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44"/>
  </p:notesMasterIdLst>
  <p:handoutMasterIdLst>
    <p:handoutMasterId r:id="rId45"/>
  </p:handoutMasterIdLst>
  <p:sldIdLst>
    <p:sldId id="256" r:id="rId2"/>
    <p:sldId id="301" r:id="rId3"/>
    <p:sldId id="302" r:id="rId4"/>
    <p:sldId id="303" r:id="rId5"/>
    <p:sldId id="258" r:id="rId6"/>
    <p:sldId id="259" r:id="rId7"/>
    <p:sldId id="308" r:id="rId8"/>
    <p:sldId id="260" r:id="rId9"/>
    <p:sldId id="261" r:id="rId10"/>
    <p:sldId id="262" r:id="rId11"/>
    <p:sldId id="264" r:id="rId12"/>
    <p:sldId id="265" r:id="rId13"/>
    <p:sldId id="266" r:id="rId14"/>
    <p:sldId id="267" r:id="rId15"/>
    <p:sldId id="268" r:id="rId16"/>
    <p:sldId id="269" r:id="rId17"/>
    <p:sldId id="304" r:id="rId18"/>
    <p:sldId id="272" r:id="rId19"/>
    <p:sldId id="274" r:id="rId20"/>
    <p:sldId id="305" r:id="rId21"/>
    <p:sldId id="306" r:id="rId22"/>
    <p:sldId id="276" r:id="rId23"/>
    <p:sldId id="280" r:id="rId24"/>
    <p:sldId id="298" r:id="rId25"/>
    <p:sldId id="282" r:id="rId26"/>
    <p:sldId id="329" r:id="rId27"/>
    <p:sldId id="1239" r:id="rId28"/>
    <p:sldId id="1236" r:id="rId29"/>
    <p:sldId id="1237" r:id="rId30"/>
    <p:sldId id="1238" r:id="rId31"/>
    <p:sldId id="371" r:id="rId32"/>
    <p:sldId id="372" r:id="rId33"/>
    <p:sldId id="373" r:id="rId34"/>
    <p:sldId id="374" r:id="rId35"/>
    <p:sldId id="375" r:id="rId36"/>
    <p:sldId id="376" r:id="rId37"/>
    <p:sldId id="377" r:id="rId38"/>
    <p:sldId id="378" r:id="rId39"/>
    <p:sldId id="1744" r:id="rId40"/>
    <p:sldId id="1745" r:id="rId41"/>
    <p:sldId id="1753" r:id="rId42"/>
    <p:sldId id="1754" r:id="rId43"/>
  </p:sldIdLst>
  <p:sldSz cx="9144000" cy="5143500" type="screen16x9"/>
  <p:notesSz cx="6858000" cy="9144000"/>
  <p:custDataLst>
    <p:tags r:id="rId46"/>
  </p:custDataLst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0C0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191" autoAdjust="0"/>
    <p:restoredTop sz="93699" autoAdjust="0"/>
  </p:normalViewPr>
  <p:slideViewPr>
    <p:cSldViewPr snapToGrid="0">
      <p:cViewPr varScale="1">
        <p:scale>
          <a:sx n="82" d="100"/>
          <a:sy n="82" d="100"/>
        </p:scale>
        <p:origin x="103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2" d="100"/>
        <a:sy n="82" d="100"/>
      </p:scale>
      <p:origin x="0" y="0"/>
    </p:cViewPr>
  </p:sorterViewPr>
  <p:notesViewPr>
    <p:cSldViewPr>
      <p:cViewPr>
        <p:scale>
          <a:sx n="66" d="100"/>
          <a:sy n="66" d="100"/>
        </p:scale>
        <p:origin x="2550" y="-37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ags" Target="tags/tag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494007D7-FFD4-4473-80A6-30F74664542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81258C6A-E3D9-4369-850D-5C5111ACF0D9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93382D7-482C-40A2-8041-A1DB8BC24B53}" type="datetimeFigureOut">
              <a:rPr lang="es-PE" smtClean="0"/>
              <a:t>19/09/2023</a:t>
            </a:fld>
            <a:endParaRPr lang="es-PE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2A59E730-BD72-4595-8088-5551E1D6889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B68F8641-82AC-4E4F-B1D9-66DFE233F73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9BF9D3-3B68-4F47-8963-7769E6F8BF5E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92019988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65BDFD22-C338-B3D7-AF1D-97729C843F73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0B0A0B32-D48A-4F90-C1F2-8CBE511891DF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6524137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ct val="0"/>
      </a:spcBef>
      <a:spcAft>
        <a:spcPct val="0"/>
      </a:spcAft>
      <a:buClr>
        <a:srgbClr val="000000"/>
      </a:buClr>
      <a:buSzPts val="1100"/>
      <a:buFont typeface="Arial"/>
      <a:buChar char="●"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68;p:notes">
            <a:extLst>
              <a:ext uri="{FF2B5EF4-FFF2-40B4-BE49-F238E27FC236}">
                <a16:creationId xmlns:a16="http://schemas.microsoft.com/office/drawing/2014/main" id="{732CF3D0-2CCA-828C-3421-82DEEFE5E27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69;p:notes">
            <a:extLst>
              <a:ext uri="{FF2B5EF4-FFF2-40B4-BE49-F238E27FC236}">
                <a16:creationId xmlns:a16="http://schemas.microsoft.com/office/drawing/2014/main" id="{703DC67E-75E8-4F9C-7B94-645AB27C249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53;g73593d5f1e_0_918:notes">
            <a:extLst>
              <a:ext uri="{FF2B5EF4-FFF2-40B4-BE49-F238E27FC236}">
                <a16:creationId xmlns:a16="http://schemas.microsoft.com/office/drawing/2014/main" id="{CEA1C688-7D98-547B-A2ED-2E3FF5B2F6D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54;g73593d5f1e_0_918:notes">
            <a:extLst>
              <a:ext uri="{FF2B5EF4-FFF2-40B4-BE49-F238E27FC236}">
                <a16:creationId xmlns:a16="http://schemas.microsoft.com/office/drawing/2014/main" id="{C011A65E-602F-4CBF-252F-990802BA96A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89;g73c582b175_0_17103:notes">
            <a:extLst>
              <a:ext uri="{FF2B5EF4-FFF2-40B4-BE49-F238E27FC236}">
                <a16:creationId xmlns:a16="http://schemas.microsoft.com/office/drawing/2014/main" id="{2FA1BEDE-4833-85CC-889B-71829CA70F7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90;g73c582b175_0_17103:notes">
            <a:extLst>
              <a:ext uri="{FF2B5EF4-FFF2-40B4-BE49-F238E27FC236}">
                <a16:creationId xmlns:a16="http://schemas.microsoft.com/office/drawing/2014/main" id="{A2264BFC-175D-9CCC-B8A2-7972A023673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12;g73c582b175_0_17107:notes">
            <a:extLst>
              <a:ext uri="{FF2B5EF4-FFF2-40B4-BE49-F238E27FC236}">
                <a16:creationId xmlns:a16="http://schemas.microsoft.com/office/drawing/2014/main" id="{0D3290E0-0744-3791-8027-20A61FD0E75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13;g73c582b175_0_17107:notes">
            <a:extLst>
              <a:ext uri="{FF2B5EF4-FFF2-40B4-BE49-F238E27FC236}">
                <a16:creationId xmlns:a16="http://schemas.microsoft.com/office/drawing/2014/main" id="{00331627-6816-A808-1E84-A26C86834DA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17;g73c582b175_0_17281:notes">
            <a:extLst>
              <a:ext uri="{FF2B5EF4-FFF2-40B4-BE49-F238E27FC236}">
                <a16:creationId xmlns:a16="http://schemas.microsoft.com/office/drawing/2014/main" id="{0A7993FE-1356-51AD-F7A5-D320088060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18;g73c582b175_0_17281:notes">
            <a:extLst>
              <a:ext uri="{FF2B5EF4-FFF2-40B4-BE49-F238E27FC236}">
                <a16:creationId xmlns:a16="http://schemas.microsoft.com/office/drawing/2014/main" id="{FE385899-9345-5306-CDF2-1A0178E0DA0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38;g73c582b175_0_17628:notes">
            <a:extLst>
              <a:ext uri="{FF2B5EF4-FFF2-40B4-BE49-F238E27FC236}">
                <a16:creationId xmlns:a16="http://schemas.microsoft.com/office/drawing/2014/main" id="{5A60CE06-6A46-3615-50CA-5A9F3D2AC33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39;g73c582b175_0_17628:notes">
            <a:extLst>
              <a:ext uri="{FF2B5EF4-FFF2-40B4-BE49-F238E27FC236}">
                <a16:creationId xmlns:a16="http://schemas.microsoft.com/office/drawing/2014/main" id="{10365D21-74A8-4412-7E86-56880AF2B67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68;g73c582b175_0_17305:notes">
            <a:extLst>
              <a:ext uri="{FF2B5EF4-FFF2-40B4-BE49-F238E27FC236}">
                <a16:creationId xmlns:a16="http://schemas.microsoft.com/office/drawing/2014/main" id="{2193018C-3F36-C5E3-1D0E-699D0AB51C1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69;g73c582b175_0_17305:notes">
            <a:extLst>
              <a:ext uri="{FF2B5EF4-FFF2-40B4-BE49-F238E27FC236}">
                <a16:creationId xmlns:a16="http://schemas.microsoft.com/office/drawing/2014/main" id="{341F6D40-8CCB-DCA7-A344-8D0A84B6739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8;g73c582b175_0_17339:notes">
            <a:extLst>
              <a:ext uri="{FF2B5EF4-FFF2-40B4-BE49-F238E27FC236}">
                <a16:creationId xmlns:a16="http://schemas.microsoft.com/office/drawing/2014/main" id="{63A68FF2-A3EF-7D57-666B-7D722817D5D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89;g73c582b175_0_17339:notes">
            <a:extLst>
              <a:ext uri="{FF2B5EF4-FFF2-40B4-BE49-F238E27FC236}">
                <a16:creationId xmlns:a16="http://schemas.microsoft.com/office/drawing/2014/main" id="{8EBF4482-2FB3-04D5-ED49-33AB1EACD65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2;g8badc59791_2_814:notes">
            <a:extLst>
              <a:ext uri="{FF2B5EF4-FFF2-40B4-BE49-F238E27FC236}">
                <a16:creationId xmlns:a16="http://schemas.microsoft.com/office/drawing/2014/main" id="{15B31887-C029-6406-5A06-1A98E02FF9E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23;g8badc59791_2_814:notes">
            <a:extLst>
              <a:ext uri="{FF2B5EF4-FFF2-40B4-BE49-F238E27FC236}">
                <a16:creationId xmlns:a16="http://schemas.microsoft.com/office/drawing/2014/main" id="{F172F43E-AF8A-574B-C66E-395FA8140E2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61;g73c582b175_0_17463:notes">
            <a:extLst>
              <a:ext uri="{FF2B5EF4-FFF2-40B4-BE49-F238E27FC236}">
                <a16:creationId xmlns:a16="http://schemas.microsoft.com/office/drawing/2014/main" id="{CC259CE4-6B94-0AF0-A439-F87EC43073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62;g73c582b175_0_17463:notes">
            <a:extLst>
              <a:ext uri="{FF2B5EF4-FFF2-40B4-BE49-F238E27FC236}">
                <a16:creationId xmlns:a16="http://schemas.microsoft.com/office/drawing/2014/main" id="{8F4BA080-44D1-9875-649F-52F377F7EA9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07;g73c582b175_0_17663:notes">
            <a:extLst>
              <a:ext uri="{FF2B5EF4-FFF2-40B4-BE49-F238E27FC236}">
                <a16:creationId xmlns:a16="http://schemas.microsoft.com/office/drawing/2014/main" id="{BC384D28-505D-C31D-4075-1AFB3775BE8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08;g73c582b175_0_17663:notes">
            <a:extLst>
              <a:ext uri="{FF2B5EF4-FFF2-40B4-BE49-F238E27FC236}">
                <a16:creationId xmlns:a16="http://schemas.microsoft.com/office/drawing/2014/main" id="{136C0796-922A-9817-A454-26ECE6CD558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38161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73750E19-B8C4-01F9-822C-D94246193B6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49E75AA-179F-8F73-907A-4ADA0A1DA69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764794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29;g73c582b175_0_17562:notes">
            <a:extLst>
              <a:ext uri="{FF2B5EF4-FFF2-40B4-BE49-F238E27FC236}">
                <a16:creationId xmlns:a16="http://schemas.microsoft.com/office/drawing/2014/main" id="{3A464B67-B181-721B-C92C-EE8065456D9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30;g73c582b175_0_17562:notes">
            <a:extLst>
              <a:ext uri="{FF2B5EF4-FFF2-40B4-BE49-F238E27FC236}">
                <a16:creationId xmlns:a16="http://schemas.microsoft.com/office/drawing/2014/main" id="{1F23F786-297B-C983-3A33-0DCDD9D1FEE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02;g73c582b175_0_17741:notes">
            <a:extLst>
              <a:ext uri="{FF2B5EF4-FFF2-40B4-BE49-F238E27FC236}">
                <a16:creationId xmlns:a16="http://schemas.microsoft.com/office/drawing/2014/main" id="{94268B37-CF0B-3BBF-DE26-B9E0553D0C4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03;g73c582b175_0_17741:notes">
            <a:extLst>
              <a:ext uri="{FF2B5EF4-FFF2-40B4-BE49-F238E27FC236}">
                <a16:creationId xmlns:a16="http://schemas.microsoft.com/office/drawing/2014/main" id="{32E439B9-E481-5BDF-44EB-0E1A1552A46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669863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28;g73c582b175_0_17752:notes">
            <a:extLst>
              <a:ext uri="{FF2B5EF4-FFF2-40B4-BE49-F238E27FC236}">
                <a16:creationId xmlns:a16="http://schemas.microsoft.com/office/drawing/2014/main" id="{8483882D-17FE-20D3-0D87-66DADC11BF3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29;g73c582b175_0_17752:notes">
            <a:extLst>
              <a:ext uri="{FF2B5EF4-FFF2-40B4-BE49-F238E27FC236}">
                <a16:creationId xmlns:a16="http://schemas.microsoft.com/office/drawing/2014/main" id="{114B0A6D-B6CE-C484-CED2-407DF474664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27AAFAC-56A3-0D62-F891-71BB100D530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1E98901-FE7B-1728-CF37-25F7055EE74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39702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59;gb40824f28a_0_0:notes">
            <a:extLst>
              <a:ext uri="{FF2B5EF4-FFF2-40B4-BE49-F238E27FC236}">
                <a16:creationId xmlns:a16="http://schemas.microsoft.com/office/drawing/2014/main" id="{69546B15-CFC5-8433-193F-B35A0984BC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60;gb40824f28a_0_0:notes">
            <a:extLst>
              <a:ext uri="{FF2B5EF4-FFF2-40B4-BE49-F238E27FC236}">
                <a16:creationId xmlns:a16="http://schemas.microsoft.com/office/drawing/2014/main" id="{C2934CA8-ACA6-56ED-836B-A060B22DC78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959389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78B0441A-5FD0-868B-6E44-77D985DE98F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FED9A6AA-1BCD-058D-6579-E427DE32BF9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39702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647F811-7356-6A8A-E2D2-61CA1EA441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2F86F79-11A1-2D97-50B1-2D9AD9CEBF6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39702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7520AE3B-6D01-499E-E18F-95209768E28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344A487-DEAA-34F7-E9C9-79C56BFDC1B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6947088-6AF8-4E4E-0277-274D4E7DC3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02B864B-149C-1D92-F5AF-0341552D052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39702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39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5;g8d8e9c849d_0_486:notes">
            <a:extLst>
              <a:ext uri="{FF2B5EF4-FFF2-40B4-BE49-F238E27FC236}">
                <a16:creationId xmlns:a16="http://schemas.microsoft.com/office/drawing/2014/main" id="{CFC7C6F9-457E-B0DC-73DC-42A072FB9B2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76;g8d8e9c849d_0_486:notes">
            <a:extLst>
              <a:ext uri="{FF2B5EF4-FFF2-40B4-BE49-F238E27FC236}">
                <a16:creationId xmlns:a16="http://schemas.microsoft.com/office/drawing/2014/main" id="{0CE220AD-3A7E-1EE5-D246-CEB34A50BFA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81;g73593d5f1e_0_539:notes">
            <a:extLst>
              <a:ext uri="{FF2B5EF4-FFF2-40B4-BE49-F238E27FC236}">
                <a16:creationId xmlns:a16="http://schemas.microsoft.com/office/drawing/2014/main" id="{942281BA-56A3-6F42-9A27-ACA22901097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82;g73593d5f1e_0_539:notes">
            <a:extLst>
              <a:ext uri="{FF2B5EF4-FFF2-40B4-BE49-F238E27FC236}">
                <a16:creationId xmlns:a16="http://schemas.microsoft.com/office/drawing/2014/main" id="{D164734E-5996-BD62-8AB9-1B425FBBAC2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1;g73593d5f1e_0_649:notes">
            <a:extLst>
              <a:ext uri="{FF2B5EF4-FFF2-40B4-BE49-F238E27FC236}">
                <a16:creationId xmlns:a16="http://schemas.microsoft.com/office/drawing/2014/main" id="{D6901B09-F7D5-2220-3F49-D48210DFEE0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02;g73593d5f1e_0_649:notes">
            <a:extLst>
              <a:ext uri="{FF2B5EF4-FFF2-40B4-BE49-F238E27FC236}">
                <a16:creationId xmlns:a16="http://schemas.microsoft.com/office/drawing/2014/main" id="{CC703340-8DC1-32D3-CC3A-0A55D052711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19;g8d44b15066_0_138:notes">
            <a:extLst>
              <a:ext uri="{FF2B5EF4-FFF2-40B4-BE49-F238E27FC236}">
                <a16:creationId xmlns:a16="http://schemas.microsoft.com/office/drawing/2014/main" id="{6EB31DD2-E232-876D-FD90-6CC5383234D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220;g8d44b15066_0_138:notes">
            <a:extLst>
              <a:ext uri="{FF2B5EF4-FFF2-40B4-BE49-F238E27FC236}">
                <a16:creationId xmlns:a16="http://schemas.microsoft.com/office/drawing/2014/main" id="{2879C919-3076-0748-3631-A0B2C25356A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13;g73c582b175_0_0:notes">
            <a:extLst>
              <a:ext uri="{FF2B5EF4-FFF2-40B4-BE49-F238E27FC236}">
                <a16:creationId xmlns:a16="http://schemas.microsoft.com/office/drawing/2014/main" id="{AC53EF36-8EBE-0487-3D67-D50164E9D10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14;g73c582b175_0_0:notes">
            <a:extLst>
              <a:ext uri="{FF2B5EF4-FFF2-40B4-BE49-F238E27FC236}">
                <a16:creationId xmlns:a16="http://schemas.microsoft.com/office/drawing/2014/main" id="{11B5FB9D-F68E-CB13-ACB1-4A34D219BDD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20;g73c582b175_0_4:notes">
            <a:extLst>
              <a:ext uri="{FF2B5EF4-FFF2-40B4-BE49-F238E27FC236}">
                <a16:creationId xmlns:a16="http://schemas.microsoft.com/office/drawing/2014/main" id="{CE6B23C8-D8B1-6562-A380-449E1CFF2B8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21;g73c582b175_0_4:notes">
            <a:extLst>
              <a:ext uri="{FF2B5EF4-FFF2-40B4-BE49-F238E27FC236}">
                <a16:creationId xmlns:a16="http://schemas.microsoft.com/office/drawing/2014/main" id="{38D2CDBF-89D1-2166-CB5E-08890EA1AAB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A5002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5;p2">
            <a:extLst>
              <a:ext uri="{FF2B5EF4-FFF2-40B4-BE49-F238E27FC236}">
                <a16:creationId xmlns:a16="http://schemas.microsoft.com/office/drawing/2014/main" id="{7D12DD9D-55BE-CBB7-035D-37C5626F548F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697702" y="1782247"/>
            <a:ext cx="5748604" cy="1549203"/>
          </a:xfrm>
        </p:spPr>
        <p:txBody>
          <a:bodyPr anchor="b" anchorCtr="1"/>
          <a:lstStyle>
            <a:lvl1pPr algn="ctr">
              <a:defRPr sz="4800"/>
            </a:lvl1pPr>
          </a:lstStyle>
          <a:p>
            <a:pPr lvl="0"/>
            <a:endParaRPr lang="es-PE"/>
          </a:p>
        </p:txBody>
      </p:sp>
      <p:sp>
        <p:nvSpPr>
          <p:cNvPr id="3" name="Google Shape;226;p2">
            <a:extLst>
              <a:ext uri="{FF2B5EF4-FFF2-40B4-BE49-F238E27FC236}">
                <a16:creationId xmlns:a16="http://schemas.microsoft.com/office/drawing/2014/main" id="{C1755058-A4E9-63A4-8382-B059B18470D2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11700" y="3367524"/>
            <a:ext cx="8520598" cy="482702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C0DBBDBA-FDB2-4117-B4EB-870C5366AC6A}"/>
              </a:ext>
            </a:extLst>
          </p:cNvPr>
          <p:cNvCxnSpPr/>
          <p:nvPr userDrawn="1"/>
        </p:nvCxnSpPr>
        <p:spPr>
          <a:xfrm>
            <a:off x="418661" y="623943"/>
            <a:ext cx="830667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ombo 12">
            <a:extLst>
              <a:ext uri="{FF2B5EF4-FFF2-40B4-BE49-F238E27FC236}">
                <a16:creationId xmlns:a16="http://schemas.microsoft.com/office/drawing/2014/main" id="{A22B7B70-0C27-4215-8EA9-1DAA2886C52F}"/>
              </a:ext>
            </a:extLst>
          </p:cNvPr>
          <p:cNvSpPr/>
          <p:nvPr userDrawn="1"/>
        </p:nvSpPr>
        <p:spPr>
          <a:xfrm>
            <a:off x="134472" y="103153"/>
            <a:ext cx="1028700" cy="1028700"/>
          </a:xfrm>
          <a:prstGeom prst="diamond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4" name="Gráfico 13">
            <a:extLst>
              <a:ext uri="{FF2B5EF4-FFF2-40B4-BE49-F238E27FC236}">
                <a16:creationId xmlns:a16="http://schemas.microsoft.com/office/drawing/2014/main" id="{36867958-0884-43CF-A1E7-E8BE0A909F7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6539" y="103153"/>
            <a:ext cx="776633" cy="132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3725747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70;p15">
            <a:extLst>
              <a:ext uri="{FF2B5EF4-FFF2-40B4-BE49-F238E27FC236}">
                <a16:creationId xmlns:a16="http://schemas.microsoft.com/office/drawing/2014/main" id="{8F88C066-7AB1-5AB1-92D2-C467E534C7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4326" y="521226"/>
            <a:ext cx="5392802" cy="572697"/>
          </a:xfrm>
        </p:spPr>
        <p:txBody>
          <a:bodyPr/>
          <a:lstStyle>
            <a:lvl1pPr>
              <a:defRPr sz="2400"/>
            </a:lvl1pPr>
          </a:lstStyle>
          <a:p>
            <a:pPr lvl="0"/>
            <a:endParaRPr lang="es-PE"/>
          </a:p>
        </p:txBody>
      </p:sp>
      <p:sp>
        <p:nvSpPr>
          <p:cNvPr id="3" name="Google Shape;471;p15">
            <a:extLst>
              <a:ext uri="{FF2B5EF4-FFF2-40B4-BE49-F238E27FC236}">
                <a16:creationId xmlns:a16="http://schemas.microsoft.com/office/drawing/2014/main" id="{7DFE2306-26F7-7C43-597A-596AE0AB987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93451" y="3048975"/>
            <a:ext cx="2210095" cy="468904"/>
          </a:xfrm>
        </p:spPr>
        <p:txBody>
          <a:bodyPr anchor="b"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4" name="Google Shape;472;p15">
            <a:extLst>
              <a:ext uri="{FF2B5EF4-FFF2-40B4-BE49-F238E27FC236}">
                <a16:creationId xmlns:a16="http://schemas.microsoft.com/office/drawing/2014/main" id="{80DA7C32-87ED-4C50-203D-7016E5D34063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893451" y="3431971"/>
            <a:ext cx="2210095" cy="673501"/>
          </a:xfrm>
        </p:spPr>
        <p:txBody>
          <a:bodyPr anchorCtr="1"/>
          <a:lstStyle>
            <a:lvl1pPr algn="ctr"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5" name="Google Shape;473;p15">
            <a:extLst>
              <a:ext uri="{FF2B5EF4-FFF2-40B4-BE49-F238E27FC236}">
                <a16:creationId xmlns:a16="http://schemas.microsoft.com/office/drawing/2014/main" id="{A7CDAB51-BD76-28B3-4D55-94F31AB814C7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3466938" y="3048975"/>
            <a:ext cx="2210095" cy="468904"/>
          </a:xfrm>
        </p:spPr>
        <p:txBody>
          <a:bodyPr anchor="b"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6" name="Google Shape;474;p15">
            <a:extLst>
              <a:ext uri="{FF2B5EF4-FFF2-40B4-BE49-F238E27FC236}">
                <a16:creationId xmlns:a16="http://schemas.microsoft.com/office/drawing/2014/main" id="{88992EDF-03E9-C472-58F6-CB37A0688A19}"/>
              </a:ext>
            </a:extLst>
          </p:cNvPr>
          <p:cNvSpPr txBox="1">
            <a:spLocks noGrp="1"/>
          </p:cNvSpPr>
          <p:nvPr>
            <p:ph type="subTitle" idx="3"/>
          </p:nvPr>
        </p:nvSpPr>
        <p:spPr>
          <a:xfrm>
            <a:off x="3466938" y="3431971"/>
            <a:ext cx="2210095" cy="673501"/>
          </a:xfrm>
        </p:spPr>
        <p:txBody>
          <a:bodyPr anchorCtr="1"/>
          <a:lstStyle>
            <a:lvl1pPr algn="ctr"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7" name="Google Shape;475;p15">
            <a:extLst>
              <a:ext uri="{FF2B5EF4-FFF2-40B4-BE49-F238E27FC236}">
                <a16:creationId xmlns:a16="http://schemas.microsoft.com/office/drawing/2014/main" id="{18087A1F-D3A7-959F-7883-41514EF54F1B}"/>
              </a:ext>
            </a:extLst>
          </p:cNvPr>
          <p:cNvSpPr txBox="1">
            <a:spLocks noGrp="1"/>
          </p:cNvSpPr>
          <p:nvPr>
            <p:ph type="title" idx="4"/>
          </p:nvPr>
        </p:nvSpPr>
        <p:spPr>
          <a:xfrm>
            <a:off x="6040425" y="3048975"/>
            <a:ext cx="2210095" cy="468904"/>
          </a:xfrm>
        </p:spPr>
        <p:txBody>
          <a:bodyPr anchor="b"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8" name="Google Shape;476;p15">
            <a:extLst>
              <a:ext uri="{FF2B5EF4-FFF2-40B4-BE49-F238E27FC236}">
                <a16:creationId xmlns:a16="http://schemas.microsoft.com/office/drawing/2014/main" id="{CC96BD63-F002-69E1-A7EA-4D787B3CA3B9}"/>
              </a:ext>
            </a:extLst>
          </p:cNvPr>
          <p:cNvSpPr txBox="1">
            <a:spLocks noGrp="1"/>
          </p:cNvSpPr>
          <p:nvPr>
            <p:ph type="subTitle" idx="5"/>
          </p:nvPr>
        </p:nvSpPr>
        <p:spPr>
          <a:xfrm>
            <a:off x="6040425" y="3431971"/>
            <a:ext cx="2210095" cy="673501"/>
          </a:xfrm>
        </p:spPr>
        <p:txBody>
          <a:bodyPr anchorCtr="1"/>
          <a:lstStyle>
            <a:lvl1pPr algn="ctr">
              <a:buNone/>
              <a:defRPr sz="1400"/>
            </a:lvl1pPr>
          </a:lstStyle>
          <a:p>
            <a:pPr lvl="0"/>
            <a:endParaRPr lang="es-PE"/>
          </a:p>
        </p:txBody>
      </p:sp>
      <p:cxnSp>
        <p:nvCxnSpPr>
          <p:cNvPr id="9" name="Conector recto 17">
            <a:extLst>
              <a:ext uri="{FF2B5EF4-FFF2-40B4-BE49-F238E27FC236}">
                <a16:creationId xmlns:a16="http://schemas.microsoft.com/office/drawing/2014/main" id="{7A68C259-6324-13F2-146A-BCB23529C68C}"/>
              </a:ext>
            </a:extLst>
          </p:cNvPr>
          <p:cNvCxnSpPr/>
          <p:nvPr/>
        </p:nvCxnSpPr>
        <p:spPr>
          <a:xfrm flipV="1">
            <a:off x="413711" y="719203"/>
            <a:ext cx="8595817" cy="24734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10" name="Grupo 1">
            <a:extLst>
              <a:ext uri="{FF2B5EF4-FFF2-40B4-BE49-F238E27FC236}">
                <a16:creationId xmlns:a16="http://schemas.microsoft.com/office/drawing/2014/main" id="{42712AEF-DAE2-2E49-DEF1-5B60E8A8A604}"/>
              </a:ext>
            </a:extLst>
          </p:cNvPr>
          <p:cNvGrpSpPr/>
          <p:nvPr/>
        </p:nvGrpSpPr>
        <p:grpSpPr>
          <a:xfrm>
            <a:off x="104424" y="400857"/>
            <a:ext cx="1170423" cy="463487"/>
            <a:chOff x="104424" y="400857"/>
            <a:chExt cx="1170423" cy="463487"/>
          </a:xfrm>
        </p:grpSpPr>
        <p:grpSp>
          <p:nvGrpSpPr>
            <p:cNvPr id="11" name="Grupo 18">
              <a:extLst>
                <a:ext uri="{FF2B5EF4-FFF2-40B4-BE49-F238E27FC236}">
                  <a16:creationId xmlns:a16="http://schemas.microsoft.com/office/drawing/2014/main" id="{85924CEF-56D2-9720-A589-297579750231}"/>
                </a:ext>
              </a:extLst>
            </p:cNvPr>
            <p:cNvGrpSpPr/>
            <p:nvPr/>
          </p:nvGrpSpPr>
          <p:grpSpPr>
            <a:xfrm>
              <a:off x="104424" y="429585"/>
              <a:ext cx="618573" cy="434759"/>
              <a:chOff x="104424" y="429585"/>
              <a:chExt cx="618573" cy="434759"/>
            </a:xfrm>
          </p:grpSpPr>
          <p:sp>
            <p:nvSpPr>
              <p:cNvPr id="12" name="Freeform 15">
                <a:extLst>
                  <a:ext uri="{FF2B5EF4-FFF2-40B4-BE49-F238E27FC236}">
                    <a16:creationId xmlns:a16="http://schemas.microsoft.com/office/drawing/2014/main" id="{F9D99685-3460-4C5E-EA8B-6D267907A2A0}"/>
                  </a:ext>
                </a:extLst>
              </p:cNvPr>
              <p:cNvSpPr/>
              <p:nvPr/>
            </p:nvSpPr>
            <p:spPr>
              <a:xfrm>
                <a:off x="118561" y="447260"/>
                <a:ext cx="590290" cy="3640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Freeform 20">
                <a:extLst>
                  <a:ext uri="{FF2B5EF4-FFF2-40B4-BE49-F238E27FC236}">
                    <a16:creationId xmlns:a16="http://schemas.microsoft.com/office/drawing/2014/main" id="{98EF73DF-D440-6711-B832-D5D2153BC3BF}"/>
                  </a:ext>
                </a:extLst>
              </p:cNvPr>
              <p:cNvSpPr/>
              <p:nvPr/>
            </p:nvSpPr>
            <p:spPr>
              <a:xfrm>
                <a:off x="104424" y="546225"/>
                <a:ext cx="618573" cy="3181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22">
                <a:extLst>
                  <a:ext uri="{FF2B5EF4-FFF2-40B4-BE49-F238E27FC236}">
                    <a16:creationId xmlns:a16="http://schemas.microsoft.com/office/drawing/2014/main" id="{90A5716A-E2D3-0224-0D7A-C64B655B1605}"/>
                  </a:ext>
                </a:extLst>
              </p:cNvPr>
              <p:cNvSpPr/>
              <p:nvPr/>
            </p:nvSpPr>
            <p:spPr>
              <a:xfrm>
                <a:off x="206928" y="447260"/>
                <a:ext cx="353470" cy="2297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39">
                <a:extLst>
                  <a:ext uri="{FF2B5EF4-FFF2-40B4-BE49-F238E27FC236}">
                    <a16:creationId xmlns:a16="http://schemas.microsoft.com/office/drawing/2014/main" id="{2EA5DB0B-4162-C22B-66B6-3608CE0844BA}"/>
                  </a:ext>
                </a:extLst>
              </p:cNvPr>
              <p:cNvSpPr/>
              <p:nvPr/>
            </p:nvSpPr>
            <p:spPr>
              <a:xfrm>
                <a:off x="464963" y="429585"/>
                <a:ext cx="190871" cy="1025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73">
                <a:extLst>
                  <a:ext uri="{FF2B5EF4-FFF2-40B4-BE49-F238E27FC236}">
                    <a16:creationId xmlns:a16="http://schemas.microsoft.com/office/drawing/2014/main" id="{79B8ABC2-C83C-1211-DF58-7A6E9B686C02}"/>
                  </a:ext>
                </a:extLst>
              </p:cNvPr>
              <p:cNvSpPr/>
              <p:nvPr/>
            </p:nvSpPr>
            <p:spPr>
              <a:xfrm>
                <a:off x="157441" y="553303"/>
                <a:ext cx="342863" cy="1378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7" name="Grupo 24">
              <a:extLst>
                <a:ext uri="{FF2B5EF4-FFF2-40B4-BE49-F238E27FC236}">
                  <a16:creationId xmlns:a16="http://schemas.microsoft.com/office/drawing/2014/main" id="{E6C8B7EE-F420-114B-30F1-09518F9CDAD2}"/>
                </a:ext>
              </a:extLst>
            </p:cNvPr>
            <p:cNvGrpSpPr/>
            <p:nvPr/>
          </p:nvGrpSpPr>
          <p:grpSpPr>
            <a:xfrm>
              <a:off x="673070" y="599190"/>
              <a:ext cx="373474" cy="226134"/>
              <a:chOff x="673070" y="599190"/>
              <a:chExt cx="373474" cy="226134"/>
            </a:xfrm>
          </p:grpSpPr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53EDF23E-F8EC-F668-F8B1-8B88FBE08864}"/>
                  </a:ext>
                </a:extLst>
              </p:cNvPr>
              <p:cNvSpPr/>
              <p:nvPr/>
            </p:nvSpPr>
            <p:spPr>
              <a:xfrm rot="2472634">
                <a:off x="709236" y="600959"/>
                <a:ext cx="332539" cy="20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Freeform 20">
                <a:extLst>
                  <a:ext uri="{FF2B5EF4-FFF2-40B4-BE49-F238E27FC236}">
                    <a16:creationId xmlns:a16="http://schemas.microsoft.com/office/drawing/2014/main" id="{92C1D775-6F56-AA50-58C4-E24722AE45D7}"/>
                  </a:ext>
                </a:extLst>
              </p:cNvPr>
              <p:cNvSpPr/>
              <p:nvPr/>
            </p:nvSpPr>
            <p:spPr>
              <a:xfrm rot="2472634">
                <a:off x="673070" y="646111"/>
                <a:ext cx="348468" cy="17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Freeform 22">
                <a:extLst>
                  <a:ext uri="{FF2B5EF4-FFF2-40B4-BE49-F238E27FC236}">
                    <a16:creationId xmlns:a16="http://schemas.microsoft.com/office/drawing/2014/main" id="{72E02A15-8AD4-49C4-121B-BB20CDF342DE}"/>
                  </a:ext>
                </a:extLst>
              </p:cNvPr>
              <p:cNvSpPr/>
              <p:nvPr/>
            </p:nvSpPr>
            <p:spPr>
              <a:xfrm rot="2472634">
                <a:off x="788145" y="599190"/>
                <a:ext cx="199128" cy="129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Freeform 39">
                <a:extLst>
                  <a:ext uri="{FF2B5EF4-FFF2-40B4-BE49-F238E27FC236}">
                    <a16:creationId xmlns:a16="http://schemas.microsoft.com/office/drawing/2014/main" id="{EECFCBB9-182C-0BD2-B015-8C886427FAF7}"/>
                  </a:ext>
                </a:extLst>
              </p:cNvPr>
              <p:cNvSpPr/>
              <p:nvPr/>
            </p:nvSpPr>
            <p:spPr>
              <a:xfrm rot="2472634">
                <a:off x="939020" y="666166"/>
                <a:ext cx="107524" cy="577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Freeform 73">
                <a:extLst>
                  <a:ext uri="{FF2B5EF4-FFF2-40B4-BE49-F238E27FC236}">
                    <a16:creationId xmlns:a16="http://schemas.microsoft.com/office/drawing/2014/main" id="{8697B9FF-F263-5EFC-243A-13FDD7E8BC43}"/>
                  </a:ext>
                </a:extLst>
              </p:cNvPr>
              <p:cNvSpPr/>
              <p:nvPr/>
            </p:nvSpPr>
            <p:spPr>
              <a:xfrm rot="2472634">
                <a:off x="745600" y="630200"/>
                <a:ext cx="193148" cy="776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3" name="Grupo 30">
              <a:extLst>
                <a:ext uri="{FF2B5EF4-FFF2-40B4-BE49-F238E27FC236}">
                  <a16:creationId xmlns:a16="http://schemas.microsoft.com/office/drawing/2014/main" id="{A4D766F2-4A20-DC06-5831-B1A4A64B1183}"/>
                </a:ext>
              </a:extLst>
            </p:cNvPr>
            <p:cNvGrpSpPr/>
            <p:nvPr/>
          </p:nvGrpSpPr>
          <p:grpSpPr>
            <a:xfrm>
              <a:off x="1067496" y="677405"/>
              <a:ext cx="207351" cy="154524"/>
              <a:chOff x="1067496" y="677405"/>
              <a:chExt cx="207351" cy="154524"/>
            </a:xfrm>
          </p:grpSpPr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9F871624-93FC-0D49-7902-2849E9348E9D}"/>
                  </a:ext>
                </a:extLst>
              </p:cNvPr>
              <p:cNvSpPr/>
              <p:nvPr/>
            </p:nvSpPr>
            <p:spPr>
              <a:xfrm rot="9899989">
                <a:off x="1078727" y="694167"/>
                <a:ext cx="196120" cy="1209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" name="Freeform 20">
                <a:extLst>
                  <a:ext uri="{FF2B5EF4-FFF2-40B4-BE49-F238E27FC236}">
                    <a16:creationId xmlns:a16="http://schemas.microsoft.com/office/drawing/2014/main" id="{C1013ECF-C9B3-CE0C-FDF8-D60CE8D1368F}"/>
                  </a:ext>
                </a:extLst>
              </p:cNvPr>
              <p:cNvSpPr/>
              <p:nvPr/>
            </p:nvSpPr>
            <p:spPr>
              <a:xfrm rot="9899989">
                <a:off x="1067496" y="677405"/>
                <a:ext cx="205511" cy="1056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Freeform 22">
                <a:extLst>
                  <a:ext uri="{FF2B5EF4-FFF2-40B4-BE49-F238E27FC236}">
                    <a16:creationId xmlns:a16="http://schemas.microsoft.com/office/drawing/2014/main" id="{F6970181-5194-FC71-DFAD-1236C8CECE03}"/>
                  </a:ext>
                </a:extLst>
              </p:cNvPr>
              <p:cNvSpPr/>
              <p:nvPr/>
            </p:nvSpPr>
            <p:spPr>
              <a:xfrm rot="9899989">
                <a:off x="1133480" y="735452"/>
                <a:ext cx="117436" cy="763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Freeform 39">
                <a:extLst>
                  <a:ext uri="{FF2B5EF4-FFF2-40B4-BE49-F238E27FC236}">
                    <a16:creationId xmlns:a16="http://schemas.microsoft.com/office/drawing/2014/main" id="{F0A6B780-71C4-A8C6-F213-9F1E5CA4C93A}"/>
                  </a:ext>
                </a:extLst>
              </p:cNvPr>
              <p:cNvSpPr/>
              <p:nvPr/>
            </p:nvSpPr>
            <p:spPr>
              <a:xfrm rot="9899989">
                <a:off x="1110776" y="797877"/>
                <a:ext cx="63413" cy="340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Freeform 73">
                <a:extLst>
                  <a:ext uri="{FF2B5EF4-FFF2-40B4-BE49-F238E27FC236}">
                    <a16:creationId xmlns:a16="http://schemas.microsoft.com/office/drawing/2014/main" id="{712B07BE-D2E3-1EFC-F731-BA7BE48ABF38}"/>
                  </a:ext>
                </a:extLst>
              </p:cNvPr>
              <p:cNvSpPr/>
              <p:nvPr/>
            </p:nvSpPr>
            <p:spPr>
              <a:xfrm rot="9899989">
                <a:off x="1147662" y="726719"/>
                <a:ext cx="113915" cy="458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9" name="Grupo 36">
              <a:extLst>
                <a:ext uri="{FF2B5EF4-FFF2-40B4-BE49-F238E27FC236}">
                  <a16:creationId xmlns:a16="http://schemas.microsoft.com/office/drawing/2014/main" id="{3DAC4875-CA29-440C-3CEA-32D8CB3942A6}"/>
                </a:ext>
              </a:extLst>
            </p:cNvPr>
            <p:cNvGrpSpPr/>
            <p:nvPr/>
          </p:nvGrpSpPr>
          <p:grpSpPr>
            <a:xfrm>
              <a:off x="735652" y="400857"/>
              <a:ext cx="213953" cy="137201"/>
              <a:chOff x="735652" y="400857"/>
              <a:chExt cx="213953" cy="137201"/>
            </a:xfrm>
          </p:grpSpPr>
          <p:sp>
            <p:nvSpPr>
              <p:cNvPr id="30" name="Freeform 15">
                <a:extLst>
                  <a:ext uri="{FF2B5EF4-FFF2-40B4-BE49-F238E27FC236}">
                    <a16:creationId xmlns:a16="http://schemas.microsoft.com/office/drawing/2014/main" id="{CAFFAB25-AE00-4B45-25FB-3689E1C0E374}"/>
                  </a:ext>
                </a:extLst>
              </p:cNvPr>
              <p:cNvSpPr/>
              <p:nvPr/>
            </p:nvSpPr>
            <p:spPr>
              <a:xfrm rot="1800004">
                <a:off x="752972" y="402857"/>
                <a:ext cx="196120" cy="1209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Freeform 20">
                <a:extLst>
                  <a:ext uri="{FF2B5EF4-FFF2-40B4-BE49-F238E27FC236}">
                    <a16:creationId xmlns:a16="http://schemas.microsoft.com/office/drawing/2014/main" id="{1FDC7AE3-8224-130C-6EBC-8D3DA380C709}"/>
                  </a:ext>
                </a:extLst>
              </p:cNvPr>
              <p:cNvSpPr/>
              <p:nvPr/>
            </p:nvSpPr>
            <p:spPr>
              <a:xfrm rot="1800004">
                <a:off x="735652" y="432363"/>
                <a:ext cx="205511" cy="1056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Freeform 22">
                <a:extLst>
                  <a:ext uri="{FF2B5EF4-FFF2-40B4-BE49-F238E27FC236}">
                    <a16:creationId xmlns:a16="http://schemas.microsoft.com/office/drawing/2014/main" id="{887C3134-0D29-5E02-FF42-844B3AF5DB0B}"/>
                  </a:ext>
                </a:extLst>
              </p:cNvPr>
              <p:cNvSpPr/>
              <p:nvPr/>
            </p:nvSpPr>
            <p:spPr>
              <a:xfrm rot="1800004">
                <a:off x="794833" y="400857"/>
                <a:ext cx="117436" cy="763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Freeform 39">
                <a:extLst>
                  <a:ext uri="{FF2B5EF4-FFF2-40B4-BE49-F238E27FC236}">
                    <a16:creationId xmlns:a16="http://schemas.microsoft.com/office/drawing/2014/main" id="{9235F6DD-2A29-488A-94AF-103234FCD99F}"/>
                  </a:ext>
                </a:extLst>
              </p:cNvPr>
              <p:cNvSpPr/>
              <p:nvPr/>
            </p:nvSpPr>
            <p:spPr>
              <a:xfrm rot="1800004">
                <a:off x="886192" y="427964"/>
                <a:ext cx="63413" cy="340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Freeform 73">
                <a:extLst>
                  <a:ext uri="{FF2B5EF4-FFF2-40B4-BE49-F238E27FC236}">
                    <a16:creationId xmlns:a16="http://schemas.microsoft.com/office/drawing/2014/main" id="{79C3AFE5-1438-0633-75C4-159CDD79BD80}"/>
                  </a:ext>
                </a:extLst>
              </p:cNvPr>
              <p:cNvSpPr/>
              <p:nvPr/>
            </p:nvSpPr>
            <p:spPr>
              <a:xfrm rot="1800004">
                <a:off x="770838" y="424318"/>
                <a:ext cx="113915" cy="458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35" name="Elipse 42">
            <a:extLst>
              <a:ext uri="{FF2B5EF4-FFF2-40B4-BE49-F238E27FC236}">
                <a16:creationId xmlns:a16="http://schemas.microsoft.com/office/drawing/2014/main" id="{F491D9C1-446C-5768-8B17-137A9244E174}"/>
              </a:ext>
            </a:extLst>
          </p:cNvPr>
          <p:cNvSpPr/>
          <p:nvPr/>
        </p:nvSpPr>
        <p:spPr>
          <a:xfrm>
            <a:off x="8183166" y="252575"/>
            <a:ext cx="901872" cy="90187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6" name="Grupo 43">
            <a:extLst>
              <a:ext uri="{FF2B5EF4-FFF2-40B4-BE49-F238E27FC236}">
                <a16:creationId xmlns:a16="http://schemas.microsoft.com/office/drawing/2014/main" id="{77DF024A-AFF7-94F3-DAB6-A9466A35E47B}"/>
              </a:ext>
            </a:extLst>
          </p:cNvPr>
          <p:cNvGrpSpPr/>
          <p:nvPr/>
        </p:nvGrpSpPr>
        <p:grpSpPr>
          <a:xfrm>
            <a:off x="8461135" y="366674"/>
            <a:ext cx="388071" cy="594451"/>
            <a:chOff x="8461135" y="366674"/>
            <a:chExt cx="388071" cy="594451"/>
          </a:xfrm>
        </p:grpSpPr>
        <p:sp>
          <p:nvSpPr>
            <p:cNvPr id="37" name="Freeform 124">
              <a:extLst>
                <a:ext uri="{FF2B5EF4-FFF2-40B4-BE49-F238E27FC236}">
                  <a16:creationId xmlns:a16="http://schemas.microsoft.com/office/drawing/2014/main" id="{B37358AC-8ADF-7A82-C088-F0A59A26B73B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Freeform 125">
              <a:extLst>
                <a:ext uri="{FF2B5EF4-FFF2-40B4-BE49-F238E27FC236}">
                  <a16:creationId xmlns:a16="http://schemas.microsoft.com/office/drawing/2014/main" id="{D200BBD7-FB94-F8DE-687C-84D06D86A899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8170160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68;p17">
            <a:extLst>
              <a:ext uri="{FF2B5EF4-FFF2-40B4-BE49-F238E27FC236}">
                <a16:creationId xmlns:a16="http://schemas.microsoft.com/office/drawing/2014/main" id="{A6BBB8AF-3584-6C3F-21B8-DFD8E5E4D8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4326" y="521226"/>
            <a:ext cx="4694995" cy="572697"/>
          </a:xfrm>
        </p:spPr>
        <p:txBody>
          <a:bodyPr/>
          <a:lstStyle>
            <a:lvl1pPr>
              <a:defRPr sz="24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319279455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_1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10;p18">
            <a:extLst>
              <a:ext uri="{FF2B5EF4-FFF2-40B4-BE49-F238E27FC236}">
                <a16:creationId xmlns:a16="http://schemas.microsoft.com/office/drawing/2014/main" id="{E96E8EAB-9459-F8E3-82A6-FD9228532E6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4326" y="521226"/>
            <a:ext cx="5392802" cy="572697"/>
          </a:xfrm>
        </p:spPr>
        <p:txBody>
          <a:bodyPr/>
          <a:lstStyle>
            <a:lvl1pPr>
              <a:defRPr sz="2400"/>
            </a:lvl1pPr>
          </a:lstStyle>
          <a:p>
            <a:pPr lvl="0"/>
            <a:endParaRPr lang="es-PE"/>
          </a:p>
        </p:txBody>
      </p:sp>
      <p:sp>
        <p:nvSpPr>
          <p:cNvPr id="3" name="Google Shape;611;p18">
            <a:extLst>
              <a:ext uri="{FF2B5EF4-FFF2-40B4-BE49-F238E27FC236}">
                <a16:creationId xmlns:a16="http://schemas.microsoft.com/office/drawing/2014/main" id="{EEBA83A3-F5AF-D2B3-71EC-4FA38CA342A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87037" y="3685278"/>
            <a:ext cx="2735701" cy="468904"/>
          </a:xfrm>
        </p:spPr>
        <p:txBody>
          <a:bodyPr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4" name="Google Shape;612;p18">
            <a:extLst>
              <a:ext uri="{FF2B5EF4-FFF2-40B4-BE49-F238E27FC236}">
                <a16:creationId xmlns:a16="http://schemas.microsoft.com/office/drawing/2014/main" id="{50D806F4-88D0-193B-62B6-CCFBAC33BA9B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187046" y="2397401"/>
            <a:ext cx="2735701" cy="1131597"/>
          </a:xfrm>
        </p:spPr>
        <p:txBody>
          <a:bodyPr anchor="b" anchorCtr="1"/>
          <a:lstStyle>
            <a:lvl1pPr algn="ctr">
              <a:buNone/>
              <a:defRPr sz="1600"/>
            </a:lvl1pPr>
          </a:lstStyle>
          <a:p>
            <a:pPr lvl="0"/>
            <a:endParaRPr lang="es-PE"/>
          </a:p>
        </p:txBody>
      </p:sp>
      <p:sp>
        <p:nvSpPr>
          <p:cNvPr id="5" name="Google Shape;613;p18">
            <a:extLst>
              <a:ext uri="{FF2B5EF4-FFF2-40B4-BE49-F238E27FC236}">
                <a16:creationId xmlns:a16="http://schemas.microsoft.com/office/drawing/2014/main" id="{AA06D94A-AAB1-229B-7967-C3233E7041AA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5221260" y="3685278"/>
            <a:ext cx="2735701" cy="468904"/>
          </a:xfrm>
        </p:spPr>
        <p:txBody>
          <a:bodyPr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6" name="Google Shape;614;p18">
            <a:extLst>
              <a:ext uri="{FF2B5EF4-FFF2-40B4-BE49-F238E27FC236}">
                <a16:creationId xmlns:a16="http://schemas.microsoft.com/office/drawing/2014/main" id="{65CF8C2F-57B1-D49F-C783-BE5B129D9E64}"/>
              </a:ext>
            </a:extLst>
          </p:cNvPr>
          <p:cNvSpPr txBox="1">
            <a:spLocks noGrp="1"/>
          </p:cNvSpPr>
          <p:nvPr>
            <p:ph type="subTitle" idx="3"/>
          </p:nvPr>
        </p:nvSpPr>
        <p:spPr>
          <a:xfrm>
            <a:off x="5221260" y="2397401"/>
            <a:ext cx="2735701" cy="1131597"/>
          </a:xfrm>
        </p:spPr>
        <p:txBody>
          <a:bodyPr anchor="b" anchorCtr="1"/>
          <a:lstStyle>
            <a:lvl1pPr algn="ctr">
              <a:buNone/>
              <a:defRPr sz="1600"/>
            </a:lvl1pPr>
          </a:lstStyle>
          <a:p>
            <a:pPr lvl="0"/>
            <a:endParaRPr lang="es-PE"/>
          </a:p>
        </p:txBody>
      </p:sp>
      <p:cxnSp>
        <p:nvCxnSpPr>
          <p:cNvPr id="16" name="Conector recto 15">
            <a:extLst>
              <a:ext uri="{FF2B5EF4-FFF2-40B4-BE49-F238E27FC236}">
                <a16:creationId xmlns:a16="http://schemas.microsoft.com/office/drawing/2014/main" id="{205497F0-E322-44EE-84BF-6A452689CA94}"/>
              </a:ext>
            </a:extLst>
          </p:cNvPr>
          <p:cNvCxnSpPr/>
          <p:nvPr userDrawn="1"/>
        </p:nvCxnSpPr>
        <p:spPr>
          <a:xfrm>
            <a:off x="418661" y="623943"/>
            <a:ext cx="830667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ombo 16">
            <a:extLst>
              <a:ext uri="{FF2B5EF4-FFF2-40B4-BE49-F238E27FC236}">
                <a16:creationId xmlns:a16="http://schemas.microsoft.com/office/drawing/2014/main" id="{79258D1E-F7BA-47F4-BFB4-D1FE5EBD397A}"/>
              </a:ext>
            </a:extLst>
          </p:cNvPr>
          <p:cNvSpPr/>
          <p:nvPr userDrawn="1"/>
        </p:nvSpPr>
        <p:spPr>
          <a:xfrm>
            <a:off x="134472" y="103153"/>
            <a:ext cx="1028700" cy="1028700"/>
          </a:xfrm>
          <a:prstGeom prst="diamond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8" name="Gráfico 17">
            <a:extLst>
              <a:ext uri="{FF2B5EF4-FFF2-40B4-BE49-F238E27FC236}">
                <a16:creationId xmlns:a16="http://schemas.microsoft.com/office/drawing/2014/main" id="{C0C7C234-7918-40F5-B04D-CE60B551E59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6539" y="103153"/>
            <a:ext cx="776633" cy="132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973245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_1_2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82;p20">
            <a:extLst>
              <a:ext uri="{FF2B5EF4-FFF2-40B4-BE49-F238E27FC236}">
                <a16:creationId xmlns:a16="http://schemas.microsoft.com/office/drawing/2014/main" id="{60A22210-6544-923B-4E84-814B396CA51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4326" y="521226"/>
            <a:ext cx="5392802" cy="572697"/>
          </a:xfrm>
        </p:spPr>
        <p:txBody>
          <a:bodyPr/>
          <a:lstStyle>
            <a:lvl1pPr>
              <a:defRPr sz="2400"/>
            </a:lvl1pPr>
          </a:lstStyle>
          <a:p>
            <a:pPr lvl="0"/>
            <a:endParaRPr lang="es-PE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A87A4C9C-9A06-6E04-684C-FCB2D76CA030}"/>
              </a:ext>
            </a:extLst>
          </p:cNvPr>
          <p:cNvSpPr/>
          <p:nvPr/>
        </p:nvSpPr>
        <p:spPr>
          <a:xfrm>
            <a:off x="142033" y="-15873"/>
            <a:ext cx="9002716" cy="4175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4"/>
              <a:gd name="f7" fmla="val 36"/>
              <a:gd name="f8" fmla="val 631"/>
              <a:gd name="f9" fmla="val 35"/>
              <a:gd name="f10" fmla="val 609"/>
              <a:gd name="f11" fmla="val 29"/>
              <a:gd name="f12" fmla="val 586"/>
              <a:gd name="f13" fmla="val 25"/>
              <a:gd name="f14" fmla="val 563"/>
              <a:gd name="f15" fmla="val 21"/>
              <a:gd name="f16" fmla="val 507"/>
              <a:gd name="f17" fmla="val 13"/>
              <a:gd name="f18" fmla="val 451"/>
              <a:gd name="f19" fmla="val 9"/>
              <a:gd name="f20" fmla="val 395"/>
              <a:gd name="f21" fmla="val 10"/>
              <a:gd name="f22" fmla="val 352"/>
              <a:gd name="f23" fmla="val 11"/>
              <a:gd name="f24" fmla="val 310"/>
              <a:gd name="f25" fmla="val 267"/>
              <a:gd name="f26" fmla="val 17"/>
              <a:gd name="f27" fmla="val 234"/>
              <a:gd name="f28" fmla="val 20"/>
              <a:gd name="f29" fmla="val 201"/>
              <a:gd name="f30" fmla="val 23"/>
              <a:gd name="f31" fmla="val 168"/>
              <a:gd name="f32" fmla="val 26"/>
              <a:gd name="f33" fmla="val 121"/>
              <a:gd name="f34" fmla="val 30"/>
              <a:gd name="f35" fmla="val 75"/>
              <a:gd name="f36" fmla="val 34"/>
              <a:gd name="f37" fmla="val 28"/>
              <a:gd name="f38" fmla="val 19"/>
              <a:gd name="f39" fmla="val 54"/>
              <a:gd name="f40" fmla="val 27"/>
              <a:gd name="f41" fmla="val 64"/>
              <a:gd name="f42" fmla="val 74"/>
              <a:gd name="f43" fmla="val 84"/>
              <a:gd name="f44" fmla="val 97"/>
              <a:gd name="f45" fmla="val 15"/>
              <a:gd name="f46" fmla="val 111"/>
              <a:gd name="f47" fmla="val 12"/>
              <a:gd name="f48" fmla="val 125"/>
              <a:gd name="f49" fmla="val 8"/>
              <a:gd name="f50" fmla="val 131"/>
              <a:gd name="f51" fmla="val 7"/>
              <a:gd name="f52" fmla="val 136"/>
              <a:gd name="f53" fmla="val 6"/>
              <a:gd name="f54" fmla="val 142"/>
              <a:gd name="f55" fmla="val 4"/>
              <a:gd name="f56" fmla="val 153"/>
              <a:gd name="f57" fmla="val 165"/>
              <a:gd name="f58" fmla="val 176"/>
              <a:gd name="f59" fmla="val 315"/>
              <a:gd name="f60" fmla="val 454"/>
              <a:gd name="f61" fmla="val 592"/>
              <a:gd name="f62" fmla="val 605"/>
              <a:gd name="f63" fmla="val 615"/>
              <a:gd name="f64" fmla="val 5"/>
              <a:gd name="f65" fmla="val 626"/>
              <a:gd name="f66" fmla="val 24"/>
              <a:gd name="f67" fmla="val 31"/>
              <a:gd name="f68" fmla="val 32"/>
              <a:gd name="f69" fmla="val 633"/>
              <a:gd name="f70" fmla="val 33"/>
              <a:gd name="f71" fmla="+- 0 0 -90"/>
              <a:gd name="f72" fmla="*/ f3 1 634"/>
              <a:gd name="f73" fmla="*/ f4 1 36"/>
              <a:gd name="f74" fmla="val f5"/>
              <a:gd name="f75" fmla="val f6"/>
              <a:gd name="f76" fmla="val f7"/>
              <a:gd name="f77" fmla="*/ f71 f0 1"/>
              <a:gd name="f78" fmla="+- f76 0 f74"/>
              <a:gd name="f79" fmla="+- f75 0 f74"/>
              <a:gd name="f80" fmla="*/ f77 1 f2"/>
              <a:gd name="f81" fmla="*/ f79 1 634"/>
              <a:gd name="f82" fmla="*/ f78 1 36"/>
              <a:gd name="f83" fmla="*/ 631 f79 1"/>
              <a:gd name="f84" fmla="*/ 35 f78 1"/>
              <a:gd name="f85" fmla="*/ 563 f79 1"/>
              <a:gd name="f86" fmla="*/ 21 f78 1"/>
              <a:gd name="f87" fmla="*/ 395 f79 1"/>
              <a:gd name="f88" fmla="*/ 10 f78 1"/>
              <a:gd name="f89" fmla="*/ 267 f79 1"/>
              <a:gd name="f90" fmla="*/ 17 f78 1"/>
              <a:gd name="f91" fmla="*/ 168 f79 1"/>
              <a:gd name="f92" fmla="*/ 26 f78 1"/>
              <a:gd name="f93" fmla="*/ 28 f79 1"/>
              <a:gd name="f94" fmla="*/ 0 f79 1"/>
              <a:gd name="f95" fmla="*/ 36 f78 1"/>
              <a:gd name="f96" fmla="*/ 54 f79 1"/>
              <a:gd name="f97" fmla="*/ 27 f78 1"/>
              <a:gd name="f98" fmla="*/ 84 f79 1"/>
              <a:gd name="f99" fmla="*/ 19 f78 1"/>
              <a:gd name="f100" fmla="*/ 125 f79 1"/>
              <a:gd name="f101" fmla="*/ 8 f78 1"/>
              <a:gd name="f102" fmla="*/ 142 f79 1"/>
              <a:gd name="f103" fmla="*/ 4 f78 1"/>
              <a:gd name="f104" fmla="*/ 176 f79 1"/>
              <a:gd name="f105" fmla="*/ 0 f78 1"/>
              <a:gd name="f106" fmla="*/ 592 f79 1"/>
              <a:gd name="f107" fmla="*/ 626 f79 1"/>
              <a:gd name="f108" fmla="*/ 9 f78 1"/>
              <a:gd name="f109" fmla="*/ 634 f79 1"/>
              <a:gd name="f110" fmla="*/ 24 f78 1"/>
              <a:gd name="f111" fmla="*/ 31 f78 1"/>
              <a:gd name="f112" fmla="*/ 32 f78 1"/>
              <a:gd name="f113" fmla="+- f80 0 f1"/>
              <a:gd name="f114" fmla="*/ f83 1 634"/>
              <a:gd name="f115" fmla="*/ f84 1 36"/>
              <a:gd name="f116" fmla="*/ f85 1 634"/>
              <a:gd name="f117" fmla="*/ f86 1 36"/>
              <a:gd name="f118" fmla="*/ f87 1 634"/>
              <a:gd name="f119" fmla="*/ f88 1 36"/>
              <a:gd name="f120" fmla="*/ f89 1 634"/>
              <a:gd name="f121" fmla="*/ f90 1 36"/>
              <a:gd name="f122" fmla="*/ f91 1 634"/>
              <a:gd name="f123" fmla="*/ f92 1 36"/>
              <a:gd name="f124" fmla="*/ f93 1 634"/>
              <a:gd name="f125" fmla="*/ f94 1 634"/>
              <a:gd name="f126" fmla="*/ f95 1 36"/>
              <a:gd name="f127" fmla="*/ f96 1 634"/>
              <a:gd name="f128" fmla="*/ f97 1 36"/>
              <a:gd name="f129" fmla="*/ f98 1 634"/>
              <a:gd name="f130" fmla="*/ f99 1 36"/>
              <a:gd name="f131" fmla="*/ f100 1 634"/>
              <a:gd name="f132" fmla="*/ f101 1 36"/>
              <a:gd name="f133" fmla="*/ f102 1 634"/>
              <a:gd name="f134" fmla="*/ f103 1 36"/>
              <a:gd name="f135" fmla="*/ f104 1 634"/>
              <a:gd name="f136" fmla="*/ f105 1 36"/>
              <a:gd name="f137" fmla="*/ f106 1 634"/>
              <a:gd name="f138" fmla="*/ f107 1 634"/>
              <a:gd name="f139" fmla="*/ f108 1 36"/>
              <a:gd name="f140" fmla="*/ f109 1 634"/>
              <a:gd name="f141" fmla="*/ f110 1 36"/>
              <a:gd name="f142" fmla="*/ f111 1 36"/>
              <a:gd name="f143" fmla="*/ f112 1 36"/>
              <a:gd name="f144" fmla="*/ 0 1 f81"/>
              <a:gd name="f145" fmla="*/ f75 1 f81"/>
              <a:gd name="f146" fmla="*/ 0 1 f82"/>
              <a:gd name="f147" fmla="*/ f76 1 f82"/>
              <a:gd name="f148" fmla="*/ f114 1 f81"/>
              <a:gd name="f149" fmla="*/ f115 1 f82"/>
              <a:gd name="f150" fmla="*/ f116 1 f81"/>
              <a:gd name="f151" fmla="*/ f117 1 f82"/>
              <a:gd name="f152" fmla="*/ f118 1 f81"/>
              <a:gd name="f153" fmla="*/ f119 1 f82"/>
              <a:gd name="f154" fmla="*/ f120 1 f81"/>
              <a:gd name="f155" fmla="*/ f121 1 f82"/>
              <a:gd name="f156" fmla="*/ f122 1 f81"/>
              <a:gd name="f157" fmla="*/ f123 1 f82"/>
              <a:gd name="f158" fmla="*/ f124 1 f81"/>
              <a:gd name="f159" fmla="*/ f125 1 f81"/>
              <a:gd name="f160" fmla="*/ f126 1 f82"/>
              <a:gd name="f161" fmla="*/ f127 1 f81"/>
              <a:gd name="f162" fmla="*/ f128 1 f82"/>
              <a:gd name="f163" fmla="*/ f129 1 f81"/>
              <a:gd name="f164" fmla="*/ f130 1 f82"/>
              <a:gd name="f165" fmla="*/ f131 1 f81"/>
              <a:gd name="f166" fmla="*/ f132 1 f82"/>
              <a:gd name="f167" fmla="*/ f133 1 f81"/>
              <a:gd name="f168" fmla="*/ f134 1 f82"/>
              <a:gd name="f169" fmla="*/ f135 1 f81"/>
              <a:gd name="f170" fmla="*/ f136 1 f82"/>
              <a:gd name="f171" fmla="*/ f137 1 f81"/>
              <a:gd name="f172" fmla="*/ f138 1 f81"/>
              <a:gd name="f173" fmla="*/ f139 1 f82"/>
              <a:gd name="f174" fmla="*/ f140 1 f81"/>
              <a:gd name="f175" fmla="*/ f141 1 f82"/>
              <a:gd name="f176" fmla="*/ f142 1 f82"/>
              <a:gd name="f177" fmla="*/ f143 1 f82"/>
              <a:gd name="f178" fmla="*/ f144 f72 1"/>
              <a:gd name="f179" fmla="*/ f145 f72 1"/>
              <a:gd name="f180" fmla="*/ f147 f73 1"/>
              <a:gd name="f181" fmla="*/ f146 f73 1"/>
              <a:gd name="f182" fmla="*/ f148 f72 1"/>
              <a:gd name="f183" fmla="*/ f149 f73 1"/>
              <a:gd name="f184" fmla="*/ f150 f72 1"/>
              <a:gd name="f185" fmla="*/ f151 f73 1"/>
              <a:gd name="f186" fmla="*/ f152 f72 1"/>
              <a:gd name="f187" fmla="*/ f153 f73 1"/>
              <a:gd name="f188" fmla="*/ f154 f72 1"/>
              <a:gd name="f189" fmla="*/ f155 f73 1"/>
              <a:gd name="f190" fmla="*/ f156 f72 1"/>
              <a:gd name="f191" fmla="*/ f157 f73 1"/>
              <a:gd name="f192" fmla="*/ f158 f72 1"/>
              <a:gd name="f193" fmla="*/ f159 f72 1"/>
              <a:gd name="f194" fmla="*/ f160 f73 1"/>
              <a:gd name="f195" fmla="*/ f161 f72 1"/>
              <a:gd name="f196" fmla="*/ f162 f73 1"/>
              <a:gd name="f197" fmla="*/ f163 f72 1"/>
              <a:gd name="f198" fmla="*/ f164 f73 1"/>
              <a:gd name="f199" fmla="*/ f165 f72 1"/>
              <a:gd name="f200" fmla="*/ f166 f73 1"/>
              <a:gd name="f201" fmla="*/ f167 f72 1"/>
              <a:gd name="f202" fmla="*/ f168 f73 1"/>
              <a:gd name="f203" fmla="*/ f169 f72 1"/>
              <a:gd name="f204" fmla="*/ f170 f73 1"/>
              <a:gd name="f205" fmla="*/ f171 f72 1"/>
              <a:gd name="f206" fmla="*/ f172 f72 1"/>
              <a:gd name="f207" fmla="*/ f173 f73 1"/>
              <a:gd name="f208" fmla="*/ f174 f72 1"/>
              <a:gd name="f209" fmla="*/ f175 f73 1"/>
              <a:gd name="f210" fmla="*/ f176 f73 1"/>
              <a:gd name="f211" fmla="*/ f177 f7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82" y="f183"/>
              </a:cxn>
              <a:cxn ang="f113">
                <a:pos x="f184" y="f185"/>
              </a:cxn>
              <a:cxn ang="f113">
                <a:pos x="f186" y="f187"/>
              </a:cxn>
              <a:cxn ang="f113">
                <a:pos x="f188" y="f189"/>
              </a:cxn>
              <a:cxn ang="f113">
                <a:pos x="f190" y="f191"/>
              </a:cxn>
              <a:cxn ang="f113">
                <a:pos x="f192" y="f183"/>
              </a:cxn>
              <a:cxn ang="f113">
                <a:pos x="f193" y="f194"/>
              </a:cxn>
              <a:cxn ang="f113">
                <a:pos x="f195" y="f196"/>
              </a:cxn>
              <a:cxn ang="f113">
                <a:pos x="f197" y="f198"/>
              </a:cxn>
              <a:cxn ang="f113">
                <a:pos x="f199" y="f200"/>
              </a:cxn>
              <a:cxn ang="f113">
                <a:pos x="f201" y="f202"/>
              </a:cxn>
              <a:cxn ang="f113">
                <a:pos x="f203" y="f204"/>
              </a:cxn>
              <a:cxn ang="f113">
                <a:pos x="f205" y="f204"/>
              </a:cxn>
              <a:cxn ang="f113">
                <a:pos x="f206" y="f207"/>
              </a:cxn>
              <a:cxn ang="f113">
                <a:pos x="f208" y="f209"/>
              </a:cxn>
              <a:cxn ang="f113">
                <a:pos x="f208" y="f210"/>
              </a:cxn>
              <a:cxn ang="f113">
                <a:pos x="f208" y="f211"/>
              </a:cxn>
              <a:cxn ang="f113">
                <a:pos x="f208" y="f211"/>
              </a:cxn>
              <a:cxn ang="f113">
                <a:pos x="f182" y="f183"/>
              </a:cxn>
            </a:cxnLst>
            <a:rect l="f178" t="f181" r="f179" b="f180"/>
            <a:pathLst>
              <a:path w="634" h="36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17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9"/>
                </a:cubicBezTo>
                <a:cubicBezTo>
                  <a:pt x="f38" y="f7"/>
                  <a:pt x="f19" y="f7"/>
                  <a:pt x="f5" y="f7"/>
                </a:cubicBezTo>
                <a:cubicBezTo>
                  <a:pt x="f38" y="f36"/>
                  <a:pt x="f7" y="f34"/>
                  <a:pt x="f39" y="f40"/>
                </a:cubicBezTo>
                <a:cubicBezTo>
                  <a:pt x="f41" y="f13"/>
                  <a:pt x="f42" y="f15"/>
                  <a:pt x="f43" y="f38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"/>
                  <a:pt x="f57" y="f5"/>
                  <a:pt x="f58" y="f5"/>
                </a:cubicBezTo>
                <a:cubicBezTo>
                  <a:pt x="f59" y="f5"/>
                  <a:pt x="f60" y="f5"/>
                  <a:pt x="f61" y="f5"/>
                </a:cubicBezTo>
                <a:cubicBezTo>
                  <a:pt x="f62" y="f5"/>
                  <a:pt x="f63" y="f64"/>
                  <a:pt x="f65" y="f19"/>
                </a:cubicBezTo>
                <a:cubicBezTo>
                  <a:pt x="f6" y="f23"/>
                  <a:pt x="f6" y="f26"/>
                  <a:pt x="f6" y="f66"/>
                </a:cubicBezTo>
                <a:cubicBezTo>
                  <a:pt x="f6" y="f32"/>
                  <a:pt x="f6" y="f11"/>
                  <a:pt x="f6" y="f67"/>
                </a:cubicBezTo>
                <a:cubicBezTo>
                  <a:pt x="f6" y="f67"/>
                  <a:pt x="f6" y="f68"/>
                  <a:pt x="f6" y="f68"/>
                </a:cubicBezTo>
                <a:cubicBezTo>
                  <a:pt x="f6" y="f68"/>
                  <a:pt x="f6" y="f68"/>
                  <a:pt x="f6" y="f68"/>
                </a:cubicBezTo>
                <a:cubicBezTo>
                  <a:pt x="f69" y="f70"/>
                  <a:pt x="f6" y="f7"/>
                  <a:pt x="f8" y="f9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47B71F55-5883-0EA1-1A5A-42F2B9F5C3C4}"/>
              </a:ext>
            </a:extLst>
          </p:cNvPr>
          <p:cNvSpPr/>
          <p:nvPr/>
        </p:nvSpPr>
        <p:spPr>
          <a:xfrm>
            <a:off x="-13542" y="-26983"/>
            <a:ext cx="1717672" cy="3365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1"/>
              <a:gd name="f7" fmla="val 29"/>
              <a:gd name="f8" fmla="val 2"/>
              <a:gd name="f9" fmla="val 109"/>
              <a:gd name="f10" fmla="val 5"/>
              <a:gd name="f11" fmla="val 98"/>
              <a:gd name="f12" fmla="val 8"/>
              <a:gd name="f13" fmla="val 86"/>
              <a:gd name="f14" fmla="val 11"/>
              <a:gd name="f15" fmla="val 63"/>
              <a:gd name="f16" fmla="val 17"/>
              <a:gd name="f17" fmla="val 39"/>
              <a:gd name="f18" fmla="val 24"/>
              <a:gd name="f19" fmla="val 15"/>
              <a:gd name="f20" fmla="val 27"/>
              <a:gd name="f21" fmla="val 28"/>
              <a:gd name="f22" fmla="val 7"/>
              <a:gd name="f23" fmla="val 4"/>
              <a:gd name="f24" fmla="val 1"/>
              <a:gd name="f25" fmla="val 26"/>
              <a:gd name="f26" fmla="val 18"/>
              <a:gd name="f27" fmla="val 3"/>
              <a:gd name="f28" fmla="val 36"/>
              <a:gd name="f29" fmla="val 67"/>
              <a:gd name="f30" fmla="val 106"/>
              <a:gd name="f31" fmla="val 113"/>
              <a:gd name="f32" fmla="val 120"/>
              <a:gd name="f33" fmla="+- 0 0 -90"/>
              <a:gd name="f34" fmla="*/ f3 1 121"/>
              <a:gd name="f35" fmla="*/ f4 1 29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121"/>
              <a:gd name="f44" fmla="*/ f40 1 29"/>
              <a:gd name="f45" fmla="*/ 121 f41 1"/>
              <a:gd name="f46" fmla="*/ 2 f40 1"/>
              <a:gd name="f47" fmla="*/ 86 f41 1"/>
              <a:gd name="f48" fmla="*/ 11 f40 1"/>
              <a:gd name="f49" fmla="*/ 15 f41 1"/>
              <a:gd name="f50" fmla="*/ 27 f40 1"/>
              <a:gd name="f51" fmla="*/ 4 f41 1"/>
              <a:gd name="f52" fmla="*/ 28 f40 1"/>
              <a:gd name="f53" fmla="*/ 0 f41 1"/>
              <a:gd name="f54" fmla="*/ 26 f40 1"/>
              <a:gd name="f55" fmla="*/ 4 f40 1"/>
              <a:gd name="f56" fmla="*/ 5 f41 1"/>
              <a:gd name="f57" fmla="*/ 1 f40 1"/>
              <a:gd name="f58" fmla="*/ 98 f41 1"/>
              <a:gd name="f59" fmla="*/ 120 f41 1"/>
              <a:gd name="f60" fmla="+- f42 0 f1"/>
              <a:gd name="f61" fmla="*/ f45 1 121"/>
              <a:gd name="f62" fmla="*/ f46 1 29"/>
              <a:gd name="f63" fmla="*/ f47 1 121"/>
              <a:gd name="f64" fmla="*/ f48 1 29"/>
              <a:gd name="f65" fmla="*/ f49 1 121"/>
              <a:gd name="f66" fmla="*/ f50 1 29"/>
              <a:gd name="f67" fmla="*/ f51 1 121"/>
              <a:gd name="f68" fmla="*/ f52 1 29"/>
              <a:gd name="f69" fmla="*/ f53 1 121"/>
              <a:gd name="f70" fmla="*/ f54 1 29"/>
              <a:gd name="f71" fmla="*/ f55 1 29"/>
              <a:gd name="f72" fmla="*/ f56 1 121"/>
              <a:gd name="f73" fmla="*/ f57 1 29"/>
              <a:gd name="f74" fmla="*/ f58 1 121"/>
              <a:gd name="f75" fmla="*/ f59 1 121"/>
              <a:gd name="f76" fmla="*/ 0 1 f43"/>
              <a:gd name="f77" fmla="*/ f37 1 f43"/>
              <a:gd name="f78" fmla="*/ 0 1 f44"/>
              <a:gd name="f79" fmla="*/ f38 1 f44"/>
              <a:gd name="f80" fmla="*/ f61 1 f43"/>
              <a:gd name="f81" fmla="*/ f62 1 f44"/>
              <a:gd name="f82" fmla="*/ f63 1 f43"/>
              <a:gd name="f83" fmla="*/ f64 1 f44"/>
              <a:gd name="f84" fmla="*/ f65 1 f43"/>
              <a:gd name="f85" fmla="*/ f66 1 f44"/>
              <a:gd name="f86" fmla="*/ f67 1 f43"/>
              <a:gd name="f87" fmla="*/ f68 1 f44"/>
              <a:gd name="f88" fmla="*/ f69 1 f43"/>
              <a:gd name="f89" fmla="*/ f70 1 f44"/>
              <a:gd name="f90" fmla="*/ f71 1 f44"/>
              <a:gd name="f91" fmla="*/ f72 1 f43"/>
              <a:gd name="f92" fmla="*/ f73 1 f44"/>
              <a:gd name="f93" fmla="*/ f74 1 f43"/>
              <a:gd name="f94" fmla="*/ f75 1 f43"/>
              <a:gd name="f95" fmla="*/ f76 f34 1"/>
              <a:gd name="f96" fmla="*/ f77 f34 1"/>
              <a:gd name="f97" fmla="*/ f79 f35 1"/>
              <a:gd name="f98" fmla="*/ f78 f35 1"/>
              <a:gd name="f99" fmla="*/ f80 f34 1"/>
              <a:gd name="f100" fmla="*/ f81 f35 1"/>
              <a:gd name="f101" fmla="*/ f82 f34 1"/>
              <a:gd name="f102" fmla="*/ f83 f35 1"/>
              <a:gd name="f103" fmla="*/ f84 f34 1"/>
              <a:gd name="f104" fmla="*/ f85 f35 1"/>
              <a:gd name="f105" fmla="*/ f86 f34 1"/>
              <a:gd name="f106" fmla="*/ f87 f35 1"/>
              <a:gd name="f107" fmla="*/ f88 f34 1"/>
              <a:gd name="f108" fmla="*/ f89 f35 1"/>
              <a:gd name="f109" fmla="*/ f90 f35 1"/>
              <a:gd name="f110" fmla="*/ f91 f34 1"/>
              <a:gd name="f111" fmla="*/ f92 f35 1"/>
              <a:gd name="f112" fmla="*/ f93 f34 1"/>
              <a:gd name="f113" fmla="*/ f94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99" y="f100"/>
              </a:cxn>
              <a:cxn ang="f60">
                <a:pos x="f101" y="f102"/>
              </a:cxn>
              <a:cxn ang="f60">
                <a:pos x="f103" y="f104"/>
              </a:cxn>
              <a:cxn ang="f60">
                <a:pos x="f105" y="f106"/>
              </a:cxn>
              <a:cxn ang="f60">
                <a:pos x="f107" y="f108"/>
              </a:cxn>
              <a:cxn ang="f60">
                <a:pos x="f107" y="f109"/>
              </a:cxn>
              <a:cxn ang="f60">
                <a:pos x="f110" y="f111"/>
              </a:cxn>
              <a:cxn ang="f60">
                <a:pos x="f112" y="f111"/>
              </a:cxn>
              <a:cxn ang="f60">
                <a:pos x="f113" y="f111"/>
              </a:cxn>
              <a:cxn ang="f60">
                <a:pos x="f99" y="f100"/>
              </a:cxn>
            </a:cxnLst>
            <a:rect l="f95" t="f98" r="f96" b="f97"/>
            <a:pathLst>
              <a:path w="120" h="28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14" y="f21"/>
                  <a:pt x="f22" y="f21"/>
                  <a:pt x="f23" y="f21"/>
                </a:cubicBezTo>
                <a:cubicBezTo>
                  <a:pt x="f24" y="f7"/>
                  <a:pt x="f5" y="f21"/>
                  <a:pt x="f5" y="f25"/>
                </a:cubicBezTo>
                <a:cubicBezTo>
                  <a:pt x="f5" y="f26"/>
                  <a:pt x="f5" y="f14"/>
                  <a:pt x="f5" y="f23"/>
                </a:cubicBezTo>
                <a:cubicBezTo>
                  <a:pt x="f5" y="f5"/>
                  <a:pt x="f27" y="f24"/>
                  <a:pt x="f10" y="f24"/>
                </a:cubicBezTo>
                <a:cubicBezTo>
                  <a:pt x="f28" y="f24"/>
                  <a:pt x="f29" y="f24"/>
                  <a:pt x="f11" y="f24"/>
                </a:cubicBezTo>
                <a:cubicBezTo>
                  <a:pt x="f30" y="f24"/>
                  <a:pt x="f31" y="f24"/>
                  <a:pt x="f32" y="f24"/>
                </a:cubicBezTo>
                <a:cubicBezTo>
                  <a:pt x="f32" y="f24"/>
                  <a:pt x="f6" y="f24"/>
                  <a:pt x="f6" y="f8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0702428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_1_2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52;p23">
            <a:extLst>
              <a:ext uri="{FF2B5EF4-FFF2-40B4-BE49-F238E27FC236}">
                <a16:creationId xmlns:a16="http://schemas.microsoft.com/office/drawing/2014/main" id="{318DC4FD-5EB0-C134-8B7F-37752BCE6AC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4326" y="521226"/>
            <a:ext cx="5392802" cy="572697"/>
          </a:xfrm>
        </p:spPr>
        <p:txBody>
          <a:bodyPr/>
          <a:lstStyle>
            <a:lvl1pPr>
              <a:defRPr sz="2400"/>
            </a:lvl1pPr>
          </a:lstStyle>
          <a:p>
            <a:pPr lvl="0"/>
            <a:endParaRPr lang="es-PE"/>
          </a:p>
        </p:txBody>
      </p:sp>
      <p:sp>
        <p:nvSpPr>
          <p:cNvPr id="3" name="Google Shape;753;p23">
            <a:extLst>
              <a:ext uri="{FF2B5EF4-FFF2-40B4-BE49-F238E27FC236}">
                <a16:creationId xmlns:a16="http://schemas.microsoft.com/office/drawing/2014/main" id="{ABA63737-D6DE-F2F1-D5B8-6B75DC23D83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81419" y="3211875"/>
            <a:ext cx="2497802" cy="468904"/>
          </a:xfrm>
        </p:spPr>
        <p:txBody>
          <a:bodyPr anchor="b"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4" name="Google Shape;754;p23">
            <a:extLst>
              <a:ext uri="{FF2B5EF4-FFF2-40B4-BE49-F238E27FC236}">
                <a16:creationId xmlns:a16="http://schemas.microsoft.com/office/drawing/2014/main" id="{3D060D36-2445-46A7-F6B0-BC0FC04EE764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481428" y="3670044"/>
            <a:ext cx="2497802" cy="706502"/>
          </a:xfrm>
        </p:spPr>
        <p:txBody>
          <a:bodyPr anchorCtr="1"/>
          <a:lstStyle>
            <a:lvl1pPr algn="ctr"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5" name="Google Shape;755;p23">
            <a:extLst>
              <a:ext uri="{FF2B5EF4-FFF2-40B4-BE49-F238E27FC236}">
                <a16:creationId xmlns:a16="http://schemas.microsoft.com/office/drawing/2014/main" id="{20796668-F1A6-45F4-4FD9-7D9AEF48A7CA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5164778" y="3211875"/>
            <a:ext cx="2497802" cy="468904"/>
          </a:xfrm>
        </p:spPr>
        <p:txBody>
          <a:bodyPr anchor="b"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6" name="Google Shape;756;p23">
            <a:extLst>
              <a:ext uri="{FF2B5EF4-FFF2-40B4-BE49-F238E27FC236}">
                <a16:creationId xmlns:a16="http://schemas.microsoft.com/office/drawing/2014/main" id="{33C511A6-3E20-C688-E79A-EB3EF8282763}"/>
              </a:ext>
            </a:extLst>
          </p:cNvPr>
          <p:cNvSpPr txBox="1">
            <a:spLocks noGrp="1"/>
          </p:cNvSpPr>
          <p:nvPr>
            <p:ph type="subTitle" idx="3"/>
          </p:nvPr>
        </p:nvSpPr>
        <p:spPr>
          <a:xfrm>
            <a:off x="5164768" y="3670044"/>
            <a:ext cx="2497802" cy="706502"/>
          </a:xfrm>
        </p:spPr>
        <p:txBody>
          <a:bodyPr anchorCtr="1"/>
          <a:lstStyle>
            <a:lvl1pPr algn="ctr">
              <a:buNone/>
              <a:defRPr sz="1400"/>
            </a:lvl1pPr>
          </a:lstStyle>
          <a:p>
            <a:pPr lvl="0"/>
            <a:endParaRPr lang="es-PE"/>
          </a:p>
        </p:txBody>
      </p:sp>
      <p:cxnSp>
        <p:nvCxnSpPr>
          <p:cNvPr id="7" name="Conector recto 11">
            <a:extLst>
              <a:ext uri="{FF2B5EF4-FFF2-40B4-BE49-F238E27FC236}">
                <a16:creationId xmlns:a16="http://schemas.microsoft.com/office/drawing/2014/main" id="{A0397F45-14EE-744B-97A4-33D6CCA74050}"/>
              </a:ext>
            </a:extLst>
          </p:cNvPr>
          <p:cNvCxnSpPr/>
          <p:nvPr/>
        </p:nvCxnSpPr>
        <p:spPr>
          <a:xfrm flipV="1">
            <a:off x="413711" y="719203"/>
            <a:ext cx="8595817" cy="24734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8" name="Grupo 12">
            <a:extLst>
              <a:ext uri="{FF2B5EF4-FFF2-40B4-BE49-F238E27FC236}">
                <a16:creationId xmlns:a16="http://schemas.microsoft.com/office/drawing/2014/main" id="{13DD2D1C-39D4-100A-2867-438FF3F7DE46}"/>
              </a:ext>
            </a:extLst>
          </p:cNvPr>
          <p:cNvGrpSpPr/>
          <p:nvPr/>
        </p:nvGrpSpPr>
        <p:grpSpPr>
          <a:xfrm>
            <a:off x="104424" y="429585"/>
            <a:ext cx="618573" cy="434759"/>
            <a:chOff x="104424" y="429585"/>
            <a:chExt cx="618573" cy="434759"/>
          </a:xfrm>
        </p:grpSpPr>
        <p:sp>
          <p:nvSpPr>
            <p:cNvPr id="9" name="Freeform 15">
              <a:extLst>
                <a:ext uri="{FF2B5EF4-FFF2-40B4-BE49-F238E27FC236}">
                  <a16:creationId xmlns:a16="http://schemas.microsoft.com/office/drawing/2014/main" id="{10BE9E05-B143-9A47-0A91-4E7B9017CD13}"/>
                </a:ext>
              </a:extLst>
            </p:cNvPr>
            <p:cNvSpPr/>
            <p:nvPr/>
          </p:nvSpPr>
          <p:spPr>
            <a:xfrm>
              <a:off x="118561" y="447260"/>
              <a:ext cx="590290" cy="364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20">
              <a:extLst>
                <a:ext uri="{FF2B5EF4-FFF2-40B4-BE49-F238E27FC236}">
                  <a16:creationId xmlns:a16="http://schemas.microsoft.com/office/drawing/2014/main" id="{15A684E0-1EA5-BBD0-6374-AF1358074A34}"/>
                </a:ext>
              </a:extLst>
            </p:cNvPr>
            <p:cNvSpPr/>
            <p:nvPr/>
          </p:nvSpPr>
          <p:spPr>
            <a:xfrm>
              <a:off x="104424" y="546225"/>
              <a:ext cx="618573" cy="318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22">
              <a:extLst>
                <a:ext uri="{FF2B5EF4-FFF2-40B4-BE49-F238E27FC236}">
                  <a16:creationId xmlns:a16="http://schemas.microsoft.com/office/drawing/2014/main" id="{9F7BC935-F4DD-81E3-BF46-F07428762C81}"/>
                </a:ext>
              </a:extLst>
            </p:cNvPr>
            <p:cNvSpPr/>
            <p:nvPr/>
          </p:nvSpPr>
          <p:spPr>
            <a:xfrm>
              <a:off x="206928" y="447260"/>
              <a:ext cx="353470" cy="2297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39">
              <a:extLst>
                <a:ext uri="{FF2B5EF4-FFF2-40B4-BE49-F238E27FC236}">
                  <a16:creationId xmlns:a16="http://schemas.microsoft.com/office/drawing/2014/main" id="{15E247BD-D157-1AB2-3581-62CD68E35103}"/>
                </a:ext>
              </a:extLst>
            </p:cNvPr>
            <p:cNvSpPr/>
            <p:nvPr/>
          </p:nvSpPr>
          <p:spPr>
            <a:xfrm>
              <a:off x="464963" y="429585"/>
              <a:ext cx="190871" cy="1025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73">
              <a:extLst>
                <a:ext uri="{FF2B5EF4-FFF2-40B4-BE49-F238E27FC236}">
                  <a16:creationId xmlns:a16="http://schemas.microsoft.com/office/drawing/2014/main" id="{0146F24C-3C6B-2D4A-1C70-A74AD964CCC5}"/>
                </a:ext>
              </a:extLst>
            </p:cNvPr>
            <p:cNvSpPr/>
            <p:nvPr/>
          </p:nvSpPr>
          <p:spPr>
            <a:xfrm>
              <a:off x="157441" y="553303"/>
              <a:ext cx="342863" cy="137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4" name="Elipse 18">
            <a:extLst>
              <a:ext uri="{FF2B5EF4-FFF2-40B4-BE49-F238E27FC236}">
                <a16:creationId xmlns:a16="http://schemas.microsoft.com/office/drawing/2014/main" id="{3B36BF85-CBC0-84D4-E59F-499C981E88FF}"/>
              </a:ext>
            </a:extLst>
          </p:cNvPr>
          <p:cNvSpPr/>
          <p:nvPr/>
        </p:nvSpPr>
        <p:spPr>
          <a:xfrm>
            <a:off x="8183166" y="252575"/>
            <a:ext cx="901872" cy="90187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15" name="Grupo 19">
            <a:extLst>
              <a:ext uri="{FF2B5EF4-FFF2-40B4-BE49-F238E27FC236}">
                <a16:creationId xmlns:a16="http://schemas.microsoft.com/office/drawing/2014/main" id="{96D86416-6E1E-C81A-1EFF-63B6D4B9F308}"/>
              </a:ext>
            </a:extLst>
          </p:cNvPr>
          <p:cNvGrpSpPr/>
          <p:nvPr/>
        </p:nvGrpSpPr>
        <p:grpSpPr>
          <a:xfrm>
            <a:off x="8461135" y="366674"/>
            <a:ext cx="388071" cy="594451"/>
            <a:chOff x="8461135" y="366674"/>
            <a:chExt cx="388071" cy="594451"/>
          </a:xfrm>
        </p:grpSpPr>
        <p:sp>
          <p:nvSpPr>
            <p:cNvPr id="16" name="Freeform 124">
              <a:extLst>
                <a:ext uri="{FF2B5EF4-FFF2-40B4-BE49-F238E27FC236}">
                  <a16:creationId xmlns:a16="http://schemas.microsoft.com/office/drawing/2014/main" id="{D23C4445-2D7D-AD8A-9294-263B6527FC0C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125">
              <a:extLst>
                <a:ext uri="{FF2B5EF4-FFF2-40B4-BE49-F238E27FC236}">
                  <a16:creationId xmlns:a16="http://schemas.microsoft.com/office/drawing/2014/main" id="{88AC87C9-4CAE-C692-A6EE-80264C79D605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rupo 44">
            <a:extLst>
              <a:ext uri="{FF2B5EF4-FFF2-40B4-BE49-F238E27FC236}">
                <a16:creationId xmlns:a16="http://schemas.microsoft.com/office/drawing/2014/main" id="{89168487-5020-42E0-A719-414F96BEBB87}"/>
              </a:ext>
            </a:extLst>
          </p:cNvPr>
          <p:cNvGrpSpPr/>
          <p:nvPr userDrawn="1"/>
        </p:nvGrpSpPr>
        <p:grpSpPr>
          <a:xfrm>
            <a:off x="-6345" y="4821861"/>
            <a:ext cx="9150345" cy="339669"/>
            <a:chOff x="-6345" y="4553519"/>
            <a:chExt cx="9150345" cy="608011"/>
          </a:xfrm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66925B62-8EFD-4DE9-A5A2-591719B7B03B}"/>
                </a:ext>
              </a:extLst>
            </p:cNvPr>
            <p:cNvSpPr/>
            <p:nvPr/>
          </p:nvSpPr>
          <p:spPr>
            <a:xfrm>
              <a:off x="-6345" y="4809103"/>
              <a:ext cx="5206995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6"/>
                <a:gd name="f7" fmla="val 102"/>
                <a:gd name="f8" fmla="val 1489"/>
                <a:gd name="f9" fmla="val 1529"/>
                <a:gd name="f10" fmla="val 1575"/>
                <a:gd name="f11" fmla="val 1570"/>
                <a:gd name="f12" fmla="val 94"/>
                <a:gd name="f13" fmla="val 1520"/>
                <a:gd name="f14" fmla="val 88"/>
                <a:gd name="f15" fmla="val 1475"/>
                <a:gd name="f16" fmla="val 79"/>
                <a:gd name="f17" fmla="val 1325"/>
                <a:gd name="f18" fmla="val 57"/>
                <a:gd name="f19" fmla="val 1176"/>
                <a:gd name="f20" fmla="val 34"/>
                <a:gd name="f21" fmla="val 1021"/>
                <a:gd name="f22" fmla="val 19"/>
                <a:gd name="f23" fmla="val 958"/>
                <a:gd name="f24" fmla="val 14"/>
                <a:gd name="f25" fmla="val 894"/>
                <a:gd name="f26" fmla="val 8"/>
                <a:gd name="f27" fmla="val 831"/>
                <a:gd name="f28" fmla="val 658"/>
                <a:gd name="f29" fmla="val 486"/>
                <a:gd name="f30" fmla="val 11"/>
                <a:gd name="f31" fmla="val 318"/>
                <a:gd name="f32" fmla="val 28"/>
                <a:gd name="f33" fmla="val 250"/>
                <a:gd name="f34" fmla="val 37"/>
                <a:gd name="f35" fmla="val 182"/>
                <a:gd name="f36" fmla="val 42"/>
                <a:gd name="f37" fmla="val 114"/>
                <a:gd name="f38" fmla="val 54"/>
                <a:gd name="f39" fmla="val 75"/>
                <a:gd name="f40" fmla="val 61"/>
                <a:gd name="f41" fmla="val 36"/>
                <a:gd name="f42" fmla="val 66"/>
                <a:gd name="f43" fmla="val 73"/>
                <a:gd name="f44" fmla="val 496"/>
                <a:gd name="f45" fmla="val 992"/>
                <a:gd name="f46" fmla="+- 0 0 -90"/>
                <a:gd name="f47" fmla="*/ f3 1 1616"/>
                <a:gd name="f48" fmla="*/ f4 1 10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616"/>
                <a:gd name="f57" fmla="*/ f53 1 102"/>
                <a:gd name="f58" fmla="*/ 1489 f54 1"/>
                <a:gd name="f59" fmla="*/ 102 f53 1"/>
                <a:gd name="f60" fmla="*/ 1616 f54 1"/>
                <a:gd name="f61" fmla="*/ 1475 f54 1"/>
                <a:gd name="f62" fmla="*/ 79 f53 1"/>
                <a:gd name="f63" fmla="*/ 1021 f54 1"/>
                <a:gd name="f64" fmla="*/ 19 f53 1"/>
                <a:gd name="f65" fmla="*/ 831 f54 1"/>
                <a:gd name="f66" fmla="*/ 8 f53 1"/>
                <a:gd name="f67" fmla="*/ 318 f54 1"/>
                <a:gd name="f68" fmla="*/ 28 f53 1"/>
                <a:gd name="f69" fmla="*/ 114 f54 1"/>
                <a:gd name="f70" fmla="*/ 54 f53 1"/>
                <a:gd name="f71" fmla="*/ 0 f54 1"/>
                <a:gd name="f72" fmla="*/ 73 f53 1"/>
                <a:gd name="f73" fmla="+- f55 0 f1"/>
                <a:gd name="f74" fmla="*/ f58 1 1616"/>
                <a:gd name="f75" fmla="*/ f59 1 102"/>
                <a:gd name="f76" fmla="*/ f60 1 1616"/>
                <a:gd name="f77" fmla="*/ f61 1 1616"/>
                <a:gd name="f78" fmla="*/ f62 1 102"/>
                <a:gd name="f79" fmla="*/ f63 1 1616"/>
                <a:gd name="f80" fmla="*/ f64 1 102"/>
                <a:gd name="f81" fmla="*/ f65 1 1616"/>
                <a:gd name="f82" fmla="*/ f66 1 102"/>
                <a:gd name="f83" fmla="*/ f67 1 1616"/>
                <a:gd name="f84" fmla="*/ f68 1 102"/>
                <a:gd name="f85" fmla="*/ f69 1 1616"/>
                <a:gd name="f86" fmla="*/ f70 1 102"/>
                <a:gd name="f87" fmla="*/ f71 1 1616"/>
                <a:gd name="f88" fmla="*/ f72 1 102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5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615" h="102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5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4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44" y="f7"/>
                    <a:pt x="f45" y="f7"/>
                    <a:pt x="f8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7468E882-0B7F-45FF-95B8-2622B7156EC4}"/>
                </a:ext>
              </a:extLst>
            </p:cNvPr>
            <p:cNvSpPr/>
            <p:nvPr/>
          </p:nvSpPr>
          <p:spPr>
            <a:xfrm>
              <a:off x="-6345" y="4553519"/>
              <a:ext cx="915034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0"/>
                <a:gd name="f7" fmla="val 186"/>
                <a:gd name="f8" fmla="val 2832"/>
                <a:gd name="f9" fmla="val 52"/>
                <a:gd name="f10" fmla="val 2673"/>
                <a:gd name="f11" fmla="val 69"/>
                <a:gd name="f12" fmla="val 2510"/>
                <a:gd name="f13" fmla="val 80"/>
                <a:gd name="f14" fmla="val 2351"/>
                <a:gd name="f15" fmla="val 83"/>
                <a:gd name="f16" fmla="val 2147"/>
                <a:gd name="f17" fmla="val 89"/>
                <a:gd name="f18" fmla="val 1947"/>
                <a:gd name="f19" fmla="val 86"/>
                <a:gd name="f20" fmla="val 1747"/>
                <a:gd name="f21" fmla="val 75"/>
                <a:gd name="f22" fmla="val 1607"/>
                <a:gd name="f23" fmla="val 66"/>
                <a:gd name="f24" fmla="val 1466"/>
                <a:gd name="f25" fmla="val 55"/>
                <a:gd name="f26" fmla="val 1325"/>
                <a:gd name="f27" fmla="val 40"/>
                <a:gd name="f28" fmla="val 1266"/>
                <a:gd name="f29" fmla="val 35"/>
                <a:gd name="f30" fmla="val 1203"/>
                <a:gd name="f31" fmla="val 32"/>
                <a:gd name="f32" fmla="val 1144"/>
                <a:gd name="f33" fmla="val 26"/>
                <a:gd name="f34" fmla="val 994"/>
                <a:gd name="f35" fmla="val 12"/>
                <a:gd name="f36" fmla="val 849"/>
                <a:gd name="f37" fmla="val 6"/>
                <a:gd name="f38" fmla="val 699"/>
                <a:gd name="f39" fmla="val 3"/>
                <a:gd name="f40" fmla="val 618"/>
                <a:gd name="f41" fmla="val 536"/>
                <a:gd name="f42" fmla="val 459"/>
                <a:gd name="f43" fmla="val 445"/>
                <a:gd name="f44" fmla="val 9"/>
                <a:gd name="f45" fmla="val 436"/>
                <a:gd name="f46" fmla="val 422"/>
                <a:gd name="f47" fmla="val 368"/>
                <a:gd name="f48" fmla="val 318"/>
                <a:gd name="f49" fmla="val 15"/>
                <a:gd name="f50" fmla="val 268"/>
                <a:gd name="f51" fmla="val 20"/>
                <a:gd name="f52" fmla="val 175"/>
                <a:gd name="f53" fmla="val 31"/>
                <a:gd name="f54" fmla="val 82"/>
                <a:gd name="f55" fmla="val 47"/>
                <a:gd name="f56" fmla="val 76"/>
                <a:gd name="f57" fmla="val 128"/>
                <a:gd name="f58" fmla="val 109"/>
                <a:gd name="f59" fmla="val 179"/>
                <a:gd name="f60" fmla="val 97"/>
                <a:gd name="f61" fmla="val 400"/>
                <a:gd name="f62" fmla="val 527"/>
                <a:gd name="f63" fmla="val 63"/>
                <a:gd name="f64" fmla="val 658"/>
                <a:gd name="f65" fmla="val 60"/>
                <a:gd name="f66" fmla="val 717"/>
                <a:gd name="f67" fmla="val 57"/>
                <a:gd name="f68" fmla="val 772"/>
                <a:gd name="f69" fmla="val 831"/>
                <a:gd name="f70" fmla="val 917"/>
                <a:gd name="f71" fmla="val 999"/>
                <a:gd name="f72" fmla="val 1080"/>
                <a:gd name="f73" fmla="val 77"/>
                <a:gd name="f74" fmla="val 1257"/>
                <a:gd name="f75" fmla="val 1430"/>
                <a:gd name="f76" fmla="val 129"/>
                <a:gd name="f77" fmla="val 1602"/>
                <a:gd name="f78" fmla="val 155"/>
                <a:gd name="f79" fmla="val 1697"/>
                <a:gd name="f80" fmla="val 169"/>
                <a:gd name="f81" fmla="val 1788"/>
                <a:gd name="f82" fmla="val 1888"/>
                <a:gd name="f83" fmla="val 183"/>
                <a:gd name="f84" fmla="val 1983"/>
                <a:gd name="f85" fmla="val 2074"/>
                <a:gd name="f86" fmla="val 2169"/>
                <a:gd name="f87" fmla="val 2178"/>
                <a:gd name="f88" fmla="val 2192"/>
                <a:gd name="f89" fmla="val 2201"/>
                <a:gd name="f90" fmla="val 2342"/>
                <a:gd name="f91" fmla="val 166"/>
                <a:gd name="f92" fmla="val 2482"/>
                <a:gd name="f93" fmla="val 152"/>
                <a:gd name="f94" fmla="val 2619"/>
                <a:gd name="f95" fmla="val 126"/>
                <a:gd name="f96" fmla="val 2695"/>
                <a:gd name="f97" fmla="val 112"/>
                <a:gd name="f98" fmla="val 2768"/>
                <a:gd name="f99" fmla="val 98"/>
                <a:gd name="f100" fmla="val 50"/>
                <a:gd name="f101" fmla="val 2837"/>
                <a:gd name="f102" fmla="val 51"/>
                <a:gd name="f103" fmla="val 2834"/>
                <a:gd name="f104" fmla="+- 0 0 -90"/>
                <a:gd name="f105" fmla="*/ f3 1 2840"/>
                <a:gd name="f106" fmla="*/ f4 1 186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2840"/>
                <a:gd name="f115" fmla="*/ f111 1 186"/>
                <a:gd name="f116" fmla="*/ 2832 f112 1"/>
                <a:gd name="f117" fmla="*/ 52 f111 1"/>
                <a:gd name="f118" fmla="*/ 2351 f112 1"/>
                <a:gd name="f119" fmla="*/ 83 f111 1"/>
                <a:gd name="f120" fmla="*/ 1747 f112 1"/>
                <a:gd name="f121" fmla="*/ 75 f111 1"/>
                <a:gd name="f122" fmla="*/ 1325 f112 1"/>
                <a:gd name="f123" fmla="*/ 40 f111 1"/>
                <a:gd name="f124" fmla="*/ 1144 f112 1"/>
                <a:gd name="f125" fmla="*/ 26 f111 1"/>
                <a:gd name="f126" fmla="*/ 699 f112 1"/>
                <a:gd name="f127" fmla="*/ 3 f111 1"/>
                <a:gd name="f128" fmla="*/ 459 f112 1"/>
                <a:gd name="f129" fmla="*/ 6 f111 1"/>
                <a:gd name="f130" fmla="*/ 422 f112 1"/>
                <a:gd name="f131" fmla="*/ 9 f111 1"/>
                <a:gd name="f132" fmla="*/ 268 f112 1"/>
                <a:gd name="f133" fmla="*/ 20 f111 1"/>
                <a:gd name="f134" fmla="*/ 0 f112 1"/>
                <a:gd name="f135" fmla="*/ 76 f111 1"/>
                <a:gd name="f136" fmla="*/ 128 f111 1"/>
                <a:gd name="f137" fmla="*/ 89 f111 1"/>
                <a:gd name="f138" fmla="*/ 658 f112 1"/>
                <a:gd name="f139" fmla="*/ 60 f111 1"/>
                <a:gd name="f140" fmla="*/ 831 f112 1"/>
                <a:gd name="f141" fmla="*/ 1080 f112 1"/>
                <a:gd name="f142" fmla="*/ 77 f111 1"/>
                <a:gd name="f143" fmla="*/ 1602 f112 1"/>
                <a:gd name="f144" fmla="*/ 155 f111 1"/>
                <a:gd name="f145" fmla="*/ 1888 f112 1"/>
                <a:gd name="f146" fmla="*/ 183 f111 1"/>
                <a:gd name="f147" fmla="*/ 2169 f112 1"/>
                <a:gd name="f148" fmla="*/ 180 f111 1"/>
                <a:gd name="f149" fmla="*/ 2201 f112 1"/>
                <a:gd name="f150" fmla="*/ 2619 f112 1"/>
                <a:gd name="f151" fmla="*/ 126 f111 1"/>
                <a:gd name="f152" fmla="*/ 2840 f112 1"/>
                <a:gd name="f153" fmla="*/ 86 f111 1"/>
                <a:gd name="f154" fmla="*/ 50 f111 1"/>
                <a:gd name="f155" fmla="+- f113 0 f1"/>
                <a:gd name="f156" fmla="*/ f116 1 2840"/>
                <a:gd name="f157" fmla="*/ f117 1 186"/>
                <a:gd name="f158" fmla="*/ f118 1 2840"/>
                <a:gd name="f159" fmla="*/ f119 1 186"/>
                <a:gd name="f160" fmla="*/ f120 1 2840"/>
                <a:gd name="f161" fmla="*/ f121 1 186"/>
                <a:gd name="f162" fmla="*/ f122 1 2840"/>
                <a:gd name="f163" fmla="*/ f123 1 186"/>
                <a:gd name="f164" fmla="*/ f124 1 2840"/>
                <a:gd name="f165" fmla="*/ f125 1 186"/>
                <a:gd name="f166" fmla="*/ f126 1 2840"/>
                <a:gd name="f167" fmla="*/ f127 1 186"/>
                <a:gd name="f168" fmla="*/ f128 1 2840"/>
                <a:gd name="f169" fmla="*/ f129 1 186"/>
                <a:gd name="f170" fmla="*/ f130 1 2840"/>
                <a:gd name="f171" fmla="*/ f131 1 186"/>
                <a:gd name="f172" fmla="*/ f132 1 2840"/>
                <a:gd name="f173" fmla="*/ f133 1 186"/>
                <a:gd name="f174" fmla="*/ f134 1 2840"/>
                <a:gd name="f175" fmla="*/ f135 1 186"/>
                <a:gd name="f176" fmla="*/ f136 1 186"/>
                <a:gd name="f177" fmla="*/ f137 1 186"/>
                <a:gd name="f178" fmla="*/ f138 1 2840"/>
                <a:gd name="f179" fmla="*/ f139 1 186"/>
                <a:gd name="f180" fmla="*/ f140 1 2840"/>
                <a:gd name="f181" fmla="*/ f141 1 2840"/>
                <a:gd name="f182" fmla="*/ f142 1 186"/>
                <a:gd name="f183" fmla="*/ f143 1 2840"/>
                <a:gd name="f184" fmla="*/ f144 1 186"/>
                <a:gd name="f185" fmla="*/ f145 1 2840"/>
                <a:gd name="f186" fmla="*/ f146 1 186"/>
                <a:gd name="f187" fmla="*/ f147 1 2840"/>
                <a:gd name="f188" fmla="*/ f148 1 186"/>
                <a:gd name="f189" fmla="*/ f149 1 2840"/>
                <a:gd name="f190" fmla="*/ f150 1 2840"/>
                <a:gd name="f191" fmla="*/ f151 1 186"/>
                <a:gd name="f192" fmla="*/ f152 1 2840"/>
                <a:gd name="f193" fmla="*/ f153 1 186"/>
                <a:gd name="f194" fmla="*/ f154 1 186"/>
                <a:gd name="f195" fmla="*/ 0 1 f114"/>
                <a:gd name="f196" fmla="*/ f108 1 f114"/>
                <a:gd name="f197" fmla="*/ 0 1 f115"/>
                <a:gd name="f198" fmla="*/ f109 1 f115"/>
                <a:gd name="f199" fmla="*/ f156 1 f114"/>
                <a:gd name="f200" fmla="*/ f157 1 f115"/>
                <a:gd name="f201" fmla="*/ f158 1 f114"/>
                <a:gd name="f202" fmla="*/ f159 1 f115"/>
                <a:gd name="f203" fmla="*/ f160 1 f114"/>
                <a:gd name="f204" fmla="*/ f161 1 f115"/>
                <a:gd name="f205" fmla="*/ f162 1 f114"/>
                <a:gd name="f206" fmla="*/ f163 1 f115"/>
                <a:gd name="f207" fmla="*/ f164 1 f114"/>
                <a:gd name="f208" fmla="*/ f165 1 f115"/>
                <a:gd name="f209" fmla="*/ f166 1 f114"/>
                <a:gd name="f210" fmla="*/ f167 1 f115"/>
                <a:gd name="f211" fmla="*/ f168 1 f114"/>
                <a:gd name="f212" fmla="*/ f169 1 f115"/>
                <a:gd name="f213" fmla="*/ f170 1 f114"/>
                <a:gd name="f214" fmla="*/ f171 1 f115"/>
                <a:gd name="f215" fmla="*/ f172 1 f114"/>
                <a:gd name="f216" fmla="*/ f173 1 f115"/>
                <a:gd name="f217" fmla="*/ f174 1 f114"/>
                <a:gd name="f218" fmla="*/ f175 1 f115"/>
                <a:gd name="f219" fmla="*/ f176 1 f115"/>
                <a:gd name="f220" fmla="*/ f177 1 f115"/>
                <a:gd name="f221" fmla="*/ f178 1 f114"/>
                <a:gd name="f222" fmla="*/ f179 1 f115"/>
                <a:gd name="f223" fmla="*/ f180 1 f114"/>
                <a:gd name="f224" fmla="*/ f181 1 f114"/>
                <a:gd name="f225" fmla="*/ f182 1 f115"/>
                <a:gd name="f226" fmla="*/ f183 1 f114"/>
                <a:gd name="f227" fmla="*/ f184 1 f115"/>
                <a:gd name="f228" fmla="*/ f185 1 f114"/>
                <a:gd name="f229" fmla="*/ f186 1 f115"/>
                <a:gd name="f230" fmla="*/ f187 1 f114"/>
                <a:gd name="f231" fmla="*/ f188 1 f115"/>
                <a:gd name="f232" fmla="*/ f189 1 f114"/>
                <a:gd name="f233" fmla="*/ f190 1 f114"/>
                <a:gd name="f234" fmla="*/ f191 1 f115"/>
                <a:gd name="f235" fmla="*/ f192 1 f114"/>
                <a:gd name="f236" fmla="*/ f193 1 f115"/>
                <a:gd name="f237" fmla="*/ f194 1 f115"/>
                <a:gd name="f238" fmla="*/ f195 f105 1"/>
                <a:gd name="f239" fmla="*/ f196 f105 1"/>
                <a:gd name="f240" fmla="*/ f198 f106 1"/>
                <a:gd name="f241" fmla="*/ f197 f106 1"/>
                <a:gd name="f242" fmla="*/ f199 f105 1"/>
                <a:gd name="f243" fmla="*/ f200 f106 1"/>
                <a:gd name="f244" fmla="*/ f201 f105 1"/>
                <a:gd name="f245" fmla="*/ f202 f106 1"/>
                <a:gd name="f246" fmla="*/ f203 f105 1"/>
                <a:gd name="f247" fmla="*/ f204 f106 1"/>
                <a:gd name="f248" fmla="*/ f205 f105 1"/>
                <a:gd name="f249" fmla="*/ f206 f106 1"/>
                <a:gd name="f250" fmla="*/ f207 f105 1"/>
                <a:gd name="f251" fmla="*/ f208 f106 1"/>
                <a:gd name="f252" fmla="*/ f209 f105 1"/>
                <a:gd name="f253" fmla="*/ f210 f106 1"/>
                <a:gd name="f254" fmla="*/ f211 f105 1"/>
                <a:gd name="f255" fmla="*/ f212 f106 1"/>
                <a:gd name="f256" fmla="*/ f213 f105 1"/>
                <a:gd name="f257" fmla="*/ f214 f106 1"/>
                <a:gd name="f258" fmla="*/ f215 f105 1"/>
                <a:gd name="f259" fmla="*/ f216 f106 1"/>
                <a:gd name="f260" fmla="*/ f217 f105 1"/>
                <a:gd name="f261" fmla="*/ f218 f106 1"/>
                <a:gd name="f262" fmla="*/ f219 f106 1"/>
                <a:gd name="f263" fmla="*/ f220 f106 1"/>
                <a:gd name="f264" fmla="*/ f221 f105 1"/>
                <a:gd name="f265" fmla="*/ f222 f106 1"/>
                <a:gd name="f266" fmla="*/ f223 f105 1"/>
                <a:gd name="f267" fmla="*/ f224 f105 1"/>
                <a:gd name="f268" fmla="*/ f225 f106 1"/>
                <a:gd name="f269" fmla="*/ f226 f105 1"/>
                <a:gd name="f270" fmla="*/ f227 f106 1"/>
                <a:gd name="f271" fmla="*/ f228 f105 1"/>
                <a:gd name="f272" fmla="*/ f229 f106 1"/>
                <a:gd name="f273" fmla="*/ f230 f105 1"/>
                <a:gd name="f274" fmla="*/ f231 f106 1"/>
                <a:gd name="f275" fmla="*/ f232 f105 1"/>
                <a:gd name="f276" fmla="*/ f233 f105 1"/>
                <a:gd name="f277" fmla="*/ f234 f106 1"/>
                <a:gd name="f278" fmla="*/ f235 f105 1"/>
                <a:gd name="f279" fmla="*/ f236 f106 1"/>
                <a:gd name="f280" fmla="*/ f237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2" y="f243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2" y="f253"/>
                </a:cxn>
                <a:cxn ang="f155">
                  <a:pos x="f254" y="f255"/>
                </a:cxn>
                <a:cxn ang="f155">
                  <a:pos x="f256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58" y="f263"/>
                </a:cxn>
                <a:cxn ang="f155">
                  <a:pos x="f264" y="f265"/>
                </a:cxn>
                <a:cxn ang="f155">
                  <a:pos x="f266" y="f265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4"/>
                </a:cxn>
                <a:cxn ang="f155">
                  <a:pos x="f276" y="f277"/>
                </a:cxn>
                <a:cxn ang="f155">
                  <a:pos x="f278" y="f279"/>
                </a:cxn>
                <a:cxn ang="f155">
                  <a:pos x="f278" y="f280"/>
                </a:cxn>
                <a:cxn ang="f155">
                  <a:pos x="f242" y="f243"/>
                </a:cxn>
              </a:cxnLst>
              <a:rect l="f238" t="f241" r="f239" b="f240"/>
              <a:pathLst>
                <a:path w="2840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39"/>
                    <a:pt x="f42" y="f37"/>
                  </a:cubicBezTo>
                  <a:cubicBezTo>
                    <a:pt x="f43" y="f44"/>
                    <a:pt x="f45" y="f37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5" y="f57"/>
                    <a:pt x="f5" y="f57"/>
                    <a:pt x="f5" y="f57"/>
                  </a:cubicBezTo>
                  <a:cubicBezTo>
                    <a:pt x="f17" y="f58"/>
                    <a:pt x="f59" y="f60"/>
                    <a:pt x="f50" y="f17"/>
                  </a:cubicBezTo>
                  <a:cubicBezTo>
                    <a:pt x="f61" y="f21"/>
                    <a:pt x="f62" y="f63"/>
                    <a:pt x="f64" y="f65"/>
                  </a:cubicBezTo>
                  <a:cubicBezTo>
                    <a:pt x="f66" y="f67"/>
                    <a:pt x="f68" y="f65"/>
                    <a:pt x="f69" y="f65"/>
                  </a:cubicBezTo>
                  <a:cubicBezTo>
                    <a:pt x="f70" y="f63"/>
                    <a:pt x="f71" y="f11"/>
                    <a:pt x="f72" y="f73"/>
                  </a:cubicBezTo>
                  <a:cubicBezTo>
                    <a:pt x="f74" y="f60"/>
                    <a:pt x="f75" y="f76"/>
                    <a:pt x="f77" y="f78"/>
                  </a:cubicBezTo>
                  <a:cubicBezTo>
                    <a:pt x="f79" y="f80"/>
                    <a:pt x="f81" y="f7"/>
                    <a:pt x="f82" y="f83"/>
                  </a:cubicBezTo>
                  <a:cubicBezTo>
                    <a:pt x="f84" y="f2"/>
                    <a:pt x="f85" y="f2"/>
                    <a:pt x="f86" y="f2"/>
                  </a:cubicBezTo>
                  <a:cubicBezTo>
                    <a:pt x="f87" y="f2"/>
                    <a:pt x="f88" y="f2"/>
                    <a:pt x="f89" y="f2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" y="f19"/>
                  </a:cubicBezTo>
                  <a:cubicBezTo>
                    <a:pt x="f6" y="f100"/>
                    <a:pt x="f6" y="f100"/>
                    <a:pt x="f6" y="f100"/>
                  </a:cubicBezTo>
                  <a:cubicBezTo>
                    <a:pt x="f101" y="f102"/>
                    <a:pt x="f103" y="f9"/>
                    <a:pt x="f8" y="f9"/>
                  </a:cubicBezTo>
                  <a:close/>
                </a:path>
              </a:pathLst>
            </a:custGeom>
            <a:solidFill>
              <a:srgbClr val="C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C2C6604C-CD55-45B0-9ABD-E488D0B05E37}"/>
                </a:ext>
              </a:extLst>
            </p:cNvPr>
            <p:cNvSpPr/>
            <p:nvPr/>
          </p:nvSpPr>
          <p:spPr>
            <a:xfrm>
              <a:off x="7800974" y="4913885"/>
              <a:ext cx="134302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70"/>
                <a:gd name="f8" fmla="val 409"/>
                <a:gd name="f9" fmla="val 2"/>
                <a:gd name="f10" fmla="val 295"/>
                <a:gd name="f11" fmla="val 22"/>
                <a:gd name="f12" fmla="val 177"/>
                <a:gd name="f13" fmla="val 44"/>
                <a:gd name="f14" fmla="val 59"/>
                <a:gd name="f15" fmla="val 62"/>
                <a:gd name="f16" fmla="val 37"/>
                <a:gd name="f17" fmla="val 65"/>
                <a:gd name="f18" fmla="val 19"/>
                <a:gd name="f19" fmla="val 67"/>
                <a:gd name="f20" fmla="val 141"/>
                <a:gd name="f21" fmla="val 281"/>
                <a:gd name="f22" fmla="val 414"/>
                <a:gd name="f23" fmla="val 412"/>
                <a:gd name="f24" fmla="val 1"/>
                <a:gd name="f25" fmla="+- 0 0 -90"/>
                <a:gd name="f26" fmla="*/ f3 1 417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17"/>
                <a:gd name="f36" fmla="*/ f32 1 70"/>
                <a:gd name="f37" fmla="*/ 409 f33 1"/>
                <a:gd name="f38" fmla="*/ 2 f32 1"/>
                <a:gd name="f39" fmla="*/ 59 f33 1"/>
                <a:gd name="f40" fmla="*/ 62 f32 1"/>
                <a:gd name="f41" fmla="*/ 0 f33 1"/>
                <a:gd name="f42" fmla="*/ 70 f32 1"/>
                <a:gd name="f43" fmla="*/ 417 f33 1"/>
                <a:gd name="f44" fmla="*/ 0 f32 1"/>
                <a:gd name="f45" fmla="+- f34 0 f1"/>
                <a:gd name="f46" fmla="*/ f37 1 417"/>
                <a:gd name="f47" fmla="*/ f38 1 70"/>
                <a:gd name="f48" fmla="*/ f39 1 417"/>
                <a:gd name="f49" fmla="*/ f40 1 70"/>
                <a:gd name="f50" fmla="*/ f41 1 417"/>
                <a:gd name="f51" fmla="*/ f42 1 70"/>
                <a:gd name="f52" fmla="*/ f43 1 417"/>
                <a:gd name="f53" fmla="*/ f44 1 7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17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20" y="f7"/>
                    <a:pt x="f21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2" y="f5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9180479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29;p25">
            <a:extLst>
              <a:ext uri="{FF2B5EF4-FFF2-40B4-BE49-F238E27FC236}">
                <a16:creationId xmlns:a16="http://schemas.microsoft.com/office/drawing/2014/main" id="{0295537D-1A0A-9DAB-3B48-88C11636E50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07897" y="731126"/>
            <a:ext cx="5009101" cy="890698"/>
          </a:xfrm>
        </p:spPr>
        <p:txBody>
          <a:bodyPr anchor="b"/>
          <a:lstStyle>
            <a:lvl1pPr>
              <a:defRPr sz="4800"/>
            </a:lvl1pPr>
          </a:lstStyle>
          <a:p>
            <a:pPr lvl="0"/>
            <a:endParaRPr lang="es-PE"/>
          </a:p>
        </p:txBody>
      </p:sp>
      <p:sp>
        <p:nvSpPr>
          <p:cNvPr id="3" name="Google Shape;930;p25">
            <a:extLst>
              <a:ext uri="{FF2B5EF4-FFF2-40B4-BE49-F238E27FC236}">
                <a16:creationId xmlns:a16="http://schemas.microsoft.com/office/drawing/2014/main" id="{7B08144B-6459-20A9-6C41-6ACC3AF0A1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07897" y="1657871"/>
            <a:ext cx="3583798" cy="1089900"/>
          </a:xfrm>
        </p:spPr>
        <p:txBody>
          <a:bodyPr/>
          <a:lstStyle>
            <a:lvl1pPr>
              <a:buNone/>
              <a:defRPr sz="1400"/>
            </a:lvl1pPr>
          </a:lstStyle>
          <a:p>
            <a:pPr lvl="0"/>
            <a:endParaRPr lang="es-PE"/>
          </a:p>
        </p:txBody>
      </p:sp>
      <p:grpSp>
        <p:nvGrpSpPr>
          <p:cNvPr id="13" name="Grupo 44">
            <a:extLst>
              <a:ext uri="{FF2B5EF4-FFF2-40B4-BE49-F238E27FC236}">
                <a16:creationId xmlns:a16="http://schemas.microsoft.com/office/drawing/2014/main" id="{241655E3-DBD0-4EBF-9C5B-B897C7046DA6}"/>
              </a:ext>
            </a:extLst>
          </p:cNvPr>
          <p:cNvGrpSpPr/>
          <p:nvPr userDrawn="1"/>
        </p:nvGrpSpPr>
        <p:grpSpPr>
          <a:xfrm>
            <a:off x="-6345" y="4821861"/>
            <a:ext cx="9150345" cy="339669"/>
            <a:chOff x="-6345" y="4553519"/>
            <a:chExt cx="9150345" cy="608011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09F5A480-9F04-421C-8AE1-83AABCB304E8}"/>
                </a:ext>
              </a:extLst>
            </p:cNvPr>
            <p:cNvSpPr/>
            <p:nvPr/>
          </p:nvSpPr>
          <p:spPr>
            <a:xfrm>
              <a:off x="-6345" y="4809103"/>
              <a:ext cx="5206995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6"/>
                <a:gd name="f7" fmla="val 102"/>
                <a:gd name="f8" fmla="val 1489"/>
                <a:gd name="f9" fmla="val 1529"/>
                <a:gd name="f10" fmla="val 1575"/>
                <a:gd name="f11" fmla="val 1570"/>
                <a:gd name="f12" fmla="val 94"/>
                <a:gd name="f13" fmla="val 1520"/>
                <a:gd name="f14" fmla="val 88"/>
                <a:gd name="f15" fmla="val 1475"/>
                <a:gd name="f16" fmla="val 79"/>
                <a:gd name="f17" fmla="val 1325"/>
                <a:gd name="f18" fmla="val 57"/>
                <a:gd name="f19" fmla="val 1176"/>
                <a:gd name="f20" fmla="val 34"/>
                <a:gd name="f21" fmla="val 1021"/>
                <a:gd name="f22" fmla="val 19"/>
                <a:gd name="f23" fmla="val 958"/>
                <a:gd name="f24" fmla="val 14"/>
                <a:gd name="f25" fmla="val 894"/>
                <a:gd name="f26" fmla="val 8"/>
                <a:gd name="f27" fmla="val 831"/>
                <a:gd name="f28" fmla="val 658"/>
                <a:gd name="f29" fmla="val 486"/>
                <a:gd name="f30" fmla="val 11"/>
                <a:gd name="f31" fmla="val 318"/>
                <a:gd name="f32" fmla="val 28"/>
                <a:gd name="f33" fmla="val 250"/>
                <a:gd name="f34" fmla="val 37"/>
                <a:gd name="f35" fmla="val 182"/>
                <a:gd name="f36" fmla="val 42"/>
                <a:gd name="f37" fmla="val 114"/>
                <a:gd name="f38" fmla="val 54"/>
                <a:gd name="f39" fmla="val 75"/>
                <a:gd name="f40" fmla="val 61"/>
                <a:gd name="f41" fmla="val 36"/>
                <a:gd name="f42" fmla="val 66"/>
                <a:gd name="f43" fmla="val 73"/>
                <a:gd name="f44" fmla="val 496"/>
                <a:gd name="f45" fmla="val 992"/>
                <a:gd name="f46" fmla="+- 0 0 -90"/>
                <a:gd name="f47" fmla="*/ f3 1 1616"/>
                <a:gd name="f48" fmla="*/ f4 1 10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616"/>
                <a:gd name="f57" fmla="*/ f53 1 102"/>
                <a:gd name="f58" fmla="*/ 1489 f54 1"/>
                <a:gd name="f59" fmla="*/ 102 f53 1"/>
                <a:gd name="f60" fmla="*/ 1616 f54 1"/>
                <a:gd name="f61" fmla="*/ 1475 f54 1"/>
                <a:gd name="f62" fmla="*/ 79 f53 1"/>
                <a:gd name="f63" fmla="*/ 1021 f54 1"/>
                <a:gd name="f64" fmla="*/ 19 f53 1"/>
                <a:gd name="f65" fmla="*/ 831 f54 1"/>
                <a:gd name="f66" fmla="*/ 8 f53 1"/>
                <a:gd name="f67" fmla="*/ 318 f54 1"/>
                <a:gd name="f68" fmla="*/ 28 f53 1"/>
                <a:gd name="f69" fmla="*/ 114 f54 1"/>
                <a:gd name="f70" fmla="*/ 54 f53 1"/>
                <a:gd name="f71" fmla="*/ 0 f54 1"/>
                <a:gd name="f72" fmla="*/ 73 f53 1"/>
                <a:gd name="f73" fmla="+- f55 0 f1"/>
                <a:gd name="f74" fmla="*/ f58 1 1616"/>
                <a:gd name="f75" fmla="*/ f59 1 102"/>
                <a:gd name="f76" fmla="*/ f60 1 1616"/>
                <a:gd name="f77" fmla="*/ f61 1 1616"/>
                <a:gd name="f78" fmla="*/ f62 1 102"/>
                <a:gd name="f79" fmla="*/ f63 1 1616"/>
                <a:gd name="f80" fmla="*/ f64 1 102"/>
                <a:gd name="f81" fmla="*/ f65 1 1616"/>
                <a:gd name="f82" fmla="*/ f66 1 102"/>
                <a:gd name="f83" fmla="*/ f67 1 1616"/>
                <a:gd name="f84" fmla="*/ f68 1 102"/>
                <a:gd name="f85" fmla="*/ f69 1 1616"/>
                <a:gd name="f86" fmla="*/ f70 1 102"/>
                <a:gd name="f87" fmla="*/ f71 1 1616"/>
                <a:gd name="f88" fmla="*/ f72 1 102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5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615" h="102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5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4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44" y="f7"/>
                    <a:pt x="f45" y="f7"/>
                    <a:pt x="f8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38137937-642E-4C06-87C2-FD6893BFBBD3}"/>
                </a:ext>
              </a:extLst>
            </p:cNvPr>
            <p:cNvSpPr/>
            <p:nvPr/>
          </p:nvSpPr>
          <p:spPr>
            <a:xfrm>
              <a:off x="-6345" y="4553519"/>
              <a:ext cx="915034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0"/>
                <a:gd name="f7" fmla="val 186"/>
                <a:gd name="f8" fmla="val 2832"/>
                <a:gd name="f9" fmla="val 52"/>
                <a:gd name="f10" fmla="val 2673"/>
                <a:gd name="f11" fmla="val 69"/>
                <a:gd name="f12" fmla="val 2510"/>
                <a:gd name="f13" fmla="val 80"/>
                <a:gd name="f14" fmla="val 2351"/>
                <a:gd name="f15" fmla="val 83"/>
                <a:gd name="f16" fmla="val 2147"/>
                <a:gd name="f17" fmla="val 89"/>
                <a:gd name="f18" fmla="val 1947"/>
                <a:gd name="f19" fmla="val 86"/>
                <a:gd name="f20" fmla="val 1747"/>
                <a:gd name="f21" fmla="val 75"/>
                <a:gd name="f22" fmla="val 1607"/>
                <a:gd name="f23" fmla="val 66"/>
                <a:gd name="f24" fmla="val 1466"/>
                <a:gd name="f25" fmla="val 55"/>
                <a:gd name="f26" fmla="val 1325"/>
                <a:gd name="f27" fmla="val 40"/>
                <a:gd name="f28" fmla="val 1266"/>
                <a:gd name="f29" fmla="val 35"/>
                <a:gd name="f30" fmla="val 1203"/>
                <a:gd name="f31" fmla="val 32"/>
                <a:gd name="f32" fmla="val 1144"/>
                <a:gd name="f33" fmla="val 26"/>
                <a:gd name="f34" fmla="val 994"/>
                <a:gd name="f35" fmla="val 12"/>
                <a:gd name="f36" fmla="val 849"/>
                <a:gd name="f37" fmla="val 6"/>
                <a:gd name="f38" fmla="val 699"/>
                <a:gd name="f39" fmla="val 3"/>
                <a:gd name="f40" fmla="val 618"/>
                <a:gd name="f41" fmla="val 536"/>
                <a:gd name="f42" fmla="val 459"/>
                <a:gd name="f43" fmla="val 445"/>
                <a:gd name="f44" fmla="val 9"/>
                <a:gd name="f45" fmla="val 436"/>
                <a:gd name="f46" fmla="val 422"/>
                <a:gd name="f47" fmla="val 368"/>
                <a:gd name="f48" fmla="val 318"/>
                <a:gd name="f49" fmla="val 15"/>
                <a:gd name="f50" fmla="val 268"/>
                <a:gd name="f51" fmla="val 20"/>
                <a:gd name="f52" fmla="val 175"/>
                <a:gd name="f53" fmla="val 31"/>
                <a:gd name="f54" fmla="val 82"/>
                <a:gd name="f55" fmla="val 47"/>
                <a:gd name="f56" fmla="val 76"/>
                <a:gd name="f57" fmla="val 128"/>
                <a:gd name="f58" fmla="val 109"/>
                <a:gd name="f59" fmla="val 179"/>
                <a:gd name="f60" fmla="val 97"/>
                <a:gd name="f61" fmla="val 400"/>
                <a:gd name="f62" fmla="val 527"/>
                <a:gd name="f63" fmla="val 63"/>
                <a:gd name="f64" fmla="val 658"/>
                <a:gd name="f65" fmla="val 60"/>
                <a:gd name="f66" fmla="val 717"/>
                <a:gd name="f67" fmla="val 57"/>
                <a:gd name="f68" fmla="val 772"/>
                <a:gd name="f69" fmla="val 831"/>
                <a:gd name="f70" fmla="val 917"/>
                <a:gd name="f71" fmla="val 999"/>
                <a:gd name="f72" fmla="val 1080"/>
                <a:gd name="f73" fmla="val 77"/>
                <a:gd name="f74" fmla="val 1257"/>
                <a:gd name="f75" fmla="val 1430"/>
                <a:gd name="f76" fmla="val 129"/>
                <a:gd name="f77" fmla="val 1602"/>
                <a:gd name="f78" fmla="val 155"/>
                <a:gd name="f79" fmla="val 1697"/>
                <a:gd name="f80" fmla="val 169"/>
                <a:gd name="f81" fmla="val 1788"/>
                <a:gd name="f82" fmla="val 1888"/>
                <a:gd name="f83" fmla="val 183"/>
                <a:gd name="f84" fmla="val 1983"/>
                <a:gd name="f85" fmla="val 2074"/>
                <a:gd name="f86" fmla="val 2169"/>
                <a:gd name="f87" fmla="val 2178"/>
                <a:gd name="f88" fmla="val 2192"/>
                <a:gd name="f89" fmla="val 2201"/>
                <a:gd name="f90" fmla="val 2342"/>
                <a:gd name="f91" fmla="val 166"/>
                <a:gd name="f92" fmla="val 2482"/>
                <a:gd name="f93" fmla="val 152"/>
                <a:gd name="f94" fmla="val 2619"/>
                <a:gd name="f95" fmla="val 126"/>
                <a:gd name="f96" fmla="val 2695"/>
                <a:gd name="f97" fmla="val 112"/>
                <a:gd name="f98" fmla="val 2768"/>
                <a:gd name="f99" fmla="val 98"/>
                <a:gd name="f100" fmla="val 50"/>
                <a:gd name="f101" fmla="val 2837"/>
                <a:gd name="f102" fmla="val 51"/>
                <a:gd name="f103" fmla="val 2834"/>
                <a:gd name="f104" fmla="+- 0 0 -90"/>
                <a:gd name="f105" fmla="*/ f3 1 2840"/>
                <a:gd name="f106" fmla="*/ f4 1 186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2840"/>
                <a:gd name="f115" fmla="*/ f111 1 186"/>
                <a:gd name="f116" fmla="*/ 2832 f112 1"/>
                <a:gd name="f117" fmla="*/ 52 f111 1"/>
                <a:gd name="f118" fmla="*/ 2351 f112 1"/>
                <a:gd name="f119" fmla="*/ 83 f111 1"/>
                <a:gd name="f120" fmla="*/ 1747 f112 1"/>
                <a:gd name="f121" fmla="*/ 75 f111 1"/>
                <a:gd name="f122" fmla="*/ 1325 f112 1"/>
                <a:gd name="f123" fmla="*/ 40 f111 1"/>
                <a:gd name="f124" fmla="*/ 1144 f112 1"/>
                <a:gd name="f125" fmla="*/ 26 f111 1"/>
                <a:gd name="f126" fmla="*/ 699 f112 1"/>
                <a:gd name="f127" fmla="*/ 3 f111 1"/>
                <a:gd name="f128" fmla="*/ 459 f112 1"/>
                <a:gd name="f129" fmla="*/ 6 f111 1"/>
                <a:gd name="f130" fmla="*/ 422 f112 1"/>
                <a:gd name="f131" fmla="*/ 9 f111 1"/>
                <a:gd name="f132" fmla="*/ 268 f112 1"/>
                <a:gd name="f133" fmla="*/ 20 f111 1"/>
                <a:gd name="f134" fmla="*/ 0 f112 1"/>
                <a:gd name="f135" fmla="*/ 76 f111 1"/>
                <a:gd name="f136" fmla="*/ 128 f111 1"/>
                <a:gd name="f137" fmla="*/ 89 f111 1"/>
                <a:gd name="f138" fmla="*/ 658 f112 1"/>
                <a:gd name="f139" fmla="*/ 60 f111 1"/>
                <a:gd name="f140" fmla="*/ 831 f112 1"/>
                <a:gd name="f141" fmla="*/ 1080 f112 1"/>
                <a:gd name="f142" fmla="*/ 77 f111 1"/>
                <a:gd name="f143" fmla="*/ 1602 f112 1"/>
                <a:gd name="f144" fmla="*/ 155 f111 1"/>
                <a:gd name="f145" fmla="*/ 1888 f112 1"/>
                <a:gd name="f146" fmla="*/ 183 f111 1"/>
                <a:gd name="f147" fmla="*/ 2169 f112 1"/>
                <a:gd name="f148" fmla="*/ 180 f111 1"/>
                <a:gd name="f149" fmla="*/ 2201 f112 1"/>
                <a:gd name="f150" fmla="*/ 2619 f112 1"/>
                <a:gd name="f151" fmla="*/ 126 f111 1"/>
                <a:gd name="f152" fmla="*/ 2840 f112 1"/>
                <a:gd name="f153" fmla="*/ 86 f111 1"/>
                <a:gd name="f154" fmla="*/ 50 f111 1"/>
                <a:gd name="f155" fmla="+- f113 0 f1"/>
                <a:gd name="f156" fmla="*/ f116 1 2840"/>
                <a:gd name="f157" fmla="*/ f117 1 186"/>
                <a:gd name="f158" fmla="*/ f118 1 2840"/>
                <a:gd name="f159" fmla="*/ f119 1 186"/>
                <a:gd name="f160" fmla="*/ f120 1 2840"/>
                <a:gd name="f161" fmla="*/ f121 1 186"/>
                <a:gd name="f162" fmla="*/ f122 1 2840"/>
                <a:gd name="f163" fmla="*/ f123 1 186"/>
                <a:gd name="f164" fmla="*/ f124 1 2840"/>
                <a:gd name="f165" fmla="*/ f125 1 186"/>
                <a:gd name="f166" fmla="*/ f126 1 2840"/>
                <a:gd name="f167" fmla="*/ f127 1 186"/>
                <a:gd name="f168" fmla="*/ f128 1 2840"/>
                <a:gd name="f169" fmla="*/ f129 1 186"/>
                <a:gd name="f170" fmla="*/ f130 1 2840"/>
                <a:gd name="f171" fmla="*/ f131 1 186"/>
                <a:gd name="f172" fmla="*/ f132 1 2840"/>
                <a:gd name="f173" fmla="*/ f133 1 186"/>
                <a:gd name="f174" fmla="*/ f134 1 2840"/>
                <a:gd name="f175" fmla="*/ f135 1 186"/>
                <a:gd name="f176" fmla="*/ f136 1 186"/>
                <a:gd name="f177" fmla="*/ f137 1 186"/>
                <a:gd name="f178" fmla="*/ f138 1 2840"/>
                <a:gd name="f179" fmla="*/ f139 1 186"/>
                <a:gd name="f180" fmla="*/ f140 1 2840"/>
                <a:gd name="f181" fmla="*/ f141 1 2840"/>
                <a:gd name="f182" fmla="*/ f142 1 186"/>
                <a:gd name="f183" fmla="*/ f143 1 2840"/>
                <a:gd name="f184" fmla="*/ f144 1 186"/>
                <a:gd name="f185" fmla="*/ f145 1 2840"/>
                <a:gd name="f186" fmla="*/ f146 1 186"/>
                <a:gd name="f187" fmla="*/ f147 1 2840"/>
                <a:gd name="f188" fmla="*/ f148 1 186"/>
                <a:gd name="f189" fmla="*/ f149 1 2840"/>
                <a:gd name="f190" fmla="*/ f150 1 2840"/>
                <a:gd name="f191" fmla="*/ f151 1 186"/>
                <a:gd name="f192" fmla="*/ f152 1 2840"/>
                <a:gd name="f193" fmla="*/ f153 1 186"/>
                <a:gd name="f194" fmla="*/ f154 1 186"/>
                <a:gd name="f195" fmla="*/ 0 1 f114"/>
                <a:gd name="f196" fmla="*/ f108 1 f114"/>
                <a:gd name="f197" fmla="*/ 0 1 f115"/>
                <a:gd name="f198" fmla="*/ f109 1 f115"/>
                <a:gd name="f199" fmla="*/ f156 1 f114"/>
                <a:gd name="f200" fmla="*/ f157 1 f115"/>
                <a:gd name="f201" fmla="*/ f158 1 f114"/>
                <a:gd name="f202" fmla="*/ f159 1 f115"/>
                <a:gd name="f203" fmla="*/ f160 1 f114"/>
                <a:gd name="f204" fmla="*/ f161 1 f115"/>
                <a:gd name="f205" fmla="*/ f162 1 f114"/>
                <a:gd name="f206" fmla="*/ f163 1 f115"/>
                <a:gd name="f207" fmla="*/ f164 1 f114"/>
                <a:gd name="f208" fmla="*/ f165 1 f115"/>
                <a:gd name="f209" fmla="*/ f166 1 f114"/>
                <a:gd name="f210" fmla="*/ f167 1 f115"/>
                <a:gd name="f211" fmla="*/ f168 1 f114"/>
                <a:gd name="f212" fmla="*/ f169 1 f115"/>
                <a:gd name="f213" fmla="*/ f170 1 f114"/>
                <a:gd name="f214" fmla="*/ f171 1 f115"/>
                <a:gd name="f215" fmla="*/ f172 1 f114"/>
                <a:gd name="f216" fmla="*/ f173 1 f115"/>
                <a:gd name="f217" fmla="*/ f174 1 f114"/>
                <a:gd name="f218" fmla="*/ f175 1 f115"/>
                <a:gd name="f219" fmla="*/ f176 1 f115"/>
                <a:gd name="f220" fmla="*/ f177 1 f115"/>
                <a:gd name="f221" fmla="*/ f178 1 f114"/>
                <a:gd name="f222" fmla="*/ f179 1 f115"/>
                <a:gd name="f223" fmla="*/ f180 1 f114"/>
                <a:gd name="f224" fmla="*/ f181 1 f114"/>
                <a:gd name="f225" fmla="*/ f182 1 f115"/>
                <a:gd name="f226" fmla="*/ f183 1 f114"/>
                <a:gd name="f227" fmla="*/ f184 1 f115"/>
                <a:gd name="f228" fmla="*/ f185 1 f114"/>
                <a:gd name="f229" fmla="*/ f186 1 f115"/>
                <a:gd name="f230" fmla="*/ f187 1 f114"/>
                <a:gd name="f231" fmla="*/ f188 1 f115"/>
                <a:gd name="f232" fmla="*/ f189 1 f114"/>
                <a:gd name="f233" fmla="*/ f190 1 f114"/>
                <a:gd name="f234" fmla="*/ f191 1 f115"/>
                <a:gd name="f235" fmla="*/ f192 1 f114"/>
                <a:gd name="f236" fmla="*/ f193 1 f115"/>
                <a:gd name="f237" fmla="*/ f194 1 f115"/>
                <a:gd name="f238" fmla="*/ f195 f105 1"/>
                <a:gd name="f239" fmla="*/ f196 f105 1"/>
                <a:gd name="f240" fmla="*/ f198 f106 1"/>
                <a:gd name="f241" fmla="*/ f197 f106 1"/>
                <a:gd name="f242" fmla="*/ f199 f105 1"/>
                <a:gd name="f243" fmla="*/ f200 f106 1"/>
                <a:gd name="f244" fmla="*/ f201 f105 1"/>
                <a:gd name="f245" fmla="*/ f202 f106 1"/>
                <a:gd name="f246" fmla="*/ f203 f105 1"/>
                <a:gd name="f247" fmla="*/ f204 f106 1"/>
                <a:gd name="f248" fmla="*/ f205 f105 1"/>
                <a:gd name="f249" fmla="*/ f206 f106 1"/>
                <a:gd name="f250" fmla="*/ f207 f105 1"/>
                <a:gd name="f251" fmla="*/ f208 f106 1"/>
                <a:gd name="f252" fmla="*/ f209 f105 1"/>
                <a:gd name="f253" fmla="*/ f210 f106 1"/>
                <a:gd name="f254" fmla="*/ f211 f105 1"/>
                <a:gd name="f255" fmla="*/ f212 f106 1"/>
                <a:gd name="f256" fmla="*/ f213 f105 1"/>
                <a:gd name="f257" fmla="*/ f214 f106 1"/>
                <a:gd name="f258" fmla="*/ f215 f105 1"/>
                <a:gd name="f259" fmla="*/ f216 f106 1"/>
                <a:gd name="f260" fmla="*/ f217 f105 1"/>
                <a:gd name="f261" fmla="*/ f218 f106 1"/>
                <a:gd name="f262" fmla="*/ f219 f106 1"/>
                <a:gd name="f263" fmla="*/ f220 f106 1"/>
                <a:gd name="f264" fmla="*/ f221 f105 1"/>
                <a:gd name="f265" fmla="*/ f222 f106 1"/>
                <a:gd name="f266" fmla="*/ f223 f105 1"/>
                <a:gd name="f267" fmla="*/ f224 f105 1"/>
                <a:gd name="f268" fmla="*/ f225 f106 1"/>
                <a:gd name="f269" fmla="*/ f226 f105 1"/>
                <a:gd name="f270" fmla="*/ f227 f106 1"/>
                <a:gd name="f271" fmla="*/ f228 f105 1"/>
                <a:gd name="f272" fmla="*/ f229 f106 1"/>
                <a:gd name="f273" fmla="*/ f230 f105 1"/>
                <a:gd name="f274" fmla="*/ f231 f106 1"/>
                <a:gd name="f275" fmla="*/ f232 f105 1"/>
                <a:gd name="f276" fmla="*/ f233 f105 1"/>
                <a:gd name="f277" fmla="*/ f234 f106 1"/>
                <a:gd name="f278" fmla="*/ f235 f105 1"/>
                <a:gd name="f279" fmla="*/ f236 f106 1"/>
                <a:gd name="f280" fmla="*/ f237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2" y="f243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2" y="f253"/>
                </a:cxn>
                <a:cxn ang="f155">
                  <a:pos x="f254" y="f255"/>
                </a:cxn>
                <a:cxn ang="f155">
                  <a:pos x="f256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58" y="f263"/>
                </a:cxn>
                <a:cxn ang="f155">
                  <a:pos x="f264" y="f265"/>
                </a:cxn>
                <a:cxn ang="f155">
                  <a:pos x="f266" y="f265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4"/>
                </a:cxn>
                <a:cxn ang="f155">
                  <a:pos x="f276" y="f277"/>
                </a:cxn>
                <a:cxn ang="f155">
                  <a:pos x="f278" y="f279"/>
                </a:cxn>
                <a:cxn ang="f155">
                  <a:pos x="f278" y="f280"/>
                </a:cxn>
                <a:cxn ang="f155">
                  <a:pos x="f242" y="f243"/>
                </a:cxn>
              </a:cxnLst>
              <a:rect l="f238" t="f241" r="f239" b="f240"/>
              <a:pathLst>
                <a:path w="2840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39"/>
                    <a:pt x="f42" y="f37"/>
                  </a:cubicBezTo>
                  <a:cubicBezTo>
                    <a:pt x="f43" y="f44"/>
                    <a:pt x="f45" y="f37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5" y="f57"/>
                    <a:pt x="f5" y="f57"/>
                    <a:pt x="f5" y="f57"/>
                  </a:cubicBezTo>
                  <a:cubicBezTo>
                    <a:pt x="f17" y="f58"/>
                    <a:pt x="f59" y="f60"/>
                    <a:pt x="f50" y="f17"/>
                  </a:cubicBezTo>
                  <a:cubicBezTo>
                    <a:pt x="f61" y="f21"/>
                    <a:pt x="f62" y="f63"/>
                    <a:pt x="f64" y="f65"/>
                  </a:cubicBezTo>
                  <a:cubicBezTo>
                    <a:pt x="f66" y="f67"/>
                    <a:pt x="f68" y="f65"/>
                    <a:pt x="f69" y="f65"/>
                  </a:cubicBezTo>
                  <a:cubicBezTo>
                    <a:pt x="f70" y="f63"/>
                    <a:pt x="f71" y="f11"/>
                    <a:pt x="f72" y="f73"/>
                  </a:cubicBezTo>
                  <a:cubicBezTo>
                    <a:pt x="f74" y="f60"/>
                    <a:pt x="f75" y="f76"/>
                    <a:pt x="f77" y="f78"/>
                  </a:cubicBezTo>
                  <a:cubicBezTo>
                    <a:pt x="f79" y="f80"/>
                    <a:pt x="f81" y="f7"/>
                    <a:pt x="f82" y="f83"/>
                  </a:cubicBezTo>
                  <a:cubicBezTo>
                    <a:pt x="f84" y="f2"/>
                    <a:pt x="f85" y="f2"/>
                    <a:pt x="f86" y="f2"/>
                  </a:cubicBezTo>
                  <a:cubicBezTo>
                    <a:pt x="f87" y="f2"/>
                    <a:pt x="f88" y="f2"/>
                    <a:pt x="f89" y="f2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" y="f19"/>
                  </a:cubicBezTo>
                  <a:cubicBezTo>
                    <a:pt x="f6" y="f100"/>
                    <a:pt x="f6" y="f100"/>
                    <a:pt x="f6" y="f100"/>
                  </a:cubicBezTo>
                  <a:cubicBezTo>
                    <a:pt x="f101" y="f102"/>
                    <a:pt x="f103" y="f9"/>
                    <a:pt x="f8" y="f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FFAC8736-7D6C-435D-BEB8-5BF872B87FCB}"/>
                </a:ext>
              </a:extLst>
            </p:cNvPr>
            <p:cNvSpPr/>
            <p:nvPr/>
          </p:nvSpPr>
          <p:spPr>
            <a:xfrm>
              <a:off x="7800974" y="4913885"/>
              <a:ext cx="134302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70"/>
                <a:gd name="f8" fmla="val 409"/>
                <a:gd name="f9" fmla="val 2"/>
                <a:gd name="f10" fmla="val 295"/>
                <a:gd name="f11" fmla="val 22"/>
                <a:gd name="f12" fmla="val 177"/>
                <a:gd name="f13" fmla="val 44"/>
                <a:gd name="f14" fmla="val 59"/>
                <a:gd name="f15" fmla="val 62"/>
                <a:gd name="f16" fmla="val 37"/>
                <a:gd name="f17" fmla="val 65"/>
                <a:gd name="f18" fmla="val 19"/>
                <a:gd name="f19" fmla="val 67"/>
                <a:gd name="f20" fmla="val 141"/>
                <a:gd name="f21" fmla="val 281"/>
                <a:gd name="f22" fmla="val 414"/>
                <a:gd name="f23" fmla="val 412"/>
                <a:gd name="f24" fmla="val 1"/>
                <a:gd name="f25" fmla="+- 0 0 -90"/>
                <a:gd name="f26" fmla="*/ f3 1 417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17"/>
                <a:gd name="f36" fmla="*/ f32 1 70"/>
                <a:gd name="f37" fmla="*/ 409 f33 1"/>
                <a:gd name="f38" fmla="*/ 2 f32 1"/>
                <a:gd name="f39" fmla="*/ 59 f33 1"/>
                <a:gd name="f40" fmla="*/ 62 f32 1"/>
                <a:gd name="f41" fmla="*/ 0 f33 1"/>
                <a:gd name="f42" fmla="*/ 70 f32 1"/>
                <a:gd name="f43" fmla="*/ 417 f33 1"/>
                <a:gd name="f44" fmla="*/ 0 f32 1"/>
                <a:gd name="f45" fmla="+- f34 0 f1"/>
                <a:gd name="f46" fmla="*/ f37 1 417"/>
                <a:gd name="f47" fmla="*/ f38 1 70"/>
                <a:gd name="f48" fmla="*/ f39 1 417"/>
                <a:gd name="f49" fmla="*/ f40 1 70"/>
                <a:gd name="f50" fmla="*/ f41 1 417"/>
                <a:gd name="f51" fmla="*/ f42 1 70"/>
                <a:gd name="f52" fmla="*/ f43 1 417"/>
                <a:gd name="f53" fmla="*/ f44 1 7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17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20" y="f7"/>
                    <a:pt x="f21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2" y="f5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cxnSp>
        <p:nvCxnSpPr>
          <p:cNvPr id="17" name="Conector recto 16">
            <a:extLst>
              <a:ext uri="{FF2B5EF4-FFF2-40B4-BE49-F238E27FC236}">
                <a16:creationId xmlns:a16="http://schemas.microsoft.com/office/drawing/2014/main" id="{BFF9FAA0-E5EB-4216-87BC-5723A123001C}"/>
              </a:ext>
            </a:extLst>
          </p:cNvPr>
          <p:cNvCxnSpPr/>
          <p:nvPr userDrawn="1"/>
        </p:nvCxnSpPr>
        <p:spPr>
          <a:xfrm>
            <a:off x="418661" y="623943"/>
            <a:ext cx="830667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ombo 17">
            <a:extLst>
              <a:ext uri="{FF2B5EF4-FFF2-40B4-BE49-F238E27FC236}">
                <a16:creationId xmlns:a16="http://schemas.microsoft.com/office/drawing/2014/main" id="{3FA8D67C-5088-4A27-A44F-DEE54CC49933}"/>
              </a:ext>
            </a:extLst>
          </p:cNvPr>
          <p:cNvSpPr/>
          <p:nvPr userDrawn="1"/>
        </p:nvSpPr>
        <p:spPr>
          <a:xfrm>
            <a:off x="134472" y="103153"/>
            <a:ext cx="1028700" cy="1028700"/>
          </a:xfrm>
          <a:prstGeom prst="diamond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9" name="Gráfico 18">
            <a:extLst>
              <a:ext uri="{FF2B5EF4-FFF2-40B4-BE49-F238E27FC236}">
                <a16:creationId xmlns:a16="http://schemas.microsoft.com/office/drawing/2014/main" id="{22C68217-09EF-49D2-A50F-9CCEDA794C9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6539" y="103153"/>
            <a:ext cx="776633" cy="132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0493568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33;p26">
            <a:extLst>
              <a:ext uri="{FF2B5EF4-FFF2-40B4-BE49-F238E27FC236}">
                <a16:creationId xmlns:a16="http://schemas.microsoft.com/office/drawing/2014/main" id="{58281C4B-8C7C-ACCA-03BB-13F01BFF750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4326" y="521226"/>
            <a:ext cx="7378796" cy="572697"/>
          </a:xfrm>
        </p:spPr>
        <p:txBody>
          <a:bodyPr/>
          <a:lstStyle>
            <a:lvl1pPr>
              <a:defRPr sz="24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984412662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2;p28">
            <a:extLst>
              <a:ext uri="{FF2B5EF4-FFF2-40B4-BE49-F238E27FC236}">
                <a16:creationId xmlns:a16="http://schemas.microsoft.com/office/drawing/2014/main" id="{B1FB161E-A892-702C-C05B-F30340CB126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4326" y="521226"/>
            <a:ext cx="4694995" cy="572697"/>
          </a:xfrm>
        </p:spPr>
        <p:txBody>
          <a:bodyPr/>
          <a:lstStyle>
            <a:lvl1pPr>
              <a:defRPr sz="2400"/>
            </a:lvl1pPr>
          </a:lstStyle>
          <a:p>
            <a:pPr lvl="0"/>
            <a:endParaRPr lang="es-PE"/>
          </a:p>
        </p:txBody>
      </p:sp>
      <p:grpSp>
        <p:nvGrpSpPr>
          <p:cNvPr id="36" name="Grupo 35">
            <a:extLst>
              <a:ext uri="{FF2B5EF4-FFF2-40B4-BE49-F238E27FC236}">
                <a16:creationId xmlns:a16="http://schemas.microsoft.com/office/drawing/2014/main" id="{70EB2E4C-947A-4D10-9548-4D88BEE22A00}"/>
              </a:ext>
            </a:extLst>
          </p:cNvPr>
          <p:cNvGrpSpPr/>
          <p:nvPr userDrawn="1"/>
        </p:nvGrpSpPr>
        <p:grpSpPr>
          <a:xfrm>
            <a:off x="8389620" y="4390949"/>
            <a:ext cx="661128" cy="661128"/>
            <a:chOff x="8057436" y="4104485"/>
            <a:chExt cx="901872" cy="901872"/>
          </a:xfrm>
        </p:grpSpPr>
        <p:sp>
          <p:nvSpPr>
            <p:cNvPr id="28" name="Elipse 32">
              <a:extLst>
                <a:ext uri="{FF2B5EF4-FFF2-40B4-BE49-F238E27FC236}">
                  <a16:creationId xmlns:a16="http://schemas.microsoft.com/office/drawing/2014/main" id="{E8326D03-1774-888C-D14D-D3E787E07218}"/>
                </a:ext>
              </a:extLst>
            </p:cNvPr>
            <p:cNvSpPr/>
            <p:nvPr/>
          </p:nvSpPr>
          <p:spPr>
            <a:xfrm>
              <a:off x="8057436" y="4104485"/>
              <a:ext cx="901872" cy="901872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grpSp>
          <p:nvGrpSpPr>
            <p:cNvPr id="29" name="Grupo 33">
              <a:extLst>
                <a:ext uri="{FF2B5EF4-FFF2-40B4-BE49-F238E27FC236}">
                  <a16:creationId xmlns:a16="http://schemas.microsoft.com/office/drawing/2014/main" id="{2B6B1B03-0C8B-8047-6BE3-4C1B78E4B8CD}"/>
                </a:ext>
              </a:extLst>
            </p:cNvPr>
            <p:cNvGrpSpPr/>
            <p:nvPr/>
          </p:nvGrpSpPr>
          <p:grpSpPr>
            <a:xfrm>
              <a:off x="8335405" y="4218584"/>
              <a:ext cx="388071" cy="594451"/>
              <a:chOff x="8461135" y="366674"/>
              <a:chExt cx="388071" cy="594451"/>
            </a:xfrm>
          </p:grpSpPr>
          <p:sp>
            <p:nvSpPr>
              <p:cNvPr id="30" name="Freeform 124">
                <a:extLst>
                  <a:ext uri="{FF2B5EF4-FFF2-40B4-BE49-F238E27FC236}">
                    <a16:creationId xmlns:a16="http://schemas.microsoft.com/office/drawing/2014/main" id="{1AC0035D-E35F-2B91-D954-C59AC5DC5353}"/>
                  </a:ext>
                </a:extLst>
              </p:cNvPr>
              <p:cNvSpPr/>
              <p:nvPr/>
            </p:nvSpPr>
            <p:spPr>
              <a:xfrm>
                <a:off x="8461135" y="366674"/>
                <a:ext cx="388071" cy="594451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89"/>
                  <a:gd name="f8" fmla="val 595"/>
                  <a:gd name="f9" fmla="val 25"/>
                  <a:gd name="f10" fmla="val 363"/>
                  <a:gd name="f11" fmla="val 11"/>
                  <a:gd name="f12" fmla="val 352"/>
                  <a:gd name="f13" fmla="val 5"/>
                  <a:gd name="f14" fmla="val 337"/>
                  <a:gd name="f15" fmla="val 3"/>
                  <a:gd name="f16" fmla="val 320"/>
                  <a:gd name="f17" fmla="val 298"/>
                  <a:gd name="f18" fmla="val 277"/>
                  <a:gd name="f19" fmla="val 15"/>
                  <a:gd name="f20" fmla="val 257"/>
                  <a:gd name="f21" fmla="val 238"/>
                  <a:gd name="f22" fmla="val 37"/>
                  <a:gd name="f23" fmla="val 220"/>
                  <a:gd name="f24" fmla="val 49"/>
                  <a:gd name="f25" fmla="val 202"/>
                  <a:gd name="f26" fmla="val 66"/>
                  <a:gd name="f27" fmla="val 175"/>
                  <a:gd name="f28" fmla="val 81"/>
                  <a:gd name="f29" fmla="val 148"/>
                  <a:gd name="f30" fmla="val 87"/>
                  <a:gd name="f31" fmla="val 117"/>
                  <a:gd name="f32" fmla="val 91"/>
                  <a:gd name="f33" fmla="val 99"/>
                  <a:gd name="f34" fmla="val 82"/>
                  <a:gd name="f35" fmla="val 84"/>
                  <a:gd name="f36" fmla="val 79"/>
                  <a:gd name="f37" fmla="val 55"/>
                  <a:gd name="f38" fmla="val 71"/>
                  <a:gd name="f39" fmla="val 46"/>
                  <a:gd name="f40" fmla="val 60"/>
                  <a:gd name="f41" fmla="val 40"/>
                  <a:gd name="f42" fmla="val 53"/>
                  <a:gd name="f43" fmla="val 51"/>
                  <a:gd name="f44" fmla="val 32"/>
                  <a:gd name="f45" fmla="val 14"/>
                  <a:gd name="f46" fmla="val 68"/>
                  <a:gd name="f47" fmla="val 6"/>
                  <a:gd name="f48" fmla="val 2"/>
                  <a:gd name="f49" fmla="val 1"/>
                  <a:gd name="f50" fmla="val 89"/>
                  <a:gd name="f51" fmla="val 4"/>
                  <a:gd name="f52" fmla="val 92"/>
                  <a:gd name="f53" fmla="val 9"/>
                  <a:gd name="f54" fmla="val 12"/>
                  <a:gd name="f55" fmla="val 88"/>
                  <a:gd name="f56" fmla="val 19"/>
                  <a:gd name="f57" fmla="val 80"/>
                  <a:gd name="f58" fmla="val 31"/>
                  <a:gd name="f59" fmla="val 78"/>
                  <a:gd name="f60" fmla="val 33"/>
                  <a:gd name="f61" fmla="val 76"/>
                  <a:gd name="f62" fmla="val 34"/>
                  <a:gd name="f63" fmla="val 75"/>
                  <a:gd name="f64" fmla="val 36"/>
                  <a:gd name="f65" fmla="val 93"/>
                  <a:gd name="f66" fmla="val 96"/>
                  <a:gd name="f67" fmla="val 115"/>
                  <a:gd name="f68" fmla="val 29"/>
                  <a:gd name="f69" fmla="val 129"/>
                  <a:gd name="f70" fmla="val 134"/>
                  <a:gd name="f71" fmla="val 74"/>
                  <a:gd name="f72" fmla="val 135"/>
                  <a:gd name="f73" fmla="val 133"/>
                  <a:gd name="f74" fmla="val 132"/>
                  <a:gd name="f75" fmla="val 127"/>
                  <a:gd name="f76" fmla="val 94"/>
                  <a:gd name="f77" fmla="val 121"/>
                  <a:gd name="f78" fmla="val 107"/>
                  <a:gd name="f79" fmla="val 116"/>
                  <a:gd name="f80" fmla="val 120"/>
                  <a:gd name="f81" fmla="val 123"/>
                  <a:gd name="f82" fmla="val 125"/>
                  <a:gd name="f83" fmla="val 114"/>
                  <a:gd name="f84" fmla="val 130"/>
                  <a:gd name="f85" fmla="val 102"/>
                  <a:gd name="f86" fmla="val 137"/>
                  <a:gd name="f87" fmla="val 90"/>
                  <a:gd name="f88" fmla="val 145"/>
                  <a:gd name="f89" fmla="val 98"/>
                  <a:gd name="f90" fmla="val 153"/>
                  <a:gd name="f91" fmla="val 104"/>
                  <a:gd name="f92" fmla="val 166"/>
                  <a:gd name="f93" fmla="val 161"/>
                  <a:gd name="f94" fmla="val 101"/>
                  <a:gd name="f95" fmla="val 156"/>
                  <a:gd name="f96" fmla="val 149"/>
                  <a:gd name="f97" fmla="val 146"/>
                  <a:gd name="f98" fmla="val 143"/>
                  <a:gd name="f99" fmla="val 142"/>
                  <a:gd name="f100" fmla="val 141"/>
                  <a:gd name="f101" fmla="val 77"/>
                  <a:gd name="f102" fmla="val 147"/>
                  <a:gd name="f103" fmla="val 150"/>
                  <a:gd name="f104" fmla="val 163"/>
                  <a:gd name="f105" fmla="val 184"/>
                  <a:gd name="f106" fmla="val 188"/>
                  <a:gd name="f107" fmla="val 97"/>
                  <a:gd name="f108" fmla="val 187"/>
                  <a:gd name="f109" fmla="val 182"/>
                  <a:gd name="f110" fmla="val 181"/>
                  <a:gd name="f111" fmla="val 108"/>
                  <a:gd name="f112" fmla="val 179"/>
                  <a:gd name="f113" fmla="val 109"/>
                  <a:gd name="f114" fmla="val 111"/>
                  <a:gd name="f115" fmla="val 170"/>
                  <a:gd name="f116" fmla="val 152"/>
                  <a:gd name="f117" fmla="val 158"/>
                  <a:gd name="f118" fmla="val 215"/>
                  <a:gd name="f119" fmla="val 247"/>
                  <a:gd name="f120" fmla="val 58"/>
                  <a:gd name="f121" fmla="val 279"/>
                  <a:gd name="f122" fmla="val 56"/>
                  <a:gd name="f123" fmla="val 281"/>
                  <a:gd name="f124" fmla="val 54"/>
                  <a:gd name="f125" fmla="val 283"/>
                  <a:gd name="f126" fmla="val 284"/>
                  <a:gd name="f127" fmla="val 285"/>
                  <a:gd name="f128" fmla="val 64"/>
                  <a:gd name="f129" fmla="val 278"/>
                  <a:gd name="f130" fmla="val 73"/>
                  <a:gd name="f131" fmla="val 271"/>
                  <a:gd name="f132" fmla="val 263"/>
                  <a:gd name="f133" fmla="val 240"/>
                  <a:gd name="f134" fmla="val 212"/>
                  <a:gd name="f135" fmla="val 159"/>
                  <a:gd name="f136" fmla="val 165"/>
                  <a:gd name="f137" fmla="val 173"/>
                  <a:gd name="f138" fmla="val 128"/>
                  <a:gd name="f139" fmla="val 196"/>
                  <a:gd name="f140" fmla="val 119"/>
                  <a:gd name="f141" fmla="val 207"/>
                  <a:gd name="f142" fmla="val 112"/>
                  <a:gd name="f143" fmla="val 216"/>
                  <a:gd name="f144" fmla="val 103"/>
                  <a:gd name="f145" fmla="val 218"/>
                  <a:gd name="f146" fmla="val 221"/>
                  <a:gd name="f147" fmla="val 222"/>
                  <a:gd name="f148" fmla="val 95"/>
                  <a:gd name="f149" fmla="val 229"/>
                  <a:gd name="f150" fmla="val 235"/>
                  <a:gd name="f151" fmla="val 52"/>
                  <a:gd name="f152" fmla="val 242"/>
                  <a:gd name="f153" fmla="val 30"/>
                  <a:gd name="f154" fmla="val 243"/>
                  <a:gd name="f155" fmla="val 27"/>
                  <a:gd name="f156" fmla="val 244"/>
                  <a:gd name="f157" fmla="val 246"/>
                  <a:gd name="f158" fmla="val 249"/>
                  <a:gd name="f159" fmla="val 23"/>
                  <a:gd name="f160" fmla="val 252"/>
                  <a:gd name="f161" fmla="val 256"/>
                  <a:gd name="f162" fmla="val 258"/>
                  <a:gd name="f163" fmla="val 26"/>
                  <a:gd name="f164" fmla="val 50"/>
                  <a:gd name="f165" fmla="val 69"/>
                  <a:gd name="f166" fmla="val 268"/>
                  <a:gd name="f167" fmla="val 286"/>
                  <a:gd name="f168" fmla="val 288"/>
                  <a:gd name="f169" fmla="val 289"/>
                  <a:gd name="f170" fmla="val 59"/>
                  <a:gd name="f171" fmla="val 290"/>
                  <a:gd name="f172" fmla="val 291"/>
                  <a:gd name="f173" fmla="val 61"/>
                  <a:gd name="f174" fmla="val 63"/>
                  <a:gd name="f175" fmla="val 292"/>
                  <a:gd name="f176" fmla="val 65"/>
                  <a:gd name="f177" fmla="val 67"/>
                  <a:gd name="f178" fmla="val 304"/>
                  <a:gd name="f179" fmla="val 305"/>
                  <a:gd name="f180" fmla="val 308"/>
                  <a:gd name="f181" fmla="val 309"/>
                  <a:gd name="f182" fmla="val 47"/>
                  <a:gd name="f183" fmla="val 310"/>
                  <a:gd name="f184" fmla="val 311"/>
                  <a:gd name="f185" fmla="val 314"/>
                  <a:gd name="f186" fmla="val 316"/>
                  <a:gd name="f187" fmla="val 319"/>
                  <a:gd name="f188" fmla="val 323"/>
                  <a:gd name="f189" fmla="val 324"/>
                  <a:gd name="f190" fmla="val 325"/>
                  <a:gd name="f191" fmla="val 326"/>
                  <a:gd name="f192" fmla="val 321"/>
                  <a:gd name="f193" fmla="val 318"/>
                  <a:gd name="f194" fmla="val 322"/>
                  <a:gd name="f195" fmla="val 329"/>
                  <a:gd name="f196" fmla="val 328"/>
                  <a:gd name="f197" fmla="val 327"/>
                  <a:gd name="f198" fmla="val 301"/>
                  <a:gd name="f199" fmla="val 297"/>
                  <a:gd name="f200" fmla="val 300"/>
                  <a:gd name="f201" fmla="val 105"/>
                  <a:gd name="f202" fmla="val 313"/>
                  <a:gd name="f203" fmla="val 110"/>
                  <a:gd name="f204" fmla="val 335"/>
                  <a:gd name="f205" fmla="val 136"/>
                  <a:gd name="f206" fmla="val 144"/>
                  <a:gd name="f207" fmla="val 317"/>
                  <a:gd name="f208" fmla="val 139"/>
                  <a:gd name="f209" fmla="val 138"/>
                  <a:gd name="f210" fmla="val 230"/>
                  <a:gd name="f211" fmla="val 155"/>
                  <a:gd name="f212" fmla="val 200"/>
                  <a:gd name="f213" fmla="val 193"/>
                  <a:gd name="f214" fmla="val 191"/>
                  <a:gd name="f215" fmla="val 217"/>
                  <a:gd name="f216" fmla="val 241"/>
                  <a:gd name="f217" fmla="val 189"/>
                  <a:gd name="f218" fmla="val 190"/>
                  <a:gd name="f219" fmla="val 239"/>
                  <a:gd name="f220" fmla="val 237"/>
                  <a:gd name="f221" fmla="val 236"/>
                  <a:gd name="f222" fmla="val 219"/>
                  <a:gd name="f223" fmla="val 208"/>
                  <a:gd name="f224" fmla="val 140"/>
                  <a:gd name="f225" fmla="val 157"/>
                  <a:gd name="f226" fmla="val 336"/>
                  <a:gd name="f227" fmla="val 342"/>
                  <a:gd name="f228" fmla="val 353"/>
                  <a:gd name="f229" fmla="val 168"/>
                  <a:gd name="f230" fmla="val 374"/>
                  <a:gd name="f231" fmla="val 377"/>
                  <a:gd name="f232" fmla="val 164"/>
                  <a:gd name="f233" fmla="val 380"/>
                  <a:gd name="f234" fmla="val 382"/>
                  <a:gd name="f235" fmla="val 383"/>
                  <a:gd name="f236" fmla="val 384"/>
                  <a:gd name="f237" fmla="val 167"/>
                  <a:gd name="f238" fmla="val 378"/>
                  <a:gd name="f239" fmla="val 372"/>
                  <a:gd name="f240" fmla="val 366"/>
                  <a:gd name="f241" fmla="val 178"/>
                  <a:gd name="f242" fmla="val 371"/>
                  <a:gd name="f243" fmla="val 376"/>
                  <a:gd name="f244" fmla="val 388"/>
                  <a:gd name="f245" fmla="val 195"/>
                  <a:gd name="f246" fmla="val 385"/>
                  <a:gd name="f247" fmla="val 204"/>
                  <a:gd name="f248" fmla="val 379"/>
                  <a:gd name="f249" fmla="val 211"/>
                  <a:gd name="f250" fmla="val 365"/>
                  <a:gd name="f251" fmla="val 358"/>
                  <a:gd name="f252" fmla="val 356"/>
                  <a:gd name="f253" fmla="val 354"/>
                  <a:gd name="f254" fmla="val 213"/>
                  <a:gd name="f255" fmla="val 355"/>
                  <a:gd name="f256" fmla="val 210"/>
                  <a:gd name="f257" fmla="val 357"/>
                  <a:gd name="f258" fmla="val 206"/>
                  <a:gd name="f259" fmla="val 362"/>
                  <a:gd name="f260" fmla="val 197"/>
                  <a:gd name="f261" fmla="val 203"/>
                  <a:gd name="f262" fmla="val 205"/>
                  <a:gd name="f263" fmla="val 343"/>
                  <a:gd name="f264" fmla="val 199"/>
                  <a:gd name="f265" fmla="val 334"/>
                  <a:gd name="f266" fmla="val 186"/>
                  <a:gd name="f267" fmla="val 255"/>
                  <a:gd name="f268" fmla="val 254"/>
                  <a:gd name="f269" fmla="val 227"/>
                  <a:gd name="f270" fmla="val 233"/>
                  <a:gd name="f271" fmla="val 234"/>
                  <a:gd name="f272" fmla="val 264"/>
                  <a:gd name="f273" fmla="val 272"/>
                  <a:gd name="f274" fmla="val 280"/>
                  <a:gd name="f275" fmla="val 253"/>
                  <a:gd name="f276" fmla="val 276"/>
                  <a:gd name="f277" fmla="val 266"/>
                  <a:gd name="f278" fmla="val 261"/>
                  <a:gd name="f279" fmla="val 260"/>
                  <a:gd name="f280" fmla="val 225"/>
                  <a:gd name="f281" fmla="val 262"/>
                  <a:gd name="f282" fmla="val 270"/>
                  <a:gd name="f283" fmla="val 282"/>
                  <a:gd name="f284" fmla="val 192"/>
                  <a:gd name="f285" fmla="val 194"/>
                  <a:gd name="f286" fmla="val 214"/>
                  <a:gd name="f287" fmla="val 331"/>
                  <a:gd name="f288" fmla="val 265"/>
                  <a:gd name="f289" fmla="val 341"/>
                  <a:gd name="f290" fmla="val 293"/>
                  <a:gd name="f291" fmla="val 302"/>
                  <a:gd name="f292" fmla="val 344"/>
                  <a:gd name="f293" fmla="val 347"/>
                  <a:gd name="f294" fmla="val 333"/>
                  <a:gd name="f295" fmla="val 403"/>
                  <a:gd name="f296" fmla="val 459"/>
                  <a:gd name="f297" fmla="val 296"/>
                  <a:gd name="f298" fmla="val 511"/>
                  <a:gd name="f299" fmla="val 533"/>
                  <a:gd name="f300" fmla="val 274"/>
                  <a:gd name="f301" fmla="val 553"/>
                  <a:gd name="f302" fmla="val 570"/>
                  <a:gd name="f303" fmla="val 592"/>
                  <a:gd name="f304" fmla="val 209"/>
                  <a:gd name="f305" fmla="val 585"/>
                  <a:gd name="f306" fmla="val 575"/>
                  <a:gd name="f307" fmla="val 559"/>
                  <a:gd name="f308" fmla="val 542"/>
                  <a:gd name="f309" fmla="val 518"/>
                  <a:gd name="f310" fmla="val 492"/>
                  <a:gd name="f311" fmla="val 45"/>
                  <a:gd name="f312" fmla="val 463"/>
                  <a:gd name="f313" fmla="val 444"/>
                  <a:gd name="f314" fmla="val 21"/>
                  <a:gd name="f315" fmla="val 423"/>
                  <a:gd name="f316" fmla="val 16"/>
                  <a:gd name="f317" fmla="val 399"/>
                  <a:gd name="f318" fmla="val 22"/>
                  <a:gd name="f319" fmla="val 85"/>
                  <a:gd name="f320" fmla="val 13"/>
                  <a:gd name="f321" fmla="val 151"/>
                  <a:gd name="f322" fmla="val 162"/>
                  <a:gd name="f323" fmla="val 367"/>
                  <a:gd name="f324" fmla="val 373"/>
                  <a:gd name="f325" fmla="val 198"/>
                  <a:gd name="f326" fmla="val 369"/>
                  <a:gd name="f327" fmla="+- 0 0 -90"/>
                  <a:gd name="f328" fmla="*/ f4 1 389"/>
                  <a:gd name="f329" fmla="*/ f5 1 595"/>
                  <a:gd name="f330" fmla="val f6"/>
                  <a:gd name="f331" fmla="val f7"/>
                  <a:gd name="f332" fmla="val f8"/>
                  <a:gd name="f333" fmla="*/ f327 f0 1"/>
                  <a:gd name="f334" fmla="+- f332 0 f330"/>
                  <a:gd name="f335" fmla="+- f331 0 f330"/>
                  <a:gd name="f336" fmla="*/ f333 1 f3"/>
                  <a:gd name="f337" fmla="*/ f335 1 389"/>
                  <a:gd name="f338" fmla="*/ f334 1 595"/>
                  <a:gd name="f339" fmla="*/ 3 f335 1"/>
                  <a:gd name="f340" fmla="*/ 320 f334 1"/>
                  <a:gd name="f341" fmla="*/ 49 f335 1"/>
                  <a:gd name="f342" fmla="*/ 202 f334 1"/>
                  <a:gd name="f343" fmla="*/ 84 f335 1"/>
                  <a:gd name="f344" fmla="*/ 66 f334 1"/>
                  <a:gd name="f345" fmla="*/ 55 f335 1"/>
                  <a:gd name="f346" fmla="*/ 25 f334 1"/>
                  <a:gd name="f347" fmla="*/ 89 f335 1"/>
                  <a:gd name="f348" fmla="*/ 2 f334 1"/>
                  <a:gd name="f349" fmla="*/ 80 f335 1"/>
                  <a:gd name="f350" fmla="*/ 31 f334 1"/>
                  <a:gd name="f351" fmla="*/ 96 f335 1"/>
                  <a:gd name="f352" fmla="*/ 12 f334 1"/>
                  <a:gd name="f353" fmla="*/ 132 f335 1"/>
                  <a:gd name="f354" fmla="*/ 81 f334 1"/>
                  <a:gd name="f355" fmla="*/ 115 f335 1"/>
                  <a:gd name="f356" fmla="*/ 125 f334 1"/>
                  <a:gd name="f357" fmla="*/ 166 f335 1"/>
                  <a:gd name="f358" fmla="*/ 104 f334 1"/>
                  <a:gd name="f359" fmla="*/ 143 f335 1"/>
                  <a:gd name="f360" fmla="*/ 87 f334 1"/>
                  <a:gd name="f361" fmla="*/ 150 f335 1"/>
                  <a:gd name="f362" fmla="*/ 75 f334 1"/>
                  <a:gd name="f363" fmla="*/ 182 f335 1"/>
                  <a:gd name="f364" fmla="*/ 107 f334 1"/>
                  <a:gd name="f365" fmla="*/ 137 f335 1"/>
                  <a:gd name="f366" fmla="*/ 180 f334 1"/>
                  <a:gd name="f367" fmla="*/ 54 f335 1"/>
                  <a:gd name="f368" fmla="*/ 283 f334 1"/>
                  <a:gd name="f369" fmla="*/ 82 f335 1"/>
                  <a:gd name="f370" fmla="*/ 263 f334 1"/>
                  <a:gd name="f371" fmla="*/ 188 f335 1"/>
                  <a:gd name="f372" fmla="*/ 128 f334 1"/>
                  <a:gd name="f373" fmla="*/ 222 f335 1"/>
                  <a:gd name="f374" fmla="*/ 95 f334 1"/>
                  <a:gd name="f375" fmla="*/ 244 f335 1"/>
                  <a:gd name="f376" fmla="*/ 27 f334 1"/>
                  <a:gd name="f377" fmla="*/ 256 f335 1"/>
                  <a:gd name="f378" fmla="*/ 242 f335 1"/>
                  <a:gd name="f379" fmla="*/ 291 f335 1"/>
                  <a:gd name="f380" fmla="*/ 60 f334 1"/>
                  <a:gd name="f381" fmla="*/ 292 f335 1"/>
                  <a:gd name="f382" fmla="*/ 71 f334 1"/>
                  <a:gd name="f383" fmla="*/ 310 f335 1"/>
                  <a:gd name="f384" fmla="*/ 47 f334 1"/>
                  <a:gd name="f385" fmla="*/ 319 f335 1"/>
                  <a:gd name="f386" fmla="*/ 50 f334 1"/>
                  <a:gd name="f387" fmla="*/ 325 f335 1"/>
                  <a:gd name="f388" fmla="*/ 55 f334 1"/>
                  <a:gd name="f389" fmla="*/ 329 f335 1"/>
                  <a:gd name="f390" fmla="*/ 64 f334 1"/>
                  <a:gd name="f391" fmla="*/ 68 f334 1"/>
                  <a:gd name="f392" fmla="*/ 288 f335 1"/>
                  <a:gd name="f393" fmla="*/ 99 f334 1"/>
                  <a:gd name="f394" fmla="*/ 143 f334 1"/>
                  <a:gd name="f395" fmla="*/ 268 f335 1"/>
                  <a:gd name="f396" fmla="*/ 141 f334 1"/>
                  <a:gd name="f397" fmla="*/ 187 f335 1"/>
                  <a:gd name="f398" fmla="*/ 243 f334 1"/>
                  <a:gd name="f399" fmla="*/ 191 f335 1"/>
                  <a:gd name="f400" fmla="*/ 236 f334 1"/>
                  <a:gd name="f401" fmla="*/ 322 f335 1"/>
                  <a:gd name="f402" fmla="*/ 155 f334 1"/>
                  <a:gd name="f403" fmla="*/ 374 f335 1"/>
                  <a:gd name="f404" fmla="*/ 165 f334 1"/>
                  <a:gd name="f405" fmla="*/ 384 f335 1"/>
                  <a:gd name="f406" fmla="*/ 167 f334 1"/>
                  <a:gd name="f407" fmla="*/ 382 f335 1"/>
                  <a:gd name="f408" fmla="*/ 191 f334 1"/>
                  <a:gd name="f409" fmla="*/ 365 f335 1"/>
                  <a:gd name="f410" fmla="*/ 221 f334 1"/>
                  <a:gd name="f411" fmla="*/ 355 f335 1"/>
                  <a:gd name="f412" fmla="*/ 210 f334 1"/>
                  <a:gd name="f413" fmla="*/ 352 f335 1"/>
                  <a:gd name="f414" fmla="*/ 205 f334 1"/>
                  <a:gd name="f415" fmla="*/ 254 f335 1"/>
                  <a:gd name="f416" fmla="*/ 227 f334 1"/>
                  <a:gd name="f417" fmla="*/ 279 f335 1"/>
                  <a:gd name="f418" fmla="*/ 254 f334 1"/>
                  <a:gd name="f419" fmla="*/ 266 f335 1"/>
                  <a:gd name="f420" fmla="*/ 235 f334 1"/>
                  <a:gd name="f421" fmla="*/ 282 f335 1"/>
                  <a:gd name="f422" fmla="*/ 193 f334 1"/>
                  <a:gd name="f423" fmla="*/ 331 f335 1"/>
                  <a:gd name="f424" fmla="*/ 255 f334 1"/>
                  <a:gd name="f425" fmla="*/ 328 f335 1"/>
                  <a:gd name="f426" fmla="*/ 302 f334 1"/>
                  <a:gd name="f427" fmla="*/ 296 f335 1"/>
                  <a:gd name="f428" fmla="*/ 511 f334 1"/>
                  <a:gd name="f429" fmla="*/ 181 f335 1"/>
                  <a:gd name="f430" fmla="*/ 585 f334 1"/>
                  <a:gd name="f431" fmla="*/ 45 f335 1"/>
                  <a:gd name="f432" fmla="*/ 463 f334 1"/>
                  <a:gd name="f433" fmla="*/ 25 f335 1"/>
                  <a:gd name="f434" fmla="*/ 363 f334 1"/>
                  <a:gd name="f435" fmla="*/ 85 f335 1"/>
                  <a:gd name="f436" fmla="*/ 13 f334 1"/>
                  <a:gd name="f437" fmla="*/ 148 f335 1"/>
                  <a:gd name="f438" fmla="*/ 82 f334 1"/>
                  <a:gd name="f439" fmla="*/ 379 f335 1"/>
                  <a:gd name="f440" fmla="*/ 198 f334 1"/>
                  <a:gd name="f441" fmla="+- f336 0 f1"/>
                  <a:gd name="f442" fmla="*/ f339 1 389"/>
                  <a:gd name="f443" fmla="*/ f340 1 595"/>
                  <a:gd name="f444" fmla="*/ f341 1 389"/>
                  <a:gd name="f445" fmla="*/ f342 1 595"/>
                  <a:gd name="f446" fmla="*/ f343 1 389"/>
                  <a:gd name="f447" fmla="*/ f344 1 595"/>
                  <a:gd name="f448" fmla="*/ f345 1 389"/>
                  <a:gd name="f449" fmla="*/ f346 1 595"/>
                  <a:gd name="f450" fmla="*/ f347 1 389"/>
                  <a:gd name="f451" fmla="*/ f348 1 595"/>
                  <a:gd name="f452" fmla="*/ f349 1 389"/>
                  <a:gd name="f453" fmla="*/ f350 1 595"/>
                  <a:gd name="f454" fmla="*/ f351 1 389"/>
                  <a:gd name="f455" fmla="*/ f352 1 595"/>
                  <a:gd name="f456" fmla="*/ f353 1 389"/>
                  <a:gd name="f457" fmla="*/ f354 1 595"/>
                  <a:gd name="f458" fmla="*/ f355 1 389"/>
                  <a:gd name="f459" fmla="*/ f356 1 595"/>
                  <a:gd name="f460" fmla="*/ f357 1 389"/>
                  <a:gd name="f461" fmla="*/ f358 1 595"/>
                  <a:gd name="f462" fmla="*/ f359 1 389"/>
                  <a:gd name="f463" fmla="*/ f360 1 595"/>
                  <a:gd name="f464" fmla="*/ f361 1 389"/>
                  <a:gd name="f465" fmla="*/ f362 1 595"/>
                  <a:gd name="f466" fmla="*/ f363 1 389"/>
                  <a:gd name="f467" fmla="*/ f364 1 595"/>
                  <a:gd name="f468" fmla="*/ f365 1 389"/>
                  <a:gd name="f469" fmla="*/ f366 1 595"/>
                  <a:gd name="f470" fmla="*/ f367 1 389"/>
                  <a:gd name="f471" fmla="*/ f368 1 595"/>
                  <a:gd name="f472" fmla="*/ f369 1 389"/>
                  <a:gd name="f473" fmla="*/ f370 1 595"/>
                  <a:gd name="f474" fmla="*/ f371 1 389"/>
                  <a:gd name="f475" fmla="*/ f372 1 595"/>
                  <a:gd name="f476" fmla="*/ f373 1 389"/>
                  <a:gd name="f477" fmla="*/ f374 1 595"/>
                  <a:gd name="f478" fmla="*/ f375 1 389"/>
                  <a:gd name="f479" fmla="*/ f376 1 595"/>
                  <a:gd name="f480" fmla="*/ f377 1 389"/>
                  <a:gd name="f481" fmla="*/ f378 1 389"/>
                  <a:gd name="f482" fmla="*/ f379 1 389"/>
                  <a:gd name="f483" fmla="*/ f380 1 595"/>
                  <a:gd name="f484" fmla="*/ f381 1 389"/>
                  <a:gd name="f485" fmla="*/ f382 1 595"/>
                  <a:gd name="f486" fmla="*/ f383 1 389"/>
                  <a:gd name="f487" fmla="*/ f384 1 595"/>
                  <a:gd name="f488" fmla="*/ f385 1 389"/>
                  <a:gd name="f489" fmla="*/ f386 1 595"/>
                  <a:gd name="f490" fmla="*/ f387 1 389"/>
                  <a:gd name="f491" fmla="*/ f388 1 595"/>
                  <a:gd name="f492" fmla="*/ f389 1 389"/>
                  <a:gd name="f493" fmla="*/ f390 1 595"/>
                  <a:gd name="f494" fmla="*/ f391 1 595"/>
                  <a:gd name="f495" fmla="*/ f392 1 389"/>
                  <a:gd name="f496" fmla="*/ f393 1 595"/>
                  <a:gd name="f497" fmla="*/ f394 1 595"/>
                  <a:gd name="f498" fmla="*/ f395 1 389"/>
                  <a:gd name="f499" fmla="*/ f396 1 595"/>
                  <a:gd name="f500" fmla="*/ f397 1 389"/>
                  <a:gd name="f501" fmla="*/ f398 1 595"/>
                  <a:gd name="f502" fmla="*/ f399 1 389"/>
                  <a:gd name="f503" fmla="*/ f400 1 595"/>
                  <a:gd name="f504" fmla="*/ f401 1 389"/>
                  <a:gd name="f505" fmla="*/ f402 1 595"/>
                  <a:gd name="f506" fmla="*/ f403 1 389"/>
                  <a:gd name="f507" fmla="*/ f404 1 595"/>
                  <a:gd name="f508" fmla="*/ f405 1 389"/>
                  <a:gd name="f509" fmla="*/ f406 1 595"/>
                  <a:gd name="f510" fmla="*/ f407 1 389"/>
                  <a:gd name="f511" fmla="*/ f408 1 595"/>
                  <a:gd name="f512" fmla="*/ f409 1 389"/>
                  <a:gd name="f513" fmla="*/ f410 1 595"/>
                  <a:gd name="f514" fmla="*/ f411 1 389"/>
                  <a:gd name="f515" fmla="*/ f412 1 595"/>
                  <a:gd name="f516" fmla="*/ f413 1 389"/>
                  <a:gd name="f517" fmla="*/ f414 1 595"/>
                  <a:gd name="f518" fmla="*/ f415 1 389"/>
                  <a:gd name="f519" fmla="*/ f416 1 595"/>
                  <a:gd name="f520" fmla="*/ f417 1 389"/>
                  <a:gd name="f521" fmla="*/ f418 1 595"/>
                  <a:gd name="f522" fmla="*/ f419 1 389"/>
                  <a:gd name="f523" fmla="*/ f420 1 595"/>
                  <a:gd name="f524" fmla="*/ f421 1 389"/>
                  <a:gd name="f525" fmla="*/ f422 1 595"/>
                  <a:gd name="f526" fmla="*/ f423 1 389"/>
                  <a:gd name="f527" fmla="*/ f424 1 595"/>
                  <a:gd name="f528" fmla="*/ f425 1 389"/>
                  <a:gd name="f529" fmla="*/ f426 1 595"/>
                  <a:gd name="f530" fmla="*/ f427 1 389"/>
                  <a:gd name="f531" fmla="*/ f428 1 595"/>
                  <a:gd name="f532" fmla="*/ f429 1 389"/>
                  <a:gd name="f533" fmla="*/ f430 1 595"/>
                  <a:gd name="f534" fmla="*/ f431 1 389"/>
                  <a:gd name="f535" fmla="*/ f432 1 595"/>
                  <a:gd name="f536" fmla="*/ f433 1 389"/>
                  <a:gd name="f537" fmla="*/ f434 1 595"/>
                  <a:gd name="f538" fmla="*/ f435 1 389"/>
                  <a:gd name="f539" fmla="*/ f436 1 595"/>
                  <a:gd name="f540" fmla="*/ f437 1 389"/>
                  <a:gd name="f541" fmla="*/ f438 1 595"/>
                  <a:gd name="f542" fmla="*/ f439 1 389"/>
                  <a:gd name="f543" fmla="*/ f440 1 595"/>
                  <a:gd name="f544" fmla="*/ 0 1 f337"/>
                  <a:gd name="f545" fmla="*/ f331 1 f337"/>
                  <a:gd name="f546" fmla="*/ 0 1 f338"/>
                  <a:gd name="f547" fmla="*/ f332 1 f338"/>
                  <a:gd name="f548" fmla="*/ f442 1 f337"/>
                  <a:gd name="f549" fmla="*/ f443 1 f338"/>
                  <a:gd name="f550" fmla="*/ f444 1 f337"/>
                  <a:gd name="f551" fmla="*/ f445 1 f338"/>
                  <a:gd name="f552" fmla="*/ f446 1 f337"/>
                  <a:gd name="f553" fmla="*/ f447 1 f338"/>
                  <a:gd name="f554" fmla="*/ f448 1 f337"/>
                  <a:gd name="f555" fmla="*/ f449 1 f338"/>
                  <a:gd name="f556" fmla="*/ f450 1 f337"/>
                  <a:gd name="f557" fmla="*/ f451 1 f338"/>
                  <a:gd name="f558" fmla="*/ f452 1 f337"/>
                  <a:gd name="f559" fmla="*/ f453 1 f338"/>
                  <a:gd name="f560" fmla="*/ f454 1 f337"/>
                  <a:gd name="f561" fmla="*/ f455 1 f338"/>
                  <a:gd name="f562" fmla="*/ f456 1 f337"/>
                  <a:gd name="f563" fmla="*/ f457 1 f338"/>
                  <a:gd name="f564" fmla="*/ f458 1 f337"/>
                  <a:gd name="f565" fmla="*/ f459 1 f338"/>
                  <a:gd name="f566" fmla="*/ f460 1 f337"/>
                  <a:gd name="f567" fmla="*/ f461 1 f338"/>
                  <a:gd name="f568" fmla="*/ f462 1 f337"/>
                  <a:gd name="f569" fmla="*/ f463 1 f338"/>
                  <a:gd name="f570" fmla="*/ f464 1 f337"/>
                  <a:gd name="f571" fmla="*/ f465 1 f338"/>
                  <a:gd name="f572" fmla="*/ f466 1 f337"/>
                  <a:gd name="f573" fmla="*/ f467 1 f338"/>
                  <a:gd name="f574" fmla="*/ f468 1 f337"/>
                  <a:gd name="f575" fmla="*/ f469 1 f338"/>
                  <a:gd name="f576" fmla="*/ f470 1 f337"/>
                  <a:gd name="f577" fmla="*/ f471 1 f338"/>
                  <a:gd name="f578" fmla="*/ f472 1 f337"/>
                  <a:gd name="f579" fmla="*/ f473 1 f338"/>
                  <a:gd name="f580" fmla="*/ f474 1 f337"/>
                  <a:gd name="f581" fmla="*/ f475 1 f338"/>
                  <a:gd name="f582" fmla="*/ f476 1 f337"/>
                  <a:gd name="f583" fmla="*/ f477 1 f338"/>
                  <a:gd name="f584" fmla="*/ f478 1 f337"/>
                  <a:gd name="f585" fmla="*/ f479 1 f338"/>
                  <a:gd name="f586" fmla="*/ f480 1 f337"/>
                  <a:gd name="f587" fmla="*/ f481 1 f337"/>
                  <a:gd name="f588" fmla="*/ f482 1 f337"/>
                  <a:gd name="f589" fmla="*/ f483 1 f338"/>
                  <a:gd name="f590" fmla="*/ f484 1 f337"/>
                  <a:gd name="f591" fmla="*/ f485 1 f338"/>
                  <a:gd name="f592" fmla="*/ f486 1 f337"/>
                  <a:gd name="f593" fmla="*/ f487 1 f338"/>
                  <a:gd name="f594" fmla="*/ f488 1 f337"/>
                  <a:gd name="f595" fmla="*/ f489 1 f338"/>
                  <a:gd name="f596" fmla="*/ f490 1 f337"/>
                  <a:gd name="f597" fmla="*/ f491 1 f338"/>
                  <a:gd name="f598" fmla="*/ f492 1 f337"/>
                  <a:gd name="f599" fmla="*/ f493 1 f338"/>
                  <a:gd name="f600" fmla="*/ f494 1 f338"/>
                  <a:gd name="f601" fmla="*/ f495 1 f337"/>
                  <a:gd name="f602" fmla="*/ f496 1 f338"/>
                  <a:gd name="f603" fmla="*/ f497 1 f338"/>
                  <a:gd name="f604" fmla="*/ f498 1 f337"/>
                  <a:gd name="f605" fmla="*/ f499 1 f338"/>
                  <a:gd name="f606" fmla="*/ f500 1 f337"/>
                  <a:gd name="f607" fmla="*/ f501 1 f338"/>
                  <a:gd name="f608" fmla="*/ f502 1 f337"/>
                  <a:gd name="f609" fmla="*/ f503 1 f338"/>
                  <a:gd name="f610" fmla="*/ f504 1 f337"/>
                  <a:gd name="f611" fmla="*/ f505 1 f338"/>
                  <a:gd name="f612" fmla="*/ f506 1 f337"/>
                  <a:gd name="f613" fmla="*/ f507 1 f338"/>
                  <a:gd name="f614" fmla="*/ f508 1 f337"/>
                  <a:gd name="f615" fmla="*/ f509 1 f338"/>
                  <a:gd name="f616" fmla="*/ f510 1 f337"/>
                  <a:gd name="f617" fmla="*/ f511 1 f338"/>
                  <a:gd name="f618" fmla="*/ f512 1 f337"/>
                  <a:gd name="f619" fmla="*/ f513 1 f338"/>
                  <a:gd name="f620" fmla="*/ f514 1 f337"/>
                  <a:gd name="f621" fmla="*/ f515 1 f338"/>
                  <a:gd name="f622" fmla="*/ f516 1 f337"/>
                  <a:gd name="f623" fmla="*/ f517 1 f338"/>
                  <a:gd name="f624" fmla="*/ f518 1 f337"/>
                  <a:gd name="f625" fmla="*/ f519 1 f338"/>
                  <a:gd name="f626" fmla="*/ f520 1 f337"/>
                  <a:gd name="f627" fmla="*/ f521 1 f338"/>
                  <a:gd name="f628" fmla="*/ f522 1 f337"/>
                  <a:gd name="f629" fmla="*/ f523 1 f338"/>
                  <a:gd name="f630" fmla="*/ f524 1 f337"/>
                  <a:gd name="f631" fmla="*/ f525 1 f338"/>
                  <a:gd name="f632" fmla="*/ f526 1 f337"/>
                  <a:gd name="f633" fmla="*/ f527 1 f338"/>
                  <a:gd name="f634" fmla="*/ f528 1 f337"/>
                  <a:gd name="f635" fmla="*/ f529 1 f338"/>
                  <a:gd name="f636" fmla="*/ f530 1 f337"/>
                  <a:gd name="f637" fmla="*/ f531 1 f338"/>
                  <a:gd name="f638" fmla="*/ f532 1 f337"/>
                  <a:gd name="f639" fmla="*/ f533 1 f338"/>
                  <a:gd name="f640" fmla="*/ f534 1 f337"/>
                  <a:gd name="f641" fmla="*/ f535 1 f338"/>
                  <a:gd name="f642" fmla="*/ f536 1 f337"/>
                  <a:gd name="f643" fmla="*/ f537 1 f338"/>
                  <a:gd name="f644" fmla="*/ f538 1 f337"/>
                  <a:gd name="f645" fmla="*/ f539 1 f338"/>
                  <a:gd name="f646" fmla="*/ f540 1 f337"/>
                  <a:gd name="f647" fmla="*/ f541 1 f338"/>
                  <a:gd name="f648" fmla="*/ f542 1 f337"/>
                  <a:gd name="f649" fmla="*/ f543 1 f338"/>
                  <a:gd name="f650" fmla="*/ f544 f328 1"/>
                  <a:gd name="f651" fmla="*/ f545 f328 1"/>
                  <a:gd name="f652" fmla="*/ f547 f329 1"/>
                  <a:gd name="f653" fmla="*/ f546 f329 1"/>
                  <a:gd name="f654" fmla="*/ f548 f328 1"/>
                  <a:gd name="f655" fmla="*/ f549 f329 1"/>
                  <a:gd name="f656" fmla="*/ f550 f328 1"/>
                  <a:gd name="f657" fmla="*/ f551 f329 1"/>
                  <a:gd name="f658" fmla="*/ f552 f328 1"/>
                  <a:gd name="f659" fmla="*/ f553 f329 1"/>
                  <a:gd name="f660" fmla="*/ f554 f328 1"/>
                  <a:gd name="f661" fmla="*/ f555 f329 1"/>
                  <a:gd name="f662" fmla="*/ f556 f328 1"/>
                  <a:gd name="f663" fmla="*/ f557 f329 1"/>
                  <a:gd name="f664" fmla="*/ f558 f328 1"/>
                  <a:gd name="f665" fmla="*/ f559 f329 1"/>
                  <a:gd name="f666" fmla="*/ f560 f328 1"/>
                  <a:gd name="f667" fmla="*/ f561 f329 1"/>
                  <a:gd name="f668" fmla="*/ f562 f328 1"/>
                  <a:gd name="f669" fmla="*/ f563 f329 1"/>
                  <a:gd name="f670" fmla="*/ f564 f328 1"/>
                  <a:gd name="f671" fmla="*/ f565 f329 1"/>
                  <a:gd name="f672" fmla="*/ f566 f328 1"/>
                  <a:gd name="f673" fmla="*/ f567 f329 1"/>
                  <a:gd name="f674" fmla="*/ f568 f328 1"/>
                  <a:gd name="f675" fmla="*/ f569 f329 1"/>
                  <a:gd name="f676" fmla="*/ f570 f328 1"/>
                  <a:gd name="f677" fmla="*/ f571 f329 1"/>
                  <a:gd name="f678" fmla="*/ f572 f328 1"/>
                  <a:gd name="f679" fmla="*/ f573 f329 1"/>
                  <a:gd name="f680" fmla="*/ f574 f328 1"/>
                  <a:gd name="f681" fmla="*/ f575 f329 1"/>
                  <a:gd name="f682" fmla="*/ f576 f328 1"/>
                  <a:gd name="f683" fmla="*/ f577 f329 1"/>
                  <a:gd name="f684" fmla="*/ f578 f328 1"/>
                  <a:gd name="f685" fmla="*/ f579 f329 1"/>
                  <a:gd name="f686" fmla="*/ f580 f328 1"/>
                  <a:gd name="f687" fmla="*/ f581 f329 1"/>
                  <a:gd name="f688" fmla="*/ f582 f328 1"/>
                  <a:gd name="f689" fmla="*/ f583 f329 1"/>
                  <a:gd name="f690" fmla="*/ f584 f328 1"/>
                  <a:gd name="f691" fmla="*/ f585 f329 1"/>
                  <a:gd name="f692" fmla="*/ f586 f328 1"/>
                  <a:gd name="f693" fmla="*/ f587 f328 1"/>
                  <a:gd name="f694" fmla="*/ f588 f328 1"/>
                  <a:gd name="f695" fmla="*/ f589 f329 1"/>
                  <a:gd name="f696" fmla="*/ f590 f328 1"/>
                  <a:gd name="f697" fmla="*/ f591 f329 1"/>
                  <a:gd name="f698" fmla="*/ f592 f328 1"/>
                  <a:gd name="f699" fmla="*/ f593 f329 1"/>
                  <a:gd name="f700" fmla="*/ f594 f328 1"/>
                  <a:gd name="f701" fmla="*/ f595 f329 1"/>
                  <a:gd name="f702" fmla="*/ f596 f328 1"/>
                  <a:gd name="f703" fmla="*/ f597 f329 1"/>
                  <a:gd name="f704" fmla="*/ f598 f328 1"/>
                  <a:gd name="f705" fmla="*/ f599 f329 1"/>
                  <a:gd name="f706" fmla="*/ f600 f329 1"/>
                  <a:gd name="f707" fmla="*/ f601 f328 1"/>
                  <a:gd name="f708" fmla="*/ f602 f329 1"/>
                  <a:gd name="f709" fmla="*/ f603 f329 1"/>
                  <a:gd name="f710" fmla="*/ f604 f328 1"/>
                  <a:gd name="f711" fmla="*/ f605 f329 1"/>
                  <a:gd name="f712" fmla="*/ f606 f328 1"/>
                  <a:gd name="f713" fmla="*/ f607 f329 1"/>
                  <a:gd name="f714" fmla="*/ f608 f328 1"/>
                  <a:gd name="f715" fmla="*/ f609 f329 1"/>
                  <a:gd name="f716" fmla="*/ f610 f328 1"/>
                  <a:gd name="f717" fmla="*/ f611 f329 1"/>
                  <a:gd name="f718" fmla="*/ f612 f328 1"/>
                  <a:gd name="f719" fmla="*/ f613 f329 1"/>
                  <a:gd name="f720" fmla="*/ f614 f328 1"/>
                  <a:gd name="f721" fmla="*/ f615 f329 1"/>
                  <a:gd name="f722" fmla="*/ f616 f328 1"/>
                  <a:gd name="f723" fmla="*/ f617 f329 1"/>
                  <a:gd name="f724" fmla="*/ f618 f328 1"/>
                  <a:gd name="f725" fmla="*/ f619 f329 1"/>
                  <a:gd name="f726" fmla="*/ f620 f328 1"/>
                  <a:gd name="f727" fmla="*/ f621 f329 1"/>
                  <a:gd name="f728" fmla="*/ f622 f328 1"/>
                  <a:gd name="f729" fmla="*/ f623 f329 1"/>
                  <a:gd name="f730" fmla="*/ f624 f328 1"/>
                  <a:gd name="f731" fmla="*/ f625 f329 1"/>
                  <a:gd name="f732" fmla="*/ f626 f328 1"/>
                  <a:gd name="f733" fmla="*/ f627 f329 1"/>
                  <a:gd name="f734" fmla="*/ f628 f328 1"/>
                  <a:gd name="f735" fmla="*/ f629 f329 1"/>
                  <a:gd name="f736" fmla="*/ f630 f328 1"/>
                  <a:gd name="f737" fmla="*/ f631 f329 1"/>
                  <a:gd name="f738" fmla="*/ f632 f328 1"/>
                  <a:gd name="f739" fmla="*/ f633 f329 1"/>
                  <a:gd name="f740" fmla="*/ f634 f328 1"/>
                  <a:gd name="f741" fmla="*/ f635 f329 1"/>
                  <a:gd name="f742" fmla="*/ f636 f328 1"/>
                  <a:gd name="f743" fmla="*/ f637 f329 1"/>
                  <a:gd name="f744" fmla="*/ f638 f328 1"/>
                  <a:gd name="f745" fmla="*/ f639 f329 1"/>
                  <a:gd name="f746" fmla="*/ f640 f328 1"/>
                  <a:gd name="f747" fmla="*/ f641 f329 1"/>
                  <a:gd name="f748" fmla="*/ f642 f328 1"/>
                  <a:gd name="f749" fmla="*/ f643 f329 1"/>
                  <a:gd name="f750" fmla="*/ f644 f328 1"/>
                  <a:gd name="f751" fmla="*/ f645 f329 1"/>
                  <a:gd name="f752" fmla="*/ f646 f328 1"/>
                  <a:gd name="f753" fmla="*/ f647 f329 1"/>
                  <a:gd name="f754" fmla="*/ f648 f328 1"/>
                  <a:gd name="f755" fmla="*/ f649 f3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1">
                    <a:pos x="f654" y="f655"/>
                  </a:cxn>
                  <a:cxn ang="f441">
                    <a:pos x="f656" y="f657"/>
                  </a:cxn>
                  <a:cxn ang="f441">
                    <a:pos x="f658" y="f659"/>
                  </a:cxn>
                  <a:cxn ang="f441">
                    <a:pos x="f660" y="f661"/>
                  </a:cxn>
                  <a:cxn ang="f441">
                    <a:pos x="f662" y="f663"/>
                  </a:cxn>
                  <a:cxn ang="f441">
                    <a:pos x="f664" y="f665"/>
                  </a:cxn>
                  <a:cxn ang="f441">
                    <a:pos x="f666" y="f667"/>
                  </a:cxn>
                  <a:cxn ang="f441">
                    <a:pos x="f668" y="f669"/>
                  </a:cxn>
                  <a:cxn ang="f441">
                    <a:pos x="f670" y="f671"/>
                  </a:cxn>
                  <a:cxn ang="f441">
                    <a:pos x="f672" y="f673"/>
                  </a:cxn>
                  <a:cxn ang="f441">
                    <a:pos x="f674" y="f675"/>
                  </a:cxn>
                  <a:cxn ang="f441">
                    <a:pos x="f676" y="f677"/>
                  </a:cxn>
                  <a:cxn ang="f441">
                    <a:pos x="f678" y="f679"/>
                  </a:cxn>
                  <a:cxn ang="f441">
                    <a:pos x="f680" y="f681"/>
                  </a:cxn>
                  <a:cxn ang="f441">
                    <a:pos x="f682" y="f683"/>
                  </a:cxn>
                  <a:cxn ang="f441">
                    <a:pos x="f684" y="f685"/>
                  </a:cxn>
                  <a:cxn ang="f441">
                    <a:pos x="f686" y="f687"/>
                  </a:cxn>
                  <a:cxn ang="f441">
                    <a:pos x="f688" y="f689"/>
                  </a:cxn>
                  <a:cxn ang="f441">
                    <a:pos x="f690" y="f691"/>
                  </a:cxn>
                  <a:cxn ang="f441">
                    <a:pos x="f692" y="f665"/>
                  </a:cxn>
                  <a:cxn ang="f441">
                    <a:pos x="f693" y="f689"/>
                  </a:cxn>
                  <a:cxn ang="f441">
                    <a:pos x="f694" y="f695"/>
                  </a:cxn>
                  <a:cxn ang="f441">
                    <a:pos x="f696" y="f697"/>
                  </a:cxn>
                  <a:cxn ang="f441">
                    <a:pos x="f698" y="f699"/>
                  </a:cxn>
                  <a:cxn ang="f441">
                    <a:pos x="f700" y="f701"/>
                  </a:cxn>
                  <a:cxn ang="f441">
                    <a:pos x="f702" y="f703"/>
                  </a:cxn>
                  <a:cxn ang="f441">
                    <a:pos x="f704" y="f705"/>
                  </a:cxn>
                  <a:cxn ang="f441">
                    <a:pos x="f702" y="f706"/>
                  </a:cxn>
                  <a:cxn ang="f441">
                    <a:pos x="f707" y="f708"/>
                  </a:cxn>
                  <a:cxn ang="f441">
                    <a:pos x="f702" y="f709"/>
                  </a:cxn>
                  <a:cxn ang="f441">
                    <a:pos x="f710" y="f711"/>
                  </a:cxn>
                  <a:cxn ang="f441">
                    <a:pos x="f712" y="f713"/>
                  </a:cxn>
                  <a:cxn ang="f441">
                    <a:pos x="f714" y="f715"/>
                  </a:cxn>
                  <a:cxn ang="f441">
                    <a:pos x="f716" y="f717"/>
                  </a:cxn>
                  <a:cxn ang="f441">
                    <a:pos x="f718" y="f719"/>
                  </a:cxn>
                  <a:cxn ang="f441">
                    <a:pos x="f720" y="f721"/>
                  </a:cxn>
                  <a:cxn ang="f441">
                    <a:pos x="f722" y="f723"/>
                  </a:cxn>
                  <a:cxn ang="f441">
                    <a:pos x="f724" y="f725"/>
                  </a:cxn>
                  <a:cxn ang="f441">
                    <a:pos x="f726" y="f727"/>
                  </a:cxn>
                  <a:cxn ang="f441">
                    <a:pos x="f728" y="f729"/>
                  </a:cxn>
                  <a:cxn ang="f441">
                    <a:pos x="f730" y="f731"/>
                  </a:cxn>
                  <a:cxn ang="f441">
                    <a:pos x="f732" y="f733"/>
                  </a:cxn>
                  <a:cxn ang="f441">
                    <a:pos x="f734" y="f735"/>
                  </a:cxn>
                  <a:cxn ang="f441">
                    <a:pos x="f736" y="f737"/>
                  </a:cxn>
                  <a:cxn ang="f441">
                    <a:pos x="f738" y="f739"/>
                  </a:cxn>
                  <a:cxn ang="f441">
                    <a:pos x="f740" y="f741"/>
                  </a:cxn>
                  <a:cxn ang="f441">
                    <a:pos x="f742" y="f743"/>
                  </a:cxn>
                  <a:cxn ang="f441">
                    <a:pos x="f744" y="f745"/>
                  </a:cxn>
                  <a:cxn ang="f441">
                    <a:pos x="f746" y="f747"/>
                  </a:cxn>
                  <a:cxn ang="f441">
                    <a:pos x="f748" y="f749"/>
                  </a:cxn>
                  <a:cxn ang="f441">
                    <a:pos x="f750" y="f751"/>
                  </a:cxn>
                  <a:cxn ang="f441">
                    <a:pos x="f752" y="f753"/>
                  </a:cxn>
                  <a:cxn ang="f441">
                    <a:pos x="f752" y="f753"/>
                  </a:cxn>
                  <a:cxn ang="f441">
                    <a:pos x="f754" y="f755"/>
                  </a:cxn>
                </a:cxnLst>
                <a:rect l="f650" t="f653" r="f651" b="f652"/>
                <a:pathLst>
                  <a:path w="389" h="595">
                    <a:moveTo>
                      <a:pt x="f9" y="f10"/>
                    </a:move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13" y="f18"/>
                      <a:pt x="f19" y="f20"/>
                    </a:cubicBezTo>
                    <a:cubicBezTo>
                      <a:pt x="f9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2" y="f34"/>
                      <a:pt x="f35" y="f26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22"/>
                      <a:pt x="f43" y="f44"/>
                      <a:pt x="f37" y="f9"/>
                    </a:cubicBezTo>
                    <a:cubicBezTo>
                      <a:pt x="f40" y="f45"/>
                      <a:pt x="f46" y="f47"/>
                      <a:pt x="f36" y="f48"/>
                    </a:cubicBezTo>
                    <a:cubicBezTo>
                      <a:pt x="f34" y="f49"/>
                      <a:pt x="f30" y="f6"/>
                      <a:pt x="f50" y="f48"/>
                    </a:cubicBezTo>
                    <a:cubicBezTo>
                      <a:pt x="f32" y="f51"/>
                      <a:pt x="f52" y="f53"/>
                      <a:pt x="f32" y="f54"/>
                    </a:cubicBezTo>
                    <a:cubicBezTo>
                      <a:pt x="f55" y="f56"/>
                      <a:pt x="f35" y="f9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30" y="f60"/>
                      <a:pt x="f65" y="f9"/>
                      <a:pt x="f66" y="f54"/>
                    </a:cubicBezTo>
                    <a:cubicBezTo>
                      <a:pt x="f67" y="f68"/>
                      <a:pt x="f69" y="f24"/>
                      <a:pt x="f70" y="f71"/>
                    </a:cubicBezTo>
                    <a:cubicBezTo>
                      <a:pt x="f72" y="f61"/>
                      <a:pt x="f73" y="f36"/>
                      <a:pt x="f74" y="f28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67" y="f77"/>
                      <a:pt x="f67" y="f81"/>
                      <a:pt x="f67" y="f82"/>
                    </a:cubicBezTo>
                    <a:cubicBezTo>
                      <a:pt x="f81" y="f83"/>
                      <a:pt x="f84" y="f85"/>
                      <a:pt x="f86" y="f87"/>
                    </a:cubicBezTo>
                    <a:cubicBezTo>
                      <a:pt x="f88" y="f89"/>
                      <a:pt x="f90" y="f91"/>
                      <a:pt x="f92" y="f91"/>
                    </a:cubicBezTo>
                    <a:cubicBezTo>
                      <a:pt x="f93" y="f94"/>
                      <a:pt x="f95" y="f33"/>
                      <a:pt x="f90" y="f66"/>
                    </a:cubicBezTo>
                    <a:cubicBezTo>
                      <a:pt x="f96" y="f65"/>
                      <a:pt x="f97" y="f87"/>
                      <a:pt x="f98" y="f30"/>
                    </a:cubicBezTo>
                    <a:cubicBezTo>
                      <a:pt x="f99" y="f35"/>
                      <a:pt x="f100" y="f57"/>
                      <a:pt x="f99" y="f101"/>
                    </a:cubicBezTo>
                    <a:cubicBezTo>
                      <a:pt x="f98" y="f61"/>
                      <a:pt x="f102" y="f71"/>
                      <a:pt x="f103" y="f63"/>
                    </a:cubicBezTo>
                    <a:cubicBezTo>
                      <a:pt x="f104" y="f61"/>
                      <a:pt x="f27" y="f28"/>
                      <a:pt x="f105" y="f32"/>
                    </a:cubicBezTo>
                    <a:cubicBezTo>
                      <a:pt x="f106" y="f107"/>
                      <a:pt x="f108" y="f85"/>
                      <a:pt x="f109" y="f78"/>
                    </a:cubicBezTo>
                    <a:cubicBezTo>
                      <a:pt x="f110" y="f111"/>
                      <a:pt x="f112" y="f113"/>
                      <a:pt x="f112" y="f114"/>
                    </a:cubicBezTo>
                    <a:cubicBezTo>
                      <a:pt x="f115" y="f86"/>
                      <a:pt x="f116" y="f117"/>
                      <a:pt x="f86" y="f3"/>
                    </a:cubicBezTo>
                    <a:cubicBezTo>
                      <a:pt x="f83" y="f118"/>
                      <a:pt x="f55" y="f119"/>
                      <a:pt x="f40" y="f18"/>
                    </a:cubicBezTo>
                    <a:cubicBezTo>
                      <a:pt x="f120" y="f121"/>
                      <a:pt x="f122" y="f123"/>
                      <a:pt x="f124" y="f125"/>
                    </a:cubicBezTo>
                    <a:cubicBezTo>
                      <a:pt x="f124" y="f126"/>
                      <a:pt x="f37" y="f126"/>
                      <a:pt x="f37" y="f127"/>
                    </a:cubicBezTo>
                    <a:cubicBezTo>
                      <a:pt x="f128" y="f129"/>
                      <a:pt x="f130" y="f131"/>
                      <a:pt x="f34" y="f132"/>
                    </a:cubicBezTo>
                    <a:cubicBezTo>
                      <a:pt x="f78" y="f133"/>
                      <a:pt x="f82" y="f134"/>
                      <a:pt x="f88" y="f105"/>
                    </a:cubicBezTo>
                    <a:cubicBezTo>
                      <a:pt x="f135" y="f136"/>
                      <a:pt x="f137" y="f97"/>
                      <a:pt x="f106" y="f138"/>
                    </a:cubicBezTo>
                    <a:cubicBezTo>
                      <a:pt x="f139" y="f140"/>
                      <a:pt x="f141" y="f142"/>
                      <a:pt x="f143" y="f144"/>
                    </a:cubicBezTo>
                    <a:cubicBezTo>
                      <a:pt x="f145" y="f94"/>
                      <a:pt x="f146" y="f89"/>
                      <a:pt x="f147" y="f148"/>
                    </a:cubicBezTo>
                    <a:cubicBezTo>
                      <a:pt x="f149" y="f130"/>
                      <a:pt x="f150" y="f151"/>
                      <a:pt x="f152" y="f153"/>
                    </a:cubicBezTo>
                    <a:cubicBezTo>
                      <a:pt x="f154" y="f68"/>
                      <a:pt x="f154" y="f155"/>
                      <a:pt x="f156" y="f155"/>
                    </a:cubicBezTo>
                    <a:cubicBezTo>
                      <a:pt x="f157" y="f9"/>
                      <a:pt x="f158" y="f159"/>
                      <a:pt x="f160" y="f159"/>
                    </a:cubicBezTo>
                    <a:cubicBezTo>
                      <a:pt x="f161" y="f159"/>
                      <a:pt x="f162" y="f163"/>
                      <a:pt x="f161" y="f58"/>
                    </a:cubicBezTo>
                    <a:cubicBezTo>
                      <a:pt x="f160" y="f164"/>
                      <a:pt x="f119" y="f165"/>
                      <a:pt x="f154" y="f55"/>
                    </a:cubicBezTo>
                    <a:cubicBezTo>
                      <a:pt x="f152" y="f87"/>
                      <a:pt x="f152" y="f52"/>
                      <a:pt x="f152" y="f148"/>
                    </a:cubicBezTo>
                    <a:cubicBezTo>
                      <a:pt x="f166" y="f107"/>
                      <a:pt x="f167" y="f55"/>
                      <a:pt x="f168" y="f120"/>
                    </a:cubicBezTo>
                    <a:cubicBezTo>
                      <a:pt x="f169" y="f170"/>
                      <a:pt x="f171" y="f170"/>
                      <a:pt x="f172" y="f40"/>
                    </a:cubicBezTo>
                    <a:cubicBezTo>
                      <a:pt x="f172" y="f173"/>
                      <a:pt x="f172" y="f174"/>
                      <a:pt x="f175" y="f176"/>
                    </a:cubicBezTo>
                    <a:cubicBezTo>
                      <a:pt x="f175" y="f177"/>
                      <a:pt x="f175" y="f165"/>
                      <a:pt x="f175" y="f38"/>
                    </a:cubicBezTo>
                    <a:cubicBezTo>
                      <a:pt x="f178" y="f177"/>
                      <a:pt x="f179" y="f122"/>
                      <a:pt x="f180" y="f39"/>
                    </a:cubicBezTo>
                    <a:cubicBezTo>
                      <a:pt x="f181" y="f182"/>
                      <a:pt x="f181" y="f182"/>
                      <a:pt x="f183" y="f182"/>
                    </a:cubicBezTo>
                    <a:cubicBezTo>
                      <a:pt x="f183" y="f164"/>
                      <a:pt x="f183" y="f42"/>
                      <a:pt x="f184" y="f122"/>
                    </a:cubicBezTo>
                    <a:cubicBezTo>
                      <a:pt x="f185" y="f124"/>
                      <a:pt x="f186" y="f43"/>
                      <a:pt x="f187" y="f164"/>
                    </a:cubicBezTo>
                    <a:cubicBezTo>
                      <a:pt x="f16" y="f24"/>
                      <a:pt x="f188" y="f24"/>
                      <a:pt x="f189" y="f164"/>
                    </a:cubicBezTo>
                    <a:cubicBezTo>
                      <a:pt x="f190" y="f43"/>
                      <a:pt x="f191" y="f124"/>
                      <a:pt x="f190" y="f37"/>
                    </a:cubicBezTo>
                    <a:cubicBezTo>
                      <a:pt x="f188" y="f120"/>
                      <a:pt x="f192" y="f40"/>
                      <a:pt x="f193" y="f128"/>
                    </a:cubicBezTo>
                    <a:cubicBezTo>
                      <a:pt x="f194" y="f128"/>
                      <a:pt x="f190" y="f128"/>
                      <a:pt x="f195" y="f128"/>
                    </a:cubicBezTo>
                    <a:cubicBezTo>
                      <a:pt x="f195" y="f176"/>
                      <a:pt x="f195" y="f176"/>
                      <a:pt x="f195" y="f26"/>
                    </a:cubicBezTo>
                    <a:cubicBezTo>
                      <a:pt x="f196" y="f177"/>
                      <a:pt x="f197" y="f46"/>
                      <a:pt x="f190" y="f46"/>
                    </a:cubicBezTo>
                    <a:cubicBezTo>
                      <a:pt x="f185" y="f46"/>
                      <a:pt x="f180" y="f61"/>
                      <a:pt x="f198" y="f35"/>
                    </a:cubicBezTo>
                    <a:cubicBezTo>
                      <a:pt x="f199" y="f50"/>
                      <a:pt x="f175" y="f76"/>
                      <a:pt x="f168" y="f33"/>
                    </a:cubicBezTo>
                    <a:cubicBezTo>
                      <a:pt x="f200" y="f201"/>
                      <a:pt x="f202" y="f203"/>
                      <a:pt x="f190" y="f31"/>
                    </a:cubicBezTo>
                    <a:cubicBezTo>
                      <a:pt x="f204" y="f81"/>
                      <a:pt x="f204" y="f205"/>
                      <a:pt x="f190" y="f98"/>
                    </a:cubicBezTo>
                    <a:cubicBezTo>
                      <a:pt x="f188" y="f206"/>
                      <a:pt x="f187" y="f206"/>
                      <a:pt x="f207" y="f98"/>
                    </a:cubicBezTo>
                    <a:cubicBezTo>
                      <a:pt x="f198" y="f208"/>
                      <a:pt x="f127" y="f209"/>
                      <a:pt x="f166" y="f100"/>
                    </a:cubicBezTo>
                    <a:cubicBezTo>
                      <a:pt x="f119" y="f206"/>
                      <a:pt x="f210" y="f211"/>
                      <a:pt x="f143" y="f137"/>
                    </a:cubicBezTo>
                    <a:cubicBezTo>
                      <a:pt x="f212" y="f213"/>
                      <a:pt x="f214" y="f215"/>
                      <a:pt x="f108" y="f154"/>
                    </a:cubicBezTo>
                    <a:cubicBezTo>
                      <a:pt x="f108" y="f152"/>
                      <a:pt x="f106" y="f216"/>
                      <a:pt x="f217" y="f133"/>
                    </a:cubicBezTo>
                    <a:cubicBezTo>
                      <a:pt x="f218" y="f219"/>
                      <a:pt x="f218" y="f220"/>
                      <a:pt x="f214" y="f221"/>
                    </a:cubicBezTo>
                    <a:cubicBezTo>
                      <a:pt x="f212" y="f222"/>
                      <a:pt x="f223" y="f212"/>
                      <a:pt x="f23" y="f105"/>
                    </a:cubicBezTo>
                    <a:cubicBezTo>
                      <a:pt x="f156" y="f96"/>
                      <a:pt x="f121" y="f224"/>
                      <a:pt x="f194" y="f211"/>
                    </a:cubicBezTo>
                    <a:cubicBezTo>
                      <a:pt x="f195" y="f225"/>
                      <a:pt x="f226" y="f135"/>
                      <a:pt x="f227" y="f104"/>
                    </a:cubicBezTo>
                    <a:cubicBezTo>
                      <a:pt x="f228" y="f115"/>
                      <a:pt x="f10" y="f229"/>
                      <a:pt x="f230" y="f136"/>
                    </a:cubicBezTo>
                    <a:cubicBezTo>
                      <a:pt x="f231" y="f232"/>
                      <a:pt x="f233" y="f232"/>
                      <a:pt x="f234" y="f104"/>
                    </a:cubicBezTo>
                    <a:cubicBezTo>
                      <a:pt x="f235" y="f232"/>
                      <a:pt x="f235" y="f136"/>
                      <a:pt x="f236" y="f237"/>
                    </a:cubicBezTo>
                    <a:cubicBezTo>
                      <a:pt x="f238" y="f115"/>
                      <a:pt x="f239" y="f137"/>
                      <a:pt x="f240" y="f241"/>
                    </a:cubicBezTo>
                    <a:cubicBezTo>
                      <a:pt x="f242" y="f109"/>
                      <a:pt x="f243" y="f108"/>
                      <a:pt x="f234" y="f214"/>
                    </a:cubicBezTo>
                    <a:cubicBezTo>
                      <a:pt x="f244" y="f245"/>
                      <a:pt x="f7" y="f212"/>
                      <a:pt x="f246" y="f247"/>
                    </a:cubicBezTo>
                    <a:cubicBezTo>
                      <a:pt x="f248" y="f249"/>
                      <a:pt x="f239" y="f143"/>
                      <a:pt x="f250" y="f146"/>
                    </a:cubicBezTo>
                    <a:cubicBezTo>
                      <a:pt x="f10" y="f147"/>
                      <a:pt x="f251" y="f146"/>
                      <a:pt x="f252" y="f23"/>
                    </a:cubicBezTo>
                    <a:cubicBezTo>
                      <a:pt x="f253" y="f145"/>
                      <a:pt x="f253" y="f254"/>
                      <a:pt x="f255" y="f256"/>
                    </a:cubicBezTo>
                    <a:cubicBezTo>
                      <a:pt x="f257" y="f258"/>
                      <a:pt x="f2" y="f25"/>
                      <a:pt x="f259" y="f260"/>
                    </a:cubicBezTo>
                    <a:cubicBezTo>
                      <a:pt x="f251" y="f212"/>
                      <a:pt x="f255" y="f261"/>
                      <a:pt x="f12" y="f262"/>
                    </a:cubicBezTo>
                    <a:cubicBezTo>
                      <a:pt x="f263" y="f264"/>
                      <a:pt x="f265" y="f214"/>
                      <a:pt x="f188" y="f266"/>
                    </a:cubicBezTo>
                    <a:cubicBezTo>
                      <a:pt x="f169" y="f115"/>
                      <a:pt x="f267" y="f214"/>
                      <a:pt x="f268" y="f269"/>
                    </a:cubicBezTo>
                    <a:cubicBezTo>
                      <a:pt x="f268" y="f210"/>
                      <a:pt x="f267" y="f270"/>
                      <a:pt x="f20" y="f271"/>
                    </a:cubicBezTo>
                    <a:cubicBezTo>
                      <a:pt x="f272" y="f216"/>
                      <a:pt x="f273" y="f119"/>
                      <a:pt x="f121" y="f268"/>
                    </a:cubicBezTo>
                    <a:cubicBezTo>
                      <a:pt x="f274" y="f275"/>
                      <a:pt x="f274" y="f275"/>
                      <a:pt x="f123" y="f160"/>
                    </a:cubicBezTo>
                    <a:cubicBezTo>
                      <a:pt x="f276" y="f119"/>
                      <a:pt x="f273" y="f133"/>
                      <a:pt x="f277" y="f150"/>
                    </a:cubicBezTo>
                    <a:cubicBezTo>
                      <a:pt x="f278" y="f210"/>
                      <a:pt x="f279" y="f280"/>
                      <a:pt x="f281" y="f145"/>
                    </a:cubicBezTo>
                    <a:cubicBezTo>
                      <a:pt x="f277" y="f141"/>
                      <a:pt x="f282" y="f260"/>
                      <a:pt x="f283" y="f213"/>
                    </a:cubicBezTo>
                    <a:cubicBezTo>
                      <a:pt x="f126" y="f284"/>
                      <a:pt x="f168" y="f213"/>
                      <a:pt x="f169" y="f285"/>
                    </a:cubicBezTo>
                    <a:cubicBezTo>
                      <a:pt x="f178" y="f286"/>
                      <a:pt x="f193" y="f271"/>
                      <a:pt x="f287" y="f267"/>
                    </a:cubicBezTo>
                    <a:cubicBezTo>
                      <a:pt x="f14" y="f288"/>
                      <a:pt x="f289" y="f276"/>
                      <a:pt x="f14" y="f168"/>
                    </a:cubicBezTo>
                    <a:cubicBezTo>
                      <a:pt x="f204" y="f290"/>
                      <a:pt x="f287" y="f199"/>
                      <a:pt x="f196" y="f291"/>
                    </a:cubicBezTo>
                    <a:cubicBezTo>
                      <a:pt x="f292" y="f185"/>
                      <a:pt x="f263" y="f287"/>
                      <a:pt x="f289" y="f293"/>
                    </a:cubicBezTo>
                    <a:cubicBezTo>
                      <a:pt x="f294" y="f295"/>
                      <a:pt x="f16" y="f296"/>
                      <a:pt x="f297" y="f298"/>
                    </a:cubicBezTo>
                    <a:cubicBezTo>
                      <a:pt x="f167" y="f299"/>
                      <a:pt x="f300" y="f301"/>
                      <a:pt x="f20" y="f302"/>
                    </a:cubicBezTo>
                    <a:cubicBezTo>
                      <a:pt x="f150" y="f303"/>
                      <a:pt x="f304" y="f8"/>
                      <a:pt x="f110" y="f305"/>
                    </a:cubicBezTo>
                    <a:cubicBezTo>
                      <a:pt x="f95" y="f306"/>
                      <a:pt x="f72" y="f307"/>
                      <a:pt x="f67" y="f308"/>
                    </a:cubicBezTo>
                    <a:cubicBezTo>
                      <a:pt x="f50" y="f309"/>
                      <a:pt x="f176" y="f310"/>
                      <a:pt x="f311" y="f312"/>
                    </a:cubicBezTo>
                    <a:cubicBezTo>
                      <a:pt x="f58" y="f313"/>
                      <a:pt x="f314" y="f315"/>
                      <a:pt x="f316" y="f317"/>
                    </a:cubicBezTo>
                    <a:cubicBezTo>
                      <a:pt x="f45" y="f246"/>
                      <a:pt x="f19" y="f248"/>
                      <a:pt x="f9" y="f10"/>
                    </a:cubicBezTo>
                    <a:close/>
                    <a:moveTo>
                      <a:pt x="f176" y="f62"/>
                    </a:moveTo>
                    <a:cubicBezTo>
                      <a:pt x="f63" y="f60"/>
                      <a:pt x="f35" y="f318"/>
                      <a:pt x="f319" y="f320"/>
                    </a:cubicBezTo>
                    <a:cubicBezTo>
                      <a:pt x="f59" y="f56"/>
                      <a:pt x="f38" y="f155"/>
                      <a:pt x="f176" y="f62"/>
                    </a:cubicBezTo>
                    <a:close/>
                    <a:moveTo>
                      <a:pt x="f29" y="f34"/>
                    </a:moveTo>
                    <a:cubicBezTo>
                      <a:pt x="f321" y="f32"/>
                      <a:pt x="f322" y="f107"/>
                      <a:pt x="f115" y="f66"/>
                    </a:cubicBezTo>
                    <a:cubicBezTo>
                      <a:pt x="f104" y="f32"/>
                      <a:pt x="f211" y="f30"/>
                      <a:pt x="f29" y="f34"/>
                    </a:cubicBezTo>
                    <a:close/>
                    <a:moveTo>
                      <a:pt x="f2" y="f254"/>
                    </a:moveTo>
                    <a:cubicBezTo>
                      <a:pt x="f323" y="f223"/>
                      <a:pt x="f324" y="f261"/>
                      <a:pt x="f248" y="f325"/>
                    </a:cubicBezTo>
                    <a:cubicBezTo>
                      <a:pt x="f326" y="f264"/>
                      <a:pt x="f10" y="f247"/>
                      <a:pt x="f2" y="f25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Freeform 125">
                <a:extLst>
                  <a:ext uri="{FF2B5EF4-FFF2-40B4-BE49-F238E27FC236}">
                    <a16:creationId xmlns:a16="http://schemas.microsoft.com/office/drawing/2014/main" id="{D7E3E563-BB45-C8A9-D4B1-E3266053DA0C}"/>
                  </a:ext>
                </a:extLst>
              </p:cNvPr>
              <p:cNvSpPr/>
              <p:nvPr/>
            </p:nvSpPr>
            <p:spPr>
              <a:xfrm>
                <a:off x="8646447" y="416088"/>
                <a:ext cx="39246" cy="501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50"/>
                  <a:gd name="f8" fmla="val 15"/>
                  <a:gd name="f9" fmla="val 28"/>
                  <a:gd name="f10" fmla="val 11"/>
                  <a:gd name="f11" fmla="val 8"/>
                  <a:gd name="f12" fmla="val 27"/>
                  <a:gd name="f13" fmla="val 4"/>
                  <a:gd name="f14" fmla="val 3"/>
                  <a:gd name="f15" fmla="val 26"/>
                  <a:gd name="f16" fmla="val 2"/>
                  <a:gd name="f17" fmla="val 25"/>
                  <a:gd name="f18" fmla="val 24"/>
                  <a:gd name="f19" fmla="val 22"/>
                  <a:gd name="f20" fmla="val 21"/>
                  <a:gd name="f21" fmla="val 5"/>
                  <a:gd name="f22" fmla="val 20"/>
                  <a:gd name="f23" fmla="val 7"/>
                  <a:gd name="f24" fmla="val 10"/>
                  <a:gd name="f25" fmla="val 13"/>
                  <a:gd name="f26" fmla="val 18"/>
                  <a:gd name="f27" fmla="val 16"/>
                  <a:gd name="f28" fmla="val 12"/>
                  <a:gd name="f29" fmla="val 14"/>
                  <a:gd name="f30" fmla="val 19"/>
                  <a:gd name="f31" fmla="val 30"/>
                  <a:gd name="f32" fmla="val 33"/>
                  <a:gd name="f33" fmla="val 37"/>
                  <a:gd name="f34" fmla="val 35"/>
                  <a:gd name="f35" fmla="val 29"/>
                  <a:gd name="f36" fmla="val 31"/>
                  <a:gd name="f37" fmla="val 36"/>
                  <a:gd name="f38" fmla="val 46"/>
                  <a:gd name="f39" fmla="val 23"/>
                  <a:gd name="f40" fmla="val 43"/>
                  <a:gd name="f41" fmla="val 17"/>
                  <a:gd name="f42" fmla="+- 0 0 -90"/>
                  <a:gd name="f43" fmla="*/ f3 1 39"/>
                  <a:gd name="f44" fmla="*/ f4 1 50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9"/>
                  <a:gd name="f53" fmla="*/ f49 1 50"/>
                  <a:gd name="f54" fmla="*/ 15 f50 1"/>
                  <a:gd name="f55" fmla="*/ 28 f49 1"/>
                  <a:gd name="f56" fmla="*/ 4 f50 1"/>
                  <a:gd name="f57" fmla="*/ 27 f49 1"/>
                  <a:gd name="f58" fmla="*/ 0 f50 1"/>
                  <a:gd name="f59" fmla="*/ 24 f49 1"/>
                  <a:gd name="f60" fmla="*/ 5 f50 1"/>
                  <a:gd name="f61" fmla="*/ 20 f49 1"/>
                  <a:gd name="f62" fmla="*/ 13 f50 1"/>
                  <a:gd name="f63" fmla="*/ 12 f50 1"/>
                  <a:gd name="f64" fmla="*/ 14 f49 1"/>
                  <a:gd name="f65" fmla="*/ 19 f50 1"/>
                  <a:gd name="f66" fmla="*/ 2 f49 1"/>
                  <a:gd name="f67" fmla="*/ 33 f50 1"/>
                  <a:gd name="f68" fmla="*/ 8 f49 1"/>
                  <a:gd name="f69" fmla="*/ 35 f50 1"/>
                  <a:gd name="f70" fmla="*/ 29 f49 1"/>
                  <a:gd name="f71" fmla="*/ 23 f50 1"/>
                  <a:gd name="f72" fmla="*/ 50 f49 1"/>
                  <a:gd name="f73" fmla="*/ 21 f50 1"/>
                  <a:gd name="f74" fmla="+- f51 0 f1"/>
                  <a:gd name="f75" fmla="*/ f54 1 39"/>
                  <a:gd name="f76" fmla="*/ f55 1 50"/>
                  <a:gd name="f77" fmla="*/ f56 1 39"/>
                  <a:gd name="f78" fmla="*/ f57 1 50"/>
                  <a:gd name="f79" fmla="*/ f58 1 39"/>
                  <a:gd name="f80" fmla="*/ f59 1 50"/>
                  <a:gd name="f81" fmla="*/ f60 1 39"/>
                  <a:gd name="f82" fmla="*/ f61 1 50"/>
                  <a:gd name="f83" fmla="*/ f62 1 39"/>
                  <a:gd name="f84" fmla="*/ f63 1 39"/>
                  <a:gd name="f85" fmla="*/ f64 1 50"/>
                  <a:gd name="f86" fmla="*/ f65 1 39"/>
                  <a:gd name="f87" fmla="*/ f66 1 50"/>
                  <a:gd name="f88" fmla="*/ f67 1 39"/>
                  <a:gd name="f89" fmla="*/ f68 1 50"/>
                  <a:gd name="f90" fmla="*/ f69 1 39"/>
                  <a:gd name="f91" fmla="*/ f70 1 50"/>
                  <a:gd name="f92" fmla="*/ f71 1 39"/>
                  <a:gd name="f93" fmla="*/ f72 1 50"/>
                  <a:gd name="f94" fmla="*/ f73 1 39"/>
                  <a:gd name="f95" fmla="*/ 0 1 f52"/>
                  <a:gd name="f96" fmla="*/ f46 1 f52"/>
                  <a:gd name="f97" fmla="*/ 0 1 f53"/>
                  <a:gd name="f98" fmla="*/ f47 1 f53"/>
                  <a:gd name="f99" fmla="*/ f75 1 f52"/>
                  <a:gd name="f100" fmla="*/ f76 1 f53"/>
                  <a:gd name="f101" fmla="*/ f77 1 f52"/>
                  <a:gd name="f102" fmla="*/ f78 1 f53"/>
                  <a:gd name="f103" fmla="*/ f79 1 f52"/>
                  <a:gd name="f104" fmla="*/ f80 1 f53"/>
                  <a:gd name="f105" fmla="*/ f81 1 f52"/>
                  <a:gd name="f106" fmla="*/ f82 1 f53"/>
                  <a:gd name="f107" fmla="*/ f83 1 f52"/>
                  <a:gd name="f108" fmla="*/ f84 1 f52"/>
                  <a:gd name="f109" fmla="*/ f85 1 f53"/>
                  <a:gd name="f110" fmla="*/ f86 1 f52"/>
                  <a:gd name="f111" fmla="*/ f87 1 f53"/>
                  <a:gd name="f112" fmla="*/ f88 1 f52"/>
                  <a:gd name="f113" fmla="*/ f89 1 f53"/>
                  <a:gd name="f114" fmla="*/ f90 1 f52"/>
                  <a:gd name="f115" fmla="*/ f91 1 f53"/>
                  <a:gd name="f116" fmla="*/ f92 1 f52"/>
                  <a:gd name="f117" fmla="*/ f93 1 f53"/>
                  <a:gd name="f118" fmla="*/ f94 1 f52"/>
                  <a:gd name="f119" fmla="*/ f95 f43 1"/>
                  <a:gd name="f120" fmla="*/ f96 f43 1"/>
                  <a:gd name="f121" fmla="*/ f98 f44 1"/>
                  <a:gd name="f122" fmla="*/ f97 f44 1"/>
                  <a:gd name="f123" fmla="*/ f99 f43 1"/>
                  <a:gd name="f124" fmla="*/ f100 f44 1"/>
                  <a:gd name="f125" fmla="*/ f101 f43 1"/>
                  <a:gd name="f126" fmla="*/ f102 f44 1"/>
                  <a:gd name="f127" fmla="*/ f103 f43 1"/>
                  <a:gd name="f128" fmla="*/ f104 f44 1"/>
                  <a:gd name="f129" fmla="*/ f105 f43 1"/>
                  <a:gd name="f130" fmla="*/ f106 f44 1"/>
                  <a:gd name="f131" fmla="*/ f107 f43 1"/>
                  <a:gd name="f132" fmla="*/ f108 f43 1"/>
                  <a:gd name="f133" fmla="*/ f109 f44 1"/>
                  <a:gd name="f134" fmla="*/ f110 f43 1"/>
                  <a:gd name="f135" fmla="*/ f111 f44 1"/>
                  <a:gd name="f136" fmla="*/ f112 f43 1"/>
                  <a:gd name="f137" fmla="*/ f113 f44 1"/>
                  <a:gd name="f138" fmla="*/ f114 f43 1"/>
                  <a:gd name="f139" fmla="*/ f115 f44 1"/>
                  <a:gd name="f140" fmla="*/ f116 f43 1"/>
                  <a:gd name="f141" fmla="*/ f117 f44 1"/>
                  <a:gd name="f142" fmla="*/ f118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23" y="f124"/>
                  </a:cxn>
                  <a:cxn ang="f74">
                    <a:pos x="f125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0"/>
                  </a:cxn>
                  <a:cxn ang="f74">
                    <a:pos x="f132" y="f133"/>
                  </a:cxn>
                  <a:cxn ang="f74">
                    <a:pos x="f134" y="f135"/>
                  </a:cxn>
                  <a:cxn ang="f74">
                    <a:pos x="f136" y="f137"/>
                  </a:cxn>
                  <a:cxn ang="f74">
                    <a:pos x="f138" y="f139"/>
                  </a:cxn>
                  <a:cxn ang="f74">
                    <a:pos x="f140" y="f141"/>
                  </a:cxn>
                  <a:cxn ang="f74">
                    <a:pos x="f142" y="f141"/>
                  </a:cxn>
                  <a:cxn ang="f74">
                    <a:pos x="f123" y="f124"/>
                  </a:cxn>
                </a:cxnLst>
                <a:rect l="f119" t="f122" r="f120" b="f121"/>
                <a:pathLst>
                  <a:path w="39" h="50">
                    <a:moveTo>
                      <a:pt x="f8" y="f9"/>
                    </a:moveTo>
                    <a:cubicBezTo>
                      <a:pt x="f10" y="f9"/>
                      <a:pt x="f11" y="f12"/>
                      <a:pt x="f13" y="f12"/>
                    </a:cubicBezTo>
                    <a:cubicBezTo>
                      <a:pt x="f14" y="f15"/>
                      <a:pt x="f16" y="f17"/>
                      <a:pt x="f5" y="f18"/>
                    </a:cubicBezTo>
                    <a:cubicBezTo>
                      <a:pt x="f16" y="f19"/>
                      <a:pt x="f14" y="f20"/>
                      <a:pt x="f21" y="f22"/>
                    </a:cubicBezTo>
                    <a:cubicBezTo>
                      <a:pt x="f23" y="f22"/>
                      <a:pt x="f24" y="f22"/>
                      <a:pt x="f25" y="f22"/>
                    </a:cubicBezTo>
                    <a:cubicBezTo>
                      <a:pt x="f25" y="f26"/>
                      <a:pt x="f25" y="f27"/>
                      <a:pt x="f28" y="f29"/>
                    </a:cubicBezTo>
                    <a:cubicBezTo>
                      <a:pt x="f24" y="f23"/>
                      <a:pt x="f25" y="f13"/>
                      <a:pt x="f30" y="f16"/>
                    </a:cubicBezTo>
                    <a:cubicBezTo>
                      <a:pt x="f17" y="f5"/>
                      <a:pt x="f31" y="f5"/>
                      <a:pt x="f32" y="f11"/>
                    </a:cubicBezTo>
                    <a:cubicBezTo>
                      <a:pt x="f33" y="f8"/>
                      <a:pt x="f6" y="f20"/>
                      <a:pt x="f34" y="f35"/>
                    </a:cubicBezTo>
                    <a:cubicBezTo>
                      <a:pt x="f36" y="f37"/>
                      <a:pt x="f32" y="f38"/>
                      <a:pt x="f39" y="f7"/>
                    </a:cubicBezTo>
                    <a:cubicBezTo>
                      <a:pt x="f19" y="f7"/>
                      <a:pt x="f19" y="f7"/>
                      <a:pt x="f20" y="f7"/>
                    </a:cubicBezTo>
                    <a:cubicBezTo>
                      <a:pt x="f30" y="f40"/>
                      <a:pt x="f41" y="f37"/>
                      <a:pt x="f8" y="f9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32" name="Grupo 44">
            <a:extLst>
              <a:ext uri="{FF2B5EF4-FFF2-40B4-BE49-F238E27FC236}">
                <a16:creationId xmlns:a16="http://schemas.microsoft.com/office/drawing/2014/main" id="{114292F0-D26C-4182-AA1D-22D54DE43576}"/>
              </a:ext>
            </a:extLst>
          </p:cNvPr>
          <p:cNvGrpSpPr/>
          <p:nvPr userDrawn="1"/>
        </p:nvGrpSpPr>
        <p:grpSpPr>
          <a:xfrm rot="10800000">
            <a:off x="-6345" y="-11430"/>
            <a:ext cx="9150345" cy="339669"/>
            <a:chOff x="-6345" y="4553519"/>
            <a:chExt cx="9150345" cy="608011"/>
          </a:xfrm>
        </p:grpSpPr>
        <p:sp>
          <p:nvSpPr>
            <p:cNvPr id="33" name="Freeform 5">
              <a:extLst>
                <a:ext uri="{FF2B5EF4-FFF2-40B4-BE49-F238E27FC236}">
                  <a16:creationId xmlns:a16="http://schemas.microsoft.com/office/drawing/2014/main" id="{93AD4251-71AA-410F-9CF6-0DCEDE31B839}"/>
                </a:ext>
              </a:extLst>
            </p:cNvPr>
            <p:cNvSpPr/>
            <p:nvPr/>
          </p:nvSpPr>
          <p:spPr>
            <a:xfrm>
              <a:off x="-6345" y="4809103"/>
              <a:ext cx="5206995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6"/>
                <a:gd name="f7" fmla="val 102"/>
                <a:gd name="f8" fmla="val 1489"/>
                <a:gd name="f9" fmla="val 1529"/>
                <a:gd name="f10" fmla="val 1575"/>
                <a:gd name="f11" fmla="val 1570"/>
                <a:gd name="f12" fmla="val 94"/>
                <a:gd name="f13" fmla="val 1520"/>
                <a:gd name="f14" fmla="val 88"/>
                <a:gd name="f15" fmla="val 1475"/>
                <a:gd name="f16" fmla="val 79"/>
                <a:gd name="f17" fmla="val 1325"/>
                <a:gd name="f18" fmla="val 57"/>
                <a:gd name="f19" fmla="val 1176"/>
                <a:gd name="f20" fmla="val 34"/>
                <a:gd name="f21" fmla="val 1021"/>
                <a:gd name="f22" fmla="val 19"/>
                <a:gd name="f23" fmla="val 958"/>
                <a:gd name="f24" fmla="val 14"/>
                <a:gd name="f25" fmla="val 894"/>
                <a:gd name="f26" fmla="val 8"/>
                <a:gd name="f27" fmla="val 831"/>
                <a:gd name="f28" fmla="val 658"/>
                <a:gd name="f29" fmla="val 486"/>
                <a:gd name="f30" fmla="val 11"/>
                <a:gd name="f31" fmla="val 318"/>
                <a:gd name="f32" fmla="val 28"/>
                <a:gd name="f33" fmla="val 250"/>
                <a:gd name="f34" fmla="val 37"/>
                <a:gd name="f35" fmla="val 182"/>
                <a:gd name="f36" fmla="val 42"/>
                <a:gd name="f37" fmla="val 114"/>
                <a:gd name="f38" fmla="val 54"/>
                <a:gd name="f39" fmla="val 75"/>
                <a:gd name="f40" fmla="val 61"/>
                <a:gd name="f41" fmla="val 36"/>
                <a:gd name="f42" fmla="val 66"/>
                <a:gd name="f43" fmla="val 73"/>
                <a:gd name="f44" fmla="val 496"/>
                <a:gd name="f45" fmla="val 992"/>
                <a:gd name="f46" fmla="+- 0 0 -90"/>
                <a:gd name="f47" fmla="*/ f3 1 1616"/>
                <a:gd name="f48" fmla="*/ f4 1 10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616"/>
                <a:gd name="f57" fmla="*/ f53 1 102"/>
                <a:gd name="f58" fmla="*/ 1489 f54 1"/>
                <a:gd name="f59" fmla="*/ 102 f53 1"/>
                <a:gd name="f60" fmla="*/ 1616 f54 1"/>
                <a:gd name="f61" fmla="*/ 1475 f54 1"/>
                <a:gd name="f62" fmla="*/ 79 f53 1"/>
                <a:gd name="f63" fmla="*/ 1021 f54 1"/>
                <a:gd name="f64" fmla="*/ 19 f53 1"/>
                <a:gd name="f65" fmla="*/ 831 f54 1"/>
                <a:gd name="f66" fmla="*/ 8 f53 1"/>
                <a:gd name="f67" fmla="*/ 318 f54 1"/>
                <a:gd name="f68" fmla="*/ 28 f53 1"/>
                <a:gd name="f69" fmla="*/ 114 f54 1"/>
                <a:gd name="f70" fmla="*/ 54 f53 1"/>
                <a:gd name="f71" fmla="*/ 0 f54 1"/>
                <a:gd name="f72" fmla="*/ 73 f53 1"/>
                <a:gd name="f73" fmla="+- f55 0 f1"/>
                <a:gd name="f74" fmla="*/ f58 1 1616"/>
                <a:gd name="f75" fmla="*/ f59 1 102"/>
                <a:gd name="f76" fmla="*/ f60 1 1616"/>
                <a:gd name="f77" fmla="*/ f61 1 1616"/>
                <a:gd name="f78" fmla="*/ f62 1 102"/>
                <a:gd name="f79" fmla="*/ f63 1 1616"/>
                <a:gd name="f80" fmla="*/ f64 1 102"/>
                <a:gd name="f81" fmla="*/ f65 1 1616"/>
                <a:gd name="f82" fmla="*/ f66 1 102"/>
                <a:gd name="f83" fmla="*/ f67 1 1616"/>
                <a:gd name="f84" fmla="*/ f68 1 102"/>
                <a:gd name="f85" fmla="*/ f69 1 1616"/>
                <a:gd name="f86" fmla="*/ f70 1 102"/>
                <a:gd name="f87" fmla="*/ f71 1 1616"/>
                <a:gd name="f88" fmla="*/ f72 1 102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5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615" h="102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5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4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44" y="f7"/>
                    <a:pt x="f45" y="f7"/>
                    <a:pt x="f8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:a16="http://schemas.microsoft.com/office/drawing/2014/main" id="{03C6B3DC-626E-4CC5-BEBC-1E2413D3E47A}"/>
                </a:ext>
              </a:extLst>
            </p:cNvPr>
            <p:cNvSpPr/>
            <p:nvPr/>
          </p:nvSpPr>
          <p:spPr>
            <a:xfrm>
              <a:off x="-6345" y="4553519"/>
              <a:ext cx="915034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0"/>
                <a:gd name="f7" fmla="val 186"/>
                <a:gd name="f8" fmla="val 2832"/>
                <a:gd name="f9" fmla="val 52"/>
                <a:gd name="f10" fmla="val 2673"/>
                <a:gd name="f11" fmla="val 69"/>
                <a:gd name="f12" fmla="val 2510"/>
                <a:gd name="f13" fmla="val 80"/>
                <a:gd name="f14" fmla="val 2351"/>
                <a:gd name="f15" fmla="val 83"/>
                <a:gd name="f16" fmla="val 2147"/>
                <a:gd name="f17" fmla="val 89"/>
                <a:gd name="f18" fmla="val 1947"/>
                <a:gd name="f19" fmla="val 86"/>
                <a:gd name="f20" fmla="val 1747"/>
                <a:gd name="f21" fmla="val 75"/>
                <a:gd name="f22" fmla="val 1607"/>
                <a:gd name="f23" fmla="val 66"/>
                <a:gd name="f24" fmla="val 1466"/>
                <a:gd name="f25" fmla="val 55"/>
                <a:gd name="f26" fmla="val 1325"/>
                <a:gd name="f27" fmla="val 40"/>
                <a:gd name="f28" fmla="val 1266"/>
                <a:gd name="f29" fmla="val 35"/>
                <a:gd name="f30" fmla="val 1203"/>
                <a:gd name="f31" fmla="val 32"/>
                <a:gd name="f32" fmla="val 1144"/>
                <a:gd name="f33" fmla="val 26"/>
                <a:gd name="f34" fmla="val 994"/>
                <a:gd name="f35" fmla="val 12"/>
                <a:gd name="f36" fmla="val 849"/>
                <a:gd name="f37" fmla="val 6"/>
                <a:gd name="f38" fmla="val 699"/>
                <a:gd name="f39" fmla="val 3"/>
                <a:gd name="f40" fmla="val 618"/>
                <a:gd name="f41" fmla="val 536"/>
                <a:gd name="f42" fmla="val 459"/>
                <a:gd name="f43" fmla="val 445"/>
                <a:gd name="f44" fmla="val 9"/>
                <a:gd name="f45" fmla="val 436"/>
                <a:gd name="f46" fmla="val 422"/>
                <a:gd name="f47" fmla="val 368"/>
                <a:gd name="f48" fmla="val 318"/>
                <a:gd name="f49" fmla="val 15"/>
                <a:gd name="f50" fmla="val 268"/>
                <a:gd name="f51" fmla="val 20"/>
                <a:gd name="f52" fmla="val 175"/>
                <a:gd name="f53" fmla="val 31"/>
                <a:gd name="f54" fmla="val 82"/>
                <a:gd name="f55" fmla="val 47"/>
                <a:gd name="f56" fmla="val 76"/>
                <a:gd name="f57" fmla="val 128"/>
                <a:gd name="f58" fmla="val 109"/>
                <a:gd name="f59" fmla="val 179"/>
                <a:gd name="f60" fmla="val 97"/>
                <a:gd name="f61" fmla="val 400"/>
                <a:gd name="f62" fmla="val 527"/>
                <a:gd name="f63" fmla="val 63"/>
                <a:gd name="f64" fmla="val 658"/>
                <a:gd name="f65" fmla="val 60"/>
                <a:gd name="f66" fmla="val 717"/>
                <a:gd name="f67" fmla="val 57"/>
                <a:gd name="f68" fmla="val 772"/>
                <a:gd name="f69" fmla="val 831"/>
                <a:gd name="f70" fmla="val 917"/>
                <a:gd name="f71" fmla="val 999"/>
                <a:gd name="f72" fmla="val 1080"/>
                <a:gd name="f73" fmla="val 77"/>
                <a:gd name="f74" fmla="val 1257"/>
                <a:gd name="f75" fmla="val 1430"/>
                <a:gd name="f76" fmla="val 129"/>
                <a:gd name="f77" fmla="val 1602"/>
                <a:gd name="f78" fmla="val 155"/>
                <a:gd name="f79" fmla="val 1697"/>
                <a:gd name="f80" fmla="val 169"/>
                <a:gd name="f81" fmla="val 1788"/>
                <a:gd name="f82" fmla="val 1888"/>
                <a:gd name="f83" fmla="val 183"/>
                <a:gd name="f84" fmla="val 1983"/>
                <a:gd name="f85" fmla="val 2074"/>
                <a:gd name="f86" fmla="val 2169"/>
                <a:gd name="f87" fmla="val 2178"/>
                <a:gd name="f88" fmla="val 2192"/>
                <a:gd name="f89" fmla="val 2201"/>
                <a:gd name="f90" fmla="val 2342"/>
                <a:gd name="f91" fmla="val 166"/>
                <a:gd name="f92" fmla="val 2482"/>
                <a:gd name="f93" fmla="val 152"/>
                <a:gd name="f94" fmla="val 2619"/>
                <a:gd name="f95" fmla="val 126"/>
                <a:gd name="f96" fmla="val 2695"/>
                <a:gd name="f97" fmla="val 112"/>
                <a:gd name="f98" fmla="val 2768"/>
                <a:gd name="f99" fmla="val 98"/>
                <a:gd name="f100" fmla="val 50"/>
                <a:gd name="f101" fmla="val 2837"/>
                <a:gd name="f102" fmla="val 51"/>
                <a:gd name="f103" fmla="val 2834"/>
                <a:gd name="f104" fmla="+- 0 0 -90"/>
                <a:gd name="f105" fmla="*/ f3 1 2840"/>
                <a:gd name="f106" fmla="*/ f4 1 186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2840"/>
                <a:gd name="f115" fmla="*/ f111 1 186"/>
                <a:gd name="f116" fmla="*/ 2832 f112 1"/>
                <a:gd name="f117" fmla="*/ 52 f111 1"/>
                <a:gd name="f118" fmla="*/ 2351 f112 1"/>
                <a:gd name="f119" fmla="*/ 83 f111 1"/>
                <a:gd name="f120" fmla="*/ 1747 f112 1"/>
                <a:gd name="f121" fmla="*/ 75 f111 1"/>
                <a:gd name="f122" fmla="*/ 1325 f112 1"/>
                <a:gd name="f123" fmla="*/ 40 f111 1"/>
                <a:gd name="f124" fmla="*/ 1144 f112 1"/>
                <a:gd name="f125" fmla="*/ 26 f111 1"/>
                <a:gd name="f126" fmla="*/ 699 f112 1"/>
                <a:gd name="f127" fmla="*/ 3 f111 1"/>
                <a:gd name="f128" fmla="*/ 459 f112 1"/>
                <a:gd name="f129" fmla="*/ 6 f111 1"/>
                <a:gd name="f130" fmla="*/ 422 f112 1"/>
                <a:gd name="f131" fmla="*/ 9 f111 1"/>
                <a:gd name="f132" fmla="*/ 268 f112 1"/>
                <a:gd name="f133" fmla="*/ 20 f111 1"/>
                <a:gd name="f134" fmla="*/ 0 f112 1"/>
                <a:gd name="f135" fmla="*/ 76 f111 1"/>
                <a:gd name="f136" fmla="*/ 128 f111 1"/>
                <a:gd name="f137" fmla="*/ 89 f111 1"/>
                <a:gd name="f138" fmla="*/ 658 f112 1"/>
                <a:gd name="f139" fmla="*/ 60 f111 1"/>
                <a:gd name="f140" fmla="*/ 831 f112 1"/>
                <a:gd name="f141" fmla="*/ 1080 f112 1"/>
                <a:gd name="f142" fmla="*/ 77 f111 1"/>
                <a:gd name="f143" fmla="*/ 1602 f112 1"/>
                <a:gd name="f144" fmla="*/ 155 f111 1"/>
                <a:gd name="f145" fmla="*/ 1888 f112 1"/>
                <a:gd name="f146" fmla="*/ 183 f111 1"/>
                <a:gd name="f147" fmla="*/ 2169 f112 1"/>
                <a:gd name="f148" fmla="*/ 180 f111 1"/>
                <a:gd name="f149" fmla="*/ 2201 f112 1"/>
                <a:gd name="f150" fmla="*/ 2619 f112 1"/>
                <a:gd name="f151" fmla="*/ 126 f111 1"/>
                <a:gd name="f152" fmla="*/ 2840 f112 1"/>
                <a:gd name="f153" fmla="*/ 86 f111 1"/>
                <a:gd name="f154" fmla="*/ 50 f111 1"/>
                <a:gd name="f155" fmla="+- f113 0 f1"/>
                <a:gd name="f156" fmla="*/ f116 1 2840"/>
                <a:gd name="f157" fmla="*/ f117 1 186"/>
                <a:gd name="f158" fmla="*/ f118 1 2840"/>
                <a:gd name="f159" fmla="*/ f119 1 186"/>
                <a:gd name="f160" fmla="*/ f120 1 2840"/>
                <a:gd name="f161" fmla="*/ f121 1 186"/>
                <a:gd name="f162" fmla="*/ f122 1 2840"/>
                <a:gd name="f163" fmla="*/ f123 1 186"/>
                <a:gd name="f164" fmla="*/ f124 1 2840"/>
                <a:gd name="f165" fmla="*/ f125 1 186"/>
                <a:gd name="f166" fmla="*/ f126 1 2840"/>
                <a:gd name="f167" fmla="*/ f127 1 186"/>
                <a:gd name="f168" fmla="*/ f128 1 2840"/>
                <a:gd name="f169" fmla="*/ f129 1 186"/>
                <a:gd name="f170" fmla="*/ f130 1 2840"/>
                <a:gd name="f171" fmla="*/ f131 1 186"/>
                <a:gd name="f172" fmla="*/ f132 1 2840"/>
                <a:gd name="f173" fmla="*/ f133 1 186"/>
                <a:gd name="f174" fmla="*/ f134 1 2840"/>
                <a:gd name="f175" fmla="*/ f135 1 186"/>
                <a:gd name="f176" fmla="*/ f136 1 186"/>
                <a:gd name="f177" fmla="*/ f137 1 186"/>
                <a:gd name="f178" fmla="*/ f138 1 2840"/>
                <a:gd name="f179" fmla="*/ f139 1 186"/>
                <a:gd name="f180" fmla="*/ f140 1 2840"/>
                <a:gd name="f181" fmla="*/ f141 1 2840"/>
                <a:gd name="f182" fmla="*/ f142 1 186"/>
                <a:gd name="f183" fmla="*/ f143 1 2840"/>
                <a:gd name="f184" fmla="*/ f144 1 186"/>
                <a:gd name="f185" fmla="*/ f145 1 2840"/>
                <a:gd name="f186" fmla="*/ f146 1 186"/>
                <a:gd name="f187" fmla="*/ f147 1 2840"/>
                <a:gd name="f188" fmla="*/ f148 1 186"/>
                <a:gd name="f189" fmla="*/ f149 1 2840"/>
                <a:gd name="f190" fmla="*/ f150 1 2840"/>
                <a:gd name="f191" fmla="*/ f151 1 186"/>
                <a:gd name="f192" fmla="*/ f152 1 2840"/>
                <a:gd name="f193" fmla="*/ f153 1 186"/>
                <a:gd name="f194" fmla="*/ f154 1 186"/>
                <a:gd name="f195" fmla="*/ 0 1 f114"/>
                <a:gd name="f196" fmla="*/ f108 1 f114"/>
                <a:gd name="f197" fmla="*/ 0 1 f115"/>
                <a:gd name="f198" fmla="*/ f109 1 f115"/>
                <a:gd name="f199" fmla="*/ f156 1 f114"/>
                <a:gd name="f200" fmla="*/ f157 1 f115"/>
                <a:gd name="f201" fmla="*/ f158 1 f114"/>
                <a:gd name="f202" fmla="*/ f159 1 f115"/>
                <a:gd name="f203" fmla="*/ f160 1 f114"/>
                <a:gd name="f204" fmla="*/ f161 1 f115"/>
                <a:gd name="f205" fmla="*/ f162 1 f114"/>
                <a:gd name="f206" fmla="*/ f163 1 f115"/>
                <a:gd name="f207" fmla="*/ f164 1 f114"/>
                <a:gd name="f208" fmla="*/ f165 1 f115"/>
                <a:gd name="f209" fmla="*/ f166 1 f114"/>
                <a:gd name="f210" fmla="*/ f167 1 f115"/>
                <a:gd name="f211" fmla="*/ f168 1 f114"/>
                <a:gd name="f212" fmla="*/ f169 1 f115"/>
                <a:gd name="f213" fmla="*/ f170 1 f114"/>
                <a:gd name="f214" fmla="*/ f171 1 f115"/>
                <a:gd name="f215" fmla="*/ f172 1 f114"/>
                <a:gd name="f216" fmla="*/ f173 1 f115"/>
                <a:gd name="f217" fmla="*/ f174 1 f114"/>
                <a:gd name="f218" fmla="*/ f175 1 f115"/>
                <a:gd name="f219" fmla="*/ f176 1 f115"/>
                <a:gd name="f220" fmla="*/ f177 1 f115"/>
                <a:gd name="f221" fmla="*/ f178 1 f114"/>
                <a:gd name="f222" fmla="*/ f179 1 f115"/>
                <a:gd name="f223" fmla="*/ f180 1 f114"/>
                <a:gd name="f224" fmla="*/ f181 1 f114"/>
                <a:gd name="f225" fmla="*/ f182 1 f115"/>
                <a:gd name="f226" fmla="*/ f183 1 f114"/>
                <a:gd name="f227" fmla="*/ f184 1 f115"/>
                <a:gd name="f228" fmla="*/ f185 1 f114"/>
                <a:gd name="f229" fmla="*/ f186 1 f115"/>
                <a:gd name="f230" fmla="*/ f187 1 f114"/>
                <a:gd name="f231" fmla="*/ f188 1 f115"/>
                <a:gd name="f232" fmla="*/ f189 1 f114"/>
                <a:gd name="f233" fmla="*/ f190 1 f114"/>
                <a:gd name="f234" fmla="*/ f191 1 f115"/>
                <a:gd name="f235" fmla="*/ f192 1 f114"/>
                <a:gd name="f236" fmla="*/ f193 1 f115"/>
                <a:gd name="f237" fmla="*/ f194 1 f115"/>
                <a:gd name="f238" fmla="*/ f195 f105 1"/>
                <a:gd name="f239" fmla="*/ f196 f105 1"/>
                <a:gd name="f240" fmla="*/ f198 f106 1"/>
                <a:gd name="f241" fmla="*/ f197 f106 1"/>
                <a:gd name="f242" fmla="*/ f199 f105 1"/>
                <a:gd name="f243" fmla="*/ f200 f106 1"/>
                <a:gd name="f244" fmla="*/ f201 f105 1"/>
                <a:gd name="f245" fmla="*/ f202 f106 1"/>
                <a:gd name="f246" fmla="*/ f203 f105 1"/>
                <a:gd name="f247" fmla="*/ f204 f106 1"/>
                <a:gd name="f248" fmla="*/ f205 f105 1"/>
                <a:gd name="f249" fmla="*/ f206 f106 1"/>
                <a:gd name="f250" fmla="*/ f207 f105 1"/>
                <a:gd name="f251" fmla="*/ f208 f106 1"/>
                <a:gd name="f252" fmla="*/ f209 f105 1"/>
                <a:gd name="f253" fmla="*/ f210 f106 1"/>
                <a:gd name="f254" fmla="*/ f211 f105 1"/>
                <a:gd name="f255" fmla="*/ f212 f106 1"/>
                <a:gd name="f256" fmla="*/ f213 f105 1"/>
                <a:gd name="f257" fmla="*/ f214 f106 1"/>
                <a:gd name="f258" fmla="*/ f215 f105 1"/>
                <a:gd name="f259" fmla="*/ f216 f106 1"/>
                <a:gd name="f260" fmla="*/ f217 f105 1"/>
                <a:gd name="f261" fmla="*/ f218 f106 1"/>
                <a:gd name="f262" fmla="*/ f219 f106 1"/>
                <a:gd name="f263" fmla="*/ f220 f106 1"/>
                <a:gd name="f264" fmla="*/ f221 f105 1"/>
                <a:gd name="f265" fmla="*/ f222 f106 1"/>
                <a:gd name="f266" fmla="*/ f223 f105 1"/>
                <a:gd name="f267" fmla="*/ f224 f105 1"/>
                <a:gd name="f268" fmla="*/ f225 f106 1"/>
                <a:gd name="f269" fmla="*/ f226 f105 1"/>
                <a:gd name="f270" fmla="*/ f227 f106 1"/>
                <a:gd name="f271" fmla="*/ f228 f105 1"/>
                <a:gd name="f272" fmla="*/ f229 f106 1"/>
                <a:gd name="f273" fmla="*/ f230 f105 1"/>
                <a:gd name="f274" fmla="*/ f231 f106 1"/>
                <a:gd name="f275" fmla="*/ f232 f105 1"/>
                <a:gd name="f276" fmla="*/ f233 f105 1"/>
                <a:gd name="f277" fmla="*/ f234 f106 1"/>
                <a:gd name="f278" fmla="*/ f235 f105 1"/>
                <a:gd name="f279" fmla="*/ f236 f106 1"/>
                <a:gd name="f280" fmla="*/ f237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2" y="f243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2" y="f253"/>
                </a:cxn>
                <a:cxn ang="f155">
                  <a:pos x="f254" y="f255"/>
                </a:cxn>
                <a:cxn ang="f155">
                  <a:pos x="f256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58" y="f263"/>
                </a:cxn>
                <a:cxn ang="f155">
                  <a:pos x="f264" y="f265"/>
                </a:cxn>
                <a:cxn ang="f155">
                  <a:pos x="f266" y="f265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4"/>
                </a:cxn>
                <a:cxn ang="f155">
                  <a:pos x="f276" y="f277"/>
                </a:cxn>
                <a:cxn ang="f155">
                  <a:pos x="f278" y="f279"/>
                </a:cxn>
                <a:cxn ang="f155">
                  <a:pos x="f278" y="f280"/>
                </a:cxn>
                <a:cxn ang="f155">
                  <a:pos x="f242" y="f243"/>
                </a:cxn>
              </a:cxnLst>
              <a:rect l="f238" t="f241" r="f239" b="f240"/>
              <a:pathLst>
                <a:path w="2840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39"/>
                    <a:pt x="f42" y="f37"/>
                  </a:cubicBezTo>
                  <a:cubicBezTo>
                    <a:pt x="f43" y="f44"/>
                    <a:pt x="f45" y="f37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5" y="f57"/>
                    <a:pt x="f5" y="f57"/>
                    <a:pt x="f5" y="f57"/>
                  </a:cubicBezTo>
                  <a:cubicBezTo>
                    <a:pt x="f17" y="f58"/>
                    <a:pt x="f59" y="f60"/>
                    <a:pt x="f50" y="f17"/>
                  </a:cubicBezTo>
                  <a:cubicBezTo>
                    <a:pt x="f61" y="f21"/>
                    <a:pt x="f62" y="f63"/>
                    <a:pt x="f64" y="f65"/>
                  </a:cubicBezTo>
                  <a:cubicBezTo>
                    <a:pt x="f66" y="f67"/>
                    <a:pt x="f68" y="f65"/>
                    <a:pt x="f69" y="f65"/>
                  </a:cubicBezTo>
                  <a:cubicBezTo>
                    <a:pt x="f70" y="f63"/>
                    <a:pt x="f71" y="f11"/>
                    <a:pt x="f72" y="f73"/>
                  </a:cubicBezTo>
                  <a:cubicBezTo>
                    <a:pt x="f74" y="f60"/>
                    <a:pt x="f75" y="f76"/>
                    <a:pt x="f77" y="f78"/>
                  </a:cubicBezTo>
                  <a:cubicBezTo>
                    <a:pt x="f79" y="f80"/>
                    <a:pt x="f81" y="f7"/>
                    <a:pt x="f82" y="f83"/>
                  </a:cubicBezTo>
                  <a:cubicBezTo>
                    <a:pt x="f84" y="f2"/>
                    <a:pt x="f85" y="f2"/>
                    <a:pt x="f86" y="f2"/>
                  </a:cubicBezTo>
                  <a:cubicBezTo>
                    <a:pt x="f87" y="f2"/>
                    <a:pt x="f88" y="f2"/>
                    <a:pt x="f89" y="f2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" y="f19"/>
                  </a:cubicBezTo>
                  <a:cubicBezTo>
                    <a:pt x="f6" y="f100"/>
                    <a:pt x="f6" y="f100"/>
                    <a:pt x="f6" y="f100"/>
                  </a:cubicBezTo>
                  <a:cubicBezTo>
                    <a:pt x="f101" y="f102"/>
                    <a:pt x="f103" y="f9"/>
                    <a:pt x="f8" y="f9"/>
                  </a:cubicBezTo>
                  <a:close/>
                </a:path>
              </a:pathLst>
            </a:custGeom>
            <a:solidFill>
              <a:srgbClr val="C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:a16="http://schemas.microsoft.com/office/drawing/2014/main" id="{0F186688-3EF2-403A-B331-1E98D22F3268}"/>
                </a:ext>
              </a:extLst>
            </p:cNvPr>
            <p:cNvSpPr/>
            <p:nvPr/>
          </p:nvSpPr>
          <p:spPr>
            <a:xfrm>
              <a:off x="7800974" y="4913885"/>
              <a:ext cx="134302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70"/>
                <a:gd name="f8" fmla="val 409"/>
                <a:gd name="f9" fmla="val 2"/>
                <a:gd name="f10" fmla="val 295"/>
                <a:gd name="f11" fmla="val 22"/>
                <a:gd name="f12" fmla="val 177"/>
                <a:gd name="f13" fmla="val 44"/>
                <a:gd name="f14" fmla="val 59"/>
                <a:gd name="f15" fmla="val 62"/>
                <a:gd name="f16" fmla="val 37"/>
                <a:gd name="f17" fmla="val 65"/>
                <a:gd name="f18" fmla="val 19"/>
                <a:gd name="f19" fmla="val 67"/>
                <a:gd name="f20" fmla="val 141"/>
                <a:gd name="f21" fmla="val 281"/>
                <a:gd name="f22" fmla="val 414"/>
                <a:gd name="f23" fmla="val 412"/>
                <a:gd name="f24" fmla="val 1"/>
                <a:gd name="f25" fmla="+- 0 0 -90"/>
                <a:gd name="f26" fmla="*/ f3 1 417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17"/>
                <a:gd name="f36" fmla="*/ f32 1 70"/>
                <a:gd name="f37" fmla="*/ 409 f33 1"/>
                <a:gd name="f38" fmla="*/ 2 f32 1"/>
                <a:gd name="f39" fmla="*/ 59 f33 1"/>
                <a:gd name="f40" fmla="*/ 62 f32 1"/>
                <a:gd name="f41" fmla="*/ 0 f33 1"/>
                <a:gd name="f42" fmla="*/ 70 f32 1"/>
                <a:gd name="f43" fmla="*/ 417 f33 1"/>
                <a:gd name="f44" fmla="*/ 0 f32 1"/>
                <a:gd name="f45" fmla="+- f34 0 f1"/>
                <a:gd name="f46" fmla="*/ f37 1 417"/>
                <a:gd name="f47" fmla="*/ f38 1 70"/>
                <a:gd name="f48" fmla="*/ f39 1 417"/>
                <a:gd name="f49" fmla="*/ f40 1 70"/>
                <a:gd name="f50" fmla="*/ f41 1 417"/>
                <a:gd name="f51" fmla="*/ f42 1 70"/>
                <a:gd name="f52" fmla="*/ f43 1 417"/>
                <a:gd name="f53" fmla="*/ f44 1 7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17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20" y="f7"/>
                    <a:pt x="f21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2" y="f5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9644327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60;p29">
            <a:extLst>
              <a:ext uri="{FF2B5EF4-FFF2-40B4-BE49-F238E27FC236}">
                <a16:creationId xmlns:a16="http://schemas.microsoft.com/office/drawing/2014/main" id="{E4ED8846-EC06-BE8E-5360-80DDD7AB617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84326" y="717520"/>
            <a:ext cx="2726100" cy="1235098"/>
          </a:xfrm>
        </p:spPr>
        <p:txBody>
          <a:bodyPr anchor="b"/>
          <a:lstStyle>
            <a:lvl1pPr>
              <a:buNone/>
              <a:defRPr sz="1600">
                <a:latin typeface="Poppins Black"/>
                <a:ea typeface="Poppins Black"/>
                <a:cs typeface="Poppins Black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961;p29">
            <a:extLst>
              <a:ext uri="{FF2B5EF4-FFF2-40B4-BE49-F238E27FC236}">
                <a16:creationId xmlns:a16="http://schemas.microsoft.com/office/drawing/2014/main" id="{9DA9665F-1624-7E92-9BBA-26B99F8C37F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784326" y="2105021"/>
            <a:ext cx="3167399" cy="2371203"/>
          </a:xfrm>
        </p:spPr>
        <p:txBody>
          <a:bodyPr/>
          <a:lstStyle>
            <a:lvl1pPr indent="-317497">
              <a:buSzPts val="1400"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4" name="Google Shape;962;p29">
            <a:extLst>
              <a:ext uri="{FF2B5EF4-FFF2-40B4-BE49-F238E27FC236}">
                <a16:creationId xmlns:a16="http://schemas.microsoft.com/office/drawing/2014/main" id="{DB639327-527E-EACC-53E5-BD5DABE52D9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4326" y="521226"/>
            <a:ext cx="5392802" cy="572697"/>
          </a:xfrm>
        </p:spPr>
        <p:txBody>
          <a:bodyPr/>
          <a:lstStyle>
            <a:lvl1pPr>
              <a:defRPr sz="2400"/>
            </a:lvl1pPr>
          </a:lstStyle>
          <a:p>
            <a:pPr lvl="0"/>
            <a:endParaRPr lang="es-PE"/>
          </a:p>
        </p:txBody>
      </p:sp>
      <p:cxnSp>
        <p:nvCxnSpPr>
          <p:cNvPr id="5" name="Conector recto 9">
            <a:extLst>
              <a:ext uri="{FF2B5EF4-FFF2-40B4-BE49-F238E27FC236}">
                <a16:creationId xmlns:a16="http://schemas.microsoft.com/office/drawing/2014/main" id="{78C02A92-E05B-2BF8-D61D-82684696D1CB}"/>
              </a:ext>
            </a:extLst>
          </p:cNvPr>
          <p:cNvCxnSpPr/>
          <p:nvPr/>
        </p:nvCxnSpPr>
        <p:spPr>
          <a:xfrm flipV="1">
            <a:off x="413711" y="719203"/>
            <a:ext cx="8595817" cy="24734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6" name="Grupo 10">
            <a:extLst>
              <a:ext uri="{FF2B5EF4-FFF2-40B4-BE49-F238E27FC236}">
                <a16:creationId xmlns:a16="http://schemas.microsoft.com/office/drawing/2014/main" id="{A27D4190-B2F3-0DFE-DC5E-7445C87EED92}"/>
              </a:ext>
            </a:extLst>
          </p:cNvPr>
          <p:cNvGrpSpPr/>
          <p:nvPr/>
        </p:nvGrpSpPr>
        <p:grpSpPr>
          <a:xfrm>
            <a:off x="104424" y="429585"/>
            <a:ext cx="618573" cy="434759"/>
            <a:chOff x="104424" y="429585"/>
            <a:chExt cx="618573" cy="434759"/>
          </a:xfrm>
        </p:grpSpPr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E3FC3E36-B12F-4178-FACD-2D7C15E95457}"/>
                </a:ext>
              </a:extLst>
            </p:cNvPr>
            <p:cNvSpPr/>
            <p:nvPr/>
          </p:nvSpPr>
          <p:spPr>
            <a:xfrm>
              <a:off x="118561" y="447260"/>
              <a:ext cx="590290" cy="364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20">
              <a:extLst>
                <a:ext uri="{FF2B5EF4-FFF2-40B4-BE49-F238E27FC236}">
                  <a16:creationId xmlns:a16="http://schemas.microsoft.com/office/drawing/2014/main" id="{EB49A887-9603-7E0F-501A-CC2F28B49D42}"/>
                </a:ext>
              </a:extLst>
            </p:cNvPr>
            <p:cNvSpPr/>
            <p:nvPr/>
          </p:nvSpPr>
          <p:spPr>
            <a:xfrm>
              <a:off x="104424" y="546225"/>
              <a:ext cx="618573" cy="318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22">
              <a:extLst>
                <a:ext uri="{FF2B5EF4-FFF2-40B4-BE49-F238E27FC236}">
                  <a16:creationId xmlns:a16="http://schemas.microsoft.com/office/drawing/2014/main" id="{318BA2CB-3E8D-9E93-5713-08473FE43AA4}"/>
                </a:ext>
              </a:extLst>
            </p:cNvPr>
            <p:cNvSpPr/>
            <p:nvPr/>
          </p:nvSpPr>
          <p:spPr>
            <a:xfrm>
              <a:off x="206928" y="447260"/>
              <a:ext cx="353470" cy="2297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39">
              <a:extLst>
                <a:ext uri="{FF2B5EF4-FFF2-40B4-BE49-F238E27FC236}">
                  <a16:creationId xmlns:a16="http://schemas.microsoft.com/office/drawing/2014/main" id="{411A0BAA-235F-6E10-93A5-27B8FDDCF550}"/>
                </a:ext>
              </a:extLst>
            </p:cNvPr>
            <p:cNvSpPr/>
            <p:nvPr/>
          </p:nvSpPr>
          <p:spPr>
            <a:xfrm>
              <a:off x="464963" y="429585"/>
              <a:ext cx="190871" cy="1025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73">
              <a:extLst>
                <a:ext uri="{FF2B5EF4-FFF2-40B4-BE49-F238E27FC236}">
                  <a16:creationId xmlns:a16="http://schemas.microsoft.com/office/drawing/2014/main" id="{3B9DAEBF-8177-051F-51A4-3B980DA8B3DC}"/>
                </a:ext>
              </a:extLst>
            </p:cNvPr>
            <p:cNvSpPr/>
            <p:nvPr/>
          </p:nvSpPr>
          <p:spPr>
            <a:xfrm>
              <a:off x="157441" y="553303"/>
              <a:ext cx="342863" cy="137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" name="Grupo 16">
            <a:extLst>
              <a:ext uri="{FF2B5EF4-FFF2-40B4-BE49-F238E27FC236}">
                <a16:creationId xmlns:a16="http://schemas.microsoft.com/office/drawing/2014/main" id="{14AF3B0A-80B5-72A5-A73A-AC0F2D33251F}"/>
              </a:ext>
            </a:extLst>
          </p:cNvPr>
          <p:cNvGrpSpPr/>
          <p:nvPr/>
        </p:nvGrpSpPr>
        <p:grpSpPr>
          <a:xfrm>
            <a:off x="673070" y="599190"/>
            <a:ext cx="373474" cy="226134"/>
            <a:chOff x="673070" y="599190"/>
            <a:chExt cx="373474" cy="226134"/>
          </a:xfrm>
        </p:grpSpPr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4D211657-2F82-76C7-F6E3-FFDF4E32860A}"/>
                </a:ext>
              </a:extLst>
            </p:cNvPr>
            <p:cNvSpPr/>
            <p:nvPr/>
          </p:nvSpPr>
          <p:spPr>
            <a:xfrm rot="2472634">
              <a:off x="709236" y="600959"/>
              <a:ext cx="332539" cy="20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20">
              <a:extLst>
                <a:ext uri="{FF2B5EF4-FFF2-40B4-BE49-F238E27FC236}">
                  <a16:creationId xmlns:a16="http://schemas.microsoft.com/office/drawing/2014/main" id="{929C493D-07F5-FA9B-E60B-57845F1824EA}"/>
                </a:ext>
              </a:extLst>
            </p:cNvPr>
            <p:cNvSpPr/>
            <p:nvPr/>
          </p:nvSpPr>
          <p:spPr>
            <a:xfrm rot="2472634">
              <a:off x="673070" y="646111"/>
              <a:ext cx="348468" cy="17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22">
              <a:extLst>
                <a:ext uri="{FF2B5EF4-FFF2-40B4-BE49-F238E27FC236}">
                  <a16:creationId xmlns:a16="http://schemas.microsoft.com/office/drawing/2014/main" id="{0917690C-A68A-6EA1-134A-DF951A667C90}"/>
                </a:ext>
              </a:extLst>
            </p:cNvPr>
            <p:cNvSpPr/>
            <p:nvPr/>
          </p:nvSpPr>
          <p:spPr>
            <a:xfrm rot="2472634">
              <a:off x="788145" y="599190"/>
              <a:ext cx="199128" cy="129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39">
              <a:extLst>
                <a:ext uri="{FF2B5EF4-FFF2-40B4-BE49-F238E27FC236}">
                  <a16:creationId xmlns:a16="http://schemas.microsoft.com/office/drawing/2014/main" id="{E60DD007-D13B-2D1B-9C0F-7BAABE0C60F1}"/>
                </a:ext>
              </a:extLst>
            </p:cNvPr>
            <p:cNvSpPr/>
            <p:nvPr/>
          </p:nvSpPr>
          <p:spPr>
            <a:xfrm rot="2472634">
              <a:off x="939020" y="666166"/>
              <a:ext cx="107524" cy="577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73">
              <a:extLst>
                <a:ext uri="{FF2B5EF4-FFF2-40B4-BE49-F238E27FC236}">
                  <a16:creationId xmlns:a16="http://schemas.microsoft.com/office/drawing/2014/main" id="{78FE01FE-5A22-D939-3271-1C96695DA973}"/>
                </a:ext>
              </a:extLst>
            </p:cNvPr>
            <p:cNvSpPr/>
            <p:nvPr/>
          </p:nvSpPr>
          <p:spPr>
            <a:xfrm rot="2472634">
              <a:off x="745600" y="630200"/>
              <a:ext cx="193148" cy="776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8" name="Grupo 22">
            <a:extLst>
              <a:ext uri="{FF2B5EF4-FFF2-40B4-BE49-F238E27FC236}">
                <a16:creationId xmlns:a16="http://schemas.microsoft.com/office/drawing/2014/main" id="{B3B1D680-DFAB-1CB4-1924-C001C5719AB4}"/>
              </a:ext>
            </a:extLst>
          </p:cNvPr>
          <p:cNvGrpSpPr/>
          <p:nvPr/>
        </p:nvGrpSpPr>
        <p:grpSpPr>
          <a:xfrm>
            <a:off x="1067496" y="677405"/>
            <a:ext cx="207351" cy="154524"/>
            <a:chOff x="1067496" y="677405"/>
            <a:chExt cx="207351" cy="154524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4BD54EB2-14BF-7C22-3160-94C393AC276D}"/>
                </a:ext>
              </a:extLst>
            </p:cNvPr>
            <p:cNvSpPr/>
            <p:nvPr/>
          </p:nvSpPr>
          <p:spPr>
            <a:xfrm rot="9899989">
              <a:off x="1078727" y="694167"/>
              <a:ext cx="196120" cy="1209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3AE0BBBB-AFCE-0D65-EF53-56DD53CC4F19}"/>
                </a:ext>
              </a:extLst>
            </p:cNvPr>
            <p:cNvSpPr/>
            <p:nvPr/>
          </p:nvSpPr>
          <p:spPr>
            <a:xfrm rot="9899989">
              <a:off x="1067496" y="677405"/>
              <a:ext cx="205511" cy="105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D1C66E6E-86C0-A4D4-11F5-EA620F4E8752}"/>
                </a:ext>
              </a:extLst>
            </p:cNvPr>
            <p:cNvSpPr/>
            <p:nvPr/>
          </p:nvSpPr>
          <p:spPr>
            <a:xfrm rot="9899989">
              <a:off x="1133480" y="735452"/>
              <a:ext cx="117436" cy="763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reeform 39">
              <a:extLst>
                <a:ext uri="{FF2B5EF4-FFF2-40B4-BE49-F238E27FC236}">
                  <a16:creationId xmlns:a16="http://schemas.microsoft.com/office/drawing/2014/main" id="{32098A22-2305-B9A6-846C-2704BFFCA70F}"/>
                </a:ext>
              </a:extLst>
            </p:cNvPr>
            <p:cNvSpPr/>
            <p:nvPr/>
          </p:nvSpPr>
          <p:spPr>
            <a:xfrm rot="9899989">
              <a:off x="1110776" y="797877"/>
              <a:ext cx="63413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Freeform 73">
              <a:extLst>
                <a:ext uri="{FF2B5EF4-FFF2-40B4-BE49-F238E27FC236}">
                  <a16:creationId xmlns:a16="http://schemas.microsoft.com/office/drawing/2014/main" id="{6918EACC-41D9-B2A2-9A1C-E570CBE2571C}"/>
                </a:ext>
              </a:extLst>
            </p:cNvPr>
            <p:cNvSpPr/>
            <p:nvPr/>
          </p:nvSpPr>
          <p:spPr>
            <a:xfrm rot="9899989">
              <a:off x="1147662" y="726719"/>
              <a:ext cx="113915" cy="45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rupo 28">
            <a:extLst>
              <a:ext uri="{FF2B5EF4-FFF2-40B4-BE49-F238E27FC236}">
                <a16:creationId xmlns:a16="http://schemas.microsoft.com/office/drawing/2014/main" id="{C1446163-F420-99A2-9B31-9418CC5A53E4}"/>
              </a:ext>
            </a:extLst>
          </p:cNvPr>
          <p:cNvGrpSpPr/>
          <p:nvPr/>
        </p:nvGrpSpPr>
        <p:grpSpPr>
          <a:xfrm>
            <a:off x="735652" y="400857"/>
            <a:ext cx="213953" cy="137201"/>
            <a:chOff x="735652" y="400857"/>
            <a:chExt cx="213953" cy="137201"/>
          </a:xfrm>
        </p:grpSpPr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B375C28F-D1BF-420D-C284-72F3D7763275}"/>
                </a:ext>
              </a:extLst>
            </p:cNvPr>
            <p:cNvSpPr/>
            <p:nvPr/>
          </p:nvSpPr>
          <p:spPr>
            <a:xfrm rot="1800004">
              <a:off x="752972" y="402857"/>
              <a:ext cx="196120" cy="1209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E3350416-C41F-4D83-B26E-500F157708DE}"/>
                </a:ext>
              </a:extLst>
            </p:cNvPr>
            <p:cNvSpPr/>
            <p:nvPr/>
          </p:nvSpPr>
          <p:spPr>
            <a:xfrm rot="1800004">
              <a:off x="735652" y="432363"/>
              <a:ext cx="205511" cy="105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2BAD6D15-E8CC-7ECF-3B99-5F1418DA547A}"/>
                </a:ext>
              </a:extLst>
            </p:cNvPr>
            <p:cNvSpPr/>
            <p:nvPr/>
          </p:nvSpPr>
          <p:spPr>
            <a:xfrm rot="1800004">
              <a:off x="794833" y="400857"/>
              <a:ext cx="117436" cy="763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Freeform 39">
              <a:extLst>
                <a:ext uri="{FF2B5EF4-FFF2-40B4-BE49-F238E27FC236}">
                  <a16:creationId xmlns:a16="http://schemas.microsoft.com/office/drawing/2014/main" id="{3B06FEF2-A475-8287-DE63-7273A10A2D62}"/>
                </a:ext>
              </a:extLst>
            </p:cNvPr>
            <p:cNvSpPr/>
            <p:nvPr/>
          </p:nvSpPr>
          <p:spPr>
            <a:xfrm rot="1800004">
              <a:off x="886192" y="427964"/>
              <a:ext cx="63413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Freeform 73">
              <a:extLst>
                <a:ext uri="{FF2B5EF4-FFF2-40B4-BE49-F238E27FC236}">
                  <a16:creationId xmlns:a16="http://schemas.microsoft.com/office/drawing/2014/main" id="{C81AC13D-692C-38FC-419B-CBEB84142900}"/>
                </a:ext>
              </a:extLst>
            </p:cNvPr>
            <p:cNvSpPr/>
            <p:nvPr/>
          </p:nvSpPr>
          <p:spPr>
            <a:xfrm rot="1800004">
              <a:off x="770838" y="424318"/>
              <a:ext cx="113915" cy="45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0" name="Elipse 34">
            <a:extLst>
              <a:ext uri="{FF2B5EF4-FFF2-40B4-BE49-F238E27FC236}">
                <a16:creationId xmlns:a16="http://schemas.microsoft.com/office/drawing/2014/main" id="{1DBF0B3A-CC16-AFFC-F7E1-903DD7454438}"/>
              </a:ext>
            </a:extLst>
          </p:cNvPr>
          <p:cNvSpPr/>
          <p:nvPr/>
        </p:nvSpPr>
        <p:spPr>
          <a:xfrm>
            <a:off x="8183166" y="252575"/>
            <a:ext cx="901872" cy="90187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1" name="Grupo 35">
            <a:extLst>
              <a:ext uri="{FF2B5EF4-FFF2-40B4-BE49-F238E27FC236}">
                <a16:creationId xmlns:a16="http://schemas.microsoft.com/office/drawing/2014/main" id="{B9F020BB-5458-2777-41DE-0F9B89AC2B5B}"/>
              </a:ext>
            </a:extLst>
          </p:cNvPr>
          <p:cNvGrpSpPr/>
          <p:nvPr/>
        </p:nvGrpSpPr>
        <p:grpSpPr>
          <a:xfrm>
            <a:off x="8461135" y="366674"/>
            <a:ext cx="388071" cy="594451"/>
            <a:chOff x="8461135" y="366674"/>
            <a:chExt cx="388071" cy="594451"/>
          </a:xfrm>
        </p:grpSpPr>
        <p:sp>
          <p:nvSpPr>
            <p:cNvPr id="32" name="Freeform 124">
              <a:extLst>
                <a:ext uri="{FF2B5EF4-FFF2-40B4-BE49-F238E27FC236}">
                  <a16:creationId xmlns:a16="http://schemas.microsoft.com/office/drawing/2014/main" id="{3479C2AC-F7C7-F6FE-DFEC-BCA6D83D311B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Freeform 125">
              <a:extLst>
                <a:ext uri="{FF2B5EF4-FFF2-40B4-BE49-F238E27FC236}">
                  <a16:creationId xmlns:a16="http://schemas.microsoft.com/office/drawing/2014/main" id="{899F0E80-8F27-E15D-4F5F-9527CFF46EF4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3884966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870A6EC-CA3B-DAF9-1817-D8D4673729D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0" y="1505779"/>
            <a:ext cx="9144000" cy="576062"/>
          </a:xfrm>
        </p:spPr>
        <p:txBody>
          <a:bodyPr anchor="ctr" anchorCtr="1"/>
          <a:lstStyle>
            <a:lvl1pPr marL="0" indent="0" algn="ctr">
              <a:buNone/>
              <a:defRPr lang="en-US" sz="3600">
                <a:solidFill>
                  <a:srgbClr val="FFFFFF"/>
                </a:solidFill>
                <a:latin typeface="Arial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cxnSp>
        <p:nvCxnSpPr>
          <p:cNvPr id="3" name="Conector recto 2">
            <a:extLst>
              <a:ext uri="{FF2B5EF4-FFF2-40B4-BE49-F238E27FC236}">
                <a16:creationId xmlns:a16="http://schemas.microsoft.com/office/drawing/2014/main" id="{158CB7C1-598F-153B-D0C3-D84BAD4C716E}"/>
              </a:ext>
            </a:extLst>
          </p:cNvPr>
          <p:cNvCxnSpPr/>
          <p:nvPr/>
        </p:nvCxnSpPr>
        <p:spPr>
          <a:xfrm flipV="1">
            <a:off x="413711" y="719203"/>
            <a:ext cx="8595817" cy="24734"/>
          </a:xfrm>
          <a:prstGeom prst="straightConnector1">
            <a:avLst/>
          </a:prstGeom>
          <a:noFill/>
          <a:ln w="38103" cap="flat">
            <a:solidFill>
              <a:srgbClr val="0070C0"/>
            </a:solidFill>
            <a:prstDash val="solid"/>
          </a:ln>
        </p:spPr>
      </p:cxnSp>
      <p:grpSp>
        <p:nvGrpSpPr>
          <p:cNvPr id="32" name="Grupo 31">
            <a:extLst>
              <a:ext uri="{FF2B5EF4-FFF2-40B4-BE49-F238E27FC236}">
                <a16:creationId xmlns:a16="http://schemas.microsoft.com/office/drawing/2014/main" id="{0A7CFDCC-6D66-4E23-93A4-FE1D46CCA0BC}"/>
              </a:ext>
            </a:extLst>
          </p:cNvPr>
          <p:cNvGrpSpPr/>
          <p:nvPr userDrawn="1"/>
        </p:nvGrpSpPr>
        <p:grpSpPr>
          <a:xfrm>
            <a:off x="8107656" y="126845"/>
            <a:ext cx="901872" cy="901872"/>
            <a:chOff x="8183166" y="252575"/>
            <a:chExt cx="901872" cy="901872"/>
          </a:xfrm>
        </p:grpSpPr>
        <p:sp>
          <p:nvSpPr>
            <p:cNvPr id="28" name="Elipse 38">
              <a:extLst>
                <a:ext uri="{FF2B5EF4-FFF2-40B4-BE49-F238E27FC236}">
                  <a16:creationId xmlns:a16="http://schemas.microsoft.com/office/drawing/2014/main" id="{D58BFB40-668D-D620-A769-2D47C9D9B6A7}"/>
                </a:ext>
              </a:extLst>
            </p:cNvPr>
            <p:cNvSpPr/>
            <p:nvPr/>
          </p:nvSpPr>
          <p:spPr>
            <a:xfrm>
              <a:off x="8183166" y="252575"/>
              <a:ext cx="901872" cy="901872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C00000"/>
            </a:solidFill>
            <a:ln w="38100" cap="flat">
              <a:solidFill>
                <a:schemeClr val="bg1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grpSp>
          <p:nvGrpSpPr>
            <p:cNvPr id="29" name="Grupo 37">
              <a:extLst>
                <a:ext uri="{FF2B5EF4-FFF2-40B4-BE49-F238E27FC236}">
                  <a16:creationId xmlns:a16="http://schemas.microsoft.com/office/drawing/2014/main" id="{36C3FA8B-9FD6-ACAD-C9D7-C49CF125A39C}"/>
                </a:ext>
              </a:extLst>
            </p:cNvPr>
            <p:cNvGrpSpPr/>
            <p:nvPr/>
          </p:nvGrpSpPr>
          <p:grpSpPr>
            <a:xfrm>
              <a:off x="8461135" y="366674"/>
              <a:ext cx="388071" cy="594451"/>
              <a:chOff x="8461135" y="366674"/>
              <a:chExt cx="388071" cy="594451"/>
            </a:xfrm>
            <a:solidFill>
              <a:srgbClr val="0070C0"/>
            </a:solidFill>
          </p:grpSpPr>
          <p:sp>
            <p:nvSpPr>
              <p:cNvPr id="30" name="Freeform 124">
                <a:extLst>
                  <a:ext uri="{FF2B5EF4-FFF2-40B4-BE49-F238E27FC236}">
                    <a16:creationId xmlns:a16="http://schemas.microsoft.com/office/drawing/2014/main" id="{37C872C1-1B79-F8A2-D485-C8649FE4F6EB}"/>
                  </a:ext>
                </a:extLst>
              </p:cNvPr>
              <p:cNvSpPr/>
              <p:nvPr/>
            </p:nvSpPr>
            <p:spPr>
              <a:xfrm>
                <a:off x="8461135" y="366674"/>
                <a:ext cx="388071" cy="594451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89"/>
                  <a:gd name="f8" fmla="val 595"/>
                  <a:gd name="f9" fmla="val 25"/>
                  <a:gd name="f10" fmla="val 363"/>
                  <a:gd name="f11" fmla="val 11"/>
                  <a:gd name="f12" fmla="val 352"/>
                  <a:gd name="f13" fmla="val 5"/>
                  <a:gd name="f14" fmla="val 337"/>
                  <a:gd name="f15" fmla="val 3"/>
                  <a:gd name="f16" fmla="val 320"/>
                  <a:gd name="f17" fmla="val 298"/>
                  <a:gd name="f18" fmla="val 277"/>
                  <a:gd name="f19" fmla="val 15"/>
                  <a:gd name="f20" fmla="val 257"/>
                  <a:gd name="f21" fmla="val 238"/>
                  <a:gd name="f22" fmla="val 37"/>
                  <a:gd name="f23" fmla="val 220"/>
                  <a:gd name="f24" fmla="val 49"/>
                  <a:gd name="f25" fmla="val 202"/>
                  <a:gd name="f26" fmla="val 66"/>
                  <a:gd name="f27" fmla="val 175"/>
                  <a:gd name="f28" fmla="val 81"/>
                  <a:gd name="f29" fmla="val 148"/>
                  <a:gd name="f30" fmla="val 87"/>
                  <a:gd name="f31" fmla="val 117"/>
                  <a:gd name="f32" fmla="val 91"/>
                  <a:gd name="f33" fmla="val 99"/>
                  <a:gd name="f34" fmla="val 82"/>
                  <a:gd name="f35" fmla="val 84"/>
                  <a:gd name="f36" fmla="val 79"/>
                  <a:gd name="f37" fmla="val 55"/>
                  <a:gd name="f38" fmla="val 71"/>
                  <a:gd name="f39" fmla="val 46"/>
                  <a:gd name="f40" fmla="val 60"/>
                  <a:gd name="f41" fmla="val 40"/>
                  <a:gd name="f42" fmla="val 53"/>
                  <a:gd name="f43" fmla="val 51"/>
                  <a:gd name="f44" fmla="val 32"/>
                  <a:gd name="f45" fmla="val 14"/>
                  <a:gd name="f46" fmla="val 68"/>
                  <a:gd name="f47" fmla="val 6"/>
                  <a:gd name="f48" fmla="val 2"/>
                  <a:gd name="f49" fmla="val 1"/>
                  <a:gd name="f50" fmla="val 89"/>
                  <a:gd name="f51" fmla="val 4"/>
                  <a:gd name="f52" fmla="val 92"/>
                  <a:gd name="f53" fmla="val 9"/>
                  <a:gd name="f54" fmla="val 12"/>
                  <a:gd name="f55" fmla="val 88"/>
                  <a:gd name="f56" fmla="val 19"/>
                  <a:gd name="f57" fmla="val 80"/>
                  <a:gd name="f58" fmla="val 31"/>
                  <a:gd name="f59" fmla="val 78"/>
                  <a:gd name="f60" fmla="val 33"/>
                  <a:gd name="f61" fmla="val 76"/>
                  <a:gd name="f62" fmla="val 34"/>
                  <a:gd name="f63" fmla="val 75"/>
                  <a:gd name="f64" fmla="val 36"/>
                  <a:gd name="f65" fmla="val 93"/>
                  <a:gd name="f66" fmla="val 96"/>
                  <a:gd name="f67" fmla="val 115"/>
                  <a:gd name="f68" fmla="val 29"/>
                  <a:gd name="f69" fmla="val 129"/>
                  <a:gd name="f70" fmla="val 134"/>
                  <a:gd name="f71" fmla="val 74"/>
                  <a:gd name="f72" fmla="val 135"/>
                  <a:gd name="f73" fmla="val 133"/>
                  <a:gd name="f74" fmla="val 132"/>
                  <a:gd name="f75" fmla="val 127"/>
                  <a:gd name="f76" fmla="val 94"/>
                  <a:gd name="f77" fmla="val 121"/>
                  <a:gd name="f78" fmla="val 107"/>
                  <a:gd name="f79" fmla="val 116"/>
                  <a:gd name="f80" fmla="val 120"/>
                  <a:gd name="f81" fmla="val 123"/>
                  <a:gd name="f82" fmla="val 125"/>
                  <a:gd name="f83" fmla="val 114"/>
                  <a:gd name="f84" fmla="val 130"/>
                  <a:gd name="f85" fmla="val 102"/>
                  <a:gd name="f86" fmla="val 137"/>
                  <a:gd name="f87" fmla="val 90"/>
                  <a:gd name="f88" fmla="val 145"/>
                  <a:gd name="f89" fmla="val 98"/>
                  <a:gd name="f90" fmla="val 153"/>
                  <a:gd name="f91" fmla="val 104"/>
                  <a:gd name="f92" fmla="val 166"/>
                  <a:gd name="f93" fmla="val 161"/>
                  <a:gd name="f94" fmla="val 101"/>
                  <a:gd name="f95" fmla="val 156"/>
                  <a:gd name="f96" fmla="val 149"/>
                  <a:gd name="f97" fmla="val 146"/>
                  <a:gd name="f98" fmla="val 143"/>
                  <a:gd name="f99" fmla="val 142"/>
                  <a:gd name="f100" fmla="val 141"/>
                  <a:gd name="f101" fmla="val 77"/>
                  <a:gd name="f102" fmla="val 147"/>
                  <a:gd name="f103" fmla="val 150"/>
                  <a:gd name="f104" fmla="val 163"/>
                  <a:gd name="f105" fmla="val 184"/>
                  <a:gd name="f106" fmla="val 188"/>
                  <a:gd name="f107" fmla="val 97"/>
                  <a:gd name="f108" fmla="val 187"/>
                  <a:gd name="f109" fmla="val 182"/>
                  <a:gd name="f110" fmla="val 181"/>
                  <a:gd name="f111" fmla="val 108"/>
                  <a:gd name="f112" fmla="val 179"/>
                  <a:gd name="f113" fmla="val 109"/>
                  <a:gd name="f114" fmla="val 111"/>
                  <a:gd name="f115" fmla="val 170"/>
                  <a:gd name="f116" fmla="val 152"/>
                  <a:gd name="f117" fmla="val 158"/>
                  <a:gd name="f118" fmla="val 215"/>
                  <a:gd name="f119" fmla="val 247"/>
                  <a:gd name="f120" fmla="val 58"/>
                  <a:gd name="f121" fmla="val 279"/>
                  <a:gd name="f122" fmla="val 56"/>
                  <a:gd name="f123" fmla="val 281"/>
                  <a:gd name="f124" fmla="val 54"/>
                  <a:gd name="f125" fmla="val 283"/>
                  <a:gd name="f126" fmla="val 284"/>
                  <a:gd name="f127" fmla="val 285"/>
                  <a:gd name="f128" fmla="val 64"/>
                  <a:gd name="f129" fmla="val 278"/>
                  <a:gd name="f130" fmla="val 73"/>
                  <a:gd name="f131" fmla="val 271"/>
                  <a:gd name="f132" fmla="val 263"/>
                  <a:gd name="f133" fmla="val 240"/>
                  <a:gd name="f134" fmla="val 212"/>
                  <a:gd name="f135" fmla="val 159"/>
                  <a:gd name="f136" fmla="val 165"/>
                  <a:gd name="f137" fmla="val 173"/>
                  <a:gd name="f138" fmla="val 128"/>
                  <a:gd name="f139" fmla="val 196"/>
                  <a:gd name="f140" fmla="val 119"/>
                  <a:gd name="f141" fmla="val 207"/>
                  <a:gd name="f142" fmla="val 112"/>
                  <a:gd name="f143" fmla="val 216"/>
                  <a:gd name="f144" fmla="val 103"/>
                  <a:gd name="f145" fmla="val 218"/>
                  <a:gd name="f146" fmla="val 221"/>
                  <a:gd name="f147" fmla="val 222"/>
                  <a:gd name="f148" fmla="val 95"/>
                  <a:gd name="f149" fmla="val 229"/>
                  <a:gd name="f150" fmla="val 235"/>
                  <a:gd name="f151" fmla="val 52"/>
                  <a:gd name="f152" fmla="val 242"/>
                  <a:gd name="f153" fmla="val 30"/>
                  <a:gd name="f154" fmla="val 243"/>
                  <a:gd name="f155" fmla="val 27"/>
                  <a:gd name="f156" fmla="val 244"/>
                  <a:gd name="f157" fmla="val 246"/>
                  <a:gd name="f158" fmla="val 249"/>
                  <a:gd name="f159" fmla="val 23"/>
                  <a:gd name="f160" fmla="val 252"/>
                  <a:gd name="f161" fmla="val 256"/>
                  <a:gd name="f162" fmla="val 258"/>
                  <a:gd name="f163" fmla="val 26"/>
                  <a:gd name="f164" fmla="val 50"/>
                  <a:gd name="f165" fmla="val 69"/>
                  <a:gd name="f166" fmla="val 268"/>
                  <a:gd name="f167" fmla="val 286"/>
                  <a:gd name="f168" fmla="val 288"/>
                  <a:gd name="f169" fmla="val 289"/>
                  <a:gd name="f170" fmla="val 59"/>
                  <a:gd name="f171" fmla="val 290"/>
                  <a:gd name="f172" fmla="val 291"/>
                  <a:gd name="f173" fmla="val 61"/>
                  <a:gd name="f174" fmla="val 63"/>
                  <a:gd name="f175" fmla="val 292"/>
                  <a:gd name="f176" fmla="val 65"/>
                  <a:gd name="f177" fmla="val 67"/>
                  <a:gd name="f178" fmla="val 304"/>
                  <a:gd name="f179" fmla="val 305"/>
                  <a:gd name="f180" fmla="val 308"/>
                  <a:gd name="f181" fmla="val 309"/>
                  <a:gd name="f182" fmla="val 47"/>
                  <a:gd name="f183" fmla="val 310"/>
                  <a:gd name="f184" fmla="val 311"/>
                  <a:gd name="f185" fmla="val 314"/>
                  <a:gd name="f186" fmla="val 316"/>
                  <a:gd name="f187" fmla="val 319"/>
                  <a:gd name="f188" fmla="val 323"/>
                  <a:gd name="f189" fmla="val 324"/>
                  <a:gd name="f190" fmla="val 325"/>
                  <a:gd name="f191" fmla="val 326"/>
                  <a:gd name="f192" fmla="val 321"/>
                  <a:gd name="f193" fmla="val 318"/>
                  <a:gd name="f194" fmla="val 322"/>
                  <a:gd name="f195" fmla="val 329"/>
                  <a:gd name="f196" fmla="val 328"/>
                  <a:gd name="f197" fmla="val 327"/>
                  <a:gd name="f198" fmla="val 301"/>
                  <a:gd name="f199" fmla="val 297"/>
                  <a:gd name="f200" fmla="val 300"/>
                  <a:gd name="f201" fmla="val 105"/>
                  <a:gd name="f202" fmla="val 313"/>
                  <a:gd name="f203" fmla="val 110"/>
                  <a:gd name="f204" fmla="val 335"/>
                  <a:gd name="f205" fmla="val 136"/>
                  <a:gd name="f206" fmla="val 144"/>
                  <a:gd name="f207" fmla="val 317"/>
                  <a:gd name="f208" fmla="val 139"/>
                  <a:gd name="f209" fmla="val 138"/>
                  <a:gd name="f210" fmla="val 230"/>
                  <a:gd name="f211" fmla="val 155"/>
                  <a:gd name="f212" fmla="val 200"/>
                  <a:gd name="f213" fmla="val 193"/>
                  <a:gd name="f214" fmla="val 191"/>
                  <a:gd name="f215" fmla="val 217"/>
                  <a:gd name="f216" fmla="val 241"/>
                  <a:gd name="f217" fmla="val 189"/>
                  <a:gd name="f218" fmla="val 190"/>
                  <a:gd name="f219" fmla="val 239"/>
                  <a:gd name="f220" fmla="val 237"/>
                  <a:gd name="f221" fmla="val 236"/>
                  <a:gd name="f222" fmla="val 219"/>
                  <a:gd name="f223" fmla="val 208"/>
                  <a:gd name="f224" fmla="val 140"/>
                  <a:gd name="f225" fmla="val 157"/>
                  <a:gd name="f226" fmla="val 336"/>
                  <a:gd name="f227" fmla="val 342"/>
                  <a:gd name="f228" fmla="val 353"/>
                  <a:gd name="f229" fmla="val 168"/>
                  <a:gd name="f230" fmla="val 374"/>
                  <a:gd name="f231" fmla="val 377"/>
                  <a:gd name="f232" fmla="val 164"/>
                  <a:gd name="f233" fmla="val 380"/>
                  <a:gd name="f234" fmla="val 382"/>
                  <a:gd name="f235" fmla="val 383"/>
                  <a:gd name="f236" fmla="val 384"/>
                  <a:gd name="f237" fmla="val 167"/>
                  <a:gd name="f238" fmla="val 378"/>
                  <a:gd name="f239" fmla="val 372"/>
                  <a:gd name="f240" fmla="val 366"/>
                  <a:gd name="f241" fmla="val 178"/>
                  <a:gd name="f242" fmla="val 371"/>
                  <a:gd name="f243" fmla="val 376"/>
                  <a:gd name="f244" fmla="val 388"/>
                  <a:gd name="f245" fmla="val 195"/>
                  <a:gd name="f246" fmla="val 385"/>
                  <a:gd name="f247" fmla="val 204"/>
                  <a:gd name="f248" fmla="val 379"/>
                  <a:gd name="f249" fmla="val 211"/>
                  <a:gd name="f250" fmla="val 365"/>
                  <a:gd name="f251" fmla="val 358"/>
                  <a:gd name="f252" fmla="val 356"/>
                  <a:gd name="f253" fmla="val 354"/>
                  <a:gd name="f254" fmla="val 213"/>
                  <a:gd name="f255" fmla="val 355"/>
                  <a:gd name="f256" fmla="val 210"/>
                  <a:gd name="f257" fmla="val 357"/>
                  <a:gd name="f258" fmla="val 206"/>
                  <a:gd name="f259" fmla="val 362"/>
                  <a:gd name="f260" fmla="val 197"/>
                  <a:gd name="f261" fmla="val 203"/>
                  <a:gd name="f262" fmla="val 205"/>
                  <a:gd name="f263" fmla="val 343"/>
                  <a:gd name="f264" fmla="val 199"/>
                  <a:gd name="f265" fmla="val 334"/>
                  <a:gd name="f266" fmla="val 186"/>
                  <a:gd name="f267" fmla="val 255"/>
                  <a:gd name="f268" fmla="val 254"/>
                  <a:gd name="f269" fmla="val 227"/>
                  <a:gd name="f270" fmla="val 233"/>
                  <a:gd name="f271" fmla="val 234"/>
                  <a:gd name="f272" fmla="val 264"/>
                  <a:gd name="f273" fmla="val 272"/>
                  <a:gd name="f274" fmla="val 280"/>
                  <a:gd name="f275" fmla="val 253"/>
                  <a:gd name="f276" fmla="val 276"/>
                  <a:gd name="f277" fmla="val 266"/>
                  <a:gd name="f278" fmla="val 261"/>
                  <a:gd name="f279" fmla="val 260"/>
                  <a:gd name="f280" fmla="val 225"/>
                  <a:gd name="f281" fmla="val 262"/>
                  <a:gd name="f282" fmla="val 270"/>
                  <a:gd name="f283" fmla="val 282"/>
                  <a:gd name="f284" fmla="val 192"/>
                  <a:gd name="f285" fmla="val 194"/>
                  <a:gd name="f286" fmla="val 214"/>
                  <a:gd name="f287" fmla="val 331"/>
                  <a:gd name="f288" fmla="val 265"/>
                  <a:gd name="f289" fmla="val 341"/>
                  <a:gd name="f290" fmla="val 293"/>
                  <a:gd name="f291" fmla="val 302"/>
                  <a:gd name="f292" fmla="val 344"/>
                  <a:gd name="f293" fmla="val 347"/>
                  <a:gd name="f294" fmla="val 333"/>
                  <a:gd name="f295" fmla="val 403"/>
                  <a:gd name="f296" fmla="val 459"/>
                  <a:gd name="f297" fmla="val 296"/>
                  <a:gd name="f298" fmla="val 511"/>
                  <a:gd name="f299" fmla="val 533"/>
                  <a:gd name="f300" fmla="val 274"/>
                  <a:gd name="f301" fmla="val 553"/>
                  <a:gd name="f302" fmla="val 570"/>
                  <a:gd name="f303" fmla="val 592"/>
                  <a:gd name="f304" fmla="val 209"/>
                  <a:gd name="f305" fmla="val 585"/>
                  <a:gd name="f306" fmla="val 575"/>
                  <a:gd name="f307" fmla="val 559"/>
                  <a:gd name="f308" fmla="val 542"/>
                  <a:gd name="f309" fmla="val 518"/>
                  <a:gd name="f310" fmla="val 492"/>
                  <a:gd name="f311" fmla="val 45"/>
                  <a:gd name="f312" fmla="val 463"/>
                  <a:gd name="f313" fmla="val 444"/>
                  <a:gd name="f314" fmla="val 21"/>
                  <a:gd name="f315" fmla="val 423"/>
                  <a:gd name="f316" fmla="val 16"/>
                  <a:gd name="f317" fmla="val 399"/>
                  <a:gd name="f318" fmla="val 22"/>
                  <a:gd name="f319" fmla="val 85"/>
                  <a:gd name="f320" fmla="val 13"/>
                  <a:gd name="f321" fmla="val 151"/>
                  <a:gd name="f322" fmla="val 162"/>
                  <a:gd name="f323" fmla="val 367"/>
                  <a:gd name="f324" fmla="val 373"/>
                  <a:gd name="f325" fmla="val 198"/>
                  <a:gd name="f326" fmla="val 369"/>
                  <a:gd name="f327" fmla="+- 0 0 -90"/>
                  <a:gd name="f328" fmla="*/ f4 1 389"/>
                  <a:gd name="f329" fmla="*/ f5 1 595"/>
                  <a:gd name="f330" fmla="val f6"/>
                  <a:gd name="f331" fmla="val f7"/>
                  <a:gd name="f332" fmla="val f8"/>
                  <a:gd name="f333" fmla="*/ f327 f0 1"/>
                  <a:gd name="f334" fmla="+- f332 0 f330"/>
                  <a:gd name="f335" fmla="+- f331 0 f330"/>
                  <a:gd name="f336" fmla="*/ f333 1 f3"/>
                  <a:gd name="f337" fmla="*/ f335 1 389"/>
                  <a:gd name="f338" fmla="*/ f334 1 595"/>
                  <a:gd name="f339" fmla="*/ 3 f335 1"/>
                  <a:gd name="f340" fmla="*/ 320 f334 1"/>
                  <a:gd name="f341" fmla="*/ 49 f335 1"/>
                  <a:gd name="f342" fmla="*/ 202 f334 1"/>
                  <a:gd name="f343" fmla="*/ 84 f335 1"/>
                  <a:gd name="f344" fmla="*/ 66 f334 1"/>
                  <a:gd name="f345" fmla="*/ 55 f335 1"/>
                  <a:gd name="f346" fmla="*/ 25 f334 1"/>
                  <a:gd name="f347" fmla="*/ 89 f335 1"/>
                  <a:gd name="f348" fmla="*/ 2 f334 1"/>
                  <a:gd name="f349" fmla="*/ 80 f335 1"/>
                  <a:gd name="f350" fmla="*/ 31 f334 1"/>
                  <a:gd name="f351" fmla="*/ 96 f335 1"/>
                  <a:gd name="f352" fmla="*/ 12 f334 1"/>
                  <a:gd name="f353" fmla="*/ 132 f335 1"/>
                  <a:gd name="f354" fmla="*/ 81 f334 1"/>
                  <a:gd name="f355" fmla="*/ 115 f335 1"/>
                  <a:gd name="f356" fmla="*/ 125 f334 1"/>
                  <a:gd name="f357" fmla="*/ 166 f335 1"/>
                  <a:gd name="f358" fmla="*/ 104 f334 1"/>
                  <a:gd name="f359" fmla="*/ 143 f335 1"/>
                  <a:gd name="f360" fmla="*/ 87 f334 1"/>
                  <a:gd name="f361" fmla="*/ 150 f335 1"/>
                  <a:gd name="f362" fmla="*/ 75 f334 1"/>
                  <a:gd name="f363" fmla="*/ 182 f335 1"/>
                  <a:gd name="f364" fmla="*/ 107 f334 1"/>
                  <a:gd name="f365" fmla="*/ 137 f335 1"/>
                  <a:gd name="f366" fmla="*/ 180 f334 1"/>
                  <a:gd name="f367" fmla="*/ 54 f335 1"/>
                  <a:gd name="f368" fmla="*/ 283 f334 1"/>
                  <a:gd name="f369" fmla="*/ 82 f335 1"/>
                  <a:gd name="f370" fmla="*/ 263 f334 1"/>
                  <a:gd name="f371" fmla="*/ 188 f335 1"/>
                  <a:gd name="f372" fmla="*/ 128 f334 1"/>
                  <a:gd name="f373" fmla="*/ 222 f335 1"/>
                  <a:gd name="f374" fmla="*/ 95 f334 1"/>
                  <a:gd name="f375" fmla="*/ 244 f335 1"/>
                  <a:gd name="f376" fmla="*/ 27 f334 1"/>
                  <a:gd name="f377" fmla="*/ 256 f335 1"/>
                  <a:gd name="f378" fmla="*/ 242 f335 1"/>
                  <a:gd name="f379" fmla="*/ 291 f335 1"/>
                  <a:gd name="f380" fmla="*/ 60 f334 1"/>
                  <a:gd name="f381" fmla="*/ 292 f335 1"/>
                  <a:gd name="f382" fmla="*/ 71 f334 1"/>
                  <a:gd name="f383" fmla="*/ 310 f335 1"/>
                  <a:gd name="f384" fmla="*/ 47 f334 1"/>
                  <a:gd name="f385" fmla="*/ 319 f335 1"/>
                  <a:gd name="f386" fmla="*/ 50 f334 1"/>
                  <a:gd name="f387" fmla="*/ 325 f335 1"/>
                  <a:gd name="f388" fmla="*/ 55 f334 1"/>
                  <a:gd name="f389" fmla="*/ 329 f335 1"/>
                  <a:gd name="f390" fmla="*/ 64 f334 1"/>
                  <a:gd name="f391" fmla="*/ 68 f334 1"/>
                  <a:gd name="f392" fmla="*/ 288 f335 1"/>
                  <a:gd name="f393" fmla="*/ 99 f334 1"/>
                  <a:gd name="f394" fmla="*/ 143 f334 1"/>
                  <a:gd name="f395" fmla="*/ 268 f335 1"/>
                  <a:gd name="f396" fmla="*/ 141 f334 1"/>
                  <a:gd name="f397" fmla="*/ 187 f335 1"/>
                  <a:gd name="f398" fmla="*/ 243 f334 1"/>
                  <a:gd name="f399" fmla="*/ 191 f335 1"/>
                  <a:gd name="f400" fmla="*/ 236 f334 1"/>
                  <a:gd name="f401" fmla="*/ 322 f335 1"/>
                  <a:gd name="f402" fmla="*/ 155 f334 1"/>
                  <a:gd name="f403" fmla="*/ 374 f335 1"/>
                  <a:gd name="f404" fmla="*/ 165 f334 1"/>
                  <a:gd name="f405" fmla="*/ 384 f335 1"/>
                  <a:gd name="f406" fmla="*/ 167 f334 1"/>
                  <a:gd name="f407" fmla="*/ 382 f335 1"/>
                  <a:gd name="f408" fmla="*/ 191 f334 1"/>
                  <a:gd name="f409" fmla="*/ 365 f335 1"/>
                  <a:gd name="f410" fmla="*/ 221 f334 1"/>
                  <a:gd name="f411" fmla="*/ 355 f335 1"/>
                  <a:gd name="f412" fmla="*/ 210 f334 1"/>
                  <a:gd name="f413" fmla="*/ 352 f335 1"/>
                  <a:gd name="f414" fmla="*/ 205 f334 1"/>
                  <a:gd name="f415" fmla="*/ 254 f335 1"/>
                  <a:gd name="f416" fmla="*/ 227 f334 1"/>
                  <a:gd name="f417" fmla="*/ 279 f335 1"/>
                  <a:gd name="f418" fmla="*/ 254 f334 1"/>
                  <a:gd name="f419" fmla="*/ 266 f335 1"/>
                  <a:gd name="f420" fmla="*/ 235 f334 1"/>
                  <a:gd name="f421" fmla="*/ 282 f335 1"/>
                  <a:gd name="f422" fmla="*/ 193 f334 1"/>
                  <a:gd name="f423" fmla="*/ 331 f335 1"/>
                  <a:gd name="f424" fmla="*/ 255 f334 1"/>
                  <a:gd name="f425" fmla="*/ 328 f335 1"/>
                  <a:gd name="f426" fmla="*/ 302 f334 1"/>
                  <a:gd name="f427" fmla="*/ 296 f335 1"/>
                  <a:gd name="f428" fmla="*/ 511 f334 1"/>
                  <a:gd name="f429" fmla="*/ 181 f335 1"/>
                  <a:gd name="f430" fmla="*/ 585 f334 1"/>
                  <a:gd name="f431" fmla="*/ 45 f335 1"/>
                  <a:gd name="f432" fmla="*/ 463 f334 1"/>
                  <a:gd name="f433" fmla="*/ 25 f335 1"/>
                  <a:gd name="f434" fmla="*/ 363 f334 1"/>
                  <a:gd name="f435" fmla="*/ 85 f335 1"/>
                  <a:gd name="f436" fmla="*/ 13 f334 1"/>
                  <a:gd name="f437" fmla="*/ 148 f335 1"/>
                  <a:gd name="f438" fmla="*/ 82 f334 1"/>
                  <a:gd name="f439" fmla="*/ 379 f335 1"/>
                  <a:gd name="f440" fmla="*/ 198 f334 1"/>
                  <a:gd name="f441" fmla="+- f336 0 f1"/>
                  <a:gd name="f442" fmla="*/ f339 1 389"/>
                  <a:gd name="f443" fmla="*/ f340 1 595"/>
                  <a:gd name="f444" fmla="*/ f341 1 389"/>
                  <a:gd name="f445" fmla="*/ f342 1 595"/>
                  <a:gd name="f446" fmla="*/ f343 1 389"/>
                  <a:gd name="f447" fmla="*/ f344 1 595"/>
                  <a:gd name="f448" fmla="*/ f345 1 389"/>
                  <a:gd name="f449" fmla="*/ f346 1 595"/>
                  <a:gd name="f450" fmla="*/ f347 1 389"/>
                  <a:gd name="f451" fmla="*/ f348 1 595"/>
                  <a:gd name="f452" fmla="*/ f349 1 389"/>
                  <a:gd name="f453" fmla="*/ f350 1 595"/>
                  <a:gd name="f454" fmla="*/ f351 1 389"/>
                  <a:gd name="f455" fmla="*/ f352 1 595"/>
                  <a:gd name="f456" fmla="*/ f353 1 389"/>
                  <a:gd name="f457" fmla="*/ f354 1 595"/>
                  <a:gd name="f458" fmla="*/ f355 1 389"/>
                  <a:gd name="f459" fmla="*/ f356 1 595"/>
                  <a:gd name="f460" fmla="*/ f357 1 389"/>
                  <a:gd name="f461" fmla="*/ f358 1 595"/>
                  <a:gd name="f462" fmla="*/ f359 1 389"/>
                  <a:gd name="f463" fmla="*/ f360 1 595"/>
                  <a:gd name="f464" fmla="*/ f361 1 389"/>
                  <a:gd name="f465" fmla="*/ f362 1 595"/>
                  <a:gd name="f466" fmla="*/ f363 1 389"/>
                  <a:gd name="f467" fmla="*/ f364 1 595"/>
                  <a:gd name="f468" fmla="*/ f365 1 389"/>
                  <a:gd name="f469" fmla="*/ f366 1 595"/>
                  <a:gd name="f470" fmla="*/ f367 1 389"/>
                  <a:gd name="f471" fmla="*/ f368 1 595"/>
                  <a:gd name="f472" fmla="*/ f369 1 389"/>
                  <a:gd name="f473" fmla="*/ f370 1 595"/>
                  <a:gd name="f474" fmla="*/ f371 1 389"/>
                  <a:gd name="f475" fmla="*/ f372 1 595"/>
                  <a:gd name="f476" fmla="*/ f373 1 389"/>
                  <a:gd name="f477" fmla="*/ f374 1 595"/>
                  <a:gd name="f478" fmla="*/ f375 1 389"/>
                  <a:gd name="f479" fmla="*/ f376 1 595"/>
                  <a:gd name="f480" fmla="*/ f377 1 389"/>
                  <a:gd name="f481" fmla="*/ f378 1 389"/>
                  <a:gd name="f482" fmla="*/ f379 1 389"/>
                  <a:gd name="f483" fmla="*/ f380 1 595"/>
                  <a:gd name="f484" fmla="*/ f381 1 389"/>
                  <a:gd name="f485" fmla="*/ f382 1 595"/>
                  <a:gd name="f486" fmla="*/ f383 1 389"/>
                  <a:gd name="f487" fmla="*/ f384 1 595"/>
                  <a:gd name="f488" fmla="*/ f385 1 389"/>
                  <a:gd name="f489" fmla="*/ f386 1 595"/>
                  <a:gd name="f490" fmla="*/ f387 1 389"/>
                  <a:gd name="f491" fmla="*/ f388 1 595"/>
                  <a:gd name="f492" fmla="*/ f389 1 389"/>
                  <a:gd name="f493" fmla="*/ f390 1 595"/>
                  <a:gd name="f494" fmla="*/ f391 1 595"/>
                  <a:gd name="f495" fmla="*/ f392 1 389"/>
                  <a:gd name="f496" fmla="*/ f393 1 595"/>
                  <a:gd name="f497" fmla="*/ f394 1 595"/>
                  <a:gd name="f498" fmla="*/ f395 1 389"/>
                  <a:gd name="f499" fmla="*/ f396 1 595"/>
                  <a:gd name="f500" fmla="*/ f397 1 389"/>
                  <a:gd name="f501" fmla="*/ f398 1 595"/>
                  <a:gd name="f502" fmla="*/ f399 1 389"/>
                  <a:gd name="f503" fmla="*/ f400 1 595"/>
                  <a:gd name="f504" fmla="*/ f401 1 389"/>
                  <a:gd name="f505" fmla="*/ f402 1 595"/>
                  <a:gd name="f506" fmla="*/ f403 1 389"/>
                  <a:gd name="f507" fmla="*/ f404 1 595"/>
                  <a:gd name="f508" fmla="*/ f405 1 389"/>
                  <a:gd name="f509" fmla="*/ f406 1 595"/>
                  <a:gd name="f510" fmla="*/ f407 1 389"/>
                  <a:gd name="f511" fmla="*/ f408 1 595"/>
                  <a:gd name="f512" fmla="*/ f409 1 389"/>
                  <a:gd name="f513" fmla="*/ f410 1 595"/>
                  <a:gd name="f514" fmla="*/ f411 1 389"/>
                  <a:gd name="f515" fmla="*/ f412 1 595"/>
                  <a:gd name="f516" fmla="*/ f413 1 389"/>
                  <a:gd name="f517" fmla="*/ f414 1 595"/>
                  <a:gd name="f518" fmla="*/ f415 1 389"/>
                  <a:gd name="f519" fmla="*/ f416 1 595"/>
                  <a:gd name="f520" fmla="*/ f417 1 389"/>
                  <a:gd name="f521" fmla="*/ f418 1 595"/>
                  <a:gd name="f522" fmla="*/ f419 1 389"/>
                  <a:gd name="f523" fmla="*/ f420 1 595"/>
                  <a:gd name="f524" fmla="*/ f421 1 389"/>
                  <a:gd name="f525" fmla="*/ f422 1 595"/>
                  <a:gd name="f526" fmla="*/ f423 1 389"/>
                  <a:gd name="f527" fmla="*/ f424 1 595"/>
                  <a:gd name="f528" fmla="*/ f425 1 389"/>
                  <a:gd name="f529" fmla="*/ f426 1 595"/>
                  <a:gd name="f530" fmla="*/ f427 1 389"/>
                  <a:gd name="f531" fmla="*/ f428 1 595"/>
                  <a:gd name="f532" fmla="*/ f429 1 389"/>
                  <a:gd name="f533" fmla="*/ f430 1 595"/>
                  <a:gd name="f534" fmla="*/ f431 1 389"/>
                  <a:gd name="f535" fmla="*/ f432 1 595"/>
                  <a:gd name="f536" fmla="*/ f433 1 389"/>
                  <a:gd name="f537" fmla="*/ f434 1 595"/>
                  <a:gd name="f538" fmla="*/ f435 1 389"/>
                  <a:gd name="f539" fmla="*/ f436 1 595"/>
                  <a:gd name="f540" fmla="*/ f437 1 389"/>
                  <a:gd name="f541" fmla="*/ f438 1 595"/>
                  <a:gd name="f542" fmla="*/ f439 1 389"/>
                  <a:gd name="f543" fmla="*/ f440 1 595"/>
                  <a:gd name="f544" fmla="*/ 0 1 f337"/>
                  <a:gd name="f545" fmla="*/ f331 1 f337"/>
                  <a:gd name="f546" fmla="*/ 0 1 f338"/>
                  <a:gd name="f547" fmla="*/ f332 1 f338"/>
                  <a:gd name="f548" fmla="*/ f442 1 f337"/>
                  <a:gd name="f549" fmla="*/ f443 1 f338"/>
                  <a:gd name="f550" fmla="*/ f444 1 f337"/>
                  <a:gd name="f551" fmla="*/ f445 1 f338"/>
                  <a:gd name="f552" fmla="*/ f446 1 f337"/>
                  <a:gd name="f553" fmla="*/ f447 1 f338"/>
                  <a:gd name="f554" fmla="*/ f448 1 f337"/>
                  <a:gd name="f555" fmla="*/ f449 1 f338"/>
                  <a:gd name="f556" fmla="*/ f450 1 f337"/>
                  <a:gd name="f557" fmla="*/ f451 1 f338"/>
                  <a:gd name="f558" fmla="*/ f452 1 f337"/>
                  <a:gd name="f559" fmla="*/ f453 1 f338"/>
                  <a:gd name="f560" fmla="*/ f454 1 f337"/>
                  <a:gd name="f561" fmla="*/ f455 1 f338"/>
                  <a:gd name="f562" fmla="*/ f456 1 f337"/>
                  <a:gd name="f563" fmla="*/ f457 1 f338"/>
                  <a:gd name="f564" fmla="*/ f458 1 f337"/>
                  <a:gd name="f565" fmla="*/ f459 1 f338"/>
                  <a:gd name="f566" fmla="*/ f460 1 f337"/>
                  <a:gd name="f567" fmla="*/ f461 1 f338"/>
                  <a:gd name="f568" fmla="*/ f462 1 f337"/>
                  <a:gd name="f569" fmla="*/ f463 1 f338"/>
                  <a:gd name="f570" fmla="*/ f464 1 f337"/>
                  <a:gd name="f571" fmla="*/ f465 1 f338"/>
                  <a:gd name="f572" fmla="*/ f466 1 f337"/>
                  <a:gd name="f573" fmla="*/ f467 1 f338"/>
                  <a:gd name="f574" fmla="*/ f468 1 f337"/>
                  <a:gd name="f575" fmla="*/ f469 1 f338"/>
                  <a:gd name="f576" fmla="*/ f470 1 f337"/>
                  <a:gd name="f577" fmla="*/ f471 1 f338"/>
                  <a:gd name="f578" fmla="*/ f472 1 f337"/>
                  <a:gd name="f579" fmla="*/ f473 1 f338"/>
                  <a:gd name="f580" fmla="*/ f474 1 f337"/>
                  <a:gd name="f581" fmla="*/ f475 1 f338"/>
                  <a:gd name="f582" fmla="*/ f476 1 f337"/>
                  <a:gd name="f583" fmla="*/ f477 1 f338"/>
                  <a:gd name="f584" fmla="*/ f478 1 f337"/>
                  <a:gd name="f585" fmla="*/ f479 1 f338"/>
                  <a:gd name="f586" fmla="*/ f480 1 f337"/>
                  <a:gd name="f587" fmla="*/ f481 1 f337"/>
                  <a:gd name="f588" fmla="*/ f482 1 f337"/>
                  <a:gd name="f589" fmla="*/ f483 1 f338"/>
                  <a:gd name="f590" fmla="*/ f484 1 f337"/>
                  <a:gd name="f591" fmla="*/ f485 1 f338"/>
                  <a:gd name="f592" fmla="*/ f486 1 f337"/>
                  <a:gd name="f593" fmla="*/ f487 1 f338"/>
                  <a:gd name="f594" fmla="*/ f488 1 f337"/>
                  <a:gd name="f595" fmla="*/ f489 1 f338"/>
                  <a:gd name="f596" fmla="*/ f490 1 f337"/>
                  <a:gd name="f597" fmla="*/ f491 1 f338"/>
                  <a:gd name="f598" fmla="*/ f492 1 f337"/>
                  <a:gd name="f599" fmla="*/ f493 1 f338"/>
                  <a:gd name="f600" fmla="*/ f494 1 f338"/>
                  <a:gd name="f601" fmla="*/ f495 1 f337"/>
                  <a:gd name="f602" fmla="*/ f496 1 f338"/>
                  <a:gd name="f603" fmla="*/ f497 1 f338"/>
                  <a:gd name="f604" fmla="*/ f498 1 f337"/>
                  <a:gd name="f605" fmla="*/ f499 1 f338"/>
                  <a:gd name="f606" fmla="*/ f500 1 f337"/>
                  <a:gd name="f607" fmla="*/ f501 1 f338"/>
                  <a:gd name="f608" fmla="*/ f502 1 f337"/>
                  <a:gd name="f609" fmla="*/ f503 1 f338"/>
                  <a:gd name="f610" fmla="*/ f504 1 f337"/>
                  <a:gd name="f611" fmla="*/ f505 1 f338"/>
                  <a:gd name="f612" fmla="*/ f506 1 f337"/>
                  <a:gd name="f613" fmla="*/ f507 1 f338"/>
                  <a:gd name="f614" fmla="*/ f508 1 f337"/>
                  <a:gd name="f615" fmla="*/ f509 1 f338"/>
                  <a:gd name="f616" fmla="*/ f510 1 f337"/>
                  <a:gd name="f617" fmla="*/ f511 1 f338"/>
                  <a:gd name="f618" fmla="*/ f512 1 f337"/>
                  <a:gd name="f619" fmla="*/ f513 1 f338"/>
                  <a:gd name="f620" fmla="*/ f514 1 f337"/>
                  <a:gd name="f621" fmla="*/ f515 1 f338"/>
                  <a:gd name="f622" fmla="*/ f516 1 f337"/>
                  <a:gd name="f623" fmla="*/ f517 1 f338"/>
                  <a:gd name="f624" fmla="*/ f518 1 f337"/>
                  <a:gd name="f625" fmla="*/ f519 1 f338"/>
                  <a:gd name="f626" fmla="*/ f520 1 f337"/>
                  <a:gd name="f627" fmla="*/ f521 1 f338"/>
                  <a:gd name="f628" fmla="*/ f522 1 f337"/>
                  <a:gd name="f629" fmla="*/ f523 1 f338"/>
                  <a:gd name="f630" fmla="*/ f524 1 f337"/>
                  <a:gd name="f631" fmla="*/ f525 1 f338"/>
                  <a:gd name="f632" fmla="*/ f526 1 f337"/>
                  <a:gd name="f633" fmla="*/ f527 1 f338"/>
                  <a:gd name="f634" fmla="*/ f528 1 f337"/>
                  <a:gd name="f635" fmla="*/ f529 1 f338"/>
                  <a:gd name="f636" fmla="*/ f530 1 f337"/>
                  <a:gd name="f637" fmla="*/ f531 1 f338"/>
                  <a:gd name="f638" fmla="*/ f532 1 f337"/>
                  <a:gd name="f639" fmla="*/ f533 1 f338"/>
                  <a:gd name="f640" fmla="*/ f534 1 f337"/>
                  <a:gd name="f641" fmla="*/ f535 1 f338"/>
                  <a:gd name="f642" fmla="*/ f536 1 f337"/>
                  <a:gd name="f643" fmla="*/ f537 1 f338"/>
                  <a:gd name="f644" fmla="*/ f538 1 f337"/>
                  <a:gd name="f645" fmla="*/ f539 1 f338"/>
                  <a:gd name="f646" fmla="*/ f540 1 f337"/>
                  <a:gd name="f647" fmla="*/ f541 1 f338"/>
                  <a:gd name="f648" fmla="*/ f542 1 f337"/>
                  <a:gd name="f649" fmla="*/ f543 1 f338"/>
                  <a:gd name="f650" fmla="*/ f544 f328 1"/>
                  <a:gd name="f651" fmla="*/ f545 f328 1"/>
                  <a:gd name="f652" fmla="*/ f547 f329 1"/>
                  <a:gd name="f653" fmla="*/ f546 f329 1"/>
                  <a:gd name="f654" fmla="*/ f548 f328 1"/>
                  <a:gd name="f655" fmla="*/ f549 f329 1"/>
                  <a:gd name="f656" fmla="*/ f550 f328 1"/>
                  <a:gd name="f657" fmla="*/ f551 f329 1"/>
                  <a:gd name="f658" fmla="*/ f552 f328 1"/>
                  <a:gd name="f659" fmla="*/ f553 f329 1"/>
                  <a:gd name="f660" fmla="*/ f554 f328 1"/>
                  <a:gd name="f661" fmla="*/ f555 f329 1"/>
                  <a:gd name="f662" fmla="*/ f556 f328 1"/>
                  <a:gd name="f663" fmla="*/ f557 f329 1"/>
                  <a:gd name="f664" fmla="*/ f558 f328 1"/>
                  <a:gd name="f665" fmla="*/ f559 f329 1"/>
                  <a:gd name="f666" fmla="*/ f560 f328 1"/>
                  <a:gd name="f667" fmla="*/ f561 f329 1"/>
                  <a:gd name="f668" fmla="*/ f562 f328 1"/>
                  <a:gd name="f669" fmla="*/ f563 f329 1"/>
                  <a:gd name="f670" fmla="*/ f564 f328 1"/>
                  <a:gd name="f671" fmla="*/ f565 f329 1"/>
                  <a:gd name="f672" fmla="*/ f566 f328 1"/>
                  <a:gd name="f673" fmla="*/ f567 f329 1"/>
                  <a:gd name="f674" fmla="*/ f568 f328 1"/>
                  <a:gd name="f675" fmla="*/ f569 f329 1"/>
                  <a:gd name="f676" fmla="*/ f570 f328 1"/>
                  <a:gd name="f677" fmla="*/ f571 f329 1"/>
                  <a:gd name="f678" fmla="*/ f572 f328 1"/>
                  <a:gd name="f679" fmla="*/ f573 f329 1"/>
                  <a:gd name="f680" fmla="*/ f574 f328 1"/>
                  <a:gd name="f681" fmla="*/ f575 f329 1"/>
                  <a:gd name="f682" fmla="*/ f576 f328 1"/>
                  <a:gd name="f683" fmla="*/ f577 f329 1"/>
                  <a:gd name="f684" fmla="*/ f578 f328 1"/>
                  <a:gd name="f685" fmla="*/ f579 f329 1"/>
                  <a:gd name="f686" fmla="*/ f580 f328 1"/>
                  <a:gd name="f687" fmla="*/ f581 f329 1"/>
                  <a:gd name="f688" fmla="*/ f582 f328 1"/>
                  <a:gd name="f689" fmla="*/ f583 f329 1"/>
                  <a:gd name="f690" fmla="*/ f584 f328 1"/>
                  <a:gd name="f691" fmla="*/ f585 f329 1"/>
                  <a:gd name="f692" fmla="*/ f586 f328 1"/>
                  <a:gd name="f693" fmla="*/ f587 f328 1"/>
                  <a:gd name="f694" fmla="*/ f588 f328 1"/>
                  <a:gd name="f695" fmla="*/ f589 f329 1"/>
                  <a:gd name="f696" fmla="*/ f590 f328 1"/>
                  <a:gd name="f697" fmla="*/ f591 f329 1"/>
                  <a:gd name="f698" fmla="*/ f592 f328 1"/>
                  <a:gd name="f699" fmla="*/ f593 f329 1"/>
                  <a:gd name="f700" fmla="*/ f594 f328 1"/>
                  <a:gd name="f701" fmla="*/ f595 f329 1"/>
                  <a:gd name="f702" fmla="*/ f596 f328 1"/>
                  <a:gd name="f703" fmla="*/ f597 f329 1"/>
                  <a:gd name="f704" fmla="*/ f598 f328 1"/>
                  <a:gd name="f705" fmla="*/ f599 f329 1"/>
                  <a:gd name="f706" fmla="*/ f600 f329 1"/>
                  <a:gd name="f707" fmla="*/ f601 f328 1"/>
                  <a:gd name="f708" fmla="*/ f602 f329 1"/>
                  <a:gd name="f709" fmla="*/ f603 f329 1"/>
                  <a:gd name="f710" fmla="*/ f604 f328 1"/>
                  <a:gd name="f711" fmla="*/ f605 f329 1"/>
                  <a:gd name="f712" fmla="*/ f606 f328 1"/>
                  <a:gd name="f713" fmla="*/ f607 f329 1"/>
                  <a:gd name="f714" fmla="*/ f608 f328 1"/>
                  <a:gd name="f715" fmla="*/ f609 f329 1"/>
                  <a:gd name="f716" fmla="*/ f610 f328 1"/>
                  <a:gd name="f717" fmla="*/ f611 f329 1"/>
                  <a:gd name="f718" fmla="*/ f612 f328 1"/>
                  <a:gd name="f719" fmla="*/ f613 f329 1"/>
                  <a:gd name="f720" fmla="*/ f614 f328 1"/>
                  <a:gd name="f721" fmla="*/ f615 f329 1"/>
                  <a:gd name="f722" fmla="*/ f616 f328 1"/>
                  <a:gd name="f723" fmla="*/ f617 f329 1"/>
                  <a:gd name="f724" fmla="*/ f618 f328 1"/>
                  <a:gd name="f725" fmla="*/ f619 f329 1"/>
                  <a:gd name="f726" fmla="*/ f620 f328 1"/>
                  <a:gd name="f727" fmla="*/ f621 f329 1"/>
                  <a:gd name="f728" fmla="*/ f622 f328 1"/>
                  <a:gd name="f729" fmla="*/ f623 f329 1"/>
                  <a:gd name="f730" fmla="*/ f624 f328 1"/>
                  <a:gd name="f731" fmla="*/ f625 f329 1"/>
                  <a:gd name="f732" fmla="*/ f626 f328 1"/>
                  <a:gd name="f733" fmla="*/ f627 f329 1"/>
                  <a:gd name="f734" fmla="*/ f628 f328 1"/>
                  <a:gd name="f735" fmla="*/ f629 f329 1"/>
                  <a:gd name="f736" fmla="*/ f630 f328 1"/>
                  <a:gd name="f737" fmla="*/ f631 f329 1"/>
                  <a:gd name="f738" fmla="*/ f632 f328 1"/>
                  <a:gd name="f739" fmla="*/ f633 f329 1"/>
                  <a:gd name="f740" fmla="*/ f634 f328 1"/>
                  <a:gd name="f741" fmla="*/ f635 f329 1"/>
                  <a:gd name="f742" fmla="*/ f636 f328 1"/>
                  <a:gd name="f743" fmla="*/ f637 f329 1"/>
                  <a:gd name="f744" fmla="*/ f638 f328 1"/>
                  <a:gd name="f745" fmla="*/ f639 f329 1"/>
                  <a:gd name="f746" fmla="*/ f640 f328 1"/>
                  <a:gd name="f747" fmla="*/ f641 f329 1"/>
                  <a:gd name="f748" fmla="*/ f642 f328 1"/>
                  <a:gd name="f749" fmla="*/ f643 f329 1"/>
                  <a:gd name="f750" fmla="*/ f644 f328 1"/>
                  <a:gd name="f751" fmla="*/ f645 f329 1"/>
                  <a:gd name="f752" fmla="*/ f646 f328 1"/>
                  <a:gd name="f753" fmla="*/ f647 f329 1"/>
                  <a:gd name="f754" fmla="*/ f648 f328 1"/>
                  <a:gd name="f755" fmla="*/ f649 f3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1">
                    <a:pos x="f654" y="f655"/>
                  </a:cxn>
                  <a:cxn ang="f441">
                    <a:pos x="f656" y="f657"/>
                  </a:cxn>
                  <a:cxn ang="f441">
                    <a:pos x="f658" y="f659"/>
                  </a:cxn>
                  <a:cxn ang="f441">
                    <a:pos x="f660" y="f661"/>
                  </a:cxn>
                  <a:cxn ang="f441">
                    <a:pos x="f662" y="f663"/>
                  </a:cxn>
                  <a:cxn ang="f441">
                    <a:pos x="f664" y="f665"/>
                  </a:cxn>
                  <a:cxn ang="f441">
                    <a:pos x="f666" y="f667"/>
                  </a:cxn>
                  <a:cxn ang="f441">
                    <a:pos x="f668" y="f669"/>
                  </a:cxn>
                  <a:cxn ang="f441">
                    <a:pos x="f670" y="f671"/>
                  </a:cxn>
                  <a:cxn ang="f441">
                    <a:pos x="f672" y="f673"/>
                  </a:cxn>
                  <a:cxn ang="f441">
                    <a:pos x="f674" y="f675"/>
                  </a:cxn>
                  <a:cxn ang="f441">
                    <a:pos x="f676" y="f677"/>
                  </a:cxn>
                  <a:cxn ang="f441">
                    <a:pos x="f678" y="f679"/>
                  </a:cxn>
                  <a:cxn ang="f441">
                    <a:pos x="f680" y="f681"/>
                  </a:cxn>
                  <a:cxn ang="f441">
                    <a:pos x="f682" y="f683"/>
                  </a:cxn>
                  <a:cxn ang="f441">
                    <a:pos x="f684" y="f685"/>
                  </a:cxn>
                  <a:cxn ang="f441">
                    <a:pos x="f686" y="f687"/>
                  </a:cxn>
                  <a:cxn ang="f441">
                    <a:pos x="f688" y="f689"/>
                  </a:cxn>
                  <a:cxn ang="f441">
                    <a:pos x="f690" y="f691"/>
                  </a:cxn>
                  <a:cxn ang="f441">
                    <a:pos x="f692" y="f665"/>
                  </a:cxn>
                  <a:cxn ang="f441">
                    <a:pos x="f693" y="f689"/>
                  </a:cxn>
                  <a:cxn ang="f441">
                    <a:pos x="f694" y="f695"/>
                  </a:cxn>
                  <a:cxn ang="f441">
                    <a:pos x="f696" y="f697"/>
                  </a:cxn>
                  <a:cxn ang="f441">
                    <a:pos x="f698" y="f699"/>
                  </a:cxn>
                  <a:cxn ang="f441">
                    <a:pos x="f700" y="f701"/>
                  </a:cxn>
                  <a:cxn ang="f441">
                    <a:pos x="f702" y="f703"/>
                  </a:cxn>
                  <a:cxn ang="f441">
                    <a:pos x="f704" y="f705"/>
                  </a:cxn>
                  <a:cxn ang="f441">
                    <a:pos x="f702" y="f706"/>
                  </a:cxn>
                  <a:cxn ang="f441">
                    <a:pos x="f707" y="f708"/>
                  </a:cxn>
                  <a:cxn ang="f441">
                    <a:pos x="f702" y="f709"/>
                  </a:cxn>
                  <a:cxn ang="f441">
                    <a:pos x="f710" y="f711"/>
                  </a:cxn>
                  <a:cxn ang="f441">
                    <a:pos x="f712" y="f713"/>
                  </a:cxn>
                  <a:cxn ang="f441">
                    <a:pos x="f714" y="f715"/>
                  </a:cxn>
                  <a:cxn ang="f441">
                    <a:pos x="f716" y="f717"/>
                  </a:cxn>
                  <a:cxn ang="f441">
                    <a:pos x="f718" y="f719"/>
                  </a:cxn>
                  <a:cxn ang="f441">
                    <a:pos x="f720" y="f721"/>
                  </a:cxn>
                  <a:cxn ang="f441">
                    <a:pos x="f722" y="f723"/>
                  </a:cxn>
                  <a:cxn ang="f441">
                    <a:pos x="f724" y="f725"/>
                  </a:cxn>
                  <a:cxn ang="f441">
                    <a:pos x="f726" y="f727"/>
                  </a:cxn>
                  <a:cxn ang="f441">
                    <a:pos x="f728" y="f729"/>
                  </a:cxn>
                  <a:cxn ang="f441">
                    <a:pos x="f730" y="f731"/>
                  </a:cxn>
                  <a:cxn ang="f441">
                    <a:pos x="f732" y="f733"/>
                  </a:cxn>
                  <a:cxn ang="f441">
                    <a:pos x="f734" y="f735"/>
                  </a:cxn>
                  <a:cxn ang="f441">
                    <a:pos x="f736" y="f737"/>
                  </a:cxn>
                  <a:cxn ang="f441">
                    <a:pos x="f738" y="f739"/>
                  </a:cxn>
                  <a:cxn ang="f441">
                    <a:pos x="f740" y="f741"/>
                  </a:cxn>
                  <a:cxn ang="f441">
                    <a:pos x="f742" y="f743"/>
                  </a:cxn>
                  <a:cxn ang="f441">
                    <a:pos x="f744" y="f745"/>
                  </a:cxn>
                  <a:cxn ang="f441">
                    <a:pos x="f746" y="f747"/>
                  </a:cxn>
                  <a:cxn ang="f441">
                    <a:pos x="f748" y="f749"/>
                  </a:cxn>
                  <a:cxn ang="f441">
                    <a:pos x="f750" y="f751"/>
                  </a:cxn>
                  <a:cxn ang="f441">
                    <a:pos x="f752" y="f753"/>
                  </a:cxn>
                  <a:cxn ang="f441">
                    <a:pos x="f752" y="f753"/>
                  </a:cxn>
                  <a:cxn ang="f441">
                    <a:pos x="f754" y="f755"/>
                  </a:cxn>
                </a:cxnLst>
                <a:rect l="f650" t="f653" r="f651" b="f652"/>
                <a:pathLst>
                  <a:path w="389" h="595">
                    <a:moveTo>
                      <a:pt x="f9" y="f10"/>
                    </a:move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13" y="f18"/>
                      <a:pt x="f19" y="f20"/>
                    </a:cubicBezTo>
                    <a:cubicBezTo>
                      <a:pt x="f9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2" y="f34"/>
                      <a:pt x="f35" y="f26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22"/>
                      <a:pt x="f43" y="f44"/>
                      <a:pt x="f37" y="f9"/>
                    </a:cubicBezTo>
                    <a:cubicBezTo>
                      <a:pt x="f40" y="f45"/>
                      <a:pt x="f46" y="f47"/>
                      <a:pt x="f36" y="f48"/>
                    </a:cubicBezTo>
                    <a:cubicBezTo>
                      <a:pt x="f34" y="f49"/>
                      <a:pt x="f30" y="f6"/>
                      <a:pt x="f50" y="f48"/>
                    </a:cubicBezTo>
                    <a:cubicBezTo>
                      <a:pt x="f32" y="f51"/>
                      <a:pt x="f52" y="f53"/>
                      <a:pt x="f32" y="f54"/>
                    </a:cubicBezTo>
                    <a:cubicBezTo>
                      <a:pt x="f55" y="f56"/>
                      <a:pt x="f35" y="f9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30" y="f60"/>
                      <a:pt x="f65" y="f9"/>
                      <a:pt x="f66" y="f54"/>
                    </a:cubicBezTo>
                    <a:cubicBezTo>
                      <a:pt x="f67" y="f68"/>
                      <a:pt x="f69" y="f24"/>
                      <a:pt x="f70" y="f71"/>
                    </a:cubicBezTo>
                    <a:cubicBezTo>
                      <a:pt x="f72" y="f61"/>
                      <a:pt x="f73" y="f36"/>
                      <a:pt x="f74" y="f28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67" y="f77"/>
                      <a:pt x="f67" y="f81"/>
                      <a:pt x="f67" y="f82"/>
                    </a:cubicBezTo>
                    <a:cubicBezTo>
                      <a:pt x="f81" y="f83"/>
                      <a:pt x="f84" y="f85"/>
                      <a:pt x="f86" y="f87"/>
                    </a:cubicBezTo>
                    <a:cubicBezTo>
                      <a:pt x="f88" y="f89"/>
                      <a:pt x="f90" y="f91"/>
                      <a:pt x="f92" y="f91"/>
                    </a:cubicBezTo>
                    <a:cubicBezTo>
                      <a:pt x="f93" y="f94"/>
                      <a:pt x="f95" y="f33"/>
                      <a:pt x="f90" y="f66"/>
                    </a:cubicBezTo>
                    <a:cubicBezTo>
                      <a:pt x="f96" y="f65"/>
                      <a:pt x="f97" y="f87"/>
                      <a:pt x="f98" y="f30"/>
                    </a:cubicBezTo>
                    <a:cubicBezTo>
                      <a:pt x="f99" y="f35"/>
                      <a:pt x="f100" y="f57"/>
                      <a:pt x="f99" y="f101"/>
                    </a:cubicBezTo>
                    <a:cubicBezTo>
                      <a:pt x="f98" y="f61"/>
                      <a:pt x="f102" y="f71"/>
                      <a:pt x="f103" y="f63"/>
                    </a:cubicBezTo>
                    <a:cubicBezTo>
                      <a:pt x="f104" y="f61"/>
                      <a:pt x="f27" y="f28"/>
                      <a:pt x="f105" y="f32"/>
                    </a:cubicBezTo>
                    <a:cubicBezTo>
                      <a:pt x="f106" y="f107"/>
                      <a:pt x="f108" y="f85"/>
                      <a:pt x="f109" y="f78"/>
                    </a:cubicBezTo>
                    <a:cubicBezTo>
                      <a:pt x="f110" y="f111"/>
                      <a:pt x="f112" y="f113"/>
                      <a:pt x="f112" y="f114"/>
                    </a:cubicBezTo>
                    <a:cubicBezTo>
                      <a:pt x="f115" y="f86"/>
                      <a:pt x="f116" y="f117"/>
                      <a:pt x="f86" y="f3"/>
                    </a:cubicBezTo>
                    <a:cubicBezTo>
                      <a:pt x="f83" y="f118"/>
                      <a:pt x="f55" y="f119"/>
                      <a:pt x="f40" y="f18"/>
                    </a:cubicBezTo>
                    <a:cubicBezTo>
                      <a:pt x="f120" y="f121"/>
                      <a:pt x="f122" y="f123"/>
                      <a:pt x="f124" y="f125"/>
                    </a:cubicBezTo>
                    <a:cubicBezTo>
                      <a:pt x="f124" y="f126"/>
                      <a:pt x="f37" y="f126"/>
                      <a:pt x="f37" y="f127"/>
                    </a:cubicBezTo>
                    <a:cubicBezTo>
                      <a:pt x="f128" y="f129"/>
                      <a:pt x="f130" y="f131"/>
                      <a:pt x="f34" y="f132"/>
                    </a:cubicBezTo>
                    <a:cubicBezTo>
                      <a:pt x="f78" y="f133"/>
                      <a:pt x="f82" y="f134"/>
                      <a:pt x="f88" y="f105"/>
                    </a:cubicBezTo>
                    <a:cubicBezTo>
                      <a:pt x="f135" y="f136"/>
                      <a:pt x="f137" y="f97"/>
                      <a:pt x="f106" y="f138"/>
                    </a:cubicBezTo>
                    <a:cubicBezTo>
                      <a:pt x="f139" y="f140"/>
                      <a:pt x="f141" y="f142"/>
                      <a:pt x="f143" y="f144"/>
                    </a:cubicBezTo>
                    <a:cubicBezTo>
                      <a:pt x="f145" y="f94"/>
                      <a:pt x="f146" y="f89"/>
                      <a:pt x="f147" y="f148"/>
                    </a:cubicBezTo>
                    <a:cubicBezTo>
                      <a:pt x="f149" y="f130"/>
                      <a:pt x="f150" y="f151"/>
                      <a:pt x="f152" y="f153"/>
                    </a:cubicBezTo>
                    <a:cubicBezTo>
                      <a:pt x="f154" y="f68"/>
                      <a:pt x="f154" y="f155"/>
                      <a:pt x="f156" y="f155"/>
                    </a:cubicBezTo>
                    <a:cubicBezTo>
                      <a:pt x="f157" y="f9"/>
                      <a:pt x="f158" y="f159"/>
                      <a:pt x="f160" y="f159"/>
                    </a:cubicBezTo>
                    <a:cubicBezTo>
                      <a:pt x="f161" y="f159"/>
                      <a:pt x="f162" y="f163"/>
                      <a:pt x="f161" y="f58"/>
                    </a:cubicBezTo>
                    <a:cubicBezTo>
                      <a:pt x="f160" y="f164"/>
                      <a:pt x="f119" y="f165"/>
                      <a:pt x="f154" y="f55"/>
                    </a:cubicBezTo>
                    <a:cubicBezTo>
                      <a:pt x="f152" y="f87"/>
                      <a:pt x="f152" y="f52"/>
                      <a:pt x="f152" y="f148"/>
                    </a:cubicBezTo>
                    <a:cubicBezTo>
                      <a:pt x="f166" y="f107"/>
                      <a:pt x="f167" y="f55"/>
                      <a:pt x="f168" y="f120"/>
                    </a:cubicBezTo>
                    <a:cubicBezTo>
                      <a:pt x="f169" y="f170"/>
                      <a:pt x="f171" y="f170"/>
                      <a:pt x="f172" y="f40"/>
                    </a:cubicBezTo>
                    <a:cubicBezTo>
                      <a:pt x="f172" y="f173"/>
                      <a:pt x="f172" y="f174"/>
                      <a:pt x="f175" y="f176"/>
                    </a:cubicBezTo>
                    <a:cubicBezTo>
                      <a:pt x="f175" y="f177"/>
                      <a:pt x="f175" y="f165"/>
                      <a:pt x="f175" y="f38"/>
                    </a:cubicBezTo>
                    <a:cubicBezTo>
                      <a:pt x="f178" y="f177"/>
                      <a:pt x="f179" y="f122"/>
                      <a:pt x="f180" y="f39"/>
                    </a:cubicBezTo>
                    <a:cubicBezTo>
                      <a:pt x="f181" y="f182"/>
                      <a:pt x="f181" y="f182"/>
                      <a:pt x="f183" y="f182"/>
                    </a:cubicBezTo>
                    <a:cubicBezTo>
                      <a:pt x="f183" y="f164"/>
                      <a:pt x="f183" y="f42"/>
                      <a:pt x="f184" y="f122"/>
                    </a:cubicBezTo>
                    <a:cubicBezTo>
                      <a:pt x="f185" y="f124"/>
                      <a:pt x="f186" y="f43"/>
                      <a:pt x="f187" y="f164"/>
                    </a:cubicBezTo>
                    <a:cubicBezTo>
                      <a:pt x="f16" y="f24"/>
                      <a:pt x="f188" y="f24"/>
                      <a:pt x="f189" y="f164"/>
                    </a:cubicBezTo>
                    <a:cubicBezTo>
                      <a:pt x="f190" y="f43"/>
                      <a:pt x="f191" y="f124"/>
                      <a:pt x="f190" y="f37"/>
                    </a:cubicBezTo>
                    <a:cubicBezTo>
                      <a:pt x="f188" y="f120"/>
                      <a:pt x="f192" y="f40"/>
                      <a:pt x="f193" y="f128"/>
                    </a:cubicBezTo>
                    <a:cubicBezTo>
                      <a:pt x="f194" y="f128"/>
                      <a:pt x="f190" y="f128"/>
                      <a:pt x="f195" y="f128"/>
                    </a:cubicBezTo>
                    <a:cubicBezTo>
                      <a:pt x="f195" y="f176"/>
                      <a:pt x="f195" y="f176"/>
                      <a:pt x="f195" y="f26"/>
                    </a:cubicBezTo>
                    <a:cubicBezTo>
                      <a:pt x="f196" y="f177"/>
                      <a:pt x="f197" y="f46"/>
                      <a:pt x="f190" y="f46"/>
                    </a:cubicBezTo>
                    <a:cubicBezTo>
                      <a:pt x="f185" y="f46"/>
                      <a:pt x="f180" y="f61"/>
                      <a:pt x="f198" y="f35"/>
                    </a:cubicBezTo>
                    <a:cubicBezTo>
                      <a:pt x="f199" y="f50"/>
                      <a:pt x="f175" y="f76"/>
                      <a:pt x="f168" y="f33"/>
                    </a:cubicBezTo>
                    <a:cubicBezTo>
                      <a:pt x="f200" y="f201"/>
                      <a:pt x="f202" y="f203"/>
                      <a:pt x="f190" y="f31"/>
                    </a:cubicBezTo>
                    <a:cubicBezTo>
                      <a:pt x="f204" y="f81"/>
                      <a:pt x="f204" y="f205"/>
                      <a:pt x="f190" y="f98"/>
                    </a:cubicBezTo>
                    <a:cubicBezTo>
                      <a:pt x="f188" y="f206"/>
                      <a:pt x="f187" y="f206"/>
                      <a:pt x="f207" y="f98"/>
                    </a:cubicBezTo>
                    <a:cubicBezTo>
                      <a:pt x="f198" y="f208"/>
                      <a:pt x="f127" y="f209"/>
                      <a:pt x="f166" y="f100"/>
                    </a:cubicBezTo>
                    <a:cubicBezTo>
                      <a:pt x="f119" y="f206"/>
                      <a:pt x="f210" y="f211"/>
                      <a:pt x="f143" y="f137"/>
                    </a:cubicBezTo>
                    <a:cubicBezTo>
                      <a:pt x="f212" y="f213"/>
                      <a:pt x="f214" y="f215"/>
                      <a:pt x="f108" y="f154"/>
                    </a:cubicBezTo>
                    <a:cubicBezTo>
                      <a:pt x="f108" y="f152"/>
                      <a:pt x="f106" y="f216"/>
                      <a:pt x="f217" y="f133"/>
                    </a:cubicBezTo>
                    <a:cubicBezTo>
                      <a:pt x="f218" y="f219"/>
                      <a:pt x="f218" y="f220"/>
                      <a:pt x="f214" y="f221"/>
                    </a:cubicBezTo>
                    <a:cubicBezTo>
                      <a:pt x="f212" y="f222"/>
                      <a:pt x="f223" y="f212"/>
                      <a:pt x="f23" y="f105"/>
                    </a:cubicBezTo>
                    <a:cubicBezTo>
                      <a:pt x="f156" y="f96"/>
                      <a:pt x="f121" y="f224"/>
                      <a:pt x="f194" y="f211"/>
                    </a:cubicBezTo>
                    <a:cubicBezTo>
                      <a:pt x="f195" y="f225"/>
                      <a:pt x="f226" y="f135"/>
                      <a:pt x="f227" y="f104"/>
                    </a:cubicBezTo>
                    <a:cubicBezTo>
                      <a:pt x="f228" y="f115"/>
                      <a:pt x="f10" y="f229"/>
                      <a:pt x="f230" y="f136"/>
                    </a:cubicBezTo>
                    <a:cubicBezTo>
                      <a:pt x="f231" y="f232"/>
                      <a:pt x="f233" y="f232"/>
                      <a:pt x="f234" y="f104"/>
                    </a:cubicBezTo>
                    <a:cubicBezTo>
                      <a:pt x="f235" y="f232"/>
                      <a:pt x="f235" y="f136"/>
                      <a:pt x="f236" y="f237"/>
                    </a:cubicBezTo>
                    <a:cubicBezTo>
                      <a:pt x="f238" y="f115"/>
                      <a:pt x="f239" y="f137"/>
                      <a:pt x="f240" y="f241"/>
                    </a:cubicBezTo>
                    <a:cubicBezTo>
                      <a:pt x="f242" y="f109"/>
                      <a:pt x="f243" y="f108"/>
                      <a:pt x="f234" y="f214"/>
                    </a:cubicBezTo>
                    <a:cubicBezTo>
                      <a:pt x="f244" y="f245"/>
                      <a:pt x="f7" y="f212"/>
                      <a:pt x="f246" y="f247"/>
                    </a:cubicBezTo>
                    <a:cubicBezTo>
                      <a:pt x="f248" y="f249"/>
                      <a:pt x="f239" y="f143"/>
                      <a:pt x="f250" y="f146"/>
                    </a:cubicBezTo>
                    <a:cubicBezTo>
                      <a:pt x="f10" y="f147"/>
                      <a:pt x="f251" y="f146"/>
                      <a:pt x="f252" y="f23"/>
                    </a:cubicBezTo>
                    <a:cubicBezTo>
                      <a:pt x="f253" y="f145"/>
                      <a:pt x="f253" y="f254"/>
                      <a:pt x="f255" y="f256"/>
                    </a:cubicBezTo>
                    <a:cubicBezTo>
                      <a:pt x="f257" y="f258"/>
                      <a:pt x="f2" y="f25"/>
                      <a:pt x="f259" y="f260"/>
                    </a:cubicBezTo>
                    <a:cubicBezTo>
                      <a:pt x="f251" y="f212"/>
                      <a:pt x="f255" y="f261"/>
                      <a:pt x="f12" y="f262"/>
                    </a:cubicBezTo>
                    <a:cubicBezTo>
                      <a:pt x="f263" y="f264"/>
                      <a:pt x="f265" y="f214"/>
                      <a:pt x="f188" y="f266"/>
                    </a:cubicBezTo>
                    <a:cubicBezTo>
                      <a:pt x="f169" y="f115"/>
                      <a:pt x="f267" y="f214"/>
                      <a:pt x="f268" y="f269"/>
                    </a:cubicBezTo>
                    <a:cubicBezTo>
                      <a:pt x="f268" y="f210"/>
                      <a:pt x="f267" y="f270"/>
                      <a:pt x="f20" y="f271"/>
                    </a:cubicBezTo>
                    <a:cubicBezTo>
                      <a:pt x="f272" y="f216"/>
                      <a:pt x="f273" y="f119"/>
                      <a:pt x="f121" y="f268"/>
                    </a:cubicBezTo>
                    <a:cubicBezTo>
                      <a:pt x="f274" y="f275"/>
                      <a:pt x="f274" y="f275"/>
                      <a:pt x="f123" y="f160"/>
                    </a:cubicBezTo>
                    <a:cubicBezTo>
                      <a:pt x="f276" y="f119"/>
                      <a:pt x="f273" y="f133"/>
                      <a:pt x="f277" y="f150"/>
                    </a:cubicBezTo>
                    <a:cubicBezTo>
                      <a:pt x="f278" y="f210"/>
                      <a:pt x="f279" y="f280"/>
                      <a:pt x="f281" y="f145"/>
                    </a:cubicBezTo>
                    <a:cubicBezTo>
                      <a:pt x="f277" y="f141"/>
                      <a:pt x="f282" y="f260"/>
                      <a:pt x="f283" y="f213"/>
                    </a:cubicBezTo>
                    <a:cubicBezTo>
                      <a:pt x="f126" y="f284"/>
                      <a:pt x="f168" y="f213"/>
                      <a:pt x="f169" y="f285"/>
                    </a:cubicBezTo>
                    <a:cubicBezTo>
                      <a:pt x="f178" y="f286"/>
                      <a:pt x="f193" y="f271"/>
                      <a:pt x="f287" y="f267"/>
                    </a:cubicBezTo>
                    <a:cubicBezTo>
                      <a:pt x="f14" y="f288"/>
                      <a:pt x="f289" y="f276"/>
                      <a:pt x="f14" y="f168"/>
                    </a:cubicBezTo>
                    <a:cubicBezTo>
                      <a:pt x="f204" y="f290"/>
                      <a:pt x="f287" y="f199"/>
                      <a:pt x="f196" y="f291"/>
                    </a:cubicBezTo>
                    <a:cubicBezTo>
                      <a:pt x="f292" y="f185"/>
                      <a:pt x="f263" y="f287"/>
                      <a:pt x="f289" y="f293"/>
                    </a:cubicBezTo>
                    <a:cubicBezTo>
                      <a:pt x="f294" y="f295"/>
                      <a:pt x="f16" y="f296"/>
                      <a:pt x="f297" y="f298"/>
                    </a:cubicBezTo>
                    <a:cubicBezTo>
                      <a:pt x="f167" y="f299"/>
                      <a:pt x="f300" y="f301"/>
                      <a:pt x="f20" y="f302"/>
                    </a:cubicBezTo>
                    <a:cubicBezTo>
                      <a:pt x="f150" y="f303"/>
                      <a:pt x="f304" y="f8"/>
                      <a:pt x="f110" y="f305"/>
                    </a:cubicBezTo>
                    <a:cubicBezTo>
                      <a:pt x="f95" y="f306"/>
                      <a:pt x="f72" y="f307"/>
                      <a:pt x="f67" y="f308"/>
                    </a:cubicBezTo>
                    <a:cubicBezTo>
                      <a:pt x="f50" y="f309"/>
                      <a:pt x="f176" y="f310"/>
                      <a:pt x="f311" y="f312"/>
                    </a:cubicBezTo>
                    <a:cubicBezTo>
                      <a:pt x="f58" y="f313"/>
                      <a:pt x="f314" y="f315"/>
                      <a:pt x="f316" y="f317"/>
                    </a:cubicBezTo>
                    <a:cubicBezTo>
                      <a:pt x="f45" y="f246"/>
                      <a:pt x="f19" y="f248"/>
                      <a:pt x="f9" y="f10"/>
                    </a:cubicBezTo>
                    <a:close/>
                    <a:moveTo>
                      <a:pt x="f176" y="f62"/>
                    </a:moveTo>
                    <a:cubicBezTo>
                      <a:pt x="f63" y="f60"/>
                      <a:pt x="f35" y="f318"/>
                      <a:pt x="f319" y="f320"/>
                    </a:cubicBezTo>
                    <a:cubicBezTo>
                      <a:pt x="f59" y="f56"/>
                      <a:pt x="f38" y="f155"/>
                      <a:pt x="f176" y="f62"/>
                    </a:cubicBezTo>
                    <a:close/>
                    <a:moveTo>
                      <a:pt x="f29" y="f34"/>
                    </a:moveTo>
                    <a:cubicBezTo>
                      <a:pt x="f321" y="f32"/>
                      <a:pt x="f322" y="f107"/>
                      <a:pt x="f115" y="f66"/>
                    </a:cubicBezTo>
                    <a:cubicBezTo>
                      <a:pt x="f104" y="f32"/>
                      <a:pt x="f211" y="f30"/>
                      <a:pt x="f29" y="f34"/>
                    </a:cubicBezTo>
                    <a:close/>
                    <a:moveTo>
                      <a:pt x="f2" y="f254"/>
                    </a:moveTo>
                    <a:cubicBezTo>
                      <a:pt x="f323" y="f223"/>
                      <a:pt x="f324" y="f261"/>
                      <a:pt x="f248" y="f325"/>
                    </a:cubicBezTo>
                    <a:cubicBezTo>
                      <a:pt x="f326" y="f264"/>
                      <a:pt x="f10" y="f247"/>
                      <a:pt x="f2" y="f254"/>
                    </a:cubicBezTo>
                    <a:close/>
                  </a:path>
                </a:pathLst>
              </a:custGeom>
              <a:grpFill/>
              <a:ln cap="flat">
                <a:solidFill>
                  <a:schemeClr val="bg1"/>
                </a:solidFill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Freeform 125">
                <a:extLst>
                  <a:ext uri="{FF2B5EF4-FFF2-40B4-BE49-F238E27FC236}">
                    <a16:creationId xmlns:a16="http://schemas.microsoft.com/office/drawing/2014/main" id="{CCDD28EE-DBEB-BABB-C23D-270337E2A373}"/>
                  </a:ext>
                </a:extLst>
              </p:cNvPr>
              <p:cNvSpPr/>
              <p:nvPr/>
            </p:nvSpPr>
            <p:spPr>
              <a:xfrm>
                <a:off x="8646447" y="416088"/>
                <a:ext cx="39246" cy="501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50"/>
                  <a:gd name="f8" fmla="val 15"/>
                  <a:gd name="f9" fmla="val 28"/>
                  <a:gd name="f10" fmla="val 11"/>
                  <a:gd name="f11" fmla="val 8"/>
                  <a:gd name="f12" fmla="val 27"/>
                  <a:gd name="f13" fmla="val 4"/>
                  <a:gd name="f14" fmla="val 3"/>
                  <a:gd name="f15" fmla="val 26"/>
                  <a:gd name="f16" fmla="val 2"/>
                  <a:gd name="f17" fmla="val 25"/>
                  <a:gd name="f18" fmla="val 24"/>
                  <a:gd name="f19" fmla="val 22"/>
                  <a:gd name="f20" fmla="val 21"/>
                  <a:gd name="f21" fmla="val 5"/>
                  <a:gd name="f22" fmla="val 20"/>
                  <a:gd name="f23" fmla="val 7"/>
                  <a:gd name="f24" fmla="val 10"/>
                  <a:gd name="f25" fmla="val 13"/>
                  <a:gd name="f26" fmla="val 18"/>
                  <a:gd name="f27" fmla="val 16"/>
                  <a:gd name="f28" fmla="val 12"/>
                  <a:gd name="f29" fmla="val 14"/>
                  <a:gd name="f30" fmla="val 19"/>
                  <a:gd name="f31" fmla="val 30"/>
                  <a:gd name="f32" fmla="val 33"/>
                  <a:gd name="f33" fmla="val 37"/>
                  <a:gd name="f34" fmla="val 35"/>
                  <a:gd name="f35" fmla="val 29"/>
                  <a:gd name="f36" fmla="val 31"/>
                  <a:gd name="f37" fmla="val 36"/>
                  <a:gd name="f38" fmla="val 46"/>
                  <a:gd name="f39" fmla="val 23"/>
                  <a:gd name="f40" fmla="val 43"/>
                  <a:gd name="f41" fmla="val 17"/>
                  <a:gd name="f42" fmla="+- 0 0 -90"/>
                  <a:gd name="f43" fmla="*/ f3 1 39"/>
                  <a:gd name="f44" fmla="*/ f4 1 50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9"/>
                  <a:gd name="f53" fmla="*/ f49 1 50"/>
                  <a:gd name="f54" fmla="*/ 15 f50 1"/>
                  <a:gd name="f55" fmla="*/ 28 f49 1"/>
                  <a:gd name="f56" fmla="*/ 4 f50 1"/>
                  <a:gd name="f57" fmla="*/ 27 f49 1"/>
                  <a:gd name="f58" fmla="*/ 0 f50 1"/>
                  <a:gd name="f59" fmla="*/ 24 f49 1"/>
                  <a:gd name="f60" fmla="*/ 5 f50 1"/>
                  <a:gd name="f61" fmla="*/ 20 f49 1"/>
                  <a:gd name="f62" fmla="*/ 13 f50 1"/>
                  <a:gd name="f63" fmla="*/ 12 f50 1"/>
                  <a:gd name="f64" fmla="*/ 14 f49 1"/>
                  <a:gd name="f65" fmla="*/ 19 f50 1"/>
                  <a:gd name="f66" fmla="*/ 2 f49 1"/>
                  <a:gd name="f67" fmla="*/ 33 f50 1"/>
                  <a:gd name="f68" fmla="*/ 8 f49 1"/>
                  <a:gd name="f69" fmla="*/ 35 f50 1"/>
                  <a:gd name="f70" fmla="*/ 29 f49 1"/>
                  <a:gd name="f71" fmla="*/ 23 f50 1"/>
                  <a:gd name="f72" fmla="*/ 50 f49 1"/>
                  <a:gd name="f73" fmla="*/ 21 f50 1"/>
                  <a:gd name="f74" fmla="+- f51 0 f1"/>
                  <a:gd name="f75" fmla="*/ f54 1 39"/>
                  <a:gd name="f76" fmla="*/ f55 1 50"/>
                  <a:gd name="f77" fmla="*/ f56 1 39"/>
                  <a:gd name="f78" fmla="*/ f57 1 50"/>
                  <a:gd name="f79" fmla="*/ f58 1 39"/>
                  <a:gd name="f80" fmla="*/ f59 1 50"/>
                  <a:gd name="f81" fmla="*/ f60 1 39"/>
                  <a:gd name="f82" fmla="*/ f61 1 50"/>
                  <a:gd name="f83" fmla="*/ f62 1 39"/>
                  <a:gd name="f84" fmla="*/ f63 1 39"/>
                  <a:gd name="f85" fmla="*/ f64 1 50"/>
                  <a:gd name="f86" fmla="*/ f65 1 39"/>
                  <a:gd name="f87" fmla="*/ f66 1 50"/>
                  <a:gd name="f88" fmla="*/ f67 1 39"/>
                  <a:gd name="f89" fmla="*/ f68 1 50"/>
                  <a:gd name="f90" fmla="*/ f69 1 39"/>
                  <a:gd name="f91" fmla="*/ f70 1 50"/>
                  <a:gd name="f92" fmla="*/ f71 1 39"/>
                  <a:gd name="f93" fmla="*/ f72 1 50"/>
                  <a:gd name="f94" fmla="*/ f73 1 39"/>
                  <a:gd name="f95" fmla="*/ 0 1 f52"/>
                  <a:gd name="f96" fmla="*/ f46 1 f52"/>
                  <a:gd name="f97" fmla="*/ 0 1 f53"/>
                  <a:gd name="f98" fmla="*/ f47 1 f53"/>
                  <a:gd name="f99" fmla="*/ f75 1 f52"/>
                  <a:gd name="f100" fmla="*/ f76 1 f53"/>
                  <a:gd name="f101" fmla="*/ f77 1 f52"/>
                  <a:gd name="f102" fmla="*/ f78 1 f53"/>
                  <a:gd name="f103" fmla="*/ f79 1 f52"/>
                  <a:gd name="f104" fmla="*/ f80 1 f53"/>
                  <a:gd name="f105" fmla="*/ f81 1 f52"/>
                  <a:gd name="f106" fmla="*/ f82 1 f53"/>
                  <a:gd name="f107" fmla="*/ f83 1 f52"/>
                  <a:gd name="f108" fmla="*/ f84 1 f52"/>
                  <a:gd name="f109" fmla="*/ f85 1 f53"/>
                  <a:gd name="f110" fmla="*/ f86 1 f52"/>
                  <a:gd name="f111" fmla="*/ f87 1 f53"/>
                  <a:gd name="f112" fmla="*/ f88 1 f52"/>
                  <a:gd name="f113" fmla="*/ f89 1 f53"/>
                  <a:gd name="f114" fmla="*/ f90 1 f52"/>
                  <a:gd name="f115" fmla="*/ f91 1 f53"/>
                  <a:gd name="f116" fmla="*/ f92 1 f52"/>
                  <a:gd name="f117" fmla="*/ f93 1 f53"/>
                  <a:gd name="f118" fmla="*/ f94 1 f52"/>
                  <a:gd name="f119" fmla="*/ f95 f43 1"/>
                  <a:gd name="f120" fmla="*/ f96 f43 1"/>
                  <a:gd name="f121" fmla="*/ f98 f44 1"/>
                  <a:gd name="f122" fmla="*/ f97 f44 1"/>
                  <a:gd name="f123" fmla="*/ f99 f43 1"/>
                  <a:gd name="f124" fmla="*/ f100 f44 1"/>
                  <a:gd name="f125" fmla="*/ f101 f43 1"/>
                  <a:gd name="f126" fmla="*/ f102 f44 1"/>
                  <a:gd name="f127" fmla="*/ f103 f43 1"/>
                  <a:gd name="f128" fmla="*/ f104 f44 1"/>
                  <a:gd name="f129" fmla="*/ f105 f43 1"/>
                  <a:gd name="f130" fmla="*/ f106 f44 1"/>
                  <a:gd name="f131" fmla="*/ f107 f43 1"/>
                  <a:gd name="f132" fmla="*/ f108 f43 1"/>
                  <a:gd name="f133" fmla="*/ f109 f44 1"/>
                  <a:gd name="f134" fmla="*/ f110 f43 1"/>
                  <a:gd name="f135" fmla="*/ f111 f44 1"/>
                  <a:gd name="f136" fmla="*/ f112 f43 1"/>
                  <a:gd name="f137" fmla="*/ f113 f44 1"/>
                  <a:gd name="f138" fmla="*/ f114 f43 1"/>
                  <a:gd name="f139" fmla="*/ f115 f44 1"/>
                  <a:gd name="f140" fmla="*/ f116 f43 1"/>
                  <a:gd name="f141" fmla="*/ f117 f44 1"/>
                  <a:gd name="f142" fmla="*/ f118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23" y="f124"/>
                  </a:cxn>
                  <a:cxn ang="f74">
                    <a:pos x="f125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0"/>
                  </a:cxn>
                  <a:cxn ang="f74">
                    <a:pos x="f132" y="f133"/>
                  </a:cxn>
                  <a:cxn ang="f74">
                    <a:pos x="f134" y="f135"/>
                  </a:cxn>
                  <a:cxn ang="f74">
                    <a:pos x="f136" y="f137"/>
                  </a:cxn>
                  <a:cxn ang="f74">
                    <a:pos x="f138" y="f139"/>
                  </a:cxn>
                  <a:cxn ang="f74">
                    <a:pos x="f140" y="f141"/>
                  </a:cxn>
                  <a:cxn ang="f74">
                    <a:pos x="f142" y="f141"/>
                  </a:cxn>
                  <a:cxn ang="f74">
                    <a:pos x="f123" y="f124"/>
                  </a:cxn>
                </a:cxnLst>
                <a:rect l="f119" t="f122" r="f120" b="f121"/>
                <a:pathLst>
                  <a:path w="39" h="50">
                    <a:moveTo>
                      <a:pt x="f8" y="f9"/>
                    </a:moveTo>
                    <a:cubicBezTo>
                      <a:pt x="f10" y="f9"/>
                      <a:pt x="f11" y="f12"/>
                      <a:pt x="f13" y="f12"/>
                    </a:cubicBezTo>
                    <a:cubicBezTo>
                      <a:pt x="f14" y="f15"/>
                      <a:pt x="f16" y="f17"/>
                      <a:pt x="f5" y="f18"/>
                    </a:cubicBezTo>
                    <a:cubicBezTo>
                      <a:pt x="f16" y="f19"/>
                      <a:pt x="f14" y="f20"/>
                      <a:pt x="f21" y="f22"/>
                    </a:cubicBezTo>
                    <a:cubicBezTo>
                      <a:pt x="f23" y="f22"/>
                      <a:pt x="f24" y="f22"/>
                      <a:pt x="f25" y="f22"/>
                    </a:cubicBezTo>
                    <a:cubicBezTo>
                      <a:pt x="f25" y="f26"/>
                      <a:pt x="f25" y="f27"/>
                      <a:pt x="f28" y="f29"/>
                    </a:cubicBezTo>
                    <a:cubicBezTo>
                      <a:pt x="f24" y="f23"/>
                      <a:pt x="f25" y="f13"/>
                      <a:pt x="f30" y="f16"/>
                    </a:cubicBezTo>
                    <a:cubicBezTo>
                      <a:pt x="f17" y="f5"/>
                      <a:pt x="f31" y="f5"/>
                      <a:pt x="f32" y="f11"/>
                    </a:cubicBezTo>
                    <a:cubicBezTo>
                      <a:pt x="f33" y="f8"/>
                      <a:pt x="f6" y="f20"/>
                      <a:pt x="f34" y="f35"/>
                    </a:cubicBezTo>
                    <a:cubicBezTo>
                      <a:pt x="f36" y="f37"/>
                      <a:pt x="f32" y="f38"/>
                      <a:pt x="f39" y="f7"/>
                    </a:cubicBezTo>
                    <a:cubicBezTo>
                      <a:pt x="f19" y="f7"/>
                      <a:pt x="f19" y="f7"/>
                      <a:pt x="f20" y="f7"/>
                    </a:cubicBezTo>
                    <a:cubicBezTo>
                      <a:pt x="f30" y="f40"/>
                      <a:pt x="f41" y="f37"/>
                      <a:pt x="f8" y="f9"/>
                    </a:cubicBezTo>
                    <a:close/>
                  </a:path>
                </a:pathLst>
              </a:custGeom>
              <a:grpFill/>
              <a:ln cap="flat">
                <a:solidFill>
                  <a:schemeClr val="bg1"/>
                </a:solidFill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19278527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5;p2">
            <a:extLst>
              <a:ext uri="{FF2B5EF4-FFF2-40B4-BE49-F238E27FC236}">
                <a16:creationId xmlns:a16="http://schemas.microsoft.com/office/drawing/2014/main" id="{0390F640-EC0E-43D4-2F45-FA79C141306E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697702" y="1782247"/>
            <a:ext cx="5748604" cy="1549203"/>
          </a:xfrm>
        </p:spPr>
        <p:txBody>
          <a:bodyPr anchor="b" anchorCtr="1"/>
          <a:lstStyle>
            <a:lvl1pPr algn="ctr">
              <a:defRPr sz="4800"/>
            </a:lvl1pPr>
          </a:lstStyle>
          <a:p>
            <a:pPr lvl="0"/>
            <a:endParaRPr lang="es-PE"/>
          </a:p>
        </p:txBody>
      </p:sp>
      <p:sp>
        <p:nvSpPr>
          <p:cNvPr id="3" name="Google Shape;226;p2">
            <a:extLst>
              <a:ext uri="{FF2B5EF4-FFF2-40B4-BE49-F238E27FC236}">
                <a16:creationId xmlns:a16="http://schemas.microsoft.com/office/drawing/2014/main" id="{40703EA7-308B-3128-2FDE-A880474C35A6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11700" y="3367524"/>
            <a:ext cx="8520598" cy="482702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26061913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zigzag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2;p14">
            <a:extLst>
              <a:ext uri="{FF2B5EF4-FFF2-40B4-BE49-F238E27FC236}">
                <a16:creationId xmlns:a16="http://schemas.microsoft.com/office/drawing/2014/main" id="{B89D7D1E-3207-4789-DC6E-176B87DE754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556781" y="4749850"/>
            <a:ext cx="548704" cy="3936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52983416-5733-4AE4-A74F-FCFC3B28CA08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268868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6A4931BB-DE77-C54F-53A1-B565FD0AB86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/>
          <a:lstStyle>
            <a:lvl1pPr marL="0" indent="0" algn="ctr">
              <a:buNone/>
              <a:defRPr lang="en-US" sz="4050">
                <a:solidFill>
                  <a:srgbClr val="000000"/>
                </a:solidFill>
                <a:latin typeface="Arial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93C645EB-D34A-22EA-FD73-3FD7C00FE46F}"/>
              </a:ext>
            </a:extLst>
          </p:cNvPr>
          <p:cNvSpPr/>
          <p:nvPr/>
        </p:nvSpPr>
        <p:spPr>
          <a:xfrm>
            <a:off x="265514" y="848700"/>
            <a:ext cx="2670578" cy="4051916"/>
          </a:xfrm>
          <a:custGeom>
            <a:avLst>
              <a:gd name="f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A402E14D-756E-1DBC-4B51-84675D497515}"/>
              </a:ext>
            </a:extLst>
          </p:cNvPr>
          <p:cNvSpPr/>
          <p:nvPr/>
        </p:nvSpPr>
        <p:spPr>
          <a:xfrm>
            <a:off x="342360" y="972510"/>
            <a:ext cx="98151" cy="3199321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7647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EB86E802-22D5-A552-A3EF-0D319B58C9E6}"/>
              </a:ext>
            </a:extLst>
          </p:cNvPr>
          <p:cNvGrpSpPr/>
          <p:nvPr/>
        </p:nvGrpSpPr>
        <p:grpSpPr>
          <a:xfrm>
            <a:off x="1047033" y="1366634"/>
            <a:ext cx="1674184" cy="1419103"/>
            <a:chOff x="1047033" y="1366634"/>
            <a:chExt cx="1674184" cy="1419103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CE01C597-36B0-FAE4-027F-2AD2EC8B6874}"/>
                </a:ext>
              </a:extLst>
            </p:cNvPr>
            <p:cNvSpPr txBox="1"/>
            <p:nvPr/>
          </p:nvSpPr>
          <p:spPr>
            <a:xfrm>
              <a:off x="1047033" y="1366634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85CBB787-1CE0-09AC-C305-830139D7A871}"/>
                </a:ext>
              </a:extLst>
            </p:cNvPr>
            <p:cNvSpPr txBox="1"/>
            <p:nvPr/>
          </p:nvSpPr>
          <p:spPr>
            <a:xfrm>
              <a:off x="1047033" y="2000908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You can Change Fill Color &amp;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8AFC9663-D762-915D-8F7A-F8F1F239B33C}"/>
              </a:ext>
            </a:extLst>
          </p:cNvPr>
          <p:cNvSpPr txBox="1"/>
          <p:nvPr/>
        </p:nvSpPr>
        <p:spPr>
          <a:xfrm>
            <a:off x="1209897" y="4375422"/>
            <a:ext cx="1674001" cy="30007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350" b="0" i="0" u="none" strike="noStrike" kern="0" cap="none" spc="0" baseline="0">
                <a:solidFill>
                  <a:srgbClr val="FFFFFF"/>
                </a:solidFill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D21995CA-9B3A-D451-8BB2-974A4AFB61D5}"/>
              </a:ext>
            </a:extLst>
          </p:cNvPr>
          <p:cNvSpPr txBox="1"/>
          <p:nvPr/>
        </p:nvSpPr>
        <p:spPr>
          <a:xfrm>
            <a:off x="683248" y="3016431"/>
            <a:ext cx="2037969" cy="1477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GOOGLE SLIDES AND FREE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PPT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TEMPLATES  </a:t>
            </a:r>
          </a:p>
        </p:txBody>
      </p:sp>
      <p:grpSp>
        <p:nvGrpSpPr>
          <p:cNvPr id="10" name="Grupo 6">
            <a:extLst>
              <a:ext uri="{FF2B5EF4-FFF2-40B4-BE49-F238E27FC236}">
                <a16:creationId xmlns:a16="http://schemas.microsoft.com/office/drawing/2014/main" id="{AC31B639-0A00-7AD3-B943-4733B12A818F}"/>
              </a:ext>
            </a:extLst>
          </p:cNvPr>
          <p:cNvGrpSpPr/>
          <p:nvPr/>
        </p:nvGrpSpPr>
        <p:grpSpPr>
          <a:xfrm>
            <a:off x="425370" y="4052566"/>
            <a:ext cx="732342" cy="732342"/>
            <a:chOff x="425370" y="4052566"/>
            <a:chExt cx="732342" cy="732342"/>
          </a:xfrm>
        </p:grpSpPr>
        <p:sp>
          <p:nvSpPr>
            <p:cNvPr id="11" name="Lágrima 15">
              <a:extLst>
                <a:ext uri="{FF2B5EF4-FFF2-40B4-BE49-F238E27FC236}">
                  <a16:creationId xmlns:a16="http://schemas.microsoft.com/office/drawing/2014/main" id="{865B7709-F377-6664-4AB6-D5789A4DFBC3}"/>
                </a:ext>
              </a:extLst>
            </p:cNvPr>
            <p:cNvSpPr/>
            <p:nvPr/>
          </p:nvSpPr>
          <p:spPr>
            <a:xfrm rot="10799991">
              <a:off x="425370" y="4052566"/>
              <a:ext cx="732342" cy="732342"/>
            </a:xfrm>
            <a:custGeom>
              <a:avLst>
                <a:gd name="f10" fmla="val 10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sqrt 2"/>
                <a:gd name="f10" fmla="val 100000"/>
                <a:gd name="f11" fmla="+- 0 0 -180"/>
                <a:gd name="f12" fmla="+- 0 0 -360"/>
                <a:gd name="f13" fmla="abs f4"/>
                <a:gd name="f14" fmla="abs f5"/>
                <a:gd name="f15" fmla="abs f6"/>
                <a:gd name="f16" fmla="val f7"/>
                <a:gd name="f17" fmla="val f10"/>
                <a:gd name="f18" fmla="+- 2700000 f2 0"/>
                <a:gd name="f19" fmla="*/ f11 f1 1"/>
                <a:gd name="f20" fmla="*/ f12 f1 1"/>
                <a:gd name="f21" fmla="?: f13 f4 1"/>
                <a:gd name="f22" fmla="?: f14 f5 1"/>
                <a:gd name="f23" fmla="?: f15 f6 1"/>
                <a:gd name="f24" fmla="*/ f18 f8 1"/>
                <a:gd name="f25" fmla="*/ f19 1 f3"/>
                <a:gd name="f26" fmla="*/ f20 1 f3"/>
                <a:gd name="f27" fmla="*/ f21 1 21600"/>
                <a:gd name="f28" fmla="*/ f22 1 21600"/>
                <a:gd name="f29" fmla="*/ 21600 f21 1"/>
                <a:gd name="f30" fmla="*/ 21600 f22 1"/>
                <a:gd name="f31" fmla="*/ f24 1 f1"/>
                <a:gd name="f32" fmla="+- f25 0 f2"/>
                <a:gd name="f33" fmla="+- f26 0 f2"/>
                <a:gd name="f34" fmla="min f28 f27"/>
                <a:gd name="f35" fmla="*/ f29 1 f23"/>
                <a:gd name="f36" fmla="*/ f30 1 f23"/>
                <a:gd name="f37" fmla="+- 0 0 f31"/>
                <a:gd name="f38" fmla="val f35"/>
                <a:gd name="f39" fmla="val f36"/>
                <a:gd name="f40" fmla="+- 0 0 f37"/>
                <a:gd name="f41" fmla="*/ f16 f34 1"/>
                <a:gd name="f42" fmla="+- f39 0 f16"/>
                <a:gd name="f43" fmla="+- f38 0 f16"/>
                <a:gd name="f44" fmla="*/ f40 f1 1"/>
                <a:gd name="f45" fmla="*/ f38 f34 1"/>
                <a:gd name="f46" fmla="*/ f42 1 2"/>
                <a:gd name="f47" fmla="*/ f43 1 2"/>
                <a:gd name="f48" fmla="*/ f44 1 f8"/>
                <a:gd name="f49" fmla="+- f16 f46 0"/>
                <a:gd name="f50" fmla="+- f16 f47 0"/>
                <a:gd name="f51" fmla="*/ f47 f9 1"/>
                <a:gd name="f52" fmla="*/ f46 f9 1"/>
                <a:gd name="f53" fmla="+- f48 0 f2"/>
                <a:gd name="f54" fmla="*/ f47 f34 1"/>
                <a:gd name="f55" fmla="*/ f46 f34 1"/>
                <a:gd name="f56" fmla="*/ f51 f17 1"/>
                <a:gd name="f57" fmla="*/ f52 f17 1"/>
                <a:gd name="f58" fmla="cos 1 f53"/>
                <a:gd name="f59" fmla="sin 1 f53"/>
                <a:gd name="f60" fmla="*/ f49 f34 1"/>
                <a:gd name="f61" fmla="*/ f56 1 100000"/>
                <a:gd name="f62" fmla="*/ f57 1 100000"/>
                <a:gd name="f63" fmla="+- 0 0 f58"/>
                <a:gd name="f64" fmla="+- 0 0 f59"/>
                <a:gd name="f65" fmla="+- 0 0 f63"/>
                <a:gd name="f66" fmla="+- 0 0 f64"/>
                <a:gd name="f67" fmla="*/ f65 f61 1"/>
                <a:gd name="f68" fmla="*/ f66 f62 1"/>
                <a:gd name="f69" fmla="*/ f65 f47 1"/>
                <a:gd name="f70" fmla="*/ f66 f46 1"/>
                <a:gd name="f71" fmla="+- f50 f67 0"/>
                <a:gd name="f72" fmla="+- f49 0 f68"/>
                <a:gd name="f73" fmla="+- f50 0 f69"/>
                <a:gd name="f74" fmla="+- f50 f69 0"/>
                <a:gd name="f75" fmla="+- f49 0 f70"/>
                <a:gd name="f76" fmla="+- f49 f70 0"/>
                <a:gd name="f77" fmla="+- f50 f71 0"/>
                <a:gd name="f78" fmla="+- f49 f72 0"/>
                <a:gd name="f79" fmla="*/ f73 f34 1"/>
                <a:gd name="f80" fmla="*/ f75 f34 1"/>
                <a:gd name="f81" fmla="*/ f74 f34 1"/>
                <a:gd name="f82" fmla="*/ f76 f34 1"/>
                <a:gd name="f83" fmla="*/ f71 f34 1"/>
                <a:gd name="f84" fmla="*/ f72 f34 1"/>
                <a:gd name="f85" fmla="*/ f77 1 2"/>
                <a:gd name="f86" fmla="*/ f78 1 2"/>
                <a:gd name="f87" fmla="*/ f85 f34 1"/>
                <a:gd name="f88" fmla="*/ f8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81" y="f82"/>
                </a:cxn>
                <a:cxn ang="f32">
                  <a:pos x="f79" y="f82"/>
                </a:cxn>
                <a:cxn ang="f33">
                  <a:pos x="f79" y="f80"/>
                </a:cxn>
                <a:cxn ang="f33">
                  <a:pos x="f83" y="f84"/>
                </a:cxn>
              </a:cxnLst>
              <a:rect l="f79" t="f80" r="f81" b="f82"/>
              <a:pathLst>
                <a:path>
                  <a:moveTo>
                    <a:pt x="f41" y="f60"/>
                  </a:moveTo>
                  <a:arcTo wR="f54" hR="f55" stAng="f1" swAng="f2"/>
                  <a:quadBezTo>
                    <a:pt x="f87" y="f41"/>
                    <a:pt x="f83" y="f84"/>
                  </a:quadBezTo>
                  <a:quadBezTo>
                    <a:pt x="f45" y="f88"/>
                    <a:pt x="f45" y="f60"/>
                  </a:quadBezTo>
                  <a:arcTo wR="f54" hR="f55" stAng="f7" swAng="f1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grpSp>
          <p:nvGrpSpPr>
            <p:cNvPr id="12" name="Grupo 16">
              <a:extLst>
                <a:ext uri="{FF2B5EF4-FFF2-40B4-BE49-F238E27FC236}">
                  <a16:creationId xmlns:a16="http://schemas.microsoft.com/office/drawing/2014/main" id="{BD2B76BC-1158-0682-945E-99F2FCC87A9B}"/>
                </a:ext>
              </a:extLst>
            </p:cNvPr>
            <p:cNvGrpSpPr/>
            <p:nvPr/>
          </p:nvGrpSpPr>
          <p:grpSpPr>
            <a:xfrm>
              <a:off x="552251" y="4171831"/>
              <a:ext cx="497086" cy="481175"/>
              <a:chOff x="552251" y="4171831"/>
              <a:chExt cx="497086" cy="481175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9AA430E4-9A41-4D8A-96C5-A344437F48D4}"/>
                  </a:ext>
                </a:extLst>
              </p:cNvPr>
              <p:cNvSpPr/>
              <p:nvPr/>
            </p:nvSpPr>
            <p:spPr>
              <a:xfrm>
                <a:off x="552251" y="4171831"/>
                <a:ext cx="287752" cy="481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669"/>
                  <a:gd name="f31" fmla="*/ f27 1 1118"/>
                  <a:gd name="f32" fmla="*/ 0 f28 1"/>
                  <a:gd name="f33" fmla="*/ 112 f27 1"/>
                  <a:gd name="f34" fmla="*/ 1005 f27 1"/>
                  <a:gd name="f35" fmla="*/ 669 f28 1"/>
                  <a:gd name="f36" fmla="*/ 1118 f27 1"/>
                  <a:gd name="f37" fmla="*/ 0 f27 1"/>
                  <a:gd name="f38" fmla="+- f29 0 f1"/>
                  <a:gd name="f39" fmla="*/ f32 1 669"/>
                  <a:gd name="f40" fmla="*/ f33 1 1118"/>
                  <a:gd name="f41" fmla="*/ f34 1 1118"/>
                  <a:gd name="f42" fmla="*/ f35 1 669"/>
                  <a:gd name="f43" fmla="*/ f36 1 1118"/>
                  <a:gd name="f44" fmla="*/ f37 1 1118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1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2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59" y="f61"/>
                  </a:cxn>
                  <a:cxn ang="f38">
                    <a:pos x="f62" y="f63"/>
                  </a:cxn>
                  <a:cxn ang="f38">
                    <a:pos x="f62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0ABC26BE-E722-D3C2-BF55-E10D0FC45190}"/>
                  </a:ext>
                </a:extLst>
              </p:cNvPr>
              <p:cNvSpPr/>
              <p:nvPr/>
            </p:nvSpPr>
            <p:spPr>
              <a:xfrm>
                <a:off x="851370" y="4263655"/>
                <a:ext cx="197967" cy="2393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460"/>
                  <a:gd name="f33" fmla="*/ f29 1 556"/>
                  <a:gd name="f34" fmla="*/ 0 f30 1"/>
                  <a:gd name="f35" fmla="*/ 0 f29 1"/>
                  <a:gd name="f36" fmla="*/ 53 f29 1"/>
                  <a:gd name="f37" fmla="*/ 406 f30 1"/>
                  <a:gd name="f38" fmla="*/ 556 f29 1"/>
                  <a:gd name="f39" fmla="*/ 460 f30 1"/>
                  <a:gd name="f40" fmla="+- f31 0 f1"/>
                  <a:gd name="f41" fmla="*/ f34 1 460"/>
                  <a:gd name="f42" fmla="*/ f35 1 556"/>
                  <a:gd name="f43" fmla="*/ f36 1 556"/>
                  <a:gd name="f44" fmla="*/ f37 1 460"/>
                  <a:gd name="f45" fmla="*/ f38 1 556"/>
                  <a:gd name="f46" fmla="*/ f39 1 460"/>
                  <a:gd name="f47" fmla="*/ 0 1 f32"/>
                  <a:gd name="f48" fmla="*/ f26 1 f32"/>
                  <a:gd name="f49" fmla="*/ 0 1 f33"/>
                  <a:gd name="f50" fmla="*/ f27 1 f33"/>
                  <a:gd name="f51" fmla="*/ f41 1 f32"/>
                  <a:gd name="f52" fmla="*/ f42 1 f33"/>
                  <a:gd name="f53" fmla="*/ f43 1 f33"/>
                  <a:gd name="f54" fmla="*/ f44 1 f32"/>
                  <a:gd name="f55" fmla="*/ f45 1 f33"/>
                  <a:gd name="f56" fmla="*/ f46 1 f32"/>
                  <a:gd name="f57" fmla="*/ f47 f23 1"/>
                  <a:gd name="f58" fmla="*/ f48 f23 1"/>
                  <a:gd name="f59" fmla="*/ f50 f24 1"/>
                  <a:gd name="f60" fmla="*/ f49 f24 1"/>
                  <a:gd name="f61" fmla="*/ f51 f23 1"/>
                  <a:gd name="f62" fmla="*/ f52 f24 1"/>
                  <a:gd name="f63" fmla="*/ f53 f24 1"/>
                  <a:gd name="f64" fmla="*/ f54 f23 1"/>
                  <a:gd name="f65" fmla="*/ f55 f24 1"/>
                  <a:gd name="f66" fmla="*/ f5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1" y="f62"/>
                  </a:cxn>
                  <a:cxn ang="f40">
                    <a:pos x="f61" y="f63"/>
                  </a:cxn>
                  <a:cxn ang="f40">
                    <a:pos x="f64" y="f63"/>
                  </a:cxn>
                  <a:cxn ang="f40">
                    <a:pos x="f64" y="f65"/>
                  </a:cxn>
                  <a:cxn ang="f40">
                    <a:pos x="f66" y="f65"/>
                  </a:cxn>
                  <a:cxn ang="f40">
                    <a:pos x="f66" y="f62"/>
                  </a:cxn>
                  <a:cxn ang="f40">
                    <a:pos x="f61" y="f62"/>
                  </a:cxn>
                </a:cxnLst>
                <a:rect l="f57" t="f60" r="f58" b="f59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61D05F47-ADF1-7050-B94F-C8530236295A}"/>
                  </a:ext>
                </a:extLst>
              </p:cNvPr>
              <p:cNvSpPr/>
              <p:nvPr/>
            </p:nvSpPr>
            <p:spPr>
              <a:xfrm>
                <a:off x="851370" y="4297981"/>
                <a:ext cx="162516" cy="260933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val f6"/>
                  <a:gd name="f74" fmla="val f7"/>
                  <a:gd name="f75" fmla="val f8"/>
                  <a:gd name="f76" fmla="*/ f70 f0 1"/>
                  <a:gd name="f77" fmla="+- f75 0 f73"/>
                  <a:gd name="f78" fmla="+- f74 0 f73"/>
                  <a:gd name="f79" fmla="*/ f76 1 f3"/>
                  <a:gd name="f80" fmla="*/ f78 1 378"/>
                  <a:gd name="f81" fmla="*/ f77 1 606"/>
                  <a:gd name="f82" fmla="*/ 0 f78 1"/>
                  <a:gd name="f83" fmla="*/ 0 f77 1"/>
                  <a:gd name="f84" fmla="*/ 70 f77 1"/>
                  <a:gd name="f85" fmla="*/ 26 f78 1"/>
                  <a:gd name="f86" fmla="*/ 67 f77 1"/>
                  <a:gd name="f87" fmla="*/ 51 f78 1"/>
                  <a:gd name="f88" fmla="*/ 65 f77 1"/>
                  <a:gd name="f89" fmla="*/ 208 f77 1"/>
                  <a:gd name="f90" fmla="*/ 198 f78 1"/>
                  <a:gd name="f91" fmla="*/ 173 f78 1"/>
                  <a:gd name="f92" fmla="*/ 289 f77 1"/>
                  <a:gd name="f93" fmla="*/ 101 f78 1"/>
                  <a:gd name="f94" fmla="*/ 340 f77 1"/>
                  <a:gd name="f95" fmla="*/ 41 f78 1"/>
                  <a:gd name="f96" fmla="*/ 347 f77 1"/>
                  <a:gd name="f97" fmla="*/ 342 f77 1"/>
                  <a:gd name="f98" fmla="*/ 395 f77 1"/>
                  <a:gd name="f99" fmla="*/ 262 f78 1"/>
                  <a:gd name="f100" fmla="*/ 445 f77 1"/>
                  <a:gd name="f101" fmla="*/ 492 f77 1"/>
                  <a:gd name="f102" fmla="*/ 261 f78 1"/>
                  <a:gd name="f103" fmla="*/ 545 f77 1"/>
                  <a:gd name="f104" fmla="*/ 606 f77 1"/>
                  <a:gd name="f105" fmla="*/ 378 f78 1"/>
                  <a:gd name="f106" fmla="+- f79 0 f1"/>
                  <a:gd name="f107" fmla="*/ f82 1 378"/>
                  <a:gd name="f108" fmla="*/ f83 1 606"/>
                  <a:gd name="f109" fmla="*/ f84 1 606"/>
                  <a:gd name="f110" fmla="*/ f85 1 378"/>
                  <a:gd name="f111" fmla="*/ f86 1 606"/>
                  <a:gd name="f112" fmla="*/ f87 1 378"/>
                  <a:gd name="f113" fmla="*/ f88 1 606"/>
                  <a:gd name="f114" fmla="*/ f89 1 606"/>
                  <a:gd name="f115" fmla="*/ f90 1 378"/>
                  <a:gd name="f116" fmla="*/ f91 1 378"/>
                  <a:gd name="f117" fmla="*/ f92 1 606"/>
                  <a:gd name="f118" fmla="*/ f93 1 378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606"/>
                  <a:gd name="f124" fmla="*/ f99 1 378"/>
                  <a:gd name="f125" fmla="*/ f100 1 606"/>
                  <a:gd name="f126" fmla="*/ f101 1 606"/>
                  <a:gd name="f127" fmla="*/ f102 1 378"/>
                  <a:gd name="f128" fmla="*/ f103 1 606"/>
                  <a:gd name="f129" fmla="*/ f104 1 606"/>
                  <a:gd name="f130" fmla="*/ f105 1 378"/>
                  <a:gd name="f131" fmla="*/ 0 1 f80"/>
                  <a:gd name="f132" fmla="*/ f74 1 f80"/>
                  <a:gd name="f133" fmla="*/ 0 1 f81"/>
                  <a:gd name="f134" fmla="*/ f75 1 f81"/>
                  <a:gd name="f135" fmla="*/ f107 1 f80"/>
                  <a:gd name="f136" fmla="*/ f108 1 f81"/>
                  <a:gd name="f137" fmla="*/ f109 1 f81"/>
                  <a:gd name="f138" fmla="*/ f110 1 f80"/>
                  <a:gd name="f139" fmla="*/ f111 1 f81"/>
                  <a:gd name="f140" fmla="*/ f112 1 f80"/>
                  <a:gd name="f141" fmla="*/ f113 1 f81"/>
                  <a:gd name="f142" fmla="*/ f114 1 f81"/>
                  <a:gd name="f143" fmla="*/ f115 1 f80"/>
                  <a:gd name="f144" fmla="*/ f116 1 f80"/>
                  <a:gd name="f145" fmla="*/ f117 1 f81"/>
                  <a:gd name="f146" fmla="*/ f118 1 f80"/>
                  <a:gd name="f147" fmla="*/ f119 1 f81"/>
                  <a:gd name="f148" fmla="*/ f120 1 f80"/>
                  <a:gd name="f149" fmla="*/ f121 1 f81"/>
                  <a:gd name="f150" fmla="*/ f122 1 f81"/>
                  <a:gd name="f151" fmla="*/ f123 1 f81"/>
                  <a:gd name="f152" fmla="*/ f124 1 f80"/>
                  <a:gd name="f153" fmla="*/ f125 1 f81"/>
                  <a:gd name="f154" fmla="*/ f126 1 f81"/>
                  <a:gd name="f155" fmla="*/ f127 1 f80"/>
                  <a:gd name="f156" fmla="*/ f128 1 f81"/>
                  <a:gd name="f157" fmla="*/ f129 1 f81"/>
                  <a:gd name="f158" fmla="*/ f130 1 f80"/>
                  <a:gd name="f159" fmla="*/ f131 f71 1"/>
                  <a:gd name="f160" fmla="*/ f132 f71 1"/>
                  <a:gd name="f161" fmla="*/ f134 f72 1"/>
                  <a:gd name="f162" fmla="*/ f133 f72 1"/>
                  <a:gd name="f163" fmla="*/ f135 f71 1"/>
                  <a:gd name="f164" fmla="*/ f136 f72 1"/>
                  <a:gd name="f165" fmla="*/ f137 f72 1"/>
                  <a:gd name="f166" fmla="*/ f138 f71 1"/>
                  <a:gd name="f167" fmla="*/ f139 f72 1"/>
                  <a:gd name="f168" fmla="*/ f140 f71 1"/>
                  <a:gd name="f169" fmla="*/ f141 f72 1"/>
                  <a:gd name="f170" fmla="*/ f142 f72 1"/>
                  <a:gd name="f171" fmla="*/ f143 f71 1"/>
                  <a:gd name="f172" fmla="*/ f144 f71 1"/>
                  <a:gd name="f173" fmla="*/ f145 f72 1"/>
                  <a:gd name="f174" fmla="*/ f146 f71 1"/>
                  <a:gd name="f175" fmla="*/ f147 f72 1"/>
                  <a:gd name="f176" fmla="*/ f148 f71 1"/>
                  <a:gd name="f177" fmla="*/ f149 f72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  <a:gd name="f184" fmla="*/ f156 f72 1"/>
                  <a:gd name="f185" fmla="*/ f157 f72 1"/>
                  <a:gd name="f186" fmla="*/ f158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63" y="f164"/>
                  </a:cxn>
                  <a:cxn ang="f106">
                    <a:pos x="f163" y="f165"/>
                  </a:cxn>
                  <a:cxn ang="f106">
                    <a:pos x="f166" y="f167"/>
                  </a:cxn>
                  <a:cxn ang="f106">
                    <a:pos x="f168" y="f169"/>
                  </a:cxn>
                  <a:cxn ang="f106">
                    <a:pos x="f168" y="f170"/>
                  </a:cxn>
                  <a:cxn ang="f106">
                    <a:pos x="f171" y="f170"/>
                  </a:cxn>
                  <a:cxn ang="f106">
                    <a:pos x="f172" y="f173"/>
                  </a:cxn>
                  <a:cxn ang="f106">
                    <a:pos x="f174" y="f175"/>
                  </a:cxn>
                  <a:cxn ang="f106">
                    <a:pos x="f176" y="f177"/>
                  </a:cxn>
                  <a:cxn ang="f106">
                    <a:pos x="f163" y="f178"/>
                  </a:cxn>
                  <a:cxn ang="f106">
                    <a:pos x="f163" y="f179"/>
                  </a:cxn>
                  <a:cxn ang="f106">
                    <a:pos x="f180" y="f179"/>
                  </a:cxn>
                  <a:cxn ang="f106">
                    <a:pos x="f180" y="f181"/>
                  </a:cxn>
                  <a:cxn ang="f106">
                    <a:pos x="f163" y="f181"/>
                  </a:cxn>
                  <a:cxn ang="f106">
                    <a:pos x="f163" y="f182"/>
                  </a:cxn>
                  <a:cxn ang="f106">
                    <a:pos x="f183" y="f182"/>
                  </a:cxn>
                  <a:cxn ang="f106">
                    <a:pos x="f183" y="f184"/>
                  </a:cxn>
                  <a:cxn ang="f106">
                    <a:pos x="f163" y="f184"/>
                  </a:cxn>
                  <a:cxn ang="f106">
                    <a:pos x="f163" y="f185"/>
                  </a:cxn>
                  <a:cxn ang="f106">
                    <a:pos x="f186" y="f185"/>
                  </a:cxn>
                  <a:cxn ang="f106">
                    <a:pos x="f186" y="f164"/>
                  </a:cxn>
                  <a:cxn ang="f106">
                    <a:pos x="f163" y="f164"/>
                  </a:cxn>
                </a:cxnLst>
                <a:rect l="f159" t="f162" r="f160" b="f161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94B2E619-06C7-E26F-6CBF-5E69C3B6A8BE}"/>
              </a:ext>
            </a:extLst>
          </p:cNvPr>
          <p:cNvSpPr/>
          <p:nvPr/>
        </p:nvSpPr>
        <p:spPr>
          <a:xfrm rot="5400013">
            <a:off x="1948929" y="3912557"/>
            <a:ext cx="76233" cy="1668469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7647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7" name="Gráfico 10">
            <a:extLst>
              <a:ext uri="{FF2B5EF4-FFF2-40B4-BE49-F238E27FC236}">
                <a16:creationId xmlns:a16="http://schemas.microsoft.com/office/drawing/2014/main" id="{94DD1B93-C7A1-01F0-7475-D70BB9B4DF0E}"/>
              </a:ext>
            </a:extLst>
          </p:cNvPr>
          <p:cNvGrpSpPr/>
          <p:nvPr/>
        </p:nvGrpSpPr>
        <p:grpSpPr>
          <a:xfrm>
            <a:off x="470431" y="4093531"/>
            <a:ext cx="637025" cy="637025"/>
            <a:chOff x="470431" y="4093531"/>
            <a:chExt cx="637025" cy="637025"/>
          </a:xfrm>
        </p:grpSpPr>
        <p:sp>
          <p:nvSpPr>
            <p:cNvPr id="18" name="Forma libre: forma 30">
              <a:extLst>
                <a:ext uri="{FF2B5EF4-FFF2-40B4-BE49-F238E27FC236}">
                  <a16:creationId xmlns:a16="http://schemas.microsoft.com/office/drawing/2014/main" id="{B936A9F2-07FE-6B95-89AC-5DB37B7A4C95}"/>
                </a:ext>
              </a:extLst>
            </p:cNvPr>
            <p:cNvSpPr/>
            <p:nvPr/>
          </p:nvSpPr>
          <p:spPr>
            <a:xfrm>
              <a:off x="470431" y="4093531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orma libre: forma 31">
              <a:extLst>
                <a:ext uri="{FF2B5EF4-FFF2-40B4-BE49-F238E27FC236}">
                  <a16:creationId xmlns:a16="http://schemas.microsoft.com/office/drawing/2014/main" id="{8A5683C3-3075-FF7A-20D8-47FE9B5ECCDF}"/>
                </a:ext>
              </a:extLst>
            </p:cNvPr>
            <p:cNvSpPr/>
            <p:nvPr/>
          </p:nvSpPr>
          <p:spPr>
            <a:xfrm>
              <a:off x="552379" y="4171785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0" name="AutoShape 3">
            <a:extLst>
              <a:ext uri="{FF2B5EF4-FFF2-40B4-BE49-F238E27FC236}">
                <a16:creationId xmlns:a16="http://schemas.microsoft.com/office/drawing/2014/main" id="{429B1690-D134-6469-4283-9431D632239B}"/>
              </a:ext>
            </a:extLst>
          </p:cNvPr>
          <p:cNvSpPr/>
          <p:nvPr/>
        </p:nvSpPr>
        <p:spPr>
          <a:xfrm>
            <a:off x="544113" y="878683"/>
            <a:ext cx="813194" cy="81200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3A83B43E-8493-F602-350B-B21A9E528E59}"/>
              </a:ext>
            </a:extLst>
          </p:cNvPr>
          <p:cNvSpPr/>
          <p:nvPr/>
        </p:nvSpPr>
        <p:spPr>
          <a:xfrm>
            <a:off x="2164366" y="977740"/>
            <a:ext cx="704682" cy="722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5"/>
              <a:gd name="f7" fmla="val 286"/>
              <a:gd name="f8" fmla="val 265"/>
              <a:gd name="f9" fmla="val 21"/>
              <a:gd name="f10" fmla="val 9"/>
              <a:gd name="f11" fmla="val 20"/>
              <a:gd name="f12" fmla="val 32"/>
              <a:gd name="f13" fmla="val 41"/>
              <a:gd name="f14" fmla="val 244"/>
              <a:gd name="f15" fmla="val 266"/>
              <a:gd name="f16" fmla="val 277"/>
              <a:gd name="f17" fmla="val 254"/>
              <a:gd name="f18" fmla="val 276"/>
              <a:gd name="f19" fmla="val 22"/>
              <a:gd name="f20" fmla="+- 0 0 -90"/>
              <a:gd name="f21" fmla="*/ f3 1 285"/>
              <a:gd name="f22" fmla="*/ f4 1 286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285"/>
              <a:gd name="f31" fmla="*/ f27 1 286"/>
              <a:gd name="f32" fmla="*/ 265 f28 1"/>
              <a:gd name="f33" fmla="*/ 0 f27 1"/>
              <a:gd name="f34" fmla="*/ 21 f28 1"/>
              <a:gd name="f35" fmla="*/ 0 f28 1"/>
              <a:gd name="f36" fmla="*/ 20 f27 1"/>
              <a:gd name="f37" fmla="*/ 41 f27 1"/>
              <a:gd name="f38" fmla="*/ 244 f28 1"/>
              <a:gd name="f39" fmla="*/ 266 f27 1"/>
              <a:gd name="f40" fmla="*/ 286 f27 1"/>
              <a:gd name="f41" fmla="*/ 285 f28 1"/>
              <a:gd name="f42" fmla="*/ 22 f27 1"/>
              <a:gd name="f43" fmla="*/ 21 f27 1"/>
              <a:gd name="f44" fmla="+- f29 0 f1"/>
              <a:gd name="f45" fmla="*/ f32 1 285"/>
              <a:gd name="f46" fmla="*/ f33 1 286"/>
              <a:gd name="f47" fmla="*/ f34 1 285"/>
              <a:gd name="f48" fmla="*/ f35 1 285"/>
              <a:gd name="f49" fmla="*/ f36 1 286"/>
              <a:gd name="f50" fmla="*/ f37 1 286"/>
              <a:gd name="f51" fmla="*/ f38 1 285"/>
              <a:gd name="f52" fmla="*/ f39 1 286"/>
              <a:gd name="f53" fmla="*/ f40 1 286"/>
              <a:gd name="f54" fmla="*/ f41 1 285"/>
              <a:gd name="f55" fmla="*/ f42 1 286"/>
              <a:gd name="f56" fmla="*/ f43 1 286"/>
              <a:gd name="f57" fmla="*/ 0 1 f30"/>
              <a:gd name="f58" fmla="*/ f24 1 f30"/>
              <a:gd name="f59" fmla="*/ 0 1 f31"/>
              <a:gd name="f60" fmla="*/ f25 1 f31"/>
              <a:gd name="f61" fmla="*/ f45 1 f30"/>
              <a:gd name="f62" fmla="*/ f46 1 f31"/>
              <a:gd name="f63" fmla="*/ f47 1 f30"/>
              <a:gd name="f64" fmla="*/ f48 1 f30"/>
              <a:gd name="f65" fmla="*/ f49 1 f31"/>
              <a:gd name="f66" fmla="*/ f50 1 f31"/>
              <a:gd name="f67" fmla="*/ f51 1 f30"/>
              <a:gd name="f68" fmla="*/ f52 1 f31"/>
              <a:gd name="f69" fmla="*/ f53 1 f31"/>
              <a:gd name="f70" fmla="*/ f54 1 f30"/>
              <a:gd name="f71" fmla="*/ f55 1 f31"/>
              <a:gd name="f72" fmla="*/ f56 1 f31"/>
              <a:gd name="f73" fmla="*/ f57 f21 1"/>
              <a:gd name="f74" fmla="*/ f58 f21 1"/>
              <a:gd name="f75" fmla="*/ f60 f22 1"/>
              <a:gd name="f76" fmla="*/ f59 f22 1"/>
              <a:gd name="f77" fmla="*/ f61 f21 1"/>
              <a:gd name="f78" fmla="*/ f62 f22 1"/>
              <a:gd name="f79" fmla="*/ f63 f21 1"/>
              <a:gd name="f80" fmla="*/ f64 f21 1"/>
              <a:gd name="f81" fmla="*/ f65 f22 1"/>
              <a:gd name="f82" fmla="*/ f66 f22 1"/>
              <a:gd name="f83" fmla="*/ f67 f21 1"/>
              <a:gd name="f84" fmla="*/ f68 f22 1"/>
              <a:gd name="f85" fmla="*/ f69 f22 1"/>
              <a:gd name="f86" fmla="*/ f70 f21 1"/>
              <a:gd name="f87" fmla="*/ f71 f22 1"/>
              <a:gd name="f88" fmla="*/ f72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77" y="f78"/>
              </a:cxn>
              <a:cxn ang="f44">
                <a:pos x="f79" y="f78"/>
              </a:cxn>
              <a:cxn ang="f44">
                <a:pos x="f80" y="f81"/>
              </a:cxn>
              <a:cxn ang="f44">
                <a:pos x="f79" y="f82"/>
              </a:cxn>
              <a:cxn ang="f44">
                <a:pos x="f83" y="f82"/>
              </a:cxn>
              <a:cxn ang="f44">
                <a:pos x="f83" y="f84"/>
              </a:cxn>
              <a:cxn ang="f44">
                <a:pos x="f77" y="f85"/>
              </a:cxn>
              <a:cxn ang="f44">
                <a:pos x="f86" y="f84"/>
              </a:cxn>
              <a:cxn ang="f44">
                <a:pos x="f86" y="f87"/>
              </a:cxn>
              <a:cxn ang="f44">
                <a:pos x="f86" y="f88"/>
              </a:cxn>
              <a:cxn ang="f44">
                <a:pos x="f86" y="f81"/>
              </a:cxn>
              <a:cxn ang="f44">
                <a:pos x="f77" y="f78"/>
              </a:cxn>
            </a:cxnLst>
            <a:rect l="f73" t="f76" r="f74" b="f75"/>
            <a:pathLst>
              <a:path w="285" h="286">
                <a:moveTo>
                  <a:pt x="f8" y="f5"/>
                </a:moveTo>
                <a:cubicBezTo>
                  <a:pt x="f9" y="f5"/>
                  <a:pt x="f9" y="f5"/>
                  <a:pt x="f9" y="f5"/>
                </a:cubicBezTo>
                <a:cubicBezTo>
                  <a:pt x="f10" y="f5"/>
                  <a:pt x="f5" y="f10"/>
                  <a:pt x="f5" y="f11"/>
                </a:cubicBezTo>
                <a:cubicBezTo>
                  <a:pt x="f5" y="f12"/>
                  <a:pt x="f10" y="f13"/>
                  <a:pt x="f9" y="f13"/>
                </a:cubicBezTo>
                <a:cubicBezTo>
                  <a:pt x="f14" y="f13"/>
                  <a:pt x="f14" y="f13"/>
                  <a:pt x="f14" y="f13"/>
                </a:cubicBezTo>
                <a:cubicBezTo>
                  <a:pt x="f14" y="f15"/>
                  <a:pt x="f14" y="f15"/>
                  <a:pt x="f14" y="f15"/>
                </a:cubicBezTo>
                <a:cubicBezTo>
                  <a:pt x="f14" y="f16"/>
                  <a:pt x="f17" y="f7"/>
                  <a:pt x="f8" y="f7"/>
                </a:cubicBezTo>
                <a:cubicBezTo>
                  <a:pt x="f18" y="f7"/>
                  <a:pt x="f6" y="f16"/>
                  <a:pt x="f6" y="f15"/>
                </a:cubicBezTo>
                <a:cubicBezTo>
                  <a:pt x="f6" y="f19"/>
                  <a:pt x="f6" y="f19"/>
                  <a:pt x="f6" y="f19"/>
                </a:cubicBezTo>
                <a:cubicBezTo>
                  <a:pt x="f6" y="f9"/>
                  <a:pt x="f6" y="f9"/>
                  <a:pt x="f6" y="f9"/>
                </a:cubicBezTo>
                <a:cubicBezTo>
                  <a:pt x="f6" y="f11"/>
                  <a:pt x="f6" y="f11"/>
                  <a:pt x="f6" y="f11"/>
                </a:cubicBezTo>
                <a:cubicBezTo>
                  <a:pt x="f6" y="f10"/>
                  <a:pt x="f18" y="f5"/>
                  <a:pt x="f8" y="f5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95620357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9BC801C-3F30-554C-72F5-38D48A4FE34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53131" y="919036"/>
            <a:ext cx="6615619" cy="543181"/>
          </a:xfrm>
        </p:spPr>
        <p:txBody>
          <a:bodyPr anchor="ctr" anchorCtr="1"/>
          <a:lstStyle>
            <a:lvl1pPr marL="0" indent="0" algn="ctr">
              <a:buNone/>
              <a:defRPr lang="en-US" sz="4050">
                <a:solidFill>
                  <a:srgbClr val="686037"/>
                </a:solidFill>
                <a:latin typeface="Arial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cxnSp>
        <p:nvCxnSpPr>
          <p:cNvPr id="3" name="Conector recto 18">
            <a:extLst>
              <a:ext uri="{FF2B5EF4-FFF2-40B4-BE49-F238E27FC236}">
                <a16:creationId xmlns:a16="http://schemas.microsoft.com/office/drawing/2014/main" id="{EF9567E5-E6DF-742D-7EDE-C0F4C470A04B}"/>
              </a:ext>
            </a:extLst>
          </p:cNvPr>
          <p:cNvCxnSpPr/>
          <p:nvPr/>
        </p:nvCxnSpPr>
        <p:spPr>
          <a:xfrm flipV="1">
            <a:off x="413711" y="719203"/>
            <a:ext cx="8595817" cy="24734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4" name="Grupo 19">
            <a:extLst>
              <a:ext uri="{FF2B5EF4-FFF2-40B4-BE49-F238E27FC236}">
                <a16:creationId xmlns:a16="http://schemas.microsoft.com/office/drawing/2014/main" id="{4FF1AE54-A19F-4E6D-ED77-4015C6CB83B9}"/>
              </a:ext>
            </a:extLst>
          </p:cNvPr>
          <p:cNvGrpSpPr/>
          <p:nvPr/>
        </p:nvGrpSpPr>
        <p:grpSpPr>
          <a:xfrm>
            <a:off x="104424" y="429585"/>
            <a:ext cx="618573" cy="434759"/>
            <a:chOff x="104424" y="429585"/>
            <a:chExt cx="618573" cy="434759"/>
          </a:xfrm>
        </p:grpSpPr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2A622D71-6EFD-5D47-D725-F370F5054954}"/>
                </a:ext>
              </a:extLst>
            </p:cNvPr>
            <p:cNvSpPr/>
            <p:nvPr/>
          </p:nvSpPr>
          <p:spPr>
            <a:xfrm>
              <a:off x="118561" y="447260"/>
              <a:ext cx="590290" cy="364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20">
              <a:extLst>
                <a:ext uri="{FF2B5EF4-FFF2-40B4-BE49-F238E27FC236}">
                  <a16:creationId xmlns:a16="http://schemas.microsoft.com/office/drawing/2014/main" id="{B87210F0-C9E2-FB5F-9EFC-F890E16B3E45}"/>
                </a:ext>
              </a:extLst>
            </p:cNvPr>
            <p:cNvSpPr/>
            <p:nvPr/>
          </p:nvSpPr>
          <p:spPr>
            <a:xfrm>
              <a:off x="104424" y="546225"/>
              <a:ext cx="618573" cy="318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22">
              <a:extLst>
                <a:ext uri="{FF2B5EF4-FFF2-40B4-BE49-F238E27FC236}">
                  <a16:creationId xmlns:a16="http://schemas.microsoft.com/office/drawing/2014/main" id="{FB38B481-70EB-DE7A-6B66-C210A84BAFCF}"/>
                </a:ext>
              </a:extLst>
            </p:cNvPr>
            <p:cNvSpPr/>
            <p:nvPr/>
          </p:nvSpPr>
          <p:spPr>
            <a:xfrm>
              <a:off x="206928" y="447260"/>
              <a:ext cx="353470" cy="2297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39">
              <a:extLst>
                <a:ext uri="{FF2B5EF4-FFF2-40B4-BE49-F238E27FC236}">
                  <a16:creationId xmlns:a16="http://schemas.microsoft.com/office/drawing/2014/main" id="{F8CE3885-C11A-7B37-6C31-A2224BF67475}"/>
                </a:ext>
              </a:extLst>
            </p:cNvPr>
            <p:cNvSpPr/>
            <p:nvPr/>
          </p:nvSpPr>
          <p:spPr>
            <a:xfrm>
              <a:off x="464963" y="429585"/>
              <a:ext cx="190871" cy="1025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73">
              <a:extLst>
                <a:ext uri="{FF2B5EF4-FFF2-40B4-BE49-F238E27FC236}">
                  <a16:creationId xmlns:a16="http://schemas.microsoft.com/office/drawing/2014/main" id="{893BAE7E-23CD-F569-01BA-C10F3B87088A}"/>
                </a:ext>
              </a:extLst>
            </p:cNvPr>
            <p:cNvSpPr/>
            <p:nvPr/>
          </p:nvSpPr>
          <p:spPr>
            <a:xfrm>
              <a:off x="157441" y="553303"/>
              <a:ext cx="342863" cy="137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Elipse 25">
            <a:extLst>
              <a:ext uri="{FF2B5EF4-FFF2-40B4-BE49-F238E27FC236}">
                <a16:creationId xmlns:a16="http://schemas.microsoft.com/office/drawing/2014/main" id="{3C3BB7AF-0B11-434B-BC98-3B37F509A74F}"/>
              </a:ext>
            </a:extLst>
          </p:cNvPr>
          <p:cNvSpPr/>
          <p:nvPr/>
        </p:nvSpPr>
        <p:spPr>
          <a:xfrm>
            <a:off x="8183166" y="252575"/>
            <a:ext cx="901872" cy="90187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11" name="Grupo 26">
            <a:extLst>
              <a:ext uri="{FF2B5EF4-FFF2-40B4-BE49-F238E27FC236}">
                <a16:creationId xmlns:a16="http://schemas.microsoft.com/office/drawing/2014/main" id="{1065F341-EC75-9B66-9BC5-809471135DCF}"/>
              </a:ext>
            </a:extLst>
          </p:cNvPr>
          <p:cNvGrpSpPr/>
          <p:nvPr/>
        </p:nvGrpSpPr>
        <p:grpSpPr>
          <a:xfrm>
            <a:off x="8461135" y="366674"/>
            <a:ext cx="388071" cy="594451"/>
            <a:chOff x="8461135" y="366674"/>
            <a:chExt cx="388071" cy="594451"/>
          </a:xfrm>
        </p:grpSpPr>
        <p:sp>
          <p:nvSpPr>
            <p:cNvPr id="12" name="Freeform 124">
              <a:extLst>
                <a:ext uri="{FF2B5EF4-FFF2-40B4-BE49-F238E27FC236}">
                  <a16:creationId xmlns:a16="http://schemas.microsoft.com/office/drawing/2014/main" id="{14526A9D-F638-EC7B-CF0A-F1CFB724F3EC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125">
              <a:extLst>
                <a:ext uri="{FF2B5EF4-FFF2-40B4-BE49-F238E27FC236}">
                  <a16:creationId xmlns:a16="http://schemas.microsoft.com/office/drawing/2014/main" id="{318414FE-26F5-F3AA-9640-D4B92C1F93C2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" name="Grupo 29">
            <a:extLst>
              <a:ext uri="{FF2B5EF4-FFF2-40B4-BE49-F238E27FC236}">
                <a16:creationId xmlns:a16="http://schemas.microsoft.com/office/drawing/2014/main" id="{A09210AA-F611-E1CF-8E79-68FA8AE4914C}"/>
              </a:ext>
            </a:extLst>
          </p:cNvPr>
          <p:cNvGrpSpPr/>
          <p:nvPr/>
        </p:nvGrpSpPr>
        <p:grpSpPr>
          <a:xfrm>
            <a:off x="-6345" y="4553519"/>
            <a:ext cx="9150345" cy="608011"/>
            <a:chOff x="-6345" y="4553519"/>
            <a:chExt cx="9150345" cy="608011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B138720B-812B-FE8E-3749-DEEAD507AC61}"/>
                </a:ext>
              </a:extLst>
            </p:cNvPr>
            <p:cNvSpPr/>
            <p:nvPr/>
          </p:nvSpPr>
          <p:spPr>
            <a:xfrm>
              <a:off x="-6345" y="4809103"/>
              <a:ext cx="5206995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6"/>
                <a:gd name="f7" fmla="val 102"/>
                <a:gd name="f8" fmla="val 1489"/>
                <a:gd name="f9" fmla="val 1529"/>
                <a:gd name="f10" fmla="val 1575"/>
                <a:gd name="f11" fmla="val 1570"/>
                <a:gd name="f12" fmla="val 94"/>
                <a:gd name="f13" fmla="val 1520"/>
                <a:gd name="f14" fmla="val 88"/>
                <a:gd name="f15" fmla="val 1475"/>
                <a:gd name="f16" fmla="val 79"/>
                <a:gd name="f17" fmla="val 1325"/>
                <a:gd name="f18" fmla="val 57"/>
                <a:gd name="f19" fmla="val 1176"/>
                <a:gd name="f20" fmla="val 34"/>
                <a:gd name="f21" fmla="val 1021"/>
                <a:gd name="f22" fmla="val 19"/>
                <a:gd name="f23" fmla="val 958"/>
                <a:gd name="f24" fmla="val 14"/>
                <a:gd name="f25" fmla="val 894"/>
                <a:gd name="f26" fmla="val 8"/>
                <a:gd name="f27" fmla="val 831"/>
                <a:gd name="f28" fmla="val 658"/>
                <a:gd name="f29" fmla="val 486"/>
                <a:gd name="f30" fmla="val 11"/>
                <a:gd name="f31" fmla="val 318"/>
                <a:gd name="f32" fmla="val 28"/>
                <a:gd name="f33" fmla="val 250"/>
                <a:gd name="f34" fmla="val 37"/>
                <a:gd name="f35" fmla="val 182"/>
                <a:gd name="f36" fmla="val 42"/>
                <a:gd name="f37" fmla="val 114"/>
                <a:gd name="f38" fmla="val 54"/>
                <a:gd name="f39" fmla="val 75"/>
                <a:gd name="f40" fmla="val 61"/>
                <a:gd name="f41" fmla="val 36"/>
                <a:gd name="f42" fmla="val 66"/>
                <a:gd name="f43" fmla="val 73"/>
                <a:gd name="f44" fmla="val 496"/>
                <a:gd name="f45" fmla="val 992"/>
                <a:gd name="f46" fmla="+- 0 0 -90"/>
                <a:gd name="f47" fmla="*/ f3 1 1616"/>
                <a:gd name="f48" fmla="*/ f4 1 10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616"/>
                <a:gd name="f57" fmla="*/ f53 1 102"/>
                <a:gd name="f58" fmla="*/ 1489 f54 1"/>
                <a:gd name="f59" fmla="*/ 102 f53 1"/>
                <a:gd name="f60" fmla="*/ 1616 f54 1"/>
                <a:gd name="f61" fmla="*/ 1475 f54 1"/>
                <a:gd name="f62" fmla="*/ 79 f53 1"/>
                <a:gd name="f63" fmla="*/ 1021 f54 1"/>
                <a:gd name="f64" fmla="*/ 19 f53 1"/>
                <a:gd name="f65" fmla="*/ 831 f54 1"/>
                <a:gd name="f66" fmla="*/ 8 f53 1"/>
                <a:gd name="f67" fmla="*/ 318 f54 1"/>
                <a:gd name="f68" fmla="*/ 28 f53 1"/>
                <a:gd name="f69" fmla="*/ 114 f54 1"/>
                <a:gd name="f70" fmla="*/ 54 f53 1"/>
                <a:gd name="f71" fmla="*/ 0 f54 1"/>
                <a:gd name="f72" fmla="*/ 73 f53 1"/>
                <a:gd name="f73" fmla="+- f55 0 f1"/>
                <a:gd name="f74" fmla="*/ f58 1 1616"/>
                <a:gd name="f75" fmla="*/ f59 1 102"/>
                <a:gd name="f76" fmla="*/ f60 1 1616"/>
                <a:gd name="f77" fmla="*/ f61 1 1616"/>
                <a:gd name="f78" fmla="*/ f62 1 102"/>
                <a:gd name="f79" fmla="*/ f63 1 1616"/>
                <a:gd name="f80" fmla="*/ f64 1 102"/>
                <a:gd name="f81" fmla="*/ f65 1 1616"/>
                <a:gd name="f82" fmla="*/ f66 1 102"/>
                <a:gd name="f83" fmla="*/ f67 1 1616"/>
                <a:gd name="f84" fmla="*/ f68 1 102"/>
                <a:gd name="f85" fmla="*/ f69 1 1616"/>
                <a:gd name="f86" fmla="*/ f70 1 102"/>
                <a:gd name="f87" fmla="*/ f71 1 1616"/>
                <a:gd name="f88" fmla="*/ f72 1 102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5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615" h="102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5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4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44" y="f7"/>
                    <a:pt x="f45" y="f7"/>
                    <a:pt x="f8" y="f7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CDC29522-695A-A638-CDFB-820B9DE8EEEA}"/>
                </a:ext>
              </a:extLst>
            </p:cNvPr>
            <p:cNvSpPr/>
            <p:nvPr/>
          </p:nvSpPr>
          <p:spPr>
            <a:xfrm>
              <a:off x="-6345" y="4553519"/>
              <a:ext cx="915034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0"/>
                <a:gd name="f7" fmla="val 186"/>
                <a:gd name="f8" fmla="val 2832"/>
                <a:gd name="f9" fmla="val 52"/>
                <a:gd name="f10" fmla="val 2673"/>
                <a:gd name="f11" fmla="val 69"/>
                <a:gd name="f12" fmla="val 2510"/>
                <a:gd name="f13" fmla="val 80"/>
                <a:gd name="f14" fmla="val 2351"/>
                <a:gd name="f15" fmla="val 83"/>
                <a:gd name="f16" fmla="val 2147"/>
                <a:gd name="f17" fmla="val 89"/>
                <a:gd name="f18" fmla="val 1947"/>
                <a:gd name="f19" fmla="val 86"/>
                <a:gd name="f20" fmla="val 1747"/>
                <a:gd name="f21" fmla="val 75"/>
                <a:gd name="f22" fmla="val 1607"/>
                <a:gd name="f23" fmla="val 66"/>
                <a:gd name="f24" fmla="val 1466"/>
                <a:gd name="f25" fmla="val 55"/>
                <a:gd name="f26" fmla="val 1325"/>
                <a:gd name="f27" fmla="val 40"/>
                <a:gd name="f28" fmla="val 1266"/>
                <a:gd name="f29" fmla="val 35"/>
                <a:gd name="f30" fmla="val 1203"/>
                <a:gd name="f31" fmla="val 32"/>
                <a:gd name="f32" fmla="val 1144"/>
                <a:gd name="f33" fmla="val 26"/>
                <a:gd name="f34" fmla="val 994"/>
                <a:gd name="f35" fmla="val 12"/>
                <a:gd name="f36" fmla="val 849"/>
                <a:gd name="f37" fmla="val 6"/>
                <a:gd name="f38" fmla="val 699"/>
                <a:gd name="f39" fmla="val 3"/>
                <a:gd name="f40" fmla="val 618"/>
                <a:gd name="f41" fmla="val 536"/>
                <a:gd name="f42" fmla="val 459"/>
                <a:gd name="f43" fmla="val 445"/>
                <a:gd name="f44" fmla="val 9"/>
                <a:gd name="f45" fmla="val 436"/>
                <a:gd name="f46" fmla="val 422"/>
                <a:gd name="f47" fmla="val 368"/>
                <a:gd name="f48" fmla="val 318"/>
                <a:gd name="f49" fmla="val 15"/>
                <a:gd name="f50" fmla="val 268"/>
                <a:gd name="f51" fmla="val 20"/>
                <a:gd name="f52" fmla="val 175"/>
                <a:gd name="f53" fmla="val 31"/>
                <a:gd name="f54" fmla="val 82"/>
                <a:gd name="f55" fmla="val 47"/>
                <a:gd name="f56" fmla="val 76"/>
                <a:gd name="f57" fmla="val 128"/>
                <a:gd name="f58" fmla="val 109"/>
                <a:gd name="f59" fmla="val 179"/>
                <a:gd name="f60" fmla="val 97"/>
                <a:gd name="f61" fmla="val 400"/>
                <a:gd name="f62" fmla="val 527"/>
                <a:gd name="f63" fmla="val 63"/>
                <a:gd name="f64" fmla="val 658"/>
                <a:gd name="f65" fmla="val 60"/>
                <a:gd name="f66" fmla="val 717"/>
                <a:gd name="f67" fmla="val 57"/>
                <a:gd name="f68" fmla="val 772"/>
                <a:gd name="f69" fmla="val 831"/>
                <a:gd name="f70" fmla="val 917"/>
                <a:gd name="f71" fmla="val 999"/>
                <a:gd name="f72" fmla="val 1080"/>
                <a:gd name="f73" fmla="val 77"/>
                <a:gd name="f74" fmla="val 1257"/>
                <a:gd name="f75" fmla="val 1430"/>
                <a:gd name="f76" fmla="val 129"/>
                <a:gd name="f77" fmla="val 1602"/>
                <a:gd name="f78" fmla="val 155"/>
                <a:gd name="f79" fmla="val 1697"/>
                <a:gd name="f80" fmla="val 169"/>
                <a:gd name="f81" fmla="val 1788"/>
                <a:gd name="f82" fmla="val 1888"/>
                <a:gd name="f83" fmla="val 183"/>
                <a:gd name="f84" fmla="val 1983"/>
                <a:gd name="f85" fmla="val 2074"/>
                <a:gd name="f86" fmla="val 2169"/>
                <a:gd name="f87" fmla="val 2178"/>
                <a:gd name="f88" fmla="val 2192"/>
                <a:gd name="f89" fmla="val 2201"/>
                <a:gd name="f90" fmla="val 2342"/>
                <a:gd name="f91" fmla="val 166"/>
                <a:gd name="f92" fmla="val 2482"/>
                <a:gd name="f93" fmla="val 152"/>
                <a:gd name="f94" fmla="val 2619"/>
                <a:gd name="f95" fmla="val 126"/>
                <a:gd name="f96" fmla="val 2695"/>
                <a:gd name="f97" fmla="val 112"/>
                <a:gd name="f98" fmla="val 2768"/>
                <a:gd name="f99" fmla="val 98"/>
                <a:gd name="f100" fmla="val 50"/>
                <a:gd name="f101" fmla="val 2837"/>
                <a:gd name="f102" fmla="val 51"/>
                <a:gd name="f103" fmla="val 2834"/>
                <a:gd name="f104" fmla="+- 0 0 -90"/>
                <a:gd name="f105" fmla="*/ f3 1 2840"/>
                <a:gd name="f106" fmla="*/ f4 1 186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2840"/>
                <a:gd name="f115" fmla="*/ f111 1 186"/>
                <a:gd name="f116" fmla="*/ 2832 f112 1"/>
                <a:gd name="f117" fmla="*/ 52 f111 1"/>
                <a:gd name="f118" fmla="*/ 2351 f112 1"/>
                <a:gd name="f119" fmla="*/ 83 f111 1"/>
                <a:gd name="f120" fmla="*/ 1747 f112 1"/>
                <a:gd name="f121" fmla="*/ 75 f111 1"/>
                <a:gd name="f122" fmla="*/ 1325 f112 1"/>
                <a:gd name="f123" fmla="*/ 40 f111 1"/>
                <a:gd name="f124" fmla="*/ 1144 f112 1"/>
                <a:gd name="f125" fmla="*/ 26 f111 1"/>
                <a:gd name="f126" fmla="*/ 699 f112 1"/>
                <a:gd name="f127" fmla="*/ 3 f111 1"/>
                <a:gd name="f128" fmla="*/ 459 f112 1"/>
                <a:gd name="f129" fmla="*/ 6 f111 1"/>
                <a:gd name="f130" fmla="*/ 422 f112 1"/>
                <a:gd name="f131" fmla="*/ 9 f111 1"/>
                <a:gd name="f132" fmla="*/ 268 f112 1"/>
                <a:gd name="f133" fmla="*/ 20 f111 1"/>
                <a:gd name="f134" fmla="*/ 0 f112 1"/>
                <a:gd name="f135" fmla="*/ 76 f111 1"/>
                <a:gd name="f136" fmla="*/ 128 f111 1"/>
                <a:gd name="f137" fmla="*/ 89 f111 1"/>
                <a:gd name="f138" fmla="*/ 658 f112 1"/>
                <a:gd name="f139" fmla="*/ 60 f111 1"/>
                <a:gd name="f140" fmla="*/ 831 f112 1"/>
                <a:gd name="f141" fmla="*/ 1080 f112 1"/>
                <a:gd name="f142" fmla="*/ 77 f111 1"/>
                <a:gd name="f143" fmla="*/ 1602 f112 1"/>
                <a:gd name="f144" fmla="*/ 155 f111 1"/>
                <a:gd name="f145" fmla="*/ 1888 f112 1"/>
                <a:gd name="f146" fmla="*/ 183 f111 1"/>
                <a:gd name="f147" fmla="*/ 2169 f112 1"/>
                <a:gd name="f148" fmla="*/ 180 f111 1"/>
                <a:gd name="f149" fmla="*/ 2201 f112 1"/>
                <a:gd name="f150" fmla="*/ 2619 f112 1"/>
                <a:gd name="f151" fmla="*/ 126 f111 1"/>
                <a:gd name="f152" fmla="*/ 2840 f112 1"/>
                <a:gd name="f153" fmla="*/ 86 f111 1"/>
                <a:gd name="f154" fmla="*/ 50 f111 1"/>
                <a:gd name="f155" fmla="+- f113 0 f1"/>
                <a:gd name="f156" fmla="*/ f116 1 2840"/>
                <a:gd name="f157" fmla="*/ f117 1 186"/>
                <a:gd name="f158" fmla="*/ f118 1 2840"/>
                <a:gd name="f159" fmla="*/ f119 1 186"/>
                <a:gd name="f160" fmla="*/ f120 1 2840"/>
                <a:gd name="f161" fmla="*/ f121 1 186"/>
                <a:gd name="f162" fmla="*/ f122 1 2840"/>
                <a:gd name="f163" fmla="*/ f123 1 186"/>
                <a:gd name="f164" fmla="*/ f124 1 2840"/>
                <a:gd name="f165" fmla="*/ f125 1 186"/>
                <a:gd name="f166" fmla="*/ f126 1 2840"/>
                <a:gd name="f167" fmla="*/ f127 1 186"/>
                <a:gd name="f168" fmla="*/ f128 1 2840"/>
                <a:gd name="f169" fmla="*/ f129 1 186"/>
                <a:gd name="f170" fmla="*/ f130 1 2840"/>
                <a:gd name="f171" fmla="*/ f131 1 186"/>
                <a:gd name="f172" fmla="*/ f132 1 2840"/>
                <a:gd name="f173" fmla="*/ f133 1 186"/>
                <a:gd name="f174" fmla="*/ f134 1 2840"/>
                <a:gd name="f175" fmla="*/ f135 1 186"/>
                <a:gd name="f176" fmla="*/ f136 1 186"/>
                <a:gd name="f177" fmla="*/ f137 1 186"/>
                <a:gd name="f178" fmla="*/ f138 1 2840"/>
                <a:gd name="f179" fmla="*/ f139 1 186"/>
                <a:gd name="f180" fmla="*/ f140 1 2840"/>
                <a:gd name="f181" fmla="*/ f141 1 2840"/>
                <a:gd name="f182" fmla="*/ f142 1 186"/>
                <a:gd name="f183" fmla="*/ f143 1 2840"/>
                <a:gd name="f184" fmla="*/ f144 1 186"/>
                <a:gd name="f185" fmla="*/ f145 1 2840"/>
                <a:gd name="f186" fmla="*/ f146 1 186"/>
                <a:gd name="f187" fmla="*/ f147 1 2840"/>
                <a:gd name="f188" fmla="*/ f148 1 186"/>
                <a:gd name="f189" fmla="*/ f149 1 2840"/>
                <a:gd name="f190" fmla="*/ f150 1 2840"/>
                <a:gd name="f191" fmla="*/ f151 1 186"/>
                <a:gd name="f192" fmla="*/ f152 1 2840"/>
                <a:gd name="f193" fmla="*/ f153 1 186"/>
                <a:gd name="f194" fmla="*/ f154 1 186"/>
                <a:gd name="f195" fmla="*/ 0 1 f114"/>
                <a:gd name="f196" fmla="*/ f108 1 f114"/>
                <a:gd name="f197" fmla="*/ 0 1 f115"/>
                <a:gd name="f198" fmla="*/ f109 1 f115"/>
                <a:gd name="f199" fmla="*/ f156 1 f114"/>
                <a:gd name="f200" fmla="*/ f157 1 f115"/>
                <a:gd name="f201" fmla="*/ f158 1 f114"/>
                <a:gd name="f202" fmla="*/ f159 1 f115"/>
                <a:gd name="f203" fmla="*/ f160 1 f114"/>
                <a:gd name="f204" fmla="*/ f161 1 f115"/>
                <a:gd name="f205" fmla="*/ f162 1 f114"/>
                <a:gd name="f206" fmla="*/ f163 1 f115"/>
                <a:gd name="f207" fmla="*/ f164 1 f114"/>
                <a:gd name="f208" fmla="*/ f165 1 f115"/>
                <a:gd name="f209" fmla="*/ f166 1 f114"/>
                <a:gd name="f210" fmla="*/ f167 1 f115"/>
                <a:gd name="f211" fmla="*/ f168 1 f114"/>
                <a:gd name="f212" fmla="*/ f169 1 f115"/>
                <a:gd name="f213" fmla="*/ f170 1 f114"/>
                <a:gd name="f214" fmla="*/ f171 1 f115"/>
                <a:gd name="f215" fmla="*/ f172 1 f114"/>
                <a:gd name="f216" fmla="*/ f173 1 f115"/>
                <a:gd name="f217" fmla="*/ f174 1 f114"/>
                <a:gd name="f218" fmla="*/ f175 1 f115"/>
                <a:gd name="f219" fmla="*/ f176 1 f115"/>
                <a:gd name="f220" fmla="*/ f177 1 f115"/>
                <a:gd name="f221" fmla="*/ f178 1 f114"/>
                <a:gd name="f222" fmla="*/ f179 1 f115"/>
                <a:gd name="f223" fmla="*/ f180 1 f114"/>
                <a:gd name="f224" fmla="*/ f181 1 f114"/>
                <a:gd name="f225" fmla="*/ f182 1 f115"/>
                <a:gd name="f226" fmla="*/ f183 1 f114"/>
                <a:gd name="f227" fmla="*/ f184 1 f115"/>
                <a:gd name="f228" fmla="*/ f185 1 f114"/>
                <a:gd name="f229" fmla="*/ f186 1 f115"/>
                <a:gd name="f230" fmla="*/ f187 1 f114"/>
                <a:gd name="f231" fmla="*/ f188 1 f115"/>
                <a:gd name="f232" fmla="*/ f189 1 f114"/>
                <a:gd name="f233" fmla="*/ f190 1 f114"/>
                <a:gd name="f234" fmla="*/ f191 1 f115"/>
                <a:gd name="f235" fmla="*/ f192 1 f114"/>
                <a:gd name="f236" fmla="*/ f193 1 f115"/>
                <a:gd name="f237" fmla="*/ f194 1 f115"/>
                <a:gd name="f238" fmla="*/ f195 f105 1"/>
                <a:gd name="f239" fmla="*/ f196 f105 1"/>
                <a:gd name="f240" fmla="*/ f198 f106 1"/>
                <a:gd name="f241" fmla="*/ f197 f106 1"/>
                <a:gd name="f242" fmla="*/ f199 f105 1"/>
                <a:gd name="f243" fmla="*/ f200 f106 1"/>
                <a:gd name="f244" fmla="*/ f201 f105 1"/>
                <a:gd name="f245" fmla="*/ f202 f106 1"/>
                <a:gd name="f246" fmla="*/ f203 f105 1"/>
                <a:gd name="f247" fmla="*/ f204 f106 1"/>
                <a:gd name="f248" fmla="*/ f205 f105 1"/>
                <a:gd name="f249" fmla="*/ f206 f106 1"/>
                <a:gd name="f250" fmla="*/ f207 f105 1"/>
                <a:gd name="f251" fmla="*/ f208 f106 1"/>
                <a:gd name="f252" fmla="*/ f209 f105 1"/>
                <a:gd name="f253" fmla="*/ f210 f106 1"/>
                <a:gd name="f254" fmla="*/ f211 f105 1"/>
                <a:gd name="f255" fmla="*/ f212 f106 1"/>
                <a:gd name="f256" fmla="*/ f213 f105 1"/>
                <a:gd name="f257" fmla="*/ f214 f106 1"/>
                <a:gd name="f258" fmla="*/ f215 f105 1"/>
                <a:gd name="f259" fmla="*/ f216 f106 1"/>
                <a:gd name="f260" fmla="*/ f217 f105 1"/>
                <a:gd name="f261" fmla="*/ f218 f106 1"/>
                <a:gd name="f262" fmla="*/ f219 f106 1"/>
                <a:gd name="f263" fmla="*/ f220 f106 1"/>
                <a:gd name="f264" fmla="*/ f221 f105 1"/>
                <a:gd name="f265" fmla="*/ f222 f106 1"/>
                <a:gd name="f266" fmla="*/ f223 f105 1"/>
                <a:gd name="f267" fmla="*/ f224 f105 1"/>
                <a:gd name="f268" fmla="*/ f225 f106 1"/>
                <a:gd name="f269" fmla="*/ f226 f105 1"/>
                <a:gd name="f270" fmla="*/ f227 f106 1"/>
                <a:gd name="f271" fmla="*/ f228 f105 1"/>
                <a:gd name="f272" fmla="*/ f229 f106 1"/>
                <a:gd name="f273" fmla="*/ f230 f105 1"/>
                <a:gd name="f274" fmla="*/ f231 f106 1"/>
                <a:gd name="f275" fmla="*/ f232 f105 1"/>
                <a:gd name="f276" fmla="*/ f233 f105 1"/>
                <a:gd name="f277" fmla="*/ f234 f106 1"/>
                <a:gd name="f278" fmla="*/ f235 f105 1"/>
                <a:gd name="f279" fmla="*/ f236 f106 1"/>
                <a:gd name="f280" fmla="*/ f237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2" y="f243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2" y="f253"/>
                </a:cxn>
                <a:cxn ang="f155">
                  <a:pos x="f254" y="f255"/>
                </a:cxn>
                <a:cxn ang="f155">
                  <a:pos x="f256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58" y="f263"/>
                </a:cxn>
                <a:cxn ang="f155">
                  <a:pos x="f264" y="f265"/>
                </a:cxn>
                <a:cxn ang="f155">
                  <a:pos x="f266" y="f265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4"/>
                </a:cxn>
                <a:cxn ang="f155">
                  <a:pos x="f276" y="f277"/>
                </a:cxn>
                <a:cxn ang="f155">
                  <a:pos x="f278" y="f279"/>
                </a:cxn>
                <a:cxn ang="f155">
                  <a:pos x="f278" y="f280"/>
                </a:cxn>
                <a:cxn ang="f155">
                  <a:pos x="f242" y="f243"/>
                </a:cxn>
              </a:cxnLst>
              <a:rect l="f238" t="f241" r="f239" b="f240"/>
              <a:pathLst>
                <a:path w="2840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39"/>
                    <a:pt x="f42" y="f37"/>
                  </a:cubicBezTo>
                  <a:cubicBezTo>
                    <a:pt x="f43" y="f44"/>
                    <a:pt x="f45" y="f37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5" y="f57"/>
                    <a:pt x="f5" y="f57"/>
                    <a:pt x="f5" y="f57"/>
                  </a:cubicBezTo>
                  <a:cubicBezTo>
                    <a:pt x="f17" y="f58"/>
                    <a:pt x="f59" y="f60"/>
                    <a:pt x="f50" y="f17"/>
                  </a:cubicBezTo>
                  <a:cubicBezTo>
                    <a:pt x="f61" y="f21"/>
                    <a:pt x="f62" y="f63"/>
                    <a:pt x="f64" y="f65"/>
                  </a:cubicBezTo>
                  <a:cubicBezTo>
                    <a:pt x="f66" y="f67"/>
                    <a:pt x="f68" y="f65"/>
                    <a:pt x="f69" y="f65"/>
                  </a:cubicBezTo>
                  <a:cubicBezTo>
                    <a:pt x="f70" y="f63"/>
                    <a:pt x="f71" y="f11"/>
                    <a:pt x="f72" y="f73"/>
                  </a:cubicBezTo>
                  <a:cubicBezTo>
                    <a:pt x="f74" y="f60"/>
                    <a:pt x="f75" y="f76"/>
                    <a:pt x="f77" y="f78"/>
                  </a:cubicBezTo>
                  <a:cubicBezTo>
                    <a:pt x="f79" y="f80"/>
                    <a:pt x="f81" y="f7"/>
                    <a:pt x="f82" y="f83"/>
                  </a:cubicBezTo>
                  <a:cubicBezTo>
                    <a:pt x="f84" y="f2"/>
                    <a:pt x="f85" y="f2"/>
                    <a:pt x="f86" y="f2"/>
                  </a:cubicBezTo>
                  <a:cubicBezTo>
                    <a:pt x="f87" y="f2"/>
                    <a:pt x="f88" y="f2"/>
                    <a:pt x="f89" y="f2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" y="f19"/>
                  </a:cubicBezTo>
                  <a:cubicBezTo>
                    <a:pt x="f6" y="f100"/>
                    <a:pt x="f6" y="f100"/>
                    <a:pt x="f6" y="f100"/>
                  </a:cubicBezTo>
                  <a:cubicBezTo>
                    <a:pt x="f101" y="f102"/>
                    <a:pt x="f103" y="f9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8AFED0C9-57EE-D778-3240-C28C88B485F0}"/>
                </a:ext>
              </a:extLst>
            </p:cNvPr>
            <p:cNvSpPr/>
            <p:nvPr/>
          </p:nvSpPr>
          <p:spPr>
            <a:xfrm>
              <a:off x="7800974" y="4913885"/>
              <a:ext cx="134302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70"/>
                <a:gd name="f8" fmla="val 409"/>
                <a:gd name="f9" fmla="val 2"/>
                <a:gd name="f10" fmla="val 295"/>
                <a:gd name="f11" fmla="val 22"/>
                <a:gd name="f12" fmla="val 177"/>
                <a:gd name="f13" fmla="val 44"/>
                <a:gd name="f14" fmla="val 59"/>
                <a:gd name="f15" fmla="val 62"/>
                <a:gd name="f16" fmla="val 37"/>
                <a:gd name="f17" fmla="val 65"/>
                <a:gd name="f18" fmla="val 19"/>
                <a:gd name="f19" fmla="val 67"/>
                <a:gd name="f20" fmla="val 141"/>
                <a:gd name="f21" fmla="val 281"/>
                <a:gd name="f22" fmla="val 414"/>
                <a:gd name="f23" fmla="val 412"/>
                <a:gd name="f24" fmla="val 1"/>
                <a:gd name="f25" fmla="+- 0 0 -90"/>
                <a:gd name="f26" fmla="*/ f3 1 417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17"/>
                <a:gd name="f36" fmla="*/ f32 1 70"/>
                <a:gd name="f37" fmla="*/ 409 f33 1"/>
                <a:gd name="f38" fmla="*/ 2 f32 1"/>
                <a:gd name="f39" fmla="*/ 59 f33 1"/>
                <a:gd name="f40" fmla="*/ 62 f32 1"/>
                <a:gd name="f41" fmla="*/ 0 f33 1"/>
                <a:gd name="f42" fmla="*/ 70 f32 1"/>
                <a:gd name="f43" fmla="*/ 417 f33 1"/>
                <a:gd name="f44" fmla="*/ 0 f32 1"/>
                <a:gd name="f45" fmla="+- f34 0 f1"/>
                <a:gd name="f46" fmla="*/ f37 1 417"/>
                <a:gd name="f47" fmla="*/ f38 1 70"/>
                <a:gd name="f48" fmla="*/ f39 1 417"/>
                <a:gd name="f49" fmla="*/ f40 1 70"/>
                <a:gd name="f50" fmla="*/ f41 1 417"/>
                <a:gd name="f51" fmla="*/ f42 1 70"/>
                <a:gd name="f52" fmla="*/ f43 1 417"/>
                <a:gd name="f53" fmla="*/ f44 1 7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17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20" y="f7"/>
                    <a:pt x="f21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2" y="f5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4388087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81825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5;p2">
            <a:extLst>
              <a:ext uri="{FF2B5EF4-FFF2-40B4-BE49-F238E27FC236}">
                <a16:creationId xmlns:a16="http://schemas.microsoft.com/office/drawing/2014/main" id="{EC419D1E-2D22-005E-D596-49EA7B251B1D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697702" y="1782247"/>
            <a:ext cx="5748604" cy="1549203"/>
          </a:xfrm>
        </p:spPr>
        <p:txBody>
          <a:bodyPr anchor="b" anchorCtr="1"/>
          <a:lstStyle>
            <a:lvl1pPr algn="ctr">
              <a:defRPr sz="4800"/>
            </a:lvl1pPr>
          </a:lstStyle>
          <a:p>
            <a:pPr lvl="0"/>
            <a:endParaRPr lang="es-PE"/>
          </a:p>
        </p:txBody>
      </p:sp>
      <p:sp>
        <p:nvSpPr>
          <p:cNvPr id="3" name="Google Shape;226;p2">
            <a:extLst>
              <a:ext uri="{FF2B5EF4-FFF2-40B4-BE49-F238E27FC236}">
                <a16:creationId xmlns:a16="http://schemas.microsoft.com/office/drawing/2014/main" id="{4B1FDDAE-E080-1A2A-4D41-6E65C5A6D94B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11700" y="3367524"/>
            <a:ext cx="8520598" cy="482702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cxnSp>
        <p:nvCxnSpPr>
          <p:cNvPr id="4" name="Conector recto 7">
            <a:extLst>
              <a:ext uri="{FF2B5EF4-FFF2-40B4-BE49-F238E27FC236}">
                <a16:creationId xmlns:a16="http://schemas.microsoft.com/office/drawing/2014/main" id="{7CE1C49A-6D2B-E5C2-E25D-9C5C16C18FFE}"/>
              </a:ext>
            </a:extLst>
          </p:cNvPr>
          <p:cNvCxnSpPr/>
          <p:nvPr/>
        </p:nvCxnSpPr>
        <p:spPr>
          <a:xfrm flipV="1">
            <a:off x="413711" y="719203"/>
            <a:ext cx="8595817" cy="24734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77" name="Grupo 76">
            <a:extLst>
              <a:ext uri="{FF2B5EF4-FFF2-40B4-BE49-F238E27FC236}">
                <a16:creationId xmlns:a16="http://schemas.microsoft.com/office/drawing/2014/main" id="{2CC4B659-CF3E-4233-A908-04EAF56F8F64}"/>
              </a:ext>
            </a:extLst>
          </p:cNvPr>
          <p:cNvGrpSpPr/>
          <p:nvPr userDrawn="1"/>
        </p:nvGrpSpPr>
        <p:grpSpPr>
          <a:xfrm rot="10800000">
            <a:off x="-6263" y="4356045"/>
            <a:ext cx="8605381" cy="595182"/>
            <a:chOff x="-6263" y="4356045"/>
            <a:chExt cx="8605381" cy="595182"/>
          </a:xfrm>
        </p:grpSpPr>
        <p:sp>
          <p:nvSpPr>
            <p:cNvPr id="73" name="Forma libre: forma 72">
              <a:extLst>
                <a:ext uri="{FF2B5EF4-FFF2-40B4-BE49-F238E27FC236}">
                  <a16:creationId xmlns:a16="http://schemas.microsoft.com/office/drawing/2014/main" id="{5CF236FB-691F-4AF8-9462-C4B131BBE9CE}"/>
                </a:ext>
              </a:extLst>
            </p:cNvPr>
            <p:cNvSpPr/>
            <p:nvPr userDrawn="1"/>
          </p:nvSpPr>
          <p:spPr>
            <a:xfrm>
              <a:off x="-6263" y="444546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74" name="Forma libre: forma 73">
              <a:extLst>
                <a:ext uri="{FF2B5EF4-FFF2-40B4-BE49-F238E27FC236}">
                  <a16:creationId xmlns:a16="http://schemas.microsoft.com/office/drawing/2014/main" id="{2C211F51-8ED6-4FC4-A61E-1417D42679E2}"/>
                </a:ext>
              </a:extLst>
            </p:cNvPr>
            <p:cNvSpPr/>
            <p:nvPr userDrawn="1"/>
          </p:nvSpPr>
          <p:spPr>
            <a:xfrm>
              <a:off x="-6263" y="435604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</p:grpSp>
      <p:sp>
        <p:nvSpPr>
          <p:cNvPr id="76" name="Lágrima 75">
            <a:extLst>
              <a:ext uri="{FF2B5EF4-FFF2-40B4-BE49-F238E27FC236}">
                <a16:creationId xmlns:a16="http://schemas.microsoft.com/office/drawing/2014/main" id="{0C83B6FD-51C5-40F3-931F-2A735BCC3CFD}"/>
              </a:ext>
            </a:extLst>
          </p:cNvPr>
          <p:cNvSpPr/>
          <p:nvPr userDrawn="1"/>
        </p:nvSpPr>
        <p:spPr>
          <a:xfrm rot="5400000">
            <a:off x="8123128" y="4122629"/>
            <a:ext cx="1020871" cy="1020871"/>
          </a:xfrm>
          <a:prstGeom prst="teardrop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8479480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8;p3">
            <a:extLst>
              <a:ext uri="{FF2B5EF4-FFF2-40B4-BE49-F238E27FC236}">
                <a16:creationId xmlns:a16="http://schemas.microsoft.com/office/drawing/2014/main" id="{BB2C6C80-B452-3328-7BA6-F6E0F4ECED2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480447" y="1575748"/>
            <a:ext cx="3351596" cy="841796"/>
          </a:xfrm>
        </p:spPr>
        <p:txBody>
          <a:bodyPr anchor="ctr"/>
          <a:lstStyle>
            <a:lvl1pPr>
              <a:defRPr sz="3600"/>
            </a:lvl1pPr>
          </a:lstStyle>
          <a:p>
            <a:pPr lvl="0"/>
            <a:endParaRPr lang="es-PE"/>
          </a:p>
        </p:txBody>
      </p:sp>
      <p:sp>
        <p:nvSpPr>
          <p:cNvPr id="3" name="Google Shape;229;p3">
            <a:extLst>
              <a:ext uri="{FF2B5EF4-FFF2-40B4-BE49-F238E27FC236}">
                <a16:creationId xmlns:a16="http://schemas.microsoft.com/office/drawing/2014/main" id="{38BCD1DB-2C3D-CC72-7FB5-D6A67F89A8B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80447" y="2331527"/>
            <a:ext cx="2255998" cy="673501"/>
          </a:xfrm>
        </p:spPr>
        <p:txBody>
          <a:bodyPr/>
          <a:lstStyle>
            <a:lvl1pPr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4" name="Google Shape;230;p3">
            <a:extLst>
              <a:ext uri="{FF2B5EF4-FFF2-40B4-BE49-F238E27FC236}">
                <a16:creationId xmlns:a16="http://schemas.microsoft.com/office/drawing/2014/main" id="{87352DC5-5B63-01C8-2FD7-E25F74FC85B0}"/>
              </a:ext>
            </a:extLst>
          </p:cNvPr>
          <p:cNvSpPr txBox="1">
            <a:spLocks noGrp="1"/>
          </p:cNvSpPr>
          <p:nvPr>
            <p:ph type="title" idx="1"/>
          </p:nvPr>
        </p:nvSpPr>
        <p:spPr>
          <a:xfrm>
            <a:off x="5480447" y="617503"/>
            <a:ext cx="3351596" cy="1171803"/>
          </a:xfrm>
        </p:spPr>
        <p:txBody>
          <a:bodyPr anchor="ctr"/>
          <a:lstStyle>
            <a:lvl1pPr>
              <a:defRPr sz="6000">
                <a:solidFill>
                  <a:srgbClr val="F1C2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grpSp>
        <p:nvGrpSpPr>
          <p:cNvPr id="73" name="Grupo 72">
            <a:extLst>
              <a:ext uri="{FF2B5EF4-FFF2-40B4-BE49-F238E27FC236}">
                <a16:creationId xmlns:a16="http://schemas.microsoft.com/office/drawing/2014/main" id="{89612C5D-6196-4F65-B825-202563933E3F}"/>
              </a:ext>
            </a:extLst>
          </p:cNvPr>
          <p:cNvGrpSpPr/>
          <p:nvPr userDrawn="1"/>
        </p:nvGrpSpPr>
        <p:grpSpPr>
          <a:xfrm rot="10800000">
            <a:off x="5066269" y="4122627"/>
            <a:ext cx="3532846" cy="881857"/>
            <a:chOff x="-6263" y="4356045"/>
            <a:chExt cx="8605381" cy="595182"/>
          </a:xfrm>
        </p:grpSpPr>
        <p:sp>
          <p:nvSpPr>
            <p:cNvPr id="74" name="Forma libre: forma 73">
              <a:extLst>
                <a:ext uri="{FF2B5EF4-FFF2-40B4-BE49-F238E27FC236}">
                  <a16:creationId xmlns:a16="http://schemas.microsoft.com/office/drawing/2014/main" id="{3C33A4F6-6E3C-4100-8177-ED488DB546FB}"/>
                </a:ext>
              </a:extLst>
            </p:cNvPr>
            <p:cNvSpPr/>
            <p:nvPr userDrawn="1"/>
          </p:nvSpPr>
          <p:spPr>
            <a:xfrm>
              <a:off x="-6263" y="444546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75" name="Forma libre: forma 74">
              <a:extLst>
                <a:ext uri="{FF2B5EF4-FFF2-40B4-BE49-F238E27FC236}">
                  <a16:creationId xmlns:a16="http://schemas.microsoft.com/office/drawing/2014/main" id="{98FCECE1-1C06-44CC-BA02-4C2822C8C2B2}"/>
                </a:ext>
              </a:extLst>
            </p:cNvPr>
            <p:cNvSpPr/>
            <p:nvPr userDrawn="1"/>
          </p:nvSpPr>
          <p:spPr>
            <a:xfrm>
              <a:off x="-6263" y="435604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</p:grpSp>
      <p:grpSp>
        <p:nvGrpSpPr>
          <p:cNvPr id="76" name="Grupo 75">
            <a:extLst>
              <a:ext uri="{FF2B5EF4-FFF2-40B4-BE49-F238E27FC236}">
                <a16:creationId xmlns:a16="http://schemas.microsoft.com/office/drawing/2014/main" id="{2DF61290-23C2-431B-BE65-58B8E3E6D090}"/>
              </a:ext>
            </a:extLst>
          </p:cNvPr>
          <p:cNvGrpSpPr/>
          <p:nvPr userDrawn="1"/>
        </p:nvGrpSpPr>
        <p:grpSpPr>
          <a:xfrm rot="10800000">
            <a:off x="0" y="4002492"/>
            <a:ext cx="5066268" cy="881857"/>
            <a:chOff x="-6263" y="4356045"/>
            <a:chExt cx="8605381" cy="595182"/>
          </a:xfrm>
        </p:grpSpPr>
        <p:sp>
          <p:nvSpPr>
            <p:cNvPr id="77" name="Forma libre: forma 76">
              <a:extLst>
                <a:ext uri="{FF2B5EF4-FFF2-40B4-BE49-F238E27FC236}">
                  <a16:creationId xmlns:a16="http://schemas.microsoft.com/office/drawing/2014/main" id="{6D8BEA8B-9DAC-4FCC-9578-DCEEB3ECE28B}"/>
                </a:ext>
              </a:extLst>
            </p:cNvPr>
            <p:cNvSpPr/>
            <p:nvPr userDrawn="1"/>
          </p:nvSpPr>
          <p:spPr>
            <a:xfrm>
              <a:off x="-6263" y="444546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78" name="Forma libre: forma 77">
              <a:extLst>
                <a:ext uri="{FF2B5EF4-FFF2-40B4-BE49-F238E27FC236}">
                  <a16:creationId xmlns:a16="http://schemas.microsoft.com/office/drawing/2014/main" id="{B852223E-7B67-4030-A757-5BA7E3E3FE31}"/>
                </a:ext>
              </a:extLst>
            </p:cNvPr>
            <p:cNvSpPr/>
            <p:nvPr userDrawn="1"/>
          </p:nvSpPr>
          <p:spPr>
            <a:xfrm>
              <a:off x="-6263" y="435604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</p:grpSp>
      <p:grpSp>
        <p:nvGrpSpPr>
          <p:cNvPr id="84" name="Grupo 83">
            <a:extLst>
              <a:ext uri="{FF2B5EF4-FFF2-40B4-BE49-F238E27FC236}">
                <a16:creationId xmlns:a16="http://schemas.microsoft.com/office/drawing/2014/main" id="{8E573094-DEDD-41FC-877F-A56809C3D024}"/>
              </a:ext>
            </a:extLst>
          </p:cNvPr>
          <p:cNvGrpSpPr/>
          <p:nvPr userDrawn="1"/>
        </p:nvGrpSpPr>
        <p:grpSpPr>
          <a:xfrm>
            <a:off x="8320264" y="3967438"/>
            <a:ext cx="745416" cy="1059501"/>
            <a:chOff x="8320264" y="3967438"/>
            <a:chExt cx="745416" cy="1059501"/>
          </a:xfrm>
        </p:grpSpPr>
        <p:sp>
          <p:nvSpPr>
            <p:cNvPr id="79" name="Forma libre: forma 78">
              <a:extLst>
                <a:ext uri="{FF2B5EF4-FFF2-40B4-BE49-F238E27FC236}">
                  <a16:creationId xmlns:a16="http://schemas.microsoft.com/office/drawing/2014/main" id="{B10E413D-A807-45BF-9246-DF28AD88DDB2}"/>
                </a:ext>
              </a:extLst>
            </p:cNvPr>
            <p:cNvSpPr/>
            <p:nvPr userDrawn="1"/>
          </p:nvSpPr>
          <p:spPr>
            <a:xfrm>
              <a:off x="8320264" y="3967438"/>
              <a:ext cx="600468" cy="1059501"/>
            </a:xfrm>
            <a:custGeom>
              <a:avLst/>
              <a:gdLst>
                <a:gd name="connsiteX0" fmla="*/ 294260 w 600468"/>
                <a:gd name="connsiteY0" fmla="*/ 439506 h 1059501"/>
                <a:gd name="connsiteX1" fmla="*/ 331249 w 600468"/>
                <a:gd name="connsiteY1" fmla="*/ 365462 h 1059501"/>
                <a:gd name="connsiteX2" fmla="*/ 447745 w 600468"/>
                <a:gd name="connsiteY2" fmla="*/ 211188 h 1059501"/>
                <a:gd name="connsiteX3" fmla="*/ 567926 w 600468"/>
                <a:gd name="connsiteY3" fmla="*/ 183413 h 1059501"/>
                <a:gd name="connsiteX4" fmla="*/ 594385 w 600468"/>
                <a:gd name="connsiteY4" fmla="*/ 197696 h 1059501"/>
                <a:gd name="connsiteX5" fmla="*/ 592674 w 600468"/>
                <a:gd name="connsiteY5" fmla="*/ 214545 h 1059501"/>
                <a:gd name="connsiteX6" fmla="*/ 508428 w 600468"/>
                <a:gd name="connsiteY6" fmla="*/ 266277 h 1059501"/>
                <a:gd name="connsiteX7" fmla="*/ 413586 w 600468"/>
                <a:gd name="connsiteY7" fmla="*/ 377770 h 1059501"/>
                <a:gd name="connsiteX8" fmla="*/ 362775 w 600468"/>
                <a:gd name="connsiteY8" fmla="*/ 506705 h 1059501"/>
                <a:gd name="connsiteX9" fmla="*/ 368041 w 600468"/>
                <a:gd name="connsiteY9" fmla="*/ 634982 h 1059501"/>
                <a:gd name="connsiteX10" fmla="*/ 431027 w 600468"/>
                <a:gd name="connsiteY10" fmla="*/ 799656 h 1059501"/>
                <a:gd name="connsiteX11" fmla="*/ 490394 w 600468"/>
                <a:gd name="connsiteY11" fmla="*/ 960578 h 1059501"/>
                <a:gd name="connsiteX12" fmla="*/ 519090 w 600468"/>
                <a:gd name="connsiteY12" fmla="*/ 1036201 h 1059501"/>
                <a:gd name="connsiteX13" fmla="*/ 521855 w 600468"/>
                <a:gd name="connsiteY13" fmla="*/ 1044165 h 1059501"/>
                <a:gd name="connsiteX14" fmla="*/ 510600 w 600468"/>
                <a:gd name="connsiteY14" fmla="*/ 1059500 h 1059501"/>
                <a:gd name="connsiteX15" fmla="*/ 452286 w 600468"/>
                <a:gd name="connsiteY15" fmla="*/ 1045679 h 1059501"/>
                <a:gd name="connsiteX16" fmla="*/ 363499 w 600468"/>
                <a:gd name="connsiteY16" fmla="*/ 989603 h 1059501"/>
                <a:gd name="connsiteX17" fmla="*/ 261417 w 600468"/>
                <a:gd name="connsiteY17" fmla="*/ 927406 h 1059501"/>
                <a:gd name="connsiteX18" fmla="*/ 133996 w 600468"/>
                <a:gd name="connsiteY18" fmla="*/ 848821 h 1059501"/>
                <a:gd name="connsiteX19" fmla="*/ 62453 w 600468"/>
                <a:gd name="connsiteY19" fmla="*/ 726073 h 1059501"/>
                <a:gd name="connsiteX20" fmla="*/ 60742 w 600468"/>
                <a:gd name="connsiteY20" fmla="*/ 677829 h 1059501"/>
                <a:gd name="connsiteX21" fmla="*/ 47447 w 600468"/>
                <a:gd name="connsiteY21" fmla="*/ 645447 h 1059501"/>
                <a:gd name="connsiteX22" fmla="*/ 1309 w 600468"/>
                <a:gd name="connsiteY22" fmla="*/ 495122 h 1059501"/>
                <a:gd name="connsiteX23" fmla="*/ 35073 w 600468"/>
                <a:gd name="connsiteY23" fmla="*/ 381390 h 1059501"/>
                <a:gd name="connsiteX24" fmla="*/ 104642 w 600468"/>
                <a:gd name="connsiteY24" fmla="*/ 284705 h 1059501"/>
                <a:gd name="connsiteX25" fmla="*/ 230747 w 600468"/>
                <a:gd name="connsiteY25" fmla="*/ 151097 h 1059501"/>
                <a:gd name="connsiteX26" fmla="*/ 325786 w 600468"/>
                <a:gd name="connsiteY26" fmla="*/ 29402 h 1059501"/>
                <a:gd name="connsiteX27" fmla="*/ 327563 w 600468"/>
                <a:gd name="connsiteY27" fmla="*/ 26243 h 1059501"/>
                <a:gd name="connsiteX28" fmla="*/ 348361 w 600468"/>
                <a:gd name="connsiteY28" fmla="*/ 1167 h 1059501"/>
                <a:gd name="connsiteX29" fmla="*/ 394170 w 600468"/>
                <a:gd name="connsiteY29" fmla="*/ 8472 h 1059501"/>
                <a:gd name="connsiteX30" fmla="*/ 401673 w 600468"/>
                <a:gd name="connsiteY30" fmla="*/ 40854 h 1059501"/>
                <a:gd name="connsiteX31" fmla="*/ 302290 w 600468"/>
                <a:gd name="connsiteY31" fmla="*/ 231789 h 1059501"/>
                <a:gd name="connsiteX32" fmla="*/ 282347 w 600468"/>
                <a:gd name="connsiteY32" fmla="*/ 359934 h 1059501"/>
                <a:gd name="connsiteX33" fmla="*/ 294260 w 600468"/>
                <a:gd name="connsiteY33" fmla="*/ 439375 h 1059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0468" h="1059501">
                  <a:moveTo>
                    <a:pt x="294260" y="439506"/>
                  </a:moveTo>
                  <a:cubicBezTo>
                    <a:pt x="307226" y="413575"/>
                    <a:pt x="319468" y="389683"/>
                    <a:pt x="331249" y="365462"/>
                  </a:cubicBezTo>
                  <a:cubicBezTo>
                    <a:pt x="360011" y="306425"/>
                    <a:pt x="398514" y="254561"/>
                    <a:pt x="447745" y="211188"/>
                  </a:cubicBezTo>
                  <a:cubicBezTo>
                    <a:pt x="482299" y="180781"/>
                    <a:pt x="521789" y="166038"/>
                    <a:pt x="567926" y="183413"/>
                  </a:cubicBezTo>
                  <a:cubicBezTo>
                    <a:pt x="577404" y="186967"/>
                    <a:pt x="586223" y="191904"/>
                    <a:pt x="594385" y="197696"/>
                  </a:cubicBezTo>
                  <a:cubicBezTo>
                    <a:pt x="603073" y="203882"/>
                    <a:pt x="602414" y="210201"/>
                    <a:pt x="592674" y="214545"/>
                  </a:cubicBezTo>
                  <a:cubicBezTo>
                    <a:pt x="562332" y="228103"/>
                    <a:pt x="534360" y="245742"/>
                    <a:pt x="508428" y="266277"/>
                  </a:cubicBezTo>
                  <a:cubicBezTo>
                    <a:pt x="469464" y="297079"/>
                    <a:pt x="437807" y="334529"/>
                    <a:pt x="413586" y="377770"/>
                  </a:cubicBezTo>
                  <a:cubicBezTo>
                    <a:pt x="390813" y="418379"/>
                    <a:pt x="373767" y="461423"/>
                    <a:pt x="362775" y="506705"/>
                  </a:cubicBezTo>
                  <a:cubicBezTo>
                    <a:pt x="352310" y="549815"/>
                    <a:pt x="354351" y="592794"/>
                    <a:pt x="368041" y="634982"/>
                  </a:cubicBezTo>
                  <a:cubicBezTo>
                    <a:pt x="386272" y="690926"/>
                    <a:pt x="410361" y="744633"/>
                    <a:pt x="431027" y="799656"/>
                  </a:cubicBezTo>
                  <a:cubicBezTo>
                    <a:pt x="451102" y="853165"/>
                    <a:pt x="470517" y="906937"/>
                    <a:pt x="490394" y="960578"/>
                  </a:cubicBezTo>
                  <a:cubicBezTo>
                    <a:pt x="499740" y="985851"/>
                    <a:pt x="509547" y="1010993"/>
                    <a:pt x="519090" y="1036201"/>
                  </a:cubicBezTo>
                  <a:cubicBezTo>
                    <a:pt x="520078" y="1038834"/>
                    <a:pt x="521131" y="1041467"/>
                    <a:pt x="521855" y="1044165"/>
                  </a:cubicBezTo>
                  <a:cubicBezTo>
                    <a:pt x="525277" y="1057263"/>
                    <a:pt x="523763" y="1059566"/>
                    <a:pt x="510600" y="1059500"/>
                  </a:cubicBezTo>
                  <a:cubicBezTo>
                    <a:pt x="490131" y="1059500"/>
                    <a:pt x="470847" y="1053972"/>
                    <a:pt x="452286" y="1045679"/>
                  </a:cubicBezTo>
                  <a:cubicBezTo>
                    <a:pt x="419970" y="1031265"/>
                    <a:pt x="392064" y="1009809"/>
                    <a:pt x="363499" y="989603"/>
                  </a:cubicBezTo>
                  <a:cubicBezTo>
                    <a:pt x="330854" y="966501"/>
                    <a:pt x="296564" y="946296"/>
                    <a:pt x="261417" y="927406"/>
                  </a:cubicBezTo>
                  <a:cubicBezTo>
                    <a:pt x="217386" y="903712"/>
                    <a:pt x="173684" y="879360"/>
                    <a:pt x="133996" y="848821"/>
                  </a:cubicBezTo>
                  <a:cubicBezTo>
                    <a:pt x="93848" y="817953"/>
                    <a:pt x="68443" y="777673"/>
                    <a:pt x="62453" y="726073"/>
                  </a:cubicBezTo>
                  <a:cubicBezTo>
                    <a:pt x="60610" y="709947"/>
                    <a:pt x="60215" y="693888"/>
                    <a:pt x="60742" y="677829"/>
                  </a:cubicBezTo>
                  <a:cubicBezTo>
                    <a:pt x="61203" y="664534"/>
                    <a:pt x="56201" y="654530"/>
                    <a:pt x="47447" y="645447"/>
                  </a:cubicBezTo>
                  <a:cubicBezTo>
                    <a:pt x="6772" y="603127"/>
                    <a:pt x="-4153" y="552250"/>
                    <a:pt x="1309" y="495122"/>
                  </a:cubicBezTo>
                  <a:cubicBezTo>
                    <a:pt x="5193" y="454644"/>
                    <a:pt x="16447" y="416931"/>
                    <a:pt x="35073" y="381390"/>
                  </a:cubicBezTo>
                  <a:cubicBezTo>
                    <a:pt x="53634" y="345981"/>
                    <a:pt x="77065" y="313730"/>
                    <a:pt x="104642" y="284705"/>
                  </a:cubicBezTo>
                  <a:cubicBezTo>
                    <a:pt x="146830" y="240345"/>
                    <a:pt x="189414" y="196248"/>
                    <a:pt x="230747" y="151097"/>
                  </a:cubicBezTo>
                  <a:cubicBezTo>
                    <a:pt x="265564" y="113055"/>
                    <a:pt x="296169" y="71591"/>
                    <a:pt x="325786" y="29402"/>
                  </a:cubicBezTo>
                  <a:cubicBezTo>
                    <a:pt x="326510" y="28415"/>
                    <a:pt x="326971" y="27296"/>
                    <a:pt x="327563" y="26243"/>
                  </a:cubicBezTo>
                  <a:cubicBezTo>
                    <a:pt x="333092" y="16634"/>
                    <a:pt x="335856" y="3536"/>
                    <a:pt x="348361" y="1167"/>
                  </a:cubicBezTo>
                  <a:cubicBezTo>
                    <a:pt x="364026" y="-1795"/>
                    <a:pt x="379954" y="969"/>
                    <a:pt x="394170" y="8472"/>
                  </a:cubicBezTo>
                  <a:cubicBezTo>
                    <a:pt x="412994" y="18411"/>
                    <a:pt x="413849" y="23676"/>
                    <a:pt x="401673" y="40854"/>
                  </a:cubicBezTo>
                  <a:cubicBezTo>
                    <a:pt x="359814" y="99958"/>
                    <a:pt x="323943" y="162154"/>
                    <a:pt x="302290" y="231789"/>
                  </a:cubicBezTo>
                  <a:cubicBezTo>
                    <a:pt x="289324" y="273582"/>
                    <a:pt x="281031" y="316166"/>
                    <a:pt x="282347" y="359934"/>
                  </a:cubicBezTo>
                  <a:cubicBezTo>
                    <a:pt x="283137" y="386129"/>
                    <a:pt x="286757" y="412258"/>
                    <a:pt x="294260" y="439375"/>
                  </a:cubicBezTo>
                  <a:close/>
                </a:path>
              </a:pathLst>
            </a:custGeom>
            <a:solidFill>
              <a:srgbClr val="0070C0"/>
            </a:solidFill>
            <a:ln w="65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/>
            </a:p>
          </p:txBody>
        </p:sp>
        <p:sp>
          <p:nvSpPr>
            <p:cNvPr id="80" name="Forma libre: forma 79">
              <a:extLst>
                <a:ext uri="{FF2B5EF4-FFF2-40B4-BE49-F238E27FC236}">
                  <a16:creationId xmlns:a16="http://schemas.microsoft.com/office/drawing/2014/main" id="{4265CCAB-53F7-486A-B7B7-706D0CD84342}"/>
                </a:ext>
              </a:extLst>
            </p:cNvPr>
            <p:cNvSpPr/>
            <p:nvPr userDrawn="1"/>
          </p:nvSpPr>
          <p:spPr>
            <a:xfrm>
              <a:off x="8731043" y="4225334"/>
              <a:ext cx="334637" cy="794139"/>
            </a:xfrm>
            <a:custGeom>
              <a:avLst/>
              <a:gdLst>
                <a:gd name="connsiteX0" fmla="*/ 334261 w 334637"/>
                <a:gd name="connsiteY0" fmla="*/ 58006 h 794139"/>
                <a:gd name="connsiteX1" fmla="*/ 309316 w 334637"/>
                <a:gd name="connsiteY1" fmla="*/ 92625 h 794139"/>
                <a:gd name="connsiteX2" fmla="*/ 243697 w 334637"/>
                <a:gd name="connsiteY2" fmla="*/ 116846 h 794139"/>
                <a:gd name="connsiteX3" fmla="*/ 239682 w 334637"/>
                <a:gd name="connsiteY3" fmla="*/ 140540 h 794139"/>
                <a:gd name="connsiteX4" fmla="*/ 302274 w 334637"/>
                <a:gd name="connsiteY4" fmla="*/ 263354 h 794139"/>
                <a:gd name="connsiteX5" fmla="*/ 314845 w 334637"/>
                <a:gd name="connsiteY5" fmla="*/ 385313 h 794139"/>
                <a:gd name="connsiteX6" fmla="*/ 298522 w 334637"/>
                <a:gd name="connsiteY6" fmla="*/ 505691 h 794139"/>
                <a:gd name="connsiteX7" fmla="*/ 239682 w 334637"/>
                <a:gd name="connsiteY7" fmla="*/ 687609 h 794139"/>
                <a:gd name="connsiteX8" fmla="*/ 155305 w 334637"/>
                <a:gd name="connsiteY8" fmla="*/ 788309 h 794139"/>
                <a:gd name="connsiteX9" fmla="*/ 133191 w 334637"/>
                <a:gd name="connsiteY9" fmla="*/ 781990 h 794139"/>
                <a:gd name="connsiteX10" fmla="*/ 79945 w 334637"/>
                <a:gd name="connsiteY10" fmla="*/ 634429 h 794139"/>
                <a:gd name="connsiteX11" fmla="*/ 24066 w 334637"/>
                <a:gd name="connsiteY11" fmla="*/ 467452 h 794139"/>
                <a:gd name="connsiteX12" fmla="*/ 43 w 334637"/>
                <a:gd name="connsiteY12" fmla="*/ 310611 h 794139"/>
                <a:gd name="connsiteX13" fmla="*/ 32293 w 334637"/>
                <a:gd name="connsiteY13" fmla="*/ 150149 h 794139"/>
                <a:gd name="connsiteX14" fmla="*/ 44469 w 334637"/>
                <a:gd name="connsiteY14" fmla="*/ 123888 h 794139"/>
                <a:gd name="connsiteX15" fmla="*/ 66123 w 334637"/>
                <a:gd name="connsiteY15" fmla="*/ 116978 h 794139"/>
                <a:gd name="connsiteX16" fmla="*/ 87711 w 334637"/>
                <a:gd name="connsiteY16" fmla="*/ 130273 h 794139"/>
                <a:gd name="connsiteX17" fmla="*/ 95478 w 334637"/>
                <a:gd name="connsiteY17" fmla="*/ 125468 h 794139"/>
                <a:gd name="connsiteX18" fmla="*/ 86987 w 334637"/>
                <a:gd name="connsiteY18" fmla="*/ 98088 h 794139"/>
                <a:gd name="connsiteX19" fmla="*/ 93964 w 334637"/>
                <a:gd name="connsiteY19" fmla="*/ 38129 h 794139"/>
                <a:gd name="connsiteX20" fmla="*/ 132006 w 334637"/>
                <a:gd name="connsiteY20" fmla="*/ 5089 h 794139"/>
                <a:gd name="connsiteX21" fmla="*/ 157938 w 334637"/>
                <a:gd name="connsiteY21" fmla="*/ 8051 h 794139"/>
                <a:gd name="connsiteX22" fmla="*/ 176827 w 334637"/>
                <a:gd name="connsiteY22" fmla="*/ 29968 h 794139"/>
                <a:gd name="connsiteX23" fmla="*/ 210657 w 334637"/>
                <a:gd name="connsiteY23" fmla="*/ 41288 h 794139"/>
                <a:gd name="connsiteX24" fmla="*/ 300431 w 334637"/>
                <a:gd name="connsiteY24" fmla="*/ 22728 h 794139"/>
                <a:gd name="connsiteX25" fmla="*/ 334327 w 334637"/>
                <a:gd name="connsiteY25" fmla="*/ 48396 h 794139"/>
                <a:gd name="connsiteX26" fmla="*/ 334393 w 334637"/>
                <a:gd name="connsiteY26" fmla="*/ 58072 h 79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4637" h="794139">
                  <a:moveTo>
                    <a:pt x="334261" y="58006"/>
                  </a:moveTo>
                  <a:cubicBezTo>
                    <a:pt x="334393" y="81305"/>
                    <a:pt x="331562" y="85912"/>
                    <a:pt x="309316" y="92625"/>
                  </a:cubicBezTo>
                  <a:cubicBezTo>
                    <a:pt x="286939" y="99470"/>
                    <a:pt x="264824" y="106842"/>
                    <a:pt x="243697" y="116846"/>
                  </a:cubicBezTo>
                  <a:cubicBezTo>
                    <a:pt x="227374" y="124612"/>
                    <a:pt x="226321" y="128496"/>
                    <a:pt x="239682" y="140540"/>
                  </a:cubicBezTo>
                  <a:cubicBezTo>
                    <a:pt x="276276" y="173580"/>
                    <a:pt x="291085" y="217677"/>
                    <a:pt x="302274" y="263354"/>
                  </a:cubicBezTo>
                  <a:cubicBezTo>
                    <a:pt x="312081" y="303371"/>
                    <a:pt x="317083" y="344111"/>
                    <a:pt x="314845" y="385313"/>
                  </a:cubicBezTo>
                  <a:cubicBezTo>
                    <a:pt x="312607" y="425790"/>
                    <a:pt x="307144" y="465938"/>
                    <a:pt x="298522" y="505691"/>
                  </a:cubicBezTo>
                  <a:cubicBezTo>
                    <a:pt x="284898" y="568349"/>
                    <a:pt x="268971" y="630217"/>
                    <a:pt x="239682" y="687609"/>
                  </a:cubicBezTo>
                  <a:cubicBezTo>
                    <a:pt x="219345" y="727428"/>
                    <a:pt x="192821" y="762574"/>
                    <a:pt x="155305" y="788309"/>
                  </a:cubicBezTo>
                  <a:cubicBezTo>
                    <a:pt x="142273" y="797260"/>
                    <a:pt x="138522" y="796470"/>
                    <a:pt x="133191" y="781990"/>
                  </a:cubicBezTo>
                  <a:cubicBezTo>
                    <a:pt x="115157" y="732891"/>
                    <a:pt x="97452" y="683726"/>
                    <a:pt x="79945" y="634429"/>
                  </a:cubicBezTo>
                  <a:cubicBezTo>
                    <a:pt x="60266" y="579143"/>
                    <a:pt x="39467" y="524186"/>
                    <a:pt x="24066" y="467452"/>
                  </a:cubicBezTo>
                  <a:cubicBezTo>
                    <a:pt x="10113" y="416049"/>
                    <a:pt x="767" y="363725"/>
                    <a:pt x="43" y="310611"/>
                  </a:cubicBezTo>
                  <a:cubicBezTo>
                    <a:pt x="-681" y="255193"/>
                    <a:pt x="7612" y="200828"/>
                    <a:pt x="32293" y="150149"/>
                  </a:cubicBezTo>
                  <a:cubicBezTo>
                    <a:pt x="36506" y="141461"/>
                    <a:pt x="40060" y="132445"/>
                    <a:pt x="44469" y="123888"/>
                  </a:cubicBezTo>
                  <a:cubicBezTo>
                    <a:pt x="49208" y="114740"/>
                    <a:pt x="56053" y="110659"/>
                    <a:pt x="66123" y="116978"/>
                  </a:cubicBezTo>
                  <a:cubicBezTo>
                    <a:pt x="73297" y="121453"/>
                    <a:pt x="80735" y="125468"/>
                    <a:pt x="87711" y="130273"/>
                  </a:cubicBezTo>
                  <a:cubicBezTo>
                    <a:pt x="94754" y="135143"/>
                    <a:pt x="96333" y="131852"/>
                    <a:pt x="95478" y="125468"/>
                  </a:cubicBezTo>
                  <a:cubicBezTo>
                    <a:pt x="94227" y="115925"/>
                    <a:pt x="91397" y="106973"/>
                    <a:pt x="86987" y="98088"/>
                  </a:cubicBezTo>
                  <a:cubicBezTo>
                    <a:pt x="68493" y="61428"/>
                    <a:pt x="64741" y="68273"/>
                    <a:pt x="93964" y="38129"/>
                  </a:cubicBezTo>
                  <a:cubicBezTo>
                    <a:pt x="105811" y="25887"/>
                    <a:pt x="118645" y="15291"/>
                    <a:pt x="132006" y="5089"/>
                  </a:cubicBezTo>
                  <a:cubicBezTo>
                    <a:pt x="141549" y="-2217"/>
                    <a:pt x="150040" y="-2019"/>
                    <a:pt x="157938" y="8051"/>
                  </a:cubicBezTo>
                  <a:cubicBezTo>
                    <a:pt x="163861" y="15620"/>
                    <a:pt x="171430" y="22070"/>
                    <a:pt x="176827" y="29968"/>
                  </a:cubicBezTo>
                  <a:cubicBezTo>
                    <a:pt x="185515" y="42736"/>
                    <a:pt x="196835" y="44250"/>
                    <a:pt x="210657" y="41288"/>
                  </a:cubicBezTo>
                  <a:cubicBezTo>
                    <a:pt x="240538" y="34904"/>
                    <a:pt x="270814" y="30099"/>
                    <a:pt x="300431" y="22728"/>
                  </a:cubicBezTo>
                  <a:cubicBezTo>
                    <a:pt x="323072" y="17068"/>
                    <a:pt x="329720" y="26809"/>
                    <a:pt x="334327" y="48396"/>
                  </a:cubicBezTo>
                  <a:cubicBezTo>
                    <a:pt x="334985" y="51490"/>
                    <a:pt x="334393" y="54847"/>
                    <a:pt x="334393" y="58072"/>
                  </a:cubicBezTo>
                  <a:close/>
                </a:path>
              </a:pathLst>
            </a:custGeom>
            <a:solidFill>
              <a:srgbClr val="C00000"/>
            </a:solidFill>
            <a:ln w="65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/>
            </a:p>
          </p:txBody>
        </p:sp>
        <p:sp>
          <p:nvSpPr>
            <p:cNvPr id="81" name="Forma libre: forma 80">
              <a:extLst>
                <a:ext uri="{FF2B5EF4-FFF2-40B4-BE49-F238E27FC236}">
                  <a16:creationId xmlns:a16="http://schemas.microsoft.com/office/drawing/2014/main" id="{F5212B8C-5EB7-4CE7-BC6F-8096C9C9D380}"/>
                </a:ext>
              </a:extLst>
            </p:cNvPr>
            <p:cNvSpPr/>
            <p:nvPr userDrawn="1"/>
          </p:nvSpPr>
          <p:spPr>
            <a:xfrm>
              <a:off x="8620216" y="3976810"/>
              <a:ext cx="401027" cy="362028"/>
            </a:xfrm>
            <a:custGeom>
              <a:avLst/>
              <a:gdLst>
                <a:gd name="connsiteX0" fmla="*/ 364 w 401027"/>
                <a:gd name="connsiteY0" fmla="*/ 339044 h 362028"/>
                <a:gd name="connsiteX1" fmla="*/ 39985 w 401027"/>
                <a:gd name="connsiteY1" fmla="*/ 173252 h 362028"/>
                <a:gd name="connsiteX2" fmla="*/ 80463 w 401027"/>
                <a:gd name="connsiteY2" fmla="*/ 96443 h 362028"/>
                <a:gd name="connsiteX3" fmla="*/ 103170 w 401027"/>
                <a:gd name="connsiteY3" fmla="*/ 90783 h 362028"/>
                <a:gd name="connsiteX4" fmla="*/ 116859 w 401027"/>
                <a:gd name="connsiteY4" fmla="*/ 91770 h 362028"/>
                <a:gd name="connsiteX5" fmla="*/ 153125 w 401027"/>
                <a:gd name="connsiteY5" fmla="*/ 78475 h 362028"/>
                <a:gd name="connsiteX6" fmla="*/ 174647 w 401027"/>
                <a:gd name="connsiteY6" fmla="*/ 49911 h 362028"/>
                <a:gd name="connsiteX7" fmla="*/ 182216 w 401027"/>
                <a:gd name="connsiteY7" fmla="*/ 15818 h 362028"/>
                <a:gd name="connsiteX8" fmla="*/ 218810 w 401027"/>
                <a:gd name="connsiteY8" fmla="*/ 5485 h 362028"/>
                <a:gd name="connsiteX9" fmla="*/ 221311 w 401027"/>
                <a:gd name="connsiteY9" fmla="*/ 15291 h 362028"/>
                <a:gd name="connsiteX10" fmla="*/ 216638 w 401027"/>
                <a:gd name="connsiteY10" fmla="*/ 41355 h 362028"/>
                <a:gd name="connsiteX11" fmla="*/ 221377 w 401027"/>
                <a:gd name="connsiteY11" fmla="*/ 60705 h 362028"/>
                <a:gd name="connsiteX12" fmla="*/ 245136 w 401027"/>
                <a:gd name="connsiteY12" fmla="*/ 47081 h 362028"/>
                <a:gd name="connsiteX13" fmla="*/ 255470 w 401027"/>
                <a:gd name="connsiteY13" fmla="*/ 20096 h 362028"/>
                <a:gd name="connsiteX14" fmla="*/ 270739 w 401027"/>
                <a:gd name="connsiteY14" fmla="*/ 10421 h 362028"/>
                <a:gd name="connsiteX15" fmla="*/ 293117 w 401027"/>
                <a:gd name="connsiteY15" fmla="*/ 20557 h 362028"/>
                <a:gd name="connsiteX16" fmla="*/ 292590 w 401027"/>
                <a:gd name="connsiteY16" fmla="*/ 28586 h 362028"/>
                <a:gd name="connsiteX17" fmla="*/ 285285 w 401027"/>
                <a:gd name="connsiteY17" fmla="*/ 50306 h 362028"/>
                <a:gd name="connsiteX18" fmla="*/ 295355 w 401027"/>
                <a:gd name="connsiteY18" fmla="*/ 71236 h 362028"/>
                <a:gd name="connsiteX19" fmla="*/ 309900 w 401027"/>
                <a:gd name="connsiteY19" fmla="*/ 67287 h 362028"/>
                <a:gd name="connsiteX20" fmla="*/ 319707 w 401027"/>
                <a:gd name="connsiteY20" fmla="*/ 50635 h 362028"/>
                <a:gd name="connsiteX21" fmla="*/ 363278 w 401027"/>
                <a:gd name="connsiteY21" fmla="*/ 46686 h 362028"/>
                <a:gd name="connsiteX22" fmla="*/ 363870 w 401027"/>
                <a:gd name="connsiteY22" fmla="*/ 57414 h 362028"/>
                <a:gd name="connsiteX23" fmla="*/ 348337 w 401027"/>
                <a:gd name="connsiteY23" fmla="*/ 77357 h 362028"/>
                <a:gd name="connsiteX24" fmla="*/ 348337 w 401027"/>
                <a:gd name="connsiteY24" fmla="*/ 103552 h 362028"/>
                <a:gd name="connsiteX25" fmla="*/ 378745 w 401027"/>
                <a:gd name="connsiteY25" fmla="*/ 145477 h 362028"/>
                <a:gd name="connsiteX26" fmla="*/ 400727 w 401027"/>
                <a:gd name="connsiteY26" fmla="*/ 207608 h 362028"/>
                <a:gd name="connsiteX27" fmla="*/ 392171 w 401027"/>
                <a:gd name="connsiteY27" fmla="*/ 221693 h 362028"/>
                <a:gd name="connsiteX28" fmla="*/ 359329 w 401027"/>
                <a:gd name="connsiteY28" fmla="*/ 228735 h 362028"/>
                <a:gd name="connsiteX29" fmla="*/ 338925 w 401027"/>
                <a:gd name="connsiteY29" fmla="*/ 215901 h 362028"/>
                <a:gd name="connsiteX30" fmla="*/ 288378 w 401027"/>
                <a:gd name="connsiteY30" fmla="*/ 159693 h 362028"/>
                <a:gd name="connsiteX31" fmla="*/ 132326 w 401027"/>
                <a:gd name="connsiteY31" fmla="*/ 169895 h 362028"/>
                <a:gd name="connsiteX32" fmla="*/ 52096 w 401027"/>
                <a:gd name="connsiteY32" fmla="*/ 281125 h 362028"/>
                <a:gd name="connsiteX33" fmla="*/ 11223 w 401027"/>
                <a:gd name="connsiteY33" fmla="*/ 353655 h 362028"/>
                <a:gd name="connsiteX34" fmla="*/ 2404 w 401027"/>
                <a:gd name="connsiteY34" fmla="*/ 361685 h 362028"/>
                <a:gd name="connsiteX35" fmla="*/ 364 w 401027"/>
                <a:gd name="connsiteY35" fmla="*/ 350694 h 362028"/>
                <a:gd name="connsiteX36" fmla="*/ 364 w 401027"/>
                <a:gd name="connsiteY36" fmla="*/ 338978 h 36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01027" h="362028">
                  <a:moveTo>
                    <a:pt x="364" y="339044"/>
                  </a:moveTo>
                  <a:cubicBezTo>
                    <a:pt x="1812" y="282376"/>
                    <a:pt x="16884" y="226892"/>
                    <a:pt x="39985" y="173252"/>
                  </a:cubicBezTo>
                  <a:cubicBezTo>
                    <a:pt x="51503" y="146530"/>
                    <a:pt x="65851" y="121454"/>
                    <a:pt x="80463" y="96443"/>
                  </a:cubicBezTo>
                  <a:cubicBezTo>
                    <a:pt x="86123" y="86768"/>
                    <a:pt x="92376" y="80911"/>
                    <a:pt x="103170" y="90783"/>
                  </a:cubicBezTo>
                  <a:cubicBezTo>
                    <a:pt x="106921" y="94206"/>
                    <a:pt x="111923" y="93679"/>
                    <a:pt x="116859" y="91770"/>
                  </a:cubicBezTo>
                  <a:cubicBezTo>
                    <a:pt x="128838" y="87097"/>
                    <a:pt x="141014" y="82819"/>
                    <a:pt x="153125" y="78475"/>
                  </a:cubicBezTo>
                  <a:cubicBezTo>
                    <a:pt x="166617" y="73671"/>
                    <a:pt x="171290" y="62087"/>
                    <a:pt x="174647" y="49911"/>
                  </a:cubicBezTo>
                  <a:cubicBezTo>
                    <a:pt x="177740" y="38722"/>
                    <a:pt x="179254" y="27073"/>
                    <a:pt x="182216" y="15818"/>
                  </a:cubicBezTo>
                  <a:cubicBezTo>
                    <a:pt x="186296" y="351"/>
                    <a:pt x="206568" y="-5112"/>
                    <a:pt x="218810" y="5485"/>
                  </a:cubicBezTo>
                  <a:cubicBezTo>
                    <a:pt x="222166" y="8381"/>
                    <a:pt x="221969" y="11540"/>
                    <a:pt x="221311" y="15291"/>
                  </a:cubicBezTo>
                  <a:cubicBezTo>
                    <a:pt x="219665" y="23979"/>
                    <a:pt x="218086" y="32667"/>
                    <a:pt x="216638" y="41355"/>
                  </a:cubicBezTo>
                  <a:cubicBezTo>
                    <a:pt x="215453" y="48463"/>
                    <a:pt x="210583" y="57019"/>
                    <a:pt x="221377" y="60705"/>
                  </a:cubicBezTo>
                  <a:cubicBezTo>
                    <a:pt x="230788" y="63930"/>
                    <a:pt x="241582" y="57085"/>
                    <a:pt x="245136" y="47081"/>
                  </a:cubicBezTo>
                  <a:cubicBezTo>
                    <a:pt x="248361" y="37998"/>
                    <a:pt x="251587" y="28850"/>
                    <a:pt x="255470" y="20096"/>
                  </a:cubicBezTo>
                  <a:cubicBezTo>
                    <a:pt x="258234" y="13909"/>
                    <a:pt x="263236" y="9565"/>
                    <a:pt x="270739" y="10421"/>
                  </a:cubicBezTo>
                  <a:cubicBezTo>
                    <a:pt x="279230" y="11408"/>
                    <a:pt x="287522" y="13185"/>
                    <a:pt x="293117" y="20557"/>
                  </a:cubicBezTo>
                  <a:cubicBezTo>
                    <a:pt x="295157" y="23255"/>
                    <a:pt x="293446" y="26019"/>
                    <a:pt x="292590" y="28586"/>
                  </a:cubicBezTo>
                  <a:cubicBezTo>
                    <a:pt x="290287" y="35892"/>
                    <a:pt x="288378" y="43329"/>
                    <a:pt x="285285" y="50306"/>
                  </a:cubicBezTo>
                  <a:cubicBezTo>
                    <a:pt x="280151" y="61758"/>
                    <a:pt x="284956" y="67221"/>
                    <a:pt x="295355" y="71236"/>
                  </a:cubicBezTo>
                  <a:cubicBezTo>
                    <a:pt x="301805" y="73737"/>
                    <a:pt x="306346" y="72947"/>
                    <a:pt x="309900" y="67287"/>
                  </a:cubicBezTo>
                  <a:cubicBezTo>
                    <a:pt x="313323" y="61824"/>
                    <a:pt x="316482" y="56229"/>
                    <a:pt x="319707" y="50635"/>
                  </a:cubicBezTo>
                  <a:cubicBezTo>
                    <a:pt x="329250" y="34115"/>
                    <a:pt x="351102" y="32075"/>
                    <a:pt x="363278" y="46686"/>
                  </a:cubicBezTo>
                  <a:cubicBezTo>
                    <a:pt x="366042" y="50043"/>
                    <a:pt x="367227" y="53399"/>
                    <a:pt x="363870" y="57414"/>
                  </a:cubicBezTo>
                  <a:cubicBezTo>
                    <a:pt x="358473" y="63930"/>
                    <a:pt x="354261" y="71433"/>
                    <a:pt x="348337" y="77357"/>
                  </a:cubicBezTo>
                  <a:cubicBezTo>
                    <a:pt x="339189" y="86571"/>
                    <a:pt x="340439" y="94732"/>
                    <a:pt x="348337" y="103552"/>
                  </a:cubicBezTo>
                  <a:cubicBezTo>
                    <a:pt x="359855" y="116518"/>
                    <a:pt x="369859" y="130471"/>
                    <a:pt x="378745" y="145477"/>
                  </a:cubicBezTo>
                  <a:cubicBezTo>
                    <a:pt x="390263" y="164827"/>
                    <a:pt x="396384" y="185888"/>
                    <a:pt x="400727" y="207608"/>
                  </a:cubicBezTo>
                  <a:cubicBezTo>
                    <a:pt x="402175" y="214848"/>
                    <a:pt x="398226" y="219192"/>
                    <a:pt x="392171" y="221693"/>
                  </a:cubicBezTo>
                  <a:cubicBezTo>
                    <a:pt x="381706" y="226037"/>
                    <a:pt x="370386" y="227880"/>
                    <a:pt x="359329" y="228735"/>
                  </a:cubicBezTo>
                  <a:cubicBezTo>
                    <a:pt x="350509" y="229393"/>
                    <a:pt x="343928" y="223667"/>
                    <a:pt x="338925" y="215901"/>
                  </a:cubicBezTo>
                  <a:cubicBezTo>
                    <a:pt x="325104" y="194510"/>
                    <a:pt x="309176" y="174963"/>
                    <a:pt x="288378" y="159693"/>
                  </a:cubicBezTo>
                  <a:cubicBezTo>
                    <a:pt x="242504" y="125929"/>
                    <a:pt x="176226" y="123362"/>
                    <a:pt x="132326" y="169895"/>
                  </a:cubicBezTo>
                  <a:cubicBezTo>
                    <a:pt x="100669" y="203462"/>
                    <a:pt x="74934" y="241240"/>
                    <a:pt x="52096" y="281125"/>
                  </a:cubicBezTo>
                  <a:cubicBezTo>
                    <a:pt x="38340" y="305214"/>
                    <a:pt x="25045" y="329632"/>
                    <a:pt x="11223" y="353655"/>
                  </a:cubicBezTo>
                  <a:cubicBezTo>
                    <a:pt x="9249" y="357078"/>
                    <a:pt x="7735" y="363594"/>
                    <a:pt x="2404" y="361685"/>
                  </a:cubicBezTo>
                  <a:cubicBezTo>
                    <a:pt x="-1611" y="360303"/>
                    <a:pt x="693" y="354511"/>
                    <a:pt x="364" y="350694"/>
                  </a:cubicBezTo>
                  <a:cubicBezTo>
                    <a:pt x="100" y="347469"/>
                    <a:pt x="364" y="344244"/>
                    <a:pt x="364" y="338978"/>
                  </a:cubicBezTo>
                  <a:close/>
                </a:path>
              </a:pathLst>
            </a:custGeom>
            <a:solidFill>
              <a:srgbClr val="C00000"/>
            </a:solidFill>
            <a:ln w="65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/>
            </a:p>
          </p:txBody>
        </p:sp>
        <p:sp>
          <p:nvSpPr>
            <p:cNvPr id="82" name="Forma libre: forma 81">
              <a:extLst>
                <a:ext uri="{FF2B5EF4-FFF2-40B4-BE49-F238E27FC236}">
                  <a16:creationId xmlns:a16="http://schemas.microsoft.com/office/drawing/2014/main" id="{961FE2CF-1A68-46DE-8E98-76C83E181B34}"/>
                </a:ext>
              </a:extLst>
            </p:cNvPr>
            <p:cNvSpPr/>
            <p:nvPr userDrawn="1"/>
          </p:nvSpPr>
          <p:spPr>
            <a:xfrm>
              <a:off x="9007553" y="4089417"/>
              <a:ext cx="50379" cy="59459"/>
            </a:xfrm>
            <a:custGeom>
              <a:avLst/>
              <a:gdLst>
                <a:gd name="connsiteX0" fmla="*/ 50379 w 50379"/>
                <a:gd name="connsiteY0" fmla="*/ 43532 h 59459"/>
                <a:gd name="connsiteX1" fmla="*/ 41889 w 50379"/>
                <a:gd name="connsiteY1" fmla="*/ 58472 h 59459"/>
                <a:gd name="connsiteX2" fmla="*/ 17142 w 50379"/>
                <a:gd name="connsiteY2" fmla="*/ 50508 h 59459"/>
                <a:gd name="connsiteX3" fmla="*/ 1938 w 50379"/>
                <a:gd name="connsiteY3" fmla="*/ 15362 h 59459"/>
                <a:gd name="connsiteX4" fmla="*/ 7203 w 50379"/>
                <a:gd name="connsiteY4" fmla="*/ 3384 h 59459"/>
                <a:gd name="connsiteX5" fmla="*/ 45180 w 50379"/>
                <a:gd name="connsiteY5" fmla="*/ 20759 h 59459"/>
                <a:gd name="connsiteX6" fmla="*/ 50379 w 50379"/>
                <a:gd name="connsiteY6" fmla="*/ 43466 h 59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79" h="59459">
                  <a:moveTo>
                    <a:pt x="50379" y="43532"/>
                  </a:moveTo>
                  <a:cubicBezTo>
                    <a:pt x="50379" y="51561"/>
                    <a:pt x="50379" y="57946"/>
                    <a:pt x="41889" y="58472"/>
                  </a:cubicBezTo>
                  <a:cubicBezTo>
                    <a:pt x="32543" y="59130"/>
                    <a:pt x="21222" y="62684"/>
                    <a:pt x="17142" y="50508"/>
                  </a:cubicBezTo>
                  <a:cubicBezTo>
                    <a:pt x="12995" y="38266"/>
                    <a:pt x="8585" y="26485"/>
                    <a:pt x="1938" y="15362"/>
                  </a:cubicBezTo>
                  <a:cubicBezTo>
                    <a:pt x="-1287" y="9899"/>
                    <a:pt x="-1090" y="5687"/>
                    <a:pt x="7203" y="3384"/>
                  </a:cubicBezTo>
                  <a:cubicBezTo>
                    <a:pt x="30766" y="-3198"/>
                    <a:pt x="35241" y="-1553"/>
                    <a:pt x="45180" y="20759"/>
                  </a:cubicBezTo>
                  <a:cubicBezTo>
                    <a:pt x="48668" y="28526"/>
                    <a:pt x="49326" y="36950"/>
                    <a:pt x="50379" y="43466"/>
                  </a:cubicBezTo>
                  <a:close/>
                </a:path>
              </a:pathLst>
            </a:custGeom>
            <a:solidFill>
              <a:srgbClr val="C00000"/>
            </a:solidFill>
            <a:ln w="65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/>
            </a:p>
          </p:txBody>
        </p:sp>
      </p:grpSp>
      <p:cxnSp>
        <p:nvCxnSpPr>
          <p:cNvPr id="88" name="Conector recto 87">
            <a:extLst>
              <a:ext uri="{FF2B5EF4-FFF2-40B4-BE49-F238E27FC236}">
                <a16:creationId xmlns:a16="http://schemas.microsoft.com/office/drawing/2014/main" id="{D9BC0A1F-3A4D-4B5E-A78C-ADE67706F4C7}"/>
              </a:ext>
            </a:extLst>
          </p:cNvPr>
          <p:cNvCxnSpPr/>
          <p:nvPr userDrawn="1"/>
        </p:nvCxnSpPr>
        <p:spPr>
          <a:xfrm>
            <a:off x="418661" y="623943"/>
            <a:ext cx="830667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ombo 88">
            <a:extLst>
              <a:ext uri="{FF2B5EF4-FFF2-40B4-BE49-F238E27FC236}">
                <a16:creationId xmlns:a16="http://schemas.microsoft.com/office/drawing/2014/main" id="{96FBB962-B9DD-4A74-8374-BD99405A0424}"/>
              </a:ext>
            </a:extLst>
          </p:cNvPr>
          <p:cNvSpPr/>
          <p:nvPr userDrawn="1"/>
        </p:nvSpPr>
        <p:spPr>
          <a:xfrm>
            <a:off x="134472" y="103153"/>
            <a:ext cx="1028700" cy="1028700"/>
          </a:xfrm>
          <a:prstGeom prst="diamond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90" name="Gráfico 89">
            <a:extLst>
              <a:ext uri="{FF2B5EF4-FFF2-40B4-BE49-F238E27FC236}">
                <a16:creationId xmlns:a16="http://schemas.microsoft.com/office/drawing/2014/main" id="{3B365765-7F26-49EA-A36B-CFAEEDFD65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6539" y="103153"/>
            <a:ext cx="776633" cy="132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497863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5;p6">
            <a:extLst>
              <a:ext uri="{FF2B5EF4-FFF2-40B4-BE49-F238E27FC236}">
                <a16:creationId xmlns:a16="http://schemas.microsoft.com/office/drawing/2014/main" id="{EDD98378-3977-2620-BF23-87943A77C72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4326" y="521226"/>
            <a:ext cx="4694995" cy="572697"/>
          </a:xfrm>
        </p:spPr>
        <p:txBody>
          <a:bodyPr/>
          <a:lstStyle>
            <a:lvl1pPr>
              <a:defRPr sz="2400"/>
            </a:lvl1pPr>
          </a:lstStyle>
          <a:p>
            <a:pPr lvl="0"/>
            <a:endParaRPr lang="es-PE"/>
          </a:p>
        </p:txBody>
      </p: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31F85B9-8279-4354-AF82-FD2C7EB72870}"/>
              </a:ext>
            </a:extLst>
          </p:cNvPr>
          <p:cNvCxnSpPr/>
          <p:nvPr userDrawn="1"/>
        </p:nvCxnSpPr>
        <p:spPr>
          <a:xfrm>
            <a:off x="418661" y="623943"/>
            <a:ext cx="830667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ombo 37">
            <a:extLst>
              <a:ext uri="{FF2B5EF4-FFF2-40B4-BE49-F238E27FC236}">
                <a16:creationId xmlns:a16="http://schemas.microsoft.com/office/drawing/2014/main" id="{0CF55782-1DE9-41EA-90C3-18DD847D7C1B}"/>
              </a:ext>
            </a:extLst>
          </p:cNvPr>
          <p:cNvSpPr/>
          <p:nvPr userDrawn="1"/>
        </p:nvSpPr>
        <p:spPr>
          <a:xfrm>
            <a:off x="134472" y="103153"/>
            <a:ext cx="1028700" cy="1028700"/>
          </a:xfrm>
          <a:prstGeom prst="diamond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39" name="Gráfico 38">
            <a:extLst>
              <a:ext uri="{FF2B5EF4-FFF2-40B4-BE49-F238E27FC236}">
                <a16:creationId xmlns:a16="http://schemas.microsoft.com/office/drawing/2014/main" id="{8D53955D-6B4C-4EAB-A253-0D9846AA02B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6539" y="103153"/>
            <a:ext cx="776633" cy="132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664187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71;p7">
            <a:extLst>
              <a:ext uri="{FF2B5EF4-FFF2-40B4-BE49-F238E27FC236}">
                <a16:creationId xmlns:a16="http://schemas.microsoft.com/office/drawing/2014/main" id="{5D75F7B8-58B2-5576-37F8-12944D43B85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296625" y="1523646"/>
            <a:ext cx="2808003" cy="509403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endParaRPr lang="es-PE"/>
          </a:p>
        </p:txBody>
      </p:sp>
      <p:sp>
        <p:nvSpPr>
          <p:cNvPr id="4" name="Google Shape;272;p7">
            <a:extLst>
              <a:ext uri="{FF2B5EF4-FFF2-40B4-BE49-F238E27FC236}">
                <a16:creationId xmlns:a16="http://schemas.microsoft.com/office/drawing/2014/main" id="{BAE677DE-6554-894C-0279-0BB569D0CCF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296625" y="2111450"/>
            <a:ext cx="2808003" cy="1508403"/>
          </a:xfrm>
        </p:spPr>
        <p:txBody>
          <a:bodyPr/>
          <a:lstStyle>
            <a:lvl1pPr indent="-330198">
              <a:buSzPts val="1600"/>
              <a:defRPr sz="1600"/>
            </a:lvl1pPr>
          </a:lstStyle>
          <a:p>
            <a:pPr lvl="0"/>
            <a:endParaRPr lang="es-PE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C538F8A4-FC9B-43D7-A70B-702845E12D78}"/>
              </a:ext>
            </a:extLst>
          </p:cNvPr>
          <p:cNvGrpSpPr/>
          <p:nvPr userDrawn="1"/>
        </p:nvGrpSpPr>
        <p:grpSpPr>
          <a:xfrm rot="10800000">
            <a:off x="5066269" y="4122627"/>
            <a:ext cx="3532846" cy="881857"/>
            <a:chOff x="-6263" y="4356045"/>
            <a:chExt cx="8605381" cy="595182"/>
          </a:xfrm>
        </p:grpSpPr>
        <p:sp>
          <p:nvSpPr>
            <p:cNvPr id="10" name="Forma libre: forma 9">
              <a:extLst>
                <a:ext uri="{FF2B5EF4-FFF2-40B4-BE49-F238E27FC236}">
                  <a16:creationId xmlns:a16="http://schemas.microsoft.com/office/drawing/2014/main" id="{6A03DDCE-B299-456F-9FDF-7F1398593E2B}"/>
                </a:ext>
              </a:extLst>
            </p:cNvPr>
            <p:cNvSpPr/>
            <p:nvPr userDrawn="1"/>
          </p:nvSpPr>
          <p:spPr>
            <a:xfrm>
              <a:off x="-6263" y="444546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11" name="Forma libre: forma 10">
              <a:extLst>
                <a:ext uri="{FF2B5EF4-FFF2-40B4-BE49-F238E27FC236}">
                  <a16:creationId xmlns:a16="http://schemas.microsoft.com/office/drawing/2014/main" id="{A21D6CEF-3FC7-44B0-8341-26A0108A61F8}"/>
                </a:ext>
              </a:extLst>
            </p:cNvPr>
            <p:cNvSpPr/>
            <p:nvPr userDrawn="1"/>
          </p:nvSpPr>
          <p:spPr>
            <a:xfrm>
              <a:off x="-6263" y="435604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</p:grpSp>
      <p:grpSp>
        <p:nvGrpSpPr>
          <p:cNvPr id="13" name="Grupo 12">
            <a:extLst>
              <a:ext uri="{FF2B5EF4-FFF2-40B4-BE49-F238E27FC236}">
                <a16:creationId xmlns:a16="http://schemas.microsoft.com/office/drawing/2014/main" id="{3F154C47-16B7-4EAB-A736-E1EA457E557C}"/>
              </a:ext>
            </a:extLst>
          </p:cNvPr>
          <p:cNvGrpSpPr/>
          <p:nvPr userDrawn="1"/>
        </p:nvGrpSpPr>
        <p:grpSpPr>
          <a:xfrm rot="10800000">
            <a:off x="0" y="4002492"/>
            <a:ext cx="5066268" cy="881857"/>
            <a:chOff x="-6263" y="4356045"/>
            <a:chExt cx="8605381" cy="595182"/>
          </a:xfrm>
        </p:grpSpPr>
        <p:sp>
          <p:nvSpPr>
            <p:cNvPr id="14" name="Forma libre: forma 13">
              <a:extLst>
                <a:ext uri="{FF2B5EF4-FFF2-40B4-BE49-F238E27FC236}">
                  <a16:creationId xmlns:a16="http://schemas.microsoft.com/office/drawing/2014/main" id="{8233FC5A-39E3-4ABA-BAD5-CEB2C3BC91F5}"/>
                </a:ext>
              </a:extLst>
            </p:cNvPr>
            <p:cNvSpPr/>
            <p:nvPr userDrawn="1"/>
          </p:nvSpPr>
          <p:spPr>
            <a:xfrm>
              <a:off x="-6263" y="444546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15" name="Forma libre: forma 14">
              <a:extLst>
                <a:ext uri="{FF2B5EF4-FFF2-40B4-BE49-F238E27FC236}">
                  <a16:creationId xmlns:a16="http://schemas.microsoft.com/office/drawing/2014/main" id="{21ACC416-863A-47BC-A0C0-CF0226927BE3}"/>
                </a:ext>
              </a:extLst>
            </p:cNvPr>
            <p:cNvSpPr/>
            <p:nvPr userDrawn="1"/>
          </p:nvSpPr>
          <p:spPr>
            <a:xfrm>
              <a:off x="-6263" y="435604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</p:grpSp>
      <p:sp>
        <p:nvSpPr>
          <p:cNvPr id="21" name="Forma libre: forma 20">
            <a:extLst>
              <a:ext uri="{FF2B5EF4-FFF2-40B4-BE49-F238E27FC236}">
                <a16:creationId xmlns:a16="http://schemas.microsoft.com/office/drawing/2014/main" id="{9D0E6B58-AF82-4F27-80E2-08071EE6B3AC}"/>
              </a:ext>
            </a:extLst>
          </p:cNvPr>
          <p:cNvSpPr/>
          <p:nvPr/>
        </p:nvSpPr>
        <p:spPr>
          <a:xfrm>
            <a:off x="8320264" y="3967438"/>
            <a:ext cx="600468" cy="1059501"/>
          </a:xfrm>
          <a:custGeom>
            <a:avLst/>
            <a:gdLst>
              <a:gd name="connsiteX0" fmla="*/ 294260 w 600468"/>
              <a:gd name="connsiteY0" fmla="*/ 439506 h 1059501"/>
              <a:gd name="connsiteX1" fmla="*/ 331249 w 600468"/>
              <a:gd name="connsiteY1" fmla="*/ 365462 h 1059501"/>
              <a:gd name="connsiteX2" fmla="*/ 447745 w 600468"/>
              <a:gd name="connsiteY2" fmla="*/ 211188 h 1059501"/>
              <a:gd name="connsiteX3" fmla="*/ 567926 w 600468"/>
              <a:gd name="connsiteY3" fmla="*/ 183413 h 1059501"/>
              <a:gd name="connsiteX4" fmla="*/ 594385 w 600468"/>
              <a:gd name="connsiteY4" fmla="*/ 197696 h 1059501"/>
              <a:gd name="connsiteX5" fmla="*/ 592674 w 600468"/>
              <a:gd name="connsiteY5" fmla="*/ 214545 h 1059501"/>
              <a:gd name="connsiteX6" fmla="*/ 508428 w 600468"/>
              <a:gd name="connsiteY6" fmla="*/ 266277 h 1059501"/>
              <a:gd name="connsiteX7" fmla="*/ 413586 w 600468"/>
              <a:gd name="connsiteY7" fmla="*/ 377770 h 1059501"/>
              <a:gd name="connsiteX8" fmla="*/ 362775 w 600468"/>
              <a:gd name="connsiteY8" fmla="*/ 506705 h 1059501"/>
              <a:gd name="connsiteX9" fmla="*/ 368041 w 600468"/>
              <a:gd name="connsiteY9" fmla="*/ 634982 h 1059501"/>
              <a:gd name="connsiteX10" fmla="*/ 431027 w 600468"/>
              <a:gd name="connsiteY10" fmla="*/ 799656 h 1059501"/>
              <a:gd name="connsiteX11" fmla="*/ 490394 w 600468"/>
              <a:gd name="connsiteY11" fmla="*/ 960578 h 1059501"/>
              <a:gd name="connsiteX12" fmla="*/ 519090 w 600468"/>
              <a:gd name="connsiteY12" fmla="*/ 1036201 h 1059501"/>
              <a:gd name="connsiteX13" fmla="*/ 521855 w 600468"/>
              <a:gd name="connsiteY13" fmla="*/ 1044165 h 1059501"/>
              <a:gd name="connsiteX14" fmla="*/ 510600 w 600468"/>
              <a:gd name="connsiteY14" fmla="*/ 1059500 h 1059501"/>
              <a:gd name="connsiteX15" fmla="*/ 452286 w 600468"/>
              <a:gd name="connsiteY15" fmla="*/ 1045679 h 1059501"/>
              <a:gd name="connsiteX16" fmla="*/ 363499 w 600468"/>
              <a:gd name="connsiteY16" fmla="*/ 989603 h 1059501"/>
              <a:gd name="connsiteX17" fmla="*/ 261417 w 600468"/>
              <a:gd name="connsiteY17" fmla="*/ 927406 h 1059501"/>
              <a:gd name="connsiteX18" fmla="*/ 133996 w 600468"/>
              <a:gd name="connsiteY18" fmla="*/ 848821 h 1059501"/>
              <a:gd name="connsiteX19" fmla="*/ 62453 w 600468"/>
              <a:gd name="connsiteY19" fmla="*/ 726073 h 1059501"/>
              <a:gd name="connsiteX20" fmla="*/ 60742 w 600468"/>
              <a:gd name="connsiteY20" fmla="*/ 677829 h 1059501"/>
              <a:gd name="connsiteX21" fmla="*/ 47447 w 600468"/>
              <a:gd name="connsiteY21" fmla="*/ 645447 h 1059501"/>
              <a:gd name="connsiteX22" fmla="*/ 1309 w 600468"/>
              <a:gd name="connsiteY22" fmla="*/ 495122 h 1059501"/>
              <a:gd name="connsiteX23" fmla="*/ 35073 w 600468"/>
              <a:gd name="connsiteY23" fmla="*/ 381390 h 1059501"/>
              <a:gd name="connsiteX24" fmla="*/ 104642 w 600468"/>
              <a:gd name="connsiteY24" fmla="*/ 284705 h 1059501"/>
              <a:gd name="connsiteX25" fmla="*/ 230747 w 600468"/>
              <a:gd name="connsiteY25" fmla="*/ 151097 h 1059501"/>
              <a:gd name="connsiteX26" fmla="*/ 325786 w 600468"/>
              <a:gd name="connsiteY26" fmla="*/ 29402 h 1059501"/>
              <a:gd name="connsiteX27" fmla="*/ 327563 w 600468"/>
              <a:gd name="connsiteY27" fmla="*/ 26243 h 1059501"/>
              <a:gd name="connsiteX28" fmla="*/ 348361 w 600468"/>
              <a:gd name="connsiteY28" fmla="*/ 1167 h 1059501"/>
              <a:gd name="connsiteX29" fmla="*/ 394170 w 600468"/>
              <a:gd name="connsiteY29" fmla="*/ 8472 h 1059501"/>
              <a:gd name="connsiteX30" fmla="*/ 401673 w 600468"/>
              <a:gd name="connsiteY30" fmla="*/ 40854 h 1059501"/>
              <a:gd name="connsiteX31" fmla="*/ 302290 w 600468"/>
              <a:gd name="connsiteY31" fmla="*/ 231789 h 1059501"/>
              <a:gd name="connsiteX32" fmla="*/ 282347 w 600468"/>
              <a:gd name="connsiteY32" fmla="*/ 359934 h 1059501"/>
              <a:gd name="connsiteX33" fmla="*/ 294260 w 600468"/>
              <a:gd name="connsiteY33" fmla="*/ 439375 h 1059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0468" h="1059501">
                <a:moveTo>
                  <a:pt x="294260" y="439506"/>
                </a:moveTo>
                <a:cubicBezTo>
                  <a:pt x="307226" y="413575"/>
                  <a:pt x="319468" y="389683"/>
                  <a:pt x="331249" y="365462"/>
                </a:cubicBezTo>
                <a:cubicBezTo>
                  <a:pt x="360011" y="306425"/>
                  <a:pt x="398514" y="254561"/>
                  <a:pt x="447745" y="211188"/>
                </a:cubicBezTo>
                <a:cubicBezTo>
                  <a:pt x="482299" y="180781"/>
                  <a:pt x="521789" y="166038"/>
                  <a:pt x="567926" y="183413"/>
                </a:cubicBezTo>
                <a:cubicBezTo>
                  <a:pt x="577404" y="186967"/>
                  <a:pt x="586223" y="191904"/>
                  <a:pt x="594385" y="197696"/>
                </a:cubicBezTo>
                <a:cubicBezTo>
                  <a:pt x="603073" y="203882"/>
                  <a:pt x="602414" y="210201"/>
                  <a:pt x="592674" y="214545"/>
                </a:cubicBezTo>
                <a:cubicBezTo>
                  <a:pt x="562332" y="228103"/>
                  <a:pt x="534360" y="245742"/>
                  <a:pt x="508428" y="266277"/>
                </a:cubicBezTo>
                <a:cubicBezTo>
                  <a:pt x="469464" y="297079"/>
                  <a:pt x="437807" y="334529"/>
                  <a:pt x="413586" y="377770"/>
                </a:cubicBezTo>
                <a:cubicBezTo>
                  <a:pt x="390813" y="418379"/>
                  <a:pt x="373767" y="461423"/>
                  <a:pt x="362775" y="506705"/>
                </a:cubicBezTo>
                <a:cubicBezTo>
                  <a:pt x="352310" y="549815"/>
                  <a:pt x="354351" y="592794"/>
                  <a:pt x="368041" y="634982"/>
                </a:cubicBezTo>
                <a:cubicBezTo>
                  <a:pt x="386272" y="690926"/>
                  <a:pt x="410361" y="744633"/>
                  <a:pt x="431027" y="799656"/>
                </a:cubicBezTo>
                <a:cubicBezTo>
                  <a:pt x="451102" y="853165"/>
                  <a:pt x="470517" y="906937"/>
                  <a:pt x="490394" y="960578"/>
                </a:cubicBezTo>
                <a:cubicBezTo>
                  <a:pt x="499740" y="985851"/>
                  <a:pt x="509547" y="1010993"/>
                  <a:pt x="519090" y="1036201"/>
                </a:cubicBezTo>
                <a:cubicBezTo>
                  <a:pt x="520078" y="1038834"/>
                  <a:pt x="521131" y="1041467"/>
                  <a:pt x="521855" y="1044165"/>
                </a:cubicBezTo>
                <a:cubicBezTo>
                  <a:pt x="525277" y="1057263"/>
                  <a:pt x="523763" y="1059566"/>
                  <a:pt x="510600" y="1059500"/>
                </a:cubicBezTo>
                <a:cubicBezTo>
                  <a:pt x="490131" y="1059500"/>
                  <a:pt x="470847" y="1053972"/>
                  <a:pt x="452286" y="1045679"/>
                </a:cubicBezTo>
                <a:cubicBezTo>
                  <a:pt x="419970" y="1031265"/>
                  <a:pt x="392064" y="1009809"/>
                  <a:pt x="363499" y="989603"/>
                </a:cubicBezTo>
                <a:cubicBezTo>
                  <a:pt x="330854" y="966501"/>
                  <a:pt x="296564" y="946296"/>
                  <a:pt x="261417" y="927406"/>
                </a:cubicBezTo>
                <a:cubicBezTo>
                  <a:pt x="217386" y="903712"/>
                  <a:pt x="173684" y="879360"/>
                  <a:pt x="133996" y="848821"/>
                </a:cubicBezTo>
                <a:cubicBezTo>
                  <a:pt x="93848" y="817953"/>
                  <a:pt x="68443" y="777673"/>
                  <a:pt x="62453" y="726073"/>
                </a:cubicBezTo>
                <a:cubicBezTo>
                  <a:pt x="60610" y="709947"/>
                  <a:pt x="60215" y="693888"/>
                  <a:pt x="60742" y="677829"/>
                </a:cubicBezTo>
                <a:cubicBezTo>
                  <a:pt x="61203" y="664534"/>
                  <a:pt x="56201" y="654530"/>
                  <a:pt x="47447" y="645447"/>
                </a:cubicBezTo>
                <a:cubicBezTo>
                  <a:pt x="6772" y="603127"/>
                  <a:pt x="-4153" y="552250"/>
                  <a:pt x="1309" y="495122"/>
                </a:cubicBezTo>
                <a:cubicBezTo>
                  <a:pt x="5193" y="454644"/>
                  <a:pt x="16447" y="416931"/>
                  <a:pt x="35073" y="381390"/>
                </a:cubicBezTo>
                <a:cubicBezTo>
                  <a:pt x="53634" y="345981"/>
                  <a:pt x="77065" y="313730"/>
                  <a:pt x="104642" y="284705"/>
                </a:cubicBezTo>
                <a:cubicBezTo>
                  <a:pt x="146830" y="240345"/>
                  <a:pt x="189414" y="196248"/>
                  <a:pt x="230747" y="151097"/>
                </a:cubicBezTo>
                <a:cubicBezTo>
                  <a:pt x="265564" y="113055"/>
                  <a:pt x="296169" y="71591"/>
                  <a:pt x="325786" y="29402"/>
                </a:cubicBezTo>
                <a:cubicBezTo>
                  <a:pt x="326510" y="28415"/>
                  <a:pt x="326971" y="27296"/>
                  <a:pt x="327563" y="26243"/>
                </a:cubicBezTo>
                <a:cubicBezTo>
                  <a:pt x="333092" y="16634"/>
                  <a:pt x="335856" y="3536"/>
                  <a:pt x="348361" y="1167"/>
                </a:cubicBezTo>
                <a:cubicBezTo>
                  <a:pt x="364026" y="-1795"/>
                  <a:pt x="379954" y="969"/>
                  <a:pt x="394170" y="8472"/>
                </a:cubicBezTo>
                <a:cubicBezTo>
                  <a:pt x="412994" y="18411"/>
                  <a:pt x="413849" y="23676"/>
                  <a:pt x="401673" y="40854"/>
                </a:cubicBezTo>
                <a:cubicBezTo>
                  <a:pt x="359814" y="99958"/>
                  <a:pt x="323943" y="162154"/>
                  <a:pt x="302290" y="231789"/>
                </a:cubicBezTo>
                <a:cubicBezTo>
                  <a:pt x="289324" y="273582"/>
                  <a:pt x="281031" y="316166"/>
                  <a:pt x="282347" y="359934"/>
                </a:cubicBezTo>
                <a:cubicBezTo>
                  <a:pt x="283137" y="386129"/>
                  <a:pt x="286757" y="412258"/>
                  <a:pt x="294260" y="439375"/>
                </a:cubicBezTo>
                <a:close/>
              </a:path>
            </a:pathLst>
          </a:custGeom>
          <a:solidFill>
            <a:srgbClr val="0070C0"/>
          </a:solidFill>
          <a:ln w="6575" cap="flat">
            <a:noFill/>
            <a:prstDash val="solid"/>
            <a:miter/>
          </a:ln>
        </p:spPr>
        <p:txBody>
          <a:bodyPr rtlCol="0" anchor="ctr"/>
          <a:lstStyle/>
          <a:p>
            <a:endParaRPr lang="es-PE"/>
          </a:p>
        </p:txBody>
      </p:sp>
      <p:sp>
        <p:nvSpPr>
          <p:cNvPr id="22" name="Forma libre: forma 21">
            <a:extLst>
              <a:ext uri="{FF2B5EF4-FFF2-40B4-BE49-F238E27FC236}">
                <a16:creationId xmlns:a16="http://schemas.microsoft.com/office/drawing/2014/main" id="{3AE95045-0FC6-42FA-BDD5-F668ADD86094}"/>
              </a:ext>
            </a:extLst>
          </p:cNvPr>
          <p:cNvSpPr/>
          <p:nvPr/>
        </p:nvSpPr>
        <p:spPr>
          <a:xfrm>
            <a:off x="8731043" y="4225334"/>
            <a:ext cx="334637" cy="794139"/>
          </a:xfrm>
          <a:custGeom>
            <a:avLst/>
            <a:gdLst>
              <a:gd name="connsiteX0" fmla="*/ 334261 w 334637"/>
              <a:gd name="connsiteY0" fmla="*/ 58006 h 794139"/>
              <a:gd name="connsiteX1" fmla="*/ 309316 w 334637"/>
              <a:gd name="connsiteY1" fmla="*/ 92625 h 794139"/>
              <a:gd name="connsiteX2" fmla="*/ 243697 w 334637"/>
              <a:gd name="connsiteY2" fmla="*/ 116846 h 794139"/>
              <a:gd name="connsiteX3" fmla="*/ 239682 w 334637"/>
              <a:gd name="connsiteY3" fmla="*/ 140540 h 794139"/>
              <a:gd name="connsiteX4" fmla="*/ 302274 w 334637"/>
              <a:gd name="connsiteY4" fmla="*/ 263354 h 794139"/>
              <a:gd name="connsiteX5" fmla="*/ 314845 w 334637"/>
              <a:gd name="connsiteY5" fmla="*/ 385313 h 794139"/>
              <a:gd name="connsiteX6" fmla="*/ 298522 w 334637"/>
              <a:gd name="connsiteY6" fmla="*/ 505691 h 794139"/>
              <a:gd name="connsiteX7" fmla="*/ 239682 w 334637"/>
              <a:gd name="connsiteY7" fmla="*/ 687609 h 794139"/>
              <a:gd name="connsiteX8" fmla="*/ 155305 w 334637"/>
              <a:gd name="connsiteY8" fmla="*/ 788309 h 794139"/>
              <a:gd name="connsiteX9" fmla="*/ 133191 w 334637"/>
              <a:gd name="connsiteY9" fmla="*/ 781990 h 794139"/>
              <a:gd name="connsiteX10" fmla="*/ 79945 w 334637"/>
              <a:gd name="connsiteY10" fmla="*/ 634429 h 794139"/>
              <a:gd name="connsiteX11" fmla="*/ 24066 w 334637"/>
              <a:gd name="connsiteY11" fmla="*/ 467452 h 794139"/>
              <a:gd name="connsiteX12" fmla="*/ 43 w 334637"/>
              <a:gd name="connsiteY12" fmla="*/ 310611 h 794139"/>
              <a:gd name="connsiteX13" fmla="*/ 32293 w 334637"/>
              <a:gd name="connsiteY13" fmla="*/ 150149 h 794139"/>
              <a:gd name="connsiteX14" fmla="*/ 44469 w 334637"/>
              <a:gd name="connsiteY14" fmla="*/ 123888 h 794139"/>
              <a:gd name="connsiteX15" fmla="*/ 66123 w 334637"/>
              <a:gd name="connsiteY15" fmla="*/ 116978 h 794139"/>
              <a:gd name="connsiteX16" fmla="*/ 87711 w 334637"/>
              <a:gd name="connsiteY16" fmla="*/ 130273 h 794139"/>
              <a:gd name="connsiteX17" fmla="*/ 95478 w 334637"/>
              <a:gd name="connsiteY17" fmla="*/ 125468 h 794139"/>
              <a:gd name="connsiteX18" fmla="*/ 86987 w 334637"/>
              <a:gd name="connsiteY18" fmla="*/ 98088 h 794139"/>
              <a:gd name="connsiteX19" fmla="*/ 93964 w 334637"/>
              <a:gd name="connsiteY19" fmla="*/ 38129 h 794139"/>
              <a:gd name="connsiteX20" fmla="*/ 132006 w 334637"/>
              <a:gd name="connsiteY20" fmla="*/ 5089 h 794139"/>
              <a:gd name="connsiteX21" fmla="*/ 157938 w 334637"/>
              <a:gd name="connsiteY21" fmla="*/ 8051 h 794139"/>
              <a:gd name="connsiteX22" fmla="*/ 176827 w 334637"/>
              <a:gd name="connsiteY22" fmla="*/ 29968 h 794139"/>
              <a:gd name="connsiteX23" fmla="*/ 210657 w 334637"/>
              <a:gd name="connsiteY23" fmla="*/ 41288 h 794139"/>
              <a:gd name="connsiteX24" fmla="*/ 300431 w 334637"/>
              <a:gd name="connsiteY24" fmla="*/ 22728 h 794139"/>
              <a:gd name="connsiteX25" fmla="*/ 334327 w 334637"/>
              <a:gd name="connsiteY25" fmla="*/ 48396 h 794139"/>
              <a:gd name="connsiteX26" fmla="*/ 334393 w 334637"/>
              <a:gd name="connsiteY26" fmla="*/ 58072 h 794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34637" h="794139">
                <a:moveTo>
                  <a:pt x="334261" y="58006"/>
                </a:moveTo>
                <a:cubicBezTo>
                  <a:pt x="334393" y="81305"/>
                  <a:pt x="331562" y="85912"/>
                  <a:pt x="309316" y="92625"/>
                </a:cubicBezTo>
                <a:cubicBezTo>
                  <a:pt x="286939" y="99470"/>
                  <a:pt x="264824" y="106842"/>
                  <a:pt x="243697" y="116846"/>
                </a:cubicBezTo>
                <a:cubicBezTo>
                  <a:pt x="227374" y="124612"/>
                  <a:pt x="226321" y="128496"/>
                  <a:pt x="239682" y="140540"/>
                </a:cubicBezTo>
                <a:cubicBezTo>
                  <a:pt x="276276" y="173580"/>
                  <a:pt x="291085" y="217677"/>
                  <a:pt x="302274" y="263354"/>
                </a:cubicBezTo>
                <a:cubicBezTo>
                  <a:pt x="312081" y="303371"/>
                  <a:pt x="317083" y="344111"/>
                  <a:pt x="314845" y="385313"/>
                </a:cubicBezTo>
                <a:cubicBezTo>
                  <a:pt x="312607" y="425790"/>
                  <a:pt x="307144" y="465938"/>
                  <a:pt x="298522" y="505691"/>
                </a:cubicBezTo>
                <a:cubicBezTo>
                  <a:pt x="284898" y="568349"/>
                  <a:pt x="268971" y="630217"/>
                  <a:pt x="239682" y="687609"/>
                </a:cubicBezTo>
                <a:cubicBezTo>
                  <a:pt x="219345" y="727428"/>
                  <a:pt x="192821" y="762574"/>
                  <a:pt x="155305" y="788309"/>
                </a:cubicBezTo>
                <a:cubicBezTo>
                  <a:pt x="142273" y="797260"/>
                  <a:pt x="138522" y="796470"/>
                  <a:pt x="133191" y="781990"/>
                </a:cubicBezTo>
                <a:cubicBezTo>
                  <a:pt x="115157" y="732891"/>
                  <a:pt x="97452" y="683726"/>
                  <a:pt x="79945" y="634429"/>
                </a:cubicBezTo>
                <a:cubicBezTo>
                  <a:pt x="60266" y="579143"/>
                  <a:pt x="39467" y="524186"/>
                  <a:pt x="24066" y="467452"/>
                </a:cubicBezTo>
                <a:cubicBezTo>
                  <a:pt x="10113" y="416049"/>
                  <a:pt x="767" y="363725"/>
                  <a:pt x="43" y="310611"/>
                </a:cubicBezTo>
                <a:cubicBezTo>
                  <a:pt x="-681" y="255193"/>
                  <a:pt x="7612" y="200828"/>
                  <a:pt x="32293" y="150149"/>
                </a:cubicBezTo>
                <a:cubicBezTo>
                  <a:pt x="36506" y="141461"/>
                  <a:pt x="40060" y="132445"/>
                  <a:pt x="44469" y="123888"/>
                </a:cubicBezTo>
                <a:cubicBezTo>
                  <a:pt x="49208" y="114740"/>
                  <a:pt x="56053" y="110659"/>
                  <a:pt x="66123" y="116978"/>
                </a:cubicBezTo>
                <a:cubicBezTo>
                  <a:pt x="73297" y="121453"/>
                  <a:pt x="80735" y="125468"/>
                  <a:pt x="87711" y="130273"/>
                </a:cubicBezTo>
                <a:cubicBezTo>
                  <a:pt x="94754" y="135143"/>
                  <a:pt x="96333" y="131852"/>
                  <a:pt x="95478" y="125468"/>
                </a:cubicBezTo>
                <a:cubicBezTo>
                  <a:pt x="94227" y="115925"/>
                  <a:pt x="91397" y="106973"/>
                  <a:pt x="86987" y="98088"/>
                </a:cubicBezTo>
                <a:cubicBezTo>
                  <a:pt x="68493" y="61428"/>
                  <a:pt x="64741" y="68273"/>
                  <a:pt x="93964" y="38129"/>
                </a:cubicBezTo>
                <a:cubicBezTo>
                  <a:pt x="105811" y="25887"/>
                  <a:pt x="118645" y="15291"/>
                  <a:pt x="132006" y="5089"/>
                </a:cubicBezTo>
                <a:cubicBezTo>
                  <a:pt x="141549" y="-2217"/>
                  <a:pt x="150040" y="-2019"/>
                  <a:pt x="157938" y="8051"/>
                </a:cubicBezTo>
                <a:cubicBezTo>
                  <a:pt x="163861" y="15620"/>
                  <a:pt x="171430" y="22070"/>
                  <a:pt x="176827" y="29968"/>
                </a:cubicBezTo>
                <a:cubicBezTo>
                  <a:pt x="185515" y="42736"/>
                  <a:pt x="196835" y="44250"/>
                  <a:pt x="210657" y="41288"/>
                </a:cubicBezTo>
                <a:cubicBezTo>
                  <a:pt x="240538" y="34904"/>
                  <a:pt x="270814" y="30099"/>
                  <a:pt x="300431" y="22728"/>
                </a:cubicBezTo>
                <a:cubicBezTo>
                  <a:pt x="323072" y="17068"/>
                  <a:pt x="329720" y="26809"/>
                  <a:pt x="334327" y="48396"/>
                </a:cubicBezTo>
                <a:cubicBezTo>
                  <a:pt x="334985" y="51490"/>
                  <a:pt x="334393" y="54847"/>
                  <a:pt x="334393" y="58072"/>
                </a:cubicBezTo>
                <a:close/>
              </a:path>
            </a:pathLst>
          </a:custGeom>
          <a:solidFill>
            <a:srgbClr val="FF0000"/>
          </a:solidFill>
          <a:ln w="6575" cap="flat">
            <a:noFill/>
            <a:prstDash val="solid"/>
            <a:miter/>
          </a:ln>
        </p:spPr>
        <p:txBody>
          <a:bodyPr rtlCol="0" anchor="ctr"/>
          <a:lstStyle/>
          <a:p>
            <a:endParaRPr lang="es-PE"/>
          </a:p>
        </p:txBody>
      </p:sp>
      <p:sp>
        <p:nvSpPr>
          <p:cNvPr id="23" name="Forma libre: forma 22">
            <a:extLst>
              <a:ext uri="{FF2B5EF4-FFF2-40B4-BE49-F238E27FC236}">
                <a16:creationId xmlns:a16="http://schemas.microsoft.com/office/drawing/2014/main" id="{4F7AE995-8527-42DD-9AE6-1C1C0F1A8FAB}"/>
              </a:ext>
            </a:extLst>
          </p:cNvPr>
          <p:cNvSpPr/>
          <p:nvPr/>
        </p:nvSpPr>
        <p:spPr>
          <a:xfrm>
            <a:off x="8620216" y="3976810"/>
            <a:ext cx="401027" cy="362028"/>
          </a:xfrm>
          <a:custGeom>
            <a:avLst/>
            <a:gdLst>
              <a:gd name="connsiteX0" fmla="*/ 364 w 401027"/>
              <a:gd name="connsiteY0" fmla="*/ 339044 h 362028"/>
              <a:gd name="connsiteX1" fmla="*/ 39985 w 401027"/>
              <a:gd name="connsiteY1" fmla="*/ 173252 h 362028"/>
              <a:gd name="connsiteX2" fmla="*/ 80463 w 401027"/>
              <a:gd name="connsiteY2" fmla="*/ 96443 h 362028"/>
              <a:gd name="connsiteX3" fmla="*/ 103170 w 401027"/>
              <a:gd name="connsiteY3" fmla="*/ 90783 h 362028"/>
              <a:gd name="connsiteX4" fmla="*/ 116859 w 401027"/>
              <a:gd name="connsiteY4" fmla="*/ 91770 h 362028"/>
              <a:gd name="connsiteX5" fmla="*/ 153125 w 401027"/>
              <a:gd name="connsiteY5" fmla="*/ 78475 h 362028"/>
              <a:gd name="connsiteX6" fmla="*/ 174647 w 401027"/>
              <a:gd name="connsiteY6" fmla="*/ 49911 h 362028"/>
              <a:gd name="connsiteX7" fmla="*/ 182216 w 401027"/>
              <a:gd name="connsiteY7" fmla="*/ 15818 h 362028"/>
              <a:gd name="connsiteX8" fmla="*/ 218810 w 401027"/>
              <a:gd name="connsiteY8" fmla="*/ 5485 h 362028"/>
              <a:gd name="connsiteX9" fmla="*/ 221311 w 401027"/>
              <a:gd name="connsiteY9" fmla="*/ 15291 h 362028"/>
              <a:gd name="connsiteX10" fmla="*/ 216638 w 401027"/>
              <a:gd name="connsiteY10" fmla="*/ 41355 h 362028"/>
              <a:gd name="connsiteX11" fmla="*/ 221377 w 401027"/>
              <a:gd name="connsiteY11" fmla="*/ 60705 h 362028"/>
              <a:gd name="connsiteX12" fmla="*/ 245136 w 401027"/>
              <a:gd name="connsiteY12" fmla="*/ 47081 h 362028"/>
              <a:gd name="connsiteX13" fmla="*/ 255470 w 401027"/>
              <a:gd name="connsiteY13" fmla="*/ 20096 h 362028"/>
              <a:gd name="connsiteX14" fmla="*/ 270739 w 401027"/>
              <a:gd name="connsiteY14" fmla="*/ 10421 h 362028"/>
              <a:gd name="connsiteX15" fmla="*/ 293117 w 401027"/>
              <a:gd name="connsiteY15" fmla="*/ 20557 h 362028"/>
              <a:gd name="connsiteX16" fmla="*/ 292590 w 401027"/>
              <a:gd name="connsiteY16" fmla="*/ 28586 h 362028"/>
              <a:gd name="connsiteX17" fmla="*/ 285285 w 401027"/>
              <a:gd name="connsiteY17" fmla="*/ 50306 h 362028"/>
              <a:gd name="connsiteX18" fmla="*/ 295355 w 401027"/>
              <a:gd name="connsiteY18" fmla="*/ 71236 h 362028"/>
              <a:gd name="connsiteX19" fmla="*/ 309900 w 401027"/>
              <a:gd name="connsiteY19" fmla="*/ 67287 h 362028"/>
              <a:gd name="connsiteX20" fmla="*/ 319707 w 401027"/>
              <a:gd name="connsiteY20" fmla="*/ 50635 h 362028"/>
              <a:gd name="connsiteX21" fmla="*/ 363278 w 401027"/>
              <a:gd name="connsiteY21" fmla="*/ 46686 h 362028"/>
              <a:gd name="connsiteX22" fmla="*/ 363870 w 401027"/>
              <a:gd name="connsiteY22" fmla="*/ 57414 h 362028"/>
              <a:gd name="connsiteX23" fmla="*/ 348337 w 401027"/>
              <a:gd name="connsiteY23" fmla="*/ 77357 h 362028"/>
              <a:gd name="connsiteX24" fmla="*/ 348337 w 401027"/>
              <a:gd name="connsiteY24" fmla="*/ 103552 h 362028"/>
              <a:gd name="connsiteX25" fmla="*/ 378745 w 401027"/>
              <a:gd name="connsiteY25" fmla="*/ 145477 h 362028"/>
              <a:gd name="connsiteX26" fmla="*/ 400727 w 401027"/>
              <a:gd name="connsiteY26" fmla="*/ 207608 h 362028"/>
              <a:gd name="connsiteX27" fmla="*/ 392171 w 401027"/>
              <a:gd name="connsiteY27" fmla="*/ 221693 h 362028"/>
              <a:gd name="connsiteX28" fmla="*/ 359329 w 401027"/>
              <a:gd name="connsiteY28" fmla="*/ 228735 h 362028"/>
              <a:gd name="connsiteX29" fmla="*/ 338925 w 401027"/>
              <a:gd name="connsiteY29" fmla="*/ 215901 h 362028"/>
              <a:gd name="connsiteX30" fmla="*/ 288378 w 401027"/>
              <a:gd name="connsiteY30" fmla="*/ 159693 h 362028"/>
              <a:gd name="connsiteX31" fmla="*/ 132326 w 401027"/>
              <a:gd name="connsiteY31" fmla="*/ 169895 h 362028"/>
              <a:gd name="connsiteX32" fmla="*/ 52096 w 401027"/>
              <a:gd name="connsiteY32" fmla="*/ 281125 h 362028"/>
              <a:gd name="connsiteX33" fmla="*/ 11223 w 401027"/>
              <a:gd name="connsiteY33" fmla="*/ 353655 h 362028"/>
              <a:gd name="connsiteX34" fmla="*/ 2404 w 401027"/>
              <a:gd name="connsiteY34" fmla="*/ 361685 h 362028"/>
              <a:gd name="connsiteX35" fmla="*/ 364 w 401027"/>
              <a:gd name="connsiteY35" fmla="*/ 350694 h 362028"/>
              <a:gd name="connsiteX36" fmla="*/ 364 w 401027"/>
              <a:gd name="connsiteY36" fmla="*/ 338978 h 36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1027" h="362028">
                <a:moveTo>
                  <a:pt x="364" y="339044"/>
                </a:moveTo>
                <a:cubicBezTo>
                  <a:pt x="1812" y="282376"/>
                  <a:pt x="16884" y="226892"/>
                  <a:pt x="39985" y="173252"/>
                </a:cubicBezTo>
                <a:cubicBezTo>
                  <a:pt x="51503" y="146530"/>
                  <a:pt x="65851" y="121454"/>
                  <a:pt x="80463" y="96443"/>
                </a:cubicBezTo>
                <a:cubicBezTo>
                  <a:pt x="86123" y="86768"/>
                  <a:pt x="92376" y="80911"/>
                  <a:pt x="103170" y="90783"/>
                </a:cubicBezTo>
                <a:cubicBezTo>
                  <a:pt x="106921" y="94206"/>
                  <a:pt x="111923" y="93679"/>
                  <a:pt x="116859" y="91770"/>
                </a:cubicBezTo>
                <a:cubicBezTo>
                  <a:pt x="128838" y="87097"/>
                  <a:pt x="141014" y="82819"/>
                  <a:pt x="153125" y="78475"/>
                </a:cubicBezTo>
                <a:cubicBezTo>
                  <a:pt x="166617" y="73671"/>
                  <a:pt x="171290" y="62087"/>
                  <a:pt x="174647" y="49911"/>
                </a:cubicBezTo>
                <a:cubicBezTo>
                  <a:pt x="177740" y="38722"/>
                  <a:pt x="179254" y="27073"/>
                  <a:pt x="182216" y="15818"/>
                </a:cubicBezTo>
                <a:cubicBezTo>
                  <a:pt x="186296" y="351"/>
                  <a:pt x="206568" y="-5112"/>
                  <a:pt x="218810" y="5485"/>
                </a:cubicBezTo>
                <a:cubicBezTo>
                  <a:pt x="222166" y="8381"/>
                  <a:pt x="221969" y="11540"/>
                  <a:pt x="221311" y="15291"/>
                </a:cubicBezTo>
                <a:cubicBezTo>
                  <a:pt x="219665" y="23979"/>
                  <a:pt x="218086" y="32667"/>
                  <a:pt x="216638" y="41355"/>
                </a:cubicBezTo>
                <a:cubicBezTo>
                  <a:pt x="215453" y="48463"/>
                  <a:pt x="210583" y="57019"/>
                  <a:pt x="221377" y="60705"/>
                </a:cubicBezTo>
                <a:cubicBezTo>
                  <a:pt x="230788" y="63930"/>
                  <a:pt x="241582" y="57085"/>
                  <a:pt x="245136" y="47081"/>
                </a:cubicBezTo>
                <a:cubicBezTo>
                  <a:pt x="248361" y="37998"/>
                  <a:pt x="251587" y="28850"/>
                  <a:pt x="255470" y="20096"/>
                </a:cubicBezTo>
                <a:cubicBezTo>
                  <a:pt x="258234" y="13909"/>
                  <a:pt x="263236" y="9565"/>
                  <a:pt x="270739" y="10421"/>
                </a:cubicBezTo>
                <a:cubicBezTo>
                  <a:pt x="279230" y="11408"/>
                  <a:pt x="287522" y="13185"/>
                  <a:pt x="293117" y="20557"/>
                </a:cubicBezTo>
                <a:cubicBezTo>
                  <a:pt x="295157" y="23255"/>
                  <a:pt x="293446" y="26019"/>
                  <a:pt x="292590" y="28586"/>
                </a:cubicBezTo>
                <a:cubicBezTo>
                  <a:pt x="290287" y="35892"/>
                  <a:pt x="288378" y="43329"/>
                  <a:pt x="285285" y="50306"/>
                </a:cubicBezTo>
                <a:cubicBezTo>
                  <a:pt x="280151" y="61758"/>
                  <a:pt x="284956" y="67221"/>
                  <a:pt x="295355" y="71236"/>
                </a:cubicBezTo>
                <a:cubicBezTo>
                  <a:pt x="301805" y="73737"/>
                  <a:pt x="306346" y="72947"/>
                  <a:pt x="309900" y="67287"/>
                </a:cubicBezTo>
                <a:cubicBezTo>
                  <a:pt x="313323" y="61824"/>
                  <a:pt x="316482" y="56229"/>
                  <a:pt x="319707" y="50635"/>
                </a:cubicBezTo>
                <a:cubicBezTo>
                  <a:pt x="329250" y="34115"/>
                  <a:pt x="351102" y="32075"/>
                  <a:pt x="363278" y="46686"/>
                </a:cubicBezTo>
                <a:cubicBezTo>
                  <a:pt x="366042" y="50043"/>
                  <a:pt x="367227" y="53399"/>
                  <a:pt x="363870" y="57414"/>
                </a:cubicBezTo>
                <a:cubicBezTo>
                  <a:pt x="358473" y="63930"/>
                  <a:pt x="354261" y="71433"/>
                  <a:pt x="348337" y="77357"/>
                </a:cubicBezTo>
                <a:cubicBezTo>
                  <a:pt x="339189" y="86571"/>
                  <a:pt x="340439" y="94732"/>
                  <a:pt x="348337" y="103552"/>
                </a:cubicBezTo>
                <a:cubicBezTo>
                  <a:pt x="359855" y="116518"/>
                  <a:pt x="369859" y="130471"/>
                  <a:pt x="378745" y="145477"/>
                </a:cubicBezTo>
                <a:cubicBezTo>
                  <a:pt x="390263" y="164827"/>
                  <a:pt x="396384" y="185888"/>
                  <a:pt x="400727" y="207608"/>
                </a:cubicBezTo>
                <a:cubicBezTo>
                  <a:pt x="402175" y="214848"/>
                  <a:pt x="398226" y="219192"/>
                  <a:pt x="392171" y="221693"/>
                </a:cubicBezTo>
                <a:cubicBezTo>
                  <a:pt x="381706" y="226037"/>
                  <a:pt x="370386" y="227880"/>
                  <a:pt x="359329" y="228735"/>
                </a:cubicBezTo>
                <a:cubicBezTo>
                  <a:pt x="350509" y="229393"/>
                  <a:pt x="343928" y="223667"/>
                  <a:pt x="338925" y="215901"/>
                </a:cubicBezTo>
                <a:cubicBezTo>
                  <a:pt x="325104" y="194510"/>
                  <a:pt x="309176" y="174963"/>
                  <a:pt x="288378" y="159693"/>
                </a:cubicBezTo>
                <a:cubicBezTo>
                  <a:pt x="242504" y="125929"/>
                  <a:pt x="176226" y="123362"/>
                  <a:pt x="132326" y="169895"/>
                </a:cubicBezTo>
                <a:cubicBezTo>
                  <a:pt x="100669" y="203462"/>
                  <a:pt x="74934" y="241240"/>
                  <a:pt x="52096" y="281125"/>
                </a:cubicBezTo>
                <a:cubicBezTo>
                  <a:pt x="38340" y="305214"/>
                  <a:pt x="25045" y="329632"/>
                  <a:pt x="11223" y="353655"/>
                </a:cubicBezTo>
                <a:cubicBezTo>
                  <a:pt x="9249" y="357078"/>
                  <a:pt x="7735" y="363594"/>
                  <a:pt x="2404" y="361685"/>
                </a:cubicBezTo>
                <a:cubicBezTo>
                  <a:pt x="-1611" y="360303"/>
                  <a:pt x="693" y="354511"/>
                  <a:pt x="364" y="350694"/>
                </a:cubicBezTo>
                <a:cubicBezTo>
                  <a:pt x="100" y="347469"/>
                  <a:pt x="364" y="344244"/>
                  <a:pt x="364" y="338978"/>
                </a:cubicBezTo>
                <a:close/>
              </a:path>
            </a:pathLst>
          </a:custGeom>
          <a:solidFill>
            <a:srgbClr val="FF0000"/>
          </a:solidFill>
          <a:ln w="6575" cap="flat">
            <a:noFill/>
            <a:prstDash val="solid"/>
            <a:miter/>
          </a:ln>
        </p:spPr>
        <p:txBody>
          <a:bodyPr rtlCol="0" anchor="ctr"/>
          <a:lstStyle/>
          <a:p>
            <a:endParaRPr lang="es-PE"/>
          </a:p>
        </p:txBody>
      </p:sp>
      <p:sp>
        <p:nvSpPr>
          <p:cNvPr id="24" name="Forma libre: forma 23">
            <a:extLst>
              <a:ext uri="{FF2B5EF4-FFF2-40B4-BE49-F238E27FC236}">
                <a16:creationId xmlns:a16="http://schemas.microsoft.com/office/drawing/2014/main" id="{BA405BB5-BC69-43CC-A615-C837D52FEE21}"/>
              </a:ext>
            </a:extLst>
          </p:cNvPr>
          <p:cNvSpPr/>
          <p:nvPr/>
        </p:nvSpPr>
        <p:spPr>
          <a:xfrm>
            <a:off x="9007553" y="4089417"/>
            <a:ext cx="50379" cy="59459"/>
          </a:xfrm>
          <a:custGeom>
            <a:avLst/>
            <a:gdLst>
              <a:gd name="connsiteX0" fmla="*/ 50379 w 50379"/>
              <a:gd name="connsiteY0" fmla="*/ 43532 h 59459"/>
              <a:gd name="connsiteX1" fmla="*/ 41889 w 50379"/>
              <a:gd name="connsiteY1" fmla="*/ 58472 h 59459"/>
              <a:gd name="connsiteX2" fmla="*/ 17142 w 50379"/>
              <a:gd name="connsiteY2" fmla="*/ 50508 h 59459"/>
              <a:gd name="connsiteX3" fmla="*/ 1938 w 50379"/>
              <a:gd name="connsiteY3" fmla="*/ 15362 h 59459"/>
              <a:gd name="connsiteX4" fmla="*/ 7203 w 50379"/>
              <a:gd name="connsiteY4" fmla="*/ 3384 h 59459"/>
              <a:gd name="connsiteX5" fmla="*/ 45180 w 50379"/>
              <a:gd name="connsiteY5" fmla="*/ 20759 h 59459"/>
              <a:gd name="connsiteX6" fmla="*/ 50379 w 50379"/>
              <a:gd name="connsiteY6" fmla="*/ 43466 h 59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379" h="59459">
                <a:moveTo>
                  <a:pt x="50379" y="43532"/>
                </a:moveTo>
                <a:cubicBezTo>
                  <a:pt x="50379" y="51561"/>
                  <a:pt x="50379" y="57946"/>
                  <a:pt x="41889" y="58472"/>
                </a:cubicBezTo>
                <a:cubicBezTo>
                  <a:pt x="32543" y="59130"/>
                  <a:pt x="21222" y="62684"/>
                  <a:pt x="17142" y="50508"/>
                </a:cubicBezTo>
                <a:cubicBezTo>
                  <a:pt x="12995" y="38266"/>
                  <a:pt x="8585" y="26485"/>
                  <a:pt x="1938" y="15362"/>
                </a:cubicBezTo>
                <a:cubicBezTo>
                  <a:pt x="-1287" y="9899"/>
                  <a:pt x="-1090" y="5687"/>
                  <a:pt x="7203" y="3384"/>
                </a:cubicBezTo>
                <a:cubicBezTo>
                  <a:pt x="30766" y="-3198"/>
                  <a:pt x="35241" y="-1553"/>
                  <a:pt x="45180" y="20759"/>
                </a:cubicBezTo>
                <a:cubicBezTo>
                  <a:pt x="48668" y="28526"/>
                  <a:pt x="49326" y="36950"/>
                  <a:pt x="50379" y="43466"/>
                </a:cubicBezTo>
                <a:close/>
              </a:path>
            </a:pathLst>
          </a:custGeom>
          <a:solidFill>
            <a:srgbClr val="FF0000"/>
          </a:solidFill>
          <a:ln w="6575" cap="flat">
            <a:noFill/>
            <a:prstDash val="solid"/>
            <a:miter/>
          </a:ln>
        </p:spPr>
        <p:txBody>
          <a:bodyPr rtlCol="0" anchor="ctr"/>
          <a:lstStyle/>
          <a:p>
            <a:endParaRPr lang="es-PE"/>
          </a:p>
        </p:txBody>
      </p:sp>
      <p:cxnSp>
        <p:nvCxnSpPr>
          <p:cNvPr id="25" name="Conector recto 24">
            <a:extLst>
              <a:ext uri="{FF2B5EF4-FFF2-40B4-BE49-F238E27FC236}">
                <a16:creationId xmlns:a16="http://schemas.microsoft.com/office/drawing/2014/main" id="{B4EC631E-C886-4E20-893D-803BCB955D70}"/>
              </a:ext>
            </a:extLst>
          </p:cNvPr>
          <p:cNvCxnSpPr/>
          <p:nvPr userDrawn="1"/>
        </p:nvCxnSpPr>
        <p:spPr>
          <a:xfrm>
            <a:off x="418661" y="623943"/>
            <a:ext cx="830667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ombo 25">
            <a:extLst>
              <a:ext uri="{FF2B5EF4-FFF2-40B4-BE49-F238E27FC236}">
                <a16:creationId xmlns:a16="http://schemas.microsoft.com/office/drawing/2014/main" id="{F261D8BC-F7EE-4B1D-AA41-0D6E669B2AB4}"/>
              </a:ext>
            </a:extLst>
          </p:cNvPr>
          <p:cNvSpPr/>
          <p:nvPr userDrawn="1"/>
        </p:nvSpPr>
        <p:spPr>
          <a:xfrm>
            <a:off x="134472" y="103153"/>
            <a:ext cx="1028700" cy="1028700"/>
          </a:xfrm>
          <a:prstGeom prst="diamond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28" name="Gráfico 27">
            <a:extLst>
              <a:ext uri="{FF2B5EF4-FFF2-40B4-BE49-F238E27FC236}">
                <a16:creationId xmlns:a16="http://schemas.microsoft.com/office/drawing/2014/main" id="{8DF1C25D-2020-477E-A0FF-EC4393A8E53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6539" y="103153"/>
            <a:ext cx="776633" cy="132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085585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68;p10">
            <a:extLst>
              <a:ext uri="{FF2B5EF4-FFF2-40B4-BE49-F238E27FC236}">
                <a16:creationId xmlns:a16="http://schemas.microsoft.com/office/drawing/2014/main" id="{97B5C80C-3520-128C-DC69-8CC8FBFA46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35927" y="734327"/>
            <a:ext cx="3047704" cy="1937101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grpSp>
        <p:nvGrpSpPr>
          <p:cNvPr id="30" name="Grupo 32">
            <a:extLst>
              <a:ext uri="{FF2B5EF4-FFF2-40B4-BE49-F238E27FC236}">
                <a16:creationId xmlns:a16="http://schemas.microsoft.com/office/drawing/2014/main" id="{778A16DC-F713-6841-85BC-DD7889FFEC63}"/>
              </a:ext>
            </a:extLst>
          </p:cNvPr>
          <p:cNvGrpSpPr/>
          <p:nvPr/>
        </p:nvGrpSpPr>
        <p:grpSpPr>
          <a:xfrm>
            <a:off x="8461135" y="366674"/>
            <a:ext cx="388071" cy="594451"/>
            <a:chOff x="8461135" y="366674"/>
            <a:chExt cx="388071" cy="594451"/>
          </a:xfrm>
        </p:grpSpPr>
        <p:sp>
          <p:nvSpPr>
            <p:cNvPr id="31" name="Freeform 124">
              <a:extLst>
                <a:ext uri="{FF2B5EF4-FFF2-40B4-BE49-F238E27FC236}">
                  <a16:creationId xmlns:a16="http://schemas.microsoft.com/office/drawing/2014/main" id="{00A9A168-BC3E-27BC-3860-16B3A3723E00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Freeform 125">
              <a:extLst>
                <a:ext uri="{FF2B5EF4-FFF2-40B4-BE49-F238E27FC236}">
                  <a16:creationId xmlns:a16="http://schemas.microsoft.com/office/drawing/2014/main" id="{1B1C0890-12B2-B533-AEE5-3776321865B5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7142012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_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86;p11">
            <a:extLst>
              <a:ext uri="{FF2B5EF4-FFF2-40B4-BE49-F238E27FC236}">
                <a16:creationId xmlns:a16="http://schemas.microsoft.com/office/drawing/2014/main" id="{88125153-CF6F-2484-D95A-A234A2F50F2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715697" y="1618323"/>
            <a:ext cx="5712604" cy="1533896"/>
          </a:xfrm>
        </p:spPr>
        <p:txBody>
          <a:bodyPr anchor="b" anchorCtr="1"/>
          <a:lstStyle>
            <a:lvl1pPr algn="ctr">
              <a:defRPr sz="100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387;p11">
            <a:extLst>
              <a:ext uri="{FF2B5EF4-FFF2-40B4-BE49-F238E27FC236}">
                <a16:creationId xmlns:a16="http://schemas.microsoft.com/office/drawing/2014/main" id="{7DC2F186-4499-D85B-5F0F-7D2112B30B8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539654" y="3481422"/>
            <a:ext cx="4064700" cy="847502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grpSp>
        <p:nvGrpSpPr>
          <p:cNvPr id="38" name="Grupo 37">
            <a:extLst>
              <a:ext uri="{FF2B5EF4-FFF2-40B4-BE49-F238E27FC236}">
                <a16:creationId xmlns:a16="http://schemas.microsoft.com/office/drawing/2014/main" id="{91E0FA85-AFBC-4A91-8FA9-EC52C07A9D86}"/>
              </a:ext>
            </a:extLst>
          </p:cNvPr>
          <p:cNvGrpSpPr/>
          <p:nvPr userDrawn="1"/>
        </p:nvGrpSpPr>
        <p:grpSpPr>
          <a:xfrm rot="10800000">
            <a:off x="5066269" y="4122627"/>
            <a:ext cx="3532846" cy="881857"/>
            <a:chOff x="-6263" y="4356045"/>
            <a:chExt cx="8605381" cy="595182"/>
          </a:xfrm>
        </p:grpSpPr>
        <p:sp>
          <p:nvSpPr>
            <p:cNvPr id="39" name="Forma libre: forma 38">
              <a:extLst>
                <a:ext uri="{FF2B5EF4-FFF2-40B4-BE49-F238E27FC236}">
                  <a16:creationId xmlns:a16="http://schemas.microsoft.com/office/drawing/2014/main" id="{C0244CC7-5392-4A9A-A39F-3E668343FCEB}"/>
                </a:ext>
              </a:extLst>
            </p:cNvPr>
            <p:cNvSpPr/>
            <p:nvPr userDrawn="1"/>
          </p:nvSpPr>
          <p:spPr>
            <a:xfrm>
              <a:off x="-6263" y="444546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40" name="Forma libre: forma 39">
              <a:extLst>
                <a:ext uri="{FF2B5EF4-FFF2-40B4-BE49-F238E27FC236}">
                  <a16:creationId xmlns:a16="http://schemas.microsoft.com/office/drawing/2014/main" id="{073DEE16-6867-4D56-8E27-8EAAAF5FB1F7}"/>
                </a:ext>
              </a:extLst>
            </p:cNvPr>
            <p:cNvSpPr/>
            <p:nvPr userDrawn="1"/>
          </p:nvSpPr>
          <p:spPr>
            <a:xfrm>
              <a:off x="-6263" y="435604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</p:grpSp>
      <p:grpSp>
        <p:nvGrpSpPr>
          <p:cNvPr id="41" name="Grupo 40">
            <a:extLst>
              <a:ext uri="{FF2B5EF4-FFF2-40B4-BE49-F238E27FC236}">
                <a16:creationId xmlns:a16="http://schemas.microsoft.com/office/drawing/2014/main" id="{AFCF74AA-1AAD-43BD-89F3-BD12B4EFE9C1}"/>
              </a:ext>
            </a:extLst>
          </p:cNvPr>
          <p:cNvGrpSpPr/>
          <p:nvPr userDrawn="1"/>
        </p:nvGrpSpPr>
        <p:grpSpPr>
          <a:xfrm rot="10800000">
            <a:off x="0" y="4002492"/>
            <a:ext cx="5066268" cy="881857"/>
            <a:chOff x="-6263" y="4356045"/>
            <a:chExt cx="8605381" cy="595182"/>
          </a:xfrm>
        </p:grpSpPr>
        <p:sp>
          <p:nvSpPr>
            <p:cNvPr id="42" name="Forma libre: forma 41">
              <a:extLst>
                <a:ext uri="{FF2B5EF4-FFF2-40B4-BE49-F238E27FC236}">
                  <a16:creationId xmlns:a16="http://schemas.microsoft.com/office/drawing/2014/main" id="{AFA92DC0-1EB0-4E57-8CE3-ADC6DE715FFE}"/>
                </a:ext>
              </a:extLst>
            </p:cNvPr>
            <p:cNvSpPr/>
            <p:nvPr userDrawn="1"/>
          </p:nvSpPr>
          <p:spPr>
            <a:xfrm>
              <a:off x="-6263" y="444546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43" name="Forma libre: forma 42">
              <a:extLst>
                <a:ext uri="{FF2B5EF4-FFF2-40B4-BE49-F238E27FC236}">
                  <a16:creationId xmlns:a16="http://schemas.microsoft.com/office/drawing/2014/main" id="{EC390DD8-D89D-47F2-BB55-C53082EB1CDF}"/>
                </a:ext>
              </a:extLst>
            </p:cNvPr>
            <p:cNvSpPr/>
            <p:nvPr userDrawn="1"/>
          </p:nvSpPr>
          <p:spPr>
            <a:xfrm>
              <a:off x="-6263" y="4356045"/>
              <a:ext cx="8605381" cy="505762"/>
            </a:xfrm>
            <a:custGeom>
              <a:avLst/>
              <a:gdLst>
                <a:gd name="connsiteX0" fmla="*/ 8605381 w 8605381"/>
                <a:gd name="connsiteY0" fmla="*/ 234744 h 505762"/>
                <a:gd name="connsiteX1" fmla="*/ 7741085 w 8605381"/>
                <a:gd name="connsiteY1" fmla="*/ 78169 h 505762"/>
                <a:gd name="connsiteX2" fmla="*/ 6281803 w 8605381"/>
                <a:gd name="connsiteY2" fmla="*/ 9276 h 505762"/>
                <a:gd name="connsiteX3" fmla="*/ 4308953 w 8605381"/>
                <a:gd name="connsiteY3" fmla="*/ 278585 h 505762"/>
                <a:gd name="connsiteX4" fmla="*/ 2179529 w 8605381"/>
                <a:gd name="connsiteY4" fmla="*/ 422634 h 505762"/>
                <a:gd name="connsiteX5" fmla="*/ 488515 w 8605381"/>
                <a:gd name="connsiteY5" fmla="*/ 46854 h 505762"/>
                <a:gd name="connsiteX6" fmla="*/ 0 w 8605381"/>
                <a:gd name="connsiteY6" fmla="*/ 153325 h 50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5381" h="505762">
                  <a:moveTo>
                    <a:pt x="8605381" y="234744"/>
                  </a:moveTo>
                  <a:cubicBezTo>
                    <a:pt x="8366864" y="175245"/>
                    <a:pt x="8128348" y="115747"/>
                    <a:pt x="7741085" y="78169"/>
                  </a:cubicBezTo>
                  <a:cubicBezTo>
                    <a:pt x="7353822" y="40591"/>
                    <a:pt x="6853825" y="-24127"/>
                    <a:pt x="6281803" y="9276"/>
                  </a:cubicBezTo>
                  <a:cubicBezTo>
                    <a:pt x="5709781" y="42679"/>
                    <a:pt x="4992665" y="209692"/>
                    <a:pt x="4308953" y="278585"/>
                  </a:cubicBezTo>
                  <a:cubicBezTo>
                    <a:pt x="3625241" y="347478"/>
                    <a:pt x="2816269" y="461256"/>
                    <a:pt x="2179529" y="422634"/>
                  </a:cubicBezTo>
                  <a:cubicBezTo>
                    <a:pt x="1542789" y="384012"/>
                    <a:pt x="851770" y="91739"/>
                    <a:pt x="488515" y="46854"/>
                  </a:cubicBezTo>
                  <a:cubicBezTo>
                    <a:pt x="125260" y="1969"/>
                    <a:pt x="129436" y="1023884"/>
                    <a:pt x="0" y="153325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</p:grpSp>
      <p:sp>
        <p:nvSpPr>
          <p:cNvPr id="44" name="Forma libre: forma 43">
            <a:extLst>
              <a:ext uri="{FF2B5EF4-FFF2-40B4-BE49-F238E27FC236}">
                <a16:creationId xmlns:a16="http://schemas.microsoft.com/office/drawing/2014/main" id="{5CB2136B-B2EE-4B4C-939F-558C948EFBED}"/>
              </a:ext>
            </a:extLst>
          </p:cNvPr>
          <p:cNvSpPr/>
          <p:nvPr userDrawn="1"/>
        </p:nvSpPr>
        <p:spPr>
          <a:xfrm>
            <a:off x="8320264" y="3967438"/>
            <a:ext cx="600468" cy="1059501"/>
          </a:xfrm>
          <a:custGeom>
            <a:avLst/>
            <a:gdLst>
              <a:gd name="connsiteX0" fmla="*/ 294260 w 600468"/>
              <a:gd name="connsiteY0" fmla="*/ 439506 h 1059501"/>
              <a:gd name="connsiteX1" fmla="*/ 331249 w 600468"/>
              <a:gd name="connsiteY1" fmla="*/ 365462 h 1059501"/>
              <a:gd name="connsiteX2" fmla="*/ 447745 w 600468"/>
              <a:gd name="connsiteY2" fmla="*/ 211188 h 1059501"/>
              <a:gd name="connsiteX3" fmla="*/ 567926 w 600468"/>
              <a:gd name="connsiteY3" fmla="*/ 183413 h 1059501"/>
              <a:gd name="connsiteX4" fmla="*/ 594385 w 600468"/>
              <a:gd name="connsiteY4" fmla="*/ 197696 h 1059501"/>
              <a:gd name="connsiteX5" fmla="*/ 592674 w 600468"/>
              <a:gd name="connsiteY5" fmla="*/ 214545 h 1059501"/>
              <a:gd name="connsiteX6" fmla="*/ 508428 w 600468"/>
              <a:gd name="connsiteY6" fmla="*/ 266277 h 1059501"/>
              <a:gd name="connsiteX7" fmla="*/ 413586 w 600468"/>
              <a:gd name="connsiteY7" fmla="*/ 377770 h 1059501"/>
              <a:gd name="connsiteX8" fmla="*/ 362775 w 600468"/>
              <a:gd name="connsiteY8" fmla="*/ 506705 h 1059501"/>
              <a:gd name="connsiteX9" fmla="*/ 368041 w 600468"/>
              <a:gd name="connsiteY9" fmla="*/ 634982 h 1059501"/>
              <a:gd name="connsiteX10" fmla="*/ 431027 w 600468"/>
              <a:gd name="connsiteY10" fmla="*/ 799656 h 1059501"/>
              <a:gd name="connsiteX11" fmla="*/ 490394 w 600468"/>
              <a:gd name="connsiteY11" fmla="*/ 960578 h 1059501"/>
              <a:gd name="connsiteX12" fmla="*/ 519090 w 600468"/>
              <a:gd name="connsiteY12" fmla="*/ 1036201 h 1059501"/>
              <a:gd name="connsiteX13" fmla="*/ 521855 w 600468"/>
              <a:gd name="connsiteY13" fmla="*/ 1044165 h 1059501"/>
              <a:gd name="connsiteX14" fmla="*/ 510600 w 600468"/>
              <a:gd name="connsiteY14" fmla="*/ 1059500 h 1059501"/>
              <a:gd name="connsiteX15" fmla="*/ 452286 w 600468"/>
              <a:gd name="connsiteY15" fmla="*/ 1045679 h 1059501"/>
              <a:gd name="connsiteX16" fmla="*/ 363499 w 600468"/>
              <a:gd name="connsiteY16" fmla="*/ 989603 h 1059501"/>
              <a:gd name="connsiteX17" fmla="*/ 261417 w 600468"/>
              <a:gd name="connsiteY17" fmla="*/ 927406 h 1059501"/>
              <a:gd name="connsiteX18" fmla="*/ 133996 w 600468"/>
              <a:gd name="connsiteY18" fmla="*/ 848821 h 1059501"/>
              <a:gd name="connsiteX19" fmla="*/ 62453 w 600468"/>
              <a:gd name="connsiteY19" fmla="*/ 726073 h 1059501"/>
              <a:gd name="connsiteX20" fmla="*/ 60742 w 600468"/>
              <a:gd name="connsiteY20" fmla="*/ 677829 h 1059501"/>
              <a:gd name="connsiteX21" fmla="*/ 47447 w 600468"/>
              <a:gd name="connsiteY21" fmla="*/ 645447 h 1059501"/>
              <a:gd name="connsiteX22" fmla="*/ 1309 w 600468"/>
              <a:gd name="connsiteY22" fmla="*/ 495122 h 1059501"/>
              <a:gd name="connsiteX23" fmla="*/ 35073 w 600468"/>
              <a:gd name="connsiteY23" fmla="*/ 381390 h 1059501"/>
              <a:gd name="connsiteX24" fmla="*/ 104642 w 600468"/>
              <a:gd name="connsiteY24" fmla="*/ 284705 h 1059501"/>
              <a:gd name="connsiteX25" fmla="*/ 230747 w 600468"/>
              <a:gd name="connsiteY25" fmla="*/ 151097 h 1059501"/>
              <a:gd name="connsiteX26" fmla="*/ 325786 w 600468"/>
              <a:gd name="connsiteY26" fmla="*/ 29402 h 1059501"/>
              <a:gd name="connsiteX27" fmla="*/ 327563 w 600468"/>
              <a:gd name="connsiteY27" fmla="*/ 26243 h 1059501"/>
              <a:gd name="connsiteX28" fmla="*/ 348361 w 600468"/>
              <a:gd name="connsiteY28" fmla="*/ 1167 h 1059501"/>
              <a:gd name="connsiteX29" fmla="*/ 394170 w 600468"/>
              <a:gd name="connsiteY29" fmla="*/ 8472 h 1059501"/>
              <a:gd name="connsiteX30" fmla="*/ 401673 w 600468"/>
              <a:gd name="connsiteY30" fmla="*/ 40854 h 1059501"/>
              <a:gd name="connsiteX31" fmla="*/ 302290 w 600468"/>
              <a:gd name="connsiteY31" fmla="*/ 231789 h 1059501"/>
              <a:gd name="connsiteX32" fmla="*/ 282347 w 600468"/>
              <a:gd name="connsiteY32" fmla="*/ 359934 h 1059501"/>
              <a:gd name="connsiteX33" fmla="*/ 294260 w 600468"/>
              <a:gd name="connsiteY33" fmla="*/ 439375 h 1059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0468" h="1059501">
                <a:moveTo>
                  <a:pt x="294260" y="439506"/>
                </a:moveTo>
                <a:cubicBezTo>
                  <a:pt x="307226" y="413575"/>
                  <a:pt x="319468" y="389683"/>
                  <a:pt x="331249" y="365462"/>
                </a:cubicBezTo>
                <a:cubicBezTo>
                  <a:pt x="360011" y="306425"/>
                  <a:pt x="398514" y="254561"/>
                  <a:pt x="447745" y="211188"/>
                </a:cubicBezTo>
                <a:cubicBezTo>
                  <a:pt x="482299" y="180781"/>
                  <a:pt x="521789" y="166038"/>
                  <a:pt x="567926" y="183413"/>
                </a:cubicBezTo>
                <a:cubicBezTo>
                  <a:pt x="577404" y="186967"/>
                  <a:pt x="586223" y="191904"/>
                  <a:pt x="594385" y="197696"/>
                </a:cubicBezTo>
                <a:cubicBezTo>
                  <a:pt x="603073" y="203882"/>
                  <a:pt x="602414" y="210201"/>
                  <a:pt x="592674" y="214545"/>
                </a:cubicBezTo>
                <a:cubicBezTo>
                  <a:pt x="562332" y="228103"/>
                  <a:pt x="534360" y="245742"/>
                  <a:pt x="508428" y="266277"/>
                </a:cubicBezTo>
                <a:cubicBezTo>
                  <a:pt x="469464" y="297079"/>
                  <a:pt x="437807" y="334529"/>
                  <a:pt x="413586" y="377770"/>
                </a:cubicBezTo>
                <a:cubicBezTo>
                  <a:pt x="390813" y="418379"/>
                  <a:pt x="373767" y="461423"/>
                  <a:pt x="362775" y="506705"/>
                </a:cubicBezTo>
                <a:cubicBezTo>
                  <a:pt x="352310" y="549815"/>
                  <a:pt x="354351" y="592794"/>
                  <a:pt x="368041" y="634982"/>
                </a:cubicBezTo>
                <a:cubicBezTo>
                  <a:pt x="386272" y="690926"/>
                  <a:pt x="410361" y="744633"/>
                  <a:pt x="431027" y="799656"/>
                </a:cubicBezTo>
                <a:cubicBezTo>
                  <a:pt x="451102" y="853165"/>
                  <a:pt x="470517" y="906937"/>
                  <a:pt x="490394" y="960578"/>
                </a:cubicBezTo>
                <a:cubicBezTo>
                  <a:pt x="499740" y="985851"/>
                  <a:pt x="509547" y="1010993"/>
                  <a:pt x="519090" y="1036201"/>
                </a:cubicBezTo>
                <a:cubicBezTo>
                  <a:pt x="520078" y="1038834"/>
                  <a:pt x="521131" y="1041467"/>
                  <a:pt x="521855" y="1044165"/>
                </a:cubicBezTo>
                <a:cubicBezTo>
                  <a:pt x="525277" y="1057263"/>
                  <a:pt x="523763" y="1059566"/>
                  <a:pt x="510600" y="1059500"/>
                </a:cubicBezTo>
                <a:cubicBezTo>
                  <a:pt x="490131" y="1059500"/>
                  <a:pt x="470847" y="1053972"/>
                  <a:pt x="452286" y="1045679"/>
                </a:cubicBezTo>
                <a:cubicBezTo>
                  <a:pt x="419970" y="1031265"/>
                  <a:pt x="392064" y="1009809"/>
                  <a:pt x="363499" y="989603"/>
                </a:cubicBezTo>
                <a:cubicBezTo>
                  <a:pt x="330854" y="966501"/>
                  <a:pt x="296564" y="946296"/>
                  <a:pt x="261417" y="927406"/>
                </a:cubicBezTo>
                <a:cubicBezTo>
                  <a:pt x="217386" y="903712"/>
                  <a:pt x="173684" y="879360"/>
                  <a:pt x="133996" y="848821"/>
                </a:cubicBezTo>
                <a:cubicBezTo>
                  <a:pt x="93848" y="817953"/>
                  <a:pt x="68443" y="777673"/>
                  <a:pt x="62453" y="726073"/>
                </a:cubicBezTo>
                <a:cubicBezTo>
                  <a:pt x="60610" y="709947"/>
                  <a:pt x="60215" y="693888"/>
                  <a:pt x="60742" y="677829"/>
                </a:cubicBezTo>
                <a:cubicBezTo>
                  <a:pt x="61203" y="664534"/>
                  <a:pt x="56201" y="654530"/>
                  <a:pt x="47447" y="645447"/>
                </a:cubicBezTo>
                <a:cubicBezTo>
                  <a:pt x="6772" y="603127"/>
                  <a:pt x="-4153" y="552250"/>
                  <a:pt x="1309" y="495122"/>
                </a:cubicBezTo>
                <a:cubicBezTo>
                  <a:pt x="5193" y="454644"/>
                  <a:pt x="16447" y="416931"/>
                  <a:pt x="35073" y="381390"/>
                </a:cubicBezTo>
                <a:cubicBezTo>
                  <a:pt x="53634" y="345981"/>
                  <a:pt x="77065" y="313730"/>
                  <a:pt x="104642" y="284705"/>
                </a:cubicBezTo>
                <a:cubicBezTo>
                  <a:pt x="146830" y="240345"/>
                  <a:pt x="189414" y="196248"/>
                  <a:pt x="230747" y="151097"/>
                </a:cubicBezTo>
                <a:cubicBezTo>
                  <a:pt x="265564" y="113055"/>
                  <a:pt x="296169" y="71591"/>
                  <a:pt x="325786" y="29402"/>
                </a:cubicBezTo>
                <a:cubicBezTo>
                  <a:pt x="326510" y="28415"/>
                  <a:pt x="326971" y="27296"/>
                  <a:pt x="327563" y="26243"/>
                </a:cubicBezTo>
                <a:cubicBezTo>
                  <a:pt x="333092" y="16634"/>
                  <a:pt x="335856" y="3536"/>
                  <a:pt x="348361" y="1167"/>
                </a:cubicBezTo>
                <a:cubicBezTo>
                  <a:pt x="364026" y="-1795"/>
                  <a:pt x="379954" y="969"/>
                  <a:pt x="394170" y="8472"/>
                </a:cubicBezTo>
                <a:cubicBezTo>
                  <a:pt x="412994" y="18411"/>
                  <a:pt x="413849" y="23676"/>
                  <a:pt x="401673" y="40854"/>
                </a:cubicBezTo>
                <a:cubicBezTo>
                  <a:pt x="359814" y="99958"/>
                  <a:pt x="323943" y="162154"/>
                  <a:pt x="302290" y="231789"/>
                </a:cubicBezTo>
                <a:cubicBezTo>
                  <a:pt x="289324" y="273582"/>
                  <a:pt x="281031" y="316166"/>
                  <a:pt x="282347" y="359934"/>
                </a:cubicBezTo>
                <a:cubicBezTo>
                  <a:pt x="283137" y="386129"/>
                  <a:pt x="286757" y="412258"/>
                  <a:pt x="294260" y="439375"/>
                </a:cubicBezTo>
                <a:close/>
              </a:path>
            </a:pathLst>
          </a:custGeom>
          <a:solidFill>
            <a:srgbClr val="0070C0"/>
          </a:solidFill>
          <a:ln w="6575" cap="flat">
            <a:noFill/>
            <a:prstDash val="solid"/>
            <a:miter/>
          </a:ln>
        </p:spPr>
        <p:txBody>
          <a:bodyPr rtlCol="0" anchor="ctr"/>
          <a:lstStyle/>
          <a:p>
            <a:endParaRPr lang="es-PE"/>
          </a:p>
        </p:txBody>
      </p:sp>
      <p:sp>
        <p:nvSpPr>
          <p:cNvPr id="45" name="Forma libre: forma 44">
            <a:extLst>
              <a:ext uri="{FF2B5EF4-FFF2-40B4-BE49-F238E27FC236}">
                <a16:creationId xmlns:a16="http://schemas.microsoft.com/office/drawing/2014/main" id="{F7C41B58-5915-4556-B5CD-C87F06179201}"/>
              </a:ext>
            </a:extLst>
          </p:cNvPr>
          <p:cNvSpPr/>
          <p:nvPr userDrawn="1"/>
        </p:nvSpPr>
        <p:spPr>
          <a:xfrm>
            <a:off x="8731043" y="4225334"/>
            <a:ext cx="334637" cy="794139"/>
          </a:xfrm>
          <a:custGeom>
            <a:avLst/>
            <a:gdLst>
              <a:gd name="connsiteX0" fmla="*/ 334261 w 334637"/>
              <a:gd name="connsiteY0" fmla="*/ 58006 h 794139"/>
              <a:gd name="connsiteX1" fmla="*/ 309316 w 334637"/>
              <a:gd name="connsiteY1" fmla="*/ 92625 h 794139"/>
              <a:gd name="connsiteX2" fmla="*/ 243697 w 334637"/>
              <a:gd name="connsiteY2" fmla="*/ 116846 h 794139"/>
              <a:gd name="connsiteX3" fmla="*/ 239682 w 334637"/>
              <a:gd name="connsiteY3" fmla="*/ 140540 h 794139"/>
              <a:gd name="connsiteX4" fmla="*/ 302274 w 334637"/>
              <a:gd name="connsiteY4" fmla="*/ 263354 h 794139"/>
              <a:gd name="connsiteX5" fmla="*/ 314845 w 334637"/>
              <a:gd name="connsiteY5" fmla="*/ 385313 h 794139"/>
              <a:gd name="connsiteX6" fmla="*/ 298522 w 334637"/>
              <a:gd name="connsiteY6" fmla="*/ 505691 h 794139"/>
              <a:gd name="connsiteX7" fmla="*/ 239682 w 334637"/>
              <a:gd name="connsiteY7" fmla="*/ 687609 h 794139"/>
              <a:gd name="connsiteX8" fmla="*/ 155305 w 334637"/>
              <a:gd name="connsiteY8" fmla="*/ 788309 h 794139"/>
              <a:gd name="connsiteX9" fmla="*/ 133191 w 334637"/>
              <a:gd name="connsiteY9" fmla="*/ 781990 h 794139"/>
              <a:gd name="connsiteX10" fmla="*/ 79945 w 334637"/>
              <a:gd name="connsiteY10" fmla="*/ 634429 h 794139"/>
              <a:gd name="connsiteX11" fmla="*/ 24066 w 334637"/>
              <a:gd name="connsiteY11" fmla="*/ 467452 h 794139"/>
              <a:gd name="connsiteX12" fmla="*/ 43 w 334637"/>
              <a:gd name="connsiteY12" fmla="*/ 310611 h 794139"/>
              <a:gd name="connsiteX13" fmla="*/ 32293 w 334637"/>
              <a:gd name="connsiteY13" fmla="*/ 150149 h 794139"/>
              <a:gd name="connsiteX14" fmla="*/ 44469 w 334637"/>
              <a:gd name="connsiteY14" fmla="*/ 123888 h 794139"/>
              <a:gd name="connsiteX15" fmla="*/ 66123 w 334637"/>
              <a:gd name="connsiteY15" fmla="*/ 116978 h 794139"/>
              <a:gd name="connsiteX16" fmla="*/ 87711 w 334637"/>
              <a:gd name="connsiteY16" fmla="*/ 130273 h 794139"/>
              <a:gd name="connsiteX17" fmla="*/ 95478 w 334637"/>
              <a:gd name="connsiteY17" fmla="*/ 125468 h 794139"/>
              <a:gd name="connsiteX18" fmla="*/ 86987 w 334637"/>
              <a:gd name="connsiteY18" fmla="*/ 98088 h 794139"/>
              <a:gd name="connsiteX19" fmla="*/ 93964 w 334637"/>
              <a:gd name="connsiteY19" fmla="*/ 38129 h 794139"/>
              <a:gd name="connsiteX20" fmla="*/ 132006 w 334637"/>
              <a:gd name="connsiteY20" fmla="*/ 5089 h 794139"/>
              <a:gd name="connsiteX21" fmla="*/ 157938 w 334637"/>
              <a:gd name="connsiteY21" fmla="*/ 8051 h 794139"/>
              <a:gd name="connsiteX22" fmla="*/ 176827 w 334637"/>
              <a:gd name="connsiteY22" fmla="*/ 29968 h 794139"/>
              <a:gd name="connsiteX23" fmla="*/ 210657 w 334637"/>
              <a:gd name="connsiteY23" fmla="*/ 41288 h 794139"/>
              <a:gd name="connsiteX24" fmla="*/ 300431 w 334637"/>
              <a:gd name="connsiteY24" fmla="*/ 22728 h 794139"/>
              <a:gd name="connsiteX25" fmla="*/ 334327 w 334637"/>
              <a:gd name="connsiteY25" fmla="*/ 48396 h 794139"/>
              <a:gd name="connsiteX26" fmla="*/ 334393 w 334637"/>
              <a:gd name="connsiteY26" fmla="*/ 58072 h 794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34637" h="794139">
                <a:moveTo>
                  <a:pt x="334261" y="58006"/>
                </a:moveTo>
                <a:cubicBezTo>
                  <a:pt x="334393" y="81305"/>
                  <a:pt x="331562" y="85912"/>
                  <a:pt x="309316" y="92625"/>
                </a:cubicBezTo>
                <a:cubicBezTo>
                  <a:pt x="286939" y="99470"/>
                  <a:pt x="264824" y="106842"/>
                  <a:pt x="243697" y="116846"/>
                </a:cubicBezTo>
                <a:cubicBezTo>
                  <a:pt x="227374" y="124612"/>
                  <a:pt x="226321" y="128496"/>
                  <a:pt x="239682" y="140540"/>
                </a:cubicBezTo>
                <a:cubicBezTo>
                  <a:pt x="276276" y="173580"/>
                  <a:pt x="291085" y="217677"/>
                  <a:pt x="302274" y="263354"/>
                </a:cubicBezTo>
                <a:cubicBezTo>
                  <a:pt x="312081" y="303371"/>
                  <a:pt x="317083" y="344111"/>
                  <a:pt x="314845" y="385313"/>
                </a:cubicBezTo>
                <a:cubicBezTo>
                  <a:pt x="312607" y="425790"/>
                  <a:pt x="307144" y="465938"/>
                  <a:pt x="298522" y="505691"/>
                </a:cubicBezTo>
                <a:cubicBezTo>
                  <a:pt x="284898" y="568349"/>
                  <a:pt x="268971" y="630217"/>
                  <a:pt x="239682" y="687609"/>
                </a:cubicBezTo>
                <a:cubicBezTo>
                  <a:pt x="219345" y="727428"/>
                  <a:pt x="192821" y="762574"/>
                  <a:pt x="155305" y="788309"/>
                </a:cubicBezTo>
                <a:cubicBezTo>
                  <a:pt x="142273" y="797260"/>
                  <a:pt x="138522" y="796470"/>
                  <a:pt x="133191" y="781990"/>
                </a:cubicBezTo>
                <a:cubicBezTo>
                  <a:pt x="115157" y="732891"/>
                  <a:pt x="97452" y="683726"/>
                  <a:pt x="79945" y="634429"/>
                </a:cubicBezTo>
                <a:cubicBezTo>
                  <a:pt x="60266" y="579143"/>
                  <a:pt x="39467" y="524186"/>
                  <a:pt x="24066" y="467452"/>
                </a:cubicBezTo>
                <a:cubicBezTo>
                  <a:pt x="10113" y="416049"/>
                  <a:pt x="767" y="363725"/>
                  <a:pt x="43" y="310611"/>
                </a:cubicBezTo>
                <a:cubicBezTo>
                  <a:pt x="-681" y="255193"/>
                  <a:pt x="7612" y="200828"/>
                  <a:pt x="32293" y="150149"/>
                </a:cubicBezTo>
                <a:cubicBezTo>
                  <a:pt x="36506" y="141461"/>
                  <a:pt x="40060" y="132445"/>
                  <a:pt x="44469" y="123888"/>
                </a:cubicBezTo>
                <a:cubicBezTo>
                  <a:pt x="49208" y="114740"/>
                  <a:pt x="56053" y="110659"/>
                  <a:pt x="66123" y="116978"/>
                </a:cubicBezTo>
                <a:cubicBezTo>
                  <a:pt x="73297" y="121453"/>
                  <a:pt x="80735" y="125468"/>
                  <a:pt x="87711" y="130273"/>
                </a:cubicBezTo>
                <a:cubicBezTo>
                  <a:pt x="94754" y="135143"/>
                  <a:pt x="96333" y="131852"/>
                  <a:pt x="95478" y="125468"/>
                </a:cubicBezTo>
                <a:cubicBezTo>
                  <a:pt x="94227" y="115925"/>
                  <a:pt x="91397" y="106973"/>
                  <a:pt x="86987" y="98088"/>
                </a:cubicBezTo>
                <a:cubicBezTo>
                  <a:pt x="68493" y="61428"/>
                  <a:pt x="64741" y="68273"/>
                  <a:pt x="93964" y="38129"/>
                </a:cubicBezTo>
                <a:cubicBezTo>
                  <a:pt x="105811" y="25887"/>
                  <a:pt x="118645" y="15291"/>
                  <a:pt x="132006" y="5089"/>
                </a:cubicBezTo>
                <a:cubicBezTo>
                  <a:pt x="141549" y="-2217"/>
                  <a:pt x="150040" y="-2019"/>
                  <a:pt x="157938" y="8051"/>
                </a:cubicBezTo>
                <a:cubicBezTo>
                  <a:pt x="163861" y="15620"/>
                  <a:pt x="171430" y="22070"/>
                  <a:pt x="176827" y="29968"/>
                </a:cubicBezTo>
                <a:cubicBezTo>
                  <a:pt x="185515" y="42736"/>
                  <a:pt x="196835" y="44250"/>
                  <a:pt x="210657" y="41288"/>
                </a:cubicBezTo>
                <a:cubicBezTo>
                  <a:pt x="240538" y="34904"/>
                  <a:pt x="270814" y="30099"/>
                  <a:pt x="300431" y="22728"/>
                </a:cubicBezTo>
                <a:cubicBezTo>
                  <a:pt x="323072" y="17068"/>
                  <a:pt x="329720" y="26809"/>
                  <a:pt x="334327" y="48396"/>
                </a:cubicBezTo>
                <a:cubicBezTo>
                  <a:pt x="334985" y="51490"/>
                  <a:pt x="334393" y="54847"/>
                  <a:pt x="334393" y="58072"/>
                </a:cubicBezTo>
                <a:close/>
              </a:path>
            </a:pathLst>
          </a:custGeom>
          <a:solidFill>
            <a:srgbClr val="FF0000"/>
          </a:solidFill>
          <a:ln w="6575" cap="flat">
            <a:noFill/>
            <a:prstDash val="solid"/>
            <a:miter/>
          </a:ln>
        </p:spPr>
        <p:txBody>
          <a:bodyPr rtlCol="0" anchor="ctr"/>
          <a:lstStyle/>
          <a:p>
            <a:endParaRPr lang="es-PE"/>
          </a:p>
        </p:txBody>
      </p:sp>
      <p:sp>
        <p:nvSpPr>
          <p:cNvPr id="46" name="Forma libre: forma 45">
            <a:extLst>
              <a:ext uri="{FF2B5EF4-FFF2-40B4-BE49-F238E27FC236}">
                <a16:creationId xmlns:a16="http://schemas.microsoft.com/office/drawing/2014/main" id="{705AB73A-3ADF-4933-BE93-28316BC1DDF2}"/>
              </a:ext>
            </a:extLst>
          </p:cNvPr>
          <p:cNvSpPr/>
          <p:nvPr userDrawn="1"/>
        </p:nvSpPr>
        <p:spPr>
          <a:xfrm>
            <a:off x="8620216" y="3976810"/>
            <a:ext cx="401027" cy="362028"/>
          </a:xfrm>
          <a:custGeom>
            <a:avLst/>
            <a:gdLst>
              <a:gd name="connsiteX0" fmla="*/ 364 w 401027"/>
              <a:gd name="connsiteY0" fmla="*/ 339044 h 362028"/>
              <a:gd name="connsiteX1" fmla="*/ 39985 w 401027"/>
              <a:gd name="connsiteY1" fmla="*/ 173252 h 362028"/>
              <a:gd name="connsiteX2" fmla="*/ 80463 w 401027"/>
              <a:gd name="connsiteY2" fmla="*/ 96443 h 362028"/>
              <a:gd name="connsiteX3" fmla="*/ 103170 w 401027"/>
              <a:gd name="connsiteY3" fmla="*/ 90783 h 362028"/>
              <a:gd name="connsiteX4" fmla="*/ 116859 w 401027"/>
              <a:gd name="connsiteY4" fmla="*/ 91770 h 362028"/>
              <a:gd name="connsiteX5" fmla="*/ 153125 w 401027"/>
              <a:gd name="connsiteY5" fmla="*/ 78475 h 362028"/>
              <a:gd name="connsiteX6" fmla="*/ 174647 w 401027"/>
              <a:gd name="connsiteY6" fmla="*/ 49911 h 362028"/>
              <a:gd name="connsiteX7" fmla="*/ 182216 w 401027"/>
              <a:gd name="connsiteY7" fmla="*/ 15818 h 362028"/>
              <a:gd name="connsiteX8" fmla="*/ 218810 w 401027"/>
              <a:gd name="connsiteY8" fmla="*/ 5485 h 362028"/>
              <a:gd name="connsiteX9" fmla="*/ 221311 w 401027"/>
              <a:gd name="connsiteY9" fmla="*/ 15291 h 362028"/>
              <a:gd name="connsiteX10" fmla="*/ 216638 w 401027"/>
              <a:gd name="connsiteY10" fmla="*/ 41355 h 362028"/>
              <a:gd name="connsiteX11" fmla="*/ 221377 w 401027"/>
              <a:gd name="connsiteY11" fmla="*/ 60705 h 362028"/>
              <a:gd name="connsiteX12" fmla="*/ 245136 w 401027"/>
              <a:gd name="connsiteY12" fmla="*/ 47081 h 362028"/>
              <a:gd name="connsiteX13" fmla="*/ 255470 w 401027"/>
              <a:gd name="connsiteY13" fmla="*/ 20096 h 362028"/>
              <a:gd name="connsiteX14" fmla="*/ 270739 w 401027"/>
              <a:gd name="connsiteY14" fmla="*/ 10421 h 362028"/>
              <a:gd name="connsiteX15" fmla="*/ 293117 w 401027"/>
              <a:gd name="connsiteY15" fmla="*/ 20557 h 362028"/>
              <a:gd name="connsiteX16" fmla="*/ 292590 w 401027"/>
              <a:gd name="connsiteY16" fmla="*/ 28586 h 362028"/>
              <a:gd name="connsiteX17" fmla="*/ 285285 w 401027"/>
              <a:gd name="connsiteY17" fmla="*/ 50306 h 362028"/>
              <a:gd name="connsiteX18" fmla="*/ 295355 w 401027"/>
              <a:gd name="connsiteY18" fmla="*/ 71236 h 362028"/>
              <a:gd name="connsiteX19" fmla="*/ 309900 w 401027"/>
              <a:gd name="connsiteY19" fmla="*/ 67287 h 362028"/>
              <a:gd name="connsiteX20" fmla="*/ 319707 w 401027"/>
              <a:gd name="connsiteY20" fmla="*/ 50635 h 362028"/>
              <a:gd name="connsiteX21" fmla="*/ 363278 w 401027"/>
              <a:gd name="connsiteY21" fmla="*/ 46686 h 362028"/>
              <a:gd name="connsiteX22" fmla="*/ 363870 w 401027"/>
              <a:gd name="connsiteY22" fmla="*/ 57414 h 362028"/>
              <a:gd name="connsiteX23" fmla="*/ 348337 w 401027"/>
              <a:gd name="connsiteY23" fmla="*/ 77357 h 362028"/>
              <a:gd name="connsiteX24" fmla="*/ 348337 w 401027"/>
              <a:gd name="connsiteY24" fmla="*/ 103552 h 362028"/>
              <a:gd name="connsiteX25" fmla="*/ 378745 w 401027"/>
              <a:gd name="connsiteY25" fmla="*/ 145477 h 362028"/>
              <a:gd name="connsiteX26" fmla="*/ 400727 w 401027"/>
              <a:gd name="connsiteY26" fmla="*/ 207608 h 362028"/>
              <a:gd name="connsiteX27" fmla="*/ 392171 w 401027"/>
              <a:gd name="connsiteY27" fmla="*/ 221693 h 362028"/>
              <a:gd name="connsiteX28" fmla="*/ 359329 w 401027"/>
              <a:gd name="connsiteY28" fmla="*/ 228735 h 362028"/>
              <a:gd name="connsiteX29" fmla="*/ 338925 w 401027"/>
              <a:gd name="connsiteY29" fmla="*/ 215901 h 362028"/>
              <a:gd name="connsiteX30" fmla="*/ 288378 w 401027"/>
              <a:gd name="connsiteY30" fmla="*/ 159693 h 362028"/>
              <a:gd name="connsiteX31" fmla="*/ 132326 w 401027"/>
              <a:gd name="connsiteY31" fmla="*/ 169895 h 362028"/>
              <a:gd name="connsiteX32" fmla="*/ 52096 w 401027"/>
              <a:gd name="connsiteY32" fmla="*/ 281125 h 362028"/>
              <a:gd name="connsiteX33" fmla="*/ 11223 w 401027"/>
              <a:gd name="connsiteY33" fmla="*/ 353655 h 362028"/>
              <a:gd name="connsiteX34" fmla="*/ 2404 w 401027"/>
              <a:gd name="connsiteY34" fmla="*/ 361685 h 362028"/>
              <a:gd name="connsiteX35" fmla="*/ 364 w 401027"/>
              <a:gd name="connsiteY35" fmla="*/ 350694 h 362028"/>
              <a:gd name="connsiteX36" fmla="*/ 364 w 401027"/>
              <a:gd name="connsiteY36" fmla="*/ 338978 h 36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1027" h="362028">
                <a:moveTo>
                  <a:pt x="364" y="339044"/>
                </a:moveTo>
                <a:cubicBezTo>
                  <a:pt x="1812" y="282376"/>
                  <a:pt x="16884" y="226892"/>
                  <a:pt x="39985" y="173252"/>
                </a:cubicBezTo>
                <a:cubicBezTo>
                  <a:pt x="51503" y="146530"/>
                  <a:pt x="65851" y="121454"/>
                  <a:pt x="80463" y="96443"/>
                </a:cubicBezTo>
                <a:cubicBezTo>
                  <a:pt x="86123" y="86768"/>
                  <a:pt x="92376" y="80911"/>
                  <a:pt x="103170" y="90783"/>
                </a:cubicBezTo>
                <a:cubicBezTo>
                  <a:pt x="106921" y="94206"/>
                  <a:pt x="111923" y="93679"/>
                  <a:pt x="116859" y="91770"/>
                </a:cubicBezTo>
                <a:cubicBezTo>
                  <a:pt x="128838" y="87097"/>
                  <a:pt x="141014" y="82819"/>
                  <a:pt x="153125" y="78475"/>
                </a:cubicBezTo>
                <a:cubicBezTo>
                  <a:pt x="166617" y="73671"/>
                  <a:pt x="171290" y="62087"/>
                  <a:pt x="174647" y="49911"/>
                </a:cubicBezTo>
                <a:cubicBezTo>
                  <a:pt x="177740" y="38722"/>
                  <a:pt x="179254" y="27073"/>
                  <a:pt x="182216" y="15818"/>
                </a:cubicBezTo>
                <a:cubicBezTo>
                  <a:pt x="186296" y="351"/>
                  <a:pt x="206568" y="-5112"/>
                  <a:pt x="218810" y="5485"/>
                </a:cubicBezTo>
                <a:cubicBezTo>
                  <a:pt x="222166" y="8381"/>
                  <a:pt x="221969" y="11540"/>
                  <a:pt x="221311" y="15291"/>
                </a:cubicBezTo>
                <a:cubicBezTo>
                  <a:pt x="219665" y="23979"/>
                  <a:pt x="218086" y="32667"/>
                  <a:pt x="216638" y="41355"/>
                </a:cubicBezTo>
                <a:cubicBezTo>
                  <a:pt x="215453" y="48463"/>
                  <a:pt x="210583" y="57019"/>
                  <a:pt x="221377" y="60705"/>
                </a:cubicBezTo>
                <a:cubicBezTo>
                  <a:pt x="230788" y="63930"/>
                  <a:pt x="241582" y="57085"/>
                  <a:pt x="245136" y="47081"/>
                </a:cubicBezTo>
                <a:cubicBezTo>
                  <a:pt x="248361" y="37998"/>
                  <a:pt x="251587" y="28850"/>
                  <a:pt x="255470" y="20096"/>
                </a:cubicBezTo>
                <a:cubicBezTo>
                  <a:pt x="258234" y="13909"/>
                  <a:pt x="263236" y="9565"/>
                  <a:pt x="270739" y="10421"/>
                </a:cubicBezTo>
                <a:cubicBezTo>
                  <a:pt x="279230" y="11408"/>
                  <a:pt x="287522" y="13185"/>
                  <a:pt x="293117" y="20557"/>
                </a:cubicBezTo>
                <a:cubicBezTo>
                  <a:pt x="295157" y="23255"/>
                  <a:pt x="293446" y="26019"/>
                  <a:pt x="292590" y="28586"/>
                </a:cubicBezTo>
                <a:cubicBezTo>
                  <a:pt x="290287" y="35892"/>
                  <a:pt x="288378" y="43329"/>
                  <a:pt x="285285" y="50306"/>
                </a:cubicBezTo>
                <a:cubicBezTo>
                  <a:pt x="280151" y="61758"/>
                  <a:pt x="284956" y="67221"/>
                  <a:pt x="295355" y="71236"/>
                </a:cubicBezTo>
                <a:cubicBezTo>
                  <a:pt x="301805" y="73737"/>
                  <a:pt x="306346" y="72947"/>
                  <a:pt x="309900" y="67287"/>
                </a:cubicBezTo>
                <a:cubicBezTo>
                  <a:pt x="313323" y="61824"/>
                  <a:pt x="316482" y="56229"/>
                  <a:pt x="319707" y="50635"/>
                </a:cubicBezTo>
                <a:cubicBezTo>
                  <a:pt x="329250" y="34115"/>
                  <a:pt x="351102" y="32075"/>
                  <a:pt x="363278" y="46686"/>
                </a:cubicBezTo>
                <a:cubicBezTo>
                  <a:pt x="366042" y="50043"/>
                  <a:pt x="367227" y="53399"/>
                  <a:pt x="363870" y="57414"/>
                </a:cubicBezTo>
                <a:cubicBezTo>
                  <a:pt x="358473" y="63930"/>
                  <a:pt x="354261" y="71433"/>
                  <a:pt x="348337" y="77357"/>
                </a:cubicBezTo>
                <a:cubicBezTo>
                  <a:pt x="339189" y="86571"/>
                  <a:pt x="340439" y="94732"/>
                  <a:pt x="348337" y="103552"/>
                </a:cubicBezTo>
                <a:cubicBezTo>
                  <a:pt x="359855" y="116518"/>
                  <a:pt x="369859" y="130471"/>
                  <a:pt x="378745" y="145477"/>
                </a:cubicBezTo>
                <a:cubicBezTo>
                  <a:pt x="390263" y="164827"/>
                  <a:pt x="396384" y="185888"/>
                  <a:pt x="400727" y="207608"/>
                </a:cubicBezTo>
                <a:cubicBezTo>
                  <a:pt x="402175" y="214848"/>
                  <a:pt x="398226" y="219192"/>
                  <a:pt x="392171" y="221693"/>
                </a:cubicBezTo>
                <a:cubicBezTo>
                  <a:pt x="381706" y="226037"/>
                  <a:pt x="370386" y="227880"/>
                  <a:pt x="359329" y="228735"/>
                </a:cubicBezTo>
                <a:cubicBezTo>
                  <a:pt x="350509" y="229393"/>
                  <a:pt x="343928" y="223667"/>
                  <a:pt x="338925" y="215901"/>
                </a:cubicBezTo>
                <a:cubicBezTo>
                  <a:pt x="325104" y="194510"/>
                  <a:pt x="309176" y="174963"/>
                  <a:pt x="288378" y="159693"/>
                </a:cubicBezTo>
                <a:cubicBezTo>
                  <a:pt x="242504" y="125929"/>
                  <a:pt x="176226" y="123362"/>
                  <a:pt x="132326" y="169895"/>
                </a:cubicBezTo>
                <a:cubicBezTo>
                  <a:pt x="100669" y="203462"/>
                  <a:pt x="74934" y="241240"/>
                  <a:pt x="52096" y="281125"/>
                </a:cubicBezTo>
                <a:cubicBezTo>
                  <a:pt x="38340" y="305214"/>
                  <a:pt x="25045" y="329632"/>
                  <a:pt x="11223" y="353655"/>
                </a:cubicBezTo>
                <a:cubicBezTo>
                  <a:pt x="9249" y="357078"/>
                  <a:pt x="7735" y="363594"/>
                  <a:pt x="2404" y="361685"/>
                </a:cubicBezTo>
                <a:cubicBezTo>
                  <a:pt x="-1611" y="360303"/>
                  <a:pt x="693" y="354511"/>
                  <a:pt x="364" y="350694"/>
                </a:cubicBezTo>
                <a:cubicBezTo>
                  <a:pt x="100" y="347469"/>
                  <a:pt x="364" y="344244"/>
                  <a:pt x="364" y="338978"/>
                </a:cubicBezTo>
                <a:close/>
              </a:path>
            </a:pathLst>
          </a:custGeom>
          <a:solidFill>
            <a:srgbClr val="FF0000"/>
          </a:solidFill>
          <a:ln w="6575" cap="flat">
            <a:noFill/>
            <a:prstDash val="solid"/>
            <a:miter/>
          </a:ln>
        </p:spPr>
        <p:txBody>
          <a:bodyPr rtlCol="0" anchor="ctr"/>
          <a:lstStyle/>
          <a:p>
            <a:endParaRPr lang="es-PE"/>
          </a:p>
        </p:txBody>
      </p:sp>
      <p:sp>
        <p:nvSpPr>
          <p:cNvPr id="47" name="Forma libre: forma 46">
            <a:extLst>
              <a:ext uri="{FF2B5EF4-FFF2-40B4-BE49-F238E27FC236}">
                <a16:creationId xmlns:a16="http://schemas.microsoft.com/office/drawing/2014/main" id="{A517874F-AE5C-426F-ABC7-C385D8AF4845}"/>
              </a:ext>
            </a:extLst>
          </p:cNvPr>
          <p:cNvSpPr/>
          <p:nvPr userDrawn="1"/>
        </p:nvSpPr>
        <p:spPr>
          <a:xfrm>
            <a:off x="9007553" y="4089417"/>
            <a:ext cx="50379" cy="59459"/>
          </a:xfrm>
          <a:custGeom>
            <a:avLst/>
            <a:gdLst>
              <a:gd name="connsiteX0" fmla="*/ 50379 w 50379"/>
              <a:gd name="connsiteY0" fmla="*/ 43532 h 59459"/>
              <a:gd name="connsiteX1" fmla="*/ 41889 w 50379"/>
              <a:gd name="connsiteY1" fmla="*/ 58472 h 59459"/>
              <a:gd name="connsiteX2" fmla="*/ 17142 w 50379"/>
              <a:gd name="connsiteY2" fmla="*/ 50508 h 59459"/>
              <a:gd name="connsiteX3" fmla="*/ 1938 w 50379"/>
              <a:gd name="connsiteY3" fmla="*/ 15362 h 59459"/>
              <a:gd name="connsiteX4" fmla="*/ 7203 w 50379"/>
              <a:gd name="connsiteY4" fmla="*/ 3384 h 59459"/>
              <a:gd name="connsiteX5" fmla="*/ 45180 w 50379"/>
              <a:gd name="connsiteY5" fmla="*/ 20759 h 59459"/>
              <a:gd name="connsiteX6" fmla="*/ 50379 w 50379"/>
              <a:gd name="connsiteY6" fmla="*/ 43466 h 59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379" h="59459">
                <a:moveTo>
                  <a:pt x="50379" y="43532"/>
                </a:moveTo>
                <a:cubicBezTo>
                  <a:pt x="50379" y="51561"/>
                  <a:pt x="50379" y="57946"/>
                  <a:pt x="41889" y="58472"/>
                </a:cubicBezTo>
                <a:cubicBezTo>
                  <a:pt x="32543" y="59130"/>
                  <a:pt x="21222" y="62684"/>
                  <a:pt x="17142" y="50508"/>
                </a:cubicBezTo>
                <a:cubicBezTo>
                  <a:pt x="12995" y="38266"/>
                  <a:pt x="8585" y="26485"/>
                  <a:pt x="1938" y="15362"/>
                </a:cubicBezTo>
                <a:cubicBezTo>
                  <a:pt x="-1287" y="9899"/>
                  <a:pt x="-1090" y="5687"/>
                  <a:pt x="7203" y="3384"/>
                </a:cubicBezTo>
                <a:cubicBezTo>
                  <a:pt x="30766" y="-3198"/>
                  <a:pt x="35241" y="-1553"/>
                  <a:pt x="45180" y="20759"/>
                </a:cubicBezTo>
                <a:cubicBezTo>
                  <a:pt x="48668" y="28526"/>
                  <a:pt x="49326" y="36950"/>
                  <a:pt x="50379" y="43466"/>
                </a:cubicBezTo>
                <a:close/>
              </a:path>
            </a:pathLst>
          </a:custGeom>
          <a:solidFill>
            <a:srgbClr val="FF0000"/>
          </a:solidFill>
          <a:ln w="6575" cap="flat">
            <a:noFill/>
            <a:prstDash val="solid"/>
            <a:miter/>
          </a:ln>
        </p:spPr>
        <p:txBody>
          <a:bodyPr rtlCol="0" anchor="ctr"/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763888621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9;p14">
            <a:extLst>
              <a:ext uri="{FF2B5EF4-FFF2-40B4-BE49-F238E27FC236}">
                <a16:creationId xmlns:a16="http://schemas.microsoft.com/office/drawing/2014/main" id="{8C83A7D0-02E8-12BE-BB87-EEAACDC6E81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4326" y="521226"/>
            <a:ext cx="3679801" cy="572697"/>
          </a:xfrm>
        </p:spPr>
        <p:txBody>
          <a:bodyPr/>
          <a:lstStyle>
            <a:lvl1pPr>
              <a:defRPr sz="2400"/>
            </a:lvl1pPr>
          </a:lstStyle>
          <a:p>
            <a:pPr lvl="0"/>
            <a:endParaRPr lang="es-PE"/>
          </a:p>
        </p:txBody>
      </p:sp>
      <p:sp>
        <p:nvSpPr>
          <p:cNvPr id="3" name="Google Shape;450;p14">
            <a:extLst>
              <a:ext uri="{FF2B5EF4-FFF2-40B4-BE49-F238E27FC236}">
                <a16:creationId xmlns:a16="http://schemas.microsoft.com/office/drawing/2014/main" id="{1BDDEA6B-0303-6B87-F139-89D81A3945B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93451" y="2006266"/>
            <a:ext cx="2210095" cy="468904"/>
          </a:xfrm>
        </p:spPr>
        <p:txBody>
          <a:bodyPr anchor="b"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4" name="Google Shape;451;p14">
            <a:extLst>
              <a:ext uri="{FF2B5EF4-FFF2-40B4-BE49-F238E27FC236}">
                <a16:creationId xmlns:a16="http://schemas.microsoft.com/office/drawing/2014/main" id="{61BCE1D5-F944-0664-C6C4-3E8126A70474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893451" y="2389263"/>
            <a:ext cx="2210095" cy="673501"/>
          </a:xfrm>
        </p:spPr>
        <p:txBody>
          <a:bodyPr anchorCtr="1"/>
          <a:lstStyle>
            <a:lvl1pPr algn="ctr"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5" name="Google Shape;452;p14">
            <a:extLst>
              <a:ext uri="{FF2B5EF4-FFF2-40B4-BE49-F238E27FC236}">
                <a16:creationId xmlns:a16="http://schemas.microsoft.com/office/drawing/2014/main" id="{DA2AA6C7-6F90-EECF-6FE9-FFD0030BC9AB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1428347" y="1517044"/>
            <a:ext cx="1140302" cy="501603"/>
          </a:xfrm>
        </p:spPr>
        <p:txBody>
          <a:bodyPr anchor="ctr" anchorCtr="1"/>
          <a:lstStyle>
            <a:lvl1pPr algn="ctr">
              <a:defRPr sz="3000">
                <a:solidFill>
                  <a:srgbClr val="F1C2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6" name="Google Shape;453;p14">
            <a:extLst>
              <a:ext uri="{FF2B5EF4-FFF2-40B4-BE49-F238E27FC236}">
                <a16:creationId xmlns:a16="http://schemas.microsoft.com/office/drawing/2014/main" id="{FE902937-4517-1552-3745-94112C58CBE1}"/>
              </a:ext>
            </a:extLst>
          </p:cNvPr>
          <p:cNvSpPr txBox="1">
            <a:spLocks noGrp="1"/>
          </p:cNvSpPr>
          <p:nvPr>
            <p:ph type="title" idx="3"/>
          </p:nvPr>
        </p:nvSpPr>
        <p:spPr>
          <a:xfrm>
            <a:off x="3466938" y="2006266"/>
            <a:ext cx="2210095" cy="468904"/>
          </a:xfrm>
        </p:spPr>
        <p:txBody>
          <a:bodyPr anchor="b"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7" name="Google Shape;454;p14">
            <a:extLst>
              <a:ext uri="{FF2B5EF4-FFF2-40B4-BE49-F238E27FC236}">
                <a16:creationId xmlns:a16="http://schemas.microsoft.com/office/drawing/2014/main" id="{B7505A49-8F93-26FE-5154-981CC9B4CC6D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3466938" y="2389263"/>
            <a:ext cx="2210095" cy="673501"/>
          </a:xfrm>
        </p:spPr>
        <p:txBody>
          <a:bodyPr anchorCtr="1"/>
          <a:lstStyle>
            <a:lvl1pPr algn="ctr"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8" name="Google Shape;455;p14">
            <a:extLst>
              <a:ext uri="{FF2B5EF4-FFF2-40B4-BE49-F238E27FC236}">
                <a16:creationId xmlns:a16="http://schemas.microsoft.com/office/drawing/2014/main" id="{22C3153B-4042-D43F-5105-AC40AB736E85}"/>
              </a:ext>
            </a:extLst>
          </p:cNvPr>
          <p:cNvSpPr txBox="1">
            <a:spLocks noGrp="1"/>
          </p:cNvSpPr>
          <p:nvPr>
            <p:ph type="title" idx="5"/>
          </p:nvPr>
        </p:nvSpPr>
        <p:spPr>
          <a:xfrm>
            <a:off x="4001844" y="1517044"/>
            <a:ext cx="1140302" cy="501603"/>
          </a:xfrm>
        </p:spPr>
        <p:txBody>
          <a:bodyPr anchor="ctr" anchorCtr="1"/>
          <a:lstStyle>
            <a:lvl1pPr algn="ctr">
              <a:defRPr sz="3000">
                <a:solidFill>
                  <a:srgbClr val="F1C2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9" name="Google Shape;456;p14">
            <a:extLst>
              <a:ext uri="{FF2B5EF4-FFF2-40B4-BE49-F238E27FC236}">
                <a16:creationId xmlns:a16="http://schemas.microsoft.com/office/drawing/2014/main" id="{538E4BDF-7A85-A661-F331-0F2F65773D8A}"/>
              </a:ext>
            </a:extLst>
          </p:cNvPr>
          <p:cNvSpPr txBox="1">
            <a:spLocks noGrp="1"/>
          </p:cNvSpPr>
          <p:nvPr>
            <p:ph type="title" idx="6"/>
          </p:nvPr>
        </p:nvSpPr>
        <p:spPr>
          <a:xfrm>
            <a:off x="6040425" y="2006266"/>
            <a:ext cx="2210095" cy="468904"/>
          </a:xfrm>
        </p:spPr>
        <p:txBody>
          <a:bodyPr anchor="b"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10" name="Google Shape;457;p14">
            <a:extLst>
              <a:ext uri="{FF2B5EF4-FFF2-40B4-BE49-F238E27FC236}">
                <a16:creationId xmlns:a16="http://schemas.microsoft.com/office/drawing/2014/main" id="{44B45C87-64B7-7DB3-53EA-9B201247CAEE}"/>
              </a:ext>
            </a:extLst>
          </p:cNvPr>
          <p:cNvSpPr txBox="1">
            <a:spLocks noGrp="1"/>
          </p:cNvSpPr>
          <p:nvPr>
            <p:ph type="subTitle" idx="7"/>
          </p:nvPr>
        </p:nvSpPr>
        <p:spPr>
          <a:xfrm>
            <a:off x="6040425" y="2389263"/>
            <a:ext cx="2210095" cy="673501"/>
          </a:xfrm>
        </p:spPr>
        <p:txBody>
          <a:bodyPr anchorCtr="1"/>
          <a:lstStyle>
            <a:lvl1pPr algn="ctr"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11" name="Google Shape;458;p14">
            <a:extLst>
              <a:ext uri="{FF2B5EF4-FFF2-40B4-BE49-F238E27FC236}">
                <a16:creationId xmlns:a16="http://schemas.microsoft.com/office/drawing/2014/main" id="{D9DE000B-4610-5C82-BFF5-5D9896028850}"/>
              </a:ext>
            </a:extLst>
          </p:cNvPr>
          <p:cNvSpPr txBox="1">
            <a:spLocks noGrp="1"/>
          </p:cNvSpPr>
          <p:nvPr>
            <p:ph type="title" idx="8"/>
          </p:nvPr>
        </p:nvSpPr>
        <p:spPr>
          <a:xfrm>
            <a:off x="6575331" y="1517044"/>
            <a:ext cx="1140302" cy="501603"/>
          </a:xfrm>
        </p:spPr>
        <p:txBody>
          <a:bodyPr anchor="ctr" anchorCtr="1"/>
          <a:lstStyle>
            <a:lvl1pPr algn="ctr">
              <a:defRPr sz="3000">
                <a:solidFill>
                  <a:srgbClr val="F1C2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2" name="Google Shape;459;p14">
            <a:extLst>
              <a:ext uri="{FF2B5EF4-FFF2-40B4-BE49-F238E27FC236}">
                <a16:creationId xmlns:a16="http://schemas.microsoft.com/office/drawing/2014/main" id="{DB0F7406-CE82-4F8A-8402-2A2449D01CC7}"/>
              </a:ext>
            </a:extLst>
          </p:cNvPr>
          <p:cNvSpPr txBox="1">
            <a:spLocks noGrp="1"/>
          </p:cNvSpPr>
          <p:nvPr>
            <p:ph type="title" idx="9"/>
          </p:nvPr>
        </p:nvSpPr>
        <p:spPr>
          <a:xfrm>
            <a:off x="2180203" y="3556065"/>
            <a:ext cx="2210095" cy="468904"/>
          </a:xfrm>
        </p:spPr>
        <p:txBody>
          <a:bodyPr anchor="b"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13" name="Google Shape;460;p14">
            <a:extLst>
              <a:ext uri="{FF2B5EF4-FFF2-40B4-BE49-F238E27FC236}">
                <a16:creationId xmlns:a16="http://schemas.microsoft.com/office/drawing/2014/main" id="{B7AF5C99-8B9E-509A-CC90-F824C95A974F}"/>
              </a:ext>
            </a:extLst>
          </p:cNvPr>
          <p:cNvSpPr txBox="1">
            <a:spLocks noGrp="1"/>
          </p:cNvSpPr>
          <p:nvPr>
            <p:ph type="subTitle" idx="13"/>
          </p:nvPr>
        </p:nvSpPr>
        <p:spPr>
          <a:xfrm>
            <a:off x="2180203" y="3939061"/>
            <a:ext cx="2210095" cy="673501"/>
          </a:xfrm>
        </p:spPr>
        <p:txBody>
          <a:bodyPr anchorCtr="1"/>
          <a:lstStyle>
            <a:lvl1pPr algn="ctr"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14" name="Google Shape;461;p14">
            <a:extLst>
              <a:ext uri="{FF2B5EF4-FFF2-40B4-BE49-F238E27FC236}">
                <a16:creationId xmlns:a16="http://schemas.microsoft.com/office/drawing/2014/main" id="{2F2B8BFB-7622-583F-8EF5-5F20C42E6E36}"/>
              </a:ext>
            </a:extLst>
          </p:cNvPr>
          <p:cNvSpPr txBox="1">
            <a:spLocks noGrp="1"/>
          </p:cNvSpPr>
          <p:nvPr>
            <p:ph type="title" idx="14"/>
          </p:nvPr>
        </p:nvSpPr>
        <p:spPr>
          <a:xfrm>
            <a:off x="2715100" y="3066842"/>
            <a:ext cx="1140302" cy="501603"/>
          </a:xfrm>
        </p:spPr>
        <p:txBody>
          <a:bodyPr anchor="ctr" anchorCtr="1"/>
          <a:lstStyle>
            <a:lvl1pPr algn="ctr">
              <a:defRPr sz="3000">
                <a:solidFill>
                  <a:srgbClr val="F1C2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5" name="Google Shape;462;p14">
            <a:extLst>
              <a:ext uri="{FF2B5EF4-FFF2-40B4-BE49-F238E27FC236}">
                <a16:creationId xmlns:a16="http://schemas.microsoft.com/office/drawing/2014/main" id="{F3F70CDC-F452-3EB2-4CCC-F726E5940AAF}"/>
              </a:ext>
            </a:extLst>
          </p:cNvPr>
          <p:cNvSpPr txBox="1">
            <a:spLocks noGrp="1"/>
          </p:cNvSpPr>
          <p:nvPr>
            <p:ph type="title" idx="15"/>
          </p:nvPr>
        </p:nvSpPr>
        <p:spPr>
          <a:xfrm>
            <a:off x="4753691" y="3556065"/>
            <a:ext cx="2210095" cy="468904"/>
          </a:xfrm>
        </p:spPr>
        <p:txBody>
          <a:bodyPr anchor="b" anchorCtr="1"/>
          <a:lstStyle>
            <a:lvl1pPr algn="ctr">
              <a:defRPr sz="1600"/>
            </a:lvl1pPr>
          </a:lstStyle>
          <a:p>
            <a:pPr lvl="0"/>
            <a:endParaRPr lang="es-PE"/>
          </a:p>
        </p:txBody>
      </p:sp>
      <p:sp>
        <p:nvSpPr>
          <p:cNvPr id="16" name="Google Shape;463;p14">
            <a:extLst>
              <a:ext uri="{FF2B5EF4-FFF2-40B4-BE49-F238E27FC236}">
                <a16:creationId xmlns:a16="http://schemas.microsoft.com/office/drawing/2014/main" id="{0ECE1574-D58F-35ED-F465-524AE75038F7}"/>
              </a:ext>
            </a:extLst>
          </p:cNvPr>
          <p:cNvSpPr txBox="1">
            <a:spLocks noGrp="1"/>
          </p:cNvSpPr>
          <p:nvPr>
            <p:ph type="subTitle" idx="16"/>
          </p:nvPr>
        </p:nvSpPr>
        <p:spPr>
          <a:xfrm>
            <a:off x="4753691" y="3939061"/>
            <a:ext cx="2210095" cy="673501"/>
          </a:xfrm>
        </p:spPr>
        <p:txBody>
          <a:bodyPr anchorCtr="1"/>
          <a:lstStyle>
            <a:lvl1pPr algn="ctr"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17" name="Google Shape;464;p14">
            <a:extLst>
              <a:ext uri="{FF2B5EF4-FFF2-40B4-BE49-F238E27FC236}">
                <a16:creationId xmlns:a16="http://schemas.microsoft.com/office/drawing/2014/main" id="{0E9E9CD1-9BE8-540E-BF71-F18107F81EE3}"/>
              </a:ext>
            </a:extLst>
          </p:cNvPr>
          <p:cNvSpPr txBox="1">
            <a:spLocks noGrp="1"/>
          </p:cNvSpPr>
          <p:nvPr>
            <p:ph type="title" idx="17"/>
          </p:nvPr>
        </p:nvSpPr>
        <p:spPr>
          <a:xfrm>
            <a:off x="5288596" y="3066842"/>
            <a:ext cx="1140302" cy="501603"/>
          </a:xfrm>
        </p:spPr>
        <p:txBody>
          <a:bodyPr anchor="ctr" anchorCtr="1"/>
          <a:lstStyle>
            <a:lvl1pPr algn="ctr">
              <a:defRPr sz="3000">
                <a:solidFill>
                  <a:srgbClr val="F1C2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8EBAE1F1-4C12-479D-A529-D94E9F50D5E1}"/>
              </a:ext>
            </a:extLst>
          </p:cNvPr>
          <p:cNvGrpSpPr/>
          <p:nvPr userDrawn="1"/>
        </p:nvGrpSpPr>
        <p:grpSpPr>
          <a:xfrm>
            <a:off x="0" y="4622274"/>
            <a:ext cx="8599115" cy="382210"/>
            <a:chOff x="0" y="4002492"/>
            <a:chExt cx="8599115" cy="1001992"/>
          </a:xfrm>
        </p:grpSpPr>
        <p:grpSp>
          <p:nvGrpSpPr>
            <p:cNvPr id="27" name="Grupo 26">
              <a:extLst>
                <a:ext uri="{FF2B5EF4-FFF2-40B4-BE49-F238E27FC236}">
                  <a16:creationId xmlns:a16="http://schemas.microsoft.com/office/drawing/2014/main" id="{51E374F3-6A0B-40C3-A2DF-0E3FEA49E87A}"/>
                </a:ext>
              </a:extLst>
            </p:cNvPr>
            <p:cNvGrpSpPr/>
            <p:nvPr userDrawn="1"/>
          </p:nvGrpSpPr>
          <p:grpSpPr>
            <a:xfrm rot="10800000">
              <a:off x="5066269" y="4122627"/>
              <a:ext cx="3532846" cy="881857"/>
              <a:chOff x="-6263" y="4356045"/>
              <a:chExt cx="8605381" cy="595182"/>
            </a:xfrm>
          </p:grpSpPr>
          <p:sp>
            <p:nvSpPr>
              <p:cNvPr id="28" name="Forma libre: forma 27">
                <a:extLst>
                  <a:ext uri="{FF2B5EF4-FFF2-40B4-BE49-F238E27FC236}">
                    <a16:creationId xmlns:a16="http://schemas.microsoft.com/office/drawing/2014/main" id="{821ACC20-F439-437A-9E17-7E050C440D8C}"/>
                  </a:ext>
                </a:extLst>
              </p:cNvPr>
              <p:cNvSpPr/>
              <p:nvPr userDrawn="1"/>
            </p:nvSpPr>
            <p:spPr>
              <a:xfrm>
                <a:off x="-6263" y="4445465"/>
                <a:ext cx="8605381" cy="505762"/>
              </a:xfrm>
              <a:custGeom>
                <a:avLst/>
                <a:gdLst>
                  <a:gd name="connsiteX0" fmla="*/ 8605381 w 8605381"/>
                  <a:gd name="connsiteY0" fmla="*/ 234744 h 505762"/>
                  <a:gd name="connsiteX1" fmla="*/ 7741085 w 8605381"/>
                  <a:gd name="connsiteY1" fmla="*/ 78169 h 505762"/>
                  <a:gd name="connsiteX2" fmla="*/ 6281803 w 8605381"/>
                  <a:gd name="connsiteY2" fmla="*/ 9276 h 505762"/>
                  <a:gd name="connsiteX3" fmla="*/ 4308953 w 8605381"/>
                  <a:gd name="connsiteY3" fmla="*/ 278585 h 505762"/>
                  <a:gd name="connsiteX4" fmla="*/ 2179529 w 8605381"/>
                  <a:gd name="connsiteY4" fmla="*/ 422634 h 505762"/>
                  <a:gd name="connsiteX5" fmla="*/ 488515 w 8605381"/>
                  <a:gd name="connsiteY5" fmla="*/ 46854 h 505762"/>
                  <a:gd name="connsiteX6" fmla="*/ 0 w 8605381"/>
                  <a:gd name="connsiteY6" fmla="*/ 153325 h 50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5381" h="505762">
                    <a:moveTo>
                      <a:pt x="8605381" y="234744"/>
                    </a:moveTo>
                    <a:cubicBezTo>
                      <a:pt x="8366864" y="175245"/>
                      <a:pt x="8128348" y="115747"/>
                      <a:pt x="7741085" y="78169"/>
                    </a:cubicBezTo>
                    <a:cubicBezTo>
                      <a:pt x="7353822" y="40591"/>
                      <a:pt x="6853825" y="-24127"/>
                      <a:pt x="6281803" y="9276"/>
                    </a:cubicBezTo>
                    <a:cubicBezTo>
                      <a:pt x="5709781" y="42679"/>
                      <a:pt x="4992665" y="209692"/>
                      <a:pt x="4308953" y="278585"/>
                    </a:cubicBezTo>
                    <a:cubicBezTo>
                      <a:pt x="3625241" y="347478"/>
                      <a:pt x="2816269" y="461256"/>
                      <a:pt x="2179529" y="422634"/>
                    </a:cubicBezTo>
                    <a:cubicBezTo>
                      <a:pt x="1542789" y="384012"/>
                      <a:pt x="851770" y="91739"/>
                      <a:pt x="488515" y="46854"/>
                    </a:cubicBezTo>
                    <a:cubicBezTo>
                      <a:pt x="125260" y="1969"/>
                      <a:pt x="129436" y="1023884"/>
                      <a:pt x="0" y="153325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/>
              </a:p>
            </p:txBody>
          </p:sp>
          <p:sp>
            <p:nvSpPr>
              <p:cNvPr id="29" name="Forma libre: forma 28">
                <a:extLst>
                  <a:ext uri="{FF2B5EF4-FFF2-40B4-BE49-F238E27FC236}">
                    <a16:creationId xmlns:a16="http://schemas.microsoft.com/office/drawing/2014/main" id="{C4777B7E-CD08-491E-A8CE-ABEDA733A53C}"/>
                  </a:ext>
                </a:extLst>
              </p:cNvPr>
              <p:cNvSpPr/>
              <p:nvPr userDrawn="1"/>
            </p:nvSpPr>
            <p:spPr>
              <a:xfrm>
                <a:off x="-6263" y="4356045"/>
                <a:ext cx="8605381" cy="505762"/>
              </a:xfrm>
              <a:custGeom>
                <a:avLst/>
                <a:gdLst>
                  <a:gd name="connsiteX0" fmla="*/ 8605381 w 8605381"/>
                  <a:gd name="connsiteY0" fmla="*/ 234744 h 505762"/>
                  <a:gd name="connsiteX1" fmla="*/ 7741085 w 8605381"/>
                  <a:gd name="connsiteY1" fmla="*/ 78169 h 505762"/>
                  <a:gd name="connsiteX2" fmla="*/ 6281803 w 8605381"/>
                  <a:gd name="connsiteY2" fmla="*/ 9276 h 505762"/>
                  <a:gd name="connsiteX3" fmla="*/ 4308953 w 8605381"/>
                  <a:gd name="connsiteY3" fmla="*/ 278585 h 505762"/>
                  <a:gd name="connsiteX4" fmla="*/ 2179529 w 8605381"/>
                  <a:gd name="connsiteY4" fmla="*/ 422634 h 505762"/>
                  <a:gd name="connsiteX5" fmla="*/ 488515 w 8605381"/>
                  <a:gd name="connsiteY5" fmla="*/ 46854 h 505762"/>
                  <a:gd name="connsiteX6" fmla="*/ 0 w 8605381"/>
                  <a:gd name="connsiteY6" fmla="*/ 153325 h 50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5381" h="505762">
                    <a:moveTo>
                      <a:pt x="8605381" y="234744"/>
                    </a:moveTo>
                    <a:cubicBezTo>
                      <a:pt x="8366864" y="175245"/>
                      <a:pt x="8128348" y="115747"/>
                      <a:pt x="7741085" y="78169"/>
                    </a:cubicBezTo>
                    <a:cubicBezTo>
                      <a:pt x="7353822" y="40591"/>
                      <a:pt x="6853825" y="-24127"/>
                      <a:pt x="6281803" y="9276"/>
                    </a:cubicBezTo>
                    <a:cubicBezTo>
                      <a:pt x="5709781" y="42679"/>
                      <a:pt x="4992665" y="209692"/>
                      <a:pt x="4308953" y="278585"/>
                    </a:cubicBezTo>
                    <a:cubicBezTo>
                      <a:pt x="3625241" y="347478"/>
                      <a:pt x="2816269" y="461256"/>
                      <a:pt x="2179529" y="422634"/>
                    </a:cubicBezTo>
                    <a:cubicBezTo>
                      <a:pt x="1542789" y="384012"/>
                      <a:pt x="851770" y="91739"/>
                      <a:pt x="488515" y="46854"/>
                    </a:cubicBezTo>
                    <a:cubicBezTo>
                      <a:pt x="125260" y="1969"/>
                      <a:pt x="129436" y="1023884"/>
                      <a:pt x="0" y="153325"/>
                    </a:cubicBezTo>
                  </a:path>
                </a:pathLst>
              </a:cu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/>
              </a:p>
            </p:txBody>
          </p:sp>
        </p:grpSp>
        <p:grpSp>
          <p:nvGrpSpPr>
            <p:cNvPr id="30" name="Grupo 29">
              <a:extLst>
                <a:ext uri="{FF2B5EF4-FFF2-40B4-BE49-F238E27FC236}">
                  <a16:creationId xmlns:a16="http://schemas.microsoft.com/office/drawing/2014/main" id="{9D55822A-6DB6-4512-8017-A76F18BEBCFD}"/>
                </a:ext>
              </a:extLst>
            </p:cNvPr>
            <p:cNvGrpSpPr/>
            <p:nvPr userDrawn="1"/>
          </p:nvGrpSpPr>
          <p:grpSpPr>
            <a:xfrm rot="10800000">
              <a:off x="0" y="4002492"/>
              <a:ext cx="5066268" cy="881857"/>
              <a:chOff x="-6263" y="4356045"/>
              <a:chExt cx="8605381" cy="595182"/>
            </a:xfrm>
          </p:grpSpPr>
          <p:sp>
            <p:nvSpPr>
              <p:cNvPr id="31" name="Forma libre: forma 30">
                <a:extLst>
                  <a:ext uri="{FF2B5EF4-FFF2-40B4-BE49-F238E27FC236}">
                    <a16:creationId xmlns:a16="http://schemas.microsoft.com/office/drawing/2014/main" id="{8E70427E-B3E6-45A0-9837-E00AD1368B18}"/>
                  </a:ext>
                </a:extLst>
              </p:cNvPr>
              <p:cNvSpPr/>
              <p:nvPr userDrawn="1"/>
            </p:nvSpPr>
            <p:spPr>
              <a:xfrm>
                <a:off x="-6263" y="4445465"/>
                <a:ext cx="8605381" cy="505762"/>
              </a:xfrm>
              <a:custGeom>
                <a:avLst/>
                <a:gdLst>
                  <a:gd name="connsiteX0" fmla="*/ 8605381 w 8605381"/>
                  <a:gd name="connsiteY0" fmla="*/ 234744 h 505762"/>
                  <a:gd name="connsiteX1" fmla="*/ 7741085 w 8605381"/>
                  <a:gd name="connsiteY1" fmla="*/ 78169 h 505762"/>
                  <a:gd name="connsiteX2" fmla="*/ 6281803 w 8605381"/>
                  <a:gd name="connsiteY2" fmla="*/ 9276 h 505762"/>
                  <a:gd name="connsiteX3" fmla="*/ 4308953 w 8605381"/>
                  <a:gd name="connsiteY3" fmla="*/ 278585 h 505762"/>
                  <a:gd name="connsiteX4" fmla="*/ 2179529 w 8605381"/>
                  <a:gd name="connsiteY4" fmla="*/ 422634 h 505762"/>
                  <a:gd name="connsiteX5" fmla="*/ 488515 w 8605381"/>
                  <a:gd name="connsiteY5" fmla="*/ 46854 h 505762"/>
                  <a:gd name="connsiteX6" fmla="*/ 0 w 8605381"/>
                  <a:gd name="connsiteY6" fmla="*/ 153325 h 50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5381" h="505762">
                    <a:moveTo>
                      <a:pt x="8605381" y="234744"/>
                    </a:moveTo>
                    <a:cubicBezTo>
                      <a:pt x="8366864" y="175245"/>
                      <a:pt x="8128348" y="115747"/>
                      <a:pt x="7741085" y="78169"/>
                    </a:cubicBezTo>
                    <a:cubicBezTo>
                      <a:pt x="7353822" y="40591"/>
                      <a:pt x="6853825" y="-24127"/>
                      <a:pt x="6281803" y="9276"/>
                    </a:cubicBezTo>
                    <a:cubicBezTo>
                      <a:pt x="5709781" y="42679"/>
                      <a:pt x="4992665" y="209692"/>
                      <a:pt x="4308953" y="278585"/>
                    </a:cubicBezTo>
                    <a:cubicBezTo>
                      <a:pt x="3625241" y="347478"/>
                      <a:pt x="2816269" y="461256"/>
                      <a:pt x="2179529" y="422634"/>
                    </a:cubicBezTo>
                    <a:cubicBezTo>
                      <a:pt x="1542789" y="384012"/>
                      <a:pt x="851770" y="91739"/>
                      <a:pt x="488515" y="46854"/>
                    </a:cubicBezTo>
                    <a:cubicBezTo>
                      <a:pt x="125260" y="1969"/>
                      <a:pt x="129436" y="1023884"/>
                      <a:pt x="0" y="153325"/>
                    </a:cubicBezTo>
                  </a:path>
                </a:pathLst>
              </a:cu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/>
              </a:p>
            </p:txBody>
          </p:sp>
          <p:sp>
            <p:nvSpPr>
              <p:cNvPr id="32" name="Forma libre: forma 31">
                <a:extLst>
                  <a:ext uri="{FF2B5EF4-FFF2-40B4-BE49-F238E27FC236}">
                    <a16:creationId xmlns:a16="http://schemas.microsoft.com/office/drawing/2014/main" id="{152DFF03-2D57-4408-A7AE-B2A7926B60AC}"/>
                  </a:ext>
                </a:extLst>
              </p:cNvPr>
              <p:cNvSpPr/>
              <p:nvPr userDrawn="1"/>
            </p:nvSpPr>
            <p:spPr>
              <a:xfrm>
                <a:off x="-6263" y="4356045"/>
                <a:ext cx="8605381" cy="505762"/>
              </a:xfrm>
              <a:custGeom>
                <a:avLst/>
                <a:gdLst>
                  <a:gd name="connsiteX0" fmla="*/ 8605381 w 8605381"/>
                  <a:gd name="connsiteY0" fmla="*/ 234744 h 505762"/>
                  <a:gd name="connsiteX1" fmla="*/ 7741085 w 8605381"/>
                  <a:gd name="connsiteY1" fmla="*/ 78169 h 505762"/>
                  <a:gd name="connsiteX2" fmla="*/ 6281803 w 8605381"/>
                  <a:gd name="connsiteY2" fmla="*/ 9276 h 505762"/>
                  <a:gd name="connsiteX3" fmla="*/ 4308953 w 8605381"/>
                  <a:gd name="connsiteY3" fmla="*/ 278585 h 505762"/>
                  <a:gd name="connsiteX4" fmla="*/ 2179529 w 8605381"/>
                  <a:gd name="connsiteY4" fmla="*/ 422634 h 505762"/>
                  <a:gd name="connsiteX5" fmla="*/ 488515 w 8605381"/>
                  <a:gd name="connsiteY5" fmla="*/ 46854 h 505762"/>
                  <a:gd name="connsiteX6" fmla="*/ 0 w 8605381"/>
                  <a:gd name="connsiteY6" fmla="*/ 153325 h 50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5381" h="505762">
                    <a:moveTo>
                      <a:pt x="8605381" y="234744"/>
                    </a:moveTo>
                    <a:cubicBezTo>
                      <a:pt x="8366864" y="175245"/>
                      <a:pt x="8128348" y="115747"/>
                      <a:pt x="7741085" y="78169"/>
                    </a:cubicBezTo>
                    <a:cubicBezTo>
                      <a:pt x="7353822" y="40591"/>
                      <a:pt x="6853825" y="-24127"/>
                      <a:pt x="6281803" y="9276"/>
                    </a:cubicBezTo>
                    <a:cubicBezTo>
                      <a:pt x="5709781" y="42679"/>
                      <a:pt x="4992665" y="209692"/>
                      <a:pt x="4308953" y="278585"/>
                    </a:cubicBezTo>
                    <a:cubicBezTo>
                      <a:pt x="3625241" y="347478"/>
                      <a:pt x="2816269" y="461256"/>
                      <a:pt x="2179529" y="422634"/>
                    </a:cubicBezTo>
                    <a:cubicBezTo>
                      <a:pt x="1542789" y="384012"/>
                      <a:pt x="851770" y="91739"/>
                      <a:pt x="488515" y="46854"/>
                    </a:cubicBezTo>
                    <a:cubicBezTo>
                      <a:pt x="125260" y="1969"/>
                      <a:pt x="129436" y="1023884"/>
                      <a:pt x="0" y="153325"/>
                    </a:cubicBezTo>
                  </a:path>
                </a:pathLst>
              </a:cu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/>
              </a:p>
            </p:txBody>
          </p:sp>
        </p:grpSp>
      </p:grpSp>
      <p:cxnSp>
        <p:nvCxnSpPr>
          <p:cNvPr id="35" name="Conector recto 34">
            <a:extLst>
              <a:ext uri="{FF2B5EF4-FFF2-40B4-BE49-F238E27FC236}">
                <a16:creationId xmlns:a16="http://schemas.microsoft.com/office/drawing/2014/main" id="{F499F9F9-01E1-490C-8EF2-E24166B85D2B}"/>
              </a:ext>
            </a:extLst>
          </p:cNvPr>
          <p:cNvCxnSpPr/>
          <p:nvPr userDrawn="1"/>
        </p:nvCxnSpPr>
        <p:spPr>
          <a:xfrm>
            <a:off x="418661" y="623943"/>
            <a:ext cx="830667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ombo 35">
            <a:extLst>
              <a:ext uri="{FF2B5EF4-FFF2-40B4-BE49-F238E27FC236}">
                <a16:creationId xmlns:a16="http://schemas.microsoft.com/office/drawing/2014/main" id="{DF03B222-74E8-4041-B84F-808955C69E94}"/>
              </a:ext>
            </a:extLst>
          </p:cNvPr>
          <p:cNvSpPr/>
          <p:nvPr userDrawn="1"/>
        </p:nvSpPr>
        <p:spPr>
          <a:xfrm>
            <a:off x="134472" y="103153"/>
            <a:ext cx="1028700" cy="1028700"/>
          </a:xfrm>
          <a:prstGeom prst="diamond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37" name="Gráfico 36">
            <a:extLst>
              <a:ext uri="{FF2B5EF4-FFF2-40B4-BE49-F238E27FC236}">
                <a16:creationId xmlns:a16="http://schemas.microsoft.com/office/drawing/2014/main" id="{EF1B5A32-AE89-4D44-80C2-7EED39009EB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6539" y="103153"/>
            <a:ext cx="776633" cy="132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9095274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168CE940-1500-E5E0-71D9-B12700F3929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445029"/>
            <a:ext cx="8520598" cy="5726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16B3DEA5-DEC2-E5DB-93DA-5273C710DF1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11700" y="1152473"/>
            <a:ext cx="8520598" cy="34163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4" r:id="rId5"/>
    <p:sldLayoutId id="2147483655" r:id="rId6"/>
    <p:sldLayoutId id="2147483658" r:id="rId7"/>
    <p:sldLayoutId id="2147483659" r:id="rId8"/>
    <p:sldLayoutId id="2147483661" r:id="rId9"/>
    <p:sldLayoutId id="2147483662" r:id="rId10"/>
    <p:sldLayoutId id="2147483664" r:id="rId11"/>
    <p:sldLayoutId id="2147483665" r:id="rId12"/>
    <p:sldLayoutId id="2147483667" r:id="rId13"/>
    <p:sldLayoutId id="2147483670" r:id="rId14"/>
    <p:sldLayoutId id="2147483671" r:id="rId15"/>
    <p:sldLayoutId id="2147483672" r:id="rId16"/>
    <p:sldLayoutId id="2147483673" r:id="rId17"/>
    <p:sldLayoutId id="2147483674" r:id="rId18"/>
    <p:sldLayoutId id="2147483675" r:id="rId19"/>
    <p:sldLayoutId id="2147483677" r:id="rId20"/>
    <p:sldLayoutId id="2147483678" r:id="rId21"/>
    <p:sldLayoutId id="2147483679" r:id="rId22"/>
    <p:sldLayoutId id="2147483680" r:id="rId23"/>
  </p:sldLayoutIdLst>
  <p:transition/>
  <p:txStyles>
    <p:titleStyle>
      <a:lvl1pPr marL="0" marR="0" lvl="0" indent="0" algn="l" defTabSz="914400" rtl="0" fontAlgn="auto" hangingPunct="1">
        <a:lnSpc>
          <a:spcPct val="100000"/>
        </a:lnSpc>
        <a:spcBef>
          <a:spcPct val="0"/>
        </a:spcBef>
        <a:spcAft>
          <a:spcPct val="0"/>
        </a:spcAft>
        <a:buNone/>
        <a:defRPr lang="es-PE" sz="2800" b="0" i="0" u="none" strike="noStrike" kern="0" cap="none" spc="0" baseline="0">
          <a:solidFill>
            <a:srgbClr val="403B22"/>
          </a:solidFill>
          <a:uFillTx/>
          <a:latin typeface="Poppins Black"/>
          <a:ea typeface="Poppins Black"/>
          <a:cs typeface="Poppins Black"/>
        </a:defRPr>
      </a:lvl1pPr>
    </p:titleStyle>
    <p:bodyStyle>
      <a:lvl1pPr marL="457200" marR="0" lvl="0" indent="-342900" algn="l" defTabSz="914400" rtl="0" fontAlgn="auto" hangingPunct="1">
        <a:lnSpc>
          <a:spcPct val="100000"/>
        </a:lnSpc>
        <a:spcBef>
          <a:spcPct val="0"/>
        </a:spcBef>
        <a:spcAft>
          <a:spcPct val="0"/>
        </a:spcAft>
        <a:buClr>
          <a:srgbClr val="403B22"/>
        </a:buClr>
        <a:buSzPts val="1800"/>
        <a:buFont typeface="Poppins"/>
        <a:buChar char="●"/>
        <a:defRPr lang="es-PE" sz="1800" b="0" i="0" u="none" strike="noStrike" kern="0" cap="none" spc="0" baseline="0">
          <a:solidFill>
            <a:srgbClr val="403B22"/>
          </a:solidFill>
          <a:uFillTx/>
          <a:latin typeface="Poppins"/>
          <a:ea typeface="Poppins"/>
          <a:cs typeface="Poppin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jpeg"/><Relationship Id="rId4" Type="http://schemas.openxmlformats.org/officeDocument/2006/relationships/image" Target="../media/image2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6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Relationship Id="rId4" Type="http://schemas.microsoft.com/office/2007/relationships/hdphoto" Target="../media/hdphoto1.wdp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.sv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ángulo: esquinas redondeadas 21">
            <a:extLst>
              <a:ext uri="{FF2B5EF4-FFF2-40B4-BE49-F238E27FC236}">
                <a16:creationId xmlns:a16="http://schemas.microsoft.com/office/drawing/2014/main" id="{E184BB03-1B59-4850-A5F7-4DCFDA2D0F1D}"/>
              </a:ext>
            </a:extLst>
          </p:cNvPr>
          <p:cNvSpPr/>
          <p:nvPr/>
        </p:nvSpPr>
        <p:spPr>
          <a:xfrm rot="18900000">
            <a:off x="5833254" y="665010"/>
            <a:ext cx="2228371" cy="222837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23" name="Rectángulo 22">
            <a:extLst>
              <a:ext uri="{FF2B5EF4-FFF2-40B4-BE49-F238E27FC236}">
                <a16:creationId xmlns:a16="http://schemas.microsoft.com/office/drawing/2014/main" id="{4B48DCD4-C155-460E-8D53-0CD7ACF56798}"/>
              </a:ext>
            </a:extLst>
          </p:cNvPr>
          <p:cNvSpPr/>
          <p:nvPr/>
        </p:nvSpPr>
        <p:spPr>
          <a:xfrm>
            <a:off x="8757646" y="0"/>
            <a:ext cx="388619" cy="18691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59BC8B22-1D72-4F3D-B8F6-35A1BC7A9D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439" y="0"/>
            <a:ext cx="4559561" cy="5143500"/>
          </a:xfrm>
          <a:prstGeom prst="rect">
            <a:avLst/>
          </a:prstGeom>
        </p:spPr>
      </p:pic>
      <p:sp>
        <p:nvSpPr>
          <p:cNvPr id="2" name="Google Shape;972;p32">
            <a:extLst>
              <a:ext uri="{FF2B5EF4-FFF2-40B4-BE49-F238E27FC236}">
                <a16:creationId xmlns:a16="http://schemas.microsoft.com/office/drawing/2014/main" id="{37577ED4-7E00-E00B-5DAB-F83575543AB2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5761043" y="3539937"/>
            <a:ext cx="2153669" cy="482702"/>
          </a:xfrm>
        </p:spPr>
        <p:txBody>
          <a:bodyPr/>
          <a:lstStyle/>
          <a:p>
            <a:pPr marL="0" lvl="0" indent="0" rtl="1"/>
            <a:r>
              <a:rPr lang="fa-IR" sz="2000" b="1" dirty="0">
                <a:solidFill>
                  <a:srgbClr val="C00000"/>
                </a:solidFill>
                <a:cs typeface="B Nazanin" panose="00000700000000000000" pitchFamily="2" charset="-78"/>
              </a:rPr>
              <a:t>قالب پاورپوینت</a:t>
            </a:r>
            <a:endParaRPr lang="en-US" sz="20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971;p32">
            <a:extLst>
              <a:ext uri="{FF2B5EF4-FFF2-40B4-BE49-F238E27FC236}">
                <a16:creationId xmlns:a16="http://schemas.microsoft.com/office/drawing/2014/main" id="{FA516DED-3637-347E-ABAE-691F24D124B7}"/>
              </a:ext>
            </a:extLst>
          </p:cNvPr>
          <p:cNvSpPr txBox="1"/>
          <p:nvPr/>
        </p:nvSpPr>
        <p:spPr>
          <a:xfrm>
            <a:off x="3963575" y="3251901"/>
            <a:ext cx="5748604" cy="5167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0" i="0" u="none" strike="noStrike" kern="0" cap="none" spc="0" baseline="0" dirty="0">
                <a:solidFill>
                  <a:srgbClr val="0070C0"/>
                </a:solidFill>
                <a:uFillTx/>
                <a:latin typeface="Poppins Black"/>
                <a:ea typeface="Poppins Black"/>
                <a:cs typeface="B Nazanin" panose="00000700000000000000" pitchFamily="2" charset="-78"/>
              </a:rPr>
              <a:t>سیستم گردش خون</a:t>
            </a:r>
            <a:endParaRPr lang="es-PE" sz="2800" b="0" i="0" u="none" strike="noStrike" kern="0" cap="none" spc="0" baseline="0" dirty="0">
              <a:solidFill>
                <a:srgbClr val="0070C0"/>
              </a:solidFill>
              <a:uFillTx/>
              <a:latin typeface="Poppins Black"/>
              <a:ea typeface="Poppins Black"/>
              <a:cs typeface="B Nazanin" panose="00000700000000000000" pitchFamily="2" charset="-78"/>
            </a:endParaRP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03C38805-E19F-2D4F-0F5E-72A97882B635}"/>
              </a:ext>
            </a:extLst>
          </p:cNvPr>
          <p:cNvSpPr txBox="1"/>
          <p:nvPr/>
        </p:nvSpPr>
        <p:spPr>
          <a:xfrm>
            <a:off x="4862395" y="4010963"/>
            <a:ext cx="3320771" cy="2880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Forma libre: forma 11">
            <a:extLst>
              <a:ext uri="{FF2B5EF4-FFF2-40B4-BE49-F238E27FC236}">
                <a16:creationId xmlns:a16="http://schemas.microsoft.com/office/drawing/2014/main" id="{12D6871B-4BD9-42F5-9CB0-498EAD74AAF3}"/>
              </a:ext>
            </a:extLst>
          </p:cNvPr>
          <p:cNvSpPr/>
          <p:nvPr/>
        </p:nvSpPr>
        <p:spPr>
          <a:xfrm>
            <a:off x="-6263" y="4445465"/>
            <a:ext cx="8605381" cy="505762"/>
          </a:xfrm>
          <a:custGeom>
            <a:avLst/>
            <a:gdLst>
              <a:gd name="connsiteX0" fmla="*/ 8605381 w 8605381"/>
              <a:gd name="connsiteY0" fmla="*/ 234744 h 505762"/>
              <a:gd name="connsiteX1" fmla="*/ 7741085 w 8605381"/>
              <a:gd name="connsiteY1" fmla="*/ 78169 h 505762"/>
              <a:gd name="connsiteX2" fmla="*/ 6281803 w 8605381"/>
              <a:gd name="connsiteY2" fmla="*/ 9276 h 505762"/>
              <a:gd name="connsiteX3" fmla="*/ 4308953 w 8605381"/>
              <a:gd name="connsiteY3" fmla="*/ 278585 h 505762"/>
              <a:gd name="connsiteX4" fmla="*/ 2179529 w 8605381"/>
              <a:gd name="connsiteY4" fmla="*/ 422634 h 505762"/>
              <a:gd name="connsiteX5" fmla="*/ 488515 w 8605381"/>
              <a:gd name="connsiteY5" fmla="*/ 46854 h 505762"/>
              <a:gd name="connsiteX6" fmla="*/ 0 w 8605381"/>
              <a:gd name="connsiteY6" fmla="*/ 153325 h 50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05381" h="505762">
                <a:moveTo>
                  <a:pt x="8605381" y="234744"/>
                </a:moveTo>
                <a:cubicBezTo>
                  <a:pt x="8366864" y="175245"/>
                  <a:pt x="8128348" y="115747"/>
                  <a:pt x="7741085" y="78169"/>
                </a:cubicBezTo>
                <a:cubicBezTo>
                  <a:pt x="7353822" y="40591"/>
                  <a:pt x="6853825" y="-24127"/>
                  <a:pt x="6281803" y="9276"/>
                </a:cubicBezTo>
                <a:cubicBezTo>
                  <a:pt x="5709781" y="42679"/>
                  <a:pt x="4992665" y="209692"/>
                  <a:pt x="4308953" y="278585"/>
                </a:cubicBezTo>
                <a:cubicBezTo>
                  <a:pt x="3625241" y="347478"/>
                  <a:pt x="2816269" y="461256"/>
                  <a:pt x="2179529" y="422634"/>
                </a:cubicBezTo>
                <a:cubicBezTo>
                  <a:pt x="1542789" y="384012"/>
                  <a:pt x="851770" y="91739"/>
                  <a:pt x="488515" y="46854"/>
                </a:cubicBezTo>
                <a:cubicBezTo>
                  <a:pt x="125260" y="1969"/>
                  <a:pt x="129436" y="1023884"/>
                  <a:pt x="0" y="153325"/>
                </a:cubicBezTo>
              </a:path>
            </a:pathLst>
          </a:cu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3" name="Forma libre: forma 12">
            <a:extLst>
              <a:ext uri="{FF2B5EF4-FFF2-40B4-BE49-F238E27FC236}">
                <a16:creationId xmlns:a16="http://schemas.microsoft.com/office/drawing/2014/main" id="{FFFFE6D7-80D1-4C59-9719-B744FB70A50F}"/>
              </a:ext>
            </a:extLst>
          </p:cNvPr>
          <p:cNvSpPr/>
          <p:nvPr/>
        </p:nvSpPr>
        <p:spPr>
          <a:xfrm>
            <a:off x="-6263" y="4356045"/>
            <a:ext cx="8605381" cy="505762"/>
          </a:xfrm>
          <a:custGeom>
            <a:avLst/>
            <a:gdLst>
              <a:gd name="connsiteX0" fmla="*/ 8605381 w 8605381"/>
              <a:gd name="connsiteY0" fmla="*/ 234744 h 505762"/>
              <a:gd name="connsiteX1" fmla="*/ 7741085 w 8605381"/>
              <a:gd name="connsiteY1" fmla="*/ 78169 h 505762"/>
              <a:gd name="connsiteX2" fmla="*/ 6281803 w 8605381"/>
              <a:gd name="connsiteY2" fmla="*/ 9276 h 505762"/>
              <a:gd name="connsiteX3" fmla="*/ 4308953 w 8605381"/>
              <a:gd name="connsiteY3" fmla="*/ 278585 h 505762"/>
              <a:gd name="connsiteX4" fmla="*/ 2179529 w 8605381"/>
              <a:gd name="connsiteY4" fmla="*/ 422634 h 505762"/>
              <a:gd name="connsiteX5" fmla="*/ 488515 w 8605381"/>
              <a:gd name="connsiteY5" fmla="*/ 46854 h 505762"/>
              <a:gd name="connsiteX6" fmla="*/ 0 w 8605381"/>
              <a:gd name="connsiteY6" fmla="*/ 153325 h 50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05381" h="505762">
                <a:moveTo>
                  <a:pt x="8605381" y="234744"/>
                </a:moveTo>
                <a:cubicBezTo>
                  <a:pt x="8366864" y="175245"/>
                  <a:pt x="8128348" y="115747"/>
                  <a:pt x="7741085" y="78169"/>
                </a:cubicBezTo>
                <a:cubicBezTo>
                  <a:pt x="7353822" y="40591"/>
                  <a:pt x="6853825" y="-24127"/>
                  <a:pt x="6281803" y="9276"/>
                </a:cubicBezTo>
                <a:cubicBezTo>
                  <a:pt x="5709781" y="42679"/>
                  <a:pt x="4992665" y="209692"/>
                  <a:pt x="4308953" y="278585"/>
                </a:cubicBezTo>
                <a:cubicBezTo>
                  <a:pt x="3625241" y="347478"/>
                  <a:pt x="2816269" y="461256"/>
                  <a:pt x="2179529" y="422634"/>
                </a:cubicBezTo>
                <a:cubicBezTo>
                  <a:pt x="1542789" y="384012"/>
                  <a:pt x="851770" y="91739"/>
                  <a:pt x="488515" y="46854"/>
                </a:cubicBezTo>
                <a:cubicBezTo>
                  <a:pt x="125260" y="1969"/>
                  <a:pt x="129436" y="1023884"/>
                  <a:pt x="0" y="153325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4" name="Elipse 71">
            <a:extLst>
              <a:ext uri="{FF2B5EF4-FFF2-40B4-BE49-F238E27FC236}">
                <a16:creationId xmlns:a16="http://schemas.microsoft.com/office/drawing/2014/main" id="{62CF1AFC-411D-4484-8ACC-A4ADF94C9FD1}"/>
              </a:ext>
            </a:extLst>
          </p:cNvPr>
          <p:cNvSpPr/>
          <p:nvPr/>
        </p:nvSpPr>
        <p:spPr>
          <a:xfrm>
            <a:off x="8183166" y="4138775"/>
            <a:ext cx="901872" cy="90187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E23822D2-5E53-4922-8E73-35F52F4BED44}"/>
              </a:ext>
            </a:extLst>
          </p:cNvPr>
          <p:cNvGrpSpPr/>
          <p:nvPr/>
        </p:nvGrpSpPr>
        <p:grpSpPr>
          <a:xfrm rot="18900000">
            <a:off x="6180671" y="1021902"/>
            <a:ext cx="1584774" cy="1590200"/>
            <a:chOff x="5712583" y="764568"/>
            <a:chExt cx="2206033" cy="2213586"/>
          </a:xfrm>
        </p:grpSpPr>
        <p:sp>
          <p:nvSpPr>
            <p:cNvPr id="18" name="Forma libre: forma 17">
              <a:extLst>
                <a:ext uri="{FF2B5EF4-FFF2-40B4-BE49-F238E27FC236}">
                  <a16:creationId xmlns:a16="http://schemas.microsoft.com/office/drawing/2014/main" id="{CB1A6A06-FF94-4827-865D-36E77700B13E}"/>
                </a:ext>
              </a:extLst>
            </p:cNvPr>
            <p:cNvSpPr/>
            <p:nvPr/>
          </p:nvSpPr>
          <p:spPr>
            <a:xfrm>
              <a:off x="6617815" y="764568"/>
              <a:ext cx="1300801" cy="2213242"/>
            </a:xfrm>
            <a:custGeom>
              <a:avLst/>
              <a:gdLst>
                <a:gd name="connsiteX0" fmla="*/ 219191 w 1300801"/>
                <a:gd name="connsiteY0" fmla="*/ 1409545 h 2213242"/>
                <a:gd name="connsiteX1" fmla="*/ 42138 w 1300801"/>
                <a:gd name="connsiteY1" fmla="*/ 1420555 h 2213242"/>
                <a:gd name="connsiteX2" fmla="*/ 2021 w 1300801"/>
                <a:gd name="connsiteY2" fmla="*/ 1376517 h 2213242"/>
                <a:gd name="connsiteX3" fmla="*/ 63704 w 1300801"/>
                <a:gd name="connsiteY3" fmla="*/ 1323280 h 2213242"/>
                <a:gd name="connsiteX4" fmla="*/ 706617 w 1300801"/>
                <a:gd name="connsiteY4" fmla="*/ 1026331 h 2213242"/>
                <a:gd name="connsiteX5" fmla="*/ 888798 w 1300801"/>
                <a:gd name="connsiteY5" fmla="*/ 732398 h 2213242"/>
                <a:gd name="connsiteX6" fmla="*/ 955307 w 1300801"/>
                <a:gd name="connsiteY6" fmla="*/ 456713 h 2213242"/>
                <a:gd name="connsiteX7" fmla="*/ 1030713 w 1300801"/>
                <a:gd name="connsiteY7" fmla="*/ 36398 h 2213242"/>
                <a:gd name="connsiteX8" fmla="*/ 1072940 w 1300801"/>
                <a:gd name="connsiteY8" fmla="*/ 53 h 2213242"/>
                <a:gd name="connsiteX9" fmla="*/ 1272013 w 1300801"/>
                <a:gd name="connsiteY9" fmla="*/ 807 h 2213242"/>
                <a:gd name="connsiteX10" fmla="*/ 1295992 w 1300801"/>
                <a:gd name="connsiteY10" fmla="*/ 31723 h 2213242"/>
                <a:gd name="connsiteX11" fmla="*/ 1192233 w 1300801"/>
                <a:gd name="connsiteY11" fmla="*/ 459427 h 2213242"/>
                <a:gd name="connsiteX12" fmla="*/ 1210481 w 1300801"/>
                <a:gd name="connsiteY12" fmla="*/ 1153617 h 2213242"/>
                <a:gd name="connsiteX13" fmla="*/ 1285737 w 1300801"/>
                <a:gd name="connsiteY13" fmla="*/ 1570915 h 2213242"/>
                <a:gd name="connsiteX14" fmla="*/ 1248637 w 1300801"/>
                <a:gd name="connsiteY14" fmla="*/ 1920045 h 2213242"/>
                <a:gd name="connsiteX15" fmla="*/ 1157546 w 1300801"/>
                <a:gd name="connsiteY15" fmla="*/ 2194373 h 2213242"/>
                <a:gd name="connsiteX16" fmla="*/ 1127836 w 1300801"/>
                <a:gd name="connsiteY16" fmla="*/ 2213224 h 2213242"/>
                <a:gd name="connsiteX17" fmla="*/ 907499 w 1300801"/>
                <a:gd name="connsiteY17" fmla="*/ 2213224 h 2213242"/>
                <a:gd name="connsiteX18" fmla="*/ 891362 w 1300801"/>
                <a:gd name="connsiteY18" fmla="*/ 2186832 h 2213242"/>
                <a:gd name="connsiteX19" fmla="*/ 992406 w 1300801"/>
                <a:gd name="connsiteY19" fmla="*/ 1899082 h 2213242"/>
                <a:gd name="connsiteX20" fmla="*/ 1007186 w 1300801"/>
                <a:gd name="connsiteY20" fmla="*/ 1406378 h 2213242"/>
                <a:gd name="connsiteX21" fmla="*/ 935249 w 1300801"/>
                <a:gd name="connsiteY21" fmla="*/ 1101888 h 2213242"/>
                <a:gd name="connsiteX22" fmla="*/ 905086 w 1300801"/>
                <a:gd name="connsiteY22" fmla="*/ 1093895 h 2213242"/>
                <a:gd name="connsiteX23" fmla="*/ 720190 w 1300801"/>
                <a:gd name="connsiteY23" fmla="*/ 1332480 h 2213242"/>
                <a:gd name="connsiteX24" fmla="*/ 650213 w 1300801"/>
                <a:gd name="connsiteY24" fmla="*/ 1588861 h 2213242"/>
                <a:gd name="connsiteX25" fmla="*/ 608287 w 1300801"/>
                <a:gd name="connsiteY25" fmla="*/ 1909337 h 2213242"/>
                <a:gd name="connsiteX26" fmla="*/ 565306 w 1300801"/>
                <a:gd name="connsiteY26" fmla="*/ 2023201 h 2213242"/>
                <a:gd name="connsiteX27" fmla="*/ 531373 w 1300801"/>
                <a:gd name="connsiteY27" fmla="*/ 2036472 h 2213242"/>
                <a:gd name="connsiteX28" fmla="*/ 443600 w 1300801"/>
                <a:gd name="connsiteY28" fmla="*/ 2006310 h 2213242"/>
                <a:gd name="connsiteX29" fmla="*/ 431988 w 1300801"/>
                <a:gd name="connsiteY29" fmla="*/ 1979013 h 2213242"/>
                <a:gd name="connsiteX30" fmla="*/ 495027 w 1300801"/>
                <a:gd name="connsiteY30" fmla="*/ 1693827 h 2213242"/>
                <a:gd name="connsiteX31" fmla="*/ 539969 w 1300801"/>
                <a:gd name="connsiteY31" fmla="*/ 1417237 h 2213242"/>
                <a:gd name="connsiteX32" fmla="*/ 517800 w 1300801"/>
                <a:gd name="connsiteY32" fmla="*/ 1396877 h 2213242"/>
                <a:gd name="connsiteX33" fmla="*/ 343310 w 1300801"/>
                <a:gd name="connsiteY33" fmla="*/ 1466703 h 2213242"/>
                <a:gd name="connsiteX34" fmla="*/ 80293 w 1300801"/>
                <a:gd name="connsiteY34" fmla="*/ 1635161 h 2213242"/>
                <a:gd name="connsiteX35" fmla="*/ 55560 w 1300801"/>
                <a:gd name="connsiteY35" fmla="*/ 1629279 h 2213242"/>
                <a:gd name="connsiteX36" fmla="*/ 54504 w 1300801"/>
                <a:gd name="connsiteY36" fmla="*/ 1626866 h 2213242"/>
                <a:gd name="connsiteX37" fmla="*/ 26453 w 1300801"/>
                <a:gd name="connsiteY37" fmla="*/ 1548896 h 2213242"/>
                <a:gd name="connsiteX38" fmla="*/ 92056 w 1300801"/>
                <a:gd name="connsiteY38" fmla="*/ 1499128 h 2213242"/>
                <a:gd name="connsiteX39" fmla="*/ 220699 w 1300801"/>
                <a:gd name="connsiteY39" fmla="*/ 1415427 h 2213242"/>
                <a:gd name="connsiteX40" fmla="*/ 219040 w 1300801"/>
                <a:gd name="connsiteY40" fmla="*/ 1409394 h 221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801" h="2213242">
                  <a:moveTo>
                    <a:pt x="219191" y="1409545"/>
                  </a:moveTo>
                  <a:cubicBezTo>
                    <a:pt x="160224" y="1413316"/>
                    <a:pt x="101256" y="1417237"/>
                    <a:pt x="42138" y="1420555"/>
                  </a:cubicBezTo>
                  <a:cubicBezTo>
                    <a:pt x="-844" y="1422967"/>
                    <a:pt x="-3257" y="1419951"/>
                    <a:pt x="2021" y="1376517"/>
                  </a:cubicBezTo>
                  <a:cubicBezTo>
                    <a:pt x="6445" y="1339719"/>
                    <a:pt x="27007" y="1321973"/>
                    <a:pt x="63704" y="1323280"/>
                  </a:cubicBezTo>
                  <a:cubicBezTo>
                    <a:pt x="328229" y="1332932"/>
                    <a:pt x="538461" y="1224046"/>
                    <a:pt x="706617" y="1026331"/>
                  </a:cubicBezTo>
                  <a:cubicBezTo>
                    <a:pt x="781872" y="937804"/>
                    <a:pt x="849587" y="843245"/>
                    <a:pt x="888798" y="732398"/>
                  </a:cubicBezTo>
                  <a:cubicBezTo>
                    <a:pt x="920469" y="642966"/>
                    <a:pt x="936606" y="549462"/>
                    <a:pt x="955307" y="456713"/>
                  </a:cubicBezTo>
                  <a:cubicBezTo>
                    <a:pt x="983659" y="317211"/>
                    <a:pt x="1008543" y="177106"/>
                    <a:pt x="1030713" y="36398"/>
                  </a:cubicBezTo>
                  <a:cubicBezTo>
                    <a:pt x="1034936" y="9855"/>
                    <a:pt x="1044437" y="-852"/>
                    <a:pt x="1072940" y="53"/>
                  </a:cubicBezTo>
                  <a:cubicBezTo>
                    <a:pt x="1139298" y="2315"/>
                    <a:pt x="1205655" y="656"/>
                    <a:pt x="1272013" y="807"/>
                  </a:cubicBezTo>
                  <a:cubicBezTo>
                    <a:pt x="1304136" y="807"/>
                    <a:pt x="1304739" y="1712"/>
                    <a:pt x="1295992" y="31723"/>
                  </a:cubicBezTo>
                  <a:cubicBezTo>
                    <a:pt x="1254971" y="172733"/>
                    <a:pt x="1221491" y="315552"/>
                    <a:pt x="1192233" y="459427"/>
                  </a:cubicBezTo>
                  <a:cubicBezTo>
                    <a:pt x="1144727" y="692583"/>
                    <a:pt x="1156943" y="923024"/>
                    <a:pt x="1210481" y="1153617"/>
                  </a:cubicBezTo>
                  <a:cubicBezTo>
                    <a:pt x="1242453" y="1291308"/>
                    <a:pt x="1274426" y="1429302"/>
                    <a:pt x="1285737" y="1570915"/>
                  </a:cubicBezTo>
                  <a:cubicBezTo>
                    <a:pt x="1295238" y="1689604"/>
                    <a:pt x="1278196" y="1805579"/>
                    <a:pt x="1248637" y="1920045"/>
                  </a:cubicBezTo>
                  <a:cubicBezTo>
                    <a:pt x="1224507" y="2013549"/>
                    <a:pt x="1192987" y="2104489"/>
                    <a:pt x="1157546" y="2194373"/>
                  </a:cubicBezTo>
                  <a:cubicBezTo>
                    <a:pt x="1151514" y="2209907"/>
                    <a:pt x="1143068" y="2213375"/>
                    <a:pt x="1127836" y="2213224"/>
                  </a:cubicBezTo>
                  <a:cubicBezTo>
                    <a:pt x="1054390" y="2212621"/>
                    <a:pt x="980945" y="2212169"/>
                    <a:pt x="907499" y="2213224"/>
                  </a:cubicBezTo>
                  <a:cubicBezTo>
                    <a:pt x="883218" y="2213677"/>
                    <a:pt x="883520" y="2205533"/>
                    <a:pt x="891362" y="2186832"/>
                  </a:cubicBezTo>
                  <a:cubicBezTo>
                    <a:pt x="930423" y="2092876"/>
                    <a:pt x="963752" y="1996809"/>
                    <a:pt x="992406" y="1899082"/>
                  </a:cubicBezTo>
                  <a:cubicBezTo>
                    <a:pt x="1040365" y="1735903"/>
                    <a:pt x="1044738" y="1572423"/>
                    <a:pt x="1007186" y="1406378"/>
                  </a:cubicBezTo>
                  <a:cubicBezTo>
                    <a:pt x="984263" y="1304580"/>
                    <a:pt x="962093" y="1202631"/>
                    <a:pt x="935249" y="1101888"/>
                  </a:cubicBezTo>
                  <a:cubicBezTo>
                    <a:pt x="927708" y="1073837"/>
                    <a:pt x="925295" y="1072781"/>
                    <a:pt x="905086" y="1093895"/>
                  </a:cubicBezTo>
                  <a:cubicBezTo>
                    <a:pt x="835109" y="1166888"/>
                    <a:pt x="771768" y="1244858"/>
                    <a:pt x="720190" y="1332480"/>
                  </a:cubicBezTo>
                  <a:cubicBezTo>
                    <a:pt x="673589" y="1411807"/>
                    <a:pt x="660016" y="1499580"/>
                    <a:pt x="650213" y="1588861"/>
                  </a:cubicBezTo>
                  <a:cubicBezTo>
                    <a:pt x="638450" y="1695938"/>
                    <a:pt x="634378" y="1804070"/>
                    <a:pt x="608287" y="1909337"/>
                  </a:cubicBezTo>
                  <a:cubicBezTo>
                    <a:pt x="598485" y="1948850"/>
                    <a:pt x="585515" y="1987308"/>
                    <a:pt x="565306" y="2023201"/>
                  </a:cubicBezTo>
                  <a:cubicBezTo>
                    <a:pt x="556709" y="2038282"/>
                    <a:pt x="548264" y="2043108"/>
                    <a:pt x="531373" y="2036472"/>
                  </a:cubicBezTo>
                  <a:cubicBezTo>
                    <a:pt x="502568" y="2025312"/>
                    <a:pt x="473009" y="2015660"/>
                    <a:pt x="443600" y="2006310"/>
                  </a:cubicBezTo>
                  <a:cubicBezTo>
                    <a:pt x="427916" y="2001333"/>
                    <a:pt x="424447" y="1993943"/>
                    <a:pt x="431988" y="1979013"/>
                  </a:cubicBezTo>
                  <a:cubicBezTo>
                    <a:pt x="477533" y="1889430"/>
                    <a:pt x="489749" y="1792609"/>
                    <a:pt x="495027" y="1693827"/>
                  </a:cubicBezTo>
                  <a:cubicBezTo>
                    <a:pt x="500004" y="1600172"/>
                    <a:pt x="507997" y="1506819"/>
                    <a:pt x="539969" y="1417237"/>
                  </a:cubicBezTo>
                  <a:cubicBezTo>
                    <a:pt x="547510" y="1395972"/>
                    <a:pt x="542382" y="1391146"/>
                    <a:pt x="517800" y="1396877"/>
                  </a:cubicBezTo>
                  <a:cubicBezTo>
                    <a:pt x="456118" y="1411053"/>
                    <a:pt x="399111" y="1437747"/>
                    <a:pt x="343310" y="1466703"/>
                  </a:cubicBezTo>
                  <a:cubicBezTo>
                    <a:pt x="250560" y="1514812"/>
                    <a:pt x="159922" y="1566692"/>
                    <a:pt x="80293" y="1635161"/>
                  </a:cubicBezTo>
                  <a:cubicBezTo>
                    <a:pt x="67776" y="1645868"/>
                    <a:pt x="60687" y="1644511"/>
                    <a:pt x="55560" y="1629279"/>
                  </a:cubicBezTo>
                  <a:cubicBezTo>
                    <a:pt x="55258" y="1628374"/>
                    <a:pt x="54806" y="1627620"/>
                    <a:pt x="54504" y="1626866"/>
                  </a:cubicBezTo>
                  <a:cubicBezTo>
                    <a:pt x="45154" y="1600323"/>
                    <a:pt x="19968" y="1573629"/>
                    <a:pt x="26453" y="1548896"/>
                  </a:cubicBezTo>
                  <a:cubicBezTo>
                    <a:pt x="33089" y="1523861"/>
                    <a:pt x="68831" y="1514812"/>
                    <a:pt x="92056" y="1499128"/>
                  </a:cubicBezTo>
                  <a:cubicBezTo>
                    <a:pt x="134435" y="1470473"/>
                    <a:pt x="177869" y="1443327"/>
                    <a:pt x="220699" y="1415427"/>
                  </a:cubicBezTo>
                  <a:cubicBezTo>
                    <a:pt x="220096" y="1413466"/>
                    <a:pt x="219644" y="1411355"/>
                    <a:pt x="219040" y="1409394"/>
                  </a:cubicBezTo>
                  <a:close/>
                </a:path>
              </a:pathLst>
            </a:custGeom>
            <a:solidFill>
              <a:srgbClr val="C00000"/>
            </a:solidFill>
            <a:ln w="1507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9" name="Forma libre: forma 18">
              <a:extLst>
                <a:ext uri="{FF2B5EF4-FFF2-40B4-BE49-F238E27FC236}">
                  <a16:creationId xmlns:a16="http://schemas.microsoft.com/office/drawing/2014/main" id="{84E78562-98DC-4C28-9A38-8A553B94FC7A}"/>
                </a:ext>
              </a:extLst>
            </p:cNvPr>
            <p:cNvSpPr/>
            <p:nvPr/>
          </p:nvSpPr>
          <p:spPr>
            <a:xfrm>
              <a:off x="5712583" y="764907"/>
              <a:ext cx="1300002" cy="2213247"/>
            </a:xfrm>
            <a:custGeom>
              <a:avLst/>
              <a:gdLst>
                <a:gd name="connsiteX0" fmla="*/ 1079482 w 1300002"/>
                <a:gd name="connsiteY0" fmla="*/ 800528 h 2213247"/>
                <a:gd name="connsiteX1" fmla="*/ 1163484 w 1300002"/>
                <a:gd name="connsiteY1" fmla="*/ 800226 h 2213247"/>
                <a:gd name="connsiteX2" fmla="*/ 1271767 w 1300002"/>
                <a:gd name="connsiteY2" fmla="*/ 792987 h 2213247"/>
                <a:gd name="connsiteX3" fmla="*/ 1298914 w 1300002"/>
                <a:gd name="connsiteY3" fmla="*/ 822848 h 2213247"/>
                <a:gd name="connsiteX4" fmla="*/ 1288809 w 1300002"/>
                <a:gd name="connsiteY4" fmla="*/ 886943 h 2213247"/>
                <a:gd name="connsiteX5" fmla="*/ 1228032 w 1300002"/>
                <a:gd name="connsiteY5" fmla="*/ 888602 h 2213247"/>
                <a:gd name="connsiteX6" fmla="*/ 595525 w 1300002"/>
                <a:gd name="connsiteY6" fmla="*/ 1185703 h 2213247"/>
                <a:gd name="connsiteX7" fmla="*/ 421035 w 1300002"/>
                <a:gd name="connsiteY7" fmla="*/ 1456863 h 2213247"/>
                <a:gd name="connsiteX8" fmla="*/ 356336 w 1300002"/>
                <a:gd name="connsiteY8" fmla="*/ 1702838 h 2213247"/>
                <a:gd name="connsiteX9" fmla="*/ 269770 w 1300002"/>
                <a:gd name="connsiteY9" fmla="*/ 2177746 h 2213247"/>
                <a:gd name="connsiteX10" fmla="*/ 226788 w 1300002"/>
                <a:gd name="connsiteY10" fmla="*/ 2213187 h 2213247"/>
                <a:gd name="connsiteX11" fmla="*/ 30430 w 1300002"/>
                <a:gd name="connsiteY11" fmla="*/ 2212584 h 2213247"/>
                <a:gd name="connsiteX12" fmla="*/ 5697 w 1300002"/>
                <a:gd name="connsiteY12" fmla="*/ 2178048 h 2213247"/>
                <a:gd name="connsiteX13" fmla="*/ 128308 w 1300002"/>
                <a:gd name="connsiteY13" fmla="*/ 1624265 h 2213247"/>
                <a:gd name="connsiteX14" fmla="*/ 111266 w 1300002"/>
                <a:gd name="connsiteY14" fmla="*/ 1167907 h 2213247"/>
                <a:gd name="connsiteX15" fmla="*/ 33748 w 1300002"/>
                <a:gd name="connsiteY15" fmla="*/ 785748 h 2213247"/>
                <a:gd name="connsiteX16" fmla="*/ 69491 w 1300002"/>
                <a:gd name="connsiteY16" fmla="*/ 230608 h 2213247"/>
                <a:gd name="connsiteX17" fmla="*/ 142182 w 1300002"/>
                <a:gd name="connsiteY17" fmla="*/ 22788 h 2213247"/>
                <a:gd name="connsiteX18" fmla="*/ 175210 w 1300002"/>
                <a:gd name="connsiteY18" fmla="*/ 16 h 2213247"/>
                <a:gd name="connsiteX19" fmla="*/ 392833 w 1300002"/>
                <a:gd name="connsiteY19" fmla="*/ 16 h 2213247"/>
                <a:gd name="connsiteX20" fmla="*/ 410176 w 1300002"/>
                <a:gd name="connsiteY20" fmla="*/ 25050 h 2213247"/>
                <a:gd name="connsiteX21" fmla="*/ 302194 w 1300002"/>
                <a:gd name="connsiteY21" fmla="*/ 338439 h 2213247"/>
                <a:gd name="connsiteX22" fmla="*/ 294503 w 1300002"/>
                <a:gd name="connsiteY22" fmla="*/ 810632 h 2213247"/>
                <a:gd name="connsiteX23" fmla="*/ 366742 w 1300002"/>
                <a:gd name="connsiteY23" fmla="*/ 1115273 h 2213247"/>
                <a:gd name="connsiteX24" fmla="*/ 391626 w 1300002"/>
                <a:gd name="connsiteY24" fmla="*/ 1124322 h 2213247"/>
                <a:gd name="connsiteX25" fmla="*/ 599446 w 1300002"/>
                <a:gd name="connsiteY25" fmla="*/ 844113 h 2213247"/>
                <a:gd name="connsiteX26" fmla="*/ 650571 w 1300002"/>
                <a:gd name="connsiteY26" fmla="*/ 625736 h 2213247"/>
                <a:gd name="connsiteX27" fmla="*/ 692799 w 1300002"/>
                <a:gd name="connsiteY27" fmla="*/ 302545 h 2213247"/>
                <a:gd name="connsiteX28" fmla="*/ 734875 w 1300002"/>
                <a:gd name="connsiteY28" fmla="*/ 191095 h 2213247"/>
                <a:gd name="connsiteX29" fmla="*/ 769110 w 1300002"/>
                <a:gd name="connsiteY29" fmla="*/ 177371 h 2213247"/>
                <a:gd name="connsiteX30" fmla="*/ 857184 w 1300002"/>
                <a:gd name="connsiteY30" fmla="*/ 206629 h 2213247"/>
                <a:gd name="connsiteX31" fmla="*/ 869249 w 1300002"/>
                <a:gd name="connsiteY31" fmla="*/ 233322 h 2213247"/>
                <a:gd name="connsiteX32" fmla="*/ 806209 w 1300002"/>
                <a:gd name="connsiteY32" fmla="*/ 513230 h 2213247"/>
                <a:gd name="connsiteX33" fmla="*/ 759910 w 1300002"/>
                <a:gd name="connsiteY33" fmla="*/ 797512 h 2213247"/>
                <a:gd name="connsiteX34" fmla="*/ 781175 w 1300002"/>
                <a:gd name="connsiteY34" fmla="*/ 817419 h 2213247"/>
                <a:gd name="connsiteX35" fmla="*/ 936813 w 1300002"/>
                <a:gd name="connsiteY35" fmla="*/ 757848 h 2213247"/>
                <a:gd name="connsiteX36" fmla="*/ 1222603 w 1300002"/>
                <a:gd name="connsiteY36" fmla="*/ 575968 h 2213247"/>
                <a:gd name="connsiteX37" fmla="*/ 1243867 w 1300002"/>
                <a:gd name="connsiteY37" fmla="*/ 580945 h 2213247"/>
                <a:gd name="connsiteX38" fmla="*/ 1274331 w 1300002"/>
                <a:gd name="connsiteY38" fmla="*/ 651525 h 2213247"/>
                <a:gd name="connsiteX39" fmla="*/ 1263171 w 1300002"/>
                <a:gd name="connsiteY39" fmla="*/ 679275 h 2213247"/>
                <a:gd name="connsiteX40" fmla="*/ 1108890 w 1300002"/>
                <a:gd name="connsiteY40" fmla="*/ 777604 h 2213247"/>
                <a:gd name="connsiteX41" fmla="*/ 1079482 w 1300002"/>
                <a:gd name="connsiteY41" fmla="*/ 800377 h 221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00002" h="2213247">
                  <a:moveTo>
                    <a:pt x="1079482" y="800528"/>
                  </a:moveTo>
                  <a:cubicBezTo>
                    <a:pt x="1108136" y="800528"/>
                    <a:pt x="1135885" y="801433"/>
                    <a:pt x="1163484" y="800226"/>
                  </a:cubicBezTo>
                  <a:cubicBezTo>
                    <a:pt x="1199679" y="798718"/>
                    <a:pt x="1235723" y="796003"/>
                    <a:pt x="1271767" y="792987"/>
                  </a:cubicBezTo>
                  <a:cubicBezTo>
                    <a:pt x="1294540" y="791027"/>
                    <a:pt x="1303287" y="801583"/>
                    <a:pt x="1298914" y="822848"/>
                  </a:cubicBezTo>
                  <a:cubicBezTo>
                    <a:pt x="1294540" y="844414"/>
                    <a:pt x="1302684" y="871108"/>
                    <a:pt x="1288809" y="886943"/>
                  </a:cubicBezTo>
                  <a:cubicBezTo>
                    <a:pt x="1273879" y="903985"/>
                    <a:pt x="1248542" y="888904"/>
                    <a:pt x="1228032" y="888602"/>
                  </a:cubicBezTo>
                  <a:cubicBezTo>
                    <a:pt x="968333" y="883927"/>
                    <a:pt x="761418" y="991305"/>
                    <a:pt x="595525" y="1185703"/>
                  </a:cubicBezTo>
                  <a:cubicBezTo>
                    <a:pt x="525095" y="1268197"/>
                    <a:pt x="462810" y="1355970"/>
                    <a:pt x="421035" y="1456863"/>
                  </a:cubicBezTo>
                  <a:cubicBezTo>
                    <a:pt x="388459" y="1535738"/>
                    <a:pt x="373680" y="1619741"/>
                    <a:pt x="356336" y="1702838"/>
                  </a:cubicBezTo>
                  <a:cubicBezTo>
                    <a:pt x="323459" y="1860437"/>
                    <a:pt x="294503" y="2018790"/>
                    <a:pt x="269770" y="2177746"/>
                  </a:cubicBezTo>
                  <a:cubicBezTo>
                    <a:pt x="265547" y="2204893"/>
                    <a:pt x="254689" y="2214092"/>
                    <a:pt x="226788" y="2213187"/>
                  </a:cubicBezTo>
                  <a:cubicBezTo>
                    <a:pt x="161336" y="2211076"/>
                    <a:pt x="95883" y="2212584"/>
                    <a:pt x="30430" y="2212584"/>
                  </a:cubicBezTo>
                  <a:cubicBezTo>
                    <a:pt x="-4106" y="2212584"/>
                    <a:pt x="-4256" y="2212584"/>
                    <a:pt x="5697" y="2178048"/>
                  </a:cubicBezTo>
                  <a:cubicBezTo>
                    <a:pt x="58632" y="1996168"/>
                    <a:pt x="102519" y="1812177"/>
                    <a:pt x="128308" y="1624265"/>
                  </a:cubicBezTo>
                  <a:cubicBezTo>
                    <a:pt x="149271" y="1471040"/>
                    <a:pt x="141278" y="1319021"/>
                    <a:pt x="111266" y="1167907"/>
                  </a:cubicBezTo>
                  <a:cubicBezTo>
                    <a:pt x="85929" y="1040470"/>
                    <a:pt x="60141" y="913034"/>
                    <a:pt x="33748" y="785748"/>
                  </a:cubicBezTo>
                  <a:cubicBezTo>
                    <a:pt x="-5161" y="597383"/>
                    <a:pt x="13841" y="412940"/>
                    <a:pt x="69491" y="230608"/>
                  </a:cubicBezTo>
                  <a:cubicBezTo>
                    <a:pt x="90906" y="160329"/>
                    <a:pt x="115790" y="91257"/>
                    <a:pt x="142182" y="22788"/>
                  </a:cubicBezTo>
                  <a:cubicBezTo>
                    <a:pt x="148366" y="6350"/>
                    <a:pt x="156811" y="-286"/>
                    <a:pt x="175210" y="16"/>
                  </a:cubicBezTo>
                  <a:cubicBezTo>
                    <a:pt x="247751" y="1071"/>
                    <a:pt x="320292" y="1071"/>
                    <a:pt x="392833" y="16"/>
                  </a:cubicBezTo>
                  <a:cubicBezTo>
                    <a:pt x="414248" y="-286"/>
                    <a:pt x="419074" y="3635"/>
                    <a:pt x="410176" y="25050"/>
                  </a:cubicBezTo>
                  <a:cubicBezTo>
                    <a:pt x="367798" y="127301"/>
                    <a:pt x="332055" y="231663"/>
                    <a:pt x="302194" y="338439"/>
                  </a:cubicBezTo>
                  <a:cubicBezTo>
                    <a:pt x="258006" y="495585"/>
                    <a:pt x="259967" y="652430"/>
                    <a:pt x="294503" y="810632"/>
                  </a:cubicBezTo>
                  <a:cubicBezTo>
                    <a:pt x="316672" y="912581"/>
                    <a:pt x="340350" y="1014229"/>
                    <a:pt x="366742" y="1115273"/>
                  </a:cubicBezTo>
                  <a:cubicBezTo>
                    <a:pt x="370814" y="1130958"/>
                    <a:pt x="375338" y="1141364"/>
                    <a:pt x="391626" y="1124322"/>
                  </a:cubicBezTo>
                  <a:cubicBezTo>
                    <a:pt x="472311" y="1039264"/>
                    <a:pt x="547415" y="950284"/>
                    <a:pt x="599446" y="844113"/>
                  </a:cubicBezTo>
                  <a:cubicBezTo>
                    <a:pt x="633228" y="775191"/>
                    <a:pt x="641824" y="700388"/>
                    <a:pt x="650571" y="625736"/>
                  </a:cubicBezTo>
                  <a:cubicBezTo>
                    <a:pt x="663239" y="517905"/>
                    <a:pt x="666105" y="408717"/>
                    <a:pt x="692799" y="302545"/>
                  </a:cubicBezTo>
                  <a:cubicBezTo>
                    <a:pt x="702601" y="263937"/>
                    <a:pt x="715270" y="226234"/>
                    <a:pt x="734875" y="191095"/>
                  </a:cubicBezTo>
                  <a:cubicBezTo>
                    <a:pt x="743321" y="176164"/>
                    <a:pt x="752520" y="171338"/>
                    <a:pt x="769110" y="177371"/>
                  </a:cubicBezTo>
                  <a:cubicBezTo>
                    <a:pt x="798216" y="187928"/>
                    <a:pt x="827625" y="197881"/>
                    <a:pt x="857184" y="206629"/>
                  </a:cubicBezTo>
                  <a:cubicBezTo>
                    <a:pt x="873019" y="211304"/>
                    <a:pt x="876941" y="218241"/>
                    <a:pt x="869249" y="233322"/>
                  </a:cubicBezTo>
                  <a:cubicBezTo>
                    <a:pt x="824458" y="321246"/>
                    <a:pt x="811035" y="416107"/>
                    <a:pt x="806209" y="513230"/>
                  </a:cubicBezTo>
                  <a:cubicBezTo>
                    <a:pt x="801383" y="609599"/>
                    <a:pt x="792335" y="705516"/>
                    <a:pt x="759910" y="797512"/>
                  </a:cubicBezTo>
                  <a:cubicBezTo>
                    <a:pt x="751163" y="822396"/>
                    <a:pt x="766093" y="820887"/>
                    <a:pt x="781175" y="817419"/>
                  </a:cubicBezTo>
                  <a:cubicBezTo>
                    <a:pt x="835769" y="804901"/>
                    <a:pt x="887497" y="783637"/>
                    <a:pt x="936813" y="757848"/>
                  </a:cubicBezTo>
                  <a:cubicBezTo>
                    <a:pt x="1037103" y="705365"/>
                    <a:pt x="1136489" y="650922"/>
                    <a:pt x="1222603" y="575968"/>
                  </a:cubicBezTo>
                  <a:cubicBezTo>
                    <a:pt x="1233763" y="566165"/>
                    <a:pt x="1239041" y="569332"/>
                    <a:pt x="1243867" y="580945"/>
                  </a:cubicBezTo>
                  <a:cubicBezTo>
                    <a:pt x="1253971" y="604622"/>
                    <a:pt x="1263925" y="628149"/>
                    <a:pt x="1274331" y="651525"/>
                  </a:cubicBezTo>
                  <a:cubicBezTo>
                    <a:pt x="1280514" y="665249"/>
                    <a:pt x="1274482" y="672186"/>
                    <a:pt x="1263171" y="679275"/>
                  </a:cubicBezTo>
                  <a:cubicBezTo>
                    <a:pt x="1211442" y="711548"/>
                    <a:pt x="1160015" y="744426"/>
                    <a:pt x="1108890" y="777604"/>
                  </a:cubicBezTo>
                  <a:cubicBezTo>
                    <a:pt x="1098786" y="784089"/>
                    <a:pt x="1086871" y="788463"/>
                    <a:pt x="1079482" y="800377"/>
                  </a:cubicBezTo>
                  <a:close/>
                </a:path>
              </a:pathLst>
            </a:custGeom>
            <a:solidFill>
              <a:srgbClr val="0070C0"/>
            </a:solidFill>
            <a:ln w="1507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  <p:sp>
        <p:nvSpPr>
          <p:cNvPr id="31" name="Rectángulo 30">
            <a:extLst>
              <a:ext uri="{FF2B5EF4-FFF2-40B4-BE49-F238E27FC236}">
                <a16:creationId xmlns:a16="http://schemas.microsoft.com/office/drawing/2014/main" id="{E7B0A848-DDDC-4E58-945E-67B3CE938C1A}"/>
              </a:ext>
            </a:extLst>
          </p:cNvPr>
          <p:cNvSpPr/>
          <p:nvPr/>
        </p:nvSpPr>
        <p:spPr>
          <a:xfrm>
            <a:off x="-8871" y="3283137"/>
            <a:ext cx="388619" cy="1869154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Elipse 50">
            <a:extLst>
              <a:ext uri="{FF2B5EF4-FFF2-40B4-BE49-F238E27FC236}">
                <a16:creationId xmlns:a16="http://schemas.microsoft.com/office/drawing/2014/main" id="{43AC80F7-A5AC-4451-917F-A703F79F99EB}"/>
              </a:ext>
            </a:extLst>
          </p:cNvPr>
          <p:cNvSpPr/>
          <p:nvPr/>
        </p:nvSpPr>
        <p:spPr>
          <a:xfrm>
            <a:off x="570350" y="2835997"/>
            <a:ext cx="3701846" cy="22254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0070C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2" name="Google Shape;1056;p38">
            <a:extLst>
              <a:ext uri="{FF2B5EF4-FFF2-40B4-BE49-F238E27FC236}">
                <a16:creationId xmlns:a16="http://schemas.microsoft.com/office/drawing/2014/main" id="{3735954D-EA8A-B604-EC1B-E2392EA85A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67776" y="172259"/>
            <a:ext cx="4694995" cy="572697"/>
          </a:xfrm>
        </p:spPr>
        <p:txBody>
          <a:bodyPr/>
          <a:lstStyle/>
          <a:p>
            <a:pPr lvl="0" algn="ctr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سابقه پزشکی بیمار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057;p38">
            <a:extLst>
              <a:ext uri="{FF2B5EF4-FFF2-40B4-BE49-F238E27FC236}">
                <a16:creationId xmlns:a16="http://schemas.microsoft.com/office/drawing/2014/main" id="{DC52919B-F283-10BB-F050-5B6F1573457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231312" y="1586346"/>
            <a:ext cx="1925397" cy="391802"/>
          </a:xfrm>
        </p:spPr>
        <p:txBody>
          <a:bodyPr/>
          <a:lstStyle/>
          <a:p>
            <a:pPr lvl="0" algn="r"/>
            <a:r>
              <a:rPr lang="en-US" sz="1400" dirty="0">
                <a:cs typeface="B Nazanin" panose="00000700000000000000" pitchFamily="2" charset="-78"/>
              </a:rPr>
              <a:t>2005</a:t>
            </a:r>
          </a:p>
        </p:txBody>
      </p:sp>
      <p:sp>
        <p:nvSpPr>
          <p:cNvPr id="4" name="Google Shape;1058;p38">
            <a:extLst>
              <a:ext uri="{FF2B5EF4-FFF2-40B4-BE49-F238E27FC236}">
                <a16:creationId xmlns:a16="http://schemas.microsoft.com/office/drawing/2014/main" id="{119F5B23-D438-BAD0-51D0-8233E53853B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231312" y="1893146"/>
            <a:ext cx="1925397" cy="673501"/>
          </a:xfrm>
        </p:spPr>
        <p:txBody>
          <a:bodyPr/>
          <a:lstStyle/>
          <a:p>
            <a:pPr marL="0" lvl="0" indent="0" algn="r"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" name="Google Shape;1059;p38">
            <a:extLst>
              <a:ext uri="{FF2B5EF4-FFF2-40B4-BE49-F238E27FC236}">
                <a16:creationId xmlns:a16="http://schemas.microsoft.com/office/drawing/2014/main" id="{DC061C0A-DD45-FA69-845C-F044B0EBC3C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911656" y="2614223"/>
            <a:ext cx="1925397" cy="391802"/>
          </a:xfrm>
        </p:spPr>
        <p:txBody>
          <a:bodyPr/>
          <a:lstStyle/>
          <a:p>
            <a:pPr lvl="0" algn="l"/>
            <a:r>
              <a:rPr lang="en-US" sz="1400" dirty="0">
                <a:cs typeface="B Nazanin" panose="00000700000000000000" pitchFamily="2" charset="-78"/>
              </a:rPr>
              <a:t>2010</a:t>
            </a:r>
          </a:p>
        </p:txBody>
      </p:sp>
      <p:sp>
        <p:nvSpPr>
          <p:cNvPr id="6" name="Google Shape;1060;p38">
            <a:extLst>
              <a:ext uri="{FF2B5EF4-FFF2-40B4-BE49-F238E27FC236}">
                <a16:creationId xmlns:a16="http://schemas.microsoft.com/office/drawing/2014/main" id="{C1E519ED-B3B2-6ACE-941E-F83E4B10093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911666" y="2921014"/>
            <a:ext cx="1925397" cy="673501"/>
          </a:xfrm>
        </p:spPr>
        <p:txBody>
          <a:bodyPr/>
          <a:lstStyle/>
          <a:p>
            <a:pPr marL="0" lvl="0" indent="0" algn="r" rtl="1"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7" name="Google Shape;1061;p38">
            <a:extLst>
              <a:ext uri="{FF2B5EF4-FFF2-40B4-BE49-F238E27FC236}">
                <a16:creationId xmlns:a16="http://schemas.microsoft.com/office/drawing/2014/main" id="{30817F24-77F3-74DC-522F-9BED08799D2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231312" y="3623154"/>
            <a:ext cx="1925397" cy="391802"/>
          </a:xfrm>
        </p:spPr>
        <p:txBody>
          <a:bodyPr/>
          <a:lstStyle/>
          <a:p>
            <a:pPr lvl="0" algn="r"/>
            <a:r>
              <a:rPr lang="en-US" sz="1400" dirty="0">
                <a:cs typeface="B Nazanin" panose="00000700000000000000" pitchFamily="2" charset="-78"/>
              </a:rPr>
              <a:t>2015</a:t>
            </a:r>
          </a:p>
        </p:txBody>
      </p:sp>
      <p:sp>
        <p:nvSpPr>
          <p:cNvPr id="8" name="Google Shape;1062;p38">
            <a:extLst>
              <a:ext uri="{FF2B5EF4-FFF2-40B4-BE49-F238E27FC236}">
                <a16:creationId xmlns:a16="http://schemas.microsoft.com/office/drawing/2014/main" id="{77694930-ABD3-93B0-6F72-0E92E13C6F4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231312" y="3929944"/>
            <a:ext cx="1925397" cy="673501"/>
          </a:xfrm>
        </p:spPr>
        <p:txBody>
          <a:bodyPr/>
          <a:lstStyle/>
          <a:p>
            <a:pPr marL="0" lvl="0" indent="0" algn="r"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cxnSp>
        <p:nvCxnSpPr>
          <p:cNvPr id="9" name="Google Shape;1063;p38">
            <a:extLst>
              <a:ext uri="{FF2B5EF4-FFF2-40B4-BE49-F238E27FC236}">
                <a16:creationId xmlns:a16="http://schemas.microsoft.com/office/drawing/2014/main" id="{A9F0503A-07D7-9D43-0390-DC9922EBC4CF}"/>
              </a:ext>
            </a:extLst>
          </p:cNvPr>
          <p:cNvCxnSpPr/>
          <p:nvPr/>
        </p:nvCxnSpPr>
        <p:spPr>
          <a:xfrm flipH="1">
            <a:off x="6537265" y="1405697"/>
            <a:ext cx="0" cy="2973300"/>
          </a:xfrm>
          <a:prstGeom prst="straightConnector1">
            <a:avLst/>
          </a:prstGeom>
          <a:noFill/>
          <a:ln w="19046" cap="flat">
            <a:solidFill>
              <a:srgbClr val="000000"/>
            </a:solidFill>
            <a:prstDash val="solid"/>
            <a:round/>
          </a:ln>
        </p:spPr>
      </p:cxnSp>
      <p:sp>
        <p:nvSpPr>
          <p:cNvPr id="10" name="Google Shape;1064;p38">
            <a:extLst>
              <a:ext uri="{FF2B5EF4-FFF2-40B4-BE49-F238E27FC236}">
                <a16:creationId xmlns:a16="http://schemas.microsoft.com/office/drawing/2014/main" id="{4585459B-0EE5-46FF-E7AD-2AE4D03E3726}"/>
              </a:ext>
            </a:extLst>
          </p:cNvPr>
          <p:cNvSpPr/>
          <p:nvPr/>
        </p:nvSpPr>
        <p:spPr>
          <a:xfrm>
            <a:off x="6434760" y="1675445"/>
            <a:ext cx="214198" cy="21419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Google Shape;1065;p38">
            <a:extLst>
              <a:ext uri="{FF2B5EF4-FFF2-40B4-BE49-F238E27FC236}">
                <a16:creationId xmlns:a16="http://schemas.microsoft.com/office/drawing/2014/main" id="{864A2F1B-74F4-5EC7-D200-18006EFB63EF}"/>
              </a:ext>
            </a:extLst>
          </p:cNvPr>
          <p:cNvSpPr/>
          <p:nvPr/>
        </p:nvSpPr>
        <p:spPr>
          <a:xfrm>
            <a:off x="6434760" y="2709065"/>
            <a:ext cx="214198" cy="21419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Google Shape;1066;p38">
            <a:extLst>
              <a:ext uri="{FF2B5EF4-FFF2-40B4-BE49-F238E27FC236}">
                <a16:creationId xmlns:a16="http://schemas.microsoft.com/office/drawing/2014/main" id="{D5C32096-F478-240D-EF23-B7B984CA66F9}"/>
              </a:ext>
            </a:extLst>
          </p:cNvPr>
          <p:cNvSpPr/>
          <p:nvPr/>
        </p:nvSpPr>
        <p:spPr>
          <a:xfrm>
            <a:off x="6434760" y="3714814"/>
            <a:ext cx="214198" cy="21419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cxnSp>
        <p:nvCxnSpPr>
          <p:cNvPr id="13" name="Google Shape;1067;p38">
            <a:extLst>
              <a:ext uri="{FF2B5EF4-FFF2-40B4-BE49-F238E27FC236}">
                <a16:creationId xmlns:a16="http://schemas.microsoft.com/office/drawing/2014/main" id="{4AEFB73C-C061-DAD6-741C-574E9C6BBD69}"/>
              </a:ext>
            </a:extLst>
          </p:cNvPr>
          <p:cNvCxnSpPr>
            <a:stCxn id="10" idx="3"/>
          </p:cNvCxnSpPr>
          <p:nvPr/>
        </p:nvCxnSpPr>
        <p:spPr>
          <a:xfrm flipH="1" flipV="1">
            <a:off x="6156657" y="1782257"/>
            <a:ext cx="278103" cy="287"/>
          </a:xfrm>
          <a:prstGeom prst="straightConnector1">
            <a:avLst/>
          </a:prstGeom>
          <a:noFill/>
          <a:ln w="19046" cap="flat">
            <a:solidFill>
              <a:srgbClr val="000000"/>
            </a:solidFill>
            <a:prstDash val="solid"/>
            <a:round/>
            <a:tailEnd type="arrow"/>
          </a:ln>
        </p:spPr>
      </p:cxnSp>
      <p:cxnSp>
        <p:nvCxnSpPr>
          <p:cNvPr id="14" name="Google Shape;1068;p38">
            <a:extLst>
              <a:ext uri="{FF2B5EF4-FFF2-40B4-BE49-F238E27FC236}">
                <a16:creationId xmlns:a16="http://schemas.microsoft.com/office/drawing/2014/main" id="{A6E53BD2-2672-FEF8-1FD8-1FBECB47BA87}"/>
              </a:ext>
            </a:extLst>
          </p:cNvPr>
          <p:cNvCxnSpPr>
            <a:stCxn id="11" idx="1"/>
          </p:cNvCxnSpPr>
          <p:nvPr/>
        </p:nvCxnSpPr>
        <p:spPr>
          <a:xfrm flipV="1">
            <a:off x="6648958" y="2810151"/>
            <a:ext cx="262799" cy="6013"/>
          </a:xfrm>
          <a:prstGeom prst="straightConnector1">
            <a:avLst/>
          </a:prstGeom>
          <a:noFill/>
          <a:ln w="19046" cap="flat">
            <a:solidFill>
              <a:srgbClr val="000000"/>
            </a:solidFill>
            <a:prstDash val="solid"/>
            <a:round/>
            <a:tailEnd type="arrow"/>
          </a:ln>
        </p:spPr>
      </p:cxnSp>
      <p:cxnSp>
        <p:nvCxnSpPr>
          <p:cNvPr id="15" name="Google Shape;1069;p38">
            <a:extLst>
              <a:ext uri="{FF2B5EF4-FFF2-40B4-BE49-F238E27FC236}">
                <a16:creationId xmlns:a16="http://schemas.microsoft.com/office/drawing/2014/main" id="{BCD31042-14BE-8D6D-A53D-7334FA1DAD3F}"/>
              </a:ext>
            </a:extLst>
          </p:cNvPr>
          <p:cNvCxnSpPr>
            <a:stCxn id="12" idx="3"/>
          </p:cNvCxnSpPr>
          <p:nvPr/>
        </p:nvCxnSpPr>
        <p:spPr>
          <a:xfrm flipH="1" flipV="1">
            <a:off x="6156657" y="3818909"/>
            <a:ext cx="278103" cy="3004"/>
          </a:xfrm>
          <a:prstGeom prst="straightConnector1">
            <a:avLst/>
          </a:prstGeom>
          <a:noFill/>
          <a:ln w="19046" cap="flat">
            <a:solidFill>
              <a:srgbClr val="000000"/>
            </a:solidFill>
            <a:prstDash val="solid"/>
            <a:round/>
            <a:tailEnd type="arrow"/>
          </a:ln>
        </p:spPr>
      </p:cxnSp>
      <p:grpSp>
        <p:nvGrpSpPr>
          <p:cNvPr id="23" name="Grupo 20">
            <a:extLst>
              <a:ext uri="{FF2B5EF4-FFF2-40B4-BE49-F238E27FC236}">
                <a16:creationId xmlns:a16="http://schemas.microsoft.com/office/drawing/2014/main" id="{2130D813-88AA-F2FA-DDF8-44F88075C89B}"/>
              </a:ext>
            </a:extLst>
          </p:cNvPr>
          <p:cNvGrpSpPr/>
          <p:nvPr/>
        </p:nvGrpSpPr>
        <p:grpSpPr>
          <a:xfrm>
            <a:off x="6962771" y="1401766"/>
            <a:ext cx="668334" cy="917572"/>
            <a:chOff x="6962771" y="1401766"/>
            <a:chExt cx="668334" cy="917572"/>
          </a:xfrm>
        </p:grpSpPr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D20AB0-CF40-B989-D817-D792A35288AA}"/>
                </a:ext>
              </a:extLst>
            </p:cNvPr>
            <p:cNvSpPr/>
            <p:nvPr/>
          </p:nvSpPr>
          <p:spPr>
            <a:xfrm>
              <a:off x="6985001" y="1501773"/>
              <a:ext cx="638178" cy="81756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769"/>
                <a:gd name="f8" fmla="val 987"/>
                <a:gd name="f9" fmla="val 729"/>
                <a:gd name="f10" fmla="val 424"/>
                <a:gd name="f11" fmla="val 754"/>
                <a:gd name="f12" fmla="val 488"/>
                <a:gd name="f13" fmla="val 743"/>
                <a:gd name="f14" fmla="val 551"/>
                <a:gd name="f15" fmla="val 723"/>
                <a:gd name="f16" fmla="val 613"/>
                <a:gd name="f17" fmla="val 689"/>
                <a:gd name="f18" fmla="val 718"/>
                <a:gd name="f19" fmla="val 640"/>
                <a:gd name="f20" fmla="val 814"/>
                <a:gd name="f21" fmla="val 565"/>
                <a:gd name="f22" fmla="val 895"/>
                <a:gd name="f23" fmla="val 550"/>
                <a:gd name="f24" fmla="val 912"/>
                <a:gd name="f25" fmla="val 532"/>
                <a:gd name="f26" fmla="val 927"/>
                <a:gd name="f27" fmla="val 513"/>
                <a:gd name="f28" fmla="val 941"/>
                <a:gd name="f29" fmla="val 447"/>
                <a:gd name="f30" fmla="val 985"/>
                <a:gd name="f31" fmla="val 385"/>
                <a:gd name="f32" fmla="val 319"/>
                <a:gd name="f33" fmla="val 944"/>
                <a:gd name="f34" fmla="val 219"/>
                <a:gd name="f35" fmla="val 878"/>
                <a:gd name="f36" fmla="val 141"/>
                <a:gd name="f37" fmla="val 791"/>
                <a:gd name="f38" fmla="val 75"/>
                <a:gd name="f39" fmla="val 692"/>
                <a:gd name="f40" fmla="val 38"/>
                <a:gd name="f41" fmla="val 637"/>
                <a:gd name="f42" fmla="val 16"/>
                <a:gd name="f43" fmla="val 575"/>
                <a:gd name="f44" fmla="val 4"/>
                <a:gd name="f45" fmla="val 509"/>
                <a:gd name="f46" fmla="val 491"/>
                <a:gd name="f47" fmla="val 2"/>
                <a:gd name="f48" fmla="val 474"/>
                <a:gd name="f49" fmla="val 6"/>
                <a:gd name="f50" fmla="val 456"/>
                <a:gd name="f51" fmla="val 22"/>
                <a:gd name="f52" fmla="val 383"/>
                <a:gd name="f53" fmla="val 61"/>
                <a:gd name="f54" fmla="val 324"/>
                <a:gd name="f55" fmla="val 122"/>
                <a:gd name="f56" fmla="val 281"/>
                <a:gd name="f57" fmla="val 161"/>
                <a:gd name="f58" fmla="val 254"/>
                <a:gd name="f59" fmla="val 186"/>
                <a:gd name="f60" fmla="val 256"/>
                <a:gd name="f61" fmla="val 220"/>
                <a:gd name="f62" fmla="val 289"/>
                <a:gd name="f63" fmla="val 257"/>
                <a:gd name="f64" fmla="val 323"/>
                <a:gd name="f65" fmla="val 280"/>
                <a:gd name="f66" fmla="val 366"/>
                <a:gd name="f67" fmla="val 302"/>
                <a:gd name="f68" fmla="val 410"/>
                <a:gd name="f69" fmla="val 318"/>
                <a:gd name="f70" fmla="val 443"/>
                <a:gd name="f71" fmla="val 330"/>
                <a:gd name="f72" fmla="val 476"/>
                <a:gd name="f73" fmla="val 342"/>
                <a:gd name="f74" fmla="val 510"/>
                <a:gd name="f75" fmla="val 347"/>
                <a:gd name="f76" fmla="val 531"/>
                <a:gd name="f77" fmla="val 355"/>
                <a:gd name="f78" fmla="val 358"/>
                <a:gd name="f79" fmla="val 567"/>
                <a:gd name="f80" fmla="val 573"/>
                <a:gd name="f81" fmla="val 362"/>
                <a:gd name="f82" fmla="val 568"/>
                <a:gd name="f83" fmla="val 570"/>
                <a:gd name="f84" fmla="val 352"/>
                <a:gd name="f85" fmla="val 349"/>
                <a:gd name="f86" fmla="val 528"/>
                <a:gd name="f87" fmla="val 508"/>
                <a:gd name="f88" fmla="val 331"/>
                <a:gd name="f89" fmla="val 478"/>
                <a:gd name="f90" fmla="val 325"/>
                <a:gd name="f91" fmla="val 312"/>
                <a:gd name="f92" fmla="val 417"/>
                <a:gd name="f93" fmla="val 291"/>
                <a:gd name="f94" fmla="val 370"/>
                <a:gd name="f95" fmla="val 267"/>
                <a:gd name="f96" fmla="val 230"/>
                <a:gd name="f97" fmla="val 218"/>
                <a:gd name="f98" fmla="val 277"/>
                <a:gd name="f99" fmla="val 217"/>
                <a:gd name="f100" fmla="val 228"/>
                <a:gd name="f101" fmla="val 237"/>
                <a:gd name="f102" fmla="val 243"/>
                <a:gd name="f103" fmla="val 231"/>
                <a:gd name="f104" fmla="val 250"/>
                <a:gd name="f105" fmla="val 191"/>
                <a:gd name="f106" fmla="val 287"/>
                <a:gd name="f107" fmla="val 169"/>
                <a:gd name="f108" fmla="val 316"/>
                <a:gd name="f109" fmla="val 154"/>
                <a:gd name="f110" fmla="val 337"/>
                <a:gd name="f111" fmla="val 143"/>
                <a:gd name="f112" fmla="val 339"/>
                <a:gd name="f113" fmla="val 137"/>
                <a:gd name="f114" fmla="val 332"/>
                <a:gd name="f115" fmla="val 115"/>
                <a:gd name="f116" fmla="val 327"/>
                <a:gd name="f117" fmla="val 95"/>
                <a:gd name="f118" fmla="val 80"/>
                <a:gd name="f119" fmla="val 350"/>
                <a:gd name="f120" fmla="val 67"/>
                <a:gd name="f121" fmla="val 375"/>
                <a:gd name="f122" fmla="val 49"/>
                <a:gd name="f123" fmla="val 403"/>
                <a:gd name="f124" fmla="val 40"/>
                <a:gd name="f125" fmla="val 434"/>
                <a:gd name="f126" fmla="val 446"/>
                <a:gd name="f127" fmla="val 37"/>
                <a:gd name="f128" fmla="val 41"/>
                <a:gd name="f129" fmla="val 465"/>
                <a:gd name="f130" fmla="val 483"/>
                <a:gd name="f131" fmla="val 66"/>
                <a:gd name="f132" fmla="val 505"/>
                <a:gd name="f133" fmla="val 69"/>
                <a:gd name="f134" fmla="val 63"/>
                <a:gd name="f135" fmla="val 58"/>
                <a:gd name="f136" fmla="val 571"/>
                <a:gd name="f137" fmla="val 46"/>
                <a:gd name="f138" fmla="val 595"/>
                <a:gd name="f139" fmla="val 44"/>
                <a:gd name="f140" fmla="val 630"/>
                <a:gd name="f141" fmla="val 33"/>
                <a:gd name="f142" fmla="val 663"/>
                <a:gd name="f143" fmla="val 15"/>
                <a:gd name="f144" fmla="val 697"/>
                <a:gd name="f145" fmla="val 3"/>
                <a:gd name="f146" fmla="val 701"/>
                <a:gd name="f147" fmla="val 705"/>
                <a:gd name="f148" fmla="val 1"/>
                <a:gd name="f149" fmla="val 708"/>
                <a:gd name="f150" fmla="val 5"/>
                <a:gd name="f151" fmla="val 720"/>
                <a:gd name="f152" fmla="val 47"/>
                <a:gd name="f153" fmla="val 736"/>
                <a:gd name="f154" fmla="val 87"/>
                <a:gd name="f155" fmla="val 765"/>
                <a:gd name="f156" fmla="val 121"/>
                <a:gd name="f157" fmla="val 768"/>
                <a:gd name="f158" fmla="val 125"/>
                <a:gd name="f159" fmla="val 130"/>
                <a:gd name="f160" fmla="val 766"/>
                <a:gd name="f161" fmla="val 135"/>
                <a:gd name="f162" fmla="val 750"/>
                <a:gd name="f163" fmla="val 147"/>
                <a:gd name="f164" fmla="val 734"/>
                <a:gd name="f165" fmla="val 159"/>
                <a:gd name="f166" fmla="val 171"/>
                <a:gd name="f167" fmla="val 198"/>
                <a:gd name="f168" fmla="val 655"/>
                <a:gd name="f169" fmla="val 623"/>
                <a:gd name="f170" fmla="val 240"/>
                <a:gd name="f171" fmla="val 577"/>
                <a:gd name="f172" fmla="val 275"/>
                <a:gd name="f173" fmla="val 533"/>
                <a:gd name="f174" fmla="val 311"/>
                <a:gd name="f175" fmla="val 504"/>
                <a:gd name="f176" fmla="val 361"/>
                <a:gd name="f177" fmla="val 481"/>
                <a:gd name="f178" fmla="val 401"/>
                <a:gd name="f179" fmla="val 475"/>
                <a:gd name="f180" fmla="val 495"/>
                <a:gd name="f181" fmla="val 583"/>
                <a:gd name="f182" fmla="val 489"/>
                <a:gd name="f183" fmla="val 675"/>
                <a:gd name="f184" fmla="val 453"/>
                <a:gd name="f185" fmla="val 764"/>
                <a:gd name="f186" fmla="val 445"/>
                <a:gd name="f187" fmla="val 788"/>
                <a:gd name="f188" fmla="val 433"/>
                <a:gd name="f189" fmla="val 810"/>
                <a:gd name="f190" fmla="val 420"/>
                <a:gd name="f191" fmla="val 832"/>
                <a:gd name="f192" fmla="val 432"/>
                <a:gd name="f193" fmla="val 811"/>
                <a:gd name="f194" fmla="val 792"/>
                <a:gd name="f195" fmla="val 451"/>
                <a:gd name="f196" fmla="val 480"/>
                <a:gd name="f197" fmla="val 699"/>
                <a:gd name="f198" fmla="val 500"/>
                <a:gd name="f199" fmla="val 627"/>
                <a:gd name="f200" fmla="val 496"/>
                <a:gd name="f201" fmla="val 527"/>
                <a:gd name="f202" fmla="val 492"/>
                <a:gd name="f203" fmla="val 490"/>
                <a:gd name="f204" fmla="val 487"/>
                <a:gd name="f205" fmla="val 486"/>
                <a:gd name="f206" fmla="val 431"/>
                <a:gd name="f207" fmla="val 408"/>
                <a:gd name="f208" fmla="val 499"/>
                <a:gd name="f209" fmla="val 399"/>
                <a:gd name="f210" fmla="val 387"/>
                <a:gd name="f211" fmla="val 515"/>
                <a:gd name="f212" fmla="val 398"/>
                <a:gd name="f213" fmla="val 553"/>
                <a:gd name="f214" fmla="val 598"/>
                <a:gd name="f215" fmla="val 645"/>
                <a:gd name="f216" fmla="val 426"/>
                <a:gd name="f217" fmla="val 665"/>
                <a:gd name="f218" fmla="val 685"/>
                <a:gd name="f219" fmla="val 419"/>
                <a:gd name="f220" fmla="val 413"/>
                <a:gd name="f221" fmla="val 716"/>
                <a:gd name="f222" fmla="val 409"/>
                <a:gd name="f223" fmla="val 726"/>
                <a:gd name="f224" fmla="+- 0 0 -90"/>
                <a:gd name="f225" fmla="*/ f4 1 769"/>
                <a:gd name="f226" fmla="*/ f5 1 987"/>
                <a:gd name="f227" fmla="val f6"/>
                <a:gd name="f228" fmla="val f7"/>
                <a:gd name="f229" fmla="val f8"/>
                <a:gd name="f230" fmla="*/ f224 f0 1"/>
                <a:gd name="f231" fmla="+- f229 0 f227"/>
                <a:gd name="f232" fmla="+- f228 0 f227"/>
                <a:gd name="f233" fmla="*/ f230 1 f3"/>
                <a:gd name="f234" fmla="*/ f232 1 769"/>
                <a:gd name="f235" fmla="*/ f231 1 987"/>
                <a:gd name="f236" fmla="*/ 729 f232 1"/>
                <a:gd name="f237" fmla="*/ 424 f231 1"/>
                <a:gd name="f238" fmla="*/ 723 f232 1"/>
                <a:gd name="f239" fmla="*/ 613 f231 1"/>
                <a:gd name="f240" fmla="*/ 565 f232 1"/>
                <a:gd name="f241" fmla="*/ 895 f231 1"/>
                <a:gd name="f242" fmla="*/ 513 f232 1"/>
                <a:gd name="f243" fmla="*/ 941 f231 1"/>
                <a:gd name="f244" fmla="*/ 319 f232 1"/>
                <a:gd name="f245" fmla="*/ 944 f231 1"/>
                <a:gd name="f246" fmla="*/ 75 f232 1"/>
                <a:gd name="f247" fmla="*/ 692 f231 1"/>
                <a:gd name="f248" fmla="*/ 4 f232 1"/>
                <a:gd name="f249" fmla="*/ 509 f231 1"/>
                <a:gd name="f250" fmla="*/ 6 f232 1"/>
                <a:gd name="f251" fmla="*/ 456 f231 1"/>
                <a:gd name="f252" fmla="*/ 122 f232 1"/>
                <a:gd name="f253" fmla="*/ 281 f231 1"/>
                <a:gd name="f254" fmla="*/ 220 f232 1"/>
                <a:gd name="f255" fmla="*/ 289 f231 1"/>
                <a:gd name="f256" fmla="*/ 302 f232 1"/>
                <a:gd name="f257" fmla="*/ 410 f231 1"/>
                <a:gd name="f258" fmla="*/ 342 f232 1"/>
                <a:gd name="f259" fmla="*/ 510 f231 1"/>
                <a:gd name="f260" fmla="*/ 358 f232 1"/>
                <a:gd name="f261" fmla="*/ 567 f231 1"/>
                <a:gd name="f262" fmla="*/ 360 f232 1"/>
                <a:gd name="f263" fmla="*/ 570 f231 1"/>
                <a:gd name="f264" fmla="*/ 508 f231 1"/>
                <a:gd name="f265" fmla="*/ 312 f232 1"/>
                <a:gd name="f266" fmla="*/ 417 f231 1"/>
                <a:gd name="f267" fmla="*/ 230 f232 1"/>
                <a:gd name="f268" fmla="*/ 228 f232 1"/>
                <a:gd name="f269" fmla="*/ 254 f231 1"/>
                <a:gd name="f270" fmla="*/ 250 f232 1"/>
                <a:gd name="f271" fmla="*/ 219 f231 1"/>
                <a:gd name="f272" fmla="*/ 316 f232 1"/>
                <a:gd name="f273" fmla="*/ 154 f231 1"/>
                <a:gd name="f274" fmla="*/ 332 f232 1"/>
                <a:gd name="f275" fmla="*/ 115 f231 1"/>
                <a:gd name="f276" fmla="*/ 350 f232 1"/>
                <a:gd name="f277" fmla="*/ 67 f231 1"/>
                <a:gd name="f278" fmla="*/ 434 f232 1"/>
                <a:gd name="f279" fmla="*/ 38 f231 1"/>
                <a:gd name="f280" fmla="*/ 465 f232 1"/>
                <a:gd name="f281" fmla="*/ 49 f231 1"/>
                <a:gd name="f282" fmla="*/ 528 f232 1"/>
                <a:gd name="f283" fmla="*/ 63 f231 1"/>
                <a:gd name="f284" fmla="*/ 595 f232 1"/>
                <a:gd name="f285" fmla="*/ 44 f231 1"/>
                <a:gd name="f286" fmla="*/ 697 f232 1"/>
                <a:gd name="f287" fmla="*/ 3 f231 1"/>
                <a:gd name="f288" fmla="*/ 708 f232 1"/>
                <a:gd name="f289" fmla="*/ 5 f231 1"/>
                <a:gd name="f290" fmla="*/ 765 f232 1"/>
                <a:gd name="f291" fmla="*/ 121 f231 1"/>
                <a:gd name="f292" fmla="*/ 766 f232 1"/>
                <a:gd name="f293" fmla="*/ 135 f231 1"/>
                <a:gd name="f294" fmla="*/ 718 f232 1"/>
                <a:gd name="f295" fmla="*/ 171 f231 1"/>
                <a:gd name="f296" fmla="*/ 623 f232 1"/>
                <a:gd name="f297" fmla="*/ 240 f231 1"/>
                <a:gd name="f298" fmla="*/ 504 f232 1"/>
                <a:gd name="f299" fmla="*/ 361 f231 1"/>
                <a:gd name="f300" fmla="*/ 481 f232 1"/>
                <a:gd name="f301" fmla="*/ 488 f231 1"/>
                <a:gd name="f302" fmla="*/ 453 f232 1"/>
                <a:gd name="f303" fmla="*/ 764 f231 1"/>
                <a:gd name="f304" fmla="*/ 420 f232 1"/>
                <a:gd name="f305" fmla="*/ 832 f231 1"/>
                <a:gd name="f306" fmla="*/ 451 f232 1"/>
                <a:gd name="f307" fmla="*/ 769 f231 1"/>
                <a:gd name="f308" fmla="*/ 496 f232 1"/>
                <a:gd name="f309" fmla="*/ 550 f231 1"/>
                <a:gd name="f310" fmla="*/ 490 f232 1"/>
                <a:gd name="f311" fmla="*/ 481 f231 1"/>
                <a:gd name="f312" fmla="*/ 495 f232 1"/>
                <a:gd name="f313" fmla="*/ 408 f231 1"/>
                <a:gd name="f314" fmla="*/ 515 f232 1"/>
                <a:gd name="f315" fmla="*/ 398 f231 1"/>
                <a:gd name="f316" fmla="*/ 645 f232 1"/>
                <a:gd name="f317" fmla="*/ 426 f231 1"/>
                <a:gd name="f318" fmla="*/ 705 f232 1"/>
                <a:gd name="f319" fmla="*/ 413 f231 1"/>
                <a:gd name="f320" fmla="+- f233 0 f1"/>
                <a:gd name="f321" fmla="*/ f236 1 769"/>
                <a:gd name="f322" fmla="*/ f237 1 987"/>
                <a:gd name="f323" fmla="*/ f238 1 769"/>
                <a:gd name="f324" fmla="*/ f239 1 987"/>
                <a:gd name="f325" fmla="*/ f240 1 769"/>
                <a:gd name="f326" fmla="*/ f241 1 987"/>
                <a:gd name="f327" fmla="*/ f242 1 769"/>
                <a:gd name="f328" fmla="*/ f243 1 987"/>
                <a:gd name="f329" fmla="*/ f244 1 769"/>
                <a:gd name="f330" fmla="*/ f245 1 987"/>
                <a:gd name="f331" fmla="*/ f246 1 769"/>
                <a:gd name="f332" fmla="*/ f247 1 987"/>
                <a:gd name="f333" fmla="*/ f248 1 769"/>
                <a:gd name="f334" fmla="*/ f249 1 987"/>
                <a:gd name="f335" fmla="*/ f250 1 769"/>
                <a:gd name="f336" fmla="*/ f251 1 987"/>
                <a:gd name="f337" fmla="*/ f252 1 769"/>
                <a:gd name="f338" fmla="*/ f253 1 987"/>
                <a:gd name="f339" fmla="*/ f254 1 769"/>
                <a:gd name="f340" fmla="*/ f255 1 987"/>
                <a:gd name="f341" fmla="*/ f256 1 769"/>
                <a:gd name="f342" fmla="*/ f257 1 987"/>
                <a:gd name="f343" fmla="*/ f258 1 769"/>
                <a:gd name="f344" fmla="*/ f259 1 987"/>
                <a:gd name="f345" fmla="*/ f260 1 769"/>
                <a:gd name="f346" fmla="*/ f261 1 987"/>
                <a:gd name="f347" fmla="*/ f262 1 769"/>
                <a:gd name="f348" fmla="*/ f263 1 987"/>
                <a:gd name="f349" fmla="*/ f264 1 987"/>
                <a:gd name="f350" fmla="*/ f265 1 769"/>
                <a:gd name="f351" fmla="*/ f266 1 987"/>
                <a:gd name="f352" fmla="*/ f267 1 769"/>
                <a:gd name="f353" fmla="*/ f268 1 769"/>
                <a:gd name="f354" fmla="*/ f269 1 987"/>
                <a:gd name="f355" fmla="*/ f270 1 769"/>
                <a:gd name="f356" fmla="*/ f271 1 987"/>
                <a:gd name="f357" fmla="*/ f272 1 769"/>
                <a:gd name="f358" fmla="*/ f273 1 987"/>
                <a:gd name="f359" fmla="*/ f274 1 769"/>
                <a:gd name="f360" fmla="*/ f275 1 987"/>
                <a:gd name="f361" fmla="*/ f276 1 769"/>
                <a:gd name="f362" fmla="*/ f277 1 987"/>
                <a:gd name="f363" fmla="*/ f278 1 769"/>
                <a:gd name="f364" fmla="*/ f279 1 987"/>
                <a:gd name="f365" fmla="*/ f280 1 769"/>
                <a:gd name="f366" fmla="*/ f281 1 987"/>
                <a:gd name="f367" fmla="*/ f282 1 769"/>
                <a:gd name="f368" fmla="*/ f283 1 987"/>
                <a:gd name="f369" fmla="*/ f284 1 769"/>
                <a:gd name="f370" fmla="*/ f285 1 987"/>
                <a:gd name="f371" fmla="*/ f286 1 769"/>
                <a:gd name="f372" fmla="*/ f287 1 987"/>
                <a:gd name="f373" fmla="*/ f288 1 769"/>
                <a:gd name="f374" fmla="*/ f289 1 987"/>
                <a:gd name="f375" fmla="*/ f290 1 769"/>
                <a:gd name="f376" fmla="*/ f291 1 987"/>
                <a:gd name="f377" fmla="*/ f292 1 769"/>
                <a:gd name="f378" fmla="*/ f293 1 987"/>
                <a:gd name="f379" fmla="*/ f294 1 769"/>
                <a:gd name="f380" fmla="*/ f295 1 987"/>
                <a:gd name="f381" fmla="*/ f296 1 769"/>
                <a:gd name="f382" fmla="*/ f297 1 987"/>
                <a:gd name="f383" fmla="*/ f298 1 769"/>
                <a:gd name="f384" fmla="*/ f299 1 987"/>
                <a:gd name="f385" fmla="*/ f300 1 769"/>
                <a:gd name="f386" fmla="*/ f301 1 987"/>
                <a:gd name="f387" fmla="*/ f302 1 769"/>
                <a:gd name="f388" fmla="*/ f303 1 987"/>
                <a:gd name="f389" fmla="*/ f304 1 769"/>
                <a:gd name="f390" fmla="*/ f305 1 987"/>
                <a:gd name="f391" fmla="*/ f306 1 769"/>
                <a:gd name="f392" fmla="*/ f307 1 987"/>
                <a:gd name="f393" fmla="*/ f308 1 769"/>
                <a:gd name="f394" fmla="*/ f309 1 987"/>
                <a:gd name="f395" fmla="*/ f310 1 769"/>
                <a:gd name="f396" fmla="*/ f311 1 987"/>
                <a:gd name="f397" fmla="*/ f312 1 769"/>
                <a:gd name="f398" fmla="*/ f313 1 987"/>
                <a:gd name="f399" fmla="*/ f314 1 769"/>
                <a:gd name="f400" fmla="*/ f315 1 987"/>
                <a:gd name="f401" fmla="*/ f316 1 769"/>
                <a:gd name="f402" fmla="*/ f317 1 987"/>
                <a:gd name="f403" fmla="*/ f318 1 769"/>
                <a:gd name="f404" fmla="*/ f319 1 987"/>
                <a:gd name="f405" fmla="*/ 0 1 f234"/>
                <a:gd name="f406" fmla="*/ f228 1 f234"/>
                <a:gd name="f407" fmla="*/ 0 1 f235"/>
                <a:gd name="f408" fmla="*/ f229 1 f235"/>
                <a:gd name="f409" fmla="*/ f321 1 f234"/>
                <a:gd name="f410" fmla="*/ f322 1 f235"/>
                <a:gd name="f411" fmla="*/ f323 1 f234"/>
                <a:gd name="f412" fmla="*/ f324 1 f235"/>
                <a:gd name="f413" fmla="*/ f325 1 f234"/>
                <a:gd name="f414" fmla="*/ f326 1 f235"/>
                <a:gd name="f415" fmla="*/ f327 1 f234"/>
                <a:gd name="f416" fmla="*/ f328 1 f235"/>
                <a:gd name="f417" fmla="*/ f329 1 f234"/>
                <a:gd name="f418" fmla="*/ f330 1 f235"/>
                <a:gd name="f419" fmla="*/ f331 1 f234"/>
                <a:gd name="f420" fmla="*/ f332 1 f235"/>
                <a:gd name="f421" fmla="*/ f333 1 f234"/>
                <a:gd name="f422" fmla="*/ f334 1 f235"/>
                <a:gd name="f423" fmla="*/ f335 1 f234"/>
                <a:gd name="f424" fmla="*/ f336 1 f235"/>
                <a:gd name="f425" fmla="*/ f337 1 f234"/>
                <a:gd name="f426" fmla="*/ f338 1 f235"/>
                <a:gd name="f427" fmla="*/ f339 1 f234"/>
                <a:gd name="f428" fmla="*/ f340 1 f235"/>
                <a:gd name="f429" fmla="*/ f341 1 f234"/>
                <a:gd name="f430" fmla="*/ f342 1 f235"/>
                <a:gd name="f431" fmla="*/ f343 1 f234"/>
                <a:gd name="f432" fmla="*/ f344 1 f235"/>
                <a:gd name="f433" fmla="*/ f345 1 f234"/>
                <a:gd name="f434" fmla="*/ f346 1 f235"/>
                <a:gd name="f435" fmla="*/ f347 1 f234"/>
                <a:gd name="f436" fmla="*/ f348 1 f235"/>
                <a:gd name="f437" fmla="*/ f349 1 f235"/>
                <a:gd name="f438" fmla="*/ f350 1 f234"/>
                <a:gd name="f439" fmla="*/ f351 1 f235"/>
                <a:gd name="f440" fmla="*/ f352 1 f234"/>
                <a:gd name="f441" fmla="*/ f353 1 f234"/>
                <a:gd name="f442" fmla="*/ f354 1 f235"/>
                <a:gd name="f443" fmla="*/ f355 1 f234"/>
                <a:gd name="f444" fmla="*/ f356 1 f235"/>
                <a:gd name="f445" fmla="*/ f357 1 f234"/>
                <a:gd name="f446" fmla="*/ f358 1 f235"/>
                <a:gd name="f447" fmla="*/ f359 1 f234"/>
                <a:gd name="f448" fmla="*/ f360 1 f235"/>
                <a:gd name="f449" fmla="*/ f361 1 f234"/>
                <a:gd name="f450" fmla="*/ f362 1 f235"/>
                <a:gd name="f451" fmla="*/ f363 1 f234"/>
                <a:gd name="f452" fmla="*/ f364 1 f235"/>
                <a:gd name="f453" fmla="*/ f365 1 f234"/>
                <a:gd name="f454" fmla="*/ f366 1 f235"/>
                <a:gd name="f455" fmla="*/ f367 1 f234"/>
                <a:gd name="f456" fmla="*/ f368 1 f235"/>
                <a:gd name="f457" fmla="*/ f369 1 f234"/>
                <a:gd name="f458" fmla="*/ f370 1 f235"/>
                <a:gd name="f459" fmla="*/ f371 1 f234"/>
                <a:gd name="f460" fmla="*/ f372 1 f235"/>
                <a:gd name="f461" fmla="*/ f373 1 f234"/>
                <a:gd name="f462" fmla="*/ f374 1 f235"/>
                <a:gd name="f463" fmla="*/ f375 1 f234"/>
                <a:gd name="f464" fmla="*/ f376 1 f235"/>
                <a:gd name="f465" fmla="*/ f377 1 f234"/>
                <a:gd name="f466" fmla="*/ f378 1 f235"/>
                <a:gd name="f467" fmla="*/ f379 1 f234"/>
                <a:gd name="f468" fmla="*/ f380 1 f235"/>
                <a:gd name="f469" fmla="*/ f381 1 f234"/>
                <a:gd name="f470" fmla="*/ f382 1 f235"/>
                <a:gd name="f471" fmla="*/ f383 1 f234"/>
                <a:gd name="f472" fmla="*/ f384 1 f235"/>
                <a:gd name="f473" fmla="*/ f385 1 f234"/>
                <a:gd name="f474" fmla="*/ f386 1 f235"/>
                <a:gd name="f475" fmla="*/ f387 1 f234"/>
                <a:gd name="f476" fmla="*/ f388 1 f235"/>
                <a:gd name="f477" fmla="*/ f389 1 f234"/>
                <a:gd name="f478" fmla="*/ f390 1 f235"/>
                <a:gd name="f479" fmla="*/ f391 1 f234"/>
                <a:gd name="f480" fmla="*/ f392 1 f235"/>
                <a:gd name="f481" fmla="*/ f393 1 f234"/>
                <a:gd name="f482" fmla="*/ f394 1 f235"/>
                <a:gd name="f483" fmla="*/ f395 1 f234"/>
                <a:gd name="f484" fmla="*/ f396 1 f235"/>
                <a:gd name="f485" fmla="*/ f397 1 f234"/>
                <a:gd name="f486" fmla="*/ f398 1 f235"/>
                <a:gd name="f487" fmla="*/ f399 1 f234"/>
                <a:gd name="f488" fmla="*/ f400 1 f235"/>
                <a:gd name="f489" fmla="*/ f401 1 f234"/>
                <a:gd name="f490" fmla="*/ f402 1 f235"/>
                <a:gd name="f491" fmla="*/ f403 1 f234"/>
                <a:gd name="f492" fmla="*/ f404 1 f235"/>
                <a:gd name="f493" fmla="*/ f405 f225 1"/>
                <a:gd name="f494" fmla="*/ f406 f225 1"/>
                <a:gd name="f495" fmla="*/ f408 f226 1"/>
                <a:gd name="f496" fmla="*/ f407 f226 1"/>
                <a:gd name="f497" fmla="*/ f409 f225 1"/>
                <a:gd name="f498" fmla="*/ f410 f226 1"/>
                <a:gd name="f499" fmla="*/ f411 f225 1"/>
                <a:gd name="f500" fmla="*/ f412 f226 1"/>
                <a:gd name="f501" fmla="*/ f413 f225 1"/>
                <a:gd name="f502" fmla="*/ f414 f226 1"/>
                <a:gd name="f503" fmla="*/ f415 f225 1"/>
                <a:gd name="f504" fmla="*/ f416 f226 1"/>
                <a:gd name="f505" fmla="*/ f417 f225 1"/>
                <a:gd name="f506" fmla="*/ f418 f226 1"/>
                <a:gd name="f507" fmla="*/ f419 f225 1"/>
                <a:gd name="f508" fmla="*/ f420 f226 1"/>
                <a:gd name="f509" fmla="*/ f421 f225 1"/>
                <a:gd name="f510" fmla="*/ f422 f226 1"/>
                <a:gd name="f511" fmla="*/ f423 f225 1"/>
                <a:gd name="f512" fmla="*/ f424 f226 1"/>
                <a:gd name="f513" fmla="*/ f425 f225 1"/>
                <a:gd name="f514" fmla="*/ f426 f226 1"/>
                <a:gd name="f515" fmla="*/ f427 f225 1"/>
                <a:gd name="f516" fmla="*/ f428 f226 1"/>
                <a:gd name="f517" fmla="*/ f429 f225 1"/>
                <a:gd name="f518" fmla="*/ f430 f226 1"/>
                <a:gd name="f519" fmla="*/ f431 f225 1"/>
                <a:gd name="f520" fmla="*/ f432 f226 1"/>
                <a:gd name="f521" fmla="*/ f433 f225 1"/>
                <a:gd name="f522" fmla="*/ f434 f226 1"/>
                <a:gd name="f523" fmla="*/ f435 f225 1"/>
                <a:gd name="f524" fmla="*/ f436 f226 1"/>
                <a:gd name="f525" fmla="*/ f437 f226 1"/>
                <a:gd name="f526" fmla="*/ f438 f225 1"/>
                <a:gd name="f527" fmla="*/ f439 f226 1"/>
                <a:gd name="f528" fmla="*/ f440 f225 1"/>
                <a:gd name="f529" fmla="*/ f441 f225 1"/>
                <a:gd name="f530" fmla="*/ f442 f226 1"/>
                <a:gd name="f531" fmla="*/ f443 f225 1"/>
                <a:gd name="f532" fmla="*/ f444 f226 1"/>
                <a:gd name="f533" fmla="*/ f445 f225 1"/>
                <a:gd name="f534" fmla="*/ f446 f226 1"/>
                <a:gd name="f535" fmla="*/ f447 f225 1"/>
                <a:gd name="f536" fmla="*/ f448 f226 1"/>
                <a:gd name="f537" fmla="*/ f449 f225 1"/>
                <a:gd name="f538" fmla="*/ f450 f226 1"/>
                <a:gd name="f539" fmla="*/ f451 f225 1"/>
                <a:gd name="f540" fmla="*/ f452 f226 1"/>
                <a:gd name="f541" fmla="*/ f453 f225 1"/>
                <a:gd name="f542" fmla="*/ f454 f226 1"/>
                <a:gd name="f543" fmla="*/ f455 f225 1"/>
                <a:gd name="f544" fmla="*/ f456 f226 1"/>
                <a:gd name="f545" fmla="*/ f457 f225 1"/>
                <a:gd name="f546" fmla="*/ f458 f226 1"/>
                <a:gd name="f547" fmla="*/ f459 f225 1"/>
                <a:gd name="f548" fmla="*/ f460 f226 1"/>
                <a:gd name="f549" fmla="*/ f461 f225 1"/>
                <a:gd name="f550" fmla="*/ f462 f226 1"/>
                <a:gd name="f551" fmla="*/ f463 f225 1"/>
                <a:gd name="f552" fmla="*/ f464 f226 1"/>
                <a:gd name="f553" fmla="*/ f465 f225 1"/>
                <a:gd name="f554" fmla="*/ f466 f226 1"/>
                <a:gd name="f555" fmla="*/ f467 f225 1"/>
                <a:gd name="f556" fmla="*/ f468 f226 1"/>
                <a:gd name="f557" fmla="*/ f469 f225 1"/>
                <a:gd name="f558" fmla="*/ f470 f226 1"/>
                <a:gd name="f559" fmla="*/ f471 f225 1"/>
                <a:gd name="f560" fmla="*/ f472 f226 1"/>
                <a:gd name="f561" fmla="*/ f473 f225 1"/>
                <a:gd name="f562" fmla="*/ f474 f226 1"/>
                <a:gd name="f563" fmla="*/ f475 f225 1"/>
                <a:gd name="f564" fmla="*/ f476 f226 1"/>
                <a:gd name="f565" fmla="*/ f477 f225 1"/>
                <a:gd name="f566" fmla="*/ f478 f226 1"/>
                <a:gd name="f567" fmla="*/ f479 f225 1"/>
                <a:gd name="f568" fmla="*/ f480 f226 1"/>
                <a:gd name="f569" fmla="*/ f481 f225 1"/>
                <a:gd name="f570" fmla="*/ f482 f226 1"/>
                <a:gd name="f571" fmla="*/ f483 f225 1"/>
                <a:gd name="f572" fmla="*/ f484 f226 1"/>
                <a:gd name="f573" fmla="*/ f485 f225 1"/>
                <a:gd name="f574" fmla="*/ f486 f226 1"/>
                <a:gd name="f575" fmla="*/ f487 f225 1"/>
                <a:gd name="f576" fmla="*/ f488 f226 1"/>
                <a:gd name="f577" fmla="*/ f489 f225 1"/>
                <a:gd name="f578" fmla="*/ f490 f226 1"/>
                <a:gd name="f579" fmla="*/ f491 f225 1"/>
                <a:gd name="f580" fmla="*/ f492 f2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0">
                  <a:pos x="f497" y="f498"/>
                </a:cxn>
                <a:cxn ang="f320">
                  <a:pos x="f499" y="f500"/>
                </a:cxn>
                <a:cxn ang="f320">
                  <a:pos x="f501" y="f502"/>
                </a:cxn>
                <a:cxn ang="f320">
                  <a:pos x="f503" y="f504"/>
                </a:cxn>
                <a:cxn ang="f320">
                  <a:pos x="f505" y="f506"/>
                </a:cxn>
                <a:cxn ang="f320">
                  <a:pos x="f507" y="f508"/>
                </a:cxn>
                <a:cxn ang="f320">
                  <a:pos x="f509" y="f510"/>
                </a:cxn>
                <a:cxn ang="f320">
                  <a:pos x="f511" y="f512"/>
                </a:cxn>
                <a:cxn ang="f320">
                  <a:pos x="f513" y="f514"/>
                </a:cxn>
                <a:cxn ang="f320">
                  <a:pos x="f515" y="f516"/>
                </a:cxn>
                <a:cxn ang="f320">
                  <a:pos x="f517" y="f518"/>
                </a:cxn>
                <a:cxn ang="f320">
                  <a:pos x="f519" y="f520"/>
                </a:cxn>
                <a:cxn ang="f320">
                  <a:pos x="f521" y="f522"/>
                </a:cxn>
                <a:cxn ang="f320">
                  <a:pos x="f523" y="f524"/>
                </a:cxn>
                <a:cxn ang="f320">
                  <a:pos x="f519" y="f525"/>
                </a:cxn>
                <a:cxn ang="f320">
                  <a:pos x="f526" y="f527"/>
                </a:cxn>
                <a:cxn ang="f320">
                  <a:pos x="f528" y="f516"/>
                </a:cxn>
                <a:cxn ang="f320">
                  <a:pos x="f529" y="f530"/>
                </a:cxn>
                <a:cxn ang="f320">
                  <a:pos x="f531" y="f532"/>
                </a:cxn>
                <a:cxn ang="f320">
                  <a:pos x="f533" y="f534"/>
                </a:cxn>
                <a:cxn ang="f320">
                  <a:pos x="f535" y="f536"/>
                </a:cxn>
                <a:cxn ang="f320">
                  <a:pos x="f537" y="f538"/>
                </a:cxn>
                <a:cxn ang="f320">
                  <a:pos x="f539" y="f540"/>
                </a:cxn>
                <a:cxn ang="f320">
                  <a:pos x="f541" y="f542"/>
                </a:cxn>
                <a:cxn ang="f320">
                  <a:pos x="f543" y="f544"/>
                </a:cxn>
                <a:cxn ang="f320">
                  <a:pos x="f545" y="f546"/>
                </a:cxn>
                <a:cxn ang="f320">
                  <a:pos x="f547" y="f548"/>
                </a:cxn>
                <a:cxn ang="f320">
                  <a:pos x="f549" y="f550"/>
                </a:cxn>
                <a:cxn ang="f320">
                  <a:pos x="f551" y="f552"/>
                </a:cxn>
                <a:cxn ang="f320">
                  <a:pos x="f553" y="f554"/>
                </a:cxn>
                <a:cxn ang="f320">
                  <a:pos x="f555" y="f556"/>
                </a:cxn>
                <a:cxn ang="f320">
                  <a:pos x="f557" y="f558"/>
                </a:cxn>
                <a:cxn ang="f320">
                  <a:pos x="f559" y="f560"/>
                </a:cxn>
                <a:cxn ang="f320">
                  <a:pos x="f561" y="f562"/>
                </a:cxn>
                <a:cxn ang="f320">
                  <a:pos x="f563" y="f564"/>
                </a:cxn>
                <a:cxn ang="f320">
                  <a:pos x="f565" y="f566"/>
                </a:cxn>
                <a:cxn ang="f320">
                  <a:pos x="f567" y="f568"/>
                </a:cxn>
                <a:cxn ang="f320">
                  <a:pos x="f569" y="f570"/>
                </a:cxn>
                <a:cxn ang="f320">
                  <a:pos x="f571" y="f572"/>
                </a:cxn>
                <a:cxn ang="f320">
                  <a:pos x="f573" y="f574"/>
                </a:cxn>
                <a:cxn ang="f320">
                  <a:pos x="f575" y="f576"/>
                </a:cxn>
                <a:cxn ang="f320">
                  <a:pos x="f577" y="f578"/>
                </a:cxn>
                <a:cxn ang="f320">
                  <a:pos x="f579" y="f580"/>
                </a:cxn>
                <a:cxn ang="f320">
                  <a:pos x="f497" y="f498"/>
                </a:cxn>
              </a:cxnLst>
              <a:rect l="f493" t="f496" r="f494" b="f495"/>
              <a:pathLst>
                <a:path w="769" h="98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8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6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23"/>
                    <a:pt x="f78" y="f79"/>
                  </a:cubicBezTo>
                  <a:cubicBezTo>
                    <a:pt x="f2" y="f80"/>
                    <a:pt x="f81" y="f82"/>
                    <a:pt x="f2" y="f83"/>
                  </a:cubicBezTo>
                  <a:cubicBezTo>
                    <a:pt x="f84" y="f23"/>
                    <a:pt x="f85" y="f86"/>
                    <a:pt x="f73" y="f87"/>
                  </a:cubicBezTo>
                  <a:cubicBezTo>
                    <a:pt x="f88" y="f89"/>
                    <a:pt x="f90" y="f29"/>
                    <a:pt x="f91" y="f92"/>
                  </a:cubicBezTo>
                  <a:cubicBezTo>
                    <a:pt x="f93" y="f94"/>
                    <a:pt x="f95" y="f90"/>
                    <a:pt x="f96" y="f62"/>
                  </a:cubicBezTo>
                  <a:cubicBezTo>
                    <a:pt x="f97" y="f98"/>
                    <a:pt x="f99" y="f95"/>
                    <a:pt x="f100" y="f58"/>
                  </a:cubicBezTo>
                  <a:cubicBezTo>
                    <a:pt x="f101" y="f102"/>
                    <a:pt x="f102" y="f103"/>
                    <a:pt x="f104" y="f34"/>
                  </a:cubicBezTo>
                  <a:cubicBezTo>
                    <a:pt x="f95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88" y="f118"/>
                    <a:pt x="f119" y="f120"/>
                  </a:cubicBezTo>
                  <a:cubicBezTo>
                    <a:pt x="f121" y="f122"/>
                    <a:pt x="f123" y="f124"/>
                    <a:pt x="f125" y="f40"/>
                  </a:cubicBezTo>
                  <a:cubicBezTo>
                    <a:pt x="f126" y="f127"/>
                    <a:pt x="f50" y="f128"/>
                    <a:pt x="f129" y="f122"/>
                  </a:cubicBezTo>
                  <a:cubicBezTo>
                    <a:pt x="f130" y="f131"/>
                    <a:pt x="f132" y="f133"/>
                    <a:pt x="f86" y="f134"/>
                  </a:cubicBezTo>
                  <a:cubicBezTo>
                    <a:pt x="f1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7" y="f159"/>
                    <a:pt x="f160" y="f161"/>
                  </a:cubicBezTo>
                  <a:cubicBezTo>
                    <a:pt x="f162" y="f163"/>
                    <a:pt x="f164" y="f165"/>
                    <a:pt x="f18" y="f166"/>
                  </a:cubicBezTo>
                  <a:cubicBezTo>
                    <a:pt x="f17" y="f167"/>
                    <a:pt x="f168" y="f99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70"/>
                    <a:pt x="f177" y="f12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86" y="f194"/>
                    <a:pt x="f195" y="f7"/>
                  </a:cubicBezTo>
                  <a:cubicBezTo>
                    <a:pt x="f196" y="f197"/>
                    <a:pt x="f198" y="f199"/>
                    <a:pt x="f200" y="f23"/>
                  </a:cubicBezTo>
                  <a:cubicBezTo>
                    <a:pt x="f180" y="f201"/>
                    <a:pt x="f202" y="f175"/>
                    <a:pt x="f203" y="f177"/>
                  </a:cubicBezTo>
                  <a:cubicBezTo>
                    <a:pt x="f204" y="f50"/>
                    <a:pt x="f205" y="f206"/>
                    <a:pt x="f180" y="f207"/>
                  </a:cubicBezTo>
                  <a:cubicBezTo>
                    <a:pt x="f208" y="f209"/>
                    <a:pt x="f175" y="f210"/>
                    <a:pt x="f211" y="f212"/>
                  </a:cubicBezTo>
                  <a:cubicBezTo>
                    <a:pt x="f213" y="f125"/>
                    <a:pt x="f214" y="f206"/>
                    <a:pt x="f215" y="f216"/>
                  </a:cubicBezTo>
                  <a:cubicBezTo>
                    <a:pt x="f217" y="f10"/>
                    <a:pt x="f218" y="f219"/>
                    <a:pt x="f147" y="f220"/>
                  </a:cubicBezTo>
                  <a:cubicBezTo>
                    <a:pt x="f221" y="f222"/>
                    <a:pt x="f223" y="f222"/>
                    <a:pt x="f9" y="f10"/>
                  </a:cubicBezTo>
                  <a:close/>
                </a:path>
              </a:pathLst>
            </a:custGeom>
            <a:solidFill>
              <a:srgbClr val="C52E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4F8B13CE-CBC0-F354-20BD-ADD4C9A61D09}"/>
                </a:ext>
              </a:extLst>
            </p:cNvPr>
            <p:cNvSpPr/>
            <p:nvPr/>
          </p:nvSpPr>
          <p:spPr>
            <a:xfrm>
              <a:off x="7119939" y="1401766"/>
              <a:ext cx="342900" cy="3159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4"/>
                <a:gd name="f7" fmla="val 382"/>
                <a:gd name="f8" fmla="val 87"/>
                <a:gd name="f9" fmla="val 108"/>
                <a:gd name="f10" fmla="val 88"/>
                <a:gd name="f11" fmla="val 89"/>
                <a:gd name="f12" fmla="val 120"/>
                <a:gd name="f13" fmla="val 96"/>
                <a:gd name="f14" fmla="val 121"/>
                <a:gd name="f15" fmla="val 109"/>
                <a:gd name="f16" fmla="val 66"/>
                <a:gd name="f17" fmla="val 102"/>
                <a:gd name="f18" fmla="val 46"/>
                <a:gd name="f19" fmla="val 106"/>
                <a:gd name="f20" fmla="val 39"/>
                <a:gd name="f21" fmla="val 125"/>
                <a:gd name="f22" fmla="val 33"/>
                <a:gd name="f23" fmla="val 165"/>
                <a:gd name="f24" fmla="val 18"/>
                <a:gd name="f25" fmla="val 164"/>
                <a:gd name="f26" fmla="val 17"/>
                <a:gd name="f27" fmla="val 183"/>
                <a:gd name="f28" fmla="val 55"/>
                <a:gd name="f29" fmla="val 184"/>
                <a:gd name="f30" fmla="val 58"/>
                <a:gd name="f31" fmla="val 186"/>
                <a:gd name="f32" fmla="val 62"/>
                <a:gd name="f33" fmla="val 188"/>
                <a:gd name="f34" fmla="val 65"/>
                <a:gd name="f35" fmla="val 191"/>
                <a:gd name="f36" fmla="val 72"/>
                <a:gd name="f37" fmla="val 194"/>
                <a:gd name="f38" fmla="val 80"/>
                <a:gd name="f39" fmla="val 204"/>
                <a:gd name="f40" fmla="val 77"/>
                <a:gd name="f41" fmla="val 213"/>
                <a:gd name="f42" fmla="val 75"/>
                <a:gd name="f43" fmla="val 209"/>
                <a:gd name="f44" fmla="val 211"/>
                <a:gd name="f45" fmla="val 60"/>
                <a:gd name="f46" fmla="val 59"/>
                <a:gd name="f47" fmla="val 56"/>
                <a:gd name="f48" fmla="val 212"/>
                <a:gd name="f49" fmla="val 4"/>
                <a:gd name="f50" fmla="val 218"/>
                <a:gd name="f51" fmla="val 271"/>
                <a:gd name="f52" fmla="val 5"/>
                <a:gd name="f53" fmla="val 278"/>
                <a:gd name="f54" fmla="val 6"/>
                <a:gd name="f55" fmla="val 279"/>
                <a:gd name="f56" fmla="val 9"/>
                <a:gd name="f57" fmla="val 280"/>
                <a:gd name="f58" fmla="val 15"/>
                <a:gd name="f59" fmla="val 282"/>
                <a:gd name="f60" fmla="val 284"/>
                <a:gd name="f61" fmla="val 50"/>
                <a:gd name="f62" fmla="val 286"/>
                <a:gd name="f63" fmla="val 68"/>
                <a:gd name="f64" fmla="val 287"/>
                <a:gd name="f65" fmla="val 73"/>
                <a:gd name="f66" fmla="val 82"/>
                <a:gd name="f67" fmla="val 292"/>
                <a:gd name="f68" fmla="val 83"/>
                <a:gd name="f69" fmla="val 302"/>
                <a:gd name="f70" fmla="val 85"/>
                <a:gd name="f71" fmla="val 76"/>
                <a:gd name="f72" fmla="val 305"/>
                <a:gd name="f73" fmla="val 70"/>
                <a:gd name="f74" fmla="val 312"/>
                <a:gd name="f75" fmla="val 318"/>
                <a:gd name="f76" fmla="val 43"/>
                <a:gd name="f77" fmla="val 324"/>
                <a:gd name="f78" fmla="val 28"/>
                <a:gd name="f79" fmla="val 328"/>
                <a:gd name="f80" fmla="val 333"/>
                <a:gd name="f81" fmla="val 16"/>
                <a:gd name="f82" fmla="val 343"/>
                <a:gd name="f83" fmla="val 21"/>
                <a:gd name="f84" fmla="val 352"/>
                <a:gd name="f85" fmla="val 25"/>
                <a:gd name="f86" fmla="val 361"/>
                <a:gd name="f87" fmla="val 30"/>
                <a:gd name="f88" fmla="val 371"/>
                <a:gd name="f89" fmla="val 31"/>
                <a:gd name="f90" fmla="val 391"/>
                <a:gd name="f91" fmla="val 35"/>
                <a:gd name="f92" fmla="val 386"/>
                <a:gd name="f93" fmla="val 380"/>
                <a:gd name="f94" fmla="val 366"/>
                <a:gd name="f95" fmla="val 100"/>
                <a:gd name="f96" fmla="val 374"/>
                <a:gd name="f97" fmla="val 117"/>
                <a:gd name="f98" fmla="val 132"/>
                <a:gd name="f99" fmla="val 403"/>
                <a:gd name="f100" fmla="val 140"/>
                <a:gd name="f101" fmla="val 155"/>
                <a:gd name="f102" fmla="val 388"/>
                <a:gd name="f103" fmla="val 182"/>
                <a:gd name="f104" fmla="val 332"/>
                <a:gd name="f105" fmla="val 187"/>
                <a:gd name="f106" fmla="val 163"/>
                <a:gd name="f107" fmla="val 293"/>
                <a:gd name="f108" fmla="val 152"/>
                <a:gd name="f109" fmla="val 281"/>
                <a:gd name="f110" fmla="val 150"/>
                <a:gd name="f111" fmla="val 265"/>
                <a:gd name="f112" fmla="val 236"/>
                <a:gd name="f113" fmla="val 157"/>
                <a:gd name="f114" fmla="val 185"/>
                <a:gd name="f115" fmla="val 181"/>
                <a:gd name="f116" fmla="val 196"/>
                <a:gd name="f117" fmla="val 215"/>
                <a:gd name="f118" fmla="val 240"/>
                <a:gd name="f119" fmla="val 166"/>
                <a:gd name="f120" fmla="val 251"/>
                <a:gd name="f121" fmla="val 260"/>
                <a:gd name="f122" fmla="val 154"/>
                <a:gd name="f123" fmla="val 113"/>
                <a:gd name="f124" fmla="val 285"/>
                <a:gd name="f125" fmla="val 90"/>
                <a:gd name="f126" fmla="val 322"/>
                <a:gd name="f127" fmla="val 358"/>
                <a:gd name="f128" fmla="val 367"/>
                <a:gd name="f129" fmla="val 57"/>
                <a:gd name="f130" fmla="val 44"/>
                <a:gd name="f131" fmla="val 381"/>
                <a:gd name="f132" fmla="val 29"/>
                <a:gd name="f133" fmla="val 364"/>
                <a:gd name="f134" fmla="val 353"/>
                <a:gd name="f135" fmla="val 3"/>
                <a:gd name="f136" fmla="val 291"/>
                <a:gd name="f137" fmla="val 230"/>
                <a:gd name="f138" fmla="val 169"/>
                <a:gd name="f139" fmla="val 143"/>
                <a:gd name="f140" fmla="val 119"/>
                <a:gd name="f141" fmla="+- 0 0 -90"/>
                <a:gd name="f142" fmla="*/ f3 1 414"/>
                <a:gd name="f143" fmla="*/ f4 1 382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414"/>
                <a:gd name="f152" fmla="*/ f148 1 382"/>
                <a:gd name="f153" fmla="*/ 87 f149 1"/>
                <a:gd name="f154" fmla="*/ 108 f148 1"/>
                <a:gd name="f155" fmla="*/ 89 f149 1"/>
                <a:gd name="f156" fmla="*/ 109 f149 1"/>
                <a:gd name="f157" fmla="*/ 66 f148 1"/>
                <a:gd name="f158" fmla="*/ 125 f149 1"/>
                <a:gd name="f159" fmla="*/ 33 f148 1"/>
                <a:gd name="f160" fmla="*/ 183 f149 1"/>
                <a:gd name="f161" fmla="*/ 55 f148 1"/>
                <a:gd name="f162" fmla="*/ 188 f149 1"/>
                <a:gd name="f163" fmla="*/ 65 f148 1"/>
                <a:gd name="f164" fmla="*/ 204 f149 1"/>
                <a:gd name="f165" fmla="*/ 77 f148 1"/>
                <a:gd name="f166" fmla="*/ 211 f149 1"/>
                <a:gd name="f167" fmla="*/ 60 f148 1"/>
                <a:gd name="f168" fmla="*/ 56 f148 1"/>
                <a:gd name="f169" fmla="*/ 271 f149 1"/>
                <a:gd name="f170" fmla="*/ 5 f148 1"/>
                <a:gd name="f171" fmla="*/ 280 f149 1"/>
                <a:gd name="f172" fmla="*/ 15 f148 1"/>
                <a:gd name="f173" fmla="*/ 286 f149 1"/>
                <a:gd name="f174" fmla="*/ 68 f148 1"/>
                <a:gd name="f175" fmla="*/ 292 f149 1"/>
                <a:gd name="f176" fmla="*/ 83 f148 1"/>
                <a:gd name="f177" fmla="*/ 305 f149 1"/>
                <a:gd name="f178" fmla="*/ 70 f148 1"/>
                <a:gd name="f179" fmla="*/ 324 f149 1"/>
                <a:gd name="f180" fmla="*/ 28 f148 1"/>
                <a:gd name="f181" fmla="*/ 343 f149 1"/>
                <a:gd name="f182" fmla="*/ 21 f148 1"/>
                <a:gd name="f183" fmla="*/ 371 f149 1"/>
                <a:gd name="f184" fmla="*/ 31 f148 1"/>
                <a:gd name="f185" fmla="*/ 386 f149 1"/>
                <a:gd name="f186" fmla="*/ 62 f148 1"/>
                <a:gd name="f187" fmla="*/ 374 f149 1"/>
                <a:gd name="f188" fmla="*/ 117 f148 1"/>
                <a:gd name="f189" fmla="*/ 414 f149 1"/>
                <a:gd name="f190" fmla="*/ 155 f148 1"/>
                <a:gd name="f191" fmla="*/ 163 f148 1"/>
                <a:gd name="f192" fmla="*/ 265 f149 1"/>
                <a:gd name="f193" fmla="*/ 152 f148 1"/>
                <a:gd name="f194" fmla="*/ 185 f149 1"/>
                <a:gd name="f195" fmla="*/ 181 f148 1"/>
                <a:gd name="f196" fmla="*/ 163 f149 1"/>
                <a:gd name="f197" fmla="*/ 240 f148 1"/>
                <a:gd name="f198" fmla="*/ 154 f149 1"/>
                <a:gd name="f199" fmla="*/ 265 f148 1"/>
                <a:gd name="f200" fmla="*/ 66 f149 1"/>
                <a:gd name="f201" fmla="*/ 358 f148 1"/>
                <a:gd name="f202" fmla="*/ 44 f149 1"/>
                <a:gd name="f203" fmla="*/ 381 f148 1"/>
                <a:gd name="f204" fmla="*/ 25 f149 1"/>
                <a:gd name="f205" fmla="*/ 353 f148 1"/>
                <a:gd name="f206" fmla="*/ 30 f149 1"/>
                <a:gd name="f207" fmla="*/ 169 f148 1"/>
                <a:gd name="f208" fmla="+- f150 0 f1"/>
                <a:gd name="f209" fmla="*/ f153 1 414"/>
                <a:gd name="f210" fmla="*/ f154 1 382"/>
                <a:gd name="f211" fmla="*/ f155 1 414"/>
                <a:gd name="f212" fmla="*/ f156 1 414"/>
                <a:gd name="f213" fmla="*/ f157 1 382"/>
                <a:gd name="f214" fmla="*/ f158 1 414"/>
                <a:gd name="f215" fmla="*/ f159 1 382"/>
                <a:gd name="f216" fmla="*/ f160 1 414"/>
                <a:gd name="f217" fmla="*/ f161 1 382"/>
                <a:gd name="f218" fmla="*/ f162 1 414"/>
                <a:gd name="f219" fmla="*/ f163 1 382"/>
                <a:gd name="f220" fmla="*/ f164 1 414"/>
                <a:gd name="f221" fmla="*/ f165 1 382"/>
                <a:gd name="f222" fmla="*/ f166 1 414"/>
                <a:gd name="f223" fmla="*/ f167 1 382"/>
                <a:gd name="f224" fmla="*/ f168 1 382"/>
                <a:gd name="f225" fmla="*/ f169 1 414"/>
                <a:gd name="f226" fmla="*/ f170 1 382"/>
                <a:gd name="f227" fmla="*/ f171 1 414"/>
                <a:gd name="f228" fmla="*/ f172 1 382"/>
                <a:gd name="f229" fmla="*/ f173 1 414"/>
                <a:gd name="f230" fmla="*/ f174 1 382"/>
                <a:gd name="f231" fmla="*/ f175 1 414"/>
                <a:gd name="f232" fmla="*/ f176 1 382"/>
                <a:gd name="f233" fmla="*/ f177 1 414"/>
                <a:gd name="f234" fmla="*/ f178 1 382"/>
                <a:gd name="f235" fmla="*/ f179 1 414"/>
                <a:gd name="f236" fmla="*/ f180 1 382"/>
                <a:gd name="f237" fmla="*/ f181 1 414"/>
                <a:gd name="f238" fmla="*/ f182 1 382"/>
                <a:gd name="f239" fmla="*/ f183 1 414"/>
                <a:gd name="f240" fmla="*/ f184 1 382"/>
                <a:gd name="f241" fmla="*/ f185 1 414"/>
                <a:gd name="f242" fmla="*/ f186 1 382"/>
                <a:gd name="f243" fmla="*/ f187 1 414"/>
                <a:gd name="f244" fmla="*/ f188 1 382"/>
                <a:gd name="f245" fmla="*/ f189 1 414"/>
                <a:gd name="f246" fmla="*/ f190 1 382"/>
                <a:gd name="f247" fmla="*/ f191 1 382"/>
                <a:gd name="f248" fmla="*/ f192 1 414"/>
                <a:gd name="f249" fmla="*/ f193 1 382"/>
                <a:gd name="f250" fmla="*/ f194 1 414"/>
                <a:gd name="f251" fmla="*/ f195 1 382"/>
                <a:gd name="f252" fmla="*/ f196 1 414"/>
                <a:gd name="f253" fmla="*/ f197 1 382"/>
                <a:gd name="f254" fmla="*/ f198 1 414"/>
                <a:gd name="f255" fmla="*/ f199 1 382"/>
                <a:gd name="f256" fmla="*/ f200 1 414"/>
                <a:gd name="f257" fmla="*/ f201 1 382"/>
                <a:gd name="f258" fmla="*/ f202 1 414"/>
                <a:gd name="f259" fmla="*/ f203 1 382"/>
                <a:gd name="f260" fmla="*/ f204 1 414"/>
                <a:gd name="f261" fmla="*/ f205 1 382"/>
                <a:gd name="f262" fmla="*/ f206 1 414"/>
                <a:gd name="f263" fmla="*/ f207 1 382"/>
                <a:gd name="f264" fmla="*/ 0 1 f151"/>
                <a:gd name="f265" fmla="*/ f145 1 f151"/>
                <a:gd name="f266" fmla="*/ 0 1 f152"/>
                <a:gd name="f267" fmla="*/ f146 1 f152"/>
                <a:gd name="f268" fmla="*/ f209 1 f151"/>
                <a:gd name="f269" fmla="*/ f210 1 f152"/>
                <a:gd name="f270" fmla="*/ f211 1 f151"/>
                <a:gd name="f271" fmla="*/ f212 1 f151"/>
                <a:gd name="f272" fmla="*/ f213 1 f152"/>
                <a:gd name="f273" fmla="*/ f214 1 f151"/>
                <a:gd name="f274" fmla="*/ f215 1 f152"/>
                <a:gd name="f275" fmla="*/ f216 1 f151"/>
                <a:gd name="f276" fmla="*/ f217 1 f152"/>
                <a:gd name="f277" fmla="*/ f218 1 f151"/>
                <a:gd name="f278" fmla="*/ f219 1 f152"/>
                <a:gd name="f279" fmla="*/ f220 1 f151"/>
                <a:gd name="f280" fmla="*/ f221 1 f152"/>
                <a:gd name="f281" fmla="*/ f222 1 f151"/>
                <a:gd name="f282" fmla="*/ f223 1 f152"/>
                <a:gd name="f283" fmla="*/ f224 1 f152"/>
                <a:gd name="f284" fmla="*/ f225 1 f151"/>
                <a:gd name="f285" fmla="*/ f226 1 f152"/>
                <a:gd name="f286" fmla="*/ f227 1 f151"/>
                <a:gd name="f287" fmla="*/ f228 1 f152"/>
                <a:gd name="f288" fmla="*/ f229 1 f151"/>
                <a:gd name="f289" fmla="*/ f230 1 f152"/>
                <a:gd name="f290" fmla="*/ f231 1 f151"/>
                <a:gd name="f291" fmla="*/ f232 1 f152"/>
                <a:gd name="f292" fmla="*/ f233 1 f151"/>
                <a:gd name="f293" fmla="*/ f234 1 f152"/>
                <a:gd name="f294" fmla="*/ f235 1 f151"/>
                <a:gd name="f295" fmla="*/ f236 1 f152"/>
                <a:gd name="f296" fmla="*/ f237 1 f151"/>
                <a:gd name="f297" fmla="*/ f238 1 f152"/>
                <a:gd name="f298" fmla="*/ f239 1 f151"/>
                <a:gd name="f299" fmla="*/ f240 1 f152"/>
                <a:gd name="f300" fmla="*/ f241 1 f151"/>
                <a:gd name="f301" fmla="*/ f242 1 f152"/>
                <a:gd name="f302" fmla="*/ f243 1 f151"/>
                <a:gd name="f303" fmla="*/ f244 1 f152"/>
                <a:gd name="f304" fmla="*/ f245 1 f151"/>
                <a:gd name="f305" fmla="*/ f246 1 f152"/>
                <a:gd name="f306" fmla="*/ f247 1 f152"/>
                <a:gd name="f307" fmla="*/ f248 1 f151"/>
                <a:gd name="f308" fmla="*/ f249 1 f152"/>
                <a:gd name="f309" fmla="*/ f250 1 f151"/>
                <a:gd name="f310" fmla="*/ f251 1 f152"/>
                <a:gd name="f311" fmla="*/ f252 1 f151"/>
                <a:gd name="f312" fmla="*/ f253 1 f152"/>
                <a:gd name="f313" fmla="*/ f254 1 f151"/>
                <a:gd name="f314" fmla="*/ f255 1 f152"/>
                <a:gd name="f315" fmla="*/ f256 1 f151"/>
                <a:gd name="f316" fmla="*/ f257 1 f152"/>
                <a:gd name="f317" fmla="*/ f258 1 f151"/>
                <a:gd name="f318" fmla="*/ f259 1 f152"/>
                <a:gd name="f319" fmla="*/ f260 1 f151"/>
                <a:gd name="f320" fmla="*/ f261 1 f152"/>
                <a:gd name="f321" fmla="*/ f262 1 f151"/>
                <a:gd name="f322" fmla="*/ f263 1 f152"/>
                <a:gd name="f323" fmla="*/ f264 f142 1"/>
                <a:gd name="f324" fmla="*/ f265 f142 1"/>
                <a:gd name="f325" fmla="*/ f267 f143 1"/>
                <a:gd name="f326" fmla="*/ f266 f143 1"/>
                <a:gd name="f327" fmla="*/ f268 f142 1"/>
                <a:gd name="f328" fmla="*/ f269 f143 1"/>
                <a:gd name="f329" fmla="*/ f270 f142 1"/>
                <a:gd name="f330" fmla="*/ f271 f142 1"/>
                <a:gd name="f331" fmla="*/ f272 f143 1"/>
                <a:gd name="f332" fmla="*/ f273 f142 1"/>
                <a:gd name="f333" fmla="*/ f274 f143 1"/>
                <a:gd name="f334" fmla="*/ f275 f142 1"/>
                <a:gd name="f335" fmla="*/ f276 f143 1"/>
                <a:gd name="f336" fmla="*/ f277 f142 1"/>
                <a:gd name="f337" fmla="*/ f278 f143 1"/>
                <a:gd name="f338" fmla="*/ f279 f142 1"/>
                <a:gd name="f339" fmla="*/ f280 f143 1"/>
                <a:gd name="f340" fmla="*/ f281 f142 1"/>
                <a:gd name="f341" fmla="*/ f282 f143 1"/>
                <a:gd name="f342" fmla="*/ f283 f143 1"/>
                <a:gd name="f343" fmla="*/ f284 f142 1"/>
                <a:gd name="f344" fmla="*/ f285 f143 1"/>
                <a:gd name="f345" fmla="*/ f286 f142 1"/>
                <a:gd name="f346" fmla="*/ f287 f143 1"/>
                <a:gd name="f347" fmla="*/ f288 f142 1"/>
                <a:gd name="f348" fmla="*/ f289 f143 1"/>
                <a:gd name="f349" fmla="*/ f290 f142 1"/>
                <a:gd name="f350" fmla="*/ f291 f143 1"/>
                <a:gd name="f351" fmla="*/ f292 f142 1"/>
                <a:gd name="f352" fmla="*/ f293 f143 1"/>
                <a:gd name="f353" fmla="*/ f294 f142 1"/>
                <a:gd name="f354" fmla="*/ f295 f143 1"/>
                <a:gd name="f355" fmla="*/ f296 f142 1"/>
                <a:gd name="f356" fmla="*/ f297 f143 1"/>
                <a:gd name="f357" fmla="*/ f298 f142 1"/>
                <a:gd name="f358" fmla="*/ f299 f143 1"/>
                <a:gd name="f359" fmla="*/ f300 f142 1"/>
                <a:gd name="f360" fmla="*/ f301 f143 1"/>
                <a:gd name="f361" fmla="*/ f302 f142 1"/>
                <a:gd name="f362" fmla="*/ f303 f143 1"/>
                <a:gd name="f363" fmla="*/ f304 f142 1"/>
                <a:gd name="f364" fmla="*/ f305 f143 1"/>
                <a:gd name="f365" fmla="*/ f306 f143 1"/>
                <a:gd name="f366" fmla="*/ f307 f142 1"/>
                <a:gd name="f367" fmla="*/ f308 f143 1"/>
                <a:gd name="f368" fmla="*/ f309 f142 1"/>
                <a:gd name="f369" fmla="*/ f310 f143 1"/>
                <a:gd name="f370" fmla="*/ f311 f142 1"/>
                <a:gd name="f371" fmla="*/ f312 f143 1"/>
                <a:gd name="f372" fmla="*/ f313 f142 1"/>
                <a:gd name="f373" fmla="*/ f314 f143 1"/>
                <a:gd name="f374" fmla="*/ f315 f142 1"/>
                <a:gd name="f375" fmla="*/ f316 f143 1"/>
                <a:gd name="f376" fmla="*/ f317 f142 1"/>
                <a:gd name="f377" fmla="*/ f318 f143 1"/>
                <a:gd name="f378" fmla="*/ f319 f142 1"/>
                <a:gd name="f379" fmla="*/ f320 f143 1"/>
                <a:gd name="f380" fmla="*/ f321 f142 1"/>
                <a:gd name="f381" fmla="*/ f322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8">
                  <a:pos x="f327" y="f328"/>
                </a:cxn>
                <a:cxn ang="f208">
                  <a:pos x="f329" y="f328"/>
                </a:cxn>
                <a:cxn ang="f208">
                  <a:pos x="f330" y="f331"/>
                </a:cxn>
                <a:cxn ang="f208">
                  <a:pos x="f332" y="f333"/>
                </a:cxn>
                <a:cxn ang="f208">
                  <a:pos x="f334" y="f335"/>
                </a:cxn>
                <a:cxn ang="f208">
                  <a:pos x="f336" y="f337"/>
                </a:cxn>
                <a:cxn ang="f208">
                  <a:pos x="f338" y="f339"/>
                </a:cxn>
                <a:cxn ang="f208">
                  <a:pos x="f340" y="f341"/>
                </a:cxn>
                <a:cxn ang="f208">
                  <a:pos x="f340" y="f342"/>
                </a:cxn>
                <a:cxn ang="f208">
                  <a:pos x="f343" y="f344"/>
                </a:cxn>
                <a:cxn ang="f208">
                  <a:pos x="f345" y="f346"/>
                </a:cxn>
                <a:cxn ang="f208">
                  <a:pos x="f347" y="f348"/>
                </a:cxn>
                <a:cxn ang="f208">
                  <a:pos x="f349" y="f350"/>
                </a:cxn>
                <a:cxn ang="f208">
                  <a:pos x="f351" y="f352"/>
                </a:cxn>
                <a:cxn ang="f208">
                  <a:pos x="f353" y="f354"/>
                </a:cxn>
                <a:cxn ang="f208">
                  <a:pos x="f355" y="f356"/>
                </a:cxn>
                <a:cxn ang="f208">
                  <a:pos x="f357" y="f358"/>
                </a:cxn>
                <a:cxn ang="f208">
                  <a:pos x="f359" y="f360"/>
                </a:cxn>
                <a:cxn ang="f208">
                  <a:pos x="f361" y="f362"/>
                </a:cxn>
                <a:cxn ang="f208">
                  <a:pos x="f363" y="f364"/>
                </a:cxn>
                <a:cxn ang="f208">
                  <a:pos x="f351" y="f365"/>
                </a:cxn>
                <a:cxn ang="f208">
                  <a:pos x="f366" y="f367"/>
                </a:cxn>
                <a:cxn ang="f208">
                  <a:pos x="f368" y="f369"/>
                </a:cxn>
                <a:cxn ang="f208">
                  <a:pos x="f370" y="f371"/>
                </a:cxn>
                <a:cxn ang="f208">
                  <a:pos x="f372" y="f373"/>
                </a:cxn>
                <a:cxn ang="f208">
                  <a:pos x="f374" y="f375"/>
                </a:cxn>
                <a:cxn ang="f208">
                  <a:pos x="f376" y="f377"/>
                </a:cxn>
                <a:cxn ang="f208">
                  <a:pos x="f378" y="f379"/>
                </a:cxn>
                <a:cxn ang="f208">
                  <a:pos x="f380" y="f381"/>
                </a:cxn>
                <a:cxn ang="f208">
                  <a:pos x="f327" y="f328"/>
                </a:cxn>
              </a:cxnLst>
              <a:rect l="f323" t="f326" r="f324" b="f325"/>
              <a:pathLst>
                <a:path w="412" h="382">
                  <a:moveTo>
                    <a:pt x="f8" y="f9"/>
                  </a:moveTo>
                  <a:cubicBezTo>
                    <a:pt x="f10" y="f9"/>
                    <a:pt x="f10" y="f9"/>
                    <a:pt x="f11" y="f9"/>
                  </a:cubicBezTo>
                  <a:cubicBezTo>
                    <a:pt x="f12" y="f13"/>
                    <a:pt x="f14" y="f13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16"/>
                    <a:pt x="f44" y="f45"/>
                  </a:cubicBezTo>
                  <a:cubicBezTo>
                    <a:pt x="f44" y="f46"/>
                    <a:pt x="f44" y="f30"/>
                    <a:pt x="f44" y="f47"/>
                  </a:cubicBezTo>
                  <a:cubicBezTo>
                    <a:pt x="f48" y="f49"/>
                    <a:pt x="f50" y="f5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22"/>
                    <a:pt x="f60" y="f61"/>
                    <a:pt x="f62" y="f63"/>
                  </a:cubicBezTo>
                  <a:cubicBezTo>
                    <a:pt x="f64" y="f65"/>
                    <a:pt x="f60" y="f66"/>
                    <a:pt x="f67" y="f68"/>
                  </a:cubicBezTo>
                  <a:cubicBezTo>
                    <a:pt x="f69" y="f70"/>
                    <a:pt x="f69" y="f71"/>
                    <a:pt x="f72" y="f73"/>
                  </a:cubicBezTo>
                  <a:cubicBezTo>
                    <a:pt x="f74" y="f47"/>
                    <a:pt x="f75" y="f76"/>
                    <a:pt x="f77" y="f78"/>
                  </a:cubicBezTo>
                  <a:cubicBezTo>
                    <a:pt x="f79" y="f26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0" y="f18"/>
                    <a:pt x="f92" y="f32"/>
                  </a:cubicBezTo>
                  <a:cubicBezTo>
                    <a:pt x="f93" y="f38"/>
                    <a:pt x="f94" y="f95"/>
                    <a:pt x="f96" y="f97"/>
                  </a:cubicBezTo>
                  <a:cubicBezTo>
                    <a:pt x="f7" y="f98"/>
                    <a:pt x="f99" y="f100"/>
                    <a:pt x="f6" y="f101"/>
                  </a:cubicBezTo>
                  <a:cubicBezTo>
                    <a:pt x="f102" y="f103"/>
                    <a:pt x="f104" y="f105"/>
                    <a:pt x="f72" y="f106"/>
                  </a:cubicBezTo>
                  <a:cubicBezTo>
                    <a:pt x="f107" y="f108"/>
                    <a:pt x="f109" y="f110"/>
                    <a:pt x="f111" y="f108"/>
                  </a:cubicBezTo>
                  <a:cubicBezTo>
                    <a:pt x="f112" y="f113"/>
                    <a:pt x="f43" y="f25"/>
                    <a:pt x="f114" y="f115"/>
                  </a:cubicBezTo>
                  <a:cubicBezTo>
                    <a:pt x="f25" y="f116"/>
                    <a:pt x="f101" y="f117"/>
                    <a:pt x="f106" y="f118"/>
                  </a:cubicBezTo>
                  <a:cubicBezTo>
                    <a:pt x="f119" y="f120"/>
                    <a:pt x="f23" y="f121"/>
                    <a:pt x="f122" y="f111"/>
                  </a:cubicBezTo>
                  <a:cubicBezTo>
                    <a:pt x="f123" y="f124"/>
                    <a:pt x="f125" y="f126"/>
                    <a:pt x="f16" y="f127"/>
                  </a:cubicBezTo>
                  <a:cubicBezTo>
                    <a:pt x="f45" y="f128"/>
                    <a:pt x="f129" y="f7"/>
                    <a:pt x="f130" y="f131"/>
                  </a:cubicBezTo>
                  <a:cubicBezTo>
                    <a:pt x="f132" y="f93"/>
                    <a:pt x="f78" y="f133"/>
                    <a:pt x="f85" y="f134"/>
                  </a:cubicBezTo>
                  <a:cubicBezTo>
                    <a:pt x="f135" y="f136"/>
                    <a:pt x="f5" y="f137"/>
                    <a:pt x="f87" y="f138"/>
                  </a:cubicBezTo>
                  <a:cubicBezTo>
                    <a:pt x="f76" y="f139"/>
                    <a:pt x="f30" y="f140"/>
                    <a:pt x="f8" y="f9"/>
                  </a:cubicBezTo>
                  <a:close/>
                </a:path>
              </a:pathLst>
            </a:custGeom>
            <a:solidFill>
              <a:srgbClr val="C52F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63901250-6AA3-2A1E-2B8C-2C7033E09277}"/>
                </a:ext>
              </a:extLst>
            </p:cNvPr>
            <p:cNvSpPr/>
            <p:nvPr/>
          </p:nvSpPr>
          <p:spPr>
            <a:xfrm>
              <a:off x="6962771" y="1466853"/>
              <a:ext cx="206370" cy="3730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9"/>
                <a:gd name="f7" fmla="val 450"/>
                <a:gd name="f8" fmla="val 28"/>
                <a:gd name="f9" fmla="val 448"/>
                <a:gd name="f10" fmla="val 387"/>
                <a:gd name="f11" fmla="val 11"/>
                <a:gd name="f12" fmla="val 326"/>
                <a:gd name="f13" fmla="val 32"/>
                <a:gd name="f14" fmla="val 268"/>
                <a:gd name="f15" fmla="val 60"/>
                <a:gd name="f16" fmla="val 193"/>
                <a:gd name="f17" fmla="val 80"/>
                <a:gd name="f18" fmla="val 116"/>
                <a:gd name="f19" fmla="val 94"/>
                <a:gd name="f20" fmla="val 37"/>
                <a:gd name="f21" fmla="val 96"/>
                <a:gd name="f22" fmla="val 93"/>
                <a:gd name="f23" fmla="val 17"/>
                <a:gd name="f24" fmla="val 99"/>
                <a:gd name="f25" fmla="val 9"/>
                <a:gd name="f26" fmla="val 103"/>
                <a:gd name="f27" fmla="val 5"/>
                <a:gd name="f28" fmla="val 107"/>
                <a:gd name="f29" fmla="val 113"/>
                <a:gd name="f30" fmla="val 1"/>
                <a:gd name="f31" fmla="val 152"/>
                <a:gd name="f32" fmla="val 7"/>
                <a:gd name="f33" fmla="val 191"/>
                <a:gd name="f34" fmla="val 8"/>
                <a:gd name="f35" fmla="val 230"/>
                <a:gd name="f36" fmla="val 235"/>
                <a:gd name="f37" fmla="val 239"/>
                <a:gd name="f38" fmla="val 243"/>
                <a:gd name="f39" fmla="val 3"/>
                <a:gd name="f40" fmla="val 18"/>
                <a:gd name="f41" fmla="val 33"/>
                <a:gd name="f42" fmla="val 46"/>
                <a:gd name="f43" fmla="val 184"/>
                <a:gd name="f44" fmla="val 112"/>
                <a:gd name="f45" fmla="val 179"/>
                <a:gd name="f46" fmla="val 187"/>
                <a:gd name="f47" fmla="val 203"/>
                <a:gd name="f48" fmla="val 266"/>
                <a:gd name="f49" fmla="val 204"/>
                <a:gd name="f50" fmla="val 271"/>
                <a:gd name="f51" fmla="val 206"/>
                <a:gd name="f52" fmla="val 276"/>
                <a:gd name="f53" fmla="val 207"/>
                <a:gd name="f54" fmla="val 281"/>
                <a:gd name="f55" fmla="val 208"/>
                <a:gd name="f56" fmla="val 289"/>
                <a:gd name="f57" fmla="val 295"/>
                <a:gd name="f58" fmla="val 198"/>
                <a:gd name="f59" fmla="val 297"/>
                <a:gd name="f60" fmla="val 119"/>
                <a:gd name="f61" fmla="val 312"/>
                <a:gd name="f62" fmla="val 81"/>
                <a:gd name="f63" fmla="val 371"/>
                <a:gd name="f64" fmla="val 45"/>
                <a:gd name="f65" fmla="val 434"/>
                <a:gd name="f66" fmla="val 41"/>
                <a:gd name="f67" fmla="val 441"/>
                <a:gd name="f68" fmla="val 39"/>
                <a:gd name="f69" fmla="+- 0 0 -90"/>
                <a:gd name="f70" fmla="*/ f3 1 249"/>
                <a:gd name="f71" fmla="*/ f4 1 450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249"/>
                <a:gd name="f80" fmla="*/ f76 1 450"/>
                <a:gd name="f81" fmla="*/ 28 f77 1"/>
                <a:gd name="f82" fmla="*/ 448 f76 1"/>
                <a:gd name="f83" fmla="*/ 32 f77 1"/>
                <a:gd name="f84" fmla="*/ 268 f76 1"/>
                <a:gd name="f85" fmla="*/ 94 f77 1"/>
                <a:gd name="f86" fmla="*/ 37 f76 1"/>
                <a:gd name="f87" fmla="*/ 99 f77 1"/>
                <a:gd name="f88" fmla="*/ 9 f76 1"/>
                <a:gd name="f89" fmla="*/ 113 f77 1"/>
                <a:gd name="f90" fmla="*/ 1 f76 1"/>
                <a:gd name="f91" fmla="*/ 230 f77 1"/>
                <a:gd name="f92" fmla="*/ 0 f76 1"/>
                <a:gd name="f93" fmla="*/ 243 f77 1"/>
                <a:gd name="f94" fmla="*/ 3 f76 1"/>
                <a:gd name="f95" fmla="*/ 239 f77 1"/>
                <a:gd name="f96" fmla="*/ 46 f76 1"/>
                <a:gd name="f97" fmla="*/ 203 f77 1"/>
                <a:gd name="f98" fmla="*/ 266 f76 1"/>
                <a:gd name="f99" fmla="*/ 207 f77 1"/>
                <a:gd name="f100" fmla="*/ 281 f76 1"/>
                <a:gd name="f101" fmla="*/ 198 f77 1"/>
                <a:gd name="f102" fmla="*/ 297 f76 1"/>
                <a:gd name="f103" fmla="*/ 45 f77 1"/>
                <a:gd name="f104" fmla="*/ 434 f76 1"/>
                <a:gd name="f105" fmla="+- f78 0 f1"/>
                <a:gd name="f106" fmla="*/ f81 1 249"/>
                <a:gd name="f107" fmla="*/ f82 1 450"/>
                <a:gd name="f108" fmla="*/ f83 1 249"/>
                <a:gd name="f109" fmla="*/ f84 1 450"/>
                <a:gd name="f110" fmla="*/ f85 1 249"/>
                <a:gd name="f111" fmla="*/ f86 1 450"/>
                <a:gd name="f112" fmla="*/ f87 1 249"/>
                <a:gd name="f113" fmla="*/ f88 1 450"/>
                <a:gd name="f114" fmla="*/ f89 1 249"/>
                <a:gd name="f115" fmla="*/ f90 1 450"/>
                <a:gd name="f116" fmla="*/ f91 1 249"/>
                <a:gd name="f117" fmla="*/ f92 1 450"/>
                <a:gd name="f118" fmla="*/ f93 1 249"/>
                <a:gd name="f119" fmla="*/ f94 1 450"/>
                <a:gd name="f120" fmla="*/ f95 1 249"/>
                <a:gd name="f121" fmla="*/ f96 1 450"/>
                <a:gd name="f122" fmla="*/ f97 1 249"/>
                <a:gd name="f123" fmla="*/ f98 1 450"/>
                <a:gd name="f124" fmla="*/ f99 1 249"/>
                <a:gd name="f125" fmla="*/ f100 1 450"/>
                <a:gd name="f126" fmla="*/ f101 1 249"/>
                <a:gd name="f127" fmla="*/ f102 1 450"/>
                <a:gd name="f128" fmla="*/ f103 1 249"/>
                <a:gd name="f129" fmla="*/ f104 1 450"/>
                <a:gd name="f130" fmla="*/ 0 1 f79"/>
                <a:gd name="f131" fmla="*/ f73 1 f79"/>
                <a:gd name="f132" fmla="*/ 0 1 f80"/>
                <a:gd name="f133" fmla="*/ f74 1 f80"/>
                <a:gd name="f134" fmla="*/ f106 1 f79"/>
                <a:gd name="f135" fmla="*/ f107 1 f80"/>
                <a:gd name="f136" fmla="*/ f108 1 f79"/>
                <a:gd name="f137" fmla="*/ f109 1 f80"/>
                <a:gd name="f138" fmla="*/ f110 1 f79"/>
                <a:gd name="f139" fmla="*/ f111 1 f80"/>
                <a:gd name="f140" fmla="*/ f112 1 f79"/>
                <a:gd name="f141" fmla="*/ f113 1 f80"/>
                <a:gd name="f142" fmla="*/ f114 1 f79"/>
                <a:gd name="f143" fmla="*/ f115 1 f80"/>
                <a:gd name="f144" fmla="*/ f116 1 f79"/>
                <a:gd name="f145" fmla="*/ f117 1 f80"/>
                <a:gd name="f146" fmla="*/ f118 1 f79"/>
                <a:gd name="f147" fmla="*/ f119 1 f80"/>
                <a:gd name="f148" fmla="*/ f120 1 f79"/>
                <a:gd name="f149" fmla="*/ f121 1 f80"/>
                <a:gd name="f150" fmla="*/ f122 1 f79"/>
                <a:gd name="f151" fmla="*/ f123 1 f80"/>
                <a:gd name="f152" fmla="*/ f124 1 f79"/>
                <a:gd name="f153" fmla="*/ f125 1 f80"/>
                <a:gd name="f154" fmla="*/ f126 1 f79"/>
                <a:gd name="f155" fmla="*/ f127 1 f80"/>
                <a:gd name="f156" fmla="*/ f128 1 f79"/>
                <a:gd name="f157" fmla="*/ f129 1 f80"/>
                <a:gd name="f158" fmla="*/ f130 f70 1"/>
                <a:gd name="f159" fmla="*/ f131 f70 1"/>
                <a:gd name="f160" fmla="*/ f133 f71 1"/>
                <a:gd name="f161" fmla="*/ f132 f71 1"/>
                <a:gd name="f162" fmla="*/ f134 f70 1"/>
                <a:gd name="f163" fmla="*/ f135 f71 1"/>
                <a:gd name="f164" fmla="*/ f136 f70 1"/>
                <a:gd name="f165" fmla="*/ f137 f71 1"/>
                <a:gd name="f166" fmla="*/ f138 f70 1"/>
                <a:gd name="f167" fmla="*/ f139 f71 1"/>
                <a:gd name="f168" fmla="*/ f140 f70 1"/>
                <a:gd name="f169" fmla="*/ f141 f71 1"/>
                <a:gd name="f170" fmla="*/ f142 f70 1"/>
                <a:gd name="f171" fmla="*/ f143 f71 1"/>
                <a:gd name="f172" fmla="*/ f144 f70 1"/>
                <a:gd name="f173" fmla="*/ f145 f71 1"/>
                <a:gd name="f174" fmla="*/ f146 f70 1"/>
                <a:gd name="f175" fmla="*/ f147 f71 1"/>
                <a:gd name="f176" fmla="*/ f148 f70 1"/>
                <a:gd name="f177" fmla="*/ f149 f71 1"/>
                <a:gd name="f178" fmla="*/ f150 f70 1"/>
                <a:gd name="f179" fmla="*/ f151 f71 1"/>
                <a:gd name="f180" fmla="*/ f152 f70 1"/>
                <a:gd name="f181" fmla="*/ f153 f71 1"/>
                <a:gd name="f182" fmla="*/ f154 f70 1"/>
                <a:gd name="f183" fmla="*/ f155 f71 1"/>
                <a:gd name="f184" fmla="*/ f156 f70 1"/>
                <a:gd name="f185" fmla="*/ f157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2" y="f163"/>
                </a:cxn>
                <a:cxn ang="f105">
                  <a:pos x="f164" y="f165"/>
                </a:cxn>
                <a:cxn ang="f105">
                  <a:pos x="f166" y="f167"/>
                </a:cxn>
                <a:cxn ang="f105">
                  <a:pos x="f168" y="f169"/>
                </a:cxn>
                <a:cxn ang="f105">
                  <a:pos x="f170" y="f171"/>
                </a:cxn>
                <a:cxn ang="f105">
                  <a:pos x="f172" y="f173"/>
                </a:cxn>
                <a:cxn ang="f105">
                  <a:pos x="f174" y="f175"/>
                </a:cxn>
                <a:cxn ang="f105">
                  <a:pos x="f176" y="f177"/>
                </a:cxn>
                <a:cxn ang="f105">
                  <a:pos x="f178" y="f179"/>
                </a:cxn>
                <a:cxn ang="f105">
                  <a:pos x="f180" y="f181"/>
                </a:cxn>
                <a:cxn ang="f105">
                  <a:pos x="f182" y="f183"/>
                </a:cxn>
                <a:cxn ang="f105">
                  <a:pos x="f184" y="f185"/>
                </a:cxn>
                <a:cxn ang="f105">
                  <a:pos x="f162" y="f163"/>
                </a:cxn>
              </a:cxnLst>
              <a:rect l="f158" t="f161" r="f159" b="f160"/>
              <a:pathLst>
                <a:path w="249" h="450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8"/>
                    <a:pt x="f22" y="f23"/>
                    <a:pt x="f24" y="f25"/>
                  </a:cubicBezTo>
                  <a:cubicBezTo>
                    <a:pt x="f26" y="f27"/>
                    <a:pt x="f28" y="f5"/>
                    <a:pt x="f29" y="f30"/>
                  </a:cubicBezTo>
                  <a:cubicBezTo>
                    <a:pt x="f31" y="f32"/>
                    <a:pt x="f33" y="f34"/>
                    <a:pt x="f35" y="f5"/>
                  </a:cubicBezTo>
                  <a:cubicBezTo>
                    <a:pt x="f36" y="f5"/>
                    <a:pt x="f37" y="f30"/>
                    <a:pt x="f38" y="f39"/>
                  </a:cubicBezTo>
                  <a:cubicBezTo>
                    <a:pt x="f6" y="f40"/>
                    <a:pt x="f6" y="f41"/>
                    <a:pt x="f37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1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7"/>
                    <a:pt x="f8" y="f9"/>
                  </a:cubicBezTo>
                  <a:close/>
                </a:path>
              </a:pathLst>
            </a:custGeom>
            <a:solidFill>
              <a:srgbClr val="C52E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67AF0BF4-4BC9-3F9F-63AA-8AC4158B23F2}"/>
                </a:ext>
              </a:extLst>
            </p:cNvPr>
            <p:cNvSpPr/>
            <p:nvPr/>
          </p:nvSpPr>
          <p:spPr>
            <a:xfrm>
              <a:off x="7413626" y="1693861"/>
              <a:ext cx="169858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5"/>
                <a:gd name="f7" fmla="val 198"/>
                <a:gd name="f8" fmla="val 184"/>
                <a:gd name="f9" fmla="val 54"/>
                <a:gd name="f10" fmla="val 197"/>
                <a:gd name="f11" fmla="val 83"/>
                <a:gd name="f12" fmla="val 203"/>
                <a:gd name="f13" fmla="val 114"/>
                <a:gd name="f14" fmla="val 204"/>
                <a:gd name="f15" fmla="val 147"/>
                <a:gd name="f16" fmla="val 164"/>
                <a:gd name="f17" fmla="val 195"/>
                <a:gd name="f18" fmla="val 173"/>
                <a:gd name="f19" fmla="val 179"/>
                <a:gd name="f20" fmla="val 177"/>
                <a:gd name="f21" fmla="val 137"/>
                <a:gd name="f22" fmla="val 189"/>
                <a:gd name="f23" fmla="val 95"/>
                <a:gd name="f24" fmla="val 51"/>
                <a:gd name="f25" fmla="val 188"/>
                <a:gd name="f26" fmla="val 16"/>
                <a:gd name="f27" fmla="val 181"/>
                <a:gd name="f28" fmla="val 163"/>
                <a:gd name="f29" fmla="val 4"/>
                <a:gd name="f30" fmla="val 133"/>
                <a:gd name="f31" fmla="val 5"/>
                <a:gd name="f32" fmla="val 125"/>
                <a:gd name="f33" fmla="val 8"/>
                <a:gd name="f34" fmla="val 118"/>
                <a:gd name="f35" fmla="val 13"/>
                <a:gd name="f36" fmla="val 111"/>
                <a:gd name="f37" fmla="val 47"/>
                <a:gd name="f38" fmla="val 69"/>
                <a:gd name="f39" fmla="val 88"/>
                <a:gd name="f40" fmla="val 35"/>
                <a:gd name="f41" fmla="val 135"/>
                <a:gd name="f42" fmla="val 7"/>
                <a:gd name="f43" fmla="val 145"/>
                <a:gd name="f44" fmla="val 153"/>
                <a:gd name="f45" fmla="val 2"/>
                <a:gd name="f46" fmla="val 161"/>
                <a:gd name="f47" fmla="val 10"/>
                <a:gd name="f48" fmla="val 172"/>
                <a:gd name="f49" fmla="val 23"/>
                <a:gd name="f50" fmla="val 37"/>
                <a:gd name="f51" fmla="+- 0 0 -90"/>
                <a:gd name="f52" fmla="*/ f3 1 205"/>
                <a:gd name="f53" fmla="*/ f4 1 198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205"/>
                <a:gd name="f62" fmla="*/ f58 1 198"/>
                <a:gd name="f63" fmla="*/ 184 f59 1"/>
                <a:gd name="f64" fmla="*/ 54 f58 1"/>
                <a:gd name="f65" fmla="*/ 204 f59 1"/>
                <a:gd name="f66" fmla="*/ 147 f58 1"/>
                <a:gd name="f67" fmla="*/ 179 f59 1"/>
                <a:gd name="f68" fmla="*/ 177 f58 1"/>
                <a:gd name="f69" fmla="*/ 51 f59 1"/>
                <a:gd name="f70" fmla="*/ 188 f58 1"/>
                <a:gd name="f71" fmla="*/ 4 f59 1"/>
                <a:gd name="f72" fmla="*/ 133 f58 1"/>
                <a:gd name="f73" fmla="*/ 13 f59 1"/>
                <a:gd name="f74" fmla="*/ 111 f58 1"/>
                <a:gd name="f75" fmla="*/ 135 f59 1"/>
                <a:gd name="f76" fmla="*/ 7 f58 1"/>
                <a:gd name="f77" fmla="*/ 161 f59 1"/>
                <a:gd name="f78" fmla="*/ 10 f58 1"/>
                <a:gd name="f79" fmla="+- f60 0 f1"/>
                <a:gd name="f80" fmla="*/ f63 1 205"/>
                <a:gd name="f81" fmla="*/ f64 1 198"/>
                <a:gd name="f82" fmla="*/ f65 1 205"/>
                <a:gd name="f83" fmla="*/ f66 1 198"/>
                <a:gd name="f84" fmla="*/ f67 1 205"/>
                <a:gd name="f85" fmla="*/ f68 1 198"/>
                <a:gd name="f86" fmla="*/ f69 1 205"/>
                <a:gd name="f87" fmla="*/ f70 1 198"/>
                <a:gd name="f88" fmla="*/ f71 1 205"/>
                <a:gd name="f89" fmla="*/ f72 1 198"/>
                <a:gd name="f90" fmla="*/ f73 1 205"/>
                <a:gd name="f91" fmla="*/ f74 1 198"/>
                <a:gd name="f92" fmla="*/ f75 1 205"/>
                <a:gd name="f93" fmla="*/ f76 1 198"/>
                <a:gd name="f94" fmla="*/ f77 1 205"/>
                <a:gd name="f95" fmla="*/ f78 1 198"/>
                <a:gd name="f96" fmla="*/ 0 1 f61"/>
                <a:gd name="f97" fmla="*/ f55 1 f61"/>
                <a:gd name="f98" fmla="*/ 0 1 f62"/>
                <a:gd name="f99" fmla="*/ f56 1 f62"/>
                <a:gd name="f100" fmla="*/ f80 1 f61"/>
                <a:gd name="f101" fmla="*/ f81 1 f62"/>
                <a:gd name="f102" fmla="*/ f82 1 f61"/>
                <a:gd name="f103" fmla="*/ f83 1 f62"/>
                <a:gd name="f104" fmla="*/ f84 1 f61"/>
                <a:gd name="f105" fmla="*/ f85 1 f62"/>
                <a:gd name="f106" fmla="*/ f86 1 f61"/>
                <a:gd name="f107" fmla="*/ f87 1 f62"/>
                <a:gd name="f108" fmla="*/ f88 1 f61"/>
                <a:gd name="f109" fmla="*/ f89 1 f62"/>
                <a:gd name="f110" fmla="*/ f90 1 f61"/>
                <a:gd name="f111" fmla="*/ f91 1 f62"/>
                <a:gd name="f112" fmla="*/ f92 1 f61"/>
                <a:gd name="f113" fmla="*/ f93 1 f62"/>
                <a:gd name="f114" fmla="*/ f94 1 f61"/>
                <a:gd name="f115" fmla="*/ f95 1 f62"/>
                <a:gd name="f116" fmla="*/ f96 f52 1"/>
                <a:gd name="f117" fmla="*/ f97 f52 1"/>
                <a:gd name="f118" fmla="*/ f99 f53 1"/>
                <a:gd name="f119" fmla="*/ f98 f53 1"/>
                <a:gd name="f120" fmla="*/ f100 f52 1"/>
                <a:gd name="f121" fmla="*/ f101 f53 1"/>
                <a:gd name="f122" fmla="*/ f102 f52 1"/>
                <a:gd name="f123" fmla="*/ f103 f53 1"/>
                <a:gd name="f124" fmla="*/ f104 f52 1"/>
                <a:gd name="f125" fmla="*/ f105 f53 1"/>
                <a:gd name="f126" fmla="*/ f106 f52 1"/>
                <a:gd name="f127" fmla="*/ f107 f53 1"/>
                <a:gd name="f128" fmla="*/ f108 f52 1"/>
                <a:gd name="f129" fmla="*/ f109 f53 1"/>
                <a:gd name="f130" fmla="*/ f110 f52 1"/>
                <a:gd name="f131" fmla="*/ f111 f53 1"/>
                <a:gd name="f132" fmla="*/ f112 f52 1"/>
                <a:gd name="f133" fmla="*/ f113 f53 1"/>
                <a:gd name="f134" fmla="*/ f114 f52 1"/>
                <a:gd name="f135" fmla="*/ f115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0" y="f121"/>
                </a:cxn>
                <a:cxn ang="f79">
                  <a:pos x="f122" y="f123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20" y="f121"/>
                </a:cxn>
              </a:cxnLst>
              <a:rect l="f116" t="f119" r="f117" b="f118"/>
              <a:pathLst>
                <a:path w="205" h="19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19" y="f20"/>
                  </a:cubicBezTo>
                  <a:cubicBezTo>
                    <a:pt x="f21" y="f22"/>
                    <a:pt x="f23" y="f7"/>
                    <a:pt x="f24" y="f25"/>
                  </a:cubicBezTo>
                  <a:cubicBezTo>
                    <a:pt x="f26" y="f27"/>
                    <a:pt x="f5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5"/>
                    <a:pt x="f44" y="f45"/>
                    <a:pt x="f46" y="f47"/>
                  </a:cubicBezTo>
                  <a:cubicBezTo>
                    <a:pt x="f48" y="f49"/>
                    <a:pt x="f27" y="f50"/>
                    <a:pt x="f8" y="f9"/>
                  </a:cubicBezTo>
                  <a:close/>
                </a:path>
              </a:pathLst>
            </a:custGeom>
            <a:solidFill>
              <a:srgbClr val="C52E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E7EE9037-78E5-E6E7-1E61-E8F59560DAAC}"/>
                </a:ext>
              </a:extLst>
            </p:cNvPr>
            <p:cNvSpPr/>
            <p:nvPr/>
          </p:nvSpPr>
          <p:spPr>
            <a:xfrm>
              <a:off x="7043742" y="1447796"/>
              <a:ext cx="127001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2"/>
                <a:gd name="f7" fmla="val 33"/>
                <a:gd name="f8" fmla="val 137"/>
                <a:gd name="f9" fmla="val 10"/>
                <a:gd name="f10" fmla="val 142"/>
                <a:gd name="f11" fmla="val 15"/>
                <a:gd name="f12" fmla="val 18"/>
                <a:gd name="f13" fmla="val 146"/>
                <a:gd name="f14" fmla="val 29"/>
                <a:gd name="f15" fmla="val 138"/>
                <a:gd name="f16" fmla="val 134"/>
                <a:gd name="f17" fmla="val 119"/>
                <a:gd name="f18" fmla="val 13"/>
                <a:gd name="f19" fmla="val 98"/>
                <a:gd name="f20" fmla="val 81"/>
                <a:gd name="f21" fmla="val 17"/>
                <a:gd name="f22" fmla="val 59"/>
                <a:gd name="f23" fmla="val 16"/>
                <a:gd name="f24" fmla="val 35"/>
                <a:gd name="f25" fmla="val 14"/>
                <a:gd name="f26" fmla="val 28"/>
                <a:gd name="f27" fmla="val 5"/>
                <a:gd name="f28" fmla="val 31"/>
                <a:gd name="f29" fmla="val 1"/>
                <a:gd name="f30" fmla="val 11"/>
                <a:gd name="f31" fmla="val 9"/>
                <a:gd name="f32" fmla="val 6"/>
                <a:gd name="f33" fmla="val 66"/>
                <a:gd name="f34" fmla="val 102"/>
                <a:gd name="f35" fmla="+- 0 0 -90"/>
                <a:gd name="f36" fmla="*/ f3 1 152"/>
                <a:gd name="f37" fmla="*/ f4 1 33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152"/>
                <a:gd name="f46" fmla="*/ f42 1 33"/>
                <a:gd name="f47" fmla="*/ 137 f43 1"/>
                <a:gd name="f48" fmla="*/ 10 f42 1"/>
                <a:gd name="f49" fmla="*/ 146 f43 1"/>
                <a:gd name="f50" fmla="*/ 29 f42 1"/>
                <a:gd name="f51" fmla="*/ 134 f43 1"/>
                <a:gd name="f52" fmla="*/ 81 f43 1"/>
                <a:gd name="f53" fmla="*/ 17 f42 1"/>
                <a:gd name="f54" fmla="*/ 15 f43 1"/>
                <a:gd name="f55" fmla="*/ 28 f42 1"/>
                <a:gd name="f56" fmla="*/ 1 f43 1"/>
                <a:gd name="f57" fmla="*/ 33 f42 1"/>
                <a:gd name="f58" fmla="*/ 31 f43 1"/>
                <a:gd name="f59" fmla="*/ 6 f42 1"/>
                <a:gd name="f60" fmla="+- f44 0 f1"/>
                <a:gd name="f61" fmla="*/ f47 1 152"/>
                <a:gd name="f62" fmla="*/ f48 1 33"/>
                <a:gd name="f63" fmla="*/ f49 1 152"/>
                <a:gd name="f64" fmla="*/ f50 1 33"/>
                <a:gd name="f65" fmla="*/ f51 1 152"/>
                <a:gd name="f66" fmla="*/ f52 1 152"/>
                <a:gd name="f67" fmla="*/ f53 1 33"/>
                <a:gd name="f68" fmla="*/ f54 1 152"/>
                <a:gd name="f69" fmla="*/ f55 1 33"/>
                <a:gd name="f70" fmla="*/ f56 1 152"/>
                <a:gd name="f71" fmla="*/ f57 1 33"/>
                <a:gd name="f72" fmla="*/ f58 1 152"/>
                <a:gd name="f73" fmla="*/ f59 1 33"/>
                <a:gd name="f74" fmla="*/ 0 1 f45"/>
                <a:gd name="f75" fmla="*/ f39 1 f45"/>
                <a:gd name="f76" fmla="*/ 0 1 f46"/>
                <a:gd name="f77" fmla="*/ f40 1 f46"/>
                <a:gd name="f78" fmla="*/ f61 1 f45"/>
                <a:gd name="f79" fmla="*/ f62 1 f46"/>
                <a:gd name="f80" fmla="*/ f63 1 f45"/>
                <a:gd name="f81" fmla="*/ f64 1 f46"/>
                <a:gd name="f82" fmla="*/ f65 1 f45"/>
                <a:gd name="f83" fmla="*/ f66 1 f45"/>
                <a:gd name="f84" fmla="*/ f67 1 f46"/>
                <a:gd name="f85" fmla="*/ f68 1 f45"/>
                <a:gd name="f86" fmla="*/ f69 1 f46"/>
                <a:gd name="f87" fmla="*/ f70 1 f45"/>
                <a:gd name="f88" fmla="*/ f71 1 f46"/>
                <a:gd name="f89" fmla="*/ f72 1 f45"/>
                <a:gd name="f90" fmla="*/ f73 1 f46"/>
                <a:gd name="f91" fmla="*/ f74 f36 1"/>
                <a:gd name="f92" fmla="*/ f75 f36 1"/>
                <a:gd name="f93" fmla="*/ f77 f37 1"/>
                <a:gd name="f94" fmla="*/ f76 f37 1"/>
                <a:gd name="f95" fmla="*/ f78 f36 1"/>
                <a:gd name="f96" fmla="*/ f79 f37 1"/>
                <a:gd name="f97" fmla="*/ f80 f36 1"/>
                <a:gd name="f98" fmla="*/ f81 f37 1"/>
                <a:gd name="f99" fmla="*/ f82 f36 1"/>
                <a:gd name="f100" fmla="*/ f83 f36 1"/>
                <a:gd name="f101" fmla="*/ f84 f37 1"/>
                <a:gd name="f102" fmla="*/ f85 f36 1"/>
                <a:gd name="f103" fmla="*/ f86 f37 1"/>
                <a:gd name="f104" fmla="*/ f87 f36 1"/>
                <a:gd name="f105" fmla="*/ f88 f37 1"/>
                <a:gd name="f106" fmla="*/ f89 f36 1"/>
                <a:gd name="f107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5" y="f96"/>
                </a:cxn>
                <a:cxn ang="f60">
                  <a:pos x="f97" y="f98"/>
                </a:cxn>
                <a:cxn ang="f60">
                  <a:pos x="f99" y="f98"/>
                </a:cxn>
                <a:cxn ang="f60">
                  <a:pos x="f100" y="f101"/>
                </a:cxn>
                <a:cxn ang="f60">
                  <a:pos x="f102" y="f103"/>
                </a:cxn>
                <a:cxn ang="f60">
                  <a:pos x="f104" y="f105"/>
                </a:cxn>
                <a:cxn ang="f60">
                  <a:pos x="f106" y="f107"/>
                </a:cxn>
                <a:cxn ang="f60">
                  <a:pos x="f95" y="f96"/>
                </a:cxn>
              </a:cxnLst>
              <a:rect l="f91" t="f94" r="f92" b="f93"/>
              <a:pathLst>
                <a:path w="152" h="33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0" y="f14"/>
                    <a:pt x="f15" y="f14"/>
                    <a:pt x="f16" y="f14"/>
                  </a:cubicBezTo>
                  <a:cubicBezTo>
                    <a:pt x="f17" y="f18"/>
                    <a:pt x="f19" y="f12"/>
                    <a:pt x="f20" y="f21"/>
                  </a:cubicBezTo>
                  <a:cubicBezTo>
                    <a:pt x="f22" y="f23"/>
                    <a:pt x="f24" y="f25"/>
                    <a:pt x="f11" y="f26"/>
                  </a:cubicBezTo>
                  <a:cubicBezTo>
                    <a:pt x="f9" y="f14"/>
                    <a:pt x="f27" y="f28"/>
                    <a:pt x="f29" y="f7"/>
                  </a:cubicBezTo>
                  <a:cubicBezTo>
                    <a:pt x="f5" y="f30"/>
                    <a:pt x="f23" y="f31"/>
                    <a:pt x="f28" y="f32"/>
                  </a:cubicBezTo>
                  <a:cubicBezTo>
                    <a:pt x="f33" y="f5"/>
                    <a:pt x="f34" y="f29"/>
                    <a:pt x="f8" y="f9"/>
                  </a:cubicBezTo>
                  <a:close/>
                </a:path>
              </a:pathLst>
            </a:custGeom>
            <a:solidFill>
              <a:srgbClr val="B149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CF0647DB-4379-2D21-586B-17A9D07DCE2B}"/>
                </a:ext>
              </a:extLst>
            </p:cNvPr>
            <p:cNvSpPr/>
            <p:nvPr/>
          </p:nvSpPr>
          <p:spPr>
            <a:xfrm>
              <a:off x="7562846" y="1497009"/>
              <a:ext cx="68259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1"/>
                <a:gd name="f7" fmla="val 140"/>
                <a:gd name="f8" fmla="val 9"/>
                <a:gd name="f9" fmla="val 13"/>
                <a:gd name="f10" fmla="val 7"/>
                <a:gd name="f11" fmla="val 4"/>
                <a:gd name="f12" fmla="val 8"/>
                <a:gd name="f13" fmla="val 18"/>
                <a:gd name="f14" fmla="val 2"/>
                <a:gd name="f15" fmla="val 25"/>
                <a:gd name="f16" fmla="val 10"/>
                <a:gd name="f17" fmla="val 53"/>
                <a:gd name="f18" fmla="val 41"/>
                <a:gd name="f19" fmla="val 71"/>
                <a:gd name="f20" fmla="val 78"/>
                <a:gd name="f21" fmla="val 79"/>
                <a:gd name="f22" fmla="val 119"/>
                <a:gd name="f23" fmla="val 128"/>
                <a:gd name="f24" fmla="val 137"/>
                <a:gd name="f25" fmla="val 69"/>
                <a:gd name="f26" fmla="val 67"/>
                <a:gd name="f27" fmla="val 136"/>
                <a:gd name="f28" fmla="val 66"/>
                <a:gd name="f29" fmla="val 132"/>
                <a:gd name="f30" fmla="val 65"/>
                <a:gd name="f31" fmla="val 129"/>
                <a:gd name="f32" fmla="val 63"/>
                <a:gd name="f33" fmla="val 88"/>
                <a:gd name="f34" fmla="val 43"/>
                <a:gd name="f35" fmla="val 56"/>
                <a:gd name="f36" fmla="val 20"/>
                <a:gd name="f37" fmla="val 17"/>
                <a:gd name="f38" fmla="val 21"/>
                <a:gd name="f39" fmla="+- 0 0 -90"/>
                <a:gd name="f40" fmla="*/ f3 1 81"/>
                <a:gd name="f41" fmla="*/ f4 1 140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81"/>
                <a:gd name="f50" fmla="*/ f46 1 140"/>
                <a:gd name="f51" fmla="*/ 9 f47 1"/>
                <a:gd name="f52" fmla="*/ 13 f46 1"/>
                <a:gd name="f53" fmla="*/ 0 f47 1"/>
                <a:gd name="f54" fmla="*/ 8 f46 1"/>
                <a:gd name="f55" fmla="*/ 25 f47 1"/>
                <a:gd name="f56" fmla="*/ 10 f46 1"/>
                <a:gd name="f57" fmla="*/ 79 f47 1"/>
                <a:gd name="f58" fmla="*/ 119 f46 1"/>
                <a:gd name="f59" fmla="*/ 69 f47 1"/>
                <a:gd name="f60" fmla="*/ 140 f46 1"/>
                <a:gd name="f61" fmla="*/ 65 f47 1"/>
                <a:gd name="f62" fmla="*/ 129 f46 1"/>
                <a:gd name="f63" fmla="*/ 20 f47 1"/>
                <a:gd name="f64" fmla="*/ 25 f46 1"/>
                <a:gd name="f65" fmla="+- f48 0 f1"/>
                <a:gd name="f66" fmla="*/ f51 1 81"/>
                <a:gd name="f67" fmla="*/ f52 1 140"/>
                <a:gd name="f68" fmla="*/ f53 1 81"/>
                <a:gd name="f69" fmla="*/ f54 1 140"/>
                <a:gd name="f70" fmla="*/ f55 1 81"/>
                <a:gd name="f71" fmla="*/ f56 1 140"/>
                <a:gd name="f72" fmla="*/ f57 1 81"/>
                <a:gd name="f73" fmla="*/ f58 1 140"/>
                <a:gd name="f74" fmla="*/ f59 1 81"/>
                <a:gd name="f75" fmla="*/ f60 1 140"/>
                <a:gd name="f76" fmla="*/ f61 1 81"/>
                <a:gd name="f77" fmla="*/ f62 1 140"/>
                <a:gd name="f78" fmla="*/ f63 1 81"/>
                <a:gd name="f79" fmla="*/ f64 1 140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03"/>
                </a:cxn>
              </a:cxnLst>
              <a:rect l="f98" t="f101" r="f99" b="f100"/>
              <a:pathLst>
                <a:path w="81" h="140">
                  <a:moveTo>
                    <a:pt x="f8" y="f9"/>
                  </a:moveTo>
                  <a:cubicBezTo>
                    <a:pt x="f10" y="f8"/>
                    <a:pt x="f11" y="f12"/>
                    <a:pt x="f5" y="f12"/>
                  </a:cubicBezTo>
                  <a:cubicBezTo>
                    <a:pt x="f8" y="f5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6" y="f23"/>
                    <a:pt x="f21" y="f24"/>
                    <a:pt x="f25" y="f7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15"/>
                  </a:cubicBezTo>
                  <a:cubicBezTo>
                    <a:pt x="f37" y="f38"/>
                    <a:pt x="f9" y="f37"/>
                    <a:pt x="f8" y="f9"/>
                  </a:cubicBezTo>
                  <a:close/>
                </a:path>
              </a:pathLst>
            </a:custGeom>
            <a:solidFill>
              <a:srgbClr val="A6454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upo 31">
            <a:extLst>
              <a:ext uri="{FF2B5EF4-FFF2-40B4-BE49-F238E27FC236}">
                <a16:creationId xmlns:a16="http://schemas.microsoft.com/office/drawing/2014/main" id="{406215E6-5005-53A3-03B2-4C179781C26D}"/>
              </a:ext>
            </a:extLst>
          </p:cNvPr>
          <p:cNvGrpSpPr/>
          <p:nvPr/>
        </p:nvGrpSpPr>
        <p:grpSpPr>
          <a:xfrm>
            <a:off x="5541958" y="2617790"/>
            <a:ext cx="668334" cy="917572"/>
            <a:chOff x="5541958" y="2617790"/>
            <a:chExt cx="668334" cy="917572"/>
          </a:xfrm>
        </p:grpSpPr>
        <p:sp>
          <p:nvSpPr>
            <p:cNvPr id="31" name="Freeform 23">
              <a:extLst>
                <a:ext uri="{FF2B5EF4-FFF2-40B4-BE49-F238E27FC236}">
                  <a16:creationId xmlns:a16="http://schemas.microsoft.com/office/drawing/2014/main" id="{B53F3BE3-C7E4-5FCF-0277-BAAE9AC0CFAE}"/>
                </a:ext>
              </a:extLst>
            </p:cNvPr>
            <p:cNvSpPr/>
            <p:nvPr/>
          </p:nvSpPr>
          <p:spPr>
            <a:xfrm>
              <a:off x="5564188" y="2717797"/>
              <a:ext cx="638178" cy="81756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769"/>
                <a:gd name="f8" fmla="val 987"/>
                <a:gd name="f9" fmla="val 729"/>
                <a:gd name="f10" fmla="val 424"/>
                <a:gd name="f11" fmla="val 754"/>
                <a:gd name="f12" fmla="val 488"/>
                <a:gd name="f13" fmla="val 743"/>
                <a:gd name="f14" fmla="val 551"/>
                <a:gd name="f15" fmla="val 723"/>
                <a:gd name="f16" fmla="val 613"/>
                <a:gd name="f17" fmla="val 689"/>
                <a:gd name="f18" fmla="val 718"/>
                <a:gd name="f19" fmla="val 640"/>
                <a:gd name="f20" fmla="val 814"/>
                <a:gd name="f21" fmla="val 565"/>
                <a:gd name="f22" fmla="val 895"/>
                <a:gd name="f23" fmla="val 550"/>
                <a:gd name="f24" fmla="val 912"/>
                <a:gd name="f25" fmla="val 532"/>
                <a:gd name="f26" fmla="val 927"/>
                <a:gd name="f27" fmla="val 513"/>
                <a:gd name="f28" fmla="val 941"/>
                <a:gd name="f29" fmla="val 447"/>
                <a:gd name="f30" fmla="val 985"/>
                <a:gd name="f31" fmla="val 385"/>
                <a:gd name="f32" fmla="val 319"/>
                <a:gd name="f33" fmla="val 944"/>
                <a:gd name="f34" fmla="val 219"/>
                <a:gd name="f35" fmla="val 878"/>
                <a:gd name="f36" fmla="val 141"/>
                <a:gd name="f37" fmla="val 791"/>
                <a:gd name="f38" fmla="val 75"/>
                <a:gd name="f39" fmla="val 692"/>
                <a:gd name="f40" fmla="val 38"/>
                <a:gd name="f41" fmla="val 637"/>
                <a:gd name="f42" fmla="val 16"/>
                <a:gd name="f43" fmla="val 575"/>
                <a:gd name="f44" fmla="val 4"/>
                <a:gd name="f45" fmla="val 509"/>
                <a:gd name="f46" fmla="val 491"/>
                <a:gd name="f47" fmla="val 2"/>
                <a:gd name="f48" fmla="val 474"/>
                <a:gd name="f49" fmla="val 6"/>
                <a:gd name="f50" fmla="val 456"/>
                <a:gd name="f51" fmla="val 22"/>
                <a:gd name="f52" fmla="val 383"/>
                <a:gd name="f53" fmla="val 61"/>
                <a:gd name="f54" fmla="val 324"/>
                <a:gd name="f55" fmla="val 122"/>
                <a:gd name="f56" fmla="val 281"/>
                <a:gd name="f57" fmla="val 161"/>
                <a:gd name="f58" fmla="val 254"/>
                <a:gd name="f59" fmla="val 186"/>
                <a:gd name="f60" fmla="val 256"/>
                <a:gd name="f61" fmla="val 220"/>
                <a:gd name="f62" fmla="val 289"/>
                <a:gd name="f63" fmla="val 257"/>
                <a:gd name="f64" fmla="val 323"/>
                <a:gd name="f65" fmla="val 280"/>
                <a:gd name="f66" fmla="val 366"/>
                <a:gd name="f67" fmla="val 302"/>
                <a:gd name="f68" fmla="val 410"/>
                <a:gd name="f69" fmla="val 318"/>
                <a:gd name="f70" fmla="val 443"/>
                <a:gd name="f71" fmla="val 330"/>
                <a:gd name="f72" fmla="val 476"/>
                <a:gd name="f73" fmla="val 342"/>
                <a:gd name="f74" fmla="val 510"/>
                <a:gd name="f75" fmla="val 347"/>
                <a:gd name="f76" fmla="val 531"/>
                <a:gd name="f77" fmla="val 355"/>
                <a:gd name="f78" fmla="val 358"/>
                <a:gd name="f79" fmla="val 567"/>
                <a:gd name="f80" fmla="val 573"/>
                <a:gd name="f81" fmla="val 362"/>
                <a:gd name="f82" fmla="val 568"/>
                <a:gd name="f83" fmla="val 570"/>
                <a:gd name="f84" fmla="val 352"/>
                <a:gd name="f85" fmla="val 349"/>
                <a:gd name="f86" fmla="val 528"/>
                <a:gd name="f87" fmla="val 508"/>
                <a:gd name="f88" fmla="val 331"/>
                <a:gd name="f89" fmla="val 478"/>
                <a:gd name="f90" fmla="val 325"/>
                <a:gd name="f91" fmla="val 312"/>
                <a:gd name="f92" fmla="val 417"/>
                <a:gd name="f93" fmla="val 291"/>
                <a:gd name="f94" fmla="val 370"/>
                <a:gd name="f95" fmla="val 267"/>
                <a:gd name="f96" fmla="val 230"/>
                <a:gd name="f97" fmla="val 218"/>
                <a:gd name="f98" fmla="val 277"/>
                <a:gd name="f99" fmla="val 217"/>
                <a:gd name="f100" fmla="val 228"/>
                <a:gd name="f101" fmla="val 237"/>
                <a:gd name="f102" fmla="val 243"/>
                <a:gd name="f103" fmla="val 231"/>
                <a:gd name="f104" fmla="val 250"/>
                <a:gd name="f105" fmla="val 191"/>
                <a:gd name="f106" fmla="val 287"/>
                <a:gd name="f107" fmla="val 169"/>
                <a:gd name="f108" fmla="val 316"/>
                <a:gd name="f109" fmla="val 154"/>
                <a:gd name="f110" fmla="val 337"/>
                <a:gd name="f111" fmla="val 143"/>
                <a:gd name="f112" fmla="val 339"/>
                <a:gd name="f113" fmla="val 137"/>
                <a:gd name="f114" fmla="val 332"/>
                <a:gd name="f115" fmla="val 115"/>
                <a:gd name="f116" fmla="val 327"/>
                <a:gd name="f117" fmla="val 95"/>
                <a:gd name="f118" fmla="val 80"/>
                <a:gd name="f119" fmla="val 350"/>
                <a:gd name="f120" fmla="val 67"/>
                <a:gd name="f121" fmla="val 375"/>
                <a:gd name="f122" fmla="val 49"/>
                <a:gd name="f123" fmla="val 403"/>
                <a:gd name="f124" fmla="val 40"/>
                <a:gd name="f125" fmla="val 434"/>
                <a:gd name="f126" fmla="val 446"/>
                <a:gd name="f127" fmla="val 37"/>
                <a:gd name="f128" fmla="val 41"/>
                <a:gd name="f129" fmla="val 465"/>
                <a:gd name="f130" fmla="val 483"/>
                <a:gd name="f131" fmla="val 66"/>
                <a:gd name="f132" fmla="val 505"/>
                <a:gd name="f133" fmla="val 69"/>
                <a:gd name="f134" fmla="val 63"/>
                <a:gd name="f135" fmla="val 58"/>
                <a:gd name="f136" fmla="val 571"/>
                <a:gd name="f137" fmla="val 46"/>
                <a:gd name="f138" fmla="val 595"/>
                <a:gd name="f139" fmla="val 44"/>
                <a:gd name="f140" fmla="val 630"/>
                <a:gd name="f141" fmla="val 33"/>
                <a:gd name="f142" fmla="val 663"/>
                <a:gd name="f143" fmla="val 15"/>
                <a:gd name="f144" fmla="val 697"/>
                <a:gd name="f145" fmla="val 3"/>
                <a:gd name="f146" fmla="val 701"/>
                <a:gd name="f147" fmla="val 705"/>
                <a:gd name="f148" fmla="val 1"/>
                <a:gd name="f149" fmla="val 708"/>
                <a:gd name="f150" fmla="val 5"/>
                <a:gd name="f151" fmla="val 720"/>
                <a:gd name="f152" fmla="val 47"/>
                <a:gd name="f153" fmla="val 736"/>
                <a:gd name="f154" fmla="val 87"/>
                <a:gd name="f155" fmla="val 765"/>
                <a:gd name="f156" fmla="val 121"/>
                <a:gd name="f157" fmla="val 768"/>
                <a:gd name="f158" fmla="val 125"/>
                <a:gd name="f159" fmla="val 130"/>
                <a:gd name="f160" fmla="val 766"/>
                <a:gd name="f161" fmla="val 135"/>
                <a:gd name="f162" fmla="val 750"/>
                <a:gd name="f163" fmla="val 147"/>
                <a:gd name="f164" fmla="val 734"/>
                <a:gd name="f165" fmla="val 159"/>
                <a:gd name="f166" fmla="val 171"/>
                <a:gd name="f167" fmla="val 198"/>
                <a:gd name="f168" fmla="val 655"/>
                <a:gd name="f169" fmla="val 623"/>
                <a:gd name="f170" fmla="val 240"/>
                <a:gd name="f171" fmla="val 577"/>
                <a:gd name="f172" fmla="val 275"/>
                <a:gd name="f173" fmla="val 533"/>
                <a:gd name="f174" fmla="val 311"/>
                <a:gd name="f175" fmla="val 504"/>
                <a:gd name="f176" fmla="val 361"/>
                <a:gd name="f177" fmla="val 481"/>
                <a:gd name="f178" fmla="val 401"/>
                <a:gd name="f179" fmla="val 475"/>
                <a:gd name="f180" fmla="val 495"/>
                <a:gd name="f181" fmla="val 583"/>
                <a:gd name="f182" fmla="val 489"/>
                <a:gd name="f183" fmla="val 675"/>
                <a:gd name="f184" fmla="val 453"/>
                <a:gd name="f185" fmla="val 764"/>
                <a:gd name="f186" fmla="val 445"/>
                <a:gd name="f187" fmla="val 788"/>
                <a:gd name="f188" fmla="val 433"/>
                <a:gd name="f189" fmla="val 810"/>
                <a:gd name="f190" fmla="val 420"/>
                <a:gd name="f191" fmla="val 832"/>
                <a:gd name="f192" fmla="val 432"/>
                <a:gd name="f193" fmla="val 811"/>
                <a:gd name="f194" fmla="val 792"/>
                <a:gd name="f195" fmla="val 451"/>
                <a:gd name="f196" fmla="val 480"/>
                <a:gd name="f197" fmla="val 699"/>
                <a:gd name="f198" fmla="val 500"/>
                <a:gd name="f199" fmla="val 627"/>
                <a:gd name="f200" fmla="val 496"/>
                <a:gd name="f201" fmla="val 527"/>
                <a:gd name="f202" fmla="val 492"/>
                <a:gd name="f203" fmla="val 490"/>
                <a:gd name="f204" fmla="val 487"/>
                <a:gd name="f205" fmla="val 486"/>
                <a:gd name="f206" fmla="val 431"/>
                <a:gd name="f207" fmla="val 408"/>
                <a:gd name="f208" fmla="val 499"/>
                <a:gd name="f209" fmla="val 399"/>
                <a:gd name="f210" fmla="val 387"/>
                <a:gd name="f211" fmla="val 515"/>
                <a:gd name="f212" fmla="val 398"/>
                <a:gd name="f213" fmla="val 553"/>
                <a:gd name="f214" fmla="val 598"/>
                <a:gd name="f215" fmla="val 645"/>
                <a:gd name="f216" fmla="val 426"/>
                <a:gd name="f217" fmla="val 665"/>
                <a:gd name="f218" fmla="val 685"/>
                <a:gd name="f219" fmla="val 419"/>
                <a:gd name="f220" fmla="val 413"/>
                <a:gd name="f221" fmla="val 716"/>
                <a:gd name="f222" fmla="val 409"/>
                <a:gd name="f223" fmla="val 726"/>
                <a:gd name="f224" fmla="+- 0 0 -90"/>
                <a:gd name="f225" fmla="*/ f4 1 769"/>
                <a:gd name="f226" fmla="*/ f5 1 987"/>
                <a:gd name="f227" fmla="val f6"/>
                <a:gd name="f228" fmla="val f7"/>
                <a:gd name="f229" fmla="val f8"/>
                <a:gd name="f230" fmla="*/ f224 f0 1"/>
                <a:gd name="f231" fmla="+- f229 0 f227"/>
                <a:gd name="f232" fmla="+- f228 0 f227"/>
                <a:gd name="f233" fmla="*/ f230 1 f3"/>
                <a:gd name="f234" fmla="*/ f232 1 769"/>
                <a:gd name="f235" fmla="*/ f231 1 987"/>
                <a:gd name="f236" fmla="*/ 729 f232 1"/>
                <a:gd name="f237" fmla="*/ 424 f231 1"/>
                <a:gd name="f238" fmla="*/ 723 f232 1"/>
                <a:gd name="f239" fmla="*/ 613 f231 1"/>
                <a:gd name="f240" fmla="*/ 565 f232 1"/>
                <a:gd name="f241" fmla="*/ 895 f231 1"/>
                <a:gd name="f242" fmla="*/ 513 f232 1"/>
                <a:gd name="f243" fmla="*/ 941 f231 1"/>
                <a:gd name="f244" fmla="*/ 319 f232 1"/>
                <a:gd name="f245" fmla="*/ 944 f231 1"/>
                <a:gd name="f246" fmla="*/ 75 f232 1"/>
                <a:gd name="f247" fmla="*/ 692 f231 1"/>
                <a:gd name="f248" fmla="*/ 4 f232 1"/>
                <a:gd name="f249" fmla="*/ 509 f231 1"/>
                <a:gd name="f250" fmla="*/ 6 f232 1"/>
                <a:gd name="f251" fmla="*/ 456 f231 1"/>
                <a:gd name="f252" fmla="*/ 122 f232 1"/>
                <a:gd name="f253" fmla="*/ 281 f231 1"/>
                <a:gd name="f254" fmla="*/ 220 f232 1"/>
                <a:gd name="f255" fmla="*/ 289 f231 1"/>
                <a:gd name="f256" fmla="*/ 302 f232 1"/>
                <a:gd name="f257" fmla="*/ 410 f231 1"/>
                <a:gd name="f258" fmla="*/ 342 f232 1"/>
                <a:gd name="f259" fmla="*/ 510 f231 1"/>
                <a:gd name="f260" fmla="*/ 358 f232 1"/>
                <a:gd name="f261" fmla="*/ 567 f231 1"/>
                <a:gd name="f262" fmla="*/ 360 f232 1"/>
                <a:gd name="f263" fmla="*/ 570 f231 1"/>
                <a:gd name="f264" fmla="*/ 508 f231 1"/>
                <a:gd name="f265" fmla="*/ 312 f232 1"/>
                <a:gd name="f266" fmla="*/ 417 f231 1"/>
                <a:gd name="f267" fmla="*/ 230 f232 1"/>
                <a:gd name="f268" fmla="*/ 228 f232 1"/>
                <a:gd name="f269" fmla="*/ 254 f231 1"/>
                <a:gd name="f270" fmla="*/ 250 f232 1"/>
                <a:gd name="f271" fmla="*/ 219 f231 1"/>
                <a:gd name="f272" fmla="*/ 316 f232 1"/>
                <a:gd name="f273" fmla="*/ 154 f231 1"/>
                <a:gd name="f274" fmla="*/ 332 f232 1"/>
                <a:gd name="f275" fmla="*/ 115 f231 1"/>
                <a:gd name="f276" fmla="*/ 350 f232 1"/>
                <a:gd name="f277" fmla="*/ 67 f231 1"/>
                <a:gd name="f278" fmla="*/ 434 f232 1"/>
                <a:gd name="f279" fmla="*/ 38 f231 1"/>
                <a:gd name="f280" fmla="*/ 465 f232 1"/>
                <a:gd name="f281" fmla="*/ 49 f231 1"/>
                <a:gd name="f282" fmla="*/ 528 f232 1"/>
                <a:gd name="f283" fmla="*/ 63 f231 1"/>
                <a:gd name="f284" fmla="*/ 595 f232 1"/>
                <a:gd name="f285" fmla="*/ 44 f231 1"/>
                <a:gd name="f286" fmla="*/ 697 f232 1"/>
                <a:gd name="f287" fmla="*/ 3 f231 1"/>
                <a:gd name="f288" fmla="*/ 708 f232 1"/>
                <a:gd name="f289" fmla="*/ 5 f231 1"/>
                <a:gd name="f290" fmla="*/ 765 f232 1"/>
                <a:gd name="f291" fmla="*/ 121 f231 1"/>
                <a:gd name="f292" fmla="*/ 766 f232 1"/>
                <a:gd name="f293" fmla="*/ 135 f231 1"/>
                <a:gd name="f294" fmla="*/ 718 f232 1"/>
                <a:gd name="f295" fmla="*/ 171 f231 1"/>
                <a:gd name="f296" fmla="*/ 623 f232 1"/>
                <a:gd name="f297" fmla="*/ 240 f231 1"/>
                <a:gd name="f298" fmla="*/ 504 f232 1"/>
                <a:gd name="f299" fmla="*/ 361 f231 1"/>
                <a:gd name="f300" fmla="*/ 481 f232 1"/>
                <a:gd name="f301" fmla="*/ 488 f231 1"/>
                <a:gd name="f302" fmla="*/ 453 f232 1"/>
                <a:gd name="f303" fmla="*/ 764 f231 1"/>
                <a:gd name="f304" fmla="*/ 420 f232 1"/>
                <a:gd name="f305" fmla="*/ 832 f231 1"/>
                <a:gd name="f306" fmla="*/ 451 f232 1"/>
                <a:gd name="f307" fmla="*/ 769 f231 1"/>
                <a:gd name="f308" fmla="*/ 496 f232 1"/>
                <a:gd name="f309" fmla="*/ 550 f231 1"/>
                <a:gd name="f310" fmla="*/ 490 f232 1"/>
                <a:gd name="f311" fmla="*/ 481 f231 1"/>
                <a:gd name="f312" fmla="*/ 495 f232 1"/>
                <a:gd name="f313" fmla="*/ 408 f231 1"/>
                <a:gd name="f314" fmla="*/ 515 f232 1"/>
                <a:gd name="f315" fmla="*/ 398 f231 1"/>
                <a:gd name="f316" fmla="*/ 645 f232 1"/>
                <a:gd name="f317" fmla="*/ 426 f231 1"/>
                <a:gd name="f318" fmla="*/ 705 f232 1"/>
                <a:gd name="f319" fmla="*/ 413 f231 1"/>
                <a:gd name="f320" fmla="+- f233 0 f1"/>
                <a:gd name="f321" fmla="*/ f236 1 769"/>
                <a:gd name="f322" fmla="*/ f237 1 987"/>
                <a:gd name="f323" fmla="*/ f238 1 769"/>
                <a:gd name="f324" fmla="*/ f239 1 987"/>
                <a:gd name="f325" fmla="*/ f240 1 769"/>
                <a:gd name="f326" fmla="*/ f241 1 987"/>
                <a:gd name="f327" fmla="*/ f242 1 769"/>
                <a:gd name="f328" fmla="*/ f243 1 987"/>
                <a:gd name="f329" fmla="*/ f244 1 769"/>
                <a:gd name="f330" fmla="*/ f245 1 987"/>
                <a:gd name="f331" fmla="*/ f246 1 769"/>
                <a:gd name="f332" fmla="*/ f247 1 987"/>
                <a:gd name="f333" fmla="*/ f248 1 769"/>
                <a:gd name="f334" fmla="*/ f249 1 987"/>
                <a:gd name="f335" fmla="*/ f250 1 769"/>
                <a:gd name="f336" fmla="*/ f251 1 987"/>
                <a:gd name="f337" fmla="*/ f252 1 769"/>
                <a:gd name="f338" fmla="*/ f253 1 987"/>
                <a:gd name="f339" fmla="*/ f254 1 769"/>
                <a:gd name="f340" fmla="*/ f255 1 987"/>
                <a:gd name="f341" fmla="*/ f256 1 769"/>
                <a:gd name="f342" fmla="*/ f257 1 987"/>
                <a:gd name="f343" fmla="*/ f258 1 769"/>
                <a:gd name="f344" fmla="*/ f259 1 987"/>
                <a:gd name="f345" fmla="*/ f260 1 769"/>
                <a:gd name="f346" fmla="*/ f261 1 987"/>
                <a:gd name="f347" fmla="*/ f262 1 769"/>
                <a:gd name="f348" fmla="*/ f263 1 987"/>
                <a:gd name="f349" fmla="*/ f264 1 987"/>
                <a:gd name="f350" fmla="*/ f265 1 769"/>
                <a:gd name="f351" fmla="*/ f266 1 987"/>
                <a:gd name="f352" fmla="*/ f267 1 769"/>
                <a:gd name="f353" fmla="*/ f268 1 769"/>
                <a:gd name="f354" fmla="*/ f269 1 987"/>
                <a:gd name="f355" fmla="*/ f270 1 769"/>
                <a:gd name="f356" fmla="*/ f271 1 987"/>
                <a:gd name="f357" fmla="*/ f272 1 769"/>
                <a:gd name="f358" fmla="*/ f273 1 987"/>
                <a:gd name="f359" fmla="*/ f274 1 769"/>
                <a:gd name="f360" fmla="*/ f275 1 987"/>
                <a:gd name="f361" fmla="*/ f276 1 769"/>
                <a:gd name="f362" fmla="*/ f277 1 987"/>
                <a:gd name="f363" fmla="*/ f278 1 769"/>
                <a:gd name="f364" fmla="*/ f279 1 987"/>
                <a:gd name="f365" fmla="*/ f280 1 769"/>
                <a:gd name="f366" fmla="*/ f281 1 987"/>
                <a:gd name="f367" fmla="*/ f282 1 769"/>
                <a:gd name="f368" fmla="*/ f283 1 987"/>
                <a:gd name="f369" fmla="*/ f284 1 769"/>
                <a:gd name="f370" fmla="*/ f285 1 987"/>
                <a:gd name="f371" fmla="*/ f286 1 769"/>
                <a:gd name="f372" fmla="*/ f287 1 987"/>
                <a:gd name="f373" fmla="*/ f288 1 769"/>
                <a:gd name="f374" fmla="*/ f289 1 987"/>
                <a:gd name="f375" fmla="*/ f290 1 769"/>
                <a:gd name="f376" fmla="*/ f291 1 987"/>
                <a:gd name="f377" fmla="*/ f292 1 769"/>
                <a:gd name="f378" fmla="*/ f293 1 987"/>
                <a:gd name="f379" fmla="*/ f294 1 769"/>
                <a:gd name="f380" fmla="*/ f295 1 987"/>
                <a:gd name="f381" fmla="*/ f296 1 769"/>
                <a:gd name="f382" fmla="*/ f297 1 987"/>
                <a:gd name="f383" fmla="*/ f298 1 769"/>
                <a:gd name="f384" fmla="*/ f299 1 987"/>
                <a:gd name="f385" fmla="*/ f300 1 769"/>
                <a:gd name="f386" fmla="*/ f301 1 987"/>
                <a:gd name="f387" fmla="*/ f302 1 769"/>
                <a:gd name="f388" fmla="*/ f303 1 987"/>
                <a:gd name="f389" fmla="*/ f304 1 769"/>
                <a:gd name="f390" fmla="*/ f305 1 987"/>
                <a:gd name="f391" fmla="*/ f306 1 769"/>
                <a:gd name="f392" fmla="*/ f307 1 987"/>
                <a:gd name="f393" fmla="*/ f308 1 769"/>
                <a:gd name="f394" fmla="*/ f309 1 987"/>
                <a:gd name="f395" fmla="*/ f310 1 769"/>
                <a:gd name="f396" fmla="*/ f311 1 987"/>
                <a:gd name="f397" fmla="*/ f312 1 769"/>
                <a:gd name="f398" fmla="*/ f313 1 987"/>
                <a:gd name="f399" fmla="*/ f314 1 769"/>
                <a:gd name="f400" fmla="*/ f315 1 987"/>
                <a:gd name="f401" fmla="*/ f316 1 769"/>
                <a:gd name="f402" fmla="*/ f317 1 987"/>
                <a:gd name="f403" fmla="*/ f318 1 769"/>
                <a:gd name="f404" fmla="*/ f319 1 987"/>
                <a:gd name="f405" fmla="*/ 0 1 f234"/>
                <a:gd name="f406" fmla="*/ f228 1 f234"/>
                <a:gd name="f407" fmla="*/ 0 1 f235"/>
                <a:gd name="f408" fmla="*/ f229 1 f235"/>
                <a:gd name="f409" fmla="*/ f321 1 f234"/>
                <a:gd name="f410" fmla="*/ f322 1 f235"/>
                <a:gd name="f411" fmla="*/ f323 1 f234"/>
                <a:gd name="f412" fmla="*/ f324 1 f235"/>
                <a:gd name="f413" fmla="*/ f325 1 f234"/>
                <a:gd name="f414" fmla="*/ f326 1 f235"/>
                <a:gd name="f415" fmla="*/ f327 1 f234"/>
                <a:gd name="f416" fmla="*/ f328 1 f235"/>
                <a:gd name="f417" fmla="*/ f329 1 f234"/>
                <a:gd name="f418" fmla="*/ f330 1 f235"/>
                <a:gd name="f419" fmla="*/ f331 1 f234"/>
                <a:gd name="f420" fmla="*/ f332 1 f235"/>
                <a:gd name="f421" fmla="*/ f333 1 f234"/>
                <a:gd name="f422" fmla="*/ f334 1 f235"/>
                <a:gd name="f423" fmla="*/ f335 1 f234"/>
                <a:gd name="f424" fmla="*/ f336 1 f235"/>
                <a:gd name="f425" fmla="*/ f337 1 f234"/>
                <a:gd name="f426" fmla="*/ f338 1 f235"/>
                <a:gd name="f427" fmla="*/ f339 1 f234"/>
                <a:gd name="f428" fmla="*/ f340 1 f235"/>
                <a:gd name="f429" fmla="*/ f341 1 f234"/>
                <a:gd name="f430" fmla="*/ f342 1 f235"/>
                <a:gd name="f431" fmla="*/ f343 1 f234"/>
                <a:gd name="f432" fmla="*/ f344 1 f235"/>
                <a:gd name="f433" fmla="*/ f345 1 f234"/>
                <a:gd name="f434" fmla="*/ f346 1 f235"/>
                <a:gd name="f435" fmla="*/ f347 1 f234"/>
                <a:gd name="f436" fmla="*/ f348 1 f235"/>
                <a:gd name="f437" fmla="*/ f349 1 f235"/>
                <a:gd name="f438" fmla="*/ f350 1 f234"/>
                <a:gd name="f439" fmla="*/ f351 1 f235"/>
                <a:gd name="f440" fmla="*/ f352 1 f234"/>
                <a:gd name="f441" fmla="*/ f353 1 f234"/>
                <a:gd name="f442" fmla="*/ f354 1 f235"/>
                <a:gd name="f443" fmla="*/ f355 1 f234"/>
                <a:gd name="f444" fmla="*/ f356 1 f235"/>
                <a:gd name="f445" fmla="*/ f357 1 f234"/>
                <a:gd name="f446" fmla="*/ f358 1 f235"/>
                <a:gd name="f447" fmla="*/ f359 1 f234"/>
                <a:gd name="f448" fmla="*/ f360 1 f235"/>
                <a:gd name="f449" fmla="*/ f361 1 f234"/>
                <a:gd name="f450" fmla="*/ f362 1 f235"/>
                <a:gd name="f451" fmla="*/ f363 1 f234"/>
                <a:gd name="f452" fmla="*/ f364 1 f235"/>
                <a:gd name="f453" fmla="*/ f365 1 f234"/>
                <a:gd name="f454" fmla="*/ f366 1 f235"/>
                <a:gd name="f455" fmla="*/ f367 1 f234"/>
                <a:gd name="f456" fmla="*/ f368 1 f235"/>
                <a:gd name="f457" fmla="*/ f369 1 f234"/>
                <a:gd name="f458" fmla="*/ f370 1 f235"/>
                <a:gd name="f459" fmla="*/ f371 1 f234"/>
                <a:gd name="f460" fmla="*/ f372 1 f235"/>
                <a:gd name="f461" fmla="*/ f373 1 f234"/>
                <a:gd name="f462" fmla="*/ f374 1 f235"/>
                <a:gd name="f463" fmla="*/ f375 1 f234"/>
                <a:gd name="f464" fmla="*/ f376 1 f235"/>
                <a:gd name="f465" fmla="*/ f377 1 f234"/>
                <a:gd name="f466" fmla="*/ f378 1 f235"/>
                <a:gd name="f467" fmla="*/ f379 1 f234"/>
                <a:gd name="f468" fmla="*/ f380 1 f235"/>
                <a:gd name="f469" fmla="*/ f381 1 f234"/>
                <a:gd name="f470" fmla="*/ f382 1 f235"/>
                <a:gd name="f471" fmla="*/ f383 1 f234"/>
                <a:gd name="f472" fmla="*/ f384 1 f235"/>
                <a:gd name="f473" fmla="*/ f385 1 f234"/>
                <a:gd name="f474" fmla="*/ f386 1 f235"/>
                <a:gd name="f475" fmla="*/ f387 1 f234"/>
                <a:gd name="f476" fmla="*/ f388 1 f235"/>
                <a:gd name="f477" fmla="*/ f389 1 f234"/>
                <a:gd name="f478" fmla="*/ f390 1 f235"/>
                <a:gd name="f479" fmla="*/ f391 1 f234"/>
                <a:gd name="f480" fmla="*/ f392 1 f235"/>
                <a:gd name="f481" fmla="*/ f393 1 f234"/>
                <a:gd name="f482" fmla="*/ f394 1 f235"/>
                <a:gd name="f483" fmla="*/ f395 1 f234"/>
                <a:gd name="f484" fmla="*/ f396 1 f235"/>
                <a:gd name="f485" fmla="*/ f397 1 f234"/>
                <a:gd name="f486" fmla="*/ f398 1 f235"/>
                <a:gd name="f487" fmla="*/ f399 1 f234"/>
                <a:gd name="f488" fmla="*/ f400 1 f235"/>
                <a:gd name="f489" fmla="*/ f401 1 f234"/>
                <a:gd name="f490" fmla="*/ f402 1 f235"/>
                <a:gd name="f491" fmla="*/ f403 1 f234"/>
                <a:gd name="f492" fmla="*/ f404 1 f235"/>
                <a:gd name="f493" fmla="*/ f405 f225 1"/>
                <a:gd name="f494" fmla="*/ f406 f225 1"/>
                <a:gd name="f495" fmla="*/ f408 f226 1"/>
                <a:gd name="f496" fmla="*/ f407 f226 1"/>
                <a:gd name="f497" fmla="*/ f409 f225 1"/>
                <a:gd name="f498" fmla="*/ f410 f226 1"/>
                <a:gd name="f499" fmla="*/ f411 f225 1"/>
                <a:gd name="f500" fmla="*/ f412 f226 1"/>
                <a:gd name="f501" fmla="*/ f413 f225 1"/>
                <a:gd name="f502" fmla="*/ f414 f226 1"/>
                <a:gd name="f503" fmla="*/ f415 f225 1"/>
                <a:gd name="f504" fmla="*/ f416 f226 1"/>
                <a:gd name="f505" fmla="*/ f417 f225 1"/>
                <a:gd name="f506" fmla="*/ f418 f226 1"/>
                <a:gd name="f507" fmla="*/ f419 f225 1"/>
                <a:gd name="f508" fmla="*/ f420 f226 1"/>
                <a:gd name="f509" fmla="*/ f421 f225 1"/>
                <a:gd name="f510" fmla="*/ f422 f226 1"/>
                <a:gd name="f511" fmla="*/ f423 f225 1"/>
                <a:gd name="f512" fmla="*/ f424 f226 1"/>
                <a:gd name="f513" fmla="*/ f425 f225 1"/>
                <a:gd name="f514" fmla="*/ f426 f226 1"/>
                <a:gd name="f515" fmla="*/ f427 f225 1"/>
                <a:gd name="f516" fmla="*/ f428 f226 1"/>
                <a:gd name="f517" fmla="*/ f429 f225 1"/>
                <a:gd name="f518" fmla="*/ f430 f226 1"/>
                <a:gd name="f519" fmla="*/ f431 f225 1"/>
                <a:gd name="f520" fmla="*/ f432 f226 1"/>
                <a:gd name="f521" fmla="*/ f433 f225 1"/>
                <a:gd name="f522" fmla="*/ f434 f226 1"/>
                <a:gd name="f523" fmla="*/ f435 f225 1"/>
                <a:gd name="f524" fmla="*/ f436 f226 1"/>
                <a:gd name="f525" fmla="*/ f437 f226 1"/>
                <a:gd name="f526" fmla="*/ f438 f225 1"/>
                <a:gd name="f527" fmla="*/ f439 f226 1"/>
                <a:gd name="f528" fmla="*/ f440 f225 1"/>
                <a:gd name="f529" fmla="*/ f441 f225 1"/>
                <a:gd name="f530" fmla="*/ f442 f226 1"/>
                <a:gd name="f531" fmla="*/ f443 f225 1"/>
                <a:gd name="f532" fmla="*/ f444 f226 1"/>
                <a:gd name="f533" fmla="*/ f445 f225 1"/>
                <a:gd name="f534" fmla="*/ f446 f226 1"/>
                <a:gd name="f535" fmla="*/ f447 f225 1"/>
                <a:gd name="f536" fmla="*/ f448 f226 1"/>
                <a:gd name="f537" fmla="*/ f449 f225 1"/>
                <a:gd name="f538" fmla="*/ f450 f226 1"/>
                <a:gd name="f539" fmla="*/ f451 f225 1"/>
                <a:gd name="f540" fmla="*/ f452 f226 1"/>
                <a:gd name="f541" fmla="*/ f453 f225 1"/>
                <a:gd name="f542" fmla="*/ f454 f226 1"/>
                <a:gd name="f543" fmla="*/ f455 f225 1"/>
                <a:gd name="f544" fmla="*/ f456 f226 1"/>
                <a:gd name="f545" fmla="*/ f457 f225 1"/>
                <a:gd name="f546" fmla="*/ f458 f226 1"/>
                <a:gd name="f547" fmla="*/ f459 f225 1"/>
                <a:gd name="f548" fmla="*/ f460 f226 1"/>
                <a:gd name="f549" fmla="*/ f461 f225 1"/>
                <a:gd name="f550" fmla="*/ f462 f226 1"/>
                <a:gd name="f551" fmla="*/ f463 f225 1"/>
                <a:gd name="f552" fmla="*/ f464 f226 1"/>
                <a:gd name="f553" fmla="*/ f465 f225 1"/>
                <a:gd name="f554" fmla="*/ f466 f226 1"/>
                <a:gd name="f555" fmla="*/ f467 f225 1"/>
                <a:gd name="f556" fmla="*/ f468 f226 1"/>
                <a:gd name="f557" fmla="*/ f469 f225 1"/>
                <a:gd name="f558" fmla="*/ f470 f226 1"/>
                <a:gd name="f559" fmla="*/ f471 f225 1"/>
                <a:gd name="f560" fmla="*/ f472 f226 1"/>
                <a:gd name="f561" fmla="*/ f473 f225 1"/>
                <a:gd name="f562" fmla="*/ f474 f226 1"/>
                <a:gd name="f563" fmla="*/ f475 f225 1"/>
                <a:gd name="f564" fmla="*/ f476 f226 1"/>
                <a:gd name="f565" fmla="*/ f477 f225 1"/>
                <a:gd name="f566" fmla="*/ f478 f226 1"/>
                <a:gd name="f567" fmla="*/ f479 f225 1"/>
                <a:gd name="f568" fmla="*/ f480 f226 1"/>
                <a:gd name="f569" fmla="*/ f481 f225 1"/>
                <a:gd name="f570" fmla="*/ f482 f226 1"/>
                <a:gd name="f571" fmla="*/ f483 f225 1"/>
                <a:gd name="f572" fmla="*/ f484 f226 1"/>
                <a:gd name="f573" fmla="*/ f485 f225 1"/>
                <a:gd name="f574" fmla="*/ f486 f226 1"/>
                <a:gd name="f575" fmla="*/ f487 f225 1"/>
                <a:gd name="f576" fmla="*/ f488 f226 1"/>
                <a:gd name="f577" fmla="*/ f489 f225 1"/>
                <a:gd name="f578" fmla="*/ f490 f226 1"/>
                <a:gd name="f579" fmla="*/ f491 f225 1"/>
                <a:gd name="f580" fmla="*/ f492 f2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0">
                  <a:pos x="f497" y="f498"/>
                </a:cxn>
                <a:cxn ang="f320">
                  <a:pos x="f499" y="f500"/>
                </a:cxn>
                <a:cxn ang="f320">
                  <a:pos x="f501" y="f502"/>
                </a:cxn>
                <a:cxn ang="f320">
                  <a:pos x="f503" y="f504"/>
                </a:cxn>
                <a:cxn ang="f320">
                  <a:pos x="f505" y="f506"/>
                </a:cxn>
                <a:cxn ang="f320">
                  <a:pos x="f507" y="f508"/>
                </a:cxn>
                <a:cxn ang="f320">
                  <a:pos x="f509" y="f510"/>
                </a:cxn>
                <a:cxn ang="f320">
                  <a:pos x="f511" y="f512"/>
                </a:cxn>
                <a:cxn ang="f320">
                  <a:pos x="f513" y="f514"/>
                </a:cxn>
                <a:cxn ang="f320">
                  <a:pos x="f515" y="f516"/>
                </a:cxn>
                <a:cxn ang="f320">
                  <a:pos x="f517" y="f518"/>
                </a:cxn>
                <a:cxn ang="f320">
                  <a:pos x="f519" y="f520"/>
                </a:cxn>
                <a:cxn ang="f320">
                  <a:pos x="f521" y="f522"/>
                </a:cxn>
                <a:cxn ang="f320">
                  <a:pos x="f523" y="f524"/>
                </a:cxn>
                <a:cxn ang="f320">
                  <a:pos x="f519" y="f525"/>
                </a:cxn>
                <a:cxn ang="f320">
                  <a:pos x="f526" y="f527"/>
                </a:cxn>
                <a:cxn ang="f320">
                  <a:pos x="f528" y="f516"/>
                </a:cxn>
                <a:cxn ang="f320">
                  <a:pos x="f529" y="f530"/>
                </a:cxn>
                <a:cxn ang="f320">
                  <a:pos x="f531" y="f532"/>
                </a:cxn>
                <a:cxn ang="f320">
                  <a:pos x="f533" y="f534"/>
                </a:cxn>
                <a:cxn ang="f320">
                  <a:pos x="f535" y="f536"/>
                </a:cxn>
                <a:cxn ang="f320">
                  <a:pos x="f537" y="f538"/>
                </a:cxn>
                <a:cxn ang="f320">
                  <a:pos x="f539" y="f540"/>
                </a:cxn>
                <a:cxn ang="f320">
                  <a:pos x="f541" y="f542"/>
                </a:cxn>
                <a:cxn ang="f320">
                  <a:pos x="f543" y="f544"/>
                </a:cxn>
                <a:cxn ang="f320">
                  <a:pos x="f545" y="f546"/>
                </a:cxn>
                <a:cxn ang="f320">
                  <a:pos x="f547" y="f548"/>
                </a:cxn>
                <a:cxn ang="f320">
                  <a:pos x="f549" y="f550"/>
                </a:cxn>
                <a:cxn ang="f320">
                  <a:pos x="f551" y="f552"/>
                </a:cxn>
                <a:cxn ang="f320">
                  <a:pos x="f553" y="f554"/>
                </a:cxn>
                <a:cxn ang="f320">
                  <a:pos x="f555" y="f556"/>
                </a:cxn>
                <a:cxn ang="f320">
                  <a:pos x="f557" y="f558"/>
                </a:cxn>
                <a:cxn ang="f320">
                  <a:pos x="f559" y="f560"/>
                </a:cxn>
                <a:cxn ang="f320">
                  <a:pos x="f561" y="f562"/>
                </a:cxn>
                <a:cxn ang="f320">
                  <a:pos x="f563" y="f564"/>
                </a:cxn>
                <a:cxn ang="f320">
                  <a:pos x="f565" y="f566"/>
                </a:cxn>
                <a:cxn ang="f320">
                  <a:pos x="f567" y="f568"/>
                </a:cxn>
                <a:cxn ang="f320">
                  <a:pos x="f569" y="f570"/>
                </a:cxn>
                <a:cxn ang="f320">
                  <a:pos x="f571" y="f572"/>
                </a:cxn>
                <a:cxn ang="f320">
                  <a:pos x="f573" y="f574"/>
                </a:cxn>
                <a:cxn ang="f320">
                  <a:pos x="f575" y="f576"/>
                </a:cxn>
                <a:cxn ang="f320">
                  <a:pos x="f577" y="f578"/>
                </a:cxn>
                <a:cxn ang="f320">
                  <a:pos x="f579" y="f580"/>
                </a:cxn>
                <a:cxn ang="f320">
                  <a:pos x="f497" y="f498"/>
                </a:cxn>
              </a:cxnLst>
              <a:rect l="f493" t="f496" r="f494" b="f495"/>
              <a:pathLst>
                <a:path w="769" h="98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8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6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23"/>
                    <a:pt x="f78" y="f79"/>
                  </a:cubicBezTo>
                  <a:cubicBezTo>
                    <a:pt x="f2" y="f80"/>
                    <a:pt x="f81" y="f82"/>
                    <a:pt x="f2" y="f83"/>
                  </a:cubicBezTo>
                  <a:cubicBezTo>
                    <a:pt x="f84" y="f23"/>
                    <a:pt x="f85" y="f86"/>
                    <a:pt x="f73" y="f87"/>
                  </a:cubicBezTo>
                  <a:cubicBezTo>
                    <a:pt x="f88" y="f89"/>
                    <a:pt x="f90" y="f29"/>
                    <a:pt x="f91" y="f92"/>
                  </a:cubicBezTo>
                  <a:cubicBezTo>
                    <a:pt x="f93" y="f94"/>
                    <a:pt x="f95" y="f90"/>
                    <a:pt x="f96" y="f62"/>
                  </a:cubicBezTo>
                  <a:cubicBezTo>
                    <a:pt x="f97" y="f98"/>
                    <a:pt x="f99" y="f95"/>
                    <a:pt x="f100" y="f58"/>
                  </a:cubicBezTo>
                  <a:cubicBezTo>
                    <a:pt x="f101" y="f102"/>
                    <a:pt x="f102" y="f103"/>
                    <a:pt x="f104" y="f34"/>
                  </a:cubicBezTo>
                  <a:cubicBezTo>
                    <a:pt x="f95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88" y="f118"/>
                    <a:pt x="f119" y="f120"/>
                  </a:cubicBezTo>
                  <a:cubicBezTo>
                    <a:pt x="f121" y="f122"/>
                    <a:pt x="f123" y="f124"/>
                    <a:pt x="f125" y="f40"/>
                  </a:cubicBezTo>
                  <a:cubicBezTo>
                    <a:pt x="f126" y="f127"/>
                    <a:pt x="f50" y="f128"/>
                    <a:pt x="f129" y="f122"/>
                  </a:cubicBezTo>
                  <a:cubicBezTo>
                    <a:pt x="f130" y="f131"/>
                    <a:pt x="f132" y="f133"/>
                    <a:pt x="f86" y="f134"/>
                  </a:cubicBezTo>
                  <a:cubicBezTo>
                    <a:pt x="f1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7" y="f159"/>
                    <a:pt x="f160" y="f161"/>
                  </a:cubicBezTo>
                  <a:cubicBezTo>
                    <a:pt x="f162" y="f163"/>
                    <a:pt x="f164" y="f165"/>
                    <a:pt x="f18" y="f166"/>
                  </a:cubicBezTo>
                  <a:cubicBezTo>
                    <a:pt x="f17" y="f167"/>
                    <a:pt x="f168" y="f99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70"/>
                    <a:pt x="f177" y="f12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86" y="f194"/>
                    <a:pt x="f195" y="f7"/>
                  </a:cubicBezTo>
                  <a:cubicBezTo>
                    <a:pt x="f196" y="f197"/>
                    <a:pt x="f198" y="f199"/>
                    <a:pt x="f200" y="f23"/>
                  </a:cubicBezTo>
                  <a:cubicBezTo>
                    <a:pt x="f180" y="f201"/>
                    <a:pt x="f202" y="f175"/>
                    <a:pt x="f203" y="f177"/>
                  </a:cubicBezTo>
                  <a:cubicBezTo>
                    <a:pt x="f204" y="f50"/>
                    <a:pt x="f205" y="f206"/>
                    <a:pt x="f180" y="f207"/>
                  </a:cubicBezTo>
                  <a:cubicBezTo>
                    <a:pt x="f208" y="f209"/>
                    <a:pt x="f175" y="f210"/>
                    <a:pt x="f211" y="f212"/>
                  </a:cubicBezTo>
                  <a:cubicBezTo>
                    <a:pt x="f213" y="f125"/>
                    <a:pt x="f214" y="f206"/>
                    <a:pt x="f215" y="f216"/>
                  </a:cubicBezTo>
                  <a:cubicBezTo>
                    <a:pt x="f217" y="f10"/>
                    <a:pt x="f218" y="f219"/>
                    <a:pt x="f147" y="f220"/>
                  </a:cubicBezTo>
                  <a:cubicBezTo>
                    <a:pt x="f221" y="f222"/>
                    <a:pt x="f223" y="f222"/>
                    <a:pt x="f9" y="f10"/>
                  </a:cubicBezTo>
                  <a:close/>
                </a:path>
              </a:pathLst>
            </a:custGeom>
            <a:solidFill>
              <a:srgbClr val="C52E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24">
              <a:extLst>
                <a:ext uri="{FF2B5EF4-FFF2-40B4-BE49-F238E27FC236}">
                  <a16:creationId xmlns:a16="http://schemas.microsoft.com/office/drawing/2014/main" id="{C05B7DE2-A547-D907-612C-BEE8E423D7DC}"/>
                </a:ext>
              </a:extLst>
            </p:cNvPr>
            <p:cNvSpPr/>
            <p:nvPr/>
          </p:nvSpPr>
          <p:spPr>
            <a:xfrm>
              <a:off x="5699126" y="2617790"/>
              <a:ext cx="342900" cy="3159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4"/>
                <a:gd name="f7" fmla="val 382"/>
                <a:gd name="f8" fmla="val 87"/>
                <a:gd name="f9" fmla="val 108"/>
                <a:gd name="f10" fmla="val 88"/>
                <a:gd name="f11" fmla="val 89"/>
                <a:gd name="f12" fmla="val 120"/>
                <a:gd name="f13" fmla="val 96"/>
                <a:gd name="f14" fmla="val 121"/>
                <a:gd name="f15" fmla="val 109"/>
                <a:gd name="f16" fmla="val 66"/>
                <a:gd name="f17" fmla="val 102"/>
                <a:gd name="f18" fmla="val 46"/>
                <a:gd name="f19" fmla="val 106"/>
                <a:gd name="f20" fmla="val 39"/>
                <a:gd name="f21" fmla="val 125"/>
                <a:gd name="f22" fmla="val 33"/>
                <a:gd name="f23" fmla="val 165"/>
                <a:gd name="f24" fmla="val 18"/>
                <a:gd name="f25" fmla="val 164"/>
                <a:gd name="f26" fmla="val 17"/>
                <a:gd name="f27" fmla="val 183"/>
                <a:gd name="f28" fmla="val 55"/>
                <a:gd name="f29" fmla="val 184"/>
                <a:gd name="f30" fmla="val 58"/>
                <a:gd name="f31" fmla="val 186"/>
                <a:gd name="f32" fmla="val 62"/>
                <a:gd name="f33" fmla="val 188"/>
                <a:gd name="f34" fmla="val 65"/>
                <a:gd name="f35" fmla="val 191"/>
                <a:gd name="f36" fmla="val 72"/>
                <a:gd name="f37" fmla="val 194"/>
                <a:gd name="f38" fmla="val 80"/>
                <a:gd name="f39" fmla="val 204"/>
                <a:gd name="f40" fmla="val 77"/>
                <a:gd name="f41" fmla="val 213"/>
                <a:gd name="f42" fmla="val 75"/>
                <a:gd name="f43" fmla="val 209"/>
                <a:gd name="f44" fmla="val 211"/>
                <a:gd name="f45" fmla="val 60"/>
                <a:gd name="f46" fmla="val 59"/>
                <a:gd name="f47" fmla="val 56"/>
                <a:gd name="f48" fmla="val 212"/>
                <a:gd name="f49" fmla="val 4"/>
                <a:gd name="f50" fmla="val 218"/>
                <a:gd name="f51" fmla="val 271"/>
                <a:gd name="f52" fmla="val 5"/>
                <a:gd name="f53" fmla="val 278"/>
                <a:gd name="f54" fmla="val 6"/>
                <a:gd name="f55" fmla="val 279"/>
                <a:gd name="f56" fmla="val 9"/>
                <a:gd name="f57" fmla="val 280"/>
                <a:gd name="f58" fmla="val 15"/>
                <a:gd name="f59" fmla="val 282"/>
                <a:gd name="f60" fmla="val 284"/>
                <a:gd name="f61" fmla="val 50"/>
                <a:gd name="f62" fmla="val 286"/>
                <a:gd name="f63" fmla="val 68"/>
                <a:gd name="f64" fmla="val 287"/>
                <a:gd name="f65" fmla="val 73"/>
                <a:gd name="f66" fmla="val 82"/>
                <a:gd name="f67" fmla="val 292"/>
                <a:gd name="f68" fmla="val 83"/>
                <a:gd name="f69" fmla="val 302"/>
                <a:gd name="f70" fmla="val 85"/>
                <a:gd name="f71" fmla="val 76"/>
                <a:gd name="f72" fmla="val 305"/>
                <a:gd name="f73" fmla="val 70"/>
                <a:gd name="f74" fmla="val 312"/>
                <a:gd name="f75" fmla="val 318"/>
                <a:gd name="f76" fmla="val 43"/>
                <a:gd name="f77" fmla="val 324"/>
                <a:gd name="f78" fmla="val 28"/>
                <a:gd name="f79" fmla="val 328"/>
                <a:gd name="f80" fmla="val 333"/>
                <a:gd name="f81" fmla="val 16"/>
                <a:gd name="f82" fmla="val 343"/>
                <a:gd name="f83" fmla="val 21"/>
                <a:gd name="f84" fmla="val 352"/>
                <a:gd name="f85" fmla="val 25"/>
                <a:gd name="f86" fmla="val 361"/>
                <a:gd name="f87" fmla="val 30"/>
                <a:gd name="f88" fmla="val 371"/>
                <a:gd name="f89" fmla="val 31"/>
                <a:gd name="f90" fmla="val 391"/>
                <a:gd name="f91" fmla="val 35"/>
                <a:gd name="f92" fmla="val 386"/>
                <a:gd name="f93" fmla="val 380"/>
                <a:gd name="f94" fmla="val 366"/>
                <a:gd name="f95" fmla="val 100"/>
                <a:gd name="f96" fmla="val 374"/>
                <a:gd name="f97" fmla="val 117"/>
                <a:gd name="f98" fmla="val 132"/>
                <a:gd name="f99" fmla="val 403"/>
                <a:gd name="f100" fmla="val 140"/>
                <a:gd name="f101" fmla="val 155"/>
                <a:gd name="f102" fmla="val 388"/>
                <a:gd name="f103" fmla="val 182"/>
                <a:gd name="f104" fmla="val 332"/>
                <a:gd name="f105" fmla="val 187"/>
                <a:gd name="f106" fmla="val 163"/>
                <a:gd name="f107" fmla="val 293"/>
                <a:gd name="f108" fmla="val 152"/>
                <a:gd name="f109" fmla="val 281"/>
                <a:gd name="f110" fmla="val 150"/>
                <a:gd name="f111" fmla="val 265"/>
                <a:gd name="f112" fmla="val 236"/>
                <a:gd name="f113" fmla="val 157"/>
                <a:gd name="f114" fmla="val 185"/>
                <a:gd name="f115" fmla="val 181"/>
                <a:gd name="f116" fmla="val 196"/>
                <a:gd name="f117" fmla="val 215"/>
                <a:gd name="f118" fmla="val 240"/>
                <a:gd name="f119" fmla="val 166"/>
                <a:gd name="f120" fmla="val 251"/>
                <a:gd name="f121" fmla="val 260"/>
                <a:gd name="f122" fmla="val 154"/>
                <a:gd name="f123" fmla="val 113"/>
                <a:gd name="f124" fmla="val 285"/>
                <a:gd name="f125" fmla="val 90"/>
                <a:gd name="f126" fmla="val 322"/>
                <a:gd name="f127" fmla="val 358"/>
                <a:gd name="f128" fmla="val 367"/>
                <a:gd name="f129" fmla="val 57"/>
                <a:gd name="f130" fmla="val 44"/>
                <a:gd name="f131" fmla="val 381"/>
                <a:gd name="f132" fmla="val 29"/>
                <a:gd name="f133" fmla="val 364"/>
                <a:gd name="f134" fmla="val 353"/>
                <a:gd name="f135" fmla="val 3"/>
                <a:gd name="f136" fmla="val 291"/>
                <a:gd name="f137" fmla="val 230"/>
                <a:gd name="f138" fmla="val 169"/>
                <a:gd name="f139" fmla="val 143"/>
                <a:gd name="f140" fmla="val 119"/>
                <a:gd name="f141" fmla="+- 0 0 -90"/>
                <a:gd name="f142" fmla="*/ f3 1 414"/>
                <a:gd name="f143" fmla="*/ f4 1 382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414"/>
                <a:gd name="f152" fmla="*/ f148 1 382"/>
                <a:gd name="f153" fmla="*/ 87 f149 1"/>
                <a:gd name="f154" fmla="*/ 108 f148 1"/>
                <a:gd name="f155" fmla="*/ 89 f149 1"/>
                <a:gd name="f156" fmla="*/ 109 f149 1"/>
                <a:gd name="f157" fmla="*/ 66 f148 1"/>
                <a:gd name="f158" fmla="*/ 125 f149 1"/>
                <a:gd name="f159" fmla="*/ 33 f148 1"/>
                <a:gd name="f160" fmla="*/ 183 f149 1"/>
                <a:gd name="f161" fmla="*/ 55 f148 1"/>
                <a:gd name="f162" fmla="*/ 188 f149 1"/>
                <a:gd name="f163" fmla="*/ 65 f148 1"/>
                <a:gd name="f164" fmla="*/ 204 f149 1"/>
                <a:gd name="f165" fmla="*/ 77 f148 1"/>
                <a:gd name="f166" fmla="*/ 211 f149 1"/>
                <a:gd name="f167" fmla="*/ 60 f148 1"/>
                <a:gd name="f168" fmla="*/ 56 f148 1"/>
                <a:gd name="f169" fmla="*/ 271 f149 1"/>
                <a:gd name="f170" fmla="*/ 5 f148 1"/>
                <a:gd name="f171" fmla="*/ 280 f149 1"/>
                <a:gd name="f172" fmla="*/ 15 f148 1"/>
                <a:gd name="f173" fmla="*/ 286 f149 1"/>
                <a:gd name="f174" fmla="*/ 68 f148 1"/>
                <a:gd name="f175" fmla="*/ 292 f149 1"/>
                <a:gd name="f176" fmla="*/ 83 f148 1"/>
                <a:gd name="f177" fmla="*/ 305 f149 1"/>
                <a:gd name="f178" fmla="*/ 70 f148 1"/>
                <a:gd name="f179" fmla="*/ 324 f149 1"/>
                <a:gd name="f180" fmla="*/ 28 f148 1"/>
                <a:gd name="f181" fmla="*/ 343 f149 1"/>
                <a:gd name="f182" fmla="*/ 21 f148 1"/>
                <a:gd name="f183" fmla="*/ 371 f149 1"/>
                <a:gd name="f184" fmla="*/ 31 f148 1"/>
                <a:gd name="f185" fmla="*/ 386 f149 1"/>
                <a:gd name="f186" fmla="*/ 62 f148 1"/>
                <a:gd name="f187" fmla="*/ 374 f149 1"/>
                <a:gd name="f188" fmla="*/ 117 f148 1"/>
                <a:gd name="f189" fmla="*/ 414 f149 1"/>
                <a:gd name="f190" fmla="*/ 155 f148 1"/>
                <a:gd name="f191" fmla="*/ 163 f148 1"/>
                <a:gd name="f192" fmla="*/ 265 f149 1"/>
                <a:gd name="f193" fmla="*/ 152 f148 1"/>
                <a:gd name="f194" fmla="*/ 185 f149 1"/>
                <a:gd name="f195" fmla="*/ 181 f148 1"/>
                <a:gd name="f196" fmla="*/ 163 f149 1"/>
                <a:gd name="f197" fmla="*/ 240 f148 1"/>
                <a:gd name="f198" fmla="*/ 154 f149 1"/>
                <a:gd name="f199" fmla="*/ 265 f148 1"/>
                <a:gd name="f200" fmla="*/ 66 f149 1"/>
                <a:gd name="f201" fmla="*/ 358 f148 1"/>
                <a:gd name="f202" fmla="*/ 44 f149 1"/>
                <a:gd name="f203" fmla="*/ 381 f148 1"/>
                <a:gd name="f204" fmla="*/ 25 f149 1"/>
                <a:gd name="f205" fmla="*/ 353 f148 1"/>
                <a:gd name="f206" fmla="*/ 30 f149 1"/>
                <a:gd name="f207" fmla="*/ 169 f148 1"/>
                <a:gd name="f208" fmla="+- f150 0 f1"/>
                <a:gd name="f209" fmla="*/ f153 1 414"/>
                <a:gd name="f210" fmla="*/ f154 1 382"/>
                <a:gd name="f211" fmla="*/ f155 1 414"/>
                <a:gd name="f212" fmla="*/ f156 1 414"/>
                <a:gd name="f213" fmla="*/ f157 1 382"/>
                <a:gd name="f214" fmla="*/ f158 1 414"/>
                <a:gd name="f215" fmla="*/ f159 1 382"/>
                <a:gd name="f216" fmla="*/ f160 1 414"/>
                <a:gd name="f217" fmla="*/ f161 1 382"/>
                <a:gd name="f218" fmla="*/ f162 1 414"/>
                <a:gd name="f219" fmla="*/ f163 1 382"/>
                <a:gd name="f220" fmla="*/ f164 1 414"/>
                <a:gd name="f221" fmla="*/ f165 1 382"/>
                <a:gd name="f222" fmla="*/ f166 1 414"/>
                <a:gd name="f223" fmla="*/ f167 1 382"/>
                <a:gd name="f224" fmla="*/ f168 1 382"/>
                <a:gd name="f225" fmla="*/ f169 1 414"/>
                <a:gd name="f226" fmla="*/ f170 1 382"/>
                <a:gd name="f227" fmla="*/ f171 1 414"/>
                <a:gd name="f228" fmla="*/ f172 1 382"/>
                <a:gd name="f229" fmla="*/ f173 1 414"/>
                <a:gd name="f230" fmla="*/ f174 1 382"/>
                <a:gd name="f231" fmla="*/ f175 1 414"/>
                <a:gd name="f232" fmla="*/ f176 1 382"/>
                <a:gd name="f233" fmla="*/ f177 1 414"/>
                <a:gd name="f234" fmla="*/ f178 1 382"/>
                <a:gd name="f235" fmla="*/ f179 1 414"/>
                <a:gd name="f236" fmla="*/ f180 1 382"/>
                <a:gd name="f237" fmla="*/ f181 1 414"/>
                <a:gd name="f238" fmla="*/ f182 1 382"/>
                <a:gd name="f239" fmla="*/ f183 1 414"/>
                <a:gd name="f240" fmla="*/ f184 1 382"/>
                <a:gd name="f241" fmla="*/ f185 1 414"/>
                <a:gd name="f242" fmla="*/ f186 1 382"/>
                <a:gd name="f243" fmla="*/ f187 1 414"/>
                <a:gd name="f244" fmla="*/ f188 1 382"/>
                <a:gd name="f245" fmla="*/ f189 1 414"/>
                <a:gd name="f246" fmla="*/ f190 1 382"/>
                <a:gd name="f247" fmla="*/ f191 1 382"/>
                <a:gd name="f248" fmla="*/ f192 1 414"/>
                <a:gd name="f249" fmla="*/ f193 1 382"/>
                <a:gd name="f250" fmla="*/ f194 1 414"/>
                <a:gd name="f251" fmla="*/ f195 1 382"/>
                <a:gd name="f252" fmla="*/ f196 1 414"/>
                <a:gd name="f253" fmla="*/ f197 1 382"/>
                <a:gd name="f254" fmla="*/ f198 1 414"/>
                <a:gd name="f255" fmla="*/ f199 1 382"/>
                <a:gd name="f256" fmla="*/ f200 1 414"/>
                <a:gd name="f257" fmla="*/ f201 1 382"/>
                <a:gd name="f258" fmla="*/ f202 1 414"/>
                <a:gd name="f259" fmla="*/ f203 1 382"/>
                <a:gd name="f260" fmla="*/ f204 1 414"/>
                <a:gd name="f261" fmla="*/ f205 1 382"/>
                <a:gd name="f262" fmla="*/ f206 1 414"/>
                <a:gd name="f263" fmla="*/ f207 1 382"/>
                <a:gd name="f264" fmla="*/ 0 1 f151"/>
                <a:gd name="f265" fmla="*/ f145 1 f151"/>
                <a:gd name="f266" fmla="*/ 0 1 f152"/>
                <a:gd name="f267" fmla="*/ f146 1 f152"/>
                <a:gd name="f268" fmla="*/ f209 1 f151"/>
                <a:gd name="f269" fmla="*/ f210 1 f152"/>
                <a:gd name="f270" fmla="*/ f211 1 f151"/>
                <a:gd name="f271" fmla="*/ f212 1 f151"/>
                <a:gd name="f272" fmla="*/ f213 1 f152"/>
                <a:gd name="f273" fmla="*/ f214 1 f151"/>
                <a:gd name="f274" fmla="*/ f215 1 f152"/>
                <a:gd name="f275" fmla="*/ f216 1 f151"/>
                <a:gd name="f276" fmla="*/ f217 1 f152"/>
                <a:gd name="f277" fmla="*/ f218 1 f151"/>
                <a:gd name="f278" fmla="*/ f219 1 f152"/>
                <a:gd name="f279" fmla="*/ f220 1 f151"/>
                <a:gd name="f280" fmla="*/ f221 1 f152"/>
                <a:gd name="f281" fmla="*/ f222 1 f151"/>
                <a:gd name="f282" fmla="*/ f223 1 f152"/>
                <a:gd name="f283" fmla="*/ f224 1 f152"/>
                <a:gd name="f284" fmla="*/ f225 1 f151"/>
                <a:gd name="f285" fmla="*/ f226 1 f152"/>
                <a:gd name="f286" fmla="*/ f227 1 f151"/>
                <a:gd name="f287" fmla="*/ f228 1 f152"/>
                <a:gd name="f288" fmla="*/ f229 1 f151"/>
                <a:gd name="f289" fmla="*/ f230 1 f152"/>
                <a:gd name="f290" fmla="*/ f231 1 f151"/>
                <a:gd name="f291" fmla="*/ f232 1 f152"/>
                <a:gd name="f292" fmla="*/ f233 1 f151"/>
                <a:gd name="f293" fmla="*/ f234 1 f152"/>
                <a:gd name="f294" fmla="*/ f235 1 f151"/>
                <a:gd name="f295" fmla="*/ f236 1 f152"/>
                <a:gd name="f296" fmla="*/ f237 1 f151"/>
                <a:gd name="f297" fmla="*/ f238 1 f152"/>
                <a:gd name="f298" fmla="*/ f239 1 f151"/>
                <a:gd name="f299" fmla="*/ f240 1 f152"/>
                <a:gd name="f300" fmla="*/ f241 1 f151"/>
                <a:gd name="f301" fmla="*/ f242 1 f152"/>
                <a:gd name="f302" fmla="*/ f243 1 f151"/>
                <a:gd name="f303" fmla="*/ f244 1 f152"/>
                <a:gd name="f304" fmla="*/ f245 1 f151"/>
                <a:gd name="f305" fmla="*/ f246 1 f152"/>
                <a:gd name="f306" fmla="*/ f247 1 f152"/>
                <a:gd name="f307" fmla="*/ f248 1 f151"/>
                <a:gd name="f308" fmla="*/ f249 1 f152"/>
                <a:gd name="f309" fmla="*/ f250 1 f151"/>
                <a:gd name="f310" fmla="*/ f251 1 f152"/>
                <a:gd name="f311" fmla="*/ f252 1 f151"/>
                <a:gd name="f312" fmla="*/ f253 1 f152"/>
                <a:gd name="f313" fmla="*/ f254 1 f151"/>
                <a:gd name="f314" fmla="*/ f255 1 f152"/>
                <a:gd name="f315" fmla="*/ f256 1 f151"/>
                <a:gd name="f316" fmla="*/ f257 1 f152"/>
                <a:gd name="f317" fmla="*/ f258 1 f151"/>
                <a:gd name="f318" fmla="*/ f259 1 f152"/>
                <a:gd name="f319" fmla="*/ f260 1 f151"/>
                <a:gd name="f320" fmla="*/ f261 1 f152"/>
                <a:gd name="f321" fmla="*/ f262 1 f151"/>
                <a:gd name="f322" fmla="*/ f263 1 f152"/>
                <a:gd name="f323" fmla="*/ f264 f142 1"/>
                <a:gd name="f324" fmla="*/ f265 f142 1"/>
                <a:gd name="f325" fmla="*/ f267 f143 1"/>
                <a:gd name="f326" fmla="*/ f266 f143 1"/>
                <a:gd name="f327" fmla="*/ f268 f142 1"/>
                <a:gd name="f328" fmla="*/ f269 f143 1"/>
                <a:gd name="f329" fmla="*/ f270 f142 1"/>
                <a:gd name="f330" fmla="*/ f271 f142 1"/>
                <a:gd name="f331" fmla="*/ f272 f143 1"/>
                <a:gd name="f332" fmla="*/ f273 f142 1"/>
                <a:gd name="f333" fmla="*/ f274 f143 1"/>
                <a:gd name="f334" fmla="*/ f275 f142 1"/>
                <a:gd name="f335" fmla="*/ f276 f143 1"/>
                <a:gd name="f336" fmla="*/ f277 f142 1"/>
                <a:gd name="f337" fmla="*/ f278 f143 1"/>
                <a:gd name="f338" fmla="*/ f279 f142 1"/>
                <a:gd name="f339" fmla="*/ f280 f143 1"/>
                <a:gd name="f340" fmla="*/ f281 f142 1"/>
                <a:gd name="f341" fmla="*/ f282 f143 1"/>
                <a:gd name="f342" fmla="*/ f283 f143 1"/>
                <a:gd name="f343" fmla="*/ f284 f142 1"/>
                <a:gd name="f344" fmla="*/ f285 f143 1"/>
                <a:gd name="f345" fmla="*/ f286 f142 1"/>
                <a:gd name="f346" fmla="*/ f287 f143 1"/>
                <a:gd name="f347" fmla="*/ f288 f142 1"/>
                <a:gd name="f348" fmla="*/ f289 f143 1"/>
                <a:gd name="f349" fmla="*/ f290 f142 1"/>
                <a:gd name="f350" fmla="*/ f291 f143 1"/>
                <a:gd name="f351" fmla="*/ f292 f142 1"/>
                <a:gd name="f352" fmla="*/ f293 f143 1"/>
                <a:gd name="f353" fmla="*/ f294 f142 1"/>
                <a:gd name="f354" fmla="*/ f295 f143 1"/>
                <a:gd name="f355" fmla="*/ f296 f142 1"/>
                <a:gd name="f356" fmla="*/ f297 f143 1"/>
                <a:gd name="f357" fmla="*/ f298 f142 1"/>
                <a:gd name="f358" fmla="*/ f299 f143 1"/>
                <a:gd name="f359" fmla="*/ f300 f142 1"/>
                <a:gd name="f360" fmla="*/ f301 f143 1"/>
                <a:gd name="f361" fmla="*/ f302 f142 1"/>
                <a:gd name="f362" fmla="*/ f303 f143 1"/>
                <a:gd name="f363" fmla="*/ f304 f142 1"/>
                <a:gd name="f364" fmla="*/ f305 f143 1"/>
                <a:gd name="f365" fmla="*/ f306 f143 1"/>
                <a:gd name="f366" fmla="*/ f307 f142 1"/>
                <a:gd name="f367" fmla="*/ f308 f143 1"/>
                <a:gd name="f368" fmla="*/ f309 f142 1"/>
                <a:gd name="f369" fmla="*/ f310 f143 1"/>
                <a:gd name="f370" fmla="*/ f311 f142 1"/>
                <a:gd name="f371" fmla="*/ f312 f143 1"/>
                <a:gd name="f372" fmla="*/ f313 f142 1"/>
                <a:gd name="f373" fmla="*/ f314 f143 1"/>
                <a:gd name="f374" fmla="*/ f315 f142 1"/>
                <a:gd name="f375" fmla="*/ f316 f143 1"/>
                <a:gd name="f376" fmla="*/ f317 f142 1"/>
                <a:gd name="f377" fmla="*/ f318 f143 1"/>
                <a:gd name="f378" fmla="*/ f319 f142 1"/>
                <a:gd name="f379" fmla="*/ f320 f143 1"/>
                <a:gd name="f380" fmla="*/ f321 f142 1"/>
                <a:gd name="f381" fmla="*/ f322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8">
                  <a:pos x="f327" y="f328"/>
                </a:cxn>
                <a:cxn ang="f208">
                  <a:pos x="f329" y="f328"/>
                </a:cxn>
                <a:cxn ang="f208">
                  <a:pos x="f330" y="f331"/>
                </a:cxn>
                <a:cxn ang="f208">
                  <a:pos x="f332" y="f333"/>
                </a:cxn>
                <a:cxn ang="f208">
                  <a:pos x="f334" y="f335"/>
                </a:cxn>
                <a:cxn ang="f208">
                  <a:pos x="f336" y="f337"/>
                </a:cxn>
                <a:cxn ang="f208">
                  <a:pos x="f338" y="f339"/>
                </a:cxn>
                <a:cxn ang="f208">
                  <a:pos x="f340" y="f341"/>
                </a:cxn>
                <a:cxn ang="f208">
                  <a:pos x="f340" y="f342"/>
                </a:cxn>
                <a:cxn ang="f208">
                  <a:pos x="f343" y="f344"/>
                </a:cxn>
                <a:cxn ang="f208">
                  <a:pos x="f345" y="f346"/>
                </a:cxn>
                <a:cxn ang="f208">
                  <a:pos x="f347" y="f348"/>
                </a:cxn>
                <a:cxn ang="f208">
                  <a:pos x="f349" y="f350"/>
                </a:cxn>
                <a:cxn ang="f208">
                  <a:pos x="f351" y="f352"/>
                </a:cxn>
                <a:cxn ang="f208">
                  <a:pos x="f353" y="f354"/>
                </a:cxn>
                <a:cxn ang="f208">
                  <a:pos x="f355" y="f356"/>
                </a:cxn>
                <a:cxn ang="f208">
                  <a:pos x="f357" y="f358"/>
                </a:cxn>
                <a:cxn ang="f208">
                  <a:pos x="f359" y="f360"/>
                </a:cxn>
                <a:cxn ang="f208">
                  <a:pos x="f361" y="f362"/>
                </a:cxn>
                <a:cxn ang="f208">
                  <a:pos x="f363" y="f364"/>
                </a:cxn>
                <a:cxn ang="f208">
                  <a:pos x="f351" y="f365"/>
                </a:cxn>
                <a:cxn ang="f208">
                  <a:pos x="f366" y="f367"/>
                </a:cxn>
                <a:cxn ang="f208">
                  <a:pos x="f368" y="f369"/>
                </a:cxn>
                <a:cxn ang="f208">
                  <a:pos x="f370" y="f371"/>
                </a:cxn>
                <a:cxn ang="f208">
                  <a:pos x="f372" y="f373"/>
                </a:cxn>
                <a:cxn ang="f208">
                  <a:pos x="f374" y="f375"/>
                </a:cxn>
                <a:cxn ang="f208">
                  <a:pos x="f376" y="f377"/>
                </a:cxn>
                <a:cxn ang="f208">
                  <a:pos x="f378" y="f379"/>
                </a:cxn>
                <a:cxn ang="f208">
                  <a:pos x="f380" y="f381"/>
                </a:cxn>
                <a:cxn ang="f208">
                  <a:pos x="f327" y="f328"/>
                </a:cxn>
              </a:cxnLst>
              <a:rect l="f323" t="f326" r="f324" b="f325"/>
              <a:pathLst>
                <a:path w="412" h="382">
                  <a:moveTo>
                    <a:pt x="f8" y="f9"/>
                  </a:moveTo>
                  <a:cubicBezTo>
                    <a:pt x="f10" y="f9"/>
                    <a:pt x="f10" y="f9"/>
                    <a:pt x="f11" y="f9"/>
                  </a:cubicBezTo>
                  <a:cubicBezTo>
                    <a:pt x="f12" y="f13"/>
                    <a:pt x="f14" y="f13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16"/>
                    <a:pt x="f44" y="f45"/>
                  </a:cubicBezTo>
                  <a:cubicBezTo>
                    <a:pt x="f44" y="f46"/>
                    <a:pt x="f44" y="f30"/>
                    <a:pt x="f44" y="f47"/>
                  </a:cubicBezTo>
                  <a:cubicBezTo>
                    <a:pt x="f48" y="f49"/>
                    <a:pt x="f50" y="f5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22"/>
                    <a:pt x="f60" y="f61"/>
                    <a:pt x="f62" y="f63"/>
                  </a:cubicBezTo>
                  <a:cubicBezTo>
                    <a:pt x="f64" y="f65"/>
                    <a:pt x="f60" y="f66"/>
                    <a:pt x="f67" y="f68"/>
                  </a:cubicBezTo>
                  <a:cubicBezTo>
                    <a:pt x="f69" y="f70"/>
                    <a:pt x="f69" y="f71"/>
                    <a:pt x="f72" y="f73"/>
                  </a:cubicBezTo>
                  <a:cubicBezTo>
                    <a:pt x="f74" y="f47"/>
                    <a:pt x="f75" y="f76"/>
                    <a:pt x="f77" y="f78"/>
                  </a:cubicBezTo>
                  <a:cubicBezTo>
                    <a:pt x="f79" y="f26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0" y="f18"/>
                    <a:pt x="f92" y="f32"/>
                  </a:cubicBezTo>
                  <a:cubicBezTo>
                    <a:pt x="f93" y="f38"/>
                    <a:pt x="f94" y="f95"/>
                    <a:pt x="f96" y="f97"/>
                  </a:cubicBezTo>
                  <a:cubicBezTo>
                    <a:pt x="f7" y="f98"/>
                    <a:pt x="f99" y="f100"/>
                    <a:pt x="f6" y="f101"/>
                  </a:cubicBezTo>
                  <a:cubicBezTo>
                    <a:pt x="f102" y="f103"/>
                    <a:pt x="f104" y="f105"/>
                    <a:pt x="f72" y="f106"/>
                  </a:cubicBezTo>
                  <a:cubicBezTo>
                    <a:pt x="f107" y="f108"/>
                    <a:pt x="f109" y="f110"/>
                    <a:pt x="f111" y="f108"/>
                  </a:cubicBezTo>
                  <a:cubicBezTo>
                    <a:pt x="f112" y="f113"/>
                    <a:pt x="f43" y="f25"/>
                    <a:pt x="f114" y="f115"/>
                  </a:cubicBezTo>
                  <a:cubicBezTo>
                    <a:pt x="f25" y="f116"/>
                    <a:pt x="f101" y="f117"/>
                    <a:pt x="f106" y="f118"/>
                  </a:cubicBezTo>
                  <a:cubicBezTo>
                    <a:pt x="f119" y="f120"/>
                    <a:pt x="f23" y="f121"/>
                    <a:pt x="f122" y="f111"/>
                  </a:cubicBezTo>
                  <a:cubicBezTo>
                    <a:pt x="f123" y="f124"/>
                    <a:pt x="f125" y="f126"/>
                    <a:pt x="f16" y="f127"/>
                  </a:cubicBezTo>
                  <a:cubicBezTo>
                    <a:pt x="f45" y="f128"/>
                    <a:pt x="f129" y="f7"/>
                    <a:pt x="f130" y="f131"/>
                  </a:cubicBezTo>
                  <a:cubicBezTo>
                    <a:pt x="f132" y="f93"/>
                    <a:pt x="f78" y="f133"/>
                    <a:pt x="f85" y="f134"/>
                  </a:cubicBezTo>
                  <a:cubicBezTo>
                    <a:pt x="f135" y="f136"/>
                    <a:pt x="f5" y="f137"/>
                    <a:pt x="f87" y="f138"/>
                  </a:cubicBezTo>
                  <a:cubicBezTo>
                    <a:pt x="f76" y="f139"/>
                    <a:pt x="f30" y="f140"/>
                    <a:pt x="f8" y="f9"/>
                  </a:cubicBezTo>
                  <a:close/>
                </a:path>
              </a:pathLst>
            </a:custGeom>
            <a:solidFill>
              <a:srgbClr val="C52F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25">
              <a:extLst>
                <a:ext uri="{FF2B5EF4-FFF2-40B4-BE49-F238E27FC236}">
                  <a16:creationId xmlns:a16="http://schemas.microsoft.com/office/drawing/2014/main" id="{41188ECA-4EE9-AD40-C409-3463D4BFE469}"/>
                </a:ext>
              </a:extLst>
            </p:cNvPr>
            <p:cNvSpPr/>
            <p:nvPr/>
          </p:nvSpPr>
          <p:spPr>
            <a:xfrm>
              <a:off x="5541958" y="2682877"/>
              <a:ext cx="206370" cy="3730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9"/>
                <a:gd name="f7" fmla="val 450"/>
                <a:gd name="f8" fmla="val 28"/>
                <a:gd name="f9" fmla="val 448"/>
                <a:gd name="f10" fmla="val 387"/>
                <a:gd name="f11" fmla="val 11"/>
                <a:gd name="f12" fmla="val 326"/>
                <a:gd name="f13" fmla="val 32"/>
                <a:gd name="f14" fmla="val 268"/>
                <a:gd name="f15" fmla="val 60"/>
                <a:gd name="f16" fmla="val 193"/>
                <a:gd name="f17" fmla="val 80"/>
                <a:gd name="f18" fmla="val 116"/>
                <a:gd name="f19" fmla="val 94"/>
                <a:gd name="f20" fmla="val 37"/>
                <a:gd name="f21" fmla="val 96"/>
                <a:gd name="f22" fmla="val 93"/>
                <a:gd name="f23" fmla="val 17"/>
                <a:gd name="f24" fmla="val 99"/>
                <a:gd name="f25" fmla="val 9"/>
                <a:gd name="f26" fmla="val 103"/>
                <a:gd name="f27" fmla="val 5"/>
                <a:gd name="f28" fmla="val 107"/>
                <a:gd name="f29" fmla="val 113"/>
                <a:gd name="f30" fmla="val 1"/>
                <a:gd name="f31" fmla="val 152"/>
                <a:gd name="f32" fmla="val 7"/>
                <a:gd name="f33" fmla="val 191"/>
                <a:gd name="f34" fmla="val 8"/>
                <a:gd name="f35" fmla="val 230"/>
                <a:gd name="f36" fmla="val 235"/>
                <a:gd name="f37" fmla="val 239"/>
                <a:gd name="f38" fmla="val 243"/>
                <a:gd name="f39" fmla="val 3"/>
                <a:gd name="f40" fmla="val 18"/>
                <a:gd name="f41" fmla="val 33"/>
                <a:gd name="f42" fmla="val 46"/>
                <a:gd name="f43" fmla="val 184"/>
                <a:gd name="f44" fmla="val 112"/>
                <a:gd name="f45" fmla="val 179"/>
                <a:gd name="f46" fmla="val 187"/>
                <a:gd name="f47" fmla="val 203"/>
                <a:gd name="f48" fmla="val 266"/>
                <a:gd name="f49" fmla="val 204"/>
                <a:gd name="f50" fmla="val 271"/>
                <a:gd name="f51" fmla="val 206"/>
                <a:gd name="f52" fmla="val 276"/>
                <a:gd name="f53" fmla="val 207"/>
                <a:gd name="f54" fmla="val 281"/>
                <a:gd name="f55" fmla="val 208"/>
                <a:gd name="f56" fmla="val 289"/>
                <a:gd name="f57" fmla="val 295"/>
                <a:gd name="f58" fmla="val 198"/>
                <a:gd name="f59" fmla="val 297"/>
                <a:gd name="f60" fmla="val 119"/>
                <a:gd name="f61" fmla="val 312"/>
                <a:gd name="f62" fmla="val 81"/>
                <a:gd name="f63" fmla="val 371"/>
                <a:gd name="f64" fmla="val 45"/>
                <a:gd name="f65" fmla="val 434"/>
                <a:gd name="f66" fmla="val 41"/>
                <a:gd name="f67" fmla="val 441"/>
                <a:gd name="f68" fmla="val 39"/>
                <a:gd name="f69" fmla="+- 0 0 -90"/>
                <a:gd name="f70" fmla="*/ f3 1 249"/>
                <a:gd name="f71" fmla="*/ f4 1 450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249"/>
                <a:gd name="f80" fmla="*/ f76 1 450"/>
                <a:gd name="f81" fmla="*/ 28 f77 1"/>
                <a:gd name="f82" fmla="*/ 448 f76 1"/>
                <a:gd name="f83" fmla="*/ 32 f77 1"/>
                <a:gd name="f84" fmla="*/ 268 f76 1"/>
                <a:gd name="f85" fmla="*/ 94 f77 1"/>
                <a:gd name="f86" fmla="*/ 37 f76 1"/>
                <a:gd name="f87" fmla="*/ 99 f77 1"/>
                <a:gd name="f88" fmla="*/ 9 f76 1"/>
                <a:gd name="f89" fmla="*/ 113 f77 1"/>
                <a:gd name="f90" fmla="*/ 1 f76 1"/>
                <a:gd name="f91" fmla="*/ 230 f77 1"/>
                <a:gd name="f92" fmla="*/ 0 f76 1"/>
                <a:gd name="f93" fmla="*/ 243 f77 1"/>
                <a:gd name="f94" fmla="*/ 3 f76 1"/>
                <a:gd name="f95" fmla="*/ 239 f77 1"/>
                <a:gd name="f96" fmla="*/ 46 f76 1"/>
                <a:gd name="f97" fmla="*/ 203 f77 1"/>
                <a:gd name="f98" fmla="*/ 266 f76 1"/>
                <a:gd name="f99" fmla="*/ 207 f77 1"/>
                <a:gd name="f100" fmla="*/ 281 f76 1"/>
                <a:gd name="f101" fmla="*/ 198 f77 1"/>
                <a:gd name="f102" fmla="*/ 297 f76 1"/>
                <a:gd name="f103" fmla="*/ 45 f77 1"/>
                <a:gd name="f104" fmla="*/ 434 f76 1"/>
                <a:gd name="f105" fmla="+- f78 0 f1"/>
                <a:gd name="f106" fmla="*/ f81 1 249"/>
                <a:gd name="f107" fmla="*/ f82 1 450"/>
                <a:gd name="f108" fmla="*/ f83 1 249"/>
                <a:gd name="f109" fmla="*/ f84 1 450"/>
                <a:gd name="f110" fmla="*/ f85 1 249"/>
                <a:gd name="f111" fmla="*/ f86 1 450"/>
                <a:gd name="f112" fmla="*/ f87 1 249"/>
                <a:gd name="f113" fmla="*/ f88 1 450"/>
                <a:gd name="f114" fmla="*/ f89 1 249"/>
                <a:gd name="f115" fmla="*/ f90 1 450"/>
                <a:gd name="f116" fmla="*/ f91 1 249"/>
                <a:gd name="f117" fmla="*/ f92 1 450"/>
                <a:gd name="f118" fmla="*/ f93 1 249"/>
                <a:gd name="f119" fmla="*/ f94 1 450"/>
                <a:gd name="f120" fmla="*/ f95 1 249"/>
                <a:gd name="f121" fmla="*/ f96 1 450"/>
                <a:gd name="f122" fmla="*/ f97 1 249"/>
                <a:gd name="f123" fmla="*/ f98 1 450"/>
                <a:gd name="f124" fmla="*/ f99 1 249"/>
                <a:gd name="f125" fmla="*/ f100 1 450"/>
                <a:gd name="f126" fmla="*/ f101 1 249"/>
                <a:gd name="f127" fmla="*/ f102 1 450"/>
                <a:gd name="f128" fmla="*/ f103 1 249"/>
                <a:gd name="f129" fmla="*/ f104 1 450"/>
                <a:gd name="f130" fmla="*/ 0 1 f79"/>
                <a:gd name="f131" fmla="*/ f73 1 f79"/>
                <a:gd name="f132" fmla="*/ 0 1 f80"/>
                <a:gd name="f133" fmla="*/ f74 1 f80"/>
                <a:gd name="f134" fmla="*/ f106 1 f79"/>
                <a:gd name="f135" fmla="*/ f107 1 f80"/>
                <a:gd name="f136" fmla="*/ f108 1 f79"/>
                <a:gd name="f137" fmla="*/ f109 1 f80"/>
                <a:gd name="f138" fmla="*/ f110 1 f79"/>
                <a:gd name="f139" fmla="*/ f111 1 f80"/>
                <a:gd name="f140" fmla="*/ f112 1 f79"/>
                <a:gd name="f141" fmla="*/ f113 1 f80"/>
                <a:gd name="f142" fmla="*/ f114 1 f79"/>
                <a:gd name="f143" fmla="*/ f115 1 f80"/>
                <a:gd name="f144" fmla="*/ f116 1 f79"/>
                <a:gd name="f145" fmla="*/ f117 1 f80"/>
                <a:gd name="f146" fmla="*/ f118 1 f79"/>
                <a:gd name="f147" fmla="*/ f119 1 f80"/>
                <a:gd name="f148" fmla="*/ f120 1 f79"/>
                <a:gd name="f149" fmla="*/ f121 1 f80"/>
                <a:gd name="f150" fmla="*/ f122 1 f79"/>
                <a:gd name="f151" fmla="*/ f123 1 f80"/>
                <a:gd name="f152" fmla="*/ f124 1 f79"/>
                <a:gd name="f153" fmla="*/ f125 1 f80"/>
                <a:gd name="f154" fmla="*/ f126 1 f79"/>
                <a:gd name="f155" fmla="*/ f127 1 f80"/>
                <a:gd name="f156" fmla="*/ f128 1 f79"/>
                <a:gd name="f157" fmla="*/ f129 1 f80"/>
                <a:gd name="f158" fmla="*/ f130 f70 1"/>
                <a:gd name="f159" fmla="*/ f131 f70 1"/>
                <a:gd name="f160" fmla="*/ f133 f71 1"/>
                <a:gd name="f161" fmla="*/ f132 f71 1"/>
                <a:gd name="f162" fmla="*/ f134 f70 1"/>
                <a:gd name="f163" fmla="*/ f135 f71 1"/>
                <a:gd name="f164" fmla="*/ f136 f70 1"/>
                <a:gd name="f165" fmla="*/ f137 f71 1"/>
                <a:gd name="f166" fmla="*/ f138 f70 1"/>
                <a:gd name="f167" fmla="*/ f139 f71 1"/>
                <a:gd name="f168" fmla="*/ f140 f70 1"/>
                <a:gd name="f169" fmla="*/ f141 f71 1"/>
                <a:gd name="f170" fmla="*/ f142 f70 1"/>
                <a:gd name="f171" fmla="*/ f143 f71 1"/>
                <a:gd name="f172" fmla="*/ f144 f70 1"/>
                <a:gd name="f173" fmla="*/ f145 f71 1"/>
                <a:gd name="f174" fmla="*/ f146 f70 1"/>
                <a:gd name="f175" fmla="*/ f147 f71 1"/>
                <a:gd name="f176" fmla="*/ f148 f70 1"/>
                <a:gd name="f177" fmla="*/ f149 f71 1"/>
                <a:gd name="f178" fmla="*/ f150 f70 1"/>
                <a:gd name="f179" fmla="*/ f151 f71 1"/>
                <a:gd name="f180" fmla="*/ f152 f70 1"/>
                <a:gd name="f181" fmla="*/ f153 f71 1"/>
                <a:gd name="f182" fmla="*/ f154 f70 1"/>
                <a:gd name="f183" fmla="*/ f155 f71 1"/>
                <a:gd name="f184" fmla="*/ f156 f70 1"/>
                <a:gd name="f185" fmla="*/ f157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2" y="f163"/>
                </a:cxn>
                <a:cxn ang="f105">
                  <a:pos x="f164" y="f165"/>
                </a:cxn>
                <a:cxn ang="f105">
                  <a:pos x="f166" y="f167"/>
                </a:cxn>
                <a:cxn ang="f105">
                  <a:pos x="f168" y="f169"/>
                </a:cxn>
                <a:cxn ang="f105">
                  <a:pos x="f170" y="f171"/>
                </a:cxn>
                <a:cxn ang="f105">
                  <a:pos x="f172" y="f173"/>
                </a:cxn>
                <a:cxn ang="f105">
                  <a:pos x="f174" y="f175"/>
                </a:cxn>
                <a:cxn ang="f105">
                  <a:pos x="f176" y="f177"/>
                </a:cxn>
                <a:cxn ang="f105">
                  <a:pos x="f178" y="f179"/>
                </a:cxn>
                <a:cxn ang="f105">
                  <a:pos x="f180" y="f181"/>
                </a:cxn>
                <a:cxn ang="f105">
                  <a:pos x="f182" y="f183"/>
                </a:cxn>
                <a:cxn ang="f105">
                  <a:pos x="f184" y="f185"/>
                </a:cxn>
                <a:cxn ang="f105">
                  <a:pos x="f162" y="f163"/>
                </a:cxn>
              </a:cxnLst>
              <a:rect l="f158" t="f161" r="f159" b="f160"/>
              <a:pathLst>
                <a:path w="249" h="450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8"/>
                    <a:pt x="f22" y="f23"/>
                    <a:pt x="f24" y="f25"/>
                  </a:cubicBezTo>
                  <a:cubicBezTo>
                    <a:pt x="f26" y="f27"/>
                    <a:pt x="f28" y="f5"/>
                    <a:pt x="f29" y="f30"/>
                  </a:cubicBezTo>
                  <a:cubicBezTo>
                    <a:pt x="f31" y="f32"/>
                    <a:pt x="f33" y="f34"/>
                    <a:pt x="f35" y="f5"/>
                  </a:cubicBezTo>
                  <a:cubicBezTo>
                    <a:pt x="f36" y="f5"/>
                    <a:pt x="f37" y="f30"/>
                    <a:pt x="f38" y="f39"/>
                  </a:cubicBezTo>
                  <a:cubicBezTo>
                    <a:pt x="f6" y="f40"/>
                    <a:pt x="f6" y="f41"/>
                    <a:pt x="f37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1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7"/>
                    <a:pt x="f8" y="f9"/>
                  </a:cubicBezTo>
                  <a:close/>
                </a:path>
              </a:pathLst>
            </a:custGeom>
            <a:solidFill>
              <a:srgbClr val="C52E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26">
              <a:extLst>
                <a:ext uri="{FF2B5EF4-FFF2-40B4-BE49-F238E27FC236}">
                  <a16:creationId xmlns:a16="http://schemas.microsoft.com/office/drawing/2014/main" id="{B2702393-D364-FD78-31A2-C06D927AEF2D}"/>
                </a:ext>
              </a:extLst>
            </p:cNvPr>
            <p:cNvSpPr/>
            <p:nvPr/>
          </p:nvSpPr>
          <p:spPr>
            <a:xfrm>
              <a:off x="5992813" y="2909885"/>
              <a:ext cx="169858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5"/>
                <a:gd name="f7" fmla="val 198"/>
                <a:gd name="f8" fmla="val 184"/>
                <a:gd name="f9" fmla="val 54"/>
                <a:gd name="f10" fmla="val 197"/>
                <a:gd name="f11" fmla="val 83"/>
                <a:gd name="f12" fmla="val 203"/>
                <a:gd name="f13" fmla="val 114"/>
                <a:gd name="f14" fmla="val 204"/>
                <a:gd name="f15" fmla="val 147"/>
                <a:gd name="f16" fmla="val 164"/>
                <a:gd name="f17" fmla="val 195"/>
                <a:gd name="f18" fmla="val 173"/>
                <a:gd name="f19" fmla="val 179"/>
                <a:gd name="f20" fmla="val 177"/>
                <a:gd name="f21" fmla="val 137"/>
                <a:gd name="f22" fmla="val 189"/>
                <a:gd name="f23" fmla="val 95"/>
                <a:gd name="f24" fmla="val 51"/>
                <a:gd name="f25" fmla="val 188"/>
                <a:gd name="f26" fmla="val 16"/>
                <a:gd name="f27" fmla="val 181"/>
                <a:gd name="f28" fmla="val 163"/>
                <a:gd name="f29" fmla="val 4"/>
                <a:gd name="f30" fmla="val 133"/>
                <a:gd name="f31" fmla="val 5"/>
                <a:gd name="f32" fmla="val 125"/>
                <a:gd name="f33" fmla="val 8"/>
                <a:gd name="f34" fmla="val 118"/>
                <a:gd name="f35" fmla="val 13"/>
                <a:gd name="f36" fmla="val 111"/>
                <a:gd name="f37" fmla="val 47"/>
                <a:gd name="f38" fmla="val 69"/>
                <a:gd name="f39" fmla="val 88"/>
                <a:gd name="f40" fmla="val 35"/>
                <a:gd name="f41" fmla="val 135"/>
                <a:gd name="f42" fmla="val 7"/>
                <a:gd name="f43" fmla="val 145"/>
                <a:gd name="f44" fmla="val 153"/>
                <a:gd name="f45" fmla="val 2"/>
                <a:gd name="f46" fmla="val 161"/>
                <a:gd name="f47" fmla="val 10"/>
                <a:gd name="f48" fmla="val 172"/>
                <a:gd name="f49" fmla="val 23"/>
                <a:gd name="f50" fmla="val 37"/>
                <a:gd name="f51" fmla="+- 0 0 -90"/>
                <a:gd name="f52" fmla="*/ f3 1 205"/>
                <a:gd name="f53" fmla="*/ f4 1 198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205"/>
                <a:gd name="f62" fmla="*/ f58 1 198"/>
                <a:gd name="f63" fmla="*/ 184 f59 1"/>
                <a:gd name="f64" fmla="*/ 54 f58 1"/>
                <a:gd name="f65" fmla="*/ 204 f59 1"/>
                <a:gd name="f66" fmla="*/ 147 f58 1"/>
                <a:gd name="f67" fmla="*/ 179 f59 1"/>
                <a:gd name="f68" fmla="*/ 177 f58 1"/>
                <a:gd name="f69" fmla="*/ 51 f59 1"/>
                <a:gd name="f70" fmla="*/ 188 f58 1"/>
                <a:gd name="f71" fmla="*/ 4 f59 1"/>
                <a:gd name="f72" fmla="*/ 133 f58 1"/>
                <a:gd name="f73" fmla="*/ 13 f59 1"/>
                <a:gd name="f74" fmla="*/ 111 f58 1"/>
                <a:gd name="f75" fmla="*/ 135 f59 1"/>
                <a:gd name="f76" fmla="*/ 7 f58 1"/>
                <a:gd name="f77" fmla="*/ 161 f59 1"/>
                <a:gd name="f78" fmla="*/ 10 f58 1"/>
                <a:gd name="f79" fmla="+- f60 0 f1"/>
                <a:gd name="f80" fmla="*/ f63 1 205"/>
                <a:gd name="f81" fmla="*/ f64 1 198"/>
                <a:gd name="f82" fmla="*/ f65 1 205"/>
                <a:gd name="f83" fmla="*/ f66 1 198"/>
                <a:gd name="f84" fmla="*/ f67 1 205"/>
                <a:gd name="f85" fmla="*/ f68 1 198"/>
                <a:gd name="f86" fmla="*/ f69 1 205"/>
                <a:gd name="f87" fmla="*/ f70 1 198"/>
                <a:gd name="f88" fmla="*/ f71 1 205"/>
                <a:gd name="f89" fmla="*/ f72 1 198"/>
                <a:gd name="f90" fmla="*/ f73 1 205"/>
                <a:gd name="f91" fmla="*/ f74 1 198"/>
                <a:gd name="f92" fmla="*/ f75 1 205"/>
                <a:gd name="f93" fmla="*/ f76 1 198"/>
                <a:gd name="f94" fmla="*/ f77 1 205"/>
                <a:gd name="f95" fmla="*/ f78 1 198"/>
                <a:gd name="f96" fmla="*/ 0 1 f61"/>
                <a:gd name="f97" fmla="*/ f55 1 f61"/>
                <a:gd name="f98" fmla="*/ 0 1 f62"/>
                <a:gd name="f99" fmla="*/ f56 1 f62"/>
                <a:gd name="f100" fmla="*/ f80 1 f61"/>
                <a:gd name="f101" fmla="*/ f81 1 f62"/>
                <a:gd name="f102" fmla="*/ f82 1 f61"/>
                <a:gd name="f103" fmla="*/ f83 1 f62"/>
                <a:gd name="f104" fmla="*/ f84 1 f61"/>
                <a:gd name="f105" fmla="*/ f85 1 f62"/>
                <a:gd name="f106" fmla="*/ f86 1 f61"/>
                <a:gd name="f107" fmla="*/ f87 1 f62"/>
                <a:gd name="f108" fmla="*/ f88 1 f61"/>
                <a:gd name="f109" fmla="*/ f89 1 f62"/>
                <a:gd name="f110" fmla="*/ f90 1 f61"/>
                <a:gd name="f111" fmla="*/ f91 1 f62"/>
                <a:gd name="f112" fmla="*/ f92 1 f61"/>
                <a:gd name="f113" fmla="*/ f93 1 f62"/>
                <a:gd name="f114" fmla="*/ f94 1 f61"/>
                <a:gd name="f115" fmla="*/ f95 1 f62"/>
                <a:gd name="f116" fmla="*/ f96 f52 1"/>
                <a:gd name="f117" fmla="*/ f97 f52 1"/>
                <a:gd name="f118" fmla="*/ f99 f53 1"/>
                <a:gd name="f119" fmla="*/ f98 f53 1"/>
                <a:gd name="f120" fmla="*/ f100 f52 1"/>
                <a:gd name="f121" fmla="*/ f101 f53 1"/>
                <a:gd name="f122" fmla="*/ f102 f52 1"/>
                <a:gd name="f123" fmla="*/ f103 f53 1"/>
                <a:gd name="f124" fmla="*/ f104 f52 1"/>
                <a:gd name="f125" fmla="*/ f105 f53 1"/>
                <a:gd name="f126" fmla="*/ f106 f52 1"/>
                <a:gd name="f127" fmla="*/ f107 f53 1"/>
                <a:gd name="f128" fmla="*/ f108 f52 1"/>
                <a:gd name="f129" fmla="*/ f109 f53 1"/>
                <a:gd name="f130" fmla="*/ f110 f52 1"/>
                <a:gd name="f131" fmla="*/ f111 f53 1"/>
                <a:gd name="f132" fmla="*/ f112 f52 1"/>
                <a:gd name="f133" fmla="*/ f113 f53 1"/>
                <a:gd name="f134" fmla="*/ f114 f52 1"/>
                <a:gd name="f135" fmla="*/ f115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0" y="f121"/>
                </a:cxn>
                <a:cxn ang="f79">
                  <a:pos x="f122" y="f123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20" y="f121"/>
                </a:cxn>
              </a:cxnLst>
              <a:rect l="f116" t="f119" r="f117" b="f118"/>
              <a:pathLst>
                <a:path w="205" h="19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19" y="f20"/>
                  </a:cubicBezTo>
                  <a:cubicBezTo>
                    <a:pt x="f21" y="f22"/>
                    <a:pt x="f23" y="f7"/>
                    <a:pt x="f24" y="f25"/>
                  </a:cubicBezTo>
                  <a:cubicBezTo>
                    <a:pt x="f26" y="f27"/>
                    <a:pt x="f5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5"/>
                    <a:pt x="f44" y="f45"/>
                    <a:pt x="f46" y="f47"/>
                  </a:cubicBezTo>
                  <a:cubicBezTo>
                    <a:pt x="f48" y="f49"/>
                    <a:pt x="f27" y="f50"/>
                    <a:pt x="f8" y="f9"/>
                  </a:cubicBezTo>
                  <a:close/>
                </a:path>
              </a:pathLst>
            </a:custGeom>
            <a:solidFill>
              <a:srgbClr val="C52E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27">
              <a:extLst>
                <a:ext uri="{FF2B5EF4-FFF2-40B4-BE49-F238E27FC236}">
                  <a16:creationId xmlns:a16="http://schemas.microsoft.com/office/drawing/2014/main" id="{D50E1C13-3151-FE51-FC74-51974850A037}"/>
                </a:ext>
              </a:extLst>
            </p:cNvPr>
            <p:cNvSpPr/>
            <p:nvPr/>
          </p:nvSpPr>
          <p:spPr>
            <a:xfrm>
              <a:off x="5622929" y="2663830"/>
              <a:ext cx="127001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2"/>
                <a:gd name="f7" fmla="val 33"/>
                <a:gd name="f8" fmla="val 137"/>
                <a:gd name="f9" fmla="val 10"/>
                <a:gd name="f10" fmla="val 142"/>
                <a:gd name="f11" fmla="val 15"/>
                <a:gd name="f12" fmla="val 18"/>
                <a:gd name="f13" fmla="val 146"/>
                <a:gd name="f14" fmla="val 29"/>
                <a:gd name="f15" fmla="val 138"/>
                <a:gd name="f16" fmla="val 134"/>
                <a:gd name="f17" fmla="val 119"/>
                <a:gd name="f18" fmla="val 13"/>
                <a:gd name="f19" fmla="val 98"/>
                <a:gd name="f20" fmla="val 81"/>
                <a:gd name="f21" fmla="val 17"/>
                <a:gd name="f22" fmla="val 59"/>
                <a:gd name="f23" fmla="val 16"/>
                <a:gd name="f24" fmla="val 35"/>
                <a:gd name="f25" fmla="val 14"/>
                <a:gd name="f26" fmla="val 28"/>
                <a:gd name="f27" fmla="val 5"/>
                <a:gd name="f28" fmla="val 31"/>
                <a:gd name="f29" fmla="val 1"/>
                <a:gd name="f30" fmla="val 11"/>
                <a:gd name="f31" fmla="val 9"/>
                <a:gd name="f32" fmla="val 6"/>
                <a:gd name="f33" fmla="val 66"/>
                <a:gd name="f34" fmla="val 102"/>
                <a:gd name="f35" fmla="+- 0 0 -90"/>
                <a:gd name="f36" fmla="*/ f3 1 152"/>
                <a:gd name="f37" fmla="*/ f4 1 33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152"/>
                <a:gd name="f46" fmla="*/ f42 1 33"/>
                <a:gd name="f47" fmla="*/ 137 f43 1"/>
                <a:gd name="f48" fmla="*/ 10 f42 1"/>
                <a:gd name="f49" fmla="*/ 146 f43 1"/>
                <a:gd name="f50" fmla="*/ 29 f42 1"/>
                <a:gd name="f51" fmla="*/ 134 f43 1"/>
                <a:gd name="f52" fmla="*/ 81 f43 1"/>
                <a:gd name="f53" fmla="*/ 17 f42 1"/>
                <a:gd name="f54" fmla="*/ 15 f43 1"/>
                <a:gd name="f55" fmla="*/ 28 f42 1"/>
                <a:gd name="f56" fmla="*/ 1 f43 1"/>
                <a:gd name="f57" fmla="*/ 33 f42 1"/>
                <a:gd name="f58" fmla="*/ 31 f43 1"/>
                <a:gd name="f59" fmla="*/ 6 f42 1"/>
                <a:gd name="f60" fmla="+- f44 0 f1"/>
                <a:gd name="f61" fmla="*/ f47 1 152"/>
                <a:gd name="f62" fmla="*/ f48 1 33"/>
                <a:gd name="f63" fmla="*/ f49 1 152"/>
                <a:gd name="f64" fmla="*/ f50 1 33"/>
                <a:gd name="f65" fmla="*/ f51 1 152"/>
                <a:gd name="f66" fmla="*/ f52 1 152"/>
                <a:gd name="f67" fmla="*/ f53 1 33"/>
                <a:gd name="f68" fmla="*/ f54 1 152"/>
                <a:gd name="f69" fmla="*/ f55 1 33"/>
                <a:gd name="f70" fmla="*/ f56 1 152"/>
                <a:gd name="f71" fmla="*/ f57 1 33"/>
                <a:gd name="f72" fmla="*/ f58 1 152"/>
                <a:gd name="f73" fmla="*/ f59 1 33"/>
                <a:gd name="f74" fmla="*/ 0 1 f45"/>
                <a:gd name="f75" fmla="*/ f39 1 f45"/>
                <a:gd name="f76" fmla="*/ 0 1 f46"/>
                <a:gd name="f77" fmla="*/ f40 1 f46"/>
                <a:gd name="f78" fmla="*/ f61 1 f45"/>
                <a:gd name="f79" fmla="*/ f62 1 f46"/>
                <a:gd name="f80" fmla="*/ f63 1 f45"/>
                <a:gd name="f81" fmla="*/ f64 1 f46"/>
                <a:gd name="f82" fmla="*/ f65 1 f45"/>
                <a:gd name="f83" fmla="*/ f66 1 f45"/>
                <a:gd name="f84" fmla="*/ f67 1 f46"/>
                <a:gd name="f85" fmla="*/ f68 1 f45"/>
                <a:gd name="f86" fmla="*/ f69 1 f46"/>
                <a:gd name="f87" fmla="*/ f70 1 f45"/>
                <a:gd name="f88" fmla="*/ f71 1 f46"/>
                <a:gd name="f89" fmla="*/ f72 1 f45"/>
                <a:gd name="f90" fmla="*/ f73 1 f46"/>
                <a:gd name="f91" fmla="*/ f74 f36 1"/>
                <a:gd name="f92" fmla="*/ f75 f36 1"/>
                <a:gd name="f93" fmla="*/ f77 f37 1"/>
                <a:gd name="f94" fmla="*/ f76 f37 1"/>
                <a:gd name="f95" fmla="*/ f78 f36 1"/>
                <a:gd name="f96" fmla="*/ f79 f37 1"/>
                <a:gd name="f97" fmla="*/ f80 f36 1"/>
                <a:gd name="f98" fmla="*/ f81 f37 1"/>
                <a:gd name="f99" fmla="*/ f82 f36 1"/>
                <a:gd name="f100" fmla="*/ f83 f36 1"/>
                <a:gd name="f101" fmla="*/ f84 f37 1"/>
                <a:gd name="f102" fmla="*/ f85 f36 1"/>
                <a:gd name="f103" fmla="*/ f86 f37 1"/>
                <a:gd name="f104" fmla="*/ f87 f36 1"/>
                <a:gd name="f105" fmla="*/ f88 f37 1"/>
                <a:gd name="f106" fmla="*/ f89 f36 1"/>
                <a:gd name="f107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5" y="f96"/>
                </a:cxn>
                <a:cxn ang="f60">
                  <a:pos x="f97" y="f98"/>
                </a:cxn>
                <a:cxn ang="f60">
                  <a:pos x="f99" y="f98"/>
                </a:cxn>
                <a:cxn ang="f60">
                  <a:pos x="f100" y="f101"/>
                </a:cxn>
                <a:cxn ang="f60">
                  <a:pos x="f102" y="f103"/>
                </a:cxn>
                <a:cxn ang="f60">
                  <a:pos x="f104" y="f105"/>
                </a:cxn>
                <a:cxn ang="f60">
                  <a:pos x="f106" y="f107"/>
                </a:cxn>
                <a:cxn ang="f60">
                  <a:pos x="f95" y="f96"/>
                </a:cxn>
              </a:cxnLst>
              <a:rect l="f91" t="f94" r="f92" b="f93"/>
              <a:pathLst>
                <a:path w="152" h="33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0" y="f14"/>
                    <a:pt x="f15" y="f14"/>
                    <a:pt x="f16" y="f14"/>
                  </a:cubicBezTo>
                  <a:cubicBezTo>
                    <a:pt x="f17" y="f18"/>
                    <a:pt x="f19" y="f12"/>
                    <a:pt x="f20" y="f21"/>
                  </a:cubicBezTo>
                  <a:cubicBezTo>
                    <a:pt x="f22" y="f23"/>
                    <a:pt x="f24" y="f25"/>
                    <a:pt x="f11" y="f26"/>
                  </a:cubicBezTo>
                  <a:cubicBezTo>
                    <a:pt x="f9" y="f14"/>
                    <a:pt x="f27" y="f28"/>
                    <a:pt x="f29" y="f7"/>
                  </a:cubicBezTo>
                  <a:cubicBezTo>
                    <a:pt x="f5" y="f30"/>
                    <a:pt x="f23" y="f31"/>
                    <a:pt x="f28" y="f32"/>
                  </a:cubicBezTo>
                  <a:cubicBezTo>
                    <a:pt x="f33" y="f5"/>
                    <a:pt x="f34" y="f29"/>
                    <a:pt x="f8" y="f9"/>
                  </a:cubicBezTo>
                  <a:close/>
                </a:path>
              </a:pathLst>
            </a:custGeom>
            <a:solidFill>
              <a:srgbClr val="B149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28">
              <a:extLst>
                <a:ext uri="{FF2B5EF4-FFF2-40B4-BE49-F238E27FC236}">
                  <a16:creationId xmlns:a16="http://schemas.microsoft.com/office/drawing/2014/main" id="{EDDC9873-9212-DF6F-17D6-F15275DF1CA8}"/>
                </a:ext>
              </a:extLst>
            </p:cNvPr>
            <p:cNvSpPr/>
            <p:nvPr/>
          </p:nvSpPr>
          <p:spPr>
            <a:xfrm>
              <a:off x="6142033" y="2713033"/>
              <a:ext cx="68259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1"/>
                <a:gd name="f7" fmla="val 140"/>
                <a:gd name="f8" fmla="val 9"/>
                <a:gd name="f9" fmla="val 13"/>
                <a:gd name="f10" fmla="val 7"/>
                <a:gd name="f11" fmla="val 4"/>
                <a:gd name="f12" fmla="val 8"/>
                <a:gd name="f13" fmla="val 18"/>
                <a:gd name="f14" fmla="val 2"/>
                <a:gd name="f15" fmla="val 25"/>
                <a:gd name="f16" fmla="val 10"/>
                <a:gd name="f17" fmla="val 53"/>
                <a:gd name="f18" fmla="val 41"/>
                <a:gd name="f19" fmla="val 71"/>
                <a:gd name="f20" fmla="val 78"/>
                <a:gd name="f21" fmla="val 79"/>
                <a:gd name="f22" fmla="val 119"/>
                <a:gd name="f23" fmla="val 128"/>
                <a:gd name="f24" fmla="val 137"/>
                <a:gd name="f25" fmla="val 69"/>
                <a:gd name="f26" fmla="val 67"/>
                <a:gd name="f27" fmla="val 136"/>
                <a:gd name="f28" fmla="val 66"/>
                <a:gd name="f29" fmla="val 132"/>
                <a:gd name="f30" fmla="val 65"/>
                <a:gd name="f31" fmla="val 129"/>
                <a:gd name="f32" fmla="val 63"/>
                <a:gd name="f33" fmla="val 88"/>
                <a:gd name="f34" fmla="val 43"/>
                <a:gd name="f35" fmla="val 56"/>
                <a:gd name="f36" fmla="val 20"/>
                <a:gd name="f37" fmla="val 17"/>
                <a:gd name="f38" fmla="val 21"/>
                <a:gd name="f39" fmla="+- 0 0 -90"/>
                <a:gd name="f40" fmla="*/ f3 1 81"/>
                <a:gd name="f41" fmla="*/ f4 1 140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81"/>
                <a:gd name="f50" fmla="*/ f46 1 140"/>
                <a:gd name="f51" fmla="*/ 9 f47 1"/>
                <a:gd name="f52" fmla="*/ 13 f46 1"/>
                <a:gd name="f53" fmla="*/ 0 f47 1"/>
                <a:gd name="f54" fmla="*/ 8 f46 1"/>
                <a:gd name="f55" fmla="*/ 25 f47 1"/>
                <a:gd name="f56" fmla="*/ 10 f46 1"/>
                <a:gd name="f57" fmla="*/ 79 f47 1"/>
                <a:gd name="f58" fmla="*/ 119 f46 1"/>
                <a:gd name="f59" fmla="*/ 69 f47 1"/>
                <a:gd name="f60" fmla="*/ 140 f46 1"/>
                <a:gd name="f61" fmla="*/ 65 f47 1"/>
                <a:gd name="f62" fmla="*/ 129 f46 1"/>
                <a:gd name="f63" fmla="*/ 20 f47 1"/>
                <a:gd name="f64" fmla="*/ 25 f46 1"/>
                <a:gd name="f65" fmla="+- f48 0 f1"/>
                <a:gd name="f66" fmla="*/ f51 1 81"/>
                <a:gd name="f67" fmla="*/ f52 1 140"/>
                <a:gd name="f68" fmla="*/ f53 1 81"/>
                <a:gd name="f69" fmla="*/ f54 1 140"/>
                <a:gd name="f70" fmla="*/ f55 1 81"/>
                <a:gd name="f71" fmla="*/ f56 1 140"/>
                <a:gd name="f72" fmla="*/ f57 1 81"/>
                <a:gd name="f73" fmla="*/ f58 1 140"/>
                <a:gd name="f74" fmla="*/ f59 1 81"/>
                <a:gd name="f75" fmla="*/ f60 1 140"/>
                <a:gd name="f76" fmla="*/ f61 1 81"/>
                <a:gd name="f77" fmla="*/ f62 1 140"/>
                <a:gd name="f78" fmla="*/ f63 1 81"/>
                <a:gd name="f79" fmla="*/ f64 1 140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03"/>
                </a:cxn>
              </a:cxnLst>
              <a:rect l="f98" t="f101" r="f99" b="f100"/>
              <a:pathLst>
                <a:path w="81" h="140">
                  <a:moveTo>
                    <a:pt x="f8" y="f9"/>
                  </a:moveTo>
                  <a:cubicBezTo>
                    <a:pt x="f10" y="f8"/>
                    <a:pt x="f11" y="f12"/>
                    <a:pt x="f5" y="f12"/>
                  </a:cubicBezTo>
                  <a:cubicBezTo>
                    <a:pt x="f8" y="f5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6" y="f23"/>
                    <a:pt x="f21" y="f24"/>
                    <a:pt x="f25" y="f7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15"/>
                  </a:cubicBezTo>
                  <a:cubicBezTo>
                    <a:pt x="f37" y="f38"/>
                    <a:pt x="f9" y="f37"/>
                    <a:pt x="f8" y="f9"/>
                  </a:cubicBezTo>
                  <a:close/>
                </a:path>
              </a:pathLst>
            </a:custGeom>
            <a:solidFill>
              <a:srgbClr val="A6454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upo 40">
            <a:extLst>
              <a:ext uri="{FF2B5EF4-FFF2-40B4-BE49-F238E27FC236}">
                <a16:creationId xmlns:a16="http://schemas.microsoft.com/office/drawing/2014/main" id="{EED46B07-1CAA-CF86-E842-9D3FCAA45D30}"/>
              </a:ext>
            </a:extLst>
          </p:cNvPr>
          <p:cNvGrpSpPr/>
          <p:nvPr/>
        </p:nvGrpSpPr>
        <p:grpSpPr>
          <a:xfrm>
            <a:off x="6962771" y="3559173"/>
            <a:ext cx="668334" cy="917583"/>
            <a:chOff x="6962771" y="3559173"/>
            <a:chExt cx="668334" cy="917583"/>
          </a:xfrm>
        </p:grpSpPr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3ADB3BF8-9935-E3E6-8367-B470B0E81C14}"/>
                </a:ext>
              </a:extLst>
            </p:cNvPr>
            <p:cNvSpPr/>
            <p:nvPr/>
          </p:nvSpPr>
          <p:spPr>
            <a:xfrm>
              <a:off x="6985001" y="3659191"/>
              <a:ext cx="638178" cy="81756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769"/>
                <a:gd name="f8" fmla="val 987"/>
                <a:gd name="f9" fmla="val 729"/>
                <a:gd name="f10" fmla="val 424"/>
                <a:gd name="f11" fmla="val 754"/>
                <a:gd name="f12" fmla="val 488"/>
                <a:gd name="f13" fmla="val 743"/>
                <a:gd name="f14" fmla="val 551"/>
                <a:gd name="f15" fmla="val 723"/>
                <a:gd name="f16" fmla="val 613"/>
                <a:gd name="f17" fmla="val 689"/>
                <a:gd name="f18" fmla="val 718"/>
                <a:gd name="f19" fmla="val 640"/>
                <a:gd name="f20" fmla="val 814"/>
                <a:gd name="f21" fmla="val 565"/>
                <a:gd name="f22" fmla="val 895"/>
                <a:gd name="f23" fmla="val 550"/>
                <a:gd name="f24" fmla="val 912"/>
                <a:gd name="f25" fmla="val 532"/>
                <a:gd name="f26" fmla="val 927"/>
                <a:gd name="f27" fmla="val 513"/>
                <a:gd name="f28" fmla="val 941"/>
                <a:gd name="f29" fmla="val 447"/>
                <a:gd name="f30" fmla="val 985"/>
                <a:gd name="f31" fmla="val 385"/>
                <a:gd name="f32" fmla="val 319"/>
                <a:gd name="f33" fmla="val 944"/>
                <a:gd name="f34" fmla="val 219"/>
                <a:gd name="f35" fmla="val 878"/>
                <a:gd name="f36" fmla="val 141"/>
                <a:gd name="f37" fmla="val 791"/>
                <a:gd name="f38" fmla="val 75"/>
                <a:gd name="f39" fmla="val 692"/>
                <a:gd name="f40" fmla="val 38"/>
                <a:gd name="f41" fmla="val 637"/>
                <a:gd name="f42" fmla="val 16"/>
                <a:gd name="f43" fmla="val 575"/>
                <a:gd name="f44" fmla="val 4"/>
                <a:gd name="f45" fmla="val 509"/>
                <a:gd name="f46" fmla="val 491"/>
                <a:gd name="f47" fmla="val 2"/>
                <a:gd name="f48" fmla="val 474"/>
                <a:gd name="f49" fmla="val 6"/>
                <a:gd name="f50" fmla="val 456"/>
                <a:gd name="f51" fmla="val 22"/>
                <a:gd name="f52" fmla="val 383"/>
                <a:gd name="f53" fmla="val 61"/>
                <a:gd name="f54" fmla="val 324"/>
                <a:gd name="f55" fmla="val 122"/>
                <a:gd name="f56" fmla="val 281"/>
                <a:gd name="f57" fmla="val 161"/>
                <a:gd name="f58" fmla="val 254"/>
                <a:gd name="f59" fmla="val 186"/>
                <a:gd name="f60" fmla="val 256"/>
                <a:gd name="f61" fmla="val 220"/>
                <a:gd name="f62" fmla="val 289"/>
                <a:gd name="f63" fmla="val 257"/>
                <a:gd name="f64" fmla="val 323"/>
                <a:gd name="f65" fmla="val 280"/>
                <a:gd name="f66" fmla="val 366"/>
                <a:gd name="f67" fmla="val 302"/>
                <a:gd name="f68" fmla="val 410"/>
                <a:gd name="f69" fmla="val 318"/>
                <a:gd name="f70" fmla="val 443"/>
                <a:gd name="f71" fmla="val 330"/>
                <a:gd name="f72" fmla="val 476"/>
                <a:gd name="f73" fmla="val 342"/>
                <a:gd name="f74" fmla="val 510"/>
                <a:gd name="f75" fmla="val 347"/>
                <a:gd name="f76" fmla="val 531"/>
                <a:gd name="f77" fmla="val 355"/>
                <a:gd name="f78" fmla="val 358"/>
                <a:gd name="f79" fmla="val 567"/>
                <a:gd name="f80" fmla="val 573"/>
                <a:gd name="f81" fmla="val 362"/>
                <a:gd name="f82" fmla="val 568"/>
                <a:gd name="f83" fmla="val 570"/>
                <a:gd name="f84" fmla="val 352"/>
                <a:gd name="f85" fmla="val 349"/>
                <a:gd name="f86" fmla="val 528"/>
                <a:gd name="f87" fmla="val 508"/>
                <a:gd name="f88" fmla="val 331"/>
                <a:gd name="f89" fmla="val 478"/>
                <a:gd name="f90" fmla="val 325"/>
                <a:gd name="f91" fmla="val 312"/>
                <a:gd name="f92" fmla="val 417"/>
                <a:gd name="f93" fmla="val 291"/>
                <a:gd name="f94" fmla="val 370"/>
                <a:gd name="f95" fmla="val 267"/>
                <a:gd name="f96" fmla="val 230"/>
                <a:gd name="f97" fmla="val 218"/>
                <a:gd name="f98" fmla="val 277"/>
                <a:gd name="f99" fmla="val 217"/>
                <a:gd name="f100" fmla="val 228"/>
                <a:gd name="f101" fmla="val 237"/>
                <a:gd name="f102" fmla="val 243"/>
                <a:gd name="f103" fmla="val 231"/>
                <a:gd name="f104" fmla="val 250"/>
                <a:gd name="f105" fmla="val 191"/>
                <a:gd name="f106" fmla="val 287"/>
                <a:gd name="f107" fmla="val 169"/>
                <a:gd name="f108" fmla="val 316"/>
                <a:gd name="f109" fmla="val 154"/>
                <a:gd name="f110" fmla="val 337"/>
                <a:gd name="f111" fmla="val 143"/>
                <a:gd name="f112" fmla="val 339"/>
                <a:gd name="f113" fmla="val 137"/>
                <a:gd name="f114" fmla="val 332"/>
                <a:gd name="f115" fmla="val 115"/>
                <a:gd name="f116" fmla="val 327"/>
                <a:gd name="f117" fmla="val 95"/>
                <a:gd name="f118" fmla="val 80"/>
                <a:gd name="f119" fmla="val 350"/>
                <a:gd name="f120" fmla="val 67"/>
                <a:gd name="f121" fmla="val 375"/>
                <a:gd name="f122" fmla="val 49"/>
                <a:gd name="f123" fmla="val 403"/>
                <a:gd name="f124" fmla="val 40"/>
                <a:gd name="f125" fmla="val 434"/>
                <a:gd name="f126" fmla="val 446"/>
                <a:gd name="f127" fmla="val 37"/>
                <a:gd name="f128" fmla="val 41"/>
                <a:gd name="f129" fmla="val 465"/>
                <a:gd name="f130" fmla="val 483"/>
                <a:gd name="f131" fmla="val 66"/>
                <a:gd name="f132" fmla="val 505"/>
                <a:gd name="f133" fmla="val 69"/>
                <a:gd name="f134" fmla="val 63"/>
                <a:gd name="f135" fmla="val 58"/>
                <a:gd name="f136" fmla="val 571"/>
                <a:gd name="f137" fmla="val 46"/>
                <a:gd name="f138" fmla="val 595"/>
                <a:gd name="f139" fmla="val 44"/>
                <a:gd name="f140" fmla="val 630"/>
                <a:gd name="f141" fmla="val 33"/>
                <a:gd name="f142" fmla="val 663"/>
                <a:gd name="f143" fmla="val 15"/>
                <a:gd name="f144" fmla="val 697"/>
                <a:gd name="f145" fmla="val 3"/>
                <a:gd name="f146" fmla="val 701"/>
                <a:gd name="f147" fmla="val 705"/>
                <a:gd name="f148" fmla="val 1"/>
                <a:gd name="f149" fmla="val 708"/>
                <a:gd name="f150" fmla="val 5"/>
                <a:gd name="f151" fmla="val 720"/>
                <a:gd name="f152" fmla="val 47"/>
                <a:gd name="f153" fmla="val 736"/>
                <a:gd name="f154" fmla="val 87"/>
                <a:gd name="f155" fmla="val 765"/>
                <a:gd name="f156" fmla="val 121"/>
                <a:gd name="f157" fmla="val 768"/>
                <a:gd name="f158" fmla="val 125"/>
                <a:gd name="f159" fmla="val 130"/>
                <a:gd name="f160" fmla="val 766"/>
                <a:gd name="f161" fmla="val 135"/>
                <a:gd name="f162" fmla="val 750"/>
                <a:gd name="f163" fmla="val 147"/>
                <a:gd name="f164" fmla="val 734"/>
                <a:gd name="f165" fmla="val 159"/>
                <a:gd name="f166" fmla="val 171"/>
                <a:gd name="f167" fmla="val 198"/>
                <a:gd name="f168" fmla="val 655"/>
                <a:gd name="f169" fmla="val 623"/>
                <a:gd name="f170" fmla="val 240"/>
                <a:gd name="f171" fmla="val 577"/>
                <a:gd name="f172" fmla="val 275"/>
                <a:gd name="f173" fmla="val 533"/>
                <a:gd name="f174" fmla="val 311"/>
                <a:gd name="f175" fmla="val 504"/>
                <a:gd name="f176" fmla="val 361"/>
                <a:gd name="f177" fmla="val 481"/>
                <a:gd name="f178" fmla="val 401"/>
                <a:gd name="f179" fmla="val 475"/>
                <a:gd name="f180" fmla="val 495"/>
                <a:gd name="f181" fmla="val 583"/>
                <a:gd name="f182" fmla="val 489"/>
                <a:gd name="f183" fmla="val 675"/>
                <a:gd name="f184" fmla="val 453"/>
                <a:gd name="f185" fmla="val 764"/>
                <a:gd name="f186" fmla="val 445"/>
                <a:gd name="f187" fmla="val 788"/>
                <a:gd name="f188" fmla="val 433"/>
                <a:gd name="f189" fmla="val 810"/>
                <a:gd name="f190" fmla="val 420"/>
                <a:gd name="f191" fmla="val 832"/>
                <a:gd name="f192" fmla="val 432"/>
                <a:gd name="f193" fmla="val 811"/>
                <a:gd name="f194" fmla="val 792"/>
                <a:gd name="f195" fmla="val 451"/>
                <a:gd name="f196" fmla="val 480"/>
                <a:gd name="f197" fmla="val 699"/>
                <a:gd name="f198" fmla="val 500"/>
                <a:gd name="f199" fmla="val 627"/>
                <a:gd name="f200" fmla="val 496"/>
                <a:gd name="f201" fmla="val 527"/>
                <a:gd name="f202" fmla="val 492"/>
                <a:gd name="f203" fmla="val 490"/>
                <a:gd name="f204" fmla="val 487"/>
                <a:gd name="f205" fmla="val 486"/>
                <a:gd name="f206" fmla="val 431"/>
                <a:gd name="f207" fmla="val 408"/>
                <a:gd name="f208" fmla="val 499"/>
                <a:gd name="f209" fmla="val 399"/>
                <a:gd name="f210" fmla="val 387"/>
                <a:gd name="f211" fmla="val 515"/>
                <a:gd name="f212" fmla="val 398"/>
                <a:gd name="f213" fmla="val 553"/>
                <a:gd name="f214" fmla="val 598"/>
                <a:gd name="f215" fmla="val 645"/>
                <a:gd name="f216" fmla="val 426"/>
                <a:gd name="f217" fmla="val 665"/>
                <a:gd name="f218" fmla="val 685"/>
                <a:gd name="f219" fmla="val 419"/>
                <a:gd name="f220" fmla="val 413"/>
                <a:gd name="f221" fmla="val 716"/>
                <a:gd name="f222" fmla="val 409"/>
                <a:gd name="f223" fmla="val 726"/>
                <a:gd name="f224" fmla="+- 0 0 -90"/>
                <a:gd name="f225" fmla="*/ f4 1 769"/>
                <a:gd name="f226" fmla="*/ f5 1 987"/>
                <a:gd name="f227" fmla="val f6"/>
                <a:gd name="f228" fmla="val f7"/>
                <a:gd name="f229" fmla="val f8"/>
                <a:gd name="f230" fmla="*/ f224 f0 1"/>
                <a:gd name="f231" fmla="+- f229 0 f227"/>
                <a:gd name="f232" fmla="+- f228 0 f227"/>
                <a:gd name="f233" fmla="*/ f230 1 f3"/>
                <a:gd name="f234" fmla="*/ f232 1 769"/>
                <a:gd name="f235" fmla="*/ f231 1 987"/>
                <a:gd name="f236" fmla="*/ 729 f232 1"/>
                <a:gd name="f237" fmla="*/ 424 f231 1"/>
                <a:gd name="f238" fmla="*/ 723 f232 1"/>
                <a:gd name="f239" fmla="*/ 613 f231 1"/>
                <a:gd name="f240" fmla="*/ 565 f232 1"/>
                <a:gd name="f241" fmla="*/ 895 f231 1"/>
                <a:gd name="f242" fmla="*/ 513 f232 1"/>
                <a:gd name="f243" fmla="*/ 941 f231 1"/>
                <a:gd name="f244" fmla="*/ 319 f232 1"/>
                <a:gd name="f245" fmla="*/ 944 f231 1"/>
                <a:gd name="f246" fmla="*/ 75 f232 1"/>
                <a:gd name="f247" fmla="*/ 692 f231 1"/>
                <a:gd name="f248" fmla="*/ 4 f232 1"/>
                <a:gd name="f249" fmla="*/ 509 f231 1"/>
                <a:gd name="f250" fmla="*/ 6 f232 1"/>
                <a:gd name="f251" fmla="*/ 456 f231 1"/>
                <a:gd name="f252" fmla="*/ 122 f232 1"/>
                <a:gd name="f253" fmla="*/ 281 f231 1"/>
                <a:gd name="f254" fmla="*/ 220 f232 1"/>
                <a:gd name="f255" fmla="*/ 289 f231 1"/>
                <a:gd name="f256" fmla="*/ 302 f232 1"/>
                <a:gd name="f257" fmla="*/ 410 f231 1"/>
                <a:gd name="f258" fmla="*/ 342 f232 1"/>
                <a:gd name="f259" fmla="*/ 510 f231 1"/>
                <a:gd name="f260" fmla="*/ 358 f232 1"/>
                <a:gd name="f261" fmla="*/ 567 f231 1"/>
                <a:gd name="f262" fmla="*/ 360 f232 1"/>
                <a:gd name="f263" fmla="*/ 570 f231 1"/>
                <a:gd name="f264" fmla="*/ 508 f231 1"/>
                <a:gd name="f265" fmla="*/ 312 f232 1"/>
                <a:gd name="f266" fmla="*/ 417 f231 1"/>
                <a:gd name="f267" fmla="*/ 230 f232 1"/>
                <a:gd name="f268" fmla="*/ 228 f232 1"/>
                <a:gd name="f269" fmla="*/ 254 f231 1"/>
                <a:gd name="f270" fmla="*/ 250 f232 1"/>
                <a:gd name="f271" fmla="*/ 219 f231 1"/>
                <a:gd name="f272" fmla="*/ 316 f232 1"/>
                <a:gd name="f273" fmla="*/ 154 f231 1"/>
                <a:gd name="f274" fmla="*/ 332 f232 1"/>
                <a:gd name="f275" fmla="*/ 115 f231 1"/>
                <a:gd name="f276" fmla="*/ 350 f232 1"/>
                <a:gd name="f277" fmla="*/ 67 f231 1"/>
                <a:gd name="f278" fmla="*/ 434 f232 1"/>
                <a:gd name="f279" fmla="*/ 38 f231 1"/>
                <a:gd name="f280" fmla="*/ 465 f232 1"/>
                <a:gd name="f281" fmla="*/ 49 f231 1"/>
                <a:gd name="f282" fmla="*/ 528 f232 1"/>
                <a:gd name="f283" fmla="*/ 63 f231 1"/>
                <a:gd name="f284" fmla="*/ 595 f232 1"/>
                <a:gd name="f285" fmla="*/ 44 f231 1"/>
                <a:gd name="f286" fmla="*/ 697 f232 1"/>
                <a:gd name="f287" fmla="*/ 3 f231 1"/>
                <a:gd name="f288" fmla="*/ 708 f232 1"/>
                <a:gd name="f289" fmla="*/ 5 f231 1"/>
                <a:gd name="f290" fmla="*/ 765 f232 1"/>
                <a:gd name="f291" fmla="*/ 121 f231 1"/>
                <a:gd name="f292" fmla="*/ 766 f232 1"/>
                <a:gd name="f293" fmla="*/ 135 f231 1"/>
                <a:gd name="f294" fmla="*/ 718 f232 1"/>
                <a:gd name="f295" fmla="*/ 171 f231 1"/>
                <a:gd name="f296" fmla="*/ 623 f232 1"/>
                <a:gd name="f297" fmla="*/ 240 f231 1"/>
                <a:gd name="f298" fmla="*/ 504 f232 1"/>
                <a:gd name="f299" fmla="*/ 361 f231 1"/>
                <a:gd name="f300" fmla="*/ 481 f232 1"/>
                <a:gd name="f301" fmla="*/ 488 f231 1"/>
                <a:gd name="f302" fmla="*/ 453 f232 1"/>
                <a:gd name="f303" fmla="*/ 764 f231 1"/>
                <a:gd name="f304" fmla="*/ 420 f232 1"/>
                <a:gd name="f305" fmla="*/ 832 f231 1"/>
                <a:gd name="f306" fmla="*/ 451 f232 1"/>
                <a:gd name="f307" fmla="*/ 769 f231 1"/>
                <a:gd name="f308" fmla="*/ 496 f232 1"/>
                <a:gd name="f309" fmla="*/ 550 f231 1"/>
                <a:gd name="f310" fmla="*/ 490 f232 1"/>
                <a:gd name="f311" fmla="*/ 481 f231 1"/>
                <a:gd name="f312" fmla="*/ 495 f232 1"/>
                <a:gd name="f313" fmla="*/ 408 f231 1"/>
                <a:gd name="f314" fmla="*/ 515 f232 1"/>
                <a:gd name="f315" fmla="*/ 398 f231 1"/>
                <a:gd name="f316" fmla="*/ 645 f232 1"/>
                <a:gd name="f317" fmla="*/ 426 f231 1"/>
                <a:gd name="f318" fmla="*/ 705 f232 1"/>
                <a:gd name="f319" fmla="*/ 413 f231 1"/>
                <a:gd name="f320" fmla="+- f233 0 f1"/>
                <a:gd name="f321" fmla="*/ f236 1 769"/>
                <a:gd name="f322" fmla="*/ f237 1 987"/>
                <a:gd name="f323" fmla="*/ f238 1 769"/>
                <a:gd name="f324" fmla="*/ f239 1 987"/>
                <a:gd name="f325" fmla="*/ f240 1 769"/>
                <a:gd name="f326" fmla="*/ f241 1 987"/>
                <a:gd name="f327" fmla="*/ f242 1 769"/>
                <a:gd name="f328" fmla="*/ f243 1 987"/>
                <a:gd name="f329" fmla="*/ f244 1 769"/>
                <a:gd name="f330" fmla="*/ f245 1 987"/>
                <a:gd name="f331" fmla="*/ f246 1 769"/>
                <a:gd name="f332" fmla="*/ f247 1 987"/>
                <a:gd name="f333" fmla="*/ f248 1 769"/>
                <a:gd name="f334" fmla="*/ f249 1 987"/>
                <a:gd name="f335" fmla="*/ f250 1 769"/>
                <a:gd name="f336" fmla="*/ f251 1 987"/>
                <a:gd name="f337" fmla="*/ f252 1 769"/>
                <a:gd name="f338" fmla="*/ f253 1 987"/>
                <a:gd name="f339" fmla="*/ f254 1 769"/>
                <a:gd name="f340" fmla="*/ f255 1 987"/>
                <a:gd name="f341" fmla="*/ f256 1 769"/>
                <a:gd name="f342" fmla="*/ f257 1 987"/>
                <a:gd name="f343" fmla="*/ f258 1 769"/>
                <a:gd name="f344" fmla="*/ f259 1 987"/>
                <a:gd name="f345" fmla="*/ f260 1 769"/>
                <a:gd name="f346" fmla="*/ f261 1 987"/>
                <a:gd name="f347" fmla="*/ f262 1 769"/>
                <a:gd name="f348" fmla="*/ f263 1 987"/>
                <a:gd name="f349" fmla="*/ f264 1 987"/>
                <a:gd name="f350" fmla="*/ f265 1 769"/>
                <a:gd name="f351" fmla="*/ f266 1 987"/>
                <a:gd name="f352" fmla="*/ f267 1 769"/>
                <a:gd name="f353" fmla="*/ f268 1 769"/>
                <a:gd name="f354" fmla="*/ f269 1 987"/>
                <a:gd name="f355" fmla="*/ f270 1 769"/>
                <a:gd name="f356" fmla="*/ f271 1 987"/>
                <a:gd name="f357" fmla="*/ f272 1 769"/>
                <a:gd name="f358" fmla="*/ f273 1 987"/>
                <a:gd name="f359" fmla="*/ f274 1 769"/>
                <a:gd name="f360" fmla="*/ f275 1 987"/>
                <a:gd name="f361" fmla="*/ f276 1 769"/>
                <a:gd name="f362" fmla="*/ f277 1 987"/>
                <a:gd name="f363" fmla="*/ f278 1 769"/>
                <a:gd name="f364" fmla="*/ f279 1 987"/>
                <a:gd name="f365" fmla="*/ f280 1 769"/>
                <a:gd name="f366" fmla="*/ f281 1 987"/>
                <a:gd name="f367" fmla="*/ f282 1 769"/>
                <a:gd name="f368" fmla="*/ f283 1 987"/>
                <a:gd name="f369" fmla="*/ f284 1 769"/>
                <a:gd name="f370" fmla="*/ f285 1 987"/>
                <a:gd name="f371" fmla="*/ f286 1 769"/>
                <a:gd name="f372" fmla="*/ f287 1 987"/>
                <a:gd name="f373" fmla="*/ f288 1 769"/>
                <a:gd name="f374" fmla="*/ f289 1 987"/>
                <a:gd name="f375" fmla="*/ f290 1 769"/>
                <a:gd name="f376" fmla="*/ f291 1 987"/>
                <a:gd name="f377" fmla="*/ f292 1 769"/>
                <a:gd name="f378" fmla="*/ f293 1 987"/>
                <a:gd name="f379" fmla="*/ f294 1 769"/>
                <a:gd name="f380" fmla="*/ f295 1 987"/>
                <a:gd name="f381" fmla="*/ f296 1 769"/>
                <a:gd name="f382" fmla="*/ f297 1 987"/>
                <a:gd name="f383" fmla="*/ f298 1 769"/>
                <a:gd name="f384" fmla="*/ f299 1 987"/>
                <a:gd name="f385" fmla="*/ f300 1 769"/>
                <a:gd name="f386" fmla="*/ f301 1 987"/>
                <a:gd name="f387" fmla="*/ f302 1 769"/>
                <a:gd name="f388" fmla="*/ f303 1 987"/>
                <a:gd name="f389" fmla="*/ f304 1 769"/>
                <a:gd name="f390" fmla="*/ f305 1 987"/>
                <a:gd name="f391" fmla="*/ f306 1 769"/>
                <a:gd name="f392" fmla="*/ f307 1 987"/>
                <a:gd name="f393" fmla="*/ f308 1 769"/>
                <a:gd name="f394" fmla="*/ f309 1 987"/>
                <a:gd name="f395" fmla="*/ f310 1 769"/>
                <a:gd name="f396" fmla="*/ f311 1 987"/>
                <a:gd name="f397" fmla="*/ f312 1 769"/>
                <a:gd name="f398" fmla="*/ f313 1 987"/>
                <a:gd name="f399" fmla="*/ f314 1 769"/>
                <a:gd name="f400" fmla="*/ f315 1 987"/>
                <a:gd name="f401" fmla="*/ f316 1 769"/>
                <a:gd name="f402" fmla="*/ f317 1 987"/>
                <a:gd name="f403" fmla="*/ f318 1 769"/>
                <a:gd name="f404" fmla="*/ f319 1 987"/>
                <a:gd name="f405" fmla="*/ 0 1 f234"/>
                <a:gd name="f406" fmla="*/ f228 1 f234"/>
                <a:gd name="f407" fmla="*/ 0 1 f235"/>
                <a:gd name="f408" fmla="*/ f229 1 f235"/>
                <a:gd name="f409" fmla="*/ f321 1 f234"/>
                <a:gd name="f410" fmla="*/ f322 1 f235"/>
                <a:gd name="f411" fmla="*/ f323 1 f234"/>
                <a:gd name="f412" fmla="*/ f324 1 f235"/>
                <a:gd name="f413" fmla="*/ f325 1 f234"/>
                <a:gd name="f414" fmla="*/ f326 1 f235"/>
                <a:gd name="f415" fmla="*/ f327 1 f234"/>
                <a:gd name="f416" fmla="*/ f328 1 f235"/>
                <a:gd name="f417" fmla="*/ f329 1 f234"/>
                <a:gd name="f418" fmla="*/ f330 1 f235"/>
                <a:gd name="f419" fmla="*/ f331 1 f234"/>
                <a:gd name="f420" fmla="*/ f332 1 f235"/>
                <a:gd name="f421" fmla="*/ f333 1 f234"/>
                <a:gd name="f422" fmla="*/ f334 1 f235"/>
                <a:gd name="f423" fmla="*/ f335 1 f234"/>
                <a:gd name="f424" fmla="*/ f336 1 f235"/>
                <a:gd name="f425" fmla="*/ f337 1 f234"/>
                <a:gd name="f426" fmla="*/ f338 1 f235"/>
                <a:gd name="f427" fmla="*/ f339 1 f234"/>
                <a:gd name="f428" fmla="*/ f340 1 f235"/>
                <a:gd name="f429" fmla="*/ f341 1 f234"/>
                <a:gd name="f430" fmla="*/ f342 1 f235"/>
                <a:gd name="f431" fmla="*/ f343 1 f234"/>
                <a:gd name="f432" fmla="*/ f344 1 f235"/>
                <a:gd name="f433" fmla="*/ f345 1 f234"/>
                <a:gd name="f434" fmla="*/ f346 1 f235"/>
                <a:gd name="f435" fmla="*/ f347 1 f234"/>
                <a:gd name="f436" fmla="*/ f348 1 f235"/>
                <a:gd name="f437" fmla="*/ f349 1 f235"/>
                <a:gd name="f438" fmla="*/ f350 1 f234"/>
                <a:gd name="f439" fmla="*/ f351 1 f235"/>
                <a:gd name="f440" fmla="*/ f352 1 f234"/>
                <a:gd name="f441" fmla="*/ f353 1 f234"/>
                <a:gd name="f442" fmla="*/ f354 1 f235"/>
                <a:gd name="f443" fmla="*/ f355 1 f234"/>
                <a:gd name="f444" fmla="*/ f356 1 f235"/>
                <a:gd name="f445" fmla="*/ f357 1 f234"/>
                <a:gd name="f446" fmla="*/ f358 1 f235"/>
                <a:gd name="f447" fmla="*/ f359 1 f234"/>
                <a:gd name="f448" fmla="*/ f360 1 f235"/>
                <a:gd name="f449" fmla="*/ f361 1 f234"/>
                <a:gd name="f450" fmla="*/ f362 1 f235"/>
                <a:gd name="f451" fmla="*/ f363 1 f234"/>
                <a:gd name="f452" fmla="*/ f364 1 f235"/>
                <a:gd name="f453" fmla="*/ f365 1 f234"/>
                <a:gd name="f454" fmla="*/ f366 1 f235"/>
                <a:gd name="f455" fmla="*/ f367 1 f234"/>
                <a:gd name="f456" fmla="*/ f368 1 f235"/>
                <a:gd name="f457" fmla="*/ f369 1 f234"/>
                <a:gd name="f458" fmla="*/ f370 1 f235"/>
                <a:gd name="f459" fmla="*/ f371 1 f234"/>
                <a:gd name="f460" fmla="*/ f372 1 f235"/>
                <a:gd name="f461" fmla="*/ f373 1 f234"/>
                <a:gd name="f462" fmla="*/ f374 1 f235"/>
                <a:gd name="f463" fmla="*/ f375 1 f234"/>
                <a:gd name="f464" fmla="*/ f376 1 f235"/>
                <a:gd name="f465" fmla="*/ f377 1 f234"/>
                <a:gd name="f466" fmla="*/ f378 1 f235"/>
                <a:gd name="f467" fmla="*/ f379 1 f234"/>
                <a:gd name="f468" fmla="*/ f380 1 f235"/>
                <a:gd name="f469" fmla="*/ f381 1 f234"/>
                <a:gd name="f470" fmla="*/ f382 1 f235"/>
                <a:gd name="f471" fmla="*/ f383 1 f234"/>
                <a:gd name="f472" fmla="*/ f384 1 f235"/>
                <a:gd name="f473" fmla="*/ f385 1 f234"/>
                <a:gd name="f474" fmla="*/ f386 1 f235"/>
                <a:gd name="f475" fmla="*/ f387 1 f234"/>
                <a:gd name="f476" fmla="*/ f388 1 f235"/>
                <a:gd name="f477" fmla="*/ f389 1 f234"/>
                <a:gd name="f478" fmla="*/ f390 1 f235"/>
                <a:gd name="f479" fmla="*/ f391 1 f234"/>
                <a:gd name="f480" fmla="*/ f392 1 f235"/>
                <a:gd name="f481" fmla="*/ f393 1 f234"/>
                <a:gd name="f482" fmla="*/ f394 1 f235"/>
                <a:gd name="f483" fmla="*/ f395 1 f234"/>
                <a:gd name="f484" fmla="*/ f396 1 f235"/>
                <a:gd name="f485" fmla="*/ f397 1 f234"/>
                <a:gd name="f486" fmla="*/ f398 1 f235"/>
                <a:gd name="f487" fmla="*/ f399 1 f234"/>
                <a:gd name="f488" fmla="*/ f400 1 f235"/>
                <a:gd name="f489" fmla="*/ f401 1 f234"/>
                <a:gd name="f490" fmla="*/ f402 1 f235"/>
                <a:gd name="f491" fmla="*/ f403 1 f234"/>
                <a:gd name="f492" fmla="*/ f404 1 f235"/>
                <a:gd name="f493" fmla="*/ f405 f225 1"/>
                <a:gd name="f494" fmla="*/ f406 f225 1"/>
                <a:gd name="f495" fmla="*/ f408 f226 1"/>
                <a:gd name="f496" fmla="*/ f407 f226 1"/>
                <a:gd name="f497" fmla="*/ f409 f225 1"/>
                <a:gd name="f498" fmla="*/ f410 f226 1"/>
                <a:gd name="f499" fmla="*/ f411 f225 1"/>
                <a:gd name="f500" fmla="*/ f412 f226 1"/>
                <a:gd name="f501" fmla="*/ f413 f225 1"/>
                <a:gd name="f502" fmla="*/ f414 f226 1"/>
                <a:gd name="f503" fmla="*/ f415 f225 1"/>
                <a:gd name="f504" fmla="*/ f416 f226 1"/>
                <a:gd name="f505" fmla="*/ f417 f225 1"/>
                <a:gd name="f506" fmla="*/ f418 f226 1"/>
                <a:gd name="f507" fmla="*/ f419 f225 1"/>
                <a:gd name="f508" fmla="*/ f420 f226 1"/>
                <a:gd name="f509" fmla="*/ f421 f225 1"/>
                <a:gd name="f510" fmla="*/ f422 f226 1"/>
                <a:gd name="f511" fmla="*/ f423 f225 1"/>
                <a:gd name="f512" fmla="*/ f424 f226 1"/>
                <a:gd name="f513" fmla="*/ f425 f225 1"/>
                <a:gd name="f514" fmla="*/ f426 f226 1"/>
                <a:gd name="f515" fmla="*/ f427 f225 1"/>
                <a:gd name="f516" fmla="*/ f428 f226 1"/>
                <a:gd name="f517" fmla="*/ f429 f225 1"/>
                <a:gd name="f518" fmla="*/ f430 f226 1"/>
                <a:gd name="f519" fmla="*/ f431 f225 1"/>
                <a:gd name="f520" fmla="*/ f432 f226 1"/>
                <a:gd name="f521" fmla="*/ f433 f225 1"/>
                <a:gd name="f522" fmla="*/ f434 f226 1"/>
                <a:gd name="f523" fmla="*/ f435 f225 1"/>
                <a:gd name="f524" fmla="*/ f436 f226 1"/>
                <a:gd name="f525" fmla="*/ f437 f226 1"/>
                <a:gd name="f526" fmla="*/ f438 f225 1"/>
                <a:gd name="f527" fmla="*/ f439 f226 1"/>
                <a:gd name="f528" fmla="*/ f440 f225 1"/>
                <a:gd name="f529" fmla="*/ f441 f225 1"/>
                <a:gd name="f530" fmla="*/ f442 f226 1"/>
                <a:gd name="f531" fmla="*/ f443 f225 1"/>
                <a:gd name="f532" fmla="*/ f444 f226 1"/>
                <a:gd name="f533" fmla="*/ f445 f225 1"/>
                <a:gd name="f534" fmla="*/ f446 f226 1"/>
                <a:gd name="f535" fmla="*/ f447 f225 1"/>
                <a:gd name="f536" fmla="*/ f448 f226 1"/>
                <a:gd name="f537" fmla="*/ f449 f225 1"/>
                <a:gd name="f538" fmla="*/ f450 f226 1"/>
                <a:gd name="f539" fmla="*/ f451 f225 1"/>
                <a:gd name="f540" fmla="*/ f452 f226 1"/>
                <a:gd name="f541" fmla="*/ f453 f225 1"/>
                <a:gd name="f542" fmla="*/ f454 f226 1"/>
                <a:gd name="f543" fmla="*/ f455 f225 1"/>
                <a:gd name="f544" fmla="*/ f456 f226 1"/>
                <a:gd name="f545" fmla="*/ f457 f225 1"/>
                <a:gd name="f546" fmla="*/ f458 f226 1"/>
                <a:gd name="f547" fmla="*/ f459 f225 1"/>
                <a:gd name="f548" fmla="*/ f460 f226 1"/>
                <a:gd name="f549" fmla="*/ f461 f225 1"/>
                <a:gd name="f550" fmla="*/ f462 f226 1"/>
                <a:gd name="f551" fmla="*/ f463 f225 1"/>
                <a:gd name="f552" fmla="*/ f464 f226 1"/>
                <a:gd name="f553" fmla="*/ f465 f225 1"/>
                <a:gd name="f554" fmla="*/ f466 f226 1"/>
                <a:gd name="f555" fmla="*/ f467 f225 1"/>
                <a:gd name="f556" fmla="*/ f468 f226 1"/>
                <a:gd name="f557" fmla="*/ f469 f225 1"/>
                <a:gd name="f558" fmla="*/ f470 f226 1"/>
                <a:gd name="f559" fmla="*/ f471 f225 1"/>
                <a:gd name="f560" fmla="*/ f472 f226 1"/>
                <a:gd name="f561" fmla="*/ f473 f225 1"/>
                <a:gd name="f562" fmla="*/ f474 f226 1"/>
                <a:gd name="f563" fmla="*/ f475 f225 1"/>
                <a:gd name="f564" fmla="*/ f476 f226 1"/>
                <a:gd name="f565" fmla="*/ f477 f225 1"/>
                <a:gd name="f566" fmla="*/ f478 f226 1"/>
                <a:gd name="f567" fmla="*/ f479 f225 1"/>
                <a:gd name="f568" fmla="*/ f480 f226 1"/>
                <a:gd name="f569" fmla="*/ f481 f225 1"/>
                <a:gd name="f570" fmla="*/ f482 f226 1"/>
                <a:gd name="f571" fmla="*/ f483 f225 1"/>
                <a:gd name="f572" fmla="*/ f484 f226 1"/>
                <a:gd name="f573" fmla="*/ f485 f225 1"/>
                <a:gd name="f574" fmla="*/ f486 f226 1"/>
                <a:gd name="f575" fmla="*/ f487 f225 1"/>
                <a:gd name="f576" fmla="*/ f488 f226 1"/>
                <a:gd name="f577" fmla="*/ f489 f225 1"/>
                <a:gd name="f578" fmla="*/ f490 f226 1"/>
                <a:gd name="f579" fmla="*/ f491 f225 1"/>
                <a:gd name="f580" fmla="*/ f492 f2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0">
                  <a:pos x="f497" y="f498"/>
                </a:cxn>
                <a:cxn ang="f320">
                  <a:pos x="f499" y="f500"/>
                </a:cxn>
                <a:cxn ang="f320">
                  <a:pos x="f501" y="f502"/>
                </a:cxn>
                <a:cxn ang="f320">
                  <a:pos x="f503" y="f504"/>
                </a:cxn>
                <a:cxn ang="f320">
                  <a:pos x="f505" y="f506"/>
                </a:cxn>
                <a:cxn ang="f320">
                  <a:pos x="f507" y="f508"/>
                </a:cxn>
                <a:cxn ang="f320">
                  <a:pos x="f509" y="f510"/>
                </a:cxn>
                <a:cxn ang="f320">
                  <a:pos x="f511" y="f512"/>
                </a:cxn>
                <a:cxn ang="f320">
                  <a:pos x="f513" y="f514"/>
                </a:cxn>
                <a:cxn ang="f320">
                  <a:pos x="f515" y="f516"/>
                </a:cxn>
                <a:cxn ang="f320">
                  <a:pos x="f517" y="f518"/>
                </a:cxn>
                <a:cxn ang="f320">
                  <a:pos x="f519" y="f520"/>
                </a:cxn>
                <a:cxn ang="f320">
                  <a:pos x="f521" y="f522"/>
                </a:cxn>
                <a:cxn ang="f320">
                  <a:pos x="f523" y="f524"/>
                </a:cxn>
                <a:cxn ang="f320">
                  <a:pos x="f519" y="f525"/>
                </a:cxn>
                <a:cxn ang="f320">
                  <a:pos x="f526" y="f527"/>
                </a:cxn>
                <a:cxn ang="f320">
                  <a:pos x="f528" y="f516"/>
                </a:cxn>
                <a:cxn ang="f320">
                  <a:pos x="f529" y="f530"/>
                </a:cxn>
                <a:cxn ang="f320">
                  <a:pos x="f531" y="f532"/>
                </a:cxn>
                <a:cxn ang="f320">
                  <a:pos x="f533" y="f534"/>
                </a:cxn>
                <a:cxn ang="f320">
                  <a:pos x="f535" y="f536"/>
                </a:cxn>
                <a:cxn ang="f320">
                  <a:pos x="f537" y="f538"/>
                </a:cxn>
                <a:cxn ang="f320">
                  <a:pos x="f539" y="f540"/>
                </a:cxn>
                <a:cxn ang="f320">
                  <a:pos x="f541" y="f542"/>
                </a:cxn>
                <a:cxn ang="f320">
                  <a:pos x="f543" y="f544"/>
                </a:cxn>
                <a:cxn ang="f320">
                  <a:pos x="f545" y="f546"/>
                </a:cxn>
                <a:cxn ang="f320">
                  <a:pos x="f547" y="f548"/>
                </a:cxn>
                <a:cxn ang="f320">
                  <a:pos x="f549" y="f550"/>
                </a:cxn>
                <a:cxn ang="f320">
                  <a:pos x="f551" y="f552"/>
                </a:cxn>
                <a:cxn ang="f320">
                  <a:pos x="f553" y="f554"/>
                </a:cxn>
                <a:cxn ang="f320">
                  <a:pos x="f555" y="f556"/>
                </a:cxn>
                <a:cxn ang="f320">
                  <a:pos x="f557" y="f558"/>
                </a:cxn>
                <a:cxn ang="f320">
                  <a:pos x="f559" y="f560"/>
                </a:cxn>
                <a:cxn ang="f320">
                  <a:pos x="f561" y="f562"/>
                </a:cxn>
                <a:cxn ang="f320">
                  <a:pos x="f563" y="f564"/>
                </a:cxn>
                <a:cxn ang="f320">
                  <a:pos x="f565" y="f566"/>
                </a:cxn>
                <a:cxn ang="f320">
                  <a:pos x="f567" y="f568"/>
                </a:cxn>
                <a:cxn ang="f320">
                  <a:pos x="f569" y="f570"/>
                </a:cxn>
                <a:cxn ang="f320">
                  <a:pos x="f571" y="f572"/>
                </a:cxn>
                <a:cxn ang="f320">
                  <a:pos x="f573" y="f574"/>
                </a:cxn>
                <a:cxn ang="f320">
                  <a:pos x="f575" y="f576"/>
                </a:cxn>
                <a:cxn ang="f320">
                  <a:pos x="f577" y="f578"/>
                </a:cxn>
                <a:cxn ang="f320">
                  <a:pos x="f579" y="f580"/>
                </a:cxn>
                <a:cxn ang="f320">
                  <a:pos x="f497" y="f498"/>
                </a:cxn>
              </a:cxnLst>
              <a:rect l="f493" t="f496" r="f494" b="f495"/>
              <a:pathLst>
                <a:path w="769" h="98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8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6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23"/>
                    <a:pt x="f78" y="f79"/>
                  </a:cubicBezTo>
                  <a:cubicBezTo>
                    <a:pt x="f2" y="f80"/>
                    <a:pt x="f81" y="f82"/>
                    <a:pt x="f2" y="f83"/>
                  </a:cubicBezTo>
                  <a:cubicBezTo>
                    <a:pt x="f84" y="f23"/>
                    <a:pt x="f85" y="f86"/>
                    <a:pt x="f73" y="f87"/>
                  </a:cubicBezTo>
                  <a:cubicBezTo>
                    <a:pt x="f88" y="f89"/>
                    <a:pt x="f90" y="f29"/>
                    <a:pt x="f91" y="f92"/>
                  </a:cubicBezTo>
                  <a:cubicBezTo>
                    <a:pt x="f93" y="f94"/>
                    <a:pt x="f95" y="f90"/>
                    <a:pt x="f96" y="f62"/>
                  </a:cubicBezTo>
                  <a:cubicBezTo>
                    <a:pt x="f97" y="f98"/>
                    <a:pt x="f99" y="f95"/>
                    <a:pt x="f100" y="f58"/>
                  </a:cubicBezTo>
                  <a:cubicBezTo>
                    <a:pt x="f101" y="f102"/>
                    <a:pt x="f102" y="f103"/>
                    <a:pt x="f104" y="f34"/>
                  </a:cubicBezTo>
                  <a:cubicBezTo>
                    <a:pt x="f95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88" y="f118"/>
                    <a:pt x="f119" y="f120"/>
                  </a:cubicBezTo>
                  <a:cubicBezTo>
                    <a:pt x="f121" y="f122"/>
                    <a:pt x="f123" y="f124"/>
                    <a:pt x="f125" y="f40"/>
                  </a:cubicBezTo>
                  <a:cubicBezTo>
                    <a:pt x="f126" y="f127"/>
                    <a:pt x="f50" y="f128"/>
                    <a:pt x="f129" y="f122"/>
                  </a:cubicBezTo>
                  <a:cubicBezTo>
                    <a:pt x="f130" y="f131"/>
                    <a:pt x="f132" y="f133"/>
                    <a:pt x="f86" y="f134"/>
                  </a:cubicBezTo>
                  <a:cubicBezTo>
                    <a:pt x="f1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7" y="f159"/>
                    <a:pt x="f160" y="f161"/>
                  </a:cubicBezTo>
                  <a:cubicBezTo>
                    <a:pt x="f162" y="f163"/>
                    <a:pt x="f164" y="f165"/>
                    <a:pt x="f18" y="f166"/>
                  </a:cubicBezTo>
                  <a:cubicBezTo>
                    <a:pt x="f17" y="f167"/>
                    <a:pt x="f168" y="f99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70"/>
                    <a:pt x="f177" y="f12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86" y="f194"/>
                    <a:pt x="f195" y="f7"/>
                  </a:cubicBezTo>
                  <a:cubicBezTo>
                    <a:pt x="f196" y="f197"/>
                    <a:pt x="f198" y="f199"/>
                    <a:pt x="f200" y="f23"/>
                  </a:cubicBezTo>
                  <a:cubicBezTo>
                    <a:pt x="f180" y="f201"/>
                    <a:pt x="f202" y="f175"/>
                    <a:pt x="f203" y="f177"/>
                  </a:cubicBezTo>
                  <a:cubicBezTo>
                    <a:pt x="f204" y="f50"/>
                    <a:pt x="f205" y="f206"/>
                    <a:pt x="f180" y="f207"/>
                  </a:cubicBezTo>
                  <a:cubicBezTo>
                    <a:pt x="f208" y="f209"/>
                    <a:pt x="f175" y="f210"/>
                    <a:pt x="f211" y="f212"/>
                  </a:cubicBezTo>
                  <a:cubicBezTo>
                    <a:pt x="f213" y="f125"/>
                    <a:pt x="f214" y="f206"/>
                    <a:pt x="f215" y="f216"/>
                  </a:cubicBezTo>
                  <a:cubicBezTo>
                    <a:pt x="f217" y="f10"/>
                    <a:pt x="f218" y="f219"/>
                    <a:pt x="f147" y="f220"/>
                  </a:cubicBezTo>
                  <a:cubicBezTo>
                    <a:pt x="f221" y="f222"/>
                    <a:pt x="f223" y="f222"/>
                    <a:pt x="f9" y="f10"/>
                  </a:cubicBezTo>
                  <a:close/>
                </a:path>
              </a:pathLst>
            </a:custGeom>
            <a:solidFill>
              <a:srgbClr val="C52E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7FF8A638-CF1F-8AFC-3BE0-6BCC88B432E1}"/>
                </a:ext>
              </a:extLst>
            </p:cNvPr>
            <p:cNvSpPr/>
            <p:nvPr/>
          </p:nvSpPr>
          <p:spPr>
            <a:xfrm>
              <a:off x="7119939" y="3559173"/>
              <a:ext cx="342900" cy="3159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4"/>
                <a:gd name="f7" fmla="val 382"/>
                <a:gd name="f8" fmla="val 87"/>
                <a:gd name="f9" fmla="val 108"/>
                <a:gd name="f10" fmla="val 88"/>
                <a:gd name="f11" fmla="val 89"/>
                <a:gd name="f12" fmla="val 120"/>
                <a:gd name="f13" fmla="val 96"/>
                <a:gd name="f14" fmla="val 121"/>
                <a:gd name="f15" fmla="val 109"/>
                <a:gd name="f16" fmla="val 66"/>
                <a:gd name="f17" fmla="val 102"/>
                <a:gd name="f18" fmla="val 46"/>
                <a:gd name="f19" fmla="val 106"/>
                <a:gd name="f20" fmla="val 39"/>
                <a:gd name="f21" fmla="val 125"/>
                <a:gd name="f22" fmla="val 33"/>
                <a:gd name="f23" fmla="val 165"/>
                <a:gd name="f24" fmla="val 18"/>
                <a:gd name="f25" fmla="val 164"/>
                <a:gd name="f26" fmla="val 17"/>
                <a:gd name="f27" fmla="val 183"/>
                <a:gd name="f28" fmla="val 55"/>
                <a:gd name="f29" fmla="val 184"/>
                <a:gd name="f30" fmla="val 58"/>
                <a:gd name="f31" fmla="val 186"/>
                <a:gd name="f32" fmla="val 62"/>
                <a:gd name="f33" fmla="val 188"/>
                <a:gd name="f34" fmla="val 65"/>
                <a:gd name="f35" fmla="val 191"/>
                <a:gd name="f36" fmla="val 72"/>
                <a:gd name="f37" fmla="val 194"/>
                <a:gd name="f38" fmla="val 80"/>
                <a:gd name="f39" fmla="val 204"/>
                <a:gd name="f40" fmla="val 77"/>
                <a:gd name="f41" fmla="val 213"/>
                <a:gd name="f42" fmla="val 75"/>
                <a:gd name="f43" fmla="val 209"/>
                <a:gd name="f44" fmla="val 211"/>
                <a:gd name="f45" fmla="val 60"/>
                <a:gd name="f46" fmla="val 59"/>
                <a:gd name="f47" fmla="val 56"/>
                <a:gd name="f48" fmla="val 212"/>
                <a:gd name="f49" fmla="val 4"/>
                <a:gd name="f50" fmla="val 218"/>
                <a:gd name="f51" fmla="val 271"/>
                <a:gd name="f52" fmla="val 5"/>
                <a:gd name="f53" fmla="val 278"/>
                <a:gd name="f54" fmla="val 6"/>
                <a:gd name="f55" fmla="val 279"/>
                <a:gd name="f56" fmla="val 9"/>
                <a:gd name="f57" fmla="val 280"/>
                <a:gd name="f58" fmla="val 15"/>
                <a:gd name="f59" fmla="val 282"/>
                <a:gd name="f60" fmla="val 284"/>
                <a:gd name="f61" fmla="val 50"/>
                <a:gd name="f62" fmla="val 286"/>
                <a:gd name="f63" fmla="val 68"/>
                <a:gd name="f64" fmla="val 287"/>
                <a:gd name="f65" fmla="val 73"/>
                <a:gd name="f66" fmla="val 82"/>
                <a:gd name="f67" fmla="val 292"/>
                <a:gd name="f68" fmla="val 83"/>
                <a:gd name="f69" fmla="val 302"/>
                <a:gd name="f70" fmla="val 85"/>
                <a:gd name="f71" fmla="val 76"/>
                <a:gd name="f72" fmla="val 305"/>
                <a:gd name="f73" fmla="val 70"/>
                <a:gd name="f74" fmla="val 312"/>
                <a:gd name="f75" fmla="val 318"/>
                <a:gd name="f76" fmla="val 43"/>
                <a:gd name="f77" fmla="val 324"/>
                <a:gd name="f78" fmla="val 28"/>
                <a:gd name="f79" fmla="val 328"/>
                <a:gd name="f80" fmla="val 333"/>
                <a:gd name="f81" fmla="val 16"/>
                <a:gd name="f82" fmla="val 343"/>
                <a:gd name="f83" fmla="val 21"/>
                <a:gd name="f84" fmla="val 352"/>
                <a:gd name="f85" fmla="val 25"/>
                <a:gd name="f86" fmla="val 361"/>
                <a:gd name="f87" fmla="val 30"/>
                <a:gd name="f88" fmla="val 371"/>
                <a:gd name="f89" fmla="val 31"/>
                <a:gd name="f90" fmla="val 391"/>
                <a:gd name="f91" fmla="val 35"/>
                <a:gd name="f92" fmla="val 386"/>
                <a:gd name="f93" fmla="val 380"/>
                <a:gd name="f94" fmla="val 366"/>
                <a:gd name="f95" fmla="val 100"/>
                <a:gd name="f96" fmla="val 374"/>
                <a:gd name="f97" fmla="val 117"/>
                <a:gd name="f98" fmla="val 132"/>
                <a:gd name="f99" fmla="val 403"/>
                <a:gd name="f100" fmla="val 140"/>
                <a:gd name="f101" fmla="val 155"/>
                <a:gd name="f102" fmla="val 388"/>
                <a:gd name="f103" fmla="val 182"/>
                <a:gd name="f104" fmla="val 332"/>
                <a:gd name="f105" fmla="val 187"/>
                <a:gd name="f106" fmla="val 163"/>
                <a:gd name="f107" fmla="val 293"/>
                <a:gd name="f108" fmla="val 152"/>
                <a:gd name="f109" fmla="val 281"/>
                <a:gd name="f110" fmla="val 150"/>
                <a:gd name="f111" fmla="val 265"/>
                <a:gd name="f112" fmla="val 236"/>
                <a:gd name="f113" fmla="val 157"/>
                <a:gd name="f114" fmla="val 185"/>
                <a:gd name="f115" fmla="val 181"/>
                <a:gd name="f116" fmla="val 196"/>
                <a:gd name="f117" fmla="val 215"/>
                <a:gd name="f118" fmla="val 240"/>
                <a:gd name="f119" fmla="val 166"/>
                <a:gd name="f120" fmla="val 251"/>
                <a:gd name="f121" fmla="val 260"/>
                <a:gd name="f122" fmla="val 154"/>
                <a:gd name="f123" fmla="val 113"/>
                <a:gd name="f124" fmla="val 285"/>
                <a:gd name="f125" fmla="val 90"/>
                <a:gd name="f126" fmla="val 322"/>
                <a:gd name="f127" fmla="val 358"/>
                <a:gd name="f128" fmla="val 367"/>
                <a:gd name="f129" fmla="val 57"/>
                <a:gd name="f130" fmla="val 44"/>
                <a:gd name="f131" fmla="val 381"/>
                <a:gd name="f132" fmla="val 29"/>
                <a:gd name="f133" fmla="val 364"/>
                <a:gd name="f134" fmla="val 353"/>
                <a:gd name="f135" fmla="val 3"/>
                <a:gd name="f136" fmla="val 291"/>
                <a:gd name="f137" fmla="val 230"/>
                <a:gd name="f138" fmla="val 169"/>
                <a:gd name="f139" fmla="val 143"/>
                <a:gd name="f140" fmla="val 119"/>
                <a:gd name="f141" fmla="+- 0 0 -90"/>
                <a:gd name="f142" fmla="*/ f3 1 414"/>
                <a:gd name="f143" fmla="*/ f4 1 382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414"/>
                <a:gd name="f152" fmla="*/ f148 1 382"/>
                <a:gd name="f153" fmla="*/ 87 f149 1"/>
                <a:gd name="f154" fmla="*/ 108 f148 1"/>
                <a:gd name="f155" fmla="*/ 89 f149 1"/>
                <a:gd name="f156" fmla="*/ 109 f149 1"/>
                <a:gd name="f157" fmla="*/ 66 f148 1"/>
                <a:gd name="f158" fmla="*/ 125 f149 1"/>
                <a:gd name="f159" fmla="*/ 33 f148 1"/>
                <a:gd name="f160" fmla="*/ 183 f149 1"/>
                <a:gd name="f161" fmla="*/ 55 f148 1"/>
                <a:gd name="f162" fmla="*/ 188 f149 1"/>
                <a:gd name="f163" fmla="*/ 65 f148 1"/>
                <a:gd name="f164" fmla="*/ 204 f149 1"/>
                <a:gd name="f165" fmla="*/ 77 f148 1"/>
                <a:gd name="f166" fmla="*/ 211 f149 1"/>
                <a:gd name="f167" fmla="*/ 60 f148 1"/>
                <a:gd name="f168" fmla="*/ 56 f148 1"/>
                <a:gd name="f169" fmla="*/ 271 f149 1"/>
                <a:gd name="f170" fmla="*/ 5 f148 1"/>
                <a:gd name="f171" fmla="*/ 280 f149 1"/>
                <a:gd name="f172" fmla="*/ 15 f148 1"/>
                <a:gd name="f173" fmla="*/ 286 f149 1"/>
                <a:gd name="f174" fmla="*/ 68 f148 1"/>
                <a:gd name="f175" fmla="*/ 292 f149 1"/>
                <a:gd name="f176" fmla="*/ 83 f148 1"/>
                <a:gd name="f177" fmla="*/ 305 f149 1"/>
                <a:gd name="f178" fmla="*/ 70 f148 1"/>
                <a:gd name="f179" fmla="*/ 324 f149 1"/>
                <a:gd name="f180" fmla="*/ 28 f148 1"/>
                <a:gd name="f181" fmla="*/ 343 f149 1"/>
                <a:gd name="f182" fmla="*/ 21 f148 1"/>
                <a:gd name="f183" fmla="*/ 371 f149 1"/>
                <a:gd name="f184" fmla="*/ 31 f148 1"/>
                <a:gd name="f185" fmla="*/ 386 f149 1"/>
                <a:gd name="f186" fmla="*/ 62 f148 1"/>
                <a:gd name="f187" fmla="*/ 374 f149 1"/>
                <a:gd name="f188" fmla="*/ 117 f148 1"/>
                <a:gd name="f189" fmla="*/ 414 f149 1"/>
                <a:gd name="f190" fmla="*/ 155 f148 1"/>
                <a:gd name="f191" fmla="*/ 163 f148 1"/>
                <a:gd name="f192" fmla="*/ 265 f149 1"/>
                <a:gd name="f193" fmla="*/ 152 f148 1"/>
                <a:gd name="f194" fmla="*/ 185 f149 1"/>
                <a:gd name="f195" fmla="*/ 181 f148 1"/>
                <a:gd name="f196" fmla="*/ 163 f149 1"/>
                <a:gd name="f197" fmla="*/ 240 f148 1"/>
                <a:gd name="f198" fmla="*/ 154 f149 1"/>
                <a:gd name="f199" fmla="*/ 265 f148 1"/>
                <a:gd name="f200" fmla="*/ 66 f149 1"/>
                <a:gd name="f201" fmla="*/ 358 f148 1"/>
                <a:gd name="f202" fmla="*/ 44 f149 1"/>
                <a:gd name="f203" fmla="*/ 381 f148 1"/>
                <a:gd name="f204" fmla="*/ 25 f149 1"/>
                <a:gd name="f205" fmla="*/ 353 f148 1"/>
                <a:gd name="f206" fmla="*/ 30 f149 1"/>
                <a:gd name="f207" fmla="*/ 169 f148 1"/>
                <a:gd name="f208" fmla="+- f150 0 f1"/>
                <a:gd name="f209" fmla="*/ f153 1 414"/>
                <a:gd name="f210" fmla="*/ f154 1 382"/>
                <a:gd name="f211" fmla="*/ f155 1 414"/>
                <a:gd name="f212" fmla="*/ f156 1 414"/>
                <a:gd name="f213" fmla="*/ f157 1 382"/>
                <a:gd name="f214" fmla="*/ f158 1 414"/>
                <a:gd name="f215" fmla="*/ f159 1 382"/>
                <a:gd name="f216" fmla="*/ f160 1 414"/>
                <a:gd name="f217" fmla="*/ f161 1 382"/>
                <a:gd name="f218" fmla="*/ f162 1 414"/>
                <a:gd name="f219" fmla="*/ f163 1 382"/>
                <a:gd name="f220" fmla="*/ f164 1 414"/>
                <a:gd name="f221" fmla="*/ f165 1 382"/>
                <a:gd name="f222" fmla="*/ f166 1 414"/>
                <a:gd name="f223" fmla="*/ f167 1 382"/>
                <a:gd name="f224" fmla="*/ f168 1 382"/>
                <a:gd name="f225" fmla="*/ f169 1 414"/>
                <a:gd name="f226" fmla="*/ f170 1 382"/>
                <a:gd name="f227" fmla="*/ f171 1 414"/>
                <a:gd name="f228" fmla="*/ f172 1 382"/>
                <a:gd name="f229" fmla="*/ f173 1 414"/>
                <a:gd name="f230" fmla="*/ f174 1 382"/>
                <a:gd name="f231" fmla="*/ f175 1 414"/>
                <a:gd name="f232" fmla="*/ f176 1 382"/>
                <a:gd name="f233" fmla="*/ f177 1 414"/>
                <a:gd name="f234" fmla="*/ f178 1 382"/>
                <a:gd name="f235" fmla="*/ f179 1 414"/>
                <a:gd name="f236" fmla="*/ f180 1 382"/>
                <a:gd name="f237" fmla="*/ f181 1 414"/>
                <a:gd name="f238" fmla="*/ f182 1 382"/>
                <a:gd name="f239" fmla="*/ f183 1 414"/>
                <a:gd name="f240" fmla="*/ f184 1 382"/>
                <a:gd name="f241" fmla="*/ f185 1 414"/>
                <a:gd name="f242" fmla="*/ f186 1 382"/>
                <a:gd name="f243" fmla="*/ f187 1 414"/>
                <a:gd name="f244" fmla="*/ f188 1 382"/>
                <a:gd name="f245" fmla="*/ f189 1 414"/>
                <a:gd name="f246" fmla="*/ f190 1 382"/>
                <a:gd name="f247" fmla="*/ f191 1 382"/>
                <a:gd name="f248" fmla="*/ f192 1 414"/>
                <a:gd name="f249" fmla="*/ f193 1 382"/>
                <a:gd name="f250" fmla="*/ f194 1 414"/>
                <a:gd name="f251" fmla="*/ f195 1 382"/>
                <a:gd name="f252" fmla="*/ f196 1 414"/>
                <a:gd name="f253" fmla="*/ f197 1 382"/>
                <a:gd name="f254" fmla="*/ f198 1 414"/>
                <a:gd name="f255" fmla="*/ f199 1 382"/>
                <a:gd name="f256" fmla="*/ f200 1 414"/>
                <a:gd name="f257" fmla="*/ f201 1 382"/>
                <a:gd name="f258" fmla="*/ f202 1 414"/>
                <a:gd name="f259" fmla="*/ f203 1 382"/>
                <a:gd name="f260" fmla="*/ f204 1 414"/>
                <a:gd name="f261" fmla="*/ f205 1 382"/>
                <a:gd name="f262" fmla="*/ f206 1 414"/>
                <a:gd name="f263" fmla="*/ f207 1 382"/>
                <a:gd name="f264" fmla="*/ 0 1 f151"/>
                <a:gd name="f265" fmla="*/ f145 1 f151"/>
                <a:gd name="f266" fmla="*/ 0 1 f152"/>
                <a:gd name="f267" fmla="*/ f146 1 f152"/>
                <a:gd name="f268" fmla="*/ f209 1 f151"/>
                <a:gd name="f269" fmla="*/ f210 1 f152"/>
                <a:gd name="f270" fmla="*/ f211 1 f151"/>
                <a:gd name="f271" fmla="*/ f212 1 f151"/>
                <a:gd name="f272" fmla="*/ f213 1 f152"/>
                <a:gd name="f273" fmla="*/ f214 1 f151"/>
                <a:gd name="f274" fmla="*/ f215 1 f152"/>
                <a:gd name="f275" fmla="*/ f216 1 f151"/>
                <a:gd name="f276" fmla="*/ f217 1 f152"/>
                <a:gd name="f277" fmla="*/ f218 1 f151"/>
                <a:gd name="f278" fmla="*/ f219 1 f152"/>
                <a:gd name="f279" fmla="*/ f220 1 f151"/>
                <a:gd name="f280" fmla="*/ f221 1 f152"/>
                <a:gd name="f281" fmla="*/ f222 1 f151"/>
                <a:gd name="f282" fmla="*/ f223 1 f152"/>
                <a:gd name="f283" fmla="*/ f224 1 f152"/>
                <a:gd name="f284" fmla="*/ f225 1 f151"/>
                <a:gd name="f285" fmla="*/ f226 1 f152"/>
                <a:gd name="f286" fmla="*/ f227 1 f151"/>
                <a:gd name="f287" fmla="*/ f228 1 f152"/>
                <a:gd name="f288" fmla="*/ f229 1 f151"/>
                <a:gd name="f289" fmla="*/ f230 1 f152"/>
                <a:gd name="f290" fmla="*/ f231 1 f151"/>
                <a:gd name="f291" fmla="*/ f232 1 f152"/>
                <a:gd name="f292" fmla="*/ f233 1 f151"/>
                <a:gd name="f293" fmla="*/ f234 1 f152"/>
                <a:gd name="f294" fmla="*/ f235 1 f151"/>
                <a:gd name="f295" fmla="*/ f236 1 f152"/>
                <a:gd name="f296" fmla="*/ f237 1 f151"/>
                <a:gd name="f297" fmla="*/ f238 1 f152"/>
                <a:gd name="f298" fmla="*/ f239 1 f151"/>
                <a:gd name="f299" fmla="*/ f240 1 f152"/>
                <a:gd name="f300" fmla="*/ f241 1 f151"/>
                <a:gd name="f301" fmla="*/ f242 1 f152"/>
                <a:gd name="f302" fmla="*/ f243 1 f151"/>
                <a:gd name="f303" fmla="*/ f244 1 f152"/>
                <a:gd name="f304" fmla="*/ f245 1 f151"/>
                <a:gd name="f305" fmla="*/ f246 1 f152"/>
                <a:gd name="f306" fmla="*/ f247 1 f152"/>
                <a:gd name="f307" fmla="*/ f248 1 f151"/>
                <a:gd name="f308" fmla="*/ f249 1 f152"/>
                <a:gd name="f309" fmla="*/ f250 1 f151"/>
                <a:gd name="f310" fmla="*/ f251 1 f152"/>
                <a:gd name="f311" fmla="*/ f252 1 f151"/>
                <a:gd name="f312" fmla="*/ f253 1 f152"/>
                <a:gd name="f313" fmla="*/ f254 1 f151"/>
                <a:gd name="f314" fmla="*/ f255 1 f152"/>
                <a:gd name="f315" fmla="*/ f256 1 f151"/>
                <a:gd name="f316" fmla="*/ f257 1 f152"/>
                <a:gd name="f317" fmla="*/ f258 1 f151"/>
                <a:gd name="f318" fmla="*/ f259 1 f152"/>
                <a:gd name="f319" fmla="*/ f260 1 f151"/>
                <a:gd name="f320" fmla="*/ f261 1 f152"/>
                <a:gd name="f321" fmla="*/ f262 1 f151"/>
                <a:gd name="f322" fmla="*/ f263 1 f152"/>
                <a:gd name="f323" fmla="*/ f264 f142 1"/>
                <a:gd name="f324" fmla="*/ f265 f142 1"/>
                <a:gd name="f325" fmla="*/ f267 f143 1"/>
                <a:gd name="f326" fmla="*/ f266 f143 1"/>
                <a:gd name="f327" fmla="*/ f268 f142 1"/>
                <a:gd name="f328" fmla="*/ f269 f143 1"/>
                <a:gd name="f329" fmla="*/ f270 f142 1"/>
                <a:gd name="f330" fmla="*/ f271 f142 1"/>
                <a:gd name="f331" fmla="*/ f272 f143 1"/>
                <a:gd name="f332" fmla="*/ f273 f142 1"/>
                <a:gd name="f333" fmla="*/ f274 f143 1"/>
                <a:gd name="f334" fmla="*/ f275 f142 1"/>
                <a:gd name="f335" fmla="*/ f276 f143 1"/>
                <a:gd name="f336" fmla="*/ f277 f142 1"/>
                <a:gd name="f337" fmla="*/ f278 f143 1"/>
                <a:gd name="f338" fmla="*/ f279 f142 1"/>
                <a:gd name="f339" fmla="*/ f280 f143 1"/>
                <a:gd name="f340" fmla="*/ f281 f142 1"/>
                <a:gd name="f341" fmla="*/ f282 f143 1"/>
                <a:gd name="f342" fmla="*/ f283 f143 1"/>
                <a:gd name="f343" fmla="*/ f284 f142 1"/>
                <a:gd name="f344" fmla="*/ f285 f143 1"/>
                <a:gd name="f345" fmla="*/ f286 f142 1"/>
                <a:gd name="f346" fmla="*/ f287 f143 1"/>
                <a:gd name="f347" fmla="*/ f288 f142 1"/>
                <a:gd name="f348" fmla="*/ f289 f143 1"/>
                <a:gd name="f349" fmla="*/ f290 f142 1"/>
                <a:gd name="f350" fmla="*/ f291 f143 1"/>
                <a:gd name="f351" fmla="*/ f292 f142 1"/>
                <a:gd name="f352" fmla="*/ f293 f143 1"/>
                <a:gd name="f353" fmla="*/ f294 f142 1"/>
                <a:gd name="f354" fmla="*/ f295 f143 1"/>
                <a:gd name="f355" fmla="*/ f296 f142 1"/>
                <a:gd name="f356" fmla="*/ f297 f143 1"/>
                <a:gd name="f357" fmla="*/ f298 f142 1"/>
                <a:gd name="f358" fmla="*/ f299 f143 1"/>
                <a:gd name="f359" fmla="*/ f300 f142 1"/>
                <a:gd name="f360" fmla="*/ f301 f143 1"/>
                <a:gd name="f361" fmla="*/ f302 f142 1"/>
                <a:gd name="f362" fmla="*/ f303 f143 1"/>
                <a:gd name="f363" fmla="*/ f304 f142 1"/>
                <a:gd name="f364" fmla="*/ f305 f143 1"/>
                <a:gd name="f365" fmla="*/ f306 f143 1"/>
                <a:gd name="f366" fmla="*/ f307 f142 1"/>
                <a:gd name="f367" fmla="*/ f308 f143 1"/>
                <a:gd name="f368" fmla="*/ f309 f142 1"/>
                <a:gd name="f369" fmla="*/ f310 f143 1"/>
                <a:gd name="f370" fmla="*/ f311 f142 1"/>
                <a:gd name="f371" fmla="*/ f312 f143 1"/>
                <a:gd name="f372" fmla="*/ f313 f142 1"/>
                <a:gd name="f373" fmla="*/ f314 f143 1"/>
                <a:gd name="f374" fmla="*/ f315 f142 1"/>
                <a:gd name="f375" fmla="*/ f316 f143 1"/>
                <a:gd name="f376" fmla="*/ f317 f142 1"/>
                <a:gd name="f377" fmla="*/ f318 f143 1"/>
                <a:gd name="f378" fmla="*/ f319 f142 1"/>
                <a:gd name="f379" fmla="*/ f320 f143 1"/>
                <a:gd name="f380" fmla="*/ f321 f142 1"/>
                <a:gd name="f381" fmla="*/ f322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8">
                  <a:pos x="f327" y="f328"/>
                </a:cxn>
                <a:cxn ang="f208">
                  <a:pos x="f329" y="f328"/>
                </a:cxn>
                <a:cxn ang="f208">
                  <a:pos x="f330" y="f331"/>
                </a:cxn>
                <a:cxn ang="f208">
                  <a:pos x="f332" y="f333"/>
                </a:cxn>
                <a:cxn ang="f208">
                  <a:pos x="f334" y="f335"/>
                </a:cxn>
                <a:cxn ang="f208">
                  <a:pos x="f336" y="f337"/>
                </a:cxn>
                <a:cxn ang="f208">
                  <a:pos x="f338" y="f339"/>
                </a:cxn>
                <a:cxn ang="f208">
                  <a:pos x="f340" y="f341"/>
                </a:cxn>
                <a:cxn ang="f208">
                  <a:pos x="f340" y="f342"/>
                </a:cxn>
                <a:cxn ang="f208">
                  <a:pos x="f343" y="f344"/>
                </a:cxn>
                <a:cxn ang="f208">
                  <a:pos x="f345" y="f346"/>
                </a:cxn>
                <a:cxn ang="f208">
                  <a:pos x="f347" y="f348"/>
                </a:cxn>
                <a:cxn ang="f208">
                  <a:pos x="f349" y="f350"/>
                </a:cxn>
                <a:cxn ang="f208">
                  <a:pos x="f351" y="f352"/>
                </a:cxn>
                <a:cxn ang="f208">
                  <a:pos x="f353" y="f354"/>
                </a:cxn>
                <a:cxn ang="f208">
                  <a:pos x="f355" y="f356"/>
                </a:cxn>
                <a:cxn ang="f208">
                  <a:pos x="f357" y="f358"/>
                </a:cxn>
                <a:cxn ang="f208">
                  <a:pos x="f359" y="f360"/>
                </a:cxn>
                <a:cxn ang="f208">
                  <a:pos x="f361" y="f362"/>
                </a:cxn>
                <a:cxn ang="f208">
                  <a:pos x="f363" y="f364"/>
                </a:cxn>
                <a:cxn ang="f208">
                  <a:pos x="f351" y="f365"/>
                </a:cxn>
                <a:cxn ang="f208">
                  <a:pos x="f366" y="f367"/>
                </a:cxn>
                <a:cxn ang="f208">
                  <a:pos x="f368" y="f369"/>
                </a:cxn>
                <a:cxn ang="f208">
                  <a:pos x="f370" y="f371"/>
                </a:cxn>
                <a:cxn ang="f208">
                  <a:pos x="f372" y="f373"/>
                </a:cxn>
                <a:cxn ang="f208">
                  <a:pos x="f374" y="f375"/>
                </a:cxn>
                <a:cxn ang="f208">
                  <a:pos x="f376" y="f377"/>
                </a:cxn>
                <a:cxn ang="f208">
                  <a:pos x="f378" y="f379"/>
                </a:cxn>
                <a:cxn ang="f208">
                  <a:pos x="f380" y="f381"/>
                </a:cxn>
                <a:cxn ang="f208">
                  <a:pos x="f327" y="f328"/>
                </a:cxn>
              </a:cxnLst>
              <a:rect l="f323" t="f326" r="f324" b="f325"/>
              <a:pathLst>
                <a:path w="412" h="382">
                  <a:moveTo>
                    <a:pt x="f8" y="f9"/>
                  </a:moveTo>
                  <a:cubicBezTo>
                    <a:pt x="f10" y="f9"/>
                    <a:pt x="f10" y="f9"/>
                    <a:pt x="f11" y="f9"/>
                  </a:cubicBezTo>
                  <a:cubicBezTo>
                    <a:pt x="f12" y="f13"/>
                    <a:pt x="f14" y="f13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16"/>
                    <a:pt x="f44" y="f45"/>
                  </a:cubicBezTo>
                  <a:cubicBezTo>
                    <a:pt x="f44" y="f46"/>
                    <a:pt x="f44" y="f30"/>
                    <a:pt x="f44" y="f47"/>
                  </a:cubicBezTo>
                  <a:cubicBezTo>
                    <a:pt x="f48" y="f49"/>
                    <a:pt x="f50" y="f5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22"/>
                    <a:pt x="f60" y="f61"/>
                    <a:pt x="f62" y="f63"/>
                  </a:cubicBezTo>
                  <a:cubicBezTo>
                    <a:pt x="f64" y="f65"/>
                    <a:pt x="f60" y="f66"/>
                    <a:pt x="f67" y="f68"/>
                  </a:cubicBezTo>
                  <a:cubicBezTo>
                    <a:pt x="f69" y="f70"/>
                    <a:pt x="f69" y="f71"/>
                    <a:pt x="f72" y="f73"/>
                  </a:cubicBezTo>
                  <a:cubicBezTo>
                    <a:pt x="f74" y="f47"/>
                    <a:pt x="f75" y="f76"/>
                    <a:pt x="f77" y="f78"/>
                  </a:cubicBezTo>
                  <a:cubicBezTo>
                    <a:pt x="f79" y="f26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0" y="f18"/>
                    <a:pt x="f92" y="f32"/>
                  </a:cubicBezTo>
                  <a:cubicBezTo>
                    <a:pt x="f93" y="f38"/>
                    <a:pt x="f94" y="f95"/>
                    <a:pt x="f96" y="f97"/>
                  </a:cubicBezTo>
                  <a:cubicBezTo>
                    <a:pt x="f7" y="f98"/>
                    <a:pt x="f99" y="f100"/>
                    <a:pt x="f6" y="f101"/>
                  </a:cubicBezTo>
                  <a:cubicBezTo>
                    <a:pt x="f102" y="f103"/>
                    <a:pt x="f104" y="f105"/>
                    <a:pt x="f72" y="f106"/>
                  </a:cubicBezTo>
                  <a:cubicBezTo>
                    <a:pt x="f107" y="f108"/>
                    <a:pt x="f109" y="f110"/>
                    <a:pt x="f111" y="f108"/>
                  </a:cubicBezTo>
                  <a:cubicBezTo>
                    <a:pt x="f112" y="f113"/>
                    <a:pt x="f43" y="f25"/>
                    <a:pt x="f114" y="f115"/>
                  </a:cubicBezTo>
                  <a:cubicBezTo>
                    <a:pt x="f25" y="f116"/>
                    <a:pt x="f101" y="f117"/>
                    <a:pt x="f106" y="f118"/>
                  </a:cubicBezTo>
                  <a:cubicBezTo>
                    <a:pt x="f119" y="f120"/>
                    <a:pt x="f23" y="f121"/>
                    <a:pt x="f122" y="f111"/>
                  </a:cubicBezTo>
                  <a:cubicBezTo>
                    <a:pt x="f123" y="f124"/>
                    <a:pt x="f125" y="f126"/>
                    <a:pt x="f16" y="f127"/>
                  </a:cubicBezTo>
                  <a:cubicBezTo>
                    <a:pt x="f45" y="f128"/>
                    <a:pt x="f129" y="f7"/>
                    <a:pt x="f130" y="f131"/>
                  </a:cubicBezTo>
                  <a:cubicBezTo>
                    <a:pt x="f132" y="f93"/>
                    <a:pt x="f78" y="f133"/>
                    <a:pt x="f85" y="f134"/>
                  </a:cubicBezTo>
                  <a:cubicBezTo>
                    <a:pt x="f135" y="f136"/>
                    <a:pt x="f5" y="f137"/>
                    <a:pt x="f87" y="f138"/>
                  </a:cubicBezTo>
                  <a:cubicBezTo>
                    <a:pt x="f76" y="f139"/>
                    <a:pt x="f30" y="f140"/>
                    <a:pt x="f8" y="f9"/>
                  </a:cubicBezTo>
                  <a:close/>
                </a:path>
              </a:pathLst>
            </a:custGeom>
            <a:solidFill>
              <a:srgbClr val="C52F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34">
              <a:extLst>
                <a:ext uri="{FF2B5EF4-FFF2-40B4-BE49-F238E27FC236}">
                  <a16:creationId xmlns:a16="http://schemas.microsoft.com/office/drawing/2014/main" id="{E4080287-8F3B-F907-330B-049E7D3E8309}"/>
                </a:ext>
              </a:extLst>
            </p:cNvPr>
            <p:cNvSpPr/>
            <p:nvPr/>
          </p:nvSpPr>
          <p:spPr>
            <a:xfrm>
              <a:off x="6962771" y="3624260"/>
              <a:ext cx="206370" cy="3730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9"/>
                <a:gd name="f7" fmla="val 450"/>
                <a:gd name="f8" fmla="val 28"/>
                <a:gd name="f9" fmla="val 448"/>
                <a:gd name="f10" fmla="val 387"/>
                <a:gd name="f11" fmla="val 11"/>
                <a:gd name="f12" fmla="val 326"/>
                <a:gd name="f13" fmla="val 32"/>
                <a:gd name="f14" fmla="val 268"/>
                <a:gd name="f15" fmla="val 60"/>
                <a:gd name="f16" fmla="val 193"/>
                <a:gd name="f17" fmla="val 80"/>
                <a:gd name="f18" fmla="val 116"/>
                <a:gd name="f19" fmla="val 94"/>
                <a:gd name="f20" fmla="val 37"/>
                <a:gd name="f21" fmla="val 96"/>
                <a:gd name="f22" fmla="val 93"/>
                <a:gd name="f23" fmla="val 17"/>
                <a:gd name="f24" fmla="val 99"/>
                <a:gd name="f25" fmla="val 9"/>
                <a:gd name="f26" fmla="val 103"/>
                <a:gd name="f27" fmla="val 5"/>
                <a:gd name="f28" fmla="val 107"/>
                <a:gd name="f29" fmla="val 113"/>
                <a:gd name="f30" fmla="val 1"/>
                <a:gd name="f31" fmla="val 152"/>
                <a:gd name="f32" fmla="val 7"/>
                <a:gd name="f33" fmla="val 191"/>
                <a:gd name="f34" fmla="val 8"/>
                <a:gd name="f35" fmla="val 230"/>
                <a:gd name="f36" fmla="val 235"/>
                <a:gd name="f37" fmla="val 239"/>
                <a:gd name="f38" fmla="val 243"/>
                <a:gd name="f39" fmla="val 3"/>
                <a:gd name="f40" fmla="val 18"/>
                <a:gd name="f41" fmla="val 33"/>
                <a:gd name="f42" fmla="val 46"/>
                <a:gd name="f43" fmla="val 184"/>
                <a:gd name="f44" fmla="val 112"/>
                <a:gd name="f45" fmla="val 179"/>
                <a:gd name="f46" fmla="val 187"/>
                <a:gd name="f47" fmla="val 203"/>
                <a:gd name="f48" fmla="val 266"/>
                <a:gd name="f49" fmla="val 204"/>
                <a:gd name="f50" fmla="val 271"/>
                <a:gd name="f51" fmla="val 206"/>
                <a:gd name="f52" fmla="val 276"/>
                <a:gd name="f53" fmla="val 207"/>
                <a:gd name="f54" fmla="val 281"/>
                <a:gd name="f55" fmla="val 208"/>
                <a:gd name="f56" fmla="val 289"/>
                <a:gd name="f57" fmla="val 295"/>
                <a:gd name="f58" fmla="val 198"/>
                <a:gd name="f59" fmla="val 297"/>
                <a:gd name="f60" fmla="val 119"/>
                <a:gd name="f61" fmla="val 312"/>
                <a:gd name="f62" fmla="val 81"/>
                <a:gd name="f63" fmla="val 371"/>
                <a:gd name="f64" fmla="val 45"/>
                <a:gd name="f65" fmla="val 434"/>
                <a:gd name="f66" fmla="val 41"/>
                <a:gd name="f67" fmla="val 441"/>
                <a:gd name="f68" fmla="val 39"/>
                <a:gd name="f69" fmla="+- 0 0 -90"/>
                <a:gd name="f70" fmla="*/ f3 1 249"/>
                <a:gd name="f71" fmla="*/ f4 1 450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249"/>
                <a:gd name="f80" fmla="*/ f76 1 450"/>
                <a:gd name="f81" fmla="*/ 28 f77 1"/>
                <a:gd name="f82" fmla="*/ 448 f76 1"/>
                <a:gd name="f83" fmla="*/ 32 f77 1"/>
                <a:gd name="f84" fmla="*/ 268 f76 1"/>
                <a:gd name="f85" fmla="*/ 94 f77 1"/>
                <a:gd name="f86" fmla="*/ 37 f76 1"/>
                <a:gd name="f87" fmla="*/ 99 f77 1"/>
                <a:gd name="f88" fmla="*/ 9 f76 1"/>
                <a:gd name="f89" fmla="*/ 113 f77 1"/>
                <a:gd name="f90" fmla="*/ 1 f76 1"/>
                <a:gd name="f91" fmla="*/ 230 f77 1"/>
                <a:gd name="f92" fmla="*/ 0 f76 1"/>
                <a:gd name="f93" fmla="*/ 243 f77 1"/>
                <a:gd name="f94" fmla="*/ 3 f76 1"/>
                <a:gd name="f95" fmla="*/ 239 f77 1"/>
                <a:gd name="f96" fmla="*/ 46 f76 1"/>
                <a:gd name="f97" fmla="*/ 203 f77 1"/>
                <a:gd name="f98" fmla="*/ 266 f76 1"/>
                <a:gd name="f99" fmla="*/ 207 f77 1"/>
                <a:gd name="f100" fmla="*/ 281 f76 1"/>
                <a:gd name="f101" fmla="*/ 198 f77 1"/>
                <a:gd name="f102" fmla="*/ 297 f76 1"/>
                <a:gd name="f103" fmla="*/ 45 f77 1"/>
                <a:gd name="f104" fmla="*/ 434 f76 1"/>
                <a:gd name="f105" fmla="+- f78 0 f1"/>
                <a:gd name="f106" fmla="*/ f81 1 249"/>
                <a:gd name="f107" fmla="*/ f82 1 450"/>
                <a:gd name="f108" fmla="*/ f83 1 249"/>
                <a:gd name="f109" fmla="*/ f84 1 450"/>
                <a:gd name="f110" fmla="*/ f85 1 249"/>
                <a:gd name="f111" fmla="*/ f86 1 450"/>
                <a:gd name="f112" fmla="*/ f87 1 249"/>
                <a:gd name="f113" fmla="*/ f88 1 450"/>
                <a:gd name="f114" fmla="*/ f89 1 249"/>
                <a:gd name="f115" fmla="*/ f90 1 450"/>
                <a:gd name="f116" fmla="*/ f91 1 249"/>
                <a:gd name="f117" fmla="*/ f92 1 450"/>
                <a:gd name="f118" fmla="*/ f93 1 249"/>
                <a:gd name="f119" fmla="*/ f94 1 450"/>
                <a:gd name="f120" fmla="*/ f95 1 249"/>
                <a:gd name="f121" fmla="*/ f96 1 450"/>
                <a:gd name="f122" fmla="*/ f97 1 249"/>
                <a:gd name="f123" fmla="*/ f98 1 450"/>
                <a:gd name="f124" fmla="*/ f99 1 249"/>
                <a:gd name="f125" fmla="*/ f100 1 450"/>
                <a:gd name="f126" fmla="*/ f101 1 249"/>
                <a:gd name="f127" fmla="*/ f102 1 450"/>
                <a:gd name="f128" fmla="*/ f103 1 249"/>
                <a:gd name="f129" fmla="*/ f104 1 450"/>
                <a:gd name="f130" fmla="*/ 0 1 f79"/>
                <a:gd name="f131" fmla="*/ f73 1 f79"/>
                <a:gd name="f132" fmla="*/ 0 1 f80"/>
                <a:gd name="f133" fmla="*/ f74 1 f80"/>
                <a:gd name="f134" fmla="*/ f106 1 f79"/>
                <a:gd name="f135" fmla="*/ f107 1 f80"/>
                <a:gd name="f136" fmla="*/ f108 1 f79"/>
                <a:gd name="f137" fmla="*/ f109 1 f80"/>
                <a:gd name="f138" fmla="*/ f110 1 f79"/>
                <a:gd name="f139" fmla="*/ f111 1 f80"/>
                <a:gd name="f140" fmla="*/ f112 1 f79"/>
                <a:gd name="f141" fmla="*/ f113 1 f80"/>
                <a:gd name="f142" fmla="*/ f114 1 f79"/>
                <a:gd name="f143" fmla="*/ f115 1 f80"/>
                <a:gd name="f144" fmla="*/ f116 1 f79"/>
                <a:gd name="f145" fmla="*/ f117 1 f80"/>
                <a:gd name="f146" fmla="*/ f118 1 f79"/>
                <a:gd name="f147" fmla="*/ f119 1 f80"/>
                <a:gd name="f148" fmla="*/ f120 1 f79"/>
                <a:gd name="f149" fmla="*/ f121 1 f80"/>
                <a:gd name="f150" fmla="*/ f122 1 f79"/>
                <a:gd name="f151" fmla="*/ f123 1 f80"/>
                <a:gd name="f152" fmla="*/ f124 1 f79"/>
                <a:gd name="f153" fmla="*/ f125 1 f80"/>
                <a:gd name="f154" fmla="*/ f126 1 f79"/>
                <a:gd name="f155" fmla="*/ f127 1 f80"/>
                <a:gd name="f156" fmla="*/ f128 1 f79"/>
                <a:gd name="f157" fmla="*/ f129 1 f80"/>
                <a:gd name="f158" fmla="*/ f130 f70 1"/>
                <a:gd name="f159" fmla="*/ f131 f70 1"/>
                <a:gd name="f160" fmla="*/ f133 f71 1"/>
                <a:gd name="f161" fmla="*/ f132 f71 1"/>
                <a:gd name="f162" fmla="*/ f134 f70 1"/>
                <a:gd name="f163" fmla="*/ f135 f71 1"/>
                <a:gd name="f164" fmla="*/ f136 f70 1"/>
                <a:gd name="f165" fmla="*/ f137 f71 1"/>
                <a:gd name="f166" fmla="*/ f138 f70 1"/>
                <a:gd name="f167" fmla="*/ f139 f71 1"/>
                <a:gd name="f168" fmla="*/ f140 f70 1"/>
                <a:gd name="f169" fmla="*/ f141 f71 1"/>
                <a:gd name="f170" fmla="*/ f142 f70 1"/>
                <a:gd name="f171" fmla="*/ f143 f71 1"/>
                <a:gd name="f172" fmla="*/ f144 f70 1"/>
                <a:gd name="f173" fmla="*/ f145 f71 1"/>
                <a:gd name="f174" fmla="*/ f146 f70 1"/>
                <a:gd name="f175" fmla="*/ f147 f71 1"/>
                <a:gd name="f176" fmla="*/ f148 f70 1"/>
                <a:gd name="f177" fmla="*/ f149 f71 1"/>
                <a:gd name="f178" fmla="*/ f150 f70 1"/>
                <a:gd name="f179" fmla="*/ f151 f71 1"/>
                <a:gd name="f180" fmla="*/ f152 f70 1"/>
                <a:gd name="f181" fmla="*/ f153 f71 1"/>
                <a:gd name="f182" fmla="*/ f154 f70 1"/>
                <a:gd name="f183" fmla="*/ f155 f71 1"/>
                <a:gd name="f184" fmla="*/ f156 f70 1"/>
                <a:gd name="f185" fmla="*/ f157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2" y="f163"/>
                </a:cxn>
                <a:cxn ang="f105">
                  <a:pos x="f164" y="f165"/>
                </a:cxn>
                <a:cxn ang="f105">
                  <a:pos x="f166" y="f167"/>
                </a:cxn>
                <a:cxn ang="f105">
                  <a:pos x="f168" y="f169"/>
                </a:cxn>
                <a:cxn ang="f105">
                  <a:pos x="f170" y="f171"/>
                </a:cxn>
                <a:cxn ang="f105">
                  <a:pos x="f172" y="f173"/>
                </a:cxn>
                <a:cxn ang="f105">
                  <a:pos x="f174" y="f175"/>
                </a:cxn>
                <a:cxn ang="f105">
                  <a:pos x="f176" y="f177"/>
                </a:cxn>
                <a:cxn ang="f105">
                  <a:pos x="f178" y="f179"/>
                </a:cxn>
                <a:cxn ang="f105">
                  <a:pos x="f180" y="f181"/>
                </a:cxn>
                <a:cxn ang="f105">
                  <a:pos x="f182" y="f183"/>
                </a:cxn>
                <a:cxn ang="f105">
                  <a:pos x="f184" y="f185"/>
                </a:cxn>
                <a:cxn ang="f105">
                  <a:pos x="f162" y="f163"/>
                </a:cxn>
              </a:cxnLst>
              <a:rect l="f158" t="f161" r="f159" b="f160"/>
              <a:pathLst>
                <a:path w="249" h="450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8"/>
                    <a:pt x="f22" y="f23"/>
                    <a:pt x="f24" y="f25"/>
                  </a:cubicBezTo>
                  <a:cubicBezTo>
                    <a:pt x="f26" y="f27"/>
                    <a:pt x="f28" y="f5"/>
                    <a:pt x="f29" y="f30"/>
                  </a:cubicBezTo>
                  <a:cubicBezTo>
                    <a:pt x="f31" y="f32"/>
                    <a:pt x="f33" y="f34"/>
                    <a:pt x="f35" y="f5"/>
                  </a:cubicBezTo>
                  <a:cubicBezTo>
                    <a:pt x="f36" y="f5"/>
                    <a:pt x="f37" y="f30"/>
                    <a:pt x="f38" y="f39"/>
                  </a:cubicBezTo>
                  <a:cubicBezTo>
                    <a:pt x="f6" y="f40"/>
                    <a:pt x="f6" y="f41"/>
                    <a:pt x="f37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1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7"/>
                    <a:pt x="f8" y="f9"/>
                  </a:cubicBezTo>
                  <a:close/>
                </a:path>
              </a:pathLst>
            </a:custGeom>
            <a:solidFill>
              <a:srgbClr val="C52E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35">
              <a:extLst>
                <a:ext uri="{FF2B5EF4-FFF2-40B4-BE49-F238E27FC236}">
                  <a16:creationId xmlns:a16="http://schemas.microsoft.com/office/drawing/2014/main" id="{6AB60DD9-1CCB-CD68-961D-7107FCF04CC4}"/>
                </a:ext>
              </a:extLst>
            </p:cNvPr>
            <p:cNvSpPr/>
            <p:nvPr/>
          </p:nvSpPr>
          <p:spPr>
            <a:xfrm>
              <a:off x="7413626" y="3851279"/>
              <a:ext cx="169858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5"/>
                <a:gd name="f7" fmla="val 198"/>
                <a:gd name="f8" fmla="val 184"/>
                <a:gd name="f9" fmla="val 54"/>
                <a:gd name="f10" fmla="val 197"/>
                <a:gd name="f11" fmla="val 83"/>
                <a:gd name="f12" fmla="val 203"/>
                <a:gd name="f13" fmla="val 114"/>
                <a:gd name="f14" fmla="val 204"/>
                <a:gd name="f15" fmla="val 147"/>
                <a:gd name="f16" fmla="val 164"/>
                <a:gd name="f17" fmla="val 195"/>
                <a:gd name="f18" fmla="val 173"/>
                <a:gd name="f19" fmla="val 179"/>
                <a:gd name="f20" fmla="val 177"/>
                <a:gd name="f21" fmla="val 137"/>
                <a:gd name="f22" fmla="val 189"/>
                <a:gd name="f23" fmla="val 95"/>
                <a:gd name="f24" fmla="val 51"/>
                <a:gd name="f25" fmla="val 188"/>
                <a:gd name="f26" fmla="val 16"/>
                <a:gd name="f27" fmla="val 181"/>
                <a:gd name="f28" fmla="val 163"/>
                <a:gd name="f29" fmla="val 4"/>
                <a:gd name="f30" fmla="val 133"/>
                <a:gd name="f31" fmla="val 5"/>
                <a:gd name="f32" fmla="val 125"/>
                <a:gd name="f33" fmla="val 8"/>
                <a:gd name="f34" fmla="val 118"/>
                <a:gd name="f35" fmla="val 13"/>
                <a:gd name="f36" fmla="val 111"/>
                <a:gd name="f37" fmla="val 47"/>
                <a:gd name="f38" fmla="val 69"/>
                <a:gd name="f39" fmla="val 88"/>
                <a:gd name="f40" fmla="val 35"/>
                <a:gd name="f41" fmla="val 135"/>
                <a:gd name="f42" fmla="val 7"/>
                <a:gd name="f43" fmla="val 145"/>
                <a:gd name="f44" fmla="val 153"/>
                <a:gd name="f45" fmla="val 2"/>
                <a:gd name="f46" fmla="val 161"/>
                <a:gd name="f47" fmla="val 10"/>
                <a:gd name="f48" fmla="val 172"/>
                <a:gd name="f49" fmla="val 23"/>
                <a:gd name="f50" fmla="val 37"/>
                <a:gd name="f51" fmla="+- 0 0 -90"/>
                <a:gd name="f52" fmla="*/ f3 1 205"/>
                <a:gd name="f53" fmla="*/ f4 1 198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205"/>
                <a:gd name="f62" fmla="*/ f58 1 198"/>
                <a:gd name="f63" fmla="*/ 184 f59 1"/>
                <a:gd name="f64" fmla="*/ 54 f58 1"/>
                <a:gd name="f65" fmla="*/ 204 f59 1"/>
                <a:gd name="f66" fmla="*/ 147 f58 1"/>
                <a:gd name="f67" fmla="*/ 179 f59 1"/>
                <a:gd name="f68" fmla="*/ 177 f58 1"/>
                <a:gd name="f69" fmla="*/ 51 f59 1"/>
                <a:gd name="f70" fmla="*/ 188 f58 1"/>
                <a:gd name="f71" fmla="*/ 4 f59 1"/>
                <a:gd name="f72" fmla="*/ 133 f58 1"/>
                <a:gd name="f73" fmla="*/ 13 f59 1"/>
                <a:gd name="f74" fmla="*/ 111 f58 1"/>
                <a:gd name="f75" fmla="*/ 135 f59 1"/>
                <a:gd name="f76" fmla="*/ 7 f58 1"/>
                <a:gd name="f77" fmla="*/ 161 f59 1"/>
                <a:gd name="f78" fmla="*/ 10 f58 1"/>
                <a:gd name="f79" fmla="+- f60 0 f1"/>
                <a:gd name="f80" fmla="*/ f63 1 205"/>
                <a:gd name="f81" fmla="*/ f64 1 198"/>
                <a:gd name="f82" fmla="*/ f65 1 205"/>
                <a:gd name="f83" fmla="*/ f66 1 198"/>
                <a:gd name="f84" fmla="*/ f67 1 205"/>
                <a:gd name="f85" fmla="*/ f68 1 198"/>
                <a:gd name="f86" fmla="*/ f69 1 205"/>
                <a:gd name="f87" fmla="*/ f70 1 198"/>
                <a:gd name="f88" fmla="*/ f71 1 205"/>
                <a:gd name="f89" fmla="*/ f72 1 198"/>
                <a:gd name="f90" fmla="*/ f73 1 205"/>
                <a:gd name="f91" fmla="*/ f74 1 198"/>
                <a:gd name="f92" fmla="*/ f75 1 205"/>
                <a:gd name="f93" fmla="*/ f76 1 198"/>
                <a:gd name="f94" fmla="*/ f77 1 205"/>
                <a:gd name="f95" fmla="*/ f78 1 198"/>
                <a:gd name="f96" fmla="*/ 0 1 f61"/>
                <a:gd name="f97" fmla="*/ f55 1 f61"/>
                <a:gd name="f98" fmla="*/ 0 1 f62"/>
                <a:gd name="f99" fmla="*/ f56 1 f62"/>
                <a:gd name="f100" fmla="*/ f80 1 f61"/>
                <a:gd name="f101" fmla="*/ f81 1 f62"/>
                <a:gd name="f102" fmla="*/ f82 1 f61"/>
                <a:gd name="f103" fmla="*/ f83 1 f62"/>
                <a:gd name="f104" fmla="*/ f84 1 f61"/>
                <a:gd name="f105" fmla="*/ f85 1 f62"/>
                <a:gd name="f106" fmla="*/ f86 1 f61"/>
                <a:gd name="f107" fmla="*/ f87 1 f62"/>
                <a:gd name="f108" fmla="*/ f88 1 f61"/>
                <a:gd name="f109" fmla="*/ f89 1 f62"/>
                <a:gd name="f110" fmla="*/ f90 1 f61"/>
                <a:gd name="f111" fmla="*/ f91 1 f62"/>
                <a:gd name="f112" fmla="*/ f92 1 f61"/>
                <a:gd name="f113" fmla="*/ f93 1 f62"/>
                <a:gd name="f114" fmla="*/ f94 1 f61"/>
                <a:gd name="f115" fmla="*/ f95 1 f62"/>
                <a:gd name="f116" fmla="*/ f96 f52 1"/>
                <a:gd name="f117" fmla="*/ f97 f52 1"/>
                <a:gd name="f118" fmla="*/ f99 f53 1"/>
                <a:gd name="f119" fmla="*/ f98 f53 1"/>
                <a:gd name="f120" fmla="*/ f100 f52 1"/>
                <a:gd name="f121" fmla="*/ f101 f53 1"/>
                <a:gd name="f122" fmla="*/ f102 f52 1"/>
                <a:gd name="f123" fmla="*/ f103 f53 1"/>
                <a:gd name="f124" fmla="*/ f104 f52 1"/>
                <a:gd name="f125" fmla="*/ f105 f53 1"/>
                <a:gd name="f126" fmla="*/ f106 f52 1"/>
                <a:gd name="f127" fmla="*/ f107 f53 1"/>
                <a:gd name="f128" fmla="*/ f108 f52 1"/>
                <a:gd name="f129" fmla="*/ f109 f53 1"/>
                <a:gd name="f130" fmla="*/ f110 f52 1"/>
                <a:gd name="f131" fmla="*/ f111 f53 1"/>
                <a:gd name="f132" fmla="*/ f112 f52 1"/>
                <a:gd name="f133" fmla="*/ f113 f53 1"/>
                <a:gd name="f134" fmla="*/ f114 f52 1"/>
                <a:gd name="f135" fmla="*/ f115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0" y="f121"/>
                </a:cxn>
                <a:cxn ang="f79">
                  <a:pos x="f122" y="f123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20" y="f121"/>
                </a:cxn>
              </a:cxnLst>
              <a:rect l="f116" t="f119" r="f117" b="f118"/>
              <a:pathLst>
                <a:path w="205" h="19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19" y="f20"/>
                  </a:cubicBezTo>
                  <a:cubicBezTo>
                    <a:pt x="f21" y="f22"/>
                    <a:pt x="f23" y="f7"/>
                    <a:pt x="f24" y="f25"/>
                  </a:cubicBezTo>
                  <a:cubicBezTo>
                    <a:pt x="f26" y="f27"/>
                    <a:pt x="f5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5"/>
                    <a:pt x="f44" y="f45"/>
                    <a:pt x="f46" y="f47"/>
                  </a:cubicBezTo>
                  <a:cubicBezTo>
                    <a:pt x="f48" y="f49"/>
                    <a:pt x="f27" y="f50"/>
                    <a:pt x="f8" y="f9"/>
                  </a:cubicBezTo>
                  <a:close/>
                </a:path>
              </a:pathLst>
            </a:custGeom>
            <a:solidFill>
              <a:srgbClr val="C52E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A3046C4A-A390-B2CA-EF28-2CFD9A0608D9}"/>
                </a:ext>
              </a:extLst>
            </p:cNvPr>
            <p:cNvSpPr/>
            <p:nvPr/>
          </p:nvSpPr>
          <p:spPr>
            <a:xfrm>
              <a:off x="7043742" y="3605214"/>
              <a:ext cx="127001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2"/>
                <a:gd name="f7" fmla="val 33"/>
                <a:gd name="f8" fmla="val 137"/>
                <a:gd name="f9" fmla="val 10"/>
                <a:gd name="f10" fmla="val 142"/>
                <a:gd name="f11" fmla="val 15"/>
                <a:gd name="f12" fmla="val 18"/>
                <a:gd name="f13" fmla="val 146"/>
                <a:gd name="f14" fmla="val 29"/>
                <a:gd name="f15" fmla="val 138"/>
                <a:gd name="f16" fmla="val 134"/>
                <a:gd name="f17" fmla="val 119"/>
                <a:gd name="f18" fmla="val 13"/>
                <a:gd name="f19" fmla="val 98"/>
                <a:gd name="f20" fmla="val 81"/>
                <a:gd name="f21" fmla="val 17"/>
                <a:gd name="f22" fmla="val 59"/>
                <a:gd name="f23" fmla="val 16"/>
                <a:gd name="f24" fmla="val 35"/>
                <a:gd name="f25" fmla="val 14"/>
                <a:gd name="f26" fmla="val 28"/>
                <a:gd name="f27" fmla="val 5"/>
                <a:gd name="f28" fmla="val 31"/>
                <a:gd name="f29" fmla="val 1"/>
                <a:gd name="f30" fmla="val 11"/>
                <a:gd name="f31" fmla="val 9"/>
                <a:gd name="f32" fmla="val 6"/>
                <a:gd name="f33" fmla="val 66"/>
                <a:gd name="f34" fmla="val 102"/>
                <a:gd name="f35" fmla="+- 0 0 -90"/>
                <a:gd name="f36" fmla="*/ f3 1 152"/>
                <a:gd name="f37" fmla="*/ f4 1 33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152"/>
                <a:gd name="f46" fmla="*/ f42 1 33"/>
                <a:gd name="f47" fmla="*/ 137 f43 1"/>
                <a:gd name="f48" fmla="*/ 10 f42 1"/>
                <a:gd name="f49" fmla="*/ 146 f43 1"/>
                <a:gd name="f50" fmla="*/ 29 f42 1"/>
                <a:gd name="f51" fmla="*/ 134 f43 1"/>
                <a:gd name="f52" fmla="*/ 81 f43 1"/>
                <a:gd name="f53" fmla="*/ 17 f42 1"/>
                <a:gd name="f54" fmla="*/ 15 f43 1"/>
                <a:gd name="f55" fmla="*/ 28 f42 1"/>
                <a:gd name="f56" fmla="*/ 1 f43 1"/>
                <a:gd name="f57" fmla="*/ 33 f42 1"/>
                <a:gd name="f58" fmla="*/ 31 f43 1"/>
                <a:gd name="f59" fmla="*/ 6 f42 1"/>
                <a:gd name="f60" fmla="+- f44 0 f1"/>
                <a:gd name="f61" fmla="*/ f47 1 152"/>
                <a:gd name="f62" fmla="*/ f48 1 33"/>
                <a:gd name="f63" fmla="*/ f49 1 152"/>
                <a:gd name="f64" fmla="*/ f50 1 33"/>
                <a:gd name="f65" fmla="*/ f51 1 152"/>
                <a:gd name="f66" fmla="*/ f52 1 152"/>
                <a:gd name="f67" fmla="*/ f53 1 33"/>
                <a:gd name="f68" fmla="*/ f54 1 152"/>
                <a:gd name="f69" fmla="*/ f55 1 33"/>
                <a:gd name="f70" fmla="*/ f56 1 152"/>
                <a:gd name="f71" fmla="*/ f57 1 33"/>
                <a:gd name="f72" fmla="*/ f58 1 152"/>
                <a:gd name="f73" fmla="*/ f59 1 33"/>
                <a:gd name="f74" fmla="*/ 0 1 f45"/>
                <a:gd name="f75" fmla="*/ f39 1 f45"/>
                <a:gd name="f76" fmla="*/ 0 1 f46"/>
                <a:gd name="f77" fmla="*/ f40 1 f46"/>
                <a:gd name="f78" fmla="*/ f61 1 f45"/>
                <a:gd name="f79" fmla="*/ f62 1 f46"/>
                <a:gd name="f80" fmla="*/ f63 1 f45"/>
                <a:gd name="f81" fmla="*/ f64 1 f46"/>
                <a:gd name="f82" fmla="*/ f65 1 f45"/>
                <a:gd name="f83" fmla="*/ f66 1 f45"/>
                <a:gd name="f84" fmla="*/ f67 1 f46"/>
                <a:gd name="f85" fmla="*/ f68 1 f45"/>
                <a:gd name="f86" fmla="*/ f69 1 f46"/>
                <a:gd name="f87" fmla="*/ f70 1 f45"/>
                <a:gd name="f88" fmla="*/ f71 1 f46"/>
                <a:gd name="f89" fmla="*/ f72 1 f45"/>
                <a:gd name="f90" fmla="*/ f73 1 f46"/>
                <a:gd name="f91" fmla="*/ f74 f36 1"/>
                <a:gd name="f92" fmla="*/ f75 f36 1"/>
                <a:gd name="f93" fmla="*/ f77 f37 1"/>
                <a:gd name="f94" fmla="*/ f76 f37 1"/>
                <a:gd name="f95" fmla="*/ f78 f36 1"/>
                <a:gd name="f96" fmla="*/ f79 f37 1"/>
                <a:gd name="f97" fmla="*/ f80 f36 1"/>
                <a:gd name="f98" fmla="*/ f81 f37 1"/>
                <a:gd name="f99" fmla="*/ f82 f36 1"/>
                <a:gd name="f100" fmla="*/ f83 f36 1"/>
                <a:gd name="f101" fmla="*/ f84 f37 1"/>
                <a:gd name="f102" fmla="*/ f85 f36 1"/>
                <a:gd name="f103" fmla="*/ f86 f37 1"/>
                <a:gd name="f104" fmla="*/ f87 f36 1"/>
                <a:gd name="f105" fmla="*/ f88 f37 1"/>
                <a:gd name="f106" fmla="*/ f89 f36 1"/>
                <a:gd name="f107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5" y="f96"/>
                </a:cxn>
                <a:cxn ang="f60">
                  <a:pos x="f97" y="f98"/>
                </a:cxn>
                <a:cxn ang="f60">
                  <a:pos x="f99" y="f98"/>
                </a:cxn>
                <a:cxn ang="f60">
                  <a:pos x="f100" y="f101"/>
                </a:cxn>
                <a:cxn ang="f60">
                  <a:pos x="f102" y="f103"/>
                </a:cxn>
                <a:cxn ang="f60">
                  <a:pos x="f104" y="f105"/>
                </a:cxn>
                <a:cxn ang="f60">
                  <a:pos x="f106" y="f107"/>
                </a:cxn>
                <a:cxn ang="f60">
                  <a:pos x="f95" y="f96"/>
                </a:cxn>
              </a:cxnLst>
              <a:rect l="f91" t="f94" r="f92" b="f93"/>
              <a:pathLst>
                <a:path w="152" h="33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0" y="f14"/>
                    <a:pt x="f15" y="f14"/>
                    <a:pt x="f16" y="f14"/>
                  </a:cubicBezTo>
                  <a:cubicBezTo>
                    <a:pt x="f17" y="f18"/>
                    <a:pt x="f19" y="f12"/>
                    <a:pt x="f20" y="f21"/>
                  </a:cubicBezTo>
                  <a:cubicBezTo>
                    <a:pt x="f22" y="f23"/>
                    <a:pt x="f24" y="f25"/>
                    <a:pt x="f11" y="f26"/>
                  </a:cubicBezTo>
                  <a:cubicBezTo>
                    <a:pt x="f9" y="f14"/>
                    <a:pt x="f27" y="f28"/>
                    <a:pt x="f29" y="f7"/>
                  </a:cubicBezTo>
                  <a:cubicBezTo>
                    <a:pt x="f5" y="f30"/>
                    <a:pt x="f23" y="f31"/>
                    <a:pt x="f28" y="f32"/>
                  </a:cubicBezTo>
                  <a:cubicBezTo>
                    <a:pt x="f33" y="f5"/>
                    <a:pt x="f34" y="f29"/>
                    <a:pt x="f8" y="f9"/>
                  </a:cubicBezTo>
                  <a:close/>
                </a:path>
              </a:pathLst>
            </a:custGeom>
            <a:solidFill>
              <a:srgbClr val="B149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575396E2-815B-927D-F2D8-AC6343A26AC1}"/>
                </a:ext>
              </a:extLst>
            </p:cNvPr>
            <p:cNvSpPr/>
            <p:nvPr/>
          </p:nvSpPr>
          <p:spPr>
            <a:xfrm>
              <a:off x="7562846" y="3654427"/>
              <a:ext cx="68259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1"/>
                <a:gd name="f7" fmla="val 140"/>
                <a:gd name="f8" fmla="val 9"/>
                <a:gd name="f9" fmla="val 13"/>
                <a:gd name="f10" fmla="val 7"/>
                <a:gd name="f11" fmla="val 4"/>
                <a:gd name="f12" fmla="val 8"/>
                <a:gd name="f13" fmla="val 18"/>
                <a:gd name="f14" fmla="val 2"/>
                <a:gd name="f15" fmla="val 25"/>
                <a:gd name="f16" fmla="val 10"/>
                <a:gd name="f17" fmla="val 53"/>
                <a:gd name="f18" fmla="val 41"/>
                <a:gd name="f19" fmla="val 71"/>
                <a:gd name="f20" fmla="val 78"/>
                <a:gd name="f21" fmla="val 79"/>
                <a:gd name="f22" fmla="val 119"/>
                <a:gd name="f23" fmla="val 128"/>
                <a:gd name="f24" fmla="val 137"/>
                <a:gd name="f25" fmla="val 69"/>
                <a:gd name="f26" fmla="val 67"/>
                <a:gd name="f27" fmla="val 136"/>
                <a:gd name="f28" fmla="val 66"/>
                <a:gd name="f29" fmla="val 132"/>
                <a:gd name="f30" fmla="val 65"/>
                <a:gd name="f31" fmla="val 129"/>
                <a:gd name="f32" fmla="val 63"/>
                <a:gd name="f33" fmla="val 88"/>
                <a:gd name="f34" fmla="val 43"/>
                <a:gd name="f35" fmla="val 56"/>
                <a:gd name="f36" fmla="val 20"/>
                <a:gd name="f37" fmla="val 17"/>
                <a:gd name="f38" fmla="val 21"/>
                <a:gd name="f39" fmla="+- 0 0 -90"/>
                <a:gd name="f40" fmla="*/ f3 1 81"/>
                <a:gd name="f41" fmla="*/ f4 1 140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81"/>
                <a:gd name="f50" fmla="*/ f46 1 140"/>
                <a:gd name="f51" fmla="*/ 9 f47 1"/>
                <a:gd name="f52" fmla="*/ 13 f46 1"/>
                <a:gd name="f53" fmla="*/ 0 f47 1"/>
                <a:gd name="f54" fmla="*/ 8 f46 1"/>
                <a:gd name="f55" fmla="*/ 25 f47 1"/>
                <a:gd name="f56" fmla="*/ 10 f46 1"/>
                <a:gd name="f57" fmla="*/ 79 f47 1"/>
                <a:gd name="f58" fmla="*/ 119 f46 1"/>
                <a:gd name="f59" fmla="*/ 69 f47 1"/>
                <a:gd name="f60" fmla="*/ 140 f46 1"/>
                <a:gd name="f61" fmla="*/ 65 f47 1"/>
                <a:gd name="f62" fmla="*/ 129 f46 1"/>
                <a:gd name="f63" fmla="*/ 20 f47 1"/>
                <a:gd name="f64" fmla="*/ 25 f46 1"/>
                <a:gd name="f65" fmla="+- f48 0 f1"/>
                <a:gd name="f66" fmla="*/ f51 1 81"/>
                <a:gd name="f67" fmla="*/ f52 1 140"/>
                <a:gd name="f68" fmla="*/ f53 1 81"/>
                <a:gd name="f69" fmla="*/ f54 1 140"/>
                <a:gd name="f70" fmla="*/ f55 1 81"/>
                <a:gd name="f71" fmla="*/ f56 1 140"/>
                <a:gd name="f72" fmla="*/ f57 1 81"/>
                <a:gd name="f73" fmla="*/ f58 1 140"/>
                <a:gd name="f74" fmla="*/ f59 1 81"/>
                <a:gd name="f75" fmla="*/ f60 1 140"/>
                <a:gd name="f76" fmla="*/ f61 1 81"/>
                <a:gd name="f77" fmla="*/ f62 1 140"/>
                <a:gd name="f78" fmla="*/ f63 1 81"/>
                <a:gd name="f79" fmla="*/ f64 1 140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03"/>
                </a:cxn>
              </a:cxnLst>
              <a:rect l="f98" t="f101" r="f99" b="f100"/>
              <a:pathLst>
                <a:path w="81" h="140">
                  <a:moveTo>
                    <a:pt x="f8" y="f9"/>
                  </a:moveTo>
                  <a:cubicBezTo>
                    <a:pt x="f10" y="f8"/>
                    <a:pt x="f11" y="f12"/>
                    <a:pt x="f5" y="f12"/>
                  </a:cubicBezTo>
                  <a:cubicBezTo>
                    <a:pt x="f8" y="f5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6" y="f23"/>
                    <a:pt x="f21" y="f24"/>
                    <a:pt x="f25" y="f7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15"/>
                  </a:cubicBezTo>
                  <a:cubicBezTo>
                    <a:pt x="f37" y="f38"/>
                    <a:pt x="f9" y="f37"/>
                    <a:pt x="f8" y="f9"/>
                  </a:cubicBezTo>
                  <a:close/>
                </a:path>
              </a:pathLst>
            </a:custGeom>
            <a:solidFill>
              <a:srgbClr val="A6454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0" name="Elipse 49">
            <a:extLst>
              <a:ext uri="{FF2B5EF4-FFF2-40B4-BE49-F238E27FC236}">
                <a16:creationId xmlns:a16="http://schemas.microsoft.com/office/drawing/2014/main" id="{77C7C29D-9AD1-474B-9172-FCE580FC67BD}"/>
              </a:ext>
            </a:extLst>
          </p:cNvPr>
          <p:cNvSpPr/>
          <p:nvPr/>
        </p:nvSpPr>
        <p:spPr>
          <a:xfrm>
            <a:off x="589212" y="1194788"/>
            <a:ext cx="3694471" cy="3694471"/>
          </a:xfrm>
          <a:prstGeom prst="ellipse">
            <a:avLst/>
          </a:pr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30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fotografía de enfoque selectivo de la ilustración del órgano del corazón">
            <a:extLst>
              <a:ext uri="{FF2B5EF4-FFF2-40B4-BE49-F238E27FC236}">
                <a16:creationId xmlns:a16="http://schemas.microsoft.com/office/drawing/2014/main" id="{F8E4D1CE-2DEB-A5ED-ED23-0B2E7F4FF6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78067" y="1433513"/>
            <a:ext cx="2189750" cy="370998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1092;p40">
            <a:extLst>
              <a:ext uri="{FF2B5EF4-FFF2-40B4-BE49-F238E27FC236}">
                <a16:creationId xmlns:a16="http://schemas.microsoft.com/office/drawing/2014/main" id="{3591A5D7-073E-EAEA-6B0B-B78D60DE2C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63854" y="201314"/>
            <a:ext cx="4694995" cy="572697"/>
          </a:xfrm>
        </p:spPr>
        <p:txBody>
          <a:bodyPr anchorCtr="1"/>
          <a:lstStyle/>
          <a:p>
            <a:pPr lvl="0" algn="ctr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معاینهی جسمی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1199;p40">
            <a:extLst>
              <a:ext uri="{FF2B5EF4-FFF2-40B4-BE49-F238E27FC236}">
                <a16:creationId xmlns:a16="http://schemas.microsoft.com/office/drawing/2014/main" id="{116B01E0-AE46-DDD2-3D8A-49F3EE3919D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801776" y="1501591"/>
            <a:ext cx="1671596" cy="383097"/>
          </a:xfrm>
        </p:spPr>
        <p:txBody>
          <a:bodyPr/>
          <a:lstStyle/>
          <a:p>
            <a:pPr lvl="0" algn="l"/>
            <a:r>
              <a:rPr lang="fa-IR" sz="1600" dirty="0">
                <a:solidFill>
                  <a:srgbClr val="C00000"/>
                </a:solidFill>
                <a:cs typeface="B Nazanin" panose="00000700000000000000" pitchFamily="2" charset="-78"/>
              </a:rPr>
              <a:t>تب کم</a:t>
            </a:r>
            <a:endParaRPr lang="en-US" sz="16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200;p40">
            <a:extLst>
              <a:ext uri="{FF2B5EF4-FFF2-40B4-BE49-F238E27FC236}">
                <a16:creationId xmlns:a16="http://schemas.microsoft.com/office/drawing/2014/main" id="{B227D763-8174-B4AF-583A-9E0A3FFF278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798201" y="1808390"/>
            <a:ext cx="2121298" cy="508196"/>
          </a:xfrm>
        </p:spPr>
        <p:txBody>
          <a:bodyPr/>
          <a:lstStyle/>
          <a:p>
            <a:pPr marL="0" lvl="0" indent="0" algn="r" rtl="1">
              <a:spcAft>
                <a:spcPts val="1600"/>
              </a:spcAft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1201;p40">
            <a:extLst>
              <a:ext uri="{FF2B5EF4-FFF2-40B4-BE49-F238E27FC236}">
                <a16:creationId xmlns:a16="http://schemas.microsoft.com/office/drawing/2014/main" id="{1BA4D13B-DC89-BEED-E0BE-EEB74FB765B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811898" y="2690393"/>
            <a:ext cx="2321999" cy="383097"/>
          </a:xfrm>
        </p:spPr>
        <p:txBody>
          <a:bodyPr/>
          <a:lstStyle/>
          <a:p>
            <a:pPr lvl="0" algn="l"/>
            <a:r>
              <a:rPr lang="fa-IR" sz="1600" dirty="0">
                <a:solidFill>
                  <a:srgbClr val="C00000"/>
                </a:solidFill>
                <a:cs typeface="B Nazanin" panose="00000700000000000000" pitchFamily="2" charset="-78"/>
              </a:rPr>
              <a:t>درد شکم</a:t>
            </a:r>
            <a:endParaRPr lang="en-US" sz="16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1202;p40">
            <a:extLst>
              <a:ext uri="{FF2B5EF4-FFF2-40B4-BE49-F238E27FC236}">
                <a16:creationId xmlns:a16="http://schemas.microsoft.com/office/drawing/2014/main" id="{ACCEDBBE-7DFB-4D6D-1DEA-F573B935025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807729" y="2997192"/>
            <a:ext cx="2121298" cy="508196"/>
          </a:xfrm>
        </p:spPr>
        <p:txBody>
          <a:bodyPr/>
          <a:lstStyle/>
          <a:p>
            <a:pPr marL="0" lvl="0" indent="0" algn="r" rtl="1">
              <a:spcAft>
                <a:spcPts val="1600"/>
              </a:spcAft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1203;p40">
            <a:extLst>
              <a:ext uri="{FF2B5EF4-FFF2-40B4-BE49-F238E27FC236}">
                <a16:creationId xmlns:a16="http://schemas.microsoft.com/office/drawing/2014/main" id="{EBF466D0-04DA-D1BA-A21C-BB08690C0EB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96426" y="3391562"/>
            <a:ext cx="1671596" cy="383097"/>
          </a:xfrm>
        </p:spPr>
        <p:txBody>
          <a:bodyPr/>
          <a:lstStyle/>
          <a:p>
            <a:pPr lvl="0" algn="r"/>
            <a:r>
              <a:rPr lang="fa-IR" sz="1600" dirty="0">
                <a:solidFill>
                  <a:srgbClr val="C00000"/>
                </a:solidFill>
                <a:cs typeface="B Nazanin" panose="00000700000000000000" pitchFamily="2" charset="-78"/>
              </a:rPr>
              <a:t>یرقان</a:t>
            </a:r>
            <a:endParaRPr lang="en-US" sz="16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9" name="Google Shape;1204;p40">
            <a:extLst>
              <a:ext uri="{FF2B5EF4-FFF2-40B4-BE49-F238E27FC236}">
                <a16:creationId xmlns:a16="http://schemas.microsoft.com/office/drawing/2014/main" id="{FDF70FFD-7923-37A7-2C8C-8D97B7C98AA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46057" y="3698362"/>
            <a:ext cx="2121298" cy="508196"/>
          </a:xfrm>
        </p:spPr>
        <p:txBody>
          <a:bodyPr/>
          <a:lstStyle/>
          <a:p>
            <a:pPr marL="0" lvl="0" indent="0" algn="r">
              <a:spcAft>
                <a:spcPts val="1600"/>
              </a:spcAft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Google Shape;1205;p40">
            <a:extLst>
              <a:ext uri="{FF2B5EF4-FFF2-40B4-BE49-F238E27FC236}">
                <a16:creationId xmlns:a16="http://schemas.microsoft.com/office/drawing/2014/main" id="{247ECDE4-D34E-8565-1D7E-BF7064A129A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95832" y="2202760"/>
            <a:ext cx="1671596" cy="383097"/>
          </a:xfrm>
        </p:spPr>
        <p:txBody>
          <a:bodyPr/>
          <a:lstStyle/>
          <a:p>
            <a:pPr lvl="0" algn="r"/>
            <a:r>
              <a:rPr lang="fa-IR" sz="1600" dirty="0">
                <a:solidFill>
                  <a:srgbClr val="C00000"/>
                </a:solidFill>
                <a:cs typeface="B Nazanin" panose="00000700000000000000" pitchFamily="2" charset="-78"/>
              </a:rPr>
              <a:t>بیماری</a:t>
            </a:r>
            <a:endParaRPr lang="en-US" sz="16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Google Shape;1206;p40">
            <a:extLst>
              <a:ext uri="{FF2B5EF4-FFF2-40B4-BE49-F238E27FC236}">
                <a16:creationId xmlns:a16="http://schemas.microsoft.com/office/drawing/2014/main" id="{F11B67E6-E46D-C8C0-AD2A-0FF2E41AE9F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46057" y="2509559"/>
            <a:ext cx="2121298" cy="508196"/>
          </a:xfrm>
        </p:spPr>
        <p:txBody>
          <a:bodyPr/>
          <a:lstStyle/>
          <a:p>
            <a:pPr marL="0" lvl="0" indent="0" algn="r">
              <a:spcAft>
                <a:spcPts val="1600"/>
              </a:spcAft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cxnSp>
        <p:nvCxnSpPr>
          <p:cNvPr id="12" name="Google Shape;1207;p40">
            <a:extLst>
              <a:ext uri="{FF2B5EF4-FFF2-40B4-BE49-F238E27FC236}">
                <a16:creationId xmlns:a16="http://schemas.microsoft.com/office/drawing/2014/main" id="{F6897282-4222-C0E6-30F7-AA94F9EA7843}"/>
              </a:ext>
            </a:extLst>
          </p:cNvPr>
          <p:cNvCxnSpPr/>
          <p:nvPr/>
        </p:nvCxnSpPr>
        <p:spPr>
          <a:xfrm rot="10799991">
            <a:off x="4581674" y="1693148"/>
            <a:ext cx="1220102" cy="0"/>
          </a:xfrm>
          <a:prstGeom prst="straightConnector1">
            <a:avLst/>
          </a:prstGeom>
          <a:noFill/>
          <a:ln w="57150" cap="flat">
            <a:solidFill>
              <a:srgbClr val="0070C0"/>
            </a:solidFill>
            <a:prstDash val="solid"/>
            <a:round/>
            <a:tailEnd type="arrow"/>
          </a:ln>
        </p:spPr>
      </p:cxnSp>
      <p:cxnSp>
        <p:nvCxnSpPr>
          <p:cNvPr id="13" name="Google Shape;1208;p40">
            <a:extLst>
              <a:ext uri="{FF2B5EF4-FFF2-40B4-BE49-F238E27FC236}">
                <a16:creationId xmlns:a16="http://schemas.microsoft.com/office/drawing/2014/main" id="{FA666E0B-50B8-76A1-F829-B04B474FD1F7}"/>
              </a:ext>
            </a:extLst>
          </p:cNvPr>
          <p:cNvCxnSpPr/>
          <p:nvPr/>
        </p:nvCxnSpPr>
        <p:spPr>
          <a:xfrm rot="10799991">
            <a:off x="4726798" y="2881941"/>
            <a:ext cx="1085100" cy="0"/>
          </a:xfrm>
          <a:prstGeom prst="straightConnector1">
            <a:avLst/>
          </a:prstGeom>
          <a:noFill/>
          <a:ln w="57150" cap="flat">
            <a:solidFill>
              <a:srgbClr val="0070C0"/>
            </a:solidFill>
            <a:prstDash val="solid"/>
            <a:round/>
            <a:tailEnd type="arrow"/>
          </a:ln>
        </p:spPr>
      </p:cxnSp>
      <p:cxnSp>
        <p:nvCxnSpPr>
          <p:cNvPr id="14" name="Google Shape;1209;p40">
            <a:extLst>
              <a:ext uri="{FF2B5EF4-FFF2-40B4-BE49-F238E27FC236}">
                <a16:creationId xmlns:a16="http://schemas.microsoft.com/office/drawing/2014/main" id="{90B543FD-48B4-C1F2-9BA2-A4C1D75A7E1B}"/>
              </a:ext>
            </a:extLst>
          </p:cNvPr>
          <p:cNvCxnSpPr/>
          <p:nvPr/>
        </p:nvCxnSpPr>
        <p:spPr>
          <a:xfrm>
            <a:off x="2967428" y="2394308"/>
            <a:ext cx="1500604" cy="0"/>
          </a:xfrm>
          <a:prstGeom prst="straightConnector1">
            <a:avLst/>
          </a:prstGeom>
          <a:noFill/>
          <a:ln w="57150" cap="flat">
            <a:solidFill>
              <a:srgbClr val="0070C0"/>
            </a:solidFill>
            <a:prstDash val="solid"/>
            <a:round/>
            <a:tailEnd type="arrow"/>
          </a:ln>
        </p:spPr>
      </p:cxnSp>
      <p:cxnSp>
        <p:nvCxnSpPr>
          <p:cNvPr id="15" name="Google Shape;1210;p40">
            <a:extLst>
              <a:ext uri="{FF2B5EF4-FFF2-40B4-BE49-F238E27FC236}">
                <a16:creationId xmlns:a16="http://schemas.microsoft.com/office/drawing/2014/main" id="{10AD57EF-7646-3494-ADC5-423D3BB1A6F6}"/>
              </a:ext>
            </a:extLst>
          </p:cNvPr>
          <p:cNvCxnSpPr/>
          <p:nvPr/>
        </p:nvCxnSpPr>
        <p:spPr>
          <a:xfrm>
            <a:off x="2968022" y="3583111"/>
            <a:ext cx="1397697" cy="0"/>
          </a:xfrm>
          <a:prstGeom prst="straightConnector1">
            <a:avLst/>
          </a:prstGeom>
          <a:noFill/>
          <a:ln w="57150" cap="flat">
            <a:solidFill>
              <a:srgbClr val="0070C0"/>
            </a:solidFill>
            <a:prstDash val="solid"/>
            <a:round/>
            <a:tailEnd type="arrow"/>
          </a:ln>
        </p:spPr>
      </p:cxnSp>
      <p:grpSp>
        <p:nvGrpSpPr>
          <p:cNvPr id="16" name="Grupo 15">
            <a:extLst>
              <a:ext uri="{FF2B5EF4-FFF2-40B4-BE49-F238E27FC236}">
                <a16:creationId xmlns:a16="http://schemas.microsoft.com/office/drawing/2014/main" id="{11A21A86-FD6E-A399-E9AF-76439A8FE677}"/>
              </a:ext>
            </a:extLst>
          </p:cNvPr>
          <p:cNvGrpSpPr/>
          <p:nvPr/>
        </p:nvGrpSpPr>
        <p:grpSpPr>
          <a:xfrm>
            <a:off x="1912933" y="979486"/>
            <a:ext cx="871542" cy="1146172"/>
            <a:chOff x="1912933" y="979486"/>
            <a:chExt cx="871542" cy="1146172"/>
          </a:xfrm>
        </p:grpSpPr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6DF4DF60-9B26-5CEE-8551-2B37BCE449A9}"/>
                </a:ext>
              </a:extLst>
            </p:cNvPr>
            <p:cNvSpPr/>
            <p:nvPr/>
          </p:nvSpPr>
          <p:spPr>
            <a:xfrm>
              <a:off x="1912933" y="979486"/>
              <a:ext cx="871542" cy="1146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5"/>
                <a:gd name="f7" fmla="val 482"/>
                <a:gd name="f8" fmla="val 91"/>
                <a:gd name="f9" fmla="val 93"/>
                <a:gd name="f10" fmla="val 90"/>
                <a:gd name="f11" fmla="val 89"/>
                <a:gd name="f12" fmla="val 85"/>
                <a:gd name="f13" fmla="val 88"/>
                <a:gd name="f14" fmla="val 81"/>
                <a:gd name="f15" fmla="val 82"/>
                <a:gd name="f16" fmla="val 69"/>
                <a:gd name="f17" fmla="val 75"/>
                <a:gd name="f18" fmla="val 57"/>
                <a:gd name="f19" fmla="val 46"/>
                <a:gd name="f20" fmla="val 66"/>
                <a:gd name="f21" fmla="val 39"/>
                <a:gd name="f22" fmla="val 67"/>
                <a:gd name="f23" fmla="val 35"/>
                <a:gd name="f24" fmla="val 32"/>
                <a:gd name="f25" fmla="val 97"/>
                <a:gd name="f26" fmla="val 23"/>
                <a:gd name="f27" fmla="val 108"/>
                <a:gd name="f28" fmla="val 44"/>
                <a:gd name="f29" fmla="val 110"/>
                <a:gd name="f30" fmla="val 47"/>
                <a:gd name="f31" fmla="val 111"/>
                <a:gd name="f32" fmla="val 49"/>
                <a:gd name="f33" fmla="val 113"/>
                <a:gd name="f34" fmla="val 52"/>
                <a:gd name="f35" fmla="val 114"/>
                <a:gd name="f36" fmla="val 115"/>
                <a:gd name="f37" fmla="val 51"/>
                <a:gd name="f38" fmla="val 116"/>
                <a:gd name="f39" fmla="val 43"/>
                <a:gd name="f40" fmla="val 34"/>
                <a:gd name="f41" fmla="val 26"/>
                <a:gd name="f42" fmla="val 8"/>
                <a:gd name="f43" fmla="val 125"/>
                <a:gd name="f44" fmla="val 5"/>
                <a:gd name="f45" fmla="val 129"/>
                <a:gd name="f46" fmla="val 4"/>
                <a:gd name="f47" fmla="val 133"/>
                <a:gd name="f48" fmla="val 2"/>
                <a:gd name="f49" fmla="val 136"/>
                <a:gd name="f50" fmla="val 3"/>
                <a:gd name="f51" fmla="val 139"/>
                <a:gd name="f52" fmla="val 143"/>
                <a:gd name="f53" fmla="val 7"/>
                <a:gd name="f54" fmla="val 144"/>
                <a:gd name="f55" fmla="val 10"/>
                <a:gd name="f56" fmla="val 147"/>
                <a:gd name="f57" fmla="val 17"/>
                <a:gd name="f58" fmla="val 25"/>
                <a:gd name="f59" fmla="val 151"/>
                <a:gd name="f60" fmla="val 33"/>
                <a:gd name="f61" fmla="val 153"/>
                <a:gd name="f62" fmla="val 155"/>
                <a:gd name="f63" fmla="val 18"/>
                <a:gd name="f64" fmla="val 156"/>
                <a:gd name="f65" fmla="val 11"/>
                <a:gd name="f66" fmla="val 157"/>
                <a:gd name="f67" fmla="val 160"/>
                <a:gd name="f68" fmla="val 169"/>
                <a:gd name="f69" fmla="val 192"/>
                <a:gd name="f70" fmla="val 9"/>
                <a:gd name="f71" fmla="val 188"/>
                <a:gd name="f72" fmla="val 189"/>
                <a:gd name="f73" fmla="val 42"/>
                <a:gd name="f74" fmla="val 190"/>
                <a:gd name="f75" fmla="val 198"/>
                <a:gd name="f76" fmla="val 204"/>
                <a:gd name="f77" fmla="val 54"/>
                <a:gd name="f78" fmla="val 214"/>
                <a:gd name="f79" fmla="val 48"/>
                <a:gd name="f80" fmla="val 225"/>
                <a:gd name="f81" fmla="val 41"/>
                <a:gd name="f82" fmla="val 236"/>
                <a:gd name="f83" fmla="val 37"/>
                <a:gd name="f84" fmla="val 249"/>
                <a:gd name="f85" fmla="val 40"/>
                <a:gd name="f86" fmla="val 280"/>
                <a:gd name="f87" fmla="val 302"/>
                <a:gd name="f88" fmla="val 271"/>
                <a:gd name="f89" fmla="val 109"/>
                <a:gd name="f90" fmla="val 329"/>
                <a:gd name="f91" fmla="val 152"/>
                <a:gd name="f92" fmla="val 348"/>
                <a:gd name="f93" fmla="val 215"/>
                <a:gd name="f94" fmla="val 358"/>
                <a:gd name="f95" fmla="val 282"/>
                <a:gd name="f96" fmla="val 363"/>
                <a:gd name="f97" fmla="val 375"/>
                <a:gd name="f98" fmla="val 352"/>
                <a:gd name="f99" fmla="val 421"/>
                <a:gd name="f100" fmla="val 425"/>
                <a:gd name="f101" fmla="val 351"/>
                <a:gd name="f102" fmla="val 429"/>
                <a:gd name="f103" fmla="val 349"/>
                <a:gd name="f104" fmla="val 432"/>
                <a:gd name="f105" fmla="val 337"/>
                <a:gd name="f106" fmla="val 468"/>
                <a:gd name="f107" fmla="val 316"/>
                <a:gd name="f108" fmla="val 278"/>
                <a:gd name="f109" fmla="val 480"/>
                <a:gd name="f110" fmla="val 242"/>
                <a:gd name="f111" fmla="val 478"/>
                <a:gd name="f112" fmla="val 208"/>
                <a:gd name="f113" fmla="val 469"/>
                <a:gd name="f114" fmla="val 176"/>
                <a:gd name="f115" fmla="val 453"/>
                <a:gd name="f116" fmla="val 433"/>
                <a:gd name="f117" fmla="val 102"/>
                <a:gd name="f118" fmla="val 406"/>
                <a:gd name="f119" fmla="val 72"/>
                <a:gd name="f120" fmla="val 372"/>
                <a:gd name="f121" fmla="val 22"/>
                <a:gd name="f122" fmla="val 317"/>
                <a:gd name="f123" fmla="val 16"/>
                <a:gd name="f124" fmla="val 255"/>
                <a:gd name="f125" fmla="val 45"/>
                <a:gd name="f126" fmla="val 182"/>
                <a:gd name="f127" fmla="val 178"/>
                <a:gd name="f128" fmla="val 172"/>
                <a:gd name="f129" fmla="val 29"/>
                <a:gd name="f130" fmla="val 122"/>
                <a:gd name="f131" fmla="val 92"/>
                <a:gd name="f132" fmla="val 1"/>
                <a:gd name="f133" fmla="val 6"/>
                <a:gd name="f134" fmla="val 20"/>
                <a:gd name="f135" fmla="val 77"/>
                <a:gd name="f136" fmla="val 68"/>
                <a:gd name="f137" fmla="val 60"/>
                <a:gd name="f138" fmla="val 53"/>
                <a:gd name="f139" fmla="val 56"/>
                <a:gd name="f140" fmla="val 58"/>
                <a:gd name="f141" fmla="val 61"/>
                <a:gd name="f142" fmla="val 64"/>
                <a:gd name="f143" fmla="val 78"/>
                <a:gd name="f144" fmla="val 86"/>
                <a:gd name="f145" fmla="val 96"/>
                <a:gd name="f146" fmla="val 95"/>
                <a:gd name="f147" fmla="val 94"/>
                <a:gd name="f148" fmla="val 209"/>
                <a:gd name="f149" fmla="val 191"/>
                <a:gd name="f150" fmla="val 219"/>
                <a:gd name="f151" fmla="val 223"/>
                <a:gd name="f152" fmla="val 193"/>
                <a:gd name="f153" fmla="val 244"/>
                <a:gd name="f154" fmla="val 263"/>
                <a:gd name="f155" fmla="val 205"/>
                <a:gd name="f156" fmla="val 222"/>
                <a:gd name="f157" fmla="val 283"/>
                <a:gd name="f158" fmla="val 226"/>
                <a:gd name="f159" fmla="val 284"/>
                <a:gd name="f160" fmla="val 230"/>
                <a:gd name="f161" fmla="val 281"/>
                <a:gd name="f162" fmla="val 229"/>
                <a:gd name="f163" fmla="val 276"/>
                <a:gd name="f164" fmla="val 274"/>
                <a:gd name="f165" fmla="val 228"/>
                <a:gd name="f166" fmla="val 256"/>
                <a:gd name="f167" fmla="val 213"/>
                <a:gd name="f168" fmla="val 235"/>
                <a:gd name="f169" fmla="val 206"/>
                <a:gd name="f170" fmla="val 212"/>
                <a:gd name="f171" fmla="val 202"/>
                <a:gd name="f172" fmla="val 210"/>
                <a:gd name="f173" fmla="val 201"/>
                <a:gd name="f174" fmla="val 207"/>
                <a:gd name="f175" fmla="val 199"/>
                <a:gd name="f176" fmla="val 262"/>
                <a:gd name="f177" fmla="val 220"/>
                <a:gd name="f178" fmla="val 306"/>
                <a:gd name="f179" fmla="val 224"/>
                <a:gd name="f180" fmla="val 330"/>
                <a:gd name="f181" fmla="val 333"/>
                <a:gd name="f182" fmla="val 221"/>
                <a:gd name="f183" fmla="val 336"/>
                <a:gd name="f184" fmla="val 340"/>
                <a:gd name="f185" fmla="val 217"/>
                <a:gd name="f186" fmla="val 197"/>
                <a:gd name="f187" fmla="val 241"/>
                <a:gd name="f188" fmla="val 232"/>
                <a:gd name="f189" fmla="val 101"/>
                <a:gd name="f190" fmla="val 279"/>
                <a:gd name="f191" fmla="val 73"/>
                <a:gd name="f192" fmla="val 267"/>
                <a:gd name="f193" fmla="val 238"/>
                <a:gd name="f194" fmla="val 55"/>
                <a:gd name="f195" fmla="val 137"/>
                <a:gd name="f196" fmla="val 127"/>
                <a:gd name="f197" fmla="val 98"/>
                <a:gd name="f198" fmla="val 218"/>
                <a:gd name="f199" fmla="val 99"/>
                <a:gd name="f200" fmla="val 211"/>
                <a:gd name="f201" fmla="val 100"/>
                <a:gd name="f202" fmla="val 183"/>
                <a:gd name="f203" fmla="val 174"/>
                <a:gd name="f204" fmla="val 168"/>
                <a:gd name="f205" fmla="val 161"/>
                <a:gd name="f206" fmla="val 83"/>
                <a:gd name="f207" fmla="val 154"/>
                <a:gd name="f208" fmla="val 186"/>
                <a:gd name="f209" fmla="val 50"/>
                <a:gd name="f210" fmla="val 261"/>
                <a:gd name="f211" fmla="val 312"/>
                <a:gd name="f212" fmla="val 74"/>
                <a:gd name="f213" fmla="val 359"/>
                <a:gd name="f214" fmla="val 104"/>
                <a:gd name="f215" fmla="val 395"/>
                <a:gd name="f216" fmla="val 141"/>
                <a:gd name="f217" fmla="val 424"/>
                <a:gd name="f218" fmla="val 445"/>
                <a:gd name="f219" fmla="val 460"/>
                <a:gd name="f220" fmla="val 246"/>
                <a:gd name="f221" fmla="val 470"/>
                <a:gd name="f222" fmla="val 314"/>
                <a:gd name="f223" fmla="val 332"/>
                <a:gd name="f224" fmla="val 459"/>
                <a:gd name="f225" fmla="val 426"/>
                <a:gd name="f226" fmla="val 346"/>
                <a:gd name="f227" fmla="val 400"/>
                <a:gd name="f228" fmla="val 350"/>
                <a:gd name="f229" fmla="val 345"/>
                <a:gd name="f230" fmla="val 354"/>
                <a:gd name="f231" fmla="val 285"/>
                <a:gd name="f232" fmla="val 343"/>
                <a:gd name="f233" fmla="val 303"/>
                <a:gd name="f234" fmla="val 289"/>
                <a:gd name="f235" fmla="val 134"/>
                <a:gd name="f236" fmla="val 268"/>
                <a:gd name="f237" fmla="val 121"/>
                <a:gd name="f238" fmla="val 265"/>
                <a:gd name="f239" fmla="val 120"/>
                <a:gd name="f240" fmla="val 259"/>
                <a:gd name="f241" fmla="val 119"/>
                <a:gd name="f242" fmla="val 257"/>
                <a:gd name="f243" fmla="val 163"/>
                <a:gd name="f244" fmla="val 28"/>
                <a:gd name="f245" fmla="val 124"/>
                <a:gd name="f246" fmla="val 38"/>
                <a:gd name="f247" fmla="val 126"/>
                <a:gd name="f248" fmla="val 59"/>
                <a:gd name="f249" fmla="val 62"/>
                <a:gd name="f250" fmla="val 106"/>
                <a:gd name="f251" fmla="val 36"/>
                <a:gd name="f252" fmla="val 84"/>
                <a:gd name="f253" fmla="val 79"/>
                <a:gd name="f254" fmla="val 142"/>
                <a:gd name="f255" fmla="val 162"/>
                <a:gd name="f256" fmla="val 181"/>
                <a:gd name="f257" fmla="val 112"/>
                <a:gd name="f258" fmla="val 200"/>
                <a:gd name="f259" fmla="val 187"/>
                <a:gd name="f260" fmla="val 128"/>
                <a:gd name="f261" fmla="val 164"/>
                <a:gd name="f262" fmla="val 166"/>
                <a:gd name="f263" fmla="val 194"/>
                <a:gd name="f264" fmla="val 185"/>
                <a:gd name="f265" fmla="val 175"/>
                <a:gd name="f266" fmla="val 177"/>
                <a:gd name="f267" fmla="val 31"/>
                <a:gd name="f268" fmla="val 179"/>
                <a:gd name="f269" fmla="val 24"/>
                <a:gd name="f270" fmla="val 14"/>
                <a:gd name="f271" fmla="val 13"/>
                <a:gd name="f272" fmla="val 148"/>
                <a:gd name="f273" fmla="val 145"/>
                <a:gd name="f274" fmla="val 140"/>
                <a:gd name="f275" fmla="val 130"/>
                <a:gd name="f276" fmla="val 15"/>
                <a:gd name="f277" fmla="val 70"/>
                <a:gd name="f278" fmla="val 76"/>
                <a:gd name="f279" fmla="val 27"/>
                <a:gd name="f280" fmla="val 21"/>
                <a:gd name="f281" fmla="val 138"/>
                <a:gd name="f282" fmla="val 149"/>
                <a:gd name="f283" fmla="val 159"/>
                <a:gd name="f284" fmla="val 71"/>
                <a:gd name="f285" fmla="val 80"/>
                <a:gd name="f286" fmla="val 135"/>
                <a:gd name="f287" fmla="+- 0 0 -90"/>
                <a:gd name="f288" fmla="*/ f3 1 365"/>
                <a:gd name="f289" fmla="*/ f4 1 482"/>
                <a:gd name="f290" fmla="val f5"/>
                <a:gd name="f291" fmla="val f6"/>
                <a:gd name="f292" fmla="val f7"/>
                <a:gd name="f293" fmla="*/ f287 f0 1"/>
                <a:gd name="f294" fmla="+- f292 0 f290"/>
                <a:gd name="f295" fmla="+- f291 0 f290"/>
                <a:gd name="f296" fmla="*/ f293 1 f2"/>
                <a:gd name="f297" fmla="*/ f295 1 365"/>
                <a:gd name="f298" fmla="*/ f294 1 482"/>
                <a:gd name="f299" fmla="*/ 88 f295 1"/>
                <a:gd name="f300" fmla="*/ 81 f294 1"/>
                <a:gd name="f301" fmla="*/ 75 f295 1"/>
                <a:gd name="f302" fmla="*/ 32 f294 1"/>
                <a:gd name="f303" fmla="*/ 113 f295 1"/>
                <a:gd name="f304" fmla="*/ 52 f294 1"/>
                <a:gd name="f305" fmla="*/ 111 f295 1"/>
                <a:gd name="f306" fmla="*/ 26 f294 1"/>
                <a:gd name="f307" fmla="*/ 136 f295 1"/>
                <a:gd name="f308" fmla="*/ 3 f294 1"/>
                <a:gd name="f309" fmla="*/ 151 f295 1"/>
                <a:gd name="f310" fmla="*/ 33 f294 1"/>
                <a:gd name="f311" fmla="*/ 169 f295 1"/>
                <a:gd name="f312" fmla="*/ 190 f295 1"/>
                <a:gd name="f313" fmla="*/ 42 f294 1"/>
                <a:gd name="f314" fmla="*/ 249 f295 1"/>
                <a:gd name="f315" fmla="*/ 40 f294 1"/>
                <a:gd name="f316" fmla="*/ 358 f295 1"/>
                <a:gd name="f317" fmla="*/ 282 f294 1"/>
                <a:gd name="f318" fmla="*/ 349 f295 1"/>
                <a:gd name="f319" fmla="*/ 432 f294 1"/>
                <a:gd name="f320" fmla="*/ 176 f295 1"/>
                <a:gd name="f321" fmla="*/ 453 f294 1"/>
                <a:gd name="f322" fmla="*/ 45 f295 1"/>
                <a:gd name="f323" fmla="*/ 188 f294 1"/>
                <a:gd name="f324" fmla="*/ 3 f295 1"/>
                <a:gd name="f325" fmla="*/ 97 f294 1"/>
                <a:gd name="f326" fmla="*/ 47 f295 1"/>
                <a:gd name="f327" fmla="*/ 60 f294 1"/>
                <a:gd name="f328" fmla="*/ 86 f295 1"/>
                <a:gd name="f329" fmla="*/ 96 f294 1"/>
                <a:gd name="f330" fmla="*/ 209 f295 1"/>
                <a:gd name="f331" fmla="*/ 190 f294 1"/>
                <a:gd name="f332" fmla="*/ 280 f295 1"/>
                <a:gd name="f333" fmla="*/ 219 f294 1"/>
                <a:gd name="f334" fmla="*/ 274 f295 1"/>
                <a:gd name="f335" fmla="*/ 228 f294 1"/>
                <a:gd name="f336" fmla="*/ 204 f295 1"/>
                <a:gd name="f337" fmla="*/ 207 f294 1"/>
                <a:gd name="f338" fmla="*/ 224 f295 1"/>
                <a:gd name="f339" fmla="*/ 330 f294 1"/>
                <a:gd name="f340" fmla="*/ 214 f295 1"/>
                <a:gd name="f341" fmla="*/ 241 f294 1"/>
                <a:gd name="f342" fmla="*/ 262 f295 1"/>
                <a:gd name="f343" fmla="*/ 101 f294 1"/>
                <a:gd name="f344" fmla="*/ 223 f295 1"/>
                <a:gd name="f345" fmla="*/ 55 f294 1"/>
                <a:gd name="f346" fmla="*/ 182 f294 1"/>
                <a:gd name="f347" fmla="*/ 99 f295 1"/>
                <a:gd name="f348" fmla="*/ 211 f294 1"/>
                <a:gd name="f349" fmla="*/ 89 f295 1"/>
                <a:gd name="f350" fmla="*/ 174 f294 1"/>
                <a:gd name="f351" fmla="*/ 50 f295 1"/>
                <a:gd name="f352" fmla="*/ 206 f294 1"/>
                <a:gd name="f353" fmla="*/ 183 f295 1"/>
                <a:gd name="f354" fmla="*/ 445 f294 1"/>
                <a:gd name="f355" fmla="*/ 340 f295 1"/>
                <a:gd name="f356" fmla="*/ 426 f294 1"/>
                <a:gd name="f357" fmla="*/ 314 f295 1"/>
                <a:gd name="f358" fmla="*/ 257 f295 1"/>
                <a:gd name="f359" fmla="*/ 121 f294 1"/>
                <a:gd name="f360" fmla="*/ 120 f295 1"/>
                <a:gd name="f361" fmla="*/ 16 f294 1"/>
                <a:gd name="f362" fmla="*/ 114 f295 1"/>
                <a:gd name="f363" fmla="*/ 66 f294 1"/>
                <a:gd name="f364" fmla="*/ 92 f295 1"/>
                <a:gd name="f365" fmla="*/ 36 f294 1"/>
                <a:gd name="f366" fmla="*/ 98 f295 1"/>
                <a:gd name="f367" fmla="*/ 77 f294 1"/>
                <a:gd name="f368" fmla="*/ 94 f295 1"/>
                <a:gd name="f369" fmla="*/ 142 f294 1"/>
                <a:gd name="f370" fmla="*/ 133 f295 1"/>
                <a:gd name="f371" fmla="*/ 164 f294 1"/>
                <a:gd name="f372" fmla="*/ 185 f295 1"/>
                <a:gd name="f373" fmla="*/ 180 f295 1"/>
                <a:gd name="f374" fmla="*/ 17 f294 1"/>
                <a:gd name="f375" fmla="*/ 161 f295 1"/>
                <a:gd name="f376" fmla="*/ 140 f295 1"/>
                <a:gd name="f377" fmla="*/ 16 f295 1"/>
                <a:gd name="f378" fmla="*/ 91 f294 1"/>
                <a:gd name="f379" fmla="*/ 34 f295 1"/>
                <a:gd name="f380" fmla="*/ 138 f294 1"/>
                <a:gd name="f381" fmla="*/ 80 f295 1"/>
                <a:gd name="f382" fmla="*/ 85 f295 1"/>
                <a:gd name="f383" fmla="*/ 113 f294 1"/>
                <a:gd name="f384" fmla="*/ 70 f294 1"/>
                <a:gd name="f385" fmla="+- f296 0 f1"/>
                <a:gd name="f386" fmla="*/ f299 1 365"/>
                <a:gd name="f387" fmla="*/ f300 1 482"/>
                <a:gd name="f388" fmla="*/ f301 1 365"/>
                <a:gd name="f389" fmla="*/ f302 1 482"/>
                <a:gd name="f390" fmla="*/ f303 1 365"/>
                <a:gd name="f391" fmla="*/ f304 1 482"/>
                <a:gd name="f392" fmla="*/ f305 1 365"/>
                <a:gd name="f393" fmla="*/ f306 1 482"/>
                <a:gd name="f394" fmla="*/ f307 1 365"/>
                <a:gd name="f395" fmla="*/ f308 1 482"/>
                <a:gd name="f396" fmla="*/ f309 1 365"/>
                <a:gd name="f397" fmla="*/ f310 1 482"/>
                <a:gd name="f398" fmla="*/ f311 1 365"/>
                <a:gd name="f399" fmla="*/ f312 1 365"/>
                <a:gd name="f400" fmla="*/ f313 1 482"/>
                <a:gd name="f401" fmla="*/ f314 1 365"/>
                <a:gd name="f402" fmla="*/ f315 1 482"/>
                <a:gd name="f403" fmla="*/ f316 1 365"/>
                <a:gd name="f404" fmla="*/ f317 1 482"/>
                <a:gd name="f405" fmla="*/ f318 1 365"/>
                <a:gd name="f406" fmla="*/ f319 1 482"/>
                <a:gd name="f407" fmla="*/ f320 1 365"/>
                <a:gd name="f408" fmla="*/ f321 1 482"/>
                <a:gd name="f409" fmla="*/ f322 1 365"/>
                <a:gd name="f410" fmla="*/ f323 1 482"/>
                <a:gd name="f411" fmla="*/ f324 1 365"/>
                <a:gd name="f412" fmla="*/ f325 1 482"/>
                <a:gd name="f413" fmla="*/ f326 1 365"/>
                <a:gd name="f414" fmla="*/ f327 1 482"/>
                <a:gd name="f415" fmla="*/ f328 1 365"/>
                <a:gd name="f416" fmla="*/ f329 1 482"/>
                <a:gd name="f417" fmla="*/ f330 1 365"/>
                <a:gd name="f418" fmla="*/ f331 1 482"/>
                <a:gd name="f419" fmla="*/ f332 1 365"/>
                <a:gd name="f420" fmla="*/ f333 1 482"/>
                <a:gd name="f421" fmla="*/ f334 1 365"/>
                <a:gd name="f422" fmla="*/ f335 1 482"/>
                <a:gd name="f423" fmla="*/ f336 1 365"/>
                <a:gd name="f424" fmla="*/ f337 1 482"/>
                <a:gd name="f425" fmla="*/ f338 1 365"/>
                <a:gd name="f426" fmla="*/ f339 1 482"/>
                <a:gd name="f427" fmla="*/ f340 1 365"/>
                <a:gd name="f428" fmla="*/ f341 1 482"/>
                <a:gd name="f429" fmla="*/ f342 1 365"/>
                <a:gd name="f430" fmla="*/ f343 1 482"/>
                <a:gd name="f431" fmla="*/ f344 1 365"/>
                <a:gd name="f432" fmla="*/ f345 1 482"/>
                <a:gd name="f433" fmla="*/ f346 1 482"/>
                <a:gd name="f434" fmla="*/ f347 1 365"/>
                <a:gd name="f435" fmla="*/ f348 1 482"/>
                <a:gd name="f436" fmla="*/ f349 1 365"/>
                <a:gd name="f437" fmla="*/ f350 1 482"/>
                <a:gd name="f438" fmla="*/ f351 1 365"/>
                <a:gd name="f439" fmla="*/ f352 1 482"/>
                <a:gd name="f440" fmla="*/ f353 1 365"/>
                <a:gd name="f441" fmla="*/ f354 1 482"/>
                <a:gd name="f442" fmla="*/ f355 1 365"/>
                <a:gd name="f443" fmla="*/ f356 1 482"/>
                <a:gd name="f444" fmla="*/ f357 1 365"/>
                <a:gd name="f445" fmla="*/ f358 1 365"/>
                <a:gd name="f446" fmla="*/ f359 1 482"/>
                <a:gd name="f447" fmla="*/ f360 1 365"/>
                <a:gd name="f448" fmla="*/ f361 1 482"/>
                <a:gd name="f449" fmla="*/ f362 1 365"/>
                <a:gd name="f450" fmla="*/ f363 1 482"/>
                <a:gd name="f451" fmla="*/ f364 1 365"/>
                <a:gd name="f452" fmla="*/ f365 1 482"/>
                <a:gd name="f453" fmla="*/ f366 1 365"/>
                <a:gd name="f454" fmla="*/ f367 1 482"/>
                <a:gd name="f455" fmla="*/ f368 1 365"/>
                <a:gd name="f456" fmla="*/ f369 1 482"/>
                <a:gd name="f457" fmla="*/ f370 1 365"/>
                <a:gd name="f458" fmla="*/ f371 1 482"/>
                <a:gd name="f459" fmla="*/ f372 1 365"/>
                <a:gd name="f460" fmla="*/ f373 1 365"/>
                <a:gd name="f461" fmla="*/ f374 1 482"/>
                <a:gd name="f462" fmla="*/ f375 1 365"/>
                <a:gd name="f463" fmla="*/ f376 1 365"/>
                <a:gd name="f464" fmla="*/ f377 1 365"/>
                <a:gd name="f465" fmla="*/ f378 1 482"/>
                <a:gd name="f466" fmla="*/ f379 1 365"/>
                <a:gd name="f467" fmla="*/ f380 1 482"/>
                <a:gd name="f468" fmla="*/ f381 1 365"/>
                <a:gd name="f469" fmla="*/ f382 1 365"/>
                <a:gd name="f470" fmla="*/ f383 1 482"/>
                <a:gd name="f471" fmla="*/ f384 1 482"/>
                <a:gd name="f472" fmla="*/ 0 1 f297"/>
                <a:gd name="f473" fmla="*/ f291 1 f297"/>
                <a:gd name="f474" fmla="*/ 0 1 f298"/>
                <a:gd name="f475" fmla="*/ f292 1 f298"/>
                <a:gd name="f476" fmla="*/ f386 1 f297"/>
                <a:gd name="f477" fmla="*/ f387 1 f298"/>
                <a:gd name="f478" fmla="*/ f388 1 f297"/>
                <a:gd name="f479" fmla="*/ f389 1 f298"/>
                <a:gd name="f480" fmla="*/ f390 1 f297"/>
                <a:gd name="f481" fmla="*/ f391 1 f298"/>
                <a:gd name="f482" fmla="*/ f392 1 f297"/>
                <a:gd name="f483" fmla="*/ f393 1 f298"/>
                <a:gd name="f484" fmla="*/ f394 1 f297"/>
                <a:gd name="f485" fmla="*/ f395 1 f298"/>
                <a:gd name="f486" fmla="*/ f396 1 f297"/>
                <a:gd name="f487" fmla="*/ f397 1 f298"/>
                <a:gd name="f488" fmla="*/ f398 1 f297"/>
                <a:gd name="f489" fmla="*/ f399 1 f297"/>
                <a:gd name="f490" fmla="*/ f400 1 f298"/>
                <a:gd name="f491" fmla="*/ f401 1 f297"/>
                <a:gd name="f492" fmla="*/ f402 1 f298"/>
                <a:gd name="f493" fmla="*/ f403 1 f297"/>
                <a:gd name="f494" fmla="*/ f404 1 f298"/>
                <a:gd name="f495" fmla="*/ f405 1 f297"/>
                <a:gd name="f496" fmla="*/ f406 1 f298"/>
                <a:gd name="f497" fmla="*/ f407 1 f297"/>
                <a:gd name="f498" fmla="*/ f408 1 f298"/>
                <a:gd name="f499" fmla="*/ f409 1 f297"/>
                <a:gd name="f500" fmla="*/ f410 1 f298"/>
                <a:gd name="f501" fmla="*/ f411 1 f297"/>
                <a:gd name="f502" fmla="*/ f412 1 f298"/>
                <a:gd name="f503" fmla="*/ f413 1 f297"/>
                <a:gd name="f504" fmla="*/ f414 1 f298"/>
                <a:gd name="f505" fmla="*/ f415 1 f297"/>
                <a:gd name="f506" fmla="*/ f416 1 f298"/>
                <a:gd name="f507" fmla="*/ f417 1 f297"/>
                <a:gd name="f508" fmla="*/ f418 1 f298"/>
                <a:gd name="f509" fmla="*/ f419 1 f297"/>
                <a:gd name="f510" fmla="*/ f420 1 f298"/>
                <a:gd name="f511" fmla="*/ f421 1 f297"/>
                <a:gd name="f512" fmla="*/ f422 1 f298"/>
                <a:gd name="f513" fmla="*/ f423 1 f297"/>
                <a:gd name="f514" fmla="*/ f424 1 f298"/>
                <a:gd name="f515" fmla="*/ f425 1 f297"/>
                <a:gd name="f516" fmla="*/ f426 1 f298"/>
                <a:gd name="f517" fmla="*/ f427 1 f297"/>
                <a:gd name="f518" fmla="*/ f428 1 f298"/>
                <a:gd name="f519" fmla="*/ f429 1 f297"/>
                <a:gd name="f520" fmla="*/ f430 1 f298"/>
                <a:gd name="f521" fmla="*/ f431 1 f297"/>
                <a:gd name="f522" fmla="*/ f432 1 f298"/>
                <a:gd name="f523" fmla="*/ f433 1 f298"/>
                <a:gd name="f524" fmla="*/ f434 1 f297"/>
                <a:gd name="f525" fmla="*/ f435 1 f298"/>
                <a:gd name="f526" fmla="*/ f436 1 f297"/>
                <a:gd name="f527" fmla="*/ f437 1 f298"/>
                <a:gd name="f528" fmla="*/ f438 1 f297"/>
                <a:gd name="f529" fmla="*/ f439 1 f298"/>
                <a:gd name="f530" fmla="*/ f440 1 f297"/>
                <a:gd name="f531" fmla="*/ f441 1 f298"/>
                <a:gd name="f532" fmla="*/ f442 1 f297"/>
                <a:gd name="f533" fmla="*/ f443 1 f298"/>
                <a:gd name="f534" fmla="*/ f444 1 f297"/>
                <a:gd name="f535" fmla="*/ f445 1 f297"/>
                <a:gd name="f536" fmla="*/ f446 1 f298"/>
                <a:gd name="f537" fmla="*/ f447 1 f297"/>
                <a:gd name="f538" fmla="*/ f448 1 f298"/>
                <a:gd name="f539" fmla="*/ f449 1 f297"/>
                <a:gd name="f540" fmla="*/ f450 1 f298"/>
                <a:gd name="f541" fmla="*/ f451 1 f297"/>
                <a:gd name="f542" fmla="*/ f452 1 f298"/>
                <a:gd name="f543" fmla="*/ f453 1 f297"/>
                <a:gd name="f544" fmla="*/ f454 1 f298"/>
                <a:gd name="f545" fmla="*/ f455 1 f297"/>
                <a:gd name="f546" fmla="*/ f456 1 f298"/>
                <a:gd name="f547" fmla="*/ f457 1 f297"/>
                <a:gd name="f548" fmla="*/ f458 1 f298"/>
                <a:gd name="f549" fmla="*/ f459 1 f297"/>
                <a:gd name="f550" fmla="*/ f460 1 f297"/>
                <a:gd name="f551" fmla="*/ f461 1 f298"/>
                <a:gd name="f552" fmla="*/ f462 1 f297"/>
                <a:gd name="f553" fmla="*/ f463 1 f297"/>
                <a:gd name="f554" fmla="*/ f464 1 f297"/>
                <a:gd name="f555" fmla="*/ f465 1 f298"/>
                <a:gd name="f556" fmla="*/ f466 1 f297"/>
                <a:gd name="f557" fmla="*/ f467 1 f298"/>
                <a:gd name="f558" fmla="*/ f468 1 f297"/>
                <a:gd name="f559" fmla="*/ f469 1 f297"/>
                <a:gd name="f560" fmla="*/ f470 1 f298"/>
                <a:gd name="f561" fmla="*/ f471 1 f298"/>
                <a:gd name="f562" fmla="*/ f472 f288 1"/>
                <a:gd name="f563" fmla="*/ f473 f288 1"/>
                <a:gd name="f564" fmla="*/ f475 f289 1"/>
                <a:gd name="f565" fmla="*/ f474 f289 1"/>
                <a:gd name="f566" fmla="*/ f476 f288 1"/>
                <a:gd name="f567" fmla="*/ f477 f289 1"/>
                <a:gd name="f568" fmla="*/ f478 f288 1"/>
                <a:gd name="f569" fmla="*/ f479 f289 1"/>
                <a:gd name="f570" fmla="*/ f480 f288 1"/>
                <a:gd name="f571" fmla="*/ f481 f289 1"/>
                <a:gd name="f572" fmla="*/ f482 f288 1"/>
                <a:gd name="f573" fmla="*/ f483 f289 1"/>
                <a:gd name="f574" fmla="*/ f484 f288 1"/>
                <a:gd name="f575" fmla="*/ f485 f289 1"/>
                <a:gd name="f576" fmla="*/ f486 f288 1"/>
                <a:gd name="f577" fmla="*/ f487 f289 1"/>
                <a:gd name="f578" fmla="*/ f488 f288 1"/>
                <a:gd name="f579" fmla="*/ f489 f288 1"/>
                <a:gd name="f580" fmla="*/ f490 f289 1"/>
                <a:gd name="f581" fmla="*/ f491 f288 1"/>
                <a:gd name="f582" fmla="*/ f492 f289 1"/>
                <a:gd name="f583" fmla="*/ f493 f288 1"/>
                <a:gd name="f584" fmla="*/ f494 f289 1"/>
                <a:gd name="f585" fmla="*/ f495 f288 1"/>
                <a:gd name="f586" fmla="*/ f496 f289 1"/>
                <a:gd name="f587" fmla="*/ f497 f288 1"/>
                <a:gd name="f588" fmla="*/ f498 f289 1"/>
                <a:gd name="f589" fmla="*/ f499 f288 1"/>
                <a:gd name="f590" fmla="*/ f500 f289 1"/>
                <a:gd name="f591" fmla="*/ f501 f288 1"/>
                <a:gd name="f592" fmla="*/ f502 f289 1"/>
                <a:gd name="f593" fmla="*/ f503 f288 1"/>
                <a:gd name="f594" fmla="*/ f504 f289 1"/>
                <a:gd name="f595" fmla="*/ f505 f288 1"/>
                <a:gd name="f596" fmla="*/ f506 f289 1"/>
                <a:gd name="f597" fmla="*/ f507 f288 1"/>
                <a:gd name="f598" fmla="*/ f508 f289 1"/>
                <a:gd name="f599" fmla="*/ f509 f288 1"/>
                <a:gd name="f600" fmla="*/ f510 f289 1"/>
                <a:gd name="f601" fmla="*/ f511 f288 1"/>
                <a:gd name="f602" fmla="*/ f512 f289 1"/>
                <a:gd name="f603" fmla="*/ f513 f288 1"/>
                <a:gd name="f604" fmla="*/ f514 f289 1"/>
                <a:gd name="f605" fmla="*/ f515 f288 1"/>
                <a:gd name="f606" fmla="*/ f516 f289 1"/>
                <a:gd name="f607" fmla="*/ f517 f288 1"/>
                <a:gd name="f608" fmla="*/ f518 f289 1"/>
                <a:gd name="f609" fmla="*/ f519 f288 1"/>
                <a:gd name="f610" fmla="*/ f520 f289 1"/>
                <a:gd name="f611" fmla="*/ f521 f288 1"/>
                <a:gd name="f612" fmla="*/ f522 f289 1"/>
                <a:gd name="f613" fmla="*/ f523 f289 1"/>
                <a:gd name="f614" fmla="*/ f524 f288 1"/>
                <a:gd name="f615" fmla="*/ f525 f289 1"/>
                <a:gd name="f616" fmla="*/ f526 f288 1"/>
                <a:gd name="f617" fmla="*/ f527 f289 1"/>
                <a:gd name="f618" fmla="*/ f528 f288 1"/>
                <a:gd name="f619" fmla="*/ f529 f289 1"/>
                <a:gd name="f620" fmla="*/ f530 f288 1"/>
                <a:gd name="f621" fmla="*/ f531 f289 1"/>
                <a:gd name="f622" fmla="*/ f532 f288 1"/>
                <a:gd name="f623" fmla="*/ f533 f289 1"/>
                <a:gd name="f624" fmla="*/ f534 f288 1"/>
                <a:gd name="f625" fmla="*/ f535 f288 1"/>
                <a:gd name="f626" fmla="*/ f536 f289 1"/>
                <a:gd name="f627" fmla="*/ f537 f288 1"/>
                <a:gd name="f628" fmla="*/ f538 f289 1"/>
                <a:gd name="f629" fmla="*/ f539 f288 1"/>
                <a:gd name="f630" fmla="*/ f540 f289 1"/>
                <a:gd name="f631" fmla="*/ f541 f288 1"/>
                <a:gd name="f632" fmla="*/ f542 f289 1"/>
                <a:gd name="f633" fmla="*/ f543 f288 1"/>
                <a:gd name="f634" fmla="*/ f544 f289 1"/>
                <a:gd name="f635" fmla="*/ f545 f288 1"/>
                <a:gd name="f636" fmla="*/ f546 f289 1"/>
                <a:gd name="f637" fmla="*/ f547 f288 1"/>
                <a:gd name="f638" fmla="*/ f548 f289 1"/>
                <a:gd name="f639" fmla="*/ f549 f288 1"/>
                <a:gd name="f640" fmla="*/ f550 f288 1"/>
                <a:gd name="f641" fmla="*/ f551 f289 1"/>
                <a:gd name="f642" fmla="*/ f552 f288 1"/>
                <a:gd name="f643" fmla="*/ f553 f288 1"/>
                <a:gd name="f644" fmla="*/ f554 f288 1"/>
                <a:gd name="f645" fmla="*/ f555 f289 1"/>
                <a:gd name="f646" fmla="*/ f556 f288 1"/>
                <a:gd name="f647" fmla="*/ f557 f289 1"/>
                <a:gd name="f648" fmla="*/ f558 f288 1"/>
                <a:gd name="f649" fmla="*/ f559 f288 1"/>
                <a:gd name="f650" fmla="*/ f560 f289 1"/>
                <a:gd name="f651" fmla="*/ f561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5">
                  <a:pos x="f566" y="f567"/>
                </a:cxn>
                <a:cxn ang="f385">
                  <a:pos x="f568" y="f569"/>
                </a:cxn>
                <a:cxn ang="f385">
                  <a:pos x="f570" y="f571"/>
                </a:cxn>
                <a:cxn ang="f385">
                  <a:pos x="f572" y="f573"/>
                </a:cxn>
                <a:cxn ang="f385">
                  <a:pos x="f574" y="f575"/>
                </a:cxn>
                <a:cxn ang="f385">
                  <a:pos x="f576" y="f577"/>
                </a:cxn>
                <a:cxn ang="f385">
                  <a:pos x="f578" y="f575"/>
                </a:cxn>
                <a:cxn ang="f385">
                  <a:pos x="f579" y="f580"/>
                </a:cxn>
                <a:cxn ang="f385">
                  <a:pos x="f581" y="f582"/>
                </a:cxn>
                <a:cxn ang="f385">
                  <a:pos x="f583" y="f584"/>
                </a:cxn>
                <a:cxn ang="f385">
                  <a:pos x="f585" y="f586"/>
                </a:cxn>
                <a:cxn ang="f385">
                  <a:pos x="f587" y="f588"/>
                </a:cxn>
                <a:cxn ang="f385">
                  <a:pos x="f589" y="f590"/>
                </a:cxn>
                <a:cxn ang="f385">
                  <a:pos x="f591" y="f592"/>
                </a:cxn>
                <a:cxn ang="f385">
                  <a:pos x="f593" y="f594"/>
                </a:cxn>
                <a:cxn ang="f385">
                  <a:pos x="f595" y="f596"/>
                </a:cxn>
                <a:cxn ang="f385">
                  <a:pos x="f597" y="f598"/>
                </a:cxn>
                <a:cxn ang="f385">
                  <a:pos x="f599" y="f600"/>
                </a:cxn>
                <a:cxn ang="f385">
                  <a:pos x="f601" y="f602"/>
                </a:cxn>
                <a:cxn ang="f385">
                  <a:pos x="f603" y="f604"/>
                </a:cxn>
                <a:cxn ang="f385">
                  <a:pos x="f605" y="f606"/>
                </a:cxn>
                <a:cxn ang="f385">
                  <a:pos x="f607" y="f606"/>
                </a:cxn>
                <a:cxn ang="f385">
                  <a:pos x="f579" y="f608"/>
                </a:cxn>
                <a:cxn ang="f385">
                  <a:pos x="f609" y="f610"/>
                </a:cxn>
                <a:cxn ang="f385">
                  <a:pos x="f611" y="f612"/>
                </a:cxn>
                <a:cxn ang="f385">
                  <a:pos x="f574" y="f613"/>
                </a:cxn>
                <a:cxn ang="f385">
                  <a:pos x="f614" y="f615"/>
                </a:cxn>
                <a:cxn ang="f385">
                  <a:pos x="f616" y="f617"/>
                </a:cxn>
                <a:cxn ang="f385">
                  <a:pos x="f618" y="f619"/>
                </a:cxn>
                <a:cxn ang="f385">
                  <a:pos x="f620" y="f621"/>
                </a:cxn>
                <a:cxn ang="f385">
                  <a:pos x="f622" y="f623"/>
                </a:cxn>
                <a:cxn ang="f385">
                  <a:pos x="f624" y="f617"/>
                </a:cxn>
                <a:cxn ang="f385">
                  <a:pos x="f625" y="f626"/>
                </a:cxn>
                <a:cxn ang="f385">
                  <a:pos x="f627" y="f628"/>
                </a:cxn>
                <a:cxn ang="f385">
                  <a:pos x="f629" y="f630"/>
                </a:cxn>
                <a:cxn ang="f385">
                  <a:pos x="f631" y="f632"/>
                </a:cxn>
                <a:cxn ang="f385">
                  <a:pos x="f633" y="f634"/>
                </a:cxn>
                <a:cxn ang="f385">
                  <a:pos x="f635" y="f636"/>
                </a:cxn>
                <a:cxn ang="f385">
                  <a:pos x="f637" y="f638"/>
                </a:cxn>
                <a:cxn ang="f385">
                  <a:pos x="f639" y="f571"/>
                </a:cxn>
                <a:cxn ang="f385">
                  <a:pos x="f640" y="f641"/>
                </a:cxn>
                <a:cxn ang="f385">
                  <a:pos x="f642" y="f582"/>
                </a:cxn>
                <a:cxn ang="f385">
                  <a:pos x="f643" y="f582"/>
                </a:cxn>
                <a:cxn ang="f385">
                  <a:pos x="f627" y="f628"/>
                </a:cxn>
                <a:cxn ang="f385">
                  <a:pos x="f644" y="f645"/>
                </a:cxn>
                <a:cxn ang="f385">
                  <a:pos x="f646" y="f647"/>
                </a:cxn>
                <a:cxn ang="f385">
                  <a:pos x="f648" y="f636"/>
                </a:cxn>
                <a:cxn ang="f385">
                  <a:pos x="f649" y="f650"/>
                </a:cxn>
                <a:cxn ang="f385">
                  <a:pos x="f618" y="f651"/>
                </a:cxn>
              </a:cxnLst>
              <a:rect l="f562" t="f565" r="f563" b="f564"/>
              <a:pathLst>
                <a:path w="365" h="482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15" y="f16"/>
                    <a:pt x="f17" y="f18"/>
                    <a:pt x="f16" y="f19"/>
                  </a:cubicBezTo>
                  <a:cubicBezTo>
                    <a:pt x="f20" y="f21"/>
                    <a:pt x="f22" y="f23"/>
                    <a:pt x="f17" y="f24"/>
                  </a:cubicBezTo>
                  <a:cubicBezTo>
                    <a:pt x="f25" y="f26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4"/>
                    <a:pt x="f36" y="f37"/>
                    <a:pt x="f38" y="f37"/>
                  </a:cubicBezTo>
                  <a:cubicBezTo>
                    <a:pt x="f35" y="f39"/>
                    <a:pt x="f33" y="f40"/>
                    <a:pt x="f31" y="f41"/>
                  </a:cubicBezTo>
                  <a:cubicBezTo>
                    <a:pt x="f27" y="f42"/>
                    <a:pt x="f27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46"/>
                    <a:pt x="f52" y="f53"/>
                    <a:pt x="f54" y="f55"/>
                  </a:cubicBezTo>
                  <a:cubicBezTo>
                    <a:pt x="f56" y="f57"/>
                    <a:pt x="f56" y="f58"/>
                    <a:pt x="f59" y="f60"/>
                  </a:cubicBezTo>
                  <a:cubicBezTo>
                    <a:pt x="f61" y="f41"/>
                    <a:pt x="f62" y="f63"/>
                    <a:pt x="f64" y="f65"/>
                  </a:cubicBezTo>
                  <a:cubicBezTo>
                    <a:pt x="f66" y="f50"/>
                    <a:pt x="f67" y="f5"/>
                    <a:pt x="f68" y="f50"/>
                  </a:cubicBezTo>
                  <a:cubicBezTo>
                    <a:pt x="f69" y="f70"/>
                    <a:pt x="f69" y="f70"/>
                    <a:pt x="f71" y="f24"/>
                  </a:cubicBezTo>
                  <a:cubicBezTo>
                    <a:pt x="f71" y="f23"/>
                    <a:pt x="f72" y="f73"/>
                    <a:pt x="f74" y="f73"/>
                  </a:cubicBezTo>
                  <a:cubicBezTo>
                    <a:pt x="f75" y="f28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30"/>
                    <a:pt x="f87" y="f14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6" y="f90"/>
                    <a:pt x="f96" y="f97"/>
                    <a:pt x="f98" y="f99"/>
                  </a:cubicBezTo>
                  <a:cubicBezTo>
                    <a:pt x="f98" y="f100"/>
                    <a:pt x="f101" y="f102"/>
                    <a:pt x="f103" y="f104"/>
                  </a:cubicBezTo>
                  <a:cubicBezTo>
                    <a:pt x="f105" y="f106"/>
                    <a:pt x="f107" y="f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49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71"/>
                  </a:cubicBezTo>
                  <a:cubicBezTo>
                    <a:pt x="f79" y="f126"/>
                    <a:pt x="f79" y="f127"/>
                    <a:pt x="f28" y="f128"/>
                  </a:cubicBezTo>
                  <a:cubicBezTo>
                    <a:pt x="f129" y="f56"/>
                    <a:pt x="f123" y="f130"/>
                    <a:pt x="f50" y="f25"/>
                  </a:cubicBezTo>
                  <a:cubicBezTo>
                    <a:pt x="f5" y="f131"/>
                    <a:pt x="f132" y="f13"/>
                    <a:pt x="f133" y="f12"/>
                  </a:cubicBezTo>
                  <a:cubicBezTo>
                    <a:pt x="f134" y="f135"/>
                    <a:pt x="f60" y="f136"/>
                    <a:pt x="f30" y="f137"/>
                  </a:cubicBezTo>
                  <a:cubicBezTo>
                    <a:pt x="f138" y="f139"/>
                    <a:pt x="f18" y="f140"/>
                    <a:pt x="f141" y="f142"/>
                  </a:cubicBezTo>
                  <a:cubicBezTo>
                    <a:pt x="f16" y="f17"/>
                    <a:pt x="f143" y="f12"/>
                    <a:pt x="f144" y="f145"/>
                  </a:cubicBezTo>
                  <a:cubicBezTo>
                    <a:pt x="f13" y="f146"/>
                    <a:pt x="f11" y="f147"/>
                    <a:pt x="f8" y="f9"/>
                  </a:cubicBezTo>
                  <a:close/>
                  <a:moveTo>
                    <a:pt x="f148" y="f74"/>
                  </a:moveTo>
                  <a:cubicBezTo>
                    <a:pt x="f93" y="f149"/>
                    <a:pt x="f150" y="f69"/>
                    <a:pt x="f151" y="f152"/>
                  </a:cubicBezTo>
                  <a:cubicBezTo>
                    <a:pt x="f153" y="f75"/>
                    <a:pt x="f154" y="f155"/>
                    <a:pt x="f86" y="f150"/>
                  </a:cubicBezTo>
                  <a:cubicBezTo>
                    <a:pt x="f95" y="f156"/>
                    <a:pt x="f157" y="f158"/>
                    <a:pt x="f159" y="f160"/>
                  </a:cubicBezTo>
                  <a:cubicBezTo>
                    <a:pt x="f161" y="f162"/>
                    <a:pt x="f163" y="f162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76" y="f76"/>
                    <a:pt x="f76" y="f174"/>
                  </a:cubicBezTo>
                  <a:cubicBezTo>
                    <a:pt x="f175" y="f158"/>
                    <a:pt x="f75" y="f153"/>
                    <a:pt x="f112" y="f176"/>
                  </a:cubicBezTo>
                  <a:cubicBezTo>
                    <a:pt x="f177" y="f157"/>
                    <a:pt x="f80" y="f178"/>
                    <a:pt x="f179" y="f180"/>
                  </a:cubicBezTo>
                  <a:cubicBezTo>
                    <a:pt x="f179" y="f181"/>
                    <a:pt x="f182" y="f183"/>
                    <a:pt x="f150" y="f184"/>
                  </a:cubicBezTo>
                  <a:cubicBezTo>
                    <a:pt x="f185" y="f183"/>
                    <a:pt x="f78" y="f181"/>
                    <a:pt x="f78" y="f180"/>
                  </a:cubicBezTo>
                  <a:cubicBezTo>
                    <a:pt x="f78" y="f178"/>
                    <a:pt x="f112" y="f159"/>
                    <a:pt x="f186" y="f154"/>
                  </a:cubicBezTo>
                  <a:cubicBezTo>
                    <a:pt x="f152" y="f166"/>
                    <a:pt x="f149" y="f84"/>
                    <a:pt x="f74" y="f187"/>
                  </a:cubicBezTo>
                  <a:cubicBezTo>
                    <a:pt x="f71" y="f151"/>
                    <a:pt x="f149" y="f169"/>
                    <a:pt x="f75" y="f74"/>
                  </a:cubicBezTo>
                  <a:cubicBezTo>
                    <a:pt x="f170" y="f62"/>
                    <a:pt x="f188" y="f43"/>
                    <a:pt x="f176" y="f189"/>
                  </a:cubicBezTo>
                  <a:cubicBezTo>
                    <a:pt x="f108" y="f10"/>
                    <a:pt x="f190" y="f191"/>
                    <a:pt x="f192" y="f141"/>
                  </a:cubicBezTo>
                  <a:cubicBezTo>
                    <a:pt x="f124" y="f79"/>
                    <a:pt x="f193" y="f19"/>
                    <a:pt x="f151" y="f194"/>
                  </a:cubicBezTo>
                  <a:cubicBezTo>
                    <a:pt x="f75" y="f16"/>
                    <a:pt x="f126" y="f10"/>
                    <a:pt x="f68" y="f35"/>
                  </a:cubicBezTo>
                  <a:cubicBezTo>
                    <a:pt x="f66" y="f195"/>
                    <a:pt x="f56" y="f67"/>
                    <a:pt x="f49" y="f126"/>
                  </a:cubicBezTo>
                  <a:cubicBezTo>
                    <a:pt x="f196" y="f75"/>
                    <a:pt x="f38" y="f170"/>
                    <a:pt x="f197" y="f179"/>
                  </a:cubicBezTo>
                  <a:cubicBezTo>
                    <a:pt x="f197" y="f198"/>
                    <a:pt x="f197" y="f93"/>
                    <a:pt x="f199" y="f200"/>
                  </a:cubicBezTo>
                  <a:cubicBezTo>
                    <a:pt x="f199" y="f112"/>
                    <a:pt x="f201" y="f76"/>
                    <a:pt x="f199" y="f173"/>
                  </a:cubicBezTo>
                  <a:cubicBezTo>
                    <a:pt x="f145" y="f69"/>
                    <a:pt x="f131" y="f202"/>
                    <a:pt x="f11" y="f203"/>
                  </a:cubicBezTo>
                  <a:cubicBezTo>
                    <a:pt x="f144" y="f204"/>
                    <a:pt x="f12" y="f205"/>
                    <a:pt x="f206" y="f207"/>
                  </a:cubicBezTo>
                  <a:cubicBezTo>
                    <a:pt x="f20" y="f68"/>
                    <a:pt x="f18" y="f208"/>
                    <a:pt x="f209" y="f169"/>
                  </a:cubicBezTo>
                  <a:cubicBezTo>
                    <a:pt x="f129" y="f210"/>
                    <a:pt x="f23" y="f211"/>
                    <a:pt x="f212" y="f213"/>
                  </a:cubicBezTo>
                  <a:cubicBezTo>
                    <a:pt x="f214" y="f215"/>
                    <a:pt x="f216" y="f217"/>
                    <a:pt x="f202" y="f218"/>
                  </a:cubicBezTo>
                  <a:cubicBezTo>
                    <a:pt x="f78" y="f219"/>
                    <a:pt x="f220" y="f113"/>
                    <a:pt x="f161" y="f221"/>
                  </a:cubicBezTo>
                  <a:cubicBezTo>
                    <a:pt x="f222" y="f221"/>
                    <a:pt x="f223" y="f224"/>
                    <a:pt x="f184" y="f225"/>
                  </a:cubicBezTo>
                  <a:cubicBezTo>
                    <a:pt x="f226" y="f227"/>
                    <a:pt x="f228" y="f120"/>
                    <a:pt x="f101" y="f229"/>
                  </a:cubicBezTo>
                  <a:cubicBezTo>
                    <a:pt x="f230" y="f231"/>
                    <a:pt x="f232" y="f165"/>
                    <a:pt x="f222" y="f203"/>
                  </a:cubicBezTo>
                  <a:cubicBezTo>
                    <a:pt x="f233" y="f61"/>
                    <a:pt x="f234" y="f235"/>
                    <a:pt x="f236" y="f237"/>
                  </a:cubicBezTo>
                  <a:cubicBezTo>
                    <a:pt x="f238" y="f239"/>
                    <a:pt x="f240" y="f241"/>
                    <a:pt x="f242" y="f237"/>
                  </a:cubicBezTo>
                  <a:cubicBezTo>
                    <a:pt x="f168" y="f51"/>
                    <a:pt x="f182" y="f243"/>
                    <a:pt x="f148" y="f74"/>
                  </a:cubicBezTo>
                  <a:close/>
                  <a:moveTo>
                    <a:pt x="f239" y="f123"/>
                  </a:moveTo>
                  <a:cubicBezTo>
                    <a:pt x="f130" y="f244"/>
                    <a:pt x="f245" y="f246"/>
                    <a:pt x="f247" y="f32"/>
                  </a:cubicBezTo>
                  <a:cubicBezTo>
                    <a:pt x="f45" y="f248"/>
                    <a:pt x="f239" y="f249"/>
                    <a:pt x="f35" y="f20"/>
                  </a:cubicBezTo>
                  <a:cubicBezTo>
                    <a:pt x="f35" y="f22"/>
                    <a:pt x="f250" y="f249"/>
                    <a:pt x="f214" y="f140"/>
                  </a:cubicBezTo>
                  <a:cubicBezTo>
                    <a:pt x="f199" y="f37"/>
                    <a:pt x="f145" y="f28"/>
                    <a:pt x="f131" y="f251"/>
                  </a:cubicBezTo>
                  <a:cubicBezTo>
                    <a:pt x="f13" y="f246"/>
                    <a:pt x="f252" y="f85"/>
                    <a:pt x="f253" y="f73"/>
                  </a:cubicBezTo>
                  <a:cubicBezTo>
                    <a:pt x="f12" y="f77"/>
                    <a:pt x="f8" y="f20"/>
                    <a:pt x="f197" y="f135"/>
                  </a:cubicBezTo>
                  <a:cubicBezTo>
                    <a:pt x="f117" y="f206"/>
                    <a:pt x="f117" y="f13"/>
                    <a:pt x="f189" y="f146"/>
                  </a:cubicBezTo>
                  <a:cubicBezTo>
                    <a:pt x="f25" y="f29"/>
                    <a:pt x="f147" y="f247"/>
                    <a:pt x="f147" y="f254"/>
                  </a:cubicBezTo>
                  <a:cubicBezTo>
                    <a:pt x="f9" y="f255"/>
                    <a:pt x="f199" y="f256"/>
                    <a:pt x="f257" y="f258"/>
                  </a:cubicBezTo>
                  <a:cubicBezTo>
                    <a:pt x="f239" y="f259"/>
                    <a:pt x="f260" y="f114"/>
                    <a:pt x="f47" y="f261"/>
                  </a:cubicBezTo>
                  <a:cubicBezTo>
                    <a:pt x="f59" y="f196"/>
                    <a:pt x="f262" y="f13"/>
                    <a:pt x="f175" y="f140"/>
                  </a:cubicBezTo>
                  <a:cubicBezTo>
                    <a:pt x="f263" y="f139"/>
                    <a:pt x="f74" y="f138"/>
                    <a:pt x="f264" y="f34"/>
                  </a:cubicBezTo>
                  <a:cubicBezTo>
                    <a:pt x="f114" y="f37"/>
                    <a:pt x="f265" y="f125"/>
                    <a:pt x="f266" y="f83"/>
                  </a:cubicBezTo>
                  <a:cubicBezTo>
                    <a:pt x="f127" y="f267"/>
                    <a:pt x="f268" y="f269"/>
                    <a:pt x="f2" y="f57"/>
                  </a:cubicBezTo>
                  <a:cubicBezTo>
                    <a:pt x="f265" y="f123"/>
                    <a:pt x="f128" y="f270"/>
                    <a:pt x="f262" y="f271"/>
                  </a:cubicBezTo>
                  <a:cubicBezTo>
                    <a:pt x="f261" y="f26"/>
                    <a:pt x="f255" y="f267"/>
                    <a:pt x="f205" y="f85"/>
                  </a:cubicBezTo>
                  <a:cubicBezTo>
                    <a:pt x="f205" y="f32"/>
                    <a:pt x="f207" y="f79"/>
                    <a:pt x="f272" y="f79"/>
                  </a:cubicBezTo>
                  <a:cubicBezTo>
                    <a:pt x="f273" y="f79"/>
                    <a:pt x="f216" y="f39"/>
                    <a:pt x="f274" y="f85"/>
                  </a:cubicBezTo>
                  <a:cubicBezTo>
                    <a:pt x="f195" y="f24"/>
                    <a:pt x="f49" y="f26"/>
                    <a:pt x="f235" y="f270"/>
                  </a:cubicBezTo>
                  <a:cubicBezTo>
                    <a:pt x="f275" y="f276"/>
                    <a:pt x="f247" y="f276"/>
                    <a:pt x="f239" y="f123"/>
                  </a:cubicBezTo>
                  <a:close/>
                  <a:moveTo>
                    <a:pt x="f209" y="f277"/>
                  </a:moveTo>
                  <a:cubicBezTo>
                    <a:pt x="f21" y="f278"/>
                    <a:pt x="f279" y="f206"/>
                    <a:pt x="f123" y="f8"/>
                  </a:cubicBezTo>
                  <a:cubicBezTo>
                    <a:pt x="f276" y="f131"/>
                    <a:pt x="f270" y="f25"/>
                    <a:pt x="f276" y="f201"/>
                  </a:cubicBezTo>
                  <a:cubicBezTo>
                    <a:pt x="f280" y="f33"/>
                    <a:pt x="f279" y="f247"/>
                    <a:pt x="f40" y="f281"/>
                  </a:cubicBezTo>
                  <a:cubicBezTo>
                    <a:pt x="f85" y="f282"/>
                    <a:pt x="f30" y="f283"/>
                    <a:pt x="f37" y="f261"/>
                  </a:cubicBezTo>
                  <a:cubicBezTo>
                    <a:pt x="f141" y="f64"/>
                    <a:pt x="f284" y="f282"/>
                    <a:pt x="f285" y="f254"/>
                  </a:cubicBezTo>
                  <a:cubicBezTo>
                    <a:pt x="f15" y="f274"/>
                    <a:pt x="f15" y="f281"/>
                    <a:pt x="f206" y="f286"/>
                  </a:cubicBezTo>
                  <a:cubicBezTo>
                    <a:pt x="f252" y="f260"/>
                    <a:pt x="f12" y="f237"/>
                    <a:pt x="f12" y="f33"/>
                  </a:cubicBezTo>
                  <a:cubicBezTo>
                    <a:pt x="f12" y="f29"/>
                    <a:pt x="f206" y="f250"/>
                    <a:pt x="f14" y="f214"/>
                  </a:cubicBezTo>
                  <a:cubicBezTo>
                    <a:pt x="f284" y="f9"/>
                    <a:pt x="f141" y="f15"/>
                    <a:pt x="f209" y="f277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E0B84BFF-ACA8-FB88-C702-4791BDC0E4A0}"/>
                </a:ext>
              </a:extLst>
            </p:cNvPr>
            <p:cNvSpPr/>
            <p:nvPr/>
          </p:nvSpPr>
          <p:spPr>
            <a:xfrm>
              <a:off x="2605089" y="1381128"/>
              <a:ext cx="123828" cy="685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288"/>
                <a:gd name="f8" fmla="val 286"/>
                <a:gd name="f9" fmla="val 29"/>
                <a:gd name="f10" fmla="val 280"/>
                <a:gd name="f11" fmla="val 36"/>
                <a:gd name="f12" fmla="val 258"/>
                <a:gd name="f13" fmla="val 39"/>
                <a:gd name="f14" fmla="val 235"/>
                <a:gd name="f15" fmla="val 155"/>
                <a:gd name="f16" fmla="val 46"/>
                <a:gd name="f17" fmla="val 77"/>
                <a:gd name="f18" fmla="val 2"/>
                <a:gd name="f19" fmla="val 7"/>
                <a:gd name="f20" fmla="val 1"/>
                <a:gd name="f21" fmla="val 5"/>
                <a:gd name="f22" fmla="val 3"/>
                <a:gd name="f23" fmla="val 4"/>
                <a:gd name="f24" fmla="val 6"/>
                <a:gd name="f25" fmla="val 8"/>
                <a:gd name="f26" fmla="val 31"/>
                <a:gd name="f27" fmla="val 45"/>
                <a:gd name="f28" fmla="val 87"/>
                <a:gd name="f29" fmla="val 48"/>
                <a:gd name="f30" fmla="val 131"/>
                <a:gd name="f31" fmla="val 51"/>
                <a:gd name="f32" fmla="val 168"/>
                <a:gd name="f33" fmla="val 205"/>
                <a:gd name="f34" fmla="val 43"/>
                <a:gd name="f35" fmla="val 241"/>
                <a:gd name="f36" fmla="val 41"/>
                <a:gd name="f37" fmla="val 252"/>
                <a:gd name="f38" fmla="val 262"/>
                <a:gd name="f39" fmla="val 30"/>
                <a:gd name="f40" fmla="val 272"/>
                <a:gd name="f41" fmla="val 24"/>
                <a:gd name="f42" fmla="val 283"/>
                <a:gd name="f43" fmla="val 14"/>
                <a:gd name="f44" fmla="+- 0 0 -90"/>
                <a:gd name="f45" fmla="*/ f3 1 52"/>
                <a:gd name="f46" fmla="*/ f4 1 288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52"/>
                <a:gd name="f55" fmla="*/ f51 1 288"/>
                <a:gd name="f56" fmla="*/ 0 f52 1"/>
                <a:gd name="f57" fmla="*/ 286 f51 1"/>
                <a:gd name="f58" fmla="*/ 39 f52 1"/>
                <a:gd name="f59" fmla="*/ 235 f51 1"/>
                <a:gd name="f60" fmla="*/ 2 f52 1"/>
                <a:gd name="f61" fmla="*/ 7 f51 1"/>
                <a:gd name="f62" fmla="*/ 1 f51 1"/>
                <a:gd name="f63" fmla="*/ 0 f51 1"/>
                <a:gd name="f64" fmla="*/ 8 f52 1"/>
                <a:gd name="f65" fmla="*/ 8 f51 1"/>
                <a:gd name="f66" fmla="*/ 48 f52 1"/>
                <a:gd name="f67" fmla="*/ 131 f51 1"/>
                <a:gd name="f68" fmla="*/ 43 f52 1"/>
                <a:gd name="f69" fmla="*/ 241 f51 1"/>
                <a:gd name="f70" fmla="*/ 30 f52 1"/>
                <a:gd name="f71" fmla="*/ 272 f51 1"/>
                <a:gd name="f72" fmla="+- f53 0 f1"/>
                <a:gd name="f73" fmla="*/ f56 1 52"/>
                <a:gd name="f74" fmla="*/ f57 1 288"/>
                <a:gd name="f75" fmla="*/ f58 1 52"/>
                <a:gd name="f76" fmla="*/ f59 1 288"/>
                <a:gd name="f77" fmla="*/ f60 1 52"/>
                <a:gd name="f78" fmla="*/ f61 1 288"/>
                <a:gd name="f79" fmla="*/ f62 1 288"/>
                <a:gd name="f80" fmla="*/ f63 1 288"/>
                <a:gd name="f81" fmla="*/ f64 1 52"/>
                <a:gd name="f82" fmla="*/ f65 1 288"/>
                <a:gd name="f83" fmla="*/ f66 1 52"/>
                <a:gd name="f84" fmla="*/ f67 1 288"/>
                <a:gd name="f85" fmla="*/ f68 1 52"/>
                <a:gd name="f86" fmla="*/ f69 1 288"/>
                <a:gd name="f87" fmla="*/ f70 1 52"/>
                <a:gd name="f88" fmla="*/ f71 1 288"/>
                <a:gd name="f89" fmla="*/ 0 1 f54"/>
                <a:gd name="f90" fmla="*/ f48 1 f54"/>
                <a:gd name="f91" fmla="*/ 0 1 f55"/>
                <a:gd name="f92" fmla="*/ f49 1 f55"/>
                <a:gd name="f93" fmla="*/ f73 1 f54"/>
                <a:gd name="f94" fmla="*/ f74 1 f55"/>
                <a:gd name="f95" fmla="*/ f75 1 f54"/>
                <a:gd name="f96" fmla="*/ f76 1 f55"/>
                <a:gd name="f97" fmla="*/ f77 1 f54"/>
                <a:gd name="f98" fmla="*/ f78 1 f55"/>
                <a:gd name="f99" fmla="*/ f79 1 f55"/>
                <a:gd name="f100" fmla="*/ f80 1 f55"/>
                <a:gd name="f101" fmla="*/ f81 1 f54"/>
                <a:gd name="f102" fmla="*/ f82 1 f55"/>
                <a:gd name="f103" fmla="*/ f83 1 f54"/>
                <a:gd name="f104" fmla="*/ f84 1 f55"/>
                <a:gd name="f105" fmla="*/ f85 1 f54"/>
                <a:gd name="f106" fmla="*/ f86 1 f55"/>
                <a:gd name="f107" fmla="*/ f87 1 f54"/>
                <a:gd name="f108" fmla="*/ f88 1 f55"/>
                <a:gd name="f109" fmla="*/ f89 f45 1"/>
                <a:gd name="f110" fmla="*/ f90 f45 1"/>
                <a:gd name="f111" fmla="*/ f92 f46 1"/>
                <a:gd name="f112" fmla="*/ f91 f46 1"/>
                <a:gd name="f113" fmla="*/ f93 f45 1"/>
                <a:gd name="f114" fmla="*/ f94 f46 1"/>
                <a:gd name="f115" fmla="*/ f95 f45 1"/>
                <a:gd name="f116" fmla="*/ f96 f46 1"/>
                <a:gd name="f117" fmla="*/ f97 f45 1"/>
                <a:gd name="f118" fmla="*/ f98 f46 1"/>
                <a:gd name="f119" fmla="*/ f99 f46 1"/>
                <a:gd name="f120" fmla="*/ f100 f46 1"/>
                <a:gd name="f121" fmla="*/ f101 f45 1"/>
                <a:gd name="f122" fmla="*/ f102 f46 1"/>
                <a:gd name="f123" fmla="*/ f103 f45 1"/>
                <a:gd name="f124" fmla="*/ f104 f46 1"/>
                <a:gd name="f125" fmla="*/ f105 f45 1"/>
                <a:gd name="f126" fmla="*/ f106 f46 1"/>
                <a:gd name="f127" fmla="*/ f107 f45 1"/>
                <a:gd name="f128" fmla="*/ f108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3" y="f119"/>
                </a:cxn>
                <a:cxn ang="f72">
                  <a:pos x="f117" y="f120"/>
                </a:cxn>
                <a:cxn ang="f72">
                  <a:pos x="f121" y="f122"/>
                </a:cxn>
                <a:cxn ang="f72">
                  <a:pos x="f123" y="f124"/>
                </a:cxn>
                <a:cxn ang="f72">
                  <a:pos x="f125" y="f126"/>
                </a:cxn>
                <a:cxn ang="f72">
                  <a:pos x="f127" y="f128"/>
                </a:cxn>
                <a:cxn ang="f72">
                  <a:pos x="f113" y="f114"/>
                </a:cxn>
              </a:cxnLst>
              <a:rect l="f109" t="f112" r="f110" b="f111"/>
              <a:pathLst>
                <a:path w="52" h="288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21"/>
                    <a:pt x="f5" y="f22"/>
                    <a:pt x="f5" y="f20"/>
                  </a:cubicBezTo>
                  <a:cubicBezTo>
                    <a:pt x="f5" y="f20"/>
                    <a:pt x="f20" y="f5"/>
                    <a:pt x="f18" y="f5"/>
                  </a:cubicBezTo>
                  <a:cubicBezTo>
                    <a:pt x="f23" y="f22"/>
                    <a:pt x="f24" y="f21"/>
                    <a:pt x="f25" y="f25"/>
                  </a:cubicBezTo>
                  <a:cubicBezTo>
                    <a:pt x="f26" y="f16"/>
                    <a:pt x="f27" y="f28"/>
                    <a:pt x="f29" y="f30"/>
                  </a:cubicBezTo>
                  <a:cubicBezTo>
                    <a:pt x="f31" y="f32"/>
                    <a:pt x="f31" y="f33"/>
                    <a:pt x="f34" y="f35"/>
                  </a:cubicBezTo>
                  <a:cubicBezTo>
                    <a:pt x="f36" y="f37"/>
                    <a:pt x="f11" y="f38"/>
                    <a:pt x="f39" y="f40"/>
                  </a:cubicBezTo>
                  <a:cubicBezTo>
                    <a:pt x="f41" y="f42"/>
                    <a:pt x="f43" y="f7"/>
                    <a:pt x="f5" y="f8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76C2588D-9265-CE63-7760-10A9157487D7}"/>
                </a:ext>
              </a:extLst>
            </p:cNvPr>
            <p:cNvSpPr/>
            <p:nvPr/>
          </p:nvSpPr>
          <p:spPr>
            <a:xfrm>
              <a:off x="2338385" y="1187448"/>
              <a:ext cx="187323" cy="2460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103"/>
                <a:gd name="f8" fmla="val 43"/>
                <a:gd name="f9" fmla="val 26"/>
                <a:gd name="f10" fmla="val 19"/>
                <a:gd name="f11" fmla="val 61"/>
                <a:gd name="f12" fmla="val 5"/>
                <a:gd name="f13" fmla="val 77"/>
                <a:gd name="f14" fmla="val 50"/>
                <a:gd name="f15" fmla="val 7"/>
                <a:gd name="f16" fmla="+- 0 0 -90"/>
                <a:gd name="f17" fmla="*/ f3 1 79"/>
                <a:gd name="f18" fmla="*/ f4 1 10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79"/>
                <a:gd name="f27" fmla="*/ f23 1 103"/>
                <a:gd name="f28" fmla="*/ 79 f24 1"/>
                <a:gd name="f29" fmla="*/ 0 f23 1"/>
                <a:gd name="f30" fmla="*/ 5 f24 1"/>
                <a:gd name="f31" fmla="*/ 103 f23 1"/>
                <a:gd name="f32" fmla="+- f25 0 f1"/>
                <a:gd name="f33" fmla="*/ f28 1 79"/>
                <a:gd name="f34" fmla="*/ f29 1 103"/>
                <a:gd name="f35" fmla="*/ f30 1 79"/>
                <a:gd name="f36" fmla="*/ f31 1 103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79" h="103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5" y="f13"/>
                    <a:pt x="f14" y="f15"/>
                    <a:pt x="f6" y="f5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2FEB0091-BE82-11F5-13FE-0B766477BC9F}"/>
                </a:ext>
              </a:extLst>
            </p:cNvPr>
            <p:cNvSpPr/>
            <p:nvPr/>
          </p:nvSpPr>
          <p:spPr>
            <a:xfrm>
              <a:off x="2368552" y="1647821"/>
              <a:ext cx="33339" cy="144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1"/>
                <a:gd name="f8" fmla="val 10"/>
                <a:gd name="f9" fmla="val 19"/>
                <a:gd name="f10" fmla="val 39"/>
                <a:gd name="f11" fmla="val 9"/>
                <a:gd name="f12" fmla="val 6"/>
                <a:gd name="f13" fmla="val 41"/>
                <a:gd name="f14" fmla="val 3"/>
                <a:gd name="f15" fmla="val 20"/>
                <a:gd name="f16" fmla="+- 0 0 -90"/>
                <a:gd name="f17" fmla="*/ f3 1 14"/>
                <a:gd name="f18" fmla="*/ f4 1 6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61"/>
                <a:gd name="f28" fmla="*/ 0 f24 1"/>
                <a:gd name="f29" fmla="*/ 0 f23 1"/>
                <a:gd name="f30" fmla="*/ 9 f24 1"/>
                <a:gd name="f31" fmla="*/ 61 f23 1"/>
                <a:gd name="f32" fmla="+- f25 0 f1"/>
                <a:gd name="f33" fmla="*/ f28 1 14"/>
                <a:gd name="f34" fmla="*/ f29 1 61"/>
                <a:gd name="f35" fmla="*/ f30 1 14"/>
                <a:gd name="f36" fmla="*/ f31 1 61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14" h="61">
                  <a:moveTo>
                    <a:pt x="f5" y="f5"/>
                  </a:moveTo>
                  <a:cubicBezTo>
                    <a:pt x="f8" y="f9"/>
                    <a:pt x="f6" y="f10"/>
                    <a:pt x="f11" y="f7"/>
                  </a:cubicBezTo>
                  <a:cubicBezTo>
                    <a:pt x="f12" y="f13"/>
                    <a:pt x="f14" y="f15"/>
                    <a:pt x="f5" y="f5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051B55A7-DA4A-D551-6382-D9BF8DB7A08D}"/>
                </a:ext>
              </a:extLst>
            </p:cNvPr>
            <p:cNvSpPr/>
            <p:nvPr/>
          </p:nvSpPr>
          <p:spPr>
            <a:xfrm>
              <a:off x="2430466" y="1495428"/>
              <a:ext cx="114300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23"/>
                <a:gd name="f8" fmla="val 2"/>
                <a:gd name="f9" fmla="val 15"/>
                <a:gd name="f10" fmla="val 43"/>
                <a:gd name="f11" fmla="val 12"/>
                <a:gd name="f12" fmla="val 33"/>
                <a:gd name="f13" fmla="val 16"/>
                <a:gd name="f14" fmla="val 17"/>
                <a:gd name="f15" fmla="val 9"/>
                <a:gd name="f16" fmla="+- 0 0 -90"/>
                <a:gd name="f17" fmla="*/ f3 1 48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8"/>
                <a:gd name="f27" fmla="*/ f23 1 23"/>
                <a:gd name="f28" fmla="*/ 0 f24 1"/>
                <a:gd name="f29" fmla="*/ 2 f23 1"/>
                <a:gd name="f30" fmla="*/ 48 f24 1"/>
                <a:gd name="f31" fmla="*/ 23 f23 1"/>
                <a:gd name="f32" fmla="+- f25 0 f1"/>
                <a:gd name="f33" fmla="*/ f28 1 48"/>
                <a:gd name="f34" fmla="*/ f29 1 23"/>
                <a:gd name="f35" fmla="*/ f30 1 48"/>
                <a:gd name="f36" fmla="*/ f31 1 23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48" h="23">
                  <a:moveTo>
                    <a:pt x="f5" y="f8"/>
                  </a:moveTo>
                  <a:cubicBezTo>
                    <a:pt x="f9" y="f5"/>
                    <a:pt x="f10" y="f11"/>
                    <a:pt x="f6" y="f7"/>
                  </a:cubicBezTo>
                  <a:cubicBezTo>
                    <a:pt x="f12" y="f13"/>
                    <a:pt x="f14" y="f15"/>
                    <a:pt x="f5" y="f8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D41DDB8A-6FFA-F9A8-988B-A72EFA141BEE}"/>
                </a:ext>
              </a:extLst>
            </p:cNvPr>
            <p:cNvSpPr/>
            <p:nvPr/>
          </p:nvSpPr>
          <p:spPr>
            <a:xfrm>
              <a:off x="2509835" y="2044698"/>
              <a:ext cx="49213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8"/>
                <a:gd name="f8" fmla="val 7"/>
                <a:gd name="f9" fmla="val 1"/>
                <a:gd name="f10" fmla="val 14"/>
                <a:gd name="f11" fmla="val 2"/>
                <a:gd name="f12" fmla="val 4"/>
                <a:gd name="f13" fmla="val 20"/>
                <a:gd name="f14" fmla="val 5"/>
                <a:gd name="f15" fmla="val 13"/>
                <a:gd name="f16" fmla="val 6"/>
                <a:gd name="f17" fmla="val 3"/>
                <a:gd name="f18" fmla="+- 0 0 -90"/>
                <a:gd name="f19" fmla="*/ f3 1 21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21"/>
                <a:gd name="f30" fmla="*/ 0 f26 1"/>
                <a:gd name="f31" fmla="*/ 0 f25 1"/>
                <a:gd name="f32" fmla="*/ 21 f26 1"/>
                <a:gd name="f33" fmla="*/ 4 f25 1"/>
                <a:gd name="f34" fmla="*/ 20 f26 1"/>
                <a:gd name="f35" fmla="*/ 8 f25 1"/>
                <a:gd name="f36" fmla="*/ 3 f25 1"/>
                <a:gd name="f37" fmla="+- f27 0 f1"/>
                <a:gd name="f38" fmla="*/ f30 1 21"/>
                <a:gd name="f39" fmla="*/ f31 1 8"/>
                <a:gd name="f40" fmla="*/ f32 1 21"/>
                <a:gd name="f41" fmla="*/ f33 1 8"/>
                <a:gd name="f42" fmla="*/ f34 1 21"/>
                <a:gd name="f43" fmla="*/ f35 1 8"/>
                <a:gd name="f44" fmla="*/ f36 1 8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8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20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0" y="f66"/>
                </a:cxn>
                <a:cxn ang="f37">
                  <a:pos x="f60" y="f61"/>
                </a:cxn>
              </a:cxnLst>
              <a:rect l="f56" t="f59" r="f57" b="f58"/>
              <a:pathLst>
                <a:path w="21" h="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3" y="f8"/>
                    <a:pt x="f13" y="f7"/>
                  </a:cubicBezTo>
                  <a:cubicBezTo>
                    <a:pt x="f15" y="f8"/>
                    <a:pt x="f16" y="f14"/>
                    <a:pt x="f5" y="f17"/>
                  </a:cubicBezTo>
                  <a:cubicBezTo>
                    <a:pt x="f5" y="f11"/>
                    <a:pt x="f5" y="f9"/>
                    <a:pt x="f5" y="f5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8785208B-EC3B-0BDA-F010-D7EEE1E72D3D}"/>
                </a:ext>
              </a:extLst>
            </p:cNvPr>
            <p:cNvSpPr/>
            <p:nvPr/>
          </p:nvSpPr>
          <p:spPr>
            <a:xfrm>
              <a:off x="2155826" y="1204914"/>
              <a:ext cx="26983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3"/>
                <a:gd name="f8" fmla="val 9"/>
                <a:gd name="f9" fmla="val 18"/>
                <a:gd name="f10" fmla="val 8"/>
                <a:gd name="f11" fmla="val 35"/>
                <a:gd name="f12" fmla="val 6"/>
                <a:gd name="f13" fmla="val 45"/>
                <a:gd name="f14" fmla="val 1"/>
                <a:gd name="f15" fmla="val 14"/>
                <a:gd name="f16" fmla="+- 0 0 -90"/>
                <a:gd name="f17" fmla="*/ f3 1 11"/>
                <a:gd name="f18" fmla="*/ f4 1 5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53"/>
                <a:gd name="f28" fmla="*/ 11 f24 1"/>
                <a:gd name="f29" fmla="*/ 0 f23 1"/>
                <a:gd name="f30" fmla="*/ 6 f24 1"/>
                <a:gd name="f31" fmla="*/ 53 f23 1"/>
                <a:gd name="f32" fmla="+- f25 0 f1"/>
                <a:gd name="f33" fmla="*/ f28 1 11"/>
                <a:gd name="f34" fmla="*/ f29 1 53"/>
                <a:gd name="f35" fmla="*/ f30 1 11"/>
                <a:gd name="f36" fmla="*/ f31 1 53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11" h="52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5" y="f13"/>
                    <a:pt x="f14" y="f15"/>
                    <a:pt x="f6" y="f5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2C0F11BA-FD38-1D1E-798D-71AA27522377}"/>
                </a:ext>
              </a:extLst>
            </p:cNvPr>
            <p:cNvSpPr/>
            <p:nvPr/>
          </p:nvSpPr>
          <p:spPr>
            <a:xfrm>
              <a:off x="1978020" y="1214442"/>
              <a:ext cx="76196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48"/>
                <a:gd name="f8" fmla="val 1"/>
                <a:gd name="f9" fmla="val 2"/>
                <a:gd name="f10" fmla="val 3"/>
                <a:gd name="f11" fmla="val 12"/>
                <a:gd name="f12" fmla="val 17"/>
                <a:gd name="f13" fmla="val 22"/>
                <a:gd name="f14" fmla="val 33"/>
                <a:gd name="f15" fmla="val 23"/>
                <a:gd name="f16" fmla="val 47"/>
                <a:gd name="f17" fmla="val 13"/>
                <a:gd name="f18" fmla="+- 0 0 -90"/>
                <a:gd name="f19" fmla="*/ f3 1 32"/>
                <a:gd name="f20" fmla="*/ f4 1 4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2"/>
                <a:gd name="f29" fmla="*/ f25 1 48"/>
                <a:gd name="f30" fmla="*/ 0 f26 1"/>
                <a:gd name="f31" fmla="*/ 0 f25 1"/>
                <a:gd name="f32" fmla="*/ 3 f26 1"/>
                <a:gd name="f33" fmla="*/ 1 f25 1"/>
                <a:gd name="f34" fmla="*/ 32 f26 1"/>
                <a:gd name="f35" fmla="*/ 48 f25 1"/>
                <a:gd name="f36" fmla="+- f27 0 f1"/>
                <a:gd name="f37" fmla="*/ f30 1 32"/>
                <a:gd name="f38" fmla="*/ f31 1 48"/>
                <a:gd name="f39" fmla="*/ f32 1 32"/>
                <a:gd name="f40" fmla="*/ f33 1 48"/>
                <a:gd name="f41" fmla="*/ f34 1 32"/>
                <a:gd name="f42" fmla="*/ f35 1 48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32" h="48">
                  <a:moveTo>
                    <a:pt x="f5" y="f5"/>
                  </a:moveTo>
                  <a:cubicBezTo>
                    <a:pt x="f8" y="f8"/>
                    <a:pt x="f9" y="f8"/>
                    <a:pt x="f10" y="f8"/>
                  </a:cubicBezTo>
                  <a:cubicBezTo>
                    <a:pt x="f11" y="f12"/>
                    <a:pt x="f13" y="f14"/>
                    <a:pt x="f6" y="f7"/>
                  </a:cubicBezTo>
                  <a:cubicBezTo>
                    <a:pt x="f15" y="f16"/>
                    <a:pt x="f5" y="f17"/>
                    <a:pt x="f5" y="f5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upo 29">
            <a:extLst>
              <a:ext uri="{FF2B5EF4-FFF2-40B4-BE49-F238E27FC236}">
                <a16:creationId xmlns:a16="http://schemas.microsoft.com/office/drawing/2014/main" id="{60904686-3CDF-E1A8-E591-13F4474AD176}"/>
              </a:ext>
            </a:extLst>
          </p:cNvPr>
          <p:cNvGrpSpPr/>
          <p:nvPr/>
        </p:nvGrpSpPr>
        <p:grpSpPr>
          <a:xfrm>
            <a:off x="6424610" y="3635370"/>
            <a:ext cx="871542" cy="1146172"/>
            <a:chOff x="6424610" y="3635370"/>
            <a:chExt cx="871542" cy="1146172"/>
          </a:xfrm>
        </p:grpSpPr>
        <p:sp>
          <p:nvSpPr>
            <p:cNvPr id="26" name="Freeform 19">
              <a:extLst>
                <a:ext uri="{FF2B5EF4-FFF2-40B4-BE49-F238E27FC236}">
                  <a16:creationId xmlns:a16="http://schemas.microsoft.com/office/drawing/2014/main" id="{A011D961-A2BF-679C-E7ED-A4F7D052E3CF}"/>
                </a:ext>
              </a:extLst>
            </p:cNvPr>
            <p:cNvSpPr/>
            <p:nvPr/>
          </p:nvSpPr>
          <p:spPr>
            <a:xfrm>
              <a:off x="6424610" y="3635370"/>
              <a:ext cx="871542" cy="1146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5"/>
                <a:gd name="f7" fmla="val 482"/>
                <a:gd name="f8" fmla="val 91"/>
                <a:gd name="f9" fmla="val 93"/>
                <a:gd name="f10" fmla="val 90"/>
                <a:gd name="f11" fmla="val 89"/>
                <a:gd name="f12" fmla="val 85"/>
                <a:gd name="f13" fmla="val 88"/>
                <a:gd name="f14" fmla="val 81"/>
                <a:gd name="f15" fmla="val 82"/>
                <a:gd name="f16" fmla="val 69"/>
                <a:gd name="f17" fmla="val 75"/>
                <a:gd name="f18" fmla="val 57"/>
                <a:gd name="f19" fmla="val 46"/>
                <a:gd name="f20" fmla="val 66"/>
                <a:gd name="f21" fmla="val 39"/>
                <a:gd name="f22" fmla="val 67"/>
                <a:gd name="f23" fmla="val 35"/>
                <a:gd name="f24" fmla="val 32"/>
                <a:gd name="f25" fmla="val 97"/>
                <a:gd name="f26" fmla="val 23"/>
                <a:gd name="f27" fmla="val 108"/>
                <a:gd name="f28" fmla="val 44"/>
                <a:gd name="f29" fmla="val 110"/>
                <a:gd name="f30" fmla="val 47"/>
                <a:gd name="f31" fmla="val 111"/>
                <a:gd name="f32" fmla="val 49"/>
                <a:gd name="f33" fmla="val 113"/>
                <a:gd name="f34" fmla="val 52"/>
                <a:gd name="f35" fmla="val 114"/>
                <a:gd name="f36" fmla="val 115"/>
                <a:gd name="f37" fmla="val 51"/>
                <a:gd name="f38" fmla="val 116"/>
                <a:gd name="f39" fmla="val 43"/>
                <a:gd name="f40" fmla="val 34"/>
                <a:gd name="f41" fmla="val 26"/>
                <a:gd name="f42" fmla="val 8"/>
                <a:gd name="f43" fmla="val 125"/>
                <a:gd name="f44" fmla="val 5"/>
                <a:gd name="f45" fmla="val 129"/>
                <a:gd name="f46" fmla="val 4"/>
                <a:gd name="f47" fmla="val 133"/>
                <a:gd name="f48" fmla="val 2"/>
                <a:gd name="f49" fmla="val 136"/>
                <a:gd name="f50" fmla="val 3"/>
                <a:gd name="f51" fmla="val 139"/>
                <a:gd name="f52" fmla="val 143"/>
                <a:gd name="f53" fmla="val 7"/>
                <a:gd name="f54" fmla="val 144"/>
                <a:gd name="f55" fmla="val 10"/>
                <a:gd name="f56" fmla="val 147"/>
                <a:gd name="f57" fmla="val 17"/>
                <a:gd name="f58" fmla="val 25"/>
                <a:gd name="f59" fmla="val 151"/>
                <a:gd name="f60" fmla="val 33"/>
                <a:gd name="f61" fmla="val 153"/>
                <a:gd name="f62" fmla="val 155"/>
                <a:gd name="f63" fmla="val 18"/>
                <a:gd name="f64" fmla="val 156"/>
                <a:gd name="f65" fmla="val 11"/>
                <a:gd name="f66" fmla="val 157"/>
                <a:gd name="f67" fmla="val 160"/>
                <a:gd name="f68" fmla="val 169"/>
                <a:gd name="f69" fmla="val 192"/>
                <a:gd name="f70" fmla="val 9"/>
                <a:gd name="f71" fmla="val 188"/>
                <a:gd name="f72" fmla="val 189"/>
                <a:gd name="f73" fmla="val 42"/>
                <a:gd name="f74" fmla="val 190"/>
                <a:gd name="f75" fmla="val 198"/>
                <a:gd name="f76" fmla="val 204"/>
                <a:gd name="f77" fmla="val 54"/>
                <a:gd name="f78" fmla="val 214"/>
                <a:gd name="f79" fmla="val 48"/>
                <a:gd name="f80" fmla="val 225"/>
                <a:gd name="f81" fmla="val 41"/>
                <a:gd name="f82" fmla="val 236"/>
                <a:gd name="f83" fmla="val 37"/>
                <a:gd name="f84" fmla="val 249"/>
                <a:gd name="f85" fmla="val 40"/>
                <a:gd name="f86" fmla="val 280"/>
                <a:gd name="f87" fmla="val 302"/>
                <a:gd name="f88" fmla="val 271"/>
                <a:gd name="f89" fmla="val 109"/>
                <a:gd name="f90" fmla="val 329"/>
                <a:gd name="f91" fmla="val 152"/>
                <a:gd name="f92" fmla="val 348"/>
                <a:gd name="f93" fmla="val 215"/>
                <a:gd name="f94" fmla="val 358"/>
                <a:gd name="f95" fmla="val 282"/>
                <a:gd name="f96" fmla="val 363"/>
                <a:gd name="f97" fmla="val 375"/>
                <a:gd name="f98" fmla="val 352"/>
                <a:gd name="f99" fmla="val 421"/>
                <a:gd name="f100" fmla="val 425"/>
                <a:gd name="f101" fmla="val 351"/>
                <a:gd name="f102" fmla="val 429"/>
                <a:gd name="f103" fmla="val 349"/>
                <a:gd name="f104" fmla="val 432"/>
                <a:gd name="f105" fmla="val 337"/>
                <a:gd name="f106" fmla="val 468"/>
                <a:gd name="f107" fmla="val 316"/>
                <a:gd name="f108" fmla="val 278"/>
                <a:gd name="f109" fmla="val 480"/>
                <a:gd name="f110" fmla="val 242"/>
                <a:gd name="f111" fmla="val 478"/>
                <a:gd name="f112" fmla="val 208"/>
                <a:gd name="f113" fmla="val 469"/>
                <a:gd name="f114" fmla="val 176"/>
                <a:gd name="f115" fmla="val 453"/>
                <a:gd name="f116" fmla="val 433"/>
                <a:gd name="f117" fmla="val 102"/>
                <a:gd name="f118" fmla="val 406"/>
                <a:gd name="f119" fmla="val 72"/>
                <a:gd name="f120" fmla="val 372"/>
                <a:gd name="f121" fmla="val 22"/>
                <a:gd name="f122" fmla="val 317"/>
                <a:gd name="f123" fmla="val 16"/>
                <a:gd name="f124" fmla="val 255"/>
                <a:gd name="f125" fmla="val 45"/>
                <a:gd name="f126" fmla="val 182"/>
                <a:gd name="f127" fmla="val 178"/>
                <a:gd name="f128" fmla="val 172"/>
                <a:gd name="f129" fmla="val 29"/>
                <a:gd name="f130" fmla="val 122"/>
                <a:gd name="f131" fmla="val 92"/>
                <a:gd name="f132" fmla="val 1"/>
                <a:gd name="f133" fmla="val 6"/>
                <a:gd name="f134" fmla="val 20"/>
                <a:gd name="f135" fmla="val 77"/>
                <a:gd name="f136" fmla="val 68"/>
                <a:gd name="f137" fmla="val 60"/>
                <a:gd name="f138" fmla="val 53"/>
                <a:gd name="f139" fmla="val 56"/>
                <a:gd name="f140" fmla="val 58"/>
                <a:gd name="f141" fmla="val 61"/>
                <a:gd name="f142" fmla="val 64"/>
                <a:gd name="f143" fmla="val 78"/>
                <a:gd name="f144" fmla="val 86"/>
                <a:gd name="f145" fmla="val 96"/>
                <a:gd name="f146" fmla="val 95"/>
                <a:gd name="f147" fmla="val 94"/>
                <a:gd name="f148" fmla="val 209"/>
                <a:gd name="f149" fmla="val 191"/>
                <a:gd name="f150" fmla="val 219"/>
                <a:gd name="f151" fmla="val 223"/>
                <a:gd name="f152" fmla="val 193"/>
                <a:gd name="f153" fmla="val 244"/>
                <a:gd name="f154" fmla="val 263"/>
                <a:gd name="f155" fmla="val 205"/>
                <a:gd name="f156" fmla="val 222"/>
                <a:gd name="f157" fmla="val 283"/>
                <a:gd name="f158" fmla="val 226"/>
                <a:gd name="f159" fmla="val 284"/>
                <a:gd name="f160" fmla="val 230"/>
                <a:gd name="f161" fmla="val 281"/>
                <a:gd name="f162" fmla="val 229"/>
                <a:gd name="f163" fmla="val 276"/>
                <a:gd name="f164" fmla="val 274"/>
                <a:gd name="f165" fmla="val 228"/>
                <a:gd name="f166" fmla="val 256"/>
                <a:gd name="f167" fmla="val 213"/>
                <a:gd name="f168" fmla="val 235"/>
                <a:gd name="f169" fmla="val 206"/>
                <a:gd name="f170" fmla="val 212"/>
                <a:gd name="f171" fmla="val 202"/>
                <a:gd name="f172" fmla="val 210"/>
                <a:gd name="f173" fmla="val 201"/>
                <a:gd name="f174" fmla="val 207"/>
                <a:gd name="f175" fmla="val 199"/>
                <a:gd name="f176" fmla="val 262"/>
                <a:gd name="f177" fmla="val 220"/>
                <a:gd name="f178" fmla="val 306"/>
                <a:gd name="f179" fmla="val 224"/>
                <a:gd name="f180" fmla="val 330"/>
                <a:gd name="f181" fmla="val 333"/>
                <a:gd name="f182" fmla="val 221"/>
                <a:gd name="f183" fmla="val 336"/>
                <a:gd name="f184" fmla="val 340"/>
                <a:gd name="f185" fmla="val 217"/>
                <a:gd name="f186" fmla="val 197"/>
                <a:gd name="f187" fmla="val 241"/>
                <a:gd name="f188" fmla="val 232"/>
                <a:gd name="f189" fmla="val 101"/>
                <a:gd name="f190" fmla="val 279"/>
                <a:gd name="f191" fmla="val 73"/>
                <a:gd name="f192" fmla="val 267"/>
                <a:gd name="f193" fmla="val 238"/>
                <a:gd name="f194" fmla="val 55"/>
                <a:gd name="f195" fmla="val 137"/>
                <a:gd name="f196" fmla="val 127"/>
                <a:gd name="f197" fmla="val 98"/>
                <a:gd name="f198" fmla="val 218"/>
                <a:gd name="f199" fmla="val 99"/>
                <a:gd name="f200" fmla="val 211"/>
                <a:gd name="f201" fmla="val 100"/>
                <a:gd name="f202" fmla="val 183"/>
                <a:gd name="f203" fmla="val 174"/>
                <a:gd name="f204" fmla="val 168"/>
                <a:gd name="f205" fmla="val 161"/>
                <a:gd name="f206" fmla="val 83"/>
                <a:gd name="f207" fmla="val 154"/>
                <a:gd name="f208" fmla="val 186"/>
                <a:gd name="f209" fmla="val 50"/>
                <a:gd name="f210" fmla="val 261"/>
                <a:gd name="f211" fmla="val 312"/>
                <a:gd name="f212" fmla="val 74"/>
                <a:gd name="f213" fmla="val 359"/>
                <a:gd name="f214" fmla="val 104"/>
                <a:gd name="f215" fmla="val 395"/>
                <a:gd name="f216" fmla="val 141"/>
                <a:gd name="f217" fmla="val 424"/>
                <a:gd name="f218" fmla="val 445"/>
                <a:gd name="f219" fmla="val 460"/>
                <a:gd name="f220" fmla="val 246"/>
                <a:gd name="f221" fmla="val 470"/>
                <a:gd name="f222" fmla="val 314"/>
                <a:gd name="f223" fmla="val 332"/>
                <a:gd name="f224" fmla="val 459"/>
                <a:gd name="f225" fmla="val 426"/>
                <a:gd name="f226" fmla="val 346"/>
                <a:gd name="f227" fmla="val 400"/>
                <a:gd name="f228" fmla="val 350"/>
                <a:gd name="f229" fmla="val 345"/>
                <a:gd name="f230" fmla="val 354"/>
                <a:gd name="f231" fmla="val 285"/>
                <a:gd name="f232" fmla="val 343"/>
                <a:gd name="f233" fmla="val 303"/>
                <a:gd name="f234" fmla="val 289"/>
                <a:gd name="f235" fmla="val 134"/>
                <a:gd name="f236" fmla="val 268"/>
                <a:gd name="f237" fmla="val 121"/>
                <a:gd name="f238" fmla="val 265"/>
                <a:gd name="f239" fmla="val 120"/>
                <a:gd name="f240" fmla="val 259"/>
                <a:gd name="f241" fmla="val 119"/>
                <a:gd name="f242" fmla="val 257"/>
                <a:gd name="f243" fmla="val 163"/>
                <a:gd name="f244" fmla="val 28"/>
                <a:gd name="f245" fmla="val 124"/>
                <a:gd name="f246" fmla="val 38"/>
                <a:gd name="f247" fmla="val 126"/>
                <a:gd name="f248" fmla="val 59"/>
                <a:gd name="f249" fmla="val 62"/>
                <a:gd name="f250" fmla="val 106"/>
                <a:gd name="f251" fmla="val 36"/>
                <a:gd name="f252" fmla="val 84"/>
                <a:gd name="f253" fmla="val 79"/>
                <a:gd name="f254" fmla="val 142"/>
                <a:gd name="f255" fmla="val 162"/>
                <a:gd name="f256" fmla="val 181"/>
                <a:gd name="f257" fmla="val 112"/>
                <a:gd name="f258" fmla="val 200"/>
                <a:gd name="f259" fmla="val 187"/>
                <a:gd name="f260" fmla="val 128"/>
                <a:gd name="f261" fmla="val 164"/>
                <a:gd name="f262" fmla="val 166"/>
                <a:gd name="f263" fmla="val 194"/>
                <a:gd name="f264" fmla="val 185"/>
                <a:gd name="f265" fmla="val 175"/>
                <a:gd name="f266" fmla="val 177"/>
                <a:gd name="f267" fmla="val 31"/>
                <a:gd name="f268" fmla="val 179"/>
                <a:gd name="f269" fmla="val 24"/>
                <a:gd name="f270" fmla="val 14"/>
                <a:gd name="f271" fmla="val 13"/>
                <a:gd name="f272" fmla="val 148"/>
                <a:gd name="f273" fmla="val 145"/>
                <a:gd name="f274" fmla="val 140"/>
                <a:gd name="f275" fmla="val 130"/>
                <a:gd name="f276" fmla="val 15"/>
                <a:gd name="f277" fmla="val 70"/>
                <a:gd name="f278" fmla="val 76"/>
                <a:gd name="f279" fmla="val 27"/>
                <a:gd name="f280" fmla="val 21"/>
                <a:gd name="f281" fmla="val 138"/>
                <a:gd name="f282" fmla="val 149"/>
                <a:gd name="f283" fmla="val 159"/>
                <a:gd name="f284" fmla="val 71"/>
                <a:gd name="f285" fmla="val 80"/>
                <a:gd name="f286" fmla="val 135"/>
                <a:gd name="f287" fmla="+- 0 0 -90"/>
                <a:gd name="f288" fmla="*/ f3 1 365"/>
                <a:gd name="f289" fmla="*/ f4 1 482"/>
                <a:gd name="f290" fmla="val f5"/>
                <a:gd name="f291" fmla="val f6"/>
                <a:gd name="f292" fmla="val f7"/>
                <a:gd name="f293" fmla="*/ f287 f0 1"/>
                <a:gd name="f294" fmla="+- f292 0 f290"/>
                <a:gd name="f295" fmla="+- f291 0 f290"/>
                <a:gd name="f296" fmla="*/ f293 1 f2"/>
                <a:gd name="f297" fmla="*/ f295 1 365"/>
                <a:gd name="f298" fmla="*/ f294 1 482"/>
                <a:gd name="f299" fmla="*/ 88 f295 1"/>
                <a:gd name="f300" fmla="*/ 81 f294 1"/>
                <a:gd name="f301" fmla="*/ 75 f295 1"/>
                <a:gd name="f302" fmla="*/ 32 f294 1"/>
                <a:gd name="f303" fmla="*/ 113 f295 1"/>
                <a:gd name="f304" fmla="*/ 52 f294 1"/>
                <a:gd name="f305" fmla="*/ 111 f295 1"/>
                <a:gd name="f306" fmla="*/ 26 f294 1"/>
                <a:gd name="f307" fmla="*/ 136 f295 1"/>
                <a:gd name="f308" fmla="*/ 3 f294 1"/>
                <a:gd name="f309" fmla="*/ 151 f295 1"/>
                <a:gd name="f310" fmla="*/ 33 f294 1"/>
                <a:gd name="f311" fmla="*/ 169 f295 1"/>
                <a:gd name="f312" fmla="*/ 190 f295 1"/>
                <a:gd name="f313" fmla="*/ 42 f294 1"/>
                <a:gd name="f314" fmla="*/ 249 f295 1"/>
                <a:gd name="f315" fmla="*/ 40 f294 1"/>
                <a:gd name="f316" fmla="*/ 358 f295 1"/>
                <a:gd name="f317" fmla="*/ 282 f294 1"/>
                <a:gd name="f318" fmla="*/ 349 f295 1"/>
                <a:gd name="f319" fmla="*/ 432 f294 1"/>
                <a:gd name="f320" fmla="*/ 176 f295 1"/>
                <a:gd name="f321" fmla="*/ 453 f294 1"/>
                <a:gd name="f322" fmla="*/ 45 f295 1"/>
                <a:gd name="f323" fmla="*/ 188 f294 1"/>
                <a:gd name="f324" fmla="*/ 3 f295 1"/>
                <a:gd name="f325" fmla="*/ 97 f294 1"/>
                <a:gd name="f326" fmla="*/ 47 f295 1"/>
                <a:gd name="f327" fmla="*/ 60 f294 1"/>
                <a:gd name="f328" fmla="*/ 86 f295 1"/>
                <a:gd name="f329" fmla="*/ 96 f294 1"/>
                <a:gd name="f330" fmla="*/ 209 f295 1"/>
                <a:gd name="f331" fmla="*/ 190 f294 1"/>
                <a:gd name="f332" fmla="*/ 280 f295 1"/>
                <a:gd name="f333" fmla="*/ 219 f294 1"/>
                <a:gd name="f334" fmla="*/ 274 f295 1"/>
                <a:gd name="f335" fmla="*/ 228 f294 1"/>
                <a:gd name="f336" fmla="*/ 204 f295 1"/>
                <a:gd name="f337" fmla="*/ 207 f294 1"/>
                <a:gd name="f338" fmla="*/ 224 f295 1"/>
                <a:gd name="f339" fmla="*/ 330 f294 1"/>
                <a:gd name="f340" fmla="*/ 214 f295 1"/>
                <a:gd name="f341" fmla="*/ 241 f294 1"/>
                <a:gd name="f342" fmla="*/ 262 f295 1"/>
                <a:gd name="f343" fmla="*/ 101 f294 1"/>
                <a:gd name="f344" fmla="*/ 223 f295 1"/>
                <a:gd name="f345" fmla="*/ 55 f294 1"/>
                <a:gd name="f346" fmla="*/ 182 f294 1"/>
                <a:gd name="f347" fmla="*/ 99 f295 1"/>
                <a:gd name="f348" fmla="*/ 211 f294 1"/>
                <a:gd name="f349" fmla="*/ 89 f295 1"/>
                <a:gd name="f350" fmla="*/ 174 f294 1"/>
                <a:gd name="f351" fmla="*/ 50 f295 1"/>
                <a:gd name="f352" fmla="*/ 206 f294 1"/>
                <a:gd name="f353" fmla="*/ 183 f295 1"/>
                <a:gd name="f354" fmla="*/ 445 f294 1"/>
                <a:gd name="f355" fmla="*/ 340 f295 1"/>
                <a:gd name="f356" fmla="*/ 426 f294 1"/>
                <a:gd name="f357" fmla="*/ 314 f295 1"/>
                <a:gd name="f358" fmla="*/ 257 f295 1"/>
                <a:gd name="f359" fmla="*/ 121 f294 1"/>
                <a:gd name="f360" fmla="*/ 120 f295 1"/>
                <a:gd name="f361" fmla="*/ 16 f294 1"/>
                <a:gd name="f362" fmla="*/ 114 f295 1"/>
                <a:gd name="f363" fmla="*/ 66 f294 1"/>
                <a:gd name="f364" fmla="*/ 92 f295 1"/>
                <a:gd name="f365" fmla="*/ 36 f294 1"/>
                <a:gd name="f366" fmla="*/ 98 f295 1"/>
                <a:gd name="f367" fmla="*/ 77 f294 1"/>
                <a:gd name="f368" fmla="*/ 94 f295 1"/>
                <a:gd name="f369" fmla="*/ 142 f294 1"/>
                <a:gd name="f370" fmla="*/ 133 f295 1"/>
                <a:gd name="f371" fmla="*/ 164 f294 1"/>
                <a:gd name="f372" fmla="*/ 185 f295 1"/>
                <a:gd name="f373" fmla="*/ 180 f295 1"/>
                <a:gd name="f374" fmla="*/ 17 f294 1"/>
                <a:gd name="f375" fmla="*/ 161 f295 1"/>
                <a:gd name="f376" fmla="*/ 140 f295 1"/>
                <a:gd name="f377" fmla="*/ 16 f295 1"/>
                <a:gd name="f378" fmla="*/ 91 f294 1"/>
                <a:gd name="f379" fmla="*/ 34 f295 1"/>
                <a:gd name="f380" fmla="*/ 138 f294 1"/>
                <a:gd name="f381" fmla="*/ 80 f295 1"/>
                <a:gd name="f382" fmla="*/ 85 f295 1"/>
                <a:gd name="f383" fmla="*/ 113 f294 1"/>
                <a:gd name="f384" fmla="*/ 70 f294 1"/>
                <a:gd name="f385" fmla="+- f296 0 f1"/>
                <a:gd name="f386" fmla="*/ f299 1 365"/>
                <a:gd name="f387" fmla="*/ f300 1 482"/>
                <a:gd name="f388" fmla="*/ f301 1 365"/>
                <a:gd name="f389" fmla="*/ f302 1 482"/>
                <a:gd name="f390" fmla="*/ f303 1 365"/>
                <a:gd name="f391" fmla="*/ f304 1 482"/>
                <a:gd name="f392" fmla="*/ f305 1 365"/>
                <a:gd name="f393" fmla="*/ f306 1 482"/>
                <a:gd name="f394" fmla="*/ f307 1 365"/>
                <a:gd name="f395" fmla="*/ f308 1 482"/>
                <a:gd name="f396" fmla="*/ f309 1 365"/>
                <a:gd name="f397" fmla="*/ f310 1 482"/>
                <a:gd name="f398" fmla="*/ f311 1 365"/>
                <a:gd name="f399" fmla="*/ f312 1 365"/>
                <a:gd name="f400" fmla="*/ f313 1 482"/>
                <a:gd name="f401" fmla="*/ f314 1 365"/>
                <a:gd name="f402" fmla="*/ f315 1 482"/>
                <a:gd name="f403" fmla="*/ f316 1 365"/>
                <a:gd name="f404" fmla="*/ f317 1 482"/>
                <a:gd name="f405" fmla="*/ f318 1 365"/>
                <a:gd name="f406" fmla="*/ f319 1 482"/>
                <a:gd name="f407" fmla="*/ f320 1 365"/>
                <a:gd name="f408" fmla="*/ f321 1 482"/>
                <a:gd name="f409" fmla="*/ f322 1 365"/>
                <a:gd name="f410" fmla="*/ f323 1 482"/>
                <a:gd name="f411" fmla="*/ f324 1 365"/>
                <a:gd name="f412" fmla="*/ f325 1 482"/>
                <a:gd name="f413" fmla="*/ f326 1 365"/>
                <a:gd name="f414" fmla="*/ f327 1 482"/>
                <a:gd name="f415" fmla="*/ f328 1 365"/>
                <a:gd name="f416" fmla="*/ f329 1 482"/>
                <a:gd name="f417" fmla="*/ f330 1 365"/>
                <a:gd name="f418" fmla="*/ f331 1 482"/>
                <a:gd name="f419" fmla="*/ f332 1 365"/>
                <a:gd name="f420" fmla="*/ f333 1 482"/>
                <a:gd name="f421" fmla="*/ f334 1 365"/>
                <a:gd name="f422" fmla="*/ f335 1 482"/>
                <a:gd name="f423" fmla="*/ f336 1 365"/>
                <a:gd name="f424" fmla="*/ f337 1 482"/>
                <a:gd name="f425" fmla="*/ f338 1 365"/>
                <a:gd name="f426" fmla="*/ f339 1 482"/>
                <a:gd name="f427" fmla="*/ f340 1 365"/>
                <a:gd name="f428" fmla="*/ f341 1 482"/>
                <a:gd name="f429" fmla="*/ f342 1 365"/>
                <a:gd name="f430" fmla="*/ f343 1 482"/>
                <a:gd name="f431" fmla="*/ f344 1 365"/>
                <a:gd name="f432" fmla="*/ f345 1 482"/>
                <a:gd name="f433" fmla="*/ f346 1 482"/>
                <a:gd name="f434" fmla="*/ f347 1 365"/>
                <a:gd name="f435" fmla="*/ f348 1 482"/>
                <a:gd name="f436" fmla="*/ f349 1 365"/>
                <a:gd name="f437" fmla="*/ f350 1 482"/>
                <a:gd name="f438" fmla="*/ f351 1 365"/>
                <a:gd name="f439" fmla="*/ f352 1 482"/>
                <a:gd name="f440" fmla="*/ f353 1 365"/>
                <a:gd name="f441" fmla="*/ f354 1 482"/>
                <a:gd name="f442" fmla="*/ f355 1 365"/>
                <a:gd name="f443" fmla="*/ f356 1 482"/>
                <a:gd name="f444" fmla="*/ f357 1 365"/>
                <a:gd name="f445" fmla="*/ f358 1 365"/>
                <a:gd name="f446" fmla="*/ f359 1 482"/>
                <a:gd name="f447" fmla="*/ f360 1 365"/>
                <a:gd name="f448" fmla="*/ f361 1 482"/>
                <a:gd name="f449" fmla="*/ f362 1 365"/>
                <a:gd name="f450" fmla="*/ f363 1 482"/>
                <a:gd name="f451" fmla="*/ f364 1 365"/>
                <a:gd name="f452" fmla="*/ f365 1 482"/>
                <a:gd name="f453" fmla="*/ f366 1 365"/>
                <a:gd name="f454" fmla="*/ f367 1 482"/>
                <a:gd name="f455" fmla="*/ f368 1 365"/>
                <a:gd name="f456" fmla="*/ f369 1 482"/>
                <a:gd name="f457" fmla="*/ f370 1 365"/>
                <a:gd name="f458" fmla="*/ f371 1 482"/>
                <a:gd name="f459" fmla="*/ f372 1 365"/>
                <a:gd name="f460" fmla="*/ f373 1 365"/>
                <a:gd name="f461" fmla="*/ f374 1 482"/>
                <a:gd name="f462" fmla="*/ f375 1 365"/>
                <a:gd name="f463" fmla="*/ f376 1 365"/>
                <a:gd name="f464" fmla="*/ f377 1 365"/>
                <a:gd name="f465" fmla="*/ f378 1 482"/>
                <a:gd name="f466" fmla="*/ f379 1 365"/>
                <a:gd name="f467" fmla="*/ f380 1 482"/>
                <a:gd name="f468" fmla="*/ f381 1 365"/>
                <a:gd name="f469" fmla="*/ f382 1 365"/>
                <a:gd name="f470" fmla="*/ f383 1 482"/>
                <a:gd name="f471" fmla="*/ f384 1 482"/>
                <a:gd name="f472" fmla="*/ 0 1 f297"/>
                <a:gd name="f473" fmla="*/ f291 1 f297"/>
                <a:gd name="f474" fmla="*/ 0 1 f298"/>
                <a:gd name="f475" fmla="*/ f292 1 f298"/>
                <a:gd name="f476" fmla="*/ f386 1 f297"/>
                <a:gd name="f477" fmla="*/ f387 1 f298"/>
                <a:gd name="f478" fmla="*/ f388 1 f297"/>
                <a:gd name="f479" fmla="*/ f389 1 f298"/>
                <a:gd name="f480" fmla="*/ f390 1 f297"/>
                <a:gd name="f481" fmla="*/ f391 1 f298"/>
                <a:gd name="f482" fmla="*/ f392 1 f297"/>
                <a:gd name="f483" fmla="*/ f393 1 f298"/>
                <a:gd name="f484" fmla="*/ f394 1 f297"/>
                <a:gd name="f485" fmla="*/ f395 1 f298"/>
                <a:gd name="f486" fmla="*/ f396 1 f297"/>
                <a:gd name="f487" fmla="*/ f397 1 f298"/>
                <a:gd name="f488" fmla="*/ f398 1 f297"/>
                <a:gd name="f489" fmla="*/ f399 1 f297"/>
                <a:gd name="f490" fmla="*/ f400 1 f298"/>
                <a:gd name="f491" fmla="*/ f401 1 f297"/>
                <a:gd name="f492" fmla="*/ f402 1 f298"/>
                <a:gd name="f493" fmla="*/ f403 1 f297"/>
                <a:gd name="f494" fmla="*/ f404 1 f298"/>
                <a:gd name="f495" fmla="*/ f405 1 f297"/>
                <a:gd name="f496" fmla="*/ f406 1 f298"/>
                <a:gd name="f497" fmla="*/ f407 1 f297"/>
                <a:gd name="f498" fmla="*/ f408 1 f298"/>
                <a:gd name="f499" fmla="*/ f409 1 f297"/>
                <a:gd name="f500" fmla="*/ f410 1 f298"/>
                <a:gd name="f501" fmla="*/ f411 1 f297"/>
                <a:gd name="f502" fmla="*/ f412 1 f298"/>
                <a:gd name="f503" fmla="*/ f413 1 f297"/>
                <a:gd name="f504" fmla="*/ f414 1 f298"/>
                <a:gd name="f505" fmla="*/ f415 1 f297"/>
                <a:gd name="f506" fmla="*/ f416 1 f298"/>
                <a:gd name="f507" fmla="*/ f417 1 f297"/>
                <a:gd name="f508" fmla="*/ f418 1 f298"/>
                <a:gd name="f509" fmla="*/ f419 1 f297"/>
                <a:gd name="f510" fmla="*/ f420 1 f298"/>
                <a:gd name="f511" fmla="*/ f421 1 f297"/>
                <a:gd name="f512" fmla="*/ f422 1 f298"/>
                <a:gd name="f513" fmla="*/ f423 1 f297"/>
                <a:gd name="f514" fmla="*/ f424 1 f298"/>
                <a:gd name="f515" fmla="*/ f425 1 f297"/>
                <a:gd name="f516" fmla="*/ f426 1 f298"/>
                <a:gd name="f517" fmla="*/ f427 1 f297"/>
                <a:gd name="f518" fmla="*/ f428 1 f298"/>
                <a:gd name="f519" fmla="*/ f429 1 f297"/>
                <a:gd name="f520" fmla="*/ f430 1 f298"/>
                <a:gd name="f521" fmla="*/ f431 1 f297"/>
                <a:gd name="f522" fmla="*/ f432 1 f298"/>
                <a:gd name="f523" fmla="*/ f433 1 f298"/>
                <a:gd name="f524" fmla="*/ f434 1 f297"/>
                <a:gd name="f525" fmla="*/ f435 1 f298"/>
                <a:gd name="f526" fmla="*/ f436 1 f297"/>
                <a:gd name="f527" fmla="*/ f437 1 f298"/>
                <a:gd name="f528" fmla="*/ f438 1 f297"/>
                <a:gd name="f529" fmla="*/ f439 1 f298"/>
                <a:gd name="f530" fmla="*/ f440 1 f297"/>
                <a:gd name="f531" fmla="*/ f441 1 f298"/>
                <a:gd name="f532" fmla="*/ f442 1 f297"/>
                <a:gd name="f533" fmla="*/ f443 1 f298"/>
                <a:gd name="f534" fmla="*/ f444 1 f297"/>
                <a:gd name="f535" fmla="*/ f445 1 f297"/>
                <a:gd name="f536" fmla="*/ f446 1 f298"/>
                <a:gd name="f537" fmla="*/ f447 1 f297"/>
                <a:gd name="f538" fmla="*/ f448 1 f298"/>
                <a:gd name="f539" fmla="*/ f449 1 f297"/>
                <a:gd name="f540" fmla="*/ f450 1 f298"/>
                <a:gd name="f541" fmla="*/ f451 1 f297"/>
                <a:gd name="f542" fmla="*/ f452 1 f298"/>
                <a:gd name="f543" fmla="*/ f453 1 f297"/>
                <a:gd name="f544" fmla="*/ f454 1 f298"/>
                <a:gd name="f545" fmla="*/ f455 1 f297"/>
                <a:gd name="f546" fmla="*/ f456 1 f298"/>
                <a:gd name="f547" fmla="*/ f457 1 f297"/>
                <a:gd name="f548" fmla="*/ f458 1 f298"/>
                <a:gd name="f549" fmla="*/ f459 1 f297"/>
                <a:gd name="f550" fmla="*/ f460 1 f297"/>
                <a:gd name="f551" fmla="*/ f461 1 f298"/>
                <a:gd name="f552" fmla="*/ f462 1 f297"/>
                <a:gd name="f553" fmla="*/ f463 1 f297"/>
                <a:gd name="f554" fmla="*/ f464 1 f297"/>
                <a:gd name="f555" fmla="*/ f465 1 f298"/>
                <a:gd name="f556" fmla="*/ f466 1 f297"/>
                <a:gd name="f557" fmla="*/ f467 1 f298"/>
                <a:gd name="f558" fmla="*/ f468 1 f297"/>
                <a:gd name="f559" fmla="*/ f469 1 f297"/>
                <a:gd name="f560" fmla="*/ f470 1 f298"/>
                <a:gd name="f561" fmla="*/ f471 1 f298"/>
                <a:gd name="f562" fmla="*/ f472 f288 1"/>
                <a:gd name="f563" fmla="*/ f473 f288 1"/>
                <a:gd name="f564" fmla="*/ f475 f289 1"/>
                <a:gd name="f565" fmla="*/ f474 f289 1"/>
                <a:gd name="f566" fmla="*/ f476 f288 1"/>
                <a:gd name="f567" fmla="*/ f477 f289 1"/>
                <a:gd name="f568" fmla="*/ f478 f288 1"/>
                <a:gd name="f569" fmla="*/ f479 f289 1"/>
                <a:gd name="f570" fmla="*/ f480 f288 1"/>
                <a:gd name="f571" fmla="*/ f481 f289 1"/>
                <a:gd name="f572" fmla="*/ f482 f288 1"/>
                <a:gd name="f573" fmla="*/ f483 f289 1"/>
                <a:gd name="f574" fmla="*/ f484 f288 1"/>
                <a:gd name="f575" fmla="*/ f485 f289 1"/>
                <a:gd name="f576" fmla="*/ f486 f288 1"/>
                <a:gd name="f577" fmla="*/ f487 f289 1"/>
                <a:gd name="f578" fmla="*/ f488 f288 1"/>
                <a:gd name="f579" fmla="*/ f489 f288 1"/>
                <a:gd name="f580" fmla="*/ f490 f289 1"/>
                <a:gd name="f581" fmla="*/ f491 f288 1"/>
                <a:gd name="f582" fmla="*/ f492 f289 1"/>
                <a:gd name="f583" fmla="*/ f493 f288 1"/>
                <a:gd name="f584" fmla="*/ f494 f289 1"/>
                <a:gd name="f585" fmla="*/ f495 f288 1"/>
                <a:gd name="f586" fmla="*/ f496 f289 1"/>
                <a:gd name="f587" fmla="*/ f497 f288 1"/>
                <a:gd name="f588" fmla="*/ f498 f289 1"/>
                <a:gd name="f589" fmla="*/ f499 f288 1"/>
                <a:gd name="f590" fmla="*/ f500 f289 1"/>
                <a:gd name="f591" fmla="*/ f501 f288 1"/>
                <a:gd name="f592" fmla="*/ f502 f289 1"/>
                <a:gd name="f593" fmla="*/ f503 f288 1"/>
                <a:gd name="f594" fmla="*/ f504 f289 1"/>
                <a:gd name="f595" fmla="*/ f505 f288 1"/>
                <a:gd name="f596" fmla="*/ f506 f289 1"/>
                <a:gd name="f597" fmla="*/ f507 f288 1"/>
                <a:gd name="f598" fmla="*/ f508 f289 1"/>
                <a:gd name="f599" fmla="*/ f509 f288 1"/>
                <a:gd name="f600" fmla="*/ f510 f289 1"/>
                <a:gd name="f601" fmla="*/ f511 f288 1"/>
                <a:gd name="f602" fmla="*/ f512 f289 1"/>
                <a:gd name="f603" fmla="*/ f513 f288 1"/>
                <a:gd name="f604" fmla="*/ f514 f289 1"/>
                <a:gd name="f605" fmla="*/ f515 f288 1"/>
                <a:gd name="f606" fmla="*/ f516 f289 1"/>
                <a:gd name="f607" fmla="*/ f517 f288 1"/>
                <a:gd name="f608" fmla="*/ f518 f289 1"/>
                <a:gd name="f609" fmla="*/ f519 f288 1"/>
                <a:gd name="f610" fmla="*/ f520 f289 1"/>
                <a:gd name="f611" fmla="*/ f521 f288 1"/>
                <a:gd name="f612" fmla="*/ f522 f289 1"/>
                <a:gd name="f613" fmla="*/ f523 f289 1"/>
                <a:gd name="f614" fmla="*/ f524 f288 1"/>
                <a:gd name="f615" fmla="*/ f525 f289 1"/>
                <a:gd name="f616" fmla="*/ f526 f288 1"/>
                <a:gd name="f617" fmla="*/ f527 f289 1"/>
                <a:gd name="f618" fmla="*/ f528 f288 1"/>
                <a:gd name="f619" fmla="*/ f529 f289 1"/>
                <a:gd name="f620" fmla="*/ f530 f288 1"/>
                <a:gd name="f621" fmla="*/ f531 f289 1"/>
                <a:gd name="f622" fmla="*/ f532 f288 1"/>
                <a:gd name="f623" fmla="*/ f533 f289 1"/>
                <a:gd name="f624" fmla="*/ f534 f288 1"/>
                <a:gd name="f625" fmla="*/ f535 f288 1"/>
                <a:gd name="f626" fmla="*/ f536 f289 1"/>
                <a:gd name="f627" fmla="*/ f537 f288 1"/>
                <a:gd name="f628" fmla="*/ f538 f289 1"/>
                <a:gd name="f629" fmla="*/ f539 f288 1"/>
                <a:gd name="f630" fmla="*/ f540 f289 1"/>
                <a:gd name="f631" fmla="*/ f541 f288 1"/>
                <a:gd name="f632" fmla="*/ f542 f289 1"/>
                <a:gd name="f633" fmla="*/ f543 f288 1"/>
                <a:gd name="f634" fmla="*/ f544 f289 1"/>
                <a:gd name="f635" fmla="*/ f545 f288 1"/>
                <a:gd name="f636" fmla="*/ f546 f289 1"/>
                <a:gd name="f637" fmla="*/ f547 f288 1"/>
                <a:gd name="f638" fmla="*/ f548 f289 1"/>
                <a:gd name="f639" fmla="*/ f549 f288 1"/>
                <a:gd name="f640" fmla="*/ f550 f288 1"/>
                <a:gd name="f641" fmla="*/ f551 f289 1"/>
                <a:gd name="f642" fmla="*/ f552 f288 1"/>
                <a:gd name="f643" fmla="*/ f553 f288 1"/>
                <a:gd name="f644" fmla="*/ f554 f288 1"/>
                <a:gd name="f645" fmla="*/ f555 f289 1"/>
                <a:gd name="f646" fmla="*/ f556 f288 1"/>
                <a:gd name="f647" fmla="*/ f557 f289 1"/>
                <a:gd name="f648" fmla="*/ f558 f288 1"/>
                <a:gd name="f649" fmla="*/ f559 f288 1"/>
                <a:gd name="f650" fmla="*/ f560 f289 1"/>
                <a:gd name="f651" fmla="*/ f561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5">
                  <a:pos x="f566" y="f567"/>
                </a:cxn>
                <a:cxn ang="f385">
                  <a:pos x="f568" y="f569"/>
                </a:cxn>
                <a:cxn ang="f385">
                  <a:pos x="f570" y="f571"/>
                </a:cxn>
                <a:cxn ang="f385">
                  <a:pos x="f572" y="f573"/>
                </a:cxn>
                <a:cxn ang="f385">
                  <a:pos x="f574" y="f575"/>
                </a:cxn>
                <a:cxn ang="f385">
                  <a:pos x="f576" y="f577"/>
                </a:cxn>
                <a:cxn ang="f385">
                  <a:pos x="f578" y="f575"/>
                </a:cxn>
                <a:cxn ang="f385">
                  <a:pos x="f579" y="f580"/>
                </a:cxn>
                <a:cxn ang="f385">
                  <a:pos x="f581" y="f582"/>
                </a:cxn>
                <a:cxn ang="f385">
                  <a:pos x="f583" y="f584"/>
                </a:cxn>
                <a:cxn ang="f385">
                  <a:pos x="f585" y="f586"/>
                </a:cxn>
                <a:cxn ang="f385">
                  <a:pos x="f587" y="f588"/>
                </a:cxn>
                <a:cxn ang="f385">
                  <a:pos x="f589" y="f590"/>
                </a:cxn>
                <a:cxn ang="f385">
                  <a:pos x="f591" y="f592"/>
                </a:cxn>
                <a:cxn ang="f385">
                  <a:pos x="f593" y="f594"/>
                </a:cxn>
                <a:cxn ang="f385">
                  <a:pos x="f595" y="f596"/>
                </a:cxn>
                <a:cxn ang="f385">
                  <a:pos x="f597" y="f598"/>
                </a:cxn>
                <a:cxn ang="f385">
                  <a:pos x="f599" y="f600"/>
                </a:cxn>
                <a:cxn ang="f385">
                  <a:pos x="f601" y="f602"/>
                </a:cxn>
                <a:cxn ang="f385">
                  <a:pos x="f603" y="f604"/>
                </a:cxn>
                <a:cxn ang="f385">
                  <a:pos x="f605" y="f606"/>
                </a:cxn>
                <a:cxn ang="f385">
                  <a:pos x="f607" y="f606"/>
                </a:cxn>
                <a:cxn ang="f385">
                  <a:pos x="f579" y="f608"/>
                </a:cxn>
                <a:cxn ang="f385">
                  <a:pos x="f609" y="f610"/>
                </a:cxn>
                <a:cxn ang="f385">
                  <a:pos x="f611" y="f612"/>
                </a:cxn>
                <a:cxn ang="f385">
                  <a:pos x="f574" y="f613"/>
                </a:cxn>
                <a:cxn ang="f385">
                  <a:pos x="f614" y="f615"/>
                </a:cxn>
                <a:cxn ang="f385">
                  <a:pos x="f616" y="f617"/>
                </a:cxn>
                <a:cxn ang="f385">
                  <a:pos x="f618" y="f619"/>
                </a:cxn>
                <a:cxn ang="f385">
                  <a:pos x="f620" y="f621"/>
                </a:cxn>
                <a:cxn ang="f385">
                  <a:pos x="f622" y="f623"/>
                </a:cxn>
                <a:cxn ang="f385">
                  <a:pos x="f624" y="f617"/>
                </a:cxn>
                <a:cxn ang="f385">
                  <a:pos x="f625" y="f626"/>
                </a:cxn>
                <a:cxn ang="f385">
                  <a:pos x="f627" y="f628"/>
                </a:cxn>
                <a:cxn ang="f385">
                  <a:pos x="f629" y="f630"/>
                </a:cxn>
                <a:cxn ang="f385">
                  <a:pos x="f631" y="f632"/>
                </a:cxn>
                <a:cxn ang="f385">
                  <a:pos x="f633" y="f634"/>
                </a:cxn>
                <a:cxn ang="f385">
                  <a:pos x="f635" y="f636"/>
                </a:cxn>
                <a:cxn ang="f385">
                  <a:pos x="f637" y="f638"/>
                </a:cxn>
                <a:cxn ang="f385">
                  <a:pos x="f639" y="f571"/>
                </a:cxn>
                <a:cxn ang="f385">
                  <a:pos x="f640" y="f641"/>
                </a:cxn>
                <a:cxn ang="f385">
                  <a:pos x="f642" y="f582"/>
                </a:cxn>
                <a:cxn ang="f385">
                  <a:pos x="f643" y="f582"/>
                </a:cxn>
                <a:cxn ang="f385">
                  <a:pos x="f627" y="f628"/>
                </a:cxn>
                <a:cxn ang="f385">
                  <a:pos x="f644" y="f645"/>
                </a:cxn>
                <a:cxn ang="f385">
                  <a:pos x="f646" y="f647"/>
                </a:cxn>
                <a:cxn ang="f385">
                  <a:pos x="f648" y="f636"/>
                </a:cxn>
                <a:cxn ang="f385">
                  <a:pos x="f649" y="f650"/>
                </a:cxn>
                <a:cxn ang="f385">
                  <a:pos x="f618" y="f651"/>
                </a:cxn>
              </a:cxnLst>
              <a:rect l="f562" t="f565" r="f563" b="f564"/>
              <a:pathLst>
                <a:path w="365" h="482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15" y="f16"/>
                    <a:pt x="f17" y="f18"/>
                    <a:pt x="f16" y="f19"/>
                  </a:cubicBezTo>
                  <a:cubicBezTo>
                    <a:pt x="f20" y="f21"/>
                    <a:pt x="f22" y="f23"/>
                    <a:pt x="f17" y="f24"/>
                  </a:cubicBezTo>
                  <a:cubicBezTo>
                    <a:pt x="f25" y="f26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4"/>
                    <a:pt x="f36" y="f37"/>
                    <a:pt x="f38" y="f37"/>
                  </a:cubicBezTo>
                  <a:cubicBezTo>
                    <a:pt x="f35" y="f39"/>
                    <a:pt x="f33" y="f40"/>
                    <a:pt x="f31" y="f41"/>
                  </a:cubicBezTo>
                  <a:cubicBezTo>
                    <a:pt x="f27" y="f42"/>
                    <a:pt x="f27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46"/>
                    <a:pt x="f52" y="f53"/>
                    <a:pt x="f54" y="f55"/>
                  </a:cubicBezTo>
                  <a:cubicBezTo>
                    <a:pt x="f56" y="f57"/>
                    <a:pt x="f56" y="f58"/>
                    <a:pt x="f59" y="f60"/>
                  </a:cubicBezTo>
                  <a:cubicBezTo>
                    <a:pt x="f61" y="f41"/>
                    <a:pt x="f62" y="f63"/>
                    <a:pt x="f64" y="f65"/>
                  </a:cubicBezTo>
                  <a:cubicBezTo>
                    <a:pt x="f66" y="f50"/>
                    <a:pt x="f67" y="f5"/>
                    <a:pt x="f68" y="f50"/>
                  </a:cubicBezTo>
                  <a:cubicBezTo>
                    <a:pt x="f69" y="f70"/>
                    <a:pt x="f69" y="f70"/>
                    <a:pt x="f71" y="f24"/>
                  </a:cubicBezTo>
                  <a:cubicBezTo>
                    <a:pt x="f71" y="f23"/>
                    <a:pt x="f72" y="f73"/>
                    <a:pt x="f74" y="f73"/>
                  </a:cubicBezTo>
                  <a:cubicBezTo>
                    <a:pt x="f75" y="f28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30"/>
                    <a:pt x="f87" y="f14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6" y="f90"/>
                    <a:pt x="f96" y="f97"/>
                    <a:pt x="f98" y="f99"/>
                  </a:cubicBezTo>
                  <a:cubicBezTo>
                    <a:pt x="f98" y="f100"/>
                    <a:pt x="f101" y="f102"/>
                    <a:pt x="f103" y="f104"/>
                  </a:cubicBezTo>
                  <a:cubicBezTo>
                    <a:pt x="f105" y="f106"/>
                    <a:pt x="f107" y="f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49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71"/>
                  </a:cubicBezTo>
                  <a:cubicBezTo>
                    <a:pt x="f79" y="f126"/>
                    <a:pt x="f79" y="f127"/>
                    <a:pt x="f28" y="f128"/>
                  </a:cubicBezTo>
                  <a:cubicBezTo>
                    <a:pt x="f129" y="f56"/>
                    <a:pt x="f123" y="f130"/>
                    <a:pt x="f50" y="f25"/>
                  </a:cubicBezTo>
                  <a:cubicBezTo>
                    <a:pt x="f5" y="f131"/>
                    <a:pt x="f132" y="f13"/>
                    <a:pt x="f133" y="f12"/>
                  </a:cubicBezTo>
                  <a:cubicBezTo>
                    <a:pt x="f134" y="f135"/>
                    <a:pt x="f60" y="f136"/>
                    <a:pt x="f30" y="f137"/>
                  </a:cubicBezTo>
                  <a:cubicBezTo>
                    <a:pt x="f138" y="f139"/>
                    <a:pt x="f18" y="f140"/>
                    <a:pt x="f141" y="f142"/>
                  </a:cubicBezTo>
                  <a:cubicBezTo>
                    <a:pt x="f16" y="f17"/>
                    <a:pt x="f143" y="f12"/>
                    <a:pt x="f144" y="f145"/>
                  </a:cubicBezTo>
                  <a:cubicBezTo>
                    <a:pt x="f13" y="f146"/>
                    <a:pt x="f11" y="f147"/>
                    <a:pt x="f8" y="f9"/>
                  </a:cubicBezTo>
                  <a:close/>
                  <a:moveTo>
                    <a:pt x="f148" y="f74"/>
                  </a:moveTo>
                  <a:cubicBezTo>
                    <a:pt x="f93" y="f149"/>
                    <a:pt x="f150" y="f69"/>
                    <a:pt x="f151" y="f152"/>
                  </a:cubicBezTo>
                  <a:cubicBezTo>
                    <a:pt x="f153" y="f75"/>
                    <a:pt x="f154" y="f155"/>
                    <a:pt x="f86" y="f150"/>
                  </a:cubicBezTo>
                  <a:cubicBezTo>
                    <a:pt x="f95" y="f156"/>
                    <a:pt x="f157" y="f158"/>
                    <a:pt x="f159" y="f160"/>
                  </a:cubicBezTo>
                  <a:cubicBezTo>
                    <a:pt x="f161" y="f162"/>
                    <a:pt x="f163" y="f162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76" y="f76"/>
                    <a:pt x="f76" y="f174"/>
                  </a:cubicBezTo>
                  <a:cubicBezTo>
                    <a:pt x="f175" y="f158"/>
                    <a:pt x="f75" y="f153"/>
                    <a:pt x="f112" y="f176"/>
                  </a:cubicBezTo>
                  <a:cubicBezTo>
                    <a:pt x="f177" y="f157"/>
                    <a:pt x="f80" y="f178"/>
                    <a:pt x="f179" y="f180"/>
                  </a:cubicBezTo>
                  <a:cubicBezTo>
                    <a:pt x="f179" y="f181"/>
                    <a:pt x="f182" y="f183"/>
                    <a:pt x="f150" y="f184"/>
                  </a:cubicBezTo>
                  <a:cubicBezTo>
                    <a:pt x="f185" y="f183"/>
                    <a:pt x="f78" y="f181"/>
                    <a:pt x="f78" y="f180"/>
                  </a:cubicBezTo>
                  <a:cubicBezTo>
                    <a:pt x="f78" y="f178"/>
                    <a:pt x="f112" y="f159"/>
                    <a:pt x="f186" y="f154"/>
                  </a:cubicBezTo>
                  <a:cubicBezTo>
                    <a:pt x="f152" y="f166"/>
                    <a:pt x="f149" y="f84"/>
                    <a:pt x="f74" y="f187"/>
                  </a:cubicBezTo>
                  <a:cubicBezTo>
                    <a:pt x="f71" y="f151"/>
                    <a:pt x="f149" y="f169"/>
                    <a:pt x="f75" y="f74"/>
                  </a:cubicBezTo>
                  <a:cubicBezTo>
                    <a:pt x="f170" y="f62"/>
                    <a:pt x="f188" y="f43"/>
                    <a:pt x="f176" y="f189"/>
                  </a:cubicBezTo>
                  <a:cubicBezTo>
                    <a:pt x="f108" y="f10"/>
                    <a:pt x="f190" y="f191"/>
                    <a:pt x="f192" y="f141"/>
                  </a:cubicBezTo>
                  <a:cubicBezTo>
                    <a:pt x="f124" y="f79"/>
                    <a:pt x="f193" y="f19"/>
                    <a:pt x="f151" y="f194"/>
                  </a:cubicBezTo>
                  <a:cubicBezTo>
                    <a:pt x="f75" y="f16"/>
                    <a:pt x="f126" y="f10"/>
                    <a:pt x="f68" y="f35"/>
                  </a:cubicBezTo>
                  <a:cubicBezTo>
                    <a:pt x="f66" y="f195"/>
                    <a:pt x="f56" y="f67"/>
                    <a:pt x="f49" y="f126"/>
                  </a:cubicBezTo>
                  <a:cubicBezTo>
                    <a:pt x="f196" y="f75"/>
                    <a:pt x="f38" y="f170"/>
                    <a:pt x="f197" y="f179"/>
                  </a:cubicBezTo>
                  <a:cubicBezTo>
                    <a:pt x="f197" y="f198"/>
                    <a:pt x="f197" y="f93"/>
                    <a:pt x="f199" y="f200"/>
                  </a:cubicBezTo>
                  <a:cubicBezTo>
                    <a:pt x="f199" y="f112"/>
                    <a:pt x="f201" y="f76"/>
                    <a:pt x="f199" y="f173"/>
                  </a:cubicBezTo>
                  <a:cubicBezTo>
                    <a:pt x="f145" y="f69"/>
                    <a:pt x="f131" y="f202"/>
                    <a:pt x="f11" y="f203"/>
                  </a:cubicBezTo>
                  <a:cubicBezTo>
                    <a:pt x="f144" y="f204"/>
                    <a:pt x="f12" y="f205"/>
                    <a:pt x="f206" y="f207"/>
                  </a:cubicBezTo>
                  <a:cubicBezTo>
                    <a:pt x="f20" y="f68"/>
                    <a:pt x="f18" y="f208"/>
                    <a:pt x="f209" y="f169"/>
                  </a:cubicBezTo>
                  <a:cubicBezTo>
                    <a:pt x="f129" y="f210"/>
                    <a:pt x="f23" y="f211"/>
                    <a:pt x="f212" y="f213"/>
                  </a:cubicBezTo>
                  <a:cubicBezTo>
                    <a:pt x="f214" y="f215"/>
                    <a:pt x="f216" y="f217"/>
                    <a:pt x="f202" y="f218"/>
                  </a:cubicBezTo>
                  <a:cubicBezTo>
                    <a:pt x="f78" y="f219"/>
                    <a:pt x="f220" y="f113"/>
                    <a:pt x="f161" y="f221"/>
                  </a:cubicBezTo>
                  <a:cubicBezTo>
                    <a:pt x="f222" y="f221"/>
                    <a:pt x="f223" y="f224"/>
                    <a:pt x="f184" y="f225"/>
                  </a:cubicBezTo>
                  <a:cubicBezTo>
                    <a:pt x="f226" y="f227"/>
                    <a:pt x="f228" y="f120"/>
                    <a:pt x="f101" y="f229"/>
                  </a:cubicBezTo>
                  <a:cubicBezTo>
                    <a:pt x="f230" y="f231"/>
                    <a:pt x="f232" y="f165"/>
                    <a:pt x="f222" y="f203"/>
                  </a:cubicBezTo>
                  <a:cubicBezTo>
                    <a:pt x="f233" y="f61"/>
                    <a:pt x="f234" y="f235"/>
                    <a:pt x="f236" y="f237"/>
                  </a:cubicBezTo>
                  <a:cubicBezTo>
                    <a:pt x="f238" y="f239"/>
                    <a:pt x="f240" y="f241"/>
                    <a:pt x="f242" y="f237"/>
                  </a:cubicBezTo>
                  <a:cubicBezTo>
                    <a:pt x="f168" y="f51"/>
                    <a:pt x="f182" y="f243"/>
                    <a:pt x="f148" y="f74"/>
                  </a:cubicBezTo>
                  <a:close/>
                  <a:moveTo>
                    <a:pt x="f239" y="f123"/>
                  </a:moveTo>
                  <a:cubicBezTo>
                    <a:pt x="f130" y="f244"/>
                    <a:pt x="f245" y="f246"/>
                    <a:pt x="f247" y="f32"/>
                  </a:cubicBezTo>
                  <a:cubicBezTo>
                    <a:pt x="f45" y="f248"/>
                    <a:pt x="f239" y="f249"/>
                    <a:pt x="f35" y="f20"/>
                  </a:cubicBezTo>
                  <a:cubicBezTo>
                    <a:pt x="f35" y="f22"/>
                    <a:pt x="f250" y="f249"/>
                    <a:pt x="f214" y="f140"/>
                  </a:cubicBezTo>
                  <a:cubicBezTo>
                    <a:pt x="f199" y="f37"/>
                    <a:pt x="f145" y="f28"/>
                    <a:pt x="f131" y="f251"/>
                  </a:cubicBezTo>
                  <a:cubicBezTo>
                    <a:pt x="f13" y="f246"/>
                    <a:pt x="f252" y="f85"/>
                    <a:pt x="f253" y="f73"/>
                  </a:cubicBezTo>
                  <a:cubicBezTo>
                    <a:pt x="f12" y="f77"/>
                    <a:pt x="f8" y="f20"/>
                    <a:pt x="f197" y="f135"/>
                  </a:cubicBezTo>
                  <a:cubicBezTo>
                    <a:pt x="f117" y="f206"/>
                    <a:pt x="f117" y="f13"/>
                    <a:pt x="f189" y="f146"/>
                  </a:cubicBezTo>
                  <a:cubicBezTo>
                    <a:pt x="f25" y="f29"/>
                    <a:pt x="f147" y="f247"/>
                    <a:pt x="f147" y="f254"/>
                  </a:cubicBezTo>
                  <a:cubicBezTo>
                    <a:pt x="f9" y="f255"/>
                    <a:pt x="f199" y="f256"/>
                    <a:pt x="f257" y="f258"/>
                  </a:cubicBezTo>
                  <a:cubicBezTo>
                    <a:pt x="f239" y="f259"/>
                    <a:pt x="f260" y="f114"/>
                    <a:pt x="f47" y="f261"/>
                  </a:cubicBezTo>
                  <a:cubicBezTo>
                    <a:pt x="f59" y="f196"/>
                    <a:pt x="f262" y="f13"/>
                    <a:pt x="f175" y="f140"/>
                  </a:cubicBezTo>
                  <a:cubicBezTo>
                    <a:pt x="f263" y="f139"/>
                    <a:pt x="f74" y="f138"/>
                    <a:pt x="f264" y="f34"/>
                  </a:cubicBezTo>
                  <a:cubicBezTo>
                    <a:pt x="f114" y="f37"/>
                    <a:pt x="f265" y="f125"/>
                    <a:pt x="f266" y="f83"/>
                  </a:cubicBezTo>
                  <a:cubicBezTo>
                    <a:pt x="f127" y="f267"/>
                    <a:pt x="f268" y="f269"/>
                    <a:pt x="f2" y="f57"/>
                  </a:cubicBezTo>
                  <a:cubicBezTo>
                    <a:pt x="f265" y="f123"/>
                    <a:pt x="f128" y="f270"/>
                    <a:pt x="f262" y="f271"/>
                  </a:cubicBezTo>
                  <a:cubicBezTo>
                    <a:pt x="f261" y="f26"/>
                    <a:pt x="f255" y="f267"/>
                    <a:pt x="f205" y="f85"/>
                  </a:cubicBezTo>
                  <a:cubicBezTo>
                    <a:pt x="f205" y="f32"/>
                    <a:pt x="f207" y="f79"/>
                    <a:pt x="f272" y="f79"/>
                  </a:cubicBezTo>
                  <a:cubicBezTo>
                    <a:pt x="f273" y="f79"/>
                    <a:pt x="f216" y="f39"/>
                    <a:pt x="f274" y="f85"/>
                  </a:cubicBezTo>
                  <a:cubicBezTo>
                    <a:pt x="f195" y="f24"/>
                    <a:pt x="f49" y="f26"/>
                    <a:pt x="f235" y="f270"/>
                  </a:cubicBezTo>
                  <a:cubicBezTo>
                    <a:pt x="f275" y="f276"/>
                    <a:pt x="f247" y="f276"/>
                    <a:pt x="f239" y="f123"/>
                  </a:cubicBezTo>
                  <a:close/>
                  <a:moveTo>
                    <a:pt x="f209" y="f277"/>
                  </a:moveTo>
                  <a:cubicBezTo>
                    <a:pt x="f21" y="f278"/>
                    <a:pt x="f279" y="f206"/>
                    <a:pt x="f123" y="f8"/>
                  </a:cubicBezTo>
                  <a:cubicBezTo>
                    <a:pt x="f276" y="f131"/>
                    <a:pt x="f270" y="f25"/>
                    <a:pt x="f276" y="f201"/>
                  </a:cubicBezTo>
                  <a:cubicBezTo>
                    <a:pt x="f280" y="f33"/>
                    <a:pt x="f279" y="f247"/>
                    <a:pt x="f40" y="f281"/>
                  </a:cubicBezTo>
                  <a:cubicBezTo>
                    <a:pt x="f85" y="f282"/>
                    <a:pt x="f30" y="f283"/>
                    <a:pt x="f37" y="f261"/>
                  </a:cubicBezTo>
                  <a:cubicBezTo>
                    <a:pt x="f141" y="f64"/>
                    <a:pt x="f284" y="f282"/>
                    <a:pt x="f285" y="f254"/>
                  </a:cubicBezTo>
                  <a:cubicBezTo>
                    <a:pt x="f15" y="f274"/>
                    <a:pt x="f15" y="f281"/>
                    <a:pt x="f206" y="f286"/>
                  </a:cubicBezTo>
                  <a:cubicBezTo>
                    <a:pt x="f252" y="f260"/>
                    <a:pt x="f12" y="f237"/>
                    <a:pt x="f12" y="f33"/>
                  </a:cubicBezTo>
                  <a:cubicBezTo>
                    <a:pt x="f12" y="f29"/>
                    <a:pt x="f206" y="f250"/>
                    <a:pt x="f14" y="f214"/>
                  </a:cubicBezTo>
                  <a:cubicBezTo>
                    <a:pt x="f284" y="f9"/>
                    <a:pt x="f141" y="f15"/>
                    <a:pt x="f209" y="f277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C0FABBBE-06FB-D615-375A-78241D0F4151}"/>
                </a:ext>
              </a:extLst>
            </p:cNvPr>
            <p:cNvSpPr/>
            <p:nvPr/>
          </p:nvSpPr>
          <p:spPr>
            <a:xfrm>
              <a:off x="7116766" y="4037011"/>
              <a:ext cx="123828" cy="685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288"/>
                <a:gd name="f8" fmla="val 286"/>
                <a:gd name="f9" fmla="val 29"/>
                <a:gd name="f10" fmla="val 280"/>
                <a:gd name="f11" fmla="val 36"/>
                <a:gd name="f12" fmla="val 258"/>
                <a:gd name="f13" fmla="val 39"/>
                <a:gd name="f14" fmla="val 235"/>
                <a:gd name="f15" fmla="val 155"/>
                <a:gd name="f16" fmla="val 46"/>
                <a:gd name="f17" fmla="val 77"/>
                <a:gd name="f18" fmla="val 2"/>
                <a:gd name="f19" fmla="val 7"/>
                <a:gd name="f20" fmla="val 1"/>
                <a:gd name="f21" fmla="val 5"/>
                <a:gd name="f22" fmla="val 3"/>
                <a:gd name="f23" fmla="val 4"/>
                <a:gd name="f24" fmla="val 6"/>
                <a:gd name="f25" fmla="val 8"/>
                <a:gd name="f26" fmla="val 31"/>
                <a:gd name="f27" fmla="val 45"/>
                <a:gd name="f28" fmla="val 87"/>
                <a:gd name="f29" fmla="val 48"/>
                <a:gd name="f30" fmla="val 131"/>
                <a:gd name="f31" fmla="val 51"/>
                <a:gd name="f32" fmla="val 168"/>
                <a:gd name="f33" fmla="val 205"/>
                <a:gd name="f34" fmla="val 43"/>
                <a:gd name="f35" fmla="val 241"/>
                <a:gd name="f36" fmla="val 41"/>
                <a:gd name="f37" fmla="val 252"/>
                <a:gd name="f38" fmla="val 262"/>
                <a:gd name="f39" fmla="val 30"/>
                <a:gd name="f40" fmla="val 272"/>
                <a:gd name="f41" fmla="val 24"/>
                <a:gd name="f42" fmla="val 283"/>
                <a:gd name="f43" fmla="val 14"/>
                <a:gd name="f44" fmla="+- 0 0 -90"/>
                <a:gd name="f45" fmla="*/ f3 1 52"/>
                <a:gd name="f46" fmla="*/ f4 1 288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52"/>
                <a:gd name="f55" fmla="*/ f51 1 288"/>
                <a:gd name="f56" fmla="*/ 0 f52 1"/>
                <a:gd name="f57" fmla="*/ 286 f51 1"/>
                <a:gd name="f58" fmla="*/ 39 f52 1"/>
                <a:gd name="f59" fmla="*/ 235 f51 1"/>
                <a:gd name="f60" fmla="*/ 2 f52 1"/>
                <a:gd name="f61" fmla="*/ 7 f51 1"/>
                <a:gd name="f62" fmla="*/ 1 f51 1"/>
                <a:gd name="f63" fmla="*/ 0 f51 1"/>
                <a:gd name="f64" fmla="*/ 8 f52 1"/>
                <a:gd name="f65" fmla="*/ 8 f51 1"/>
                <a:gd name="f66" fmla="*/ 48 f52 1"/>
                <a:gd name="f67" fmla="*/ 131 f51 1"/>
                <a:gd name="f68" fmla="*/ 43 f52 1"/>
                <a:gd name="f69" fmla="*/ 241 f51 1"/>
                <a:gd name="f70" fmla="*/ 30 f52 1"/>
                <a:gd name="f71" fmla="*/ 272 f51 1"/>
                <a:gd name="f72" fmla="+- f53 0 f1"/>
                <a:gd name="f73" fmla="*/ f56 1 52"/>
                <a:gd name="f74" fmla="*/ f57 1 288"/>
                <a:gd name="f75" fmla="*/ f58 1 52"/>
                <a:gd name="f76" fmla="*/ f59 1 288"/>
                <a:gd name="f77" fmla="*/ f60 1 52"/>
                <a:gd name="f78" fmla="*/ f61 1 288"/>
                <a:gd name="f79" fmla="*/ f62 1 288"/>
                <a:gd name="f80" fmla="*/ f63 1 288"/>
                <a:gd name="f81" fmla="*/ f64 1 52"/>
                <a:gd name="f82" fmla="*/ f65 1 288"/>
                <a:gd name="f83" fmla="*/ f66 1 52"/>
                <a:gd name="f84" fmla="*/ f67 1 288"/>
                <a:gd name="f85" fmla="*/ f68 1 52"/>
                <a:gd name="f86" fmla="*/ f69 1 288"/>
                <a:gd name="f87" fmla="*/ f70 1 52"/>
                <a:gd name="f88" fmla="*/ f71 1 288"/>
                <a:gd name="f89" fmla="*/ 0 1 f54"/>
                <a:gd name="f90" fmla="*/ f48 1 f54"/>
                <a:gd name="f91" fmla="*/ 0 1 f55"/>
                <a:gd name="f92" fmla="*/ f49 1 f55"/>
                <a:gd name="f93" fmla="*/ f73 1 f54"/>
                <a:gd name="f94" fmla="*/ f74 1 f55"/>
                <a:gd name="f95" fmla="*/ f75 1 f54"/>
                <a:gd name="f96" fmla="*/ f76 1 f55"/>
                <a:gd name="f97" fmla="*/ f77 1 f54"/>
                <a:gd name="f98" fmla="*/ f78 1 f55"/>
                <a:gd name="f99" fmla="*/ f79 1 f55"/>
                <a:gd name="f100" fmla="*/ f80 1 f55"/>
                <a:gd name="f101" fmla="*/ f81 1 f54"/>
                <a:gd name="f102" fmla="*/ f82 1 f55"/>
                <a:gd name="f103" fmla="*/ f83 1 f54"/>
                <a:gd name="f104" fmla="*/ f84 1 f55"/>
                <a:gd name="f105" fmla="*/ f85 1 f54"/>
                <a:gd name="f106" fmla="*/ f86 1 f55"/>
                <a:gd name="f107" fmla="*/ f87 1 f54"/>
                <a:gd name="f108" fmla="*/ f88 1 f55"/>
                <a:gd name="f109" fmla="*/ f89 f45 1"/>
                <a:gd name="f110" fmla="*/ f90 f45 1"/>
                <a:gd name="f111" fmla="*/ f92 f46 1"/>
                <a:gd name="f112" fmla="*/ f91 f46 1"/>
                <a:gd name="f113" fmla="*/ f93 f45 1"/>
                <a:gd name="f114" fmla="*/ f94 f46 1"/>
                <a:gd name="f115" fmla="*/ f95 f45 1"/>
                <a:gd name="f116" fmla="*/ f96 f46 1"/>
                <a:gd name="f117" fmla="*/ f97 f45 1"/>
                <a:gd name="f118" fmla="*/ f98 f46 1"/>
                <a:gd name="f119" fmla="*/ f99 f46 1"/>
                <a:gd name="f120" fmla="*/ f100 f46 1"/>
                <a:gd name="f121" fmla="*/ f101 f45 1"/>
                <a:gd name="f122" fmla="*/ f102 f46 1"/>
                <a:gd name="f123" fmla="*/ f103 f45 1"/>
                <a:gd name="f124" fmla="*/ f104 f46 1"/>
                <a:gd name="f125" fmla="*/ f105 f45 1"/>
                <a:gd name="f126" fmla="*/ f106 f46 1"/>
                <a:gd name="f127" fmla="*/ f107 f45 1"/>
                <a:gd name="f128" fmla="*/ f108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3" y="f119"/>
                </a:cxn>
                <a:cxn ang="f72">
                  <a:pos x="f117" y="f120"/>
                </a:cxn>
                <a:cxn ang="f72">
                  <a:pos x="f121" y="f122"/>
                </a:cxn>
                <a:cxn ang="f72">
                  <a:pos x="f123" y="f124"/>
                </a:cxn>
                <a:cxn ang="f72">
                  <a:pos x="f125" y="f126"/>
                </a:cxn>
                <a:cxn ang="f72">
                  <a:pos x="f127" y="f128"/>
                </a:cxn>
                <a:cxn ang="f72">
                  <a:pos x="f113" y="f114"/>
                </a:cxn>
              </a:cxnLst>
              <a:rect l="f109" t="f112" r="f110" b="f111"/>
              <a:pathLst>
                <a:path w="52" h="288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21"/>
                    <a:pt x="f5" y="f22"/>
                    <a:pt x="f5" y="f20"/>
                  </a:cubicBezTo>
                  <a:cubicBezTo>
                    <a:pt x="f5" y="f20"/>
                    <a:pt x="f20" y="f5"/>
                    <a:pt x="f18" y="f5"/>
                  </a:cubicBezTo>
                  <a:cubicBezTo>
                    <a:pt x="f23" y="f22"/>
                    <a:pt x="f24" y="f21"/>
                    <a:pt x="f25" y="f25"/>
                  </a:cubicBezTo>
                  <a:cubicBezTo>
                    <a:pt x="f26" y="f16"/>
                    <a:pt x="f27" y="f28"/>
                    <a:pt x="f29" y="f30"/>
                  </a:cubicBezTo>
                  <a:cubicBezTo>
                    <a:pt x="f31" y="f32"/>
                    <a:pt x="f31" y="f33"/>
                    <a:pt x="f34" y="f35"/>
                  </a:cubicBezTo>
                  <a:cubicBezTo>
                    <a:pt x="f36" y="f37"/>
                    <a:pt x="f11" y="f38"/>
                    <a:pt x="f39" y="f40"/>
                  </a:cubicBezTo>
                  <a:cubicBezTo>
                    <a:pt x="f41" y="f42"/>
                    <a:pt x="f43" y="f7"/>
                    <a:pt x="f5" y="f8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4AB5ABE1-2433-36D0-A18F-2B0DF87674B7}"/>
                </a:ext>
              </a:extLst>
            </p:cNvPr>
            <p:cNvSpPr/>
            <p:nvPr/>
          </p:nvSpPr>
          <p:spPr>
            <a:xfrm>
              <a:off x="6850063" y="3843342"/>
              <a:ext cx="187323" cy="2460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103"/>
                <a:gd name="f8" fmla="val 43"/>
                <a:gd name="f9" fmla="val 26"/>
                <a:gd name="f10" fmla="val 19"/>
                <a:gd name="f11" fmla="val 61"/>
                <a:gd name="f12" fmla="val 5"/>
                <a:gd name="f13" fmla="val 77"/>
                <a:gd name="f14" fmla="val 50"/>
                <a:gd name="f15" fmla="val 7"/>
                <a:gd name="f16" fmla="+- 0 0 -90"/>
                <a:gd name="f17" fmla="*/ f3 1 79"/>
                <a:gd name="f18" fmla="*/ f4 1 10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79"/>
                <a:gd name="f27" fmla="*/ f23 1 103"/>
                <a:gd name="f28" fmla="*/ 79 f24 1"/>
                <a:gd name="f29" fmla="*/ 0 f23 1"/>
                <a:gd name="f30" fmla="*/ 5 f24 1"/>
                <a:gd name="f31" fmla="*/ 103 f23 1"/>
                <a:gd name="f32" fmla="+- f25 0 f1"/>
                <a:gd name="f33" fmla="*/ f28 1 79"/>
                <a:gd name="f34" fmla="*/ f29 1 103"/>
                <a:gd name="f35" fmla="*/ f30 1 79"/>
                <a:gd name="f36" fmla="*/ f31 1 103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79" h="103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5" y="f13"/>
                    <a:pt x="f14" y="f15"/>
                    <a:pt x="f6" y="f5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5941DB6C-96EB-656A-E1FC-046FA0BF6431}"/>
                </a:ext>
              </a:extLst>
            </p:cNvPr>
            <p:cNvSpPr/>
            <p:nvPr/>
          </p:nvSpPr>
          <p:spPr>
            <a:xfrm>
              <a:off x="6880229" y="4303715"/>
              <a:ext cx="33339" cy="144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1"/>
                <a:gd name="f8" fmla="val 10"/>
                <a:gd name="f9" fmla="val 19"/>
                <a:gd name="f10" fmla="val 39"/>
                <a:gd name="f11" fmla="val 9"/>
                <a:gd name="f12" fmla="val 6"/>
                <a:gd name="f13" fmla="val 41"/>
                <a:gd name="f14" fmla="val 3"/>
                <a:gd name="f15" fmla="val 20"/>
                <a:gd name="f16" fmla="+- 0 0 -90"/>
                <a:gd name="f17" fmla="*/ f3 1 14"/>
                <a:gd name="f18" fmla="*/ f4 1 6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61"/>
                <a:gd name="f28" fmla="*/ 0 f24 1"/>
                <a:gd name="f29" fmla="*/ 0 f23 1"/>
                <a:gd name="f30" fmla="*/ 9 f24 1"/>
                <a:gd name="f31" fmla="*/ 61 f23 1"/>
                <a:gd name="f32" fmla="+- f25 0 f1"/>
                <a:gd name="f33" fmla="*/ f28 1 14"/>
                <a:gd name="f34" fmla="*/ f29 1 61"/>
                <a:gd name="f35" fmla="*/ f30 1 14"/>
                <a:gd name="f36" fmla="*/ f31 1 61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14" h="61">
                  <a:moveTo>
                    <a:pt x="f5" y="f5"/>
                  </a:moveTo>
                  <a:cubicBezTo>
                    <a:pt x="f8" y="f9"/>
                    <a:pt x="f6" y="f10"/>
                    <a:pt x="f11" y="f7"/>
                  </a:cubicBezTo>
                  <a:cubicBezTo>
                    <a:pt x="f12" y="f13"/>
                    <a:pt x="f14" y="f15"/>
                    <a:pt x="f5" y="f5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3B541F1A-9CC5-1104-0320-95D73D972AF9}"/>
                </a:ext>
              </a:extLst>
            </p:cNvPr>
            <p:cNvSpPr/>
            <p:nvPr/>
          </p:nvSpPr>
          <p:spPr>
            <a:xfrm>
              <a:off x="6942133" y="4151311"/>
              <a:ext cx="114300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23"/>
                <a:gd name="f8" fmla="val 2"/>
                <a:gd name="f9" fmla="val 15"/>
                <a:gd name="f10" fmla="val 43"/>
                <a:gd name="f11" fmla="val 12"/>
                <a:gd name="f12" fmla="val 33"/>
                <a:gd name="f13" fmla="val 16"/>
                <a:gd name="f14" fmla="val 17"/>
                <a:gd name="f15" fmla="val 9"/>
                <a:gd name="f16" fmla="+- 0 0 -90"/>
                <a:gd name="f17" fmla="*/ f3 1 48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8"/>
                <a:gd name="f27" fmla="*/ f23 1 23"/>
                <a:gd name="f28" fmla="*/ 0 f24 1"/>
                <a:gd name="f29" fmla="*/ 2 f23 1"/>
                <a:gd name="f30" fmla="*/ 48 f24 1"/>
                <a:gd name="f31" fmla="*/ 23 f23 1"/>
                <a:gd name="f32" fmla="+- f25 0 f1"/>
                <a:gd name="f33" fmla="*/ f28 1 48"/>
                <a:gd name="f34" fmla="*/ f29 1 23"/>
                <a:gd name="f35" fmla="*/ f30 1 48"/>
                <a:gd name="f36" fmla="*/ f31 1 23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48" h="23">
                  <a:moveTo>
                    <a:pt x="f5" y="f8"/>
                  </a:moveTo>
                  <a:cubicBezTo>
                    <a:pt x="f9" y="f5"/>
                    <a:pt x="f10" y="f11"/>
                    <a:pt x="f6" y="f7"/>
                  </a:cubicBezTo>
                  <a:cubicBezTo>
                    <a:pt x="f12" y="f13"/>
                    <a:pt x="f14" y="f15"/>
                    <a:pt x="f5" y="f8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B66B0548-F2D8-607D-3B71-C6EFB2FF4B1A}"/>
                </a:ext>
              </a:extLst>
            </p:cNvPr>
            <p:cNvSpPr/>
            <p:nvPr/>
          </p:nvSpPr>
          <p:spPr>
            <a:xfrm>
              <a:off x="7021513" y="4700592"/>
              <a:ext cx="49213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8"/>
                <a:gd name="f8" fmla="val 7"/>
                <a:gd name="f9" fmla="val 1"/>
                <a:gd name="f10" fmla="val 14"/>
                <a:gd name="f11" fmla="val 2"/>
                <a:gd name="f12" fmla="val 4"/>
                <a:gd name="f13" fmla="val 20"/>
                <a:gd name="f14" fmla="val 5"/>
                <a:gd name="f15" fmla="val 13"/>
                <a:gd name="f16" fmla="val 6"/>
                <a:gd name="f17" fmla="val 3"/>
                <a:gd name="f18" fmla="+- 0 0 -90"/>
                <a:gd name="f19" fmla="*/ f3 1 21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21"/>
                <a:gd name="f30" fmla="*/ 0 f26 1"/>
                <a:gd name="f31" fmla="*/ 0 f25 1"/>
                <a:gd name="f32" fmla="*/ 21 f26 1"/>
                <a:gd name="f33" fmla="*/ 4 f25 1"/>
                <a:gd name="f34" fmla="*/ 20 f26 1"/>
                <a:gd name="f35" fmla="*/ 8 f25 1"/>
                <a:gd name="f36" fmla="*/ 3 f25 1"/>
                <a:gd name="f37" fmla="+- f27 0 f1"/>
                <a:gd name="f38" fmla="*/ f30 1 21"/>
                <a:gd name="f39" fmla="*/ f31 1 8"/>
                <a:gd name="f40" fmla="*/ f32 1 21"/>
                <a:gd name="f41" fmla="*/ f33 1 8"/>
                <a:gd name="f42" fmla="*/ f34 1 21"/>
                <a:gd name="f43" fmla="*/ f35 1 8"/>
                <a:gd name="f44" fmla="*/ f36 1 8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8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20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0" y="f66"/>
                </a:cxn>
                <a:cxn ang="f37">
                  <a:pos x="f60" y="f61"/>
                </a:cxn>
              </a:cxnLst>
              <a:rect l="f56" t="f59" r="f57" b="f58"/>
              <a:pathLst>
                <a:path w="21" h="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3" y="f8"/>
                    <a:pt x="f13" y="f7"/>
                  </a:cubicBezTo>
                  <a:cubicBezTo>
                    <a:pt x="f15" y="f8"/>
                    <a:pt x="f16" y="f14"/>
                    <a:pt x="f5" y="f17"/>
                  </a:cubicBezTo>
                  <a:cubicBezTo>
                    <a:pt x="f5" y="f11"/>
                    <a:pt x="f5" y="f9"/>
                    <a:pt x="f5" y="f5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90146703-A97A-7F64-B40F-0A6D372F6AB3}"/>
                </a:ext>
              </a:extLst>
            </p:cNvPr>
            <p:cNvSpPr/>
            <p:nvPr/>
          </p:nvSpPr>
          <p:spPr>
            <a:xfrm>
              <a:off x="6667503" y="3860797"/>
              <a:ext cx="26983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3"/>
                <a:gd name="f8" fmla="val 9"/>
                <a:gd name="f9" fmla="val 18"/>
                <a:gd name="f10" fmla="val 8"/>
                <a:gd name="f11" fmla="val 35"/>
                <a:gd name="f12" fmla="val 6"/>
                <a:gd name="f13" fmla="val 45"/>
                <a:gd name="f14" fmla="val 1"/>
                <a:gd name="f15" fmla="val 14"/>
                <a:gd name="f16" fmla="+- 0 0 -90"/>
                <a:gd name="f17" fmla="*/ f3 1 11"/>
                <a:gd name="f18" fmla="*/ f4 1 5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53"/>
                <a:gd name="f28" fmla="*/ 11 f24 1"/>
                <a:gd name="f29" fmla="*/ 0 f23 1"/>
                <a:gd name="f30" fmla="*/ 6 f24 1"/>
                <a:gd name="f31" fmla="*/ 53 f23 1"/>
                <a:gd name="f32" fmla="+- f25 0 f1"/>
                <a:gd name="f33" fmla="*/ f28 1 11"/>
                <a:gd name="f34" fmla="*/ f29 1 53"/>
                <a:gd name="f35" fmla="*/ f30 1 11"/>
                <a:gd name="f36" fmla="*/ f31 1 53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11" h="52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5" y="f13"/>
                    <a:pt x="f14" y="f15"/>
                    <a:pt x="f6" y="f5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06E9F6D9-EC10-7905-CCEE-E4864701C149}"/>
                </a:ext>
              </a:extLst>
            </p:cNvPr>
            <p:cNvSpPr/>
            <p:nvPr/>
          </p:nvSpPr>
          <p:spPr>
            <a:xfrm>
              <a:off x="6489697" y="3870326"/>
              <a:ext cx="76196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48"/>
                <a:gd name="f8" fmla="val 1"/>
                <a:gd name="f9" fmla="val 2"/>
                <a:gd name="f10" fmla="val 3"/>
                <a:gd name="f11" fmla="val 12"/>
                <a:gd name="f12" fmla="val 17"/>
                <a:gd name="f13" fmla="val 22"/>
                <a:gd name="f14" fmla="val 33"/>
                <a:gd name="f15" fmla="val 23"/>
                <a:gd name="f16" fmla="val 47"/>
                <a:gd name="f17" fmla="val 13"/>
                <a:gd name="f18" fmla="+- 0 0 -90"/>
                <a:gd name="f19" fmla="*/ f3 1 32"/>
                <a:gd name="f20" fmla="*/ f4 1 4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2"/>
                <a:gd name="f29" fmla="*/ f25 1 48"/>
                <a:gd name="f30" fmla="*/ 0 f26 1"/>
                <a:gd name="f31" fmla="*/ 0 f25 1"/>
                <a:gd name="f32" fmla="*/ 3 f26 1"/>
                <a:gd name="f33" fmla="*/ 1 f25 1"/>
                <a:gd name="f34" fmla="*/ 32 f26 1"/>
                <a:gd name="f35" fmla="*/ 48 f25 1"/>
                <a:gd name="f36" fmla="+- f27 0 f1"/>
                <a:gd name="f37" fmla="*/ f30 1 32"/>
                <a:gd name="f38" fmla="*/ f31 1 48"/>
                <a:gd name="f39" fmla="*/ f32 1 32"/>
                <a:gd name="f40" fmla="*/ f33 1 48"/>
                <a:gd name="f41" fmla="*/ f34 1 32"/>
                <a:gd name="f42" fmla="*/ f35 1 48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32" h="48">
                  <a:moveTo>
                    <a:pt x="f5" y="f5"/>
                  </a:moveTo>
                  <a:cubicBezTo>
                    <a:pt x="f8" y="f8"/>
                    <a:pt x="f9" y="f8"/>
                    <a:pt x="f10" y="f8"/>
                  </a:cubicBezTo>
                  <a:cubicBezTo>
                    <a:pt x="f11" y="f12"/>
                    <a:pt x="f13" y="f14"/>
                    <a:pt x="f6" y="f7"/>
                  </a:cubicBezTo>
                  <a:cubicBezTo>
                    <a:pt x="f15" y="f16"/>
                    <a:pt x="f5" y="f17"/>
                    <a:pt x="f5" y="f5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Conector recto 13">
            <a:extLst>
              <a:ext uri="{FF2B5EF4-FFF2-40B4-BE49-F238E27FC236}">
                <a16:creationId xmlns:a16="http://schemas.microsoft.com/office/drawing/2014/main" id="{1AF14203-D8F8-41B8-B2B5-2F4918DEBD10}"/>
              </a:ext>
            </a:extLst>
          </p:cNvPr>
          <p:cNvCxnSpPr/>
          <p:nvPr/>
        </p:nvCxnSpPr>
        <p:spPr>
          <a:xfrm>
            <a:off x="418661" y="623943"/>
            <a:ext cx="830667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ombo 14">
            <a:extLst>
              <a:ext uri="{FF2B5EF4-FFF2-40B4-BE49-F238E27FC236}">
                <a16:creationId xmlns:a16="http://schemas.microsoft.com/office/drawing/2014/main" id="{3C024BD2-408F-48ED-8D39-2A9543EF4D83}"/>
              </a:ext>
            </a:extLst>
          </p:cNvPr>
          <p:cNvSpPr/>
          <p:nvPr/>
        </p:nvSpPr>
        <p:spPr>
          <a:xfrm>
            <a:off x="134472" y="103153"/>
            <a:ext cx="1028700" cy="1028700"/>
          </a:xfrm>
          <a:prstGeom prst="diamond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pic>
        <p:nvPicPr>
          <p:cNvPr id="16" name="Gráfico 15">
            <a:extLst>
              <a:ext uri="{FF2B5EF4-FFF2-40B4-BE49-F238E27FC236}">
                <a16:creationId xmlns:a16="http://schemas.microsoft.com/office/drawing/2014/main" id="{B305A1AC-9E53-4050-9219-4919851CC9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86539" y="103153"/>
            <a:ext cx="776633" cy="1327500"/>
          </a:xfrm>
          <a:prstGeom prst="rect">
            <a:avLst/>
          </a:prstGeom>
        </p:spPr>
      </p:pic>
      <p:sp>
        <p:nvSpPr>
          <p:cNvPr id="2" name="Google Shape;1215;p41">
            <a:extLst>
              <a:ext uri="{FF2B5EF4-FFF2-40B4-BE49-F238E27FC236}">
                <a16:creationId xmlns:a16="http://schemas.microsoft.com/office/drawing/2014/main" id="{0B362985-F4D1-625C-D486-14D912230AA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" y="1517418"/>
            <a:ext cx="3048202" cy="1937101"/>
          </a:xfrm>
        </p:spPr>
        <p:txBody>
          <a:bodyPr/>
          <a:lstStyle/>
          <a:p>
            <a:pPr lvl="0" algn="ctr" rtl="1"/>
            <a:r>
              <a:rPr lang="fa-IR" dirty="0">
                <a:solidFill>
                  <a:srgbClr val="0070C0"/>
                </a:solidFill>
                <a:cs typeface="B Nazanin" panose="00000700000000000000" pitchFamily="2" charset="-78"/>
              </a:rPr>
              <a:t>یک تصویر ارزش هزار کلمه است</a:t>
            </a:r>
            <a:endParaRPr lang="en-US"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273;p44">
            <a:extLst>
              <a:ext uri="{FF2B5EF4-FFF2-40B4-BE49-F238E27FC236}">
                <a16:creationId xmlns:a16="http://schemas.microsoft.com/office/drawing/2014/main" id="{143B350B-8795-6414-376F-5119149F0B61}"/>
              </a:ext>
            </a:extLst>
          </p:cNvPr>
          <p:cNvSpPr txBox="1"/>
          <p:nvPr/>
        </p:nvSpPr>
        <p:spPr>
          <a:xfrm>
            <a:off x="585459" y="3755554"/>
            <a:ext cx="2034165" cy="11315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223;p42">
            <a:extLst>
              <a:ext uri="{FF2B5EF4-FFF2-40B4-BE49-F238E27FC236}">
                <a16:creationId xmlns:a16="http://schemas.microsoft.com/office/drawing/2014/main" id="{BEC6792A-09F4-28B7-988C-38AE809AB81A}"/>
              </a:ext>
            </a:extLst>
          </p:cNvPr>
          <p:cNvSpPr txBox="1"/>
          <p:nvPr/>
        </p:nvSpPr>
        <p:spPr>
          <a:xfrm>
            <a:off x="-423239" y="3279503"/>
            <a:ext cx="3236399" cy="2924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A50021"/>
                </a:solidFill>
                <a:uFillTx/>
                <a:latin typeface="Poppins Black"/>
                <a:ea typeface="Poppins Black"/>
                <a:cs typeface="B Nazanin" panose="00000700000000000000" pitchFamily="2" charset="-78"/>
              </a:rPr>
              <a:t>سیر تکاملی</a:t>
            </a:r>
            <a:endParaRPr lang="en-US" sz="1600" b="0" i="0" u="none" strike="noStrike" kern="0" cap="none" spc="0" baseline="0" dirty="0">
              <a:solidFill>
                <a:srgbClr val="A50021"/>
              </a:solidFill>
              <a:uFillTx/>
              <a:latin typeface="Poppins Black"/>
              <a:ea typeface="Poppins Black"/>
              <a:cs typeface="B Nazanin" panose="00000700000000000000" pitchFamily="2" charset="-78"/>
            </a:endParaRPr>
          </a:p>
        </p:txBody>
      </p:sp>
      <p:sp>
        <p:nvSpPr>
          <p:cNvPr id="5" name="Google Shape;2236;p41">
            <a:extLst>
              <a:ext uri="{FF2B5EF4-FFF2-40B4-BE49-F238E27FC236}">
                <a16:creationId xmlns:a16="http://schemas.microsoft.com/office/drawing/2014/main" id="{E515362C-1E71-2EA3-B11E-DFC48FDEC2BF}"/>
              </a:ext>
            </a:extLst>
          </p:cNvPr>
          <p:cNvSpPr txBox="1"/>
          <p:nvPr/>
        </p:nvSpPr>
        <p:spPr>
          <a:xfrm>
            <a:off x="7245943" y="1325898"/>
            <a:ext cx="1421645" cy="586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1" fontAlgn="auto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Actually, Saturn is composed mostly of hydrogen and helium</a:t>
            </a:r>
          </a:p>
          <a:p>
            <a:pPr marL="0" marR="0" lvl="0" indent="0" algn="l" defTabSz="914400" rtl="1" fontAlgn="auto" hangingPunct="1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 dirty="0">
              <a:solidFill>
                <a:srgbClr val="FFFFFF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grpSp>
        <p:nvGrpSpPr>
          <p:cNvPr id="6" name="Grupo 15">
            <a:extLst>
              <a:ext uri="{FF2B5EF4-FFF2-40B4-BE49-F238E27FC236}">
                <a16:creationId xmlns:a16="http://schemas.microsoft.com/office/drawing/2014/main" id="{6ADBE5F9-F877-ED33-01F9-E18482B94AC0}"/>
              </a:ext>
            </a:extLst>
          </p:cNvPr>
          <p:cNvGrpSpPr/>
          <p:nvPr/>
        </p:nvGrpSpPr>
        <p:grpSpPr>
          <a:xfrm>
            <a:off x="3540556" y="2460997"/>
            <a:ext cx="1431466" cy="1578263"/>
            <a:chOff x="3540556" y="2460997"/>
            <a:chExt cx="1431466" cy="1578263"/>
          </a:xfrm>
        </p:grpSpPr>
        <p:sp>
          <p:nvSpPr>
            <p:cNvPr id="7" name="Google Shape;2235;p41">
              <a:extLst>
                <a:ext uri="{FF2B5EF4-FFF2-40B4-BE49-F238E27FC236}">
                  <a16:creationId xmlns:a16="http://schemas.microsoft.com/office/drawing/2014/main" id="{313DBD45-9785-8A1E-2111-00F7757211EE}"/>
                </a:ext>
              </a:extLst>
            </p:cNvPr>
            <p:cNvSpPr txBox="1"/>
            <p:nvPr/>
          </p:nvSpPr>
          <p:spPr>
            <a:xfrm>
              <a:off x="3540556" y="2460997"/>
              <a:ext cx="1421645" cy="5867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15000"/>
                </a:lnSpc>
                <a:spcBef>
                  <a:spcPct val="0"/>
                </a:spcBef>
                <a:spcAft>
                  <a:spcPts val="160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0" cap="none" spc="0" baseline="0" dirty="0">
                  <a:solidFill>
                    <a:srgbClr val="FFFFFF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rPr>
                <a:t>Jupiter is actually the biggest planet in the Solar System</a:t>
              </a:r>
            </a:p>
          </p:txBody>
        </p:sp>
        <p:sp>
          <p:nvSpPr>
            <p:cNvPr id="8" name="Google Shape;2236;p41">
              <a:extLst>
                <a:ext uri="{FF2B5EF4-FFF2-40B4-BE49-F238E27FC236}">
                  <a16:creationId xmlns:a16="http://schemas.microsoft.com/office/drawing/2014/main" id="{1920EFE1-1357-8788-A218-AD03C02640A9}"/>
                </a:ext>
              </a:extLst>
            </p:cNvPr>
            <p:cNvSpPr txBox="1"/>
            <p:nvPr/>
          </p:nvSpPr>
          <p:spPr>
            <a:xfrm>
              <a:off x="3550377" y="3452463"/>
              <a:ext cx="1421645" cy="5867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15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0" cap="none" spc="0" baseline="0" dirty="0">
                  <a:solidFill>
                    <a:srgbClr val="FFFFFF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rPr>
                <a:t>Actually, Saturn is composed mostly of hydrogen and helium</a:t>
              </a:r>
            </a:p>
            <a:p>
              <a:pPr marL="0" marR="0" lvl="0" indent="0" algn="r" defTabSz="914400" rtl="1" fontAlgn="auto" hangingPunct="1">
                <a:lnSpc>
                  <a:spcPct val="115000"/>
                </a:lnSpc>
                <a:spcBef>
                  <a:spcPts val="1600"/>
                </a:spcBef>
                <a:spcAft>
                  <a:spcPts val="160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700000000000000" pitchFamily="2" charset="-78"/>
              </a:endParaRPr>
            </a:p>
          </p:txBody>
        </p:sp>
      </p:grpSp>
      <p:sp>
        <p:nvSpPr>
          <p:cNvPr id="9" name="Google Shape;2236;p41">
            <a:extLst>
              <a:ext uri="{FF2B5EF4-FFF2-40B4-BE49-F238E27FC236}">
                <a16:creationId xmlns:a16="http://schemas.microsoft.com/office/drawing/2014/main" id="{03772CCE-1DE6-F276-5412-5CED9181555A}"/>
              </a:ext>
            </a:extLst>
          </p:cNvPr>
          <p:cNvSpPr txBox="1"/>
          <p:nvPr/>
        </p:nvSpPr>
        <p:spPr>
          <a:xfrm>
            <a:off x="3550377" y="1469523"/>
            <a:ext cx="1421645" cy="586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Actually, Saturn is composed mostly of hydrogen and helium</a:t>
            </a:r>
          </a:p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 dirty="0">
              <a:solidFill>
                <a:srgbClr val="FFFFFF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grpSp>
        <p:nvGrpSpPr>
          <p:cNvPr id="10" name="Grupo 21">
            <a:extLst>
              <a:ext uri="{FF2B5EF4-FFF2-40B4-BE49-F238E27FC236}">
                <a16:creationId xmlns:a16="http://schemas.microsoft.com/office/drawing/2014/main" id="{BFF3BC75-E439-D048-5730-9AC5AA7072BD}"/>
              </a:ext>
            </a:extLst>
          </p:cNvPr>
          <p:cNvGrpSpPr/>
          <p:nvPr/>
        </p:nvGrpSpPr>
        <p:grpSpPr>
          <a:xfrm>
            <a:off x="7245943" y="2375775"/>
            <a:ext cx="1431475" cy="1578263"/>
            <a:chOff x="7245943" y="2375775"/>
            <a:chExt cx="1431475" cy="1578263"/>
          </a:xfrm>
        </p:grpSpPr>
        <p:sp>
          <p:nvSpPr>
            <p:cNvPr id="11" name="Google Shape;2235;p41">
              <a:extLst>
                <a:ext uri="{FF2B5EF4-FFF2-40B4-BE49-F238E27FC236}">
                  <a16:creationId xmlns:a16="http://schemas.microsoft.com/office/drawing/2014/main" id="{ED043B49-630F-5442-01CB-235BC1A589A0}"/>
                </a:ext>
              </a:extLst>
            </p:cNvPr>
            <p:cNvSpPr txBox="1"/>
            <p:nvPr/>
          </p:nvSpPr>
          <p:spPr>
            <a:xfrm>
              <a:off x="7245943" y="2375775"/>
              <a:ext cx="1421645" cy="5867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l" defTabSz="914400" rtl="1" fontAlgn="auto" hangingPunct="1">
                <a:lnSpc>
                  <a:spcPct val="115000"/>
                </a:lnSpc>
                <a:spcBef>
                  <a:spcPct val="0"/>
                </a:spcBef>
                <a:spcAft>
                  <a:spcPts val="160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0" cap="none" spc="0" baseline="0" dirty="0">
                  <a:solidFill>
                    <a:srgbClr val="FFFFFF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rPr>
                <a:t>Jupiter is actually the biggest planet in the Solar System</a:t>
              </a:r>
            </a:p>
          </p:txBody>
        </p:sp>
        <p:sp>
          <p:nvSpPr>
            <p:cNvPr id="12" name="Google Shape;2236;p41">
              <a:extLst>
                <a:ext uri="{FF2B5EF4-FFF2-40B4-BE49-F238E27FC236}">
                  <a16:creationId xmlns:a16="http://schemas.microsoft.com/office/drawing/2014/main" id="{43B56BAC-6918-029B-8577-59060285788F}"/>
                </a:ext>
              </a:extLst>
            </p:cNvPr>
            <p:cNvSpPr txBox="1"/>
            <p:nvPr/>
          </p:nvSpPr>
          <p:spPr>
            <a:xfrm>
              <a:off x="7255773" y="3367241"/>
              <a:ext cx="1421645" cy="5867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l" defTabSz="914400" rtl="1" fontAlgn="auto" hangingPunct="1">
                <a:lnSpc>
                  <a:spcPct val="115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0" cap="none" spc="0" baseline="0" dirty="0">
                  <a:solidFill>
                    <a:srgbClr val="FFFFFF"/>
                  </a:solidFill>
                  <a:uFillTx/>
                  <a:latin typeface="Roboto"/>
                  <a:ea typeface="Roboto"/>
                  <a:cs typeface="B Nazanin" panose="00000700000000000000" pitchFamily="2" charset="-78"/>
                </a:rPr>
                <a:t>Actually, Saturn is composed mostly of hydrogen and helium</a:t>
              </a:r>
            </a:p>
            <a:p>
              <a:pPr marL="0" marR="0" lvl="0" indent="0" algn="l" defTabSz="914400" rtl="1" fontAlgn="auto" hangingPunct="1">
                <a:lnSpc>
                  <a:spcPct val="115000"/>
                </a:lnSpc>
                <a:spcBef>
                  <a:spcPts val="1600"/>
                </a:spcBef>
                <a:spcAft>
                  <a:spcPts val="160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700000000000000" pitchFamily="2" charset="-78"/>
              </a:endParaRPr>
            </a:p>
          </p:txBody>
        </p:sp>
      </p:grpSp>
      <p:cxnSp>
        <p:nvCxnSpPr>
          <p:cNvPr id="13" name="Conector recto 24">
            <a:extLst>
              <a:ext uri="{FF2B5EF4-FFF2-40B4-BE49-F238E27FC236}">
                <a16:creationId xmlns:a16="http://schemas.microsoft.com/office/drawing/2014/main" id="{21069C59-F770-1181-F009-C058B45273CA}"/>
              </a:ext>
            </a:extLst>
          </p:cNvPr>
          <p:cNvCxnSpPr/>
          <p:nvPr/>
        </p:nvCxnSpPr>
        <p:spPr>
          <a:xfrm flipH="1">
            <a:off x="3160102" y="977530"/>
            <a:ext cx="0" cy="3479475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EED508D1-3F6E-4A04-A0C3-C74FEBADC6DE}"/>
              </a:ext>
            </a:extLst>
          </p:cNvPr>
          <p:cNvSpPr/>
          <p:nvPr/>
        </p:nvSpPr>
        <p:spPr>
          <a:xfrm>
            <a:off x="3487994" y="911162"/>
            <a:ext cx="5405282" cy="3977926"/>
          </a:xfrm>
          <a:prstGeom prst="round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18" name="Rectángulo: esquinas redondeadas 17">
            <a:extLst>
              <a:ext uri="{FF2B5EF4-FFF2-40B4-BE49-F238E27FC236}">
                <a16:creationId xmlns:a16="http://schemas.microsoft.com/office/drawing/2014/main" id="{7E6D0CB7-2313-40A4-B83C-52CC9F9A792E}"/>
              </a:ext>
            </a:extLst>
          </p:cNvPr>
          <p:cNvSpPr/>
          <p:nvPr/>
        </p:nvSpPr>
        <p:spPr>
          <a:xfrm>
            <a:off x="3785419" y="1104240"/>
            <a:ext cx="4810432" cy="3540156"/>
          </a:xfrm>
          <a:prstGeom prst="round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Rectángulo: esquinas redondeadas 98">
            <a:extLst>
              <a:ext uri="{FF2B5EF4-FFF2-40B4-BE49-F238E27FC236}">
                <a16:creationId xmlns:a16="http://schemas.microsoft.com/office/drawing/2014/main" id="{00D56874-EF31-4545-ABC3-50958C42E5B7}"/>
              </a:ext>
            </a:extLst>
          </p:cNvPr>
          <p:cNvSpPr/>
          <p:nvPr/>
        </p:nvSpPr>
        <p:spPr>
          <a:xfrm>
            <a:off x="5783296" y="1324703"/>
            <a:ext cx="2380876" cy="1803341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2" name="Google Shape;1220;p42">
            <a:extLst>
              <a:ext uri="{FF2B5EF4-FFF2-40B4-BE49-F238E27FC236}">
                <a16:creationId xmlns:a16="http://schemas.microsoft.com/office/drawing/2014/main" id="{4102E233-63ED-B82A-F3C5-AF13028891A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38868" y="117364"/>
            <a:ext cx="4694995" cy="572697"/>
          </a:xfrm>
        </p:spPr>
        <p:txBody>
          <a:bodyPr/>
          <a:lstStyle/>
          <a:p>
            <a:pPr lvl="0" algn="ctr" rtl="1"/>
            <a:r>
              <a:rPr lang="fa-IR" sz="3600" dirty="0">
                <a:solidFill>
                  <a:srgbClr val="0070C0"/>
                </a:solidFill>
                <a:cs typeface="B Nazanin" panose="00000700000000000000" pitchFamily="2" charset="-78"/>
              </a:rPr>
              <a:t>یافته ها</a:t>
            </a:r>
            <a:endParaRPr lang="en-US" sz="3600"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Google Shape;1230;p42">
            <a:extLst>
              <a:ext uri="{FF2B5EF4-FFF2-40B4-BE49-F238E27FC236}">
                <a16:creationId xmlns:a16="http://schemas.microsoft.com/office/drawing/2014/main" id="{024887D8-B8A8-1329-D009-D6CA94636837}"/>
              </a:ext>
            </a:extLst>
          </p:cNvPr>
          <p:cNvSpPr txBox="1"/>
          <p:nvPr/>
        </p:nvSpPr>
        <p:spPr>
          <a:xfrm>
            <a:off x="5085335" y="908015"/>
            <a:ext cx="3814200" cy="2924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0070C0"/>
                </a:solidFill>
                <a:uFillTx/>
                <a:latin typeface="Poppins Black"/>
                <a:ea typeface="Poppins Black"/>
                <a:cs typeface="B Nazanin" panose="00000700000000000000" pitchFamily="2" charset="-78"/>
              </a:rPr>
              <a:t>رشد</a:t>
            </a:r>
            <a:endParaRPr lang="en-US" sz="1600" b="0" i="0" u="none" strike="noStrike" kern="0" cap="none" spc="0" baseline="0" dirty="0">
              <a:solidFill>
                <a:srgbClr val="0070C0"/>
              </a:solidFill>
              <a:uFillTx/>
              <a:latin typeface="Poppins Black"/>
              <a:ea typeface="Poppins Black"/>
              <a:cs typeface="B Nazanin" panose="00000700000000000000" pitchFamily="2" charset="-78"/>
            </a:endParaRPr>
          </a:p>
        </p:txBody>
      </p:sp>
      <p:sp>
        <p:nvSpPr>
          <p:cNvPr id="13" name="Google Shape;1236;p42">
            <a:extLst>
              <a:ext uri="{FF2B5EF4-FFF2-40B4-BE49-F238E27FC236}">
                <a16:creationId xmlns:a16="http://schemas.microsoft.com/office/drawing/2014/main" id="{D9AB828F-D542-31AD-487C-D755760D606D}"/>
              </a:ext>
            </a:extLst>
          </p:cNvPr>
          <p:cNvSpPr txBox="1"/>
          <p:nvPr/>
        </p:nvSpPr>
        <p:spPr>
          <a:xfrm>
            <a:off x="5355536" y="4228491"/>
            <a:ext cx="3236399" cy="4430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سپس داده‌های صفحه‌گسترده را تغییر دهید و نمودارهای به‌دست‌آمده را در اینجا بچسبانید و جایگزین این نمودارها کنید</a:t>
            </a:r>
            <a:endParaRPr lang="en-US" sz="900" b="0" i="0" u="none" strike="noStrike" kern="0" cap="none" spc="0" baseline="0" dirty="0">
              <a:solidFill>
                <a:srgbClr val="6B6B6B"/>
              </a:solidFill>
              <a:uFillTx/>
              <a:latin typeface="Poppins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83" name="Corazón 82">
            <a:extLst>
              <a:ext uri="{FF2B5EF4-FFF2-40B4-BE49-F238E27FC236}">
                <a16:creationId xmlns:a16="http://schemas.microsoft.com/office/drawing/2014/main" id="{DE18C266-1615-4222-B7B3-0ECBB2D2AB3B}"/>
              </a:ext>
            </a:extLst>
          </p:cNvPr>
          <p:cNvSpPr/>
          <p:nvPr/>
        </p:nvSpPr>
        <p:spPr>
          <a:xfrm>
            <a:off x="490333" y="900573"/>
            <a:ext cx="4685137" cy="4047561"/>
          </a:xfrm>
          <a:prstGeom prst="hear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84" name="Google Shape;1236;p42">
            <a:extLst>
              <a:ext uri="{FF2B5EF4-FFF2-40B4-BE49-F238E27FC236}">
                <a16:creationId xmlns:a16="http://schemas.microsoft.com/office/drawing/2014/main" id="{A9CCDDF3-3EEA-45A7-81E0-623F252BF028}"/>
              </a:ext>
            </a:extLst>
          </p:cNvPr>
          <p:cNvSpPr txBox="1"/>
          <p:nvPr/>
        </p:nvSpPr>
        <p:spPr>
          <a:xfrm>
            <a:off x="5355536" y="3695672"/>
            <a:ext cx="3236399" cy="4430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سپس داده‌های صفحه‌گسترده را تغییر دهید و نمودارهای به‌دست‌آمده را در اینجا بچسبانید و جایگزین این نمودارها کنید</a:t>
            </a:r>
            <a:endParaRPr lang="en-US" sz="900" b="0" i="0" u="none" strike="noStrike" kern="0" cap="none" spc="0" baseline="0" dirty="0">
              <a:solidFill>
                <a:srgbClr val="6B6B6B"/>
              </a:solidFill>
              <a:uFillTx/>
              <a:latin typeface="Poppins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85" name="Google Shape;1236;p42">
            <a:extLst>
              <a:ext uri="{FF2B5EF4-FFF2-40B4-BE49-F238E27FC236}">
                <a16:creationId xmlns:a16="http://schemas.microsoft.com/office/drawing/2014/main" id="{4E03B39E-5533-47B5-BA65-0B9095FB163F}"/>
              </a:ext>
            </a:extLst>
          </p:cNvPr>
          <p:cNvSpPr txBox="1"/>
          <p:nvPr/>
        </p:nvSpPr>
        <p:spPr>
          <a:xfrm>
            <a:off x="5355535" y="3096348"/>
            <a:ext cx="3236399" cy="4430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سپس داده‌های صفحه‌گسترده را تغییر دهید و نمودارهای به‌دست‌آمده را در اینجا بچسبانید و جایگزین این نمودارها کنید</a:t>
            </a:r>
            <a:endParaRPr lang="en-US" sz="900" b="0" i="0" u="none" strike="noStrike" kern="0" cap="none" spc="0" baseline="0" dirty="0">
              <a:solidFill>
                <a:srgbClr val="6B6B6B"/>
              </a:solidFill>
              <a:uFillTx/>
              <a:latin typeface="Poppins"/>
              <a:ea typeface="Poppins"/>
              <a:cs typeface="B Nazanin" panose="00000700000000000000" pitchFamily="2" charset="-78"/>
            </a:endParaRPr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CE854AFA-4049-630E-147F-D75216F4AE39}"/>
              </a:ext>
            </a:extLst>
          </p:cNvPr>
          <p:cNvGrpSpPr/>
          <p:nvPr/>
        </p:nvGrpSpPr>
        <p:grpSpPr>
          <a:xfrm>
            <a:off x="6229773" y="1574396"/>
            <a:ext cx="1432187" cy="1432751"/>
            <a:chOff x="6229773" y="1574396"/>
            <a:chExt cx="1432187" cy="1432751"/>
          </a:xfrm>
        </p:grpSpPr>
        <p:sp>
          <p:nvSpPr>
            <p:cNvPr id="89" name="Forma libre: forma 88">
              <a:extLst>
                <a:ext uri="{FF2B5EF4-FFF2-40B4-BE49-F238E27FC236}">
                  <a16:creationId xmlns:a16="http://schemas.microsoft.com/office/drawing/2014/main" id="{874A75BB-E73D-410D-906E-A9B82331D055}"/>
                </a:ext>
              </a:extLst>
            </p:cNvPr>
            <p:cNvSpPr/>
            <p:nvPr/>
          </p:nvSpPr>
          <p:spPr>
            <a:xfrm>
              <a:off x="7527123" y="1574396"/>
              <a:ext cx="134837" cy="1432751"/>
            </a:xfrm>
            <a:custGeom>
              <a:avLst/>
              <a:gdLst>
                <a:gd name="connsiteX0" fmla="*/ 124483 w 134837"/>
                <a:gd name="connsiteY0" fmla="*/ 1040225 h 1432751"/>
                <a:gd name="connsiteX1" fmla="*/ 71334 w 134837"/>
                <a:gd name="connsiteY1" fmla="*/ 1327023 h 1432751"/>
                <a:gd name="connsiteX2" fmla="*/ 38473 w 134837"/>
                <a:gd name="connsiteY2" fmla="*/ 1414843 h 1432751"/>
                <a:gd name="connsiteX3" fmla="*/ 10374 w 134837"/>
                <a:gd name="connsiteY3" fmla="*/ 1430559 h 1432751"/>
                <a:gd name="connsiteX4" fmla="*/ 3802 w 134837"/>
                <a:gd name="connsiteY4" fmla="*/ 1400460 h 1432751"/>
                <a:gd name="connsiteX5" fmla="*/ 84097 w 134837"/>
                <a:gd name="connsiteY5" fmla="*/ 1103947 h 1432751"/>
                <a:gd name="connsiteX6" fmla="*/ 70477 w 134837"/>
                <a:gd name="connsiteY6" fmla="*/ 905637 h 1432751"/>
                <a:gd name="connsiteX7" fmla="*/ 18470 w 134837"/>
                <a:gd name="connsiteY7" fmla="*/ 647795 h 1432751"/>
                <a:gd name="connsiteX8" fmla="*/ 22756 w 134837"/>
                <a:gd name="connsiteY8" fmla="*/ 324612 h 1432751"/>
                <a:gd name="connsiteX9" fmla="*/ 93908 w 134837"/>
                <a:gd name="connsiteY9" fmla="*/ 26574 h 1432751"/>
                <a:gd name="connsiteX10" fmla="*/ 95813 w 134837"/>
                <a:gd name="connsiteY10" fmla="*/ 20097 h 1432751"/>
                <a:gd name="connsiteX11" fmla="*/ 121626 w 134837"/>
                <a:gd name="connsiteY11" fmla="*/ 1143 h 1432751"/>
                <a:gd name="connsiteX12" fmla="*/ 132294 w 134837"/>
                <a:gd name="connsiteY12" fmla="*/ 31337 h 1432751"/>
                <a:gd name="connsiteX13" fmla="*/ 59142 w 134837"/>
                <a:gd name="connsiteY13" fmla="*/ 339185 h 1432751"/>
                <a:gd name="connsiteX14" fmla="*/ 68381 w 134837"/>
                <a:gd name="connsiteY14" fmla="*/ 708374 h 1432751"/>
                <a:gd name="connsiteX15" fmla="*/ 115244 w 134837"/>
                <a:gd name="connsiteY15" fmla="*/ 941546 h 1432751"/>
                <a:gd name="connsiteX16" fmla="*/ 124293 w 134837"/>
                <a:gd name="connsiteY16" fmla="*/ 1039844 h 143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837" h="1432751">
                  <a:moveTo>
                    <a:pt x="124483" y="1040225"/>
                  </a:moveTo>
                  <a:cubicBezTo>
                    <a:pt x="124960" y="1147191"/>
                    <a:pt x="101623" y="1237869"/>
                    <a:pt x="71334" y="1327023"/>
                  </a:cubicBezTo>
                  <a:cubicBezTo>
                    <a:pt x="61333" y="1356645"/>
                    <a:pt x="49712" y="1385697"/>
                    <a:pt x="38473" y="1414843"/>
                  </a:cubicBezTo>
                  <a:cubicBezTo>
                    <a:pt x="32567" y="1430178"/>
                    <a:pt x="21423" y="1436465"/>
                    <a:pt x="10374" y="1430559"/>
                  </a:cubicBezTo>
                  <a:cubicBezTo>
                    <a:pt x="-3056" y="1423416"/>
                    <a:pt x="-1342" y="1412843"/>
                    <a:pt x="3802" y="1400460"/>
                  </a:cubicBezTo>
                  <a:cubicBezTo>
                    <a:pt x="43045" y="1305020"/>
                    <a:pt x="73334" y="1207008"/>
                    <a:pt x="84097" y="1103947"/>
                  </a:cubicBezTo>
                  <a:cubicBezTo>
                    <a:pt x="91051" y="1037367"/>
                    <a:pt x="82669" y="971264"/>
                    <a:pt x="70477" y="905637"/>
                  </a:cubicBezTo>
                  <a:cubicBezTo>
                    <a:pt x="54475" y="819435"/>
                    <a:pt x="33615" y="734282"/>
                    <a:pt x="18470" y="647795"/>
                  </a:cubicBezTo>
                  <a:cubicBezTo>
                    <a:pt x="-485" y="539591"/>
                    <a:pt x="3802" y="432149"/>
                    <a:pt x="22756" y="324612"/>
                  </a:cubicBezTo>
                  <a:cubicBezTo>
                    <a:pt x="40568" y="223837"/>
                    <a:pt x="64476" y="124491"/>
                    <a:pt x="93908" y="26574"/>
                  </a:cubicBezTo>
                  <a:cubicBezTo>
                    <a:pt x="94575" y="24479"/>
                    <a:pt x="95242" y="22288"/>
                    <a:pt x="95813" y="20097"/>
                  </a:cubicBezTo>
                  <a:cubicBezTo>
                    <a:pt x="99242" y="6762"/>
                    <a:pt x="105910" y="-3525"/>
                    <a:pt x="121626" y="1143"/>
                  </a:cubicBezTo>
                  <a:cubicBezTo>
                    <a:pt x="137723" y="5905"/>
                    <a:pt x="136104" y="18669"/>
                    <a:pt x="132294" y="31337"/>
                  </a:cubicBezTo>
                  <a:cubicBezTo>
                    <a:pt x="102385" y="132683"/>
                    <a:pt x="77906" y="235172"/>
                    <a:pt x="59142" y="339185"/>
                  </a:cubicBezTo>
                  <a:cubicBezTo>
                    <a:pt x="36853" y="463200"/>
                    <a:pt x="42092" y="585787"/>
                    <a:pt x="68381" y="708374"/>
                  </a:cubicBezTo>
                  <a:cubicBezTo>
                    <a:pt x="84955" y="785907"/>
                    <a:pt x="103624" y="863060"/>
                    <a:pt x="115244" y="941546"/>
                  </a:cubicBezTo>
                  <a:cubicBezTo>
                    <a:pt x="120673" y="978027"/>
                    <a:pt x="125341" y="1014603"/>
                    <a:pt x="124293" y="1039844"/>
                  </a:cubicBezTo>
                  <a:close/>
                </a:path>
              </a:pathLst>
            </a:custGeom>
            <a:solidFill>
              <a:srgbClr val="C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0" name="Forma libre: forma 89">
              <a:extLst>
                <a:ext uri="{FF2B5EF4-FFF2-40B4-BE49-F238E27FC236}">
                  <a16:creationId xmlns:a16="http://schemas.microsoft.com/office/drawing/2014/main" id="{71D4FA8D-E642-4330-A23F-7D65E570B3C9}"/>
                </a:ext>
              </a:extLst>
            </p:cNvPr>
            <p:cNvSpPr/>
            <p:nvPr/>
          </p:nvSpPr>
          <p:spPr>
            <a:xfrm>
              <a:off x="6229773" y="1574971"/>
              <a:ext cx="135520" cy="1431859"/>
            </a:xfrm>
            <a:custGeom>
              <a:avLst/>
              <a:gdLst>
                <a:gd name="connsiteX0" fmla="*/ 130148 w 135520"/>
                <a:gd name="connsiteY0" fmla="*/ 921445 h 1431859"/>
                <a:gd name="connsiteX1" fmla="*/ 94524 w 135520"/>
                <a:gd name="connsiteY1" fmla="*/ 1198146 h 1431859"/>
                <a:gd name="connsiteX2" fmla="*/ 41470 w 135520"/>
                <a:gd name="connsiteY2" fmla="*/ 1404172 h 1431859"/>
                <a:gd name="connsiteX3" fmla="*/ 36041 w 135520"/>
                <a:gd name="connsiteY3" fmla="*/ 1419983 h 1431859"/>
                <a:gd name="connsiteX4" fmla="*/ 12704 w 135520"/>
                <a:gd name="connsiteY4" fmla="*/ 1430842 h 1431859"/>
                <a:gd name="connsiteX5" fmla="*/ 131 w 135520"/>
                <a:gd name="connsiteY5" fmla="*/ 1409792 h 1431859"/>
                <a:gd name="connsiteX6" fmla="*/ 4132 w 135520"/>
                <a:gd name="connsiteY6" fmla="*/ 1395314 h 1431859"/>
                <a:gd name="connsiteX7" fmla="*/ 84047 w 135520"/>
                <a:gd name="connsiteY7" fmla="*/ 1035935 h 1431859"/>
                <a:gd name="connsiteX8" fmla="*/ 70331 w 135520"/>
                <a:gd name="connsiteY8" fmla="*/ 744566 h 1431859"/>
                <a:gd name="connsiteX9" fmla="*/ 21086 w 135520"/>
                <a:gd name="connsiteY9" fmla="*/ 501583 h 1431859"/>
                <a:gd name="connsiteX10" fmla="*/ 44804 w 135520"/>
                <a:gd name="connsiteY10" fmla="*/ 164017 h 1431859"/>
                <a:gd name="connsiteX11" fmla="*/ 93953 w 135520"/>
                <a:gd name="connsiteY11" fmla="*/ 23333 h 1431859"/>
                <a:gd name="connsiteX12" fmla="*/ 98429 w 135520"/>
                <a:gd name="connsiteY12" fmla="*/ 12474 h 1431859"/>
                <a:gd name="connsiteX13" fmla="*/ 124909 w 135520"/>
                <a:gd name="connsiteY13" fmla="*/ 1997 h 1431859"/>
                <a:gd name="connsiteX14" fmla="*/ 133291 w 135520"/>
                <a:gd name="connsiteY14" fmla="*/ 27428 h 1431859"/>
                <a:gd name="connsiteX15" fmla="*/ 95096 w 135520"/>
                <a:gd name="connsiteY15" fmla="*/ 131156 h 1431859"/>
                <a:gd name="connsiteX16" fmla="*/ 49661 w 135520"/>
                <a:gd name="connsiteY16" fmla="*/ 413858 h 1431859"/>
                <a:gd name="connsiteX17" fmla="*/ 78998 w 135520"/>
                <a:gd name="connsiteY17" fmla="*/ 598928 h 1431859"/>
                <a:gd name="connsiteX18" fmla="*/ 124623 w 135520"/>
                <a:gd name="connsiteY18" fmla="*/ 847531 h 1431859"/>
                <a:gd name="connsiteX19" fmla="*/ 130052 w 135520"/>
                <a:gd name="connsiteY19" fmla="*/ 921254 h 143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5520" h="1431859">
                  <a:moveTo>
                    <a:pt x="130148" y="921445"/>
                  </a:moveTo>
                  <a:cubicBezTo>
                    <a:pt x="127957" y="1020410"/>
                    <a:pt x="113574" y="1109564"/>
                    <a:pt x="94524" y="1198146"/>
                  </a:cubicBezTo>
                  <a:cubicBezTo>
                    <a:pt x="79665" y="1267488"/>
                    <a:pt x="61949" y="1336164"/>
                    <a:pt x="41470" y="1404172"/>
                  </a:cubicBezTo>
                  <a:cubicBezTo>
                    <a:pt x="39851" y="1409506"/>
                    <a:pt x="38327" y="1414935"/>
                    <a:pt x="36041" y="1419983"/>
                  </a:cubicBezTo>
                  <a:cubicBezTo>
                    <a:pt x="31564" y="1430366"/>
                    <a:pt x="22991" y="1433795"/>
                    <a:pt x="12704" y="1430842"/>
                  </a:cubicBezTo>
                  <a:cubicBezTo>
                    <a:pt x="2513" y="1427985"/>
                    <a:pt x="-726" y="1419507"/>
                    <a:pt x="131" y="1409792"/>
                  </a:cubicBezTo>
                  <a:cubicBezTo>
                    <a:pt x="512" y="1404934"/>
                    <a:pt x="2703" y="1400171"/>
                    <a:pt x="4132" y="1395314"/>
                  </a:cubicBezTo>
                  <a:cubicBezTo>
                    <a:pt x="39089" y="1277394"/>
                    <a:pt x="67378" y="1158046"/>
                    <a:pt x="84047" y="1035935"/>
                  </a:cubicBezTo>
                  <a:cubicBezTo>
                    <a:pt x="97382" y="937923"/>
                    <a:pt x="89190" y="841149"/>
                    <a:pt x="70331" y="744566"/>
                  </a:cubicBezTo>
                  <a:cubicBezTo>
                    <a:pt x="54519" y="663508"/>
                    <a:pt x="35374" y="583022"/>
                    <a:pt x="21086" y="501583"/>
                  </a:cubicBezTo>
                  <a:cubicBezTo>
                    <a:pt x="989" y="386997"/>
                    <a:pt x="11371" y="274888"/>
                    <a:pt x="44804" y="164017"/>
                  </a:cubicBezTo>
                  <a:cubicBezTo>
                    <a:pt x="59186" y="116392"/>
                    <a:pt x="75188" y="69338"/>
                    <a:pt x="93953" y="23333"/>
                  </a:cubicBezTo>
                  <a:cubicBezTo>
                    <a:pt x="95477" y="19713"/>
                    <a:pt x="96810" y="15998"/>
                    <a:pt x="98429" y="12474"/>
                  </a:cubicBezTo>
                  <a:cubicBezTo>
                    <a:pt x="103954" y="854"/>
                    <a:pt x="113669" y="-2671"/>
                    <a:pt x="124909" y="1997"/>
                  </a:cubicBezTo>
                  <a:cubicBezTo>
                    <a:pt x="136148" y="6759"/>
                    <a:pt x="137577" y="16665"/>
                    <a:pt x="133291" y="27428"/>
                  </a:cubicBezTo>
                  <a:cubicBezTo>
                    <a:pt x="119670" y="61718"/>
                    <a:pt x="106526" y="96104"/>
                    <a:pt x="95096" y="131156"/>
                  </a:cubicBezTo>
                  <a:cubicBezTo>
                    <a:pt x="65282" y="223072"/>
                    <a:pt x="43375" y="316226"/>
                    <a:pt x="49661" y="413858"/>
                  </a:cubicBezTo>
                  <a:cubicBezTo>
                    <a:pt x="53662" y="476437"/>
                    <a:pt x="65854" y="537778"/>
                    <a:pt x="78998" y="598928"/>
                  </a:cubicBezTo>
                  <a:cubicBezTo>
                    <a:pt x="96620" y="681320"/>
                    <a:pt x="116051" y="763425"/>
                    <a:pt x="124623" y="847531"/>
                  </a:cubicBezTo>
                  <a:cubicBezTo>
                    <a:pt x="127385" y="874677"/>
                    <a:pt x="128719" y="902014"/>
                    <a:pt x="130052" y="921254"/>
                  </a:cubicBezTo>
                  <a:close/>
                </a:path>
              </a:pathLst>
            </a:custGeom>
            <a:solidFill>
              <a:srgbClr val="C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1" name="Forma libre: forma 90">
              <a:extLst>
                <a:ext uri="{FF2B5EF4-FFF2-40B4-BE49-F238E27FC236}">
                  <a16:creationId xmlns:a16="http://schemas.microsoft.com/office/drawing/2014/main" id="{40C2FE01-05A7-4192-9D4F-40E65A080D83}"/>
                </a:ext>
              </a:extLst>
            </p:cNvPr>
            <p:cNvSpPr/>
            <p:nvPr/>
          </p:nvSpPr>
          <p:spPr>
            <a:xfrm>
              <a:off x="6396116" y="1574724"/>
              <a:ext cx="344998" cy="760389"/>
            </a:xfrm>
            <a:custGeom>
              <a:avLst/>
              <a:gdLst>
                <a:gd name="connsiteX0" fmla="*/ 0 w 344998"/>
                <a:gd name="connsiteY0" fmla="*/ 384196 h 760389"/>
                <a:gd name="connsiteX1" fmla="*/ 44482 w 344998"/>
                <a:gd name="connsiteY1" fmla="*/ 154929 h 760389"/>
                <a:gd name="connsiteX2" fmla="*/ 92774 w 344998"/>
                <a:gd name="connsiteY2" fmla="*/ 24627 h 760389"/>
                <a:gd name="connsiteX3" fmla="*/ 98012 w 344998"/>
                <a:gd name="connsiteY3" fmla="*/ 12340 h 760389"/>
                <a:gd name="connsiteX4" fmla="*/ 122777 w 344998"/>
                <a:gd name="connsiteY4" fmla="*/ 1672 h 760389"/>
                <a:gd name="connsiteX5" fmla="*/ 133064 w 344998"/>
                <a:gd name="connsiteY5" fmla="*/ 26532 h 760389"/>
                <a:gd name="connsiteX6" fmla="*/ 107061 w 344998"/>
                <a:gd name="connsiteY6" fmla="*/ 93684 h 760389"/>
                <a:gd name="connsiteX7" fmla="*/ 42863 w 344998"/>
                <a:gd name="connsiteY7" fmla="*/ 330761 h 760389"/>
                <a:gd name="connsiteX8" fmla="*/ 48387 w 344998"/>
                <a:gd name="connsiteY8" fmla="*/ 480970 h 760389"/>
                <a:gd name="connsiteX9" fmla="*/ 93726 w 344998"/>
                <a:gd name="connsiteY9" fmla="*/ 687091 h 760389"/>
                <a:gd name="connsiteX10" fmla="*/ 110014 w 344998"/>
                <a:gd name="connsiteY10" fmla="*/ 691473 h 760389"/>
                <a:gd name="connsiteX11" fmla="*/ 218599 w 344998"/>
                <a:gd name="connsiteY11" fmla="*/ 537263 h 760389"/>
                <a:gd name="connsiteX12" fmla="*/ 247269 w 344998"/>
                <a:gd name="connsiteY12" fmla="*/ 405342 h 760389"/>
                <a:gd name="connsiteX13" fmla="*/ 274320 w 344998"/>
                <a:gd name="connsiteY13" fmla="*/ 201411 h 760389"/>
                <a:gd name="connsiteX14" fmla="*/ 307181 w 344998"/>
                <a:gd name="connsiteY14" fmla="*/ 121020 h 760389"/>
                <a:gd name="connsiteX15" fmla="*/ 335280 w 344998"/>
                <a:gd name="connsiteY15" fmla="*/ 111209 h 760389"/>
                <a:gd name="connsiteX16" fmla="*/ 340424 w 344998"/>
                <a:gd name="connsiteY16" fmla="*/ 140261 h 760389"/>
                <a:gd name="connsiteX17" fmla="*/ 295847 w 344998"/>
                <a:gd name="connsiteY17" fmla="*/ 305424 h 760389"/>
                <a:gd name="connsiteX18" fmla="*/ 277654 w 344998"/>
                <a:gd name="connsiteY18" fmla="*/ 470112 h 760389"/>
                <a:gd name="connsiteX19" fmla="*/ 178594 w 344998"/>
                <a:gd name="connsiteY19" fmla="*/ 670232 h 760389"/>
                <a:gd name="connsiteX20" fmla="*/ 105537 w 344998"/>
                <a:gd name="connsiteY20" fmla="*/ 750909 h 760389"/>
                <a:gd name="connsiteX21" fmla="*/ 68866 w 344998"/>
                <a:gd name="connsiteY21" fmla="*/ 740621 h 760389"/>
                <a:gd name="connsiteX22" fmla="*/ 3429 w 344998"/>
                <a:gd name="connsiteY22" fmla="*/ 431154 h 760389"/>
                <a:gd name="connsiteX23" fmla="*/ 191 w 344998"/>
                <a:gd name="connsiteY23" fmla="*/ 384291 h 76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4998" h="760389">
                  <a:moveTo>
                    <a:pt x="0" y="384196"/>
                  </a:moveTo>
                  <a:cubicBezTo>
                    <a:pt x="2858" y="303329"/>
                    <a:pt x="21050" y="228558"/>
                    <a:pt x="44482" y="154929"/>
                  </a:cubicBezTo>
                  <a:cubicBezTo>
                    <a:pt x="58579" y="110733"/>
                    <a:pt x="74771" y="67299"/>
                    <a:pt x="92774" y="24627"/>
                  </a:cubicBezTo>
                  <a:cubicBezTo>
                    <a:pt x="94488" y="20531"/>
                    <a:pt x="96107" y="16340"/>
                    <a:pt x="98012" y="12340"/>
                  </a:cubicBezTo>
                  <a:cubicBezTo>
                    <a:pt x="103061" y="1481"/>
                    <a:pt x="111728" y="-2614"/>
                    <a:pt x="122777" y="1672"/>
                  </a:cubicBezTo>
                  <a:cubicBezTo>
                    <a:pt x="134207" y="6053"/>
                    <a:pt x="136970" y="15769"/>
                    <a:pt x="133064" y="26532"/>
                  </a:cubicBezTo>
                  <a:cubicBezTo>
                    <a:pt x="124778" y="49106"/>
                    <a:pt x="115538" y="71204"/>
                    <a:pt x="107061" y="93684"/>
                  </a:cubicBezTo>
                  <a:cubicBezTo>
                    <a:pt x="77915" y="170646"/>
                    <a:pt x="52959" y="248750"/>
                    <a:pt x="42863" y="330761"/>
                  </a:cubicBezTo>
                  <a:cubicBezTo>
                    <a:pt x="36671" y="381053"/>
                    <a:pt x="39910" y="431154"/>
                    <a:pt x="48387" y="480970"/>
                  </a:cubicBezTo>
                  <a:cubicBezTo>
                    <a:pt x="60293" y="550312"/>
                    <a:pt x="76105" y="618892"/>
                    <a:pt x="93726" y="687091"/>
                  </a:cubicBezTo>
                  <a:cubicBezTo>
                    <a:pt x="97155" y="700426"/>
                    <a:pt x="100489" y="701950"/>
                    <a:pt x="110014" y="691473"/>
                  </a:cubicBezTo>
                  <a:cubicBezTo>
                    <a:pt x="152495" y="644419"/>
                    <a:pt x="191357" y="594984"/>
                    <a:pt x="218599" y="537263"/>
                  </a:cubicBezTo>
                  <a:cubicBezTo>
                    <a:pt x="238316" y="495448"/>
                    <a:pt x="242221" y="450300"/>
                    <a:pt x="247269" y="405342"/>
                  </a:cubicBezTo>
                  <a:cubicBezTo>
                    <a:pt x="254984" y="337143"/>
                    <a:pt x="257556" y="268277"/>
                    <a:pt x="274320" y="201411"/>
                  </a:cubicBezTo>
                  <a:cubicBezTo>
                    <a:pt x="281369" y="173122"/>
                    <a:pt x="291941" y="146071"/>
                    <a:pt x="307181" y="121020"/>
                  </a:cubicBezTo>
                  <a:cubicBezTo>
                    <a:pt x="313944" y="109971"/>
                    <a:pt x="323374" y="104542"/>
                    <a:pt x="335280" y="111209"/>
                  </a:cubicBezTo>
                  <a:cubicBezTo>
                    <a:pt x="347472" y="118067"/>
                    <a:pt x="346996" y="129212"/>
                    <a:pt x="340424" y="140261"/>
                  </a:cubicBezTo>
                  <a:cubicBezTo>
                    <a:pt x="310039" y="191124"/>
                    <a:pt x="302419" y="248179"/>
                    <a:pt x="295847" y="305424"/>
                  </a:cubicBezTo>
                  <a:cubicBezTo>
                    <a:pt x="289560" y="360288"/>
                    <a:pt x="285560" y="415438"/>
                    <a:pt x="277654" y="470112"/>
                  </a:cubicBezTo>
                  <a:cubicBezTo>
                    <a:pt x="266414" y="547931"/>
                    <a:pt x="226124" y="610891"/>
                    <a:pt x="178594" y="670232"/>
                  </a:cubicBezTo>
                  <a:cubicBezTo>
                    <a:pt x="155924" y="698616"/>
                    <a:pt x="132302" y="726239"/>
                    <a:pt x="105537" y="750909"/>
                  </a:cubicBezTo>
                  <a:cubicBezTo>
                    <a:pt x="88678" y="766434"/>
                    <a:pt x="74962" y="762815"/>
                    <a:pt x="68866" y="740621"/>
                  </a:cubicBezTo>
                  <a:cubicBezTo>
                    <a:pt x="40672" y="638799"/>
                    <a:pt x="15907" y="536310"/>
                    <a:pt x="3429" y="431154"/>
                  </a:cubicBezTo>
                  <a:cubicBezTo>
                    <a:pt x="1429" y="414581"/>
                    <a:pt x="1048" y="397817"/>
                    <a:pt x="191" y="384291"/>
                  </a:cubicBezTo>
                  <a:close/>
                </a:path>
              </a:pathLst>
            </a:custGeom>
            <a:solidFill>
              <a:srgbClr val="C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2" name="Forma libre: forma 91">
              <a:extLst>
                <a:ext uri="{FF2B5EF4-FFF2-40B4-BE49-F238E27FC236}">
                  <a16:creationId xmlns:a16="http://schemas.microsoft.com/office/drawing/2014/main" id="{08D8C512-C7E0-415C-B99D-4792635DC9B6}"/>
                </a:ext>
              </a:extLst>
            </p:cNvPr>
            <p:cNvSpPr/>
            <p:nvPr/>
          </p:nvSpPr>
          <p:spPr>
            <a:xfrm>
              <a:off x="7151000" y="2246374"/>
              <a:ext cx="344956" cy="760447"/>
            </a:xfrm>
            <a:custGeom>
              <a:avLst/>
              <a:gdLst>
                <a:gd name="connsiteX0" fmla="*/ 344777 w 344956"/>
                <a:gd name="connsiteY0" fmla="*/ 376439 h 760447"/>
                <a:gd name="connsiteX1" fmla="*/ 307439 w 344956"/>
                <a:gd name="connsiteY1" fmla="*/ 581893 h 760447"/>
                <a:gd name="connsiteX2" fmla="*/ 251813 w 344956"/>
                <a:gd name="connsiteY2" fmla="*/ 736293 h 760447"/>
                <a:gd name="connsiteX3" fmla="*/ 243812 w 344956"/>
                <a:gd name="connsiteY3" fmla="*/ 752771 h 760447"/>
                <a:gd name="connsiteX4" fmla="*/ 221428 w 344956"/>
                <a:gd name="connsiteY4" fmla="*/ 758677 h 760447"/>
                <a:gd name="connsiteX5" fmla="*/ 210665 w 344956"/>
                <a:gd name="connsiteY5" fmla="*/ 739817 h 760447"/>
                <a:gd name="connsiteX6" fmla="*/ 217999 w 344956"/>
                <a:gd name="connsiteY6" fmla="*/ 717624 h 760447"/>
                <a:gd name="connsiteX7" fmla="*/ 298295 w 344956"/>
                <a:gd name="connsiteY7" fmla="*/ 457211 h 760447"/>
                <a:gd name="connsiteX8" fmla="*/ 296771 w 344956"/>
                <a:gd name="connsiteY8" fmla="*/ 280522 h 760447"/>
                <a:gd name="connsiteX9" fmla="*/ 250956 w 344956"/>
                <a:gd name="connsiteY9" fmla="*/ 72782 h 760447"/>
                <a:gd name="connsiteX10" fmla="*/ 238097 w 344956"/>
                <a:gd name="connsiteY10" fmla="*/ 66209 h 760447"/>
                <a:gd name="connsiteX11" fmla="*/ 109605 w 344956"/>
                <a:gd name="connsiteY11" fmla="*/ 274807 h 760447"/>
                <a:gd name="connsiteX12" fmla="*/ 90840 w 344956"/>
                <a:gd name="connsiteY12" fmla="*/ 424254 h 760447"/>
                <a:gd name="connsiteX13" fmla="*/ 61503 w 344956"/>
                <a:gd name="connsiteY13" fmla="*/ 588751 h 760447"/>
                <a:gd name="connsiteX14" fmla="*/ 38739 w 344956"/>
                <a:gd name="connsiteY14" fmla="*/ 637233 h 760447"/>
                <a:gd name="connsiteX15" fmla="*/ 10068 w 344956"/>
                <a:gd name="connsiteY15" fmla="*/ 649044 h 760447"/>
                <a:gd name="connsiteX16" fmla="*/ 5306 w 344956"/>
                <a:gd name="connsiteY16" fmla="*/ 618945 h 760447"/>
                <a:gd name="connsiteX17" fmla="*/ 49216 w 344956"/>
                <a:gd name="connsiteY17" fmla="*/ 455210 h 760447"/>
                <a:gd name="connsiteX18" fmla="*/ 68171 w 344956"/>
                <a:gd name="connsiteY18" fmla="*/ 287189 h 760447"/>
                <a:gd name="connsiteX19" fmla="*/ 124845 w 344956"/>
                <a:gd name="connsiteY19" fmla="*/ 146981 h 760447"/>
                <a:gd name="connsiteX20" fmla="*/ 239335 w 344956"/>
                <a:gd name="connsiteY20" fmla="*/ 9440 h 760447"/>
                <a:gd name="connsiteX21" fmla="*/ 275721 w 344956"/>
                <a:gd name="connsiteY21" fmla="*/ 18394 h 760447"/>
                <a:gd name="connsiteX22" fmla="*/ 344872 w 344956"/>
                <a:gd name="connsiteY22" fmla="*/ 369581 h 760447"/>
                <a:gd name="connsiteX23" fmla="*/ 344872 w 344956"/>
                <a:gd name="connsiteY23" fmla="*/ 376248 h 76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4956" h="760447">
                  <a:moveTo>
                    <a:pt x="344777" y="376439"/>
                  </a:moveTo>
                  <a:cubicBezTo>
                    <a:pt x="342872" y="446828"/>
                    <a:pt x="328299" y="515027"/>
                    <a:pt x="307439" y="581893"/>
                  </a:cubicBezTo>
                  <a:cubicBezTo>
                    <a:pt x="291151" y="634090"/>
                    <a:pt x="272768" y="685715"/>
                    <a:pt x="251813" y="736293"/>
                  </a:cubicBezTo>
                  <a:cubicBezTo>
                    <a:pt x="249432" y="741913"/>
                    <a:pt x="247336" y="747914"/>
                    <a:pt x="243812" y="752771"/>
                  </a:cubicBezTo>
                  <a:cubicBezTo>
                    <a:pt x="238287" y="760582"/>
                    <a:pt x="230001" y="762201"/>
                    <a:pt x="221428" y="758677"/>
                  </a:cubicBezTo>
                  <a:cubicBezTo>
                    <a:pt x="213332" y="755343"/>
                    <a:pt x="209141" y="748390"/>
                    <a:pt x="210665" y="739817"/>
                  </a:cubicBezTo>
                  <a:cubicBezTo>
                    <a:pt x="211998" y="732197"/>
                    <a:pt x="214951" y="724768"/>
                    <a:pt x="217999" y="717624"/>
                  </a:cubicBezTo>
                  <a:cubicBezTo>
                    <a:pt x="254099" y="633709"/>
                    <a:pt x="282102" y="547317"/>
                    <a:pt x="298295" y="457211"/>
                  </a:cubicBezTo>
                  <a:cubicBezTo>
                    <a:pt x="308868" y="398251"/>
                    <a:pt x="306772" y="339196"/>
                    <a:pt x="296771" y="280522"/>
                  </a:cubicBezTo>
                  <a:cubicBezTo>
                    <a:pt x="284865" y="210513"/>
                    <a:pt x="269148" y="141362"/>
                    <a:pt x="250956" y="72782"/>
                  </a:cubicBezTo>
                  <a:cubicBezTo>
                    <a:pt x="249146" y="66019"/>
                    <a:pt x="248003" y="55256"/>
                    <a:pt x="238097" y="66209"/>
                  </a:cubicBezTo>
                  <a:cubicBezTo>
                    <a:pt x="182471" y="127836"/>
                    <a:pt x="128369" y="190796"/>
                    <a:pt x="109605" y="274807"/>
                  </a:cubicBezTo>
                  <a:cubicBezTo>
                    <a:pt x="98651" y="323956"/>
                    <a:pt x="95793" y="374248"/>
                    <a:pt x="90840" y="424254"/>
                  </a:cubicBezTo>
                  <a:cubicBezTo>
                    <a:pt x="85316" y="479880"/>
                    <a:pt x="80172" y="535506"/>
                    <a:pt x="61503" y="588751"/>
                  </a:cubicBezTo>
                  <a:cubicBezTo>
                    <a:pt x="55598" y="605705"/>
                    <a:pt x="47787" y="621707"/>
                    <a:pt x="38739" y="637233"/>
                  </a:cubicBezTo>
                  <a:cubicBezTo>
                    <a:pt x="32262" y="648377"/>
                    <a:pt x="23403" y="656378"/>
                    <a:pt x="10068" y="649044"/>
                  </a:cubicBezTo>
                  <a:cubicBezTo>
                    <a:pt x="-3362" y="641710"/>
                    <a:pt x="-1647" y="630470"/>
                    <a:pt x="5306" y="618945"/>
                  </a:cubicBezTo>
                  <a:cubicBezTo>
                    <a:pt x="35500" y="568558"/>
                    <a:pt x="42549" y="511884"/>
                    <a:pt x="49216" y="455210"/>
                  </a:cubicBezTo>
                  <a:cubicBezTo>
                    <a:pt x="55788" y="399203"/>
                    <a:pt x="59217" y="342911"/>
                    <a:pt x="68171" y="287189"/>
                  </a:cubicBezTo>
                  <a:cubicBezTo>
                    <a:pt x="76458" y="235850"/>
                    <a:pt x="96270" y="189844"/>
                    <a:pt x="124845" y="146981"/>
                  </a:cubicBezTo>
                  <a:cubicBezTo>
                    <a:pt x="158182" y="97070"/>
                    <a:pt x="196282" y="51160"/>
                    <a:pt x="239335" y="9440"/>
                  </a:cubicBezTo>
                  <a:cubicBezTo>
                    <a:pt x="254956" y="-5704"/>
                    <a:pt x="269910" y="-2561"/>
                    <a:pt x="275721" y="18394"/>
                  </a:cubicBezTo>
                  <a:cubicBezTo>
                    <a:pt x="307344" y="133742"/>
                    <a:pt x="337062" y="249470"/>
                    <a:pt x="344872" y="369581"/>
                  </a:cubicBezTo>
                  <a:cubicBezTo>
                    <a:pt x="345063" y="371771"/>
                    <a:pt x="344872" y="374057"/>
                    <a:pt x="344872" y="376248"/>
                  </a:cubicBezTo>
                  <a:close/>
                </a:path>
              </a:pathLst>
            </a:custGeom>
            <a:solidFill>
              <a:srgbClr val="C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3" name="Forma libre: forma 92">
              <a:extLst>
                <a:ext uri="{FF2B5EF4-FFF2-40B4-BE49-F238E27FC236}">
                  <a16:creationId xmlns:a16="http://schemas.microsoft.com/office/drawing/2014/main" id="{709C6A52-5854-41CC-8A46-3D09BCDEAF0F}"/>
                </a:ext>
              </a:extLst>
            </p:cNvPr>
            <p:cNvSpPr/>
            <p:nvPr/>
          </p:nvSpPr>
          <p:spPr>
            <a:xfrm>
              <a:off x="6395286" y="2132391"/>
              <a:ext cx="688265" cy="874224"/>
            </a:xfrm>
            <a:custGeom>
              <a:avLst/>
              <a:gdLst>
                <a:gd name="connsiteX0" fmla="*/ 611002 w 688265"/>
                <a:gd name="connsiteY0" fmla="*/ 75 h 874224"/>
                <a:gd name="connsiteX1" fmla="*/ 661198 w 688265"/>
                <a:gd name="connsiteY1" fmla="*/ 2932 h 874224"/>
                <a:gd name="connsiteX2" fmla="*/ 688249 w 688265"/>
                <a:gd name="connsiteY2" fmla="*/ 23697 h 874224"/>
                <a:gd name="connsiteX3" fmla="*/ 658150 w 688265"/>
                <a:gd name="connsiteY3" fmla="*/ 41223 h 874224"/>
                <a:gd name="connsiteX4" fmla="*/ 526420 w 688265"/>
                <a:gd name="connsiteY4" fmla="*/ 46747 h 874224"/>
                <a:gd name="connsiteX5" fmla="*/ 255338 w 688265"/>
                <a:gd name="connsiteY5" fmla="*/ 205910 h 874224"/>
                <a:gd name="connsiteX6" fmla="*/ 124846 w 688265"/>
                <a:gd name="connsiteY6" fmla="*/ 418603 h 874224"/>
                <a:gd name="connsiteX7" fmla="*/ 85412 w 688265"/>
                <a:gd name="connsiteY7" fmla="*/ 593482 h 874224"/>
                <a:gd name="connsiteX8" fmla="*/ 38740 w 688265"/>
                <a:gd name="connsiteY8" fmla="*/ 850657 h 874224"/>
                <a:gd name="connsiteX9" fmla="*/ 38073 w 688265"/>
                <a:gd name="connsiteY9" fmla="*/ 855610 h 874224"/>
                <a:gd name="connsiteX10" fmla="*/ 14832 w 688265"/>
                <a:gd name="connsiteY10" fmla="*/ 873708 h 874224"/>
                <a:gd name="connsiteX11" fmla="*/ 544 w 688265"/>
                <a:gd name="connsiteY11" fmla="*/ 849228 h 874224"/>
                <a:gd name="connsiteX12" fmla="*/ 17118 w 688265"/>
                <a:gd name="connsiteY12" fmla="*/ 756931 h 874224"/>
                <a:gd name="connsiteX13" fmla="*/ 86460 w 688265"/>
                <a:gd name="connsiteY13" fmla="*/ 413841 h 874224"/>
                <a:gd name="connsiteX14" fmla="*/ 191330 w 688265"/>
                <a:gd name="connsiteY14" fmla="*/ 222483 h 874224"/>
                <a:gd name="connsiteX15" fmla="*/ 446886 w 688265"/>
                <a:gd name="connsiteY15" fmla="*/ 28840 h 874224"/>
                <a:gd name="connsiteX16" fmla="*/ 611097 w 688265"/>
                <a:gd name="connsiteY16" fmla="*/ 170 h 87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8265" h="874224">
                  <a:moveTo>
                    <a:pt x="611002" y="75"/>
                  </a:moveTo>
                  <a:cubicBezTo>
                    <a:pt x="627861" y="-402"/>
                    <a:pt x="644434" y="1503"/>
                    <a:pt x="661198" y="2932"/>
                  </a:cubicBezTo>
                  <a:cubicBezTo>
                    <a:pt x="675010" y="4170"/>
                    <a:pt x="687678" y="6552"/>
                    <a:pt x="688249" y="23697"/>
                  </a:cubicBezTo>
                  <a:cubicBezTo>
                    <a:pt x="688726" y="36936"/>
                    <a:pt x="678534" y="43509"/>
                    <a:pt x="658150" y="41223"/>
                  </a:cubicBezTo>
                  <a:cubicBezTo>
                    <a:pt x="613859" y="36174"/>
                    <a:pt x="569949" y="38270"/>
                    <a:pt x="526420" y="46747"/>
                  </a:cubicBezTo>
                  <a:cubicBezTo>
                    <a:pt x="417549" y="67988"/>
                    <a:pt x="328300" y="123709"/>
                    <a:pt x="255338" y="205910"/>
                  </a:cubicBezTo>
                  <a:cubicBezTo>
                    <a:pt x="199426" y="268965"/>
                    <a:pt x="149801" y="336688"/>
                    <a:pt x="124846" y="418603"/>
                  </a:cubicBezTo>
                  <a:cubicBezTo>
                    <a:pt x="107415" y="475753"/>
                    <a:pt x="96271" y="534618"/>
                    <a:pt x="85412" y="593482"/>
                  </a:cubicBezTo>
                  <a:cubicBezTo>
                    <a:pt x="69601" y="679207"/>
                    <a:pt x="54265" y="764932"/>
                    <a:pt x="38740" y="850657"/>
                  </a:cubicBezTo>
                  <a:cubicBezTo>
                    <a:pt x="38454" y="852276"/>
                    <a:pt x="38359" y="853991"/>
                    <a:pt x="38073" y="855610"/>
                  </a:cubicBezTo>
                  <a:cubicBezTo>
                    <a:pt x="35596" y="868469"/>
                    <a:pt x="28453" y="876375"/>
                    <a:pt x="14832" y="873708"/>
                  </a:cubicBezTo>
                  <a:cubicBezTo>
                    <a:pt x="1783" y="871136"/>
                    <a:pt x="-1456" y="860944"/>
                    <a:pt x="544" y="849228"/>
                  </a:cubicBezTo>
                  <a:cubicBezTo>
                    <a:pt x="5783" y="818367"/>
                    <a:pt x="12070" y="787792"/>
                    <a:pt x="17118" y="756931"/>
                  </a:cubicBezTo>
                  <a:cubicBezTo>
                    <a:pt x="36263" y="641774"/>
                    <a:pt x="56266" y="526712"/>
                    <a:pt x="86460" y="413841"/>
                  </a:cubicBezTo>
                  <a:cubicBezTo>
                    <a:pt x="105796" y="341546"/>
                    <a:pt x="146944" y="281062"/>
                    <a:pt x="191330" y="222483"/>
                  </a:cubicBezTo>
                  <a:cubicBezTo>
                    <a:pt x="258291" y="133996"/>
                    <a:pt x="341825" y="67131"/>
                    <a:pt x="446886" y="28840"/>
                  </a:cubicBezTo>
                  <a:cubicBezTo>
                    <a:pt x="499940" y="9504"/>
                    <a:pt x="554804" y="646"/>
                    <a:pt x="611097" y="170"/>
                  </a:cubicBezTo>
                  <a:close/>
                </a:path>
              </a:pathLst>
            </a:custGeom>
            <a:solidFill>
              <a:srgbClr val="C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4" name="Forma libre: forma 93">
              <a:extLst>
                <a:ext uri="{FF2B5EF4-FFF2-40B4-BE49-F238E27FC236}">
                  <a16:creationId xmlns:a16="http://schemas.microsoft.com/office/drawing/2014/main" id="{B943A03F-E54D-4089-9CC8-46C48F2EC982}"/>
                </a:ext>
              </a:extLst>
            </p:cNvPr>
            <p:cNvSpPr/>
            <p:nvPr/>
          </p:nvSpPr>
          <p:spPr>
            <a:xfrm>
              <a:off x="6808547" y="1575422"/>
              <a:ext cx="687764" cy="874035"/>
            </a:xfrm>
            <a:custGeom>
              <a:avLst/>
              <a:gdLst>
                <a:gd name="connsiteX0" fmla="*/ 65153 w 687764"/>
                <a:gd name="connsiteY0" fmla="*/ 873750 h 874035"/>
                <a:gd name="connsiteX1" fmla="*/ 22671 w 687764"/>
                <a:gd name="connsiteY1" fmla="*/ 870226 h 874035"/>
                <a:gd name="connsiteX2" fmla="*/ 97 w 687764"/>
                <a:gd name="connsiteY2" fmla="*/ 849080 h 874035"/>
                <a:gd name="connsiteX3" fmla="*/ 24481 w 687764"/>
                <a:gd name="connsiteY3" fmla="*/ 832221 h 874035"/>
                <a:gd name="connsiteX4" fmla="*/ 148020 w 687764"/>
                <a:gd name="connsiteY4" fmla="*/ 829364 h 874035"/>
                <a:gd name="connsiteX5" fmla="*/ 433580 w 687764"/>
                <a:gd name="connsiteY5" fmla="*/ 667153 h 874035"/>
                <a:gd name="connsiteX6" fmla="*/ 553785 w 687764"/>
                <a:gd name="connsiteY6" fmla="*/ 482749 h 874035"/>
                <a:gd name="connsiteX7" fmla="*/ 589123 w 687764"/>
                <a:gd name="connsiteY7" fmla="*/ 348446 h 874035"/>
                <a:gd name="connsiteX8" fmla="*/ 649416 w 687764"/>
                <a:gd name="connsiteY8" fmla="*/ 22310 h 874035"/>
                <a:gd name="connsiteX9" fmla="*/ 672562 w 687764"/>
                <a:gd name="connsiteY9" fmla="*/ 308 h 874035"/>
                <a:gd name="connsiteX10" fmla="*/ 686945 w 687764"/>
                <a:gd name="connsiteY10" fmla="*/ 29073 h 874035"/>
                <a:gd name="connsiteX11" fmla="*/ 621318 w 687764"/>
                <a:gd name="connsiteY11" fmla="*/ 384927 h 874035"/>
                <a:gd name="connsiteX12" fmla="*/ 465203 w 687764"/>
                <a:gd name="connsiteY12" fmla="*/ 689632 h 874035"/>
                <a:gd name="connsiteX13" fmla="*/ 222982 w 687764"/>
                <a:gd name="connsiteY13" fmla="*/ 851366 h 874035"/>
                <a:gd name="connsiteX14" fmla="*/ 65153 w 687764"/>
                <a:gd name="connsiteY14" fmla="*/ 874036 h 87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87764" h="874035">
                  <a:moveTo>
                    <a:pt x="65153" y="873750"/>
                  </a:moveTo>
                  <a:cubicBezTo>
                    <a:pt x="54866" y="872893"/>
                    <a:pt x="38769" y="871655"/>
                    <a:pt x="22671" y="870226"/>
                  </a:cubicBezTo>
                  <a:cubicBezTo>
                    <a:pt x="9622" y="869083"/>
                    <a:pt x="-1141" y="864130"/>
                    <a:pt x="97" y="849080"/>
                  </a:cubicBezTo>
                  <a:cubicBezTo>
                    <a:pt x="1240" y="835079"/>
                    <a:pt x="12099" y="830792"/>
                    <a:pt x="24481" y="832221"/>
                  </a:cubicBezTo>
                  <a:cubicBezTo>
                    <a:pt x="65820" y="836888"/>
                    <a:pt x="106968" y="836126"/>
                    <a:pt x="148020" y="829364"/>
                  </a:cubicBezTo>
                  <a:cubicBezTo>
                    <a:pt x="263082" y="810314"/>
                    <a:pt x="356999" y="753449"/>
                    <a:pt x="433580" y="667153"/>
                  </a:cubicBezTo>
                  <a:cubicBezTo>
                    <a:pt x="482729" y="611813"/>
                    <a:pt x="525877" y="551996"/>
                    <a:pt x="553785" y="482749"/>
                  </a:cubicBezTo>
                  <a:cubicBezTo>
                    <a:pt x="571216" y="439505"/>
                    <a:pt x="579408" y="393785"/>
                    <a:pt x="589123" y="348446"/>
                  </a:cubicBezTo>
                  <a:cubicBezTo>
                    <a:pt x="612174" y="240242"/>
                    <a:pt x="630652" y="131276"/>
                    <a:pt x="649416" y="22310"/>
                  </a:cubicBezTo>
                  <a:cubicBezTo>
                    <a:pt x="651702" y="8785"/>
                    <a:pt x="655893" y="-1978"/>
                    <a:pt x="672562" y="308"/>
                  </a:cubicBezTo>
                  <a:cubicBezTo>
                    <a:pt x="685230" y="2022"/>
                    <a:pt x="689802" y="11738"/>
                    <a:pt x="686945" y="29073"/>
                  </a:cubicBezTo>
                  <a:cubicBezTo>
                    <a:pt x="667228" y="148040"/>
                    <a:pt x="644463" y="266531"/>
                    <a:pt x="621318" y="384927"/>
                  </a:cubicBezTo>
                  <a:cubicBezTo>
                    <a:pt x="598458" y="501989"/>
                    <a:pt x="543403" y="601049"/>
                    <a:pt x="465203" y="689632"/>
                  </a:cubicBezTo>
                  <a:cubicBezTo>
                    <a:pt x="398433" y="765165"/>
                    <a:pt x="318708" y="819743"/>
                    <a:pt x="222982" y="851366"/>
                  </a:cubicBezTo>
                  <a:cubicBezTo>
                    <a:pt x="173643" y="867654"/>
                    <a:pt x="122684" y="872607"/>
                    <a:pt x="65153" y="874036"/>
                  </a:cubicBezTo>
                  <a:close/>
                </a:path>
              </a:pathLst>
            </a:custGeom>
            <a:solidFill>
              <a:srgbClr val="C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5" name="Forma libre: forma 94">
              <a:extLst>
                <a:ext uri="{FF2B5EF4-FFF2-40B4-BE49-F238E27FC236}">
                  <a16:creationId xmlns:a16="http://schemas.microsoft.com/office/drawing/2014/main" id="{2546E047-59F2-406B-8095-A07BDC6E393E}"/>
                </a:ext>
              </a:extLst>
            </p:cNvPr>
            <p:cNvSpPr/>
            <p:nvPr/>
          </p:nvSpPr>
          <p:spPr>
            <a:xfrm>
              <a:off x="6703873" y="1709803"/>
              <a:ext cx="343991" cy="420569"/>
            </a:xfrm>
            <a:custGeom>
              <a:avLst/>
              <a:gdLst>
                <a:gd name="connsiteX0" fmla="*/ 27333 w 343991"/>
                <a:gd name="connsiteY0" fmla="*/ 420567 h 420569"/>
                <a:gd name="connsiteX1" fmla="*/ 2568 w 343991"/>
                <a:gd name="connsiteY1" fmla="*/ 389135 h 420569"/>
                <a:gd name="connsiteX2" fmla="*/ 33619 w 343991"/>
                <a:gd name="connsiteY2" fmla="*/ 201683 h 420569"/>
                <a:gd name="connsiteX3" fmla="*/ 77910 w 343991"/>
                <a:gd name="connsiteY3" fmla="*/ 15945 h 420569"/>
                <a:gd name="connsiteX4" fmla="*/ 105723 w 343991"/>
                <a:gd name="connsiteY4" fmla="*/ 1943 h 420569"/>
                <a:gd name="connsiteX5" fmla="*/ 114963 w 343991"/>
                <a:gd name="connsiteY5" fmla="*/ 26994 h 420569"/>
                <a:gd name="connsiteX6" fmla="*/ 68957 w 343991"/>
                <a:gd name="connsiteY6" fmla="*/ 247879 h 420569"/>
                <a:gd name="connsiteX7" fmla="*/ 51717 w 343991"/>
                <a:gd name="connsiteY7" fmla="*/ 361893 h 420569"/>
                <a:gd name="connsiteX8" fmla="*/ 50478 w 343991"/>
                <a:gd name="connsiteY8" fmla="*/ 374466 h 420569"/>
                <a:gd name="connsiteX9" fmla="*/ 62861 w 343991"/>
                <a:gd name="connsiteY9" fmla="*/ 373037 h 420569"/>
                <a:gd name="connsiteX10" fmla="*/ 308225 w 343991"/>
                <a:gd name="connsiteY10" fmla="*/ 231210 h 420569"/>
                <a:gd name="connsiteX11" fmla="*/ 338705 w 343991"/>
                <a:gd name="connsiteY11" fmla="*/ 228829 h 420569"/>
                <a:gd name="connsiteX12" fmla="*/ 334038 w 343991"/>
                <a:gd name="connsiteY12" fmla="*/ 259690 h 420569"/>
                <a:gd name="connsiteX13" fmla="*/ 205545 w 343991"/>
                <a:gd name="connsiteY13" fmla="*/ 347225 h 420569"/>
                <a:gd name="connsiteX14" fmla="*/ 66099 w 343991"/>
                <a:gd name="connsiteY14" fmla="*/ 412185 h 420569"/>
                <a:gd name="connsiteX15" fmla="*/ 27237 w 343991"/>
                <a:gd name="connsiteY15" fmla="*/ 420472 h 42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991" h="420569">
                  <a:moveTo>
                    <a:pt x="27333" y="420567"/>
                  </a:moveTo>
                  <a:cubicBezTo>
                    <a:pt x="4282" y="420758"/>
                    <a:pt x="-4957" y="409042"/>
                    <a:pt x="2568" y="389135"/>
                  </a:cubicBezTo>
                  <a:cubicBezTo>
                    <a:pt x="25428" y="328651"/>
                    <a:pt x="29809" y="265214"/>
                    <a:pt x="33619" y="201683"/>
                  </a:cubicBezTo>
                  <a:cubicBezTo>
                    <a:pt x="37429" y="137198"/>
                    <a:pt x="46668" y="73952"/>
                    <a:pt x="77910" y="15945"/>
                  </a:cubicBezTo>
                  <a:cubicBezTo>
                    <a:pt x="84102" y="4420"/>
                    <a:pt x="91817" y="-3962"/>
                    <a:pt x="105723" y="1943"/>
                  </a:cubicBezTo>
                  <a:cubicBezTo>
                    <a:pt x="116582" y="6611"/>
                    <a:pt x="120773" y="16612"/>
                    <a:pt x="114963" y="26994"/>
                  </a:cubicBezTo>
                  <a:cubicBezTo>
                    <a:pt x="76482" y="95860"/>
                    <a:pt x="74005" y="172250"/>
                    <a:pt x="68957" y="247879"/>
                  </a:cubicBezTo>
                  <a:cubicBezTo>
                    <a:pt x="66385" y="286455"/>
                    <a:pt x="61051" y="324460"/>
                    <a:pt x="51717" y="361893"/>
                  </a:cubicBezTo>
                  <a:cubicBezTo>
                    <a:pt x="50669" y="365989"/>
                    <a:pt x="46859" y="370847"/>
                    <a:pt x="50478" y="374466"/>
                  </a:cubicBezTo>
                  <a:cubicBezTo>
                    <a:pt x="54098" y="378086"/>
                    <a:pt x="58860" y="374561"/>
                    <a:pt x="62861" y="373037"/>
                  </a:cubicBezTo>
                  <a:cubicBezTo>
                    <a:pt x="151443" y="337604"/>
                    <a:pt x="234692" y="292837"/>
                    <a:pt x="308225" y="231210"/>
                  </a:cubicBezTo>
                  <a:cubicBezTo>
                    <a:pt x="318226" y="222828"/>
                    <a:pt x="328513" y="217018"/>
                    <a:pt x="338705" y="228829"/>
                  </a:cubicBezTo>
                  <a:cubicBezTo>
                    <a:pt x="348135" y="239783"/>
                    <a:pt x="343944" y="250832"/>
                    <a:pt x="334038" y="259690"/>
                  </a:cubicBezTo>
                  <a:cubicBezTo>
                    <a:pt x="295080" y="294551"/>
                    <a:pt x="250789" y="321602"/>
                    <a:pt x="205545" y="347225"/>
                  </a:cubicBezTo>
                  <a:cubicBezTo>
                    <a:pt x="160873" y="372656"/>
                    <a:pt x="115153" y="395897"/>
                    <a:pt x="66099" y="412185"/>
                  </a:cubicBezTo>
                  <a:cubicBezTo>
                    <a:pt x="52764" y="416567"/>
                    <a:pt x="39144" y="419424"/>
                    <a:pt x="27237" y="420472"/>
                  </a:cubicBezTo>
                  <a:close/>
                </a:path>
              </a:pathLst>
            </a:custGeom>
            <a:solidFill>
              <a:srgbClr val="C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6" name="Forma libre: forma 95">
              <a:extLst>
                <a:ext uri="{FF2B5EF4-FFF2-40B4-BE49-F238E27FC236}">
                  <a16:creationId xmlns:a16="http://schemas.microsoft.com/office/drawing/2014/main" id="{8505CFEF-1482-46F9-800D-AD32FAC25F6A}"/>
                </a:ext>
              </a:extLst>
            </p:cNvPr>
            <p:cNvSpPr/>
            <p:nvPr/>
          </p:nvSpPr>
          <p:spPr>
            <a:xfrm>
              <a:off x="6843891" y="2451077"/>
              <a:ext cx="344636" cy="420645"/>
            </a:xfrm>
            <a:custGeom>
              <a:avLst/>
              <a:gdLst>
                <a:gd name="connsiteX0" fmla="*/ 316988 w 344636"/>
                <a:gd name="connsiteY0" fmla="*/ 0 h 420645"/>
                <a:gd name="connsiteX1" fmla="*/ 342515 w 344636"/>
                <a:gd name="connsiteY1" fmla="*/ 28385 h 420645"/>
                <a:gd name="connsiteX2" fmla="*/ 307367 w 344636"/>
                <a:gd name="connsiteY2" fmla="*/ 255842 h 420645"/>
                <a:gd name="connsiteX3" fmla="*/ 268315 w 344636"/>
                <a:gd name="connsiteY3" fmla="*/ 400336 h 420645"/>
                <a:gd name="connsiteX4" fmla="*/ 264410 w 344636"/>
                <a:gd name="connsiteY4" fmla="*/ 407765 h 420645"/>
                <a:gd name="connsiteX5" fmla="*/ 238025 w 344636"/>
                <a:gd name="connsiteY5" fmla="*/ 418433 h 420645"/>
                <a:gd name="connsiteX6" fmla="*/ 230691 w 344636"/>
                <a:gd name="connsiteY6" fmla="*/ 390049 h 420645"/>
                <a:gd name="connsiteX7" fmla="*/ 265457 w 344636"/>
                <a:gd name="connsiteY7" fmla="*/ 283940 h 420645"/>
                <a:gd name="connsiteX8" fmla="*/ 275363 w 344636"/>
                <a:gd name="connsiteY8" fmla="*/ 168878 h 420645"/>
                <a:gd name="connsiteX9" fmla="*/ 292032 w 344636"/>
                <a:gd name="connsiteY9" fmla="*/ 61532 h 420645"/>
                <a:gd name="connsiteX10" fmla="*/ 292985 w 344636"/>
                <a:gd name="connsiteY10" fmla="*/ 47435 h 420645"/>
                <a:gd name="connsiteX11" fmla="*/ 277459 w 344636"/>
                <a:gd name="connsiteY11" fmla="*/ 49149 h 420645"/>
                <a:gd name="connsiteX12" fmla="*/ 34190 w 344636"/>
                <a:gd name="connsiteY12" fmla="*/ 191262 h 420645"/>
                <a:gd name="connsiteX13" fmla="*/ 6092 w 344636"/>
                <a:gd name="connsiteY13" fmla="*/ 192786 h 420645"/>
                <a:gd name="connsiteX14" fmla="*/ 6949 w 344636"/>
                <a:gd name="connsiteY14" fmla="*/ 164306 h 420645"/>
                <a:gd name="connsiteX15" fmla="*/ 78672 w 344636"/>
                <a:gd name="connsiteY15" fmla="*/ 109538 h 420645"/>
                <a:gd name="connsiteX16" fmla="*/ 278316 w 344636"/>
                <a:gd name="connsiteY16" fmla="*/ 8192 h 420645"/>
                <a:gd name="connsiteX17" fmla="*/ 316988 w 344636"/>
                <a:gd name="connsiteY17" fmla="*/ 0 h 4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4636" h="420644">
                  <a:moveTo>
                    <a:pt x="316988" y="0"/>
                  </a:moveTo>
                  <a:cubicBezTo>
                    <a:pt x="339276" y="0"/>
                    <a:pt x="349373" y="10668"/>
                    <a:pt x="342515" y="28385"/>
                  </a:cubicBezTo>
                  <a:cubicBezTo>
                    <a:pt x="313844" y="101727"/>
                    <a:pt x="314321" y="179261"/>
                    <a:pt x="307367" y="255842"/>
                  </a:cubicBezTo>
                  <a:cubicBezTo>
                    <a:pt x="302796" y="306229"/>
                    <a:pt x="292318" y="355187"/>
                    <a:pt x="268315" y="400336"/>
                  </a:cubicBezTo>
                  <a:cubicBezTo>
                    <a:pt x="266982" y="402812"/>
                    <a:pt x="265838" y="405384"/>
                    <a:pt x="264410" y="407765"/>
                  </a:cubicBezTo>
                  <a:cubicBezTo>
                    <a:pt x="258409" y="418148"/>
                    <a:pt x="249646" y="424148"/>
                    <a:pt x="238025" y="418433"/>
                  </a:cubicBezTo>
                  <a:cubicBezTo>
                    <a:pt x="225548" y="412433"/>
                    <a:pt x="224405" y="401574"/>
                    <a:pt x="230691" y="390049"/>
                  </a:cubicBezTo>
                  <a:cubicBezTo>
                    <a:pt x="248694" y="356711"/>
                    <a:pt x="259266" y="321088"/>
                    <a:pt x="265457" y="283940"/>
                  </a:cubicBezTo>
                  <a:cubicBezTo>
                    <a:pt x="271839" y="245840"/>
                    <a:pt x="272220" y="207264"/>
                    <a:pt x="275363" y="168878"/>
                  </a:cubicBezTo>
                  <a:cubicBezTo>
                    <a:pt x="278411" y="132683"/>
                    <a:pt x="282698" y="96774"/>
                    <a:pt x="292032" y="61532"/>
                  </a:cubicBezTo>
                  <a:cubicBezTo>
                    <a:pt x="293271" y="56960"/>
                    <a:pt x="297366" y="51626"/>
                    <a:pt x="292985" y="47435"/>
                  </a:cubicBezTo>
                  <a:cubicBezTo>
                    <a:pt x="287936" y="42577"/>
                    <a:pt x="282317" y="47149"/>
                    <a:pt x="277459" y="49149"/>
                  </a:cubicBezTo>
                  <a:cubicBezTo>
                    <a:pt x="189543" y="84773"/>
                    <a:pt x="106676" y="129254"/>
                    <a:pt x="34190" y="191262"/>
                  </a:cubicBezTo>
                  <a:cubicBezTo>
                    <a:pt x="24761" y="199358"/>
                    <a:pt x="15236" y="202121"/>
                    <a:pt x="6092" y="192786"/>
                  </a:cubicBezTo>
                  <a:cubicBezTo>
                    <a:pt x="-2671" y="183833"/>
                    <a:pt x="-1623" y="173165"/>
                    <a:pt x="6949" y="164306"/>
                  </a:cubicBezTo>
                  <a:cubicBezTo>
                    <a:pt x="28094" y="142589"/>
                    <a:pt x="53240" y="125825"/>
                    <a:pt x="78672" y="109538"/>
                  </a:cubicBezTo>
                  <a:cubicBezTo>
                    <a:pt x="141823" y="69056"/>
                    <a:pt x="207069" y="32671"/>
                    <a:pt x="278316" y="8192"/>
                  </a:cubicBezTo>
                  <a:cubicBezTo>
                    <a:pt x="291556" y="3620"/>
                    <a:pt x="305177" y="857"/>
                    <a:pt x="316988" y="0"/>
                  </a:cubicBezTo>
                  <a:close/>
                </a:path>
              </a:pathLst>
            </a:custGeom>
            <a:solidFill>
              <a:srgbClr val="C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7" name="Forma libre: forma 96">
              <a:extLst>
                <a:ext uri="{FF2B5EF4-FFF2-40B4-BE49-F238E27FC236}">
                  <a16:creationId xmlns:a16="http://schemas.microsoft.com/office/drawing/2014/main" id="{D3EED522-608C-4329-84AE-220F5E14E59F}"/>
                </a:ext>
              </a:extLst>
            </p:cNvPr>
            <p:cNvSpPr/>
            <p:nvPr/>
          </p:nvSpPr>
          <p:spPr>
            <a:xfrm>
              <a:off x="6804474" y="2460788"/>
              <a:ext cx="187961" cy="126356"/>
            </a:xfrm>
            <a:custGeom>
              <a:avLst/>
              <a:gdLst>
                <a:gd name="connsiteX0" fmla="*/ 91228 w 187961"/>
                <a:gd name="connsiteY0" fmla="*/ 45725 h 126356"/>
                <a:gd name="connsiteX1" fmla="*/ 23220 w 187961"/>
                <a:gd name="connsiteY1" fmla="*/ 45820 h 126356"/>
                <a:gd name="connsiteX2" fmla="*/ 169 w 187961"/>
                <a:gd name="connsiteY2" fmla="*/ 29818 h 126356"/>
                <a:gd name="connsiteX3" fmla="*/ 20172 w 187961"/>
                <a:gd name="connsiteY3" fmla="*/ 8006 h 126356"/>
                <a:gd name="connsiteX4" fmla="*/ 61891 w 187961"/>
                <a:gd name="connsiteY4" fmla="*/ 5529 h 126356"/>
                <a:gd name="connsiteX5" fmla="*/ 161904 w 187961"/>
                <a:gd name="connsiteY5" fmla="*/ 100 h 126356"/>
                <a:gd name="connsiteX6" fmla="*/ 187240 w 187961"/>
                <a:gd name="connsiteY6" fmla="*/ 13911 h 126356"/>
                <a:gd name="connsiteX7" fmla="*/ 173810 w 187961"/>
                <a:gd name="connsiteY7" fmla="*/ 38200 h 126356"/>
                <a:gd name="connsiteX8" fmla="*/ 47604 w 187961"/>
                <a:gd name="connsiteY8" fmla="*/ 120211 h 126356"/>
                <a:gd name="connsiteX9" fmla="*/ 16457 w 187961"/>
                <a:gd name="connsiteY9" fmla="*/ 118210 h 126356"/>
                <a:gd name="connsiteX10" fmla="*/ 25505 w 187961"/>
                <a:gd name="connsiteY10" fmla="*/ 88968 h 126356"/>
                <a:gd name="connsiteX11" fmla="*/ 91323 w 187961"/>
                <a:gd name="connsiteY11" fmla="*/ 45725 h 1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7961" h="126356">
                  <a:moveTo>
                    <a:pt x="91228" y="45725"/>
                  </a:moveTo>
                  <a:cubicBezTo>
                    <a:pt x="68654" y="45725"/>
                    <a:pt x="45889" y="45439"/>
                    <a:pt x="23220" y="45820"/>
                  </a:cubicBezTo>
                  <a:cubicBezTo>
                    <a:pt x="11218" y="46011"/>
                    <a:pt x="1598" y="43153"/>
                    <a:pt x="169" y="29818"/>
                  </a:cubicBezTo>
                  <a:cubicBezTo>
                    <a:pt x="-1355" y="15816"/>
                    <a:pt x="7599" y="9339"/>
                    <a:pt x="20172" y="8006"/>
                  </a:cubicBezTo>
                  <a:cubicBezTo>
                    <a:pt x="33983" y="6577"/>
                    <a:pt x="47985" y="6291"/>
                    <a:pt x="61891" y="5529"/>
                  </a:cubicBezTo>
                  <a:cubicBezTo>
                    <a:pt x="95229" y="3720"/>
                    <a:pt x="128566" y="1815"/>
                    <a:pt x="161904" y="100"/>
                  </a:cubicBezTo>
                  <a:cubicBezTo>
                    <a:pt x="173143" y="-471"/>
                    <a:pt x="183811" y="1053"/>
                    <a:pt x="187240" y="13911"/>
                  </a:cubicBezTo>
                  <a:cubicBezTo>
                    <a:pt x="190383" y="25722"/>
                    <a:pt x="182763" y="32485"/>
                    <a:pt x="173810" y="38200"/>
                  </a:cubicBezTo>
                  <a:cubicBezTo>
                    <a:pt x="131709" y="65442"/>
                    <a:pt x="89609" y="92778"/>
                    <a:pt x="47604" y="120211"/>
                  </a:cubicBezTo>
                  <a:cubicBezTo>
                    <a:pt x="36554" y="127354"/>
                    <a:pt x="25029" y="130116"/>
                    <a:pt x="16457" y="118210"/>
                  </a:cubicBezTo>
                  <a:cubicBezTo>
                    <a:pt x="7599" y="105923"/>
                    <a:pt x="14361" y="96207"/>
                    <a:pt x="25505" y="88968"/>
                  </a:cubicBezTo>
                  <a:cubicBezTo>
                    <a:pt x="47794" y="74300"/>
                    <a:pt x="70083" y="59631"/>
                    <a:pt x="91323" y="45725"/>
                  </a:cubicBezTo>
                  <a:close/>
                </a:path>
              </a:pathLst>
            </a:custGeom>
            <a:solidFill>
              <a:srgbClr val="C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8" name="Forma libre: forma 97">
              <a:extLst>
                <a:ext uri="{FF2B5EF4-FFF2-40B4-BE49-F238E27FC236}">
                  <a16:creationId xmlns:a16="http://schemas.microsoft.com/office/drawing/2014/main" id="{FD640E5A-B5E8-4230-A13D-F2A85B0893CA}"/>
                </a:ext>
              </a:extLst>
            </p:cNvPr>
            <p:cNvSpPr/>
            <p:nvPr/>
          </p:nvSpPr>
          <p:spPr>
            <a:xfrm>
              <a:off x="6899571" y="1994475"/>
              <a:ext cx="187871" cy="126288"/>
            </a:xfrm>
            <a:custGeom>
              <a:avLst/>
              <a:gdLst>
                <a:gd name="connsiteX0" fmla="*/ 95953 w 187871"/>
                <a:gd name="connsiteY0" fmla="*/ 80651 h 126288"/>
                <a:gd name="connsiteX1" fmla="*/ 163295 w 187871"/>
                <a:gd name="connsiteY1" fmla="*/ 80651 h 126288"/>
                <a:gd name="connsiteX2" fmla="*/ 187869 w 187871"/>
                <a:gd name="connsiteY2" fmla="*/ 98748 h 126288"/>
                <a:gd name="connsiteX3" fmla="*/ 164343 w 187871"/>
                <a:gd name="connsiteY3" fmla="*/ 118941 h 126288"/>
                <a:gd name="connsiteX4" fmla="*/ 25563 w 187871"/>
                <a:gd name="connsiteY4" fmla="*/ 126180 h 126288"/>
                <a:gd name="connsiteX5" fmla="*/ 1084 w 187871"/>
                <a:gd name="connsiteY5" fmla="*/ 113512 h 126288"/>
                <a:gd name="connsiteX6" fmla="*/ 13086 w 187871"/>
                <a:gd name="connsiteY6" fmla="*/ 88652 h 126288"/>
                <a:gd name="connsiteX7" fmla="*/ 142530 w 187871"/>
                <a:gd name="connsiteY7" fmla="*/ 5117 h 126288"/>
                <a:gd name="connsiteX8" fmla="*/ 171867 w 187871"/>
                <a:gd name="connsiteY8" fmla="*/ 9023 h 126288"/>
                <a:gd name="connsiteX9" fmla="*/ 162533 w 187871"/>
                <a:gd name="connsiteY9" fmla="*/ 37217 h 126288"/>
                <a:gd name="connsiteX10" fmla="*/ 95858 w 187871"/>
                <a:gd name="connsiteY10" fmla="*/ 80841 h 12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871" h="126288">
                  <a:moveTo>
                    <a:pt x="95953" y="80651"/>
                  </a:moveTo>
                  <a:cubicBezTo>
                    <a:pt x="118813" y="80651"/>
                    <a:pt x="141102" y="80746"/>
                    <a:pt x="163295" y="80651"/>
                  </a:cubicBezTo>
                  <a:cubicBezTo>
                    <a:pt x="176249" y="80555"/>
                    <a:pt x="187679" y="82841"/>
                    <a:pt x="187869" y="98748"/>
                  </a:cubicBezTo>
                  <a:cubicBezTo>
                    <a:pt x="188060" y="113988"/>
                    <a:pt x="177392" y="118274"/>
                    <a:pt x="164343" y="118941"/>
                  </a:cubicBezTo>
                  <a:cubicBezTo>
                    <a:pt x="118051" y="121322"/>
                    <a:pt x="71855" y="123704"/>
                    <a:pt x="25563" y="126180"/>
                  </a:cubicBezTo>
                  <a:cubicBezTo>
                    <a:pt x="14895" y="126752"/>
                    <a:pt x="4989" y="125418"/>
                    <a:pt x="1084" y="113512"/>
                  </a:cubicBezTo>
                  <a:cubicBezTo>
                    <a:pt x="-2726" y="101701"/>
                    <a:pt x="4037" y="94462"/>
                    <a:pt x="13086" y="88652"/>
                  </a:cubicBezTo>
                  <a:cubicBezTo>
                    <a:pt x="56234" y="60743"/>
                    <a:pt x="99287" y="32835"/>
                    <a:pt x="142530" y="5117"/>
                  </a:cubicBezTo>
                  <a:cubicBezTo>
                    <a:pt x="153008" y="-1645"/>
                    <a:pt x="164628" y="-2979"/>
                    <a:pt x="171867" y="9023"/>
                  </a:cubicBezTo>
                  <a:cubicBezTo>
                    <a:pt x="179011" y="20738"/>
                    <a:pt x="173201" y="30263"/>
                    <a:pt x="162533" y="37217"/>
                  </a:cubicBezTo>
                  <a:cubicBezTo>
                    <a:pt x="140149" y="51790"/>
                    <a:pt x="117765" y="66458"/>
                    <a:pt x="95858" y="80841"/>
                  </a:cubicBezTo>
                  <a:close/>
                </a:path>
              </a:pathLst>
            </a:custGeom>
            <a:solidFill>
              <a:srgbClr val="C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1;p43">
            <a:extLst>
              <a:ext uri="{FF2B5EF4-FFF2-40B4-BE49-F238E27FC236}">
                <a16:creationId xmlns:a16="http://schemas.microsoft.com/office/drawing/2014/main" id="{5986AF99-CF8A-467B-02F1-AD4A9E0BC7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54286" y="284150"/>
            <a:ext cx="2581992" cy="572697"/>
          </a:xfrm>
        </p:spPr>
        <p:txBody>
          <a:bodyPr/>
          <a:lstStyle/>
          <a:p>
            <a:pPr lvl="0" algn="ctr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شیوع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oogle Shape;1242;p43">
            <a:extLst>
              <a:ext uri="{FF2B5EF4-FFF2-40B4-BE49-F238E27FC236}">
                <a16:creationId xmlns:a16="http://schemas.microsoft.com/office/drawing/2014/main" id="{079D5A96-0EE6-5870-45B1-EEC4595715F4}"/>
              </a:ext>
            </a:extLst>
          </p:cNvPr>
          <p:cNvGrpSpPr/>
          <p:nvPr/>
        </p:nvGrpSpPr>
        <p:grpSpPr>
          <a:xfrm>
            <a:off x="2722735" y="1140375"/>
            <a:ext cx="5249881" cy="3452188"/>
            <a:chOff x="2757025" y="1151805"/>
            <a:chExt cx="5249881" cy="3452188"/>
          </a:xfrm>
          <a:noFill/>
        </p:grpSpPr>
        <p:sp>
          <p:nvSpPr>
            <p:cNvPr id="4" name="Google Shape;1243;p43">
              <a:extLst>
                <a:ext uri="{FF2B5EF4-FFF2-40B4-BE49-F238E27FC236}">
                  <a16:creationId xmlns:a16="http://schemas.microsoft.com/office/drawing/2014/main" id="{8C57BE8F-1081-9F5B-5531-D56A887B0604}"/>
                </a:ext>
              </a:extLst>
            </p:cNvPr>
            <p:cNvSpPr/>
            <p:nvPr/>
          </p:nvSpPr>
          <p:spPr>
            <a:xfrm>
              <a:off x="2757025" y="1448299"/>
              <a:ext cx="1950131" cy="3155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89"/>
                <a:gd name="f4" fmla="val 167789"/>
                <a:gd name="f5" fmla="val 13807"/>
                <a:gd name="f6" fmla="val 11526"/>
                <a:gd name="f7" fmla="val 9194"/>
                <a:gd name="f8" fmla="val 921"/>
                <a:gd name="f9" fmla="val 7431"/>
                <a:gd name="f10" fmla="val 2357"/>
                <a:gd name="f11" fmla="val 6418"/>
                <a:gd name="f12" fmla="val 3183"/>
                <a:gd name="f13" fmla="val 7559"/>
                <a:gd name="f14" fmla="val 5231"/>
                <a:gd name="f15" fmla="val 8433"/>
                <a:gd name="f16" fmla="val 6203"/>
                <a:gd name="f17" fmla="val 9308"/>
                <a:gd name="f18" fmla="val 7175"/>
                <a:gd name="f19" fmla="val 10393"/>
                <a:gd name="f20" fmla="val 8259"/>
                <a:gd name="f21" fmla="val 10189"/>
                <a:gd name="f22" fmla="val 9549"/>
                <a:gd name="f23" fmla="val 9355"/>
                <a:gd name="f24" fmla="val 9975"/>
                <a:gd name="f25" fmla="val 8287"/>
                <a:gd name="f26" fmla="val 10084"/>
                <a:gd name="f27" fmla="val 7292"/>
                <a:gd name="f28" fmla="val 7024"/>
                <a:gd name="f29" fmla="val 6762"/>
                <a:gd name="f30" fmla="val 10076"/>
                <a:gd name="f31" fmla="val 6511"/>
                <a:gd name="f32" fmla="val 10065"/>
                <a:gd name="f33" fmla="val 6102"/>
                <a:gd name="f34" fmla="val 10046"/>
                <a:gd name="f35" fmla="val 5686"/>
                <a:gd name="f36" fmla="val 9992"/>
                <a:gd name="f37" fmla="val 5277"/>
                <a:gd name="f38" fmla="val 4990"/>
                <a:gd name="f39" fmla="val 4705"/>
                <a:gd name="f40" fmla="val 10019"/>
                <a:gd name="f41" fmla="val 4430"/>
                <a:gd name="f42" fmla="val 10104"/>
                <a:gd name="f43" fmla="val 3763"/>
                <a:gd name="f44" fmla="val 10310"/>
                <a:gd name="f45" fmla="val 3182"/>
                <a:gd name="f46" fmla="val 11034"/>
                <a:gd name="f47" fmla="val 3440"/>
                <a:gd name="f48" fmla="val 11683"/>
                <a:gd name="f49" fmla="val 2981"/>
                <a:gd name="f50" fmla="val 12481"/>
                <a:gd name="f51" fmla="val 2431"/>
                <a:gd name="f52" fmla="val 12899"/>
                <a:gd name="f53" fmla="val 2962"/>
                <a:gd name="f54" fmla="val 13650"/>
                <a:gd name="f55" fmla="val 3377"/>
                <a:gd name="f56" fmla="val 14235"/>
                <a:gd name="f57" fmla="val 4081"/>
                <a:gd name="f58" fmla="val 14716"/>
                <a:gd name="f59" fmla="val 4076"/>
                <a:gd name="f60" fmla="val 15434"/>
                <a:gd name="f61" fmla="val 4071"/>
                <a:gd name="f62" fmla="val 16003"/>
                <a:gd name="f63" fmla="val 3591"/>
                <a:gd name="f64" fmla="val 16462"/>
                <a:gd name="f65" fmla="val 3082"/>
                <a:gd name="f66" fmla="val 16719"/>
                <a:gd name="f67" fmla="val 2572"/>
                <a:gd name="f68" fmla="val 16973"/>
                <a:gd name="f69" fmla="val 2000"/>
                <a:gd name="f70" fmla="val 17102"/>
                <a:gd name="f71" fmla="val 1518"/>
                <a:gd name="f72" fmla="val 17408"/>
                <a:gd name="f73" fmla="val 13"/>
                <a:gd name="f74" fmla="val 18366"/>
                <a:gd name="f75" fmla="val 20519"/>
                <a:gd name="f76" fmla="val 159"/>
                <a:gd name="f77" fmla="val 22295"/>
                <a:gd name="f78" fmla="val 1133"/>
                <a:gd name="f79" fmla="val 23491"/>
                <a:gd name="f80" fmla="val 1285"/>
                <a:gd name="f81" fmla="val 25550"/>
                <a:gd name="f82" fmla="val 817"/>
                <a:gd name="f83" fmla="val 27017"/>
                <a:gd name="f84" fmla="val 639"/>
                <a:gd name="f85" fmla="val 27577"/>
                <a:gd name="f86" fmla="val 351"/>
                <a:gd name="f87" fmla="val 28172"/>
                <a:gd name="f88" fmla="val 552"/>
                <a:gd name="f89" fmla="val 28724"/>
                <a:gd name="f90" fmla="val 782"/>
                <a:gd name="f91" fmla="val 29356"/>
                <a:gd name="f92" fmla="val 1526"/>
                <a:gd name="f93" fmla="val 29605"/>
                <a:gd name="f94" fmla="val 2177"/>
                <a:gd name="f95" fmla="val 29773"/>
                <a:gd name="f96" fmla="val 2891"/>
                <a:gd name="f97" fmla="val 29958"/>
                <a:gd name="f98" fmla="val 3669"/>
                <a:gd name="f99" fmla="val 30130"/>
                <a:gd name="f100" fmla="val 4408"/>
                <a:gd name="f101" fmla="val 5109"/>
                <a:gd name="f102" fmla="val 5775"/>
                <a:gd name="f103" fmla="val 29975"/>
                <a:gd name="f104" fmla="val 6314"/>
                <a:gd name="f105" fmla="val 29528"/>
                <a:gd name="f106" fmla="val 7583"/>
                <a:gd name="f107" fmla="val 28478"/>
                <a:gd name="f108" fmla="val 9157"/>
                <a:gd name="f109" fmla="val 28121"/>
                <a:gd name="f110" fmla="val 10834"/>
                <a:gd name="f111" fmla="val 13016"/>
                <a:gd name="f112" fmla="val 15374"/>
                <a:gd name="f113" fmla="val 28725"/>
                <a:gd name="f114" fmla="val 17464"/>
                <a:gd name="f115" fmla="val 29196"/>
                <a:gd name="f116" fmla="val 18740"/>
                <a:gd name="f117" fmla="val 29482"/>
                <a:gd name="f118" fmla="val 20083"/>
                <a:gd name="f119" fmla="val 29952"/>
                <a:gd name="f120" fmla="val 20830"/>
                <a:gd name="f121" fmla="val 31028"/>
                <a:gd name="f122" fmla="val 21824"/>
                <a:gd name="f123" fmla="val 32461"/>
                <a:gd name="f124" fmla="val 21400"/>
                <a:gd name="f125" fmla="val 34451"/>
                <a:gd name="f126" fmla="val 20580"/>
                <a:gd name="f127" fmla="val 35993"/>
                <a:gd name="f128" fmla="val 19762"/>
                <a:gd name="f129" fmla="val 37533"/>
                <a:gd name="f130" fmla="val 18587"/>
                <a:gd name="f131" fmla="val 38903"/>
                <a:gd name="f132" fmla="val 18068"/>
                <a:gd name="f133" fmla="val 40567"/>
                <a:gd name="f134" fmla="val 17582"/>
                <a:gd name="f135" fmla="val 42129"/>
                <a:gd name="f136" fmla="val 17717"/>
                <a:gd name="f137" fmla="val 43806"/>
                <a:gd name="f138" fmla="val 17859"/>
                <a:gd name="f139" fmla="val 45436"/>
                <a:gd name="f140" fmla="val 18032"/>
                <a:gd name="f141" fmla="val 47441"/>
                <a:gd name="f142" fmla="val 18242"/>
                <a:gd name="f143" fmla="val 49554"/>
                <a:gd name="f144" fmla="val 19405"/>
                <a:gd name="f145" fmla="val 51198"/>
                <a:gd name="f146" fmla="val 20624"/>
                <a:gd name="f147" fmla="val 52922"/>
                <a:gd name="f148" fmla="val 21392"/>
                <a:gd name="f149" fmla="val 55494"/>
                <a:gd name="f150" fmla="val 21294"/>
                <a:gd name="f151" fmla="val 57601"/>
                <a:gd name="f152" fmla="val 21216"/>
                <a:gd name="f153" fmla="val 59294"/>
                <a:gd name="f154" fmla="val 20619"/>
                <a:gd name="f155" fmla="val 60958"/>
                <a:gd name="f156" fmla="val 20775"/>
                <a:gd name="f157" fmla="val 62645"/>
                <a:gd name="f158" fmla="val 21057"/>
                <a:gd name="f159" fmla="val 65704"/>
                <a:gd name="f160" fmla="val 23699"/>
                <a:gd name="f161" fmla="val 67999"/>
                <a:gd name="f162" fmla="val 26397"/>
                <a:gd name="f163" fmla="val 69471"/>
                <a:gd name="f164" fmla="val 29219"/>
                <a:gd name="f165" fmla="val 71013"/>
                <a:gd name="f166" fmla="val 31651"/>
                <a:gd name="f167" fmla="val 73637"/>
                <a:gd name="f168" fmla="val 32623"/>
                <a:gd name="f169" fmla="val 76701"/>
                <a:gd name="f170" fmla="val 33112"/>
                <a:gd name="f171" fmla="val 78241"/>
                <a:gd name="f172" fmla="val 33257"/>
                <a:gd name="f173" fmla="val 79868"/>
                <a:gd name="f174" fmla="val 33688"/>
                <a:gd name="f175" fmla="val 81425"/>
                <a:gd name="f176" fmla="val 34432"/>
                <a:gd name="f177" fmla="val 84119"/>
                <a:gd name="f178" fmla="val 36051"/>
                <a:gd name="f179" fmla="val 86565"/>
                <a:gd name="f180" fmla="val 38239"/>
                <a:gd name="f181" fmla="val 88307"/>
                <a:gd name="f182" fmla="val 39834"/>
                <a:gd name="f183" fmla="val 89575"/>
                <a:gd name="f184" fmla="val 42451"/>
                <a:gd name="f185" fmla="val 90023"/>
                <a:gd name="f186" fmla="val 44455"/>
                <a:gd name="f187" fmla="val 90388"/>
                <a:gd name="f188" fmla="val 45495"/>
                <a:gd name="f189" fmla="val 90578"/>
                <a:gd name="f190" fmla="val 46617"/>
                <a:gd name="f191" fmla="val 90728"/>
                <a:gd name="f192" fmla="val 47400"/>
                <a:gd name="f193" fmla="val 91437"/>
                <a:gd name="f194" fmla="val 47762"/>
                <a:gd name="f195" fmla="val 91764"/>
                <a:gd name="f196" fmla="val 48023"/>
                <a:gd name="f197" fmla="val 92187"/>
                <a:gd name="f198" fmla="val 48369"/>
                <a:gd name="f199" fmla="val 92530"/>
                <a:gd name="f200" fmla="val 50044"/>
                <a:gd name="f201" fmla="val 94188"/>
                <a:gd name="f202" fmla="val 53127"/>
                <a:gd name="f203" fmla="val 93507"/>
                <a:gd name="f204" fmla="val 54821"/>
                <a:gd name="f205" fmla="val 95145"/>
                <a:gd name="f206" fmla="val 55259"/>
                <a:gd name="f207" fmla="val 95566"/>
                <a:gd name="f208" fmla="val 55558"/>
                <a:gd name="f209" fmla="val 96107"/>
                <a:gd name="f210" fmla="val 55941"/>
                <a:gd name="f211" fmla="val 96579"/>
                <a:gd name="f212" fmla="val 56887"/>
                <a:gd name="f213" fmla="val 97736"/>
                <a:gd name="f214" fmla="val 58370"/>
                <a:gd name="f215" fmla="val 98428"/>
                <a:gd name="f216" fmla="val 59861"/>
                <a:gd name="f217" fmla="val 60003"/>
                <a:gd name="f218" fmla="val 60145"/>
                <a:gd name="f219" fmla="val 98421"/>
                <a:gd name="f220" fmla="val 60286"/>
                <a:gd name="f221" fmla="val 98409"/>
                <a:gd name="f222" fmla="val 59905"/>
                <a:gd name="f223" fmla="val 99653"/>
                <a:gd name="f224" fmla="val 61397"/>
                <a:gd name="f225" fmla="val 101114"/>
                <a:gd name="f226" fmla="val 60936"/>
                <a:gd name="f227" fmla="val 102330"/>
                <a:gd name="f228" fmla="val 60565"/>
                <a:gd name="f229" fmla="val 103312"/>
                <a:gd name="f230" fmla="val 59445"/>
                <a:gd name="f231" fmla="val 103741"/>
                <a:gd name="f232" fmla="val 58674"/>
                <a:gd name="f233" fmla="val 104452"/>
                <a:gd name="f234" fmla="val 57337"/>
                <a:gd name="f235" fmla="val 105685"/>
                <a:gd name="f236" fmla="val 57129"/>
                <a:gd name="f237" fmla="val 107795"/>
                <a:gd name="f238" fmla="val 57705"/>
                <a:gd name="f239" fmla="val 109521"/>
                <a:gd name="f240" fmla="val 58282"/>
                <a:gd name="f241" fmla="val 111246"/>
                <a:gd name="f242" fmla="val 59498"/>
                <a:gd name="f243" fmla="val 112671"/>
                <a:gd name="f244" fmla="val 60717"/>
                <a:gd name="f245" fmla="val 114022"/>
                <a:gd name="f246" fmla="val 62978"/>
                <a:gd name="f247" fmla="val 116530"/>
                <a:gd name="f248" fmla="val 65696"/>
                <a:gd name="f249" fmla="val 117746"/>
                <a:gd name="f250" fmla="val 68148"/>
                <a:gd name="f251" fmla="val 120066"/>
                <a:gd name="f252" fmla="val 70420"/>
                <a:gd name="f253" fmla="val 122216"/>
                <a:gd name="f254" fmla="val 70937"/>
                <a:gd name="f255" fmla="val 125696"/>
                <a:gd name="f256" fmla="val 70438"/>
                <a:gd name="f257" fmla="val 128784"/>
                <a:gd name="f258" fmla="val 69938"/>
                <a:gd name="f259" fmla="val 131872"/>
                <a:gd name="f260" fmla="val 68585"/>
                <a:gd name="f261" fmla="val 134744"/>
                <a:gd name="f262" fmla="val 67620"/>
                <a:gd name="f263" fmla="val 137718"/>
                <a:gd name="f264" fmla="val 65814"/>
                <a:gd name="f265" fmla="val 143276"/>
                <a:gd name="f266" fmla="val 65376"/>
                <a:gd name="f267" fmla="val 149382"/>
                <a:gd name="f268" fmla="val 67102"/>
                <a:gd name="f269" fmla="val 154963"/>
                <a:gd name="f270" fmla="val 68828"/>
                <a:gd name="f271" fmla="val 160546"/>
                <a:gd name="f272" fmla="val 72869"/>
                <a:gd name="f273" fmla="val 165522"/>
                <a:gd name="f274" fmla="val 78283"/>
                <a:gd name="f275" fmla="val 167717"/>
                <a:gd name="f276" fmla="val 78404"/>
                <a:gd name="f277" fmla="val 167766"/>
                <a:gd name="f278" fmla="val 78530"/>
                <a:gd name="f279" fmla="val 167788"/>
                <a:gd name="f280" fmla="val 78658"/>
                <a:gd name="f281" fmla="val 79167"/>
                <a:gd name="f282" fmla="val 79705"/>
                <a:gd name="f283" fmla="val 167444"/>
                <a:gd name="f284" fmla="val 80056"/>
                <a:gd name="f285" fmla="val 167066"/>
                <a:gd name="f286" fmla="val 80495"/>
                <a:gd name="f287" fmla="val 166591"/>
                <a:gd name="f288" fmla="val 80589"/>
                <a:gd name="f289" fmla="val 165833"/>
                <a:gd name="f290" fmla="val 80281"/>
                <a:gd name="f291" fmla="val 165265"/>
                <a:gd name="f292" fmla="val 79304"/>
                <a:gd name="f293" fmla="val 163467"/>
                <a:gd name="f294" fmla="val 77566"/>
                <a:gd name="f295" fmla="val 161932"/>
                <a:gd name="f296" fmla="val 76298"/>
                <a:gd name="f297" fmla="val 160326"/>
                <a:gd name="f298" fmla="val 75898"/>
                <a:gd name="f299" fmla="val 159821"/>
                <a:gd name="f300" fmla="val 75478"/>
                <a:gd name="f301" fmla="val 159248"/>
                <a:gd name="f302" fmla="val 75530"/>
                <a:gd name="f303" fmla="val 158607"/>
                <a:gd name="f304" fmla="val 75589"/>
                <a:gd name="f305" fmla="val 157886"/>
                <a:gd name="f306" fmla="val 76208"/>
                <a:gd name="f307" fmla="val 157367"/>
                <a:gd name="f308" fmla="val 76666"/>
                <a:gd name="f309" fmla="val 156807"/>
                <a:gd name="f310" fmla="val 77361"/>
                <a:gd name="f311" fmla="val 155947"/>
                <a:gd name="f312" fmla="val 77729"/>
                <a:gd name="f313" fmla="val 154867"/>
                <a:gd name="f314" fmla="val 77704"/>
                <a:gd name="f315" fmla="val 153762"/>
                <a:gd name="f316" fmla="val 77674"/>
                <a:gd name="f317" fmla="val 152733"/>
                <a:gd name="f318" fmla="val 77075"/>
                <a:gd name="f319" fmla="val 151726"/>
                <a:gd name="f320" fmla="val 77111"/>
                <a:gd name="f321" fmla="val 150697"/>
                <a:gd name="f322" fmla="val 77146"/>
                <a:gd name="f323" fmla="val 149667"/>
                <a:gd name="f324" fmla="val 77701"/>
                <a:gd name="f325" fmla="val 148583"/>
                <a:gd name="f326" fmla="val 78676"/>
                <a:gd name="f327" fmla="val 148251"/>
                <a:gd name="f328" fmla="val 79120"/>
                <a:gd name="f329" fmla="val 148100"/>
                <a:gd name="f330" fmla="val 79614"/>
                <a:gd name="f331" fmla="val 148115"/>
                <a:gd name="f332" fmla="val 80042"/>
                <a:gd name="f333" fmla="val 147926"/>
                <a:gd name="f334" fmla="val 81453"/>
                <a:gd name="f335" fmla="val 147303"/>
                <a:gd name="f336" fmla="val 81228"/>
                <a:gd name="f337" fmla="val 145153"/>
                <a:gd name="f338" fmla="val 82249"/>
                <a:gd name="f339" fmla="val 143996"/>
                <a:gd name="f340" fmla="val 82722"/>
                <a:gd name="f341" fmla="val 143460"/>
                <a:gd name="f342" fmla="val 83419"/>
                <a:gd name="f343" fmla="val 143193"/>
                <a:gd name="f344" fmla="val 84064"/>
                <a:gd name="f345" fmla="val 142883"/>
                <a:gd name="f346" fmla="val 86792"/>
                <a:gd name="f347" fmla="val 141571"/>
                <a:gd name="f348" fmla="val 89035"/>
                <a:gd name="f349" fmla="val 138972"/>
                <a:gd name="f350" fmla="val 89283"/>
                <a:gd name="f351" fmla="val 135957"/>
                <a:gd name="f352" fmla="val 89483"/>
                <a:gd name="f353" fmla="val 133544"/>
                <a:gd name="f354" fmla="val 88605"/>
                <a:gd name="f355" fmla="val 130615"/>
                <a:gd name="f356" fmla="val 90438"/>
                <a:gd name="f357" fmla="val 129034"/>
                <a:gd name="f358" fmla="val 91238"/>
                <a:gd name="f359" fmla="val 128344"/>
                <a:gd name="f360" fmla="val 92244"/>
                <a:gd name="f361" fmla="val 128199"/>
                <a:gd name="f362" fmla="val 93314"/>
                <a:gd name="f363" fmla="val 94087"/>
                <a:gd name="f364" fmla="val 94894"/>
                <a:gd name="f365" fmla="val 128275"/>
                <a:gd name="f366" fmla="val 95682"/>
                <a:gd name="f367" fmla="val 96098"/>
                <a:gd name="f368" fmla="val 96509"/>
                <a:gd name="f369" fmla="val 128254"/>
                <a:gd name="f370" fmla="val 96908"/>
                <a:gd name="f371" fmla="val 128189"/>
                <a:gd name="f372" fmla="val 97800"/>
                <a:gd name="f373" fmla="val 128044"/>
                <a:gd name="f374" fmla="val 98396"/>
                <a:gd name="f375" fmla="val 127214"/>
                <a:gd name="f376" fmla="val 98814"/>
                <a:gd name="f377" fmla="val 126412"/>
                <a:gd name="f378" fmla="val 99231"/>
                <a:gd name="f379" fmla="val 125609"/>
                <a:gd name="f380" fmla="val 99280"/>
                <a:gd name="f381" fmla="val 124658"/>
                <a:gd name="f382" fmla="val 99129"/>
                <a:gd name="f383" fmla="val 123766"/>
                <a:gd name="f384" fmla="val 98945"/>
                <a:gd name="f385" fmla="val 122668"/>
                <a:gd name="f386" fmla="val 98473"/>
                <a:gd name="f387" fmla="val 121597"/>
                <a:gd name="f388" fmla="val 98577"/>
                <a:gd name="f389" fmla="val 120489"/>
                <a:gd name="f390" fmla="val 98723"/>
                <a:gd name="f391" fmla="val 118930"/>
                <a:gd name="f392" fmla="val 99942"/>
                <a:gd name="f393" fmla="val 117730"/>
                <a:gd name="f394" fmla="val 100886"/>
                <a:gd name="f395" fmla="val 116480"/>
                <a:gd name="f396" fmla="val 102003"/>
                <a:gd name="f397" fmla="val 114998"/>
                <a:gd name="f398" fmla="val 102797"/>
                <a:gd name="f399" fmla="val 113297"/>
                <a:gd name="f400" fmla="val 103214"/>
                <a:gd name="f401" fmla="val 111488"/>
                <a:gd name="f402" fmla="val 109429"/>
                <a:gd name="f403" fmla="val 102371"/>
                <a:gd name="f404" fmla="val 106997"/>
                <a:gd name="f405" fmla="val 100524"/>
                <a:gd name="f406" fmla="val 105970"/>
                <a:gd name="f407" fmla="val 98677"/>
                <a:gd name="f408" fmla="val 104943"/>
                <a:gd name="f409" fmla="val 96462"/>
                <a:gd name="f410" fmla="val 104915"/>
                <a:gd name="f411" fmla="val 94350"/>
                <a:gd name="f412" fmla="val 104853"/>
                <a:gd name="f413" fmla="val 92237"/>
                <a:gd name="f414" fmla="val 104794"/>
                <a:gd name="f415" fmla="val 89999"/>
                <a:gd name="f416" fmla="val 104633"/>
                <a:gd name="f417" fmla="val 88273"/>
                <a:gd name="f418" fmla="val 103414"/>
                <a:gd name="f419" fmla="val 86692"/>
                <a:gd name="f420" fmla="val 102296"/>
                <a:gd name="f421" fmla="val 85799"/>
                <a:gd name="f422" fmla="val 100469"/>
                <a:gd name="f423" fmla="val 84550"/>
                <a:gd name="f424" fmla="val 98991"/>
                <a:gd name="f425" fmla="val 82441"/>
                <a:gd name="f426" fmla="val 96497"/>
                <a:gd name="f427" fmla="val 79375"/>
                <a:gd name="f428" fmla="val 95057"/>
                <a:gd name="f429" fmla="val 76410"/>
                <a:gd name="f430" fmla="val 93690"/>
                <a:gd name="f431" fmla="val 75559"/>
                <a:gd name="f432" fmla="val 93298"/>
                <a:gd name="f433" fmla="val 74630"/>
                <a:gd name="f434" fmla="val 92901"/>
                <a:gd name="f435" fmla="val 73720"/>
                <a:gd name="f436" fmla="val 73431"/>
                <a:gd name="f437" fmla="val 73144"/>
                <a:gd name="f438" fmla="val 92941"/>
                <a:gd name="f439" fmla="val 72862"/>
                <a:gd name="f440" fmla="val 93034"/>
                <a:gd name="f441" fmla="val 72400"/>
                <a:gd name="f442" fmla="val 93185"/>
                <a:gd name="f443" fmla="val 71985"/>
                <a:gd name="f444" fmla="val 93473"/>
                <a:gd name="f445" fmla="val 71508"/>
                <a:gd name="f446" fmla="val 93564"/>
                <a:gd name="f447" fmla="val 71390"/>
                <a:gd name="f448" fmla="val 93586"/>
                <a:gd name="f449" fmla="val 71274"/>
                <a:gd name="f450" fmla="val 93597"/>
                <a:gd name="f451" fmla="val 71159"/>
                <a:gd name="f452" fmla="val 70006"/>
                <a:gd name="f453" fmla="val 69033"/>
                <a:gd name="f454" fmla="val 92520"/>
                <a:gd name="f455" fmla="val 67966"/>
                <a:gd name="f456" fmla="val 91944"/>
                <a:gd name="f457" fmla="val 67424"/>
                <a:gd name="f458" fmla="val 91651"/>
                <a:gd name="f459" fmla="val 66830"/>
                <a:gd name="f460" fmla="val 91518"/>
                <a:gd name="f461" fmla="val 66231"/>
                <a:gd name="f462" fmla="val 64138"/>
                <a:gd name="f463" fmla="val 61986"/>
                <a:gd name="f464" fmla="val 93147"/>
                <a:gd name="f465" fmla="val 61817"/>
                <a:gd name="f466" fmla="val 95293"/>
                <a:gd name="f467" fmla="val 61476"/>
                <a:gd name="f468" fmla="val 95410"/>
                <a:gd name="f469" fmla="val 61056"/>
                <a:gd name="f470" fmla="val 95468"/>
                <a:gd name="f471" fmla="val 60611"/>
                <a:gd name="f472" fmla="val 59413"/>
                <a:gd name="f473" fmla="val 58031"/>
                <a:gd name="f474" fmla="val 95047"/>
                <a:gd name="f475" fmla="val 57510"/>
                <a:gd name="f476" fmla="val 94228"/>
                <a:gd name="f477" fmla="val 56995"/>
                <a:gd name="f478" fmla="val 93419"/>
                <a:gd name="f479" fmla="val 56789"/>
                <a:gd name="f480" fmla="val 92287"/>
                <a:gd name="f481" fmla="val 55904"/>
                <a:gd name="f482" fmla="val 91918"/>
                <a:gd name="f483" fmla="val 55432"/>
                <a:gd name="f484" fmla="val 91722"/>
                <a:gd name="f485" fmla="val 54840"/>
                <a:gd name="f486" fmla="val 91796"/>
                <a:gd name="f487" fmla="val 54455"/>
                <a:gd name="f488" fmla="val 91458"/>
                <a:gd name="f489" fmla="val 53818"/>
                <a:gd name="f490" fmla="val 90898"/>
                <a:gd name="f491" fmla="val 54313"/>
                <a:gd name="f492" fmla="val 89881"/>
                <a:gd name="f493" fmla="val 54428"/>
                <a:gd name="f494" fmla="val 89040"/>
                <a:gd name="f495" fmla="val 54609"/>
                <a:gd name="f496" fmla="val 87696"/>
                <a:gd name="f497" fmla="val 53607"/>
                <a:gd name="f498" fmla="val 86419"/>
                <a:gd name="f499" fmla="val 52383"/>
                <a:gd name="f500" fmla="val 85834"/>
                <a:gd name="f501" fmla="val 51161"/>
                <a:gd name="f502" fmla="val 85249"/>
                <a:gd name="f503" fmla="val 49761"/>
                <a:gd name="f504" fmla="val 85202"/>
                <a:gd name="f505" fmla="val 48407"/>
                <a:gd name="f506" fmla="val 85159"/>
                <a:gd name="f507" fmla="val 47051"/>
                <a:gd name="f508" fmla="val 85115"/>
                <a:gd name="f509" fmla="val 45649"/>
                <a:gd name="f510" fmla="val 85054"/>
                <a:gd name="f511" fmla="val 44436"/>
                <a:gd name="f512" fmla="val 84447"/>
                <a:gd name="f513" fmla="val 42077"/>
                <a:gd name="f514" fmla="val 83264"/>
                <a:gd name="f515" fmla="val 41111"/>
                <a:gd name="f516" fmla="val 80063"/>
                <a:gd name="f517" fmla="val 42146"/>
                <a:gd name="f518" fmla="val 77635"/>
                <a:gd name="f519" fmla="val 43156"/>
                <a:gd name="f520" fmla="val 75267"/>
                <a:gd name="f521" fmla="val 45760"/>
                <a:gd name="f522" fmla="val 73783"/>
                <a:gd name="f523" fmla="val 48337"/>
                <a:gd name="f524" fmla="val 48401"/>
                <a:gd name="f525" fmla="val 48464"/>
                <a:gd name="f526" fmla="val 73784"/>
                <a:gd name="f527" fmla="val 48528"/>
                <a:gd name="f528" fmla="val 73786"/>
                <a:gd name="f529" fmla="val 51112"/>
                <a:gd name="f530" fmla="val 73862"/>
                <a:gd name="f531" fmla="val 53842"/>
                <a:gd name="f532" fmla="val 75749"/>
                <a:gd name="f533" fmla="val 53870"/>
                <a:gd name="f534" fmla="val 78335"/>
                <a:gd name="f535" fmla="val 53875"/>
                <a:gd name="f536" fmla="val 78746"/>
                <a:gd name="f537" fmla="val 54287"/>
                <a:gd name="f538" fmla="val 78928"/>
                <a:gd name="f539" fmla="val 54735"/>
                <a:gd name="f540" fmla="val 55004"/>
                <a:gd name="f541" fmla="val 55285"/>
                <a:gd name="f542" fmla="val 78863"/>
                <a:gd name="f543" fmla="val 55498"/>
                <a:gd name="f544" fmla="val 78741"/>
                <a:gd name="f545" fmla="val 56067"/>
                <a:gd name="f546" fmla="val 78416"/>
                <a:gd name="f547" fmla="val 56365"/>
                <a:gd name="f548" fmla="val 77760"/>
                <a:gd name="f549" fmla="val 56505"/>
                <a:gd name="f550" fmla="val 77119"/>
                <a:gd name="f551" fmla="val 56645"/>
                <a:gd name="f552" fmla="val 76478"/>
                <a:gd name="f553" fmla="val 56664"/>
                <a:gd name="f554" fmla="val 75812"/>
                <a:gd name="f555" fmla="val 56860"/>
                <a:gd name="f556" fmla="val 75186"/>
                <a:gd name="f557" fmla="val 57310"/>
                <a:gd name="f558" fmla="val 73749"/>
                <a:gd name="f559" fmla="val 58757"/>
                <a:gd name="f560" fmla="val 72690"/>
                <a:gd name="f561" fmla="val 60261"/>
                <a:gd name="f562" fmla="val 60273"/>
                <a:gd name="f563" fmla="val 60285"/>
                <a:gd name="f564" fmla="val 60297"/>
                <a:gd name="f565" fmla="val 60306"/>
                <a:gd name="f566" fmla="val 60314"/>
                <a:gd name="f567" fmla="val 60323"/>
                <a:gd name="f568" fmla="val 61893"/>
                <a:gd name="f569" fmla="val 62998"/>
                <a:gd name="f570" fmla="val 71122"/>
                <a:gd name="f571" fmla="val 64116"/>
                <a:gd name="f572" fmla="val 70013"/>
                <a:gd name="f573" fmla="val 65241"/>
                <a:gd name="f574" fmla="val 68896"/>
                <a:gd name="f575" fmla="val 65913"/>
                <a:gd name="f576" fmla="val 67214"/>
                <a:gd name="f577" fmla="val 65469"/>
                <a:gd name="f578" fmla="val 65693"/>
                <a:gd name="f579" fmla="val 65229"/>
                <a:gd name="f580" fmla="val 64873"/>
                <a:gd name="f581" fmla="val 64683"/>
                <a:gd name="f582" fmla="val 64046"/>
                <a:gd name="f583" fmla="val 64956"/>
                <a:gd name="f584" fmla="val 63238"/>
                <a:gd name="f585" fmla="val 65170"/>
                <a:gd name="f586" fmla="val 62604"/>
                <a:gd name="f587" fmla="val 65822"/>
                <a:gd name="f588" fmla="val 62237"/>
                <a:gd name="f589" fmla="val 66438"/>
                <a:gd name="f590" fmla="val 61978"/>
                <a:gd name="f591" fmla="val 67992"/>
                <a:gd name="f592" fmla="val 61328"/>
                <a:gd name="f593" fmla="val 69657"/>
                <a:gd name="f594" fmla="val 60995"/>
                <a:gd name="f595" fmla="val 71338"/>
                <a:gd name="f596" fmla="val 71514"/>
                <a:gd name="f597" fmla="val 71689"/>
                <a:gd name="f598" fmla="val 60998"/>
                <a:gd name="f599" fmla="val 71865"/>
                <a:gd name="f600" fmla="val 61005"/>
                <a:gd name="f601" fmla="val 71916"/>
                <a:gd name="f602" fmla="val 61008"/>
                <a:gd name="f603" fmla="val 71966"/>
                <a:gd name="f604" fmla="val 61009"/>
                <a:gd name="f605" fmla="val 72016"/>
                <a:gd name="f606" fmla="val 73530"/>
                <a:gd name="f607" fmla="val 74333"/>
                <a:gd name="f608" fmla="val 60016"/>
                <a:gd name="f609" fmla="val 75129"/>
                <a:gd name="f610" fmla="val 58671"/>
                <a:gd name="f611" fmla="val 75724"/>
                <a:gd name="f612" fmla="val 57667"/>
                <a:gd name="f613" fmla="val 75988"/>
                <a:gd name="f614" fmla="val 56400"/>
                <a:gd name="f615" fmla="val 76935"/>
                <a:gd name="f616" fmla="val 55719"/>
                <a:gd name="f617" fmla="val 77461"/>
                <a:gd name="f618" fmla="val 55341"/>
                <a:gd name="f619" fmla="val 78061"/>
                <a:gd name="f620" fmla="val 55227"/>
                <a:gd name="f621" fmla="val 78697"/>
                <a:gd name="f622" fmla="val 79669"/>
                <a:gd name="f623" fmla="val 80723"/>
                <a:gd name="f624" fmla="val 55493"/>
                <a:gd name="f625" fmla="val 81724"/>
                <a:gd name="f626" fmla="val 81835"/>
                <a:gd name="f627" fmla="val 81945"/>
                <a:gd name="f628" fmla="val 55490"/>
                <a:gd name="f629" fmla="val 82055"/>
                <a:gd name="f630" fmla="val 55483"/>
                <a:gd name="f631" fmla="val 84597"/>
                <a:gd name="f632" fmla="val 55311"/>
                <a:gd name="f633" fmla="val 86582"/>
                <a:gd name="f634" fmla="val 52458"/>
                <a:gd name="f635" fmla="val 85860"/>
                <a:gd name="f636" fmla="val 50015"/>
                <a:gd name="f637" fmla="val 85517"/>
                <a:gd name="f638" fmla="val 48852"/>
                <a:gd name="f639" fmla="val 84704"/>
                <a:gd name="f640" fmla="val 47901"/>
                <a:gd name="f641" fmla="val 84043"/>
                <a:gd name="f642" fmla="val 46884"/>
                <a:gd name="f643" fmla="val 83131"/>
                <a:gd name="f644" fmla="val 45481"/>
                <a:gd name="f645" fmla="val 82492"/>
                <a:gd name="f646" fmla="val 43918"/>
                <a:gd name="f647" fmla="val 82159"/>
                <a:gd name="f648" fmla="val 42277"/>
                <a:gd name="f649" fmla="val 81854"/>
                <a:gd name="f650" fmla="val 40773"/>
                <a:gd name="f651" fmla="val 81767"/>
                <a:gd name="f652" fmla="val 39118"/>
                <a:gd name="f653" fmla="val 80776"/>
                <a:gd name="f654" fmla="val 37947"/>
                <a:gd name="f655" fmla="val 79227"/>
                <a:gd name="f656" fmla="val 38020"/>
                <a:gd name="f657" fmla="val 77350"/>
                <a:gd name="f658" fmla="val 37975"/>
                <a:gd name="f659" fmla="val 75971"/>
                <a:gd name="f660" fmla="val 38686"/>
                <a:gd name="f661" fmla="val 75699"/>
                <a:gd name="f662" fmla="val 37108"/>
                <a:gd name="f663" fmla="val 75398"/>
                <a:gd name="f664" fmla="val 35461"/>
                <a:gd name="f665" fmla="val 74423"/>
                <a:gd name="f666" fmla="val 34192"/>
                <a:gd name="f667" fmla="val 73732"/>
                <a:gd name="f668" fmla="val 33291"/>
                <a:gd name="f669" fmla="val 72587"/>
                <a:gd name="f670" fmla="val 32657"/>
                <a:gd name="f671" fmla="val 71488"/>
                <a:gd name="f672" fmla="val 71039"/>
                <a:gd name="f673" fmla="val 70597"/>
                <a:gd name="f674" fmla="val 32763"/>
                <a:gd name="f675" fmla="val 70198"/>
                <a:gd name="f676" fmla="val 32999"/>
                <a:gd name="f677" fmla="val 68851"/>
                <a:gd name="f678" fmla="val 33794"/>
                <a:gd name="f679" fmla="val 68559"/>
                <a:gd name="f680" fmla="val 35642"/>
                <a:gd name="f681" fmla="val 68807"/>
                <a:gd name="f682" fmla="val 37187"/>
                <a:gd name="f683" fmla="val 69057"/>
                <a:gd name="f684" fmla="val 38731"/>
                <a:gd name="f685" fmla="val 69698"/>
                <a:gd name="f686" fmla="val 40227"/>
                <a:gd name="f687" fmla="val 69655"/>
                <a:gd name="f688" fmla="val 41791"/>
                <a:gd name="f689" fmla="val 69615"/>
                <a:gd name="f690" fmla="val 43336"/>
                <a:gd name="f691" fmla="val 68552"/>
                <a:gd name="f692" fmla="val 45042"/>
                <a:gd name="f693" fmla="val 67017"/>
                <a:gd name="f694" fmla="val 66998"/>
                <a:gd name="f695" fmla="val 66979"/>
                <a:gd name="f696" fmla="val 45041"/>
                <a:gd name="f697" fmla="val 66960"/>
                <a:gd name="f698" fmla="val 66146"/>
                <a:gd name="f699" fmla="val 45019"/>
                <a:gd name="f700" fmla="val 65416"/>
                <a:gd name="f701" fmla="val 44522"/>
                <a:gd name="f702" fmla="val 64843"/>
                <a:gd name="f703" fmla="val 43941"/>
                <a:gd name="f704" fmla="val 64022"/>
                <a:gd name="f705" fmla="val 43112"/>
                <a:gd name="f706" fmla="val 63372"/>
                <a:gd name="f707" fmla="val 42052"/>
                <a:gd name="f708" fmla="val 62317"/>
                <a:gd name="f709" fmla="val 41553"/>
                <a:gd name="f710" fmla="val 61507"/>
                <a:gd name="f711" fmla="val 41171"/>
                <a:gd name="f712" fmla="val 60577"/>
                <a:gd name="f713" fmla="val 41179"/>
                <a:gd name="f714" fmla="val 59704"/>
                <a:gd name="f715" fmla="val 40982"/>
                <a:gd name="f716" fmla="val 56728"/>
                <a:gd name="f717" fmla="val 40316"/>
                <a:gd name="f718" fmla="val 54688"/>
                <a:gd name="f719" fmla="val 36902"/>
                <a:gd name="f720" fmla="val 55510"/>
                <a:gd name="f721" fmla="val 33965"/>
                <a:gd name="f722" fmla="val 56182"/>
                <a:gd name="f723" fmla="val 31564"/>
                <a:gd name="f724" fmla="val 58657"/>
                <a:gd name="f725" fmla="val 29882"/>
                <a:gd name="f726" fmla="val 61117"/>
                <a:gd name="f727" fmla="val 61664"/>
                <a:gd name="f728" fmla="val 62211"/>
                <a:gd name="f729" fmla="val 29966"/>
                <a:gd name="f730" fmla="val 62737"/>
                <a:gd name="f731" fmla="val 30143"/>
                <a:gd name="f732" fmla="val 66237"/>
                <a:gd name="f733" fmla="val 28861"/>
                <a:gd name="f734" fmla="val 67660"/>
                <a:gd name="f735" fmla="val 24447"/>
                <a:gd name="f736" fmla="val 66265"/>
                <a:gd name="f737" fmla="val 20991"/>
                <a:gd name="f738" fmla="val 64868"/>
                <a:gd name="f739" fmla="val 17535"/>
                <a:gd name="f740" fmla="val 61115"/>
                <a:gd name="f741" fmla="val 15389"/>
                <a:gd name="f742" fmla="val 57392"/>
                <a:gd name="f743" fmla="val 15226"/>
                <a:gd name="f744" fmla="val 56302"/>
                <a:gd name="f745" fmla="val 15179"/>
                <a:gd name="f746" fmla="val 55191"/>
                <a:gd name="f747" fmla="val 15275"/>
                <a:gd name="f748" fmla="val 54134"/>
                <a:gd name="f749" fmla="val 15007"/>
                <a:gd name="f750" fmla="val 51145"/>
                <a:gd name="f751" fmla="val 14251"/>
                <a:gd name="f752" fmla="val 49582"/>
                <a:gd name="f753" fmla="val 10965"/>
                <a:gd name="f754" fmla="val 46980"/>
                <a:gd name="f755" fmla="val 9310"/>
                <a:gd name="f756" fmla="val 46287"/>
                <a:gd name="f757" fmla="val 8869"/>
                <a:gd name="f758" fmla="val 45224"/>
                <a:gd name="f759" fmla="val 8778"/>
                <a:gd name="f760" fmla="val 44079"/>
                <a:gd name="f761" fmla="val 43277"/>
                <a:gd name="f762" fmla="val 42435"/>
                <a:gd name="f763" fmla="val 8823"/>
                <a:gd name="f764" fmla="val 41651"/>
                <a:gd name="f765" fmla="val 40795"/>
                <a:gd name="f766" fmla="val 40007"/>
                <a:gd name="f767" fmla="val 8769"/>
                <a:gd name="f768" fmla="val 39418"/>
                <a:gd name="f769" fmla="val 8547"/>
                <a:gd name="f770" fmla="val 38499"/>
                <a:gd name="f771" fmla="val 8200"/>
                <a:gd name="f772" fmla="val 37525"/>
                <a:gd name="f773" fmla="val 8023"/>
                <a:gd name="f774" fmla="val 36546"/>
                <a:gd name="f775" fmla="val 36275"/>
                <a:gd name="f776" fmla="val 36003"/>
                <a:gd name="f777" fmla="val 8037"/>
                <a:gd name="f778" fmla="val 35731"/>
                <a:gd name="f779" fmla="val 8064"/>
                <a:gd name="f780" fmla="val 34635"/>
                <a:gd name="f781" fmla="val 9104"/>
                <a:gd name="f782" fmla="val 32585"/>
                <a:gd name="f783" fmla="val 9398"/>
                <a:gd name="f784" fmla="val 31077"/>
                <a:gd name="f785" fmla="val 9499"/>
                <a:gd name="f786" fmla="val 29526"/>
                <a:gd name="f787" fmla="val 7990"/>
                <a:gd name="f788" fmla="val 27655"/>
                <a:gd name="f789" fmla="val 6585"/>
                <a:gd name="f790" fmla="val 25725"/>
                <a:gd name="f791" fmla="val 5605"/>
                <a:gd name="f792" fmla="val 24435"/>
                <a:gd name="f793" fmla="val 4951"/>
                <a:gd name="f794" fmla="val 22930"/>
                <a:gd name="f795" fmla="val 4260"/>
                <a:gd name="f796" fmla="val 22532"/>
                <a:gd name="f797" fmla="val 2870"/>
                <a:gd name="f798" fmla="val 22012"/>
                <a:gd name="f799" fmla="val 1053"/>
                <a:gd name="f800" fmla="val 19376"/>
                <a:gd name="f801" fmla="val 125"/>
                <a:gd name="f802" fmla="val 17200"/>
                <a:gd name="f803" fmla="val 16716"/>
                <a:gd name="f804" fmla="val 16254"/>
                <a:gd name="f805" fmla="val 171"/>
                <a:gd name="f806" fmla="val 15844"/>
                <a:gd name="f807" fmla="val 263"/>
                <a:gd name="f808" fmla="val 15181"/>
                <a:gd name="f809" fmla="val 84"/>
                <a:gd name="f810" fmla="val 14496"/>
                <a:gd name="f811" fmla="*/ f0 1 103689"/>
                <a:gd name="f812" fmla="*/ f1 1 167789"/>
                <a:gd name="f813" fmla="val f2"/>
                <a:gd name="f814" fmla="val f3"/>
                <a:gd name="f815" fmla="val f4"/>
                <a:gd name="f816" fmla="+- f815 0 f813"/>
                <a:gd name="f817" fmla="+- f814 0 f813"/>
                <a:gd name="f818" fmla="*/ f817 1 103689"/>
                <a:gd name="f819" fmla="*/ f816 1 167789"/>
                <a:gd name="f820" fmla="*/ f813 1 f818"/>
                <a:gd name="f821" fmla="*/ f814 1 f818"/>
                <a:gd name="f822" fmla="*/ f813 1 f819"/>
                <a:gd name="f823" fmla="*/ f815 1 f819"/>
                <a:gd name="f824" fmla="*/ f820 f811 1"/>
                <a:gd name="f825" fmla="*/ f821 f811 1"/>
                <a:gd name="f826" fmla="*/ f823 f812 1"/>
                <a:gd name="f827" fmla="*/ f822 f8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4" t="f827" r="f825" b="f826"/>
              <a:pathLst>
                <a:path w="103689" h="16778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5"/>
                  </a:cubicBezTo>
                  <a:cubicBezTo>
                    <a:pt x="f217" y="f215"/>
                    <a:pt x="f218" y="f219"/>
                    <a:pt x="f220" y="f221"/>
                  </a:cubicBezTo>
                  <a:lnTo>
                    <a:pt x="f220" y="f221"/>
                  </a:ln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cubicBezTo>
                    <a:pt x="f234" y="f235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51"/>
                  </a:cubicBezTo>
                  <a:cubicBezTo>
                    <a:pt x="f252" y="f253"/>
                    <a:pt x="f254" y="f255"/>
                    <a:pt x="f256" y="f257"/>
                  </a:cubicBezTo>
                  <a:cubicBezTo>
                    <a:pt x="f258" y="f259"/>
                    <a:pt x="f260" y="f261"/>
                    <a:pt x="f262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79"/>
                  </a:cubicBezTo>
                  <a:cubicBezTo>
                    <a:pt x="f281" y="f279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294" y="f295"/>
                    <a:pt x="f296" y="f297"/>
                  </a:cubicBezTo>
                  <a:cubicBezTo>
                    <a:pt x="f298" y="f299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5"/>
                  </a:cubicBezTo>
                  <a:cubicBezTo>
                    <a:pt x="f316" y="f317"/>
                    <a:pt x="f318" y="f319"/>
                    <a:pt x="f320" y="f321"/>
                  </a:cubicBezTo>
                  <a:cubicBezTo>
                    <a:pt x="f322" y="f323"/>
                    <a:pt x="f324" y="f325"/>
                    <a:pt x="f326" y="f327"/>
                  </a:cubicBezTo>
                  <a:cubicBezTo>
                    <a:pt x="f328" y="f329"/>
                    <a:pt x="f330" y="f331"/>
                    <a:pt x="f332" y="f333"/>
                  </a:cubicBezTo>
                  <a:cubicBezTo>
                    <a:pt x="f334" y="f335"/>
                    <a:pt x="f336" y="f337"/>
                    <a:pt x="f338" y="f339"/>
                  </a:cubicBezTo>
                  <a:cubicBezTo>
                    <a:pt x="f340" y="f341"/>
                    <a:pt x="f342" y="f343"/>
                    <a:pt x="f344" y="f345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5"/>
                  </a:cubicBezTo>
                  <a:cubicBezTo>
                    <a:pt x="f367" y="f365"/>
                    <a:pt x="f368" y="f369"/>
                    <a:pt x="f370" y="f371"/>
                  </a:cubicBezTo>
                  <a:cubicBezTo>
                    <a:pt x="f372" y="f373"/>
                    <a:pt x="f374" y="f375"/>
                    <a:pt x="f376" y="f377"/>
                  </a:cubicBezTo>
                  <a:cubicBezTo>
                    <a:pt x="f378" y="f379"/>
                    <a:pt x="f380" y="f381"/>
                    <a:pt x="f382" y="f383"/>
                  </a:cubicBezTo>
                  <a:cubicBezTo>
                    <a:pt x="f384" y="f385"/>
                    <a:pt x="f386" y="f387"/>
                    <a:pt x="f388" y="f389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397"/>
                    <a:pt x="f398" y="f399"/>
                    <a:pt x="f400" y="f401"/>
                  </a:cubicBezTo>
                  <a:cubicBezTo>
                    <a:pt x="f3" y="f402"/>
                    <a:pt x="f403" y="f404"/>
                    <a:pt x="f405" y="f406"/>
                  </a:cubicBezTo>
                  <a:cubicBezTo>
                    <a:pt x="f407" y="f408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cubicBezTo>
                    <a:pt x="f431" y="f432"/>
                    <a:pt x="f433" y="f434"/>
                    <a:pt x="f435" y="f434"/>
                  </a:cubicBezTo>
                  <a:cubicBezTo>
                    <a:pt x="f436" y="f434"/>
                    <a:pt x="f437" y="f438"/>
                    <a:pt x="f439" y="f440"/>
                  </a:cubicBezTo>
                  <a:cubicBezTo>
                    <a:pt x="f441" y="f442"/>
                    <a:pt x="f443" y="f444"/>
                    <a:pt x="f445" y="f446"/>
                  </a:cubicBezTo>
                  <a:cubicBezTo>
                    <a:pt x="f447" y="f448"/>
                    <a:pt x="f449" y="f450"/>
                    <a:pt x="f451" y="f450"/>
                  </a:cubicBezTo>
                  <a:cubicBezTo>
                    <a:pt x="f452" y="f450"/>
                    <a:pt x="f453" y="f454"/>
                    <a:pt x="f455" y="f456"/>
                  </a:cubicBezTo>
                  <a:cubicBezTo>
                    <a:pt x="f457" y="f458"/>
                    <a:pt x="f459" y="f460"/>
                    <a:pt x="f461" y="f460"/>
                  </a:cubicBezTo>
                  <a:cubicBezTo>
                    <a:pt x="f462" y="f460"/>
                    <a:pt x="f463" y="f464"/>
                    <a:pt x="f465" y="f466"/>
                  </a:cubicBezTo>
                  <a:cubicBezTo>
                    <a:pt x="f467" y="f468"/>
                    <a:pt x="f469" y="f470"/>
                    <a:pt x="f471" y="f470"/>
                  </a:cubicBezTo>
                  <a:cubicBezTo>
                    <a:pt x="f472" y="f470"/>
                    <a:pt x="f473" y="f474"/>
                    <a:pt x="f475" y="f476"/>
                  </a:cubicBezTo>
                  <a:cubicBezTo>
                    <a:pt x="f477" y="f478"/>
                    <a:pt x="f479" y="f480"/>
                    <a:pt x="f481" y="f482"/>
                  </a:cubicBezTo>
                  <a:cubicBezTo>
                    <a:pt x="f483" y="f484"/>
                    <a:pt x="f485" y="f486"/>
                    <a:pt x="f487" y="f488"/>
                  </a:cubicBezTo>
                  <a:cubicBezTo>
                    <a:pt x="f489" y="f490"/>
                    <a:pt x="f491" y="f492"/>
                    <a:pt x="f493" y="f494"/>
                  </a:cubicBezTo>
                  <a:cubicBezTo>
                    <a:pt x="f495" y="f496"/>
                    <a:pt x="f497" y="f498"/>
                    <a:pt x="f499" y="f500"/>
                  </a:cubicBezTo>
                  <a:cubicBezTo>
                    <a:pt x="f501" y="f502"/>
                    <a:pt x="f503" y="f504"/>
                    <a:pt x="f505" y="f506"/>
                  </a:cubicBezTo>
                  <a:cubicBezTo>
                    <a:pt x="f507" y="f508"/>
                    <a:pt x="f509" y="f510"/>
                    <a:pt x="f511" y="f512"/>
                  </a:cubicBezTo>
                  <a:cubicBezTo>
                    <a:pt x="f513" y="f514"/>
                    <a:pt x="f515" y="f516"/>
                    <a:pt x="f517" y="f518"/>
                  </a:cubicBezTo>
                  <a:cubicBezTo>
                    <a:pt x="f519" y="f520"/>
                    <a:pt x="f521" y="f522"/>
                    <a:pt x="f523" y="f522"/>
                  </a:cubicBezTo>
                  <a:cubicBezTo>
                    <a:pt x="f524" y="f522"/>
                    <a:pt x="f525" y="f526"/>
                    <a:pt x="f527" y="f528"/>
                  </a:cubicBezTo>
                  <a:cubicBezTo>
                    <a:pt x="f529" y="f530"/>
                    <a:pt x="f531" y="f532"/>
                    <a:pt x="f533" y="f534"/>
                  </a:cubicBezTo>
                  <a:cubicBezTo>
                    <a:pt x="f535" y="f536"/>
                    <a:pt x="f537" y="f538"/>
                    <a:pt x="f539" y="f538"/>
                  </a:cubicBezTo>
                  <a:cubicBezTo>
                    <a:pt x="f540" y="f538"/>
                    <a:pt x="f541" y="f542"/>
                    <a:pt x="f543" y="f544"/>
                  </a:cubicBezTo>
                  <a:cubicBezTo>
                    <a:pt x="f545" y="f546"/>
                    <a:pt x="f547" y="f548"/>
                    <a:pt x="f549" y="f550"/>
                  </a:cubicBezTo>
                  <a:cubicBezTo>
                    <a:pt x="f551" y="f552"/>
                    <a:pt x="f553" y="f554"/>
                    <a:pt x="f555" y="f556"/>
                  </a:cubicBezTo>
                  <a:cubicBezTo>
                    <a:pt x="f557" y="f558"/>
                    <a:pt x="f559" y="f560"/>
                    <a:pt x="f561" y="f560"/>
                  </a:cubicBezTo>
                  <a:cubicBezTo>
                    <a:pt x="f562" y="f560"/>
                    <a:pt x="f563" y="f560"/>
                    <a:pt x="f564" y="f560"/>
                  </a:cubicBezTo>
                  <a:cubicBezTo>
                    <a:pt x="f565" y="f560"/>
                    <a:pt x="f566" y="f560"/>
                    <a:pt x="f567" y="f560"/>
                  </a:cubicBezTo>
                  <a:cubicBezTo>
                    <a:pt x="f568" y="f560"/>
                    <a:pt x="f569" y="f570"/>
                    <a:pt x="f571" y="f572"/>
                  </a:cubicBezTo>
                  <a:cubicBezTo>
                    <a:pt x="f573" y="f574"/>
                    <a:pt x="f575" y="f576"/>
                    <a:pt x="f577" y="f578"/>
                  </a:cubicBezTo>
                  <a:cubicBezTo>
                    <a:pt x="f579" y="f580"/>
                    <a:pt x="f581" y="f582"/>
                    <a:pt x="f583" y="f584"/>
                  </a:cubicBezTo>
                  <a:cubicBezTo>
                    <a:pt x="f585" y="f586"/>
                    <a:pt x="f587" y="f588"/>
                    <a:pt x="f589" y="f590"/>
                  </a:cubicBezTo>
                  <a:cubicBezTo>
                    <a:pt x="f591" y="f592"/>
                    <a:pt x="f593" y="f594"/>
                    <a:pt x="f595" y="f594"/>
                  </a:cubicBezTo>
                  <a:cubicBezTo>
                    <a:pt x="f596" y="f594"/>
                    <a:pt x="f597" y="f598"/>
                    <a:pt x="f599" y="f600"/>
                  </a:cubicBezTo>
                  <a:cubicBezTo>
                    <a:pt x="f601" y="f602"/>
                    <a:pt x="f603" y="f604"/>
                    <a:pt x="f605" y="f604"/>
                  </a:cubicBezTo>
                  <a:cubicBezTo>
                    <a:pt x="f606" y="f604"/>
                    <a:pt x="f607" y="f608"/>
                    <a:pt x="f609" y="f610"/>
                  </a:cubicBezTo>
                  <a:cubicBezTo>
                    <a:pt x="f611" y="f612"/>
                    <a:pt x="f613" y="f614"/>
                    <a:pt x="f615" y="f616"/>
                  </a:cubicBezTo>
                  <a:cubicBezTo>
                    <a:pt x="f617" y="f618"/>
                    <a:pt x="f619" y="f620"/>
                    <a:pt x="f621" y="f620"/>
                  </a:cubicBezTo>
                  <a:cubicBezTo>
                    <a:pt x="f622" y="f620"/>
                    <a:pt x="f623" y="f624"/>
                    <a:pt x="f625" y="f624"/>
                  </a:cubicBezTo>
                  <a:cubicBezTo>
                    <a:pt x="f626" y="f624"/>
                    <a:pt x="f627" y="f628"/>
                    <a:pt x="f629" y="f630"/>
                  </a:cubicBezTo>
                  <a:cubicBezTo>
                    <a:pt x="f631" y="f632"/>
                    <a:pt x="f633" y="f634"/>
                    <a:pt x="f635" y="f636"/>
                  </a:cubicBezTo>
                  <a:cubicBezTo>
                    <a:pt x="f637" y="f638"/>
                    <a:pt x="f639" y="f640"/>
                    <a:pt x="f641" y="f642"/>
                  </a:cubicBezTo>
                  <a:cubicBezTo>
                    <a:pt x="f643" y="f644"/>
                    <a:pt x="f645" y="f646"/>
                    <a:pt x="f647" y="f648"/>
                  </a:cubicBezTo>
                  <a:cubicBezTo>
                    <a:pt x="f649" y="f650"/>
                    <a:pt x="f651" y="f652"/>
                    <a:pt x="f653" y="f654"/>
                  </a:cubicBezTo>
                  <a:cubicBezTo>
                    <a:pt x="f655" y="f656"/>
                    <a:pt x="f657" y="f658"/>
                    <a:pt x="f659" y="f660"/>
                  </a:cubicBezTo>
                  <a:cubicBezTo>
                    <a:pt x="f661" y="f662"/>
                    <a:pt x="f663" y="f664"/>
                    <a:pt x="f665" y="f666"/>
                  </a:cubicBezTo>
                  <a:cubicBezTo>
                    <a:pt x="f667" y="f668"/>
                    <a:pt x="f669" y="f670"/>
                    <a:pt x="f671" y="f670"/>
                  </a:cubicBezTo>
                  <a:cubicBezTo>
                    <a:pt x="f672" y="f670"/>
                    <a:pt x="f673" y="f674"/>
                    <a:pt x="f675" y="f676"/>
                  </a:cubicBezTo>
                  <a:cubicBezTo>
                    <a:pt x="f677" y="f678"/>
                    <a:pt x="f679" y="f680"/>
                    <a:pt x="f681" y="f682"/>
                  </a:cubicBezTo>
                  <a:cubicBezTo>
                    <a:pt x="f683" y="f684"/>
                    <a:pt x="f685" y="f686"/>
                    <a:pt x="f687" y="f688"/>
                  </a:cubicBezTo>
                  <a:cubicBezTo>
                    <a:pt x="f689" y="f690"/>
                    <a:pt x="f691" y="f692"/>
                    <a:pt x="f693" y="f692"/>
                  </a:cubicBezTo>
                  <a:cubicBezTo>
                    <a:pt x="f694" y="f692"/>
                    <a:pt x="f695" y="f696"/>
                    <a:pt x="f697" y="f696"/>
                  </a:cubicBezTo>
                  <a:cubicBezTo>
                    <a:pt x="f698" y="f699"/>
                    <a:pt x="f700" y="f701"/>
                    <a:pt x="f702" y="f703"/>
                  </a:cubicBezTo>
                  <a:cubicBezTo>
                    <a:pt x="f704" y="f705"/>
                    <a:pt x="f706" y="f707"/>
                    <a:pt x="f708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3"/>
                  </a:cubicBezTo>
                  <a:cubicBezTo>
                    <a:pt x="f744" y="f745"/>
                    <a:pt x="f746" y="f747"/>
                    <a:pt x="f748" y="f749"/>
                  </a:cubicBezTo>
                  <a:cubicBezTo>
                    <a:pt x="f750" y="f751"/>
                    <a:pt x="f752" y="f753"/>
                    <a:pt x="f754" y="f755"/>
                  </a:cubicBezTo>
                  <a:cubicBezTo>
                    <a:pt x="f756" y="f757"/>
                    <a:pt x="f758" y="f759"/>
                    <a:pt x="f760" y="f759"/>
                  </a:cubicBezTo>
                  <a:cubicBezTo>
                    <a:pt x="f761" y="f759"/>
                    <a:pt x="f762" y="f763"/>
                    <a:pt x="f764" y="f763"/>
                  </a:cubicBezTo>
                  <a:cubicBezTo>
                    <a:pt x="f765" y="f763"/>
                    <a:pt x="f766" y="f767"/>
                    <a:pt x="f768" y="f769"/>
                  </a:cubicBezTo>
                  <a:cubicBezTo>
                    <a:pt x="f770" y="f771"/>
                    <a:pt x="f772" y="f773"/>
                    <a:pt x="f774" y="f773"/>
                  </a:cubicBezTo>
                  <a:cubicBezTo>
                    <a:pt x="f775" y="f773"/>
                    <a:pt x="f776" y="f777"/>
                    <a:pt x="f778" y="f779"/>
                  </a:cubicBezTo>
                  <a:cubicBezTo>
                    <a:pt x="f780" y="f781"/>
                    <a:pt x="f782" y="f783"/>
                    <a:pt x="f784" y="f785"/>
                  </a:cubicBezTo>
                  <a:cubicBezTo>
                    <a:pt x="f786" y="f787"/>
                    <a:pt x="f788" y="f789"/>
                    <a:pt x="f790" y="f791"/>
                  </a:cubicBezTo>
                  <a:cubicBezTo>
                    <a:pt x="f792" y="f793"/>
                    <a:pt x="f794" y="f795"/>
                    <a:pt x="f796" y="f797"/>
                  </a:cubicBezTo>
                  <a:cubicBezTo>
                    <a:pt x="f798" y="f799"/>
                    <a:pt x="f800" y="f801"/>
                    <a:pt x="f802" y="f801"/>
                  </a:cubicBezTo>
                  <a:cubicBezTo>
                    <a:pt x="f803" y="f801"/>
                    <a:pt x="f804" y="f805"/>
                    <a:pt x="f806" y="f807"/>
                  </a:cubicBezTo>
                  <a:cubicBezTo>
                    <a:pt x="f808" y="f809"/>
                    <a:pt x="f810" y="f2"/>
                    <a:pt x="f5" y="f2"/>
                  </a:cubicBezTo>
                  <a:close/>
                </a:path>
              </a:pathLst>
            </a:custGeom>
            <a:grpFill/>
            <a:ln w="38100" cap="flat">
              <a:solidFill>
                <a:srgbClr val="0070C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70C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Google Shape;1244;p43">
              <a:extLst>
                <a:ext uri="{FF2B5EF4-FFF2-40B4-BE49-F238E27FC236}">
                  <a16:creationId xmlns:a16="http://schemas.microsoft.com/office/drawing/2014/main" id="{52A7153B-69AB-4EB6-6C0D-5C513B76264B}"/>
                </a:ext>
              </a:extLst>
            </p:cNvPr>
            <p:cNvSpPr/>
            <p:nvPr/>
          </p:nvSpPr>
          <p:spPr>
            <a:xfrm>
              <a:off x="4362748" y="1151805"/>
              <a:ext cx="765069" cy="8715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679"/>
                <a:gd name="f4" fmla="val 46340"/>
                <a:gd name="f5" fmla="val 15780"/>
                <a:gd name="f6" fmla="val 14989"/>
                <a:gd name="f7" fmla="val 14213"/>
                <a:gd name="f8" fmla="val 109"/>
                <a:gd name="f9" fmla="val 13470"/>
                <a:gd name="f10" fmla="val 421"/>
                <a:gd name="f11" fmla="val 9879"/>
                <a:gd name="f12" fmla="val 1928"/>
                <a:gd name="f13" fmla="val 10933"/>
                <a:gd name="f14" fmla="val 5468"/>
                <a:gd name="f15" fmla="val 8580"/>
                <a:gd name="f16" fmla="val 7572"/>
                <a:gd name="f17" fmla="val 6546"/>
                <a:gd name="f18" fmla="val 9390"/>
                <a:gd name="f19" fmla="val 2788"/>
                <a:gd name="f20" fmla="val 7963"/>
                <a:gd name="f21" fmla="val 1150"/>
                <a:gd name="f22" fmla="val 10460"/>
                <a:gd name="f23" fmla="val 12215"/>
                <a:gd name="f24" fmla="val 1289"/>
                <a:gd name="f25" fmla="val 14606"/>
                <a:gd name="f26" fmla="val 2962"/>
                <a:gd name="f27" fmla="val 15871"/>
                <a:gd name="f28" fmla="val 4636"/>
                <a:gd name="f29" fmla="val 17135"/>
                <a:gd name="f30" fmla="val 6731"/>
                <a:gd name="f31" fmla="val 17894"/>
                <a:gd name="f32" fmla="val 8056"/>
                <a:gd name="f33" fmla="val 19522"/>
                <a:gd name="f34" fmla="val 10183"/>
                <a:gd name="f35" fmla="val 22136"/>
                <a:gd name="f36" fmla="val 9577"/>
                <a:gd name="f37" fmla="val 26004"/>
                <a:gd name="f38" fmla="val 8413"/>
                <a:gd name="f39" fmla="val 29169"/>
                <a:gd name="f40" fmla="val 7247"/>
                <a:gd name="f41" fmla="val 32332"/>
                <a:gd name="f42" fmla="val 5603"/>
                <a:gd name="f43" fmla="val 35532"/>
                <a:gd name="f44" fmla="val 6005"/>
                <a:gd name="f45" fmla="val 38881"/>
                <a:gd name="f46" fmla="val 6193"/>
                <a:gd name="f47" fmla="val 40459"/>
                <a:gd name="f48" fmla="val 6837"/>
                <a:gd name="f49" fmla="val 41956"/>
                <a:gd name="f50" fmla="val 7675"/>
                <a:gd name="f51" fmla="val 43307"/>
                <a:gd name="f52" fmla="val 8488"/>
                <a:gd name="f53" fmla="val 44615"/>
                <a:gd name="f54" fmla="val 9597"/>
                <a:gd name="f55" fmla="val 45873"/>
                <a:gd name="f56" fmla="val 11095"/>
                <a:gd name="f57" fmla="val 46235"/>
                <a:gd name="f58" fmla="val 11391"/>
                <a:gd name="f59" fmla="val 46306"/>
                <a:gd name="f60" fmla="val 11688"/>
                <a:gd name="f61" fmla="val 46339"/>
                <a:gd name="f62" fmla="val 11983"/>
                <a:gd name="f63" fmla="val 13586"/>
                <a:gd name="f64" fmla="val 15150"/>
                <a:gd name="f65" fmla="val 45367"/>
                <a:gd name="f66" fmla="val 16368"/>
                <a:gd name="f67" fmla="val 44250"/>
                <a:gd name="f68" fmla="val 17812"/>
                <a:gd name="f69" fmla="val 42927"/>
                <a:gd name="f70" fmla="val 19065"/>
                <a:gd name="f71" fmla="val 41325"/>
                <a:gd name="f72" fmla="val 20822"/>
                <a:gd name="f73" fmla="val 40465"/>
                <a:gd name="f74" fmla="val 23353"/>
                <a:gd name="f75" fmla="val 39224"/>
                <a:gd name="f76" fmla="val 26610"/>
                <a:gd name="f77" fmla="val 39686"/>
                <a:gd name="f78" fmla="val 28815"/>
                <a:gd name="f79" fmla="val 37929"/>
                <a:gd name="f80" fmla="val 31544"/>
                <a:gd name="f81" fmla="val 35754"/>
                <a:gd name="f82" fmla="val 31140"/>
                <a:gd name="f83" fmla="val 31606"/>
                <a:gd name="f84" fmla="val 31890"/>
                <a:gd name="f85" fmla="val 28199"/>
                <a:gd name="f86" fmla="val 33150"/>
                <a:gd name="f87" fmla="val 22476"/>
                <a:gd name="f88" fmla="val 38102"/>
                <a:gd name="f89" fmla="val 18249"/>
                <a:gd name="f90" fmla="val 40038"/>
                <a:gd name="f91" fmla="val 12718"/>
                <a:gd name="f92" fmla="val 40418"/>
                <a:gd name="f93" fmla="val 11636"/>
                <a:gd name="f94" fmla="val 10499"/>
                <a:gd name="f95" fmla="val 40652"/>
                <a:gd name="f96" fmla="val 9352"/>
                <a:gd name="f97" fmla="val 40569"/>
                <a:gd name="f98" fmla="val 5649"/>
                <a:gd name="f99" fmla="val 37449"/>
                <a:gd name="f100" fmla="val 2571"/>
                <a:gd name="f101" fmla="val 33956"/>
                <a:gd name="f102" fmla="val 1339"/>
                <a:gd name="f103" fmla="val 31938"/>
                <a:gd name="f104" fmla="val 627"/>
                <a:gd name="f105" fmla="val 29911"/>
                <a:gd name="f106" fmla="val 457"/>
                <a:gd name="f107" fmla="val 27871"/>
                <a:gd name="f108" fmla="val 26007"/>
                <a:gd name="f109" fmla="val 24132"/>
                <a:gd name="f110" fmla="val 599"/>
                <a:gd name="f111" fmla="val 22245"/>
                <a:gd name="f112" fmla="val 21785"/>
                <a:gd name="f113" fmla="val 21325"/>
                <a:gd name="f114" fmla="val 591"/>
                <a:gd name="f115" fmla="val 20863"/>
                <a:gd name="f116" fmla="val 570"/>
                <a:gd name="f117" fmla="val 19225"/>
                <a:gd name="f118" fmla="val 496"/>
                <a:gd name="f119" fmla="val 17470"/>
                <a:gd name="f120" fmla="*/ f0 1 40679"/>
                <a:gd name="f121" fmla="*/ f1 1 46340"/>
                <a:gd name="f122" fmla="val f2"/>
                <a:gd name="f123" fmla="val f3"/>
                <a:gd name="f124" fmla="val f4"/>
                <a:gd name="f125" fmla="+- f124 0 f122"/>
                <a:gd name="f126" fmla="+- f123 0 f122"/>
                <a:gd name="f127" fmla="*/ f126 1 40679"/>
                <a:gd name="f128" fmla="*/ f125 1 46340"/>
                <a:gd name="f129" fmla="*/ f122 1 f127"/>
                <a:gd name="f130" fmla="*/ f123 1 f127"/>
                <a:gd name="f131" fmla="*/ f122 1 f128"/>
                <a:gd name="f132" fmla="*/ f124 1 f128"/>
                <a:gd name="f133" fmla="*/ f129 f120 1"/>
                <a:gd name="f134" fmla="*/ f130 f120 1"/>
                <a:gd name="f135" fmla="*/ f132 f121 1"/>
                <a:gd name="f136" fmla="*/ f131 f1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3" t="f136" r="f134" b="f135"/>
              <a:pathLst>
                <a:path w="40679" h="4634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0"/>
                  </a:cubicBezTo>
                  <a:cubicBezTo>
                    <a:pt x="f112" y="f110"/>
                    <a:pt x="f113" y="f114"/>
                    <a:pt x="f115" y="f116"/>
                  </a:cubicBezTo>
                  <a:cubicBezTo>
                    <a:pt x="f117" y="f118"/>
                    <a:pt x="f119" y="f2"/>
                    <a:pt x="f5" y="f2"/>
                  </a:cubicBezTo>
                  <a:close/>
                </a:path>
              </a:pathLst>
            </a:custGeom>
            <a:grpFill/>
            <a:ln w="38100" cap="flat">
              <a:solidFill>
                <a:srgbClr val="0070C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70C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1245;p43">
              <a:extLst>
                <a:ext uri="{FF2B5EF4-FFF2-40B4-BE49-F238E27FC236}">
                  <a16:creationId xmlns:a16="http://schemas.microsoft.com/office/drawing/2014/main" id="{1266E751-3721-53FD-3666-CA2F2094CBEA}"/>
                </a:ext>
              </a:extLst>
            </p:cNvPr>
            <p:cNvSpPr/>
            <p:nvPr/>
          </p:nvSpPr>
          <p:spPr>
            <a:xfrm>
              <a:off x="4944352" y="1346646"/>
              <a:ext cx="3057607" cy="26360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574"/>
                <a:gd name="f4" fmla="val 140159"/>
                <a:gd name="f5" fmla="val 149391"/>
                <a:gd name="f6" fmla="val 148360"/>
                <a:gd name="f7" fmla="val 147330"/>
                <a:gd name="f8" fmla="val 156"/>
                <a:gd name="f9" fmla="val 146349"/>
                <a:gd name="f10" fmla="val 477"/>
                <a:gd name="f11" fmla="val 145329"/>
                <a:gd name="f12" fmla="val 812"/>
                <a:gd name="f13" fmla="val 144363"/>
                <a:gd name="f14" fmla="val 1309"/>
                <a:gd name="f15" fmla="val 143326"/>
                <a:gd name="f16" fmla="val 1583"/>
                <a:gd name="f17" fmla="val 142494"/>
                <a:gd name="f18" fmla="val 1801"/>
                <a:gd name="f19" fmla="val 141638"/>
                <a:gd name="f20" fmla="val 1870"/>
                <a:gd name="f21" fmla="val 140776"/>
                <a:gd name="f22" fmla="val 140050"/>
                <a:gd name="f23" fmla="val 139319"/>
                <a:gd name="f24" fmla="val 1821"/>
                <a:gd name="f25" fmla="val 138596"/>
                <a:gd name="f26" fmla="val 1772"/>
                <a:gd name="f27" fmla="val 130106"/>
                <a:gd name="f28" fmla="val 1191"/>
                <a:gd name="f29" fmla="val 129237"/>
                <a:gd name="f30" fmla="val 1132"/>
                <a:gd name="f31" fmla="val 128350"/>
                <a:gd name="f32" fmla="val 1076"/>
                <a:gd name="f33" fmla="val 127469"/>
                <a:gd name="f34" fmla="val 125783"/>
                <a:gd name="f35" fmla="val 124119"/>
                <a:gd name="f36" fmla="val 1281"/>
                <a:gd name="f37" fmla="val 122644"/>
                <a:gd name="f38" fmla="val 2056"/>
                <a:gd name="f39" fmla="val 119360"/>
                <a:gd name="f40" fmla="val 3782"/>
                <a:gd name="f41" fmla="val 117499"/>
                <a:gd name="f42" fmla="val 8084"/>
                <a:gd name="f43" fmla="val 113816"/>
                <a:gd name="f44" fmla="val 8529"/>
                <a:gd name="f45" fmla="val 113611"/>
                <a:gd name="f46" fmla="val 8554"/>
                <a:gd name="f47" fmla="val 113408"/>
                <a:gd name="f48" fmla="val 8566"/>
                <a:gd name="f49" fmla="val 113207"/>
                <a:gd name="f50" fmla="val 110853"/>
                <a:gd name="f51" fmla="val 108715"/>
                <a:gd name="f52" fmla="val 6973"/>
                <a:gd name="f53" fmla="val 106473"/>
                <a:gd name="f54" fmla="val 6087"/>
                <a:gd name="f55" fmla="val 105100"/>
                <a:gd name="f56" fmla="val 5543"/>
                <a:gd name="f57" fmla="val 103627"/>
                <a:gd name="f58" fmla="val 5279"/>
                <a:gd name="f59" fmla="val 102152"/>
                <a:gd name="f60" fmla="val 99404"/>
                <a:gd name="f61" fmla="val 96647"/>
                <a:gd name="f62" fmla="val 6196"/>
                <a:gd name="f63" fmla="val 94512"/>
                <a:gd name="f64" fmla="val 7933"/>
                <a:gd name="f65" fmla="val 93279"/>
                <a:gd name="f66" fmla="val 7304"/>
                <a:gd name="f67" fmla="val 93660"/>
                <a:gd name="f68" fmla="val 5468"/>
                <a:gd name="f69" fmla="val 93225"/>
                <a:gd name="f70" fmla="val 4153"/>
                <a:gd name="f71" fmla="val 92771"/>
                <a:gd name="f72" fmla="val 2782"/>
                <a:gd name="f73" fmla="val 91297"/>
                <a:gd name="f74" fmla="val 1954"/>
                <a:gd name="f75" fmla="val 89858"/>
                <a:gd name="f76" fmla="val 1828"/>
                <a:gd name="f77" fmla="val 89687"/>
                <a:gd name="f78" fmla="val 1813"/>
                <a:gd name="f79" fmla="val 89517"/>
                <a:gd name="f80" fmla="val 1806"/>
                <a:gd name="f81" fmla="val 89348"/>
                <a:gd name="f82" fmla="val 88082"/>
                <a:gd name="f83" fmla="val 86834"/>
                <a:gd name="f84" fmla="val 2194"/>
                <a:gd name="f85" fmla="val 85623"/>
                <a:gd name="f86" fmla="val 2590"/>
                <a:gd name="f87" fmla="val 82664"/>
                <a:gd name="f88" fmla="val 3556"/>
                <a:gd name="f89" fmla="val 79224"/>
                <a:gd name="f90" fmla="val 5204"/>
                <a:gd name="f91" fmla="val 78950"/>
                <a:gd name="f92" fmla="val 8303"/>
                <a:gd name="f93" fmla="val 78873"/>
                <a:gd name="f94" fmla="val 9176"/>
                <a:gd name="f95" fmla="val 79068"/>
                <a:gd name="f96" fmla="val 10104"/>
                <a:gd name="f97" fmla="val 78702"/>
                <a:gd name="f98" fmla="val 10900"/>
                <a:gd name="f99" fmla="val 78178"/>
                <a:gd name="f100" fmla="val 12033"/>
                <a:gd name="f101" fmla="val 76762"/>
                <a:gd name="f102" fmla="val 12408"/>
                <a:gd name="f103" fmla="val 75881"/>
                <a:gd name="f104" fmla="val 13291"/>
                <a:gd name="f105" fmla="val 74831"/>
                <a:gd name="f106" fmla="val 14345"/>
                <a:gd name="f107" fmla="val 74664"/>
                <a:gd name="f108" fmla="val 15971"/>
                <a:gd name="f109" fmla="val 74621"/>
                <a:gd name="f110" fmla="val 17458"/>
                <a:gd name="f111" fmla="val 74577"/>
                <a:gd name="f112" fmla="val 18944"/>
                <a:gd name="f113" fmla="val 74563"/>
                <a:gd name="f114" fmla="val 20541"/>
                <a:gd name="f115" fmla="val 73703"/>
                <a:gd name="f116" fmla="val 21754"/>
                <a:gd name="f117" fmla="val 73148"/>
                <a:gd name="f118" fmla="val 22537"/>
                <a:gd name="f119" fmla="val 71069"/>
                <a:gd name="f120" fmla="val 23068"/>
                <a:gd name="f121" fmla="val 69376"/>
                <a:gd name="f122" fmla="val 68445"/>
                <a:gd name="f123" fmla="val 67630"/>
                <a:gd name="f124" fmla="val 22907"/>
                <a:gd name="f125" fmla="val 67252"/>
                <a:gd name="f126" fmla="val 22539"/>
                <a:gd name="f127" fmla="val 66636"/>
                <a:gd name="f128" fmla="val 21940"/>
                <a:gd name="f129" fmla="val 65905"/>
                <a:gd name="f130" fmla="val 21693"/>
                <a:gd name="f131" fmla="val 65124"/>
                <a:gd name="f132" fmla="val 63293"/>
                <a:gd name="f133" fmla="val 61194"/>
                <a:gd name="f134" fmla="val 23048"/>
                <a:gd name="f135" fmla="val 59696"/>
                <a:gd name="f136" fmla="val 24392"/>
                <a:gd name="f137" fmla="val 53326"/>
                <a:gd name="f138" fmla="val 30110"/>
                <a:gd name="f139" fmla="val 51731"/>
                <a:gd name="f140" fmla="val 31541"/>
                <a:gd name="f141" fmla="val 50013"/>
                <a:gd name="f142" fmla="val 33034"/>
                <a:gd name="f143" fmla="val 47899"/>
                <a:gd name="f144" fmla="val 33389"/>
                <a:gd name="f145" fmla="val 47672"/>
                <a:gd name="f146" fmla="val 33427"/>
                <a:gd name="f147" fmla="val 47440"/>
                <a:gd name="f148" fmla="val 33446"/>
                <a:gd name="f149" fmla="val 47206"/>
                <a:gd name="f150" fmla="val 45267"/>
                <a:gd name="f151" fmla="val 43232"/>
                <a:gd name="f152" fmla="val 32171"/>
                <a:gd name="f153" fmla="val 43155"/>
                <a:gd name="f154" fmla="val 30259"/>
                <a:gd name="f155" fmla="val 43563"/>
                <a:gd name="f156" fmla="val 29875"/>
                <a:gd name="f157" fmla="val 44085"/>
                <a:gd name="f158" fmla="val 29761"/>
                <a:gd name="f159" fmla="val 44655"/>
                <a:gd name="f160" fmla="val 45498"/>
                <a:gd name="f161" fmla="val 46445"/>
                <a:gd name="f162" fmla="val 30012"/>
                <a:gd name="f163" fmla="val 47276"/>
                <a:gd name="f164" fmla="val 47872"/>
                <a:gd name="f165" fmla="val 48409"/>
                <a:gd name="f166" fmla="val 29883"/>
                <a:gd name="f167" fmla="val 48805"/>
                <a:gd name="f168" fmla="val 29438"/>
                <a:gd name="f169" fmla="val 49977"/>
                <a:gd name="f170" fmla="val 28121"/>
                <a:gd name="f171" fmla="val 48243"/>
                <a:gd name="f172" fmla="val 26238"/>
                <a:gd name="f173" fmla="val 46718"/>
                <a:gd name="f174" fmla="val 25356"/>
                <a:gd name="f175" fmla="val 43929"/>
                <a:gd name="f176" fmla="val 23744"/>
                <a:gd name="f177" fmla="val 41047"/>
                <a:gd name="f178" fmla="val 22101"/>
                <a:gd name="f179" fmla="val 37854"/>
                <a:gd name="f180" fmla="val 21667"/>
                <a:gd name="f181" fmla="val 37395"/>
                <a:gd name="f182" fmla="val 21605"/>
                <a:gd name="f183" fmla="val 36928"/>
                <a:gd name="f184" fmla="val 21573"/>
                <a:gd name="f185" fmla="val 36459"/>
                <a:gd name="f186" fmla="val 33662"/>
                <a:gd name="f187" fmla="val 30804"/>
                <a:gd name="f188" fmla="val 22696"/>
                <a:gd name="f189" fmla="val 29384"/>
                <a:gd name="f190" fmla="val 25062"/>
                <a:gd name="f191" fmla="val 27966"/>
                <a:gd name="f192" fmla="val 27426"/>
                <a:gd name="f193" fmla="val 28225"/>
                <a:gd name="f194" fmla="val 30512"/>
                <a:gd name="f195" fmla="val 26820"/>
                <a:gd name="f196" fmla="val 32884"/>
                <a:gd name="f197" fmla="val 25941"/>
                <a:gd name="f198" fmla="val 34369"/>
                <a:gd name="f199" fmla="val 24491"/>
                <a:gd name="f200" fmla="val 35431"/>
                <a:gd name="f201" fmla="val 23493"/>
                <a:gd name="f202" fmla="val 36839"/>
                <a:gd name="f203" fmla="val 22495"/>
                <a:gd name="f204" fmla="val 38247"/>
                <a:gd name="f205" fmla="val 22067"/>
                <a:gd name="f206" fmla="val 40372"/>
                <a:gd name="f207" fmla="val 23291"/>
                <a:gd name="f208" fmla="val 41591"/>
                <a:gd name="f209" fmla="val 24277"/>
                <a:gd name="f210" fmla="val 42574"/>
                <a:gd name="f211" fmla="val 25957"/>
                <a:gd name="f212" fmla="val 42576"/>
                <a:gd name="f213" fmla="val 26934"/>
                <a:gd name="f214" fmla="val 43568"/>
                <a:gd name="f215" fmla="val 27686"/>
                <a:gd name="f216" fmla="val 44334"/>
                <a:gd name="f217" fmla="val 27942"/>
                <a:gd name="f218" fmla="val 45612"/>
                <a:gd name="f219" fmla="val 28928"/>
                <a:gd name="f220" fmla="val 46032"/>
                <a:gd name="f221" fmla="val 29116"/>
                <a:gd name="f222" fmla="val 46112"/>
                <a:gd name="f223" fmla="val 29308"/>
                <a:gd name="f224" fmla="val 46149"/>
                <a:gd name="f225" fmla="val 29499"/>
                <a:gd name="f226" fmla="val 30453"/>
                <a:gd name="f227" fmla="val 31375"/>
                <a:gd name="f228" fmla="val 45228"/>
                <a:gd name="f229" fmla="val 31599"/>
                <a:gd name="f230" fmla="val 44232"/>
                <a:gd name="f231" fmla="val 31870"/>
                <a:gd name="f232" fmla="val 43035"/>
                <a:gd name="f233" fmla="val 31491"/>
                <a:gd name="f234" fmla="val 41803"/>
                <a:gd name="f235" fmla="val 31294"/>
                <a:gd name="f236" fmla="val 40594"/>
                <a:gd name="f237" fmla="val 30707"/>
                <a:gd name="f238" fmla="val 36976"/>
                <a:gd name="f239" fmla="val 32524"/>
                <a:gd name="f240" fmla="val 32527"/>
                <a:gd name="f241" fmla="val 36153"/>
                <a:gd name="f242" fmla="val 32010"/>
                <a:gd name="f243" fmla="val 36979"/>
                <a:gd name="f244" fmla="val 32041"/>
                <a:gd name="f245" fmla="val 37253"/>
                <a:gd name="f246" fmla="val 33221"/>
                <a:gd name="f247" fmla="val 36881"/>
                <a:gd name="f248" fmla="val 33960"/>
                <a:gd name="f249" fmla="val 36512"/>
                <a:gd name="f250" fmla="val 34700"/>
                <a:gd name="f251" fmla="val 35790"/>
                <a:gd name="f252" fmla="val 35213"/>
                <a:gd name="f253" fmla="val 35400"/>
                <a:gd name="f254" fmla="val 35941"/>
                <a:gd name="f255" fmla="val 34663"/>
                <a:gd name="f256" fmla="val 37314"/>
                <a:gd name="f257" fmla="val 35518"/>
                <a:gd name="f258" fmla="val 39272"/>
                <a:gd name="f259" fmla="val 37026"/>
                <a:gd name="f260" fmla="val 39667"/>
                <a:gd name="f261" fmla="val 38598"/>
                <a:gd name="f262" fmla="val 40078"/>
                <a:gd name="f263" fmla="val 41223"/>
                <a:gd name="f264" fmla="val 39748"/>
                <a:gd name="f265" fmla="val 41017"/>
                <a:gd name="f266" fmla="val 41358"/>
                <a:gd name="f267" fmla="val 40797"/>
                <a:gd name="f268" fmla="val 43068"/>
                <a:gd name="f269" fmla="val 37630"/>
                <a:gd name="f270" fmla="val 41948"/>
                <a:gd name="f271" fmla="val 36606"/>
                <a:gd name="f272" fmla="val 43336"/>
                <a:gd name="f273" fmla="val 36002"/>
                <a:gd name="f274" fmla="val 44155"/>
                <a:gd name="f275" fmla="val 36537"/>
                <a:gd name="f276" fmla="val 45296"/>
                <a:gd name="f277" fmla="val 36521"/>
                <a:gd name="f278" fmla="val 46313"/>
                <a:gd name="f279" fmla="val 36494"/>
                <a:gd name="f280" fmla="val 48303"/>
                <a:gd name="f281" fmla="val 34299"/>
                <a:gd name="f282" fmla="val 49599"/>
                <a:gd name="f283" fmla="val 32313"/>
                <a:gd name="f284" fmla="val 49739"/>
                <a:gd name="f285" fmla="val 32097"/>
                <a:gd name="f286" fmla="val 49755"/>
                <a:gd name="f287" fmla="val 31880"/>
                <a:gd name="f288" fmla="val 49762"/>
                <a:gd name="f289" fmla="val 31663"/>
                <a:gd name="f290" fmla="val 30164"/>
                <a:gd name="f291" fmla="val 28664"/>
                <a:gd name="f292" fmla="val 49439"/>
                <a:gd name="f293" fmla="val 27166"/>
                <a:gd name="f294" fmla="val 26898"/>
                <a:gd name="f295" fmla="val 26629"/>
                <a:gd name="f296" fmla="val 49449"/>
                <a:gd name="f297" fmla="val 26361"/>
                <a:gd name="f298" fmla="val 49474"/>
                <a:gd name="f299" fmla="val 24379"/>
                <a:gd name="f300" fmla="val 49654"/>
                <a:gd name="f301" fmla="val 22222"/>
                <a:gd name="f302" fmla="val 51058"/>
                <a:gd name="f303" fmla="val 22312"/>
                <a:gd name="f304" fmla="val 53044"/>
                <a:gd name="f305" fmla="val 19567"/>
                <a:gd name="f306" fmla="val 54331"/>
                <a:gd name="f307" fmla="val 16715"/>
                <a:gd name="f308" fmla="val 55374"/>
                <a:gd name="f309" fmla="val 13788"/>
                <a:gd name="f310" fmla="val 56164"/>
                <a:gd name="f311" fmla="val 13912"/>
                <a:gd name="f312" fmla="val 58317"/>
                <a:gd name="f313" fmla="val 17975"/>
                <a:gd name="f314" fmla="val 58517"/>
                <a:gd name="f315" fmla="val 17960"/>
                <a:gd name="f316" fmla="val 60675"/>
                <a:gd name="f317" fmla="val 17949"/>
                <a:gd name="f318" fmla="val 61887"/>
                <a:gd name="f319" fmla="val 16542"/>
                <a:gd name="f320" fmla="val 62556"/>
                <a:gd name="f321" fmla="val 15302"/>
                <a:gd name="f322" fmla="val 15219"/>
                <a:gd name="f323" fmla="val 15137"/>
                <a:gd name="f324" fmla="val 62553"/>
                <a:gd name="f325" fmla="val 15056"/>
                <a:gd name="f326" fmla="val 62547"/>
                <a:gd name="f327" fmla="val 14072"/>
                <a:gd name="f328" fmla="val 62475"/>
                <a:gd name="f329" fmla="val 13082"/>
                <a:gd name="f330" fmla="val 62160"/>
                <a:gd name="f331" fmla="val 12113"/>
                <a:gd name="f332" fmla="val 11810"/>
                <a:gd name="f333" fmla="val 11508"/>
                <a:gd name="f334" fmla="val 62191"/>
                <a:gd name="f335" fmla="val 11210"/>
                <a:gd name="f336" fmla="val 62270"/>
                <a:gd name="f337" fmla="val 9047"/>
                <a:gd name="f338" fmla="val 62839"/>
                <a:gd name="f339" fmla="val 8290"/>
                <a:gd name="f340" fmla="val 65880"/>
                <a:gd name="f341" fmla="val 9487"/>
                <a:gd name="f342" fmla="val 67769"/>
                <a:gd name="f343" fmla="val 10572"/>
                <a:gd name="f344" fmla="val 69481"/>
                <a:gd name="f345" fmla="val 12694"/>
                <a:gd name="f346" fmla="val 70258"/>
                <a:gd name="f347" fmla="val 14741"/>
                <a:gd name="f348" fmla="val 14954"/>
                <a:gd name="f349" fmla="val 15165"/>
                <a:gd name="f350" fmla="val 70249"/>
                <a:gd name="f351" fmla="val 15375"/>
                <a:gd name="f352" fmla="val 70233"/>
                <a:gd name="f353" fmla="val 16269"/>
                <a:gd name="f354" fmla="val 70162"/>
                <a:gd name="f355" fmla="val 17225"/>
                <a:gd name="f356" fmla="val 69924"/>
                <a:gd name="f357" fmla="val 17785"/>
                <a:gd name="f358" fmla="val 69223"/>
                <a:gd name="f359" fmla="val 18318"/>
                <a:gd name="f360" fmla="val 68554"/>
                <a:gd name="f361" fmla="val 18362"/>
                <a:gd name="f362" fmla="val 67634"/>
                <a:gd name="f363" fmla="val 18586"/>
                <a:gd name="f364" fmla="val 66808"/>
                <a:gd name="f365" fmla="val 19089"/>
                <a:gd name="f366" fmla="val 64960"/>
                <a:gd name="f367" fmla="val 20667"/>
                <a:gd name="f368" fmla="val 63445"/>
                <a:gd name="f369" fmla="val 22534"/>
                <a:gd name="f370" fmla="val 63019"/>
                <a:gd name="f371" fmla="val 23588"/>
                <a:gd name="f372" fmla="val 62778"/>
                <a:gd name="f373" fmla="val 24878"/>
                <a:gd name="f374" fmla="val 62758"/>
                <a:gd name="f375" fmla="val 25444"/>
                <a:gd name="f376" fmla="val 61839"/>
                <a:gd name="f377" fmla="val 27854"/>
                <a:gd name="f378" fmla="val 63143"/>
                <a:gd name="f379" fmla="val 29550"/>
                <a:gd name="f380" fmla="val 65685"/>
                <a:gd name="f381" fmla="val 29826"/>
                <a:gd name="f382" fmla="val 68413"/>
                <a:gd name="f383" fmla="val 30020"/>
                <a:gd name="f384" fmla="val 68663"/>
                <a:gd name="f385" fmla="val 30274"/>
                <a:gd name="f386" fmla="val 68770"/>
                <a:gd name="f387" fmla="val 30543"/>
                <a:gd name="f388" fmla="val 31347"/>
                <a:gd name="f389" fmla="val 32287"/>
                <a:gd name="f390" fmla="val 67809"/>
                <a:gd name="f391" fmla="val 32159"/>
                <a:gd name="f392" fmla="val 66868"/>
                <a:gd name="f393" fmla="val 31991"/>
                <a:gd name="f394" fmla="val 65614"/>
                <a:gd name="f395" fmla="val 30882"/>
                <a:gd name="f396" fmla="val 64743"/>
                <a:gd name="f397" fmla="val 30003"/>
                <a:gd name="f398" fmla="val 63834"/>
                <a:gd name="f399" fmla="val 29122"/>
                <a:gd name="f400" fmla="val 62923"/>
                <a:gd name="f401" fmla="val 28387"/>
                <a:gd name="f402" fmla="val 61510"/>
                <a:gd name="f403" fmla="val 29078"/>
                <a:gd name="f404" fmla="val 60448"/>
                <a:gd name="f405" fmla="val 33197"/>
                <a:gd name="f406" fmla="val 61658"/>
                <a:gd name="f407" fmla="val 36527"/>
                <a:gd name="f408" fmla="val 65238"/>
                <a:gd name="f409" fmla="val 37435"/>
                <a:gd name="f410" fmla="val 69435"/>
                <a:gd name="f411" fmla="val 38871"/>
                <a:gd name="f412" fmla="val 69149"/>
                <a:gd name="f413" fmla="val 39664"/>
                <a:gd name="f414" fmla="val 67205"/>
                <a:gd name="f415" fmla="val 38838"/>
                <a:gd name="f416" fmla="val 65997"/>
                <a:gd name="f417" fmla="val 39003"/>
                <a:gd name="f418" fmla="val 65628"/>
                <a:gd name="f419" fmla="val 39328"/>
                <a:gd name="f420" fmla="val 65472"/>
                <a:gd name="f421" fmla="val 39697"/>
                <a:gd name="f422" fmla="val 40331"/>
                <a:gd name="f423" fmla="val 41094"/>
                <a:gd name="f424" fmla="val 65932"/>
                <a:gd name="f425" fmla="val 41391"/>
                <a:gd name="f426" fmla="val 66558"/>
                <a:gd name="f427" fmla="val 41862"/>
                <a:gd name="f428" fmla="val 67549"/>
                <a:gd name="f429" fmla="val 41819"/>
                <a:gd name="f430" fmla="val 42492"/>
                <a:gd name="f431" fmla="val 69636"/>
                <a:gd name="f432" fmla="val 43175"/>
                <a:gd name="f433" fmla="val 70517"/>
                <a:gd name="f434" fmla="val 44261"/>
                <a:gd name="f435" fmla="val 70711"/>
                <a:gd name="f436" fmla="val 45451"/>
                <a:gd name="f437" fmla="val 46388"/>
                <a:gd name="f438" fmla="val 47390"/>
                <a:gd name="f439" fmla="val 70590"/>
                <a:gd name="f440" fmla="val 48312"/>
                <a:gd name="f441" fmla="val 49551"/>
                <a:gd name="f442" fmla="val 50643"/>
                <a:gd name="f443" fmla="val 70808"/>
                <a:gd name="f444" fmla="val 51235"/>
                <a:gd name="f445" fmla="val 71828"/>
                <a:gd name="f446" fmla="val 52336"/>
                <a:gd name="f447" fmla="val 73723"/>
                <a:gd name="f448" fmla="val 49909"/>
                <a:gd name="f449" fmla="val 75927"/>
                <a:gd name="f450" fmla="val 47711"/>
                <a:gd name="f451" fmla="val 47678"/>
                <a:gd name="f452" fmla="val 47645"/>
                <a:gd name="f453" fmla="val 75926"/>
                <a:gd name="f454" fmla="val 47613"/>
                <a:gd name="f455" fmla="val 75925"/>
                <a:gd name="f456" fmla="val 45391"/>
                <a:gd name="f457" fmla="val 75856"/>
                <a:gd name="f458" fmla="val 43361"/>
                <a:gd name="f459" fmla="val 74585"/>
                <a:gd name="f460" fmla="val 41147"/>
                <a:gd name="f461" fmla="val 74365"/>
                <a:gd name="f462" fmla="val 40897"/>
                <a:gd name="f463" fmla="val 74340"/>
                <a:gd name="f464" fmla="val 40647"/>
                <a:gd name="f465" fmla="val 74329"/>
                <a:gd name="f466" fmla="val 40397"/>
                <a:gd name="f467" fmla="val 38218"/>
                <a:gd name="f468" fmla="val 36082"/>
                <a:gd name="f469" fmla="val 75200"/>
                <a:gd name="f470" fmla="val 33896"/>
                <a:gd name="f471" fmla="val 75455"/>
                <a:gd name="f472" fmla="val 33619"/>
                <a:gd name="f473" fmla="val 75487"/>
                <a:gd name="f474" fmla="val 33335"/>
                <a:gd name="f475" fmla="val 75503"/>
                <a:gd name="f476" fmla="val 33048"/>
                <a:gd name="f477" fmla="val 30807"/>
                <a:gd name="f478" fmla="val 28395"/>
                <a:gd name="f479" fmla="val 74514"/>
                <a:gd name="f480" fmla="val 27939"/>
                <a:gd name="f481" fmla="val 72388"/>
                <a:gd name="f482" fmla="val 27802"/>
                <a:gd name="f483" fmla="val 71741"/>
                <a:gd name="f484" fmla="val 27855"/>
                <a:gd name="f485" fmla="val 71030"/>
                <a:gd name="f486" fmla="val 27514"/>
                <a:gd name="f487" fmla="val 70464"/>
                <a:gd name="f488" fmla="val 27109"/>
                <a:gd name="f489" fmla="val 69793"/>
                <a:gd name="f490" fmla="val 26279"/>
                <a:gd name="f491" fmla="val 69553"/>
                <a:gd name="f492" fmla="val 25473"/>
                <a:gd name="f493" fmla="val 25313"/>
                <a:gd name="f494" fmla="val 25154"/>
                <a:gd name="f495" fmla="val 69562"/>
                <a:gd name="f496" fmla="val 24999"/>
                <a:gd name="f497" fmla="val 69580"/>
                <a:gd name="f498" fmla="val 21817"/>
                <a:gd name="f499" fmla="val 69942"/>
                <a:gd name="f500" fmla="val 18598"/>
                <a:gd name="f501" fmla="val 72595"/>
                <a:gd name="f502" fmla="val 15740"/>
                <a:gd name="f503" fmla="val 14956"/>
                <a:gd name="f504" fmla="val 14199"/>
                <a:gd name="f505" fmla="val 72395"/>
                <a:gd name="f506" fmla="val 13478"/>
                <a:gd name="f507" fmla="val 71894"/>
                <a:gd name="f508" fmla="val 11337"/>
                <a:gd name="f509" fmla="val 76062"/>
                <a:gd name="f510" fmla="val 6101"/>
                <a:gd name="f511" fmla="val 77629"/>
                <a:gd name="f512" fmla="val 3179"/>
                <a:gd name="f513" fmla="val 81294"/>
                <a:gd name="f514" fmla="val 85282"/>
                <a:gd name="f515" fmla="val 268"/>
                <a:gd name="f516" fmla="val 91440"/>
                <a:gd name="f517" fmla="val 3354"/>
                <a:gd name="f518" fmla="val 95500"/>
                <a:gd name="f519" fmla="val 6050"/>
                <a:gd name="f520" fmla="val 99045"/>
                <a:gd name="f521" fmla="val 10552"/>
                <a:gd name="f522" fmla="val 100957"/>
                <a:gd name="f523" fmla="val 15019"/>
                <a:gd name="f524" fmla="val 15667"/>
                <a:gd name="f525" fmla="val 16314"/>
                <a:gd name="f526" fmla="val 100917"/>
                <a:gd name="f527" fmla="val 16954"/>
                <a:gd name="f528" fmla="val 100836"/>
                <a:gd name="f529" fmla="val 17630"/>
                <a:gd name="f530" fmla="val 100750"/>
                <a:gd name="f531" fmla="val 18327"/>
                <a:gd name="f532" fmla="val 100626"/>
                <a:gd name="f533" fmla="val 19005"/>
                <a:gd name="f534" fmla="val 19489"/>
                <a:gd name="f535" fmla="val 19963"/>
                <a:gd name="f536" fmla="val 100690"/>
                <a:gd name="f537" fmla="val 20413"/>
                <a:gd name="f538" fmla="val 100875"/>
                <a:gd name="f539" fmla="val 21482"/>
                <a:gd name="f540" fmla="val 101317"/>
                <a:gd name="f541" fmla="val 22166"/>
                <a:gd name="f542" fmla="val 102352"/>
                <a:gd name="f543" fmla="val 23058"/>
                <a:gd name="f544" fmla="val 103088"/>
                <a:gd name="f545" fmla="val 23580"/>
                <a:gd name="f546" fmla="val 103519"/>
                <a:gd name="f547" fmla="val 24303"/>
                <a:gd name="f548" fmla="val 103823"/>
                <a:gd name="f549" fmla="val 24961"/>
                <a:gd name="f550" fmla="val 25427"/>
                <a:gd name="f551" fmla="val 25861"/>
                <a:gd name="f552" fmla="val 103670"/>
                <a:gd name="f553" fmla="val 26168"/>
                <a:gd name="f554" fmla="val 103301"/>
                <a:gd name="f555" fmla="val 25321"/>
                <a:gd name="f556" fmla="val 105399"/>
                <a:gd name="f557" fmla="val 25557"/>
                <a:gd name="f558" fmla="val 107902"/>
                <a:gd name="f559" fmla="val 26779"/>
                <a:gd name="f560" fmla="val 109805"/>
                <a:gd name="f561" fmla="val 28099"/>
                <a:gd name="f562" fmla="val 111859"/>
                <a:gd name="f563" fmla="val 30559"/>
                <a:gd name="f564" fmla="val 113484"/>
                <a:gd name="f565" fmla="val 30509"/>
                <a:gd name="f566" fmla="val 115926"/>
                <a:gd name="f567" fmla="val 30482"/>
                <a:gd name="f568" fmla="val 117190"/>
                <a:gd name="f569" fmla="val 29748"/>
                <a:gd name="f570" fmla="val 118318"/>
                <a:gd name="f571" fmla="val 29403"/>
                <a:gd name="f572" fmla="val 119536"/>
                <a:gd name="f573" fmla="val 27829"/>
                <a:gd name="f574" fmla="val 125109"/>
                <a:gd name="f575" fmla="val 34415"/>
                <a:gd name="f576" fmla="val 129657"/>
                <a:gd name="f577" fmla="val 35455"/>
                <a:gd name="f578" fmla="val 135354"/>
                <a:gd name="f579" fmla="val 35736"/>
                <a:gd name="f580" fmla="val 136888"/>
                <a:gd name="f581" fmla="val 35735"/>
                <a:gd name="f582" fmla="val 138735"/>
                <a:gd name="f583" fmla="val 37029"/>
                <a:gd name="f584" fmla="val 139601"/>
                <a:gd name="f585" fmla="val 37625"/>
                <a:gd name="f586" fmla="val 139999"/>
                <a:gd name="f587" fmla="val 38374"/>
                <a:gd name="f588" fmla="val 140081"/>
                <a:gd name="f589" fmla="val 39090"/>
                <a:gd name="f590" fmla="val 140127"/>
                <a:gd name="f591" fmla="val 39409"/>
                <a:gd name="f592" fmla="val 140148"/>
                <a:gd name="f593" fmla="val 39736"/>
                <a:gd name="f594" fmla="val 140158"/>
                <a:gd name="f595" fmla="val 40067"/>
                <a:gd name="f596" fmla="val 43538"/>
                <a:gd name="f597" fmla="val 47454"/>
                <a:gd name="f598" fmla="val 138962"/>
                <a:gd name="f599" fmla="val 48151"/>
                <a:gd name="f600" fmla="val 135675"/>
                <a:gd name="f601" fmla="val 48366"/>
                <a:gd name="f602" fmla="val 134657"/>
                <a:gd name="f603" fmla="val 48212"/>
                <a:gd name="f604" fmla="val 133602"/>
                <a:gd name="f605" fmla="val 132560"/>
                <a:gd name="f606" fmla="val 48336"/>
                <a:gd name="f607" fmla="val 129451"/>
                <a:gd name="f608" fmla="val 50239"/>
                <a:gd name="f609" fmla="val 126459"/>
                <a:gd name="f610" fmla="val 53017"/>
                <a:gd name="f611" fmla="val 125056"/>
                <a:gd name="f612" fmla="val 53771"/>
                <a:gd name="f613" fmla="val 124675"/>
                <a:gd name="f614" fmla="val 54600"/>
                <a:gd name="f615" fmla="val 124390"/>
                <a:gd name="f616" fmla="val 55202"/>
                <a:gd name="f617" fmla="val 123799"/>
                <a:gd name="f618" fmla="val 56528"/>
                <a:gd name="f619" fmla="val 122495"/>
                <a:gd name="f620" fmla="val 56234"/>
                <a:gd name="f621" fmla="val 120283"/>
                <a:gd name="f622" fmla="val 55553"/>
                <a:gd name="f623" fmla="val 118553"/>
                <a:gd name="f624" fmla="val 54872"/>
                <a:gd name="f625" fmla="val 116821"/>
                <a:gd name="f626" fmla="val 53881"/>
                <a:gd name="f627" fmla="val 115076"/>
                <a:gd name="f628" fmla="val 54120"/>
                <a:gd name="f629" fmla="val 113231"/>
                <a:gd name="f630" fmla="val 54502"/>
                <a:gd name="f631" fmla="val 110269"/>
                <a:gd name="f632" fmla="val 57681"/>
                <a:gd name="f633" fmla="val 108706"/>
                <a:gd name="f634" fmla="val 60090"/>
                <a:gd name="f635" fmla="val 106941"/>
                <a:gd name="f636" fmla="val 63716"/>
                <a:gd name="f637" fmla="val 104284"/>
                <a:gd name="f638" fmla="val 66206"/>
                <a:gd name="f639" fmla="val 100125"/>
                <a:gd name="f640" fmla="val 66835"/>
                <a:gd name="f641" fmla="val 95675"/>
                <a:gd name="f642" fmla="val 65061"/>
                <a:gd name="f643" fmla="val 96232"/>
                <a:gd name="f644" fmla="val 63075"/>
                <a:gd name="f645" fmla="val 96745"/>
                <a:gd name="f646" fmla="val 61220"/>
                <a:gd name="f647" fmla="val 59581"/>
                <a:gd name="f648" fmla="val 58045"/>
                <a:gd name="f649" fmla="val 96344"/>
                <a:gd name="f650" fmla="val 56849"/>
                <a:gd name="f651" fmla="val 95215"/>
                <a:gd name="f652" fmla="val 55965"/>
                <a:gd name="f653" fmla="val 94380"/>
                <a:gd name="f654" fmla="val 55421"/>
                <a:gd name="f655" fmla="val 93259"/>
                <a:gd name="f656" fmla="val 54897"/>
                <a:gd name="f657" fmla="val 92162"/>
                <a:gd name="f658" fmla="val 50173"/>
                <a:gd name="f659" fmla="val 82291"/>
                <a:gd name="f660" fmla="val 49966"/>
                <a:gd name="f661" fmla="val 81857"/>
                <a:gd name="f662" fmla="val 81362"/>
                <a:gd name="f663" fmla="val 49925"/>
                <a:gd name="f664" fmla="val 80912"/>
                <a:gd name="f665" fmla="val 50074"/>
                <a:gd name="f666" fmla="val 80517"/>
                <a:gd name="f667" fmla="val 50366"/>
                <a:gd name="f668" fmla="val 80356"/>
                <a:gd name="f669" fmla="val 50717"/>
                <a:gd name="f670" fmla="val 51453"/>
                <a:gd name="f671" fmla="val 52449"/>
                <a:gd name="f672" fmla="val 81064"/>
                <a:gd name="f673" fmla="val 52928"/>
                <a:gd name="f674" fmla="val 81807"/>
                <a:gd name="f675" fmla="val 55452"/>
                <a:gd name="f676" fmla="val 85724"/>
                <a:gd name="f677" fmla="val 57718"/>
                <a:gd name="f678" fmla="val 89804"/>
                <a:gd name="f679" fmla="val 59707"/>
                <a:gd name="f680" fmla="val 94020"/>
                <a:gd name="f681" fmla="val 63791"/>
                <a:gd name="f682" fmla="val 93273"/>
                <a:gd name="f683" fmla="val 67648"/>
                <a:gd name="f684" fmla="val 91596"/>
                <a:gd name="f685" fmla="val 70980"/>
                <a:gd name="f686" fmla="val 89118"/>
                <a:gd name="f687" fmla="val 72037"/>
                <a:gd name="f688" fmla="val 88329"/>
                <a:gd name="f689" fmla="val 73088"/>
                <a:gd name="f690" fmla="val 87386"/>
                <a:gd name="f691" fmla="val 73445"/>
                <a:gd name="f692" fmla="val 86117"/>
                <a:gd name="f693" fmla="val 73802"/>
                <a:gd name="f694" fmla="val 84846"/>
                <a:gd name="f695" fmla="val 73146"/>
                <a:gd name="f696" fmla="val 83218"/>
                <a:gd name="f697" fmla="val 71846"/>
                <a:gd name="f698" fmla="val 82993"/>
                <a:gd name="f699" fmla="val 71723"/>
                <a:gd name="f700" fmla="val 82971"/>
                <a:gd name="f701" fmla="val 71600"/>
                <a:gd name="f702" fmla="val 82963"/>
                <a:gd name="f703" fmla="val 71476"/>
                <a:gd name="f704" fmla="val 71093"/>
                <a:gd name="f705" fmla="val 70708"/>
                <a:gd name="f706" fmla="val 83045"/>
                <a:gd name="f707" fmla="val 70324"/>
                <a:gd name="f708" fmla="val 83086"/>
                <a:gd name="f709" fmla="val 70133"/>
                <a:gd name="f710" fmla="val 83106"/>
                <a:gd name="f711" fmla="val 69943"/>
                <a:gd name="f712" fmla="val 83115"/>
                <a:gd name="f713" fmla="val 69755"/>
                <a:gd name="f714" fmla="val 66927"/>
                <a:gd name="f715" fmla="val 64468"/>
                <a:gd name="f716" fmla="val 80925"/>
                <a:gd name="f717" fmla="val 62588"/>
                <a:gd name="f718" fmla="val 78727"/>
                <a:gd name="f719" fmla="val 63132"/>
                <a:gd name="f720" fmla="val 78118"/>
                <a:gd name="f721" fmla="val 63852"/>
                <a:gd name="f722" fmla="val 77890"/>
                <a:gd name="f723" fmla="val 64640"/>
                <a:gd name="f724" fmla="val 65842"/>
                <a:gd name="f725" fmla="val 67201"/>
                <a:gd name="f726" fmla="val 78421"/>
                <a:gd name="f727" fmla="val 68334"/>
                <a:gd name="f728" fmla="val 78941"/>
                <a:gd name="f729" fmla="val 71699"/>
                <a:gd name="f730" fmla="val 80486"/>
                <a:gd name="f731" fmla="val 75249"/>
                <a:gd name="f732" fmla="val 81588"/>
                <a:gd name="f733" fmla="val 78895"/>
                <a:gd name="f734" fmla="val 82221"/>
                <a:gd name="f735" fmla="val 79803"/>
                <a:gd name="f736" fmla="val 82378"/>
                <a:gd name="f737" fmla="val 80736"/>
                <a:gd name="f738" fmla="val 82513"/>
                <a:gd name="f739" fmla="val 81554"/>
                <a:gd name="f740" fmla="val 82936"/>
                <a:gd name="f741" fmla="val 82126"/>
                <a:gd name="f742" fmla="val 83232"/>
                <a:gd name="f743" fmla="val 82622"/>
                <a:gd name="f744" fmla="val 83658"/>
                <a:gd name="f745" fmla="val 83095"/>
                <a:gd name="f746" fmla="val 84096"/>
                <a:gd name="f747" fmla="val 87298"/>
                <a:gd name="f748" fmla="val 87967"/>
                <a:gd name="f749" fmla="val 90407"/>
                <a:gd name="f750" fmla="val 93013"/>
                <a:gd name="f751" fmla="val 91975"/>
                <a:gd name="f752" fmla="val 98509"/>
                <a:gd name="f753" fmla="val 92104"/>
                <a:gd name="f754" fmla="val 98538"/>
                <a:gd name="f755" fmla="val 92231"/>
                <a:gd name="f756" fmla="val 98552"/>
                <a:gd name="f757" fmla="val 92354"/>
                <a:gd name="f758" fmla="val 93754"/>
                <a:gd name="f759" fmla="val 94717"/>
                <a:gd name="f760" fmla="val 96760"/>
                <a:gd name="f761" fmla="val 94833"/>
                <a:gd name="f762" fmla="val 95252"/>
                <a:gd name="f763" fmla="val 94960"/>
                <a:gd name="f764" fmla="val 93612"/>
                <a:gd name="f765" fmla="val 94769"/>
                <a:gd name="f766" fmla="val 91722"/>
                <a:gd name="f767" fmla="val 95948"/>
                <a:gd name="f768" fmla="val 90578"/>
                <a:gd name="f769" fmla="val 96875"/>
                <a:gd name="f770" fmla="val 89678"/>
                <a:gd name="f771" fmla="val 98399"/>
                <a:gd name="f772" fmla="val 89556"/>
                <a:gd name="f773" fmla="val 99214"/>
                <a:gd name="f774" fmla="val 88552"/>
                <a:gd name="f775" fmla="val 100238"/>
                <a:gd name="f776" fmla="val 87289"/>
                <a:gd name="f777" fmla="val 99703"/>
                <a:gd name="f778" fmla="val 85157"/>
                <a:gd name="f779" fmla="val 100900"/>
                <a:gd name="f780" fmla="val 84056"/>
                <a:gd name="f781" fmla="val 101284"/>
                <a:gd name="f782" fmla="val 83704"/>
                <a:gd name="f783" fmla="val 101728"/>
                <a:gd name="f784" fmla="val 83552"/>
                <a:gd name="f785" fmla="val 102190"/>
                <a:gd name="f786" fmla="val 103537"/>
                <a:gd name="f787" fmla="val 105034"/>
                <a:gd name="f788" fmla="val 84844"/>
                <a:gd name="f789" fmla="val 105630"/>
                <a:gd name="f790" fmla="val 86240"/>
                <a:gd name="f791" fmla="val 106431"/>
                <a:gd name="f792" fmla="val 88116"/>
                <a:gd name="f793" fmla="val 106723"/>
                <a:gd name="f794" fmla="val 90422"/>
                <a:gd name="f795" fmla="val 108410"/>
                <a:gd name="f796" fmla="val 91569"/>
                <a:gd name="f797" fmla="val 111137"/>
                <a:gd name="f798" fmla="val 91176"/>
                <a:gd name="f799" fmla="val 111152"/>
                <a:gd name="f800" fmla="val 95778"/>
                <a:gd name="f801" fmla="val 112750"/>
                <a:gd name="f802" fmla="val 100362"/>
                <a:gd name="f803" fmla="val 115602"/>
                <a:gd name="f804" fmla="val 103975"/>
                <a:gd name="f805" fmla="val 117157"/>
                <a:gd name="f806" fmla="val 103161"/>
                <a:gd name="f807" fmla="val 116453"/>
                <a:gd name="f808" fmla="val 100795"/>
                <a:gd name="f809" fmla="val 115480"/>
                <a:gd name="f810" fmla="val 99330"/>
                <a:gd name="f811" fmla="val 114508"/>
                <a:gd name="f812" fmla="val 97866"/>
                <a:gd name="f813" fmla="val 113554"/>
                <a:gd name="f814" fmla="val 95681"/>
                <a:gd name="f815" fmla="val 114936"/>
                <a:gd name="f816" fmla="val 94596"/>
                <a:gd name="f817" fmla="val 116854"/>
                <a:gd name="f818" fmla="val 94614"/>
                <a:gd name="f819" fmla="val 117747"/>
                <a:gd name="f820" fmla="val 97259"/>
                <a:gd name="f821" fmla="val 119611"/>
                <a:gd name="f822" fmla="val 97712"/>
                <a:gd name="f823" fmla="val 119777"/>
                <a:gd name="f824" fmla="val 97752"/>
                <a:gd name="f825" fmla="val 119940"/>
                <a:gd name="f826" fmla="val 97771"/>
                <a:gd name="f827" fmla="val 120101"/>
                <a:gd name="f828" fmla="val 121744"/>
                <a:gd name="f829" fmla="val 123089"/>
                <a:gd name="f830" fmla="val 95790"/>
                <a:gd name="f831" fmla="val 122784"/>
                <a:gd name="f832" fmla="val 94080"/>
                <a:gd name="f833" fmla="val 122451"/>
                <a:gd name="f834" fmla="val 92201"/>
                <a:gd name="f835" fmla="val 120835"/>
                <a:gd name="f836" fmla="val 90820"/>
                <a:gd name="f837" fmla="val 119169"/>
                <a:gd name="f838" fmla="val 89895"/>
                <a:gd name="f839" fmla="val 117675"/>
                <a:gd name="f840" fmla="val 88258"/>
                <a:gd name="f841" fmla="val 119833"/>
                <a:gd name="f842" fmla="val 85644"/>
                <a:gd name="f843" fmla="val 122018"/>
                <a:gd name="f844" fmla="val 85274"/>
                <a:gd name="f845" fmla="val 122730"/>
                <a:gd name="f846" fmla="val 85153"/>
                <a:gd name="f847" fmla="val 123464"/>
                <a:gd name="f848" fmla="val 85138"/>
                <a:gd name="f849" fmla="val 124199"/>
                <a:gd name="f850" fmla="val 124443"/>
                <a:gd name="f851" fmla="val 124686"/>
                <a:gd name="f852" fmla="val 85140"/>
                <a:gd name="f853" fmla="val 124930"/>
                <a:gd name="f854" fmla="val 126201"/>
                <a:gd name="f855" fmla="val 127452"/>
                <a:gd name="f856" fmla="val 85095"/>
                <a:gd name="f857" fmla="val 128573"/>
                <a:gd name="f858" fmla="val 84531"/>
                <a:gd name="f859" fmla="val 130946"/>
                <a:gd name="f860" fmla="val 83339"/>
                <a:gd name="f861" fmla="val 131739"/>
                <a:gd name="f862" fmla="val 80207"/>
                <a:gd name="f863" fmla="val 131200"/>
                <a:gd name="f864" fmla="val 77607"/>
                <a:gd name="f865" fmla="val 130659"/>
                <a:gd name="f866" fmla="val 75007"/>
                <a:gd name="f867" fmla="val 129117"/>
                <a:gd name="f868" fmla="val 72748"/>
                <a:gd name="f869" fmla="val 127857"/>
                <a:gd name="f870" fmla="val 70410"/>
                <a:gd name="f871" fmla="val 126781"/>
                <a:gd name="f872" fmla="val 126249"/>
                <a:gd name="f873" fmla="val 65298"/>
                <a:gd name="f874" fmla="val 128341"/>
                <a:gd name="f875" fmla="val 64420"/>
                <a:gd name="f876" fmla="val 128900"/>
                <a:gd name="f877" fmla="val 64186"/>
                <a:gd name="f878" fmla="val 129528"/>
                <a:gd name="f879" fmla="val 64195"/>
                <a:gd name="f880" fmla="val 130135"/>
                <a:gd name="f881" fmla="val 64170"/>
                <a:gd name="f882" fmla="val 138047"/>
                <a:gd name="f883" fmla="val 63837"/>
                <a:gd name="f884" fmla="val 144592"/>
                <a:gd name="f885" fmla="val 55459"/>
                <a:gd name="f886" fmla="val 143005"/>
                <a:gd name="f887" fmla="val 47701"/>
                <a:gd name="f888" fmla="val 142706"/>
                <a:gd name="f889" fmla="val 46238"/>
                <a:gd name="f890" fmla="val 142140"/>
                <a:gd name="f891" fmla="val 44786"/>
                <a:gd name="f892" fmla="val 141097"/>
                <a:gd name="f893" fmla="val 43719"/>
                <a:gd name="f894" fmla="val 139216"/>
                <a:gd name="f895" fmla="val 41800"/>
                <a:gd name="f896" fmla="val 136024"/>
                <a:gd name="f897" fmla="val 41349"/>
                <a:gd name="f898" fmla="val 134619"/>
                <a:gd name="f899" fmla="val 39057"/>
                <a:gd name="f900" fmla="val 132900"/>
                <a:gd name="f901" fmla="val 36255"/>
                <a:gd name="f902" fmla="val 135025"/>
                <a:gd name="f903" fmla="val 32537"/>
                <a:gd name="f904" fmla="val 137778"/>
                <a:gd name="f905" fmla="val 30737"/>
                <a:gd name="f906" fmla="val 140529"/>
                <a:gd name="f907" fmla="val 28938"/>
                <a:gd name="f908" fmla="val 143891"/>
                <a:gd name="f909" fmla="val 28156"/>
                <a:gd name="f910" fmla="val 146461"/>
                <a:gd name="f911" fmla="val 26105"/>
                <a:gd name="f912" fmla="val 147145"/>
                <a:gd name="f913" fmla="val 26087"/>
                <a:gd name="f914" fmla="val 147512"/>
                <a:gd name="f915" fmla="val 25417"/>
                <a:gd name="f916" fmla="val 147638"/>
                <a:gd name="f917" fmla="val 24743"/>
                <a:gd name="f918" fmla="val 147716"/>
                <a:gd name="f919" fmla="val 24319"/>
                <a:gd name="f920" fmla="val 147611"/>
                <a:gd name="f921" fmla="val 23887"/>
                <a:gd name="f922" fmla="val 147608"/>
                <a:gd name="f923" fmla="val 23456"/>
                <a:gd name="f924" fmla="val 147598"/>
                <a:gd name="f925" fmla="val 22276"/>
                <a:gd name="f926" fmla="val 148442"/>
                <a:gd name="f927" fmla="val 21139"/>
                <a:gd name="f928" fmla="val 149574"/>
                <a:gd name="f929" fmla="val 20805"/>
                <a:gd name="f930" fmla="val 149811"/>
                <a:gd name="f931" fmla="val 20736"/>
                <a:gd name="f932" fmla="val 150056"/>
                <a:gd name="f933" fmla="val 20702"/>
                <a:gd name="f934" fmla="val 150302"/>
                <a:gd name="f935" fmla="val 151231"/>
                <a:gd name="f936" fmla="val 152165"/>
                <a:gd name="f937" fmla="val 21179"/>
                <a:gd name="f938" fmla="val 152664"/>
                <a:gd name="f939" fmla="val 21968"/>
                <a:gd name="f940" fmla="val 153442"/>
                <a:gd name="f941" fmla="val 23198"/>
                <a:gd name="f942" fmla="val 153129"/>
                <a:gd name="f943" fmla="val 24821"/>
                <a:gd name="f944" fmla="val 152563"/>
                <a:gd name="f945" fmla="val 26163"/>
                <a:gd name="f946" fmla="val 151998"/>
                <a:gd name="f947" fmla="val 27505"/>
                <a:gd name="f948" fmla="val 151199"/>
                <a:gd name="f949" fmla="val 28790"/>
                <a:gd name="f950" fmla="val 151051"/>
                <a:gd name="f951" fmla="val 30239"/>
                <a:gd name="f952" fmla="val 150905"/>
                <a:gd name="f953" fmla="val 31687"/>
                <a:gd name="f954" fmla="val 151726"/>
                <a:gd name="f955" fmla="val 33391"/>
                <a:gd name="f956" fmla="val 153173"/>
                <a:gd name="f957" fmla="val 33553"/>
                <a:gd name="f958" fmla="val 153252"/>
                <a:gd name="f959" fmla="val 33562"/>
                <a:gd name="f960" fmla="val 153330"/>
                <a:gd name="f961" fmla="val 33566"/>
                <a:gd name="f962" fmla="val 153406"/>
                <a:gd name="f963" fmla="val 155043"/>
                <a:gd name="f964" fmla="val 156090"/>
                <a:gd name="f965" fmla="val 31574"/>
                <a:gd name="f966" fmla="val 156201"/>
                <a:gd name="f967" fmla="val 29877"/>
                <a:gd name="f968" fmla="val 156318"/>
                <a:gd name="f969" fmla="val 155972"/>
                <a:gd name="f970" fmla="val 26160"/>
                <a:gd name="f971" fmla="val 156925"/>
                <a:gd name="f972" fmla="val 24659"/>
                <a:gd name="f973" fmla="val 158377"/>
                <a:gd name="f974" fmla="val 22374"/>
                <a:gd name="f975" fmla="val 162385"/>
                <a:gd name="f976" fmla="val 21839"/>
                <a:gd name="f977" fmla="val 162490"/>
                <a:gd name="f978" fmla="val 19133"/>
                <a:gd name="f979" fmla="val 16945"/>
                <a:gd name="f980" fmla="val 159821"/>
                <a:gd name="f981" fmla="val 15661"/>
                <a:gd name="f982" fmla="val 159327"/>
                <a:gd name="f983" fmla="val 13530"/>
                <a:gd name="f984" fmla="val 159129"/>
                <a:gd name="f985" fmla="val 12668"/>
                <a:gd name="f986" fmla="val 159325"/>
                <a:gd name="f987" fmla="val 11773"/>
                <a:gd name="f988" fmla="val 159405"/>
                <a:gd name="f989" fmla="val 10894"/>
                <a:gd name="f990" fmla="val 159709"/>
                <a:gd name="f991" fmla="val 7612"/>
                <a:gd name="f992" fmla="val 158263"/>
                <a:gd name="f993" fmla="val 4218"/>
                <a:gd name="f994" fmla="val 155688"/>
                <a:gd name="f995" fmla="val 2163"/>
                <a:gd name="f996" fmla="val 153919"/>
                <a:gd name="f997" fmla="val 751"/>
                <a:gd name="f998" fmla="val 151652"/>
                <a:gd name="f999" fmla="*/ f0 1 162574"/>
                <a:gd name="f1000" fmla="*/ f1 1 140159"/>
                <a:gd name="f1001" fmla="val f2"/>
                <a:gd name="f1002" fmla="val f3"/>
                <a:gd name="f1003" fmla="val f4"/>
                <a:gd name="f1004" fmla="+- f1003 0 f1001"/>
                <a:gd name="f1005" fmla="+- f1002 0 f1001"/>
                <a:gd name="f1006" fmla="*/ f1005 1 162574"/>
                <a:gd name="f1007" fmla="*/ f1004 1 140159"/>
                <a:gd name="f1008" fmla="*/ f1001 1 f1006"/>
                <a:gd name="f1009" fmla="*/ f1002 1 f1006"/>
                <a:gd name="f1010" fmla="*/ f1001 1 f1007"/>
                <a:gd name="f1011" fmla="*/ f1003 1 f1007"/>
                <a:gd name="f1012" fmla="*/ f1008 f999 1"/>
                <a:gd name="f1013" fmla="*/ f1009 f999 1"/>
                <a:gd name="f1014" fmla="*/ f1011 f1000 1"/>
                <a:gd name="f1015" fmla="*/ f1010 f10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2" t="f1015" r="f1013" b="f1014"/>
              <a:pathLst>
                <a:path w="162574" h="1401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0"/>
                  </a:cubicBezTo>
                  <a:cubicBezTo>
                    <a:pt x="f132" y="f130"/>
                    <a:pt x="f133" y="f134"/>
                    <a:pt x="f135" y="f136"/>
                  </a:cubicBezTo>
                  <a:lnTo>
                    <a:pt x="f137" y="f138"/>
                  </a:ln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158"/>
                  </a:cubicBezTo>
                  <a:cubicBezTo>
                    <a:pt x="f160" y="f158"/>
                    <a:pt x="f161" y="f162"/>
                    <a:pt x="f163" y="f162"/>
                  </a:cubicBezTo>
                  <a:cubicBezTo>
                    <a:pt x="f164" y="f162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4"/>
                  </a:cubicBezTo>
                  <a:cubicBezTo>
                    <a:pt x="f186" y="f184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10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4"/>
                  </a:cubicBezTo>
                  <a:cubicBezTo>
                    <a:pt x="f226" y="f224"/>
                    <a:pt x="f227" y="f228"/>
                    <a:pt x="f229" y="f230"/>
                  </a:cubicBezTo>
                  <a:cubicBezTo>
                    <a:pt x="f231" y="f232"/>
                    <a:pt x="f233" y="f234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76"/>
                    <a:pt x="f277" y="f278"/>
                  </a:cubicBez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2"/>
                  </a:cubicBezTo>
                  <a:cubicBezTo>
                    <a:pt x="f294" y="f292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cubicBezTo>
                    <a:pt x="f305" y="f306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cubicBezTo>
                    <a:pt x="f317" y="f318"/>
                    <a:pt x="f319" y="f320"/>
                    <a:pt x="f321" y="f320"/>
                  </a:cubicBezTo>
                  <a:cubicBezTo>
                    <a:pt x="f322" y="f320"/>
                    <a:pt x="f323" y="f324"/>
                    <a:pt x="f325" y="f326"/>
                  </a:cubicBezTo>
                  <a:cubicBezTo>
                    <a:pt x="f327" y="f328"/>
                    <a:pt x="f329" y="f330"/>
                    <a:pt x="f331" y="f330"/>
                  </a:cubicBezTo>
                  <a:cubicBezTo>
                    <a:pt x="f332" y="f330"/>
                    <a:pt x="f333" y="f334"/>
                    <a:pt x="f335" y="f336"/>
                  </a:cubicBezTo>
                  <a:cubicBezTo>
                    <a:pt x="f337" y="f338"/>
                    <a:pt x="f339" y="f340"/>
                    <a:pt x="f341" y="f342"/>
                  </a:cubicBezTo>
                  <a:cubicBezTo>
                    <a:pt x="f343" y="f344"/>
                    <a:pt x="f345" y="f346"/>
                    <a:pt x="f347" y="f346"/>
                  </a:cubicBezTo>
                  <a:cubicBezTo>
                    <a:pt x="f348" y="f346"/>
                    <a:pt x="f349" y="f350"/>
                    <a:pt x="f351" y="f352"/>
                  </a:cubicBezTo>
                  <a:cubicBezTo>
                    <a:pt x="f353" y="f354"/>
                    <a:pt x="f355" y="f356"/>
                    <a:pt x="f357" y="f358"/>
                  </a:cubicBezTo>
                  <a:cubicBezTo>
                    <a:pt x="f359" y="f360"/>
                    <a:pt x="f361" y="f362"/>
                    <a:pt x="f363" y="f364"/>
                  </a:cubicBezTo>
                  <a:cubicBezTo>
                    <a:pt x="f365" y="f366"/>
                    <a:pt x="f367" y="f368"/>
                    <a:pt x="f369" y="f370"/>
                  </a:cubicBezTo>
                  <a:cubicBezTo>
                    <a:pt x="f371" y="f372"/>
                    <a:pt x="f373" y="f374"/>
                    <a:pt x="f375" y="f376"/>
                  </a:cubicBezTo>
                  <a:cubicBezTo>
                    <a:pt x="f377" y="f378"/>
                    <a:pt x="f379" y="f380"/>
                    <a:pt x="f381" y="f382"/>
                  </a:cubicBezTo>
                  <a:cubicBezTo>
                    <a:pt x="f383" y="f384"/>
                    <a:pt x="f385" y="f386"/>
                    <a:pt x="f387" y="f386"/>
                  </a:cubicBezTo>
                  <a:cubicBezTo>
                    <a:pt x="f388" y="f386"/>
                    <a:pt x="f389" y="f390"/>
                    <a:pt x="f391" y="f392"/>
                  </a:cubicBezTo>
                  <a:cubicBezTo>
                    <a:pt x="f393" y="f394"/>
                    <a:pt x="f395" y="f396"/>
                    <a:pt x="f397" y="f398"/>
                  </a:cubicBezTo>
                  <a:cubicBezTo>
                    <a:pt x="f399" y="f400"/>
                    <a:pt x="f401" y="f402"/>
                    <a:pt x="f403" y="f404"/>
                  </a:cubicBezTo>
                  <a:lnTo>
                    <a:pt x="f403" y="f404"/>
                  </a:lnTo>
                  <a:cubicBezTo>
                    <a:pt x="f405" y="f406"/>
                    <a:pt x="f407" y="f408"/>
                    <a:pt x="f409" y="f410"/>
                  </a:cubicBezTo>
                  <a:cubicBezTo>
                    <a:pt x="f411" y="f412"/>
                    <a:pt x="f413" y="f414"/>
                    <a:pt x="f415" y="f416"/>
                  </a:cubicBezTo>
                  <a:cubicBezTo>
                    <a:pt x="f417" y="f418"/>
                    <a:pt x="f419" y="f420"/>
                    <a:pt x="f421" y="f420"/>
                  </a:cubicBezTo>
                  <a:cubicBezTo>
                    <a:pt x="f422" y="f420"/>
                    <a:pt x="f423" y="f424"/>
                    <a:pt x="f425" y="f426"/>
                  </a:cubicBezTo>
                  <a:cubicBezTo>
                    <a:pt x="f427" y="f428"/>
                    <a:pt x="f429" y="f386"/>
                    <a:pt x="f430" y="f431"/>
                  </a:cubicBezTo>
                  <a:cubicBezTo>
                    <a:pt x="f432" y="f433"/>
                    <a:pt x="f434" y="f435"/>
                    <a:pt x="f436" y="f435"/>
                  </a:cubicBezTo>
                  <a:cubicBezTo>
                    <a:pt x="f437" y="f435"/>
                    <a:pt x="f438" y="f439"/>
                    <a:pt x="f440" y="f439"/>
                  </a:cubicBezTo>
                  <a:cubicBezTo>
                    <a:pt x="f441" y="f439"/>
                    <a:pt x="f442" y="f443"/>
                    <a:pt x="f444" y="f445"/>
                  </a:cubicBezTo>
                  <a:cubicBezTo>
                    <a:pt x="f446" y="f447"/>
                    <a:pt x="f448" y="f449"/>
                    <a:pt x="f450" y="f449"/>
                  </a:cubicBezTo>
                  <a:cubicBezTo>
                    <a:pt x="f451" y="f449"/>
                    <a:pt x="f452" y="f453"/>
                    <a:pt x="f454" y="f455"/>
                  </a:cubicBezTo>
                  <a:cubicBezTo>
                    <a:pt x="f456" y="f457"/>
                    <a:pt x="f458" y="f459"/>
                    <a:pt x="f460" y="f461"/>
                  </a:cubicBezTo>
                  <a:cubicBezTo>
                    <a:pt x="f462" y="f463"/>
                    <a:pt x="f464" y="f465"/>
                    <a:pt x="f466" y="f465"/>
                  </a:cubicBezTo>
                  <a:cubicBezTo>
                    <a:pt x="f467" y="f465"/>
                    <a:pt x="f468" y="f469"/>
                    <a:pt x="f470" y="f471"/>
                  </a:cubicBezTo>
                  <a:cubicBezTo>
                    <a:pt x="f472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85"/>
                    <a:pt x="f486" y="f487"/>
                  </a:cubicBezTo>
                  <a:cubicBezTo>
                    <a:pt x="f488" y="f489"/>
                    <a:pt x="f490" y="f491"/>
                    <a:pt x="f492" y="f491"/>
                  </a:cubicBezTo>
                  <a:cubicBezTo>
                    <a:pt x="f493" y="f491"/>
                    <a:pt x="f494" y="f495"/>
                    <a:pt x="f496" y="f497"/>
                  </a:cubicBezTo>
                  <a:cubicBezTo>
                    <a:pt x="f498" y="f499"/>
                    <a:pt x="f500" y="f501"/>
                    <a:pt x="f502" y="f501"/>
                  </a:cubicBezTo>
                  <a:cubicBezTo>
                    <a:pt x="f503" y="f501"/>
                    <a:pt x="f504" y="f505"/>
                    <a:pt x="f506" y="f507"/>
                  </a:cubicBezTo>
                  <a:cubicBezTo>
                    <a:pt x="f508" y="f509"/>
                    <a:pt x="f510" y="f511"/>
                    <a:pt x="f512" y="f513"/>
                  </a:cubicBezTo>
                  <a:cubicBezTo>
                    <a:pt x="f2" y="f514"/>
                    <a:pt x="f515" y="f516"/>
                    <a:pt x="f517" y="f518"/>
                  </a:cubicBezTo>
                  <a:cubicBezTo>
                    <a:pt x="f519" y="f520"/>
                    <a:pt x="f521" y="f522"/>
                    <a:pt x="f523" y="f522"/>
                  </a:cubicBezTo>
                  <a:cubicBezTo>
                    <a:pt x="f524" y="f522"/>
                    <a:pt x="f525" y="f526"/>
                    <a:pt x="f527" y="f528"/>
                  </a:cubicBezTo>
                  <a:cubicBezTo>
                    <a:pt x="f529" y="f530"/>
                    <a:pt x="f531" y="f532"/>
                    <a:pt x="f533" y="f532"/>
                  </a:cubicBezTo>
                  <a:cubicBezTo>
                    <a:pt x="f534" y="f532"/>
                    <a:pt x="f535" y="f536"/>
                    <a:pt x="f537" y="f538"/>
                  </a:cubicBezTo>
                  <a:cubicBezTo>
                    <a:pt x="f539" y="f540"/>
                    <a:pt x="f541" y="f542"/>
                    <a:pt x="f543" y="f544"/>
                  </a:cubicBezTo>
                  <a:cubicBezTo>
                    <a:pt x="f545" y="f546"/>
                    <a:pt x="f547" y="f548"/>
                    <a:pt x="f549" y="f548"/>
                  </a:cubicBezTo>
                  <a:cubicBezTo>
                    <a:pt x="f550" y="f548"/>
                    <a:pt x="f551" y="f552"/>
                    <a:pt x="f553" y="f554"/>
                  </a:cubicBezTo>
                  <a:lnTo>
                    <a:pt x="f553" y="f554"/>
                  </a:lnTo>
                  <a:cubicBezTo>
                    <a:pt x="f555" y="f556"/>
                    <a:pt x="f557" y="f558"/>
                    <a:pt x="f559" y="f560"/>
                  </a:cubicBezTo>
                  <a:cubicBezTo>
                    <a:pt x="f561" y="f562"/>
                    <a:pt x="f563" y="f564"/>
                    <a:pt x="f565" y="f566"/>
                  </a:cubicBezTo>
                  <a:cubicBezTo>
                    <a:pt x="f567" y="f568"/>
                    <a:pt x="f569" y="f570"/>
                    <a:pt x="f571" y="f572"/>
                  </a:cubicBezTo>
                  <a:cubicBezTo>
                    <a:pt x="f573" y="f574"/>
                    <a:pt x="f575" y="f576"/>
                    <a:pt x="f577" y="f578"/>
                  </a:cubicBezTo>
                  <a:cubicBezTo>
                    <a:pt x="f579" y="f580"/>
                    <a:pt x="f581" y="f582"/>
                    <a:pt x="f583" y="f584"/>
                  </a:cubicBezTo>
                  <a:cubicBezTo>
                    <a:pt x="f585" y="f586"/>
                    <a:pt x="f587" y="f588"/>
                    <a:pt x="f589" y="f590"/>
                  </a:cubicBezTo>
                  <a:cubicBezTo>
                    <a:pt x="f591" y="f592"/>
                    <a:pt x="f593" y="f594"/>
                    <a:pt x="f595" y="f594"/>
                  </a:cubicBezTo>
                  <a:cubicBezTo>
                    <a:pt x="f596" y="f594"/>
                    <a:pt x="f597" y="f598"/>
                    <a:pt x="f599" y="f600"/>
                  </a:cubicBezTo>
                  <a:cubicBezTo>
                    <a:pt x="f601" y="f602"/>
                    <a:pt x="f603" y="f604"/>
                    <a:pt x="f171" y="f605"/>
                  </a:cubicBezTo>
                  <a:cubicBezTo>
                    <a:pt x="f606" y="f607"/>
                    <a:pt x="f608" y="f609"/>
                    <a:pt x="f610" y="f611"/>
                  </a:cubicBezTo>
                  <a:cubicBezTo>
                    <a:pt x="f612" y="f613"/>
                    <a:pt x="f614" y="f615"/>
                    <a:pt x="f616" y="f617"/>
                  </a:cubicBezTo>
                  <a:cubicBezTo>
                    <a:pt x="f618" y="f619"/>
                    <a:pt x="f620" y="f621"/>
                    <a:pt x="f622" y="f623"/>
                  </a:cubicBezTo>
                  <a:cubicBezTo>
                    <a:pt x="f624" y="f625"/>
                    <a:pt x="f626" y="f627"/>
                    <a:pt x="f628" y="f629"/>
                  </a:cubicBezTo>
                  <a:cubicBezTo>
                    <a:pt x="f630" y="f631"/>
                    <a:pt x="f632" y="f633"/>
                    <a:pt x="f634" y="f635"/>
                  </a:cubicBezTo>
                  <a:cubicBezTo>
                    <a:pt x="f636" y="f637"/>
                    <a:pt x="f638" y="f639"/>
                    <a:pt x="f640" y="f641"/>
                  </a:cubicBezTo>
                  <a:lnTo>
                    <a:pt x="f640" y="f641"/>
                  </a:lnTo>
                  <a:cubicBezTo>
                    <a:pt x="f642" y="f643"/>
                    <a:pt x="f644" y="f645"/>
                    <a:pt x="f646" y="f645"/>
                  </a:cubicBezTo>
                  <a:cubicBezTo>
                    <a:pt x="f647" y="f645"/>
                    <a:pt x="f648" y="f649"/>
                    <a:pt x="f650" y="f651"/>
                  </a:cubicBezTo>
                  <a:cubicBezTo>
                    <a:pt x="f652" y="f653"/>
                    <a:pt x="f654" y="f655"/>
                    <a:pt x="f656" y="f657"/>
                  </a:cubicBezTo>
                  <a:lnTo>
                    <a:pt x="f658" y="f659"/>
                  </a:lnTo>
                  <a:cubicBezTo>
                    <a:pt x="f660" y="f661"/>
                    <a:pt x="f286" y="f662"/>
                    <a:pt x="f663" y="f664"/>
                  </a:cubicBezTo>
                  <a:cubicBezTo>
                    <a:pt x="f665" y="f666"/>
                    <a:pt x="f667" y="f668"/>
                    <a:pt x="f669" y="f668"/>
                  </a:cubicBezTo>
                  <a:cubicBezTo>
                    <a:pt x="f670" y="f668"/>
                    <a:pt x="f671" y="f672"/>
                    <a:pt x="f673" y="f674"/>
                  </a:cubicBezTo>
                  <a:cubicBezTo>
                    <a:pt x="f675" y="f676"/>
                    <a:pt x="f677" y="f678"/>
                    <a:pt x="f679" y="f680"/>
                  </a:cubicBezTo>
                  <a:cubicBezTo>
                    <a:pt x="f681" y="f682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94"/>
                    <a:pt x="f695" y="f696"/>
                    <a:pt x="f697" y="f698"/>
                  </a:cubicBezTo>
                  <a:cubicBezTo>
                    <a:pt x="f699" y="f700"/>
                    <a:pt x="f701" y="f702"/>
                    <a:pt x="f703" y="f702"/>
                  </a:cubicBezTo>
                  <a:cubicBezTo>
                    <a:pt x="f704" y="f702"/>
                    <a:pt x="f705" y="f706"/>
                    <a:pt x="f707" y="f708"/>
                  </a:cubicBezTo>
                  <a:cubicBezTo>
                    <a:pt x="f709" y="f710"/>
                    <a:pt x="f711" y="f712"/>
                    <a:pt x="f713" y="f712"/>
                  </a:cubicBezTo>
                  <a:cubicBezTo>
                    <a:pt x="f714" y="f712"/>
                    <a:pt x="f715" y="f716"/>
                    <a:pt x="f717" y="f718"/>
                  </a:cubicBezTo>
                  <a:cubicBezTo>
                    <a:pt x="f719" y="f720"/>
                    <a:pt x="f721" y="f722"/>
                    <a:pt x="f723" y="f722"/>
                  </a:cubicBezTo>
                  <a:cubicBezTo>
                    <a:pt x="f724" y="f722"/>
                    <a:pt x="f725" y="f726"/>
                    <a:pt x="f727" y="f728"/>
                  </a:cubicBezTo>
                  <a:cubicBezTo>
                    <a:pt x="f729" y="f730"/>
                    <a:pt x="f731" y="f732"/>
                    <a:pt x="f733" y="f734"/>
                  </a:cubicBezTo>
                  <a:cubicBezTo>
                    <a:pt x="f735" y="f736"/>
                    <a:pt x="f737" y="f738"/>
                    <a:pt x="f739" y="f740"/>
                  </a:cubicBezTo>
                  <a:cubicBezTo>
                    <a:pt x="f741" y="f742"/>
                    <a:pt x="f743" y="f744"/>
                    <a:pt x="f745" y="f746"/>
                  </a:cubicBezTo>
                  <a:cubicBezTo>
                    <a:pt x="f747" y="f748"/>
                    <a:pt x="f749" y="f750"/>
                    <a:pt x="f751" y="f752"/>
                  </a:cubicBezTo>
                  <a:cubicBezTo>
                    <a:pt x="f753" y="f754"/>
                    <a:pt x="f755" y="f756"/>
                    <a:pt x="f757" y="f756"/>
                  </a:cubicBezTo>
                  <a:cubicBezTo>
                    <a:pt x="f758" y="f756"/>
                    <a:pt x="f759" y="f760"/>
                    <a:pt x="f761" y="f762"/>
                  </a:cubicBezTo>
                  <a:cubicBezTo>
                    <a:pt x="f763" y="f764"/>
                    <a:pt x="f765" y="f766"/>
                    <a:pt x="f767" y="f768"/>
                  </a:cubicBezTo>
                  <a:cubicBezTo>
                    <a:pt x="f769" y="f770"/>
                    <a:pt x="f771" y="f772"/>
                    <a:pt x="f773" y="f774"/>
                  </a:cubicBezTo>
                  <a:cubicBezTo>
                    <a:pt x="f775" y="f776"/>
                    <a:pt x="f777" y="f778"/>
                    <a:pt x="f779" y="f780"/>
                  </a:cubicBezTo>
                  <a:cubicBezTo>
                    <a:pt x="f781" y="f782"/>
                    <a:pt x="f783" y="f784"/>
                    <a:pt x="f785" y="f784"/>
                  </a:cubicBezTo>
                  <a:cubicBezTo>
                    <a:pt x="f786" y="f784"/>
                    <a:pt x="f787" y="f788"/>
                    <a:pt x="f789" y="f790"/>
                  </a:cubicBezTo>
                  <a:cubicBezTo>
                    <a:pt x="f791" y="f792"/>
                    <a:pt x="f793" y="f794"/>
                    <a:pt x="f795" y="f796"/>
                  </a:cubicBezTo>
                  <a:lnTo>
                    <a:pt x="f797" y="f798"/>
                  </a:lnTo>
                  <a:cubicBezTo>
                    <a:pt x="f799" y="f800"/>
                    <a:pt x="f801" y="f802"/>
                    <a:pt x="f803" y="f804"/>
                  </a:cubicBezTo>
                  <a:cubicBezTo>
                    <a:pt x="f805" y="f806"/>
                    <a:pt x="f807" y="f808"/>
                    <a:pt x="f809" y="f810"/>
                  </a:cubicBezTo>
                  <a:cubicBezTo>
                    <a:pt x="f811" y="f812"/>
                    <a:pt x="f813" y="f814"/>
                    <a:pt x="f815" y="f816"/>
                  </a:cubicBezTo>
                  <a:lnTo>
                    <a:pt x="f815" y="f816"/>
                  </a:lnTo>
                  <a:cubicBezTo>
                    <a:pt x="f817" y="f818"/>
                    <a:pt x="f819" y="f820"/>
                    <a:pt x="f821" y="f822"/>
                  </a:cubicBezTo>
                  <a:cubicBezTo>
                    <a:pt x="f823" y="f824"/>
                    <a:pt x="f825" y="f826"/>
                    <a:pt x="f827" y="f826"/>
                  </a:cubicBezTo>
                  <a:cubicBezTo>
                    <a:pt x="f828" y="f826"/>
                    <a:pt x="f829" y="f830"/>
                    <a:pt x="f831" y="f832"/>
                  </a:cubicBezTo>
                  <a:cubicBezTo>
                    <a:pt x="f833" y="f834"/>
                    <a:pt x="f835" y="f836"/>
                    <a:pt x="f837" y="f838"/>
                  </a:cubicBezTo>
                  <a:cubicBezTo>
                    <a:pt x="f839" y="f840"/>
                    <a:pt x="f841" y="f842"/>
                    <a:pt x="f843" y="f844"/>
                  </a:cubicBezTo>
                  <a:cubicBezTo>
                    <a:pt x="f845" y="f846"/>
                    <a:pt x="f847" y="f848"/>
                    <a:pt x="f849" y="f848"/>
                  </a:cubicBezTo>
                  <a:cubicBezTo>
                    <a:pt x="f850" y="f848"/>
                    <a:pt x="f851" y="f852"/>
                    <a:pt x="f853" y="f852"/>
                  </a:cubicBezTo>
                  <a:cubicBezTo>
                    <a:pt x="f854" y="f852"/>
                    <a:pt x="f855" y="f856"/>
                    <a:pt x="f857" y="f858"/>
                  </a:cubicBezTo>
                  <a:cubicBezTo>
                    <a:pt x="f859" y="f860"/>
                    <a:pt x="f861" y="f862"/>
                    <a:pt x="f863" y="f864"/>
                  </a:cubicBezTo>
                  <a:cubicBezTo>
                    <a:pt x="f865" y="f866"/>
                    <a:pt x="f867" y="f868"/>
                    <a:pt x="f869" y="f870"/>
                  </a:cubicBezTo>
                  <a:cubicBezTo>
                    <a:pt x="f871" y="f382"/>
                    <a:pt x="f872" y="f873"/>
                    <a:pt x="f874" y="f875"/>
                  </a:cubicBezTo>
                  <a:cubicBezTo>
                    <a:pt x="f876" y="f877"/>
                    <a:pt x="f878" y="f879"/>
                    <a:pt x="f880" y="f881"/>
                  </a:cubicBezTo>
                  <a:cubicBezTo>
                    <a:pt x="f882" y="f883"/>
                    <a:pt x="f884" y="f885"/>
                    <a:pt x="f886" y="f887"/>
                  </a:cubicBezTo>
                  <a:cubicBezTo>
                    <a:pt x="f888" y="f889"/>
                    <a:pt x="f890" y="f891"/>
                    <a:pt x="f892" y="f893"/>
                  </a:cubicBezTo>
                  <a:cubicBezTo>
                    <a:pt x="f894" y="f895"/>
                    <a:pt x="f896" y="f897"/>
                    <a:pt x="f898" y="f899"/>
                  </a:cubicBezTo>
                  <a:cubicBezTo>
                    <a:pt x="f900" y="f901"/>
                    <a:pt x="f902" y="f903"/>
                    <a:pt x="f904" y="f905"/>
                  </a:cubicBezTo>
                  <a:cubicBezTo>
                    <a:pt x="f906" y="f907"/>
                    <a:pt x="f908" y="f909"/>
                    <a:pt x="f910" y="f911"/>
                  </a:cubicBezTo>
                  <a:cubicBezTo>
                    <a:pt x="f912" y="f913"/>
                    <a:pt x="f914" y="f915"/>
                    <a:pt x="f916" y="f917"/>
                  </a:cubicBezTo>
                  <a:cubicBezTo>
                    <a:pt x="f918" y="f919"/>
                    <a:pt x="f920" y="f921"/>
                    <a:pt x="f922" y="f923"/>
                  </a:cubicBezTo>
                  <a:cubicBezTo>
                    <a:pt x="f924" y="f925"/>
                    <a:pt x="f926" y="f927"/>
                    <a:pt x="f928" y="f929"/>
                  </a:cubicBezTo>
                  <a:cubicBezTo>
                    <a:pt x="f930" y="f931"/>
                    <a:pt x="f932" y="f933"/>
                    <a:pt x="f934" y="f933"/>
                  </a:cubicBezTo>
                  <a:cubicBezTo>
                    <a:pt x="f935" y="f933"/>
                    <a:pt x="f936" y="f937"/>
                    <a:pt x="f938" y="f939"/>
                  </a:cubicBezTo>
                  <a:cubicBezTo>
                    <a:pt x="f940" y="f941"/>
                    <a:pt x="f942" y="f943"/>
                    <a:pt x="f944" y="f945"/>
                  </a:cubicBezTo>
                  <a:cubicBezTo>
                    <a:pt x="f946" y="f947"/>
                    <a:pt x="f948" y="f949"/>
                    <a:pt x="f950" y="f951"/>
                  </a:cubicBezTo>
                  <a:cubicBezTo>
                    <a:pt x="f952" y="f953"/>
                    <a:pt x="f954" y="f955"/>
                    <a:pt x="f956" y="f957"/>
                  </a:cubicBezTo>
                  <a:cubicBezTo>
                    <a:pt x="f958" y="f959"/>
                    <a:pt x="f960" y="f961"/>
                    <a:pt x="f962" y="f961"/>
                  </a:cubicBezTo>
                  <a:cubicBezTo>
                    <a:pt x="f963" y="f961"/>
                    <a:pt x="f964" y="f965"/>
                    <a:pt x="f966" y="f967"/>
                  </a:cubicBezTo>
                  <a:cubicBezTo>
                    <a:pt x="f968" y="f561"/>
                    <a:pt x="f969" y="f970"/>
                    <a:pt x="f971" y="f972"/>
                  </a:cubicBezTo>
                  <a:cubicBezTo>
                    <a:pt x="f973" y="f974"/>
                    <a:pt x="f975" y="f976"/>
                    <a:pt x="f977" y="f978"/>
                  </a:cubicBezTo>
                  <a:cubicBezTo>
                    <a:pt x="f3" y="f979"/>
                    <a:pt x="f980" y="f981"/>
                    <a:pt x="f982" y="f983"/>
                  </a:cubicBezTo>
                  <a:cubicBezTo>
                    <a:pt x="f984" y="f985"/>
                    <a:pt x="f986" y="f987"/>
                    <a:pt x="f988" y="f989"/>
                  </a:cubicBezTo>
                  <a:cubicBezTo>
                    <a:pt x="f990" y="f991"/>
                    <a:pt x="f992" y="f993"/>
                    <a:pt x="f994" y="f995"/>
                  </a:cubicBezTo>
                  <a:cubicBezTo>
                    <a:pt x="f996" y="f997"/>
                    <a:pt x="f998" y="f2"/>
                    <a:pt x="f5" y="f2"/>
                  </a:cubicBezTo>
                  <a:close/>
                </a:path>
              </a:pathLst>
            </a:custGeom>
            <a:grpFill/>
            <a:ln w="38100" cap="flat">
              <a:solidFill>
                <a:srgbClr val="0070C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70C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1246;p43">
              <a:extLst>
                <a:ext uri="{FF2B5EF4-FFF2-40B4-BE49-F238E27FC236}">
                  <a16:creationId xmlns:a16="http://schemas.microsoft.com/office/drawing/2014/main" id="{86EDDBB6-79AC-45B4-90A3-79C35F01E892}"/>
                </a:ext>
              </a:extLst>
            </p:cNvPr>
            <p:cNvSpPr/>
            <p:nvPr/>
          </p:nvSpPr>
          <p:spPr>
            <a:xfrm>
              <a:off x="7203716" y="3288996"/>
              <a:ext cx="257979" cy="1425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17"/>
                <a:gd name="f4" fmla="val 7580"/>
                <a:gd name="f5" fmla="val 9951"/>
                <a:gd name="f6" fmla="val 6355"/>
                <a:gd name="f7" fmla="val 1"/>
                <a:gd name="f8" fmla="val 1281"/>
                <a:gd name="f9" fmla="val 2486"/>
                <a:gd name="f10" fmla="val 4894"/>
                <a:gd name="f11" fmla="val 3169"/>
                <a:gd name="f12" fmla="val 5885"/>
                <a:gd name="f13" fmla="val 4297"/>
                <a:gd name="f14" fmla="val 6467"/>
                <a:gd name="f15" fmla="val 5404"/>
                <a:gd name="f16" fmla="val 6938"/>
                <a:gd name="f17" fmla="val 6217"/>
                <a:gd name="f18" fmla="val 7282"/>
                <a:gd name="f19" fmla="val 7136"/>
                <a:gd name="f20" fmla="val 8003"/>
                <a:gd name="f21" fmla="val 8565"/>
                <a:gd name="f22" fmla="val 9106"/>
                <a:gd name="f23" fmla="val 7454"/>
                <a:gd name="f24" fmla="val 9581"/>
                <a:gd name="f25" fmla="val 7134"/>
                <a:gd name="f26" fmla="val 10406"/>
                <a:gd name="f27" fmla="val 6577"/>
                <a:gd name="f28" fmla="val 13156"/>
                <a:gd name="f29" fmla="val 2774"/>
                <a:gd name="f30" fmla="val 13348"/>
                <a:gd name="f31" fmla="val 1948"/>
                <a:gd name="f32" fmla="val 13716"/>
                <a:gd name="f33" fmla="val 358"/>
                <a:gd name="f34" fmla="val 13186"/>
                <a:gd name="f35" fmla="val 447"/>
                <a:gd name="f36" fmla="val 11597"/>
                <a:gd name="f37" fmla="val 126"/>
                <a:gd name="f38" fmla="val 11194"/>
                <a:gd name="f39" fmla="val 44"/>
                <a:gd name="f40" fmla="val 10620"/>
                <a:gd name="f41" fmla="*/ f0 1 13717"/>
                <a:gd name="f42" fmla="*/ f1 1 7580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3717"/>
                <a:gd name="f49" fmla="*/ f46 1 7580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3717" h="758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grpFill/>
            <a:ln w="38100" cap="flat">
              <a:solidFill>
                <a:srgbClr val="0070C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70C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1247;p43">
              <a:extLst>
                <a:ext uri="{FF2B5EF4-FFF2-40B4-BE49-F238E27FC236}">
                  <a16:creationId xmlns:a16="http://schemas.microsoft.com/office/drawing/2014/main" id="{BA278F99-AAA8-3CCB-9B25-B65FCE625501}"/>
                </a:ext>
              </a:extLst>
            </p:cNvPr>
            <p:cNvSpPr/>
            <p:nvPr/>
          </p:nvSpPr>
          <p:spPr>
            <a:xfrm>
              <a:off x="7019400" y="3274685"/>
              <a:ext cx="420313" cy="3030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48"/>
                <a:gd name="f4" fmla="val 16115"/>
                <a:gd name="f5" fmla="val 946"/>
                <a:gd name="f6" fmla="val 1"/>
                <a:gd name="f7" fmla="val 616"/>
                <a:gd name="f8" fmla="val 299"/>
                <a:gd name="f9" fmla="val 66"/>
                <a:gd name="f10" fmla="val 208"/>
                <a:gd name="f11" fmla="val 742"/>
                <a:gd name="f12" fmla="val 1762"/>
                <a:gd name="f13" fmla="val 2032"/>
                <a:gd name="f14" fmla="val 3475"/>
                <a:gd name="f15" fmla="val 2935"/>
                <a:gd name="f16" fmla="val 5119"/>
                <a:gd name="f17" fmla="val 6575"/>
                <a:gd name="f18" fmla="val 11745"/>
                <a:gd name="f19" fmla="val 13987"/>
                <a:gd name="f20" fmla="val 21544"/>
                <a:gd name="f21" fmla="val 21635"/>
                <a:gd name="f22" fmla="val 21726"/>
                <a:gd name="f23" fmla="val 16114"/>
                <a:gd name="f24" fmla="val 21817"/>
                <a:gd name="f25" fmla="val 16113"/>
                <a:gd name="f26" fmla="val 22347"/>
                <a:gd name="f27" fmla="val 15571"/>
                <a:gd name="f28" fmla="val 21564"/>
                <a:gd name="f29" fmla="val 14744"/>
                <a:gd name="f30" fmla="val 20866"/>
                <a:gd name="f31" fmla="val 14448"/>
                <a:gd name="f32" fmla="val 18934"/>
                <a:gd name="f33" fmla="val 13634"/>
                <a:gd name="f34" fmla="val 16857"/>
                <a:gd name="f35" fmla="val 13226"/>
                <a:gd name="f36" fmla="val 14879"/>
                <a:gd name="f37" fmla="val 12532"/>
                <a:gd name="f38" fmla="val 12900"/>
                <a:gd name="f39" fmla="val 11839"/>
                <a:gd name="f40" fmla="val 10943"/>
                <a:gd name="f41" fmla="val 10790"/>
                <a:gd name="f42" fmla="val 9769"/>
                <a:gd name="f43" fmla="val 9051"/>
                <a:gd name="f44" fmla="val 9280"/>
                <a:gd name="f45" fmla="val 8326"/>
                <a:gd name="f46" fmla="val 8945"/>
                <a:gd name="f47" fmla="val 7508"/>
                <a:gd name="f48" fmla="val 8542"/>
                <a:gd name="f49" fmla="val 6731"/>
                <a:gd name="f50" fmla="val 7503"/>
                <a:gd name="f51" fmla="val 4729"/>
                <a:gd name="f52" fmla="val 3759"/>
                <a:gd name="f53" fmla="*/ f0 1 22348"/>
                <a:gd name="f54" fmla="*/ f1 1 1611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22348"/>
                <a:gd name="f61" fmla="*/ f58 1 1611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22348" h="16115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6"/>
                    <a:pt x="f5" y="f6"/>
                  </a:cubicBezTo>
                  <a:close/>
                </a:path>
              </a:pathLst>
            </a:custGeom>
            <a:grpFill/>
            <a:ln w="38100" cap="flat">
              <a:solidFill>
                <a:srgbClr val="0070C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70C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248;p43">
              <a:extLst>
                <a:ext uri="{FF2B5EF4-FFF2-40B4-BE49-F238E27FC236}">
                  <a16:creationId xmlns:a16="http://schemas.microsoft.com/office/drawing/2014/main" id="{D10BF8BB-2D1B-B34C-3B16-65BDDBF6A2DF}"/>
                </a:ext>
              </a:extLst>
            </p:cNvPr>
            <p:cNvSpPr/>
            <p:nvPr/>
          </p:nvSpPr>
          <p:spPr>
            <a:xfrm>
              <a:off x="7281257" y="3582500"/>
              <a:ext cx="725649" cy="610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583"/>
                <a:gd name="f4" fmla="val 32445"/>
                <a:gd name="f5" fmla="val 17573"/>
                <a:gd name="f6" fmla="val 14431"/>
                <a:gd name="f7" fmla="val 10968"/>
                <a:gd name="f8" fmla="val 2180"/>
                <a:gd name="f9" fmla="val 9011"/>
                <a:gd name="f10" fmla="val 4369"/>
                <a:gd name="f11" fmla="val 8028"/>
                <a:gd name="f12" fmla="val 5468"/>
                <a:gd name="f13" fmla="val 7111"/>
                <a:gd name="f14" fmla="val 6810"/>
                <a:gd name="f15" fmla="val 5676"/>
                <a:gd name="f16" fmla="val 7153"/>
                <a:gd name="f17" fmla="val 4830"/>
                <a:gd name="f18" fmla="val 7356"/>
                <a:gd name="f19" fmla="val 3925"/>
                <a:gd name="f20" fmla="val 7164"/>
                <a:gd name="f21" fmla="val 3076"/>
                <a:gd name="f22" fmla="val 7361"/>
                <a:gd name="f23" fmla="val 581"/>
                <a:gd name="f24" fmla="val 7938"/>
                <a:gd name="f25" fmla="val 1"/>
                <a:gd name="f26" fmla="val 11293"/>
                <a:gd name="f27" fmla="val 569"/>
                <a:gd name="f28" fmla="val 13791"/>
                <a:gd name="f29" fmla="val 1136"/>
                <a:gd name="f30" fmla="val 16289"/>
                <a:gd name="f31" fmla="val 2307"/>
                <a:gd name="f32" fmla="val 18910"/>
                <a:gd name="f33" fmla="val 1374"/>
                <a:gd name="f34" fmla="val 21296"/>
                <a:gd name="f35" fmla="val 1185"/>
                <a:gd name="f36" fmla="val 21776"/>
                <a:gd name="f37" fmla="val 913"/>
                <a:gd name="f38" fmla="val 22246"/>
                <a:gd name="f39" fmla="val 921"/>
                <a:gd name="f40" fmla="val 22762"/>
                <a:gd name="f41" fmla="val 932"/>
                <a:gd name="f42" fmla="val 23380"/>
                <a:gd name="f43" fmla="val 1355"/>
                <a:gd name="f44" fmla="val 23921"/>
                <a:gd name="f45" fmla="val 1849"/>
                <a:gd name="f46" fmla="val 24293"/>
                <a:gd name="f47" fmla="val 2646"/>
                <a:gd name="f48" fmla="val 24890"/>
                <a:gd name="f49" fmla="val 3559"/>
                <a:gd name="f50" fmla="val 25128"/>
                <a:gd name="f51" fmla="val 4517"/>
                <a:gd name="f52" fmla="val 6301"/>
                <a:gd name="f53" fmla="val 8239"/>
                <a:gd name="f54" fmla="val 24301"/>
                <a:gd name="f55" fmla="val 9868"/>
                <a:gd name="f56" fmla="val 23418"/>
                <a:gd name="f57" fmla="val 11665"/>
                <a:gd name="f58" fmla="val 22444"/>
                <a:gd name="f59" fmla="val 13735"/>
                <a:gd name="f60" fmla="val 21414"/>
                <a:gd name="f61" fmla="val 15685"/>
                <a:gd name="f62" fmla="val 16453"/>
                <a:gd name="f63" fmla="val 17203"/>
                <a:gd name="f64" fmla="val 21574"/>
                <a:gd name="f65" fmla="val 17910"/>
                <a:gd name="f66" fmla="val 21960"/>
                <a:gd name="f67" fmla="val 20585"/>
                <a:gd name="f68" fmla="val 23420"/>
                <a:gd name="f69" fmla="val 20837"/>
                <a:gd name="f70" fmla="val 27119"/>
                <a:gd name="f71" fmla="val 22486"/>
                <a:gd name="f72" fmla="val 29685"/>
                <a:gd name="f73" fmla="val 23522"/>
                <a:gd name="f74" fmla="val 31296"/>
                <a:gd name="f75" fmla="val 25450"/>
                <a:gd name="f76" fmla="val 27291"/>
                <a:gd name="f77" fmla="val 28027"/>
                <a:gd name="f78" fmla="val 28749"/>
                <a:gd name="f79" fmla="val 32261"/>
                <a:gd name="f80" fmla="val 29394"/>
                <a:gd name="f81" fmla="val 31851"/>
                <a:gd name="f82" fmla="val 30163"/>
                <a:gd name="f83" fmla="val 31362"/>
                <a:gd name="f84" fmla="val 30731"/>
                <a:gd name="f85" fmla="val 30624"/>
                <a:gd name="f86" fmla="val 31285"/>
                <a:gd name="f87" fmla="val 29900"/>
                <a:gd name="f88" fmla="val 34684"/>
                <a:gd name="f89" fmla="val 25460"/>
                <a:gd name="f90" fmla="val 36183"/>
                <a:gd name="f91" fmla="val 23501"/>
                <a:gd name="f92" fmla="val 37736"/>
                <a:gd name="f93" fmla="val 38025"/>
                <a:gd name="f94" fmla="val 18965"/>
                <a:gd name="f95" fmla="val 38582"/>
                <a:gd name="f96" fmla="val 14235"/>
                <a:gd name="f97" fmla="val 34390"/>
                <a:gd name="f98" fmla="val 10436"/>
                <a:gd name="f99" fmla="val 30609"/>
                <a:gd name="f100" fmla="val 7540"/>
                <a:gd name="f101" fmla="val 30407"/>
                <a:gd name="f102" fmla="val 6031"/>
                <a:gd name="f103" fmla="val 30190"/>
                <a:gd name="f104" fmla="val 4479"/>
                <a:gd name="f105" fmla="val 29421"/>
                <a:gd name="f106" fmla="val 3165"/>
                <a:gd name="f107" fmla="val 28683"/>
                <a:gd name="f108" fmla="val 1906"/>
                <a:gd name="f109" fmla="val 27576"/>
                <a:gd name="f110" fmla="val 1186"/>
                <a:gd name="f111" fmla="val 26718"/>
                <a:gd name="f112" fmla="val 25783"/>
                <a:gd name="f113" fmla="val 25141"/>
                <a:gd name="f114" fmla="val 2039"/>
                <a:gd name="f115" fmla="val 25589"/>
                <a:gd name="f116" fmla="val 3982"/>
                <a:gd name="f117" fmla="val 25561"/>
                <a:gd name="f118" fmla="val 3983"/>
                <a:gd name="f119" fmla="val 25533"/>
                <a:gd name="f120" fmla="val 25505"/>
                <a:gd name="f121" fmla="val 23077"/>
                <a:gd name="f122" fmla="val 21095"/>
                <a:gd name="f123" fmla="val 399"/>
                <a:gd name="f124" fmla="val 18382"/>
                <a:gd name="f125" fmla="val 51"/>
                <a:gd name="f126" fmla="val 18115"/>
                <a:gd name="f127" fmla="val 17"/>
                <a:gd name="f128" fmla="val 17846"/>
                <a:gd name="f129" fmla="*/ f0 1 38583"/>
                <a:gd name="f130" fmla="*/ f1 1 32445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38583"/>
                <a:gd name="f137" fmla="*/ f134 1 32445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38583" h="32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4"/>
                    <a:pt x="f76" y="f4"/>
                  </a:cubicBezTo>
                  <a:cubicBezTo>
                    <a:pt x="f77" y="f4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60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0"/>
                  </a:cubicBezTo>
                  <a:cubicBezTo>
                    <a:pt x="f112" y="f110"/>
                    <a:pt x="f113" y="f114"/>
                    <a:pt x="f115" y="f116"/>
                  </a:cubicBezTo>
                  <a:cubicBezTo>
                    <a:pt x="f117" y="f118"/>
                    <a:pt x="f119" y="f118"/>
                    <a:pt x="f120" y="f118"/>
                  </a:cubicBezTo>
                  <a:cubicBezTo>
                    <a:pt x="f121" y="f118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" y="f2"/>
                  </a:cubicBezTo>
                  <a:close/>
                </a:path>
              </a:pathLst>
            </a:custGeom>
            <a:grpFill/>
            <a:ln w="38100" cap="flat">
              <a:solidFill>
                <a:srgbClr val="0070C0"/>
              </a:solidFill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70C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" name="Google Shape;1249;p43">
            <a:extLst>
              <a:ext uri="{FF2B5EF4-FFF2-40B4-BE49-F238E27FC236}">
                <a16:creationId xmlns:a16="http://schemas.microsoft.com/office/drawing/2014/main" id="{0D67BB71-ACD6-5A2E-BB8F-83FB126B6A89}"/>
              </a:ext>
            </a:extLst>
          </p:cNvPr>
          <p:cNvSpPr/>
          <p:nvPr/>
        </p:nvSpPr>
        <p:spPr>
          <a:xfrm flipH="1">
            <a:off x="6110505" y="1571972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Google Shape;1250;p43">
            <a:extLst>
              <a:ext uri="{FF2B5EF4-FFF2-40B4-BE49-F238E27FC236}">
                <a16:creationId xmlns:a16="http://schemas.microsoft.com/office/drawing/2014/main" id="{87E9D585-2AA0-E3A0-E3A7-152B8737C70E}"/>
              </a:ext>
            </a:extLst>
          </p:cNvPr>
          <p:cNvSpPr/>
          <p:nvPr/>
        </p:nvSpPr>
        <p:spPr>
          <a:xfrm flipH="1">
            <a:off x="5705956" y="2175567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Google Shape;1251;p43">
            <a:extLst>
              <a:ext uri="{FF2B5EF4-FFF2-40B4-BE49-F238E27FC236}">
                <a16:creationId xmlns:a16="http://schemas.microsoft.com/office/drawing/2014/main" id="{DEE9D842-FE86-61CF-34E6-577777215D76}"/>
              </a:ext>
            </a:extLst>
          </p:cNvPr>
          <p:cNvSpPr/>
          <p:nvPr/>
        </p:nvSpPr>
        <p:spPr>
          <a:xfrm flipH="1">
            <a:off x="6784729" y="2447153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Google Shape;1252;p43">
            <a:extLst>
              <a:ext uri="{FF2B5EF4-FFF2-40B4-BE49-F238E27FC236}">
                <a16:creationId xmlns:a16="http://schemas.microsoft.com/office/drawing/2014/main" id="{39EBFF52-3466-C365-5E23-2BB27A6BAE31}"/>
              </a:ext>
            </a:extLst>
          </p:cNvPr>
          <p:cNvSpPr/>
          <p:nvPr/>
        </p:nvSpPr>
        <p:spPr>
          <a:xfrm flipH="1">
            <a:off x="6904844" y="1194983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Google Shape;1253;p43">
            <a:extLst>
              <a:ext uri="{FF2B5EF4-FFF2-40B4-BE49-F238E27FC236}">
                <a16:creationId xmlns:a16="http://schemas.microsoft.com/office/drawing/2014/main" id="{32A97B8E-7DA4-3E02-A374-57179A08F164}"/>
              </a:ext>
            </a:extLst>
          </p:cNvPr>
          <p:cNvSpPr/>
          <p:nvPr/>
        </p:nvSpPr>
        <p:spPr>
          <a:xfrm flipH="1">
            <a:off x="4987859" y="2231602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Google Shape;1254;p43">
            <a:extLst>
              <a:ext uri="{FF2B5EF4-FFF2-40B4-BE49-F238E27FC236}">
                <a16:creationId xmlns:a16="http://schemas.microsoft.com/office/drawing/2014/main" id="{FD2283F8-FC4D-BEA0-C434-F707B4BF85F9}"/>
              </a:ext>
            </a:extLst>
          </p:cNvPr>
          <p:cNvSpPr/>
          <p:nvPr/>
        </p:nvSpPr>
        <p:spPr>
          <a:xfrm flipH="1">
            <a:off x="5276810" y="1730730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Google Shape;1255;p43">
            <a:extLst>
              <a:ext uri="{FF2B5EF4-FFF2-40B4-BE49-F238E27FC236}">
                <a16:creationId xmlns:a16="http://schemas.microsoft.com/office/drawing/2014/main" id="{5220FAFF-453A-B0E0-BF8A-F6A1BD7DAFEE}"/>
              </a:ext>
            </a:extLst>
          </p:cNvPr>
          <p:cNvSpPr/>
          <p:nvPr/>
        </p:nvSpPr>
        <p:spPr>
          <a:xfrm flipH="1">
            <a:off x="3716405" y="2411400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" name="Google Shape;1256;p43">
            <a:extLst>
              <a:ext uri="{FF2B5EF4-FFF2-40B4-BE49-F238E27FC236}">
                <a16:creationId xmlns:a16="http://schemas.microsoft.com/office/drawing/2014/main" id="{90987CE0-44E4-14B2-C66B-C01822BC54C3}"/>
              </a:ext>
            </a:extLst>
          </p:cNvPr>
          <p:cNvSpPr/>
          <p:nvPr/>
        </p:nvSpPr>
        <p:spPr>
          <a:xfrm flipH="1">
            <a:off x="3087133" y="2263706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Google Shape;1257;p43">
            <a:extLst>
              <a:ext uri="{FF2B5EF4-FFF2-40B4-BE49-F238E27FC236}">
                <a16:creationId xmlns:a16="http://schemas.microsoft.com/office/drawing/2014/main" id="{7C24BB3E-CCB4-FA6F-C1B4-73423937E9ED}"/>
              </a:ext>
            </a:extLst>
          </p:cNvPr>
          <p:cNvSpPr/>
          <p:nvPr/>
        </p:nvSpPr>
        <p:spPr>
          <a:xfrm flipH="1">
            <a:off x="3530205" y="2789258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" name="Google Shape;1258;p43">
            <a:extLst>
              <a:ext uri="{FF2B5EF4-FFF2-40B4-BE49-F238E27FC236}">
                <a16:creationId xmlns:a16="http://schemas.microsoft.com/office/drawing/2014/main" id="{11445CAE-889E-E195-0420-B8DDE1DD6730}"/>
              </a:ext>
            </a:extLst>
          </p:cNvPr>
          <p:cNvSpPr/>
          <p:nvPr/>
        </p:nvSpPr>
        <p:spPr>
          <a:xfrm flipH="1">
            <a:off x="4364979" y="3174531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" name="Google Shape;1259;p43">
            <a:extLst>
              <a:ext uri="{FF2B5EF4-FFF2-40B4-BE49-F238E27FC236}">
                <a16:creationId xmlns:a16="http://schemas.microsoft.com/office/drawing/2014/main" id="{7C67E5FC-E571-A9F3-9013-A59EACF2F615}"/>
              </a:ext>
            </a:extLst>
          </p:cNvPr>
          <p:cNvSpPr/>
          <p:nvPr/>
        </p:nvSpPr>
        <p:spPr>
          <a:xfrm flipH="1">
            <a:off x="3762682" y="3213055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" name="Google Shape;1260;p43">
            <a:extLst>
              <a:ext uri="{FF2B5EF4-FFF2-40B4-BE49-F238E27FC236}">
                <a16:creationId xmlns:a16="http://schemas.microsoft.com/office/drawing/2014/main" id="{B2580E3C-6BAD-FEFD-703C-F8DC58F6B64C}"/>
              </a:ext>
            </a:extLst>
          </p:cNvPr>
          <p:cNvSpPr/>
          <p:nvPr/>
        </p:nvSpPr>
        <p:spPr>
          <a:xfrm flipH="1">
            <a:off x="7217359" y="3516626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" name="Google Shape;1261;p43">
            <a:extLst>
              <a:ext uri="{FF2B5EF4-FFF2-40B4-BE49-F238E27FC236}">
                <a16:creationId xmlns:a16="http://schemas.microsoft.com/office/drawing/2014/main" id="{177EE951-D61D-CC32-3742-9A908478D540}"/>
              </a:ext>
            </a:extLst>
          </p:cNvPr>
          <p:cNvSpPr/>
          <p:nvPr/>
        </p:nvSpPr>
        <p:spPr>
          <a:xfrm flipH="1">
            <a:off x="7480633" y="3619378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Google Shape;1262;p43">
            <a:extLst>
              <a:ext uri="{FF2B5EF4-FFF2-40B4-BE49-F238E27FC236}">
                <a16:creationId xmlns:a16="http://schemas.microsoft.com/office/drawing/2014/main" id="{AABB1F1C-A2AF-2AE8-5B8D-1E302C4BF122}"/>
              </a:ext>
            </a:extLst>
          </p:cNvPr>
          <p:cNvSpPr/>
          <p:nvPr/>
        </p:nvSpPr>
        <p:spPr>
          <a:xfrm flipH="1">
            <a:off x="4987859" y="2789258"/>
            <a:ext cx="232467" cy="342086"/>
          </a:xfrm>
          <a:custGeom>
            <a:avLst/>
            <a:gdLst>
              <a:gd name="f0" fmla="val w"/>
              <a:gd name="f1" fmla="val h"/>
              <a:gd name="f2" fmla="val 0"/>
              <a:gd name="f3" fmla="val 133027"/>
              <a:gd name="f4" fmla="val 195758"/>
              <a:gd name="f5" fmla="val 65846"/>
              <a:gd name="f6" fmla="val 26249"/>
              <a:gd name="f7" fmla="val 87201"/>
              <a:gd name="f8" fmla="val 104108"/>
              <a:gd name="f9" fmla="val 43156"/>
              <a:gd name="f10" fmla="val 64511"/>
              <a:gd name="f11" fmla="val 85422"/>
              <a:gd name="f12" fmla="val 102328"/>
              <a:gd name="f13" fmla="val 44936"/>
              <a:gd name="f14" fmla="val 28029"/>
              <a:gd name="f15" fmla="val 66291"/>
              <a:gd name="f16" fmla="val 29809"/>
              <a:gd name="f17" fmla="val 84977"/>
              <a:gd name="f18" fmla="val 18241"/>
              <a:gd name="f19" fmla="val 118345"/>
              <a:gd name="f20" fmla="val 64066"/>
              <a:gd name="f21" fmla="val 111671"/>
              <a:gd name="f22" fmla="val 119234"/>
              <a:gd name="f23" fmla="val 103218"/>
              <a:gd name="f24" fmla="*/ f0 1 133027"/>
              <a:gd name="f25" fmla="*/ f1 1 19575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133027"/>
              <a:gd name="f32" fmla="*/ f29 1 19575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133027" h="195758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2"/>
                </a:moveTo>
                <a:cubicBezTo>
                  <a:pt x="f16" y="f2"/>
                  <a:pt x="f2" y="f16"/>
                  <a:pt x="f2" y="f15"/>
                </a:cubicBezTo>
                <a:cubicBezTo>
                  <a:pt x="f2" y="f17"/>
                  <a:pt x="f18" y="f19"/>
                  <a:pt x="f18" y="f19"/>
                </a:cubicBezTo>
                <a:lnTo>
                  <a:pt x="f20" y="f4"/>
                </a:lnTo>
                <a:lnTo>
                  <a:pt x="f21" y="f22"/>
                </a:lnTo>
                <a:cubicBezTo>
                  <a:pt x="f21" y="f22"/>
                  <a:pt x="f3" y="f7"/>
                  <a:pt x="f3" y="f15"/>
                </a:cubicBezTo>
                <a:cubicBezTo>
                  <a:pt x="f3" y="f16"/>
                  <a:pt x="f23" y="f2"/>
                  <a:pt x="f15" y="f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4" name="Google Shape;1263;p43">
            <a:extLst>
              <a:ext uri="{FF2B5EF4-FFF2-40B4-BE49-F238E27FC236}">
                <a16:creationId xmlns:a16="http://schemas.microsoft.com/office/drawing/2014/main" id="{4EC17B31-8724-66DA-7893-F480A5BCA0E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97996" y="3690024"/>
            <a:ext cx="1743897" cy="642301"/>
          </a:xfrm>
        </p:spPr>
        <p:txBody>
          <a:bodyPr/>
          <a:lstStyle/>
          <a:p>
            <a:pPr marL="0" lvl="0" indent="0" algn="r">
              <a:spcAft>
                <a:spcPts val="1600"/>
              </a:spcAft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Google Shape;1264;p43">
            <a:extLst>
              <a:ext uri="{FF2B5EF4-FFF2-40B4-BE49-F238E27FC236}">
                <a16:creationId xmlns:a16="http://schemas.microsoft.com/office/drawing/2014/main" id="{CB5D1530-9AD4-A8C2-E68C-9C1347A6773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97996" y="2874315"/>
            <a:ext cx="1743897" cy="642301"/>
          </a:xfrm>
        </p:spPr>
        <p:txBody>
          <a:bodyPr/>
          <a:lstStyle/>
          <a:p>
            <a:pPr marL="0" lvl="0" indent="0" algn="r">
              <a:spcAft>
                <a:spcPts val="1600"/>
              </a:spcAft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cxnSp>
        <p:nvCxnSpPr>
          <p:cNvPr id="26" name="Google Shape;1265;p43">
            <a:extLst>
              <a:ext uri="{FF2B5EF4-FFF2-40B4-BE49-F238E27FC236}">
                <a16:creationId xmlns:a16="http://schemas.microsoft.com/office/drawing/2014/main" id="{2124B0D9-4C83-36E1-2025-02ED7184D8D2}"/>
              </a:ext>
            </a:extLst>
          </p:cNvPr>
          <p:cNvCxnSpPr/>
          <p:nvPr/>
        </p:nvCxnSpPr>
        <p:spPr>
          <a:xfrm rot="10800009" flipH="1">
            <a:off x="2541894" y="2511171"/>
            <a:ext cx="663297" cy="684300"/>
          </a:xfrm>
          <a:prstGeom prst="bentConnector3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cxnSp>
      <p:cxnSp>
        <p:nvCxnSpPr>
          <p:cNvPr id="27" name="Google Shape;1266;p43">
            <a:extLst>
              <a:ext uri="{FF2B5EF4-FFF2-40B4-BE49-F238E27FC236}">
                <a16:creationId xmlns:a16="http://schemas.microsoft.com/office/drawing/2014/main" id="{E9D5A329-0D90-BA3B-5FBD-2FC90A202B35}"/>
              </a:ext>
            </a:extLst>
          </p:cNvPr>
          <p:cNvCxnSpPr/>
          <p:nvPr/>
        </p:nvCxnSpPr>
        <p:spPr>
          <a:xfrm rot="10800009" flipH="1">
            <a:off x="2541904" y="3490383"/>
            <a:ext cx="1348795" cy="520797"/>
          </a:xfrm>
          <a:prstGeom prst="bentConnector3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71;p44">
            <a:extLst>
              <a:ext uri="{FF2B5EF4-FFF2-40B4-BE49-F238E27FC236}">
                <a16:creationId xmlns:a16="http://schemas.microsoft.com/office/drawing/2014/main" id="{B5AF701D-700C-89B8-B71E-D3DCC5956C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75599" y="102459"/>
            <a:ext cx="5392802" cy="572697"/>
          </a:xfrm>
        </p:spPr>
        <p:txBody>
          <a:bodyPr/>
          <a:lstStyle/>
          <a:p>
            <a:pPr lvl="0" algn="ctr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بحث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272;p44">
            <a:extLst>
              <a:ext uri="{FF2B5EF4-FFF2-40B4-BE49-F238E27FC236}">
                <a16:creationId xmlns:a16="http://schemas.microsoft.com/office/drawing/2014/main" id="{5665AC21-E5FB-6215-2028-9AF87ADD38D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36735" y="3993395"/>
            <a:ext cx="2735701" cy="468904"/>
          </a:xfrm>
        </p:spPr>
        <p:txBody>
          <a:bodyPr anchorCtr="1"/>
          <a:lstStyle/>
          <a:p>
            <a:pPr lvl="0" algn="ctr"/>
            <a:r>
              <a:rPr lang="en-US" sz="1600" dirty="0">
                <a:solidFill>
                  <a:srgbClr val="000000"/>
                </a:solidFill>
                <a:cs typeface="B Nazanin" panose="00000700000000000000" pitchFamily="2" charset="-78"/>
              </a:rPr>
              <a:t>DR. JENNA DOE</a:t>
            </a:r>
          </a:p>
        </p:txBody>
      </p:sp>
      <p:sp>
        <p:nvSpPr>
          <p:cNvPr id="4" name="Google Shape;1273;p44">
            <a:extLst>
              <a:ext uri="{FF2B5EF4-FFF2-40B4-BE49-F238E27FC236}">
                <a16:creationId xmlns:a16="http://schemas.microsoft.com/office/drawing/2014/main" id="{125CBD62-E31E-F48D-983C-4DFA6E9263C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36744" y="2705508"/>
            <a:ext cx="2735701" cy="1131597"/>
          </a:xfrm>
        </p:spPr>
        <p:txBody>
          <a:bodyPr anchor="b" anchorCtr="1"/>
          <a:lstStyle/>
          <a:p>
            <a:pPr marL="0" lvl="0" indent="0" algn="ctr">
              <a:buNone/>
            </a:pPr>
            <a:r>
              <a:rPr lang="fa-IR" sz="16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6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274;p44">
            <a:extLst>
              <a:ext uri="{FF2B5EF4-FFF2-40B4-BE49-F238E27FC236}">
                <a16:creationId xmlns:a16="http://schemas.microsoft.com/office/drawing/2014/main" id="{690C4CAB-DA89-DC2A-DCA5-2EDFEA85BAE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270958" y="3993395"/>
            <a:ext cx="2735701" cy="468904"/>
          </a:xfrm>
        </p:spPr>
        <p:txBody>
          <a:bodyPr anchorCtr="1"/>
          <a:lstStyle/>
          <a:p>
            <a:pPr lvl="0" algn="ctr"/>
            <a:r>
              <a:rPr lang="en-US" sz="1600" dirty="0">
                <a:solidFill>
                  <a:srgbClr val="000000"/>
                </a:solidFill>
                <a:cs typeface="B Nazanin" panose="00000700000000000000" pitchFamily="2" charset="-78"/>
              </a:rPr>
              <a:t>DR. JOHN JAMES</a:t>
            </a:r>
          </a:p>
        </p:txBody>
      </p:sp>
      <p:sp>
        <p:nvSpPr>
          <p:cNvPr id="6" name="Google Shape;1275;p44">
            <a:extLst>
              <a:ext uri="{FF2B5EF4-FFF2-40B4-BE49-F238E27FC236}">
                <a16:creationId xmlns:a16="http://schemas.microsoft.com/office/drawing/2014/main" id="{DAE371E4-69F5-85C5-5BF7-226C9740CFE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70958" y="2705508"/>
            <a:ext cx="2735701" cy="1131597"/>
          </a:xfrm>
        </p:spPr>
        <p:txBody>
          <a:bodyPr anchor="b" anchorCtr="1"/>
          <a:lstStyle/>
          <a:p>
            <a:pPr marL="0" lvl="0" indent="0" algn="ctr">
              <a:buNone/>
            </a:pPr>
            <a:r>
              <a:rPr lang="fa-IR" sz="16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6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1276;p44">
            <a:extLst>
              <a:ext uri="{FF2B5EF4-FFF2-40B4-BE49-F238E27FC236}">
                <a16:creationId xmlns:a16="http://schemas.microsoft.com/office/drawing/2014/main" id="{F9AED303-F411-974E-424A-BD611C0BFD4B}"/>
              </a:ext>
            </a:extLst>
          </p:cNvPr>
          <p:cNvSpPr/>
          <p:nvPr/>
        </p:nvSpPr>
        <p:spPr>
          <a:xfrm>
            <a:off x="1989688" y="1641238"/>
            <a:ext cx="1229785" cy="122978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1276;p44">
            <a:extLst>
              <a:ext uri="{FF2B5EF4-FFF2-40B4-BE49-F238E27FC236}">
                <a16:creationId xmlns:a16="http://schemas.microsoft.com/office/drawing/2014/main" id="{3AE52F54-F9F2-5181-2DDD-4224A4D0C3DA}"/>
              </a:ext>
            </a:extLst>
          </p:cNvPr>
          <p:cNvSpPr/>
          <p:nvPr/>
        </p:nvSpPr>
        <p:spPr>
          <a:xfrm>
            <a:off x="6023911" y="1641238"/>
            <a:ext cx="1229785" cy="122978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25D9F135-D6D8-91EF-ECEB-2B6B0899B28B}"/>
              </a:ext>
            </a:extLst>
          </p:cNvPr>
          <p:cNvSpPr/>
          <p:nvPr/>
        </p:nvSpPr>
        <p:spPr>
          <a:xfrm>
            <a:off x="2270126" y="1719264"/>
            <a:ext cx="692145" cy="10795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2"/>
              <a:gd name="f7" fmla="val 894"/>
              <a:gd name="f8" fmla="val 183"/>
              <a:gd name="f9" fmla="val 132"/>
              <a:gd name="f10" fmla="val 196"/>
              <a:gd name="f11" fmla="val 110"/>
              <a:gd name="f12" fmla="val 209"/>
              <a:gd name="f13" fmla="val 115"/>
              <a:gd name="f14" fmla="val 223"/>
              <a:gd name="f15" fmla="val 127"/>
              <a:gd name="f16" fmla="val 271"/>
              <a:gd name="f17" fmla="val 164"/>
              <a:gd name="f18" fmla="val 264"/>
              <a:gd name="f19" fmla="val 153"/>
              <a:gd name="f20" fmla="val 234"/>
              <a:gd name="f21" fmla="val 197"/>
              <a:gd name="f22" fmla="val 222"/>
              <a:gd name="f23" fmla="val 213"/>
              <a:gd name="f24" fmla="val 211"/>
              <a:gd name="f25" fmla="val 228"/>
              <a:gd name="f26" fmla="val 201"/>
              <a:gd name="f27" fmla="val 245"/>
              <a:gd name="f28" fmla="val 252"/>
              <a:gd name="f29" fmla="val 198"/>
              <a:gd name="f30" fmla="val 261"/>
              <a:gd name="f31" fmla="val 265"/>
              <a:gd name="f32" fmla="val 215"/>
              <a:gd name="f33" fmla="val 239"/>
              <a:gd name="f34" fmla="val 236"/>
              <a:gd name="f35" fmla="val 255"/>
              <a:gd name="f36" fmla="val 269"/>
              <a:gd name="f37" fmla="val 162"/>
              <a:gd name="f38" fmla="val 259"/>
              <a:gd name="f39" fmla="val 141"/>
              <a:gd name="f40" fmla="val 119"/>
              <a:gd name="f41" fmla="val 253"/>
              <a:gd name="f42" fmla="val 107"/>
              <a:gd name="f43" fmla="val 92"/>
              <a:gd name="f44" fmla="val 258"/>
              <a:gd name="f45" fmla="val 84"/>
              <a:gd name="f46" fmla="val 280"/>
              <a:gd name="f47" fmla="val 53"/>
              <a:gd name="f48" fmla="val 289"/>
              <a:gd name="f49" fmla="val 54"/>
              <a:gd name="f50" fmla="val 313"/>
              <a:gd name="f51" fmla="val 83"/>
              <a:gd name="f52" fmla="val 331"/>
              <a:gd name="f53" fmla="val 105"/>
              <a:gd name="f54" fmla="val 334"/>
              <a:gd name="f55" fmla="val 347"/>
              <a:gd name="f56" fmla="val 79"/>
              <a:gd name="f57" fmla="val 357"/>
              <a:gd name="f58" fmla="val 58"/>
              <a:gd name="f59" fmla="val 368"/>
              <a:gd name="f60" fmla="val 38"/>
              <a:gd name="f61" fmla="val 377"/>
              <a:gd name="f62" fmla="val 17"/>
              <a:gd name="f63" fmla="val 384"/>
              <a:gd name="f64" fmla="val 1"/>
              <a:gd name="f65" fmla="val 394"/>
              <a:gd name="f66" fmla="val 407"/>
              <a:gd name="f67" fmla="val 8"/>
              <a:gd name="f68" fmla="val 420"/>
              <a:gd name="f69" fmla="val 16"/>
              <a:gd name="f70" fmla="val 433"/>
              <a:gd name="f71" fmla="val 23"/>
              <a:gd name="f72" fmla="val 446"/>
              <a:gd name="f73" fmla="val 30"/>
              <a:gd name="f74" fmla="val 461"/>
              <a:gd name="f75" fmla="val 37"/>
              <a:gd name="f76" fmla="val 464"/>
              <a:gd name="f77" fmla="val 47"/>
              <a:gd name="f78" fmla="val 455"/>
              <a:gd name="f79" fmla="val 61"/>
              <a:gd name="f80" fmla="val 450"/>
              <a:gd name="f81" fmla="val 69"/>
              <a:gd name="f82" fmla="val 447"/>
              <a:gd name="f83" fmla="val 78"/>
              <a:gd name="f84" fmla="val 442"/>
              <a:gd name="f85" fmla="val 88"/>
              <a:gd name="f86" fmla="val 448"/>
              <a:gd name="f87" fmla="val 452"/>
              <a:gd name="f88" fmla="val 89"/>
              <a:gd name="f89" fmla="val 488"/>
              <a:gd name="f90" fmla="val 514"/>
              <a:gd name="f91" fmla="val 525"/>
              <a:gd name="f92" fmla="val 126"/>
              <a:gd name="f93" fmla="val 526"/>
              <a:gd name="f94" fmla="val 129"/>
              <a:gd name="f95" fmla="val 519"/>
              <a:gd name="f96" fmla="val 139"/>
              <a:gd name="f97" fmla="val 462"/>
              <a:gd name="f98" fmla="val 436"/>
              <a:gd name="f99" fmla="val 175"/>
              <a:gd name="f100" fmla="val 432"/>
              <a:gd name="f101" fmla="val 177"/>
              <a:gd name="f102" fmla="val 429"/>
              <a:gd name="f103" fmla="val 181"/>
              <a:gd name="f104" fmla="val 426"/>
              <a:gd name="f105" fmla="val 182"/>
              <a:gd name="f106" fmla="val 475"/>
              <a:gd name="f107" fmla="val 499"/>
              <a:gd name="f108" fmla="val 178"/>
              <a:gd name="f109" fmla="val 513"/>
              <a:gd name="f110" fmla="val 522"/>
              <a:gd name="f111" fmla="val 184"/>
              <a:gd name="f112" fmla="val 530"/>
              <a:gd name="f113" fmla="val 207"/>
              <a:gd name="f114" fmla="val 534"/>
              <a:gd name="f115" fmla="val 217"/>
              <a:gd name="f116" fmla="val 538"/>
              <a:gd name="f117" fmla="val 227"/>
              <a:gd name="f118" fmla="val 543"/>
              <a:gd name="f119" fmla="val 241"/>
              <a:gd name="f120" fmla="val 539"/>
              <a:gd name="f121" fmla="val 246"/>
              <a:gd name="f122" fmla="val 524"/>
              <a:gd name="f123" fmla="val 247"/>
              <a:gd name="f124" fmla="val 487"/>
              <a:gd name="f125" fmla="val 414"/>
              <a:gd name="f126" fmla="val 400"/>
              <a:gd name="f127" fmla="val 266"/>
              <a:gd name="f128" fmla="val 395"/>
              <a:gd name="f129" fmla="val 273"/>
              <a:gd name="f130" fmla="val 396"/>
              <a:gd name="f131" fmla="val 288"/>
              <a:gd name="f132" fmla="val 397"/>
              <a:gd name="f133" fmla="val 302"/>
              <a:gd name="f134" fmla="val 403"/>
              <a:gd name="f135" fmla="val 310"/>
              <a:gd name="f136" fmla="val 417"/>
              <a:gd name="f137" fmla="val 419"/>
              <a:gd name="f138" fmla="val 421"/>
              <a:gd name="f139" fmla="val 314"/>
              <a:gd name="f140" fmla="val 423"/>
              <a:gd name="f141" fmla="val 494"/>
              <a:gd name="f142" fmla="val 318"/>
              <a:gd name="f143" fmla="val 364"/>
              <a:gd name="f144" fmla="val 535"/>
              <a:gd name="f145" fmla="val 598"/>
              <a:gd name="f146" fmla="val 531"/>
              <a:gd name="f147" fmla="val 746"/>
              <a:gd name="f148" fmla="val 865"/>
              <a:gd name="f149" fmla="val 332"/>
              <a:gd name="f150" fmla="val 891"/>
              <a:gd name="f151" fmla="val 296"/>
              <a:gd name="f152" fmla="val 880"/>
              <a:gd name="f153" fmla="val 145"/>
              <a:gd name="f154" fmla="val 832"/>
              <a:gd name="f155" fmla="val 48"/>
              <a:gd name="f156" fmla="val 733"/>
              <a:gd name="f157" fmla="val 14"/>
              <a:gd name="f158" fmla="val 576"/>
              <a:gd name="f159" fmla="val 509"/>
              <a:gd name="f160" fmla="val 4"/>
              <a:gd name="f161" fmla="val 445"/>
              <a:gd name="f162" fmla="val 43"/>
              <a:gd name="f163" fmla="val 387"/>
              <a:gd name="f164" fmla="val 55"/>
              <a:gd name="f165" fmla="val 369"/>
              <a:gd name="f166" fmla="val 71"/>
              <a:gd name="f167" fmla="val 354"/>
              <a:gd name="f168" fmla="val 87"/>
              <a:gd name="f169" fmla="val 340"/>
              <a:gd name="f170" fmla="val 100"/>
              <a:gd name="f171" fmla="val 329"/>
              <a:gd name="f172" fmla="val 106"/>
              <a:gd name="f173" fmla="val 317"/>
              <a:gd name="f174" fmla="val 103"/>
              <a:gd name="f175" fmla="val 301"/>
              <a:gd name="f176" fmla="val 95"/>
              <a:gd name="f177" fmla="val 244"/>
              <a:gd name="f178" fmla="val 187"/>
              <a:gd name="f179" fmla="val 80"/>
              <a:gd name="f180" fmla="val 130"/>
              <a:gd name="f181" fmla="val 116"/>
              <a:gd name="f182" fmla="val 81"/>
              <a:gd name="f183" fmla="val 97"/>
              <a:gd name="f184" fmla="val 101"/>
              <a:gd name="f185" fmla="val 149"/>
              <a:gd name="f186" fmla="val 167"/>
              <a:gd name="f187" fmla="val 93"/>
              <a:gd name="f188" fmla="val 96"/>
              <a:gd name="f189" fmla="val 120"/>
              <a:gd name="f190" fmla="val 124"/>
              <a:gd name="f191" fmla="+- 0 0 -90"/>
              <a:gd name="f192" fmla="*/ f3 1 572"/>
              <a:gd name="f193" fmla="*/ f4 1 894"/>
              <a:gd name="f194" fmla="val f5"/>
              <a:gd name="f195" fmla="val f6"/>
              <a:gd name="f196" fmla="val f7"/>
              <a:gd name="f197" fmla="*/ f191 f0 1"/>
              <a:gd name="f198" fmla="+- f196 0 f194"/>
              <a:gd name="f199" fmla="+- f195 0 f194"/>
              <a:gd name="f200" fmla="*/ f197 1 f2"/>
              <a:gd name="f201" fmla="*/ f199 1 572"/>
              <a:gd name="f202" fmla="*/ f198 1 894"/>
              <a:gd name="f203" fmla="*/ 183 f199 1"/>
              <a:gd name="f204" fmla="*/ 132 f198 1"/>
              <a:gd name="f205" fmla="*/ 223 f199 1"/>
              <a:gd name="f206" fmla="*/ 127 f198 1"/>
              <a:gd name="f207" fmla="*/ 234 f199 1"/>
              <a:gd name="f208" fmla="*/ 197 f198 1"/>
              <a:gd name="f209" fmla="*/ 201 f199 1"/>
              <a:gd name="f210" fmla="*/ 245 f198 1"/>
              <a:gd name="f211" fmla="*/ 197 f199 1"/>
              <a:gd name="f212" fmla="*/ 265 f198 1"/>
              <a:gd name="f213" fmla="*/ 255 f199 1"/>
              <a:gd name="f214" fmla="*/ 183 f198 1"/>
              <a:gd name="f215" fmla="*/ 119 f198 1"/>
              <a:gd name="f216" fmla="*/ 258 f199 1"/>
              <a:gd name="f217" fmla="*/ 84 f198 1"/>
              <a:gd name="f218" fmla="*/ 313 f199 1"/>
              <a:gd name="f219" fmla="*/ 83 f198 1"/>
              <a:gd name="f220" fmla="*/ 347 f199 1"/>
              <a:gd name="f221" fmla="*/ 79 f198 1"/>
              <a:gd name="f222" fmla="*/ 377 f199 1"/>
              <a:gd name="f223" fmla="*/ 17 f198 1"/>
              <a:gd name="f224" fmla="*/ 407 f199 1"/>
              <a:gd name="f225" fmla="*/ 8 f198 1"/>
              <a:gd name="f226" fmla="*/ 446 f199 1"/>
              <a:gd name="f227" fmla="*/ 30 f198 1"/>
              <a:gd name="f228" fmla="*/ 455 f199 1"/>
              <a:gd name="f229" fmla="*/ 61 f198 1"/>
              <a:gd name="f230" fmla="*/ 442 f199 1"/>
              <a:gd name="f231" fmla="*/ 88 f198 1"/>
              <a:gd name="f232" fmla="*/ 525 f199 1"/>
              <a:gd name="f233" fmla="*/ 126 f198 1"/>
              <a:gd name="f234" fmla="*/ 514 f199 1"/>
              <a:gd name="f235" fmla="*/ 141 f198 1"/>
              <a:gd name="f236" fmla="*/ 436 f199 1"/>
              <a:gd name="f237" fmla="*/ 175 f198 1"/>
              <a:gd name="f238" fmla="*/ 426 f199 1"/>
              <a:gd name="f239" fmla="*/ 499 f199 1"/>
              <a:gd name="f240" fmla="*/ 178 f198 1"/>
              <a:gd name="f241" fmla="*/ 526 f199 1"/>
              <a:gd name="f242" fmla="*/ 538 f199 1"/>
              <a:gd name="f243" fmla="*/ 227 f198 1"/>
              <a:gd name="f244" fmla="*/ 524 f199 1"/>
              <a:gd name="f245" fmla="*/ 247 f198 1"/>
              <a:gd name="f246" fmla="*/ 414 f199 1"/>
              <a:gd name="f247" fmla="*/ 264 f198 1"/>
              <a:gd name="f248" fmla="*/ 396 f199 1"/>
              <a:gd name="f249" fmla="*/ 288 f198 1"/>
              <a:gd name="f250" fmla="*/ 417 f199 1"/>
              <a:gd name="f251" fmla="*/ 313 f198 1"/>
              <a:gd name="f252" fmla="*/ 423 f199 1"/>
              <a:gd name="f253" fmla="*/ 314 f198 1"/>
              <a:gd name="f254" fmla="*/ 535 f199 1"/>
              <a:gd name="f255" fmla="*/ 426 f198 1"/>
              <a:gd name="f256" fmla="*/ 400 f199 1"/>
              <a:gd name="f257" fmla="*/ 865 f198 1"/>
              <a:gd name="f258" fmla="*/ 296 f199 1"/>
              <a:gd name="f259" fmla="*/ 880 f198 1"/>
              <a:gd name="f260" fmla="*/ 14 f199 1"/>
              <a:gd name="f261" fmla="*/ 576 f198 1"/>
              <a:gd name="f262" fmla="*/ 43 f199 1"/>
              <a:gd name="f263" fmla="*/ 387 f198 1"/>
              <a:gd name="f264" fmla="*/ 87 f199 1"/>
              <a:gd name="f265" fmla="*/ 340 f198 1"/>
              <a:gd name="f266" fmla="*/ 103 f199 1"/>
              <a:gd name="f267" fmla="*/ 301 f198 1"/>
              <a:gd name="f268" fmla="*/ 80 f199 1"/>
              <a:gd name="f269" fmla="*/ 130 f198 1"/>
              <a:gd name="f270" fmla="*/ 97 f199 1"/>
              <a:gd name="f271" fmla="*/ 105 f198 1"/>
              <a:gd name="f272" fmla="*/ 149 f199 1"/>
              <a:gd name="f273" fmla="*/ 97 f198 1"/>
              <a:gd name="f274" fmla="*/ 177 f199 1"/>
              <a:gd name="f275" fmla="*/ 116 f198 1"/>
              <a:gd name="f276" fmla="+- f200 0 f1"/>
              <a:gd name="f277" fmla="*/ f203 1 572"/>
              <a:gd name="f278" fmla="*/ f204 1 894"/>
              <a:gd name="f279" fmla="*/ f205 1 572"/>
              <a:gd name="f280" fmla="*/ f206 1 894"/>
              <a:gd name="f281" fmla="*/ f207 1 572"/>
              <a:gd name="f282" fmla="*/ f208 1 894"/>
              <a:gd name="f283" fmla="*/ f209 1 572"/>
              <a:gd name="f284" fmla="*/ f210 1 894"/>
              <a:gd name="f285" fmla="*/ f211 1 572"/>
              <a:gd name="f286" fmla="*/ f212 1 894"/>
              <a:gd name="f287" fmla="*/ f213 1 572"/>
              <a:gd name="f288" fmla="*/ f214 1 894"/>
              <a:gd name="f289" fmla="*/ f215 1 894"/>
              <a:gd name="f290" fmla="*/ f216 1 572"/>
              <a:gd name="f291" fmla="*/ f217 1 894"/>
              <a:gd name="f292" fmla="*/ f218 1 572"/>
              <a:gd name="f293" fmla="*/ f219 1 894"/>
              <a:gd name="f294" fmla="*/ f220 1 572"/>
              <a:gd name="f295" fmla="*/ f221 1 894"/>
              <a:gd name="f296" fmla="*/ f222 1 572"/>
              <a:gd name="f297" fmla="*/ f223 1 894"/>
              <a:gd name="f298" fmla="*/ f224 1 572"/>
              <a:gd name="f299" fmla="*/ f225 1 894"/>
              <a:gd name="f300" fmla="*/ f226 1 572"/>
              <a:gd name="f301" fmla="*/ f227 1 894"/>
              <a:gd name="f302" fmla="*/ f228 1 572"/>
              <a:gd name="f303" fmla="*/ f229 1 894"/>
              <a:gd name="f304" fmla="*/ f230 1 572"/>
              <a:gd name="f305" fmla="*/ f231 1 894"/>
              <a:gd name="f306" fmla="*/ f232 1 572"/>
              <a:gd name="f307" fmla="*/ f233 1 894"/>
              <a:gd name="f308" fmla="*/ f234 1 572"/>
              <a:gd name="f309" fmla="*/ f235 1 894"/>
              <a:gd name="f310" fmla="*/ f236 1 572"/>
              <a:gd name="f311" fmla="*/ f237 1 894"/>
              <a:gd name="f312" fmla="*/ f238 1 572"/>
              <a:gd name="f313" fmla="*/ f239 1 572"/>
              <a:gd name="f314" fmla="*/ f240 1 894"/>
              <a:gd name="f315" fmla="*/ f241 1 572"/>
              <a:gd name="f316" fmla="*/ f242 1 572"/>
              <a:gd name="f317" fmla="*/ f243 1 894"/>
              <a:gd name="f318" fmla="*/ f244 1 572"/>
              <a:gd name="f319" fmla="*/ f245 1 894"/>
              <a:gd name="f320" fmla="*/ f246 1 572"/>
              <a:gd name="f321" fmla="*/ f247 1 894"/>
              <a:gd name="f322" fmla="*/ f248 1 572"/>
              <a:gd name="f323" fmla="*/ f249 1 894"/>
              <a:gd name="f324" fmla="*/ f250 1 572"/>
              <a:gd name="f325" fmla="*/ f251 1 894"/>
              <a:gd name="f326" fmla="*/ f252 1 572"/>
              <a:gd name="f327" fmla="*/ f253 1 894"/>
              <a:gd name="f328" fmla="*/ f254 1 572"/>
              <a:gd name="f329" fmla="*/ f255 1 894"/>
              <a:gd name="f330" fmla="*/ f256 1 572"/>
              <a:gd name="f331" fmla="*/ f257 1 894"/>
              <a:gd name="f332" fmla="*/ f258 1 572"/>
              <a:gd name="f333" fmla="*/ f259 1 894"/>
              <a:gd name="f334" fmla="*/ f260 1 572"/>
              <a:gd name="f335" fmla="*/ f261 1 894"/>
              <a:gd name="f336" fmla="*/ f262 1 572"/>
              <a:gd name="f337" fmla="*/ f263 1 894"/>
              <a:gd name="f338" fmla="*/ f264 1 572"/>
              <a:gd name="f339" fmla="*/ f265 1 894"/>
              <a:gd name="f340" fmla="*/ f266 1 572"/>
              <a:gd name="f341" fmla="*/ f267 1 894"/>
              <a:gd name="f342" fmla="*/ f268 1 572"/>
              <a:gd name="f343" fmla="*/ f269 1 894"/>
              <a:gd name="f344" fmla="*/ f270 1 572"/>
              <a:gd name="f345" fmla="*/ f271 1 894"/>
              <a:gd name="f346" fmla="*/ f272 1 572"/>
              <a:gd name="f347" fmla="*/ f273 1 894"/>
              <a:gd name="f348" fmla="*/ f274 1 572"/>
              <a:gd name="f349" fmla="*/ f275 1 894"/>
              <a:gd name="f350" fmla="*/ 0 1 f201"/>
              <a:gd name="f351" fmla="*/ f195 1 f201"/>
              <a:gd name="f352" fmla="*/ 0 1 f202"/>
              <a:gd name="f353" fmla="*/ f196 1 f202"/>
              <a:gd name="f354" fmla="*/ f277 1 f201"/>
              <a:gd name="f355" fmla="*/ f278 1 f202"/>
              <a:gd name="f356" fmla="*/ f279 1 f201"/>
              <a:gd name="f357" fmla="*/ f280 1 f202"/>
              <a:gd name="f358" fmla="*/ f281 1 f201"/>
              <a:gd name="f359" fmla="*/ f282 1 f202"/>
              <a:gd name="f360" fmla="*/ f283 1 f201"/>
              <a:gd name="f361" fmla="*/ f284 1 f202"/>
              <a:gd name="f362" fmla="*/ f285 1 f201"/>
              <a:gd name="f363" fmla="*/ f286 1 f202"/>
              <a:gd name="f364" fmla="*/ f287 1 f201"/>
              <a:gd name="f365" fmla="*/ f288 1 f202"/>
              <a:gd name="f366" fmla="*/ f289 1 f202"/>
              <a:gd name="f367" fmla="*/ f290 1 f201"/>
              <a:gd name="f368" fmla="*/ f291 1 f202"/>
              <a:gd name="f369" fmla="*/ f292 1 f201"/>
              <a:gd name="f370" fmla="*/ f293 1 f202"/>
              <a:gd name="f371" fmla="*/ f294 1 f201"/>
              <a:gd name="f372" fmla="*/ f295 1 f202"/>
              <a:gd name="f373" fmla="*/ f296 1 f201"/>
              <a:gd name="f374" fmla="*/ f297 1 f202"/>
              <a:gd name="f375" fmla="*/ f298 1 f201"/>
              <a:gd name="f376" fmla="*/ f299 1 f202"/>
              <a:gd name="f377" fmla="*/ f300 1 f201"/>
              <a:gd name="f378" fmla="*/ f301 1 f202"/>
              <a:gd name="f379" fmla="*/ f302 1 f201"/>
              <a:gd name="f380" fmla="*/ f303 1 f202"/>
              <a:gd name="f381" fmla="*/ f304 1 f201"/>
              <a:gd name="f382" fmla="*/ f305 1 f202"/>
              <a:gd name="f383" fmla="*/ f306 1 f201"/>
              <a:gd name="f384" fmla="*/ f307 1 f202"/>
              <a:gd name="f385" fmla="*/ f308 1 f201"/>
              <a:gd name="f386" fmla="*/ f309 1 f202"/>
              <a:gd name="f387" fmla="*/ f310 1 f201"/>
              <a:gd name="f388" fmla="*/ f311 1 f202"/>
              <a:gd name="f389" fmla="*/ f312 1 f201"/>
              <a:gd name="f390" fmla="*/ f313 1 f201"/>
              <a:gd name="f391" fmla="*/ f314 1 f202"/>
              <a:gd name="f392" fmla="*/ f315 1 f201"/>
              <a:gd name="f393" fmla="*/ f316 1 f201"/>
              <a:gd name="f394" fmla="*/ f317 1 f202"/>
              <a:gd name="f395" fmla="*/ f318 1 f201"/>
              <a:gd name="f396" fmla="*/ f319 1 f202"/>
              <a:gd name="f397" fmla="*/ f320 1 f201"/>
              <a:gd name="f398" fmla="*/ f321 1 f202"/>
              <a:gd name="f399" fmla="*/ f322 1 f201"/>
              <a:gd name="f400" fmla="*/ f323 1 f202"/>
              <a:gd name="f401" fmla="*/ f324 1 f201"/>
              <a:gd name="f402" fmla="*/ f325 1 f202"/>
              <a:gd name="f403" fmla="*/ f326 1 f201"/>
              <a:gd name="f404" fmla="*/ f327 1 f202"/>
              <a:gd name="f405" fmla="*/ f328 1 f201"/>
              <a:gd name="f406" fmla="*/ f329 1 f202"/>
              <a:gd name="f407" fmla="*/ f330 1 f201"/>
              <a:gd name="f408" fmla="*/ f331 1 f202"/>
              <a:gd name="f409" fmla="*/ f332 1 f201"/>
              <a:gd name="f410" fmla="*/ f333 1 f202"/>
              <a:gd name="f411" fmla="*/ f334 1 f201"/>
              <a:gd name="f412" fmla="*/ f335 1 f202"/>
              <a:gd name="f413" fmla="*/ f336 1 f201"/>
              <a:gd name="f414" fmla="*/ f337 1 f202"/>
              <a:gd name="f415" fmla="*/ f338 1 f201"/>
              <a:gd name="f416" fmla="*/ f339 1 f202"/>
              <a:gd name="f417" fmla="*/ f340 1 f201"/>
              <a:gd name="f418" fmla="*/ f341 1 f202"/>
              <a:gd name="f419" fmla="*/ f342 1 f201"/>
              <a:gd name="f420" fmla="*/ f343 1 f202"/>
              <a:gd name="f421" fmla="*/ f344 1 f201"/>
              <a:gd name="f422" fmla="*/ f345 1 f202"/>
              <a:gd name="f423" fmla="*/ f346 1 f201"/>
              <a:gd name="f424" fmla="*/ f347 1 f202"/>
              <a:gd name="f425" fmla="*/ f348 1 f201"/>
              <a:gd name="f426" fmla="*/ f349 1 f202"/>
              <a:gd name="f427" fmla="*/ f350 f192 1"/>
              <a:gd name="f428" fmla="*/ f351 f192 1"/>
              <a:gd name="f429" fmla="*/ f353 f193 1"/>
              <a:gd name="f430" fmla="*/ f352 f193 1"/>
              <a:gd name="f431" fmla="*/ f354 f192 1"/>
              <a:gd name="f432" fmla="*/ f355 f193 1"/>
              <a:gd name="f433" fmla="*/ f356 f192 1"/>
              <a:gd name="f434" fmla="*/ f357 f193 1"/>
              <a:gd name="f435" fmla="*/ f358 f192 1"/>
              <a:gd name="f436" fmla="*/ f359 f193 1"/>
              <a:gd name="f437" fmla="*/ f360 f192 1"/>
              <a:gd name="f438" fmla="*/ f361 f193 1"/>
              <a:gd name="f439" fmla="*/ f362 f192 1"/>
              <a:gd name="f440" fmla="*/ f363 f193 1"/>
              <a:gd name="f441" fmla="*/ f364 f192 1"/>
              <a:gd name="f442" fmla="*/ f365 f193 1"/>
              <a:gd name="f443" fmla="*/ f366 f193 1"/>
              <a:gd name="f444" fmla="*/ f367 f192 1"/>
              <a:gd name="f445" fmla="*/ f368 f193 1"/>
              <a:gd name="f446" fmla="*/ f369 f192 1"/>
              <a:gd name="f447" fmla="*/ f370 f193 1"/>
              <a:gd name="f448" fmla="*/ f371 f192 1"/>
              <a:gd name="f449" fmla="*/ f372 f193 1"/>
              <a:gd name="f450" fmla="*/ f373 f192 1"/>
              <a:gd name="f451" fmla="*/ f374 f193 1"/>
              <a:gd name="f452" fmla="*/ f375 f192 1"/>
              <a:gd name="f453" fmla="*/ f376 f193 1"/>
              <a:gd name="f454" fmla="*/ f377 f192 1"/>
              <a:gd name="f455" fmla="*/ f378 f193 1"/>
              <a:gd name="f456" fmla="*/ f379 f192 1"/>
              <a:gd name="f457" fmla="*/ f380 f193 1"/>
              <a:gd name="f458" fmla="*/ f381 f192 1"/>
              <a:gd name="f459" fmla="*/ f382 f193 1"/>
              <a:gd name="f460" fmla="*/ f383 f192 1"/>
              <a:gd name="f461" fmla="*/ f384 f193 1"/>
              <a:gd name="f462" fmla="*/ f385 f192 1"/>
              <a:gd name="f463" fmla="*/ f386 f193 1"/>
              <a:gd name="f464" fmla="*/ f387 f192 1"/>
              <a:gd name="f465" fmla="*/ f388 f193 1"/>
              <a:gd name="f466" fmla="*/ f389 f192 1"/>
              <a:gd name="f467" fmla="*/ f390 f192 1"/>
              <a:gd name="f468" fmla="*/ f391 f193 1"/>
              <a:gd name="f469" fmla="*/ f392 f192 1"/>
              <a:gd name="f470" fmla="*/ f393 f192 1"/>
              <a:gd name="f471" fmla="*/ f394 f193 1"/>
              <a:gd name="f472" fmla="*/ f395 f192 1"/>
              <a:gd name="f473" fmla="*/ f396 f193 1"/>
              <a:gd name="f474" fmla="*/ f397 f192 1"/>
              <a:gd name="f475" fmla="*/ f398 f193 1"/>
              <a:gd name="f476" fmla="*/ f399 f192 1"/>
              <a:gd name="f477" fmla="*/ f400 f193 1"/>
              <a:gd name="f478" fmla="*/ f401 f192 1"/>
              <a:gd name="f479" fmla="*/ f402 f193 1"/>
              <a:gd name="f480" fmla="*/ f403 f192 1"/>
              <a:gd name="f481" fmla="*/ f404 f193 1"/>
              <a:gd name="f482" fmla="*/ f405 f192 1"/>
              <a:gd name="f483" fmla="*/ f406 f193 1"/>
              <a:gd name="f484" fmla="*/ f407 f192 1"/>
              <a:gd name="f485" fmla="*/ f408 f193 1"/>
              <a:gd name="f486" fmla="*/ f409 f192 1"/>
              <a:gd name="f487" fmla="*/ f410 f193 1"/>
              <a:gd name="f488" fmla="*/ f411 f192 1"/>
              <a:gd name="f489" fmla="*/ f412 f193 1"/>
              <a:gd name="f490" fmla="*/ f413 f192 1"/>
              <a:gd name="f491" fmla="*/ f414 f193 1"/>
              <a:gd name="f492" fmla="*/ f415 f192 1"/>
              <a:gd name="f493" fmla="*/ f416 f193 1"/>
              <a:gd name="f494" fmla="*/ f417 f192 1"/>
              <a:gd name="f495" fmla="*/ f418 f193 1"/>
              <a:gd name="f496" fmla="*/ f419 f192 1"/>
              <a:gd name="f497" fmla="*/ f420 f193 1"/>
              <a:gd name="f498" fmla="*/ f421 f192 1"/>
              <a:gd name="f499" fmla="*/ f422 f193 1"/>
              <a:gd name="f500" fmla="*/ f423 f192 1"/>
              <a:gd name="f501" fmla="*/ f424 f193 1"/>
              <a:gd name="f502" fmla="*/ f425 f192 1"/>
              <a:gd name="f503" fmla="*/ f426 f19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6">
                <a:pos x="f431" y="f432"/>
              </a:cxn>
              <a:cxn ang="f276">
                <a:pos x="f433" y="f434"/>
              </a:cxn>
              <a:cxn ang="f276">
                <a:pos x="f435" y="f436"/>
              </a:cxn>
              <a:cxn ang="f276">
                <a:pos x="f437" y="f438"/>
              </a:cxn>
              <a:cxn ang="f276">
                <a:pos x="f439" y="f440"/>
              </a:cxn>
              <a:cxn ang="f276">
                <a:pos x="f441" y="f442"/>
              </a:cxn>
              <a:cxn ang="f276">
                <a:pos x="f441" y="f443"/>
              </a:cxn>
              <a:cxn ang="f276">
                <a:pos x="f444" y="f445"/>
              </a:cxn>
              <a:cxn ang="f276">
                <a:pos x="f446" y="f447"/>
              </a:cxn>
              <a:cxn ang="f276">
                <a:pos x="f448" y="f449"/>
              </a:cxn>
              <a:cxn ang="f276">
                <a:pos x="f450" y="f451"/>
              </a:cxn>
              <a:cxn ang="f276">
                <a:pos x="f452" y="f453"/>
              </a:cxn>
              <a:cxn ang="f276">
                <a:pos x="f454" y="f455"/>
              </a:cxn>
              <a:cxn ang="f276">
                <a:pos x="f456" y="f457"/>
              </a:cxn>
              <a:cxn ang="f276">
                <a:pos x="f458" y="f459"/>
              </a:cxn>
              <a:cxn ang="f276">
                <a:pos x="f456" y="f459"/>
              </a:cxn>
              <a:cxn ang="f276">
                <a:pos x="f460" y="f461"/>
              </a:cxn>
              <a:cxn ang="f276">
                <a:pos x="f462" y="f463"/>
              </a:cxn>
              <a:cxn ang="f276">
                <a:pos x="f464" y="f465"/>
              </a:cxn>
              <a:cxn ang="f276">
                <a:pos x="f466" y="f442"/>
              </a:cxn>
              <a:cxn ang="f276">
                <a:pos x="f467" y="f468"/>
              </a:cxn>
              <a:cxn ang="f276">
                <a:pos x="f469" y="f436"/>
              </a:cxn>
              <a:cxn ang="f276">
                <a:pos x="f470" y="f471"/>
              </a:cxn>
              <a:cxn ang="f276">
                <a:pos x="f472" y="f473"/>
              </a:cxn>
              <a:cxn ang="f276">
                <a:pos x="f474" y="f475"/>
              </a:cxn>
              <a:cxn ang="f276">
                <a:pos x="f476" y="f477"/>
              </a:cxn>
              <a:cxn ang="f276">
                <a:pos x="f478" y="f479"/>
              </a:cxn>
              <a:cxn ang="f276">
                <a:pos x="f480" y="f481"/>
              </a:cxn>
              <a:cxn ang="f276">
                <a:pos x="f482" y="f483"/>
              </a:cxn>
              <a:cxn ang="f276">
                <a:pos x="f484" y="f485"/>
              </a:cxn>
              <a:cxn ang="f276">
                <a:pos x="f486" y="f487"/>
              </a:cxn>
              <a:cxn ang="f276">
                <a:pos x="f488" y="f489"/>
              </a:cxn>
              <a:cxn ang="f276">
                <a:pos x="f490" y="f491"/>
              </a:cxn>
              <a:cxn ang="f276">
                <a:pos x="f492" y="f493"/>
              </a:cxn>
              <a:cxn ang="f276">
                <a:pos x="f494" y="f495"/>
              </a:cxn>
              <a:cxn ang="f276">
                <a:pos x="f496" y="f497"/>
              </a:cxn>
              <a:cxn ang="f276">
                <a:pos x="f498" y="f499"/>
              </a:cxn>
              <a:cxn ang="f276">
                <a:pos x="f500" y="f501"/>
              </a:cxn>
              <a:cxn ang="f276">
                <a:pos x="f502" y="f503"/>
              </a:cxn>
              <a:cxn ang="f276">
                <a:pos x="f431" y="f432"/>
              </a:cxn>
            </a:cxnLst>
            <a:rect l="f427" t="f430" r="f428" b="f429"/>
            <a:pathLst>
              <a:path w="572" h="89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1" y="f28"/>
                  <a:pt x="f29" y="f30"/>
                  <a:pt x="f21" y="f31"/>
                </a:cubicBezTo>
                <a:cubicBezTo>
                  <a:pt x="f32" y="f33"/>
                  <a:pt x="f34" y="f24"/>
                  <a:pt x="f35" y="f8"/>
                </a:cubicBezTo>
                <a:cubicBezTo>
                  <a:pt x="f36" y="f37"/>
                  <a:pt x="f38" y="f39"/>
                  <a:pt x="f35" y="f40"/>
                </a:cubicBezTo>
                <a:cubicBezTo>
                  <a:pt x="f41" y="f42"/>
                  <a:pt x="f28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3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5"/>
                  <a:pt x="f87" y="f88"/>
                  <a:pt x="f78" y="f85"/>
                </a:cubicBezTo>
                <a:cubicBezTo>
                  <a:pt x="f89" y="f56"/>
                  <a:pt x="f90" y="f43"/>
                  <a:pt x="f91" y="f92"/>
                </a:cubicBezTo>
                <a:cubicBezTo>
                  <a:pt x="f93" y="f94"/>
                  <a:pt x="f95" y="f96"/>
                  <a:pt x="f90" y="f39"/>
                </a:cubicBezTo>
                <a:cubicBezTo>
                  <a:pt x="f89" y="f19"/>
                  <a:pt x="f97" y="f17"/>
                  <a:pt x="f98" y="f99"/>
                </a:cubicBezTo>
                <a:cubicBezTo>
                  <a:pt x="f100" y="f101"/>
                  <a:pt x="f102" y="f103"/>
                  <a:pt x="f104" y="f8"/>
                </a:cubicBezTo>
                <a:cubicBezTo>
                  <a:pt x="f80" y="f105"/>
                  <a:pt x="f106" y="f2"/>
                  <a:pt x="f107" y="f108"/>
                </a:cubicBezTo>
                <a:cubicBezTo>
                  <a:pt x="f109" y="f101"/>
                  <a:pt x="f110" y="f111"/>
                  <a:pt x="f93" y="f21"/>
                </a:cubicBezTo>
                <a:cubicBezTo>
                  <a:pt x="f112" y="f113"/>
                  <a:pt x="f114" y="f115"/>
                  <a:pt x="f116" y="f117"/>
                </a:cubicBezTo>
                <a:cubicBezTo>
                  <a:pt x="f118" y="f119"/>
                  <a:pt x="f120" y="f121"/>
                  <a:pt x="f122" y="f123"/>
                </a:cubicBezTo>
                <a:cubicBezTo>
                  <a:pt x="f124" y="f28"/>
                  <a:pt x="f80" y="f44"/>
                  <a:pt x="f125" y="f18"/>
                </a:cubicBez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50"/>
                </a:cubicBezTo>
                <a:cubicBezTo>
                  <a:pt x="f137" y="f50"/>
                  <a:pt x="f138" y="f139"/>
                  <a:pt x="f140" y="f139"/>
                </a:cubicBezTo>
                <a:cubicBezTo>
                  <a:pt x="f141" y="f142"/>
                  <a:pt x="f110" y="f143"/>
                  <a:pt x="f144" y="f104"/>
                </a:cubicBezTo>
                <a:cubicBezTo>
                  <a:pt x="f6" y="f145"/>
                  <a:pt x="f146" y="f147"/>
                  <a:pt x="f126" y="f148"/>
                </a:cubicBezTo>
                <a:cubicBezTo>
                  <a:pt x="f59" y="f7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5" y="f159"/>
                  <a:pt x="f160" y="f161"/>
                  <a:pt x="f162" y="f163"/>
                </a:cubicBezTo>
                <a:cubicBezTo>
                  <a:pt x="f164" y="f165"/>
                  <a:pt x="f166" y="f167"/>
                  <a:pt x="f168" y="f169"/>
                </a:cubicBezTo>
                <a:cubicBezTo>
                  <a:pt x="f170" y="f171"/>
                  <a:pt x="f172" y="f173"/>
                  <a:pt x="f174" y="f175"/>
                </a:cubicBezTo>
                <a:cubicBezTo>
                  <a:pt x="f176" y="f177"/>
                  <a:pt x="f85" y="f178"/>
                  <a:pt x="f179" y="f180"/>
                </a:cubicBezTo>
                <a:cubicBezTo>
                  <a:pt x="f83" y="f181"/>
                  <a:pt x="f182" y="f42"/>
                  <a:pt x="f183" y="f53"/>
                </a:cubicBezTo>
                <a:cubicBezTo>
                  <a:pt x="f13" y="f174"/>
                  <a:pt x="f9" y="f184"/>
                  <a:pt x="f185" y="f183"/>
                </a:cubicBezTo>
                <a:cubicBezTo>
                  <a:pt x="f186" y="f187"/>
                  <a:pt x="f101" y="f188"/>
                  <a:pt x="f101" y="f181"/>
                </a:cubicBezTo>
                <a:cubicBezTo>
                  <a:pt x="f101" y="f189"/>
                  <a:pt x="f2" y="f190"/>
                  <a:pt x="f8" y="f9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1C0AC39C-9177-84CC-8BF8-72A0FCA88F45}"/>
              </a:ext>
            </a:extLst>
          </p:cNvPr>
          <p:cNvSpPr/>
          <p:nvPr/>
        </p:nvSpPr>
        <p:spPr>
          <a:xfrm>
            <a:off x="6292727" y="1719264"/>
            <a:ext cx="692145" cy="10795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2"/>
              <a:gd name="f7" fmla="val 894"/>
              <a:gd name="f8" fmla="val 183"/>
              <a:gd name="f9" fmla="val 132"/>
              <a:gd name="f10" fmla="val 196"/>
              <a:gd name="f11" fmla="val 110"/>
              <a:gd name="f12" fmla="val 209"/>
              <a:gd name="f13" fmla="val 115"/>
              <a:gd name="f14" fmla="val 223"/>
              <a:gd name="f15" fmla="val 127"/>
              <a:gd name="f16" fmla="val 271"/>
              <a:gd name="f17" fmla="val 164"/>
              <a:gd name="f18" fmla="val 264"/>
              <a:gd name="f19" fmla="val 153"/>
              <a:gd name="f20" fmla="val 234"/>
              <a:gd name="f21" fmla="val 197"/>
              <a:gd name="f22" fmla="val 222"/>
              <a:gd name="f23" fmla="val 213"/>
              <a:gd name="f24" fmla="val 211"/>
              <a:gd name="f25" fmla="val 228"/>
              <a:gd name="f26" fmla="val 201"/>
              <a:gd name="f27" fmla="val 245"/>
              <a:gd name="f28" fmla="val 252"/>
              <a:gd name="f29" fmla="val 198"/>
              <a:gd name="f30" fmla="val 261"/>
              <a:gd name="f31" fmla="val 265"/>
              <a:gd name="f32" fmla="val 215"/>
              <a:gd name="f33" fmla="val 239"/>
              <a:gd name="f34" fmla="val 236"/>
              <a:gd name="f35" fmla="val 255"/>
              <a:gd name="f36" fmla="val 269"/>
              <a:gd name="f37" fmla="val 162"/>
              <a:gd name="f38" fmla="val 259"/>
              <a:gd name="f39" fmla="val 141"/>
              <a:gd name="f40" fmla="val 119"/>
              <a:gd name="f41" fmla="val 253"/>
              <a:gd name="f42" fmla="val 107"/>
              <a:gd name="f43" fmla="val 92"/>
              <a:gd name="f44" fmla="val 258"/>
              <a:gd name="f45" fmla="val 84"/>
              <a:gd name="f46" fmla="val 280"/>
              <a:gd name="f47" fmla="val 53"/>
              <a:gd name="f48" fmla="val 289"/>
              <a:gd name="f49" fmla="val 54"/>
              <a:gd name="f50" fmla="val 313"/>
              <a:gd name="f51" fmla="val 83"/>
              <a:gd name="f52" fmla="val 331"/>
              <a:gd name="f53" fmla="val 105"/>
              <a:gd name="f54" fmla="val 334"/>
              <a:gd name="f55" fmla="val 347"/>
              <a:gd name="f56" fmla="val 79"/>
              <a:gd name="f57" fmla="val 357"/>
              <a:gd name="f58" fmla="val 58"/>
              <a:gd name="f59" fmla="val 368"/>
              <a:gd name="f60" fmla="val 38"/>
              <a:gd name="f61" fmla="val 377"/>
              <a:gd name="f62" fmla="val 17"/>
              <a:gd name="f63" fmla="val 384"/>
              <a:gd name="f64" fmla="val 1"/>
              <a:gd name="f65" fmla="val 394"/>
              <a:gd name="f66" fmla="val 407"/>
              <a:gd name="f67" fmla="val 8"/>
              <a:gd name="f68" fmla="val 420"/>
              <a:gd name="f69" fmla="val 16"/>
              <a:gd name="f70" fmla="val 433"/>
              <a:gd name="f71" fmla="val 23"/>
              <a:gd name="f72" fmla="val 446"/>
              <a:gd name="f73" fmla="val 30"/>
              <a:gd name="f74" fmla="val 461"/>
              <a:gd name="f75" fmla="val 37"/>
              <a:gd name="f76" fmla="val 464"/>
              <a:gd name="f77" fmla="val 47"/>
              <a:gd name="f78" fmla="val 455"/>
              <a:gd name="f79" fmla="val 61"/>
              <a:gd name="f80" fmla="val 450"/>
              <a:gd name="f81" fmla="val 69"/>
              <a:gd name="f82" fmla="val 447"/>
              <a:gd name="f83" fmla="val 78"/>
              <a:gd name="f84" fmla="val 442"/>
              <a:gd name="f85" fmla="val 88"/>
              <a:gd name="f86" fmla="val 448"/>
              <a:gd name="f87" fmla="val 452"/>
              <a:gd name="f88" fmla="val 89"/>
              <a:gd name="f89" fmla="val 488"/>
              <a:gd name="f90" fmla="val 514"/>
              <a:gd name="f91" fmla="val 525"/>
              <a:gd name="f92" fmla="val 126"/>
              <a:gd name="f93" fmla="val 526"/>
              <a:gd name="f94" fmla="val 129"/>
              <a:gd name="f95" fmla="val 519"/>
              <a:gd name="f96" fmla="val 139"/>
              <a:gd name="f97" fmla="val 462"/>
              <a:gd name="f98" fmla="val 436"/>
              <a:gd name="f99" fmla="val 175"/>
              <a:gd name="f100" fmla="val 432"/>
              <a:gd name="f101" fmla="val 177"/>
              <a:gd name="f102" fmla="val 429"/>
              <a:gd name="f103" fmla="val 181"/>
              <a:gd name="f104" fmla="val 426"/>
              <a:gd name="f105" fmla="val 182"/>
              <a:gd name="f106" fmla="val 475"/>
              <a:gd name="f107" fmla="val 499"/>
              <a:gd name="f108" fmla="val 178"/>
              <a:gd name="f109" fmla="val 513"/>
              <a:gd name="f110" fmla="val 522"/>
              <a:gd name="f111" fmla="val 184"/>
              <a:gd name="f112" fmla="val 530"/>
              <a:gd name="f113" fmla="val 207"/>
              <a:gd name="f114" fmla="val 534"/>
              <a:gd name="f115" fmla="val 217"/>
              <a:gd name="f116" fmla="val 538"/>
              <a:gd name="f117" fmla="val 227"/>
              <a:gd name="f118" fmla="val 543"/>
              <a:gd name="f119" fmla="val 241"/>
              <a:gd name="f120" fmla="val 539"/>
              <a:gd name="f121" fmla="val 246"/>
              <a:gd name="f122" fmla="val 524"/>
              <a:gd name="f123" fmla="val 247"/>
              <a:gd name="f124" fmla="val 487"/>
              <a:gd name="f125" fmla="val 414"/>
              <a:gd name="f126" fmla="val 400"/>
              <a:gd name="f127" fmla="val 266"/>
              <a:gd name="f128" fmla="val 395"/>
              <a:gd name="f129" fmla="val 273"/>
              <a:gd name="f130" fmla="val 396"/>
              <a:gd name="f131" fmla="val 288"/>
              <a:gd name="f132" fmla="val 397"/>
              <a:gd name="f133" fmla="val 302"/>
              <a:gd name="f134" fmla="val 403"/>
              <a:gd name="f135" fmla="val 310"/>
              <a:gd name="f136" fmla="val 417"/>
              <a:gd name="f137" fmla="val 419"/>
              <a:gd name="f138" fmla="val 421"/>
              <a:gd name="f139" fmla="val 314"/>
              <a:gd name="f140" fmla="val 423"/>
              <a:gd name="f141" fmla="val 494"/>
              <a:gd name="f142" fmla="val 318"/>
              <a:gd name="f143" fmla="val 364"/>
              <a:gd name="f144" fmla="val 535"/>
              <a:gd name="f145" fmla="val 598"/>
              <a:gd name="f146" fmla="val 531"/>
              <a:gd name="f147" fmla="val 746"/>
              <a:gd name="f148" fmla="val 865"/>
              <a:gd name="f149" fmla="val 332"/>
              <a:gd name="f150" fmla="val 891"/>
              <a:gd name="f151" fmla="val 296"/>
              <a:gd name="f152" fmla="val 880"/>
              <a:gd name="f153" fmla="val 145"/>
              <a:gd name="f154" fmla="val 832"/>
              <a:gd name="f155" fmla="val 48"/>
              <a:gd name="f156" fmla="val 733"/>
              <a:gd name="f157" fmla="val 14"/>
              <a:gd name="f158" fmla="val 576"/>
              <a:gd name="f159" fmla="val 509"/>
              <a:gd name="f160" fmla="val 4"/>
              <a:gd name="f161" fmla="val 445"/>
              <a:gd name="f162" fmla="val 43"/>
              <a:gd name="f163" fmla="val 387"/>
              <a:gd name="f164" fmla="val 55"/>
              <a:gd name="f165" fmla="val 369"/>
              <a:gd name="f166" fmla="val 71"/>
              <a:gd name="f167" fmla="val 354"/>
              <a:gd name="f168" fmla="val 87"/>
              <a:gd name="f169" fmla="val 340"/>
              <a:gd name="f170" fmla="val 100"/>
              <a:gd name="f171" fmla="val 329"/>
              <a:gd name="f172" fmla="val 106"/>
              <a:gd name="f173" fmla="val 317"/>
              <a:gd name="f174" fmla="val 103"/>
              <a:gd name="f175" fmla="val 301"/>
              <a:gd name="f176" fmla="val 95"/>
              <a:gd name="f177" fmla="val 244"/>
              <a:gd name="f178" fmla="val 187"/>
              <a:gd name="f179" fmla="val 80"/>
              <a:gd name="f180" fmla="val 130"/>
              <a:gd name="f181" fmla="val 116"/>
              <a:gd name="f182" fmla="val 81"/>
              <a:gd name="f183" fmla="val 97"/>
              <a:gd name="f184" fmla="val 101"/>
              <a:gd name="f185" fmla="val 149"/>
              <a:gd name="f186" fmla="val 167"/>
              <a:gd name="f187" fmla="val 93"/>
              <a:gd name="f188" fmla="val 96"/>
              <a:gd name="f189" fmla="val 120"/>
              <a:gd name="f190" fmla="val 124"/>
              <a:gd name="f191" fmla="+- 0 0 -90"/>
              <a:gd name="f192" fmla="*/ f3 1 572"/>
              <a:gd name="f193" fmla="*/ f4 1 894"/>
              <a:gd name="f194" fmla="val f5"/>
              <a:gd name="f195" fmla="val f6"/>
              <a:gd name="f196" fmla="val f7"/>
              <a:gd name="f197" fmla="*/ f191 f0 1"/>
              <a:gd name="f198" fmla="+- f196 0 f194"/>
              <a:gd name="f199" fmla="+- f195 0 f194"/>
              <a:gd name="f200" fmla="*/ f197 1 f2"/>
              <a:gd name="f201" fmla="*/ f199 1 572"/>
              <a:gd name="f202" fmla="*/ f198 1 894"/>
              <a:gd name="f203" fmla="*/ 183 f199 1"/>
              <a:gd name="f204" fmla="*/ 132 f198 1"/>
              <a:gd name="f205" fmla="*/ 223 f199 1"/>
              <a:gd name="f206" fmla="*/ 127 f198 1"/>
              <a:gd name="f207" fmla="*/ 234 f199 1"/>
              <a:gd name="f208" fmla="*/ 197 f198 1"/>
              <a:gd name="f209" fmla="*/ 201 f199 1"/>
              <a:gd name="f210" fmla="*/ 245 f198 1"/>
              <a:gd name="f211" fmla="*/ 197 f199 1"/>
              <a:gd name="f212" fmla="*/ 265 f198 1"/>
              <a:gd name="f213" fmla="*/ 255 f199 1"/>
              <a:gd name="f214" fmla="*/ 183 f198 1"/>
              <a:gd name="f215" fmla="*/ 119 f198 1"/>
              <a:gd name="f216" fmla="*/ 258 f199 1"/>
              <a:gd name="f217" fmla="*/ 84 f198 1"/>
              <a:gd name="f218" fmla="*/ 313 f199 1"/>
              <a:gd name="f219" fmla="*/ 83 f198 1"/>
              <a:gd name="f220" fmla="*/ 347 f199 1"/>
              <a:gd name="f221" fmla="*/ 79 f198 1"/>
              <a:gd name="f222" fmla="*/ 377 f199 1"/>
              <a:gd name="f223" fmla="*/ 17 f198 1"/>
              <a:gd name="f224" fmla="*/ 407 f199 1"/>
              <a:gd name="f225" fmla="*/ 8 f198 1"/>
              <a:gd name="f226" fmla="*/ 446 f199 1"/>
              <a:gd name="f227" fmla="*/ 30 f198 1"/>
              <a:gd name="f228" fmla="*/ 455 f199 1"/>
              <a:gd name="f229" fmla="*/ 61 f198 1"/>
              <a:gd name="f230" fmla="*/ 442 f199 1"/>
              <a:gd name="f231" fmla="*/ 88 f198 1"/>
              <a:gd name="f232" fmla="*/ 525 f199 1"/>
              <a:gd name="f233" fmla="*/ 126 f198 1"/>
              <a:gd name="f234" fmla="*/ 514 f199 1"/>
              <a:gd name="f235" fmla="*/ 141 f198 1"/>
              <a:gd name="f236" fmla="*/ 436 f199 1"/>
              <a:gd name="f237" fmla="*/ 175 f198 1"/>
              <a:gd name="f238" fmla="*/ 426 f199 1"/>
              <a:gd name="f239" fmla="*/ 499 f199 1"/>
              <a:gd name="f240" fmla="*/ 178 f198 1"/>
              <a:gd name="f241" fmla="*/ 526 f199 1"/>
              <a:gd name="f242" fmla="*/ 538 f199 1"/>
              <a:gd name="f243" fmla="*/ 227 f198 1"/>
              <a:gd name="f244" fmla="*/ 524 f199 1"/>
              <a:gd name="f245" fmla="*/ 247 f198 1"/>
              <a:gd name="f246" fmla="*/ 414 f199 1"/>
              <a:gd name="f247" fmla="*/ 264 f198 1"/>
              <a:gd name="f248" fmla="*/ 396 f199 1"/>
              <a:gd name="f249" fmla="*/ 288 f198 1"/>
              <a:gd name="f250" fmla="*/ 417 f199 1"/>
              <a:gd name="f251" fmla="*/ 313 f198 1"/>
              <a:gd name="f252" fmla="*/ 423 f199 1"/>
              <a:gd name="f253" fmla="*/ 314 f198 1"/>
              <a:gd name="f254" fmla="*/ 535 f199 1"/>
              <a:gd name="f255" fmla="*/ 426 f198 1"/>
              <a:gd name="f256" fmla="*/ 400 f199 1"/>
              <a:gd name="f257" fmla="*/ 865 f198 1"/>
              <a:gd name="f258" fmla="*/ 296 f199 1"/>
              <a:gd name="f259" fmla="*/ 880 f198 1"/>
              <a:gd name="f260" fmla="*/ 14 f199 1"/>
              <a:gd name="f261" fmla="*/ 576 f198 1"/>
              <a:gd name="f262" fmla="*/ 43 f199 1"/>
              <a:gd name="f263" fmla="*/ 387 f198 1"/>
              <a:gd name="f264" fmla="*/ 87 f199 1"/>
              <a:gd name="f265" fmla="*/ 340 f198 1"/>
              <a:gd name="f266" fmla="*/ 103 f199 1"/>
              <a:gd name="f267" fmla="*/ 301 f198 1"/>
              <a:gd name="f268" fmla="*/ 80 f199 1"/>
              <a:gd name="f269" fmla="*/ 130 f198 1"/>
              <a:gd name="f270" fmla="*/ 97 f199 1"/>
              <a:gd name="f271" fmla="*/ 105 f198 1"/>
              <a:gd name="f272" fmla="*/ 149 f199 1"/>
              <a:gd name="f273" fmla="*/ 97 f198 1"/>
              <a:gd name="f274" fmla="*/ 177 f199 1"/>
              <a:gd name="f275" fmla="*/ 116 f198 1"/>
              <a:gd name="f276" fmla="+- f200 0 f1"/>
              <a:gd name="f277" fmla="*/ f203 1 572"/>
              <a:gd name="f278" fmla="*/ f204 1 894"/>
              <a:gd name="f279" fmla="*/ f205 1 572"/>
              <a:gd name="f280" fmla="*/ f206 1 894"/>
              <a:gd name="f281" fmla="*/ f207 1 572"/>
              <a:gd name="f282" fmla="*/ f208 1 894"/>
              <a:gd name="f283" fmla="*/ f209 1 572"/>
              <a:gd name="f284" fmla="*/ f210 1 894"/>
              <a:gd name="f285" fmla="*/ f211 1 572"/>
              <a:gd name="f286" fmla="*/ f212 1 894"/>
              <a:gd name="f287" fmla="*/ f213 1 572"/>
              <a:gd name="f288" fmla="*/ f214 1 894"/>
              <a:gd name="f289" fmla="*/ f215 1 894"/>
              <a:gd name="f290" fmla="*/ f216 1 572"/>
              <a:gd name="f291" fmla="*/ f217 1 894"/>
              <a:gd name="f292" fmla="*/ f218 1 572"/>
              <a:gd name="f293" fmla="*/ f219 1 894"/>
              <a:gd name="f294" fmla="*/ f220 1 572"/>
              <a:gd name="f295" fmla="*/ f221 1 894"/>
              <a:gd name="f296" fmla="*/ f222 1 572"/>
              <a:gd name="f297" fmla="*/ f223 1 894"/>
              <a:gd name="f298" fmla="*/ f224 1 572"/>
              <a:gd name="f299" fmla="*/ f225 1 894"/>
              <a:gd name="f300" fmla="*/ f226 1 572"/>
              <a:gd name="f301" fmla="*/ f227 1 894"/>
              <a:gd name="f302" fmla="*/ f228 1 572"/>
              <a:gd name="f303" fmla="*/ f229 1 894"/>
              <a:gd name="f304" fmla="*/ f230 1 572"/>
              <a:gd name="f305" fmla="*/ f231 1 894"/>
              <a:gd name="f306" fmla="*/ f232 1 572"/>
              <a:gd name="f307" fmla="*/ f233 1 894"/>
              <a:gd name="f308" fmla="*/ f234 1 572"/>
              <a:gd name="f309" fmla="*/ f235 1 894"/>
              <a:gd name="f310" fmla="*/ f236 1 572"/>
              <a:gd name="f311" fmla="*/ f237 1 894"/>
              <a:gd name="f312" fmla="*/ f238 1 572"/>
              <a:gd name="f313" fmla="*/ f239 1 572"/>
              <a:gd name="f314" fmla="*/ f240 1 894"/>
              <a:gd name="f315" fmla="*/ f241 1 572"/>
              <a:gd name="f316" fmla="*/ f242 1 572"/>
              <a:gd name="f317" fmla="*/ f243 1 894"/>
              <a:gd name="f318" fmla="*/ f244 1 572"/>
              <a:gd name="f319" fmla="*/ f245 1 894"/>
              <a:gd name="f320" fmla="*/ f246 1 572"/>
              <a:gd name="f321" fmla="*/ f247 1 894"/>
              <a:gd name="f322" fmla="*/ f248 1 572"/>
              <a:gd name="f323" fmla="*/ f249 1 894"/>
              <a:gd name="f324" fmla="*/ f250 1 572"/>
              <a:gd name="f325" fmla="*/ f251 1 894"/>
              <a:gd name="f326" fmla="*/ f252 1 572"/>
              <a:gd name="f327" fmla="*/ f253 1 894"/>
              <a:gd name="f328" fmla="*/ f254 1 572"/>
              <a:gd name="f329" fmla="*/ f255 1 894"/>
              <a:gd name="f330" fmla="*/ f256 1 572"/>
              <a:gd name="f331" fmla="*/ f257 1 894"/>
              <a:gd name="f332" fmla="*/ f258 1 572"/>
              <a:gd name="f333" fmla="*/ f259 1 894"/>
              <a:gd name="f334" fmla="*/ f260 1 572"/>
              <a:gd name="f335" fmla="*/ f261 1 894"/>
              <a:gd name="f336" fmla="*/ f262 1 572"/>
              <a:gd name="f337" fmla="*/ f263 1 894"/>
              <a:gd name="f338" fmla="*/ f264 1 572"/>
              <a:gd name="f339" fmla="*/ f265 1 894"/>
              <a:gd name="f340" fmla="*/ f266 1 572"/>
              <a:gd name="f341" fmla="*/ f267 1 894"/>
              <a:gd name="f342" fmla="*/ f268 1 572"/>
              <a:gd name="f343" fmla="*/ f269 1 894"/>
              <a:gd name="f344" fmla="*/ f270 1 572"/>
              <a:gd name="f345" fmla="*/ f271 1 894"/>
              <a:gd name="f346" fmla="*/ f272 1 572"/>
              <a:gd name="f347" fmla="*/ f273 1 894"/>
              <a:gd name="f348" fmla="*/ f274 1 572"/>
              <a:gd name="f349" fmla="*/ f275 1 894"/>
              <a:gd name="f350" fmla="*/ 0 1 f201"/>
              <a:gd name="f351" fmla="*/ f195 1 f201"/>
              <a:gd name="f352" fmla="*/ 0 1 f202"/>
              <a:gd name="f353" fmla="*/ f196 1 f202"/>
              <a:gd name="f354" fmla="*/ f277 1 f201"/>
              <a:gd name="f355" fmla="*/ f278 1 f202"/>
              <a:gd name="f356" fmla="*/ f279 1 f201"/>
              <a:gd name="f357" fmla="*/ f280 1 f202"/>
              <a:gd name="f358" fmla="*/ f281 1 f201"/>
              <a:gd name="f359" fmla="*/ f282 1 f202"/>
              <a:gd name="f360" fmla="*/ f283 1 f201"/>
              <a:gd name="f361" fmla="*/ f284 1 f202"/>
              <a:gd name="f362" fmla="*/ f285 1 f201"/>
              <a:gd name="f363" fmla="*/ f286 1 f202"/>
              <a:gd name="f364" fmla="*/ f287 1 f201"/>
              <a:gd name="f365" fmla="*/ f288 1 f202"/>
              <a:gd name="f366" fmla="*/ f289 1 f202"/>
              <a:gd name="f367" fmla="*/ f290 1 f201"/>
              <a:gd name="f368" fmla="*/ f291 1 f202"/>
              <a:gd name="f369" fmla="*/ f292 1 f201"/>
              <a:gd name="f370" fmla="*/ f293 1 f202"/>
              <a:gd name="f371" fmla="*/ f294 1 f201"/>
              <a:gd name="f372" fmla="*/ f295 1 f202"/>
              <a:gd name="f373" fmla="*/ f296 1 f201"/>
              <a:gd name="f374" fmla="*/ f297 1 f202"/>
              <a:gd name="f375" fmla="*/ f298 1 f201"/>
              <a:gd name="f376" fmla="*/ f299 1 f202"/>
              <a:gd name="f377" fmla="*/ f300 1 f201"/>
              <a:gd name="f378" fmla="*/ f301 1 f202"/>
              <a:gd name="f379" fmla="*/ f302 1 f201"/>
              <a:gd name="f380" fmla="*/ f303 1 f202"/>
              <a:gd name="f381" fmla="*/ f304 1 f201"/>
              <a:gd name="f382" fmla="*/ f305 1 f202"/>
              <a:gd name="f383" fmla="*/ f306 1 f201"/>
              <a:gd name="f384" fmla="*/ f307 1 f202"/>
              <a:gd name="f385" fmla="*/ f308 1 f201"/>
              <a:gd name="f386" fmla="*/ f309 1 f202"/>
              <a:gd name="f387" fmla="*/ f310 1 f201"/>
              <a:gd name="f388" fmla="*/ f311 1 f202"/>
              <a:gd name="f389" fmla="*/ f312 1 f201"/>
              <a:gd name="f390" fmla="*/ f313 1 f201"/>
              <a:gd name="f391" fmla="*/ f314 1 f202"/>
              <a:gd name="f392" fmla="*/ f315 1 f201"/>
              <a:gd name="f393" fmla="*/ f316 1 f201"/>
              <a:gd name="f394" fmla="*/ f317 1 f202"/>
              <a:gd name="f395" fmla="*/ f318 1 f201"/>
              <a:gd name="f396" fmla="*/ f319 1 f202"/>
              <a:gd name="f397" fmla="*/ f320 1 f201"/>
              <a:gd name="f398" fmla="*/ f321 1 f202"/>
              <a:gd name="f399" fmla="*/ f322 1 f201"/>
              <a:gd name="f400" fmla="*/ f323 1 f202"/>
              <a:gd name="f401" fmla="*/ f324 1 f201"/>
              <a:gd name="f402" fmla="*/ f325 1 f202"/>
              <a:gd name="f403" fmla="*/ f326 1 f201"/>
              <a:gd name="f404" fmla="*/ f327 1 f202"/>
              <a:gd name="f405" fmla="*/ f328 1 f201"/>
              <a:gd name="f406" fmla="*/ f329 1 f202"/>
              <a:gd name="f407" fmla="*/ f330 1 f201"/>
              <a:gd name="f408" fmla="*/ f331 1 f202"/>
              <a:gd name="f409" fmla="*/ f332 1 f201"/>
              <a:gd name="f410" fmla="*/ f333 1 f202"/>
              <a:gd name="f411" fmla="*/ f334 1 f201"/>
              <a:gd name="f412" fmla="*/ f335 1 f202"/>
              <a:gd name="f413" fmla="*/ f336 1 f201"/>
              <a:gd name="f414" fmla="*/ f337 1 f202"/>
              <a:gd name="f415" fmla="*/ f338 1 f201"/>
              <a:gd name="f416" fmla="*/ f339 1 f202"/>
              <a:gd name="f417" fmla="*/ f340 1 f201"/>
              <a:gd name="f418" fmla="*/ f341 1 f202"/>
              <a:gd name="f419" fmla="*/ f342 1 f201"/>
              <a:gd name="f420" fmla="*/ f343 1 f202"/>
              <a:gd name="f421" fmla="*/ f344 1 f201"/>
              <a:gd name="f422" fmla="*/ f345 1 f202"/>
              <a:gd name="f423" fmla="*/ f346 1 f201"/>
              <a:gd name="f424" fmla="*/ f347 1 f202"/>
              <a:gd name="f425" fmla="*/ f348 1 f201"/>
              <a:gd name="f426" fmla="*/ f349 1 f202"/>
              <a:gd name="f427" fmla="*/ f350 f192 1"/>
              <a:gd name="f428" fmla="*/ f351 f192 1"/>
              <a:gd name="f429" fmla="*/ f353 f193 1"/>
              <a:gd name="f430" fmla="*/ f352 f193 1"/>
              <a:gd name="f431" fmla="*/ f354 f192 1"/>
              <a:gd name="f432" fmla="*/ f355 f193 1"/>
              <a:gd name="f433" fmla="*/ f356 f192 1"/>
              <a:gd name="f434" fmla="*/ f357 f193 1"/>
              <a:gd name="f435" fmla="*/ f358 f192 1"/>
              <a:gd name="f436" fmla="*/ f359 f193 1"/>
              <a:gd name="f437" fmla="*/ f360 f192 1"/>
              <a:gd name="f438" fmla="*/ f361 f193 1"/>
              <a:gd name="f439" fmla="*/ f362 f192 1"/>
              <a:gd name="f440" fmla="*/ f363 f193 1"/>
              <a:gd name="f441" fmla="*/ f364 f192 1"/>
              <a:gd name="f442" fmla="*/ f365 f193 1"/>
              <a:gd name="f443" fmla="*/ f366 f193 1"/>
              <a:gd name="f444" fmla="*/ f367 f192 1"/>
              <a:gd name="f445" fmla="*/ f368 f193 1"/>
              <a:gd name="f446" fmla="*/ f369 f192 1"/>
              <a:gd name="f447" fmla="*/ f370 f193 1"/>
              <a:gd name="f448" fmla="*/ f371 f192 1"/>
              <a:gd name="f449" fmla="*/ f372 f193 1"/>
              <a:gd name="f450" fmla="*/ f373 f192 1"/>
              <a:gd name="f451" fmla="*/ f374 f193 1"/>
              <a:gd name="f452" fmla="*/ f375 f192 1"/>
              <a:gd name="f453" fmla="*/ f376 f193 1"/>
              <a:gd name="f454" fmla="*/ f377 f192 1"/>
              <a:gd name="f455" fmla="*/ f378 f193 1"/>
              <a:gd name="f456" fmla="*/ f379 f192 1"/>
              <a:gd name="f457" fmla="*/ f380 f193 1"/>
              <a:gd name="f458" fmla="*/ f381 f192 1"/>
              <a:gd name="f459" fmla="*/ f382 f193 1"/>
              <a:gd name="f460" fmla="*/ f383 f192 1"/>
              <a:gd name="f461" fmla="*/ f384 f193 1"/>
              <a:gd name="f462" fmla="*/ f385 f192 1"/>
              <a:gd name="f463" fmla="*/ f386 f193 1"/>
              <a:gd name="f464" fmla="*/ f387 f192 1"/>
              <a:gd name="f465" fmla="*/ f388 f193 1"/>
              <a:gd name="f466" fmla="*/ f389 f192 1"/>
              <a:gd name="f467" fmla="*/ f390 f192 1"/>
              <a:gd name="f468" fmla="*/ f391 f193 1"/>
              <a:gd name="f469" fmla="*/ f392 f192 1"/>
              <a:gd name="f470" fmla="*/ f393 f192 1"/>
              <a:gd name="f471" fmla="*/ f394 f193 1"/>
              <a:gd name="f472" fmla="*/ f395 f192 1"/>
              <a:gd name="f473" fmla="*/ f396 f193 1"/>
              <a:gd name="f474" fmla="*/ f397 f192 1"/>
              <a:gd name="f475" fmla="*/ f398 f193 1"/>
              <a:gd name="f476" fmla="*/ f399 f192 1"/>
              <a:gd name="f477" fmla="*/ f400 f193 1"/>
              <a:gd name="f478" fmla="*/ f401 f192 1"/>
              <a:gd name="f479" fmla="*/ f402 f193 1"/>
              <a:gd name="f480" fmla="*/ f403 f192 1"/>
              <a:gd name="f481" fmla="*/ f404 f193 1"/>
              <a:gd name="f482" fmla="*/ f405 f192 1"/>
              <a:gd name="f483" fmla="*/ f406 f193 1"/>
              <a:gd name="f484" fmla="*/ f407 f192 1"/>
              <a:gd name="f485" fmla="*/ f408 f193 1"/>
              <a:gd name="f486" fmla="*/ f409 f192 1"/>
              <a:gd name="f487" fmla="*/ f410 f193 1"/>
              <a:gd name="f488" fmla="*/ f411 f192 1"/>
              <a:gd name="f489" fmla="*/ f412 f193 1"/>
              <a:gd name="f490" fmla="*/ f413 f192 1"/>
              <a:gd name="f491" fmla="*/ f414 f193 1"/>
              <a:gd name="f492" fmla="*/ f415 f192 1"/>
              <a:gd name="f493" fmla="*/ f416 f193 1"/>
              <a:gd name="f494" fmla="*/ f417 f192 1"/>
              <a:gd name="f495" fmla="*/ f418 f193 1"/>
              <a:gd name="f496" fmla="*/ f419 f192 1"/>
              <a:gd name="f497" fmla="*/ f420 f193 1"/>
              <a:gd name="f498" fmla="*/ f421 f192 1"/>
              <a:gd name="f499" fmla="*/ f422 f193 1"/>
              <a:gd name="f500" fmla="*/ f423 f192 1"/>
              <a:gd name="f501" fmla="*/ f424 f193 1"/>
              <a:gd name="f502" fmla="*/ f425 f192 1"/>
              <a:gd name="f503" fmla="*/ f426 f19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6">
                <a:pos x="f431" y="f432"/>
              </a:cxn>
              <a:cxn ang="f276">
                <a:pos x="f433" y="f434"/>
              </a:cxn>
              <a:cxn ang="f276">
                <a:pos x="f435" y="f436"/>
              </a:cxn>
              <a:cxn ang="f276">
                <a:pos x="f437" y="f438"/>
              </a:cxn>
              <a:cxn ang="f276">
                <a:pos x="f439" y="f440"/>
              </a:cxn>
              <a:cxn ang="f276">
                <a:pos x="f441" y="f442"/>
              </a:cxn>
              <a:cxn ang="f276">
                <a:pos x="f441" y="f443"/>
              </a:cxn>
              <a:cxn ang="f276">
                <a:pos x="f444" y="f445"/>
              </a:cxn>
              <a:cxn ang="f276">
                <a:pos x="f446" y="f447"/>
              </a:cxn>
              <a:cxn ang="f276">
                <a:pos x="f448" y="f449"/>
              </a:cxn>
              <a:cxn ang="f276">
                <a:pos x="f450" y="f451"/>
              </a:cxn>
              <a:cxn ang="f276">
                <a:pos x="f452" y="f453"/>
              </a:cxn>
              <a:cxn ang="f276">
                <a:pos x="f454" y="f455"/>
              </a:cxn>
              <a:cxn ang="f276">
                <a:pos x="f456" y="f457"/>
              </a:cxn>
              <a:cxn ang="f276">
                <a:pos x="f458" y="f459"/>
              </a:cxn>
              <a:cxn ang="f276">
                <a:pos x="f456" y="f459"/>
              </a:cxn>
              <a:cxn ang="f276">
                <a:pos x="f460" y="f461"/>
              </a:cxn>
              <a:cxn ang="f276">
                <a:pos x="f462" y="f463"/>
              </a:cxn>
              <a:cxn ang="f276">
                <a:pos x="f464" y="f465"/>
              </a:cxn>
              <a:cxn ang="f276">
                <a:pos x="f466" y="f442"/>
              </a:cxn>
              <a:cxn ang="f276">
                <a:pos x="f467" y="f468"/>
              </a:cxn>
              <a:cxn ang="f276">
                <a:pos x="f469" y="f436"/>
              </a:cxn>
              <a:cxn ang="f276">
                <a:pos x="f470" y="f471"/>
              </a:cxn>
              <a:cxn ang="f276">
                <a:pos x="f472" y="f473"/>
              </a:cxn>
              <a:cxn ang="f276">
                <a:pos x="f474" y="f475"/>
              </a:cxn>
              <a:cxn ang="f276">
                <a:pos x="f476" y="f477"/>
              </a:cxn>
              <a:cxn ang="f276">
                <a:pos x="f478" y="f479"/>
              </a:cxn>
              <a:cxn ang="f276">
                <a:pos x="f480" y="f481"/>
              </a:cxn>
              <a:cxn ang="f276">
                <a:pos x="f482" y="f483"/>
              </a:cxn>
              <a:cxn ang="f276">
                <a:pos x="f484" y="f485"/>
              </a:cxn>
              <a:cxn ang="f276">
                <a:pos x="f486" y="f487"/>
              </a:cxn>
              <a:cxn ang="f276">
                <a:pos x="f488" y="f489"/>
              </a:cxn>
              <a:cxn ang="f276">
                <a:pos x="f490" y="f491"/>
              </a:cxn>
              <a:cxn ang="f276">
                <a:pos x="f492" y="f493"/>
              </a:cxn>
              <a:cxn ang="f276">
                <a:pos x="f494" y="f495"/>
              </a:cxn>
              <a:cxn ang="f276">
                <a:pos x="f496" y="f497"/>
              </a:cxn>
              <a:cxn ang="f276">
                <a:pos x="f498" y="f499"/>
              </a:cxn>
              <a:cxn ang="f276">
                <a:pos x="f500" y="f501"/>
              </a:cxn>
              <a:cxn ang="f276">
                <a:pos x="f502" y="f503"/>
              </a:cxn>
              <a:cxn ang="f276">
                <a:pos x="f431" y="f432"/>
              </a:cxn>
            </a:cxnLst>
            <a:rect l="f427" t="f430" r="f428" b="f429"/>
            <a:pathLst>
              <a:path w="572" h="89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1" y="f28"/>
                  <a:pt x="f29" y="f30"/>
                  <a:pt x="f21" y="f31"/>
                </a:cubicBezTo>
                <a:cubicBezTo>
                  <a:pt x="f32" y="f33"/>
                  <a:pt x="f34" y="f24"/>
                  <a:pt x="f35" y="f8"/>
                </a:cubicBezTo>
                <a:cubicBezTo>
                  <a:pt x="f36" y="f37"/>
                  <a:pt x="f38" y="f39"/>
                  <a:pt x="f35" y="f40"/>
                </a:cubicBezTo>
                <a:cubicBezTo>
                  <a:pt x="f41" y="f42"/>
                  <a:pt x="f28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3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5"/>
                  <a:pt x="f87" y="f88"/>
                  <a:pt x="f78" y="f85"/>
                </a:cubicBezTo>
                <a:cubicBezTo>
                  <a:pt x="f89" y="f56"/>
                  <a:pt x="f90" y="f43"/>
                  <a:pt x="f91" y="f92"/>
                </a:cubicBezTo>
                <a:cubicBezTo>
                  <a:pt x="f93" y="f94"/>
                  <a:pt x="f95" y="f96"/>
                  <a:pt x="f90" y="f39"/>
                </a:cubicBezTo>
                <a:cubicBezTo>
                  <a:pt x="f89" y="f19"/>
                  <a:pt x="f97" y="f17"/>
                  <a:pt x="f98" y="f99"/>
                </a:cubicBezTo>
                <a:cubicBezTo>
                  <a:pt x="f100" y="f101"/>
                  <a:pt x="f102" y="f103"/>
                  <a:pt x="f104" y="f8"/>
                </a:cubicBezTo>
                <a:cubicBezTo>
                  <a:pt x="f80" y="f105"/>
                  <a:pt x="f106" y="f2"/>
                  <a:pt x="f107" y="f108"/>
                </a:cubicBezTo>
                <a:cubicBezTo>
                  <a:pt x="f109" y="f101"/>
                  <a:pt x="f110" y="f111"/>
                  <a:pt x="f93" y="f21"/>
                </a:cubicBezTo>
                <a:cubicBezTo>
                  <a:pt x="f112" y="f113"/>
                  <a:pt x="f114" y="f115"/>
                  <a:pt x="f116" y="f117"/>
                </a:cubicBezTo>
                <a:cubicBezTo>
                  <a:pt x="f118" y="f119"/>
                  <a:pt x="f120" y="f121"/>
                  <a:pt x="f122" y="f123"/>
                </a:cubicBezTo>
                <a:cubicBezTo>
                  <a:pt x="f124" y="f28"/>
                  <a:pt x="f80" y="f44"/>
                  <a:pt x="f125" y="f18"/>
                </a:cubicBez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50"/>
                </a:cubicBezTo>
                <a:cubicBezTo>
                  <a:pt x="f137" y="f50"/>
                  <a:pt x="f138" y="f139"/>
                  <a:pt x="f140" y="f139"/>
                </a:cubicBezTo>
                <a:cubicBezTo>
                  <a:pt x="f141" y="f142"/>
                  <a:pt x="f110" y="f143"/>
                  <a:pt x="f144" y="f104"/>
                </a:cubicBezTo>
                <a:cubicBezTo>
                  <a:pt x="f6" y="f145"/>
                  <a:pt x="f146" y="f147"/>
                  <a:pt x="f126" y="f148"/>
                </a:cubicBezTo>
                <a:cubicBezTo>
                  <a:pt x="f59" y="f7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5" y="f159"/>
                  <a:pt x="f160" y="f161"/>
                  <a:pt x="f162" y="f163"/>
                </a:cubicBezTo>
                <a:cubicBezTo>
                  <a:pt x="f164" y="f165"/>
                  <a:pt x="f166" y="f167"/>
                  <a:pt x="f168" y="f169"/>
                </a:cubicBezTo>
                <a:cubicBezTo>
                  <a:pt x="f170" y="f171"/>
                  <a:pt x="f172" y="f173"/>
                  <a:pt x="f174" y="f175"/>
                </a:cubicBezTo>
                <a:cubicBezTo>
                  <a:pt x="f176" y="f177"/>
                  <a:pt x="f85" y="f178"/>
                  <a:pt x="f179" y="f180"/>
                </a:cubicBezTo>
                <a:cubicBezTo>
                  <a:pt x="f83" y="f181"/>
                  <a:pt x="f182" y="f42"/>
                  <a:pt x="f183" y="f53"/>
                </a:cubicBezTo>
                <a:cubicBezTo>
                  <a:pt x="f13" y="f174"/>
                  <a:pt x="f9" y="f184"/>
                  <a:pt x="f185" y="f183"/>
                </a:cubicBezTo>
                <a:cubicBezTo>
                  <a:pt x="f186" y="f187"/>
                  <a:pt x="f101" y="f188"/>
                  <a:pt x="f101" y="f181"/>
                </a:cubicBezTo>
                <a:cubicBezTo>
                  <a:pt x="f101" y="f189"/>
                  <a:pt x="f2" y="f190"/>
                  <a:pt x="f8" y="f9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>
            <a:extLst>
              <a:ext uri="{FF2B5EF4-FFF2-40B4-BE49-F238E27FC236}">
                <a16:creationId xmlns:a16="http://schemas.microsoft.com/office/drawing/2014/main" id="{2C4FA4A3-054B-42CA-BDAA-82522DDDF0F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55535" y="1043492"/>
            <a:ext cx="2377545" cy="3891644"/>
          </a:xfrm>
          <a:prstGeom prst="rect">
            <a:avLst/>
          </a:prstGeom>
        </p:spPr>
      </p:pic>
      <p:sp>
        <p:nvSpPr>
          <p:cNvPr id="3" name="Google Shape;1291;p45">
            <a:extLst>
              <a:ext uri="{FF2B5EF4-FFF2-40B4-BE49-F238E27FC236}">
                <a16:creationId xmlns:a16="http://schemas.microsoft.com/office/drawing/2014/main" id="{73B7C5DC-D8B3-76B8-D5DF-3D2B6F10559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65822" y="888737"/>
            <a:ext cx="2726100" cy="527233"/>
          </a:xfrm>
        </p:spPr>
        <p:txBody>
          <a:bodyPr anchor="b"/>
          <a:lstStyle/>
          <a:p>
            <a:pPr marL="0" lvl="0" indent="0" algn="r" rtl="1">
              <a:buNone/>
            </a:pPr>
            <a:r>
              <a:rPr lang="fa-IR" sz="1600" dirty="0">
                <a:solidFill>
                  <a:srgbClr val="000000"/>
                </a:solidFill>
                <a:latin typeface="Poppins Black"/>
                <a:cs typeface="B Nazanin" panose="00000700000000000000" pitchFamily="2" charset="-78"/>
              </a:rPr>
              <a:t>عنوان را در اینجا بنویس</a:t>
            </a:r>
            <a:endParaRPr lang="en-US" sz="1600" dirty="0">
              <a:solidFill>
                <a:srgbClr val="000000"/>
              </a:solidFill>
              <a:latin typeface="Poppins Black"/>
              <a:cs typeface="B Nazanin" panose="00000700000000000000" pitchFamily="2" charset="-78"/>
            </a:endParaRPr>
          </a:p>
        </p:txBody>
      </p:sp>
      <p:sp>
        <p:nvSpPr>
          <p:cNvPr id="4" name="Google Shape;1294;p45">
            <a:extLst>
              <a:ext uri="{FF2B5EF4-FFF2-40B4-BE49-F238E27FC236}">
                <a16:creationId xmlns:a16="http://schemas.microsoft.com/office/drawing/2014/main" id="{70F701FA-7740-4E98-B091-1472A8AEBE4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75598" y="208364"/>
            <a:ext cx="5392802" cy="572697"/>
          </a:xfrm>
        </p:spPr>
        <p:txBody>
          <a:bodyPr anchorCtr="1"/>
          <a:lstStyle/>
          <a:p>
            <a:pPr lvl="0" algn="ctr" rtl="1"/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خلاصه </a:t>
            </a: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بحث</a:t>
            </a:r>
            <a:endParaRPr 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293;p45">
            <a:extLst>
              <a:ext uri="{FF2B5EF4-FFF2-40B4-BE49-F238E27FC236}">
                <a16:creationId xmlns:a16="http://schemas.microsoft.com/office/drawing/2014/main" id="{95FFD5C6-0ADD-5D53-0BA0-BB02FE16E1C6}"/>
              </a:ext>
            </a:extLst>
          </p:cNvPr>
          <p:cNvSpPr txBox="1"/>
          <p:nvPr/>
        </p:nvSpPr>
        <p:spPr>
          <a:xfrm>
            <a:off x="685187" y="1629927"/>
            <a:ext cx="2091635" cy="145228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2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2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2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2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2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Poppins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6" name="Google Shape;1293;p45">
            <a:extLst>
              <a:ext uri="{FF2B5EF4-FFF2-40B4-BE49-F238E27FC236}">
                <a16:creationId xmlns:a16="http://schemas.microsoft.com/office/drawing/2014/main" id="{18528F80-F83B-4876-FA38-B3D19B036C8B}"/>
              </a:ext>
            </a:extLst>
          </p:cNvPr>
          <p:cNvSpPr txBox="1"/>
          <p:nvPr/>
        </p:nvSpPr>
        <p:spPr>
          <a:xfrm>
            <a:off x="6525697" y="1523646"/>
            <a:ext cx="2091635" cy="145228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2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2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2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2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2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Poppins"/>
              <a:ea typeface="Poppin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2072">
            <a:extLst>
              <a:ext uri="{FF2B5EF4-FFF2-40B4-BE49-F238E27FC236}">
                <a16:creationId xmlns:a16="http://schemas.microsoft.com/office/drawing/2014/main" id="{3C555D18-FB0D-1141-2F8B-27D6340CEB81}"/>
              </a:ext>
            </a:extLst>
          </p:cNvPr>
          <p:cNvGrpSpPr/>
          <p:nvPr/>
        </p:nvGrpSpPr>
        <p:grpSpPr>
          <a:xfrm>
            <a:off x="3240084" y="946147"/>
            <a:ext cx="2636837" cy="3963998"/>
            <a:chOff x="3240084" y="946147"/>
            <a:chExt cx="2636837" cy="3963998"/>
          </a:xfrm>
        </p:grpSpPr>
        <p:grpSp>
          <p:nvGrpSpPr>
            <p:cNvPr id="3" name="Group 205">
              <a:extLst>
                <a:ext uri="{FF2B5EF4-FFF2-40B4-BE49-F238E27FC236}">
                  <a16:creationId xmlns:a16="http://schemas.microsoft.com/office/drawing/2014/main" id="{C556B348-6F24-9CF9-EDFE-D1B95ED97EAA}"/>
                </a:ext>
              </a:extLst>
            </p:cNvPr>
            <p:cNvGrpSpPr/>
            <p:nvPr/>
          </p:nvGrpSpPr>
          <p:grpSpPr>
            <a:xfrm>
              <a:off x="3240084" y="946147"/>
              <a:ext cx="2636837" cy="3963998"/>
              <a:chOff x="3240084" y="946147"/>
              <a:chExt cx="2636837" cy="3963998"/>
            </a:xfrm>
          </p:grpSpPr>
          <p:sp>
            <p:nvSpPr>
              <p:cNvPr id="4" name="Freeform 5">
                <a:extLst>
                  <a:ext uri="{FF2B5EF4-FFF2-40B4-BE49-F238E27FC236}">
                    <a16:creationId xmlns:a16="http://schemas.microsoft.com/office/drawing/2014/main" id="{8845693F-5069-16B1-1E04-883830E77E64}"/>
                  </a:ext>
                </a:extLst>
              </p:cNvPr>
              <p:cNvSpPr/>
              <p:nvPr/>
            </p:nvSpPr>
            <p:spPr>
              <a:xfrm>
                <a:off x="3240084" y="946147"/>
                <a:ext cx="1822454" cy="2241551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484"/>
                  <a:gd name="f8" fmla="val 596"/>
                  <a:gd name="f9" fmla="val 313"/>
                  <a:gd name="f10" fmla="val 153"/>
                  <a:gd name="f11" fmla="val 319"/>
                  <a:gd name="f12" fmla="val 141"/>
                  <a:gd name="f13" fmla="val 328"/>
                  <a:gd name="f14" fmla="val 131"/>
                  <a:gd name="f15" fmla="val 339"/>
                  <a:gd name="f16" fmla="val 123"/>
                  <a:gd name="f17" fmla="val 357"/>
                  <a:gd name="f18" fmla="val 107"/>
                  <a:gd name="f19" fmla="val 378"/>
                  <a:gd name="f20" fmla="val 95"/>
                  <a:gd name="f21" fmla="val 399"/>
                  <a:gd name="f22" fmla="val 85"/>
                  <a:gd name="f23" fmla="val 402"/>
                  <a:gd name="f24" fmla="val 84"/>
                  <a:gd name="f25" fmla="val 403"/>
                  <a:gd name="f26" fmla="val 82"/>
                  <a:gd name="f27" fmla="val 404"/>
                  <a:gd name="f28" fmla="val 79"/>
                  <a:gd name="f29" fmla="val 410"/>
                  <a:gd name="f30" fmla="val 59"/>
                  <a:gd name="f31" fmla="val 412"/>
                  <a:gd name="f32" fmla="val 39"/>
                  <a:gd name="f33" fmla="val 408"/>
                  <a:gd name="f34" fmla="val 18"/>
                  <a:gd name="f35" fmla="val 406"/>
                  <a:gd name="f36" fmla="val 12"/>
                  <a:gd name="f37" fmla="val 9"/>
                  <a:gd name="f38" fmla="val 414"/>
                  <a:gd name="f39" fmla="val 6"/>
                  <a:gd name="f40" fmla="val 430"/>
                  <a:gd name="f41" fmla="val 446"/>
                  <a:gd name="f42" fmla="val 1"/>
                  <a:gd name="f43" fmla="val 462"/>
                  <a:gd name="f44" fmla="val 4"/>
                  <a:gd name="f45" fmla="val 464"/>
                  <a:gd name="f46" fmla="val 5"/>
                  <a:gd name="f47" fmla="val 465"/>
                  <a:gd name="f48" fmla="val 7"/>
                  <a:gd name="f49" fmla="val 467"/>
                  <a:gd name="f50" fmla="val 23"/>
                  <a:gd name="f51" fmla="val 468"/>
                  <a:gd name="f52" fmla="val 40"/>
                  <a:gd name="f53" fmla="val 57"/>
                  <a:gd name="f54" fmla="val 63"/>
                  <a:gd name="f55" fmla="val 466"/>
                  <a:gd name="f56" fmla="val 69"/>
                  <a:gd name="f57" fmla="val 75"/>
                  <a:gd name="f58" fmla="val 471"/>
                  <a:gd name="f59" fmla="val 71"/>
                  <a:gd name="f60" fmla="val 475"/>
                  <a:gd name="f61" fmla="val 66"/>
                  <a:gd name="f62" fmla="val 479"/>
                  <a:gd name="f63" fmla="val 62"/>
                  <a:gd name="f64" fmla="val 482"/>
                  <a:gd name="f65" fmla="val 481"/>
                  <a:gd name="f66" fmla="val 65"/>
                  <a:gd name="f67" fmla="val 67"/>
                  <a:gd name="f68" fmla="val 480"/>
                  <a:gd name="f69" fmla="val 68"/>
                  <a:gd name="f70" fmla="val 73"/>
                  <a:gd name="f71" fmla="val 477"/>
                  <a:gd name="f72" fmla="val 476"/>
                  <a:gd name="f73" fmla="val 474"/>
                  <a:gd name="f74" fmla="val 74"/>
                  <a:gd name="f75" fmla="val 473"/>
                  <a:gd name="f76" fmla="val 77"/>
                  <a:gd name="f77" fmla="val 78"/>
                  <a:gd name="f78" fmla="val 470"/>
                  <a:gd name="f79" fmla="val 87"/>
                  <a:gd name="f80" fmla="val 463"/>
                  <a:gd name="f81" fmla="val 88"/>
                  <a:gd name="f82" fmla="val 89"/>
                  <a:gd name="f83" fmla="val 90"/>
                  <a:gd name="f84" fmla="val 461"/>
                  <a:gd name="f85" fmla="val 459"/>
                  <a:gd name="f86" fmla="val 86"/>
                  <a:gd name="f87" fmla="val 457"/>
                  <a:gd name="f88" fmla="val 456"/>
                  <a:gd name="f89" fmla="val 83"/>
                  <a:gd name="f90" fmla="val 458"/>
                  <a:gd name="f91" fmla="val 80"/>
                  <a:gd name="f92" fmla="val 454"/>
                  <a:gd name="f93" fmla="val 453"/>
                  <a:gd name="f94" fmla="val 455"/>
                  <a:gd name="f95" fmla="val 76"/>
                  <a:gd name="f96" fmla="val 460"/>
                  <a:gd name="f97" fmla="val 72"/>
                  <a:gd name="f98" fmla="val 61"/>
                  <a:gd name="f99" fmla="val 60"/>
                  <a:gd name="f100" fmla="val 58"/>
                  <a:gd name="f101" fmla="val 56"/>
                  <a:gd name="f102" fmla="val 55"/>
                  <a:gd name="f103" fmla="val 451"/>
                  <a:gd name="f104" fmla="val 448"/>
                  <a:gd name="f105" fmla="val 445"/>
                  <a:gd name="f106" fmla="val 444"/>
                  <a:gd name="f107" fmla="val 53"/>
                  <a:gd name="f108" fmla="val 52"/>
                  <a:gd name="f109" fmla="val 51"/>
                  <a:gd name="f110" fmla="val 49"/>
                  <a:gd name="f111" fmla="val 46"/>
                  <a:gd name="f112" fmla="val 44"/>
                  <a:gd name="f113" fmla="val 41"/>
                  <a:gd name="f114" fmla="val 38"/>
                  <a:gd name="f115" fmla="val 36"/>
                  <a:gd name="f116" fmla="val 34"/>
                  <a:gd name="f117" fmla="val 35"/>
                  <a:gd name="f118" fmla="val 449"/>
                  <a:gd name="f119" fmla="val 32"/>
                  <a:gd name="f120" fmla="val 30"/>
                  <a:gd name="f121" fmla="val 450"/>
                  <a:gd name="f122" fmla="val 28"/>
                  <a:gd name="f123" fmla="val 25"/>
                  <a:gd name="f124" fmla="val 22"/>
                  <a:gd name="f125" fmla="val 21"/>
                  <a:gd name="f126" fmla="val 452"/>
                  <a:gd name="f127" fmla="val 19"/>
                  <a:gd name="f128" fmla="val 17"/>
                  <a:gd name="f129" fmla="val 16"/>
                  <a:gd name="f130" fmla="val 13"/>
                  <a:gd name="f131" fmla="val 11"/>
                  <a:gd name="f132" fmla="val 447"/>
                  <a:gd name="f133" fmla="val 10"/>
                  <a:gd name="f134" fmla="val 8"/>
                  <a:gd name="f135" fmla="val 440"/>
                  <a:gd name="f136" fmla="val 438"/>
                  <a:gd name="f137" fmla="val 439"/>
                  <a:gd name="f138" fmla="val 441"/>
                  <a:gd name="f139" fmla="val 442"/>
                  <a:gd name="f140" fmla="val 433"/>
                  <a:gd name="f141" fmla="val 425"/>
                  <a:gd name="f142" fmla="val 416"/>
                  <a:gd name="f143" fmla="val 415"/>
                  <a:gd name="f144" fmla="val 14"/>
                  <a:gd name="f145" fmla="val 15"/>
                  <a:gd name="f146" fmla="val 413"/>
                  <a:gd name="f147" fmla="val 24"/>
                  <a:gd name="f148" fmla="val 26"/>
                  <a:gd name="f149" fmla="val 33"/>
                  <a:gd name="f150" fmla="val 37"/>
                  <a:gd name="f151" fmla="val 417"/>
                  <a:gd name="f152" fmla="val 42"/>
                  <a:gd name="f153" fmla="val 43"/>
                  <a:gd name="f154" fmla="val 45"/>
                  <a:gd name="f155" fmla="val 47"/>
                  <a:gd name="f156" fmla="val 419"/>
                  <a:gd name="f157" fmla="val 421"/>
                  <a:gd name="f158" fmla="val 422"/>
                  <a:gd name="f159" fmla="val 48"/>
                  <a:gd name="f160" fmla="val 420"/>
                  <a:gd name="f161" fmla="val 423"/>
                  <a:gd name="f162" fmla="val 54"/>
                  <a:gd name="f163" fmla="val 418"/>
                  <a:gd name="f164" fmla="val 64"/>
                  <a:gd name="f165" fmla="val 70"/>
                  <a:gd name="f166" fmla="val 409"/>
                  <a:gd name="f167" fmla="val 81"/>
                  <a:gd name="f168" fmla="val 411"/>
                  <a:gd name="f169" fmla="val 91"/>
                  <a:gd name="f170" fmla="val 401"/>
                  <a:gd name="f171" fmla="val 397"/>
                  <a:gd name="f172" fmla="val 92"/>
                  <a:gd name="f173" fmla="val 97"/>
                  <a:gd name="f174" fmla="val 393"/>
                  <a:gd name="f175" fmla="val 390"/>
                  <a:gd name="f176" fmla="val 96"/>
                  <a:gd name="f177" fmla="val 392"/>
                  <a:gd name="f178" fmla="val 98"/>
                  <a:gd name="f179" fmla="val 99"/>
                  <a:gd name="f180" fmla="val 388"/>
                  <a:gd name="f181" fmla="val 385"/>
                  <a:gd name="f182" fmla="val 382"/>
                  <a:gd name="f183" fmla="val 381"/>
                  <a:gd name="f184" fmla="val 380"/>
                  <a:gd name="f185" fmla="val 101"/>
                  <a:gd name="f186" fmla="val 102"/>
                  <a:gd name="f187" fmla="val 383"/>
                  <a:gd name="f188" fmla="val 103"/>
                  <a:gd name="f189" fmla="val 384"/>
                  <a:gd name="f190" fmla="val 104"/>
                  <a:gd name="f191" fmla="val 106"/>
                  <a:gd name="f192" fmla="val 375"/>
                  <a:gd name="f193" fmla="val 371"/>
                  <a:gd name="f194" fmla="val 373"/>
                  <a:gd name="f195" fmla="val 108"/>
                  <a:gd name="f196" fmla="val 110"/>
                  <a:gd name="f197" fmla="val 374"/>
                  <a:gd name="f198" fmla="val 112"/>
                  <a:gd name="f199" fmla="val 372"/>
                  <a:gd name="f200" fmla="val 111"/>
                  <a:gd name="f201" fmla="val 368"/>
                  <a:gd name="f202" fmla="val 366"/>
                  <a:gd name="f203" fmla="val 363"/>
                  <a:gd name="f204" fmla="val 362"/>
                  <a:gd name="f205" fmla="val 114"/>
                  <a:gd name="f206" fmla="val 361"/>
                  <a:gd name="f207" fmla="val 359"/>
                  <a:gd name="f208" fmla="val 355"/>
                  <a:gd name="f209" fmla="val 115"/>
                  <a:gd name="f210" fmla="val 354"/>
                  <a:gd name="f211" fmla="val 118"/>
                  <a:gd name="f212" fmla="val 119"/>
                  <a:gd name="f213" fmla="val 125"/>
                  <a:gd name="f214" fmla="val 348"/>
                  <a:gd name="f215" fmla="val 122"/>
                  <a:gd name="f216" fmla="val 345"/>
                  <a:gd name="f217" fmla="val 346"/>
                  <a:gd name="f218" fmla="val 350"/>
                  <a:gd name="f219" fmla="val 349"/>
                  <a:gd name="f220" fmla="val 127"/>
                  <a:gd name="f221" fmla="val 129"/>
                  <a:gd name="f222" fmla="val 128"/>
                  <a:gd name="f223" fmla="val 344"/>
                  <a:gd name="f224" fmla="val 342"/>
                  <a:gd name="f225" fmla="val 126"/>
                  <a:gd name="f226" fmla="val 341"/>
                  <a:gd name="f227" fmla="val 337"/>
                  <a:gd name="f228" fmla="val 130"/>
                  <a:gd name="f229" fmla="val 340"/>
                  <a:gd name="f230" fmla="val 132"/>
                  <a:gd name="f231" fmla="val 133"/>
                  <a:gd name="f232" fmla="val 134"/>
                  <a:gd name="f233" fmla="val 338"/>
                  <a:gd name="f234" fmla="val 336"/>
                  <a:gd name="f235" fmla="val 137"/>
                  <a:gd name="f236" fmla="val 139"/>
                  <a:gd name="f237" fmla="val 334"/>
                  <a:gd name="f238" fmla="val 332"/>
                  <a:gd name="f239" fmla="val 136"/>
                  <a:gd name="f240" fmla="val 138"/>
                  <a:gd name="f241" fmla="val 140"/>
                  <a:gd name="f242" fmla="val 335"/>
                  <a:gd name="f243" fmla="val 142"/>
                  <a:gd name="f244" fmla="val 333"/>
                  <a:gd name="f245" fmla="val 331"/>
                  <a:gd name="f246" fmla="val 330"/>
                  <a:gd name="f247" fmla="val 329"/>
                  <a:gd name="f248" fmla="val 144"/>
                  <a:gd name="f249" fmla="val 145"/>
                  <a:gd name="f250" fmla="val 147"/>
                  <a:gd name="f251" fmla="val 148"/>
                  <a:gd name="f252" fmla="val 146"/>
                  <a:gd name="f253" fmla="val 149"/>
                  <a:gd name="f254" fmla="val 150"/>
                  <a:gd name="f255" fmla="val 151"/>
                  <a:gd name="f256" fmla="val 326"/>
                  <a:gd name="f257" fmla="val 324"/>
                  <a:gd name="f258" fmla="val 321"/>
                  <a:gd name="f259" fmla="val 320"/>
                  <a:gd name="f260" fmla="val 152"/>
                  <a:gd name="f261" fmla="val 154"/>
                  <a:gd name="f262" fmla="val 322"/>
                  <a:gd name="f263" fmla="val 155"/>
                  <a:gd name="f264" fmla="val 325"/>
                  <a:gd name="f265" fmla="val 157"/>
                  <a:gd name="f266" fmla="val 323"/>
                  <a:gd name="f267" fmla="val 159"/>
                  <a:gd name="f268" fmla="val 158"/>
                  <a:gd name="f269" fmla="val 160"/>
                  <a:gd name="f270" fmla="val 162"/>
                  <a:gd name="f271" fmla="val 318"/>
                  <a:gd name="f272" fmla="val 161"/>
                  <a:gd name="f273" fmla="val 317"/>
                  <a:gd name="f274" fmla="val 316"/>
                  <a:gd name="f275" fmla="val 315"/>
                  <a:gd name="f276" fmla="val 314"/>
                  <a:gd name="f277" fmla="val 312"/>
                  <a:gd name="f278" fmla="val 163"/>
                  <a:gd name="f279" fmla="val 164"/>
                  <a:gd name="f280" fmla="val 166"/>
                  <a:gd name="f281" fmla="val 168"/>
                  <a:gd name="f282" fmla="val 167"/>
                  <a:gd name="f283" fmla="val 169"/>
                  <a:gd name="f284" fmla="val 171"/>
                  <a:gd name="f285" fmla="val 172"/>
                  <a:gd name="f286" fmla="val 174"/>
                  <a:gd name="f287" fmla="val 175"/>
                  <a:gd name="f288" fmla="val 170"/>
                  <a:gd name="f289" fmla="val 310"/>
                  <a:gd name="f290" fmla="val 173"/>
                  <a:gd name="f291" fmla="val 177"/>
                  <a:gd name="f292" fmla="val 176"/>
                  <a:gd name="f293" fmla="val 307"/>
                  <a:gd name="f294" fmla="val 308"/>
                  <a:gd name="f295" fmla="val 309"/>
                  <a:gd name="f296" fmla="val 306"/>
                  <a:gd name="f297" fmla="val 302"/>
                  <a:gd name="f298" fmla="val 181"/>
                  <a:gd name="f299" fmla="val 303"/>
                  <a:gd name="f300" fmla="val 304"/>
                  <a:gd name="f301" fmla="val 305"/>
                  <a:gd name="f302" fmla="val 182"/>
                  <a:gd name="f303" fmla="val 184"/>
                  <a:gd name="f304" fmla="val 186"/>
                  <a:gd name="f305" fmla="val 185"/>
                  <a:gd name="f306" fmla="val 301"/>
                  <a:gd name="f307" fmla="val 300"/>
                  <a:gd name="f308" fmla="val 299"/>
                  <a:gd name="f309" fmla="val 298"/>
                  <a:gd name="f310" fmla="val 187"/>
                  <a:gd name="f311" fmla="val 188"/>
                  <a:gd name="f312" fmla="val 189"/>
                  <a:gd name="f313" fmla="val 190"/>
                  <a:gd name="f314" fmla="val 192"/>
                  <a:gd name="f315" fmla="val 195"/>
                  <a:gd name="f316" fmla="val 193"/>
                  <a:gd name="f317" fmla="val 297"/>
                  <a:gd name="f318" fmla="val 194"/>
                  <a:gd name="f319" fmla="val 311"/>
                  <a:gd name="f320" fmla="val 197"/>
                  <a:gd name="f321" fmla="val 198"/>
                  <a:gd name="f322" fmla="val 199"/>
                  <a:gd name="f323" fmla="val 196"/>
                  <a:gd name="f324" fmla="val 200"/>
                  <a:gd name="f325" fmla="val 202"/>
                  <a:gd name="f326" fmla="val 201"/>
                  <a:gd name="f327" fmla="val 295"/>
                  <a:gd name="f328" fmla="val 293"/>
                  <a:gd name="f329" fmla="val 203"/>
                  <a:gd name="f330" fmla="val 204"/>
                  <a:gd name="f331" fmla="val 205"/>
                  <a:gd name="f332" fmla="val 206"/>
                  <a:gd name="f333" fmla="val 207"/>
                  <a:gd name="f334" fmla="val 208"/>
                  <a:gd name="f335" fmla="val 296"/>
                  <a:gd name="f336" fmla="val 292"/>
                  <a:gd name="f337" fmla="val 291"/>
                  <a:gd name="f338" fmla="val 290"/>
                  <a:gd name="f339" fmla="val 210"/>
                  <a:gd name="f340" fmla="val 212"/>
                  <a:gd name="f341" fmla="val 213"/>
                  <a:gd name="f342" fmla="val 214"/>
                  <a:gd name="f343" fmla="val 216"/>
                  <a:gd name="f344" fmla="val 289"/>
                  <a:gd name="f345" fmla="val 287"/>
                  <a:gd name="f346" fmla="val 218"/>
                  <a:gd name="f347" fmla="val 219"/>
                  <a:gd name="f348" fmla="val 220"/>
                  <a:gd name="f349" fmla="val 221"/>
                  <a:gd name="f350" fmla="val 222"/>
                  <a:gd name="f351" fmla="val 224"/>
                  <a:gd name="f352" fmla="val 227"/>
                  <a:gd name="f353" fmla="val 225"/>
                  <a:gd name="f354" fmla="val 223"/>
                  <a:gd name="f355" fmla="val 288"/>
                  <a:gd name="f356" fmla="val 294"/>
                  <a:gd name="f357" fmla="val 228"/>
                  <a:gd name="f358" fmla="val 286"/>
                  <a:gd name="f359" fmla="val 285"/>
                  <a:gd name="f360" fmla="val 229"/>
                  <a:gd name="f361" fmla="val 230"/>
                  <a:gd name="f362" fmla="val 233"/>
                  <a:gd name="f363" fmla="val 234"/>
                  <a:gd name="f364" fmla="val 235"/>
                  <a:gd name="f365" fmla="val 237"/>
                  <a:gd name="f366" fmla="val 238"/>
                  <a:gd name="f367" fmla="val 284"/>
                  <a:gd name="f368" fmla="val 232"/>
                  <a:gd name="f369" fmla="val 236"/>
                  <a:gd name="f370" fmla="val 239"/>
                  <a:gd name="f371" fmla="val 241"/>
                  <a:gd name="f372" fmla="val 282"/>
                  <a:gd name="f373" fmla="val 240"/>
                  <a:gd name="f374" fmla="val 242"/>
                  <a:gd name="f375" fmla="val 243"/>
                  <a:gd name="f376" fmla="val 245"/>
                  <a:gd name="f377" fmla="val 244"/>
                  <a:gd name="f378" fmla="val 246"/>
                  <a:gd name="f379" fmla="val 248"/>
                  <a:gd name="f380" fmla="val 249"/>
                  <a:gd name="f381" fmla="val 283"/>
                  <a:gd name="f382" fmla="val 250"/>
                  <a:gd name="f383" fmla="val 251"/>
                  <a:gd name="f384" fmla="val 252"/>
                  <a:gd name="f385" fmla="val 253"/>
                  <a:gd name="f386" fmla="val 254"/>
                  <a:gd name="f387" fmla="val 255"/>
                  <a:gd name="f388" fmla="val 256"/>
                  <a:gd name="f389" fmla="val 280"/>
                  <a:gd name="f390" fmla="val 258"/>
                  <a:gd name="f391" fmla="val 260"/>
                  <a:gd name="f392" fmla="val 261"/>
                  <a:gd name="f393" fmla="val 264"/>
                  <a:gd name="f394" fmla="val 263"/>
                  <a:gd name="f395" fmla="val 262"/>
                  <a:gd name="f396" fmla="val 259"/>
                  <a:gd name="f397" fmla="val 281"/>
                  <a:gd name="f398" fmla="val 277"/>
                  <a:gd name="f399" fmla="val 266"/>
                  <a:gd name="f400" fmla="val 270"/>
                  <a:gd name="f401" fmla="val 274"/>
                  <a:gd name="f402" fmla="val 275"/>
                  <a:gd name="f403" fmla="val 276"/>
                  <a:gd name="f404" fmla="val 327"/>
                  <a:gd name="f405" fmla="val 351"/>
                  <a:gd name="f406" fmla="val 343"/>
                  <a:gd name="f407" fmla="val 347"/>
                  <a:gd name="f408" fmla="val 353"/>
                  <a:gd name="f409" fmla="val 379"/>
                  <a:gd name="f410" fmla="val 377"/>
                  <a:gd name="f411" fmla="val 376"/>
                  <a:gd name="f412" fmla="val 386"/>
                  <a:gd name="f413" fmla="val 389"/>
                  <a:gd name="f414" fmla="val 387"/>
                  <a:gd name="f415" fmla="val 279"/>
                  <a:gd name="f416" fmla="val 394"/>
                  <a:gd name="f417" fmla="val 271"/>
                  <a:gd name="f418" fmla="val 272"/>
                  <a:gd name="f419" fmla="val 269"/>
                  <a:gd name="f420" fmla="val 265"/>
                  <a:gd name="f421" fmla="val 268"/>
                  <a:gd name="f422" fmla="val 395"/>
                  <a:gd name="f423" fmla="val 400"/>
                  <a:gd name="f424" fmla="val 257"/>
                  <a:gd name="f425" fmla="val 405"/>
                  <a:gd name="f426" fmla="val 247"/>
                  <a:gd name="f427" fmla="val 231"/>
                  <a:gd name="f428" fmla="val 226"/>
                  <a:gd name="f429" fmla="val 424"/>
                  <a:gd name="f430" fmla="val 426"/>
                  <a:gd name="f431" fmla="val 191"/>
                  <a:gd name="f432" fmla="val 179"/>
                  <a:gd name="f433" fmla="val 427"/>
                  <a:gd name="f434" fmla="val 428"/>
                  <a:gd name="f435" fmla="val 429"/>
                  <a:gd name="f436" fmla="val 431"/>
                  <a:gd name="f437" fmla="val 432"/>
                  <a:gd name="f438" fmla="val 217"/>
                  <a:gd name="f439" fmla="val 209"/>
                  <a:gd name="f440" fmla="val 434"/>
                  <a:gd name="f441" fmla="val 435"/>
                  <a:gd name="f442" fmla="val 436"/>
                  <a:gd name="f443" fmla="val 437"/>
                  <a:gd name="f444" fmla="val 215"/>
                  <a:gd name="f445" fmla="val 211"/>
                  <a:gd name="f446" fmla="val 443"/>
                  <a:gd name="f447" fmla="val 469"/>
                  <a:gd name="f448" fmla="val 472"/>
                  <a:gd name="f449" fmla="val 483"/>
                  <a:gd name="f450" fmla="val 478"/>
                  <a:gd name="f451" fmla="val 267"/>
                  <a:gd name="f452" fmla="val 273"/>
                  <a:gd name="f453" fmla="val 278"/>
                  <a:gd name="f454" fmla="val 407"/>
                  <a:gd name="f455" fmla="val 391"/>
                  <a:gd name="f456" fmla="val 367"/>
                  <a:gd name="f457" fmla="val 369"/>
                  <a:gd name="f458" fmla="val 365"/>
                  <a:gd name="f459" fmla="val 364"/>
                  <a:gd name="f460" fmla="val 358"/>
                  <a:gd name="f461" fmla="val 352"/>
                  <a:gd name="f462" fmla="val 356"/>
                  <a:gd name="f463" fmla="val 370"/>
                  <a:gd name="f464" fmla="val 396"/>
                  <a:gd name="f465" fmla="val 489"/>
                  <a:gd name="f466" fmla="val 491"/>
                  <a:gd name="f467" fmla="val 492"/>
                  <a:gd name="f468" fmla="val 495"/>
                  <a:gd name="f469" fmla="val 496"/>
                  <a:gd name="f470" fmla="val 498"/>
                  <a:gd name="f471" fmla="val 497"/>
                  <a:gd name="f472" fmla="val 494"/>
                  <a:gd name="f473" fmla="val 499"/>
                  <a:gd name="f474" fmla="val 500"/>
                  <a:gd name="f475" fmla="val 502"/>
                  <a:gd name="f476" fmla="val 504"/>
                  <a:gd name="f477" fmla="val 506"/>
                  <a:gd name="f478" fmla="val 165"/>
                  <a:gd name="f479" fmla="val 507"/>
                  <a:gd name="f480" fmla="val 509"/>
                  <a:gd name="f481" fmla="val 156"/>
                  <a:gd name="f482" fmla="val 508"/>
                  <a:gd name="f483" fmla="val 510"/>
                  <a:gd name="f484" fmla="val 511"/>
                  <a:gd name="f485" fmla="val 514"/>
                  <a:gd name="f486" fmla="val 515"/>
                  <a:gd name="f487" fmla="val 517"/>
                  <a:gd name="f488" fmla="val 518"/>
                  <a:gd name="f489" fmla="val 135"/>
                  <a:gd name="f490" fmla="val 519"/>
                  <a:gd name="f491" fmla="val 520"/>
                  <a:gd name="f492" fmla="val 522"/>
                  <a:gd name="f493" fmla="val 523"/>
                  <a:gd name="f494" fmla="val 124"/>
                  <a:gd name="f495" fmla="val 521"/>
                  <a:gd name="f496" fmla="val 526"/>
                  <a:gd name="f497" fmla="val 116"/>
                  <a:gd name="f498" fmla="val 527"/>
                  <a:gd name="f499" fmla="val 113"/>
                  <a:gd name="f500" fmla="val 528"/>
                  <a:gd name="f501" fmla="val 532"/>
                  <a:gd name="f502" fmla="val 533"/>
                  <a:gd name="f503" fmla="val 531"/>
                  <a:gd name="f504" fmla="val 105"/>
                  <a:gd name="f505" fmla="val 534"/>
                  <a:gd name="f506" fmla="val 535"/>
                  <a:gd name="f507" fmla="val 536"/>
                  <a:gd name="f508" fmla="val 537"/>
                  <a:gd name="f509" fmla="val 538"/>
                  <a:gd name="f510" fmla="val 539"/>
                  <a:gd name="f511" fmla="val 540"/>
                  <a:gd name="f512" fmla="val 541"/>
                  <a:gd name="f513" fmla="val 542"/>
                  <a:gd name="f514" fmla="val 100"/>
                  <a:gd name="f515" fmla="val 94"/>
                  <a:gd name="f516" fmla="val 543"/>
                  <a:gd name="f517" fmla="val 545"/>
                  <a:gd name="f518" fmla="val 93"/>
                  <a:gd name="f519" fmla="val 546"/>
                  <a:gd name="f520" fmla="val 549"/>
                  <a:gd name="f521" fmla="val 551"/>
                  <a:gd name="f522" fmla="val 552"/>
                  <a:gd name="f523" fmla="val 553"/>
                  <a:gd name="f524" fmla="val 554"/>
                  <a:gd name="f525" fmla="val 557"/>
                  <a:gd name="f526" fmla="val 558"/>
                  <a:gd name="f527" fmla="val 559"/>
                  <a:gd name="f528" fmla="val 563"/>
                  <a:gd name="f529" fmla="val 568"/>
                  <a:gd name="f530" fmla="val 578"/>
                  <a:gd name="f531" fmla="val 579"/>
                  <a:gd name="f532" fmla="val 580"/>
                  <a:gd name="f533" fmla="val 583"/>
                  <a:gd name="f534" fmla="val 584"/>
                  <a:gd name="f535" fmla="val 587"/>
                  <a:gd name="f536" fmla="val 588"/>
                  <a:gd name="f537" fmla="val 591"/>
                  <a:gd name="f538" fmla="val 594"/>
                  <a:gd name="f539" fmla="val 593"/>
                  <a:gd name="f540" fmla="val 592"/>
                  <a:gd name="f541" fmla="val 29"/>
                  <a:gd name="f542" fmla="val 590"/>
                  <a:gd name="f543" fmla="val 27"/>
                  <a:gd name="f544" fmla="val 561"/>
                  <a:gd name="f545" fmla="val 513"/>
                  <a:gd name="f546" fmla="val 490"/>
                  <a:gd name="f547" fmla="val 31"/>
                  <a:gd name="f548" fmla="val 50"/>
                  <a:gd name="f549" fmla="val 398"/>
                  <a:gd name="f550" fmla="val 3"/>
                  <a:gd name="f551" fmla="val 121"/>
                  <a:gd name="f552" fmla="val 143"/>
                  <a:gd name="f553" fmla="val 120"/>
                  <a:gd name="f554" fmla="val 117"/>
                  <a:gd name="f555" fmla="val 485"/>
                  <a:gd name="f556" fmla="val 486"/>
                  <a:gd name="f557" fmla="val 512"/>
                  <a:gd name="f558" fmla="val 555"/>
                  <a:gd name="f559" fmla="val 566"/>
                  <a:gd name="f560" fmla="val 571"/>
                  <a:gd name="f561" fmla="val 564"/>
                  <a:gd name="f562" fmla="val 548"/>
                  <a:gd name="f563" fmla="val 544"/>
                  <a:gd name="f564" fmla="val 530"/>
                  <a:gd name="f565" fmla="val 524"/>
                  <a:gd name="f566" fmla="val 516"/>
                  <a:gd name="f567" fmla="val 529"/>
                  <a:gd name="f568" fmla="val 547"/>
                  <a:gd name="f569" fmla="val 550"/>
                  <a:gd name="f570" fmla="val 525"/>
                  <a:gd name="f571" fmla="val 505"/>
                  <a:gd name="f572" fmla="val 503"/>
                  <a:gd name="f573" fmla="val 109"/>
                  <a:gd name="f574" fmla="val 493"/>
                  <a:gd name="f575" fmla="val 488"/>
                  <a:gd name="f576" fmla="val 183"/>
                  <a:gd name="f577" fmla="val 178"/>
                  <a:gd name="f578" fmla="val 487"/>
                  <a:gd name="f579" fmla="+- 0 0 -90"/>
                  <a:gd name="f580" fmla="*/ f4 1 484"/>
                  <a:gd name="f581" fmla="*/ f5 1 596"/>
                  <a:gd name="f582" fmla="val f6"/>
                  <a:gd name="f583" fmla="val f7"/>
                  <a:gd name="f584" fmla="val f8"/>
                  <a:gd name="f585" fmla="*/ f579 f0 1"/>
                  <a:gd name="f586" fmla="+- f584 0 f582"/>
                  <a:gd name="f587" fmla="+- f583 0 f582"/>
                  <a:gd name="f588" fmla="*/ f585 1 f3"/>
                  <a:gd name="f589" fmla="*/ f587 1 484"/>
                  <a:gd name="f590" fmla="*/ f586 1 596"/>
                  <a:gd name="f591" fmla="*/ 480 f587 1"/>
                  <a:gd name="f592" fmla="*/ 71 f586 1"/>
                  <a:gd name="f593" fmla="*/ 456 f587 1"/>
                  <a:gd name="f594" fmla="*/ 457 f587 1"/>
                  <a:gd name="f595" fmla="*/ 52 f586 1"/>
                  <a:gd name="f596" fmla="*/ 455 f587 1"/>
                  <a:gd name="f597" fmla="*/ 21 f586 1"/>
                  <a:gd name="f598" fmla="*/ 414 f587 1"/>
                  <a:gd name="f599" fmla="*/ 13 f586 1"/>
                  <a:gd name="f600" fmla="*/ 416 f587 1"/>
                  <a:gd name="f601" fmla="*/ 54 f586 1"/>
                  <a:gd name="f602" fmla="*/ 413 f587 1"/>
                  <a:gd name="f603" fmla="*/ 74 f586 1"/>
                  <a:gd name="f604" fmla="*/ 382 f587 1"/>
                  <a:gd name="f605" fmla="*/ 99 f586 1"/>
                  <a:gd name="f606" fmla="*/ 345 f587 1"/>
                  <a:gd name="f607" fmla="*/ 123 f586 1"/>
                  <a:gd name="f608" fmla="*/ 336 f587 1"/>
                  <a:gd name="f609" fmla="*/ 140 f586 1"/>
                  <a:gd name="f610" fmla="*/ 320 f587 1"/>
                  <a:gd name="f611" fmla="*/ 154 f586 1"/>
                  <a:gd name="f612" fmla="*/ 321 f587 1"/>
                  <a:gd name="f613" fmla="*/ 174 f586 1"/>
                  <a:gd name="f614" fmla="*/ 298 f587 1"/>
                  <a:gd name="f615" fmla="*/ 188 f586 1"/>
                  <a:gd name="f616" fmla="*/ 299 f587 1"/>
                  <a:gd name="f617" fmla="*/ 204 f586 1"/>
                  <a:gd name="f618" fmla="*/ 287 f587 1"/>
                  <a:gd name="f619" fmla="*/ 224 f586 1"/>
                  <a:gd name="f620" fmla="*/ 245 f586 1"/>
                  <a:gd name="f621" fmla="*/ 282 f587 1"/>
                  <a:gd name="f622" fmla="*/ 274 f586 1"/>
                  <a:gd name="f623" fmla="*/ 290 f587 1"/>
                  <a:gd name="f624" fmla="*/ 310 f586 1"/>
                  <a:gd name="f625" fmla="*/ 306 f587 1"/>
                  <a:gd name="f626" fmla="*/ 327 f586 1"/>
                  <a:gd name="f627" fmla="*/ 328 f587 1"/>
                  <a:gd name="f628" fmla="*/ 326 f586 1"/>
                  <a:gd name="f629" fmla="*/ 385 f587 1"/>
                  <a:gd name="f630" fmla="*/ 279 f586 1"/>
                  <a:gd name="f631" fmla="*/ 402 f587 1"/>
                  <a:gd name="f632" fmla="*/ 248 f586 1"/>
                  <a:gd name="f633" fmla="*/ 426 f587 1"/>
                  <a:gd name="f634" fmla="*/ 230 f586 1"/>
                  <a:gd name="f635" fmla="*/ 437 f587 1"/>
                  <a:gd name="f636" fmla="*/ 207 f586 1"/>
                  <a:gd name="f637" fmla="*/ 447 f587 1"/>
                  <a:gd name="f638" fmla="*/ 211 f586 1"/>
                  <a:gd name="f639" fmla="*/ 469 f587 1"/>
                  <a:gd name="f640" fmla="*/ 477 f587 1"/>
                  <a:gd name="f641" fmla="*/ 201 f586 1"/>
                  <a:gd name="f642" fmla="*/ 465 f587 1"/>
                  <a:gd name="f643" fmla="*/ 236 f586 1"/>
                  <a:gd name="f644" fmla="*/ 420 f587 1"/>
                  <a:gd name="f645" fmla="*/ 412 f587 1"/>
                  <a:gd name="f646" fmla="*/ 277 f586 1"/>
                  <a:gd name="f647" fmla="*/ 399 f587 1"/>
                  <a:gd name="f648" fmla="*/ 290 f586 1"/>
                  <a:gd name="f649" fmla="*/ 391 f587 1"/>
                  <a:gd name="f650" fmla="*/ 313 f586 1"/>
                  <a:gd name="f651" fmla="*/ 372 f587 1"/>
                  <a:gd name="f652" fmla="*/ 331 f586 1"/>
                  <a:gd name="f653" fmla="*/ 355 f587 1"/>
                  <a:gd name="f654" fmla="*/ 352 f586 1"/>
                  <a:gd name="f655" fmla="*/ 359 f587 1"/>
                  <a:gd name="f656" fmla="*/ 364 f586 1"/>
                  <a:gd name="f657" fmla="*/ 354 f587 1"/>
                  <a:gd name="f658" fmla="*/ 376 f586 1"/>
                  <a:gd name="f659" fmla="*/ 312 f587 1"/>
                  <a:gd name="f660" fmla="*/ 433 f586 1"/>
                  <a:gd name="f661" fmla="*/ 194 f587 1"/>
                  <a:gd name="f662" fmla="*/ 497 f586 1"/>
                  <a:gd name="f663" fmla="*/ 116 f587 1"/>
                  <a:gd name="f664" fmla="*/ 527 f586 1"/>
                  <a:gd name="f665" fmla="*/ 55 f587 1"/>
                  <a:gd name="f666" fmla="*/ 578 f586 1"/>
                  <a:gd name="f667" fmla="*/ 50 f587 1"/>
                  <a:gd name="f668" fmla="*/ 399 f586 1"/>
                  <a:gd name="f669" fmla="*/ 300 f586 1"/>
                  <a:gd name="f670" fmla="*/ 152 f587 1"/>
                  <a:gd name="f671" fmla="*/ 324 f586 1"/>
                  <a:gd name="f672" fmla="*/ 65 f587 1"/>
                  <a:gd name="f673" fmla="*/ 388 f586 1"/>
                  <a:gd name="f674" fmla="*/ 47 f587 1"/>
                  <a:gd name="f675" fmla="*/ 431 f586 1"/>
                  <a:gd name="f676" fmla="*/ 34 f587 1"/>
                  <a:gd name="f677" fmla="*/ 500 f586 1"/>
                  <a:gd name="f678" fmla="*/ 545 f586 1"/>
                  <a:gd name="f679" fmla="*/ 78 f587 1"/>
                  <a:gd name="f680" fmla="*/ 529 f586 1"/>
                  <a:gd name="f681" fmla="*/ 70 f587 1"/>
                  <a:gd name="f682" fmla="*/ 544 f586 1"/>
                  <a:gd name="f683" fmla="*/ 115 f587 1"/>
                  <a:gd name="f684" fmla="*/ 468 f586 1"/>
                  <a:gd name="f685" fmla="*/ 135 f587 1"/>
                  <a:gd name="f686" fmla="*/ 398 f586 1"/>
                  <a:gd name="f687" fmla="*/ 122 f587 1"/>
                  <a:gd name="f688" fmla="*/ 467 f586 1"/>
                  <a:gd name="f689" fmla="*/ 179 f587 1"/>
                  <a:gd name="f690" fmla="*/ 488 f586 1"/>
                  <a:gd name="f691" fmla="*/ 266 f587 1"/>
                  <a:gd name="f692" fmla="*/ 451 f586 1"/>
                  <a:gd name="f693" fmla="*/ 281 f587 1"/>
                  <a:gd name="f694" fmla="*/ 419 f586 1"/>
                  <a:gd name="f695" fmla="*/ 313 f587 1"/>
                  <a:gd name="f696" fmla="*/ 407 f586 1"/>
                  <a:gd name="f697" fmla="*/ 325 f587 1"/>
                  <a:gd name="f698" fmla="*/ 404 f586 1"/>
                  <a:gd name="f699" fmla="*/ 309 f587 1"/>
                  <a:gd name="f700" fmla="*/ 371 f586 1"/>
                  <a:gd name="f701" fmla="*/ 236 f587 1"/>
                  <a:gd name="f702" fmla="*/ 308 f586 1"/>
                  <a:gd name="f703" fmla="*/ 270 f587 1"/>
                  <a:gd name="f704" fmla="*/ 278 f586 1"/>
                  <a:gd name="f705" fmla="*/ 274 f587 1"/>
                  <a:gd name="f706" fmla="*/ 229 f586 1"/>
                  <a:gd name="f707" fmla="*/ 276 f587 1"/>
                  <a:gd name="f708" fmla="*/ 285 f587 1"/>
                  <a:gd name="f709" fmla="*/ 173 f586 1"/>
                  <a:gd name="f710" fmla="+- f588 0 f1"/>
                  <a:gd name="f711" fmla="*/ f591 1 484"/>
                  <a:gd name="f712" fmla="*/ f592 1 596"/>
                  <a:gd name="f713" fmla="*/ f593 1 484"/>
                  <a:gd name="f714" fmla="*/ f594 1 484"/>
                  <a:gd name="f715" fmla="*/ f595 1 596"/>
                  <a:gd name="f716" fmla="*/ f596 1 484"/>
                  <a:gd name="f717" fmla="*/ f597 1 596"/>
                  <a:gd name="f718" fmla="*/ f598 1 484"/>
                  <a:gd name="f719" fmla="*/ f599 1 596"/>
                  <a:gd name="f720" fmla="*/ f600 1 484"/>
                  <a:gd name="f721" fmla="*/ f601 1 596"/>
                  <a:gd name="f722" fmla="*/ f602 1 484"/>
                  <a:gd name="f723" fmla="*/ f603 1 596"/>
                  <a:gd name="f724" fmla="*/ f604 1 484"/>
                  <a:gd name="f725" fmla="*/ f605 1 596"/>
                  <a:gd name="f726" fmla="*/ f606 1 484"/>
                  <a:gd name="f727" fmla="*/ f607 1 596"/>
                  <a:gd name="f728" fmla="*/ f608 1 484"/>
                  <a:gd name="f729" fmla="*/ f609 1 596"/>
                  <a:gd name="f730" fmla="*/ f610 1 484"/>
                  <a:gd name="f731" fmla="*/ f611 1 596"/>
                  <a:gd name="f732" fmla="*/ f612 1 484"/>
                  <a:gd name="f733" fmla="*/ f613 1 596"/>
                  <a:gd name="f734" fmla="*/ f614 1 484"/>
                  <a:gd name="f735" fmla="*/ f615 1 596"/>
                  <a:gd name="f736" fmla="*/ f616 1 484"/>
                  <a:gd name="f737" fmla="*/ f617 1 596"/>
                  <a:gd name="f738" fmla="*/ f618 1 484"/>
                  <a:gd name="f739" fmla="*/ f619 1 596"/>
                  <a:gd name="f740" fmla="*/ f620 1 596"/>
                  <a:gd name="f741" fmla="*/ f621 1 484"/>
                  <a:gd name="f742" fmla="*/ f622 1 596"/>
                  <a:gd name="f743" fmla="*/ f623 1 484"/>
                  <a:gd name="f744" fmla="*/ f624 1 596"/>
                  <a:gd name="f745" fmla="*/ f625 1 484"/>
                  <a:gd name="f746" fmla="*/ f626 1 596"/>
                  <a:gd name="f747" fmla="*/ f627 1 484"/>
                  <a:gd name="f748" fmla="*/ f628 1 596"/>
                  <a:gd name="f749" fmla="*/ f629 1 484"/>
                  <a:gd name="f750" fmla="*/ f630 1 596"/>
                  <a:gd name="f751" fmla="*/ f631 1 484"/>
                  <a:gd name="f752" fmla="*/ f632 1 596"/>
                  <a:gd name="f753" fmla="*/ f633 1 484"/>
                  <a:gd name="f754" fmla="*/ f634 1 596"/>
                  <a:gd name="f755" fmla="*/ f635 1 484"/>
                  <a:gd name="f756" fmla="*/ f636 1 596"/>
                  <a:gd name="f757" fmla="*/ f637 1 484"/>
                  <a:gd name="f758" fmla="*/ f638 1 596"/>
                  <a:gd name="f759" fmla="*/ f639 1 484"/>
                  <a:gd name="f760" fmla="*/ f640 1 484"/>
                  <a:gd name="f761" fmla="*/ f641 1 596"/>
                  <a:gd name="f762" fmla="*/ f642 1 484"/>
                  <a:gd name="f763" fmla="*/ f643 1 596"/>
                  <a:gd name="f764" fmla="*/ f644 1 484"/>
                  <a:gd name="f765" fmla="*/ f645 1 484"/>
                  <a:gd name="f766" fmla="*/ f646 1 596"/>
                  <a:gd name="f767" fmla="*/ f647 1 484"/>
                  <a:gd name="f768" fmla="*/ f648 1 596"/>
                  <a:gd name="f769" fmla="*/ f649 1 484"/>
                  <a:gd name="f770" fmla="*/ f650 1 596"/>
                  <a:gd name="f771" fmla="*/ f651 1 484"/>
                  <a:gd name="f772" fmla="*/ f652 1 596"/>
                  <a:gd name="f773" fmla="*/ f653 1 484"/>
                  <a:gd name="f774" fmla="*/ f654 1 596"/>
                  <a:gd name="f775" fmla="*/ f655 1 484"/>
                  <a:gd name="f776" fmla="*/ f656 1 596"/>
                  <a:gd name="f777" fmla="*/ f657 1 484"/>
                  <a:gd name="f778" fmla="*/ f658 1 596"/>
                  <a:gd name="f779" fmla="*/ f659 1 484"/>
                  <a:gd name="f780" fmla="*/ f660 1 596"/>
                  <a:gd name="f781" fmla="*/ f661 1 484"/>
                  <a:gd name="f782" fmla="*/ f662 1 596"/>
                  <a:gd name="f783" fmla="*/ f663 1 484"/>
                  <a:gd name="f784" fmla="*/ f664 1 596"/>
                  <a:gd name="f785" fmla="*/ f665 1 484"/>
                  <a:gd name="f786" fmla="*/ f666 1 596"/>
                  <a:gd name="f787" fmla="*/ f667 1 484"/>
                  <a:gd name="f788" fmla="*/ f668 1 596"/>
                  <a:gd name="f789" fmla="*/ f669 1 596"/>
                  <a:gd name="f790" fmla="*/ f670 1 484"/>
                  <a:gd name="f791" fmla="*/ f671 1 596"/>
                  <a:gd name="f792" fmla="*/ f672 1 484"/>
                  <a:gd name="f793" fmla="*/ f673 1 596"/>
                  <a:gd name="f794" fmla="*/ f674 1 484"/>
                  <a:gd name="f795" fmla="*/ f675 1 596"/>
                  <a:gd name="f796" fmla="*/ f676 1 484"/>
                  <a:gd name="f797" fmla="*/ f677 1 596"/>
                  <a:gd name="f798" fmla="*/ f678 1 596"/>
                  <a:gd name="f799" fmla="*/ f679 1 484"/>
                  <a:gd name="f800" fmla="*/ f680 1 596"/>
                  <a:gd name="f801" fmla="*/ f681 1 484"/>
                  <a:gd name="f802" fmla="*/ f682 1 596"/>
                  <a:gd name="f803" fmla="*/ f683 1 484"/>
                  <a:gd name="f804" fmla="*/ f684 1 596"/>
                  <a:gd name="f805" fmla="*/ f685 1 484"/>
                  <a:gd name="f806" fmla="*/ f686 1 596"/>
                  <a:gd name="f807" fmla="*/ f687 1 484"/>
                  <a:gd name="f808" fmla="*/ f688 1 596"/>
                  <a:gd name="f809" fmla="*/ f689 1 484"/>
                  <a:gd name="f810" fmla="*/ f690 1 596"/>
                  <a:gd name="f811" fmla="*/ f691 1 484"/>
                  <a:gd name="f812" fmla="*/ f692 1 596"/>
                  <a:gd name="f813" fmla="*/ f693 1 484"/>
                  <a:gd name="f814" fmla="*/ f694 1 596"/>
                  <a:gd name="f815" fmla="*/ f695 1 484"/>
                  <a:gd name="f816" fmla="*/ f696 1 596"/>
                  <a:gd name="f817" fmla="*/ f697 1 484"/>
                  <a:gd name="f818" fmla="*/ f698 1 596"/>
                  <a:gd name="f819" fmla="*/ f699 1 484"/>
                  <a:gd name="f820" fmla="*/ f700 1 596"/>
                  <a:gd name="f821" fmla="*/ f701 1 484"/>
                  <a:gd name="f822" fmla="*/ f702 1 596"/>
                  <a:gd name="f823" fmla="*/ f703 1 484"/>
                  <a:gd name="f824" fmla="*/ f704 1 596"/>
                  <a:gd name="f825" fmla="*/ f705 1 484"/>
                  <a:gd name="f826" fmla="*/ f706 1 596"/>
                  <a:gd name="f827" fmla="*/ f707 1 484"/>
                  <a:gd name="f828" fmla="*/ f708 1 484"/>
                  <a:gd name="f829" fmla="*/ f709 1 596"/>
                  <a:gd name="f830" fmla="*/ 0 1 f589"/>
                  <a:gd name="f831" fmla="*/ f583 1 f589"/>
                  <a:gd name="f832" fmla="*/ 0 1 f590"/>
                  <a:gd name="f833" fmla="*/ f584 1 f590"/>
                  <a:gd name="f834" fmla="*/ f711 1 f589"/>
                  <a:gd name="f835" fmla="*/ f712 1 f590"/>
                  <a:gd name="f836" fmla="*/ f713 1 f589"/>
                  <a:gd name="f837" fmla="*/ f714 1 f589"/>
                  <a:gd name="f838" fmla="*/ f715 1 f590"/>
                  <a:gd name="f839" fmla="*/ f716 1 f589"/>
                  <a:gd name="f840" fmla="*/ f717 1 f590"/>
                  <a:gd name="f841" fmla="*/ f718 1 f589"/>
                  <a:gd name="f842" fmla="*/ f719 1 f590"/>
                  <a:gd name="f843" fmla="*/ f720 1 f589"/>
                  <a:gd name="f844" fmla="*/ f721 1 f590"/>
                  <a:gd name="f845" fmla="*/ f722 1 f589"/>
                  <a:gd name="f846" fmla="*/ f723 1 f590"/>
                  <a:gd name="f847" fmla="*/ f724 1 f589"/>
                  <a:gd name="f848" fmla="*/ f725 1 f590"/>
                  <a:gd name="f849" fmla="*/ f726 1 f589"/>
                  <a:gd name="f850" fmla="*/ f727 1 f590"/>
                  <a:gd name="f851" fmla="*/ f728 1 f589"/>
                  <a:gd name="f852" fmla="*/ f729 1 f590"/>
                  <a:gd name="f853" fmla="*/ f730 1 f589"/>
                  <a:gd name="f854" fmla="*/ f731 1 f590"/>
                  <a:gd name="f855" fmla="*/ f732 1 f589"/>
                  <a:gd name="f856" fmla="*/ f733 1 f590"/>
                  <a:gd name="f857" fmla="*/ f734 1 f589"/>
                  <a:gd name="f858" fmla="*/ f735 1 f590"/>
                  <a:gd name="f859" fmla="*/ f736 1 f589"/>
                  <a:gd name="f860" fmla="*/ f737 1 f590"/>
                  <a:gd name="f861" fmla="*/ f738 1 f589"/>
                  <a:gd name="f862" fmla="*/ f739 1 f590"/>
                  <a:gd name="f863" fmla="*/ f740 1 f590"/>
                  <a:gd name="f864" fmla="*/ f741 1 f589"/>
                  <a:gd name="f865" fmla="*/ f742 1 f590"/>
                  <a:gd name="f866" fmla="*/ f743 1 f589"/>
                  <a:gd name="f867" fmla="*/ f744 1 f590"/>
                  <a:gd name="f868" fmla="*/ f745 1 f589"/>
                  <a:gd name="f869" fmla="*/ f746 1 f590"/>
                  <a:gd name="f870" fmla="*/ f747 1 f589"/>
                  <a:gd name="f871" fmla="*/ f748 1 f590"/>
                  <a:gd name="f872" fmla="*/ f749 1 f589"/>
                  <a:gd name="f873" fmla="*/ f750 1 f590"/>
                  <a:gd name="f874" fmla="*/ f751 1 f589"/>
                  <a:gd name="f875" fmla="*/ f752 1 f590"/>
                  <a:gd name="f876" fmla="*/ f753 1 f589"/>
                  <a:gd name="f877" fmla="*/ f754 1 f590"/>
                  <a:gd name="f878" fmla="*/ f755 1 f589"/>
                  <a:gd name="f879" fmla="*/ f756 1 f590"/>
                  <a:gd name="f880" fmla="*/ f757 1 f589"/>
                  <a:gd name="f881" fmla="*/ f758 1 f590"/>
                  <a:gd name="f882" fmla="*/ f759 1 f589"/>
                  <a:gd name="f883" fmla="*/ f760 1 f589"/>
                  <a:gd name="f884" fmla="*/ f761 1 f590"/>
                  <a:gd name="f885" fmla="*/ f762 1 f589"/>
                  <a:gd name="f886" fmla="*/ f763 1 f590"/>
                  <a:gd name="f887" fmla="*/ f764 1 f589"/>
                  <a:gd name="f888" fmla="*/ f765 1 f589"/>
                  <a:gd name="f889" fmla="*/ f766 1 f590"/>
                  <a:gd name="f890" fmla="*/ f767 1 f589"/>
                  <a:gd name="f891" fmla="*/ f768 1 f590"/>
                  <a:gd name="f892" fmla="*/ f769 1 f589"/>
                  <a:gd name="f893" fmla="*/ f770 1 f590"/>
                  <a:gd name="f894" fmla="*/ f771 1 f589"/>
                  <a:gd name="f895" fmla="*/ f772 1 f590"/>
                  <a:gd name="f896" fmla="*/ f773 1 f589"/>
                  <a:gd name="f897" fmla="*/ f774 1 f590"/>
                  <a:gd name="f898" fmla="*/ f775 1 f589"/>
                  <a:gd name="f899" fmla="*/ f776 1 f590"/>
                  <a:gd name="f900" fmla="*/ f777 1 f589"/>
                  <a:gd name="f901" fmla="*/ f778 1 f590"/>
                  <a:gd name="f902" fmla="*/ f779 1 f589"/>
                  <a:gd name="f903" fmla="*/ f780 1 f590"/>
                  <a:gd name="f904" fmla="*/ f781 1 f589"/>
                  <a:gd name="f905" fmla="*/ f782 1 f590"/>
                  <a:gd name="f906" fmla="*/ f783 1 f589"/>
                  <a:gd name="f907" fmla="*/ f784 1 f590"/>
                  <a:gd name="f908" fmla="*/ f785 1 f589"/>
                  <a:gd name="f909" fmla="*/ f786 1 f590"/>
                  <a:gd name="f910" fmla="*/ f787 1 f589"/>
                  <a:gd name="f911" fmla="*/ f788 1 f590"/>
                  <a:gd name="f912" fmla="*/ f789 1 f590"/>
                  <a:gd name="f913" fmla="*/ f790 1 f589"/>
                  <a:gd name="f914" fmla="*/ f791 1 f590"/>
                  <a:gd name="f915" fmla="*/ f792 1 f589"/>
                  <a:gd name="f916" fmla="*/ f793 1 f590"/>
                  <a:gd name="f917" fmla="*/ f794 1 f589"/>
                  <a:gd name="f918" fmla="*/ f795 1 f590"/>
                  <a:gd name="f919" fmla="*/ f796 1 f589"/>
                  <a:gd name="f920" fmla="*/ f797 1 f590"/>
                  <a:gd name="f921" fmla="*/ f798 1 f590"/>
                  <a:gd name="f922" fmla="*/ f799 1 f589"/>
                  <a:gd name="f923" fmla="*/ f800 1 f590"/>
                  <a:gd name="f924" fmla="*/ f801 1 f589"/>
                  <a:gd name="f925" fmla="*/ f802 1 f590"/>
                  <a:gd name="f926" fmla="*/ f803 1 f589"/>
                  <a:gd name="f927" fmla="*/ f804 1 f590"/>
                  <a:gd name="f928" fmla="*/ f805 1 f589"/>
                  <a:gd name="f929" fmla="*/ f806 1 f590"/>
                  <a:gd name="f930" fmla="*/ f807 1 f589"/>
                  <a:gd name="f931" fmla="*/ f808 1 f590"/>
                  <a:gd name="f932" fmla="*/ f809 1 f589"/>
                  <a:gd name="f933" fmla="*/ f810 1 f590"/>
                  <a:gd name="f934" fmla="*/ f811 1 f589"/>
                  <a:gd name="f935" fmla="*/ f812 1 f590"/>
                  <a:gd name="f936" fmla="*/ f813 1 f589"/>
                  <a:gd name="f937" fmla="*/ f814 1 f590"/>
                  <a:gd name="f938" fmla="*/ f815 1 f589"/>
                  <a:gd name="f939" fmla="*/ f816 1 f590"/>
                  <a:gd name="f940" fmla="*/ f817 1 f589"/>
                  <a:gd name="f941" fmla="*/ f818 1 f590"/>
                  <a:gd name="f942" fmla="*/ f819 1 f589"/>
                  <a:gd name="f943" fmla="*/ f820 1 f590"/>
                  <a:gd name="f944" fmla="*/ f821 1 f589"/>
                  <a:gd name="f945" fmla="*/ f822 1 f590"/>
                  <a:gd name="f946" fmla="*/ f823 1 f589"/>
                  <a:gd name="f947" fmla="*/ f824 1 f590"/>
                  <a:gd name="f948" fmla="*/ f825 1 f589"/>
                  <a:gd name="f949" fmla="*/ f826 1 f590"/>
                  <a:gd name="f950" fmla="*/ f827 1 f589"/>
                  <a:gd name="f951" fmla="*/ f828 1 f589"/>
                  <a:gd name="f952" fmla="*/ f829 1 f590"/>
                  <a:gd name="f953" fmla="*/ f830 f580 1"/>
                  <a:gd name="f954" fmla="*/ f831 f580 1"/>
                  <a:gd name="f955" fmla="*/ f833 f581 1"/>
                  <a:gd name="f956" fmla="*/ f832 f581 1"/>
                  <a:gd name="f957" fmla="*/ f834 f580 1"/>
                  <a:gd name="f958" fmla="*/ f835 f581 1"/>
                  <a:gd name="f959" fmla="*/ f836 f580 1"/>
                  <a:gd name="f960" fmla="*/ f837 f580 1"/>
                  <a:gd name="f961" fmla="*/ f838 f581 1"/>
                  <a:gd name="f962" fmla="*/ f839 f580 1"/>
                  <a:gd name="f963" fmla="*/ f840 f581 1"/>
                  <a:gd name="f964" fmla="*/ f841 f580 1"/>
                  <a:gd name="f965" fmla="*/ f842 f581 1"/>
                  <a:gd name="f966" fmla="*/ f843 f580 1"/>
                  <a:gd name="f967" fmla="*/ f844 f581 1"/>
                  <a:gd name="f968" fmla="*/ f845 f580 1"/>
                  <a:gd name="f969" fmla="*/ f846 f581 1"/>
                  <a:gd name="f970" fmla="*/ f847 f580 1"/>
                  <a:gd name="f971" fmla="*/ f848 f581 1"/>
                  <a:gd name="f972" fmla="*/ f849 f580 1"/>
                  <a:gd name="f973" fmla="*/ f850 f581 1"/>
                  <a:gd name="f974" fmla="*/ f851 f580 1"/>
                  <a:gd name="f975" fmla="*/ f852 f581 1"/>
                  <a:gd name="f976" fmla="*/ f853 f580 1"/>
                  <a:gd name="f977" fmla="*/ f854 f581 1"/>
                  <a:gd name="f978" fmla="*/ f855 f580 1"/>
                  <a:gd name="f979" fmla="*/ f856 f581 1"/>
                  <a:gd name="f980" fmla="*/ f857 f580 1"/>
                  <a:gd name="f981" fmla="*/ f858 f581 1"/>
                  <a:gd name="f982" fmla="*/ f859 f580 1"/>
                  <a:gd name="f983" fmla="*/ f860 f581 1"/>
                  <a:gd name="f984" fmla="*/ f861 f580 1"/>
                  <a:gd name="f985" fmla="*/ f862 f581 1"/>
                  <a:gd name="f986" fmla="*/ f863 f581 1"/>
                  <a:gd name="f987" fmla="*/ f864 f580 1"/>
                  <a:gd name="f988" fmla="*/ f865 f581 1"/>
                  <a:gd name="f989" fmla="*/ f866 f580 1"/>
                  <a:gd name="f990" fmla="*/ f867 f581 1"/>
                  <a:gd name="f991" fmla="*/ f868 f580 1"/>
                  <a:gd name="f992" fmla="*/ f869 f581 1"/>
                  <a:gd name="f993" fmla="*/ f870 f580 1"/>
                  <a:gd name="f994" fmla="*/ f871 f581 1"/>
                  <a:gd name="f995" fmla="*/ f872 f580 1"/>
                  <a:gd name="f996" fmla="*/ f873 f581 1"/>
                  <a:gd name="f997" fmla="*/ f874 f580 1"/>
                  <a:gd name="f998" fmla="*/ f875 f581 1"/>
                  <a:gd name="f999" fmla="*/ f876 f580 1"/>
                  <a:gd name="f1000" fmla="*/ f877 f581 1"/>
                  <a:gd name="f1001" fmla="*/ f878 f580 1"/>
                  <a:gd name="f1002" fmla="*/ f879 f581 1"/>
                  <a:gd name="f1003" fmla="*/ f880 f580 1"/>
                  <a:gd name="f1004" fmla="*/ f881 f581 1"/>
                  <a:gd name="f1005" fmla="*/ f882 f580 1"/>
                  <a:gd name="f1006" fmla="*/ f883 f580 1"/>
                  <a:gd name="f1007" fmla="*/ f884 f581 1"/>
                  <a:gd name="f1008" fmla="*/ f885 f580 1"/>
                  <a:gd name="f1009" fmla="*/ f886 f581 1"/>
                  <a:gd name="f1010" fmla="*/ f887 f580 1"/>
                  <a:gd name="f1011" fmla="*/ f888 f580 1"/>
                  <a:gd name="f1012" fmla="*/ f889 f581 1"/>
                  <a:gd name="f1013" fmla="*/ f890 f580 1"/>
                  <a:gd name="f1014" fmla="*/ f891 f581 1"/>
                  <a:gd name="f1015" fmla="*/ f892 f580 1"/>
                  <a:gd name="f1016" fmla="*/ f893 f581 1"/>
                  <a:gd name="f1017" fmla="*/ f894 f580 1"/>
                  <a:gd name="f1018" fmla="*/ f895 f581 1"/>
                  <a:gd name="f1019" fmla="*/ f896 f580 1"/>
                  <a:gd name="f1020" fmla="*/ f897 f581 1"/>
                  <a:gd name="f1021" fmla="*/ f898 f580 1"/>
                  <a:gd name="f1022" fmla="*/ f899 f581 1"/>
                  <a:gd name="f1023" fmla="*/ f900 f580 1"/>
                  <a:gd name="f1024" fmla="*/ f901 f581 1"/>
                  <a:gd name="f1025" fmla="*/ f902 f580 1"/>
                  <a:gd name="f1026" fmla="*/ f903 f581 1"/>
                  <a:gd name="f1027" fmla="*/ f904 f580 1"/>
                  <a:gd name="f1028" fmla="*/ f905 f581 1"/>
                  <a:gd name="f1029" fmla="*/ f906 f580 1"/>
                  <a:gd name="f1030" fmla="*/ f907 f581 1"/>
                  <a:gd name="f1031" fmla="*/ f908 f580 1"/>
                  <a:gd name="f1032" fmla="*/ f909 f581 1"/>
                  <a:gd name="f1033" fmla="*/ f910 f580 1"/>
                  <a:gd name="f1034" fmla="*/ f911 f581 1"/>
                  <a:gd name="f1035" fmla="*/ f912 f581 1"/>
                  <a:gd name="f1036" fmla="*/ f913 f580 1"/>
                  <a:gd name="f1037" fmla="*/ f914 f581 1"/>
                  <a:gd name="f1038" fmla="*/ f915 f580 1"/>
                  <a:gd name="f1039" fmla="*/ f916 f581 1"/>
                  <a:gd name="f1040" fmla="*/ f917 f580 1"/>
                  <a:gd name="f1041" fmla="*/ f918 f581 1"/>
                  <a:gd name="f1042" fmla="*/ f919 f580 1"/>
                  <a:gd name="f1043" fmla="*/ f920 f581 1"/>
                  <a:gd name="f1044" fmla="*/ f921 f581 1"/>
                  <a:gd name="f1045" fmla="*/ f922 f580 1"/>
                  <a:gd name="f1046" fmla="*/ f923 f581 1"/>
                  <a:gd name="f1047" fmla="*/ f924 f580 1"/>
                  <a:gd name="f1048" fmla="*/ f925 f581 1"/>
                  <a:gd name="f1049" fmla="*/ f926 f580 1"/>
                  <a:gd name="f1050" fmla="*/ f927 f581 1"/>
                  <a:gd name="f1051" fmla="*/ f928 f580 1"/>
                  <a:gd name="f1052" fmla="*/ f929 f581 1"/>
                  <a:gd name="f1053" fmla="*/ f930 f580 1"/>
                  <a:gd name="f1054" fmla="*/ f931 f581 1"/>
                  <a:gd name="f1055" fmla="*/ f932 f580 1"/>
                  <a:gd name="f1056" fmla="*/ f933 f581 1"/>
                  <a:gd name="f1057" fmla="*/ f934 f580 1"/>
                  <a:gd name="f1058" fmla="*/ f935 f581 1"/>
                  <a:gd name="f1059" fmla="*/ f936 f580 1"/>
                  <a:gd name="f1060" fmla="*/ f937 f581 1"/>
                  <a:gd name="f1061" fmla="*/ f938 f580 1"/>
                  <a:gd name="f1062" fmla="*/ f939 f581 1"/>
                  <a:gd name="f1063" fmla="*/ f940 f580 1"/>
                  <a:gd name="f1064" fmla="*/ f941 f581 1"/>
                  <a:gd name="f1065" fmla="*/ f942 f580 1"/>
                  <a:gd name="f1066" fmla="*/ f943 f581 1"/>
                  <a:gd name="f1067" fmla="*/ f944 f580 1"/>
                  <a:gd name="f1068" fmla="*/ f945 f581 1"/>
                  <a:gd name="f1069" fmla="*/ f946 f580 1"/>
                  <a:gd name="f1070" fmla="*/ f947 f581 1"/>
                  <a:gd name="f1071" fmla="*/ f948 f580 1"/>
                  <a:gd name="f1072" fmla="*/ f949 f581 1"/>
                  <a:gd name="f1073" fmla="*/ f950 f580 1"/>
                  <a:gd name="f1074" fmla="*/ f951 f580 1"/>
                  <a:gd name="f1075" fmla="*/ f952 f5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0">
                    <a:pos x="f957" y="f958"/>
                  </a:cxn>
                  <a:cxn ang="f710">
                    <a:pos x="f959" y="f958"/>
                  </a:cxn>
                  <a:cxn ang="f710">
                    <a:pos x="f960" y="f961"/>
                  </a:cxn>
                  <a:cxn ang="f710">
                    <a:pos x="f962" y="f963"/>
                  </a:cxn>
                  <a:cxn ang="f710">
                    <a:pos x="f964" y="f965"/>
                  </a:cxn>
                  <a:cxn ang="f710">
                    <a:pos x="f966" y="f967"/>
                  </a:cxn>
                  <a:cxn ang="f710">
                    <a:pos x="f968" y="f969"/>
                  </a:cxn>
                  <a:cxn ang="f710">
                    <a:pos x="f970" y="f971"/>
                  </a:cxn>
                  <a:cxn ang="f710">
                    <a:pos x="f972" y="f973"/>
                  </a:cxn>
                  <a:cxn ang="f710">
                    <a:pos x="f974" y="f975"/>
                  </a:cxn>
                  <a:cxn ang="f710">
                    <a:pos x="f976" y="f977"/>
                  </a:cxn>
                  <a:cxn ang="f710">
                    <a:pos x="f978" y="f979"/>
                  </a:cxn>
                  <a:cxn ang="f710">
                    <a:pos x="f980" y="f981"/>
                  </a:cxn>
                  <a:cxn ang="f710">
                    <a:pos x="f982" y="f983"/>
                  </a:cxn>
                  <a:cxn ang="f710">
                    <a:pos x="f984" y="f985"/>
                  </a:cxn>
                  <a:cxn ang="f710">
                    <a:pos x="f984" y="f986"/>
                  </a:cxn>
                  <a:cxn ang="f710">
                    <a:pos x="f987" y="f988"/>
                  </a:cxn>
                  <a:cxn ang="f710">
                    <a:pos x="f989" y="f990"/>
                  </a:cxn>
                  <a:cxn ang="f710">
                    <a:pos x="f991" y="f992"/>
                  </a:cxn>
                  <a:cxn ang="f710">
                    <a:pos x="f993" y="f994"/>
                  </a:cxn>
                  <a:cxn ang="f710">
                    <a:pos x="f995" y="f996"/>
                  </a:cxn>
                  <a:cxn ang="f710">
                    <a:pos x="f997" y="f998"/>
                  </a:cxn>
                  <a:cxn ang="f710">
                    <a:pos x="f999" y="f1000"/>
                  </a:cxn>
                  <a:cxn ang="f710">
                    <a:pos x="f1001" y="f1002"/>
                  </a:cxn>
                  <a:cxn ang="f710">
                    <a:pos x="f1003" y="f1004"/>
                  </a:cxn>
                  <a:cxn ang="f710">
                    <a:pos x="f1005" y="f1004"/>
                  </a:cxn>
                  <a:cxn ang="f710">
                    <a:pos x="f1006" y="f1007"/>
                  </a:cxn>
                  <a:cxn ang="f710">
                    <a:pos x="f1008" y="f1009"/>
                  </a:cxn>
                  <a:cxn ang="f710">
                    <a:pos x="f1010" y="f998"/>
                  </a:cxn>
                  <a:cxn ang="f710">
                    <a:pos x="f1011" y="f1012"/>
                  </a:cxn>
                  <a:cxn ang="f710">
                    <a:pos x="f1013" y="f1014"/>
                  </a:cxn>
                  <a:cxn ang="f710">
                    <a:pos x="f1015" y="f1016"/>
                  </a:cxn>
                  <a:cxn ang="f710">
                    <a:pos x="f1017" y="f1018"/>
                  </a:cxn>
                  <a:cxn ang="f710">
                    <a:pos x="f1019" y="f1020"/>
                  </a:cxn>
                  <a:cxn ang="f710">
                    <a:pos x="f1021" y="f1022"/>
                  </a:cxn>
                  <a:cxn ang="f710">
                    <a:pos x="f1023" y="f1024"/>
                  </a:cxn>
                  <a:cxn ang="f710">
                    <a:pos x="f1025" y="f1026"/>
                  </a:cxn>
                  <a:cxn ang="f710">
                    <a:pos x="f1027" y="f1028"/>
                  </a:cxn>
                  <a:cxn ang="f710">
                    <a:pos x="f1029" y="f1030"/>
                  </a:cxn>
                  <a:cxn ang="f710">
                    <a:pos x="f1031" y="f1032"/>
                  </a:cxn>
                  <a:cxn ang="f710">
                    <a:pos x="f1033" y="f1034"/>
                  </a:cxn>
                  <a:cxn ang="f710">
                    <a:pos x="f1029" y="f1035"/>
                  </a:cxn>
                  <a:cxn ang="f710">
                    <a:pos x="f1036" y="f1037"/>
                  </a:cxn>
                  <a:cxn ang="f710">
                    <a:pos x="f1038" y="f1039"/>
                  </a:cxn>
                  <a:cxn ang="f710">
                    <a:pos x="f1040" y="f1041"/>
                  </a:cxn>
                  <a:cxn ang="f710">
                    <a:pos x="f1042" y="f1043"/>
                  </a:cxn>
                  <a:cxn ang="f710">
                    <a:pos x="f1040" y="f1044"/>
                  </a:cxn>
                  <a:cxn ang="f710">
                    <a:pos x="f1045" y="f1046"/>
                  </a:cxn>
                  <a:cxn ang="f710">
                    <a:pos x="f1047" y="f1048"/>
                  </a:cxn>
                  <a:cxn ang="f710">
                    <a:pos x="f1049" y="f1050"/>
                  </a:cxn>
                  <a:cxn ang="f710">
                    <a:pos x="f1051" y="f1052"/>
                  </a:cxn>
                  <a:cxn ang="f710">
                    <a:pos x="f1053" y="f1054"/>
                  </a:cxn>
                  <a:cxn ang="f710">
                    <a:pos x="f1055" y="f1056"/>
                  </a:cxn>
                  <a:cxn ang="f710">
                    <a:pos x="f1057" y="f1058"/>
                  </a:cxn>
                  <a:cxn ang="f710">
                    <a:pos x="f1059" y="f1060"/>
                  </a:cxn>
                  <a:cxn ang="f710">
                    <a:pos x="f1061" y="f1062"/>
                  </a:cxn>
                  <a:cxn ang="f710">
                    <a:pos x="f1063" y="f1064"/>
                  </a:cxn>
                  <a:cxn ang="f710">
                    <a:pos x="f1065" y="f1066"/>
                  </a:cxn>
                  <a:cxn ang="f710">
                    <a:pos x="f1067" y="f1068"/>
                  </a:cxn>
                  <a:cxn ang="f710">
                    <a:pos x="f1069" y="f1070"/>
                  </a:cxn>
                  <a:cxn ang="f710">
                    <a:pos x="f1071" y="f1072"/>
                  </a:cxn>
                  <a:cxn ang="f710">
                    <a:pos x="f1073" y="f1004"/>
                  </a:cxn>
                  <a:cxn ang="f710">
                    <a:pos x="f1074" y="f1075"/>
                  </a:cxn>
                </a:cxnLst>
                <a:rect l="f953" t="f956" r="f954" b="f955"/>
                <a:pathLst>
                  <a:path w="482" h="596">
                    <a:moveTo>
                      <a:pt x="f9" y="f10"/>
                    </a:move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3" y="f37"/>
                      <a:pt x="f38" y="f39"/>
                    </a:cubicBezTo>
                    <a:cubicBezTo>
                      <a:pt x="f40" y="f6"/>
                      <a:pt x="f41" y="f42"/>
                      <a:pt x="f43" y="f44"/>
                    </a:cubicBezTo>
                    <a:cubicBezTo>
                      <a:pt x="f45" y="f46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49" y="f54"/>
                      <a:pt x="f55" y="f56"/>
                      <a:pt x="f47" y="f57"/>
                    </a:cubicBezTo>
                    <a:cubicBezTo>
                      <a:pt x="f58" y="f59"/>
                      <a:pt x="f60" y="f61"/>
                      <a:pt x="f62" y="f63"/>
                    </a:cubicBezTo>
                    <a:cubicBezTo>
                      <a:pt x="f64" y="f54"/>
                      <a:pt x="f65" y="f66"/>
                      <a:pt x="f65" y="f67"/>
                    </a:cubicBezTo>
                    <a:cubicBezTo>
                      <a:pt x="f68" y="f69"/>
                      <a:pt x="f68" y="f56"/>
                      <a:pt x="f68" y="f59"/>
                    </a:cubicBezTo>
                    <a:cubicBezTo>
                      <a:pt x="f68" y="f70"/>
                      <a:pt x="f71" y="f59"/>
                      <a:pt x="f72" y="f70"/>
                    </a:cubicBezTo>
                    <a:cubicBezTo>
                      <a:pt x="f73" y="f74"/>
                      <a:pt x="f75" y="f57"/>
                      <a:pt x="f60" y="f76"/>
                    </a:cubicBezTo>
                    <a:cubicBezTo>
                      <a:pt x="f72" y="f77"/>
                      <a:pt x="f72" y="f28"/>
                      <a:pt x="f60" y="f28"/>
                    </a:cubicBezTo>
                    <a:cubicBezTo>
                      <a:pt x="f58" y="f28"/>
                      <a:pt x="f78" y="f24"/>
                      <a:pt x="f55" y="f22"/>
                    </a:cubicBezTo>
                    <a:cubicBezTo>
                      <a:pt x="f55" y="f22"/>
                      <a:pt x="f55" y="f22"/>
                      <a:pt x="f55" y="f22"/>
                    </a:cubicBezTo>
                    <a:cubicBezTo>
                      <a:pt x="f45" y="f79"/>
                      <a:pt x="f80" y="f81"/>
                      <a:pt x="f80" y="f82"/>
                    </a:cubicBezTo>
                    <a:cubicBezTo>
                      <a:pt x="f80" y="f83"/>
                      <a:pt x="f80" y="f83"/>
                      <a:pt x="f43" y="f83"/>
                    </a:cubicBezTo>
                    <a:cubicBezTo>
                      <a:pt x="f84" y="f81"/>
                      <a:pt x="f85" y="f86"/>
                      <a:pt x="f87" y="f22"/>
                    </a:cubicBezTo>
                    <a:cubicBezTo>
                      <a:pt x="f88" y="f89"/>
                      <a:pt x="f90" y="f91"/>
                      <a:pt x="f92" y="f91"/>
                    </a:cubicBezTo>
                    <a:cubicBezTo>
                      <a:pt x="f93" y="f91"/>
                      <a:pt x="f92" y="f77"/>
                      <a:pt x="f94" y="f77"/>
                    </a:cubicBezTo>
                    <a:cubicBezTo>
                      <a:pt x="f87" y="f95"/>
                      <a:pt x="f85" y="f57"/>
                      <a:pt x="f84" y="f74"/>
                    </a:cubicBezTo>
                    <a:cubicBezTo>
                      <a:pt x="f84" y="f70"/>
                      <a:pt x="f96" y="f97"/>
                      <a:pt x="f90" y="f97"/>
                    </a:cubicBezTo>
                    <a:cubicBezTo>
                      <a:pt x="f87" y="f97"/>
                      <a:pt x="f88" y="f97"/>
                      <a:pt x="f88" y="f59"/>
                    </a:cubicBezTo>
                    <a:cubicBezTo>
                      <a:pt x="f88" y="f56"/>
                      <a:pt x="f87" y="f56"/>
                      <a:pt x="f90" y="f69"/>
                    </a:cubicBezTo>
                    <a:cubicBezTo>
                      <a:pt x="f85" y="f69"/>
                      <a:pt x="f84" y="f56"/>
                      <a:pt x="f96" y="f67"/>
                    </a:cubicBezTo>
                    <a:cubicBezTo>
                      <a:pt x="f96" y="f66"/>
                      <a:pt x="f85" y="f66"/>
                      <a:pt x="f90" y="f66"/>
                    </a:cubicBezTo>
                    <a:cubicBezTo>
                      <a:pt x="f94" y="f66"/>
                      <a:pt x="f94" y="f63"/>
                      <a:pt x="f92" y="f63"/>
                    </a:cubicBezTo>
                    <a:cubicBezTo>
                      <a:pt x="f93" y="f63"/>
                      <a:pt x="f92" y="f98"/>
                      <a:pt x="f92" y="f99"/>
                    </a:cubicBezTo>
                    <a:cubicBezTo>
                      <a:pt x="f94" y="f99"/>
                      <a:pt x="f87" y="f99"/>
                      <a:pt x="f90" y="f30"/>
                    </a:cubicBezTo>
                    <a:cubicBezTo>
                      <a:pt x="f85" y="f30"/>
                      <a:pt x="f85" y="f30"/>
                      <a:pt x="f96" y="f30"/>
                    </a:cubicBezTo>
                    <a:cubicBezTo>
                      <a:pt x="f85" y="f100"/>
                      <a:pt x="f85" y="f53"/>
                      <a:pt x="f96" y="f101"/>
                    </a:cubicBezTo>
                    <a:cubicBezTo>
                      <a:pt x="f96" y="f101"/>
                      <a:pt x="f85" y="f102"/>
                      <a:pt x="f85" y="f102"/>
                    </a:cubicBezTo>
                    <a:cubicBezTo>
                      <a:pt x="f87" y="f102"/>
                      <a:pt x="f94" y="f102"/>
                      <a:pt x="f92" y="f102"/>
                    </a:cubicBezTo>
                    <a:cubicBezTo>
                      <a:pt x="f103" y="f101"/>
                      <a:pt x="f104" y="f53"/>
                      <a:pt x="f105" y="f102"/>
                    </a:cubicBezTo>
                    <a:cubicBezTo>
                      <a:pt x="f106" y="f107"/>
                      <a:pt x="f41" y="f107"/>
                      <a:pt x="f104" y="f108"/>
                    </a:cubicBezTo>
                    <a:cubicBezTo>
                      <a:pt x="f103" y="f109"/>
                      <a:pt x="f92" y="f109"/>
                      <a:pt x="f87" y="f108"/>
                    </a:cubicBezTo>
                    <a:cubicBezTo>
                      <a:pt x="f96" y="f108"/>
                      <a:pt x="f96" y="f110"/>
                      <a:pt x="f43" y="f110"/>
                    </a:cubicBezTo>
                    <a:cubicBezTo>
                      <a:pt x="f84" y="f111"/>
                      <a:pt x="f47" y="f112"/>
                      <a:pt x="f45" y="f113"/>
                    </a:cubicBezTo>
                    <a:cubicBezTo>
                      <a:pt x="f80" y="f52"/>
                      <a:pt x="f80" y="f32"/>
                      <a:pt x="f84" y="f114"/>
                    </a:cubicBezTo>
                    <a:cubicBezTo>
                      <a:pt x="f96" y="f114"/>
                      <a:pt x="f90" y="f114"/>
                      <a:pt x="f90" y="f115"/>
                    </a:cubicBezTo>
                    <a:cubicBezTo>
                      <a:pt x="f85" y="f116"/>
                      <a:pt x="f84" y="f117"/>
                      <a:pt x="f80" y="f115"/>
                    </a:cubicBezTo>
                    <a:cubicBezTo>
                      <a:pt x="f80" y="f115"/>
                      <a:pt x="f43" y="f117"/>
                      <a:pt x="f43" y="f117"/>
                    </a:cubicBezTo>
                    <a:cubicBezTo>
                      <a:pt x="f43" y="f117"/>
                      <a:pt x="f43" y="f117"/>
                      <a:pt x="f43" y="f117"/>
                    </a:cubicBezTo>
                    <a:cubicBezTo>
                      <a:pt x="f87" y="f117"/>
                      <a:pt x="f93" y="f116"/>
                      <a:pt x="f118" y="f119"/>
                    </a:cubicBezTo>
                    <a:cubicBezTo>
                      <a:pt x="f104" y="f120"/>
                      <a:pt x="f121" y="f120"/>
                      <a:pt x="f103" y="f120"/>
                    </a:cubicBezTo>
                    <a:cubicBezTo>
                      <a:pt x="f93" y="f120"/>
                      <a:pt x="f94" y="f120"/>
                      <a:pt x="f87" y="f120"/>
                    </a:cubicBezTo>
                    <a:cubicBezTo>
                      <a:pt x="f85" y="f120"/>
                      <a:pt x="f43" y="f119"/>
                      <a:pt x="f43" y="f122"/>
                    </a:cubicBezTo>
                    <a:cubicBezTo>
                      <a:pt x="f43" y="f123"/>
                      <a:pt x="f84" y="f124"/>
                      <a:pt x="f90" y="f124"/>
                    </a:cubicBezTo>
                    <a:cubicBezTo>
                      <a:pt x="f87" y="f125"/>
                      <a:pt x="f88" y="f125"/>
                      <a:pt x="f94" y="f125"/>
                    </a:cubicBezTo>
                    <a:cubicBezTo>
                      <a:pt x="f93" y="f125"/>
                      <a:pt x="f126" y="f125"/>
                      <a:pt x="f126" y="f127"/>
                    </a:cubicBezTo>
                    <a:cubicBezTo>
                      <a:pt x="f92" y="f34"/>
                      <a:pt x="f88" y="f34"/>
                      <a:pt x="f90" y="f127"/>
                    </a:cubicBezTo>
                    <a:cubicBezTo>
                      <a:pt x="f94" y="f128"/>
                      <a:pt x="f103" y="f127"/>
                      <a:pt x="f118" y="f129"/>
                    </a:cubicBezTo>
                    <a:cubicBezTo>
                      <a:pt x="f118" y="f130"/>
                      <a:pt x="f121" y="f36"/>
                      <a:pt x="f92" y="f36"/>
                    </a:cubicBezTo>
                    <a:cubicBezTo>
                      <a:pt x="f88" y="f36"/>
                      <a:pt x="f90" y="f36"/>
                      <a:pt x="f96" y="f130"/>
                    </a:cubicBezTo>
                    <a:cubicBezTo>
                      <a:pt x="f87" y="f36"/>
                      <a:pt x="f93" y="f36"/>
                      <a:pt x="f121" y="f131"/>
                    </a:cubicBezTo>
                    <a:cubicBezTo>
                      <a:pt x="f118" y="f131"/>
                      <a:pt x="f132" y="f131"/>
                      <a:pt x="f41" y="f131"/>
                    </a:cubicBezTo>
                    <a:cubicBezTo>
                      <a:pt x="f105" y="f131"/>
                      <a:pt x="f106" y="f133"/>
                      <a:pt x="f106" y="f37"/>
                    </a:cubicBezTo>
                    <a:cubicBezTo>
                      <a:pt x="f106" y="f134"/>
                      <a:pt x="f41" y="f37"/>
                      <a:pt x="f41" y="f134"/>
                    </a:cubicBezTo>
                    <a:cubicBezTo>
                      <a:pt x="f106" y="f134"/>
                      <a:pt x="f135" y="f131"/>
                      <a:pt x="f136" y="f48"/>
                    </a:cubicBezTo>
                    <a:cubicBezTo>
                      <a:pt x="f137" y="f39"/>
                      <a:pt x="f138" y="f39"/>
                      <a:pt x="f139" y="f39"/>
                    </a:cubicBezTo>
                    <a:cubicBezTo>
                      <a:pt x="f140" y="f39"/>
                      <a:pt x="f141" y="f48"/>
                      <a:pt x="f142" y="f131"/>
                    </a:cubicBezTo>
                    <a:cubicBezTo>
                      <a:pt x="f142" y="f131"/>
                      <a:pt x="f143" y="f36"/>
                      <a:pt x="f38" y="f130"/>
                    </a:cubicBezTo>
                    <a:cubicBezTo>
                      <a:pt x="f38" y="f130"/>
                      <a:pt x="f38" y="f144"/>
                      <a:pt x="f38" y="f145"/>
                    </a:cubicBezTo>
                    <a:cubicBezTo>
                      <a:pt x="f143" y="f129"/>
                      <a:pt x="f38" y="f128"/>
                      <a:pt x="f146" y="f34"/>
                    </a:cubicBezTo>
                    <a:cubicBezTo>
                      <a:pt x="f31" y="f124"/>
                      <a:pt x="f31" y="f147"/>
                      <a:pt x="f143" y="f148"/>
                    </a:cubicBezTo>
                    <a:cubicBezTo>
                      <a:pt x="f142" y="f120"/>
                      <a:pt x="f143" y="f149"/>
                      <a:pt x="f142" y="f150"/>
                    </a:cubicBezTo>
                    <a:cubicBezTo>
                      <a:pt x="f142" y="f114"/>
                      <a:pt x="f143" y="f32"/>
                      <a:pt x="f142" y="f32"/>
                    </a:cubicBezTo>
                    <a:cubicBezTo>
                      <a:pt x="f151" y="f32"/>
                      <a:pt x="f151" y="f52"/>
                      <a:pt x="f151" y="f52"/>
                    </a:cubicBezTo>
                    <a:cubicBezTo>
                      <a:pt x="f142" y="f152"/>
                      <a:pt x="f143" y="f153"/>
                      <a:pt x="f151" y="f154"/>
                    </a:cubicBezTo>
                    <a:cubicBezTo>
                      <a:pt x="f143" y="f155"/>
                      <a:pt x="f151" y="f111"/>
                      <a:pt x="f151" y="f111"/>
                    </a:cubicBezTo>
                    <a:cubicBezTo>
                      <a:pt x="f156" y="f111"/>
                      <a:pt x="f157" y="f154"/>
                      <a:pt x="f158" y="f159"/>
                    </a:cubicBezTo>
                    <a:cubicBezTo>
                      <a:pt x="f157" y="f110"/>
                      <a:pt x="f160" y="f110"/>
                      <a:pt x="f156" y="f110"/>
                    </a:cubicBezTo>
                    <a:cubicBezTo>
                      <a:pt x="f160" y="f110"/>
                      <a:pt x="f158" y="f159"/>
                      <a:pt x="f161" y="f110"/>
                    </a:cubicBezTo>
                    <a:cubicBezTo>
                      <a:pt x="f158" y="f108"/>
                      <a:pt x="f160" y="f107"/>
                      <a:pt x="f143" y="f162"/>
                    </a:cubicBezTo>
                    <a:cubicBezTo>
                      <a:pt x="f143" y="f162"/>
                      <a:pt x="f142" y="f162"/>
                      <a:pt x="f142" y="f162"/>
                    </a:cubicBezTo>
                    <a:cubicBezTo>
                      <a:pt x="f151" y="f162"/>
                      <a:pt x="f156" y="f162"/>
                      <a:pt x="f156" y="f102"/>
                    </a:cubicBezTo>
                    <a:cubicBezTo>
                      <a:pt x="f156" y="f53"/>
                      <a:pt x="f151" y="f101"/>
                      <a:pt x="f142" y="f101"/>
                    </a:cubicBezTo>
                    <a:cubicBezTo>
                      <a:pt x="f143" y="f101"/>
                      <a:pt x="f143" y="f101"/>
                      <a:pt x="f143" y="f101"/>
                    </a:cubicBezTo>
                    <a:cubicBezTo>
                      <a:pt x="f38" y="f101"/>
                      <a:pt x="f38" y="f53"/>
                      <a:pt x="f38" y="f101"/>
                    </a:cubicBezTo>
                    <a:cubicBezTo>
                      <a:pt x="f38" y="f101"/>
                      <a:pt x="f143" y="f101"/>
                      <a:pt x="f143" y="f101"/>
                    </a:cubicBezTo>
                    <a:cubicBezTo>
                      <a:pt x="f142" y="f53"/>
                      <a:pt x="f151" y="f53"/>
                      <a:pt x="f151" y="f100"/>
                    </a:cubicBezTo>
                    <a:cubicBezTo>
                      <a:pt x="f142" y="f99"/>
                      <a:pt x="f142" y="f99"/>
                      <a:pt x="f163" y="f98"/>
                    </a:cubicBezTo>
                    <a:cubicBezTo>
                      <a:pt x="f151" y="f54"/>
                      <a:pt x="f151" y="f54"/>
                      <a:pt x="f38" y="f63"/>
                    </a:cubicBezTo>
                    <a:cubicBezTo>
                      <a:pt x="f38" y="f63"/>
                      <a:pt x="f38" y="f54"/>
                      <a:pt x="f38" y="f54"/>
                    </a:cubicBezTo>
                    <a:cubicBezTo>
                      <a:pt x="f38" y="f63"/>
                      <a:pt x="f38" y="f63"/>
                      <a:pt x="f143" y="f54"/>
                    </a:cubicBezTo>
                    <a:cubicBezTo>
                      <a:pt x="f151" y="f164"/>
                      <a:pt x="f142" y="f61"/>
                      <a:pt x="f142" y="f69"/>
                    </a:cubicBezTo>
                    <a:cubicBezTo>
                      <a:pt x="f142" y="f56"/>
                      <a:pt x="f38" y="f165"/>
                      <a:pt x="f142" y="f97"/>
                    </a:cubicBezTo>
                    <a:cubicBezTo>
                      <a:pt x="f151" y="f74"/>
                      <a:pt x="f38" y="f74"/>
                      <a:pt x="f146" y="f74"/>
                    </a:cubicBezTo>
                    <a:cubicBezTo>
                      <a:pt x="f38" y="f57"/>
                      <a:pt x="f151" y="f74"/>
                      <a:pt x="f163" y="f76"/>
                    </a:cubicBezTo>
                    <a:cubicBezTo>
                      <a:pt x="f163" y="f76"/>
                      <a:pt x="f151" y="f77"/>
                      <a:pt x="f142" y="f77"/>
                    </a:cubicBezTo>
                    <a:cubicBezTo>
                      <a:pt x="f38" y="f77"/>
                      <a:pt x="f31" y="f76"/>
                      <a:pt x="f29" y="f76"/>
                    </a:cubicBezTo>
                    <a:cubicBezTo>
                      <a:pt x="f166" y="f28"/>
                      <a:pt x="f146" y="f167"/>
                      <a:pt x="f29" y="f89"/>
                    </a:cubicBezTo>
                    <a:cubicBezTo>
                      <a:pt x="f166" y="f24"/>
                      <a:pt x="f29" y="f24"/>
                      <a:pt x="f168" y="f24"/>
                    </a:cubicBezTo>
                    <a:cubicBezTo>
                      <a:pt x="f31" y="f22"/>
                      <a:pt x="f146" y="f22"/>
                      <a:pt x="f31" y="f79"/>
                    </a:cubicBezTo>
                    <a:cubicBezTo>
                      <a:pt x="f31" y="f81"/>
                      <a:pt x="f29" y="f81"/>
                      <a:pt x="f166" y="f79"/>
                    </a:cubicBezTo>
                    <a:cubicBezTo>
                      <a:pt x="f35" y="f86"/>
                      <a:pt x="f27" y="f81"/>
                      <a:pt x="f25" y="f83"/>
                    </a:cubicBezTo>
                    <a:cubicBezTo>
                      <a:pt x="f23" y="f169"/>
                      <a:pt x="f170" y="f169"/>
                      <a:pt x="f21" y="f169"/>
                    </a:cubicBezTo>
                    <a:cubicBezTo>
                      <a:pt x="f21" y="f169"/>
                      <a:pt x="f171" y="f169"/>
                      <a:pt x="f171" y="f172"/>
                    </a:cubicBezTo>
                    <a:cubicBezTo>
                      <a:pt x="f171" y="f173"/>
                      <a:pt x="f174" y="f20"/>
                      <a:pt x="f175" y="f20"/>
                    </a:cubicBezTo>
                    <a:cubicBezTo>
                      <a:pt x="f175" y="f176"/>
                      <a:pt x="f177" y="f178"/>
                      <a:pt x="f175" y="f179"/>
                    </a:cubicBezTo>
                    <a:cubicBezTo>
                      <a:pt x="f180" y="f179"/>
                      <a:pt x="f181" y="f20"/>
                      <a:pt x="f182" y="f179"/>
                    </a:cubicBezTo>
                    <a:cubicBezTo>
                      <a:pt x="f182" y="f179"/>
                      <a:pt x="f182" y="f179"/>
                      <a:pt x="f183" y="f179"/>
                    </a:cubicBezTo>
                    <a:cubicBezTo>
                      <a:pt x="f184" y="f185"/>
                      <a:pt x="f182" y="f186"/>
                      <a:pt x="f187" y="f188"/>
                    </a:cubicBezTo>
                    <a:cubicBezTo>
                      <a:pt x="f189" y="f190"/>
                      <a:pt x="f181" y="f190"/>
                      <a:pt x="f189" y="f191"/>
                    </a:cubicBezTo>
                    <a:cubicBezTo>
                      <a:pt x="f187" y="f18"/>
                      <a:pt x="f182" y="f191"/>
                      <a:pt x="f183" y="f191"/>
                    </a:cubicBezTo>
                    <a:cubicBezTo>
                      <a:pt x="f19" y="f186"/>
                      <a:pt x="f192" y="f18"/>
                      <a:pt x="f193" y="f190"/>
                    </a:cubicBezTo>
                    <a:cubicBezTo>
                      <a:pt x="f194" y="f18"/>
                      <a:pt x="f192" y="f195"/>
                      <a:pt x="f192" y="f196"/>
                    </a:cubicBezTo>
                    <a:cubicBezTo>
                      <a:pt x="f197" y="f198"/>
                      <a:pt x="f199" y="f200"/>
                      <a:pt x="f193" y="f200"/>
                    </a:cubicBezTo>
                    <a:cubicBezTo>
                      <a:pt x="f201" y="f200"/>
                      <a:pt x="f202" y="f198"/>
                      <a:pt x="f203" y="f200"/>
                    </a:cubicBezTo>
                    <a:cubicBezTo>
                      <a:pt x="f204" y="f196"/>
                      <a:pt x="f204" y="f200"/>
                      <a:pt x="f204" y="f198"/>
                    </a:cubicBezTo>
                    <a:cubicBezTo>
                      <a:pt x="f204" y="f205"/>
                      <a:pt x="f206" y="f205"/>
                      <a:pt x="f207" y="f205"/>
                    </a:cubicBezTo>
                    <a:cubicBezTo>
                      <a:pt x="f17" y="f205"/>
                      <a:pt x="f208" y="f209"/>
                      <a:pt x="f210" y="f211"/>
                    </a:cubicBezTo>
                    <a:cubicBezTo>
                      <a:pt x="f208" y="f211"/>
                      <a:pt x="f208" y="f212"/>
                      <a:pt x="f208" y="f212"/>
                    </a:cubicBezTo>
                    <a:cubicBezTo>
                      <a:pt x="f210" y="f213"/>
                      <a:pt x="f214" y="f215"/>
                      <a:pt x="f216" y="f16"/>
                    </a:cubicBezTo>
                    <a:cubicBezTo>
                      <a:pt x="f217" y="f213"/>
                      <a:pt x="f218" y="f213"/>
                      <a:pt x="f219" y="f220"/>
                    </a:cubicBezTo>
                    <a:cubicBezTo>
                      <a:pt x="f214" y="f221"/>
                      <a:pt x="f216" y="f222"/>
                      <a:pt x="f223" y="f220"/>
                    </a:cubicBezTo>
                    <a:cubicBezTo>
                      <a:pt x="f224" y="f225"/>
                      <a:pt x="f226" y="f220"/>
                      <a:pt x="f15" y="f222"/>
                    </a:cubicBezTo>
                    <a:cubicBezTo>
                      <a:pt x="f227" y="f228"/>
                      <a:pt x="f229" y="f228"/>
                      <a:pt x="f229" y="f14"/>
                    </a:cubicBezTo>
                    <a:cubicBezTo>
                      <a:pt x="f229" y="f230"/>
                      <a:pt x="f229" y="f230"/>
                      <a:pt x="f229" y="f231"/>
                    </a:cubicBezTo>
                    <a:cubicBezTo>
                      <a:pt x="f15" y="f232"/>
                      <a:pt x="f233" y="f232"/>
                      <a:pt x="f227" y="f231"/>
                    </a:cubicBezTo>
                    <a:cubicBezTo>
                      <a:pt x="f227" y="f231"/>
                      <a:pt x="f227" y="f231"/>
                      <a:pt x="f234" y="f231"/>
                    </a:cubicBezTo>
                    <a:cubicBezTo>
                      <a:pt x="f234" y="f231"/>
                      <a:pt x="f227" y="f231"/>
                      <a:pt x="f227" y="f231"/>
                    </a:cubicBezTo>
                    <a:cubicBezTo>
                      <a:pt x="f233" y="f232"/>
                      <a:pt x="f227" y="f231"/>
                      <a:pt x="f233" y="f232"/>
                    </a:cubicBezTo>
                    <a:cubicBezTo>
                      <a:pt x="f15" y="f232"/>
                      <a:pt x="f224" y="f232"/>
                      <a:pt x="f224" y="f235"/>
                    </a:cubicBezTo>
                    <a:cubicBezTo>
                      <a:pt x="f226" y="f236"/>
                      <a:pt x="f15" y="f235"/>
                      <a:pt x="f227" y="f235"/>
                    </a:cubicBezTo>
                    <a:cubicBezTo>
                      <a:pt x="f234" y="f235"/>
                      <a:pt x="f237" y="f235"/>
                      <a:pt x="f238" y="f239"/>
                    </a:cubicBezTo>
                    <a:cubicBezTo>
                      <a:pt x="f237" y="f240"/>
                      <a:pt x="f227" y="f240"/>
                      <a:pt x="f234" y="f241"/>
                    </a:cubicBezTo>
                    <a:cubicBezTo>
                      <a:pt x="f242" y="f243"/>
                      <a:pt x="f244" y="f241"/>
                      <a:pt x="f245" y="f241"/>
                    </a:cubicBezTo>
                    <a:cubicBezTo>
                      <a:pt x="f246" y="f241"/>
                      <a:pt x="f247" y="f236"/>
                      <a:pt x="f13" y="f241"/>
                    </a:cubicBezTo>
                    <a:cubicBezTo>
                      <a:pt x="f246" y="f243"/>
                      <a:pt x="f238" y="f243"/>
                      <a:pt x="f237" y="f248"/>
                    </a:cubicBezTo>
                    <a:cubicBezTo>
                      <a:pt x="f242" y="f248"/>
                      <a:pt x="f227" y="f249"/>
                      <a:pt x="f234" y="f250"/>
                    </a:cubicBezTo>
                    <a:cubicBezTo>
                      <a:pt x="f242" y="f251"/>
                      <a:pt x="f237" y="f250"/>
                      <a:pt x="f238" y="f250"/>
                    </a:cubicBezTo>
                    <a:cubicBezTo>
                      <a:pt x="f245" y="f250"/>
                      <a:pt x="f246" y="f252"/>
                      <a:pt x="f247" y="f249"/>
                    </a:cubicBezTo>
                    <a:cubicBezTo>
                      <a:pt x="f246" y="f250"/>
                      <a:pt x="f238" y="f250"/>
                      <a:pt x="f244" y="f251"/>
                    </a:cubicBezTo>
                    <a:cubicBezTo>
                      <a:pt x="f237" y="f253"/>
                      <a:pt x="f237" y="f253"/>
                      <a:pt x="f237" y="f254"/>
                    </a:cubicBezTo>
                    <a:cubicBezTo>
                      <a:pt x="f237" y="f255"/>
                      <a:pt x="f244" y="f255"/>
                      <a:pt x="f238" y="f255"/>
                    </a:cubicBezTo>
                    <a:cubicBezTo>
                      <a:pt x="f246" y="f255"/>
                      <a:pt x="f13" y="f254"/>
                      <a:pt x="f256" y="f253"/>
                    </a:cubicBezTo>
                    <a:cubicBezTo>
                      <a:pt x="f257" y="f251"/>
                      <a:pt x="f258" y="f250"/>
                      <a:pt x="f258" y="f255"/>
                    </a:cubicBezTo>
                    <a:cubicBezTo>
                      <a:pt x="f259" y="f260"/>
                      <a:pt x="f11" y="f260"/>
                      <a:pt x="f11" y="f10"/>
                    </a:cubicBezTo>
                    <a:cubicBezTo>
                      <a:pt x="f11" y="f10"/>
                      <a:pt x="f259" y="f261"/>
                      <a:pt x="f259" y="f261"/>
                    </a:cubicBezTo>
                    <a:cubicBezTo>
                      <a:pt x="f262" y="f263"/>
                      <a:pt x="f264" y="f263"/>
                      <a:pt x="f257" y="f265"/>
                    </a:cubicBezTo>
                    <a:cubicBezTo>
                      <a:pt x="f266" y="f267"/>
                      <a:pt x="f259" y="f268"/>
                      <a:pt x="f11" y="f265"/>
                    </a:cubicBezTo>
                    <a:cubicBezTo>
                      <a:pt x="f259" y="f268"/>
                      <a:pt x="f262" y="f267"/>
                      <a:pt x="f258" y="f269"/>
                    </a:cubicBezTo>
                    <a:cubicBezTo>
                      <a:pt x="f259" y="f270"/>
                      <a:pt x="f271" y="f272"/>
                      <a:pt x="f273" y="f272"/>
                    </a:cubicBezTo>
                    <a:cubicBezTo>
                      <a:pt x="f274" y="f269"/>
                      <a:pt x="f275" y="f269"/>
                      <a:pt x="f275" y="f269"/>
                    </a:cubicBezTo>
                    <a:cubicBezTo>
                      <a:pt x="f276" y="f269"/>
                      <a:pt x="f9" y="f269"/>
                      <a:pt x="f277" y="f272"/>
                    </a:cubicBezTo>
                    <a:cubicBezTo>
                      <a:pt x="f277" y="f270"/>
                      <a:pt x="f9" y="f278"/>
                      <a:pt x="f276" y="f278"/>
                    </a:cubicBezTo>
                    <a:cubicBezTo>
                      <a:pt x="f276" y="f278"/>
                      <a:pt x="f275" y="f278"/>
                      <a:pt x="f275" y="f278"/>
                    </a:cubicBezTo>
                    <a:cubicBezTo>
                      <a:pt x="f273" y="f279"/>
                      <a:pt x="f259" y="f279"/>
                      <a:pt x="f11" y="f280"/>
                    </a:cubicBezTo>
                    <a:cubicBezTo>
                      <a:pt x="f271" y="f281"/>
                      <a:pt x="f275" y="f282"/>
                      <a:pt x="f276" y="f280"/>
                    </a:cubicBezTo>
                    <a:cubicBezTo>
                      <a:pt x="f273" y="f281"/>
                      <a:pt x="f259" y="f283"/>
                      <a:pt x="f266" y="f284"/>
                    </a:cubicBezTo>
                    <a:cubicBezTo>
                      <a:pt x="f257" y="f284"/>
                      <a:pt x="f264" y="f285"/>
                      <a:pt x="f264" y="f286"/>
                    </a:cubicBezTo>
                    <a:cubicBezTo>
                      <a:pt x="f257" y="f287"/>
                      <a:pt x="f262" y="f286"/>
                      <a:pt x="f258" y="f286"/>
                    </a:cubicBezTo>
                    <a:cubicBezTo>
                      <a:pt x="f271" y="f285"/>
                      <a:pt x="f276" y="f288"/>
                      <a:pt x="f289" y="f283"/>
                    </a:cubicBezTo>
                    <a:cubicBezTo>
                      <a:pt x="f277" y="f284"/>
                      <a:pt x="f276" y="f284"/>
                      <a:pt x="f274" y="f285"/>
                    </a:cubicBezTo>
                    <a:cubicBezTo>
                      <a:pt x="f273" y="f290"/>
                      <a:pt x="f11" y="f290"/>
                      <a:pt x="f271" y="f287"/>
                    </a:cubicBezTo>
                    <a:cubicBezTo>
                      <a:pt x="f271" y="f291"/>
                      <a:pt x="f274" y="f292"/>
                      <a:pt x="f275" y="f287"/>
                    </a:cubicBezTo>
                    <a:cubicBezTo>
                      <a:pt x="f277" y="f287"/>
                      <a:pt x="f289" y="f290"/>
                      <a:pt x="f293" y="f285"/>
                    </a:cubicBezTo>
                    <a:cubicBezTo>
                      <a:pt x="f294" y="f290"/>
                      <a:pt x="f295" y="f290"/>
                      <a:pt x="f295" y="f287"/>
                    </a:cubicBezTo>
                    <a:cubicBezTo>
                      <a:pt x="f295" y="f291"/>
                      <a:pt x="f293" y="f292"/>
                      <a:pt x="f296" y="f291"/>
                    </a:cubicBezTo>
                    <a:cubicBezTo>
                      <a:pt x="f294" y="f3"/>
                      <a:pt x="f294" y="f3"/>
                      <a:pt x="f297" y="f298"/>
                    </a:cubicBezTo>
                    <a:cubicBezTo>
                      <a:pt x="f299" y="f298"/>
                      <a:pt x="f299" y="f298"/>
                      <a:pt x="f300" y="f298"/>
                    </a:cubicBezTo>
                    <a:cubicBezTo>
                      <a:pt x="f301" y="f302"/>
                      <a:pt x="f294" y="f302"/>
                      <a:pt x="f294" y="f303"/>
                    </a:cubicBezTo>
                    <a:cubicBezTo>
                      <a:pt x="f294" y="f304"/>
                      <a:pt x="f301" y="f305"/>
                      <a:pt x="f299" y="f305"/>
                    </a:cubicBezTo>
                    <a:cubicBezTo>
                      <a:pt x="f297" y="f305"/>
                      <a:pt x="f306" y="f305"/>
                      <a:pt x="f307" y="f304"/>
                    </a:cubicBezTo>
                    <a:cubicBezTo>
                      <a:pt x="f308" y="f304"/>
                      <a:pt x="f309" y="f310"/>
                      <a:pt x="f309" y="f311"/>
                    </a:cubicBezTo>
                    <a:cubicBezTo>
                      <a:pt x="f308" y="f312"/>
                      <a:pt x="f307" y="f312"/>
                      <a:pt x="f307" y="f312"/>
                    </a:cubicBezTo>
                    <a:cubicBezTo>
                      <a:pt x="f297" y="f313"/>
                      <a:pt x="f296" y="f312"/>
                      <a:pt x="f301" y="f314"/>
                    </a:cubicBezTo>
                    <a:cubicBezTo>
                      <a:pt x="f301" y="f315"/>
                      <a:pt x="f306" y="f314"/>
                      <a:pt x="f308" y="f314"/>
                    </a:cubicBezTo>
                    <a:cubicBezTo>
                      <a:pt x="f308" y="f316"/>
                      <a:pt x="f309" y="f314"/>
                      <a:pt x="f317" y="f316"/>
                    </a:cubicBezTo>
                    <a:cubicBezTo>
                      <a:pt x="f297" y="f315"/>
                      <a:pt x="f293" y="f318"/>
                      <a:pt x="f319" y="f320"/>
                    </a:cubicBezTo>
                    <a:cubicBezTo>
                      <a:pt x="f319" y="f321"/>
                      <a:pt x="f289" y="f322"/>
                      <a:pt x="f295" y="f322"/>
                    </a:cubicBezTo>
                    <a:cubicBezTo>
                      <a:pt x="f301" y="f322"/>
                      <a:pt x="f306" y="f323"/>
                      <a:pt x="f309" y="f320"/>
                    </a:cubicBezTo>
                    <a:cubicBezTo>
                      <a:pt x="f307" y="f320"/>
                      <a:pt x="f297" y="f321"/>
                      <a:pt x="f301" y="f322"/>
                    </a:cubicBezTo>
                    <a:cubicBezTo>
                      <a:pt x="f296" y="f322"/>
                      <a:pt x="f293" y="f322"/>
                      <a:pt x="f293" y="f324"/>
                    </a:cubicBezTo>
                    <a:cubicBezTo>
                      <a:pt x="f293" y="f325"/>
                      <a:pt x="f296" y="f325"/>
                      <a:pt x="f300" y="f325"/>
                    </a:cubicBezTo>
                    <a:cubicBezTo>
                      <a:pt x="f297" y="f325"/>
                      <a:pt x="f306" y="f326"/>
                      <a:pt x="f308" y="f326"/>
                    </a:cubicBezTo>
                    <a:cubicBezTo>
                      <a:pt x="f317" y="f326"/>
                      <a:pt x="f327" y="f326"/>
                      <a:pt x="f328" y="f325"/>
                    </a:cubicBezTo>
                    <a:cubicBezTo>
                      <a:pt x="f327" y="f329"/>
                      <a:pt x="f309" y="f325"/>
                      <a:pt x="f308" y="f330"/>
                    </a:cubicBezTo>
                    <a:cubicBezTo>
                      <a:pt x="f307" y="f331"/>
                      <a:pt x="f297" y="f332"/>
                      <a:pt x="f306" y="f333"/>
                    </a:cubicBezTo>
                    <a:cubicBezTo>
                      <a:pt x="f306" y="f334"/>
                      <a:pt x="f308" y="f334"/>
                      <a:pt x="f309" y="f334"/>
                    </a:cubicBezTo>
                    <a:cubicBezTo>
                      <a:pt x="f317" y="f334"/>
                      <a:pt x="f335" y="f334"/>
                      <a:pt x="f327" y="f334"/>
                    </a:cubicBezTo>
                    <a:cubicBezTo>
                      <a:pt x="f328" y="f334"/>
                      <a:pt x="f336" y="f332"/>
                      <a:pt x="f337" y="f334"/>
                    </a:cubicBezTo>
                    <a:cubicBezTo>
                      <a:pt x="f338" y="f339"/>
                      <a:pt x="f338" y="f340"/>
                      <a:pt x="f336" y="f341"/>
                    </a:cubicBezTo>
                    <a:cubicBezTo>
                      <a:pt x="f336" y="f341"/>
                      <a:pt x="f336" y="f342"/>
                      <a:pt x="f336" y="f342"/>
                    </a:cubicBezTo>
                    <a:cubicBezTo>
                      <a:pt x="f337" y="f343"/>
                      <a:pt x="f344" y="f342"/>
                      <a:pt x="f345" y="f343"/>
                    </a:cubicBezTo>
                    <a:cubicBezTo>
                      <a:pt x="f337" y="f346"/>
                      <a:pt x="f327" y="f347"/>
                      <a:pt x="f308" y="f348"/>
                    </a:cubicBezTo>
                    <a:cubicBezTo>
                      <a:pt x="f306" y="f349"/>
                      <a:pt x="f299" y="f350"/>
                      <a:pt x="f300" y="f351"/>
                    </a:cubicBezTo>
                    <a:cubicBezTo>
                      <a:pt x="f299" y="f352"/>
                      <a:pt x="f306" y="f353"/>
                      <a:pt x="f307" y="f353"/>
                    </a:cubicBezTo>
                    <a:cubicBezTo>
                      <a:pt x="f335" y="f354"/>
                      <a:pt x="f336" y="f350"/>
                      <a:pt x="f355" y="f349"/>
                    </a:cubicBezTo>
                    <a:cubicBezTo>
                      <a:pt x="f338" y="f350"/>
                      <a:pt x="f356" y="f354"/>
                      <a:pt x="f328" y="f353"/>
                    </a:cubicBezTo>
                    <a:cubicBezTo>
                      <a:pt x="f336" y="f357"/>
                      <a:pt x="f344" y="f353"/>
                      <a:pt x="f345" y="f351"/>
                    </a:cubicBezTo>
                    <a:cubicBezTo>
                      <a:pt x="f358" y="f351"/>
                      <a:pt x="f358" y="f351"/>
                      <a:pt x="f359" y="f353"/>
                    </a:cubicBezTo>
                    <a:cubicBezTo>
                      <a:pt x="f355" y="f360"/>
                      <a:pt x="f328" y="f361"/>
                      <a:pt x="f317" y="f362"/>
                    </a:cubicBezTo>
                    <a:cubicBezTo>
                      <a:pt x="f309" y="f363"/>
                      <a:pt x="f307" y="f364"/>
                      <a:pt x="f308" y="f365"/>
                    </a:cubicBezTo>
                    <a:cubicBezTo>
                      <a:pt x="f308" y="f366"/>
                      <a:pt x="f317" y="f366"/>
                      <a:pt x="f317" y="f365"/>
                    </a:cubicBezTo>
                    <a:cubicBezTo>
                      <a:pt x="f328" y="f364"/>
                      <a:pt x="f344" y="f362"/>
                      <a:pt x="f367" y="f361"/>
                    </a:cubicBezTo>
                    <a:cubicBezTo>
                      <a:pt x="f359" y="f368"/>
                      <a:pt x="f344" y="f362"/>
                      <a:pt x="f359" y="f364"/>
                    </a:cubicBezTo>
                    <a:cubicBezTo>
                      <a:pt x="f358" y="f369"/>
                      <a:pt x="f344" y="f369"/>
                      <a:pt x="f355" y="f370"/>
                    </a:cubicBezTo>
                    <a:cubicBezTo>
                      <a:pt x="f345" y="f371"/>
                      <a:pt x="f359" y="f370"/>
                      <a:pt x="f372" y="f366"/>
                    </a:cubicBezTo>
                    <a:cubicBezTo>
                      <a:pt x="f359" y="f373"/>
                      <a:pt x="f345" y="f373"/>
                      <a:pt x="f355" y="f371"/>
                    </a:cubicBezTo>
                    <a:cubicBezTo>
                      <a:pt x="f344" y="f374"/>
                      <a:pt x="f337" y="f374"/>
                      <a:pt x="f338" y="f375"/>
                    </a:cubicBezTo>
                    <a:cubicBezTo>
                      <a:pt x="f338" y="f376"/>
                      <a:pt x="f355" y="f376"/>
                      <a:pt x="f345" y="f377"/>
                    </a:cubicBezTo>
                    <a:cubicBezTo>
                      <a:pt x="f358" y="f377"/>
                      <a:pt x="f367" y="f377"/>
                      <a:pt x="f372" y="f375"/>
                    </a:cubicBezTo>
                    <a:cubicBezTo>
                      <a:pt x="f367" y="f377"/>
                      <a:pt x="f358" y="f377"/>
                      <a:pt x="f345" y="f376"/>
                    </a:cubicBezTo>
                    <a:cubicBezTo>
                      <a:pt x="f344" y="f378"/>
                      <a:pt x="f338" y="f378"/>
                      <a:pt x="f338" y="f379"/>
                    </a:cubicBezTo>
                    <a:cubicBezTo>
                      <a:pt x="f344" y="f380"/>
                      <a:pt x="f355" y="f380"/>
                      <a:pt x="f345" y="f380"/>
                    </a:cubicBezTo>
                    <a:cubicBezTo>
                      <a:pt x="f358" y="f380"/>
                      <a:pt x="f359" y="f379"/>
                      <a:pt x="f367" y="f379"/>
                    </a:cubicBezTo>
                    <a:cubicBezTo>
                      <a:pt x="f381" y="f382"/>
                      <a:pt x="f359" y="f383"/>
                      <a:pt x="f358" y="f384"/>
                    </a:cubicBezTo>
                    <a:cubicBezTo>
                      <a:pt x="f358" y="f385"/>
                      <a:pt x="f345" y="f386"/>
                      <a:pt x="f358" y="f387"/>
                    </a:cubicBezTo>
                    <a:cubicBezTo>
                      <a:pt x="f358" y="f388"/>
                      <a:pt x="f359" y="f387"/>
                      <a:pt x="f367" y="f387"/>
                    </a:cubicBezTo>
                    <a:cubicBezTo>
                      <a:pt x="f381" y="f387"/>
                      <a:pt x="f372" y="f385"/>
                      <a:pt x="f389" y="f385"/>
                    </a:cubicBezTo>
                    <a:cubicBezTo>
                      <a:pt x="f381" y="f390"/>
                      <a:pt x="f355" y="f390"/>
                      <a:pt x="f336" y="f391"/>
                    </a:cubicBezTo>
                    <a:cubicBezTo>
                      <a:pt x="f336" y="f392"/>
                      <a:pt x="f336" y="f392"/>
                      <a:pt x="f336" y="f392"/>
                    </a:cubicBezTo>
                    <a:cubicBezTo>
                      <a:pt x="f337" y="f393"/>
                      <a:pt x="f344" y="f394"/>
                      <a:pt x="f355" y="f394"/>
                    </a:cubicBezTo>
                    <a:cubicBezTo>
                      <a:pt x="f358" y="f395"/>
                      <a:pt x="f381" y="f392"/>
                      <a:pt x="f372" y="f396"/>
                    </a:cubicBezTo>
                    <a:cubicBezTo>
                      <a:pt x="f397" y="f391"/>
                      <a:pt x="f372" y="f392"/>
                      <a:pt x="f372" y="f395"/>
                    </a:cubicBezTo>
                    <a:cubicBezTo>
                      <a:pt x="f398" y="f399"/>
                      <a:pt x="f372" y="f400"/>
                      <a:pt x="f372" y="f401"/>
                    </a:cubicBezTo>
                    <a:cubicBezTo>
                      <a:pt x="f372" y="f402"/>
                      <a:pt x="f381" y="f402"/>
                      <a:pt x="f381" y="f403"/>
                    </a:cubicBezTo>
                    <a:cubicBezTo>
                      <a:pt x="f389" y="f389"/>
                      <a:pt x="f367" y="f372"/>
                      <a:pt x="f358" y="f367"/>
                    </a:cubicBezTo>
                    <a:cubicBezTo>
                      <a:pt x="f345" y="f367"/>
                      <a:pt x="f355" y="f359"/>
                      <a:pt x="f344" y="f358"/>
                    </a:cubicBezTo>
                    <a:cubicBezTo>
                      <a:pt x="f338" y="f344"/>
                      <a:pt x="f338" y="f344"/>
                      <a:pt x="f358" y="f338"/>
                    </a:cubicBezTo>
                    <a:cubicBezTo>
                      <a:pt x="f345" y="f338"/>
                      <a:pt x="f345" y="f338"/>
                      <a:pt x="f355" y="f338"/>
                    </a:cubicBezTo>
                    <a:cubicBezTo>
                      <a:pt x="f344" y="f337"/>
                      <a:pt x="f337" y="f337"/>
                      <a:pt x="f338" y="f328"/>
                    </a:cubicBezTo>
                    <a:cubicBezTo>
                      <a:pt x="f338" y="f356"/>
                      <a:pt x="f355" y="f356"/>
                      <a:pt x="f345" y="f356"/>
                    </a:cubicBezTo>
                    <a:cubicBezTo>
                      <a:pt x="f358" y="f328"/>
                      <a:pt x="f367" y="f328"/>
                      <a:pt x="f381" y="f336"/>
                    </a:cubicBezTo>
                    <a:cubicBezTo>
                      <a:pt x="f367" y="f328"/>
                      <a:pt x="f358" y="f328"/>
                      <a:pt x="f358" y="f356"/>
                    </a:cubicBezTo>
                    <a:cubicBezTo>
                      <a:pt x="f381" y="f309"/>
                      <a:pt x="f345" y="f306"/>
                      <a:pt x="f355" y="f301"/>
                    </a:cubicBezTo>
                    <a:cubicBezTo>
                      <a:pt x="f355" y="f301"/>
                      <a:pt x="f355" y="f296"/>
                      <a:pt x="f355" y="f296"/>
                    </a:cubicBezTo>
                    <a:cubicBezTo>
                      <a:pt x="f345" y="f294"/>
                      <a:pt x="f355" y="f295"/>
                      <a:pt x="f344" y="f289"/>
                    </a:cubicBezTo>
                    <a:cubicBezTo>
                      <a:pt x="f338" y="f289"/>
                      <a:pt x="f338" y="f289"/>
                      <a:pt x="f338" y="f289"/>
                    </a:cubicBezTo>
                    <a:cubicBezTo>
                      <a:pt x="f336" y="f9"/>
                      <a:pt x="f328" y="f276"/>
                      <a:pt x="f335" y="f276"/>
                    </a:cubicBezTo>
                    <a:cubicBezTo>
                      <a:pt x="f308" y="f275"/>
                      <a:pt x="f307" y="f273"/>
                      <a:pt x="f299" y="f271"/>
                    </a:cubicBezTo>
                    <a:cubicBezTo>
                      <a:pt x="f293" y="f11"/>
                      <a:pt x="f289" y="f271"/>
                      <a:pt x="f276" y="f11"/>
                    </a:cubicBezTo>
                    <a:cubicBezTo>
                      <a:pt x="f276" y="f11"/>
                      <a:pt x="f275" y="f259"/>
                      <a:pt x="f275" y="f258"/>
                    </a:cubicBezTo>
                    <a:cubicBezTo>
                      <a:pt x="f276" y="f262"/>
                      <a:pt x="f9" y="f262"/>
                      <a:pt x="f277" y="f262"/>
                    </a:cubicBezTo>
                    <a:cubicBezTo>
                      <a:pt x="f301" y="f262"/>
                      <a:pt x="f309" y="f262"/>
                      <a:pt x="f336" y="f11"/>
                    </a:cubicBezTo>
                    <a:cubicBezTo>
                      <a:pt x="f327" y="f259"/>
                      <a:pt x="f308" y="f258"/>
                      <a:pt x="f299" y="f266"/>
                    </a:cubicBezTo>
                    <a:cubicBezTo>
                      <a:pt x="f294" y="f257"/>
                      <a:pt x="f276" y="f257"/>
                      <a:pt x="f11" y="f257"/>
                    </a:cubicBezTo>
                    <a:cubicBezTo>
                      <a:pt x="f259" y="f264"/>
                      <a:pt x="f262" y="f257"/>
                      <a:pt x="f266" y="f264"/>
                    </a:cubicBezTo>
                    <a:cubicBezTo>
                      <a:pt x="f257" y="f264"/>
                      <a:pt x="f264" y="f264"/>
                      <a:pt x="f264" y="f404"/>
                    </a:cubicBezTo>
                    <a:cubicBezTo>
                      <a:pt x="f264" y="f13"/>
                      <a:pt x="f257" y="f13"/>
                      <a:pt x="f266" y="f13"/>
                    </a:cubicBezTo>
                    <a:cubicBezTo>
                      <a:pt x="f262" y="f247"/>
                      <a:pt x="f258" y="f247"/>
                      <a:pt x="f11" y="f247"/>
                    </a:cubicBezTo>
                    <a:cubicBezTo>
                      <a:pt x="f275" y="f13"/>
                      <a:pt x="f289" y="f13"/>
                      <a:pt x="f296" y="f404"/>
                    </a:cubicBezTo>
                    <a:cubicBezTo>
                      <a:pt x="f295" y="f13"/>
                      <a:pt x="f9" y="f13"/>
                      <a:pt x="f273" y="f13"/>
                    </a:cubicBezTo>
                    <a:cubicBezTo>
                      <a:pt x="f271" y="f247"/>
                      <a:pt x="f259" y="f247"/>
                      <a:pt x="f259" y="f245"/>
                    </a:cubicBezTo>
                    <a:cubicBezTo>
                      <a:pt x="f259" y="f238"/>
                      <a:pt x="f271" y="f238"/>
                      <a:pt x="f273" y="f238"/>
                    </a:cubicBezTo>
                    <a:cubicBezTo>
                      <a:pt x="f275" y="f238"/>
                      <a:pt x="f277" y="f245"/>
                      <a:pt x="f289" y="f245"/>
                    </a:cubicBezTo>
                    <a:cubicBezTo>
                      <a:pt x="f257" y="f238"/>
                      <a:pt x="f233" y="f244"/>
                      <a:pt x="f405" y="f247"/>
                    </a:cubicBezTo>
                    <a:cubicBezTo>
                      <a:pt x="f219" y="f246"/>
                      <a:pt x="f217" y="f245"/>
                      <a:pt x="f223" y="f245"/>
                    </a:cubicBezTo>
                    <a:cubicBezTo>
                      <a:pt x="f406" y="f245"/>
                      <a:pt x="f226" y="f238"/>
                      <a:pt x="f226" y="f245"/>
                    </a:cubicBezTo>
                    <a:cubicBezTo>
                      <a:pt x="f229" y="f247"/>
                      <a:pt x="f224" y="f247"/>
                      <a:pt x="f406" y="f247"/>
                    </a:cubicBezTo>
                    <a:cubicBezTo>
                      <a:pt x="f223" y="f247"/>
                      <a:pt x="f223" y="f13"/>
                      <a:pt x="f406" y="f247"/>
                    </a:cubicBezTo>
                    <a:cubicBezTo>
                      <a:pt x="f406" y="f247"/>
                      <a:pt x="f406" y="f247"/>
                      <a:pt x="f406" y="f247"/>
                    </a:cubicBezTo>
                    <a:cubicBezTo>
                      <a:pt x="f233" y="f246"/>
                      <a:pt x="f244" y="f245"/>
                      <a:pt x="f13" y="f238"/>
                    </a:cubicBezTo>
                    <a:cubicBezTo>
                      <a:pt x="f404" y="f238"/>
                      <a:pt x="f257" y="f244"/>
                      <a:pt x="f257" y="f246"/>
                    </a:cubicBezTo>
                    <a:cubicBezTo>
                      <a:pt x="f266" y="f13"/>
                      <a:pt x="f256" y="f404"/>
                      <a:pt x="f13" y="f256"/>
                    </a:cubicBezTo>
                    <a:cubicBezTo>
                      <a:pt x="f238" y="f256"/>
                      <a:pt x="f227" y="f256"/>
                      <a:pt x="f226" y="f264"/>
                    </a:cubicBezTo>
                    <a:cubicBezTo>
                      <a:pt x="f407" y="f257"/>
                      <a:pt x="f408" y="f264"/>
                      <a:pt x="f207" y="f262"/>
                    </a:cubicBezTo>
                    <a:cubicBezTo>
                      <a:pt x="f207" y="f262"/>
                      <a:pt x="f2" y="f262"/>
                      <a:pt x="f206" y="f258"/>
                    </a:cubicBezTo>
                    <a:cubicBezTo>
                      <a:pt x="f207" y="f271"/>
                      <a:pt x="f207" y="f271"/>
                      <a:pt x="f203" y="f274"/>
                    </a:cubicBezTo>
                    <a:cubicBezTo>
                      <a:pt x="f201" y="f276"/>
                      <a:pt x="f194" y="f277"/>
                      <a:pt x="f409" y="f289"/>
                    </a:cubicBezTo>
                    <a:cubicBezTo>
                      <a:pt x="f410" y="f294"/>
                      <a:pt x="f410" y="f296"/>
                      <a:pt x="f410" y="f300"/>
                    </a:cubicBezTo>
                    <a:cubicBezTo>
                      <a:pt x="f410" y="f297"/>
                      <a:pt x="f184" y="f306"/>
                      <a:pt x="f183" y="f307"/>
                    </a:cubicBezTo>
                    <a:cubicBezTo>
                      <a:pt x="f183" y="f307"/>
                      <a:pt x="f184" y="f306"/>
                      <a:pt x="f184" y="f306"/>
                    </a:cubicBezTo>
                    <a:cubicBezTo>
                      <a:pt x="f409" y="f297"/>
                      <a:pt x="f19" y="f297"/>
                      <a:pt x="f410" y="f306"/>
                    </a:cubicBezTo>
                    <a:cubicBezTo>
                      <a:pt x="f411" y="f307"/>
                      <a:pt x="f410" y="f308"/>
                      <a:pt x="f19" y="f308"/>
                    </a:cubicBezTo>
                    <a:cubicBezTo>
                      <a:pt x="f409" y="f309"/>
                      <a:pt x="f184" y="f317"/>
                      <a:pt x="f183" y="f335"/>
                    </a:cubicBezTo>
                    <a:cubicBezTo>
                      <a:pt x="f181" y="f328"/>
                      <a:pt x="f412" y="f355"/>
                      <a:pt x="f180" y="f367"/>
                    </a:cubicBezTo>
                    <a:cubicBezTo>
                      <a:pt x="f413" y="f372"/>
                      <a:pt x="f414" y="f389"/>
                      <a:pt x="f181" y="f415"/>
                    </a:cubicBezTo>
                    <a:cubicBezTo>
                      <a:pt x="f189" y="f415"/>
                      <a:pt x="f182" y="f415"/>
                      <a:pt x="f187" y="f398"/>
                    </a:cubicBezTo>
                    <a:cubicBezTo>
                      <a:pt x="f187" y="f403"/>
                      <a:pt x="f189" y="f403"/>
                      <a:pt x="f181" y="f403"/>
                    </a:cubicBezTo>
                    <a:cubicBezTo>
                      <a:pt x="f180" y="f402"/>
                      <a:pt x="f175" y="f401"/>
                      <a:pt x="f416" y="f402"/>
                    </a:cubicBezTo>
                    <a:cubicBezTo>
                      <a:pt x="f413" y="f401"/>
                      <a:pt x="f181" y="f398"/>
                      <a:pt x="f183" y="f402"/>
                    </a:cubicBezTo>
                    <a:cubicBezTo>
                      <a:pt x="f187" y="f417"/>
                      <a:pt x="f187" y="f417"/>
                      <a:pt x="f414" y="f417"/>
                    </a:cubicBezTo>
                    <a:cubicBezTo>
                      <a:pt x="f181" y="f417"/>
                      <a:pt x="f187" y="f418"/>
                      <a:pt x="f183" y="f400"/>
                    </a:cubicBezTo>
                    <a:cubicBezTo>
                      <a:pt x="f182" y="f400"/>
                      <a:pt x="f182" y="f419"/>
                      <a:pt x="f182" y="f419"/>
                    </a:cubicBezTo>
                    <a:cubicBezTo>
                      <a:pt x="f412" y="f420"/>
                      <a:pt x="f412" y="f420"/>
                      <a:pt x="f177" y="f421"/>
                    </a:cubicBezTo>
                    <a:cubicBezTo>
                      <a:pt x="f177" y="f421"/>
                      <a:pt x="f174" y="f419"/>
                      <a:pt x="f416" y="f421"/>
                    </a:cubicBezTo>
                    <a:cubicBezTo>
                      <a:pt x="f174" y="f399"/>
                      <a:pt x="f174" y="f393"/>
                      <a:pt x="f416" y="f395"/>
                    </a:cubicBezTo>
                    <a:cubicBezTo>
                      <a:pt x="f416" y="f391"/>
                      <a:pt x="f422" y="f396"/>
                      <a:pt x="f171" y="f391"/>
                    </a:cubicBezTo>
                    <a:cubicBezTo>
                      <a:pt x="f423" y="f392"/>
                      <a:pt x="f423" y="f390"/>
                      <a:pt x="f423" y="f424"/>
                    </a:cubicBezTo>
                    <a:cubicBezTo>
                      <a:pt x="f423" y="f386"/>
                      <a:pt x="f25" y="f384"/>
                      <a:pt x="f23" y="f379"/>
                    </a:cubicBezTo>
                    <a:cubicBezTo>
                      <a:pt x="f425" y="f375"/>
                      <a:pt x="f35" y="f375"/>
                      <a:pt x="f29" y="f426"/>
                    </a:cubicBezTo>
                    <a:cubicBezTo>
                      <a:pt x="f146" y="f377"/>
                      <a:pt x="f151" y="f371"/>
                      <a:pt x="f143" y="f364"/>
                    </a:cubicBezTo>
                    <a:cubicBezTo>
                      <a:pt x="f143" y="f363"/>
                      <a:pt x="f143" y="f362"/>
                      <a:pt x="f142" y="f368"/>
                    </a:cubicBezTo>
                    <a:cubicBezTo>
                      <a:pt x="f142" y="f427"/>
                      <a:pt x="f142" y="f427"/>
                      <a:pt x="f151" y="f368"/>
                    </a:cubicBezTo>
                    <a:cubicBezTo>
                      <a:pt x="f163" y="f368"/>
                      <a:pt x="f151" y="f427"/>
                      <a:pt x="f151" y="f427"/>
                    </a:cubicBezTo>
                    <a:cubicBezTo>
                      <a:pt x="f151" y="f361"/>
                      <a:pt x="f151" y="f357"/>
                      <a:pt x="f163" y="f352"/>
                    </a:cubicBezTo>
                    <a:cubicBezTo>
                      <a:pt x="f160" y="f428"/>
                      <a:pt x="f160" y="f351"/>
                      <a:pt x="f158" y="f351"/>
                    </a:cubicBezTo>
                    <a:cubicBezTo>
                      <a:pt x="f429" y="f352"/>
                      <a:pt x="f158" y="f361"/>
                      <a:pt x="f161" y="f362"/>
                    </a:cubicBezTo>
                    <a:cubicBezTo>
                      <a:pt x="f161" y="f361"/>
                      <a:pt x="f161" y="f428"/>
                      <a:pt x="f158" y="f354"/>
                    </a:cubicBezTo>
                    <a:cubicBezTo>
                      <a:pt x="f158" y="f350"/>
                      <a:pt x="f161" y="f348"/>
                      <a:pt x="f141" y="f348"/>
                    </a:cubicBezTo>
                    <a:cubicBezTo>
                      <a:pt x="f430" y="f349"/>
                      <a:pt x="f430" y="f354"/>
                      <a:pt x="f430" y="f351"/>
                    </a:cubicBezTo>
                    <a:cubicBezTo>
                      <a:pt x="f430" y="f428"/>
                      <a:pt x="f141" y="f357"/>
                      <a:pt x="f430" y="f361"/>
                    </a:cubicBezTo>
                    <a:cubicBezTo>
                      <a:pt x="f430" y="f427"/>
                      <a:pt x="f430" y="f361"/>
                      <a:pt x="f430" y="f361"/>
                    </a:cubicBezTo>
                    <a:cubicBezTo>
                      <a:pt x="f141" y="f360"/>
                      <a:pt x="f141" y="f357"/>
                      <a:pt x="f430" y="f352"/>
                    </a:cubicBezTo>
                    <a:cubicBezTo>
                      <a:pt x="f430" y="f428"/>
                      <a:pt x="f430" y="f353"/>
                      <a:pt x="f430" y="f351"/>
                    </a:cubicBezTo>
                    <a:cubicBezTo>
                      <a:pt x="f430" y="f342"/>
                      <a:pt x="f430" y="f331"/>
                      <a:pt x="f429" y="f323"/>
                    </a:cubicBezTo>
                    <a:cubicBezTo>
                      <a:pt x="f158" y="f431"/>
                      <a:pt x="f158" y="f304"/>
                      <a:pt x="f160" y="f302"/>
                    </a:cubicBezTo>
                    <a:cubicBezTo>
                      <a:pt x="f160" y="f3"/>
                      <a:pt x="f156" y="f291"/>
                      <a:pt x="f157" y="f291"/>
                    </a:cubicBezTo>
                    <a:cubicBezTo>
                      <a:pt x="f161" y="f292"/>
                      <a:pt x="f429" y="f432"/>
                      <a:pt x="f429" y="f298"/>
                    </a:cubicBezTo>
                    <a:cubicBezTo>
                      <a:pt x="f430" y="f310"/>
                      <a:pt x="f433" y="f314"/>
                      <a:pt x="f434" y="f321"/>
                    </a:cubicBezTo>
                    <a:cubicBezTo>
                      <a:pt x="f435" y="f332"/>
                      <a:pt x="f436" y="f342"/>
                      <a:pt x="f436" y="f350"/>
                    </a:cubicBezTo>
                    <a:cubicBezTo>
                      <a:pt x="f437" y="f348"/>
                      <a:pt x="f437" y="f438"/>
                      <a:pt x="f436" y="f342"/>
                    </a:cubicBezTo>
                    <a:cubicBezTo>
                      <a:pt x="f40" y="f439"/>
                      <a:pt x="f437" y="f331"/>
                      <a:pt x="f140" y="f326"/>
                    </a:cubicBezTo>
                    <a:cubicBezTo>
                      <a:pt x="f140" y="f324"/>
                      <a:pt x="f140" y="f322"/>
                      <a:pt x="f440" y="f322"/>
                    </a:cubicBezTo>
                    <a:cubicBezTo>
                      <a:pt x="f441" y="f322"/>
                      <a:pt x="f441" y="f324"/>
                      <a:pt x="f442" y="f324"/>
                    </a:cubicBezTo>
                    <a:cubicBezTo>
                      <a:pt x="f443" y="f325"/>
                      <a:pt x="f443" y="f331"/>
                      <a:pt x="f443" y="f333"/>
                    </a:cubicBezTo>
                    <a:cubicBezTo>
                      <a:pt x="f442" y="f341"/>
                      <a:pt x="f442" y="f346"/>
                      <a:pt x="f443" y="f354"/>
                    </a:cubicBezTo>
                    <a:cubicBezTo>
                      <a:pt x="f443" y="f351"/>
                      <a:pt x="f136" y="f351"/>
                      <a:pt x="f443" y="f351"/>
                    </a:cubicBezTo>
                    <a:cubicBezTo>
                      <a:pt x="f443" y="f351"/>
                      <a:pt x="f443" y="f351"/>
                      <a:pt x="f443" y="f354"/>
                    </a:cubicBezTo>
                    <a:cubicBezTo>
                      <a:pt x="f442" y="f347"/>
                      <a:pt x="f442" y="f444"/>
                      <a:pt x="f443" y="f445"/>
                    </a:cubicBezTo>
                    <a:cubicBezTo>
                      <a:pt x="f443" y="f332"/>
                      <a:pt x="f442" y="f324"/>
                      <a:pt x="f442" y="f315"/>
                    </a:cubicBezTo>
                    <a:cubicBezTo>
                      <a:pt x="f442" y="f318"/>
                      <a:pt x="f442" y="f314"/>
                      <a:pt x="f136" y="f314"/>
                    </a:cubicBezTo>
                    <a:cubicBezTo>
                      <a:pt x="f137" y="f431"/>
                      <a:pt x="f135" y="f316"/>
                      <a:pt x="f135" y="f318"/>
                    </a:cubicBezTo>
                    <a:cubicBezTo>
                      <a:pt x="f135" y="f315"/>
                      <a:pt x="f138" y="f323"/>
                      <a:pt x="f138" y="f323"/>
                    </a:cubicBezTo>
                    <a:cubicBezTo>
                      <a:pt x="f135" y="f331"/>
                      <a:pt x="f446" y="f342"/>
                      <a:pt x="f139" y="f350"/>
                    </a:cubicBezTo>
                    <a:cubicBezTo>
                      <a:pt x="f139" y="f348"/>
                      <a:pt x="f139" y="f346"/>
                      <a:pt x="f139" y="f444"/>
                    </a:cubicBezTo>
                    <a:cubicBezTo>
                      <a:pt x="f139" y="f340"/>
                      <a:pt x="f138" y="f334"/>
                      <a:pt x="f446" y="f332"/>
                    </a:cubicBezTo>
                    <a:cubicBezTo>
                      <a:pt x="f105" y="f330"/>
                      <a:pt x="f41" y="f331"/>
                      <a:pt x="f132" y="f333"/>
                    </a:cubicBezTo>
                    <a:cubicBezTo>
                      <a:pt x="f132" y="f439"/>
                      <a:pt x="f132" y="f339"/>
                      <a:pt x="f132" y="f445"/>
                    </a:cubicBezTo>
                    <a:cubicBezTo>
                      <a:pt x="f41" y="f343"/>
                      <a:pt x="f118" y="f348"/>
                      <a:pt x="f103" y="f354"/>
                    </a:cubicBezTo>
                    <a:cubicBezTo>
                      <a:pt x="f93" y="f349"/>
                      <a:pt x="f93" y="f346"/>
                      <a:pt x="f126" y="f444"/>
                    </a:cubicBezTo>
                    <a:cubicBezTo>
                      <a:pt x="f126" y="f340"/>
                      <a:pt x="f126" y="f334"/>
                      <a:pt x="f93" y="f331"/>
                    </a:cubicBezTo>
                    <a:cubicBezTo>
                      <a:pt x="f92" y="f330"/>
                      <a:pt x="f92" y="f326"/>
                      <a:pt x="f88" y="f325"/>
                    </a:cubicBezTo>
                    <a:cubicBezTo>
                      <a:pt x="f87" y="f325"/>
                      <a:pt x="f87" y="f330"/>
                      <a:pt x="f87" y="f332"/>
                    </a:cubicBezTo>
                    <a:cubicBezTo>
                      <a:pt x="f84" y="f340"/>
                      <a:pt x="f87" y="f346"/>
                      <a:pt x="f87" y="f353"/>
                    </a:cubicBezTo>
                    <a:cubicBezTo>
                      <a:pt x="f90" y="f348"/>
                      <a:pt x="f90" y="f343"/>
                      <a:pt x="f84" y="f341"/>
                    </a:cubicBezTo>
                    <a:cubicBezTo>
                      <a:pt x="f80" y="f444"/>
                      <a:pt x="f80" y="f346"/>
                      <a:pt x="f45" y="f348"/>
                    </a:cubicBezTo>
                    <a:cubicBezTo>
                      <a:pt x="f47" y="f347"/>
                      <a:pt x="f55" y="f346"/>
                      <a:pt x="f49" y="f346"/>
                    </a:cubicBezTo>
                    <a:cubicBezTo>
                      <a:pt x="f447" y="f347"/>
                      <a:pt x="f49" y="f349"/>
                      <a:pt x="f51" y="f350"/>
                    </a:cubicBezTo>
                    <a:cubicBezTo>
                      <a:pt x="f51" y="f348"/>
                      <a:pt x="f447" y="f346"/>
                      <a:pt x="f49" y="f444"/>
                    </a:cubicBezTo>
                    <a:cubicBezTo>
                      <a:pt x="f55" y="f444"/>
                      <a:pt x="f55" y="f341"/>
                      <a:pt x="f49" y="f445"/>
                    </a:cubicBezTo>
                    <a:cubicBezTo>
                      <a:pt x="f49" y="f445"/>
                      <a:pt x="f51" y="f339"/>
                      <a:pt x="f447" y="f445"/>
                    </a:cubicBezTo>
                    <a:cubicBezTo>
                      <a:pt x="f78" y="f445"/>
                      <a:pt x="f58" y="f341"/>
                      <a:pt x="f58" y="f342"/>
                    </a:cubicBezTo>
                    <a:cubicBezTo>
                      <a:pt x="f448" y="f438"/>
                      <a:pt x="f58" y="f347"/>
                      <a:pt x="f78" y="f350"/>
                    </a:cubicBezTo>
                    <a:cubicBezTo>
                      <a:pt x="f58" y="f349"/>
                      <a:pt x="f58" y="f349"/>
                      <a:pt x="f58" y="f348"/>
                    </a:cubicBezTo>
                    <a:cubicBezTo>
                      <a:pt x="f58" y="f347"/>
                      <a:pt x="f448" y="f438"/>
                      <a:pt x="f75" y="f346"/>
                    </a:cubicBezTo>
                    <a:cubicBezTo>
                      <a:pt x="f60" y="f346"/>
                      <a:pt x="f60" y="f347"/>
                      <a:pt x="f60" y="f348"/>
                    </a:cubicBezTo>
                    <a:cubicBezTo>
                      <a:pt x="f60" y="f349"/>
                      <a:pt x="f60" y="f350"/>
                      <a:pt x="f60" y="f354"/>
                    </a:cubicBezTo>
                    <a:cubicBezTo>
                      <a:pt x="f60" y="f354"/>
                      <a:pt x="f72" y="f350"/>
                      <a:pt x="f60" y="f354"/>
                    </a:cubicBezTo>
                    <a:cubicBezTo>
                      <a:pt x="f60" y="f354"/>
                      <a:pt x="f60" y="f354"/>
                      <a:pt x="f60" y="f350"/>
                    </a:cubicBezTo>
                    <a:cubicBezTo>
                      <a:pt x="f60" y="f343"/>
                      <a:pt x="f58" y="f445"/>
                      <a:pt x="f78" y="f331"/>
                    </a:cubicBezTo>
                    <a:cubicBezTo>
                      <a:pt x="f78" y="f329"/>
                      <a:pt x="f51" y="f326"/>
                      <a:pt x="f448" y="f324"/>
                    </a:cubicBezTo>
                    <a:cubicBezTo>
                      <a:pt x="f73" y="f326"/>
                      <a:pt x="f73" y="f329"/>
                      <a:pt x="f72" y="f330"/>
                    </a:cubicBezTo>
                    <a:cubicBezTo>
                      <a:pt x="f62" y="f439"/>
                      <a:pt x="f62" y="f342"/>
                      <a:pt x="f68" y="f347"/>
                    </a:cubicBezTo>
                    <a:cubicBezTo>
                      <a:pt x="f68" y="f341"/>
                      <a:pt x="f71" y="f333"/>
                      <a:pt x="f71" y="f326"/>
                    </a:cubicBezTo>
                    <a:cubicBezTo>
                      <a:pt x="f62" y="f322"/>
                      <a:pt x="f62" y="f326"/>
                      <a:pt x="f68" y="f325"/>
                    </a:cubicBezTo>
                    <a:cubicBezTo>
                      <a:pt x="f64" y="f332"/>
                      <a:pt x="f64" y="f339"/>
                      <a:pt x="f449" y="f342"/>
                    </a:cubicBezTo>
                    <a:cubicBezTo>
                      <a:pt x="f7" y="f354"/>
                      <a:pt x="f64" y="f427"/>
                      <a:pt x="f68" y="f370"/>
                    </a:cubicBezTo>
                    <a:cubicBezTo>
                      <a:pt x="f62" y="f373"/>
                      <a:pt x="f62" y="f371"/>
                      <a:pt x="f450" y="f374"/>
                    </a:cubicBezTo>
                    <a:cubicBezTo>
                      <a:pt x="f71" y="f374"/>
                      <a:pt x="f72" y="f374"/>
                      <a:pt x="f72" y="f374"/>
                    </a:cubicBezTo>
                    <a:cubicBezTo>
                      <a:pt x="f73" y="f377"/>
                      <a:pt x="f75" y="f376"/>
                      <a:pt x="f78" y="f374"/>
                    </a:cubicBezTo>
                    <a:cubicBezTo>
                      <a:pt x="f78" y="f374"/>
                      <a:pt x="f78" y="f375"/>
                      <a:pt x="f447" y="f375"/>
                    </a:cubicBezTo>
                    <a:cubicBezTo>
                      <a:pt x="f51" y="f376"/>
                      <a:pt x="f49" y="f378"/>
                      <a:pt x="f47" y="f376"/>
                    </a:cubicBezTo>
                    <a:cubicBezTo>
                      <a:pt x="f80" y="f376"/>
                      <a:pt x="f47" y="f375"/>
                      <a:pt x="f47" y="f374"/>
                    </a:cubicBezTo>
                    <a:cubicBezTo>
                      <a:pt x="f45" y="f374"/>
                      <a:pt x="f45" y="f375"/>
                      <a:pt x="f80" y="f377"/>
                    </a:cubicBezTo>
                    <a:cubicBezTo>
                      <a:pt x="f43" y="f377"/>
                      <a:pt x="f43" y="f377"/>
                      <a:pt x="f84" y="f377"/>
                    </a:cubicBezTo>
                    <a:cubicBezTo>
                      <a:pt x="f96" y="f375"/>
                      <a:pt x="f84" y="f374"/>
                      <a:pt x="f84" y="f374"/>
                    </a:cubicBezTo>
                    <a:cubicBezTo>
                      <a:pt x="f43" y="f370"/>
                      <a:pt x="f45" y="f366"/>
                      <a:pt x="f47" y="f369"/>
                    </a:cubicBezTo>
                    <a:cubicBezTo>
                      <a:pt x="f45" y="f369"/>
                      <a:pt x="f43" y="f365"/>
                      <a:pt x="f84" y="f366"/>
                    </a:cubicBezTo>
                    <a:cubicBezTo>
                      <a:pt x="f96" y="f370"/>
                      <a:pt x="f90" y="f373"/>
                      <a:pt x="f85" y="f365"/>
                    </a:cubicBezTo>
                    <a:cubicBezTo>
                      <a:pt x="f85" y="f365"/>
                      <a:pt x="f85" y="f365"/>
                      <a:pt x="f85" y="f369"/>
                    </a:cubicBezTo>
                    <a:cubicBezTo>
                      <a:pt x="f88" y="f371"/>
                      <a:pt x="f87" y="f363"/>
                      <a:pt x="f94" y="f364"/>
                    </a:cubicBezTo>
                    <a:cubicBezTo>
                      <a:pt x="f93" y="f427"/>
                      <a:pt x="f118" y="f368"/>
                      <a:pt x="f132" y="f368"/>
                    </a:cubicBezTo>
                    <a:cubicBezTo>
                      <a:pt x="f105" y="f362"/>
                      <a:pt x="f446" y="f362"/>
                      <a:pt x="f135" y="f362"/>
                    </a:cubicBezTo>
                    <a:cubicBezTo>
                      <a:pt x="f440" y="f363"/>
                      <a:pt x="f140" y="f366"/>
                      <a:pt x="f436" y="f375"/>
                    </a:cubicBezTo>
                    <a:cubicBezTo>
                      <a:pt x="f436" y="f375"/>
                      <a:pt x="f436" y="f377"/>
                      <a:pt x="f436" y="f377"/>
                    </a:cubicBezTo>
                    <a:cubicBezTo>
                      <a:pt x="f40" y="f376"/>
                      <a:pt x="f40" y="f378"/>
                      <a:pt x="f40" y="f426"/>
                    </a:cubicBezTo>
                    <a:cubicBezTo>
                      <a:pt x="f40" y="f379"/>
                      <a:pt x="f435" y="f380"/>
                      <a:pt x="f434" y="f380"/>
                    </a:cubicBezTo>
                    <a:cubicBezTo>
                      <a:pt x="f433" y="f380"/>
                      <a:pt x="f433" y="f379"/>
                      <a:pt x="f430" y="f426"/>
                    </a:cubicBezTo>
                    <a:cubicBezTo>
                      <a:pt x="f430" y="f376"/>
                      <a:pt x="f141" y="f377"/>
                      <a:pt x="f161" y="f376"/>
                    </a:cubicBezTo>
                    <a:cubicBezTo>
                      <a:pt x="f157" y="f376"/>
                      <a:pt x="f160" y="f426"/>
                      <a:pt x="f160" y="f379"/>
                    </a:cubicBezTo>
                    <a:cubicBezTo>
                      <a:pt x="f160" y="f382"/>
                      <a:pt x="f160" y="f383"/>
                      <a:pt x="f160" y="f385"/>
                    </a:cubicBezTo>
                    <a:cubicBezTo>
                      <a:pt x="f158" y="f424"/>
                      <a:pt x="f157" y="f390"/>
                      <a:pt x="f151" y="f396"/>
                    </a:cubicBezTo>
                    <a:cubicBezTo>
                      <a:pt x="f143" y="f396"/>
                      <a:pt x="f146" y="f396"/>
                      <a:pt x="f146" y="f392"/>
                    </a:cubicBezTo>
                    <a:cubicBezTo>
                      <a:pt x="f31" y="f393"/>
                      <a:pt x="f38" y="f393"/>
                      <a:pt x="f142" y="f420"/>
                    </a:cubicBezTo>
                    <a:cubicBezTo>
                      <a:pt x="f151" y="f399"/>
                      <a:pt x="f163" y="f451"/>
                      <a:pt x="f142" y="f421"/>
                    </a:cubicBezTo>
                    <a:cubicBezTo>
                      <a:pt x="f38" y="f421"/>
                      <a:pt x="f146" y="f421"/>
                      <a:pt x="f168" y="f421"/>
                    </a:cubicBezTo>
                    <a:cubicBezTo>
                      <a:pt x="f38" y="f419"/>
                      <a:pt x="f142" y="f419"/>
                      <a:pt x="f163" y="f400"/>
                    </a:cubicBezTo>
                    <a:cubicBezTo>
                      <a:pt x="f156" y="f400"/>
                      <a:pt x="f160" y="f400"/>
                      <a:pt x="f160" y="f418"/>
                    </a:cubicBezTo>
                    <a:cubicBezTo>
                      <a:pt x="f160" y="f452"/>
                      <a:pt x="f156" y="f452"/>
                      <a:pt x="f163" y="f452"/>
                    </a:cubicBezTo>
                    <a:cubicBezTo>
                      <a:pt x="f142" y="f452"/>
                      <a:pt x="f38" y="f418"/>
                      <a:pt x="f168" y="f418"/>
                    </a:cubicBezTo>
                    <a:cubicBezTo>
                      <a:pt x="f146" y="f401"/>
                      <a:pt x="f143" y="f452"/>
                      <a:pt x="f142" y="f402"/>
                    </a:cubicBezTo>
                    <a:cubicBezTo>
                      <a:pt x="f143" y="f398"/>
                      <a:pt x="f146" y="f403"/>
                      <a:pt x="f168" y="f403"/>
                    </a:cubicBezTo>
                    <a:cubicBezTo>
                      <a:pt x="f168" y="f398"/>
                      <a:pt x="f31" y="f398"/>
                      <a:pt x="f31" y="f398"/>
                    </a:cubicBezTo>
                    <a:cubicBezTo>
                      <a:pt x="f146" y="f398"/>
                      <a:pt x="f38" y="f398"/>
                      <a:pt x="f143" y="f453"/>
                    </a:cubicBezTo>
                    <a:cubicBezTo>
                      <a:pt x="f142" y="f453"/>
                      <a:pt x="f142" y="f415"/>
                      <a:pt x="f143" y="f389"/>
                    </a:cubicBezTo>
                    <a:cubicBezTo>
                      <a:pt x="f143" y="f389"/>
                      <a:pt x="f143" y="f397"/>
                      <a:pt x="f38" y="f397"/>
                    </a:cubicBezTo>
                    <a:cubicBezTo>
                      <a:pt x="f168" y="f372"/>
                      <a:pt x="f33" y="f372"/>
                      <a:pt x="f425" y="f372"/>
                    </a:cubicBezTo>
                    <a:cubicBezTo>
                      <a:pt x="f27" y="f372"/>
                      <a:pt x="f425" y="f381"/>
                      <a:pt x="f27" y="f372"/>
                    </a:cubicBezTo>
                    <a:cubicBezTo>
                      <a:pt x="f27" y="f372"/>
                      <a:pt x="f27" y="f372"/>
                      <a:pt x="f425" y="f372"/>
                    </a:cubicBezTo>
                    <a:cubicBezTo>
                      <a:pt x="f454" y="f372"/>
                      <a:pt x="f166" y="f372"/>
                      <a:pt x="f168" y="f381"/>
                    </a:cubicBezTo>
                    <a:cubicBezTo>
                      <a:pt x="f168" y="f367"/>
                      <a:pt x="f31" y="f367"/>
                      <a:pt x="f168" y="f359"/>
                    </a:cubicBezTo>
                    <a:cubicBezTo>
                      <a:pt x="f166" y="f358"/>
                      <a:pt x="f454" y="f358"/>
                      <a:pt x="f27" y="f359"/>
                    </a:cubicBezTo>
                    <a:cubicBezTo>
                      <a:pt x="f27" y="f359"/>
                      <a:pt x="f25" y="f367"/>
                      <a:pt x="f23" y="f367"/>
                    </a:cubicBezTo>
                    <a:cubicBezTo>
                      <a:pt x="f27" y="f359"/>
                      <a:pt x="f454" y="f358"/>
                      <a:pt x="f454" y="f355"/>
                    </a:cubicBezTo>
                    <a:cubicBezTo>
                      <a:pt x="f454" y="f338"/>
                      <a:pt x="f27" y="f338"/>
                      <a:pt x="f23" y="f337"/>
                    </a:cubicBezTo>
                    <a:cubicBezTo>
                      <a:pt x="f170" y="f337"/>
                      <a:pt x="f423" y="f337"/>
                      <a:pt x="f21" y="f338"/>
                    </a:cubicBezTo>
                    <a:cubicBezTo>
                      <a:pt x="f21" y="f338"/>
                      <a:pt x="f21" y="f337"/>
                      <a:pt x="f21" y="f337"/>
                    </a:cubicBezTo>
                    <a:cubicBezTo>
                      <a:pt x="f21" y="f337"/>
                      <a:pt x="f21" y="f337"/>
                      <a:pt x="f423" y="f337"/>
                    </a:cubicBezTo>
                    <a:cubicBezTo>
                      <a:pt x="f170" y="f337"/>
                      <a:pt x="f170" y="f337"/>
                      <a:pt x="f23" y="f337"/>
                    </a:cubicBezTo>
                    <a:cubicBezTo>
                      <a:pt x="f27" y="f336"/>
                      <a:pt x="f454" y="f336"/>
                      <a:pt x="f454" y="f356"/>
                    </a:cubicBezTo>
                    <a:cubicBezTo>
                      <a:pt x="f35" y="f317"/>
                      <a:pt x="f25" y="f327"/>
                      <a:pt x="f23" y="f327"/>
                    </a:cubicBezTo>
                    <a:cubicBezTo>
                      <a:pt x="f27" y="f335"/>
                      <a:pt x="f35" y="f335"/>
                      <a:pt x="f454" y="f309"/>
                    </a:cubicBezTo>
                    <a:cubicBezTo>
                      <a:pt x="f27" y="f307"/>
                      <a:pt x="f33" y="f306"/>
                      <a:pt x="f33" y="f297"/>
                    </a:cubicBezTo>
                    <a:cubicBezTo>
                      <a:pt x="f454" y="f301"/>
                      <a:pt x="f425" y="f300"/>
                      <a:pt x="f27" y="f300"/>
                    </a:cubicBezTo>
                    <a:cubicBezTo>
                      <a:pt x="f170" y="f297"/>
                      <a:pt x="f171" y="f297"/>
                      <a:pt x="f174" y="f297"/>
                    </a:cubicBezTo>
                    <a:cubicBezTo>
                      <a:pt x="f416" y="f299"/>
                      <a:pt x="f422" y="f301"/>
                      <a:pt x="f174" y="f296"/>
                    </a:cubicBezTo>
                    <a:cubicBezTo>
                      <a:pt x="f174" y="f296"/>
                      <a:pt x="f177" y="f296"/>
                      <a:pt x="f177" y="f293"/>
                    </a:cubicBezTo>
                    <a:cubicBezTo>
                      <a:pt x="f177" y="f289"/>
                      <a:pt x="f177" y="f289"/>
                      <a:pt x="f413" y="f289"/>
                    </a:cubicBezTo>
                    <a:cubicBezTo>
                      <a:pt x="f175" y="f319"/>
                      <a:pt x="f174" y="f319"/>
                      <a:pt x="f455" y="f9"/>
                    </a:cubicBezTo>
                    <a:cubicBezTo>
                      <a:pt x="f175" y="f275"/>
                      <a:pt x="f180" y="f276"/>
                      <a:pt x="f412" y="f276"/>
                    </a:cubicBezTo>
                    <a:cubicBezTo>
                      <a:pt x="f414" y="f275"/>
                      <a:pt x="f175" y="f275"/>
                      <a:pt x="f175" y="f273"/>
                    </a:cubicBezTo>
                    <a:cubicBezTo>
                      <a:pt x="f413" y="f11"/>
                      <a:pt x="f412" y="f11"/>
                      <a:pt x="f189" y="f11"/>
                    </a:cubicBezTo>
                    <a:cubicBezTo>
                      <a:pt x="f189" y="f11"/>
                      <a:pt x="f187" y="f11"/>
                      <a:pt x="f187" y="f11"/>
                    </a:cubicBezTo>
                    <a:cubicBezTo>
                      <a:pt x="f182" y="f11"/>
                      <a:pt x="f187" y="f259"/>
                      <a:pt x="f187" y="f11"/>
                    </a:cubicBezTo>
                    <a:cubicBezTo>
                      <a:pt x="f187" y="f11"/>
                      <a:pt x="f187" y="f11"/>
                      <a:pt x="f187" y="f11"/>
                    </a:cubicBezTo>
                    <a:cubicBezTo>
                      <a:pt x="f189" y="f11"/>
                      <a:pt x="f181" y="f11"/>
                      <a:pt x="f412" y="f259"/>
                    </a:cubicBezTo>
                    <a:cubicBezTo>
                      <a:pt x="f412" y="f259"/>
                      <a:pt x="f414" y="f259"/>
                      <a:pt x="f414" y="f258"/>
                    </a:cubicBezTo>
                    <a:cubicBezTo>
                      <a:pt x="f414" y="f266"/>
                      <a:pt x="f412" y="f266"/>
                      <a:pt x="f181" y="f266"/>
                    </a:cubicBezTo>
                    <a:cubicBezTo>
                      <a:pt x="f187" y="f266"/>
                      <a:pt x="f183" y="f262"/>
                      <a:pt x="f409" y="f262"/>
                    </a:cubicBezTo>
                    <a:cubicBezTo>
                      <a:pt x="f409" y="f404"/>
                      <a:pt x="f409" y="f404"/>
                      <a:pt x="f194" y="f404"/>
                    </a:cubicBezTo>
                    <a:cubicBezTo>
                      <a:pt x="f199" y="f256"/>
                      <a:pt x="f199" y="f256"/>
                      <a:pt x="f193" y="f404"/>
                    </a:cubicBezTo>
                    <a:cubicBezTo>
                      <a:pt x="f456" y="f247"/>
                      <a:pt x="f194" y="f247"/>
                      <a:pt x="f199" y="f245"/>
                    </a:cubicBezTo>
                    <a:cubicBezTo>
                      <a:pt x="f457" y="f244"/>
                      <a:pt x="f458" y="f244"/>
                      <a:pt x="f459" y="f227"/>
                    </a:cubicBezTo>
                    <a:cubicBezTo>
                      <a:pt x="f459" y="f233"/>
                      <a:pt x="f458" y="f227"/>
                      <a:pt x="f202" y="f233"/>
                    </a:cubicBezTo>
                    <a:cubicBezTo>
                      <a:pt x="f202" y="f15"/>
                      <a:pt x="f456" y="f229"/>
                      <a:pt x="f456" y="f226"/>
                    </a:cubicBezTo>
                    <a:cubicBezTo>
                      <a:pt x="f202" y="f224"/>
                      <a:pt x="f458" y="f224"/>
                      <a:pt x="f459" y="f224"/>
                    </a:cubicBezTo>
                    <a:cubicBezTo>
                      <a:pt x="f203" y="f224"/>
                      <a:pt x="f204" y="f224"/>
                      <a:pt x="f2" y="f224"/>
                    </a:cubicBezTo>
                    <a:cubicBezTo>
                      <a:pt x="f207" y="f224"/>
                      <a:pt x="f460" y="f224"/>
                      <a:pt x="f460" y="f406"/>
                    </a:cubicBezTo>
                    <a:cubicBezTo>
                      <a:pt x="f460" y="f216"/>
                      <a:pt x="f207" y="f223"/>
                      <a:pt x="f2" y="f223"/>
                    </a:cubicBezTo>
                    <a:cubicBezTo>
                      <a:pt x="f2" y="f216"/>
                      <a:pt x="f206" y="f216"/>
                      <a:pt x="f206" y="f217"/>
                    </a:cubicBezTo>
                    <a:cubicBezTo>
                      <a:pt x="f2" y="f407"/>
                      <a:pt x="f207" y="f214"/>
                      <a:pt x="f460" y="f214"/>
                    </a:cubicBezTo>
                    <a:cubicBezTo>
                      <a:pt x="f207" y="f219"/>
                      <a:pt x="f2" y="f219"/>
                      <a:pt x="f206" y="f218"/>
                    </a:cubicBezTo>
                    <a:cubicBezTo>
                      <a:pt x="f204" y="f405"/>
                      <a:pt x="f204" y="f405"/>
                      <a:pt x="f204" y="f461"/>
                    </a:cubicBezTo>
                    <a:cubicBezTo>
                      <a:pt x="f204" y="f408"/>
                      <a:pt x="f206" y="f408"/>
                      <a:pt x="f2" y="f408"/>
                    </a:cubicBezTo>
                    <a:cubicBezTo>
                      <a:pt x="f460" y="f408"/>
                      <a:pt x="f17" y="f461"/>
                      <a:pt x="f208" y="f461"/>
                    </a:cubicBezTo>
                    <a:cubicBezTo>
                      <a:pt x="f208" y="f461"/>
                      <a:pt x="f208" y="f461"/>
                      <a:pt x="f208" y="f461"/>
                    </a:cubicBezTo>
                    <a:cubicBezTo>
                      <a:pt x="f17" y="f408"/>
                      <a:pt x="f206" y="f408"/>
                      <a:pt x="f206" y="f208"/>
                    </a:cubicBezTo>
                    <a:cubicBezTo>
                      <a:pt x="f2" y="f460"/>
                      <a:pt x="f17" y="f208"/>
                      <a:pt x="f210" y="f208"/>
                    </a:cubicBezTo>
                    <a:cubicBezTo>
                      <a:pt x="f210" y="f208"/>
                      <a:pt x="f210" y="f462"/>
                      <a:pt x="f210" y="f208"/>
                    </a:cubicBezTo>
                    <a:cubicBezTo>
                      <a:pt x="f210" y="f208"/>
                      <a:pt x="f210" y="f208"/>
                      <a:pt x="f208" y="f208"/>
                    </a:cubicBezTo>
                    <a:cubicBezTo>
                      <a:pt x="f462" y="f462"/>
                      <a:pt x="f17" y="f462"/>
                      <a:pt x="f207" y="f17"/>
                    </a:cubicBezTo>
                    <a:cubicBezTo>
                      <a:pt x="f2" y="f17"/>
                      <a:pt x="f206" y="f17"/>
                      <a:pt x="f206" y="f207"/>
                    </a:cubicBezTo>
                    <a:cubicBezTo>
                      <a:pt x="f2" y="f2"/>
                      <a:pt x="f207" y="f2"/>
                      <a:pt x="f460" y="f2"/>
                    </a:cubicBezTo>
                    <a:cubicBezTo>
                      <a:pt x="f462" y="f207"/>
                      <a:pt x="f210" y="f207"/>
                      <a:pt x="f405" y="f207"/>
                    </a:cubicBezTo>
                    <a:cubicBezTo>
                      <a:pt x="f208" y="f2"/>
                      <a:pt x="f2" y="f207"/>
                      <a:pt x="f204" y="f203"/>
                    </a:cubicBezTo>
                    <a:cubicBezTo>
                      <a:pt x="f2" y="f458"/>
                      <a:pt x="f460" y="f203"/>
                      <a:pt x="f462" y="f203"/>
                    </a:cubicBezTo>
                    <a:cubicBezTo>
                      <a:pt x="f208" y="f204"/>
                      <a:pt x="f408" y="f204"/>
                      <a:pt x="f461" y="f206"/>
                    </a:cubicBezTo>
                    <a:cubicBezTo>
                      <a:pt x="f210" y="f204"/>
                      <a:pt x="f462" y="f203"/>
                      <a:pt x="f207" y="f459"/>
                    </a:cubicBezTo>
                    <a:cubicBezTo>
                      <a:pt x="f207" y="f459"/>
                      <a:pt x="f206" y="f458"/>
                      <a:pt x="f2" y="f202"/>
                    </a:cubicBezTo>
                    <a:cubicBezTo>
                      <a:pt x="f207" y="f201"/>
                      <a:pt x="f460" y="f456"/>
                      <a:pt x="f17" y="f456"/>
                    </a:cubicBezTo>
                    <a:cubicBezTo>
                      <a:pt x="f208" y="f202"/>
                      <a:pt x="f461" y="f458"/>
                      <a:pt x="f218" y="f459"/>
                    </a:cubicBezTo>
                    <a:cubicBezTo>
                      <a:pt x="f218" y="f459"/>
                      <a:pt x="f218" y="f459"/>
                      <a:pt x="f218" y="f458"/>
                    </a:cubicBezTo>
                    <a:cubicBezTo>
                      <a:pt x="f461" y="f458"/>
                      <a:pt x="f208" y="f458"/>
                      <a:pt x="f210" y="f456"/>
                    </a:cubicBezTo>
                    <a:cubicBezTo>
                      <a:pt x="f210" y="f457"/>
                      <a:pt x="f405" y="f201"/>
                      <a:pt x="f218" y="f456"/>
                    </a:cubicBezTo>
                    <a:cubicBezTo>
                      <a:pt x="f219" y="f456"/>
                      <a:pt x="f214" y="f456"/>
                      <a:pt x="f214" y="f456"/>
                    </a:cubicBezTo>
                    <a:cubicBezTo>
                      <a:pt x="f405" y="f201"/>
                      <a:pt x="f210" y="f201"/>
                      <a:pt x="f17" y="f463"/>
                    </a:cubicBezTo>
                    <a:cubicBezTo>
                      <a:pt x="f207" y="f463"/>
                      <a:pt x="f204" y="f193"/>
                      <a:pt x="f206" y="f194"/>
                    </a:cubicBezTo>
                    <a:cubicBezTo>
                      <a:pt x="f2" y="f192"/>
                      <a:pt x="f460" y="f194"/>
                      <a:pt x="f462" y="f194"/>
                    </a:cubicBezTo>
                    <a:cubicBezTo>
                      <a:pt x="f210" y="f199"/>
                      <a:pt x="f461" y="f193"/>
                      <a:pt x="f219" y="f463"/>
                    </a:cubicBezTo>
                    <a:cubicBezTo>
                      <a:pt x="f405" y="f193"/>
                      <a:pt x="f408" y="f193"/>
                      <a:pt x="f208" y="f199"/>
                    </a:cubicBezTo>
                    <a:cubicBezTo>
                      <a:pt x="f17" y="f197"/>
                      <a:pt x="f17" y="f192"/>
                      <a:pt x="f210" y="f411"/>
                    </a:cubicBezTo>
                    <a:cubicBezTo>
                      <a:pt x="f210" y="f411"/>
                      <a:pt x="f408" y="f410"/>
                      <a:pt x="f408" y="f410"/>
                    </a:cubicBezTo>
                    <a:cubicBezTo>
                      <a:pt x="f218" y="f410"/>
                      <a:pt x="f214" y="f197"/>
                      <a:pt x="f216" y="f411"/>
                    </a:cubicBezTo>
                    <a:cubicBezTo>
                      <a:pt x="f223" y="f192"/>
                      <a:pt x="f223" y="f192"/>
                      <a:pt x="f406" y="f192"/>
                    </a:cubicBezTo>
                    <a:cubicBezTo>
                      <a:pt x="f224" y="f197"/>
                      <a:pt x="f226" y="f197"/>
                      <a:pt x="f229" y="f197"/>
                    </a:cubicBezTo>
                    <a:cubicBezTo>
                      <a:pt x="f229" y="f410"/>
                      <a:pt x="f226" y="f409"/>
                      <a:pt x="f224" y="f182"/>
                    </a:cubicBezTo>
                    <a:cubicBezTo>
                      <a:pt x="f223" y="f181"/>
                      <a:pt x="f223" y="f180"/>
                      <a:pt x="f224" y="f455"/>
                    </a:cubicBezTo>
                    <a:cubicBezTo>
                      <a:pt x="f224" y="f455"/>
                      <a:pt x="f224" y="f455"/>
                      <a:pt x="f224" y="f177"/>
                    </a:cubicBezTo>
                    <a:cubicBezTo>
                      <a:pt x="f229" y="f416"/>
                      <a:pt x="f224" y="f464"/>
                      <a:pt x="f224" y="f171"/>
                    </a:cubicBezTo>
                    <a:cubicBezTo>
                      <a:pt x="f406" y="f423"/>
                      <a:pt x="f406" y="f170"/>
                      <a:pt x="f226" y="f25"/>
                    </a:cubicBezTo>
                    <a:cubicBezTo>
                      <a:pt x="f15" y="f425"/>
                      <a:pt x="f234" y="f35"/>
                      <a:pt x="f227" y="f166"/>
                    </a:cubicBezTo>
                    <a:cubicBezTo>
                      <a:pt x="f227" y="f29"/>
                      <a:pt x="f227" y="f168"/>
                      <a:pt x="f234" y="f168"/>
                    </a:cubicBezTo>
                    <a:cubicBezTo>
                      <a:pt x="f244" y="f168"/>
                      <a:pt x="f238" y="f38"/>
                      <a:pt x="f246" y="f143"/>
                    </a:cubicBezTo>
                    <a:cubicBezTo>
                      <a:pt x="f266" y="f157"/>
                      <a:pt x="f273" y="f430"/>
                      <a:pt x="f277" y="f140"/>
                    </a:cubicBezTo>
                    <a:cubicBezTo>
                      <a:pt x="f295" y="f443"/>
                      <a:pt x="f300" y="f138"/>
                      <a:pt x="f309" y="f446"/>
                    </a:cubicBezTo>
                    <a:cubicBezTo>
                      <a:pt x="f356" y="f106"/>
                      <a:pt x="f336" y="f132"/>
                      <a:pt x="f345" y="f132"/>
                    </a:cubicBezTo>
                    <a:cubicBezTo>
                      <a:pt x="f358" y="f104"/>
                      <a:pt x="f367" y="f104"/>
                      <a:pt x="f372" y="f104"/>
                    </a:cubicBezTo>
                    <a:cubicBezTo>
                      <a:pt x="f403" y="f104"/>
                      <a:pt x="f452" y="f93"/>
                      <a:pt x="f419" y="f87"/>
                    </a:cubicBezTo>
                    <a:cubicBezTo>
                      <a:pt x="f399" y="f96"/>
                      <a:pt x="f394" y="f80"/>
                      <a:pt x="f391" y="f55"/>
                    </a:cubicBezTo>
                    <a:cubicBezTo>
                      <a:pt x="f396" y="f55"/>
                      <a:pt x="f396" y="f55"/>
                      <a:pt x="f396" y="f49"/>
                    </a:cubicBezTo>
                    <a:cubicBezTo>
                      <a:pt x="f383" y="f49"/>
                      <a:pt x="f376" y="f448"/>
                      <a:pt x="f370" y="f60"/>
                    </a:cubicBezTo>
                    <a:cubicBezTo>
                      <a:pt x="f369" y="f72"/>
                      <a:pt x="f362" y="f60"/>
                      <a:pt x="f427" y="f450"/>
                    </a:cubicBezTo>
                    <a:cubicBezTo>
                      <a:pt x="f361" y="f450"/>
                      <a:pt x="f361" y="f450"/>
                      <a:pt x="f360" y="f450"/>
                    </a:cubicBezTo>
                    <a:cubicBezTo>
                      <a:pt x="f353" y="f450"/>
                      <a:pt x="f349" y="f68"/>
                      <a:pt x="f438" y="f65"/>
                    </a:cubicBezTo>
                    <a:cubicBezTo>
                      <a:pt x="f445" y="f64"/>
                      <a:pt x="f330" y="f7"/>
                      <a:pt x="f324" y="f465"/>
                    </a:cubicBezTo>
                    <a:cubicBezTo>
                      <a:pt x="f321" y="f466"/>
                      <a:pt x="f323" y="f467"/>
                      <a:pt x="f323" y="f468"/>
                    </a:cubicBezTo>
                    <a:cubicBezTo>
                      <a:pt x="f323" y="f469"/>
                      <a:pt x="f315" y="f470"/>
                      <a:pt x="f318" y="f471"/>
                    </a:cubicBezTo>
                    <a:cubicBezTo>
                      <a:pt x="f431" y="f472"/>
                      <a:pt x="f310" y="f471"/>
                      <a:pt x="f303" y="f471"/>
                    </a:cubicBezTo>
                    <a:cubicBezTo>
                      <a:pt x="f3" y="f473"/>
                      <a:pt x="f291" y="f474"/>
                      <a:pt x="f286" y="f475"/>
                    </a:cubicBezTo>
                    <a:cubicBezTo>
                      <a:pt x="f290" y="f476"/>
                      <a:pt x="f284" y="f476"/>
                      <a:pt x="f288" y="f476"/>
                    </a:cubicBezTo>
                    <a:cubicBezTo>
                      <a:pt x="f281" y="f477"/>
                      <a:pt x="f282" y="f475"/>
                      <a:pt x="f478" y="f476"/>
                    </a:cubicBezTo>
                    <a:cubicBezTo>
                      <a:pt x="f278" y="f479"/>
                      <a:pt x="f269" y="f480"/>
                      <a:pt x="f481" y="f482"/>
                    </a:cubicBezTo>
                    <a:cubicBezTo>
                      <a:pt x="f263" y="f482"/>
                      <a:pt x="f10" y="f482"/>
                      <a:pt x="f260" y="f480"/>
                    </a:cubicBezTo>
                    <a:cubicBezTo>
                      <a:pt x="f254" y="f483"/>
                      <a:pt x="f251" y="f484"/>
                      <a:pt x="f249" y="f484"/>
                    </a:cubicBezTo>
                    <a:cubicBezTo>
                      <a:pt x="f12" y="f484"/>
                      <a:pt x="f240" y="f485"/>
                      <a:pt x="f232" y="f485"/>
                    </a:cubicBezTo>
                    <a:cubicBezTo>
                      <a:pt x="f231" y="f485"/>
                      <a:pt x="f231" y="f486"/>
                      <a:pt x="f231" y="f487"/>
                    </a:cubicBezTo>
                    <a:cubicBezTo>
                      <a:pt x="f232" y="f488"/>
                      <a:pt x="f489" y="f490"/>
                      <a:pt x="f489" y="f491"/>
                    </a:cubicBezTo>
                    <a:cubicBezTo>
                      <a:pt x="f489" y="f492"/>
                      <a:pt x="f232" y="f493"/>
                      <a:pt x="f231" y="f492"/>
                    </a:cubicBezTo>
                    <a:cubicBezTo>
                      <a:pt x="f221" y="f488"/>
                      <a:pt x="f221" y="f488"/>
                      <a:pt x="f494" y="f495"/>
                    </a:cubicBezTo>
                    <a:cubicBezTo>
                      <a:pt x="f215" y="f493"/>
                      <a:pt x="f212" y="f496"/>
                      <a:pt x="f497" y="f498"/>
                    </a:cubicBezTo>
                    <a:cubicBezTo>
                      <a:pt x="f499" y="f500"/>
                      <a:pt x="f497" y="f501"/>
                      <a:pt x="f205" y="f502"/>
                    </a:cubicBezTo>
                    <a:cubicBezTo>
                      <a:pt x="f499" y="f502"/>
                      <a:pt x="f198" y="f502"/>
                      <a:pt x="f198" y="f501"/>
                    </a:cubicBezTo>
                    <a:cubicBezTo>
                      <a:pt x="f195" y="f503"/>
                      <a:pt x="f504" y="f505"/>
                      <a:pt x="f186" y="f506"/>
                    </a:cubicBezTo>
                    <a:cubicBezTo>
                      <a:pt x="f185" y="f507"/>
                      <a:pt x="f186" y="f508"/>
                      <a:pt x="f186" y="f509"/>
                    </a:cubicBezTo>
                    <a:cubicBezTo>
                      <a:pt x="f188" y="f510"/>
                      <a:pt x="f190" y="f511"/>
                      <a:pt x="f188" y="f512"/>
                    </a:cubicBezTo>
                    <a:cubicBezTo>
                      <a:pt x="f185" y="f513"/>
                      <a:pt x="f514" y="f512"/>
                      <a:pt x="f179" y="f511"/>
                    </a:cubicBezTo>
                    <a:cubicBezTo>
                      <a:pt x="f178" y="f510"/>
                      <a:pt x="f178" y="f508"/>
                      <a:pt x="f20" y="f509"/>
                    </a:cubicBezTo>
                    <a:cubicBezTo>
                      <a:pt x="f515" y="f510"/>
                      <a:pt x="f172" y="f511"/>
                      <a:pt x="f172" y="f516"/>
                    </a:cubicBezTo>
                    <a:cubicBezTo>
                      <a:pt x="f172" y="f517"/>
                      <a:pt x="f518" y="f519"/>
                      <a:pt x="f82" y="f519"/>
                    </a:cubicBezTo>
                    <a:cubicBezTo>
                      <a:pt x="f79" y="f519"/>
                      <a:pt x="f24" y="f520"/>
                      <a:pt x="f26" y="f521"/>
                    </a:cubicBezTo>
                    <a:cubicBezTo>
                      <a:pt x="f167" y="f522"/>
                      <a:pt x="f91" y="f523"/>
                      <a:pt x="f28" y="f524"/>
                    </a:cubicBezTo>
                    <a:cubicBezTo>
                      <a:pt x="f76" y="f525"/>
                      <a:pt x="f74" y="f526"/>
                      <a:pt x="f59" y="f527"/>
                    </a:cubicBezTo>
                    <a:cubicBezTo>
                      <a:pt x="f54" y="f528"/>
                      <a:pt x="f101" y="f529"/>
                      <a:pt x="f102" y="f530"/>
                    </a:cubicBezTo>
                    <a:cubicBezTo>
                      <a:pt x="f102" y="f531"/>
                      <a:pt x="f162" y="f532"/>
                      <a:pt x="f107" y="f532"/>
                    </a:cubicBezTo>
                    <a:cubicBezTo>
                      <a:pt x="f107" y="f532"/>
                      <a:pt x="f108" y="f531"/>
                      <a:pt x="f108" y="f532"/>
                    </a:cubicBezTo>
                    <a:cubicBezTo>
                      <a:pt x="f107" y="f533"/>
                      <a:pt x="f108" y="f534"/>
                      <a:pt x="f110" y="f533"/>
                    </a:cubicBezTo>
                    <a:cubicBezTo>
                      <a:pt x="f110" y="f533"/>
                      <a:pt x="f159" y="f534"/>
                      <a:pt x="f159" y="f534"/>
                    </a:cubicBezTo>
                    <a:cubicBezTo>
                      <a:pt x="f110" y="f535"/>
                      <a:pt x="f112" y="f536"/>
                      <a:pt x="f112" y="f537"/>
                    </a:cubicBezTo>
                    <a:cubicBezTo>
                      <a:pt x="f112" y="f8"/>
                      <a:pt x="f153" y="f8"/>
                      <a:pt x="f32" y="f538"/>
                    </a:cubicBezTo>
                    <a:cubicBezTo>
                      <a:pt x="f114" y="f539"/>
                      <a:pt x="f117" y="f538"/>
                      <a:pt x="f116" y="f539"/>
                    </a:cubicBezTo>
                    <a:cubicBezTo>
                      <a:pt x="f149" y="f539"/>
                      <a:pt x="f149" y="f540"/>
                      <a:pt x="f119" y="f540"/>
                    </a:cubicBezTo>
                    <a:cubicBezTo>
                      <a:pt x="f541" y="f542"/>
                      <a:pt x="f122" y="f535"/>
                      <a:pt x="f543" y="f534"/>
                    </a:cubicBezTo>
                    <a:cubicBezTo>
                      <a:pt x="f34" y="f544"/>
                      <a:pt x="f127" y="f508"/>
                      <a:pt x="f123" y="f545"/>
                    </a:cubicBezTo>
                    <a:cubicBezTo>
                      <a:pt x="f543" y="f475"/>
                      <a:pt x="f541" y="f546"/>
                      <a:pt x="f116" y="f68"/>
                    </a:cubicBezTo>
                    <a:cubicBezTo>
                      <a:pt x="f116" y="f62"/>
                      <a:pt x="f117" y="f450"/>
                      <a:pt x="f116" y="f71"/>
                    </a:cubicBezTo>
                    <a:cubicBezTo>
                      <a:pt x="f547" y="f118"/>
                      <a:pt x="f32" y="f429"/>
                      <a:pt x="f548" y="f21"/>
                    </a:cubicBezTo>
                    <a:cubicBezTo>
                      <a:pt x="f548" y="f21"/>
                      <a:pt x="f548" y="f549"/>
                      <a:pt x="f109" y="f171"/>
                    </a:cubicBezTo>
                    <a:cubicBezTo>
                      <a:pt x="f32" y="f423"/>
                      <a:pt x="f122" y="f23"/>
                      <a:pt x="f128" y="f35"/>
                    </a:cubicBezTo>
                    <a:cubicBezTo>
                      <a:pt x="f145" y="f454"/>
                      <a:pt x="f130" y="f35"/>
                      <a:pt x="f131" y="f425"/>
                    </a:cubicBezTo>
                    <a:cubicBezTo>
                      <a:pt x="f44" y="f416"/>
                      <a:pt x="f6" y="f187"/>
                      <a:pt x="f550" y="f463"/>
                    </a:cubicBezTo>
                    <a:cubicBezTo>
                      <a:pt x="f44" y="f203"/>
                      <a:pt x="f133" y="f204"/>
                      <a:pt x="f129" y="f207"/>
                    </a:cubicBezTo>
                    <a:cubicBezTo>
                      <a:pt x="f120" y="f408"/>
                      <a:pt x="f112" y="f214"/>
                      <a:pt x="f30" y="f216"/>
                    </a:cubicBezTo>
                    <a:cubicBezTo>
                      <a:pt x="f54" y="f223"/>
                      <a:pt x="f67" y="f223"/>
                      <a:pt x="f59" y="f406"/>
                    </a:cubicBezTo>
                    <a:cubicBezTo>
                      <a:pt x="f101" y="f233"/>
                      <a:pt x="f110" y="f264"/>
                      <a:pt x="f52" y="f276"/>
                    </a:cubicBezTo>
                    <a:cubicBezTo>
                      <a:pt x="f114" y="f9"/>
                      <a:pt x="f150" y="f319"/>
                      <a:pt x="f115" y="f295"/>
                    </a:cubicBezTo>
                    <a:cubicBezTo>
                      <a:pt x="f119" y="f301"/>
                      <a:pt x="f547" y="f307"/>
                      <a:pt x="f116" y="f327"/>
                    </a:cubicBezTo>
                    <a:cubicBezTo>
                      <a:pt x="f114" y="f367"/>
                      <a:pt x="f111" y="f453"/>
                      <a:pt x="f101" y="f401"/>
                    </a:cubicBezTo>
                    <a:cubicBezTo>
                      <a:pt x="f98" y="f452"/>
                      <a:pt x="f66" y="f401"/>
                      <a:pt x="f165" y="f398"/>
                    </a:cubicBezTo>
                    <a:cubicBezTo>
                      <a:pt x="f24" y="f358"/>
                      <a:pt x="f514" y="f356"/>
                      <a:pt x="f497" y="f307"/>
                    </a:cubicBezTo>
                    <a:cubicBezTo>
                      <a:pt x="f551" y="f306"/>
                      <a:pt x="f225" y="f299"/>
                      <a:pt x="f14" y="f301"/>
                    </a:cubicBezTo>
                    <a:cubicBezTo>
                      <a:pt x="f231" y="f296"/>
                      <a:pt x="f489" y="f301"/>
                      <a:pt x="f239" y="f299"/>
                    </a:cubicBezTo>
                    <a:cubicBezTo>
                      <a:pt x="f240" y="f299"/>
                      <a:pt x="f236" y="f299"/>
                      <a:pt x="f241" y="f301"/>
                    </a:cubicBezTo>
                    <a:cubicBezTo>
                      <a:pt x="f241" y="f294"/>
                      <a:pt x="f243" y="f293"/>
                      <a:pt x="f248" y="f296"/>
                    </a:cubicBezTo>
                    <a:cubicBezTo>
                      <a:pt x="f249" y="f296"/>
                      <a:pt x="f250" y="f296"/>
                      <a:pt x="f251" y="f293"/>
                    </a:cubicBezTo>
                    <a:cubicBezTo>
                      <a:pt x="f251" y="f295"/>
                      <a:pt x="f252" y="f295"/>
                      <a:pt x="f249" y="f289"/>
                    </a:cubicBezTo>
                    <a:cubicBezTo>
                      <a:pt x="f552" y="f289"/>
                      <a:pt x="f12" y="f319"/>
                      <a:pt x="f12" y="f9"/>
                    </a:cubicBezTo>
                    <a:cubicBezTo>
                      <a:pt x="f12" y="f275"/>
                      <a:pt x="f236" y="f275"/>
                      <a:pt x="f240" y="f274"/>
                    </a:cubicBezTo>
                    <a:cubicBezTo>
                      <a:pt x="f12" y="f274"/>
                      <a:pt x="f552" y="f273"/>
                      <a:pt x="f243" y="f259"/>
                    </a:cubicBezTo>
                    <a:cubicBezTo>
                      <a:pt x="f253" y="f259"/>
                      <a:pt x="f261" y="f276"/>
                      <a:pt x="f270" y="f271"/>
                    </a:cubicBezTo>
                    <a:cubicBezTo>
                      <a:pt x="f270" y="f11"/>
                      <a:pt x="f279" y="f11"/>
                      <a:pt x="f280" y="f258"/>
                    </a:cubicBezTo>
                    <a:cubicBezTo>
                      <a:pt x="f270" y="f266"/>
                      <a:pt x="f268" y="f264"/>
                      <a:pt x="f261" y="f257"/>
                    </a:cubicBezTo>
                    <a:cubicBezTo>
                      <a:pt x="f10" y="f266"/>
                      <a:pt x="f260" y="f257"/>
                      <a:pt x="f260" y="f257"/>
                    </a:cubicBezTo>
                    <a:cubicBezTo>
                      <a:pt x="f12" y="f404"/>
                      <a:pt x="f228" y="f246"/>
                      <a:pt x="f553" y="f234"/>
                    </a:cubicBezTo>
                    <a:cubicBezTo>
                      <a:pt x="f554" y="f233"/>
                      <a:pt x="f499" y="f15"/>
                      <a:pt x="f200" y="f406"/>
                    </a:cubicBezTo>
                    <a:cubicBezTo>
                      <a:pt x="f499" y="f224"/>
                      <a:pt x="f205" y="f15"/>
                      <a:pt x="f554" y="f226"/>
                    </a:cubicBezTo>
                    <a:cubicBezTo>
                      <a:pt x="f211" y="f226"/>
                      <a:pt x="f554" y="f406"/>
                      <a:pt x="f554" y="f223"/>
                    </a:cubicBezTo>
                    <a:cubicBezTo>
                      <a:pt x="f209" y="f214"/>
                      <a:pt x="f196" y="f219"/>
                      <a:pt x="f195" y="f408"/>
                    </a:cubicBezTo>
                    <a:cubicBezTo>
                      <a:pt x="f504" y="f462"/>
                      <a:pt x="f186" y="f17"/>
                      <a:pt x="f514" y="f207"/>
                    </a:cubicBezTo>
                    <a:cubicBezTo>
                      <a:pt x="f515" y="f204"/>
                      <a:pt x="f169" y="f456"/>
                      <a:pt x="f79" y="f199"/>
                    </a:cubicBezTo>
                    <a:cubicBezTo>
                      <a:pt x="f86" y="f197"/>
                      <a:pt x="f24" y="f411"/>
                      <a:pt x="f167" y="f192"/>
                    </a:cubicBezTo>
                    <a:cubicBezTo>
                      <a:pt x="f28" y="f192"/>
                      <a:pt x="f77" y="f192"/>
                      <a:pt x="f77" y="f194"/>
                    </a:cubicBezTo>
                    <a:cubicBezTo>
                      <a:pt x="f76" y="f199"/>
                      <a:pt x="f28" y="f199"/>
                      <a:pt x="f91" y="f193"/>
                    </a:cubicBezTo>
                    <a:cubicBezTo>
                      <a:pt x="f89" y="f456"/>
                      <a:pt x="f79" y="f203"/>
                      <a:pt x="f83" y="f2"/>
                    </a:cubicBezTo>
                    <a:cubicBezTo>
                      <a:pt x="f167" y="f456"/>
                      <a:pt x="f70" y="f19"/>
                      <a:pt x="f66" y="f180"/>
                    </a:cubicBezTo>
                    <a:cubicBezTo>
                      <a:pt x="f66" y="f413"/>
                      <a:pt x="f61" y="f180"/>
                      <a:pt x="f66" y="f180"/>
                    </a:cubicBezTo>
                    <a:cubicBezTo>
                      <a:pt x="f66" y="f180"/>
                      <a:pt x="f66" y="f180"/>
                      <a:pt x="f66" y="f180"/>
                    </a:cubicBezTo>
                    <a:cubicBezTo>
                      <a:pt x="f69" y="f414"/>
                      <a:pt x="f56" y="f414"/>
                      <a:pt x="f69" y="f175"/>
                    </a:cubicBezTo>
                    <a:cubicBezTo>
                      <a:pt x="f69" y="f174"/>
                      <a:pt x="f61" y="f464"/>
                      <a:pt x="f54" y="f21"/>
                    </a:cubicBezTo>
                    <a:cubicBezTo>
                      <a:pt x="f53" y="f35"/>
                      <a:pt x="f107" y="f38"/>
                      <a:pt x="f162" y="f429"/>
                    </a:cubicBezTo>
                    <a:cubicBezTo>
                      <a:pt x="f162" y="f141"/>
                      <a:pt x="f107" y="f430"/>
                      <a:pt x="f107" y="f433"/>
                    </a:cubicBezTo>
                    <a:cubicBezTo>
                      <a:pt x="f108" y="f434"/>
                      <a:pt x="f108" y="f40"/>
                      <a:pt x="f548" y="f40"/>
                    </a:cubicBezTo>
                    <a:cubicBezTo>
                      <a:pt x="f159" y="f435"/>
                      <a:pt x="f159" y="f434"/>
                      <a:pt x="f110" y="f430"/>
                    </a:cubicBezTo>
                    <a:cubicBezTo>
                      <a:pt x="f110" y="f430"/>
                      <a:pt x="f548" y="f429"/>
                      <a:pt x="f159" y="f141"/>
                    </a:cubicBezTo>
                    <a:cubicBezTo>
                      <a:pt x="f155" y="f430"/>
                      <a:pt x="f111" y="f161"/>
                      <a:pt x="f154" y="f141"/>
                    </a:cubicBezTo>
                    <a:cubicBezTo>
                      <a:pt x="f112" y="f430"/>
                      <a:pt x="f112" y="f433"/>
                      <a:pt x="f112" y="f434"/>
                    </a:cubicBezTo>
                    <a:cubicBezTo>
                      <a:pt x="f112" y="f436"/>
                      <a:pt x="f112" y="f440"/>
                      <a:pt x="f153" y="f442"/>
                    </a:cubicBezTo>
                    <a:cubicBezTo>
                      <a:pt x="f154" y="f140"/>
                      <a:pt x="f112" y="f40"/>
                      <a:pt x="f112" y="f433"/>
                    </a:cubicBezTo>
                    <a:cubicBezTo>
                      <a:pt x="f155" y="f434"/>
                      <a:pt x="f155" y="f40"/>
                      <a:pt x="f155" y="f436"/>
                    </a:cubicBezTo>
                    <a:cubicBezTo>
                      <a:pt x="f159" y="f442"/>
                      <a:pt x="f159" y="f138"/>
                      <a:pt x="f111" y="f41"/>
                    </a:cubicBezTo>
                    <a:cubicBezTo>
                      <a:pt x="f154" y="f121"/>
                      <a:pt x="f154" y="f92"/>
                      <a:pt x="f155" y="f90"/>
                    </a:cubicBezTo>
                    <a:cubicBezTo>
                      <a:pt x="f155" y="f85"/>
                      <a:pt x="f159" y="f85"/>
                      <a:pt x="f110" y="f96"/>
                    </a:cubicBezTo>
                    <a:cubicBezTo>
                      <a:pt x="f110" y="f43"/>
                      <a:pt x="f159" y="f45"/>
                      <a:pt x="f111" y="f45"/>
                    </a:cubicBezTo>
                    <a:cubicBezTo>
                      <a:pt x="f112" y="f45"/>
                      <a:pt x="f153" y="f43"/>
                      <a:pt x="f153" y="f96"/>
                    </a:cubicBezTo>
                    <a:cubicBezTo>
                      <a:pt x="f153" y="f85"/>
                      <a:pt x="f153" y="f90"/>
                      <a:pt x="f153" y="f88"/>
                    </a:cubicBezTo>
                    <a:cubicBezTo>
                      <a:pt x="f153" y="f90"/>
                      <a:pt x="f153" y="f96"/>
                      <a:pt x="f153" y="f84"/>
                    </a:cubicBezTo>
                    <a:cubicBezTo>
                      <a:pt x="f111" y="f447"/>
                      <a:pt x="f153" y="f60"/>
                      <a:pt x="f52" y="f64"/>
                    </a:cubicBezTo>
                    <a:cubicBezTo>
                      <a:pt x="f32" y="f7"/>
                      <a:pt x="f113" y="f555"/>
                      <a:pt x="f52" y="f556"/>
                    </a:cubicBezTo>
                    <a:cubicBezTo>
                      <a:pt x="f32" y="f466"/>
                      <a:pt x="f32" y="f469"/>
                      <a:pt x="f115" y="f474"/>
                    </a:cubicBezTo>
                    <a:cubicBezTo>
                      <a:pt x="f115" y="f474"/>
                      <a:pt x="f117" y="f474"/>
                      <a:pt x="f117" y="f474"/>
                    </a:cubicBezTo>
                    <a:cubicBezTo>
                      <a:pt x="f116" y="f474"/>
                      <a:pt x="f116" y="f473"/>
                      <a:pt x="f116" y="f473"/>
                    </a:cubicBezTo>
                    <a:cubicBezTo>
                      <a:pt x="f116" y="f473"/>
                      <a:pt x="f116" y="f473"/>
                      <a:pt x="f116" y="f474"/>
                    </a:cubicBezTo>
                    <a:cubicBezTo>
                      <a:pt x="f117" y="f477"/>
                      <a:pt x="f119" y="f484"/>
                      <a:pt x="f541" y="f487"/>
                    </a:cubicBezTo>
                    <a:cubicBezTo>
                      <a:pt x="f543" y="f485"/>
                      <a:pt x="f122" y="f557"/>
                      <a:pt x="f122" y="f484"/>
                    </a:cubicBezTo>
                    <a:cubicBezTo>
                      <a:pt x="f122" y="f486"/>
                      <a:pt x="f148" y="f491"/>
                      <a:pt x="f122" y="f496"/>
                    </a:cubicBezTo>
                    <a:cubicBezTo>
                      <a:pt x="f541" y="f498"/>
                      <a:pt x="f541" y="f498"/>
                      <a:pt x="f122" y="f500"/>
                    </a:cubicBezTo>
                    <a:cubicBezTo>
                      <a:pt x="f543" y="f503"/>
                      <a:pt x="f541" y="f502"/>
                      <a:pt x="f547" y="f506"/>
                    </a:cubicBezTo>
                    <a:cubicBezTo>
                      <a:pt x="f547" y="f513"/>
                      <a:pt x="f120" y="f520"/>
                      <a:pt x="f120" y="f558"/>
                    </a:cubicBezTo>
                    <a:cubicBezTo>
                      <a:pt x="f120" y="f544"/>
                      <a:pt x="f120" y="f559"/>
                      <a:pt x="f119" y="f560"/>
                    </a:cubicBezTo>
                    <a:cubicBezTo>
                      <a:pt x="f120" y="f529"/>
                      <a:pt x="f547" y="f561"/>
                      <a:pt x="f547" y="f544"/>
                    </a:cubicBezTo>
                    <a:cubicBezTo>
                      <a:pt x="f120" y="f524"/>
                      <a:pt x="f541" y="f562"/>
                      <a:pt x="f547" y="f513"/>
                    </a:cubicBezTo>
                    <a:cubicBezTo>
                      <a:pt x="f149" y="f512"/>
                      <a:pt x="f116" y="f513"/>
                      <a:pt x="f117" y="f516"/>
                    </a:cubicBezTo>
                    <a:cubicBezTo>
                      <a:pt x="f115" y="f563"/>
                      <a:pt x="f150" y="f562"/>
                      <a:pt x="f114" y="f562"/>
                    </a:cubicBezTo>
                    <a:cubicBezTo>
                      <a:pt x="f152" y="f520"/>
                      <a:pt x="f32" y="f522"/>
                      <a:pt x="f52" y="f524"/>
                    </a:cubicBezTo>
                    <a:cubicBezTo>
                      <a:pt x="f153" y="f521"/>
                      <a:pt x="f153" y="f519"/>
                      <a:pt x="f155" y="f517"/>
                    </a:cubicBezTo>
                    <a:cubicBezTo>
                      <a:pt x="f112" y="f519"/>
                      <a:pt x="f152" y="f517"/>
                      <a:pt x="f113" y="f513"/>
                    </a:cubicBezTo>
                    <a:cubicBezTo>
                      <a:pt x="f114" y="f506"/>
                      <a:pt x="f150" y="f500"/>
                      <a:pt x="f52" y="f491"/>
                    </a:cubicBezTo>
                    <a:cubicBezTo>
                      <a:pt x="f52" y="f491"/>
                      <a:pt x="f113" y="f491"/>
                      <a:pt x="f113" y="f491"/>
                    </a:cubicBezTo>
                    <a:cubicBezTo>
                      <a:pt x="f152" y="f493"/>
                      <a:pt x="f113" y="f498"/>
                      <a:pt x="f152" y="f564"/>
                    </a:cubicBezTo>
                    <a:cubicBezTo>
                      <a:pt x="f152" y="f501"/>
                      <a:pt x="f152" y="f502"/>
                      <a:pt x="f152" y="f506"/>
                    </a:cubicBezTo>
                    <a:cubicBezTo>
                      <a:pt x="f113" y="f564"/>
                      <a:pt x="f152" y="f565"/>
                      <a:pt x="f152" y="f490"/>
                    </a:cubicBezTo>
                    <a:cubicBezTo>
                      <a:pt x="f112" y="f566"/>
                      <a:pt x="f154" y="f487"/>
                      <a:pt x="f154" y="f491"/>
                    </a:cubicBezTo>
                    <a:cubicBezTo>
                      <a:pt x="f154" y="f565"/>
                      <a:pt x="f111" y="f500"/>
                      <a:pt x="f111" y="f501"/>
                    </a:cubicBezTo>
                    <a:cubicBezTo>
                      <a:pt x="f111" y="f507"/>
                      <a:pt x="f111" y="f507"/>
                      <a:pt x="f548" y="f506"/>
                    </a:cubicBezTo>
                    <a:cubicBezTo>
                      <a:pt x="f102" y="f501"/>
                      <a:pt x="f99" y="f564"/>
                      <a:pt x="f61" y="f501"/>
                    </a:cubicBezTo>
                    <a:cubicBezTo>
                      <a:pt x="f69" y="f501"/>
                      <a:pt x="f165" y="f503"/>
                      <a:pt x="f97" y="f564"/>
                    </a:cubicBezTo>
                    <a:cubicBezTo>
                      <a:pt x="f70" y="f567"/>
                      <a:pt x="f74" y="f500"/>
                      <a:pt x="f95" y="f500"/>
                    </a:cubicBezTo>
                    <a:cubicBezTo>
                      <a:pt x="f76" y="f500"/>
                      <a:pt x="f77" y="f500"/>
                      <a:pt x="f77" y="f567"/>
                    </a:cubicBezTo>
                    <a:cubicBezTo>
                      <a:pt x="f77" y="f564"/>
                      <a:pt x="f76" y="f564"/>
                      <a:pt x="f95" y="f503"/>
                    </a:cubicBezTo>
                    <a:cubicBezTo>
                      <a:pt x="f70" y="f506"/>
                      <a:pt x="f56" y="f508"/>
                      <a:pt x="f54" y="f507"/>
                    </a:cubicBezTo>
                    <a:cubicBezTo>
                      <a:pt x="f30" y="f506"/>
                      <a:pt x="f102" y="f507"/>
                      <a:pt x="f108" y="f509"/>
                    </a:cubicBezTo>
                    <a:cubicBezTo>
                      <a:pt x="f548" y="f510"/>
                      <a:pt x="f159" y="f511"/>
                      <a:pt x="f112" y="f511"/>
                    </a:cubicBezTo>
                    <a:cubicBezTo>
                      <a:pt x="f155" y="f512"/>
                      <a:pt x="f110" y="f511"/>
                      <a:pt x="f548" y="f511"/>
                    </a:cubicBezTo>
                    <a:cubicBezTo>
                      <a:pt x="f162" y="f509"/>
                      <a:pt x="f30" y="f507"/>
                      <a:pt x="f54" y="f508"/>
                    </a:cubicBezTo>
                    <a:cubicBezTo>
                      <a:pt x="f56" y="f508"/>
                      <a:pt x="f70" y="f506"/>
                      <a:pt x="f76" y="f503"/>
                    </a:cubicBezTo>
                    <a:cubicBezTo>
                      <a:pt x="f77" y="f564"/>
                      <a:pt x="f28" y="f500"/>
                      <a:pt x="f167" y="f498"/>
                    </a:cubicBezTo>
                    <a:cubicBezTo>
                      <a:pt x="f26" y="f498"/>
                      <a:pt x="f89" y="f496"/>
                      <a:pt x="f24" y="f498"/>
                    </a:cubicBezTo>
                    <a:cubicBezTo>
                      <a:pt x="f24" y="f500"/>
                      <a:pt x="f24" y="f500"/>
                      <a:pt x="f89" y="f567"/>
                    </a:cubicBezTo>
                    <a:cubicBezTo>
                      <a:pt x="f28" y="f501"/>
                      <a:pt x="f95" y="f508"/>
                      <a:pt x="f59" y="f510"/>
                    </a:cubicBezTo>
                    <a:cubicBezTo>
                      <a:pt x="f59" y="f510"/>
                      <a:pt x="f165" y="f510"/>
                      <a:pt x="f59" y="f511"/>
                    </a:cubicBezTo>
                    <a:cubicBezTo>
                      <a:pt x="f70" y="f512"/>
                      <a:pt x="f59" y="f516"/>
                      <a:pt x="f165" y="f563"/>
                    </a:cubicBezTo>
                    <a:cubicBezTo>
                      <a:pt x="f66" y="f568"/>
                      <a:pt x="f63" y="f521"/>
                      <a:pt x="f102" y="f569"/>
                    </a:cubicBezTo>
                    <a:cubicBezTo>
                      <a:pt x="f108" y="f569"/>
                      <a:pt x="f548" y="f523"/>
                      <a:pt x="f155" y="f525"/>
                    </a:cubicBezTo>
                    <a:cubicBezTo>
                      <a:pt x="f102" y="f521"/>
                      <a:pt x="f164" y="f569"/>
                      <a:pt x="f165" y="f563"/>
                    </a:cubicBezTo>
                    <a:cubicBezTo>
                      <a:pt x="f57" y="f511"/>
                      <a:pt x="f28" y="f505"/>
                      <a:pt x="f89" y="f567"/>
                    </a:cubicBezTo>
                    <a:cubicBezTo>
                      <a:pt x="f86" y="f498"/>
                      <a:pt x="f82" y="f570"/>
                      <a:pt x="f172" y="f565"/>
                    </a:cubicBezTo>
                    <a:cubicBezTo>
                      <a:pt x="f173" y="f492"/>
                      <a:pt x="f186" y="f491"/>
                      <a:pt x="f18" y="f487"/>
                    </a:cubicBezTo>
                    <a:cubicBezTo>
                      <a:pt x="f205" y="f545"/>
                      <a:pt x="f554" y="f571"/>
                      <a:pt x="f553" y="f474"/>
                    </a:cubicBezTo>
                    <a:cubicBezTo>
                      <a:pt x="f212" y="f572"/>
                      <a:pt x="f497" y="f479"/>
                      <a:pt x="f198" y="f484"/>
                    </a:cubicBezTo>
                    <a:cubicBezTo>
                      <a:pt x="f196" y="f557"/>
                      <a:pt x="f573" y="f485"/>
                      <a:pt x="f18" y="f557"/>
                    </a:cubicBezTo>
                    <a:cubicBezTo>
                      <a:pt x="f18" y="f480"/>
                      <a:pt x="f573" y="f480"/>
                      <a:pt x="f196" y="f479"/>
                    </a:cubicBezTo>
                    <a:cubicBezTo>
                      <a:pt x="f211" y="f474"/>
                      <a:pt x="f212" y="f468"/>
                      <a:pt x="f209" y="f7"/>
                    </a:cubicBezTo>
                    <a:cubicBezTo>
                      <a:pt x="f499" y="f68"/>
                      <a:pt x="f200" y="f72"/>
                      <a:pt x="f200" y="f448"/>
                    </a:cubicBezTo>
                    <a:cubicBezTo>
                      <a:pt x="f198" y="f78"/>
                      <a:pt x="f499" y="f51"/>
                      <a:pt x="f209" y="f51"/>
                    </a:cubicBezTo>
                    <a:cubicBezTo>
                      <a:pt x="f554" y="f51"/>
                      <a:pt x="f554" y="f78"/>
                      <a:pt x="f211" y="f448"/>
                    </a:cubicBezTo>
                    <a:cubicBezTo>
                      <a:pt x="f212" y="f72"/>
                      <a:pt x="f215" y="f62"/>
                      <a:pt x="f494" y="f449"/>
                    </a:cubicBezTo>
                    <a:cubicBezTo>
                      <a:pt x="f211" y="f60"/>
                      <a:pt x="f497" y="f55"/>
                      <a:pt x="f211" y="f88"/>
                    </a:cubicBezTo>
                    <a:cubicBezTo>
                      <a:pt x="f553" y="f118"/>
                      <a:pt x="f215" y="f138"/>
                      <a:pt x="f494" y="f440"/>
                    </a:cubicBezTo>
                    <a:cubicBezTo>
                      <a:pt x="f494" y="f442"/>
                      <a:pt x="f16" y="f137"/>
                      <a:pt x="f551" y="f135"/>
                    </a:cubicBezTo>
                    <a:cubicBezTo>
                      <a:pt x="f553" y="f138"/>
                      <a:pt x="f212" y="f138"/>
                      <a:pt x="f211" y="f135"/>
                    </a:cubicBezTo>
                    <a:cubicBezTo>
                      <a:pt x="f554" y="f137"/>
                      <a:pt x="f211" y="f136"/>
                      <a:pt x="f212" y="f443"/>
                    </a:cubicBezTo>
                    <a:cubicBezTo>
                      <a:pt x="f16" y="f437"/>
                      <a:pt x="f494" y="f141"/>
                      <a:pt x="f16" y="f156"/>
                    </a:cubicBezTo>
                    <a:cubicBezTo>
                      <a:pt x="f215" y="f143"/>
                      <a:pt x="f494" y="f31"/>
                      <a:pt x="f213" y="f33"/>
                    </a:cubicBezTo>
                    <a:cubicBezTo>
                      <a:pt x="f220" y="f425"/>
                      <a:pt x="f222" y="f25"/>
                      <a:pt x="f228" y="f423"/>
                    </a:cubicBezTo>
                    <a:cubicBezTo>
                      <a:pt x="f228" y="f21"/>
                      <a:pt x="f14" y="f549"/>
                      <a:pt x="f14" y="f171"/>
                    </a:cubicBezTo>
                    <a:cubicBezTo>
                      <a:pt x="f230" y="f422"/>
                      <a:pt x="f231" y="f416"/>
                      <a:pt x="f232" y="f416"/>
                    </a:cubicBezTo>
                    <a:cubicBezTo>
                      <a:pt x="f239" y="f422"/>
                      <a:pt x="f489" y="f171"/>
                      <a:pt x="f489" y="f549"/>
                    </a:cubicBezTo>
                    <a:cubicBezTo>
                      <a:pt x="f231" y="f23"/>
                      <a:pt x="f14" y="f35"/>
                      <a:pt x="f221" y="f166"/>
                    </a:cubicBezTo>
                    <a:cubicBezTo>
                      <a:pt x="f220" y="f31"/>
                      <a:pt x="f225" y="f143"/>
                      <a:pt x="f220" y="f156"/>
                    </a:cubicBezTo>
                    <a:cubicBezTo>
                      <a:pt x="f230" y="f21"/>
                      <a:pt x="f243" y="f187"/>
                      <a:pt x="f279" y="f409"/>
                    </a:cubicBezTo>
                    <a:cubicBezTo>
                      <a:pt x="f478" y="f409"/>
                      <a:pt x="f282" y="f19"/>
                      <a:pt x="f281" y="f410"/>
                    </a:cubicBezTo>
                    <a:cubicBezTo>
                      <a:pt x="f281" y="f19"/>
                      <a:pt x="f283" y="f19"/>
                      <a:pt x="f283" y="f19"/>
                    </a:cubicBezTo>
                    <a:cubicBezTo>
                      <a:pt x="f288" y="f409"/>
                      <a:pt x="f284" y="f184"/>
                      <a:pt x="f288" y="f183"/>
                    </a:cubicBezTo>
                    <a:cubicBezTo>
                      <a:pt x="f282" y="f187"/>
                      <a:pt x="f278" y="f187"/>
                      <a:pt x="f267" y="f189"/>
                    </a:cubicBezTo>
                    <a:cubicBezTo>
                      <a:pt x="f481" y="f181"/>
                      <a:pt x="f260" y="f412"/>
                      <a:pt x="f253" y="f413"/>
                    </a:cubicBezTo>
                    <a:cubicBezTo>
                      <a:pt x="f251" y="f175"/>
                      <a:pt x="f251" y="f175"/>
                      <a:pt x="f251" y="f175"/>
                    </a:cubicBezTo>
                    <a:cubicBezTo>
                      <a:pt x="f243" y="f416"/>
                      <a:pt x="f240" y="f21"/>
                      <a:pt x="f489" y="f35"/>
                    </a:cubicBezTo>
                    <a:cubicBezTo>
                      <a:pt x="f230" y="f38"/>
                      <a:pt x="f228" y="f158"/>
                      <a:pt x="f221" y="f40"/>
                    </a:cubicBezTo>
                    <a:cubicBezTo>
                      <a:pt x="f222" y="f136"/>
                      <a:pt x="f213" y="f105"/>
                      <a:pt x="f16" y="f93"/>
                    </a:cubicBezTo>
                    <a:cubicBezTo>
                      <a:pt x="f215" y="f87"/>
                      <a:pt x="f215" y="f43"/>
                      <a:pt x="f215" y="f49"/>
                    </a:cubicBezTo>
                    <a:cubicBezTo>
                      <a:pt x="f215" y="f58"/>
                      <a:pt x="f494" y="f73"/>
                      <a:pt x="f213" y="f71"/>
                    </a:cubicBezTo>
                    <a:cubicBezTo>
                      <a:pt x="f222" y="f449"/>
                      <a:pt x="f14" y="f465"/>
                      <a:pt x="f221" y="f469"/>
                    </a:cubicBezTo>
                    <a:cubicBezTo>
                      <a:pt x="f222" y="f471"/>
                      <a:pt x="f221" y="f470"/>
                      <a:pt x="f221" y="f474"/>
                    </a:cubicBezTo>
                    <a:cubicBezTo>
                      <a:pt x="f221" y="f475"/>
                      <a:pt x="f228" y="f572"/>
                      <a:pt x="f231" y="f475"/>
                    </a:cubicBezTo>
                    <a:cubicBezTo>
                      <a:pt x="f248" y="f473"/>
                      <a:pt x="f263" y="f471"/>
                      <a:pt x="f280" y="f574"/>
                    </a:cubicBezTo>
                    <a:cubicBezTo>
                      <a:pt x="f281" y="f467"/>
                      <a:pt x="f288" y="f466"/>
                      <a:pt x="f288" y="f574"/>
                    </a:cubicBezTo>
                    <a:cubicBezTo>
                      <a:pt x="f284" y="f468"/>
                      <a:pt x="f283" y="f468"/>
                      <a:pt x="f281" y="f469"/>
                    </a:cubicBezTo>
                    <a:cubicBezTo>
                      <a:pt x="f478" y="f471"/>
                      <a:pt x="f270" y="f470"/>
                      <a:pt x="f267" y="f473"/>
                    </a:cubicBezTo>
                    <a:cubicBezTo>
                      <a:pt x="f290" y="f574"/>
                      <a:pt x="f311" y="f546"/>
                      <a:pt x="f324" y="f68"/>
                    </a:cubicBezTo>
                    <a:cubicBezTo>
                      <a:pt x="f320" y="f449"/>
                      <a:pt x="f314" y="f556"/>
                      <a:pt x="f310" y="f575"/>
                    </a:cubicBezTo>
                    <a:cubicBezTo>
                      <a:pt x="f305" y="f465"/>
                      <a:pt x="f576" y="f546"/>
                      <a:pt x="f298" y="f466"/>
                    </a:cubicBezTo>
                    <a:cubicBezTo>
                      <a:pt x="f3" y="f466"/>
                      <a:pt x="f577" y="f574"/>
                      <a:pt x="f291" y="f466"/>
                    </a:cubicBezTo>
                    <a:cubicBezTo>
                      <a:pt x="f291" y="f546"/>
                      <a:pt x="f577" y="f465"/>
                      <a:pt x="f432" y="f575"/>
                    </a:cubicBezTo>
                    <a:cubicBezTo>
                      <a:pt x="f298" y="f578"/>
                      <a:pt x="f302" y="f556"/>
                      <a:pt x="f303" y="f555"/>
                    </a:cubicBezTo>
                    <a:cubicBezTo>
                      <a:pt x="f314" y="f449"/>
                      <a:pt x="f323" y="f72"/>
                      <a:pt x="f326" y="f58"/>
                    </a:cubicBezTo>
                    <a:cubicBezTo>
                      <a:pt x="f325" y="f58"/>
                      <a:pt x="f330" y="f78"/>
                      <a:pt x="f330" y="f58"/>
                    </a:cubicBezTo>
                    <a:cubicBezTo>
                      <a:pt x="f333" y="f60"/>
                      <a:pt x="f445" y="f73"/>
                      <a:pt x="f342" y="f75"/>
                    </a:cubicBezTo>
                    <a:cubicBezTo>
                      <a:pt x="f340" y="f75"/>
                      <a:pt x="f439" y="f60"/>
                      <a:pt x="f333" y="f448"/>
                    </a:cubicBezTo>
                    <a:cubicBezTo>
                      <a:pt x="f334" y="f58"/>
                      <a:pt x="f439" y="f58"/>
                      <a:pt x="f339" y="f58"/>
                    </a:cubicBezTo>
                    <a:cubicBezTo>
                      <a:pt x="f444" y="f58"/>
                      <a:pt x="f349" y="f78"/>
                      <a:pt x="f428" y="f447"/>
                    </a:cubicBezTo>
                    <a:cubicBezTo>
                      <a:pt x="f357" y="f447"/>
                      <a:pt x="f361" y="f51"/>
                      <a:pt x="f360" y="f58"/>
                    </a:cubicBezTo>
                    <a:cubicBezTo>
                      <a:pt x="f360" y="f58"/>
                      <a:pt x="f360" y="f58"/>
                      <a:pt x="f360" y="f58"/>
                    </a:cubicBezTo>
                    <a:cubicBezTo>
                      <a:pt x="f363" y="f447"/>
                      <a:pt x="f370" y="f51"/>
                      <a:pt x="f375" y="f45"/>
                    </a:cubicBezTo>
                    <a:cubicBezTo>
                      <a:pt x="f376" y="f80"/>
                      <a:pt x="f426" y="f43"/>
                      <a:pt x="f382" y="f43"/>
                    </a:cubicBezTo>
                    <a:cubicBezTo>
                      <a:pt x="f382" y="f43"/>
                      <a:pt x="f383" y="f80"/>
                      <a:pt x="f383" y="f43"/>
                    </a:cubicBezTo>
                    <a:cubicBezTo>
                      <a:pt x="f386" y="f87"/>
                      <a:pt x="f395" y="f88"/>
                      <a:pt x="f399" y="f103"/>
                    </a:cubicBezTo>
                    <a:cubicBezTo>
                      <a:pt x="f419" y="f132"/>
                      <a:pt x="f418" y="f446"/>
                      <a:pt x="f418" y="f443"/>
                    </a:cubicBezTo>
                    <a:cubicBezTo>
                      <a:pt x="f403" y="f140"/>
                      <a:pt x="f401" y="f434"/>
                      <a:pt x="f452" y="f161"/>
                    </a:cubicBezTo>
                    <a:cubicBezTo>
                      <a:pt x="f418" y="f156"/>
                      <a:pt x="f418" y="f38"/>
                      <a:pt x="f452" y="f29"/>
                    </a:cubicBezTo>
                    <a:cubicBezTo>
                      <a:pt x="f452" y="f31"/>
                      <a:pt x="f418" y="f146"/>
                      <a:pt x="f417" y="f38"/>
                    </a:cubicBezTo>
                    <a:cubicBezTo>
                      <a:pt x="f400" y="f38"/>
                      <a:pt x="f400" y="f38"/>
                      <a:pt x="f400" y="f38"/>
                    </a:cubicBezTo>
                    <a:cubicBezTo>
                      <a:pt x="f419" y="f29"/>
                      <a:pt x="f417" y="f25"/>
                      <a:pt x="f401" y="f170"/>
                    </a:cubicBezTo>
                    <a:cubicBezTo>
                      <a:pt x="f403" y="f423"/>
                      <a:pt x="f398" y="f423"/>
                      <a:pt x="f398" y="f23"/>
                    </a:cubicBezTo>
                    <a:cubicBezTo>
                      <a:pt x="f398" y="f27"/>
                      <a:pt x="f403" y="f168"/>
                      <a:pt x="f402" y="f146"/>
                    </a:cubicBezTo>
                    <a:cubicBezTo>
                      <a:pt x="f401" y="f146"/>
                      <a:pt x="f403" y="f146"/>
                      <a:pt x="f402" y="f146"/>
                    </a:cubicBezTo>
                    <a:cubicBezTo>
                      <a:pt x="f402" y="f31"/>
                      <a:pt x="f403" y="f31"/>
                      <a:pt x="f403" y="f31"/>
                    </a:cubicBezTo>
                    <a:cubicBezTo>
                      <a:pt x="f415" y="f31"/>
                      <a:pt x="f453" y="f143"/>
                      <a:pt x="f453" y="f142"/>
                    </a:cubicBezTo>
                    <a:cubicBezTo>
                      <a:pt x="f389" y="f143"/>
                      <a:pt x="f389" y="f31"/>
                      <a:pt x="f381" y="f143"/>
                    </a:cubicBezTo>
                    <a:cubicBezTo>
                      <a:pt x="f381" y="f142"/>
                      <a:pt x="f372" y="f163"/>
                      <a:pt x="f397" y="f156"/>
                    </a:cubicBezTo>
                    <a:cubicBezTo>
                      <a:pt x="f453" y="f429"/>
                      <a:pt x="f397" y="f435"/>
                      <a:pt x="f372" y="f440"/>
                    </a:cubicBezTo>
                    <a:cubicBezTo>
                      <a:pt x="f372" y="f440"/>
                      <a:pt x="f381" y="f440"/>
                      <a:pt x="f367" y="f440"/>
                    </a:cubicBezTo>
                    <a:cubicBezTo>
                      <a:pt x="f355" y="f436"/>
                      <a:pt x="f328" y="f436"/>
                      <a:pt x="f309" y="f434"/>
                    </a:cubicBezTo>
                    <a:cubicBezTo>
                      <a:pt x="f309" y="f437"/>
                      <a:pt x="f335" y="f440"/>
                      <a:pt x="f336" y="f441"/>
                    </a:cubicBezTo>
                    <a:cubicBezTo>
                      <a:pt x="f337" y="f441"/>
                      <a:pt x="f344" y="f441"/>
                      <a:pt x="f345" y="f442"/>
                    </a:cubicBezTo>
                    <a:cubicBezTo>
                      <a:pt x="f356" y="f441"/>
                      <a:pt x="f335" y="f440"/>
                      <a:pt x="f308" y="f434"/>
                    </a:cubicBezTo>
                    <a:cubicBezTo>
                      <a:pt x="f307" y="f433"/>
                      <a:pt x="f307" y="f141"/>
                      <a:pt x="f297" y="f433"/>
                    </a:cubicBezTo>
                    <a:cubicBezTo>
                      <a:pt x="f299" y="f435"/>
                      <a:pt x="f300" y="f433"/>
                      <a:pt x="f301" y="f433"/>
                    </a:cubicBezTo>
                    <a:cubicBezTo>
                      <a:pt x="f294" y="f429"/>
                      <a:pt x="f289" y="f156"/>
                      <a:pt x="f277" y="f143"/>
                    </a:cubicBezTo>
                    <a:cubicBezTo>
                      <a:pt x="f9" y="f168"/>
                      <a:pt x="f295" y="f146"/>
                      <a:pt x="f294" y="f31"/>
                    </a:cubicBezTo>
                    <a:cubicBezTo>
                      <a:pt x="f296" y="f31"/>
                      <a:pt x="f300" y="f31"/>
                      <a:pt x="f297" y="f168"/>
                    </a:cubicBezTo>
                    <a:cubicBezTo>
                      <a:pt x="f306" y="f33"/>
                      <a:pt x="f299" y="f166"/>
                      <a:pt x="f300" y="f33"/>
                    </a:cubicBezTo>
                    <a:cubicBezTo>
                      <a:pt x="f293" y="f33"/>
                      <a:pt x="f289" y="f454"/>
                      <a:pt x="f9" y="f454"/>
                    </a:cubicBezTo>
                    <a:cubicBezTo>
                      <a:pt x="f9" y="f35"/>
                      <a:pt x="f9" y="f425"/>
                      <a:pt x="f276" y="f27"/>
                    </a:cubicBezTo>
                    <a:cubicBezTo>
                      <a:pt x="f274" y="f27"/>
                      <a:pt x="f274" y="f425"/>
                      <a:pt x="f273" y="f35"/>
                    </a:cubicBezTo>
                    <a:cubicBezTo>
                      <a:pt x="f273" y="f425"/>
                      <a:pt x="f274" y="f425"/>
                      <a:pt x="f274" y="f27"/>
                    </a:cubicBezTo>
                    <a:cubicBezTo>
                      <a:pt x="f275" y="f25"/>
                      <a:pt x="f276" y="f23"/>
                      <a:pt x="f275" y="f170"/>
                    </a:cubicBezTo>
                    <a:cubicBezTo>
                      <a:pt x="f275" y="f423"/>
                      <a:pt x="f274" y="f170"/>
                      <a:pt x="f273" y="f170"/>
                    </a:cubicBezTo>
                    <a:cubicBezTo>
                      <a:pt x="f259" y="f23"/>
                      <a:pt x="f259" y="f170"/>
                      <a:pt x="f258" y="f21"/>
                    </a:cubicBezTo>
                    <a:cubicBezTo>
                      <a:pt x="f266" y="f177"/>
                      <a:pt x="f262" y="f181"/>
                      <a:pt x="f11" y="f409"/>
                    </a:cubicBezTo>
                    <a:cubicBezTo>
                      <a:pt x="f271" y="f410"/>
                      <a:pt x="f271" y="f192"/>
                      <a:pt x="f273" y="f197"/>
                    </a:cubicBezTo>
                    <a:cubicBezTo>
                      <a:pt x="f274" y="f193"/>
                      <a:pt x="f274" y="f457"/>
                      <a:pt x="f271" y="f456"/>
                    </a:cubicBezTo>
                    <a:cubicBezTo>
                      <a:pt x="f266" y="f201"/>
                      <a:pt x="f257" y="f193"/>
                      <a:pt x="f256" y="f197"/>
                    </a:cubicBezTo>
                    <a:cubicBezTo>
                      <a:pt x="f246" y="f189"/>
                      <a:pt x="f247" y="f422"/>
                      <a:pt x="f264" y="f425"/>
                    </a:cubicBezTo>
                    <a:cubicBezTo>
                      <a:pt x="f257" y="f425"/>
                      <a:pt x="f264" y="f425"/>
                      <a:pt x="f264" y="f425"/>
                    </a:cubicBezTo>
                    <a:cubicBezTo>
                      <a:pt x="f264" y="f425"/>
                      <a:pt x="f264" y="f425"/>
                      <a:pt x="f264" y="f27"/>
                    </a:cubicBezTo>
                    <a:cubicBezTo>
                      <a:pt x="f264" y="f25"/>
                      <a:pt x="f264" y="f23"/>
                      <a:pt x="f13" y="f23"/>
                    </a:cubicBezTo>
                    <a:cubicBezTo>
                      <a:pt x="f13" y="f23"/>
                      <a:pt x="f13" y="f27"/>
                      <a:pt x="f247" y="f23"/>
                    </a:cubicBezTo>
                    <a:cubicBezTo>
                      <a:pt x="f238" y="f549"/>
                      <a:pt x="f238" y="f416"/>
                      <a:pt x="f244" y="f413"/>
                    </a:cubicBezTo>
                    <a:cubicBezTo>
                      <a:pt x="f238" y="f174"/>
                      <a:pt x="f238" y="f464"/>
                      <a:pt x="f245" y="f21"/>
                    </a:cubicBezTo>
                    <a:cubicBezTo>
                      <a:pt x="f246" y="f423"/>
                      <a:pt x="f246" y="f23"/>
                      <a:pt x="f13" y="f23"/>
                    </a:cubicBezTo>
                    <a:cubicBezTo>
                      <a:pt x="f256" y="f423"/>
                      <a:pt x="f404" y="f21"/>
                      <a:pt x="f13" y="f171"/>
                    </a:cubicBezTo>
                    <a:cubicBezTo>
                      <a:pt x="f247" y="f413"/>
                      <a:pt x="f247" y="f182"/>
                      <a:pt x="f256" y="f197"/>
                    </a:cubicBezTo>
                    <a:cubicBezTo>
                      <a:pt x="f264" y="f193"/>
                      <a:pt x="f262" y="f457"/>
                      <a:pt x="f259" y="f456"/>
                    </a:cubicBezTo>
                    <a:cubicBezTo>
                      <a:pt x="f11" y="f202"/>
                      <a:pt x="f11" y="f456"/>
                      <a:pt x="f271" y="f456"/>
                    </a:cubicBezTo>
                    <a:cubicBezTo>
                      <a:pt x="f271" y="f201"/>
                      <a:pt x="f271" y="f201"/>
                      <a:pt x="f273" y="f201"/>
                    </a:cubicBezTo>
                    <a:cubicBezTo>
                      <a:pt x="f9" y="f202"/>
                      <a:pt x="f9" y="f202"/>
                      <a:pt x="f9" y="f193"/>
                    </a:cubicBezTo>
                    <a:cubicBezTo>
                      <a:pt x="f9" y="f199"/>
                      <a:pt x="f276" y="f194"/>
                      <a:pt x="f277" y="f197"/>
                    </a:cubicBezTo>
                    <a:cubicBezTo>
                      <a:pt x="f319" y="f197"/>
                      <a:pt x="f289" y="f199"/>
                      <a:pt x="f295" y="f193"/>
                    </a:cubicBezTo>
                    <a:cubicBezTo>
                      <a:pt x="f296" y="f206"/>
                      <a:pt x="f307" y="f461"/>
                      <a:pt x="f327" y="f406"/>
                    </a:cubicBezTo>
                    <a:cubicBezTo>
                      <a:pt x="f336" y="f227"/>
                      <a:pt x="f345" y="f244"/>
                      <a:pt x="f397" y="f13"/>
                    </a:cubicBezTo>
                    <a:cubicBezTo>
                      <a:pt x="f389" y="f404"/>
                      <a:pt x="f453" y="f404"/>
                      <a:pt x="f453" y="f257"/>
                    </a:cubicBezTo>
                    <a:cubicBezTo>
                      <a:pt x="f389" y="f258"/>
                      <a:pt x="f398" y="f258"/>
                      <a:pt x="f402" y="f259"/>
                    </a:cubicBezTo>
                    <a:cubicBezTo>
                      <a:pt x="f419" y="f271"/>
                      <a:pt x="f393" y="f271"/>
                      <a:pt x="f390" y="f271"/>
                    </a:cubicBezTo>
                    <a:cubicBezTo>
                      <a:pt x="f387" y="f273"/>
                      <a:pt x="f384" y="f273"/>
                      <a:pt x="f380" y="f273"/>
                    </a:cubicBezTo>
                    <a:cubicBezTo>
                      <a:pt x="f380" y="f273"/>
                      <a:pt x="f380" y="f273"/>
                      <a:pt x="f379" y="f273"/>
                    </a:cubicBezTo>
                    <a:cubicBezTo>
                      <a:pt x="f377" y="f276"/>
                      <a:pt x="f370" y="f9"/>
                      <a:pt x="f363" y="f9"/>
                    </a:cubicBezTo>
                    <a:cubicBezTo>
                      <a:pt x="f362" y="f9"/>
                      <a:pt x="f368" y="f9"/>
                      <a:pt x="f427" y="f277"/>
                    </a:cubicBezTo>
                    <a:cubicBezTo>
                      <a:pt x="f427" y="f319"/>
                      <a:pt x="f368" y="f289"/>
                      <a:pt x="f362" y="f295"/>
                    </a:cubicBezTo>
                    <a:cubicBezTo>
                      <a:pt x="f363" y="f294"/>
                      <a:pt x="f364" y="f294"/>
                      <a:pt x="f369" y="f294"/>
                    </a:cubicBezTo>
                    <a:cubicBezTo>
                      <a:pt x="f365" y="f295"/>
                      <a:pt x="f365" y="f293"/>
                      <a:pt x="f369" y="f294"/>
                    </a:cubicBezTo>
                    <a:cubicBezTo>
                      <a:pt x="f369" y="f294"/>
                      <a:pt x="f369" y="f294"/>
                      <a:pt x="f369" y="f294"/>
                    </a:cubicBezTo>
                    <a:cubicBezTo>
                      <a:pt x="f364" y="f294"/>
                      <a:pt x="f363" y="f294"/>
                      <a:pt x="f364" y="f296"/>
                    </a:cubicBezTo>
                    <a:cubicBezTo>
                      <a:pt x="f370" y="f301"/>
                      <a:pt x="f374" y="f301"/>
                      <a:pt x="f378" y="f293"/>
                    </a:cubicBezTo>
                    <a:cubicBezTo>
                      <a:pt x="f376" y="f289"/>
                      <a:pt x="f379" y="f295"/>
                      <a:pt x="f380" y="f295"/>
                    </a:cubicBezTo>
                    <a:cubicBezTo>
                      <a:pt x="f384" y="f319"/>
                      <a:pt x="f388" y="f289"/>
                      <a:pt x="f396" y="f9"/>
                    </a:cubicBezTo>
                    <a:cubicBezTo>
                      <a:pt x="f424" y="f276"/>
                      <a:pt x="f388" y="f276"/>
                      <a:pt x="f386" y="f276"/>
                    </a:cubicBezTo>
                    <a:cubicBezTo>
                      <a:pt x="f392" y="f276"/>
                      <a:pt x="f451" y="f319"/>
                      <a:pt x="f452" y="f275"/>
                    </a:cubicBezTo>
                    <a:cubicBezTo>
                      <a:pt x="f417" y="f9"/>
                      <a:pt x="f451" y="f9"/>
                      <a:pt x="f451" y="f289"/>
                    </a:cubicBezTo>
                    <a:cubicBezTo>
                      <a:pt x="f451" y="f295"/>
                      <a:pt x="f400" y="f293"/>
                      <a:pt x="f418" y="f296"/>
                    </a:cubicBezTo>
                    <a:cubicBezTo>
                      <a:pt x="f401" y="f301"/>
                      <a:pt x="f401" y="f300"/>
                      <a:pt x="f452" y="f297"/>
                    </a:cubicBezTo>
                    <a:cubicBezTo>
                      <a:pt x="f418" y="f309"/>
                      <a:pt x="f419" y="f335"/>
                      <a:pt x="f419" y="f336"/>
                    </a:cubicBezTo>
                    <a:cubicBezTo>
                      <a:pt x="f419" y="f338"/>
                      <a:pt x="f419" y="f355"/>
                      <a:pt x="f418" y="f344"/>
                    </a:cubicBezTo>
                    <a:cubicBezTo>
                      <a:pt x="f402" y="f337"/>
                      <a:pt x="f401" y="f355"/>
                      <a:pt x="f401" y="f345"/>
                    </a:cubicBezTo>
                    <a:cubicBezTo>
                      <a:pt x="f402" y="f381"/>
                      <a:pt x="f452" y="f389"/>
                      <a:pt x="f400" y="f453"/>
                    </a:cubicBezTo>
                    <a:cubicBezTo>
                      <a:pt x="f419" y="f453"/>
                      <a:pt x="f451" y="f398"/>
                      <a:pt x="f451" y="f403"/>
                    </a:cubicBezTo>
                    <a:cubicBezTo>
                      <a:pt x="f451" y="f401"/>
                      <a:pt x="f419" y="f402"/>
                      <a:pt x="f400" y="f401"/>
                    </a:cubicBezTo>
                    <a:cubicBezTo>
                      <a:pt x="f417" y="f452"/>
                      <a:pt x="f418" y="f452"/>
                      <a:pt x="f452" y="f418"/>
                    </a:cubicBezTo>
                    <a:cubicBezTo>
                      <a:pt x="f418" y="f417"/>
                      <a:pt x="f419" y="f417"/>
                      <a:pt x="f400" y="f419"/>
                    </a:cubicBezTo>
                    <a:cubicBezTo>
                      <a:pt x="f400" y="f421"/>
                      <a:pt x="f400" y="f421"/>
                      <a:pt x="f419" y="f421"/>
                    </a:cubicBezTo>
                    <a:cubicBezTo>
                      <a:pt x="f421" y="f451"/>
                      <a:pt x="f451" y="f399"/>
                      <a:pt x="f451" y="f393"/>
                    </a:cubicBezTo>
                    <a:cubicBezTo>
                      <a:pt x="f451" y="f394"/>
                      <a:pt x="f451" y="f392"/>
                      <a:pt x="f419" y="f391"/>
                    </a:cubicBezTo>
                    <a:cubicBezTo>
                      <a:pt x="f400" y="f391"/>
                      <a:pt x="f418" y="f391"/>
                      <a:pt x="f418" y="f390"/>
                    </a:cubicBezTo>
                    <a:cubicBezTo>
                      <a:pt x="f417" y="f387"/>
                      <a:pt x="f402" y="f384"/>
                      <a:pt x="f452" y="f380"/>
                    </a:cubicBezTo>
                    <a:cubicBezTo>
                      <a:pt x="f452" y="f426"/>
                      <a:pt x="f400" y="f376"/>
                      <a:pt x="f401" y="f377"/>
                    </a:cubicBezTo>
                    <a:cubicBezTo>
                      <a:pt x="f403" y="f375"/>
                      <a:pt x="f402" y="f364"/>
                      <a:pt x="f452" y="f362"/>
                    </a:cubicBezTo>
                    <a:cubicBezTo>
                      <a:pt x="f452" y="f368"/>
                      <a:pt x="f418" y="f368"/>
                      <a:pt x="f418" y="f427"/>
                    </a:cubicBezTo>
                    <a:cubicBezTo>
                      <a:pt x="f418" y="f361"/>
                      <a:pt x="f452" y="f361"/>
                      <a:pt x="f401" y="f360"/>
                    </a:cubicBezTo>
                    <a:cubicBezTo>
                      <a:pt x="f402" y="f360"/>
                      <a:pt x="f402" y="f357"/>
                      <a:pt x="f401" y="f352"/>
                    </a:cubicBezTo>
                    <a:cubicBezTo>
                      <a:pt x="f401" y="f428"/>
                      <a:pt x="f418" y="f428"/>
                      <a:pt x="f418" y="f353"/>
                    </a:cubicBezTo>
                    <a:cubicBezTo>
                      <a:pt x="f417" y="f354"/>
                      <a:pt x="f401" y="f351"/>
                      <a:pt x="f401" y="f354"/>
                    </a:cubicBezTo>
                    <a:cubicBezTo>
                      <a:pt x="f401" y="f350"/>
                      <a:pt x="f418" y="f350"/>
                      <a:pt x="f418" y="f348"/>
                    </a:cubicBezTo>
                    <a:cubicBezTo>
                      <a:pt x="f401" y="f347"/>
                      <a:pt x="f403" y="f347"/>
                      <a:pt x="f453" y="f347"/>
                    </a:cubicBezTo>
                    <a:cubicBezTo>
                      <a:pt x="f453" y="f347"/>
                      <a:pt x="f415" y="f348"/>
                      <a:pt x="f415" y="f347"/>
                    </a:cubicBezTo>
                    <a:cubicBezTo>
                      <a:pt x="f415" y="f347"/>
                      <a:pt x="f415" y="f346"/>
                      <a:pt x="f453" y="f346"/>
                    </a:cubicBezTo>
                    <a:cubicBezTo>
                      <a:pt x="f403" y="f346"/>
                      <a:pt x="f401" y="f347"/>
                      <a:pt x="f452" y="f346"/>
                    </a:cubicBezTo>
                    <a:cubicBezTo>
                      <a:pt x="f418" y="f346"/>
                      <a:pt x="f417" y="f346"/>
                      <a:pt x="f417" y="f438"/>
                    </a:cubicBezTo>
                    <a:cubicBezTo>
                      <a:pt x="f417" y="f342"/>
                      <a:pt x="f452" y="f342"/>
                      <a:pt x="f402" y="f342"/>
                    </a:cubicBezTo>
                    <a:cubicBezTo>
                      <a:pt x="f403" y="f342"/>
                      <a:pt x="f453" y="f342"/>
                      <a:pt x="f415" y="f342"/>
                    </a:cubicBezTo>
                    <a:cubicBezTo>
                      <a:pt x="f453" y="f342"/>
                      <a:pt x="f398" y="f342"/>
                      <a:pt x="f402" y="f342"/>
                    </a:cubicBezTo>
                    <a:cubicBezTo>
                      <a:pt x="f401" y="f341"/>
                      <a:pt x="f401" y="f340"/>
                      <a:pt x="f403" y="f445"/>
                    </a:cubicBezTo>
                    <a:cubicBezTo>
                      <a:pt x="f453" y="f445"/>
                      <a:pt x="f389" y="f445"/>
                      <a:pt x="f372" y="f339"/>
                    </a:cubicBezTo>
                    <a:cubicBezTo>
                      <a:pt x="f397" y="f339"/>
                      <a:pt x="f389" y="f439"/>
                      <a:pt x="f389" y="f333"/>
                    </a:cubicBezTo>
                    <a:cubicBezTo>
                      <a:pt x="f397" y="f332"/>
                      <a:pt x="f372" y="f332"/>
                      <a:pt x="f381" y="f332"/>
                    </a:cubicBezTo>
                    <a:cubicBezTo>
                      <a:pt x="f381" y="f332"/>
                      <a:pt x="f358" y="f334"/>
                      <a:pt x="f367" y="f332"/>
                    </a:cubicBezTo>
                    <a:cubicBezTo>
                      <a:pt x="f358" y="f325"/>
                      <a:pt x="f381" y="f321"/>
                      <a:pt x="f359" y="f318"/>
                    </a:cubicBezTo>
                    <a:cubicBezTo>
                      <a:pt x="f358" y="f316"/>
                      <a:pt x="f358" y="f431"/>
                      <a:pt x="f355" y="f313"/>
                    </a:cubicBezTo>
                    <a:cubicBezTo>
                      <a:pt x="f355" y="f312"/>
                      <a:pt x="f345" y="f310"/>
                      <a:pt x="f344" y="f304"/>
                    </a:cubicBezTo>
                    <a:cubicBezTo>
                      <a:pt x="f338" y="f305"/>
                      <a:pt x="f336" y="f303"/>
                      <a:pt x="f336" y="f576"/>
                    </a:cubicBezTo>
                    <a:cubicBezTo>
                      <a:pt x="f338" y="f576"/>
                      <a:pt x="f345" y="f576"/>
                      <a:pt x="f381" y="f298"/>
                    </a:cubicBezTo>
                    <a:cubicBezTo>
                      <a:pt x="f345" y="f291"/>
                      <a:pt x="f337" y="f298"/>
                      <a:pt x="f327" y="f432"/>
                    </a:cubicBezTo>
                    <a:cubicBezTo>
                      <a:pt x="f335" y="f432"/>
                      <a:pt x="f327" y="f577"/>
                      <a:pt x="f327" y="f432"/>
                    </a:cubicBezTo>
                    <a:cubicBezTo>
                      <a:pt x="f328" y="f432"/>
                      <a:pt x="f336" y="f291"/>
                      <a:pt x="f336" y="f287"/>
                    </a:cubicBezTo>
                    <a:cubicBezTo>
                      <a:pt x="f338" y="f290"/>
                      <a:pt x="f345" y="f287"/>
                      <a:pt x="f359" y="f290"/>
                    </a:cubicBezTo>
                    <a:cubicBezTo>
                      <a:pt x="f381" y="f290"/>
                      <a:pt x="f372" y="f290"/>
                      <a:pt x="f372" y="f284"/>
                    </a:cubicBezTo>
                    <a:cubicBezTo>
                      <a:pt x="f372" y="f288"/>
                      <a:pt x="f367" y="f288"/>
                      <a:pt x="f359" y="f288"/>
                    </a:cubicBezTo>
                    <a:cubicBezTo>
                      <a:pt x="f345" y="f288"/>
                      <a:pt x="f355" y="f284"/>
                      <a:pt x="f338" y="f284"/>
                    </a:cubicBezTo>
                    <a:cubicBezTo>
                      <a:pt x="f337" y="f284"/>
                      <a:pt x="f338" y="f284"/>
                      <a:pt x="f337" y="f284"/>
                    </a:cubicBezTo>
                    <a:cubicBezTo>
                      <a:pt x="f337" y="f288"/>
                      <a:pt x="f338" y="f288"/>
                      <a:pt x="f338" y="f288"/>
                    </a:cubicBezTo>
                    <a:cubicBezTo>
                      <a:pt x="f336" y="f282"/>
                      <a:pt x="f356" y="f283"/>
                      <a:pt x="f317" y="f283"/>
                    </a:cubicBezTo>
                    <a:cubicBezTo>
                      <a:pt x="f317" y="f283"/>
                      <a:pt x="f317" y="f283"/>
                      <a:pt x="f335" y="f283"/>
                    </a:cubicBezTo>
                    <a:cubicBezTo>
                      <a:pt x="f356" y="f281"/>
                      <a:pt x="f337" y="f282"/>
                      <a:pt x="f336" y="f478"/>
                    </a:cubicBezTo>
                    <a:cubicBezTo>
                      <a:pt x="f328" y="f270"/>
                      <a:pt x="f317" y="f278"/>
                      <a:pt x="f308" y="f478"/>
                    </a:cubicBezTo>
                    <a:cubicBezTo>
                      <a:pt x="f306" y="f282"/>
                      <a:pt x="f297" y="f478"/>
                      <a:pt x="f300" y="f279"/>
                    </a:cubicBezTo>
                    <a:cubicBezTo>
                      <a:pt x="f301" y="f270"/>
                      <a:pt x="f293" y="f272"/>
                      <a:pt x="f293" y="f267"/>
                    </a:cubicBezTo>
                    <a:cubicBezTo>
                      <a:pt x="f293" y="f263"/>
                      <a:pt x="f295" y="f261"/>
                      <a:pt x="f9" y="f10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id="{7F718AE0-38B1-8C3A-6AAD-D7AAA0A2F517}"/>
                  </a:ext>
                </a:extLst>
              </p:cNvPr>
              <p:cNvSpPr/>
              <p:nvPr/>
            </p:nvSpPr>
            <p:spPr>
              <a:xfrm>
                <a:off x="4964113" y="2281235"/>
                <a:ext cx="795335" cy="6318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168"/>
                  <a:gd name="f8" fmla="val 122"/>
                  <a:gd name="f9" fmla="val 11"/>
                  <a:gd name="f10" fmla="val 138"/>
                  <a:gd name="f11" fmla="val 9"/>
                  <a:gd name="f12" fmla="val 154"/>
                  <a:gd name="f13" fmla="val 7"/>
                  <a:gd name="f14" fmla="val 170"/>
                  <a:gd name="f15" fmla="val 4"/>
                  <a:gd name="f16" fmla="val 174"/>
                  <a:gd name="f17" fmla="val 3"/>
                  <a:gd name="f18" fmla="val 178"/>
                  <a:gd name="f19" fmla="val 8"/>
                  <a:gd name="f20" fmla="val 187"/>
                  <a:gd name="f21" fmla="val 20"/>
                  <a:gd name="f22" fmla="val 189"/>
                  <a:gd name="f23" fmla="val 32"/>
                  <a:gd name="f24" fmla="val 182"/>
                  <a:gd name="f25" fmla="val 45"/>
                  <a:gd name="f26" fmla="val 179"/>
                  <a:gd name="f27" fmla="val 51"/>
                  <a:gd name="f28" fmla="val 54"/>
                  <a:gd name="f29" fmla="val 167"/>
                  <a:gd name="f30" fmla="val 55"/>
                  <a:gd name="f31" fmla="val 160"/>
                  <a:gd name="f32" fmla="val 57"/>
                  <a:gd name="f33" fmla="val 153"/>
                  <a:gd name="f34" fmla="val 59"/>
                  <a:gd name="f35" fmla="val 145"/>
                  <a:gd name="f36" fmla="val 143"/>
                  <a:gd name="f37" fmla="val 60"/>
                  <a:gd name="f38" fmla="val 62"/>
                  <a:gd name="f39" fmla="val 142"/>
                  <a:gd name="f40" fmla="val 69"/>
                  <a:gd name="f41" fmla="val 70"/>
                  <a:gd name="f42" fmla="val 150"/>
                  <a:gd name="f43" fmla="val 71"/>
                  <a:gd name="f44" fmla="val 166"/>
                  <a:gd name="f45" fmla="val 72"/>
                  <a:gd name="f46" fmla="val 75"/>
                  <a:gd name="f47" fmla="val 198"/>
                  <a:gd name="f48" fmla="val 80"/>
                  <a:gd name="f49" fmla="val 209"/>
                  <a:gd name="f50" fmla="val 84"/>
                  <a:gd name="f51" fmla="val 89"/>
                  <a:gd name="f52" fmla="val 101"/>
                  <a:gd name="f53" fmla="val 208"/>
                  <a:gd name="f54" fmla="val 108"/>
                  <a:gd name="f55" fmla="val 205"/>
                  <a:gd name="f56" fmla="val 115"/>
                  <a:gd name="f57" fmla="val 202"/>
                  <a:gd name="f58" fmla="val 199"/>
                  <a:gd name="f59" fmla="val 129"/>
                  <a:gd name="f60" fmla="val 197"/>
                  <a:gd name="f61" fmla="val 130"/>
                  <a:gd name="f62" fmla="val 190"/>
                  <a:gd name="f63" fmla="val 183"/>
                  <a:gd name="f64" fmla="val 177"/>
                  <a:gd name="f65" fmla="val 127"/>
                  <a:gd name="f66" fmla="val 171"/>
                  <a:gd name="f67" fmla="val 169"/>
                  <a:gd name="f68" fmla="val 128"/>
                  <a:gd name="f69" fmla="val 135"/>
                  <a:gd name="f70" fmla="val 165"/>
                  <a:gd name="f71" fmla="val 141"/>
                  <a:gd name="f72" fmla="val 164"/>
                  <a:gd name="f73" fmla="val 147"/>
                  <a:gd name="f74" fmla="val 162"/>
                  <a:gd name="f75" fmla="val 161"/>
                  <a:gd name="f76" fmla="val 159"/>
                  <a:gd name="f77" fmla="val 156"/>
                  <a:gd name="f78" fmla="val 152"/>
                  <a:gd name="f79" fmla="val 148"/>
                  <a:gd name="f80" fmla="val 140"/>
                  <a:gd name="f81" fmla="val 136"/>
                  <a:gd name="f82" fmla="val 132"/>
                  <a:gd name="f83" fmla="val 125"/>
                  <a:gd name="f84" fmla="val 121"/>
                  <a:gd name="f85" fmla="val 117"/>
                  <a:gd name="f86" fmla="val 113"/>
                  <a:gd name="f87" fmla="val 157"/>
                  <a:gd name="f88" fmla="val 111"/>
                  <a:gd name="f89" fmla="val 109"/>
                  <a:gd name="f90" fmla="val 155"/>
                  <a:gd name="f91" fmla="val 106"/>
                  <a:gd name="f92" fmla="val 105"/>
                  <a:gd name="f93" fmla="val 104"/>
                  <a:gd name="f94" fmla="val 102"/>
                  <a:gd name="f95" fmla="val 100"/>
                  <a:gd name="f96" fmla="val 99"/>
                  <a:gd name="f97" fmla="val 151"/>
                  <a:gd name="f98" fmla="val 98"/>
                  <a:gd name="f99" fmla="val 97"/>
                  <a:gd name="f100" fmla="val 95"/>
                  <a:gd name="f101" fmla="val 94"/>
                  <a:gd name="f102" fmla="val 93"/>
                  <a:gd name="f103" fmla="val 92"/>
                  <a:gd name="f104" fmla="val 149"/>
                  <a:gd name="f105" fmla="val 87"/>
                  <a:gd name="f106" fmla="val 78"/>
                  <a:gd name="f107" fmla="val 146"/>
                  <a:gd name="f108" fmla="val 61"/>
                  <a:gd name="f109" fmla="val 144"/>
                  <a:gd name="f110" fmla="val 58"/>
                  <a:gd name="f111" fmla="val 56"/>
                  <a:gd name="f112" fmla="val 53"/>
                  <a:gd name="f113" fmla="val 49"/>
                  <a:gd name="f114" fmla="val 47"/>
                  <a:gd name="f115" fmla="val 139"/>
                  <a:gd name="f116" fmla="val 43"/>
                  <a:gd name="f117" fmla="val 41"/>
                  <a:gd name="f118" fmla="val 137"/>
                  <a:gd name="f119" fmla="val 38"/>
                  <a:gd name="f120" fmla="val 34"/>
                  <a:gd name="f121" fmla="val 134"/>
                  <a:gd name="f122" fmla="val 33"/>
                  <a:gd name="f123" fmla="val 30"/>
                  <a:gd name="f124" fmla="val 28"/>
                  <a:gd name="f125" fmla="val 26"/>
                  <a:gd name="f126" fmla="val 25"/>
                  <a:gd name="f127" fmla="val 23"/>
                  <a:gd name="f128" fmla="val 24"/>
                  <a:gd name="f129" fmla="val 22"/>
                  <a:gd name="f130" fmla="val 18"/>
                  <a:gd name="f131" fmla="val 16"/>
                  <a:gd name="f132" fmla="val 13"/>
                  <a:gd name="f133" fmla="val 12"/>
                  <a:gd name="f134" fmla="val 10"/>
                  <a:gd name="f135" fmla="val 107"/>
                  <a:gd name="f136" fmla="val 103"/>
                  <a:gd name="f137" fmla="val 96"/>
                  <a:gd name="f138" fmla="val 6"/>
                  <a:gd name="f139" fmla="val 90"/>
                  <a:gd name="f140" fmla="val 86"/>
                  <a:gd name="f141" fmla="val 1"/>
                  <a:gd name="f142" fmla="val 82"/>
                  <a:gd name="f143" fmla="val 5"/>
                  <a:gd name="f144" fmla="val 65"/>
                  <a:gd name="f145" fmla="val 63"/>
                  <a:gd name="f146" fmla="val 40"/>
                  <a:gd name="f147" fmla="val 39"/>
                  <a:gd name="f148" fmla="val 37"/>
                  <a:gd name="f149" fmla="val 36"/>
                  <a:gd name="f150" fmla="val 31"/>
                  <a:gd name="f151" fmla="val 35"/>
                  <a:gd name="f152" fmla="val 15"/>
                  <a:gd name="f153" fmla="val 29"/>
                  <a:gd name="f154" fmla="val 27"/>
                  <a:gd name="f155" fmla="val 14"/>
                  <a:gd name="f156" fmla="val 21"/>
                  <a:gd name="f157" fmla="val 17"/>
                  <a:gd name="f158" fmla="val 19"/>
                  <a:gd name="f159" fmla="val 46"/>
                  <a:gd name="f160" fmla="val 50"/>
                  <a:gd name="f161" fmla="val 52"/>
                  <a:gd name="f162" fmla="val 67"/>
                  <a:gd name="f163" fmla="val 77"/>
                  <a:gd name="f164" fmla="val 76"/>
                  <a:gd name="f165" fmla="val 88"/>
                  <a:gd name="f166" fmla="val 91"/>
                  <a:gd name="f167" fmla="val 85"/>
                  <a:gd name="f168" fmla="val 110"/>
                  <a:gd name="f169" fmla="val 120"/>
                  <a:gd name="f170" fmla="val 123"/>
                  <a:gd name="f171" fmla="val 126"/>
                  <a:gd name="f172" fmla="val 124"/>
                  <a:gd name="f173" fmla="val 44"/>
                  <a:gd name="f174" fmla="val 133"/>
                  <a:gd name="f175" fmla="val 131"/>
                  <a:gd name="f176" fmla="val 116"/>
                  <a:gd name="f177" fmla="val 83"/>
                  <a:gd name="f178" fmla="val 119"/>
                  <a:gd name="f179" fmla="val 112"/>
                  <a:gd name="f180" fmla="val 118"/>
                  <a:gd name="f181" fmla="val 114"/>
                  <a:gd name="f182" fmla="val 79"/>
                  <a:gd name="f183" fmla="val 81"/>
                  <a:gd name="f184" fmla="val 66"/>
                  <a:gd name="f185" fmla="val 48"/>
                  <a:gd name="f186" fmla="val 42"/>
                  <a:gd name="f187" fmla="+- 0 0 -90"/>
                  <a:gd name="f188" fmla="*/ f3 1 211"/>
                  <a:gd name="f189" fmla="*/ f4 1 168"/>
                  <a:gd name="f190" fmla="val f5"/>
                  <a:gd name="f191" fmla="val f6"/>
                  <a:gd name="f192" fmla="val f7"/>
                  <a:gd name="f193" fmla="*/ f187 f0 1"/>
                  <a:gd name="f194" fmla="+- f192 0 f190"/>
                  <a:gd name="f195" fmla="+- f191 0 f190"/>
                  <a:gd name="f196" fmla="*/ f193 1 f2"/>
                  <a:gd name="f197" fmla="*/ f195 1 211"/>
                  <a:gd name="f198" fmla="*/ f194 1 168"/>
                  <a:gd name="f199" fmla="*/ 180 f195 1"/>
                  <a:gd name="f200" fmla="*/ 8 f194 1"/>
                  <a:gd name="f201" fmla="*/ 145 f195 1"/>
                  <a:gd name="f202" fmla="*/ 59 f194 1"/>
                  <a:gd name="f203" fmla="*/ 198 f195 1"/>
                  <a:gd name="f204" fmla="*/ 80 f194 1"/>
                  <a:gd name="f205" fmla="*/ 190 f195 1"/>
                  <a:gd name="f206" fmla="*/ 130 f194 1"/>
                  <a:gd name="f207" fmla="*/ 164 f195 1"/>
                  <a:gd name="f208" fmla="*/ 147 f194 1"/>
                  <a:gd name="f209" fmla="*/ 140 f195 1"/>
                  <a:gd name="f210" fmla="*/ 164 f194 1"/>
                  <a:gd name="f211" fmla="*/ 111 f195 1"/>
                  <a:gd name="f212" fmla="*/ 156 f194 1"/>
                  <a:gd name="f213" fmla="*/ 102 f195 1"/>
                  <a:gd name="f214" fmla="*/ 150 f194 1"/>
                  <a:gd name="f215" fmla="*/ 95 f195 1"/>
                  <a:gd name="f216" fmla="*/ 151 f194 1"/>
                  <a:gd name="f217" fmla="*/ 61 f195 1"/>
                  <a:gd name="f218" fmla="*/ 144 f194 1"/>
                  <a:gd name="f219" fmla="*/ 55 f195 1"/>
                  <a:gd name="f220" fmla="*/ 53 f195 1"/>
                  <a:gd name="f221" fmla="*/ 146 f194 1"/>
                  <a:gd name="f222" fmla="*/ 38 f195 1"/>
                  <a:gd name="f223" fmla="*/ 136 f194 1"/>
                  <a:gd name="f224" fmla="*/ 25 f195 1"/>
                  <a:gd name="f225" fmla="*/ 137 f194 1"/>
                  <a:gd name="f226" fmla="*/ 12 f195 1"/>
                  <a:gd name="f227" fmla="*/ 108 f194 1"/>
                  <a:gd name="f228" fmla="*/ 8 f195 1"/>
                  <a:gd name="f229" fmla="*/ 100 f194 1"/>
                  <a:gd name="f230" fmla="*/ 1 f195 1"/>
                  <a:gd name="f231" fmla="*/ 82 f194 1"/>
                  <a:gd name="f232" fmla="*/ 5 f195 1"/>
                  <a:gd name="f233" fmla="*/ 61 f194 1"/>
                  <a:gd name="f234" fmla="*/ 39 f194 1"/>
                  <a:gd name="f235" fmla="*/ 7 f195 1"/>
                  <a:gd name="f236" fmla="*/ 32 f194 1"/>
                  <a:gd name="f237" fmla="*/ 15 f195 1"/>
                  <a:gd name="f238" fmla="*/ 36 f194 1"/>
                  <a:gd name="f239" fmla="*/ 37 f194 1"/>
                  <a:gd name="f240" fmla="*/ 10 f195 1"/>
                  <a:gd name="f241" fmla="*/ 24 f194 1"/>
                  <a:gd name="f242" fmla="*/ 26 f194 1"/>
                  <a:gd name="f243" fmla="*/ 13 f195 1"/>
                  <a:gd name="f244" fmla="*/ 18 f194 1"/>
                  <a:gd name="f245" fmla="*/ 12 f194 1"/>
                  <a:gd name="f246" fmla="*/ 3 f194 1"/>
                  <a:gd name="f247" fmla="*/ 36 f195 1"/>
                  <a:gd name="f248" fmla="*/ 28 f194 1"/>
                  <a:gd name="f249" fmla="*/ 31 f195 1"/>
                  <a:gd name="f250" fmla="*/ 27 f195 1"/>
                  <a:gd name="f251" fmla="*/ 49 f194 1"/>
                  <a:gd name="f252" fmla="*/ 20 f195 1"/>
                  <a:gd name="f253" fmla="*/ 14 f195 1"/>
                  <a:gd name="f254" fmla="*/ 77 f194 1"/>
                  <a:gd name="f255" fmla="*/ 88 f194 1"/>
                  <a:gd name="f256" fmla="*/ 90 f194 1"/>
                  <a:gd name="f257" fmla="*/ 17 f195 1"/>
                  <a:gd name="f258" fmla="*/ 102 f194 1"/>
                  <a:gd name="f259" fmla="*/ 126 f194 1"/>
                  <a:gd name="f260" fmla="*/ 46 f195 1"/>
                  <a:gd name="f261" fmla="*/ 128 f194 1"/>
                  <a:gd name="f262" fmla="*/ 101 f195 1"/>
                  <a:gd name="f263" fmla="*/ 133 f194 1"/>
                  <a:gd name="f264" fmla="*/ 99 f195 1"/>
                  <a:gd name="f265" fmla="*/ 92 f194 1"/>
                  <a:gd name="f266" fmla="*/ 92 f195 1"/>
                  <a:gd name="f267" fmla="*/ 106 f195 1"/>
                  <a:gd name="f268" fmla="*/ 96 f194 1"/>
                  <a:gd name="f269" fmla="*/ 116 f194 1"/>
                  <a:gd name="f270" fmla="*/ 110 f195 1"/>
                  <a:gd name="f271" fmla="*/ 97 f194 1"/>
                  <a:gd name="f272" fmla="*/ 115 f195 1"/>
                  <a:gd name="f273" fmla="*/ 127 f194 1"/>
                  <a:gd name="f274" fmla="*/ 117 f195 1"/>
                  <a:gd name="f275" fmla="*/ 132 f194 1"/>
                  <a:gd name="f276" fmla="*/ 118 f195 1"/>
                  <a:gd name="f277" fmla="*/ 142 f194 1"/>
                  <a:gd name="f278" fmla="*/ 125 f195 1"/>
                  <a:gd name="f279" fmla="*/ 143 f194 1"/>
                  <a:gd name="f280" fmla="*/ 138 f195 1"/>
                  <a:gd name="f281" fmla="*/ 145 f194 1"/>
                  <a:gd name="f282" fmla="*/ 143 f195 1"/>
                  <a:gd name="f283" fmla="*/ 119 f194 1"/>
                  <a:gd name="f284" fmla="*/ 130 f195 1"/>
                  <a:gd name="f285" fmla="*/ 86 f194 1"/>
                  <a:gd name="f286" fmla="*/ 121 f194 1"/>
                  <a:gd name="f287" fmla="*/ 151 f195 1"/>
                  <a:gd name="f288" fmla="*/ 117 f194 1"/>
                  <a:gd name="f289" fmla="*/ 128 f195 1"/>
                  <a:gd name="f290" fmla="*/ 71 f194 1"/>
                  <a:gd name="f291" fmla="*/ 126 f195 1"/>
                  <a:gd name="f292" fmla="*/ 81 f194 1"/>
                  <a:gd name="f293" fmla="*/ 38 f194 1"/>
                  <a:gd name="f294" fmla="*/ 112 f195 1"/>
                  <a:gd name="f295" fmla="*/ 31 f194 1"/>
                  <a:gd name="f296" fmla="*/ 122 f195 1"/>
                  <a:gd name="f297" fmla="*/ 20 f194 1"/>
                  <a:gd name="f298" fmla="+- f196 0 f1"/>
                  <a:gd name="f299" fmla="*/ f199 1 211"/>
                  <a:gd name="f300" fmla="*/ f200 1 168"/>
                  <a:gd name="f301" fmla="*/ f201 1 211"/>
                  <a:gd name="f302" fmla="*/ f202 1 168"/>
                  <a:gd name="f303" fmla="*/ f203 1 211"/>
                  <a:gd name="f304" fmla="*/ f204 1 168"/>
                  <a:gd name="f305" fmla="*/ f205 1 211"/>
                  <a:gd name="f306" fmla="*/ f206 1 168"/>
                  <a:gd name="f307" fmla="*/ f207 1 211"/>
                  <a:gd name="f308" fmla="*/ f208 1 168"/>
                  <a:gd name="f309" fmla="*/ f209 1 211"/>
                  <a:gd name="f310" fmla="*/ f210 1 168"/>
                  <a:gd name="f311" fmla="*/ f211 1 211"/>
                  <a:gd name="f312" fmla="*/ f212 1 168"/>
                  <a:gd name="f313" fmla="*/ f213 1 211"/>
                  <a:gd name="f314" fmla="*/ f214 1 168"/>
                  <a:gd name="f315" fmla="*/ f215 1 211"/>
                  <a:gd name="f316" fmla="*/ f216 1 168"/>
                  <a:gd name="f317" fmla="*/ f217 1 211"/>
                  <a:gd name="f318" fmla="*/ f218 1 168"/>
                  <a:gd name="f319" fmla="*/ f219 1 211"/>
                  <a:gd name="f320" fmla="*/ f220 1 211"/>
                  <a:gd name="f321" fmla="*/ f221 1 168"/>
                  <a:gd name="f322" fmla="*/ f222 1 211"/>
                  <a:gd name="f323" fmla="*/ f223 1 168"/>
                  <a:gd name="f324" fmla="*/ f224 1 211"/>
                  <a:gd name="f325" fmla="*/ f225 1 168"/>
                  <a:gd name="f326" fmla="*/ f226 1 211"/>
                  <a:gd name="f327" fmla="*/ f227 1 168"/>
                  <a:gd name="f328" fmla="*/ f228 1 211"/>
                  <a:gd name="f329" fmla="*/ f229 1 168"/>
                  <a:gd name="f330" fmla="*/ f230 1 211"/>
                  <a:gd name="f331" fmla="*/ f231 1 168"/>
                  <a:gd name="f332" fmla="*/ f232 1 211"/>
                  <a:gd name="f333" fmla="*/ f233 1 168"/>
                  <a:gd name="f334" fmla="*/ f234 1 168"/>
                  <a:gd name="f335" fmla="*/ f235 1 211"/>
                  <a:gd name="f336" fmla="*/ f236 1 168"/>
                  <a:gd name="f337" fmla="*/ f237 1 211"/>
                  <a:gd name="f338" fmla="*/ f238 1 168"/>
                  <a:gd name="f339" fmla="*/ f239 1 168"/>
                  <a:gd name="f340" fmla="*/ f240 1 211"/>
                  <a:gd name="f341" fmla="*/ f241 1 168"/>
                  <a:gd name="f342" fmla="*/ f242 1 168"/>
                  <a:gd name="f343" fmla="*/ f243 1 211"/>
                  <a:gd name="f344" fmla="*/ f244 1 168"/>
                  <a:gd name="f345" fmla="*/ f245 1 168"/>
                  <a:gd name="f346" fmla="*/ f246 1 168"/>
                  <a:gd name="f347" fmla="*/ f247 1 211"/>
                  <a:gd name="f348" fmla="*/ f248 1 168"/>
                  <a:gd name="f349" fmla="*/ f249 1 211"/>
                  <a:gd name="f350" fmla="*/ f250 1 211"/>
                  <a:gd name="f351" fmla="*/ f251 1 168"/>
                  <a:gd name="f352" fmla="*/ f252 1 211"/>
                  <a:gd name="f353" fmla="*/ f253 1 211"/>
                  <a:gd name="f354" fmla="*/ f254 1 168"/>
                  <a:gd name="f355" fmla="*/ f255 1 168"/>
                  <a:gd name="f356" fmla="*/ f256 1 168"/>
                  <a:gd name="f357" fmla="*/ f257 1 211"/>
                  <a:gd name="f358" fmla="*/ f258 1 168"/>
                  <a:gd name="f359" fmla="*/ f259 1 168"/>
                  <a:gd name="f360" fmla="*/ f260 1 211"/>
                  <a:gd name="f361" fmla="*/ f261 1 168"/>
                  <a:gd name="f362" fmla="*/ f262 1 211"/>
                  <a:gd name="f363" fmla="*/ f263 1 168"/>
                  <a:gd name="f364" fmla="*/ f264 1 211"/>
                  <a:gd name="f365" fmla="*/ f265 1 168"/>
                  <a:gd name="f366" fmla="*/ f266 1 211"/>
                  <a:gd name="f367" fmla="*/ f267 1 211"/>
                  <a:gd name="f368" fmla="*/ f268 1 168"/>
                  <a:gd name="f369" fmla="*/ f269 1 168"/>
                  <a:gd name="f370" fmla="*/ f270 1 211"/>
                  <a:gd name="f371" fmla="*/ f271 1 168"/>
                  <a:gd name="f372" fmla="*/ f272 1 211"/>
                  <a:gd name="f373" fmla="*/ f273 1 168"/>
                  <a:gd name="f374" fmla="*/ f274 1 211"/>
                  <a:gd name="f375" fmla="*/ f275 1 168"/>
                  <a:gd name="f376" fmla="*/ f276 1 211"/>
                  <a:gd name="f377" fmla="*/ f277 1 168"/>
                  <a:gd name="f378" fmla="*/ f278 1 211"/>
                  <a:gd name="f379" fmla="*/ f279 1 168"/>
                  <a:gd name="f380" fmla="*/ f280 1 211"/>
                  <a:gd name="f381" fmla="*/ f281 1 168"/>
                  <a:gd name="f382" fmla="*/ f282 1 211"/>
                  <a:gd name="f383" fmla="*/ f283 1 168"/>
                  <a:gd name="f384" fmla="*/ f284 1 211"/>
                  <a:gd name="f385" fmla="*/ f285 1 168"/>
                  <a:gd name="f386" fmla="*/ f286 1 168"/>
                  <a:gd name="f387" fmla="*/ f287 1 211"/>
                  <a:gd name="f388" fmla="*/ f288 1 168"/>
                  <a:gd name="f389" fmla="*/ f289 1 211"/>
                  <a:gd name="f390" fmla="*/ f290 1 168"/>
                  <a:gd name="f391" fmla="*/ f291 1 211"/>
                  <a:gd name="f392" fmla="*/ f292 1 168"/>
                  <a:gd name="f393" fmla="*/ f293 1 168"/>
                  <a:gd name="f394" fmla="*/ f294 1 211"/>
                  <a:gd name="f395" fmla="*/ f295 1 168"/>
                  <a:gd name="f396" fmla="*/ f296 1 211"/>
                  <a:gd name="f397" fmla="*/ f297 1 168"/>
                  <a:gd name="f398" fmla="*/ 0 1 f197"/>
                  <a:gd name="f399" fmla="*/ f191 1 f197"/>
                  <a:gd name="f400" fmla="*/ 0 1 f198"/>
                  <a:gd name="f401" fmla="*/ f192 1 f198"/>
                  <a:gd name="f402" fmla="*/ f299 1 f197"/>
                  <a:gd name="f403" fmla="*/ f300 1 f198"/>
                  <a:gd name="f404" fmla="*/ f301 1 f197"/>
                  <a:gd name="f405" fmla="*/ f302 1 f198"/>
                  <a:gd name="f406" fmla="*/ f303 1 f197"/>
                  <a:gd name="f407" fmla="*/ f304 1 f198"/>
                  <a:gd name="f408" fmla="*/ f305 1 f197"/>
                  <a:gd name="f409" fmla="*/ f306 1 f198"/>
                  <a:gd name="f410" fmla="*/ f307 1 f197"/>
                  <a:gd name="f411" fmla="*/ f308 1 f198"/>
                  <a:gd name="f412" fmla="*/ f309 1 f197"/>
                  <a:gd name="f413" fmla="*/ f310 1 f198"/>
                  <a:gd name="f414" fmla="*/ f311 1 f197"/>
                  <a:gd name="f415" fmla="*/ f312 1 f198"/>
                  <a:gd name="f416" fmla="*/ f313 1 f197"/>
                  <a:gd name="f417" fmla="*/ f314 1 f198"/>
                  <a:gd name="f418" fmla="*/ f315 1 f197"/>
                  <a:gd name="f419" fmla="*/ f316 1 f198"/>
                  <a:gd name="f420" fmla="*/ f317 1 f197"/>
                  <a:gd name="f421" fmla="*/ f318 1 f198"/>
                  <a:gd name="f422" fmla="*/ f319 1 f197"/>
                  <a:gd name="f423" fmla="*/ f320 1 f197"/>
                  <a:gd name="f424" fmla="*/ f321 1 f198"/>
                  <a:gd name="f425" fmla="*/ f322 1 f197"/>
                  <a:gd name="f426" fmla="*/ f323 1 f198"/>
                  <a:gd name="f427" fmla="*/ f324 1 f197"/>
                  <a:gd name="f428" fmla="*/ f325 1 f198"/>
                  <a:gd name="f429" fmla="*/ f326 1 f197"/>
                  <a:gd name="f430" fmla="*/ f327 1 f198"/>
                  <a:gd name="f431" fmla="*/ f328 1 f197"/>
                  <a:gd name="f432" fmla="*/ f329 1 f198"/>
                  <a:gd name="f433" fmla="*/ f330 1 f197"/>
                  <a:gd name="f434" fmla="*/ f331 1 f198"/>
                  <a:gd name="f435" fmla="*/ f332 1 f197"/>
                  <a:gd name="f436" fmla="*/ f333 1 f198"/>
                  <a:gd name="f437" fmla="*/ f334 1 f198"/>
                  <a:gd name="f438" fmla="*/ f335 1 f197"/>
                  <a:gd name="f439" fmla="*/ f336 1 f198"/>
                  <a:gd name="f440" fmla="*/ f337 1 f197"/>
                  <a:gd name="f441" fmla="*/ f338 1 f198"/>
                  <a:gd name="f442" fmla="*/ f339 1 f198"/>
                  <a:gd name="f443" fmla="*/ f340 1 f197"/>
                  <a:gd name="f444" fmla="*/ f341 1 f198"/>
                  <a:gd name="f445" fmla="*/ f342 1 f198"/>
                  <a:gd name="f446" fmla="*/ f343 1 f197"/>
                  <a:gd name="f447" fmla="*/ f344 1 f198"/>
                  <a:gd name="f448" fmla="*/ f345 1 f198"/>
                  <a:gd name="f449" fmla="*/ f346 1 f198"/>
                  <a:gd name="f450" fmla="*/ f347 1 f197"/>
                  <a:gd name="f451" fmla="*/ f348 1 f198"/>
                  <a:gd name="f452" fmla="*/ f349 1 f197"/>
                  <a:gd name="f453" fmla="*/ f350 1 f197"/>
                  <a:gd name="f454" fmla="*/ f351 1 f198"/>
                  <a:gd name="f455" fmla="*/ f352 1 f197"/>
                  <a:gd name="f456" fmla="*/ f353 1 f197"/>
                  <a:gd name="f457" fmla="*/ f354 1 f198"/>
                  <a:gd name="f458" fmla="*/ f355 1 f198"/>
                  <a:gd name="f459" fmla="*/ f356 1 f198"/>
                  <a:gd name="f460" fmla="*/ f357 1 f197"/>
                  <a:gd name="f461" fmla="*/ f358 1 f198"/>
                  <a:gd name="f462" fmla="*/ f359 1 f198"/>
                  <a:gd name="f463" fmla="*/ f360 1 f197"/>
                  <a:gd name="f464" fmla="*/ f361 1 f198"/>
                  <a:gd name="f465" fmla="*/ f362 1 f197"/>
                  <a:gd name="f466" fmla="*/ f363 1 f198"/>
                  <a:gd name="f467" fmla="*/ f364 1 f197"/>
                  <a:gd name="f468" fmla="*/ f365 1 f198"/>
                  <a:gd name="f469" fmla="*/ f366 1 f197"/>
                  <a:gd name="f470" fmla="*/ f367 1 f197"/>
                  <a:gd name="f471" fmla="*/ f368 1 f198"/>
                  <a:gd name="f472" fmla="*/ f369 1 f198"/>
                  <a:gd name="f473" fmla="*/ f370 1 f197"/>
                  <a:gd name="f474" fmla="*/ f371 1 f198"/>
                  <a:gd name="f475" fmla="*/ f372 1 f197"/>
                  <a:gd name="f476" fmla="*/ f373 1 f198"/>
                  <a:gd name="f477" fmla="*/ f374 1 f197"/>
                  <a:gd name="f478" fmla="*/ f375 1 f198"/>
                  <a:gd name="f479" fmla="*/ f376 1 f197"/>
                  <a:gd name="f480" fmla="*/ f377 1 f198"/>
                  <a:gd name="f481" fmla="*/ f378 1 f197"/>
                  <a:gd name="f482" fmla="*/ f379 1 f198"/>
                  <a:gd name="f483" fmla="*/ f380 1 f197"/>
                  <a:gd name="f484" fmla="*/ f381 1 f198"/>
                  <a:gd name="f485" fmla="*/ f382 1 f197"/>
                  <a:gd name="f486" fmla="*/ f383 1 f198"/>
                  <a:gd name="f487" fmla="*/ f384 1 f197"/>
                  <a:gd name="f488" fmla="*/ f385 1 f198"/>
                  <a:gd name="f489" fmla="*/ f386 1 f198"/>
                  <a:gd name="f490" fmla="*/ f387 1 f197"/>
                  <a:gd name="f491" fmla="*/ f388 1 f198"/>
                  <a:gd name="f492" fmla="*/ f389 1 f197"/>
                  <a:gd name="f493" fmla="*/ f390 1 f198"/>
                  <a:gd name="f494" fmla="*/ f391 1 f197"/>
                  <a:gd name="f495" fmla="*/ f392 1 f198"/>
                  <a:gd name="f496" fmla="*/ f393 1 f198"/>
                  <a:gd name="f497" fmla="*/ f394 1 f197"/>
                  <a:gd name="f498" fmla="*/ f395 1 f198"/>
                  <a:gd name="f499" fmla="*/ f396 1 f197"/>
                  <a:gd name="f500" fmla="*/ f397 1 f198"/>
                  <a:gd name="f501" fmla="*/ f398 f188 1"/>
                  <a:gd name="f502" fmla="*/ f399 f188 1"/>
                  <a:gd name="f503" fmla="*/ f401 f189 1"/>
                  <a:gd name="f504" fmla="*/ f400 f189 1"/>
                  <a:gd name="f505" fmla="*/ f402 f188 1"/>
                  <a:gd name="f506" fmla="*/ f403 f189 1"/>
                  <a:gd name="f507" fmla="*/ f404 f188 1"/>
                  <a:gd name="f508" fmla="*/ f405 f189 1"/>
                  <a:gd name="f509" fmla="*/ f406 f188 1"/>
                  <a:gd name="f510" fmla="*/ f407 f189 1"/>
                  <a:gd name="f511" fmla="*/ f408 f188 1"/>
                  <a:gd name="f512" fmla="*/ f409 f189 1"/>
                  <a:gd name="f513" fmla="*/ f410 f188 1"/>
                  <a:gd name="f514" fmla="*/ f411 f189 1"/>
                  <a:gd name="f515" fmla="*/ f412 f188 1"/>
                  <a:gd name="f516" fmla="*/ f413 f189 1"/>
                  <a:gd name="f517" fmla="*/ f414 f188 1"/>
                  <a:gd name="f518" fmla="*/ f415 f189 1"/>
                  <a:gd name="f519" fmla="*/ f416 f188 1"/>
                  <a:gd name="f520" fmla="*/ f417 f189 1"/>
                  <a:gd name="f521" fmla="*/ f418 f188 1"/>
                  <a:gd name="f522" fmla="*/ f419 f189 1"/>
                  <a:gd name="f523" fmla="*/ f420 f188 1"/>
                  <a:gd name="f524" fmla="*/ f421 f189 1"/>
                  <a:gd name="f525" fmla="*/ f422 f188 1"/>
                  <a:gd name="f526" fmla="*/ f423 f188 1"/>
                  <a:gd name="f527" fmla="*/ f424 f189 1"/>
                  <a:gd name="f528" fmla="*/ f425 f188 1"/>
                  <a:gd name="f529" fmla="*/ f426 f189 1"/>
                  <a:gd name="f530" fmla="*/ f427 f188 1"/>
                  <a:gd name="f531" fmla="*/ f428 f189 1"/>
                  <a:gd name="f532" fmla="*/ f429 f188 1"/>
                  <a:gd name="f533" fmla="*/ f430 f189 1"/>
                  <a:gd name="f534" fmla="*/ f431 f188 1"/>
                  <a:gd name="f535" fmla="*/ f432 f189 1"/>
                  <a:gd name="f536" fmla="*/ f433 f188 1"/>
                  <a:gd name="f537" fmla="*/ f434 f189 1"/>
                  <a:gd name="f538" fmla="*/ f435 f188 1"/>
                  <a:gd name="f539" fmla="*/ f436 f189 1"/>
                  <a:gd name="f540" fmla="*/ f437 f189 1"/>
                  <a:gd name="f541" fmla="*/ f438 f188 1"/>
                  <a:gd name="f542" fmla="*/ f439 f189 1"/>
                  <a:gd name="f543" fmla="*/ f440 f188 1"/>
                  <a:gd name="f544" fmla="*/ f441 f189 1"/>
                  <a:gd name="f545" fmla="*/ f442 f189 1"/>
                  <a:gd name="f546" fmla="*/ f443 f188 1"/>
                  <a:gd name="f547" fmla="*/ f444 f189 1"/>
                  <a:gd name="f548" fmla="*/ f445 f189 1"/>
                  <a:gd name="f549" fmla="*/ f446 f188 1"/>
                  <a:gd name="f550" fmla="*/ f447 f189 1"/>
                  <a:gd name="f551" fmla="*/ f448 f189 1"/>
                  <a:gd name="f552" fmla="*/ f449 f189 1"/>
                  <a:gd name="f553" fmla="*/ f450 f188 1"/>
                  <a:gd name="f554" fmla="*/ f451 f189 1"/>
                  <a:gd name="f555" fmla="*/ f452 f188 1"/>
                  <a:gd name="f556" fmla="*/ f453 f188 1"/>
                  <a:gd name="f557" fmla="*/ f454 f189 1"/>
                  <a:gd name="f558" fmla="*/ f455 f188 1"/>
                  <a:gd name="f559" fmla="*/ f456 f188 1"/>
                  <a:gd name="f560" fmla="*/ f457 f189 1"/>
                  <a:gd name="f561" fmla="*/ f458 f189 1"/>
                  <a:gd name="f562" fmla="*/ f459 f189 1"/>
                  <a:gd name="f563" fmla="*/ f460 f188 1"/>
                  <a:gd name="f564" fmla="*/ f461 f189 1"/>
                  <a:gd name="f565" fmla="*/ f462 f189 1"/>
                  <a:gd name="f566" fmla="*/ f463 f188 1"/>
                  <a:gd name="f567" fmla="*/ f464 f189 1"/>
                  <a:gd name="f568" fmla="*/ f465 f188 1"/>
                  <a:gd name="f569" fmla="*/ f466 f189 1"/>
                  <a:gd name="f570" fmla="*/ f467 f188 1"/>
                  <a:gd name="f571" fmla="*/ f468 f189 1"/>
                  <a:gd name="f572" fmla="*/ f469 f188 1"/>
                  <a:gd name="f573" fmla="*/ f470 f188 1"/>
                  <a:gd name="f574" fmla="*/ f471 f189 1"/>
                  <a:gd name="f575" fmla="*/ f472 f189 1"/>
                  <a:gd name="f576" fmla="*/ f473 f188 1"/>
                  <a:gd name="f577" fmla="*/ f474 f189 1"/>
                  <a:gd name="f578" fmla="*/ f475 f188 1"/>
                  <a:gd name="f579" fmla="*/ f476 f189 1"/>
                  <a:gd name="f580" fmla="*/ f477 f188 1"/>
                  <a:gd name="f581" fmla="*/ f478 f189 1"/>
                  <a:gd name="f582" fmla="*/ f479 f188 1"/>
                  <a:gd name="f583" fmla="*/ f480 f189 1"/>
                  <a:gd name="f584" fmla="*/ f481 f188 1"/>
                  <a:gd name="f585" fmla="*/ f482 f189 1"/>
                  <a:gd name="f586" fmla="*/ f483 f188 1"/>
                  <a:gd name="f587" fmla="*/ f484 f189 1"/>
                  <a:gd name="f588" fmla="*/ f485 f188 1"/>
                  <a:gd name="f589" fmla="*/ f486 f189 1"/>
                  <a:gd name="f590" fmla="*/ f487 f188 1"/>
                  <a:gd name="f591" fmla="*/ f488 f189 1"/>
                  <a:gd name="f592" fmla="*/ f489 f189 1"/>
                  <a:gd name="f593" fmla="*/ f490 f188 1"/>
                  <a:gd name="f594" fmla="*/ f491 f189 1"/>
                  <a:gd name="f595" fmla="*/ f492 f188 1"/>
                  <a:gd name="f596" fmla="*/ f493 f189 1"/>
                  <a:gd name="f597" fmla="*/ f494 f188 1"/>
                  <a:gd name="f598" fmla="*/ f495 f189 1"/>
                  <a:gd name="f599" fmla="*/ f496 f189 1"/>
                  <a:gd name="f600" fmla="*/ f497 f188 1"/>
                  <a:gd name="f601" fmla="*/ f498 f189 1"/>
                  <a:gd name="f602" fmla="*/ f499 f188 1"/>
                  <a:gd name="f603" fmla="*/ f500 f18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8">
                    <a:pos x="f505" y="f506"/>
                  </a:cxn>
                  <a:cxn ang="f298">
                    <a:pos x="f507" y="f508"/>
                  </a:cxn>
                  <a:cxn ang="f298">
                    <a:pos x="f509" y="f510"/>
                  </a:cxn>
                  <a:cxn ang="f298">
                    <a:pos x="f511" y="f512"/>
                  </a:cxn>
                  <a:cxn ang="f298">
                    <a:pos x="f513" y="f514"/>
                  </a:cxn>
                  <a:cxn ang="f298">
                    <a:pos x="f515" y="f516"/>
                  </a:cxn>
                  <a:cxn ang="f298">
                    <a:pos x="f517" y="f518"/>
                  </a:cxn>
                  <a:cxn ang="f298">
                    <a:pos x="f519" y="f520"/>
                  </a:cxn>
                  <a:cxn ang="f298">
                    <a:pos x="f521" y="f522"/>
                  </a:cxn>
                  <a:cxn ang="f298">
                    <a:pos x="f523" y="f524"/>
                  </a:cxn>
                  <a:cxn ang="f298">
                    <a:pos x="f525" y="f524"/>
                  </a:cxn>
                  <a:cxn ang="f298">
                    <a:pos x="f526" y="f527"/>
                  </a:cxn>
                  <a:cxn ang="f298">
                    <a:pos x="f528" y="f529"/>
                  </a:cxn>
                  <a:cxn ang="f298">
                    <a:pos x="f530" y="f531"/>
                  </a:cxn>
                  <a:cxn ang="f298">
                    <a:pos x="f532" y="f533"/>
                  </a:cxn>
                  <a:cxn ang="f298">
                    <a:pos x="f534" y="f535"/>
                  </a:cxn>
                  <a:cxn ang="f298">
                    <a:pos x="f536" y="f537"/>
                  </a:cxn>
                  <a:cxn ang="f298">
                    <a:pos x="f538" y="f539"/>
                  </a:cxn>
                  <a:cxn ang="f298">
                    <a:pos x="f534" y="f540"/>
                  </a:cxn>
                  <a:cxn ang="f298">
                    <a:pos x="f541" y="f542"/>
                  </a:cxn>
                  <a:cxn ang="f298">
                    <a:pos x="f543" y="f544"/>
                  </a:cxn>
                  <a:cxn ang="f298">
                    <a:pos x="f532" y="f545"/>
                  </a:cxn>
                  <a:cxn ang="f298">
                    <a:pos x="f546" y="f547"/>
                  </a:cxn>
                  <a:cxn ang="f298">
                    <a:pos x="f543" y="f548"/>
                  </a:cxn>
                  <a:cxn ang="f298">
                    <a:pos x="f549" y="f550"/>
                  </a:cxn>
                  <a:cxn ang="f298">
                    <a:pos x="f530" y="f551"/>
                  </a:cxn>
                  <a:cxn ang="f298">
                    <a:pos x="f528" y="f552"/>
                  </a:cxn>
                  <a:cxn ang="f298">
                    <a:pos x="f553" y="f554"/>
                  </a:cxn>
                  <a:cxn ang="f298">
                    <a:pos x="f555" y="f542"/>
                  </a:cxn>
                  <a:cxn ang="f298">
                    <a:pos x="f556" y="f540"/>
                  </a:cxn>
                  <a:cxn ang="f298">
                    <a:pos x="f530" y="f557"/>
                  </a:cxn>
                  <a:cxn ang="f298">
                    <a:pos x="f558" y="f508"/>
                  </a:cxn>
                  <a:cxn ang="f298">
                    <a:pos x="f543" y="f539"/>
                  </a:cxn>
                  <a:cxn ang="f298">
                    <a:pos x="f559" y="f560"/>
                  </a:cxn>
                  <a:cxn ang="f298">
                    <a:pos x="f549" y="f561"/>
                  </a:cxn>
                  <a:cxn ang="f298">
                    <a:pos x="f546" y="f562"/>
                  </a:cxn>
                  <a:cxn ang="f298">
                    <a:pos x="f563" y="f564"/>
                  </a:cxn>
                  <a:cxn ang="f298">
                    <a:pos x="f528" y="f565"/>
                  </a:cxn>
                  <a:cxn ang="f298">
                    <a:pos x="f566" y="f567"/>
                  </a:cxn>
                  <a:cxn ang="f298">
                    <a:pos x="f568" y="f569"/>
                  </a:cxn>
                  <a:cxn ang="f298">
                    <a:pos x="f570" y="f571"/>
                  </a:cxn>
                  <a:cxn ang="f298">
                    <a:pos x="f572" y="f508"/>
                  </a:cxn>
                  <a:cxn ang="f298">
                    <a:pos x="f573" y="f574"/>
                  </a:cxn>
                  <a:cxn ang="f298">
                    <a:pos x="f573" y="f575"/>
                  </a:cxn>
                  <a:cxn ang="f298">
                    <a:pos x="f576" y="f577"/>
                  </a:cxn>
                  <a:cxn ang="f298">
                    <a:pos x="f578" y="f579"/>
                  </a:cxn>
                  <a:cxn ang="f298">
                    <a:pos x="f580" y="f581"/>
                  </a:cxn>
                  <a:cxn ang="f298">
                    <a:pos x="f582" y="f583"/>
                  </a:cxn>
                  <a:cxn ang="f298">
                    <a:pos x="f584" y="f585"/>
                  </a:cxn>
                  <a:cxn ang="f298">
                    <a:pos x="f586" y="f587"/>
                  </a:cxn>
                  <a:cxn ang="f298">
                    <a:pos x="f588" y="f589"/>
                  </a:cxn>
                  <a:cxn ang="f298">
                    <a:pos x="f590" y="f591"/>
                  </a:cxn>
                  <a:cxn ang="f298">
                    <a:pos x="f507" y="f592"/>
                  </a:cxn>
                  <a:cxn ang="f298">
                    <a:pos x="f588" y="f522"/>
                  </a:cxn>
                  <a:cxn ang="f298">
                    <a:pos x="f593" y="f594"/>
                  </a:cxn>
                  <a:cxn ang="f298">
                    <a:pos x="f595" y="f596"/>
                  </a:cxn>
                  <a:cxn ang="f298">
                    <a:pos x="f597" y="f598"/>
                  </a:cxn>
                  <a:cxn ang="f298">
                    <a:pos x="f578" y="f599"/>
                  </a:cxn>
                  <a:cxn ang="f298">
                    <a:pos x="f600" y="f601"/>
                  </a:cxn>
                  <a:cxn ang="f298">
                    <a:pos x="f602" y="f544"/>
                  </a:cxn>
                  <a:cxn ang="f298">
                    <a:pos x="f578" y="f603"/>
                  </a:cxn>
                </a:cxnLst>
                <a:rect l="f501" t="f504" r="f502" b="f503"/>
                <a:pathLst>
                  <a:path w="211" h="16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5"/>
                      <a:pt x="f2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16" y="f28"/>
                      <a:pt x="f29" y="f30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4"/>
                      <a:pt x="f36" y="f37"/>
                      <a:pt x="f36" y="f38"/>
                    </a:cubicBezTo>
                    <a:cubicBezTo>
                      <a:pt x="f39" y="f40"/>
                      <a:pt x="f39" y="f41"/>
                      <a:pt x="f42" y="f43"/>
                    </a:cubicBezTo>
                    <a:cubicBezTo>
                      <a:pt x="f44" y="f45"/>
                      <a:pt x="f24" y="f46"/>
                      <a:pt x="f47" y="f48"/>
                    </a:cubicBezTo>
                    <a:cubicBezTo>
                      <a:pt x="f49" y="f50"/>
                      <a:pt x="f6" y="f51"/>
                      <a:pt x="f49" y="f52"/>
                    </a:cubicBezTo>
                    <a:cubicBezTo>
                      <a:pt x="f53" y="f54"/>
                      <a:pt x="f55" y="f56"/>
                      <a:pt x="f57" y="f8"/>
                    </a:cubicBezTo>
                    <a:cubicBezTo>
                      <a:pt x="f58" y="f59"/>
                      <a:pt x="f60" y="f61"/>
                      <a:pt x="f62" y="f61"/>
                    </a:cubicBezTo>
                    <a:cubicBezTo>
                      <a:pt x="f63" y="f59"/>
                      <a:pt x="f64" y="f65"/>
                      <a:pt x="f66" y="f65"/>
                    </a:cubicBezTo>
                    <a:cubicBezTo>
                      <a:pt x="f67" y="f65"/>
                      <a:pt x="f7" y="f68"/>
                      <a:pt x="f7" y="f59"/>
                    </a:cubicBezTo>
                    <a:cubicBezTo>
                      <a:pt x="f29" y="f69"/>
                      <a:pt x="f70" y="f71"/>
                      <a:pt x="f72" y="f73"/>
                    </a:cubicBezTo>
                    <a:cubicBezTo>
                      <a:pt x="f74" y="f33"/>
                      <a:pt x="f75" y="f76"/>
                      <a:pt x="f77" y="f74"/>
                    </a:cubicBezTo>
                    <a:cubicBezTo>
                      <a:pt x="f78" y="f70"/>
                      <a:pt x="f79" y="f7"/>
                      <a:pt x="f39" y="f70"/>
                    </a:cubicBezTo>
                    <a:cubicBezTo>
                      <a:pt x="f39" y="f72"/>
                      <a:pt x="f80" y="f70"/>
                      <a:pt x="f80" y="f72"/>
                    </a:cubicBezTo>
                    <a:cubicBezTo>
                      <a:pt x="f81" y="f70"/>
                      <a:pt x="f82" y="f70"/>
                      <a:pt x="f68" y="f74"/>
                    </a:cubicBezTo>
                    <a:cubicBezTo>
                      <a:pt x="f83" y="f31"/>
                      <a:pt x="f84" y="f31"/>
                      <a:pt x="f85" y="f76"/>
                    </a:cubicBezTo>
                    <a:cubicBezTo>
                      <a:pt x="f56" y="f76"/>
                      <a:pt x="f86" y="f87"/>
                      <a:pt x="f88" y="f77"/>
                    </a:cubicBezTo>
                    <a:cubicBezTo>
                      <a:pt x="f89" y="f90"/>
                      <a:pt x="f54" y="f90"/>
                      <a:pt x="f91" y="f77"/>
                    </a:cubicBezTo>
                    <a:cubicBezTo>
                      <a:pt x="f92" y="f87"/>
                      <a:pt x="f93" y="f90"/>
                      <a:pt x="f93" y="f33"/>
                    </a:cubicBezTo>
                    <a:cubicBezTo>
                      <a:pt x="f93" y="f78"/>
                      <a:pt x="f93" y="f42"/>
                      <a:pt x="f94" y="f42"/>
                    </a:cubicBezTo>
                    <a:cubicBezTo>
                      <a:pt x="f95" y="f42"/>
                      <a:pt x="f96" y="f97"/>
                      <a:pt x="f98" y="f78"/>
                    </a:cubicBezTo>
                    <a:cubicBezTo>
                      <a:pt x="f98" y="f33"/>
                      <a:pt x="f99" y="f12"/>
                      <a:pt x="f99" y="f12"/>
                    </a:cubicBezTo>
                    <a:cubicBezTo>
                      <a:pt x="f100" y="f12"/>
                      <a:pt x="f100" y="f78"/>
                      <a:pt x="f100" y="f97"/>
                    </a:cubicBezTo>
                    <a:cubicBezTo>
                      <a:pt x="f101" y="f97"/>
                      <a:pt x="f101" y="f90"/>
                      <a:pt x="f102" y="f78"/>
                    </a:cubicBezTo>
                    <a:cubicBezTo>
                      <a:pt x="f103" y="f104"/>
                      <a:pt x="f51" y="f104"/>
                      <a:pt x="f105" y="f79"/>
                    </a:cubicBezTo>
                    <a:cubicBezTo>
                      <a:pt x="f106" y="f79"/>
                      <a:pt x="f41" y="f107"/>
                      <a:pt x="f108" y="f109"/>
                    </a:cubicBezTo>
                    <a:cubicBezTo>
                      <a:pt x="f37" y="f109"/>
                      <a:pt x="f37" y="f35"/>
                      <a:pt x="f34" y="f35"/>
                    </a:cubicBezTo>
                    <a:cubicBezTo>
                      <a:pt x="f34" y="f107"/>
                      <a:pt x="f34" y="f79"/>
                      <a:pt x="f110" y="f79"/>
                    </a:cubicBezTo>
                    <a:cubicBezTo>
                      <a:pt x="f30" y="f79"/>
                      <a:pt x="f111" y="f107"/>
                      <a:pt x="f30" y="f109"/>
                    </a:cubicBezTo>
                    <a:cubicBezTo>
                      <a:pt x="f30" y="f36"/>
                      <a:pt x="f30" y="f39"/>
                      <a:pt x="f28" y="f36"/>
                    </a:cubicBezTo>
                    <a:cubicBezTo>
                      <a:pt x="f112" y="f36"/>
                      <a:pt x="f112" y="f109"/>
                      <a:pt x="f112" y="f35"/>
                    </a:cubicBezTo>
                    <a:cubicBezTo>
                      <a:pt x="f112" y="f35"/>
                      <a:pt x="f112" y="f35"/>
                      <a:pt x="f112" y="f107"/>
                    </a:cubicBezTo>
                    <a:cubicBezTo>
                      <a:pt x="f113" y="f79"/>
                      <a:pt x="f113" y="f35"/>
                      <a:pt x="f113" y="f109"/>
                    </a:cubicBezTo>
                    <a:cubicBezTo>
                      <a:pt x="f113" y="f80"/>
                      <a:pt x="f114" y="f80"/>
                      <a:pt x="f25" y="f115"/>
                    </a:cubicBezTo>
                    <a:cubicBezTo>
                      <a:pt x="f116" y="f10"/>
                      <a:pt x="f117" y="f118"/>
                      <a:pt x="f119" y="f81"/>
                    </a:cubicBezTo>
                    <a:cubicBezTo>
                      <a:pt x="f120" y="f121"/>
                      <a:pt x="f122" y="f69"/>
                      <a:pt x="f123" y="f115"/>
                    </a:cubicBezTo>
                    <a:cubicBezTo>
                      <a:pt x="f123" y="f80"/>
                      <a:pt x="f123" y="f39"/>
                      <a:pt x="f124" y="f39"/>
                    </a:cubicBezTo>
                    <a:cubicBezTo>
                      <a:pt x="f125" y="f71"/>
                      <a:pt x="f125" y="f115"/>
                      <a:pt x="f126" y="f118"/>
                    </a:cubicBezTo>
                    <a:cubicBezTo>
                      <a:pt x="f126" y="f69"/>
                      <a:pt x="f127" y="f82"/>
                      <a:pt x="f127" y="f59"/>
                    </a:cubicBezTo>
                    <a:cubicBezTo>
                      <a:pt x="f128" y="f83"/>
                      <a:pt x="f129" y="f84"/>
                      <a:pt x="f130" y="f84"/>
                    </a:cubicBezTo>
                    <a:cubicBezTo>
                      <a:pt x="f131" y="f85"/>
                      <a:pt x="f132" y="f86"/>
                      <a:pt x="f133" y="f54"/>
                    </a:cubicBezTo>
                    <a:cubicBezTo>
                      <a:pt x="f9" y="f54"/>
                      <a:pt x="f9" y="f91"/>
                      <a:pt x="f134" y="f54"/>
                    </a:cubicBezTo>
                    <a:cubicBezTo>
                      <a:pt x="f134" y="f54"/>
                      <a:pt x="f11" y="f54"/>
                      <a:pt x="f11" y="f135"/>
                    </a:cubicBezTo>
                    <a:cubicBezTo>
                      <a:pt x="f19" y="f92"/>
                      <a:pt x="f19" y="f136"/>
                      <a:pt x="f19" y="f95"/>
                    </a:cubicBezTo>
                    <a:cubicBezTo>
                      <a:pt x="f19" y="f96"/>
                      <a:pt x="f13" y="f95"/>
                      <a:pt x="f13" y="f95"/>
                    </a:cubicBezTo>
                    <a:cubicBezTo>
                      <a:pt x="f15" y="f96"/>
                      <a:pt x="f13" y="f137"/>
                      <a:pt x="f138" y="f100"/>
                    </a:cubicBezTo>
                    <a:cubicBezTo>
                      <a:pt x="f15" y="f139"/>
                      <a:pt x="f15" y="f140"/>
                      <a:pt x="f141" y="f142"/>
                    </a:cubicBezTo>
                    <a:cubicBezTo>
                      <a:pt x="f141" y="f142"/>
                      <a:pt x="f5" y="f48"/>
                      <a:pt x="f141" y="f48"/>
                    </a:cubicBezTo>
                    <a:cubicBezTo>
                      <a:pt x="f143" y="f46"/>
                      <a:pt x="f17" y="f41"/>
                      <a:pt x="f143" y="f144"/>
                    </a:cubicBezTo>
                    <a:cubicBezTo>
                      <a:pt x="f143" y="f145"/>
                      <a:pt x="f143" y="f38"/>
                      <a:pt x="f143" y="f108"/>
                    </a:cubicBezTo>
                    <a:cubicBezTo>
                      <a:pt x="f138" y="f110"/>
                      <a:pt x="f138" y="f111"/>
                      <a:pt x="f19" y="f28"/>
                    </a:cubicBezTo>
                    <a:cubicBezTo>
                      <a:pt x="f134" y="f27"/>
                      <a:pt x="f134" y="f114"/>
                      <a:pt x="f134" y="f116"/>
                    </a:cubicBezTo>
                    <a:cubicBezTo>
                      <a:pt x="f9" y="f117"/>
                      <a:pt x="f11" y="f146"/>
                      <a:pt x="f19" y="f147"/>
                    </a:cubicBezTo>
                    <a:cubicBezTo>
                      <a:pt x="f13" y="f148"/>
                      <a:pt x="f138" y="f149"/>
                      <a:pt x="f143" y="f120"/>
                    </a:cubicBezTo>
                    <a:cubicBezTo>
                      <a:pt x="f15" y="f122"/>
                      <a:pt x="f15" y="f23"/>
                      <a:pt x="f143" y="f150"/>
                    </a:cubicBezTo>
                    <a:cubicBezTo>
                      <a:pt x="f138" y="f150"/>
                      <a:pt x="f138" y="f150"/>
                      <a:pt x="f13" y="f23"/>
                    </a:cubicBezTo>
                    <a:cubicBezTo>
                      <a:pt x="f19" y="f122"/>
                      <a:pt x="f11" y="f151"/>
                      <a:pt x="f134" y="f149"/>
                    </a:cubicBezTo>
                    <a:cubicBezTo>
                      <a:pt x="f133" y="f148"/>
                      <a:pt x="f133" y="f146"/>
                      <a:pt x="f152" y="f147"/>
                    </a:cubicBezTo>
                    <a:cubicBezTo>
                      <a:pt x="f131" y="f119"/>
                      <a:pt x="f131" y="f148"/>
                      <a:pt x="f152" y="f149"/>
                    </a:cubicBezTo>
                    <a:cubicBezTo>
                      <a:pt x="f152" y="f149"/>
                      <a:pt x="f152" y="f149"/>
                      <a:pt x="f152" y="f148"/>
                    </a:cubicBezTo>
                    <a:cubicBezTo>
                      <a:pt x="f131" y="f148"/>
                      <a:pt x="f152" y="f119"/>
                      <a:pt x="f152" y="f147"/>
                    </a:cubicBezTo>
                    <a:cubicBezTo>
                      <a:pt x="f132" y="f147"/>
                      <a:pt x="f132" y="f119"/>
                      <a:pt x="f133" y="f148"/>
                    </a:cubicBezTo>
                    <a:cubicBezTo>
                      <a:pt x="f134" y="f151"/>
                      <a:pt x="f19" y="f23"/>
                      <a:pt x="f143" y="f123"/>
                    </a:cubicBezTo>
                    <a:cubicBezTo>
                      <a:pt x="f15" y="f153"/>
                      <a:pt x="f15" y="f154"/>
                      <a:pt x="f143" y="f126"/>
                    </a:cubicBezTo>
                    <a:cubicBezTo>
                      <a:pt x="f138" y="f127"/>
                      <a:pt x="f13" y="f129"/>
                      <a:pt x="f134" y="f128"/>
                    </a:cubicBezTo>
                    <a:cubicBezTo>
                      <a:pt x="f9" y="f126"/>
                      <a:pt x="f132" y="f126"/>
                      <a:pt x="f155" y="f125"/>
                    </a:cubicBezTo>
                    <a:cubicBezTo>
                      <a:pt x="f152" y="f125"/>
                      <a:pt x="f152" y="f125"/>
                      <a:pt x="f152" y="f125"/>
                    </a:cubicBezTo>
                    <a:cubicBezTo>
                      <a:pt x="f152" y="f125"/>
                      <a:pt x="f152" y="f125"/>
                      <a:pt x="f152" y="f125"/>
                    </a:cubicBezTo>
                    <a:cubicBezTo>
                      <a:pt x="f155" y="f128"/>
                      <a:pt x="f132" y="f127"/>
                      <a:pt x="f133" y="f129"/>
                    </a:cubicBezTo>
                    <a:cubicBezTo>
                      <a:pt x="f133" y="f129"/>
                      <a:pt x="f9" y="f156"/>
                      <a:pt x="f9" y="f156"/>
                    </a:cubicBezTo>
                    <a:cubicBezTo>
                      <a:pt x="f133" y="f21"/>
                      <a:pt x="f133" y="f130"/>
                      <a:pt x="f132" y="f130"/>
                    </a:cubicBezTo>
                    <a:cubicBezTo>
                      <a:pt x="f152" y="f130"/>
                      <a:pt x="f155" y="f157"/>
                      <a:pt x="f152" y="f131"/>
                    </a:cubicBezTo>
                    <a:cubicBezTo>
                      <a:pt x="f157" y="f132"/>
                      <a:pt x="f157" y="f132"/>
                      <a:pt x="f129" y="f158"/>
                    </a:cubicBezTo>
                    <a:cubicBezTo>
                      <a:pt x="f129" y="f131"/>
                      <a:pt x="f129" y="f132"/>
                      <a:pt x="f126" y="f133"/>
                    </a:cubicBezTo>
                    <a:cubicBezTo>
                      <a:pt x="f154" y="f133"/>
                      <a:pt x="f154" y="f134"/>
                      <a:pt x="f125" y="f19"/>
                    </a:cubicBezTo>
                    <a:cubicBezTo>
                      <a:pt x="f126" y="f138"/>
                      <a:pt x="f125" y="f15"/>
                      <a:pt x="f124" y="f15"/>
                    </a:cubicBezTo>
                    <a:cubicBezTo>
                      <a:pt x="f150" y="f15"/>
                      <a:pt x="f120" y="f5"/>
                      <a:pt x="f119" y="f17"/>
                    </a:cubicBezTo>
                    <a:cubicBezTo>
                      <a:pt x="f147" y="f138"/>
                      <a:pt x="f146" y="f19"/>
                      <a:pt x="f117" y="f9"/>
                    </a:cubicBezTo>
                    <a:cubicBezTo>
                      <a:pt x="f117" y="f132"/>
                      <a:pt x="f146" y="f155"/>
                      <a:pt x="f147" y="f131"/>
                    </a:cubicBezTo>
                    <a:cubicBezTo>
                      <a:pt x="f148" y="f21"/>
                      <a:pt x="f151" y="f128"/>
                      <a:pt x="f149" y="f124"/>
                    </a:cubicBezTo>
                    <a:cubicBezTo>
                      <a:pt x="f149" y="f153"/>
                      <a:pt x="f151" y="f150"/>
                      <a:pt x="f151" y="f23"/>
                    </a:cubicBezTo>
                    <a:cubicBezTo>
                      <a:pt x="f120" y="f122"/>
                      <a:pt x="f120" y="f120"/>
                      <a:pt x="f122" y="f120"/>
                    </a:cubicBezTo>
                    <a:cubicBezTo>
                      <a:pt x="f150" y="f120"/>
                      <a:pt x="f150" y="f122"/>
                      <a:pt x="f150" y="f23"/>
                    </a:cubicBezTo>
                    <a:cubicBezTo>
                      <a:pt x="f23" y="f123"/>
                      <a:pt x="f150" y="f124"/>
                      <a:pt x="f150" y="f154"/>
                    </a:cubicBezTo>
                    <a:cubicBezTo>
                      <a:pt x="f23" y="f150"/>
                      <a:pt x="f150" y="f120"/>
                      <a:pt x="f123" y="f119"/>
                    </a:cubicBezTo>
                    <a:cubicBezTo>
                      <a:pt x="f153" y="f147"/>
                      <a:pt x="f153" y="f147"/>
                      <a:pt x="f154" y="f147"/>
                    </a:cubicBezTo>
                    <a:cubicBezTo>
                      <a:pt x="f154" y="f146"/>
                      <a:pt x="f125" y="f147"/>
                      <a:pt x="f125" y="f147"/>
                    </a:cubicBezTo>
                    <a:cubicBezTo>
                      <a:pt x="f125" y="f146"/>
                      <a:pt x="f125" y="f146"/>
                      <a:pt x="f125" y="f146"/>
                    </a:cubicBezTo>
                    <a:cubicBezTo>
                      <a:pt x="f154" y="f116"/>
                      <a:pt x="f126" y="f159"/>
                      <a:pt x="f126" y="f113"/>
                    </a:cubicBezTo>
                    <a:cubicBezTo>
                      <a:pt x="f126" y="f160"/>
                      <a:pt x="f126" y="f161"/>
                      <a:pt x="f128" y="f112"/>
                    </a:cubicBezTo>
                    <a:cubicBezTo>
                      <a:pt x="f128" y="f30"/>
                      <a:pt x="f127" y="f111"/>
                      <a:pt x="f127" y="f110"/>
                    </a:cubicBezTo>
                    <a:cubicBezTo>
                      <a:pt x="f129" y="f34"/>
                      <a:pt x="f156" y="f37"/>
                      <a:pt x="f21" y="f34"/>
                    </a:cubicBezTo>
                    <a:cubicBezTo>
                      <a:pt x="f158" y="f32"/>
                      <a:pt x="f21" y="f34"/>
                      <a:pt x="f158" y="f34"/>
                    </a:cubicBezTo>
                    <a:cubicBezTo>
                      <a:pt x="f130" y="f108"/>
                      <a:pt x="f130" y="f145"/>
                      <a:pt x="f131" y="f108"/>
                    </a:cubicBezTo>
                    <a:cubicBezTo>
                      <a:pt x="f152" y="f108"/>
                      <a:pt x="f152" y="f108"/>
                      <a:pt x="f152" y="f108"/>
                    </a:cubicBezTo>
                    <a:cubicBezTo>
                      <a:pt x="f152" y="f162"/>
                      <a:pt x="f132" y="f45"/>
                      <a:pt x="f9" y="f163"/>
                    </a:cubicBezTo>
                    <a:cubicBezTo>
                      <a:pt x="f9" y="f163"/>
                      <a:pt x="f9" y="f46"/>
                      <a:pt x="f133" y="f46"/>
                    </a:cubicBezTo>
                    <a:cubicBezTo>
                      <a:pt x="f155" y="f46"/>
                      <a:pt x="f155" y="f164"/>
                      <a:pt x="f155" y="f163"/>
                    </a:cubicBezTo>
                    <a:cubicBezTo>
                      <a:pt x="f152" y="f48"/>
                      <a:pt x="f152" y="f50"/>
                      <a:pt x="f131" y="f105"/>
                    </a:cubicBezTo>
                    <a:cubicBezTo>
                      <a:pt x="f157" y="f165"/>
                      <a:pt x="f157" y="f139"/>
                      <a:pt x="f131" y="f166"/>
                    </a:cubicBezTo>
                    <a:cubicBezTo>
                      <a:pt x="f155" y="f166"/>
                      <a:pt x="f132" y="f51"/>
                      <a:pt x="f132" y="f165"/>
                    </a:cubicBezTo>
                    <a:cubicBezTo>
                      <a:pt x="f132" y="f105"/>
                      <a:pt x="f133" y="f140"/>
                      <a:pt x="f133" y="f167"/>
                    </a:cubicBezTo>
                    <a:cubicBezTo>
                      <a:pt x="f9" y="f50"/>
                      <a:pt x="f9" y="f140"/>
                      <a:pt x="f9" y="f140"/>
                    </a:cubicBezTo>
                    <a:cubicBezTo>
                      <a:pt x="f11" y="f105"/>
                      <a:pt x="f11" y="f165"/>
                      <a:pt x="f134" y="f139"/>
                    </a:cubicBezTo>
                    <a:cubicBezTo>
                      <a:pt x="f134" y="f165"/>
                      <a:pt x="f11" y="f105"/>
                      <a:pt x="f9" y="f140"/>
                    </a:cubicBezTo>
                    <a:cubicBezTo>
                      <a:pt x="f155" y="f165"/>
                      <a:pt x="f155" y="f166"/>
                      <a:pt x="f152" y="f101"/>
                    </a:cubicBezTo>
                    <a:cubicBezTo>
                      <a:pt x="f131" y="f99"/>
                      <a:pt x="f131" y="f96"/>
                      <a:pt x="f157" y="f94"/>
                    </a:cubicBezTo>
                    <a:cubicBezTo>
                      <a:pt x="f158" y="f168"/>
                      <a:pt x="f125" y="f56"/>
                      <a:pt x="f23" y="f169"/>
                    </a:cubicBezTo>
                    <a:cubicBezTo>
                      <a:pt x="f120" y="f8"/>
                      <a:pt x="f151" y="f170"/>
                      <a:pt x="f148" y="f83"/>
                    </a:cubicBezTo>
                    <a:cubicBezTo>
                      <a:pt x="f148" y="f83"/>
                      <a:pt x="f119" y="f171"/>
                      <a:pt x="f119" y="f171"/>
                    </a:cubicBezTo>
                    <a:cubicBezTo>
                      <a:pt x="f119" y="f171"/>
                      <a:pt x="f148" y="f83"/>
                      <a:pt x="f148" y="f172"/>
                    </a:cubicBezTo>
                    <a:cubicBezTo>
                      <a:pt x="f119" y="f8"/>
                      <a:pt x="f146" y="f170"/>
                      <a:pt x="f117" y="f172"/>
                    </a:cubicBezTo>
                    <a:cubicBezTo>
                      <a:pt x="f116" y="f83"/>
                      <a:pt x="f173" y="f65"/>
                      <a:pt x="f159" y="f68"/>
                    </a:cubicBezTo>
                    <a:cubicBezTo>
                      <a:pt x="f161" y="f121"/>
                      <a:pt x="f108" y="f69"/>
                      <a:pt x="f41" y="f81"/>
                    </a:cubicBezTo>
                    <a:cubicBezTo>
                      <a:pt x="f164" y="f81"/>
                      <a:pt x="f142" y="f81"/>
                      <a:pt x="f165" y="f118"/>
                    </a:cubicBezTo>
                    <a:cubicBezTo>
                      <a:pt x="f102" y="f10"/>
                      <a:pt x="f99" y="f118"/>
                      <a:pt x="f52" y="f174"/>
                    </a:cubicBezTo>
                    <a:cubicBezTo>
                      <a:pt x="f94" y="f175"/>
                      <a:pt x="f94" y="f68"/>
                      <a:pt x="f94" y="f171"/>
                    </a:cubicBezTo>
                    <a:cubicBezTo>
                      <a:pt x="f52" y="f84"/>
                      <a:pt x="f94" y="f176"/>
                      <a:pt x="f136" y="f88"/>
                    </a:cubicBezTo>
                    <a:cubicBezTo>
                      <a:pt x="f92" y="f93"/>
                      <a:pt x="f94" y="f98"/>
                      <a:pt x="f96" y="f103"/>
                    </a:cubicBezTo>
                    <a:cubicBezTo>
                      <a:pt x="f98" y="f166"/>
                      <a:pt x="f98" y="f139"/>
                      <a:pt x="f98" y="f51"/>
                    </a:cubicBezTo>
                    <a:cubicBezTo>
                      <a:pt x="f137" y="f48"/>
                      <a:pt x="f137" y="f43"/>
                      <a:pt x="f166" y="f38"/>
                    </a:cubicBezTo>
                    <a:cubicBezTo>
                      <a:pt x="f166" y="f108"/>
                      <a:pt x="f139" y="f37"/>
                      <a:pt x="f103" y="f34"/>
                    </a:cubicBezTo>
                    <a:cubicBezTo>
                      <a:pt x="f102" y="f34"/>
                      <a:pt x="f101" y="f37"/>
                      <a:pt x="f100" y="f108"/>
                    </a:cubicBezTo>
                    <a:cubicBezTo>
                      <a:pt x="f98" y="f144"/>
                      <a:pt x="f96" y="f41"/>
                      <a:pt x="f95" y="f164"/>
                    </a:cubicBezTo>
                    <a:cubicBezTo>
                      <a:pt x="f52" y="f177"/>
                      <a:pt x="f94" y="f139"/>
                      <a:pt x="f91" y="f137"/>
                    </a:cubicBezTo>
                    <a:cubicBezTo>
                      <a:pt x="f89" y="f136"/>
                      <a:pt x="f54" y="f168"/>
                      <a:pt x="f91" y="f85"/>
                    </a:cubicBezTo>
                    <a:cubicBezTo>
                      <a:pt x="f92" y="f178"/>
                      <a:pt x="f92" y="f84"/>
                      <a:pt x="f91" y="f170"/>
                    </a:cubicBezTo>
                    <a:cubicBezTo>
                      <a:pt x="f92" y="f84"/>
                      <a:pt x="f92" y="f178"/>
                      <a:pt x="f91" y="f176"/>
                    </a:cubicBezTo>
                    <a:cubicBezTo>
                      <a:pt x="f54" y="f168"/>
                      <a:pt x="f54" y="f93"/>
                      <a:pt x="f91" y="f98"/>
                    </a:cubicBezTo>
                    <a:cubicBezTo>
                      <a:pt x="f91" y="f137"/>
                      <a:pt x="f93" y="f102"/>
                      <a:pt x="f135" y="f103"/>
                    </a:cubicBezTo>
                    <a:cubicBezTo>
                      <a:pt x="f89" y="f166"/>
                      <a:pt x="f168" y="f100"/>
                      <a:pt x="f168" y="f99"/>
                    </a:cubicBezTo>
                    <a:cubicBezTo>
                      <a:pt x="f179" y="f136"/>
                      <a:pt x="f88" y="f89"/>
                      <a:pt x="f88" y="f56"/>
                    </a:cubicBezTo>
                    <a:cubicBezTo>
                      <a:pt x="f168" y="f85"/>
                      <a:pt x="f89" y="f169"/>
                      <a:pt x="f168" y="f8"/>
                    </a:cubicBezTo>
                    <a:cubicBezTo>
                      <a:pt x="f168" y="f83"/>
                      <a:pt x="f88" y="f59"/>
                      <a:pt x="f56" y="f65"/>
                    </a:cubicBezTo>
                    <a:cubicBezTo>
                      <a:pt x="f85" y="f65"/>
                      <a:pt x="f180" y="f68"/>
                      <a:pt x="f178" y="f59"/>
                    </a:cubicBezTo>
                    <a:cubicBezTo>
                      <a:pt x="f169" y="f59"/>
                      <a:pt x="f84" y="f61"/>
                      <a:pt x="f169" y="f175"/>
                    </a:cubicBezTo>
                    <a:cubicBezTo>
                      <a:pt x="f178" y="f82"/>
                      <a:pt x="f180" y="f82"/>
                      <a:pt x="f85" y="f82"/>
                    </a:cubicBezTo>
                    <a:cubicBezTo>
                      <a:pt x="f56" y="f175"/>
                      <a:pt x="f86" y="f61"/>
                      <a:pt x="f179" y="f174"/>
                    </a:cubicBezTo>
                    <a:cubicBezTo>
                      <a:pt x="f88" y="f81"/>
                      <a:pt x="f88" y="f115"/>
                      <a:pt x="f56" y="f80"/>
                    </a:cubicBezTo>
                    <a:cubicBezTo>
                      <a:pt x="f176" y="f71"/>
                      <a:pt x="f180" y="f71"/>
                      <a:pt x="f180" y="f39"/>
                    </a:cubicBezTo>
                    <a:cubicBezTo>
                      <a:pt x="f180" y="f71"/>
                      <a:pt x="f85" y="f115"/>
                      <a:pt x="f180" y="f10"/>
                    </a:cubicBezTo>
                    <a:cubicBezTo>
                      <a:pt x="f169" y="f10"/>
                      <a:pt x="f84" y="f115"/>
                      <a:pt x="f84" y="f80"/>
                    </a:cubicBezTo>
                    <a:cubicBezTo>
                      <a:pt x="f170" y="f71"/>
                      <a:pt x="f172" y="f39"/>
                      <a:pt x="f83" y="f36"/>
                    </a:cubicBezTo>
                    <a:cubicBezTo>
                      <a:pt x="f68" y="f107"/>
                      <a:pt x="f83" y="f39"/>
                      <a:pt x="f171" y="f36"/>
                    </a:cubicBezTo>
                    <a:cubicBezTo>
                      <a:pt x="f65" y="f71"/>
                      <a:pt x="f68" y="f39"/>
                      <a:pt x="f59" y="f39"/>
                    </a:cubicBezTo>
                    <a:cubicBezTo>
                      <a:pt x="f82" y="f36"/>
                      <a:pt x="f69" y="f109"/>
                      <a:pt x="f10" y="f35"/>
                    </a:cubicBezTo>
                    <a:cubicBezTo>
                      <a:pt x="f71" y="f73"/>
                      <a:pt x="f39" y="f107"/>
                      <a:pt x="f39" y="f36"/>
                    </a:cubicBezTo>
                    <a:cubicBezTo>
                      <a:pt x="f39" y="f80"/>
                      <a:pt x="f71" y="f118"/>
                      <a:pt x="f71" y="f121"/>
                    </a:cubicBezTo>
                    <a:cubicBezTo>
                      <a:pt x="f115" y="f59"/>
                      <a:pt x="f80" y="f172"/>
                      <a:pt x="f36" y="f178"/>
                    </a:cubicBezTo>
                    <a:cubicBezTo>
                      <a:pt x="f107" y="f181"/>
                      <a:pt x="f35" y="f89"/>
                      <a:pt x="f71" y="f92"/>
                    </a:cubicBezTo>
                    <a:cubicBezTo>
                      <a:pt x="f10" y="f52"/>
                      <a:pt x="f121" y="f99"/>
                      <a:pt x="f175" y="f103"/>
                    </a:cubicBezTo>
                    <a:cubicBezTo>
                      <a:pt x="f61" y="f139"/>
                      <a:pt x="f59" y="f165"/>
                      <a:pt x="f61" y="f140"/>
                    </a:cubicBezTo>
                    <a:cubicBezTo>
                      <a:pt x="f82" y="f140"/>
                      <a:pt x="f174" y="f165"/>
                      <a:pt x="f121" y="f51"/>
                    </a:cubicBezTo>
                    <a:cubicBezTo>
                      <a:pt x="f118" y="f101"/>
                      <a:pt x="f71" y="f98"/>
                      <a:pt x="f109" y="f136"/>
                    </a:cubicBezTo>
                    <a:cubicBezTo>
                      <a:pt x="f104" y="f89"/>
                      <a:pt x="f42" y="f181"/>
                      <a:pt x="f35" y="f84"/>
                    </a:cubicBezTo>
                    <a:cubicBezTo>
                      <a:pt x="f39" y="f171"/>
                      <a:pt x="f36" y="f61"/>
                      <a:pt x="f109" y="f69"/>
                    </a:cubicBezTo>
                    <a:cubicBezTo>
                      <a:pt x="f35" y="f10"/>
                      <a:pt x="f107" y="f80"/>
                      <a:pt x="f107" y="f36"/>
                    </a:cubicBezTo>
                    <a:cubicBezTo>
                      <a:pt x="f107" y="f107"/>
                      <a:pt x="f107" y="f104"/>
                      <a:pt x="f36" y="f97"/>
                    </a:cubicBezTo>
                    <a:cubicBezTo>
                      <a:pt x="f107" y="f42"/>
                      <a:pt x="f73" y="f79"/>
                      <a:pt x="f73" y="f35"/>
                    </a:cubicBezTo>
                    <a:cubicBezTo>
                      <a:pt x="f73" y="f39"/>
                      <a:pt x="f35" y="f115"/>
                      <a:pt x="f109" y="f69"/>
                    </a:cubicBezTo>
                    <a:cubicBezTo>
                      <a:pt x="f39" y="f68"/>
                      <a:pt x="f36" y="f169"/>
                      <a:pt x="f97" y="f85"/>
                    </a:cubicBezTo>
                    <a:cubicBezTo>
                      <a:pt x="f42" y="f176"/>
                      <a:pt x="f79" y="f56"/>
                      <a:pt x="f79" y="f181"/>
                    </a:cubicBezTo>
                    <a:cubicBezTo>
                      <a:pt x="f79" y="f92"/>
                      <a:pt x="f109" y="f98"/>
                      <a:pt x="f10" y="f103"/>
                    </a:cubicBezTo>
                    <a:cubicBezTo>
                      <a:pt x="f174" y="f140"/>
                      <a:pt x="f59" y="f182"/>
                      <a:pt x="f68" y="f43"/>
                    </a:cubicBezTo>
                    <a:cubicBezTo>
                      <a:pt x="f68" y="f46"/>
                      <a:pt x="f59" y="f182"/>
                      <a:pt x="f175" y="f142"/>
                    </a:cubicBezTo>
                    <a:cubicBezTo>
                      <a:pt x="f175" y="f50"/>
                      <a:pt x="f82" y="f167"/>
                      <a:pt x="f61" y="f140"/>
                    </a:cubicBezTo>
                    <a:cubicBezTo>
                      <a:pt x="f65" y="f140"/>
                      <a:pt x="f65" y="f177"/>
                      <a:pt x="f171" y="f183"/>
                    </a:cubicBezTo>
                    <a:cubicBezTo>
                      <a:pt x="f83" y="f163"/>
                      <a:pt x="f172" y="f43"/>
                      <a:pt x="f170" y="f184"/>
                    </a:cubicBezTo>
                    <a:cubicBezTo>
                      <a:pt x="f8" y="f32"/>
                      <a:pt x="f178" y="f185"/>
                      <a:pt x="f56" y="f147"/>
                    </a:cubicBezTo>
                    <a:cubicBezTo>
                      <a:pt x="f56" y="f147"/>
                      <a:pt x="f56" y="f119"/>
                      <a:pt x="f56" y="f119"/>
                    </a:cubicBezTo>
                    <a:cubicBezTo>
                      <a:pt x="f85" y="f151"/>
                      <a:pt x="f178" y="f148"/>
                      <a:pt x="f169" y="f147"/>
                    </a:cubicBezTo>
                    <a:cubicBezTo>
                      <a:pt x="f170" y="f186"/>
                      <a:pt x="f172" y="f159"/>
                      <a:pt x="f83" y="f185"/>
                    </a:cubicBezTo>
                    <a:cubicBezTo>
                      <a:pt x="f172" y="f146"/>
                      <a:pt x="f85" y="f149"/>
                      <a:pt x="f179" y="f150"/>
                    </a:cubicBezTo>
                    <a:cubicBezTo>
                      <a:pt x="f88" y="f153"/>
                      <a:pt x="f54" y="f124"/>
                      <a:pt x="f89" y="f125"/>
                    </a:cubicBezTo>
                    <a:cubicBezTo>
                      <a:pt x="f88" y="f126"/>
                      <a:pt x="f86" y="f154"/>
                      <a:pt x="f181" y="f124"/>
                    </a:cubicBezTo>
                    <a:cubicBezTo>
                      <a:pt x="f85" y="f150"/>
                      <a:pt x="f169" y="f120"/>
                      <a:pt x="f8" y="f149"/>
                    </a:cubicBezTo>
                    <a:cubicBezTo>
                      <a:pt x="f169" y="f120"/>
                      <a:pt x="f180" y="f23"/>
                      <a:pt x="f56" y="f153"/>
                    </a:cubicBezTo>
                    <a:cubicBezTo>
                      <a:pt x="f181" y="f124"/>
                      <a:pt x="f168" y="f125"/>
                      <a:pt x="f179" y="f128"/>
                    </a:cubicBezTo>
                    <a:cubicBezTo>
                      <a:pt x="f181" y="f127"/>
                      <a:pt x="f86" y="f156"/>
                      <a:pt x="f56" y="f21"/>
                    </a:cubicBezTo>
                    <a:cubicBezTo>
                      <a:pt x="f180" y="f130"/>
                      <a:pt x="f169" y="f155"/>
                      <a:pt x="f8" y="f9"/>
                    </a:cubicBezTo>
                    <a:close/>
                  </a:path>
                </a:pathLst>
              </a:custGeom>
              <a:solidFill>
                <a:srgbClr val="1F0D0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" name="Freeform 7">
                <a:extLst>
                  <a:ext uri="{FF2B5EF4-FFF2-40B4-BE49-F238E27FC236}">
                    <a16:creationId xmlns:a16="http://schemas.microsoft.com/office/drawing/2014/main" id="{C016B426-8E29-9832-FEF6-43B922D29237}"/>
                  </a:ext>
                </a:extLst>
              </p:cNvPr>
              <p:cNvSpPr/>
              <p:nvPr/>
            </p:nvSpPr>
            <p:spPr>
              <a:xfrm>
                <a:off x="5078413" y="1028700"/>
                <a:ext cx="798508" cy="10953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2"/>
                  <a:gd name="f7" fmla="val 291"/>
                  <a:gd name="f8" fmla="val 47"/>
                  <a:gd name="f9" fmla="val 48"/>
                  <a:gd name="f10" fmla="val 49"/>
                  <a:gd name="f11" fmla="val 62"/>
                  <a:gd name="f12" fmla="val 6"/>
                  <a:gd name="f13" fmla="val 58"/>
                  <a:gd name="f14" fmla="val 19"/>
                  <a:gd name="f15" fmla="val 57"/>
                  <a:gd name="f16" fmla="val 23"/>
                  <a:gd name="f17" fmla="val 24"/>
                  <a:gd name="f18" fmla="val 72"/>
                  <a:gd name="f19" fmla="val 22"/>
                  <a:gd name="f20" fmla="val 84"/>
                  <a:gd name="f21" fmla="val 32"/>
                  <a:gd name="f22" fmla="val 87"/>
                  <a:gd name="f23" fmla="val 40"/>
                  <a:gd name="f24" fmla="val 88"/>
                  <a:gd name="f25" fmla="val 43"/>
                  <a:gd name="f26" fmla="val 45"/>
                  <a:gd name="f27" fmla="val 86"/>
                  <a:gd name="f28" fmla="val 80"/>
                  <a:gd name="f29" fmla="val 60"/>
                  <a:gd name="f30" fmla="val 74"/>
                  <a:gd name="f31" fmla="val 73"/>
                  <a:gd name="f32" fmla="val 68"/>
                  <a:gd name="f33" fmla="val 66"/>
                  <a:gd name="f34" fmla="val 92"/>
                  <a:gd name="f35" fmla="val 96"/>
                  <a:gd name="f36" fmla="val 71"/>
                  <a:gd name="f37" fmla="val 100"/>
                  <a:gd name="f38" fmla="val 82"/>
                  <a:gd name="f39" fmla="val 113"/>
                  <a:gd name="f40" fmla="val 91"/>
                  <a:gd name="f41" fmla="val 127"/>
                  <a:gd name="f42" fmla="val 94"/>
                  <a:gd name="f43" fmla="val 144"/>
                  <a:gd name="f44" fmla="val 98"/>
                  <a:gd name="f45" fmla="val 162"/>
                  <a:gd name="f46" fmla="val 99"/>
                  <a:gd name="f47" fmla="val 95"/>
                  <a:gd name="f48" fmla="val 198"/>
                  <a:gd name="f49" fmla="val 201"/>
                  <a:gd name="f50" fmla="val 202"/>
                  <a:gd name="f51" fmla="val 130"/>
                  <a:gd name="f52" fmla="val 203"/>
                  <a:gd name="f53" fmla="val 161"/>
                  <a:gd name="f54" fmla="val 193"/>
                  <a:gd name="f55" fmla="val 220"/>
                  <a:gd name="f56" fmla="val 221"/>
                  <a:gd name="f57" fmla="val 204"/>
                  <a:gd name="f58" fmla="val 222"/>
                  <a:gd name="f59" fmla="val 208"/>
                  <a:gd name="f60" fmla="val 227"/>
                  <a:gd name="f61" fmla="val 210"/>
                  <a:gd name="f62" fmla="val 230"/>
                  <a:gd name="f63" fmla="val 232"/>
                  <a:gd name="f64" fmla="val 235"/>
                  <a:gd name="f65" fmla="val 253"/>
                  <a:gd name="f66" fmla="val 209"/>
                  <a:gd name="f67" fmla="val 270"/>
                  <a:gd name="f68" fmla="val 197"/>
                  <a:gd name="f69" fmla="val 285"/>
                  <a:gd name="f70" fmla="val 192"/>
                  <a:gd name="f71" fmla="val 290"/>
                  <a:gd name="f72" fmla="val 187"/>
                  <a:gd name="f73" fmla="val 181"/>
                  <a:gd name="f74" fmla="val 289"/>
                  <a:gd name="f75" fmla="val 178"/>
                  <a:gd name="f76" fmla="val 175"/>
                  <a:gd name="f77" fmla="val 288"/>
                  <a:gd name="f78" fmla="val 172"/>
                  <a:gd name="f79" fmla="val 287"/>
                  <a:gd name="f80" fmla="val 171"/>
                  <a:gd name="f81" fmla="val 286"/>
                  <a:gd name="f82" fmla="val 173"/>
                  <a:gd name="f83" fmla="val 284"/>
                  <a:gd name="f84" fmla="val 283"/>
                  <a:gd name="f85" fmla="val 177"/>
                  <a:gd name="f86" fmla="val 280"/>
                  <a:gd name="f87" fmla="val 174"/>
                  <a:gd name="f88" fmla="val 277"/>
                  <a:gd name="f89" fmla="val 273"/>
                  <a:gd name="f90" fmla="val 267"/>
                  <a:gd name="f91" fmla="val 261"/>
                  <a:gd name="f92" fmla="val 176"/>
                  <a:gd name="f93" fmla="val 256"/>
                  <a:gd name="f94" fmla="val 257"/>
                  <a:gd name="f95" fmla="val 259"/>
                  <a:gd name="f96" fmla="val 258"/>
                  <a:gd name="f97" fmla="val 255"/>
                  <a:gd name="f98" fmla="val 254"/>
                  <a:gd name="f99" fmla="val 252"/>
                  <a:gd name="f100" fmla="val 179"/>
                  <a:gd name="f101" fmla="val 251"/>
                  <a:gd name="f102" fmla="val 250"/>
                  <a:gd name="f103" fmla="val 182"/>
                  <a:gd name="f104" fmla="val 248"/>
                  <a:gd name="f105" fmla="val 183"/>
                  <a:gd name="f106" fmla="val 246"/>
                  <a:gd name="f107" fmla="val 185"/>
                  <a:gd name="f108" fmla="val 244"/>
                  <a:gd name="f109" fmla="val 243"/>
                  <a:gd name="f110" fmla="val 241"/>
                  <a:gd name="f111" fmla="val 240"/>
                  <a:gd name="f112" fmla="val 184"/>
                  <a:gd name="f113" fmla="val 239"/>
                  <a:gd name="f114" fmla="val 238"/>
                  <a:gd name="f115" fmla="val 186"/>
                  <a:gd name="f116" fmla="val 237"/>
                  <a:gd name="f117" fmla="val 188"/>
                  <a:gd name="f118" fmla="val 189"/>
                  <a:gd name="f119" fmla="val 233"/>
                  <a:gd name="f120" fmla="val 231"/>
                  <a:gd name="f121" fmla="val 190"/>
                  <a:gd name="f122" fmla="val 224"/>
                  <a:gd name="f123" fmla="val 223"/>
                  <a:gd name="f124" fmla="val 170"/>
                  <a:gd name="f125" fmla="val 219"/>
                  <a:gd name="f126" fmla="val 167"/>
                  <a:gd name="f127" fmla="val 165"/>
                  <a:gd name="f128" fmla="val 164"/>
                  <a:gd name="f129" fmla="val 160"/>
                  <a:gd name="f130" fmla="val 159"/>
                  <a:gd name="f131" fmla="val 217"/>
                  <a:gd name="f132" fmla="val 157"/>
                  <a:gd name="f133" fmla="val 225"/>
                  <a:gd name="f134" fmla="val 156"/>
                  <a:gd name="f135" fmla="val 154"/>
                  <a:gd name="f136" fmla="val 216"/>
                  <a:gd name="f137" fmla="val 155"/>
                  <a:gd name="f138" fmla="val 215"/>
                  <a:gd name="f139" fmla="val 153"/>
                  <a:gd name="f140" fmla="val 152"/>
                  <a:gd name="f141" fmla="val 150"/>
                  <a:gd name="f142" fmla="val 148"/>
                  <a:gd name="f143" fmla="val 218"/>
                  <a:gd name="f144" fmla="val 214"/>
                  <a:gd name="f145" fmla="val 149"/>
                  <a:gd name="f146" fmla="val 147"/>
                  <a:gd name="f147" fmla="val 146"/>
                  <a:gd name="f148" fmla="val 145"/>
                  <a:gd name="f149" fmla="val 143"/>
                  <a:gd name="f150" fmla="val 142"/>
                  <a:gd name="f151" fmla="val 141"/>
                  <a:gd name="f152" fmla="val 211"/>
                  <a:gd name="f153" fmla="val 139"/>
                  <a:gd name="f154" fmla="val 138"/>
                  <a:gd name="f155" fmla="val 213"/>
                  <a:gd name="f156" fmla="val 137"/>
                  <a:gd name="f157" fmla="val 136"/>
                  <a:gd name="f158" fmla="val 135"/>
                  <a:gd name="f159" fmla="val 134"/>
                  <a:gd name="f160" fmla="val 132"/>
                  <a:gd name="f161" fmla="val 129"/>
                  <a:gd name="f162" fmla="val 126"/>
                  <a:gd name="f163" fmla="val 125"/>
                  <a:gd name="f164" fmla="val 124"/>
                  <a:gd name="f165" fmla="val 122"/>
                  <a:gd name="f166" fmla="val 119"/>
                  <a:gd name="f167" fmla="val 120"/>
                  <a:gd name="f168" fmla="val 121"/>
                  <a:gd name="f169" fmla="val 117"/>
                  <a:gd name="f170" fmla="val 116"/>
                  <a:gd name="f171" fmla="val 114"/>
                  <a:gd name="f172" fmla="val 115"/>
                  <a:gd name="f173" fmla="val 112"/>
                  <a:gd name="f174" fmla="val 111"/>
                  <a:gd name="f175" fmla="val 110"/>
                  <a:gd name="f176" fmla="val 109"/>
                  <a:gd name="f177" fmla="val 108"/>
                  <a:gd name="f178" fmla="val 107"/>
                  <a:gd name="f179" fmla="val 105"/>
                  <a:gd name="f180" fmla="val 101"/>
                  <a:gd name="f181" fmla="val 104"/>
                  <a:gd name="f182" fmla="val 103"/>
                  <a:gd name="f183" fmla="val 207"/>
                  <a:gd name="f184" fmla="val 102"/>
                  <a:gd name="f185" fmla="val 93"/>
                  <a:gd name="f186" fmla="val 90"/>
                  <a:gd name="f187" fmla="val 205"/>
                  <a:gd name="f188" fmla="val 85"/>
                  <a:gd name="f189" fmla="val 83"/>
                  <a:gd name="f190" fmla="val 81"/>
                  <a:gd name="f191" fmla="val 78"/>
                  <a:gd name="f192" fmla="val 206"/>
                  <a:gd name="f193" fmla="val 77"/>
                  <a:gd name="f194" fmla="val 76"/>
                  <a:gd name="f195" fmla="val 70"/>
                  <a:gd name="f196" fmla="val 69"/>
                  <a:gd name="f197" fmla="val 67"/>
                  <a:gd name="f198" fmla="val 64"/>
                  <a:gd name="f199" fmla="val 63"/>
                  <a:gd name="f200" fmla="val 61"/>
                  <a:gd name="f201" fmla="val 59"/>
                  <a:gd name="f202" fmla="val 56"/>
                  <a:gd name="f203" fmla="val 53"/>
                  <a:gd name="f204" fmla="val 52"/>
                  <a:gd name="f205" fmla="val 54"/>
                  <a:gd name="f206" fmla="val 51"/>
                  <a:gd name="f207" fmla="val 50"/>
                  <a:gd name="f208" fmla="val 46"/>
                  <a:gd name="f209" fmla="val 44"/>
                  <a:gd name="f210" fmla="val 42"/>
                  <a:gd name="f211" fmla="val 41"/>
                  <a:gd name="f212" fmla="val 39"/>
                  <a:gd name="f213" fmla="val 38"/>
                  <a:gd name="f214" fmla="val 35"/>
                  <a:gd name="f215" fmla="val 34"/>
                  <a:gd name="f216" fmla="val 33"/>
                  <a:gd name="f217" fmla="val 28"/>
                  <a:gd name="f218" fmla="val 26"/>
                  <a:gd name="f219" fmla="val 25"/>
                  <a:gd name="f220" fmla="val 20"/>
                  <a:gd name="f221" fmla="val 16"/>
                  <a:gd name="f222" fmla="val 13"/>
                  <a:gd name="f223" fmla="val 14"/>
                  <a:gd name="f224" fmla="val 226"/>
                  <a:gd name="f225" fmla="val 228"/>
                  <a:gd name="f226" fmla="val 10"/>
                  <a:gd name="f227" fmla="val 9"/>
                  <a:gd name="f228" fmla="val 8"/>
                  <a:gd name="f229" fmla="val 7"/>
                  <a:gd name="f230" fmla="val 229"/>
                  <a:gd name="f231" fmla="val 5"/>
                  <a:gd name="f232" fmla="val 4"/>
                  <a:gd name="f233" fmla="val 3"/>
                  <a:gd name="f234" fmla="val 1"/>
                  <a:gd name="f235" fmla="val 195"/>
                  <a:gd name="f236" fmla="val 12"/>
                  <a:gd name="f237" fmla="val 15"/>
                  <a:gd name="f238" fmla="val 21"/>
                  <a:gd name="f239" fmla="val 18"/>
                  <a:gd name="f240" fmla="val 191"/>
                  <a:gd name="f241" fmla="val 17"/>
                  <a:gd name="f242" fmla="val 194"/>
                  <a:gd name="f243" fmla="val 27"/>
                  <a:gd name="f244" fmla="val 31"/>
                  <a:gd name="f245" fmla="val 29"/>
                  <a:gd name="f246" fmla="val 200"/>
                  <a:gd name="f247" fmla="val 30"/>
                  <a:gd name="f248" fmla="val 36"/>
                  <a:gd name="f249" fmla="val 196"/>
                  <a:gd name="f250" fmla="val 199"/>
                  <a:gd name="f251" fmla="val 55"/>
                  <a:gd name="f252" fmla="val 75"/>
                  <a:gd name="f253" fmla="val 79"/>
                  <a:gd name="f254" fmla="val 89"/>
                  <a:gd name="f255" fmla="val 151"/>
                  <a:gd name="f256" fmla="val 131"/>
                  <a:gd name="f257" fmla="val 128"/>
                  <a:gd name="f258" fmla="val 123"/>
                  <a:gd name="f259" fmla="val 65"/>
                  <a:gd name="f260" fmla="val 97"/>
                  <a:gd name="f261" fmla="val 37"/>
                  <a:gd name="f262" fmla="val 11"/>
                  <a:gd name="f263" fmla="val 2"/>
                  <a:gd name="f264" fmla="+- 0 0 -90"/>
                  <a:gd name="f265" fmla="*/ f3 1 212"/>
                  <a:gd name="f266" fmla="*/ f4 1 291"/>
                  <a:gd name="f267" fmla="val f5"/>
                  <a:gd name="f268" fmla="val f6"/>
                  <a:gd name="f269" fmla="val f7"/>
                  <a:gd name="f270" fmla="*/ f264 f0 1"/>
                  <a:gd name="f271" fmla="+- f269 0 f267"/>
                  <a:gd name="f272" fmla="+- f268 0 f267"/>
                  <a:gd name="f273" fmla="*/ f270 1 f2"/>
                  <a:gd name="f274" fmla="*/ f272 1 212"/>
                  <a:gd name="f275" fmla="*/ f271 1 291"/>
                  <a:gd name="f276" fmla="*/ 87 f272 1"/>
                  <a:gd name="f277" fmla="*/ 40 f271 1"/>
                  <a:gd name="f278" fmla="*/ 95 f272 1"/>
                  <a:gd name="f279" fmla="*/ 198 f271 1"/>
                  <a:gd name="f280" fmla="*/ 197 f272 1"/>
                  <a:gd name="f281" fmla="*/ 285 f271 1"/>
                  <a:gd name="f282" fmla="*/ 174 f272 1"/>
                  <a:gd name="f283" fmla="*/ 273 f271 1"/>
                  <a:gd name="f284" fmla="*/ 183 f272 1"/>
                  <a:gd name="f285" fmla="*/ 246 f271 1"/>
                  <a:gd name="f286" fmla="*/ 190 f272 1"/>
                  <a:gd name="f287" fmla="*/ 224 f271 1"/>
                  <a:gd name="f288" fmla="*/ 165 f272 1"/>
                  <a:gd name="f289" fmla="*/ 221 f271 1"/>
                  <a:gd name="f290" fmla="*/ 156 f272 1"/>
                  <a:gd name="f291" fmla="*/ 225 f271 1"/>
                  <a:gd name="f292" fmla="*/ 153 f272 1"/>
                  <a:gd name="f293" fmla="*/ 216 f271 1"/>
                  <a:gd name="f294" fmla="*/ 143 f272 1"/>
                  <a:gd name="f295" fmla="*/ 217 f271 1"/>
                  <a:gd name="f296" fmla="*/ 134 f272 1"/>
                  <a:gd name="f297" fmla="*/ 215 f271 1"/>
                  <a:gd name="f298" fmla="*/ 122 f272 1"/>
                  <a:gd name="f299" fmla="*/ 214 f271 1"/>
                  <a:gd name="f300" fmla="*/ 111 f272 1"/>
                  <a:gd name="f301" fmla="*/ 103 f272 1"/>
                  <a:gd name="f302" fmla="*/ 207 f271 1"/>
                  <a:gd name="f303" fmla="*/ 92 f272 1"/>
                  <a:gd name="f304" fmla="*/ 73 f272 1"/>
                  <a:gd name="f305" fmla="*/ 68 f272 1"/>
                  <a:gd name="f306" fmla="*/ 62 f272 1"/>
                  <a:gd name="f307" fmla="*/ 209 f271 1"/>
                  <a:gd name="f308" fmla="*/ 51 f272 1"/>
                  <a:gd name="f309" fmla="*/ 46 f272 1"/>
                  <a:gd name="f310" fmla="*/ 213 f271 1"/>
                  <a:gd name="f311" fmla="*/ 28 f272 1"/>
                  <a:gd name="f312" fmla="*/ 219 f271 1"/>
                  <a:gd name="f313" fmla="*/ 10 f272 1"/>
                  <a:gd name="f314" fmla="*/ 232 f271 1"/>
                  <a:gd name="f315" fmla="*/ 1 f272 1"/>
                  <a:gd name="f316" fmla="*/ 15 f272 1"/>
                  <a:gd name="f317" fmla="*/ 24 f272 1"/>
                  <a:gd name="f318" fmla="*/ 189 f271 1"/>
                  <a:gd name="f319" fmla="*/ 26 f272 1"/>
                  <a:gd name="f320" fmla="*/ 201 f271 1"/>
                  <a:gd name="f321" fmla="*/ 48 f272 1"/>
                  <a:gd name="f322" fmla="*/ 193 f271 1"/>
                  <a:gd name="f323" fmla="*/ 199 f271 1"/>
                  <a:gd name="f324" fmla="*/ 74 f272 1"/>
                  <a:gd name="f325" fmla="*/ 184 f271 1"/>
                  <a:gd name="f326" fmla="*/ 81 f272 1"/>
                  <a:gd name="f327" fmla="*/ 175 f271 1"/>
                  <a:gd name="f328" fmla="*/ 86 f272 1"/>
                  <a:gd name="f329" fmla="*/ 153 f271 1"/>
                  <a:gd name="f330" fmla="*/ 82 f272 1"/>
                  <a:gd name="f331" fmla="*/ 146 f271 1"/>
                  <a:gd name="f332" fmla="*/ 123 f271 1"/>
                  <a:gd name="f333" fmla="*/ 72 f272 1"/>
                  <a:gd name="f334" fmla="*/ 130 f271 1"/>
                  <a:gd name="f335" fmla="*/ 58 f272 1"/>
                  <a:gd name="f336" fmla="*/ 91 f271 1"/>
                  <a:gd name="f337" fmla="*/ 61 f272 1"/>
                  <a:gd name="f338" fmla="*/ 76 f271 1"/>
                  <a:gd name="f339" fmla="*/ 63 f272 1"/>
                  <a:gd name="f340" fmla="*/ 67 f271 1"/>
                  <a:gd name="f341" fmla="*/ 58 f271 1"/>
                  <a:gd name="f342" fmla="*/ 71 f272 1"/>
                  <a:gd name="f343" fmla="*/ 47 f271 1"/>
                  <a:gd name="f344" fmla="*/ 38 f271 1"/>
                  <a:gd name="f345" fmla="*/ 60 f272 1"/>
                  <a:gd name="f346" fmla="*/ 30 f271 1"/>
                  <a:gd name="f347" fmla="*/ 57 f272 1"/>
                  <a:gd name="f348" fmla="*/ 53 f271 1"/>
                  <a:gd name="f349" fmla="*/ 81 f271 1"/>
                  <a:gd name="f350" fmla="*/ 43 f272 1"/>
                  <a:gd name="f351" fmla="*/ 94 f271 1"/>
                  <a:gd name="f352" fmla="*/ 35 f272 1"/>
                  <a:gd name="f353" fmla="*/ 75 f271 1"/>
                  <a:gd name="f354" fmla="*/ 27 f272 1"/>
                  <a:gd name="f355" fmla="*/ 65 f271 1"/>
                  <a:gd name="f356" fmla="*/ 32 f272 1"/>
                  <a:gd name="f357" fmla="*/ 61 f271 1"/>
                  <a:gd name="f358" fmla="*/ 37 f272 1"/>
                  <a:gd name="f359" fmla="*/ 54 f271 1"/>
                  <a:gd name="f360" fmla="*/ 49 f271 1"/>
                  <a:gd name="f361" fmla="*/ 36 f272 1"/>
                  <a:gd name="f362" fmla="*/ 44 f271 1"/>
                  <a:gd name="f363" fmla="*/ 40 f272 1"/>
                  <a:gd name="f364" fmla="*/ 39 f271 1"/>
                  <a:gd name="f365" fmla="*/ 49 f272 1"/>
                  <a:gd name="f366" fmla="*/ 33 f271 1"/>
                  <a:gd name="f367" fmla="*/ 23 f271 1"/>
                  <a:gd name="f368" fmla="*/ 3 f271 1"/>
                  <a:gd name="f369" fmla="+- f273 0 f1"/>
                  <a:gd name="f370" fmla="*/ f276 1 212"/>
                  <a:gd name="f371" fmla="*/ f277 1 291"/>
                  <a:gd name="f372" fmla="*/ f278 1 212"/>
                  <a:gd name="f373" fmla="*/ f279 1 291"/>
                  <a:gd name="f374" fmla="*/ f280 1 212"/>
                  <a:gd name="f375" fmla="*/ f281 1 291"/>
                  <a:gd name="f376" fmla="*/ f282 1 212"/>
                  <a:gd name="f377" fmla="*/ f283 1 291"/>
                  <a:gd name="f378" fmla="*/ f284 1 212"/>
                  <a:gd name="f379" fmla="*/ f285 1 291"/>
                  <a:gd name="f380" fmla="*/ f286 1 212"/>
                  <a:gd name="f381" fmla="*/ f287 1 291"/>
                  <a:gd name="f382" fmla="*/ f288 1 212"/>
                  <a:gd name="f383" fmla="*/ f289 1 291"/>
                  <a:gd name="f384" fmla="*/ f290 1 212"/>
                  <a:gd name="f385" fmla="*/ f291 1 291"/>
                  <a:gd name="f386" fmla="*/ f292 1 212"/>
                  <a:gd name="f387" fmla="*/ f293 1 291"/>
                  <a:gd name="f388" fmla="*/ f294 1 212"/>
                  <a:gd name="f389" fmla="*/ f295 1 291"/>
                  <a:gd name="f390" fmla="*/ f296 1 212"/>
                  <a:gd name="f391" fmla="*/ f297 1 291"/>
                  <a:gd name="f392" fmla="*/ f298 1 212"/>
                  <a:gd name="f393" fmla="*/ f299 1 291"/>
                  <a:gd name="f394" fmla="*/ f300 1 212"/>
                  <a:gd name="f395" fmla="*/ f301 1 212"/>
                  <a:gd name="f396" fmla="*/ f302 1 291"/>
                  <a:gd name="f397" fmla="*/ f303 1 212"/>
                  <a:gd name="f398" fmla="*/ f304 1 212"/>
                  <a:gd name="f399" fmla="*/ f305 1 212"/>
                  <a:gd name="f400" fmla="*/ f306 1 212"/>
                  <a:gd name="f401" fmla="*/ f307 1 291"/>
                  <a:gd name="f402" fmla="*/ f308 1 212"/>
                  <a:gd name="f403" fmla="*/ f309 1 212"/>
                  <a:gd name="f404" fmla="*/ f310 1 291"/>
                  <a:gd name="f405" fmla="*/ f311 1 212"/>
                  <a:gd name="f406" fmla="*/ f312 1 291"/>
                  <a:gd name="f407" fmla="*/ f313 1 212"/>
                  <a:gd name="f408" fmla="*/ f314 1 291"/>
                  <a:gd name="f409" fmla="*/ f315 1 212"/>
                  <a:gd name="f410" fmla="*/ f316 1 212"/>
                  <a:gd name="f411" fmla="*/ f317 1 212"/>
                  <a:gd name="f412" fmla="*/ f318 1 291"/>
                  <a:gd name="f413" fmla="*/ f319 1 212"/>
                  <a:gd name="f414" fmla="*/ f320 1 291"/>
                  <a:gd name="f415" fmla="*/ f321 1 212"/>
                  <a:gd name="f416" fmla="*/ f322 1 291"/>
                  <a:gd name="f417" fmla="*/ f323 1 291"/>
                  <a:gd name="f418" fmla="*/ f324 1 212"/>
                  <a:gd name="f419" fmla="*/ f325 1 291"/>
                  <a:gd name="f420" fmla="*/ f326 1 212"/>
                  <a:gd name="f421" fmla="*/ f327 1 291"/>
                  <a:gd name="f422" fmla="*/ f328 1 212"/>
                  <a:gd name="f423" fmla="*/ f329 1 291"/>
                  <a:gd name="f424" fmla="*/ f330 1 212"/>
                  <a:gd name="f425" fmla="*/ f331 1 291"/>
                  <a:gd name="f426" fmla="*/ f332 1 291"/>
                  <a:gd name="f427" fmla="*/ f333 1 212"/>
                  <a:gd name="f428" fmla="*/ f334 1 291"/>
                  <a:gd name="f429" fmla="*/ f335 1 212"/>
                  <a:gd name="f430" fmla="*/ f336 1 291"/>
                  <a:gd name="f431" fmla="*/ f337 1 212"/>
                  <a:gd name="f432" fmla="*/ f338 1 291"/>
                  <a:gd name="f433" fmla="*/ f339 1 212"/>
                  <a:gd name="f434" fmla="*/ f340 1 291"/>
                  <a:gd name="f435" fmla="*/ f341 1 291"/>
                  <a:gd name="f436" fmla="*/ f342 1 212"/>
                  <a:gd name="f437" fmla="*/ f343 1 291"/>
                  <a:gd name="f438" fmla="*/ f344 1 291"/>
                  <a:gd name="f439" fmla="*/ f345 1 212"/>
                  <a:gd name="f440" fmla="*/ f346 1 291"/>
                  <a:gd name="f441" fmla="*/ f347 1 212"/>
                  <a:gd name="f442" fmla="*/ f348 1 291"/>
                  <a:gd name="f443" fmla="*/ f349 1 291"/>
                  <a:gd name="f444" fmla="*/ f350 1 212"/>
                  <a:gd name="f445" fmla="*/ f351 1 291"/>
                  <a:gd name="f446" fmla="*/ f352 1 212"/>
                  <a:gd name="f447" fmla="*/ f353 1 291"/>
                  <a:gd name="f448" fmla="*/ f354 1 212"/>
                  <a:gd name="f449" fmla="*/ f355 1 291"/>
                  <a:gd name="f450" fmla="*/ f356 1 212"/>
                  <a:gd name="f451" fmla="*/ f357 1 291"/>
                  <a:gd name="f452" fmla="*/ f358 1 212"/>
                  <a:gd name="f453" fmla="*/ f359 1 291"/>
                  <a:gd name="f454" fmla="*/ f360 1 291"/>
                  <a:gd name="f455" fmla="*/ f361 1 212"/>
                  <a:gd name="f456" fmla="*/ f362 1 291"/>
                  <a:gd name="f457" fmla="*/ f363 1 212"/>
                  <a:gd name="f458" fmla="*/ f364 1 291"/>
                  <a:gd name="f459" fmla="*/ f365 1 212"/>
                  <a:gd name="f460" fmla="*/ f366 1 291"/>
                  <a:gd name="f461" fmla="*/ f367 1 291"/>
                  <a:gd name="f462" fmla="*/ f368 1 291"/>
                  <a:gd name="f463" fmla="*/ 0 1 f274"/>
                  <a:gd name="f464" fmla="*/ f268 1 f274"/>
                  <a:gd name="f465" fmla="*/ 0 1 f275"/>
                  <a:gd name="f466" fmla="*/ f269 1 f275"/>
                  <a:gd name="f467" fmla="*/ f370 1 f274"/>
                  <a:gd name="f468" fmla="*/ f371 1 f275"/>
                  <a:gd name="f469" fmla="*/ f372 1 f274"/>
                  <a:gd name="f470" fmla="*/ f373 1 f275"/>
                  <a:gd name="f471" fmla="*/ f374 1 f274"/>
                  <a:gd name="f472" fmla="*/ f375 1 f275"/>
                  <a:gd name="f473" fmla="*/ f376 1 f274"/>
                  <a:gd name="f474" fmla="*/ f377 1 f275"/>
                  <a:gd name="f475" fmla="*/ f378 1 f274"/>
                  <a:gd name="f476" fmla="*/ f379 1 f275"/>
                  <a:gd name="f477" fmla="*/ f380 1 f274"/>
                  <a:gd name="f478" fmla="*/ f381 1 f275"/>
                  <a:gd name="f479" fmla="*/ f382 1 f274"/>
                  <a:gd name="f480" fmla="*/ f383 1 f275"/>
                  <a:gd name="f481" fmla="*/ f384 1 f274"/>
                  <a:gd name="f482" fmla="*/ f385 1 f275"/>
                  <a:gd name="f483" fmla="*/ f386 1 f274"/>
                  <a:gd name="f484" fmla="*/ f387 1 f275"/>
                  <a:gd name="f485" fmla="*/ f388 1 f274"/>
                  <a:gd name="f486" fmla="*/ f389 1 f275"/>
                  <a:gd name="f487" fmla="*/ f390 1 f274"/>
                  <a:gd name="f488" fmla="*/ f391 1 f275"/>
                  <a:gd name="f489" fmla="*/ f392 1 f274"/>
                  <a:gd name="f490" fmla="*/ f393 1 f275"/>
                  <a:gd name="f491" fmla="*/ f394 1 f274"/>
                  <a:gd name="f492" fmla="*/ f395 1 f274"/>
                  <a:gd name="f493" fmla="*/ f396 1 f275"/>
                  <a:gd name="f494" fmla="*/ f397 1 f274"/>
                  <a:gd name="f495" fmla="*/ f398 1 f274"/>
                  <a:gd name="f496" fmla="*/ f399 1 f274"/>
                  <a:gd name="f497" fmla="*/ f400 1 f274"/>
                  <a:gd name="f498" fmla="*/ f401 1 f275"/>
                  <a:gd name="f499" fmla="*/ f402 1 f274"/>
                  <a:gd name="f500" fmla="*/ f403 1 f274"/>
                  <a:gd name="f501" fmla="*/ f404 1 f275"/>
                  <a:gd name="f502" fmla="*/ f405 1 f274"/>
                  <a:gd name="f503" fmla="*/ f406 1 f275"/>
                  <a:gd name="f504" fmla="*/ f407 1 f274"/>
                  <a:gd name="f505" fmla="*/ f408 1 f275"/>
                  <a:gd name="f506" fmla="*/ f409 1 f274"/>
                  <a:gd name="f507" fmla="*/ f410 1 f274"/>
                  <a:gd name="f508" fmla="*/ f411 1 f274"/>
                  <a:gd name="f509" fmla="*/ f412 1 f275"/>
                  <a:gd name="f510" fmla="*/ f413 1 f274"/>
                  <a:gd name="f511" fmla="*/ f414 1 f275"/>
                  <a:gd name="f512" fmla="*/ f415 1 f274"/>
                  <a:gd name="f513" fmla="*/ f416 1 f275"/>
                  <a:gd name="f514" fmla="*/ f417 1 f275"/>
                  <a:gd name="f515" fmla="*/ f418 1 f274"/>
                  <a:gd name="f516" fmla="*/ f419 1 f275"/>
                  <a:gd name="f517" fmla="*/ f420 1 f274"/>
                  <a:gd name="f518" fmla="*/ f421 1 f275"/>
                  <a:gd name="f519" fmla="*/ f422 1 f274"/>
                  <a:gd name="f520" fmla="*/ f423 1 f275"/>
                  <a:gd name="f521" fmla="*/ f424 1 f274"/>
                  <a:gd name="f522" fmla="*/ f425 1 f275"/>
                  <a:gd name="f523" fmla="*/ f426 1 f275"/>
                  <a:gd name="f524" fmla="*/ f427 1 f274"/>
                  <a:gd name="f525" fmla="*/ f428 1 f275"/>
                  <a:gd name="f526" fmla="*/ f429 1 f274"/>
                  <a:gd name="f527" fmla="*/ f430 1 f275"/>
                  <a:gd name="f528" fmla="*/ f431 1 f274"/>
                  <a:gd name="f529" fmla="*/ f432 1 f275"/>
                  <a:gd name="f530" fmla="*/ f433 1 f274"/>
                  <a:gd name="f531" fmla="*/ f434 1 f275"/>
                  <a:gd name="f532" fmla="*/ f435 1 f275"/>
                  <a:gd name="f533" fmla="*/ f436 1 f274"/>
                  <a:gd name="f534" fmla="*/ f437 1 f275"/>
                  <a:gd name="f535" fmla="*/ f438 1 f275"/>
                  <a:gd name="f536" fmla="*/ f439 1 f274"/>
                  <a:gd name="f537" fmla="*/ f440 1 f275"/>
                  <a:gd name="f538" fmla="*/ f441 1 f274"/>
                  <a:gd name="f539" fmla="*/ f442 1 f275"/>
                  <a:gd name="f540" fmla="*/ f443 1 f275"/>
                  <a:gd name="f541" fmla="*/ f444 1 f274"/>
                  <a:gd name="f542" fmla="*/ f445 1 f275"/>
                  <a:gd name="f543" fmla="*/ f446 1 f274"/>
                  <a:gd name="f544" fmla="*/ f447 1 f275"/>
                  <a:gd name="f545" fmla="*/ f448 1 f274"/>
                  <a:gd name="f546" fmla="*/ f449 1 f275"/>
                  <a:gd name="f547" fmla="*/ f450 1 f274"/>
                  <a:gd name="f548" fmla="*/ f451 1 f275"/>
                  <a:gd name="f549" fmla="*/ f452 1 f274"/>
                  <a:gd name="f550" fmla="*/ f453 1 f275"/>
                  <a:gd name="f551" fmla="*/ f454 1 f275"/>
                  <a:gd name="f552" fmla="*/ f455 1 f274"/>
                  <a:gd name="f553" fmla="*/ f456 1 f275"/>
                  <a:gd name="f554" fmla="*/ f457 1 f274"/>
                  <a:gd name="f555" fmla="*/ f458 1 f275"/>
                  <a:gd name="f556" fmla="*/ f459 1 f274"/>
                  <a:gd name="f557" fmla="*/ f460 1 f275"/>
                  <a:gd name="f558" fmla="*/ f461 1 f275"/>
                  <a:gd name="f559" fmla="*/ f462 1 f275"/>
                  <a:gd name="f560" fmla="*/ f463 f265 1"/>
                  <a:gd name="f561" fmla="*/ f464 f265 1"/>
                  <a:gd name="f562" fmla="*/ f466 f266 1"/>
                  <a:gd name="f563" fmla="*/ f465 f266 1"/>
                  <a:gd name="f564" fmla="*/ f467 f265 1"/>
                  <a:gd name="f565" fmla="*/ f468 f266 1"/>
                  <a:gd name="f566" fmla="*/ f469 f265 1"/>
                  <a:gd name="f567" fmla="*/ f470 f266 1"/>
                  <a:gd name="f568" fmla="*/ f471 f265 1"/>
                  <a:gd name="f569" fmla="*/ f472 f266 1"/>
                  <a:gd name="f570" fmla="*/ f473 f265 1"/>
                  <a:gd name="f571" fmla="*/ f474 f266 1"/>
                  <a:gd name="f572" fmla="*/ f475 f265 1"/>
                  <a:gd name="f573" fmla="*/ f476 f266 1"/>
                  <a:gd name="f574" fmla="*/ f477 f265 1"/>
                  <a:gd name="f575" fmla="*/ f478 f266 1"/>
                  <a:gd name="f576" fmla="*/ f479 f265 1"/>
                  <a:gd name="f577" fmla="*/ f480 f266 1"/>
                  <a:gd name="f578" fmla="*/ f481 f265 1"/>
                  <a:gd name="f579" fmla="*/ f482 f266 1"/>
                  <a:gd name="f580" fmla="*/ f483 f265 1"/>
                  <a:gd name="f581" fmla="*/ f484 f266 1"/>
                  <a:gd name="f582" fmla="*/ f485 f265 1"/>
                  <a:gd name="f583" fmla="*/ f486 f266 1"/>
                  <a:gd name="f584" fmla="*/ f487 f265 1"/>
                  <a:gd name="f585" fmla="*/ f488 f266 1"/>
                  <a:gd name="f586" fmla="*/ f489 f265 1"/>
                  <a:gd name="f587" fmla="*/ f490 f266 1"/>
                  <a:gd name="f588" fmla="*/ f491 f265 1"/>
                  <a:gd name="f589" fmla="*/ f492 f265 1"/>
                  <a:gd name="f590" fmla="*/ f493 f266 1"/>
                  <a:gd name="f591" fmla="*/ f494 f265 1"/>
                  <a:gd name="f592" fmla="*/ f495 f265 1"/>
                  <a:gd name="f593" fmla="*/ f496 f265 1"/>
                  <a:gd name="f594" fmla="*/ f497 f265 1"/>
                  <a:gd name="f595" fmla="*/ f498 f266 1"/>
                  <a:gd name="f596" fmla="*/ f499 f265 1"/>
                  <a:gd name="f597" fmla="*/ f500 f265 1"/>
                  <a:gd name="f598" fmla="*/ f501 f266 1"/>
                  <a:gd name="f599" fmla="*/ f502 f265 1"/>
                  <a:gd name="f600" fmla="*/ f503 f266 1"/>
                  <a:gd name="f601" fmla="*/ f504 f265 1"/>
                  <a:gd name="f602" fmla="*/ f505 f266 1"/>
                  <a:gd name="f603" fmla="*/ f506 f265 1"/>
                  <a:gd name="f604" fmla="*/ f507 f265 1"/>
                  <a:gd name="f605" fmla="*/ f508 f265 1"/>
                  <a:gd name="f606" fmla="*/ f509 f266 1"/>
                  <a:gd name="f607" fmla="*/ f510 f265 1"/>
                  <a:gd name="f608" fmla="*/ f511 f266 1"/>
                  <a:gd name="f609" fmla="*/ f512 f265 1"/>
                  <a:gd name="f610" fmla="*/ f513 f266 1"/>
                  <a:gd name="f611" fmla="*/ f514 f266 1"/>
                  <a:gd name="f612" fmla="*/ f515 f265 1"/>
                  <a:gd name="f613" fmla="*/ f516 f266 1"/>
                  <a:gd name="f614" fmla="*/ f517 f265 1"/>
                  <a:gd name="f615" fmla="*/ f518 f266 1"/>
                  <a:gd name="f616" fmla="*/ f519 f265 1"/>
                  <a:gd name="f617" fmla="*/ f520 f266 1"/>
                  <a:gd name="f618" fmla="*/ f521 f265 1"/>
                  <a:gd name="f619" fmla="*/ f522 f266 1"/>
                  <a:gd name="f620" fmla="*/ f523 f266 1"/>
                  <a:gd name="f621" fmla="*/ f524 f265 1"/>
                  <a:gd name="f622" fmla="*/ f525 f266 1"/>
                  <a:gd name="f623" fmla="*/ f526 f265 1"/>
                  <a:gd name="f624" fmla="*/ f527 f266 1"/>
                  <a:gd name="f625" fmla="*/ f528 f265 1"/>
                  <a:gd name="f626" fmla="*/ f529 f266 1"/>
                  <a:gd name="f627" fmla="*/ f530 f265 1"/>
                  <a:gd name="f628" fmla="*/ f531 f266 1"/>
                  <a:gd name="f629" fmla="*/ f532 f266 1"/>
                  <a:gd name="f630" fmla="*/ f533 f265 1"/>
                  <a:gd name="f631" fmla="*/ f534 f266 1"/>
                  <a:gd name="f632" fmla="*/ f535 f266 1"/>
                  <a:gd name="f633" fmla="*/ f536 f265 1"/>
                  <a:gd name="f634" fmla="*/ f537 f266 1"/>
                  <a:gd name="f635" fmla="*/ f538 f265 1"/>
                  <a:gd name="f636" fmla="*/ f539 f266 1"/>
                  <a:gd name="f637" fmla="*/ f540 f266 1"/>
                  <a:gd name="f638" fmla="*/ f541 f265 1"/>
                  <a:gd name="f639" fmla="*/ f542 f266 1"/>
                  <a:gd name="f640" fmla="*/ f543 f265 1"/>
                  <a:gd name="f641" fmla="*/ f544 f266 1"/>
                  <a:gd name="f642" fmla="*/ f545 f265 1"/>
                  <a:gd name="f643" fmla="*/ f546 f266 1"/>
                  <a:gd name="f644" fmla="*/ f547 f265 1"/>
                  <a:gd name="f645" fmla="*/ f548 f266 1"/>
                  <a:gd name="f646" fmla="*/ f549 f265 1"/>
                  <a:gd name="f647" fmla="*/ f550 f266 1"/>
                  <a:gd name="f648" fmla="*/ f551 f266 1"/>
                  <a:gd name="f649" fmla="*/ f552 f265 1"/>
                  <a:gd name="f650" fmla="*/ f553 f266 1"/>
                  <a:gd name="f651" fmla="*/ f554 f265 1"/>
                  <a:gd name="f652" fmla="*/ f555 f266 1"/>
                  <a:gd name="f653" fmla="*/ f556 f265 1"/>
                  <a:gd name="f654" fmla="*/ f557 f266 1"/>
                  <a:gd name="f655" fmla="*/ f558 f266 1"/>
                  <a:gd name="f656" fmla="*/ f559 f2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9">
                    <a:pos x="f564" y="f565"/>
                  </a:cxn>
                  <a:cxn ang="f369">
                    <a:pos x="f566" y="f567"/>
                  </a:cxn>
                  <a:cxn ang="f369">
                    <a:pos x="f568" y="f569"/>
                  </a:cxn>
                  <a:cxn ang="f369">
                    <a:pos x="f570" y="f571"/>
                  </a:cxn>
                  <a:cxn ang="f369">
                    <a:pos x="f572" y="f573"/>
                  </a:cxn>
                  <a:cxn ang="f369">
                    <a:pos x="f574" y="f575"/>
                  </a:cxn>
                  <a:cxn ang="f369">
                    <a:pos x="f576" y="f577"/>
                  </a:cxn>
                  <a:cxn ang="f369">
                    <a:pos x="f578" y="f579"/>
                  </a:cxn>
                  <a:cxn ang="f369">
                    <a:pos x="f580" y="f581"/>
                  </a:cxn>
                  <a:cxn ang="f369">
                    <a:pos x="f582" y="f583"/>
                  </a:cxn>
                  <a:cxn ang="f369">
                    <a:pos x="f584" y="f585"/>
                  </a:cxn>
                  <a:cxn ang="f369">
                    <a:pos x="f586" y="f587"/>
                  </a:cxn>
                  <a:cxn ang="f369">
                    <a:pos x="f588" y="f585"/>
                  </a:cxn>
                  <a:cxn ang="f369">
                    <a:pos x="f589" y="f590"/>
                  </a:cxn>
                  <a:cxn ang="f369">
                    <a:pos x="f591" y="f590"/>
                  </a:cxn>
                  <a:cxn ang="f369">
                    <a:pos x="f592" y="f590"/>
                  </a:cxn>
                  <a:cxn ang="f369">
                    <a:pos x="f593" y="f590"/>
                  </a:cxn>
                  <a:cxn ang="f369">
                    <a:pos x="f594" y="f595"/>
                  </a:cxn>
                  <a:cxn ang="f369">
                    <a:pos x="f596" y="f585"/>
                  </a:cxn>
                  <a:cxn ang="f369">
                    <a:pos x="f597" y="f598"/>
                  </a:cxn>
                  <a:cxn ang="f369">
                    <a:pos x="f599" y="f600"/>
                  </a:cxn>
                  <a:cxn ang="f369">
                    <a:pos x="f601" y="f602"/>
                  </a:cxn>
                  <a:cxn ang="f369">
                    <a:pos x="f603" y="f579"/>
                  </a:cxn>
                  <a:cxn ang="f369">
                    <a:pos x="f604" y="f567"/>
                  </a:cxn>
                  <a:cxn ang="f369">
                    <a:pos x="f605" y="f606"/>
                  </a:cxn>
                  <a:cxn ang="f369">
                    <a:pos x="f607" y="f608"/>
                  </a:cxn>
                  <a:cxn ang="f369">
                    <a:pos x="f609" y="f610"/>
                  </a:cxn>
                  <a:cxn ang="f369">
                    <a:pos x="f596" y="f611"/>
                  </a:cxn>
                  <a:cxn ang="f369">
                    <a:pos x="f612" y="f613"/>
                  </a:cxn>
                  <a:cxn ang="f369">
                    <a:pos x="f614" y="f615"/>
                  </a:cxn>
                  <a:cxn ang="f369">
                    <a:pos x="f616" y="f617"/>
                  </a:cxn>
                  <a:cxn ang="f369">
                    <a:pos x="f618" y="f619"/>
                  </a:cxn>
                  <a:cxn ang="f369">
                    <a:pos x="f618" y="f620"/>
                  </a:cxn>
                  <a:cxn ang="f369">
                    <a:pos x="f621" y="f622"/>
                  </a:cxn>
                  <a:cxn ang="f369">
                    <a:pos x="f623" y="f624"/>
                  </a:cxn>
                  <a:cxn ang="f369">
                    <a:pos x="f625" y="f626"/>
                  </a:cxn>
                  <a:cxn ang="f369">
                    <a:pos x="f627" y="f628"/>
                  </a:cxn>
                  <a:cxn ang="f369">
                    <a:pos x="f592" y="f629"/>
                  </a:cxn>
                  <a:cxn ang="f369">
                    <a:pos x="f630" y="f631"/>
                  </a:cxn>
                  <a:cxn ang="f369">
                    <a:pos x="f592" y="f632"/>
                  </a:cxn>
                  <a:cxn ang="f369">
                    <a:pos x="f633" y="f634"/>
                  </a:cxn>
                  <a:cxn ang="f369">
                    <a:pos x="f635" y="f636"/>
                  </a:cxn>
                  <a:cxn ang="f369">
                    <a:pos x="f596" y="f637"/>
                  </a:cxn>
                  <a:cxn ang="f369">
                    <a:pos x="f638" y="f639"/>
                  </a:cxn>
                  <a:cxn ang="f369">
                    <a:pos x="f640" y="f641"/>
                  </a:cxn>
                  <a:cxn ang="f369">
                    <a:pos x="f642" y="f643"/>
                  </a:cxn>
                  <a:cxn ang="f369">
                    <a:pos x="f644" y="f645"/>
                  </a:cxn>
                  <a:cxn ang="f369">
                    <a:pos x="f646" y="f647"/>
                  </a:cxn>
                  <a:cxn ang="f369">
                    <a:pos x="f640" y="f648"/>
                  </a:cxn>
                  <a:cxn ang="f369">
                    <a:pos x="f649" y="f650"/>
                  </a:cxn>
                  <a:cxn ang="f369">
                    <a:pos x="f651" y="f652"/>
                  </a:cxn>
                  <a:cxn ang="f369">
                    <a:pos x="f653" y="f654"/>
                  </a:cxn>
                  <a:cxn ang="f369">
                    <a:pos x="f609" y="f655"/>
                  </a:cxn>
                  <a:cxn ang="f369">
                    <a:pos x="f597" y="f656"/>
                  </a:cxn>
                </a:cxnLst>
                <a:rect l="f560" t="f563" r="f561" b="f562"/>
                <a:pathLst>
                  <a:path w="211" h="291">
                    <a:moveTo>
                      <a:pt x="f8" y="f5"/>
                    </a:moveTo>
                    <a:cubicBezTo>
                      <a:pt x="f9" y="f5"/>
                      <a:pt x="f9" y="f5"/>
                      <a:pt x="f10" y="f5"/>
                    </a:cubicBezTo>
                    <a:cubicBezTo>
                      <a:pt x="f11" y="f12"/>
                      <a:pt x="f11" y="f12"/>
                      <a:pt x="f13" y="f14"/>
                    </a:cubicBezTo>
                    <a:cubicBezTo>
                      <a:pt x="f15" y="f16"/>
                      <a:pt x="f13" y="f17"/>
                      <a:pt x="f11" y="f16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4" y="f26"/>
                      <a:pt x="f27" y="f8"/>
                    </a:cubicBezTo>
                    <a:cubicBezTo>
                      <a:pt x="f28" y="f29"/>
                      <a:pt x="f30" y="f31"/>
                      <a:pt x="f32" y="f27"/>
                    </a:cubicBezTo>
                    <a:cubicBezTo>
                      <a:pt x="f33" y="f34"/>
                      <a:pt x="f32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2"/>
                      <a:pt x="f47" y="f48"/>
                    </a:cubicBezTo>
                    <a:cubicBezTo>
                      <a:pt x="f47" y="f49"/>
                      <a:pt x="f47" y="f50"/>
                      <a:pt x="f44" y="f50"/>
                    </a:cubicBezTo>
                    <a:cubicBezTo>
                      <a:pt x="f51" y="f52"/>
                      <a:pt x="f53" y="f6"/>
                      <a:pt x="f54" y="f55"/>
                    </a:cubicBezTo>
                    <a:cubicBezTo>
                      <a:pt x="f48" y="f56"/>
                      <a:pt x="f57" y="f58"/>
                      <a:pt x="f59" y="f60"/>
                    </a:cubicBezTo>
                    <a:cubicBezTo>
                      <a:pt x="f61" y="f62"/>
                      <a:pt x="f6" y="f63"/>
                      <a:pt x="f6" y="f64"/>
                    </a:cubicBezTo>
                    <a:cubicBezTo>
                      <a:pt x="f6" y="f65"/>
                      <a:pt x="f66" y="f67"/>
                      <a:pt x="f68" y="f69"/>
                    </a:cubicBezTo>
                    <a:cubicBezTo>
                      <a:pt x="f70" y="f71"/>
                      <a:pt x="f72" y="f7"/>
                      <a:pt x="f73" y="f74"/>
                    </a:cubicBezTo>
                    <a:cubicBezTo>
                      <a:pt x="f75" y="f74"/>
                      <a:pt x="f76" y="f77"/>
                      <a:pt x="f78" y="f79"/>
                    </a:cubicBezTo>
                    <a:cubicBezTo>
                      <a:pt x="f80" y="f81"/>
                      <a:pt x="f80" y="f69"/>
                      <a:pt x="f80" y="f69"/>
                    </a:cubicBezTo>
                    <a:cubicBezTo>
                      <a:pt x="f82" y="f83"/>
                      <a:pt x="f76" y="f84"/>
                      <a:pt x="f85" y="f84"/>
                    </a:cubicBezTo>
                    <a:cubicBezTo>
                      <a:pt x="f75" y="f86"/>
                      <a:pt x="f87" y="f88"/>
                      <a:pt x="f87" y="f89"/>
                    </a:cubicBezTo>
                    <a:cubicBezTo>
                      <a:pt x="f87" y="f90"/>
                      <a:pt x="f82" y="f91"/>
                      <a:pt x="f92" y="f93"/>
                    </a:cubicBezTo>
                    <a:cubicBezTo>
                      <a:pt x="f75" y="f94"/>
                      <a:pt x="f85" y="f95"/>
                      <a:pt x="f85" y="f95"/>
                    </a:cubicBezTo>
                    <a:cubicBezTo>
                      <a:pt x="f85" y="f96"/>
                      <a:pt x="f75" y="f94"/>
                      <a:pt x="f85" y="f97"/>
                    </a:cubicBezTo>
                    <a:cubicBezTo>
                      <a:pt x="f85" y="f98"/>
                      <a:pt x="f75" y="f99"/>
                      <a:pt x="f100" y="f101"/>
                    </a:cubicBezTo>
                    <a:cubicBezTo>
                      <a:pt x="f73" y="f102"/>
                      <a:pt x="f103" y="f104"/>
                      <a:pt x="f105" y="f106"/>
                    </a:cubicBezTo>
                    <a:cubicBezTo>
                      <a:pt x="f107" y="f108"/>
                      <a:pt x="f2" y="f108"/>
                      <a:pt x="f73" y="f109"/>
                    </a:cubicBezTo>
                    <a:cubicBezTo>
                      <a:pt x="f103" y="f110"/>
                      <a:pt x="f103" y="f111"/>
                      <a:pt x="f112" y="f113"/>
                    </a:cubicBezTo>
                    <a:cubicBezTo>
                      <a:pt x="f112" y="f114"/>
                      <a:pt x="f107" y="f110"/>
                      <a:pt x="f115" y="f113"/>
                    </a:cubicBezTo>
                    <a:cubicBezTo>
                      <a:pt x="f72" y="f116"/>
                      <a:pt x="f117" y="f64"/>
                      <a:pt x="f118" y="f119"/>
                    </a:cubicBezTo>
                    <a:cubicBezTo>
                      <a:pt x="f70" y="f120"/>
                      <a:pt x="f121" y="f60"/>
                      <a:pt x="f121" y="f122"/>
                    </a:cubicBezTo>
                    <a:cubicBezTo>
                      <a:pt x="f121" y="f122"/>
                      <a:pt x="f121" y="f122"/>
                      <a:pt x="f121" y="f123"/>
                    </a:cubicBezTo>
                    <a:cubicBezTo>
                      <a:pt x="f72" y="f56"/>
                      <a:pt x="f2" y="f56"/>
                      <a:pt x="f85" y="f123"/>
                    </a:cubicBezTo>
                    <a:cubicBezTo>
                      <a:pt x="f92" y="f123"/>
                      <a:pt x="f76" y="f58"/>
                      <a:pt x="f76" y="f56"/>
                    </a:cubicBezTo>
                    <a:cubicBezTo>
                      <a:pt x="f87" y="f55"/>
                      <a:pt x="f82" y="f56"/>
                      <a:pt x="f82" y="f56"/>
                    </a:cubicBezTo>
                    <a:cubicBezTo>
                      <a:pt x="f124" y="f125"/>
                      <a:pt x="f126" y="f125"/>
                      <a:pt x="f127" y="f56"/>
                    </a:cubicBezTo>
                    <a:cubicBezTo>
                      <a:pt x="f128" y="f58"/>
                      <a:pt x="f45" y="f123"/>
                      <a:pt x="f53" y="f123"/>
                    </a:cubicBezTo>
                    <a:cubicBezTo>
                      <a:pt x="f129" y="f123"/>
                      <a:pt x="f129" y="f123"/>
                      <a:pt x="f129" y="f58"/>
                    </a:cubicBezTo>
                    <a:cubicBezTo>
                      <a:pt x="f130" y="f55"/>
                      <a:pt x="f129" y="f125"/>
                      <a:pt x="f53" y="f131"/>
                    </a:cubicBezTo>
                    <a:cubicBezTo>
                      <a:pt x="f130" y="f125"/>
                      <a:pt x="f130" y="f58"/>
                      <a:pt x="f132" y="f133"/>
                    </a:cubicBezTo>
                    <a:cubicBezTo>
                      <a:pt x="f132" y="f133"/>
                      <a:pt x="f134" y="f133"/>
                      <a:pt x="f134" y="f133"/>
                    </a:cubicBezTo>
                    <a:cubicBezTo>
                      <a:pt x="f135" y="f58"/>
                      <a:pt x="f134" y="f125"/>
                      <a:pt x="f132" y="f136"/>
                    </a:cubicBezTo>
                    <a:cubicBezTo>
                      <a:pt x="f134" y="f136"/>
                      <a:pt x="f137" y="f131"/>
                      <a:pt x="f135" y="f136"/>
                    </a:cubicBezTo>
                    <a:cubicBezTo>
                      <a:pt x="f135" y="f136"/>
                      <a:pt x="f135" y="f136"/>
                      <a:pt x="f135" y="f136"/>
                    </a:cubicBezTo>
                    <a:cubicBezTo>
                      <a:pt x="f135" y="f136"/>
                      <a:pt x="f135" y="f138"/>
                      <a:pt x="f135" y="f138"/>
                    </a:cubicBezTo>
                    <a:cubicBezTo>
                      <a:pt x="f139" y="f138"/>
                      <a:pt x="f139" y="f136"/>
                      <a:pt x="f139" y="f136"/>
                    </a:cubicBezTo>
                    <a:cubicBezTo>
                      <a:pt x="f140" y="f131"/>
                      <a:pt x="f140" y="f55"/>
                      <a:pt x="f141" y="f125"/>
                    </a:cubicBezTo>
                    <a:cubicBezTo>
                      <a:pt x="f142" y="f143"/>
                      <a:pt x="f141" y="f136"/>
                      <a:pt x="f141" y="f144"/>
                    </a:cubicBezTo>
                    <a:cubicBezTo>
                      <a:pt x="f145" y="f138"/>
                      <a:pt x="f145" y="f131"/>
                      <a:pt x="f146" y="f131"/>
                    </a:cubicBezTo>
                    <a:cubicBezTo>
                      <a:pt x="f147" y="f136"/>
                      <a:pt x="f147" y="f138"/>
                      <a:pt x="f147" y="f144"/>
                    </a:cubicBezTo>
                    <a:cubicBezTo>
                      <a:pt x="f148" y="f138"/>
                      <a:pt x="f147" y="f125"/>
                      <a:pt x="f149" y="f131"/>
                    </a:cubicBezTo>
                    <a:cubicBezTo>
                      <a:pt x="f150" y="f131"/>
                      <a:pt x="f150" y="f136"/>
                      <a:pt x="f149" y="f138"/>
                    </a:cubicBezTo>
                    <a:cubicBezTo>
                      <a:pt x="f149" y="f144"/>
                      <a:pt x="f43" y="f6"/>
                      <a:pt x="f150" y="f6"/>
                    </a:cubicBezTo>
                    <a:cubicBezTo>
                      <a:pt x="f151" y="f152"/>
                      <a:pt x="f153" y="f152"/>
                      <a:pt x="f154" y="f155"/>
                    </a:cubicBezTo>
                    <a:cubicBezTo>
                      <a:pt x="f156" y="f155"/>
                      <a:pt x="f156" y="f138"/>
                      <a:pt x="f157" y="f138"/>
                    </a:cubicBezTo>
                    <a:cubicBezTo>
                      <a:pt x="f158" y="f138"/>
                      <a:pt x="f158" y="f138"/>
                      <a:pt x="f159" y="f138"/>
                    </a:cubicBezTo>
                    <a:cubicBezTo>
                      <a:pt x="f159" y="f144"/>
                      <a:pt x="f159" y="f155"/>
                      <a:pt x="f158" y="f152"/>
                    </a:cubicBezTo>
                    <a:cubicBezTo>
                      <a:pt x="f158" y="f61"/>
                      <a:pt x="f159" y="f152"/>
                      <a:pt x="f159" y="f152"/>
                    </a:cubicBezTo>
                    <a:cubicBezTo>
                      <a:pt x="f160" y="f152"/>
                      <a:pt x="f51" y="f152"/>
                      <a:pt x="f161" y="f152"/>
                    </a:cubicBezTo>
                    <a:cubicBezTo>
                      <a:pt x="f41" y="f61"/>
                      <a:pt x="f162" y="f61"/>
                      <a:pt x="f162" y="f6"/>
                    </a:cubicBezTo>
                    <a:cubicBezTo>
                      <a:pt x="f163" y="f144"/>
                      <a:pt x="f164" y="f138"/>
                      <a:pt x="f165" y="f144"/>
                    </a:cubicBezTo>
                    <a:cubicBezTo>
                      <a:pt x="f166" y="f144"/>
                      <a:pt x="f167" y="f6"/>
                      <a:pt x="f168" y="f152"/>
                    </a:cubicBezTo>
                    <a:cubicBezTo>
                      <a:pt x="f167" y="f155"/>
                      <a:pt x="f169" y="f6"/>
                      <a:pt x="f170" y="f6"/>
                    </a:cubicBezTo>
                    <a:cubicBezTo>
                      <a:pt x="f171" y="f6"/>
                      <a:pt x="f172" y="f61"/>
                      <a:pt x="f172" y="f59"/>
                    </a:cubicBezTo>
                    <a:cubicBezTo>
                      <a:pt x="f171" y="f61"/>
                      <a:pt x="f39" y="f6"/>
                      <a:pt x="f173" y="f144"/>
                    </a:cubicBezTo>
                    <a:cubicBezTo>
                      <a:pt x="f173" y="f144"/>
                      <a:pt x="f173" y="f138"/>
                      <a:pt x="f174" y="f138"/>
                    </a:cubicBezTo>
                    <a:cubicBezTo>
                      <a:pt x="f174" y="f136"/>
                      <a:pt x="f175" y="f131"/>
                      <a:pt x="f176" y="f131"/>
                    </a:cubicBezTo>
                    <a:cubicBezTo>
                      <a:pt x="f177" y="f136"/>
                      <a:pt x="f177" y="f138"/>
                      <a:pt x="f177" y="f144"/>
                    </a:cubicBezTo>
                    <a:cubicBezTo>
                      <a:pt x="f177" y="f155"/>
                      <a:pt x="f177" y="f152"/>
                      <a:pt x="f176" y="f61"/>
                    </a:cubicBezTo>
                    <a:cubicBezTo>
                      <a:pt x="f177" y="f152"/>
                      <a:pt x="f178" y="f6"/>
                      <a:pt x="f179" y="f155"/>
                    </a:cubicBezTo>
                    <a:cubicBezTo>
                      <a:pt x="f180" y="f6"/>
                      <a:pt x="f181" y="f66"/>
                      <a:pt x="f182" y="f183"/>
                    </a:cubicBezTo>
                    <a:cubicBezTo>
                      <a:pt x="f184" y="f183"/>
                      <a:pt x="f184" y="f66"/>
                      <a:pt x="f37" y="f61"/>
                    </a:cubicBezTo>
                    <a:cubicBezTo>
                      <a:pt x="f37" y="f61"/>
                      <a:pt x="f46" y="f61"/>
                      <a:pt x="f46" y="f66"/>
                    </a:cubicBezTo>
                    <a:cubicBezTo>
                      <a:pt x="f44" y="f183"/>
                      <a:pt x="f35" y="f183"/>
                      <a:pt x="f42" y="f66"/>
                    </a:cubicBezTo>
                    <a:cubicBezTo>
                      <a:pt x="f185" y="f61"/>
                      <a:pt x="f185" y="f61"/>
                      <a:pt x="f34" y="f66"/>
                    </a:cubicBezTo>
                    <a:cubicBezTo>
                      <a:pt x="f40" y="f66"/>
                      <a:pt x="f34" y="f59"/>
                      <a:pt x="f34" y="f183"/>
                    </a:cubicBezTo>
                    <a:cubicBezTo>
                      <a:pt x="f186" y="f66"/>
                      <a:pt x="f24" y="f187"/>
                      <a:pt x="f27" y="f183"/>
                    </a:cubicBezTo>
                    <a:cubicBezTo>
                      <a:pt x="f188" y="f66"/>
                      <a:pt x="f189" y="f6"/>
                      <a:pt x="f190" y="f183"/>
                    </a:cubicBezTo>
                    <a:cubicBezTo>
                      <a:pt x="f190" y="f57"/>
                      <a:pt x="f191" y="f192"/>
                      <a:pt x="f193" y="f59"/>
                    </a:cubicBezTo>
                    <a:cubicBezTo>
                      <a:pt x="f193" y="f66"/>
                      <a:pt x="f194" y="f66"/>
                      <a:pt x="f194" y="f66"/>
                    </a:cubicBezTo>
                    <a:cubicBezTo>
                      <a:pt x="f30" y="f66"/>
                      <a:pt x="f30" y="f59"/>
                      <a:pt x="f31" y="f183"/>
                    </a:cubicBezTo>
                    <a:cubicBezTo>
                      <a:pt x="f31" y="f66"/>
                      <a:pt x="f31" y="f152"/>
                      <a:pt x="f18" y="f6"/>
                    </a:cubicBezTo>
                    <a:cubicBezTo>
                      <a:pt x="f18" y="f155"/>
                      <a:pt x="f18" y="f155"/>
                      <a:pt x="f18" y="f155"/>
                    </a:cubicBezTo>
                    <a:cubicBezTo>
                      <a:pt x="f36" y="f144"/>
                      <a:pt x="f36" y="f144"/>
                      <a:pt x="f195" y="f155"/>
                    </a:cubicBezTo>
                    <a:cubicBezTo>
                      <a:pt x="f195" y="f155"/>
                      <a:pt x="f195" y="f6"/>
                      <a:pt x="f195" y="f152"/>
                    </a:cubicBezTo>
                    <a:cubicBezTo>
                      <a:pt x="f196" y="f61"/>
                      <a:pt x="f195" y="f59"/>
                      <a:pt x="f32" y="f183"/>
                    </a:cubicBezTo>
                    <a:cubicBezTo>
                      <a:pt x="f32" y="f59"/>
                      <a:pt x="f32" y="f61"/>
                      <a:pt x="f32" y="f152"/>
                    </a:cubicBezTo>
                    <a:cubicBezTo>
                      <a:pt x="f197" y="f152"/>
                      <a:pt x="f197" y="f6"/>
                      <a:pt x="f197" y="f6"/>
                    </a:cubicBezTo>
                    <a:cubicBezTo>
                      <a:pt x="f198" y="f155"/>
                      <a:pt x="f198" y="f152"/>
                      <a:pt x="f198" y="f66"/>
                    </a:cubicBezTo>
                    <a:cubicBezTo>
                      <a:pt x="f198" y="f66"/>
                      <a:pt x="f198" y="f183"/>
                      <a:pt x="f199" y="f183"/>
                    </a:cubicBezTo>
                    <a:cubicBezTo>
                      <a:pt x="f200" y="f183"/>
                      <a:pt x="f11" y="f66"/>
                      <a:pt x="f11" y="f66"/>
                    </a:cubicBezTo>
                    <a:cubicBezTo>
                      <a:pt x="f200" y="f152"/>
                      <a:pt x="f200" y="f6"/>
                      <a:pt x="f29" y="f155"/>
                    </a:cubicBezTo>
                    <a:cubicBezTo>
                      <a:pt x="f13" y="f6"/>
                      <a:pt x="f201" y="f61"/>
                      <a:pt x="f13" y="f66"/>
                    </a:cubicBezTo>
                    <a:cubicBezTo>
                      <a:pt x="f202" y="f6"/>
                      <a:pt x="f202" y="f6"/>
                      <a:pt x="f203" y="f66"/>
                    </a:cubicBezTo>
                    <a:cubicBezTo>
                      <a:pt x="f204" y="f66"/>
                      <a:pt x="f203" y="f61"/>
                      <a:pt x="f203" y="f61"/>
                    </a:cubicBezTo>
                    <a:cubicBezTo>
                      <a:pt x="f203" y="f6"/>
                      <a:pt x="f205" y="f144"/>
                      <a:pt x="f206" y="f138"/>
                    </a:cubicBezTo>
                    <a:cubicBezTo>
                      <a:pt x="f207" y="f138"/>
                      <a:pt x="f10" y="f155"/>
                      <a:pt x="f10" y="f152"/>
                    </a:cubicBezTo>
                    <a:cubicBezTo>
                      <a:pt x="f10" y="f152"/>
                      <a:pt x="f10" y="f152"/>
                      <a:pt x="f10" y="f152"/>
                    </a:cubicBezTo>
                    <a:cubicBezTo>
                      <a:pt x="f9" y="f152"/>
                      <a:pt x="f9" y="f152"/>
                      <a:pt x="f9" y="f6"/>
                    </a:cubicBezTo>
                    <a:cubicBezTo>
                      <a:pt x="f9" y="f6"/>
                      <a:pt x="f9" y="f6"/>
                      <a:pt x="f8" y="f155"/>
                    </a:cubicBezTo>
                    <a:cubicBezTo>
                      <a:pt x="f8" y="f155"/>
                      <a:pt x="f208" y="f155"/>
                      <a:pt x="f208" y="f155"/>
                    </a:cubicBezTo>
                    <a:cubicBezTo>
                      <a:pt x="f26" y="f155"/>
                      <a:pt x="f26" y="f155"/>
                      <a:pt x="f209" y="f155"/>
                    </a:cubicBezTo>
                    <a:cubicBezTo>
                      <a:pt x="f25" y="f144"/>
                      <a:pt x="f210" y="f138"/>
                      <a:pt x="f211" y="f155"/>
                    </a:cubicBezTo>
                    <a:cubicBezTo>
                      <a:pt x="f23" y="f61"/>
                      <a:pt x="f212" y="f61"/>
                      <a:pt x="f213" y="f6"/>
                    </a:cubicBezTo>
                    <a:cubicBezTo>
                      <a:pt x="f214" y="f138"/>
                      <a:pt x="f215" y="f6"/>
                      <a:pt x="f215" y="f61"/>
                    </a:cubicBezTo>
                    <a:cubicBezTo>
                      <a:pt x="f216" y="f144"/>
                      <a:pt x="f216" y="f143"/>
                      <a:pt x="f217" y="f125"/>
                    </a:cubicBezTo>
                    <a:cubicBezTo>
                      <a:pt x="f218" y="f55"/>
                      <a:pt x="f218" y="f125"/>
                      <a:pt x="f218" y="f143"/>
                    </a:cubicBezTo>
                    <a:cubicBezTo>
                      <a:pt x="f218" y="f131"/>
                      <a:pt x="f219" y="f136"/>
                      <a:pt x="f219" y="f131"/>
                    </a:cubicBezTo>
                    <a:cubicBezTo>
                      <a:pt x="f17" y="f56"/>
                      <a:pt x="f220" y="f58"/>
                      <a:pt x="f221" y="f58"/>
                    </a:cubicBezTo>
                    <a:cubicBezTo>
                      <a:pt x="f222" y="f58"/>
                      <a:pt x="f223" y="f122"/>
                      <a:pt x="f222" y="f224"/>
                    </a:cubicBezTo>
                    <a:cubicBezTo>
                      <a:pt x="f222" y="f225"/>
                      <a:pt x="f223" y="f120"/>
                      <a:pt x="f226" y="f63"/>
                    </a:cubicBezTo>
                    <a:cubicBezTo>
                      <a:pt x="f227" y="f63"/>
                      <a:pt x="f228" y="f120"/>
                      <a:pt x="f228" y="f62"/>
                    </a:cubicBezTo>
                    <a:cubicBezTo>
                      <a:pt x="f229" y="f230"/>
                      <a:pt x="f12" y="f225"/>
                      <a:pt x="f231" y="f225"/>
                    </a:cubicBezTo>
                    <a:cubicBezTo>
                      <a:pt x="f231" y="f225"/>
                      <a:pt x="f231" y="f225"/>
                      <a:pt x="f232" y="f60"/>
                    </a:cubicBezTo>
                    <a:cubicBezTo>
                      <a:pt x="f232" y="f224"/>
                      <a:pt x="f233" y="f122"/>
                      <a:pt x="f232" y="f123"/>
                    </a:cubicBezTo>
                    <a:cubicBezTo>
                      <a:pt x="f233" y="f122"/>
                      <a:pt x="f232" y="f224"/>
                      <a:pt x="f234" y="f133"/>
                    </a:cubicBezTo>
                    <a:cubicBezTo>
                      <a:pt x="f5" y="f122"/>
                      <a:pt x="f5" y="f58"/>
                      <a:pt x="f5" y="f56"/>
                    </a:cubicBezTo>
                    <a:cubicBezTo>
                      <a:pt x="f234" y="f59"/>
                      <a:pt x="f233" y="f235"/>
                      <a:pt x="f226" y="f112"/>
                    </a:cubicBezTo>
                    <a:cubicBezTo>
                      <a:pt x="f236" y="f105"/>
                      <a:pt x="f237" y="f2"/>
                      <a:pt x="f14" y="f103"/>
                    </a:cubicBezTo>
                    <a:cubicBezTo>
                      <a:pt x="f238" y="f112"/>
                      <a:pt x="f19" y="f107"/>
                      <a:pt x="f220" y="f72"/>
                    </a:cubicBezTo>
                    <a:cubicBezTo>
                      <a:pt x="f239" y="f240"/>
                      <a:pt x="f241" y="f235"/>
                      <a:pt x="f237" y="f48"/>
                    </a:cubicBezTo>
                    <a:cubicBezTo>
                      <a:pt x="f241" y="f242"/>
                      <a:pt x="f14" y="f118"/>
                      <a:pt x="f238" y="f112"/>
                    </a:cubicBezTo>
                    <a:cubicBezTo>
                      <a:pt x="f19" y="f105"/>
                      <a:pt x="f16" y="f73"/>
                      <a:pt x="f219" y="f103"/>
                    </a:cubicBezTo>
                    <a:cubicBezTo>
                      <a:pt x="f218" y="f105"/>
                      <a:pt x="f218" y="f107"/>
                      <a:pt x="f219" y="f115"/>
                    </a:cubicBezTo>
                    <a:cubicBezTo>
                      <a:pt x="f238" y="f240"/>
                      <a:pt x="f238" y="f68"/>
                      <a:pt x="f239" y="f49"/>
                    </a:cubicBezTo>
                    <a:cubicBezTo>
                      <a:pt x="f220" y="f48"/>
                      <a:pt x="f19" y="f242"/>
                      <a:pt x="f17" y="f118"/>
                    </a:cubicBezTo>
                    <a:cubicBezTo>
                      <a:pt x="f17" y="f72"/>
                      <a:pt x="f219" y="f115"/>
                      <a:pt x="f218" y="f107"/>
                    </a:cubicBezTo>
                    <a:cubicBezTo>
                      <a:pt x="f243" y="f107"/>
                      <a:pt x="f217" y="f107"/>
                      <a:pt x="f217" y="f115"/>
                    </a:cubicBezTo>
                    <a:cubicBezTo>
                      <a:pt x="f217" y="f115"/>
                      <a:pt x="f217" y="f72"/>
                      <a:pt x="f217" y="f72"/>
                    </a:cubicBezTo>
                    <a:cubicBezTo>
                      <a:pt x="f217" y="f118"/>
                      <a:pt x="f244" y="f121"/>
                      <a:pt x="f244" y="f54"/>
                    </a:cubicBezTo>
                    <a:cubicBezTo>
                      <a:pt x="f244" y="f68"/>
                      <a:pt x="f245" y="f246"/>
                      <a:pt x="f218" y="f49"/>
                    </a:cubicBezTo>
                    <a:cubicBezTo>
                      <a:pt x="f243" y="f48"/>
                      <a:pt x="f247" y="f49"/>
                      <a:pt x="f216" y="f49"/>
                    </a:cubicBezTo>
                    <a:cubicBezTo>
                      <a:pt x="f215" y="f49"/>
                      <a:pt x="f214" y="f49"/>
                      <a:pt x="f248" y="f246"/>
                    </a:cubicBezTo>
                    <a:cubicBezTo>
                      <a:pt x="f212" y="f68"/>
                      <a:pt x="f211" y="f242"/>
                      <a:pt x="f209" y="f240"/>
                    </a:cubicBezTo>
                    <a:cubicBezTo>
                      <a:pt x="f26" y="f121"/>
                      <a:pt x="f26" y="f117"/>
                      <a:pt x="f8" y="f118"/>
                    </a:cubicBezTo>
                    <a:cubicBezTo>
                      <a:pt x="f10" y="f121"/>
                      <a:pt x="f9" y="f70"/>
                      <a:pt x="f9" y="f54"/>
                    </a:cubicBezTo>
                    <a:cubicBezTo>
                      <a:pt x="f208" y="f249"/>
                      <a:pt x="f209" y="f48"/>
                      <a:pt x="f210" y="f246"/>
                    </a:cubicBezTo>
                    <a:cubicBezTo>
                      <a:pt x="f209" y="f48"/>
                      <a:pt x="f208" y="f68"/>
                      <a:pt x="f8" y="f242"/>
                    </a:cubicBezTo>
                    <a:cubicBezTo>
                      <a:pt x="f9" y="f70"/>
                      <a:pt x="f10" y="f240"/>
                      <a:pt x="f206" y="f70"/>
                    </a:cubicBezTo>
                    <a:cubicBezTo>
                      <a:pt x="f203" y="f54"/>
                      <a:pt x="f205" y="f235"/>
                      <a:pt x="f204" y="f68"/>
                    </a:cubicBezTo>
                    <a:cubicBezTo>
                      <a:pt x="f204" y="f48"/>
                      <a:pt x="f206" y="f48"/>
                      <a:pt x="f206" y="f250"/>
                    </a:cubicBezTo>
                    <a:cubicBezTo>
                      <a:pt x="f203" y="f250"/>
                      <a:pt x="f203" y="f48"/>
                      <a:pt x="f251" y="f68"/>
                    </a:cubicBezTo>
                    <a:cubicBezTo>
                      <a:pt x="f202" y="f68"/>
                      <a:pt x="f15" y="f48"/>
                      <a:pt x="f15" y="f250"/>
                    </a:cubicBezTo>
                    <a:cubicBezTo>
                      <a:pt x="f15" y="f250"/>
                      <a:pt x="f13" y="f48"/>
                      <a:pt x="f13" y="f48"/>
                    </a:cubicBezTo>
                    <a:cubicBezTo>
                      <a:pt x="f199" y="f235"/>
                      <a:pt x="f197" y="f121"/>
                      <a:pt x="f195" y="f115"/>
                    </a:cubicBezTo>
                    <a:cubicBezTo>
                      <a:pt x="f36" y="f107"/>
                      <a:pt x="f31" y="f103"/>
                      <a:pt x="f30" y="f112"/>
                    </a:cubicBezTo>
                    <a:cubicBezTo>
                      <a:pt x="f194" y="f115"/>
                      <a:pt x="f193" y="f117"/>
                      <a:pt x="f194" y="f240"/>
                    </a:cubicBezTo>
                    <a:cubicBezTo>
                      <a:pt x="f252" y="f54"/>
                      <a:pt x="f31" y="f242"/>
                      <a:pt x="f31" y="f235"/>
                    </a:cubicBezTo>
                    <a:cubicBezTo>
                      <a:pt x="f253" y="f240"/>
                      <a:pt x="f28" y="f103"/>
                      <a:pt x="f20" y="f92"/>
                    </a:cubicBezTo>
                    <a:cubicBezTo>
                      <a:pt x="f189" y="f92"/>
                      <a:pt x="f189" y="f92"/>
                      <a:pt x="f38" y="f92"/>
                    </a:cubicBezTo>
                    <a:cubicBezTo>
                      <a:pt x="f190" y="f92"/>
                      <a:pt x="f190" y="f92"/>
                      <a:pt x="f190" y="f76"/>
                    </a:cubicBezTo>
                    <a:cubicBezTo>
                      <a:pt x="f189" y="f124"/>
                      <a:pt x="f189" y="f127"/>
                      <a:pt x="f24" y="f45"/>
                    </a:cubicBezTo>
                    <a:cubicBezTo>
                      <a:pt x="f254" y="f129"/>
                      <a:pt x="f186" y="f134"/>
                      <a:pt x="f254" y="f135"/>
                    </a:cubicBezTo>
                    <a:cubicBezTo>
                      <a:pt x="f24" y="f145"/>
                      <a:pt x="f186" y="f148"/>
                      <a:pt x="f254" y="f150"/>
                    </a:cubicBezTo>
                    <a:cubicBezTo>
                      <a:pt x="f254" y="f43"/>
                      <a:pt x="f254" y="f142"/>
                      <a:pt x="f24" y="f255"/>
                    </a:cubicBezTo>
                    <a:cubicBezTo>
                      <a:pt x="f24" y="f140"/>
                      <a:pt x="f22" y="f139"/>
                      <a:pt x="f27" y="f139"/>
                    </a:cubicBezTo>
                    <a:cubicBezTo>
                      <a:pt x="f20" y="f140"/>
                      <a:pt x="f188" y="f255"/>
                      <a:pt x="f188" y="f141"/>
                    </a:cubicBezTo>
                    <a:cubicBezTo>
                      <a:pt x="f27" y="f148"/>
                      <a:pt x="f22" y="f153"/>
                      <a:pt x="f24" y="f159"/>
                    </a:cubicBezTo>
                    <a:cubicBezTo>
                      <a:pt x="f22" y="f154"/>
                      <a:pt x="f22" y="f149"/>
                      <a:pt x="f27" y="f146"/>
                    </a:cubicBezTo>
                    <a:cubicBezTo>
                      <a:pt x="f188" y="f142"/>
                      <a:pt x="f27" y="f141"/>
                      <a:pt x="f20" y="f141"/>
                    </a:cubicBezTo>
                    <a:cubicBezTo>
                      <a:pt x="f38" y="f141"/>
                      <a:pt x="f38" y="f142"/>
                      <a:pt x="f38" y="f147"/>
                    </a:cubicBezTo>
                    <a:cubicBezTo>
                      <a:pt x="f189" y="f151"/>
                      <a:pt x="f20" y="f157"/>
                      <a:pt x="f188" y="f256"/>
                    </a:cubicBezTo>
                    <a:cubicBezTo>
                      <a:pt x="f188" y="f51"/>
                      <a:pt x="f188" y="f256"/>
                      <a:pt x="f188" y="f256"/>
                    </a:cubicBezTo>
                    <a:cubicBezTo>
                      <a:pt x="f188" y="f51"/>
                      <a:pt x="f20" y="f51"/>
                      <a:pt x="f20" y="f256"/>
                    </a:cubicBezTo>
                    <a:cubicBezTo>
                      <a:pt x="f38" y="f51"/>
                      <a:pt x="f189" y="f257"/>
                      <a:pt x="f38" y="f41"/>
                    </a:cubicBezTo>
                    <a:cubicBezTo>
                      <a:pt x="f38" y="f163"/>
                      <a:pt x="f189" y="f164"/>
                      <a:pt x="f38" y="f258"/>
                    </a:cubicBezTo>
                    <a:cubicBezTo>
                      <a:pt x="f190" y="f258"/>
                      <a:pt x="f28" y="f258"/>
                      <a:pt x="f253" y="f165"/>
                    </a:cubicBezTo>
                    <a:cubicBezTo>
                      <a:pt x="f191" y="f167"/>
                      <a:pt x="f253" y="f169"/>
                      <a:pt x="f193" y="f171"/>
                    </a:cubicBezTo>
                    <a:cubicBezTo>
                      <a:pt x="f194" y="f171"/>
                      <a:pt x="f194" y="f171"/>
                      <a:pt x="f252" y="f171"/>
                    </a:cubicBezTo>
                    <a:cubicBezTo>
                      <a:pt x="f252" y="f166"/>
                      <a:pt x="f194" y="f163"/>
                      <a:pt x="f30" y="f161"/>
                    </a:cubicBezTo>
                    <a:cubicBezTo>
                      <a:pt x="f31" y="f51"/>
                      <a:pt x="f31" y="f51"/>
                      <a:pt x="f18" y="f51"/>
                    </a:cubicBezTo>
                    <a:cubicBezTo>
                      <a:pt x="f195" y="f41"/>
                      <a:pt x="f36" y="f164"/>
                      <a:pt x="f36" y="f168"/>
                    </a:cubicBezTo>
                    <a:cubicBezTo>
                      <a:pt x="f18" y="f170"/>
                      <a:pt x="f18" y="f174"/>
                      <a:pt x="f195" y="f178"/>
                    </a:cubicBezTo>
                    <a:cubicBezTo>
                      <a:pt x="f195" y="f181"/>
                      <a:pt x="f197" y="f184"/>
                      <a:pt x="f259" y="f180"/>
                    </a:cubicBezTo>
                    <a:cubicBezTo>
                      <a:pt x="f199" y="f46"/>
                      <a:pt x="f199" y="f35"/>
                      <a:pt x="f29" y="f260"/>
                    </a:cubicBezTo>
                    <a:cubicBezTo>
                      <a:pt x="f201" y="f47"/>
                      <a:pt x="f13" y="f185"/>
                      <a:pt x="f13" y="f40"/>
                    </a:cubicBezTo>
                    <a:cubicBezTo>
                      <a:pt x="f200" y="f40"/>
                      <a:pt x="f201" y="f27"/>
                      <a:pt x="f199" y="f188"/>
                    </a:cubicBezTo>
                    <a:cubicBezTo>
                      <a:pt x="f199" y="f188"/>
                      <a:pt x="f11" y="f188"/>
                      <a:pt x="f11" y="f20"/>
                    </a:cubicBezTo>
                    <a:cubicBezTo>
                      <a:pt x="f200" y="f189"/>
                      <a:pt x="f200" y="f189"/>
                      <a:pt x="f199" y="f190"/>
                    </a:cubicBezTo>
                    <a:cubicBezTo>
                      <a:pt x="f199" y="f190"/>
                      <a:pt x="f11" y="f190"/>
                      <a:pt x="f11" y="f28"/>
                    </a:cubicBezTo>
                    <a:cubicBezTo>
                      <a:pt x="f11" y="f253"/>
                      <a:pt x="f11" y="f193"/>
                      <a:pt x="f200" y="f194"/>
                    </a:cubicBezTo>
                    <a:cubicBezTo>
                      <a:pt x="f200" y="f252"/>
                      <a:pt x="f200" y="f30"/>
                      <a:pt x="f200" y="f30"/>
                    </a:cubicBezTo>
                    <a:cubicBezTo>
                      <a:pt x="f11" y="f31"/>
                      <a:pt x="f199" y="f30"/>
                      <a:pt x="f199" y="f30"/>
                    </a:cubicBezTo>
                    <a:cubicBezTo>
                      <a:pt x="f198" y="f30"/>
                      <a:pt x="f259" y="f194"/>
                      <a:pt x="f197" y="f30"/>
                    </a:cubicBezTo>
                    <a:cubicBezTo>
                      <a:pt x="f32" y="f18"/>
                      <a:pt x="f33" y="f18"/>
                      <a:pt x="f259" y="f36"/>
                    </a:cubicBezTo>
                    <a:cubicBezTo>
                      <a:pt x="f198" y="f195"/>
                      <a:pt x="f199" y="f196"/>
                      <a:pt x="f199" y="f197"/>
                    </a:cubicBezTo>
                    <a:cubicBezTo>
                      <a:pt x="f259" y="f32"/>
                      <a:pt x="f259" y="f198"/>
                      <a:pt x="f197" y="f259"/>
                    </a:cubicBezTo>
                    <a:cubicBezTo>
                      <a:pt x="f197" y="f259"/>
                      <a:pt x="f32" y="f259"/>
                      <a:pt x="f32" y="f259"/>
                    </a:cubicBezTo>
                    <a:cubicBezTo>
                      <a:pt x="f33" y="f11"/>
                      <a:pt x="f33" y="f200"/>
                      <a:pt x="f195" y="f199"/>
                    </a:cubicBezTo>
                    <a:cubicBezTo>
                      <a:pt x="f195" y="f199"/>
                      <a:pt x="f195" y="f199"/>
                      <a:pt x="f196" y="f11"/>
                    </a:cubicBezTo>
                    <a:cubicBezTo>
                      <a:pt x="f196" y="f201"/>
                      <a:pt x="f36" y="f201"/>
                      <a:pt x="f31" y="f13"/>
                    </a:cubicBezTo>
                    <a:cubicBezTo>
                      <a:pt x="f18" y="f202"/>
                      <a:pt x="f18" y="f202"/>
                      <a:pt x="f18" y="f203"/>
                    </a:cubicBezTo>
                    <a:cubicBezTo>
                      <a:pt x="f31" y="f204"/>
                      <a:pt x="f18" y="f204"/>
                      <a:pt x="f36" y="f204"/>
                    </a:cubicBezTo>
                    <a:cubicBezTo>
                      <a:pt x="f195" y="f206"/>
                      <a:pt x="f196" y="f207"/>
                      <a:pt x="f32" y="f10"/>
                    </a:cubicBezTo>
                    <a:cubicBezTo>
                      <a:pt x="f32" y="f9"/>
                      <a:pt x="f32" y="f9"/>
                      <a:pt x="f32" y="f8"/>
                    </a:cubicBezTo>
                    <a:cubicBezTo>
                      <a:pt x="f196" y="f208"/>
                      <a:pt x="f195" y="f208"/>
                      <a:pt x="f36" y="f8"/>
                    </a:cubicBezTo>
                    <a:cubicBezTo>
                      <a:pt x="f31" y="f10"/>
                      <a:pt x="f252" y="f206"/>
                      <a:pt x="f193" y="f205"/>
                    </a:cubicBezTo>
                    <a:cubicBezTo>
                      <a:pt x="f252" y="f204"/>
                      <a:pt x="f31" y="f207"/>
                      <a:pt x="f18" y="f9"/>
                    </a:cubicBezTo>
                    <a:cubicBezTo>
                      <a:pt x="f36" y="f8"/>
                      <a:pt x="f195" y="f8"/>
                      <a:pt x="f36" y="f26"/>
                    </a:cubicBezTo>
                    <a:cubicBezTo>
                      <a:pt x="f18" y="f209"/>
                      <a:pt x="f195" y="f210"/>
                      <a:pt x="f195" y="f211"/>
                    </a:cubicBezTo>
                    <a:cubicBezTo>
                      <a:pt x="f36" y="f212"/>
                      <a:pt x="f195" y="f213"/>
                      <a:pt x="f31" y="f213"/>
                    </a:cubicBezTo>
                    <a:cubicBezTo>
                      <a:pt x="f252" y="f213"/>
                      <a:pt x="f31" y="f248"/>
                      <a:pt x="f30" y="f214"/>
                    </a:cubicBezTo>
                    <a:cubicBezTo>
                      <a:pt x="f194" y="f21"/>
                      <a:pt x="f193" y="f248"/>
                      <a:pt x="f253" y="f248"/>
                    </a:cubicBezTo>
                    <a:cubicBezTo>
                      <a:pt x="f194" y="f21"/>
                      <a:pt x="f36" y="f245"/>
                      <a:pt x="f33" y="f218"/>
                    </a:cubicBezTo>
                    <a:cubicBezTo>
                      <a:pt x="f198" y="f219"/>
                      <a:pt x="f259" y="f218"/>
                      <a:pt x="f259" y="f243"/>
                    </a:cubicBezTo>
                    <a:cubicBezTo>
                      <a:pt x="f259" y="f245"/>
                      <a:pt x="f11" y="f245"/>
                      <a:pt x="f29" y="f247"/>
                    </a:cubicBezTo>
                    <a:cubicBezTo>
                      <a:pt x="f200" y="f247"/>
                      <a:pt x="f198" y="f245"/>
                      <a:pt x="f199" y="f21"/>
                    </a:cubicBezTo>
                    <a:cubicBezTo>
                      <a:pt x="f11" y="f215"/>
                      <a:pt x="f201" y="f215"/>
                      <a:pt x="f15" y="f248"/>
                    </a:cubicBezTo>
                    <a:cubicBezTo>
                      <a:pt x="f29" y="f213"/>
                      <a:pt x="f15" y="f211"/>
                      <a:pt x="f29" y="f25"/>
                    </a:cubicBezTo>
                    <a:cubicBezTo>
                      <a:pt x="f29" y="f25"/>
                      <a:pt x="f29" y="f209"/>
                      <a:pt x="f29" y="f209"/>
                    </a:cubicBezTo>
                    <a:cubicBezTo>
                      <a:pt x="f202" y="f208"/>
                      <a:pt x="f202" y="f10"/>
                      <a:pt x="f15" y="f203"/>
                    </a:cubicBezTo>
                    <a:cubicBezTo>
                      <a:pt x="f203" y="f205"/>
                      <a:pt x="f204" y="f202"/>
                      <a:pt x="f204" y="f201"/>
                    </a:cubicBezTo>
                    <a:cubicBezTo>
                      <a:pt x="f206" y="f200"/>
                      <a:pt x="f207" y="f11"/>
                      <a:pt x="f206" y="f198"/>
                    </a:cubicBezTo>
                    <a:cubicBezTo>
                      <a:pt x="f204" y="f33"/>
                      <a:pt x="f203" y="f197"/>
                      <a:pt x="f206" y="f196"/>
                    </a:cubicBezTo>
                    <a:cubicBezTo>
                      <a:pt x="f207" y="f195"/>
                      <a:pt x="f207" y="f18"/>
                      <a:pt x="f206" y="f31"/>
                    </a:cubicBezTo>
                    <a:cubicBezTo>
                      <a:pt x="f207" y="f194"/>
                      <a:pt x="f10" y="f191"/>
                      <a:pt x="f206" y="f190"/>
                    </a:cubicBezTo>
                    <a:cubicBezTo>
                      <a:pt x="f204" y="f38"/>
                      <a:pt x="f206" y="f38"/>
                      <a:pt x="f207" y="f189"/>
                    </a:cubicBezTo>
                    <a:cubicBezTo>
                      <a:pt x="f8" y="f189"/>
                      <a:pt x="f8" y="f188"/>
                      <a:pt x="f8" y="f22"/>
                    </a:cubicBezTo>
                    <a:cubicBezTo>
                      <a:pt x="f208" y="f186"/>
                      <a:pt x="f8" y="f185"/>
                      <a:pt x="f8" y="f35"/>
                    </a:cubicBezTo>
                    <a:cubicBezTo>
                      <a:pt x="f8" y="f44"/>
                      <a:pt x="f208" y="f46"/>
                      <a:pt x="f26" y="f37"/>
                    </a:cubicBezTo>
                    <a:cubicBezTo>
                      <a:pt x="f210" y="f46"/>
                      <a:pt x="f209" y="f35"/>
                      <a:pt x="f25" y="f42"/>
                    </a:cubicBezTo>
                    <a:cubicBezTo>
                      <a:pt x="f25" y="f185"/>
                      <a:pt x="f25" y="f34"/>
                      <a:pt x="f25" y="f40"/>
                    </a:cubicBezTo>
                    <a:cubicBezTo>
                      <a:pt x="f209" y="f22"/>
                      <a:pt x="f211" y="f20"/>
                      <a:pt x="f211" y="f28"/>
                    </a:cubicBezTo>
                    <a:cubicBezTo>
                      <a:pt x="f211" y="f253"/>
                      <a:pt x="f212" y="f253"/>
                      <a:pt x="f213" y="f191"/>
                    </a:cubicBezTo>
                    <a:cubicBezTo>
                      <a:pt x="f261" y="f191"/>
                      <a:pt x="f214" y="f191"/>
                      <a:pt x="f214" y="f194"/>
                    </a:cubicBezTo>
                    <a:cubicBezTo>
                      <a:pt x="f214" y="f194"/>
                      <a:pt x="f214" y="f194"/>
                      <a:pt x="f214" y="f252"/>
                    </a:cubicBezTo>
                    <a:cubicBezTo>
                      <a:pt x="f214" y="f252"/>
                      <a:pt x="f261" y="f252"/>
                      <a:pt x="f214" y="f30"/>
                    </a:cubicBezTo>
                    <a:cubicBezTo>
                      <a:pt x="f215" y="f31"/>
                      <a:pt x="f216" y="f18"/>
                      <a:pt x="f214" y="f36"/>
                    </a:cubicBezTo>
                    <a:cubicBezTo>
                      <a:pt x="f212" y="f195"/>
                      <a:pt x="f261" y="f32"/>
                      <a:pt x="f248" y="f33"/>
                    </a:cubicBezTo>
                    <a:cubicBezTo>
                      <a:pt x="f213" y="f259"/>
                      <a:pt x="f212" y="f33"/>
                      <a:pt x="f211" y="f33"/>
                    </a:cubicBezTo>
                    <a:cubicBezTo>
                      <a:pt x="f248" y="f33"/>
                      <a:pt x="f244" y="f33"/>
                      <a:pt x="f243" y="f259"/>
                    </a:cubicBezTo>
                    <a:cubicBezTo>
                      <a:pt x="f218" y="f259"/>
                      <a:pt x="f219" y="f259"/>
                      <a:pt x="f219" y="f198"/>
                    </a:cubicBezTo>
                    <a:cubicBezTo>
                      <a:pt x="f219" y="f200"/>
                      <a:pt x="f243" y="f200"/>
                      <a:pt x="f245" y="f11"/>
                    </a:cubicBezTo>
                    <a:cubicBezTo>
                      <a:pt x="f244" y="f11"/>
                      <a:pt x="f216" y="f11"/>
                      <a:pt x="f214" y="f199"/>
                    </a:cubicBezTo>
                    <a:cubicBezTo>
                      <a:pt x="f214" y="f11"/>
                      <a:pt x="f216" y="f199"/>
                      <a:pt x="f21" y="f200"/>
                    </a:cubicBezTo>
                    <a:cubicBezTo>
                      <a:pt x="f21" y="f200"/>
                      <a:pt x="f21" y="f200"/>
                      <a:pt x="f21" y="f200"/>
                    </a:cubicBezTo>
                    <a:cubicBezTo>
                      <a:pt x="f21" y="f201"/>
                      <a:pt x="f248" y="f200"/>
                      <a:pt x="f214" y="f13"/>
                    </a:cubicBezTo>
                    <a:cubicBezTo>
                      <a:pt x="f214" y="f251"/>
                      <a:pt x="f261" y="f202"/>
                      <a:pt x="f212" y="f202"/>
                    </a:cubicBezTo>
                    <a:cubicBezTo>
                      <a:pt x="f212" y="f15"/>
                      <a:pt x="f212" y="f251"/>
                      <a:pt x="f212" y="f202"/>
                    </a:cubicBezTo>
                    <a:cubicBezTo>
                      <a:pt x="f212" y="f202"/>
                      <a:pt x="f212" y="f202"/>
                      <a:pt x="f212" y="f202"/>
                    </a:cubicBezTo>
                    <a:cubicBezTo>
                      <a:pt x="f213" y="f202"/>
                      <a:pt x="f261" y="f251"/>
                      <a:pt x="f261" y="f205"/>
                    </a:cubicBezTo>
                    <a:cubicBezTo>
                      <a:pt x="f261" y="f203"/>
                      <a:pt x="f213" y="f203"/>
                      <a:pt x="f212" y="f205"/>
                    </a:cubicBezTo>
                    <a:cubicBezTo>
                      <a:pt x="f23" y="f205"/>
                      <a:pt x="f211" y="f203"/>
                      <a:pt x="f211" y="f205"/>
                    </a:cubicBezTo>
                    <a:cubicBezTo>
                      <a:pt x="f212" y="f203"/>
                      <a:pt x="f248" y="f205"/>
                      <a:pt x="f215" y="f204"/>
                    </a:cubicBezTo>
                    <a:cubicBezTo>
                      <a:pt x="f216" y="f204"/>
                      <a:pt x="f244" y="f206"/>
                      <a:pt x="f21" y="f207"/>
                    </a:cubicBezTo>
                    <a:cubicBezTo>
                      <a:pt x="f21" y="f9"/>
                      <a:pt x="f216" y="f10"/>
                      <a:pt x="f214" y="f10"/>
                    </a:cubicBezTo>
                    <a:cubicBezTo>
                      <a:pt x="f248" y="f10"/>
                      <a:pt x="f261" y="f207"/>
                      <a:pt x="f213" y="f207"/>
                    </a:cubicBezTo>
                    <a:cubicBezTo>
                      <a:pt x="f23" y="f207"/>
                      <a:pt x="f210" y="f203"/>
                      <a:pt x="f210" y="f10"/>
                    </a:cubicBezTo>
                    <a:cubicBezTo>
                      <a:pt x="f25" y="f9"/>
                      <a:pt x="f26" y="f9"/>
                      <a:pt x="f208" y="f10"/>
                    </a:cubicBezTo>
                    <a:cubicBezTo>
                      <a:pt x="f25" y="f9"/>
                      <a:pt x="f23" y="f9"/>
                      <a:pt x="f261" y="f208"/>
                    </a:cubicBezTo>
                    <a:cubicBezTo>
                      <a:pt x="f248" y="f208"/>
                      <a:pt x="f248" y="f26"/>
                      <a:pt x="f248" y="f209"/>
                    </a:cubicBezTo>
                    <a:cubicBezTo>
                      <a:pt x="f261" y="f25"/>
                      <a:pt x="f261" y="f25"/>
                      <a:pt x="f213" y="f209"/>
                    </a:cubicBezTo>
                    <a:cubicBezTo>
                      <a:pt x="f211" y="f26"/>
                      <a:pt x="f209" y="f26"/>
                      <a:pt x="f8" y="f26"/>
                    </a:cubicBezTo>
                    <a:cubicBezTo>
                      <a:pt x="f26" y="f26"/>
                      <a:pt x="f210" y="f26"/>
                      <a:pt x="f212" y="f209"/>
                    </a:cubicBezTo>
                    <a:cubicBezTo>
                      <a:pt x="f213" y="f25"/>
                      <a:pt x="f261" y="f25"/>
                      <a:pt x="f261" y="f211"/>
                    </a:cubicBezTo>
                    <a:cubicBezTo>
                      <a:pt x="f261" y="f23"/>
                      <a:pt x="f212" y="f213"/>
                      <a:pt x="f23" y="f212"/>
                    </a:cubicBezTo>
                    <a:cubicBezTo>
                      <a:pt x="f25" y="f212"/>
                      <a:pt x="f26" y="f23"/>
                      <a:pt x="f9" y="f23"/>
                    </a:cubicBezTo>
                    <a:cubicBezTo>
                      <a:pt x="f26" y="f23"/>
                      <a:pt x="f210" y="f212"/>
                      <a:pt x="f212" y="f212"/>
                    </a:cubicBezTo>
                    <a:cubicBezTo>
                      <a:pt x="f213" y="f213"/>
                      <a:pt x="f248" y="f213"/>
                      <a:pt x="f261" y="f248"/>
                    </a:cubicBezTo>
                    <a:cubicBezTo>
                      <a:pt x="f261" y="f215"/>
                      <a:pt x="f212" y="f214"/>
                      <a:pt x="f23" y="f214"/>
                    </a:cubicBezTo>
                    <a:cubicBezTo>
                      <a:pt x="f25" y="f248"/>
                      <a:pt x="f26" y="f216"/>
                      <a:pt x="f10" y="f216"/>
                    </a:cubicBezTo>
                    <a:cubicBezTo>
                      <a:pt x="f8" y="f244"/>
                      <a:pt x="f209" y="f244"/>
                      <a:pt x="f210" y="f245"/>
                    </a:cubicBezTo>
                    <a:cubicBezTo>
                      <a:pt x="f210" y="f245"/>
                      <a:pt x="f211" y="f217"/>
                      <a:pt x="f211" y="f243"/>
                    </a:cubicBezTo>
                    <a:cubicBezTo>
                      <a:pt x="f211" y="f218"/>
                      <a:pt x="f210" y="f218"/>
                      <a:pt x="f209" y="f218"/>
                    </a:cubicBezTo>
                    <a:cubicBezTo>
                      <a:pt x="f26" y="f243"/>
                      <a:pt x="f208" y="f243"/>
                      <a:pt x="f8" y="f243"/>
                    </a:cubicBezTo>
                    <a:cubicBezTo>
                      <a:pt x="f8" y="f218"/>
                      <a:pt x="f209" y="f16"/>
                      <a:pt x="f9" y="f16"/>
                    </a:cubicBezTo>
                    <a:cubicBezTo>
                      <a:pt x="f10" y="f16"/>
                      <a:pt x="f10" y="f16"/>
                      <a:pt x="f10" y="f19"/>
                    </a:cubicBezTo>
                    <a:cubicBezTo>
                      <a:pt x="f9" y="f239"/>
                      <a:pt x="f206" y="f221"/>
                      <a:pt x="f205" y="f222"/>
                    </a:cubicBezTo>
                    <a:cubicBezTo>
                      <a:pt x="f251" y="f236"/>
                      <a:pt x="f202" y="f236"/>
                      <a:pt x="f202" y="f262"/>
                    </a:cubicBezTo>
                    <a:cubicBezTo>
                      <a:pt x="f251" y="f227"/>
                      <a:pt x="f251" y="f229"/>
                      <a:pt x="f204" y="f229"/>
                    </a:cubicBezTo>
                    <a:cubicBezTo>
                      <a:pt x="f207" y="f229"/>
                      <a:pt x="f8" y="f12"/>
                      <a:pt x="f208" y="f233"/>
                    </a:cubicBezTo>
                    <a:cubicBezTo>
                      <a:pt x="f26" y="f233"/>
                      <a:pt x="f26" y="f263"/>
                      <a:pt x="f26" y="f263"/>
                    </a:cubicBezTo>
                    <a:cubicBezTo>
                      <a:pt x="f208" y="f234"/>
                      <a:pt x="f208" y="f5"/>
                      <a:pt x="f8" y="f5"/>
                    </a:cubicBezTo>
                    <a:close/>
                  </a:path>
                </a:pathLst>
              </a:custGeom>
              <a:solidFill>
                <a:srgbClr val="2210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Freeform 8">
                <a:extLst>
                  <a:ext uri="{FF2B5EF4-FFF2-40B4-BE49-F238E27FC236}">
                    <a16:creationId xmlns:a16="http://schemas.microsoft.com/office/drawing/2014/main" id="{FC1AF97C-503A-A880-9FC7-71BE27B62439}"/>
                  </a:ext>
                </a:extLst>
              </p:cNvPr>
              <p:cNvSpPr/>
              <p:nvPr/>
            </p:nvSpPr>
            <p:spPr>
              <a:xfrm>
                <a:off x="5307013" y="2871792"/>
                <a:ext cx="430216" cy="1143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4"/>
                  <a:gd name="f7" fmla="val 304"/>
                  <a:gd name="f8" fmla="val 49"/>
                  <a:gd name="f9" fmla="val 6"/>
                  <a:gd name="f10" fmla="val 51"/>
                  <a:gd name="f11" fmla="val 7"/>
                  <a:gd name="f12" fmla="val 52"/>
                  <a:gd name="f13" fmla="val 54"/>
                  <a:gd name="f14" fmla="val 8"/>
                  <a:gd name="f15" fmla="val 56"/>
                  <a:gd name="f16" fmla="val 10"/>
                  <a:gd name="f17" fmla="val 58"/>
                  <a:gd name="f18" fmla="val 61"/>
                  <a:gd name="f19" fmla="val 62"/>
                  <a:gd name="f20" fmla="val 64"/>
                  <a:gd name="f21" fmla="val 65"/>
                  <a:gd name="f22" fmla="val 5"/>
                  <a:gd name="f23" fmla="val 71"/>
                  <a:gd name="f24" fmla="val 76"/>
                  <a:gd name="f25" fmla="val 15"/>
                  <a:gd name="f26" fmla="val 82"/>
                  <a:gd name="f27" fmla="val 20"/>
                  <a:gd name="f28" fmla="val 93"/>
                  <a:gd name="f29" fmla="val 29"/>
                  <a:gd name="f30" fmla="val 96"/>
                  <a:gd name="f31" fmla="val 42"/>
                  <a:gd name="f32" fmla="val 95"/>
                  <a:gd name="f33" fmla="val 55"/>
                  <a:gd name="f34" fmla="val 94"/>
                  <a:gd name="f35" fmla="val 66"/>
                  <a:gd name="f36" fmla="val 72"/>
                  <a:gd name="f37" fmla="val 73"/>
                  <a:gd name="f38" fmla="val 75"/>
                  <a:gd name="f39" fmla="val 77"/>
                  <a:gd name="f40" fmla="val 91"/>
                  <a:gd name="f41" fmla="val 78"/>
                  <a:gd name="f42" fmla="val 92"/>
                  <a:gd name="f43" fmla="val 74"/>
                  <a:gd name="f44" fmla="val 90"/>
                  <a:gd name="f45" fmla="val 89"/>
                  <a:gd name="f46" fmla="val 86"/>
                  <a:gd name="f47" fmla="val 88"/>
                  <a:gd name="f48" fmla="val 80"/>
                  <a:gd name="f49" fmla="val 101"/>
                  <a:gd name="f50" fmla="val 97"/>
                  <a:gd name="f51" fmla="val 112"/>
                  <a:gd name="f52" fmla="val 126"/>
                  <a:gd name="f53" fmla="val 104"/>
                  <a:gd name="f54" fmla="val 140"/>
                  <a:gd name="f55" fmla="val 107"/>
                  <a:gd name="f56" fmla="val 155"/>
                  <a:gd name="f57" fmla="val 156"/>
                  <a:gd name="f58" fmla="val 157"/>
                  <a:gd name="f59" fmla="val 108"/>
                  <a:gd name="f60" fmla="val 106"/>
                  <a:gd name="f61" fmla="val 150"/>
                  <a:gd name="f62" fmla="val 105"/>
                  <a:gd name="f63" fmla="val 143"/>
                  <a:gd name="f64" fmla="val 136"/>
                  <a:gd name="f65" fmla="val 100"/>
                  <a:gd name="f66" fmla="val 119"/>
                  <a:gd name="f67" fmla="val 84"/>
                  <a:gd name="f68" fmla="val 83"/>
                  <a:gd name="f69" fmla="val 79"/>
                  <a:gd name="f70" fmla="val 81"/>
                  <a:gd name="f71" fmla="val 98"/>
                  <a:gd name="f72" fmla="val 102"/>
                  <a:gd name="f73" fmla="val 103"/>
                  <a:gd name="f74" fmla="val 110"/>
                  <a:gd name="f75" fmla="val 113"/>
                  <a:gd name="f76" fmla="val 127"/>
                  <a:gd name="f77" fmla="val 109"/>
                  <a:gd name="f78" fmla="val 154"/>
                  <a:gd name="f79" fmla="val 178"/>
                  <a:gd name="f80" fmla="val 202"/>
                  <a:gd name="f81" fmla="val 227"/>
                  <a:gd name="f82" fmla="val 231"/>
                  <a:gd name="f83" fmla="val 236"/>
                  <a:gd name="f84" fmla="val 241"/>
                  <a:gd name="f85" fmla="val 111"/>
                  <a:gd name="f86" fmla="val 243"/>
                  <a:gd name="f87" fmla="val 245"/>
                  <a:gd name="f88" fmla="val 247"/>
                  <a:gd name="f89" fmla="val 249"/>
                  <a:gd name="f90" fmla="val 251"/>
                  <a:gd name="f91" fmla="val 253"/>
                  <a:gd name="f92" fmla="val 263"/>
                  <a:gd name="f93" fmla="val 273"/>
                  <a:gd name="f94" fmla="val 283"/>
                  <a:gd name="f95" fmla="val 290"/>
                  <a:gd name="f96" fmla="val 298"/>
                  <a:gd name="f97" fmla="val 302"/>
                  <a:gd name="f98" fmla="val 300"/>
                  <a:gd name="f99" fmla="val 295"/>
                  <a:gd name="f100" fmla="val 293"/>
                  <a:gd name="f101" fmla="val 99"/>
                  <a:gd name="f102" fmla="val 292"/>
                  <a:gd name="f103" fmla="val 291"/>
                  <a:gd name="f104" fmla="val 278"/>
                  <a:gd name="f105" fmla="val 267"/>
                  <a:gd name="f106" fmla="val 256"/>
                  <a:gd name="f107" fmla="val 250"/>
                  <a:gd name="f108" fmla="val 239"/>
                  <a:gd name="f109" fmla="val 240"/>
                  <a:gd name="f110" fmla="val 238"/>
                  <a:gd name="f111" fmla="val 237"/>
                  <a:gd name="f112" fmla="val 232"/>
                  <a:gd name="f113" fmla="val 222"/>
                  <a:gd name="f114" fmla="val 220"/>
                  <a:gd name="f115" fmla="val 217"/>
                  <a:gd name="f116" fmla="val 225"/>
                  <a:gd name="f117" fmla="val 248"/>
                  <a:gd name="f118" fmla="val 244"/>
                  <a:gd name="f119" fmla="val 235"/>
                  <a:gd name="f120" fmla="val 209"/>
                  <a:gd name="f121" fmla="val 197"/>
                  <a:gd name="f122" fmla="val 193"/>
                  <a:gd name="f123" fmla="val 190"/>
                  <a:gd name="f124" fmla="val 186"/>
                  <a:gd name="f125" fmla="val 169"/>
                  <a:gd name="f126" fmla="val 152"/>
                  <a:gd name="f127" fmla="val 135"/>
                  <a:gd name="f128" fmla="val 121"/>
                  <a:gd name="f129" fmla="val 85"/>
                  <a:gd name="f130" fmla="val 87"/>
                  <a:gd name="f131" fmla="val 70"/>
                  <a:gd name="f132" fmla="val 69"/>
                  <a:gd name="f133" fmla="val 68"/>
                  <a:gd name="f134" fmla="val 67"/>
                  <a:gd name="f135" fmla="val 63"/>
                  <a:gd name="f136" fmla="val 60"/>
                  <a:gd name="f137" fmla="val 59"/>
                  <a:gd name="f138" fmla="val 57"/>
                  <a:gd name="f139" fmla="val 47"/>
                  <a:gd name="f140" fmla="val 40"/>
                  <a:gd name="f141" fmla="val 37"/>
                  <a:gd name="f142" fmla="val 34"/>
                  <a:gd name="f143" fmla="val 33"/>
                  <a:gd name="f144" fmla="val 32"/>
                  <a:gd name="f145" fmla="val 30"/>
                  <a:gd name="f146" fmla="val 28"/>
                  <a:gd name="f147" fmla="val 27"/>
                  <a:gd name="f148" fmla="val 25"/>
                  <a:gd name="f149" fmla="val 45"/>
                  <a:gd name="f150" fmla="val 22"/>
                  <a:gd name="f151" fmla="val 39"/>
                  <a:gd name="f152" fmla="val 18"/>
                  <a:gd name="f153" fmla="val 14"/>
                  <a:gd name="f154" fmla="val 13"/>
                  <a:gd name="f155" fmla="val 11"/>
                  <a:gd name="f156" fmla="val 16"/>
                  <a:gd name="f157" fmla="val 4"/>
                  <a:gd name="f158" fmla="val 3"/>
                  <a:gd name="f159" fmla="val 12"/>
                  <a:gd name="f160" fmla="val 2"/>
                  <a:gd name="f161" fmla="val 24"/>
                  <a:gd name="f162" fmla="val 26"/>
                  <a:gd name="f163" fmla="val 31"/>
                  <a:gd name="f164" fmla="val 35"/>
                  <a:gd name="f165" fmla="val 41"/>
                  <a:gd name="f166" fmla="val 43"/>
                  <a:gd name="f167" fmla="val 48"/>
                  <a:gd name="f168" fmla="val 17"/>
                  <a:gd name="f169" fmla="+- 0 0 -90"/>
                  <a:gd name="f170" fmla="*/ f3 1 114"/>
                  <a:gd name="f171" fmla="*/ f4 1 304"/>
                  <a:gd name="f172" fmla="val f5"/>
                  <a:gd name="f173" fmla="val f6"/>
                  <a:gd name="f174" fmla="val f7"/>
                  <a:gd name="f175" fmla="*/ f169 f0 1"/>
                  <a:gd name="f176" fmla="+- f174 0 f172"/>
                  <a:gd name="f177" fmla="+- f173 0 f172"/>
                  <a:gd name="f178" fmla="*/ f175 1 f2"/>
                  <a:gd name="f179" fmla="*/ f177 1 114"/>
                  <a:gd name="f180" fmla="*/ f176 1 304"/>
                  <a:gd name="f181" fmla="*/ 54 f177 1"/>
                  <a:gd name="f182" fmla="*/ 8 f176 1"/>
                  <a:gd name="f183" fmla="*/ 65 f177 1"/>
                  <a:gd name="f184" fmla="*/ 5 f176 1"/>
                  <a:gd name="f185" fmla="*/ 95 f177 1"/>
                  <a:gd name="f186" fmla="*/ 55 f176 1"/>
                  <a:gd name="f187" fmla="*/ 94 f177 1"/>
                  <a:gd name="f188" fmla="*/ 76 f176 1"/>
                  <a:gd name="f189" fmla="*/ 90 f177 1"/>
                  <a:gd name="f190" fmla="*/ 73 f176 1"/>
                  <a:gd name="f191" fmla="*/ 89 f177 1"/>
                  <a:gd name="f192" fmla="*/ 80 f176 1"/>
                  <a:gd name="f193" fmla="*/ 107 f177 1"/>
                  <a:gd name="f194" fmla="*/ 155 f176 1"/>
                  <a:gd name="f195" fmla="*/ 104 f177 1"/>
                  <a:gd name="f196" fmla="*/ 136 f176 1"/>
                  <a:gd name="f197" fmla="*/ 93 f177 1"/>
                  <a:gd name="f198" fmla="*/ 79 f176 1"/>
                  <a:gd name="f199" fmla="*/ 102 f177 1"/>
                  <a:gd name="f200" fmla="*/ 103 f176 1"/>
                  <a:gd name="f201" fmla="*/ 110 f177 1"/>
                  <a:gd name="f202" fmla="*/ 154 f176 1"/>
                  <a:gd name="f203" fmla="*/ 112 f177 1"/>
                  <a:gd name="f204" fmla="*/ 241 f176 1"/>
                  <a:gd name="f205" fmla="*/ 253 f176 1"/>
                  <a:gd name="f206" fmla="*/ 304 f176 1"/>
                  <a:gd name="f207" fmla="*/ 100 f177 1"/>
                  <a:gd name="f208" fmla="*/ 293 f176 1"/>
                  <a:gd name="f209" fmla="*/ 105 f177 1"/>
                  <a:gd name="f210" fmla="*/ 256 f176 1"/>
                  <a:gd name="f211" fmla="*/ 239 f176 1"/>
                  <a:gd name="f212" fmla="*/ 222 f176 1"/>
                  <a:gd name="f213" fmla="*/ 237 f176 1"/>
                  <a:gd name="f214" fmla="*/ 108 f177 1"/>
                  <a:gd name="f215" fmla="*/ 235 f176 1"/>
                  <a:gd name="f216" fmla="*/ 106 f177 1"/>
                  <a:gd name="f217" fmla="*/ 186 f176 1"/>
                  <a:gd name="f218" fmla="*/ 80 f177 1"/>
                  <a:gd name="f219" fmla="*/ 94 f176 1"/>
                  <a:gd name="f220" fmla="*/ 74 f177 1"/>
                  <a:gd name="f221" fmla="*/ 84 f176 1"/>
                  <a:gd name="f222" fmla="*/ 71 f177 1"/>
                  <a:gd name="f223" fmla="*/ 86 f176 1"/>
                  <a:gd name="f224" fmla="*/ 64 f177 1"/>
                  <a:gd name="f225" fmla="*/ 75 f176 1"/>
                  <a:gd name="f226" fmla="*/ 56 f177 1"/>
                  <a:gd name="f227" fmla="*/ 59 f176 1"/>
                  <a:gd name="f228" fmla="*/ 59 f177 1"/>
                  <a:gd name="f229" fmla="*/ 58 f176 1"/>
                  <a:gd name="f230" fmla="*/ 68 f177 1"/>
                  <a:gd name="f231" fmla="*/ 66 f177 1"/>
                  <a:gd name="f232" fmla="*/ 64 f176 1"/>
                  <a:gd name="f233" fmla="*/ 69 f177 1"/>
                  <a:gd name="f234" fmla="*/ 67 f176 1"/>
                  <a:gd name="f235" fmla="*/ 77 f177 1"/>
                  <a:gd name="f236" fmla="*/ 66 f176 1"/>
                  <a:gd name="f237" fmla="*/ 84 f177 1"/>
                  <a:gd name="f238" fmla="*/ 71 f176 1"/>
                  <a:gd name="f239" fmla="*/ 60 f177 1"/>
                  <a:gd name="f240" fmla="*/ 34 f176 1"/>
                  <a:gd name="f241" fmla="*/ 57 f177 1"/>
                  <a:gd name="f242" fmla="*/ 27 f176 1"/>
                  <a:gd name="f243" fmla="*/ 22 f177 1"/>
                  <a:gd name="f244" fmla="*/ 11 f176 1"/>
                  <a:gd name="f245" fmla="*/ 0 f177 1"/>
                  <a:gd name="f246" fmla="*/ 3 f176 1"/>
                  <a:gd name="f247" fmla="*/ 24 f177 1"/>
                  <a:gd name="f248" fmla="*/ 6 f176 1"/>
                  <a:gd name="f249" fmla="*/ 40 f177 1"/>
                  <a:gd name="f250" fmla="*/ 48 f177 1"/>
                  <a:gd name="f251" fmla="*/ 13 f176 1"/>
                  <a:gd name="f252" fmla="*/ 51 f177 1"/>
                  <a:gd name="f253" fmla="*/ 12 f176 1"/>
                  <a:gd name="f254" fmla="*/ 49 f177 1"/>
                  <a:gd name="f255" fmla="+- f178 0 f1"/>
                  <a:gd name="f256" fmla="*/ f181 1 114"/>
                  <a:gd name="f257" fmla="*/ f182 1 304"/>
                  <a:gd name="f258" fmla="*/ f183 1 114"/>
                  <a:gd name="f259" fmla="*/ f184 1 304"/>
                  <a:gd name="f260" fmla="*/ f185 1 114"/>
                  <a:gd name="f261" fmla="*/ f186 1 304"/>
                  <a:gd name="f262" fmla="*/ f187 1 114"/>
                  <a:gd name="f263" fmla="*/ f188 1 304"/>
                  <a:gd name="f264" fmla="*/ f189 1 114"/>
                  <a:gd name="f265" fmla="*/ f190 1 304"/>
                  <a:gd name="f266" fmla="*/ f191 1 114"/>
                  <a:gd name="f267" fmla="*/ f192 1 304"/>
                  <a:gd name="f268" fmla="*/ f193 1 114"/>
                  <a:gd name="f269" fmla="*/ f194 1 304"/>
                  <a:gd name="f270" fmla="*/ f195 1 114"/>
                  <a:gd name="f271" fmla="*/ f196 1 304"/>
                  <a:gd name="f272" fmla="*/ f197 1 114"/>
                  <a:gd name="f273" fmla="*/ f198 1 304"/>
                  <a:gd name="f274" fmla="*/ f199 1 114"/>
                  <a:gd name="f275" fmla="*/ f200 1 304"/>
                  <a:gd name="f276" fmla="*/ f201 1 114"/>
                  <a:gd name="f277" fmla="*/ f202 1 304"/>
                  <a:gd name="f278" fmla="*/ f203 1 114"/>
                  <a:gd name="f279" fmla="*/ f204 1 304"/>
                  <a:gd name="f280" fmla="*/ f205 1 304"/>
                  <a:gd name="f281" fmla="*/ f206 1 304"/>
                  <a:gd name="f282" fmla="*/ f207 1 114"/>
                  <a:gd name="f283" fmla="*/ f208 1 304"/>
                  <a:gd name="f284" fmla="*/ f209 1 114"/>
                  <a:gd name="f285" fmla="*/ f210 1 304"/>
                  <a:gd name="f286" fmla="*/ f211 1 304"/>
                  <a:gd name="f287" fmla="*/ f212 1 304"/>
                  <a:gd name="f288" fmla="*/ f213 1 304"/>
                  <a:gd name="f289" fmla="*/ f214 1 114"/>
                  <a:gd name="f290" fmla="*/ f215 1 304"/>
                  <a:gd name="f291" fmla="*/ f216 1 114"/>
                  <a:gd name="f292" fmla="*/ f217 1 304"/>
                  <a:gd name="f293" fmla="*/ f218 1 114"/>
                  <a:gd name="f294" fmla="*/ f219 1 304"/>
                  <a:gd name="f295" fmla="*/ f220 1 114"/>
                  <a:gd name="f296" fmla="*/ f221 1 304"/>
                  <a:gd name="f297" fmla="*/ f222 1 114"/>
                  <a:gd name="f298" fmla="*/ f223 1 304"/>
                  <a:gd name="f299" fmla="*/ f224 1 114"/>
                  <a:gd name="f300" fmla="*/ f225 1 304"/>
                  <a:gd name="f301" fmla="*/ f226 1 114"/>
                  <a:gd name="f302" fmla="*/ f227 1 304"/>
                  <a:gd name="f303" fmla="*/ f228 1 114"/>
                  <a:gd name="f304" fmla="*/ f229 1 304"/>
                  <a:gd name="f305" fmla="*/ f230 1 114"/>
                  <a:gd name="f306" fmla="*/ f231 1 114"/>
                  <a:gd name="f307" fmla="*/ f232 1 304"/>
                  <a:gd name="f308" fmla="*/ f233 1 114"/>
                  <a:gd name="f309" fmla="*/ f234 1 304"/>
                  <a:gd name="f310" fmla="*/ f235 1 114"/>
                  <a:gd name="f311" fmla="*/ f236 1 304"/>
                  <a:gd name="f312" fmla="*/ f237 1 114"/>
                  <a:gd name="f313" fmla="*/ f238 1 304"/>
                  <a:gd name="f314" fmla="*/ f239 1 114"/>
                  <a:gd name="f315" fmla="*/ f240 1 304"/>
                  <a:gd name="f316" fmla="*/ f241 1 114"/>
                  <a:gd name="f317" fmla="*/ f242 1 304"/>
                  <a:gd name="f318" fmla="*/ f243 1 114"/>
                  <a:gd name="f319" fmla="*/ f244 1 304"/>
                  <a:gd name="f320" fmla="*/ f245 1 114"/>
                  <a:gd name="f321" fmla="*/ f246 1 304"/>
                  <a:gd name="f322" fmla="*/ f247 1 114"/>
                  <a:gd name="f323" fmla="*/ f248 1 304"/>
                  <a:gd name="f324" fmla="*/ f249 1 114"/>
                  <a:gd name="f325" fmla="*/ f250 1 114"/>
                  <a:gd name="f326" fmla="*/ f251 1 304"/>
                  <a:gd name="f327" fmla="*/ f252 1 114"/>
                  <a:gd name="f328" fmla="*/ f253 1 304"/>
                  <a:gd name="f329" fmla="*/ f254 1 114"/>
                  <a:gd name="f330" fmla="*/ 0 1 f179"/>
                  <a:gd name="f331" fmla="*/ f173 1 f179"/>
                  <a:gd name="f332" fmla="*/ 0 1 f180"/>
                  <a:gd name="f333" fmla="*/ f174 1 f180"/>
                  <a:gd name="f334" fmla="*/ f256 1 f179"/>
                  <a:gd name="f335" fmla="*/ f257 1 f180"/>
                  <a:gd name="f336" fmla="*/ f258 1 f179"/>
                  <a:gd name="f337" fmla="*/ f259 1 f180"/>
                  <a:gd name="f338" fmla="*/ f260 1 f179"/>
                  <a:gd name="f339" fmla="*/ f261 1 f180"/>
                  <a:gd name="f340" fmla="*/ f262 1 f179"/>
                  <a:gd name="f341" fmla="*/ f263 1 f180"/>
                  <a:gd name="f342" fmla="*/ f264 1 f179"/>
                  <a:gd name="f343" fmla="*/ f265 1 f180"/>
                  <a:gd name="f344" fmla="*/ f266 1 f179"/>
                  <a:gd name="f345" fmla="*/ f267 1 f180"/>
                  <a:gd name="f346" fmla="*/ f268 1 f179"/>
                  <a:gd name="f347" fmla="*/ f269 1 f180"/>
                  <a:gd name="f348" fmla="*/ f270 1 f179"/>
                  <a:gd name="f349" fmla="*/ f271 1 f180"/>
                  <a:gd name="f350" fmla="*/ f272 1 f179"/>
                  <a:gd name="f351" fmla="*/ f273 1 f180"/>
                  <a:gd name="f352" fmla="*/ f274 1 f179"/>
                  <a:gd name="f353" fmla="*/ f275 1 f180"/>
                  <a:gd name="f354" fmla="*/ f276 1 f179"/>
                  <a:gd name="f355" fmla="*/ f277 1 f180"/>
                  <a:gd name="f356" fmla="*/ f278 1 f179"/>
                  <a:gd name="f357" fmla="*/ f279 1 f180"/>
                  <a:gd name="f358" fmla="*/ f280 1 f180"/>
                  <a:gd name="f359" fmla="*/ f281 1 f180"/>
                  <a:gd name="f360" fmla="*/ f282 1 f179"/>
                  <a:gd name="f361" fmla="*/ f283 1 f180"/>
                  <a:gd name="f362" fmla="*/ f284 1 f179"/>
                  <a:gd name="f363" fmla="*/ f285 1 f180"/>
                  <a:gd name="f364" fmla="*/ f286 1 f180"/>
                  <a:gd name="f365" fmla="*/ f287 1 f180"/>
                  <a:gd name="f366" fmla="*/ f288 1 f180"/>
                  <a:gd name="f367" fmla="*/ f289 1 f179"/>
                  <a:gd name="f368" fmla="*/ f290 1 f180"/>
                  <a:gd name="f369" fmla="*/ f291 1 f179"/>
                  <a:gd name="f370" fmla="*/ f292 1 f180"/>
                  <a:gd name="f371" fmla="*/ f293 1 f179"/>
                  <a:gd name="f372" fmla="*/ f294 1 f180"/>
                  <a:gd name="f373" fmla="*/ f295 1 f179"/>
                  <a:gd name="f374" fmla="*/ f296 1 f180"/>
                  <a:gd name="f375" fmla="*/ f297 1 f179"/>
                  <a:gd name="f376" fmla="*/ f298 1 f180"/>
                  <a:gd name="f377" fmla="*/ f299 1 f179"/>
                  <a:gd name="f378" fmla="*/ f300 1 f180"/>
                  <a:gd name="f379" fmla="*/ f301 1 f179"/>
                  <a:gd name="f380" fmla="*/ f302 1 f180"/>
                  <a:gd name="f381" fmla="*/ f303 1 f179"/>
                  <a:gd name="f382" fmla="*/ f304 1 f180"/>
                  <a:gd name="f383" fmla="*/ f305 1 f179"/>
                  <a:gd name="f384" fmla="*/ f306 1 f179"/>
                  <a:gd name="f385" fmla="*/ f307 1 f180"/>
                  <a:gd name="f386" fmla="*/ f308 1 f179"/>
                  <a:gd name="f387" fmla="*/ f309 1 f180"/>
                  <a:gd name="f388" fmla="*/ f310 1 f179"/>
                  <a:gd name="f389" fmla="*/ f311 1 f180"/>
                  <a:gd name="f390" fmla="*/ f312 1 f179"/>
                  <a:gd name="f391" fmla="*/ f313 1 f180"/>
                  <a:gd name="f392" fmla="*/ f314 1 f179"/>
                  <a:gd name="f393" fmla="*/ f315 1 f180"/>
                  <a:gd name="f394" fmla="*/ f316 1 f179"/>
                  <a:gd name="f395" fmla="*/ f317 1 f180"/>
                  <a:gd name="f396" fmla="*/ f318 1 f179"/>
                  <a:gd name="f397" fmla="*/ f319 1 f180"/>
                  <a:gd name="f398" fmla="*/ f320 1 f179"/>
                  <a:gd name="f399" fmla="*/ f321 1 f180"/>
                  <a:gd name="f400" fmla="*/ f322 1 f179"/>
                  <a:gd name="f401" fmla="*/ f323 1 f180"/>
                  <a:gd name="f402" fmla="*/ f324 1 f179"/>
                  <a:gd name="f403" fmla="*/ f325 1 f179"/>
                  <a:gd name="f404" fmla="*/ f326 1 f180"/>
                  <a:gd name="f405" fmla="*/ f327 1 f179"/>
                  <a:gd name="f406" fmla="*/ f328 1 f180"/>
                  <a:gd name="f407" fmla="*/ f329 1 f179"/>
                  <a:gd name="f408" fmla="*/ f330 f170 1"/>
                  <a:gd name="f409" fmla="*/ f331 f170 1"/>
                  <a:gd name="f410" fmla="*/ f333 f171 1"/>
                  <a:gd name="f411" fmla="*/ f332 f171 1"/>
                  <a:gd name="f412" fmla="*/ f334 f170 1"/>
                  <a:gd name="f413" fmla="*/ f335 f171 1"/>
                  <a:gd name="f414" fmla="*/ f336 f170 1"/>
                  <a:gd name="f415" fmla="*/ f337 f171 1"/>
                  <a:gd name="f416" fmla="*/ f338 f170 1"/>
                  <a:gd name="f417" fmla="*/ f339 f171 1"/>
                  <a:gd name="f418" fmla="*/ f340 f170 1"/>
                  <a:gd name="f419" fmla="*/ f341 f171 1"/>
                  <a:gd name="f420" fmla="*/ f342 f170 1"/>
                  <a:gd name="f421" fmla="*/ f343 f171 1"/>
                  <a:gd name="f422" fmla="*/ f344 f170 1"/>
                  <a:gd name="f423" fmla="*/ f345 f171 1"/>
                  <a:gd name="f424" fmla="*/ f346 f170 1"/>
                  <a:gd name="f425" fmla="*/ f347 f171 1"/>
                  <a:gd name="f426" fmla="*/ f348 f170 1"/>
                  <a:gd name="f427" fmla="*/ f349 f171 1"/>
                  <a:gd name="f428" fmla="*/ f350 f170 1"/>
                  <a:gd name="f429" fmla="*/ f351 f171 1"/>
                  <a:gd name="f430" fmla="*/ f352 f170 1"/>
                  <a:gd name="f431" fmla="*/ f353 f171 1"/>
                  <a:gd name="f432" fmla="*/ f354 f170 1"/>
                  <a:gd name="f433" fmla="*/ f355 f171 1"/>
                  <a:gd name="f434" fmla="*/ f356 f170 1"/>
                  <a:gd name="f435" fmla="*/ f357 f171 1"/>
                  <a:gd name="f436" fmla="*/ f358 f171 1"/>
                  <a:gd name="f437" fmla="*/ f359 f171 1"/>
                  <a:gd name="f438" fmla="*/ f360 f170 1"/>
                  <a:gd name="f439" fmla="*/ f361 f171 1"/>
                  <a:gd name="f440" fmla="*/ f362 f170 1"/>
                  <a:gd name="f441" fmla="*/ f363 f171 1"/>
                  <a:gd name="f442" fmla="*/ f364 f171 1"/>
                  <a:gd name="f443" fmla="*/ f365 f171 1"/>
                  <a:gd name="f444" fmla="*/ f366 f171 1"/>
                  <a:gd name="f445" fmla="*/ f367 f170 1"/>
                  <a:gd name="f446" fmla="*/ f368 f171 1"/>
                  <a:gd name="f447" fmla="*/ f369 f170 1"/>
                  <a:gd name="f448" fmla="*/ f370 f171 1"/>
                  <a:gd name="f449" fmla="*/ f371 f170 1"/>
                  <a:gd name="f450" fmla="*/ f372 f171 1"/>
                  <a:gd name="f451" fmla="*/ f373 f170 1"/>
                  <a:gd name="f452" fmla="*/ f374 f171 1"/>
                  <a:gd name="f453" fmla="*/ f375 f170 1"/>
                  <a:gd name="f454" fmla="*/ f376 f171 1"/>
                  <a:gd name="f455" fmla="*/ f377 f170 1"/>
                  <a:gd name="f456" fmla="*/ f378 f171 1"/>
                  <a:gd name="f457" fmla="*/ f379 f170 1"/>
                  <a:gd name="f458" fmla="*/ f380 f171 1"/>
                  <a:gd name="f459" fmla="*/ f381 f170 1"/>
                  <a:gd name="f460" fmla="*/ f382 f171 1"/>
                  <a:gd name="f461" fmla="*/ f383 f170 1"/>
                  <a:gd name="f462" fmla="*/ f384 f170 1"/>
                  <a:gd name="f463" fmla="*/ f385 f171 1"/>
                  <a:gd name="f464" fmla="*/ f386 f170 1"/>
                  <a:gd name="f465" fmla="*/ f387 f171 1"/>
                  <a:gd name="f466" fmla="*/ f388 f170 1"/>
                  <a:gd name="f467" fmla="*/ f389 f171 1"/>
                  <a:gd name="f468" fmla="*/ f390 f170 1"/>
                  <a:gd name="f469" fmla="*/ f391 f171 1"/>
                  <a:gd name="f470" fmla="*/ f392 f170 1"/>
                  <a:gd name="f471" fmla="*/ f393 f171 1"/>
                  <a:gd name="f472" fmla="*/ f394 f170 1"/>
                  <a:gd name="f473" fmla="*/ f395 f171 1"/>
                  <a:gd name="f474" fmla="*/ f396 f170 1"/>
                  <a:gd name="f475" fmla="*/ f397 f171 1"/>
                  <a:gd name="f476" fmla="*/ f398 f170 1"/>
                  <a:gd name="f477" fmla="*/ f399 f171 1"/>
                  <a:gd name="f478" fmla="*/ f400 f170 1"/>
                  <a:gd name="f479" fmla="*/ f401 f171 1"/>
                  <a:gd name="f480" fmla="*/ f402 f170 1"/>
                  <a:gd name="f481" fmla="*/ f403 f170 1"/>
                  <a:gd name="f482" fmla="*/ f404 f171 1"/>
                  <a:gd name="f483" fmla="*/ f405 f170 1"/>
                  <a:gd name="f484" fmla="*/ f406 f171 1"/>
                  <a:gd name="f485" fmla="*/ f407 f1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5">
                    <a:pos x="f412" y="f413"/>
                  </a:cxn>
                  <a:cxn ang="f255">
                    <a:pos x="f414" y="f415"/>
                  </a:cxn>
                  <a:cxn ang="f255">
                    <a:pos x="f416" y="f417"/>
                  </a:cxn>
                  <a:cxn ang="f255">
                    <a:pos x="f418" y="f419"/>
                  </a:cxn>
                  <a:cxn ang="f255">
                    <a:pos x="f420" y="f421"/>
                  </a:cxn>
                  <a:cxn ang="f255">
                    <a:pos x="f422" y="f423"/>
                  </a:cxn>
                  <a:cxn ang="f255">
                    <a:pos x="f424" y="f425"/>
                  </a:cxn>
                  <a:cxn ang="f255">
                    <a:pos x="f426" y="f427"/>
                  </a:cxn>
                  <a:cxn ang="f255">
                    <a:pos x="f428" y="f429"/>
                  </a:cxn>
                  <a:cxn ang="f255">
                    <a:pos x="f430" y="f431"/>
                  </a:cxn>
                  <a:cxn ang="f255">
                    <a:pos x="f432" y="f433"/>
                  </a:cxn>
                  <a:cxn ang="f255">
                    <a:pos x="f434" y="f435"/>
                  </a:cxn>
                  <a:cxn ang="f255">
                    <a:pos x="f434" y="f436"/>
                  </a:cxn>
                  <a:cxn ang="f255">
                    <a:pos x="f430" y="f437"/>
                  </a:cxn>
                  <a:cxn ang="f255">
                    <a:pos x="f438" y="f439"/>
                  </a:cxn>
                  <a:cxn ang="f255">
                    <a:pos x="f440" y="f441"/>
                  </a:cxn>
                  <a:cxn ang="f255">
                    <a:pos x="f430" y="f442"/>
                  </a:cxn>
                  <a:cxn ang="f255">
                    <a:pos x="f430" y="f443"/>
                  </a:cxn>
                  <a:cxn ang="f255">
                    <a:pos x="f424" y="f444"/>
                  </a:cxn>
                  <a:cxn ang="f255">
                    <a:pos x="f445" y="f446"/>
                  </a:cxn>
                  <a:cxn ang="f255">
                    <a:pos x="f447" y="f448"/>
                  </a:cxn>
                  <a:cxn ang="f255">
                    <a:pos x="f449" y="f450"/>
                  </a:cxn>
                  <a:cxn ang="f255">
                    <a:pos x="f451" y="f452"/>
                  </a:cxn>
                  <a:cxn ang="f255">
                    <a:pos x="f453" y="f454"/>
                  </a:cxn>
                  <a:cxn ang="f255">
                    <a:pos x="f455" y="f456"/>
                  </a:cxn>
                  <a:cxn ang="f255">
                    <a:pos x="f457" y="f458"/>
                  </a:cxn>
                  <a:cxn ang="f255">
                    <a:pos x="f459" y="f460"/>
                  </a:cxn>
                  <a:cxn ang="f255">
                    <a:pos x="f461" y="f460"/>
                  </a:cxn>
                  <a:cxn ang="f255">
                    <a:pos x="f462" y="f463"/>
                  </a:cxn>
                  <a:cxn ang="f255">
                    <a:pos x="f464" y="f465"/>
                  </a:cxn>
                  <a:cxn ang="f255">
                    <a:pos x="f466" y="f467"/>
                  </a:cxn>
                  <a:cxn ang="f255">
                    <a:pos x="f468" y="f469"/>
                  </a:cxn>
                  <a:cxn ang="f255">
                    <a:pos x="f420" y="f467"/>
                  </a:cxn>
                  <a:cxn ang="f255">
                    <a:pos x="f470" y="f471"/>
                  </a:cxn>
                  <a:cxn ang="f255">
                    <a:pos x="f472" y="f473"/>
                  </a:cxn>
                  <a:cxn ang="f255">
                    <a:pos x="f474" y="f475"/>
                  </a:cxn>
                  <a:cxn ang="f255">
                    <a:pos x="f476" y="f477"/>
                  </a:cxn>
                  <a:cxn ang="f255">
                    <a:pos x="f478" y="f479"/>
                  </a:cxn>
                  <a:cxn ang="f255">
                    <a:pos x="f480" y="f475"/>
                  </a:cxn>
                  <a:cxn ang="f255">
                    <a:pos x="f481" y="f482"/>
                  </a:cxn>
                  <a:cxn ang="f255">
                    <a:pos x="f483" y="f484"/>
                  </a:cxn>
                  <a:cxn ang="f255">
                    <a:pos x="f485" y="f479"/>
                  </a:cxn>
                </a:cxnLst>
                <a:rect l="f408" t="f411" r="f409" b="f410"/>
                <a:pathLst>
                  <a:path w="114" h="304">
                    <a:moveTo>
                      <a:pt x="f8" y="f9"/>
                    </a:moveTo>
                    <a:cubicBezTo>
                      <a:pt x="f10" y="f11"/>
                      <a:pt x="f12" y="f9"/>
                      <a:pt x="f13" y="f14"/>
                    </a:cubicBezTo>
                    <a:cubicBezTo>
                      <a:pt x="f15" y="f16"/>
                      <a:pt x="f17" y="f9"/>
                      <a:pt x="f18" y="f9"/>
                    </a:cubicBezTo>
                    <a:cubicBezTo>
                      <a:pt x="f19" y="f11"/>
                      <a:pt x="f20" y="f9"/>
                      <a:pt x="f21" y="f22"/>
                    </a:cubicBezTo>
                    <a:cubicBezTo>
                      <a:pt x="f23" y="f16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2" y="f18"/>
                      <a:pt x="f34" y="f35"/>
                      <a:pt x="f32" y="f36"/>
                    </a:cubicBezTo>
                    <a:cubicBezTo>
                      <a:pt x="f32" y="f37"/>
                      <a:pt x="f30" y="f38"/>
                      <a:pt x="f34" y="f24"/>
                    </a:cubicBezTo>
                    <a:cubicBezTo>
                      <a:pt x="f28" y="f39"/>
                      <a:pt x="f40" y="f41"/>
                      <a:pt x="f42" y="f38"/>
                    </a:cubicBezTo>
                    <a:cubicBezTo>
                      <a:pt x="f42" y="f43"/>
                      <a:pt x="f42" y="f37"/>
                      <a:pt x="f44" y="f37"/>
                    </a:cubicBezTo>
                    <a:cubicBezTo>
                      <a:pt x="f45" y="f37"/>
                      <a:pt x="f44" y="f38"/>
                      <a:pt x="f44" y="f38"/>
                    </a:cubicBezTo>
                    <a:cubicBezTo>
                      <a:pt x="f46" y="f24"/>
                      <a:pt x="f47" y="f41"/>
                      <a:pt x="f45" y="f48"/>
                    </a:cubicBezTo>
                    <a:cubicBezTo>
                      <a:pt x="f28" y="f44"/>
                      <a:pt x="f34" y="f49"/>
                      <a:pt x="f50" y="f51"/>
                    </a:cubicBezTo>
                    <a:cubicBezTo>
                      <a:pt x="f49" y="f52"/>
                      <a:pt x="f53" y="f54"/>
                      <a:pt x="f55" y="f56"/>
                    </a:cubicBezTo>
                    <a:cubicBezTo>
                      <a:pt x="f55" y="f57"/>
                      <a:pt x="f55" y="f58"/>
                      <a:pt x="f59" y="f58"/>
                    </a:cubicBezTo>
                    <a:cubicBezTo>
                      <a:pt x="f60" y="f61"/>
                      <a:pt x="f62" y="f63"/>
                      <a:pt x="f53" y="f64"/>
                    </a:cubicBezTo>
                    <a:cubicBezTo>
                      <a:pt x="f65" y="f66"/>
                      <a:pt x="f30" y="f49"/>
                      <a:pt x="f40" y="f67"/>
                    </a:cubicBezTo>
                    <a:cubicBezTo>
                      <a:pt x="f40" y="f68"/>
                      <a:pt x="f45" y="f48"/>
                      <a:pt x="f28" y="f69"/>
                    </a:cubicBezTo>
                    <a:cubicBezTo>
                      <a:pt x="f34" y="f48"/>
                      <a:pt x="f32" y="f70"/>
                      <a:pt x="f32" y="f26"/>
                    </a:cubicBezTo>
                    <a:cubicBezTo>
                      <a:pt x="f71" y="f45"/>
                      <a:pt x="f49" y="f30"/>
                      <a:pt x="f72" y="f73"/>
                    </a:cubicBezTo>
                    <a:cubicBezTo>
                      <a:pt x="f49" y="f55"/>
                      <a:pt x="f72" y="f74"/>
                      <a:pt x="f73" y="f75"/>
                    </a:cubicBezTo>
                    <a:cubicBezTo>
                      <a:pt x="f60" y="f76"/>
                      <a:pt x="f77" y="f54"/>
                      <a:pt x="f74" y="f78"/>
                    </a:cubicBezTo>
                    <a:cubicBezTo>
                      <a:pt x="f6" y="f79"/>
                      <a:pt x="f6" y="f80"/>
                      <a:pt x="f75" y="f81"/>
                    </a:cubicBezTo>
                    <a:cubicBezTo>
                      <a:pt x="f75" y="f82"/>
                      <a:pt x="f75" y="f83"/>
                      <a:pt x="f51" y="f84"/>
                    </a:cubicBezTo>
                    <a:cubicBezTo>
                      <a:pt x="f85" y="f86"/>
                      <a:pt x="f85" y="f87"/>
                      <a:pt x="f51" y="f88"/>
                    </a:cubicBezTo>
                    <a:cubicBezTo>
                      <a:pt x="f51" y="f89"/>
                      <a:pt x="f51" y="f90"/>
                      <a:pt x="f51" y="f91"/>
                    </a:cubicBezTo>
                    <a:cubicBezTo>
                      <a:pt x="f85" y="f92"/>
                      <a:pt x="f74" y="f93"/>
                      <a:pt x="f59" y="f94"/>
                    </a:cubicBezTo>
                    <a:cubicBezTo>
                      <a:pt x="f55" y="f95"/>
                      <a:pt x="f60" y="f96"/>
                      <a:pt x="f72" y="f7"/>
                    </a:cubicBezTo>
                    <a:cubicBezTo>
                      <a:pt x="f71" y="f7"/>
                      <a:pt x="f65" y="f97"/>
                      <a:pt x="f65" y="f98"/>
                    </a:cubicBezTo>
                    <a:cubicBezTo>
                      <a:pt x="f65" y="f96"/>
                      <a:pt x="f73" y="f99"/>
                      <a:pt x="f65" y="f100"/>
                    </a:cubicBezTo>
                    <a:cubicBezTo>
                      <a:pt x="f101" y="f102"/>
                      <a:pt x="f65" y="f103"/>
                      <a:pt x="f49" y="f95"/>
                    </a:cubicBezTo>
                    <a:cubicBezTo>
                      <a:pt x="f73" y="f104"/>
                      <a:pt x="f62" y="f105"/>
                      <a:pt x="f62" y="f106"/>
                    </a:cubicBezTo>
                    <a:cubicBezTo>
                      <a:pt x="f62" y="f107"/>
                      <a:pt x="f73" y="f87"/>
                      <a:pt x="f53" y="f108"/>
                    </a:cubicBezTo>
                    <a:cubicBezTo>
                      <a:pt x="f73" y="f108"/>
                      <a:pt x="f73" y="f109"/>
                      <a:pt x="f72" y="f108"/>
                    </a:cubicBezTo>
                    <a:cubicBezTo>
                      <a:pt x="f72" y="f110"/>
                      <a:pt x="f49" y="f110"/>
                      <a:pt x="f72" y="f111"/>
                    </a:cubicBezTo>
                    <a:cubicBezTo>
                      <a:pt x="f53" y="f112"/>
                      <a:pt x="f72" y="f81"/>
                      <a:pt x="f72" y="f113"/>
                    </a:cubicBezTo>
                    <a:cubicBezTo>
                      <a:pt x="f73" y="f114"/>
                      <a:pt x="f73" y="f115"/>
                      <a:pt x="f60" y="f114"/>
                    </a:cubicBezTo>
                    <a:cubicBezTo>
                      <a:pt x="f59" y="f116"/>
                      <a:pt x="f77" y="f82"/>
                      <a:pt x="f55" y="f111"/>
                    </a:cubicBezTo>
                    <a:cubicBezTo>
                      <a:pt x="f60" y="f109"/>
                      <a:pt x="f55" y="f87"/>
                      <a:pt x="f59" y="f117"/>
                    </a:cubicBezTo>
                    <a:cubicBezTo>
                      <a:pt x="f55" y="f118"/>
                      <a:pt x="f59" y="f108"/>
                      <a:pt x="f59" y="f119"/>
                    </a:cubicBezTo>
                    <a:cubicBezTo>
                      <a:pt x="f77" y="f113"/>
                      <a:pt x="f85" y="f120"/>
                      <a:pt x="f77" y="f121"/>
                    </a:cubicBezTo>
                    <a:cubicBezTo>
                      <a:pt x="f77" y="f122"/>
                      <a:pt x="f55" y="f123"/>
                      <a:pt x="f60" y="f124"/>
                    </a:cubicBezTo>
                    <a:cubicBezTo>
                      <a:pt x="f72" y="f125"/>
                      <a:pt x="f71" y="f126"/>
                      <a:pt x="f28" y="f127"/>
                    </a:cubicBezTo>
                    <a:cubicBezTo>
                      <a:pt x="f45" y="f128"/>
                      <a:pt x="f129" y="f55"/>
                      <a:pt x="f48" y="f34"/>
                    </a:cubicBezTo>
                    <a:cubicBezTo>
                      <a:pt x="f41" y="f130"/>
                      <a:pt x="f37" y="f26"/>
                      <a:pt x="f23" y="f24"/>
                    </a:cubicBezTo>
                    <a:cubicBezTo>
                      <a:pt x="f36" y="f69"/>
                      <a:pt x="f37" y="f70"/>
                      <a:pt x="f43" y="f67"/>
                    </a:cubicBezTo>
                    <a:cubicBezTo>
                      <a:pt x="f43" y="f129"/>
                      <a:pt x="f38" y="f130"/>
                      <a:pt x="f37" y="f47"/>
                    </a:cubicBezTo>
                    <a:cubicBezTo>
                      <a:pt x="f36" y="f45"/>
                      <a:pt x="f23" y="f130"/>
                      <a:pt x="f23" y="f46"/>
                    </a:cubicBezTo>
                    <a:cubicBezTo>
                      <a:pt x="f131" y="f67"/>
                      <a:pt x="f132" y="f68"/>
                      <a:pt x="f132" y="f26"/>
                    </a:cubicBezTo>
                    <a:cubicBezTo>
                      <a:pt x="f133" y="f69"/>
                      <a:pt x="f134" y="f39"/>
                      <a:pt x="f20" y="f38"/>
                    </a:cubicBezTo>
                    <a:cubicBezTo>
                      <a:pt x="f135" y="f43"/>
                      <a:pt x="f19" y="f36"/>
                      <a:pt x="f19" y="f23"/>
                    </a:cubicBezTo>
                    <a:cubicBezTo>
                      <a:pt x="f136" y="f134"/>
                      <a:pt x="f17" y="f135"/>
                      <a:pt x="f15" y="f137"/>
                    </a:cubicBezTo>
                    <a:cubicBezTo>
                      <a:pt x="f15" y="f137"/>
                      <a:pt x="f15" y="f17"/>
                      <a:pt x="f15" y="f17"/>
                    </a:cubicBezTo>
                    <a:cubicBezTo>
                      <a:pt x="f138" y="f15"/>
                      <a:pt x="f17" y="f138"/>
                      <a:pt x="f137" y="f17"/>
                    </a:cubicBezTo>
                    <a:cubicBezTo>
                      <a:pt x="f18" y="f19"/>
                      <a:pt x="f135" y="f18"/>
                      <a:pt x="f35" y="f17"/>
                    </a:cubicBezTo>
                    <a:cubicBezTo>
                      <a:pt x="f35" y="f17"/>
                      <a:pt x="f134" y="f138"/>
                      <a:pt x="f133" y="f17"/>
                    </a:cubicBezTo>
                    <a:cubicBezTo>
                      <a:pt x="f132" y="f137"/>
                      <a:pt x="f133" y="f136"/>
                      <a:pt x="f134" y="f19"/>
                    </a:cubicBezTo>
                    <a:cubicBezTo>
                      <a:pt x="f134" y="f19"/>
                      <a:pt x="f35" y="f135"/>
                      <a:pt x="f35" y="f20"/>
                    </a:cubicBezTo>
                    <a:cubicBezTo>
                      <a:pt x="f23" y="f19"/>
                      <a:pt x="f23" y="f19"/>
                      <a:pt x="f23" y="f21"/>
                    </a:cubicBezTo>
                    <a:cubicBezTo>
                      <a:pt x="f131" y="f35"/>
                      <a:pt x="f131" y="f35"/>
                      <a:pt x="f132" y="f134"/>
                    </a:cubicBezTo>
                    <a:cubicBezTo>
                      <a:pt x="f131" y="f134"/>
                      <a:pt x="f36" y="f132"/>
                      <a:pt x="f37" y="f134"/>
                    </a:cubicBezTo>
                    <a:cubicBezTo>
                      <a:pt x="f38" y="f21"/>
                      <a:pt x="f24" y="f21"/>
                      <a:pt x="f39" y="f35"/>
                    </a:cubicBezTo>
                    <a:cubicBezTo>
                      <a:pt x="f48" y="f134"/>
                      <a:pt x="f68" y="f134"/>
                      <a:pt x="f46" y="f132"/>
                    </a:cubicBezTo>
                    <a:cubicBezTo>
                      <a:pt x="f46" y="f23"/>
                      <a:pt x="f129" y="f23"/>
                      <a:pt x="f67" y="f23"/>
                    </a:cubicBezTo>
                    <a:cubicBezTo>
                      <a:pt x="f46" y="f36"/>
                      <a:pt x="f46" y="f131"/>
                      <a:pt x="f47" y="f132"/>
                    </a:cubicBezTo>
                    <a:cubicBezTo>
                      <a:pt x="f45" y="f133"/>
                      <a:pt x="f42" y="f133"/>
                      <a:pt x="f44" y="f35"/>
                    </a:cubicBezTo>
                    <a:cubicBezTo>
                      <a:pt x="f130" y="f137"/>
                      <a:pt x="f67" y="f12"/>
                      <a:pt x="f41" y="f139"/>
                    </a:cubicBezTo>
                    <a:cubicBezTo>
                      <a:pt x="f43" y="f140"/>
                      <a:pt x="f134" y="f141"/>
                      <a:pt x="f136" y="f142"/>
                    </a:cubicBezTo>
                    <a:cubicBezTo>
                      <a:pt x="f17" y="f143"/>
                      <a:pt x="f33" y="f144"/>
                      <a:pt x="f13" y="f145"/>
                    </a:cubicBezTo>
                    <a:cubicBezTo>
                      <a:pt x="f13" y="f146"/>
                      <a:pt x="f15" y="f146"/>
                      <a:pt x="f138" y="f147"/>
                    </a:cubicBezTo>
                    <a:cubicBezTo>
                      <a:pt x="f10" y="f148"/>
                      <a:pt x="f149" y="f150"/>
                      <a:pt x="f151" y="f152"/>
                    </a:cubicBezTo>
                    <a:cubicBezTo>
                      <a:pt x="f142" y="f153"/>
                      <a:pt x="f147" y="f154"/>
                      <a:pt x="f150" y="f155"/>
                    </a:cubicBezTo>
                    <a:cubicBezTo>
                      <a:pt x="f156" y="f14"/>
                      <a:pt x="f16" y="f11"/>
                      <a:pt x="f157" y="f11"/>
                    </a:cubicBezTo>
                    <a:cubicBezTo>
                      <a:pt x="f158" y="f22"/>
                      <a:pt x="f5" y="f22"/>
                      <a:pt x="f5" y="f158"/>
                    </a:cubicBezTo>
                    <a:cubicBezTo>
                      <a:pt x="f157" y="f5"/>
                      <a:pt x="f14" y="f158"/>
                      <a:pt x="f159" y="f158"/>
                    </a:cubicBezTo>
                    <a:cubicBezTo>
                      <a:pt x="f156" y="f160"/>
                      <a:pt x="f27" y="f9"/>
                      <a:pt x="f161" y="f9"/>
                    </a:cubicBezTo>
                    <a:cubicBezTo>
                      <a:pt x="f162" y="f11"/>
                      <a:pt x="f146" y="f11"/>
                      <a:pt x="f145" y="f158"/>
                    </a:cubicBezTo>
                    <a:cubicBezTo>
                      <a:pt x="f163" y="f16"/>
                      <a:pt x="f164" y="f155"/>
                      <a:pt x="f140" y="f155"/>
                    </a:cubicBezTo>
                    <a:cubicBezTo>
                      <a:pt x="f140" y="f155"/>
                      <a:pt x="f165" y="f155"/>
                      <a:pt x="f165" y="f155"/>
                    </a:cubicBezTo>
                    <a:cubicBezTo>
                      <a:pt x="f166" y="f25"/>
                      <a:pt x="f149" y="f154"/>
                      <a:pt x="f167" y="f154"/>
                    </a:cubicBezTo>
                    <a:cubicBezTo>
                      <a:pt x="f12" y="f168"/>
                      <a:pt x="f13" y="f156"/>
                      <a:pt x="f15" y="f154"/>
                    </a:cubicBezTo>
                    <a:cubicBezTo>
                      <a:pt x="f13" y="f153"/>
                      <a:pt x="f10" y="f152"/>
                      <a:pt x="f10" y="f159"/>
                    </a:cubicBezTo>
                    <a:cubicBezTo>
                      <a:pt x="f10" y="f16"/>
                      <a:pt x="f8" y="f155"/>
                      <a:pt x="f167" y="f16"/>
                    </a:cubicBezTo>
                    <a:cubicBezTo>
                      <a:pt x="f139" y="f14"/>
                      <a:pt x="f139" y="f11"/>
                      <a:pt x="f8" y="f9"/>
                    </a:cubicBezTo>
                    <a:close/>
                  </a:path>
                </a:pathLst>
              </a:custGeom>
              <a:solidFill>
                <a:srgbClr val="5028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Freeform 9">
                <a:extLst>
                  <a:ext uri="{FF2B5EF4-FFF2-40B4-BE49-F238E27FC236}">
                    <a16:creationId xmlns:a16="http://schemas.microsoft.com/office/drawing/2014/main" id="{FA023DAF-DD62-B793-4AD8-1E73A1935636}"/>
                  </a:ext>
                </a:extLst>
              </p:cNvPr>
              <p:cNvSpPr/>
              <p:nvPr/>
            </p:nvSpPr>
            <p:spPr>
              <a:xfrm>
                <a:off x="5246690" y="1909760"/>
                <a:ext cx="504821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4"/>
                  <a:gd name="f7" fmla="val 64"/>
                  <a:gd name="f8" fmla="val 130"/>
                  <a:gd name="f9" fmla="val 40"/>
                  <a:gd name="f10" fmla="val 132"/>
                  <a:gd name="f11" fmla="val 44"/>
                  <a:gd name="f12" fmla="val 47"/>
                  <a:gd name="f13" fmla="val 52"/>
                  <a:gd name="f14" fmla="val 50"/>
                  <a:gd name="f15" fmla="val 129"/>
                  <a:gd name="f16" fmla="val 51"/>
                  <a:gd name="f17" fmla="val 127"/>
                  <a:gd name="f18" fmla="val 126"/>
                  <a:gd name="f19" fmla="val 53"/>
                  <a:gd name="f20" fmla="val 125"/>
                  <a:gd name="f21" fmla="val 55"/>
                  <a:gd name="f22" fmla="val 124"/>
                  <a:gd name="f23" fmla="val 122"/>
                  <a:gd name="f24" fmla="val 116"/>
                  <a:gd name="f25" fmla="val 110"/>
                  <a:gd name="f26" fmla="val 104"/>
                  <a:gd name="f27" fmla="val 98"/>
                  <a:gd name="f28" fmla="val 49"/>
                  <a:gd name="f29" fmla="val 92"/>
                  <a:gd name="f30" fmla="val 48"/>
                  <a:gd name="f31" fmla="val 87"/>
                  <a:gd name="f32" fmla="val 66"/>
                  <a:gd name="f33" fmla="val 46"/>
                  <a:gd name="f34" fmla="val 26"/>
                  <a:gd name="f35" fmla="val 21"/>
                  <a:gd name="f36" fmla="val 57"/>
                  <a:gd name="f37" fmla="val 17"/>
                  <a:gd name="f38" fmla="val 61"/>
                  <a:gd name="f39" fmla="val 12"/>
                  <a:gd name="f40" fmla="val 62"/>
                  <a:gd name="f41" fmla="val 8"/>
                  <a:gd name="f42" fmla="val 7"/>
                  <a:gd name="f43" fmla="val 59"/>
                  <a:gd name="f44" fmla="val 5"/>
                  <a:gd name="f45" fmla="val 2"/>
                  <a:gd name="f46" fmla="val 1"/>
                  <a:gd name="f47" fmla="val 45"/>
                  <a:gd name="f48" fmla="val 3"/>
                  <a:gd name="f49" fmla="val 4"/>
                  <a:gd name="f50" fmla="val 6"/>
                  <a:gd name="f51" fmla="val 54"/>
                  <a:gd name="f52" fmla="val 9"/>
                  <a:gd name="f53" fmla="val 11"/>
                  <a:gd name="f54" fmla="val 10"/>
                  <a:gd name="f55" fmla="val 14"/>
                  <a:gd name="f56" fmla="val 15"/>
                  <a:gd name="f57" fmla="val 13"/>
                  <a:gd name="f58" fmla="val 41"/>
                  <a:gd name="f59" fmla="val 36"/>
                  <a:gd name="f60" fmla="val 33"/>
                  <a:gd name="f61" fmla="val 37"/>
                  <a:gd name="f62" fmla="val 16"/>
                  <a:gd name="f63" fmla="val 32"/>
                  <a:gd name="f64" fmla="val 28"/>
                  <a:gd name="f65" fmla="val 24"/>
                  <a:gd name="f66" fmla="val 23"/>
                  <a:gd name="f67" fmla="val 20"/>
                  <a:gd name="f68" fmla="val 18"/>
                  <a:gd name="f69" fmla="val 22"/>
                  <a:gd name="f70" fmla="val 31"/>
                  <a:gd name="f71" fmla="val 19"/>
                  <a:gd name="f72" fmla="val 35"/>
                  <a:gd name="f73" fmla="val 34"/>
                  <a:gd name="f74" fmla="val 29"/>
                  <a:gd name="f75" fmla="val 27"/>
                  <a:gd name="f76" fmla="val 25"/>
                  <a:gd name="f77" fmla="val 30"/>
                  <a:gd name="f78" fmla="val 39"/>
                  <a:gd name="f79" fmla="val 38"/>
                  <a:gd name="f80" fmla="val 42"/>
                  <a:gd name="f81" fmla="val 56"/>
                  <a:gd name="f82" fmla="val 60"/>
                  <a:gd name="f83" fmla="val 58"/>
                  <a:gd name="f84" fmla="val 63"/>
                  <a:gd name="f85" fmla="val 65"/>
                  <a:gd name="f86" fmla="val 68"/>
                  <a:gd name="f87" fmla="val 69"/>
                  <a:gd name="f88" fmla="val 70"/>
                  <a:gd name="f89" fmla="val 71"/>
                  <a:gd name="f90" fmla="val 73"/>
                  <a:gd name="f91" fmla="val 72"/>
                  <a:gd name="f92" fmla="val 74"/>
                  <a:gd name="f93" fmla="val 75"/>
                  <a:gd name="f94" fmla="val 77"/>
                  <a:gd name="f95" fmla="val 76"/>
                  <a:gd name="f96" fmla="val 78"/>
                  <a:gd name="f97" fmla="val 79"/>
                  <a:gd name="f98" fmla="val 83"/>
                  <a:gd name="f99" fmla="val 81"/>
                  <a:gd name="f100" fmla="val 82"/>
                  <a:gd name="f101" fmla="val 84"/>
                  <a:gd name="f102" fmla="val 86"/>
                  <a:gd name="f103" fmla="val 88"/>
                  <a:gd name="f104" fmla="val 90"/>
                  <a:gd name="f105" fmla="val 91"/>
                  <a:gd name="f106" fmla="val 93"/>
                  <a:gd name="f107" fmla="val 95"/>
                  <a:gd name="f108" fmla="val 96"/>
                  <a:gd name="f109" fmla="val 97"/>
                  <a:gd name="f110" fmla="val 99"/>
                  <a:gd name="f111" fmla="val 101"/>
                  <a:gd name="f112" fmla="val 103"/>
                  <a:gd name="f113" fmla="val 102"/>
                  <a:gd name="f114" fmla="val 105"/>
                  <a:gd name="f115" fmla="val 108"/>
                  <a:gd name="f116" fmla="val 107"/>
                  <a:gd name="f117" fmla="val 106"/>
                  <a:gd name="f118" fmla="val 109"/>
                  <a:gd name="f119" fmla="val 111"/>
                  <a:gd name="f120" fmla="val 112"/>
                  <a:gd name="f121" fmla="val 113"/>
                  <a:gd name="f122" fmla="val 114"/>
                  <a:gd name="f123" fmla="val 115"/>
                  <a:gd name="f124" fmla="val 117"/>
                  <a:gd name="f125" fmla="val 119"/>
                  <a:gd name="f126" fmla="val 118"/>
                  <a:gd name="f127" fmla="val 121"/>
                  <a:gd name="f128" fmla="val 123"/>
                  <a:gd name="f129" fmla="val 128"/>
                  <a:gd name="f130" fmla="+- 0 0 -90"/>
                  <a:gd name="f131" fmla="*/ f3 1 134"/>
                  <a:gd name="f132" fmla="*/ f4 1 64"/>
                  <a:gd name="f133" fmla="val f5"/>
                  <a:gd name="f134" fmla="val f6"/>
                  <a:gd name="f135" fmla="val f7"/>
                  <a:gd name="f136" fmla="*/ f130 f0 1"/>
                  <a:gd name="f137" fmla="+- f135 0 f133"/>
                  <a:gd name="f138" fmla="+- f134 0 f133"/>
                  <a:gd name="f139" fmla="*/ f136 1 f2"/>
                  <a:gd name="f140" fmla="*/ f138 1 134"/>
                  <a:gd name="f141" fmla="*/ f137 1 64"/>
                  <a:gd name="f142" fmla="*/ 134 f138 1"/>
                  <a:gd name="f143" fmla="*/ 52 f137 1"/>
                  <a:gd name="f144" fmla="*/ 127 f138 1"/>
                  <a:gd name="f145" fmla="*/ 53 f137 1"/>
                  <a:gd name="f146" fmla="*/ 104 f138 1"/>
                  <a:gd name="f147" fmla="*/ 50 f137 1"/>
                  <a:gd name="f148" fmla="*/ 26 f138 1"/>
                  <a:gd name="f149" fmla="*/ 55 f137 1"/>
                  <a:gd name="f150" fmla="*/ 7 f138 1"/>
                  <a:gd name="f151" fmla="*/ 59 f137 1"/>
                  <a:gd name="f152" fmla="*/ 2 f138 1"/>
                  <a:gd name="f153" fmla="*/ 45 f137 1"/>
                  <a:gd name="f154" fmla="*/ 8 f138 1"/>
                  <a:gd name="f155" fmla="*/ 11 f138 1"/>
                  <a:gd name="f156" fmla="*/ 15 f138 1"/>
                  <a:gd name="f157" fmla="*/ 51 f137 1"/>
                  <a:gd name="f158" fmla="*/ 16 f138 1"/>
                  <a:gd name="f159" fmla="*/ 36 f137 1"/>
                  <a:gd name="f160" fmla="*/ 12 f138 1"/>
                  <a:gd name="f161" fmla="*/ 20 f137 1"/>
                  <a:gd name="f162" fmla="*/ 19 f138 1"/>
                  <a:gd name="f163" fmla="*/ 35 f137 1"/>
                  <a:gd name="f164" fmla="*/ 22 f138 1"/>
                  <a:gd name="f165" fmla="*/ 26 f137 1"/>
                  <a:gd name="f166" fmla="*/ 28 f138 1"/>
                  <a:gd name="f167" fmla="*/ 29 f138 1"/>
                  <a:gd name="f168" fmla="*/ 13 f137 1"/>
                  <a:gd name="f169" fmla="*/ 32 f138 1"/>
                  <a:gd name="f170" fmla="*/ 34 f138 1"/>
                  <a:gd name="f171" fmla="*/ 27 f137 1"/>
                  <a:gd name="f172" fmla="*/ 33 f138 1"/>
                  <a:gd name="f173" fmla="*/ 1 f137 1"/>
                  <a:gd name="f174" fmla="*/ 36 f138 1"/>
                  <a:gd name="f175" fmla="*/ 8 f137 1"/>
                  <a:gd name="f176" fmla="*/ 40 f138 1"/>
                  <a:gd name="f177" fmla="*/ 9 f137 1"/>
                  <a:gd name="f178" fmla="*/ 45 f138 1"/>
                  <a:gd name="f179" fmla="*/ 38 f137 1"/>
                  <a:gd name="f180" fmla="*/ 49 f138 1"/>
                  <a:gd name="f181" fmla="*/ 40 f137 1"/>
                  <a:gd name="f182" fmla="*/ 52 f138 1"/>
                  <a:gd name="f183" fmla="*/ 57 f138 1"/>
                  <a:gd name="f184" fmla="*/ 61 f138 1"/>
                  <a:gd name="f185" fmla="*/ 37 f137 1"/>
                  <a:gd name="f186" fmla="*/ 58 f138 1"/>
                  <a:gd name="f187" fmla="*/ 29 f137 1"/>
                  <a:gd name="f188" fmla="*/ 62 f138 1"/>
                  <a:gd name="f189" fmla="*/ 28 f137 1"/>
                  <a:gd name="f190" fmla="*/ 65 f138 1"/>
                  <a:gd name="f191" fmla="*/ 19 f137 1"/>
                  <a:gd name="f192" fmla="*/ 69 f138 1"/>
                  <a:gd name="f193" fmla="*/ 14 f137 1"/>
                  <a:gd name="f194" fmla="*/ 71 f138 1"/>
                  <a:gd name="f195" fmla="*/ 39 f137 1"/>
                  <a:gd name="f196" fmla="*/ 72 f138 1"/>
                  <a:gd name="f197" fmla="*/ 75 f138 1"/>
                  <a:gd name="f198" fmla="*/ 12 f137 1"/>
                  <a:gd name="f199" fmla="*/ 78 f138 1"/>
                  <a:gd name="f200" fmla="*/ 31 f137 1"/>
                  <a:gd name="f201" fmla="*/ 82 f138 1"/>
                  <a:gd name="f202" fmla="*/ 84 f138 1"/>
                  <a:gd name="f203" fmla="*/ 23 f137 1"/>
                  <a:gd name="f204" fmla="*/ 86 f138 1"/>
                  <a:gd name="f205" fmla="*/ 24 f137 1"/>
                  <a:gd name="f206" fmla="*/ 91 f138 1"/>
                  <a:gd name="f207" fmla="*/ 22 f137 1"/>
                  <a:gd name="f208" fmla="*/ 93 f138 1"/>
                  <a:gd name="f209" fmla="*/ 97 f138 1"/>
                  <a:gd name="f210" fmla="*/ 101 f138 1"/>
                  <a:gd name="f211" fmla="*/ 105 f138 1"/>
                  <a:gd name="f212" fmla="*/ 7 f137 1"/>
                  <a:gd name="f213" fmla="*/ 107 f138 1"/>
                  <a:gd name="f214" fmla="*/ 30 f137 1"/>
                  <a:gd name="f215" fmla="*/ 108 f138 1"/>
                  <a:gd name="f216" fmla="*/ 21 f137 1"/>
                  <a:gd name="f217" fmla="*/ 110 f138 1"/>
                  <a:gd name="f218" fmla="*/ 111 f138 1"/>
                  <a:gd name="f219" fmla="*/ 114 f138 1"/>
                  <a:gd name="f220" fmla="*/ 117 f138 1"/>
                  <a:gd name="f221" fmla="*/ 17 f137 1"/>
                  <a:gd name="f222" fmla="*/ 118 f138 1"/>
                  <a:gd name="f223" fmla="*/ 121 f138 1"/>
                  <a:gd name="f224" fmla="*/ 11 f137 1"/>
                  <a:gd name="f225" fmla="*/ 125 f138 1"/>
                  <a:gd name="f226" fmla="*/ 128 f138 1"/>
                  <a:gd name="f227" fmla="*/ 10 f137 1"/>
                  <a:gd name="f228" fmla="*/ 34 f137 1"/>
                  <a:gd name="f229" fmla="*/ 130 f138 1"/>
                  <a:gd name="f230" fmla="+- f139 0 f1"/>
                  <a:gd name="f231" fmla="*/ f142 1 134"/>
                  <a:gd name="f232" fmla="*/ f143 1 64"/>
                  <a:gd name="f233" fmla="*/ f144 1 134"/>
                  <a:gd name="f234" fmla="*/ f145 1 64"/>
                  <a:gd name="f235" fmla="*/ f146 1 134"/>
                  <a:gd name="f236" fmla="*/ f147 1 64"/>
                  <a:gd name="f237" fmla="*/ f148 1 134"/>
                  <a:gd name="f238" fmla="*/ f149 1 64"/>
                  <a:gd name="f239" fmla="*/ f150 1 134"/>
                  <a:gd name="f240" fmla="*/ f151 1 64"/>
                  <a:gd name="f241" fmla="*/ f152 1 134"/>
                  <a:gd name="f242" fmla="*/ f153 1 64"/>
                  <a:gd name="f243" fmla="*/ f154 1 134"/>
                  <a:gd name="f244" fmla="*/ f155 1 134"/>
                  <a:gd name="f245" fmla="*/ f156 1 134"/>
                  <a:gd name="f246" fmla="*/ f157 1 64"/>
                  <a:gd name="f247" fmla="*/ f158 1 134"/>
                  <a:gd name="f248" fmla="*/ f159 1 64"/>
                  <a:gd name="f249" fmla="*/ f160 1 134"/>
                  <a:gd name="f250" fmla="*/ f161 1 64"/>
                  <a:gd name="f251" fmla="*/ f162 1 134"/>
                  <a:gd name="f252" fmla="*/ f163 1 64"/>
                  <a:gd name="f253" fmla="*/ f164 1 134"/>
                  <a:gd name="f254" fmla="*/ f165 1 64"/>
                  <a:gd name="f255" fmla="*/ f166 1 134"/>
                  <a:gd name="f256" fmla="*/ f167 1 134"/>
                  <a:gd name="f257" fmla="*/ f168 1 64"/>
                  <a:gd name="f258" fmla="*/ f169 1 134"/>
                  <a:gd name="f259" fmla="*/ f170 1 134"/>
                  <a:gd name="f260" fmla="*/ f171 1 64"/>
                  <a:gd name="f261" fmla="*/ f172 1 134"/>
                  <a:gd name="f262" fmla="*/ f173 1 64"/>
                  <a:gd name="f263" fmla="*/ f174 1 134"/>
                  <a:gd name="f264" fmla="*/ f175 1 64"/>
                  <a:gd name="f265" fmla="*/ f176 1 134"/>
                  <a:gd name="f266" fmla="*/ f177 1 64"/>
                  <a:gd name="f267" fmla="*/ f178 1 134"/>
                  <a:gd name="f268" fmla="*/ f179 1 64"/>
                  <a:gd name="f269" fmla="*/ f180 1 134"/>
                  <a:gd name="f270" fmla="*/ f181 1 64"/>
                  <a:gd name="f271" fmla="*/ f182 1 134"/>
                  <a:gd name="f272" fmla="*/ f183 1 134"/>
                  <a:gd name="f273" fmla="*/ f184 1 134"/>
                  <a:gd name="f274" fmla="*/ f185 1 64"/>
                  <a:gd name="f275" fmla="*/ f186 1 134"/>
                  <a:gd name="f276" fmla="*/ f187 1 64"/>
                  <a:gd name="f277" fmla="*/ f188 1 134"/>
                  <a:gd name="f278" fmla="*/ f189 1 64"/>
                  <a:gd name="f279" fmla="*/ f190 1 134"/>
                  <a:gd name="f280" fmla="*/ f191 1 64"/>
                  <a:gd name="f281" fmla="*/ f192 1 134"/>
                  <a:gd name="f282" fmla="*/ f193 1 64"/>
                  <a:gd name="f283" fmla="*/ f194 1 134"/>
                  <a:gd name="f284" fmla="*/ f195 1 64"/>
                  <a:gd name="f285" fmla="*/ f196 1 134"/>
                  <a:gd name="f286" fmla="*/ f197 1 134"/>
                  <a:gd name="f287" fmla="*/ f198 1 64"/>
                  <a:gd name="f288" fmla="*/ f199 1 134"/>
                  <a:gd name="f289" fmla="*/ f200 1 64"/>
                  <a:gd name="f290" fmla="*/ f201 1 134"/>
                  <a:gd name="f291" fmla="*/ f202 1 134"/>
                  <a:gd name="f292" fmla="*/ f203 1 64"/>
                  <a:gd name="f293" fmla="*/ f204 1 134"/>
                  <a:gd name="f294" fmla="*/ f205 1 64"/>
                  <a:gd name="f295" fmla="*/ f206 1 134"/>
                  <a:gd name="f296" fmla="*/ f207 1 64"/>
                  <a:gd name="f297" fmla="*/ f208 1 134"/>
                  <a:gd name="f298" fmla="*/ f209 1 134"/>
                  <a:gd name="f299" fmla="*/ f210 1 134"/>
                  <a:gd name="f300" fmla="*/ f211 1 134"/>
                  <a:gd name="f301" fmla="*/ f212 1 64"/>
                  <a:gd name="f302" fmla="*/ f213 1 134"/>
                  <a:gd name="f303" fmla="*/ f214 1 64"/>
                  <a:gd name="f304" fmla="*/ f215 1 134"/>
                  <a:gd name="f305" fmla="*/ f216 1 64"/>
                  <a:gd name="f306" fmla="*/ f217 1 134"/>
                  <a:gd name="f307" fmla="*/ f218 1 134"/>
                  <a:gd name="f308" fmla="*/ f219 1 134"/>
                  <a:gd name="f309" fmla="*/ f220 1 134"/>
                  <a:gd name="f310" fmla="*/ f221 1 64"/>
                  <a:gd name="f311" fmla="*/ f222 1 134"/>
                  <a:gd name="f312" fmla="*/ f223 1 134"/>
                  <a:gd name="f313" fmla="*/ f224 1 64"/>
                  <a:gd name="f314" fmla="*/ f225 1 134"/>
                  <a:gd name="f315" fmla="*/ f226 1 134"/>
                  <a:gd name="f316" fmla="*/ f227 1 64"/>
                  <a:gd name="f317" fmla="*/ f228 1 64"/>
                  <a:gd name="f318" fmla="*/ f229 1 134"/>
                  <a:gd name="f319" fmla="*/ 0 1 f140"/>
                  <a:gd name="f320" fmla="*/ f134 1 f140"/>
                  <a:gd name="f321" fmla="*/ 0 1 f141"/>
                  <a:gd name="f322" fmla="*/ f135 1 f141"/>
                  <a:gd name="f323" fmla="*/ f231 1 f140"/>
                  <a:gd name="f324" fmla="*/ f232 1 f141"/>
                  <a:gd name="f325" fmla="*/ f233 1 f140"/>
                  <a:gd name="f326" fmla="*/ f234 1 f141"/>
                  <a:gd name="f327" fmla="*/ f235 1 f140"/>
                  <a:gd name="f328" fmla="*/ f236 1 f141"/>
                  <a:gd name="f329" fmla="*/ f237 1 f140"/>
                  <a:gd name="f330" fmla="*/ f238 1 f141"/>
                  <a:gd name="f331" fmla="*/ f239 1 f140"/>
                  <a:gd name="f332" fmla="*/ f240 1 f141"/>
                  <a:gd name="f333" fmla="*/ f241 1 f140"/>
                  <a:gd name="f334" fmla="*/ f242 1 f141"/>
                  <a:gd name="f335" fmla="*/ f243 1 f140"/>
                  <a:gd name="f336" fmla="*/ f244 1 f140"/>
                  <a:gd name="f337" fmla="*/ f245 1 f140"/>
                  <a:gd name="f338" fmla="*/ f246 1 f141"/>
                  <a:gd name="f339" fmla="*/ f247 1 f140"/>
                  <a:gd name="f340" fmla="*/ f248 1 f141"/>
                  <a:gd name="f341" fmla="*/ f249 1 f140"/>
                  <a:gd name="f342" fmla="*/ f250 1 f141"/>
                  <a:gd name="f343" fmla="*/ f251 1 f140"/>
                  <a:gd name="f344" fmla="*/ f252 1 f141"/>
                  <a:gd name="f345" fmla="*/ f253 1 f140"/>
                  <a:gd name="f346" fmla="*/ f254 1 f141"/>
                  <a:gd name="f347" fmla="*/ f255 1 f140"/>
                  <a:gd name="f348" fmla="*/ f256 1 f140"/>
                  <a:gd name="f349" fmla="*/ f257 1 f141"/>
                  <a:gd name="f350" fmla="*/ f258 1 f140"/>
                  <a:gd name="f351" fmla="*/ f259 1 f140"/>
                  <a:gd name="f352" fmla="*/ f260 1 f141"/>
                  <a:gd name="f353" fmla="*/ f261 1 f140"/>
                  <a:gd name="f354" fmla="*/ f262 1 f141"/>
                  <a:gd name="f355" fmla="*/ f263 1 f140"/>
                  <a:gd name="f356" fmla="*/ f264 1 f141"/>
                  <a:gd name="f357" fmla="*/ f265 1 f140"/>
                  <a:gd name="f358" fmla="*/ f266 1 f141"/>
                  <a:gd name="f359" fmla="*/ f267 1 f140"/>
                  <a:gd name="f360" fmla="*/ f268 1 f141"/>
                  <a:gd name="f361" fmla="*/ f269 1 f140"/>
                  <a:gd name="f362" fmla="*/ f270 1 f141"/>
                  <a:gd name="f363" fmla="*/ f271 1 f140"/>
                  <a:gd name="f364" fmla="*/ f272 1 f140"/>
                  <a:gd name="f365" fmla="*/ f273 1 f140"/>
                  <a:gd name="f366" fmla="*/ f274 1 f141"/>
                  <a:gd name="f367" fmla="*/ f275 1 f140"/>
                  <a:gd name="f368" fmla="*/ f276 1 f141"/>
                  <a:gd name="f369" fmla="*/ f277 1 f140"/>
                  <a:gd name="f370" fmla="*/ f278 1 f141"/>
                  <a:gd name="f371" fmla="*/ f279 1 f140"/>
                  <a:gd name="f372" fmla="*/ f280 1 f141"/>
                  <a:gd name="f373" fmla="*/ f281 1 f140"/>
                  <a:gd name="f374" fmla="*/ f282 1 f141"/>
                  <a:gd name="f375" fmla="*/ f283 1 f140"/>
                  <a:gd name="f376" fmla="*/ f284 1 f141"/>
                  <a:gd name="f377" fmla="*/ f285 1 f140"/>
                  <a:gd name="f378" fmla="*/ f286 1 f140"/>
                  <a:gd name="f379" fmla="*/ f287 1 f141"/>
                  <a:gd name="f380" fmla="*/ f288 1 f140"/>
                  <a:gd name="f381" fmla="*/ f289 1 f141"/>
                  <a:gd name="f382" fmla="*/ f290 1 f140"/>
                  <a:gd name="f383" fmla="*/ f291 1 f140"/>
                  <a:gd name="f384" fmla="*/ f292 1 f141"/>
                  <a:gd name="f385" fmla="*/ f293 1 f140"/>
                  <a:gd name="f386" fmla="*/ f294 1 f141"/>
                  <a:gd name="f387" fmla="*/ f295 1 f140"/>
                  <a:gd name="f388" fmla="*/ f296 1 f141"/>
                  <a:gd name="f389" fmla="*/ f297 1 f140"/>
                  <a:gd name="f390" fmla="*/ f298 1 f140"/>
                  <a:gd name="f391" fmla="*/ f299 1 f140"/>
                  <a:gd name="f392" fmla="*/ f300 1 f140"/>
                  <a:gd name="f393" fmla="*/ f301 1 f141"/>
                  <a:gd name="f394" fmla="*/ f302 1 f140"/>
                  <a:gd name="f395" fmla="*/ f303 1 f141"/>
                  <a:gd name="f396" fmla="*/ f304 1 f140"/>
                  <a:gd name="f397" fmla="*/ f305 1 f141"/>
                  <a:gd name="f398" fmla="*/ f306 1 f140"/>
                  <a:gd name="f399" fmla="*/ f307 1 f140"/>
                  <a:gd name="f400" fmla="*/ f308 1 f140"/>
                  <a:gd name="f401" fmla="*/ f309 1 f140"/>
                  <a:gd name="f402" fmla="*/ f310 1 f141"/>
                  <a:gd name="f403" fmla="*/ f311 1 f140"/>
                  <a:gd name="f404" fmla="*/ f312 1 f140"/>
                  <a:gd name="f405" fmla="*/ f313 1 f141"/>
                  <a:gd name="f406" fmla="*/ f314 1 f140"/>
                  <a:gd name="f407" fmla="*/ f315 1 f140"/>
                  <a:gd name="f408" fmla="*/ f316 1 f141"/>
                  <a:gd name="f409" fmla="*/ f317 1 f141"/>
                  <a:gd name="f410" fmla="*/ f318 1 f140"/>
                  <a:gd name="f411" fmla="*/ f319 f131 1"/>
                  <a:gd name="f412" fmla="*/ f320 f131 1"/>
                  <a:gd name="f413" fmla="*/ f322 f132 1"/>
                  <a:gd name="f414" fmla="*/ f321 f132 1"/>
                  <a:gd name="f415" fmla="*/ f323 f131 1"/>
                  <a:gd name="f416" fmla="*/ f324 f132 1"/>
                  <a:gd name="f417" fmla="*/ f325 f131 1"/>
                  <a:gd name="f418" fmla="*/ f326 f132 1"/>
                  <a:gd name="f419" fmla="*/ f327 f131 1"/>
                  <a:gd name="f420" fmla="*/ f328 f132 1"/>
                  <a:gd name="f421" fmla="*/ f329 f131 1"/>
                  <a:gd name="f422" fmla="*/ f330 f132 1"/>
                  <a:gd name="f423" fmla="*/ f331 f131 1"/>
                  <a:gd name="f424" fmla="*/ f332 f132 1"/>
                  <a:gd name="f425" fmla="*/ f333 f131 1"/>
                  <a:gd name="f426" fmla="*/ f334 f132 1"/>
                  <a:gd name="f427" fmla="*/ f335 f131 1"/>
                  <a:gd name="f428" fmla="*/ f336 f131 1"/>
                  <a:gd name="f429" fmla="*/ f337 f131 1"/>
                  <a:gd name="f430" fmla="*/ f338 f132 1"/>
                  <a:gd name="f431" fmla="*/ f339 f131 1"/>
                  <a:gd name="f432" fmla="*/ f340 f132 1"/>
                  <a:gd name="f433" fmla="*/ f341 f131 1"/>
                  <a:gd name="f434" fmla="*/ f342 f132 1"/>
                  <a:gd name="f435" fmla="*/ f343 f131 1"/>
                  <a:gd name="f436" fmla="*/ f344 f132 1"/>
                  <a:gd name="f437" fmla="*/ f345 f131 1"/>
                  <a:gd name="f438" fmla="*/ f346 f132 1"/>
                  <a:gd name="f439" fmla="*/ f347 f131 1"/>
                  <a:gd name="f440" fmla="*/ f348 f131 1"/>
                  <a:gd name="f441" fmla="*/ f349 f132 1"/>
                  <a:gd name="f442" fmla="*/ f350 f131 1"/>
                  <a:gd name="f443" fmla="*/ f351 f131 1"/>
                  <a:gd name="f444" fmla="*/ f352 f132 1"/>
                  <a:gd name="f445" fmla="*/ f353 f131 1"/>
                  <a:gd name="f446" fmla="*/ f354 f132 1"/>
                  <a:gd name="f447" fmla="*/ f355 f131 1"/>
                  <a:gd name="f448" fmla="*/ f356 f132 1"/>
                  <a:gd name="f449" fmla="*/ f357 f131 1"/>
                  <a:gd name="f450" fmla="*/ f358 f132 1"/>
                  <a:gd name="f451" fmla="*/ f359 f131 1"/>
                  <a:gd name="f452" fmla="*/ f360 f132 1"/>
                  <a:gd name="f453" fmla="*/ f361 f131 1"/>
                  <a:gd name="f454" fmla="*/ f362 f132 1"/>
                  <a:gd name="f455" fmla="*/ f363 f131 1"/>
                  <a:gd name="f456" fmla="*/ f364 f131 1"/>
                  <a:gd name="f457" fmla="*/ f365 f131 1"/>
                  <a:gd name="f458" fmla="*/ f366 f132 1"/>
                  <a:gd name="f459" fmla="*/ f367 f131 1"/>
                  <a:gd name="f460" fmla="*/ f368 f132 1"/>
                  <a:gd name="f461" fmla="*/ f369 f131 1"/>
                  <a:gd name="f462" fmla="*/ f370 f132 1"/>
                  <a:gd name="f463" fmla="*/ f371 f131 1"/>
                  <a:gd name="f464" fmla="*/ f372 f132 1"/>
                  <a:gd name="f465" fmla="*/ f373 f131 1"/>
                  <a:gd name="f466" fmla="*/ f374 f132 1"/>
                  <a:gd name="f467" fmla="*/ f375 f131 1"/>
                  <a:gd name="f468" fmla="*/ f376 f132 1"/>
                  <a:gd name="f469" fmla="*/ f377 f131 1"/>
                  <a:gd name="f470" fmla="*/ f378 f131 1"/>
                  <a:gd name="f471" fmla="*/ f379 f132 1"/>
                  <a:gd name="f472" fmla="*/ f380 f131 1"/>
                  <a:gd name="f473" fmla="*/ f381 f132 1"/>
                  <a:gd name="f474" fmla="*/ f382 f131 1"/>
                  <a:gd name="f475" fmla="*/ f383 f131 1"/>
                  <a:gd name="f476" fmla="*/ f384 f132 1"/>
                  <a:gd name="f477" fmla="*/ f385 f131 1"/>
                  <a:gd name="f478" fmla="*/ f386 f132 1"/>
                  <a:gd name="f479" fmla="*/ f387 f131 1"/>
                  <a:gd name="f480" fmla="*/ f388 f132 1"/>
                  <a:gd name="f481" fmla="*/ f389 f131 1"/>
                  <a:gd name="f482" fmla="*/ f390 f131 1"/>
                  <a:gd name="f483" fmla="*/ f391 f131 1"/>
                  <a:gd name="f484" fmla="*/ f392 f131 1"/>
                  <a:gd name="f485" fmla="*/ f393 f132 1"/>
                  <a:gd name="f486" fmla="*/ f394 f131 1"/>
                  <a:gd name="f487" fmla="*/ f395 f132 1"/>
                  <a:gd name="f488" fmla="*/ f396 f131 1"/>
                  <a:gd name="f489" fmla="*/ f397 f132 1"/>
                  <a:gd name="f490" fmla="*/ f398 f131 1"/>
                  <a:gd name="f491" fmla="*/ f399 f131 1"/>
                  <a:gd name="f492" fmla="*/ f400 f131 1"/>
                  <a:gd name="f493" fmla="*/ f401 f131 1"/>
                  <a:gd name="f494" fmla="*/ f402 f132 1"/>
                  <a:gd name="f495" fmla="*/ f403 f131 1"/>
                  <a:gd name="f496" fmla="*/ f404 f131 1"/>
                  <a:gd name="f497" fmla="*/ f405 f132 1"/>
                  <a:gd name="f498" fmla="*/ f406 f131 1"/>
                  <a:gd name="f499" fmla="*/ f407 f131 1"/>
                  <a:gd name="f500" fmla="*/ f408 f132 1"/>
                  <a:gd name="f501" fmla="*/ f409 f132 1"/>
                  <a:gd name="f502" fmla="*/ f410 f1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0">
                    <a:pos x="f415" y="f416"/>
                  </a:cxn>
                  <a:cxn ang="f230">
                    <a:pos x="f417" y="f418"/>
                  </a:cxn>
                  <a:cxn ang="f230">
                    <a:pos x="f419" y="f420"/>
                  </a:cxn>
                  <a:cxn ang="f230">
                    <a:pos x="f421" y="f422"/>
                  </a:cxn>
                  <a:cxn ang="f230">
                    <a:pos x="f423" y="f424"/>
                  </a:cxn>
                  <a:cxn ang="f230">
                    <a:pos x="f425" y="f426"/>
                  </a:cxn>
                  <a:cxn ang="f230">
                    <a:pos x="f427" y="f416"/>
                  </a:cxn>
                  <a:cxn ang="f230">
                    <a:pos x="f428" y="f416"/>
                  </a:cxn>
                  <a:cxn ang="f230">
                    <a:pos x="f429" y="f430"/>
                  </a:cxn>
                  <a:cxn ang="f230">
                    <a:pos x="f431" y="f432"/>
                  </a:cxn>
                  <a:cxn ang="f230">
                    <a:pos x="f433" y="f434"/>
                  </a:cxn>
                  <a:cxn ang="f230">
                    <a:pos x="f435" y="f436"/>
                  </a:cxn>
                  <a:cxn ang="f230">
                    <a:pos x="f437" y="f438"/>
                  </a:cxn>
                  <a:cxn ang="f230">
                    <a:pos x="f439" y="f432"/>
                  </a:cxn>
                  <a:cxn ang="f230">
                    <a:pos x="f440" y="f438"/>
                  </a:cxn>
                  <a:cxn ang="f230">
                    <a:pos x="f439" y="f441"/>
                  </a:cxn>
                  <a:cxn ang="f230">
                    <a:pos x="f442" y="f441"/>
                  </a:cxn>
                  <a:cxn ang="f230">
                    <a:pos x="f443" y="f444"/>
                  </a:cxn>
                  <a:cxn ang="f230">
                    <a:pos x="f445" y="f446"/>
                  </a:cxn>
                  <a:cxn ang="f230">
                    <a:pos x="f447" y="f448"/>
                  </a:cxn>
                  <a:cxn ang="f230">
                    <a:pos x="f447" y="f441"/>
                  </a:cxn>
                  <a:cxn ang="f230">
                    <a:pos x="f449" y="f450"/>
                  </a:cxn>
                  <a:cxn ang="f230">
                    <a:pos x="f451" y="f452"/>
                  </a:cxn>
                  <a:cxn ang="f230">
                    <a:pos x="f453" y="f454"/>
                  </a:cxn>
                  <a:cxn ang="f230">
                    <a:pos x="f453" y="f444"/>
                  </a:cxn>
                  <a:cxn ang="f230">
                    <a:pos x="f455" y="f438"/>
                  </a:cxn>
                  <a:cxn ang="f230">
                    <a:pos x="f456" y="f436"/>
                  </a:cxn>
                  <a:cxn ang="f230">
                    <a:pos x="f457" y="f458"/>
                  </a:cxn>
                  <a:cxn ang="f230">
                    <a:pos x="f459" y="f460"/>
                  </a:cxn>
                  <a:cxn ang="f230">
                    <a:pos x="f461" y="f462"/>
                  </a:cxn>
                  <a:cxn ang="f230">
                    <a:pos x="f461" y="f438"/>
                  </a:cxn>
                  <a:cxn ang="f230">
                    <a:pos x="f463" y="f464"/>
                  </a:cxn>
                  <a:cxn ang="f230">
                    <a:pos x="f465" y="f466"/>
                  </a:cxn>
                  <a:cxn ang="f230">
                    <a:pos x="f467" y="f468"/>
                  </a:cxn>
                  <a:cxn ang="f230">
                    <a:pos x="f469" y="f462"/>
                  </a:cxn>
                  <a:cxn ang="f230">
                    <a:pos x="f470" y="f458"/>
                  </a:cxn>
                  <a:cxn ang="f230">
                    <a:pos x="f469" y="f471"/>
                  </a:cxn>
                  <a:cxn ang="f230">
                    <a:pos x="f470" y="f448"/>
                  </a:cxn>
                  <a:cxn ang="f230">
                    <a:pos x="f472" y="f473"/>
                  </a:cxn>
                  <a:cxn ang="f230">
                    <a:pos x="f474" y="f460"/>
                  </a:cxn>
                  <a:cxn ang="f230">
                    <a:pos x="f475" y="f476"/>
                  </a:cxn>
                  <a:cxn ang="f230">
                    <a:pos x="f477" y="f478"/>
                  </a:cxn>
                  <a:cxn ang="f230">
                    <a:pos x="f479" y="f480"/>
                  </a:cxn>
                  <a:cxn ang="f230">
                    <a:pos x="f481" y="f441"/>
                  </a:cxn>
                  <a:cxn ang="f230">
                    <a:pos x="f482" y="f480"/>
                  </a:cxn>
                  <a:cxn ang="f230">
                    <a:pos x="f483" y="f444"/>
                  </a:cxn>
                  <a:cxn ang="f230">
                    <a:pos x="f484" y="f485"/>
                  </a:cxn>
                  <a:cxn ang="f230">
                    <a:pos x="f486" y="f487"/>
                  </a:cxn>
                  <a:cxn ang="f230">
                    <a:pos x="f488" y="f489"/>
                  </a:cxn>
                  <a:cxn ang="f230">
                    <a:pos x="f490" y="f473"/>
                  </a:cxn>
                  <a:cxn ang="f230">
                    <a:pos x="f491" y="f480"/>
                  </a:cxn>
                  <a:cxn ang="f230">
                    <a:pos x="f492" y="f462"/>
                  </a:cxn>
                  <a:cxn ang="f230">
                    <a:pos x="f493" y="f494"/>
                  </a:cxn>
                  <a:cxn ang="f230">
                    <a:pos x="f495" y="f460"/>
                  </a:cxn>
                  <a:cxn ang="f230">
                    <a:pos x="f496" y="f497"/>
                  </a:cxn>
                  <a:cxn ang="f230">
                    <a:pos x="f496" y="f487"/>
                  </a:cxn>
                  <a:cxn ang="f230">
                    <a:pos x="f498" y="f450"/>
                  </a:cxn>
                  <a:cxn ang="f230">
                    <a:pos x="f499" y="f500"/>
                  </a:cxn>
                  <a:cxn ang="f230">
                    <a:pos x="f417" y="f501"/>
                  </a:cxn>
                  <a:cxn ang="f230">
                    <a:pos x="f499" y="f462"/>
                  </a:cxn>
                  <a:cxn ang="f230">
                    <a:pos x="f502" y="f454"/>
                  </a:cxn>
                </a:cxnLst>
                <a:rect l="f411" t="f414" r="f412" b="f413"/>
                <a:pathLst>
                  <a:path w="134" h="64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10" y="f14"/>
                      <a:pt x="f15" y="f16"/>
                      <a:pt x="f17" y="f16"/>
                    </a:cubicBezTo>
                    <a:cubicBezTo>
                      <a:pt x="f18" y="f16"/>
                      <a:pt x="f17" y="f13"/>
                      <a:pt x="f17" y="f19"/>
                    </a:cubicBezTo>
                    <a:cubicBezTo>
                      <a:pt x="f20" y="f21"/>
                      <a:pt x="f22" y="f16"/>
                      <a:pt x="f23" y="f13"/>
                    </a:cubicBezTo>
                    <a:cubicBezTo>
                      <a:pt x="f24" y="f13"/>
                      <a:pt x="f25" y="f14"/>
                      <a:pt x="f26" y="f14"/>
                    </a:cubicBezTo>
                    <a:cubicBezTo>
                      <a:pt x="f27" y="f28"/>
                      <a:pt x="f29" y="f30"/>
                      <a:pt x="f31" y="f12"/>
                    </a:cubicBezTo>
                    <a:cubicBezTo>
                      <a:pt x="f32" y="f33"/>
                      <a:pt x="f33" y="f30"/>
                      <a:pt x="f34" y="f21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7"/>
                      <a:pt x="f41" y="f38"/>
                      <a:pt x="f42" y="f43"/>
                    </a:cubicBezTo>
                    <a:cubicBezTo>
                      <a:pt x="f44" y="f21"/>
                      <a:pt x="f45" y="f19"/>
                      <a:pt x="f46" y="f28"/>
                    </a:cubicBezTo>
                    <a:cubicBezTo>
                      <a:pt x="f5" y="f12"/>
                      <a:pt x="f5" y="f47"/>
                      <a:pt x="f45" y="f47"/>
                    </a:cubicBezTo>
                    <a:cubicBezTo>
                      <a:pt x="f48" y="f11"/>
                      <a:pt x="f49" y="f33"/>
                      <a:pt x="f44" y="f12"/>
                    </a:cubicBezTo>
                    <a:cubicBezTo>
                      <a:pt x="f50" y="f28"/>
                      <a:pt x="f42" y="f16"/>
                      <a:pt x="f41" y="f13"/>
                    </a:cubicBezTo>
                    <a:cubicBezTo>
                      <a:pt x="f41" y="f19"/>
                      <a:pt x="f41" y="f51"/>
                      <a:pt x="f52" y="f51"/>
                    </a:cubicBezTo>
                    <a:cubicBezTo>
                      <a:pt x="f53" y="f51"/>
                      <a:pt x="f53" y="f19"/>
                      <a:pt x="f53" y="f13"/>
                    </a:cubicBezTo>
                    <a:cubicBezTo>
                      <a:pt x="f53" y="f16"/>
                      <a:pt x="f54" y="f28"/>
                      <a:pt x="f39" y="f30"/>
                    </a:cubicBezTo>
                    <a:cubicBezTo>
                      <a:pt x="f55" y="f30"/>
                      <a:pt x="f55" y="f14"/>
                      <a:pt x="f56" y="f16"/>
                    </a:cubicBezTo>
                    <a:cubicBezTo>
                      <a:pt x="f57" y="f33"/>
                      <a:pt x="f53" y="f58"/>
                      <a:pt x="f53" y="f59"/>
                    </a:cubicBezTo>
                    <a:cubicBezTo>
                      <a:pt x="f57" y="f60"/>
                      <a:pt x="f55" y="f61"/>
                      <a:pt x="f62" y="f59"/>
                    </a:cubicBezTo>
                    <a:cubicBezTo>
                      <a:pt x="f56" y="f63"/>
                      <a:pt x="f57" y="f64"/>
                      <a:pt x="f39" y="f65"/>
                    </a:cubicBezTo>
                    <a:cubicBezTo>
                      <a:pt x="f53" y="f66"/>
                      <a:pt x="f53" y="f35"/>
                      <a:pt x="f39" y="f67"/>
                    </a:cubicBezTo>
                    <a:cubicBezTo>
                      <a:pt x="f55" y="f68"/>
                      <a:pt x="f56" y="f67"/>
                      <a:pt x="f56" y="f69"/>
                    </a:cubicBezTo>
                    <a:cubicBezTo>
                      <a:pt x="f62" y="f34"/>
                      <a:pt x="f68" y="f70"/>
                      <a:pt x="f71" y="f72"/>
                    </a:cubicBezTo>
                    <a:cubicBezTo>
                      <a:pt x="f69" y="f73"/>
                      <a:pt x="f69" y="f63"/>
                      <a:pt x="f35" y="f74"/>
                    </a:cubicBezTo>
                    <a:cubicBezTo>
                      <a:pt x="f35" y="f64"/>
                      <a:pt x="f35" y="f75"/>
                      <a:pt x="f69" y="f34"/>
                    </a:cubicBezTo>
                    <a:cubicBezTo>
                      <a:pt x="f65" y="f76"/>
                      <a:pt x="f65" y="f75"/>
                      <a:pt x="f76" y="f74"/>
                    </a:cubicBezTo>
                    <a:cubicBezTo>
                      <a:pt x="f34" y="f70"/>
                      <a:pt x="f75" y="f60"/>
                      <a:pt x="f64" y="f59"/>
                    </a:cubicBezTo>
                    <a:cubicBezTo>
                      <a:pt x="f64" y="f59"/>
                      <a:pt x="f64" y="f72"/>
                      <a:pt x="f64" y="f72"/>
                    </a:cubicBezTo>
                    <a:cubicBezTo>
                      <a:pt x="f77" y="f70"/>
                      <a:pt x="f77" y="f70"/>
                      <a:pt x="f74" y="f34"/>
                    </a:cubicBezTo>
                    <a:cubicBezTo>
                      <a:pt x="f74" y="f66"/>
                      <a:pt x="f64" y="f67"/>
                      <a:pt x="f64" y="f68"/>
                    </a:cubicBezTo>
                    <a:cubicBezTo>
                      <a:pt x="f64" y="f62"/>
                      <a:pt x="f64" y="f55"/>
                      <a:pt x="f64" y="f57"/>
                    </a:cubicBezTo>
                    <a:cubicBezTo>
                      <a:pt x="f64" y="f53"/>
                      <a:pt x="f64" y="f41"/>
                      <a:pt x="f77" y="f41"/>
                    </a:cubicBezTo>
                    <a:cubicBezTo>
                      <a:pt x="f63" y="f41"/>
                      <a:pt x="f70" y="f53"/>
                      <a:pt x="f63" y="f57"/>
                    </a:cubicBezTo>
                    <a:cubicBezTo>
                      <a:pt x="f63" y="f56"/>
                      <a:pt x="f63" y="f37"/>
                      <a:pt x="f63" y="f71"/>
                    </a:cubicBezTo>
                    <a:cubicBezTo>
                      <a:pt x="f60" y="f35"/>
                      <a:pt x="f60" y="f65"/>
                      <a:pt x="f73" y="f75"/>
                    </a:cubicBezTo>
                    <a:cubicBezTo>
                      <a:pt x="f63" y="f67"/>
                      <a:pt x="f63" y="f57"/>
                      <a:pt x="f63" y="f50"/>
                    </a:cubicBezTo>
                    <a:cubicBezTo>
                      <a:pt x="f63" y="f49"/>
                      <a:pt x="f70" y="f45"/>
                      <a:pt x="f60" y="f46"/>
                    </a:cubicBezTo>
                    <a:cubicBezTo>
                      <a:pt x="f73" y="f5"/>
                      <a:pt x="f73" y="f46"/>
                      <a:pt x="f72" y="f45"/>
                    </a:cubicBezTo>
                    <a:cubicBezTo>
                      <a:pt x="f59" y="f49"/>
                      <a:pt x="f72" y="f50"/>
                      <a:pt x="f59" y="f41"/>
                    </a:cubicBezTo>
                    <a:cubicBezTo>
                      <a:pt x="f61" y="f56"/>
                      <a:pt x="f59" y="f66"/>
                      <a:pt x="f78" y="f64"/>
                    </a:cubicBezTo>
                    <a:cubicBezTo>
                      <a:pt x="f79" y="f65"/>
                      <a:pt x="f59" y="f68"/>
                      <a:pt x="f59" y="f57"/>
                    </a:cubicBezTo>
                    <a:cubicBezTo>
                      <a:pt x="f61" y="f53"/>
                      <a:pt x="f59" y="f52"/>
                      <a:pt x="f79" y="f42"/>
                    </a:cubicBezTo>
                    <a:cubicBezTo>
                      <a:pt x="f58" y="f44"/>
                      <a:pt x="f9" y="f41"/>
                      <a:pt x="f9" y="f52"/>
                    </a:cubicBezTo>
                    <a:cubicBezTo>
                      <a:pt x="f78" y="f56"/>
                      <a:pt x="f58" y="f35"/>
                      <a:pt x="f80" y="f75"/>
                    </a:cubicBezTo>
                    <a:cubicBezTo>
                      <a:pt x="f80" y="f70"/>
                      <a:pt x="f11" y="f73"/>
                      <a:pt x="f47" y="f79"/>
                    </a:cubicBezTo>
                    <a:cubicBezTo>
                      <a:pt x="f33" y="f9"/>
                      <a:pt x="f12" y="f80"/>
                      <a:pt x="f28" y="f80"/>
                    </a:cubicBezTo>
                    <a:cubicBezTo>
                      <a:pt x="f28" y="f58"/>
                      <a:pt x="f28" y="f9"/>
                      <a:pt x="f28" y="f9"/>
                    </a:cubicBezTo>
                    <a:cubicBezTo>
                      <a:pt x="f51" y="f79"/>
                      <a:pt x="f14" y="f72"/>
                      <a:pt x="f14" y="f63"/>
                    </a:cubicBezTo>
                    <a:cubicBezTo>
                      <a:pt x="f14" y="f77"/>
                      <a:pt x="f28" y="f74"/>
                      <a:pt x="f28" y="f75"/>
                    </a:cubicBezTo>
                    <a:cubicBezTo>
                      <a:pt x="f28" y="f34"/>
                      <a:pt x="f28" y="f76"/>
                      <a:pt x="f14" y="f65"/>
                    </a:cubicBezTo>
                    <a:cubicBezTo>
                      <a:pt x="f16" y="f65"/>
                      <a:pt x="f13" y="f76"/>
                      <a:pt x="f13" y="f34"/>
                    </a:cubicBezTo>
                    <a:cubicBezTo>
                      <a:pt x="f51" y="f74"/>
                      <a:pt x="f51" y="f63"/>
                      <a:pt x="f51" y="f72"/>
                    </a:cubicBezTo>
                    <a:cubicBezTo>
                      <a:pt x="f21" y="f79"/>
                      <a:pt x="f81" y="f60"/>
                      <a:pt x="f36" y="f72"/>
                    </a:cubicBezTo>
                    <a:cubicBezTo>
                      <a:pt x="f36" y="f72"/>
                      <a:pt x="f36" y="f9"/>
                      <a:pt x="f43" y="f59"/>
                    </a:cubicBezTo>
                    <a:cubicBezTo>
                      <a:pt x="f82" y="f73"/>
                      <a:pt x="f38" y="f59"/>
                      <a:pt x="f38" y="f61"/>
                    </a:cubicBezTo>
                    <a:cubicBezTo>
                      <a:pt x="f82" y="f73"/>
                      <a:pt x="f43" y="f63"/>
                      <a:pt x="f83" y="f74"/>
                    </a:cubicBezTo>
                    <a:cubicBezTo>
                      <a:pt x="f83" y="f74"/>
                      <a:pt x="f83" y="f74"/>
                      <a:pt x="f83" y="f74"/>
                    </a:cubicBezTo>
                    <a:cubicBezTo>
                      <a:pt x="f83" y="f75"/>
                      <a:pt x="f83" y="f76"/>
                      <a:pt x="f82" y="f76"/>
                    </a:cubicBezTo>
                    <a:cubicBezTo>
                      <a:pt x="f38" y="f76"/>
                      <a:pt x="f40" y="f75"/>
                      <a:pt x="f40" y="f64"/>
                    </a:cubicBezTo>
                    <a:cubicBezTo>
                      <a:pt x="f84" y="f63"/>
                      <a:pt x="f7" y="f59"/>
                      <a:pt x="f85" y="f79"/>
                    </a:cubicBezTo>
                    <a:cubicBezTo>
                      <a:pt x="f7" y="f72"/>
                      <a:pt x="f84" y="f70"/>
                      <a:pt x="f40" y="f34"/>
                    </a:cubicBezTo>
                    <a:cubicBezTo>
                      <a:pt x="f40" y="f76"/>
                      <a:pt x="f40" y="f66"/>
                      <a:pt x="f84" y="f69"/>
                    </a:cubicBezTo>
                    <a:cubicBezTo>
                      <a:pt x="f32" y="f69"/>
                      <a:pt x="f85" y="f67"/>
                      <a:pt x="f85" y="f71"/>
                    </a:cubicBezTo>
                    <a:cubicBezTo>
                      <a:pt x="f85" y="f62"/>
                      <a:pt x="f84" y="f57"/>
                      <a:pt x="f32" y="f54"/>
                    </a:cubicBezTo>
                    <a:cubicBezTo>
                      <a:pt x="f86" y="f53"/>
                      <a:pt x="f87" y="f39"/>
                      <a:pt x="f87" y="f55"/>
                    </a:cubicBezTo>
                    <a:cubicBezTo>
                      <a:pt x="f86" y="f68"/>
                      <a:pt x="f88" y="f35"/>
                      <a:pt x="f89" y="f76"/>
                    </a:cubicBezTo>
                    <a:cubicBezTo>
                      <a:pt x="f88" y="f77"/>
                      <a:pt x="f90" y="f73"/>
                      <a:pt x="f89" y="f78"/>
                    </a:cubicBezTo>
                    <a:cubicBezTo>
                      <a:pt x="f91" y="f59"/>
                      <a:pt x="f91" y="f73"/>
                      <a:pt x="f89" y="f70"/>
                    </a:cubicBezTo>
                    <a:cubicBezTo>
                      <a:pt x="f89" y="f77"/>
                      <a:pt x="f89" y="f64"/>
                      <a:pt x="f91" y="f64"/>
                    </a:cubicBezTo>
                    <a:cubicBezTo>
                      <a:pt x="f92" y="f75"/>
                      <a:pt x="f92" y="f74"/>
                      <a:pt x="f92" y="f77"/>
                    </a:cubicBezTo>
                    <a:cubicBezTo>
                      <a:pt x="f93" y="f63"/>
                      <a:pt x="f93" y="f72"/>
                      <a:pt x="f93" y="f61"/>
                    </a:cubicBezTo>
                    <a:cubicBezTo>
                      <a:pt x="f93" y="f63"/>
                      <a:pt x="f90" y="f64"/>
                      <a:pt x="f90" y="f66"/>
                    </a:cubicBezTo>
                    <a:cubicBezTo>
                      <a:pt x="f90" y="f67"/>
                      <a:pt x="f91" y="f62"/>
                      <a:pt x="f91" y="f39"/>
                    </a:cubicBezTo>
                    <a:cubicBezTo>
                      <a:pt x="f91" y="f54"/>
                      <a:pt x="f89" y="f41"/>
                      <a:pt x="f92" y="f42"/>
                    </a:cubicBezTo>
                    <a:cubicBezTo>
                      <a:pt x="f93" y="f42"/>
                      <a:pt x="f93" y="f42"/>
                      <a:pt x="f93" y="f41"/>
                    </a:cubicBezTo>
                    <a:cubicBezTo>
                      <a:pt x="f94" y="f57"/>
                      <a:pt x="f95" y="f71"/>
                      <a:pt x="f94" y="f65"/>
                    </a:cubicBezTo>
                    <a:cubicBezTo>
                      <a:pt x="f94" y="f34"/>
                      <a:pt x="f96" y="f64"/>
                      <a:pt x="f96" y="f70"/>
                    </a:cubicBezTo>
                    <a:cubicBezTo>
                      <a:pt x="f96" y="f74"/>
                      <a:pt x="f96" y="f75"/>
                      <a:pt x="f97" y="f76"/>
                    </a:cubicBezTo>
                    <a:cubicBezTo>
                      <a:pt x="f98" y="f76"/>
                      <a:pt x="f99" y="f64"/>
                      <a:pt x="f100" y="f74"/>
                    </a:cubicBezTo>
                    <a:cubicBezTo>
                      <a:pt x="f100" y="f64"/>
                      <a:pt x="f100" y="f64"/>
                      <a:pt x="f100" y="f75"/>
                    </a:cubicBezTo>
                    <a:cubicBezTo>
                      <a:pt x="f100" y="f34"/>
                      <a:pt x="f100" y="f66"/>
                      <a:pt x="f101" y="f66"/>
                    </a:cubicBezTo>
                    <a:cubicBezTo>
                      <a:pt x="f102" y="f66"/>
                      <a:pt x="f102" y="f76"/>
                      <a:pt x="f102" y="f34"/>
                    </a:cubicBezTo>
                    <a:cubicBezTo>
                      <a:pt x="f102" y="f34"/>
                      <a:pt x="f102" y="f76"/>
                      <a:pt x="f102" y="f65"/>
                    </a:cubicBezTo>
                    <a:cubicBezTo>
                      <a:pt x="f102" y="f69"/>
                      <a:pt x="f102" y="f71"/>
                      <a:pt x="f103" y="f68"/>
                    </a:cubicBezTo>
                    <a:cubicBezTo>
                      <a:pt x="f104" y="f68"/>
                      <a:pt x="f104" y="f35"/>
                      <a:pt x="f105" y="f69"/>
                    </a:cubicBezTo>
                    <a:cubicBezTo>
                      <a:pt x="f105" y="f67"/>
                      <a:pt x="f105" y="f71"/>
                      <a:pt x="f105" y="f37"/>
                    </a:cubicBezTo>
                    <a:cubicBezTo>
                      <a:pt x="f29" y="f62"/>
                      <a:pt x="f29" y="f55"/>
                      <a:pt x="f106" y="f57"/>
                    </a:cubicBezTo>
                    <a:cubicBezTo>
                      <a:pt x="f107" y="f57"/>
                      <a:pt x="f108" y="f56"/>
                      <a:pt x="f109" y="f62"/>
                    </a:cubicBezTo>
                    <a:cubicBezTo>
                      <a:pt x="f27" y="f68"/>
                      <a:pt x="f27" y="f67"/>
                      <a:pt x="f109" y="f69"/>
                    </a:cubicBezTo>
                    <a:cubicBezTo>
                      <a:pt x="f109" y="f65"/>
                      <a:pt x="f109" y="f34"/>
                      <a:pt x="f109" y="f64"/>
                    </a:cubicBezTo>
                    <a:cubicBezTo>
                      <a:pt x="f110" y="f76"/>
                      <a:pt x="f110" y="f76"/>
                      <a:pt x="f111" y="f75"/>
                    </a:cubicBezTo>
                    <a:cubicBezTo>
                      <a:pt x="f112" y="f66"/>
                      <a:pt x="f113" y="f68"/>
                      <a:pt x="f112" y="f57"/>
                    </a:cubicBezTo>
                    <a:cubicBezTo>
                      <a:pt x="f112" y="f53"/>
                      <a:pt x="f112" y="f42"/>
                      <a:pt x="f114" y="f42"/>
                    </a:cubicBezTo>
                    <a:cubicBezTo>
                      <a:pt x="f115" y="f41"/>
                      <a:pt x="f116" y="f53"/>
                      <a:pt x="f116" y="f57"/>
                    </a:cubicBezTo>
                    <a:cubicBezTo>
                      <a:pt x="f117" y="f71"/>
                      <a:pt x="f117" y="f65"/>
                      <a:pt x="f116" y="f77"/>
                    </a:cubicBezTo>
                    <a:cubicBezTo>
                      <a:pt x="f116" y="f64"/>
                      <a:pt x="f117" y="f76"/>
                      <a:pt x="f116" y="f66"/>
                    </a:cubicBezTo>
                    <a:cubicBezTo>
                      <a:pt x="f116" y="f69"/>
                      <a:pt x="f116" y="f35"/>
                      <a:pt x="f115" y="f35"/>
                    </a:cubicBezTo>
                    <a:cubicBezTo>
                      <a:pt x="f118" y="f35"/>
                      <a:pt x="f118" y="f69"/>
                      <a:pt x="f118" y="f66"/>
                    </a:cubicBezTo>
                    <a:cubicBezTo>
                      <a:pt x="f118" y="f34"/>
                      <a:pt x="f25" y="f74"/>
                      <a:pt x="f25" y="f70"/>
                    </a:cubicBezTo>
                    <a:cubicBezTo>
                      <a:pt x="f25" y="f74"/>
                      <a:pt x="f118" y="f75"/>
                      <a:pt x="f118" y="f76"/>
                    </a:cubicBezTo>
                    <a:cubicBezTo>
                      <a:pt x="f118" y="f66"/>
                      <a:pt x="f25" y="f69"/>
                      <a:pt x="f119" y="f69"/>
                    </a:cubicBezTo>
                    <a:cubicBezTo>
                      <a:pt x="f120" y="f69"/>
                      <a:pt x="f120" y="f66"/>
                      <a:pt x="f121" y="f65"/>
                    </a:cubicBezTo>
                    <a:cubicBezTo>
                      <a:pt x="f121" y="f76"/>
                      <a:pt x="f121" y="f34"/>
                      <a:pt x="f122" y="f64"/>
                    </a:cubicBezTo>
                    <a:cubicBezTo>
                      <a:pt x="f123" y="f76"/>
                      <a:pt x="f122" y="f69"/>
                      <a:pt x="f123" y="f71"/>
                    </a:cubicBezTo>
                    <a:cubicBezTo>
                      <a:pt x="f24" y="f68"/>
                      <a:pt x="f24" y="f62"/>
                      <a:pt x="f124" y="f37"/>
                    </a:cubicBezTo>
                    <a:cubicBezTo>
                      <a:pt x="f125" y="f37"/>
                      <a:pt x="f126" y="f68"/>
                      <a:pt x="f126" y="f71"/>
                    </a:cubicBezTo>
                    <a:cubicBezTo>
                      <a:pt x="f124" y="f66"/>
                      <a:pt x="f126" y="f75"/>
                      <a:pt x="f126" y="f74"/>
                    </a:cubicBezTo>
                    <a:cubicBezTo>
                      <a:pt x="f124" y="f76"/>
                      <a:pt x="f126" y="f67"/>
                      <a:pt x="f125" y="f56"/>
                    </a:cubicBezTo>
                    <a:cubicBezTo>
                      <a:pt x="f125" y="f57"/>
                      <a:pt x="f125" y="f39"/>
                      <a:pt x="f127" y="f53"/>
                    </a:cubicBezTo>
                    <a:cubicBezTo>
                      <a:pt x="f23" y="f53"/>
                      <a:pt x="f23" y="f39"/>
                      <a:pt x="f128" y="f55"/>
                    </a:cubicBezTo>
                    <a:cubicBezTo>
                      <a:pt x="f23" y="f67"/>
                      <a:pt x="f23" y="f34"/>
                      <a:pt x="f127" y="f77"/>
                    </a:cubicBezTo>
                    <a:cubicBezTo>
                      <a:pt x="f23" y="f76"/>
                      <a:pt x="f128" y="f71"/>
                      <a:pt x="f22" y="f39"/>
                    </a:cubicBezTo>
                    <a:cubicBezTo>
                      <a:pt x="f22" y="f53"/>
                      <a:pt x="f22" y="f54"/>
                      <a:pt x="f20" y="f52"/>
                    </a:cubicBezTo>
                    <a:cubicBezTo>
                      <a:pt x="f20" y="f41"/>
                      <a:pt x="f18" y="f42"/>
                      <a:pt x="f129" y="f42"/>
                    </a:cubicBezTo>
                    <a:cubicBezTo>
                      <a:pt x="f15" y="f41"/>
                      <a:pt x="f15" y="f52"/>
                      <a:pt x="f129" y="f54"/>
                    </a:cubicBezTo>
                    <a:cubicBezTo>
                      <a:pt x="f129" y="f57"/>
                      <a:pt x="f17" y="f56"/>
                      <a:pt x="f17" y="f37"/>
                    </a:cubicBezTo>
                    <a:cubicBezTo>
                      <a:pt x="f18" y="f66"/>
                      <a:pt x="f18" y="f64"/>
                      <a:pt x="f17" y="f73"/>
                    </a:cubicBezTo>
                    <a:cubicBezTo>
                      <a:pt x="f17" y="f73"/>
                      <a:pt x="f17" y="f60"/>
                      <a:pt x="f17" y="f60"/>
                    </a:cubicBezTo>
                    <a:cubicBezTo>
                      <a:pt x="f17" y="f63"/>
                      <a:pt x="f20" y="f74"/>
                      <a:pt x="f129" y="f64"/>
                    </a:cubicBezTo>
                    <a:cubicBezTo>
                      <a:pt x="f8" y="f64"/>
                      <a:pt x="f15" y="f70"/>
                      <a:pt x="f15" y="f60"/>
                    </a:cubicBezTo>
                    <a:cubicBezTo>
                      <a:pt x="f8" y="f72"/>
                      <a:pt x="f15" y="f61"/>
                      <a:pt x="f8" y="f9"/>
                    </a:cubicBezTo>
                    <a:close/>
                  </a:path>
                </a:pathLst>
              </a:custGeom>
              <a:solidFill>
                <a:srgbClr val="171A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Freeform 10">
                <a:extLst>
                  <a:ext uri="{FF2B5EF4-FFF2-40B4-BE49-F238E27FC236}">
                    <a16:creationId xmlns:a16="http://schemas.microsoft.com/office/drawing/2014/main" id="{3A4D91FA-6649-439D-09C1-9053BCC1992D}"/>
                  </a:ext>
                </a:extLst>
              </p:cNvPr>
              <p:cNvSpPr/>
              <p:nvPr/>
            </p:nvSpPr>
            <p:spPr>
              <a:xfrm>
                <a:off x="3609978" y="1393829"/>
                <a:ext cx="428625" cy="7032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4"/>
                  <a:gd name="f7" fmla="val 187"/>
                  <a:gd name="f8" fmla="val 41"/>
                  <a:gd name="f9" fmla="val 186"/>
                  <a:gd name="f10" fmla="val 40"/>
                  <a:gd name="f11" fmla="val 185"/>
                  <a:gd name="f12" fmla="val 39"/>
                  <a:gd name="f13" fmla="val 38"/>
                  <a:gd name="f14" fmla="val 184"/>
                  <a:gd name="f15" fmla="val 45"/>
                  <a:gd name="f16" fmla="val 174"/>
                  <a:gd name="f17" fmla="val 52"/>
                  <a:gd name="f18" fmla="val 163"/>
                  <a:gd name="f19" fmla="val 58"/>
                  <a:gd name="f20" fmla="val 152"/>
                  <a:gd name="f21" fmla="val 70"/>
                  <a:gd name="f22" fmla="val 134"/>
                  <a:gd name="f23" fmla="val 77"/>
                  <a:gd name="f24" fmla="val 83"/>
                  <a:gd name="f25" fmla="val 93"/>
                  <a:gd name="f26" fmla="val 85"/>
                  <a:gd name="f27" fmla="val 75"/>
                  <a:gd name="f28" fmla="val 84"/>
                  <a:gd name="f29" fmla="val 56"/>
                  <a:gd name="f30" fmla="val 86"/>
                  <a:gd name="f31" fmla="val 88"/>
                  <a:gd name="f32" fmla="val 19"/>
                  <a:gd name="f33" fmla="val 90"/>
                  <a:gd name="f34" fmla="val 7"/>
                  <a:gd name="f35" fmla="val 91"/>
                  <a:gd name="f36" fmla="val 72"/>
                  <a:gd name="f37" fmla="val 59"/>
                  <a:gd name="f38" fmla="val 3"/>
                  <a:gd name="f39" fmla="val 47"/>
                  <a:gd name="f40" fmla="val 8"/>
                  <a:gd name="f41" fmla="val 36"/>
                  <a:gd name="f42" fmla="val 11"/>
                  <a:gd name="f43" fmla="val 29"/>
                  <a:gd name="f44" fmla="val 17"/>
                  <a:gd name="f45" fmla="val 27"/>
                  <a:gd name="f46" fmla="val 24"/>
                  <a:gd name="f47" fmla="val 25"/>
                  <a:gd name="f48" fmla="val 21"/>
                  <a:gd name="f49" fmla="val 66"/>
                  <a:gd name="f50" fmla="val 87"/>
                  <a:gd name="f51" fmla="val 15"/>
                  <a:gd name="f52" fmla="val 14"/>
                  <a:gd name="f53" fmla="val 95"/>
                  <a:gd name="f54" fmla="val 13"/>
                  <a:gd name="f55" fmla="val 99"/>
                  <a:gd name="f56" fmla="val 101"/>
                  <a:gd name="f57" fmla="val 102"/>
                  <a:gd name="f58" fmla="val 10"/>
                  <a:gd name="f59" fmla="val 5"/>
                  <a:gd name="f60" fmla="val 103"/>
                  <a:gd name="f61" fmla="val 4"/>
                  <a:gd name="f62" fmla="val 104"/>
                  <a:gd name="f63" fmla="val 2"/>
                  <a:gd name="f64" fmla="val 105"/>
                  <a:gd name="f65" fmla="val 1"/>
                  <a:gd name="f66" fmla="val 107"/>
                  <a:gd name="f67" fmla="val 109"/>
                  <a:gd name="f68" fmla="val 111"/>
                  <a:gd name="f69" fmla="val 113"/>
                  <a:gd name="f70" fmla="val 112"/>
                  <a:gd name="f71" fmla="val 110"/>
                  <a:gd name="f72" fmla="val 6"/>
                  <a:gd name="f73" fmla="val 106"/>
                  <a:gd name="f74" fmla="val 12"/>
                  <a:gd name="f75" fmla="val 16"/>
                  <a:gd name="f76" fmla="val 108"/>
                  <a:gd name="f77" fmla="val 18"/>
                  <a:gd name="f78" fmla="val 20"/>
                  <a:gd name="f79" fmla="val 26"/>
                  <a:gd name="f80" fmla="val 22"/>
                  <a:gd name="f81" fmla="val 23"/>
                  <a:gd name="f82" fmla="val 31"/>
                  <a:gd name="f83" fmla="val 32"/>
                  <a:gd name="f84" fmla="val 33"/>
                  <a:gd name="f85" fmla="val 34"/>
                  <a:gd name="f86" fmla="val 35"/>
                  <a:gd name="f87" fmla="val 37"/>
                  <a:gd name="f88" fmla="val 42"/>
                  <a:gd name="f89" fmla="val 44"/>
                  <a:gd name="f90" fmla="val 98"/>
                  <a:gd name="f91" fmla="val 97"/>
                  <a:gd name="f92" fmla="val 48"/>
                  <a:gd name="f93" fmla="val 49"/>
                  <a:gd name="f94" fmla="val 50"/>
                  <a:gd name="f95" fmla="val 53"/>
                  <a:gd name="f96" fmla="val 55"/>
                  <a:gd name="f97" fmla="val 100"/>
                  <a:gd name="f98" fmla="val 57"/>
                  <a:gd name="f99" fmla="val 96"/>
                  <a:gd name="f100" fmla="val 62"/>
                  <a:gd name="f101" fmla="val 64"/>
                  <a:gd name="f102" fmla="val 65"/>
                  <a:gd name="f103" fmla="val 94"/>
                  <a:gd name="f104" fmla="val 67"/>
                  <a:gd name="f105" fmla="val 68"/>
                  <a:gd name="f106" fmla="val 71"/>
                  <a:gd name="f107" fmla="val 73"/>
                  <a:gd name="f108" fmla="val 74"/>
                  <a:gd name="f109" fmla="val 76"/>
                  <a:gd name="f110" fmla="val 79"/>
                  <a:gd name="f111" fmla="val 92"/>
                  <a:gd name="f112" fmla="val 81"/>
                  <a:gd name="f113" fmla="val 89"/>
                  <a:gd name="f114" fmla="val 82"/>
                  <a:gd name="f115" fmla="val 115"/>
                  <a:gd name="f116" fmla="val 118"/>
                  <a:gd name="f117" fmla="val 119"/>
                  <a:gd name="f118" fmla="val 121"/>
                  <a:gd name="f119" fmla="val 122"/>
                  <a:gd name="f120" fmla="val 124"/>
                  <a:gd name="f121" fmla="val 125"/>
                  <a:gd name="f122" fmla="val 126"/>
                  <a:gd name="f123" fmla="val 127"/>
                  <a:gd name="f124" fmla="val 129"/>
                  <a:gd name="f125" fmla="val 131"/>
                  <a:gd name="f126" fmla="val 80"/>
                  <a:gd name="f127" fmla="val 132"/>
                  <a:gd name="f128" fmla="val 135"/>
                  <a:gd name="f129" fmla="val 78"/>
                  <a:gd name="f130" fmla="val 136"/>
                  <a:gd name="f131" fmla="val 139"/>
                  <a:gd name="f132" fmla="val 140"/>
                  <a:gd name="f133" fmla="val 141"/>
                  <a:gd name="f134" fmla="val 142"/>
                  <a:gd name="f135" fmla="val 146"/>
                  <a:gd name="f136" fmla="val 144"/>
                  <a:gd name="f137" fmla="val 145"/>
                  <a:gd name="f138" fmla="val 150"/>
                  <a:gd name="f139" fmla="val 69"/>
                  <a:gd name="f140" fmla="val 148"/>
                  <a:gd name="f141" fmla="val 151"/>
                  <a:gd name="f142" fmla="val 153"/>
                  <a:gd name="f143" fmla="val 154"/>
                  <a:gd name="f144" fmla="val 155"/>
                  <a:gd name="f145" fmla="val 156"/>
                  <a:gd name="f146" fmla="val 158"/>
                  <a:gd name="f147" fmla="val 157"/>
                  <a:gd name="f148" fmla="val 159"/>
                  <a:gd name="f149" fmla="val 162"/>
                  <a:gd name="f150" fmla="val 161"/>
                  <a:gd name="f151" fmla="val 61"/>
                  <a:gd name="f152" fmla="val 164"/>
                  <a:gd name="f153" fmla="val 165"/>
                  <a:gd name="f154" fmla="val 166"/>
                  <a:gd name="f155" fmla="val 168"/>
                  <a:gd name="f156" fmla="val 169"/>
                  <a:gd name="f157" fmla="val 172"/>
                  <a:gd name="f158" fmla="val 51"/>
                  <a:gd name="f159" fmla="val 175"/>
                  <a:gd name="f160" fmla="val 178"/>
                  <a:gd name="f161" fmla="val 181"/>
                  <a:gd name="f162" fmla="val 46"/>
                  <a:gd name="f163" fmla="+- 0 0 -90"/>
                  <a:gd name="f164" fmla="*/ f3 1 114"/>
                  <a:gd name="f165" fmla="*/ f4 1 187"/>
                  <a:gd name="f166" fmla="val f5"/>
                  <a:gd name="f167" fmla="val f6"/>
                  <a:gd name="f168" fmla="val f7"/>
                  <a:gd name="f169" fmla="*/ f163 f0 1"/>
                  <a:gd name="f170" fmla="+- f168 0 f166"/>
                  <a:gd name="f171" fmla="+- f167 0 f166"/>
                  <a:gd name="f172" fmla="*/ f169 1 f2"/>
                  <a:gd name="f173" fmla="*/ f171 1 114"/>
                  <a:gd name="f174" fmla="*/ f170 1 187"/>
                  <a:gd name="f175" fmla="*/ 38 f171 1"/>
                  <a:gd name="f176" fmla="*/ 184 f170 1"/>
                  <a:gd name="f177" fmla="*/ 83 f171 1"/>
                  <a:gd name="f178" fmla="*/ 93 f170 1"/>
                  <a:gd name="f179" fmla="*/ 19 f171 1"/>
                  <a:gd name="f180" fmla="*/ 90 f170 1"/>
                  <a:gd name="f181" fmla="*/ 8 f171 1"/>
                  <a:gd name="f182" fmla="*/ 36 f170 1"/>
                  <a:gd name="f183" fmla="*/ 87 f171 1"/>
                  <a:gd name="f184" fmla="*/ 15 f170 1"/>
                  <a:gd name="f185" fmla="*/ 102 f171 1"/>
                  <a:gd name="f186" fmla="*/ 10 f170 1"/>
                  <a:gd name="f187" fmla="*/ 107 f171 1"/>
                  <a:gd name="f188" fmla="*/ 0 f170 1"/>
                  <a:gd name="f189" fmla="*/ 114 f171 1"/>
                  <a:gd name="f190" fmla="*/ 4 f170 1"/>
                  <a:gd name="f191" fmla="*/ 111 f171 1"/>
                  <a:gd name="f192" fmla="*/ 6 f170 1"/>
                  <a:gd name="f193" fmla="*/ 109 f171 1"/>
                  <a:gd name="f194" fmla="*/ 11 f170 1"/>
                  <a:gd name="f195" fmla="*/ 106 f171 1"/>
                  <a:gd name="f196" fmla="*/ 14 f170 1"/>
                  <a:gd name="f197" fmla="*/ 18 f170 1"/>
                  <a:gd name="f198" fmla="*/ 108 f171 1"/>
                  <a:gd name="f199" fmla="*/ 21 f170 1"/>
                  <a:gd name="f200" fmla="*/ 25 f170 1"/>
                  <a:gd name="f201" fmla="*/ 104 f171 1"/>
                  <a:gd name="f202" fmla="*/ 29 f170 1"/>
                  <a:gd name="f203" fmla="*/ 105 f171 1"/>
                  <a:gd name="f204" fmla="*/ 32 f170 1"/>
                  <a:gd name="f205" fmla="*/ 113 f171 1"/>
                  <a:gd name="f206" fmla="*/ 35 f170 1"/>
                  <a:gd name="f207" fmla="*/ 103 f171 1"/>
                  <a:gd name="f208" fmla="*/ 38 f170 1"/>
                  <a:gd name="f209" fmla="*/ 41 f170 1"/>
                  <a:gd name="f210" fmla="*/ 42 f170 1"/>
                  <a:gd name="f211" fmla="*/ 45 f170 1"/>
                  <a:gd name="f212" fmla="*/ 101 f171 1"/>
                  <a:gd name="f213" fmla="*/ 49 f170 1"/>
                  <a:gd name="f214" fmla="*/ 97 f171 1"/>
                  <a:gd name="f215" fmla="*/ 52 f170 1"/>
                  <a:gd name="f216" fmla="*/ 99 f171 1"/>
                  <a:gd name="f217" fmla="*/ 55 f170 1"/>
                  <a:gd name="f218" fmla="*/ 59 f170 1"/>
                  <a:gd name="f219" fmla="*/ 96 f171 1"/>
                  <a:gd name="f220" fmla="*/ 62 f170 1"/>
                  <a:gd name="f221" fmla="*/ 64 f170 1"/>
                  <a:gd name="f222" fmla="*/ 94 f171 1"/>
                  <a:gd name="f223" fmla="*/ 66 f170 1"/>
                  <a:gd name="f224" fmla="*/ 67 f170 1"/>
                  <a:gd name="f225" fmla="*/ 71 f170 1"/>
                  <a:gd name="f226" fmla="*/ 73 f170 1"/>
                  <a:gd name="f227" fmla="*/ 92 f171 1"/>
                  <a:gd name="f228" fmla="*/ 81 f170 1"/>
                  <a:gd name="f229" fmla="*/ 85 f170 1"/>
                  <a:gd name="f230" fmla="*/ 89 f170 1"/>
                  <a:gd name="f231" fmla="*/ 91 f170 1"/>
                  <a:gd name="f232" fmla="*/ 95 f170 1"/>
                  <a:gd name="f233" fmla="*/ 88 f171 1"/>
                  <a:gd name="f234" fmla="*/ 102 f170 1"/>
                  <a:gd name="f235" fmla="*/ 85 f171 1"/>
                  <a:gd name="f236" fmla="*/ 108 f170 1"/>
                  <a:gd name="f237" fmla="*/ 89 f171 1"/>
                  <a:gd name="f238" fmla="*/ 111 f170 1"/>
                  <a:gd name="f239" fmla="*/ 114 f170 1"/>
                  <a:gd name="f240" fmla="*/ 86 f171 1"/>
                  <a:gd name="f241" fmla="*/ 122 f170 1"/>
                  <a:gd name="f242" fmla="*/ 81 f171 1"/>
                  <a:gd name="f243" fmla="*/ 126 f170 1"/>
                  <a:gd name="f244" fmla="*/ 82 f171 1"/>
                  <a:gd name="f245" fmla="*/ 131 f170 1"/>
                  <a:gd name="f246" fmla="*/ 78 f171 1"/>
                  <a:gd name="f247" fmla="*/ 134 f170 1"/>
                  <a:gd name="f248" fmla="*/ 73 f171 1"/>
                  <a:gd name="f249" fmla="*/ 141 f170 1"/>
                  <a:gd name="f250" fmla="*/ 68 f171 1"/>
                  <a:gd name="f251" fmla="*/ 146 f170 1"/>
                  <a:gd name="f252" fmla="*/ 69 f171 1"/>
                  <a:gd name="f253" fmla="*/ 152 f170 1"/>
                  <a:gd name="f254" fmla="*/ 65 f171 1"/>
                  <a:gd name="f255" fmla="*/ 154 f170 1"/>
                  <a:gd name="f256" fmla="*/ 156 f170 1"/>
                  <a:gd name="f257" fmla="*/ 71 f171 1"/>
                  <a:gd name="f258" fmla="*/ 157 f170 1"/>
                  <a:gd name="f259" fmla="*/ 79 f171 1"/>
                  <a:gd name="f260" fmla="*/ 159 f170 1"/>
                  <a:gd name="f261" fmla="*/ 56 f171 1"/>
                  <a:gd name="f262" fmla="*/ 164 f170 1"/>
                  <a:gd name="f263" fmla="*/ 62 f171 1"/>
                  <a:gd name="f264" fmla="*/ 166 f170 1"/>
                  <a:gd name="f265" fmla="*/ 57 f171 1"/>
                  <a:gd name="f266" fmla="*/ 169 f170 1"/>
                  <a:gd name="f267" fmla="*/ 172 f170 1"/>
                  <a:gd name="f268" fmla="*/ 49 f171 1"/>
                  <a:gd name="f269" fmla="*/ 178 f170 1"/>
                  <a:gd name="f270" fmla="*/ 48 f171 1"/>
                  <a:gd name="f271" fmla="+- f172 0 f1"/>
                  <a:gd name="f272" fmla="*/ f175 1 114"/>
                  <a:gd name="f273" fmla="*/ f176 1 187"/>
                  <a:gd name="f274" fmla="*/ f177 1 114"/>
                  <a:gd name="f275" fmla="*/ f178 1 187"/>
                  <a:gd name="f276" fmla="*/ f179 1 114"/>
                  <a:gd name="f277" fmla="*/ f180 1 187"/>
                  <a:gd name="f278" fmla="*/ f181 1 114"/>
                  <a:gd name="f279" fmla="*/ f182 1 187"/>
                  <a:gd name="f280" fmla="*/ f183 1 114"/>
                  <a:gd name="f281" fmla="*/ f184 1 187"/>
                  <a:gd name="f282" fmla="*/ f185 1 114"/>
                  <a:gd name="f283" fmla="*/ f186 1 187"/>
                  <a:gd name="f284" fmla="*/ f187 1 114"/>
                  <a:gd name="f285" fmla="*/ f188 1 187"/>
                  <a:gd name="f286" fmla="*/ f189 1 114"/>
                  <a:gd name="f287" fmla="*/ f190 1 187"/>
                  <a:gd name="f288" fmla="*/ f191 1 114"/>
                  <a:gd name="f289" fmla="*/ f192 1 187"/>
                  <a:gd name="f290" fmla="*/ f193 1 114"/>
                  <a:gd name="f291" fmla="*/ f194 1 187"/>
                  <a:gd name="f292" fmla="*/ f195 1 114"/>
                  <a:gd name="f293" fmla="*/ f196 1 187"/>
                  <a:gd name="f294" fmla="*/ f197 1 187"/>
                  <a:gd name="f295" fmla="*/ f198 1 114"/>
                  <a:gd name="f296" fmla="*/ f199 1 187"/>
                  <a:gd name="f297" fmla="*/ f200 1 187"/>
                  <a:gd name="f298" fmla="*/ f201 1 114"/>
                  <a:gd name="f299" fmla="*/ f202 1 187"/>
                  <a:gd name="f300" fmla="*/ f203 1 114"/>
                  <a:gd name="f301" fmla="*/ f204 1 187"/>
                  <a:gd name="f302" fmla="*/ f205 1 114"/>
                  <a:gd name="f303" fmla="*/ f206 1 187"/>
                  <a:gd name="f304" fmla="*/ f207 1 114"/>
                  <a:gd name="f305" fmla="*/ f208 1 187"/>
                  <a:gd name="f306" fmla="*/ f209 1 187"/>
                  <a:gd name="f307" fmla="*/ f210 1 187"/>
                  <a:gd name="f308" fmla="*/ f211 1 187"/>
                  <a:gd name="f309" fmla="*/ f212 1 114"/>
                  <a:gd name="f310" fmla="*/ f213 1 187"/>
                  <a:gd name="f311" fmla="*/ f214 1 114"/>
                  <a:gd name="f312" fmla="*/ f215 1 187"/>
                  <a:gd name="f313" fmla="*/ f216 1 114"/>
                  <a:gd name="f314" fmla="*/ f217 1 187"/>
                  <a:gd name="f315" fmla="*/ f218 1 187"/>
                  <a:gd name="f316" fmla="*/ f219 1 114"/>
                  <a:gd name="f317" fmla="*/ f220 1 187"/>
                  <a:gd name="f318" fmla="*/ f221 1 187"/>
                  <a:gd name="f319" fmla="*/ f222 1 114"/>
                  <a:gd name="f320" fmla="*/ f223 1 187"/>
                  <a:gd name="f321" fmla="*/ f224 1 187"/>
                  <a:gd name="f322" fmla="*/ f225 1 187"/>
                  <a:gd name="f323" fmla="*/ f226 1 187"/>
                  <a:gd name="f324" fmla="*/ f227 1 114"/>
                  <a:gd name="f325" fmla="*/ f228 1 187"/>
                  <a:gd name="f326" fmla="*/ f229 1 187"/>
                  <a:gd name="f327" fmla="*/ f230 1 187"/>
                  <a:gd name="f328" fmla="*/ f231 1 187"/>
                  <a:gd name="f329" fmla="*/ f232 1 187"/>
                  <a:gd name="f330" fmla="*/ f233 1 114"/>
                  <a:gd name="f331" fmla="*/ f234 1 187"/>
                  <a:gd name="f332" fmla="*/ f235 1 114"/>
                  <a:gd name="f333" fmla="*/ f236 1 187"/>
                  <a:gd name="f334" fmla="*/ f237 1 114"/>
                  <a:gd name="f335" fmla="*/ f238 1 187"/>
                  <a:gd name="f336" fmla="*/ f239 1 187"/>
                  <a:gd name="f337" fmla="*/ f240 1 114"/>
                  <a:gd name="f338" fmla="*/ f241 1 187"/>
                  <a:gd name="f339" fmla="*/ f242 1 114"/>
                  <a:gd name="f340" fmla="*/ f243 1 187"/>
                  <a:gd name="f341" fmla="*/ f244 1 114"/>
                  <a:gd name="f342" fmla="*/ f245 1 187"/>
                  <a:gd name="f343" fmla="*/ f246 1 114"/>
                  <a:gd name="f344" fmla="*/ f247 1 187"/>
                  <a:gd name="f345" fmla="*/ f248 1 114"/>
                  <a:gd name="f346" fmla="*/ f249 1 187"/>
                  <a:gd name="f347" fmla="*/ f250 1 114"/>
                  <a:gd name="f348" fmla="*/ f251 1 187"/>
                  <a:gd name="f349" fmla="*/ f252 1 114"/>
                  <a:gd name="f350" fmla="*/ f253 1 187"/>
                  <a:gd name="f351" fmla="*/ f254 1 114"/>
                  <a:gd name="f352" fmla="*/ f255 1 187"/>
                  <a:gd name="f353" fmla="*/ f256 1 187"/>
                  <a:gd name="f354" fmla="*/ f257 1 114"/>
                  <a:gd name="f355" fmla="*/ f258 1 187"/>
                  <a:gd name="f356" fmla="*/ f259 1 114"/>
                  <a:gd name="f357" fmla="*/ f260 1 187"/>
                  <a:gd name="f358" fmla="*/ f261 1 114"/>
                  <a:gd name="f359" fmla="*/ f262 1 187"/>
                  <a:gd name="f360" fmla="*/ f263 1 114"/>
                  <a:gd name="f361" fmla="*/ f264 1 187"/>
                  <a:gd name="f362" fmla="*/ f265 1 114"/>
                  <a:gd name="f363" fmla="*/ f266 1 187"/>
                  <a:gd name="f364" fmla="*/ f267 1 187"/>
                  <a:gd name="f365" fmla="*/ f268 1 114"/>
                  <a:gd name="f366" fmla="*/ f269 1 187"/>
                  <a:gd name="f367" fmla="*/ f270 1 114"/>
                  <a:gd name="f368" fmla="*/ 0 1 f173"/>
                  <a:gd name="f369" fmla="*/ f167 1 f173"/>
                  <a:gd name="f370" fmla="*/ 0 1 f174"/>
                  <a:gd name="f371" fmla="*/ f168 1 f174"/>
                  <a:gd name="f372" fmla="*/ f272 1 f173"/>
                  <a:gd name="f373" fmla="*/ f273 1 f174"/>
                  <a:gd name="f374" fmla="*/ f274 1 f173"/>
                  <a:gd name="f375" fmla="*/ f275 1 f174"/>
                  <a:gd name="f376" fmla="*/ f276 1 f173"/>
                  <a:gd name="f377" fmla="*/ f277 1 f174"/>
                  <a:gd name="f378" fmla="*/ f278 1 f173"/>
                  <a:gd name="f379" fmla="*/ f279 1 f174"/>
                  <a:gd name="f380" fmla="*/ f280 1 f173"/>
                  <a:gd name="f381" fmla="*/ f281 1 f174"/>
                  <a:gd name="f382" fmla="*/ f282 1 f173"/>
                  <a:gd name="f383" fmla="*/ f283 1 f174"/>
                  <a:gd name="f384" fmla="*/ f284 1 f173"/>
                  <a:gd name="f385" fmla="*/ f285 1 f174"/>
                  <a:gd name="f386" fmla="*/ f286 1 f173"/>
                  <a:gd name="f387" fmla="*/ f287 1 f174"/>
                  <a:gd name="f388" fmla="*/ f288 1 f173"/>
                  <a:gd name="f389" fmla="*/ f289 1 f174"/>
                  <a:gd name="f390" fmla="*/ f290 1 f173"/>
                  <a:gd name="f391" fmla="*/ f291 1 f174"/>
                  <a:gd name="f392" fmla="*/ f292 1 f173"/>
                  <a:gd name="f393" fmla="*/ f293 1 f174"/>
                  <a:gd name="f394" fmla="*/ f294 1 f174"/>
                  <a:gd name="f395" fmla="*/ f295 1 f173"/>
                  <a:gd name="f396" fmla="*/ f296 1 f174"/>
                  <a:gd name="f397" fmla="*/ f297 1 f174"/>
                  <a:gd name="f398" fmla="*/ f298 1 f173"/>
                  <a:gd name="f399" fmla="*/ f299 1 f174"/>
                  <a:gd name="f400" fmla="*/ f300 1 f173"/>
                  <a:gd name="f401" fmla="*/ f301 1 f174"/>
                  <a:gd name="f402" fmla="*/ f302 1 f173"/>
                  <a:gd name="f403" fmla="*/ f303 1 f174"/>
                  <a:gd name="f404" fmla="*/ f304 1 f173"/>
                  <a:gd name="f405" fmla="*/ f305 1 f174"/>
                  <a:gd name="f406" fmla="*/ f306 1 f174"/>
                  <a:gd name="f407" fmla="*/ f307 1 f174"/>
                  <a:gd name="f408" fmla="*/ f308 1 f174"/>
                  <a:gd name="f409" fmla="*/ f309 1 f173"/>
                  <a:gd name="f410" fmla="*/ f310 1 f174"/>
                  <a:gd name="f411" fmla="*/ f311 1 f173"/>
                  <a:gd name="f412" fmla="*/ f312 1 f174"/>
                  <a:gd name="f413" fmla="*/ f313 1 f173"/>
                  <a:gd name="f414" fmla="*/ f314 1 f174"/>
                  <a:gd name="f415" fmla="*/ f315 1 f174"/>
                  <a:gd name="f416" fmla="*/ f316 1 f173"/>
                  <a:gd name="f417" fmla="*/ f317 1 f174"/>
                  <a:gd name="f418" fmla="*/ f318 1 f174"/>
                  <a:gd name="f419" fmla="*/ f319 1 f173"/>
                  <a:gd name="f420" fmla="*/ f320 1 f174"/>
                  <a:gd name="f421" fmla="*/ f321 1 f174"/>
                  <a:gd name="f422" fmla="*/ f322 1 f174"/>
                  <a:gd name="f423" fmla="*/ f323 1 f174"/>
                  <a:gd name="f424" fmla="*/ f324 1 f173"/>
                  <a:gd name="f425" fmla="*/ f325 1 f174"/>
                  <a:gd name="f426" fmla="*/ f326 1 f174"/>
                  <a:gd name="f427" fmla="*/ f327 1 f174"/>
                  <a:gd name="f428" fmla="*/ f328 1 f174"/>
                  <a:gd name="f429" fmla="*/ f329 1 f174"/>
                  <a:gd name="f430" fmla="*/ f330 1 f173"/>
                  <a:gd name="f431" fmla="*/ f331 1 f174"/>
                  <a:gd name="f432" fmla="*/ f332 1 f173"/>
                  <a:gd name="f433" fmla="*/ f333 1 f174"/>
                  <a:gd name="f434" fmla="*/ f334 1 f173"/>
                  <a:gd name="f435" fmla="*/ f335 1 f174"/>
                  <a:gd name="f436" fmla="*/ f336 1 f174"/>
                  <a:gd name="f437" fmla="*/ f337 1 f173"/>
                  <a:gd name="f438" fmla="*/ f338 1 f174"/>
                  <a:gd name="f439" fmla="*/ f339 1 f173"/>
                  <a:gd name="f440" fmla="*/ f340 1 f174"/>
                  <a:gd name="f441" fmla="*/ f341 1 f173"/>
                  <a:gd name="f442" fmla="*/ f342 1 f174"/>
                  <a:gd name="f443" fmla="*/ f343 1 f173"/>
                  <a:gd name="f444" fmla="*/ f344 1 f174"/>
                  <a:gd name="f445" fmla="*/ f345 1 f173"/>
                  <a:gd name="f446" fmla="*/ f346 1 f174"/>
                  <a:gd name="f447" fmla="*/ f347 1 f173"/>
                  <a:gd name="f448" fmla="*/ f348 1 f174"/>
                  <a:gd name="f449" fmla="*/ f349 1 f173"/>
                  <a:gd name="f450" fmla="*/ f350 1 f174"/>
                  <a:gd name="f451" fmla="*/ f351 1 f173"/>
                  <a:gd name="f452" fmla="*/ f352 1 f174"/>
                  <a:gd name="f453" fmla="*/ f353 1 f174"/>
                  <a:gd name="f454" fmla="*/ f354 1 f173"/>
                  <a:gd name="f455" fmla="*/ f355 1 f174"/>
                  <a:gd name="f456" fmla="*/ f356 1 f173"/>
                  <a:gd name="f457" fmla="*/ f357 1 f174"/>
                  <a:gd name="f458" fmla="*/ f358 1 f173"/>
                  <a:gd name="f459" fmla="*/ f359 1 f174"/>
                  <a:gd name="f460" fmla="*/ f360 1 f173"/>
                  <a:gd name="f461" fmla="*/ f361 1 f174"/>
                  <a:gd name="f462" fmla="*/ f362 1 f173"/>
                  <a:gd name="f463" fmla="*/ f363 1 f174"/>
                  <a:gd name="f464" fmla="*/ f364 1 f174"/>
                  <a:gd name="f465" fmla="*/ f365 1 f173"/>
                  <a:gd name="f466" fmla="*/ f366 1 f174"/>
                  <a:gd name="f467" fmla="*/ f367 1 f173"/>
                  <a:gd name="f468" fmla="*/ f368 f164 1"/>
                  <a:gd name="f469" fmla="*/ f369 f164 1"/>
                  <a:gd name="f470" fmla="*/ f371 f165 1"/>
                  <a:gd name="f471" fmla="*/ f370 f165 1"/>
                  <a:gd name="f472" fmla="*/ f372 f164 1"/>
                  <a:gd name="f473" fmla="*/ f373 f165 1"/>
                  <a:gd name="f474" fmla="*/ f374 f164 1"/>
                  <a:gd name="f475" fmla="*/ f375 f165 1"/>
                  <a:gd name="f476" fmla="*/ f376 f164 1"/>
                  <a:gd name="f477" fmla="*/ f377 f165 1"/>
                  <a:gd name="f478" fmla="*/ f378 f164 1"/>
                  <a:gd name="f479" fmla="*/ f379 f165 1"/>
                  <a:gd name="f480" fmla="*/ f380 f164 1"/>
                  <a:gd name="f481" fmla="*/ f381 f165 1"/>
                  <a:gd name="f482" fmla="*/ f382 f164 1"/>
                  <a:gd name="f483" fmla="*/ f383 f165 1"/>
                  <a:gd name="f484" fmla="*/ f384 f164 1"/>
                  <a:gd name="f485" fmla="*/ f385 f165 1"/>
                  <a:gd name="f486" fmla="*/ f386 f164 1"/>
                  <a:gd name="f487" fmla="*/ f387 f165 1"/>
                  <a:gd name="f488" fmla="*/ f388 f164 1"/>
                  <a:gd name="f489" fmla="*/ f389 f165 1"/>
                  <a:gd name="f490" fmla="*/ f390 f164 1"/>
                  <a:gd name="f491" fmla="*/ f391 f165 1"/>
                  <a:gd name="f492" fmla="*/ f392 f164 1"/>
                  <a:gd name="f493" fmla="*/ f393 f165 1"/>
                  <a:gd name="f494" fmla="*/ f394 f165 1"/>
                  <a:gd name="f495" fmla="*/ f395 f164 1"/>
                  <a:gd name="f496" fmla="*/ f396 f165 1"/>
                  <a:gd name="f497" fmla="*/ f397 f165 1"/>
                  <a:gd name="f498" fmla="*/ f398 f164 1"/>
                  <a:gd name="f499" fmla="*/ f399 f165 1"/>
                  <a:gd name="f500" fmla="*/ f400 f164 1"/>
                  <a:gd name="f501" fmla="*/ f401 f165 1"/>
                  <a:gd name="f502" fmla="*/ f402 f164 1"/>
                  <a:gd name="f503" fmla="*/ f403 f165 1"/>
                  <a:gd name="f504" fmla="*/ f404 f164 1"/>
                  <a:gd name="f505" fmla="*/ f405 f165 1"/>
                  <a:gd name="f506" fmla="*/ f406 f165 1"/>
                  <a:gd name="f507" fmla="*/ f407 f165 1"/>
                  <a:gd name="f508" fmla="*/ f408 f165 1"/>
                  <a:gd name="f509" fmla="*/ f409 f164 1"/>
                  <a:gd name="f510" fmla="*/ f410 f165 1"/>
                  <a:gd name="f511" fmla="*/ f411 f164 1"/>
                  <a:gd name="f512" fmla="*/ f412 f165 1"/>
                  <a:gd name="f513" fmla="*/ f413 f164 1"/>
                  <a:gd name="f514" fmla="*/ f414 f165 1"/>
                  <a:gd name="f515" fmla="*/ f415 f165 1"/>
                  <a:gd name="f516" fmla="*/ f416 f164 1"/>
                  <a:gd name="f517" fmla="*/ f417 f165 1"/>
                  <a:gd name="f518" fmla="*/ f418 f165 1"/>
                  <a:gd name="f519" fmla="*/ f419 f164 1"/>
                  <a:gd name="f520" fmla="*/ f420 f165 1"/>
                  <a:gd name="f521" fmla="*/ f421 f165 1"/>
                  <a:gd name="f522" fmla="*/ f422 f165 1"/>
                  <a:gd name="f523" fmla="*/ f423 f165 1"/>
                  <a:gd name="f524" fmla="*/ f424 f164 1"/>
                  <a:gd name="f525" fmla="*/ f425 f165 1"/>
                  <a:gd name="f526" fmla="*/ f426 f165 1"/>
                  <a:gd name="f527" fmla="*/ f427 f165 1"/>
                  <a:gd name="f528" fmla="*/ f428 f165 1"/>
                  <a:gd name="f529" fmla="*/ f429 f165 1"/>
                  <a:gd name="f530" fmla="*/ f430 f164 1"/>
                  <a:gd name="f531" fmla="*/ f431 f165 1"/>
                  <a:gd name="f532" fmla="*/ f432 f164 1"/>
                  <a:gd name="f533" fmla="*/ f433 f165 1"/>
                  <a:gd name="f534" fmla="*/ f434 f164 1"/>
                  <a:gd name="f535" fmla="*/ f435 f165 1"/>
                  <a:gd name="f536" fmla="*/ f436 f165 1"/>
                  <a:gd name="f537" fmla="*/ f437 f164 1"/>
                  <a:gd name="f538" fmla="*/ f438 f165 1"/>
                  <a:gd name="f539" fmla="*/ f439 f164 1"/>
                  <a:gd name="f540" fmla="*/ f440 f165 1"/>
                  <a:gd name="f541" fmla="*/ f441 f164 1"/>
                  <a:gd name="f542" fmla="*/ f442 f165 1"/>
                  <a:gd name="f543" fmla="*/ f443 f164 1"/>
                  <a:gd name="f544" fmla="*/ f444 f165 1"/>
                  <a:gd name="f545" fmla="*/ f445 f164 1"/>
                  <a:gd name="f546" fmla="*/ f446 f165 1"/>
                  <a:gd name="f547" fmla="*/ f447 f164 1"/>
                  <a:gd name="f548" fmla="*/ f448 f165 1"/>
                  <a:gd name="f549" fmla="*/ f449 f164 1"/>
                  <a:gd name="f550" fmla="*/ f450 f165 1"/>
                  <a:gd name="f551" fmla="*/ f451 f164 1"/>
                  <a:gd name="f552" fmla="*/ f452 f165 1"/>
                  <a:gd name="f553" fmla="*/ f453 f165 1"/>
                  <a:gd name="f554" fmla="*/ f454 f164 1"/>
                  <a:gd name="f555" fmla="*/ f455 f165 1"/>
                  <a:gd name="f556" fmla="*/ f456 f164 1"/>
                  <a:gd name="f557" fmla="*/ f457 f165 1"/>
                  <a:gd name="f558" fmla="*/ f458 f164 1"/>
                  <a:gd name="f559" fmla="*/ f459 f165 1"/>
                  <a:gd name="f560" fmla="*/ f460 f164 1"/>
                  <a:gd name="f561" fmla="*/ f461 f165 1"/>
                  <a:gd name="f562" fmla="*/ f462 f164 1"/>
                  <a:gd name="f563" fmla="*/ f463 f165 1"/>
                  <a:gd name="f564" fmla="*/ f464 f165 1"/>
                  <a:gd name="f565" fmla="*/ f465 f164 1"/>
                  <a:gd name="f566" fmla="*/ f466 f165 1"/>
                  <a:gd name="f567" fmla="*/ f467 f1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1">
                    <a:pos x="f472" y="f473"/>
                  </a:cxn>
                  <a:cxn ang="f271">
                    <a:pos x="f474" y="f475"/>
                  </a:cxn>
                  <a:cxn ang="f271">
                    <a:pos x="f476" y="f477"/>
                  </a:cxn>
                  <a:cxn ang="f271">
                    <a:pos x="f478" y="f479"/>
                  </a:cxn>
                  <a:cxn ang="f271">
                    <a:pos x="f480" y="f481"/>
                  </a:cxn>
                  <a:cxn ang="f271">
                    <a:pos x="f482" y="f483"/>
                  </a:cxn>
                  <a:cxn ang="f271">
                    <a:pos x="f484" y="f485"/>
                  </a:cxn>
                  <a:cxn ang="f271">
                    <a:pos x="f486" y="f487"/>
                  </a:cxn>
                  <a:cxn ang="f271">
                    <a:pos x="f488" y="f489"/>
                  </a:cxn>
                  <a:cxn ang="f271">
                    <a:pos x="f490" y="f491"/>
                  </a:cxn>
                  <a:cxn ang="f271">
                    <a:pos x="f492" y="f493"/>
                  </a:cxn>
                  <a:cxn ang="f271">
                    <a:pos x="f490" y="f494"/>
                  </a:cxn>
                  <a:cxn ang="f271">
                    <a:pos x="f495" y="f496"/>
                  </a:cxn>
                  <a:cxn ang="f271">
                    <a:pos x="f495" y="f497"/>
                  </a:cxn>
                  <a:cxn ang="f271">
                    <a:pos x="f498" y="f499"/>
                  </a:cxn>
                  <a:cxn ang="f271">
                    <a:pos x="f500" y="f501"/>
                  </a:cxn>
                  <a:cxn ang="f271">
                    <a:pos x="f502" y="f503"/>
                  </a:cxn>
                  <a:cxn ang="f271">
                    <a:pos x="f504" y="f503"/>
                  </a:cxn>
                  <a:cxn ang="f271">
                    <a:pos x="f492" y="f479"/>
                  </a:cxn>
                  <a:cxn ang="f271">
                    <a:pos x="f482" y="f505"/>
                  </a:cxn>
                  <a:cxn ang="f271">
                    <a:pos x="f492" y="f506"/>
                  </a:cxn>
                  <a:cxn ang="f271">
                    <a:pos x="f504" y="f507"/>
                  </a:cxn>
                  <a:cxn ang="f271">
                    <a:pos x="f482" y="f508"/>
                  </a:cxn>
                  <a:cxn ang="f271">
                    <a:pos x="f509" y="f510"/>
                  </a:cxn>
                  <a:cxn ang="f271">
                    <a:pos x="f511" y="f512"/>
                  </a:cxn>
                  <a:cxn ang="f271">
                    <a:pos x="f513" y="f514"/>
                  </a:cxn>
                  <a:cxn ang="f271">
                    <a:pos x="f504" y="f515"/>
                  </a:cxn>
                  <a:cxn ang="f271">
                    <a:pos x="f516" y="f517"/>
                  </a:cxn>
                  <a:cxn ang="f271">
                    <a:pos x="f513" y="f518"/>
                  </a:cxn>
                  <a:cxn ang="f271">
                    <a:pos x="f519" y="f520"/>
                  </a:cxn>
                  <a:cxn ang="f271">
                    <a:pos x="f484" y="f521"/>
                  </a:cxn>
                  <a:cxn ang="f271">
                    <a:pos x="f490" y="f522"/>
                  </a:cxn>
                  <a:cxn ang="f271">
                    <a:pos x="f513" y="f523"/>
                  </a:cxn>
                  <a:cxn ang="f271">
                    <a:pos x="f524" y="f525"/>
                  </a:cxn>
                  <a:cxn ang="f271">
                    <a:pos x="f516" y="f526"/>
                  </a:cxn>
                  <a:cxn ang="f271">
                    <a:pos x="f524" y="f527"/>
                  </a:cxn>
                  <a:cxn ang="f271">
                    <a:pos x="f524" y="f528"/>
                  </a:cxn>
                  <a:cxn ang="f271">
                    <a:pos x="f524" y="f529"/>
                  </a:cxn>
                  <a:cxn ang="f271">
                    <a:pos x="f530" y="f531"/>
                  </a:cxn>
                  <a:cxn ang="f271">
                    <a:pos x="f532" y="f533"/>
                  </a:cxn>
                  <a:cxn ang="f271">
                    <a:pos x="f534" y="f535"/>
                  </a:cxn>
                  <a:cxn ang="f271">
                    <a:pos x="f474" y="f536"/>
                  </a:cxn>
                  <a:cxn ang="f271">
                    <a:pos x="f537" y="f538"/>
                  </a:cxn>
                  <a:cxn ang="f271">
                    <a:pos x="f539" y="f540"/>
                  </a:cxn>
                  <a:cxn ang="f271">
                    <a:pos x="f541" y="f542"/>
                  </a:cxn>
                  <a:cxn ang="f271">
                    <a:pos x="f543" y="f544"/>
                  </a:cxn>
                  <a:cxn ang="f271">
                    <a:pos x="f545" y="f546"/>
                  </a:cxn>
                  <a:cxn ang="f271">
                    <a:pos x="f547" y="f548"/>
                  </a:cxn>
                  <a:cxn ang="f271">
                    <a:pos x="f545" y="f548"/>
                  </a:cxn>
                  <a:cxn ang="f271">
                    <a:pos x="f549" y="f550"/>
                  </a:cxn>
                  <a:cxn ang="f271">
                    <a:pos x="f551" y="f552"/>
                  </a:cxn>
                  <a:cxn ang="f271">
                    <a:pos x="f547" y="f553"/>
                  </a:cxn>
                  <a:cxn ang="f271">
                    <a:pos x="f554" y="f555"/>
                  </a:cxn>
                  <a:cxn ang="f271">
                    <a:pos x="f556" y="f557"/>
                  </a:cxn>
                  <a:cxn ang="f271">
                    <a:pos x="f558" y="f559"/>
                  </a:cxn>
                  <a:cxn ang="f271">
                    <a:pos x="f560" y="f561"/>
                  </a:cxn>
                  <a:cxn ang="f271">
                    <a:pos x="f562" y="f563"/>
                  </a:cxn>
                  <a:cxn ang="f271">
                    <a:pos x="f558" y="f564"/>
                  </a:cxn>
                  <a:cxn ang="f271">
                    <a:pos x="f565" y="f566"/>
                  </a:cxn>
                  <a:cxn ang="f271">
                    <a:pos x="f567" y="f473"/>
                  </a:cxn>
                </a:cxnLst>
                <a:rect l="f468" t="f471" r="f469" b="f470"/>
                <a:pathLst>
                  <a:path w="114" h="187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6"/>
                      <a:pt x="f24" y="f25"/>
                    </a:cubicBezTo>
                    <a:cubicBezTo>
                      <a:pt x="f26" y="f24"/>
                      <a:pt x="f26" y="f24"/>
                      <a:pt x="f27" y="f28"/>
                    </a:cubicBezTo>
                    <a:cubicBezTo>
                      <a:pt x="f29" y="f30"/>
                      <a:pt x="f13" y="f31"/>
                      <a:pt x="f32" y="f33"/>
                    </a:cubicBezTo>
                    <a:cubicBezTo>
                      <a:pt x="f34" y="f35"/>
                      <a:pt x="f5" y="f28"/>
                      <a:pt x="f5" y="f36"/>
                    </a:cubicBezTo>
                    <a:cubicBezTo>
                      <a:pt x="f5" y="f37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15" y="f48"/>
                      <a:pt x="f49" y="f44"/>
                      <a:pt x="f50" y="f51"/>
                    </a:cubicBezTo>
                    <a:cubicBezTo>
                      <a:pt x="f35" y="f52"/>
                      <a:pt x="f53" y="f54"/>
                      <a:pt x="f55" y="f54"/>
                    </a:cubicBezTo>
                    <a:cubicBezTo>
                      <a:pt x="f56" y="f54"/>
                      <a:pt x="f56" y="f42"/>
                      <a:pt x="f57" y="f58"/>
                    </a:cubicBezTo>
                    <a:cubicBezTo>
                      <a:pt x="f57" y="f40"/>
                      <a:pt x="f57" y="f59"/>
                      <a:pt x="f60" y="f61"/>
                    </a:cubicBezTo>
                    <a:cubicBezTo>
                      <a:pt x="f62" y="f63"/>
                      <a:pt x="f64" y="f65"/>
                      <a:pt x="f66" y="f5"/>
                    </a:cubicBezTo>
                    <a:cubicBezTo>
                      <a:pt x="f67" y="f5"/>
                      <a:pt x="f68" y="f63"/>
                      <a:pt x="f6" y="f38"/>
                    </a:cubicBezTo>
                    <a:cubicBezTo>
                      <a:pt x="f6" y="f38"/>
                      <a:pt x="f6" y="f38"/>
                      <a:pt x="f6" y="f61"/>
                    </a:cubicBezTo>
                    <a:cubicBezTo>
                      <a:pt x="f6" y="f59"/>
                      <a:pt x="f69" y="f59"/>
                      <a:pt x="f70" y="f59"/>
                    </a:cubicBezTo>
                    <a:cubicBezTo>
                      <a:pt x="f71" y="f61"/>
                      <a:pt x="f71" y="f61"/>
                      <a:pt x="f68" y="f72"/>
                    </a:cubicBezTo>
                    <a:cubicBezTo>
                      <a:pt x="f70" y="f34"/>
                      <a:pt x="f68" y="f40"/>
                      <a:pt x="f71" y="f40"/>
                    </a:cubicBezTo>
                    <a:cubicBezTo>
                      <a:pt x="f73" y="f34"/>
                      <a:pt x="f71" y="f58"/>
                      <a:pt x="f67" y="f42"/>
                    </a:cubicBezTo>
                    <a:cubicBezTo>
                      <a:pt x="f71" y="f74"/>
                      <a:pt x="f68" y="f54"/>
                      <a:pt x="f71" y="f52"/>
                    </a:cubicBezTo>
                    <a:cubicBezTo>
                      <a:pt x="f67" y="f75"/>
                      <a:pt x="f76" y="f52"/>
                      <a:pt x="f73" y="f52"/>
                    </a:cubicBezTo>
                    <a:cubicBezTo>
                      <a:pt x="f66" y="f51"/>
                      <a:pt x="f67" y="f51"/>
                      <a:pt x="f71" y="f75"/>
                    </a:cubicBezTo>
                    <a:cubicBezTo>
                      <a:pt x="f68" y="f44"/>
                      <a:pt x="f71" y="f77"/>
                      <a:pt x="f67" y="f77"/>
                    </a:cubicBezTo>
                    <a:cubicBezTo>
                      <a:pt x="f73" y="f44"/>
                      <a:pt x="f66" y="f32"/>
                      <a:pt x="f76" y="f78"/>
                    </a:cubicBezTo>
                    <a:cubicBezTo>
                      <a:pt x="f76" y="f48"/>
                      <a:pt x="f66" y="f48"/>
                      <a:pt x="f76" y="f48"/>
                    </a:cubicBezTo>
                    <a:cubicBezTo>
                      <a:pt x="f66" y="f79"/>
                      <a:pt x="f64" y="f80"/>
                      <a:pt x="f62" y="f81"/>
                    </a:cubicBezTo>
                    <a:cubicBezTo>
                      <a:pt x="f64" y="f81"/>
                      <a:pt x="f66" y="f46"/>
                      <a:pt x="f76" y="f47"/>
                    </a:cubicBezTo>
                    <a:cubicBezTo>
                      <a:pt x="f67" y="f47"/>
                      <a:pt x="f67" y="f79"/>
                      <a:pt x="f67" y="f45"/>
                    </a:cubicBezTo>
                    <a:cubicBezTo>
                      <a:pt x="f76" y="f43"/>
                      <a:pt x="f73" y="f43"/>
                      <a:pt x="f62" y="f43"/>
                    </a:cubicBezTo>
                    <a:cubicBezTo>
                      <a:pt x="f73" y="f43"/>
                      <a:pt x="f66" y="f43"/>
                      <a:pt x="f66" y="f82"/>
                    </a:cubicBezTo>
                    <a:cubicBezTo>
                      <a:pt x="f66" y="f83"/>
                      <a:pt x="f73" y="f83"/>
                      <a:pt x="f64" y="f83"/>
                    </a:cubicBezTo>
                    <a:cubicBezTo>
                      <a:pt x="f76" y="f83"/>
                      <a:pt x="f68" y="f83"/>
                      <a:pt x="f69" y="f84"/>
                    </a:cubicBezTo>
                    <a:cubicBezTo>
                      <a:pt x="f6" y="f85"/>
                      <a:pt x="f69" y="f85"/>
                      <a:pt x="f69" y="f86"/>
                    </a:cubicBezTo>
                    <a:cubicBezTo>
                      <a:pt x="f71" y="f41"/>
                      <a:pt x="f73" y="f86"/>
                      <a:pt x="f62" y="f86"/>
                    </a:cubicBezTo>
                    <a:cubicBezTo>
                      <a:pt x="f60" y="f86"/>
                      <a:pt x="f60" y="f86"/>
                      <a:pt x="f60" y="f86"/>
                    </a:cubicBezTo>
                    <a:cubicBezTo>
                      <a:pt x="f60" y="f86"/>
                      <a:pt x="f60" y="f86"/>
                      <a:pt x="f62" y="f86"/>
                    </a:cubicBezTo>
                    <a:cubicBezTo>
                      <a:pt x="f64" y="f86"/>
                      <a:pt x="f64" y="f86"/>
                      <a:pt x="f73" y="f41"/>
                    </a:cubicBezTo>
                    <a:cubicBezTo>
                      <a:pt x="f73" y="f87"/>
                      <a:pt x="f73" y="f87"/>
                      <a:pt x="f64" y="f87"/>
                    </a:cubicBezTo>
                    <a:cubicBezTo>
                      <a:pt x="f62" y="f13"/>
                      <a:pt x="f60" y="f13"/>
                      <a:pt x="f57" y="f13"/>
                    </a:cubicBezTo>
                    <a:cubicBezTo>
                      <a:pt x="f57" y="f13"/>
                      <a:pt x="f60" y="f13"/>
                      <a:pt x="f60" y="f12"/>
                    </a:cubicBezTo>
                    <a:cubicBezTo>
                      <a:pt x="f64" y="f12"/>
                      <a:pt x="f66" y="f12"/>
                      <a:pt x="f73" y="f8"/>
                    </a:cubicBezTo>
                    <a:cubicBezTo>
                      <a:pt x="f73" y="f88"/>
                      <a:pt x="f64" y="f88"/>
                      <a:pt x="f60" y="f88"/>
                    </a:cubicBezTo>
                    <a:cubicBezTo>
                      <a:pt x="f60" y="f88"/>
                      <a:pt x="f60" y="f88"/>
                      <a:pt x="f60" y="f88"/>
                    </a:cubicBezTo>
                    <a:cubicBezTo>
                      <a:pt x="f60" y="f88"/>
                      <a:pt x="f62" y="f88"/>
                      <a:pt x="f62" y="f88"/>
                    </a:cubicBezTo>
                    <a:cubicBezTo>
                      <a:pt x="f73" y="f15"/>
                      <a:pt x="f62" y="f89"/>
                      <a:pt x="f57" y="f15"/>
                    </a:cubicBezTo>
                    <a:cubicBezTo>
                      <a:pt x="f56" y="f15"/>
                      <a:pt x="f55" y="f89"/>
                      <a:pt x="f90" y="f15"/>
                    </a:cubicBezTo>
                    <a:cubicBezTo>
                      <a:pt x="f91" y="f92"/>
                      <a:pt x="f55" y="f93"/>
                      <a:pt x="f56" y="f93"/>
                    </a:cubicBezTo>
                    <a:cubicBezTo>
                      <a:pt x="f57" y="f94"/>
                      <a:pt x="f57" y="f94"/>
                      <a:pt x="f57" y="f94"/>
                    </a:cubicBezTo>
                    <a:cubicBezTo>
                      <a:pt x="f56" y="f95"/>
                      <a:pt x="f55" y="f17"/>
                      <a:pt x="f91" y="f17"/>
                    </a:cubicBezTo>
                    <a:cubicBezTo>
                      <a:pt x="f90" y="f95"/>
                      <a:pt x="f56" y="f17"/>
                      <a:pt x="f56" y="f96"/>
                    </a:cubicBezTo>
                    <a:cubicBezTo>
                      <a:pt x="f56" y="f96"/>
                      <a:pt x="f97" y="f96"/>
                      <a:pt x="f55" y="f96"/>
                    </a:cubicBezTo>
                    <a:cubicBezTo>
                      <a:pt x="f97" y="f29"/>
                      <a:pt x="f57" y="f96"/>
                      <a:pt x="f60" y="f29"/>
                    </a:cubicBezTo>
                    <a:cubicBezTo>
                      <a:pt x="f64" y="f98"/>
                      <a:pt x="f73" y="f19"/>
                      <a:pt x="f60" y="f37"/>
                    </a:cubicBezTo>
                    <a:cubicBezTo>
                      <a:pt x="f60" y="f37"/>
                      <a:pt x="f57" y="f37"/>
                      <a:pt x="f56" y="f37"/>
                    </a:cubicBezTo>
                    <a:cubicBezTo>
                      <a:pt x="f91" y="f37"/>
                      <a:pt x="f91" y="f37"/>
                      <a:pt x="f99" y="f100"/>
                    </a:cubicBezTo>
                    <a:cubicBezTo>
                      <a:pt x="f99" y="f100"/>
                      <a:pt x="f91" y="f100"/>
                      <a:pt x="f91" y="f100"/>
                    </a:cubicBezTo>
                    <a:cubicBezTo>
                      <a:pt x="f90" y="f100"/>
                      <a:pt x="f97" y="f100"/>
                      <a:pt x="f55" y="f101"/>
                    </a:cubicBezTo>
                    <a:cubicBezTo>
                      <a:pt x="f90" y="f102"/>
                      <a:pt x="f90" y="f102"/>
                      <a:pt x="f91" y="f102"/>
                    </a:cubicBezTo>
                    <a:cubicBezTo>
                      <a:pt x="f99" y="f102"/>
                      <a:pt x="f53" y="f102"/>
                      <a:pt x="f103" y="f49"/>
                    </a:cubicBezTo>
                    <a:cubicBezTo>
                      <a:pt x="f91" y="f104"/>
                      <a:pt x="f97" y="f104"/>
                      <a:pt x="f57" y="f104"/>
                    </a:cubicBezTo>
                    <a:cubicBezTo>
                      <a:pt x="f62" y="f104"/>
                      <a:pt x="f64" y="f104"/>
                      <a:pt x="f66" y="f104"/>
                    </a:cubicBezTo>
                    <a:cubicBezTo>
                      <a:pt x="f67" y="f104"/>
                      <a:pt x="f71" y="f104"/>
                      <a:pt x="f70" y="f105"/>
                    </a:cubicBezTo>
                    <a:cubicBezTo>
                      <a:pt x="f69" y="f106"/>
                      <a:pt x="f71" y="f106"/>
                      <a:pt x="f67" y="f106"/>
                    </a:cubicBezTo>
                    <a:cubicBezTo>
                      <a:pt x="f62" y="f21"/>
                      <a:pt x="f55" y="f106"/>
                      <a:pt x="f103" y="f106"/>
                    </a:cubicBezTo>
                    <a:cubicBezTo>
                      <a:pt x="f53" y="f106"/>
                      <a:pt x="f90" y="f106"/>
                      <a:pt x="f55" y="f107"/>
                    </a:cubicBezTo>
                    <a:cubicBezTo>
                      <a:pt x="f97" y="f108"/>
                      <a:pt x="f55" y="f27"/>
                      <a:pt x="f90" y="f27"/>
                    </a:cubicBezTo>
                    <a:cubicBezTo>
                      <a:pt x="f53" y="f109"/>
                      <a:pt x="f103" y="f110"/>
                      <a:pt x="f111" y="f112"/>
                    </a:cubicBezTo>
                    <a:cubicBezTo>
                      <a:pt x="f53" y="f112"/>
                      <a:pt x="f33" y="f28"/>
                      <a:pt x="f25" y="f28"/>
                    </a:cubicBezTo>
                    <a:cubicBezTo>
                      <a:pt x="f103" y="f28"/>
                      <a:pt x="f53" y="f28"/>
                      <a:pt x="f99" y="f26"/>
                    </a:cubicBezTo>
                    <a:cubicBezTo>
                      <a:pt x="f91" y="f26"/>
                      <a:pt x="f91" y="f26"/>
                      <a:pt x="f91" y="f26"/>
                    </a:cubicBezTo>
                    <a:cubicBezTo>
                      <a:pt x="f91" y="f31"/>
                      <a:pt x="f25" y="f50"/>
                      <a:pt x="f111" y="f113"/>
                    </a:cubicBezTo>
                    <a:cubicBezTo>
                      <a:pt x="f111" y="f33"/>
                      <a:pt x="f35" y="f33"/>
                      <a:pt x="f33" y="f35"/>
                    </a:cubicBezTo>
                    <a:cubicBezTo>
                      <a:pt x="f35" y="f35"/>
                      <a:pt x="f111" y="f35"/>
                      <a:pt x="f111" y="f35"/>
                    </a:cubicBezTo>
                    <a:cubicBezTo>
                      <a:pt x="f25" y="f111"/>
                      <a:pt x="f53" y="f111"/>
                      <a:pt x="f53" y="f25"/>
                    </a:cubicBezTo>
                    <a:cubicBezTo>
                      <a:pt x="f53" y="f103"/>
                      <a:pt x="f25" y="f53"/>
                      <a:pt x="f111" y="f53"/>
                    </a:cubicBezTo>
                    <a:cubicBezTo>
                      <a:pt x="f35" y="f53"/>
                      <a:pt x="f35" y="f91"/>
                      <a:pt x="f33" y="f90"/>
                    </a:cubicBezTo>
                    <a:cubicBezTo>
                      <a:pt x="f31" y="f55"/>
                      <a:pt x="f50" y="f97"/>
                      <a:pt x="f31" y="f57"/>
                    </a:cubicBezTo>
                    <a:cubicBezTo>
                      <a:pt x="f31" y="f62"/>
                      <a:pt x="f50" y="f62"/>
                      <a:pt x="f30" y="f64"/>
                    </a:cubicBezTo>
                    <a:cubicBezTo>
                      <a:pt x="f24" y="f64"/>
                      <a:pt x="f26" y="f66"/>
                      <a:pt x="f26" y="f76"/>
                    </a:cubicBezTo>
                    <a:cubicBezTo>
                      <a:pt x="f26" y="f71"/>
                      <a:pt x="f50" y="f76"/>
                      <a:pt x="f50" y="f67"/>
                    </a:cubicBezTo>
                    <a:cubicBezTo>
                      <a:pt x="f31" y="f71"/>
                      <a:pt x="f113" y="f71"/>
                      <a:pt x="f113" y="f68"/>
                    </a:cubicBezTo>
                    <a:cubicBezTo>
                      <a:pt x="f31" y="f69"/>
                      <a:pt x="f30" y="f69"/>
                      <a:pt x="f28" y="f69"/>
                    </a:cubicBezTo>
                    <a:cubicBezTo>
                      <a:pt x="f28" y="f69"/>
                      <a:pt x="f114" y="f70"/>
                      <a:pt x="f24" y="f6"/>
                    </a:cubicBezTo>
                    <a:cubicBezTo>
                      <a:pt x="f28" y="f115"/>
                      <a:pt x="f28" y="f115"/>
                      <a:pt x="f28" y="f116"/>
                    </a:cubicBezTo>
                    <a:cubicBezTo>
                      <a:pt x="f28" y="f117"/>
                      <a:pt x="f28" y="f118"/>
                      <a:pt x="f30" y="f119"/>
                    </a:cubicBezTo>
                    <a:cubicBezTo>
                      <a:pt x="f31" y="f120"/>
                      <a:pt x="f50" y="f121"/>
                      <a:pt x="f28" y="f122"/>
                    </a:cubicBezTo>
                    <a:cubicBezTo>
                      <a:pt x="f24" y="f122"/>
                      <a:pt x="f114" y="f122"/>
                      <a:pt x="f112" y="f122"/>
                    </a:cubicBezTo>
                    <a:cubicBezTo>
                      <a:pt x="f110" y="f122"/>
                      <a:pt x="f23" y="f123"/>
                      <a:pt x="f23" y="f124"/>
                    </a:cubicBezTo>
                    <a:cubicBezTo>
                      <a:pt x="f23" y="f125"/>
                      <a:pt x="f126" y="f125"/>
                      <a:pt x="f114" y="f125"/>
                    </a:cubicBezTo>
                    <a:cubicBezTo>
                      <a:pt x="f114" y="f125"/>
                      <a:pt x="f24" y="f125"/>
                      <a:pt x="f24" y="f127"/>
                    </a:cubicBezTo>
                    <a:cubicBezTo>
                      <a:pt x="f24" y="f128"/>
                      <a:pt x="f126" y="f22"/>
                      <a:pt x="f129" y="f22"/>
                    </a:cubicBezTo>
                    <a:cubicBezTo>
                      <a:pt x="f109" y="f128"/>
                      <a:pt x="f27" y="f130"/>
                      <a:pt x="f27" y="f131"/>
                    </a:cubicBezTo>
                    <a:cubicBezTo>
                      <a:pt x="f27" y="f132"/>
                      <a:pt x="f108" y="f132"/>
                      <a:pt x="f107" y="f133"/>
                    </a:cubicBezTo>
                    <a:cubicBezTo>
                      <a:pt x="f106" y="f134"/>
                      <a:pt x="f108" y="f133"/>
                      <a:pt x="f108" y="f134"/>
                    </a:cubicBezTo>
                    <a:cubicBezTo>
                      <a:pt x="f108" y="f135"/>
                      <a:pt x="f21" y="f136"/>
                      <a:pt x="f105" y="f135"/>
                    </a:cubicBezTo>
                    <a:cubicBezTo>
                      <a:pt x="f21" y="f135"/>
                      <a:pt x="f106" y="f137"/>
                      <a:pt x="f36" y="f137"/>
                    </a:cubicBezTo>
                    <a:cubicBezTo>
                      <a:pt x="f107" y="f135"/>
                      <a:pt x="f107" y="f135"/>
                      <a:pt x="f107" y="f135"/>
                    </a:cubicBezTo>
                    <a:cubicBezTo>
                      <a:pt x="f107" y="f138"/>
                      <a:pt x="f139" y="f140"/>
                      <a:pt x="f104" y="f138"/>
                    </a:cubicBezTo>
                    <a:cubicBezTo>
                      <a:pt x="f105" y="f138"/>
                      <a:pt x="f139" y="f141"/>
                      <a:pt x="f139" y="f20"/>
                    </a:cubicBezTo>
                    <a:cubicBezTo>
                      <a:pt x="f139" y="f20"/>
                      <a:pt x="f139" y="f142"/>
                      <a:pt x="f105" y="f142"/>
                    </a:cubicBezTo>
                    <a:cubicBezTo>
                      <a:pt x="f104" y="f143"/>
                      <a:pt x="f49" y="f143"/>
                      <a:pt x="f102" y="f143"/>
                    </a:cubicBezTo>
                    <a:cubicBezTo>
                      <a:pt x="f49" y="f144"/>
                      <a:pt x="f104" y="f143"/>
                      <a:pt x="f105" y="f144"/>
                    </a:cubicBezTo>
                    <a:cubicBezTo>
                      <a:pt x="f105" y="f145"/>
                      <a:pt x="f105" y="f145"/>
                      <a:pt x="f105" y="f145"/>
                    </a:cubicBezTo>
                    <a:cubicBezTo>
                      <a:pt x="f49" y="f146"/>
                      <a:pt x="f101" y="f146"/>
                      <a:pt x="f100" y="f146"/>
                    </a:cubicBezTo>
                    <a:cubicBezTo>
                      <a:pt x="f102" y="f146"/>
                      <a:pt x="f105" y="f146"/>
                      <a:pt x="f106" y="f147"/>
                    </a:cubicBezTo>
                    <a:cubicBezTo>
                      <a:pt x="f107" y="f147"/>
                      <a:pt x="f27" y="f147"/>
                      <a:pt x="f129" y="f147"/>
                    </a:cubicBezTo>
                    <a:cubicBezTo>
                      <a:pt x="f129" y="f146"/>
                      <a:pt x="f110" y="f146"/>
                      <a:pt x="f110" y="f148"/>
                    </a:cubicBezTo>
                    <a:cubicBezTo>
                      <a:pt x="f23" y="f149"/>
                      <a:pt x="f108" y="f150"/>
                      <a:pt x="f106" y="f150"/>
                    </a:cubicBezTo>
                    <a:cubicBezTo>
                      <a:pt x="f49" y="f150"/>
                      <a:pt x="f151" y="f18"/>
                      <a:pt x="f29" y="f152"/>
                    </a:cubicBezTo>
                    <a:cubicBezTo>
                      <a:pt x="f29" y="f153"/>
                      <a:pt x="f98" y="f153"/>
                      <a:pt x="f98" y="f153"/>
                    </a:cubicBezTo>
                    <a:cubicBezTo>
                      <a:pt x="f37" y="f153"/>
                      <a:pt x="f151" y="f18"/>
                      <a:pt x="f100" y="f154"/>
                    </a:cubicBezTo>
                    <a:cubicBezTo>
                      <a:pt x="f100" y="f155"/>
                      <a:pt x="f37" y="f155"/>
                      <a:pt x="f19" y="f155"/>
                    </a:cubicBezTo>
                    <a:cubicBezTo>
                      <a:pt x="f98" y="f156"/>
                      <a:pt x="f19" y="f155"/>
                      <a:pt x="f98" y="f156"/>
                    </a:cubicBezTo>
                    <a:cubicBezTo>
                      <a:pt x="f98" y="f156"/>
                      <a:pt x="f98" y="f156"/>
                      <a:pt x="f19" y="f156"/>
                    </a:cubicBezTo>
                    <a:cubicBezTo>
                      <a:pt x="f37" y="f157"/>
                      <a:pt x="f98" y="f157"/>
                      <a:pt x="f29" y="f157"/>
                    </a:cubicBezTo>
                    <a:cubicBezTo>
                      <a:pt x="f158" y="f157"/>
                      <a:pt x="f94" y="f159"/>
                      <a:pt x="f93" y="f160"/>
                    </a:cubicBezTo>
                    <a:cubicBezTo>
                      <a:pt x="f93" y="f160"/>
                      <a:pt x="f92" y="f160"/>
                      <a:pt x="f93" y="f160"/>
                    </a:cubicBezTo>
                    <a:cubicBezTo>
                      <a:pt x="f94" y="f160"/>
                      <a:pt x="f17" y="f160"/>
                      <a:pt x="f158" y="f2"/>
                    </a:cubicBezTo>
                    <a:cubicBezTo>
                      <a:pt x="f94" y="f161"/>
                      <a:pt x="f158" y="f14"/>
                      <a:pt x="f92" y="f14"/>
                    </a:cubicBezTo>
                    <a:cubicBezTo>
                      <a:pt x="f162" y="f11"/>
                      <a:pt x="f89" y="f7"/>
                      <a:pt x="f8" y="f9"/>
                    </a:cubicBezTo>
                    <a:close/>
                  </a:path>
                </a:pathLst>
              </a:custGeom>
              <a:solidFill>
                <a:srgbClr val="0F1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Freeform 11">
                <a:extLst>
                  <a:ext uri="{FF2B5EF4-FFF2-40B4-BE49-F238E27FC236}">
                    <a16:creationId xmlns:a16="http://schemas.microsoft.com/office/drawing/2014/main" id="{94898EB6-226A-6470-86C0-A2871773B573}"/>
                  </a:ext>
                </a:extLst>
              </p:cNvPr>
              <p:cNvSpPr/>
              <p:nvPr/>
            </p:nvSpPr>
            <p:spPr>
              <a:xfrm>
                <a:off x="3997327" y="1182684"/>
                <a:ext cx="469901" cy="312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5"/>
                  <a:gd name="f7" fmla="val 83"/>
                  <a:gd name="f8" fmla="val 4"/>
                  <a:gd name="f9" fmla="val 57"/>
                  <a:gd name="f10" fmla="val 2"/>
                  <a:gd name="f11" fmla="val 58"/>
                  <a:gd name="f12" fmla="val 59"/>
                  <a:gd name="f13" fmla="val 60"/>
                  <a:gd name="f14" fmla="val 1"/>
                  <a:gd name="f15" fmla="val 48"/>
                  <a:gd name="f16" fmla="val 3"/>
                  <a:gd name="f17" fmla="val 36"/>
                  <a:gd name="f18" fmla="val 24"/>
                  <a:gd name="f19" fmla="val 21"/>
                  <a:gd name="f20" fmla="val 5"/>
                  <a:gd name="f21" fmla="val 18"/>
                  <a:gd name="f22" fmla="val 15"/>
                  <a:gd name="f23" fmla="val 7"/>
                  <a:gd name="f24" fmla="val 11"/>
                  <a:gd name="f25" fmla="val 22"/>
                  <a:gd name="f26" fmla="val 33"/>
                  <a:gd name="f27" fmla="val 43"/>
                  <a:gd name="f28" fmla="val 54"/>
                  <a:gd name="f29" fmla="val 6"/>
                  <a:gd name="f30" fmla="val 71"/>
                  <a:gd name="f31" fmla="val 9"/>
                  <a:gd name="f32" fmla="val 88"/>
                  <a:gd name="f33" fmla="val 104"/>
                  <a:gd name="f34" fmla="val 16"/>
                  <a:gd name="f35" fmla="val 108"/>
                  <a:gd name="f36" fmla="val 17"/>
                  <a:gd name="f37" fmla="val 112"/>
                  <a:gd name="f38" fmla="val 116"/>
                  <a:gd name="f39" fmla="val 20"/>
                  <a:gd name="f40" fmla="val 123"/>
                  <a:gd name="f41" fmla="val 23"/>
                  <a:gd name="f42" fmla="val 25"/>
                  <a:gd name="f43" fmla="val 32"/>
                  <a:gd name="f44" fmla="val 118"/>
                  <a:gd name="f45" fmla="val 65"/>
                  <a:gd name="f46" fmla="val 81"/>
                  <a:gd name="f47" fmla="val 82"/>
                  <a:gd name="f48" fmla="val 110"/>
                  <a:gd name="f49" fmla="val 109"/>
                  <a:gd name="f50" fmla="val 107"/>
                  <a:gd name="f51" fmla="val 101"/>
                  <a:gd name="f52" fmla="val 95"/>
                  <a:gd name="f53" fmla="val 89"/>
                  <a:gd name="f54" fmla="val 86"/>
                  <a:gd name="f55" fmla="val 80"/>
                  <a:gd name="f56" fmla="val 79"/>
                  <a:gd name="f57" fmla="val 84"/>
                  <a:gd name="f58" fmla="val 90"/>
                  <a:gd name="f59" fmla="val 97"/>
                  <a:gd name="f60" fmla="val 105"/>
                  <a:gd name="f61" fmla="val 78"/>
                  <a:gd name="f62" fmla="val 77"/>
                  <a:gd name="f63" fmla="val 76"/>
                  <a:gd name="f64" fmla="val 75"/>
                  <a:gd name="f65" fmla="val 72"/>
                  <a:gd name="f66" fmla="val 68"/>
                  <a:gd name="f67" fmla="val 69"/>
                  <a:gd name="f68" fmla="val 70"/>
                  <a:gd name="f69" fmla="val 102"/>
                  <a:gd name="f70" fmla="val 67"/>
                  <a:gd name="f71" fmla="val 66"/>
                  <a:gd name="f72" fmla="val 64"/>
                  <a:gd name="f73" fmla="val 103"/>
                  <a:gd name="f74" fmla="val 100"/>
                  <a:gd name="f75" fmla="val 63"/>
                  <a:gd name="f76" fmla="val 61"/>
                  <a:gd name="f77" fmla="val 62"/>
                  <a:gd name="f78" fmla="val 111"/>
                  <a:gd name="f79" fmla="val 55"/>
                  <a:gd name="f80" fmla="val 106"/>
                  <a:gd name="f81" fmla="val 99"/>
                  <a:gd name="f82" fmla="val 52"/>
                  <a:gd name="f83" fmla="val 51"/>
                  <a:gd name="f84" fmla="val 50"/>
                  <a:gd name="f85" fmla="val 49"/>
                  <a:gd name="f86" fmla="val 113"/>
                  <a:gd name="f87" fmla="val 115"/>
                  <a:gd name="f88" fmla="val 53"/>
                  <a:gd name="f89" fmla="val 114"/>
                  <a:gd name="f90" fmla="val 47"/>
                  <a:gd name="f91" fmla="val 46"/>
                  <a:gd name="f92" fmla="val 93"/>
                  <a:gd name="f93" fmla="val 45"/>
                  <a:gd name="f94" fmla="val 92"/>
                  <a:gd name="f95" fmla="val 44"/>
                  <a:gd name="f96" fmla="val 91"/>
                  <a:gd name="f97" fmla="val 41"/>
                  <a:gd name="f98" fmla="val 42"/>
                  <a:gd name="f99" fmla="val 94"/>
                  <a:gd name="f100" fmla="val 96"/>
                  <a:gd name="f101" fmla="val 98"/>
                  <a:gd name="f102" fmla="val 40"/>
                  <a:gd name="f103" fmla="val 39"/>
                  <a:gd name="f104" fmla="val 37"/>
                  <a:gd name="f105" fmla="val 35"/>
                  <a:gd name="f106" fmla="val 34"/>
                  <a:gd name="f107" fmla="val 31"/>
                  <a:gd name="f108" fmla="val 85"/>
                  <a:gd name="f109" fmla="val 30"/>
                  <a:gd name="f110" fmla="val 29"/>
                  <a:gd name="f111" fmla="val 28"/>
                  <a:gd name="f112" fmla="val 27"/>
                  <a:gd name="f113" fmla="val 119"/>
                  <a:gd name="f114" fmla="val 26"/>
                  <a:gd name="f115" fmla="val 73"/>
                  <a:gd name="f116" fmla="val 14"/>
                  <a:gd name="f117" fmla="val 13"/>
                  <a:gd name="f118" fmla="val 12"/>
                  <a:gd name="f119" fmla="val 10"/>
                  <a:gd name="f120" fmla="val 8"/>
                  <a:gd name="f121" fmla="val 19"/>
                  <a:gd name="f122" fmla="val 74"/>
                  <a:gd name="f123" fmla="val 56"/>
                  <a:gd name="f124" fmla="+- 0 0 -90"/>
                  <a:gd name="f125" fmla="*/ f3 1 125"/>
                  <a:gd name="f126" fmla="*/ f4 1 83"/>
                  <a:gd name="f127" fmla="val f5"/>
                  <a:gd name="f128" fmla="val f6"/>
                  <a:gd name="f129" fmla="val f7"/>
                  <a:gd name="f130" fmla="*/ f124 f0 1"/>
                  <a:gd name="f131" fmla="+- f129 0 f127"/>
                  <a:gd name="f132" fmla="+- f128 0 f127"/>
                  <a:gd name="f133" fmla="*/ f130 1 f2"/>
                  <a:gd name="f134" fmla="*/ f132 1 125"/>
                  <a:gd name="f135" fmla="*/ f131 1 83"/>
                  <a:gd name="f136" fmla="*/ 0 f132 1"/>
                  <a:gd name="f137" fmla="*/ 60 f131 1"/>
                  <a:gd name="f138" fmla="*/ 5 f132 1"/>
                  <a:gd name="f139" fmla="*/ 15 f131 1"/>
                  <a:gd name="f140" fmla="*/ 54 f132 1"/>
                  <a:gd name="f141" fmla="*/ 6 f131 1"/>
                  <a:gd name="f142" fmla="*/ 116 f132 1"/>
                  <a:gd name="f143" fmla="*/ 20 f131 1"/>
                  <a:gd name="f144" fmla="*/ 112 f132 1"/>
                  <a:gd name="f145" fmla="*/ 81 f131 1"/>
                  <a:gd name="f146" fmla="*/ 107 f132 1"/>
                  <a:gd name="f147" fmla="*/ 82 f131 1"/>
                  <a:gd name="f148" fmla="*/ 81 f132 1"/>
                  <a:gd name="f149" fmla="*/ 84 f132 1"/>
                  <a:gd name="f150" fmla="*/ 79 f131 1"/>
                  <a:gd name="f151" fmla="*/ 108 f132 1"/>
                  <a:gd name="f152" fmla="*/ 77 f131 1"/>
                  <a:gd name="f153" fmla="*/ 109 f132 1"/>
                  <a:gd name="f154" fmla="*/ 68 f131 1"/>
                  <a:gd name="f155" fmla="*/ 101 f132 1"/>
                  <a:gd name="f156" fmla="*/ 67 f131 1"/>
                  <a:gd name="f157" fmla="*/ 110 f132 1"/>
                  <a:gd name="f158" fmla="*/ 65 f131 1"/>
                  <a:gd name="f159" fmla="*/ 100 f132 1"/>
                  <a:gd name="f160" fmla="*/ 63 f131 1"/>
                  <a:gd name="f161" fmla="*/ 62 f131 1"/>
                  <a:gd name="f162" fmla="*/ 111 f132 1"/>
                  <a:gd name="f163" fmla="*/ 59 f131 1"/>
                  <a:gd name="f164" fmla="*/ 106 f132 1"/>
                  <a:gd name="f165" fmla="*/ 55 f131 1"/>
                  <a:gd name="f166" fmla="*/ 99 f132 1"/>
                  <a:gd name="f167" fmla="*/ 54 f131 1"/>
                  <a:gd name="f168" fmla="*/ 105 f132 1"/>
                  <a:gd name="f169" fmla="*/ 51 f131 1"/>
                  <a:gd name="f170" fmla="*/ 113 f132 1"/>
                  <a:gd name="f171" fmla="*/ 49 f131 1"/>
                  <a:gd name="f172" fmla="*/ 52 f131 1"/>
                  <a:gd name="f173" fmla="*/ 47 f131 1"/>
                  <a:gd name="f174" fmla="*/ 91 f132 1"/>
                  <a:gd name="f175" fmla="*/ 44 f131 1"/>
                  <a:gd name="f176" fmla="*/ 40 f131 1"/>
                  <a:gd name="f177" fmla="*/ 115 f132 1"/>
                  <a:gd name="f178" fmla="*/ 41 f131 1"/>
                  <a:gd name="f179" fmla="*/ 102 f132 1"/>
                  <a:gd name="f180" fmla="*/ 39 f131 1"/>
                  <a:gd name="f181" fmla="*/ 36 f131 1"/>
                  <a:gd name="f182" fmla="*/ 34 f131 1"/>
                  <a:gd name="f183" fmla="*/ 98 f132 1"/>
                  <a:gd name="f184" fmla="*/ 32 f131 1"/>
                  <a:gd name="f185" fmla="*/ 95 f132 1"/>
                  <a:gd name="f186" fmla="*/ 35 f131 1"/>
                  <a:gd name="f187" fmla="*/ 90 f132 1"/>
                  <a:gd name="f188" fmla="*/ 31 f131 1"/>
                  <a:gd name="f189" fmla="*/ 61 f132 1"/>
                  <a:gd name="f190" fmla="*/ 28 f131 1"/>
                  <a:gd name="f191" fmla="*/ 64 f132 1"/>
                  <a:gd name="f192" fmla="*/ 24 f131 1"/>
                  <a:gd name="f193" fmla="*/ 30 f131 1"/>
                  <a:gd name="f194" fmla="*/ 119 f132 1"/>
                  <a:gd name="f195" fmla="*/ 25 f131 1"/>
                  <a:gd name="f196" fmla="*/ 73 f132 1"/>
                  <a:gd name="f197" fmla="*/ 39 f132 1"/>
                  <a:gd name="f198" fmla="*/ 13 f132 1"/>
                  <a:gd name="f199" fmla="*/ 11 f131 1"/>
                  <a:gd name="f200" fmla="*/ 15 f132 1"/>
                  <a:gd name="f201" fmla="*/ 8 f131 1"/>
                  <a:gd name="f202" fmla="*/ 42 f132 1"/>
                  <a:gd name="f203" fmla="*/ 14 f131 1"/>
                  <a:gd name="f204" fmla="*/ 46 f132 1"/>
                  <a:gd name="f205" fmla="*/ 16 f131 1"/>
                  <a:gd name="f206" fmla="*/ 66 f132 1"/>
                  <a:gd name="f207" fmla="*/ 86 f132 1"/>
                  <a:gd name="f208" fmla="*/ 21 f131 1"/>
                  <a:gd name="f209" fmla="*/ 74 f132 1"/>
                  <a:gd name="f210" fmla="*/ 65 f132 1"/>
                  <a:gd name="f211" fmla="*/ 19 f132 1"/>
                  <a:gd name="f212" fmla="*/ 18 f132 1"/>
                  <a:gd name="f213" fmla="*/ 4 f131 1"/>
                  <a:gd name="f214" fmla="*/ 26 f132 1"/>
                  <a:gd name="f215" fmla="*/ 14 f132 1"/>
                  <a:gd name="f216" fmla="*/ 5 f131 1"/>
                  <a:gd name="f217" fmla="*/ 9 f132 1"/>
                  <a:gd name="f218" fmla="*/ 8 f132 1"/>
                  <a:gd name="f219" fmla="*/ 43 f131 1"/>
                  <a:gd name="f220" fmla="*/ 4 f132 1"/>
                  <a:gd name="f221" fmla="+- f133 0 f1"/>
                  <a:gd name="f222" fmla="*/ f136 1 125"/>
                  <a:gd name="f223" fmla="*/ f137 1 83"/>
                  <a:gd name="f224" fmla="*/ f138 1 125"/>
                  <a:gd name="f225" fmla="*/ f139 1 83"/>
                  <a:gd name="f226" fmla="*/ f140 1 125"/>
                  <a:gd name="f227" fmla="*/ f141 1 83"/>
                  <a:gd name="f228" fmla="*/ f142 1 125"/>
                  <a:gd name="f229" fmla="*/ f143 1 83"/>
                  <a:gd name="f230" fmla="*/ f144 1 125"/>
                  <a:gd name="f231" fmla="*/ f145 1 83"/>
                  <a:gd name="f232" fmla="*/ f146 1 125"/>
                  <a:gd name="f233" fmla="*/ f147 1 83"/>
                  <a:gd name="f234" fmla="*/ f148 1 125"/>
                  <a:gd name="f235" fmla="*/ f149 1 125"/>
                  <a:gd name="f236" fmla="*/ f150 1 83"/>
                  <a:gd name="f237" fmla="*/ f151 1 125"/>
                  <a:gd name="f238" fmla="*/ f152 1 83"/>
                  <a:gd name="f239" fmla="*/ f153 1 125"/>
                  <a:gd name="f240" fmla="*/ f154 1 83"/>
                  <a:gd name="f241" fmla="*/ f155 1 125"/>
                  <a:gd name="f242" fmla="*/ f156 1 83"/>
                  <a:gd name="f243" fmla="*/ f157 1 125"/>
                  <a:gd name="f244" fmla="*/ f158 1 83"/>
                  <a:gd name="f245" fmla="*/ f159 1 125"/>
                  <a:gd name="f246" fmla="*/ f160 1 83"/>
                  <a:gd name="f247" fmla="*/ f161 1 83"/>
                  <a:gd name="f248" fmla="*/ f162 1 125"/>
                  <a:gd name="f249" fmla="*/ f163 1 83"/>
                  <a:gd name="f250" fmla="*/ f164 1 125"/>
                  <a:gd name="f251" fmla="*/ f165 1 83"/>
                  <a:gd name="f252" fmla="*/ f166 1 125"/>
                  <a:gd name="f253" fmla="*/ f167 1 83"/>
                  <a:gd name="f254" fmla="*/ f168 1 125"/>
                  <a:gd name="f255" fmla="*/ f169 1 83"/>
                  <a:gd name="f256" fmla="*/ f170 1 125"/>
                  <a:gd name="f257" fmla="*/ f171 1 83"/>
                  <a:gd name="f258" fmla="*/ f172 1 83"/>
                  <a:gd name="f259" fmla="*/ f173 1 83"/>
                  <a:gd name="f260" fmla="*/ f174 1 125"/>
                  <a:gd name="f261" fmla="*/ f175 1 83"/>
                  <a:gd name="f262" fmla="*/ f176 1 83"/>
                  <a:gd name="f263" fmla="*/ f177 1 125"/>
                  <a:gd name="f264" fmla="*/ f178 1 83"/>
                  <a:gd name="f265" fmla="*/ f179 1 125"/>
                  <a:gd name="f266" fmla="*/ f180 1 83"/>
                  <a:gd name="f267" fmla="*/ f181 1 83"/>
                  <a:gd name="f268" fmla="*/ f182 1 83"/>
                  <a:gd name="f269" fmla="*/ f183 1 125"/>
                  <a:gd name="f270" fmla="*/ f184 1 83"/>
                  <a:gd name="f271" fmla="*/ f185 1 125"/>
                  <a:gd name="f272" fmla="*/ f186 1 83"/>
                  <a:gd name="f273" fmla="*/ f187 1 125"/>
                  <a:gd name="f274" fmla="*/ f188 1 83"/>
                  <a:gd name="f275" fmla="*/ f189 1 125"/>
                  <a:gd name="f276" fmla="*/ f190 1 83"/>
                  <a:gd name="f277" fmla="*/ f191 1 125"/>
                  <a:gd name="f278" fmla="*/ f192 1 83"/>
                  <a:gd name="f279" fmla="*/ f193 1 83"/>
                  <a:gd name="f280" fmla="*/ f194 1 125"/>
                  <a:gd name="f281" fmla="*/ f195 1 83"/>
                  <a:gd name="f282" fmla="*/ f196 1 125"/>
                  <a:gd name="f283" fmla="*/ f197 1 125"/>
                  <a:gd name="f284" fmla="*/ f198 1 125"/>
                  <a:gd name="f285" fmla="*/ f199 1 83"/>
                  <a:gd name="f286" fmla="*/ f200 1 125"/>
                  <a:gd name="f287" fmla="*/ f201 1 83"/>
                  <a:gd name="f288" fmla="*/ f202 1 125"/>
                  <a:gd name="f289" fmla="*/ f203 1 83"/>
                  <a:gd name="f290" fmla="*/ f204 1 125"/>
                  <a:gd name="f291" fmla="*/ f205 1 83"/>
                  <a:gd name="f292" fmla="*/ f206 1 125"/>
                  <a:gd name="f293" fmla="*/ f207 1 125"/>
                  <a:gd name="f294" fmla="*/ f208 1 83"/>
                  <a:gd name="f295" fmla="*/ f209 1 125"/>
                  <a:gd name="f296" fmla="*/ f210 1 125"/>
                  <a:gd name="f297" fmla="*/ f211 1 125"/>
                  <a:gd name="f298" fmla="*/ f212 1 125"/>
                  <a:gd name="f299" fmla="*/ f213 1 83"/>
                  <a:gd name="f300" fmla="*/ f214 1 125"/>
                  <a:gd name="f301" fmla="*/ f215 1 125"/>
                  <a:gd name="f302" fmla="*/ f216 1 83"/>
                  <a:gd name="f303" fmla="*/ f217 1 125"/>
                  <a:gd name="f304" fmla="*/ f218 1 125"/>
                  <a:gd name="f305" fmla="*/ f219 1 83"/>
                  <a:gd name="f306" fmla="*/ f220 1 125"/>
                  <a:gd name="f307" fmla="*/ 0 1 f134"/>
                  <a:gd name="f308" fmla="*/ f128 1 f134"/>
                  <a:gd name="f309" fmla="*/ 0 1 f135"/>
                  <a:gd name="f310" fmla="*/ f129 1 f135"/>
                  <a:gd name="f311" fmla="*/ f222 1 f134"/>
                  <a:gd name="f312" fmla="*/ f223 1 f135"/>
                  <a:gd name="f313" fmla="*/ f224 1 f134"/>
                  <a:gd name="f314" fmla="*/ f225 1 f135"/>
                  <a:gd name="f315" fmla="*/ f226 1 f134"/>
                  <a:gd name="f316" fmla="*/ f227 1 f135"/>
                  <a:gd name="f317" fmla="*/ f228 1 f134"/>
                  <a:gd name="f318" fmla="*/ f229 1 f135"/>
                  <a:gd name="f319" fmla="*/ f230 1 f134"/>
                  <a:gd name="f320" fmla="*/ f231 1 f135"/>
                  <a:gd name="f321" fmla="*/ f232 1 f134"/>
                  <a:gd name="f322" fmla="*/ f233 1 f135"/>
                  <a:gd name="f323" fmla="*/ f234 1 f134"/>
                  <a:gd name="f324" fmla="*/ f235 1 f134"/>
                  <a:gd name="f325" fmla="*/ f236 1 f135"/>
                  <a:gd name="f326" fmla="*/ f237 1 f134"/>
                  <a:gd name="f327" fmla="*/ f238 1 f135"/>
                  <a:gd name="f328" fmla="*/ f239 1 f134"/>
                  <a:gd name="f329" fmla="*/ f240 1 f135"/>
                  <a:gd name="f330" fmla="*/ f241 1 f134"/>
                  <a:gd name="f331" fmla="*/ f242 1 f135"/>
                  <a:gd name="f332" fmla="*/ f243 1 f134"/>
                  <a:gd name="f333" fmla="*/ f244 1 f135"/>
                  <a:gd name="f334" fmla="*/ f245 1 f134"/>
                  <a:gd name="f335" fmla="*/ f246 1 f135"/>
                  <a:gd name="f336" fmla="*/ f247 1 f135"/>
                  <a:gd name="f337" fmla="*/ f248 1 f134"/>
                  <a:gd name="f338" fmla="*/ f249 1 f135"/>
                  <a:gd name="f339" fmla="*/ f250 1 f134"/>
                  <a:gd name="f340" fmla="*/ f251 1 f135"/>
                  <a:gd name="f341" fmla="*/ f252 1 f134"/>
                  <a:gd name="f342" fmla="*/ f253 1 f135"/>
                  <a:gd name="f343" fmla="*/ f254 1 f134"/>
                  <a:gd name="f344" fmla="*/ f255 1 f135"/>
                  <a:gd name="f345" fmla="*/ f256 1 f134"/>
                  <a:gd name="f346" fmla="*/ f257 1 f135"/>
                  <a:gd name="f347" fmla="*/ f258 1 f135"/>
                  <a:gd name="f348" fmla="*/ f259 1 f135"/>
                  <a:gd name="f349" fmla="*/ f260 1 f134"/>
                  <a:gd name="f350" fmla="*/ f261 1 f135"/>
                  <a:gd name="f351" fmla="*/ f262 1 f135"/>
                  <a:gd name="f352" fmla="*/ f263 1 f134"/>
                  <a:gd name="f353" fmla="*/ f264 1 f135"/>
                  <a:gd name="f354" fmla="*/ f265 1 f134"/>
                  <a:gd name="f355" fmla="*/ f266 1 f135"/>
                  <a:gd name="f356" fmla="*/ f267 1 f135"/>
                  <a:gd name="f357" fmla="*/ f268 1 f135"/>
                  <a:gd name="f358" fmla="*/ f269 1 f134"/>
                  <a:gd name="f359" fmla="*/ f270 1 f135"/>
                  <a:gd name="f360" fmla="*/ f271 1 f134"/>
                  <a:gd name="f361" fmla="*/ f272 1 f135"/>
                  <a:gd name="f362" fmla="*/ f273 1 f134"/>
                  <a:gd name="f363" fmla="*/ f274 1 f135"/>
                  <a:gd name="f364" fmla="*/ f275 1 f134"/>
                  <a:gd name="f365" fmla="*/ f276 1 f135"/>
                  <a:gd name="f366" fmla="*/ f277 1 f134"/>
                  <a:gd name="f367" fmla="*/ f278 1 f135"/>
                  <a:gd name="f368" fmla="*/ f279 1 f135"/>
                  <a:gd name="f369" fmla="*/ f280 1 f134"/>
                  <a:gd name="f370" fmla="*/ f281 1 f135"/>
                  <a:gd name="f371" fmla="*/ f282 1 f134"/>
                  <a:gd name="f372" fmla="*/ f283 1 f134"/>
                  <a:gd name="f373" fmla="*/ f284 1 f134"/>
                  <a:gd name="f374" fmla="*/ f285 1 f135"/>
                  <a:gd name="f375" fmla="*/ f286 1 f134"/>
                  <a:gd name="f376" fmla="*/ f287 1 f135"/>
                  <a:gd name="f377" fmla="*/ f288 1 f134"/>
                  <a:gd name="f378" fmla="*/ f289 1 f135"/>
                  <a:gd name="f379" fmla="*/ f290 1 f134"/>
                  <a:gd name="f380" fmla="*/ f291 1 f135"/>
                  <a:gd name="f381" fmla="*/ f292 1 f134"/>
                  <a:gd name="f382" fmla="*/ f293 1 f134"/>
                  <a:gd name="f383" fmla="*/ f294 1 f135"/>
                  <a:gd name="f384" fmla="*/ f295 1 f134"/>
                  <a:gd name="f385" fmla="*/ f296 1 f134"/>
                  <a:gd name="f386" fmla="*/ f297 1 f134"/>
                  <a:gd name="f387" fmla="*/ f298 1 f134"/>
                  <a:gd name="f388" fmla="*/ f299 1 f135"/>
                  <a:gd name="f389" fmla="*/ f300 1 f134"/>
                  <a:gd name="f390" fmla="*/ f301 1 f134"/>
                  <a:gd name="f391" fmla="*/ f302 1 f135"/>
                  <a:gd name="f392" fmla="*/ f303 1 f134"/>
                  <a:gd name="f393" fmla="*/ f304 1 f134"/>
                  <a:gd name="f394" fmla="*/ f305 1 f135"/>
                  <a:gd name="f395" fmla="*/ f306 1 f134"/>
                  <a:gd name="f396" fmla="*/ f307 f125 1"/>
                  <a:gd name="f397" fmla="*/ f308 f125 1"/>
                  <a:gd name="f398" fmla="*/ f310 f126 1"/>
                  <a:gd name="f399" fmla="*/ f309 f126 1"/>
                  <a:gd name="f400" fmla="*/ f311 f125 1"/>
                  <a:gd name="f401" fmla="*/ f312 f126 1"/>
                  <a:gd name="f402" fmla="*/ f313 f125 1"/>
                  <a:gd name="f403" fmla="*/ f314 f126 1"/>
                  <a:gd name="f404" fmla="*/ f315 f125 1"/>
                  <a:gd name="f405" fmla="*/ f316 f126 1"/>
                  <a:gd name="f406" fmla="*/ f317 f125 1"/>
                  <a:gd name="f407" fmla="*/ f318 f126 1"/>
                  <a:gd name="f408" fmla="*/ f319 f125 1"/>
                  <a:gd name="f409" fmla="*/ f320 f126 1"/>
                  <a:gd name="f410" fmla="*/ f321 f125 1"/>
                  <a:gd name="f411" fmla="*/ f322 f126 1"/>
                  <a:gd name="f412" fmla="*/ f323 f125 1"/>
                  <a:gd name="f413" fmla="*/ f324 f125 1"/>
                  <a:gd name="f414" fmla="*/ f325 f126 1"/>
                  <a:gd name="f415" fmla="*/ f326 f125 1"/>
                  <a:gd name="f416" fmla="*/ f327 f126 1"/>
                  <a:gd name="f417" fmla="*/ f328 f125 1"/>
                  <a:gd name="f418" fmla="*/ f329 f126 1"/>
                  <a:gd name="f419" fmla="*/ f330 f125 1"/>
                  <a:gd name="f420" fmla="*/ f331 f126 1"/>
                  <a:gd name="f421" fmla="*/ f332 f125 1"/>
                  <a:gd name="f422" fmla="*/ f333 f126 1"/>
                  <a:gd name="f423" fmla="*/ f334 f125 1"/>
                  <a:gd name="f424" fmla="*/ f335 f126 1"/>
                  <a:gd name="f425" fmla="*/ f336 f126 1"/>
                  <a:gd name="f426" fmla="*/ f337 f125 1"/>
                  <a:gd name="f427" fmla="*/ f338 f126 1"/>
                  <a:gd name="f428" fmla="*/ f339 f125 1"/>
                  <a:gd name="f429" fmla="*/ f340 f126 1"/>
                  <a:gd name="f430" fmla="*/ f341 f125 1"/>
                  <a:gd name="f431" fmla="*/ f342 f126 1"/>
                  <a:gd name="f432" fmla="*/ f343 f125 1"/>
                  <a:gd name="f433" fmla="*/ f344 f126 1"/>
                  <a:gd name="f434" fmla="*/ f345 f125 1"/>
                  <a:gd name="f435" fmla="*/ f346 f126 1"/>
                  <a:gd name="f436" fmla="*/ f347 f126 1"/>
                  <a:gd name="f437" fmla="*/ f348 f126 1"/>
                  <a:gd name="f438" fmla="*/ f349 f125 1"/>
                  <a:gd name="f439" fmla="*/ f350 f126 1"/>
                  <a:gd name="f440" fmla="*/ f351 f126 1"/>
                  <a:gd name="f441" fmla="*/ f352 f125 1"/>
                  <a:gd name="f442" fmla="*/ f353 f126 1"/>
                  <a:gd name="f443" fmla="*/ f354 f125 1"/>
                  <a:gd name="f444" fmla="*/ f355 f126 1"/>
                  <a:gd name="f445" fmla="*/ f356 f126 1"/>
                  <a:gd name="f446" fmla="*/ f357 f126 1"/>
                  <a:gd name="f447" fmla="*/ f358 f125 1"/>
                  <a:gd name="f448" fmla="*/ f359 f126 1"/>
                  <a:gd name="f449" fmla="*/ f360 f125 1"/>
                  <a:gd name="f450" fmla="*/ f361 f126 1"/>
                  <a:gd name="f451" fmla="*/ f362 f125 1"/>
                  <a:gd name="f452" fmla="*/ f363 f126 1"/>
                  <a:gd name="f453" fmla="*/ f364 f125 1"/>
                  <a:gd name="f454" fmla="*/ f365 f126 1"/>
                  <a:gd name="f455" fmla="*/ f366 f125 1"/>
                  <a:gd name="f456" fmla="*/ f367 f126 1"/>
                  <a:gd name="f457" fmla="*/ f368 f126 1"/>
                  <a:gd name="f458" fmla="*/ f369 f125 1"/>
                  <a:gd name="f459" fmla="*/ f370 f126 1"/>
                  <a:gd name="f460" fmla="*/ f371 f125 1"/>
                  <a:gd name="f461" fmla="*/ f372 f125 1"/>
                  <a:gd name="f462" fmla="*/ f373 f125 1"/>
                  <a:gd name="f463" fmla="*/ f374 f126 1"/>
                  <a:gd name="f464" fmla="*/ f375 f125 1"/>
                  <a:gd name="f465" fmla="*/ f376 f126 1"/>
                  <a:gd name="f466" fmla="*/ f377 f125 1"/>
                  <a:gd name="f467" fmla="*/ f378 f126 1"/>
                  <a:gd name="f468" fmla="*/ f379 f125 1"/>
                  <a:gd name="f469" fmla="*/ f380 f126 1"/>
                  <a:gd name="f470" fmla="*/ f381 f125 1"/>
                  <a:gd name="f471" fmla="*/ f382 f125 1"/>
                  <a:gd name="f472" fmla="*/ f383 f126 1"/>
                  <a:gd name="f473" fmla="*/ f384 f125 1"/>
                  <a:gd name="f474" fmla="*/ f385 f125 1"/>
                  <a:gd name="f475" fmla="*/ f386 f125 1"/>
                  <a:gd name="f476" fmla="*/ f387 f125 1"/>
                  <a:gd name="f477" fmla="*/ f388 f126 1"/>
                  <a:gd name="f478" fmla="*/ f389 f125 1"/>
                  <a:gd name="f479" fmla="*/ f390 f125 1"/>
                  <a:gd name="f480" fmla="*/ f391 f126 1"/>
                  <a:gd name="f481" fmla="*/ f392 f125 1"/>
                  <a:gd name="f482" fmla="*/ f393 f125 1"/>
                  <a:gd name="f483" fmla="*/ f394 f126 1"/>
                  <a:gd name="f484" fmla="*/ f395 f1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21">
                    <a:pos x="f400" y="f401"/>
                  </a:cxn>
                  <a:cxn ang="f221">
                    <a:pos x="f402" y="f403"/>
                  </a:cxn>
                  <a:cxn ang="f221">
                    <a:pos x="f404" y="f405"/>
                  </a:cxn>
                  <a:cxn ang="f221">
                    <a:pos x="f406" y="f407"/>
                  </a:cxn>
                  <a:cxn ang="f221">
                    <a:pos x="f408" y="f409"/>
                  </a:cxn>
                  <a:cxn ang="f221">
                    <a:pos x="f410" y="f411"/>
                  </a:cxn>
                  <a:cxn ang="f221">
                    <a:pos x="f412" y="f409"/>
                  </a:cxn>
                  <a:cxn ang="f221">
                    <a:pos x="f413" y="f414"/>
                  </a:cxn>
                  <a:cxn ang="f221">
                    <a:pos x="f415" y="f416"/>
                  </a:cxn>
                  <a:cxn ang="f221">
                    <a:pos x="f417" y="f418"/>
                  </a:cxn>
                  <a:cxn ang="f221">
                    <a:pos x="f419" y="f420"/>
                  </a:cxn>
                  <a:cxn ang="f221">
                    <a:pos x="f421" y="f422"/>
                  </a:cxn>
                  <a:cxn ang="f221">
                    <a:pos x="f423" y="f424"/>
                  </a:cxn>
                  <a:cxn ang="f221">
                    <a:pos x="f421" y="f425"/>
                  </a:cxn>
                  <a:cxn ang="f221">
                    <a:pos x="f421" y="f425"/>
                  </a:cxn>
                  <a:cxn ang="f221">
                    <a:pos x="f426" y="f427"/>
                  </a:cxn>
                  <a:cxn ang="f221">
                    <a:pos x="f428" y="f429"/>
                  </a:cxn>
                  <a:cxn ang="f221">
                    <a:pos x="f430" y="f431"/>
                  </a:cxn>
                  <a:cxn ang="f221">
                    <a:pos x="f432" y="f433"/>
                  </a:cxn>
                  <a:cxn ang="f221">
                    <a:pos x="f434" y="f435"/>
                  </a:cxn>
                  <a:cxn ang="f221">
                    <a:pos x="f434" y="f436"/>
                  </a:cxn>
                  <a:cxn ang="f221">
                    <a:pos x="f434" y="f437"/>
                  </a:cxn>
                  <a:cxn ang="f221">
                    <a:pos x="f438" y="f439"/>
                  </a:cxn>
                  <a:cxn ang="f221">
                    <a:pos x="f430" y="f440"/>
                  </a:cxn>
                  <a:cxn ang="f221">
                    <a:pos x="f441" y="f442"/>
                  </a:cxn>
                  <a:cxn ang="f221">
                    <a:pos x="f443" y="f444"/>
                  </a:cxn>
                  <a:cxn ang="f221">
                    <a:pos x="f421" y="f445"/>
                  </a:cxn>
                  <a:cxn ang="f221">
                    <a:pos x="f432" y="f446"/>
                  </a:cxn>
                  <a:cxn ang="f221">
                    <a:pos x="f447" y="f448"/>
                  </a:cxn>
                  <a:cxn ang="f221">
                    <a:pos x="f430" y="f448"/>
                  </a:cxn>
                  <a:cxn ang="f221">
                    <a:pos x="f449" y="f450"/>
                  </a:cxn>
                  <a:cxn ang="f221">
                    <a:pos x="f451" y="f452"/>
                  </a:cxn>
                  <a:cxn ang="f221">
                    <a:pos x="f453" y="f454"/>
                  </a:cxn>
                  <a:cxn ang="f221">
                    <a:pos x="f455" y="f456"/>
                  </a:cxn>
                  <a:cxn ang="f221">
                    <a:pos x="f415" y="f457"/>
                  </a:cxn>
                  <a:cxn ang="f221">
                    <a:pos x="f458" y="f459"/>
                  </a:cxn>
                  <a:cxn ang="f221">
                    <a:pos x="f460" y="f459"/>
                  </a:cxn>
                  <a:cxn ang="f221">
                    <a:pos x="f461" y="f456"/>
                  </a:cxn>
                  <a:cxn ang="f221">
                    <a:pos x="f462" y="f463"/>
                  </a:cxn>
                  <a:cxn ang="f221">
                    <a:pos x="f464" y="f465"/>
                  </a:cxn>
                  <a:cxn ang="f221">
                    <a:pos x="f466" y="f467"/>
                  </a:cxn>
                  <a:cxn ang="f221">
                    <a:pos x="f468" y="f469"/>
                  </a:cxn>
                  <a:cxn ang="f221">
                    <a:pos x="f404" y="f403"/>
                  </a:cxn>
                  <a:cxn ang="f221">
                    <a:pos x="f470" y="f469"/>
                  </a:cxn>
                  <a:cxn ang="f221">
                    <a:pos x="f471" y="f472"/>
                  </a:cxn>
                  <a:cxn ang="f221">
                    <a:pos x="f473" y="f403"/>
                  </a:cxn>
                  <a:cxn ang="f221">
                    <a:pos x="f474" y="f403"/>
                  </a:cxn>
                  <a:cxn ang="f221">
                    <a:pos x="f475" y="f465"/>
                  </a:cxn>
                  <a:cxn ang="f221">
                    <a:pos x="f476" y="f477"/>
                  </a:cxn>
                  <a:cxn ang="f221">
                    <a:pos x="f478" y="f477"/>
                  </a:cxn>
                  <a:cxn ang="f221">
                    <a:pos x="f479" y="f480"/>
                  </a:cxn>
                  <a:cxn ang="f221">
                    <a:pos x="f481" y="f469"/>
                  </a:cxn>
                  <a:cxn ang="f221">
                    <a:pos x="f481" y="f459"/>
                  </a:cxn>
                  <a:cxn ang="f221">
                    <a:pos x="f482" y="f483"/>
                  </a:cxn>
                  <a:cxn ang="f221">
                    <a:pos x="f484" y="f436"/>
                  </a:cxn>
                </a:cxnLst>
                <a:rect l="f396" t="f399" r="f397" b="f398"/>
                <a:pathLst>
                  <a:path w="125" h="83">
                    <a:moveTo>
                      <a:pt x="f8" y="f9"/>
                    </a:moveTo>
                    <a:cubicBezTo>
                      <a:pt x="f10" y="f11"/>
                      <a:pt x="f10" y="f12"/>
                      <a:pt x="f5" y="f13"/>
                    </a:cubicBezTo>
                    <a:cubicBezTo>
                      <a:pt x="f14" y="f15"/>
                      <a:pt x="f16" y="f17"/>
                      <a:pt x="f8" y="f18"/>
                    </a:cubicBezTo>
                    <a:cubicBezTo>
                      <a:pt x="f8" y="f19"/>
                      <a:pt x="f20" y="f21"/>
                      <a:pt x="f20" y="f22"/>
                    </a:cubicBezTo>
                    <a:cubicBezTo>
                      <a:pt x="f23" y="f8"/>
                      <a:pt x="f24" y="f5"/>
                      <a:pt x="f25" y="f14"/>
                    </a:cubicBezTo>
                    <a:cubicBezTo>
                      <a:pt x="f26" y="f16"/>
                      <a:pt x="f27" y="f8"/>
                      <a:pt x="f28" y="f29"/>
                    </a:cubicBezTo>
                    <a:cubicBezTo>
                      <a:pt x="f30" y="f31"/>
                      <a:pt x="f32" y="f24"/>
                      <a:pt x="f33" y="f34"/>
                    </a:cubicBezTo>
                    <a:cubicBezTo>
                      <a:pt x="f35" y="f36"/>
                      <a:pt x="f37" y="f21"/>
                      <a:pt x="f38" y="f39"/>
                    </a:cubicBezTo>
                    <a:cubicBezTo>
                      <a:pt x="f40" y="f41"/>
                      <a:pt x="f6" y="f42"/>
                      <a:pt x="f40" y="f43"/>
                    </a:cubicBezTo>
                    <a:cubicBezTo>
                      <a:pt x="f44" y="f15"/>
                      <a:pt x="f38" y="f45"/>
                      <a:pt x="f37" y="f46"/>
                    </a:cubicBezTo>
                    <a:cubicBezTo>
                      <a:pt x="f37" y="f46"/>
                      <a:pt x="f37" y="f47"/>
                      <a:pt x="f37" y="f47"/>
                    </a:cubicBezTo>
                    <a:cubicBezTo>
                      <a:pt x="f48" y="f7"/>
                      <a:pt x="f49" y="f7"/>
                      <a:pt x="f50" y="f47"/>
                    </a:cubicBezTo>
                    <a:cubicBezTo>
                      <a:pt x="f51" y="f7"/>
                      <a:pt x="f52" y="f7"/>
                      <a:pt x="f53" y="f7"/>
                    </a:cubicBezTo>
                    <a:cubicBezTo>
                      <a:pt x="f54" y="f7"/>
                      <a:pt x="f7" y="f7"/>
                      <a:pt x="f46" y="f46"/>
                    </a:cubicBezTo>
                    <a:cubicBezTo>
                      <a:pt x="f55" y="f46"/>
                      <a:pt x="f55" y="f55"/>
                      <a:pt x="f46" y="f55"/>
                    </a:cubicBezTo>
                    <a:cubicBezTo>
                      <a:pt x="f47" y="f56"/>
                      <a:pt x="f7" y="f56"/>
                      <a:pt x="f57" y="f56"/>
                    </a:cubicBezTo>
                    <a:cubicBezTo>
                      <a:pt x="f58" y="f56"/>
                      <a:pt x="f59" y="f46"/>
                      <a:pt x="f33" y="f56"/>
                    </a:cubicBezTo>
                    <a:cubicBezTo>
                      <a:pt x="f60" y="f56"/>
                      <a:pt x="f50" y="f61"/>
                      <a:pt x="f35" y="f62"/>
                    </a:cubicBezTo>
                    <a:cubicBezTo>
                      <a:pt x="f49" y="f62"/>
                      <a:pt x="f48" y="f63"/>
                      <a:pt x="f49" y="f64"/>
                    </a:cubicBezTo>
                    <a:cubicBezTo>
                      <a:pt x="f60" y="f65"/>
                      <a:pt x="f48" y="f30"/>
                      <a:pt x="f49" y="f66"/>
                    </a:cubicBezTo>
                    <a:cubicBezTo>
                      <a:pt x="f50" y="f67"/>
                      <a:pt x="f60" y="f68"/>
                      <a:pt x="f69" y="f66"/>
                    </a:cubicBezTo>
                    <a:cubicBezTo>
                      <a:pt x="f51" y="f66"/>
                      <a:pt x="f51" y="f70"/>
                      <a:pt x="f51" y="f70"/>
                    </a:cubicBezTo>
                    <a:cubicBezTo>
                      <a:pt x="f51" y="f71"/>
                      <a:pt x="f51" y="f45"/>
                      <a:pt x="f69" y="f45"/>
                    </a:cubicBezTo>
                    <a:cubicBezTo>
                      <a:pt x="f60" y="f45"/>
                      <a:pt x="f50" y="f72"/>
                      <a:pt x="f48" y="f45"/>
                    </a:cubicBezTo>
                    <a:cubicBezTo>
                      <a:pt x="f50" y="f72"/>
                      <a:pt x="f60" y="f45"/>
                      <a:pt x="f73" y="f45"/>
                    </a:cubicBezTo>
                    <a:cubicBezTo>
                      <a:pt x="f51" y="f45"/>
                      <a:pt x="f74" y="f45"/>
                      <a:pt x="f74" y="f75"/>
                    </a:cubicBezTo>
                    <a:cubicBezTo>
                      <a:pt x="f74" y="f76"/>
                      <a:pt x="f51" y="f77"/>
                      <a:pt x="f69" y="f77"/>
                    </a:cubicBezTo>
                    <a:cubicBezTo>
                      <a:pt x="f60" y="f77"/>
                      <a:pt x="f35" y="f77"/>
                      <a:pt x="f48" y="f77"/>
                    </a:cubicBezTo>
                    <a:cubicBezTo>
                      <a:pt x="f78" y="f77"/>
                      <a:pt x="f48" y="f76"/>
                      <a:pt x="f78" y="f77"/>
                    </a:cubicBezTo>
                    <a:cubicBezTo>
                      <a:pt x="f78" y="f77"/>
                      <a:pt x="f78" y="f77"/>
                      <a:pt x="f48" y="f77"/>
                    </a:cubicBezTo>
                    <a:cubicBezTo>
                      <a:pt x="f50" y="f77"/>
                      <a:pt x="f33" y="f77"/>
                      <a:pt x="f74" y="f76"/>
                    </a:cubicBezTo>
                    <a:cubicBezTo>
                      <a:pt x="f73" y="f11"/>
                      <a:pt x="f50" y="f13"/>
                      <a:pt x="f78" y="f12"/>
                    </a:cubicBezTo>
                    <a:cubicBezTo>
                      <a:pt x="f78" y="f9"/>
                      <a:pt x="f60" y="f13"/>
                      <a:pt x="f50" y="f79"/>
                    </a:cubicBezTo>
                    <a:cubicBezTo>
                      <a:pt x="f50" y="f79"/>
                      <a:pt x="f80" y="f79"/>
                      <a:pt x="f80" y="f79"/>
                    </a:cubicBezTo>
                    <a:cubicBezTo>
                      <a:pt x="f60" y="f79"/>
                      <a:pt x="f33" y="f79"/>
                      <a:pt x="f69" y="f79"/>
                    </a:cubicBezTo>
                    <a:cubicBezTo>
                      <a:pt x="f51" y="f79"/>
                      <a:pt x="f81" y="f79"/>
                      <a:pt x="f81" y="f28"/>
                    </a:cubicBezTo>
                    <a:cubicBezTo>
                      <a:pt x="f81" y="f82"/>
                      <a:pt x="f51" y="f82"/>
                      <a:pt x="f69" y="f82"/>
                    </a:cubicBezTo>
                    <a:cubicBezTo>
                      <a:pt x="f73" y="f82"/>
                      <a:pt x="f33" y="f82"/>
                      <a:pt x="f60" y="f83"/>
                    </a:cubicBezTo>
                    <a:cubicBezTo>
                      <a:pt x="f60" y="f83"/>
                      <a:pt x="f80" y="f84"/>
                      <a:pt x="f80" y="f84"/>
                    </a:cubicBezTo>
                    <a:cubicBezTo>
                      <a:pt x="f49" y="f84"/>
                      <a:pt x="f78" y="f85"/>
                      <a:pt x="f86" y="f85"/>
                    </a:cubicBezTo>
                    <a:cubicBezTo>
                      <a:pt x="f87" y="f85"/>
                      <a:pt x="f38" y="f84"/>
                      <a:pt x="f38" y="f83"/>
                    </a:cubicBezTo>
                    <a:cubicBezTo>
                      <a:pt x="f87" y="f88"/>
                      <a:pt x="f89" y="f82"/>
                      <a:pt x="f86" y="f82"/>
                    </a:cubicBezTo>
                    <a:cubicBezTo>
                      <a:pt x="f89" y="f88"/>
                      <a:pt x="f38" y="f88"/>
                      <a:pt x="f38" y="f83"/>
                    </a:cubicBezTo>
                    <a:cubicBezTo>
                      <a:pt x="f38" y="f85"/>
                      <a:pt x="f38" y="f90"/>
                      <a:pt x="f86" y="f90"/>
                    </a:cubicBezTo>
                    <a:cubicBezTo>
                      <a:pt x="f80" y="f90"/>
                      <a:pt x="f74" y="f91"/>
                      <a:pt x="f92" y="f93"/>
                    </a:cubicBezTo>
                    <a:cubicBezTo>
                      <a:pt x="f94" y="f93"/>
                      <a:pt x="f94" y="f95"/>
                      <a:pt x="f96" y="f95"/>
                    </a:cubicBezTo>
                    <a:cubicBezTo>
                      <a:pt x="f96" y="f97"/>
                      <a:pt x="f92" y="f98"/>
                      <a:pt x="f99" y="f98"/>
                    </a:cubicBezTo>
                    <a:cubicBezTo>
                      <a:pt x="f100" y="f97"/>
                      <a:pt x="f101" y="f98"/>
                      <a:pt x="f81" y="f102"/>
                    </a:cubicBezTo>
                    <a:cubicBezTo>
                      <a:pt x="f74" y="f102"/>
                      <a:pt x="f51" y="f102"/>
                      <a:pt x="f69" y="f102"/>
                    </a:cubicBezTo>
                    <a:cubicBezTo>
                      <a:pt x="f80" y="f97"/>
                      <a:pt x="f78" y="f97"/>
                      <a:pt x="f87" y="f97"/>
                    </a:cubicBezTo>
                    <a:cubicBezTo>
                      <a:pt x="f78" y="f97"/>
                      <a:pt x="f35" y="f102"/>
                      <a:pt x="f33" y="f102"/>
                    </a:cubicBezTo>
                    <a:cubicBezTo>
                      <a:pt x="f73" y="f102"/>
                      <a:pt x="f69" y="f102"/>
                      <a:pt x="f69" y="f103"/>
                    </a:cubicBezTo>
                    <a:cubicBezTo>
                      <a:pt x="f69" y="f104"/>
                      <a:pt x="f73" y="f104"/>
                      <a:pt x="f33" y="f104"/>
                    </a:cubicBezTo>
                    <a:cubicBezTo>
                      <a:pt x="f80" y="f104"/>
                      <a:pt x="f35" y="f104"/>
                      <a:pt x="f48" y="f17"/>
                    </a:cubicBezTo>
                    <a:cubicBezTo>
                      <a:pt x="f78" y="f17"/>
                      <a:pt x="f86" y="f17"/>
                      <a:pt x="f38" y="f17"/>
                    </a:cubicBezTo>
                    <a:cubicBezTo>
                      <a:pt x="f37" y="f105"/>
                      <a:pt x="f35" y="f104"/>
                      <a:pt x="f60" y="f106"/>
                    </a:cubicBezTo>
                    <a:cubicBezTo>
                      <a:pt x="f50" y="f43"/>
                      <a:pt x="f48" y="f26"/>
                      <a:pt x="f37" y="f26"/>
                    </a:cubicBezTo>
                    <a:cubicBezTo>
                      <a:pt x="f35" y="f107"/>
                      <a:pt x="f73" y="f105"/>
                      <a:pt x="f101" y="f43"/>
                    </a:cubicBezTo>
                    <a:cubicBezTo>
                      <a:pt x="f101" y="f43"/>
                      <a:pt x="f101" y="f26"/>
                      <a:pt x="f81" y="f43"/>
                    </a:cubicBezTo>
                    <a:cubicBezTo>
                      <a:pt x="f81" y="f43"/>
                      <a:pt x="f81" y="f43"/>
                      <a:pt x="f81" y="f43"/>
                    </a:cubicBezTo>
                    <a:cubicBezTo>
                      <a:pt x="f51" y="f43"/>
                      <a:pt x="f51" y="f26"/>
                      <a:pt x="f74" y="f106"/>
                    </a:cubicBezTo>
                    <a:cubicBezTo>
                      <a:pt x="f101" y="f105"/>
                      <a:pt x="f100" y="f105"/>
                      <a:pt x="f52" y="f105"/>
                    </a:cubicBezTo>
                    <a:cubicBezTo>
                      <a:pt x="f94" y="f106"/>
                      <a:pt x="f94" y="f106"/>
                      <a:pt x="f58" y="f107"/>
                    </a:cubicBezTo>
                    <a:cubicBezTo>
                      <a:pt x="f58" y="f107"/>
                      <a:pt x="f58" y="f107"/>
                      <a:pt x="f58" y="f107"/>
                    </a:cubicBezTo>
                    <a:cubicBezTo>
                      <a:pt x="f108" y="f26"/>
                      <a:pt x="f55" y="f107"/>
                      <a:pt x="f64" y="f109"/>
                    </a:cubicBezTo>
                    <a:cubicBezTo>
                      <a:pt x="f68" y="f110"/>
                      <a:pt x="f71" y="f110"/>
                      <a:pt x="f76" y="f111"/>
                    </a:cubicBezTo>
                    <a:cubicBezTo>
                      <a:pt x="f76" y="f111"/>
                      <a:pt x="f13" y="f112"/>
                      <a:pt x="f13" y="f112"/>
                    </a:cubicBezTo>
                    <a:cubicBezTo>
                      <a:pt x="f13" y="f18"/>
                      <a:pt x="f77" y="f18"/>
                      <a:pt x="f72" y="f18"/>
                    </a:cubicBezTo>
                    <a:cubicBezTo>
                      <a:pt x="f71" y="f18"/>
                      <a:pt x="f67" y="f42"/>
                      <a:pt x="f65" y="f42"/>
                    </a:cubicBezTo>
                    <a:cubicBezTo>
                      <a:pt x="f57" y="f111"/>
                      <a:pt x="f100" y="f110"/>
                      <a:pt x="f35" y="f109"/>
                    </a:cubicBezTo>
                    <a:cubicBezTo>
                      <a:pt x="f78" y="f109"/>
                      <a:pt x="f87" y="f111"/>
                      <a:pt x="f44" y="f112"/>
                    </a:cubicBezTo>
                    <a:cubicBezTo>
                      <a:pt x="f113" y="f114"/>
                      <a:pt x="f113" y="f114"/>
                      <a:pt x="f113" y="f42"/>
                    </a:cubicBezTo>
                    <a:cubicBezTo>
                      <a:pt x="f38" y="f110"/>
                      <a:pt x="f37" y="f109"/>
                      <a:pt x="f50" y="f110"/>
                    </a:cubicBezTo>
                    <a:cubicBezTo>
                      <a:pt x="f100" y="f110"/>
                      <a:pt x="f57" y="f111"/>
                      <a:pt x="f115" y="f42"/>
                    </a:cubicBezTo>
                    <a:cubicBezTo>
                      <a:pt x="f71" y="f41"/>
                      <a:pt x="f13" y="f18"/>
                      <a:pt x="f28" y="f114"/>
                    </a:cubicBezTo>
                    <a:cubicBezTo>
                      <a:pt x="f85" y="f112"/>
                      <a:pt x="f95" y="f112"/>
                      <a:pt x="f103" y="f18"/>
                    </a:cubicBezTo>
                    <a:cubicBezTo>
                      <a:pt x="f26" y="f39"/>
                      <a:pt x="f111" y="f34"/>
                      <a:pt x="f19" y="f22"/>
                    </a:cubicBezTo>
                    <a:cubicBezTo>
                      <a:pt x="f21" y="f22"/>
                      <a:pt x="f22" y="f116"/>
                      <a:pt x="f117" y="f24"/>
                    </a:cubicBezTo>
                    <a:cubicBezTo>
                      <a:pt x="f117" y="f24"/>
                      <a:pt x="f118" y="f119"/>
                      <a:pt x="f117" y="f31"/>
                    </a:cubicBezTo>
                    <a:cubicBezTo>
                      <a:pt x="f117" y="f120"/>
                      <a:pt x="f116" y="f120"/>
                      <a:pt x="f22" y="f120"/>
                    </a:cubicBezTo>
                    <a:cubicBezTo>
                      <a:pt x="f41" y="f23"/>
                      <a:pt x="f109" y="f31"/>
                      <a:pt x="f104" y="f118"/>
                    </a:cubicBezTo>
                    <a:cubicBezTo>
                      <a:pt x="f103" y="f117"/>
                      <a:pt x="f97" y="f117"/>
                      <a:pt x="f98" y="f116"/>
                    </a:cubicBezTo>
                    <a:cubicBezTo>
                      <a:pt x="f27" y="f116"/>
                      <a:pt x="f27" y="f116"/>
                      <a:pt x="f27" y="f116"/>
                    </a:cubicBezTo>
                    <a:cubicBezTo>
                      <a:pt x="f95" y="f22"/>
                      <a:pt x="f27" y="f21"/>
                      <a:pt x="f91" y="f34"/>
                    </a:cubicBezTo>
                    <a:cubicBezTo>
                      <a:pt x="f90" y="f22"/>
                      <a:pt x="f15" y="f22"/>
                      <a:pt x="f85" y="f22"/>
                    </a:cubicBezTo>
                    <a:cubicBezTo>
                      <a:pt x="f83" y="f116"/>
                      <a:pt x="f88" y="f22"/>
                      <a:pt x="f28" y="f22"/>
                    </a:cubicBezTo>
                    <a:cubicBezTo>
                      <a:pt x="f9" y="f34"/>
                      <a:pt x="f12" y="f34"/>
                      <a:pt x="f77" y="f22"/>
                    </a:cubicBezTo>
                    <a:cubicBezTo>
                      <a:pt x="f72" y="f116"/>
                      <a:pt x="f45" y="f22"/>
                      <a:pt x="f71" y="f34"/>
                    </a:cubicBezTo>
                    <a:cubicBezTo>
                      <a:pt x="f71" y="f121"/>
                      <a:pt x="f66" y="f121"/>
                      <a:pt x="f68" y="f121"/>
                    </a:cubicBezTo>
                    <a:cubicBezTo>
                      <a:pt x="f64" y="f121"/>
                      <a:pt x="f55" y="f19"/>
                      <a:pt x="f54" y="f19"/>
                    </a:cubicBezTo>
                    <a:cubicBezTo>
                      <a:pt x="f94" y="f25"/>
                      <a:pt x="f59" y="f18"/>
                      <a:pt x="f73" y="f25"/>
                    </a:cubicBezTo>
                    <a:cubicBezTo>
                      <a:pt x="f92" y="f39"/>
                      <a:pt x="f57" y="f21"/>
                      <a:pt x="f122" y="f22"/>
                    </a:cubicBezTo>
                    <a:cubicBezTo>
                      <a:pt x="f115" y="f22"/>
                      <a:pt x="f30" y="f22"/>
                      <a:pt x="f68" y="f22"/>
                    </a:cubicBezTo>
                    <a:cubicBezTo>
                      <a:pt x="f66" y="f34"/>
                      <a:pt x="f71" y="f22"/>
                      <a:pt x="f45" y="f22"/>
                    </a:cubicBezTo>
                    <a:cubicBezTo>
                      <a:pt x="f123" y="f24"/>
                      <a:pt x="f15" y="f31"/>
                      <a:pt x="f103" y="f119"/>
                    </a:cubicBezTo>
                    <a:cubicBezTo>
                      <a:pt x="f43" y="f119"/>
                      <a:pt x="f114" y="f23"/>
                      <a:pt x="f121" y="f120"/>
                    </a:cubicBezTo>
                    <a:cubicBezTo>
                      <a:pt x="f36" y="f120"/>
                      <a:pt x="f34" y="f120"/>
                      <a:pt x="f34" y="f29"/>
                    </a:cubicBezTo>
                    <a:cubicBezTo>
                      <a:pt x="f34" y="f20"/>
                      <a:pt x="f36" y="f20"/>
                      <a:pt x="f21" y="f8"/>
                    </a:cubicBezTo>
                    <a:cubicBezTo>
                      <a:pt x="f19" y="f16"/>
                      <a:pt x="f41" y="f8"/>
                      <a:pt x="f114" y="f8"/>
                    </a:cubicBezTo>
                    <a:cubicBezTo>
                      <a:pt x="f114" y="f8"/>
                      <a:pt x="f114" y="f16"/>
                      <a:pt x="f114" y="f8"/>
                    </a:cubicBezTo>
                    <a:cubicBezTo>
                      <a:pt x="f114" y="f8"/>
                      <a:pt x="f114" y="f8"/>
                      <a:pt x="f42" y="f8"/>
                    </a:cubicBezTo>
                    <a:cubicBezTo>
                      <a:pt x="f19" y="f8"/>
                      <a:pt x="f36" y="f8"/>
                      <a:pt x="f116" y="f20"/>
                    </a:cubicBezTo>
                    <a:cubicBezTo>
                      <a:pt x="f118" y="f29"/>
                      <a:pt x="f119" y="f23"/>
                      <a:pt x="f24" y="f120"/>
                    </a:cubicBezTo>
                    <a:cubicBezTo>
                      <a:pt x="f117" y="f118"/>
                      <a:pt x="f119" y="f116"/>
                      <a:pt x="f31" y="f34"/>
                    </a:cubicBezTo>
                    <a:cubicBezTo>
                      <a:pt x="f120" y="f121"/>
                      <a:pt x="f120" y="f25"/>
                      <a:pt x="f31" y="f18"/>
                    </a:cubicBezTo>
                    <a:cubicBezTo>
                      <a:pt x="f31" y="f42"/>
                      <a:pt x="f31" y="f42"/>
                      <a:pt x="f31" y="f42"/>
                    </a:cubicBezTo>
                    <a:cubicBezTo>
                      <a:pt x="f29" y="f109"/>
                      <a:pt x="f29" y="f105"/>
                      <a:pt x="f120" y="f97"/>
                    </a:cubicBezTo>
                    <a:cubicBezTo>
                      <a:pt x="f120" y="f98"/>
                      <a:pt x="f31" y="f27"/>
                      <a:pt x="f120" y="f27"/>
                    </a:cubicBezTo>
                    <a:cubicBezTo>
                      <a:pt x="f8" y="f95"/>
                      <a:pt x="f20" y="f90"/>
                      <a:pt x="f8" y="f84"/>
                    </a:cubicBezTo>
                    <a:cubicBezTo>
                      <a:pt x="f8" y="f83"/>
                      <a:pt x="f8" y="f82"/>
                      <a:pt x="f8" y="f82"/>
                    </a:cubicBezTo>
                    <a:cubicBezTo>
                      <a:pt x="f16" y="f28"/>
                      <a:pt x="f8" y="f79"/>
                      <a:pt x="f8" y="f9"/>
                    </a:cubicBezTo>
                    <a:close/>
                  </a:path>
                </a:pathLst>
              </a:custGeom>
              <a:solidFill>
                <a:srgbClr val="0D1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Freeform 12">
                <a:extLst>
                  <a:ext uri="{FF2B5EF4-FFF2-40B4-BE49-F238E27FC236}">
                    <a16:creationId xmlns:a16="http://schemas.microsoft.com/office/drawing/2014/main" id="{2F891811-FEB6-EF3E-1138-DA62DD3B3F14}"/>
                  </a:ext>
                </a:extLst>
              </p:cNvPr>
              <p:cNvSpPr/>
              <p:nvPr/>
            </p:nvSpPr>
            <p:spPr>
              <a:xfrm>
                <a:off x="3289297" y="3341693"/>
                <a:ext cx="327026" cy="8128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216"/>
                  <a:gd name="f8" fmla="val 30"/>
                  <a:gd name="f9" fmla="val 17"/>
                  <a:gd name="f10" fmla="val 211"/>
                  <a:gd name="f11" fmla="val 8"/>
                  <a:gd name="f12" fmla="val 203"/>
                  <a:gd name="f13" fmla="val 2"/>
                  <a:gd name="f14" fmla="val 190"/>
                  <a:gd name="f15" fmla="val 184"/>
                  <a:gd name="f16" fmla="val 178"/>
                  <a:gd name="f17" fmla="val 172"/>
                  <a:gd name="f18" fmla="val 14"/>
                  <a:gd name="f19" fmla="val 139"/>
                  <a:gd name="f20" fmla="val 25"/>
                  <a:gd name="f21" fmla="val 105"/>
                  <a:gd name="f22" fmla="val 34"/>
                  <a:gd name="f23" fmla="val 71"/>
                  <a:gd name="f24" fmla="val 37"/>
                  <a:gd name="f25" fmla="val 63"/>
                  <a:gd name="f26" fmla="val 39"/>
                  <a:gd name="f27" fmla="val 55"/>
                  <a:gd name="f28" fmla="val 42"/>
                  <a:gd name="f29" fmla="val 46"/>
                  <a:gd name="f30" fmla="val 43"/>
                  <a:gd name="f31" fmla="val 44"/>
                  <a:gd name="f32" fmla="val 41"/>
                  <a:gd name="f33" fmla="val 33"/>
                  <a:gd name="f34" fmla="val 29"/>
                  <a:gd name="f35" fmla="val 27"/>
                  <a:gd name="f36" fmla="val 4"/>
                  <a:gd name="f37" fmla="val 26"/>
                  <a:gd name="f38" fmla="val 1"/>
                  <a:gd name="f39" fmla="val 28"/>
                  <a:gd name="f40" fmla="val 31"/>
                  <a:gd name="f41" fmla="val 3"/>
                  <a:gd name="f42" fmla="val 7"/>
                  <a:gd name="f43" fmla="val 32"/>
                  <a:gd name="f44" fmla="val 10"/>
                  <a:gd name="f45" fmla="val 35"/>
                  <a:gd name="f46" fmla="val 20"/>
                  <a:gd name="f47" fmla="val 36"/>
                  <a:gd name="f48" fmla="val 22"/>
                  <a:gd name="f49" fmla="val 23"/>
                  <a:gd name="f50" fmla="val 38"/>
                  <a:gd name="f51" fmla="val 24"/>
                  <a:gd name="f52" fmla="val 40"/>
                  <a:gd name="f53" fmla="val 45"/>
                  <a:gd name="f54" fmla="val 47"/>
                  <a:gd name="f55" fmla="val 48"/>
                  <a:gd name="f56" fmla="val 50"/>
                  <a:gd name="f57" fmla="val 51"/>
                  <a:gd name="f58" fmla="val 53"/>
                  <a:gd name="f59" fmla="val 52"/>
                  <a:gd name="f60" fmla="val 57"/>
                  <a:gd name="f61" fmla="val 61"/>
                  <a:gd name="f62" fmla="val 65"/>
                  <a:gd name="f63" fmla="val 66"/>
                  <a:gd name="f64" fmla="val 58"/>
                  <a:gd name="f65" fmla="val 59"/>
                  <a:gd name="f66" fmla="val 67"/>
                  <a:gd name="f67" fmla="val 60"/>
                  <a:gd name="f68" fmla="val 70"/>
                  <a:gd name="f69" fmla="val 62"/>
                  <a:gd name="f70" fmla="val 72"/>
                  <a:gd name="f71" fmla="val 74"/>
                  <a:gd name="f72" fmla="val 75"/>
                  <a:gd name="f73" fmla="val 76"/>
                  <a:gd name="f74" fmla="val 77"/>
                  <a:gd name="f75" fmla="val 64"/>
                  <a:gd name="f76" fmla="val 68"/>
                  <a:gd name="f77" fmla="val 83"/>
                  <a:gd name="f78" fmla="val 90"/>
                  <a:gd name="f79" fmla="val 96"/>
                  <a:gd name="f80" fmla="val 97"/>
                  <a:gd name="f81" fmla="val 98"/>
                  <a:gd name="f82" fmla="val 78"/>
                  <a:gd name="f83" fmla="val 99"/>
                  <a:gd name="f84" fmla="val 81"/>
                  <a:gd name="f85" fmla="val 102"/>
                  <a:gd name="f86" fmla="val 82"/>
                  <a:gd name="f87" fmla="val 106"/>
                  <a:gd name="f88" fmla="val 84"/>
                  <a:gd name="f89" fmla="val 110"/>
                  <a:gd name="f90" fmla="val 115"/>
                  <a:gd name="f91" fmla="val 121"/>
                  <a:gd name="f92" fmla="val 127"/>
                  <a:gd name="f93" fmla="val 128"/>
                  <a:gd name="f94" fmla="val 125"/>
                  <a:gd name="f95" fmla="val 123"/>
                  <a:gd name="f96" fmla="val 122"/>
                  <a:gd name="f97" fmla="val 120"/>
                  <a:gd name="f98" fmla="val 80"/>
                  <a:gd name="f99" fmla="val 119"/>
                  <a:gd name="f100" fmla="val 118"/>
                  <a:gd name="f101" fmla="val 79"/>
                  <a:gd name="f102" fmla="val 116"/>
                  <a:gd name="f103" fmla="val 113"/>
                  <a:gd name="f104" fmla="val 111"/>
                  <a:gd name="f105" fmla="val 109"/>
                  <a:gd name="f106" fmla="val 108"/>
                  <a:gd name="f107" fmla="val 107"/>
                  <a:gd name="f108" fmla="val 112"/>
                  <a:gd name="f109" fmla="val 69"/>
                  <a:gd name="f110" fmla="val 104"/>
                  <a:gd name="f111" fmla="val 100"/>
                  <a:gd name="f112" fmla="val 95"/>
                  <a:gd name="f113" fmla="val 94"/>
                  <a:gd name="f114" fmla="val 93"/>
                  <a:gd name="f115" fmla="val 92"/>
                  <a:gd name="f116" fmla="val 56"/>
                  <a:gd name="f117" fmla="val 91"/>
                  <a:gd name="f118" fmla="val 54"/>
                  <a:gd name="f119" fmla="val 89"/>
                  <a:gd name="f120" fmla="val 88"/>
                  <a:gd name="f121" fmla="val 86"/>
                  <a:gd name="f122" fmla="val 49"/>
                  <a:gd name="f123" fmla="val 73"/>
                  <a:gd name="f124" fmla="val 85"/>
                  <a:gd name="f125" fmla="val 103"/>
                  <a:gd name="f126" fmla="val 114"/>
                  <a:gd name="f127" fmla="val 117"/>
                  <a:gd name="f128" fmla="val 124"/>
                  <a:gd name="f129" fmla="val 126"/>
                  <a:gd name="f130" fmla="val 130"/>
                  <a:gd name="f131" fmla="val 131"/>
                  <a:gd name="f132" fmla="val 132"/>
                  <a:gd name="f133" fmla="val 134"/>
                  <a:gd name="f134" fmla="val 18"/>
                  <a:gd name="f135" fmla="val 137"/>
                  <a:gd name="f136" fmla="val 141"/>
                  <a:gd name="f137" fmla="val 21"/>
                  <a:gd name="f138" fmla="val 143"/>
                  <a:gd name="f139" fmla="val 144"/>
                  <a:gd name="f140" fmla="val 145"/>
                  <a:gd name="f141" fmla="val 146"/>
                  <a:gd name="f142" fmla="val 16"/>
                  <a:gd name="f143" fmla="val 19"/>
                  <a:gd name="f144" fmla="val 147"/>
                  <a:gd name="f145" fmla="val 150"/>
                  <a:gd name="f146" fmla="val 15"/>
                  <a:gd name="f147" fmla="val 12"/>
                  <a:gd name="f148" fmla="val 153"/>
                  <a:gd name="f149" fmla="val 155"/>
                  <a:gd name="f150" fmla="val 158"/>
                  <a:gd name="f151" fmla="val 159"/>
                  <a:gd name="f152" fmla="val 160"/>
                  <a:gd name="f153" fmla="val 161"/>
                  <a:gd name="f154" fmla="val 162"/>
                  <a:gd name="f155" fmla="val 163"/>
                  <a:gd name="f156" fmla="val 164"/>
                  <a:gd name="f157" fmla="val 13"/>
                  <a:gd name="f158" fmla="val 11"/>
                  <a:gd name="f159" fmla="val 9"/>
                  <a:gd name="f160" fmla="val 167"/>
                  <a:gd name="f161" fmla="val 170"/>
                  <a:gd name="f162" fmla="val 5"/>
                  <a:gd name="f163" fmla="val 176"/>
                  <a:gd name="f164" fmla="val 182"/>
                  <a:gd name="f165" fmla="val 188"/>
                  <a:gd name="f166" fmla="val 6"/>
                  <a:gd name="f167" fmla="val 194"/>
                  <a:gd name="f168" fmla="val 198"/>
                  <a:gd name="f169" fmla="val 202"/>
                  <a:gd name="f170" fmla="val 206"/>
                  <a:gd name="f171" fmla="val 208"/>
                  <a:gd name="f172" fmla="val 212"/>
                  <a:gd name="f173" fmla="val 213"/>
                  <a:gd name="f174" fmla="val 215"/>
                  <a:gd name="f175" fmla="+- 0 0 -90"/>
                  <a:gd name="f176" fmla="*/ f3 1 87"/>
                  <a:gd name="f177" fmla="*/ f4 1 216"/>
                  <a:gd name="f178" fmla="val f5"/>
                  <a:gd name="f179" fmla="val f6"/>
                  <a:gd name="f180" fmla="val f7"/>
                  <a:gd name="f181" fmla="*/ f175 f0 1"/>
                  <a:gd name="f182" fmla="+- f180 0 f178"/>
                  <a:gd name="f183" fmla="+- f179 0 f178"/>
                  <a:gd name="f184" fmla="*/ f181 1 f2"/>
                  <a:gd name="f185" fmla="*/ f183 1 87"/>
                  <a:gd name="f186" fmla="*/ f182 1 216"/>
                  <a:gd name="f187" fmla="*/ 2 f183 1"/>
                  <a:gd name="f188" fmla="*/ 190 f182 1"/>
                  <a:gd name="f189" fmla="*/ 34 f183 1"/>
                  <a:gd name="f190" fmla="*/ 71 f182 1"/>
                  <a:gd name="f191" fmla="*/ 41 f183 1"/>
                  <a:gd name="f192" fmla="*/ 41 f182 1"/>
                  <a:gd name="f193" fmla="*/ 28 f183 1"/>
                  <a:gd name="f194" fmla="*/ 0 f182 1"/>
                  <a:gd name="f195" fmla="*/ 35 f183 1"/>
                  <a:gd name="f196" fmla="*/ 20 f182 1"/>
                  <a:gd name="f197" fmla="*/ 43 f183 1"/>
                  <a:gd name="f198" fmla="*/ 37 f182 1"/>
                  <a:gd name="f199" fmla="*/ 51 f183 1"/>
                  <a:gd name="f200" fmla="*/ 53 f182 1"/>
                  <a:gd name="f201" fmla="*/ 59 f183 1"/>
                  <a:gd name="f202" fmla="*/ 67 f182 1"/>
                  <a:gd name="f203" fmla="*/ 65 f183 1"/>
                  <a:gd name="f204" fmla="*/ 77 f182 1"/>
                  <a:gd name="f205" fmla="*/ 76 f183 1"/>
                  <a:gd name="f206" fmla="*/ 96 f182 1"/>
                  <a:gd name="f207" fmla="*/ 84 f183 1"/>
                  <a:gd name="f208" fmla="*/ 110 f182 1"/>
                  <a:gd name="f209" fmla="*/ 83 f183 1"/>
                  <a:gd name="f210" fmla="*/ 125 f182 1"/>
                  <a:gd name="f211" fmla="*/ 81 f183 1"/>
                  <a:gd name="f212" fmla="*/ 120 f182 1"/>
                  <a:gd name="f213" fmla="*/ 75 f183 1"/>
                  <a:gd name="f214" fmla="*/ 116 f182 1"/>
                  <a:gd name="f215" fmla="*/ 108 f182 1"/>
                  <a:gd name="f216" fmla="*/ 78 f183 1"/>
                  <a:gd name="f217" fmla="*/ 112 f182 1"/>
                  <a:gd name="f218" fmla="*/ 66 f183 1"/>
                  <a:gd name="f219" fmla="*/ 74 f183 1"/>
                  <a:gd name="f220" fmla="*/ 106 f182 1"/>
                  <a:gd name="f221" fmla="*/ 100 f182 1"/>
                  <a:gd name="f222" fmla="*/ 68 f183 1"/>
                  <a:gd name="f223" fmla="*/ 95 f182 1"/>
                  <a:gd name="f224" fmla="*/ 56 f183 1"/>
                  <a:gd name="f225" fmla="*/ 92 f182 1"/>
                  <a:gd name="f226" fmla="*/ 57 f183 1"/>
                  <a:gd name="f227" fmla="*/ 88 f182 1"/>
                  <a:gd name="f228" fmla="*/ 60 f183 1"/>
                  <a:gd name="f229" fmla="*/ 89 f182 1"/>
                  <a:gd name="f230" fmla="*/ 86 f182 1"/>
                  <a:gd name="f231" fmla="*/ 49 f183 1"/>
                  <a:gd name="f232" fmla="*/ 76 f182 1"/>
                  <a:gd name="f233" fmla="*/ 55 f183 1"/>
                  <a:gd name="f234" fmla="*/ 45 f183 1"/>
                  <a:gd name="f235" fmla="*/ 66 f182 1"/>
                  <a:gd name="f236" fmla="*/ 42 f183 1"/>
                  <a:gd name="f237" fmla="*/ 60 f182 1"/>
                  <a:gd name="f238" fmla="*/ 40 f183 1"/>
                  <a:gd name="f239" fmla="*/ 69 f182 1"/>
                  <a:gd name="f240" fmla="*/ 46 f183 1"/>
                  <a:gd name="f241" fmla="*/ 82 f182 1"/>
                  <a:gd name="f242" fmla="*/ 36 f183 1"/>
                  <a:gd name="f243" fmla="*/ 94 f182 1"/>
                  <a:gd name="f244" fmla="*/ 32 f183 1"/>
                  <a:gd name="f245" fmla="*/ 109 f182 1"/>
                  <a:gd name="f246" fmla="*/ 27 f183 1"/>
                  <a:gd name="f247" fmla="*/ 117 f182 1"/>
                  <a:gd name="f248" fmla="*/ 24 f183 1"/>
                  <a:gd name="f249" fmla="*/ 23 f183 1"/>
                  <a:gd name="f250" fmla="*/ 22 f183 1"/>
                  <a:gd name="f251" fmla="*/ 131 f182 1"/>
                  <a:gd name="f252" fmla="*/ 21 f183 1"/>
                  <a:gd name="f253" fmla="*/ 143 f182 1"/>
                  <a:gd name="f254" fmla="*/ 16 f183 1"/>
                  <a:gd name="f255" fmla="*/ 144 f182 1"/>
                  <a:gd name="f256" fmla="*/ 150 f182 1"/>
                  <a:gd name="f257" fmla="*/ 14 f183 1"/>
                  <a:gd name="f258" fmla="*/ 158 f182 1"/>
                  <a:gd name="f259" fmla="*/ 15 f183 1"/>
                  <a:gd name="f260" fmla="*/ 163 f182 1"/>
                  <a:gd name="f261" fmla="*/ 11 f183 1"/>
                  <a:gd name="f262" fmla="*/ 160 f182 1"/>
                  <a:gd name="f263" fmla="*/ 5 f183 1"/>
                  <a:gd name="f264" fmla="*/ 188 f182 1"/>
                  <a:gd name="f265" fmla="*/ 26 f183 1"/>
                  <a:gd name="f266" fmla="*/ 211 f182 1"/>
                  <a:gd name="f267" fmla="*/ 30 f183 1"/>
                  <a:gd name="f268" fmla="*/ 216 f182 1"/>
                  <a:gd name="f269" fmla="+- f184 0 f1"/>
                  <a:gd name="f270" fmla="*/ f187 1 87"/>
                  <a:gd name="f271" fmla="*/ f188 1 216"/>
                  <a:gd name="f272" fmla="*/ f189 1 87"/>
                  <a:gd name="f273" fmla="*/ f190 1 216"/>
                  <a:gd name="f274" fmla="*/ f191 1 87"/>
                  <a:gd name="f275" fmla="*/ f192 1 216"/>
                  <a:gd name="f276" fmla="*/ f193 1 87"/>
                  <a:gd name="f277" fmla="*/ f194 1 216"/>
                  <a:gd name="f278" fmla="*/ f195 1 87"/>
                  <a:gd name="f279" fmla="*/ f196 1 216"/>
                  <a:gd name="f280" fmla="*/ f197 1 87"/>
                  <a:gd name="f281" fmla="*/ f198 1 216"/>
                  <a:gd name="f282" fmla="*/ f199 1 87"/>
                  <a:gd name="f283" fmla="*/ f200 1 216"/>
                  <a:gd name="f284" fmla="*/ f201 1 87"/>
                  <a:gd name="f285" fmla="*/ f202 1 216"/>
                  <a:gd name="f286" fmla="*/ f203 1 87"/>
                  <a:gd name="f287" fmla="*/ f204 1 216"/>
                  <a:gd name="f288" fmla="*/ f205 1 87"/>
                  <a:gd name="f289" fmla="*/ f206 1 216"/>
                  <a:gd name="f290" fmla="*/ f207 1 87"/>
                  <a:gd name="f291" fmla="*/ f208 1 216"/>
                  <a:gd name="f292" fmla="*/ f209 1 87"/>
                  <a:gd name="f293" fmla="*/ f210 1 216"/>
                  <a:gd name="f294" fmla="*/ f211 1 87"/>
                  <a:gd name="f295" fmla="*/ f212 1 216"/>
                  <a:gd name="f296" fmla="*/ f213 1 87"/>
                  <a:gd name="f297" fmla="*/ f214 1 216"/>
                  <a:gd name="f298" fmla="*/ f215 1 216"/>
                  <a:gd name="f299" fmla="*/ f216 1 87"/>
                  <a:gd name="f300" fmla="*/ f217 1 216"/>
                  <a:gd name="f301" fmla="*/ f218 1 87"/>
                  <a:gd name="f302" fmla="*/ f219 1 87"/>
                  <a:gd name="f303" fmla="*/ f220 1 216"/>
                  <a:gd name="f304" fmla="*/ f221 1 216"/>
                  <a:gd name="f305" fmla="*/ f222 1 87"/>
                  <a:gd name="f306" fmla="*/ f223 1 216"/>
                  <a:gd name="f307" fmla="*/ f224 1 87"/>
                  <a:gd name="f308" fmla="*/ f225 1 216"/>
                  <a:gd name="f309" fmla="*/ f226 1 87"/>
                  <a:gd name="f310" fmla="*/ f227 1 216"/>
                  <a:gd name="f311" fmla="*/ f228 1 87"/>
                  <a:gd name="f312" fmla="*/ f229 1 216"/>
                  <a:gd name="f313" fmla="*/ f230 1 216"/>
                  <a:gd name="f314" fmla="*/ f231 1 87"/>
                  <a:gd name="f315" fmla="*/ f232 1 216"/>
                  <a:gd name="f316" fmla="*/ f233 1 87"/>
                  <a:gd name="f317" fmla="*/ f234 1 87"/>
                  <a:gd name="f318" fmla="*/ f235 1 216"/>
                  <a:gd name="f319" fmla="*/ f236 1 87"/>
                  <a:gd name="f320" fmla="*/ f237 1 216"/>
                  <a:gd name="f321" fmla="*/ f238 1 87"/>
                  <a:gd name="f322" fmla="*/ f239 1 216"/>
                  <a:gd name="f323" fmla="*/ f240 1 87"/>
                  <a:gd name="f324" fmla="*/ f241 1 216"/>
                  <a:gd name="f325" fmla="*/ f242 1 87"/>
                  <a:gd name="f326" fmla="*/ f243 1 216"/>
                  <a:gd name="f327" fmla="*/ f244 1 87"/>
                  <a:gd name="f328" fmla="*/ f245 1 216"/>
                  <a:gd name="f329" fmla="*/ f246 1 87"/>
                  <a:gd name="f330" fmla="*/ f247 1 216"/>
                  <a:gd name="f331" fmla="*/ f248 1 87"/>
                  <a:gd name="f332" fmla="*/ f249 1 87"/>
                  <a:gd name="f333" fmla="*/ f250 1 87"/>
                  <a:gd name="f334" fmla="*/ f251 1 216"/>
                  <a:gd name="f335" fmla="*/ f252 1 87"/>
                  <a:gd name="f336" fmla="*/ f253 1 216"/>
                  <a:gd name="f337" fmla="*/ f254 1 87"/>
                  <a:gd name="f338" fmla="*/ f255 1 216"/>
                  <a:gd name="f339" fmla="*/ f256 1 216"/>
                  <a:gd name="f340" fmla="*/ f257 1 87"/>
                  <a:gd name="f341" fmla="*/ f258 1 216"/>
                  <a:gd name="f342" fmla="*/ f259 1 87"/>
                  <a:gd name="f343" fmla="*/ f260 1 216"/>
                  <a:gd name="f344" fmla="*/ f261 1 87"/>
                  <a:gd name="f345" fmla="*/ f262 1 216"/>
                  <a:gd name="f346" fmla="*/ f263 1 87"/>
                  <a:gd name="f347" fmla="*/ f264 1 216"/>
                  <a:gd name="f348" fmla="*/ f265 1 87"/>
                  <a:gd name="f349" fmla="*/ f266 1 216"/>
                  <a:gd name="f350" fmla="*/ f267 1 87"/>
                  <a:gd name="f351" fmla="*/ f268 1 216"/>
                  <a:gd name="f352" fmla="*/ 0 1 f185"/>
                  <a:gd name="f353" fmla="*/ f179 1 f185"/>
                  <a:gd name="f354" fmla="*/ 0 1 f186"/>
                  <a:gd name="f355" fmla="*/ f180 1 f186"/>
                  <a:gd name="f356" fmla="*/ f270 1 f185"/>
                  <a:gd name="f357" fmla="*/ f271 1 f186"/>
                  <a:gd name="f358" fmla="*/ f272 1 f185"/>
                  <a:gd name="f359" fmla="*/ f273 1 f186"/>
                  <a:gd name="f360" fmla="*/ f274 1 f185"/>
                  <a:gd name="f361" fmla="*/ f275 1 f186"/>
                  <a:gd name="f362" fmla="*/ f276 1 f185"/>
                  <a:gd name="f363" fmla="*/ f277 1 f186"/>
                  <a:gd name="f364" fmla="*/ f278 1 f185"/>
                  <a:gd name="f365" fmla="*/ f279 1 f186"/>
                  <a:gd name="f366" fmla="*/ f280 1 f185"/>
                  <a:gd name="f367" fmla="*/ f281 1 f186"/>
                  <a:gd name="f368" fmla="*/ f282 1 f185"/>
                  <a:gd name="f369" fmla="*/ f283 1 f186"/>
                  <a:gd name="f370" fmla="*/ f284 1 f185"/>
                  <a:gd name="f371" fmla="*/ f285 1 f186"/>
                  <a:gd name="f372" fmla="*/ f286 1 f185"/>
                  <a:gd name="f373" fmla="*/ f287 1 f186"/>
                  <a:gd name="f374" fmla="*/ f288 1 f185"/>
                  <a:gd name="f375" fmla="*/ f289 1 f186"/>
                  <a:gd name="f376" fmla="*/ f290 1 f185"/>
                  <a:gd name="f377" fmla="*/ f291 1 f186"/>
                  <a:gd name="f378" fmla="*/ f292 1 f185"/>
                  <a:gd name="f379" fmla="*/ f293 1 f186"/>
                  <a:gd name="f380" fmla="*/ f294 1 f185"/>
                  <a:gd name="f381" fmla="*/ f295 1 f186"/>
                  <a:gd name="f382" fmla="*/ f296 1 f185"/>
                  <a:gd name="f383" fmla="*/ f297 1 f186"/>
                  <a:gd name="f384" fmla="*/ f298 1 f186"/>
                  <a:gd name="f385" fmla="*/ f299 1 f185"/>
                  <a:gd name="f386" fmla="*/ f300 1 f186"/>
                  <a:gd name="f387" fmla="*/ f301 1 f185"/>
                  <a:gd name="f388" fmla="*/ f302 1 f185"/>
                  <a:gd name="f389" fmla="*/ f303 1 f186"/>
                  <a:gd name="f390" fmla="*/ f304 1 f186"/>
                  <a:gd name="f391" fmla="*/ f305 1 f185"/>
                  <a:gd name="f392" fmla="*/ f306 1 f186"/>
                  <a:gd name="f393" fmla="*/ f307 1 f185"/>
                  <a:gd name="f394" fmla="*/ f308 1 f186"/>
                  <a:gd name="f395" fmla="*/ f309 1 f185"/>
                  <a:gd name="f396" fmla="*/ f310 1 f186"/>
                  <a:gd name="f397" fmla="*/ f311 1 f185"/>
                  <a:gd name="f398" fmla="*/ f312 1 f186"/>
                  <a:gd name="f399" fmla="*/ f313 1 f186"/>
                  <a:gd name="f400" fmla="*/ f314 1 f185"/>
                  <a:gd name="f401" fmla="*/ f315 1 f186"/>
                  <a:gd name="f402" fmla="*/ f316 1 f185"/>
                  <a:gd name="f403" fmla="*/ f317 1 f185"/>
                  <a:gd name="f404" fmla="*/ f318 1 f186"/>
                  <a:gd name="f405" fmla="*/ f319 1 f185"/>
                  <a:gd name="f406" fmla="*/ f320 1 f186"/>
                  <a:gd name="f407" fmla="*/ f321 1 f185"/>
                  <a:gd name="f408" fmla="*/ f322 1 f186"/>
                  <a:gd name="f409" fmla="*/ f323 1 f185"/>
                  <a:gd name="f410" fmla="*/ f324 1 f186"/>
                  <a:gd name="f411" fmla="*/ f325 1 f185"/>
                  <a:gd name="f412" fmla="*/ f326 1 f186"/>
                  <a:gd name="f413" fmla="*/ f327 1 f185"/>
                  <a:gd name="f414" fmla="*/ f328 1 f186"/>
                  <a:gd name="f415" fmla="*/ f329 1 f185"/>
                  <a:gd name="f416" fmla="*/ f330 1 f186"/>
                  <a:gd name="f417" fmla="*/ f331 1 f185"/>
                  <a:gd name="f418" fmla="*/ f332 1 f185"/>
                  <a:gd name="f419" fmla="*/ f333 1 f185"/>
                  <a:gd name="f420" fmla="*/ f334 1 f186"/>
                  <a:gd name="f421" fmla="*/ f335 1 f185"/>
                  <a:gd name="f422" fmla="*/ f336 1 f186"/>
                  <a:gd name="f423" fmla="*/ f337 1 f185"/>
                  <a:gd name="f424" fmla="*/ f338 1 f186"/>
                  <a:gd name="f425" fmla="*/ f339 1 f186"/>
                  <a:gd name="f426" fmla="*/ f340 1 f185"/>
                  <a:gd name="f427" fmla="*/ f341 1 f186"/>
                  <a:gd name="f428" fmla="*/ f342 1 f185"/>
                  <a:gd name="f429" fmla="*/ f343 1 f186"/>
                  <a:gd name="f430" fmla="*/ f344 1 f185"/>
                  <a:gd name="f431" fmla="*/ f345 1 f186"/>
                  <a:gd name="f432" fmla="*/ f346 1 f185"/>
                  <a:gd name="f433" fmla="*/ f347 1 f186"/>
                  <a:gd name="f434" fmla="*/ f348 1 f185"/>
                  <a:gd name="f435" fmla="*/ f349 1 f186"/>
                  <a:gd name="f436" fmla="*/ f350 1 f185"/>
                  <a:gd name="f437" fmla="*/ f351 1 f186"/>
                  <a:gd name="f438" fmla="*/ f352 f176 1"/>
                  <a:gd name="f439" fmla="*/ f353 f176 1"/>
                  <a:gd name="f440" fmla="*/ f355 f177 1"/>
                  <a:gd name="f441" fmla="*/ f354 f177 1"/>
                  <a:gd name="f442" fmla="*/ f356 f176 1"/>
                  <a:gd name="f443" fmla="*/ f357 f177 1"/>
                  <a:gd name="f444" fmla="*/ f358 f176 1"/>
                  <a:gd name="f445" fmla="*/ f359 f177 1"/>
                  <a:gd name="f446" fmla="*/ f360 f176 1"/>
                  <a:gd name="f447" fmla="*/ f361 f177 1"/>
                  <a:gd name="f448" fmla="*/ f362 f176 1"/>
                  <a:gd name="f449" fmla="*/ f363 f177 1"/>
                  <a:gd name="f450" fmla="*/ f364 f176 1"/>
                  <a:gd name="f451" fmla="*/ f365 f177 1"/>
                  <a:gd name="f452" fmla="*/ f366 f176 1"/>
                  <a:gd name="f453" fmla="*/ f367 f177 1"/>
                  <a:gd name="f454" fmla="*/ f368 f176 1"/>
                  <a:gd name="f455" fmla="*/ f369 f177 1"/>
                  <a:gd name="f456" fmla="*/ f370 f176 1"/>
                  <a:gd name="f457" fmla="*/ f371 f177 1"/>
                  <a:gd name="f458" fmla="*/ f372 f176 1"/>
                  <a:gd name="f459" fmla="*/ f373 f177 1"/>
                  <a:gd name="f460" fmla="*/ f374 f176 1"/>
                  <a:gd name="f461" fmla="*/ f375 f177 1"/>
                  <a:gd name="f462" fmla="*/ f376 f176 1"/>
                  <a:gd name="f463" fmla="*/ f377 f177 1"/>
                  <a:gd name="f464" fmla="*/ f378 f176 1"/>
                  <a:gd name="f465" fmla="*/ f379 f177 1"/>
                  <a:gd name="f466" fmla="*/ f380 f176 1"/>
                  <a:gd name="f467" fmla="*/ f381 f177 1"/>
                  <a:gd name="f468" fmla="*/ f382 f176 1"/>
                  <a:gd name="f469" fmla="*/ f383 f177 1"/>
                  <a:gd name="f470" fmla="*/ f384 f177 1"/>
                  <a:gd name="f471" fmla="*/ f385 f176 1"/>
                  <a:gd name="f472" fmla="*/ f386 f177 1"/>
                  <a:gd name="f473" fmla="*/ f387 f176 1"/>
                  <a:gd name="f474" fmla="*/ f388 f176 1"/>
                  <a:gd name="f475" fmla="*/ f389 f177 1"/>
                  <a:gd name="f476" fmla="*/ f390 f177 1"/>
                  <a:gd name="f477" fmla="*/ f391 f176 1"/>
                  <a:gd name="f478" fmla="*/ f392 f177 1"/>
                  <a:gd name="f479" fmla="*/ f393 f176 1"/>
                  <a:gd name="f480" fmla="*/ f394 f177 1"/>
                  <a:gd name="f481" fmla="*/ f395 f176 1"/>
                  <a:gd name="f482" fmla="*/ f396 f177 1"/>
                  <a:gd name="f483" fmla="*/ f397 f176 1"/>
                  <a:gd name="f484" fmla="*/ f398 f177 1"/>
                  <a:gd name="f485" fmla="*/ f399 f177 1"/>
                  <a:gd name="f486" fmla="*/ f400 f176 1"/>
                  <a:gd name="f487" fmla="*/ f401 f177 1"/>
                  <a:gd name="f488" fmla="*/ f402 f176 1"/>
                  <a:gd name="f489" fmla="*/ f403 f176 1"/>
                  <a:gd name="f490" fmla="*/ f404 f177 1"/>
                  <a:gd name="f491" fmla="*/ f405 f176 1"/>
                  <a:gd name="f492" fmla="*/ f406 f177 1"/>
                  <a:gd name="f493" fmla="*/ f407 f176 1"/>
                  <a:gd name="f494" fmla="*/ f408 f177 1"/>
                  <a:gd name="f495" fmla="*/ f409 f176 1"/>
                  <a:gd name="f496" fmla="*/ f410 f177 1"/>
                  <a:gd name="f497" fmla="*/ f411 f176 1"/>
                  <a:gd name="f498" fmla="*/ f412 f177 1"/>
                  <a:gd name="f499" fmla="*/ f413 f176 1"/>
                  <a:gd name="f500" fmla="*/ f414 f177 1"/>
                  <a:gd name="f501" fmla="*/ f415 f176 1"/>
                  <a:gd name="f502" fmla="*/ f416 f177 1"/>
                  <a:gd name="f503" fmla="*/ f417 f176 1"/>
                  <a:gd name="f504" fmla="*/ f418 f176 1"/>
                  <a:gd name="f505" fmla="*/ f419 f176 1"/>
                  <a:gd name="f506" fmla="*/ f420 f177 1"/>
                  <a:gd name="f507" fmla="*/ f421 f176 1"/>
                  <a:gd name="f508" fmla="*/ f422 f177 1"/>
                  <a:gd name="f509" fmla="*/ f423 f176 1"/>
                  <a:gd name="f510" fmla="*/ f424 f177 1"/>
                  <a:gd name="f511" fmla="*/ f425 f177 1"/>
                  <a:gd name="f512" fmla="*/ f426 f176 1"/>
                  <a:gd name="f513" fmla="*/ f427 f177 1"/>
                  <a:gd name="f514" fmla="*/ f428 f176 1"/>
                  <a:gd name="f515" fmla="*/ f429 f177 1"/>
                  <a:gd name="f516" fmla="*/ f430 f176 1"/>
                  <a:gd name="f517" fmla="*/ f431 f177 1"/>
                  <a:gd name="f518" fmla="*/ f432 f176 1"/>
                  <a:gd name="f519" fmla="*/ f433 f177 1"/>
                  <a:gd name="f520" fmla="*/ f434 f176 1"/>
                  <a:gd name="f521" fmla="*/ f435 f177 1"/>
                  <a:gd name="f522" fmla="*/ f436 f176 1"/>
                  <a:gd name="f523" fmla="*/ f437 f17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9">
                    <a:pos x="f442" y="f443"/>
                  </a:cxn>
                  <a:cxn ang="f269">
                    <a:pos x="f444" y="f445"/>
                  </a:cxn>
                  <a:cxn ang="f269">
                    <a:pos x="f446" y="f447"/>
                  </a:cxn>
                  <a:cxn ang="f269">
                    <a:pos x="f448" y="f449"/>
                  </a:cxn>
                  <a:cxn ang="f269">
                    <a:pos x="f450" y="f451"/>
                  </a:cxn>
                  <a:cxn ang="f269">
                    <a:pos x="f452" y="f453"/>
                  </a:cxn>
                  <a:cxn ang="f269">
                    <a:pos x="f454" y="f455"/>
                  </a:cxn>
                  <a:cxn ang="f269">
                    <a:pos x="f456" y="f457"/>
                  </a:cxn>
                  <a:cxn ang="f269">
                    <a:pos x="f458" y="f459"/>
                  </a:cxn>
                  <a:cxn ang="f269">
                    <a:pos x="f460" y="f461"/>
                  </a:cxn>
                  <a:cxn ang="f269">
                    <a:pos x="f462" y="f463"/>
                  </a:cxn>
                  <a:cxn ang="f269">
                    <a:pos x="f464" y="f465"/>
                  </a:cxn>
                  <a:cxn ang="f269">
                    <a:pos x="f466" y="f467"/>
                  </a:cxn>
                  <a:cxn ang="f269">
                    <a:pos x="f468" y="f469"/>
                  </a:cxn>
                  <a:cxn ang="f269">
                    <a:pos x="f456" y="f470"/>
                  </a:cxn>
                  <a:cxn ang="f269">
                    <a:pos x="f471" y="f472"/>
                  </a:cxn>
                  <a:cxn ang="f269">
                    <a:pos x="f473" y="f470"/>
                  </a:cxn>
                  <a:cxn ang="f269">
                    <a:pos x="f474" y="f475"/>
                  </a:cxn>
                  <a:cxn ang="f269">
                    <a:pos x="f458" y="f476"/>
                  </a:cxn>
                  <a:cxn ang="f269">
                    <a:pos x="f477" y="f478"/>
                  </a:cxn>
                  <a:cxn ang="f269">
                    <a:pos x="f479" y="f480"/>
                  </a:cxn>
                  <a:cxn ang="f269">
                    <a:pos x="f481" y="f482"/>
                  </a:cxn>
                  <a:cxn ang="f269">
                    <a:pos x="f483" y="f484"/>
                  </a:cxn>
                  <a:cxn ang="f269">
                    <a:pos x="f483" y="f485"/>
                  </a:cxn>
                  <a:cxn ang="f269">
                    <a:pos x="f486" y="f487"/>
                  </a:cxn>
                  <a:cxn ang="f269">
                    <a:pos x="f488" y="f459"/>
                  </a:cxn>
                  <a:cxn ang="f269">
                    <a:pos x="f489" y="f490"/>
                  </a:cxn>
                  <a:cxn ang="f269">
                    <a:pos x="f491" y="f492"/>
                  </a:cxn>
                  <a:cxn ang="f269">
                    <a:pos x="f493" y="f494"/>
                  </a:cxn>
                  <a:cxn ang="f269">
                    <a:pos x="f495" y="f496"/>
                  </a:cxn>
                  <a:cxn ang="f269">
                    <a:pos x="f486" y="f482"/>
                  </a:cxn>
                  <a:cxn ang="f269">
                    <a:pos x="f486" y="f480"/>
                  </a:cxn>
                  <a:cxn ang="f269">
                    <a:pos x="f497" y="f485"/>
                  </a:cxn>
                  <a:cxn ang="f269">
                    <a:pos x="f444" y="f498"/>
                  </a:cxn>
                  <a:cxn ang="f269">
                    <a:pos x="f499" y="f500"/>
                  </a:cxn>
                  <a:cxn ang="f269">
                    <a:pos x="f448" y="f500"/>
                  </a:cxn>
                  <a:cxn ang="f269">
                    <a:pos x="f501" y="f502"/>
                  </a:cxn>
                  <a:cxn ang="f269">
                    <a:pos x="f503" y="f465"/>
                  </a:cxn>
                  <a:cxn ang="f269">
                    <a:pos x="f504" y="f465"/>
                  </a:cxn>
                  <a:cxn ang="f269">
                    <a:pos x="f505" y="f506"/>
                  </a:cxn>
                  <a:cxn ang="f269">
                    <a:pos x="f507" y="f508"/>
                  </a:cxn>
                  <a:cxn ang="f269">
                    <a:pos x="f509" y="f510"/>
                  </a:cxn>
                  <a:cxn ang="f269">
                    <a:pos x="f509" y="f511"/>
                  </a:cxn>
                  <a:cxn ang="f269">
                    <a:pos x="f512" y="f513"/>
                  </a:cxn>
                  <a:cxn ang="f269">
                    <a:pos x="f514" y="f515"/>
                  </a:cxn>
                  <a:cxn ang="f269">
                    <a:pos x="f516" y="f517"/>
                  </a:cxn>
                  <a:cxn ang="f269">
                    <a:pos x="f518" y="f519"/>
                  </a:cxn>
                  <a:cxn ang="f269">
                    <a:pos x="f520" y="f521"/>
                  </a:cxn>
                  <a:cxn ang="f269">
                    <a:pos x="f522" y="f523"/>
                  </a:cxn>
                </a:cxnLst>
                <a:rect l="f438" t="f441" r="f439" b="f440"/>
                <a:pathLst>
                  <a:path w="87" h="216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5" y="f15"/>
                      <a:pt x="f5" y="f16"/>
                      <a:pt x="f13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28" y="f30"/>
                      <a:pt x="f32" y="f32"/>
                    </a:cubicBezTo>
                    <a:cubicBezTo>
                      <a:pt x="f33" y="f8"/>
                      <a:pt x="f34" y="f9"/>
                      <a:pt x="f35" y="f36"/>
                    </a:cubicBezTo>
                    <a:cubicBezTo>
                      <a:pt x="f37" y="f13"/>
                      <a:pt x="f37" y="f38"/>
                      <a:pt x="f39" y="f5"/>
                    </a:cubicBezTo>
                    <a:cubicBezTo>
                      <a:pt x="f40" y="f41"/>
                      <a:pt x="f40" y="f42"/>
                      <a:pt x="f43" y="f44"/>
                    </a:cubicBezTo>
                    <a:cubicBezTo>
                      <a:pt x="f33" y="f18"/>
                      <a:pt x="f45" y="f9"/>
                      <a:pt x="f45" y="f46"/>
                    </a:cubicBezTo>
                    <a:cubicBezTo>
                      <a:pt x="f47" y="f48"/>
                      <a:pt x="f24" y="f49"/>
                      <a:pt x="f50" y="f51"/>
                    </a:cubicBezTo>
                    <a:cubicBezTo>
                      <a:pt x="f50" y="f34"/>
                      <a:pt x="f52" y="f33"/>
                      <a:pt x="f30" y="f24"/>
                    </a:cubicBezTo>
                    <a:cubicBezTo>
                      <a:pt x="f30" y="f26"/>
                      <a:pt x="f53" y="f52"/>
                      <a:pt x="f53" y="f32"/>
                    </a:cubicBezTo>
                    <a:cubicBezTo>
                      <a:pt x="f54" y="f53"/>
                      <a:pt x="f55" y="f56"/>
                      <a:pt x="f57" y="f58"/>
                    </a:cubicBezTo>
                    <a:cubicBezTo>
                      <a:pt x="f59" y="f60"/>
                      <a:pt x="f27" y="f61"/>
                      <a:pt x="f60" y="f62"/>
                    </a:cubicBezTo>
                    <a:cubicBezTo>
                      <a:pt x="f60" y="f63"/>
                      <a:pt x="f64" y="f63"/>
                      <a:pt x="f65" y="f66"/>
                    </a:cubicBezTo>
                    <a:cubicBezTo>
                      <a:pt x="f67" y="f68"/>
                      <a:pt x="f69" y="f70"/>
                      <a:pt x="f62" y="f71"/>
                    </a:cubicBezTo>
                    <a:cubicBezTo>
                      <a:pt x="f66" y="f72"/>
                      <a:pt x="f66" y="f73"/>
                      <a:pt x="f62" y="f74"/>
                    </a:cubicBezTo>
                    <a:cubicBezTo>
                      <a:pt x="f62" y="f74"/>
                      <a:pt x="f75" y="f74"/>
                      <a:pt x="f69" y="f74"/>
                    </a:cubicBezTo>
                    <a:cubicBezTo>
                      <a:pt x="f76" y="f77"/>
                      <a:pt x="f68" y="f78"/>
                      <a:pt x="f73" y="f79"/>
                    </a:cubicBezTo>
                    <a:cubicBezTo>
                      <a:pt x="f74" y="f80"/>
                      <a:pt x="f74" y="f81"/>
                      <a:pt x="f82" y="f83"/>
                    </a:cubicBezTo>
                    <a:cubicBezTo>
                      <a:pt x="f84" y="f85"/>
                      <a:pt x="f86" y="f87"/>
                      <a:pt x="f88" y="f89"/>
                    </a:cubicBezTo>
                    <a:cubicBezTo>
                      <a:pt x="f6" y="f90"/>
                      <a:pt x="f6" y="f91"/>
                      <a:pt x="f6" y="f92"/>
                    </a:cubicBezTo>
                    <a:cubicBezTo>
                      <a:pt x="f88" y="f93"/>
                      <a:pt x="f77" y="f92"/>
                      <a:pt x="f77" y="f94"/>
                    </a:cubicBezTo>
                    <a:cubicBezTo>
                      <a:pt x="f77" y="f95"/>
                      <a:pt x="f88" y="f96"/>
                      <a:pt x="f86" y="f91"/>
                    </a:cubicBezTo>
                    <a:cubicBezTo>
                      <a:pt x="f86" y="f91"/>
                      <a:pt x="f86" y="f97"/>
                      <a:pt x="f84" y="f97"/>
                    </a:cubicBezTo>
                    <a:cubicBezTo>
                      <a:pt x="f84" y="f97"/>
                      <a:pt x="f98" y="f99"/>
                      <a:pt x="f98" y="f100"/>
                    </a:cubicBezTo>
                    <a:cubicBezTo>
                      <a:pt x="f101" y="f102"/>
                      <a:pt x="f74" y="f102"/>
                      <a:pt x="f72" y="f102"/>
                    </a:cubicBezTo>
                    <a:cubicBezTo>
                      <a:pt x="f68" y="f90"/>
                      <a:pt x="f62" y="f103"/>
                      <a:pt x="f61" y="f104"/>
                    </a:cubicBezTo>
                    <a:cubicBezTo>
                      <a:pt x="f65" y="f89"/>
                      <a:pt x="f64" y="f105"/>
                      <a:pt x="f65" y="f106"/>
                    </a:cubicBezTo>
                    <a:cubicBezTo>
                      <a:pt x="f65" y="f107"/>
                      <a:pt x="f61" y="f107"/>
                      <a:pt x="f69" y="f106"/>
                    </a:cubicBezTo>
                    <a:cubicBezTo>
                      <a:pt x="f66" y="f89"/>
                      <a:pt x="f70" y="f104"/>
                      <a:pt x="f82" y="f108"/>
                    </a:cubicBezTo>
                    <a:cubicBezTo>
                      <a:pt x="f71" y="f108"/>
                      <a:pt x="f23" y="f104"/>
                      <a:pt x="f76" y="f89"/>
                    </a:cubicBezTo>
                    <a:cubicBezTo>
                      <a:pt x="f66" y="f89"/>
                      <a:pt x="f63" y="f105"/>
                      <a:pt x="f63" y="f106"/>
                    </a:cubicBezTo>
                    <a:cubicBezTo>
                      <a:pt x="f63" y="f107"/>
                      <a:pt x="f66" y="f107"/>
                      <a:pt x="f76" y="f107"/>
                    </a:cubicBezTo>
                    <a:cubicBezTo>
                      <a:pt x="f68" y="f107"/>
                      <a:pt x="f70" y="f107"/>
                      <a:pt x="f71" y="f87"/>
                    </a:cubicBezTo>
                    <a:cubicBezTo>
                      <a:pt x="f109" y="f110"/>
                      <a:pt x="f25" y="f110"/>
                      <a:pt x="f65" y="f111"/>
                    </a:cubicBezTo>
                    <a:cubicBezTo>
                      <a:pt x="f69" y="f83"/>
                      <a:pt x="f69" y="f83"/>
                      <a:pt x="f62" y="f111"/>
                    </a:cubicBezTo>
                    <a:cubicBezTo>
                      <a:pt x="f63" y="f83"/>
                      <a:pt x="f75" y="f80"/>
                      <a:pt x="f62" y="f79"/>
                    </a:cubicBezTo>
                    <a:cubicBezTo>
                      <a:pt x="f63" y="f79"/>
                      <a:pt x="f66" y="f79"/>
                      <a:pt x="f76" y="f112"/>
                    </a:cubicBezTo>
                    <a:cubicBezTo>
                      <a:pt x="f62" y="f113"/>
                      <a:pt x="f69" y="f113"/>
                      <a:pt x="f67" y="f114"/>
                    </a:cubicBezTo>
                    <a:cubicBezTo>
                      <a:pt x="f65" y="f114"/>
                      <a:pt x="f60" y="f115"/>
                      <a:pt x="f116" y="f115"/>
                    </a:cubicBezTo>
                    <a:cubicBezTo>
                      <a:pt x="f27" y="f117"/>
                      <a:pt x="f58" y="f78"/>
                      <a:pt x="f118" y="f119"/>
                    </a:cubicBezTo>
                    <a:cubicBezTo>
                      <a:pt x="f118" y="f6"/>
                      <a:pt x="f116" y="f120"/>
                      <a:pt x="f60" y="f120"/>
                    </a:cubicBezTo>
                    <a:cubicBezTo>
                      <a:pt x="f65" y="f119"/>
                      <a:pt x="f61" y="f78"/>
                      <a:pt x="f25" y="f78"/>
                    </a:cubicBezTo>
                    <a:cubicBezTo>
                      <a:pt x="f69" y="f117"/>
                      <a:pt x="f61" y="f78"/>
                      <a:pt x="f67" y="f119"/>
                    </a:cubicBezTo>
                    <a:cubicBezTo>
                      <a:pt x="f65" y="f119"/>
                      <a:pt x="f65" y="f120"/>
                      <a:pt x="f67" y="f6"/>
                    </a:cubicBezTo>
                    <a:cubicBezTo>
                      <a:pt x="f61" y="f121"/>
                      <a:pt x="f25" y="f6"/>
                      <a:pt x="f67" y="f121"/>
                    </a:cubicBezTo>
                    <a:cubicBezTo>
                      <a:pt x="f116" y="f88"/>
                      <a:pt x="f118" y="f98"/>
                      <a:pt x="f56" y="f82"/>
                    </a:cubicBezTo>
                    <a:cubicBezTo>
                      <a:pt x="f122" y="f82"/>
                      <a:pt x="f122" y="f74"/>
                      <a:pt x="f122" y="f73"/>
                    </a:cubicBezTo>
                    <a:cubicBezTo>
                      <a:pt x="f56" y="f72"/>
                      <a:pt x="f57" y="f72"/>
                      <a:pt x="f57" y="f73"/>
                    </a:cubicBezTo>
                    <a:cubicBezTo>
                      <a:pt x="f58" y="f73"/>
                      <a:pt x="f118" y="f74"/>
                      <a:pt x="f27" y="f74"/>
                    </a:cubicBezTo>
                    <a:cubicBezTo>
                      <a:pt x="f27" y="f123"/>
                      <a:pt x="f58" y="f68"/>
                      <a:pt x="f55" y="f109"/>
                    </a:cubicBezTo>
                    <a:cubicBezTo>
                      <a:pt x="f54" y="f109"/>
                      <a:pt x="f53" y="f76"/>
                      <a:pt x="f53" y="f63"/>
                    </a:cubicBezTo>
                    <a:cubicBezTo>
                      <a:pt x="f29" y="f75"/>
                      <a:pt x="f55" y="f75"/>
                      <a:pt x="f56" y="f75"/>
                    </a:cubicBezTo>
                    <a:cubicBezTo>
                      <a:pt x="f54" y="f25"/>
                      <a:pt x="f31" y="f69"/>
                      <a:pt x="f28" y="f67"/>
                    </a:cubicBezTo>
                    <a:cubicBezTo>
                      <a:pt x="f30" y="f69"/>
                      <a:pt x="f29" y="f25"/>
                      <a:pt x="f53" y="f63"/>
                    </a:cubicBezTo>
                    <a:cubicBezTo>
                      <a:pt x="f31" y="f66"/>
                      <a:pt x="f31" y="f68"/>
                      <a:pt x="f52" y="f109"/>
                    </a:cubicBezTo>
                    <a:cubicBezTo>
                      <a:pt x="f50" y="f76"/>
                      <a:pt x="f50" y="f23"/>
                      <a:pt x="f26" y="f70"/>
                    </a:cubicBezTo>
                    <a:cubicBezTo>
                      <a:pt x="f52" y="f74"/>
                      <a:pt x="f28" y="f98"/>
                      <a:pt x="f29" y="f86"/>
                    </a:cubicBezTo>
                    <a:cubicBezTo>
                      <a:pt x="f122" y="f88"/>
                      <a:pt x="f122" y="f88"/>
                      <a:pt x="f55" y="f120"/>
                    </a:cubicBezTo>
                    <a:cubicBezTo>
                      <a:pt x="f55" y="f119"/>
                      <a:pt x="f122" y="f120"/>
                      <a:pt x="f122" y="f120"/>
                    </a:cubicBezTo>
                    <a:cubicBezTo>
                      <a:pt x="f57" y="f78"/>
                      <a:pt x="f118" y="f78"/>
                      <a:pt x="f118" y="f114"/>
                    </a:cubicBezTo>
                    <a:cubicBezTo>
                      <a:pt x="f59" y="f113"/>
                      <a:pt x="f57" y="f114"/>
                      <a:pt x="f122" y="f115"/>
                    </a:cubicBezTo>
                    <a:cubicBezTo>
                      <a:pt x="f31" y="f78"/>
                      <a:pt x="f52" y="f121"/>
                      <a:pt x="f47" y="f86"/>
                    </a:cubicBezTo>
                    <a:cubicBezTo>
                      <a:pt x="f45" y="f88"/>
                      <a:pt x="f24" y="f124"/>
                      <a:pt x="f47" y="f121"/>
                    </a:cubicBezTo>
                    <a:cubicBezTo>
                      <a:pt x="f33" y="f120"/>
                      <a:pt x="f47" y="f119"/>
                      <a:pt x="f47" y="f117"/>
                    </a:cubicBezTo>
                    <a:cubicBezTo>
                      <a:pt x="f47" y="f115"/>
                      <a:pt x="f47" y="f113"/>
                      <a:pt x="f22" y="f113"/>
                    </a:cubicBezTo>
                    <a:cubicBezTo>
                      <a:pt x="f34" y="f79"/>
                      <a:pt x="f39" y="f125"/>
                      <a:pt x="f40" y="f106"/>
                    </a:cubicBezTo>
                    <a:cubicBezTo>
                      <a:pt x="f40" y="f106"/>
                      <a:pt x="f43" y="f106"/>
                      <a:pt x="f43" y="f105"/>
                    </a:cubicBezTo>
                    <a:cubicBezTo>
                      <a:pt x="f43" y="f105"/>
                      <a:pt x="f40" y="f89"/>
                      <a:pt x="f40" y="f89"/>
                    </a:cubicBezTo>
                    <a:cubicBezTo>
                      <a:pt x="f8" y="f89"/>
                      <a:pt x="f34" y="f89"/>
                      <a:pt x="f39" y="f105"/>
                    </a:cubicBezTo>
                    <a:cubicBezTo>
                      <a:pt x="f37" y="f104"/>
                      <a:pt x="f37" y="f108"/>
                      <a:pt x="f39" y="f126"/>
                    </a:cubicBezTo>
                    <a:cubicBezTo>
                      <a:pt x="f39" y="f90"/>
                      <a:pt x="f34" y="f127"/>
                      <a:pt x="f35" y="f127"/>
                    </a:cubicBezTo>
                    <a:cubicBezTo>
                      <a:pt x="f51" y="f100"/>
                      <a:pt x="f49" y="f100"/>
                      <a:pt x="f20" y="f91"/>
                    </a:cubicBezTo>
                    <a:cubicBezTo>
                      <a:pt x="f37" y="f95"/>
                      <a:pt x="f35" y="f128"/>
                      <a:pt x="f51" y="f94"/>
                    </a:cubicBezTo>
                    <a:cubicBezTo>
                      <a:pt x="f51" y="f94"/>
                      <a:pt x="f51" y="f94"/>
                      <a:pt x="f51" y="f94"/>
                    </a:cubicBezTo>
                    <a:cubicBezTo>
                      <a:pt x="f51" y="f94"/>
                      <a:pt x="f49" y="f94"/>
                      <a:pt x="f49" y="f94"/>
                    </a:cubicBezTo>
                    <a:cubicBezTo>
                      <a:pt x="f51" y="f129"/>
                      <a:pt x="f51" y="f129"/>
                      <a:pt x="f20" y="f92"/>
                    </a:cubicBezTo>
                    <a:cubicBezTo>
                      <a:pt x="f35" y="f130"/>
                      <a:pt x="f37" y="f131"/>
                      <a:pt x="f48" y="f131"/>
                    </a:cubicBezTo>
                    <a:cubicBezTo>
                      <a:pt x="f46" y="f131"/>
                      <a:pt x="f46" y="f132"/>
                      <a:pt x="f46" y="f133"/>
                    </a:cubicBezTo>
                    <a:cubicBezTo>
                      <a:pt x="f134" y="f135"/>
                      <a:pt x="f9" y="f136"/>
                      <a:pt x="f137" y="f138"/>
                    </a:cubicBezTo>
                    <a:cubicBezTo>
                      <a:pt x="f48" y="f139"/>
                      <a:pt x="f48" y="f139"/>
                      <a:pt x="f48" y="f140"/>
                    </a:cubicBezTo>
                    <a:cubicBezTo>
                      <a:pt x="f46" y="f141"/>
                      <a:pt x="f46" y="f141"/>
                      <a:pt x="f142" y="f139"/>
                    </a:cubicBezTo>
                    <a:cubicBezTo>
                      <a:pt x="f142" y="f141"/>
                      <a:pt x="f143" y="f144"/>
                      <a:pt x="f134" y="f145"/>
                    </a:cubicBezTo>
                    <a:cubicBezTo>
                      <a:pt x="f134" y="f145"/>
                      <a:pt x="f9" y="f145"/>
                      <a:pt x="f142" y="f145"/>
                    </a:cubicBezTo>
                    <a:cubicBezTo>
                      <a:pt x="f142" y="f145"/>
                      <a:pt x="f146" y="f144"/>
                      <a:pt x="f18" y="f145"/>
                    </a:cubicBezTo>
                    <a:cubicBezTo>
                      <a:pt x="f147" y="f148"/>
                      <a:pt x="f147" y="f149"/>
                      <a:pt x="f18" y="f150"/>
                    </a:cubicBezTo>
                    <a:cubicBezTo>
                      <a:pt x="f18" y="f151"/>
                      <a:pt x="f146" y="f152"/>
                      <a:pt x="f146" y="f153"/>
                    </a:cubicBezTo>
                    <a:cubicBezTo>
                      <a:pt x="f142" y="f154"/>
                      <a:pt x="f9" y="f155"/>
                      <a:pt x="f146" y="f155"/>
                    </a:cubicBezTo>
                    <a:cubicBezTo>
                      <a:pt x="f18" y="f156"/>
                      <a:pt x="f18" y="f155"/>
                      <a:pt x="f157" y="f155"/>
                    </a:cubicBezTo>
                    <a:cubicBezTo>
                      <a:pt x="f147" y="f154"/>
                      <a:pt x="f147" y="f153"/>
                      <a:pt x="f158" y="f152"/>
                    </a:cubicBezTo>
                    <a:cubicBezTo>
                      <a:pt x="f158" y="f156"/>
                      <a:pt x="f159" y="f160"/>
                      <a:pt x="f42" y="f161"/>
                    </a:cubicBezTo>
                    <a:cubicBezTo>
                      <a:pt x="f162" y="f163"/>
                      <a:pt x="f162" y="f164"/>
                      <a:pt x="f162" y="f165"/>
                    </a:cubicBezTo>
                    <a:cubicBezTo>
                      <a:pt x="f166" y="f167"/>
                      <a:pt x="f44" y="f168"/>
                      <a:pt x="f18" y="f169"/>
                    </a:cubicBezTo>
                    <a:cubicBezTo>
                      <a:pt x="f134" y="f170"/>
                      <a:pt x="f48" y="f171"/>
                      <a:pt x="f37" y="f10"/>
                    </a:cubicBezTo>
                    <a:cubicBezTo>
                      <a:pt x="f39" y="f172"/>
                      <a:pt x="f8" y="f173"/>
                      <a:pt x="f8" y="f174"/>
                    </a:cubicBezTo>
                    <a:cubicBezTo>
                      <a:pt x="f8" y="f174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211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reeform 13">
                <a:extLst>
                  <a:ext uri="{FF2B5EF4-FFF2-40B4-BE49-F238E27FC236}">
                    <a16:creationId xmlns:a16="http://schemas.microsoft.com/office/drawing/2014/main" id="{24684462-F6B3-D62B-D6F2-9AEE3FC07100}"/>
                  </a:ext>
                </a:extLst>
              </p:cNvPr>
              <p:cNvSpPr/>
              <p:nvPr/>
            </p:nvSpPr>
            <p:spPr>
              <a:xfrm>
                <a:off x="3402016" y="3871917"/>
                <a:ext cx="609603" cy="4286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2"/>
                  <a:gd name="f7" fmla="val 114"/>
                  <a:gd name="f8" fmla="val 159"/>
                  <a:gd name="f9" fmla="val 151"/>
                  <a:gd name="f10" fmla="val 107"/>
                  <a:gd name="f11" fmla="val 145"/>
                  <a:gd name="f12" fmla="val 99"/>
                  <a:gd name="f13" fmla="val 138"/>
                  <a:gd name="f14" fmla="val 91"/>
                  <a:gd name="f15" fmla="val 129"/>
                  <a:gd name="f16" fmla="val 80"/>
                  <a:gd name="f17" fmla="val 121"/>
                  <a:gd name="f18" fmla="val 67"/>
                  <a:gd name="f19" fmla="val 111"/>
                  <a:gd name="f20" fmla="val 56"/>
                  <a:gd name="f21" fmla="val 103"/>
                  <a:gd name="f22" fmla="val 48"/>
                  <a:gd name="f23" fmla="val 97"/>
                  <a:gd name="f24" fmla="val 38"/>
                  <a:gd name="f25" fmla="val 90"/>
                  <a:gd name="f26" fmla="val 29"/>
                  <a:gd name="f27" fmla="val 89"/>
                  <a:gd name="f28" fmla="val 34"/>
                  <a:gd name="f29" fmla="val 88"/>
                  <a:gd name="f30" fmla="val 39"/>
                  <a:gd name="f31" fmla="val 86"/>
                  <a:gd name="f32" fmla="val 42"/>
                  <a:gd name="f33" fmla="val 84"/>
                  <a:gd name="f34" fmla="val 47"/>
                  <a:gd name="f35" fmla="val 83"/>
                  <a:gd name="f36" fmla="val 51"/>
                  <a:gd name="f37" fmla="val 81"/>
                  <a:gd name="f38" fmla="val 55"/>
                  <a:gd name="f39" fmla="val 78"/>
                  <a:gd name="f40" fmla="val 62"/>
                  <a:gd name="f41" fmla="val 75"/>
                  <a:gd name="f42" fmla="val 69"/>
                  <a:gd name="f43" fmla="val 72"/>
                  <a:gd name="f44" fmla="val 76"/>
                  <a:gd name="f45" fmla="val 71"/>
                  <a:gd name="f46" fmla="val 68"/>
                  <a:gd name="f47" fmla="val 82"/>
                  <a:gd name="f48" fmla="val 64"/>
                  <a:gd name="f49" fmla="val 52"/>
                  <a:gd name="f50" fmla="val 87"/>
                  <a:gd name="f51" fmla="val 27"/>
                  <a:gd name="f52" fmla="val 19"/>
                  <a:gd name="f53" fmla="val 11"/>
                  <a:gd name="f54" fmla="val 3"/>
                  <a:gd name="f55" fmla="val 77"/>
                  <a:gd name="f56" fmla="val 2"/>
                  <a:gd name="f57" fmla="val 1"/>
                  <a:gd name="f58" fmla="val 73"/>
                  <a:gd name="f59" fmla="val 4"/>
                  <a:gd name="f60" fmla="val 74"/>
                  <a:gd name="f61" fmla="val 9"/>
                  <a:gd name="f62" fmla="val 13"/>
                  <a:gd name="f63" fmla="val 17"/>
                  <a:gd name="f64" fmla="val 79"/>
                  <a:gd name="f65" fmla="val 25"/>
                  <a:gd name="f66" fmla="val 31"/>
                  <a:gd name="f67" fmla="val 35"/>
                  <a:gd name="f68" fmla="val 32"/>
                  <a:gd name="f69" fmla="val 28"/>
                  <a:gd name="f70" fmla="val 26"/>
                  <a:gd name="f71" fmla="val 30"/>
                  <a:gd name="f72" fmla="val 43"/>
                  <a:gd name="f73" fmla="val 66"/>
                  <a:gd name="f74" fmla="val 58"/>
                  <a:gd name="f75" fmla="val 37"/>
                  <a:gd name="f76" fmla="val 36"/>
                  <a:gd name="f77" fmla="val 41"/>
                  <a:gd name="f78" fmla="val 50"/>
                  <a:gd name="f79" fmla="val 60"/>
                  <a:gd name="f80" fmla="val 54"/>
                  <a:gd name="f81" fmla="val 45"/>
                  <a:gd name="f82" fmla="val 44"/>
                  <a:gd name="f83" fmla="val 70"/>
                  <a:gd name="f84" fmla="val 46"/>
                  <a:gd name="f85" fmla="val 63"/>
                  <a:gd name="f86" fmla="val 65"/>
                  <a:gd name="f87" fmla="val 59"/>
                  <a:gd name="f88" fmla="val 57"/>
                  <a:gd name="f89" fmla="val 61"/>
                  <a:gd name="f90" fmla="val 53"/>
                  <a:gd name="f91" fmla="val 49"/>
                  <a:gd name="f92" fmla="val 40"/>
                  <a:gd name="f93" fmla="val 23"/>
                  <a:gd name="f94" fmla="val 21"/>
                  <a:gd name="f95" fmla="val 16"/>
                  <a:gd name="f96" fmla="val 15"/>
                  <a:gd name="f97" fmla="val 14"/>
                  <a:gd name="f98" fmla="val 12"/>
                  <a:gd name="f99" fmla="val 10"/>
                  <a:gd name="f100" fmla="val 7"/>
                  <a:gd name="f101" fmla="val 6"/>
                  <a:gd name="f102" fmla="val 85"/>
                  <a:gd name="f103" fmla="val 18"/>
                  <a:gd name="f104" fmla="val 92"/>
                  <a:gd name="f105" fmla="val 24"/>
                  <a:gd name="f106" fmla="val 93"/>
                  <a:gd name="f107" fmla="val 95"/>
                  <a:gd name="f108" fmla="val 20"/>
                  <a:gd name="f109" fmla="val 22"/>
                  <a:gd name="f110" fmla="val 96"/>
                  <a:gd name="f111" fmla="val 98"/>
                  <a:gd name="f112" fmla="val 33"/>
                  <a:gd name="f113" fmla="val 100"/>
                  <a:gd name="f114" fmla="val 102"/>
                  <a:gd name="f115" fmla="val 106"/>
                  <a:gd name="f116" fmla="val 110"/>
                  <a:gd name="f117" fmla="val 113"/>
                  <a:gd name="f118" fmla="val 115"/>
                  <a:gd name="f119" fmla="val 117"/>
                  <a:gd name="f120" fmla="val 119"/>
                  <a:gd name="f121" fmla="val 120"/>
                  <a:gd name="f122" fmla="val 123"/>
                  <a:gd name="f123" fmla="val 126"/>
                  <a:gd name="f124" fmla="val 128"/>
                  <a:gd name="f125" fmla="val 132"/>
                  <a:gd name="f126" fmla="val 135"/>
                  <a:gd name="f127" fmla="val 136"/>
                  <a:gd name="f128" fmla="val 137"/>
                  <a:gd name="f129" fmla="val 140"/>
                  <a:gd name="f130" fmla="val 141"/>
                  <a:gd name="f131" fmla="val 142"/>
                  <a:gd name="f132" fmla="val 146"/>
                  <a:gd name="f133" fmla="val 147"/>
                  <a:gd name="f134" fmla="val 148"/>
                  <a:gd name="f135" fmla="val 153"/>
                  <a:gd name="f136" fmla="val 101"/>
                  <a:gd name="f137" fmla="val 156"/>
                  <a:gd name="f138" fmla="val 105"/>
                  <a:gd name="f139" fmla="val 157"/>
                  <a:gd name="f140" fmla="val 158"/>
                  <a:gd name="f141" fmla="val 108"/>
                  <a:gd name="f142" fmla="val 109"/>
                  <a:gd name="f143" fmla="val 112"/>
                  <a:gd name="f144" fmla="+- 0 0 -90"/>
                  <a:gd name="f145" fmla="*/ f3 1 162"/>
                  <a:gd name="f146" fmla="*/ f4 1 114"/>
                  <a:gd name="f147" fmla="val f5"/>
                  <a:gd name="f148" fmla="val f6"/>
                  <a:gd name="f149" fmla="val f7"/>
                  <a:gd name="f150" fmla="*/ f144 f0 1"/>
                  <a:gd name="f151" fmla="+- f149 0 f147"/>
                  <a:gd name="f152" fmla="+- f148 0 f147"/>
                  <a:gd name="f153" fmla="*/ f150 1 f2"/>
                  <a:gd name="f154" fmla="*/ f152 1 162"/>
                  <a:gd name="f155" fmla="*/ f151 1 114"/>
                  <a:gd name="f156" fmla="*/ 138 f152 1"/>
                  <a:gd name="f157" fmla="*/ 91 f151 1"/>
                  <a:gd name="f158" fmla="*/ 90 f152 1"/>
                  <a:gd name="f159" fmla="*/ 29 f151 1"/>
                  <a:gd name="f160" fmla="*/ 81 f152 1"/>
                  <a:gd name="f161" fmla="*/ 55 f151 1"/>
                  <a:gd name="f162" fmla="*/ 64 f152 1"/>
                  <a:gd name="f163" fmla="*/ 83 f151 1"/>
                  <a:gd name="f164" fmla="*/ 3 f152 1"/>
                  <a:gd name="f165" fmla="*/ 77 f151 1"/>
                  <a:gd name="f166" fmla="*/ 0 f152 1"/>
                  <a:gd name="f167" fmla="*/ 75 f151 1"/>
                  <a:gd name="f168" fmla="*/ 17 f152 1"/>
                  <a:gd name="f169" fmla="*/ 79 f151 1"/>
                  <a:gd name="f170" fmla="*/ 28 f152 1"/>
                  <a:gd name="f171" fmla="*/ 80 f151 1"/>
                  <a:gd name="f172" fmla="*/ 31 f152 1"/>
                  <a:gd name="f173" fmla="*/ 76 f151 1"/>
                  <a:gd name="f174" fmla="*/ 37 f152 1"/>
                  <a:gd name="f175" fmla="*/ 74 f151 1"/>
                  <a:gd name="f176" fmla="*/ 41 f152 1"/>
                  <a:gd name="f177" fmla="*/ 71 f151 1"/>
                  <a:gd name="f178" fmla="*/ 47 f152 1"/>
                  <a:gd name="f179" fmla="*/ 43 f152 1"/>
                  <a:gd name="f180" fmla="*/ 68 f151 1"/>
                  <a:gd name="f181" fmla="*/ 71 f152 1"/>
                  <a:gd name="f182" fmla="*/ 67 f151 1"/>
                  <a:gd name="f183" fmla="*/ 55 f152 1"/>
                  <a:gd name="f184" fmla="*/ 62 f151 1"/>
                  <a:gd name="f185" fmla="*/ 68 f152 1"/>
                  <a:gd name="f186" fmla="*/ 63 f151 1"/>
                  <a:gd name="f187" fmla="*/ 58 f151 1"/>
                  <a:gd name="f188" fmla="*/ 57 f152 1"/>
                  <a:gd name="f189" fmla="*/ 56 f151 1"/>
                  <a:gd name="f190" fmla="*/ 65 f152 1"/>
                  <a:gd name="f191" fmla="*/ 54 f151 1"/>
                  <a:gd name="f192" fmla="*/ 56 f152 1"/>
                  <a:gd name="f193" fmla="*/ 53 f151 1"/>
                  <a:gd name="f194" fmla="*/ 52 f152 1"/>
                  <a:gd name="f195" fmla="*/ 49 f151 1"/>
                  <a:gd name="f196" fmla="*/ 79 f152 1"/>
                  <a:gd name="f197" fmla="*/ 50 f151 1"/>
                  <a:gd name="f198" fmla="*/ 61 f152 1"/>
                  <a:gd name="f199" fmla="*/ 46 f151 1"/>
                  <a:gd name="f200" fmla="*/ 78 f152 1"/>
                  <a:gd name="f201" fmla="*/ 45 f151 1"/>
                  <a:gd name="f202" fmla="*/ 59 f152 1"/>
                  <a:gd name="f203" fmla="*/ 40 f151 1"/>
                  <a:gd name="f204" fmla="*/ 41 f151 1"/>
                  <a:gd name="f205" fmla="*/ 69 f152 1"/>
                  <a:gd name="f206" fmla="*/ 36 f151 1"/>
                  <a:gd name="f207" fmla="*/ 35 f151 1"/>
                  <a:gd name="f208" fmla="*/ 50 f152 1"/>
                  <a:gd name="f209" fmla="*/ 30 f151 1"/>
                  <a:gd name="f210" fmla="*/ 51 f152 1"/>
                  <a:gd name="f211" fmla="*/ 26 f151 1"/>
                  <a:gd name="f212" fmla="*/ 84 f152 1"/>
                  <a:gd name="f213" fmla="*/ 66 f152 1"/>
                  <a:gd name="f214" fmla="*/ 27 f151 1"/>
                  <a:gd name="f215" fmla="*/ 25 f151 1"/>
                  <a:gd name="f216" fmla="*/ 76 f152 1"/>
                  <a:gd name="f217" fmla="*/ 14 f151 1"/>
                  <a:gd name="f218" fmla="*/ 12 f151 1"/>
                  <a:gd name="f219" fmla="*/ 73 f152 1"/>
                  <a:gd name="f220" fmla="*/ 1 f151 1"/>
                  <a:gd name="f221" fmla="*/ 3 f151 1"/>
                  <a:gd name="f222" fmla="*/ 88 f152 1"/>
                  <a:gd name="f223" fmla="*/ 15 f151 1"/>
                  <a:gd name="f224" fmla="*/ 92 f152 1"/>
                  <a:gd name="f225" fmla="*/ 23 f151 1"/>
                  <a:gd name="f226" fmla="*/ 95 f152 1"/>
                  <a:gd name="f227" fmla="*/ 22 f151 1"/>
                  <a:gd name="f228" fmla="*/ 100 f152 1"/>
                  <a:gd name="f229" fmla="*/ 34 f151 1"/>
                  <a:gd name="f230" fmla="*/ 115 f152 1"/>
                  <a:gd name="f231" fmla="*/ 126 f152 1"/>
                  <a:gd name="f232" fmla="*/ 66 f151 1"/>
                  <a:gd name="f233" fmla="*/ 137 f152 1"/>
                  <a:gd name="f234" fmla="*/ 145 f152 1"/>
                  <a:gd name="f235" fmla="*/ 90 f151 1"/>
                  <a:gd name="f236" fmla="*/ 156 f152 1"/>
                  <a:gd name="f237" fmla="*/ 105 f151 1"/>
                  <a:gd name="f238" fmla="*/ 159 f152 1"/>
                  <a:gd name="f239" fmla="*/ 114 f151 1"/>
                  <a:gd name="f240" fmla="+- f153 0 f1"/>
                  <a:gd name="f241" fmla="*/ f156 1 162"/>
                  <a:gd name="f242" fmla="*/ f157 1 114"/>
                  <a:gd name="f243" fmla="*/ f158 1 162"/>
                  <a:gd name="f244" fmla="*/ f159 1 114"/>
                  <a:gd name="f245" fmla="*/ f160 1 162"/>
                  <a:gd name="f246" fmla="*/ f161 1 114"/>
                  <a:gd name="f247" fmla="*/ f162 1 162"/>
                  <a:gd name="f248" fmla="*/ f163 1 114"/>
                  <a:gd name="f249" fmla="*/ f164 1 162"/>
                  <a:gd name="f250" fmla="*/ f165 1 114"/>
                  <a:gd name="f251" fmla="*/ f166 1 162"/>
                  <a:gd name="f252" fmla="*/ f167 1 114"/>
                  <a:gd name="f253" fmla="*/ f168 1 162"/>
                  <a:gd name="f254" fmla="*/ f169 1 114"/>
                  <a:gd name="f255" fmla="*/ f170 1 162"/>
                  <a:gd name="f256" fmla="*/ f171 1 114"/>
                  <a:gd name="f257" fmla="*/ f172 1 162"/>
                  <a:gd name="f258" fmla="*/ f173 1 114"/>
                  <a:gd name="f259" fmla="*/ f174 1 162"/>
                  <a:gd name="f260" fmla="*/ f175 1 114"/>
                  <a:gd name="f261" fmla="*/ f176 1 162"/>
                  <a:gd name="f262" fmla="*/ f177 1 114"/>
                  <a:gd name="f263" fmla="*/ f178 1 162"/>
                  <a:gd name="f264" fmla="*/ f179 1 162"/>
                  <a:gd name="f265" fmla="*/ f180 1 114"/>
                  <a:gd name="f266" fmla="*/ f181 1 162"/>
                  <a:gd name="f267" fmla="*/ f182 1 114"/>
                  <a:gd name="f268" fmla="*/ f183 1 162"/>
                  <a:gd name="f269" fmla="*/ f184 1 114"/>
                  <a:gd name="f270" fmla="*/ f185 1 162"/>
                  <a:gd name="f271" fmla="*/ f186 1 114"/>
                  <a:gd name="f272" fmla="*/ f187 1 114"/>
                  <a:gd name="f273" fmla="*/ f188 1 162"/>
                  <a:gd name="f274" fmla="*/ f189 1 114"/>
                  <a:gd name="f275" fmla="*/ f190 1 162"/>
                  <a:gd name="f276" fmla="*/ f191 1 114"/>
                  <a:gd name="f277" fmla="*/ f192 1 162"/>
                  <a:gd name="f278" fmla="*/ f193 1 114"/>
                  <a:gd name="f279" fmla="*/ f194 1 162"/>
                  <a:gd name="f280" fmla="*/ f195 1 114"/>
                  <a:gd name="f281" fmla="*/ f196 1 162"/>
                  <a:gd name="f282" fmla="*/ f197 1 114"/>
                  <a:gd name="f283" fmla="*/ f198 1 162"/>
                  <a:gd name="f284" fmla="*/ f199 1 114"/>
                  <a:gd name="f285" fmla="*/ f200 1 162"/>
                  <a:gd name="f286" fmla="*/ f201 1 114"/>
                  <a:gd name="f287" fmla="*/ f202 1 162"/>
                  <a:gd name="f288" fmla="*/ f203 1 114"/>
                  <a:gd name="f289" fmla="*/ f204 1 114"/>
                  <a:gd name="f290" fmla="*/ f205 1 162"/>
                  <a:gd name="f291" fmla="*/ f206 1 114"/>
                  <a:gd name="f292" fmla="*/ f207 1 114"/>
                  <a:gd name="f293" fmla="*/ f208 1 162"/>
                  <a:gd name="f294" fmla="*/ f209 1 114"/>
                  <a:gd name="f295" fmla="*/ f210 1 162"/>
                  <a:gd name="f296" fmla="*/ f211 1 114"/>
                  <a:gd name="f297" fmla="*/ f212 1 162"/>
                  <a:gd name="f298" fmla="*/ f213 1 162"/>
                  <a:gd name="f299" fmla="*/ f214 1 114"/>
                  <a:gd name="f300" fmla="*/ f215 1 114"/>
                  <a:gd name="f301" fmla="*/ f216 1 162"/>
                  <a:gd name="f302" fmla="*/ f217 1 114"/>
                  <a:gd name="f303" fmla="*/ f218 1 114"/>
                  <a:gd name="f304" fmla="*/ f219 1 162"/>
                  <a:gd name="f305" fmla="*/ f220 1 114"/>
                  <a:gd name="f306" fmla="*/ f221 1 114"/>
                  <a:gd name="f307" fmla="*/ f222 1 162"/>
                  <a:gd name="f308" fmla="*/ f223 1 114"/>
                  <a:gd name="f309" fmla="*/ f224 1 162"/>
                  <a:gd name="f310" fmla="*/ f225 1 114"/>
                  <a:gd name="f311" fmla="*/ f226 1 162"/>
                  <a:gd name="f312" fmla="*/ f227 1 114"/>
                  <a:gd name="f313" fmla="*/ f228 1 162"/>
                  <a:gd name="f314" fmla="*/ f229 1 114"/>
                  <a:gd name="f315" fmla="*/ f230 1 162"/>
                  <a:gd name="f316" fmla="*/ f231 1 162"/>
                  <a:gd name="f317" fmla="*/ f232 1 114"/>
                  <a:gd name="f318" fmla="*/ f233 1 162"/>
                  <a:gd name="f319" fmla="*/ f234 1 162"/>
                  <a:gd name="f320" fmla="*/ f235 1 114"/>
                  <a:gd name="f321" fmla="*/ f236 1 162"/>
                  <a:gd name="f322" fmla="*/ f237 1 114"/>
                  <a:gd name="f323" fmla="*/ f238 1 162"/>
                  <a:gd name="f324" fmla="*/ f239 1 114"/>
                  <a:gd name="f325" fmla="*/ 0 1 f154"/>
                  <a:gd name="f326" fmla="*/ f148 1 f154"/>
                  <a:gd name="f327" fmla="*/ 0 1 f155"/>
                  <a:gd name="f328" fmla="*/ f149 1 f155"/>
                  <a:gd name="f329" fmla="*/ f241 1 f154"/>
                  <a:gd name="f330" fmla="*/ f242 1 f155"/>
                  <a:gd name="f331" fmla="*/ f243 1 f154"/>
                  <a:gd name="f332" fmla="*/ f244 1 f155"/>
                  <a:gd name="f333" fmla="*/ f245 1 f154"/>
                  <a:gd name="f334" fmla="*/ f246 1 f155"/>
                  <a:gd name="f335" fmla="*/ f247 1 f154"/>
                  <a:gd name="f336" fmla="*/ f248 1 f155"/>
                  <a:gd name="f337" fmla="*/ f249 1 f154"/>
                  <a:gd name="f338" fmla="*/ f250 1 f155"/>
                  <a:gd name="f339" fmla="*/ f251 1 f154"/>
                  <a:gd name="f340" fmla="*/ f252 1 f155"/>
                  <a:gd name="f341" fmla="*/ f253 1 f154"/>
                  <a:gd name="f342" fmla="*/ f254 1 f155"/>
                  <a:gd name="f343" fmla="*/ f255 1 f154"/>
                  <a:gd name="f344" fmla="*/ f256 1 f155"/>
                  <a:gd name="f345" fmla="*/ f257 1 f154"/>
                  <a:gd name="f346" fmla="*/ f258 1 f155"/>
                  <a:gd name="f347" fmla="*/ f259 1 f154"/>
                  <a:gd name="f348" fmla="*/ f260 1 f155"/>
                  <a:gd name="f349" fmla="*/ f261 1 f154"/>
                  <a:gd name="f350" fmla="*/ f262 1 f155"/>
                  <a:gd name="f351" fmla="*/ f263 1 f154"/>
                  <a:gd name="f352" fmla="*/ f264 1 f154"/>
                  <a:gd name="f353" fmla="*/ f265 1 f155"/>
                  <a:gd name="f354" fmla="*/ f266 1 f154"/>
                  <a:gd name="f355" fmla="*/ f267 1 f155"/>
                  <a:gd name="f356" fmla="*/ f268 1 f154"/>
                  <a:gd name="f357" fmla="*/ f269 1 f155"/>
                  <a:gd name="f358" fmla="*/ f270 1 f154"/>
                  <a:gd name="f359" fmla="*/ f271 1 f155"/>
                  <a:gd name="f360" fmla="*/ f272 1 f155"/>
                  <a:gd name="f361" fmla="*/ f273 1 f154"/>
                  <a:gd name="f362" fmla="*/ f274 1 f155"/>
                  <a:gd name="f363" fmla="*/ f275 1 f154"/>
                  <a:gd name="f364" fmla="*/ f276 1 f155"/>
                  <a:gd name="f365" fmla="*/ f277 1 f154"/>
                  <a:gd name="f366" fmla="*/ f278 1 f155"/>
                  <a:gd name="f367" fmla="*/ f279 1 f154"/>
                  <a:gd name="f368" fmla="*/ f280 1 f155"/>
                  <a:gd name="f369" fmla="*/ f281 1 f154"/>
                  <a:gd name="f370" fmla="*/ f282 1 f155"/>
                  <a:gd name="f371" fmla="*/ f283 1 f154"/>
                  <a:gd name="f372" fmla="*/ f284 1 f155"/>
                  <a:gd name="f373" fmla="*/ f285 1 f154"/>
                  <a:gd name="f374" fmla="*/ f286 1 f155"/>
                  <a:gd name="f375" fmla="*/ f287 1 f154"/>
                  <a:gd name="f376" fmla="*/ f288 1 f155"/>
                  <a:gd name="f377" fmla="*/ f289 1 f155"/>
                  <a:gd name="f378" fmla="*/ f290 1 f154"/>
                  <a:gd name="f379" fmla="*/ f291 1 f155"/>
                  <a:gd name="f380" fmla="*/ f292 1 f155"/>
                  <a:gd name="f381" fmla="*/ f293 1 f154"/>
                  <a:gd name="f382" fmla="*/ f294 1 f155"/>
                  <a:gd name="f383" fmla="*/ f295 1 f154"/>
                  <a:gd name="f384" fmla="*/ f296 1 f155"/>
                  <a:gd name="f385" fmla="*/ f297 1 f154"/>
                  <a:gd name="f386" fmla="*/ f298 1 f154"/>
                  <a:gd name="f387" fmla="*/ f299 1 f155"/>
                  <a:gd name="f388" fmla="*/ f300 1 f155"/>
                  <a:gd name="f389" fmla="*/ f301 1 f154"/>
                  <a:gd name="f390" fmla="*/ f302 1 f155"/>
                  <a:gd name="f391" fmla="*/ f303 1 f155"/>
                  <a:gd name="f392" fmla="*/ f304 1 f154"/>
                  <a:gd name="f393" fmla="*/ f305 1 f155"/>
                  <a:gd name="f394" fmla="*/ f306 1 f155"/>
                  <a:gd name="f395" fmla="*/ f307 1 f154"/>
                  <a:gd name="f396" fmla="*/ f308 1 f155"/>
                  <a:gd name="f397" fmla="*/ f309 1 f154"/>
                  <a:gd name="f398" fmla="*/ f310 1 f155"/>
                  <a:gd name="f399" fmla="*/ f311 1 f154"/>
                  <a:gd name="f400" fmla="*/ f312 1 f155"/>
                  <a:gd name="f401" fmla="*/ f313 1 f154"/>
                  <a:gd name="f402" fmla="*/ f314 1 f155"/>
                  <a:gd name="f403" fmla="*/ f315 1 f154"/>
                  <a:gd name="f404" fmla="*/ f316 1 f154"/>
                  <a:gd name="f405" fmla="*/ f317 1 f155"/>
                  <a:gd name="f406" fmla="*/ f318 1 f154"/>
                  <a:gd name="f407" fmla="*/ f319 1 f154"/>
                  <a:gd name="f408" fmla="*/ f320 1 f155"/>
                  <a:gd name="f409" fmla="*/ f321 1 f154"/>
                  <a:gd name="f410" fmla="*/ f322 1 f155"/>
                  <a:gd name="f411" fmla="*/ f323 1 f154"/>
                  <a:gd name="f412" fmla="*/ f324 1 f155"/>
                  <a:gd name="f413" fmla="*/ f325 f145 1"/>
                  <a:gd name="f414" fmla="*/ f326 f145 1"/>
                  <a:gd name="f415" fmla="*/ f328 f146 1"/>
                  <a:gd name="f416" fmla="*/ f327 f146 1"/>
                  <a:gd name="f417" fmla="*/ f329 f145 1"/>
                  <a:gd name="f418" fmla="*/ f330 f146 1"/>
                  <a:gd name="f419" fmla="*/ f331 f145 1"/>
                  <a:gd name="f420" fmla="*/ f332 f146 1"/>
                  <a:gd name="f421" fmla="*/ f333 f145 1"/>
                  <a:gd name="f422" fmla="*/ f334 f146 1"/>
                  <a:gd name="f423" fmla="*/ f335 f145 1"/>
                  <a:gd name="f424" fmla="*/ f336 f146 1"/>
                  <a:gd name="f425" fmla="*/ f337 f145 1"/>
                  <a:gd name="f426" fmla="*/ f338 f146 1"/>
                  <a:gd name="f427" fmla="*/ f339 f145 1"/>
                  <a:gd name="f428" fmla="*/ f340 f146 1"/>
                  <a:gd name="f429" fmla="*/ f341 f145 1"/>
                  <a:gd name="f430" fmla="*/ f342 f146 1"/>
                  <a:gd name="f431" fmla="*/ f343 f145 1"/>
                  <a:gd name="f432" fmla="*/ f344 f146 1"/>
                  <a:gd name="f433" fmla="*/ f345 f145 1"/>
                  <a:gd name="f434" fmla="*/ f346 f146 1"/>
                  <a:gd name="f435" fmla="*/ f347 f145 1"/>
                  <a:gd name="f436" fmla="*/ f348 f146 1"/>
                  <a:gd name="f437" fmla="*/ f349 f145 1"/>
                  <a:gd name="f438" fmla="*/ f350 f146 1"/>
                  <a:gd name="f439" fmla="*/ f351 f145 1"/>
                  <a:gd name="f440" fmla="*/ f352 f145 1"/>
                  <a:gd name="f441" fmla="*/ f353 f146 1"/>
                  <a:gd name="f442" fmla="*/ f354 f145 1"/>
                  <a:gd name="f443" fmla="*/ f355 f146 1"/>
                  <a:gd name="f444" fmla="*/ f356 f145 1"/>
                  <a:gd name="f445" fmla="*/ f357 f146 1"/>
                  <a:gd name="f446" fmla="*/ f358 f145 1"/>
                  <a:gd name="f447" fmla="*/ f359 f146 1"/>
                  <a:gd name="f448" fmla="*/ f360 f146 1"/>
                  <a:gd name="f449" fmla="*/ f361 f145 1"/>
                  <a:gd name="f450" fmla="*/ f362 f146 1"/>
                  <a:gd name="f451" fmla="*/ f363 f145 1"/>
                  <a:gd name="f452" fmla="*/ f364 f146 1"/>
                  <a:gd name="f453" fmla="*/ f365 f145 1"/>
                  <a:gd name="f454" fmla="*/ f366 f146 1"/>
                  <a:gd name="f455" fmla="*/ f367 f145 1"/>
                  <a:gd name="f456" fmla="*/ f368 f146 1"/>
                  <a:gd name="f457" fmla="*/ f369 f145 1"/>
                  <a:gd name="f458" fmla="*/ f370 f146 1"/>
                  <a:gd name="f459" fmla="*/ f371 f145 1"/>
                  <a:gd name="f460" fmla="*/ f372 f146 1"/>
                  <a:gd name="f461" fmla="*/ f373 f145 1"/>
                  <a:gd name="f462" fmla="*/ f374 f146 1"/>
                  <a:gd name="f463" fmla="*/ f375 f145 1"/>
                  <a:gd name="f464" fmla="*/ f376 f146 1"/>
                  <a:gd name="f465" fmla="*/ f377 f146 1"/>
                  <a:gd name="f466" fmla="*/ f378 f145 1"/>
                  <a:gd name="f467" fmla="*/ f379 f146 1"/>
                  <a:gd name="f468" fmla="*/ f380 f146 1"/>
                  <a:gd name="f469" fmla="*/ f381 f145 1"/>
                  <a:gd name="f470" fmla="*/ f382 f146 1"/>
                  <a:gd name="f471" fmla="*/ f383 f145 1"/>
                  <a:gd name="f472" fmla="*/ f384 f146 1"/>
                  <a:gd name="f473" fmla="*/ f385 f145 1"/>
                  <a:gd name="f474" fmla="*/ f386 f145 1"/>
                  <a:gd name="f475" fmla="*/ f387 f146 1"/>
                  <a:gd name="f476" fmla="*/ f388 f146 1"/>
                  <a:gd name="f477" fmla="*/ f389 f145 1"/>
                  <a:gd name="f478" fmla="*/ f390 f146 1"/>
                  <a:gd name="f479" fmla="*/ f391 f146 1"/>
                  <a:gd name="f480" fmla="*/ f392 f145 1"/>
                  <a:gd name="f481" fmla="*/ f393 f146 1"/>
                  <a:gd name="f482" fmla="*/ f394 f146 1"/>
                  <a:gd name="f483" fmla="*/ f395 f145 1"/>
                  <a:gd name="f484" fmla="*/ f396 f146 1"/>
                  <a:gd name="f485" fmla="*/ f397 f145 1"/>
                  <a:gd name="f486" fmla="*/ f398 f146 1"/>
                  <a:gd name="f487" fmla="*/ f399 f145 1"/>
                  <a:gd name="f488" fmla="*/ f400 f146 1"/>
                  <a:gd name="f489" fmla="*/ f401 f145 1"/>
                  <a:gd name="f490" fmla="*/ f402 f146 1"/>
                  <a:gd name="f491" fmla="*/ f403 f145 1"/>
                  <a:gd name="f492" fmla="*/ f404 f145 1"/>
                  <a:gd name="f493" fmla="*/ f405 f146 1"/>
                  <a:gd name="f494" fmla="*/ f406 f145 1"/>
                  <a:gd name="f495" fmla="*/ f407 f145 1"/>
                  <a:gd name="f496" fmla="*/ f408 f146 1"/>
                  <a:gd name="f497" fmla="*/ f409 f145 1"/>
                  <a:gd name="f498" fmla="*/ f410 f146 1"/>
                  <a:gd name="f499" fmla="*/ f411 f145 1"/>
                  <a:gd name="f500" fmla="*/ f412 f1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0">
                    <a:pos x="f417" y="f418"/>
                  </a:cxn>
                  <a:cxn ang="f240">
                    <a:pos x="f419" y="f420"/>
                  </a:cxn>
                  <a:cxn ang="f240">
                    <a:pos x="f421" y="f422"/>
                  </a:cxn>
                  <a:cxn ang="f240">
                    <a:pos x="f423" y="f424"/>
                  </a:cxn>
                  <a:cxn ang="f240">
                    <a:pos x="f425" y="f426"/>
                  </a:cxn>
                  <a:cxn ang="f240">
                    <a:pos x="f427" y="f428"/>
                  </a:cxn>
                  <a:cxn ang="f240">
                    <a:pos x="f429" y="f430"/>
                  </a:cxn>
                  <a:cxn ang="f240">
                    <a:pos x="f431" y="f432"/>
                  </a:cxn>
                  <a:cxn ang="f240">
                    <a:pos x="f433" y="f434"/>
                  </a:cxn>
                  <a:cxn ang="f240">
                    <a:pos x="f435" y="f436"/>
                  </a:cxn>
                  <a:cxn ang="f240">
                    <a:pos x="f437" y="f438"/>
                  </a:cxn>
                  <a:cxn ang="f240">
                    <a:pos x="f439" y="f438"/>
                  </a:cxn>
                  <a:cxn ang="f240">
                    <a:pos x="f440" y="f441"/>
                  </a:cxn>
                  <a:cxn ang="f240">
                    <a:pos x="f442" y="f443"/>
                  </a:cxn>
                  <a:cxn ang="f240">
                    <a:pos x="f444" y="f445"/>
                  </a:cxn>
                  <a:cxn ang="f240">
                    <a:pos x="f446" y="f447"/>
                  </a:cxn>
                  <a:cxn ang="f240">
                    <a:pos x="f446" y="f448"/>
                  </a:cxn>
                  <a:cxn ang="f240">
                    <a:pos x="f449" y="f450"/>
                  </a:cxn>
                  <a:cxn ang="f240">
                    <a:pos x="f451" y="f452"/>
                  </a:cxn>
                  <a:cxn ang="f240">
                    <a:pos x="f453" y="f454"/>
                  </a:cxn>
                  <a:cxn ang="f240">
                    <a:pos x="f455" y="f456"/>
                  </a:cxn>
                  <a:cxn ang="f240">
                    <a:pos x="f457" y="f458"/>
                  </a:cxn>
                  <a:cxn ang="f240">
                    <a:pos x="f459" y="f460"/>
                  </a:cxn>
                  <a:cxn ang="f240">
                    <a:pos x="f461" y="f462"/>
                  </a:cxn>
                  <a:cxn ang="f240">
                    <a:pos x="f463" y="f464"/>
                  </a:cxn>
                  <a:cxn ang="f240">
                    <a:pos x="f457" y="f465"/>
                  </a:cxn>
                  <a:cxn ang="f240">
                    <a:pos x="f466" y="f467"/>
                  </a:cxn>
                  <a:cxn ang="f240">
                    <a:pos x="f421" y="f468"/>
                  </a:cxn>
                  <a:cxn ang="f240">
                    <a:pos x="f469" y="f470"/>
                  </a:cxn>
                  <a:cxn ang="f240">
                    <a:pos x="f471" y="f472"/>
                  </a:cxn>
                  <a:cxn ang="f240">
                    <a:pos x="f473" y="f470"/>
                  </a:cxn>
                  <a:cxn ang="f240">
                    <a:pos x="f474" y="f475"/>
                  </a:cxn>
                  <a:cxn ang="f240">
                    <a:pos x="f473" y="f476"/>
                  </a:cxn>
                  <a:cxn ang="f240">
                    <a:pos x="f477" y="f478"/>
                  </a:cxn>
                  <a:cxn ang="f240">
                    <a:pos x="f442" y="f479"/>
                  </a:cxn>
                  <a:cxn ang="f240">
                    <a:pos x="f480" y="f481"/>
                  </a:cxn>
                  <a:cxn ang="f240">
                    <a:pos x="f461" y="f482"/>
                  </a:cxn>
                  <a:cxn ang="f240">
                    <a:pos x="f483" y="f484"/>
                  </a:cxn>
                  <a:cxn ang="f240">
                    <a:pos x="f485" y="f486"/>
                  </a:cxn>
                  <a:cxn ang="f240">
                    <a:pos x="f487" y="f488"/>
                  </a:cxn>
                  <a:cxn ang="f240">
                    <a:pos x="f489" y="f490"/>
                  </a:cxn>
                  <a:cxn ang="f240">
                    <a:pos x="f491" y="f452"/>
                  </a:cxn>
                  <a:cxn ang="f240">
                    <a:pos x="f492" y="f493"/>
                  </a:cxn>
                  <a:cxn ang="f240">
                    <a:pos x="f494" y="f424"/>
                  </a:cxn>
                  <a:cxn ang="f240">
                    <a:pos x="f495" y="f496"/>
                  </a:cxn>
                  <a:cxn ang="f240">
                    <a:pos x="f497" y="f498"/>
                  </a:cxn>
                  <a:cxn ang="f240">
                    <a:pos x="f499" y="f500"/>
                  </a:cxn>
                </a:cxnLst>
                <a:rect l="f413" t="f416" r="f414" b="f415"/>
                <a:pathLst>
                  <a:path w="162" h="114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16"/>
                      <a:pt x="f46" y="f47"/>
                      <a:pt x="f48" y="f35"/>
                    </a:cubicBezTo>
                    <a:cubicBezTo>
                      <a:pt x="f49" y="f50"/>
                      <a:pt x="f30" y="f31"/>
                      <a:pt x="f51" y="f33"/>
                    </a:cubicBezTo>
                    <a:cubicBezTo>
                      <a:pt x="f52" y="f47"/>
                      <a:pt x="f53" y="f16"/>
                      <a:pt x="f54" y="f55"/>
                    </a:cubicBezTo>
                    <a:cubicBezTo>
                      <a:pt x="f56" y="f44"/>
                      <a:pt x="f5" y="f44"/>
                      <a:pt x="f5" y="f41"/>
                    </a:cubicBezTo>
                    <a:cubicBezTo>
                      <a:pt x="f5" y="f41"/>
                      <a:pt x="f5" y="f41"/>
                      <a:pt x="f5" y="f41"/>
                    </a:cubicBezTo>
                    <a:cubicBezTo>
                      <a:pt x="f57" y="f43"/>
                      <a:pt x="f54" y="f58"/>
                      <a:pt x="f59" y="f60"/>
                    </a:cubicBezTo>
                    <a:cubicBezTo>
                      <a:pt x="f61" y="f41"/>
                      <a:pt x="f62" y="f55"/>
                      <a:pt x="f63" y="f64"/>
                    </a:cubicBezTo>
                    <a:cubicBezTo>
                      <a:pt x="f65" y="f16"/>
                      <a:pt x="f66" y="f35"/>
                      <a:pt x="f30" y="f16"/>
                    </a:cubicBezTo>
                    <a:cubicBezTo>
                      <a:pt x="f67" y="f37"/>
                      <a:pt x="f68" y="f37"/>
                      <a:pt x="f69" y="f16"/>
                    </a:cubicBezTo>
                    <a:cubicBezTo>
                      <a:pt x="f70" y="f64"/>
                      <a:pt x="f70" y="f55"/>
                      <a:pt x="f26" y="f44"/>
                    </a:cubicBezTo>
                    <a:cubicBezTo>
                      <a:pt x="f26" y="f44"/>
                      <a:pt x="f71" y="f44"/>
                      <a:pt x="f66" y="f44"/>
                    </a:cubicBezTo>
                    <a:cubicBezTo>
                      <a:pt x="f72" y="f39"/>
                      <a:pt x="f20" y="f44"/>
                      <a:pt x="f73" y="f41"/>
                    </a:cubicBezTo>
                    <a:cubicBezTo>
                      <a:pt x="f74" y="f44"/>
                      <a:pt x="f34" y="f55"/>
                      <a:pt x="f75" y="f60"/>
                    </a:cubicBezTo>
                    <a:cubicBezTo>
                      <a:pt x="f67" y="f58"/>
                      <a:pt x="f28" y="f58"/>
                      <a:pt x="f76" y="f45"/>
                    </a:cubicBezTo>
                    <a:cubicBezTo>
                      <a:pt x="f24" y="f45"/>
                      <a:pt x="f30" y="f45"/>
                      <a:pt x="f77" y="f45"/>
                    </a:cubicBezTo>
                    <a:cubicBezTo>
                      <a:pt x="f78" y="f58"/>
                      <a:pt x="f79" y="f43"/>
                      <a:pt x="f42" y="f45"/>
                    </a:cubicBezTo>
                    <a:cubicBezTo>
                      <a:pt x="f40" y="f43"/>
                      <a:pt x="f80" y="f45"/>
                      <a:pt x="f34" y="f45"/>
                    </a:cubicBezTo>
                    <a:cubicBezTo>
                      <a:pt x="f81" y="f45"/>
                      <a:pt x="f82" y="f45"/>
                      <a:pt x="f72" y="f45"/>
                    </a:cubicBezTo>
                    <a:cubicBezTo>
                      <a:pt x="f77" y="f83"/>
                      <a:pt x="f77" y="f42"/>
                      <a:pt x="f72" y="f46"/>
                    </a:cubicBezTo>
                    <a:cubicBezTo>
                      <a:pt x="f82" y="f46"/>
                      <a:pt x="f84" y="f46"/>
                      <a:pt x="f34" y="f46"/>
                    </a:cubicBezTo>
                    <a:cubicBezTo>
                      <a:pt x="f38" y="f46"/>
                      <a:pt x="f85" y="f46"/>
                      <a:pt x="f45" y="f18"/>
                    </a:cubicBezTo>
                    <a:cubicBezTo>
                      <a:pt x="f48" y="f18"/>
                      <a:pt x="f74" y="f18"/>
                      <a:pt x="f49" y="f86"/>
                    </a:cubicBezTo>
                    <a:cubicBezTo>
                      <a:pt x="f49" y="f40"/>
                      <a:pt x="f80" y="f40"/>
                      <a:pt x="f38" y="f40"/>
                    </a:cubicBezTo>
                    <a:cubicBezTo>
                      <a:pt x="f87" y="f40"/>
                      <a:pt x="f40" y="f40"/>
                      <a:pt x="f86" y="f40"/>
                    </a:cubicBezTo>
                    <a:cubicBezTo>
                      <a:pt x="f73" y="f40"/>
                      <a:pt x="f18" y="f85"/>
                      <a:pt x="f46" y="f85"/>
                    </a:cubicBezTo>
                    <a:cubicBezTo>
                      <a:pt x="f83" y="f85"/>
                      <a:pt x="f60" y="f85"/>
                      <a:pt x="f60" y="f79"/>
                    </a:cubicBezTo>
                    <a:cubicBezTo>
                      <a:pt x="f60" y="f88"/>
                      <a:pt x="f83" y="f87"/>
                      <a:pt x="f46" y="f74"/>
                    </a:cubicBezTo>
                    <a:cubicBezTo>
                      <a:pt x="f86" y="f74"/>
                      <a:pt x="f40" y="f74"/>
                      <a:pt x="f87" y="f88"/>
                    </a:cubicBezTo>
                    <a:cubicBezTo>
                      <a:pt x="f74" y="f88"/>
                      <a:pt x="f88" y="f88"/>
                      <a:pt x="f88" y="f20"/>
                    </a:cubicBezTo>
                    <a:cubicBezTo>
                      <a:pt x="f74" y="f38"/>
                      <a:pt x="f74" y="f80"/>
                      <a:pt x="f87" y="f80"/>
                    </a:cubicBezTo>
                    <a:cubicBezTo>
                      <a:pt x="f89" y="f80"/>
                      <a:pt x="f85" y="f80"/>
                      <a:pt x="f86" y="f80"/>
                    </a:cubicBezTo>
                    <a:cubicBezTo>
                      <a:pt x="f42" y="f38"/>
                      <a:pt x="f43" y="f38"/>
                      <a:pt x="f44" y="f90"/>
                    </a:cubicBezTo>
                    <a:cubicBezTo>
                      <a:pt x="f42" y="f49"/>
                      <a:pt x="f85" y="f90"/>
                      <a:pt x="f20" y="f90"/>
                    </a:cubicBezTo>
                    <a:cubicBezTo>
                      <a:pt x="f80" y="f49"/>
                      <a:pt x="f90" y="f49"/>
                      <a:pt x="f49" y="f36"/>
                    </a:cubicBezTo>
                    <a:cubicBezTo>
                      <a:pt x="f36" y="f78"/>
                      <a:pt x="f49" y="f78"/>
                      <a:pt x="f49" y="f91"/>
                    </a:cubicBezTo>
                    <a:cubicBezTo>
                      <a:pt x="f90" y="f22"/>
                      <a:pt x="f80" y="f22"/>
                      <a:pt x="f20" y="f22"/>
                    </a:cubicBezTo>
                    <a:cubicBezTo>
                      <a:pt x="f85" y="f78"/>
                      <a:pt x="f45" y="f91"/>
                      <a:pt x="f64" y="f78"/>
                    </a:cubicBezTo>
                    <a:cubicBezTo>
                      <a:pt x="f60" y="f91"/>
                      <a:pt x="f42" y="f91"/>
                      <a:pt x="f48" y="f91"/>
                    </a:cubicBezTo>
                    <a:cubicBezTo>
                      <a:pt x="f85" y="f22"/>
                      <a:pt x="f89" y="f22"/>
                      <a:pt x="f89" y="f84"/>
                    </a:cubicBezTo>
                    <a:cubicBezTo>
                      <a:pt x="f40" y="f82"/>
                      <a:pt x="f48" y="f81"/>
                      <a:pt x="f86" y="f81"/>
                    </a:cubicBezTo>
                    <a:cubicBezTo>
                      <a:pt x="f42" y="f81"/>
                      <a:pt x="f60" y="f84"/>
                      <a:pt x="f39" y="f81"/>
                    </a:cubicBezTo>
                    <a:cubicBezTo>
                      <a:pt x="f58" y="f82"/>
                      <a:pt x="f46" y="f82"/>
                      <a:pt x="f85" y="f72"/>
                    </a:cubicBezTo>
                    <a:cubicBezTo>
                      <a:pt x="f89" y="f72"/>
                      <a:pt x="f74" y="f72"/>
                      <a:pt x="f87" y="f92"/>
                    </a:cubicBezTo>
                    <a:cubicBezTo>
                      <a:pt x="f89" y="f30"/>
                      <a:pt x="f85" y="f30"/>
                      <a:pt x="f73" y="f92"/>
                    </a:cubicBezTo>
                    <a:cubicBezTo>
                      <a:pt x="f83" y="f92"/>
                      <a:pt x="f60" y="f77"/>
                      <a:pt x="f64" y="f77"/>
                    </a:cubicBezTo>
                    <a:cubicBezTo>
                      <a:pt x="f41" y="f77"/>
                      <a:pt x="f58" y="f92"/>
                      <a:pt x="f83" y="f24"/>
                    </a:cubicBezTo>
                    <a:cubicBezTo>
                      <a:pt x="f42" y="f24"/>
                      <a:pt x="f46" y="f75"/>
                      <a:pt x="f42" y="f76"/>
                    </a:cubicBezTo>
                    <a:cubicBezTo>
                      <a:pt x="f42" y="f67"/>
                      <a:pt x="f83" y="f67"/>
                      <a:pt x="f45" y="f67"/>
                    </a:cubicBezTo>
                    <a:cubicBezTo>
                      <a:pt x="f60" y="f67"/>
                      <a:pt x="f39" y="f76"/>
                      <a:pt x="f37" y="f67"/>
                    </a:cubicBezTo>
                    <a:cubicBezTo>
                      <a:pt x="f58" y="f67"/>
                      <a:pt x="f48" y="f28"/>
                      <a:pt x="f20" y="f68"/>
                    </a:cubicBezTo>
                    <a:cubicBezTo>
                      <a:pt x="f80" y="f68"/>
                      <a:pt x="f49" y="f66"/>
                      <a:pt x="f78" y="f71"/>
                    </a:cubicBezTo>
                    <a:cubicBezTo>
                      <a:pt x="f22" y="f71"/>
                      <a:pt x="f34" y="f26"/>
                      <a:pt x="f34" y="f69"/>
                    </a:cubicBezTo>
                    <a:cubicBezTo>
                      <a:pt x="f22" y="f70"/>
                      <a:pt x="f91" y="f70"/>
                      <a:pt x="f36" y="f70"/>
                    </a:cubicBezTo>
                    <a:cubicBezTo>
                      <a:pt x="f80" y="f51"/>
                      <a:pt x="f88" y="f69"/>
                      <a:pt x="f79" y="f26"/>
                    </a:cubicBezTo>
                    <a:cubicBezTo>
                      <a:pt x="f46" y="f66"/>
                      <a:pt x="f44" y="f66"/>
                      <a:pt x="f33" y="f71"/>
                    </a:cubicBezTo>
                    <a:cubicBezTo>
                      <a:pt x="f37" y="f69"/>
                      <a:pt x="f55" y="f26"/>
                      <a:pt x="f58" y="f69"/>
                    </a:cubicBezTo>
                    <a:cubicBezTo>
                      <a:pt x="f45" y="f69"/>
                      <a:pt x="f46" y="f26"/>
                      <a:pt x="f73" y="f51"/>
                    </a:cubicBezTo>
                    <a:cubicBezTo>
                      <a:pt x="f18" y="f65"/>
                      <a:pt x="f42" y="f65"/>
                      <a:pt x="f45" y="f65"/>
                    </a:cubicBezTo>
                    <a:cubicBezTo>
                      <a:pt x="f41" y="f65"/>
                      <a:pt x="f16" y="f65"/>
                      <a:pt x="f33" y="f65"/>
                    </a:cubicBezTo>
                    <a:cubicBezTo>
                      <a:pt x="f35" y="f93"/>
                      <a:pt x="f47" y="f94"/>
                      <a:pt x="f47" y="f52"/>
                    </a:cubicBezTo>
                    <a:cubicBezTo>
                      <a:pt x="f37" y="f95"/>
                      <a:pt x="f64" y="f96"/>
                      <a:pt x="f44" y="f97"/>
                    </a:cubicBezTo>
                    <a:cubicBezTo>
                      <a:pt x="f41" y="f97"/>
                      <a:pt x="f60" y="f97"/>
                      <a:pt x="f58" y="f97"/>
                    </a:cubicBezTo>
                    <a:cubicBezTo>
                      <a:pt x="f43" y="f62"/>
                      <a:pt x="f45" y="f62"/>
                      <a:pt x="f45" y="f98"/>
                    </a:cubicBezTo>
                    <a:cubicBezTo>
                      <a:pt x="f45" y="f99"/>
                      <a:pt x="f58" y="f53"/>
                      <a:pt x="f60" y="f99"/>
                    </a:cubicBezTo>
                    <a:cubicBezTo>
                      <a:pt x="f60" y="f100"/>
                      <a:pt x="f42" y="f59"/>
                      <a:pt x="f58" y="f57"/>
                    </a:cubicBezTo>
                    <a:cubicBezTo>
                      <a:pt x="f58" y="f5"/>
                      <a:pt x="f60" y="f5"/>
                      <a:pt x="f41" y="f5"/>
                    </a:cubicBezTo>
                    <a:cubicBezTo>
                      <a:pt x="f55" y="f5"/>
                      <a:pt x="f39" y="f57"/>
                      <a:pt x="f39" y="f54"/>
                    </a:cubicBezTo>
                    <a:cubicBezTo>
                      <a:pt x="f64" y="f101"/>
                      <a:pt x="f37" y="f61"/>
                      <a:pt x="f35" y="f53"/>
                    </a:cubicBezTo>
                    <a:cubicBezTo>
                      <a:pt x="f102" y="f62"/>
                      <a:pt x="f50" y="f62"/>
                      <a:pt x="f29" y="f96"/>
                    </a:cubicBezTo>
                    <a:cubicBezTo>
                      <a:pt x="f29" y="f103"/>
                      <a:pt x="f27" y="f94"/>
                      <a:pt x="f104" y="f105"/>
                    </a:cubicBezTo>
                    <a:cubicBezTo>
                      <a:pt x="f14" y="f93"/>
                      <a:pt x="f14" y="f93"/>
                      <a:pt x="f104" y="f93"/>
                    </a:cubicBezTo>
                    <a:cubicBezTo>
                      <a:pt x="f104" y="f94"/>
                      <a:pt x="f25" y="f103"/>
                      <a:pt x="f106" y="f103"/>
                    </a:cubicBezTo>
                    <a:cubicBezTo>
                      <a:pt x="f107" y="f103"/>
                      <a:pt x="f107" y="f108"/>
                      <a:pt x="f107" y="f109"/>
                    </a:cubicBezTo>
                    <a:cubicBezTo>
                      <a:pt x="f107" y="f70"/>
                      <a:pt x="f110" y="f26"/>
                      <a:pt x="f111" y="f68"/>
                    </a:cubicBezTo>
                    <a:cubicBezTo>
                      <a:pt x="f12" y="f112"/>
                      <a:pt x="f113" y="f112"/>
                      <a:pt x="f113" y="f28"/>
                    </a:cubicBezTo>
                    <a:cubicBezTo>
                      <a:pt x="f114" y="f92"/>
                      <a:pt x="f115" y="f72"/>
                      <a:pt x="f116" y="f84"/>
                    </a:cubicBezTo>
                    <a:cubicBezTo>
                      <a:pt x="f117" y="f22"/>
                      <a:pt x="f117" y="f36"/>
                      <a:pt x="f118" y="f80"/>
                    </a:cubicBezTo>
                    <a:cubicBezTo>
                      <a:pt x="f119" y="f38"/>
                      <a:pt x="f120" y="f20"/>
                      <a:pt x="f120" y="f74"/>
                    </a:cubicBezTo>
                    <a:cubicBezTo>
                      <a:pt x="f121" y="f40"/>
                      <a:pt x="f122" y="f73"/>
                      <a:pt x="f123" y="f73"/>
                    </a:cubicBezTo>
                    <a:cubicBezTo>
                      <a:pt x="f124" y="f45"/>
                      <a:pt x="f125" y="f44"/>
                      <a:pt x="f126" y="f37"/>
                    </a:cubicBezTo>
                    <a:cubicBezTo>
                      <a:pt x="f127" y="f37"/>
                      <a:pt x="f127" y="f47"/>
                      <a:pt x="f128" y="f35"/>
                    </a:cubicBezTo>
                    <a:cubicBezTo>
                      <a:pt x="f13" y="f33"/>
                      <a:pt x="f129" y="f31"/>
                      <a:pt x="f130" y="f29"/>
                    </a:cubicBezTo>
                    <a:cubicBezTo>
                      <a:pt x="f131" y="f27"/>
                      <a:pt x="f131" y="f104"/>
                      <a:pt x="f11" y="f25"/>
                    </a:cubicBezTo>
                    <a:cubicBezTo>
                      <a:pt x="f11" y="f27"/>
                      <a:pt x="f132" y="f25"/>
                      <a:pt x="f133" y="f14"/>
                    </a:cubicBezTo>
                    <a:cubicBezTo>
                      <a:pt x="f134" y="f23"/>
                      <a:pt x="f135" y="f136"/>
                      <a:pt x="f137" y="f138"/>
                    </a:cubicBezTo>
                    <a:cubicBezTo>
                      <a:pt x="f139" y="f115"/>
                      <a:pt x="f140" y="f141"/>
                      <a:pt x="f8" y="f142"/>
                    </a:cubicBezTo>
                    <a:cubicBezTo>
                      <a:pt x="f8" y="f19"/>
                      <a:pt x="f6" y="f143"/>
                      <a:pt x="f8" y="f7"/>
                    </a:cubicBezTo>
                    <a:close/>
                  </a:path>
                </a:pathLst>
              </a:custGeom>
              <a:solidFill>
                <a:srgbClr val="1714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216988D5-4BF5-6BD2-275B-C79FEA39567B}"/>
                  </a:ext>
                </a:extLst>
              </p:cNvPr>
              <p:cNvSpPr/>
              <p:nvPr/>
            </p:nvSpPr>
            <p:spPr>
              <a:xfrm>
                <a:off x="5345116" y="3162296"/>
                <a:ext cx="403222" cy="15636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7"/>
                  <a:gd name="f7" fmla="val 416"/>
                  <a:gd name="f8" fmla="val 92"/>
                  <a:gd name="f9" fmla="val 227"/>
                  <a:gd name="f10" fmla="val 94"/>
                  <a:gd name="f11" fmla="val 217"/>
                  <a:gd name="f12" fmla="val 97"/>
                  <a:gd name="f13" fmla="val 206"/>
                  <a:gd name="f14" fmla="val 98"/>
                  <a:gd name="f15" fmla="val 195"/>
                  <a:gd name="f16" fmla="val 99"/>
                  <a:gd name="f17" fmla="val 187"/>
                  <a:gd name="f18" fmla="val 100"/>
                  <a:gd name="f19" fmla="val 179"/>
                  <a:gd name="f20" fmla="val 101"/>
                  <a:gd name="f21" fmla="val 170"/>
                  <a:gd name="f22" fmla="val 166"/>
                  <a:gd name="f23" fmla="val 161"/>
                  <a:gd name="f24" fmla="val 102"/>
                  <a:gd name="f25" fmla="val 157"/>
                  <a:gd name="f26" fmla="val 103"/>
                  <a:gd name="f27" fmla="val 149"/>
                  <a:gd name="f28" fmla="val 142"/>
                  <a:gd name="f29" fmla="val 135"/>
                  <a:gd name="f30" fmla="val 104"/>
                  <a:gd name="f31" fmla="val 116"/>
                  <a:gd name="f32" fmla="val 80"/>
                  <a:gd name="f33" fmla="val 62"/>
                  <a:gd name="f34" fmla="val 95"/>
                  <a:gd name="f35" fmla="val 45"/>
                  <a:gd name="f36" fmla="val 91"/>
                  <a:gd name="f37" fmla="val 28"/>
                  <a:gd name="f38" fmla="val 90"/>
                  <a:gd name="f39" fmla="val 27"/>
                  <a:gd name="f40" fmla="val 26"/>
                  <a:gd name="f41" fmla="val 25"/>
                  <a:gd name="f42" fmla="val 89"/>
                  <a:gd name="f43" fmla="val 18"/>
                  <a:gd name="f44" fmla="val 87"/>
                  <a:gd name="f45" fmla="val 10"/>
                  <a:gd name="f46" fmla="val 82"/>
                  <a:gd name="f47" fmla="val 3"/>
                  <a:gd name="f48" fmla="val 1"/>
                  <a:gd name="f49" fmla="val 84"/>
                  <a:gd name="f50" fmla="val 6"/>
                  <a:gd name="f51" fmla="val 88"/>
                  <a:gd name="f52" fmla="val 8"/>
                  <a:gd name="f53" fmla="val 96"/>
                  <a:gd name="f54" fmla="val 31"/>
                  <a:gd name="f55" fmla="val 54"/>
                  <a:gd name="f56" fmla="val 77"/>
                  <a:gd name="f57" fmla="val 106"/>
                  <a:gd name="f58" fmla="val 136"/>
                  <a:gd name="f59" fmla="val 105"/>
                  <a:gd name="f60" fmla="val 165"/>
                  <a:gd name="f61" fmla="val 204"/>
                  <a:gd name="f62" fmla="val 243"/>
                  <a:gd name="f63" fmla="val 281"/>
                  <a:gd name="f64" fmla="val 68"/>
                  <a:gd name="f65" fmla="val 315"/>
                  <a:gd name="f66" fmla="val 53"/>
                  <a:gd name="f67" fmla="val 348"/>
                  <a:gd name="f68" fmla="val 32"/>
                  <a:gd name="f69" fmla="val 378"/>
                  <a:gd name="f70" fmla="val 24"/>
                  <a:gd name="f71" fmla="val 391"/>
                  <a:gd name="f72" fmla="val 14"/>
                  <a:gd name="f73" fmla="val 404"/>
                  <a:gd name="f74" fmla="val 2"/>
                  <a:gd name="f75" fmla="val 415"/>
                  <a:gd name="f76" fmla="val 413"/>
                  <a:gd name="f77" fmla="val 411"/>
                  <a:gd name="f78" fmla="val 409"/>
                  <a:gd name="f79" fmla="val 5"/>
                  <a:gd name="f80" fmla="val 407"/>
                  <a:gd name="f81" fmla="val 7"/>
                  <a:gd name="f82" fmla="val 406"/>
                  <a:gd name="f83" fmla="val 15"/>
                  <a:gd name="f84" fmla="val 396"/>
                  <a:gd name="f85" fmla="val 22"/>
                  <a:gd name="f86" fmla="val 388"/>
                  <a:gd name="f87" fmla="val 379"/>
                  <a:gd name="f88" fmla="val 35"/>
                  <a:gd name="f89" fmla="val 365"/>
                  <a:gd name="f90" fmla="val 351"/>
                  <a:gd name="f91" fmla="val 52"/>
                  <a:gd name="f92" fmla="val 336"/>
                  <a:gd name="f93" fmla="val 55"/>
                  <a:gd name="f94" fmla="val 330"/>
                  <a:gd name="f95" fmla="val 58"/>
                  <a:gd name="f96" fmla="val 325"/>
                  <a:gd name="f97" fmla="val 61"/>
                  <a:gd name="f98" fmla="val 320"/>
                  <a:gd name="f99" fmla="val 63"/>
                  <a:gd name="f100" fmla="val 314"/>
                  <a:gd name="f101" fmla="val 65"/>
                  <a:gd name="f102" fmla="val 308"/>
                  <a:gd name="f103" fmla="val 302"/>
                  <a:gd name="f104" fmla="val 69"/>
                  <a:gd name="f105" fmla="val 301"/>
                  <a:gd name="f106" fmla="val 299"/>
                  <a:gd name="f107" fmla="val 298"/>
                  <a:gd name="f108" fmla="val 297"/>
                  <a:gd name="f109" fmla="val 295"/>
                  <a:gd name="f110" fmla="val 70"/>
                  <a:gd name="f111" fmla="val 294"/>
                  <a:gd name="f112" fmla="val 72"/>
                  <a:gd name="f113" fmla="val 293"/>
                  <a:gd name="f114" fmla="val 73"/>
                  <a:gd name="f115" fmla="val 290"/>
                  <a:gd name="f116" fmla="val 74"/>
                  <a:gd name="f117" fmla="val 288"/>
                  <a:gd name="f118" fmla="val 78"/>
                  <a:gd name="f119" fmla="val 276"/>
                  <a:gd name="f120" fmla="val 264"/>
                  <a:gd name="f121" fmla="val 86"/>
                  <a:gd name="f122" fmla="val 252"/>
                  <a:gd name="f123" fmla="val 249"/>
                  <a:gd name="f124" fmla="val 247"/>
                  <a:gd name="f125" fmla="val 85"/>
                  <a:gd name="f126" fmla="val 245"/>
                  <a:gd name="f127" fmla="val 241"/>
                  <a:gd name="f128" fmla="val 239"/>
                  <a:gd name="f129" fmla="val 237"/>
                  <a:gd name="f130" fmla="val 234"/>
                  <a:gd name="f131" fmla="val 232"/>
                  <a:gd name="f132" fmla="val 230"/>
                  <a:gd name="f133" fmla="val 228"/>
                  <a:gd name="f134" fmla="+- 0 0 -90"/>
                  <a:gd name="f135" fmla="*/ f3 1 107"/>
                  <a:gd name="f136" fmla="*/ f4 1 416"/>
                  <a:gd name="f137" fmla="val f5"/>
                  <a:gd name="f138" fmla="val f6"/>
                  <a:gd name="f139" fmla="val f7"/>
                  <a:gd name="f140" fmla="*/ f134 f0 1"/>
                  <a:gd name="f141" fmla="+- f139 0 f137"/>
                  <a:gd name="f142" fmla="+- f138 0 f137"/>
                  <a:gd name="f143" fmla="*/ f140 1 f2"/>
                  <a:gd name="f144" fmla="*/ f142 1 107"/>
                  <a:gd name="f145" fmla="*/ f141 1 416"/>
                  <a:gd name="f146" fmla="*/ 92 f142 1"/>
                  <a:gd name="f147" fmla="*/ 227 f141 1"/>
                  <a:gd name="f148" fmla="*/ 98 f142 1"/>
                  <a:gd name="f149" fmla="*/ 195 f141 1"/>
                  <a:gd name="f150" fmla="*/ 101 f142 1"/>
                  <a:gd name="f151" fmla="*/ 170 f141 1"/>
                  <a:gd name="f152" fmla="*/ 102 f142 1"/>
                  <a:gd name="f153" fmla="*/ 157 f141 1"/>
                  <a:gd name="f154" fmla="*/ 103 f142 1"/>
                  <a:gd name="f155" fmla="*/ 135 f141 1"/>
                  <a:gd name="f156" fmla="*/ 100 f142 1"/>
                  <a:gd name="f157" fmla="*/ 80 f141 1"/>
                  <a:gd name="f158" fmla="*/ 91 f142 1"/>
                  <a:gd name="f159" fmla="*/ 28 f141 1"/>
                  <a:gd name="f160" fmla="*/ 25 f141 1"/>
                  <a:gd name="f161" fmla="*/ 82 f142 1"/>
                  <a:gd name="f162" fmla="*/ 3 f141 1"/>
                  <a:gd name="f163" fmla="*/ 84 f142 1"/>
                  <a:gd name="f164" fmla="*/ 1 f141 1"/>
                  <a:gd name="f165" fmla="*/ 88 f142 1"/>
                  <a:gd name="f166" fmla="*/ 8 f141 1"/>
                  <a:gd name="f167" fmla="*/ 104 f142 1"/>
                  <a:gd name="f168" fmla="*/ 77 f141 1"/>
                  <a:gd name="f169" fmla="*/ 105 f142 1"/>
                  <a:gd name="f170" fmla="*/ 165 f141 1"/>
                  <a:gd name="f171" fmla="*/ 80 f142 1"/>
                  <a:gd name="f172" fmla="*/ 281 f141 1"/>
                  <a:gd name="f173" fmla="*/ 32 f142 1"/>
                  <a:gd name="f174" fmla="*/ 378 f141 1"/>
                  <a:gd name="f175" fmla="*/ 2 f142 1"/>
                  <a:gd name="f176" fmla="*/ 416 f141 1"/>
                  <a:gd name="f177" fmla="*/ 415 f141 1"/>
                  <a:gd name="f178" fmla="*/ 3 f142 1"/>
                  <a:gd name="f179" fmla="*/ 409 f141 1"/>
                  <a:gd name="f180" fmla="*/ 8 f142 1"/>
                  <a:gd name="f181" fmla="*/ 404 f141 1"/>
                  <a:gd name="f182" fmla="*/ 27 f142 1"/>
                  <a:gd name="f183" fmla="*/ 379 f141 1"/>
                  <a:gd name="f184" fmla="*/ 52 f142 1"/>
                  <a:gd name="f185" fmla="*/ 336 f141 1"/>
                  <a:gd name="f186" fmla="*/ 61 f142 1"/>
                  <a:gd name="f187" fmla="*/ 320 f141 1"/>
                  <a:gd name="f188" fmla="*/ 68 f142 1"/>
                  <a:gd name="f189" fmla="*/ 302 f141 1"/>
                  <a:gd name="f190" fmla="*/ 69 f142 1"/>
                  <a:gd name="f191" fmla="*/ 298 f141 1"/>
                  <a:gd name="f192" fmla="*/ 70 f142 1"/>
                  <a:gd name="f193" fmla="*/ 294 f141 1"/>
                  <a:gd name="f194" fmla="*/ 74 f142 1"/>
                  <a:gd name="f195" fmla="*/ 288 f141 1"/>
                  <a:gd name="f196" fmla="*/ 86 f142 1"/>
                  <a:gd name="f197" fmla="*/ 252 f141 1"/>
                  <a:gd name="f198" fmla="*/ 85 f142 1"/>
                  <a:gd name="f199" fmla="*/ 245 f141 1"/>
                  <a:gd name="f200" fmla="*/ 239 f141 1"/>
                  <a:gd name="f201" fmla="*/ 89 f142 1"/>
                  <a:gd name="f202" fmla="*/ 232 f141 1"/>
                  <a:gd name="f203" fmla="+- f143 0 f1"/>
                  <a:gd name="f204" fmla="*/ f146 1 107"/>
                  <a:gd name="f205" fmla="*/ f147 1 416"/>
                  <a:gd name="f206" fmla="*/ f148 1 107"/>
                  <a:gd name="f207" fmla="*/ f149 1 416"/>
                  <a:gd name="f208" fmla="*/ f150 1 107"/>
                  <a:gd name="f209" fmla="*/ f151 1 416"/>
                  <a:gd name="f210" fmla="*/ f152 1 107"/>
                  <a:gd name="f211" fmla="*/ f153 1 416"/>
                  <a:gd name="f212" fmla="*/ f154 1 107"/>
                  <a:gd name="f213" fmla="*/ f155 1 416"/>
                  <a:gd name="f214" fmla="*/ f156 1 107"/>
                  <a:gd name="f215" fmla="*/ f157 1 416"/>
                  <a:gd name="f216" fmla="*/ f158 1 107"/>
                  <a:gd name="f217" fmla="*/ f159 1 416"/>
                  <a:gd name="f218" fmla="*/ f160 1 416"/>
                  <a:gd name="f219" fmla="*/ f161 1 107"/>
                  <a:gd name="f220" fmla="*/ f162 1 416"/>
                  <a:gd name="f221" fmla="*/ f163 1 107"/>
                  <a:gd name="f222" fmla="*/ f164 1 416"/>
                  <a:gd name="f223" fmla="*/ f165 1 107"/>
                  <a:gd name="f224" fmla="*/ f166 1 416"/>
                  <a:gd name="f225" fmla="*/ f167 1 107"/>
                  <a:gd name="f226" fmla="*/ f168 1 416"/>
                  <a:gd name="f227" fmla="*/ f169 1 107"/>
                  <a:gd name="f228" fmla="*/ f170 1 416"/>
                  <a:gd name="f229" fmla="*/ f171 1 107"/>
                  <a:gd name="f230" fmla="*/ f172 1 416"/>
                  <a:gd name="f231" fmla="*/ f173 1 107"/>
                  <a:gd name="f232" fmla="*/ f174 1 416"/>
                  <a:gd name="f233" fmla="*/ f175 1 107"/>
                  <a:gd name="f234" fmla="*/ f176 1 416"/>
                  <a:gd name="f235" fmla="*/ f177 1 416"/>
                  <a:gd name="f236" fmla="*/ f178 1 107"/>
                  <a:gd name="f237" fmla="*/ f179 1 416"/>
                  <a:gd name="f238" fmla="*/ f180 1 107"/>
                  <a:gd name="f239" fmla="*/ f181 1 416"/>
                  <a:gd name="f240" fmla="*/ f182 1 107"/>
                  <a:gd name="f241" fmla="*/ f183 1 416"/>
                  <a:gd name="f242" fmla="*/ f184 1 107"/>
                  <a:gd name="f243" fmla="*/ f185 1 416"/>
                  <a:gd name="f244" fmla="*/ f186 1 107"/>
                  <a:gd name="f245" fmla="*/ f187 1 416"/>
                  <a:gd name="f246" fmla="*/ f188 1 107"/>
                  <a:gd name="f247" fmla="*/ f189 1 416"/>
                  <a:gd name="f248" fmla="*/ f190 1 107"/>
                  <a:gd name="f249" fmla="*/ f191 1 416"/>
                  <a:gd name="f250" fmla="*/ f192 1 107"/>
                  <a:gd name="f251" fmla="*/ f193 1 416"/>
                  <a:gd name="f252" fmla="*/ f194 1 107"/>
                  <a:gd name="f253" fmla="*/ f195 1 416"/>
                  <a:gd name="f254" fmla="*/ f196 1 107"/>
                  <a:gd name="f255" fmla="*/ f197 1 416"/>
                  <a:gd name="f256" fmla="*/ f198 1 107"/>
                  <a:gd name="f257" fmla="*/ f199 1 416"/>
                  <a:gd name="f258" fmla="*/ f200 1 416"/>
                  <a:gd name="f259" fmla="*/ f201 1 107"/>
                  <a:gd name="f260" fmla="*/ f202 1 416"/>
                  <a:gd name="f261" fmla="*/ 0 1 f144"/>
                  <a:gd name="f262" fmla="*/ f138 1 f144"/>
                  <a:gd name="f263" fmla="*/ 0 1 f145"/>
                  <a:gd name="f264" fmla="*/ f139 1 f145"/>
                  <a:gd name="f265" fmla="*/ f204 1 f144"/>
                  <a:gd name="f266" fmla="*/ f205 1 f145"/>
                  <a:gd name="f267" fmla="*/ f206 1 f144"/>
                  <a:gd name="f268" fmla="*/ f207 1 f145"/>
                  <a:gd name="f269" fmla="*/ f208 1 f144"/>
                  <a:gd name="f270" fmla="*/ f209 1 f145"/>
                  <a:gd name="f271" fmla="*/ f210 1 f144"/>
                  <a:gd name="f272" fmla="*/ f211 1 f145"/>
                  <a:gd name="f273" fmla="*/ f212 1 f144"/>
                  <a:gd name="f274" fmla="*/ f213 1 f145"/>
                  <a:gd name="f275" fmla="*/ f214 1 f144"/>
                  <a:gd name="f276" fmla="*/ f215 1 f145"/>
                  <a:gd name="f277" fmla="*/ f216 1 f144"/>
                  <a:gd name="f278" fmla="*/ f217 1 f145"/>
                  <a:gd name="f279" fmla="*/ f218 1 f145"/>
                  <a:gd name="f280" fmla="*/ f219 1 f144"/>
                  <a:gd name="f281" fmla="*/ f220 1 f145"/>
                  <a:gd name="f282" fmla="*/ f221 1 f144"/>
                  <a:gd name="f283" fmla="*/ f222 1 f145"/>
                  <a:gd name="f284" fmla="*/ f223 1 f144"/>
                  <a:gd name="f285" fmla="*/ f224 1 f145"/>
                  <a:gd name="f286" fmla="*/ f225 1 f144"/>
                  <a:gd name="f287" fmla="*/ f226 1 f145"/>
                  <a:gd name="f288" fmla="*/ f227 1 f144"/>
                  <a:gd name="f289" fmla="*/ f228 1 f145"/>
                  <a:gd name="f290" fmla="*/ f229 1 f144"/>
                  <a:gd name="f291" fmla="*/ f230 1 f145"/>
                  <a:gd name="f292" fmla="*/ f231 1 f144"/>
                  <a:gd name="f293" fmla="*/ f232 1 f145"/>
                  <a:gd name="f294" fmla="*/ f233 1 f144"/>
                  <a:gd name="f295" fmla="*/ f234 1 f145"/>
                  <a:gd name="f296" fmla="*/ f235 1 f145"/>
                  <a:gd name="f297" fmla="*/ f236 1 f144"/>
                  <a:gd name="f298" fmla="*/ f237 1 f145"/>
                  <a:gd name="f299" fmla="*/ f238 1 f144"/>
                  <a:gd name="f300" fmla="*/ f239 1 f145"/>
                  <a:gd name="f301" fmla="*/ f240 1 f144"/>
                  <a:gd name="f302" fmla="*/ f241 1 f145"/>
                  <a:gd name="f303" fmla="*/ f242 1 f144"/>
                  <a:gd name="f304" fmla="*/ f243 1 f145"/>
                  <a:gd name="f305" fmla="*/ f244 1 f144"/>
                  <a:gd name="f306" fmla="*/ f245 1 f145"/>
                  <a:gd name="f307" fmla="*/ f246 1 f144"/>
                  <a:gd name="f308" fmla="*/ f247 1 f145"/>
                  <a:gd name="f309" fmla="*/ f248 1 f144"/>
                  <a:gd name="f310" fmla="*/ f249 1 f145"/>
                  <a:gd name="f311" fmla="*/ f250 1 f144"/>
                  <a:gd name="f312" fmla="*/ f251 1 f145"/>
                  <a:gd name="f313" fmla="*/ f252 1 f144"/>
                  <a:gd name="f314" fmla="*/ f253 1 f145"/>
                  <a:gd name="f315" fmla="*/ f254 1 f144"/>
                  <a:gd name="f316" fmla="*/ f255 1 f145"/>
                  <a:gd name="f317" fmla="*/ f256 1 f144"/>
                  <a:gd name="f318" fmla="*/ f257 1 f145"/>
                  <a:gd name="f319" fmla="*/ f258 1 f145"/>
                  <a:gd name="f320" fmla="*/ f259 1 f144"/>
                  <a:gd name="f321" fmla="*/ f260 1 f145"/>
                  <a:gd name="f322" fmla="*/ f261 f135 1"/>
                  <a:gd name="f323" fmla="*/ f262 f135 1"/>
                  <a:gd name="f324" fmla="*/ f264 f136 1"/>
                  <a:gd name="f325" fmla="*/ f263 f136 1"/>
                  <a:gd name="f326" fmla="*/ f265 f135 1"/>
                  <a:gd name="f327" fmla="*/ f266 f136 1"/>
                  <a:gd name="f328" fmla="*/ f267 f135 1"/>
                  <a:gd name="f329" fmla="*/ f268 f136 1"/>
                  <a:gd name="f330" fmla="*/ f269 f135 1"/>
                  <a:gd name="f331" fmla="*/ f270 f136 1"/>
                  <a:gd name="f332" fmla="*/ f271 f135 1"/>
                  <a:gd name="f333" fmla="*/ f272 f136 1"/>
                  <a:gd name="f334" fmla="*/ f273 f135 1"/>
                  <a:gd name="f335" fmla="*/ f274 f136 1"/>
                  <a:gd name="f336" fmla="*/ f275 f135 1"/>
                  <a:gd name="f337" fmla="*/ f276 f136 1"/>
                  <a:gd name="f338" fmla="*/ f277 f135 1"/>
                  <a:gd name="f339" fmla="*/ f278 f136 1"/>
                  <a:gd name="f340" fmla="*/ f279 f136 1"/>
                  <a:gd name="f341" fmla="*/ f280 f135 1"/>
                  <a:gd name="f342" fmla="*/ f281 f136 1"/>
                  <a:gd name="f343" fmla="*/ f282 f135 1"/>
                  <a:gd name="f344" fmla="*/ f283 f136 1"/>
                  <a:gd name="f345" fmla="*/ f284 f135 1"/>
                  <a:gd name="f346" fmla="*/ f285 f136 1"/>
                  <a:gd name="f347" fmla="*/ f286 f135 1"/>
                  <a:gd name="f348" fmla="*/ f287 f136 1"/>
                  <a:gd name="f349" fmla="*/ f288 f135 1"/>
                  <a:gd name="f350" fmla="*/ f289 f136 1"/>
                  <a:gd name="f351" fmla="*/ f290 f135 1"/>
                  <a:gd name="f352" fmla="*/ f291 f136 1"/>
                  <a:gd name="f353" fmla="*/ f292 f135 1"/>
                  <a:gd name="f354" fmla="*/ f293 f136 1"/>
                  <a:gd name="f355" fmla="*/ f294 f135 1"/>
                  <a:gd name="f356" fmla="*/ f295 f136 1"/>
                  <a:gd name="f357" fmla="*/ f296 f136 1"/>
                  <a:gd name="f358" fmla="*/ f297 f135 1"/>
                  <a:gd name="f359" fmla="*/ f298 f136 1"/>
                  <a:gd name="f360" fmla="*/ f299 f135 1"/>
                  <a:gd name="f361" fmla="*/ f300 f136 1"/>
                  <a:gd name="f362" fmla="*/ f301 f135 1"/>
                  <a:gd name="f363" fmla="*/ f302 f136 1"/>
                  <a:gd name="f364" fmla="*/ f303 f135 1"/>
                  <a:gd name="f365" fmla="*/ f304 f136 1"/>
                  <a:gd name="f366" fmla="*/ f305 f135 1"/>
                  <a:gd name="f367" fmla="*/ f306 f136 1"/>
                  <a:gd name="f368" fmla="*/ f307 f135 1"/>
                  <a:gd name="f369" fmla="*/ f308 f136 1"/>
                  <a:gd name="f370" fmla="*/ f309 f135 1"/>
                  <a:gd name="f371" fmla="*/ f310 f136 1"/>
                  <a:gd name="f372" fmla="*/ f311 f135 1"/>
                  <a:gd name="f373" fmla="*/ f312 f136 1"/>
                  <a:gd name="f374" fmla="*/ f313 f135 1"/>
                  <a:gd name="f375" fmla="*/ f314 f136 1"/>
                  <a:gd name="f376" fmla="*/ f315 f135 1"/>
                  <a:gd name="f377" fmla="*/ f316 f136 1"/>
                  <a:gd name="f378" fmla="*/ f317 f135 1"/>
                  <a:gd name="f379" fmla="*/ f318 f136 1"/>
                  <a:gd name="f380" fmla="*/ f319 f136 1"/>
                  <a:gd name="f381" fmla="*/ f320 f135 1"/>
                  <a:gd name="f382" fmla="*/ f321 f1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3">
                    <a:pos x="f326" y="f327"/>
                  </a:cxn>
                  <a:cxn ang="f203">
                    <a:pos x="f328" y="f329"/>
                  </a:cxn>
                  <a:cxn ang="f203">
                    <a:pos x="f330" y="f331"/>
                  </a:cxn>
                  <a:cxn ang="f203">
                    <a:pos x="f332" y="f333"/>
                  </a:cxn>
                  <a:cxn ang="f203">
                    <a:pos x="f334" y="f335"/>
                  </a:cxn>
                  <a:cxn ang="f203">
                    <a:pos x="f336" y="f337"/>
                  </a:cxn>
                  <a:cxn ang="f203">
                    <a:pos x="f338" y="f339"/>
                  </a:cxn>
                  <a:cxn ang="f203">
                    <a:pos x="f338" y="f340"/>
                  </a:cxn>
                  <a:cxn ang="f203">
                    <a:pos x="f341" y="f342"/>
                  </a:cxn>
                  <a:cxn ang="f203">
                    <a:pos x="f343" y="f344"/>
                  </a:cxn>
                  <a:cxn ang="f203">
                    <a:pos x="f345" y="f346"/>
                  </a:cxn>
                  <a:cxn ang="f203">
                    <a:pos x="f347" y="f348"/>
                  </a:cxn>
                  <a:cxn ang="f203">
                    <a:pos x="f349" y="f350"/>
                  </a:cxn>
                  <a:cxn ang="f203">
                    <a:pos x="f351" y="f352"/>
                  </a:cxn>
                  <a:cxn ang="f203">
                    <a:pos x="f353" y="f354"/>
                  </a:cxn>
                  <a:cxn ang="f203">
                    <a:pos x="f355" y="f356"/>
                  </a:cxn>
                  <a:cxn ang="f203">
                    <a:pos x="f355" y="f357"/>
                  </a:cxn>
                  <a:cxn ang="f203">
                    <a:pos x="f358" y="f359"/>
                  </a:cxn>
                  <a:cxn ang="f203">
                    <a:pos x="f360" y="f361"/>
                  </a:cxn>
                  <a:cxn ang="f203">
                    <a:pos x="f362" y="f363"/>
                  </a:cxn>
                  <a:cxn ang="f203">
                    <a:pos x="f364" y="f365"/>
                  </a:cxn>
                  <a:cxn ang="f203">
                    <a:pos x="f366" y="f367"/>
                  </a:cxn>
                  <a:cxn ang="f203">
                    <a:pos x="f368" y="f369"/>
                  </a:cxn>
                  <a:cxn ang="f203">
                    <a:pos x="f370" y="f371"/>
                  </a:cxn>
                  <a:cxn ang="f203">
                    <a:pos x="f372" y="f373"/>
                  </a:cxn>
                  <a:cxn ang="f203">
                    <a:pos x="f374" y="f375"/>
                  </a:cxn>
                  <a:cxn ang="f203">
                    <a:pos x="f376" y="f377"/>
                  </a:cxn>
                  <a:cxn ang="f203">
                    <a:pos x="f378" y="f379"/>
                  </a:cxn>
                  <a:cxn ang="f203">
                    <a:pos x="f376" y="f380"/>
                  </a:cxn>
                  <a:cxn ang="f203">
                    <a:pos x="f381" y="f382"/>
                  </a:cxn>
                  <a:cxn ang="f203">
                    <a:pos x="f326" y="f327"/>
                  </a:cxn>
                </a:cxnLst>
                <a:rect l="f322" t="f325" r="f323" b="f324"/>
                <a:pathLst>
                  <a:path w="107" h="4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18" y="f22"/>
                      <a:pt x="f20" y="f23"/>
                      <a:pt x="f24" y="f25"/>
                    </a:cubicBezTo>
                    <a:cubicBezTo>
                      <a:pt x="f26" y="f27"/>
                      <a:pt x="f24" y="f28"/>
                      <a:pt x="f26" y="f29"/>
                    </a:cubicBezTo>
                    <a:cubicBezTo>
                      <a:pt x="f30" y="f31"/>
                      <a:pt x="f24" y="f14"/>
                      <a:pt x="f18" y="f32"/>
                    </a:cubicBezTo>
                    <a:cubicBezTo>
                      <a:pt x="f14" y="f33"/>
                      <a:pt x="f34" y="f35"/>
                      <a:pt x="f36" y="f37"/>
                    </a:cubicBezTo>
                    <a:cubicBezTo>
                      <a:pt x="f38" y="f39"/>
                      <a:pt x="f38" y="f40"/>
                      <a:pt x="f36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6" y="f48"/>
                      <a:pt x="f46" y="f5"/>
                      <a:pt x="f49" y="f48"/>
                    </a:cubicBezTo>
                    <a:cubicBezTo>
                      <a:pt x="f44" y="f47"/>
                      <a:pt x="f44" y="f50"/>
                      <a:pt x="f51" y="f52"/>
                    </a:cubicBezTo>
                    <a:cubicBezTo>
                      <a:pt x="f53" y="f54"/>
                      <a:pt x="f20" y="f55"/>
                      <a:pt x="f30" y="f56"/>
                    </a:cubicBezTo>
                    <a:cubicBezTo>
                      <a:pt x="f6" y="f57"/>
                      <a:pt x="f6" y="f58"/>
                      <a:pt x="f59" y="f60"/>
                    </a:cubicBezTo>
                    <a:cubicBezTo>
                      <a:pt x="f20" y="f61"/>
                      <a:pt x="f10" y="f62"/>
                      <a:pt x="f32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70" y="f71"/>
                      <a:pt x="f72" y="f73"/>
                      <a:pt x="f74" y="f7"/>
                    </a:cubicBezTo>
                    <a:cubicBezTo>
                      <a:pt x="f74" y="f7"/>
                      <a:pt x="f74" y="f75"/>
                      <a:pt x="f74" y="f75"/>
                    </a:cubicBezTo>
                    <a:cubicBezTo>
                      <a:pt x="f5" y="f76"/>
                      <a:pt x="f74" y="f77"/>
                      <a:pt x="f47" y="f78"/>
                    </a:cubicBezTo>
                    <a:cubicBezTo>
                      <a:pt x="f79" y="f80"/>
                      <a:pt x="f81" y="f82"/>
                      <a:pt x="f52" y="f73"/>
                    </a:cubicBezTo>
                    <a:cubicBezTo>
                      <a:pt x="f83" y="f84"/>
                      <a:pt x="f85" y="f86"/>
                      <a:pt x="f39" y="f87"/>
                    </a:cubicBezTo>
                    <a:cubicBezTo>
                      <a:pt x="f88" y="f89"/>
                      <a:pt x="f35" y="f90"/>
                      <a:pt x="f91" y="f92"/>
                    </a:cubicBezTo>
                    <a:cubicBezTo>
                      <a:pt x="f93" y="f94"/>
                      <a:pt x="f95" y="f96"/>
                      <a:pt x="f97" y="f98"/>
                    </a:cubicBezTo>
                    <a:cubicBezTo>
                      <a:pt x="f99" y="f100"/>
                      <a:pt x="f101" y="f102"/>
                      <a:pt x="f64" y="f103"/>
                    </a:cubicBezTo>
                    <a:cubicBezTo>
                      <a:pt x="f104" y="f105"/>
                      <a:pt x="f104" y="f106"/>
                      <a:pt x="f104" y="f107"/>
                    </a:cubicBezTo>
                    <a:cubicBezTo>
                      <a:pt x="f104" y="f108"/>
                      <a:pt x="f104" y="f109"/>
                      <a:pt x="f110" y="f111"/>
                    </a:cubicBezTo>
                    <a:cubicBezTo>
                      <a:pt x="f112" y="f113"/>
                      <a:pt x="f114" y="f115"/>
                      <a:pt x="f116" y="f117"/>
                    </a:cubicBezTo>
                    <a:cubicBezTo>
                      <a:pt x="f118" y="f119"/>
                      <a:pt x="f46" y="f120"/>
                      <a:pt x="f121" y="f122"/>
                    </a:cubicBezTo>
                    <a:cubicBezTo>
                      <a:pt x="f121" y="f123"/>
                      <a:pt x="f121" y="f124"/>
                      <a:pt x="f125" y="f126"/>
                    </a:cubicBezTo>
                    <a:cubicBezTo>
                      <a:pt x="f125" y="f62"/>
                      <a:pt x="f121" y="f127"/>
                      <a:pt x="f121" y="f128"/>
                    </a:cubicBezTo>
                    <a:cubicBezTo>
                      <a:pt x="f51" y="f129"/>
                      <a:pt x="f42" y="f130"/>
                      <a:pt x="f42" y="f131"/>
                    </a:cubicBezTo>
                    <a:cubicBezTo>
                      <a:pt x="f38" y="f132"/>
                      <a:pt x="f38" y="f133"/>
                      <a:pt x="f8" y="f9"/>
                    </a:cubicBezTo>
                    <a:close/>
                  </a:path>
                </a:pathLst>
              </a:custGeom>
              <a:solidFill>
                <a:srgbClr val="180F0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EBB927E8-2681-5C1E-93E5-C0DEBEACF0AA}"/>
                  </a:ext>
                </a:extLst>
              </p:cNvPr>
              <p:cNvSpPr/>
              <p:nvPr/>
            </p:nvSpPr>
            <p:spPr>
              <a:xfrm>
                <a:off x="3338510" y="3173416"/>
                <a:ext cx="263520" cy="3683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98"/>
                  <a:gd name="f8" fmla="val 16"/>
                  <a:gd name="f9" fmla="val 46"/>
                  <a:gd name="f10" fmla="val 13"/>
                  <a:gd name="f11" fmla="val 14"/>
                  <a:gd name="f12" fmla="val 47"/>
                  <a:gd name="f13" fmla="val 49"/>
                  <a:gd name="f14" fmla="val 48"/>
                  <a:gd name="f15" fmla="val 12"/>
                  <a:gd name="f16" fmla="val 6"/>
                  <a:gd name="f17" fmla="val 44"/>
                  <a:gd name="f18" fmla="val 39"/>
                  <a:gd name="f19" fmla="val 7"/>
                  <a:gd name="f20" fmla="val 34"/>
                  <a:gd name="f21" fmla="val 32"/>
                  <a:gd name="f22" fmla="val 30"/>
                  <a:gd name="f23" fmla="val 5"/>
                  <a:gd name="f24" fmla="val 28"/>
                  <a:gd name="f25" fmla="val 21"/>
                  <a:gd name="f26" fmla="val 1"/>
                  <a:gd name="f27" fmla="val 4"/>
                  <a:gd name="f28" fmla="val 2"/>
                  <a:gd name="f29" fmla="val 8"/>
                  <a:gd name="f30" fmla="val 10"/>
                  <a:gd name="f31" fmla="val 11"/>
                  <a:gd name="f32" fmla="val 15"/>
                  <a:gd name="f33" fmla="val 17"/>
                  <a:gd name="f34" fmla="val 9"/>
                  <a:gd name="f35" fmla="val 20"/>
                  <a:gd name="f36" fmla="val 22"/>
                  <a:gd name="f37" fmla="val 25"/>
                  <a:gd name="f38" fmla="val 26"/>
                  <a:gd name="f39" fmla="val 19"/>
                  <a:gd name="f40" fmla="val 35"/>
                  <a:gd name="f41" fmla="val 27"/>
                  <a:gd name="f42" fmla="val 29"/>
                  <a:gd name="f43" fmla="val 37"/>
                  <a:gd name="f44" fmla="val 40"/>
                  <a:gd name="f45" fmla="val 43"/>
                  <a:gd name="f46" fmla="val 53"/>
                  <a:gd name="f47" fmla="val 59"/>
                  <a:gd name="f48" fmla="val 62"/>
                  <a:gd name="f49" fmla="val 77"/>
                  <a:gd name="f50" fmla="val 67"/>
                  <a:gd name="f51" fmla="val 88"/>
                  <a:gd name="f52" fmla="val 68"/>
                  <a:gd name="f53" fmla="val 90"/>
                  <a:gd name="f54" fmla="val 92"/>
                  <a:gd name="f55" fmla="val 69"/>
                  <a:gd name="f56" fmla="val 95"/>
                  <a:gd name="f57" fmla="val 65"/>
                  <a:gd name="f58" fmla="val 93"/>
                  <a:gd name="f59" fmla="val 63"/>
                  <a:gd name="f60" fmla="val 60"/>
                  <a:gd name="f61" fmla="val 58"/>
                  <a:gd name="f62" fmla="val 57"/>
                  <a:gd name="f63" fmla="val 94"/>
                  <a:gd name="f64" fmla="val 56"/>
                  <a:gd name="f65" fmla="val 87"/>
                  <a:gd name="f66" fmla="val 52"/>
                  <a:gd name="f67" fmla="val 83"/>
                  <a:gd name="f68" fmla="val 79"/>
                  <a:gd name="f69" fmla="val 45"/>
                  <a:gd name="f70" fmla="val 76"/>
                  <a:gd name="f71" fmla="val 41"/>
                  <a:gd name="f72" fmla="val 73"/>
                  <a:gd name="f73" fmla="val 36"/>
                  <a:gd name="f74" fmla="val 72"/>
                  <a:gd name="f75" fmla="val 33"/>
                  <a:gd name="f76" fmla="val 31"/>
                  <a:gd name="f77" fmla="val 55"/>
                  <a:gd name="f78" fmla="val 51"/>
                  <a:gd name="f79" fmla="val 50"/>
                  <a:gd name="f80" fmla="val 42"/>
                  <a:gd name="f81" fmla="val 38"/>
                  <a:gd name="f82" fmla="val 24"/>
                  <a:gd name="f83" fmla="val 18"/>
                  <a:gd name="f84" fmla="+- 0 0 -90"/>
                  <a:gd name="f85" fmla="*/ f3 1 70"/>
                  <a:gd name="f86" fmla="*/ f4 1 98"/>
                  <a:gd name="f87" fmla="val f5"/>
                  <a:gd name="f88" fmla="val f6"/>
                  <a:gd name="f89" fmla="val f7"/>
                  <a:gd name="f90" fmla="*/ f84 f0 1"/>
                  <a:gd name="f91" fmla="+- f89 0 f87"/>
                  <a:gd name="f92" fmla="+- f88 0 f87"/>
                  <a:gd name="f93" fmla="*/ f90 1 f2"/>
                  <a:gd name="f94" fmla="*/ f92 1 70"/>
                  <a:gd name="f95" fmla="*/ f91 1 98"/>
                  <a:gd name="f96" fmla="*/ 16 f92 1"/>
                  <a:gd name="f97" fmla="*/ 46 f91 1"/>
                  <a:gd name="f98" fmla="*/ 14 f92 1"/>
                  <a:gd name="f99" fmla="*/ 49 f91 1"/>
                  <a:gd name="f100" fmla="*/ 12 f92 1"/>
                  <a:gd name="f101" fmla="*/ 7 f92 1"/>
                  <a:gd name="f102" fmla="*/ 34 f91 1"/>
                  <a:gd name="f103" fmla="*/ 5 f92 1"/>
                  <a:gd name="f104" fmla="*/ 28 f91 1"/>
                  <a:gd name="f105" fmla="*/ 4 f92 1"/>
                  <a:gd name="f106" fmla="*/ 5 f91 1"/>
                  <a:gd name="f107" fmla="*/ 6 f92 1"/>
                  <a:gd name="f108" fmla="*/ 0 f91 1"/>
                  <a:gd name="f109" fmla="*/ 8 f92 1"/>
                  <a:gd name="f110" fmla="*/ 10 f91 1"/>
                  <a:gd name="f111" fmla="*/ 13 f91 1"/>
                  <a:gd name="f112" fmla="*/ 9 f92 1"/>
                  <a:gd name="f113" fmla="*/ 15 f91 1"/>
                  <a:gd name="f114" fmla="*/ 16 f91 1"/>
                  <a:gd name="f115" fmla="*/ 25 f92 1"/>
                  <a:gd name="f116" fmla="*/ 32 f92 1"/>
                  <a:gd name="f117" fmla="*/ 14 f91 1"/>
                  <a:gd name="f118" fmla="*/ 34 f92 1"/>
                  <a:gd name="f119" fmla="*/ 22 f91 1"/>
                  <a:gd name="f120" fmla="*/ 35 f92 1"/>
                  <a:gd name="f121" fmla="*/ 29 f91 1"/>
                  <a:gd name="f122" fmla="*/ 39 f92 1"/>
                  <a:gd name="f123" fmla="*/ 39 f91 1"/>
                  <a:gd name="f124" fmla="*/ 40 f91 1"/>
                  <a:gd name="f125" fmla="*/ 48 f92 1"/>
                  <a:gd name="f126" fmla="*/ 59 f91 1"/>
                  <a:gd name="f127" fmla="*/ 67 f92 1"/>
                  <a:gd name="f128" fmla="*/ 88 f91 1"/>
                  <a:gd name="f129" fmla="*/ 69 f92 1"/>
                  <a:gd name="f130" fmla="*/ 95 f91 1"/>
                  <a:gd name="f131" fmla="*/ 63 f92 1"/>
                  <a:gd name="f132" fmla="*/ 92 f91 1"/>
                  <a:gd name="f133" fmla="*/ 60 f92 1"/>
                  <a:gd name="f134" fmla="*/ 57 f92 1"/>
                  <a:gd name="f135" fmla="*/ 49 f92 1"/>
                  <a:gd name="f136" fmla="*/ 79 f91 1"/>
                  <a:gd name="f137" fmla="*/ 36 f92 1"/>
                  <a:gd name="f138" fmla="*/ 72 f91 1"/>
                  <a:gd name="f139" fmla="*/ 65 f91 1"/>
                  <a:gd name="f140" fmla="*/ 30 f92 1"/>
                  <a:gd name="f141" fmla="*/ 57 f91 1"/>
                  <a:gd name="f142" fmla="*/ 27 f92 1"/>
                  <a:gd name="f143" fmla="*/ 50 f91 1"/>
                  <a:gd name="f144" fmla="*/ 26 f92 1"/>
                  <a:gd name="f145" fmla="*/ 45 f91 1"/>
                  <a:gd name="f146" fmla="*/ 36 f91 1"/>
                  <a:gd name="f147" fmla="*/ 22 f92 1"/>
                  <a:gd name="f148" fmla="*/ 35 f91 1"/>
                  <a:gd name="f149" fmla="*/ 21 f92 1"/>
                  <a:gd name="f150" fmla="*/ 19 f92 1"/>
                  <a:gd name="f151" fmla="*/ 43 f91 1"/>
                  <a:gd name="f152" fmla="+- f93 0 f1"/>
                  <a:gd name="f153" fmla="*/ f96 1 70"/>
                  <a:gd name="f154" fmla="*/ f97 1 98"/>
                  <a:gd name="f155" fmla="*/ f98 1 70"/>
                  <a:gd name="f156" fmla="*/ f99 1 98"/>
                  <a:gd name="f157" fmla="*/ f100 1 70"/>
                  <a:gd name="f158" fmla="*/ f101 1 70"/>
                  <a:gd name="f159" fmla="*/ f102 1 98"/>
                  <a:gd name="f160" fmla="*/ f103 1 70"/>
                  <a:gd name="f161" fmla="*/ f104 1 98"/>
                  <a:gd name="f162" fmla="*/ f105 1 70"/>
                  <a:gd name="f163" fmla="*/ f106 1 98"/>
                  <a:gd name="f164" fmla="*/ f107 1 70"/>
                  <a:gd name="f165" fmla="*/ f108 1 98"/>
                  <a:gd name="f166" fmla="*/ f109 1 70"/>
                  <a:gd name="f167" fmla="*/ f110 1 98"/>
                  <a:gd name="f168" fmla="*/ f111 1 98"/>
                  <a:gd name="f169" fmla="*/ f112 1 70"/>
                  <a:gd name="f170" fmla="*/ f113 1 98"/>
                  <a:gd name="f171" fmla="*/ f114 1 98"/>
                  <a:gd name="f172" fmla="*/ f115 1 70"/>
                  <a:gd name="f173" fmla="*/ f116 1 70"/>
                  <a:gd name="f174" fmla="*/ f117 1 98"/>
                  <a:gd name="f175" fmla="*/ f118 1 70"/>
                  <a:gd name="f176" fmla="*/ f119 1 98"/>
                  <a:gd name="f177" fmla="*/ f120 1 70"/>
                  <a:gd name="f178" fmla="*/ f121 1 98"/>
                  <a:gd name="f179" fmla="*/ f122 1 70"/>
                  <a:gd name="f180" fmla="*/ f123 1 98"/>
                  <a:gd name="f181" fmla="*/ f124 1 98"/>
                  <a:gd name="f182" fmla="*/ f125 1 70"/>
                  <a:gd name="f183" fmla="*/ f126 1 98"/>
                  <a:gd name="f184" fmla="*/ f127 1 70"/>
                  <a:gd name="f185" fmla="*/ f128 1 98"/>
                  <a:gd name="f186" fmla="*/ f129 1 70"/>
                  <a:gd name="f187" fmla="*/ f130 1 98"/>
                  <a:gd name="f188" fmla="*/ f131 1 70"/>
                  <a:gd name="f189" fmla="*/ f132 1 98"/>
                  <a:gd name="f190" fmla="*/ f133 1 70"/>
                  <a:gd name="f191" fmla="*/ f134 1 70"/>
                  <a:gd name="f192" fmla="*/ f135 1 70"/>
                  <a:gd name="f193" fmla="*/ f136 1 98"/>
                  <a:gd name="f194" fmla="*/ f137 1 70"/>
                  <a:gd name="f195" fmla="*/ f138 1 98"/>
                  <a:gd name="f196" fmla="*/ f139 1 98"/>
                  <a:gd name="f197" fmla="*/ f140 1 70"/>
                  <a:gd name="f198" fmla="*/ f141 1 98"/>
                  <a:gd name="f199" fmla="*/ f142 1 70"/>
                  <a:gd name="f200" fmla="*/ f143 1 98"/>
                  <a:gd name="f201" fmla="*/ f144 1 70"/>
                  <a:gd name="f202" fmla="*/ f145 1 98"/>
                  <a:gd name="f203" fmla="*/ f146 1 98"/>
                  <a:gd name="f204" fmla="*/ f147 1 70"/>
                  <a:gd name="f205" fmla="*/ f148 1 98"/>
                  <a:gd name="f206" fmla="*/ f149 1 70"/>
                  <a:gd name="f207" fmla="*/ f150 1 70"/>
                  <a:gd name="f208" fmla="*/ f151 1 98"/>
                  <a:gd name="f209" fmla="*/ 0 1 f94"/>
                  <a:gd name="f210" fmla="*/ f88 1 f94"/>
                  <a:gd name="f211" fmla="*/ 0 1 f95"/>
                  <a:gd name="f212" fmla="*/ f89 1 f95"/>
                  <a:gd name="f213" fmla="*/ f153 1 f94"/>
                  <a:gd name="f214" fmla="*/ f154 1 f95"/>
                  <a:gd name="f215" fmla="*/ f155 1 f94"/>
                  <a:gd name="f216" fmla="*/ f156 1 f95"/>
                  <a:gd name="f217" fmla="*/ f157 1 f94"/>
                  <a:gd name="f218" fmla="*/ f158 1 f94"/>
                  <a:gd name="f219" fmla="*/ f159 1 f95"/>
                  <a:gd name="f220" fmla="*/ f160 1 f94"/>
                  <a:gd name="f221" fmla="*/ f161 1 f95"/>
                  <a:gd name="f222" fmla="*/ f162 1 f94"/>
                  <a:gd name="f223" fmla="*/ f163 1 f95"/>
                  <a:gd name="f224" fmla="*/ f164 1 f94"/>
                  <a:gd name="f225" fmla="*/ f165 1 f95"/>
                  <a:gd name="f226" fmla="*/ f166 1 f94"/>
                  <a:gd name="f227" fmla="*/ f167 1 f95"/>
                  <a:gd name="f228" fmla="*/ f168 1 f95"/>
                  <a:gd name="f229" fmla="*/ f169 1 f94"/>
                  <a:gd name="f230" fmla="*/ f170 1 f95"/>
                  <a:gd name="f231" fmla="*/ f171 1 f95"/>
                  <a:gd name="f232" fmla="*/ f172 1 f94"/>
                  <a:gd name="f233" fmla="*/ f173 1 f94"/>
                  <a:gd name="f234" fmla="*/ f174 1 f95"/>
                  <a:gd name="f235" fmla="*/ f175 1 f94"/>
                  <a:gd name="f236" fmla="*/ f176 1 f95"/>
                  <a:gd name="f237" fmla="*/ f177 1 f94"/>
                  <a:gd name="f238" fmla="*/ f178 1 f95"/>
                  <a:gd name="f239" fmla="*/ f179 1 f94"/>
                  <a:gd name="f240" fmla="*/ f180 1 f95"/>
                  <a:gd name="f241" fmla="*/ f181 1 f95"/>
                  <a:gd name="f242" fmla="*/ f182 1 f94"/>
                  <a:gd name="f243" fmla="*/ f183 1 f95"/>
                  <a:gd name="f244" fmla="*/ f184 1 f94"/>
                  <a:gd name="f245" fmla="*/ f185 1 f95"/>
                  <a:gd name="f246" fmla="*/ f186 1 f94"/>
                  <a:gd name="f247" fmla="*/ f187 1 f95"/>
                  <a:gd name="f248" fmla="*/ f188 1 f94"/>
                  <a:gd name="f249" fmla="*/ f189 1 f95"/>
                  <a:gd name="f250" fmla="*/ f190 1 f94"/>
                  <a:gd name="f251" fmla="*/ f191 1 f94"/>
                  <a:gd name="f252" fmla="*/ f192 1 f94"/>
                  <a:gd name="f253" fmla="*/ f193 1 f95"/>
                  <a:gd name="f254" fmla="*/ f194 1 f94"/>
                  <a:gd name="f255" fmla="*/ f195 1 f95"/>
                  <a:gd name="f256" fmla="*/ f196 1 f95"/>
                  <a:gd name="f257" fmla="*/ f197 1 f94"/>
                  <a:gd name="f258" fmla="*/ f198 1 f95"/>
                  <a:gd name="f259" fmla="*/ f199 1 f94"/>
                  <a:gd name="f260" fmla="*/ f200 1 f95"/>
                  <a:gd name="f261" fmla="*/ f201 1 f94"/>
                  <a:gd name="f262" fmla="*/ f202 1 f95"/>
                  <a:gd name="f263" fmla="*/ f203 1 f95"/>
                  <a:gd name="f264" fmla="*/ f204 1 f94"/>
                  <a:gd name="f265" fmla="*/ f205 1 f95"/>
                  <a:gd name="f266" fmla="*/ f206 1 f94"/>
                  <a:gd name="f267" fmla="*/ f207 1 f94"/>
                  <a:gd name="f268" fmla="*/ f208 1 f95"/>
                  <a:gd name="f269" fmla="*/ f209 f85 1"/>
                  <a:gd name="f270" fmla="*/ f210 f85 1"/>
                  <a:gd name="f271" fmla="*/ f212 f86 1"/>
                  <a:gd name="f272" fmla="*/ f211 f86 1"/>
                  <a:gd name="f273" fmla="*/ f213 f85 1"/>
                  <a:gd name="f274" fmla="*/ f214 f86 1"/>
                  <a:gd name="f275" fmla="*/ f215 f85 1"/>
                  <a:gd name="f276" fmla="*/ f216 f86 1"/>
                  <a:gd name="f277" fmla="*/ f217 f85 1"/>
                  <a:gd name="f278" fmla="*/ f218 f85 1"/>
                  <a:gd name="f279" fmla="*/ f219 f86 1"/>
                  <a:gd name="f280" fmla="*/ f220 f85 1"/>
                  <a:gd name="f281" fmla="*/ f221 f86 1"/>
                  <a:gd name="f282" fmla="*/ f222 f85 1"/>
                  <a:gd name="f283" fmla="*/ f223 f86 1"/>
                  <a:gd name="f284" fmla="*/ f224 f85 1"/>
                  <a:gd name="f285" fmla="*/ f225 f86 1"/>
                  <a:gd name="f286" fmla="*/ f226 f85 1"/>
                  <a:gd name="f287" fmla="*/ f227 f86 1"/>
                  <a:gd name="f288" fmla="*/ f228 f86 1"/>
                  <a:gd name="f289" fmla="*/ f229 f85 1"/>
                  <a:gd name="f290" fmla="*/ f230 f86 1"/>
                  <a:gd name="f291" fmla="*/ f231 f86 1"/>
                  <a:gd name="f292" fmla="*/ f232 f85 1"/>
                  <a:gd name="f293" fmla="*/ f233 f85 1"/>
                  <a:gd name="f294" fmla="*/ f234 f86 1"/>
                  <a:gd name="f295" fmla="*/ f235 f85 1"/>
                  <a:gd name="f296" fmla="*/ f236 f86 1"/>
                  <a:gd name="f297" fmla="*/ f237 f85 1"/>
                  <a:gd name="f298" fmla="*/ f238 f86 1"/>
                  <a:gd name="f299" fmla="*/ f239 f85 1"/>
                  <a:gd name="f300" fmla="*/ f240 f86 1"/>
                  <a:gd name="f301" fmla="*/ f241 f86 1"/>
                  <a:gd name="f302" fmla="*/ f242 f85 1"/>
                  <a:gd name="f303" fmla="*/ f243 f86 1"/>
                  <a:gd name="f304" fmla="*/ f244 f85 1"/>
                  <a:gd name="f305" fmla="*/ f245 f86 1"/>
                  <a:gd name="f306" fmla="*/ f246 f85 1"/>
                  <a:gd name="f307" fmla="*/ f247 f86 1"/>
                  <a:gd name="f308" fmla="*/ f248 f85 1"/>
                  <a:gd name="f309" fmla="*/ f249 f86 1"/>
                  <a:gd name="f310" fmla="*/ f250 f85 1"/>
                  <a:gd name="f311" fmla="*/ f251 f85 1"/>
                  <a:gd name="f312" fmla="*/ f252 f85 1"/>
                  <a:gd name="f313" fmla="*/ f253 f86 1"/>
                  <a:gd name="f314" fmla="*/ f254 f85 1"/>
                  <a:gd name="f315" fmla="*/ f255 f86 1"/>
                  <a:gd name="f316" fmla="*/ f256 f86 1"/>
                  <a:gd name="f317" fmla="*/ f257 f85 1"/>
                  <a:gd name="f318" fmla="*/ f258 f86 1"/>
                  <a:gd name="f319" fmla="*/ f259 f85 1"/>
                  <a:gd name="f320" fmla="*/ f260 f86 1"/>
                  <a:gd name="f321" fmla="*/ f261 f85 1"/>
                  <a:gd name="f322" fmla="*/ f262 f86 1"/>
                  <a:gd name="f323" fmla="*/ f263 f86 1"/>
                  <a:gd name="f324" fmla="*/ f264 f85 1"/>
                  <a:gd name="f325" fmla="*/ f265 f86 1"/>
                  <a:gd name="f326" fmla="*/ f266 f85 1"/>
                  <a:gd name="f327" fmla="*/ f267 f85 1"/>
                  <a:gd name="f328" fmla="*/ f268 f8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2">
                    <a:pos x="f273" y="f274"/>
                  </a:cxn>
                  <a:cxn ang="f152">
                    <a:pos x="f275" y="f276"/>
                  </a:cxn>
                  <a:cxn ang="f152">
                    <a:pos x="f277" y="f274"/>
                  </a:cxn>
                  <a:cxn ang="f152">
                    <a:pos x="f278" y="f279"/>
                  </a:cxn>
                  <a:cxn ang="f152">
                    <a:pos x="f280" y="f281"/>
                  </a:cxn>
                  <a:cxn ang="f152">
                    <a:pos x="f282" y="f283"/>
                  </a:cxn>
                  <a:cxn ang="f152">
                    <a:pos x="f284" y="f285"/>
                  </a:cxn>
                  <a:cxn ang="f152">
                    <a:pos x="f286" y="f285"/>
                  </a:cxn>
                  <a:cxn ang="f152">
                    <a:pos x="f286" y="f287"/>
                  </a:cxn>
                  <a:cxn ang="f152">
                    <a:pos x="f284" y="f288"/>
                  </a:cxn>
                  <a:cxn ang="f152">
                    <a:pos x="f289" y="f290"/>
                  </a:cxn>
                  <a:cxn ang="f152">
                    <a:pos x="f277" y="f291"/>
                  </a:cxn>
                  <a:cxn ang="f152">
                    <a:pos x="f275" y="f290"/>
                  </a:cxn>
                  <a:cxn ang="f152">
                    <a:pos x="f273" y="f288"/>
                  </a:cxn>
                  <a:cxn ang="f152">
                    <a:pos x="f292" y="f287"/>
                  </a:cxn>
                  <a:cxn ang="f152">
                    <a:pos x="f293" y="f294"/>
                  </a:cxn>
                  <a:cxn ang="f152">
                    <a:pos x="f295" y="f296"/>
                  </a:cxn>
                  <a:cxn ang="f152">
                    <a:pos x="f297" y="f298"/>
                  </a:cxn>
                  <a:cxn ang="f152">
                    <a:pos x="f299" y="f300"/>
                  </a:cxn>
                  <a:cxn ang="f152">
                    <a:pos x="f299" y="f301"/>
                  </a:cxn>
                  <a:cxn ang="f152">
                    <a:pos x="f302" y="f303"/>
                  </a:cxn>
                  <a:cxn ang="f152">
                    <a:pos x="f304" y="f305"/>
                  </a:cxn>
                  <a:cxn ang="f152">
                    <a:pos x="f306" y="f307"/>
                  </a:cxn>
                  <a:cxn ang="f152">
                    <a:pos x="f308" y="f309"/>
                  </a:cxn>
                  <a:cxn ang="f152">
                    <a:pos x="f310" y="f307"/>
                  </a:cxn>
                  <a:cxn ang="f152">
                    <a:pos x="f311" y="f309"/>
                  </a:cxn>
                  <a:cxn ang="f152">
                    <a:pos x="f312" y="f313"/>
                  </a:cxn>
                  <a:cxn ang="f152">
                    <a:pos x="f314" y="f315"/>
                  </a:cxn>
                  <a:cxn ang="f152">
                    <a:pos x="f297" y="f315"/>
                  </a:cxn>
                  <a:cxn ang="f152">
                    <a:pos x="f293" y="f316"/>
                  </a:cxn>
                  <a:cxn ang="f152">
                    <a:pos x="f317" y="f318"/>
                  </a:cxn>
                  <a:cxn ang="f152">
                    <a:pos x="f319" y="f320"/>
                  </a:cxn>
                  <a:cxn ang="f152">
                    <a:pos x="f321" y="f322"/>
                  </a:cxn>
                  <a:cxn ang="f152">
                    <a:pos x="f321" y="f301"/>
                  </a:cxn>
                  <a:cxn ang="f152">
                    <a:pos x="f292" y="f323"/>
                  </a:cxn>
                  <a:cxn ang="f152">
                    <a:pos x="f324" y="f325"/>
                  </a:cxn>
                  <a:cxn ang="f152">
                    <a:pos x="f326" y="f300"/>
                  </a:cxn>
                  <a:cxn ang="f152">
                    <a:pos x="f327" y="f328"/>
                  </a:cxn>
                  <a:cxn ang="f152">
                    <a:pos x="f273" y="f274"/>
                  </a:cxn>
                </a:cxnLst>
                <a:rect l="f269" t="f272" r="f270" b="f271"/>
                <a:pathLst>
                  <a:path w="70" h="98">
                    <a:moveTo>
                      <a:pt x="f8" y="f9"/>
                    </a:moveTo>
                    <a:cubicBezTo>
                      <a:pt x="f10" y="f9"/>
                      <a:pt x="f11" y="f12"/>
                      <a:pt x="f11" y="f13"/>
                    </a:cubicBezTo>
                    <a:cubicBezTo>
                      <a:pt x="f10" y="f14"/>
                      <a:pt x="f10" y="f9"/>
                      <a:pt x="f15" y="f9"/>
                    </a:cubicBezTo>
                    <a:cubicBezTo>
                      <a:pt x="f16" y="f17"/>
                      <a:pt x="f16" y="f18"/>
                      <a:pt x="f19" y="f20"/>
                    </a:cubicBezTo>
                    <a:cubicBezTo>
                      <a:pt x="f19" y="f21"/>
                      <a:pt x="f16" y="f22"/>
                      <a:pt x="f23" y="f24"/>
                    </a:cubicBezTo>
                    <a:cubicBezTo>
                      <a:pt x="f5" y="f25"/>
                      <a:pt x="f26" y="f10"/>
                      <a:pt x="f27" y="f23"/>
                    </a:cubicBezTo>
                    <a:cubicBezTo>
                      <a:pt x="f23" y="f27"/>
                      <a:pt x="f16" y="f28"/>
                      <a:pt x="f16" y="f5"/>
                    </a:cubicBezTo>
                    <a:cubicBezTo>
                      <a:pt x="f19" y="f5"/>
                      <a:pt x="f29" y="f5"/>
                      <a:pt x="f29" y="f5"/>
                    </a:cubicBezTo>
                    <a:cubicBezTo>
                      <a:pt x="f15" y="f27"/>
                      <a:pt x="f29" y="f19"/>
                      <a:pt x="f29" y="f30"/>
                    </a:cubicBezTo>
                    <a:cubicBezTo>
                      <a:pt x="f19" y="f31"/>
                      <a:pt x="f16" y="f15"/>
                      <a:pt x="f16" y="f10"/>
                    </a:cubicBezTo>
                    <a:cubicBezTo>
                      <a:pt x="f16" y="f32"/>
                      <a:pt x="f16" y="f33"/>
                      <a:pt x="f34" y="f32"/>
                    </a:cubicBezTo>
                    <a:cubicBezTo>
                      <a:pt x="f30" y="f32"/>
                      <a:pt x="f31" y="f32"/>
                      <a:pt x="f15" y="f8"/>
                    </a:cubicBezTo>
                    <a:cubicBezTo>
                      <a:pt x="f10" y="f8"/>
                      <a:pt x="f11" y="f8"/>
                      <a:pt x="f11" y="f32"/>
                    </a:cubicBezTo>
                    <a:cubicBezTo>
                      <a:pt x="f10" y="f15"/>
                      <a:pt x="f11" y="f15"/>
                      <a:pt x="f8" y="f10"/>
                    </a:cubicBezTo>
                    <a:cubicBezTo>
                      <a:pt x="f35" y="f11"/>
                      <a:pt x="f36" y="f30"/>
                      <a:pt x="f37" y="f30"/>
                    </a:cubicBezTo>
                    <a:cubicBezTo>
                      <a:pt x="f38" y="f10"/>
                      <a:pt x="f22" y="f15"/>
                      <a:pt x="f21" y="f11"/>
                    </a:cubicBezTo>
                    <a:cubicBezTo>
                      <a:pt x="f20" y="f8"/>
                      <a:pt x="f20" y="f39"/>
                      <a:pt x="f20" y="f36"/>
                    </a:cubicBezTo>
                    <a:cubicBezTo>
                      <a:pt x="f40" y="f37"/>
                      <a:pt x="f20" y="f41"/>
                      <a:pt x="f40" y="f42"/>
                    </a:cubicBezTo>
                    <a:cubicBezTo>
                      <a:pt x="f43" y="f21"/>
                      <a:pt x="f18" y="f40"/>
                      <a:pt x="f18" y="f18"/>
                    </a:cubicBezTo>
                    <a:cubicBezTo>
                      <a:pt x="f18" y="f18"/>
                      <a:pt x="f18" y="f44"/>
                      <a:pt x="f18" y="f44"/>
                    </a:cubicBezTo>
                    <a:cubicBezTo>
                      <a:pt x="f45" y="f9"/>
                      <a:pt x="f17" y="f46"/>
                      <a:pt x="f14" y="f47"/>
                    </a:cubicBezTo>
                    <a:cubicBezTo>
                      <a:pt x="f46" y="f6"/>
                      <a:pt x="f48" y="f49"/>
                      <a:pt x="f50" y="f51"/>
                    </a:cubicBezTo>
                    <a:cubicBezTo>
                      <a:pt x="f52" y="f53"/>
                      <a:pt x="f6" y="f54"/>
                      <a:pt x="f55" y="f56"/>
                    </a:cubicBezTo>
                    <a:cubicBezTo>
                      <a:pt x="f57" y="f7"/>
                      <a:pt x="f57" y="f58"/>
                      <a:pt x="f59" y="f54"/>
                    </a:cubicBezTo>
                    <a:cubicBezTo>
                      <a:pt x="f48" y="f58"/>
                      <a:pt x="f48" y="f56"/>
                      <a:pt x="f60" y="f56"/>
                    </a:cubicBezTo>
                    <a:cubicBezTo>
                      <a:pt x="f61" y="f56"/>
                      <a:pt x="f62" y="f63"/>
                      <a:pt x="f62" y="f54"/>
                    </a:cubicBezTo>
                    <a:cubicBezTo>
                      <a:pt x="f64" y="f65"/>
                      <a:pt x="f66" y="f67"/>
                      <a:pt x="f13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3" y="f74"/>
                      <a:pt x="f40" y="f74"/>
                      <a:pt x="f40" y="f74"/>
                    </a:cubicBezTo>
                    <a:cubicBezTo>
                      <a:pt x="f40" y="f55"/>
                      <a:pt x="f75" y="f50"/>
                      <a:pt x="f21" y="f57"/>
                    </a:cubicBezTo>
                    <a:cubicBezTo>
                      <a:pt x="f76" y="f59"/>
                      <a:pt x="f22" y="f60"/>
                      <a:pt x="f22" y="f62"/>
                    </a:cubicBezTo>
                    <a:cubicBezTo>
                      <a:pt x="f42" y="f77"/>
                      <a:pt x="f76" y="f78"/>
                      <a:pt x="f41" y="f79"/>
                    </a:cubicBezTo>
                    <a:cubicBezTo>
                      <a:pt x="f38" y="f79"/>
                      <a:pt x="f38" y="f12"/>
                      <a:pt x="f38" y="f69"/>
                    </a:cubicBezTo>
                    <a:cubicBezTo>
                      <a:pt x="f38" y="f45"/>
                      <a:pt x="f41" y="f80"/>
                      <a:pt x="f38" y="f44"/>
                    </a:cubicBezTo>
                    <a:cubicBezTo>
                      <a:pt x="f38" y="f18"/>
                      <a:pt x="f38" y="f81"/>
                      <a:pt x="f37" y="f73"/>
                    </a:cubicBezTo>
                    <a:cubicBezTo>
                      <a:pt x="f37" y="f75"/>
                      <a:pt x="f82" y="f75"/>
                      <a:pt x="f36" y="f40"/>
                    </a:cubicBezTo>
                    <a:cubicBezTo>
                      <a:pt x="f25" y="f43"/>
                      <a:pt x="f25" y="f81"/>
                      <a:pt x="f25" y="f18"/>
                    </a:cubicBezTo>
                    <a:cubicBezTo>
                      <a:pt x="f25" y="f71"/>
                      <a:pt x="f35" y="f80"/>
                      <a:pt x="f39" y="f45"/>
                    </a:cubicBezTo>
                    <a:cubicBezTo>
                      <a:pt x="f83" y="f17"/>
                      <a:pt x="f83" y="f9"/>
                      <a:pt x="f8" y="f9"/>
                    </a:cubicBezTo>
                    <a:close/>
                  </a:path>
                </a:pathLst>
              </a:custGeom>
              <a:solidFill>
                <a:srgbClr val="312E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C7222176-79B0-13CC-C0BE-A8A0D0E1922D}"/>
                  </a:ext>
                </a:extLst>
              </p:cNvPr>
              <p:cNvSpPr/>
              <p:nvPr/>
            </p:nvSpPr>
            <p:spPr>
              <a:xfrm>
                <a:off x="4041776" y="4313243"/>
                <a:ext cx="1081085" cy="5969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7"/>
                  <a:gd name="f7" fmla="val 159"/>
                  <a:gd name="f8" fmla="val 156"/>
                  <a:gd name="f9" fmla="val 275"/>
                  <a:gd name="f10" fmla="val 264"/>
                  <a:gd name="f11" fmla="val 158"/>
                  <a:gd name="f12" fmla="val 253"/>
                  <a:gd name="f13" fmla="val 155"/>
                  <a:gd name="f14" fmla="val 235"/>
                  <a:gd name="f15" fmla="val 151"/>
                  <a:gd name="f16" fmla="val 219"/>
                  <a:gd name="f17" fmla="val 142"/>
                  <a:gd name="f18" fmla="val 204"/>
                  <a:gd name="f19" fmla="val 132"/>
                  <a:gd name="f20" fmla="val 171"/>
                  <a:gd name="f21" fmla="val 110"/>
                  <a:gd name="f22" fmla="val 137"/>
                  <a:gd name="f23" fmla="val 89"/>
                  <a:gd name="f24" fmla="val 101"/>
                  <a:gd name="f25" fmla="val 73"/>
                  <a:gd name="f26" fmla="val 79"/>
                  <a:gd name="f27" fmla="val 62"/>
                  <a:gd name="f28" fmla="val 56"/>
                  <a:gd name="f29" fmla="val 51"/>
                  <a:gd name="f30" fmla="val 36"/>
                  <a:gd name="f31" fmla="val 24"/>
                  <a:gd name="f32" fmla="val 27"/>
                  <a:gd name="f33" fmla="val 11"/>
                  <a:gd name="f34" fmla="val 18"/>
                  <a:gd name="f35" fmla="val 8"/>
                  <a:gd name="f36" fmla="val 3"/>
                  <a:gd name="f37" fmla="val 6"/>
                  <a:gd name="f38" fmla="val 5"/>
                  <a:gd name="f39" fmla="val 7"/>
                  <a:gd name="f40" fmla="val 14"/>
                  <a:gd name="f41" fmla="val 17"/>
                  <a:gd name="f42" fmla="val 23"/>
                  <a:gd name="f43" fmla="val 22"/>
                  <a:gd name="f44" fmla="val 25"/>
                  <a:gd name="f45" fmla="val 32"/>
                  <a:gd name="f46" fmla="val 28"/>
                  <a:gd name="f47" fmla="val 21"/>
                  <a:gd name="f48" fmla="val 16"/>
                  <a:gd name="f49" fmla="val 12"/>
                  <a:gd name="f50" fmla="val 4"/>
                  <a:gd name="f51" fmla="val 19"/>
                  <a:gd name="f52" fmla="val 38"/>
                  <a:gd name="f53" fmla="val 40"/>
                  <a:gd name="f54" fmla="val 41"/>
                  <a:gd name="f55" fmla="val 29"/>
                  <a:gd name="f56" fmla="val 43"/>
                  <a:gd name="f57" fmla="val 31"/>
                  <a:gd name="f58" fmla="val 44"/>
                  <a:gd name="f59" fmla="val 45"/>
                  <a:gd name="f60" fmla="val 33"/>
                  <a:gd name="f61" fmla="val 35"/>
                  <a:gd name="f62" fmla="val 37"/>
                  <a:gd name="f63" fmla="val 48"/>
                  <a:gd name="f64" fmla="val 55"/>
                  <a:gd name="f65" fmla="val 60"/>
                  <a:gd name="f66" fmla="val 46"/>
                  <a:gd name="f67" fmla="val 65"/>
                  <a:gd name="f68" fmla="val 70"/>
                  <a:gd name="f69" fmla="val 50"/>
                  <a:gd name="f70" fmla="val 68"/>
                  <a:gd name="f71" fmla="val 53"/>
                  <a:gd name="f72" fmla="val 72"/>
                  <a:gd name="f73" fmla="val 52"/>
                  <a:gd name="f74" fmla="val 85"/>
                  <a:gd name="f75" fmla="val 59"/>
                  <a:gd name="f76" fmla="val 98"/>
                  <a:gd name="f77" fmla="val 111"/>
                  <a:gd name="f78" fmla="val 71"/>
                  <a:gd name="f79" fmla="val 113"/>
                  <a:gd name="f80" fmla="val 112"/>
                  <a:gd name="f81" fmla="val 74"/>
                  <a:gd name="f82" fmla="val 121"/>
                  <a:gd name="f83" fmla="val 77"/>
                  <a:gd name="f84" fmla="val 129"/>
                  <a:gd name="f85" fmla="val 82"/>
                  <a:gd name="f86" fmla="val 86"/>
                  <a:gd name="f87" fmla="val 150"/>
                  <a:gd name="f88" fmla="val 94"/>
                  <a:gd name="f89" fmla="val 162"/>
                  <a:gd name="f90" fmla="val 174"/>
                  <a:gd name="f91" fmla="val 109"/>
                  <a:gd name="f92" fmla="val 177"/>
                  <a:gd name="f93" fmla="val 184"/>
                  <a:gd name="f94" fmla="val 187"/>
                  <a:gd name="f95" fmla="val 114"/>
                  <a:gd name="f96" fmla="val 189"/>
                  <a:gd name="f97" fmla="val 116"/>
                  <a:gd name="f98" fmla="val 191"/>
                  <a:gd name="f99" fmla="val 118"/>
                  <a:gd name="f100" fmla="val 195"/>
                  <a:gd name="f101" fmla="val 122"/>
                  <a:gd name="f102" fmla="val 199"/>
                  <a:gd name="f103" fmla="val 123"/>
                  <a:gd name="f104" fmla="val 125"/>
                  <a:gd name="f105" fmla="val 208"/>
                  <a:gd name="f106" fmla="val 128"/>
                  <a:gd name="f107" fmla="val 213"/>
                  <a:gd name="f108" fmla="val 131"/>
                  <a:gd name="f109" fmla="val 217"/>
                  <a:gd name="f110" fmla="val 134"/>
                  <a:gd name="f111" fmla="val 136"/>
                  <a:gd name="f112" fmla="val 218"/>
                  <a:gd name="f113" fmla="val 223"/>
                  <a:gd name="f114" fmla="val 139"/>
                  <a:gd name="f115" fmla="val 228"/>
                  <a:gd name="f116" fmla="val 232"/>
                  <a:gd name="f117" fmla="val 144"/>
                  <a:gd name="f118" fmla="val 245"/>
                  <a:gd name="f119" fmla="val 149"/>
                  <a:gd name="f120" fmla="val 258"/>
                  <a:gd name="f121" fmla="val 153"/>
                  <a:gd name="f122" fmla="val 272"/>
                  <a:gd name="f123" fmla="val 154"/>
                  <a:gd name="f124" fmla="val 276"/>
                  <a:gd name="f125" fmla="val 279"/>
                  <a:gd name="f126" fmla="val 282"/>
                  <a:gd name="f127" fmla="val 152"/>
                  <a:gd name="f128" fmla="val 283"/>
                  <a:gd name="f129" fmla="val 284"/>
                  <a:gd name="f130" fmla="val 286"/>
                  <a:gd name="f131" fmla="+- 0 0 -90"/>
                  <a:gd name="f132" fmla="*/ f3 1 287"/>
                  <a:gd name="f133" fmla="*/ f4 1 159"/>
                  <a:gd name="f134" fmla="val f5"/>
                  <a:gd name="f135" fmla="val f6"/>
                  <a:gd name="f136" fmla="val f7"/>
                  <a:gd name="f137" fmla="*/ f131 f0 1"/>
                  <a:gd name="f138" fmla="+- f136 0 f134"/>
                  <a:gd name="f139" fmla="+- f135 0 f134"/>
                  <a:gd name="f140" fmla="*/ f137 1 f2"/>
                  <a:gd name="f141" fmla="*/ f139 1 287"/>
                  <a:gd name="f142" fmla="*/ f138 1 159"/>
                  <a:gd name="f143" fmla="*/ 287 f139 1"/>
                  <a:gd name="f144" fmla="*/ 156 f138 1"/>
                  <a:gd name="f145" fmla="*/ 253 f139 1"/>
                  <a:gd name="f146" fmla="*/ 155 f138 1"/>
                  <a:gd name="f147" fmla="*/ 204 f139 1"/>
                  <a:gd name="f148" fmla="*/ 132 f138 1"/>
                  <a:gd name="f149" fmla="*/ 101 f139 1"/>
                  <a:gd name="f150" fmla="*/ 73 f138 1"/>
                  <a:gd name="f151" fmla="*/ 36 f139 1"/>
                  <a:gd name="f152" fmla="*/ 36 f138 1"/>
                  <a:gd name="f153" fmla="*/ 0 f139 1"/>
                  <a:gd name="f154" fmla="*/ 8 f138 1"/>
                  <a:gd name="f155" fmla="*/ 7 f139 1"/>
                  <a:gd name="f156" fmla="*/ 23 f139 1"/>
                  <a:gd name="f157" fmla="*/ 22 f138 1"/>
                  <a:gd name="f158" fmla="*/ 32 f138 1"/>
                  <a:gd name="f159" fmla="*/ 22 f139 1"/>
                  <a:gd name="f160" fmla="*/ 21 f138 1"/>
                  <a:gd name="f161" fmla="*/ 6 f139 1"/>
                  <a:gd name="f162" fmla="*/ 6 f138 1"/>
                  <a:gd name="f163" fmla="*/ 5 f139 1"/>
                  <a:gd name="f164" fmla="*/ 0 f138 1"/>
                  <a:gd name="f165" fmla="*/ 38 f139 1"/>
                  <a:gd name="f166" fmla="*/ 27 f138 1"/>
                  <a:gd name="f167" fmla="*/ 43 f139 1"/>
                  <a:gd name="f168" fmla="*/ 31 f138 1"/>
                  <a:gd name="f169" fmla="*/ 45 f139 1"/>
                  <a:gd name="f170" fmla="*/ 35 f138 1"/>
                  <a:gd name="f171" fmla="*/ 55 f139 1"/>
                  <a:gd name="f172" fmla="*/ 43 f138 1"/>
                  <a:gd name="f173" fmla="*/ 70 f139 1"/>
                  <a:gd name="f174" fmla="*/ 50 f138 1"/>
                  <a:gd name="f175" fmla="*/ 73 f139 1"/>
                  <a:gd name="f176" fmla="*/ 53 f138 1"/>
                  <a:gd name="f177" fmla="*/ 111 f139 1"/>
                  <a:gd name="f178" fmla="*/ 71 f138 1"/>
                  <a:gd name="f179" fmla="*/ 112 f139 1"/>
                  <a:gd name="f180" fmla="*/ 74 f138 1"/>
                  <a:gd name="f181" fmla="*/ 137 f139 1"/>
                  <a:gd name="f182" fmla="*/ 86 f138 1"/>
                  <a:gd name="f183" fmla="*/ 174 f139 1"/>
                  <a:gd name="f184" fmla="*/ 109 f138 1"/>
                  <a:gd name="f185" fmla="*/ 184 f139 1"/>
                  <a:gd name="f186" fmla="*/ 113 f138 1"/>
                  <a:gd name="f187" fmla="*/ 191 f139 1"/>
                  <a:gd name="f188" fmla="*/ 118 f138 1"/>
                  <a:gd name="f189" fmla="*/ 125 f138 1"/>
                  <a:gd name="f190" fmla="*/ 217 f139 1"/>
                  <a:gd name="f191" fmla="*/ 134 f138 1"/>
                  <a:gd name="f192" fmla="*/ 219 f139 1"/>
                  <a:gd name="f193" fmla="*/ 137 f138 1"/>
                  <a:gd name="f194" fmla="*/ 232 f139 1"/>
                  <a:gd name="f195" fmla="*/ 144 f138 1"/>
                  <a:gd name="f196" fmla="*/ 272 f139 1"/>
                  <a:gd name="f197" fmla="*/ 154 f138 1"/>
                  <a:gd name="f198" fmla="*/ 282 f139 1"/>
                  <a:gd name="f199" fmla="*/ 152 f138 1"/>
                  <a:gd name="f200" fmla="*/ 284 f139 1"/>
                  <a:gd name="f201" fmla="+- f140 0 f1"/>
                  <a:gd name="f202" fmla="*/ f143 1 287"/>
                  <a:gd name="f203" fmla="*/ f144 1 159"/>
                  <a:gd name="f204" fmla="*/ f145 1 287"/>
                  <a:gd name="f205" fmla="*/ f146 1 159"/>
                  <a:gd name="f206" fmla="*/ f147 1 287"/>
                  <a:gd name="f207" fmla="*/ f148 1 159"/>
                  <a:gd name="f208" fmla="*/ f149 1 287"/>
                  <a:gd name="f209" fmla="*/ f150 1 159"/>
                  <a:gd name="f210" fmla="*/ f151 1 287"/>
                  <a:gd name="f211" fmla="*/ f152 1 159"/>
                  <a:gd name="f212" fmla="*/ f153 1 287"/>
                  <a:gd name="f213" fmla="*/ f154 1 159"/>
                  <a:gd name="f214" fmla="*/ f155 1 287"/>
                  <a:gd name="f215" fmla="*/ f156 1 287"/>
                  <a:gd name="f216" fmla="*/ f157 1 159"/>
                  <a:gd name="f217" fmla="*/ f158 1 159"/>
                  <a:gd name="f218" fmla="*/ f159 1 287"/>
                  <a:gd name="f219" fmla="*/ f160 1 159"/>
                  <a:gd name="f220" fmla="*/ f161 1 287"/>
                  <a:gd name="f221" fmla="*/ f162 1 159"/>
                  <a:gd name="f222" fmla="*/ f163 1 287"/>
                  <a:gd name="f223" fmla="*/ f164 1 159"/>
                  <a:gd name="f224" fmla="*/ f165 1 287"/>
                  <a:gd name="f225" fmla="*/ f166 1 159"/>
                  <a:gd name="f226" fmla="*/ f167 1 287"/>
                  <a:gd name="f227" fmla="*/ f168 1 159"/>
                  <a:gd name="f228" fmla="*/ f169 1 287"/>
                  <a:gd name="f229" fmla="*/ f170 1 159"/>
                  <a:gd name="f230" fmla="*/ f171 1 287"/>
                  <a:gd name="f231" fmla="*/ f172 1 159"/>
                  <a:gd name="f232" fmla="*/ f173 1 287"/>
                  <a:gd name="f233" fmla="*/ f174 1 159"/>
                  <a:gd name="f234" fmla="*/ f175 1 287"/>
                  <a:gd name="f235" fmla="*/ f176 1 159"/>
                  <a:gd name="f236" fmla="*/ f177 1 287"/>
                  <a:gd name="f237" fmla="*/ f178 1 159"/>
                  <a:gd name="f238" fmla="*/ f179 1 287"/>
                  <a:gd name="f239" fmla="*/ f180 1 159"/>
                  <a:gd name="f240" fmla="*/ f181 1 287"/>
                  <a:gd name="f241" fmla="*/ f182 1 159"/>
                  <a:gd name="f242" fmla="*/ f183 1 287"/>
                  <a:gd name="f243" fmla="*/ f184 1 159"/>
                  <a:gd name="f244" fmla="*/ f185 1 287"/>
                  <a:gd name="f245" fmla="*/ f186 1 159"/>
                  <a:gd name="f246" fmla="*/ f187 1 287"/>
                  <a:gd name="f247" fmla="*/ f188 1 159"/>
                  <a:gd name="f248" fmla="*/ f189 1 159"/>
                  <a:gd name="f249" fmla="*/ f190 1 287"/>
                  <a:gd name="f250" fmla="*/ f191 1 159"/>
                  <a:gd name="f251" fmla="*/ f192 1 287"/>
                  <a:gd name="f252" fmla="*/ f193 1 159"/>
                  <a:gd name="f253" fmla="*/ f194 1 287"/>
                  <a:gd name="f254" fmla="*/ f195 1 159"/>
                  <a:gd name="f255" fmla="*/ f196 1 287"/>
                  <a:gd name="f256" fmla="*/ f197 1 159"/>
                  <a:gd name="f257" fmla="*/ f198 1 287"/>
                  <a:gd name="f258" fmla="*/ f199 1 159"/>
                  <a:gd name="f259" fmla="*/ f200 1 287"/>
                  <a:gd name="f260" fmla="*/ 0 1 f141"/>
                  <a:gd name="f261" fmla="*/ f135 1 f141"/>
                  <a:gd name="f262" fmla="*/ 0 1 f142"/>
                  <a:gd name="f263" fmla="*/ f136 1 f142"/>
                  <a:gd name="f264" fmla="*/ f202 1 f141"/>
                  <a:gd name="f265" fmla="*/ f203 1 f142"/>
                  <a:gd name="f266" fmla="*/ f204 1 f141"/>
                  <a:gd name="f267" fmla="*/ f205 1 f142"/>
                  <a:gd name="f268" fmla="*/ f206 1 f141"/>
                  <a:gd name="f269" fmla="*/ f207 1 f142"/>
                  <a:gd name="f270" fmla="*/ f208 1 f141"/>
                  <a:gd name="f271" fmla="*/ f209 1 f142"/>
                  <a:gd name="f272" fmla="*/ f210 1 f141"/>
                  <a:gd name="f273" fmla="*/ f211 1 f142"/>
                  <a:gd name="f274" fmla="*/ f212 1 f141"/>
                  <a:gd name="f275" fmla="*/ f213 1 f142"/>
                  <a:gd name="f276" fmla="*/ f214 1 f141"/>
                  <a:gd name="f277" fmla="*/ f215 1 f141"/>
                  <a:gd name="f278" fmla="*/ f216 1 f142"/>
                  <a:gd name="f279" fmla="*/ f217 1 f142"/>
                  <a:gd name="f280" fmla="*/ f218 1 f141"/>
                  <a:gd name="f281" fmla="*/ f219 1 f142"/>
                  <a:gd name="f282" fmla="*/ f220 1 f141"/>
                  <a:gd name="f283" fmla="*/ f221 1 f142"/>
                  <a:gd name="f284" fmla="*/ f222 1 f141"/>
                  <a:gd name="f285" fmla="*/ f223 1 f142"/>
                  <a:gd name="f286" fmla="*/ f224 1 f141"/>
                  <a:gd name="f287" fmla="*/ f225 1 f142"/>
                  <a:gd name="f288" fmla="*/ f226 1 f141"/>
                  <a:gd name="f289" fmla="*/ f227 1 f142"/>
                  <a:gd name="f290" fmla="*/ f228 1 f141"/>
                  <a:gd name="f291" fmla="*/ f229 1 f142"/>
                  <a:gd name="f292" fmla="*/ f230 1 f141"/>
                  <a:gd name="f293" fmla="*/ f231 1 f142"/>
                  <a:gd name="f294" fmla="*/ f232 1 f141"/>
                  <a:gd name="f295" fmla="*/ f233 1 f142"/>
                  <a:gd name="f296" fmla="*/ f234 1 f141"/>
                  <a:gd name="f297" fmla="*/ f235 1 f142"/>
                  <a:gd name="f298" fmla="*/ f236 1 f141"/>
                  <a:gd name="f299" fmla="*/ f237 1 f142"/>
                  <a:gd name="f300" fmla="*/ f238 1 f141"/>
                  <a:gd name="f301" fmla="*/ f239 1 f142"/>
                  <a:gd name="f302" fmla="*/ f240 1 f141"/>
                  <a:gd name="f303" fmla="*/ f241 1 f142"/>
                  <a:gd name="f304" fmla="*/ f242 1 f141"/>
                  <a:gd name="f305" fmla="*/ f243 1 f142"/>
                  <a:gd name="f306" fmla="*/ f244 1 f141"/>
                  <a:gd name="f307" fmla="*/ f245 1 f142"/>
                  <a:gd name="f308" fmla="*/ f246 1 f141"/>
                  <a:gd name="f309" fmla="*/ f247 1 f142"/>
                  <a:gd name="f310" fmla="*/ f248 1 f142"/>
                  <a:gd name="f311" fmla="*/ f249 1 f141"/>
                  <a:gd name="f312" fmla="*/ f250 1 f142"/>
                  <a:gd name="f313" fmla="*/ f251 1 f141"/>
                  <a:gd name="f314" fmla="*/ f252 1 f142"/>
                  <a:gd name="f315" fmla="*/ f253 1 f141"/>
                  <a:gd name="f316" fmla="*/ f254 1 f142"/>
                  <a:gd name="f317" fmla="*/ f255 1 f141"/>
                  <a:gd name="f318" fmla="*/ f256 1 f142"/>
                  <a:gd name="f319" fmla="*/ f257 1 f141"/>
                  <a:gd name="f320" fmla="*/ f258 1 f142"/>
                  <a:gd name="f321" fmla="*/ f259 1 f141"/>
                  <a:gd name="f322" fmla="*/ f260 f132 1"/>
                  <a:gd name="f323" fmla="*/ f261 f132 1"/>
                  <a:gd name="f324" fmla="*/ f263 f133 1"/>
                  <a:gd name="f325" fmla="*/ f262 f133 1"/>
                  <a:gd name="f326" fmla="*/ f264 f132 1"/>
                  <a:gd name="f327" fmla="*/ f265 f133 1"/>
                  <a:gd name="f328" fmla="*/ f266 f132 1"/>
                  <a:gd name="f329" fmla="*/ f267 f133 1"/>
                  <a:gd name="f330" fmla="*/ f268 f132 1"/>
                  <a:gd name="f331" fmla="*/ f269 f133 1"/>
                  <a:gd name="f332" fmla="*/ f270 f132 1"/>
                  <a:gd name="f333" fmla="*/ f271 f133 1"/>
                  <a:gd name="f334" fmla="*/ f272 f132 1"/>
                  <a:gd name="f335" fmla="*/ f273 f133 1"/>
                  <a:gd name="f336" fmla="*/ f274 f132 1"/>
                  <a:gd name="f337" fmla="*/ f275 f133 1"/>
                  <a:gd name="f338" fmla="*/ f276 f132 1"/>
                  <a:gd name="f339" fmla="*/ f277 f132 1"/>
                  <a:gd name="f340" fmla="*/ f278 f133 1"/>
                  <a:gd name="f341" fmla="*/ f279 f133 1"/>
                  <a:gd name="f342" fmla="*/ f280 f132 1"/>
                  <a:gd name="f343" fmla="*/ f281 f133 1"/>
                  <a:gd name="f344" fmla="*/ f282 f132 1"/>
                  <a:gd name="f345" fmla="*/ f283 f133 1"/>
                  <a:gd name="f346" fmla="*/ f284 f132 1"/>
                  <a:gd name="f347" fmla="*/ f285 f133 1"/>
                  <a:gd name="f348" fmla="*/ f286 f132 1"/>
                  <a:gd name="f349" fmla="*/ f287 f133 1"/>
                  <a:gd name="f350" fmla="*/ f288 f132 1"/>
                  <a:gd name="f351" fmla="*/ f289 f133 1"/>
                  <a:gd name="f352" fmla="*/ f290 f132 1"/>
                  <a:gd name="f353" fmla="*/ f291 f133 1"/>
                  <a:gd name="f354" fmla="*/ f292 f132 1"/>
                  <a:gd name="f355" fmla="*/ f293 f133 1"/>
                  <a:gd name="f356" fmla="*/ f294 f132 1"/>
                  <a:gd name="f357" fmla="*/ f295 f133 1"/>
                  <a:gd name="f358" fmla="*/ f296 f132 1"/>
                  <a:gd name="f359" fmla="*/ f297 f133 1"/>
                  <a:gd name="f360" fmla="*/ f298 f132 1"/>
                  <a:gd name="f361" fmla="*/ f299 f133 1"/>
                  <a:gd name="f362" fmla="*/ f300 f132 1"/>
                  <a:gd name="f363" fmla="*/ f301 f133 1"/>
                  <a:gd name="f364" fmla="*/ f302 f132 1"/>
                  <a:gd name="f365" fmla="*/ f303 f133 1"/>
                  <a:gd name="f366" fmla="*/ f304 f132 1"/>
                  <a:gd name="f367" fmla="*/ f305 f133 1"/>
                  <a:gd name="f368" fmla="*/ f306 f132 1"/>
                  <a:gd name="f369" fmla="*/ f307 f133 1"/>
                  <a:gd name="f370" fmla="*/ f308 f132 1"/>
                  <a:gd name="f371" fmla="*/ f309 f133 1"/>
                  <a:gd name="f372" fmla="*/ f310 f133 1"/>
                  <a:gd name="f373" fmla="*/ f311 f132 1"/>
                  <a:gd name="f374" fmla="*/ f312 f133 1"/>
                  <a:gd name="f375" fmla="*/ f313 f132 1"/>
                  <a:gd name="f376" fmla="*/ f314 f133 1"/>
                  <a:gd name="f377" fmla="*/ f315 f132 1"/>
                  <a:gd name="f378" fmla="*/ f316 f133 1"/>
                  <a:gd name="f379" fmla="*/ f317 f132 1"/>
                  <a:gd name="f380" fmla="*/ f318 f133 1"/>
                  <a:gd name="f381" fmla="*/ f319 f132 1"/>
                  <a:gd name="f382" fmla="*/ f320 f133 1"/>
                  <a:gd name="f383" fmla="*/ f321 f1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1">
                    <a:pos x="f326" y="f327"/>
                  </a:cxn>
                  <a:cxn ang="f201">
                    <a:pos x="f328" y="f329"/>
                  </a:cxn>
                  <a:cxn ang="f201">
                    <a:pos x="f330" y="f331"/>
                  </a:cxn>
                  <a:cxn ang="f201">
                    <a:pos x="f332" y="f333"/>
                  </a:cxn>
                  <a:cxn ang="f201">
                    <a:pos x="f334" y="f335"/>
                  </a:cxn>
                  <a:cxn ang="f201">
                    <a:pos x="f336" y="f337"/>
                  </a:cxn>
                  <a:cxn ang="f201">
                    <a:pos x="f338" y="f337"/>
                  </a:cxn>
                  <a:cxn ang="f201">
                    <a:pos x="f339" y="f340"/>
                  </a:cxn>
                  <a:cxn ang="f201">
                    <a:pos x="f334" y="f341"/>
                  </a:cxn>
                  <a:cxn ang="f201">
                    <a:pos x="f342" y="f343"/>
                  </a:cxn>
                  <a:cxn ang="f201">
                    <a:pos x="f344" y="f345"/>
                  </a:cxn>
                  <a:cxn ang="f201">
                    <a:pos x="f346" y="f347"/>
                  </a:cxn>
                  <a:cxn ang="f201">
                    <a:pos x="f338" y="f347"/>
                  </a:cxn>
                  <a:cxn ang="f201">
                    <a:pos x="f348" y="f349"/>
                  </a:cxn>
                  <a:cxn ang="f201">
                    <a:pos x="f350" y="f351"/>
                  </a:cxn>
                  <a:cxn ang="f201">
                    <a:pos x="f352" y="f353"/>
                  </a:cxn>
                  <a:cxn ang="f201">
                    <a:pos x="f350" y="f335"/>
                  </a:cxn>
                  <a:cxn ang="f201">
                    <a:pos x="f354" y="f355"/>
                  </a:cxn>
                  <a:cxn ang="f201">
                    <a:pos x="f356" y="f357"/>
                  </a:cxn>
                  <a:cxn ang="f201">
                    <a:pos x="f358" y="f359"/>
                  </a:cxn>
                  <a:cxn ang="f201">
                    <a:pos x="f360" y="f361"/>
                  </a:cxn>
                  <a:cxn ang="f201">
                    <a:pos x="f362" y="f363"/>
                  </a:cxn>
                  <a:cxn ang="f201">
                    <a:pos x="f362" y="f363"/>
                  </a:cxn>
                  <a:cxn ang="f201">
                    <a:pos x="f364" y="f365"/>
                  </a:cxn>
                  <a:cxn ang="f201">
                    <a:pos x="f366" y="f367"/>
                  </a:cxn>
                  <a:cxn ang="f201">
                    <a:pos x="f368" y="f369"/>
                  </a:cxn>
                  <a:cxn ang="f201">
                    <a:pos x="f370" y="f371"/>
                  </a:cxn>
                  <a:cxn ang="f201">
                    <a:pos x="f330" y="f372"/>
                  </a:cxn>
                  <a:cxn ang="f201">
                    <a:pos x="f373" y="f374"/>
                  </a:cxn>
                  <a:cxn ang="f201">
                    <a:pos x="f375" y="f376"/>
                  </a:cxn>
                  <a:cxn ang="f201">
                    <a:pos x="f377" y="f378"/>
                  </a:cxn>
                  <a:cxn ang="f201">
                    <a:pos x="f379" y="f380"/>
                  </a:cxn>
                  <a:cxn ang="f201">
                    <a:pos x="f381" y="f382"/>
                  </a:cxn>
                  <a:cxn ang="f201">
                    <a:pos x="f383" y="f382"/>
                  </a:cxn>
                  <a:cxn ang="f201">
                    <a:pos x="f326" y="f327"/>
                  </a:cxn>
                </a:cxnLst>
                <a:rect l="f322" t="f325" r="f323" b="f324"/>
                <a:pathLst>
                  <a:path w="287" h="159">
                    <a:moveTo>
                      <a:pt x="f6" y="f8"/>
                    </a:moveTo>
                    <a:cubicBezTo>
                      <a:pt x="f9" y="f7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0"/>
                    </a:cubicBezTo>
                    <a:cubicBezTo>
                      <a:pt x="f31" y="f32"/>
                      <a:pt x="f33" y="f34"/>
                      <a:pt x="f5" y="f35"/>
                    </a:cubicBezTo>
                    <a:cubicBezTo>
                      <a:pt x="f36" y="f37"/>
                      <a:pt x="f38" y="f37"/>
                      <a:pt x="f39" y="f35"/>
                    </a:cubicBezTo>
                    <a:cubicBezTo>
                      <a:pt x="f33" y="f40"/>
                      <a:pt x="f34" y="f41"/>
                      <a:pt x="f42" y="f43"/>
                    </a:cubicBezTo>
                    <a:cubicBezTo>
                      <a:pt x="f32" y="f44"/>
                      <a:pt x="f45" y="f46"/>
                      <a:pt x="f30" y="f45"/>
                    </a:cubicBezTo>
                    <a:cubicBezTo>
                      <a:pt x="f45" y="f46"/>
                      <a:pt x="f32" y="f44"/>
                      <a:pt x="f43" y="f47"/>
                    </a:cubicBezTo>
                    <a:cubicBezTo>
                      <a:pt x="f41" y="f48"/>
                      <a:pt x="f49" y="f33"/>
                      <a:pt x="f37" y="f37"/>
                    </a:cubicBezTo>
                    <a:cubicBezTo>
                      <a:pt x="f38" y="f50"/>
                      <a:pt x="f36" y="f36"/>
                      <a:pt x="f38" y="f5"/>
                    </a:cubicBezTo>
                    <a:cubicBezTo>
                      <a:pt x="f38" y="f5"/>
                      <a:pt x="f37" y="f5"/>
                      <a:pt x="f39" y="f5"/>
                    </a:cubicBezTo>
                    <a:cubicBezTo>
                      <a:pt x="f48" y="f33"/>
                      <a:pt x="f32" y="f51"/>
                      <a:pt x="f52" y="f32"/>
                    </a:cubicBezTo>
                    <a:cubicBezTo>
                      <a:pt x="f53" y="f46"/>
                      <a:pt x="f54" y="f55"/>
                      <a:pt x="f56" y="f57"/>
                    </a:cubicBezTo>
                    <a:cubicBezTo>
                      <a:pt x="f58" y="f45"/>
                      <a:pt x="f59" y="f60"/>
                      <a:pt x="f59" y="f61"/>
                    </a:cubicBezTo>
                    <a:cubicBezTo>
                      <a:pt x="f59" y="f30"/>
                      <a:pt x="f58" y="f62"/>
                      <a:pt x="f56" y="f30"/>
                    </a:cubicBezTo>
                    <a:cubicBezTo>
                      <a:pt x="f63" y="f52"/>
                      <a:pt x="f29" y="f54"/>
                      <a:pt x="f64" y="f56"/>
                    </a:cubicBezTo>
                    <a:cubicBezTo>
                      <a:pt x="f65" y="f66"/>
                      <a:pt x="f67" y="f66"/>
                      <a:pt x="f68" y="f69"/>
                    </a:cubicBezTo>
                    <a:cubicBezTo>
                      <a:pt x="f70" y="f71"/>
                      <a:pt x="f72" y="f73"/>
                      <a:pt x="f25" y="f71"/>
                    </a:cubicBezTo>
                    <a:cubicBezTo>
                      <a:pt x="f74" y="f75"/>
                      <a:pt x="f76" y="f67"/>
                      <a:pt x="f77" y="f78"/>
                    </a:cubicBezTo>
                    <a:cubicBezTo>
                      <a:pt x="f79" y="f78"/>
                      <a:pt x="f80" y="f72"/>
                      <a:pt x="f80" y="f81"/>
                    </a:cubicBezTo>
                    <a:cubicBezTo>
                      <a:pt x="f80" y="f81"/>
                      <a:pt x="f80" y="f81"/>
                      <a:pt x="f80" y="f81"/>
                    </a:cubicBezTo>
                    <a:cubicBezTo>
                      <a:pt x="f82" y="f83"/>
                      <a:pt x="f84" y="f85"/>
                      <a:pt x="f22" y="f86"/>
                    </a:cubicBezTo>
                    <a:cubicBezTo>
                      <a:pt x="f87" y="f88"/>
                      <a:pt x="f89" y="f24"/>
                      <a:pt x="f90" y="f91"/>
                    </a:cubicBezTo>
                    <a:cubicBezTo>
                      <a:pt x="f92" y="f77"/>
                      <a:pt x="f2" y="f80"/>
                      <a:pt x="f93" y="f79"/>
                    </a:cubicBezTo>
                    <a:cubicBezTo>
                      <a:pt x="f94" y="f95"/>
                      <a:pt x="f96" y="f97"/>
                      <a:pt x="f98" y="f99"/>
                    </a:cubicBezTo>
                    <a:cubicBezTo>
                      <a:pt x="f100" y="f101"/>
                      <a:pt x="f102" y="f103"/>
                      <a:pt x="f18" y="f104"/>
                    </a:cubicBezTo>
                    <a:cubicBezTo>
                      <a:pt x="f105" y="f106"/>
                      <a:pt x="f107" y="f108"/>
                      <a:pt x="f109" y="f110"/>
                    </a:cubicBezTo>
                    <a:cubicBezTo>
                      <a:pt x="f109" y="f111"/>
                      <a:pt x="f112" y="f111"/>
                      <a:pt x="f16" y="f22"/>
                    </a:cubicBezTo>
                    <a:cubicBezTo>
                      <a:pt x="f113" y="f114"/>
                      <a:pt x="f115" y="f17"/>
                      <a:pt x="f116" y="f117"/>
                    </a:cubicBezTo>
                    <a:cubicBezTo>
                      <a:pt x="f118" y="f119"/>
                      <a:pt x="f120" y="f121"/>
                      <a:pt x="f122" y="f123"/>
                    </a:cubicBezTo>
                    <a:cubicBezTo>
                      <a:pt x="f124" y="f123"/>
                      <a:pt x="f125" y="f123"/>
                      <a:pt x="f126" y="f127"/>
                    </a:cubicBezTo>
                    <a:cubicBezTo>
                      <a:pt x="f128" y="f127"/>
                      <a:pt x="f128" y="f127"/>
                      <a:pt x="f129" y="f127"/>
                    </a:cubicBezTo>
                    <a:cubicBezTo>
                      <a:pt x="f130" y="f121"/>
                      <a:pt x="f6" y="f123"/>
                      <a:pt x="f6" y="f8"/>
                    </a:cubicBezTo>
                    <a:close/>
                  </a:path>
                </a:pathLst>
              </a:custGeom>
              <a:solidFill>
                <a:srgbClr val="1F131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AEF0D0E3-8C9A-754F-6875-BB82085FE121}"/>
                  </a:ext>
                </a:extLst>
              </p:cNvPr>
              <p:cNvSpPr/>
              <p:nvPr/>
            </p:nvSpPr>
            <p:spPr>
              <a:xfrm>
                <a:off x="3835395" y="3948114"/>
                <a:ext cx="293686" cy="4476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119"/>
                  <a:gd name="f8" fmla="val 77"/>
                  <a:gd name="f9" fmla="val 72"/>
                  <a:gd name="f10" fmla="val 116"/>
                  <a:gd name="f11" fmla="val 66"/>
                  <a:gd name="f12" fmla="val 112"/>
                  <a:gd name="f13" fmla="val 62"/>
                  <a:gd name="f14" fmla="val 107"/>
                  <a:gd name="f15" fmla="val 60"/>
                  <a:gd name="f16" fmla="val 105"/>
                  <a:gd name="f17" fmla="val 58"/>
                  <a:gd name="f18" fmla="val 104"/>
                  <a:gd name="f19" fmla="val 55"/>
                  <a:gd name="f20" fmla="val 51"/>
                  <a:gd name="f21" fmla="val 102"/>
                  <a:gd name="f22" fmla="val 47"/>
                  <a:gd name="f23" fmla="val 98"/>
                  <a:gd name="f24" fmla="val 44"/>
                  <a:gd name="f25" fmla="val 94"/>
                  <a:gd name="f26" fmla="val 46"/>
                  <a:gd name="f27" fmla="val 92"/>
                  <a:gd name="f28" fmla="val 42"/>
                  <a:gd name="f29" fmla="val 91"/>
                  <a:gd name="f30" fmla="val 43"/>
                  <a:gd name="f31" fmla="val 89"/>
                  <a:gd name="f32" fmla="val 90"/>
                  <a:gd name="f33" fmla="val 93"/>
                  <a:gd name="f34" fmla="val 50"/>
                  <a:gd name="f35" fmla="val 95"/>
                  <a:gd name="f36" fmla="val 49"/>
                  <a:gd name="f37" fmla="val 48"/>
                  <a:gd name="f38" fmla="val 45"/>
                  <a:gd name="f39" fmla="val 88"/>
                  <a:gd name="f40" fmla="val 82"/>
                  <a:gd name="f41" fmla="val 38"/>
                  <a:gd name="f42" fmla="val 75"/>
                  <a:gd name="f43" fmla="val 33"/>
                  <a:gd name="f44" fmla="val 71"/>
                  <a:gd name="f45" fmla="val 28"/>
                  <a:gd name="f46" fmla="val 68"/>
                  <a:gd name="f47" fmla="val 25"/>
                  <a:gd name="f48" fmla="val 63"/>
                  <a:gd name="f49" fmla="val 23"/>
                  <a:gd name="f50" fmla="val 61"/>
                  <a:gd name="f51" fmla="val 22"/>
                  <a:gd name="f52" fmla="val 54"/>
                  <a:gd name="f53" fmla="val 21"/>
                  <a:gd name="f54" fmla="val 56"/>
                  <a:gd name="f55" fmla="val 57"/>
                  <a:gd name="f56" fmla="val 20"/>
                  <a:gd name="f57" fmla="val 18"/>
                  <a:gd name="f58" fmla="val 17"/>
                  <a:gd name="f59" fmla="val 19"/>
                  <a:gd name="f60" fmla="val 14"/>
                  <a:gd name="f61" fmla="val 13"/>
                  <a:gd name="f62" fmla="val 11"/>
                  <a:gd name="f63" fmla="val 39"/>
                  <a:gd name="f64" fmla="val 9"/>
                  <a:gd name="f65" fmla="val 35"/>
                  <a:gd name="f66" fmla="val 7"/>
                  <a:gd name="f67" fmla="val 32"/>
                  <a:gd name="f68" fmla="val 6"/>
                  <a:gd name="f69" fmla="val 30"/>
                  <a:gd name="f70" fmla="val 5"/>
                  <a:gd name="f71" fmla="val 3"/>
                  <a:gd name="f72" fmla="val 27"/>
                  <a:gd name="f73" fmla="val 1"/>
                  <a:gd name="f74" fmla="val 26"/>
                  <a:gd name="f75" fmla="val 24"/>
                  <a:gd name="f76" fmla="val 2"/>
                  <a:gd name="f77" fmla="val 15"/>
                  <a:gd name="f78" fmla="val 12"/>
                  <a:gd name="f79" fmla="val 4"/>
                  <a:gd name="f80" fmla="val 8"/>
                  <a:gd name="f81" fmla="val 10"/>
                  <a:gd name="f82" fmla="val 16"/>
                  <a:gd name="f83" fmla="val 31"/>
                  <a:gd name="f84" fmla="val 41"/>
                  <a:gd name="f85" fmla="val 52"/>
                  <a:gd name="f86" fmla="val 34"/>
                  <a:gd name="f87" fmla="val 64"/>
                  <a:gd name="f88" fmla="val 67"/>
                  <a:gd name="f89" fmla="val 73"/>
                  <a:gd name="f90" fmla="val 79"/>
                  <a:gd name="f91" fmla="val 53"/>
                  <a:gd name="f92" fmla="val 85"/>
                  <a:gd name="f93" fmla="val 87"/>
                  <a:gd name="f94" fmla="val 59"/>
                  <a:gd name="f95" fmla="val 100"/>
                  <a:gd name="f96" fmla="val 101"/>
                  <a:gd name="f97" fmla="val 103"/>
                  <a:gd name="f98" fmla="val 65"/>
                  <a:gd name="f99" fmla="val 69"/>
                  <a:gd name="f100" fmla="val 106"/>
                  <a:gd name="f101" fmla="val 70"/>
                  <a:gd name="f102" fmla="val 110"/>
                  <a:gd name="f103" fmla="val 111"/>
                  <a:gd name="f104" fmla="val 76"/>
                  <a:gd name="f105" fmla="val 115"/>
                  <a:gd name="f106" fmla="val 118"/>
                  <a:gd name="f107" fmla="+- 0 0 -90"/>
                  <a:gd name="f108" fmla="*/ f3 1 78"/>
                  <a:gd name="f109" fmla="*/ f4 1 119"/>
                  <a:gd name="f110" fmla="val f5"/>
                  <a:gd name="f111" fmla="val f6"/>
                  <a:gd name="f112" fmla="val f7"/>
                  <a:gd name="f113" fmla="*/ f107 f0 1"/>
                  <a:gd name="f114" fmla="+- f112 0 f110"/>
                  <a:gd name="f115" fmla="+- f111 0 f110"/>
                  <a:gd name="f116" fmla="*/ f113 1 f2"/>
                  <a:gd name="f117" fmla="*/ f115 1 78"/>
                  <a:gd name="f118" fmla="*/ f114 1 119"/>
                  <a:gd name="f119" fmla="*/ 77 f115 1"/>
                  <a:gd name="f120" fmla="*/ 119 f114 1"/>
                  <a:gd name="f121" fmla="*/ 62 f115 1"/>
                  <a:gd name="f122" fmla="*/ 107 f114 1"/>
                  <a:gd name="f123" fmla="*/ 55 f115 1"/>
                  <a:gd name="f124" fmla="*/ 105 f114 1"/>
                  <a:gd name="f125" fmla="*/ 44 f115 1"/>
                  <a:gd name="f126" fmla="*/ 94 f114 1"/>
                  <a:gd name="f127" fmla="*/ 43 f115 1"/>
                  <a:gd name="f128" fmla="*/ 89 f114 1"/>
                  <a:gd name="f129" fmla="*/ 50 f115 1"/>
                  <a:gd name="f130" fmla="*/ 95 f114 1"/>
                  <a:gd name="f131" fmla="*/ 48 f115 1"/>
                  <a:gd name="f132" fmla="*/ 93 f114 1"/>
                  <a:gd name="f133" fmla="*/ 46 f115 1"/>
                  <a:gd name="f134" fmla="*/ 38 f115 1"/>
                  <a:gd name="f135" fmla="*/ 75 f114 1"/>
                  <a:gd name="f136" fmla="*/ 25 f115 1"/>
                  <a:gd name="f137" fmla="*/ 63 f114 1"/>
                  <a:gd name="f138" fmla="*/ 22 f115 1"/>
                  <a:gd name="f139" fmla="*/ 55 f114 1"/>
                  <a:gd name="f140" fmla="*/ 20 f115 1"/>
                  <a:gd name="f141" fmla="*/ 58 f114 1"/>
                  <a:gd name="f142" fmla="*/ 18 f115 1"/>
                  <a:gd name="f143" fmla="*/ 14 f115 1"/>
                  <a:gd name="f144" fmla="*/ 47 f114 1"/>
                  <a:gd name="f145" fmla="*/ 11 f115 1"/>
                  <a:gd name="f146" fmla="*/ 43 f114 1"/>
                  <a:gd name="f147" fmla="*/ 7 f115 1"/>
                  <a:gd name="f148" fmla="*/ 32 f114 1"/>
                  <a:gd name="f149" fmla="*/ 3 f115 1"/>
                  <a:gd name="f150" fmla="*/ 27 f114 1"/>
                  <a:gd name="f151" fmla="*/ 1 f115 1"/>
                  <a:gd name="f152" fmla="*/ 22 f114 1"/>
                  <a:gd name="f153" fmla="*/ 2 f115 1"/>
                  <a:gd name="f154" fmla="*/ 15 f114 1"/>
                  <a:gd name="f155" fmla="*/ 12 f114 1"/>
                  <a:gd name="f156" fmla="*/ 5 f115 1"/>
                  <a:gd name="f157" fmla="*/ 5 f114 1"/>
                  <a:gd name="f158" fmla="*/ 1 f114 1"/>
                  <a:gd name="f159" fmla="*/ 6 f115 1"/>
                  <a:gd name="f160" fmla="*/ 2 f114 1"/>
                  <a:gd name="f161" fmla="*/ 9 f115 1"/>
                  <a:gd name="f162" fmla="*/ 10 f114 1"/>
                  <a:gd name="f163" fmla="*/ 23 f114 1"/>
                  <a:gd name="f164" fmla="*/ 16 f115 1"/>
                  <a:gd name="f165" fmla="*/ 26 f114 1"/>
                  <a:gd name="f166" fmla="*/ 33 f114 1"/>
                  <a:gd name="f167" fmla="*/ 27 f115 1"/>
                  <a:gd name="f168" fmla="*/ 49 f114 1"/>
                  <a:gd name="f169" fmla="*/ 30 f115 1"/>
                  <a:gd name="f170" fmla="*/ 57 f114 1"/>
                  <a:gd name="f171" fmla="*/ 34 f115 1"/>
                  <a:gd name="f172" fmla="*/ 64 f114 1"/>
                  <a:gd name="f173" fmla="*/ 78 f114 1"/>
                  <a:gd name="f174" fmla="*/ 51 f115 1"/>
                  <a:gd name="f175" fmla="*/ 79 f114 1"/>
                  <a:gd name="f176" fmla="*/ 87 f114 1"/>
                  <a:gd name="f177" fmla="*/ 60 f115 1"/>
                  <a:gd name="f178" fmla="*/ 98 f114 1"/>
                  <a:gd name="f179" fmla="*/ 63 f115 1"/>
                  <a:gd name="f180" fmla="*/ 103 f114 1"/>
                  <a:gd name="f181" fmla="*/ 70 f115 1"/>
                  <a:gd name="f182" fmla="*/ 110 f114 1"/>
                  <a:gd name="f183" fmla="*/ 72 f115 1"/>
                  <a:gd name="f184" fmla="*/ 111 f114 1"/>
                  <a:gd name="f185" fmla="*/ 118 f114 1"/>
                  <a:gd name="f186" fmla="+- f116 0 f1"/>
                  <a:gd name="f187" fmla="*/ f119 1 78"/>
                  <a:gd name="f188" fmla="*/ f120 1 119"/>
                  <a:gd name="f189" fmla="*/ f121 1 78"/>
                  <a:gd name="f190" fmla="*/ f122 1 119"/>
                  <a:gd name="f191" fmla="*/ f123 1 78"/>
                  <a:gd name="f192" fmla="*/ f124 1 119"/>
                  <a:gd name="f193" fmla="*/ f125 1 78"/>
                  <a:gd name="f194" fmla="*/ f126 1 119"/>
                  <a:gd name="f195" fmla="*/ f127 1 78"/>
                  <a:gd name="f196" fmla="*/ f128 1 119"/>
                  <a:gd name="f197" fmla="*/ f129 1 78"/>
                  <a:gd name="f198" fmla="*/ f130 1 119"/>
                  <a:gd name="f199" fmla="*/ f131 1 78"/>
                  <a:gd name="f200" fmla="*/ f132 1 119"/>
                  <a:gd name="f201" fmla="*/ f133 1 78"/>
                  <a:gd name="f202" fmla="*/ f134 1 78"/>
                  <a:gd name="f203" fmla="*/ f135 1 119"/>
                  <a:gd name="f204" fmla="*/ f136 1 78"/>
                  <a:gd name="f205" fmla="*/ f137 1 119"/>
                  <a:gd name="f206" fmla="*/ f138 1 78"/>
                  <a:gd name="f207" fmla="*/ f139 1 119"/>
                  <a:gd name="f208" fmla="*/ f140 1 78"/>
                  <a:gd name="f209" fmla="*/ f141 1 119"/>
                  <a:gd name="f210" fmla="*/ f142 1 78"/>
                  <a:gd name="f211" fmla="*/ f143 1 78"/>
                  <a:gd name="f212" fmla="*/ f144 1 119"/>
                  <a:gd name="f213" fmla="*/ f145 1 78"/>
                  <a:gd name="f214" fmla="*/ f146 1 119"/>
                  <a:gd name="f215" fmla="*/ f147 1 78"/>
                  <a:gd name="f216" fmla="*/ f148 1 119"/>
                  <a:gd name="f217" fmla="*/ f149 1 78"/>
                  <a:gd name="f218" fmla="*/ f150 1 119"/>
                  <a:gd name="f219" fmla="*/ f151 1 78"/>
                  <a:gd name="f220" fmla="*/ f152 1 119"/>
                  <a:gd name="f221" fmla="*/ f153 1 78"/>
                  <a:gd name="f222" fmla="*/ f154 1 119"/>
                  <a:gd name="f223" fmla="*/ f155 1 119"/>
                  <a:gd name="f224" fmla="*/ f156 1 78"/>
                  <a:gd name="f225" fmla="*/ f157 1 119"/>
                  <a:gd name="f226" fmla="*/ f158 1 119"/>
                  <a:gd name="f227" fmla="*/ f159 1 78"/>
                  <a:gd name="f228" fmla="*/ f160 1 119"/>
                  <a:gd name="f229" fmla="*/ f161 1 78"/>
                  <a:gd name="f230" fmla="*/ f162 1 119"/>
                  <a:gd name="f231" fmla="*/ f163 1 119"/>
                  <a:gd name="f232" fmla="*/ f164 1 78"/>
                  <a:gd name="f233" fmla="*/ f165 1 119"/>
                  <a:gd name="f234" fmla="*/ f166 1 119"/>
                  <a:gd name="f235" fmla="*/ f167 1 78"/>
                  <a:gd name="f236" fmla="*/ f168 1 119"/>
                  <a:gd name="f237" fmla="*/ f169 1 78"/>
                  <a:gd name="f238" fmla="*/ f170 1 119"/>
                  <a:gd name="f239" fmla="*/ f171 1 78"/>
                  <a:gd name="f240" fmla="*/ f172 1 119"/>
                  <a:gd name="f241" fmla="*/ f173 1 119"/>
                  <a:gd name="f242" fmla="*/ f174 1 78"/>
                  <a:gd name="f243" fmla="*/ f175 1 119"/>
                  <a:gd name="f244" fmla="*/ f176 1 119"/>
                  <a:gd name="f245" fmla="*/ f177 1 78"/>
                  <a:gd name="f246" fmla="*/ f178 1 119"/>
                  <a:gd name="f247" fmla="*/ f179 1 78"/>
                  <a:gd name="f248" fmla="*/ f180 1 119"/>
                  <a:gd name="f249" fmla="*/ f181 1 78"/>
                  <a:gd name="f250" fmla="*/ f182 1 119"/>
                  <a:gd name="f251" fmla="*/ f183 1 78"/>
                  <a:gd name="f252" fmla="*/ f184 1 119"/>
                  <a:gd name="f253" fmla="*/ f185 1 119"/>
                  <a:gd name="f254" fmla="*/ 0 1 f117"/>
                  <a:gd name="f255" fmla="*/ f111 1 f117"/>
                  <a:gd name="f256" fmla="*/ 0 1 f118"/>
                  <a:gd name="f257" fmla="*/ f112 1 f118"/>
                  <a:gd name="f258" fmla="*/ f187 1 f117"/>
                  <a:gd name="f259" fmla="*/ f188 1 f118"/>
                  <a:gd name="f260" fmla="*/ f189 1 f117"/>
                  <a:gd name="f261" fmla="*/ f190 1 f118"/>
                  <a:gd name="f262" fmla="*/ f191 1 f117"/>
                  <a:gd name="f263" fmla="*/ f192 1 f118"/>
                  <a:gd name="f264" fmla="*/ f193 1 f117"/>
                  <a:gd name="f265" fmla="*/ f194 1 f118"/>
                  <a:gd name="f266" fmla="*/ f195 1 f117"/>
                  <a:gd name="f267" fmla="*/ f196 1 f118"/>
                  <a:gd name="f268" fmla="*/ f197 1 f117"/>
                  <a:gd name="f269" fmla="*/ f198 1 f118"/>
                  <a:gd name="f270" fmla="*/ f199 1 f117"/>
                  <a:gd name="f271" fmla="*/ f200 1 f118"/>
                  <a:gd name="f272" fmla="*/ f201 1 f117"/>
                  <a:gd name="f273" fmla="*/ f202 1 f117"/>
                  <a:gd name="f274" fmla="*/ f203 1 f118"/>
                  <a:gd name="f275" fmla="*/ f204 1 f117"/>
                  <a:gd name="f276" fmla="*/ f205 1 f118"/>
                  <a:gd name="f277" fmla="*/ f206 1 f117"/>
                  <a:gd name="f278" fmla="*/ f207 1 f118"/>
                  <a:gd name="f279" fmla="*/ f208 1 f117"/>
                  <a:gd name="f280" fmla="*/ f209 1 f118"/>
                  <a:gd name="f281" fmla="*/ f210 1 f117"/>
                  <a:gd name="f282" fmla="*/ f211 1 f117"/>
                  <a:gd name="f283" fmla="*/ f212 1 f118"/>
                  <a:gd name="f284" fmla="*/ f213 1 f117"/>
                  <a:gd name="f285" fmla="*/ f214 1 f118"/>
                  <a:gd name="f286" fmla="*/ f215 1 f117"/>
                  <a:gd name="f287" fmla="*/ f216 1 f118"/>
                  <a:gd name="f288" fmla="*/ f217 1 f117"/>
                  <a:gd name="f289" fmla="*/ f218 1 f118"/>
                  <a:gd name="f290" fmla="*/ f219 1 f117"/>
                  <a:gd name="f291" fmla="*/ f220 1 f118"/>
                  <a:gd name="f292" fmla="*/ f221 1 f117"/>
                  <a:gd name="f293" fmla="*/ f222 1 f118"/>
                  <a:gd name="f294" fmla="*/ f223 1 f118"/>
                  <a:gd name="f295" fmla="*/ f224 1 f117"/>
                  <a:gd name="f296" fmla="*/ f225 1 f118"/>
                  <a:gd name="f297" fmla="*/ f226 1 f118"/>
                  <a:gd name="f298" fmla="*/ f227 1 f117"/>
                  <a:gd name="f299" fmla="*/ f228 1 f118"/>
                  <a:gd name="f300" fmla="*/ f229 1 f117"/>
                  <a:gd name="f301" fmla="*/ f230 1 f118"/>
                  <a:gd name="f302" fmla="*/ f231 1 f118"/>
                  <a:gd name="f303" fmla="*/ f232 1 f117"/>
                  <a:gd name="f304" fmla="*/ f233 1 f118"/>
                  <a:gd name="f305" fmla="*/ f234 1 f118"/>
                  <a:gd name="f306" fmla="*/ f235 1 f117"/>
                  <a:gd name="f307" fmla="*/ f236 1 f118"/>
                  <a:gd name="f308" fmla="*/ f237 1 f117"/>
                  <a:gd name="f309" fmla="*/ f238 1 f118"/>
                  <a:gd name="f310" fmla="*/ f239 1 f117"/>
                  <a:gd name="f311" fmla="*/ f240 1 f118"/>
                  <a:gd name="f312" fmla="*/ f241 1 f118"/>
                  <a:gd name="f313" fmla="*/ f242 1 f117"/>
                  <a:gd name="f314" fmla="*/ f243 1 f118"/>
                  <a:gd name="f315" fmla="*/ f244 1 f118"/>
                  <a:gd name="f316" fmla="*/ f245 1 f117"/>
                  <a:gd name="f317" fmla="*/ f246 1 f118"/>
                  <a:gd name="f318" fmla="*/ f247 1 f117"/>
                  <a:gd name="f319" fmla="*/ f248 1 f118"/>
                  <a:gd name="f320" fmla="*/ f249 1 f117"/>
                  <a:gd name="f321" fmla="*/ f250 1 f118"/>
                  <a:gd name="f322" fmla="*/ f251 1 f117"/>
                  <a:gd name="f323" fmla="*/ f252 1 f118"/>
                  <a:gd name="f324" fmla="*/ f253 1 f118"/>
                  <a:gd name="f325" fmla="*/ f254 f108 1"/>
                  <a:gd name="f326" fmla="*/ f255 f108 1"/>
                  <a:gd name="f327" fmla="*/ f257 f109 1"/>
                  <a:gd name="f328" fmla="*/ f256 f109 1"/>
                  <a:gd name="f329" fmla="*/ f258 f108 1"/>
                  <a:gd name="f330" fmla="*/ f259 f109 1"/>
                  <a:gd name="f331" fmla="*/ f260 f108 1"/>
                  <a:gd name="f332" fmla="*/ f261 f109 1"/>
                  <a:gd name="f333" fmla="*/ f262 f108 1"/>
                  <a:gd name="f334" fmla="*/ f263 f109 1"/>
                  <a:gd name="f335" fmla="*/ f264 f108 1"/>
                  <a:gd name="f336" fmla="*/ f265 f109 1"/>
                  <a:gd name="f337" fmla="*/ f266 f108 1"/>
                  <a:gd name="f338" fmla="*/ f267 f109 1"/>
                  <a:gd name="f339" fmla="*/ f268 f108 1"/>
                  <a:gd name="f340" fmla="*/ f269 f109 1"/>
                  <a:gd name="f341" fmla="*/ f270 f108 1"/>
                  <a:gd name="f342" fmla="*/ f271 f109 1"/>
                  <a:gd name="f343" fmla="*/ f272 f108 1"/>
                  <a:gd name="f344" fmla="*/ f273 f108 1"/>
                  <a:gd name="f345" fmla="*/ f274 f109 1"/>
                  <a:gd name="f346" fmla="*/ f275 f108 1"/>
                  <a:gd name="f347" fmla="*/ f276 f109 1"/>
                  <a:gd name="f348" fmla="*/ f277 f108 1"/>
                  <a:gd name="f349" fmla="*/ f278 f109 1"/>
                  <a:gd name="f350" fmla="*/ f279 f108 1"/>
                  <a:gd name="f351" fmla="*/ f280 f109 1"/>
                  <a:gd name="f352" fmla="*/ f281 f108 1"/>
                  <a:gd name="f353" fmla="*/ f282 f108 1"/>
                  <a:gd name="f354" fmla="*/ f283 f109 1"/>
                  <a:gd name="f355" fmla="*/ f284 f108 1"/>
                  <a:gd name="f356" fmla="*/ f285 f109 1"/>
                  <a:gd name="f357" fmla="*/ f286 f108 1"/>
                  <a:gd name="f358" fmla="*/ f287 f109 1"/>
                  <a:gd name="f359" fmla="*/ f288 f108 1"/>
                  <a:gd name="f360" fmla="*/ f289 f109 1"/>
                  <a:gd name="f361" fmla="*/ f290 f108 1"/>
                  <a:gd name="f362" fmla="*/ f291 f109 1"/>
                  <a:gd name="f363" fmla="*/ f292 f108 1"/>
                  <a:gd name="f364" fmla="*/ f293 f109 1"/>
                  <a:gd name="f365" fmla="*/ f294 f109 1"/>
                  <a:gd name="f366" fmla="*/ f295 f108 1"/>
                  <a:gd name="f367" fmla="*/ f296 f109 1"/>
                  <a:gd name="f368" fmla="*/ f297 f109 1"/>
                  <a:gd name="f369" fmla="*/ f298 f108 1"/>
                  <a:gd name="f370" fmla="*/ f299 f109 1"/>
                  <a:gd name="f371" fmla="*/ f300 f108 1"/>
                  <a:gd name="f372" fmla="*/ f301 f109 1"/>
                  <a:gd name="f373" fmla="*/ f302 f109 1"/>
                  <a:gd name="f374" fmla="*/ f303 f108 1"/>
                  <a:gd name="f375" fmla="*/ f304 f109 1"/>
                  <a:gd name="f376" fmla="*/ f305 f109 1"/>
                  <a:gd name="f377" fmla="*/ f306 f108 1"/>
                  <a:gd name="f378" fmla="*/ f307 f109 1"/>
                  <a:gd name="f379" fmla="*/ f308 f108 1"/>
                  <a:gd name="f380" fmla="*/ f309 f109 1"/>
                  <a:gd name="f381" fmla="*/ f310 f108 1"/>
                  <a:gd name="f382" fmla="*/ f311 f109 1"/>
                  <a:gd name="f383" fmla="*/ f312 f109 1"/>
                  <a:gd name="f384" fmla="*/ f313 f108 1"/>
                  <a:gd name="f385" fmla="*/ f314 f109 1"/>
                  <a:gd name="f386" fmla="*/ f315 f109 1"/>
                  <a:gd name="f387" fmla="*/ f316 f108 1"/>
                  <a:gd name="f388" fmla="*/ f317 f109 1"/>
                  <a:gd name="f389" fmla="*/ f318 f108 1"/>
                  <a:gd name="f390" fmla="*/ f319 f109 1"/>
                  <a:gd name="f391" fmla="*/ f320 f108 1"/>
                  <a:gd name="f392" fmla="*/ f321 f109 1"/>
                  <a:gd name="f393" fmla="*/ f322 f108 1"/>
                  <a:gd name="f394" fmla="*/ f323 f109 1"/>
                  <a:gd name="f395" fmla="*/ f324 f10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86">
                    <a:pos x="f329" y="f330"/>
                  </a:cxn>
                  <a:cxn ang="f186">
                    <a:pos x="f331" y="f332"/>
                  </a:cxn>
                  <a:cxn ang="f186">
                    <a:pos x="f333" y="f334"/>
                  </a:cxn>
                  <a:cxn ang="f186">
                    <a:pos x="f335" y="f336"/>
                  </a:cxn>
                  <a:cxn ang="f186">
                    <a:pos x="f337" y="f338"/>
                  </a:cxn>
                  <a:cxn ang="f186">
                    <a:pos x="f339" y="f340"/>
                  </a:cxn>
                  <a:cxn ang="f186">
                    <a:pos x="f341" y="f342"/>
                  </a:cxn>
                  <a:cxn ang="f186">
                    <a:pos x="f343" y="f338"/>
                  </a:cxn>
                  <a:cxn ang="f186">
                    <a:pos x="f339" y="f338"/>
                  </a:cxn>
                  <a:cxn ang="f186">
                    <a:pos x="f344" y="f345"/>
                  </a:cxn>
                  <a:cxn ang="f186">
                    <a:pos x="f346" y="f347"/>
                  </a:cxn>
                  <a:cxn ang="f186">
                    <a:pos x="f348" y="f349"/>
                  </a:cxn>
                  <a:cxn ang="f186">
                    <a:pos x="f348" y="f349"/>
                  </a:cxn>
                  <a:cxn ang="f186">
                    <a:pos x="f350" y="f351"/>
                  </a:cxn>
                  <a:cxn ang="f186">
                    <a:pos x="f352" y="f349"/>
                  </a:cxn>
                  <a:cxn ang="f186">
                    <a:pos x="f353" y="f354"/>
                  </a:cxn>
                  <a:cxn ang="f186">
                    <a:pos x="f355" y="f356"/>
                  </a:cxn>
                  <a:cxn ang="f186">
                    <a:pos x="f357" y="f358"/>
                  </a:cxn>
                  <a:cxn ang="f186">
                    <a:pos x="f359" y="f360"/>
                  </a:cxn>
                  <a:cxn ang="f186">
                    <a:pos x="f361" y="f362"/>
                  </a:cxn>
                  <a:cxn ang="f186">
                    <a:pos x="f363" y="f364"/>
                  </a:cxn>
                  <a:cxn ang="f186">
                    <a:pos x="f363" y="f365"/>
                  </a:cxn>
                  <a:cxn ang="f186">
                    <a:pos x="f366" y="f365"/>
                  </a:cxn>
                  <a:cxn ang="f186">
                    <a:pos x="f359" y="f367"/>
                  </a:cxn>
                  <a:cxn ang="f186">
                    <a:pos x="f363" y="f368"/>
                  </a:cxn>
                  <a:cxn ang="f186">
                    <a:pos x="f369" y="f368"/>
                  </a:cxn>
                  <a:cxn ang="f186">
                    <a:pos x="f357" y="f370"/>
                  </a:cxn>
                  <a:cxn ang="f186">
                    <a:pos x="f371" y="f372"/>
                  </a:cxn>
                  <a:cxn ang="f186">
                    <a:pos x="f371" y="f365"/>
                  </a:cxn>
                  <a:cxn ang="f186">
                    <a:pos x="f353" y="f373"/>
                  </a:cxn>
                  <a:cxn ang="f186">
                    <a:pos x="f374" y="f375"/>
                  </a:cxn>
                  <a:cxn ang="f186">
                    <a:pos x="f374" y="f376"/>
                  </a:cxn>
                  <a:cxn ang="f186">
                    <a:pos x="f377" y="f378"/>
                  </a:cxn>
                  <a:cxn ang="f186">
                    <a:pos x="f379" y="f380"/>
                  </a:cxn>
                  <a:cxn ang="f186">
                    <a:pos x="f381" y="f382"/>
                  </a:cxn>
                  <a:cxn ang="f186">
                    <a:pos x="f339" y="f383"/>
                  </a:cxn>
                  <a:cxn ang="f186">
                    <a:pos x="f384" y="f385"/>
                  </a:cxn>
                  <a:cxn ang="f186">
                    <a:pos x="f333" y="f386"/>
                  </a:cxn>
                  <a:cxn ang="f186">
                    <a:pos x="f387" y="f388"/>
                  </a:cxn>
                  <a:cxn ang="f186">
                    <a:pos x="f389" y="f390"/>
                  </a:cxn>
                  <a:cxn ang="f186">
                    <a:pos x="f391" y="f392"/>
                  </a:cxn>
                  <a:cxn ang="f186">
                    <a:pos x="f393" y="f394"/>
                  </a:cxn>
                  <a:cxn ang="f186">
                    <a:pos x="f329" y="f395"/>
                  </a:cxn>
                  <a:cxn ang="f186">
                    <a:pos x="f329" y="f330"/>
                  </a:cxn>
                </a:cxnLst>
                <a:rect l="f325" t="f328" r="f326" b="f327"/>
                <a:pathLst>
                  <a:path w="78" h="119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6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22" y="f32"/>
                      <a:pt x="f22" y="f33"/>
                      <a:pt x="f34" y="f35"/>
                    </a:cubicBezTo>
                    <a:cubicBezTo>
                      <a:pt x="f36" y="f35"/>
                      <a:pt x="f37" y="f25"/>
                      <a:pt x="f37" y="f33"/>
                    </a:cubicBezTo>
                    <a:cubicBezTo>
                      <a:pt x="f22" y="f27"/>
                      <a:pt x="f38" y="f29"/>
                      <a:pt x="f26" y="f31"/>
                    </a:cubicBezTo>
                    <a:cubicBezTo>
                      <a:pt x="f22" y="f39"/>
                      <a:pt x="f37" y="f32"/>
                      <a:pt x="f34" y="f31"/>
                    </a:cubicBezTo>
                    <a:cubicBezTo>
                      <a:pt x="f36" y="f40"/>
                      <a:pt x="f24" y="f6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17"/>
                      <a:pt x="f51" y="f19"/>
                    </a:cubicBezTo>
                    <a:cubicBezTo>
                      <a:pt x="f51" y="f52"/>
                      <a:pt x="f53" y="f19"/>
                      <a:pt x="f51" y="f19"/>
                    </a:cubicBezTo>
                    <a:cubicBezTo>
                      <a:pt x="f51" y="f54"/>
                      <a:pt x="f53" y="f55"/>
                      <a:pt x="f56" y="f17"/>
                    </a:cubicBezTo>
                    <a:cubicBezTo>
                      <a:pt x="f57" y="f17"/>
                      <a:pt x="f58" y="f54"/>
                      <a:pt x="f57" y="f19"/>
                    </a:cubicBezTo>
                    <a:cubicBezTo>
                      <a:pt x="f59" y="f20"/>
                      <a:pt x="f58" y="f36"/>
                      <a:pt x="f60" y="f22"/>
                    </a:cubicBezTo>
                    <a:cubicBezTo>
                      <a:pt x="f61" y="f26"/>
                      <a:pt x="f62" y="f38"/>
                      <a:pt x="f62" y="f30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70" y="f45"/>
                      <a:pt x="f71" y="f72"/>
                    </a:cubicBezTo>
                    <a:cubicBezTo>
                      <a:pt x="f73" y="f74"/>
                      <a:pt x="f5" y="f75"/>
                      <a:pt x="f73" y="f51"/>
                    </a:cubicBezTo>
                    <a:cubicBezTo>
                      <a:pt x="f70" y="f59"/>
                      <a:pt x="f70" y="f59"/>
                      <a:pt x="f76" y="f77"/>
                    </a:cubicBezTo>
                    <a:cubicBezTo>
                      <a:pt x="f73" y="f60"/>
                      <a:pt x="f5" y="f61"/>
                      <a:pt x="f76" y="f78"/>
                    </a:cubicBezTo>
                    <a:cubicBezTo>
                      <a:pt x="f71" y="f62"/>
                      <a:pt x="f79" y="f78"/>
                      <a:pt x="f70" y="f78"/>
                    </a:cubicBezTo>
                    <a:cubicBezTo>
                      <a:pt x="f68" y="f64"/>
                      <a:pt x="f70" y="f66"/>
                      <a:pt x="f71" y="f70"/>
                    </a:cubicBezTo>
                    <a:cubicBezTo>
                      <a:pt x="f76" y="f79"/>
                      <a:pt x="f73" y="f71"/>
                      <a:pt x="f76" y="f73"/>
                    </a:cubicBezTo>
                    <a:cubicBezTo>
                      <a:pt x="f71" y="f5"/>
                      <a:pt x="f79" y="f5"/>
                      <a:pt x="f68" y="f73"/>
                    </a:cubicBezTo>
                    <a:cubicBezTo>
                      <a:pt x="f68" y="f73"/>
                      <a:pt x="f68" y="f73"/>
                      <a:pt x="f66" y="f76"/>
                    </a:cubicBezTo>
                    <a:cubicBezTo>
                      <a:pt x="f80" y="f79"/>
                      <a:pt x="f64" y="f66"/>
                      <a:pt x="f64" y="f81"/>
                    </a:cubicBezTo>
                    <a:cubicBezTo>
                      <a:pt x="f64" y="f81"/>
                      <a:pt x="f64" y="f62"/>
                      <a:pt x="f64" y="f78"/>
                    </a:cubicBezTo>
                    <a:cubicBezTo>
                      <a:pt x="f78" y="f77"/>
                      <a:pt x="f78" y="f56"/>
                      <a:pt x="f60" y="f49"/>
                    </a:cubicBezTo>
                    <a:cubicBezTo>
                      <a:pt x="f60" y="f75"/>
                      <a:pt x="f77" y="f47"/>
                      <a:pt x="f82" y="f74"/>
                    </a:cubicBezTo>
                    <a:cubicBezTo>
                      <a:pt x="f82" y="f45"/>
                      <a:pt x="f82" y="f83"/>
                      <a:pt x="f82" y="f43"/>
                    </a:cubicBezTo>
                    <a:cubicBezTo>
                      <a:pt x="f58" y="f84"/>
                      <a:pt x="f53" y="f26"/>
                      <a:pt x="f72" y="f36"/>
                    </a:cubicBezTo>
                    <a:cubicBezTo>
                      <a:pt x="f45" y="f85"/>
                      <a:pt x="f69" y="f52"/>
                      <a:pt x="f69" y="f55"/>
                    </a:cubicBezTo>
                    <a:cubicBezTo>
                      <a:pt x="f69" y="f15"/>
                      <a:pt x="f67" y="f48"/>
                      <a:pt x="f86" y="f87"/>
                    </a:cubicBezTo>
                    <a:cubicBezTo>
                      <a:pt x="f84" y="f88"/>
                      <a:pt x="f38" y="f89"/>
                      <a:pt x="f34" y="f6"/>
                    </a:cubicBezTo>
                    <a:cubicBezTo>
                      <a:pt x="f34" y="f6"/>
                      <a:pt x="f34" y="f90"/>
                      <a:pt x="f20" y="f90"/>
                    </a:cubicBezTo>
                    <a:cubicBezTo>
                      <a:pt x="f85" y="f40"/>
                      <a:pt x="f91" y="f92"/>
                      <a:pt x="f19" y="f93"/>
                    </a:cubicBezTo>
                    <a:cubicBezTo>
                      <a:pt x="f54" y="f29"/>
                      <a:pt x="f55" y="f35"/>
                      <a:pt x="f15" y="f23"/>
                    </a:cubicBezTo>
                    <a:cubicBezTo>
                      <a:pt x="f94" y="f95"/>
                      <a:pt x="f50" y="f96"/>
                      <a:pt x="f48" y="f97"/>
                    </a:cubicBezTo>
                    <a:cubicBezTo>
                      <a:pt x="f98" y="f16"/>
                      <a:pt x="f99" y="f100"/>
                      <a:pt x="f101" y="f102"/>
                    </a:cubicBezTo>
                    <a:cubicBezTo>
                      <a:pt x="f101" y="f12"/>
                      <a:pt x="f44" y="f102"/>
                      <a:pt x="f9" y="f103"/>
                    </a:cubicBezTo>
                    <a:cubicBezTo>
                      <a:pt x="f42" y="f12"/>
                      <a:pt x="f104" y="f105"/>
                      <a:pt x="f8" y="f106"/>
                    </a:cubicBezTo>
                    <a:cubicBezTo>
                      <a:pt x="f6" y="f106"/>
                      <a:pt x="f6" y="f7"/>
                      <a:pt x="f8" y="f7"/>
                    </a:cubicBezTo>
                    <a:close/>
                  </a:path>
                </a:pathLst>
              </a:custGeom>
              <a:solidFill>
                <a:srgbClr val="5A39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Freeform 18">
                <a:extLst>
                  <a:ext uri="{FF2B5EF4-FFF2-40B4-BE49-F238E27FC236}">
                    <a16:creationId xmlns:a16="http://schemas.microsoft.com/office/drawing/2014/main" id="{F3562F73-19A6-E0DD-983C-9197824EBF52}"/>
                  </a:ext>
                </a:extLst>
              </p:cNvPr>
              <p:cNvSpPr/>
              <p:nvPr/>
            </p:nvSpPr>
            <p:spPr>
              <a:xfrm>
                <a:off x="5221288" y="2303465"/>
                <a:ext cx="217490" cy="169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8"/>
                  <a:gd name="f7" fmla="val 45"/>
                  <a:gd name="f8" fmla="val 54"/>
                  <a:gd name="f9" fmla="val 5"/>
                  <a:gd name="f10" fmla="val 55"/>
                  <a:gd name="f11" fmla="val 7"/>
                  <a:gd name="f12" fmla="val 52"/>
                  <a:gd name="f13" fmla="val 8"/>
                  <a:gd name="f14" fmla="val 12"/>
                  <a:gd name="f15" fmla="val 49"/>
                  <a:gd name="f16" fmla="val 13"/>
                  <a:gd name="f17" fmla="val 47"/>
                  <a:gd name="f18" fmla="val 15"/>
                  <a:gd name="f19" fmla="val 17"/>
                  <a:gd name="f20" fmla="val 20"/>
                  <a:gd name="f21" fmla="val 46"/>
                  <a:gd name="f22" fmla="val 19"/>
                  <a:gd name="f23" fmla="val 43"/>
                  <a:gd name="f24" fmla="val 18"/>
                  <a:gd name="f25" fmla="val 48"/>
                  <a:gd name="f26" fmla="val 24"/>
                  <a:gd name="f27" fmla="val 27"/>
                  <a:gd name="f28" fmla="val 56"/>
                  <a:gd name="f29" fmla="val 34"/>
                  <a:gd name="f30" fmla="val 29"/>
                  <a:gd name="f31" fmla="val 42"/>
                  <a:gd name="f32" fmla="val 21"/>
                  <a:gd name="f33" fmla="val 28"/>
                  <a:gd name="f34" fmla="val 57"/>
                  <a:gd name="f35" fmla="val 33"/>
                  <a:gd name="f36" fmla="val 40"/>
                  <a:gd name="f37" fmla="val 31"/>
                  <a:gd name="f38" fmla="val 30"/>
                  <a:gd name="f39" fmla="val 41"/>
                  <a:gd name="f40" fmla="val 25"/>
                  <a:gd name="f41" fmla="val 36"/>
                  <a:gd name="f42" fmla="val 26"/>
                  <a:gd name="f43" fmla="val 35"/>
                  <a:gd name="f44" fmla="val 22"/>
                  <a:gd name="f45" fmla="val 14"/>
                  <a:gd name="f46" fmla="val 9"/>
                  <a:gd name="f47" fmla="val 10"/>
                  <a:gd name="f48" fmla="val 4"/>
                  <a:gd name="f49" fmla="val 2"/>
                  <a:gd name="f50" fmla="val 6"/>
                  <a:gd name="f51" fmla="val 3"/>
                  <a:gd name="f52" fmla="val 11"/>
                  <a:gd name="f53" fmla="val 16"/>
                  <a:gd name="f54" fmla="val 23"/>
                  <a:gd name="f55" fmla="val 38"/>
                  <a:gd name="f56" fmla="val 50"/>
                  <a:gd name="f57" fmla="+- 0 0 -90"/>
                  <a:gd name="f58" fmla="*/ f3 1 58"/>
                  <a:gd name="f59" fmla="*/ f4 1 45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58"/>
                  <a:gd name="f68" fmla="*/ f64 1 45"/>
                  <a:gd name="f69" fmla="*/ 54 f65 1"/>
                  <a:gd name="f70" fmla="*/ 5 f64 1"/>
                  <a:gd name="f71" fmla="*/ 55 f65 1"/>
                  <a:gd name="f72" fmla="*/ 7 f64 1"/>
                  <a:gd name="f73" fmla="*/ 49 f65 1"/>
                  <a:gd name="f74" fmla="*/ 13 f64 1"/>
                  <a:gd name="f75" fmla="*/ 20 f64 1"/>
                  <a:gd name="f76" fmla="*/ 43 f65 1"/>
                  <a:gd name="f77" fmla="*/ 18 f64 1"/>
                  <a:gd name="f78" fmla="*/ 56 f65 1"/>
                  <a:gd name="f79" fmla="*/ 34 f64 1"/>
                  <a:gd name="f80" fmla="*/ 42 f65 1"/>
                  <a:gd name="f81" fmla="*/ 21 f64 1"/>
                  <a:gd name="f82" fmla="*/ 58 f65 1"/>
                  <a:gd name="f83" fmla="*/ 45 f64 1"/>
                  <a:gd name="f84" fmla="*/ 47 f65 1"/>
                  <a:gd name="f85" fmla="*/ 31 f64 1"/>
                  <a:gd name="f86" fmla="*/ 30 f64 1"/>
                  <a:gd name="f87" fmla="*/ 41 f65 1"/>
                  <a:gd name="f88" fmla="*/ 25 f64 1"/>
                  <a:gd name="f89" fmla="*/ 40 f65 1"/>
                  <a:gd name="f90" fmla="*/ 33 f65 1"/>
                  <a:gd name="f91" fmla="*/ 22 f64 1"/>
                  <a:gd name="f92" fmla="*/ 24 f65 1"/>
                  <a:gd name="f93" fmla="*/ 18 f65 1"/>
                  <a:gd name="f94" fmla="*/ 4 f65 1"/>
                  <a:gd name="f95" fmla="*/ 3 f65 1"/>
                  <a:gd name="f96" fmla="*/ 3 f64 1"/>
                  <a:gd name="f97" fmla="*/ 7 f65 1"/>
                  <a:gd name="f98" fmla="*/ 21 f65 1"/>
                  <a:gd name="f99" fmla="*/ 9 f64 1"/>
                  <a:gd name="f100" fmla="*/ 22 f65 1"/>
                  <a:gd name="f101" fmla="*/ 8 f64 1"/>
                  <a:gd name="f102" fmla="*/ 19 f65 1"/>
                  <a:gd name="f103" fmla="*/ 6 f64 1"/>
                  <a:gd name="f104" fmla="*/ 17 f65 1"/>
                  <a:gd name="f105" fmla="*/ 2 f64 1"/>
                  <a:gd name="f106" fmla="*/ 28 f65 1"/>
                  <a:gd name="f107" fmla="*/ 36 f65 1"/>
                  <a:gd name="f108" fmla="+- f66 0 f1"/>
                  <a:gd name="f109" fmla="*/ f69 1 58"/>
                  <a:gd name="f110" fmla="*/ f70 1 45"/>
                  <a:gd name="f111" fmla="*/ f71 1 58"/>
                  <a:gd name="f112" fmla="*/ f72 1 45"/>
                  <a:gd name="f113" fmla="*/ f73 1 58"/>
                  <a:gd name="f114" fmla="*/ f74 1 45"/>
                  <a:gd name="f115" fmla="*/ f75 1 45"/>
                  <a:gd name="f116" fmla="*/ f76 1 58"/>
                  <a:gd name="f117" fmla="*/ f77 1 45"/>
                  <a:gd name="f118" fmla="*/ f78 1 58"/>
                  <a:gd name="f119" fmla="*/ f79 1 45"/>
                  <a:gd name="f120" fmla="*/ f80 1 58"/>
                  <a:gd name="f121" fmla="*/ f81 1 45"/>
                  <a:gd name="f122" fmla="*/ f82 1 58"/>
                  <a:gd name="f123" fmla="*/ f83 1 45"/>
                  <a:gd name="f124" fmla="*/ f84 1 58"/>
                  <a:gd name="f125" fmla="*/ f85 1 45"/>
                  <a:gd name="f126" fmla="*/ f86 1 45"/>
                  <a:gd name="f127" fmla="*/ f87 1 58"/>
                  <a:gd name="f128" fmla="*/ f88 1 45"/>
                  <a:gd name="f129" fmla="*/ f89 1 58"/>
                  <a:gd name="f130" fmla="*/ f90 1 58"/>
                  <a:gd name="f131" fmla="*/ f91 1 45"/>
                  <a:gd name="f132" fmla="*/ f92 1 58"/>
                  <a:gd name="f133" fmla="*/ f93 1 58"/>
                  <a:gd name="f134" fmla="*/ f94 1 58"/>
                  <a:gd name="f135" fmla="*/ f95 1 58"/>
                  <a:gd name="f136" fmla="*/ f96 1 45"/>
                  <a:gd name="f137" fmla="*/ f97 1 58"/>
                  <a:gd name="f138" fmla="*/ f98 1 58"/>
                  <a:gd name="f139" fmla="*/ f99 1 45"/>
                  <a:gd name="f140" fmla="*/ f100 1 58"/>
                  <a:gd name="f141" fmla="*/ f101 1 45"/>
                  <a:gd name="f142" fmla="*/ f102 1 58"/>
                  <a:gd name="f143" fmla="*/ f103 1 45"/>
                  <a:gd name="f144" fmla="*/ f104 1 58"/>
                  <a:gd name="f145" fmla="*/ f105 1 45"/>
                  <a:gd name="f146" fmla="*/ f106 1 58"/>
                  <a:gd name="f147" fmla="*/ f107 1 58"/>
                  <a:gd name="f148" fmla="*/ 0 1 f67"/>
                  <a:gd name="f149" fmla="*/ f61 1 f67"/>
                  <a:gd name="f150" fmla="*/ 0 1 f68"/>
                  <a:gd name="f151" fmla="*/ f62 1 f68"/>
                  <a:gd name="f152" fmla="*/ f109 1 f67"/>
                  <a:gd name="f153" fmla="*/ f110 1 f68"/>
                  <a:gd name="f154" fmla="*/ f111 1 f67"/>
                  <a:gd name="f155" fmla="*/ f112 1 f68"/>
                  <a:gd name="f156" fmla="*/ f113 1 f67"/>
                  <a:gd name="f157" fmla="*/ f114 1 f68"/>
                  <a:gd name="f158" fmla="*/ f115 1 f68"/>
                  <a:gd name="f159" fmla="*/ f116 1 f67"/>
                  <a:gd name="f160" fmla="*/ f117 1 f68"/>
                  <a:gd name="f161" fmla="*/ f118 1 f67"/>
                  <a:gd name="f162" fmla="*/ f119 1 f68"/>
                  <a:gd name="f163" fmla="*/ f120 1 f67"/>
                  <a:gd name="f164" fmla="*/ f121 1 f68"/>
                  <a:gd name="f165" fmla="*/ f122 1 f67"/>
                  <a:gd name="f166" fmla="*/ f123 1 f68"/>
                  <a:gd name="f167" fmla="*/ f124 1 f67"/>
                  <a:gd name="f168" fmla="*/ f125 1 f68"/>
                  <a:gd name="f169" fmla="*/ f126 1 f68"/>
                  <a:gd name="f170" fmla="*/ f127 1 f67"/>
                  <a:gd name="f171" fmla="*/ f128 1 f68"/>
                  <a:gd name="f172" fmla="*/ f129 1 f67"/>
                  <a:gd name="f173" fmla="*/ f130 1 f67"/>
                  <a:gd name="f174" fmla="*/ f131 1 f68"/>
                  <a:gd name="f175" fmla="*/ f132 1 f67"/>
                  <a:gd name="f176" fmla="*/ f133 1 f67"/>
                  <a:gd name="f177" fmla="*/ f134 1 f67"/>
                  <a:gd name="f178" fmla="*/ f135 1 f67"/>
                  <a:gd name="f179" fmla="*/ f136 1 f68"/>
                  <a:gd name="f180" fmla="*/ f137 1 f67"/>
                  <a:gd name="f181" fmla="*/ f138 1 f67"/>
                  <a:gd name="f182" fmla="*/ f139 1 f68"/>
                  <a:gd name="f183" fmla="*/ f140 1 f67"/>
                  <a:gd name="f184" fmla="*/ f141 1 f68"/>
                  <a:gd name="f185" fmla="*/ f142 1 f67"/>
                  <a:gd name="f186" fmla="*/ f143 1 f68"/>
                  <a:gd name="f187" fmla="*/ f144 1 f67"/>
                  <a:gd name="f188" fmla="*/ f145 1 f68"/>
                  <a:gd name="f189" fmla="*/ f146 1 f67"/>
                  <a:gd name="f190" fmla="*/ f147 1 f67"/>
                  <a:gd name="f191" fmla="*/ f148 f58 1"/>
                  <a:gd name="f192" fmla="*/ f149 f58 1"/>
                  <a:gd name="f193" fmla="*/ f151 f59 1"/>
                  <a:gd name="f194" fmla="*/ f150 f59 1"/>
                  <a:gd name="f195" fmla="*/ f152 f58 1"/>
                  <a:gd name="f196" fmla="*/ f153 f59 1"/>
                  <a:gd name="f197" fmla="*/ f154 f58 1"/>
                  <a:gd name="f198" fmla="*/ f155 f59 1"/>
                  <a:gd name="f199" fmla="*/ f156 f58 1"/>
                  <a:gd name="f200" fmla="*/ f157 f59 1"/>
                  <a:gd name="f201" fmla="*/ f158 f59 1"/>
                  <a:gd name="f202" fmla="*/ f159 f58 1"/>
                  <a:gd name="f203" fmla="*/ f160 f59 1"/>
                  <a:gd name="f204" fmla="*/ f161 f58 1"/>
                  <a:gd name="f205" fmla="*/ f162 f59 1"/>
                  <a:gd name="f206" fmla="*/ f163 f58 1"/>
                  <a:gd name="f207" fmla="*/ f164 f59 1"/>
                  <a:gd name="f208" fmla="*/ f165 f58 1"/>
                  <a:gd name="f209" fmla="*/ f166 f59 1"/>
                  <a:gd name="f210" fmla="*/ f167 f58 1"/>
                  <a:gd name="f211" fmla="*/ f168 f59 1"/>
                  <a:gd name="f212" fmla="*/ f169 f59 1"/>
                  <a:gd name="f213" fmla="*/ f170 f58 1"/>
                  <a:gd name="f214" fmla="*/ f171 f59 1"/>
                  <a:gd name="f215" fmla="*/ f172 f58 1"/>
                  <a:gd name="f216" fmla="*/ f173 f58 1"/>
                  <a:gd name="f217" fmla="*/ f174 f59 1"/>
                  <a:gd name="f218" fmla="*/ f175 f58 1"/>
                  <a:gd name="f219" fmla="*/ f176 f58 1"/>
                  <a:gd name="f220" fmla="*/ f177 f58 1"/>
                  <a:gd name="f221" fmla="*/ f178 f58 1"/>
                  <a:gd name="f222" fmla="*/ f179 f59 1"/>
                  <a:gd name="f223" fmla="*/ f180 f58 1"/>
                  <a:gd name="f224" fmla="*/ f181 f58 1"/>
                  <a:gd name="f225" fmla="*/ f182 f59 1"/>
                  <a:gd name="f226" fmla="*/ f183 f58 1"/>
                  <a:gd name="f227" fmla="*/ f184 f59 1"/>
                  <a:gd name="f228" fmla="*/ f185 f58 1"/>
                  <a:gd name="f229" fmla="*/ f186 f59 1"/>
                  <a:gd name="f230" fmla="*/ f187 f58 1"/>
                  <a:gd name="f231" fmla="*/ f188 f59 1"/>
                  <a:gd name="f232" fmla="*/ f189 f58 1"/>
                  <a:gd name="f233" fmla="*/ f190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8">
                    <a:pos x="f195" y="f196"/>
                  </a:cxn>
                  <a:cxn ang="f108">
                    <a:pos x="f197" y="f198"/>
                  </a:cxn>
                  <a:cxn ang="f108">
                    <a:pos x="f199" y="f200"/>
                  </a:cxn>
                  <a:cxn ang="f108">
                    <a:pos x="f199" y="f201"/>
                  </a:cxn>
                  <a:cxn ang="f108">
                    <a:pos x="f202" y="f203"/>
                  </a:cxn>
                  <a:cxn ang="f108">
                    <a:pos x="f204" y="f205"/>
                  </a:cxn>
                  <a:cxn ang="f108">
                    <a:pos x="f206" y="f207"/>
                  </a:cxn>
                  <a:cxn ang="f108">
                    <a:pos x="f208" y="f209"/>
                  </a:cxn>
                  <a:cxn ang="f108">
                    <a:pos x="f210" y="f211"/>
                  </a:cxn>
                  <a:cxn ang="f108">
                    <a:pos x="f210" y="f212"/>
                  </a:cxn>
                  <a:cxn ang="f108">
                    <a:pos x="f213" y="f214"/>
                  </a:cxn>
                  <a:cxn ang="f108">
                    <a:pos x="f215" y="f214"/>
                  </a:cxn>
                  <a:cxn ang="f108">
                    <a:pos x="f216" y="f217"/>
                  </a:cxn>
                  <a:cxn ang="f108">
                    <a:pos x="f218" y="f201"/>
                  </a:cxn>
                  <a:cxn ang="f108">
                    <a:pos x="f219" y="f203"/>
                  </a:cxn>
                  <a:cxn ang="f108">
                    <a:pos x="f220" y="f198"/>
                  </a:cxn>
                  <a:cxn ang="f108">
                    <a:pos x="f221" y="f222"/>
                  </a:cxn>
                  <a:cxn ang="f108">
                    <a:pos x="f223" y="f196"/>
                  </a:cxn>
                  <a:cxn ang="f108">
                    <a:pos x="f224" y="f225"/>
                  </a:cxn>
                  <a:cxn ang="f108">
                    <a:pos x="f226" y="f227"/>
                  </a:cxn>
                  <a:cxn ang="f108">
                    <a:pos x="f224" y="f198"/>
                  </a:cxn>
                  <a:cxn ang="f108">
                    <a:pos x="f228" y="f229"/>
                  </a:cxn>
                  <a:cxn ang="f108">
                    <a:pos x="f230" y="f231"/>
                  </a:cxn>
                  <a:cxn ang="f108">
                    <a:pos x="f224" y="f231"/>
                  </a:cxn>
                  <a:cxn ang="f108">
                    <a:pos x="f232" y="f196"/>
                  </a:cxn>
                  <a:cxn ang="f108">
                    <a:pos x="f233" y="f222"/>
                  </a:cxn>
                  <a:cxn ang="f108">
                    <a:pos x="f206" y="f231"/>
                  </a:cxn>
                  <a:cxn ang="f108">
                    <a:pos x="f195" y="f196"/>
                  </a:cxn>
                </a:cxnLst>
                <a:rect l="f191" t="f194" r="f192" b="f193"/>
                <a:pathLst>
                  <a:path w="57" h="45">
                    <a:moveTo>
                      <a:pt x="f8" y="f9"/>
                    </a:moveTo>
                    <a:cubicBezTo>
                      <a:pt x="f8" y="f9"/>
                      <a:pt x="f10" y="f11"/>
                      <a:pt x="f10" y="f11"/>
                    </a:cubicBezTo>
                    <a:cubicBezTo>
                      <a:pt x="f12" y="f13"/>
                      <a:pt x="f12" y="f14"/>
                      <a:pt x="f15" y="f16"/>
                    </a:cubicBezTo>
                    <a:cubicBezTo>
                      <a:pt x="f17" y="f18"/>
                      <a:pt x="f7" y="f19"/>
                      <a:pt x="f15" y="f20"/>
                    </a:cubicBezTo>
                    <a:cubicBezTo>
                      <a:pt x="f17" y="f20"/>
                      <a:pt x="f21" y="f22"/>
                      <a:pt x="f23" y="f24"/>
                    </a:cubicBezTo>
                    <a:cubicBezTo>
                      <a:pt x="f25" y="f26"/>
                      <a:pt x="f8" y="f27"/>
                      <a:pt x="f28" y="f29"/>
                    </a:cubicBezTo>
                    <a:cubicBezTo>
                      <a:pt x="f12" y="f30"/>
                      <a:pt x="f25" y="f26"/>
                      <a:pt x="f31" y="f32"/>
                    </a:cubicBezTo>
                    <a:cubicBezTo>
                      <a:pt x="f25" y="f33"/>
                      <a:pt x="f34" y="f35"/>
                      <a:pt x="f6" y="f7"/>
                    </a:cubicBezTo>
                    <a:cubicBezTo>
                      <a:pt x="f8" y="f36"/>
                      <a:pt x="f8" y="f35"/>
                      <a:pt x="f17" y="f37"/>
                    </a:cubicBezTo>
                    <a:cubicBezTo>
                      <a:pt x="f17" y="f37"/>
                      <a:pt x="f17" y="f37"/>
                      <a:pt x="f17" y="f38"/>
                    </a:cubicBezTo>
                    <a:cubicBezTo>
                      <a:pt x="f7" y="f33"/>
                      <a:pt x="f23" y="f27"/>
                      <a:pt x="f39" y="f40"/>
                    </a:cubicBezTo>
                    <a:cubicBezTo>
                      <a:pt x="f39" y="f26"/>
                      <a:pt x="f36" y="f26"/>
                      <a:pt x="f36" y="f40"/>
                    </a:cubicBezTo>
                    <a:cubicBezTo>
                      <a:pt x="f41" y="f42"/>
                      <a:pt x="f43" y="f26"/>
                      <a:pt x="f35" y="f44"/>
                    </a:cubicBezTo>
                    <a:cubicBezTo>
                      <a:pt x="f38" y="f20"/>
                      <a:pt x="f27" y="f24"/>
                      <a:pt x="f26" y="f20"/>
                    </a:cubicBezTo>
                    <a:cubicBezTo>
                      <a:pt x="f32" y="f20"/>
                      <a:pt x="f22" y="f22"/>
                      <a:pt x="f24" y="f24"/>
                    </a:cubicBezTo>
                    <a:cubicBezTo>
                      <a:pt x="f16" y="f45"/>
                      <a:pt x="f46" y="f47"/>
                      <a:pt x="f48" y="f11"/>
                    </a:cubicBezTo>
                    <a:cubicBezTo>
                      <a:pt x="f49" y="f50"/>
                      <a:pt x="f5" y="f9"/>
                      <a:pt x="f51" y="f51"/>
                    </a:cubicBezTo>
                    <a:cubicBezTo>
                      <a:pt x="f9" y="f51"/>
                      <a:pt x="f50" y="f48"/>
                      <a:pt x="f11" y="f9"/>
                    </a:cubicBezTo>
                    <a:cubicBezTo>
                      <a:pt x="f52" y="f46"/>
                      <a:pt x="f53" y="f11"/>
                      <a:pt x="f32" y="f46"/>
                    </a:cubicBezTo>
                    <a:cubicBezTo>
                      <a:pt x="f32" y="f46"/>
                      <a:pt x="f44" y="f46"/>
                      <a:pt x="f44" y="f13"/>
                    </a:cubicBezTo>
                    <a:cubicBezTo>
                      <a:pt x="f44" y="f13"/>
                      <a:pt x="f44" y="f11"/>
                      <a:pt x="f32" y="f11"/>
                    </a:cubicBezTo>
                    <a:cubicBezTo>
                      <a:pt x="f32" y="f50"/>
                      <a:pt x="f20" y="f50"/>
                      <a:pt x="f22" y="f50"/>
                    </a:cubicBezTo>
                    <a:cubicBezTo>
                      <a:pt x="f24" y="f9"/>
                      <a:pt x="f53" y="f48"/>
                      <a:pt x="f19" y="f49"/>
                    </a:cubicBezTo>
                    <a:cubicBezTo>
                      <a:pt x="f24" y="f5"/>
                      <a:pt x="f22" y="f49"/>
                      <a:pt x="f32" y="f49"/>
                    </a:cubicBezTo>
                    <a:cubicBezTo>
                      <a:pt x="f54" y="f48"/>
                      <a:pt x="f40" y="f9"/>
                      <a:pt x="f33" y="f9"/>
                    </a:cubicBezTo>
                    <a:cubicBezTo>
                      <a:pt x="f37" y="f50"/>
                      <a:pt x="f29" y="f50"/>
                      <a:pt x="f41" y="f51"/>
                    </a:cubicBezTo>
                    <a:cubicBezTo>
                      <a:pt x="f55" y="f49"/>
                      <a:pt x="f36" y="f49"/>
                      <a:pt x="f31" y="f49"/>
                    </a:cubicBezTo>
                    <a:cubicBezTo>
                      <a:pt x="f7" y="f9"/>
                      <a:pt x="f56" y="f48"/>
                      <a:pt x="f8" y="f9"/>
                    </a:cubicBezTo>
                    <a:close/>
                  </a:path>
                </a:pathLst>
              </a:custGeom>
              <a:solidFill>
                <a:srgbClr val="604A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Freeform 19">
                <a:extLst>
                  <a:ext uri="{FF2B5EF4-FFF2-40B4-BE49-F238E27FC236}">
                    <a16:creationId xmlns:a16="http://schemas.microsoft.com/office/drawing/2014/main" id="{81FBB532-168A-6185-C957-B47EE0B0D4E7}"/>
                  </a:ext>
                </a:extLst>
              </p:cNvPr>
              <p:cNvSpPr/>
              <p:nvPr/>
            </p:nvSpPr>
            <p:spPr>
              <a:xfrm>
                <a:off x="5114925" y="2141543"/>
                <a:ext cx="155576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46"/>
                  <a:gd name="f8" fmla="val 3"/>
                  <a:gd name="f9" fmla="val 36"/>
                  <a:gd name="f10" fmla="val 8"/>
                  <a:gd name="f11" fmla="val 29"/>
                  <a:gd name="f12" fmla="val 11"/>
                  <a:gd name="f13" fmla="val 24"/>
                  <a:gd name="f14" fmla="val 17"/>
                  <a:gd name="f15" fmla="val 27"/>
                  <a:gd name="f16" fmla="val 19"/>
                  <a:gd name="f17" fmla="val 30"/>
                  <a:gd name="f18" fmla="val 21"/>
                  <a:gd name="f19" fmla="val 34"/>
                  <a:gd name="f20" fmla="val 22"/>
                  <a:gd name="f21" fmla="val 35"/>
                  <a:gd name="f22" fmla="val 26"/>
                  <a:gd name="f23" fmla="val 33"/>
                  <a:gd name="f24" fmla="val 28"/>
                  <a:gd name="f25" fmla="val 31"/>
                  <a:gd name="f26" fmla="val 40"/>
                  <a:gd name="f27" fmla="val 42"/>
                  <a:gd name="f28" fmla="val 14"/>
                  <a:gd name="f29" fmla="val 43"/>
                  <a:gd name="f30" fmla="val 9"/>
                  <a:gd name="f31" fmla="val 44"/>
                  <a:gd name="f32" fmla="val 7"/>
                  <a:gd name="f33" fmla="val 45"/>
                  <a:gd name="f34" fmla="val 6"/>
                  <a:gd name="f35" fmla="val 4"/>
                  <a:gd name="f36" fmla="val 2"/>
                  <a:gd name="f37" fmla="val 1"/>
                  <a:gd name="f38" fmla="val 38"/>
                  <a:gd name="f39" fmla="val 18"/>
                  <a:gd name="f40" fmla="val 23"/>
                  <a:gd name="f41" fmla="val 5"/>
                  <a:gd name="f42" fmla="val 32"/>
                  <a:gd name="f43" fmla="val 39"/>
                  <a:gd name="f44" fmla="+- 0 0 -90"/>
                  <a:gd name="f45" fmla="*/ f3 1 41"/>
                  <a:gd name="f46" fmla="*/ f4 1 46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1"/>
                  <a:gd name="f55" fmla="*/ f51 1 46"/>
                  <a:gd name="f56" fmla="*/ 41 f52 1"/>
                  <a:gd name="f57" fmla="*/ 3 f51 1"/>
                  <a:gd name="f58" fmla="*/ 24 f52 1"/>
                  <a:gd name="f59" fmla="*/ 17 f51 1"/>
                  <a:gd name="f60" fmla="*/ 34 f52 1"/>
                  <a:gd name="f61" fmla="*/ 22 f51 1"/>
                  <a:gd name="f62" fmla="*/ 33 f52 1"/>
                  <a:gd name="f63" fmla="*/ 26 f51 1"/>
                  <a:gd name="f64" fmla="*/ 35 f51 1"/>
                  <a:gd name="f65" fmla="*/ 17 f52 1"/>
                  <a:gd name="f66" fmla="*/ 42 f51 1"/>
                  <a:gd name="f67" fmla="*/ 9 f52 1"/>
                  <a:gd name="f68" fmla="*/ 44 f51 1"/>
                  <a:gd name="f69" fmla="*/ 4 f52 1"/>
                  <a:gd name="f70" fmla="*/ 45 f51 1"/>
                  <a:gd name="f71" fmla="*/ 1 f52 1"/>
                  <a:gd name="f72" fmla="*/ 40 f51 1"/>
                  <a:gd name="f73" fmla="*/ 0 f52 1"/>
                  <a:gd name="f74" fmla="*/ 36 f51 1"/>
                  <a:gd name="f75" fmla="*/ 3 f52 1"/>
                  <a:gd name="f76" fmla="*/ 31 f51 1"/>
                  <a:gd name="f77" fmla="*/ 23 f52 1"/>
                  <a:gd name="f78" fmla="*/ 11 f51 1"/>
                  <a:gd name="f79" fmla="*/ 32 f52 1"/>
                  <a:gd name="f80" fmla="+- f53 0 f1"/>
                  <a:gd name="f81" fmla="*/ f56 1 41"/>
                  <a:gd name="f82" fmla="*/ f57 1 46"/>
                  <a:gd name="f83" fmla="*/ f58 1 41"/>
                  <a:gd name="f84" fmla="*/ f59 1 46"/>
                  <a:gd name="f85" fmla="*/ f60 1 41"/>
                  <a:gd name="f86" fmla="*/ f61 1 46"/>
                  <a:gd name="f87" fmla="*/ f62 1 41"/>
                  <a:gd name="f88" fmla="*/ f63 1 46"/>
                  <a:gd name="f89" fmla="*/ f64 1 46"/>
                  <a:gd name="f90" fmla="*/ f65 1 41"/>
                  <a:gd name="f91" fmla="*/ f66 1 46"/>
                  <a:gd name="f92" fmla="*/ f67 1 41"/>
                  <a:gd name="f93" fmla="*/ f68 1 46"/>
                  <a:gd name="f94" fmla="*/ f69 1 41"/>
                  <a:gd name="f95" fmla="*/ f70 1 46"/>
                  <a:gd name="f96" fmla="*/ f71 1 41"/>
                  <a:gd name="f97" fmla="*/ f72 1 46"/>
                  <a:gd name="f98" fmla="*/ f73 1 41"/>
                  <a:gd name="f99" fmla="*/ f74 1 46"/>
                  <a:gd name="f100" fmla="*/ f75 1 41"/>
                  <a:gd name="f101" fmla="*/ f76 1 46"/>
                  <a:gd name="f102" fmla="*/ f77 1 41"/>
                  <a:gd name="f103" fmla="*/ f78 1 46"/>
                  <a:gd name="f104" fmla="*/ f79 1 41"/>
                  <a:gd name="f105" fmla="*/ 0 1 f54"/>
                  <a:gd name="f106" fmla="*/ f48 1 f54"/>
                  <a:gd name="f107" fmla="*/ 0 1 f55"/>
                  <a:gd name="f108" fmla="*/ f49 1 f55"/>
                  <a:gd name="f109" fmla="*/ f81 1 f54"/>
                  <a:gd name="f110" fmla="*/ f82 1 f55"/>
                  <a:gd name="f111" fmla="*/ f83 1 f54"/>
                  <a:gd name="f112" fmla="*/ f84 1 f55"/>
                  <a:gd name="f113" fmla="*/ f85 1 f54"/>
                  <a:gd name="f114" fmla="*/ f86 1 f55"/>
                  <a:gd name="f115" fmla="*/ f87 1 f54"/>
                  <a:gd name="f116" fmla="*/ f88 1 f55"/>
                  <a:gd name="f117" fmla="*/ f89 1 f55"/>
                  <a:gd name="f118" fmla="*/ f90 1 f54"/>
                  <a:gd name="f119" fmla="*/ f91 1 f55"/>
                  <a:gd name="f120" fmla="*/ f92 1 f54"/>
                  <a:gd name="f121" fmla="*/ f93 1 f55"/>
                  <a:gd name="f122" fmla="*/ f94 1 f54"/>
                  <a:gd name="f123" fmla="*/ f95 1 f55"/>
                  <a:gd name="f124" fmla="*/ f96 1 f54"/>
                  <a:gd name="f125" fmla="*/ f97 1 f55"/>
                  <a:gd name="f126" fmla="*/ f98 1 f54"/>
                  <a:gd name="f127" fmla="*/ f99 1 f55"/>
                  <a:gd name="f128" fmla="*/ f100 1 f54"/>
                  <a:gd name="f129" fmla="*/ f101 1 f55"/>
                  <a:gd name="f130" fmla="*/ f102 1 f54"/>
                  <a:gd name="f131" fmla="*/ f103 1 f55"/>
                  <a:gd name="f132" fmla="*/ f104 1 f54"/>
                  <a:gd name="f133" fmla="*/ f105 f45 1"/>
                  <a:gd name="f134" fmla="*/ f106 f45 1"/>
                  <a:gd name="f135" fmla="*/ f108 f46 1"/>
                  <a:gd name="f136" fmla="*/ f107 f46 1"/>
                  <a:gd name="f137" fmla="*/ f109 f45 1"/>
                  <a:gd name="f138" fmla="*/ f110 f46 1"/>
                  <a:gd name="f139" fmla="*/ f111 f45 1"/>
                  <a:gd name="f140" fmla="*/ f112 f46 1"/>
                  <a:gd name="f141" fmla="*/ f113 f45 1"/>
                  <a:gd name="f142" fmla="*/ f114 f46 1"/>
                  <a:gd name="f143" fmla="*/ f115 f45 1"/>
                  <a:gd name="f144" fmla="*/ f116 f46 1"/>
                  <a:gd name="f145" fmla="*/ f117 f46 1"/>
                  <a:gd name="f146" fmla="*/ f118 f45 1"/>
                  <a:gd name="f147" fmla="*/ f119 f46 1"/>
                  <a:gd name="f148" fmla="*/ f120 f45 1"/>
                  <a:gd name="f149" fmla="*/ f121 f46 1"/>
                  <a:gd name="f150" fmla="*/ f122 f45 1"/>
                  <a:gd name="f151" fmla="*/ f123 f46 1"/>
                  <a:gd name="f152" fmla="*/ f124 f45 1"/>
                  <a:gd name="f153" fmla="*/ f125 f46 1"/>
                  <a:gd name="f154" fmla="*/ f126 f45 1"/>
                  <a:gd name="f155" fmla="*/ f127 f46 1"/>
                  <a:gd name="f156" fmla="*/ f128 f45 1"/>
                  <a:gd name="f157" fmla="*/ f129 f46 1"/>
                  <a:gd name="f158" fmla="*/ f130 f45 1"/>
                  <a:gd name="f159" fmla="*/ f131 f46 1"/>
                  <a:gd name="f160" fmla="*/ f132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37" y="f138"/>
                  </a:cxn>
                  <a:cxn ang="f80">
                    <a:pos x="f139" y="f140"/>
                  </a:cxn>
                  <a:cxn ang="f80">
                    <a:pos x="f141" y="f142"/>
                  </a:cxn>
                  <a:cxn ang="f80">
                    <a:pos x="f143" y="f144"/>
                  </a:cxn>
                  <a:cxn ang="f80">
                    <a:pos x="f139" y="f145"/>
                  </a:cxn>
                  <a:cxn ang="f80">
                    <a:pos x="f146" y="f147"/>
                  </a:cxn>
                  <a:cxn ang="f80">
                    <a:pos x="f148" y="f149"/>
                  </a:cxn>
                  <a:cxn ang="f80">
                    <a:pos x="f150" y="f151"/>
                  </a:cxn>
                  <a:cxn ang="f80">
                    <a:pos x="f152" y="f153"/>
                  </a:cxn>
                  <a:cxn ang="f80">
                    <a:pos x="f154" y="f155"/>
                  </a:cxn>
                  <a:cxn ang="f80">
                    <a:pos x="f156" y="f157"/>
                  </a:cxn>
                  <a:cxn ang="f80">
                    <a:pos x="f158" y="f159"/>
                  </a:cxn>
                  <a:cxn ang="f80">
                    <a:pos x="f160" y="f138"/>
                  </a:cxn>
                  <a:cxn ang="f80">
                    <a:pos x="f137" y="f138"/>
                  </a:cxn>
                </a:cxnLst>
                <a:rect l="f133" t="f136" r="f134" b="f135"/>
                <a:pathLst>
                  <a:path w="41" h="46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3"/>
                      <a:pt x="f21" y="f22"/>
                      <a:pt x="f23" y="f22"/>
                    </a:cubicBezTo>
                    <a:cubicBezTo>
                      <a:pt x="f24" y="f15"/>
                      <a:pt x="f22" y="f25"/>
                      <a:pt x="f13" y="f21"/>
                    </a:cubicBezTo>
                    <a:cubicBezTo>
                      <a:pt x="f13" y="f26"/>
                      <a:pt x="f18" y="f27"/>
                      <a:pt x="f14" y="f27"/>
                    </a:cubicBezTo>
                    <a:cubicBezTo>
                      <a:pt x="f28" y="f27"/>
                      <a:pt x="f12" y="f29"/>
                      <a:pt x="f30" y="f31"/>
                    </a:cubicBezTo>
                    <a:cubicBezTo>
                      <a:pt x="f32" y="f33"/>
                      <a:pt x="f34" y="f7"/>
                      <a:pt x="f35" y="f33"/>
                    </a:cubicBezTo>
                    <a:cubicBezTo>
                      <a:pt x="f36" y="f31"/>
                      <a:pt x="f37" y="f27"/>
                      <a:pt x="f37" y="f26"/>
                    </a:cubicBezTo>
                    <a:cubicBezTo>
                      <a:pt x="f8" y="f38"/>
                      <a:pt x="f5" y="f38"/>
                      <a:pt x="f5" y="f9"/>
                    </a:cubicBezTo>
                    <a:cubicBezTo>
                      <a:pt x="f37" y="f19"/>
                      <a:pt x="f36" y="f23"/>
                      <a:pt x="f8" y="f25"/>
                    </a:cubicBezTo>
                    <a:cubicBezTo>
                      <a:pt x="f30" y="f13"/>
                      <a:pt x="f14" y="f39"/>
                      <a:pt x="f40" y="f12"/>
                    </a:cubicBezTo>
                    <a:cubicBezTo>
                      <a:pt x="f22" y="f10"/>
                      <a:pt x="f11" y="f41"/>
                      <a:pt x="f42" y="f8"/>
                    </a:cubicBezTo>
                    <a:cubicBezTo>
                      <a:pt x="f9" y="f5"/>
                      <a:pt x="f43" y="f5"/>
                      <a:pt x="f6" y="f8"/>
                    </a:cubicBezTo>
                    <a:close/>
                  </a:path>
                </a:pathLst>
              </a:custGeom>
              <a:solidFill>
                <a:srgbClr val="20141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reeform 20">
                <a:extLst>
                  <a:ext uri="{FF2B5EF4-FFF2-40B4-BE49-F238E27FC236}">
                    <a16:creationId xmlns:a16="http://schemas.microsoft.com/office/drawing/2014/main" id="{250B5FAF-EDA8-5795-87AB-DA9DA300DB50}"/>
                  </a:ext>
                </a:extLst>
              </p:cNvPr>
              <p:cNvSpPr/>
              <p:nvPr/>
            </p:nvSpPr>
            <p:spPr>
              <a:xfrm>
                <a:off x="5029200" y="1009653"/>
                <a:ext cx="225427" cy="2190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58"/>
                  <a:gd name="f8" fmla="val 5"/>
                  <a:gd name="f9" fmla="val 6"/>
                  <a:gd name="f10" fmla="val 59"/>
                  <a:gd name="f11" fmla="val 7"/>
                  <a:gd name="f12" fmla="val 56"/>
                  <a:gd name="f13" fmla="val 8"/>
                  <a:gd name="f14" fmla="val 54"/>
                  <a:gd name="f15" fmla="val 51"/>
                  <a:gd name="f16" fmla="val 47"/>
                  <a:gd name="f17" fmla="val 3"/>
                  <a:gd name="f18" fmla="val 41"/>
                  <a:gd name="f19" fmla="val 4"/>
                  <a:gd name="f20" fmla="val 39"/>
                  <a:gd name="f21" fmla="val 38"/>
                  <a:gd name="f22" fmla="val 9"/>
                  <a:gd name="f23" fmla="val 10"/>
                  <a:gd name="f24" fmla="val 15"/>
                  <a:gd name="f25" fmla="val 35"/>
                  <a:gd name="f26" fmla="val 14"/>
                  <a:gd name="f27" fmla="val 34"/>
                  <a:gd name="f28" fmla="val 31"/>
                  <a:gd name="f29" fmla="val 32"/>
                  <a:gd name="f30" fmla="val 18"/>
                  <a:gd name="f31" fmla="val 33"/>
                  <a:gd name="f32" fmla="val 20"/>
                  <a:gd name="f33" fmla="val 22"/>
                  <a:gd name="f34" fmla="val 23"/>
                  <a:gd name="f35" fmla="val 29"/>
                  <a:gd name="f36" fmla="val 25"/>
                  <a:gd name="f37" fmla="val 27"/>
                  <a:gd name="f38" fmla="val 36"/>
                  <a:gd name="f39" fmla="val 21"/>
                  <a:gd name="f40" fmla="val 17"/>
                  <a:gd name="f41" fmla="val 42"/>
                  <a:gd name="f42" fmla="val 43"/>
                  <a:gd name="f43" fmla="val 16"/>
                  <a:gd name="f44" fmla="val 44"/>
                  <a:gd name="f45" fmla="val 49"/>
                  <a:gd name="f46" fmla="val 13"/>
                  <a:gd name="f47" fmla="val 53"/>
                  <a:gd name="f48" fmla="val 19"/>
                  <a:gd name="f49" fmla="val 55"/>
                  <a:gd name="f50" fmla="val 57"/>
                  <a:gd name="f51" fmla="val 52"/>
                  <a:gd name="f52" fmla="val 50"/>
                  <a:gd name="f53" fmla="val 48"/>
                  <a:gd name="f54" fmla="val 46"/>
                  <a:gd name="f55" fmla="val 45"/>
                  <a:gd name="f56" fmla="val 11"/>
                  <a:gd name="f57" fmla="val 37"/>
                  <a:gd name="f58" fmla="val 24"/>
                  <a:gd name="f59" fmla="val 26"/>
                  <a:gd name="f60" fmla="val 30"/>
                  <a:gd name="f61" fmla="val 1"/>
                  <a:gd name="f62" fmla="+- 0 0 -90"/>
                  <a:gd name="f63" fmla="*/ f3 1 60"/>
                  <a:gd name="f64" fmla="*/ f4 1 58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0"/>
                  <a:gd name="f73" fmla="*/ f69 1 58"/>
                  <a:gd name="f74" fmla="*/ 60 f70 1"/>
                  <a:gd name="f75" fmla="*/ 5 f69 1"/>
                  <a:gd name="f76" fmla="*/ 59 f70 1"/>
                  <a:gd name="f77" fmla="*/ 7 f69 1"/>
                  <a:gd name="f78" fmla="*/ 51 f70 1"/>
                  <a:gd name="f79" fmla="*/ 6 f69 1"/>
                  <a:gd name="f80" fmla="*/ 39 f70 1"/>
                  <a:gd name="f81" fmla="*/ 8 f69 1"/>
                  <a:gd name="f82" fmla="*/ 38 f70 1"/>
                  <a:gd name="f83" fmla="*/ 10 f69 1"/>
                  <a:gd name="f84" fmla="*/ 35 f70 1"/>
                  <a:gd name="f85" fmla="*/ 14 f69 1"/>
                  <a:gd name="f86" fmla="*/ 32 f70 1"/>
                  <a:gd name="f87" fmla="*/ 18 f69 1"/>
                  <a:gd name="f88" fmla="*/ 31 f70 1"/>
                  <a:gd name="f89" fmla="*/ 23 f69 1"/>
                  <a:gd name="f90" fmla="*/ 27 f70 1"/>
                  <a:gd name="f91" fmla="*/ 31 f69 1"/>
                  <a:gd name="f92" fmla="*/ 21 f70 1"/>
                  <a:gd name="f93" fmla="*/ 39 f69 1"/>
                  <a:gd name="f94" fmla="*/ 18 f70 1"/>
                  <a:gd name="f95" fmla="*/ 42 f69 1"/>
                  <a:gd name="f96" fmla="*/ 16 f70 1"/>
                  <a:gd name="f97" fmla="*/ 44 f69 1"/>
                  <a:gd name="f98" fmla="*/ 13 f70 1"/>
                  <a:gd name="f99" fmla="*/ 51 f69 1"/>
                  <a:gd name="f100" fmla="*/ 54 f69 1"/>
                  <a:gd name="f101" fmla="*/ 19 f70 1"/>
                  <a:gd name="f102" fmla="*/ 56 f69 1"/>
                  <a:gd name="f103" fmla="*/ 57 f69 1"/>
                  <a:gd name="f104" fmla="*/ 6 f70 1"/>
                  <a:gd name="f105" fmla="*/ 5 f70 1"/>
                  <a:gd name="f106" fmla="*/ 50 f69 1"/>
                  <a:gd name="f107" fmla="*/ 4 f70 1"/>
                  <a:gd name="f108" fmla="*/ 45 f69 1"/>
                  <a:gd name="f109" fmla="*/ 14 f70 1"/>
                  <a:gd name="f110" fmla="*/ 32 f69 1"/>
                  <a:gd name="f111" fmla="*/ 30 f70 1"/>
                  <a:gd name="f112" fmla="*/ 43 f70 1"/>
                  <a:gd name="f113" fmla="*/ 1 f69 1"/>
                  <a:gd name="f114" fmla="+- f71 0 f1"/>
                  <a:gd name="f115" fmla="*/ f74 1 60"/>
                  <a:gd name="f116" fmla="*/ f75 1 58"/>
                  <a:gd name="f117" fmla="*/ f76 1 60"/>
                  <a:gd name="f118" fmla="*/ f77 1 58"/>
                  <a:gd name="f119" fmla="*/ f78 1 60"/>
                  <a:gd name="f120" fmla="*/ f79 1 58"/>
                  <a:gd name="f121" fmla="*/ f80 1 60"/>
                  <a:gd name="f122" fmla="*/ f81 1 58"/>
                  <a:gd name="f123" fmla="*/ f82 1 60"/>
                  <a:gd name="f124" fmla="*/ f83 1 58"/>
                  <a:gd name="f125" fmla="*/ f84 1 60"/>
                  <a:gd name="f126" fmla="*/ f85 1 58"/>
                  <a:gd name="f127" fmla="*/ f86 1 60"/>
                  <a:gd name="f128" fmla="*/ f87 1 58"/>
                  <a:gd name="f129" fmla="*/ f88 1 60"/>
                  <a:gd name="f130" fmla="*/ f89 1 58"/>
                  <a:gd name="f131" fmla="*/ f90 1 60"/>
                  <a:gd name="f132" fmla="*/ f91 1 58"/>
                  <a:gd name="f133" fmla="*/ f92 1 60"/>
                  <a:gd name="f134" fmla="*/ f93 1 58"/>
                  <a:gd name="f135" fmla="*/ f94 1 60"/>
                  <a:gd name="f136" fmla="*/ f95 1 58"/>
                  <a:gd name="f137" fmla="*/ f96 1 60"/>
                  <a:gd name="f138" fmla="*/ f97 1 58"/>
                  <a:gd name="f139" fmla="*/ f98 1 60"/>
                  <a:gd name="f140" fmla="*/ f99 1 58"/>
                  <a:gd name="f141" fmla="*/ f100 1 58"/>
                  <a:gd name="f142" fmla="*/ f101 1 60"/>
                  <a:gd name="f143" fmla="*/ f102 1 58"/>
                  <a:gd name="f144" fmla="*/ f103 1 58"/>
                  <a:gd name="f145" fmla="*/ f104 1 60"/>
                  <a:gd name="f146" fmla="*/ f105 1 60"/>
                  <a:gd name="f147" fmla="*/ f106 1 58"/>
                  <a:gd name="f148" fmla="*/ f107 1 60"/>
                  <a:gd name="f149" fmla="*/ f108 1 58"/>
                  <a:gd name="f150" fmla="*/ f109 1 60"/>
                  <a:gd name="f151" fmla="*/ f110 1 58"/>
                  <a:gd name="f152" fmla="*/ f111 1 60"/>
                  <a:gd name="f153" fmla="*/ f112 1 60"/>
                  <a:gd name="f154" fmla="*/ f113 1 58"/>
                  <a:gd name="f155" fmla="*/ 0 1 f72"/>
                  <a:gd name="f156" fmla="*/ f66 1 f72"/>
                  <a:gd name="f157" fmla="*/ 0 1 f73"/>
                  <a:gd name="f158" fmla="*/ f67 1 f73"/>
                  <a:gd name="f159" fmla="*/ f115 1 f72"/>
                  <a:gd name="f160" fmla="*/ f116 1 f73"/>
                  <a:gd name="f161" fmla="*/ f117 1 f72"/>
                  <a:gd name="f162" fmla="*/ f118 1 f73"/>
                  <a:gd name="f163" fmla="*/ f119 1 f72"/>
                  <a:gd name="f164" fmla="*/ f120 1 f73"/>
                  <a:gd name="f165" fmla="*/ f121 1 f72"/>
                  <a:gd name="f166" fmla="*/ f122 1 f73"/>
                  <a:gd name="f167" fmla="*/ f123 1 f72"/>
                  <a:gd name="f168" fmla="*/ f124 1 f73"/>
                  <a:gd name="f169" fmla="*/ f125 1 f72"/>
                  <a:gd name="f170" fmla="*/ f126 1 f73"/>
                  <a:gd name="f171" fmla="*/ f127 1 f72"/>
                  <a:gd name="f172" fmla="*/ f128 1 f73"/>
                  <a:gd name="f173" fmla="*/ f129 1 f72"/>
                  <a:gd name="f174" fmla="*/ f130 1 f73"/>
                  <a:gd name="f175" fmla="*/ f131 1 f72"/>
                  <a:gd name="f176" fmla="*/ f132 1 f73"/>
                  <a:gd name="f177" fmla="*/ f133 1 f72"/>
                  <a:gd name="f178" fmla="*/ f134 1 f73"/>
                  <a:gd name="f179" fmla="*/ f135 1 f72"/>
                  <a:gd name="f180" fmla="*/ f136 1 f73"/>
                  <a:gd name="f181" fmla="*/ f137 1 f72"/>
                  <a:gd name="f182" fmla="*/ f138 1 f73"/>
                  <a:gd name="f183" fmla="*/ f139 1 f72"/>
                  <a:gd name="f184" fmla="*/ f140 1 f73"/>
                  <a:gd name="f185" fmla="*/ f141 1 f73"/>
                  <a:gd name="f186" fmla="*/ f142 1 f72"/>
                  <a:gd name="f187" fmla="*/ f143 1 f73"/>
                  <a:gd name="f188" fmla="*/ f144 1 f73"/>
                  <a:gd name="f189" fmla="*/ f145 1 f72"/>
                  <a:gd name="f190" fmla="*/ f146 1 f72"/>
                  <a:gd name="f191" fmla="*/ f147 1 f73"/>
                  <a:gd name="f192" fmla="*/ f148 1 f72"/>
                  <a:gd name="f193" fmla="*/ f149 1 f73"/>
                  <a:gd name="f194" fmla="*/ f150 1 f72"/>
                  <a:gd name="f195" fmla="*/ f151 1 f73"/>
                  <a:gd name="f196" fmla="*/ f152 1 f72"/>
                  <a:gd name="f197" fmla="*/ f153 1 f72"/>
                  <a:gd name="f198" fmla="*/ f154 1 f73"/>
                  <a:gd name="f199" fmla="*/ f155 f63 1"/>
                  <a:gd name="f200" fmla="*/ f156 f63 1"/>
                  <a:gd name="f201" fmla="*/ f158 f64 1"/>
                  <a:gd name="f202" fmla="*/ f157 f64 1"/>
                  <a:gd name="f203" fmla="*/ f159 f63 1"/>
                  <a:gd name="f204" fmla="*/ f160 f64 1"/>
                  <a:gd name="f205" fmla="*/ f161 f63 1"/>
                  <a:gd name="f206" fmla="*/ f162 f64 1"/>
                  <a:gd name="f207" fmla="*/ f163 f63 1"/>
                  <a:gd name="f208" fmla="*/ f164 f64 1"/>
                  <a:gd name="f209" fmla="*/ f165 f63 1"/>
                  <a:gd name="f210" fmla="*/ f166 f64 1"/>
                  <a:gd name="f211" fmla="*/ f167 f63 1"/>
                  <a:gd name="f212" fmla="*/ f168 f64 1"/>
                  <a:gd name="f213" fmla="*/ f169 f63 1"/>
                  <a:gd name="f214" fmla="*/ f170 f64 1"/>
                  <a:gd name="f215" fmla="*/ f171 f63 1"/>
                  <a:gd name="f216" fmla="*/ f172 f64 1"/>
                  <a:gd name="f217" fmla="*/ f173 f63 1"/>
                  <a:gd name="f218" fmla="*/ f174 f64 1"/>
                  <a:gd name="f219" fmla="*/ f175 f63 1"/>
                  <a:gd name="f220" fmla="*/ f176 f64 1"/>
                  <a:gd name="f221" fmla="*/ f177 f63 1"/>
                  <a:gd name="f222" fmla="*/ f178 f64 1"/>
                  <a:gd name="f223" fmla="*/ f179 f63 1"/>
                  <a:gd name="f224" fmla="*/ f180 f64 1"/>
                  <a:gd name="f225" fmla="*/ f181 f63 1"/>
                  <a:gd name="f226" fmla="*/ f182 f64 1"/>
                  <a:gd name="f227" fmla="*/ f183 f63 1"/>
                  <a:gd name="f228" fmla="*/ f184 f64 1"/>
                  <a:gd name="f229" fmla="*/ f185 f64 1"/>
                  <a:gd name="f230" fmla="*/ f186 f63 1"/>
                  <a:gd name="f231" fmla="*/ f187 f64 1"/>
                  <a:gd name="f232" fmla="*/ f188 f64 1"/>
                  <a:gd name="f233" fmla="*/ f189 f63 1"/>
                  <a:gd name="f234" fmla="*/ f190 f63 1"/>
                  <a:gd name="f235" fmla="*/ f191 f64 1"/>
                  <a:gd name="f236" fmla="*/ f192 f63 1"/>
                  <a:gd name="f237" fmla="*/ f193 f64 1"/>
                  <a:gd name="f238" fmla="*/ f194 f63 1"/>
                  <a:gd name="f239" fmla="*/ f195 f64 1"/>
                  <a:gd name="f240" fmla="*/ f196 f63 1"/>
                  <a:gd name="f241" fmla="*/ f197 f63 1"/>
                  <a:gd name="f242" fmla="*/ f198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4">
                    <a:pos x="f203" y="f204"/>
                  </a:cxn>
                  <a:cxn ang="f114">
                    <a:pos x="f205" y="f206"/>
                  </a:cxn>
                  <a:cxn ang="f114">
                    <a:pos x="f207" y="f208"/>
                  </a:cxn>
                  <a:cxn ang="f114">
                    <a:pos x="f209" y="f210"/>
                  </a:cxn>
                  <a:cxn ang="f114">
                    <a:pos x="f211" y="f212"/>
                  </a:cxn>
                  <a:cxn ang="f114">
                    <a:pos x="f213" y="f214"/>
                  </a:cxn>
                  <a:cxn ang="f114">
                    <a:pos x="f215" y="f216"/>
                  </a:cxn>
                  <a:cxn ang="f114">
                    <a:pos x="f217" y="f218"/>
                  </a:cxn>
                  <a:cxn ang="f114">
                    <a:pos x="f219" y="f220"/>
                  </a:cxn>
                  <a:cxn ang="f114">
                    <a:pos x="f221" y="f222"/>
                  </a:cxn>
                  <a:cxn ang="f114">
                    <a:pos x="f223" y="f224"/>
                  </a:cxn>
                  <a:cxn ang="f114">
                    <a:pos x="f225" y="f226"/>
                  </a:cxn>
                  <a:cxn ang="f114">
                    <a:pos x="f227" y="f228"/>
                  </a:cxn>
                  <a:cxn ang="f114">
                    <a:pos x="f223" y="f229"/>
                  </a:cxn>
                  <a:cxn ang="f114">
                    <a:pos x="f230" y="f231"/>
                  </a:cxn>
                  <a:cxn ang="f114">
                    <a:pos x="f225" y="f232"/>
                  </a:cxn>
                  <a:cxn ang="f114">
                    <a:pos x="f233" y="f229"/>
                  </a:cxn>
                  <a:cxn ang="f114">
                    <a:pos x="f234" y="f229"/>
                  </a:cxn>
                  <a:cxn ang="f114">
                    <a:pos x="f234" y="f235"/>
                  </a:cxn>
                  <a:cxn ang="f114">
                    <a:pos x="f236" y="f237"/>
                  </a:cxn>
                  <a:cxn ang="f114">
                    <a:pos x="f238" y="f239"/>
                  </a:cxn>
                  <a:cxn ang="f114">
                    <a:pos x="f240" y="f206"/>
                  </a:cxn>
                  <a:cxn ang="f114">
                    <a:pos x="f241" y="f242"/>
                  </a:cxn>
                  <a:cxn ang="f114">
                    <a:pos x="f203" y="f204"/>
                  </a:cxn>
                </a:cxnLst>
                <a:rect l="f199" t="f202" r="f200" b="f201"/>
                <a:pathLst>
                  <a:path w="60" h="57">
                    <a:moveTo>
                      <a:pt x="f6" y="f8"/>
                    </a:moveTo>
                    <a:cubicBezTo>
                      <a:pt x="f6" y="f9"/>
                      <a:pt x="f6" y="f9"/>
                      <a:pt x="f10" y="f11"/>
                    </a:cubicBezTo>
                    <a:cubicBezTo>
                      <a:pt x="f12" y="f13"/>
                      <a:pt x="f14" y="f13"/>
                      <a:pt x="f15" y="f9"/>
                    </a:cubicBezTo>
                    <a:cubicBezTo>
                      <a:pt x="f16" y="f17"/>
                      <a:pt x="f18" y="f19"/>
                      <a:pt x="f20" y="f13"/>
                    </a:cubicBezTo>
                    <a:cubicBezTo>
                      <a:pt x="f21" y="f22"/>
                      <a:pt x="f21" y="f23"/>
                      <a:pt x="f21" y="f23"/>
                    </a:cubicBezTo>
                    <a:cubicBezTo>
                      <a:pt x="f18" y="f24"/>
                      <a:pt x="f20" y="f24"/>
                      <a:pt x="f25" y="f26"/>
                    </a:cubicBezTo>
                    <a:cubicBezTo>
                      <a:pt x="f27" y="f26"/>
                      <a:pt x="f28" y="f24"/>
                      <a:pt x="f29" y="f30"/>
                    </a:cubicBezTo>
                    <a:cubicBezTo>
                      <a:pt x="f31" y="f32"/>
                      <a:pt x="f29" y="f33"/>
                      <a:pt x="f28" y="f34"/>
                    </a:cubicBezTo>
                    <a:cubicBezTo>
                      <a:pt x="f35" y="f36"/>
                      <a:pt x="f37" y="f37"/>
                      <a:pt x="f37" y="f28"/>
                    </a:cubicBezTo>
                    <a:cubicBezTo>
                      <a:pt x="f33" y="f29"/>
                      <a:pt x="f34" y="f38"/>
                      <a:pt x="f39" y="f20"/>
                    </a:cubicBezTo>
                    <a:cubicBezTo>
                      <a:pt x="f32" y="f18"/>
                      <a:pt x="f40" y="f20"/>
                      <a:pt x="f30" y="f41"/>
                    </a:cubicBezTo>
                    <a:cubicBezTo>
                      <a:pt x="f40" y="f42"/>
                      <a:pt x="f43" y="f42"/>
                      <a:pt x="f43" y="f44"/>
                    </a:cubicBezTo>
                    <a:cubicBezTo>
                      <a:pt x="f24" y="f16"/>
                      <a:pt x="f24" y="f45"/>
                      <a:pt x="f46" y="f15"/>
                    </a:cubicBezTo>
                    <a:cubicBezTo>
                      <a:pt x="f26" y="f47"/>
                      <a:pt x="f40" y="f47"/>
                      <a:pt x="f30" y="f14"/>
                    </a:cubicBezTo>
                    <a:cubicBezTo>
                      <a:pt x="f48" y="f49"/>
                      <a:pt x="f32" y="f49"/>
                      <a:pt x="f48" y="f12"/>
                    </a:cubicBezTo>
                    <a:cubicBezTo>
                      <a:pt x="f30" y="f7"/>
                      <a:pt x="f40" y="f50"/>
                      <a:pt x="f43" y="f50"/>
                    </a:cubicBezTo>
                    <a:cubicBezTo>
                      <a:pt x="f46" y="f12"/>
                      <a:pt x="f22" y="f49"/>
                      <a:pt x="f9" y="f14"/>
                    </a:cubicBezTo>
                    <a:cubicBezTo>
                      <a:pt x="f9" y="f14"/>
                      <a:pt x="f8" y="f14"/>
                      <a:pt x="f8" y="f14"/>
                    </a:cubicBezTo>
                    <a:cubicBezTo>
                      <a:pt x="f8" y="f51"/>
                      <a:pt x="f5" y="f15"/>
                      <a:pt x="f8" y="f52"/>
                    </a:cubicBezTo>
                    <a:cubicBezTo>
                      <a:pt x="f19" y="f53"/>
                      <a:pt x="f9" y="f54"/>
                      <a:pt x="f19" y="f55"/>
                    </a:cubicBezTo>
                    <a:cubicBezTo>
                      <a:pt x="f13" y="f18"/>
                      <a:pt x="f56" y="f57"/>
                      <a:pt x="f26" y="f29"/>
                    </a:cubicBezTo>
                    <a:cubicBezTo>
                      <a:pt x="f32" y="f58"/>
                      <a:pt x="f59" y="f43"/>
                      <a:pt x="f60" y="f11"/>
                    </a:cubicBezTo>
                    <a:cubicBezTo>
                      <a:pt x="f31" y="f61"/>
                      <a:pt x="f57" y="f5"/>
                      <a:pt x="f42" y="f61"/>
                    </a:cubicBezTo>
                    <a:cubicBezTo>
                      <a:pt x="f45" y="f61"/>
                      <a:pt x="f49" y="f17"/>
                      <a:pt x="f6" y="f8"/>
                    </a:cubicBezTo>
                    <a:close/>
                  </a:path>
                </a:pathLst>
              </a:custGeom>
              <a:solidFill>
                <a:srgbClr val="4C20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reeform 21">
                <a:extLst>
                  <a:ext uri="{FF2B5EF4-FFF2-40B4-BE49-F238E27FC236}">
                    <a16:creationId xmlns:a16="http://schemas.microsoft.com/office/drawing/2014/main" id="{A2F3C0C1-3EAF-453B-9F82-72B60BF947B1}"/>
                  </a:ext>
                </a:extLst>
              </p:cNvPr>
              <p:cNvSpPr/>
              <p:nvPr/>
            </p:nvSpPr>
            <p:spPr>
              <a:xfrm>
                <a:off x="5111752" y="4745041"/>
                <a:ext cx="203197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4"/>
                  <a:gd name="f7" fmla="val 41"/>
                  <a:gd name="f8" fmla="val 3"/>
                  <a:gd name="f9" fmla="val 2"/>
                  <a:gd name="f10" fmla="val 40"/>
                  <a:gd name="f11" fmla="val 1"/>
                  <a:gd name="f12" fmla="val 39"/>
                  <a:gd name="f13" fmla="val 38"/>
                  <a:gd name="f14" fmla="val 5"/>
                  <a:gd name="f15" fmla="val 34"/>
                  <a:gd name="f16" fmla="val 11"/>
                  <a:gd name="f17" fmla="val 31"/>
                  <a:gd name="f18" fmla="val 16"/>
                  <a:gd name="f19" fmla="val 28"/>
                  <a:gd name="f20" fmla="val 17"/>
                  <a:gd name="f21" fmla="val 27"/>
                  <a:gd name="f22" fmla="val 18"/>
                  <a:gd name="f23" fmla="val 26"/>
                  <a:gd name="f24" fmla="val 24"/>
                  <a:gd name="f25" fmla="val 19"/>
                  <a:gd name="f26" fmla="val 21"/>
                  <a:gd name="f27" fmla="val 20"/>
                  <a:gd name="f28" fmla="val 22"/>
                  <a:gd name="f29" fmla="val 14"/>
                  <a:gd name="f30" fmla="val 12"/>
                  <a:gd name="f31" fmla="val 29"/>
                  <a:gd name="f32" fmla="val 32"/>
                  <a:gd name="f33" fmla="val 35"/>
                  <a:gd name="f34" fmla="val 36"/>
                  <a:gd name="f35" fmla="val 37"/>
                  <a:gd name="f36" fmla="val 13"/>
                  <a:gd name="f37" fmla="val 15"/>
                  <a:gd name="f38" fmla="val 33"/>
                  <a:gd name="f39" fmla="val 25"/>
                  <a:gd name="f40" fmla="val 30"/>
                  <a:gd name="f41" fmla="val 43"/>
                  <a:gd name="f42" fmla="val 46"/>
                  <a:gd name="f43" fmla="val 51"/>
                  <a:gd name="f44" fmla="val 52"/>
                  <a:gd name="f45" fmla="val 53"/>
                  <a:gd name="f46" fmla="val 7"/>
                  <a:gd name="f47" fmla="val 49"/>
                  <a:gd name="f48" fmla="val 8"/>
                  <a:gd name="f49" fmla="val 47"/>
                  <a:gd name="f50" fmla="val 44"/>
                  <a:gd name="f51" fmla="+- 0 0 -90"/>
                  <a:gd name="f52" fmla="*/ f3 1 54"/>
                  <a:gd name="f53" fmla="*/ f4 1 41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54"/>
                  <a:gd name="f62" fmla="*/ f58 1 41"/>
                  <a:gd name="f63" fmla="*/ 3 f59 1"/>
                  <a:gd name="f64" fmla="*/ 41 f58 1"/>
                  <a:gd name="f65" fmla="*/ 0 f59 1"/>
                  <a:gd name="f66" fmla="*/ 38 f58 1"/>
                  <a:gd name="f67" fmla="*/ 16 f59 1"/>
                  <a:gd name="f68" fmla="*/ 28 f58 1"/>
                  <a:gd name="f69" fmla="*/ 18 f59 1"/>
                  <a:gd name="f70" fmla="*/ 24 f58 1"/>
                  <a:gd name="f71" fmla="*/ 22 f59 1"/>
                  <a:gd name="f72" fmla="*/ 16 f58 1"/>
                  <a:gd name="f73" fmla="*/ 29 f59 1"/>
                  <a:gd name="f74" fmla="*/ 12 f58 1"/>
                  <a:gd name="f75" fmla="*/ 34 f59 1"/>
                  <a:gd name="f76" fmla="*/ 11 f58 1"/>
                  <a:gd name="f77" fmla="*/ 36 f59 1"/>
                  <a:gd name="f78" fmla="*/ 35 f59 1"/>
                  <a:gd name="f79" fmla="*/ 17 f58 1"/>
                  <a:gd name="f80" fmla="*/ 27 f59 1"/>
                  <a:gd name="f81" fmla="*/ 25 f58 1"/>
                  <a:gd name="f82" fmla="*/ 37 f59 1"/>
                  <a:gd name="f83" fmla="*/ 15 f58 1"/>
                  <a:gd name="f84" fmla="*/ 51 f59 1"/>
                  <a:gd name="f85" fmla="*/ 1 f58 1"/>
                  <a:gd name="f86" fmla="*/ 53 f59 1"/>
                  <a:gd name="f87" fmla="*/ 54 f59 1"/>
                  <a:gd name="f88" fmla="*/ 3 f58 1"/>
                  <a:gd name="f89" fmla="*/ 47 f59 1"/>
                  <a:gd name="f90" fmla="*/ 44 f59 1"/>
                  <a:gd name="f91" fmla="+- f60 0 f1"/>
                  <a:gd name="f92" fmla="*/ f63 1 54"/>
                  <a:gd name="f93" fmla="*/ f64 1 41"/>
                  <a:gd name="f94" fmla="*/ f65 1 54"/>
                  <a:gd name="f95" fmla="*/ f66 1 41"/>
                  <a:gd name="f96" fmla="*/ f67 1 54"/>
                  <a:gd name="f97" fmla="*/ f68 1 41"/>
                  <a:gd name="f98" fmla="*/ f69 1 54"/>
                  <a:gd name="f99" fmla="*/ f70 1 41"/>
                  <a:gd name="f100" fmla="*/ f71 1 54"/>
                  <a:gd name="f101" fmla="*/ f72 1 41"/>
                  <a:gd name="f102" fmla="*/ f73 1 54"/>
                  <a:gd name="f103" fmla="*/ f74 1 41"/>
                  <a:gd name="f104" fmla="*/ f75 1 54"/>
                  <a:gd name="f105" fmla="*/ f76 1 41"/>
                  <a:gd name="f106" fmla="*/ f77 1 54"/>
                  <a:gd name="f107" fmla="*/ f78 1 54"/>
                  <a:gd name="f108" fmla="*/ f79 1 41"/>
                  <a:gd name="f109" fmla="*/ f80 1 54"/>
                  <a:gd name="f110" fmla="*/ f81 1 41"/>
                  <a:gd name="f111" fmla="*/ f82 1 54"/>
                  <a:gd name="f112" fmla="*/ f83 1 41"/>
                  <a:gd name="f113" fmla="*/ f84 1 54"/>
                  <a:gd name="f114" fmla="*/ f85 1 41"/>
                  <a:gd name="f115" fmla="*/ f86 1 54"/>
                  <a:gd name="f116" fmla="*/ f87 1 54"/>
                  <a:gd name="f117" fmla="*/ f88 1 41"/>
                  <a:gd name="f118" fmla="*/ f89 1 54"/>
                  <a:gd name="f119" fmla="*/ f90 1 54"/>
                  <a:gd name="f120" fmla="*/ 0 1 f61"/>
                  <a:gd name="f121" fmla="*/ f55 1 f61"/>
                  <a:gd name="f122" fmla="*/ 0 1 f62"/>
                  <a:gd name="f123" fmla="*/ f56 1 f62"/>
                  <a:gd name="f124" fmla="*/ f92 1 f61"/>
                  <a:gd name="f125" fmla="*/ f93 1 f62"/>
                  <a:gd name="f126" fmla="*/ f94 1 f61"/>
                  <a:gd name="f127" fmla="*/ f95 1 f62"/>
                  <a:gd name="f128" fmla="*/ f96 1 f61"/>
                  <a:gd name="f129" fmla="*/ f97 1 f62"/>
                  <a:gd name="f130" fmla="*/ f98 1 f61"/>
                  <a:gd name="f131" fmla="*/ f99 1 f62"/>
                  <a:gd name="f132" fmla="*/ f100 1 f61"/>
                  <a:gd name="f133" fmla="*/ f101 1 f62"/>
                  <a:gd name="f134" fmla="*/ f102 1 f61"/>
                  <a:gd name="f135" fmla="*/ f103 1 f62"/>
                  <a:gd name="f136" fmla="*/ f104 1 f61"/>
                  <a:gd name="f137" fmla="*/ f105 1 f62"/>
                  <a:gd name="f138" fmla="*/ f106 1 f61"/>
                  <a:gd name="f139" fmla="*/ f107 1 f61"/>
                  <a:gd name="f140" fmla="*/ f108 1 f62"/>
                  <a:gd name="f141" fmla="*/ f109 1 f61"/>
                  <a:gd name="f142" fmla="*/ f110 1 f62"/>
                  <a:gd name="f143" fmla="*/ f111 1 f61"/>
                  <a:gd name="f144" fmla="*/ f112 1 f62"/>
                  <a:gd name="f145" fmla="*/ f113 1 f61"/>
                  <a:gd name="f146" fmla="*/ f114 1 f62"/>
                  <a:gd name="f147" fmla="*/ f115 1 f61"/>
                  <a:gd name="f148" fmla="*/ f116 1 f61"/>
                  <a:gd name="f149" fmla="*/ f117 1 f62"/>
                  <a:gd name="f150" fmla="*/ f118 1 f61"/>
                  <a:gd name="f151" fmla="*/ f119 1 f61"/>
                  <a:gd name="f152" fmla="*/ f120 f52 1"/>
                  <a:gd name="f153" fmla="*/ f121 f52 1"/>
                  <a:gd name="f154" fmla="*/ f123 f53 1"/>
                  <a:gd name="f155" fmla="*/ f122 f53 1"/>
                  <a:gd name="f156" fmla="*/ f124 f52 1"/>
                  <a:gd name="f157" fmla="*/ f125 f53 1"/>
                  <a:gd name="f158" fmla="*/ f126 f52 1"/>
                  <a:gd name="f159" fmla="*/ f127 f53 1"/>
                  <a:gd name="f160" fmla="*/ f128 f52 1"/>
                  <a:gd name="f161" fmla="*/ f129 f53 1"/>
                  <a:gd name="f162" fmla="*/ f130 f52 1"/>
                  <a:gd name="f163" fmla="*/ f131 f53 1"/>
                  <a:gd name="f164" fmla="*/ f132 f52 1"/>
                  <a:gd name="f165" fmla="*/ f133 f53 1"/>
                  <a:gd name="f166" fmla="*/ f134 f52 1"/>
                  <a:gd name="f167" fmla="*/ f135 f53 1"/>
                  <a:gd name="f168" fmla="*/ f136 f52 1"/>
                  <a:gd name="f169" fmla="*/ f137 f53 1"/>
                  <a:gd name="f170" fmla="*/ f138 f52 1"/>
                  <a:gd name="f171" fmla="*/ f139 f52 1"/>
                  <a:gd name="f172" fmla="*/ f140 f53 1"/>
                  <a:gd name="f173" fmla="*/ f141 f52 1"/>
                  <a:gd name="f174" fmla="*/ f142 f53 1"/>
                  <a:gd name="f175" fmla="*/ f143 f52 1"/>
                  <a:gd name="f176" fmla="*/ f144 f53 1"/>
                  <a:gd name="f177" fmla="*/ f145 f52 1"/>
                  <a:gd name="f178" fmla="*/ f146 f53 1"/>
                  <a:gd name="f179" fmla="*/ f147 f52 1"/>
                  <a:gd name="f180" fmla="*/ f148 f52 1"/>
                  <a:gd name="f181" fmla="*/ f149 f53 1"/>
                  <a:gd name="f182" fmla="*/ f150 f52 1"/>
                  <a:gd name="f183" fmla="*/ f151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70" y="f169"/>
                  </a:cxn>
                  <a:cxn ang="f91">
                    <a:pos x="f171" y="f172"/>
                  </a:cxn>
                  <a:cxn ang="f91">
                    <a:pos x="f173" y="f174"/>
                  </a:cxn>
                  <a:cxn ang="f91">
                    <a:pos x="f175" y="f176"/>
                  </a:cxn>
                  <a:cxn ang="f91">
                    <a:pos x="f177" y="f178"/>
                  </a:cxn>
                  <a:cxn ang="f91">
                    <a:pos x="f179" y="f178"/>
                  </a:cxn>
                  <a:cxn ang="f91">
                    <a:pos x="f180" y="f181"/>
                  </a:cxn>
                  <a:cxn ang="f91">
                    <a:pos x="f182" y="f169"/>
                  </a:cxn>
                  <a:cxn ang="f91">
                    <a:pos x="f183" y="f176"/>
                  </a:cxn>
                  <a:cxn ang="f91">
                    <a:pos x="f156" y="f157"/>
                  </a:cxn>
                </a:cxnLst>
                <a:rect l="f152" t="f155" r="f153" b="f154"/>
                <a:pathLst>
                  <a:path w="54" h="41">
                    <a:moveTo>
                      <a:pt x="f8" y="f7"/>
                    </a:moveTo>
                    <a:cubicBezTo>
                      <a:pt x="f9" y="f10"/>
                      <a:pt x="f11" y="f12"/>
                      <a:pt x="f5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2" y="f24"/>
                    </a:cubicBezTo>
                    <a:cubicBezTo>
                      <a:pt x="f25" y="f26"/>
                      <a:pt x="f27" y="f25"/>
                      <a:pt x="f28" y="f18"/>
                    </a:cubicBezTo>
                    <a:cubicBezTo>
                      <a:pt x="f24" y="f29"/>
                      <a:pt x="f23" y="f30"/>
                      <a:pt x="f31" y="f30"/>
                    </a:cubicBezTo>
                    <a:cubicBezTo>
                      <a:pt x="f17" y="f30"/>
                      <a:pt x="f32" y="f16"/>
                      <a:pt x="f15" y="f16"/>
                    </a:cubicBezTo>
                    <a:cubicBezTo>
                      <a:pt x="f15" y="f16"/>
                      <a:pt x="f33" y="f16"/>
                      <a:pt x="f34" y="f16"/>
                    </a:cubicBezTo>
                    <a:cubicBezTo>
                      <a:pt x="f35" y="f36"/>
                      <a:pt x="f33" y="f37"/>
                      <a:pt x="f33" y="f20"/>
                    </a:cubicBezTo>
                    <a:cubicBezTo>
                      <a:pt x="f38" y="f26"/>
                      <a:pt x="f31" y="f26"/>
                      <a:pt x="f21" y="f39"/>
                    </a:cubicBezTo>
                    <a:cubicBezTo>
                      <a:pt x="f40" y="f28"/>
                      <a:pt x="f33" y="f27"/>
                      <a:pt x="f35" y="f37"/>
                    </a:cubicBezTo>
                    <a:cubicBezTo>
                      <a:pt x="f41" y="f16"/>
                      <a:pt x="f42" y="f14"/>
                      <a:pt x="f43" y="f11"/>
                    </a:cubicBezTo>
                    <a:cubicBezTo>
                      <a:pt x="f43" y="f11"/>
                      <a:pt x="f44" y="f5"/>
                      <a:pt x="f45" y="f11"/>
                    </a:cubicBezTo>
                    <a:cubicBezTo>
                      <a:pt x="f6" y="f11"/>
                      <a:pt x="f45" y="f9"/>
                      <a:pt x="f6" y="f8"/>
                    </a:cubicBezTo>
                    <a:cubicBezTo>
                      <a:pt x="f44" y="f46"/>
                      <a:pt x="f47" y="f48"/>
                      <a:pt x="f49" y="f16"/>
                    </a:cubicBezTo>
                    <a:cubicBezTo>
                      <a:pt x="f42" y="f30"/>
                      <a:pt x="f50" y="f36"/>
                      <a:pt x="f50" y="f37"/>
                    </a:cubicBezTo>
                    <a:cubicBezTo>
                      <a:pt x="f32" y="f23"/>
                      <a:pt x="f27" y="f13"/>
                      <a:pt x="f8" y="f7"/>
                    </a:cubicBezTo>
                    <a:close/>
                  </a:path>
                </a:pathLst>
              </a:custGeom>
              <a:solidFill>
                <a:srgbClr val="5039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 22">
                <a:extLst>
                  <a:ext uri="{FF2B5EF4-FFF2-40B4-BE49-F238E27FC236}">
                    <a16:creationId xmlns:a16="http://schemas.microsoft.com/office/drawing/2014/main" id="{705005A8-23F7-6475-A29F-5E97B8F0DA3A}"/>
                  </a:ext>
                </a:extLst>
              </p:cNvPr>
              <p:cNvSpPr/>
              <p:nvPr/>
            </p:nvSpPr>
            <p:spPr>
              <a:xfrm>
                <a:off x="5205414" y="2225677"/>
                <a:ext cx="131765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23"/>
                  <a:gd name="f8" fmla="val 13"/>
                  <a:gd name="f9" fmla="val 8"/>
                  <a:gd name="f10" fmla="val 3"/>
                  <a:gd name="f11" fmla="val 4"/>
                  <a:gd name="f12" fmla="val 10"/>
                  <a:gd name="f13" fmla="val 2"/>
                  <a:gd name="f14" fmla="val 18"/>
                  <a:gd name="f15" fmla="val 5"/>
                  <a:gd name="f16" fmla="val 25"/>
                  <a:gd name="f17" fmla="val 9"/>
                  <a:gd name="f18" fmla="val 33"/>
                  <a:gd name="f19" fmla="val 14"/>
                  <a:gd name="f20" fmla="val 34"/>
                  <a:gd name="f21" fmla="val 17"/>
                  <a:gd name="f22" fmla="val 21"/>
                  <a:gd name="f23" fmla="val 32"/>
                  <a:gd name="f24" fmla="val 29"/>
                  <a:gd name="f25" fmla="val 28"/>
                  <a:gd name="f26" fmla="val 22"/>
                  <a:gd name="f27" fmla="val 26"/>
                  <a:gd name="f28" fmla="val 20"/>
                  <a:gd name="f29" fmla="val 16"/>
                  <a:gd name="f30" fmla="val 11"/>
                  <a:gd name="f31" fmla="val 12"/>
                  <a:gd name="f32" fmla="val 19"/>
                  <a:gd name="f33" fmla="val 15"/>
                  <a:gd name="f34" fmla="val 6"/>
                  <a:gd name="f35" fmla="val 7"/>
                  <a:gd name="f36" fmla="+- 0 0 -90"/>
                  <a:gd name="f37" fmla="*/ f3 1 35"/>
                  <a:gd name="f38" fmla="*/ f4 1 23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5"/>
                  <a:gd name="f47" fmla="*/ f43 1 23"/>
                  <a:gd name="f48" fmla="*/ 0 f44 1"/>
                  <a:gd name="f49" fmla="*/ 13 f43 1"/>
                  <a:gd name="f50" fmla="*/ 8 f44 1"/>
                  <a:gd name="f51" fmla="*/ 3 f43 1"/>
                  <a:gd name="f52" fmla="*/ 10 f44 1"/>
                  <a:gd name="f53" fmla="*/ 0 f43 1"/>
                  <a:gd name="f54" fmla="*/ 33 f44 1"/>
                  <a:gd name="f55" fmla="*/ 14 f43 1"/>
                  <a:gd name="f56" fmla="*/ 32 f44 1"/>
                  <a:gd name="f57" fmla="*/ 23 f43 1"/>
                  <a:gd name="f58" fmla="*/ 26 f44 1"/>
                  <a:gd name="f59" fmla="*/ 20 f43 1"/>
                  <a:gd name="f60" fmla="*/ 11 f44 1"/>
                  <a:gd name="f61" fmla="*/ 11 f43 1"/>
                  <a:gd name="f62" fmla="*/ 19 f44 1"/>
                  <a:gd name="f63" fmla="*/ 16 f43 1"/>
                  <a:gd name="f64" fmla="*/ 21 f44 1"/>
                  <a:gd name="f65" fmla="*/ 19 f43 1"/>
                  <a:gd name="f66" fmla="*/ 17 f44 1"/>
                  <a:gd name="f67" fmla="*/ 12 f44 1"/>
                  <a:gd name="f68" fmla="*/ 15 f43 1"/>
                  <a:gd name="f69" fmla="*/ 18 f44 1"/>
                  <a:gd name="f70" fmla="*/ 22 f43 1"/>
                  <a:gd name="f71" fmla="*/ 16 f44 1"/>
                  <a:gd name="f72" fmla="*/ 6 f44 1"/>
                  <a:gd name="f73" fmla="*/ 17 f43 1"/>
                  <a:gd name="f74" fmla="*/ 4 f44 1"/>
                  <a:gd name="f75" fmla="+- f45 0 f1"/>
                  <a:gd name="f76" fmla="*/ f48 1 35"/>
                  <a:gd name="f77" fmla="*/ f49 1 23"/>
                  <a:gd name="f78" fmla="*/ f50 1 35"/>
                  <a:gd name="f79" fmla="*/ f51 1 23"/>
                  <a:gd name="f80" fmla="*/ f52 1 35"/>
                  <a:gd name="f81" fmla="*/ f53 1 23"/>
                  <a:gd name="f82" fmla="*/ f54 1 35"/>
                  <a:gd name="f83" fmla="*/ f55 1 23"/>
                  <a:gd name="f84" fmla="*/ f56 1 35"/>
                  <a:gd name="f85" fmla="*/ f57 1 23"/>
                  <a:gd name="f86" fmla="*/ f58 1 35"/>
                  <a:gd name="f87" fmla="*/ f59 1 23"/>
                  <a:gd name="f88" fmla="*/ f60 1 35"/>
                  <a:gd name="f89" fmla="*/ f61 1 23"/>
                  <a:gd name="f90" fmla="*/ f62 1 35"/>
                  <a:gd name="f91" fmla="*/ f63 1 23"/>
                  <a:gd name="f92" fmla="*/ f64 1 35"/>
                  <a:gd name="f93" fmla="*/ f65 1 23"/>
                  <a:gd name="f94" fmla="*/ f66 1 35"/>
                  <a:gd name="f95" fmla="*/ f67 1 35"/>
                  <a:gd name="f96" fmla="*/ f68 1 23"/>
                  <a:gd name="f97" fmla="*/ f69 1 35"/>
                  <a:gd name="f98" fmla="*/ f70 1 23"/>
                  <a:gd name="f99" fmla="*/ f71 1 35"/>
                  <a:gd name="f100" fmla="*/ f72 1 35"/>
                  <a:gd name="f101" fmla="*/ f73 1 23"/>
                  <a:gd name="f102" fmla="*/ f74 1 35"/>
                  <a:gd name="f103" fmla="*/ 0 1 f46"/>
                  <a:gd name="f104" fmla="*/ f40 1 f46"/>
                  <a:gd name="f105" fmla="*/ 0 1 f47"/>
                  <a:gd name="f106" fmla="*/ f41 1 f47"/>
                  <a:gd name="f107" fmla="*/ f76 1 f46"/>
                  <a:gd name="f108" fmla="*/ f77 1 f47"/>
                  <a:gd name="f109" fmla="*/ f78 1 f46"/>
                  <a:gd name="f110" fmla="*/ f79 1 f47"/>
                  <a:gd name="f111" fmla="*/ f80 1 f46"/>
                  <a:gd name="f112" fmla="*/ f81 1 f47"/>
                  <a:gd name="f113" fmla="*/ f82 1 f46"/>
                  <a:gd name="f114" fmla="*/ f83 1 f47"/>
                  <a:gd name="f115" fmla="*/ f84 1 f46"/>
                  <a:gd name="f116" fmla="*/ f85 1 f47"/>
                  <a:gd name="f117" fmla="*/ f86 1 f46"/>
                  <a:gd name="f118" fmla="*/ f87 1 f47"/>
                  <a:gd name="f119" fmla="*/ f88 1 f46"/>
                  <a:gd name="f120" fmla="*/ f89 1 f47"/>
                  <a:gd name="f121" fmla="*/ f90 1 f46"/>
                  <a:gd name="f122" fmla="*/ f91 1 f47"/>
                  <a:gd name="f123" fmla="*/ f92 1 f46"/>
                  <a:gd name="f124" fmla="*/ f93 1 f47"/>
                  <a:gd name="f125" fmla="*/ f94 1 f46"/>
                  <a:gd name="f126" fmla="*/ f95 1 f46"/>
                  <a:gd name="f127" fmla="*/ f96 1 f47"/>
                  <a:gd name="f128" fmla="*/ f97 1 f46"/>
                  <a:gd name="f129" fmla="*/ f98 1 f47"/>
                  <a:gd name="f130" fmla="*/ f99 1 f46"/>
                  <a:gd name="f131" fmla="*/ f100 1 f46"/>
                  <a:gd name="f132" fmla="*/ f101 1 f47"/>
                  <a:gd name="f133" fmla="*/ f102 1 f46"/>
                  <a:gd name="f134" fmla="*/ f103 f37 1"/>
                  <a:gd name="f135" fmla="*/ f104 f37 1"/>
                  <a:gd name="f136" fmla="*/ f106 f38 1"/>
                  <a:gd name="f137" fmla="*/ f105 f38 1"/>
                  <a:gd name="f138" fmla="*/ f107 f37 1"/>
                  <a:gd name="f139" fmla="*/ f108 f38 1"/>
                  <a:gd name="f140" fmla="*/ f109 f37 1"/>
                  <a:gd name="f141" fmla="*/ f110 f38 1"/>
                  <a:gd name="f142" fmla="*/ f111 f37 1"/>
                  <a:gd name="f143" fmla="*/ f112 f38 1"/>
                  <a:gd name="f144" fmla="*/ f113 f37 1"/>
                  <a:gd name="f145" fmla="*/ f114 f38 1"/>
                  <a:gd name="f146" fmla="*/ f115 f37 1"/>
                  <a:gd name="f147" fmla="*/ f116 f38 1"/>
                  <a:gd name="f148" fmla="*/ f117 f37 1"/>
                  <a:gd name="f149" fmla="*/ f118 f38 1"/>
                  <a:gd name="f150" fmla="*/ f119 f37 1"/>
                  <a:gd name="f151" fmla="*/ f120 f38 1"/>
                  <a:gd name="f152" fmla="*/ f121 f37 1"/>
                  <a:gd name="f153" fmla="*/ f122 f38 1"/>
                  <a:gd name="f154" fmla="*/ f123 f37 1"/>
                  <a:gd name="f155" fmla="*/ f124 f38 1"/>
                  <a:gd name="f156" fmla="*/ f125 f37 1"/>
                  <a:gd name="f157" fmla="*/ f126 f37 1"/>
                  <a:gd name="f158" fmla="*/ f127 f38 1"/>
                  <a:gd name="f159" fmla="*/ f128 f37 1"/>
                  <a:gd name="f160" fmla="*/ f129 f38 1"/>
                  <a:gd name="f161" fmla="*/ f130 f37 1"/>
                  <a:gd name="f162" fmla="*/ f131 f37 1"/>
                  <a:gd name="f163" fmla="*/ f132 f38 1"/>
                  <a:gd name="f164" fmla="*/ f13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38" y="f139"/>
                  </a:cxn>
                  <a:cxn ang="f75">
                    <a:pos x="f140" y="f141"/>
                  </a:cxn>
                  <a:cxn ang="f75">
                    <a:pos x="f142" y="f143"/>
                  </a:cxn>
                  <a:cxn ang="f75">
                    <a:pos x="f144" y="f145"/>
                  </a:cxn>
                  <a:cxn ang="f75">
                    <a:pos x="f146" y="f147"/>
                  </a:cxn>
                  <a:cxn ang="f75">
                    <a:pos x="f148" y="f149"/>
                  </a:cxn>
                  <a:cxn ang="f75">
                    <a:pos x="f150" y="f151"/>
                  </a:cxn>
                  <a:cxn ang="f75">
                    <a:pos x="f152" y="f153"/>
                  </a:cxn>
                  <a:cxn ang="f75">
                    <a:pos x="f154" y="f155"/>
                  </a:cxn>
                  <a:cxn ang="f75">
                    <a:pos x="f156" y="f155"/>
                  </a:cxn>
                  <a:cxn ang="f75">
                    <a:pos x="f157" y="f158"/>
                  </a:cxn>
                  <a:cxn ang="f75">
                    <a:pos x="f159" y="f155"/>
                  </a:cxn>
                  <a:cxn ang="f75">
                    <a:pos x="f152" y="f160"/>
                  </a:cxn>
                  <a:cxn ang="f75">
                    <a:pos x="f161" y="f160"/>
                  </a:cxn>
                  <a:cxn ang="f75">
                    <a:pos x="f162" y="f145"/>
                  </a:cxn>
                  <a:cxn ang="f75">
                    <a:pos x="f140" y="f163"/>
                  </a:cxn>
                  <a:cxn ang="f75">
                    <a:pos x="f164" y="f163"/>
                  </a:cxn>
                  <a:cxn ang="f75">
                    <a:pos x="f138" y="f139"/>
                  </a:cxn>
                </a:cxnLst>
                <a:rect l="f134" t="f137" r="f135" b="f136"/>
                <a:pathLst>
                  <a:path w="35" h="23">
                    <a:moveTo>
                      <a:pt x="f5" y="f8"/>
                    </a:moveTo>
                    <a:cubicBezTo>
                      <a:pt x="f5" y="f9"/>
                      <a:pt x="f10" y="f11"/>
                      <a:pt x="f9" y="f10"/>
                    </a:cubicBezTo>
                    <a:cubicBezTo>
                      <a:pt x="f12" y="f10"/>
                      <a:pt x="f12" y="f13"/>
                      <a:pt x="f12" y="f5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6" y="f22"/>
                      <a:pt x="f23" y="f7"/>
                    </a:cubicBezTo>
                    <a:cubicBezTo>
                      <a:pt x="f24" y="f7"/>
                      <a:pt x="f25" y="f26"/>
                      <a:pt x="f27" y="f28"/>
                    </a:cubicBezTo>
                    <a:cubicBezTo>
                      <a:pt x="f22" y="f21"/>
                      <a:pt x="f29" y="f19"/>
                      <a:pt x="f30" y="f30"/>
                    </a:cubicBezTo>
                    <a:cubicBezTo>
                      <a:pt x="f8" y="f31"/>
                      <a:pt x="f29" y="f19"/>
                      <a:pt x="f32" y="f29"/>
                    </a:cubicBezTo>
                    <a:cubicBezTo>
                      <a:pt x="f28" y="f29"/>
                      <a:pt x="f22" y="f21"/>
                      <a:pt x="f22" y="f32"/>
                    </a:cubicBezTo>
                    <a:cubicBezTo>
                      <a:pt x="f28" y="f28"/>
                      <a:pt x="f14" y="f32"/>
                      <a:pt x="f21" y="f32"/>
                    </a:cubicBezTo>
                    <a:cubicBezTo>
                      <a:pt x="f29" y="f14"/>
                      <a:pt x="f19" y="f21"/>
                      <a:pt x="f31" y="f33"/>
                    </a:cubicBezTo>
                    <a:cubicBezTo>
                      <a:pt x="f19" y="f21"/>
                      <a:pt x="f29" y="f14"/>
                      <a:pt x="f14" y="f32"/>
                    </a:cubicBezTo>
                    <a:cubicBezTo>
                      <a:pt x="f32" y="f28"/>
                      <a:pt x="f32" y="f22"/>
                      <a:pt x="f32" y="f26"/>
                    </a:cubicBezTo>
                    <a:cubicBezTo>
                      <a:pt x="f14" y="f7"/>
                      <a:pt x="f21" y="f26"/>
                      <a:pt x="f29" y="f26"/>
                    </a:cubicBezTo>
                    <a:cubicBezTo>
                      <a:pt x="f31" y="f28"/>
                      <a:pt x="f17" y="f14"/>
                      <a:pt x="f34" y="f19"/>
                    </a:cubicBezTo>
                    <a:cubicBezTo>
                      <a:pt x="f35" y="f33"/>
                      <a:pt x="f9" y="f29"/>
                      <a:pt x="f9" y="f21"/>
                    </a:cubicBezTo>
                    <a:cubicBezTo>
                      <a:pt x="f35" y="f14"/>
                      <a:pt x="f15" y="f14"/>
                      <a:pt x="f11" y="f21"/>
                    </a:cubicBezTo>
                    <a:cubicBezTo>
                      <a:pt x="f10" y="f29"/>
                      <a:pt x="f5" y="f33"/>
                      <a:pt x="f5" y="f8"/>
                    </a:cubicBezTo>
                    <a:close/>
                  </a:path>
                </a:pathLst>
              </a:custGeom>
              <a:solidFill>
                <a:srgbClr val="604A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23">
                <a:extLst>
                  <a:ext uri="{FF2B5EF4-FFF2-40B4-BE49-F238E27FC236}">
                    <a16:creationId xmlns:a16="http://schemas.microsoft.com/office/drawing/2014/main" id="{1C614DB8-BF9E-54CC-F19C-7D472B8B35F9}"/>
                  </a:ext>
                </a:extLst>
              </p:cNvPr>
              <p:cNvSpPr/>
              <p:nvPr/>
            </p:nvSpPr>
            <p:spPr>
              <a:xfrm>
                <a:off x="5624510" y="3135313"/>
                <a:ext cx="90489" cy="3349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89"/>
                  <a:gd name="f8" fmla="val 10"/>
                  <a:gd name="f9" fmla="val 8"/>
                  <a:gd name="f10" fmla="val 9"/>
                  <a:gd name="f11" fmla="val 7"/>
                  <a:gd name="f12" fmla="val 11"/>
                  <a:gd name="f13" fmla="val 12"/>
                  <a:gd name="f14" fmla="val 14"/>
                  <a:gd name="f15" fmla="val 30"/>
                  <a:gd name="f16" fmla="val 18"/>
                  <a:gd name="f17" fmla="val 48"/>
                  <a:gd name="f18" fmla="val 21"/>
                  <a:gd name="f19" fmla="val 67"/>
                  <a:gd name="f20" fmla="val 22"/>
                  <a:gd name="f21" fmla="val 74"/>
                  <a:gd name="f22" fmla="val 23"/>
                  <a:gd name="f23" fmla="val 82"/>
                  <a:gd name="f24" fmla="val 80"/>
                  <a:gd name="f25" fmla="val 19"/>
                  <a:gd name="f26" fmla="val 70"/>
                  <a:gd name="f27" fmla="val 17"/>
                  <a:gd name="f28" fmla="val 61"/>
                  <a:gd name="f29" fmla="val 16"/>
                  <a:gd name="f30" fmla="val 57"/>
                  <a:gd name="f31" fmla="val 53"/>
                  <a:gd name="f32" fmla="val 50"/>
                  <a:gd name="f33" fmla="val 43"/>
                  <a:gd name="f34" fmla="val 36"/>
                  <a:gd name="f35" fmla="val 29"/>
                  <a:gd name="f36" fmla="val 6"/>
                  <a:gd name="f37" fmla="val 13"/>
                  <a:gd name="f38" fmla="val 1"/>
                  <a:gd name="f39" fmla="val 5"/>
                  <a:gd name="f40" fmla="val 4"/>
                  <a:gd name="f41" fmla="val 3"/>
                  <a:gd name="f42" fmla="val 2"/>
                  <a:gd name="f43" fmla="+- 0 0 -90"/>
                  <a:gd name="f44" fmla="*/ f3 1 24"/>
                  <a:gd name="f45" fmla="*/ f4 1 89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24"/>
                  <a:gd name="f54" fmla="*/ f50 1 89"/>
                  <a:gd name="f55" fmla="*/ 10 f51 1"/>
                  <a:gd name="f56" fmla="*/ 8 f50 1"/>
                  <a:gd name="f57" fmla="*/ 8 f51 1"/>
                  <a:gd name="f58" fmla="*/ 10 f50 1"/>
                  <a:gd name="f59" fmla="*/ 12 f50 1"/>
                  <a:gd name="f60" fmla="*/ 21 f51 1"/>
                  <a:gd name="f61" fmla="*/ 67 f50 1"/>
                  <a:gd name="f62" fmla="*/ 24 f51 1"/>
                  <a:gd name="f63" fmla="*/ 89 f50 1"/>
                  <a:gd name="f64" fmla="*/ 17 f51 1"/>
                  <a:gd name="f65" fmla="*/ 61 f50 1"/>
                  <a:gd name="f66" fmla="*/ 14 f51 1"/>
                  <a:gd name="f67" fmla="*/ 50 f50 1"/>
                  <a:gd name="f68" fmla="*/ 9 f51 1"/>
                  <a:gd name="f69" fmla="*/ 29 f50 1"/>
                  <a:gd name="f70" fmla="*/ 1 f51 1"/>
                  <a:gd name="f71" fmla="*/ 6 f50 1"/>
                  <a:gd name="f72" fmla="*/ 0 f51 1"/>
                  <a:gd name="f73" fmla="*/ 4 f50 1"/>
                  <a:gd name="f74" fmla="*/ 2 f51 1"/>
                  <a:gd name="f75" fmla="*/ 5 f51 1"/>
                  <a:gd name="f76" fmla="*/ 5 f50 1"/>
                  <a:gd name="f77" fmla="*/ 4 f51 1"/>
                  <a:gd name="f78" fmla="*/ 2 f50 1"/>
                  <a:gd name="f79" fmla="+- f52 0 f1"/>
                  <a:gd name="f80" fmla="*/ f55 1 24"/>
                  <a:gd name="f81" fmla="*/ f56 1 89"/>
                  <a:gd name="f82" fmla="*/ f57 1 24"/>
                  <a:gd name="f83" fmla="*/ f58 1 89"/>
                  <a:gd name="f84" fmla="*/ f59 1 89"/>
                  <a:gd name="f85" fmla="*/ f60 1 24"/>
                  <a:gd name="f86" fmla="*/ f61 1 89"/>
                  <a:gd name="f87" fmla="*/ f62 1 24"/>
                  <a:gd name="f88" fmla="*/ f63 1 89"/>
                  <a:gd name="f89" fmla="*/ f64 1 24"/>
                  <a:gd name="f90" fmla="*/ f65 1 89"/>
                  <a:gd name="f91" fmla="*/ f66 1 24"/>
                  <a:gd name="f92" fmla="*/ f67 1 89"/>
                  <a:gd name="f93" fmla="*/ f68 1 24"/>
                  <a:gd name="f94" fmla="*/ f69 1 89"/>
                  <a:gd name="f95" fmla="*/ f70 1 24"/>
                  <a:gd name="f96" fmla="*/ f71 1 89"/>
                  <a:gd name="f97" fmla="*/ f72 1 24"/>
                  <a:gd name="f98" fmla="*/ f73 1 89"/>
                  <a:gd name="f99" fmla="*/ f74 1 24"/>
                  <a:gd name="f100" fmla="*/ f75 1 24"/>
                  <a:gd name="f101" fmla="*/ f76 1 89"/>
                  <a:gd name="f102" fmla="*/ f77 1 24"/>
                  <a:gd name="f103" fmla="*/ f78 1 89"/>
                  <a:gd name="f104" fmla="*/ 0 1 f53"/>
                  <a:gd name="f105" fmla="*/ f47 1 f53"/>
                  <a:gd name="f106" fmla="*/ 0 1 f54"/>
                  <a:gd name="f107" fmla="*/ f48 1 f54"/>
                  <a:gd name="f108" fmla="*/ f80 1 f53"/>
                  <a:gd name="f109" fmla="*/ f81 1 f54"/>
                  <a:gd name="f110" fmla="*/ f82 1 f53"/>
                  <a:gd name="f111" fmla="*/ f83 1 f54"/>
                  <a:gd name="f112" fmla="*/ f84 1 f54"/>
                  <a:gd name="f113" fmla="*/ f85 1 f53"/>
                  <a:gd name="f114" fmla="*/ f86 1 f54"/>
                  <a:gd name="f115" fmla="*/ f87 1 f53"/>
                  <a:gd name="f116" fmla="*/ f88 1 f54"/>
                  <a:gd name="f117" fmla="*/ f89 1 f53"/>
                  <a:gd name="f118" fmla="*/ f90 1 f54"/>
                  <a:gd name="f119" fmla="*/ f91 1 f53"/>
                  <a:gd name="f120" fmla="*/ f92 1 f54"/>
                  <a:gd name="f121" fmla="*/ f93 1 f53"/>
                  <a:gd name="f122" fmla="*/ f94 1 f54"/>
                  <a:gd name="f123" fmla="*/ f95 1 f53"/>
                  <a:gd name="f124" fmla="*/ f96 1 f54"/>
                  <a:gd name="f125" fmla="*/ f97 1 f53"/>
                  <a:gd name="f126" fmla="*/ f98 1 f54"/>
                  <a:gd name="f127" fmla="*/ f99 1 f53"/>
                  <a:gd name="f128" fmla="*/ f100 1 f53"/>
                  <a:gd name="f129" fmla="*/ f101 1 f54"/>
                  <a:gd name="f130" fmla="*/ f102 1 f53"/>
                  <a:gd name="f131" fmla="*/ f103 1 f54"/>
                  <a:gd name="f132" fmla="*/ f104 f44 1"/>
                  <a:gd name="f133" fmla="*/ f105 f44 1"/>
                  <a:gd name="f134" fmla="*/ f107 f45 1"/>
                  <a:gd name="f135" fmla="*/ f106 f45 1"/>
                  <a:gd name="f136" fmla="*/ f108 f44 1"/>
                  <a:gd name="f137" fmla="*/ f109 f45 1"/>
                  <a:gd name="f138" fmla="*/ f110 f44 1"/>
                  <a:gd name="f139" fmla="*/ f111 f45 1"/>
                  <a:gd name="f140" fmla="*/ f112 f45 1"/>
                  <a:gd name="f141" fmla="*/ f113 f44 1"/>
                  <a:gd name="f142" fmla="*/ f114 f45 1"/>
                  <a:gd name="f143" fmla="*/ f115 f44 1"/>
                  <a:gd name="f144" fmla="*/ f116 f45 1"/>
                  <a:gd name="f145" fmla="*/ f117 f44 1"/>
                  <a:gd name="f146" fmla="*/ f118 f45 1"/>
                  <a:gd name="f147" fmla="*/ f119 f44 1"/>
                  <a:gd name="f148" fmla="*/ f120 f45 1"/>
                  <a:gd name="f149" fmla="*/ f121 f44 1"/>
                  <a:gd name="f150" fmla="*/ f122 f45 1"/>
                  <a:gd name="f151" fmla="*/ f123 f44 1"/>
                  <a:gd name="f152" fmla="*/ f124 f45 1"/>
                  <a:gd name="f153" fmla="*/ f125 f44 1"/>
                  <a:gd name="f154" fmla="*/ f126 f45 1"/>
                  <a:gd name="f155" fmla="*/ f127 f44 1"/>
                  <a:gd name="f156" fmla="*/ f128 f44 1"/>
                  <a:gd name="f157" fmla="*/ f129 f45 1"/>
                  <a:gd name="f158" fmla="*/ f130 f44 1"/>
                  <a:gd name="f159" fmla="*/ f131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36" y="f137"/>
                  </a:cxn>
                  <a:cxn ang="f79">
                    <a:pos x="f138" y="f139"/>
                  </a:cxn>
                  <a:cxn ang="f79">
                    <a:pos x="f138" y="f140"/>
                  </a:cxn>
                  <a:cxn ang="f79">
                    <a:pos x="f141" y="f142"/>
                  </a:cxn>
                  <a:cxn ang="f79">
                    <a:pos x="f143" y="f144"/>
                  </a:cxn>
                  <a:cxn ang="f79">
                    <a:pos x="f145" y="f146"/>
                  </a:cxn>
                  <a:cxn ang="f79">
                    <a:pos x="f147" y="f148"/>
                  </a:cxn>
                  <a:cxn ang="f79">
                    <a:pos x="f149" y="f150"/>
                  </a:cxn>
                  <a:cxn ang="f79">
                    <a:pos x="f151" y="f152"/>
                  </a:cxn>
                  <a:cxn ang="f79">
                    <a:pos x="f153" y="f154"/>
                  </a:cxn>
                  <a:cxn ang="f79">
                    <a:pos x="f155" y="f154"/>
                  </a:cxn>
                  <a:cxn ang="f79">
                    <a:pos x="f156" y="f157"/>
                  </a:cxn>
                  <a:cxn ang="f79">
                    <a:pos x="f158" y="f159"/>
                  </a:cxn>
                  <a:cxn ang="f79">
                    <a:pos x="f136" y="f159"/>
                  </a:cxn>
                  <a:cxn ang="f79">
                    <a:pos x="f149" y="f157"/>
                  </a:cxn>
                  <a:cxn ang="f79">
                    <a:pos x="f149" y="f152"/>
                  </a:cxn>
                  <a:cxn ang="f79">
                    <a:pos x="f136" y="f152"/>
                  </a:cxn>
                  <a:cxn ang="f79">
                    <a:pos x="f136" y="f137"/>
                  </a:cxn>
                </a:cxnLst>
                <a:rect l="f132" t="f135" r="f133" b="f134"/>
                <a:pathLst>
                  <a:path w="24" h="89">
                    <a:moveTo>
                      <a:pt x="f8" y="f9"/>
                    </a:moveTo>
                    <a:cubicBezTo>
                      <a:pt x="f10" y="f9"/>
                      <a:pt x="f9" y="f10"/>
                      <a:pt x="f9" y="f8"/>
                    </a:cubicBezTo>
                    <a:cubicBezTo>
                      <a:pt x="f11" y="f8"/>
                      <a:pt x="f11" y="f12"/>
                      <a:pt x="f9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6" y="f7"/>
                    </a:cubicBezTo>
                    <a:cubicBezTo>
                      <a:pt x="f18" y="f24"/>
                      <a:pt x="f25" y="f26"/>
                      <a:pt x="f27" y="f28"/>
                    </a:cubicBezTo>
                    <a:cubicBezTo>
                      <a:pt x="f29" y="f30"/>
                      <a:pt x="f29" y="f31"/>
                      <a:pt x="f14" y="f32"/>
                    </a:cubicBezTo>
                    <a:cubicBezTo>
                      <a:pt x="f13" y="f33"/>
                      <a:pt x="f12" y="f34"/>
                      <a:pt x="f10" y="f35"/>
                    </a:cubicBezTo>
                    <a:cubicBezTo>
                      <a:pt x="f9" y="f18"/>
                      <a:pt x="f36" y="f37"/>
                      <a:pt x="f38" y="f36"/>
                    </a:cubicBezTo>
                    <a:cubicBezTo>
                      <a:pt x="f5" y="f36"/>
                      <a:pt x="f5" y="f39"/>
                      <a:pt x="f5" y="f40"/>
                    </a:cubicBezTo>
                    <a:cubicBezTo>
                      <a:pt x="f38" y="f41"/>
                      <a:pt x="f38" y="f40"/>
                      <a:pt x="f42" y="f40"/>
                    </a:cubicBezTo>
                    <a:cubicBezTo>
                      <a:pt x="f41" y="f40"/>
                      <a:pt x="f40" y="f39"/>
                      <a:pt x="f39" y="f39"/>
                    </a:cubicBezTo>
                    <a:cubicBezTo>
                      <a:pt x="f36" y="f40"/>
                      <a:pt x="f42" y="f41"/>
                      <a:pt x="f40" y="f42"/>
                    </a:cubicBezTo>
                    <a:cubicBezTo>
                      <a:pt x="f36" y="f5"/>
                      <a:pt x="f9" y="f41"/>
                      <a:pt x="f8" y="f42"/>
                    </a:cubicBezTo>
                    <a:cubicBezTo>
                      <a:pt x="f8" y="f42"/>
                      <a:pt x="f12" y="f40"/>
                      <a:pt x="f10" y="f39"/>
                    </a:cubicBezTo>
                    <a:cubicBezTo>
                      <a:pt x="f10" y="f39"/>
                      <a:pt x="f9" y="f39"/>
                      <a:pt x="f10" y="f36"/>
                    </a:cubicBezTo>
                    <a:cubicBezTo>
                      <a:pt x="f10" y="f36"/>
                      <a:pt x="f8" y="f36"/>
                      <a:pt x="f8" y="f36"/>
                    </a:cubicBezTo>
                    <a:cubicBezTo>
                      <a:pt x="f8" y="f11"/>
                      <a:pt x="f8" y="f11"/>
                      <a:pt x="f8" y="f9"/>
                    </a:cubicBezTo>
                    <a:close/>
                  </a:path>
                </a:pathLst>
              </a:custGeom>
              <a:solidFill>
                <a:srgbClr val="955E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24">
                <a:extLst>
                  <a:ext uri="{FF2B5EF4-FFF2-40B4-BE49-F238E27FC236}">
                    <a16:creationId xmlns:a16="http://schemas.microsoft.com/office/drawing/2014/main" id="{4A24DF0F-6AB8-1743-3D5E-6EED179874FC}"/>
                  </a:ext>
                </a:extLst>
              </p:cNvPr>
              <p:cNvSpPr/>
              <p:nvPr/>
            </p:nvSpPr>
            <p:spPr>
              <a:xfrm>
                <a:off x="5100632" y="2124078"/>
                <a:ext cx="192088" cy="1603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43"/>
                  <a:gd name="f8" fmla="val 45"/>
                  <a:gd name="f9" fmla="val 8"/>
                  <a:gd name="f10" fmla="val 42"/>
                  <a:gd name="f11" fmla="val 6"/>
                  <a:gd name="f12" fmla="val 39"/>
                  <a:gd name="f13" fmla="val 7"/>
                  <a:gd name="f14" fmla="val 37"/>
                  <a:gd name="f15" fmla="val 9"/>
                  <a:gd name="f16" fmla="val 30"/>
                  <a:gd name="f17" fmla="val 15"/>
                  <a:gd name="f18" fmla="val 23"/>
                  <a:gd name="f19" fmla="val 22"/>
                  <a:gd name="f20" fmla="val 16"/>
                  <a:gd name="f21" fmla="val 29"/>
                  <a:gd name="f22" fmla="val 12"/>
                  <a:gd name="f23" fmla="val 33"/>
                  <a:gd name="f24" fmla="val 36"/>
                  <a:gd name="f25" fmla="val 5"/>
                  <a:gd name="f26" fmla="val 41"/>
                  <a:gd name="f27" fmla="val 4"/>
                  <a:gd name="f28" fmla="val 3"/>
                  <a:gd name="f29" fmla="val 2"/>
                  <a:gd name="f30" fmla="val 1"/>
                  <a:gd name="f31" fmla="val 40"/>
                  <a:gd name="f32" fmla="val 38"/>
                  <a:gd name="f33" fmla="val 34"/>
                  <a:gd name="f34" fmla="val 32"/>
                  <a:gd name="f35" fmla="val 14"/>
                  <a:gd name="f36" fmla="val 19"/>
                  <a:gd name="f37" fmla="val 18"/>
                  <a:gd name="f38" fmla="val 25"/>
                  <a:gd name="f39" fmla="val 13"/>
                  <a:gd name="f40" fmla="val 24"/>
                  <a:gd name="f41" fmla="val 27"/>
                  <a:gd name="f42" fmla="val 31"/>
                  <a:gd name="f43" fmla="val 44"/>
                  <a:gd name="f44" fmla="val 47"/>
                  <a:gd name="f45" fmla="val 49"/>
                  <a:gd name="f46" fmla="val 48"/>
                  <a:gd name="f47" fmla="+- 0 0 -90"/>
                  <a:gd name="f48" fmla="*/ f3 1 51"/>
                  <a:gd name="f49" fmla="*/ f4 1 43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51"/>
                  <a:gd name="f58" fmla="*/ f54 1 43"/>
                  <a:gd name="f59" fmla="*/ 45 f55 1"/>
                  <a:gd name="f60" fmla="*/ 8 f54 1"/>
                  <a:gd name="f61" fmla="*/ 37 f55 1"/>
                  <a:gd name="f62" fmla="*/ 9 f54 1"/>
                  <a:gd name="f63" fmla="*/ 16 f55 1"/>
                  <a:gd name="f64" fmla="*/ 29 f54 1"/>
                  <a:gd name="f65" fmla="*/ 5 f55 1"/>
                  <a:gd name="f66" fmla="*/ 41 f54 1"/>
                  <a:gd name="f67" fmla="*/ 2 f55 1"/>
                  <a:gd name="f68" fmla="*/ 42 f54 1"/>
                  <a:gd name="f69" fmla="*/ 1 f55 1"/>
                  <a:gd name="f70" fmla="*/ 38 f54 1"/>
                  <a:gd name="f71" fmla="*/ 8 f55 1"/>
                  <a:gd name="f72" fmla="*/ 25 f55 1"/>
                  <a:gd name="f73" fmla="*/ 13 f54 1"/>
                  <a:gd name="f74" fmla="*/ 30 f55 1"/>
                  <a:gd name="f75" fmla="*/ 31 f55 1"/>
                  <a:gd name="f76" fmla="*/ 7 f54 1"/>
                  <a:gd name="f77" fmla="*/ 40 f55 1"/>
                  <a:gd name="f78" fmla="*/ 2 f54 1"/>
                  <a:gd name="f79" fmla="*/ 47 f55 1"/>
                  <a:gd name="f80" fmla="*/ 1 f54 1"/>
                  <a:gd name="f81" fmla="*/ 51 f55 1"/>
                  <a:gd name="f82" fmla="*/ 5 f54 1"/>
                  <a:gd name="f83" fmla="+- f56 0 f1"/>
                  <a:gd name="f84" fmla="*/ f59 1 51"/>
                  <a:gd name="f85" fmla="*/ f60 1 43"/>
                  <a:gd name="f86" fmla="*/ f61 1 51"/>
                  <a:gd name="f87" fmla="*/ f62 1 43"/>
                  <a:gd name="f88" fmla="*/ f63 1 51"/>
                  <a:gd name="f89" fmla="*/ f64 1 43"/>
                  <a:gd name="f90" fmla="*/ f65 1 51"/>
                  <a:gd name="f91" fmla="*/ f66 1 43"/>
                  <a:gd name="f92" fmla="*/ f67 1 51"/>
                  <a:gd name="f93" fmla="*/ f68 1 43"/>
                  <a:gd name="f94" fmla="*/ f69 1 51"/>
                  <a:gd name="f95" fmla="*/ f70 1 43"/>
                  <a:gd name="f96" fmla="*/ f71 1 51"/>
                  <a:gd name="f97" fmla="*/ f72 1 51"/>
                  <a:gd name="f98" fmla="*/ f73 1 43"/>
                  <a:gd name="f99" fmla="*/ f74 1 51"/>
                  <a:gd name="f100" fmla="*/ f75 1 51"/>
                  <a:gd name="f101" fmla="*/ f76 1 43"/>
                  <a:gd name="f102" fmla="*/ f77 1 51"/>
                  <a:gd name="f103" fmla="*/ f78 1 43"/>
                  <a:gd name="f104" fmla="*/ f79 1 51"/>
                  <a:gd name="f105" fmla="*/ f80 1 43"/>
                  <a:gd name="f106" fmla="*/ f81 1 51"/>
                  <a:gd name="f107" fmla="*/ f82 1 43"/>
                  <a:gd name="f108" fmla="*/ 0 1 f57"/>
                  <a:gd name="f109" fmla="*/ f51 1 f57"/>
                  <a:gd name="f110" fmla="*/ 0 1 f58"/>
                  <a:gd name="f111" fmla="*/ f52 1 f58"/>
                  <a:gd name="f112" fmla="*/ f84 1 f57"/>
                  <a:gd name="f113" fmla="*/ f85 1 f58"/>
                  <a:gd name="f114" fmla="*/ f86 1 f57"/>
                  <a:gd name="f115" fmla="*/ f87 1 f58"/>
                  <a:gd name="f116" fmla="*/ f88 1 f57"/>
                  <a:gd name="f117" fmla="*/ f89 1 f58"/>
                  <a:gd name="f118" fmla="*/ f90 1 f57"/>
                  <a:gd name="f119" fmla="*/ f91 1 f58"/>
                  <a:gd name="f120" fmla="*/ f92 1 f57"/>
                  <a:gd name="f121" fmla="*/ f93 1 f58"/>
                  <a:gd name="f122" fmla="*/ f94 1 f57"/>
                  <a:gd name="f123" fmla="*/ f95 1 f58"/>
                  <a:gd name="f124" fmla="*/ f96 1 f57"/>
                  <a:gd name="f125" fmla="*/ f97 1 f57"/>
                  <a:gd name="f126" fmla="*/ f98 1 f58"/>
                  <a:gd name="f127" fmla="*/ f99 1 f57"/>
                  <a:gd name="f128" fmla="*/ f100 1 f57"/>
                  <a:gd name="f129" fmla="*/ f101 1 f58"/>
                  <a:gd name="f130" fmla="*/ f102 1 f57"/>
                  <a:gd name="f131" fmla="*/ f103 1 f58"/>
                  <a:gd name="f132" fmla="*/ f104 1 f57"/>
                  <a:gd name="f133" fmla="*/ f105 1 f58"/>
                  <a:gd name="f134" fmla="*/ f106 1 f57"/>
                  <a:gd name="f135" fmla="*/ f107 1 f58"/>
                  <a:gd name="f136" fmla="*/ f108 f48 1"/>
                  <a:gd name="f137" fmla="*/ f109 f48 1"/>
                  <a:gd name="f138" fmla="*/ f111 f49 1"/>
                  <a:gd name="f139" fmla="*/ f110 f49 1"/>
                  <a:gd name="f140" fmla="*/ f112 f48 1"/>
                  <a:gd name="f141" fmla="*/ f113 f49 1"/>
                  <a:gd name="f142" fmla="*/ f114 f48 1"/>
                  <a:gd name="f143" fmla="*/ f115 f49 1"/>
                  <a:gd name="f144" fmla="*/ f116 f48 1"/>
                  <a:gd name="f145" fmla="*/ f117 f49 1"/>
                  <a:gd name="f146" fmla="*/ f118 f48 1"/>
                  <a:gd name="f147" fmla="*/ f119 f49 1"/>
                  <a:gd name="f148" fmla="*/ f120 f48 1"/>
                  <a:gd name="f149" fmla="*/ f121 f49 1"/>
                  <a:gd name="f150" fmla="*/ f122 f48 1"/>
                  <a:gd name="f151" fmla="*/ f123 f49 1"/>
                  <a:gd name="f152" fmla="*/ f124 f48 1"/>
                  <a:gd name="f153" fmla="*/ f125 f48 1"/>
                  <a:gd name="f154" fmla="*/ f126 f49 1"/>
                  <a:gd name="f155" fmla="*/ f127 f48 1"/>
                  <a:gd name="f156" fmla="*/ f128 f48 1"/>
                  <a:gd name="f157" fmla="*/ f129 f49 1"/>
                  <a:gd name="f158" fmla="*/ f130 f48 1"/>
                  <a:gd name="f159" fmla="*/ f131 f49 1"/>
                  <a:gd name="f160" fmla="*/ f132 f48 1"/>
                  <a:gd name="f161" fmla="*/ f133 f49 1"/>
                  <a:gd name="f162" fmla="*/ f134 f48 1"/>
                  <a:gd name="f163" fmla="*/ f135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0" y="f141"/>
                  </a:cxn>
                  <a:cxn ang="f83">
                    <a:pos x="f142" y="f143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51"/>
                  </a:cxn>
                  <a:cxn ang="f83">
                    <a:pos x="f152" y="f145"/>
                  </a:cxn>
                  <a:cxn ang="f83">
                    <a:pos x="f153" y="f154"/>
                  </a:cxn>
                  <a:cxn ang="f83">
                    <a:pos x="f155" y="f141"/>
                  </a:cxn>
                  <a:cxn ang="f83">
                    <a:pos x="f156" y="f157"/>
                  </a:cxn>
                  <a:cxn ang="f83">
                    <a:pos x="f158" y="f159"/>
                  </a:cxn>
                  <a:cxn ang="f83">
                    <a:pos x="f160" y="f161"/>
                  </a:cxn>
                  <a:cxn ang="f83">
                    <a:pos x="f162" y="f163"/>
                  </a:cxn>
                  <a:cxn ang="f83">
                    <a:pos x="f140" y="f141"/>
                  </a:cxn>
                </a:cxnLst>
                <a:rect l="f136" t="f139" r="f137" b="f138"/>
                <a:pathLst>
                  <a:path w="51" h="4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9" y="f24"/>
                      <a:pt x="f25" y="f26"/>
                    </a:cubicBezTo>
                    <a:cubicBezTo>
                      <a:pt x="f27" y="f7"/>
                      <a:pt x="f28" y="f7"/>
                      <a:pt x="f29" y="f10"/>
                    </a:cubicBezTo>
                    <a:cubicBezTo>
                      <a:pt x="f30" y="f26"/>
                      <a:pt x="f5" y="f31"/>
                      <a:pt x="f30" y="f32"/>
                    </a:cubicBezTo>
                    <a:cubicBezTo>
                      <a:pt x="f29" y="f33"/>
                      <a:pt x="f25" y="f34"/>
                      <a:pt x="f9" y="f21"/>
                    </a:cubicBezTo>
                    <a:cubicBezTo>
                      <a:pt x="f35" y="f18"/>
                      <a:pt x="f36" y="f37"/>
                      <a:pt x="f38" y="f39"/>
                    </a:cubicBezTo>
                    <a:cubicBezTo>
                      <a:pt x="f40" y="f15"/>
                      <a:pt x="f41" y="f15"/>
                      <a:pt x="f16" y="f9"/>
                    </a:cubicBezTo>
                    <a:cubicBezTo>
                      <a:pt x="f16" y="f9"/>
                      <a:pt x="f42" y="f13"/>
                      <a:pt x="f42" y="f13"/>
                    </a:cubicBezTo>
                    <a:cubicBezTo>
                      <a:pt x="f42" y="f5"/>
                      <a:pt x="f24" y="f28"/>
                      <a:pt x="f31" y="f29"/>
                    </a:cubicBezTo>
                    <a:cubicBezTo>
                      <a:pt x="f10" y="f30"/>
                      <a:pt x="f43" y="f30"/>
                      <a:pt x="f44" y="f30"/>
                    </a:cubicBezTo>
                    <a:cubicBezTo>
                      <a:pt x="f44" y="f28"/>
                      <a:pt x="f44" y="f25"/>
                      <a:pt x="f6" y="f25"/>
                    </a:cubicBezTo>
                    <a:cubicBezTo>
                      <a:pt x="f45" y="f11"/>
                      <a:pt x="f46" y="f9"/>
                      <a:pt x="f8" y="f9"/>
                    </a:cubicBezTo>
                    <a:close/>
                  </a:path>
                </a:pathLst>
              </a:custGeom>
              <a:solidFill>
                <a:srgbClr val="5253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 25">
                <a:extLst>
                  <a:ext uri="{FF2B5EF4-FFF2-40B4-BE49-F238E27FC236}">
                    <a16:creationId xmlns:a16="http://schemas.microsoft.com/office/drawing/2014/main" id="{DFDF7725-35A0-9727-ED5F-5104B87BDCAE}"/>
                  </a:ext>
                </a:extLst>
              </p:cNvPr>
              <p:cNvSpPr/>
              <p:nvPr/>
            </p:nvSpPr>
            <p:spPr>
              <a:xfrm>
                <a:off x="5318122" y="2278063"/>
                <a:ext cx="6032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2"/>
                  <a:gd name="f8" fmla="val 9"/>
                  <a:gd name="f9" fmla="val 4"/>
                  <a:gd name="f10" fmla="val 6"/>
                  <a:gd name="f11" fmla="val 3"/>
                  <a:gd name="f12" fmla="val 8"/>
                  <a:gd name="f13" fmla="val 12"/>
                  <a:gd name="f14" fmla="val 5"/>
                  <a:gd name="f15" fmla="val 14"/>
                  <a:gd name="f16" fmla="val 10"/>
                  <a:gd name="f17" fmla="val 13"/>
                  <a:gd name="f18" fmla="val 1"/>
                  <a:gd name="f19" fmla="val 11"/>
                  <a:gd name="f20" fmla="+- 0 0 -90"/>
                  <a:gd name="f21" fmla="*/ f3 1 16"/>
                  <a:gd name="f22" fmla="*/ f4 1 16"/>
                  <a:gd name="f23" fmla="val f5"/>
                  <a:gd name="f24" fmla="val f6"/>
                  <a:gd name="f25" fmla="*/ f20 f0 1"/>
                  <a:gd name="f26" fmla="+- f24 0 f23"/>
                  <a:gd name="f27" fmla="*/ f25 1 f2"/>
                  <a:gd name="f28" fmla="*/ f26 1 16"/>
                  <a:gd name="f29" fmla="*/ 2 f26 1"/>
                  <a:gd name="f30" fmla="*/ 9 f26 1"/>
                  <a:gd name="f31" fmla="*/ 3 f26 1"/>
                  <a:gd name="f32" fmla="*/ 0 f26 1"/>
                  <a:gd name="f33" fmla="*/ 16 f26 1"/>
                  <a:gd name="f34" fmla="*/ 13 f26 1"/>
                  <a:gd name="f35" fmla="*/ 11 f26 1"/>
                  <a:gd name="f36" fmla="*/ 1 f26 1"/>
                  <a:gd name="f37" fmla="*/ 10 f26 1"/>
                  <a:gd name="f38" fmla="+- f27 0 f1"/>
                  <a:gd name="f39" fmla="*/ f29 1 16"/>
                  <a:gd name="f40" fmla="*/ f30 1 16"/>
                  <a:gd name="f41" fmla="*/ f31 1 16"/>
                  <a:gd name="f42" fmla="*/ f32 1 16"/>
                  <a:gd name="f43" fmla="*/ f33 1 16"/>
                  <a:gd name="f44" fmla="*/ f34 1 16"/>
                  <a:gd name="f45" fmla="*/ f35 1 16"/>
                  <a:gd name="f46" fmla="*/ f36 1 16"/>
                  <a:gd name="f47" fmla="*/ f37 1 16"/>
                  <a:gd name="f48" fmla="*/ 0 1 f28"/>
                  <a:gd name="f49" fmla="*/ f24 1 f28"/>
                  <a:gd name="f50" fmla="*/ f39 1 f28"/>
                  <a:gd name="f51" fmla="*/ f40 1 f28"/>
                  <a:gd name="f52" fmla="*/ f41 1 f28"/>
                  <a:gd name="f53" fmla="*/ f42 1 f28"/>
                  <a:gd name="f54" fmla="*/ f43 1 f28"/>
                  <a:gd name="f55" fmla="*/ f44 1 f28"/>
                  <a:gd name="f56" fmla="*/ f45 1 f28"/>
                  <a:gd name="f57" fmla="*/ f46 1 f28"/>
                  <a:gd name="f58" fmla="*/ f47 1 f28"/>
                  <a:gd name="f59" fmla="*/ f48 f21 1"/>
                  <a:gd name="f60" fmla="*/ f49 f21 1"/>
                  <a:gd name="f61" fmla="*/ f49 f22 1"/>
                  <a:gd name="f62" fmla="*/ f48 f22 1"/>
                  <a:gd name="f63" fmla="*/ f50 f21 1"/>
                  <a:gd name="f64" fmla="*/ f51 f22 1"/>
                  <a:gd name="f65" fmla="*/ f52 f21 1"/>
                  <a:gd name="f66" fmla="*/ f53 f22 1"/>
                  <a:gd name="f67" fmla="*/ f54 f21 1"/>
                  <a:gd name="f68" fmla="*/ f51 f21 1"/>
                  <a:gd name="f69" fmla="*/ f55 f22 1"/>
                  <a:gd name="f70" fmla="*/ f53 f21 1"/>
                  <a:gd name="f71" fmla="*/ f56 f22 1"/>
                  <a:gd name="f72" fmla="*/ f57 f21 1"/>
                  <a:gd name="f73" fmla="*/ f58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4"/>
                  </a:cxn>
                  <a:cxn ang="f38">
                    <a:pos x="f68" y="f69"/>
                  </a:cxn>
                  <a:cxn ang="f38">
                    <a:pos x="f63" y="f69"/>
                  </a:cxn>
                  <a:cxn ang="f38">
                    <a:pos x="f70" y="f71"/>
                  </a:cxn>
                  <a:cxn ang="f38">
                    <a:pos x="f72" y="f73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6" h="16">
                    <a:moveTo>
                      <a:pt x="f7" y="f8"/>
                    </a:moveTo>
                    <a:cubicBezTo>
                      <a:pt x="f9" y="f10"/>
                      <a:pt x="f7" y="f11"/>
                      <a:pt x="f11" y="f5"/>
                    </a:cubicBezTo>
                    <a:cubicBezTo>
                      <a:pt x="f12" y="f11"/>
                      <a:pt x="f13" y="f14"/>
                      <a:pt x="f6" y="f8"/>
                    </a:cubicBezTo>
                    <a:cubicBezTo>
                      <a:pt x="f15" y="f16"/>
                      <a:pt x="f16" y="f16"/>
                      <a:pt x="f8" y="f17"/>
                    </a:cubicBezTo>
                    <a:cubicBezTo>
                      <a:pt x="f10" y="f6"/>
                      <a:pt x="f9" y="f17"/>
                      <a:pt x="f7" y="f17"/>
                    </a:cubicBezTo>
                    <a:cubicBezTo>
                      <a:pt x="f18" y="f13"/>
                      <a:pt x="f18" y="f13"/>
                      <a:pt x="f5" y="f19"/>
                    </a:cubicBezTo>
                    <a:cubicBezTo>
                      <a:pt x="f5" y="f19"/>
                      <a:pt x="f5" y="f16"/>
                      <a:pt x="f18" y="f16"/>
                    </a:cubicBezTo>
                    <a:cubicBezTo>
                      <a:pt x="f18" y="f8"/>
                      <a:pt x="f18" y="f8"/>
                      <a:pt x="f7" y="f8"/>
                    </a:cubicBezTo>
                    <a:close/>
                  </a:path>
                </a:pathLst>
              </a:custGeom>
              <a:solidFill>
                <a:srgbClr val="2D1D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Freeform 26">
                <a:extLst>
                  <a:ext uri="{FF2B5EF4-FFF2-40B4-BE49-F238E27FC236}">
                    <a16:creationId xmlns:a16="http://schemas.microsoft.com/office/drawing/2014/main" id="{71F34D50-025E-CB10-A9D2-EB0A1F66C6D2}"/>
                  </a:ext>
                </a:extLst>
              </p:cNvPr>
              <p:cNvSpPr/>
              <p:nvPr/>
            </p:nvSpPr>
            <p:spPr>
              <a:xfrm>
                <a:off x="4324353" y="1498601"/>
                <a:ext cx="95253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17"/>
                  <a:gd name="f8" fmla="val 6"/>
                  <a:gd name="f9" fmla="val 20"/>
                  <a:gd name="f10" fmla="val 8"/>
                  <a:gd name="f11" fmla="val 14"/>
                  <a:gd name="f12" fmla="val 13"/>
                  <a:gd name="f13" fmla="val 10"/>
                  <a:gd name="f14" fmla="val 16"/>
                  <a:gd name="f15" fmla="val 5"/>
                  <a:gd name="f16" fmla="val 3"/>
                  <a:gd name="f17" fmla="val 4"/>
                  <a:gd name="f18" fmla="val 11"/>
                  <a:gd name="f19" fmla="val 12"/>
                  <a:gd name="f20" fmla="val 7"/>
                  <a:gd name="f21" fmla="val 15"/>
                  <a:gd name="f22" fmla="val 9"/>
                  <a:gd name="f23" fmla="val 18"/>
                  <a:gd name="f24" fmla="val 19"/>
                  <a:gd name="f25" fmla="val 1"/>
                  <a:gd name="f26" fmla="val 21"/>
                  <a:gd name="f27" fmla="val 23"/>
                  <a:gd name="f28" fmla="val 22"/>
                  <a:gd name="f29" fmla="val 24"/>
                  <a:gd name="f30" fmla="+- 0 0 -90"/>
                  <a:gd name="f31" fmla="*/ f3 1 25"/>
                  <a:gd name="f32" fmla="*/ f4 1 1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5"/>
                  <a:gd name="f41" fmla="*/ f37 1 17"/>
                  <a:gd name="f42" fmla="*/ 25 f38 1"/>
                  <a:gd name="f43" fmla="*/ 6 f37 1"/>
                  <a:gd name="f44" fmla="*/ 17 f38 1"/>
                  <a:gd name="f45" fmla="*/ 17 f37 1"/>
                  <a:gd name="f46" fmla="*/ 6 f38 1"/>
                  <a:gd name="f47" fmla="*/ 16 f37 1"/>
                  <a:gd name="f48" fmla="*/ 3 f38 1"/>
                  <a:gd name="f49" fmla="*/ 14 f37 1"/>
                  <a:gd name="f50" fmla="*/ 13 f37 1"/>
                  <a:gd name="f51" fmla="*/ 11 f38 1"/>
                  <a:gd name="f52" fmla="*/ 0 f38 1"/>
                  <a:gd name="f53" fmla="*/ 10 f37 1"/>
                  <a:gd name="f54" fmla="*/ 15 f38 1"/>
                  <a:gd name="f55" fmla="*/ 9 f37 1"/>
                  <a:gd name="f56" fmla="*/ 14 f38 1"/>
                  <a:gd name="f57" fmla="*/ 10 f38 1"/>
                  <a:gd name="f58" fmla="*/ 7 f37 1"/>
                  <a:gd name="f59" fmla="*/ 13 f38 1"/>
                  <a:gd name="f60" fmla="*/ 5 f37 1"/>
                  <a:gd name="f61" fmla="*/ 16 f38 1"/>
                  <a:gd name="f62" fmla="*/ 4 f37 1"/>
                  <a:gd name="f63" fmla="*/ 21 f38 1"/>
                  <a:gd name="f64" fmla="*/ 1 f37 1"/>
                  <a:gd name="f65" fmla="*/ 24 f38 1"/>
                  <a:gd name="f66" fmla="+- f39 0 f1"/>
                  <a:gd name="f67" fmla="*/ f42 1 25"/>
                  <a:gd name="f68" fmla="*/ f43 1 17"/>
                  <a:gd name="f69" fmla="*/ f44 1 25"/>
                  <a:gd name="f70" fmla="*/ f45 1 17"/>
                  <a:gd name="f71" fmla="*/ f46 1 25"/>
                  <a:gd name="f72" fmla="*/ f47 1 17"/>
                  <a:gd name="f73" fmla="*/ f48 1 25"/>
                  <a:gd name="f74" fmla="*/ f49 1 17"/>
                  <a:gd name="f75" fmla="*/ f50 1 17"/>
                  <a:gd name="f76" fmla="*/ f51 1 25"/>
                  <a:gd name="f77" fmla="*/ f52 1 25"/>
                  <a:gd name="f78" fmla="*/ f53 1 17"/>
                  <a:gd name="f79" fmla="*/ f54 1 25"/>
                  <a:gd name="f80" fmla="*/ f55 1 17"/>
                  <a:gd name="f81" fmla="*/ f56 1 25"/>
                  <a:gd name="f82" fmla="*/ f57 1 25"/>
                  <a:gd name="f83" fmla="*/ f58 1 17"/>
                  <a:gd name="f84" fmla="*/ f59 1 25"/>
                  <a:gd name="f85" fmla="*/ f60 1 17"/>
                  <a:gd name="f86" fmla="*/ f61 1 25"/>
                  <a:gd name="f87" fmla="*/ f62 1 17"/>
                  <a:gd name="f88" fmla="*/ f63 1 25"/>
                  <a:gd name="f89" fmla="*/ f64 1 17"/>
                  <a:gd name="f90" fmla="*/ f65 1 25"/>
                  <a:gd name="f91" fmla="*/ 0 1 f40"/>
                  <a:gd name="f92" fmla="*/ f34 1 f40"/>
                  <a:gd name="f93" fmla="*/ 0 1 f41"/>
                  <a:gd name="f94" fmla="*/ f35 1 f41"/>
                  <a:gd name="f95" fmla="*/ f67 1 f40"/>
                  <a:gd name="f96" fmla="*/ f68 1 f41"/>
                  <a:gd name="f97" fmla="*/ f69 1 f40"/>
                  <a:gd name="f98" fmla="*/ f70 1 f41"/>
                  <a:gd name="f99" fmla="*/ f71 1 f40"/>
                  <a:gd name="f100" fmla="*/ f72 1 f41"/>
                  <a:gd name="f101" fmla="*/ f73 1 f40"/>
                  <a:gd name="f102" fmla="*/ f74 1 f41"/>
                  <a:gd name="f103" fmla="*/ f75 1 f41"/>
                  <a:gd name="f104" fmla="*/ f76 1 f40"/>
                  <a:gd name="f105" fmla="*/ f77 1 f40"/>
                  <a:gd name="f106" fmla="*/ f78 1 f41"/>
                  <a:gd name="f107" fmla="*/ f79 1 f40"/>
                  <a:gd name="f108" fmla="*/ f80 1 f41"/>
                  <a:gd name="f109" fmla="*/ f81 1 f40"/>
                  <a:gd name="f110" fmla="*/ f82 1 f40"/>
                  <a:gd name="f111" fmla="*/ f83 1 f41"/>
                  <a:gd name="f112" fmla="*/ f84 1 f40"/>
                  <a:gd name="f113" fmla="*/ f85 1 f41"/>
                  <a:gd name="f114" fmla="*/ f86 1 f40"/>
                  <a:gd name="f115" fmla="*/ f87 1 f41"/>
                  <a:gd name="f116" fmla="*/ f88 1 f40"/>
                  <a:gd name="f117" fmla="*/ f89 1 f41"/>
                  <a:gd name="f118" fmla="*/ f90 1 f40"/>
                  <a:gd name="f119" fmla="*/ f91 f31 1"/>
                  <a:gd name="f120" fmla="*/ f92 f31 1"/>
                  <a:gd name="f121" fmla="*/ f94 f32 1"/>
                  <a:gd name="f122" fmla="*/ f93 f32 1"/>
                  <a:gd name="f123" fmla="*/ f95 f31 1"/>
                  <a:gd name="f124" fmla="*/ f96 f32 1"/>
                  <a:gd name="f125" fmla="*/ f97 f31 1"/>
                  <a:gd name="f126" fmla="*/ f98 f32 1"/>
                  <a:gd name="f127" fmla="*/ f99 f31 1"/>
                  <a:gd name="f128" fmla="*/ f100 f32 1"/>
                  <a:gd name="f129" fmla="*/ f101 f31 1"/>
                  <a:gd name="f130" fmla="*/ f102 f32 1"/>
                  <a:gd name="f131" fmla="*/ f103 f32 1"/>
                  <a:gd name="f132" fmla="*/ f104 f31 1"/>
                  <a:gd name="f133" fmla="*/ f105 f31 1"/>
                  <a:gd name="f134" fmla="*/ f106 f32 1"/>
                  <a:gd name="f135" fmla="*/ f107 f31 1"/>
                  <a:gd name="f136" fmla="*/ f108 f32 1"/>
                  <a:gd name="f137" fmla="*/ f109 f31 1"/>
                  <a:gd name="f138" fmla="*/ f110 f31 1"/>
                  <a:gd name="f139" fmla="*/ f111 f32 1"/>
                  <a:gd name="f140" fmla="*/ f112 f31 1"/>
                  <a:gd name="f141" fmla="*/ f113 f32 1"/>
                  <a:gd name="f142" fmla="*/ f114 f31 1"/>
                  <a:gd name="f143" fmla="*/ f115 f32 1"/>
                  <a:gd name="f144" fmla="*/ f116 f31 1"/>
                  <a:gd name="f145" fmla="*/ f117 f32 1"/>
                  <a:gd name="f146" fmla="*/ f11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23" y="f124"/>
                  </a:cxn>
                  <a:cxn ang="f66">
                    <a:pos x="f125" y="f126"/>
                  </a:cxn>
                  <a:cxn ang="f66">
                    <a:pos x="f127" y="f128"/>
                  </a:cxn>
                  <a:cxn ang="f66">
                    <a:pos x="f129" y="f130"/>
                  </a:cxn>
                  <a:cxn ang="f66">
                    <a:pos x="f127" y="f131"/>
                  </a:cxn>
                  <a:cxn ang="f66">
                    <a:pos x="f132" y="f131"/>
                  </a:cxn>
                  <a:cxn ang="f66">
                    <a:pos x="f133" y="f134"/>
                  </a:cxn>
                  <a:cxn ang="f66">
                    <a:pos x="f135" y="f136"/>
                  </a:cxn>
                  <a:cxn ang="f66">
                    <a:pos x="f137" y="f136"/>
                  </a:cxn>
                  <a:cxn ang="f66">
                    <a:pos x="f138" y="f139"/>
                  </a:cxn>
                  <a:cxn ang="f66">
                    <a:pos x="f140" y="f141"/>
                  </a:cxn>
                  <a:cxn ang="f66">
                    <a:pos x="f142" y="f141"/>
                  </a:cxn>
                  <a:cxn ang="f66">
                    <a:pos x="f135" y="f143"/>
                  </a:cxn>
                  <a:cxn ang="f66">
                    <a:pos x="f144" y="f145"/>
                  </a:cxn>
                  <a:cxn ang="f66">
                    <a:pos x="f146" y="f143"/>
                  </a:cxn>
                  <a:cxn ang="f66">
                    <a:pos x="f123" y="f124"/>
                  </a:cxn>
                </a:cxnLst>
                <a:rect l="f119" t="f122" r="f120" b="f121"/>
                <a:pathLst>
                  <a:path w="25" h="17">
                    <a:moveTo>
                      <a:pt x="f6" y="f8"/>
                    </a:moveTo>
                    <a:cubicBezTo>
                      <a:pt x="f9" y="f10"/>
                      <a:pt x="f9" y="f11"/>
                      <a:pt x="f7" y="f7"/>
                    </a:cubicBezTo>
                    <a:cubicBezTo>
                      <a:pt x="f12" y="f7"/>
                      <a:pt x="f13" y="f14"/>
                      <a:pt x="f8" y="f14"/>
                    </a:cubicBezTo>
                    <a:cubicBezTo>
                      <a:pt x="f15" y="f14"/>
                      <a:pt x="f16" y="f14"/>
                      <a:pt x="f16" y="f11"/>
                    </a:cubicBezTo>
                    <a:cubicBezTo>
                      <a:pt x="f17" y="f12"/>
                      <a:pt x="f15" y="f12"/>
                      <a:pt x="f8" y="f12"/>
                    </a:cubicBezTo>
                    <a:cubicBezTo>
                      <a:pt x="f10" y="f12"/>
                      <a:pt x="f13" y="f12"/>
                      <a:pt x="f18" y="f12"/>
                    </a:cubicBezTo>
                    <a:cubicBezTo>
                      <a:pt x="f10" y="f19"/>
                      <a:pt x="f17" y="f11"/>
                      <a:pt x="f5" y="f13"/>
                    </a:cubicBezTo>
                    <a:cubicBezTo>
                      <a:pt x="f15" y="f20"/>
                      <a:pt x="f18" y="f18"/>
                      <a:pt x="f21" y="f22"/>
                    </a:cubicBezTo>
                    <a:cubicBezTo>
                      <a:pt x="f21" y="f22"/>
                      <a:pt x="f11" y="f22"/>
                      <a:pt x="f11" y="f22"/>
                    </a:cubicBezTo>
                    <a:cubicBezTo>
                      <a:pt x="f19" y="f22"/>
                      <a:pt x="f18" y="f22"/>
                      <a:pt x="f13" y="f20"/>
                    </a:cubicBezTo>
                    <a:cubicBezTo>
                      <a:pt x="f13" y="f8"/>
                      <a:pt x="f19" y="f15"/>
                      <a:pt x="f12" y="f15"/>
                    </a:cubicBezTo>
                    <a:cubicBezTo>
                      <a:pt x="f11" y="f15"/>
                      <a:pt x="f21" y="f15"/>
                      <a:pt x="f14" y="f15"/>
                    </a:cubicBezTo>
                    <a:cubicBezTo>
                      <a:pt x="f23" y="f17"/>
                      <a:pt x="f21" y="f17"/>
                      <a:pt x="f21" y="f17"/>
                    </a:cubicBezTo>
                    <a:cubicBezTo>
                      <a:pt x="f14" y="f5"/>
                      <a:pt x="f24" y="f25"/>
                      <a:pt x="f26" y="f25"/>
                    </a:cubicBezTo>
                    <a:cubicBezTo>
                      <a:pt x="f27" y="f25"/>
                      <a:pt x="f28" y="f16"/>
                      <a:pt x="f29" y="f17"/>
                    </a:cubicBezTo>
                    <a:cubicBezTo>
                      <a:pt x="f29" y="f15"/>
                      <a:pt x="f27" y="f8"/>
                      <a:pt x="f6" y="f8"/>
                    </a:cubicBezTo>
                    <a:close/>
                  </a:path>
                </a:pathLst>
              </a:custGeom>
              <a:solidFill>
                <a:srgbClr val="0D1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 27">
                <a:extLst>
                  <a:ext uri="{FF2B5EF4-FFF2-40B4-BE49-F238E27FC236}">
                    <a16:creationId xmlns:a16="http://schemas.microsoft.com/office/drawing/2014/main" id="{1E5F00F5-45EE-33D3-5FFA-FA6CE8E77BBF}"/>
                  </a:ext>
                </a:extLst>
              </p:cNvPr>
              <p:cNvSpPr/>
              <p:nvPr/>
            </p:nvSpPr>
            <p:spPr>
              <a:xfrm>
                <a:off x="5270501" y="4719639"/>
                <a:ext cx="82552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"/>
                  <a:gd name="f8" fmla="val 1"/>
                  <a:gd name="f9" fmla="val 21"/>
                  <a:gd name="f10" fmla="val 20"/>
                  <a:gd name="f11" fmla="val 5"/>
                  <a:gd name="f12" fmla="val 16"/>
                  <a:gd name="f13" fmla="val 9"/>
                  <a:gd name="f14" fmla="val 14"/>
                  <a:gd name="f15" fmla="val 11"/>
                  <a:gd name="f16" fmla="val 10"/>
                  <a:gd name="f17" fmla="val 13"/>
                  <a:gd name="f18" fmla="val 7"/>
                  <a:gd name="f19" fmla="val 15"/>
                  <a:gd name="f20" fmla="val 4"/>
                  <a:gd name="f21" fmla="val 18"/>
                  <a:gd name="f22" fmla="val 19"/>
                  <a:gd name="f23" fmla="+- 0 0 -90"/>
                  <a:gd name="f24" fmla="*/ f3 1 22"/>
                  <a:gd name="f25" fmla="*/ f4 1 22"/>
                  <a:gd name="f26" fmla="val f5"/>
                  <a:gd name="f27" fmla="val f6"/>
                  <a:gd name="f28" fmla="*/ f23 f0 1"/>
                  <a:gd name="f29" fmla="+- f27 0 f26"/>
                  <a:gd name="f30" fmla="*/ f28 1 f2"/>
                  <a:gd name="f31" fmla="*/ f29 1 22"/>
                  <a:gd name="f32" fmla="*/ 2 f29 1"/>
                  <a:gd name="f33" fmla="*/ 22 f29 1"/>
                  <a:gd name="f34" fmla="*/ 20 f29 1"/>
                  <a:gd name="f35" fmla="*/ 11 f29 1"/>
                  <a:gd name="f36" fmla="*/ 10 f29 1"/>
                  <a:gd name="f37" fmla="*/ 18 f29 1"/>
                  <a:gd name="f38" fmla="+- f30 0 f1"/>
                  <a:gd name="f39" fmla="*/ f32 1 22"/>
                  <a:gd name="f40" fmla="*/ f33 1 22"/>
                  <a:gd name="f41" fmla="*/ f34 1 22"/>
                  <a:gd name="f42" fmla="*/ f35 1 22"/>
                  <a:gd name="f43" fmla="*/ f36 1 22"/>
                  <a:gd name="f44" fmla="*/ f37 1 22"/>
                  <a:gd name="f45" fmla="*/ 0 1 f31"/>
                  <a:gd name="f46" fmla="*/ f27 1 f31"/>
                  <a:gd name="f47" fmla="*/ f39 1 f31"/>
                  <a:gd name="f48" fmla="*/ f40 1 f31"/>
                  <a:gd name="f49" fmla="*/ f41 1 f31"/>
                  <a:gd name="f50" fmla="*/ f42 1 f31"/>
                  <a:gd name="f51" fmla="*/ f43 1 f31"/>
                  <a:gd name="f52" fmla="*/ f44 1 f31"/>
                  <a:gd name="f53" fmla="*/ f45 f24 1"/>
                  <a:gd name="f54" fmla="*/ f46 f24 1"/>
                  <a:gd name="f55" fmla="*/ f46 f25 1"/>
                  <a:gd name="f56" fmla="*/ f45 f25 1"/>
                  <a:gd name="f57" fmla="*/ f47 f24 1"/>
                  <a:gd name="f58" fmla="*/ f48 f25 1"/>
                  <a:gd name="f59" fmla="*/ f49 f25 1"/>
                  <a:gd name="f60" fmla="*/ f50 f24 1"/>
                  <a:gd name="f61" fmla="*/ f51 f25 1"/>
                  <a:gd name="f62" fmla="*/ f52 f24 1"/>
                  <a:gd name="f63" fmla="*/ f47 f25 1"/>
                  <a:gd name="f64" fmla="*/ f48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7" y="f58"/>
                  </a:cxn>
                  <a:cxn ang="f38">
                    <a:pos x="f57" y="f59"/>
                  </a:cxn>
                  <a:cxn ang="f38">
                    <a:pos x="f60" y="f61"/>
                  </a:cxn>
                  <a:cxn ang="f38">
                    <a:pos x="f62" y="f63"/>
                  </a:cxn>
                  <a:cxn ang="f38">
                    <a:pos x="f64" y="f63"/>
                  </a:cxn>
                  <a:cxn ang="f38">
                    <a:pos x="f64" y="f63"/>
                  </a:cxn>
                  <a:cxn ang="f38">
                    <a:pos x="f57" y="f58"/>
                  </a:cxn>
                </a:cxnLst>
                <a:rect l="f53" t="f56" r="f54" b="f55"/>
                <a:pathLst>
                  <a:path w="22" h="22">
                    <a:moveTo>
                      <a:pt x="f7" y="f6"/>
                    </a:moveTo>
                    <a:cubicBezTo>
                      <a:pt x="f5" y="f6"/>
                      <a:pt x="f8" y="f9"/>
                      <a:pt x="f7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7"/>
                    </a:cubicBezTo>
                    <a:cubicBezTo>
                      <a:pt x="f22" y="f5"/>
                      <a:pt x="f9" y="f5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ubicBezTo>
                      <a:pt x="f12" y="f13"/>
                      <a:pt x="f16" y="f12"/>
                      <a:pt x="f7" y="f6"/>
                    </a:cubicBezTo>
                    <a:close/>
                  </a:path>
                </a:pathLst>
              </a:custGeom>
              <a:solidFill>
                <a:srgbClr val="180F0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28">
                <a:extLst>
                  <a:ext uri="{FF2B5EF4-FFF2-40B4-BE49-F238E27FC236}">
                    <a16:creationId xmlns:a16="http://schemas.microsoft.com/office/drawing/2014/main" id="{DD826F63-9EA3-8E67-A171-ECC308BBED44}"/>
                  </a:ext>
                </a:extLst>
              </p:cNvPr>
              <p:cNvSpPr/>
              <p:nvPr/>
            </p:nvSpPr>
            <p:spPr>
              <a:xfrm>
                <a:off x="4392613" y="1487491"/>
                <a:ext cx="26983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6"/>
                  <a:gd name="f9" fmla="val 2"/>
                  <a:gd name="f10" fmla="val 5"/>
                  <a:gd name="f11" fmla="val 4"/>
                  <a:gd name="f12" fmla="val 3"/>
                  <a:gd name="f13" fmla="val 1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6 f22 1"/>
                  <a:gd name="f27" fmla="*/ 7 f21 1"/>
                  <a:gd name="f28" fmla="*/ 4 f22 1"/>
                  <a:gd name="f29" fmla="*/ 5 f21 1"/>
                  <a:gd name="f30" fmla="*/ 1 f22 1"/>
                  <a:gd name="f31" fmla="*/ 3 f21 1"/>
                  <a:gd name="f32" fmla="*/ 0 f22 1"/>
                  <a:gd name="f33" fmla="*/ 1 f21 1"/>
                  <a:gd name="f34" fmla="*/ 3 f22 1"/>
                  <a:gd name="f35" fmla="*/ 7 f22 1"/>
                  <a:gd name="f36" fmla="+- f23 0 f1"/>
                  <a:gd name="f37" fmla="*/ f26 1 7"/>
                  <a:gd name="f38" fmla="*/ f27 1 8"/>
                  <a:gd name="f39" fmla="*/ f28 1 7"/>
                  <a:gd name="f40" fmla="*/ f29 1 8"/>
                  <a:gd name="f41" fmla="*/ f30 1 7"/>
                  <a:gd name="f42" fmla="*/ f31 1 8"/>
                  <a:gd name="f43" fmla="*/ f32 1 7"/>
                  <a:gd name="f44" fmla="*/ f33 1 8"/>
                  <a:gd name="f45" fmla="*/ f34 1 7"/>
                  <a:gd name="f46" fmla="*/ f35 1 7"/>
                  <a:gd name="f47" fmla="*/ 0 1 f25"/>
                  <a:gd name="f48" fmla="*/ f18 1 f25"/>
                  <a:gd name="f49" fmla="*/ 0 1 f24"/>
                  <a:gd name="f50" fmla="*/ f19 1 f24"/>
                  <a:gd name="f51" fmla="*/ f37 1 f25"/>
                  <a:gd name="f52" fmla="*/ f38 1 f24"/>
                  <a:gd name="f53" fmla="*/ f39 1 f25"/>
                  <a:gd name="f54" fmla="*/ f40 1 f24"/>
                  <a:gd name="f55" fmla="*/ f41 1 f25"/>
                  <a:gd name="f56" fmla="*/ f42 1 f24"/>
                  <a:gd name="f57" fmla="*/ f43 1 f25"/>
                  <a:gd name="f58" fmla="*/ f44 1 f24"/>
                  <a:gd name="f59" fmla="*/ f45 1 f25"/>
                  <a:gd name="f60" fmla="*/ f46 1 f25"/>
                  <a:gd name="f61" fmla="*/ f47 f15 1"/>
                  <a:gd name="f62" fmla="*/ f48 f15 1"/>
                  <a:gd name="f63" fmla="*/ f50 f16 1"/>
                  <a:gd name="f64" fmla="*/ f49 f16 1"/>
                  <a:gd name="f65" fmla="*/ f51 f15 1"/>
                  <a:gd name="f66" fmla="*/ f52 f16 1"/>
                  <a:gd name="f67" fmla="*/ f53 f15 1"/>
                  <a:gd name="f68" fmla="*/ f54 f16 1"/>
                  <a:gd name="f69" fmla="*/ f55 f15 1"/>
                  <a:gd name="f70" fmla="*/ f56 f16 1"/>
                  <a:gd name="f71" fmla="*/ f57 f15 1"/>
                  <a:gd name="f72" fmla="*/ f58 f16 1"/>
                  <a:gd name="f73" fmla="*/ f59 f15 1"/>
                  <a:gd name="f74" fmla="*/ f6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9" y="f70"/>
                  </a:cxn>
                  <a:cxn ang="f36">
                    <a:pos x="f71" y="f72"/>
                  </a:cxn>
                  <a:cxn ang="f36">
                    <a:pos x="f73" y="f72"/>
                  </a:cxn>
                  <a:cxn ang="f36">
                    <a:pos x="f74" y="f72"/>
                  </a:cxn>
                  <a:cxn ang="f36">
                    <a:pos x="f65" y="f66"/>
                  </a:cxn>
                </a:cxnLst>
                <a:rect l="f61" t="f64" r="f62" b="f63"/>
                <a:pathLst>
                  <a:path w="7" h="8">
                    <a:moveTo>
                      <a:pt x="f8" y="f6"/>
                    </a:moveTo>
                    <a:cubicBezTo>
                      <a:pt x="f9" y="f7"/>
                      <a:pt x="f10" y="f10"/>
                      <a:pt x="f11" y="f10"/>
                    </a:cubicBezTo>
                    <a:cubicBezTo>
                      <a:pt x="f12" y="f11"/>
                      <a:pt x="f9" y="f11"/>
                      <a:pt x="f13" y="f12"/>
                    </a:cubicBezTo>
                    <a:cubicBezTo>
                      <a:pt x="f5" y="f9"/>
                      <a:pt x="f5" y="f9"/>
                      <a:pt x="f5" y="f13"/>
                    </a:cubicBezTo>
                    <a:cubicBezTo>
                      <a:pt x="f13" y="f5"/>
                      <a:pt x="f9" y="f5"/>
                      <a:pt x="f12" y="f13"/>
                    </a:cubicBezTo>
                    <a:cubicBezTo>
                      <a:pt x="f11" y="f13"/>
                      <a:pt x="f8" y="f5"/>
                      <a:pt x="f6" y="f13"/>
                    </a:cubicBezTo>
                    <a:cubicBezTo>
                      <a:pt x="f8" y="f12"/>
                      <a:pt x="f8" y="f10"/>
                      <a:pt x="f8" y="f6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 29">
                <a:extLst>
                  <a:ext uri="{FF2B5EF4-FFF2-40B4-BE49-F238E27FC236}">
                    <a16:creationId xmlns:a16="http://schemas.microsoft.com/office/drawing/2014/main" id="{7352D700-28B8-2F47-C50E-8071992DE4B3}"/>
                  </a:ext>
                </a:extLst>
              </p:cNvPr>
              <p:cNvSpPr/>
              <p:nvPr/>
            </p:nvSpPr>
            <p:spPr>
              <a:xfrm>
                <a:off x="4659316" y="1841501"/>
                <a:ext cx="957267" cy="557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4"/>
                  <a:gd name="f7" fmla="val 148"/>
                  <a:gd name="f8" fmla="val 231"/>
                  <a:gd name="f9" fmla="val 26"/>
                  <a:gd name="f10" fmla="val 25"/>
                  <a:gd name="f11" fmla="val 229"/>
                  <a:gd name="f12" fmla="val 24"/>
                  <a:gd name="f13" fmla="val 227"/>
                  <a:gd name="f14" fmla="val 226"/>
                  <a:gd name="f15" fmla="val 27"/>
                  <a:gd name="f16" fmla="val 225"/>
                  <a:gd name="f17" fmla="val 29"/>
                  <a:gd name="f18" fmla="val 223"/>
                  <a:gd name="f19" fmla="val 28"/>
                  <a:gd name="f20" fmla="val 221"/>
                  <a:gd name="f21" fmla="val 219"/>
                  <a:gd name="f22" fmla="val 218"/>
                  <a:gd name="f23" fmla="val 216"/>
                  <a:gd name="f24" fmla="val 214"/>
                  <a:gd name="f25" fmla="val 213"/>
                  <a:gd name="f26" fmla="val 30"/>
                  <a:gd name="f27" fmla="val 210"/>
                  <a:gd name="f28" fmla="val 209"/>
                  <a:gd name="f29" fmla="val 208"/>
                  <a:gd name="f30" fmla="val 22"/>
                  <a:gd name="f31" fmla="val 17"/>
                  <a:gd name="f32" fmla="val 12"/>
                  <a:gd name="f33" fmla="val 207"/>
                  <a:gd name="f34" fmla="val 206"/>
                  <a:gd name="f35" fmla="val 204"/>
                  <a:gd name="f36" fmla="val 202"/>
                  <a:gd name="f37" fmla="val 200"/>
                  <a:gd name="f38" fmla="val 197"/>
                  <a:gd name="f39" fmla="val 195"/>
                  <a:gd name="f40" fmla="val 194"/>
                  <a:gd name="f41" fmla="val 192"/>
                  <a:gd name="f42" fmla="val 191"/>
                  <a:gd name="f43" fmla="val 23"/>
                  <a:gd name="f44" fmla="val 190"/>
                  <a:gd name="f45" fmla="val 21"/>
                  <a:gd name="f46" fmla="val 19"/>
                  <a:gd name="f47" fmla="val 18"/>
                  <a:gd name="f48" fmla="val 189"/>
                  <a:gd name="f49" fmla="val 188"/>
                  <a:gd name="f50" fmla="val 184"/>
                  <a:gd name="f51" fmla="val 179"/>
                  <a:gd name="f52" fmla="val 177"/>
                  <a:gd name="f53" fmla="val 175"/>
                  <a:gd name="f54" fmla="val 173"/>
                  <a:gd name="f55" fmla="val 172"/>
                  <a:gd name="f56" fmla="val 174"/>
                  <a:gd name="f57" fmla="val 31"/>
                  <a:gd name="f58" fmla="val 34"/>
                  <a:gd name="f59" fmla="val 171"/>
                  <a:gd name="f60" fmla="val 36"/>
                  <a:gd name="f61" fmla="val 169"/>
                  <a:gd name="f62" fmla="val 35"/>
                  <a:gd name="f63" fmla="val 33"/>
                  <a:gd name="f64" fmla="val 32"/>
                  <a:gd name="f65" fmla="val 167"/>
                  <a:gd name="f66" fmla="val 166"/>
                  <a:gd name="f67" fmla="val 165"/>
                  <a:gd name="f68" fmla="val 170"/>
                  <a:gd name="f69" fmla="val 168"/>
                  <a:gd name="f70" fmla="val 37"/>
                  <a:gd name="f71" fmla="val 38"/>
                  <a:gd name="f72" fmla="val 39"/>
                  <a:gd name="f73" fmla="val 41"/>
                  <a:gd name="f74" fmla="val 42"/>
                  <a:gd name="f75" fmla="val 45"/>
                  <a:gd name="f76" fmla="val 164"/>
                  <a:gd name="f77" fmla="val 44"/>
                  <a:gd name="f78" fmla="val 162"/>
                  <a:gd name="f79" fmla="val 43"/>
                  <a:gd name="f80" fmla="val 160"/>
                  <a:gd name="f81" fmla="val 161"/>
                  <a:gd name="f82" fmla="val 158"/>
                  <a:gd name="f83" fmla="val 157"/>
                  <a:gd name="f84" fmla="val 156"/>
                  <a:gd name="f85" fmla="val 155"/>
                  <a:gd name="f86" fmla="val 40"/>
                  <a:gd name="f87" fmla="val 46"/>
                  <a:gd name="f88" fmla="val 153"/>
                  <a:gd name="f89" fmla="val 151"/>
                  <a:gd name="f90" fmla="val 150"/>
                  <a:gd name="f91" fmla="val 149"/>
                  <a:gd name="f92" fmla="val 147"/>
                  <a:gd name="f93" fmla="val 144"/>
                  <a:gd name="f94" fmla="val 146"/>
                  <a:gd name="f95" fmla="val 145"/>
                  <a:gd name="f96" fmla="val 140"/>
                  <a:gd name="f97" fmla="val 139"/>
                  <a:gd name="f98" fmla="val 47"/>
                  <a:gd name="f99" fmla="val 138"/>
                  <a:gd name="f100" fmla="val 135"/>
                  <a:gd name="f101" fmla="val 132"/>
                  <a:gd name="f102" fmla="val 130"/>
                  <a:gd name="f103" fmla="val 128"/>
                  <a:gd name="f104" fmla="val 127"/>
                  <a:gd name="f105" fmla="val 126"/>
                  <a:gd name="f106" fmla="val 129"/>
                  <a:gd name="f107" fmla="val 131"/>
                  <a:gd name="f108" fmla="val 49"/>
                  <a:gd name="f109" fmla="val 53"/>
                  <a:gd name="f110" fmla="val 125"/>
                  <a:gd name="f111" fmla="val 52"/>
                  <a:gd name="f112" fmla="val 123"/>
                  <a:gd name="f113" fmla="val 55"/>
                  <a:gd name="f114" fmla="val 120"/>
                  <a:gd name="f115" fmla="val 54"/>
                  <a:gd name="f116" fmla="val 117"/>
                  <a:gd name="f117" fmla="val 50"/>
                  <a:gd name="f118" fmla="val 116"/>
                  <a:gd name="f119" fmla="val 48"/>
                  <a:gd name="f120" fmla="val 56"/>
                  <a:gd name="f121" fmla="val 115"/>
                  <a:gd name="f122" fmla="val 58"/>
                  <a:gd name="f123" fmla="val 114"/>
                  <a:gd name="f124" fmla="val 59"/>
                  <a:gd name="f125" fmla="val 113"/>
                  <a:gd name="f126" fmla="val 57"/>
                  <a:gd name="f127" fmla="val 112"/>
                  <a:gd name="f128" fmla="val 110"/>
                  <a:gd name="f129" fmla="val 107"/>
                  <a:gd name="f130" fmla="val 105"/>
                  <a:gd name="f131" fmla="val 51"/>
                  <a:gd name="f132" fmla="val 64"/>
                  <a:gd name="f133" fmla="val 108"/>
                  <a:gd name="f134" fmla="val 65"/>
                  <a:gd name="f135" fmla="val 102"/>
                  <a:gd name="f136" fmla="val 63"/>
                  <a:gd name="f137" fmla="val 100"/>
                  <a:gd name="f138" fmla="val 99"/>
                  <a:gd name="f139" fmla="val 98"/>
                  <a:gd name="f140" fmla="val 67"/>
                  <a:gd name="f141" fmla="val 94"/>
                  <a:gd name="f142" fmla="val 71"/>
                  <a:gd name="f143" fmla="val 91"/>
                  <a:gd name="f144" fmla="val 72"/>
                  <a:gd name="f145" fmla="val 90"/>
                  <a:gd name="f146" fmla="val 68"/>
                  <a:gd name="f147" fmla="val 89"/>
                  <a:gd name="f148" fmla="val 86"/>
                  <a:gd name="f149" fmla="val 66"/>
                  <a:gd name="f150" fmla="val 85"/>
                  <a:gd name="f151" fmla="val 82"/>
                  <a:gd name="f152" fmla="val 62"/>
                  <a:gd name="f153" fmla="val 88"/>
                  <a:gd name="f154" fmla="val 69"/>
                  <a:gd name="f155" fmla="val 93"/>
                  <a:gd name="f156" fmla="val 70"/>
                  <a:gd name="f157" fmla="val 73"/>
                  <a:gd name="f158" fmla="val 75"/>
                  <a:gd name="f159" fmla="val 87"/>
                  <a:gd name="f160" fmla="val 76"/>
                  <a:gd name="f161" fmla="val 79"/>
                  <a:gd name="f162" fmla="val 80"/>
                  <a:gd name="f163" fmla="val 84"/>
                  <a:gd name="f164" fmla="val 83"/>
                  <a:gd name="f165" fmla="val 78"/>
                  <a:gd name="f166" fmla="val 77"/>
                  <a:gd name="f167" fmla="val 74"/>
                  <a:gd name="f168" fmla="val 92"/>
                  <a:gd name="f169" fmla="val 95"/>
                  <a:gd name="f170" fmla="val 96"/>
                  <a:gd name="f171" fmla="val 61"/>
                  <a:gd name="f172" fmla="val 60"/>
                  <a:gd name="f173" fmla="val 97"/>
                  <a:gd name="f174" fmla="val 101"/>
                  <a:gd name="f175" fmla="val 104"/>
                  <a:gd name="f176" fmla="val 103"/>
                  <a:gd name="f177" fmla="val 106"/>
                  <a:gd name="f178" fmla="val 119"/>
                  <a:gd name="f179" fmla="val 122"/>
                  <a:gd name="f180" fmla="val 124"/>
                  <a:gd name="f181" fmla="val 134"/>
                  <a:gd name="f182" fmla="val 137"/>
                  <a:gd name="f183" fmla="val 141"/>
                  <a:gd name="f184" fmla="val 142"/>
                  <a:gd name="f185" fmla="val 143"/>
                  <a:gd name="f186" fmla="val 20"/>
                  <a:gd name="f187" fmla="val 11"/>
                  <a:gd name="f188" fmla="val 7"/>
                  <a:gd name="f189" fmla="val 3"/>
                  <a:gd name="f190" fmla="val 133"/>
                  <a:gd name="f191" fmla="val 1"/>
                  <a:gd name="f192" fmla="val 2"/>
                  <a:gd name="f193" fmla="val 121"/>
                  <a:gd name="f194" fmla="val 8"/>
                  <a:gd name="f195" fmla="val 111"/>
                  <a:gd name="f196" fmla="val 9"/>
                  <a:gd name="f197" fmla="val 15"/>
                  <a:gd name="f198" fmla="val 81"/>
                  <a:gd name="f199" fmla="val 16"/>
                  <a:gd name="f200" fmla="val 14"/>
                  <a:gd name="f201" fmla="val 4"/>
                  <a:gd name="f202" fmla="val 109"/>
                  <a:gd name="f203" fmla="val 118"/>
                  <a:gd name="f204" fmla="val 13"/>
                  <a:gd name="f205" fmla="val 6"/>
                  <a:gd name="f206" fmla="val 5"/>
                  <a:gd name="f207" fmla="val 176"/>
                  <a:gd name="f208" fmla="val 182"/>
                  <a:gd name="f209" fmla="val 186"/>
                  <a:gd name="f210" fmla="val 196"/>
                  <a:gd name="f211" fmla="val 198"/>
                  <a:gd name="f212" fmla="val 199"/>
                  <a:gd name="f213" fmla="val 205"/>
                  <a:gd name="f214" fmla="val 211"/>
                  <a:gd name="f215" fmla="val 215"/>
                  <a:gd name="f216" fmla="val 224"/>
                  <a:gd name="f217" fmla="val 230"/>
                  <a:gd name="f218" fmla="val 233"/>
                  <a:gd name="f219" fmla="val 235"/>
                  <a:gd name="f220" fmla="val 237"/>
                  <a:gd name="f221" fmla="val 238"/>
                  <a:gd name="f222" fmla="val 240"/>
                  <a:gd name="f223" fmla="val 241"/>
                  <a:gd name="f224" fmla="val 10"/>
                  <a:gd name="f225" fmla="val 242"/>
                  <a:gd name="f226" fmla="val 243"/>
                  <a:gd name="f227" fmla="val 244"/>
                  <a:gd name="f228" fmla="val 245"/>
                  <a:gd name="f229" fmla="val 248"/>
                  <a:gd name="f230" fmla="val 251"/>
                  <a:gd name="f231" fmla="val 253"/>
                  <a:gd name="f232" fmla="val 249"/>
                  <a:gd name="f233" fmla="val 246"/>
                  <a:gd name="f234" fmla="val 239"/>
                  <a:gd name="f235" fmla="val 236"/>
                  <a:gd name="f236" fmla="val 234"/>
                  <a:gd name="f237" fmla="val 232"/>
                  <a:gd name="f238" fmla="+- 0 0 -90"/>
                  <a:gd name="f239" fmla="*/ f3 1 254"/>
                  <a:gd name="f240" fmla="*/ f4 1 148"/>
                  <a:gd name="f241" fmla="val f5"/>
                  <a:gd name="f242" fmla="val f6"/>
                  <a:gd name="f243" fmla="val f7"/>
                  <a:gd name="f244" fmla="*/ f238 f0 1"/>
                  <a:gd name="f245" fmla="+- f243 0 f241"/>
                  <a:gd name="f246" fmla="+- f242 0 f241"/>
                  <a:gd name="f247" fmla="*/ f244 1 f2"/>
                  <a:gd name="f248" fmla="*/ f246 1 254"/>
                  <a:gd name="f249" fmla="*/ f245 1 148"/>
                  <a:gd name="f250" fmla="*/ 226 f246 1"/>
                  <a:gd name="f251" fmla="*/ 27 f245 1"/>
                  <a:gd name="f252" fmla="*/ 213 f246 1"/>
                  <a:gd name="f253" fmla="*/ 30 f245 1"/>
                  <a:gd name="f254" fmla="*/ 207 f246 1"/>
                  <a:gd name="f255" fmla="*/ 26 f245 1"/>
                  <a:gd name="f256" fmla="*/ 194 f246 1"/>
                  <a:gd name="f257" fmla="*/ 25 f245 1"/>
                  <a:gd name="f258" fmla="*/ 189 f246 1"/>
                  <a:gd name="f259" fmla="*/ 19 f245 1"/>
                  <a:gd name="f260" fmla="*/ 180 f246 1"/>
                  <a:gd name="f261" fmla="*/ 22 f245 1"/>
                  <a:gd name="f262" fmla="*/ 173 f246 1"/>
                  <a:gd name="f263" fmla="*/ 169 f246 1"/>
                  <a:gd name="f264" fmla="*/ 32 f245 1"/>
                  <a:gd name="f265" fmla="*/ 34 f245 1"/>
                  <a:gd name="f266" fmla="*/ 162 f246 1"/>
                  <a:gd name="f267" fmla="*/ 43 f245 1"/>
                  <a:gd name="f268" fmla="*/ 161 f246 1"/>
                  <a:gd name="f269" fmla="*/ 44 f245 1"/>
                  <a:gd name="f270" fmla="*/ 156 f246 1"/>
                  <a:gd name="f271" fmla="*/ 144 f246 1"/>
                  <a:gd name="f272" fmla="*/ 138 f246 1"/>
                  <a:gd name="f273" fmla="*/ 46 f245 1"/>
                  <a:gd name="f274" fmla="*/ 130 f246 1"/>
                  <a:gd name="f275" fmla="*/ 120 f246 1"/>
                  <a:gd name="f276" fmla="*/ 54 f245 1"/>
                  <a:gd name="f277" fmla="*/ 115 f246 1"/>
                  <a:gd name="f278" fmla="*/ 58 f245 1"/>
                  <a:gd name="f279" fmla="*/ 112 f246 1"/>
                  <a:gd name="f280" fmla="*/ 57 f245 1"/>
                  <a:gd name="f281" fmla="*/ 94 f246 1"/>
                  <a:gd name="f282" fmla="*/ 71 f245 1"/>
                  <a:gd name="f283" fmla="*/ 88 f246 1"/>
                  <a:gd name="f284" fmla="*/ 67 f245 1"/>
                  <a:gd name="f285" fmla="*/ 83 f246 1"/>
                  <a:gd name="f286" fmla="*/ 78 f245 1"/>
                  <a:gd name="f287" fmla="*/ 74 f246 1"/>
                  <a:gd name="f288" fmla="*/ 87 f245 1"/>
                  <a:gd name="f289" fmla="*/ 69 f246 1"/>
                  <a:gd name="f290" fmla="*/ 90 f245 1"/>
                  <a:gd name="f291" fmla="*/ 64 f246 1"/>
                  <a:gd name="f292" fmla="*/ 93 f245 1"/>
                  <a:gd name="f293" fmla="*/ 54 f246 1"/>
                  <a:gd name="f294" fmla="*/ 103 f245 1"/>
                  <a:gd name="f295" fmla="*/ 53 f246 1"/>
                  <a:gd name="f296" fmla="*/ 116 f245 1"/>
                  <a:gd name="f297" fmla="*/ 125 f245 1"/>
                  <a:gd name="f298" fmla="*/ 49 f246 1"/>
                  <a:gd name="f299" fmla="*/ 132 f245 1"/>
                  <a:gd name="f300" fmla="*/ 134 f245 1"/>
                  <a:gd name="f301" fmla="*/ 39 f246 1"/>
                  <a:gd name="f302" fmla="*/ 141 f245 1"/>
                  <a:gd name="f303" fmla="*/ 23 f246 1"/>
                  <a:gd name="f304" fmla="*/ 145 f245 1"/>
                  <a:gd name="f305" fmla="*/ 17 f246 1"/>
                  <a:gd name="f306" fmla="*/ 146 f245 1"/>
                  <a:gd name="f307" fmla="*/ 2 f246 1"/>
                  <a:gd name="f308" fmla="*/ 121 f245 1"/>
                  <a:gd name="f309" fmla="*/ 18 f246 1"/>
                  <a:gd name="f310" fmla="*/ 101 f245 1"/>
                  <a:gd name="f311" fmla="*/ 28 f246 1"/>
                  <a:gd name="f312" fmla="*/ 72 f245 1"/>
                  <a:gd name="f313" fmla="*/ 49 f245 1"/>
                  <a:gd name="f314" fmla="*/ 81 f246 1"/>
                  <a:gd name="f315" fmla="*/ 91 f246 1"/>
                  <a:gd name="f316" fmla="*/ 98 f246 1"/>
                  <a:gd name="f317" fmla="*/ 101 f246 1"/>
                  <a:gd name="f318" fmla="*/ 2 f245 1"/>
                  <a:gd name="f319" fmla="*/ 109 f246 1"/>
                  <a:gd name="f320" fmla="*/ 20 f245 1"/>
                  <a:gd name="f321" fmla="*/ 114 f246 1"/>
                  <a:gd name="f322" fmla="*/ 23 f245 1"/>
                  <a:gd name="f323" fmla="*/ 131 f246 1"/>
                  <a:gd name="f324" fmla="*/ 24 f245 1"/>
                  <a:gd name="f325" fmla="*/ 12 f245 1"/>
                  <a:gd name="f326" fmla="*/ 148 f246 1"/>
                  <a:gd name="f327" fmla="*/ 13 f245 1"/>
                  <a:gd name="f328" fmla="*/ 150 f246 1"/>
                  <a:gd name="f329" fmla="*/ 6 f245 1"/>
                  <a:gd name="f330" fmla="*/ 171 f246 1"/>
                  <a:gd name="f331" fmla="*/ 191 f246 1"/>
                  <a:gd name="f332" fmla="*/ 9 f245 1"/>
                  <a:gd name="f333" fmla="*/ 199 f246 1"/>
                  <a:gd name="f334" fmla="*/ 8 f245 1"/>
                  <a:gd name="f335" fmla="*/ 208 f246 1"/>
                  <a:gd name="f336" fmla="*/ 3 f245 1"/>
                  <a:gd name="f337" fmla="*/ 224 f246 1"/>
                  <a:gd name="f338" fmla="*/ 240 f246 1"/>
                  <a:gd name="f339" fmla="*/ 245 f246 1"/>
                  <a:gd name="f340" fmla="*/ 5 f245 1"/>
                  <a:gd name="f341" fmla="*/ 246 f246 1"/>
                  <a:gd name="f342" fmla="*/ 234 f246 1"/>
                  <a:gd name="f343" fmla="+- f247 0 f1"/>
                  <a:gd name="f344" fmla="*/ f250 1 254"/>
                  <a:gd name="f345" fmla="*/ f251 1 148"/>
                  <a:gd name="f346" fmla="*/ f252 1 254"/>
                  <a:gd name="f347" fmla="*/ f253 1 148"/>
                  <a:gd name="f348" fmla="*/ f254 1 254"/>
                  <a:gd name="f349" fmla="*/ f255 1 148"/>
                  <a:gd name="f350" fmla="*/ f256 1 254"/>
                  <a:gd name="f351" fmla="*/ f257 1 148"/>
                  <a:gd name="f352" fmla="*/ f258 1 254"/>
                  <a:gd name="f353" fmla="*/ f259 1 148"/>
                  <a:gd name="f354" fmla="*/ f260 1 254"/>
                  <a:gd name="f355" fmla="*/ f261 1 148"/>
                  <a:gd name="f356" fmla="*/ f262 1 254"/>
                  <a:gd name="f357" fmla="*/ f263 1 254"/>
                  <a:gd name="f358" fmla="*/ f264 1 148"/>
                  <a:gd name="f359" fmla="*/ f265 1 148"/>
                  <a:gd name="f360" fmla="*/ f266 1 254"/>
                  <a:gd name="f361" fmla="*/ f267 1 148"/>
                  <a:gd name="f362" fmla="*/ f268 1 254"/>
                  <a:gd name="f363" fmla="*/ f269 1 148"/>
                  <a:gd name="f364" fmla="*/ f270 1 254"/>
                  <a:gd name="f365" fmla="*/ f271 1 254"/>
                  <a:gd name="f366" fmla="*/ f272 1 254"/>
                  <a:gd name="f367" fmla="*/ f273 1 148"/>
                  <a:gd name="f368" fmla="*/ f274 1 254"/>
                  <a:gd name="f369" fmla="*/ f275 1 254"/>
                  <a:gd name="f370" fmla="*/ f276 1 148"/>
                  <a:gd name="f371" fmla="*/ f277 1 254"/>
                  <a:gd name="f372" fmla="*/ f278 1 148"/>
                  <a:gd name="f373" fmla="*/ f279 1 254"/>
                  <a:gd name="f374" fmla="*/ f280 1 148"/>
                  <a:gd name="f375" fmla="*/ f281 1 254"/>
                  <a:gd name="f376" fmla="*/ f282 1 148"/>
                  <a:gd name="f377" fmla="*/ f283 1 254"/>
                  <a:gd name="f378" fmla="*/ f284 1 148"/>
                  <a:gd name="f379" fmla="*/ f285 1 254"/>
                  <a:gd name="f380" fmla="*/ f286 1 148"/>
                  <a:gd name="f381" fmla="*/ f287 1 254"/>
                  <a:gd name="f382" fmla="*/ f288 1 148"/>
                  <a:gd name="f383" fmla="*/ f289 1 254"/>
                  <a:gd name="f384" fmla="*/ f290 1 148"/>
                  <a:gd name="f385" fmla="*/ f291 1 254"/>
                  <a:gd name="f386" fmla="*/ f292 1 148"/>
                  <a:gd name="f387" fmla="*/ f293 1 254"/>
                  <a:gd name="f388" fmla="*/ f294 1 148"/>
                  <a:gd name="f389" fmla="*/ f295 1 254"/>
                  <a:gd name="f390" fmla="*/ f296 1 148"/>
                  <a:gd name="f391" fmla="*/ f297 1 148"/>
                  <a:gd name="f392" fmla="*/ f298 1 254"/>
                  <a:gd name="f393" fmla="*/ f299 1 148"/>
                  <a:gd name="f394" fmla="*/ f300 1 148"/>
                  <a:gd name="f395" fmla="*/ f301 1 254"/>
                  <a:gd name="f396" fmla="*/ f302 1 148"/>
                  <a:gd name="f397" fmla="*/ f303 1 254"/>
                  <a:gd name="f398" fmla="*/ f304 1 148"/>
                  <a:gd name="f399" fmla="*/ f305 1 254"/>
                  <a:gd name="f400" fmla="*/ f306 1 148"/>
                  <a:gd name="f401" fmla="*/ f307 1 254"/>
                  <a:gd name="f402" fmla="*/ f308 1 148"/>
                  <a:gd name="f403" fmla="*/ f309 1 254"/>
                  <a:gd name="f404" fmla="*/ f310 1 148"/>
                  <a:gd name="f405" fmla="*/ f311 1 254"/>
                  <a:gd name="f406" fmla="*/ f312 1 148"/>
                  <a:gd name="f407" fmla="*/ f313 1 148"/>
                  <a:gd name="f408" fmla="*/ f314 1 254"/>
                  <a:gd name="f409" fmla="*/ f315 1 254"/>
                  <a:gd name="f410" fmla="*/ f316 1 254"/>
                  <a:gd name="f411" fmla="*/ f317 1 254"/>
                  <a:gd name="f412" fmla="*/ f318 1 148"/>
                  <a:gd name="f413" fmla="*/ f319 1 254"/>
                  <a:gd name="f414" fmla="*/ f320 1 148"/>
                  <a:gd name="f415" fmla="*/ f321 1 254"/>
                  <a:gd name="f416" fmla="*/ f322 1 148"/>
                  <a:gd name="f417" fmla="*/ f323 1 254"/>
                  <a:gd name="f418" fmla="*/ f324 1 148"/>
                  <a:gd name="f419" fmla="*/ f325 1 148"/>
                  <a:gd name="f420" fmla="*/ f326 1 254"/>
                  <a:gd name="f421" fmla="*/ f327 1 148"/>
                  <a:gd name="f422" fmla="*/ f328 1 254"/>
                  <a:gd name="f423" fmla="*/ f329 1 148"/>
                  <a:gd name="f424" fmla="*/ f330 1 254"/>
                  <a:gd name="f425" fmla="*/ f331 1 254"/>
                  <a:gd name="f426" fmla="*/ f332 1 148"/>
                  <a:gd name="f427" fmla="*/ f333 1 254"/>
                  <a:gd name="f428" fmla="*/ f334 1 148"/>
                  <a:gd name="f429" fmla="*/ f335 1 254"/>
                  <a:gd name="f430" fmla="*/ f336 1 148"/>
                  <a:gd name="f431" fmla="*/ f337 1 254"/>
                  <a:gd name="f432" fmla="*/ f338 1 254"/>
                  <a:gd name="f433" fmla="*/ f339 1 254"/>
                  <a:gd name="f434" fmla="*/ f340 1 148"/>
                  <a:gd name="f435" fmla="*/ f341 1 254"/>
                  <a:gd name="f436" fmla="*/ f342 1 254"/>
                  <a:gd name="f437" fmla="*/ 0 1 f248"/>
                  <a:gd name="f438" fmla="*/ f242 1 f248"/>
                  <a:gd name="f439" fmla="*/ 0 1 f249"/>
                  <a:gd name="f440" fmla="*/ f243 1 f249"/>
                  <a:gd name="f441" fmla="*/ f344 1 f248"/>
                  <a:gd name="f442" fmla="*/ f345 1 f249"/>
                  <a:gd name="f443" fmla="*/ f346 1 f248"/>
                  <a:gd name="f444" fmla="*/ f347 1 f249"/>
                  <a:gd name="f445" fmla="*/ f348 1 f248"/>
                  <a:gd name="f446" fmla="*/ f349 1 f249"/>
                  <a:gd name="f447" fmla="*/ f350 1 f248"/>
                  <a:gd name="f448" fmla="*/ f351 1 f249"/>
                  <a:gd name="f449" fmla="*/ f352 1 f248"/>
                  <a:gd name="f450" fmla="*/ f353 1 f249"/>
                  <a:gd name="f451" fmla="*/ f354 1 f248"/>
                  <a:gd name="f452" fmla="*/ f355 1 f249"/>
                  <a:gd name="f453" fmla="*/ f356 1 f248"/>
                  <a:gd name="f454" fmla="*/ f357 1 f248"/>
                  <a:gd name="f455" fmla="*/ f358 1 f249"/>
                  <a:gd name="f456" fmla="*/ f359 1 f249"/>
                  <a:gd name="f457" fmla="*/ f360 1 f248"/>
                  <a:gd name="f458" fmla="*/ f361 1 f249"/>
                  <a:gd name="f459" fmla="*/ f362 1 f248"/>
                  <a:gd name="f460" fmla="*/ f363 1 f249"/>
                  <a:gd name="f461" fmla="*/ f364 1 f248"/>
                  <a:gd name="f462" fmla="*/ f365 1 f248"/>
                  <a:gd name="f463" fmla="*/ f366 1 f248"/>
                  <a:gd name="f464" fmla="*/ f367 1 f249"/>
                  <a:gd name="f465" fmla="*/ f368 1 f248"/>
                  <a:gd name="f466" fmla="*/ f369 1 f248"/>
                  <a:gd name="f467" fmla="*/ f370 1 f249"/>
                  <a:gd name="f468" fmla="*/ f371 1 f248"/>
                  <a:gd name="f469" fmla="*/ f372 1 f249"/>
                  <a:gd name="f470" fmla="*/ f373 1 f248"/>
                  <a:gd name="f471" fmla="*/ f374 1 f249"/>
                  <a:gd name="f472" fmla="*/ f375 1 f248"/>
                  <a:gd name="f473" fmla="*/ f376 1 f249"/>
                  <a:gd name="f474" fmla="*/ f377 1 f248"/>
                  <a:gd name="f475" fmla="*/ f378 1 f249"/>
                  <a:gd name="f476" fmla="*/ f379 1 f248"/>
                  <a:gd name="f477" fmla="*/ f380 1 f249"/>
                  <a:gd name="f478" fmla="*/ f381 1 f248"/>
                  <a:gd name="f479" fmla="*/ f382 1 f249"/>
                  <a:gd name="f480" fmla="*/ f383 1 f248"/>
                  <a:gd name="f481" fmla="*/ f384 1 f249"/>
                  <a:gd name="f482" fmla="*/ f385 1 f248"/>
                  <a:gd name="f483" fmla="*/ f386 1 f249"/>
                  <a:gd name="f484" fmla="*/ f387 1 f248"/>
                  <a:gd name="f485" fmla="*/ f388 1 f249"/>
                  <a:gd name="f486" fmla="*/ f389 1 f248"/>
                  <a:gd name="f487" fmla="*/ f390 1 f249"/>
                  <a:gd name="f488" fmla="*/ f391 1 f249"/>
                  <a:gd name="f489" fmla="*/ f392 1 f248"/>
                  <a:gd name="f490" fmla="*/ f393 1 f249"/>
                  <a:gd name="f491" fmla="*/ f394 1 f249"/>
                  <a:gd name="f492" fmla="*/ f395 1 f248"/>
                  <a:gd name="f493" fmla="*/ f396 1 f249"/>
                  <a:gd name="f494" fmla="*/ f397 1 f248"/>
                  <a:gd name="f495" fmla="*/ f398 1 f249"/>
                  <a:gd name="f496" fmla="*/ f399 1 f248"/>
                  <a:gd name="f497" fmla="*/ f400 1 f249"/>
                  <a:gd name="f498" fmla="*/ f401 1 f248"/>
                  <a:gd name="f499" fmla="*/ f402 1 f249"/>
                  <a:gd name="f500" fmla="*/ f403 1 f248"/>
                  <a:gd name="f501" fmla="*/ f404 1 f249"/>
                  <a:gd name="f502" fmla="*/ f405 1 f248"/>
                  <a:gd name="f503" fmla="*/ f406 1 f249"/>
                  <a:gd name="f504" fmla="*/ f407 1 f249"/>
                  <a:gd name="f505" fmla="*/ f408 1 f248"/>
                  <a:gd name="f506" fmla="*/ f409 1 f248"/>
                  <a:gd name="f507" fmla="*/ f410 1 f248"/>
                  <a:gd name="f508" fmla="*/ f411 1 f248"/>
                  <a:gd name="f509" fmla="*/ f412 1 f249"/>
                  <a:gd name="f510" fmla="*/ f413 1 f248"/>
                  <a:gd name="f511" fmla="*/ f414 1 f249"/>
                  <a:gd name="f512" fmla="*/ f415 1 f248"/>
                  <a:gd name="f513" fmla="*/ f416 1 f249"/>
                  <a:gd name="f514" fmla="*/ f417 1 f248"/>
                  <a:gd name="f515" fmla="*/ f418 1 f249"/>
                  <a:gd name="f516" fmla="*/ f419 1 f249"/>
                  <a:gd name="f517" fmla="*/ f420 1 f248"/>
                  <a:gd name="f518" fmla="*/ f421 1 f249"/>
                  <a:gd name="f519" fmla="*/ f422 1 f248"/>
                  <a:gd name="f520" fmla="*/ f423 1 f249"/>
                  <a:gd name="f521" fmla="*/ f424 1 f248"/>
                  <a:gd name="f522" fmla="*/ f425 1 f248"/>
                  <a:gd name="f523" fmla="*/ f426 1 f249"/>
                  <a:gd name="f524" fmla="*/ f427 1 f248"/>
                  <a:gd name="f525" fmla="*/ f428 1 f249"/>
                  <a:gd name="f526" fmla="*/ f429 1 f248"/>
                  <a:gd name="f527" fmla="*/ f430 1 f249"/>
                  <a:gd name="f528" fmla="*/ f431 1 f248"/>
                  <a:gd name="f529" fmla="*/ f432 1 f248"/>
                  <a:gd name="f530" fmla="*/ f433 1 f248"/>
                  <a:gd name="f531" fmla="*/ f434 1 f249"/>
                  <a:gd name="f532" fmla="*/ f435 1 f248"/>
                  <a:gd name="f533" fmla="*/ f436 1 f248"/>
                  <a:gd name="f534" fmla="*/ f437 f239 1"/>
                  <a:gd name="f535" fmla="*/ f438 f239 1"/>
                  <a:gd name="f536" fmla="*/ f440 f240 1"/>
                  <a:gd name="f537" fmla="*/ f439 f240 1"/>
                  <a:gd name="f538" fmla="*/ f441 f239 1"/>
                  <a:gd name="f539" fmla="*/ f442 f240 1"/>
                  <a:gd name="f540" fmla="*/ f443 f239 1"/>
                  <a:gd name="f541" fmla="*/ f444 f240 1"/>
                  <a:gd name="f542" fmla="*/ f445 f239 1"/>
                  <a:gd name="f543" fmla="*/ f446 f240 1"/>
                  <a:gd name="f544" fmla="*/ f447 f239 1"/>
                  <a:gd name="f545" fmla="*/ f448 f240 1"/>
                  <a:gd name="f546" fmla="*/ f449 f239 1"/>
                  <a:gd name="f547" fmla="*/ f450 f240 1"/>
                  <a:gd name="f548" fmla="*/ f451 f239 1"/>
                  <a:gd name="f549" fmla="*/ f452 f240 1"/>
                  <a:gd name="f550" fmla="*/ f453 f239 1"/>
                  <a:gd name="f551" fmla="*/ f454 f239 1"/>
                  <a:gd name="f552" fmla="*/ f455 f240 1"/>
                  <a:gd name="f553" fmla="*/ f456 f240 1"/>
                  <a:gd name="f554" fmla="*/ f457 f239 1"/>
                  <a:gd name="f555" fmla="*/ f458 f240 1"/>
                  <a:gd name="f556" fmla="*/ f459 f239 1"/>
                  <a:gd name="f557" fmla="*/ f460 f240 1"/>
                  <a:gd name="f558" fmla="*/ f461 f239 1"/>
                  <a:gd name="f559" fmla="*/ f462 f239 1"/>
                  <a:gd name="f560" fmla="*/ f463 f239 1"/>
                  <a:gd name="f561" fmla="*/ f464 f240 1"/>
                  <a:gd name="f562" fmla="*/ f465 f239 1"/>
                  <a:gd name="f563" fmla="*/ f466 f239 1"/>
                  <a:gd name="f564" fmla="*/ f467 f240 1"/>
                  <a:gd name="f565" fmla="*/ f468 f239 1"/>
                  <a:gd name="f566" fmla="*/ f469 f240 1"/>
                  <a:gd name="f567" fmla="*/ f470 f239 1"/>
                  <a:gd name="f568" fmla="*/ f471 f240 1"/>
                  <a:gd name="f569" fmla="*/ f472 f239 1"/>
                  <a:gd name="f570" fmla="*/ f473 f240 1"/>
                  <a:gd name="f571" fmla="*/ f474 f239 1"/>
                  <a:gd name="f572" fmla="*/ f475 f240 1"/>
                  <a:gd name="f573" fmla="*/ f476 f239 1"/>
                  <a:gd name="f574" fmla="*/ f477 f240 1"/>
                  <a:gd name="f575" fmla="*/ f478 f239 1"/>
                  <a:gd name="f576" fmla="*/ f479 f240 1"/>
                  <a:gd name="f577" fmla="*/ f480 f239 1"/>
                  <a:gd name="f578" fmla="*/ f481 f240 1"/>
                  <a:gd name="f579" fmla="*/ f482 f239 1"/>
                  <a:gd name="f580" fmla="*/ f483 f240 1"/>
                  <a:gd name="f581" fmla="*/ f484 f239 1"/>
                  <a:gd name="f582" fmla="*/ f485 f240 1"/>
                  <a:gd name="f583" fmla="*/ f486 f239 1"/>
                  <a:gd name="f584" fmla="*/ f487 f240 1"/>
                  <a:gd name="f585" fmla="*/ f488 f240 1"/>
                  <a:gd name="f586" fmla="*/ f489 f239 1"/>
                  <a:gd name="f587" fmla="*/ f490 f240 1"/>
                  <a:gd name="f588" fmla="*/ f491 f240 1"/>
                  <a:gd name="f589" fmla="*/ f492 f239 1"/>
                  <a:gd name="f590" fmla="*/ f493 f240 1"/>
                  <a:gd name="f591" fmla="*/ f494 f239 1"/>
                  <a:gd name="f592" fmla="*/ f495 f240 1"/>
                  <a:gd name="f593" fmla="*/ f496 f239 1"/>
                  <a:gd name="f594" fmla="*/ f497 f240 1"/>
                  <a:gd name="f595" fmla="*/ f498 f239 1"/>
                  <a:gd name="f596" fmla="*/ f499 f240 1"/>
                  <a:gd name="f597" fmla="*/ f500 f239 1"/>
                  <a:gd name="f598" fmla="*/ f501 f240 1"/>
                  <a:gd name="f599" fmla="*/ f502 f239 1"/>
                  <a:gd name="f600" fmla="*/ f503 f240 1"/>
                  <a:gd name="f601" fmla="*/ f504 f240 1"/>
                  <a:gd name="f602" fmla="*/ f505 f239 1"/>
                  <a:gd name="f603" fmla="*/ f506 f239 1"/>
                  <a:gd name="f604" fmla="*/ f507 f239 1"/>
                  <a:gd name="f605" fmla="*/ f508 f239 1"/>
                  <a:gd name="f606" fmla="*/ f509 f240 1"/>
                  <a:gd name="f607" fmla="*/ f510 f239 1"/>
                  <a:gd name="f608" fmla="*/ f511 f240 1"/>
                  <a:gd name="f609" fmla="*/ f512 f239 1"/>
                  <a:gd name="f610" fmla="*/ f513 f240 1"/>
                  <a:gd name="f611" fmla="*/ f514 f239 1"/>
                  <a:gd name="f612" fmla="*/ f515 f240 1"/>
                  <a:gd name="f613" fmla="*/ f516 f240 1"/>
                  <a:gd name="f614" fmla="*/ f517 f239 1"/>
                  <a:gd name="f615" fmla="*/ f518 f240 1"/>
                  <a:gd name="f616" fmla="*/ f519 f239 1"/>
                  <a:gd name="f617" fmla="*/ f520 f240 1"/>
                  <a:gd name="f618" fmla="*/ f521 f239 1"/>
                  <a:gd name="f619" fmla="*/ f522 f239 1"/>
                  <a:gd name="f620" fmla="*/ f523 f240 1"/>
                  <a:gd name="f621" fmla="*/ f524 f239 1"/>
                  <a:gd name="f622" fmla="*/ f525 f240 1"/>
                  <a:gd name="f623" fmla="*/ f526 f239 1"/>
                  <a:gd name="f624" fmla="*/ f527 f240 1"/>
                  <a:gd name="f625" fmla="*/ f528 f239 1"/>
                  <a:gd name="f626" fmla="*/ f529 f239 1"/>
                  <a:gd name="f627" fmla="*/ f530 f239 1"/>
                  <a:gd name="f628" fmla="*/ f531 f240 1"/>
                  <a:gd name="f629" fmla="*/ f532 f239 1"/>
                  <a:gd name="f630" fmla="*/ f533 f2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3">
                    <a:pos x="f538" y="f539"/>
                  </a:cxn>
                  <a:cxn ang="f343">
                    <a:pos x="f540" y="f541"/>
                  </a:cxn>
                  <a:cxn ang="f343">
                    <a:pos x="f542" y="f543"/>
                  </a:cxn>
                  <a:cxn ang="f343">
                    <a:pos x="f544" y="f545"/>
                  </a:cxn>
                  <a:cxn ang="f343">
                    <a:pos x="f546" y="f547"/>
                  </a:cxn>
                  <a:cxn ang="f343">
                    <a:pos x="f548" y="f549"/>
                  </a:cxn>
                  <a:cxn ang="f343">
                    <a:pos x="f550" y="f547"/>
                  </a:cxn>
                  <a:cxn ang="f343">
                    <a:pos x="f551" y="f552"/>
                  </a:cxn>
                  <a:cxn ang="f343">
                    <a:pos x="f551" y="f553"/>
                  </a:cxn>
                  <a:cxn ang="f343">
                    <a:pos x="f554" y="f555"/>
                  </a:cxn>
                  <a:cxn ang="f343">
                    <a:pos x="f556" y="f557"/>
                  </a:cxn>
                  <a:cxn ang="f343">
                    <a:pos x="f558" y="f555"/>
                  </a:cxn>
                  <a:cxn ang="f343">
                    <a:pos x="f559" y="f552"/>
                  </a:cxn>
                  <a:cxn ang="f343">
                    <a:pos x="f560" y="f561"/>
                  </a:cxn>
                  <a:cxn ang="f343">
                    <a:pos x="f562" y="f561"/>
                  </a:cxn>
                  <a:cxn ang="f343">
                    <a:pos x="f563" y="f564"/>
                  </a:cxn>
                  <a:cxn ang="f343">
                    <a:pos x="f565" y="f566"/>
                  </a:cxn>
                  <a:cxn ang="f343">
                    <a:pos x="f567" y="f568"/>
                  </a:cxn>
                  <a:cxn ang="f343">
                    <a:pos x="f569" y="f570"/>
                  </a:cxn>
                  <a:cxn ang="f343">
                    <a:pos x="f571" y="f572"/>
                  </a:cxn>
                  <a:cxn ang="f343">
                    <a:pos x="f573" y="f574"/>
                  </a:cxn>
                  <a:cxn ang="f343">
                    <a:pos x="f575" y="f576"/>
                  </a:cxn>
                  <a:cxn ang="f343">
                    <a:pos x="f577" y="f578"/>
                  </a:cxn>
                  <a:cxn ang="f343">
                    <a:pos x="f579" y="f580"/>
                  </a:cxn>
                  <a:cxn ang="f343">
                    <a:pos x="f581" y="f580"/>
                  </a:cxn>
                  <a:cxn ang="f343">
                    <a:pos x="f581" y="f582"/>
                  </a:cxn>
                  <a:cxn ang="f343">
                    <a:pos x="f583" y="f584"/>
                  </a:cxn>
                  <a:cxn ang="f343">
                    <a:pos x="f583" y="f585"/>
                  </a:cxn>
                  <a:cxn ang="f343">
                    <a:pos x="f586" y="f587"/>
                  </a:cxn>
                  <a:cxn ang="f343">
                    <a:pos x="f586" y="f588"/>
                  </a:cxn>
                  <a:cxn ang="f343">
                    <a:pos x="f589" y="f590"/>
                  </a:cxn>
                  <a:cxn ang="f343">
                    <a:pos x="f591" y="f592"/>
                  </a:cxn>
                  <a:cxn ang="f343">
                    <a:pos x="f593" y="f594"/>
                  </a:cxn>
                  <a:cxn ang="f343">
                    <a:pos x="f595" y="f596"/>
                  </a:cxn>
                  <a:cxn ang="f343">
                    <a:pos x="f597" y="f598"/>
                  </a:cxn>
                  <a:cxn ang="f343">
                    <a:pos x="f599" y="f578"/>
                  </a:cxn>
                  <a:cxn ang="f343">
                    <a:pos x="f589" y="f600"/>
                  </a:cxn>
                  <a:cxn ang="f343">
                    <a:pos x="f581" y="f601"/>
                  </a:cxn>
                  <a:cxn ang="f343">
                    <a:pos x="f602" y="f539"/>
                  </a:cxn>
                  <a:cxn ang="f343">
                    <a:pos x="f603" y="f549"/>
                  </a:cxn>
                  <a:cxn ang="f343">
                    <a:pos x="f604" y="f539"/>
                  </a:cxn>
                  <a:cxn ang="f343">
                    <a:pos x="f605" y="f606"/>
                  </a:cxn>
                  <a:cxn ang="f343">
                    <a:pos x="f607" y="f608"/>
                  </a:cxn>
                  <a:cxn ang="f343">
                    <a:pos x="f609" y="f610"/>
                  </a:cxn>
                  <a:cxn ang="f343">
                    <a:pos x="f611" y="f612"/>
                  </a:cxn>
                  <a:cxn ang="f343">
                    <a:pos x="f559" y="f613"/>
                  </a:cxn>
                  <a:cxn ang="f343">
                    <a:pos x="f614" y="f615"/>
                  </a:cxn>
                  <a:cxn ang="f343">
                    <a:pos x="f616" y="f617"/>
                  </a:cxn>
                  <a:cxn ang="f343">
                    <a:pos x="f618" y="f617"/>
                  </a:cxn>
                  <a:cxn ang="f343">
                    <a:pos x="f619" y="f620"/>
                  </a:cxn>
                  <a:cxn ang="f343">
                    <a:pos x="f621" y="f622"/>
                  </a:cxn>
                  <a:cxn ang="f343">
                    <a:pos x="f623" y="f624"/>
                  </a:cxn>
                  <a:cxn ang="f343">
                    <a:pos x="f625" y="f617"/>
                  </a:cxn>
                  <a:cxn ang="f343">
                    <a:pos x="f626" y="f622"/>
                  </a:cxn>
                  <a:cxn ang="f343">
                    <a:pos x="f627" y="f628"/>
                  </a:cxn>
                  <a:cxn ang="f343">
                    <a:pos x="f629" y="f610"/>
                  </a:cxn>
                  <a:cxn ang="f343">
                    <a:pos x="f626" y="f543"/>
                  </a:cxn>
                  <a:cxn ang="f343">
                    <a:pos x="f630" y="f539"/>
                  </a:cxn>
                </a:cxnLst>
                <a:rect l="f534" t="f537" r="f535" b="f536"/>
                <a:pathLst>
                  <a:path w="254" h="148">
                    <a:moveTo>
                      <a:pt x="f8" y="f9"/>
                    </a:moveTo>
                    <a:cubicBezTo>
                      <a:pt x="f8" y="f9"/>
                      <a:pt x="f8" y="f9"/>
                      <a:pt x="f8" y="f10"/>
                    </a:cubicBezTo>
                    <a:cubicBezTo>
                      <a:pt x="f11" y="f12"/>
                      <a:pt x="f13" y="f12"/>
                      <a:pt x="f14" y="f15"/>
                    </a:cubicBezTo>
                    <a:cubicBezTo>
                      <a:pt x="f16" y="f17"/>
                      <a:pt x="f18" y="f19"/>
                      <a:pt x="f20" y="f17"/>
                    </a:cubicBezTo>
                    <a:cubicBezTo>
                      <a:pt x="f21" y="f17"/>
                      <a:pt x="f22" y="f17"/>
                      <a:pt x="f23" y="f19"/>
                    </a:cubicBezTo>
                    <a:cubicBezTo>
                      <a:pt x="f24" y="f15"/>
                      <a:pt x="f24" y="f17"/>
                      <a:pt x="f25" y="f26"/>
                    </a:cubicBezTo>
                    <a:cubicBezTo>
                      <a:pt x="f27" y="f26"/>
                      <a:pt x="f28" y="f17"/>
                      <a:pt x="f29" y="f15"/>
                    </a:cubicBezTo>
                    <a:cubicBezTo>
                      <a:pt x="f29" y="f30"/>
                      <a:pt x="f28" y="f31"/>
                      <a:pt x="f27" y="f32"/>
                    </a:cubicBezTo>
                    <a:cubicBezTo>
                      <a:pt x="f28" y="f31"/>
                      <a:pt x="f28" y="f30"/>
                      <a:pt x="f33" y="f9"/>
                    </a:cubicBezTo>
                    <a:cubicBezTo>
                      <a:pt x="f34" y="f19"/>
                      <a:pt x="f35" y="f26"/>
                      <a:pt x="f36" y="f15"/>
                    </a:cubicBezTo>
                    <a:cubicBezTo>
                      <a:pt x="f37" y="f10"/>
                      <a:pt x="f38" y="f17"/>
                      <a:pt x="f39" y="f15"/>
                    </a:cubicBezTo>
                    <a:cubicBezTo>
                      <a:pt x="f39" y="f9"/>
                      <a:pt x="f38" y="f12"/>
                      <a:pt x="f40" y="f10"/>
                    </a:cubicBezTo>
                    <a:cubicBezTo>
                      <a:pt x="f41" y="f15"/>
                      <a:pt x="f41" y="f10"/>
                      <a:pt x="f42" y="f43"/>
                    </a:cubicBezTo>
                    <a:cubicBezTo>
                      <a:pt x="f44" y="f30"/>
                      <a:pt x="f42" y="f45"/>
                      <a:pt x="f44" y="f46"/>
                    </a:cubicBezTo>
                    <a:cubicBezTo>
                      <a:pt x="f44" y="f46"/>
                      <a:pt x="f44" y="f47"/>
                      <a:pt x="f48" y="f46"/>
                    </a:cubicBezTo>
                    <a:cubicBezTo>
                      <a:pt x="f49" y="f12"/>
                      <a:pt x="f50" y="f12"/>
                      <a:pt x="f2" y="f12"/>
                    </a:cubicBezTo>
                    <a:cubicBezTo>
                      <a:pt x="f2" y="f12"/>
                      <a:pt x="f2" y="f43"/>
                      <a:pt x="f2" y="f43"/>
                    </a:cubicBezTo>
                    <a:cubicBezTo>
                      <a:pt x="f2" y="f43"/>
                      <a:pt x="f2" y="f43"/>
                      <a:pt x="f2" y="f30"/>
                    </a:cubicBezTo>
                    <a:cubicBezTo>
                      <a:pt x="f51" y="f43"/>
                      <a:pt x="f2" y="f10"/>
                      <a:pt x="f51" y="f9"/>
                    </a:cubicBezTo>
                    <a:cubicBezTo>
                      <a:pt x="f52" y="f15"/>
                      <a:pt x="f53" y="f15"/>
                      <a:pt x="f54" y="f10"/>
                    </a:cubicBezTo>
                    <a:cubicBezTo>
                      <a:pt x="f54" y="f43"/>
                      <a:pt x="f54" y="f45"/>
                      <a:pt x="f54" y="f46"/>
                    </a:cubicBezTo>
                    <a:cubicBezTo>
                      <a:pt x="f55" y="f30"/>
                      <a:pt x="f56" y="f9"/>
                      <a:pt x="f56" y="f17"/>
                    </a:cubicBezTo>
                    <a:cubicBezTo>
                      <a:pt x="f54" y="f57"/>
                      <a:pt x="f54" y="f58"/>
                      <a:pt x="f59" y="f60"/>
                    </a:cubicBezTo>
                    <a:cubicBezTo>
                      <a:pt x="f61" y="f62"/>
                      <a:pt x="f61" y="f63"/>
                      <a:pt x="f61" y="f64"/>
                    </a:cubicBezTo>
                    <a:cubicBezTo>
                      <a:pt x="f65" y="f15"/>
                      <a:pt x="f65" y="f43"/>
                      <a:pt x="f66" y="f46"/>
                    </a:cubicBezTo>
                    <a:cubicBezTo>
                      <a:pt x="f66" y="f47"/>
                      <a:pt x="f67" y="f47"/>
                      <a:pt x="f66" y="f47"/>
                    </a:cubicBezTo>
                    <a:cubicBezTo>
                      <a:pt x="f65" y="f43"/>
                      <a:pt x="f65" y="f17"/>
                      <a:pt x="f61" y="f58"/>
                    </a:cubicBezTo>
                    <a:cubicBezTo>
                      <a:pt x="f68" y="f60"/>
                      <a:pt x="f69" y="f70"/>
                      <a:pt x="f69" y="f71"/>
                    </a:cubicBezTo>
                    <a:cubicBezTo>
                      <a:pt x="f69" y="f72"/>
                      <a:pt x="f69" y="f73"/>
                      <a:pt x="f61" y="f74"/>
                    </a:cubicBezTo>
                    <a:cubicBezTo>
                      <a:pt x="f65" y="f75"/>
                      <a:pt x="f76" y="f77"/>
                      <a:pt x="f78" y="f79"/>
                    </a:cubicBezTo>
                    <a:cubicBezTo>
                      <a:pt x="f80" y="f71"/>
                      <a:pt x="f80" y="f63"/>
                      <a:pt x="f80" y="f17"/>
                    </a:cubicBezTo>
                    <a:cubicBezTo>
                      <a:pt x="f80" y="f63"/>
                      <a:pt x="f81" y="f70"/>
                      <a:pt x="f81" y="f74"/>
                    </a:cubicBezTo>
                    <a:cubicBezTo>
                      <a:pt x="f81" y="f79"/>
                      <a:pt x="f78" y="f77"/>
                      <a:pt x="f81" y="f77"/>
                    </a:cubicBezTo>
                    <a:cubicBezTo>
                      <a:pt x="f80" y="f75"/>
                      <a:pt x="f82" y="f75"/>
                      <a:pt x="f83" y="f77"/>
                    </a:cubicBezTo>
                    <a:cubicBezTo>
                      <a:pt x="f84" y="f73"/>
                      <a:pt x="f84" y="f70"/>
                      <a:pt x="f84" y="f58"/>
                    </a:cubicBezTo>
                    <a:cubicBezTo>
                      <a:pt x="f85" y="f70"/>
                      <a:pt x="f83" y="f86"/>
                      <a:pt x="f84" y="f79"/>
                    </a:cubicBezTo>
                    <a:cubicBezTo>
                      <a:pt x="f85" y="f87"/>
                      <a:pt x="f88" y="f87"/>
                      <a:pt x="f89" y="f77"/>
                    </a:cubicBezTo>
                    <a:cubicBezTo>
                      <a:pt x="f90" y="f79"/>
                      <a:pt x="f91" y="f74"/>
                      <a:pt x="f92" y="f74"/>
                    </a:cubicBezTo>
                    <a:cubicBezTo>
                      <a:pt x="f93" y="f72"/>
                      <a:pt x="f94" y="f62"/>
                      <a:pt x="f93" y="f64"/>
                    </a:cubicBezTo>
                    <a:cubicBezTo>
                      <a:pt x="f95" y="f62"/>
                      <a:pt x="f95" y="f70"/>
                      <a:pt x="f95" y="f86"/>
                    </a:cubicBezTo>
                    <a:cubicBezTo>
                      <a:pt x="f93" y="f74"/>
                      <a:pt x="f93" y="f87"/>
                      <a:pt x="f96" y="f87"/>
                    </a:cubicBezTo>
                    <a:cubicBezTo>
                      <a:pt x="f97" y="f98"/>
                      <a:pt x="f97" y="f77"/>
                      <a:pt x="f99" y="f87"/>
                    </a:cubicBezTo>
                    <a:cubicBezTo>
                      <a:pt x="f100" y="f87"/>
                      <a:pt x="f101" y="f87"/>
                      <a:pt x="f102" y="f77"/>
                    </a:cubicBezTo>
                    <a:cubicBezTo>
                      <a:pt x="f103" y="f74"/>
                      <a:pt x="f104" y="f72"/>
                      <a:pt x="f105" y="f60"/>
                    </a:cubicBezTo>
                    <a:cubicBezTo>
                      <a:pt x="f104" y="f86"/>
                      <a:pt x="f106" y="f74"/>
                      <a:pt x="f102" y="f87"/>
                    </a:cubicBezTo>
                    <a:cubicBezTo>
                      <a:pt x="f107" y="f108"/>
                      <a:pt x="f107" y="f109"/>
                      <a:pt x="f110" y="f111"/>
                    </a:cubicBezTo>
                    <a:cubicBezTo>
                      <a:pt x="f110" y="f111"/>
                      <a:pt x="f110" y="f111"/>
                      <a:pt x="f110" y="f109"/>
                    </a:cubicBezTo>
                    <a:cubicBezTo>
                      <a:pt x="f112" y="f113"/>
                      <a:pt x="f112" y="f113"/>
                      <a:pt x="f114" y="f115"/>
                    </a:cubicBezTo>
                    <a:cubicBezTo>
                      <a:pt x="f116" y="f109"/>
                      <a:pt x="f116" y="f117"/>
                      <a:pt x="f118" y="f119"/>
                    </a:cubicBezTo>
                    <a:cubicBezTo>
                      <a:pt x="f118" y="f108"/>
                      <a:pt x="f116" y="f117"/>
                      <a:pt x="f116" y="f111"/>
                    </a:cubicBezTo>
                    <a:cubicBezTo>
                      <a:pt x="f116" y="f115"/>
                      <a:pt x="f116" y="f120"/>
                      <a:pt x="f121" y="f122"/>
                    </a:cubicBezTo>
                    <a:cubicBezTo>
                      <a:pt x="f123" y="f124"/>
                      <a:pt x="f125" y="f126"/>
                      <a:pt x="f127" y="f120"/>
                    </a:cubicBezTo>
                    <a:cubicBezTo>
                      <a:pt x="f128" y="f109"/>
                      <a:pt x="f129" y="f117"/>
                      <a:pt x="f130" y="f119"/>
                    </a:cubicBezTo>
                    <a:cubicBezTo>
                      <a:pt x="f129" y="f131"/>
                      <a:pt x="f128" y="f109"/>
                      <a:pt x="f127" y="f126"/>
                    </a:cubicBezTo>
                    <a:cubicBezTo>
                      <a:pt x="f128" y="f132"/>
                      <a:pt x="f133" y="f134"/>
                      <a:pt x="f135" y="f136"/>
                    </a:cubicBezTo>
                    <a:cubicBezTo>
                      <a:pt x="f137" y="f136"/>
                      <a:pt x="f138" y="f136"/>
                      <a:pt x="f138" y="f134"/>
                    </a:cubicBezTo>
                    <a:cubicBezTo>
                      <a:pt x="f139" y="f140"/>
                      <a:pt x="f141" y="f140"/>
                      <a:pt x="f141" y="f142"/>
                    </a:cubicBezTo>
                    <a:cubicBezTo>
                      <a:pt x="f143" y="f144"/>
                      <a:pt x="f145" y="f146"/>
                      <a:pt x="f147" y="f140"/>
                    </a:cubicBezTo>
                    <a:cubicBezTo>
                      <a:pt x="f148" y="f149"/>
                      <a:pt x="f150" y="f136"/>
                      <a:pt x="f151" y="f152"/>
                    </a:cubicBezTo>
                    <a:cubicBezTo>
                      <a:pt x="f150" y="f136"/>
                      <a:pt x="f148" y="f149"/>
                      <a:pt x="f153" y="f140"/>
                    </a:cubicBezTo>
                    <a:cubicBezTo>
                      <a:pt x="f145" y="f154"/>
                      <a:pt x="f155" y="f156"/>
                      <a:pt x="f155" y="f157"/>
                    </a:cubicBezTo>
                    <a:cubicBezTo>
                      <a:pt x="f143" y="f158"/>
                      <a:pt x="f159" y="f160"/>
                      <a:pt x="f148" y="f161"/>
                    </a:cubicBezTo>
                    <a:cubicBezTo>
                      <a:pt x="f150" y="f162"/>
                      <a:pt x="f163" y="f161"/>
                      <a:pt x="f164" y="f165"/>
                    </a:cubicBezTo>
                    <a:cubicBezTo>
                      <a:pt x="f163" y="f161"/>
                      <a:pt x="f150" y="f162"/>
                      <a:pt x="f150" y="f151"/>
                    </a:cubicBezTo>
                    <a:cubicBezTo>
                      <a:pt x="f164" y="f164"/>
                      <a:pt x="f162" y="f163"/>
                      <a:pt x="f161" y="f159"/>
                    </a:cubicBezTo>
                    <a:cubicBezTo>
                      <a:pt x="f166" y="f153"/>
                      <a:pt x="f160" y="f148"/>
                      <a:pt x="f167" y="f159"/>
                    </a:cubicBezTo>
                    <a:cubicBezTo>
                      <a:pt x="f144" y="f148"/>
                      <a:pt x="f142" y="f147"/>
                      <a:pt x="f156" y="f145"/>
                    </a:cubicBezTo>
                    <a:cubicBezTo>
                      <a:pt x="f134" y="f153"/>
                      <a:pt x="f152" y="f163"/>
                      <a:pt x="f124" y="f151"/>
                    </a:cubicBezTo>
                    <a:cubicBezTo>
                      <a:pt x="f152" y="f163"/>
                      <a:pt x="f134" y="f159"/>
                      <a:pt x="f154" y="f145"/>
                    </a:cubicBezTo>
                    <a:cubicBezTo>
                      <a:pt x="f156" y="f143"/>
                      <a:pt x="f142" y="f168"/>
                      <a:pt x="f142" y="f155"/>
                    </a:cubicBezTo>
                    <a:cubicBezTo>
                      <a:pt x="f142" y="f169"/>
                      <a:pt x="f156" y="f170"/>
                      <a:pt x="f146" y="f170"/>
                    </a:cubicBezTo>
                    <a:cubicBezTo>
                      <a:pt x="f149" y="f170"/>
                      <a:pt x="f134" y="f141"/>
                      <a:pt x="f132" y="f155"/>
                    </a:cubicBezTo>
                    <a:cubicBezTo>
                      <a:pt x="f136" y="f155"/>
                      <a:pt x="f152" y="f145"/>
                      <a:pt x="f171" y="f155"/>
                    </a:cubicBezTo>
                    <a:cubicBezTo>
                      <a:pt x="f172" y="f141"/>
                      <a:pt x="f172" y="f170"/>
                      <a:pt x="f124" y="f173"/>
                    </a:cubicBezTo>
                    <a:cubicBezTo>
                      <a:pt x="f120" y="f173"/>
                      <a:pt x="f120" y="f169"/>
                      <a:pt x="f115" y="f155"/>
                    </a:cubicBezTo>
                    <a:cubicBezTo>
                      <a:pt x="f109" y="f155"/>
                      <a:pt x="f131" y="f143"/>
                      <a:pt x="f117" y="f143"/>
                    </a:cubicBezTo>
                    <a:cubicBezTo>
                      <a:pt x="f115" y="f141"/>
                      <a:pt x="f122" y="f170"/>
                      <a:pt x="f172" y="f174"/>
                    </a:cubicBezTo>
                    <a:cubicBezTo>
                      <a:pt x="f124" y="f175"/>
                      <a:pt x="f120" y="f176"/>
                      <a:pt x="f115" y="f176"/>
                    </a:cubicBezTo>
                    <a:cubicBezTo>
                      <a:pt x="f131" y="f176"/>
                      <a:pt x="f117" y="f137"/>
                      <a:pt x="f119" y="f138"/>
                    </a:cubicBezTo>
                    <a:cubicBezTo>
                      <a:pt x="f131" y="f176"/>
                      <a:pt x="f124" y="f177"/>
                      <a:pt x="f120" y="f123"/>
                    </a:cubicBezTo>
                    <a:cubicBezTo>
                      <a:pt x="f113" y="f118"/>
                      <a:pt x="f115" y="f118"/>
                      <a:pt x="f109" y="f118"/>
                    </a:cubicBezTo>
                    <a:cubicBezTo>
                      <a:pt x="f119" y="f125"/>
                      <a:pt x="f77" y="f133"/>
                      <a:pt x="f86" y="f177"/>
                    </a:cubicBezTo>
                    <a:cubicBezTo>
                      <a:pt x="f75" y="f128"/>
                      <a:pt x="f131" y="f125"/>
                      <a:pt x="f113" y="f178"/>
                    </a:cubicBezTo>
                    <a:cubicBezTo>
                      <a:pt x="f120" y="f179"/>
                      <a:pt x="f120" y="f180"/>
                      <a:pt x="f109" y="f110"/>
                    </a:cubicBezTo>
                    <a:cubicBezTo>
                      <a:pt x="f111" y="f105"/>
                      <a:pt x="f131" y="f110"/>
                      <a:pt x="f117" y="f180"/>
                    </a:cubicBezTo>
                    <a:cubicBezTo>
                      <a:pt x="f131" y="f110"/>
                      <a:pt x="f111" y="f105"/>
                      <a:pt x="f131" y="f103"/>
                    </a:cubicBezTo>
                    <a:cubicBezTo>
                      <a:pt x="f131" y="f102"/>
                      <a:pt x="f131" y="f107"/>
                      <a:pt x="f108" y="f101"/>
                    </a:cubicBezTo>
                    <a:cubicBezTo>
                      <a:pt x="f79" y="f106"/>
                      <a:pt x="f72" y="f180"/>
                      <a:pt x="f63" y="f179"/>
                    </a:cubicBezTo>
                    <a:cubicBezTo>
                      <a:pt x="f71" y="f180"/>
                      <a:pt x="f73" y="f104"/>
                      <a:pt x="f75" y="f102"/>
                    </a:cubicBezTo>
                    <a:cubicBezTo>
                      <a:pt x="f98" y="f107"/>
                      <a:pt x="f119" y="f101"/>
                      <a:pt x="f108" y="f181"/>
                    </a:cubicBezTo>
                    <a:cubicBezTo>
                      <a:pt x="f119" y="f100"/>
                      <a:pt x="f98" y="f100"/>
                      <a:pt x="f87" y="f100"/>
                    </a:cubicBezTo>
                    <a:cubicBezTo>
                      <a:pt x="f79" y="f100"/>
                      <a:pt x="f74" y="f182"/>
                      <a:pt x="f73" y="f97"/>
                    </a:cubicBezTo>
                    <a:cubicBezTo>
                      <a:pt x="f73" y="f96"/>
                      <a:pt x="f86" y="f96"/>
                      <a:pt x="f72" y="f183"/>
                    </a:cubicBezTo>
                    <a:cubicBezTo>
                      <a:pt x="f71" y="f183"/>
                      <a:pt x="f70" y="f184"/>
                      <a:pt x="f60" y="f93"/>
                    </a:cubicBezTo>
                    <a:cubicBezTo>
                      <a:pt x="f62" y="f92"/>
                      <a:pt x="f63" y="f7"/>
                      <a:pt x="f26" y="f7"/>
                    </a:cubicBezTo>
                    <a:cubicBezTo>
                      <a:pt x="f15" y="f7"/>
                      <a:pt x="f10" y="f94"/>
                      <a:pt x="f43" y="f95"/>
                    </a:cubicBezTo>
                    <a:cubicBezTo>
                      <a:pt x="f43" y="f95"/>
                      <a:pt x="f30" y="f185"/>
                      <a:pt x="f30" y="f95"/>
                    </a:cubicBezTo>
                    <a:cubicBezTo>
                      <a:pt x="f30" y="f95"/>
                      <a:pt x="f43" y="f94"/>
                      <a:pt x="f30" y="f94"/>
                    </a:cubicBezTo>
                    <a:cubicBezTo>
                      <a:pt x="f186" y="f7"/>
                      <a:pt x="f46" y="f94"/>
                      <a:pt x="f31" y="f94"/>
                    </a:cubicBezTo>
                    <a:cubicBezTo>
                      <a:pt x="f187" y="f184"/>
                      <a:pt x="f188" y="f99"/>
                      <a:pt x="f189" y="f190"/>
                    </a:cubicBezTo>
                    <a:cubicBezTo>
                      <a:pt x="f191" y="f107"/>
                      <a:pt x="f5" y="f106"/>
                      <a:pt x="f192" y="f104"/>
                    </a:cubicBezTo>
                    <a:cubicBezTo>
                      <a:pt x="f189" y="f110"/>
                      <a:pt x="f189" y="f112"/>
                      <a:pt x="f192" y="f193"/>
                    </a:cubicBezTo>
                    <a:cubicBezTo>
                      <a:pt x="f191" y="f118"/>
                      <a:pt x="f189" y="f125"/>
                      <a:pt x="f194" y="f195"/>
                    </a:cubicBezTo>
                    <a:cubicBezTo>
                      <a:pt x="f196" y="f128"/>
                      <a:pt x="f187" y="f127"/>
                      <a:pt x="f187" y="f128"/>
                    </a:cubicBezTo>
                    <a:cubicBezTo>
                      <a:pt x="f197" y="f133"/>
                      <a:pt x="f47" y="f130"/>
                      <a:pt x="f47" y="f174"/>
                    </a:cubicBezTo>
                    <a:cubicBezTo>
                      <a:pt x="f46" y="f139"/>
                      <a:pt x="f45" y="f139"/>
                      <a:pt x="f43" y="f139"/>
                    </a:cubicBezTo>
                    <a:cubicBezTo>
                      <a:pt x="f10" y="f139"/>
                      <a:pt x="f15" y="f139"/>
                      <a:pt x="f9" y="f169"/>
                    </a:cubicBezTo>
                    <a:cubicBezTo>
                      <a:pt x="f10" y="f155"/>
                      <a:pt x="f9" y="f143"/>
                      <a:pt x="f19" y="f145"/>
                    </a:cubicBezTo>
                    <a:cubicBezTo>
                      <a:pt x="f26" y="f153"/>
                      <a:pt x="f57" y="f148"/>
                      <a:pt x="f64" y="f163"/>
                    </a:cubicBezTo>
                    <a:cubicBezTo>
                      <a:pt x="f63" y="f162"/>
                      <a:pt x="f71" y="f161"/>
                      <a:pt x="f71" y="f158"/>
                    </a:cubicBezTo>
                    <a:cubicBezTo>
                      <a:pt x="f72" y="f167"/>
                      <a:pt x="f72" y="f157"/>
                      <a:pt x="f72" y="f144"/>
                    </a:cubicBezTo>
                    <a:cubicBezTo>
                      <a:pt x="f72" y="f156"/>
                      <a:pt x="f86" y="f146"/>
                      <a:pt x="f74" y="f146"/>
                    </a:cubicBezTo>
                    <a:cubicBezTo>
                      <a:pt x="f77" y="f140"/>
                      <a:pt x="f75" y="f149"/>
                      <a:pt x="f75" y="f132"/>
                    </a:cubicBezTo>
                    <a:cubicBezTo>
                      <a:pt x="f98" y="f124"/>
                      <a:pt x="f131" y="f115"/>
                      <a:pt x="f115" y="f108"/>
                    </a:cubicBezTo>
                    <a:cubicBezTo>
                      <a:pt x="f120" y="f75"/>
                      <a:pt x="f120" y="f73"/>
                      <a:pt x="f120" y="f70"/>
                    </a:cubicBezTo>
                    <a:cubicBezTo>
                      <a:pt x="f122" y="f57"/>
                      <a:pt x="f172" y="f26"/>
                      <a:pt x="f149" y="f17"/>
                    </a:cubicBezTo>
                    <a:cubicBezTo>
                      <a:pt x="f142" y="f17"/>
                      <a:pt x="f160" y="f19"/>
                      <a:pt x="f198" y="f15"/>
                    </a:cubicBezTo>
                    <a:cubicBezTo>
                      <a:pt x="f163" y="f9"/>
                      <a:pt x="f148" y="f30"/>
                      <a:pt x="f153" y="f45"/>
                    </a:cubicBezTo>
                    <a:cubicBezTo>
                      <a:pt x="f147" y="f186"/>
                      <a:pt x="f145" y="f47"/>
                      <a:pt x="f168" y="f46"/>
                    </a:cubicBezTo>
                    <a:cubicBezTo>
                      <a:pt x="f155" y="f186"/>
                      <a:pt x="f168" y="f45"/>
                      <a:pt x="f143" y="f30"/>
                    </a:cubicBezTo>
                    <a:cubicBezTo>
                      <a:pt x="f155" y="f45"/>
                      <a:pt x="f155" y="f46"/>
                      <a:pt x="f141" y="f31"/>
                    </a:cubicBezTo>
                    <a:cubicBezTo>
                      <a:pt x="f169" y="f199"/>
                      <a:pt x="f170" y="f200"/>
                      <a:pt x="f139" y="f199"/>
                    </a:cubicBezTo>
                    <a:cubicBezTo>
                      <a:pt x="f138" y="f46"/>
                      <a:pt x="f139" y="f43"/>
                      <a:pt x="f139" y="f15"/>
                    </a:cubicBezTo>
                    <a:cubicBezTo>
                      <a:pt x="f139" y="f43"/>
                      <a:pt x="f137" y="f46"/>
                      <a:pt x="f139" y="f197"/>
                    </a:cubicBezTo>
                    <a:cubicBezTo>
                      <a:pt x="f173" y="f187"/>
                      <a:pt x="f139" y="f188"/>
                      <a:pt x="f137" y="f201"/>
                    </a:cubicBezTo>
                    <a:cubicBezTo>
                      <a:pt x="f174" y="f189"/>
                      <a:pt x="f174" y="f189"/>
                      <a:pt x="f174" y="f192"/>
                    </a:cubicBezTo>
                    <a:cubicBezTo>
                      <a:pt x="f176" y="f192"/>
                      <a:pt x="f175" y="f192"/>
                      <a:pt x="f177" y="f191"/>
                    </a:cubicBezTo>
                    <a:cubicBezTo>
                      <a:pt x="f129" y="f5"/>
                      <a:pt x="f133" y="f5"/>
                      <a:pt x="f202" y="f191"/>
                    </a:cubicBezTo>
                    <a:cubicBezTo>
                      <a:pt x="f128" y="f194"/>
                      <a:pt x="f202" y="f200"/>
                      <a:pt x="f202" y="f186"/>
                    </a:cubicBezTo>
                    <a:cubicBezTo>
                      <a:pt x="f202" y="f46"/>
                      <a:pt x="f202" y="f46"/>
                      <a:pt x="f202" y="f47"/>
                    </a:cubicBezTo>
                    <a:cubicBezTo>
                      <a:pt x="f202" y="f199"/>
                      <a:pt x="f128" y="f197"/>
                      <a:pt x="f127" y="f31"/>
                    </a:cubicBezTo>
                    <a:cubicBezTo>
                      <a:pt x="f125" y="f46"/>
                      <a:pt x="f125" y="f45"/>
                      <a:pt x="f123" y="f43"/>
                    </a:cubicBezTo>
                    <a:cubicBezTo>
                      <a:pt x="f118" y="f9"/>
                      <a:pt x="f121" y="f26"/>
                      <a:pt x="f203" y="f64"/>
                    </a:cubicBezTo>
                    <a:cubicBezTo>
                      <a:pt x="f114" y="f64"/>
                      <a:pt x="f193" y="f57"/>
                      <a:pt x="f179" y="f26"/>
                    </a:cubicBezTo>
                    <a:cubicBezTo>
                      <a:pt x="f180" y="f15"/>
                      <a:pt x="f104" y="f12"/>
                      <a:pt x="f107" y="f12"/>
                    </a:cubicBezTo>
                    <a:cubicBezTo>
                      <a:pt x="f107" y="f12"/>
                      <a:pt x="f101" y="f43"/>
                      <a:pt x="f101" y="f43"/>
                    </a:cubicBezTo>
                    <a:cubicBezTo>
                      <a:pt x="f101" y="f47"/>
                      <a:pt x="f182" y="f47"/>
                      <a:pt x="f99" y="f200"/>
                    </a:cubicBezTo>
                    <a:cubicBezTo>
                      <a:pt x="f97" y="f187"/>
                      <a:pt x="f184" y="f32"/>
                      <a:pt x="f93" y="f32"/>
                    </a:cubicBezTo>
                    <a:cubicBezTo>
                      <a:pt x="f93" y="f32"/>
                      <a:pt x="f95" y="f187"/>
                      <a:pt x="f95" y="f187"/>
                    </a:cubicBezTo>
                    <a:cubicBezTo>
                      <a:pt x="f94" y="f187"/>
                      <a:pt x="f92" y="f187"/>
                      <a:pt x="f7" y="f187"/>
                    </a:cubicBezTo>
                    <a:cubicBezTo>
                      <a:pt x="f7" y="f32"/>
                      <a:pt x="f7" y="f32"/>
                      <a:pt x="f7" y="f204"/>
                    </a:cubicBezTo>
                    <a:cubicBezTo>
                      <a:pt x="f7" y="f204"/>
                      <a:pt x="f7" y="f32"/>
                      <a:pt x="f7" y="f32"/>
                    </a:cubicBezTo>
                    <a:cubicBezTo>
                      <a:pt x="f7" y="f187"/>
                      <a:pt x="f92" y="f196"/>
                      <a:pt x="f7" y="f194"/>
                    </a:cubicBezTo>
                    <a:cubicBezTo>
                      <a:pt x="f7" y="f188"/>
                      <a:pt x="f91" y="f205"/>
                      <a:pt x="f90" y="f205"/>
                    </a:cubicBezTo>
                    <a:cubicBezTo>
                      <a:pt x="f88" y="f188"/>
                      <a:pt x="f85" y="f188"/>
                      <a:pt x="f82" y="f206"/>
                    </a:cubicBezTo>
                    <a:cubicBezTo>
                      <a:pt x="f80" y="f201"/>
                      <a:pt x="f78" y="f205"/>
                      <a:pt x="f67" y="f205"/>
                    </a:cubicBezTo>
                    <a:cubicBezTo>
                      <a:pt x="f65" y="f188"/>
                      <a:pt x="f61" y="f188"/>
                      <a:pt x="f59" y="f205"/>
                    </a:cubicBezTo>
                    <a:cubicBezTo>
                      <a:pt x="f54" y="f206"/>
                      <a:pt x="f207" y="f201"/>
                      <a:pt x="f51" y="f201"/>
                    </a:cubicBezTo>
                    <a:cubicBezTo>
                      <a:pt x="f208" y="f201"/>
                      <a:pt x="f209" y="f189"/>
                      <a:pt x="f44" y="f192"/>
                    </a:cubicBezTo>
                    <a:cubicBezTo>
                      <a:pt x="f41" y="f201"/>
                      <a:pt x="f44" y="f188"/>
                      <a:pt x="f42" y="f196"/>
                    </a:cubicBezTo>
                    <a:cubicBezTo>
                      <a:pt x="f42" y="f194"/>
                      <a:pt x="f42" y="f188"/>
                      <a:pt x="f42" y="f206"/>
                    </a:cubicBezTo>
                    <a:cubicBezTo>
                      <a:pt x="f40" y="f201"/>
                      <a:pt x="f210" y="f205"/>
                      <a:pt x="f211" y="f205"/>
                    </a:cubicBezTo>
                    <a:cubicBezTo>
                      <a:pt x="f212" y="f188"/>
                      <a:pt x="f212" y="f188"/>
                      <a:pt x="f212" y="f194"/>
                    </a:cubicBezTo>
                    <a:cubicBezTo>
                      <a:pt x="f212" y="f188"/>
                      <a:pt x="f212" y="f188"/>
                      <a:pt x="f212" y="f205"/>
                    </a:cubicBezTo>
                    <a:cubicBezTo>
                      <a:pt x="f212" y="f206"/>
                      <a:pt x="f37" y="f206"/>
                      <a:pt x="f37" y="f201"/>
                    </a:cubicBezTo>
                    <a:cubicBezTo>
                      <a:pt x="f36" y="f192"/>
                      <a:pt x="f213" y="f191"/>
                      <a:pt x="f29" y="f189"/>
                    </a:cubicBezTo>
                    <a:cubicBezTo>
                      <a:pt x="f28" y="f189"/>
                      <a:pt x="f28" y="f189"/>
                      <a:pt x="f28" y="f189"/>
                    </a:cubicBezTo>
                    <a:cubicBezTo>
                      <a:pt x="f214" y="f206"/>
                      <a:pt x="f25" y="f205"/>
                      <a:pt x="f215" y="f206"/>
                    </a:cubicBezTo>
                    <a:cubicBezTo>
                      <a:pt x="f22" y="f189"/>
                      <a:pt x="f20" y="f206"/>
                      <a:pt x="f216" y="f205"/>
                    </a:cubicBezTo>
                    <a:cubicBezTo>
                      <a:pt x="f16" y="f196"/>
                      <a:pt x="f14" y="f205"/>
                      <a:pt x="f14" y="f205"/>
                    </a:cubicBezTo>
                    <a:cubicBezTo>
                      <a:pt x="f217" y="f206"/>
                      <a:pt x="f218" y="f206"/>
                      <a:pt x="f219" y="f188"/>
                    </a:cubicBezTo>
                    <a:cubicBezTo>
                      <a:pt x="f220" y="f194"/>
                      <a:pt x="f221" y="f194"/>
                      <a:pt x="f222" y="f194"/>
                    </a:cubicBezTo>
                    <a:cubicBezTo>
                      <a:pt x="f223" y="f196"/>
                      <a:pt x="f223" y="f196"/>
                      <a:pt x="f223" y="f224"/>
                    </a:cubicBezTo>
                    <a:cubicBezTo>
                      <a:pt x="f223" y="f196"/>
                      <a:pt x="f223" y="f188"/>
                      <a:pt x="f225" y="f205"/>
                    </a:cubicBezTo>
                    <a:cubicBezTo>
                      <a:pt x="f226" y="f206"/>
                      <a:pt x="f227" y="f206"/>
                      <a:pt x="f228" y="f206"/>
                    </a:cubicBezTo>
                    <a:cubicBezTo>
                      <a:pt x="f229" y="f188"/>
                      <a:pt x="f230" y="f188"/>
                      <a:pt x="f231" y="f196"/>
                    </a:cubicBezTo>
                    <a:cubicBezTo>
                      <a:pt x="f231" y="f196"/>
                      <a:pt x="f6" y="f196"/>
                      <a:pt x="f6" y="f224"/>
                    </a:cubicBezTo>
                    <a:cubicBezTo>
                      <a:pt x="f6" y="f199"/>
                      <a:pt x="f232" y="f46"/>
                      <a:pt x="f233" y="f43"/>
                    </a:cubicBezTo>
                    <a:cubicBezTo>
                      <a:pt x="f228" y="f12"/>
                      <a:pt x="f227" y="f43"/>
                      <a:pt x="f226" y="f30"/>
                    </a:cubicBezTo>
                    <a:cubicBezTo>
                      <a:pt x="f225" y="f45"/>
                      <a:pt x="f225" y="f186"/>
                      <a:pt x="f225" y="f47"/>
                    </a:cubicBezTo>
                    <a:cubicBezTo>
                      <a:pt x="f225" y="f45"/>
                      <a:pt x="f223" y="f43"/>
                      <a:pt x="f222" y="f9"/>
                    </a:cubicBezTo>
                    <a:cubicBezTo>
                      <a:pt x="f234" y="f15"/>
                      <a:pt x="f221" y="f19"/>
                      <a:pt x="f220" y="f15"/>
                    </a:cubicBezTo>
                    <a:cubicBezTo>
                      <a:pt x="f219" y="f9"/>
                      <a:pt x="f235" y="f12"/>
                      <a:pt x="f220" y="f30"/>
                    </a:cubicBezTo>
                    <a:cubicBezTo>
                      <a:pt x="f235" y="f12"/>
                      <a:pt x="f235" y="f9"/>
                      <a:pt x="f236" y="f15"/>
                    </a:cubicBezTo>
                    <a:cubicBezTo>
                      <a:pt x="f218" y="f15"/>
                      <a:pt x="f237" y="f15"/>
                      <a:pt x="f8" y="f9"/>
                    </a:cubicBezTo>
                    <a:close/>
                  </a:path>
                </a:pathLst>
              </a:custGeom>
              <a:solidFill>
                <a:srgbClr val="6A96C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30">
                <a:extLst>
                  <a:ext uri="{FF2B5EF4-FFF2-40B4-BE49-F238E27FC236}">
                    <a16:creationId xmlns:a16="http://schemas.microsoft.com/office/drawing/2014/main" id="{10BCAC16-A395-83F3-8F12-FDB8BED53B0F}"/>
                  </a:ext>
                </a:extLst>
              </p:cNvPr>
              <p:cNvSpPr/>
              <p:nvPr/>
            </p:nvSpPr>
            <p:spPr>
              <a:xfrm>
                <a:off x="3687766" y="2292355"/>
                <a:ext cx="595310" cy="4524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8"/>
                  <a:gd name="f7" fmla="val 120"/>
                  <a:gd name="f8" fmla="val 6"/>
                  <a:gd name="f9" fmla="val 119"/>
                  <a:gd name="f10" fmla="val 113"/>
                  <a:gd name="f11" fmla="val 1"/>
                  <a:gd name="f12" fmla="val 104"/>
                  <a:gd name="f13" fmla="val 2"/>
                  <a:gd name="f14" fmla="val 97"/>
                  <a:gd name="f15" fmla="val 5"/>
                  <a:gd name="f16" fmla="val 85"/>
                  <a:gd name="f17" fmla="val 8"/>
                  <a:gd name="f18" fmla="val 74"/>
                  <a:gd name="f19" fmla="val 10"/>
                  <a:gd name="f20" fmla="val 62"/>
                  <a:gd name="f21" fmla="val 12"/>
                  <a:gd name="f22" fmla="val 52"/>
                  <a:gd name="f23" fmla="val 16"/>
                  <a:gd name="f24" fmla="val 41"/>
                  <a:gd name="f25" fmla="val 25"/>
                  <a:gd name="f26" fmla="val 33"/>
                  <a:gd name="f27" fmla="val 26"/>
                  <a:gd name="f28" fmla="val 32"/>
                  <a:gd name="f29" fmla="val 27"/>
                  <a:gd name="f30" fmla="val 31"/>
                  <a:gd name="f31" fmla="val 29"/>
                  <a:gd name="f32" fmla="val 30"/>
                  <a:gd name="f33" fmla="val 34"/>
                  <a:gd name="f34" fmla="val 37"/>
                  <a:gd name="f35" fmla="val 43"/>
                  <a:gd name="f36" fmla="val 49"/>
                  <a:gd name="f37" fmla="val 54"/>
                  <a:gd name="f38" fmla="val 56"/>
                  <a:gd name="f39" fmla="val 55"/>
                  <a:gd name="f40" fmla="val 28"/>
                  <a:gd name="f41" fmla="val 40"/>
                  <a:gd name="f42" fmla="val 46"/>
                  <a:gd name="f43" fmla="val 23"/>
                  <a:gd name="f44" fmla="val 48"/>
                  <a:gd name="f45" fmla="val 50"/>
                  <a:gd name="f46" fmla="val 22"/>
                  <a:gd name="f47" fmla="val 53"/>
                  <a:gd name="f48" fmla="val 58"/>
                  <a:gd name="f49" fmla="val 21"/>
                  <a:gd name="f50" fmla="val 63"/>
                  <a:gd name="f51" fmla="val 19"/>
                  <a:gd name="f52" fmla="val 67"/>
                  <a:gd name="f53" fmla="val 72"/>
                  <a:gd name="f54" fmla="val 14"/>
                  <a:gd name="f55" fmla="val 76"/>
                  <a:gd name="f56" fmla="val 80"/>
                  <a:gd name="f57" fmla="val 7"/>
                  <a:gd name="f58" fmla="val 87"/>
                  <a:gd name="f59" fmla="val 94"/>
                  <a:gd name="f60" fmla="val 100"/>
                  <a:gd name="f61" fmla="val 102"/>
                  <a:gd name="f62" fmla="val 9"/>
                  <a:gd name="f63" fmla="val 105"/>
                  <a:gd name="f64" fmla="val 106"/>
                  <a:gd name="f65" fmla="val 15"/>
                  <a:gd name="f66" fmla="val 17"/>
                  <a:gd name="f67" fmla="val 18"/>
                  <a:gd name="f68" fmla="val 101"/>
                  <a:gd name="f69" fmla="val 98"/>
                  <a:gd name="f70" fmla="val 96"/>
                  <a:gd name="f71" fmla="val 13"/>
                  <a:gd name="f72" fmla="val 95"/>
                  <a:gd name="f73" fmla="val 11"/>
                  <a:gd name="f74" fmla="val 93"/>
                  <a:gd name="f75" fmla="val 92"/>
                  <a:gd name="f76" fmla="val 99"/>
                  <a:gd name="f77" fmla="val 20"/>
                  <a:gd name="f78" fmla="val 90"/>
                  <a:gd name="f79" fmla="val 84"/>
                  <a:gd name="f80" fmla="val 83"/>
                  <a:gd name="f81" fmla="val 24"/>
                  <a:gd name="f82" fmla="val 88"/>
                  <a:gd name="f83" fmla="val 36"/>
                  <a:gd name="f84" fmla="val 38"/>
                  <a:gd name="f85" fmla="val 82"/>
                  <a:gd name="f86" fmla="val 79"/>
                  <a:gd name="f87" fmla="val 77"/>
                  <a:gd name="f88" fmla="val 78"/>
                  <a:gd name="f89" fmla="val 35"/>
                  <a:gd name="f90" fmla="val 81"/>
                  <a:gd name="f91" fmla="val 42"/>
                  <a:gd name="f92" fmla="val 75"/>
                  <a:gd name="f93" fmla="val 71"/>
                  <a:gd name="f94" fmla="val 70"/>
                  <a:gd name="f95" fmla="val 65"/>
                  <a:gd name="f96" fmla="val 61"/>
                  <a:gd name="f97" fmla="val 39"/>
                  <a:gd name="f98" fmla="val 57"/>
                  <a:gd name="f99" fmla="val 45"/>
                  <a:gd name="f100" fmla="val 47"/>
                  <a:gd name="f101" fmla="val 59"/>
                  <a:gd name="f102" fmla="val 44"/>
                  <a:gd name="f103" fmla="val 60"/>
                  <a:gd name="f104" fmla="val 69"/>
                  <a:gd name="f105" fmla="val 68"/>
                  <a:gd name="f106" fmla="val 66"/>
                  <a:gd name="f107" fmla="val 64"/>
                  <a:gd name="f108" fmla="val 51"/>
                  <a:gd name="f109" fmla="val 73"/>
                  <a:gd name="f110" fmla="val 108"/>
                  <a:gd name="f111" fmla="val 107"/>
                  <a:gd name="f112" fmla="val 110"/>
                  <a:gd name="f113" fmla="val 112"/>
                  <a:gd name="f114" fmla="val 114"/>
                  <a:gd name="f115" fmla="val 117"/>
                  <a:gd name="f116" fmla="val 115"/>
                  <a:gd name="f117" fmla="val 121"/>
                  <a:gd name="f118" fmla="val 128"/>
                  <a:gd name="f119" fmla="val 130"/>
                  <a:gd name="f120" fmla="val 132"/>
                  <a:gd name="f121" fmla="val 133"/>
                  <a:gd name="f122" fmla="val 137"/>
                  <a:gd name="f123" fmla="val 141"/>
                  <a:gd name="f124" fmla="val 146"/>
                  <a:gd name="f125" fmla="val 147"/>
                  <a:gd name="f126" fmla="val 149"/>
                  <a:gd name="f127" fmla="val 150"/>
                  <a:gd name="f128" fmla="val 151"/>
                  <a:gd name="f129" fmla="val 144"/>
                  <a:gd name="f130" fmla="val 138"/>
                  <a:gd name="f131" fmla="val 129"/>
                  <a:gd name="f132" fmla="val 123"/>
                  <a:gd name="f133" fmla="val 116"/>
                  <a:gd name="f134" fmla="val 124"/>
                  <a:gd name="f135" fmla="val 153"/>
                  <a:gd name="f136" fmla="val 157"/>
                  <a:gd name="f137" fmla="val 154"/>
                  <a:gd name="f138" fmla="val 143"/>
                  <a:gd name="f139" fmla="val 142"/>
                  <a:gd name="f140" fmla="val 145"/>
                  <a:gd name="f141" fmla="val 140"/>
                  <a:gd name="f142" fmla="val 139"/>
                  <a:gd name="f143" fmla="val 136"/>
                  <a:gd name="f144" fmla="val 89"/>
                  <a:gd name="f145" fmla="val 109"/>
                  <a:gd name="f146" fmla="val 91"/>
                  <a:gd name="f147" fmla="val 86"/>
                  <a:gd name="f148" fmla="val 103"/>
                  <a:gd name="f149" fmla="val 118"/>
                  <a:gd name="f150" fmla="val 111"/>
                  <a:gd name="f151" fmla="+- 0 0 -90"/>
                  <a:gd name="f152" fmla="*/ f3 1 158"/>
                  <a:gd name="f153" fmla="*/ f4 1 120"/>
                  <a:gd name="f154" fmla="val f5"/>
                  <a:gd name="f155" fmla="val f6"/>
                  <a:gd name="f156" fmla="val f7"/>
                  <a:gd name="f157" fmla="*/ f151 f0 1"/>
                  <a:gd name="f158" fmla="+- f156 0 f154"/>
                  <a:gd name="f159" fmla="+- f155 0 f154"/>
                  <a:gd name="f160" fmla="*/ f157 1 f2"/>
                  <a:gd name="f161" fmla="*/ f159 1 158"/>
                  <a:gd name="f162" fmla="*/ f158 1 120"/>
                  <a:gd name="f163" fmla="*/ 10 f159 1"/>
                  <a:gd name="f164" fmla="*/ 62 f158 1"/>
                  <a:gd name="f165" fmla="*/ 29 f159 1"/>
                  <a:gd name="f166" fmla="*/ 33 f158 1"/>
                  <a:gd name="f167" fmla="*/ 55 f159 1"/>
                  <a:gd name="f168" fmla="*/ 26 f158 1"/>
                  <a:gd name="f169" fmla="*/ 46 f159 1"/>
                  <a:gd name="f170" fmla="*/ 23 f158 1"/>
                  <a:gd name="f171" fmla="*/ 67 f159 1"/>
                  <a:gd name="f172" fmla="*/ 16 f158 1"/>
                  <a:gd name="f173" fmla="*/ 106 f159 1"/>
                  <a:gd name="f174" fmla="*/ 15 f158 1"/>
                  <a:gd name="f175" fmla="*/ 93 f159 1"/>
                  <a:gd name="f176" fmla="*/ 11 f158 1"/>
                  <a:gd name="f177" fmla="*/ 102 f159 1"/>
                  <a:gd name="f178" fmla="*/ 19 f158 1"/>
                  <a:gd name="f179" fmla="*/ 84 f159 1"/>
                  <a:gd name="f180" fmla="*/ 29 f158 1"/>
                  <a:gd name="f181" fmla="*/ 90 f159 1"/>
                  <a:gd name="f182" fmla="*/ 38 f158 1"/>
                  <a:gd name="f183" fmla="*/ 78 f159 1"/>
                  <a:gd name="f184" fmla="*/ 21 f158 1"/>
                  <a:gd name="f185" fmla="*/ 72 f159 1"/>
                  <a:gd name="f186" fmla="*/ 42 f158 1"/>
                  <a:gd name="f187" fmla="*/ 57 f159 1"/>
                  <a:gd name="f188" fmla="*/ 41 f158 1"/>
                  <a:gd name="f189" fmla="*/ 50 f159 1"/>
                  <a:gd name="f190" fmla="*/ 35 f158 1"/>
                  <a:gd name="f191" fmla="*/ 27 f159 1"/>
                  <a:gd name="f192" fmla="*/ 43 f158 1"/>
                  <a:gd name="f193" fmla="*/ 45 f159 1"/>
                  <a:gd name="f194" fmla="*/ 37 f158 1"/>
                  <a:gd name="f195" fmla="*/ 41 f159 1"/>
                  <a:gd name="f196" fmla="*/ 36 f159 1"/>
                  <a:gd name="f197" fmla="*/ 61 f158 1"/>
                  <a:gd name="f198" fmla="*/ 75 f158 1"/>
                  <a:gd name="f199" fmla="*/ 85 f158 1"/>
                  <a:gd name="f200" fmla="*/ 74 f158 1"/>
                  <a:gd name="f201" fmla="*/ 48 f159 1"/>
                  <a:gd name="f202" fmla="*/ 63 f158 1"/>
                  <a:gd name="f203" fmla="*/ 58 f159 1"/>
                  <a:gd name="f204" fmla="*/ 69 f158 1"/>
                  <a:gd name="f205" fmla="*/ 65 f159 1"/>
                  <a:gd name="f206" fmla="*/ 58 f158 1"/>
                  <a:gd name="f207" fmla="*/ 75 f159 1"/>
                  <a:gd name="f208" fmla="*/ 65 f158 1"/>
                  <a:gd name="f209" fmla="*/ 64 f158 1"/>
                  <a:gd name="f210" fmla="*/ 99 f159 1"/>
                  <a:gd name="f211" fmla="*/ 51 f158 1"/>
                  <a:gd name="f212" fmla="*/ 108 f159 1"/>
                  <a:gd name="f213" fmla="*/ 47 f158 1"/>
                  <a:gd name="f214" fmla="*/ 128 f159 1"/>
                  <a:gd name="f215" fmla="*/ 36 f158 1"/>
                  <a:gd name="f216" fmla="*/ 150 f159 1"/>
                  <a:gd name="f217" fmla="*/ 129 f159 1"/>
                  <a:gd name="f218" fmla="*/ 53 f158 1"/>
                  <a:gd name="f219" fmla="*/ 116 f159 1"/>
                  <a:gd name="f220" fmla="*/ 73 f158 1"/>
                  <a:gd name="f221" fmla="*/ 147 f159 1"/>
                  <a:gd name="f222" fmla="*/ 154 f159 1"/>
                  <a:gd name="f223" fmla="*/ 40 f158 1"/>
                  <a:gd name="f224" fmla="*/ 144 f159 1"/>
                  <a:gd name="f225" fmla="*/ 70 f158 1"/>
                  <a:gd name="f226" fmla="*/ 136 f159 1"/>
                  <a:gd name="f227" fmla="*/ 78 f158 1"/>
                  <a:gd name="f228" fmla="*/ 109 f159 1"/>
                  <a:gd name="f229" fmla="*/ 92 f158 1"/>
                  <a:gd name="f230" fmla="*/ 97 f159 1"/>
                  <a:gd name="f231" fmla="*/ 86 f158 1"/>
                  <a:gd name="f232" fmla="*/ 88 f159 1"/>
                  <a:gd name="f233" fmla="*/ 88 f158 1"/>
                  <a:gd name="f234" fmla="*/ 101 f159 1"/>
                  <a:gd name="f235" fmla="*/ 83 f158 1"/>
                  <a:gd name="f236" fmla="*/ 86 f159 1"/>
                  <a:gd name="f237" fmla="*/ 98 f158 1"/>
                  <a:gd name="f238" fmla="*/ 81 f159 1"/>
                  <a:gd name="f239" fmla="*/ 71 f159 1"/>
                  <a:gd name="f240" fmla="*/ 106 f158 1"/>
                  <a:gd name="f241" fmla="*/ 62 f159 1"/>
                  <a:gd name="f242" fmla="*/ 89 f158 1"/>
                  <a:gd name="f243" fmla="*/ 109 f158 1"/>
                  <a:gd name="f244" fmla="*/ 59 f159 1"/>
                  <a:gd name="f245" fmla="*/ 113 f158 1"/>
                  <a:gd name="f246" fmla="*/ 52 f159 1"/>
                  <a:gd name="f247" fmla="*/ 105 f158 1"/>
                  <a:gd name="f248" fmla="*/ 24 f159 1"/>
                  <a:gd name="f249" fmla="*/ 118 f158 1"/>
                  <a:gd name="f250" fmla="*/ 21 f159 1"/>
                  <a:gd name="f251" fmla="*/ 110 f158 1"/>
                  <a:gd name="f252" fmla="*/ 13 f159 1"/>
                  <a:gd name="f253" fmla="*/ 114 f158 1"/>
                  <a:gd name="f254" fmla="*/ 117 f158 1"/>
                  <a:gd name="f255" fmla="*/ 6 f159 1"/>
                  <a:gd name="f256" fmla="+- f160 0 f1"/>
                  <a:gd name="f257" fmla="*/ f163 1 158"/>
                  <a:gd name="f258" fmla="*/ f164 1 120"/>
                  <a:gd name="f259" fmla="*/ f165 1 158"/>
                  <a:gd name="f260" fmla="*/ f166 1 120"/>
                  <a:gd name="f261" fmla="*/ f167 1 158"/>
                  <a:gd name="f262" fmla="*/ f168 1 120"/>
                  <a:gd name="f263" fmla="*/ f169 1 158"/>
                  <a:gd name="f264" fmla="*/ f170 1 120"/>
                  <a:gd name="f265" fmla="*/ f171 1 158"/>
                  <a:gd name="f266" fmla="*/ f172 1 120"/>
                  <a:gd name="f267" fmla="*/ f173 1 158"/>
                  <a:gd name="f268" fmla="*/ f174 1 120"/>
                  <a:gd name="f269" fmla="*/ f175 1 158"/>
                  <a:gd name="f270" fmla="*/ f176 1 120"/>
                  <a:gd name="f271" fmla="*/ f177 1 158"/>
                  <a:gd name="f272" fmla="*/ f178 1 120"/>
                  <a:gd name="f273" fmla="*/ f179 1 158"/>
                  <a:gd name="f274" fmla="*/ f180 1 120"/>
                  <a:gd name="f275" fmla="*/ f181 1 158"/>
                  <a:gd name="f276" fmla="*/ f182 1 120"/>
                  <a:gd name="f277" fmla="*/ f183 1 158"/>
                  <a:gd name="f278" fmla="*/ f184 1 120"/>
                  <a:gd name="f279" fmla="*/ f185 1 158"/>
                  <a:gd name="f280" fmla="*/ f186 1 120"/>
                  <a:gd name="f281" fmla="*/ f187 1 158"/>
                  <a:gd name="f282" fmla="*/ f188 1 120"/>
                  <a:gd name="f283" fmla="*/ f189 1 158"/>
                  <a:gd name="f284" fmla="*/ f190 1 120"/>
                  <a:gd name="f285" fmla="*/ f191 1 158"/>
                  <a:gd name="f286" fmla="*/ f192 1 120"/>
                  <a:gd name="f287" fmla="*/ f193 1 158"/>
                  <a:gd name="f288" fmla="*/ f194 1 120"/>
                  <a:gd name="f289" fmla="*/ f195 1 158"/>
                  <a:gd name="f290" fmla="*/ f196 1 158"/>
                  <a:gd name="f291" fmla="*/ f197 1 120"/>
                  <a:gd name="f292" fmla="*/ f198 1 120"/>
                  <a:gd name="f293" fmla="*/ f199 1 120"/>
                  <a:gd name="f294" fmla="*/ f200 1 120"/>
                  <a:gd name="f295" fmla="*/ f201 1 158"/>
                  <a:gd name="f296" fmla="*/ f202 1 120"/>
                  <a:gd name="f297" fmla="*/ f203 1 158"/>
                  <a:gd name="f298" fmla="*/ f204 1 120"/>
                  <a:gd name="f299" fmla="*/ f205 1 158"/>
                  <a:gd name="f300" fmla="*/ f206 1 120"/>
                  <a:gd name="f301" fmla="*/ f207 1 158"/>
                  <a:gd name="f302" fmla="*/ f208 1 120"/>
                  <a:gd name="f303" fmla="*/ f209 1 120"/>
                  <a:gd name="f304" fmla="*/ f210 1 158"/>
                  <a:gd name="f305" fmla="*/ f211 1 120"/>
                  <a:gd name="f306" fmla="*/ f212 1 158"/>
                  <a:gd name="f307" fmla="*/ f213 1 120"/>
                  <a:gd name="f308" fmla="*/ f214 1 158"/>
                  <a:gd name="f309" fmla="*/ f215 1 120"/>
                  <a:gd name="f310" fmla="*/ f216 1 158"/>
                  <a:gd name="f311" fmla="*/ f217 1 158"/>
                  <a:gd name="f312" fmla="*/ f218 1 120"/>
                  <a:gd name="f313" fmla="*/ f219 1 158"/>
                  <a:gd name="f314" fmla="*/ f220 1 120"/>
                  <a:gd name="f315" fmla="*/ f221 1 158"/>
                  <a:gd name="f316" fmla="*/ f222 1 158"/>
                  <a:gd name="f317" fmla="*/ f223 1 120"/>
                  <a:gd name="f318" fmla="*/ f224 1 158"/>
                  <a:gd name="f319" fmla="*/ f225 1 120"/>
                  <a:gd name="f320" fmla="*/ f226 1 158"/>
                  <a:gd name="f321" fmla="*/ f227 1 120"/>
                  <a:gd name="f322" fmla="*/ f228 1 158"/>
                  <a:gd name="f323" fmla="*/ f229 1 120"/>
                  <a:gd name="f324" fmla="*/ f230 1 158"/>
                  <a:gd name="f325" fmla="*/ f231 1 120"/>
                  <a:gd name="f326" fmla="*/ f232 1 158"/>
                  <a:gd name="f327" fmla="*/ f233 1 120"/>
                  <a:gd name="f328" fmla="*/ f234 1 158"/>
                  <a:gd name="f329" fmla="*/ f235 1 120"/>
                  <a:gd name="f330" fmla="*/ f236 1 158"/>
                  <a:gd name="f331" fmla="*/ f237 1 120"/>
                  <a:gd name="f332" fmla="*/ f238 1 158"/>
                  <a:gd name="f333" fmla="*/ f239 1 158"/>
                  <a:gd name="f334" fmla="*/ f240 1 120"/>
                  <a:gd name="f335" fmla="*/ f241 1 158"/>
                  <a:gd name="f336" fmla="*/ f242 1 120"/>
                  <a:gd name="f337" fmla="*/ f243 1 120"/>
                  <a:gd name="f338" fmla="*/ f244 1 158"/>
                  <a:gd name="f339" fmla="*/ f245 1 120"/>
                  <a:gd name="f340" fmla="*/ f246 1 158"/>
                  <a:gd name="f341" fmla="*/ f247 1 120"/>
                  <a:gd name="f342" fmla="*/ f248 1 158"/>
                  <a:gd name="f343" fmla="*/ f249 1 120"/>
                  <a:gd name="f344" fmla="*/ f250 1 158"/>
                  <a:gd name="f345" fmla="*/ f251 1 120"/>
                  <a:gd name="f346" fmla="*/ f252 1 158"/>
                  <a:gd name="f347" fmla="*/ f253 1 120"/>
                  <a:gd name="f348" fmla="*/ f254 1 120"/>
                  <a:gd name="f349" fmla="*/ f255 1 158"/>
                  <a:gd name="f350" fmla="*/ 0 1 f161"/>
                  <a:gd name="f351" fmla="*/ f155 1 f161"/>
                  <a:gd name="f352" fmla="*/ 0 1 f162"/>
                  <a:gd name="f353" fmla="*/ f156 1 f162"/>
                  <a:gd name="f354" fmla="*/ f257 1 f161"/>
                  <a:gd name="f355" fmla="*/ f258 1 f162"/>
                  <a:gd name="f356" fmla="*/ f259 1 f161"/>
                  <a:gd name="f357" fmla="*/ f260 1 f162"/>
                  <a:gd name="f358" fmla="*/ f261 1 f161"/>
                  <a:gd name="f359" fmla="*/ f262 1 f162"/>
                  <a:gd name="f360" fmla="*/ f263 1 f161"/>
                  <a:gd name="f361" fmla="*/ f264 1 f162"/>
                  <a:gd name="f362" fmla="*/ f265 1 f161"/>
                  <a:gd name="f363" fmla="*/ f266 1 f162"/>
                  <a:gd name="f364" fmla="*/ f267 1 f161"/>
                  <a:gd name="f365" fmla="*/ f268 1 f162"/>
                  <a:gd name="f366" fmla="*/ f269 1 f161"/>
                  <a:gd name="f367" fmla="*/ f270 1 f162"/>
                  <a:gd name="f368" fmla="*/ f271 1 f161"/>
                  <a:gd name="f369" fmla="*/ f272 1 f162"/>
                  <a:gd name="f370" fmla="*/ f273 1 f161"/>
                  <a:gd name="f371" fmla="*/ f274 1 f162"/>
                  <a:gd name="f372" fmla="*/ f275 1 f161"/>
                  <a:gd name="f373" fmla="*/ f276 1 f162"/>
                  <a:gd name="f374" fmla="*/ f277 1 f161"/>
                  <a:gd name="f375" fmla="*/ f278 1 f162"/>
                  <a:gd name="f376" fmla="*/ f279 1 f161"/>
                  <a:gd name="f377" fmla="*/ f280 1 f162"/>
                  <a:gd name="f378" fmla="*/ f281 1 f161"/>
                  <a:gd name="f379" fmla="*/ f282 1 f162"/>
                  <a:gd name="f380" fmla="*/ f283 1 f161"/>
                  <a:gd name="f381" fmla="*/ f284 1 f162"/>
                  <a:gd name="f382" fmla="*/ f285 1 f161"/>
                  <a:gd name="f383" fmla="*/ f286 1 f162"/>
                  <a:gd name="f384" fmla="*/ f287 1 f161"/>
                  <a:gd name="f385" fmla="*/ f288 1 f162"/>
                  <a:gd name="f386" fmla="*/ f289 1 f161"/>
                  <a:gd name="f387" fmla="*/ f290 1 f161"/>
                  <a:gd name="f388" fmla="*/ f291 1 f162"/>
                  <a:gd name="f389" fmla="*/ f292 1 f162"/>
                  <a:gd name="f390" fmla="*/ f293 1 f162"/>
                  <a:gd name="f391" fmla="*/ f294 1 f162"/>
                  <a:gd name="f392" fmla="*/ f295 1 f161"/>
                  <a:gd name="f393" fmla="*/ f296 1 f162"/>
                  <a:gd name="f394" fmla="*/ f297 1 f161"/>
                  <a:gd name="f395" fmla="*/ f298 1 f162"/>
                  <a:gd name="f396" fmla="*/ f299 1 f161"/>
                  <a:gd name="f397" fmla="*/ f300 1 f162"/>
                  <a:gd name="f398" fmla="*/ f301 1 f161"/>
                  <a:gd name="f399" fmla="*/ f302 1 f162"/>
                  <a:gd name="f400" fmla="*/ f303 1 f162"/>
                  <a:gd name="f401" fmla="*/ f304 1 f161"/>
                  <a:gd name="f402" fmla="*/ f305 1 f162"/>
                  <a:gd name="f403" fmla="*/ f306 1 f161"/>
                  <a:gd name="f404" fmla="*/ f307 1 f162"/>
                  <a:gd name="f405" fmla="*/ f308 1 f161"/>
                  <a:gd name="f406" fmla="*/ f309 1 f162"/>
                  <a:gd name="f407" fmla="*/ f310 1 f161"/>
                  <a:gd name="f408" fmla="*/ f311 1 f161"/>
                  <a:gd name="f409" fmla="*/ f312 1 f162"/>
                  <a:gd name="f410" fmla="*/ f313 1 f161"/>
                  <a:gd name="f411" fmla="*/ f314 1 f162"/>
                  <a:gd name="f412" fmla="*/ f315 1 f161"/>
                  <a:gd name="f413" fmla="*/ f316 1 f161"/>
                  <a:gd name="f414" fmla="*/ f317 1 f162"/>
                  <a:gd name="f415" fmla="*/ f318 1 f161"/>
                  <a:gd name="f416" fmla="*/ f319 1 f162"/>
                  <a:gd name="f417" fmla="*/ f320 1 f161"/>
                  <a:gd name="f418" fmla="*/ f321 1 f162"/>
                  <a:gd name="f419" fmla="*/ f322 1 f161"/>
                  <a:gd name="f420" fmla="*/ f323 1 f162"/>
                  <a:gd name="f421" fmla="*/ f324 1 f161"/>
                  <a:gd name="f422" fmla="*/ f325 1 f162"/>
                  <a:gd name="f423" fmla="*/ f326 1 f161"/>
                  <a:gd name="f424" fmla="*/ f327 1 f162"/>
                  <a:gd name="f425" fmla="*/ f328 1 f161"/>
                  <a:gd name="f426" fmla="*/ f329 1 f162"/>
                  <a:gd name="f427" fmla="*/ f330 1 f161"/>
                  <a:gd name="f428" fmla="*/ f331 1 f162"/>
                  <a:gd name="f429" fmla="*/ f332 1 f161"/>
                  <a:gd name="f430" fmla="*/ f333 1 f161"/>
                  <a:gd name="f431" fmla="*/ f334 1 f162"/>
                  <a:gd name="f432" fmla="*/ f335 1 f161"/>
                  <a:gd name="f433" fmla="*/ f336 1 f162"/>
                  <a:gd name="f434" fmla="*/ f337 1 f162"/>
                  <a:gd name="f435" fmla="*/ f338 1 f161"/>
                  <a:gd name="f436" fmla="*/ f339 1 f162"/>
                  <a:gd name="f437" fmla="*/ f340 1 f161"/>
                  <a:gd name="f438" fmla="*/ f341 1 f162"/>
                  <a:gd name="f439" fmla="*/ f342 1 f161"/>
                  <a:gd name="f440" fmla="*/ f343 1 f162"/>
                  <a:gd name="f441" fmla="*/ f344 1 f161"/>
                  <a:gd name="f442" fmla="*/ f345 1 f162"/>
                  <a:gd name="f443" fmla="*/ f346 1 f161"/>
                  <a:gd name="f444" fmla="*/ f347 1 f162"/>
                  <a:gd name="f445" fmla="*/ f348 1 f162"/>
                  <a:gd name="f446" fmla="*/ f349 1 f161"/>
                  <a:gd name="f447" fmla="*/ f350 f152 1"/>
                  <a:gd name="f448" fmla="*/ f351 f152 1"/>
                  <a:gd name="f449" fmla="*/ f353 f153 1"/>
                  <a:gd name="f450" fmla="*/ f352 f153 1"/>
                  <a:gd name="f451" fmla="*/ f354 f152 1"/>
                  <a:gd name="f452" fmla="*/ f355 f153 1"/>
                  <a:gd name="f453" fmla="*/ f356 f152 1"/>
                  <a:gd name="f454" fmla="*/ f357 f153 1"/>
                  <a:gd name="f455" fmla="*/ f358 f152 1"/>
                  <a:gd name="f456" fmla="*/ f359 f153 1"/>
                  <a:gd name="f457" fmla="*/ f360 f152 1"/>
                  <a:gd name="f458" fmla="*/ f361 f153 1"/>
                  <a:gd name="f459" fmla="*/ f362 f152 1"/>
                  <a:gd name="f460" fmla="*/ f363 f153 1"/>
                  <a:gd name="f461" fmla="*/ f364 f152 1"/>
                  <a:gd name="f462" fmla="*/ f365 f153 1"/>
                  <a:gd name="f463" fmla="*/ f366 f152 1"/>
                  <a:gd name="f464" fmla="*/ f367 f153 1"/>
                  <a:gd name="f465" fmla="*/ f368 f152 1"/>
                  <a:gd name="f466" fmla="*/ f369 f153 1"/>
                  <a:gd name="f467" fmla="*/ f370 f152 1"/>
                  <a:gd name="f468" fmla="*/ f371 f153 1"/>
                  <a:gd name="f469" fmla="*/ f372 f152 1"/>
                  <a:gd name="f470" fmla="*/ f373 f153 1"/>
                  <a:gd name="f471" fmla="*/ f374 f152 1"/>
                  <a:gd name="f472" fmla="*/ f375 f153 1"/>
                  <a:gd name="f473" fmla="*/ f376 f152 1"/>
                  <a:gd name="f474" fmla="*/ f377 f153 1"/>
                  <a:gd name="f475" fmla="*/ f378 f152 1"/>
                  <a:gd name="f476" fmla="*/ f379 f153 1"/>
                  <a:gd name="f477" fmla="*/ f380 f152 1"/>
                  <a:gd name="f478" fmla="*/ f381 f153 1"/>
                  <a:gd name="f479" fmla="*/ f382 f152 1"/>
                  <a:gd name="f480" fmla="*/ f383 f153 1"/>
                  <a:gd name="f481" fmla="*/ f384 f152 1"/>
                  <a:gd name="f482" fmla="*/ f385 f153 1"/>
                  <a:gd name="f483" fmla="*/ f386 f152 1"/>
                  <a:gd name="f484" fmla="*/ f387 f152 1"/>
                  <a:gd name="f485" fmla="*/ f388 f153 1"/>
                  <a:gd name="f486" fmla="*/ f389 f153 1"/>
                  <a:gd name="f487" fmla="*/ f390 f153 1"/>
                  <a:gd name="f488" fmla="*/ f391 f153 1"/>
                  <a:gd name="f489" fmla="*/ f392 f152 1"/>
                  <a:gd name="f490" fmla="*/ f393 f153 1"/>
                  <a:gd name="f491" fmla="*/ f394 f152 1"/>
                  <a:gd name="f492" fmla="*/ f395 f153 1"/>
                  <a:gd name="f493" fmla="*/ f396 f152 1"/>
                  <a:gd name="f494" fmla="*/ f397 f153 1"/>
                  <a:gd name="f495" fmla="*/ f398 f152 1"/>
                  <a:gd name="f496" fmla="*/ f399 f153 1"/>
                  <a:gd name="f497" fmla="*/ f400 f153 1"/>
                  <a:gd name="f498" fmla="*/ f401 f152 1"/>
                  <a:gd name="f499" fmla="*/ f402 f153 1"/>
                  <a:gd name="f500" fmla="*/ f403 f152 1"/>
                  <a:gd name="f501" fmla="*/ f404 f153 1"/>
                  <a:gd name="f502" fmla="*/ f405 f152 1"/>
                  <a:gd name="f503" fmla="*/ f406 f153 1"/>
                  <a:gd name="f504" fmla="*/ f407 f152 1"/>
                  <a:gd name="f505" fmla="*/ f408 f152 1"/>
                  <a:gd name="f506" fmla="*/ f409 f153 1"/>
                  <a:gd name="f507" fmla="*/ f410 f152 1"/>
                  <a:gd name="f508" fmla="*/ f411 f153 1"/>
                  <a:gd name="f509" fmla="*/ f412 f152 1"/>
                  <a:gd name="f510" fmla="*/ f413 f152 1"/>
                  <a:gd name="f511" fmla="*/ f414 f153 1"/>
                  <a:gd name="f512" fmla="*/ f415 f152 1"/>
                  <a:gd name="f513" fmla="*/ f416 f153 1"/>
                  <a:gd name="f514" fmla="*/ f417 f152 1"/>
                  <a:gd name="f515" fmla="*/ f418 f153 1"/>
                  <a:gd name="f516" fmla="*/ f419 f152 1"/>
                  <a:gd name="f517" fmla="*/ f420 f153 1"/>
                  <a:gd name="f518" fmla="*/ f421 f152 1"/>
                  <a:gd name="f519" fmla="*/ f422 f153 1"/>
                  <a:gd name="f520" fmla="*/ f423 f152 1"/>
                  <a:gd name="f521" fmla="*/ f424 f153 1"/>
                  <a:gd name="f522" fmla="*/ f425 f152 1"/>
                  <a:gd name="f523" fmla="*/ f426 f153 1"/>
                  <a:gd name="f524" fmla="*/ f427 f152 1"/>
                  <a:gd name="f525" fmla="*/ f428 f153 1"/>
                  <a:gd name="f526" fmla="*/ f429 f152 1"/>
                  <a:gd name="f527" fmla="*/ f430 f152 1"/>
                  <a:gd name="f528" fmla="*/ f431 f153 1"/>
                  <a:gd name="f529" fmla="*/ f432 f152 1"/>
                  <a:gd name="f530" fmla="*/ f433 f153 1"/>
                  <a:gd name="f531" fmla="*/ f434 f153 1"/>
                  <a:gd name="f532" fmla="*/ f435 f152 1"/>
                  <a:gd name="f533" fmla="*/ f436 f153 1"/>
                  <a:gd name="f534" fmla="*/ f437 f152 1"/>
                  <a:gd name="f535" fmla="*/ f438 f153 1"/>
                  <a:gd name="f536" fmla="*/ f439 f152 1"/>
                  <a:gd name="f537" fmla="*/ f440 f153 1"/>
                  <a:gd name="f538" fmla="*/ f441 f152 1"/>
                  <a:gd name="f539" fmla="*/ f442 f153 1"/>
                  <a:gd name="f540" fmla="*/ f443 f152 1"/>
                  <a:gd name="f541" fmla="*/ f444 f153 1"/>
                  <a:gd name="f542" fmla="*/ f445 f153 1"/>
                  <a:gd name="f543" fmla="*/ f446 f1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6">
                    <a:pos x="f451" y="f452"/>
                  </a:cxn>
                  <a:cxn ang="f256">
                    <a:pos x="f453" y="f454"/>
                  </a:cxn>
                  <a:cxn ang="f256">
                    <a:pos x="f455" y="f456"/>
                  </a:cxn>
                  <a:cxn ang="f256">
                    <a:pos x="f457" y="f458"/>
                  </a:cxn>
                  <a:cxn ang="f256">
                    <a:pos x="f459" y="f460"/>
                  </a:cxn>
                  <a:cxn ang="f256">
                    <a:pos x="f461" y="f462"/>
                  </a:cxn>
                  <a:cxn ang="f256">
                    <a:pos x="f463" y="f464"/>
                  </a:cxn>
                  <a:cxn ang="f256">
                    <a:pos x="f465" y="f466"/>
                  </a:cxn>
                  <a:cxn ang="f256">
                    <a:pos x="f467" y="f468"/>
                  </a:cxn>
                  <a:cxn ang="f256">
                    <a:pos x="f469" y="f470"/>
                  </a:cxn>
                  <a:cxn ang="f256">
                    <a:pos x="f471" y="f472"/>
                  </a:cxn>
                  <a:cxn ang="f256">
                    <a:pos x="f473" y="f474"/>
                  </a:cxn>
                  <a:cxn ang="f256">
                    <a:pos x="f475" y="f476"/>
                  </a:cxn>
                  <a:cxn ang="f256">
                    <a:pos x="f477" y="f478"/>
                  </a:cxn>
                  <a:cxn ang="f256">
                    <a:pos x="f457" y="f454"/>
                  </a:cxn>
                  <a:cxn ang="f256">
                    <a:pos x="f479" y="f480"/>
                  </a:cxn>
                  <a:cxn ang="f256">
                    <a:pos x="f479" y="f480"/>
                  </a:cxn>
                  <a:cxn ang="f256">
                    <a:pos x="f481" y="f482"/>
                  </a:cxn>
                  <a:cxn ang="f256">
                    <a:pos x="f483" y="f476"/>
                  </a:cxn>
                  <a:cxn ang="f256">
                    <a:pos x="f484" y="f485"/>
                  </a:cxn>
                  <a:cxn ang="f256">
                    <a:pos x="f483" y="f486"/>
                  </a:cxn>
                  <a:cxn ang="f256">
                    <a:pos x="f457" y="f487"/>
                  </a:cxn>
                  <a:cxn ang="f256">
                    <a:pos x="f481" y="f488"/>
                  </a:cxn>
                  <a:cxn ang="f256">
                    <a:pos x="f489" y="f490"/>
                  </a:cxn>
                  <a:cxn ang="f256">
                    <a:pos x="f491" y="f492"/>
                  </a:cxn>
                  <a:cxn ang="f256">
                    <a:pos x="f493" y="f494"/>
                  </a:cxn>
                  <a:cxn ang="f256">
                    <a:pos x="f495" y="f496"/>
                  </a:cxn>
                  <a:cxn ang="f256">
                    <a:pos x="f467" y="f497"/>
                  </a:cxn>
                  <a:cxn ang="f256">
                    <a:pos x="f498" y="f490"/>
                  </a:cxn>
                  <a:cxn ang="f256">
                    <a:pos x="f465" y="f499"/>
                  </a:cxn>
                  <a:cxn ang="f256">
                    <a:pos x="f500" y="f501"/>
                  </a:cxn>
                  <a:cxn ang="f256">
                    <a:pos x="f502" y="f503"/>
                  </a:cxn>
                  <a:cxn ang="f256">
                    <a:pos x="f504" y="f482"/>
                  </a:cxn>
                  <a:cxn ang="f256">
                    <a:pos x="f505" y="f506"/>
                  </a:cxn>
                  <a:cxn ang="f256">
                    <a:pos x="f507" y="f508"/>
                  </a:cxn>
                  <a:cxn ang="f256">
                    <a:pos x="f509" y="f476"/>
                  </a:cxn>
                  <a:cxn ang="f256">
                    <a:pos x="f510" y="f511"/>
                  </a:cxn>
                  <a:cxn ang="f256">
                    <a:pos x="f512" y="f513"/>
                  </a:cxn>
                  <a:cxn ang="f256">
                    <a:pos x="f514" y="f515"/>
                  </a:cxn>
                  <a:cxn ang="f256">
                    <a:pos x="f516" y="f517"/>
                  </a:cxn>
                  <a:cxn ang="f256">
                    <a:pos x="f518" y="f519"/>
                  </a:cxn>
                  <a:cxn ang="f256">
                    <a:pos x="f520" y="f521"/>
                  </a:cxn>
                  <a:cxn ang="f256">
                    <a:pos x="f522" y="f523"/>
                  </a:cxn>
                  <a:cxn ang="f256">
                    <a:pos x="f524" y="f525"/>
                  </a:cxn>
                  <a:cxn ang="f256">
                    <a:pos x="f526" y="f517"/>
                  </a:cxn>
                  <a:cxn ang="f256">
                    <a:pos x="f527" y="f528"/>
                  </a:cxn>
                  <a:cxn ang="f256">
                    <a:pos x="f529" y="f530"/>
                  </a:cxn>
                  <a:cxn ang="f256">
                    <a:pos x="f529" y="f531"/>
                  </a:cxn>
                  <a:cxn ang="f256">
                    <a:pos x="f532" y="f533"/>
                  </a:cxn>
                  <a:cxn ang="f256">
                    <a:pos x="f534" y="f535"/>
                  </a:cxn>
                  <a:cxn ang="f256">
                    <a:pos x="f536" y="f537"/>
                  </a:cxn>
                  <a:cxn ang="f256">
                    <a:pos x="f538" y="f539"/>
                  </a:cxn>
                  <a:cxn ang="f256">
                    <a:pos x="f540" y="f541"/>
                  </a:cxn>
                  <a:cxn ang="f256">
                    <a:pos x="f540" y="f542"/>
                  </a:cxn>
                  <a:cxn ang="f256">
                    <a:pos x="f543" y="f539"/>
                  </a:cxn>
                </a:cxnLst>
                <a:rect l="f447" t="f450" r="f448" b="f449"/>
                <a:pathLst>
                  <a:path w="158" h="120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28"/>
                      <a:pt x="f31" y="f26"/>
                      <a:pt x="f31" y="f26"/>
                    </a:cubicBezTo>
                    <a:cubicBezTo>
                      <a:pt x="f30" y="f30"/>
                      <a:pt x="f33" y="f31"/>
                      <a:pt x="f34" y="f31"/>
                    </a:cubicBezTo>
                    <a:cubicBezTo>
                      <a:pt x="f35" y="f31"/>
                      <a:pt x="f36" y="f29"/>
                      <a:pt x="f37" y="f29"/>
                    </a:cubicBezTo>
                    <a:cubicBezTo>
                      <a:pt x="f38" y="f27"/>
                      <a:pt x="f39" y="f27"/>
                      <a:pt x="f39" y="f27"/>
                    </a:cubicBezTo>
                    <a:cubicBezTo>
                      <a:pt x="f36" y="f40"/>
                      <a:pt x="f35" y="f31"/>
                      <a:pt x="f34" y="f31"/>
                    </a:cubicBezTo>
                    <a:cubicBezTo>
                      <a:pt x="f33" y="f40"/>
                      <a:pt x="f28" y="f28"/>
                      <a:pt x="f31" y="f30"/>
                    </a:cubicBezTo>
                    <a:cubicBezTo>
                      <a:pt x="f26" y="f27"/>
                      <a:pt x="f41" y="f25"/>
                      <a:pt x="f42" y="f43"/>
                    </a:cubicBezTo>
                    <a:cubicBezTo>
                      <a:pt x="f44" y="f43"/>
                      <a:pt x="f45" y="f43"/>
                      <a:pt x="f22" y="f43"/>
                    </a:cubicBezTo>
                    <a:cubicBezTo>
                      <a:pt x="f22" y="f46"/>
                      <a:pt x="f22" y="f46"/>
                      <a:pt x="f47" y="f46"/>
                    </a:cubicBezTo>
                    <a:cubicBezTo>
                      <a:pt x="f48" y="f49"/>
                      <a:pt x="f50" y="f51"/>
                      <a:pt x="f52" y="f23"/>
                    </a:cubicBezTo>
                    <a:cubicBezTo>
                      <a:pt x="f53" y="f54"/>
                      <a:pt x="f55" y="f19"/>
                      <a:pt x="f56" y="f57"/>
                    </a:cubicBezTo>
                    <a:cubicBezTo>
                      <a:pt x="f58" y="f5"/>
                      <a:pt x="f59" y="f5"/>
                      <a:pt x="f60" y="f57"/>
                    </a:cubicBezTo>
                    <a:cubicBezTo>
                      <a:pt x="f61" y="f62"/>
                      <a:pt x="f63" y="f21"/>
                      <a:pt x="f64" y="f65"/>
                    </a:cubicBezTo>
                    <a:cubicBezTo>
                      <a:pt x="f64" y="f66"/>
                      <a:pt x="f63" y="f67"/>
                      <a:pt x="f12" y="f67"/>
                    </a:cubicBezTo>
                    <a:cubicBezTo>
                      <a:pt x="f68" y="f67"/>
                      <a:pt x="f60" y="f65"/>
                      <a:pt x="f69" y="f54"/>
                    </a:cubicBezTo>
                    <a:cubicBezTo>
                      <a:pt x="f70" y="f71"/>
                      <a:pt x="f72" y="f73"/>
                      <a:pt x="f74" y="f73"/>
                    </a:cubicBezTo>
                    <a:cubicBezTo>
                      <a:pt x="f75" y="f19"/>
                      <a:pt x="f75" y="f73"/>
                      <a:pt x="f75" y="f73"/>
                    </a:cubicBezTo>
                    <a:cubicBezTo>
                      <a:pt x="f75" y="f73"/>
                      <a:pt x="f75" y="f73"/>
                      <a:pt x="f74" y="f73"/>
                    </a:cubicBezTo>
                    <a:cubicBezTo>
                      <a:pt x="f70" y="f71"/>
                      <a:pt x="f60" y="f65"/>
                      <a:pt x="f61" y="f51"/>
                    </a:cubicBezTo>
                    <a:cubicBezTo>
                      <a:pt x="f76" y="f77"/>
                      <a:pt x="f70" y="f67"/>
                      <a:pt x="f59" y="f67"/>
                    </a:cubicBezTo>
                    <a:cubicBezTo>
                      <a:pt x="f78" y="f51"/>
                      <a:pt x="f58" y="f51"/>
                      <a:pt x="f58" y="f43"/>
                    </a:cubicBezTo>
                    <a:cubicBezTo>
                      <a:pt x="f79" y="f25"/>
                      <a:pt x="f80" y="f29"/>
                      <a:pt x="f79" y="f31"/>
                    </a:cubicBezTo>
                    <a:cubicBezTo>
                      <a:pt x="f79" y="f29"/>
                      <a:pt x="f80" y="f25"/>
                      <a:pt x="f58" y="f81"/>
                    </a:cubicBezTo>
                    <a:cubicBezTo>
                      <a:pt x="f82" y="f31"/>
                      <a:pt x="f75" y="f28"/>
                      <a:pt x="f59" y="f83"/>
                    </a:cubicBezTo>
                    <a:cubicBezTo>
                      <a:pt x="f74" y="f84"/>
                      <a:pt x="f75" y="f84"/>
                      <a:pt x="f78" y="f84"/>
                    </a:cubicBezTo>
                    <a:cubicBezTo>
                      <a:pt x="f58" y="f34"/>
                      <a:pt x="f79" y="f34"/>
                      <a:pt x="f85" y="f84"/>
                    </a:cubicBezTo>
                    <a:cubicBezTo>
                      <a:pt x="f56" y="f83"/>
                      <a:pt x="f86" y="f33"/>
                      <a:pt x="f87" y="f28"/>
                    </a:cubicBezTo>
                    <a:cubicBezTo>
                      <a:pt x="f18" y="f40"/>
                      <a:pt x="f55" y="f81"/>
                      <a:pt x="f88" y="f49"/>
                    </a:cubicBezTo>
                    <a:cubicBezTo>
                      <a:pt x="f18" y="f27"/>
                      <a:pt x="f18" y="f32"/>
                      <a:pt x="f86" y="f33"/>
                    </a:cubicBezTo>
                    <a:cubicBezTo>
                      <a:pt x="f56" y="f89"/>
                      <a:pt x="f90" y="f34"/>
                      <a:pt x="f90" y="f84"/>
                    </a:cubicBezTo>
                    <a:cubicBezTo>
                      <a:pt x="f86" y="f91"/>
                      <a:pt x="f92" y="f91"/>
                      <a:pt x="f53" y="f91"/>
                    </a:cubicBezTo>
                    <a:cubicBezTo>
                      <a:pt x="f53" y="f91"/>
                      <a:pt x="f93" y="f91"/>
                      <a:pt x="f93" y="f91"/>
                    </a:cubicBezTo>
                    <a:cubicBezTo>
                      <a:pt x="f94" y="f91"/>
                      <a:pt x="f94" y="f91"/>
                      <a:pt x="f94" y="f91"/>
                    </a:cubicBezTo>
                    <a:cubicBezTo>
                      <a:pt x="f95" y="f41"/>
                      <a:pt x="f96" y="f97"/>
                      <a:pt x="f98" y="f24"/>
                    </a:cubicBezTo>
                    <a:cubicBezTo>
                      <a:pt x="f39" y="f91"/>
                      <a:pt x="f37" y="f24"/>
                      <a:pt x="f37" y="f97"/>
                    </a:cubicBezTo>
                    <a:cubicBezTo>
                      <a:pt x="f37" y="f83"/>
                      <a:pt x="f37" y="f28"/>
                      <a:pt x="f48" y="f28"/>
                    </a:cubicBezTo>
                    <a:cubicBezTo>
                      <a:pt x="f38" y="f26"/>
                      <a:pt x="f47" y="f33"/>
                      <a:pt x="f45" y="f89"/>
                    </a:cubicBezTo>
                    <a:cubicBezTo>
                      <a:pt x="f44" y="f89"/>
                      <a:pt x="f42" y="f83"/>
                      <a:pt x="f99" y="f26"/>
                    </a:cubicBezTo>
                    <a:cubicBezTo>
                      <a:pt x="f99" y="f26"/>
                      <a:pt x="f42" y="f26"/>
                      <a:pt x="f42" y="f26"/>
                    </a:cubicBezTo>
                    <a:cubicBezTo>
                      <a:pt x="f42" y="f26"/>
                      <a:pt x="f100" y="f28"/>
                      <a:pt x="f42" y="f26"/>
                    </a:cubicBezTo>
                    <a:cubicBezTo>
                      <a:pt x="f91" y="f26"/>
                      <a:pt x="f84" y="f26"/>
                      <a:pt x="f33" y="f89"/>
                    </a:cubicBezTo>
                    <a:cubicBezTo>
                      <a:pt x="f28" y="f89"/>
                      <a:pt x="f32" y="f83"/>
                      <a:pt x="f32" y="f84"/>
                    </a:cubicBezTo>
                    <a:cubicBezTo>
                      <a:pt x="f32" y="f41"/>
                      <a:pt x="f40" y="f24"/>
                      <a:pt x="f29" y="f35"/>
                    </a:cubicBezTo>
                    <a:cubicBezTo>
                      <a:pt x="f27" y="f100"/>
                      <a:pt x="f43" y="f45"/>
                      <a:pt x="f46" y="f37"/>
                    </a:cubicBezTo>
                    <a:cubicBezTo>
                      <a:pt x="f46" y="f38"/>
                      <a:pt x="f49" y="f48"/>
                      <a:pt x="f46" y="f101"/>
                    </a:cubicBezTo>
                    <a:cubicBezTo>
                      <a:pt x="f49" y="f47"/>
                      <a:pt x="f25" y="f44"/>
                      <a:pt x="f29" y="f35"/>
                    </a:cubicBezTo>
                    <a:cubicBezTo>
                      <a:pt x="f40" y="f24"/>
                      <a:pt x="f32" y="f41"/>
                      <a:pt x="f28" y="f97"/>
                    </a:cubicBezTo>
                    <a:cubicBezTo>
                      <a:pt x="f89" y="f34"/>
                      <a:pt x="f84" y="f89"/>
                      <a:pt x="f91" y="f89"/>
                    </a:cubicBezTo>
                    <a:cubicBezTo>
                      <a:pt x="f102" y="f83"/>
                      <a:pt x="f99" y="f83"/>
                      <a:pt x="f99" y="f34"/>
                    </a:cubicBezTo>
                    <a:cubicBezTo>
                      <a:pt x="f99" y="f41"/>
                      <a:pt x="f91" y="f41"/>
                      <a:pt x="f41" y="f24"/>
                    </a:cubicBezTo>
                    <a:cubicBezTo>
                      <a:pt x="f41" y="f91"/>
                      <a:pt x="f24" y="f91"/>
                      <a:pt x="f41" y="f91"/>
                    </a:cubicBezTo>
                    <a:cubicBezTo>
                      <a:pt x="f41" y="f91"/>
                      <a:pt x="f41" y="f91"/>
                      <a:pt x="f24" y="f24"/>
                    </a:cubicBezTo>
                    <a:cubicBezTo>
                      <a:pt x="f102" y="f97"/>
                      <a:pt x="f44" y="f34"/>
                      <a:pt x="f47" y="f84"/>
                    </a:cubicBezTo>
                    <a:cubicBezTo>
                      <a:pt x="f39" y="f91"/>
                      <a:pt x="f37" y="f99"/>
                      <a:pt x="f45" y="f42"/>
                    </a:cubicBezTo>
                    <a:cubicBezTo>
                      <a:pt x="f35" y="f36"/>
                      <a:pt x="f84" y="f47"/>
                      <a:pt x="f83" y="f96"/>
                    </a:cubicBezTo>
                    <a:cubicBezTo>
                      <a:pt x="f83" y="f96"/>
                      <a:pt x="f83" y="f20"/>
                      <a:pt x="f89" y="f20"/>
                    </a:cubicBezTo>
                    <a:cubicBezTo>
                      <a:pt x="f34" y="f20"/>
                      <a:pt x="f34" y="f101"/>
                      <a:pt x="f97" y="f103"/>
                    </a:cubicBezTo>
                    <a:cubicBezTo>
                      <a:pt x="f91" y="f95"/>
                      <a:pt x="f99" y="f104"/>
                      <a:pt x="f24" y="f92"/>
                    </a:cubicBezTo>
                    <a:cubicBezTo>
                      <a:pt x="f35" y="f18"/>
                      <a:pt x="f91" y="f94"/>
                      <a:pt x="f102" y="f94"/>
                    </a:cubicBezTo>
                    <a:cubicBezTo>
                      <a:pt x="f100" y="f93"/>
                      <a:pt x="f99" y="f18"/>
                      <a:pt x="f99" y="f55"/>
                    </a:cubicBezTo>
                    <a:cubicBezTo>
                      <a:pt x="f102" y="f56"/>
                      <a:pt x="f100" y="f80"/>
                      <a:pt x="f42" y="f16"/>
                    </a:cubicBezTo>
                    <a:cubicBezTo>
                      <a:pt x="f42" y="f85"/>
                      <a:pt x="f42" y="f85"/>
                      <a:pt x="f22" y="f16"/>
                    </a:cubicBezTo>
                    <a:cubicBezTo>
                      <a:pt x="f45" y="f80"/>
                      <a:pt x="f100" y="f80"/>
                      <a:pt x="f42" y="f90"/>
                    </a:cubicBezTo>
                    <a:cubicBezTo>
                      <a:pt x="f102" y="f86"/>
                      <a:pt x="f99" y="f55"/>
                      <a:pt x="f99" y="f18"/>
                    </a:cubicBezTo>
                    <a:cubicBezTo>
                      <a:pt x="f42" y="f93"/>
                      <a:pt x="f102" y="f105"/>
                      <a:pt x="f35" y="f106"/>
                    </a:cubicBezTo>
                    <a:cubicBezTo>
                      <a:pt x="f35" y="f50"/>
                      <a:pt x="f91" y="f101"/>
                      <a:pt x="f99" y="f48"/>
                    </a:cubicBezTo>
                    <a:cubicBezTo>
                      <a:pt x="f44" y="f101"/>
                      <a:pt x="f100" y="f96"/>
                      <a:pt x="f44" y="f50"/>
                    </a:cubicBezTo>
                    <a:cubicBezTo>
                      <a:pt x="f44" y="f50"/>
                      <a:pt x="f44" y="f107"/>
                      <a:pt x="f44" y="f107"/>
                    </a:cubicBezTo>
                    <a:cubicBezTo>
                      <a:pt x="f44" y="f106"/>
                      <a:pt x="f44" y="f52"/>
                      <a:pt x="f36" y="f105"/>
                    </a:cubicBezTo>
                    <a:cubicBezTo>
                      <a:pt x="f108" y="f53"/>
                      <a:pt x="f37" y="f109"/>
                      <a:pt x="f48" y="f104"/>
                    </a:cubicBezTo>
                    <a:cubicBezTo>
                      <a:pt x="f103" y="f52"/>
                      <a:pt x="f101" y="f50"/>
                      <a:pt x="f50" y="f20"/>
                    </a:cubicBezTo>
                    <a:cubicBezTo>
                      <a:pt x="f95" y="f20"/>
                      <a:pt x="f106" y="f107"/>
                      <a:pt x="f105" y="f107"/>
                    </a:cubicBezTo>
                    <a:cubicBezTo>
                      <a:pt x="f50" y="f20"/>
                      <a:pt x="f20" y="f96"/>
                      <a:pt x="f95" y="f48"/>
                    </a:cubicBezTo>
                    <a:cubicBezTo>
                      <a:pt x="f94" y="f101"/>
                      <a:pt x="f92" y="f101"/>
                      <a:pt x="f56" y="f96"/>
                    </a:cubicBezTo>
                    <a:cubicBezTo>
                      <a:pt x="f85" y="f20"/>
                      <a:pt x="f80" y="f96"/>
                      <a:pt x="f79" y="f50"/>
                    </a:cubicBezTo>
                    <a:cubicBezTo>
                      <a:pt x="f90" y="f95"/>
                      <a:pt x="f86" y="f95"/>
                      <a:pt x="f92" y="f95"/>
                    </a:cubicBezTo>
                    <a:cubicBezTo>
                      <a:pt x="f92" y="f95"/>
                      <a:pt x="f55" y="f106"/>
                      <a:pt x="f92" y="f95"/>
                    </a:cubicBezTo>
                    <a:cubicBezTo>
                      <a:pt x="f92" y="f95"/>
                      <a:pt x="f55" y="f95"/>
                      <a:pt x="f55" y="f95"/>
                    </a:cubicBezTo>
                    <a:cubicBezTo>
                      <a:pt x="f86" y="f106"/>
                      <a:pt x="f90" y="f107"/>
                      <a:pt x="f79" y="f107"/>
                    </a:cubicBezTo>
                    <a:cubicBezTo>
                      <a:pt x="f78" y="f107"/>
                      <a:pt x="f75" y="f52"/>
                      <a:pt x="f78" y="f53"/>
                    </a:cubicBezTo>
                    <a:cubicBezTo>
                      <a:pt x="f78" y="f94"/>
                      <a:pt x="f75" y="f105"/>
                      <a:pt x="f72" y="f105"/>
                    </a:cubicBezTo>
                    <a:cubicBezTo>
                      <a:pt x="f69" y="f105"/>
                      <a:pt x="f76" y="f106"/>
                      <a:pt x="f76" y="f50"/>
                    </a:cubicBezTo>
                    <a:cubicBezTo>
                      <a:pt x="f60" y="f103"/>
                      <a:pt x="f76" y="f98"/>
                      <a:pt x="f69" y="f37"/>
                    </a:cubicBezTo>
                    <a:cubicBezTo>
                      <a:pt x="f69" y="f47"/>
                      <a:pt x="f69" y="f108"/>
                      <a:pt x="f76" y="f108"/>
                    </a:cubicBezTo>
                    <a:cubicBezTo>
                      <a:pt x="f60" y="f45"/>
                      <a:pt x="f68" y="f45"/>
                      <a:pt x="f61" y="f108"/>
                    </a:cubicBezTo>
                    <a:cubicBezTo>
                      <a:pt x="f64" y="f47"/>
                      <a:pt x="f110" y="f48"/>
                      <a:pt x="f111" y="f50"/>
                    </a:cubicBezTo>
                    <a:cubicBezTo>
                      <a:pt x="f112" y="f38"/>
                      <a:pt x="f112" y="f38"/>
                      <a:pt x="f111" y="f36"/>
                    </a:cubicBezTo>
                    <a:cubicBezTo>
                      <a:pt x="f64" y="f44"/>
                      <a:pt x="f64" y="f100"/>
                      <a:pt x="f110" y="f100"/>
                    </a:cubicBezTo>
                    <a:cubicBezTo>
                      <a:pt x="f112" y="f42"/>
                      <a:pt x="f113" y="f99"/>
                      <a:pt x="f114" y="f102"/>
                    </a:cubicBezTo>
                    <a:cubicBezTo>
                      <a:pt x="f115" y="f100"/>
                      <a:pt x="f10" y="f36"/>
                      <a:pt x="f114" y="f22"/>
                    </a:cubicBezTo>
                    <a:cubicBezTo>
                      <a:pt x="f116" y="f35"/>
                      <a:pt x="f117" y="f97"/>
                      <a:pt x="f118" y="f83"/>
                    </a:cubicBezTo>
                    <a:cubicBezTo>
                      <a:pt x="f119" y="f83"/>
                      <a:pt x="f120" y="f89"/>
                      <a:pt x="f121" y="f83"/>
                    </a:cubicBezTo>
                    <a:cubicBezTo>
                      <a:pt x="f122" y="f41"/>
                      <a:pt x="f123" y="f97"/>
                      <a:pt x="f124" y="f34"/>
                    </a:cubicBezTo>
                    <a:cubicBezTo>
                      <a:pt x="f125" y="f34"/>
                      <a:pt x="f126" y="f83"/>
                      <a:pt x="f127" y="f34"/>
                    </a:cubicBezTo>
                    <a:cubicBezTo>
                      <a:pt x="f128" y="f41"/>
                      <a:pt x="f126" y="f41"/>
                      <a:pt x="f125" y="f24"/>
                    </a:cubicBezTo>
                    <a:cubicBezTo>
                      <a:pt x="f129" y="f91"/>
                      <a:pt x="f123" y="f91"/>
                      <a:pt x="f130" y="f35"/>
                    </a:cubicBezTo>
                    <a:cubicBezTo>
                      <a:pt x="f120" y="f102"/>
                      <a:pt x="f119" y="f100"/>
                      <a:pt x="f131" y="f47"/>
                    </a:cubicBezTo>
                    <a:cubicBezTo>
                      <a:pt x="f131" y="f50"/>
                      <a:pt x="f132" y="f105"/>
                      <a:pt x="f133" y="f109"/>
                    </a:cubicBezTo>
                    <a:cubicBezTo>
                      <a:pt x="f116" y="f109"/>
                      <a:pt x="f133" y="f18"/>
                      <a:pt x="f133" y="f109"/>
                    </a:cubicBezTo>
                    <a:cubicBezTo>
                      <a:pt x="f133" y="f109"/>
                      <a:pt x="f133" y="f109"/>
                      <a:pt x="f133" y="f109"/>
                    </a:cubicBezTo>
                    <a:cubicBezTo>
                      <a:pt x="f134" y="f105"/>
                      <a:pt x="f119" y="f96"/>
                      <a:pt x="f131" y="f108"/>
                    </a:cubicBezTo>
                    <a:cubicBezTo>
                      <a:pt x="f131" y="f100"/>
                      <a:pt x="f120" y="f102"/>
                      <a:pt x="f122" y="f35"/>
                    </a:cubicBezTo>
                    <a:cubicBezTo>
                      <a:pt x="f123" y="f91"/>
                      <a:pt x="f129" y="f91"/>
                      <a:pt x="f125" y="f24"/>
                    </a:cubicBezTo>
                    <a:cubicBezTo>
                      <a:pt x="f126" y="f41"/>
                      <a:pt x="f128" y="f41"/>
                      <a:pt x="f127" y="f34"/>
                    </a:cubicBezTo>
                    <a:cubicBezTo>
                      <a:pt x="f127" y="f26"/>
                      <a:pt x="f135" y="f30"/>
                      <a:pt x="f136" y="f31"/>
                    </a:cubicBezTo>
                    <a:cubicBezTo>
                      <a:pt x="f6" y="f26"/>
                      <a:pt x="f136" y="f34"/>
                      <a:pt x="f137" y="f41"/>
                    </a:cubicBezTo>
                    <a:cubicBezTo>
                      <a:pt x="f126" y="f99"/>
                      <a:pt x="f124" y="f45"/>
                      <a:pt x="f138" y="f38"/>
                    </a:cubicBezTo>
                    <a:cubicBezTo>
                      <a:pt x="f139" y="f48"/>
                      <a:pt x="f139" y="f103"/>
                      <a:pt x="f138" y="f20"/>
                    </a:cubicBezTo>
                    <a:cubicBezTo>
                      <a:pt x="f140" y="f95"/>
                      <a:pt x="f140" y="f52"/>
                      <a:pt x="f129" y="f94"/>
                    </a:cubicBezTo>
                    <a:cubicBezTo>
                      <a:pt x="f138" y="f53"/>
                      <a:pt x="f123" y="f109"/>
                      <a:pt x="f138" y="f92"/>
                    </a:cubicBezTo>
                    <a:cubicBezTo>
                      <a:pt x="f129" y="f55"/>
                      <a:pt x="f129" y="f55"/>
                      <a:pt x="f129" y="f55"/>
                    </a:cubicBezTo>
                    <a:cubicBezTo>
                      <a:pt x="f141" y="f56"/>
                      <a:pt x="f142" y="f56"/>
                      <a:pt x="f143" y="f88"/>
                    </a:cubicBezTo>
                    <a:cubicBezTo>
                      <a:pt x="f143" y="f55"/>
                      <a:pt x="f122" y="f92"/>
                      <a:pt x="f122" y="f109"/>
                    </a:cubicBezTo>
                    <a:cubicBezTo>
                      <a:pt x="f143" y="f88"/>
                      <a:pt x="f121" y="f90"/>
                      <a:pt x="f118" y="f85"/>
                    </a:cubicBezTo>
                    <a:cubicBezTo>
                      <a:pt x="f117" y="f79"/>
                      <a:pt x="f116" y="f144"/>
                      <a:pt x="f145" y="f75"/>
                    </a:cubicBezTo>
                    <a:cubicBezTo>
                      <a:pt x="f12" y="f72"/>
                      <a:pt x="f68" y="f146"/>
                      <a:pt x="f69" y="f78"/>
                    </a:cubicBezTo>
                    <a:cubicBezTo>
                      <a:pt x="f70" y="f144"/>
                      <a:pt x="f70" y="f82"/>
                      <a:pt x="f14" y="f58"/>
                    </a:cubicBezTo>
                    <a:cubicBezTo>
                      <a:pt x="f14" y="f58"/>
                      <a:pt x="f70" y="f147"/>
                      <a:pt x="f14" y="f147"/>
                    </a:cubicBezTo>
                    <a:cubicBezTo>
                      <a:pt x="f69" y="f147"/>
                      <a:pt x="f69" y="f147"/>
                      <a:pt x="f14" y="f147"/>
                    </a:cubicBezTo>
                    <a:cubicBezTo>
                      <a:pt x="f72" y="f58"/>
                      <a:pt x="f74" y="f58"/>
                      <a:pt x="f146" y="f82"/>
                    </a:cubicBezTo>
                    <a:cubicBezTo>
                      <a:pt x="f78" y="f144"/>
                      <a:pt x="f144" y="f144"/>
                      <a:pt x="f82" y="f82"/>
                    </a:cubicBezTo>
                    <a:cubicBezTo>
                      <a:pt x="f58" y="f58"/>
                      <a:pt x="f144" y="f147"/>
                      <a:pt x="f144" y="f16"/>
                    </a:cubicBezTo>
                    <a:cubicBezTo>
                      <a:pt x="f75" y="f85"/>
                      <a:pt x="f70" y="f80"/>
                      <a:pt x="f76" y="f80"/>
                    </a:cubicBezTo>
                    <a:cubicBezTo>
                      <a:pt x="f60" y="f80"/>
                      <a:pt x="f68" y="f80"/>
                      <a:pt x="f68" y="f80"/>
                    </a:cubicBezTo>
                    <a:cubicBezTo>
                      <a:pt x="f76" y="f85"/>
                      <a:pt x="f70" y="f80"/>
                      <a:pt x="f59" y="f80"/>
                    </a:cubicBezTo>
                    <a:cubicBezTo>
                      <a:pt x="f78" y="f79"/>
                      <a:pt x="f82" y="f147"/>
                      <a:pt x="f82" y="f78"/>
                    </a:cubicBezTo>
                    <a:cubicBezTo>
                      <a:pt x="f82" y="f74"/>
                      <a:pt x="f82" y="f70"/>
                      <a:pt x="f147" y="f69"/>
                    </a:cubicBezTo>
                    <a:cubicBezTo>
                      <a:pt x="f16" y="f60"/>
                      <a:pt x="f80" y="f60"/>
                      <a:pt x="f85" y="f69"/>
                    </a:cubicBezTo>
                    <a:cubicBezTo>
                      <a:pt x="f56" y="f75"/>
                      <a:pt x="f90" y="f147"/>
                      <a:pt x="f16" y="f85"/>
                    </a:cubicBezTo>
                    <a:cubicBezTo>
                      <a:pt x="f90" y="f79"/>
                      <a:pt x="f56" y="f82"/>
                      <a:pt x="f90" y="f75"/>
                    </a:cubicBezTo>
                    <a:cubicBezTo>
                      <a:pt x="f90" y="f59"/>
                      <a:pt x="f90" y="f70"/>
                      <a:pt x="f90" y="f14"/>
                    </a:cubicBezTo>
                    <a:cubicBezTo>
                      <a:pt x="f56" y="f60"/>
                      <a:pt x="f87" y="f68"/>
                      <a:pt x="f55" y="f148"/>
                    </a:cubicBezTo>
                    <a:cubicBezTo>
                      <a:pt x="f92" y="f63"/>
                      <a:pt x="f109" y="f64"/>
                      <a:pt x="f93" y="f64"/>
                    </a:cubicBezTo>
                    <a:cubicBezTo>
                      <a:pt x="f104" y="f63"/>
                      <a:pt x="f94" y="f148"/>
                      <a:pt x="f94" y="f68"/>
                    </a:cubicBezTo>
                    <a:cubicBezTo>
                      <a:pt x="f94" y="f76"/>
                      <a:pt x="f94" y="f70"/>
                      <a:pt x="f104" y="f74"/>
                    </a:cubicBezTo>
                    <a:cubicBezTo>
                      <a:pt x="f104" y="f144"/>
                      <a:pt x="f52" y="f58"/>
                      <a:pt x="f20" y="f144"/>
                    </a:cubicBezTo>
                    <a:cubicBezTo>
                      <a:pt x="f107" y="f58"/>
                      <a:pt x="f106" y="f82"/>
                      <a:pt x="f52" y="f146"/>
                    </a:cubicBezTo>
                    <a:cubicBezTo>
                      <a:pt x="f105" y="f70"/>
                      <a:pt x="f105" y="f61"/>
                      <a:pt x="f95" y="f111"/>
                    </a:cubicBezTo>
                    <a:cubicBezTo>
                      <a:pt x="f107" y="f110"/>
                      <a:pt x="f50" y="f112"/>
                      <a:pt x="f20" y="f145"/>
                    </a:cubicBezTo>
                    <a:cubicBezTo>
                      <a:pt x="f103" y="f110"/>
                      <a:pt x="f96" y="f111"/>
                      <a:pt x="f20" y="f64"/>
                    </a:cubicBezTo>
                    <a:cubicBezTo>
                      <a:pt x="f50" y="f12"/>
                      <a:pt x="f50" y="f68"/>
                      <a:pt x="f107" y="f60"/>
                    </a:cubicBezTo>
                    <a:cubicBezTo>
                      <a:pt x="f50" y="f12"/>
                      <a:pt x="f103" y="f110"/>
                      <a:pt x="f101" y="f10"/>
                    </a:cubicBezTo>
                    <a:cubicBezTo>
                      <a:pt x="f48" y="f116"/>
                      <a:pt x="f98" y="f115"/>
                      <a:pt x="f37" y="f115"/>
                    </a:cubicBezTo>
                    <a:cubicBezTo>
                      <a:pt x="f22" y="f115"/>
                      <a:pt x="f36" y="f9"/>
                      <a:pt x="f100" y="f133"/>
                    </a:cubicBezTo>
                    <a:cubicBezTo>
                      <a:pt x="f44" y="f113"/>
                      <a:pt x="f47" y="f112"/>
                      <a:pt x="f22" y="f63"/>
                    </a:cubicBezTo>
                    <a:cubicBezTo>
                      <a:pt x="f108" y="f10"/>
                      <a:pt x="f100" y="f115"/>
                      <a:pt x="f24" y="f115"/>
                    </a:cubicBezTo>
                    <a:cubicBezTo>
                      <a:pt x="f97" y="f133"/>
                      <a:pt x="f83" y="f115"/>
                      <a:pt x="f33" y="f149"/>
                    </a:cubicBezTo>
                    <a:cubicBezTo>
                      <a:pt x="f30" y="f9"/>
                      <a:pt x="f29" y="f7"/>
                      <a:pt x="f81" y="f149"/>
                    </a:cubicBezTo>
                    <a:cubicBezTo>
                      <a:pt x="f43" y="f114"/>
                      <a:pt x="f46" y="f150"/>
                      <a:pt x="f51" y="f110"/>
                    </a:cubicBezTo>
                    <a:cubicBezTo>
                      <a:pt x="f66" y="f64"/>
                      <a:pt x="f67" y="f148"/>
                      <a:pt x="f46" y="f69"/>
                    </a:cubicBezTo>
                    <a:cubicBezTo>
                      <a:pt x="f66" y="f12"/>
                      <a:pt x="f66" y="f63"/>
                      <a:pt x="f49" y="f112"/>
                    </a:cubicBezTo>
                    <a:cubicBezTo>
                      <a:pt x="f43" y="f10"/>
                      <a:pt x="f81" y="f116"/>
                      <a:pt x="f46" y="f149"/>
                    </a:cubicBezTo>
                    <a:cubicBezTo>
                      <a:pt x="f77" y="f7"/>
                      <a:pt x="f66" y="f7"/>
                      <a:pt x="f65" y="f7"/>
                    </a:cubicBezTo>
                    <a:cubicBezTo>
                      <a:pt x="f71" y="f149"/>
                      <a:pt x="f71" y="f133"/>
                      <a:pt x="f71" y="f114"/>
                    </a:cubicBezTo>
                    <a:cubicBezTo>
                      <a:pt x="f21" y="f150"/>
                      <a:pt x="f21" y="f145"/>
                      <a:pt x="f73" y="f111"/>
                    </a:cubicBezTo>
                    <a:cubicBezTo>
                      <a:pt x="f73" y="f64"/>
                      <a:pt x="f73" y="f64"/>
                      <a:pt x="f73" y="f64"/>
                    </a:cubicBezTo>
                    <a:cubicBezTo>
                      <a:pt x="f21" y="f145"/>
                      <a:pt x="f71" y="f10"/>
                      <a:pt x="f71" y="f115"/>
                    </a:cubicBezTo>
                    <a:cubicBezTo>
                      <a:pt x="f21" y="f149"/>
                      <a:pt x="f21" y="f9"/>
                      <a:pt x="f19" y="f9"/>
                    </a:cubicBezTo>
                    <a:cubicBezTo>
                      <a:pt x="f57" y="f116"/>
                      <a:pt x="f8" y="f112"/>
                      <a:pt x="f8" y="f63"/>
                    </a:cubicBezTo>
                    <a:cubicBezTo>
                      <a:pt x="f8" y="f64"/>
                      <a:pt x="f8" y="f110"/>
                      <a:pt x="f8" y="f112"/>
                    </a:cubicBezTo>
                    <a:cubicBezTo>
                      <a:pt x="f57" y="f113"/>
                      <a:pt x="f17" y="f114"/>
                      <a:pt x="f17" y="f115"/>
                    </a:cubicBezTo>
                    <a:cubicBezTo>
                      <a:pt x="f17" y="f149"/>
                      <a:pt x="f17" y="f7"/>
                      <a:pt x="f8" y="f9"/>
                    </a:cubicBezTo>
                    <a:close/>
                  </a:path>
                </a:pathLst>
              </a:custGeom>
              <a:solidFill>
                <a:srgbClr val="B76C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31">
                <a:extLst>
                  <a:ext uri="{FF2B5EF4-FFF2-40B4-BE49-F238E27FC236}">
                    <a16:creationId xmlns:a16="http://schemas.microsoft.com/office/drawing/2014/main" id="{FCCC25ED-02BA-E1BD-885D-B3C215566A54}"/>
                  </a:ext>
                </a:extLst>
              </p:cNvPr>
              <p:cNvSpPr/>
              <p:nvPr/>
            </p:nvSpPr>
            <p:spPr>
              <a:xfrm>
                <a:off x="3357557" y="2838453"/>
                <a:ext cx="508004" cy="10382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5"/>
                  <a:gd name="f7" fmla="val 276"/>
                  <a:gd name="f8" fmla="val 29"/>
                  <a:gd name="f9" fmla="val 119"/>
                  <a:gd name="f10" fmla="val 28"/>
                  <a:gd name="f11" fmla="val 116"/>
                  <a:gd name="f12" fmla="val 112"/>
                  <a:gd name="f13" fmla="val 109"/>
                  <a:gd name="f14" fmla="val 107"/>
                  <a:gd name="f15" fmla="val 27"/>
                  <a:gd name="f16" fmla="val 105"/>
                  <a:gd name="f17" fmla="val 26"/>
                  <a:gd name="f18" fmla="val 104"/>
                  <a:gd name="f19" fmla="val 25"/>
                  <a:gd name="f20" fmla="val 102"/>
                  <a:gd name="f21" fmla="val 100"/>
                  <a:gd name="f22" fmla="val 98"/>
                  <a:gd name="f23" fmla="val 22"/>
                  <a:gd name="f24" fmla="val 99"/>
                  <a:gd name="f25" fmla="val 21"/>
                  <a:gd name="f26" fmla="val 20"/>
                  <a:gd name="f27" fmla="val 17"/>
                  <a:gd name="f28" fmla="val 14"/>
                  <a:gd name="f29" fmla="val 9"/>
                  <a:gd name="f30" fmla="val 101"/>
                  <a:gd name="f31" fmla="val 103"/>
                  <a:gd name="f32" fmla="val 10"/>
                  <a:gd name="f33" fmla="val 106"/>
                  <a:gd name="f34" fmla="val 8"/>
                  <a:gd name="f35" fmla="val 4"/>
                  <a:gd name="f36" fmla="val 2"/>
                  <a:gd name="f37" fmla="val 1"/>
                  <a:gd name="f38" fmla="val 96"/>
                  <a:gd name="f39" fmla="val 5"/>
                  <a:gd name="f40" fmla="val 93"/>
                  <a:gd name="f41" fmla="val 3"/>
                  <a:gd name="f42" fmla="val 89"/>
                  <a:gd name="f43" fmla="val 91"/>
                  <a:gd name="f44" fmla="val 7"/>
                  <a:gd name="f45" fmla="val 87"/>
                  <a:gd name="f46" fmla="val 92"/>
                  <a:gd name="f47" fmla="val 11"/>
                  <a:gd name="f48" fmla="val 12"/>
                  <a:gd name="f49" fmla="val 13"/>
                  <a:gd name="f50" fmla="val 86"/>
                  <a:gd name="f51" fmla="val 84"/>
                  <a:gd name="f52" fmla="val 83"/>
                  <a:gd name="f53" fmla="val 15"/>
                  <a:gd name="f54" fmla="val 82"/>
                  <a:gd name="f55" fmla="val 85"/>
                  <a:gd name="f56" fmla="val 16"/>
                  <a:gd name="f57" fmla="val 79"/>
                  <a:gd name="f58" fmla="val 78"/>
                  <a:gd name="f59" fmla="val 80"/>
                  <a:gd name="f60" fmla="val 75"/>
                  <a:gd name="f61" fmla="val 76"/>
                  <a:gd name="f62" fmla="val 23"/>
                  <a:gd name="f63" fmla="val 68"/>
                  <a:gd name="f64" fmla="val 63"/>
                  <a:gd name="f65" fmla="val 33"/>
                  <a:gd name="f66" fmla="val 59"/>
                  <a:gd name="f67" fmla="val 36"/>
                  <a:gd name="f68" fmla="val 57"/>
                  <a:gd name="f69" fmla="val 39"/>
                  <a:gd name="f70" fmla="val 55"/>
                  <a:gd name="f71" fmla="val 44"/>
                  <a:gd name="f72" fmla="val 54"/>
                  <a:gd name="f73" fmla="val 45"/>
                  <a:gd name="f74" fmla="val 47"/>
                  <a:gd name="f75" fmla="val 51"/>
                  <a:gd name="f76" fmla="val 48"/>
                  <a:gd name="f77" fmla="val 49"/>
                  <a:gd name="f78" fmla="val 50"/>
                  <a:gd name="f79" fmla="val 41"/>
                  <a:gd name="f80" fmla="val 40"/>
                  <a:gd name="f81" fmla="val 43"/>
                  <a:gd name="f82" fmla="val 60"/>
                  <a:gd name="f83" fmla="val 62"/>
                  <a:gd name="f84" fmla="val 66"/>
                  <a:gd name="f85" fmla="val 67"/>
                  <a:gd name="f86" fmla="val 34"/>
                  <a:gd name="f87" fmla="val 35"/>
                  <a:gd name="f88" fmla="val 69"/>
                  <a:gd name="f89" fmla="val 70"/>
                  <a:gd name="f90" fmla="val 38"/>
                  <a:gd name="f91" fmla="val 72"/>
                  <a:gd name="f92" fmla="val 65"/>
                  <a:gd name="f93" fmla="val 42"/>
                  <a:gd name="f94" fmla="val 61"/>
                  <a:gd name="f95" fmla="val 58"/>
                  <a:gd name="f96" fmla="val 56"/>
                  <a:gd name="f97" fmla="val 52"/>
                  <a:gd name="f98" fmla="val 53"/>
                  <a:gd name="f99" fmla="val 37"/>
                  <a:gd name="f100" fmla="val 71"/>
                  <a:gd name="f101" fmla="val 32"/>
                  <a:gd name="f102" fmla="val 30"/>
                  <a:gd name="f103" fmla="val 31"/>
                  <a:gd name="f104" fmla="val 73"/>
                  <a:gd name="f105" fmla="val 77"/>
                  <a:gd name="f106" fmla="val 90"/>
                  <a:gd name="f107" fmla="val 94"/>
                  <a:gd name="f108" fmla="val 81"/>
                  <a:gd name="f109" fmla="val 74"/>
                  <a:gd name="f110" fmla="val 46"/>
                  <a:gd name="f111" fmla="val 88"/>
                  <a:gd name="f112" fmla="val 24"/>
                  <a:gd name="f113" fmla="val 18"/>
                  <a:gd name="f114" fmla="val 19"/>
                  <a:gd name="f115" fmla="val 110"/>
                  <a:gd name="f116" fmla="val 111"/>
                  <a:gd name="f117" fmla="val 113"/>
                  <a:gd name="f118" fmla="val 117"/>
                  <a:gd name="f119" fmla="val 118"/>
                  <a:gd name="f120" fmla="val 115"/>
                  <a:gd name="f121" fmla="val 114"/>
                  <a:gd name="f122" fmla="val 108"/>
                  <a:gd name="f123" fmla="val 120"/>
                  <a:gd name="f124" fmla="val 6"/>
                  <a:gd name="f125" fmla="val 124"/>
                  <a:gd name="f126" fmla="val 127"/>
                  <a:gd name="f127" fmla="val 126"/>
                  <a:gd name="f128" fmla="val 128"/>
                  <a:gd name="f129" fmla="val 129"/>
                  <a:gd name="f130" fmla="val 132"/>
                  <a:gd name="f131" fmla="val 134"/>
                  <a:gd name="f132" fmla="val 131"/>
                  <a:gd name="f133" fmla="val 64"/>
                  <a:gd name="f134" fmla="val 121"/>
                  <a:gd name="f135" fmla="val 137"/>
                  <a:gd name="f136" fmla="val 142"/>
                  <a:gd name="f137" fmla="val 148"/>
                  <a:gd name="f138" fmla="val 152"/>
                  <a:gd name="f139" fmla="val 158"/>
                  <a:gd name="f140" fmla="val 159"/>
                  <a:gd name="f141" fmla="val 161"/>
                  <a:gd name="f142" fmla="val 162"/>
                  <a:gd name="f143" fmla="val 167"/>
                  <a:gd name="f144" fmla="val 171"/>
                  <a:gd name="f145" fmla="val 175"/>
                  <a:gd name="f146" fmla="val 184"/>
                  <a:gd name="f147" fmla="val 189"/>
                  <a:gd name="f148" fmla="val 192"/>
                  <a:gd name="f149" fmla="val 196"/>
                  <a:gd name="f150" fmla="val 200"/>
                  <a:gd name="f151" fmla="val 201"/>
                  <a:gd name="f152" fmla="val 203"/>
                  <a:gd name="f153" fmla="val 205"/>
                  <a:gd name="f154" fmla="val 213"/>
                  <a:gd name="f155" fmla="val 220"/>
                  <a:gd name="f156" fmla="val 226"/>
                  <a:gd name="f157" fmla="val 97"/>
                  <a:gd name="f158" fmla="val 234"/>
                  <a:gd name="f159" fmla="val 240"/>
                  <a:gd name="f160" fmla="val 246"/>
                  <a:gd name="f161" fmla="val 247"/>
                  <a:gd name="f162" fmla="val 250"/>
                  <a:gd name="f163" fmla="val 254"/>
                  <a:gd name="f164" fmla="val 257"/>
                  <a:gd name="f165" fmla="val 261"/>
                  <a:gd name="f166" fmla="val 262"/>
                  <a:gd name="f167" fmla="val 259"/>
                  <a:gd name="f168" fmla="val 258"/>
                  <a:gd name="f169" fmla="val 251"/>
                  <a:gd name="f170" fmla="val 249"/>
                  <a:gd name="f171" fmla="val 244"/>
                  <a:gd name="f172" fmla="val 242"/>
                  <a:gd name="f173" fmla="val 238"/>
                  <a:gd name="f174" fmla="val 236"/>
                  <a:gd name="f175" fmla="val 241"/>
                  <a:gd name="f176" fmla="val 243"/>
                  <a:gd name="f177" fmla="val 245"/>
                  <a:gd name="f178" fmla="val 248"/>
                  <a:gd name="f179" fmla="val 252"/>
                  <a:gd name="f180" fmla="val 256"/>
                  <a:gd name="f181" fmla="val 264"/>
                  <a:gd name="f182" fmla="val 267"/>
                  <a:gd name="f183" fmla="val 268"/>
                  <a:gd name="f184" fmla="val 269"/>
                  <a:gd name="f185" fmla="val 271"/>
                  <a:gd name="f186" fmla="val 275"/>
                  <a:gd name="f187" fmla="val 255"/>
                  <a:gd name="f188" fmla="val 237"/>
                  <a:gd name="f189" fmla="val 233"/>
                  <a:gd name="f190" fmla="val 231"/>
                  <a:gd name="f191" fmla="val 232"/>
                  <a:gd name="f192" fmla="val 235"/>
                  <a:gd name="f193" fmla="val 228"/>
                  <a:gd name="f194" fmla="val 224"/>
                  <a:gd name="f195" fmla="val 218"/>
                  <a:gd name="f196" fmla="val 211"/>
                  <a:gd name="f197" fmla="val 206"/>
                  <a:gd name="f198" fmla="val 207"/>
                  <a:gd name="f199" fmla="val 208"/>
                  <a:gd name="f200" fmla="val 210"/>
                  <a:gd name="f201" fmla="val 212"/>
                  <a:gd name="f202" fmla="val 214"/>
                  <a:gd name="f203" fmla="val 216"/>
                  <a:gd name="f204" fmla="val 219"/>
                  <a:gd name="f205" fmla="val 222"/>
                  <a:gd name="f206" fmla="val 221"/>
                  <a:gd name="f207" fmla="val 223"/>
                  <a:gd name="f208" fmla="val 225"/>
                  <a:gd name="f209" fmla="val 227"/>
                  <a:gd name="f210" fmla="val 229"/>
                  <a:gd name="f211" fmla="val 209"/>
                  <a:gd name="f212" fmla="val 202"/>
                  <a:gd name="f213" fmla="val 199"/>
                  <a:gd name="f214" fmla="val 195"/>
                  <a:gd name="f215" fmla="val 186"/>
                  <a:gd name="f216" fmla="val 185"/>
                  <a:gd name="f217" fmla="val 182"/>
                  <a:gd name="f218" fmla="val 179"/>
                  <a:gd name="f219" fmla="val 178"/>
                  <a:gd name="f220" fmla="val 168"/>
                  <a:gd name="f221" fmla="val 166"/>
                  <a:gd name="f222" fmla="val 165"/>
                  <a:gd name="f223" fmla="val 164"/>
                  <a:gd name="f224" fmla="val 155"/>
                  <a:gd name="f225" fmla="val 144"/>
                  <a:gd name="f226" fmla="val 123"/>
                  <a:gd name="f227" fmla="val 122"/>
                  <a:gd name="f228" fmla="+- 0 0 -90"/>
                  <a:gd name="f229" fmla="*/ f3 1 135"/>
                  <a:gd name="f230" fmla="*/ f4 1 276"/>
                  <a:gd name="f231" fmla="val f5"/>
                  <a:gd name="f232" fmla="val f6"/>
                  <a:gd name="f233" fmla="val f7"/>
                  <a:gd name="f234" fmla="*/ f228 f0 1"/>
                  <a:gd name="f235" fmla="+- f233 0 f231"/>
                  <a:gd name="f236" fmla="+- f232 0 f231"/>
                  <a:gd name="f237" fmla="*/ f234 1 f2"/>
                  <a:gd name="f238" fmla="*/ f236 1 135"/>
                  <a:gd name="f239" fmla="*/ f235 1 276"/>
                  <a:gd name="f240" fmla="*/ 26 f236 1"/>
                  <a:gd name="f241" fmla="*/ 104 f235 1"/>
                  <a:gd name="f242" fmla="*/ 20 f236 1"/>
                  <a:gd name="f243" fmla="*/ 99 f235 1"/>
                  <a:gd name="f244" fmla="*/ 2 f236 1"/>
                  <a:gd name="f245" fmla="*/ 107 f235 1"/>
                  <a:gd name="f246" fmla="*/ 7 f236 1"/>
                  <a:gd name="f247" fmla="*/ 89 f235 1"/>
                  <a:gd name="f248" fmla="*/ 13 f236 1"/>
                  <a:gd name="f249" fmla="*/ 83 f235 1"/>
                  <a:gd name="f250" fmla="*/ 22 f236 1"/>
                  <a:gd name="f251" fmla="*/ 76 f235 1"/>
                  <a:gd name="f252" fmla="*/ 44 f236 1"/>
                  <a:gd name="f253" fmla="*/ 54 f235 1"/>
                  <a:gd name="f254" fmla="*/ 60 f236 1"/>
                  <a:gd name="f255" fmla="*/ 43 f235 1"/>
                  <a:gd name="f256" fmla="*/ 72 f236 1"/>
                  <a:gd name="f257" fmla="*/ 38 f235 1"/>
                  <a:gd name="f258" fmla="*/ 62 f236 1"/>
                  <a:gd name="f259" fmla="*/ 47 f235 1"/>
                  <a:gd name="f260" fmla="*/ 53 f236 1"/>
                  <a:gd name="f261" fmla="*/ 55 f235 1"/>
                  <a:gd name="f262" fmla="*/ 39 f236 1"/>
                  <a:gd name="f263" fmla="*/ 68 f235 1"/>
                  <a:gd name="f264" fmla="*/ 36 f236 1"/>
                  <a:gd name="f265" fmla="*/ 34 f236 1"/>
                  <a:gd name="f266" fmla="*/ 93 f235 1"/>
                  <a:gd name="f267" fmla="*/ 40 f236 1"/>
                  <a:gd name="f268" fmla="*/ 46 f236 1"/>
                  <a:gd name="f269" fmla="*/ 71 f235 1"/>
                  <a:gd name="f270" fmla="*/ 66 f236 1"/>
                  <a:gd name="f271" fmla="*/ 49 f235 1"/>
                  <a:gd name="f272" fmla="*/ 73 f236 1"/>
                  <a:gd name="f273" fmla="*/ 42 f235 1"/>
                  <a:gd name="f274" fmla="*/ 85 f236 1"/>
                  <a:gd name="f275" fmla="*/ 30 f235 1"/>
                  <a:gd name="f276" fmla="*/ 83 f236 1"/>
                  <a:gd name="f277" fmla="*/ 24 f235 1"/>
                  <a:gd name="f278" fmla="*/ 102 f236 1"/>
                  <a:gd name="f279" fmla="*/ 23 f235 1"/>
                  <a:gd name="f280" fmla="*/ 115 f236 1"/>
                  <a:gd name="f281" fmla="*/ 11 f235 1"/>
                  <a:gd name="f282" fmla="*/ 103 f236 1"/>
                  <a:gd name="f283" fmla="*/ 17 f235 1"/>
                  <a:gd name="f284" fmla="*/ 109 f236 1"/>
                  <a:gd name="f285" fmla="*/ 8 f235 1"/>
                  <a:gd name="f286" fmla="*/ 134 f236 1"/>
                  <a:gd name="f287" fmla="*/ 1 f235 1"/>
                  <a:gd name="f288" fmla="*/ 113 f236 1"/>
                  <a:gd name="f289" fmla="*/ 27 f235 1"/>
                  <a:gd name="f290" fmla="*/ 74 f236 1"/>
                  <a:gd name="f291" fmla="*/ 51 f235 1"/>
                  <a:gd name="f292" fmla="*/ 55 f236 1"/>
                  <a:gd name="f293" fmla="*/ 73 f235 1"/>
                  <a:gd name="f294" fmla="*/ 47 f236 1"/>
                  <a:gd name="f295" fmla="*/ 96 f235 1"/>
                  <a:gd name="f296" fmla="*/ 49 f236 1"/>
                  <a:gd name="f297" fmla="*/ 126 f235 1"/>
                  <a:gd name="f298" fmla="*/ 67 f236 1"/>
                  <a:gd name="f299" fmla="*/ 162 f235 1"/>
                  <a:gd name="f300" fmla="*/ 81 f236 1"/>
                  <a:gd name="f301" fmla="*/ 200 f235 1"/>
                  <a:gd name="f302" fmla="*/ 111 f236 1"/>
                  <a:gd name="f303" fmla="*/ 246 f235 1"/>
                  <a:gd name="f304" fmla="*/ 117 f236 1"/>
                  <a:gd name="f305" fmla="*/ 261 f235 1"/>
                  <a:gd name="f306" fmla="*/ 101 f236 1"/>
                  <a:gd name="f307" fmla="*/ 249 f235 1"/>
                  <a:gd name="f308" fmla="*/ 80 f236 1"/>
                  <a:gd name="f309" fmla="*/ 244 f235 1"/>
                  <a:gd name="f310" fmla="*/ 259 f235 1"/>
                  <a:gd name="f311" fmla="*/ 87 f236 1"/>
                  <a:gd name="f312" fmla="*/ 275 f235 1"/>
                  <a:gd name="f313" fmla="*/ 68 f236 1"/>
                  <a:gd name="f314" fmla="*/ 252 f235 1"/>
                  <a:gd name="f315" fmla="*/ 71 f236 1"/>
                  <a:gd name="f316" fmla="*/ 233 f235 1"/>
                  <a:gd name="f317" fmla="*/ 69 f236 1"/>
                  <a:gd name="f318" fmla="*/ 224 f235 1"/>
                  <a:gd name="f319" fmla="*/ 208 f235 1"/>
                  <a:gd name="f320" fmla="*/ 79 f236 1"/>
                  <a:gd name="f321" fmla="*/ 219 f235 1"/>
                  <a:gd name="f322" fmla="*/ 76 f236 1"/>
                  <a:gd name="f323" fmla="*/ 227 f235 1"/>
                  <a:gd name="f324" fmla="*/ 84 f236 1"/>
                  <a:gd name="f325" fmla="*/ 226 f235 1"/>
                  <a:gd name="f326" fmla="*/ 75 f236 1"/>
                  <a:gd name="f327" fmla="*/ 212 f235 1"/>
                  <a:gd name="f328" fmla="*/ 205 f235 1"/>
                  <a:gd name="f329" fmla="*/ 182 f235 1"/>
                  <a:gd name="f330" fmla="*/ 64 f236 1"/>
                  <a:gd name="f331" fmla="*/ 168 f235 1"/>
                  <a:gd name="f332" fmla="*/ 52 f236 1"/>
                  <a:gd name="f333" fmla="*/ 152 f235 1"/>
                  <a:gd name="f334" fmla="*/ 38 f236 1"/>
                  <a:gd name="f335" fmla="*/ 117 f235 1"/>
                  <a:gd name="f336" fmla="*/ 35 f236 1"/>
                  <a:gd name="f337" fmla="*/ 111 f235 1"/>
                  <a:gd name="f338" fmla="*/ 37 f236 1"/>
                  <a:gd name="f339" fmla="*/ 102 f235 1"/>
                  <a:gd name="f340" fmla="*/ 29 f236 1"/>
                  <a:gd name="f341" fmla="*/ 119 f235 1"/>
                  <a:gd name="f342" fmla="+- f237 0 f1"/>
                  <a:gd name="f343" fmla="*/ f240 1 135"/>
                  <a:gd name="f344" fmla="*/ f241 1 276"/>
                  <a:gd name="f345" fmla="*/ f242 1 135"/>
                  <a:gd name="f346" fmla="*/ f243 1 276"/>
                  <a:gd name="f347" fmla="*/ f244 1 135"/>
                  <a:gd name="f348" fmla="*/ f245 1 276"/>
                  <a:gd name="f349" fmla="*/ f246 1 135"/>
                  <a:gd name="f350" fmla="*/ f247 1 276"/>
                  <a:gd name="f351" fmla="*/ f248 1 135"/>
                  <a:gd name="f352" fmla="*/ f249 1 276"/>
                  <a:gd name="f353" fmla="*/ f250 1 135"/>
                  <a:gd name="f354" fmla="*/ f251 1 276"/>
                  <a:gd name="f355" fmla="*/ f252 1 135"/>
                  <a:gd name="f356" fmla="*/ f253 1 276"/>
                  <a:gd name="f357" fmla="*/ f254 1 135"/>
                  <a:gd name="f358" fmla="*/ f255 1 276"/>
                  <a:gd name="f359" fmla="*/ f256 1 135"/>
                  <a:gd name="f360" fmla="*/ f257 1 276"/>
                  <a:gd name="f361" fmla="*/ f258 1 135"/>
                  <a:gd name="f362" fmla="*/ f259 1 276"/>
                  <a:gd name="f363" fmla="*/ f260 1 135"/>
                  <a:gd name="f364" fmla="*/ f261 1 276"/>
                  <a:gd name="f365" fmla="*/ f262 1 135"/>
                  <a:gd name="f366" fmla="*/ f263 1 276"/>
                  <a:gd name="f367" fmla="*/ f264 1 135"/>
                  <a:gd name="f368" fmla="*/ f265 1 135"/>
                  <a:gd name="f369" fmla="*/ f266 1 276"/>
                  <a:gd name="f370" fmla="*/ f267 1 135"/>
                  <a:gd name="f371" fmla="*/ f268 1 135"/>
                  <a:gd name="f372" fmla="*/ f269 1 276"/>
                  <a:gd name="f373" fmla="*/ f270 1 135"/>
                  <a:gd name="f374" fmla="*/ f271 1 276"/>
                  <a:gd name="f375" fmla="*/ f272 1 135"/>
                  <a:gd name="f376" fmla="*/ f273 1 276"/>
                  <a:gd name="f377" fmla="*/ f274 1 135"/>
                  <a:gd name="f378" fmla="*/ f275 1 276"/>
                  <a:gd name="f379" fmla="*/ f276 1 135"/>
                  <a:gd name="f380" fmla="*/ f277 1 276"/>
                  <a:gd name="f381" fmla="*/ f278 1 135"/>
                  <a:gd name="f382" fmla="*/ f279 1 276"/>
                  <a:gd name="f383" fmla="*/ f280 1 135"/>
                  <a:gd name="f384" fmla="*/ f281 1 276"/>
                  <a:gd name="f385" fmla="*/ f282 1 135"/>
                  <a:gd name="f386" fmla="*/ f283 1 276"/>
                  <a:gd name="f387" fmla="*/ f284 1 135"/>
                  <a:gd name="f388" fmla="*/ f285 1 276"/>
                  <a:gd name="f389" fmla="*/ f286 1 135"/>
                  <a:gd name="f390" fmla="*/ f287 1 276"/>
                  <a:gd name="f391" fmla="*/ f288 1 135"/>
                  <a:gd name="f392" fmla="*/ f289 1 276"/>
                  <a:gd name="f393" fmla="*/ f290 1 135"/>
                  <a:gd name="f394" fmla="*/ f291 1 276"/>
                  <a:gd name="f395" fmla="*/ f292 1 135"/>
                  <a:gd name="f396" fmla="*/ f293 1 276"/>
                  <a:gd name="f397" fmla="*/ f294 1 135"/>
                  <a:gd name="f398" fmla="*/ f295 1 276"/>
                  <a:gd name="f399" fmla="*/ f296 1 135"/>
                  <a:gd name="f400" fmla="*/ f297 1 276"/>
                  <a:gd name="f401" fmla="*/ f298 1 135"/>
                  <a:gd name="f402" fmla="*/ f299 1 276"/>
                  <a:gd name="f403" fmla="*/ f300 1 135"/>
                  <a:gd name="f404" fmla="*/ f301 1 276"/>
                  <a:gd name="f405" fmla="*/ f302 1 135"/>
                  <a:gd name="f406" fmla="*/ f303 1 276"/>
                  <a:gd name="f407" fmla="*/ f304 1 135"/>
                  <a:gd name="f408" fmla="*/ f305 1 276"/>
                  <a:gd name="f409" fmla="*/ f306 1 135"/>
                  <a:gd name="f410" fmla="*/ f307 1 276"/>
                  <a:gd name="f411" fmla="*/ f308 1 135"/>
                  <a:gd name="f412" fmla="*/ f309 1 276"/>
                  <a:gd name="f413" fmla="*/ f310 1 276"/>
                  <a:gd name="f414" fmla="*/ f311 1 135"/>
                  <a:gd name="f415" fmla="*/ f312 1 276"/>
                  <a:gd name="f416" fmla="*/ f313 1 135"/>
                  <a:gd name="f417" fmla="*/ f314 1 276"/>
                  <a:gd name="f418" fmla="*/ f315 1 135"/>
                  <a:gd name="f419" fmla="*/ f316 1 276"/>
                  <a:gd name="f420" fmla="*/ f317 1 135"/>
                  <a:gd name="f421" fmla="*/ f318 1 276"/>
                  <a:gd name="f422" fmla="*/ f319 1 276"/>
                  <a:gd name="f423" fmla="*/ f320 1 135"/>
                  <a:gd name="f424" fmla="*/ f321 1 276"/>
                  <a:gd name="f425" fmla="*/ f322 1 135"/>
                  <a:gd name="f426" fmla="*/ f323 1 276"/>
                  <a:gd name="f427" fmla="*/ f324 1 135"/>
                  <a:gd name="f428" fmla="*/ f325 1 276"/>
                  <a:gd name="f429" fmla="*/ f326 1 135"/>
                  <a:gd name="f430" fmla="*/ f327 1 276"/>
                  <a:gd name="f431" fmla="*/ f328 1 276"/>
                  <a:gd name="f432" fmla="*/ f329 1 276"/>
                  <a:gd name="f433" fmla="*/ f330 1 135"/>
                  <a:gd name="f434" fmla="*/ f331 1 276"/>
                  <a:gd name="f435" fmla="*/ f332 1 135"/>
                  <a:gd name="f436" fmla="*/ f333 1 276"/>
                  <a:gd name="f437" fmla="*/ f334 1 135"/>
                  <a:gd name="f438" fmla="*/ f335 1 276"/>
                  <a:gd name="f439" fmla="*/ f336 1 135"/>
                  <a:gd name="f440" fmla="*/ f337 1 276"/>
                  <a:gd name="f441" fmla="*/ f338 1 135"/>
                  <a:gd name="f442" fmla="*/ f339 1 276"/>
                  <a:gd name="f443" fmla="*/ f340 1 135"/>
                  <a:gd name="f444" fmla="*/ f341 1 276"/>
                  <a:gd name="f445" fmla="*/ 0 1 f238"/>
                  <a:gd name="f446" fmla="*/ f232 1 f238"/>
                  <a:gd name="f447" fmla="*/ 0 1 f239"/>
                  <a:gd name="f448" fmla="*/ f233 1 f239"/>
                  <a:gd name="f449" fmla="*/ f343 1 f238"/>
                  <a:gd name="f450" fmla="*/ f344 1 f239"/>
                  <a:gd name="f451" fmla="*/ f345 1 f238"/>
                  <a:gd name="f452" fmla="*/ f346 1 f239"/>
                  <a:gd name="f453" fmla="*/ f347 1 f238"/>
                  <a:gd name="f454" fmla="*/ f348 1 f239"/>
                  <a:gd name="f455" fmla="*/ f349 1 f238"/>
                  <a:gd name="f456" fmla="*/ f350 1 f239"/>
                  <a:gd name="f457" fmla="*/ f351 1 f238"/>
                  <a:gd name="f458" fmla="*/ f352 1 f239"/>
                  <a:gd name="f459" fmla="*/ f353 1 f238"/>
                  <a:gd name="f460" fmla="*/ f354 1 f239"/>
                  <a:gd name="f461" fmla="*/ f355 1 f238"/>
                  <a:gd name="f462" fmla="*/ f356 1 f239"/>
                  <a:gd name="f463" fmla="*/ f357 1 f238"/>
                  <a:gd name="f464" fmla="*/ f358 1 f239"/>
                  <a:gd name="f465" fmla="*/ f359 1 f238"/>
                  <a:gd name="f466" fmla="*/ f360 1 f239"/>
                  <a:gd name="f467" fmla="*/ f361 1 f238"/>
                  <a:gd name="f468" fmla="*/ f362 1 f239"/>
                  <a:gd name="f469" fmla="*/ f363 1 f238"/>
                  <a:gd name="f470" fmla="*/ f364 1 f239"/>
                  <a:gd name="f471" fmla="*/ f365 1 f238"/>
                  <a:gd name="f472" fmla="*/ f366 1 f239"/>
                  <a:gd name="f473" fmla="*/ f367 1 f238"/>
                  <a:gd name="f474" fmla="*/ f368 1 f238"/>
                  <a:gd name="f475" fmla="*/ f369 1 f239"/>
                  <a:gd name="f476" fmla="*/ f370 1 f238"/>
                  <a:gd name="f477" fmla="*/ f371 1 f238"/>
                  <a:gd name="f478" fmla="*/ f372 1 f239"/>
                  <a:gd name="f479" fmla="*/ f373 1 f238"/>
                  <a:gd name="f480" fmla="*/ f374 1 f239"/>
                  <a:gd name="f481" fmla="*/ f375 1 f238"/>
                  <a:gd name="f482" fmla="*/ f376 1 f239"/>
                  <a:gd name="f483" fmla="*/ f377 1 f238"/>
                  <a:gd name="f484" fmla="*/ f378 1 f239"/>
                  <a:gd name="f485" fmla="*/ f379 1 f238"/>
                  <a:gd name="f486" fmla="*/ f380 1 f239"/>
                  <a:gd name="f487" fmla="*/ f381 1 f238"/>
                  <a:gd name="f488" fmla="*/ f382 1 f239"/>
                  <a:gd name="f489" fmla="*/ f383 1 f238"/>
                  <a:gd name="f490" fmla="*/ f384 1 f239"/>
                  <a:gd name="f491" fmla="*/ f385 1 f238"/>
                  <a:gd name="f492" fmla="*/ f386 1 f239"/>
                  <a:gd name="f493" fmla="*/ f387 1 f238"/>
                  <a:gd name="f494" fmla="*/ f388 1 f239"/>
                  <a:gd name="f495" fmla="*/ f389 1 f238"/>
                  <a:gd name="f496" fmla="*/ f390 1 f239"/>
                  <a:gd name="f497" fmla="*/ f391 1 f238"/>
                  <a:gd name="f498" fmla="*/ f392 1 f239"/>
                  <a:gd name="f499" fmla="*/ f393 1 f238"/>
                  <a:gd name="f500" fmla="*/ f394 1 f239"/>
                  <a:gd name="f501" fmla="*/ f395 1 f238"/>
                  <a:gd name="f502" fmla="*/ f396 1 f239"/>
                  <a:gd name="f503" fmla="*/ f397 1 f238"/>
                  <a:gd name="f504" fmla="*/ f398 1 f239"/>
                  <a:gd name="f505" fmla="*/ f399 1 f238"/>
                  <a:gd name="f506" fmla="*/ f400 1 f239"/>
                  <a:gd name="f507" fmla="*/ f401 1 f238"/>
                  <a:gd name="f508" fmla="*/ f402 1 f239"/>
                  <a:gd name="f509" fmla="*/ f403 1 f238"/>
                  <a:gd name="f510" fmla="*/ f404 1 f239"/>
                  <a:gd name="f511" fmla="*/ f405 1 f238"/>
                  <a:gd name="f512" fmla="*/ f406 1 f239"/>
                  <a:gd name="f513" fmla="*/ f407 1 f238"/>
                  <a:gd name="f514" fmla="*/ f408 1 f239"/>
                  <a:gd name="f515" fmla="*/ f409 1 f238"/>
                  <a:gd name="f516" fmla="*/ f410 1 f239"/>
                  <a:gd name="f517" fmla="*/ f411 1 f238"/>
                  <a:gd name="f518" fmla="*/ f412 1 f239"/>
                  <a:gd name="f519" fmla="*/ f413 1 f239"/>
                  <a:gd name="f520" fmla="*/ f414 1 f238"/>
                  <a:gd name="f521" fmla="*/ f415 1 f239"/>
                  <a:gd name="f522" fmla="*/ f416 1 f238"/>
                  <a:gd name="f523" fmla="*/ f417 1 f239"/>
                  <a:gd name="f524" fmla="*/ f418 1 f238"/>
                  <a:gd name="f525" fmla="*/ f419 1 f239"/>
                  <a:gd name="f526" fmla="*/ f420 1 f238"/>
                  <a:gd name="f527" fmla="*/ f421 1 f239"/>
                  <a:gd name="f528" fmla="*/ f422 1 f239"/>
                  <a:gd name="f529" fmla="*/ f423 1 f238"/>
                  <a:gd name="f530" fmla="*/ f424 1 f239"/>
                  <a:gd name="f531" fmla="*/ f425 1 f238"/>
                  <a:gd name="f532" fmla="*/ f426 1 f239"/>
                  <a:gd name="f533" fmla="*/ f427 1 f238"/>
                  <a:gd name="f534" fmla="*/ f428 1 f239"/>
                  <a:gd name="f535" fmla="*/ f429 1 f238"/>
                  <a:gd name="f536" fmla="*/ f430 1 f239"/>
                  <a:gd name="f537" fmla="*/ f431 1 f239"/>
                  <a:gd name="f538" fmla="*/ f432 1 f239"/>
                  <a:gd name="f539" fmla="*/ f433 1 f238"/>
                  <a:gd name="f540" fmla="*/ f434 1 f239"/>
                  <a:gd name="f541" fmla="*/ f435 1 f238"/>
                  <a:gd name="f542" fmla="*/ f436 1 f239"/>
                  <a:gd name="f543" fmla="*/ f437 1 f238"/>
                  <a:gd name="f544" fmla="*/ f438 1 f239"/>
                  <a:gd name="f545" fmla="*/ f439 1 f238"/>
                  <a:gd name="f546" fmla="*/ f440 1 f239"/>
                  <a:gd name="f547" fmla="*/ f441 1 f238"/>
                  <a:gd name="f548" fmla="*/ f442 1 f239"/>
                  <a:gd name="f549" fmla="*/ f443 1 f238"/>
                  <a:gd name="f550" fmla="*/ f444 1 f239"/>
                  <a:gd name="f551" fmla="*/ f445 f229 1"/>
                  <a:gd name="f552" fmla="*/ f446 f229 1"/>
                  <a:gd name="f553" fmla="*/ f448 f230 1"/>
                  <a:gd name="f554" fmla="*/ f447 f230 1"/>
                  <a:gd name="f555" fmla="*/ f449 f229 1"/>
                  <a:gd name="f556" fmla="*/ f450 f230 1"/>
                  <a:gd name="f557" fmla="*/ f451 f229 1"/>
                  <a:gd name="f558" fmla="*/ f452 f230 1"/>
                  <a:gd name="f559" fmla="*/ f453 f229 1"/>
                  <a:gd name="f560" fmla="*/ f454 f230 1"/>
                  <a:gd name="f561" fmla="*/ f455 f229 1"/>
                  <a:gd name="f562" fmla="*/ f456 f230 1"/>
                  <a:gd name="f563" fmla="*/ f457 f229 1"/>
                  <a:gd name="f564" fmla="*/ f458 f230 1"/>
                  <a:gd name="f565" fmla="*/ f459 f229 1"/>
                  <a:gd name="f566" fmla="*/ f460 f230 1"/>
                  <a:gd name="f567" fmla="*/ f461 f229 1"/>
                  <a:gd name="f568" fmla="*/ f462 f230 1"/>
                  <a:gd name="f569" fmla="*/ f463 f229 1"/>
                  <a:gd name="f570" fmla="*/ f464 f230 1"/>
                  <a:gd name="f571" fmla="*/ f465 f229 1"/>
                  <a:gd name="f572" fmla="*/ f466 f230 1"/>
                  <a:gd name="f573" fmla="*/ f467 f229 1"/>
                  <a:gd name="f574" fmla="*/ f468 f230 1"/>
                  <a:gd name="f575" fmla="*/ f469 f229 1"/>
                  <a:gd name="f576" fmla="*/ f470 f230 1"/>
                  <a:gd name="f577" fmla="*/ f471 f229 1"/>
                  <a:gd name="f578" fmla="*/ f472 f230 1"/>
                  <a:gd name="f579" fmla="*/ f473 f229 1"/>
                  <a:gd name="f580" fmla="*/ f474 f229 1"/>
                  <a:gd name="f581" fmla="*/ f475 f230 1"/>
                  <a:gd name="f582" fmla="*/ f476 f229 1"/>
                  <a:gd name="f583" fmla="*/ f477 f229 1"/>
                  <a:gd name="f584" fmla="*/ f478 f230 1"/>
                  <a:gd name="f585" fmla="*/ f479 f229 1"/>
                  <a:gd name="f586" fmla="*/ f480 f230 1"/>
                  <a:gd name="f587" fmla="*/ f481 f229 1"/>
                  <a:gd name="f588" fmla="*/ f482 f230 1"/>
                  <a:gd name="f589" fmla="*/ f483 f229 1"/>
                  <a:gd name="f590" fmla="*/ f484 f230 1"/>
                  <a:gd name="f591" fmla="*/ f485 f229 1"/>
                  <a:gd name="f592" fmla="*/ f486 f230 1"/>
                  <a:gd name="f593" fmla="*/ f487 f229 1"/>
                  <a:gd name="f594" fmla="*/ f488 f230 1"/>
                  <a:gd name="f595" fmla="*/ f489 f229 1"/>
                  <a:gd name="f596" fmla="*/ f490 f230 1"/>
                  <a:gd name="f597" fmla="*/ f491 f229 1"/>
                  <a:gd name="f598" fmla="*/ f492 f230 1"/>
                  <a:gd name="f599" fmla="*/ f493 f229 1"/>
                  <a:gd name="f600" fmla="*/ f494 f230 1"/>
                  <a:gd name="f601" fmla="*/ f495 f229 1"/>
                  <a:gd name="f602" fmla="*/ f496 f230 1"/>
                  <a:gd name="f603" fmla="*/ f497 f229 1"/>
                  <a:gd name="f604" fmla="*/ f498 f230 1"/>
                  <a:gd name="f605" fmla="*/ f499 f229 1"/>
                  <a:gd name="f606" fmla="*/ f500 f230 1"/>
                  <a:gd name="f607" fmla="*/ f501 f229 1"/>
                  <a:gd name="f608" fmla="*/ f502 f230 1"/>
                  <a:gd name="f609" fmla="*/ f503 f229 1"/>
                  <a:gd name="f610" fmla="*/ f504 f230 1"/>
                  <a:gd name="f611" fmla="*/ f505 f229 1"/>
                  <a:gd name="f612" fmla="*/ f506 f230 1"/>
                  <a:gd name="f613" fmla="*/ f507 f229 1"/>
                  <a:gd name="f614" fmla="*/ f508 f230 1"/>
                  <a:gd name="f615" fmla="*/ f509 f229 1"/>
                  <a:gd name="f616" fmla="*/ f510 f230 1"/>
                  <a:gd name="f617" fmla="*/ f511 f229 1"/>
                  <a:gd name="f618" fmla="*/ f512 f230 1"/>
                  <a:gd name="f619" fmla="*/ f513 f229 1"/>
                  <a:gd name="f620" fmla="*/ f514 f230 1"/>
                  <a:gd name="f621" fmla="*/ f515 f229 1"/>
                  <a:gd name="f622" fmla="*/ f516 f230 1"/>
                  <a:gd name="f623" fmla="*/ f517 f229 1"/>
                  <a:gd name="f624" fmla="*/ f518 f230 1"/>
                  <a:gd name="f625" fmla="*/ f519 f230 1"/>
                  <a:gd name="f626" fmla="*/ f520 f229 1"/>
                  <a:gd name="f627" fmla="*/ f521 f230 1"/>
                  <a:gd name="f628" fmla="*/ f522 f229 1"/>
                  <a:gd name="f629" fmla="*/ f523 f230 1"/>
                  <a:gd name="f630" fmla="*/ f524 f229 1"/>
                  <a:gd name="f631" fmla="*/ f525 f230 1"/>
                  <a:gd name="f632" fmla="*/ f526 f229 1"/>
                  <a:gd name="f633" fmla="*/ f527 f230 1"/>
                  <a:gd name="f634" fmla="*/ f528 f230 1"/>
                  <a:gd name="f635" fmla="*/ f529 f229 1"/>
                  <a:gd name="f636" fmla="*/ f530 f230 1"/>
                  <a:gd name="f637" fmla="*/ f531 f229 1"/>
                  <a:gd name="f638" fmla="*/ f532 f230 1"/>
                  <a:gd name="f639" fmla="*/ f533 f229 1"/>
                  <a:gd name="f640" fmla="*/ f534 f230 1"/>
                  <a:gd name="f641" fmla="*/ f535 f229 1"/>
                  <a:gd name="f642" fmla="*/ f536 f230 1"/>
                  <a:gd name="f643" fmla="*/ f537 f230 1"/>
                  <a:gd name="f644" fmla="*/ f538 f230 1"/>
                  <a:gd name="f645" fmla="*/ f539 f229 1"/>
                  <a:gd name="f646" fmla="*/ f540 f230 1"/>
                  <a:gd name="f647" fmla="*/ f541 f229 1"/>
                  <a:gd name="f648" fmla="*/ f542 f230 1"/>
                  <a:gd name="f649" fmla="*/ f543 f229 1"/>
                  <a:gd name="f650" fmla="*/ f544 f230 1"/>
                  <a:gd name="f651" fmla="*/ f545 f229 1"/>
                  <a:gd name="f652" fmla="*/ f546 f230 1"/>
                  <a:gd name="f653" fmla="*/ f547 f229 1"/>
                  <a:gd name="f654" fmla="*/ f548 f230 1"/>
                  <a:gd name="f655" fmla="*/ f549 f229 1"/>
                  <a:gd name="f656" fmla="*/ f550 f2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2">
                    <a:pos x="f555" y="f556"/>
                  </a:cxn>
                  <a:cxn ang="f342">
                    <a:pos x="f557" y="f558"/>
                  </a:cxn>
                  <a:cxn ang="f342">
                    <a:pos x="f559" y="f560"/>
                  </a:cxn>
                  <a:cxn ang="f342">
                    <a:pos x="f561" y="f562"/>
                  </a:cxn>
                  <a:cxn ang="f342">
                    <a:pos x="f563" y="f564"/>
                  </a:cxn>
                  <a:cxn ang="f342">
                    <a:pos x="f565" y="f566"/>
                  </a:cxn>
                  <a:cxn ang="f342">
                    <a:pos x="f567" y="f568"/>
                  </a:cxn>
                  <a:cxn ang="f342">
                    <a:pos x="f569" y="f570"/>
                  </a:cxn>
                  <a:cxn ang="f342">
                    <a:pos x="f571" y="f572"/>
                  </a:cxn>
                  <a:cxn ang="f342">
                    <a:pos x="f573" y="f574"/>
                  </a:cxn>
                  <a:cxn ang="f342">
                    <a:pos x="f575" y="f576"/>
                  </a:cxn>
                  <a:cxn ang="f342">
                    <a:pos x="f577" y="f578"/>
                  </a:cxn>
                  <a:cxn ang="f342">
                    <a:pos x="f579" y="f566"/>
                  </a:cxn>
                  <a:cxn ang="f342">
                    <a:pos x="f580" y="f581"/>
                  </a:cxn>
                  <a:cxn ang="f342">
                    <a:pos x="f579" y="f562"/>
                  </a:cxn>
                  <a:cxn ang="f342">
                    <a:pos x="f582" y="f566"/>
                  </a:cxn>
                  <a:cxn ang="f342">
                    <a:pos x="f583" y="f584"/>
                  </a:cxn>
                  <a:cxn ang="f342">
                    <a:pos x="f585" y="f586"/>
                  </a:cxn>
                  <a:cxn ang="f342">
                    <a:pos x="f587" y="f588"/>
                  </a:cxn>
                  <a:cxn ang="f342">
                    <a:pos x="f589" y="f590"/>
                  </a:cxn>
                  <a:cxn ang="f342">
                    <a:pos x="f591" y="f592"/>
                  </a:cxn>
                  <a:cxn ang="f342">
                    <a:pos x="f593" y="f594"/>
                  </a:cxn>
                  <a:cxn ang="f342">
                    <a:pos x="f595" y="f596"/>
                  </a:cxn>
                  <a:cxn ang="f342">
                    <a:pos x="f597" y="f598"/>
                  </a:cxn>
                  <a:cxn ang="f342">
                    <a:pos x="f599" y="f600"/>
                  </a:cxn>
                  <a:cxn ang="f342">
                    <a:pos x="f601" y="f602"/>
                  </a:cxn>
                  <a:cxn ang="f342">
                    <a:pos x="f603" y="f604"/>
                  </a:cxn>
                  <a:cxn ang="f342">
                    <a:pos x="f605" y="f606"/>
                  </a:cxn>
                  <a:cxn ang="f342">
                    <a:pos x="f607" y="f608"/>
                  </a:cxn>
                  <a:cxn ang="f342">
                    <a:pos x="f609" y="f610"/>
                  </a:cxn>
                  <a:cxn ang="f342">
                    <a:pos x="f611" y="f612"/>
                  </a:cxn>
                  <a:cxn ang="f342">
                    <a:pos x="f613" y="f614"/>
                  </a:cxn>
                  <a:cxn ang="f342">
                    <a:pos x="f615" y="f616"/>
                  </a:cxn>
                  <a:cxn ang="f342">
                    <a:pos x="f617" y="f618"/>
                  </a:cxn>
                  <a:cxn ang="f342">
                    <a:pos x="f619" y="f620"/>
                  </a:cxn>
                  <a:cxn ang="f342">
                    <a:pos x="f621" y="f622"/>
                  </a:cxn>
                  <a:cxn ang="f342">
                    <a:pos x="f623" y="f624"/>
                  </a:cxn>
                  <a:cxn ang="f342">
                    <a:pos x="f623" y="f625"/>
                  </a:cxn>
                  <a:cxn ang="f342">
                    <a:pos x="f626" y="f627"/>
                  </a:cxn>
                  <a:cxn ang="f342">
                    <a:pos x="f628" y="f629"/>
                  </a:cxn>
                  <a:cxn ang="f342">
                    <a:pos x="f630" y="f631"/>
                  </a:cxn>
                  <a:cxn ang="f342">
                    <a:pos x="f632" y="f633"/>
                  </a:cxn>
                  <a:cxn ang="f342">
                    <a:pos x="f587" y="f634"/>
                  </a:cxn>
                  <a:cxn ang="f342">
                    <a:pos x="f635" y="f636"/>
                  </a:cxn>
                  <a:cxn ang="f342">
                    <a:pos x="f637" y="f638"/>
                  </a:cxn>
                  <a:cxn ang="f342">
                    <a:pos x="f639" y="f640"/>
                  </a:cxn>
                  <a:cxn ang="f342">
                    <a:pos x="f641" y="f642"/>
                  </a:cxn>
                  <a:cxn ang="f342">
                    <a:pos x="f637" y="f643"/>
                  </a:cxn>
                  <a:cxn ang="f342">
                    <a:pos x="f628" y="f644"/>
                  </a:cxn>
                  <a:cxn ang="f342">
                    <a:pos x="f645" y="f646"/>
                  </a:cxn>
                  <a:cxn ang="f342">
                    <a:pos x="f647" y="f648"/>
                  </a:cxn>
                  <a:cxn ang="f342">
                    <a:pos x="f649" y="f650"/>
                  </a:cxn>
                  <a:cxn ang="f342">
                    <a:pos x="f651" y="f652"/>
                  </a:cxn>
                  <a:cxn ang="f342">
                    <a:pos x="f653" y="f610"/>
                  </a:cxn>
                  <a:cxn ang="f342">
                    <a:pos x="f651" y="f654"/>
                  </a:cxn>
                  <a:cxn ang="f342">
                    <a:pos x="f655" y="f656"/>
                  </a:cxn>
                </a:cxnLst>
                <a:rect l="f551" t="f554" r="f552" b="f553"/>
                <a:pathLst>
                  <a:path w="135" h="276">
                    <a:moveTo>
                      <a:pt x="f8" y="f9"/>
                    </a:move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15" y="f16"/>
                      <a:pt x="f17" y="f18"/>
                    </a:cubicBezTo>
                    <a:cubicBezTo>
                      <a:pt x="f19" y="f20"/>
                      <a:pt x="f17" y="f21"/>
                      <a:pt x="f17" y="f22"/>
                    </a:cubicBezTo>
                    <a:cubicBezTo>
                      <a:pt x="f19" y="f21"/>
                      <a:pt x="f19" y="f20"/>
                      <a:pt x="f23" y="f21"/>
                    </a:cubicBezTo>
                    <a:cubicBezTo>
                      <a:pt x="f23" y="f24"/>
                      <a:pt x="f25" y="f24"/>
                      <a:pt x="f26" y="f24"/>
                    </a:cubicBezTo>
                    <a:cubicBezTo>
                      <a:pt x="f27" y="f20"/>
                      <a:pt x="f28" y="f16"/>
                      <a:pt x="f29" y="f30"/>
                    </a:cubicBezTo>
                    <a:cubicBezTo>
                      <a:pt x="f29" y="f31"/>
                      <a:pt x="f32" y="f18"/>
                      <a:pt x="f32" y="f33"/>
                    </a:cubicBezTo>
                    <a:cubicBezTo>
                      <a:pt x="f34" y="f14"/>
                      <a:pt x="f35" y="f31"/>
                      <a:pt x="f36" y="f14"/>
                    </a:cubicBezTo>
                    <a:cubicBezTo>
                      <a:pt x="f37" y="f14"/>
                      <a:pt x="f5" y="f30"/>
                      <a:pt x="f37" y="f21"/>
                    </a:cubicBezTo>
                    <a:cubicBezTo>
                      <a:pt x="f36" y="f38"/>
                      <a:pt x="f39" y="f40"/>
                      <a:pt x="f41" y="f42"/>
                    </a:cubicBezTo>
                    <a:cubicBezTo>
                      <a:pt x="f39" y="f42"/>
                      <a:pt x="f39" y="f43"/>
                      <a:pt x="f44" y="f42"/>
                    </a:cubicBezTo>
                    <a:cubicBezTo>
                      <a:pt x="f29" y="f45"/>
                      <a:pt x="f34" y="f46"/>
                      <a:pt x="f47" y="f46"/>
                    </a:cubicBezTo>
                    <a:cubicBezTo>
                      <a:pt x="f48" y="f43"/>
                      <a:pt x="f49" y="f42"/>
                      <a:pt x="f48" y="f45"/>
                    </a:cubicBezTo>
                    <a:cubicBezTo>
                      <a:pt x="f47" y="f50"/>
                      <a:pt x="f47" y="f51"/>
                      <a:pt x="f49" y="f52"/>
                    </a:cubicBezTo>
                    <a:cubicBezTo>
                      <a:pt x="f53" y="f54"/>
                      <a:pt x="f28" y="f55"/>
                      <a:pt x="f56" y="f55"/>
                    </a:cubicBezTo>
                    <a:cubicBezTo>
                      <a:pt x="f28" y="f57"/>
                      <a:pt x="f53" y="f58"/>
                      <a:pt x="f26" y="f59"/>
                    </a:cubicBezTo>
                    <a:cubicBezTo>
                      <a:pt x="f23" y="f57"/>
                      <a:pt x="f27" y="f60"/>
                      <a:pt x="f23" y="f61"/>
                    </a:cubicBezTo>
                    <a:cubicBezTo>
                      <a:pt x="f62" y="f61"/>
                      <a:pt x="f62" y="f60"/>
                      <a:pt x="f62" y="f60"/>
                    </a:cubicBezTo>
                    <a:cubicBezTo>
                      <a:pt x="f62" y="f63"/>
                      <a:pt x="f10" y="f64"/>
                      <a:pt x="f65" y="f66"/>
                    </a:cubicBezTo>
                    <a:cubicBezTo>
                      <a:pt x="f67" y="f68"/>
                      <a:pt x="f69" y="f70"/>
                      <a:pt x="f71" y="f72"/>
                    </a:cubicBezTo>
                    <a:cubicBezTo>
                      <a:pt x="f73" y="f72"/>
                      <a:pt x="f74" y="f75"/>
                      <a:pt x="f76" y="f77"/>
                    </a:cubicBezTo>
                    <a:cubicBezTo>
                      <a:pt x="f78" y="f73"/>
                      <a:pt x="f70" y="f73"/>
                      <a:pt x="f68" y="f79"/>
                    </a:cubicBezTo>
                    <a:cubicBezTo>
                      <a:pt x="f68" y="f80"/>
                      <a:pt x="f66" y="f81"/>
                      <a:pt x="f82" y="f81"/>
                    </a:cubicBezTo>
                    <a:cubicBezTo>
                      <a:pt x="f66" y="f69"/>
                      <a:pt x="f83" y="f65"/>
                      <a:pt x="f84" y="f65"/>
                    </a:cubicBezTo>
                    <a:cubicBezTo>
                      <a:pt x="f63" y="f65"/>
                      <a:pt x="f85" y="f86"/>
                      <a:pt x="f63" y="f87"/>
                    </a:cubicBezTo>
                    <a:cubicBezTo>
                      <a:pt x="f88" y="f67"/>
                      <a:pt x="f89" y="f90"/>
                      <a:pt x="f91" y="f90"/>
                    </a:cubicBezTo>
                    <a:cubicBezTo>
                      <a:pt x="f91" y="f79"/>
                      <a:pt x="f89" y="f80"/>
                      <a:pt x="f88" y="f80"/>
                    </a:cubicBezTo>
                    <a:cubicBezTo>
                      <a:pt x="f84" y="f69"/>
                      <a:pt x="f92" y="f80"/>
                      <a:pt x="f92" y="f93"/>
                    </a:cubicBezTo>
                    <a:cubicBezTo>
                      <a:pt x="f92" y="f71"/>
                      <a:pt x="f92" y="f74"/>
                      <a:pt x="f83" y="f74"/>
                    </a:cubicBezTo>
                    <a:cubicBezTo>
                      <a:pt x="f82" y="f74"/>
                      <a:pt x="f83" y="f76"/>
                      <a:pt x="f94" y="f77"/>
                    </a:cubicBezTo>
                    <a:cubicBezTo>
                      <a:pt x="f95" y="f78"/>
                      <a:pt x="f96" y="f97"/>
                      <a:pt x="f98" y="f72"/>
                    </a:cubicBezTo>
                    <a:cubicBezTo>
                      <a:pt x="f98" y="f72"/>
                      <a:pt x="f97" y="f72"/>
                      <a:pt x="f98" y="f70"/>
                    </a:cubicBezTo>
                    <a:cubicBezTo>
                      <a:pt x="f98" y="f68"/>
                      <a:pt x="f97" y="f68"/>
                      <a:pt x="f75" y="f68"/>
                    </a:cubicBezTo>
                    <a:cubicBezTo>
                      <a:pt x="f76" y="f95"/>
                      <a:pt x="f71" y="f95"/>
                      <a:pt x="f81" y="f64"/>
                    </a:cubicBezTo>
                    <a:cubicBezTo>
                      <a:pt x="f81" y="f92"/>
                      <a:pt x="f80" y="f84"/>
                      <a:pt x="f69" y="f63"/>
                    </a:cubicBezTo>
                    <a:cubicBezTo>
                      <a:pt x="f99" y="f88"/>
                      <a:pt x="f87" y="f84"/>
                      <a:pt x="f86" y="f89"/>
                    </a:cubicBezTo>
                    <a:cubicBezTo>
                      <a:pt x="f86" y="f100"/>
                      <a:pt x="f101" y="f88"/>
                      <a:pt x="f102" y="f88"/>
                    </a:cubicBezTo>
                    <a:cubicBezTo>
                      <a:pt x="f103" y="f104"/>
                      <a:pt x="f87" y="f104"/>
                      <a:pt x="f67" y="f61"/>
                    </a:cubicBezTo>
                    <a:cubicBezTo>
                      <a:pt x="f99" y="f105"/>
                      <a:pt x="f90" y="f57"/>
                      <a:pt x="f99" y="f59"/>
                    </a:cubicBezTo>
                    <a:cubicBezTo>
                      <a:pt x="f87" y="f52"/>
                      <a:pt x="f87" y="f45"/>
                      <a:pt x="f87" y="f106"/>
                    </a:cubicBezTo>
                    <a:cubicBezTo>
                      <a:pt x="f87" y="f43"/>
                      <a:pt x="f65" y="f46"/>
                      <a:pt x="f86" y="f40"/>
                    </a:cubicBezTo>
                    <a:cubicBezTo>
                      <a:pt x="f67" y="f107"/>
                      <a:pt x="f99" y="f40"/>
                      <a:pt x="f69" y="f46"/>
                    </a:cubicBezTo>
                    <a:cubicBezTo>
                      <a:pt x="f90" y="f106"/>
                      <a:pt x="f67" y="f43"/>
                      <a:pt x="f67" y="f106"/>
                    </a:cubicBezTo>
                    <a:cubicBezTo>
                      <a:pt x="f67" y="f42"/>
                      <a:pt x="f67" y="f42"/>
                      <a:pt x="f67" y="f42"/>
                    </a:cubicBezTo>
                    <a:cubicBezTo>
                      <a:pt x="f69" y="f42"/>
                      <a:pt x="f80" y="f50"/>
                      <a:pt x="f93" y="f51"/>
                    </a:cubicBezTo>
                    <a:cubicBezTo>
                      <a:pt x="f81" y="f52"/>
                      <a:pt x="f81" y="f54"/>
                      <a:pt x="f81" y="f108"/>
                    </a:cubicBezTo>
                    <a:cubicBezTo>
                      <a:pt x="f93" y="f57"/>
                      <a:pt x="f71" y="f61"/>
                      <a:pt x="f80" y="f61"/>
                    </a:cubicBezTo>
                    <a:cubicBezTo>
                      <a:pt x="f69" y="f105"/>
                      <a:pt x="f69" y="f61"/>
                      <a:pt x="f69" y="f60"/>
                    </a:cubicBezTo>
                    <a:cubicBezTo>
                      <a:pt x="f80" y="f104"/>
                      <a:pt x="f93" y="f109"/>
                      <a:pt x="f71" y="f109"/>
                    </a:cubicBezTo>
                    <a:cubicBezTo>
                      <a:pt x="f73" y="f104"/>
                      <a:pt x="f76" y="f104"/>
                      <a:pt x="f110" y="f100"/>
                    </a:cubicBezTo>
                    <a:cubicBezTo>
                      <a:pt x="f71" y="f63"/>
                      <a:pt x="f110" y="f63"/>
                      <a:pt x="f74" y="f84"/>
                    </a:cubicBezTo>
                    <a:cubicBezTo>
                      <a:pt x="f78" y="f66"/>
                      <a:pt x="f68" y="f70"/>
                      <a:pt x="f83" y="f77"/>
                    </a:cubicBezTo>
                    <a:cubicBezTo>
                      <a:pt x="f64" y="f77"/>
                      <a:pt x="f92" y="f77"/>
                      <a:pt x="f84" y="f77"/>
                    </a:cubicBezTo>
                    <a:cubicBezTo>
                      <a:pt x="f85" y="f77"/>
                      <a:pt x="f63" y="f77"/>
                      <a:pt x="f85" y="f76"/>
                    </a:cubicBezTo>
                    <a:cubicBezTo>
                      <a:pt x="f92" y="f81"/>
                      <a:pt x="f88" y="f73"/>
                      <a:pt x="f100" y="f71"/>
                    </a:cubicBezTo>
                    <a:cubicBezTo>
                      <a:pt x="f91" y="f81"/>
                      <a:pt x="f91" y="f81"/>
                      <a:pt x="f104" y="f93"/>
                    </a:cubicBezTo>
                    <a:cubicBezTo>
                      <a:pt x="f105" y="f69"/>
                      <a:pt x="f108" y="f86"/>
                      <a:pt x="f50" y="f86"/>
                    </a:cubicBezTo>
                    <a:cubicBezTo>
                      <a:pt x="f45" y="f86"/>
                      <a:pt x="f42" y="f103"/>
                      <a:pt x="f111" y="f102"/>
                    </a:cubicBezTo>
                    <a:cubicBezTo>
                      <a:pt x="f111" y="f8"/>
                      <a:pt x="f50" y="f102"/>
                      <a:pt x="f55" y="f102"/>
                    </a:cubicBezTo>
                    <a:cubicBezTo>
                      <a:pt x="f51" y="f103"/>
                      <a:pt x="f52" y="f101"/>
                      <a:pt x="f54" y="f8"/>
                    </a:cubicBezTo>
                    <a:cubicBezTo>
                      <a:pt x="f51" y="f10"/>
                      <a:pt x="f52" y="f10"/>
                      <a:pt x="f54" y="f15"/>
                    </a:cubicBezTo>
                    <a:cubicBezTo>
                      <a:pt x="f108" y="f19"/>
                      <a:pt x="f54" y="f112"/>
                      <a:pt x="f52" y="f112"/>
                    </a:cubicBezTo>
                    <a:cubicBezTo>
                      <a:pt x="f111" y="f23"/>
                      <a:pt x="f46" y="f27"/>
                      <a:pt x="f38" y="f53"/>
                    </a:cubicBezTo>
                    <a:cubicBezTo>
                      <a:pt x="f21" y="f48"/>
                      <a:pt x="f21" y="f27"/>
                      <a:pt x="f20" y="f113"/>
                    </a:cubicBezTo>
                    <a:cubicBezTo>
                      <a:pt x="f20" y="f114"/>
                      <a:pt x="f24" y="f25"/>
                      <a:pt x="f20" y="f62"/>
                    </a:cubicBezTo>
                    <a:cubicBezTo>
                      <a:pt x="f16" y="f112"/>
                      <a:pt x="f13" y="f62"/>
                      <a:pt x="f13" y="f26"/>
                    </a:cubicBezTo>
                    <a:cubicBezTo>
                      <a:pt x="f115" y="f113"/>
                      <a:pt x="f116" y="f27"/>
                      <a:pt x="f117" y="f27"/>
                    </a:cubicBezTo>
                    <a:cubicBezTo>
                      <a:pt x="f118" y="f56"/>
                      <a:pt x="f119" y="f53"/>
                      <a:pt x="f120" y="f47"/>
                    </a:cubicBezTo>
                    <a:cubicBezTo>
                      <a:pt x="f121" y="f49"/>
                      <a:pt x="f117" y="f28"/>
                      <a:pt x="f116" y="f53"/>
                    </a:cubicBezTo>
                    <a:cubicBezTo>
                      <a:pt x="f115" y="f53"/>
                      <a:pt x="f13" y="f53"/>
                      <a:pt x="f13" y="f56"/>
                    </a:cubicBezTo>
                    <a:cubicBezTo>
                      <a:pt x="f122" y="f26"/>
                      <a:pt x="f122" y="f26"/>
                      <a:pt x="f31" y="f27"/>
                    </a:cubicBezTo>
                    <a:cubicBezTo>
                      <a:pt x="f31" y="f56"/>
                      <a:pt x="f20" y="f56"/>
                      <a:pt x="f20" y="f53"/>
                    </a:cubicBezTo>
                    <a:cubicBezTo>
                      <a:pt x="f24" y="f47"/>
                      <a:pt x="f21" y="f32"/>
                      <a:pt x="f18" y="f32"/>
                    </a:cubicBezTo>
                    <a:cubicBezTo>
                      <a:pt x="f33" y="f29"/>
                      <a:pt x="f122" y="f29"/>
                      <a:pt x="f13" y="f34"/>
                    </a:cubicBezTo>
                    <a:cubicBezTo>
                      <a:pt x="f121" y="f44"/>
                      <a:pt x="f123" y="f124"/>
                      <a:pt x="f125" y="f41"/>
                    </a:cubicBezTo>
                    <a:cubicBezTo>
                      <a:pt x="f126" y="f36"/>
                      <a:pt x="f127" y="f44"/>
                      <a:pt x="f128" y="f35"/>
                    </a:cubicBezTo>
                    <a:cubicBezTo>
                      <a:pt x="f129" y="f41"/>
                      <a:pt x="f130" y="f5"/>
                      <a:pt x="f131" y="f37"/>
                    </a:cubicBezTo>
                    <a:cubicBezTo>
                      <a:pt x="f6" y="f124"/>
                      <a:pt x="f131" y="f47"/>
                      <a:pt x="f131" y="f56"/>
                    </a:cubicBezTo>
                    <a:cubicBezTo>
                      <a:pt x="f132" y="f114"/>
                      <a:pt x="f126" y="f114"/>
                      <a:pt x="f125" y="f25"/>
                    </a:cubicBezTo>
                    <a:cubicBezTo>
                      <a:pt x="f123" y="f23"/>
                      <a:pt x="f11" y="f112"/>
                      <a:pt x="f117" y="f15"/>
                    </a:cubicBezTo>
                    <a:cubicBezTo>
                      <a:pt x="f13" y="f102"/>
                      <a:pt x="f31" y="f103"/>
                      <a:pt x="f24" y="f86"/>
                    </a:cubicBezTo>
                    <a:cubicBezTo>
                      <a:pt x="f40" y="f67"/>
                      <a:pt x="f111" y="f80"/>
                      <a:pt x="f52" y="f73"/>
                    </a:cubicBezTo>
                    <a:cubicBezTo>
                      <a:pt x="f59" y="f74"/>
                      <a:pt x="f61" y="f76"/>
                      <a:pt x="f109" y="f75"/>
                    </a:cubicBezTo>
                    <a:cubicBezTo>
                      <a:pt x="f104" y="f98"/>
                      <a:pt x="f100" y="f72"/>
                      <a:pt x="f89" y="f70"/>
                    </a:cubicBezTo>
                    <a:cubicBezTo>
                      <a:pt x="f85" y="f95"/>
                      <a:pt x="f133" y="f82"/>
                      <a:pt x="f94" y="f64"/>
                    </a:cubicBezTo>
                    <a:cubicBezTo>
                      <a:pt x="f95" y="f84"/>
                      <a:pt x="f70" y="f88"/>
                      <a:pt x="f70" y="f104"/>
                    </a:cubicBezTo>
                    <a:cubicBezTo>
                      <a:pt x="f70" y="f61"/>
                      <a:pt x="f98" y="f58"/>
                      <a:pt x="f97" y="f108"/>
                    </a:cubicBezTo>
                    <a:cubicBezTo>
                      <a:pt x="f75" y="f108"/>
                      <a:pt x="f78" y="f108"/>
                      <a:pt x="f78" y="f54"/>
                    </a:cubicBezTo>
                    <a:cubicBezTo>
                      <a:pt x="f76" y="f45"/>
                      <a:pt x="f74" y="f43"/>
                      <a:pt x="f74" y="f38"/>
                    </a:cubicBezTo>
                    <a:cubicBezTo>
                      <a:pt x="f74" y="f21"/>
                      <a:pt x="f110" y="f18"/>
                      <a:pt x="f73" y="f13"/>
                    </a:cubicBezTo>
                    <a:cubicBezTo>
                      <a:pt x="f73" y="f13"/>
                      <a:pt x="f73" y="f115"/>
                      <a:pt x="f73" y="f115"/>
                    </a:cubicBezTo>
                    <a:cubicBezTo>
                      <a:pt x="f73" y="f11"/>
                      <a:pt x="f74" y="f134"/>
                      <a:pt x="f77" y="f127"/>
                    </a:cubicBezTo>
                    <a:cubicBezTo>
                      <a:pt x="f78" y="f130"/>
                      <a:pt x="f97" y="f135"/>
                      <a:pt x="f72" y="f136"/>
                    </a:cubicBezTo>
                    <a:cubicBezTo>
                      <a:pt x="f68" y="f137"/>
                      <a:pt x="f94" y="f138"/>
                      <a:pt x="f133" y="f139"/>
                    </a:cubicBezTo>
                    <a:cubicBezTo>
                      <a:pt x="f92" y="f140"/>
                      <a:pt x="f84" y="f141"/>
                      <a:pt x="f85" y="f142"/>
                    </a:cubicBezTo>
                    <a:cubicBezTo>
                      <a:pt x="f88" y="f143"/>
                      <a:pt x="f91" y="f144"/>
                      <a:pt x="f109" y="f145"/>
                    </a:cubicBezTo>
                    <a:cubicBezTo>
                      <a:pt x="f60" y="f2"/>
                      <a:pt x="f105" y="f146"/>
                      <a:pt x="f57" y="f147"/>
                    </a:cubicBezTo>
                    <a:cubicBezTo>
                      <a:pt x="f57" y="f148"/>
                      <a:pt x="f59" y="f149"/>
                      <a:pt x="f108" y="f150"/>
                    </a:cubicBezTo>
                    <a:cubicBezTo>
                      <a:pt x="f54" y="f151"/>
                      <a:pt x="f54" y="f152"/>
                      <a:pt x="f52" y="f153"/>
                    </a:cubicBezTo>
                    <a:cubicBezTo>
                      <a:pt x="f54" y="f154"/>
                      <a:pt x="f50" y="f155"/>
                      <a:pt x="f43" y="f156"/>
                    </a:cubicBezTo>
                    <a:cubicBezTo>
                      <a:pt x="f157" y="f158"/>
                      <a:pt x="f16" y="f159"/>
                      <a:pt x="f116" y="f160"/>
                    </a:cubicBezTo>
                    <a:cubicBezTo>
                      <a:pt x="f12" y="f161"/>
                      <a:pt x="f12" y="f161"/>
                      <a:pt x="f117" y="f161"/>
                    </a:cubicBezTo>
                    <a:cubicBezTo>
                      <a:pt x="f11" y="f161"/>
                      <a:pt x="f11" y="f161"/>
                      <a:pt x="f11" y="f162"/>
                    </a:cubicBezTo>
                    <a:cubicBezTo>
                      <a:pt x="f11" y="f163"/>
                      <a:pt x="f9" y="f164"/>
                      <a:pt x="f118" y="f165"/>
                    </a:cubicBezTo>
                    <a:cubicBezTo>
                      <a:pt x="f118" y="f165"/>
                      <a:pt x="f11" y="f166"/>
                      <a:pt x="f11" y="f166"/>
                    </a:cubicBezTo>
                    <a:cubicBezTo>
                      <a:pt x="f121" y="f165"/>
                      <a:pt x="f117" y="f167"/>
                      <a:pt x="f12" y="f168"/>
                    </a:cubicBezTo>
                    <a:cubicBezTo>
                      <a:pt x="f122" y="f163"/>
                      <a:pt x="f16" y="f169"/>
                      <a:pt x="f30" y="f170"/>
                    </a:cubicBezTo>
                    <a:cubicBezTo>
                      <a:pt x="f38" y="f171"/>
                      <a:pt x="f42" y="f172"/>
                      <a:pt x="f51" y="f173"/>
                    </a:cubicBezTo>
                    <a:cubicBezTo>
                      <a:pt x="f108" y="f174"/>
                      <a:pt x="f59" y="f174"/>
                      <a:pt x="f59" y="f159"/>
                    </a:cubicBezTo>
                    <a:cubicBezTo>
                      <a:pt x="f59" y="f175"/>
                      <a:pt x="f59" y="f176"/>
                      <a:pt x="f59" y="f171"/>
                    </a:cubicBezTo>
                    <a:cubicBezTo>
                      <a:pt x="f59" y="f177"/>
                      <a:pt x="f59" y="f177"/>
                      <a:pt x="f59" y="f160"/>
                    </a:cubicBezTo>
                    <a:cubicBezTo>
                      <a:pt x="f108" y="f178"/>
                      <a:pt x="f108" y="f170"/>
                      <a:pt x="f59" y="f179"/>
                    </a:cubicBezTo>
                    <a:cubicBezTo>
                      <a:pt x="f57" y="f163"/>
                      <a:pt x="f57" y="f180"/>
                      <a:pt x="f59" y="f167"/>
                    </a:cubicBezTo>
                    <a:cubicBezTo>
                      <a:pt x="f108" y="f166"/>
                      <a:pt x="f54" y="f181"/>
                      <a:pt x="f52" y="f182"/>
                    </a:cubicBezTo>
                    <a:cubicBezTo>
                      <a:pt x="f52" y="f183"/>
                      <a:pt x="f52" y="f184"/>
                      <a:pt x="f51" y="f184"/>
                    </a:cubicBezTo>
                    <a:cubicBezTo>
                      <a:pt x="f42" y="f185"/>
                      <a:pt x="f42" y="f185"/>
                      <a:pt x="f45" y="f186"/>
                    </a:cubicBezTo>
                    <a:cubicBezTo>
                      <a:pt x="f45" y="f186"/>
                      <a:pt x="f50" y="f7"/>
                      <a:pt x="f55" y="f7"/>
                    </a:cubicBezTo>
                    <a:cubicBezTo>
                      <a:pt x="f105" y="f7"/>
                      <a:pt x="f89" y="f184"/>
                      <a:pt x="f63" y="f165"/>
                    </a:cubicBezTo>
                    <a:cubicBezTo>
                      <a:pt x="f63" y="f168"/>
                      <a:pt x="f84" y="f187"/>
                      <a:pt x="f63" y="f179"/>
                    </a:cubicBezTo>
                    <a:cubicBezTo>
                      <a:pt x="f84" y="f169"/>
                      <a:pt x="f84" y="f161"/>
                      <a:pt x="f92" y="f177"/>
                    </a:cubicBezTo>
                    <a:cubicBezTo>
                      <a:pt x="f92" y="f175"/>
                      <a:pt x="f85" y="f188"/>
                      <a:pt x="f85" y="f189"/>
                    </a:cubicBezTo>
                    <a:cubicBezTo>
                      <a:pt x="f63" y="f190"/>
                      <a:pt x="f89" y="f191"/>
                      <a:pt x="f100" y="f189"/>
                    </a:cubicBezTo>
                    <a:cubicBezTo>
                      <a:pt x="f109" y="f192"/>
                      <a:pt x="f60" y="f173"/>
                      <a:pt x="f60" y="f175"/>
                    </a:cubicBezTo>
                    <a:cubicBezTo>
                      <a:pt x="f60" y="f173"/>
                      <a:pt x="f61" y="f192"/>
                      <a:pt x="f91" y="f189"/>
                    </a:cubicBezTo>
                    <a:cubicBezTo>
                      <a:pt x="f89" y="f190"/>
                      <a:pt x="f88" y="f193"/>
                      <a:pt x="f88" y="f194"/>
                    </a:cubicBezTo>
                    <a:cubicBezTo>
                      <a:pt x="f89" y="f195"/>
                      <a:pt x="f88" y="f196"/>
                      <a:pt x="f88" y="f153"/>
                    </a:cubicBezTo>
                    <a:cubicBezTo>
                      <a:pt x="f91" y="f151"/>
                      <a:pt x="f91" y="f153"/>
                      <a:pt x="f104" y="f197"/>
                    </a:cubicBezTo>
                    <a:cubicBezTo>
                      <a:pt x="f104" y="f198"/>
                      <a:pt x="f104" y="f198"/>
                      <a:pt x="f104" y="f199"/>
                    </a:cubicBezTo>
                    <a:cubicBezTo>
                      <a:pt x="f91" y="f200"/>
                      <a:pt x="f109" y="f196"/>
                      <a:pt x="f60" y="f201"/>
                    </a:cubicBezTo>
                    <a:cubicBezTo>
                      <a:pt x="f109" y="f202"/>
                      <a:pt x="f109" y="f203"/>
                      <a:pt x="f60" y="f195"/>
                    </a:cubicBezTo>
                    <a:cubicBezTo>
                      <a:pt x="f60" y="f204"/>
                      <a:pt x="f61" y="f204"/>
                      <a:pt x="f57" y="f204"/>
                    </a:cubicBezTo>
                    <a:cubicBezTo>
                      <a:pt x="f57" y="f205"/>
                      <a:pt x="f61" y="f206"/>
                      <a:pt x="f60" y="f207"/>
                    </a:cubicBezTo>
                    <a:cubicBezTo>
                      <a:pt x="f60" y="f208"/>
                      <a:pt x="f61" y="f209"/>
                      <a:pt x="f109" y="f193"/>
                    </a:cubicBezTo>
                    <a:cubicBezTo>
                      <a:pt x="f60" y="f193"/>
                      <a:pt x="f61" y="f193"/>
                      <a:pt x="f61" y="f209"/>
                    </a:cubicBezTo>
                    <a:cubicBezTo>
                      <a:pt x="f105" y="f194"/>
                      <a:pt x="f59" y="f208"/>
                      <a:pt x="f54" y="f209"/>
                    </a:cubicBezTo>
                    <a:cubicBezTo>
                      <a:pt x="f54" y="f193"/>
                      <a:pt x="f54" y="f210"/>
                      <a:pt x="f52" y="f210"/>
                    </a:cubicBezTo>
                    <a:cubicBezTo>
                      <a:pt x="f55" y="f193"/>
                      <a:pt x="f51" y="f209"/>
                      <a:pt x="f51" y="f156"/>
                    </a:cubicBezTo>
                    <a:cubicBezTo>
                      <a:pt x="f51" y="f156"/>
                      <a:pt x="f51" y="f208"/>
                      <a:pt x="f52" y="f208"/>
                    </a:cubicBezTo>
                    <a:cubicBezTo>
                      <a:pt x="f57" y="f194"/>
                      <a:pt x="f59" y="f206"/>
                      <a:pt x="f59" y="f204"/>
                    </a:cubicBezTo>
                    <a:cubicBezTo>
                      <a:pt x="f57" y="f203"/>
                      <a:pt x="f105" y="f202"/>
                      <a:pt x="f60" y="f201"/>
                    </a:cubicBezTo>
                    <a:cubicBezTo>
                      <a:pt x="f60" y="f201"/>
                      <a:pt x="f60" y="f196"/>
                      <a:pt x="f60" y="f196"/>
                    </a:cubicBezTo>
                    <a:cubicBezTo>
                      <a:pt x="f60" y="f196"/>
                      <a:pt x="f60" y="f196"/>
                      <a:pt x="f60" y="f196"/>
                    </a:cubicBezTo>
                    <a:cubicBezTo>
                      <a:pt x="f105" y="f211"/>
                      <a:pt x="f105" y="f198"/>
                      <a:pt x="f61" y="f153"/>
                    </a:cubicBezTo>
                    <a:cubicBezTo>
                      <a:pt x="f60" y="f212"/>
                      <a:pt x="f109" y="f213"/>
                      <a:pt x="f109" y="f214"/>
                    </a:cubicBezTo>
                    <a:cubicBezTo>
                      <a:pt x="f104" y="f148"/>
                      <a:pt x="f91" y="f147"/>
                      <a:pt x="f89" y="f215"/>
                    </a:cubicBezTo>
                    <a:cubicBezTo>
                      <a:pt x="f88" y="f216"/>
                      <a:pt x="f63" y="f146"/>
                      <a:pt x="f63" y="f217"/>
                    </a:cubicBezTo>
                    <a:cubicBezTo>
                      <a:pt x="f63" y="f2"/>
                      <a:pt x="f85" y="f2"/>
                      <a:pt x="f84" y="f2"/>
                    </a:cubicBezTo>
                    <a:cubicBezTo>
                      <a:pt x="f92" y="f2"/>
                      <a:pt x="f92" y="f218"/>
                      <a:pt x="f92" y="f219"/>
                    </a:cubicBezTo>
                    <a:cubicBezTo>
                      <a:pt x="f92" y="f145"/>
                      <a:pt x="f133" y="f144"/>
                      <a:pt x="f133" y="f220"/>
                    </a:cubicBezTo>
                    <a:cubicBezTo>
                      <a:pt x="f133" y="f221"/>
                      <a:pt x="f64" y="f222"/>
                      <a:pt x="f94" y="f223"/>
                    </a:cubicBezTo>
                    <a:cubicBezTo>
                      <a:pt x="f94" y="f223"/>
                      <a:pt x="f82" y="f223"/>
                      <a:pt x="f82" y="f223"/>
                    </a:cubicBezTo>
                    <a:cubicBezTo>
                      <a:pt x="f82" y="f139"/>
                      <a:pt x="f70" y="f224"/>
                      <a:pt x="f97" y="f138"/>
                    </a:cubicBezTo>
                    <a:cubicBezTo>
                      <a:pt x="f74" y="f225"/>
                      <a:pt x="f110" y="f6"/>
                      <a:pt x="f79" y="f126"/>
                    </a:cubicBezTo>
                    <a:cubicBezTo>
                      <a:pt x="f80" y="f127"/>
                      <a:pt x="f80" y="f226"/>
                      <a:pt x="f80" y="f227"/>
                    </a:cubicBezTo>
                    <a:cubicBezTo>
                      <a:pt x="f80" y="f123"/>
                      <a:pt x="f80" y="f119"/>
                      <a:pt x="f90" y="f118"/>
                    </a:cubicBezTo>
                    <a:cubicBezTo>
                      <a:pt x="f67" y="f118"/>
                      <a:pt x="f99" y="f11"/>
                      <a:pt x="f99" y="f120"/>
                    </a:cubicBezTo>
                    <a:cubicBezTo>
                      <a:pt x="f90" y="f121"/>
                      <a:pt x="f90" y="f117"/>
                      <a:pt x="f99" y="f12"/>
                    </a:cubicBezTo>
                    <a:cubicBezTo>
                      <a:pt x="f67" y="f12"/>
                      <a:pt x="f87" y="f12"/>
                      <a:pt x="f87" y="f116"/>
                    </a:cubicBezTo>
                    <a:cubicBezTo>
                      <a:pt x="f99" y="f122"/>
                      <a:pt x="f67" y="f16"/>
                      <a:pt x="f101" y="f31"/>
                    </a:cubicBezTo>
                    <a:cubicBezTo>
                      <a:pt x="f87" y="f20"/>
                      <a:pt x="f69" y="f20"/>
                      <a:pt x="f99" y="f22"/>
                    </a:cubicBezTo>
                    <a:cubicBezTo>
                      <a:pt x="f99" y="f157"/>
                      <a:pt x="f99" y="f157"/>
                      <a:pt x="f99" y="f38"/>
                    </a:cubicBezTo>
                    <a:cubicBezTo>
                      <a:pt x="f87" y="f157"/>
                      <a:pt x="f65" y="f38"/>
                      <a:pt x="f65" y="f22"/>
                    </a:cubicBezTo>
                    <a:cubicBezTo>
                      <a:pt x="f101" y="f24"/>
                      <a:pt x="f101" y="f21"/>
                      <a:pt x="f86" y="f21"/>
                    </a:cubicBezTo>
                    <a:cubicBezTo>
                      <a:pt x="f87" y="f30"/>
                      <a:pt x="f87" y="f30"/>
                      <a:pt x="f87" y="f20"/>
                    </a:cubicBezTo>
                    <a:cubicBezTo>
                      <a:pt x="f102" y="f16"/>
                      <a:pt x="f65" y="f13"/>
                      <a:pt x="f101" y="f12"/>
                    </a:cubicBezTo>
                    <a:cubicBezTo>
                      <a:pt x="f101" y="f117"/>
                      <a:pt x="f103" y="f121"/>
                      <a:pt x="f101" y="f120"/>
                    </a:cubicBezTo>
                    <a:cubicBezTo>
                      <a:pt x="f99" y="f123"/>
                      <a:pt x="f103" y="f119"/>
                      <a:pt x="f8" y="f9"/>
                    </a:cubicBezTo>
                    <a:close/>
                  </a:path>
                </a:pathLst>
              </a:custGeom>
              <a:solidFill>
                <a:srgbClr val="652B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32">
                <a:extLst>
                  <a:ext uri="{FF2B5EF4-FFF2-40B4-BE49-F238E27FC236}">
                    <a16:creationId xmlns:a16="http://schemas.microsoft.com/office/drawing/2014/main" id="{EE5D4D60-7D7F-48A7-852C-07A3B887C44F}"/>
                  </a:ext>
                </a:extLst>
              </p:cNvPr>
              <p:cNvSpPr/>
              <p:nvPr/>
            </p:nvSpPr>
            <p:spPr>
              <a:xfrm>
                <a:off x="3917947" y="2665411"/>
                <a:ext cx="354009" cy="7445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198"/>
                  <a:gd name="f8" fmla="val 3"/>
                  <a:gd name="f9" fmla="val 40"/>
                  <a:gd name="f10" fmla="val 5"/>
                  <a:gd name="f11" fmla="val 37"/>
                  <a:gd name="f12" fmla="val 9"/>
                  <a:gd name="f13" fmla="val 39"/>
                  <a:gd name="f14" fmla="val 10"/>
                  <a:gd name="f15" fmla="val 38"/>
                  <a:gd name="f16" fmla="val 13"/>
                  <a:gd name="f17" fmla="val 34"/>
                  <a:gd name="f18" fmla="val 14"/>
                  <a:gd name="f19" fmla="val 15"/>
                  <a:gd name="f20" fmla="val 35"/>
                  <a:gd name="f21" fmla="val 16"/>
                  <a:gd name="f22" fmla="val 33"/>
                  <a:gd name="f23" fmla="val 19"/>
                  <a:gd name="f24" fmla="val 32"/>
                  <a:gd name="f25" fmla="val 21"/>
                  <a:gd name="f26" fmla="val 30"/>
                  <a:gd name="f27" fmla="val 24"/>
                  <a:gd name="f28" fmla="val 28"/>
                  <a:gd name="f29" fmla="val 25"/>
                  <a:gd name="f30" fmla="val 26"/>
                  <a:gd name="f31" fmla="val 27"/>
                  <a:gd name="f32" fmla="val 23"/>
                  <a:gd name="f33" fmla="val 29"/>
                  <a:gd name="f34" fmla="val 31"/>
                  <a:gd name="f35" fmla="val 36"/>
                  <a:gd name="f36" fmla="val 22"/>
                  <a:gd name="f37" fmla="val 41"/>
                  <a:gd name="f38" fmla="val 45"/>
                  <a:gd name="f39" fmla="val 20"/>
                  <a:gd name="f40" fmla="val 47"/>
                  <a:gd name="f41" fmla="val 48"/>
                  <a:gd name="f42" fmla="val 49"/>
                  <a:gd name="f43" fmla="val 50"/>
                  <a:gd name="f44" fmla="val 46"/>
                  <a:gd name="f45" fmla="val 44"/>
                  <a:gd name="f46" fmla="val 43"/>
                  <a:gd name="f47" fmla="val 42"/>
                  <a:gd name="f48" fmla="val 51"/>
                  <a:gd name="f49" fmla="val 52"/>
                  <a:gd name="f50" fmla="val 54"/>
                  <a:gd name="f51" fmla="val 57"/>
                  <a:gd name="f52" fmla="val 58"/>
                  <a:gd name="f53" fmla="val 59"/>
                  <a:gd name="f54" fmla="val 61"/>
                  <a:gd name="f55" fmla="val 63"/>
                  <a:gd name="f56" fmla="val 65"/>
                  <a:gd name="f57" fmla="val 68"/>
                  <a:gd name="f58" fmla="val 69"/>
                  <a:gd name="f59" fmla="val 67"/>
                  <a:gd name="f60" fmla="val 70"/>
                  <a:gd name="f61" fmla="val 72"/>
                  <a:gd name="f62" fmla="val 17"/>
                  <a:gd name="f63" fmla="val 62"/>
                  <a:gd name="f64" fmla="val 55"/>
                  <a:gd name="f65" fmla="val 56"/>
                  <a:gd name="f66" fmla="val 53"/>
                  <a:gd name="f67" fmla="val 18"/>
                  <a:gd name="f68" fmla="val 60"/>
                  <a:gd name="f69" fmla="val 66"/>
                  <a:gd name="f70" fmla="val 11"/>
                  <a:gd name="f71" fmla="val 73"/>
                  <a:gd name="f72" fmla="val 7"/>
                  <a:gd name="f73" fmla="val 78"/>
                  <a:gd name="f74" fmla="val 82"/>
                  <a:gd name="f75" fmla="val 6"/>
                  <a:gd name="f76" fmla="val 83"/>
                  <a:gd name="f77" fmla="val 4"/>
                  <a:gd name="f78" fmla="val 84"/>
                  <a:gd name="f79" fmla="val 2"/>
                  <a:gd name="f80" fmla="val 87"/>
                  <a:gd name="f81" fmla="val 1"/>
                  <a:gd name="f82" fmla="val 89"/>
                  <a:gd name="f83" fmla="val 92"/>
                  <a:gd name="f84" fmla="val 8"/>
                  <a:gd name="f85" fmla="val 93"/>
                  <a:gd name="f86" fmla="val 91"/>
                  <a:gd name="f87" fmla="val 88"/>
                  <a:gd name="f88" fmla="val 86"/>
                  <a:gd name="f89" fmla="val 80"/>
                  <a:gd name="f90" fmla="val 76"/>
                  <a:gd name="f91" fmla="val 97"/>
                  <a:gd name="f92" fmla="val 105"/>
                  <a:gd name="f93" fmla="val 113"/>
                  <a:gd name="f94" fmla="val 121"/>
                  <a:gd name="f95" fmla="val 123"/>
                  <a:gd name="f96" fmla="val 125"/>
                  <a:gd name="f97" fmla="val 127"/>
                  <a:gd name="f98" fmla="val 129"/>
                  <a:gd name="f99" fmla="val 132"/>
                  <a:gd name="f100" fmla="val 131"/>
                  <a:gd name="f101" fmla="val 130"/>
                  <a:gd name="f102" fmla="val 128"/>
                  <a:gd name="f103" fmla="val 126"/>
                  <a:gd name="f104" fmla="val 124"/>
                  <a:gd name="f105" fmla="val 122"/>
                  <a:gd name="f106" fmla="val 120"/>
                  <a:gd name="f107" fmla="val 118"/>
                  <a:gd name="f108" fmla="val 117"/>
                  <a:gd name="f109" fmla="val 116"/>
                  <a:gd name="f110" fmla="val 114"/>
                  <a:gd name="f111" fmla="val 112"/>
                  <a:gd name="f112" fmla="val 111"/>
                  <a:gd name="f113" fmla="val 108"/>
                  <a:gd name="f114" fmla="val 106"/>
                  <a:gd name="f115" fmla="val 103"/>
                  <a:gd name="f116" fmla="val 100"/>
                  <a:gd name="f117" fmla="val 98"/>
                  <a:gd name="f118" fmla="val 79"/>
                  <a:gd name="f119" fmla="val 77"/>
                  <a:gd name="f120" fmla="val 75"/>
                  <a:gd name="f121" fmla="val 74"/>
                  <a:gd name="f122" fmla="val 81"/>
                  <a:gd name="f123" fmla="val 85"/>
                  <a:gd name="f124" fmla="val 96"/>
                  <a:gd name="f125" fmla="val 102"/>
                  <a:gd name="f126" fmla="val 109"/>
                  <a:gd name="f127" fmla="val 110"/>
                  <a:gd name="f128" fmla="val 115"/>
                  <a:gd name="f129" fmla="val 135"/>
                  <a:gd name="f130" fmla="val 137"/>
                  <a:gd name="f131" fmla="val 139"/>
                  <a:gd name="f132" fmla="val 141"/>
                  <a:gd name="f133" fmla="val 143"/>
                  <a:gd name="f134" fmla="val 145"/>
                  <a:gd name="f135" fmla="val 147"/>
                  <a:gd name="f136" fmla="val 148"/>
                  <a:gd name="f137" fmla="val 149"/>
                  <a:gd name="f138" fmla="val 152"/>
                  <a:gd name="f139" fmla="val 151"/>
                  <a:gd name="f140" fmla="val 154"/>
                  <a:gd name="f141" fmla="val 157"/>
                  <a:gd name="f142" fmla="val 158"/>
                  <a:gd name="f143" fmla="val 159"/>
                  <a:gd name="f144" fmla="val 161"/>
                  <a:gd name="f145" fmla="val 162"/>
                  <a:gd name="f146" fmla="val 163"/>
                  <a:gd name="f147" fmla="val 173"/>
                  <a:gd name="f148" fmla="val 182"/>
                  <a:gd name="f149" fmla="val 192"/>
                  <a:gd name="f150" fmla="val 193"/>
                  <a:gd name="f151" fmla="val 194"/>
                  <a:gd name="f152" fmla="val 195"/>
                  <a:gd name="f153" fmla="val 191"/>
                  <a:gd name="f154" fmla="val 189"/>
                  <a:gd name="f155" fmla="val 185"/>
                  <a:gd name="f156" fmla="val 176"/>
                  <a:gd name="f157" fmla="val 172"/>
                  <a:gd name="f158" fmla="val 168"/>
                  <a:gd name="f159" fmla="val 164"/>
                  <a:gd name="f160" fmla="val 160"/>
                  <a:gd name="f161" fmla="val 155"/>
                  <a:gd name="f162" fmla="val 99"/>
                  <a:gd name="f163" fmla="val 71"/>
                  <a:gd name="f164" fmla="val 64"/>
                  <a:gd name="f165" fmla="+- 0 0 -90"/>
                  <a:gd name="f166" fmla="*/ f3 1 94"/>
                  <a:gd name="f167" fmla="*/ f4 1 198"/>
                  <a:gd name="f168" fmla="val f5"/>
                  <a:gd name="f169" fmla="val f6"/>
                  <a:gd name="f170" fmla="val f7"/>
                  <a:gd name="f171" fmla="*/ f165 f0 1"/>
                  <a:gd name="f172" fmla="+- f170 0 f168"/>
                  <a:gd name="f173" fmla="+- f169 0 f168"/>
                  <a:gd name="f174" fmla="*/ f171 1 f2"/>
                  <a:gd name="f175" fmla="*/ f173 1 94"/>
                  <a:gd name="f176" fmla="*/ f172 1 198"/>
                  <a:gd name="f177" fmla="*/ 10 f173 1"/>
                  <a:gd name="f178" fmla="*/ 38 f172 1"/>
                  <a:gd name="f179" fmla="*/ 19 f173 1"/>
                  <a:gd name="f180" fmla="*/ 32 f172 1"/>
                  <a:gd name="f181" fmla="*/ 31 f173 1"/>
                  <a:gd name="f182" fmla="*/ 24 f172 1"/>
                  <a:gd name="f183" fmla="*/ 49 f173 1"/>
                  <a:gd name="f184" fmla="*/ 20 f172 1"/>
                  <a:gd name="f185" fmla="*/ 46 f173 1"/>
                  <a:gd name="f186" fmla="*/ 26 f172 1"/>
                  <a:gd name="f187" fmla="*/ 47 f173 1"/>
                  <a:gd name="f188" fmla="*/ 31 f172 1"/>
                  <a:gd name="f189" fmla="*/ 50 f173 1"/>
                  <a:gd name="f190" fmla="*/ 30 f172 1"/>
                  <a:gd name="f191" fmla="*/ 61 f173 1"/>
                  <a:gd name="f192" fmla="*/ 28 f172 1"/>
                  <a:gd name="f193" fmla="*/ 69 f173 1"/>
                  <a:gd name="f194" fmla="*/ 21 f172 1"/>
                  <a:gd name="f195" fmla="*/ 62 f173 1"/>
                  <a:gd name="f196" fmla="*/ 56 f173 1"/>
                  <a:gd name="f197" fmla="*/ 25 f172 1"/>
                  <a:gd name="f198" fmla="*/ 51 f173 1"/>
                  <a:gd name="f199" fmla="*/ 66 f173 1"/>
                  <a:gd name="f200" fmla="*/ 13 f172 1"/>
                  <a:gd name="f201" fmla="*/ 83 f173 1"/>
                  <a:gd name="f202" fmla="*/ 4 f172 1"/>
                  <a:gd name="f203" fmla="*/ 92 f173 1"/>
                  <a:gd name="f204" fmla="*/ 91 f173 1"/>
                  <a:gd name="f205" fmla="*/ 17 f172 1"/>
                  <a:gd name="f206" fmla="*/ 73 f173 1"/>
                  <a:gd name="f207" fmla="*/ 59 f173 1"/>
                  <a:gd name="f208" fmla="*/ 39 f172 1"/>
                  <a:gd name="f209" fmla="*/ 46 f172 1"/>
                  <a:gd name="f210" fmla="*/ 41 f173 1"/>
                  <a:gd name="f211" fmla="*/ 60 f172 1"/>
                  <a:gd name="f212" fmla="*/ 42 f173 1"/>
                  <a:gd name="f213" fmla="*/ 97 f172 1"/>
                  <a:gd name="f214" fmla="*/ 39 f173 1"/>
                  <a:gd name="f215" fmla="*/ 127 f172 1"/>
                  <a:gd name="f216" fmla="*/ 28 f173 1"/>
                  <a:gd name="f217" fmla="*/ 130 f172 1"/>
                  <a:gd name="f218" fmla="*/ 35 f173 1"/>
                  <a:gd name="f219" fmla="*/ 120 f172 1"/>
                  <a:gd name="f220" fmla="*/ 37 f173 1"/>
                  <a:gd name="f221" fmla="*/ 112 f172 1"/>
                  <a:gd name="f222" fmla="*/ 34 f173 1"/>
                  <a:gd name="f223" fmla="*/ 98 f172 1"/>
                  <a:gd name="f224" fmla="*/ 78 f172 1"/>
                  <a:gd name="f225" fmla="*/ 73 f172 1"/>
                  <a:gd name="f226" fmla="*/ 84 f172 1"/>
                  <a:gd name="f227" fmla="*/ 29 f173 1"/>
                  <a:gd name="f228" fmla="*/ 88 f172 1"/>
                  <a:gd name="f229" fmla="*/ 109 f172 1"/>
                  <a:gd name="f230" fmla="*/ 32 f173 1"/>
                  <a:gd name="f231" fmla="*/ 126 f172 1"/>
                  <a:gd name="f232" fmla="*/ 135 f172 1"/>
                  <a:gd name="f233" fmla="*/ 147 f172 1"/>
                  <a:gd name="f234" fmla="*/ 152 f172 1"/>
                  <a:gd name="f235" fmla="*/ 158 f172 1"/>
                  <a:gd name="f236" fmla="*/ 48 f173 1"/>
                  <a:gd name="f237" fmla="*/ 163 f172 1"/>
                  <a:gd name="f238" fmla="*/ 195 f172 1"/>
                  <a:gd name="f239" fmla="*/ 40 f173 1"/>
                  <a:gd name="f240" fmla="*/ 189 f172 1"/>
                  <a:gd name="f241" fmla="*/ 164 f172 1"/>
                  <a:gd name="f242" fmla="*/ 22 f173 1"/>
                  <a:gd name="f243" fmla="*/ 162 f172 1"/>
                  <a:gd name="f244" fmla="*/ 20 f173 1"/>
                  <a:gd name="f245" fmla="*/ 159 f172 1"/>
                  <a:gd name="f246" fmla="*/ 26 f173 1"/>
                  <a:gd name="f247" fmla="*/ 118 f172 1"/>
                  <a:gd name="f248" fmla="*/ 25 f173 1"/>
                  <a:gd name="f249" fmla="*/ 105 f172 1"/>
                  <a:gd name="f250" fmla="*/ 71 f172 1"/>
                  <a:gd name="f251" fmla="*/ 21 f173 1"/>
                  <a:gd name="f252" fmla="*/ 61 f172 1"/>
                  <a:gd name="f253" fmla="*/ 63 f172 1"/>
                  <a:gd name="f254" fmla="*/ 3 f173 1"/>
                  <a:gd name="f255" fmla="*/ 40 f172 1"/>
                  <a:gd name="f256" fmla="+- f174 0 f1"/>
                  <a:gd name="f257" fmla="*/ f177 1 94"/>
                  <a:gd name="f258" fmla="*/ f178 1 198"/>
                  <a:gd name="f259" fmla="*/ f179 1 94"/>
                  <a:gd name="f260" fmla="*/ f180 1 198"/>
                  <a:gd name="f261" fmla="*/ f181 1 94"/>
                  <a:gd name="f262" fmla="*/ f182 1 198"/>
                  <a:gd name="f263" fmla="*/ f183 1 94"/>
                  <a:gd name="f264" fmla="*/ f184 1 198"/>
                  <a:gd name="f265" fmla="*/ f185 1 94"/>
                  <a:gd name="f266" fmla="*/ f186 1 198"/>
                  <a:gd name="f267" fmla="*/ f187 1 94"/>
                  <a:gd name="f268" fmla="*/ f188 1 198"/>
                  <a:gd name="f269" fmla="*/ f189 1 94"/>
                  <a:gd name="f270" fmla="*/ f190 1 198"/>
                  <a:gd name="f271" fmla="*/ f191 1 94"/>
                  <a:gd name="f272" fmla="*/ f192 1 198"/>
                  <a:gd name="f273" fmla="*/ f193 1 94"/>
                  <a:gd name="f274" fmla="*/ f194 1 198"/>
                  <a:gd name="f275" fmla="*/ f195 1 94"/>
                  <a:gd name="f276" fmla="*/ f196 1 94"/>
                  <a:gd name="f277" fmla="*/ f197 1 198"/>
                  <a:gd name="f278" fmla="*/ f198 1 94"/>
                  <a:gd name="f279" fmla="*/ f199 1 94"/>
                  <a:gd name="f280" fmla="*/ f200 1 198"/>
                  <a:gd name="f281" fmla="*/ f201 1 94"/>
                  <a:gd name="f282" fmla="*/ f202 1 198"/>
                  <a:gd name="f283" fmla="*/ f203 1 94"/>
                  <a:gd name="f284" fmla="*/ f204 1 94"/>
                  <a:gd name="f285" fmla="*/ f205 1 198"/>
                  <a:gd name="f286" fmla="*/ f206 1 94"/>
                  <a:gd name="f287" fmla="*/ f207 1 94"/>
                  <a:gd name="f288" fmla="*/ f208 1 198"/>
                  <a:gd name="f289" fmla="*/ f209 1 198"/>
                  <a:gd name="f290" fmla="*/ f210 1 94"/>
                  <a:gd name="f291" fmla="*/ f211 1 198"/>
                  <a:gd name="f292" fmla="*/ f212 1 94"/>
                  <a:gd name="f293" fmla="*/ f213 1 198"/>
                  <a:gd name="f294" fmla="*/ f214 1 94"/>
                  <a:gd name="f295" fmla="*/ f215 1 198"/>
                  <a:gd name="f296" fmla="*/ f216 1 94"/>
                  <a:gd name="f297" fmla="*/ f217 1 198"/>
                  <a:gd name="f298" fmla="*/ f218 1 94"/>
                  <a:gd name="f299" fmla="*/ f219 1 198"/>
                  <a:gd name="f300" fmla="*/ f220 1 94"/>
                  <a:gd name="f301" fmla="*/ f221 1 198"/>
                  <a:gd name="f302" fmla="*/ f222 1 94"/>
                  <a:gd name="f303" fmla="*/ f223 1 198"/>
                  <a:gd name="f304" fmla="*/ f224 1 198"/>
                  <a:gd name="f305" fmla="*/ f225 1 198"/>
                  <a:gd name="f306" fmla="*/ f226 1 198"/>
                  <a:gd name="f307" fmla="*/ f227 1 94"/>
                  <a:gd name="f308" fmla="*/ f228 1 198"/>
                  <a:gd name="f309" fmla="*/ f229 1 198"/>
                  <a:gd name="f310" fmla="*/ f230 1 94"/>
                  <a:gd name="f311" fmla="*/ f231 1 198"/>
                  <a:gd name="f312" fmla="*/ f232 1 198"/>
                  <a:gd name="f313" fmla="*/ f233 1 198"/>
                  <a:gd name="f314" fmla="*/ f234 1 198"/>
                  <a:gd name="f315" fmla="*/ f235 1 198"/>
                  <a:gd name="f316" fmla="*/ f236 1 94"/>
                  <a:gd name="f317" fmla="*/ f237 1 198"/>
                  <a:gd name="f318" fmla="*/ f238 1 198"/>
                  <a:gd name="f319" fmla="*/ f239 1 94"/>
                  <a:gd name="f320" fmla="*/ f240 1 198"/>
                  <a:gd name="f321" fmla="*/ f241 1 198"/>
                  <a:gd name="f322" fmla="*/ f242 1 94"/>
                  <a:gd name="f323" fmla="*/ f243 1 198"/>
                  <a:gd name="f324" fmla="*/ f244 1 94"/>
                  <a:gd name="f325" fmla="*/ f245 1 198"/>
                  <a:gd name="f326" fmla="*/ f246 1 94"/>
                  <a:gd name="f327" fmla="*/ f247 1 198"/>
                  <a:gd name="f328" fmla="*/ f248 1 94"/>
                  <a:gd name="f329" fmla="*/ f249 1 198"/>
                  <a:gd name="f330" fmla="*/ f250 1 198"/>
                  <a:gd name="f331" fmla="*/ f251 1 94"/>
                  <a:gd name="f332" fmla="*/ f252 1 198"/>
                  <a:gd name="f333" fmla="*/ f253 1 198"/>
                  <a:gd name="f334" fmla="*/ f254 1 94"/>
                  <a:gd name="f335" fmla="*/ f255 1 198"/>
                  <a:gd name="f336" fmla="*/ 0 1 f175"/>
                  <a:gd name="f337" fmla="*/ f169 1 f175"/>
                  <a:gd name="f338" fmla="*/ 0 1 f176"/>
                  <a:gd name="f339" fmla="*/ f170 1 f176"/>
                  <a:gd name="f340" fmla="*/ f257 1 f175"/>
                  <a:gd name="f341" fmla="*/ f258 1 f176"/>
                  <a:gd name="f342" fmla="*/ f259 1 f175"/>
                  <a:gd name="f343" fmla="*/ f260 1 f176"/>
                  <a:gd name="f344" fmla="*/ f261 1 f175"/>
                  <a:gd name="f345" fmla="*/ f262 1 f176"/>
                  <a:gd name="f346" fmla="*/ f263 1 f175"/>
                  <a:gd name="f347" fmla="*/ f264 1 f176"/>
                  <a:gd name="f348" fmla="*/ f265 1 f175"/>
                  <a:gd name="f349" fmla="*/ f266 1 f176"/>
                  <a:gd name="f350" fmla="*/ f267 1 f175"/>
                  <a:gd name="f351" fmla="*/ f268 1 f176"/>
                  <a:gd name="f352" fmla="*/ f269 1 f175"/>
                  <a:gd name="f353" fmla="*/ f270 1 f176"/>
                  <a:gd name="f354" fmla="*/ f271 1 f175"/>
                  <a:gd name="f355" fmla="*/ f272 1 f176"/>
                  <a:gd name="f356" fmla="*/ f273 1 f175"/>
                  <a:gd name="f357" fmla="*/ f274 1 f176"/>
                  <a:gd name="f358" fmla="*/ f275 1 f175"/>
                  <a:gd name="f359" fmla="*/ f276 1 f175"/>
                  <a:gd name="f360" fmla="*/ f277 1 f176"/>
                  <a:gd name="f361" fmla="*/ f278 1 f175"/>
                  <a:gd name="f362" fmla="*/ f279 1 f175"/>
                  <a:gd name="f363" fmla="*/ f280 1 f176"/>
                  <a:gd name="f364" fmla="*/ f281 1 f175"/>
                  <a:gd name="f365" fmla="*/ f282 1 f176"/>
                  <a:gd name="f366" fmla="*/ f283 1 f175"/>
                  <a:gd name="f367" fmla="*/ f284 1 f175"/>
                  <a:gd name="f368" fmla="*/ f285 1 f176"/>
                  <a:gd name="f369" fmla="*/ f286 1 f175"/>
                  <a:gd name="f370" fmla="*/ f287 1 f175"/>
                  <a:gd name="f371" fmla="*/ f288 1 f176"/>
                  <a:gd name="f372" fmla="*/ f289 1 f176"/>
                  <a:gd name="f373" fmla="*/ f290 1 f175"/>
                  <a:gd name="f374" fmla="*/ f291 1 f176"/>
                  <a:gd name="f375" fmla="*/ f292 1 f175"/>
                  <a:gd name="f376" fmla="*/ f293 1 f176"/>
                  <a:gd name="f377" fmla="*/ f294 1 f175"/>
                  <a:gd name="f378" fmla="*/ f295 1 f176"/>
                  <a:gd name="f379" fmla="*/ f296 1 f175"/>
                  <a:gd name="f380" fmla="*/ f297 1 f176"/>
                  <a:gd name="f381" fmla="*/ f298 1 f175"/>
                  <a:gd name="f382" fmla="*/ f299 1 f176"/>
                  <a:gd name="f383" fmla="*/ f300 1 f175"/>
                  <a:gd name="f384" fmla="*/ f301 1 f176"/>
                  <a:gd name="f385" fmla="*/ f302 1 f175"/>
                  <a:gd name="f386" fmla="*/ f303 1 f176"/>
                  <a:gd name="f387" fmla="*/ f304 1 f176"/>
                  <a:gd name="f388" fmla="*/ f305 1 f176"/>
                  <a:gd name="f389" fmla="*/ f306 1 f176"/>
                  <a:gd name="f390" fmla="*/ f307 1 f175"/>
                  <a:gd name="f391" fmla="*/ f308 1 f176"/>
                  <a:gd name="f392" fmla="*/ f309 1 f176"/>
                  <a:gd name="f393" fmla="*/ f310 1 f175"/>
                  <a:gd name="f394" fmla="*/ f311 1 f176"/>
                  <a:gd name="f395" fmla="*/ f312 1 f176"/>
                  <a:gd name="f396" fmla="*/ f313 1 f176"/>
                  <a:gd name="f397" fmla="*/ f314 1 f176"/>
                  <a:gd name="f398" fmla="*/ f315 1 f176"/>
                  <a:gd name="f399" fmla="*/ f316 1 f175"/>
                  <a:gd name="f400" fmla="*/ f317 1 f176"/>
                  <a:gd name="f401" fmla="*/ f318 1 f176"/>
                  <a:gd name="f402" fmla="*/ f319 1 f175"/>
                  <a:gd name="f403" fmla="*/ f320 1 f176"/>
                  <a:gd name="f404" fmla="*/ f321 1 f176"/>
                  <a:gd name="f405" fmla="*/ f322 1 f175"/>
                  <a:gd name="f406" fmla="*/ f323 1 f176"/>
                  <a:gd name="f407" fmla="*/ f324 1 f175"/>
                  <a:gd name="f408" fmla="*/ f325 1 f176"/>
                  <a:gd name="f409" fmla="*/ f326 1 f175"/>
                  <a:gd name="f410" fmla="*/ f327 1 f176"/>
                  <a:gd name="f411" fmla="*/ f328 1 f175"/>
                  <a:gd name="f412" fmla="*/ f329 1 f176"/>
                  <a:gd name="f413" fmla="*/ f330 1 f176"/>
                  <a:gd name="f414" fmla="*/ f331 1 f175"/>
                  <a:gd name="f415" fmla="*/ f332 1 f176"/>
                  <a:gd name="f416" fmla="*/ f333 1 f176"/>
                  <a:gd name="f417" fmla="*/ f334 1 f175"/>
                  <a:gd name="f418" fmla="*/ f335 1 f176"/>
                  <a:gd name="f419" fmla="*/ f336 f166 1"/>
                  <a:gd name="f420" fmla="*/ f337 f166 1"/>
                  <a:gd name="f421" fmla="*/ f339 f167 1"/>
                  <a:gd name="f422" fmla="*/ f338 f167 1"/>
                  <a:gd name="f423" fmla="*/ f340 f166 1"/>
                  <a:gd name="f424" fmla="*/ f341 f167 1"/>
                  <a:gd name="f425" fmla="*/ f342 f166 1"/>
                  <a:gd name="f426" fmla="*/ f343 f167 1"/>
                  <a:gd name="f427" fmla="*/ f344 f166 1"/>
                  <a:gd name="f428" fmla="*/ f345 f167 1"/>
                  <a:gd name="f429" fmla="*/ f346 f166 1"/>
                  <a:gd name="f430" fmla="*/ f347 f167 1"/>
                  <a:gd name="f431" fmla="*/ f348 f166 1"/>
                  <a:gd name="f432" fmla="*/ f349 f167 1"/>
                  <a:gd name="f433" fmla="*/ f350 f166 1"/>
                  <a:gd name="f434" fmla="*/ f351 f167 1"/>
                  <a:gd name="f435" fmla="*/ f352 f166 1"/>
                  <a:gd name="f436" fmla="*/ f353 f167 1"/>
                  <a:gd name="f437" fmla="*/ f354 f166 1"/>
                  <a:gd name="f438" fmla="*/ f355 f167 1"/>
                  <a:gd name="f439" fmla="*/ f356 f166 1"/>
                  <a:gd name="f440" fmla="*/ f357 f167 1"/>
                  <a:gd name="f441" fmla="*/ f358 f166 1"/>
                  <a:gd name="f442" fmla="*/ f359 f166 1"/>
                  <a:gd name="f443" fmla="*/ f360 f167 1"/>
                  <a:gd name="f444" fmla="*/ f361 f166 1"/>
                  <a:gd name="f445" fmla="*/ f362 f166 1"/>
                  <a:gd name="f446" fmla="*/ f363 f167 1"/>
                  <a:gd name="f447" fmla="*/ f364 f166 1"/>
                  <a:gd name="f448" fmla="*/ f365 f167 1"/>
                  <a:gd name="f449" fmla="*/ f366 f166 1"/>
                  <a:gd name="f450" fmla="*/ f367 f166 1"/>
                  <a:gd name="f451" fmla="*/ f368 f167 1"/>
                  <a:gd name="f452" fmla="*/ f369 f166 1"/>
                  <a:gd name="f453" fmla="*/ f370 f166 1"/>
                  <a:gd name="f454" fmla="*/ f371 f167 1"/>
                  <a:gd name="f455" fmla="*/ f372 f167 1"/>
                  <a:gd name="f456" fmla="*/ f373 f166 1"/>
                  <a:gd name="f457" fmla="*/ f374 f167 1"/>
                  <a:gd name="f458" fmla="*/ f375 f166 1"/>
                  <a:gd name="f459" fmla="*/ f376 f167 1"/>
                  <a:gd name="f460" fmla="*/ f377 f166 1"/>
                  <a:gd name="f461" fmla="*/ f378 f167 1"/>
                  <a:gd name="f462" fmla="*/ f379 f166 1"/>
                  <a:gd name="f463" fmla="*/ f380 f167 1"/>
                  <a:gd name="f464" fmla="*/ f381 f166 1"/>
                  <a:gd name="f465" fmla="*/ f382 f167 1"/>
                  <a:gd name="f466" fmla="*/ f383 f166 1"/>
                  <a:gd name="f467" fmla="*/ f384 f167 1"/>
                  <a:gd name="f468" fmla="*/ f385 f166 1"/>
                  <a:gd name="f469" fmla="*/ f386 f167 1"/>
                  <a:gd name="f470" fmla="*/ f387 f167 1"/>
                  <a:gd name="f471" fmla="*/ f388 f167 1"/>
                  <a:gd name="f472" fmla="*/ f389 f167 1"/>
                  <a:gd name="f473" fmla="*/ f390 f166 1"/>
                  <a:gd name="f474" fmla="*/ f391 f167 1"/>
                  <a:gd name="f475" fmla="*/ f392 f167 1"/>
                  <a:gd name="f476" fmla="*/ f393 f166 1"/>
                  <a:gd name="f477" fmla="*/ f394 f167 1"/>
                  <a:gd name="f478" fmla="*/ f395 f167 1"/>
                  <a:gd name="f479" fmla="*/ f396 f167 1"/>
                  <a:gd name="f480" fmla="*/ f397 f167 1"/>
                  <a:gd name="f481" fmla="*/ f398 f167 1"/>
                  <a:gd name="f482" fmla="*/ f399 f166 1"/>
                  <a:gd name="f483" fmla="*/ f400 f167 1"/>
                  <a:gd name="f484" fmla="*/ f401 f167 1"/>
                  <a:gd name="f485" fmla="*/ f402 f166 1"/>
                  <a:gd name="f486" fmla="*/ f403 f167 1"/>
                  <a:gd name="f487" fmla="*/ f404 f167 1"/>
                  <a:gd name="f488" fmla="*/ f405 f166 1"/>
                  <a:gd name="f489" fmla="*/ f406 f167 1"/>
                  <a:gd name="f490" fmla="*/ f407 f166 1"/>
                  <a:gd name="f491" fmla="*/ f408 f167 1"/>
                  <a:gd name="f492" fmla="*/ f409 f166 1"/>
                  <a:gd name="f493" fmla="*/ f410 f167 1"/>
                  <a:gd name="f494" fmla="*/ f411 f166 1"/>
                  <a:gd name="f495" fmla="*/ f412 f167 1"/>
                  <a:gd name="f496" fmla="*/ f413 f167 1"/>
                  <a:gd name="f497" fmla="*/ f414 f166 1"/>
                  <a:gd name="f498" fmla="*/ f415 f167 1"/>
                  <a:gd name="f499" fmla="*/ f416 f167 1"/>
                  <a:gd name="f500" fmla="*/ f417 f166 1"/>
                  <a:gd name="f501" fmla="*/ f418 f1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6">
                    <a:pos x="f423" y="f424"/>
                  </a:cxn>
                  <a:cxn ang="f256">
                    <a:pos x="f425" y="f426"/>
                  </a:cxn>
                  <a:cxn ang="f256">
                    <a:pos x="f427" y="f428"/>
                  </a:cxn>
                  <a:cxn ang="f256">
                    <a:pos x="f429" y="f430"/>
                  </a:cxn>
                  <a:cxn ang="f256">
                    <a:pos x="f431" y="f432"/>
                  </a:cxn>
                  <a:cxn ang="f256">
                    <a:pos x="f433" y="f424"/>
                  </a:cxn>
                  <a:cxn ang="f256">
                    <a:pos x="f433" y="f434"/>
                  </a:cxn>
                  <a:cxn ang="f256">
                    <a:pos x="f435" y="f436"/>
                  </a:cxn>
                  <a:cxn ang="f256">
                    <a:pos x="f437" y="f438"/>
                  </a:cxn>
                  <a:cxn ang="f256">
                    <a:pos x="f439" y="f440"/>
                  </a:cxn>
                  <a:cxn ang="f256">
                    <a:pos x="f441" y="f440"/>
                  </a:cxn>
                  <a:cxn ang="f256">
                    <a:pos x="f442" y="f443"/>
                  </a:cxn>
                  <a:cxn ang="f256">
                    <a:pos x="f444" y="f430"/>
                  </a:cxn>
                  <a:cxn ang="f256">
                    <a:pos x="f445" y="f446"/>
                  </a:cxn>
                  <a:cxn ang="f256">
                    <a:pos x="f447" y="f448"/>
                  </a:cxn>
                  <a:cxn ang="f256">
                    <a:pos x="f449" y="f448"/>
                  </a:cxn>
                  <a:cxn ang="f256">
                    <a:pos x="f450" y="f451"/>
                  </a:cxn>
                  <a:cxn ang="f256">
                    <a:pos x="f452" y="f436"/>
                  </a:cxn>
                  <a:cxn ang="f256">
                    <a:pos x="f453" y="f454"/>
                  </a:cxn>
                  <a:cxn ang="f256">
                    <a:pos x="f429" y="f455"/>
                  </a:cxn>
                  <a:cxn ang="f256">
                    <a:pos x="f456" y="f457"/>
                  </a:cxn>
                  <a:cxn ang="f256">
                    <a:pos x="f458" y="f459"/>
                  </a:cxn>
                  <a:cxn ang="f256">
                    <a:pos x="f460" y="f461"/>
                  </a:cxn>
                  <a:cxn ang="f256">
                    <a:pos x="f462" y="f463"/>
                  </a:cxn>
                  <a:cxn ang="f256">
                    <a:pos x="f464" y="f465"/>
                  </a:cxn>
                  <a:cxn ang="f256">
                    <a:pos x="f466" y="f467"/>
                  </a:cxn>
                  <a:cxn ang="f256">
                    <a:pos x="f468" y="f469"/>
                  </a:cxn>
                  <a:cxn ang="f256">
                    <a:pos x="f462" y="f470"/>
                  </a:cxn>
                  <a:cxn ang="f256">
                    <a:pos x="f427" y="f471"/>
                  </a:cxn>
                  <a:cxn ang="f256">
                    <a:pos x="f462" y="f472"/>
                  </a:cxn>
                  <a:cxn ang="f256">
                    <a:pos x="f473" y="f474"/>
                  </a:cxn>
                  <a:cxn ang="f256">
                    <a:pos x="f468" y="f475"/>
                  </a:cxn>
                  <a:cxn ang="f256">
                    <a:pos x="f464" y="f465"/>
                  </a:cxn>
                  <a:cxn ang="f256">
                    <a:pos x="f476" y="f477"/>
                  </a:cxn>
                  <a:cxn ang="f256">
                    <a:pos x="f462" y="f478"/>
                  </a:cxn>
                  <a:cxn ang="f256">
                    <a:pos x="f473" y="f479"/>
                  </a:cxn>
                  <a:cxn ang="f256">
                    <a:pos x="f427" y="f480"/>
                  </a:cxn>
                  <a:cxn ang="f256">
                    <a:pos x="f460" y="f481"/>
                  </a:cxn>
                  <a:cxn ang="f256">
                    <a:pos x="f444" y="f481"/>
                  </a:cxn>
                  <a:cxn ang="f256">
                    <a:pos x="f482" y="f483"/>
                  </a:cxn>
                  <a:cxn ang="f256">
                    <a:pos x="f429" y="f484"/>
                  </a:cxn>
                  <a:cxn ang="f256">
                    <a:pos x="f485" y="f486"/>
                  </a:cxn>
                  <a:cxn ang="f256">
                    <a:pos x="f468" y="f487"/>
                  </a:cxn>
                  <a:cxn ang="f256">
                    <a:pos x="f462" y="f481"/>
                  </a:cxn>
                  <a:cxn ang="f256">
                    <a:pos x="f488" y="f489"/>
                  </a:cxn>
                  <a:cxn ang="f256">
                    <a:pos x="f490" y="f491"/>
                  </a:cxn>
                  <a:cxn ang="f256">
                    <a:pos x="f492" y="f493"/>
                  </a:cxn>
                  <a:cxn ang="f256">
                    <a:pos x="f494" y="f495"/>
                  </a:cxn>
                  <a:cxn ang="f256">
                    <a:pos x="f425" y="f496"/>
                  </a:cxn>
                  <a:cxn ang="f256">
                    <a:pos x="f497" y="f498"/>
                  </a:cxn>
                  <a:cxn ang="f256">
                    <a:pos x="f423" y="f499"/>
                  </a:cxn>
                  <a:cxn ang="f256">
                    <a:pos x="f500" y="f501"/>
                  </a:cxn>
                </a:cxnLst>
                <a:rect l="f419" t="f422" r="f420" b="f421"/>
                <a:pathLst>
                  <a:path w="94" h="19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1"/>
                      <a:pt x="f19" y="f13"/>
                    </a:cubicBezTo>
                    <a:cubicBezTo>
                      <a:pt x="f16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27"/>
                      <a:pt x="f34" y="f27"/>
                    </a:cubicBezTo>
                    <a:cubicBezTo>
                      <a:pt x="f35" y="f36"/>
                      <a:pt x="f37" y="f36"/>
                      <a:pt x="f38" y="f39"/>
                    </a:cubicBezTo>
                    <a:cubicBezTo>
                      <a:pt x="f40" y="f23"/>
                      <a:pt x="f41" y="f39"/>
                      <a:pt x="f42" y="f39"/>
                    </a:cubicBezTo>
                    <a:cubicBezTo>
                      <a:pt x="f43" y="f25"/>
                      <a:pt x="f43" y="f36"/>
                      <a:pt x="f42" y="f32"/>
                    </a:cubicBezTo>
                    <a:cubicBezTo>
                      <a:pt x="f41" y="f27"/>
                      <a:pt x="f41" y="f29"/>
                      <a:pt x="f44" y="f30"/>
                    </a:cubicBezTo>
                    <a:cubicBezTo>
                      <a:pt x="f45" y="f31"/>
                      <a:pt x="f38" y="f26"/>
                      <a:pt x="f46" y="f34"/>
                    </a:cubicBezTo>
                    <a:cubicBezTo>
                      <a:pt x="f9" y="f17"/>
                      <a:pt x="f37" y="f35"/>
                      <a:pt x="f40" y="f15"/>
                    </a:cubicBezTo>
                    <a:cubicBezTo>
                      <a:pt x="f44" y="f20"/>
                      <a:pt x="f47" y="f17"/>
                      <a:pt x="f46" y="f34"/>
                    </a:cubicBezTo>
                    <a:cubicBezTo>
                      <a:pt x="f38" y="f33"/>
                      <a:pt x="f44" y="f33"/>
                      <a:pt x="f40" y="f34"/>
                    </a:cubicBezTo>
                    <a:cubicBezTo>
                      <a:pt x="f41" y="f22"/>
                      <a:pt x="f42" y="f22"/>
                      <a:pt x="f48" y="f22"/>
                    </a:cubicBezTo>
                    <a:cubicBezTo>
                      <a:pt x="f43" y="f24"/>
                      <a:pt x="f42" y="f24"/>
                      <a:pt x="f43" y="f26"/>
                    </a:cubicBezTo>
                    <a:cubicBezTo>
                      <a:pt x="f49" y="f33"/>
                      <a:pt x="f50" y="f28"/>
                      <a:pt x="f51" y="f33"/>
                    </a:cubicBezTo>
                    <a:cubicBezTo>
                      <a:pt x="f52" y="f26"/>
                      <a:pt x="f53" y="f33"/>
                      <a:pt x="f54" y="f28"/>
                    </a:cubicBezTo>
                    <a:cubicBezTo>
                      <a:pt x="f55" y="f31"/>
                      <a:pt x="f56" y="f29"/>
                      <a:pt x="f57" y="f27"/>
                    </a:cubicBezTo>
                    <a:cubicBezTo>
                      <a:pt x="f58" y="f32"/>
                      <a:pt x="f58" y="f36"/>
                      <a:pt x="f58" y="f25"/>
                    </a:cubicBezTo>
                    <a:cubicBezTo>
                      <a:pt x="f59" y="f21"/>
                      <a:pt x="f60" y="f23"/>
                      <a:pt x="f61" y="f23"/>
                    </a:cubicBezTo>
                    <a:cubicBezTo>
                      <a:pt x="f58" y="f62"/>
                      <a:pt x="f56" y="f62"/>
                      <a:pt x="f63" y="f25"/>
                    </a:cubicBezTo>
                    <a:cubicBezTo>
                      <a:pt x="f54" y="f36"/>
                      <a:pt x="f54" y="f27"/>
                      <a:pt x="f53" y="f36"/>
                    </a:cubicBezTo>
                    <a:cubicBezTo>
                      <a:pt x="f52" y="f27"/>
                      <a:pt x="f64" y="f36"/>
                      <a:pt x="f65" y="f29"/>
                    </a:cubicBezTo>
                    <a:cubicBezTo>
                      <a:pt x="f65" y="f30"/>
                      <a:pt x="f50" y="f30"/>
                      <a:pt x="f66" y="f30"/>
                    </a:cubicBezTo>
                    <a:cubicBezTo>
                      <a:pt x="f49" y="f27"/>
                      <a:pt x="f43" y="f32"/>
                      <a:pt x="f48" y="f39"/>
                    </a:cubicBezTo>
                    <a:cubicBezTo>
                      <a:pt x="f49" y="f67"/>
                      <a:pt x="f50" y="f62"/>
                      <a:pt x="f51" y="f62"/>
                    </a:cubicBezTo>
                    <a:cubicBezTo>
                      <a:pt x="f68" y="f62"/>
                      <a:pt x="f55" y="f18"/>
                      <a:pt x="f69" y="f16"/>
                    </a:cubicBezTo>
                    <a:cubicBezTo>
                      <a:pt x="f60" y="f70"/>
                      <a:pt x="f71" y="f72"/>
                      <a:pt x="f73" y="f12"/>
                    </a:cubicBezTo>
                    <a:cubicBezTo>
                      <a:pt x="f73" y="f10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2" y="f5"/>
                    </a:cubicBezTo>
                    <a:cubicBezTo>
                      <a:pt x="f83" y="f5"/>
                      <a:pt x="f83" y="f79"/>
                      <a:pt x="f83" y="f77"/>
                    </a:cubicBezTo>
                    <a:cubicBezTo>
                      <a:pt x="f83" y="f84"/>
                      <a:pt x="f85" y="f14"/>
                      <a:pt x="f6" y="f16"/>
                    </a:cubicBezTo>
                    <a:cubicBezTo>
                      <a:pt x="f6" y="f19"/>
                      <a:pt x="f83" y="f21"/>
                      <a:pt x="f86" y="f62"/>
                    </a:cubicBezTo>
                    <a:cubicBezTo>
                      <a:pt x="f87" y="f67"/>
                      <a:pt x="f88" y="f39"/>
                      <a:pt x="f78" y="f36"/>
                    </a:cubicBezTo>
                    <a:cubicBezTo>
                      <a:pt x="f89" y="f27"/>
                      <a:pt x="f90" y="f31"/>
                      <a:pt x="f71" y="f26"/>
                    </a:cubicBezTo>
                    <a:cubicBezTo>
                      <a:pt x="f60" y="f24"/>
                      <a:pt x="f69" y="f22"/>
                      <a:pt x="f55" y="f35"/>
                    </a:cubicBezTo>
                    <a:cubicBezTo>
                      <a:pt x="f63" y="f11"/>
                      <a:pt x="f68" y="f11"/>
                      <a:pt x="f53" y="f13"/>
                    </a:cubicBezTo>
                    <a:cubicBezTo>
                      <a:pt x="f53" y="f9"/>
                      <a:pt x="f53" y="f37"/>
                      <a:pt x="f52" y="f37"/>
                    </a:cubicBezTo>
                    <a:cubicBezTo>
                      <a:pt x="f66" y="f13"/>
                      <a:pt x="f66" y="f38"/>
                      <a:pt x="f42" y="f44"/>
                    </a:cubicBezTo>
                    <a:cubicBezTo>
                      <a:pt x="f41" y="f44"/>
                      <a:pt x="f41" y="f41"/>
                      <a:pt x="f41" y="f42"/>
                    </a:cubicBezTo>
                    <a:cubicBezTo>
                      <a:pt x="f45" y="f49"/>
                      <a:pt x="f37" y="f64"/>
                      <a:pt x="f37" y="f68"/>
                    </a:cubicBezTo>
                    <a:cubicBezTo>
                      <a:pt x="f15" y="f63"/>
                      <a:pt x="f13" y="f56"/>
                      <a:pt x="f13" y="f57"/>
                    </a:cubicBezTo>
                    <a:cubicBezTo>
                      <a:pt x="f11" y="f73"/>
                      <a:pt x="f11" y="f87"/>
                      <a:pt x="f47" y="f91"/>
                    </a:cubicBezTo>
                    <a:cubicBezTo>
                      <a:pt x="f44" y="f92"/>
                      <a:pt x="f38" y="f93"/>
                      <a:pt x="f47" y="f94"/>
                    </a:cubicBezTo>
                    <a:cubicBezTo>
                      <a:pt x="f37" y="f95"/>
                      <a:pt x="f37" y="f96"/>
                      <a:pt x="f13" y="f97"/>
                    </a:cubicBezTo>
                    <a:cubicBezTo>
                      <a:pt x="f11" y="f98"/>
                      <a:pt x="f35" y="f99"/>
                      <a:pt x="f22" y="f99"/>
                    </a:cubicBezTo>
                    <a:cubicBezTo>
                      <a:pt x="f24" y="f100"/>
                      <a:pt x="f26" y="f99"/>
                      <a:pt x="f28" y="f101"/>
                    </a:cubicBezTo>
                    <a:cubicBezTo>
                      <a:pt x="f33" y="f102"/>
                      <a:pt x="f22" y="f98"/>
                      <a:pt x="f22" y="f103"/>
                    </a:cubicBezTo>
                    <a:cubicBezTo>
                      <a:pt x="f22" y="f104"/>
                      <a:pt x="f35" y="f105"/>
                      <a:pt x="f20" y="f106"/>
                    </a:cubicBezTo>
                    <a:cubicBezTo>
                      <a:pt x="f20" y="f107"/>
                      <a:pt x="f35" y="f107"/>
                      <a:pt x="f35" y="f108"/>
                    </a:cubicBezTo>
                    <a:cubicBezTo>
                      <a:pt x="f11" y="f109"/>
                      <a:pt x="f13" y="f110"/>
                      <a:pt x="f11" y="f111"/>
                    </a:cubicBezTo>
                    <a:cubicBezTo>
                      <a:pt x="f35" y="f112"/>
                      <a:pt x="f11" y="f113"/>
                      <a:pt x="f15" y="f114"/>
                    </a:cubicBezTo>
                    <a:cubicBezTo>
                      <a:pt x="f13" y="f115"/>
                      <a:pt x="f11" y="f116"/>
                      <a:pt x="f17" y="f117"/>
                    </a:cubicBezTo>
                    <a:cubicBezTo>
                      <a:pt x="f20" y="f85"/>
                      <a:pt x="f22" y="f82"/>
                      <a:pt x="f22" y="f78"/>
                    </a:cubicBezTo>
                    <a:cubicBezTo>
                      <a:pt x="f34" y="f74"/>
                      <a:pt x="f24" y="f118"/>
                      <a:pt x="f28" y="f73"/>
                    </a:cubicBezTo>
                    <a:cubicBezTo>
                      <a:pt x="f28" y="f73"/>
                      <a:pt x="f28" y="f119"/>
                      <a:pt x="f28" y="f90"/>
                    </a:cubicBezTo>
                    <a:cubicBezTo>
                      <a:pt x="f33" y="f120"/>
                      <a:pt x="f26" y="f121"/>
                      <a:pt x="f34" y="f71"/>
                    </a:cubicBezTo>
                    <a:cubicBezTo>
                      <a:pt x="f28" y="f61"/>
                      <a:pt x="f31" y="f71"/>
                      <a:pt x="f30" y="f120"/>
                    </a:cubicBezTo>
                    <a:cubicBezTo>
                      <a:pt x="f29" y="f118"/>
                      <a:pt x="f28" y="f122"/>
                      <a:pt x="f28" y="f78"/>
                    </a:cubicBezTo>
                    <a:cubicBezTo>
                      <a:pt x="f28" y="f123"/>
                      <a:pt x="f34" y="f78"/>
                      <a:pt x="f22" y="f123"/>
                    </a:cubicBezTo>
                    <a:cubicBezTo>
                      <a:pt x="f17" y="f82"/>
                      <a:pt x="f26" y="f80"/>
                      <a:pt x="f33" y="f87"/>
                    </a:cubicBezTo>
                    <a:cubicBezTo>
                      <a:pt x="f26" y="f86"/>
                      <a:pt x="f26" y="f124"/>
                      <a:pt x="f17" y="f117"/>
                    </a:cubicBezTo>
                    <a:cubicBezTo>
                      <a:pt x="f24" y="f125"/>
                      <a:pt x="f22" y="f92"/>
                      <a:pt x="f17" y="f126"/>
                    </a:cubicBezTo>
                    <a:cubicBezTo>
                      <a:pt x="f20" y="f127"/>
                      <a:pt x="f17" y="f112"/>
                      <a:pt x="f17" y="f111"/>
                    </a:cubicBezTo>
                    <a:cubicBezTo>
                      <a:pt x="f17" y="f128"/>
                      <a:pt x="f22" y="f107"/>
                      <a:pt x="f20" y="f106"/>
                    </a:cubicBezTo>
                    <a:cubicBezTo>
                      <a:pt x="f20" y="f105"/>
                      <a:pt x="f17" y="f105"/>
                      <a:pt x="f22" y="f105"/>
                    </a:cubicBezTo>
                    <a:cubicBezTo>
                      <a:pt x="f34" y="f95"/>
                      <a:pt x="f34" y="f104"/>
                      <a:pt x="f24" y="f103"/>
                    </a:cubicBezTo>
                    <a:cubicBezTo>
                      <a:pt x="f24" y="f97"/>
                      <a:pt x="f24" y="f102"/>
                      <a:pt x="f24" y="f102"/>
                    </a:cubicBezTo>
                    <a:cubicBezTo>
                      <a:pt x="f31" y="f102"/>
                      <a:pt x="f28" y="f99"/>
                      <a:pt x="f28" y="f129"/>
                    </a:cubicBezTo>
                    <a:cubicBezTo>
                      <a:pt x="f28" y="f130"/>
                      <a:pt x="f31" y="f131"/>
                      <a:pt x="f31" y="f132"/>
                    </a:cubicBezTo>
                    <a:cubicBezTo>
                      <a:pt x="f30" y="f133"/>
                      <a:pt x="f30" y="f134"/>
                      <a:pt x="f33" y="f135"/>
                    </a:cubicBezTo>
                    <a:cubicBezTo>
                      <a:pt x="f26" y="f135"/>
                      <a:pt x="f33" y="f136"/>
                      <a:pt x="f33" y="f137"/>
                    </a:cubicBezTo>
                    <a:cubicBezTo>
                      <a:pt x="f31" y="f138"/>
                      <a:pt x="f33" y="f138"/>
                      <a:pt x="f34" y="f138"/>
                    </a:cubicBezTo>
                    <a:cubicBezTo>
                      <a:pt x="f24" y="f138"/>
                      <a:pt x="f17" y="f139"/>
                      <a:pt x="f17" y="f140"/>
                    </a:cubicBezTo>
                    <a:cubicBezTo>
                      <a:pt x="f17" y="f141"/>
                      <a:pt x="f35" y="f142"/>
                      <a:pt x="f13" y="f142"/>
                    </a:cubicBezTo>
                    <a:cubicBezTo>
                      <a:pt x="f47" y="f141"/>
                      <a:pt x="f44" y="f141"/>
                      <a:pt x="f43" y="f141"/>
                    </a:cubicBezTo>
                    <a:cubicBezTo>
                      <a:pt x="f43" y="f141"/>
                      <a:pt x="f48" y="f141"/>
                      <a:pt x="f48" y="f142"/>
                    </a:cubicBezTo>
                    <a:cubicBezTo>
                      <a:pt x="f48" y="f143"/>
                      <a:pt x="f43" y="f144"/>
                      <a:pt x="f42" y="f145"/>
                    </a:cubicBezTo>
                    <a:cubicBezTo>
                      <a:pt x="f42" y="f146"/>
                      <a:pt x="f40" y="f145"/>
                      <a:pt x="f41" y="f146"/>
                    </a:cubicBezTo>
                    <a:cubicBezTo>
                      <a:pt x="f48" y="f147"/>
                      <a:pt x="f49" y="f148"/>
                      <a:pt x="f43" y="f149"/>
                    </a:cubicBezTo>
                    <a:cubicBezTo>
                      <a:pt x="f42" y="f150"/>
                      <a:pt x="f42" y="f151"/>
                      <a:pt x="f42" y="f152"/>
                    </a:cubicBezTo>
                    <a:cubicBezTo>
                      <a:pt x="f40" y="f7"/>
                      <a:pt x="f44" y="f7"/>
                      <a:pt x="f38" y="f152"/>
                    </a:cubicBezTo>
                    <a:cubicBezTo>
                      <a:pt x="f46" y="f150"/>
                      <a:pt x="f47" y="f153"/>
                      <a:pt x="f9" y="f154"/>
                    </a:cubicBezTo>
                    <a:cubicBezTo>
                      <a:pt x="f35" y="f155"/>
                      <a:pt x="f11" y="f2"/>
                      <a:pt x="f35" y="f156"/>
                    </a:cubicBezTo>
                    <a:cubicBezTo>
                      <a:pt x="f20" y="f157"/>
                      <a:pt x="f22" y="f158"/>
                      <a:pt x="f17" y="f159"/>
                    </a:cubicBezTo>
                    <a:cubicBezTo>
                      <a:pt x="f20" y="f145"/>
                      <a:pt x="f22" y="f144"/>
                      <a:pt x="f34" y="f160"/>
                    </a:cubicBezTo>
                    <a:cubicBezTo>
                      <a:pt x="f26" y="f143"/>
                      <a:pt x="f28" y="f143"/>
                      <a:pt x="f28" y="f142"/>
                    </a:cubicBezTo>
                    <a:cubicBezTo>
                      <a:pt x="f30" y="f161"/>
                      <a:pt x="f29" y="f141"/>
                      <a:pt x="f27" y="f143"/>
                    </a:cubicBezTo>
                    <a:cubicBezTo>
                      <a:pt x="f27" y="f160"/>
                      <a:pt x="f32" y="f144"/>
                      <a:pt x="f36" y="f145"/>
                    </a:cubicBezTo>
                    <a:cubicBezTo>
                      <a:pt x="f25" y="f146"/>
                      <a:pt x="f39" y="f144"/>
                      <a:pt x="f39" y="f160"/>
                    </a:cubicBezTo>
                    <a:cubicBezTo>
                      <a:pt x="f39" y="f160"/>
                      <a:pt x="f39" y="f160"/>
                      <a:pt x="f39" y="f143"/>
                    </a:cubicBezTo>
                    <a:cubicBezTo>
                      <a:pt x="f36" y="f136"/>
                      <a:pt x="f25" y="f130"/>
                      <a:pt x="f27" y="f96"/>
                    </a:cubicBezTo>
                    <a:cubicBezTo>
                      <a:pt x="f29" y="f95"/>
                      <a:pt x="f29" y="f106"/>
                      <a:pt x="f30" y="f107"/>
                    </a:cubicBezTo>
                    <a:cubicBezTo>
                      <a:pt x="f30" y="f108"/>
                      <a:pt x="f30" y="f109"/>
                      <a:pt x="f30" y="f109"/>
                    </a:cubicBezTo>
                    <a:cubicBezTo>
                      <a:pt x="f28" y="f111"/>
                      <a:pt x="f30" y="f126"/>
                      <a:pt x="f29" y="f92"/>
                    </a:cubicBezTo>
                    <a:cubicBezTo>
                      <a:pt x="f27" y="f162"/>
                      <a:pt x="f27" y="f83"/>
                      <a:pt x="f25" y="f80"/>
                    </a:cubicBezTo>
                    <a:cubicBezTo>
                      <a:pt x="f36" y="f122"/>
                      <a:pt x="f39" y="f90"/>
                      <a:pt x="f23" y="f163"/>
                    </a:cubicBezTo>
                    <a:cubicBezTo>
                      <a:pt x="f39" y="f57"/>
                      <a:pt x="f23" y="f164"/>
                      <a:pt x="f25" y="f54"/>
                    </a:cubicBezTo>
                    <a:cubicBezTo>
                      <a:pt x="f25" y="f54"/>
                      <a:pt x="f25" y="f54"/>
                      <a:pt x="f25" y="f54"/>
                    </a:cubicBezTo>
                    <a:cubicBezTo>
                      <a:pt x="f62" y="f54"/>
                      <a:pt x="f23" y="f52"/>
                      <a:pt x="f67" y="f65"/>
                    </a:cubicBezTo>
                    <a:cubicBezTo>
                      <a:pt x="f19" y="f52"/>
                      <a:pt x="f16" y="f54"/>
                      <a:pt x="f14" y="f55"/>
                    </a:cubicBezTo>
                    <a:cubicBezTo>
                      <a:pt x="f75" y="f164"/>
                      <a:pt x="f81" y="f54"/>
                      <a:pt x="f81" y="f65"/>
                    </a:cubicBezTo>
                    <a:cubicBezTo>
                      <a:pt x="f5" y="f43"/>
                      <a:pt x="f81" y="f38"/>
                      <a:pt x="f8" y="f9"/>
                    </a:cubicBezTo>
                    <a:close/>
                  </a:path>
                </a:pathLst>
              </a:custGeom>
              <a:solidFill>
                <a:srgbClr val="6929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33">
                <a:extLst>
                  <a:ext uri="{FF2B5EF4-FFF2-40B4-BE49-F238E27FC236}">
                    <a16:creationId xmlns:a16="http://schemas.microsoft.com/office/drawing/2014/main" id="{6E2650FF-DE66-411C-86D0-D72D9FDC54F3}"/>
                  </a:ext>
                </a:extLst>
              </p:cNvPr>
              <p:cNvSpPr/>
              <p:nvPr/>
            </p:nvSpPr>
            <p:spPr>
              <a:xfrm>
                <a:off x="3816348" y="1885950"/>
                <a:ext cx="444498" cy="241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8"/>
                  <a:gd name="f7" fmla="val 64"/>
                  <a:gd name="f8" fmla="val 15"/>
                  <a:gd name="f9" fmla="val 29"/>
                  <a:gd name="f10" fmla="val 18"/>
                  <a:gd name="f11" fmla="val 21"/>
                  <a:gd name="f12" fmla="val 30"/>
                  <a:gd name="f13" fmla="val 24"/>
                  <a:gd name="f14" fmla="val 28"/>
                  <a:gd name="f15" fmla="val 25"/>
                  <a:gd name="f16" fmla="val 26"/>
                  <a:gd name="f17" fmla="val 32"/>
                  <a:gd name="f18" fmla="val 27"/>
                  <a:gd name="f19" fmla="val 34"/>
                  <a:gd name="f20" fmla="val 36"/>
                  <a:gd name="f21" fmla="val 22"/>
                  <a:gd name="f22" fmla="val 38"/>
                  <a:gd name="f23" fmla="val 40"/>
                  <a:gd name="f24" fmla="val 42"/>
                  <a:gd name="f25" fmla="val 43"/>
                  <a:gd name="f26" fmla="val 44"/>
                  <a:gd name="f27" fmla="val 46"/>
                  <a:gd name="f28" fmla="val 31"/>
                  <a:gd name="f29" fmla="val 50"/>
                  <a:gd name="f30" fmla="val 35"/>
                  <a:gd name="f31" fmla="val 49"/>
                  <a:gd name="f32" fmla="val 48"/>
                  <a:gd name="f33" fmla="val 41"/>
                  <a:gd name="f34" fmla="val 47"/>
                  <a:gd name="f35" fmla="val 52"/>
                  <a:gd name="f36" fmla="val 56"/>
                  <a:gd name="f37" fmla="val 58"/>
                  <a:gd name="f38" fmla="val 60"/>
                  <a:gd name="f39" fmla="val 61"/>
                  <a:gd name="f40" fmla="val 57"/>
                  <a:gd name="f41" fmla="val 51"/>
                  <a:gd name="f42" fmla="val 45"/>
                  <a:gd name="f43" fmla="val 54"/>
                  <a:gd name="f44" fmla="val 67"/>
                  <a:gd name="f45" fmla="val 39"/>
                  <a:gd name="f46" fmla="val 80"/>
                  <a:gd name="f47" fmla="val 94"/>
                  <a:gd name="f48" fmla="val 92"/>
                  <a:gd name="f49" fmla="val 90"/>
                  <a:gd name="f50" fmla="val 88"/>
                  <a:gd name="f51" fmla="val 79"/>
                  <a:gd name="f52" fmla="val 70"/>
                  <a:gd name="f53" fmla="val 59"/>
                  <a:gd name="f54" fmla="val 37"/>
                  <a:gd name="f55" fmla="val 66"/>
                  <a:gd name="f56" fmla="val 69"/>
                  <a:gd name="f57" fmla="val 72"/>
                  <a:gd name="f58" fmla="val 75"/>
                  <a:gd name="f59" fmla="val 78"/>
                  <a:gd name="f60" fmla="val 65"/>
                  <a:gd name="f61" fmla="val 63"/>
                  <a:gd name="f62" fmla="val 23"/>
                  <a:gd name="f63" fmla="val 68"/>
                  <a:gd name="f64" fmla="val 19"/>
                  <a:gd name="f65" fmla="val 17"/>
                  <a:gd name="f66" fmla="val 71"/>
                  <a:gd name="f67" fmla="val 14"/>
                  <a:gd name="f68" fmla="val 76"/>
                  <a:gd name="f69" fmla="val 13"/>
                  <a:gd name="f70" fmla="val 85"/>
                  <a:gd name="f71" fmla="val 16"/>
                  <a:gd name="f72" fmla="val 74"/>
                  <a:gd name="f73" fmla="val 12"/>
                  <a:gd name="f74" fmla="val 10"/>
                  <a:gd name="f75" fmla="val 7"/>
                  <a:gd name="f76" fmla="val 5"/>
                  <a:gd name="f77" fmla="val 62"/>
                  <a:gd name="f78" fmla="val 3"/>
                  <a:gd name="f79" fmla="val 2"/>
                  <a:gd name="f80" fmla="val 1"/>
                  <a:gd name="f81" fmla="val 81"/>
                  <a:gd name="f82" fmla="val 108"/>
                  <a:gd name="f83" fmla="val 11"/>
                  <a:gd name="f84" fmla="val 109"/>
                  <a:gd name="f85" fmla="val 110"/>
                  <a:gd name="f86" fmla="val 111"/>
                  <a:gd name="f87" fmla="val 112"/>
                  <a:gd name="f88" fmla="val 113"/>
                  <a:gd name="f89" fmla="val 20"/>
                  <a:gd name="f90" fmla="val 105"/>
                  <a:gd name="f91" fmla="val 102"/>
                  <a:gd name="f92" fmla="val 100"/>
                  <a:gd name="f93" fmla="val 97"/>
                  <a:gd name="f94" fmla="val 95"/>
                  <a:gd name="f95" fmla="val 93"/>
                  <a:gd name="f96" fmla="val 98"/>
                  <a:gd name="f97" fmla="val 103"/>
                  <a:gd name="f98" fmla="val 107"/>
                  <a:gd name="f99" fmla="val 106"/>
                  <a:gd name="f100" fmla="val 99"/>
                  <a:gd name="f101" fmla="val 96"/>
                  <a:gd name="f102" fmla="val 33"/>
                  <a:gd name="f103" fmla="val 104"/>
                  <a:gd name="f104" fmla="val 77"/>
                  <a:gd name="f105" fmla="val 83"/>
                  <a:gd name="f106" fmla="val 114"/>
                  <a:gd name="f107" fmla="val 115"/>
                  <a:gd name="f108" fmla="val 117"/>
                  <a:gd name="f109" fmla="val 116"/>
                  <a:gd name="f110" fmla="val 101"/>
                  <a:gd name="f111" fmla="val 53"/>
                  <a:gd name="f112" fmla="val 55"/>
                  <a:gd name="f113" fmla="val 89"/>
                  <a:gd name="f114" fmla="val 86"/>
                  <a:gd name="f115" fmla="val 82"/>
                  <a:gd name="f116" fmla="val 6"/>
                  <a:gd name="f117" fmla="val 4"/>
                  <a:gd name="f118" fmla="val 8"/>
                  <a:gd name="f119" fmla="+- 0 0 -90"/>
                  <a:gd name="f120" fmla="*/ f3 1 118"/>
                  <a:gd name="f121" fmla="*/ f4 1 64"/>
                  <a:gd name="f122" fmla="val f5"/>
                  <a:gd name="f123" fmla="val f6"/>
                  <a:gd name="f124" fmla="val f7"/>
                  <a:gd name="f125" fmla="*/ f119 f0 1"/>
                  <a:gd name="f126" fmla="+- f124 0 f122"/>
                  <a:gd name="f127" fmla="+- f123 0 f122"/>
                  <a:gd name="f128" fmla="*/ f125 1 f2"/>
                  <a:gd name="f129" fmla="*/ f127 1 118"/>
                  <a:gd name="f130" fmla="*/ f126 1 64"/>
                  <a:gd name="f131" fmla="*/ 24 f127 1"/>
                  <a:gd name="f132" fmla="*/ 28 f126 1"/>
                  <a:gd name="f133" fmla="*/ 36 f126 1"/>
                  <a:gd name="f134" fmla="*/ 44 f126 1"/>
                  <a:gd name="f135" fmla="*/ 43 f127 1"/>
                  <a:gd name="f136" fmla="*/ 49 f126 1"/>
                  <a:gd name="f137" fmla="*/ 61 f127 1"/>
                  <a:gd name="f138" fmla="*/ 50 f126 1"/>
                  <a:gd name="f139" fmla="*/ 46 f127 1"/>
                  <a:gd name="f140" fmla="*/ 47 f126 1"/>
                  <a:gd name="f141" fmla="*/ 94 f127 1"/>
                  <a:gd name="f142" fmla="*/ 60 f127 1"/>
                  <a:gd name="f143" fmla="*/ 40 f126 1"/>
                  <a:gd name="f144" fmla="*/ 69 f127 1"/>
                  <a:gd name="f145" fmla="*/ 30 f126 1"/>
                  <a:gd name="f146" fmla="*/ 59 f127 1"/>
                  <a:gd name="f147" fmla="*/ 25 f126 1"/>
                  <a:gd name="f148" fmla="*/ 19 f126 1"/>
                  <a:gd name="f149" fmla="*/ 85 f127 1"/>
                  <a:gd name="f150" fmla="*/ 16 f126 1"/>
                  <a:gd name="f151" fmla="*/ 67 f127 1"/>
                  <a:gd name="f152" fmla="*/ 12 f126 1"/>
                  <a:gd name="f153" fmla="*/ 63 f127 1"/>
                  <a:gd name="f154" fmla="*/ 2 f126 1"/>
                  <a:gd name="f155" fmla="*/ 108 f127 1"/>
                  <a:gd name="f156" fmla="*/ 11 f126 1"/>
                  <a:gd name="f157" fmla="*/ 111 f127 1"/>
                  <a:gd name="f158" fmla="*/ 15 f126 1"/>
                  <a:gd name="f159" fmla="*/ 20 f126 1"/>
                  <a:gd name="f160" fmla="*/ 93 f127 1"/>
                  <a:gd name="f161" fmla="*/ 109 f127 1"/>
                  <a:gd name="f162" fmla="*/ 96 f127 1"/>
                  <a:gd name="f163" fmla="*/ 22 f126 1"/>
                  <a:gd name="f164" fmla="*/ 107 f127 1"/>
                  <a:gd name="f165" fmla="*/ 80 f127 1"/>
                  <a:gd name="f166" fmla="*/ 26 f126 1"/>
                  <a:gd name="f167" fmla="*/ 33 f126 1"/>
                  <a:gd name="f168" fmla="*/ 106 f127 1"/>
                  <a:gd name="f169" fmla="*/ 42 f126 1"/>
                  <a:gd name="f170" fmla="*/ 76 f127 1"/>
                  <a:gd name="f171" fmla="*/ 43 f126 1"/>
                  <a:gd name="f172" fmla="*/ 116 f127 1"/>
                  <a:gd name="f173" fmla="*/ 101 f127 1"/>
                  <a:gd name="f174" fmla="*/ 48 f126 1"/>
                  <a:gd name="f175" fmla="*/ 117 f127 1"/>
                  <a:gd name="f176" fmla="*/ 55 f126 1"/>
                  <a:gd name="f177" fmla="*/ 77 f127 1"/>
                  <a:gd name="f178" fmla="*/ 114 f127 1"/>
                  <a:gd name="f179" fmla="*/ 58 f126 1"/>
                  <a:gd name="f180" fmla="*/ 105 f127 1"/>
                  <a:gd name="f181" fmla="*/ 62 f126 1"/>
                  <a:gd name="f182" fmla="*/ 82 f127 1"/>
                  <a:gd name="f183" fmla="*/ 57 f126 1"/>
                  <a:gd name="f184" fmla="*/ 58 f127 1"/>
                  <a:gd name="f185" fmla="*/ 37 f127 1"/>
                  <a:gd name="f186" fmla="*/ 61 f126 1"/>
                  <a:gd name="f187" fmla="*/ 6 f127 1"/>
                  <a:gd name="f188" fmla="*/ 64 f126 1"/>
                  <a:gd name="f189" fmla="*/ 1 f127 1"/>
                  <a:gd name="f190" fmla="*/ 8 f127 1"/>
                  <a:gd name="f191" fmla="*/ 56 f126 1"/>
                  <a:gd name="f192" fmla="*/ 2 f127 1"/>
                  <a:gd name="f193" fmla="*/ 16 f127 1"/>
                  <a:gd name="f194" fmla="*/ 10 f127 1"/>
                  <a:gd name="f195" fmla="*/ 46 f126 1"/>
                  <a:gd name="f196" fmla="*/ 12 f127 1"/>
                  <a:gd name="f197" fmla="*/ 38 f126 1"/>
                  <a:gd name="f198" fmla="*/ 15 f127 1"/>
                  <a:gd name="f199" fmla="*/ 29 f126 1"/>
                  <a:gd name="f200" fmla="+- f128 0 f1"/>
                  <a:gd name="f201" fmla="*/ f131 1 118"/>
                  <a:gd name="f202" fmla="*/ f132 1 64"/>
                  <a:gd name="f203" fmla="*/ f133 1 64"/>
                  <a:gd name="f204" fmla="*/ f134 1 64"/>
                  <a:gd name="f205" fmla="*/ f135 1 118"/>
                  <a:gd name="f206" fmla="*/ f136 1 64"/>
                  <a:gd name="f207" fmla="*/ f137 1 118"/>
                  <a:gd name="f208" fmla="*/ f138 1 64"/>
                  <a:gd name="f209" fmla="*/ f139 1 118"/>
                  <a:gd name="f210" fmla="*/ f140 1 64"/>
                  <a:gd name="f211" fmla="*/ f141 1 118"/>
                  <a:gd name="f212" fmla="*/ f142 1 118"/>
                  <a:gd name="f213" fmla="*/ f143 1 64"/>
                  <a:gd name="f214" fmla="*/ f144 1 118"/>
                  <a:gd name="f215" fmla="*/ f145 1 64"/>
                  <a:gd name="f216" fmla="*/ f146 1 118"/>
                  <a:gd name="f217" fmla="*/ f147 1 64"/>
                  <a:gd name="f218" fmla="*/ f148 1 64"/>
                  <a:gd name="f219" fmla="*/ f149 1 118"/>
                  <a:gd name="f220" fmla="*/ f150 1 64"/>
                  <a:gd name="f221" fmla="*/ f151 1 118"/>
                  <a:gd name="f222" fmla="*/ f152 1 64"/>
                  <a:gd name="f223" fmla="*/ f153 1 118"/>
                  <a:gd name="f224" fmla="*/ f154 1 64"/>
                  <a:gd name="f225" fmla="*/ f155 1 118"/>
                  <a:gd name="f226" fmla="*/ f156 1 64"/>
                  <a:gd name="f227" fmla="*/ f157 1 118"/>
                  <a:gd name="f228" fmla="*/ f158 1 64"/>
                  <a:gd name="f229" fmla="*/ f159 1 64"/>
                  <a:gd name="f230" fmla="*/ f160 1 118"/>
                  <a:gd name="f231" fmla="*/ f161 1 118"/>
                  <a:gd name="f232" fmla="*/ f162 1 118"/>
                  <a:gd name="f233" fmla="*/ f163 1 64"/>
                  <a:gd name="f234" fmla="*/ f164 1 118"/>
                  <a:gd name="f235" fmla="*/ f165 1 118"/>
                  <a:gd name="f236" fmla="*/ f166 1 64"/>
                  <a:gd name="f237" fmla="*/ f167 1 64"/>
                  <a:gd name="f238" fmla="*/ f168 1 118"/>
                  <a:gd name="f239" fmla="*/ f169 1 64"/>
                  <a:gd name="f240" fmla="*/ f170 1 118"/>
                  <a:gd name="f241" fmla="*/ f171 1 64"/>
                  <a:gd name="f242" fmla="*/ f172 1 118"/>
                  <a:gd name="f243" fmla="*/ f173 1 118"/>
                  <a:gd name="f244" fmla="*/ f174 1 64"/>
                  <a:gd name="f245" fmla="*/ f175 1 118"/>
                  <a:gd name="f246" fmla="*/ f176 1 64"/>
                  <a:gd name="f247" fmla="*/ f177 1 118"/>
                  <a:gd name="f248" fmla="*/ f178 1 118"/>
                  <a:gd name="f249" fmla="*/ f179 1 64"/>
                  <a:gd name="f250" fmla="*/ f180 1 118"/>
                  <a:gd name="f251" fmla="*/ f181 1 64"/>
                  <a:gd name="f252" fmla="*/ f182 1 118"/>
                  <a:gd name="f253" fmla="*/ f183 1 64"/>
                  <a:gd name="f254" fmla="*/ f184 1 118"/>
                  <a:gd name="f255" fmla="*/ f185 1 118"/>
                  <a:gd name="f256" fmla="*/ f186 1 64"/>
                  <a:gd name="f257" fmla="*/ f187 1 118"/>
                  <a:gd name="f258" fmla="*/ f188 1 64"/>
                  <a:gd name="f259" fmla="*/ f189 1 118"/>
                  <a:gd name="f260" fmla="*/ f190 1 118"/>
                  <a:gd name="f261" fmla="*/ f191 1 64"/>
                  <a:gd name="f262" fmla="*/ f192 1 118"/>
                  <a:gd name="f263" fmla="*/ f193 1 118"/>
                  <a:gd name="f264" fmla="*/ f194 1 118"/>
                  <a:gd name="f265" fmla="*/ f195 1 64"/>
                  <a:gd name="f266" fmla="*/ f196 1 118"/>
                  <a:gd name="f267" fmla="*/ f197 1 64"/>
                  <a:gd name="f268" fmla="*/ f198 1 118"/>
                  <a:gd name="f269" fmla="*/ f199 1 64"/>
                  <a:gd name="f270" fmla="*/ 0 1 f129"/>
                  <a:gd name="f271" fmla="*/ f123 1 f129"/>
                  <a:gd name="f272" fmla="*/ 0 1 f130"/>
                  <a:gd name="f273" fmla="*/ f124 1 f130"/>
                  <a:gd name="f274" fmla="*/ f201 1 f129"/>
                  <a:gd name="f275" fmla="*/ f202 1 f130"/>
                  <a:gd name="f276" fmla="*/ f203 1 f130"/>
                  <a:gd name="f277" fmla="*/ f204 1 f130"/>
                  <a:gd name="f278" fmla="*/ f205 1 f129"/>
                  <a:gd name="f279" fmla="*/ f206 1 f130"/>
                  <a:gd name="f280" fmla="*/ f207 1 f129"/>
                  <a:gd name="f281" fmla="*/ f208 1 f130"/>
                  <a:gd name="f282" fmla="*/ f209 1 f129"/>
                  <a:gd name="f283" fmla="*/ f210 1 f130"/>
                  <a:gd name="f284" fmla="*/ f211 1 f129"/>
                  <a:gd name="f285" fmla="*/ f212 1 f129"/>
                  <a:gd name="f286" fmla="*/ f213 1 f130"/>
                  <a:gd name="f287" fmla="*/ f214 1 f129"/>
                  <a:gd name="f288" fmla="*/ f215 1 f130"/>
                  <a:gd name="f289" fmla="*/ f216 1 f129"/>
                  <a:gd name="f290" fmla="*/ f217 1 f130"/>
                  <a:gd name="f291" fmla="*/ f218 1 f130"/>
                  <a:gd name="f292" fmla="*/ f219 1 f129"/>
                  <a:gd name="f293" fmla="*/ f220 1 f130"/>
                  <a:gd name="f294" fmla="*/ f221 1 f129"/>
                  <a:gd name="f295" fmla="*/ f222 1 f130"/>
                  <a:gd name="f296" fmla="*/ f223 1 f129"/>
                  <a:gd name="f297" fmla="*/ f224 1 f130"/>
                  <a:gd name="f298" fmla="*/ f225 1 f129"/>
                  <a:gd name="f299" fmla="*/ f226 1 f130"/>
                  <a:gd name="f300" fmla="*/ f227 1 f129"/>
                  <a:gd name="f301" fmla="*/ f228 1 f130"/>
                  <a:gd name="f302" fmla="*/ f229 1 f130"/>
                  <a:gd name="f303" fmla="*/ f230 1 f129"/>
                  <a:gd name="f304" fmla="*/ f231 1 f129"/>
                  <a:gd name="f305" fmla="*/ f232 1 f129"/>
                  <a:gd name="f306" fmla="*/ f233 1 f130"/>
                  <a:gd name="f307" fmla="*/ f234 1 f129"/>
                  <a:gd name="f308" fmla="*/ f235 1 f129"/>
                  <a:gd name="f309" fmla="*/ f236 1 f130"/>
                  <a:gd name="f310" fmla="*/ f237 1 f130"/>
                  <a:gd name="f311" fmla="*/ f238 1 f129"/>
                  <a:gd name="f312" fmla="*/ f239 1 f130"/>
                  <a:gd name="f313" fmla="*/ f240 1 f129"/>
                  <a:gd name="f314" fmla="*/ f241 1 f130"/>
                  <a:gd name="f315" fmla="*/ f242 1 f129"/>
                  <a:gd name="f316" fmla="*/ f243 1 f129"/>
                  <a:gd name="f317" fmla="*/ f244 1 f130"/>
                  <a:gd name="f318" fmla="*/ f245 1 f129"/>
                  <a:gd name="f319" fmla="*/ f246 1 f130"/>
                  <a:gd name="f320" fmla="*/ f247 1 f129"/>
                  <a:gd name="f321" fmla="*/ f248 1 f129"/>
                  <a:gd name="f322" fmla="*/ f249 1 f130"/>
                  <a:gd name="f323" fmla="*/ f250 1 f129"/>
                  <a:gd name="f324" fmla="*/ f251 1 f130"/>
                  <a:gd name="f325" fmla="*/ f252 1 f129"/>
                  <a:gd name="f326" fmla="*/ f253 1 f130"/>
                  <a:gd name="f327" fmla="*/ f254 1 f129"/>
                  <a:gd name="f328" fmla="*/ f255 1 f129"/>
                  <a:gd name="f329" fmla="*/ f256 1 f130"/>
                  <a:gd name="f330" fmla="*/ f257 1 f129"/>
                  <a:gd name="f331" fmla="*/ f258 1 f130"/>
                  <a:gd name="f332" fmla="*/ f259 1 f129"/>
                  <a:gd name="f333" fmla="*/ f260 1 f129"/>
                  <a:gd name="f334" fmla="*/ f261 1 f130"/>
                  <a:gd name="f335" fmla="*/ f262 1 f129"/>
                  <a:gd name="f336" fmla="*/ f263 1 f129"/>
                  <a:gd name="f337" fmla="*/ f264 1 f129"/>
                  <a:gd name="f338" fmla="*/ f265 1 f130"/>
                  <a:gd name="f339" fmla="*/ f266 1 f129"/>
                  <a:gd name="f340" fmla="*/ f267 1 f130"/>
                  <a:gd name="f341" fmla="*/ f268 1 f129"/>
                  <a:gd name="f342" fmla="*/ f269 1 f130"/>
                  <a:gd name="f343" fmla="*/ f270 f120 1"/>
                  <a:gd name="f344" fmla="*/ f271 f120 1"/>
                  <a:gd name="f345" fmla="*/ f273 f121 1"/>
                  <a:gd name="f346" fmla="*/ f272 f121 1"/>
                  <a:gd name="f347" fmla="*/ f274 f120 1"/>
                  <a:gd name="f348" fmla="*/ f275 f121 1"/>
                  <a:gd name="f349" fmla="*/ f276 f121 1"/>
                  <a:gd name="f350" fmla="*/ f277 f121 1"/>
                  <a:gd name="f351" fmla="*/ f278 f120 1"/>
                  <a:gd name="f352" fmla="*/ f279 f121 1"/>
                  <a:gd name="f353" fmla="*/ f280 f120 1"/>
                  <a:gd name="f354" fmla="*/ f281 f121 1"/>
                  <a:gd name="f355" fmla="*/ f282 f120 1"/>
                  <a:gd name="f356" fmla="*/ f283 f121 1"/>
                  <a:gd name="f357" fmla="*/ f284 f120 1"/>
                  <a:gd name="f358" fmla="*/ f285 f120 1"/>
                  <a:gd name="f359" fmla="*/ f286 f121 1"/>
                  <a:gd name="f360" fmla="*/ f287 f120 1"/>
                  <a:gd name="f361" fmla="*/ f288 f121 1"/>
                  <a:gd name="f362" fmla="*/ f289 f120 1"/>
                  <a:gd name="f363" fmla="*/ f290 f121 1"/>
                  <a:gd name="f364" fmla="*/ f291 f121 1"/>
                  <a:gd name="f365" fmla="*/ f292 f120 1"/>
                  <a:gd name="f366" fmla="*/ f293 f121 1"/>
                  <a:gd name="f367" fmla="*/ f294 f120 1"/>
                  <a:gd name="f368" fmla="*/ f295 f121 1"/>
                  <a:gd name="f369" fmla="*/ f296 f120 1"/>
                  <a:gd name="f370" fmla="*/ f297 f121 1"/>
                  <a:gd name="f371" fmla="*/ f298 f120 1"/>
                  <a:gd name="f372" fmla="*/ f299 f121 1"/>
                  <a:gd name="f373" fmla="*/ f300 f120 1"/>
                  <a:gd name="f374" fmla="*/ f301 f121 1"/>
                  <a:gd name="f375" fmla="*/ f302 f121 1"/>
                  <a:gd name="f376" fmla="*/ f303 f120 1"/>
                  <a:gd name="f377" fmla="*/ f304 f120 1"/>
                  <a:gd name="f378" fmla="*/ f305 f120 1"/>
                  <a:gd name="f379" fmla="*/ f306 f121 1"/>
                  <a:gd name="f380" fmla="*/ f307 f120 1"/>
                  <a:gd name="f381" fmla="*/ f308 f120 1"/>
                  <a:gd name="f382" fmla="*/ f309 f121 1"/>
                  <a:gd name="f383" fmla="*/ f310 f121 1"/>
                  <a:gd name="f384" fmla="*/ f311 f120 1"/>
                  <a:gd name="f385" fmla="*/ f312 f121 1"/>
                  <a:gd name="f386" fmla="*/ f313 f120 1"/>
                  <a:gd name="f387" fmla="*/ f314 f121 1"/>
                  <a:gd name="f388" fmla="*/ f315 f120 1"/>
                  <a:gd name="f389" fmla="*/ f316 f120 1"/>
                  <a:gd name="f390" fmla="*/ f317 f121 1"/>
                  <a:gd name="f391" fmla="*/ f318 f120 1"/>
                  <a:gd name="f392" fmla="*/ f319 f121 1"/>
                  <a:gd name="f393" fmla="*/ f320 f120 1"/>
                  <a:gd name="f394" fmla="*/ f321 f120 1"/>
                  <a:gd name="f395" fmla="*/ f322 f121 1"/>
                  <a:gd name="f396" fmla="*/ f323 f120 1"/>
                  <a:gd name="f397" fmla="*/ f324 f121 1"/>
                  <a:gd name="f398" fmla="*/ f325 f120 1"/>
                  <a:gd name="f399" fmla="*/ f326 f121 1"/>
                  <a:gd name="f400" fmla="*/ f327 f120 1"/>
                  <a:gd name="f401" fmla="*/ f328 f120 1"/>
                  <a:gd name="f402" fmla="*/ f329 f121 1"/>
                  <a:gd name="f403" fmla="*/ f330 f120 1"/>
                  <a:gd name="f404" fmla="*/ f331 f121 1"/>
                  <a:gd name="f405" fmla="*/ f332 f120 1"/>
                  <a:gd name="f406" fmla="*/ f333 f120 1"/>
                  <a:gd name="f407" fmla="*/ f334 f121 1"/>
                  <a:gd name="f408" fmla="*/ f335 f120 1"/>
                  <a:gd name="f409" fmla="*/ f336 f120 1"/>
                  <a:gd name="f410" fmla="*/ f337 f120 1"/>
                  <a:gd name="f411" fmla="*/ f338 f121 1"/>
                  <a:gd name="f412" fmla="*/ f339 f120 1"/>
                  <a:gd name="f413" fmla="*/ f340 f121 1"/>
                  <a:gd name="f414" fmla="*/ f341 f120 1"/>
                  <a:gd name="f415" fmla="*/ f342 f1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0">
                    <a:pos x="f347" y="f348"/>
                  </a:cxn>
                  <a:cxn ang="f200">
                    <a:pos x="f347" y="f349"/>
                  </a:cxn>
                  <a:cxn ang="f200">
                    <a:pos x="f347" y="f350"/>
                  </a:cxn>
                  <a:cxn ang="f200">
                    <a:pos x="f351" y="f352"/>
                  </a:cxn>
                  <a:cxn ang="f200">
                    <a:pos x="f353" y="f354"/>
                  </a:cxn>
                  <a:cxn ang="f200">
                    <a:pos x="f355" y="f356"/>
                  </a:cxn>
                  <a:cxn ang="f200">
                    <a:pos x="f357" y="f350"/>
                  </a:cxn>
                  <a:cxn ang="f200">
                    <a:pos x="f358" y="f359"/>
                  </a:cxn>
                  <a:cxn ang="f200">
                    <a:pos x="f360" y="f361"/>
                  </a:cxn>
                  <a:cxn ang="f200">
                    <a:pos x="f360" y="f361"/>
                  </a:cxn>
                  <a:cxn ang="f200">
                    <a:pos x="f362" y="f363"/>
                  </a:cxn>
                  <a:cxn ang="f200">
                    <a:pos x="f360" y="f364"/>
                  </a:cxn>
                  <a:cxn ang="f200">
                    <a:pos x="f365" y="f366"/>
                  </a:cxn>
                  <a:cxn ang="f200">
                    <a:pos x="f367" y="f368"/>
                  </a:cxn>
                  <a:cxn ang="f200">
                    <a:pos x="f369" y="f370"/>
                  </a:cxn>
                  <a:cxn ang="f200">
                    <a:pos x="f371" y="f372"/>
                  </a:cxn>
                  <a:cxn ang="f200">
                    <a:pos x="f373" y="f374"/>
                  </a:cxn>
                  <a:cxn ang="f200">
                    <a:pos x="f371" y="f375"/>
                  </a:cxn>
                  <a:cxn ang="f200">
                    <a:pos x="f376" y="f374"/>
                  </a:cxn>
                  <a:cxn ang="f200">
                    <a:pos x="f377" y="f363"/>
                  </a:cxn>
                  <a:cxn ang="f200">
                    <a:pos x="f378" y="f379"/>
                  </a:cxn>
                  <a:cxn ang="f200">
                    <a:pos x="f377" y="f348"/>
                  </a:cxn>
                  <a:cxn ang="f200">
                    <a:pos x="f380" y="f361"/>
                  </a:cxn>
                  <a:cxn ang="f200">
                    <a:pos x="f381" y="f382"/>
                  </a:cxn>
                  <a:cxn ang="f200">
                    <a:pos x="f377" y="f383"/>
                  </a:cxn>
                  <a:cxn ang="f200">
                    <a:pos x="f384" y="f385"/>
                  </a:cxn>
                  <a:cxn ang="f200">
                    <a:pos x="f386" y="f349"/>
                  </a:cxn>
                  <a:cxn ang="f200">
                    <a:pos x="f377" y="f387"/>
                  </a:cxn>
                  <a:cxn ang="f200">
                    <a:pos x="f388" y="f354"/>
                  </a:cxn>
                  <a:cxn ang="f200">
                    <a:pos x="f389" y="f390"/>
                  </a:cxn>
                  <a:cxn ang="f200">
                    <a:pos x="f391" y="f392"/>
                  </a:cxn>
                  <a:cxn ang="f200">
                    <a:pos x="f393" y="f390"/>
                  </a:cxn>
                  <a:cxn ang="f200">
                    <a:pos x="f394" y="f395"/>
                  </a:cxn>
                  <a:cxn ang="f200">
                    <a:pos x="f396" y="f397"/>
                  </a:cxn>
                  <a:cxn ang="f200">
                    <a:pos x="f398" y="f399"/>
                  </a:cxn>
                  <a:cxn ang="f200">
                    <a:pos x="f400" y="f399"/>
                  </a:cxn>
                  <a:cxn ang="f200">
                    <a:pos x="f401" y="f402"/>
                  </a:cxn>
                  <a:cxn ang="f200">
                    <a:pos x="f403" y="f404"/>
                  </a:cxn>
                  <a:cxn ang="f200">
                    <a:pos x="f405" y="f397"/>
                  </a:cxn>
                  <a:cxn ang="f200">
                    <a:pos x="f406" y="f407"/>
                  </a:cxn>
                  <a:cxn ang="f200">
                    <a:pos x="f408" y="f407"/>
                  </a:cxn>
                  <a:cxn ang="f200">
                    <a:pos x="f409" y="f390"/>
                  </a:cxn>
                  <a:cxn ang="f200">
                    <a:pos x="f410" y="f411"/>
                  </a:cxn>
                  <a:cxn ang="f200">
                    <a:pos x="f412" y="f413"/>
                  </a:cxn>
                  <a:cxn ang="f200">
                    <a:pos x="f414" y="f415"/>
                  </a:cxn>
                </a:cxnLst>
                <a:rect l="f343" t="f346" r="f344" b="f345"/>
                <a:pathLst>
                  <a:path w="118" h="64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14"/>
                      <a:pt x="f15" y="f14"/>
                      <a:pt x="f15" y="f9"/>
                    </a:cubicBezTo>
                    <a:cubicBezTo>
                      <a:pt x="f16" y="f17"/>
                      <a:pt x="f18" y="f19"/>
                      <a:pt x="f13" y="f20"/>
                    </a:cubicBezTo>
                    <a:cubicBezTo>
                      <a:pt x="f21" y="f22"/>
                      <a:pt x="f14" y="f23"/>
                      <a:pt x="f15" y="f24"/>
                    </a:cubicBezTo>
                    <a:cubicBezTo>
                      <a:pt x="f13" y="f25"/>
                      <a:pt x="f13" y="f26"/>
                      <a:pt x="f13" y="f26"/>
                    </a:cubicBezTo>
                    <a:cubicBezTo>
                      <a:pt x="f14" y="f27"/>
                      <a:pt x="f28" y="f29"/>
                      <a:pt x="f30" y="f31"/>
                    </a:cubicBezTo>
                    <a:cubicBezTo>
                      <a:pt x="f22" y="f32"/>
                      <a:pt x="f33" y="f32"/>
                      <a:pt x="f25" y="f31"/>
                    </a:cubicBezTo>
                    <a:cubicBezTo>
                      <a:pt x="f34" y="f29"/>
                      <a:pt x="f35" y="f31"/>
                      <a:pt x="f36" y="f29"/>
                    </a:cubicBezTo>
                    <a:cubicBezTo>
                      <a:pt x="f37" y="f29"/>
                      <a:pt x="f38" y="f31"/>
                      <a:pt x="f39" y="f29"/>
                    </a:cubicBezTo>
                    <a:cubicBezTo>
                      <a:pt x="f40" y="f31"/>
                      <a:pt x="f41" y="f29"/>
                      <a:pt x="f27" y="f31"/>
                    </a:cubicBezTo>
                    <a:cubicBezTo>
                      <a:pt x="f26" y="f31"/>
                      <a:pt x="f42" y="f34"/>
                      <a:pt x="f27" y="f34"/>
                    </a:cubicBezTo>
                    <a:cubicBezTo>
                      <a:pt x="f31" y="f42"/>
                      <a:pt x="f35" y="f25"/>
                      <a:pt x="f43" y="f23"/>
                    </a:cubicBezTo>
                    <a:cubicBezTo>
                      <a:pt x="f44" y="f45"/>
                      <a:pt x="f46" y="f25"/>
                      <a:pt x="f47" y="f26"/>
                    </a:cubicBezTo>
                    <a:cubicBezTo>
                      <a:pt x="f48" y="f26"/>
                      <a:pt x="f49" y="f26"/>
                      <a:pt x="f50" y="f26"/>
                    </a:cubicBezTo>
                    <a:cubicBezTo>
                      <a:pt x="f51" y="f24"/>
                      <a:pt x="f52" y="f23"/>
                      <a:pt x="f38" y="f23"/>
                    </a:cubicBezTo>
                    <a:cubicBezTo>
                      <a:pt x="f53" y="f45"/>
                      <a:pt x="f53" y="f22"/>
                      <a:pt x="f39" y="f54"/>
                    </a:cubicBezTo>
                    <a:cubicBezTo>
                      <a:pt x="f7" y="f30"/>
                      <a:pt x="f55" y="f17"/>
                      <a:pt x="f56" y="f12"/>
                    </a:cubicBezTo>
                    <a:cubicBezTo>
                      <a:pt x="f57" y="f12"/>
                      <a:pt x="f58" y="f12"/>
                      <a:pt x="f59" y="f12"/>
                    </a:cubicBezTo>
                    <a:cubicBezTo>
                      <a:pt x="f58" y="f12"/>
                      <a:pt x="f57" y="f12"/>
                      <a:pt x="f56" y="f12"/>
                    </a:cubicBezTo>
                    <a:cubicBezTo>
                      <a:pt x="f44" y="f12"/>
                      <a:pt x="f60" y="f12"/>
                      <a:pt x="f7" y="f9"/>
                    </a:cubicBezTo>
                    <a:cubicBezTo>
                      <a:pt x="f61" y="f18"/>
                      <a:pt x="f37" y="f14"/>
                      <a:pt x="f53" y="f15"/>
                    </a:cubicBezTo>
                    <a:cubicBezTo>
                      <a:pt x="f38" y="f21"/>
                      <a:pt x="f61" y="f13"/>
                      <a:pt x="f55" y="f62"/>
                    </a:cubicBezTo>
                    <a:cubicBezTo>
                      <a:pt x="f63" y="f62"/>
                      <a:pt x="f52" y="f21"/>
                      <a:pt x="f56" y="f64"/>
                    </a:cubicBezTo>
                    <a:cubicBezTo>
                      <a:pt x="f56" y="f65"/>
                      <a:pt x="f52" y="f8"/>
                      <a:pt x="f66" y="f67"/>
                    </a:cubicBezTo>
                    <a:cubicBezTo>
                      <a:pt x="f68" y="f69"/>
                      <a:pt x="f46" y="f8"/>
                      <a:pt x="f70" y="f71"/>
                    </a:cubicBezTo>
                    <a:cubicBezTo>
                      <a:pt x="f51" y="f8"/>
                      <a:pt x="f72" y="f69"/>
                      <a:pt x="f56" y="f69"/>
                    </a:cubicBezTo>
                    <a:cubicBezTo>
                      <a:pt x="f63" y="f69"/>
                      <a:pt x="f44" y="f69"/>
                      <a:pt x="f44" y="f73"/>
                    </a:cubicBezTo>
                    <a:cubicBezTo>
                      <a:pt x="f55" y="f74"/>
                      <a:pt x="f44" y="f75"/>
                      <a:pt x="f7" y="f76"/>
                    </a:cubicBezTo>
                    <a:cubicBezTo>
                      <a:pt x="f61" y="f76"/>
                      <a:pt x="f77" y="f78"/>
                      <a:pt x="f61" y="f79"/>
                    </a:cubicBezTo>
                    <a:cubicBezTo>
                      <a:pt x="f7" y="f80"/>
                      <a:pt x="f60" y="f5"/>
                      <a:pt x="f44" y="f80"/>
                    </a:cubicBezTo>
                    <a:cubicBezTo>
                      <a:pt x="f81" y="f76"/>
                      <a:pt x="f47" y="f75"/>
                      <a:pt x="f82" y="f83"/>
                    </a:cubicBezTo>
                    <a:cubicBezTo>
                      <a:pt x="f84" y="f83"/>
                      <a:pt x="f85" y="f73"/>
                      <a:pt x="f86" y="f69"/>
                    </a:cubicBezTo>
                    <a:cubicBezTo>
                      <a:pt x="f87" y="f67"/>
                      <a:pt x="f88" y="f8"/>
                      <a:pt x="f86" y="f8"/>
                    </a:cubicBezTo>
                    <a:cubicBezTo>
                      <a:pt x="f84" y="f71"/>
                      <a:pt x="f85" y="f65"/>
                      <a:pt x="f85" y="f10"/>
                    </a:cubicBezTo>
                    <a:cubicBezTo>
                      <a:pt x="f86" y="f11"/>
                      <a:pt x="f84" y="f89"/>
                      <a:pt x="f82" y="f89"/>
                    </a:cubicBezTo>
                    <a:cubicBezTo>
                      <a:pt x="f90" y="f64"/>
                      <a:pt x="f91" y="f10"/>
                      <a:pt x="f92" y="f65"/>
                    </a:cubicBezTo>
                    <a:cubicBezTo>
                      <a:pt x="f93" y="f71"/>
                      <a:pt x="f94" y="f71"/>
                      <a:pt x="f95" y="f8"/>
                    </a:cubicBezTo>
                    <a:cubicBezTo>
                      <a:pt x="f96" y="f71"/>
                      <a:pt x="f97" y="f10"/>
                      <a:pt x="f82" y="f21"/>
                    </a:cubicBezTo>
                    <a:cubicBezTo>
                      <a:pt x="f82" y="f62"/>
                      <a:pt x="f84" y="f13"/>
                      <a:pt x="f84" y="f15"/>
                    </a:cubicBezTo>
                    <a:cubicBezTo>
                      <a:pt x="f82" y="f16"/>
                      <a:pt x="f98" y="f16"/>
                      <a:pt x="f99" y="f16"/>
                    </a:cubicBezTo>
                    <a:cubicBezTo>
                      <a:pt x="f91" y="f15"/>
                      <a:pt x="f100" y="f13"/>
                      <a:pt x="f101" y="f21"/>
                    </a:cubicBezTo>
                    <a:cubicBezTo>
                      <a:pt x="f100" y="f13"/>
                      <a:pt x="f97" y="f15"/>
                      <a:pt x="f98" y="f16"/>
                    </a:cubicBezTo>
                    <a:cubicBezTo>
                      <a:pt x="f82" y="f18"/>
                      <a:pt x="f84" y="f18"/>
                      <a:pt x="f84" y="f14"/>
                    </a:cubicBezTo>
                    <a:cubicBezTo>
                      <a:pt x="f84" y="f12"/>
                      <a:pt x="f82" y="f12"/>
                      <a:pt x="f98" y="f9"/>
                    </a:cubicBezTo>
                    <a:cubicBezTo>
                      <a:pt x="f98" y="f9"/>
                      <a:pt x="f98" y="f9"/>
                      <a:pt x="f98" y="f12"/>
                    </a:cubicBezTo>
                    <a:cubicBezTo>
                      <a:pt x="f99" y="f102"/>
                      <a:pt x="f99" y="f102"/>
                      <a:pt x="f103" y="f17"/>
                    </a:cubicBezTo>
                    <a:cubicBezTo>
                      <a:pt x="f101" y="f9"/>
                      <a:pt x="f50" y="f18"/>
                      <a:pt x="f46" y="f16"/>
                    </a:cubicBezTo>
                    <a:cubicBezTo>
                      <a:pt x="f51" y="f16"/>
                      <a:pt x="f104" y="f16"/>
                      <a:pt x="f68" y="f16"/>
                    </a:cubicBezTo>
                    <a:cubicBezTo>
                      <a:pt x="f50" y="f16"/>
                      <a:pt x="f96" y="f12"/>
                      <a:pt x="f84" y="f102"/>
                    </a:cubicBezTo>
                    <a:cubicBezTo>
                      <a:pt x="f86" y="f19"/>
                      <a:pt x="f88" y="f30"/>
                      <a:pt x="f87" y="f54"/>
                    </a:cubicBezTo>
                    <a:cubicBezTo>
                      <a:pt x="f86" y="f33"/>
                      <a:pt x="f84" y="f25"/>
                      <a:pt x="f99" y="f24"/>
                    </a:cubicBezTo>
                    <a:cubicBezTo>
                      <a:pt x="f100" y="f33"/>
                      <a:pt x="f47" y="f45"/>
                      <a:pt x="f50" y="f22"/>
                    </a:cubicBezTo>
                    <a:cubicBezTo>
                      <a:pt x="f105" y="f54"/>
                      <a:pt x="f51" y="f54"/>
                      <a:pt x="f68" y="f20"/>
                    </a:cubicBezTo>
                    <a:cubicBezTo>
                      <a:pt x="f70" y="f20"/>
                      <a:pt x="f94" y="f23"/>
                      <a:pt x="f90" y="f24"/>
                    </a:cubicBezTo>
                    <a:cubicBezTo>
                      <a:pt x="f99" y="f25"/>
                      <a:pt x="f82" y="f25"/>
                      <a:pt x="f84" y="f25"/>
                    </a:cubicBezTo>
                    <a:cubicBezTo>
                      <a:pt x="f86" y="f25"/>
                      <a:pt x="f88" y="f26"/>
                      <a:pt x="f106" y="f42"/>
                    </a:cubicBezTo>
                    <a:cubicBezTo>
                      <a:pt x="f107" y="f34"/>
                      <a:pt x="f108" y="f32"/>
                      <a:pt x="f109" y="f29"/>
                    </a:cubicBezTo>
                    <a:cubicBezTo>
                      <a:pt x="f107" y="f35"/>
                      <a:pt x="f88" y="f41"/>
                      <a:pt x="f86" y="f29"/>
                    </a:cubicBezTo>
                    <a:cubicBezTo>
                      <a:pt x="f82" y="f29"/>
                      <a:pt x="f90" y="f32"/>
                      <a:pt x="f110" y="f32"/>
                    </a:cubicBezTo>
                    <a:cubicBezTo>
                      <a:pt x="f99" y="f32"/>
                      <a:pt x="f85" y="f29"/>
                      <a:pt x="f106" y="f41"/>
                    </a:cubicBezTo>
                    <a:cubicBezTo>
                      <a:pt x="f109" y="f35"/>
                      <a:pt x="f6" y="f111"/>
                      <a:pt x="f108" y="f112"/>
                    </a:cubicBezTo>
                    <a:cubicBezTo>
                      <a:pt x="f108" y="f40"/>
                      <a:pt x="f107" y="f36"/>
                      <a:pt x="f88" y="f36"/>
                    </a:cubicBezTo>
                    <a:cubicBezTo>
                      <a:pt x="f110" y="f35"/>
                      <a:pt x="f113" y="f31"/>
                      <a:pt x="f104" y="f32"/>
                    </a:cubicBezTo>
                    <a:cubicBezTo>
                      <a:pt x="f50" y="f31"/>
                      <a:pt x="f92" y="f35"/>
                      <a:pt x="f86" y="f112"/>
                    </a:cubicBezTo>
                    <a:cubicBezTo>
                      <a:pt x="f87" y="f36"/>
                      <a:pt x="f107" y="f36"/>
                      <a:pt x="f106" y="f37"/>
                    </a:cubicBezTo>
                    <a:cubicBezTo>
                      <a:pt x="f106" y="f38"/>
                      <a:pt x="f87" y="f39"/>
                      <a:pt x="f85" y="f77"/>
                    </a:cubicBezTo>
                    <a:cubicBezTo>
                      <a:pt x="f82" y="f77"/>
                      <a:pt x="f99" y="f77"/>
                      <a:pt x="f90" y="f77"/>
                    </a:cubicBezTo>
                    <a:cubicBezTo>
                      <a:pt x="f110" y="f38"/>
                      <a:pt x="f93" y="f38"/>
                      <a:pt x="f47" y="f37"/>
                    </a:cubicBezTo>
                    <a:cubicBezTo>
                      <a:pt x="f49" y="f36"/>
                      <a:pt x="f114" y="f40"/>
                      <a:pt x="f115" y="f40"/>
                    </a:cubicBezTo>
                    <a:cubicBezTo>
                      <a:pt x="f46" y="f37"/>
                      <a:pt x="f59" y="f37"/>
                      <a:pt x="f104" y="f40"/>
                    </a:cubicBezTo>
                    <a:cubicBezTo>
                      <a:pt x="f66" y="f40"/>
                      <a:pt x="f7" y="f40"/>
                      <a:pt x="f37" y="f40"/>
                    </a:cubicBezTo>
                    <a:cubicBezTo>
                      <a:pt x="f36" y="f40"/>
                      <a:pt x="f43" y="f37"/>
                      <a:pt x="f111" y="f53"/>
                    </a:cubicBezTo>
                    <a:cubicBezTo>
                      <a:pt x="f34" y="f39"/>
                      <a:pt x="f24" y="f77"/>
                      <a:pt x="f54" y="f39"/>
                    </a:cubicBezTo>
                    <a:cubicBezTo>
                      <a:pt x="f20" y="f53"/>
                      <a:pt x="f30" y="f53"/>
                      <a:pt x="f102" y="f53"/>
                    </a:cubicBezTo>
                    <a:cubicBezTo>
                      <a:pt x="f13" y="f39"/>
                      <a:pt x="f8" y="f39"/>
                      <a:pt x="f116" y="f7"/>
                    </a:cubicBezTo>
                    <a:cubicBezTo>
                      <a:pt x="f116" y="f7"/>
                      <a:pt x="f76" y="f7"/>
                      <a:pt x="f117" y="f7"/>
                    </a:cubicBezTo>
                    <a:cubicBezTo>
                      <a:pt x="f78" y="f7"/>
                      <a:pt x="f80" y="f7"/>
                      <a:pt x="f80" y="f77"/>
                    </a:cubicBezTo>
                    <a:cubicBezTo>
                      <a:pt x="f5" y="f39"/>
                      <a:pt x="f80" y="f53"/>
                      <a:pt x="f79" y="f37"/>
                    </a:cubicBezTo>
                    <a:cubicBezTo>
                      <a:pt x="f117" y="f40"/>
                      <a:pt x="f116" y="f40"/>
                      <a:pt x="f118" y="f36"/>
                    </a:cubicBezTo>
                    <a:cubicBezTo>
                      <a:pt x="f118" y="f36"/>
                      <a:pt x="f118" y="f40"/>
                      <a:pt x="f75" y="f40"/>
                    </a:cubicBezTo>
                    <a:cubicBezTo>
                      <a:pt x="f116" y="f40"/>
                      <a:pt x="f78" y="f53"/>
                      <a:pt x="f79" y="f36"/>
                    </a:cubicBezTo>
                    <a:cubicBezTo>
                      <a:pt x="f80" y="f43"/>
                      <a:pt x="f117" y="f111"/>
                      <a:pt x="f76" y="f35"/>
                    </a:cubicBezTo>
                    <a:cubicBezTo>
                      <a:pt x="f118" y="f32"/>
                      <a:pt x="f73" y="f32"/>
                      <a:pt x="f71" y="f32"/>
                    </a:cubicBezTo>
                    <a:cubicBezTo>
                      <a:pt x="f67" y="f32"/>
                      <a:pt x="f69" y="f32"/>
                      <a:pt x="f83" y="f32"/>
                    </a:cubicBezTo>
                    <a:cubicBezTo>
                      <a:pt x="f74" y="f32"/>
                      <a:pt x="f118" y="f32"/>
                      <a:pt x="f74" y="f27"/>
                    </a:cubicBezTo>
                    <a:cubicBezTo>
                      <a:pt x="f74" y="f42"/>
                      <a:pt x="f83" y="f42"/>
                      <a:pt x="f74" y="f26"/>
                    </a:cubicBezTo>
                    <a:cubicBezTo>
                      <a:pt x="f76" y="f33"/>
                      <a:pt x="f74" y="f23"/>
                      <a:pt x="f73" y="f22"/>
                    </a:cubicBezTo>
                    <a:cubicBezTo>
                      <a:pt x="f75" y="f20"/>
                      <a:pt x="f75" y="f30"/>
                      <a:pt x="f83" y="f28"/>
                    </a:cubicBezTo>
                    <a:cubicBezTo>
                      <a:pt x="f73" y="f12"/>
                      <a:pt x="f67" y="f9"/>
                      <a:pt x="f8" y="f9"/>
                    </a:cubicBezTo>
                    <a:close/>
                  </a:path>
                </a:pathLst>
              </a:custGeom>
              <a:solidFill>
                <a:srgbClr val="166A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34">
                <a:extLst>
                  <a:ext uri="{FF2B5EF4-FFF2-40B4-BE49-F238E27FC236}">
                    <a16:creationId xmlns:a16="http://schemas.microsoft.com/office/drawing/2014/main" id="{65D594BE-7149-0ADF-E11E-8B55D3B8D924}"/>
                  </a:ext>
                </a:extLst>
              </p:cNvPr>
              <p:cNvSpPr/>
              <p:nvPr/>
            </p:nvSpPr>
            <p:spPr>
              <a:xfrm>
                <a:off x="3357557" y="2247896"/>
                <a:ext cx="327026" cy="6810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181"/>
                  <a:gd name="f8" fmla="val 5"/>
                  <a:gd name="f9" fmla="val 154"/>
                  <a:gd name="f10" fmla="val 6"/>
                  <a:gd name="f11" fmla="val 149"/>
                  <a:gd name="f12" fmla="val 8"/>
                  <a:gd name="f13" fmla="val 145"/>
                  <a:gd name="f14" fmla="val 140"/>
                  <a:gd name="f15" fmla="val 134"/>
                  <a:gd name="f16" fmla="val 11"/>
                  <a:gd name="f17" fmla="val 129"/>
                  <a:gd name="f18" fmla="val 13"/>
                  <a:gd name="f19" fmla="val 123"/>
                  <a:gd name="f20" fmla="val 120"/>
                  <a:gd name="f21" fmla="val 118"/>
                  <a:gd name="f22" fmla="val 12"/>
                  <a:gd name="f23" fmla="val 115"/>
                  <a:gd name="f24" fmla="val 111"/>
                  <a:gd name="f25" fmla="val 108"/>
                  <a:gd name="f26" fmla="val 15"/>
                  <a:gd name="f27" fmla="val 17"/>
                  <a:gd name="f28" fmla="val 117"/>
                  <a:gd name="f29" fmla="val 114"/>
                  <a:gd name="f30" fmla="val 16"/>
                  <a:gd name="f31" fmla="val 113"/>
                  <a:gd name="f32" fmla="val 109"/>
                  <a:gd name="f33" fmla="val 104"/>
                  <a:gd name="f34" fmla="val 14"/>
                  <a:gd name="f35" fmla="val 100"/>
                  <a:gd name="f36" fmla="val 94"/>
                  <a:gd name="f37" fmla="val 88"/>
                  <a:gd name="f38" fmla="val 81"/>
                  <a:gd name="f39" fmla="val 86"/>
                  <a:gd name="f40" fmla="val 90"/>
                  <a:gd name="f41" fmla="val 10"/>
                  <a:gd name="f42" fmla="val 93"/>
                  <a:gd name="f43" fmla="val 91"/>
                  <a:gd name="f44" fmla="val 82"/>
                  <a:gd name="f45" fmla="val 78"/>
                  <a:gd name="f46" fmla="val 76"/>
                  <a:gd name="f47" fmla="val 75"/>
                  <a:gd name="f48" fmla="val 77"/>
                  <a:gd name="f49" fmla="val 18"/>
                  <a:gd name="f50" fmla="val 79"/>
                  <a:gd name="f51" fmla="val 19"/>
                  <a:gd name="f52" fmla="val 20"/>
                  <a:gd name="f53" fmla="val 84"/>
                  <a:gd name="f54" fmla="val 22"/>
                  <a:gd name="f55" fmla="val 21"/>
                  <a:gd name="f56" fmla="val 72"/>
                  <a:gd name="f57" fmla="val 68"/>
                  <a:gd name="f58" fmla="val 24"/>
                  <a:gd name="f59" fmla="val 65"/>
                  <a:gd name="f60" fmla="val 26"/>
                  <a:gd name="f61" fmla="val 60"/>
                  <a:gd name="f62" fmla="val 28"/>
                  <a:gd name="f63" fmla="val 55"/>
                  <a:gd name="f64" fmla="val 32"/>
                  <a:gd name="f65" fmla="val 51"/>
                  <a:gd name="f66" fmla="val 35"/>
                  <a:gd name="f67" fmla="val 49"/>
                  <a:gd name="f68" fmla="val 37"/>
                  <a:gd name="f69" fmla="val 46"/>
                  <a:gd name="f70" fmla="val 36"/>
                  <a:gd name="f71" fmla="val 42"/>
                  <a:gd name="f72" fmla="val 34"/>
                  <a:gd name="f73" fmla="val 41"/>
                  <a:gd name="f74" fmla="val 44"/>
                  <a:gd name="f75" fmla="val 33"/>
                  <a:gd name="f76" fmla="val 64"/>
                  <a:gd name="f77" fmla="val 61"/>
                  <a:gd name="f78" fmla="val 58"/>
                  <a:gd name="f79" fmla="val 54"/>
                  <a:gd name="f80" fmla="val 52"/>
                  <a:gd name="f81" fmla="val 53"/>
                  <a:gd name="f82" fmla="val 25"/>
                  <a:gd name="f83" fmla="val 50"/>
                  <a:gd name="f84" fmla="val 48"/>
                  <a:gd name="f85" fmla="val 27"/>
                  <a:gd name="f86" fmla="val 29"/>
                  <a:gd name="f87" fmla="val 56"/>
                  <a:gd name="f88" fmla="val 23"/>
                  <a:gd name="f89" fmla="val 62"/>
                  <a:gd name="f90" fmla="val 71"/>
                  <a:gd name="f91" fmla="val 7"/>
                  <a:gd name="f92" fmla="val 80"/>
                  <a:gd name="f93" fmla="val 3"/>
                  <a:gd name="f94" fmla="val 83"/>
                  <a:gd name="f95" fmla="val 1"/>
                  <a:gd name="f96" fmla="val 85"/>
                  <a:gd name="f97" fmla="val 2"/>
                  <a:gd name="f98" fmla="val 4"/>
                  <a:gd name="f99" fmla="val 9"/>
                  <a:gd name="f100" fmla="val 73"/>
                  <a:gd name="f101" fmla="val 63"/>
                  <a:gd name="f102" fmla="val 59"/>
                  <a:gd name="f103" fmla="val 31"/>
                  <a:gd name="f104" fmla="val 30"/>
                  <a:gd name="f105" fmla="val 45"/>
                  <a:gd name="f106" fmla="val 47"/>
                  <a:gd name="f107" fmla="val 57"/>
                  <a:gd name="f108" fmla="val 43"/>
                  <a:gd name="f109" fmla="val 40"/>
                  <a:gd name="f110" fmla="val 38"/>
                  <a:gd name="f111" fmla="val 96"/>
                  <a:gd name="f112" fmla="val 102"/>
                  <a:gd name="f113" fmla="val 122"/>
                  <a:gd name="f114" fmla="val 131"/>
                  <a:gd name="f115" fmla="val 139"/>
                  <a:gd name="f116" fmla="val 146"/>
                  <a:gd name="f117" fmla="val 147"/>
                  <a:gd name="f118" fmla="val 148"/>
                  <a:gd name="f119" fmla="val 150"/>
                  <a:gd name="f120" fmla="val 151"/>
                  <a:gd name="f121" fmla="val 152"/>
                  <a:gd name="f122" fmla="val 156"/>
                  <a:gd name="f123" fmla="val 157"/>
                  <a:gd name="f124" fmla="val 153"/>
                  <a:gd name="f125" fmla="val 136"/>
                  <a:gd name="f126" fmla="val 161"/>
                  <a:gd name="f127" fmla="val 162"/>
                  <a:gd name="f128" fmla="val 163"/>
                  <a:gd name="f129" fmla="val 164"/>
                  <a:gd name="f130" fmla="val 165"/>
                  <a:gd name="f131" fmla="val 166"/>
                  <a:gd name="f132" fmla="val 160"/>
                  <a:gd name="f133" fmla="val 167"/>
                  <a:gd name="f134" fmla="val 169"/>
                  <a:gd name="f135" fmla="val 171"/>
                  <a:gd name="f136" fmla="val 172"/>
                  <a:gd name="f137" fmla="val 173"/>
                  <a:gd name="f138" fmla="val 174"/>
                  <a:gd name="f139" fmla="val 176"/>
                  <a:gd name="f140" fmla="val 179"/>
                  <a:gd name="f141" fmla="val 178"/>
                  <a:gd name="f142" fmla="val 175"/>
                  <a:gd name="f143" fmla="+- 0 0 -90"/>
                  <a:gd name="f144" fmla="*/ f3 1 87"/>
                  <a:gd name="f145" fmla="*/ f4 1 181"/>
                  <a:gd name="f146" fmla="val f5"/>
                  <a:gd name="f147" fmla="val f6"/>
                  <a:gd name="f148" fmla="val f7"/>
                  <a:gd name="f149" fmla="*/ f143 f0 1"/>
                  <a:gd name="f150" fmla="+- f148 0 f146"/>
                  <a:gd name="f151" fmla="+- f147 0 f146"/>
                  <a:gd name="f152" fmla="*/ f149 1 f2"/>
                  <a:gd name="f153" fmla="*/ f151 1 87"/>
                  <a:gd name="f154" fmla="*/ f150 1 181"/>
                  <a:gd name="f155" fmla="*/ 8 f151 1"/>
                  <a:gd name="f156" fmla="*/ 140 f150 1"/>
                  <a:gd name="f157" fmla="*/ 11 f151 1"/>
                  <a:gd name="f158" fmla="*/ 118 f150 1"/>
                  <a:gd name="f159" fmla="*/ 15 f151 1"/>
                  <a:gd name="f160" fmla="*/ 113 f150 1"/>
                  <a:gd name="f161" fmla="*/ 14 f151 1"/>
                  <a:gd name="f162" fmla="*/ 81 f150 1"/>
                  <a:gd name="f163" fmla="*/ 90 f150 1"/>
                  <a:gd name="f164" fmla="*/ 16 f151 1"/>
                  <a:gd name="f165" fmla="*/ 77 f150 1"/>
                  <a:gd name="f166" fmla="*/ 19 f151 1"/>
                  <a:gd name="f167" fmla="*/ 84 f150 1"/>
                  <a:gd name="f168" fmla="*/ 24 f151 1"/>
                  <a:gd name="f169" fmla="*/ 65 f150 1"/>
                  <a:gd name="f170" fmla="*/ 36 f151 1"/>
                  <a:gd name="f171" fmla="*/ 42 f150 1"/>
                  <a:gd name="f172" fmla="*/ 64 f151 1"/>
                  <a:gd name="f173" fmla="*/ 10 f150 1"/>
                  <a:gd name="f174" fmla="*/ 52 f151 1"/>
                  <a:gd name="f175" fmla="*/ 24 f150 1"/>
                  <a:gd name="f176" fmla="*/ 48 f151 1"/>
                  <a:gd name="f177" fmla="*/ 27 f150 1"/>
                  <a:gd name="f178" fmla="*/ 54 f151 1"/>
                  <a:gd name="f179" fmla="*/ 75 f151 1"/>
                  <a:gd name="f180" fmla="*/ 7 f150 1"/>
                  <a:gd name="f181" fmla="*/ 83 f151 1"/>
                  <a:gd name="f182" fmla="*/ 1 f150 1"/>
                  <a:gd name="f183" fmla="*/ 85 f151 1"/>
                  <a:gd name="f184" fmla="*/ 4 f150 1"/>
                  <a:gd name="f185" fmla="*/ 79 f151 1"/>
                  <a:gd name="f186" fmla="*/ 16 f150 1"/>
                  <a:gd name="f187" fmla="*/ 59 f151 1"/>
                  <a:gd name="f188" fmla="*/ 35 f150 1"/>
                  <a:gd name="f189" fmla="*/ 61 f151 1"/>
                  <a:gd name="f190" fmla="*/ 30 f150 1"/>
                  <a:gd name="f191" fmla="*/ 43 f151 1"/>
                  <a:gd name="f192" fmla="*/ 63 f150 1"/>
                  <a:gd name="f193" fmla="*/ 37 f151 1"/>
                  <a:gd name="f194" fmla="*/ 108 f150 1"/>
                  <a:gd name="f195" fmla="*/ 38 f151 1"/>
                  <a:gd name="f196" fmla="*/ 146 f150 1"/>
                  <a:gd name="f197" fmla="*/ 35 f151 1"/>
                  <a:gd name="f198" fmla="*/ 34 f151 1"/>
                  <a:gd name="f199" fmla="*/ 151 f150 1"/>
                  <a:gd name="f200" fmla="*/ 30 f151 1"/>
                  <a:gd name="f201" fmla="*/ 157 f150 1"/>
                  <a:gd name="f202" fmla="*/ 31 f151 1"/>
                  <a:gd name="f203" fmla="*/ 145 f150 1"/>
                  <a:gd name="f204" fmla="*/ 131 f150 1"/>
                  <a:gd name="f205" fmla="*/ 21 f151 1"/>
                  <a:gd name="f206" fmla="*/ 164 f150 1"/>
                  <a:gd name="f207" fmla="*/ 17 f151 1"/>
                  <a:gd name="f208" fmla="*/ 166 f150 1"/>
                  <a:gd name="f209" fmla="*/ 13 f151 1"/>
                  <a:gd name="f210" fmla="*/ 12 f151 1"/>
                  <a:gd name="f211" fmla="*/ 171 f150 1"/>
                  <a:gd name="f212" fmla="*/ 10 f151 1"/>
                  <a:gd name="f213" fmla="*/ 174 f150 1"/>
                  <a:gd name="f214" fmla="*/ 2 f151 1"/>
                  <a:gd name="f215" fmla="*/ 180 f150 1"/>
                  <a:gd name="f216" fmla="*/ 5 f151 1"/>
                  <a:gd name="f217" fmla="*/ 154 f150 1"/>
                  <a:gd name="f218" fmla="+- f152 0 f1"/>
                  <a:gd name="f219" fmla="*/ f155 1 87"/>
                  <a:gd name="f220" fmla="*/ f156 1 181"/>
                  <a:gd name="f221" fmla="*/ f157 1 87"/>
                  <a:gd name="f222" fmla="*/ f158 1 181"/>
                  <a:gd name="f223" fmla="*/ f159 1 87"/>
                  <a:gd name="f224" fmla="*/ f160 1 181"/>
                  <a:gd name="f225" fmla="*/ f161 1 87"/>
                  <a:gd name="f226" fmla="*/ f162 1 181"/>
                  <a:gd name="f227" fmla="*/ f163 1 181"/>
                  <a:gd name="f228" fmla="*/ f164 1 87"/>
                  <a:gd name="f229" fmla="*/ f165 1 181"/>
                  <a:gd name="f230" fmla="*/ f166 1 87"/>
                  <a:gd name="f231" fmla="*/ f167 1 181"/>
                  <a:gd name="f232" fmla="*/ f168 1 87"/>
                  <a:gd name="f233" fmla="*/ f169 1 181"/>
                  <a:gd name="f234" fmla="*/ f170 1 87"/>
                  <a:gd name="f235" fmla="*/ f171 1 181"/>
                  <a:gd name="f236" fmla="*/ f172 1 87"/>
                  <a:gd name="f237" fmla="*/ f173 1 181"/>
                  <a:gd name="f238" fmla="*/ f174 1 87"/>
                  <a:gd name="f239" fmla="*/ f175 1 181"/>
                  <a:gd name="f240" fmla="*/ f176 1 87"/>
                  <a:gd name="f241" fmla="*/ f177 1 181"/>
                  <a:gd name="f242" fmla="*/ f178 1 87"/>
                  <a:gd name="f243" fmla="*/ f179 1 87"/>
                  <a:gd name="f244" fmla="*/ f180 1 181"/>
                  <a:gd name="f245" fmla="*/ f181 1 87"/>
                  <a:gd name="f246" fmla="*/ f182 1 181"/>
                  <a:gd name="f247" fmla="*/ f183 1 87"/>
                  <a:gd name="f248" fmla="*/ f184 1 181"/>
                  <a:gd name="f249" fmla="*/ f185 1 87"/>
                  <a:gd name="f250" fmla="*/ f186 1 181"/>
                  <a:gd name="f251" fmla="*/ f187 1 87"/>
                  <a:gd name="f252" fmla="*/ f188 1 181"/>
                  <a:gd name="f253" fmla="*/ f189 1 87"/>
                  <a:gd name="f254" fmla="*/ f190 1 181"/>
                  <a:gd name="f255" fmla="*/ f191 1 87"/>
                  <a:gd name="f256" fmla="*/ f192 1 181"/>
                  <a:gd name="f257" fmla="*/ f193 1 87"/>
                  <a:gd name="f258" fmla="*/ f194 1 181"/>
                  <a:gd name="f259" fmla="*/ f195 1 87"/>
                  <a:gd name="f260" fmla="*/ f196 1 181"/>
                  <a:gd name="f261" fmla="*/ f197 1 87"/>
                  <a:gd name="f262" fmla="*/ f198 1 87"/>
                  <a:gd name="f263" fmla="*/ f199 1 181"/>
                  <a:gd name="f264" fmla="*/ f200 1 87"/>
                  <a:gd name="f265" fmla="*/ f201 1 181"/>
                  <a:gd name="f266" fmla="*/ f202 1 87"/>
                  <a:gd name="f267" fmla="*/ f203 1 181"/>
                  <a:gd name="f268" fmla="*/ f204 1 181"/>
                  <a:gd name="f269" fmla="*/ f205 1 87"/>
                  <a:gd name="f270" fmla="*/ f206 1 181"/>
                  <a:gd name="f271" fmla="*/ f207 1 87"/>
                  <a:gd name="f272" fmla="*/ f208 1 181"/>
                  <a:gd name="f273" fmla="*/ f209 1 87"/>
                  <a:gd name="f274" fmla="*/ f210 1 87"/>
                  <a:gd name="f275" fmla="*/ f211 1 181"/>
                  <a:gd name="f276" fmla="*/ f212 1 87"/>
                  <a:gd name="f277" fmla="*/ f213 1 181"/>
                  <a:gd name="f278" fmla="*/ f214 1 87"/>
                  <a:gd name="f279" fmla="*/ f215 1 181"/>
                  <a:gd name="f280" fmla="*/ f216 1 87"/>
                  <a:gd name="f281" fmla="*/ f217 1 181"/>
                  <a:gd name="f282" fmla="*/ 0 1 f153"/>
                  <a:gd name="f283" fmla="*/ f147 1 f153"/>
                  <a:gd name="f284" fmla="*/ 0 1 f154"/>
                  <a:gd name="f285" fmla="*/ f148 1 f154"/>
                  <a:gd name="f286" fmla="*/ f219 1 f153"/>
                  <a:gd name="f287" fmla="*/ f220 1 f154"/>
                  <a:gd name="f288" fmla="*/ f221 1 f153"/>
                  <a:gd name="f289" fmla="*/ f222 1 f154"/>
                  <a:gd name="f290" fmla="*/ f223 1 f153"/>
                  <a:gd name="f291" fmla="*/ f224 1 f154"/>
                  <a:gd name="f292" fmla="*/ f225 1 f153"/>
                  <a:gd name="f293" fmla="*/ f226 1 f154"/>
                  <a:gd name="f294" fmla="*/ f227 1 f154"/>
                  <a:gd name="f295" fmla="*/ f228 1 f153"/>
                  <a:gd name="f296" fmla="*/ f229 1 f154"/>
                  <a:gd name="f297" fmla="*/ f230 1 f153"/>
                  <a:gd name="f298" fmla="*/ f231 1 f154"/>
                  <a:gd name="f299" fmla="*/ f232 1 f153"/>
                  <a:gd name="f300" fmla="*/ f233 1 f154"/>
                  <a:gd name="f301" fmla="*/ f234 1 f153"/>
                  <a:gd name="f302" fmla="*/ f235 1 f154"/>
                  <a:gd name="f303" fmla="*/ f236 1 f153"/>
                  <a:gd name="f304" fmla="*/ f237 1 f154"/>
                  <a:gd name="f305" fmla="*/ f238 1 f153"/>
                  <a:gd name="f306" fmla="*/ f239 1 f154"/>
                  <a:gd name="f307" fmla="*/ f240 1 f153"/>
                  <a:gd name="f308" fmla="*/ f241 1 f154"/>
                  <a:gd name="f309" fmla="*/ f242 1 f153"/>
                  <a:gd name="f310" fmla="*/ f243 1 f153"/>
                  <a:gd name="f311" fmla="*/ f244 1 f154"/>
                  <a:gd name="f312" fmla="*/ f245 1 f153"/>
                  <a:gd name="f313" fmla="*/ f246 1 f154"/>
                  <a:gd name="f314" fmla="*/ f247 1 f153"/>
                  <a:gd name="f315" fmla="*/ f248 1 f154"/>
                  <a:gd name="f316" fmla="*/ f249 1 f153"/>
                  <a:gd name="f317" fmla="*/ f250 1 f154"/>
                  <a:gd name="f318" fmla="*/ f251 1 f153"/>
                  <a:gd name="f319" fmla="*/ f252 1 f154"/>
                  <a:gd name="f320" fmla="*/ f253 1 f153"/>
                  <a:gd name="f321" fmla="*/ f254 1 f154"/>
                  <a:gd name="f322" fmla="*/ f255 1 f153"/>
                  <a:gd name="f323" fmla="*/ f256 1 f154"/>
                  <a:gd name="f324" fmla="*/ f257 1 f153"/>
                  <a:gd name="f325" fmla="*/ f258 1 f154"/>
                  <a:gd name="f326" fmla="*/ f259 1 f153"/>
                  <a:gd name="f327" fmla="*/ f260 1 f154"/>
                  <a:gd name="f328" fmla="*/ f261 1 f153"/>
                  <a:gd name="f329" fmla="*/ f262 1 f153"/>
                  <a:gd name="f330" fmla="*/ f263 1 f154"/>
                  <a:gd name="f331" fmla="*/ f264 1 f153"/>
                  <a:gd name="f332" fmla="*/ f265 1 f154"/>
                  <a:gd name="f333" fmla="*/ f266 1 f153"/>
                  <a:gd name="f334" fmla="*/ f267 1 f154"/>
                  <a:gd name="f335" fmla="*/ f268 1 f154"/>
                  <a:gd name="f336" fmla="*/ f269 1 f153"/>
                  <a:gd name="f337" fmla="*/ f270 1 f154"/>
                  <a:gd name="f338" fmla="*/ f271 1 f153"/>
                  <a:gd name="f339" fmla="*/ f272 1 f154"/>
                  <a:gd name="f340" fmla="*/ f273 1 f153"/>
                  <a:gd name="f341" fmla="*/ f274 1 f153"/>
                  <a:gd name="f342" fmla="*/ f275 1 f154"/>
                  <a:gd name="f343" fmla="*/ f276 1 f153"/>
                  <a:gd name="f344" fmla="*/ f277 1 f154"/>
                  <a:gd name="f345" fmla="*/ f278 1 f153"/>
                  <a:gd name="f346" fmla="*/ f279 1 f154"/>
                  <a:gd name="f347" fmla="*/ f280 1 f153"/>
                  <a:gd name="f348" fmla="*/ f281 1 f154"/>
                  <a:gd name="f349" fmla="*/ f282 f144 1"/>
                  <a:gd name="f350" fmla="*/ f283 f144 1"/>
                  <a:gd name="f351" fmla="*/ f285 f145 1"/>
                  <a:gd name="f352" fmla="*/ f284 f145 1"/>
                  <a:gd name="f353" fmla="*/ f286 f144 1"/>
                  <a:gd name="f354" fmla="*/ f287 f145 1"/>
                  <a:gd name="f355" fmla="*/ f288 f144 1"/>
                  <a:gd name="f356" fmla="*/ f289 f145 1"/>
                  <a:gd name="f357" fmla="*/ f290 f144 1"/>
                  <a:gd name="f358" fmla="*/ f291 f145 1"/>
                  <a:gd name="f359" fmla="*/ f292 f144 1"/>
                  <a:gd name="f360" fmla="*/ f293 f145 1"/>
                  <a:gd name="f361" fmla="*/ f294 f145 1"/>
                  <a:gd name="f362" fmla="*/ f295 f144 1"/>
                  <a:gd name="f363" fmla="*/ f296 f145 1"/>
                  <a:gd name="f364" fmla="*/ f297 f144 1"/>
                  <a:gd name="f365" fmla="*/ f298 f145 1"/>
                  <a:gd name="f366" fmla="*/ f299 f144 1"/>
                  <a:gd name="f367" fmla="*/ f300 f145 1"/>
                  <a:gd name="f368" fmla="*/ f301 f144 1"/>
                  <a:gd name="f369" fmla="*/ f302 f145 1"/>
                  <a:gd name="f370" fmla="*/ f303 f144 1"/>
                  <a:gd name="f371" fmla="*/ f304 f145 1"/>
                  <a:gd name="f372" fmla="*/ f305 f144 1"/>
                  <a:gd name="f373" fmla="*/ f306 f145 1"/>
                  <a:gd name="f374" fmla="*/ f307 f144 1"/>
                  <a:gd name="f375" fmla="*/ f308 f145 1"/>
                  <a:gd name="f376" fmla="*/ f309 f144 1"/>
                  <a:gd name="f377" fmla="*/ f310 f144 1"/>
                  <a:gd name="f378" fmla="*/ f311 f145 1"/>
                  <a:gd name="f379" fmla="*/ f312 f144 1"/>
                  <a:gd name="f380" fmla="*/ f313 f145 1"/>
                  <a:gd name="f381" fmla="*/ f314 f144 1"/>
                  <a:gd name="f382" fmla="*/ f315 f145 1"/>
                  <a:gd name="f383" fmla="*/ f316 f144 1"/>
                  <a:gd name="f384" fmla="*/ f317 f145 1"/>
                  <a:gd name="f385" fmla="*/ f318 f144 1"/>
                  <a:gd name="f386" fmla="*/ f319 f145 1"/>
                  <a:gd name="f387" fmla="*/ f320 f144 1"/>
                  <a:gd name="f388" fmla="*/ f321 f145 1"/>
                  <a:gd name="f389" fmla="*/ f322 f144 1"/>
                  <a:gd name="f390" fmla="*/ f323 f145 1"/>
                  <a:gd name="f391" fmla="*/ f324 f144 1"/>
                  <a:gd name="f392" fmla="*/ f325 f145 1"/>
                  <a:gd name="f393" fmla="*/ f326 f144 1"/>
                  <a:gd name="f394" fmla="*/ f327 f145 1"/>
                  <a:gd name="f395" fmla="*/ f328 f144 1"/>
                  <a:gd name="f396" fmla="*/ f329 f144 1"/>
                  <a:gd name="f397" fmla="*/ f330 f145 1"/>
                  <a:gd name="f398" fmla="*/ f331 f144 1"/>
                  <a:gd name="f399" fmla="*/ f332 f145 1"/>
                  <a:gd name="f400" fmla="*/ f333 f144 1"/>
                  <a:gd name="f401" fmla="*/ f334 f145 1"/>
                  <a:gd name="f402" fmla="*/ f335 f145 1"/>
                  <a:gd name="f403" fmla="*/ f336 f144 1"/>
                  <a:gd name="f404" fmla="*/ f337 f145 1"/>
                  <a:gd name="f405" fmla="*/ f338 f144 1"/>
                  <a:gd name="f406" fmla="*/ f339 f145 1"/>
                  <a:gd name="f407" fmla="*/ f340 f144 1"/>
                  <a:gd name="f408" fmla="*/ f341 f144 1"/>
                  <a:gd name="f409" fmla="*/ f342 f145 1"/>
                  <a:gd name="f410" fmla="*/ f343 f144 1"/>
                  <a:gd name="f411" fmla="*/ f344 f145 1"/>
                  <a:gd name="f412" fmla="*/ f345 f144 1"/>
                  <a:gd name="f413" fmla="*/ f346 f145 1"/>
                  <a:gd name="f414" fmla="*/ f347 f144 1"/>
                  <a:gd name="f415" fmla="*/ f348 f1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8">
                    <a:pos x="f353" y="f354"/>
                  </a:cxn>
                  <a:cxn ang="f218">
                    <a:pos x="f355" y="f356"/>
                  </a:cxn>
                  <a:cxn ang="f218">
                    <a:pos x="f357" y="f356"/>
                  </a:cxn>
                  <a:cxn ang="f218">
                    <a:pos x="f357" y="f358"/>
                  </a:cxn>
                  <a:cxn ang="f218">
                    <a:pos x="f359" y="f360"/>
                  </a:cxn>
                  <a:cxn ang="f218">
                    <a:pos x="f355" y="f361"/>
                  </a:cxn>
                  <a:cxn ang="f218">
                    <a:pos x="f362" y="f363"/>
                  </a:cxn>
                  <a:cxn ang="f218">
                    <a:pos x="f364" y="f365"/>
                  </a:cxn>
                  <a:cxn ang="f218">
                    <a:pos x="f366" y="f367"/>
                  </a:cxn>
                  <a:cxn ang="f218">
                    <a:pos x="f368" y="f369"/>
                  </a:cxn>
                  <a:cxn ang="f218">
                    <a:pos x="f370" y="f371"/>
                  </a:cxn>
                  <a:cxn ang="f218">
                    <a:pos x="f372" y="f373"/>
                  </a:cxn>
                  <a:cxn ang="f218">
                    <a:pos x="f374" y="f375"/>
                  </a:cxn>
                  <a:cxn ang="f218">
                    <a:pos x="f376" y="f375"/>
                  </a:cxn>
                  <a:cxn ang="f218">
                    <a:pos x="f377" y="f378"/>
                  </a:cxn>
                  <a:cxn ang="f218">
                    <a:pos x="f379" y="f380"/>
                  </a:cxn>
                  <a:cxn ang="f218">
                    <a:pos x="f381" y="f382"/>
                  </a:cxn>
                  <a:cxn ang="f218">
                    <a:pos x="f379" y="f371"/>
                  </a:cxn>
                  <a:cxn ang="f218">
                    <a:pos x="f383" y="f384"/>
                  </a:cxn>
                  <a:cxn ang="f218">
                    <a:pos x="f385" y="f386"/>
                  </a:cxn>
                  <a:cxn ang="f218">
                    <a:pos x="f387" y="f388"/>
                  </a:cxn>
                  <a:cxn ang="f218">
                    <a:pos x="f389" y="f390"/>
                  </a:cxn>
                  <a:cxn ang="f218">
                    <a:pos x="f391" y="f392"/>
                  </a:cxn>
                  <a:cxn ang="f218">
                    <a:pos x="f393" y="f394"/>
                  </a:cxn>
                  <a:cxn ang="f218">
                    <a:pos x="f395" y="f394"/>
                  </a:cxn>
                  <a:cxn ang="f218">
                    <a:pos x="f396" y="f397"/>
                  </a:cxn>
                  <a:cxn ang="f218">
                    <a:pos x="f398" y="f399"/>
                  </a:cxn>
                  <a:cxn ang="f218">
                    <a:pos x="f400" y="f401"/>
                  </a:cxn>
                  <a:cxn ang="f218">
                    <a:pos x="f400" y="f402"/>
                  </a:cxn>
                  <a:cxn ang="f218">
                    <a:pos x="f403" y="f404"/>
                  </a:cxn>
                  <a:cxn ang="f218">
                    <a:pos x="f405" y="f406"/>
                  </a:cxn>
                  <a:cxn ang="f218">
                    <a:pos x="f362" y="f406"/>
                  </a:cxn>
                  <a:cxn ang="f218">
                    <a:pos x="f407" y="f406"/>
                  </a:cxn>
                  <a:cxn ang="f218">
                    <a:pos x="f408" y="f409"/>
                  </a:cxn>
                  <a:cxn ang="f218">
                    <a:pos x="f410" y="f411"/>
                  </a:cxn>
                  <a:cxn ang="f218">
                    <a:pos x="f412" y="f413"/>
                  </a:cxn>
                  <a:cxn ang="f218">
                    <a:pos x="f414" y="f415"/>
                  </a:cxn>
                </a:cxnLst>
                <a:rect l="f349" t="f352" r="f350" b="f351"/>
                <a:pathLst>
                  <a:path w="87" h="181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18" y="f19"/>
                    </a:cubicBezTo>
                    <a:cubicBezTo>
                      <a:pt x="f18" y="f20"/>
                      <a:pt x="f16" y="f20"/>
                      <a:pt x="f16" y="f21"/>
                    </a:cubicBezTo>
                    <a:cubicBezTo>
                      <a:pt x="f22" y="f23"/>
                      <a:pt x="f22" y="f24"/>
                      <a:pt x="f22" y="f25"/>
                    </a:cubicBezTo>
                    <a:cubicBezTo>
                      <a:pt x="f18" y="f24"/>
                      <a:pt x="f16" y="f23"/>
                      <a:pt x="f26" y="f21"/>
                    </a:cubicBezTo>
                    <a:cubicBezTo>
                      <a:pt x="f27" y="f28"/>
                      <a:pt x="f27" y="f23"/>
                      <a:pt x="f27" y="f29"/>
                    </a:cubicBezTo>
                    <a:cubicBezTo>
                      <a:pt x="f30" y="f29"/>
                      <a:pt x="f27" y="f24"/>
                      <a:pt x="f26" y="f31"/>
                    </a:cubicBezTo>
                    <a:cubicBezTo>
                      <a:pt x="f22" y="f32"/>
                      <a:pt x="f18" y="f33"/>
                      <a:pt x="f34" y="f35"/>
                    </a:cubicBezTo>
                    <a:cubicBezTo>
                      <a:pt x="f30" y="f36"/>
                      <a:pt x="f30" y="f37"/>
                      <a:pt x="f34" y="f38"/>
                    </a:cubicBezTo>
                    <a:cubicBezTo>
                      <a:pt x="f34" y="f39"/>
                      <a:pt x="f26" y="f40"/>
                      <a:pt x="f22" y="f36"/>
                    </a:cubicBezTo>
                    <a:cubicBezTo>
                      <a:pt x="f41" y="f42"/>
                      <a:pt x="f41" y="f43"/>
                      <a:pt x="f16" y="f40"/>
                    </a:cubicBezTo>
                    <a:cubicBezTo>
                      <a:pt x="f22" y="f6"/>
                      <a:pt x="f22" y="f44"/>
                      <a:pt x="f18" y="f45"/>
                    </a:cubicBezTo>
                    <a:cubicBezTo>
                      <a:pt x="f18" y="f46"/>
                      <a:pt x="f34" y="f47"/>
                      <a:pt x="f30" y="f48"/>
                    </a:cubicBezTo>
                    <a:cubicBezTo>
                      <a:pt x="f49" y="f50"/>
                      <a:pt x="f49" y="f46"/>
                      <a:pt x="f51" y="f46"/>
                    </a:cubicBezTo>
                    <a:cubicBezTo>
                      <a:pt x="f52" y="f50"/>
                      <a:pt x="f27" y="f38"/>
                      <a:pt x="f51" y="f53"/>
                    </a:cubicBezTo>
                    <a:cubicBezTo>
                      <a:pt x="f52" y="f38"/>
                      <a:pt x="f54" y="f50"/>
                      <a:pt x="f55" y="f47"/>
                    </a:cubicBezTo>
                    <a:cubicBezTo>
                      <a:pt x="f52" y="f56"/>
                      <a:pt x="f54" y="f57"/>
                      <a:pt x="f58" y="f59"/>
                    </a:cubicBez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2" y="f73"/>
                      <a:pt x="f72" y="f74"/>
                      <a:pt x="f75" y="f74"/>
                    </a:cubicBezTo>
                    <a:cubicBezTo>
                      <a:pt x="f72" y="f68"/>
                      <a:pt x="f63" y="f34"/>
                      <a:pt x="f76" y="f41"/>
                    </a:cubicBezTo>
                    <a:cubicBezTo>
                      <a:pt x="f77" y="f18"/>
                      <a:pt x="f78" y="f30"/>
                      <a:pt x="f63" y="f51"/>
                    </a:cubicBezTo>
                    <a:cubicBezTo>
                      <a:pt x="f79" y="f55"/>
                      <a:pt x="f65" y="f55"/>
                      <a:pt x="f80" y="f58"/>
                    </a:cubicBezTo>
                    <a:cubicBezTo>
                      <a:pt x="f81" y="f82"/>
                      <a:pt x="f65" y="f82"/>
                      <a:pt x="f65" y="f60"/>
                    </a:cubicBezTo>
                    <a:cubicBezTo>
                      <a:pt x="f83" y="f62"/>
                      <a:pt x="f84" y="f82"/>
                      <a:pt x="f84" y="f85"/>
                    </a:cubicBezTo>
                    <a:cubicBezTo>
                      <a:pt x="f84" y="f62"/>
                      <a:pt x="f67" y="f62"/>
                      <a:pt x="f67" y="f62"/>
                    </a:cubicBezTo>
                    <a:cubicBezTo>
                      <a:pt x="f83" y="f85"/>
                      <a:pt x="f81" y="f86"/>
                      <a:pt x="f79" y="f85"/>
                    </a:cubicBezTo>
                    <a:cubicBezTo>
                      <a:pt x="f87" y="f88"/>
                      <a:pt x="f61" y="f52"/>
                      <a:pt x="f89" y="f27"/>
                    </a:cubicBezTo>
                    <a:cubicBezTo>
                      <a:pt x="f59" y="f16"/>
                      <a:pt x="f90" y="f16"/>
                      <a:pt x="f47" y="f91"/>
                    </a:cubicBezTo>
                    <a:cubicBezTo>
                      <a:pt x="f47" y="f91"/>
                      <a:pt x="f46" y="f91"/>
                      <a:pt x="f46" y="f91"/>
                    </a:cubicBezTo>
                    <a:cubicBezTo>
                      <a:pt x="f45" y="f8"/>
                      <a:pt x="f92" y="f93"/>
                      <a:pt x="f94" y="f95"/>
                    </a:cubicBezTo>
                    <a:cubicBezTo>
                      <a:pt x="f53" y="f95"/>
                      <a:pt x="f96" y="f5"/>
                      <a:pt x="f39" y="f95"/>
                    </a:cubicBezTo>
                    <a:cubicBezTo>
                      <a:pt x="f6" y="f97"/>
                      <a:pt x="f39" y="f93"/>
                      <a:pt x="f96" y="f98"/>
                    </a:cubicBezTo>
                    <a:cubicBezTo>
                      <a:pt x="f44" y="f99"/>
                      <a:pt x="f48" y="f18"/>
                      <a:pt x="f100" y="f27"/>
                    </a:cubicBezTo>
                    <a:cubicBezTo>
                      <a:pt x="f46" y="f34"/>
                      <a:pt x="f45" y="f16"/>
                      <a:pt x="f94" y="f41"/>
                    </a:cubicBezTo>
                    <a:cubicBezTo>
                      <a:pt x="f94" y="f41"/>
                      <a:pt x="f94" y="f41"/>
                      <a:pt x="f53" y="f16"/>
                    </a:cubicBezTo>
                    <a:cubicBezTo>
                      <a:pt x="f94" y="f18"/>
                      <a:pt x="f38" y="f26"/>
                      <a:pt x="f50" y="f30"/>
                    </a:cubicBezTo>
                    <a:cubicBezTo>
                      <a:pt x="f100" y="f55"/>
                      <a:pt x="f57" y="f85"/>
                      <a:pt x="f101" y="f75"/>
                    </a:cubicBezTo>
                    <a:cubicBezTo>
                      <a:pt x="f89" y="f72"/>
                      <a:pt x="f77" y="f66"/>
                      <a:pt x="f102" y="f66"/>
                    </a:cubicBezTo>
                    <a:cubicBezTo>
                      <a:pt x="f102" y="f66"/>
                      <a:pt x="f78" y="f66"/>
                      <a:pt x="f78" y="f72"/>
                    </a:cubicBezTo>
                    <a:cubicBezTo>
                      <a:pt x="f78" y="f64"/>
                      <a:pt x="f61" y="f103"/>
                      <a:pt x="f77" y="f104"/>
                    </a:cubicBezTo>
                    <a:cubicBezTo>
                      <a:pt x="f87" y="f68"/>
                      <a:pt x="f65" y="f105"/>
                      <a:pt x="f84" y="f81"/>
                    </a:cubicBezTo>
                    <a:cubicBezTo>
                      <a:pt x="f106" y="f107"/>
                      <a:pt x="f74" y="f102"/>
                      <a:pt x="f108" y="f101"/>
                    </a:cubicBezTo>
                    <a:cubicBezTo>
                      <a:pt x="f109" y="f56"/>
                      <a:pt x="f110" y="f38"/>
                      <a:pt x="f110" y="f43"/>
                    </a:cubicBezTo>
                    <a:cubicBezTo>
                      <a:pt x="f70" y="f111"/>
                      <a:pt x="f70" y="f112"/>
                      <a:pt x="f68" y="f25"/>
                    </a:cubicBezTo>
                    <a:cubicBezTo>
                      <a:pt x="f68" y="f31"/>
                      <a:pt x="f109" y="f28"/>
                      <a:pt x="f109" y="f113"/>
                    </a:cubicBezTo>
                    <a:cubicBezTo>
                      <a:pt x="f71" y="f114"/>
                      <a:pt x="f109" y="f115"/>
                      <a:pt x="f110" y="f116"/>
                    </a:cubicBezTo>
                    <a:cubicBezTo>
                      <a:pt x="f110" y="f117"/>
                      <a:pt x="f68" y="f117"/>
                      <a:pt x="f68" y="f117"/>
                    </a:cubicBezTo>
                    <a:cubicBezTo>
                      <a:pt x="f70" y="f118"/>
                      <a:pt x="f66" y="f117"/>
                      <a:pt x="f66" y="f116"/>
                    </a:cubicBezTo>
                    <a:cubicBezTo>
                      <a:pt x="f66" y="f117"/>
                      <a:pt x="f70" y="f118"/>
                      <a:pt x="f66" y="f119"/>
                    </a:cubicBezTo>
                    <a:cubicBezTo>
                      <a:pt x="f66" y="f119"/>
                      <a:pt x="f66" y="f119"/>
                      <a:pt x="f72" y="f120"/>
                    </a:cubicBezTo>
                    <a:cubicBezTo>
                      <a:pt x="f64" y="f121"/>
                      <a:pt x="f75" y="f9"/>
                      <a:pt x="f64" y="f122"/>
                    </a:cubicBezTo>
                    <a:cubicBezTo>
                      <a:pt x="f64" y="f123"/>
                      <a:pt x="f103" y="f123"/>
                      <a:pt x="f104" y="f123"/>
                    </a:cubicBezTo>
                    <a:cubicBezTo>
                      <a:pt x="f85" y="f124"/>
                      <a:pt x="f62" y="f119"/>
                      <a:pt x="f62" y="f116"/>
                    </a:cubicBezTo>
                    <a:cubicBezTo>
                      <a:pt x="f86" y="f13"/>
                      <a:pt x="f86" y="f13"/>
                      <a:pt x="f103" y="f13"/>
                    </a:cubicBezTo>
                    <a:cubicBezTo>
                      <a:pt x="f64" y="f13"/>
                      <a:pt x="f64" y="f13"/>
                      <a:pt x="f64" y="f13"/>
                    </a:cubicBezTo>
                    <a:cubicBezTo>
                      <a:pt x="f104" y="f14"/>
                      <a:pt x="f66" y="f125"/>
                      <a:pt x="f103" y="f114"/>
                    </a:cubicBezTo>
                    <a:cubicBezTo>
                      <a:pt x="f82" y="f14"/>
                      <a:pt x="f58" y="f120"/>
                      <a:pt x="f54" y="f126"/>
                    </a:cubicBezTo>
                    <a:cubicBezTo>
                      <a:pt x="f54" y="f127"/>
                      <a:pt x="f55" y="f128"/>
                      <a:pt x="f55" y="f129"/>
                    </a:cubicBezTo>
                    <a:cubicBezTo>
                      <a:pt x="f55" y="f129"/>
                      <a:pt x="f52" y="f130"/>
                      <a:pt x="f52" y="f130"/>
                    </a:cubicBezTo>
                    <a:cubicBezTo>
                      <a:pt x="f51" y="f131"/>
                      <a:pt x="f49" y="f131"/>
                      <a:pt x="f27" y="f131"/>
                    </a:cubicBezTo>
                    <a:cubicBezTo>
                      <a:pt x="f30" y="f129"/>
                      <a:pt x="f30" y="f127"/>
                      <a:pt x="f30" y="f132"/>
                    </a:cubicBezTo>
                    <a:cubicBezTo>
                      <a:pt x="f30" y="f127"/>
                      <a:pt x="f30" y="f129"/>
                      <a:pt x="f30" y="f131"/>
                    </a:cubicBezTo>
                    <a:cubicBezTo>
                      <a:pt x="f30" y="f133"/>
                      <a:pt x="f30" y="f134"/>
                      <a:pt x="f26" y="f134"/>
                    </a:cubicBezTo>
                    <a:cubicBezTo>
                      <a:pt x="f18" y="f134"/>
                      <a:pt x="f18" y="f133"/>
                      <a:pt x="f18" y="f131"/>
                    </a:cubicBezTo>
                    <a:cubicBezTo>
                      <a:pt x="f34" y="f123"/>
                      <a:pt x="f34" y="f118"/>
                      <a:pt x="f30" y="f115"/>
                    </a:cubicBezTo>
                    <a:cubicBezTo>
                      <a:pt x="f34" y="f11"/>
                      <a:pt x="f18" y="f132"/>
                      <a:pt x="f22" y="f135"/>
                    </a:cubicBezTo>
                    <a:cubicBezTo>
                      <a:pt x="f16" y="f136"/>
                      <a:pt x="f16" y="f137"/>
                      <a:pt x="f41" y="f138"/>
                    </a:cubicBezTo>
                    <a:cubicBezTo>
                      <a:pt x="f41" y="f138"/>
                      <a:pt x="f41" y="f138"/>
                      <a:pt x="f41" y="f138"/>
                    </a:cubicBezTo>
                    <a:cubicBezTo>
                      <a:pt x="f91" y="f139"/>
                      <a:pt x="f10" y="f140"/>
                      <a:pt x="f93" y="f7"/>
                    </a:cubicBezTo>
                    <a:cubicBezTo>
                      <a:pt x="f93" y="f7"/>
                      <a:pt x="f97" y="f7"/>
                      <a:pt x="f97" y="f2"/>
                    </a:cubicBezTo>
                    <a:cubicBezTo>
                      <a:pt x="f5" y="f141"/>
                      <a:pt x="f95" y="f142"/>
                      <a:pt x="f97" y="f137"/>
                    </a:cubicBezTo>
                    <a:cubicBezTo>
                      <a:pt x="f98" y="f133"/>
                      <a:pt x="f93" y="f12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37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 35">
                <a:extLst>
                  <a:ext uri="{FF2B5EF4-FFF2-40B4-BE49-F238E27FC236}">
                    <a16:creationId xmlns:a16="http://schemas.microsoft.com/office/drawing/2014/main" id="{CF01B22C-78EE-D09D-3F5C-9C8874FEF496}"/>
                  </a:ext>
                </a:extLst>
              </p:cNvPr>
              <p:cNvSpPr/>
              <p:nvPr/>
            </p:nvSpPr>
            <p:spPr>
              <a:xfrm>
                <a:off x="4329107" y="1811334"/>
                <a:ext cx="288922" cy="2857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7"/>
                  <a:gd name="f7" fmla="val 76"/>
                  <a:gd name="f8" fmla="val 8"/>
                  <a:gd name="f9" fmla="val 6"/>
                  <a:gd name="f10" fmla="val 9"/>
                  <a:gd name="f11" fmla="val 7"/>
                  <a:gd name="f12" fmla="val 10"/>
                  <a:gd name="f13" fmla="val 5"/>
                  <a:gd name="f14" fmla="val 4"/>
                  <a:gd name="f15" fmla="val 13"/>
                  <a:gd name="f16" fmla="val 15"/>
                  <a:gd name="f17" fmla="val 16"/>
                  <a:gd name="f18" fmla="val 1"/>
                  <a:gd name="f19" fmla="val 18"/>
                  <a:gd name="f20" fmla="val 2"/>
                  <a:gd name="f21" fmla="val 19"/>
                  <a:gd name="f22" fmla="val 20"/>
                  <a:gd name="f23" fmla="val 17"/>
                  <a:gd name="f24" fmla="val 21"/>
                  <a:gd name="f25" fmla="val 22"/>
                  <a:gd name="f26" fmla="val 23"/>
                  <a:gd name="f27" fmla="val 14"/>
                  <a:gd name="f28" fmla="val 25"/>
                  <a:gd name="f29" fmla="val 27"/>
                  <a:gd name="f30" fmla="val 29"/>
                  <a:gd name="f31" fmla="val 30"/>
                  <a:gd name="f32" fmla="val 31"/>
                  <a:gd name="f33" fmla="val 12"/>
                  <a:gd name="f34" fmla="val 36"/>
                  <a:gd name="f35" fmla="val 37"/>
                  <a:gd name="f36" fmla="val 26"/>
                  <a:gd name="f37" fmla="val 38"/>
                  <a:gd name="f38" fmla="val 35"/>
                  <a:gd name="f39" fmla="val 41"/>
                  <a:gd name="f40" fmla="val 46"/>
                  <a:gd name="f41" fmla="val 39"/>
                  <a:gd name="f42" fmla="val 42"/>
                  <a:gd name="f43" fmla="val 34"/>
                  <a:gd name="f44" fmla="val 32"/>
                  <a:gd name="f45" fmla="val 28"/>
                  <a:gd name="f46" fmla="val 40"/>
                  <a:gd name="f47" fmla="val 43"/>
                  <a:gd name="f48" fmla="val 48"/>
                  <a:gd name="f49" fmla="val 24"/>
                  <a:gd name="f50" fmla="val 52"/>
                  <a:gd name="f51" fmla="val 56"/>
                  <a:gd name="f52" fmla="val 49"/>
                  <a:gd name="f53" fmla="val 54"/>
                  <a:gd name="f54" fmla="val 11"/>
                  <a:gd name="f55" fmla="val 58"/>
                  <a:gd name="f56" fmla="val 60"/>
                  <a:gd name="f57" fmla="val 64"/>
                  <a:gd name="f58" fmla="val 68"/>
                  <a:gd name="f59" fmla="val 73"/>
                  <a:gd name="f60" fmla="val 74"/>
                  <a:gd name="f61" fmla="val 75"/>
                  <a:gd name="f62" fmla="val 71"/>
                  <a:gd name="f63" fmla="val 69"/>
                  <a:gd name="f64" fmla="val 66"/>
                  <a:gd name="f65" fmla="val 72"/>
                  <a:gd name="f66" fmla="val 62"/>
                  <a:gd name="f67" fmla="val 55"/>
                  <a:gd name="f68" fmla="val 63"/>
                  <a:gd name="f69" fmla="val 70"/>
                  <a:gd name="f70" fmla="val 67"/>
                  <a:gd name="f71" fmla="val 61"/>
                  <a:gd name="f72" fmla="val 65"/>
                  <a:gd name="f73" fmla="val 45"/>
                  <a:gd name="f74" fmla="val 47"/>
                  <a:gd name="f75" fmla="val 44"/>
                  <a:gd name="f76" fmla="val 51"/>
                  <a:gd name="f77" fmla="val 53"/>
                  <a:gd name="f78" fmla="val 57"/>
                  <a:gd name="f79" fmla="val 59"/>
                  <a:gd name="f80" fmla="val 50"/>
                  <a:gd name="f81" fmla="val 3"/>
                  <a:gd name="f82" fmla="+- 0 0 -90"/>
                  <a:gd name="f83" fmla="*/ f3 1 77"/>
                  <a:gd name="f84" fmla="*/ f4 1 76"/>
                  <a:gd name="f85" fmla="val f5"/>
                  <a:gd name="f86" fmla="val f6"/>
                  <a:gd name="f87" fmla="val f7"/>
                  <a:gd name="f88" fmla="*/ f82 f0 1"/>
                  <a:gd name="f89" fmla="+- f87 0 f85"/>
                  <a:gd name="f90" fmla="+- f86 0 f85"/>
                  <a:gd name="f91" fmla="*/ f88 1 f2"/>
                  <a:gd name="f92" fmla="*/ f90 1 77"/>
                  <a:gd name="f93" fmla="*/ f89 1 76"/>
                  <a:gd name="f94" fmla="*/ 9 f90 1"/>
                  <a:gd name="f95" fmla="*/ 7 f89 1"/>
                  <a:gd name="f96" fmla="*/ 7 f90 1"/>
                  <a:gd name="f97" fmla="*/ 4 f89 1"/>
                  <a:gd name="f98" fmla="*/ 18 f90 1"/>
                  <a:gd name="f99" fmla="*/ 2 f89 1"/>
                  <a:gd name="f100" fmla="*/ 19 f89 1"/>
                  <a:gd name="f101" fmla="*/ 14 f90 1"/>
                  <a:gd name="f102" fmla="*/ 27 f89 1"/>
                  <a:gd name="f103" fmla="*/ 36 f89 1"/>
                  <a:gd name="f104" fmla="*/ 31 f90 1"/>
                  <a:gd name="f105" fmla="*/ 38 f89 1"/>
                  <a:gd name="f106" fmla="*/ 35 f89 1"/>
                  <a:gd name="f107" fmla="*/ 34 f90 1"/>
                  <a:gd name="f108" fmla="*/ 35 f90 1"/>
                  <a:gd name="f109" fmla="*/ 26 f89 1"/>
                  <a:gd name="f110" fmla="*/ 56 f90 1"/>
                  <a:gd name="f111" fmla="*/ 29 f89 1"/>
                  <a:gd name="f112" fmla="*/ 46 f90 1"/>
                  <a:gd name="f113" fmla="*/ 15 f89 1"/>
                  <a:gd name="f114" fmla="*/ 60 f90 1"/>
                  <a:gd name="f115" fmla="*/ 14 f89 1"/>
                  <a:gd name="f116" fmla="*/ 75 f90 1"/>
                  <a:gd name="f117" fmla="*/ 22 f89 1"/>
                  <a:gd name="f118" fmla="*/ 74 f90 1"/>
                  <a:gd name="f119" fmla="*/ 25 f89 1"/>
                  <a:gd name="f120" fmla="*/ 49 f90 1"/>
                  <a:gd name="f121" fmla="*/ 21 f89 1"/>
                  <a:gd name="f122" fmla="*/ 67 f90 1"/>
                  <a:gd name="f123" fmla="*/ 39 f89 1"/>
                  <a:gd name="f124" fmla="*/ 65 f90 1"/>
                  <a:gd name="f125" fmla="*/ 73 f90 1"/>
                  <a:gd name="f126" fmla="*/ 42 f89 1"/>
                  <a:gd name="f127" fmla="*/ 52 f90 1"/>
                  <a:gd name="f128" fmla="*/ 46 f89 1"/>
                  <a:gd name="f129" fmla="*/ 66 f90 1"/>
                  <a:gd name="f130" fmla="*/ 48 f89 1"/>
                  <a:gd name="f131" fmla="*/ 51 f89 1"/>
                  <a:gd name="f132" fmla="*/ 62 f90 1"/>
                  <a:gd name="f133" fmla="*/ 52 f89 1"/>
                  <a:gd name="f134" fmla="*/ 48 f90 1"/>
                  <a:gd name="f135" fmla="*/ 58 f89 1"/>
                  <a:gd name="f136" fmla="*/ 57 f90 1"/>
                  <a:gd name="f137" fmla="*/ 64 f89 1"/>
                  <a:gd name="f138" fmla="*/ 51 f90 1"/>
                  <a:gd name="f139" fmla="*/ 70 f89 1"/>
                  <a:gd name="f140" fmla="*/ 73 f89 1"/>
                  <a:gd name="f141" fmla="*/ 21 f90 1"/>
                  <a:gd name="f142" fmla="*/ 13 f90 1"/>
                  <a:gd name="f143" fmla="*/ 63 f89 1"/>
                  <a:gd name="f144" fmla="*/ 16 f90 1"/>
                  <a:gd name="f145" fmla="*/ 57 f89 1"/>
                  <a:gd name="f146" fmla="*/ 53 f89 1"/>
                  <a:gd name="f147" fmla="*/ 11 f90 1"/>
                  <a:gd name="f148" fmla="*/ 4 f90 1"/>
                  <a:gd name="f149" fmla="*/ 44 f89 1"/>
                  <a:gd name="f150" fmla="*/ 2 f90 1"/>
                  <a:gd name="f151" fmla="*/ 31 f89 1"/>
                  <a:gd name="f152" fmla="*/ 3 f90 1"/>
                  <a:gd name="f153" fmla="*/ 5 f90 1"/>
                  <a:gd name="f154" fmla="*/ 11 f89 1"/>
                  <a:gd name="f155" fmla="*/ 8 f90 1"/>
                  <a:gd name="f156" fmla="*/ 6 f89 1"/>
                  <a:gd name="f157" fmla="+- f91 0 f1"/>
                  <a:gd name="f158" fmla="*/ f94 1 77"/>
                  <a:gd name="f159" fmla="*/ f95 1 76"/>
                  <a:gd name="f160" fmla="*/ f96 1 77"/>
                  <a:gd name="f161" fmla="*/ f97 1 76"/>
                  <a:gd name="f162" fmla="*/ f98 1 77"/>
                  <a:gd name="f163" fmla="*/ f99 1 76"/>
                  <a:gd name="f164" fmla="*/ f100 1 76"/>
                  <a:gd name="f165" fmla="*/ f101 1 77"/>
                  <a:gd name="f166" fmla="*/ f102 1 76"/>
                  <a:gd name="f167" fmla="*/ f103 1 76"/>
                  <a:gd name="f168" fmla="*/ f104 1 77"/>
                  <a:gd name="f169" fmla="*/ f105 1 76"/>
                  <a:gd name="f170" fmla="*/ f106 1 76"/>
                  <a:gd name="f171" fmla="*/ f107 1 77"/>
                  <a:gd name="f172" fmla="*/ f108 1 77"/>
                  <a:gd name="f173" fmla="*/ f109 1 76"/>
                  <a:gd name="f174" fmla="*/ f110 1 77"/>
                  <a:gd name="f175" fmla="*/ f111 1 76"/>
                  <a:gd name="f176" fmla="*/ f112 1 77"/>
                  <a:gd name="f177" fmla="*/ f113 1 76"/>
                  <a:gd name="f178" fmla="*/ f114 1 77"/>
                  <a:gd name="f179" fmla="*/ f115 1 76"/>
                  <a:gd name="f180" fmla="*/ f116 1 77"/>
                  <a:gd name="f181" fmla="*/ f117 1 76"/>
                  <a:gd name="f182" fmla="*/ f118 1 77"/>
                  <a:gd name="f183" fmla="*/ f119 1 76"/>
                  <a:gd name="f184" fmla="*/ f120 1 77"/>
                  <a:gd name="f185" fmla="*/ f121 1 76"/>
                  <a:gd name="f186" fmla="*/ f122 1 77"/>
                  <a:gd name="f187" fmla="*/ f123 1 76"/>
                  <a:gd name="f188" fmla="*/ f124 1 77"/>
                  <a:gd name="f189" fmla="*/ f125 1 77"/>
                  <a:gd name="f190" fmla="*/ f126 1 76"/>
                  <a:gd name="f191" fmla="*/ f127 1 77"/>
                  <a:gd name="f192" fmla="*/ f128 1 76"/>
                  <a:gd name="f193" fmla="*/ f129 1 77"/>
                  <a:gd name="f194" fmla="*/ f130 1 76"/>
                  <a:gd name="f195" fmla="*/ f131 1 76"/>
                  <a:gd name="f196" fmla="*/ f132 1 77"/>
                  <a:gd name="f197" fmla="*/ f133 1 76"/>
                  <a:gd name="f198" fmla="*/ f134 1 77"/>
                  <a:gd name="f199" fmla="*/ f135 1 76"/>
                  <a:gd name="f200" fmla="*/ f136 1 77"/>
                  <a:gd name="f201" fmla="*/ f137 1 76"/>
                  <a:gd name="f202" fmla="*/ f138 1 77"/>
                  <a:gd name="f203" fmla="*/ f139 1 76"/>
                  <a:gd name="f204" fmla="*/ f140 1 76"/>
                  <a:gd name="f205" fmla="*/ f141 1 77"/>
                  <a:gd name="f206" fmla="*/ f142 1 77"/>
                  <a:gd name="f207" fmla="*/ f143 1 76"/>
                  <a:gd name="f208" fmla="*/ f144 1 77"/>
                  <a:gd name="f209" fmla="*/ f145 1 76"/>
                  <a:gd name="f210" fmla="*/ f146 1 76"/>
                  <a:gd name="f211" fmla="*/ f147 1 77"/>
                  <a:gd name="f212" fmla="*/ f148 1 77"/>
                  <a:gd name="f213" fmla="*/ f149 1 76"/>
                  <a:gd name="f214" fmla="*/ f150 1 77"/>
                  <a:gd name="f215" fmla="*/ f151 1 76"/>
                  <a:gd name="f216" fmla="*/ f152 1 77"/>
                  <a:gd name="f217" fmla="*/ f153 1 77"/>
                  <a:gd name="f218" fmla="*/ f154 1 76"/>
                  <a:gd name="f219" fmla="*/ f155 1 77"/>
                  <a:gd name="f220" fmla="*/ f156 1 76"/>
                  <a:gd name="f221" fmla="*/ 0 1 f92"/>
                  <a:gd name="f222" fmla="*/ f86 1 f92"/>
                  <a:gd name="f223" fmla="*/ 0 1 f93"/>
                  <a:gd name="f224" fmla="*/ f87 1 f93"/>
                  <a:gd name="f225" fmla="*/ f158 1 f92"/>
                  <a:gd name="f226" fmla="*/ f159 1 f93"/>
                  <a:gd name="f227" fmla="*/ f160 1 f92"/>
                  <a:gd name="f228" fmla="*/ f161 1 f93"/>
                  <a:gd name="f229" fmla="*/ f162 1 f92"/>
                  <a:gd name="f230" fmla="*/ f163 1 f93"/>
                  <a:gd name="f231" fmla="*/ f164 1 f93"/>
                  <a:gd name="f232" fmla="*/ f165 1 f92"/>
                  <a:gd name="f233" fmla="*/ f166 1 f93"/>
                  <a:gd name="f234" fmla="*/ f167 1 f93"/>
                  <a:gd name="f235" fmla="*/ f168 1 f92"/>
                  <a:gd name="f236" fmla="*/ f169 1 f93"/>
                  <a:gd name="f237" fmla="*/ f170 1 f93"/>
                  <a:gd name="f238" fmla="*/ f171 1 f92"/>
                  <a:gd name="f239" fmla="*/ f172 1 f92"/>
                  <a:gd name="f240" fmla="*/ f173 1 f93"/>
                  <a:gd name="f241" fmla="*/ f174 1 f92"/>
                  <a:gd name="f242" fmla="*/ f175 1 f93"/>
                  <a:gd name="f243" fmla="*/ f176 1 f92"/>
                  <a:gd name="f244" fmla="*/ f177 1 f93"/>
                  <a:gd name="f245" fmla="*/ f178 1 f92"/>
                  <a:gd name="f246" fmla="*/ f179 1 f93"/>
                  <a:gd name="f247" fmla="*/ f180 1 f92"/>
                  <a:gd name="f248" fmla="*/ f181 1 f93"/>
                  <a:gd name="f249" fmla="*/ f182 1 f92"/>
                  <a:gd name="f250" fmla="*/ f183 1 f93"/>
                  <a:gd name="f251" fmla="*/ f184 1 f92"/>
                  <a:gd name="f252" fmla="*/ f185 1 f93"/>
                  <a:gd name="f253" fmla="*/ f186 1 f92"/>
                  <a:gd name="f254" fmla="*/ f187 1 f93"/>
                  <a:gd name="f255" fmla="*/ f188 1 f92"/>
                  <a:gd name="f256" fmla="*/ f189 1 f92"/>
                  <a:gd name="f257" fmla="*/ f190 1 f93"/>
                  <a:gd name="f258" fmla="*/ f191 1 f92"/>
                  <a:gd name="f259" fmla="*/ f192 1 f93"/>
                  <a:gd name="f260" fmla="*/ f193 1 f92"/>
                  <a:gd name="f261" fmla="*/ f194 1 f93"/>
                  <a:gd name="f262" fmla="*/ f195 1 f93"/>
                  <a:gd name="f263" fmla="*/ f196 1 f92"/>
                  <a:gd name="f264" fmla="*/ f197 1 f93"/>
                  <a:gd name="f265" fmla="*/ f198 1 f92"/>
                  <a:gd name="f266" fmla="*/ f199 1 f93"/>
                  <a:gd name="f267" fmla="*/ f200 1 f92"/>
                  <a:gd name="f268" fmla="*/ f201 1 f93"/>
                  <a:gd name="f269" fmla="*/ f202 1 f92"/>
                  <a:gd name="f270" fmla="*/ f203 1 f93"/>
                  <a:gd name="f271" fmla="*/ f204 1 f93"/>
                  <a:gd name="f272" fmla="*/ f205 1 f92"/>
                  <a:gd name="f273" fmla="*/ f206 1 f92"/>
                  <a:gd name="f274" fmla="*/ f207 1 f93"/>
                  <a:gd name="f275" fmla="*/ f208 1 f92"/>
                  <a:gd name="f276" fmla="*/ f209 1 f93"/>
                  <a:gd name="f277" fmla="*/ f210 1 f93"/>
                  <a:gd name="f278" fmla="*/ f211 1 f92"/>
                  <a:gd name="f279" fmla="*/ f212 1 f92"/>
                  <a:gd name="f280" fmla="*/ f213 1 f93"/>
                  <a:gd name="f281" fmla="*/ f214 1 f92"/>
                  <a:gd name="f282" fmla="*/ f215 1 f93"/>
                  <a:gd name="f283" fmla="*/ f216 1 f92"/>
                  <a:gd name="f284" fmla="*/ f217 1 f92"/>
                  <a:gd name="f285" fmla="*/ f218 1 f93"/>
                  <a:gd name="f286" fmla="*/ f219 1 f92"/>
                  <a:gd name="f287" fmla="*/ f220 1 f93"/>
                  <a:gd name="f288" fmla="*/ f221 f83 1"/>
                  <a:gd name="f289" fmla="*/ f222 f83 1"/>
                  <a:gd name="f290" fmla="*/ f224 f84 1"/>
                  <a:gd name="f291" fmla="*/ f223 f84 1"/>
                  <a:gd name="f292" fmla="*/ f225 f83 1"/>
                  <a:gd name="f293" fmla="*/ f226 f84 1"/>
                  <a:gd name="f294" fmla="*/ f227 f83 1"/>
                  <a:gd name="f295" fmla="*/ f228 f84 1"/>
                  <a:gd name="f296" fmla="*/ f229 f83 1"/>
                  <a:gd name="f297" fmla="*/ f230 f84 1"/>
                  <a:gd name="f298" fmla="*/ f231 f84 1"/>
                  <a:gd name="f299" fmla="*/ f232 f83 1"/>
                  <a:gd name="f300" fmla="*/ f233 f84 1"/>
                  <a:gd name="f301" fmla="*/ f234 f84 1"/>
                  <a:gd name="f302" fmla="*/ f235 f83 1"/>
                  <a:gd name="f303" fmla="*/ f236 f84 1"/>
                  <a:gd name="f304" fmla="*/ f237 f84 1"/>
                  <a:gd name="f305" fmla="*/ f238 f83 1"/>
                  <a:gd name="f306" fmla="*/ f239 f83 1"/>
                  <a:gd name="f307" fmla="*/ f240 f84 1"/>
                  <a:gd name="f308" fmla="*/ f241 f83 1"/>
                  <a:gd name="f309" fmla="*/ f242 f84 1"/>
                  <a:gd name="f310" fmla="*/ f243 f83 1"/>
                  <a:gd name="f311" fmla="*/ f244 f84 1"/>
                  <a:gd name="f312" fmla="*/ f245 f83 1"/>
                  <a:gd name="f313" fmla="*/ f246 f84 1"/>
                  <a:gd name="f314" fmla="*/ f247 f83 1"/>
                  <a:gd name="f315" fmla="*/ f248 f84 1"/>
                  <a:gd name="f316" fmla="*/ f249 f83 1"/>
                  <a:gd name="f317" fmla="*/ f250 f84 1"/>
                  <a:gd name="f318" fmla="*/ f251 f83 1"/>
                  <a:gd name="f319" fmla="*/ f252 f84 1"/>
                  <a:gd name="f320" fmla="*/ f253 f83 1"/>
                  <a:gd name="f321" fmla="*/ f254 f84 1"/>
                  <a:gd name="f322" fmla="*/ f255 f83 1"/>
                  <a:gd name="f323" fmla="*/ f256 f83 1"/>
                  <a:gd name="f324" fmla="*/ f257 f84 1"/>
                  <a:gd name="f325" fmla="*/ f258 f83 1"/>
                  <a:gd name="f326" fmla="*/ f259 f84 1"/>
                  <a:gd name="f327" fmla="*/ f260 f83 1"/>
                  <a:gd name="f328" fmla="*/ f261 f84 1"/>
                  <a:gd name="f329" fmla="*/ f262 f84 1"/>
                  <a:gd name="f330" fmla="*/ f263 f83 1"/>
                  <a:gd name="f331" fmla="*/ f264 f84 1"/>
                  <a:gd name="f332" fmla="*/ f265 f83 1"/>
                  <a:gd name="f333" fmla="*/ f266 f84 1"/>
                  <a:gd name="f334" fmla="*/ f267 f83 1"/>
                  <a:gd name="f335" fmla="*/ f268 f84 1"/>
                  <a:gd name="f336" fmla="*/ f269 f83 1"/>
                  <a:gd name="f337" fmla="*/ f270 f84 1"/>
                  <a:gd name="f338" fmla="*/ f271 f84 1"/>
                  <a:gd name="f339" fmla="*/ f272 f83 1"/>
                  <a:gd name="f340" fmla="*/ f273 f83 1"/>
                  <a:gd name="f341" fmla="*/ f274 f84 1"/>
                  <a:gd name="f342" fmla="*/ f275 f83 1"/>
                  <a:gd name="f343" fmla="*/ f276 f84 1"/>
                  <a:gd name="f344" fmla="*/ f277 f84 1"/>
                  <a:gd name="f345" fmla="*/ f278 f83 1"/>
                  <a:gd name="f346" fmla="*/ f279 f83 1"/>
                  <a:gd name="f347" fmla="*/ f280 f84 1"/>
                  <a:gd name="f348" fmla="*/ f281 f83 1"/>
                  <a:gd name="f349" fmla="*/ f282 f84 1"/>
                  <a:gd name="f350" fmla="*/ f283 f83 1"/>
                  <a:gd name="f351" fmla="*/ f284 f83 1"/>
                  <a:gd name="f352" fmla="*/ f285 f84 1"/>
                  <a:gd name="f353" fmla="*/ f286 f83 1"/>
                  <a:gd name="f354" fmla="*/ f287 f8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7">
                    <a:pos x="f292" y="f293"/>
                  </a:cxn>
                  <a:cxn ang="f157">
                    <a:pos x="f294" y="f295"/>
                  </a:cxn>
                  <a:cxn ang="f157">
                    <a:pos x="f296" y="f297"/>
                  </a:cxn>
                  <a:cxn ang="f157">
                    <a:pos x="f296" y="f298"/>
                  </a:cxn>
                  <a:cxn ang="f157">
                    <a:pos x="f299" y="f300"/>
                  </a:cxn>
                  <a:cxn ang="f157">
                    <a:pos x="f296" y="f301"/>
                  </a:cxn>
                  <a:cxn ang="f157">
                    <a:pos x="f302" y="f303"/>
                  </a:cxn>
                  <a:cxn ang="f157">
                    <a:pos x="f302" y="f304"/>
                  </a:cxn>
                  <a:cxn ang="f157">
                    <a:pos x="f305" y="f304"/>
                  </a:cxn>
                  <a:cxn ang="f157">
                    <a:pos x="f306" y="f307"/>
                  </a:cxn>
                  <a:cxn ang="f157">
                    <a:pos x="f308" y="f309"/>
                  </a:cxn>
                  <a:cxn ang="f157">
                    <a:pos x="f310" y="f311"/>
                  </a:cxn>
                  <a:cxn ang="f157">
                    <a:pos x="f312" y="f313"/>
                  </a:cxn>
                  <a:cxn ang="f157">
                    <a:pos x="f314" y="f315"/>
                  </a:cxn>
                  <a:cxn ang="f157">
                    <a:pos x="f316" y="f317"/>
                  </a:cxn>
                  <a:cxn ang="f157">
                    <a:pos x="f316" y="f300"/>
                  </a:cxn>
                  <a:cxn ang="f157">
                    <a:pos x="f318" y="f319"/>
                  </a:cxn>
                  <a:cxn ang="f157">
                    <a:pos x="f316" y="f304"/>
                  </a:cxn>
                  <a:cxn ang="f157">
                    <a:pos x="f320" y="f321"/>
                  </a:cxn>
                  <a:cxn ang="f157">
                    <a:pos x="f322" y="f303"/>
                  </a:cxn>
                  <a:cxn ang="f157">
                    <a:pos x="f323" y="f324"/>
                  </a:cxn>
                  <a:cxn ang="f157">
                    <a:pos x="f325" y="f326"/>
                  </a:cxn>
                  <a:cxn ang="f157">
                    <a:pos x="f327" y="f328"/>
                  </a:cxn>
                  <a:cxn ang="f157">
                    <a:pos x="f327" y="f329"/>
                  </a:cxn>
                  <a:cxn ang="f157">
                    <a:pos x="f330" y="f331"/>
                  </a:cxn>
                  <a:cxn ang="f157">
                    <a:pos x="f332" y="f333"/>
                  </a:cxn>
                  <a:cxn ang="f157">
                    <a:pos x="f334" y="f335"/>
                  </a:cxn>
                  <a:cxn ang="f157">
                    <a:pos x="f336" y="f337"/>
                  </a:cxn>
                  <a:cxn ang="f157">
                    <a:pos x="f325" y="f338"/>
                  </a:cxn>
                  <a:cxn ang="f157">
                    <a:pos x="f339" y="f338"/>
                  </a:cxn>
                  <a:cxn ang="f157">
                    <a:pos x="f340" y="f341"/>
                  </a:cxn>
                  <a:cxn ang="f157">
                    <a:pos x="f342" y="f333"/>
                  </a:cxn>
                  <a:cxn ang="f157">
                    <a:pos x="f299" y="f343"/>
                  </a:cxn>
                  <a:cxn ang="f157">
                    <a:pos x="f299" y="f344"/>
                  </a:cxn>
                  <a:cxn ang="f157">
                    <a:pos x="f345" y="f344"/>
                  </a:cxn>
                  <a:cxn ang="f157">
                    <a:pos x="f346" y="f347"/>
                  </a:cxn>
                  <a:cxn ang="f157">
                    <a:pos x="f348" y="f349"/>
                  </a:cxn>
                  <a:cxn ang="f157">
                    <a:pos x="f350" y="f311"/>
                  </a:cxn>
                  <a:cxn ang="f157">
                    <a:pos x="f351" y="f352"/>
                  </a:cxn>
                  <a:cxn ang="f157">
                    <a:pos x="f353" y="f354"/>
                  </a:cxn>
                </a:cxnLst>
                <a:rect l="f288" t="f291" r="f289" b="f290"/>
                <a:pathLst>
                  <a:path w="77" h="76">
                    <a:moveTo>
                      <a:pt x="f8" y="f9"/>
                    </a:moveTo>
                    <a:cubicBezTo>
                      <a:pt x="f8" y="f9"/>
                      <a:pt x="f10" y="f11"/>
                      <a:pt x="f10" y="f11"/>
                    </a:cubicBezTo>
                    <a:cubicBezTo>
                      <a:pt x="f12" y="f11"/>
                      <a:pt x="f12" y="f9"/>
                      <a:pt x="f10" y="f13"/>
                    </a:cubicBezTo>
                    <a:cubicBezTo>
                      <a:pt x="f8" y="f13"/>
                      <a:pt x="f8" y="f14"/>
                      <a:pt x="f11" y="f14"/>
                    </a:cubicBezTo>
                    <a:cubicBezTo>
                      <a:pt x="f11" y="f5"/>
                      <a:pt x="f12" y="f5"/>
                      <a:pt x="f15" y="f5"/>
                    </a:cubicBezTo>
                    <a:cubicBezTo>
                      <a:pt x="f16" y="f5"/>
                      <a:pt x="f17" y="f18"/>
                      <a:pt x="f19" y="f20"/>
                    </a:cubicBezTo>
                    <a:cubicBezTo>
                      <a:pt x="f21" y="f9"/>
                      <a:pt x="f22" y="f10"/>
                      <a:pt x="f19" y="f15"/>
                    </a:cubicBezTo>
                    <a:cubicBezTo>
                      <a:pt x="f23" y="f16"/>
                      <a:pt x="f23" y="f23"/>
                      <a:pt x="f19" y="f21"/>
                    </a:cubicBezTo>
                    <a:cubicBezTo>
                      <a:pt x="f22" y="f24"/>
                      <a:pt x="f21" y="f25"/>
                      <a:pt x="f23" y="f26"/>
                    </a:cubicBezTo>
                    <a:cubicBezTo>
                      <a:pt x="f27" y="f26"/>
                      <a:pt x="f15" y="f28"/>
                      <a:pt x="f27" y="f29"/>
                    </a:cubicBezTo>
                    <a:cubicBezTo>
                      <a:pt x="f27" y="f30"/>
                      <a:pt x="f27" y="f31"/>
                      <a:pt x="f15" y="f32"/>
                    </a:cubicBezTo>
                    <a:cubicBezTo>
                      <a:pt x="f33" y="f34"/>
                      <a:pt x="f15" y="f35"/>
                      <a:pt x="f19" y="f34"/>
                    </a:cubicBezTo>
                    <a:cubicBezTo>
                      <a:pt x="f25" y="f34"/>
                      <a:pt x="f36" y="f35"/>
                      <a:pt x="f32" y="f37"/>
                    </a:cubicBezTo>
                    <a:cubicBezTo>
                      <a:pt x="f32" y="f37"/>
                      <a:pt x="f32" y="f37"/>
                      <a:pt x="f32" y="f37"/>
                    </a:cubicBezTo>
                    <a:cubicBezTo>
                      <a:pt x="f32" y="f37"/>
                      <a:pt x="f32" y="f37"/>
                      <a:pt x="f32" y="f35"/>
                    </a:cubicBezTo>
                    <a:cubicBezTo>
                      <a:pt x="f31" y="f34"/>
                      <a:pt x="f31" y="f34"/>
                      <a:pt x="f32" y="f38"/>
                    </a:cubicBezTo>
                    <a:cubicBezTo>
                      <a:pt x="f35" y="f38"/>
                      <a:pt x="f39" y="f37"/>
                      <a:pt x="f40" y="f41"/>
                    </a:cubicBezTo>
                    <a:cubicBezTo>
                      <a:pt x="f42" y="f37"/>
                      <a:pt x="f37" y="f34"/>
                      <a:pt x="f43" y="f38"/>
                    </a:cubicBezTo>
                    <a:cubicBezTo>
                      <a:pt x="f44" y="f43"/>
                      <a:pt x="f31" y="f43"/>
                      <a:pt x="f31" y="f44"/>
                    </a:cubicBezTo>
                    <a:cubicBezTo>
                      <a:pt x="f30" y="f45"/>
                      <a:pt x="f32" y="f29"/>
                      <a:pt x="f38" y="f36"/>
                    </a:cubicBezTo>
                    <a:cubicBezTo>
                      <a:pt x="f35" y="f36"/>
                      <a:pt x="f46" y="f36"/>
                      <a:pt x="f47" y="f28"/>
                    </a:cubicBezTo>
                    <a:cubicBezTo>
                      <a:pt x="f48" y="f49"/>
                      <a:pt x="f50" y="f30"/>
                      <a:pt x="f51" y="f30"/>
                    </a:cubicBezTo>
                    <a:cubicBezTo>
                      <a:pt x="f50" y="f29"/>
                      <a:pt x="f40" y="f36"/>
                      <a:pt x="f42" y="f25"/>
                    </a:cubicBezTo>
                    <a:cubicBezTo>
                      <a:pt x="f39" y="f23"/>
                      <a:pt x="f42" y="f17"/>
                      <a:pt x="f40" y="f16"/>
                    </a:cubicBezTo>
                    <a:cubicBezTo>
                      <a:pt x="f52" y="f27"/>
                      <a:pt x="f50" y="f27"/>
                      <a:pt x="f53" y="f33"/>
                    </a:cubicBezTo>
                    <a:cubicBezTo>
                      <a:pt x="f51" y="f54"/>
                      <a:pt x="f55" y="f15"/>
                      <a:pt x="f56" y="f27"/>
                    </a:cubicBezTo>
                    <a:cubicBezTo>
                      <a:pt x="f57" y="f17"/>
                      <a:pt x="f58" y="f19"/>
                      <a:pt x="f59" y="f22"/>
                    </a:cubicBezTo>
                    <a:cubicBezTo>
                      <a:pt x="f60" y="f24"/>
                      <a:pt x="f61" y="f24"/>
                      <a:pt x="f61" y="f25"/>
                    </a:cubicBezTo>
                    <a:cubicBezTo>
                      <a:pt x="f7" y="f26"/>
                      <a:pt x="f6" y="f49"/>
                      <a:pt x="f7" y="f49"/>
                    </a:cubicBezTo>
                    <a:cubicBezTo>
                      <a:pt x="f61" y="f28"/>
                      <a:pt x="f60" y="f28"/>
                      <a:pt x="f60" y="f28"/>
                    </a:cubicBezTo>
                    <a:cubicBezTo>
                      <a:pt x="f62" y="f28"/>
                      <a:pt x="f63" y="f49"/>
                      <a:pt x="f64" y="f25"/>
                    </a:cubicBezTo>
                    <a:cubicBezTo>
                      <a:pt x="f63" y="f49"/>
                      <a:pt x="f65" y="f28"/>
                      <a:pt x="f60" y="f29"/>
                    </a:cubicBezTo>
                    <a:cubicBezTo>
                      <a:pt x="f60" y="f32"/>
                      <a:pt x="f59" y="f32"/>
                      <a:pt x="f63" y="f30"/>
                    </a:cubicBezTo>
                    <a:cubicBezTo>
                      <a:pt x="f66" y="f36"/>
                      <a:pt x="f67" y="f49"/>
                      <a:pt x="f52" y="f24"/>
                    </a:cubicBezTo>
                    <a:cubicBezTo>
                      <a:pt x="f51" y="f49"/>
                      <a:pt x="f68" y="f36"/>
                      <a:pt x="f69" y="f31"/>
                    </a:cubicBezTo>
                    <a:cubicBezTo>
                      <a:pt x="f65" y="f32"/>
                      <a:pt x="f61" y="f44"/>
                      <a:pt x="f60" y="f38"/>
                    </a:cubicBezTo>
                    <a:cubicBezTo>
                      <a:pt x="f60" y="f37"/>
                      <a:pt x="f62" y="f37"/>
                      <a:pt x="f58" y="f41"/>
                    </a:cubicBezTo>
                    <a:cubicBezTo>
                      <a:pt x="f58" y="f41"/>
                      <a:pt x="f70" y="f41"/>
                      <a:pt x="f70" y="f41"/>
                    </a:cubicBezTo>
                    <a:cubicBezTo>
                      <a:pt x="f66" y="f37"/>
                      <a:pt x="f55" y="f35"/>
                      <a:pt x="f53" y="f38"/>
                    </a:cubicBezTo>
                    <a:cubicBezTo>
                      <a:pt x="f55" y="f35"/>
                      <a:pt x="f71" y="f37"/>
                      <a:pt x="f72" y="f37"/>
                    </a:cubicBezTo>
                    <a:cubicBezTo>
                      <a:pt x="f64" y="f41"/>
                      <a:pt x="f70" y="f41"/>
                      <a:pt x="f63" y="f41"/>
                    </a:cubicBezTo>
                    <a:cubicBezTo>
                      <a:pt x="f62" y="f41"/>
                      <a:pt x="f59" y="f46"/>
                      <a:pt x="f59" y="f42"/>
                    </a:cubicBezTo>
                    <a:cubicBezTo>
                      <a:pt x="f65" y="f73"/>
                      <a:pt x="f62" y="f40"/>
                      <a:pt x="f63" y="f74"/>
                    </a:cubicBezTo>
                    <a:cubicBezTo>
                      <a:pt x="f68" y="f48"/>
                      <a:pt x="f55" y="f40"/>
                      <a:pt x="f50" y="f40"/>
                    </a:cubicBezTo>
                    <a:cubicBezTo>
                      <a:pt x="f74" y="f40"/>
                      <a:pt x="f42" y="f73"/>
                      <a:pt x="f35" y="f75"/>
                    </a:cubicBezTo>
                    <a:cubicBezTo>
                      <a:pt x="f74" y="f73"/>
                      <a:pt x="f51" y="f40"/>
                      <a:pt x="f64" y="f48"/>
                    </a:cubicBezTo>
                    <a:cubicBezTo>
                      <a:pt x="f70" y="f48"/>
                      <a:pt x="f58" y="f74"/>
                      <a:pt x="f63" y="f52"/>
                    </a:cubicBezTo>
                    <a:cubicBezTo>
                      <a:pt x="f63" y="f76"/>
                      <a:pt x="f70" y="f76"/>
                      <a:pt x="f64" y="f76"/>
                    </a:cubicBezTo>
                    <a:cubicBezTo>
                      <a:pt x="f56" y="f50"/>
                      <a:pt x="f53" y="f50"/>
                      <a:pt x="f52" y="f50"/>
                    </a:cubicBezTo>
                    <a:cubicBezTo>
                      <a:pt x="f77" y="f50"/>
                      <a:pt x="f78" y="f76"/>
                      <a:pt x="f66" y="f50"/>
                    </a:cubicBezTo>
                    <a:cubicBezTo>
                      <a:pt x="f57" y="f51"/>
                      <a:pt x="f71" y="f78"/>
                      <a:pt x="f55" y="f55"/>
                    </a:cubicBezTo>
                    <a:cubicBezTo>
                      <a:pt x="f67" y="f79"/>
                      <a:pt x="f76" y="f55"/>
                      <a:pt x="f48" y="f55"/>
                    </a:cubicBezTo>
                    <a:cubicBezTo>
                      <a:pt x="f76" y="f55"/>
                      <a:pt x="f77" y="f55"/>
                      <a:pt x="f51" y="f55"/>
                    </a:cubicBezTo>
                    <a:cubicBezTo>
                      <a:pt x="f79" y="f56"/>
                      <a:pt x="f78" y="f66"/>
                      <a:pt x="f78" y="f57"/>
                    </a:cubicBezTo>
                    <a:cubicBezTo>
                      <a:pt x="f51" y="f57"/>
                      <a:pt x="f51" y="f57"/>
                      <a:pt x="f51" y="f72"/>
                    </a:cubicBezTo>
                    <a:cubicBezTo>
                      <a:pt x="f67" y="f58"/>
                      <a:pt x="f77" y="f63"/>
                      <a:pt x="f76" y="f69"/>
                    </a:cubicBezTo>
                    <a:cubicBezTo>
                      <a:pt x="f80" y="f69"/>
                      <a:pt x="f80" y="f69"/>
                      <a:pt x="f52" y="f69"/>
                    </a:cubicBezTo>
                    <a:cubicBezTo>
                      <a:pt x="f80" y="f62"/>
                      <a:pt x="f50" y="f62"/>
                      <a:pt x="f50" y="f59"/>
                    </a:cubicBezTo>
                    <a:cubicBezTo>
                      <a:pt x="f76" y="f60"/>
                      <a:pt x="f52" y="f60"/>
                      <a:pt x="f48" y="f61"/>
                    </a:cubicBezTo>
                    <a:cubicBezTo>
                      <a:pt x="f41" y="f7"/>
                      <a:pt x="f31" y="f60"/>
                      <a:pt x="f24" y="f59"/>
                    </a:cubicBezTo>
                    <a:cubicBezTo>
                      <a:pt x="f23" y="f62"/>
                      <a:pt x="f27" y="f63"/>
                      <a:pt x="f15" y="f57"/>
                    </a:cubicBezTo>
                    <a:cubicBezTo>
                      <a:pt x="f15" y="f57"/>
                      <a:pt x="f15" y="f68"/>
                      <a:pt x="f15" y="f68"/>
                    </a:cubicBezTo>
                    <a:cubicBezTo>
                      <a:pt x="f33" y="f66"/>
                      <a:pt x="f12" y="f71"/>
                      <a:pt x="f54" y="f79"/>
                    </a:cubicBezTo>
                    <a:cubicBezTo>
                      <a:pt x="f15" y="f78"/>
                      <a:pt x="f27" y="f55"/>
                      <a:pt x="f17" y="f55"/>
                    </a:cubicBezTo>
                    <a:cubicBezTo>
                      <a:pt x="f24" y="f79"/>
                      <a:pt x="f36" y="f79"/>
                      <a:pt x="f31" y="f79"/>
                    </a:cubicBezTo>
                    <a:cubicBezTo>
                      <a:pt x="f28" y="f55"/>
                      <a:pt x="f21" y="f55"/>
                      <a:pt x="f27" y="f78"/>
                    </a:cubicBezTo>
                    <a:cubicBezTo>
                      <a:pt x="f33" y="f78"/>
                      <a:pt x="f12" y="f78"/>
                      <a:pt x="f12" y="f67"/>
                    </a:cubicBezTo>
                    <a:cubicBezTo>
                      <a:pt x="f54" y="f50"/>
                      <a:pt x="f15" y="f77"/>
                      <a:pt x="f27" y="f77"/>
                    </a:cubicBezTo>
                    <a:cubicBezTo>
                      <a:pt x="f16" y="f77"/>
                      <a:pt x="f17" y="f77"/>
                      <a:pt x="f23" y="f77"/>
                    </a:cubicBezTo>
                    <a:cubicBezTo>
                      <a:pt x="f16" y="f77"/>
                      <a:pt x="f15" y="f77"/>
                      <a:pt x="f54" y="f77"/>
                    </a:cubicBezTo>
                    <a:cubicBezTo>
                      <a:pt x="f9" y="f77"/>
                      <a:pt x="f13" y="f76"/>
                      <a:pt x="f13" y="f40"/>
                    </a:cubicBezTo>
                    <a:cubicBezTo>
                      <a:pt x="f13" y="f40"/>
                      <a:pt x="f13" y="f73"/>
                      <a:pt x="f14" y="f75"/>
                    </a:cubicBezTo>
                    <a:cubicBezTo>
                      <a:pt x="f18" y="f46"/>
                      <a:pt x="f5" y="f34"/>
                      <a:pt x="f81" y="f32"/>
                    </a:cubicBezTo>
                    <a:cubicBezTo>
                      <a:pt x="f81" y="f32"/>
                      <a:pt x="f81" y="f32"/>
                      <a:pt x="f20" y="f32"/>
                    </a:cubicBezTo>
                    <a:cubicBezTo>
                      <a:pt x="f20" y="f45"/>
                      <a:pt x="f9" y="f36"/>
                      <a:pt x="f81" y="f26"/>
                    </a:cubicBezTo>
                    <a:cubicBezTo>
                      <a:pt x="f9" y="f22"/>
                      <a:pt x="f14" y="f19"/>
                      <a:pt x="f81" y="f16"/>
                    </a:cubicBezTo>
                    <a:cubicBezTo>
                      <a:pt x="f20" y="f27"/>
                      <a:pt x="f81" y="f15"/>
                      <a:pt x="f14" y="f33"/>
                    </a:cubicBezTo>
                    <a:cubicBezTo>
                      <a:pt x="f14" y="f33"/>
                      <a:pt x="f13" y="f33"/>
                      <a:pt x="f13" y="f54"/>
                    </a:cubicBezTo>
                    <a:cubicBezTo>
                      <a:pt x="f9" y="f12"/>
                      <a:pt x="f13" y="f10"/>
                      <a:pt x="f9" y="f11"/>
                    </a:cubicBezTo>
                    <a:cubicBezTo>
                      <a:pt x="f9" y="f9"/>
                      <a:pt x="f9" y="f13"/>
                      <a:pt x="f8" y="f9"/>
                    </a:cubicBezTo>
                    <a:close/>
                  </a:path>
                </a:pathLst>
              </a:custGeom>
              <a:solidFill>
                <a:srgbClr val="D04A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 36">
                <a:extLst>
                  <a:ext uri="{FF2B5EF4-FFF2-40B4-BE49-F238E27FC236}">
                    <a16:creationId xmlns:a16="http://schemas.microsoft.com/office/drawing/2014/main" id="{9E806435-8449-005C-570D-AF51BA17155B}"/>
                  </a:ext>
                </a:extLst>
              </p:cNvPr>
              <p:cNvSpPr/>
              <p:nvPr/>
            </p:nvSpPr>
            <p:spPr>
              <a:xfrm>
                <a:off x="4727576" y="1435105"/>
                <a:ext cx="222254" cy="282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75"/>
                  <a:gd name="f8" fmla="val 44"/>
                  <a:gd name="f9" fmla="val 66"/>
                  <a:gd name="f10" fmla="val 65"/>
                  <a:gd name="f11" fmla="val 64"/>
                  <a:gd name="f12" fmla="val 63"/>
                  <a:gd name="f13" fmla="val 62"/>
                  <a:gd name="f14" fmla="val 43"/>
                  <a:gd name="f15" fmla="val 61"/>
                  <a:gd name="f16" fmla="val 42"/>
                  <a:gd name="f17" fmla="val 41"/>
                  <a:gd name="f18" fmla="val 39"/>
                  <a:gd name="f19" fmla="val 38"/>
                  <a:gd name="f20" fmla="val 37"/>
                  <a:gd name="f21" fmla="val 36"/>
                  <a:gd name="f22" fmla="val 58"/>
                  <a:gd name="f23" fmla="val 35"/>
                  <a:gd name="f24" fmla="val 54"/>
                  <a:gd name="f25" fmla="val 33"/>
                  <a:gd name="f26" fmla="val 50"/>
                  <a:gd name="f27" fmla="val 30"/>
                  <a:gd name="f28" fmla="val 25"/>
                  <a:gd name="f29" fmla="val 34"/>
                  <a:gd name="f30" fmla="val 21"/>
                  <a:gd name="f31" fmla="val 26"/>
                  <a:gd name="f32" fmla="val 27"/>
                  <a:gd name="f33" fmla="val 49"/>
                  <a:gd name="f34" fmla="val 68"/>
                  <a:gd name="f35" fmla="val 69"/>
                  <a:gd name="f36" fmla="val 32"/>
                  <a:gd name="f37" fmla="val 29"/>
                  <a:gd name="f38" fmla="val 47"/>
                  <a:gd name="f39" fmla="val 28"/>
                  <a:gd name="f40" fmla="val 60"/>
                  <a:gd name="f41" fmla="val 67"/>
                  <a:gd name="f42" fmla="val 23"/>
                  <a:gd name="f43" fmla="val 56"/>
                  <a:gd name="f44" fmla="val 15"/>
                  <a:gd name="f45" fmla="val 20"/>
                  <a:gd name="f46" fmla="val 46"/>
                  <a:gd name="f47" fmla="val 22"/>
                  <a:gd name="f48" fmla="val 73"/>
                  <a:gd name="f49" fmla="val 74"/>
                  <a:gd name="f50" fmla="val 72"/>
                  <a:gd name="f51" fmla="val 71"/>
                  <a:gd name="f52" fmla="val 13"/>
                  <a:gd name="f53" fmla="val 53"/>
                  <a:gd name="f54" fmla="val 9"/>
                  <a:gd name="f55" fmla="val 7"/>
                  <a:gd name="f56" fmla="val 40"/>
                  <a:gd name="f57" fmla="val 5"/>
                  <a:gd name="f58" fmla="val 3"/>
                  <a:gd name="f59" fmla="val 2"/>
                  <a:gd name="f60" fmla="val 1"/>
                  <a:gd name="f61" fmla="val 4"/>
                  <a:gd name="f62" fmla="val 24"/>
                  <a:gd name="f63" fmla="val 6"/>
                  <a:gd name="f64" fmla="val 19"/>
                  <a:gd name="f65" fmla="val 18"/>
                  <a:gd name="f66" fmla="val 17"/>
                  <a:gd name="f67" fmla="val 12"/>
                  <a:gd name="f68" fmla="val 8"/>
                  <a:gd name="f69" fmla="val 11"/>
                  <a:gd name="f70" fmla="val 14"/>
                  <a:gd name="f71" fmla="val 16"/>
                  <a:gd name="f72" fmla="val 48"/>
                  <a:gd name="f73" fmla="val 57"/>
                  <a:gd name="f74" fmla="val 55"/>
                  <a:gd name="f75" fmla="val 51"/>
                  <a:gd name="f76" fmla="val 31"/>
                  <a:gd name="f77" fmla="val 52"/>
                  <a:gd name="f78" fmla="val 70"/>
                  <a:gd name="f79" fmla="val 45"/>
                  <a:gd name="f80" fmla="+- 0 0 -90"/>
                  <a:gd name="f81" fmla="*/ f3 1 59"/>
                  <a:gd name="f82" fmla="*/ f4 1 75"/>
                  <a:gd name="f83" fmla="val f5"/>
                  <a:gd name="f84" fmla="val f6"/>
                  <a:gd name="f85" fmla="val f7"/>
                  <a:gd name="f86" fmla="*/ f80 f0 1"/>
                  <a:gd name="f87" fmla="+- f85 0 f83"/>
                  <a:gd name="f88" fmla="+- f84 0 f83"/>
                  <a:gd name="f89" fmla="*/ f86 1 f2"/>
                  <a:gd name="f90" fmla="*/ f88 1 59"/>
                  <a:gd name="f91" fmla="*/ f87 1 75"/>
                  <a:gd name="f92" fmla="*/ 44 f88 1"/>
                  <a:gd name="f93" fmla="*/ 66 f87 1"/>
                  <a:gd name="f94" fmla="*/ 64 f87 1"/>
                  <a:gd name="f95" fmla="*/ 43 f88 1"/>
                  <a:gd name="f96" fmla="*/ 61 f87 1"/>
                  <a:gd name="f97" fmla="*/ 41 f88 1"/>
                  <a:gd name="f98" fmla="*/ 63 f87 1"/>
                  <a:gd name="f99" fmla="*/ 37 f88 1"/>
                  <a:gd name="f100" fmla="*/ 62 f87 1"/>
                  <a:gd name="f101" fmla="*/ 33 f88 1"/>
                  <a:gd name="f102" fmla="*/ 50 f87 1"/>
                  <a:gd name="f103" fmla="*/ 21 f88 1"/>
                  <a:gd name="f104" fmla="*/ 26 f87 1"/>
                  <a:gd name="f105" fmla="*/ 68 f87 1"/>
                  <a:gd name="f106" fmla="*/ 32 f88 1"/>
                  <a:gd name="f107" fmla="*/ 27 f88 1"/>
                  <a:gd name="f108" fmla="*/ 47 f87 1"/>
                  <a:gd name="f109" fmla="*/ 26 f88 1"/>
                  <a:gd name="f110" fmla="*/ 30 f88 1"/>
                  <a:gd name="f111" fmla="*/ 28 f88 1"/>
                  <a:gd name="f112" fmla="*/ 67 f87 1"/>
                  <a:gd name="f113" fmla="*/ 25 f88 1"/>
                  <a:gd name="f114" fmla="*/ 15 f88 1"/>
                  <a:gd name="f115" fmla="*/ 39 f87 1"/>
                  <a:gd name="f116" fmla="*/ 73 f87 1"/>
                  <a:gd name="f117" fmla="*/ 23 f88 1"/>
                  <a:gd name="f118" fmla="*/ 74 f87 1"/>
                  <a:gd name="f119" fmla="*/ 20 f88 1"/>
                  <a:gd name="f120" fmla="*/ 71 f87 1"/>
                  <a:gd name="f121" fmla="*/ 9 f88 1"/>
                  <a:gd name="f122" fmla="*/ 44 f87 1"/>
                  <a:gd name="f123" fmla="*/ 3 f88 1"/>
                  <a:gd name="f124" fmla="*/ 32 f87 1"/>
                  <a:gd name="f125" fmla="*/ 0 f88 1"/>
                  <a:gd name="f126" fmla="*/ 4 f88 1"/>
                  <a:gd name="f127" fmla="*/ 24 f87 1"/>
                  <a:gd name="f128" fmla="*/ 5 f88 1"/>
                  <a:gd name="f129" fmla="*/ 19 f87 1"/>
                  <a:gd name="f130" fmla="*/ 17 f87 1"/>
                  <a:gd name="f131" fmla="*/ 14 f88 1"/>
                  <a:gd name="f132" fmla="*/ 14 f87 1"/>
                  <a:gd name="f133" fmla="*/ 16 f88 1"/>
                  <a:gd name="f134" fmla="*/ 17 f88 1"/>
                  <a:gd name="f135" fmla="*/ 15 f87 1"/>
                  <a:gd name="f136" fmla="*/ 8 f87 1"/>
                  <a:gd name="f137" fmla="*/ 22 f88 1"/>
                  <a:gd name="f138" fmla="*/ 4 f87 1"/>
                  <a:gd name="f139" fmla="*/ 1 f87 1"/>
                  <a:gd name="f140" fmla="*/ 36 f88 1"/>
                  <a:gd name="f141" fmla="*/ 9 f87 1"/>
                  <a:gd name="f142" fmla="*/ 20 f87 1"/>
                  <a:gd name="f143" fmla="*/ 39 f88 1"/>
                  <a:gd name="f144" fmla="*/ 13 f87 1"/>
                  <a:gd name="f145" fmla="*/ 46 f88 1"/>
                  <a:gd name="f146" fmla="*/ 48 f88 1"/>
                  <a:gd name="f147" fmla="*/ 12 f87 1"/>
                  <a:gd name="f148" fmla="*/ 59 f88 1"/>
                  <a:gd name="f149" fmla="*/ 57 f87 1"/>
                  <a:gd name="f150" fmla="*/ 57 f88 1"/>
                  <a:gd name="f151" fmla="*/ 60 f87 1"/>
                  <a:gd name="f152" fmla="*/ 55 f88 1"/>
                  <a:gd name="f153" fmla="*/ 58 f87 1"/>
                  <a:gd name="f154" fmla="*/ 54 f88 1"/>
                  <a:gd name="f155" fmla="*/ 56 f87 1"/>
                  <a:gd name="f156" fmla="*/ 47 f88 1"/>
                  <a:gd name="f157" fmla="*/ 29 f87 1"/>
                  <a:gd name="f158" fmla="*/ 52 f88 1"/>
                  <a:gd name="f159" fmla="*/ 49 f88 1"/>
                  <a:gd name="f160" fmla="*/ 45 f88 1"/>
                  <a:gd name="f161" fmla="+- f89 0 f1"/>
                  <a:gd name="f162" fmla="*/ f92 1 59"/>
                  <a:gd name="f163" fmla="*/ f93 1 75"/>
                  <a:gd name="f164" fmla="*/ f94 1 75"/>
                  <a:gd name="f165" fmla="*/ f95 1 59"/>
                  <a:gd name="f166" fmla="*/ f96 1 75"/>
                  <a:gd name="f167" fmla="*/ f97 1 59"/>
                  <a:gd name="f168" fmla="*/ f98 1 75"/>
                  <a:gd name="f169" fmla="*/ f99 1 59"/>
                  <a:gd name="f170" fmla="*/ f100 1 75"/>
                  <a:gd name="f171" fmla="*/ f101 1 59"/>
                  <a:gd name="f172" fmla="*/ f102 1 75"/>
                  <a:gd name="f173" fmla="*/ f103 1 59"/>
                  <a:gd name="f174" fmla="*/ f104 1 75"/>
                  <a:gd name="f175" fmla="*/ f105 1 75"/>
                  <a:gd name="f176" fmla="*/ f106 1 59"/>
                  <a:gd name="f177" fmla="*/ f107 1 59"/>
                  <a:gd name="f178" fmla="*/ f108 1 75"/>
                  <a:gd name="f179" fmla="*/ f109 1 59"/>
                  <a:gd name="f180" fmla="*/ f110 1 59"/>
                  <a:gd name="f181" fmla="*/ f111 1 59"/>
                  <a:gd name="f182" fmla="*/ f112 1 75"/>
                  <a:gd name="f183" fmla="*/ f113 1 59"/>
                  <a:gd name="f184" fmla="*/ f114 1 59"/>
                  <a:gd name="f185" fmla="*/ f115 1 75"/>
                  <a:gd name="f186" fmla="*/ f116 1 75"/>
                  <a:gd name="f187" fmla="*/ f117 1 59"/>
                  <a:gd name="f188" fmla="*/ f118 1 75"/>
                  <a:gd name="f189" fmla="*/ f119 1 59"/>
                  <a:gd name="f190" fmla="*/ f120 1 75"/>
                  <a:gd name="f191" fmla="*/ f121 1 59"/>
                  <a:gd name="f192" fmla="*/ f122 1 75"/>
                  <a:gd name="f193" fmla="*/ f123 1 59"/>
                  <a:gd name="f194" fmla="*/ f124 1 75"/>
                  <a:gd name="f195" fmla="*/ f125 1 59"/>
                  <a:gd name="f196" fmla="*/ f126 1 59"/>
                  <a:gd name="f197" fmla="*/ f127 1 75"/>
                  <a:gd name="f198" fmla="*/ f128 1 59"/>
                  <a:gd name="f199" fmla="*/ f129 1 75"/>
                  <a:gd name="f200" fmla="*/ f130 1 75"/>
                  <a:gd name="f201" fmla="*/ f131 1 59"/>
                  <a:gd name="f202" fmla="*/ f132 1 75"/>
                  <a:gd name="f203" fmla="*/ f133 1 59"/>
                  <a:gd name="f204" fmla="*/ f134 1 59"/>
                  <a:gd name="f205" fmla="*/ f135 1 75"/>
                  <a:gd name="f206" fmla="*/ f136 1 75"/>
                  <a:gd name="f207" fmla="*/ f137 1 59"/>
                  <a:gd name="f208" fmla="*/ f138 1 75"/>
                  <a:gd name="f209" fmla="*/ f139 1 75"/>
                  <a:gd name="f210" fmla="*/ f140 1 59"/>
                  <a:gd name="f211" fmla="*/ f141 1 75"/>
                  <a:gd name="f212" fmla="*/ f142 1 75"/>
                  <a:gd name="f213" fmla="*/ f143 1 59"/>
                  <a:gd name="f214" fmla="*/ f144 1 75"/>
                  <a:gd name="f215" fmla="*/ f145 1 59"/>
                  <a:gd name="f216" fmla="*/ f146 1 59"/>
                  <a:gd name="f217" fmla="*/ f147 1 75"/>
                  <a:gd name="f218" fmla="*/ f148 1 59"/>
                  <a:gd name="f219" fmla="*/ f149 1 75"/>
                  <a:gd name="f220" fmla="*/ f150 1 59"/>
                  <a:gd name="f221" fmla="*/ f151 1 75"/>
                  <a:gd name="f222" fmla="*/ f152 1 59"/>
                  <a:gd name="f223" fmla="*/ f153 1 75"/>
                  <a:gd name="f224" fmla="*/ f154 1 59"/>
                  <a:gd name="f225" fmla="*/ f155 1 75"/>
                  <a:gd name="f226" fmla="*/ f156 1 59"/>
                  <a:gd name="f227" fmla="*/ f157 1 75"/>
                  <a:gd name="f228" fmla="*/ f158 1 59"/>
                  <a:gd name="f229" fmla="*/ f159 1 59"/>
                  <a:gd name="f230" fmla="*/ f160 1 59"/>
                  <a:gd name="f231" fmla="*/ 0 1 f90"/>
                  <a:gd name="f232" fmla="*/ f84 1 f90"/>
                  <a:gd name="f233" fmla="*/ 0 1 f91"/>
                  <a:gd name="f234" fmla="*/ f85 1 f91"/>
                  <a:gd name="f235" fmla="*/ f162 1 f90"/>
                  <a:gd name="f236" fmla="*/ f163 1 f91"/>
                  <a:gd name="f237" fmla="*/ f164 1 f91"/>
                  <a:gd name="f238" fmla="*/ f165 1 f90"/>
                  <a:gd name="f239" fmla="*/ f166 1 f91"/>
                  <a:gd name="f240" fmla="*/ f167 1 f90"/>
                  <a:gd name="f241" fmla="*/ f168 1 f91"/>
                  <a:gd name="f242" fmla="*/ f169 1 f90"/>
                  <a:gd name="f243" fmla="*/ f170 1 f91"/>
                  <a:gd name="f244" fmla="*/ f171 1 f90"/>
                  <a:gd name="f245" fmla="*/ f172 1 f91"/>
                  <a:gd name="f246" fmla="*/ f173 1 f90"/>
                  <a:gd name="f247" fmla="*/ f174 1 f91"/>
                  <a:gd name="f248" fmla="*/ f175 1 f91"/>
                  <a:gd name="f249" fmla="*/ f176 1 f90"/>
                  <a:gd name="f250" fmla="*/ f177 1 f90"/>
                  <a:gd name="f251" fmla="*/ f178 1 f91"/>
                  <a:gd name="f252" fmla="*/ f179 1 f90"/>
                  <a:gd name="f253" fmla="*/ f180 1 f90"/>
                  <a:gd name="f254" fmla="*/ f181 1 f90"/>
                  <a:gd name="f255" fmla="*/ f182 1 f91"/>
                  <a:gd name="f256" fmla="*/ f183 1 f90"/>
                  <a:gd name="f257" fmla="*/ f184 1 f90"/>
                  <a:gd name="f258" fmla="*/ f185 1 f91"/>
                  <a:gd name="f259" fmla="*/ f186 1 f91"/>
                  <a:gd name="f260" fmla="*/ f187 1 f90"/>
                  <a:gd name="f261" fmla="*/ f188 1 f91"/>
                  <a:gd name="f262" fmla="*/ f189 1 f90"/>
                  <a:gd name="f263" fmla="*/ f190 1 f91"/>
                  <a:gd name="f264" fmla="*/ f191 1 f90"/>
                  <a:gd name="f265" fmla="*/ f192 1 f91"/>
                  <a:gd name="f266" fmla="*/ f193 1 f90"/>
                  <a:gd name="f267" fmla="*/ f194 1 f91"/>
                  <a:gd name="f268" fmla="*/ f195 1 f90"/>
                  <a:gd name="f269" fmla="*/ f196 1 f90"/>
                  <a:gd name="f270" fmla="*/ f197 1 f91"/>
                  <a:gd name="f271" fmla="*/ f198 1 f90"/>
                  <a:gd name="f272" fmla="*/ f199 1 f91"/>
                  <a:gd name="f273" fmla="*/ f200 1 f91"/>
                  <a:gd name="f274" fmla="*/ f201 1 f90"/>
                  <a:gd name="f275" fmla="*/ f202 1 f91"/>
                  <a:gd name="f276" fmla="*/ f203 1 f90"/>
                  <a:gd name="f277" fmla="*/ f204 1 f90"/>
                  <a:gd name="f278" fmla="*/ f205 1 f91"/>
                  <a:gd name="f279" fmla="*/ f206 1 f91"/>
                  <a:gd name="f280" fmla="*/ f207 1 f90"/>
                  <a:gd name="f281" fmla="*/ f208 1 f91"/>
                  <a:gd name="f282" fmla="*/ f209 1 f91"/>
                  <a:gd name="f283" fmla="*/ f210 1 f90"/>
                  <a:gd name="f284" fmla="*/ f211 1 f91"/>
                  <a:gd name="f285" fmla="*/ f212 1 f91"/>
                  <a:gd name="f286" fmla="*/ f213 1 f90"/>
                  <a:gd name="f287" fmla="*/ f214 1 f91"/>
                  <a:gd name="f288" fmla="*/ f215 1 f90"/>
                  <a:gd name="f289" fmla="*/ f216 1 f90"/>
                  <a:gd name="f290" fmla="*/ f217 1 f91"/>
                  <a:gd name="f291" fmla="*/ f218 1 f90"/>
                  <a:gd name="f292" fmla="*/ f219 1 f91"/>
                  <a:gd name="f293" fmla="*/ f220 1 f90"/>
                  <a:gd name="f294" fmla="*/ f221 1 f91"/>
                  <a:gd name="f295" fmla="*/ f222 1 f90"/>
                  <a:gd name="f296" fmla="*/ f223 1 f91"/>
                  <a:gd name="f297" fmla="*/ f224 1 f90"/>
                  <a:gd name="f298" fmla="*/ f225 1 f91"/>
                  <a:gd name="f299" fmla="*/ f226 1 f90"/>
                  <a:gd name="f300" fmla="*/ f227 1 f91"/>
                  <a:gd name="f301" fmla="*/ f228 1 f90"/>
                  <a:gd name="f302" fmla="*/ f229 1 f90"/>
                  <a:gd name="f303" fmla="*/ f230 1 f90"/>
                  <a:gd name="f304" fmla="*/ f231 f81 1"/>
                  <a:gd name="f305" fmla="*/ f232 f81 1"/>
                  <a:gd name="f306" fmla="*/ f234 f82 1"/>
                  <a:gd name="f307" fmla="*/ f233 f82 1"/>
                  <a:gd name="f308" fmla="*/ f235 f81 1"/>
                  <a:gd name="f309" fmla="*/ f236 f82 1"/>
                  <a:gd name="f310" fmla="*/ f237 f82 1"/>
                  <a:gd name="f311" fmla="*/ f238 f81 1"/>
                  <a:gd name="f312" fmla="*/ f239 f82 1"/>
                  <a:gd name="f313" fmla="*/ f240 f81 1"/>
                  <a:gd name="f314" fmla="*/ f241 f82 1"/>
                  <a:gd name="f315" fmla="*/ f242 f81 1"/>
                  <a:gd name="f316" fmla="*/ f243 f82 1"/>
                  <a:gd name="f317" fmla="*/ f244 f81 1"/>
                  <a:gd name="f318" fmla="*/ f245 f82 1"/>
                  <a:gd name="f319" fmla="*/ f246 f81 1"/>
                  <a:gd name="f320" fmla="*/ f247 f82 1"/>
                  <a:gd name="f321" fmla="*/ f248 f82 1"/>
                  <a:gd name="f322" fmla="*/ f249 f81 1"/>
                  <a:gd name="f323" fmla="*/ f250 f81 1"/>
                  <a:gd name="f324" fmla="*/ f251 f82 1"/>
                  <a:gd name="f325" fmla="*/ f252 f81 1"/>
                  <a:gd name="f326" fmla="*/ f253 f81 1"/>
                  <a:gd name="f327" fmla="*/ f254 f81 1"/>
                  <a:gd name="f328" fmla="*/ f255 f82 1"/>
                  <a:gd name="f329" fmla="*/ f256 f81 1"/>
                  <a:gd name="f330" fmla="*/ f257 f81 1"/>
                  <a:gd name="f331" fmla="*/ f258 f82 1"/>
                  <a:gd name="f332" fmla="*/ f259 f82 1"/>
                  <a:gd name="f333" fmla="*/ f260 f81 1"/>
                  <a:gd name="f334" fmla="*/ f261 f82 1"/>
                  <a:gd name="f335" fmla="*/ f262 f81 1"/>
                  <a:gd name="f336" fmla="*/ f263 f82 1"/>
                  <a:gd name="f337" fmla="*/ f264 f81 1"/>
                  <a:gd name="f338" fmla="*/ f265 f82 1"/>
                  <a:gd name="f339" fmla="*/ f266 f81 1"/>
                  <a:gd name="f340" fmla="*/ f267 f82 1"/>
                  <a:gd name="f341" fmla="*/ f268 f81 1"/>
                  <a:gd name="f342" fmla="*/ f269 f81 1"/>
                  <a:gd name="f343" fmla="*/ f270 f82 1"/>
                  <a:gd name="f344" fmla="*/ f271 f81 1"/>
                  <a:gd name="f345" fmla="*/ f272 f82 1"/>
                  <a:gd name="f346" fmla="*/ f273 f82 1"/>
                  <a:gd name="f347" fmla="*/ f274 f81 1"/>
                  <a:gd name="f348" fmla="*/ f275 f82 1"/>
                  <a:gd name="f349" fmla="*/ f276 f81 1"/>
                  <a:gd name="f350" fmla="*/ f277 f81 1"/>
                  <a:gd name="f351" fmla="*/ f278 f82 1"/>
                  <a:gd name="f352" fmla="*/ f279 f82 1"/>
                  <a:gd name="f353" fmla="*/ f280 f81 1"/>
                  <a:gd name="f354" fmla="*/ f281 f82 1"/>
                  <a:gd name="f355" fmla="*/ f282 f82 1"/>
                  <a:gd name="f356" fmla="*/ f283 f81 1"/>
                  <a:gd name="f357" fmla="*/ f284 f82 1"/>
                  <a:gd name="f358" fmla="*/ f285 f82 1"/>
                  <a:gd name="f359" fmla="*/ f286 f81 1"/>
                  <a:gd name="f360" fmla="*/ f287 f82 1"/>
                  <a:gd name="f361" fmla="*/ f288 f81 1"/>
                  <a:gd name="f362" fmla="*/ f289 f81 1"/>
                  <a:gd name="f363" fmla="*/ f290 f82 1"/>
                  <a:gd name="f364" fmla="*/ f291 f81 1"/>
                  <a:gd name="f365" fmla="*/ f292 f82 1"/>
                  <a:gd name="f366" fmla="*/ f293 f81 1"/>
                  <a:gd name="f367" fmla="*/ f294 f82 1"/>
                  <a:gd name="f368" fmla="*/ f295 f81 1"/>
                  <a:gd name="f369" fmla="*/ f296 f82 1"/>
                  <a:gd name="f370" fmla="*/ f297 f81 1"/>
                  <a:gd name="f371" fmla="*/ f298 f82 1"/>
                  <a:gd name="f372" fmla="*/ f299 f81 1"/>
                  <a:gd name="f373" fmla="*/ f300 f82 1"/>
                  <a:gd name="f374" fmla="*/ f301 f81 1"/>
                  <a:gd name="f375" fmla="*/ f302 f81 1"/>
                  <a:gd name="f376" fmla="*/ f303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1">
                    <a:pos x="f308" y="f309"/>
                  </a:cxn>
                  <a:cxn ang="f161">
                    <a:pos x="f308" y="f310"/>
                  </a:cxn>
                  <a:cxn ang="f161">
                    <a:pos x="f311" y="f312"/>
                  </a:cxn>
                  <a:cxn ang="f161">
                    <a:pos x="f313" y="f314"/>
                  </a:cxn>
                  <a:cxn ang="f161">
                    <a:pos x="f315" y="f316"/>
                  </a:cxn>
                  <a:cxn ang="f161">
                    <a:pos x="f317" y="f318"/>
                  </a:cxn>
                  <a:cxn ang="f161">
                    <a:pos x="f319" y="f320"/>
                  </a:cxn>
                  <a:cxn ang="f161">
                    <a:pos x="f315" y="f316"/>
                  </a:cxn>
                  <a:cxn ang="f161">
                    <a:pos x="f315" y="f321"/>
                  </a:cxn>
                  <a:cxn ang="f161">
                    <a:pos x="f322" y="f321"/>
                  </a:cxn>
                  <a:cxn ang="f161">
                    <a:pos x="f323" y="f324"/>
                  </a:cxn>
                  <a:cxn ang="f161">
                    <a:pos x="f325" y="f324"/>
                  </a:cxn>
                  <a:cxn ang="f161">
                    <a:pos x="f326" y="f309"/>
                  </a:cxn>
                  <a:cxn ang="f161">
                    <a:pos x="f327" y="f328"/>
                  </a:cxn>
                  <a:cxn ang="f161">
                    <a:pos x="f329" y="f310"/>
                  </a:cxn>
                  <a:cxn ang="f161">
                    <a:pos x="f330" y="f331"/>
                  </a:cxn>
                  <a:cxn ang="f161">
                    <a:pos x="f329" y="f316"/>
                  </a:cxn>
                  <a:cxn ang="f161">
                    <a:pos x="f323" y="f332"/>
                  </a:cxn>
                  <a:cxn ang="f161">
                    <a:pos x="f333" y="f334"/>
                  </a:cxn>
                  <a:cxn ang="f161">
                    <a:pos x="f335" y="f336"/>
                  </a:cxn>
                  <a:cxn ang="f161">
                    <a:pos x="f337" y="f338"/>
                  </a:cxn>
                  <a:cxn ang="f161">
                    <a:pos x="f339" y="f340"/>
                  </a:cxn>
                  <a:cxn ang="f161">
                    <a:pos x="f341" y="f320"/>
                  </a:cxn>
                  <a:cxn ang="f161">
                    <a:pos x="f342" y="f343"/>
                  </a:cxn>
                  <a:cxn ang="f161">
                    <a:pos x="f344" y="f343"/>
                  </a:cxn>
                  <a:cxn ang="f161">
                    <a:pos x="f344" y="f343"/>
                  </a:cxn>
                  <a:cxn ang="f161">
                    <a:pos x="f339" y="f345"/>
                  </a:cxn>
                  <a:cxn ang="f161">
                    <a:pos x="f342" y="f346"/>
                  </a:cxn>
                  <a:cxn ang="f161">
                    <a:pos x="f347" y="f348"/>
                  </a:cxn>
                  <a:cxn ang="f161">
                    <a:pos x="f349" y="f348"/>
                  </a:cxn>
                  <a:cxn ang="f161">
                    <a:pos x="f350" y="f351"/>
                  </a:cxn>
                  <a:cxn ang="f161">
                    <a:pos x="f335" y="f352"/>
                  </a:cxn>
                  <a:cxn ang="f161">
                    <a:pos x="f353" y="f354"/>
                  </a:cxn>
                  <a:cxn ang="f161">
                    <a:pos x="f333" y="f354"/>
                  </a:cxn>
                  <a:cxn ang="f161">
                    <a:pos x="f326" y="f355"/>
                  </a:cxn>
                  <a:cxn ang="f161">
                    <a:pos x="f356" y="f352"/>
                  </a:cxn>
                  <a:cxn ang="f161">
                    <a:pos x="f315" y="f357"/>
                  </a:cxn>
                  <a:cxn ang="f161">
                    <a:pos x="f313" y="f358"/>
                  </a:cxn>
                  <a:cxn ang="f161">
                    <a:pos x="f359" y="f360"/>
                  </a:cxn>
                  <a:cxn ang="f161">
                    <a:pos x="f361" y="f352"/>
                  </a:cxn>
                  <a:cxn ang="f161">
                    <a:pos x="f362" y="f363"/>
                  </a:cxn>
                  <a:cxn ang="f161">
                    <a:pos x="f364" y="f365"/>
                  </a:cxn>
                  <a:cxn ang="f161">
                    <a:pos x="f366" y="f367"/>
                  </a:cxn>
                  <a:cxn ang="f161">
                    <a:pos x="f368" y="f369"/>
                  </a:cxn>
                  <a:cxn ang="f161">
                    <a:pos x="f370" y="f371"/>
                  </a:cxn>
                  <a:cxn ang="f161">
                    <a:pos x="f362" y="f340"/>
                  </a:cxn>
                  <a:cxn ang="f161">
                    <a:pos x="f372" y="f373"/>
                  </a:cxn>
                  <a:cxn ang="f161">
                    <a:pos x="f374" y="f318"/>
                  </a:cxn>
                  <a:cxn ang="f161">
                    <a:pos x="f374" y="f332"/>
                  </a:cxn>
                  <a:cxn ang="f161">
                    <a:pos x="f375" y="f321"/>
                  </a:cxn>
                  <a:cxn ang="f161">
                    <a:pos x="f359" y="f343"/>
                  </a:cxn>
                  <a:cxn ang="f161">
                    <a:pos x="f375" y="f309"/>
                  </a:cxn>
                  <a:cxn ang="f161">
                    <a:pos x="f375" y="f328"/>
                  </a:cxn>
                  <a:cxn ang="f161">
                    <a:pos x="f362" y="f336"/>
                  </a:cxn>
                  <a:cxn ang="f161">
                    <a:pos x="f376" y="f321"/>
                  </a:cxn>
                  <a:cxn ang="f161">
                    <a:pos x="f308" y="f309"/>
                  </a:cxn>
                </a:cxnLst>
                <a:rect l="f304" t="f307" r="f305" b="f306"/>
                <a:pathLst>
                  <a:path w="59" h="75">
                    <a:moveTo>
                      <a:pt x="f8" y="f9"/>
                    </a:moveTo>
                    <a:cubicBezTo>
                      <a:pt x="f8" y="f10"/>
                      <a:pt x="f8" y="f10"/>
                      <a:pt x="f8" y="f11"/>
                    </a:cubicBezTo>
                    <a:cubicBezTo>
                      <a:pt x="f8" y="f12"/>
                      <a:pt x="f8" y="f13"/>
                      <a:pt x="f14" y="f15"/>
                    </a:cubicBezTo>
                    <a:cubicBezTo>
                      <a:pt x="f16" y="f15"/>
                      <a:pt x="f17" y="f13"/>
                      <a:pt x="f17" y="f12"/>
                    </a:cubicBezTo>
                    <a:cubicBezTo>
                      <a:pt x="f18" y="f9"/>
                      <a:pt x="f19" y="f11"/>
                      <a:pt x="f20" y="f13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17"/>
                      <a:pt x="f28" y="f29"/>
                      <a:pt x="f30" y="f31"/>
                    </a:cubicBezTo>
                    <a:cubicBezTo>
                      <a:pt x="f32" y="f20"/>
                      <a:pt x="f25" y="f33"/>
                      <a:pt x="f20" y="f13"/>
                    </a:cubicBezTo>
                    <a:cubicBezTo>
                      <a:pt x="f19" y="f11"/>
                      <a:pt x="f19" y="f9"/>
                      <a:pt x="f20" y="f34"/>
                    </a:cubicBezTo>
                    <a:cubicBezTo>
                      <a:pt x="f23" y="f35"/>
                      <a:pt x="f29" y="f35"/>
                      <a:pt x="f36" y="f34"/>
                    </a:cubicBezTo>
                    <a:cubicBezTo>
                      <a:pt x="f27" y="f15"/>
                      <a:pt x="f37" y="f24"/>
                      <a:pt x="f32" y="f38"/>
                    </a:cubicBezTo>
                    <a:cubicBezTo>
                      <a:pt x="f32" y="f38"/>
                      <a:pt x="f31" y="f38"/>
                      <a:pt x="f31" y="f38"/>
                    </a:cubicBezTo>
                    <a:cubicBezTo>
                      <a:pt x="f32" y="f24"/>
                      <a:pt x="f39" y="f40"/>
                      <a:pt x="f27" y="f9"/>
                    </a:cubicBezTo>
                    <a:cubicBezTo>
                      <a:pt x="f27" y="f41"/>
                      <a:pt x="f37" y="f41"/>
                      <a:pt x="f39" y="f41"/>
                    </a:cubicBezTo>
                    <a:cubicBezTo>
                      <a:pt x="f32" y="f9"/>
                      <a:pt x="f31" y="f10"/>
                      <a:pt x="f28" y="f11"/>
                    </a:cubicBezTo>
                    <a:cubicBezTo>
                      <a:pt x="f42" y="f43"/>
                      <a:pt x="f30" y="f38"/>
                      <a:pt x="f44" y="f18"/>
                    </a:cubicBezTo>
                    <a:cubicBezTo>
                      <a:pt x="f45" y="f46"/>
                      <a:pt x="f47" y="f24"/>
                      <a:pt x="f28" y="f13"/>
                    </a:cubicBezTo>
                    <a:cubicBezTo>
                      <a:pt x="f31" y="f9"/>
                      <a:pt x="f32" y="f35"/>
                      <a:pt x="f32" y="f48"/>
                    </a:cubicBezTo>
                    <a:cubicBezTo>
                      <a:pt x="f31" y="f7"/>
                      <a:pt x="f28" y="f7"/>
                      <a:pt x="f42" y="f49"/>
                    </a:cubicBezTo>
                    <a:cubicBezTo>
                      <a:pt x="f47" y="f48"/>
                      <a:pt x="f30" y="f50"/>
                      <a:pt x="f45" y="f51"/>
                    </a:cubicBezTo>
                    <a:cubicBezTo>
                      <a:pt x="f44" y="f13"/>
                      <a:pt x="f52" y="f53"/>
                      <a:pt x="f54" y="f8"/>
                    </a:cubicBezTo>
                    <a:cubicBezTo>
                      <a:pt x="f55" y="f56"/>
                      <a:pt x="f57" y="f21"/>
                      <a:pt x="f58" y="f36"/>
                    </a:cubicBezTo>
                    <a:cubicBezTo>
                      <a:pt x="f59" y="f27"/>
                      <a:pt x="f5" y="f37"/>
                      <a:pt x="f5" y="f31"/>
                    </a:cubicBezTo>
                    <a:cubicBezTo>
                      <a:pt x="f60" y="f28"/>
                      <a:pt x="f58" y="f28"/>
                      <a:pt x="f61" y="f62"/>
                    </a:cubicBezTo>
                    <a:cubicBezTo>
                      <a:pt x="f61" y="f62"/>
                      <a:pt x="f57" y="f42"/>
                      <a:pt x="f57" y="f62"/>
                    </a:cubicBezTo>
                    <a:cubicBezTo>
                      <a:pt x="f57" y="f62"/>
                      <a:pt x="f63" y="f62"/>
                      <a:pt x="f57" y="f62"/>
                    </a:cubicBezTo>
                    <a:cubicBezTo>
                      <a:pt x="f57" y="f47"/>
                      <a:pt x="f58" y="f30"/>
                      <a:pt x="f58" y="f64"/>
                    </a:cubicBezTo>
                    <a:cubicBezTo>
                      <a:pt x="f58" y="f65"/>
                      <a:pt x="f61" y="f65"/>
                      <a:pt x="f61" y="f66"/>
                    </a:cubicBezTo>
                    <a:cubicBezTo>
                      <a:pt x="f55" y="f67"/>
                      <a:pt x="f68" y="f69"/>
                      <a:pt x="f70" y="f70"/>
                    </a:cubicBezTo>
                    <a:cubicBezTo>
                      <a:pt x="f70" y="f70"/>
                      <a:pt x="f44" y="f70"/>
                      <a:pt x="f71" y="f70"/>
                    </a:cubicBezTo>
                    <a:cubicBezTo>
                      <a:pt x="f71" y="f52"/>
                      <a:pt x="f71" y="f65"/>
                      <a:pt x="f66" y="f44"/>
                    </a:cubicBezTo>
                    <a:cubicBezTo>
                      <a:pt x="f45" y="f52"/>
                      <a:pt x="f47" y="f69"/>
                      <a:pt x="f45" y="f68"/>
                    </a:cubicBezTo>
                    <a:cubicBezTo>
                      <a:pt x="f64" y="f63"/>
                      <a:pt x="f64" y="f57"/>
                      <a:pt x="f47" y="f61"/>
                    </a:cubicBezTo>
                    <a:cubicBezTo>
                      <a:pt x="f47" y="f61"/>
                      <a:pt x="f47" y="f61"/>
                      <a:pt x="f42" y="f61"/>
                    </a:cubicBezTo>
                    <a:cubicBezTo>
                      <a:pt x="f28" y="f58"/>
                      <a:pt x="f32" y="f5"/>
                      <a:pt x="f27" y="f60"/>
                    </a:cubicBezTo>
                    <a:cubicBezTo>
                      <a:pt x="f25" y="f58"/>
                      <a:pt x="f29" y="f63"/>
                      <a:pt x="f21" y="f68"/>
                    </a:cubicBezTo>
                    <a:cubicBezTo>
                      <a:pt x="f20" y="f68"/>
                      <a:pt x="f20" y="f54"/>
                      <a:pt x="f20" y="f54"/>
                    </a:cubicBezTo>
                    <a:cubicBezTo>
                      <a:pt x="f18" y="f52"/>
                      <a:pt x="f56" y="f66"/>
                      <a:pt x="f17" y="f45"/>
                    </a:cubicBezTo>
                    <a:cubicBezTo>
                      <a:pt x="f17" y="f65"/>
                      <a:pt x="f18" y="f71"/>
                      <a:pt x="f18" y="f52"/>
                    </a:cubicBezTo>
                    <a:cubicBezTo>
                      <a:pt x="f16" y="f67"/>
                      <a:pt x="f14" y="f68"/>
                      <a:pt x="f46" y="f68"/>
                    </a:cubicBezTo>
                    <a:cubicBezTo>
                      <a:pt x="f38" y="f54"/>
                      <a:pt x="f72" y="f69"/>
                      <a:pt x="f72" y="f67"/>
                    </a:cubicBezTo>
                    <a:cubicBezTo>
                      <a:pt x="f24" y="f32"/>
                      <a:pt x="f43" y="f16"/>
                      <a:pt x="f6" y="f73"/>
                    </a:cubicBezTo>
                    <a:cubicBezTo>
                      <a:pt x="f22" y="f6"/>
                      <a:pt x="f22" y="f40"/>
                      <a:pt x="f73" y="f40"/>
                    </a:cubicBezTo>
                    <a:cubicBezTo>
                      <a:pt x="f43" y="f15"/>
                      <a:pt x="f74" y="f6"/>
                      <a:pt x="f74" y="f22"/>
                    </a:cubicBezTo>
                    <a:cubicBezTo>
                      <a:pt x="f74" y="f73"/>
                      <a:pt x="f24" y="f73"/>
                      <a:pt x="f24" y="f43"/>
                    </a:cubicBezTo>
                    <a:cubicBezTo>
                      <a:pt x="f75" y="f72"/>
                      <a:pt x="f75" y="f56"/>
                      <a:pt x="f72" y="f36"/>
                    </a:cubicBezTo>
                    <a:cubicBezTo>
                      <a:pt x="f72" y="f76"/>
                      <a:pt x="f38" y="f27"/>
                      <a:pt x="f38" y="f37"/>
                    </a:cubicBezTo>
                    <a:cubicBezTo>
                      <a:pt x="f33" y="f23"/>
                      <a:pt x="f75" y="f14"/>
                      <a:pt x="f77" y="f26"/>
                    </a:cubicBezTo>
                    <a:cubicBezTo>
                      <a:pt x="f53" y="f22"/>
                      <a:pt x="f24" y="f10"/>
                      <a:pt x="f77" y="f48"/>
                    </a:cubicBezTo>
                    <a:cubicBezTo>
                      <a:pt x="f26" y="f50"/>
                      <a:pt x="f33" y="f78"/>
                      <a:pt x="f33" y="f34"/>
                    </a:cubicBezTo>
                    <a:cubicBezTo>
                      <a:pt x="f26" y="f77"/>
                      <a:pt x="f8" y="f20"/>
                      <a:pt x="f18" y="f62"/>
                    </a:cubicBezTo>
                    <a:cubicBezTo>
                      <a:pt x="f14" y="f20"/>
                      <a:pt x="f26" y="f26"/>
                      <a:pt x="f33" y="f9"/>
                    </a:cubicBezTo>
                    <a:cubicBezTo>
                      <a:pt x="f33" y="f9"/>
                      <a:pt x="f33" y="f41"/>
                      <a:pt x="f33" y="f41"/>
                    </a:cubicBezTo>
                    <a:cubicBezTo>
                      <a:pt x="f33" y="f35"/>
                      <a:pt x="f33" y="f78"/>
                      <a:pt x="f72" y="f51"/>
                    </a:cubicBezTo>
                    <a:cubicBezTo>
                      <a:pt x="f46" y="f51"/>
                      <a:pt x="f46" y="f35"/>
                      <a:pt x="f79" y="f34"/>
                    </a:cubicBezTo>
                    <a:cubicBezTo>
                      <a:pt x="f79" y="f41"/>
                      <a:pt x="f79" y="f41"/>
                      <a:pt x="f8" y="f9"/>
                    </a:cubicBezTo>
                    <a:close/>
                  </a:path>
                </a:pathLst>
              </a:custGeom>
              <a:solidFill>
                <a:srgbClr val="CD4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 37">
                <a:extLst>
                  <a:ext uri="{FF2B5EF4-FFF2-40B4-BE49-F238E27FC236}">
                    <a16:creationId xmlns:a16="http://schemas.microsoft.com/office/drawing/2014/main" id="{6A1DA2EF-64DB-D464-70D1-076D80C39830}"/>
                  </a:ext>
                </a:extLst>
              </p:cNvPr>
              <p:cNvSpPr/>
              <p:nvPr/>
            </p:nvSpPr>
            <p:spPr>
              <a:xfrm>
                <a:off x="3424235" y="2344741"/>
                <a:ext cx="271467" cy="5651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150"/>
                  <a:gd name="f8" fmla="val 19"/>
                  <a:gd name="f9" fmla="val 64"/>
                  <a:gd name="f10" fmla="val 54"/>
                  <a:gd name="f11" fmla="val 20"/>
                  <a:gd name="f12" fmla="val 43"/>
                  <a:gd name="f13" fmla="val 25"/>
                  <a:gd name="f14" fmla="val 33"/>
                  <a:gd name="f15" fmla="val 29"/>
                  <a:gd name="f16" fmla="val 27"/>
                  <a:gd name="f17" fmla="val 31"/>
                  <a:gd name="f18" fmla="val 35"/>
                  <a:gd name="f19" fmla="val 14"/>
                  <a:gd name="f20" fmla="val 38"/>
                  <a:gd name="f21" fmla="val 10"/>
                  <a:gd name="f22" fmla="val 39"/>
                  <a:gd name="f23" fmla="val 6"/>
                  <a:gd name="f24" fmla="val 42"/>
                  <a:gd name="f25" fmla="val 3"/>
                  <a:gd name="f26" fmla="val 2"/>
                  <a:gd name="f27" fmla="val 45"/>
                  <a:gd name="f28" fmla="val 1"/>
                  <a:gd name="f29" fmla="val 46"/>
                  <a:gd name="f30" fmla="val 44"/>
                  <a:gd name="f31" fmla="val 4"/>
                  <a:gd name="f32" fmla="val 41"/>
                  <a:gd name="f33" fmla="val 7"/>
                  <a:gd name="f34" fmla="val 40"/>
                  <a:gd name="f35" fmla="val 9"/>
                  <a:gd name="f36" fmla="val 12"/>
                  <a:gd name="f37" fmla="val 13"/>
                  <a:gd name="f38" fmla="val 23"/>
                  <a:gd name="f39" fmla="val 30"/>
                  <a:gd name="f40" fmla="val 34"/>
                  <a:gd name="f41" fmla="val 24"/>
                  <a:gd name="f42" fmla="val 51"/>
                  <a:gd name="f43" fmla="val 22"/>
                  <a:gd name="f44" fmla="val 57"/>
                  <a:gd name="f45" fmla="val 69"/>
                  <a:gd name="f46" fmla="val 74"/>
                  <a:gd name="f47" fmla="val 26"/>
                  <a:gd name="f48" fmla="val 78"/>
                  <a:gd name="f49" fmla="val 28"/>
                  <a:gd name="f50" fmla="val 81"/>
                  <a:gd name="f51" fmla="val 84"/>
                  <a:gd name="f52" fmla="val 88"/>
                  <a:gd name="f53" fmla="val 95"/>
                  <a:gd name="f54" fmla="val 102"/>
                  <a:gd name="f55" fmla="val 109"/>
                  <a:gd name="f56" fmla="val 116"/>
                  <a:gd name="f57" fmla="val 122"/>
                  <a:gd name="f58" fmla="val 128"/>
                  <a:gd name="f59" fmla="val 115"/>
                  <a:gd name="f60" fmla="val 100"/>
                  <a:gd name="f61" fmla="val 92"/>
                  <a:gd name="f62" fmla="val 82"/>
                  <a:gd name="f63" fmla="val 80"/>
                  <a:gd name="f64" fmla="val 73"/>
                  <a:gd name="f65" fmla="val 68"/>
                  <a:gd name="f66" fmla="val 63"/>
                  <a:gd name="f67" fmla="val 32"/>
                  <a:gd name="f68" fmla="val 36"/>
                  <a:gd name="f69" fmla="val 52"/>
                  <a:gd name="f70" fmla="val 62"/>
                  <a:gd name="f71" fmla="val 67"/>
                  <a:gd name="f72" fmla="val 77"/>
                  <a:gd name="f73" fmla="val 99"/>
                  <a:gd name="f74" fmla="val 98"/>
                  <a:gd name="f75" fmla="val 86"/>
                  <a:gd name="f76" fmla="val 56"/>
                  <a:gd name="f77" fmla="val 50"/>
                  <a:gd name="f78" fmla="val 37"/>
                  <a:gd name="f79" fmla="val 21"/>
                  <a:gd name="f80" fmla="val 17"/>
                  <a:gd name="f81" fmla="val 47"/>
                  <a:gd name="f82" fmla="val 8"/>
                  <a:gd name="f83" fmla="val 49"/>
                  <a:gd name="f84" fmla="val 16"/>
                  <a:gd name="f85" fmla="val 58"/>
                  <a:gd name="f86" fmla="val 71"/>
                  <a:gd name="f87" fmla="val 79"/>
                  <a:gd name="f88" fmla="val 97"/>
                  <a:gd name="f89" fmla="val 90"/>
                  <a:gd name="f90" fmla="val 85"/>
                  <a:gd name="f91" fmla="val 87"/>
                  <a:gd name="f92" fmla="val 93"/>
                  <a:gd name="f93" fmla="val 96"/>
                  <a:gd name="f94" fmla="val 104"/>
                  <a:gd name="f95" fmla="val 111"/>
                  <a:gd name="f96" fmla="val 119"/>
                  <a:gd name="f97" fmla="val 120"/>
                  <a:gd name="f98" fmla="val 121"/>
                  <a:gd name="f99" fmla="val 123"/>
                  <a:gd name="f100" fmla="val 125"/>
                  <a:gd name="f101" fmla="val 126"/>
                  <a:gd name="f102" fmla="val 129"/>
                  <a:gd name="f103" fmla="val 132"/>
                  <a:gd name="f104" fmla="val 134"/>
                  <a:gd name="f105" fmla="val 135"/>
                  <a:gd name="f106" fmla="val 137"/>
                  <a:gd name="f107" fmla="val 136"/>
                  <a:gd name="f108" fmla="val 133"/>
                  <a:gd name="f109" fmla="val 118"/>
                  <a:gd name="f110" fmla="val 113"/>
                  <a:gd name="f111" fmla="val 108"/>
                  <a:gd name="f112" fmla="val 107"/>
                  <a:gd name="f113" fmla="val 112"/>
                  <a:gd name="f114" fmla="val 106"/>
                  <a:gd name="f115" fmla="val 114"/>
                  <a:gd name="f116" fmla="val 110"/>
                  <a:gd name="f117" fmla="val 131"/>
                  <a:gd name="f118" fmla="val 127"/>
                  <a:gd name="f119" fmla="val 124"/>
                  <a:gd name="f120" fmla="val 130"/>
                  <a:gd name="f121" fmla="val 138"/>
                  <a:gd name="f122" fmla="val 143"/>
                  <a:gd name="f123" fmla="val 144"/>
                  <a:gd name="f124" fmla="val 140"/>
                  <a:gd name="f125" fmla="val 53"/>
                  <a:gd name="f126" fmla="val 55"/>
                  <a:gd name="f127" fmla="val 48"/>
                  <a:gd name="f128" fmla="val 139"/>
                  <a:gd name="f129" fmla="val 141"/>
                  <a:gd name="f130" fmla="val 142"/>
                  <a:gd name="f131" fmla="val 59"/>
                  <a:gd name="f132" fmla="val 60"/>
                  <a:gd name="f133" fmla="val 61"/>
                  <a:gd name="f134" fmla="val 66"/>
                  <a:gd name="f135" fmla="val 65"/>
                  <a:gd name="f136" fmla="val 146"/>
                  <a:gd name="f137" fmla="val 149"/>
                  <a:gd name="f138" fmla="val 148"/>
                  <a:gd name="f139" fmla="val 147"/>
                  <a:gd name="f140" fmla="val 15"/>
                  <a:gd name="f141" fmla="val 11"/>
                  <a:gd name="f142" fmla="val 5"/>
                  <a:gd name="f143" fmla="val 18"/>
                  <a:gd name="f144" fmla="val 105"/>
                  <a:gd name="f145" fmla="val 91"/>
                  <a:gd name="f146" fmla="val 89"/>
                  <a:gd name="f147" fmla="val 94"/>
                  <a:gd name="f148" fmla="+- 0 0 -90"/>
                  <a:gd name="f149" fmla="*/ f3 1 72"/>
                  <a:gd name="f150" fmla="*/ f4 1 150"/>
                  <a:gd name="f151" fmla="val f5"/>
                  <a:gd name="f152" fmla="val f6"/>
                  <a:gd name="f153" fmla="val f7"/>
                  <a:gd name="f154" fmla="*/ f148 f0 1"/>
                  <a:gd name="f155" fmla="+- f153 0 f151"/>
                  <a:gd name="f156" fmla="+- f152 0 f151"/>
                  <a:gd name="f157" fmla="*/ f154 1 f2"/>
                  <a:gd name="f158" fmla="*/ f156 1 72"/>
                  <a:gd name="f159" fmla="*/ f155 1 150"/>
                  <a:gd name="f160" fmla="*/ 25 f156 1"/>
                  <a:gd name="f161" fmla="*/ 33 f155 1"/>
                  <a:gd name="f162" fmla="*/ 42 f156 1"/>
                  <a:gd name="f163" fmla="*/ 3 f155 1"/>
                  <a:gd name="f164" fmla="*/ 44 f156 1"/>
                  <a:gd name="f165" fmla="*/ 4 f155 1"/>
                  <a:gd name="f166" fmla="*/ 39 f156 1"/>
                  <a:gd name="f167" fmla="*/ 13 f155 1"/>
                  <a:gd name="f168" fmla="*/ 23 f156 1"/>
                  <a:gd name="f169" fmla="*/ 64 f155 1"/>
                  <a:gd name="f170" fmla="*/ 29 f156 1"/>
                  <a:gd name="f171" fmla="*/ 88 f155 1"/>
                  <a:gd name="f172" fmla="*/ 28 f156 1"/>
                  <a:gd name="f173" fmla="*/ 128 f155 1"/>
                  <a:gd name="f174" fmla="*/ 84 f155 1"/>
                  <a:gd name="f175" fmla="*/ 24 f156 1"/>
                  <a:gd name="f176" fmla="*/ 63 f155 1"/>
                  <a:gd name="f177" fmla="*/ 33 f156 1"/>
                  <a:gd name="f178" fmla="*/ 26 f155 1"/>
                  <a:gd name="f179" fmla="*/ 30 f156 1"/>
                  <a:gd name="f180" fmla="*/ 52 f155 1"/>
                  <a:gd name="f181" fmla="*/ 35 f156 1"/>
                  <a:gd name="f182" fmla="*/ 99 f155 1"/>
                  <a:gd name="f183" fmla="*/ 34 f156 1"/>
                  <a:gd name="f184" fmla="*/ 98 f155 1"/>
                  <a:gd name="f185" fmla="*/ 32 f156 1"/>
                  <a:gd name="f186" fmla="*/ 44 f155 1"/>
                  <a:gd name="f187" fmla="*/ 10 f155 1"/>
                  <a:gd name="f188" fmla="*/ 50 f156 1"/>
                  <a:gd name="f189" fmla="*/ 43 f156 1"/>
                  <a:gd name="f190" fmla="*/ 34 f155 1"/>
                  <a:gd name="f191" fmla="*/ 40 f156 1"/>
                  <a:gd name="f192" fmla="*/ 42 f155 1"/>
                  <a:gd name="f193" fmla="*/ 29 f155 1"/>
                  <a:gd name="f194" fmla="*/ 71 f155 1"/>
                  <a:gd name="f195" fmla="*/ 38 f156 1"/>
                  <a:gd name="f196" fmla="*/ 100 f155 1"/>
                  <a:gd name="f197" fmla="*/ 41 f156 1"/>
                  <a:gd name="f198" fmla="*/ 87 f155 1"/>
                  <a:gd name="f199" fmla="*/ 119 f155 1"/>
                  <a:gd name="f200" fmla="*/ 126 f155 1"/>
                  <a:gd name="f201" fmla="*/ 136 f155 1"/>
                  <a:gd name="f202" fmla="*/ 37 f156 1"/>
                  <a:gd name="f203" fmla="*/ 122 f155 1"/>
                  <a:gd name="f204" fmla="*/ 104 f155 1"/>
                  <a:gd name="f205" fmla="*/ 106 f155 1"/>
                  <a:gd name="f206" fmla="*/ 108 f155 1"/>
                  <a:gd name="f207" fmla="*/ 124 f155 1"/>
                  <a:gd name="f208" fmla="*/ 134 f155 1"/>
                  <a:gd name="f209" fmla="*/ 36 f156 1"/>
                  <a:gd name="f210" fmla="*/ 45 f156 1"/>
                  <a:gd name="f211" fmla="*/ 144 f155 1"/>
                  <a:gd name="f212" fmla="*/ 49 f156 1"/>
                  <a:gd name="f213" fmla="*/ 129 f155 1"/>
                  <a:gd name="f214" fmla="*/ 48 f156 1"/>
                  <a:gd name="f215" fmla="*/ 139 f155 1"/>
                  <a:gd name="f216" fmla="*/ 54 f156 1"/>
                  <a:gd name="f217" fmla="*/ 133 f155 1"/>
                  <a:gd name="f218" fmla="*/ 60 f156 1"/>
                  <a:gd name="f219" fmla="*/ 127 f155 1"/>
                  <a:gd name="f220" fmla="*/ 63 f156 1"/>
                  <a:gd name="f221" fmla="*/ 110 f155 1"/>
                  <a:gd name="f222" fmla="*/ 59 f156 1"/>
                  <a:gd name="f223" fmla="*/ 138 f155 1"/>
                  <a:gd name="f224" fmla="*/ 57 f156 1"/>
                  <a:gd name="f225" fmla="*/ 140 f155 1"/>
                  <a:gd name="f226" fmla="*/ 148 f155 1"/>
                  <a:gd name="f227" fmla="*/ 17 f156 1"/>
                  <a:gd name="f228" fmla="*/ 143 f155 1"/>
                  <a:gd name="f229" fmla="*/ 0 f156 1"/>
                  <a:gd name="f230" fmla="*/ 7 f156 1"/>
                  <a:gd name="f231" fmla="*/ 141 f155 1"/>
                  <a:gd name="f232" fmla="*/ 2 f156 1"/>
                  <a:gd name="f233" fmla="*/ 4 f156 1"/>
                  <a:gd name="f234" fmla="*/ 131 f155 1"/>
                  <a:gd name="f235" fmla="*/ 8 f156 1"/>
                  <a:gd name="f236" fmla="*/ 12 f156 1"/>
                  <a:gd name="f237" fmla="*/ 130 f155 1"/>
                  <a:gd name="f238" fmla="*/ 16 f156 1"/>
                  <a:gd name="f239" fmla="*/ 19 f156 1"/>
                  <a:gd name="f240" fmla="*/ 121 f155 1"/>
                  <a:gd name="f241" fmla="*/ 21 f156 1"/>
                  <a:gd name="f242" fmla="*/ 96 f155 1"/>
                  <a:gd name="f243" fmla="*/ 91 f155 1"/>
                  <a:gd name="f244" fmla="*/ 26 f156 1"/>
                  <a:gd name="f245" fmla="*/ 20 f156 1"/>
                  <a:gd name="f246" fmla="*/ 72 f155 1"/>
                  <a:gd name="f247" fmla="+- f157 0 f1"/>
                  <a:gd name="f248" fmla="*/ f160 1 72"/>
                  <a:gd name="f249" fmla="*/ f161 1 150"/>
                  <a:gd name="f250" fmla="*/ f162 1 72"/>
                  <a:gd name="f251" fmla="*/ f163 1 150"/>
                  <a:gd name="f252" fmla="*/ f164 1 72"/>
                  <a:gd name="f253" fmla="*/ f165 1 150"/>
                  <a:gd name="f254" fmla="*/ f166 1 72"/>
                  <a:gd name="f255" fmla="*/ f167 1 150"/>
                  <a:gd name="f256" fmla="*/ f168 1 72"/>
                  <a:gd name="f257" fmla="*/ f169 1 150"/>
                  <a:gd name="f258" fmla="*/ f170 1 72"/>
                  <a:gd name="f259" fmla="*/ f171 1 150"/>
                  <a:gd name="f260" fmla="*/ f172 1 72"/>
                  <a:gd name="f261" fmla="*/ f173 1 150"/>
                  <a:gd name="f262" fmla="*/ f174 1 150"/>
                  <a:gd name="f263" fmla="*/ f175 1 72"/>
                  <a:gd name="f264" fmla="*/ f176 1 150"/>
                  <a:gd name="f265" fmla="*/ f177 1 72"/>
                  <a:gd name="f266" fmla="*/ f178 1 150"/>
                  <a:gd name="f267" fmla="*/ f179 1 72"/>
                  <a:gd name="f268" fmla="*/ f180 1 150"/>
                  <a:gd name="f269" fmla="*/ f181 1 72"/>
                  <a:gd name="f270" fmla="*/ f182 1 150"/>
                  <a:gd name="f271" fmla="*/ f183 1 72"/>
                  <a:gd name="f272" fmla="*/ f184 1 150"/>
                  <a:gd name="f273" fmla="*/ f185 1 72"/>
                  <a:gd name="f274" fmla="*/ f186 1 150"/>
                  <a:gd name="f275" fmla="*/ f187 1 150"/>
                  <a:gd name="f276" fmla="*/ f188 1 72"/>
                  <a:gd name="f277" fmla="*/ f189 1 72"/>
                  <a:gd name="f278" fmla="*/ f190 1 150"/>
                  <a:gd name="f279" fmla="*/ f191 1 72"/>
                  <a:gd name="f280" fmla="*/ f192 1 150"/>
                  <a:gd name="f281" fmla="*/ f193 1 150"/>
                  <a:gd name="f282" fmla="*/ f194 1 150"/>
                  <a:gd name="f283" fmla="*/ f195 1 72"/>
                  <a:gd name="f284" fmla="*/ f196 1 150"/>
                  <a:gd name="f285" fmla="*/ f197 1 72"/>
                  <a:gd name="f286" fmla="*/ f198 1 150"/>
                  <a:gd name="f287" fmla="*/ f199 1 150"/>
                  <a:gd name="f288" fmla="*/ f200 1 150"/>
                  <a:gd name="f289" fmla="*/ f201 1 150"/>
                  <a:gd name="f290" fmla="*/ f202 1 72"/>
                  <a:gd name="f291" fmla="*/ f203 1 150"/>
                  <a:gd name="f292" fmla="*/ f204 1 150"/>
                  <a:gd name="f293" fmla="*/ f205 1 150"/>
                  <a:gd name="f294" fmla="*/ f206 1 150"/>
                  <a:gd name="f295" fmla="*/ f207 1 150"/>
                  <a:gd name="f296" fmla="*/ f208 1 150"/>
                  <a:gd name="f297" fmla="*/ f209 1 72"/>
                  <a:gd name="f298" fmla="*/ f210 1 72"/>
                  <a:gd name="f299" fmla="*/ f211 1 150"/>
                  <a:gd name="f300" fmla="*/ f212 1 72"/>
                  <a:gd name="f301" fmla="*/ f213 1 150"/>
                  <a:gd name="f302" fmla="*/ f214 1 72"/>
                  <a:gd name="f303" fmla="*/ f215 1 150"/>
                  <a:gd name="f304" fmla="*/ f216 1 72"/>
                  <a:gd name="f305" fmla="*/ f217 1 150"/>
                  <a:gd name="f306" fmla="*/ f218 1 72"/>
                  <a:gd name="f307" fmla="*/ f219 1 150"/>
                  <a:gd name="f308" fmla="*/ f220 1 72"/>
                  <a:gd name="f309" fmla="*/ f221 1 150"/>
                  <a:gd name="f310" fmla="*/ f222 1 72"/>
                  <a:gd name="f311" fmla="*/ f223 1 150"/>
                  <a:gd name="f312" fmla="*/ f224 1 72"/>
                  <a:gd name="f313" fmla="*/ f225 1 150"/>
                  <a:gd name="f314" fmla="*/ f226 1 150"/>
                  <a:gd name="f315" fmla="*/ f227 1 72"/>
                  <a:gd name="f316" fmla="*/ f228 1 150"/>
                  <a:gd name="f317" fmla="*/ f229 1 72"/>
                  <a:gd name="f318" fmla="*/ f230 1 72"/>
                  <a:gd name="f319" fmla="*/ f231 1 150"/>
                  <a:gd name="f320" fmla="*/ f232 1 72"/>
                  <a:gd name="f321" fmla="*/ f233 1 72"/>
                  <a:gd name="f322" fmla="*/ f234 1 150"/>
                  <a:gd name="f323" fmla="*/ f235 1 72"/>
                  <a:gd name="f324" fmla="*/ f236 1 72"/>
                  <a:gd name="f325" fmla="*/ f237 1 150"/>
                  <a:gd name="f326" fmla="*/ f238 1 72"/>
                  <a:gd name="f327" fmla="*/ f239 1 72"/>
                  <a:gd name="f328" fmla="*/ f240 1 150"/>
                  <a:gd name="f329" fmla="*/ f241 1 72"/>
                  <a:gd name="f330" fmla="*/ f242 1 150"/>
                  <a:gd name="f331" fmla="*/ f243 1 150"/>
                  <a:gd name="f332" fmla="*/ f244 1 72"/>
                  <a:gd name="f333" fmla="*/ f245 1 72"/>
                  <a:gd name="f334" fmla="*/ f246 1 150"/>
                  <a:gd name="f335" fmla="*/ 0 1 f158"/>
                  <a:gd name="f336" fmla="*/ f152 1 f158"/>
                  <a:gd name="f337" fmla="*/ 0 1 f159"/>
                  <a:gd name="f338" fmla="*/ f153 1 f159"/>
                  <a:gd name="f339" fmla="*/ f248 1 f158"/>
                  <a:gd name="f340" fmla="*/ f249 1 f159"/>
                  <a:gd name="f341" fmla="*/ f250 1 f158"/>
                  <a:gd name="f342" fmla="*/ f251 1 f159"/>
                  <a:gd name="f343" fmla="*/ f252 1 f158"/>
                  <a:gd name="f344" fmla="*/ f253 1 f159"/>
                  <a:gd name="f345" fmla="*/ f254 1 f158"/>
                  <a:gd name="f346" fmla="*/ f255 1 f159"/>
                  <a:gd name="f347" fmla="*/ f256 1 f158"/>
                  <a:gd name="f348" fmla="*/ f257 1 f159"/>
                  <a:gd name="f349" fmla="*/ f258 1 f158"/>
                  <a:gd name="f350" fmla="*/ f259 1 f159"/>
                  <a:gd name="f351" fmla="*/ f260 1 f158"/>
                  <a:gd name="f352" fmla="*/ f261 1 f159"/>
                  <a:gd name="f353" fmla="*/ f262 1 f159"/>
                  <a:gd name="f354" fmla="*/ f263 1 f158"/>
                  <a:gd name="f355" fmla="*/ f264 1 f159"/>
                  <a:gd name="f356" fmla="*/ f265 1 f158"/>
                  <a:gd name="f357" fmla="*/ f266 1 f159"/>
                  <a:gd name="f358" fmla="*/ f267 1 f158"/>
                  <a:gd name="f359" fmla="*/ f268 1 f159"/>
                  <a:gd name="f360" fmla="*/ f269 1 f158"/>
                  <a:gd name="f361" fmla="*/ f270 1 f159"/>
                  <a:gd name="f362" fmla="*/ f271 1 f158"/>
                  <a:gd name="f363" fmla="*/ f272 1 f159"/>
                  <a:gd name="f364" fmla="*/ f273 1 f158"/>
                  <a:gd name="f365" fmla="*/ f274 1 f159"/>
                  <a:gd name="f366" fmla="*/ f275 1 f159"/>
                  <a:gd name="f367" fmla="*/ f276 1 f158"/>
                  <a:gd name="f368" fmla="*/ f277 1 f158"/>
                  <a:gd name="f369" fmla="*/ f278 1 f159"/>
                  <a:gd name="f370" fmla="*/ f279 1 f158"/>
                  <a:gd name="f371" fmla="*/ f280 1 f159"/>
                  <a:gd name="f372" fmla="*/ f281 1 f159"/>
                  <a:gd name="f373" fmla="*/ f282 1 f159"/>
                  <a:gd name="f374" fmla="*/ f283 1 f158"/>
                  <a:gd name="f375" fmla="*/ f284 1 f159"/>
                  <a:gd name="f376" fmla="*/ f285 1 f158"/>
                  <a:gd name="f377" fmla="*/ f286 1 f159"/>
                  <a:gd name="f378" fmla="*/ f287 1 f159"/>
                  <a:gd name="f379" fmla="*/ f288 1 f159"/>
                  <a:gd name="f380" fmla="*/ f289 1 f159"/>
                  <a:gd name="f381" fmla="*/ f290 1 f158"/>
                  <a:gd name="f382" fmla="*/ f291 1 f159"/>
                  <a:gd name="f383" fmla="*/ f292 1 f159"/>
                  <a:gd name="f384" fmla="*/ f293 1 f159"/>
                  <a:gd name="f385" fmla="*/ f294 1 f159"/>
                  <a:gd name="f386" fmla="*/ f295 1 f159"/>
                  <a:gd name="f387" fmla="*/ f296 1 f159"/>
                  <a:gd name="f388" fmla="*/ f297 1 f158"/>
                  <a:gd name="f389" fmla="*/ f298 1 f158"/>
                  <a:gd name="f390" fmla="*/ f299 1 f159"/>
                  <a:gd name="f391" fmla="*/ f300 1 f158"/>
                  <a:gd name="f392" fmla="*/ f301 1 f159"/>
                  <a:gd name="f393" fmla="*/ f302 1 f158"/>
                  <a:gd name="f394" fmla="*/ f303 1 f159"/>
                  <a:gd name="f395" fmla="*/ f304 1 f158"/>
                  <a:gd name="f396" fmla="*/ f305 1 f159"/>
                  <a:gd name="f397" fmla="*/ f306 1 f158"/>
                  <a:gd name="f398" fmla="*/ f307 1 f159"/>
                  <a:gd name="f399" fmla="*/ f308 1 f158"/>
                  <a:gd name="f400" fmla="*/ f309 1 f159"/>
                  <a:gd name="f401" fmla="*/ f310 1 f158"/>
                  <a:gd name="f402" fmla="*/ f311 1 f159"/>
                  <a:gd name="f403" fmla="*/ f312 1 f158"/>
                  <a:gd name="f404" fmla="*/ f313 1 f159"/>
                  <a:gd name="f405" fmla="*/ f314 1 f159"/>
                  <a:gd name="f406" fmla="*/ f315 1 f158"/>
                  <a:gd name="f407" fmla="*/ f316 1 f159"/>
                  <a:gd name="f408" fmla="*/ f317 1 f158"/>
                  <a:gd name="f409" fmla="*/ f318 1 f158"/>
                  <a:gd name="f410" fmla="*/ f319 1 f159"/>
                  <a:gd name="f411" fmla="*/ f320 1 f158"/>
                  <a:gd name="f412" fmla="*/ f321 1 f158"/>
                  <a:gd name="f413" fmla="*/ f322 1 f159"/>
                  <a:gd name="f414" fmla="*/ f323 1 f158"/>
                  <a:gd name="f415" fmla="*/ f324 1 f158"/>
                  <a:gd name="f416" fmla="*/ f325 1 f159"/>
                  <a:gd name="f417" fmla="*/ f326 1 f158"/>
                  <a:gd name="f418" fmla="*/ f327 1 f158"/>
                  <a:gd name="f419" fmla="*/ f328 1 f159"/>
                  <a:gd name="f420" fmla="*/ f329 1 f158"/>
                  <a:gd name="f421" fmla="*/ f330 1 f159"/>
                  <a:gd name="f422" fmla="*/ f331 1 f159"/>
                  <a:gd name="f423" fmla="*/ f332 1 f158"/>
                  <a:gd name="f424" fmla="*/ f333 1 f158"/>
                  <a:gd name="f425" fmla="*/ f334 1 f159"/>
                  <a:gd name="f426" fmla="*/ f335 f149 1"/>
                  <a:gd name="f427" fmla="*/ f336 f149 1"/>
                  <a:gd name="f428" fmla="*/ f338 f150 1"/>
                  <a:gd name="f429" fmla="*/ f337 f150 1"/>
                  <a:gd name="f430" fmla="*/ f339 f149 1"/>
                  <a:gd name="f431" fmla="*/ f340 f150 1"/>
                  <a:gd name="f432" fmla="*/ f341 f149 1"/>
                  <a:gd name="f433" fmla="*/ f342 f150 1"/>
                  <a:gd name="f434" fmla="*/ f343 f149 1"/>
                  <a:gd name="f435" fmla="*/ f344 f150 1"/>
                  <a:gd name="f436" fmla="*/ f345 f149 1"/>
                  <a:gd name="f437" fmla="*/ f346 f150 1"/>
                  <a:gd name="f438" fmla="*/ f347 f149 1"/>
                  <a:gd name="f439" fmla="*/ f348 f150 1"/>
                  <a:gd name="f440" fmla="*/ f349 f149 1"/>
                  <a:gd name="f441" fmla="*/ f350 f150 1"/>
                  <a:gd name="f442" fmla="*/ f351 f149 1"/>
                  <a:gd name="f443" fmla="*/ f352 f150 1"/>
                  <a:gd name="f444" fmla="*/ f353 f150 1"/>
                  <a:gd name="f445" fmla="*/ f354 f149 1"/>
                  <a:gd name="f446" fmla="*/ f355 f150 1"/>
                  <a:gd name="f447" fmla="*/ f356 f149 1"/>
                  <a:gd name="f448" fmla="*/ f357 f150 1"/>
                  <a:gd name="f449" fmla="*/ f358 f149 1"/>
                  <a:gd name="f450" fmla="*/ f359 f150 1"/>
                  <a:gd name="f451" fmla="*/ f360 f149 1"/>
                  <a:gd name="f452" fmla="*/ f361 f150 1"/>
                  <a:gd name="f453" fmla="*/ f362 f149 1"/>
                  <a:gd name="f454" fmla="*/ f363 f150 1"/>
                  <a:gd name="f455" fmla="*/ f364 f149 1"/>
                  <a:gd name="f456" fmla="*/ f365 f150 1"/>
                  <a:gd name="f457" fmla="*/ f366 f150 1"/>
                  <a:gd name="f458" fmla="*/ f367 f149 1"/>
                  <a:gd name="f459" fmla="*/ f368 f149 1"/>
                  <a:gd name="f460" fmla="*/ f369 f150 1"/>
                  <a:gd name="f461" fmla="*/ f370 f149 1"/>
                  <a:gd name="f462" fmla="*/ f371 f150 1"/>
                  <a:gd name="f463" fmla="*/ f372 f150 1"/>
                  <a:gd name="f464" fmla="*/ f373 f150 1"/>
                  <a:gd name="f465" fmla="*/ f374 f149 1"/>
                  <a:gd name="f466" fmla="*/ f375 f150 1"/>
                  <a:gd name="f467" fmla="*/ f376 f149 1"/>
                  <a:gd name="f468" fmla="*/ f377 f150 1"/>
                  <a:gd name="f469" fmla="*/ f378 f150 1"/>
                  <a:gd name="f470" fmla="*/ f379 f150 1"/>
                  <a:gd name="f471" fmla="*/ f380 f150 1"/>
                  <a:gd name="f472" fmla="*/ f381 f149 1"/>
                  <a:gd name="f473" fmla="*/ f382 f150 1"/>
                  <a:gd name="f474" fmla="*/ f383 f150 1"/>
                  <a:gd name="f475" fmla="*/ f384 f150 1"/>
                  <a:gd name="f476" fmla="*/ f385 f150 1"/>
                  <a:gd name="f477" fmla="*/ f386 f150 1"/>
                  <a:gd name="f478" fmla="*/ f387 f150 1"/>
                  <a:gd name="f479" fmla="*/ f388 f149 1"/>
                  <a:gd name="f480" fmla="*/ f389 f149 1"/>
                  <a:gd name="f481" fmla="*/ f390 f150 1"/>
                  <a:gd name="f482" fmla="*/ f391 f149 1"/>
                  <a:gd name="f483" fmla="*/ f392 f150 1"/>
                  <a:gd name="f484" fmla="*/ f393 f149 1"/>
                  <a:gd name="f485" fmla="*/ f394 f150 1"/>
                  <a:gd name="f486" fmla="*/ f395 f149 1"/>
                  <a:gd name="f487" fmla="*/ f396 f150 1"/>
                  <a:gd name="f488" fmla="*/ f397 f149 1"/>
                  <a:gd name="f489" fmla="*/ f398 f150 1"/>
                  <a:gd name="f490" fmla="*/ f399 f149 1"/>
                  <a:gd name="f491" fmla="*/ f400 f150 1"/>
                  <a:gd name="f492" fmla="*/ f401 f149 1"/>
                  <a:gd name="f493" fmla="*/ f402 f150 1"/>
                  <a:gd name="f494" fmla="*/ f403 f149 1"/>
                  <a:gd name="f495" fmla="*/ f404 f150 1"/>
                  <a:gd name="f496" fmla="*/ f405 f150 1"/>
                  <a:gd name="f497" fmla="*/ f406 f149 1"/>
                  <a:gd name="f498" fmla="*/ f407 f150 1"/>
                  <a:gd name="f499" fmla="*/ f408 f149 1"/>
                  <a:gd name="f500" fmla="*/ f409 f149 1"/>
                  <a:gd name="f501" fmla="*/ f410 f150 1"/>
                  <a:gd name="f502" fmla="*/ f411 f149 1"/>
                  <a:gd name="f503" fmla="*/ f412 f149 1"/>
                  <a:gd name="f504" fmla="*/ f413 f150 1"/>
                  <a:gd name="f505" fmla="*/ f414 f149 1"/>
                  <a:gd name="f506" fmla="*/ f415 f149 1"/>
                  <a:gd name="f507" fmla="*/ f416 f150 1"/>
                  <a:gd name="f508" fmla="*/ f417 f149 1"/>
                  <a:gd name="f509" fmla="*/ f418 f149 1"/>
                  <a:gd name="f510" fmla="*/ f419 f150 1"/>
                  <a:gd name="f511" fmla="*/ f420 f149 1"/>
                  <a:gd name="f512" fmla="*/ f421 f150 1"/>
                  <a:gd name="f513" fmla="*/ f422 f150 1"/>
                  <a:gd name="f514" fmla="*/ f423 f149 1"/>
                  <a:gd name="f515" fmla="*/ f424 f149 1"/>
                  <a:gd name="f516" fmla="*/ f425 f1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7">
                    <a:pos x="f430" y="f431"/>
                  </a:cxn>
                  <a:cxn ang="f247">
                    <a:pos x="f432" y="f433"/>
                  </a:cxn>
                  <a:cxn ang="f247">
                    <a:pos x="f434" y="f435"/>
                  </a:cxn>
                  <a:cxn ang="f247">
                    <a:pos x="f436" y="f437"/>
                  </a:cxn>
                  <a:cxn ang="f247">
                    <a:pos x="f438" y="f439"/>
                  </a:cxn>
                  <a:cxn ang="f247">
                    <a:pos x="f440" y="f441"/>
                  </a:cxn>
                  <a:cxn ang="f247">
                    <a:pos x="f442" y="f443"/>
                  </a:cxn>
                  <a:cxn ang="f247">
                    <a:pos x="f440" y="f444"/>
                  </a:cxn>
                  <a:cxn ang="f247">
                    <a:pos x="f445" y="f446"/>
                  </a:cxn>
                  <a:cxn ang="f247">
                    <a:pos x="f447" y="f448"/>
                  </a:cxn>
                  <a:cxn ang="f247">
                    <a:pos x="f449" y="f450"/>
                  </a:cxn>
                  <a:cxn ang="f247">
                    <a:pos x="f451" y="f452"/>
                  </a:cxn>
                  <a:cxn ang="f247">
                    <a:pos x="f453" y="f454"/>
                  </a:cxn>
                  <a:cxn ang="f247">
                    <a:pos x="f455" y="f456"/>
                  </a:cxn>
                  <a:cxn ang="f247">
                    <a:pos x="f434" y="f457"/>
                  </a:cxn>
                  <a:cxn ang="f247">
                    <a:pos x="f458" y="f457"/>
                  </a:cxn>
                  <a:cxn ang="f247">
                    <a:pos x="f459" y="f460"/>
                  </a:cxn>
                  <a:cxn ang="f247">
                    <a:pos x="f461" y="f462"/>
                  </a:cxn>
                  <a:cxn ang="f247">
                    <a:pos x="f436" y="f463"/>
                  </a:cxn>
                  <a:cxn ang="f247">
                    <a:pos x="f453" y="f464"/>
                  </a:cxn>
                  <a:cxn ang="f247">
                    <a:pos x="f465" y="f466"/>
                  </a:cxn>
                  <a:cxn ang="f247">
                    <a:pos x="f467" y="f468"/>
                  </a:cxn>
                  <a:cxn ang="f247">
                    <a:pos x="f434" y="f469"/>
                  </a:cxn>
                  <a:cxn ang="f247">
                    <a:pos x="f459" y="f470"/>
                  </a:cxn>
                  <a:cxn ang="f247">
                    <a:pos x="f453" y="f471"/>
                  </a:cxn>
                  <a:cxn ang="f247">
                    <a:pos x="f472" y="f473"/>
                  </a:cxn>
                  <a:cxn ang="f247">
                    <a:pos x="f461" y="f474"/>
                  </a:cxn>
                  <a:cxn ang="f247">
                    <a:pos x="f465" y="f475"/>
                  </a:cxn>
                  <a:cxn ang="f247">
                    <a:pos x="f451" y="f476"/>
                  </a:cxn>
                  <a:cxn ang="f247">
                    <a:pos x="f453" y="f477"/>
                  </a:cxn>
                  <a:cxn ang="f247">
                    <a:pos x="f447" y="f478"/>
                  </a:cxn>
                  <a:cxn ang="f247">
                    <a:pos x="f479" y="f471"/>
                  </a:cxn>
                  <a:cxn ang="f247">
                    <a:pos x="f480" y="f470"/>
                  </a:cxn>
                  <a:cxn ang="f247">
                    <a:pos x="f449" y="f481"/>
                  </a:cxn>
                  <a:cxn ang="f247">
                    <a:pos x="f482" y="f483"/>
                  </a:cxn>
                  <a:cxn ang="f247">
                    <a:pos x="f484" y="f485"/>
                  </a:cxn>
                  <a:cxn ang="f247">
                    <a:pos x="f486" y="f487"/>
                  </a:cxn>
                  <a:cxn ang="f247">
                    <a:pos x="f488" y="f489"/>
                  </a:cxn>
                  <a:cxn ang="f247">
                    <a:pos x="f490" y="f473"/>
                  </a:cxn>
                  <a:cxn ang="f247">
                    <a:pos x="f490" y="f491"/>
                  </a:cxn>
                  <a:cxn ang="f247">
                    <a:pos x="f490" y="f466"/>
                  </a:cxn>
                  <a:cxn ang="f247">
                    <a:pos x="f492" y="f493"/>
                  </a:cxn>
                  <a:cxn ang="f247">
                    <a:pos x="f494" y="f495"/>
                  </a:cxn>
                  <a:cxn ang="f247">
                    <a:pos x="f442" y="f496"/>
                  </a:cxn>
                  <a:cxn ang="f247">
                    <a:pos x="f497" y="f498"/>
                  </a:cxn>
                  <a:cxn ang="f247">
                    <a:pos x="f497" y="f481"/>
                  </a:cxn>
                  <a:cxn ang="f247">
                    <a:pos x="f499" y="f495"/>
                  </a:cxn>
                  <a:cxn ang="f247">
                    <a:pos x="f500" y="f501"/>
                  </a:cxn>
                  <a:cxn ang="f247">
                    <a:pos x="f502" y="f493"/>
                  </a:cxn>
                  <a:cxn ang="f247">
                    <a:pos x="f503" y="f504"/>
                  </a:cxn>
                  <a:cxn ang="f247">
                    <a:pos x="f505" y="f504"/>
                  </a:cxn>
                  <a:cxn ang="f247">
                    <a:pos x="f506" y="f507"/>
                  </a:cxn>
                  <a:cxn ang="f247">
                    <a:pos x="f508" y="f477"/>
                  </a:cxn>
                  <a:cxn ang="f247">
                    <a:pos x="f509" y="f510"/>
                  </a:cxn>
                  <a:cxn ang="f247">
                    <a:pos x="f509" y="f485"/>
                  </a:cxn>
                  <a:cxn ang="f247">
                    <a:pos x="f511" y="f512"/>
                  </a:cxn>
                  <a:cxn ang="f247">
                    <a:pos x="f430" y="f513"/>
                  </a:cxn>
                  <a:cxn ang="f247">
                    <a:pos x="f445" y="f443"/>
                  </a:cxn>
                  <a:cxn ang="f247">
                    <a:pos x="f445" y="f483"/>
                  </a:cxn>
                  <a:cxn ang="f247">
                    <a:pos x="f514" y="f466"/>
                  </a:cxn>
                  <a:cxn ang="f247">
                    <a:pos x="f515" y="f516"/>
                  </a:cxn>
                </a:cxnLst>
                <a:rect l="f426" t="f429" r="f427" b="f428"/>
                <a:pathLst>
                  <a:path w="72" h="150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17" y="f11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12" y="f26"/>
                      <a:pt x="f12" y="f5"/>
                      <a:pt x="f27" y="f28"/>
                    </a:cubicBezTo>
                    <a:cubicBezTo>
                      <a:pt x="f29" y="f26"/>
                      <a:pt x="f30" y="f25"/>
                      <a:pt x="f30" y="f31"/>
                    </a:cubicBezTo>
                    <a:cubicBezTo>
                      <a:pt x="f12" y="f23"/>
                      <a:pt x="f32" y="f33"/>
                      <a:pt x="f34" y="f35"/>
                    </a:cubicBezTo>
                    <a:cubicBezTo>
                      <a:pt x="f32" y="f21"/>
                      <a:pt x="f34" y="f36"/>
                      <a:pt x="f22" y="f37"/>
                    </a:cubicBezTo>
                    <a:cubicBezTo>
                      <a:pt x="f14" y="f38"/>
                      <a:pt x="f39" y="f40"/>
                      <a:pt x="f16" y="f30"/>
                    </a:cubicBezTo>
                    <a:cubicBezTo>
                      <a:pt x="f41" y="f42"/>
                      <a:pt x="f43" y="f44"/>
                      <a:pt x="f38" y="f9"/>
                    </a:cubicBezTo>
                    <a:cubicBezTo>
                      <a:pt x="f38" y="f45"/>
                      <a:pt x="f38" y="f46"/>
                      <a:pt x="f47" y="f48"/>
                    </a:cubicBezTo>
                    <a:cubicBezTo>
                      <a:pt x="f49" y="f50"/>
                      <a:pt x="f15" y="f51"/>
                      <a:pt x="f15" y="f52"/>
                    </a:cubicBezTo>
                    <a:cubicBezTo>
                      <a:pt x="f15" y="f53"/>
                      <a:pt x="f39" y="f54"/>
                      <a:pt x="f17" y="f55"/>
                    </a:cubicBezTo>
                    <a:cubicBezTo>
                      <a:pt x="f17" y="f56"/>
                      <a:pt x="f17" y="f57"/>
                      <a:pt x="f49" y="f58"/>
                    </a:cubicBezTo>
                    <a:cubicBezTo>
                      <a:pt x="f17" y="f57"/>
                      <a:pt x="f17" y="f59"/>
                      <a:pt x="f17" y="f55"/>
                    </a:cubicBezTo>
                    <a:cubicBezTo>
                      <a:pt x="f39" y="f60"/>
                      <a:pt x="f15" y="f61"/>
                      <a:pt x="f15" y="f51"/>
                    </a:cubicBezTo>
                    <a:cubicBezTo>
                      <a:pt x="f15" y="f62"/>
                      <a:pt x="f49" y="f63"/>
                      <a:pt x="f16" y="f48"/>
                    </a:cubicBezTo>
                    <a:cubicBezTo>
                      <a:pt x="f41" y="f64"/>
                      <a:pt x="f41" y="f65"/>
                      <a:pt x="f41" y="f66"/>
                    </a:cubicBezTo>
                    <a:cubicBezTo>
                      <a:pt x="f13" y="f42"/>
                      <a:pt x="f49" y="f34"/>
                      <a:pt x="f17" y="f15"/>
                    </a:cubicBezTo>
                    <a:cubicBezTo>
                      <a:pt x="f67" y="f49"/>
                      <a:pt x="f67" y="f16"/>
                      <a:pt x="f14" y="f47"/>
                    </a:cubicBezTo>
                    <a:cubicBezTo>
                      <a:pt x="f40" y="f16"/>
                      <a:pt x="f40" y="f49"/>
                      <a:pt x="f40" y="f49"/>
                    </a:cubicBezTo>
                    <a:cubicBezTo>
                      <a:pt x="f67" y="f68"/>
                      <a:pt x="f67" y="f30"/>
                      <a:pt x="f39" y="f69"/>
                    </a:cubicBezTo>
                    <a:cubicBezTo>
                      <a:pt x="f49" y="f44"/>
                      <a:pt x="f49" y="f70"/>
                      <a:pt x="f15" y="f71"/>
                    </a:cubicBezTo>
                    <a:cubicBezTo>
                      <a:pt x="f67" y="f72"/>
                      <a:pt x="f14" y="f52"/>
                      <a:pt x="f18" y="f73"/>
                    </a:cubicBezTo>
                    <a:cubicBezTo>
                      <a:pt x="f40" y="f73"/>
                      <a:pt x="f18" y="f74"/>
                      <a:pt x="f18" y="f74"/>
                    </a:cubicBezTo>
                    <a:cubicBezTo>
                      <a:pt x="f40" y="f74"/>
                      <a:pt x="f40" y="f74"/>
                      <a:pt x="f40" y="f74"/>
                    </a:cubicBezTo>
                    <a:cubicBezTo>
                      <a:pt x="f14" y="f75"/>
                      <a:pt x="f39" y="f46"/>
                      <a:pt x="f15" y="f70"/>
                    </a:cubicBezTo>
                    <a:cubicBezTo>
                      <a:pt x="f49" y="f76"/>
                      <a:pt x="f17" y="f77"/>
                      <a:pt x="f67" y="f30"/>
                    </a:cubicBezTo>
                    <a:cubicBezTo>
                      <a:pt x="f14" y="f68"/>
                      <a:pt x="f14" y="f49"/>
                      <a:pt x="f78" y="f79"/>
                    </a:cubicBezTo>
                    <a:cubicBezTo>
                      <a:pt x="f22" y="f80"/>
                      <a:pt x="f32" y="f37"/>
                      <a:pt x="f30" y="f21"/>
                    </a:cubicBezTo>
                    <a:cubicBezTo>
                      <a:pt x="f27" y="f35"/>
                      <a:pt x="f81" y="f82"/>
                      <a:pt x="f83" y="f35"/>
                    </a:cubicBezTo>
                    <a:cubicBezTo>
                      <a:pt x="f83" y="f35"/>
                      <a:pt x="f77" y="f21"/>
                      <a:pt x="f77" y="f21"/>
                    </a:cubicBezTo>
                    <a:cubicBezTo>
                      <a:pt x="f83" y="f19"/>
                      <a:pt x="f29" y="f84"/>
                      <a:pt x="f27" y="f11"/>
                    </a:cubicBezTo>
                    <a:cubicBezTo>
                      <a:pt x="f12" y="f41"/>
                      <a:pt x="f30" y="f15"/>
                      <a:pt x="f12" y="f40"/>
                    </a:cubicBezTo>
                    <a:cubicBezTo>
                      <a:pt x="f32" y="f18"/>
                      <a:pt x="f34" y="f78"/>
                      <a:pt x="f32" y="f22"/>
                    </a:cubicBezTo>
                    <a:cubicBezTo>
                      <a:pt x="f34" y="f34"/>
                      <a:pt x="f34" y="f32"/>
                      <a:pt x="f34" y="f24"/>
                    </a:cubicBezTo>
                    <a:cubicBezTo>
                      <a:pt x="f20" y="f12"/>
                      <a:pt x="f20" y="f81"/>
                      <a:pt x="f18" y="f12"/>
                    </a:cubicBezTo>
                    <a:cubicBezTo>
                      <a:pt x="f68" y="f20"/>
                      <a:pt x="f78" y="f14"/>
                      <a:pt x="f22" y="f15"/>
                    </a:cubicBezTo>
                    <a:cubicBezTo>
                      <a:pt x="f68" y="f68"/>
                      <a:pt x="f18" y="f30"/>
                      <a:pt x="f14" y="f69"/>
                    </a:cubicBezTo>
                    <a:cubicBezTo>
                      <a:pt x="f17" y="f85"/>
                      <a:pt x="f67" y="f9"/>
                      <a:pt x="f40" y="f86"/>
                    </a:cubicBezTo>
                    <a:cubicBezTo>
                      <a:pt x="f78" y="f87"/>
                      <a:pt x="f20" y="f52"/>
                      <a:pt x="f20" y="f88"/>
                    </a:cubicBezTo>
                    <a:cubicBezTo>
                      <a:pt x="f20" y="f74"/>
                      <a:pt x="f20" y="f73"/>
                      <a:pt x="f20" y="f60"/>
                    </a:cubicBezTo>
                    <a:cubicBezTo>
                      <a:pt x="f22" y="f53"/>
                      <a:pt x="f78" y="f89"/>
                      <a:pt x="f20" y="f90"/>
                    </a:cubicBezTo>
                    <a:cubicBezTo>
                      <a:pt x="f34" y="f51"/>
                      <a:pt x="f32" y="f75"/>
                      <a:pt x="f32" y="f91"/>
                    </a:cubicBezTo>
                    <a:cubicBezTo>
                      <a:pt x="f12" y="f89"/>
                      <a:pt x="f12" y="f92"/>
                      <a:pt x="f30" y="f93"/>
                    </a:cubicBezTo>
                    <a:cubicBezTo>
                      <a:pt x="f27" y="f94"/>
                      <a:pt x="f24" y="f95"/>
                      <a:pt x="f30" y="f96"/>
                    </a:cubicBezTo>
                    <a:cubicBezTo>
                      <a:pt x="f30" y="f97"/>
                      <a:pt x="f30" y="f97"/>
                      <a:pt x="f30" y="f98"/>
                    </a:cubicBezTo>
                    <a:cubicBezTo>
                      <a:pt x="f12" y="f99"/>
                      <a:pt x="f30" y="f100"/>
                      <a:pt x="f12" y="f101"/>
                    </a:cubicBezTo>
                    <a:cubicBezTo>
                      <a:pt x="f32" y="f102"/>
                      <a:pt x="f34" y="f103"/>
                      <a:pt x="f20" y="f104"/>
                    </a:cubicBezTo>
                    <a:cubicBezTo>
                      <a:pt x="f78" y="f105"/>
                      <a:pt x="f18" y="f106"/>
                      <a:pt x="f40" y="f107"/>
                    </a:cubicBezTo>
                    <a:cubicBezTo>
                      <a:pt x="f67" y="f105"/>
                      <a:pt x="f14" y="f108"/>
                      <a:pt x="f14" y="f103"/>
                    </a:cubicBezTo>
                    <a:cubicBezTo>
                      <a:pt x="f18" y="f102"/>
                      <a:pt x="f18" y="f100"/>
                      <a:pt x="f78" y="f57"/>
                    </a:cubicBezTo>
                    <a:cubicBezTo>
                      <a:pt x="f22" y="f57"/>
                      <a:pt x="f22" y="f97"/>
                      <a:pt x="f22" y="f109"/>
                    </a:cubicBezTo>
                    <a:cubicBezTo>
                      <a:pt x="f34" y="f110"/>
                      <a:pt x="f32" y="f111"/>
                      <a:pt x="f34" y="f94"/>
                    </a:cubicBezTo>
                    <a:cubicBezTo>
                      <a:pt x="f22" y="f112"/>
                      <a:pt x="f24" y="f95"/>
                      <a:pt x="f20" y="f59"/>
                    </a:cubicBezTo>
                    <a:cubicBezTo>
                      <a:pt x="f68" y="f113"/>
                      <a:pt x="f20" y="f55"/>
                      <a:pt x="f20" y="f114"/>
                    </a:cubicBezTo>
                    <a:cubicBezTo>
                      <a:pt x="f68" y="f111"/>
                      <a:pt x="f22" y="f113"/>
                      <a:pt x="f68" y="f115"/>
                    </a:cubicBezTo>
                    <a:cubicBezTo>
                      <a:pt x="f40" y="f113"/>
                      <a:pt x="f18" y="f116"/>
                      <a:pt x="f18" y="f111"/>
                    </a:cubicBezTo>
                    <a:cubicBezTo>
                      <a:pt x="f68" y="f109"/>
                      <a:pt x="f14" y="f101"/>
                      <a:pt x="f49" y="f105"/>
                    </a:cubicBezTo>
                    <a:cubicBezTo>
                      <a:pt x="f17" y="f117"/>
                      <a:pt x="f67" y="f118"/>
                      <a:pt x="f40" y="f119"/>
                    </a:cubicBezTo>
                    <a:cubicBezTo>
                      <a:pt x="f68" y="f100"/>
                      <a:pt x="f18" y="f118"/>
                      <a:pt x="f18" y="f58"/>
                    </a:cubicBezTo>
                    <a:cubicBezTo>
                      <a:pt x="f40" y="f120"/>
                      <a:pt x="f14" y="f103"/>
                      <a:pt x="f14" y="f104"/>
                    </a:cubicBezTo>
                    <a:cubicBezTo>
                      <a:pt x="f14" y="f105"/>
                      <a:pt x="f67" y="f107"/>
                      <a:pt x="f40" y="f107"/>
                    </a:cubicBezTo>
                    <a:cubicBezTo>
                      <a:pt x="f40" y="f106"/>
                      <a:pt x="f18" y="f107"/>
                      <a:pt x="f68" y="f107"/>
                    </a:cubicBezTo>
                    <a:cubicBezTo>
                      <a:pt x="f34" y="f108"/>
                      <a:pt x="f34" y="f102"/>
                      <a:pt x="f12" y="f101"/>
                    </a:cubicBezTo>
                    <a:cubicBezTo>
                      <a:pt x="f12" y="f100"/>
                      <a:pt x="f30" y="f100"/>
                      <a:pt x="f27" y="f101"/>
                    </a:cubicBezTo>
                    <a:cubicBezTo>
                      <a:pt x="f29" y="f118"/>
                      <a:pt x="f29" y="f102"/>
                      <a:pt x="f81" y="f120"/>
                    </a:cubicBezTo>
                    <a:cubicBezTo>
                      <a:pt x="f24" y="f121"/>
                      <a:pt x="f68" y="f122"/>
                      <a:pt x="f39" y="f123"/>
                    </a:cubicBezTo>
                    <a:cubicBezTo>
                      <a:pt x="f18" y="f123"/>
                      <a:pt x="f20" y="f124"/>
                      <a:pt x="f24" y="f106"/>
                    </a:cubicBezTo>
                    <a:cubicBezTo>
                      <a:pt x="f30" y="f104"/>
                      <a:pt x="f29" y="f117"/>
                      <a:pt x="f83" y="f102"/>
                    </a:cubicBezTo>
                    <a:cubicBezTo>
                      <a:pt x="f42" y="f120"/>
                      <a:pt x="f125" y="f102"/>
                      <a:pt x="f126" y="f120"/>
                    </a:cubicBezTo>
                    <a:cubicBezTo>
                      <a:pt x="f10" y="f105"/>
                      <a:pt x="f42" y="f106"/>
                      <a:pt x="f127" y="f128"/>
                    </a:cubicBezTo>
                    <a:cubicBezTo>
                      <a:pt x="f29" y="f124"/>
                      <a:pt x="f30" y="f129"/>
                      <a:pt x="f24" y="f130"/>
                    </a:cubicBezTo>
                    <a:cubicBezTo>
                      <a:pt x="f29" y="f128"/>
                      <a:pt x="f42" y="f121"/>
                      <a:pt x="f10" y="f108"/>
                    </a:cubicBezTo>
                    <a:cubicBezTo>
                      <a:pt x="f76" y="f117"/>
                      <a:pt x="f76" y="f58"/>
                      <a:pt x="f85" y="f118"/>
                    </a:cubicBezTo>
                    <a:cubicBezTo>
                      <a:pt x="f131" y="f118"/>
                      <a:pt x="f132" y="f118"/>
                      <a:pt x="f132" y="f118"/>
                    </a:cubicBezTo>
                    <a:cubicBezTo>
                      <a:pt x="f133" y="f103"/>
                      <a:pt x="f44" y="f104"/>
                      <a:pt x="f126" y="f107"/>
                    </a:cubicBezTo>
                    <a:cubicBezTo>
                      <a:pt x="f132" y="f108"/>
                      <a:pt x="f133" y="f118"/>
                      <a:pt x="f66" y="f57"/>
                    </a:cubicBezTo>
                    <a:cubicBezTo>
                      <a:pt x="f134" y="f57"/>
                      <a:pt x="f134" y="f57"/>
                      <a:pt x="f9" y="f109"/>
                    </a:cubicBezTo>
                    <a:cubicBezTo>
                      <a:pt x="f135" y="f59"/>
                      <a:pt x="f9" y="f110"/>
                      <a:pt x="f66" y="f116"/>
                    </a:cubicBezTo>
                    <a:cubicBezTo>
                      <a:pt x="f70" y="f112"/>
                      <a:pt x="f131" y="f94"/>
                      <a:pt x="f133" y="f60"/>
                    </a:cubicBezTo>
                    <a:cubicBezTo>
                      <a:pt x="f70" y="f73"/>
                      <a:pt x="f66" y="f73"/>
                      <a:pt x="f66" y="f60"/>
                    </a:cubicBezTo>
                    <a:cubicBezTo>
                      <a:pt x="f66" y="f94"/>
                      <a:pt x="f9" y="f112"/>
                      <a:pt x="f134" y="f95"/>
                    </a:cubicBezTo>
                    <a:cubicBezTo>
                      <a:pt x="f6" y="f99"/>
                      <a:pt x="f86" y="f120"/>
                      <a:pt x="f131" y="f121"/>
                    </a:cubicBezTo>
                    <a:cubicBezTo>
                      <a:pt x="f85" y="f128"/>
                      <a:pt x="f85" y="f128"/>
                      <a:pt x="f85" y="f124"/>
                    </a:cubicBezTo>
                    <a:cubicBezTo>
                      <a:pt x="f85" y="f124"/>
                      <a:pt x="f85" y="f124"/>
                      <a:pt x="f44" y="f124"/>
                    </a:cubicBezTo>
                    <a:cubicBezTo>
                      <a:pt x="f42" y="f123"/>
                      <a:pt x="f30" y="f136"/>
                      <a:pt x="f20" y="f137"/>
                    </a:cubicBezTo>
                    <a:cubicBezTo>
                      <a:pt x="f18" y="f7"/>
                      <a:pt x="f17" y="f137"/>
                      <a:pt x="f49" y="f138"/>
                    </a:cubicBezTo>
                    <a:cubicBezTo>
                      <a:pt x="f13" y="f139"/>
                      <a:pt x="f43" y="f136"/>
                      <a:pt x="f8" y="f139"/>
                    </a:cubicBezTo>
                    <a:cubicBezTo>
                      <a:pt x="f84" y="f139"/>
                      <a:pt x="f140" y="f136"/>
                      <a:pt x="f80" y="f122"/>
                    </a:cubicBezTo>
                    <a:cubicBezTo>
                      <a:pt x="f80" y="f122"/>
                      <a:pt x="f84" y="f122"/>
                      <a:pt x="f80" y="f122"/>
                    </a:cubicBezTo>
                    <a:cubicBezTo>
                      <a:pt x="f80" y="f123"/>
                      <a:pt x="f80" y="f123"/>
                      <a:pt x="f80" y="f123"/>
                    </a:cubicBezTo>
                    <a:cubicBezTo>
                      <a:pt x="f141" y="f137"/>
                      <a:pt x="f25" y="f139"/>
                      <a:pt x="f5" y="f124"/>
                    </a:cubicBezTo>
                    <a:cubicBezTo>
                      <a:pt x="f5" y="f124"/>
                      <a:pt x="f5" y="f124"/>
                      <a:pt x="f5" y="f124"/>
                    </a:cubicBezTo>
                    <a:cubicBezTo>
                      <a:pt x="f28" y="f128"/>
                      <a:pt x="f28" y="f121"/>
                      <a:pt x="f26" y="f121"/>
                    </a:cubicBezTo>
                    <a:cubicBezTo>
                      <a:pt x="f25" y="f124"/>
                      <a:pt x="f142" y="f130"/>
                      <a:pt x="f33" y="f129"/>
                    </a:cubicBezTo>
                    <a:cubicBezTo>
                      <a:pt x="f82" y="f129"/>
                      <a:pt x="f82" y="f124"/>
                      <a:pt x="f82" y="f129"/>
                    </a:cubicBezTo>
                    <a:cubicBezTo>
                      <a:pt x="f82" y="f130"/>
                      <a:pt x="f31" y="f124"/>
                      <a:pt x="f26" y="f121"/>
                    </a:cubicBezTo>
                    <a:cubicBezTo>
                      <a:pt x="f26" y="f106"/>
                      <a:pt x="f25" y="f106"/>
                      <a:pt x="f25" y="f107"/>
                    </a:cubicBezTo>
                    <a:cubicBezTo>
                      <a:pt x="f31" y="f104"/>
                      <a:pt x="f25" y="f103"/>
                      <a:pt x="f31" y="f117"/>
                    </a:cubicBezTo>
                    <a:cubicBezTo>
                      <a:pt x="f142" y="f120"/>
                      <a:pt x="f142" y="f58"/>
                      <a:pt x="f23" y="f102"/>
                    </a:cubicBezTo>
                    <a:cubicBezTo>
                      <a:pt x="f82" y="f102"/>
                      <a:pt x="f33" y="f120"/>
                      <a:pt x="f82" y="f117"/>
                    </a:cubicBezTo>
                    <a:cubicBezTo>
                      <a:pt x="f35" y="f58"/>
                      <a:pt x="f23" y="f99"/>
                      <a:pt x="f141" y="f97"/>
                    </a:cubicBezTo>
                    <a:cubicBezTo>
                      <a:pt x="f141" y="f119"/>
                      <a:pt x="f141" y="f118"/>
                      <a:pt x="f36" y="f120"/>
                    </a:cubicBezTo>
                    <a:cubicBezTo>
                      <a:pt x="f19" y="f103"/>
                      <a:pt x="f140" y="f104"/>
                      <a:pt x="f140" y="f107"/>
                    </a:cubicBezTo>
                    <a:cubicBezTo>
                      <a:pt x="f19" y="f103"/>
                      <a:pt x="f84" y="f58"/>
                      <a:pt x="f84" y="f119"/>
                    </a:cubicBezTo>
                    <a:cubicBezTo>
                      <a:pt x="f80" y="f57"/>
                      <a:pt x="f80" y="f98"/>
                      <a:pt x="f80" y="f96"/>
                    </a:cubicBezTo>
                    <a:cubicBezTo>
                      <a:pt x="f143" y="f96"/>
                      <a:pt x="f80" y="f98"/>
                      <a:pt x="f8" y="f98"/>
                    </a:cubicBezTo>
                    <a:cubicBezTo>
                      <a:pt x="f8" y="f101"/>
                      <a:pt x="f8" y="f117"/>
                      <a:pt x="f8" y="f107"/>
                    </a:cubicBezTo>
                    <a:cubicBezTo>
                      <a:pt x="f8" y="f106"/>
                      <a:pt x="f8" y="f121"/>
                      <a:pt x="f8" y="f128"/>
                    </a:cubicBezTo>
                    <a:cubicBezTo>
                      <a:pt x="f143" y="f108"/>
                      <a:pt x="f8" y="f118"/>
                      <a:pt x="f8" y="f98"/>
                    </a:cubicBezTo>
                    <a:cubicBezTo>
                      <a:pt x="f79" y="f110"/>
                      <a:pt x="f38" y="f144"/>
                      <a:pt x="f79" y="f93"/>
                    </a:cubicBezTo>
                    <a:cubicBezTo>
                      <a:pt x="f79" y="f53"/>
                      <a:pt x="f79" y="f92"/>
                      <a:pt x="f43" y="f61"/>
                    </a:cubicBezTo>
                    <a:cubicBezTo>
                      <a:pt x="f38" y="f145"/>
                      <a:pt x="f38" y="f146"/>
                      <a:pt x="f13" y="f145"/>
                    </a:cubicBezTo>
                    <a:cubicBezTo>
                      <a:pt x="f16" y="f74"/>
                      <a:pt x="f13" y="f114"/>
                      <a:pt x="f47" y="f110"/>
                    </a:cubicBezTo>
                    <a:cubicBezTo>
                      <a:pt x="f16" y="f96"/>
                      <a:pt x="f47" y="f119"/>
                      <a:pt x="f41" y="f58"/>
                    </a:cubicBezTo>
                    <a:cubicBezTo>
                      <a:pt x="f43" y="f103"/>
                      <a:pt x="f43" y="f105"/>
                      <a:pt x="f38" y="f121"/>
                    </a:cubicBezTo>
                    <a:cubicBezTo>
                      <a:pt x="f43" y="f105"/>
                      <a:pt x="f43" y="f103"/>
                      <a:pt x="f41" y="f102"/>
                    </a:cubicBezTo>
                    <a:cubicBezTo>
                      <a:pt x="f47" y="f119"/>
                      <a:pt x="f16" y="f96"/>
                      <a:pt x="f47" y="f110"/>
                    </a:cubicBezTo>
                    <a:cubicBezTo>
                      <a:pt x="f47" y="f55"/>
                      <a:pt x="f47" y="f144"/>
                      <a:pt x="f47" y="f60"/>
                    </a:cubicBezTo>
                    <a:cubicBezTo>
                      <a:pt x="f47" y="f88"/>
                      <a:pt x="f47" y="f147"/>
                      <a:pt x="f13" y="f145"/>
                    </a:cubicBezTo>
                    <a:cubicBezTo>
                      <a:pt x="f38" y="f90"/>
                      <a:pt x="f79" y="f48"/>
                      <a:pt x="f11" y="f6"/>
                    </a:cubicBezTo>
                    <a:cubicBezTo>
                      <a:pt x="f143" y="f45"/>
                      <a:pt x="f8" y="f71"/>
                      <a:pt x="f8" y="f9"/>
                    </a:cubicBezTo>
                    <a:close/>
                  </a:path>
                </a:pathLst>
              </a:custGeom>
              <a:solidFill>
                <a:srgbClr val="9A57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 38">
                <a:extLst>
                  <a:ext uri="{FF2B5EF4-FFF2-40B4-BE49-F238E27FC236}">
                    <a16:creationId xmlns:a16="http://schemas.microsoft.com/office/drawing/2014/main" id="{6CF40282-CC85-DA9B-08C3-A978609724FA}"/>
                  </a:ext>
                </a:extLst>
              </p:cNvPr>
              <p:cNvSpPr/>
              <p:nvPr/>
            </p:nvSpPr>
            <p:spPr>
              <a:xfrm>
                <a:off x="3500432" y="2105021"/>
                <a:ext cx="590546" cy="650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7"/>
                  <a:gd name="f7" fmla="val 173"/>
                  <a:gd name="f8" fmla="val 11"/>
                  <a:gd name="f9" fmla="val 8"/>
                  <a:gd name="f10" fmla="val 167"/>
                  <a:gd name="f11" fmla="val 9"/>
                  <a:gd name="f12" fmla="val 161"/>
                  <a:gd name="f13" fmla="val 155"/>
                  <a:gd name="f14" fmla="val 150"/>
                  <a:gd name="f15" fmla="val 144"/>
                  <a:gd name="f16" fmla="val 3"/>
                  <a:gd name="f17" fmla="val 140"/>
                  <a:gd name="f18" fmla="val 1"/>
                  <a:gd name="f19" fmla="val 139"/>
                  <a:gd name="f20" fmla="val 2"/>
                  <a:gd name="f21" fmla="val 135"/>
                  <a:gd name="f22" fmla="val 133"/>
                  <a:gd name="f23" fmla="val 127"/>
                  <a:gd name="f24" fmla="val 120"/>
                  <a:gd name="f25" fmla="val 115"/>
                  <a:gd name="f26" fmla="val 101"/>
                  <a:gd name="f27" fmla="val 85"/>
                  <a:gd name="f28" fmla="val 20"/>
                  <a:gd name="f29" fmla="val 73"/>
                  <a:gd name="f30" fmla="val 21"/>
                  <a:gd name="f31" fmla="val 22"/>
                  <a:gd name="f32" fmla="val 77"/>
                  <a:gd name="f33" fmla="val 18"/>
                  <a:gd name="f34" fmla="val 79"/>
                  <a:gd name="f35" fmla="val 81"/>
                  <a:gd name="f36" fmla="val 27"/>
                  <a:gd name="f37" fmla="val 64"/>
                  <a:gd name="f38" fmla="val 44"/>
                  <a:gd name="f39" fmla="val 53"/>
                  <a:gd name="f40" fmla="val 58"/>
                  <a:gd name="f41" fmla="val 40"/>
                  <a:gd name="f42" fmla="val 38"/>
                  <a:gd name="f43" fmla="val 68"/>
                  <a:gd name="f44" fmla="val 33"/>
                  <a:gd name="f45" fmla="val 31"/>
                  <a:gd name="f46" fmla="val 80"/>
                  <a:gd name="f47" fmla="val 87"/>
                  <a:gd name="f48" fmla="val 23"/>
                  <a:gd name="f49" fmla="val 94"/>
                  <a:gd name="f50" fmla="val 82"/>
                  <a:gd name="f51" fmla="val 25"/>
                  <a:gd name="f52" fmla="val 71"/>
                  <a:gd name="f53" fmla="val 62"/>
                  <a:gd name="f54" fmla="val 61"/>
                  <a:gd name="f55" fmla="val 39"/>
                  <a:gd name="f56" fmla="val 60"/>
                  <a:gd name="f57" fmla="val 55"/>
                  <a:gd name="f58" fmla="val 42"/>
                  <a:gd name="f59" fmla="val 52"/>
                  <a:gd name="f60" fmla="val 50"/>
                  <a:gd name="f61" fmla="val 47"/>
                  <a:gd name="f62" fmla="val 49"/>
                  <a:gd name="f63" fmla="val 48"/>
                  <a:gd name="f64" fmla="val 45"/>
                  <a:gd name="f65" fmla="val 46"/>
                  <a:gd name="f66" fmla="val 43"/>
                  <a:gd name="f67" fmla="val 59"/>
                  <a:gd name="f68" fmla="val 36"/>
                  <a:gd name="f69" fmla="val 32"/>
                  <a:gd name="f70" fmla="val 35"/>
                  <a:gd name="f71" fmla="val 57"/>
                  <a:gd name="f72" fmla="val 54"/>
                  <a:gd name="f73" fmla="val 51"/>
                  <a:gd name="f74" fmla="val 37"/>
                  <a:gd name="f75" fmla="val 34"/>
                  <a:gd name="f76" fmla="val 56"/>
                  <a:gd name="f77" fmla="val 29"/>
                  <a:gd name="f78" fmla="val 28"/>
                  <a:gd name="f79" fmla="val 26"/>
                  <a:gd name="f80" fmla="val 19"/>
                  <a:gd name="f81" fmla="val 75"/>
                  <a:gd name="f82" fmla="val 84"/>
                  <a:gd name="f83" fmla="val 14"/>
                  <a:gd name="f84" fmla="val 88"/>
                  <a:gd name="f85" fmla="val 17"/>
                  <a:gd name="f86" fmla="val 92"/>
                  <a:gd name="f87" fmla="val 13"/>
                  <a:gd name="f88" fmla="val 96"/>
                  <a:gd name="f89" fmla="val 95"/>
                  <a:gd name="f90" fmla="val 93"/>
                  <a:gd name="f91" fmla="val 10"/>
                  <a:gd name="f92" fmla="val 97"/>
                  <a:gd name="f93" fmla="val 102"/>
                  <a:gd name="f94" fmla="val 7"/>
                  <a:gd name="f95" fmla="val 107"/>
                  <a:gd name="f96" fmla="val 6"/>
                  <a:gd name="f97" fmla="val 109"/>
                  <a:gd name="f98" fmla="val 111"/>
                  <a:gd name="f99" fmla="val 110"/>
                  <a:gd name="f100" fmla="val 4"/>
                  <a:gd name="f101" fmla="val 112"/>
                  <a:gd name="f102" fmla="val 117"/>
                  <a:gd name="f103" fmla="val 128"/>
                  <a:gd name="f104" fmla="val 151"/>
                  <a:gd name="f105" fmla="val 153"/>
                  <a:gd name="f106" fmla="val 154"/>
                  <a:gd name="f107" fmla="val 5"/>
                  <a:gd name="f108" fmla="val 143"/>
                  <a:gd name="f109" fmla="val 125"/>
                  <a:gd name="f110" fmla="val 123"/>
                  <a:gd name="f111" fmla="val 121"/>
                  <a:gd name="f112" fmla="val 142"/>
                  <a:gd name="f113" fmla="val 145"/>
                  <a:gd name="f114" fmla="val 146"/>
                  <a:gd name="f115" fmla="val 148"/>
                  <a:gd name="f116" fmla="val 147"/>
                  <a:gd name="f117" fmla="val 149"/>
                  <a:gd name="f118" fmla="val 152"/>
                  <a:gd name="f119" fmla="val 12"/>
                  <a:gd name="f120" fmla="val 15"/>
                  <a:gd name="f121" fmla="val 134"/>
                  <a:gd name="f122" fmla="val 16"/>
                  <a:gd name="f123" fmla="val 129"/>
                  <a:gd name="f124" fmla="val 132"/>
                  <a:gd name="f125" fmla="val 141"/>
                  <a:gd name="f126" fmla="val 138"/>
                  <a:gd name="f127" fmla="val 99"/>
                  <a:gd name="f128" fmla="val 86"/>
                  <a:gd name="f129" fmla="val 74"/>
                  <a:gd name="f130" fmla="val 66"/>
                  <a:gd name="f131" fmla="val 41"/>
                  <a:gd name="f132" fmla="val 72"/>
                  <a:gd name="f133" fmla="val 65"/>
                  <a:gd name="f134" fmla="val 63"/>
                  <a:gd name="f135" fmla="val 67"/>
                  <a:gd name="f136" fmla="val 69"/>
                  <a:gd name="f137" fmla="val 24"/>
                  <a:gd name="f138" fmla="val 76"/>
                  <a:gd name="f139" fmla="val 78"/>
                  <a:gd name="f140" fmla="val 119"/>
                  <a:gd name="f141" fmla="val 164"/>
                  <a:gd name="f142" fmla="val 165"/>
                  <a:gd name="f143" fmla="val 168"/>
                  <a:gd name="f144" fmla="val 163"/>
                  <a:gd name="f145" fmla="val 158"/>
                  <a:gd name="f146" fmla="val 136"/>
                  <a:gd name="f147" fmla="val 118"/>
                  <a:gd name="f148" fmla="val 100"/>
                  <a:gd name="f149" fmla="val 91"/>
                  <a:gd name="f150" fmla="val 108"/>
                  <a:gd name="f151" fmla="val 137"/>
                  <a:gd name="f152" fmla="val 160"/>
                  <a:gd name="f153" fmla="val 166"/>
                  <a:gd name="f154" fmla="val 171"/>
                  <a:gd name="f155" fmla="+- 0 0 -90"/>
                  <a:gd name="f156" fmla="*/ f3 1 157"/>
                  <a:gd name="f157" fmla="*/ f4 1 173"/>
                  <a:gd name="f158" fmla="val f5"/>
                  <a:gd name="f159" fmla="val f6"/>
                  <a:gd name="f160" fmla="val f7"/>
                  <a:gd name="f161" fmla="*/ f155 f0 1"/>
                  <a:gd name="f162" fmla="+- f160 0 f158"/>
                  <a:gd name="f163" fmla="+- f159 0 f158"/>
                  <a:gd name="f164" fmla="*/ f161 1 f2"/>
                  <a:gd name="f165" fmla="*/ f163 1 157"/>
                  <a:gd name="f166" fmla="*/ f162 1 173"/>
                  <a:gd name="f167" fmla="*/ 8 f163 1"/>
                  <a:gd name="f168" fmla="*/ 155 f162 1"/>
                  <a:gd name="f169" fmla="*/ 2 f163 1"/>
                  <a:gd name="f170" fmla="*/ 133 f162 1"/>
                  <a:gd name="f171" fmla="*/ 20 f163 1"/>
                  <a:gd name="f172" fmla="*/ 73 f162 1"/>
                  <a:gd name="f173" fmla="*/ 18 f163 1"/>
                  <a:gd name="f174" fmla="*/ 81 f162 1"/>
                  <a:gd name="f175" fmla="*/ 73 f163 1"/>
                  <a:gd name="f176" fmla="*/ 31 f162 1"/>
                  <a:gd name="f177" fmla="*/ 62 f163 1"/>
                  <a:gd name="f178" fmla="*/ 38 f162 1"/>
                  <a:gd name="f179" fmla="*/ 50 f163 1"/>
                  <a:gd name="f180" fmla="*/ 47 f162 1"/>
                  <a:gd name="f181" fmla="*/ 45 f163 1"/>
                  <a:gd name="f182" fmla="*/ 48 f162 1"/>
                  <a:gd name="f183" fmla="*/ 64 f163 1"/>
                  <a:gd name="f184" fmla="*/ 32 f162 1"/>
                  <a:gd name="f185" fmla="*/ 51 f163 1"/>
                  <a:gd name="f186" fmla="*/ 39 f162 1"/>
                  <a:gd name="f187" fmla="*/ 56 f163 1"/>
                  <a:gd name="f188" fmla="*/ 48 f163 1"/>
                  <a:gd name="f189" fmla="*/ 33 f162 1"/>
                  <a:gd name="f190" fmla="*/ 38 f163 1"/>
                  <a:gd name="f191" fmla="*/ 25 f162 1"/>
                  <a:gd name="f192" fmla="*/ 96 f163 1"/>
                  <a:gd name="f193" fmla="*/ 13 f162 1"/>
                  <a:gd name="f194" fmla="*/ 107 f163 1"/>
                  <a:gd name="f195" fmla="*/ 6 f162 1"/>
                  <a:gd name="f196" fmla="*/ 117 f163 1"/>
                  <a:gd name="f197" fmla="*/ 3 f162 1"/>
                  <a:gd name="f198" fmla="*/ 157 f163 1"/>
                  <a:gd name="f199" fmla="*/ 127 f163 1"/>
                  <a:gd name="f200" fmla="*/ 7 f162 1"/>
                  <a:gd name="f201" fmla="*/ 142 f163 1"/>
                  <a:gd name="f202" fmla="*/ 5 f162 1"/>
                  <a:gd name="f203" fmla="*/ 148 f163 1"/>
                  <a:gd name="f204" fmla="*/ 8 f162 1"/>
                  <a:gd name="f205" fmla="*/ 9 f162 1"/>
                  <a:gd name="f206" fmla="*/ 154 f163 1"/>
                  <a:gd name="f207" fmla="*/ 153 f163 1"/>
                  <a:gd name="f208" fmla="*/ 12 f162 1"/>
                  <a:gd name="f209" fmla="*/ 145 f163 1"/>
                  <a:gd name="f210" fmla="*/ 15 f162 1"/>
                  <a:gd name="f211" fmla="*/ 139 f163 1"/>
                  <a:gd name="f212" fmla="*/ 16 f162 1"/>
                  <a:gd name="f213" fmla="*/ 138 f163 1"/>
                  <a:gd name="f214" fmla="*/ 20 f162 1"/>
                  <a:gd name="f215" fmla="*/ 74 f163 1"/>
                  <a:gd name="f216" fmla="*/ 44 f162 1"/>
                  <a:gd name="f217" fmla="*/ 61 f162 1"/>
                  <a:gd name="f218" fmla="*/ 71 f163 1"/>
                  <a:gd name="f219" fmla="*/ 41 f162 1"/>
                  <a:gd name="f220" fmla="*/ 57 f162 1"/>
                  <a:gd name="f221" fmla="*/ 60 f163 1"/>
                  <a:gd name="f222" fmla="*/ 43 f162 1"/>
                  <a:gd name="f223" fmla="*/ 36 f163 1"/>
                  <a:gd name="f224" fmla="*/ 64 f162 1"/>
                  <a:gd name="f225" fmla="*/ 67 f162 1"/>
                  <a:gd name="f226" fmla="*/ 22 f163 1"/>
                  <a:gd name="f227" fmla="*/ 78 f162 1"/>
                  <a:gd name="f228" fmla="*/ 10 f163 1"/>
                  <a:gd name="f229" fmla="*/ 119 f162 1"/>
                  <a:gd name="f230" fmla="*/ 15 f163 1"/>
                  <a:gd name="f231" fmla="*/ 164 f162 1"/>
                  <a:gd name="f232" fmla="*/ 12 f163 1"/>
                  <a:gd name="f233" fmla="*/ 152 f162 1"/>
                  <a:gd name="f234" fmla="*/ 100 f162 1"/>
                  <a:gd name="f235" fmla="*/ 6 f163 1"/>
                  <a:gd name="f236" fmla="*/ 117 f162 1"/>
                  <a:gd name="f237" fmla="*/ 11 f163 1"/>
                  <a:gd name="f238" fmla="*/ 166 f162 1"/>
                  <a:gd name="f239" fmla="+- f164 0 f1"/>
                  <a:gd name="f240" fmla="*/ f167 1 157"/>
                  <a:gd name="f241" fmla="*/ f168 1 173"/>
                  <a:gd name="f242" fmla="*/ f169 1 157"/>
                  <a:gd name="f243" fmla="*/ f170 1 173"/>
                  <a:gd name="f244" fmla="*/ f171 1 157"/>
                  <a:gd name="f245" fmla="*/ f172 1 173"/>
                  <a:gd name="f246" fmla="*/ f173 1 157"/>
                  <a:gd name="f247" fmla="*/ f174 1 173"/>
                  <a:gd name="f248" fmla="*/ f175 1 157"/>
                  <a:gd name="f249" fmla="*/ f176 1 173"/>
                  <a:gd name="f250" fmla="*/ f177 1 157"/>
                  <a:gd name="f251" fmla="*/ f178 1 173"/>
                  <a:gd name="f252" fmla="*/ f179 1 157"/>
                  <a:gd name="f253" fmla="*/ f180 1 173"/>
                  <a:gd name="f254" fmla="*/ f181 1 157"/>
                  <a:gd name="f255" fmla="*/ f182 1 173"/>
                  <a:gd name="f256" fmla="*/ f183 1 157"/>
                  <a:gd name="f257" fmla="*/ f184 1 173"/>
                  <a:gd name="f258" fmla="*/ f185 1 157"/>
                  <a:gd name="f259" fmla="*/ f186 1 173"/>
                  <a:gd name="f260" fmla="*/ f187 1 157"/>
                  <a:gd name="f261" fmla="*/ f188 1 157"/>
                  <a:gd name="f262" fmla="*/ f189 1 173"/>
                  <a:gd name="f263" fmla="*/ f190 1 157"/>
                  <a:gd name="f264" fmla="*/ f191 1 173"/>
                  <a:gd name="f265" fmla="*/ f192 1 157"/>
                  <a:gd name="f266" fmla="*/ f193 1 173"/>
                  <a:gd name="f267" fmla="*/ f194 1 157"/>
                  <a:gd name="f268" fmla="*/ f195 1 173"/>
                  <a:gd name="f269" fmla="*/ f196 1 157"/>
                  <a:gd name="f270" fmla="*/ f197 1 173"/>
                  <a:gd name="f271" fmla="*/ f198 1 157"/>
                  <a:gd name="f272" fmla="*/ f199 1 157"/>
                  <a:gd name="f273" fmla="*/ f200 1 173"/>
                  <a:gd name="f274" fmla="*/ f201 1 157"/>
                  <a:gd name="f275" fmla="*/ f202 1 173"/>
                  <a:gd name="f276" fmla="*/ f203 1 157"/>
                  <a:gd name="f277" fmla="*/ f204 1 173"/>
                  <a:gd name="f278" fmla="*/ f205 1 173"/>
                  <a:gd name="f279" fmla="*/ f206 1 157"/>
                  <a:gd name="f280" fmla="*/ f207 1 157"/>
                  <a:gd name="f281" fmla="*/ f208 1 173"/>
                  <a:gd name="f282" fmla="*/ f209 1 157"/>
                  <a:gd name="f283" fmla="*/ f210 1 173"/>
                  <a:gd name="f284" fmla="*/ f211 1 157"/>
                  <a:gd name="f285" fmla="*/ f212 1 173"/>
                  <a:gd name="f286" fmla="*/ f213 1 157"/>
                  <a:gd name="f287" fmla="*/ f214 1 173"/>
                  <a:gd name="f288" fmla="*/ f215 1 157"/>
                  <a:gd name="f289" fmla="*/ f216 1 173"/>
                  <a:gd name="f290" fmla="*/ f217 1 173"/>
                  <a:gd name="f291" fmla="*/ f218 1 157"/>
                  <a:gd name="f292" fmla="*/ f219 1 173"/>
                  <a:gd name="f293" fmla="*/ f220 1 173"/>
                  <a:gd name="f294" fmla="*/ f221 1 157"/>
                  <a:gd name="f295" fmla="*/ f222 1 173"/>
                  <a:gd name="f296" fmla="*/ f223 1 157"/>
                  <a:gd name="f297" fmla="*/ f224 1 173"/>
                  <a:gd name="f298" fmla="*/ f225 1 173"/>
                  <a:gd name="f299" fmla="*/ f226 1 157"/>
                  <a:gd name="f300" fmla="*/ f227 1 173"/>
                  <a:gd name="f301" fmla="*/ f228 1 157"/>
                  <a:gd name="f302" fmla="*/ f229 1 173"/>
                  <a:gd name="f303" fmla="*/ f230 1 157"/>
                  <a:gd name="f304" fmla="*/ f231 1 173"/>
                  <a:gd name="f305" fmla="*/ f232 1 157"/>
                  <a:gd name="f306" fmla="*/ f233 1 173"/>
                  <a:gd name="f307" fmla="*/ f234 1 173"/>
                  <a:gd name="f308" fmla="*/ f235 1 157"/>
                  <a:gd name="f309" fmla="*/ f236 1 173"/>
                  <a:gd name="f310" fmla="*/ f237 1 157"/>
                  <a:gd name="f311" fmla="*/ f238 1 173"/>
                  <a:gd name="f312" fmla="*/ 0 1 f165"/>
                  <a:gd name="f313" fmla="*/ f159 1 f165"/>
                  <a:gd name="f314" fmla="*/ 0 1 f166"/>
                  <a:gd name="f315" fmla="*/ f160 1 f166"/>
                  <a:gd name="f316" fmla="*/ f240 1 f165"/>
                  <a:gd name="f317" fmla="*/ f241 1 f166"/>
                  <a:gd name="f318" fmla="*/ f242 1 f165"/>
                  <a:gd name="f319" fmla="*/ f243 1 f166"/>
                  <a:gd name="f320" fmla="*/ f244 1 f165"/>
                  <a:gd name="f321" fmla="*/ f245 1 f166"/>
                  <a:gd name="f322" fmla="*/ f246 1 f165"/>
                  <a:gd name="f323" fmla="*/ f247 1 f166"/>
                  <a:gd name="f324" fmla="*/ f248 1 f165"/>
                  <a:gd name="f325" fmla="*/ f249 1 f166"/>
                  <a:gd name="f326" fmla="*/ f250 1 f165"/>
                  <a:gd name="f327" fmla="*/ f251 1 f166"/>
                  <a:gd name="f328" fmla="*/ f252 1 f165"/>
                  <a:gd name="f329" fmla="*/ f253 1 f166"/>
                  <a:gd name="f330" fmla="*/ f254 1 f165"/>
                  <a:gd name="f331" fmla="*/ f255 1 f166"/>
                  <a:gd name="f332" fmla="*/ f256 1 f165"/>
                  <a:gd name="f333" fmla="*/ f257 1 f166"/>
                  <a:gd name="f334" fmla="*/ f258 1 f165"/>
                  <a:gd name="f335" fmla="*/ f259 1 f166"/>
                  <a:gd name="f336" fmla="*/ f260 1 f165"/>
                  <a:gd name="f337" fmla="*/ f261 1 f165"/>
                  <a:gd name="f338" fmla="*/ f262 1 f166"/>
                  <a:gd name="f339" fmla="*/ f263 1 f165"/>
                  <a:gd name="f340" fmla="*/ f264 1 f166"/>
                  <a:gd name="f341" fmla="*/ f265 1 f165"/>
                  <a:gd name="f342" fmla="*/ f266 1 f166"/>
                  <a:gd name="f343" fmla="*/ f267 1 f165"/>
                  <a:gd name="f344" fmla="*/ f268 1 f166"/>
                  <a:gd name="f345" fmla="*/ f269 1 f165"/>
                  <a:gd name="f346" fmla="*/ f270 1 f166"/>
                  <a:gd name="f347" fmla="*/ f271 1 f165"/>
                  <a:gd name="f348" fmla="*/ f272 1 f165"/>
                  <a:gd name="f349" fmla="*/ f273 1 f166"/>
                  <a:gd name="f350" fmla="*/ f274 1 f165"/>
                  <a:gd name="f351" fmla="*/ f275 1 f166"/>
                  <a:gd name="f352" fmla="*/ f276 1 f165"/>
                  <a:gd name="f353" fmla="*/ f277 1 f166"/>
                  <a:gd name="f354" fmla="*/ f278 1 f166"/>
                  <a:gd name="f355" fmla="*/ f279 1 f165"/>
                  <a:gd name="f356" fmla="*/ f280 1 f165"/>
                  <a:gd name="f357" fmla="*/ f281 1 f166"/>
                  <a:gd name="f358" fmla="*/ f282 1 f165"/>
                  <a:gd name="f359" fmla="*/ f283 1 f166"/>
                  <a:gd name="f360" fmla="*/ f284 1 f165"/>
                  <a:gd name="f361" fmla="*/ f285 1 f166"/>
                  <a:gd name="f362" fmla="*/ f286 1 f165"/>
                  <a:gd name="f363" fmla="*/ f287 1 f166"/>
                  <a:gd name="f364" fmla="*/ f288 1 f165"/>
                  <a:gd name="f365" fmla="*/ f289 1 f166"/>
                  <a:gd name="f366" fmla="*/ f290 1 f166"/>
                  <a:gd name="f367" fmla="*/ f291 1 f165"/>
                  <a:gd name="f368" fmla="*/ f292 1 f166"/>
                  <a:gd name="f369" fmla="*/ f293 1 f166"/>
                  <a:gd name="f370" fmla="*/ f294 1 f165"/>
                  <a:gd name="f371" fmla="*/ f295 1 f166"/>
                  <a:gd name="f372" fmla="*/ f296 1 f165"/>
                  <a:gd name="f373" fmla="*/ f297 1 f166"/>
                  <a:gd name="f374" fmla="*/ f298 1 f166"/>
                  <a:gd name="f375" fmla="*/ f299 1 f165"/>
                  <a:gd name="f376" fmla="*/ f300 1 f166"/>
                  <a:gd name="f377" fmla="*/ f301 1 f165"/>
                  <a:gd name="f378" fmla="*/ f302 1 f166"/>
                  <a:gd name="f379" fmla="*/ f303 1 f165"/>
                  <a:gd name="f380" fmla="*/ f304 1 f166"/>
                  <a:gd name="f381" fmla="*/ f305 1 f165"/>
                  <a:gd name="f382" fmla="*/ f306 1 f166"/>
                  <a:gd name="f383" fmla="*/ f307 1 f166"/>
                  <a:gd name="f384" fmla="*/ f308 1 f165"/>
                  <a:gd name="f385" fmla="*/ f309 1 f166"/>
                  <a:gd name="f386" fmla="*/ f310 1 f165"/>
                  <a:gd name="f387" fmla="*/ f311 1 f166"/>
                  <a:gd name="f388" fmla="*/ f312 f156 1"/>
                  <a:gd name="f389" fmla="*/ f313 f156 1"/>
                  <a:gd name="f390" fmla="*/ f315 f157 1"/>
                  <a:gd name="f391" fmla="*/ f314 f157 1"/>
                  <a:gd name="f392" fmla="*/ f316 f156 1"/>
                  <a:gd name="f393" fmla="*/ f317 f157 1"/>
                  <a:gd name="f394" fmla="*/ f318 f156 1"/>
                  <a:gd name="f395" fmla="*/ f319 f157 1"/>
                  <a:gd name="f396" fmla="*/ f320 f156 1"/>
                  <a:gd name="f397" fmla="*/ f321 f157 1"/>
                  <a:gd name="f398" fmla="*/ f322 f156 1"/>
                  <a:gd name="f399" fmla="*/ f323 f157 1"/>
                  <a:gd name="f400" fmla="*/ f324 f156 1"/>
                  <a:gd name="f401" fmla="*/ f325 f157 1"/>
                  <a:gd name="f402" fmla="*/ f326 f156 1"/>
                  <a:gd name="f403" fmla="*/ f327 f157 1"/>
                  <a:gd name="f404" fmla="*/ f328 f156 1"/>
                  <a:gd name="f405" fmla="*/ f329 f157 1"/>
                  <a:gd name="f406" fmla="*/ f330 f156 1"/>
                  <a:gd name="f407" fmla="*/ f331 f157 1"/>
                  <a:gd name="f408" fmla="*/ f332 f156 1"/>
                  <a:gd name="f409" fmla="*/ f333 f157 1"/>
                  <a:gd name="f410" fmla="*/ f334 f156 1"/>
                  <a:gd name="f411" fmla="*/ f335 f157 1"/>
                  <a:gd name="f412" fmla="*/ f336 f156 1"/>
                  <a:gd name="f413" fmla="*/ f337 f156 1"/>
                  <a:gd name="f414" fmla="*/ f338 f157 1"/>
                  <a:gd name="f415" fmla="*/ f339 f156 1"/>
                  <a:gd name="f416" fmla="*/ f340 f157 1"/>
                  <a:gd name="f417" fmla="*/ f341 f156 1"/>
                  <a:gd name="f418" fmla="*/ f342 f157 1"/>
                  <a:gd name="f419" fmla="*/ f343 f156 1"/>
                  <a:gd name="f420" fmla="*/ f344 f157 1"/>
                  <a:gd name="f421" fmla="*/ f345 f156 1"/>
                  <a:gd name="f422" fmla="*/ f346 f157 1"/>
                  <a:gd name="f423" fmla="*/ f347 f156 1"/>
                  <a:gd name="f424" fmla="*/ f348 f156 1"/>
                  <a:gd name="f425" fmla="*/ f349 f157 1"/>
                  <a:gd name="f426" fmla="*/ f350 f156 1"/>
                  <a:gd name="f427" fmla="*/ f351 f157 1"/>
                  <a:gd name="f428" fmla="*/ f352 f156 1"/>
                  <a:gd name="f429" fmla="*/ f353 f157 1"/>
                  <a:gd name="f430" fmla="*/ f354 f157 1"/>
                  <a:gd name="f431" fmla="*/ f355 f156 1"/>
                  <a:gd name="f432" fmla="*/ f356 f156 1"/>
                  <a:gd name="f433" fmla="*/ f357 f157 1"/>
                  <a:gd name="f434" fmla="*/ f358 f156 1"/>
                  <a:gd name="f435" fmla="*/ f359 f157 1"/>
                  <a:gd name="f436" fmla="*/ f360 f156 1"/>
                  <a:gd name="f437" fmla="*/ f361 f157 1"/>
                  <a:gd name="f438" fmla="*/ f362 f156 1"/>
                  <a:gd name="f439" fmla="*/ f363 f157 1"/>
                  <a:gd name="f440" fmla="*/ f364 f156 1"/>
                  <a:gd name="f441" fmla="*/ f365 f157 1"/>
                  <a:gd name="f442" fmla="*/ f366 f157 1"/>
                  <a:gd name="f443" fmla="*/ f367 f156 1"/>
                  <a:gd name="f444" fmla="*/ f368 f157 1"/>
                  <a:gd name="f445" fmla="*/ f369 f157 1"/>
                  <a:gd name="f446" fmla="*/ f370 f156 1"/>
                  <a:gd name="f447" fmla="*/ f371 f157 1"/>
                  <a:gd name="f448" fmla="*/ f372 f156 1"/>
                  <a:gd name="f449" fmla="*/ f373 f157 1"/>
                  <a:gd name="f450" fmla="*/ f374 f157 1"/>
                  <a:gd name="f451" fmla="*/ f375 f156 1"/>
                  <a:gd name="f452" fmla="*/ f376 f157 1"/>
                  <a:gd name="f453" fmla="*/ f377 f156 1"/>
                  <a:gd name="f454" fmla="*/ f378 f157 1"/>
                  <a:gd name="f455" fmla="*/ f379 f156 1"/>
                  <a:gd name="f456" fmla="*/ f380 f157 1"/>
                  <a:gd name="f457" fmla="*/ f381 f156 1"/>
                  <a:gd name="f458" fmla="*/ f382 f157 1"/>
                  <a:gd name="f459" fmla="*/ f383 f157 1"/>
                  <a:gd name="f460" fmla="*/ f384 f156 1"/>
                  <a:gd name="f461" fmla="*/ f385 f157 1"/>
                  <a:gd name="f462" fmla="*/ f386 f156 1"/>
                  <a:gd name="f463" fmla="*/ f387 f1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9">
                    <a:pos x="f392" y="f393"/>
                  </a:cxn>
                  <a:cxn ang="f239">
                    <a:pos x="f394" y="f395"/>
                  </a:cxn>
                  <a:cxn ang="f239">
                    <a:pos x="f396" y="f397"/>
                  </a:cxn>
                  <a:cxn ang="f239">
                    <a:pos x="f398" y="f399"/>
                  </a:cxn>
                  <a:cxn ang="f239">
                    <a:pos x="f400" y="f401"/>
                  </a:cxn>
                  <a:cxn ang="f239">
                    <a:pos x="f402" y="f403"/>
                  </a:cxn>
                  <a:cxn ang="f239">
                    <a:pos x="f404" y="f405"/>
                  </a:cxn>
                  <a:cxn ang="f239">
                    <a:pos x="f406" y="f407"/>
                  </a:cxn>
                  <a:cxn ang="f239">
                    <a:pos x="f408" y="f409"/>
                  </a:cxn>
                  <a:cxn ang="f239">
                    <a:pos x="f410" y="f411"/>
                  </a:cxn>
                  <a:cxn ang="f239">
                    <a:pos x="f412" y="f409"/>
                  </a:cxn>
                  <a:cxn ang="f239">
                    <a:pos x="f413" y="f414"/>
                  </a:cxn>
                  <a:cxn ang="f239">
                    <a:pos x="f415" y="f403"/>
                  </a:cxn>
                  <a:cxn ang="f239">
                    <a:pos x="f412" y="f416"/>
                  </a:cxn>
                  <a:cxn ang="f239">
                    <a:pos x="f417" y="f418"/>
                  </a:cxn>
                  <a:cxn ang="f239">
                    <a:pos x="f419" y="f420"/>
                  </a:cxn>
                  <a:cxn ang="f239">
                    <a:pos x="f421" y="f422"/>
                  </a:cxn>
                  <a:cxn ang="f239">
                    <a:pos x="f423" y="f422"/>
                  </a:cxn>
                  <a:cxn ang="f239">
                    <a:pos x="f424" y="f425"/>
                  </a:cxn>
                  <a:cxn ang="f239">
                    <a:pos x="f426" y="f427"/>
                  </a:cxn>
                  <a:cxn ang="f239">
                    <a:pos x="f428" y="f429"/>
                  </a:cxn>
                  <a:cxn ang="f239">
                    <a:pos x="f426" y="f430"/>
                  </a:cxn>
                  <a:cxn ang="f239">
                    <a:pos x="f431" y="f430"/>
                  </a:cxn>
                  <a:cxn ang="f239">
                    <a:pos x="f432" y="f433"/>
                  </a:cxn>
                  <a:cxn ang="f239">
                    <a:pos x="f434" y="f435"/>
                  </a:cxn>
                  <a:cxn ang="f239">
                    <a:pos x="f436" y="f437"/>
                  </a:cxn>
                  <a:cxn ang="f239">
                    <a:pos x="f438" y="f439"/>
                  </a:cxn>
                  <a:cxn ang="f239">
                    <a:pos x="f440" y="f441"/>
                  </a:cxn>
                  <a:cxn ang="f239">
                    <a:pos x="f404" y="f442"/>
                  </a:cxn>
                  <a:cxn ang="f239">
                    <a:pos x="f443" y="f444"/>
                  </a:cxn>
                  <a:cxn ang="f239">
                    <a:pos x="f443" y="f411"/>
                  </a:cxn>
                  <a:cxn ang="f239">
                    <a:pos x="f413" y="f445"/>
                  </a:cxn>
                  <a:cxn ang="f239">
                    <a:pos x="f446" y="f447"/>
                  </a:cxn>
                  <a:cxn ang="f239">
                    <a:pos x="f448" y="f449"/>
                  </a:cxn>
                  <a:cxn ang="f239">
                    <a:pos x="f415" y="f450"/>
                  </a:cxn>
                  <a:cxn ang="f239">
                    <a:pos x="f451" y="f452"/>
                  </a:cxn>
                  <a:cxn ang="f239">
                    <a:pos x="f453" y="f454"/>
                  </a:cxn>
                  <a:cxn ang="f239">
                    <a:pos x="f455" y="f456"/>
                  </a:cxn>
                  <a:cxn ang="f239">
                    <a:pos x="f457" y="f458"/>
                  </a:cxn>
                  <a:cxn ang="f239">
                    <a:pos x="f457" y="f459"/>
                  </a:cxn>
                  <a:cxn ang="f239">
                    <a:pos x="f460" y="f461"/>
                  </a:cxn>
                  <a:cxn ang="f239">
                    <a:pos x="f462" y="f463"/>
                  </a:cxn>
                </a:cxnLst>
                <a:rect l="f388" t="f391" r="f389" b="f390"/>
                <a:pathLst>
                  <a:path w="157" h="173">
                    <a:moveTo>
                      <a:pt x="f8" y="f7"/>
                    </a:moveTo>
                    <a:cubicBezTo>
                      <a:pt x="f9" y="f10"/>
                      <a:pt x="f11" y="f12"/>
                      <a:pt x="f9" y="f13"/>
                    </a:cubicBezTo>
                    <a:cubicBezTo>
                      <a:pt x="f9" y="f14"/>
                      <a:pt x="f11" y="f15"/>
                      <a:pt x="f16" y="f17"/>
                    </a:cubicBezTo>
                    <a:cubicBezTo>
                      <a:pt x="f18" y="f19"/>
                      <a:pt x="f20" y="f21"/>
                      <a:pt x="f20" y="f22"/>
                    </a:cubicBezTo>
                    <a:cubicBezTo>
                      <a:pt x="f18" y="f23"/>
                      <a:pt x="f5" y="f24"/>
                      <a:pt x="f16" y="f25"/>
                    </a:cubicBezTo>
                    <a:cubicBezTo>
                      <a:pt x="f11" y="f26"/>
                      <a:pt x="f8" y="f27"/>
                      <a:pt x="f28" y="f29"/>
                    </a:cubicBezTo>
                    <a:cubicBezTo>
                      <a:pt x="f30" y="f29"/>
                      <a:pt x="f30" y="f29"/>
                      <a:pt x="f30" y="f29"/>
                    </a:cubicBezTo>
                    <a:cubicBezTo>
                      <a:pt x="f31" y="f32"/>
                      <a:pt x="f33" y="f34"/>
                      <a:pt x="f33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37" y="f42"/>
                      <a:pt x="f43" y="f44"/>
                      <a:pt x="f29" y="f45"/>
                    </a:cubicBezTo>
                    <a:cubicBezTo>
                      <a:pt x="f46" y="f36"/>
                      <a:pt x="f47" y="f48"/>
                      <a:pt x="f49" y="f28"/>
                    </a:cubicBezTo>
                    <a:cubicBezTo>
                      <a:pt x="f50" y="f51"/>
                      <a:pt x="f52" y="f45"/>
                      <a:pt x="f53" y="f42"/>
                    </a:cubicBezTo>
                    <a:cubicBezTo>
                      <a:pt x="f54" y="f55"/>
                      <a:pt x="f56" y="f41"/>
                      <a:pt x="f40" y="f41"/>
                    </a:cubicBezTo>
                    <a:cubicBezTo>
                      <a:pt x="f57" y="f58"/>
                      <a:pt x="f59" y="f38"/>
                      <a:pt x="f60" y="f61"/>
                    </a:cubicBezTo>
                    <a:cubicBezTo>
                      <a:pt x="f62" y="f63"/>
                      <a:pt x="f61" y="f60"/>
                      <a:pt x="f64" y="f63"/>
                    </a:cubicBezTo>
                    <a:cubicBezTo>
                      <a:pt x="f64" y="f63"/>
                      <a:pt x="f64" y="f63"/>
                      <a:pt x="f64" y="f63"/>
                    </a:cubicBezTo>
                    <a:cubicBezTo>
                      <a:pt x="f64" y="f65"/>
                      <a:pt x="f61" y="f64"/>
                      <a:pt x="f62" y="f66"/>
                    </a:cubicBezTo>
                    <a:cubicBezTo>
                      <a:pt x="f39" y="f55"/>
                      <a:pt x="f67" y="f68"/>
                      <a:pt x="f37" y="f69"/>
                    </a:cubicBezTo>
                    <a:cubicBezTo>
                      <a:pt x="f54" y="f70"/>
                      <a:pt x="f71" y="f68"/>
                      <a:pt x="f72" y="f55"/>
                    </a:cubicBezTo>
                    <a:cubicBezTo>
                      <a:pt x="f39" y="f55"/>
                      <a:pt x="f59" y="f41"/>
                      <a:pt x="f73" y="f55"/>
                    </a:cubicBezTo>
                    <a:cubicBezTo>
                      <a:pt x="f60" y="f42"/>
                      <a:pt x="f73" y="f74"/>
                      <a:pt x="f59" y="f68"/>
                    </a:cubicBezTo>
                    <a:cubicBezTo>
                      <a:pt x="f39" y="f75"/>
                      <a:pt x="f57" y="f44"/>
                      <a:pt x="f76" y="f69"/>
                    </a:cubicBezTo>
                    <a:cubicBezTo>
                      <a:pt x="f39" y="f44"/>
                      <a:pt x="f73" y="f74"/>
                      <a:pt x="f61" y="f68"/>
                    </a:cubicBezTo>
                    <a:cubicBezTo>
                      <a:pt x="f61" y="f70"/>
                      <a:pt x="f63" y="f75"/>
                      <a:pt x="f63" y="f44"/>
                    </a:cubicBezTo>
                    <a:cubicBezTo>
                      <a:pt x="f65" y="f69"/>
                      <a:pt x="f65" y="f75"/>
                      <a:pt x="f64" y="f75"/>
                    </a:cubicBezTo>
                    <a:cubicBezTo>
                      <a:pt x="f66" y="f70"/>
                      <a:pt x="f58" y="f74"/>
                      <a:pt x="f42" y="f42"/>
                    </a:cubicBezTo>
                    <a:cubicBezTo>
                      <a:pt x="f58" y="f75"/>
                      <a:pt x="f66" y="f77"/>
                      <a:pt x="f62" y="f78"/>
                    </a:cubicBezTo>
                    <a:cubicBezTo>
                      <a:pt x="f73" y="f78"/>
                      <a:pt x="f72" y="f79"/>
                      <a:pt x="f76" y="f51"/>
                    </a:cubicBezTo>
                    <a:cubicBezTo>
                      <a:pt x="f37" y="f80"/>
                      <a:pt x="f81" y="f33"/>
                      <a:pt x="f82" y="f83"/>
                    </a:cubicBezTo>
                    <a:cubicBezTo>
                      <a:pt x="f84" y="f85"/>
                      <a:pt x="f86" y="f87"/>
                      <a:pt x="f88" y="f87"/>
                    </a:cubicBezTo>
                    <a:cubicBezTo>
                      <a:pt x="f89" y="f8"/>
                      <a:pt x="f86" y="f87"/>
                      <a:pt x="f90" y="f91"/>
                    </a:cubicBezTo>
                    <a:cubicBezTo>
                      <a:pt x="f92" y="f9"/>
                      <a:pt x="f93" y="f94"/>
                      <a:pt x="f95" y="f96"/>
                    </a:cubicBezTo>
                    <a:cubicBezTo>
                      <a:pt x="f97" y="f96"/>
                      <a:pt x="f98" y="f94"/>
                      <a:pt x="f99" y="f100"/>
                    </a:cubicBezTo>
                    <a:cubicBezTo>
                      <a:pt x="f101" y="f16"/>
                      <a:pt x="f25" y="f16"/>
                      <a:pt x="f102" y="f16"/>
                    </a:cubicBezTo>
                    <a:cubicBezTo>
                      <a:pt x="f103" y="f16"/>
                      <a:pt x="f17" y="f18"/>
                      <a:pt x="f104" y="f18"/>
                    </a:cubicBezTo>
                    <a:cubicBezTo>
                      <a:pt x="f105" y="f5"/>
                      <a:pt x="f6" y="f5"/>
                      <a:pt x="f6" y="f16"/>
                    </a:cubicBezTo>
                    <a:cubicBezTo>
                      <a:pt x="f6" y="f96"/>
                      <a:pt x="f106" y="f107"/>
                      <a:pt x="f104" y="f107"/>
                    </a:cubicBezTo>
                    <a:cubicBezTo>
                      <a:pt x="f108" y="f107"/>
                      <a:pt x="f21" y="f107"/>
                      <a:pt x="f23" y="f94"/>
                    </a:cubicBezTo>
                    <a:cubicBezTo>
                      <a:pt x="f109" y="f94"/>
                      <a:pt x="f110" y="f94"/>
                      <a:pt x="f111" y="f94"/>
                    </a:cubicBezTo>
                    <a:cubicBezTo>
                      <a:pt x="f103" y="f94"/>
                      <a:pt x="f21" y="f107"/>
                      <a:pt x="f112" y="f107"/>
                    </a:cubicBezTo>
                    <a:cubicBezTo>
                      <a:pt x="f108" y="f107"/>
                      <a:pt x="f15" y="f107"/>
                      <a:pt x="f113" y="f96"/>
                    </a:cubicBezTo>
                    <a:cubicBezTo>
                      <a:pt x="f114" y="f96"/>
                      <a:pt x="f115" y="f96"/>
                      <a:pt x="f115" y="f9"/>
                    </a:cubicBezTo>
                    <a:cubicBezTo>
                      <a:pt x="f115" y="f11"/>
                      <a:pt x="f114" y="f11"/>
                      <a:pt x="f113" y="f11"/>
                    </a:cubicBezTo>
                    <a:cubicBezTo>
                      <a:pt x="f15" y="f11"/>
                      <a:pt x="f108" y="f11"/>
                      <a:pt x="f112" y="f11"/>
                    </a:cubicBezTo>
                    <a:cubicBezTo>
                      <a:pt x="f15" y="f11"/>
                      <a:pt x="f116" y="f11"/>
                      <a:pt x="f117" y="f9"/>
                    </a:cubicBezTo>
                    <a:cubicBezTo>
                      <a:pt x="f104" y="f9"/>
                      <a:pt x="f118" y="f9"/>
                      <a:pt x="f106" y="f11"/>
                    </a:cubicBezTo>
                    <a:cubicBezTo>
                      <a:pt x="f106" y="f11"/>
                      <a:pt x="f13" y="f91"/>
                      <a:pt x="f13" y="f8"/>
                    </a:cubicBezTo>
                    <a:cubicBezTo>
                      <a:pt x="f13" y="f8"/>
                      <a:pt x="f106" y="f119"/>
                      <a:pt x="f105" y="f119"/>
                    </a:cubicBezTo>
                    <a:cubicBezTo>
                      <a:pt x="f104" y="f119"/>
                      <a:pt x="f117" y="f119"/>
                      <a:pt x="f115" y="f83"/>
                    </a:cubicBezTo>
                    <a:cubicBezTo>
                      <a:pt x="f115" y="f120"/>
                      <a:pt x="f114" y="f120"/>
                      <a:pt x="f113" y="f120"/>
                    </a:cubicBezTo>
                    <a:cubicBezTo>
                      <a:pt x="f17" y="f120"/>
                      <a:pt x="f121" y="f122"/>
                      <a:pt x="f123" y="f85"/>
                    </a:cubicBezTo>
                    <a:cubicBezTo>
                      <a:pt x="f124" y="f85"/>
                      <a:pt x="f21" y="f122"/>
                      <a:pt x="f19" y="f122"/>
                    </a:cubicBezTo>
                    <a:cubicBezTo>
                      <a:pt x="f17" y="f85"/>
                      <a:pt x="f112" y="f85"/>
                      <a:pt x="f125" y="f80"/>
                    </a:cubicBezTo>
                    <a:cubicBezTo>
                      <a:pt x="f125" y="f30"/>
                      <a:pt x="f19" y="f28"/>
                      <a:pt x="f126" y="f28"/>
                    </a:cubicBezTo>
                    <a:cubicBezTo>
                      <a:pt x="f123" y="f28"/>
                      <a:pt x="f24" y="f30"/>
                      <a:pt x="f101" y="f51"/>
                    </a:cubicBezTo>
                    <a:cubicBezTo>
                      <a:pt x="f127" y="f45"/>
                      <a:pt x="f128" y="f68"/>
                      <a:pt x="f129" y="f38"/>
                    </a:cubicBezTo>
                    <a:cubicBezTo>
                      <a:pt x="f130" y="f63"/>
                      <a:pt x="f67" y="f72"/>
                      <a:pt x="f73" y="f54"/>
                    </a:cubicBezTo>
                    <a:cubicBezTo>
                      <a:pt x="f73" y="f54"/>
                      <a:pt x="f73" y="f54"/>
                      <a:pt x="f60" y="f54"/>
                    </a:cubicBezTo>
                    <a:cubicBezTo>
                      <a:pt x="f62" y="f40"/>
                      <a:pt x="f73" y="f76"/>
                      <a:pt x="f39" y="f57"/>
                    </a:cubicBezTo>
                    <a:cubicBezTo>
                      <a:pt x="f40" y="f62"/>
                      <a:pt x="f37" y="f64"/>
                      <a:pt x="f52" y="f131"/>
                    </a:cubicBezTo>
                    <a:cubicBezTo>
                      <a:pt x="f132" y="f41"/>
                      <a:pt x="f29" y="f41"/>
                      <a:pt x="f129" y="f55"/>
                    </a:cubicBezTo>
                    <a:cubicBezTo>
                      <a:pt x="f29" y="f42"/>
                      <a:pt x="f132" y="f42"/>
                      <a:pt x="f52" y="f55"/>
                    </a:cubicBezTo>
                    <a:cubicBezTo>
                      <a:pt x="f37" y="f38"/>
                      <a:pt x="f71" y="f62"/>
                      <a:pt x="f59" y="f76"/>
                    </a:cubicBezTo>
                    <a:cubicBezTo>
                      <a:pt x="f73" y="f71"/>
                      <a:pt x="f60" y="f67"/>
                      <a:pt x="f63" y="f71"/>
                    </a:cubicBezTo>
                    <a:cubicBezTo>
                      <a:pt x="f61" y="f76"/>
                      <a:pt x="f63" y="f72"/>
                      <a:pt x="f62" y="f39"/>
                    </a:cubicBezTo>
                    <a:cubicBezTo>
                      <a:pt x="f59" y="f62"/>
                      <a:pt x="f76" y="f65"/>
                      <a:pt x="f56" y="f66"/>
                    </a:cubicBezTo>
                    <a:cubicBezTo>
                      <a:pt x="f73" y="f62"/>
                      <a:pt x="f38" y="f40"/>
                      <a:pt x="f75" y="f133"/>
                    </a:cubicBezTo>
                    <a:cubicBezTo>
                      <a:pt x="f70" y="f133"/>
                      <a:pt x="f70" y="f37"/>
                      <a:pt x="f68" y="f37"/>
                    </a:cubicBezTo>
                    <a:cubicBezTo>
                      <a:pt x="f74" y="f37"/>
                      <a:pt x="f42" y="f134"/>
                      <a:pt x="f55" y="f37"/>
                    </a:cubicBezTo>
                    <a:cubicBezTo>
                      <a:pt x="f55" y="f133"/>
                      <a:pt x="f42" y="f130"/>
                      <a:pt x="f42" y="f135"/>
                    </a:cubicBezTo>
                    <a:cubicBezTo>
                      <a:pt x="f70" y="f136"/>
                      <a:pt x="f69" y="f132"/>
                      <a:pt x="f77" y="f129"/>
                    </a:cubicBezTo>
                    <a:cubicBezTo>
                      <a:pt x="f51" y="f29"/>
                      <a:pt x="f137" y="f138"/>
                      <a:pt x="f31" y="f139"/>
                    </a:cubicBezTo>
                    <a:cubicBezTo>
                      <a:pt x="f122" y="f47"/>
                      <a:pt x="f83" y="f92"/>
                      <a:pt x="f87" y="f95"/>
                    </a:cubicBezTo>
                    <a:cubicBezTo>
                      <a:pt x="f119" y="f98"/>
                      <a:pt x="f8" y="f25"/>
                      <a:pt x="f91" y="f140"/>
                    </a:cubicBezTo>
                    <a:cubicBezTo>
                      <a:pt x="f9" y="f23"/>
                      <a:pt x="f8" y="f121"/>
                      <a:pt x="f119" y="f112"/>
                    </a:cubicBezTo>
                    <a:cubicBezTo>
                      <a:pt x="f87" y="f117"/>
                      <a:pt x="f83" y="f6"/>
                      <a:pt x="f120" y="f141"/>
                    </a:cubicBezTo>
                    <a:cubicBezTo>
                      <a:pt x="f122" y="f142"/>
                      <a:pt x="f122" y="f10"/>
                      <a:pt x="f83" y="f143"/>
                    </a:cubicBezTo>
                    <a:cubicBezTo>
                      <a:pt x="f83" y="f144"/>
                      <a:pt x="f87" y="f145"/>
                      <a:pt x="f119" y="f118"/>
                    </a:cubicBezTo>
                    <a:cubicBezTo>
                      <a:pt x="f8" y="f15"/>
                      <a:pt x="f11" y="f146"/>
                      <a:pt x="f9" y="f103"/>
                    </a:cubicBezTo>
                    <a:cubicBezTo>
                      <a:pt x="f96" y="f147"/>
                      <a:pt x="f119" y="f99"/>
                      <a:pt x="f119" y="f148"/>
                    </a:cubicBezTo>
                    <a:cubicBezTo>
                      <a:pt x="f119" y="f92"/>
                      <a:pt x="f87" y="f49"/>
                      <a:pt x="f87" y="f149"/>
                    </a:cubicBezTo>
                    <a:cubicBezTo>
                      <a:pt x="f91" y="f127"/>
                      <a:pt x="f94" y="f150"/>
                      <a:pt x="f96" y="f102"/>
                    </a:cubicBezTo>
                    <a:cubicBezTo>
                      <a:pt x="f107" y="f103"/>
                      <a:pt x="f96" y="f151"/>
                      <a:pt x="f11" y="f116"/>
                    </a:cubicBezTo>
                    <a:cubicBezTo>
                      <a:pt x="f8" y="f105"/>
                      <a:pt x="f91" y="f152"/>
                      <a:pt x="f8" y="f153"/>
                    </a:cubicBezTo>
                    <a:cubicBezTo>
                      <a:pt x="f8" y="f143"/>
                      <a:pt x="f119" y="f154"/>
                      <a:pt x="f8" y="f7"/>
                    </a:cubicBezTo>
                    <a:close/>
                  </a:path>
                </a:pathLst>
              </a:custGeom>
              <a:solidFill>
                <a:srgbClr val="3714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 39">
                <a:extLst>
                  <a:ext uri="{FF2B5EF4-FFF2-40B4-BE49-F238E27FC236}">
                    <a16:creationId xmlns:a16="http://schemas.microsoft.com/office/drawing/2014/main" id="{14197D07-CDCC-D951-39EE-6CBD460E316A}"/>
                  </a:ext>
                </a:extLst>
              </p:cNvPr>
              <p:cNvSpPr/>
              <p:nvPr/>
            </p:nvSpPr>
            <p:spPr>
              <a:xfrm>
                <a:off x="3827458" y="2097084"/>
                <a:ext cx="633414" cy="3873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8"/>
                  <a:gd name="f7" fmla="val 103"/>
                  <a:gd name="f8" fmla="val 50"/>
                  <a:gd name="f9" fmla="val 21"/>
                  <a:gd name="f10" fmla="val 52"/>
                  <a:gd name="f11" fmla="val 20"/>
                  <a:gd name="f12" fmla="val 53"/>
                  <a:gd name="f13" fmla="val 22"/>
                  <a:gd name="f14" fmla="val 54"/>
                  <a:gd name="f15" fmla="val 49"/>
                  <a:gd name="f16" fmla="val 19"/>
                  <a:gd name="f17" fmla="val 43"/>
                  <a:gd name="f18" fmla="val 38"/>
                  <a:gd name="f19" fmla="val 47"/>
                  <a:gd name="f20" fmla="val 15"/>
                  <a:gd name="f21" fmla="val 16"/>
                  <a:gd name="f22" fmla="val 55"/>
                  <a:gd name="f23" fmla="val 57"/>
                  <a:gd name="f24" fmla="val 60"/>
                  <a:gd name="f25" fmla="val 61"/>
                  <a:gd name="f26" fmla="val 62"/>
                  <a:gd name="f27" fmla="val 13"/>
                  <a:gd name="f28" fmla="val 65"/>
                  <a:gd name="f29" fmla="val 67"/>
                  <a:gd name="f30" fmla="val 10"/>
                  <a:gd name="f31" fmla="val 12"/>
                  <a:gd name="f32" fmla="val 51"/>
                  <a:gd name="f33" fmla="val 11"/>
                  <a:gd name="f34" fmla="val 9"/>
                  <a:gd name="f35" fmla="val 7"/>
                  <a:gd name="f36" fmla="val 40"/>
                  <a:gd name="f37" fmla="val 30"/>
                  <a:gd name="f38" fmla="val 56"/>
                  <a:gd name="f39" fmla="val 6"/>
                  <a:gd name="f40" fmla="val 69"/>
                  <a:gd name="f41" fmla="val 5"/>
                  <a:gd name="f42" fmla="val 23"/>
                  <a:gd name="f43" fmla="val 3"/>
                  <a:gd name="f44" fmla="val 2"/>
                  <a:gd name="f45" fmla="val 1"/>
                  <a:gd name="f46" fmla="val 8"/>
                  <a:gd name="f47" fmla="val 17"/>
                  <a:gd name="f48" fmla="val 4"/>
                  <a:gd name="f49" fmla="val 24"/>
                  <a:gd name="f50" fmla="val 27"/>
                  <a:gd name="f51" fmla="val 32"/>
                  <a:gd name="f52" fmla="val 44"/>
                  <a:gd name="f53" fmla="val 68"/>
                  <a:gd name="f54" fmla="val 75"/>
                  <a:gd name="f55" fmla="val 76"/>
                  <a:gd name="f56" fmla="val 77"/>
                  <a:gd name="f57" fmla="val 79"/>
                  <a:gd name="f58" fmla="val 80"/>
                  <a:gd name="f59" fmla="val 82"/>
                  <a:gd name="f60" fmla="val 78"/>
                  <a:gd name="f61" fmla="val 85"/>
                  <a:gd name="f62" fmla="val 87"/>
                  <a:gd name="f63" fmla="val 88"/>
                  <a:gd name="f64" fmla="val 89"/>
                  <a:gd name="f65" fmla="val 91"/>
                  <a:gd name="f66" fmla="val 93"/>
                  <a:gd name="f67" fmla="val 94"/>
                  <a:gd name="f68" fmla="val 92"/>
                  <a:gd name="f69" fmla="val 97"/>
                  <a:gd name="f70" fmla="val 101"/>
                  <a:gd name="f71" fmla="val 105"/>
                  <a:gd name="f72" fmla="val 106"/>
                  <a:gd name="f73" fmla="val 107"/>
                  <a:gd name="f74" fmla="val 14"/>
                  <a:gd name="f75" fmla="val 99"/>
                  <a:gd name="f76" fmla="val 110"/>
                  <a:gd name="f77" fmla="val 122"/>
                  <a:gd name="f78" fmla="val 18"/>
                  <a:gd name="f79" fmla="val 126"/>
                  <a:gd name="f80" fmla="val 130"/>
                  <a:gd name="f81" fmla="val 134"/>
                  <a:gd name="f82" fmla="val 28"/>
                  <a:gd name="f83" fmla="val 138"/>
                  <a:gd name="f84" fmla="val 141"/>
                  <a:gd name="f85" fmla="val 144"/>
                  <a:gd name="f86" fmla="val 149"/>
                  <a:gd name="f87" fmla="val 153"/>
                  <a:gd name="f88" fmla="val 59"/>
                  <a:gd name="f89" fmla="val 156"/>
                  <a:gd name="f90" fmla="val 157"/>
                  <a:gd name="f91" fmla="val 66"/>
                  <a:gd name="f92" fmla="val 63"/>
                  <a:gd name="f93" fmla="val 159"/>
                  <a:gd name="f94" fmla="val 160"/>
                  <a:gd name="f95" fmla="val 161"/>
                  <a:gd name="f96" fmla="val 162"/>
                  <a:gd name="f97" fmla="val 64"/>
                  <a:gd name="f98" fmla="val 163"/>
                  <a:gd name="f99" fmla="val 167"/>
                  <a:gd name="f100" fmla="val 84"/>
                  <a:gd name="f101" fmla="val 166"/>
                  <a:gd name="f102" fmla="val 165"/>
                  <a:gd name="f103" fmla="val 98"/>
                  <a:gd name="f104" fmla="val 95"/>
                  <a:gd name="f105" fmla="val 100"/>
                  <a:gd name="f106" fmla="val 164"/>
                  <a:gd name="f107" fmla="val 102"/>
                  <a:gd name="f108" fmla="val 152"/>
                  <a:gd name="f109" fmla="val 147"/>
                  <a:gd name="f110" fmla="val 83"/>
                  <a:gd name="f111" fmla="val 148"/>
                  <a:gd name="f112" fmla="val 150"/>
                  <a:gd name="f113" fmla="val 151"/>
                  <a:gd name="f114" fmla="val 90"/>
                  <a:gd name="f115" fmla="val 86"/>
                  <a:gd name="f116" fmla="val 155"/>
                  <a:gd name="f117" fmla="val 154"/>
                  <a:gd name="f118" fmla="val 72"/>
                  <a:gd name="f119" fmla="val 70"/>
                  <a:gd name="f120" fmla="val 145"/>
                  <a:gd name="f121" fmla="val 42"/>
                  <a:gd name="f122" fmla="val 135"/>
                  <a:gd name="f123" fmla="val 36"/>
                  <a:gd name="f124" fmla="val 133"/>
                  <a:gd name="f125" fmla="val 129"/>
                  <a:gd name="f126" fmla="val 26"/>
                  <a:gd name="f127" fmla="val 127"/>
                  <a:gd name="f128" fmla="val 131"/>
                  <a:gd name="f129" fmla="val 132"/>
                  <a:gd name="f130" fmla="val 31"/>
                  <a:gd name="f131" fmla="val 33"/>
                  <a:gd name="f132" fmla="val 35"/>
                  <a:gd name="f133" fmla="val 34"/>
                  <a:gd name="f134" fmla="val 41"/>
                  <a:gd name="f135" fmla="val 140"/>
                  <a:gd name="f136" fmla="val 45"/>
                  <a:gd name="f137" fmla="val 142"/>
                  <a:gd name="f138" fmla="val 143"/>
                  <a:gd name="f139" fmla="val 46"/>
                  <a:gd name="f140" fmla="val 125"/>
                  <a:gd name="f141" fmla="val 119"/>
                  <a:gd name="f142" fmla="val 114"/>
                  <a:gd name="f143" fmla="val 112"/>
                  <a:gd name="f144" fmla="val 25"/>
                  <a:gd name="f145" fmla="val 111"/>
                  <a:gd name="f146" fmla="val 109"/>
                  <a:gd name="f147" fmla="val 108"/>
                  <a:gd name="f148" fmla="val 81"/>
                  <a:gd name="f149" fmla="val 74"/>
                  <a:gd name="f150" fmla="val 48"/>
                  <a:gd name="f151" fmla="+- 0 0 -90"/>
                  <a:gd name="f152" fmla="*/ f3 1 168"/>
                  <a:gd name="f153" fmla="*/ f4 1 103"/>
                  <a:gd name="f154" fmla="val f5"/>
                  <a:gd name="f155" fmla="val f6"/>
                  <a:gd name="f156" fmla="val f7"/>
                  <a:gd name="f157" fmla="*/ f151 f0 1"/>
                  <a:gd name="f158" fmla="+- f156 0 f154"/>
                  <a:gd name="f159" fmla="+- f155 0 f154"/>
                  <a:gd name="f160" fmla="*/ f157 1 f2"/>
                  <a:gd name="f161" fmla="*/ f159 1 168"/>
                  <a:gd name="f162" fmla="*/ f158 1 103"/>
                  <a:gd name="f163" fmla="*/ 54 f159 1"/>
                  <a:gd name="f164" fmla="*/ 20 f158 1"/>
                  <a:gd name="f165" fmla="*/ 53 f159 1"/>
                  <a:gd name="f166" fmla="*/ 16 f158 1"/>
                  <a:gd name="f167" fmla="*/ 62 f159 1"/>
                  <a:gd name="f168" fmla="*/ 15 f158 1"/>
                  <a:gd name="f169" fmla="*/ 67 f159 1"/>
                  <a:gd name="f170" fmla="*/ 13 f158 1"/>
                  <a:gd name="f171" fmla="*/ 61 f159 1"/>
                  <a:gd name="f172" fmla="*/ 9 f158 1"/>
                  <a:gd name="f173" fmla="*/ 69 f159 1"/>
                  <a:gd name="f174" fmla="*/ 5 f158 1"/>
                  <a:gd name="f175" fmla="*/ 3 f159 1"/>
                  <a:gd name="f176" fmla="*/ 10 f158 1"/>
                  <a:gd name="f177" fmla="*/ 7 f158 1"/>
                  <a:gd name="f178" fmla="*/ 32 f159 1"/>
                  <a:gd name="f179" fmla="*/ 4 f158 1"/>
                  <a:gd name="f180" fmla="*/ 55 f159 1"/>
                  <a:gd name="f181" fmla="*/ 1 f158 1"/>
                  <a:gd name="f182" fmla="*/ 79 f159 1"/>
                  <a:gd name="f183" fmla="*/ 76 f159 1"/>
                  <a:gd name="f184" fmla="*/ 6 f158 1"/>
                  <a:gd name="f185" fmla="*/ 88 f159 1"/>
                  <a:gd name="f186" fmla="*/ 93 f159 1"/>
                  <a:gd name="f187" fmla="*/ 11 f158 1"/>
                  <a:gd name="f188" fmla="*/ 107 f159 1"/>
                  <a:gd name="f189" fmla="*/ 14 f158 1"/>
                  <a:gd name="f190" fmla="*/ 122 f159 1"/>
                  <a:gd name="f191" fmla="*/ 19 f158 1"/>
                  <a:gd name="f192" fmla="*/ 144 f159 1"/>
                  <a:gd name="f193" fmla="*/ 44 f158 1"/>
                  <a:gd name="f194" fmla="*/ 156 f159 1"/>
                  <a:gd name="f195" fmla="*/ 63 f158 1"/>
                  <a:gd name="f196" fmla="*/ 161 f159 1"/>
                  <a:gd name="f197" fmla="*/ 61 f158 1"/>
                  <a:gd name="f198" fmla="*/ 162 f159 1"/>
                  <a:gd name="f199" fmla="*/ 166 f159 1"/>
                  <a:gd name="f200" fmla="*/ 92 f158 1"/>
                  <a:gd name="f201" fmla="*/ 99 f158 1"/>
                  <a:gd name="f202" fmla="*/ 163 f159 1"/>
                  <a:gd name="f203" fmla="*/ 102 f158 1"/>
                  <a:gd name="f204" fmla="*/ 159 f159 1"/>
                  <a:gd name="f205" fmla="*/ 148 f159 1"/>
                  <a:gd name="f206" fmla="*/ 83 f158 1"/>
                  <a:gd name="f207" fmla="*/ 153 f159 1"/>
                  <a:gd name="f208" fmla="*/ 90 f158 1"/>
                  <a:gd name="f209" fmla="*/ 86 f158 1"/>
                  <a:gd name="f210" fmla="*/ 147 f159 1"/>
                  <a:gd name="f211" fmla="*/ 64 f158 1"/>
                  <a:gd name="f212" fmla="*/ 70 f158 1"/>
                  <a:gd name="f213" fmla="*/ 135 f159 1"/>
                  <a:gd name="f214" fmla="*/ 36 f158 1"/>
                  <a:gd name="f215" fmla="*/ 131 f159 1"/>
                  <a:gd name="f216" fmla="*/ 30 f158 1"/>
                  <a:gd name="f217" fmla="*/ 130 f159 1"/>
                  <a:gd name="f218" fmla="*/ 35 f158 1"/>
                  <a:gd name="f219" fmla="*/ 142 f159 1"/>
                  <a:gd name="f220" fmla="*/ 50 f158 1"/>
                  <a:gd name="f221" fmla="*/ 140 f159 1"/>
                  <a:gd name="f222" fmla="*/ 60 f158 1"/>
                  <a:gd name="f223" fmla="*/ 114 f159 1"/>
                  <a:gd name="f224" fmla="*/ 26 f158 1"/>
                  <a:gd name="f225" fmla="*/ 106 f159 1"/>
                  <a:gd name="f226" fmla="*/ 24 f158 1"/>
                  <a:gd name="f227" fmla="*/ 81 f159 1"/>
                  <a:gd name="f228" fmla="*/ 65 f159 1"/>
                  <a:gd name="f229" fmla="*/ 48 f159 1"/>
                  <a:gd name="f230" fmla="+- f160 0 f1"/>
                  <a:gd name="f231" fmla="*/ f163 1 168"/>
                  <a:gd name="f232" fmla="*/ f164 1 103"/>
                  <a:gd name="f233" fmla="*/ f165 1 168"/>
                  <a:gd name="f234" fmla="*/ f166 1 103"/>
                  <a:gd name="f235" fmla="*/ f167 1 168"/>
                  <a:gd name="f236" fmla="*/ f168 1 103"/>
                  <a:gd name="f237" fmla="*/ f169 1 168"/>
                  <a:gd name="f238" fmla="*/ f170 1 103"/>
                  <a:gd name="f239" fmla="*/ f171 1 168"/>
                  <a:gd name="f240" fmla="*/ f172 1 103"/>
                  <a:gd name="f241" fmla="*/ f173 1 168"/>
                  <a:gd name="f242" fmla="*/ f174 1 103"/>
                  <a:gd name="f243" fmla="*/ f175 1 168"/>
                  <a:gd name="f244" fmla="*/ f176 1 103"/>
                  <a:gd name="f245" fmla="*/ f177 1 103"/>
                  <a:gd name="f246" fmla="*/ f178 1 168"/>
                  <a:gd name="f247" fmla="*/ f179 1 103"/>
                  <a:gd name="f248" fmla="*/ f180 1 168"/>
                  <a:gd name="f249" fmla="*/ f181 1 103"/>
                  <a:gd name="f250" fmla="*/ f182 1 168"/>
                  <a:gd name="f251" fmla="*/ f183 1 168"/>
                  <a:gd name="f252" fmla="*/ f184 1 103"/>
                  <a:gd name="f253" fmla="*/ f185 1 168"/>
                  <a:gd name="f254" fmla="*/ f186 1 168"/>
                  <a:gd name="f255" fmla="*/ f187 1 103"/>
                  <a:gd name="f256" fmla="*/ f188 1 168"/>
                  <a:gd name="f257" fmla="*/ f189 1 103"/>
                  <a:gd name="f258" fmla="*/ f190 1 168"/>
                  <a:gd name="f259" fmla="*/ f191 1 103"/>
                  <a:gd name="f260" fmla="*/ f192 1 168"/>
                  <a:gd name="f261" fmla="*/ f193 1 103"/>
                  <a:gd name="f262" fmla="*/ f194 1 168"/>
                  <a:gd name="f263" fmla="*/ f195 1 103"/>
                  <a:gd name="f264" fmla="*/ f196 1 168"/>
                  <a:gd name="f265" fmla="*/ f197 1 103"/>
                  <a:gd name="f266" fmla="*/ f198 1 168"/>
                  <a:gd name="f267" fmla="*/ f199 1 168"/>
                  <a:gd name="f268" fmla="*/ f200 1 103"/>
                  <a:gd name="f269" fmla="*/ f201 1 103"/>
                  <a:gd name="f270" fmla="*/ f202 1 168"/>
                  <a:gd name="f271" fmla="*/ f203 1 103"/>
                  <a:gd name="f272" fmla="*/ f204 1 168"/>
                  <a:gd name="f273" fmla="*/ f205 1 168"/>
                  <a:gd name="f274" fmla="*/ f206 1 103"/>
                  <a:gd name="f275" fmla="*/ f207 1 168"/>
                  <a:gd name="f276" fmla="*/ f208 1 103"/>
                  <a:gd name="f277" fmla="*/ f209 1 103"/>
                  <a:gd name="f278" fmla="*/ f210 1 168"/>
                  <a:gd name="f279" fmla="*/ f211 1 103"/>
                  <a:gd name="f280" fmla="*/ f212 1 103"/>
                  <a:gd name="f281" fmla="*/ f213 1 168"/>
                  <a:gd name="f282" fmla="*/ f214 1 103"/>
                  <a:gd name="f283" fmla="*/ f215 1 168"/>
                  <a:gd name="f284" fmla="*/ f216 1 103"/>
                  <a:gd name="f285" fmla="*/ f217 1 168"/>
                  <a:gd name="f286" fmla="*/ f218 1 103"/>
                  <a:gd name="f287" fmla="*/ f219 1 168"/>
                  <a:gd name="f288" fmla="*/ f220 1 103"/>
                  <a:gd name="f289" fmla="*/ f221 1 168"/>
                  <a:gd name="f290" fmla="*/ f222 1 103"/>
                  <a:gd name="f291" fmla="*/ f223 1 168"/>
                  <a:gd name="f292" fmla="*/ f224 1 103"/>
                  <a:gd name="f293" fmla="*/ f225 1 168"/>
                  <a:gd name="f294" fmla="*/ f226 1 103"/>
                  <a:gd name="f295" fmla="*/ f227 1 168"/>
                  <a:gd name="f296" fmla="*/ f228 1 168"/>
                  <a:gd name="f297" fmla="*/ f229 1 168"/>
                  <a:gd name="f298" fmla="*/ 0 1 f161"/>
                  <a:gd name="f299" fmla="*/ f155 1 f161"/>
                  <a:gd name="f300" fmla="*/ 0 1 f162"/>
                  <a:gd name="f301" fmla="*/ f156 1 f162"/>
                  <a:gd name="f302" fmla="*/ f231 1 f161"/>
                  <a:gd name="f303" fmla="*/ f232 1 f162"/>
                  <a:gd name="f304" fmla="*/ f233 1 f161"/>
                  <a:gd name="f305" fmla="*/ f234 1 f162"/>
                  <a:gd name="f306" fmla="*/ f235 1 f161"/>
                  <a:gd name="f307" fmla="*/ f236 1 f162"/>
                  <a:gd name="f308" fmla="*/ f237 1 f161"/>
                  <a:gd name="f309" fmla="*/ f238 1 f162"/>
                  <a:gd name="f310" fmla="*/ f239 1 f161"/>
                  <a:gd name="f311" fmla="*/ f240 1 f162"/>
                  <a:gd name="f312" fmla="*/ f241 1 f161"/>
                  <a:gd name="f313" fmla="*/ f242 1 f162"/>
                  <a:gd name="f314" fmla="*/ f243 1 f161"/>
                  <a:gd name="f315" fmla="*/ f244 1 f162"/>
                  <a:gd name="f316" fmla="*/ f245 1 f162"/>
                  <a:gd name="f317" fmla="*/ f246 1 f161"/>
                  <a:gd name="f318" fmla="*/ f247 1 f162"/>
                  <a:gd name="f319" fmla="*/ f248 1 f161"/>
                  <a:gd name="f320" fmla="*/ f249 1 f162"/>
                  <a:gd name="f321" fmla="*/ f250 1 f161"/>
                  <a:gd name="f322" fmla="*/ f251 1 f161"/>
                  <a:gd name="f323" fmla="*/ f252 1 f162"/>
                  <a:gd name="f324" fmla="*/ f253 1 f161"/>
                  <a:gd name="f325" fmla="*/ f254 1 f161"/>
                  <a:gd name="f326" fmla="*/ f255 1 f162"/>
                  <a:gd name="f327" fmla="*/ f256 1 f161"/>
                  <a:gd name="f328" fmla="*/ f257 1 f162"/>
                  <a:gd name="f329" fmla="*/ f258 1 f161"/>
                  <a:gd name="f330" fmla="*/ f259 1 f162"/>
                  <a:gd name="f331" fmla="*/ f260 1 f161"/>
                  <a:gd name="f332" fmla="*/ f261 1 f162"/>
                  <a:gd name="f333" fmla="*/ f262 1 f161"/>
                  <a:gd name="f334" fmla="*/ f263 1 f162"/>
                  <a:gd name="f335" fmla="*/ f264 1 f161"/>
                  <a:gd name="f336" fmla="*/ f265 1 f162"/>
                  <a:gd name="f337" fmla="*/ f266 1 f161"/>
                  <a:gd name="f338" fmla="*/ f267 1 f161"/>
                  <a:gd name="f339" fmla="*/ f268 1 f162"/>
                  <a:gd name="f340" fmla="*/ f269 1 f162"/>
                  <a:gd name="f341" fmla="*/ f270 1 f161"/>
                  <a:gd name="f342" fmla="*/ f271 1 f162"/>
                  <a:gd name="f343" fmla="*/ f272 1 f161"/>
                  <a:gd name="f344" fmla="*/ f273 1 f161"/>
                  <a:gd name="f345" fmla="*/ f274 1 f162"/>
                  <a:gd name="f346" fmla="*/ f275 1 f161"/>
                  <a:gd name="f347" fmla="*/ f276 1 f162"/>
                  <a:gd name="f348" fmla="*/ f277 1 f162"/>
                  <a:gd name="f349" fmla="*/ f278 1 f161"/>
                  <a:gd name="f350" fmla="*/ f279 1 f162"/>
                  <a:gd name="f351" fmla="*/ f280 1 f162"/>
                  <a:gd name="f352" fmla="*/ f281 1 f161"/>
                  <a:gd name="f353" fmla="*/ f282 1 f162"/>
                  <a:gd name="f354" fmla="*/ f283 1 f161"/>
                  <a:gd name="f355" fmla="*/ f284 1 f162"/>
                  <a:gd name="f356" fmla="*/ f285 1 f161"/>
                  <a:gd name="f357" fmla="*/ f286 1 f162"/>
                  <a:gd name="f358" fmla="*/ f287 1 f161"/>
                  <a:gd name="f359" fmla="*/ f288 1 f162"/>
                  <a:gd name="f360" fmla="*/ f289 1 f161"/>
                  <a:gd name="f361" fmla="*/ f290 1 f162"/>
                  <a:gd name="f362" fmla="*/ f291 1 f161"/>
                  <a:gd name="f363" fmla="*/ f292 1 f162"/>
                  <a:gd name="f364" fmla="*/ f293 1 f161"/>
                  <a:gd name="f365" fmla="*/ f294 1 f162"/>
                  <a:gd name="f366" fmla="*/ f295 1 f161"/>
                  <a:gd name="f367" fmla="*/ f296 1 f161"/>
                  <a:gd name="f368" fmla="*/ f297 1 f161"/>
                  <a:gd name="f369" fmla="*/ f298 f152 1"/>
                  <a:gd name="f370" fmla="*/ f299 f152 1"/>
                  <a:gd name="f371" fmla="*/ f301 f153 1"/>
                  <a:gd name="f372" fmla="*/ f300 f153 1"/>
                  <a:gd name="f373" fmla="*/ f302 f152 1"/>
                  <a:gd name="f374" fmla="*/ f303 f153 1"/>
                  <a:gd name="f375" fmla="*/ f304 f152 1"/>
                  <a:gd name="f376" fmla="*/ f305 f153 1"/>
                  <a:gd name="f377" fmla="*/ f306 f152 1"/>
                  <a:gd name="f378" fmla="*/ f307 f153 1"/>
                  <a:gd name="f379" fmla="*/ f308 f152 1"/>
                  <a:gd name="f380" fmla="*/ f309 f153 1"/>
                  <a:gd name="f381" fmla="*/ f310 f152 1"/>
                  <a:gd name="f382" fmla="*/ f311 f153 1"/>
                  <a:gd name="f383" fmla="*/ f312 f152 1"/>
                  <a:gd name="f384" fmla="*/ f313 f153 1"/>
                  <a:gd name="f385" fmla="*/ f314 f152 1"/>
                  <a:gd name="f386" fmla="*/ f315 f153 1"/>
                  <a:gd name="f387" fmla="*/ f316 f153 1"/>
                  <a:gd name="f388" fmla="*/ f317 f152 1"/>
                  <a:gd name="f389" fmla="*/ f318 f153 1"/>
                  <a:gd name="f390" fmla="*/ f319 f152 1"/>
                  <a:gd name="f391" fmla="*/ f320 f153 1"/>
                  <a:gd name="f392" fmla="*/ f321 f152 1"/>
                  <a:gd name="f393" fmla="*/ f322 f152 1"/>
                  <a:gd name="f394" fmla="*/ f323 f153 1"/>
                  <a:gd name="f395" fmla="*/ f324 f152 1"/>
                  <a:gd name="f396" fmla="*/ f325 f152 1"/>
                  <a:gd name="f397" fmla="*/ f326 f153 1"/>
                  <a:gd name="f398" fmla="*/ f327 f152 1"/>
                  <a:gd name="f399" fmla="*/ f328 f153 1"/>
                  <a:gd name="f400" fmla="*/ f329 f152 1"/>
                  <a:gd name="f401" fmla="*/ f330 f153 1"/>
                  <a:gd name="f402" fmla="*/ f331 f152 1"/>
                  <a:gd name="f403" fmla="*/ f332 f153 1"/>
                  <a:gd name="f404" fmla="*/ f333 f152 1"/>
                  <a:gd name="f405" fmla="*/ f334 f153 1"/>
                  <a:gd name="f406" fmla="*/ f335 f152 1"/>
                  <a:gd name="f407" fmla="*/ f336 f153 1"/>
                  <a:gd name="f408" fmla="*/ f337 f152 1"/>
                  <a:gd name="f409" fmla="*/ f338 f152 1"/>
                  <a:gd name="f410" fmla="*/ f339 f153 1"/>
                  <a:gd name="f411" fmla="*/ f340 f153 1"/>
                  <a:gd name="f412" fmla="*/ f341 f152 1"/>
                  <a:gd name="f413" fmla="*/ f342 f153 1"/>
                  <a:gd name="f414" fmla="*/ f343 f152 1"/>
                  <a:gd name="f415" fmla="*/ f344 f152 1"/>
                  <a:gd name="f416" fmla="*/ f345 f153 1"/>
                  <a:gd name="f417" fmla="*/ f346 f152 1"/>
                  <a:gd name="f418" fmla="*/ f347 f153 1"/>
                  <a:gd name="f419" fmla="*/ f348 f153 1"/>
                  <a:gd name="f420" fmla="*/ f349 f152 1"/>
                  <a:gd name="f421" fmla="*/ f350 f153 1"/>
                  <a:gd name="f422" fmla="*/ f351 f153 1"/>
                  <a:gd name="f423" fmla="*/ f352 f152 1"/>
                  <a:gd name="f424" fmla="*/ f353 f153 1"/>
                  <a:gd name="f425" fmla="*/ f354 f152 1"/>
                  <a:gd name="f426" fmla="*/ f355 f153 1"/>
                  <a:gd name="f427" fmla="*/ f356 f152 1"/>
                  <a:gd name="f428" fmla="*/ f357 f153 1"/>
                  <a:gd name="f429" fmla="*/ f358 f152 1"/>
                  <a:gd name="f430" fmla="*/ f359 f153 1"/>
                  <a:gd name="f431" fmla="*/ f360 f152 1"/>
                  <a:gd name="f432" fmla="*/ f361 f153 1"/>
                  <a:gd name="f433" fmla="*/ f362 f152 1"/>
                  <a:gd name="f434" fmla="*/ f363 f153 1"/>
                  <a:gd name="f435" fmla="*/ f364 f152 1"/>
                  <a:gd name="f436" fmla="*/ f365 f153 1"/>
                  <a:gd name="f437" fmla="*/ f366 f152 1"/>
                  <a:gd name="f438" fmla="*/ f367 f152 1"/>
                  <a:gd name="f439" fmla="*/ f368 f1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0">
                    <a:pos x="f373" y="f374"/>
                  </a:cxn>
                  <a:cxn ang="f230">
                    <a:pos x="f375" y="f376"/>
                  </a:cxn>
                  <a:cxn ang="f230">
                    <a:pos x="f377" y="f378"/>
                  </a:cxn>
                  <a:cxn ang="f230">
                    <a:pos x="f379" y="f380"/>
                  </a:cxn>
                  <a:cxn ang="f230">
                    <a:pos x="f381" y="f382"/>
                  </a:cxn>
                  <a:cxn ang="f230">
                    <a:pos x="f383" y="f384"/>
                  </a:cxn>
                  <a:cxn ang="f230">
                    <a:pos x="f385" y="f386"/>
                  </a:cxn>
                  <a:cxn ang="f230">
                    <a:pos x="f385" y="f387"/>
                  </a:cxn>
                  <a:cxn ang="f230">
                    <a:pos x="f388" y="f389"/>
                  </a:cxn>
                  <a:cxn ang="f230">
                    <a:pos x="f390" y="f391"/>
                  </a:cxn>
                  <a:cxn ang="f230">
                    <a:pos x="f392" y="f391"/>
                  </a:cxn>
                  <a:cxn ang="f230">
                    <a:pos x="f393" y="f394"/>
                  </a:cxn>
                  <a:cxn ang="f230">
                    <a:pos x="f395" y="f387"/>
                  </a:cxn>
                  <a:cxn ang="f230">
                    <a:pos x="f396" y="f397"/>
                  </a:cxn>
                  <a:cxn ang="f230">
                    <a:pos x="f396" y="f397"/>
                  </a:cxn>
                  <a:cxn ang="f230">
                    <a:pos x="f398" y="f399"/>
                  </a:cxn>
                  <a:cxn ang="f230">
                    <a:pos x="f395" y="f399"/>
                  </a:cxn>
                  <a:cxn ang="f230">
                    <a:pos x="f400" y="f401"/>
                  </a:cxn>
                  <a:cxn ang="f230">
                    <a:pos x="f402" y="f403"/>
                  </a:cxn>
                  <a:cxn ang="f230">
                    <a:pos x="f404" y="f405"/>
                  </a:cxn>
                  <a:cxn ang="f230">
                    <a:pos x="f406" y="f407"/>
                  </a:cxn>
                  <a:cxn ang="f230">
                    <a:pos x="f408" y="f407"/>
                  </a:cxn>
                  <a:cxn ang="f230">
                    <a:pos x="f409" y="f410"/>
                  </a:cxn>
                  <a:cxn ang="f230">
                    <a:pos x="f408" y="f411"/>
                  </a:cxn>
                  <a:cxn ang="f230">
                    <a:pos x="f412" y="f413"/>
                  </a:cxn>
                  <a:cxn ang="f230">
                    <a:pos x="f414" y="f411"/>
                  </a:cxn>
                  <a:cxn ang="f230">
                    <a:pos x="f415" y="f416"/>
                  </a:cxn>
                  <a:cxn ang="f230">
                    <a:pos x="f417" y="f418"/>
                  </a:cxn>
                  <a:cxn ang="f230">
                    <a:pos x="f417" y="f419"/>
                  </a:cxn>
                  <a:cxn ang="f230">
                    <a:pos x="f420" y="f421"/>
                  </a:cxn>
                  <a:cxn ang="f230">
                    <a:pos x="f417" y="f422"/>
                  </a:cxn>
                  <a:cxn ang="f230">
                    <a:pos x="f423" y="f424"/>
                  </a:cxn>
                  <a:cxn ang="f230">
                    <a:pos x="f425" y="f426"/>
                  </a:cxn>
                  <a:cxn ang="f230">
                    <a:pos x="f427" y="f428"/>
                  </a:cxn>
                  <a:cxn ang="f230">
                    <a:pos x="f429" y="f430"/>
                  </a:cxn>
                  <a:cxn ang="f230">
                    <a:pos x="f431" y="f432"/>
                  </a:cxn>
                  <a:cxn ang="f230">
                    <a:pos x="f433" y="f434"/>
                  </a:cxn>
                  <a:cxn ang="f230">
                    <a:pos x="f435" y="f436"/>
                  </a:cxn>
                  <a:cxn ang="f230">
                    <a:pos x="f437" y="f374"/>
                  </a:cxn>
                  <a:cxn ang="f230">
                    <a:pos x="f438" y="f436"/>
                  </a:cxn>
                  <a:cxn ang="f230">
                    <a:pos x="f439" y="f436"/>
                  </a:cxn>
                </a:cxnLst>
                <a:rect l="f369" t="f372" r="f370" b="f371"/>
                <a:pathLst>
                  <a:path w="168" h="103">
                    <a:moveTo>
                      <a:pt x="f8" y="f9"/>
                    </a:moveTo>
                    <a:cubicBezTo>
                      <a:pt x="f10" y="f11"/>
                      <a:pt x="f12" y="f13"/>
                      <a:pt x="f14" y="f11"/>
                    </a:cubicBezTo>
                    <a:cubicBezTo>
                      <a:pt x="f15" y="f16"/>
                      <a:pt x="f17" y="f11"/>
                      <a:pt x="f18" y="f11"/>
                    </a:cubicBezTo>
                    <a:cubicBezTo>
                      <a:pt x="f17" y="f16"/>
                      <a:pt x="f19" y="f20"/>
                      <a:pt x="f12" y="f21"/>
                    </a:cubicBezTo>
                    <a:cubicBezTo>
                      <a:pt x="f22" y="f21"/>
                      <a:pt x="f23" y="f21"/>
                      <a:pt x="f24" y="f21"/>
                    </a:cubicBezTo>
                    <a:cubicBezTo>
                      <a:pt x="f25" y="f21"/>
                      <a:pt x="f26" y="f21"/>
                      <a:pt x="f26" y="f20"/>
                    </a:cubicBezTo>
                    <a:cubicBezTo>
                      <a:pt x="f26" y="f27"/>
                      <a:pt x="f24" y="f20"/>
                      <a:pt x="f24" y="f27"/>
                    </a:cubicBezTo>
                    <a:cubicBezTo>
                      <a:pt x="f26" y="f27"/>
                      <a:pt x="f28" y="f27"/>
                      <a:pt x="f29" y="f27"/>
                    </a:cubicBezTo>
                    <a:cubicBezTo>
                      <a:pt x="f26" y="f30"/>
                      <a:pt x="f23" y="f31"/>
                      <a:pt x="f32" y="f33"/>
                    </a:cubicBezTo>
                    <a:cubicBezTo>
                      <a:pt x="f14" y="f30"/>
                      <a:pt x="f23" y="f33"/>
                      <a:pt x="f25" y="f34"/>
                    </a:cubicBezTo>
                    <a:cubicBezTo>
                      <a:pt x="f8" y="f35"/>
                      <a:pt x="f36" y="f34"/>
                      <a:pt x="f37" y="f30"/>
                    </a:cubicBezTo>
                    <a:cubicBezTo>
                      <a:pt x="f17" y="f35"/>
                      <a:pt x="f38" y="f39"/>
                      <a:pt x="f40" y="f41"/>
                    </a:cubicBezTo>
                    <a:cubicBezTo>
                      <a:pt x="f14" y="f41"/>
                      <a:pt x="f18" y="f35"/>
                      <a:pt x="f42" y="f35"/>
                    </a:cubicBezTo>
                    <a:cubicBezTo>
                      <a:pt x="f21" y="f34"/>
                      <a:pt x="f30" y="f34"/>
                      <a:pt x="f43" y="f30"/>
                    </a:cubicBezTo>
                    <a:cubicBezTo>
                      <a:pt x="f44" y="f30"/>
                      <a:pt x="f45" y="f30"/>
                      <a:pt x="f5" y="f34"/>
                    </a:cubicBezTo>
                    <a:cubicBezTo>
                      <a:pt x="f5" y="f46"/>
                      <a:pt x="f44" y="f35"/>
                      <a:pt x="f43" y="f35"/>
                    </a:cubicBezTo>
                    <a:cubicBezTo>
                      <a:pt x="f30" y="f39"/>
                      <a:pt x="f47" y="f48"/>
                      <a:pt x="f49" y="f48"/>
                    </a:cubicBezTo>
                    <a:cubicBezTo>
                      <a:pt x="f50" y="f48"/>
                      <a:pt x="f37" y="f45"/>
                      <a:pt x="f51" y="f48"/>
                    </a:cubicBezTo>
                    <a:cubicBezTo>
                      <a:pt x="f18" y="f48"/>
                      <a:pt x="f52" y="f43"/>
                      <a:pt x="f8" y="f43"/>
                    </a:cubicBezTo>
                    <a:cubicBezTo>
                      <a:pt x="f32" y="f5"/>
                      <a:pt x="f12" y="f45"/>
                      <a:pt x="f22" y="f45"/>
                    </a:cubicBezTo>
                    <a:cubicBezTo>
                      <a:pt x="f25" y="f45"/>
                      <a:pt x="f53" y="f44"/>
                      <a:pt x="f54" y="f5"/>
                    </a:cubicBezTo>
                    <a:cubicBezTo>
                      <a:pt x="f55" y="f45"/>
                      <a:pt x="f56" y="f45"/>
                      <a:pt x="f57" y="f45"/>
                    </a:cubicBezTo>
                    <a:cubicBezTo>
                      <a:pt x="f57" y="f44"/>
                      <a:pt x="f58" y="f44"/>
                      <a:pt x="f59" y="f43"/>
                    </a:cubicBezTo>
                    <a:cubicBezTo>
                      <a:pt x="f57" y="f43"/>
                      <a:pt x="f60" y="f48"/>
                      <a:pt x="f55" y="f39"/>
                    </a:cubicBezTo>
                    <a:cubicBezTo>
                      <a:pt x="f57" y="f41"/>
                      <a:pt x="f59" y="f46"/>
                      <a:pt x="f61" y="f41"/>
                    </a:cubicBezTo>
                    <a:cubicBezTo>
                      <a:pt x="f62" y="f48"/>
                      <a:pt x="f62" y="f39"/>
                      <a:pt x="f63" y="f35"/>
                    </a:cubicBezTo>
                    <a:cubicBezTo>
                      <a:pt x="f64" y="f34"/>
                      <a:pt x="f65" y="f30"/>
                      <a:pt x="f66" y="f34"/>
                    </a:cubicBezTo>
                    <a:cubicBezTo>
                      <a:pt x="f67" y="f30"/>
                      <a:pt x="f66" y="f30"/>
                      <a:pt x="f66" y="f33"/>
                    </a:cubicBezTo>
                    <a:cubicBezTo>
                      <a:pt x="f66" y="f33"/>
                      <a:pt x="f66" y="f33"/>
                      <a:pt x="f66" y="f33"/>
                    </a:cubicBezTo>
                    <a:cubicBezTo>
                      <a:pt x="f68" y="f33"/>
                      <a:pt x="f68" y="f33"/>
                      <a:pt x="f66" y="f33"/>
                    </a:cubicBezTo>
                    <a:cubicBezTo>
                      <a:pt x="f69" y="f33"/>
                      <a:pt x="f70" y="f31"/>
                      <a:pt x="f71" y="f27"/>
                    </a:cubicBezTo>
                    <a:cubicBezTo>
                      <a:pt x="f72" y="f27"/>
                      <a:pt x="f73" y="f27"/>
                      <a:pt x="f73" y="f74"/>
                    </a:cubicBezTo>
                    <a:cubicBezTo>
                      <a:pt x="f73" y="f21"/>
                      <a:pt x="f72" y="f21"/>
                      <a:pt x="f71" y="f21"/>
                    </a:cubicBezTo>
                    <a:cubicBezTo>
                      <a:pt x="f75" y="f20"/>
                      <a:pt x="f66" y="f74"/>
                      <a:pt x="f63" y="f74"/>
                    </a:cubicBezTo>
                    <a:cubicBezTo>
                      <a:pt x="f75" y="f20"/>
                      <a:pt x="f76" y="f21"/>
                      <a:pt x="f77" y="f78"/>
                    </a:cubicBezTo>
                    <a:cubicBezTo>
                      <a:pt x="f77" y="f78"/>
                      <a:pt x="f77" y="f16"/>
                      <a:pt x="f77" y="f16"/>
                    </a:cubicBezTo>
                    <a:cubicBezTo>
                      <a:pt x="f79" y="f13"/>
                      <a:pt x="f80" y="f49"/>
                      <a:pt x="f81" y="f82"/>
                    </a:cubicBezTo>
                    <a:cubicBezTo>
                      <a:pt x="f83" y="f51"/>
                      <a:pt x="f84" y="f18"/>
                      <a:pt x="f85" y="f52"/>
                    </a:cubicBezTo>
                    <a:cubicBezTo>
                      <a:pt x="f86" y="f32"/>
                      <a:pt x="f87" y="f88"/>
                      <a:pt x="f89" y="f53"/>
                    </a:cubicBezTo>
                    <a:cubicBezTo>
                      <a:pt x="f90" y="f91"/>
                      <a:pt x="f89" y="f28"/>
                      <a:pt x="f89" y="f92"/>
                    </a:cubicBezTo>
                    <a:cubicBezTo>
                      <a:pt x="f89" y="f25"/>
                      <a:pt x="f89" y="f24"/>
                      <a:pt x="f90" y="f88"/>
                    </a:cubicBezTo>
                    <a:cubicBezTo>
                      <a:pt x="f93" y="f23"/>
                      <a:pt x="f94" y="f24"/>
                      <a:pt x="f95" y="f25"/>
                    </a:cubicBezTo>
                    <a:cubicBezTo>
                      <a:pt x="f95" y="f25"/>
                      <a:pt x="f96" y="f25"/>
                      <a:pt x="f96" y="f26"/>
                    </a:cubicBezTo>
                    <a:cubicBezTo>
                      <a:pt x="f96" y="f25"/>
                      <a:pt x="f96" y="f25"/>
                      <a:pt x="f96" y="f25"/>
                    </a:cubicBezTo>
                    <a:cubicBezTo>
                      <a:pt x="f95" y="f97"/>
                      <a:pt x="f96" y="f29"/>
                      <a:pt x="f98" y="f40"/>
                    </a:cubicBezTo>
                    <a:cubicBezTo>
                      <a:pt x="f99" y="f56"/>
                      <a:pt x="f6" y="f100"/>
                      <a:pt x="f101" y="f68"/>
                    </a:cubicBezTo>
                    <a:cubicBezTo>
                      <a:pt x="f102" y="f103"/>
                      <a:pt x="f102" y="f103"/>
                      <a:pt x="f93" y="f104"/>
                    </a:cubicBezTo>
                    <a:cubicBezTo>
                      <a:pt x="f94" y="f69"/>
                      <a:pt x="f95" y="f103"/>
                      <a:pt x="f96" y="f75"/>
                    </a:cubicBezTo>
                    <a:cubicBezTo>
                      <a:pt x="f98" y="f75"/>
                      <a:pt x="f102" y="f105"/>
                      <a:pt x="f106" y="f70"/>
                    </a:cubicBezTo>
                    <a:cubicBezTo>
                      <a:pt x="f106" y="f107"/>
                      <a:pt x="f98" y="f107"/>
                      <a:pt x="f98" y="f107"/>
                    </a:cubicBezTo>
                    <a:cubicBezTo>
                      <a:pt x="f96" y="f7"/>
                      <a:pt x="f95" y="f107"/>
                      <a:pt x="f94" y="f70"/>
                    </a:cubicBezTo>
                    <a:cubicBezTo>
                      <a:pt x="f94" y="f105"/>
                      <a:pt x="f93" y="f75"/>
                      <a:pt x="f93" y="f75"/>
                    </a:cubicBezTo>
                    <a:cubicBezTo>
                      <a:pt x="f108" y="f69"/>
                      <a:pt x="f109" y="f68"/>
                      <a:pt x="f109" y="f61"/>
                    </a:cubicBezTo>
                    <a:cubicBezTo>
                      <a:pt x="f109" y="f100"/>
                      <a:pt x="f109" y="f110"/>
                      <a:pt x="f111" y="f110"/>
                    </a:cubicBezTo>
                    <a:cubicBezTo>
                      <a:pt x="f86" y="f59"/>
                      <a:pt x="f86" y="f110"/>
                      <a:pt x="f112" y="f100"/>
                    </a:cubicBezTo>
                    <a:cubicBezTo>
                      <a:pt x="f108" y="f61"/>
                      <a:pt x="f113" y="f64"/>
                      <a:pt x="f87" y="f114"/>
                    </a:cubicBezTo>
                    <a:cubicBezTo>
                      <a:pt x="f108" y="f114"/>
                      <a:pt x="f108" y="f64"/>
                      <a:pt x="f108" y="f63"/>
                    </a:cubicBezTo>
                    <a:cubicBezTo>
                      <a:pt x="f108" y="f62"/>
                      <a:pt x="f108" y="f62"/>
                      <a:pt x="f87" y="f115"/>
                    </a:cubicBezTo>
                    <a:cubicBezTo>
                      <a:pt x="f116" y="f59"/>
                      <a:pt x="f117" y="f57"/>
                      <a:pt x="f113" y="f55"/>
                    </a:cubicBezTo>
                    <a:cubicBezTo>
                      <a:pt x="f86" y="f118"/>
                      <a:pt x="f109" y="f40"/>
                      <a:pt x="f109" y="f97"/>
                    </a:cubicBezTo>
                    <a:cubicBezTo>
                      <a:pt x="f86" y="f92"/>
                      <a:pt x="f86" y="f28"/>
                      <a:pt x="f112" y="f91"/>
                    </a:cubicBezTo>
                    <a:cubicBezTo>
                      <a:pt x="f113" y="f53"/>
                      <a:pt x="f108" y="f40"/>
                      <a:pt x="f87" y="f119"/>
                    </a:cubicBezTo>
                    <a:cubicBezTo>
                      <a:pt x="f112" y="f28"/>
                      <a:pt x="f120" y="f25"/>
                      <a:pt x="f120" y="f14"/>
                    </a:cubicBezTo>
                    <a:cubicBezTo>
                      <a:pt x="f85" y="f19"/>
                      <a:pt x="f83" y="f121"/>
                      <a:pt x="f122" y="f123"/>
                    </a:cubicBezTo>
                    <a:cubicBezTo>
                      <a:pt x="f124" y="f51"/>
                      <a:pt x="f125" y="f82"/>
                      <a:pt x="f79" y="f126"/>
                    </a:cubicBezTo>
                    <a:cubicBezTo>
                      <a:pt x="f127" y="f50"/>
                      <a:pt x="f125" y="f82"/>
                      <a:pt x="f128" y="f37"/>
                    </a:cubicBezTo>
                    <a:cubicBezTo>
                      <a:pt x="f129" y="f130"/>
                      <a:pt x="f81" y="f131"/>
                      <a:pt x="f128" y="f132"/>
                    </a:cubicBezTo>
                    <a:cubicBezTo>
                      <a:pt x="f128" y="f132"/>
                      <a:pt x="f80" y="f133"/>
                      <a:pt x="f80" y="f132"/>
                    </a:cubicBezTo>
                    <a:cubicBezTo>
                      <a:pt x="f80" y="f132"/>
                      <a:pt x="f128" y="f132"/>
                      <a:pt x="f128" y="f123"/>
                    </a:cubicBezTo>
                    <a:cubicBezTo>
                      <a:pt x="f122" y="f134"/>
                      <a:pt x="f135" y="f136"/>
                      <a:pt x="f137" y="f8"/>
                    </a:cubicBezTo>
                    <a:cubicBezTo>
                      <a:pt x="f138" y="f14"/>
                      <a:pt x="f138" y="f38"/>
                      <a:pt x="f84" y="f24"/>
                    </a:cubicBezTo>
                    <a:cubicBezTo>
                      <a:pt x="f135" y="f25"/>
                      <a:pt x="f135" y="f25"/>
                      <a:pt x="f135" y="f24"/>
                    </a:cubicBezTo>
                    <a:cubicBezTo>
                      <a:pt x="f83" y="f10"/>
                      <a:pt x="f124" y="f139"/>
                      <a:pt x="f125" y="f36"/>
                    </a:cubicBezTo>
                    <a:cubicBezTo>
                      <a:pt x="f140" y="f133"/>
                      <a:pt x="f141" y="f37"/>
                      <a:pt x="f142" y="f126"/>
                    </a:cubicBezTo>
                    <a:cubicBezTo>
                      <a:pt x="f143" y="f144"/>
                      <a:pt x="f145" y="f49"/>
                      <a:pt x="f146" y="f144"/>
                    </a:cubicBezTo>
                    <a:cubicBezTo>
                      <a:pt x="f147" y="f144"/>
                      <a:pt x="f73" y="f144"/>
                      <a:pt x="f72" y="f49"/>
                    </a:cubicBezTo>
                    <a:cubicBezTo>
                      <a:pt x="f75" y="f11"/>
                      <a:pt x="f68" y="f78"/>
                      <a:pt x="f100" y="f78"/>
                    </a:cubicBezTo>
                    <a:cubicBezTo>
                      <a:pt x="f110" y="f78"/>
                      <a:pt x="f59" y="f16"/>
                      <a:pt x="f148" y="f11"/>
                    </a:cubicBezTo>
                    <a:cubicBezTo>
                      <a:pt x="f60" y="f13"/>
                      <a:pt x="f149" y="f13"/>
                      <a:pt x="f119" y="f42"/>
                    </a:cubicBezTo>
                    <a:cubicBezTo>
                      <a:pt x="f53" y="f42"/>
                      <a:pt x="f29" y="f42"/>
                      <a:pt x="f28" y="f49"/>
                    </a:cubicBezTo>
                    <a:cubicBezTo>
                      <a:pt x="f24" y="f144"/>
                      <a:pt x="f38" y="f144"/>
                      <a:pt x="f32" y="f144"/>
                    </a:cubicBezTo>
                    <a:cubicBezTo>
                      <a:pt x="f8" y="f144"/>
                      <a:pt x="f15" y="f49"/>
                      <a:pt x="f150" y="f49"/>
                    </a:cubicBezTo>
                    <a:cubicBezTo>
                      <a:pt x="f19" y="f9"/>
                      <a:pt x="f8" y="f13"/>
                      <a:pt x="f8" y="f9"/>
                    </a:cubicBezTo>
                    <a:close/>
                  </a:path>
                </a:pathLst>
              </a:custGeom>
              <a:solidFill>
                <a:srgbClr val="7A40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 40">
                <a:extLst>
                  <a:ext uri="{FF2B5EF4-FFF2-40B4-BE49-F238E27FC236}">
                    <a16:creationId xmlns:a16="http://schemas.microsoft.com/office/drawing/2014/main" id="{37EED166-BD0C-1A36-9D8A-EEADC512EDA6}"/>
                  </a:ext>
                </a:extLst>
              </p:cNvPr>
              <p:cNvSpPr/>
              <p:nvPr/>
            </p:nvSpPr>
            <p:spPr>
              <a:xfrm>
                <a:off x="4727576" y="1866903"/>
                <a:ext cx="301623" cy="290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77"/>
                  <a:gd name="f8" fmla="val 74"/>
                  <a:gd name="f9" fmla="val 13"/>
                  <a:gd name="f10" fmla="val 71"/>
                  <a:gd name="f11" fmla="val 14"/>
                  <a:gd name="f12" fmla="val 68"/>
                  <a:gd name="f13" fmla="val 17"/>
                  <a:gd name="f14" fmla="val 66"/>
                  <a:gd name="f15" fmla="val 19"/>
                  <a:gd name="f16" fmla="val 65"/>
                  <a:gd name="f17" fmla="val 20"/>
                  <a:gd name="f18" fmla="val 63"/>
                  <a:gd name="f19" fmla="val 21"/>
                  <a:gd name="f20" fmla="val 57"/>
                  <a:gd name="f21" fmla="val 52"/>
                  <a:gd name="f22" fmla="val 25"/>
                  <a:gd name="f23" fmla="val 47"/>
                  <a:gd name="f24" fmla="val 24"/>
                  <a:gd name="f25" fmla="val 43"/>
                  <a:gd name="f26" fmla="val 23"/>
                  <a:gd name="f27" fmla="val 40"/>
                  <a:gd name="f28" fmla="val 26"/>
                  <a:gd name="f29" fmla="val 28"/>
                  <a:gd name="f30" fmla="val 32"/>
                  <a:gd name="f31" fmla="val 37"/>
                  <a:gd name="f32" fmla="val 36"/>
                  <a:gd name="f33" fmla="val 38"/>
                  <a:gd name="f34" fmla="val 41"/>
                  <a:gd name="f35" fmla="val 44"/>
                  <a:gd name="f36" fmla="val 35"/>
                  <a:gd name="f37" fmla="val 46"/>
                  <a:gd name="f38" fmla="val 33"/>
                  <a:gd name="f39" fmla="val 48"/>
                  <a:gd name="f40" fmla="val 31"/>
                  <a:gd name="f41" fmla="val 30"/>
                  <a:gd name="f42" fmla="val 27"/>
                  <a:gd name="f43" fmla="val 60"/>
                  <a:gd name="f44" fmla="val 61"/>
                  <a:gd name="f45" fmla="val 62"/>
                  <a:gd name="f46" fmla="val 22"/>
                  <a:gd name="f47" fmla="val 67"/>
                  <a:gd name="f48" fmla="val 72"/>
                  <a:gd name="f49" fmla="val 73"/>
                  <a:gd name="f50" fmla="val 18"/>
                  <a:gd name="f51" fmla="val 16"/>
                  <a:gd name="f52" fmla="val 15"/>
                  <a:gd name="f53" fmla="val 75"/>
                  <a:gd name="f54" fmla="val 9"/>
                  <a:gd name="f55" fmla="val 6"/>
                  <a:gd name="f56" fmla="val 2"/>
                  <a:gd name="f57" fmla="val 70"/>
                  <a:gd name="f58" fmla="val 69"/>
                  <a:gd name="f59" fmla="val 3"/>
                  <a:gd name="f60" fmla="val 4"/>
                  <a:gd name="f61" fmla="val 7"/>
                  <a:gd name="f62" fmla="val 58"/>
                  <a:gd name="f63" fmla="val 10"/>
                  <a:gd name="f64" fmla="val 59"/>
                  <a:gd name="f65" fmla="val 12"/>
                  <a:gd name="f66" fmla="val 11"/>
                  <a:gd name="f67" fmla="val 56"/>
                  <a:gd name="f68" fmla="val 54"/>
                  <a:gd name="f69" fmla="val 53"/>
                  <a:gd name="f70" fmla="val 55"/>
                  <a:gd name="f71" fmla="val 51"/>
                  <a:gd name="f72" fmla="val 50"/>
                  <a:gd name="f73" fmla="val 49"/>
                  <a:gd name="f74" fmla="val 39"/>
                  <a:gd name="f75" fmla="val 45"/>
                  <a:gd name="f76" fmla="val 8"/>
                  <a:gd name="f77" fmla="val 5"/>
                  <a:gd name="f78" fmla="val 64"/>
                  <a:gd name="f79" fmla="val 1"/>
                  <a:gd name="f80" fmla="val 76"/>
                  <a:gd name="f81" fmla="+- 0 0 -90"/>
                  <a:gd name="f82" fmla="*/ f3 1 80"/>
                  <a:gd name="f83" fmla="*/ f4 1 77"/>
                  <a:gd name="f84" fmla="val f5"/>
                  <a:gd name="f85" fmla="val f6"/>
                  <a:gd name="f86" fmla="val f7"/>
                  <a:gd name="f87" fmla="*/ f81 f0 1"/>
                  <a:gd name="f88" fmla="+- f86 0 f84"/>
                  <a:gd name="f89" fmla="+- f85 0 f84"/>
                  <a:gd name="f90" fmla="*/ f87 1 f2"/>
                  <a:gd name="f91" fmla="*/ f89 1 80"/>
                  <a:gd name="f92" fmla="*/ f88 1 77"/>
                  <a:gd name="f93" fmla="*/ 74 f89 1"/>
                  <a:gd name="f94" fmla="*/ 13 f88 1"/>
                  <a:gd name="f95" fmla="*/ 66 f89 1"/>
                  <a:gd name="f96" fmla="*/ 19 f88 1"/>
                  <a:gd name="f97" fmla="*/ 63 f89 1"/>
                  <a:gd name="f98" fmla="*/ 21 f88 1"/>
                  <a:gd name="f99" fmla="*/ 47 f89 1"/>
                  <a:gd name="f100" fmla="*/ 24 f88 1"/>
                  <a:gd name="f101" fmla="*/ 40 f89 1"/>
                  <a:gd name="f102" fmla="*/ 28 f88 1"/>
                  <a:gd name="f103" fmla="*/ 38 f89 1"/>
                  <a:gd name="f104" fmla="*/ 41 f88 1"/>
                  <a:gd name="f105" fmla="*/ 33 f89 1"/>
                  <a:gd name="f106" fmla="*/ 48 f88 1"/>
                  <a:gd name="f107" fmla="*/ 27 f89 1"/>
                  <a:gd name="f108" fmla="*/ 60 f88 1"/>
                  <a:gd name="f109" fmla="*/ 24 f89 1"/>
                  <a:gd name="f110" fmla="*/ 62 f88 1"/>
                  <a:gd name="f111" fmla="*/ 22 f89 1"/>
                  <a:gd name="f112" fmla="*/ 63 f88 1"/>
                  <a:gd name="f113" fmla="*/ 20 f89 1"/>
                  <a:gd name="f114" fmla="*/ 72 f88 1"/>
                  <a:gd name="f115" fmla="*/ 18 f89 1"/>
                  <a:gd name="f116" fmla="*/ 74 f88 1"/>
                  <a:gd name="f117" fmla="*/ 15 f89 1"/>
                  <a:gd name="f118" fmla="*/ 77 f88 1"/>
                  <a:gd name="f119" fmla="*/ 13 f89 1"/>
                  <a:gd name="f120" fmla="*/ 2 f89 1"/>
                  <a:gd name="f121" fmla="*/ 71 f88 1"/>
                  <a:gd name="f122" fmla="*/ 3 f89 1"/>
                  <a:gd name="f123" fmla="*/ 68 f88 1"/>
                  <a:gd name="f124" fmla="*/ 7 f89 1"/>
                  <a:gd name="f125" fmla="*/ 69 f88 1"/>
                  <a:gd name="f126" fmla="*/ 4 f89 1"/>
                  <a:gd name="f127" fmla="*/ 16 f89 1"/>
                  <a:gd name="f128" fmla="*/ 12 f89 1"/>
                  <a:gd name="f129" fmla="*/ 57 f88 1"/>
                  <a:gd name="f130" fmla="*/ 54 f88 1"/>
                  <a:gd name="f131" fmla="*/ 17 f89 1"/>
                  <a:gd name="f132" fmla="*/ 55 f88 1"/>
                  <a:gd name="f133" fmla="*/ 14 f89 1"/>
                  <a:gd name="f134" fmla="*/ 51 f88 1"/>
                  <a:gd name="f135" fmla="*/ 44 f88 1"/>
                  <a:gd name="f136" fmla="*/ 19 f89 1"/>
                  <a:gd name="f137" fmla="*/ 35 f88 1"/>
                  <a:gd name="f138" fmla="*/ 23 f89 1"/>
                  <a:gd name="f139" fmla="*/ 33 f88 1"/>
                  <a:gd name="f140" fmla="*/ 25 f89 1"/>
                  <a:gd name="f141" fmla="*/ 23 f88 1"/>
                  <a:gd name="f142" fmla="*/ 15 f88 1"/>
                  <a:gd name="f143" fmla="*/ 20 f88 1"/>
                  <a:gd name="f144" fmla="*/ 31 f89 1"/>
                  <a:gd name="f145" fmla="*/ 12 f88 1"/>
                  <a:gd name="f146" fmla="*/ 35 f89 1"/>
                  <a:gd name="f147" fmla="*/ 6 f88 1"/>
                  <a:gd name="f148" fmla="*/ 39 f89 1"/>
                  <a:gd name="f149" fmla="*/ 45 f89 1"/>
                  <a:gd name="f150" fmla="*/ 7 f88 1"/>
                  <a:gd name="f151" fmla="*/ 46 f89 1"/>
                  <a:gd name="f152" fmla="*/ 48 f89 1"/>
                  <a:gd name="f153" fmla="*/ 4 f88 1"/>
                  <a:gd name="f154" fmla="*/ 56 f89 1"/>
                  <a:gd name="f155" fmla="*/ 8 f88 1"/>
                  <a:gd name="f156" fmla="*/ 62 f89 1"/>
                  <a:gd name="f157" fmla="*/ 3 f88 1"/>
                  <a:gd name="f158" fmla="*/ 64 f89 1"/>
                  <a:gd name="f159" fmla="*/ 2 f88 1"/>
                  <a:gd name="f160" fmla="*/ 67 f89 1"/>
                  <a:gd name="f161" fmla="*/ 1 f88 1"/>
                  <a:gd name="f162" fmla="*/ 69 f89 1"/>
                  <a:gd name="f163" fmla="*/ 60 f89 1"/>
                  <a:gd name="f164" fmla="*/ 14 f88 1"/>
                  <a:gd name="f165" fmla="*/ 71 f89 1"/>
                  <a:gd name="f166" fmla="*/ 77 f89 1"/>
                  <a:gd name="f167" fmla="*/ 76 f89 1"/>
                  <a:gd name="f168" fmla="*/ 11 f88 1"/>
                  <a:gd name="f169" fmla="+- f90 0 f1"/>
                  <a:gd name="f170" fmla="*/ f93 1 80"/>
                  <a:gd name="f171" fmla="*/ f94 1 77"/>
                  <a:gd name="f172" fmla="*/ f95 1 80"/>
                  <a:gd name="f173" fmla="*/ f96 1 77"/>
                  <a:gd name="f174" fmla="*/ f97 1 80"/>
                  <a:gd name="f175" fmla="*/ f98 1 77"/>
                  <a:gd name="f176" fmla="*/ f99 1 80"/>
                  <a:gd name="f177" fmla="*/ f100 1 77"/>
                  <a:gd name="f178" fmla="*/ f101 1 80"/>
                  <a:gd name="f179" fmla="*/ f102 1 77"/>
                  <a:gd name="f180" fmla="*/ f103 1 80"/>
                  <a:gd name="f181" fmla="*/ f104 1 77"/>
                  <a:gd name="f182" fmla="*/ f105 1 80"/>
                  <a:gd name="f183" fmla="*/ f106 1 77"/>
                  <a:gd name="f184" fmla="*/ f107 1 80"/>
                  <a:gd name="f185" fmla="*/ f108 1 77"/>
                  <a:gd name="f186" fmla="*/ f109 1 80"/>
                  <a:gd name="f187" fmla="*/ f110 1 77"/>
                  <a:gd name="f188" fmla="*/ f111 1 80"/>
                  <a:gd name="f189" fmla="*/ f112 1 77"/>
                  <a:gd name="f190" fmla="*/ f113 1 80"/>
                  <a:gd name="f191" fmla="*/ f114 1 77"/>
                  <a:gd name="f192" fmla="*/ f115 1 80"/>
                  <a:gd name="f193" fmla="*/ f116 1 77"/>
                  <a:gd name="f194" fmla="*/ f117 1 80"/>
                  <a:gd name="f195" fmla="*/ f118 1 77"/>
                  <a:gd name="f196" fmla="*/ f119 1 80"/>
                  <a:gd name="f197" fmla="*/ f120 1 80"/>
                  <a:gd name="f198" fmla="*/ f121 1 77"/>
                  <a:gd name="f199" fmla="*/ f122 1 80"/>
                  <a:gd name="f200" fmla="*/ f123 1 77"/>
                  <a:gd name="f201" fmla="*/ f124 1 80"/>
                  <a:gd name="f202" fmla="*/ f125 1 77"/>
                  <a:gd name="f203" fmla="*/ f126 1 80"/>
                  <a:gd name="f204" fmla="*/ f127 1 80"/>
                  <a:gd name="f205" fmla="*/ f128 1 80"/>
                  <a:gd name="f206" fmla="*/ f129 1 77"/>
                  <a:gd name="f207" fmla="*/ f130 1 77"/>
                  <a:gd name="f208" fmla="*/ f131 1 80"/>
                  <a:gd name="f209" fmla="*/ f132 1 77"/>
                  <a:gd name="f210" fmla="*/ f133 1 80"/>
                  <a:gd name="f211" fmla="*/ f134 1 77"/>
                  <a:gd name="f212" fmla="*/ f135 1 77"/>
                  <a:gd name="f213" fmla="*/ f136 1 80"/>
                  <a:gd name="f214" fmla="*/ f137 1 77"/>
                  <a:gd name="f215" fmla="*/ f138 1 80"/>
                  <a:gd name="f216" fmla="*/ f139 1 77"/>
                  <a:gd name="f217" fmla="*/ f140 1 80"/>
                  <a:gd name="f218" fmla="*/ f141 1 77"/>
                  <a:gd name="f219" fmla="*/ f142 1 77"/>
                  <a:gd name="f220" fmla="*/ f143 1 77"/>
                  <a:gd name="f221" fmla="*/ f144 1 80"/>
                  <a:gd name="f222" fmla="*/ f145 1 77"/>
                  <a:gd name="f223" fmla="*/ f146 1 80"/>
                  <a:gd name="f224" fmla="*/ f147 1 77"/>
                  <a:gd name="f225" fmla="*/ f148 1 80"/>
                  <a:gd name="f226" fmla="*/ f149 1 80"/>
                  <a:gd name="f227" fmla="*/ f150 1 77"/>
                  <a:gd name="f228" fmla="*/ f151 1 80"/>
                  <a:gd name="f229" fmla="*/ f152 1 80"/>
                  <a:gd name="f230" fmla="*/ f153 1 77"/>
                  <a:gd name="f231" fmla="*/ f154 1 80"/>
                  <a:gd name="f232" fmla="*/ f155 1 77"/>
                  <a:gd name="f233" fmla="*/ f156 1 80"/>
                  <a:gd name="f234" fmla="*/ f157 1 77"/>
                  <a:gd name="f235" fmla="*/ f158 1 80"/>
                  <a:gd name="f236" fmla="*/ f159 1 77"/>
                  <a:gd name="f237" fmla="*/ f160 1 80"/>
                  <a:gd name="f238" fmla="*/ f161 1 77"/>
                  <a:gd name="f239" fmla="*/ f162 1 80"/>
                  <a:gd name="f240" fmla="*/ f163 1 80"/>
                  <a:gd name="f241" fmla="*/ f164 1 77"/>
                  <a:gd name="f242" fmla="*/ f165 1 80"/>
                  <a:gd name="f243" fmla="*/ f166 1 80"/>
                  <a:gd name="f244" fmla="*/ f167 1 80"/>
                  <a:gd name="f245" fmla="*/ f168 1 77"/>
                  <a:gd name="f246" fmla="*/ 0 1 f91"/>
                  <a:gd name="f247" fmla="*/ f85 1 f91"/>
                  <a:gd name="f248" fmla="*/ 0 1 f92"/>
                  <a:gd name="f249" fmla="*/ f86 1 f92"/>
                  <a:gd name="f250" fmla="*/ f170 1 f91"/>
                  <a:gd name="f251" fmla="*/ f171 1 f92"/>
                  <a:gd name="f252" fmla="*/ f172 1 f91"/>
                  <a:gd name="f253" fmla="*/ f173 1 f92"/>
                  <a:gd name="f254" fmla="*/ f174 1 f91"/>
                  <a:gd name="f255" fmla="*/ f175 1 f92"/>
                  <a:gd name="f256" fmla="*/ f176 1 f91"/>
                  <a:gd name="f257" fmla="*/ f177 1 f92"/>
                  <a:gd name="f258" fmla="*/ f178 1 f91"/>
                  <a:gd name="f259" fmla="*/ f179 1 f92"/>
                  <a:gd name="f260" fmla="*/ f180 1 f91"/>
                  <a:gd name="f261" fmla="*/ f181 1 f92"/>
                  <a:gd name="f262" fmla="*/ f182 1 f91"/>
                  <a:gd name="f263" fmla="*/ f183 1 f92"/>
                  <a:gd name="f264" fmla="*/ f184 1 f91"/>
                  <a:gd name="f265" fmla="*/ f185 1 f92"/>
                  <a:gd name="f266" fmla="*/ f186 1 f91"/>
                  <a:gd name="f267" fmla="*/ f187 1 f92"/>
                  <a:gd name="f268" fmla="*/ f188 1 f91"/>
                  <a:gd name="f269" fmla="*/ f189 1 f92"/>
                  <a:gd name="f270" fmla="*/ f190 1 f91"/>
                  <a:gd name="f271" fmla="*/ f191 1 f92"/>
                  <a:gd name="f272" fmla="*/ f192 1 f91"/>
                  <a:gd name="f273" fmla="*/ f193 1 f92"/>
                  <a:gd name="f274" fmla="*/ f194 1 f91"/>
                  <a:gd name="f275" fmla="*/ f195 1 f92"/>
                  <a:gd name="f276" fmla="*/ f196 1 f91"/>
                  <a:gd name="f277" fmla="*/ f197 1 f91"/>
                  <a:gd name="f278" fmla="*/ f198 1 f92"/>
                  <a:gd name="f279" fmla="*/ f199 1 f91"/>
                  <a:gd name="f280" fmla="*/ f200 1 f92"/>
                  <a:gd name="f281" fmla="*/ f201 1 f91"/>
                  <a:gd name="f282" fmla="*/ f202 1 f92"/>
                  <a:gd name="f283" fmla="*/ f203 1 f91"/>
                  <a:gd name="f284" fmla="*/ f204 1 f91"/>
                  <a:gd name="f285" fmla="*/ f205 1 f91"/>
                  <a:gd name="f286" fmla="*/ f206 1 f92"/>
                  <a:gd name="f287" fmla="*/ f207 1 f92"/>
                  <a:gd name="f288" fmla="*/ f208 1 f91"/>
                  <a:gd name="f289" fmla="*/ f209 1 f92"/>
                  <a:gd name="f290" fmla="*/ f210 1 f91"/>
                  <a:gd name="f291" fmla="*/ f211 1 f92"/>
                  <a:gd name="f292" fmla="*/ f212 1 f92"/>
                  <a:gd name="f293" fmla="*/ f213 1 f91"/>
                  <a:gd name="f294" fmla="*/ f214 1 f92"/>
                  <a:gd name="f295" fmla="*/ f215 1 f91"/>
                  <a:gd name="f296" fmla="*/ f216 1 f92"/>
                  <a:gd name="f297" fmla="*/ f217 1 f91"/>
                  <a:gd name="f298" fmla="*/ f218 1 f92"/>
                  <a:gd name="f299" fmla="*/ f219 1 f92"/>
                  <a:gd name="f300" fmla="*/ f220 1 f92"/>
                  <a:gd name="f301" fmla="*/ f221 1 f91"/>
                  <a:gd name="f302" fmla="*/ f222 1 f92"/>
                  <a:gd name="f303" fmla="*/ f223 1 f91"/>
                  <a:gd name="f304" fmla="*/ f224 1 f92"/>
                  <a:gd name="f305" fmla="*/ f225 1 f91"/>
                  <a:gd name="f306" fmla="*/ f226 1 f91"/>
                  <a:gd name="f307" fmla="*/ f227 1 f92"/>
                  <a:gd name="f308" fmla="*/ f228 1 f91"/>
                  <a:gd name="f309" fmla="*/ f229 1 f91"/>
                  <a:gd name="f310" fmla="*/ f230 1 f92"/>
                  <a:gd name="f311" fmla="*/ f231 1 f91"/>
                  <a:gd name="f312" fmla="*/ f232 1 f92"/>
                  <a:gd name="f313" fmla="*/ f233 1 f91"/>
                  <a:gd name="f314" fmla="*/ f234 1 f92"/>
                  <a:gd name="f315" fmla="*/ f235 1 f91"/>
                  <a:gd name="f316" fmla="*/ f236 1 f92"/>
                  <a:gd name="f317" fmla="*/ f237 1 f91"/>
                  <a:gd name="f318" fmla="*/ f238 1 f92"/>
                  <a:gd name="f319" fmla="*/ f239 1 f91"/>
                  <a:gd name="f320" fmla="*/ f240 1 f91"/>
                  <a:gd name="f321" fmla="*/ f241 1 f92"/>
                  <a:gd name="f322" fmla="*/ f242 1 f91"/>
                  <a:gd name="f323" fmla="*/ f243 1 f91"/>
                  <a:gd name="f324" fmla="*/ f244 1 f91"/>
                  <a:gd name="f325" fmla="*/ f245 1 f92"/>
                  <a:gd name="f326" fmla="*/ f246 f82 1"/>
                  <a:gd name="f327" fmla="*/ f247 f82 1"/>
                  <a:gd name="f328" fmla="*/ f249 f83 1"/>
                  <a:gd name="f329" fmla="*/ f248 f83 1"/>
                  <a:gd name="f330" fmla="*/ f250 f82 1"/>
                  <a:gd name="f331" fmla="*/ f251 f83 1"/>
                  <a:gd name="f332" fmla="*/ f252 f82 1"/>
                  <a:gd name="f333" fmla="*/ f253 f83 1"/>
                  <a:gd name="f334" fmla="*/ f254 f82 1"/>
                  <a:gd name="f335" fmla="*/ f255 f83 1"/>
                  <a:gd name="f336" fmla="*/ f256 f82 1"/>
                  <a:gd name="f337" fmla="*/ f257 f83 1"/>
                  <a:gd name="f338" fmla="*/ f258 f82 1"/>
                  <a:gd name="f339" fmla="*/ f259 f83 1"/>
                  <a:gd name="f340" fmla="*/ f260 f82 1"/>
                  <a:gd name="f341" fmla="*/ f261 f83 1"/>
                  <a:gd name="f342" fmla="*/ f262 f82 1"/>
                  <a:gd name="f343" fmla="*/ f263 f83 1"/>
                  <a:gd name="f344" fmla="*/ f264 f82 1"/>
                  <a:gd name="f345" fmla="*/ f265 f83 1"/>
                  <a:gd name="f346" fmla="*/ f266 f82 1"/>
                  <a:gd name="f347" fmla="*/ f267 f83 1"/>
                  <a:gd name="f348" fmla="*/ f268 f82 1"/>
                  <a:gd name="f349" fmla="*/ f269 f83 1"/>
                  <a:gd name="f350" fmla="*/ f270 f82 1"/>
                  <a:gd name="f351" fmla="*/ f271 f83 1"/>
                  <a:gd name="f352" fmla="*/ f272 f82 1"/>
                  <a:gd name="f353" fmla="*/ f273 f83 1"/>
                  <a:gd name="f354" fmla="*/ f274 f82 1"/>
                  <a:gd name="f355" fmla="*/ f275 f83 1"/>
                  <a:gd name="f356" fmla="*/ f276 f82 1"/>
                  <a:gd name="f357" fmla="*/ f277 f82 1"/>
                  <a:gd name="f358" fmla="*/ f278 f83 1"/>
                  <a:gd name="f359" fmla="*/ f279 f82 1"/>
                  <a:gd name="f360" fmla="*/ f280 f83 1"/>
                  <a:gd name="f361" fmla="*/ f281 f82 1"/>
                  <a:gd name="f362" fmla="*/ f282 f83 1"/>
                  <a:gd name="f363" fmla="*/ f283 f82 1"/>
                  <a:gd name="f364" fmla="*/ f284 f82 1"/>
                  <a:gd name="f365" fmla="*/ f285 f82 1"/>
                  <a:gd name="f366" fmla="*/ f286 f83 1"/>
                  <a:gd name="f367" fmla="*/ f287 f83 1"/>
                  <a:gd name="f368" fmla="*/ f288 f82 1"/>
                  <a:gd name="f369" fmla="*/ f289 f83 1"/>
                  <a:gd name="f370" fmla="*/ f290 f82 1"/>
                  <a:gd name="f371" fmla="*/ f291 f83 1"/>
                  <a:gd name="f372" fmla="*/ f292 f83 1"/>
                  <a:gd name="f373" fmla="*/ f293 f82 1"/>
                  <a:gd name="f374" fmla="*/ f294 f83 1"/>
                  <a:gd name="f375" fmla="*/ f295 f82 1"/>
                  <a:gd name="f376" fmla="*/ f296 f83 1"/>
                  <a:gd name="f377" fmla="*/ f297 f82 1"/>
                  <a:gd name="f378" fmla="*/ f298 f83 1"/>
                  <a:gd name="f379" fmla="*/ f299 f83 1"/>
                  <a:gd name="f380" fmla="*/ f300 f83 1"/>
                  <a:gd name="f381" fmla="*/ f301 f82 1"/>
                  <a:gd name="f382" fmla="*/ f302 f83 1"/>
                  <a:gd name="f383" fmla="*/ f303 f82 1"/>
                  <a:gd name="f384" fmla="*/ f304 f83 1"/>
                  <a:gd name="f385" fmla="*/ f305 f82 1"/>
                  <a:gd name="f386" fmla="*/ f306 f82 1"/>
                  <a:gd name="f387" fmla="*/ f307 f83 1"/>
                  <a:gd name="f388" fmla="*/ f308 f82 1"/>
                  <a:gd name="f389" fmla="*/ f309 f82 1"/>
                  <a:gd name="f390" fmla="*/ f310 f83 1"/>
                  <a:gd name="f391" fmla="*/ f311 f82 1"/>
                  <a:gd name="f392" fmla="*/ f312 f83 1"/>
                  <a:gd name="f393" fmla="*/ f313 f82 1"/>
                  <a:gd name="f394" fmla="*/ f314 f83 1"/>
                  <a:gd name="f395" fmla="*/ f315 f82 1"/>
                  <a:gd name="f396" fmla="*/ f316 f83 1"/>
                  <a:gd name="f397" fmla="*/ f317 f82 1"/>
                  <a:gd name="f398" fmla="*/ f318 f83 1"/>
                  <a:gd name="f399" fmla="*/ f319 f82 1"/>
                  <a:gd name="f400" fmla="*/ f320 f82 1"/>
                  <a:gd name="f401" fmla="*/ f321 f83 1"/>
                  <a:gd name="f402" fmla="*/ f322 f82 1"/>
                  <a:gd name="f403" fmla="*/ f323 f82 1"/>
                  <a:gd name="f404" fmla="*/ f324 f82 1"/>
                  <a:gd name="f405" fmla="*/ f325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9">
                    <a:pos x="f330" y="f331"/>
                  </a:cxn>
                  <a:cxn ang="f169">
                    <a:pos x="f332" y="f333"/>
                  </a:cxn>
                  <a:cxn ang="f169">
                    <a:pos x="f334" y="f335"/>
                  </a:cxn>
                  <a:cxn ang="f169">
                    <a:pos x="f336" y="f337"/>
                  </a:cxn>
                  <a:cxn ang="f169">
                    <a:pos x="f338" y="f339"/>
                  </a:cxn>
                  <a:cxn ang="f169">
                    <a:pos x="f340" y="f341"/>
                  </a:cxn>
                  <a:cxn ang="f169">
                    <a:pos x="f342" y="f343"/>
                  </a:cxn>
                  <a:cxn ang="f169">
                    <a:pos x="f344" y="f345"/>
                  </a:cxn>
                  <a:cxn ang="f169">
                    <a:pos x="f346" y="f347"/>
                  </a:cxn>
                  <a:cxn ang="f169">
                    <a:pos x="f348" y="f349"/>
                  </a:cxn>
                  <a:cxn ang="f169">
                    <a:pos x="f350" y="f351"/>
                  </a:cxn>
                  <a:cxn ang="f169">
                    <a:pos x="f352" y="f353"/>
                  </a:cxn>
                  <a:cxn ang="f169">
                    <a:pos x="f354" y="f355"/>
                  </a:cxn>
                  <a:cxn ang="f169">
                    <a:pos x="f356" y="f355"/>
                  </a:cxn>
                  <a:cxn ang="f169">
                    <a:pos x="f357" y="f358"/>
                  </a:cxn>
                  <a:cxn ang="f169">
                    <a:pos x="f359" y="f360"/>
                  </a:cxn>
                  <a:cxn ang="f169">
                    <a:pos x="f361" y="f362"/>
                  </a:cxn>
                  <a:cxn ang="f169">
                    <a:pos x="f363" y="f347"/>
                  </a:cxn>
                  <a:cxn ang="f169">
                    <a:pos x="f364" y="f345"/>
                  </a:cxn>
                  <a:cxn ang="f169">
                    <a:pos x="f365" y="f366"/>
                  </a:cxn>
                  <a:cxn ang="f169">
                    <a:pos x="f361" y="f367"/>
                  </a:cxn>
                  <a:cxn ang="f169">
                    <a:pos x="f365" y="f367"/>
                  </a:cxn>
                  <a:cxn ang="f169">
                    <a:pos x="f365" y="f367"/>
                  </a:cxn>
                  <a:cxn ang="f169">
                    <a:pos x="f368" y="f369"/>
                  </a:cxn>
                  <a:cxn ang="f169">
                    <a:pos x="f356" y="f367"/>
                  </a:cxn>
                  <a:cxn ang="f169">
                    <a:pos x="f370" y="f371"/>
                  </a:cxn>
                  <a:cxn ang="f169">
                    <a:pos x="f352" y="f343"/>
                  </a:cxn>
                  <a:cxn ang="f169">
                    <a:pos x="f352" y="f372"/>
                  </a:cxn>
                  <a:cxn ang="f169">
                    <a:pos x="f373" y="f374"/>
                  </a:cxn>
                  <a:cxn ang="f169">
                    <a:pos x="f350" y="f374"/>
                  </a:cxn>
                  <a:cxn ang="f169">
                    <a:pos x="f375" y="f376"/>
                  </a:cxn>
                  <a:cxn ang="f169">
                    <a:pos x="f377" y="f378"/>
                  </a:cxn>
                  <a:cxn ang="f169">
                    <a:pos x="f377" y="f378"/>
                  </a:cxn>
                  <a:cxn ang="f169">
                    <a:pos x="f344" y="f379"/>
                  </a:cxn>
                  <a:cxn ang="f169">
                    <a:pos x="f342" y="f380"/>
                  </a:cxn>
                  <a:cxn ang="f169">
                    <a:pos x="f381" y="f382"/>
                  </a:cxn>
                  <a:cxn ang="f169">
                    <a:pos x="f383" y="f384"/>
                  </a:cxn>
                  <a:cxn ang="f169">
                    <a:pos x="f385" y="f379"/>
                  </a:cxn>
                  <a:cxn ang="f169">
                    <a:pos x="f386" y="f387"/>
                  </a:cxn>
                  <a:cxn ang="f169">
                    <a:pos x="f388" y="f387"/>
                  </a:cxn>
                  <a:cxn ang="f169">
                    <a:pos x="f389" y="f390"/>
                  </a:cxn>
                  <a:cxn ang="f169">
                    <a:pos x="f391" y="f392"/>
                  </a:cxn>
                  <a:cxn ang="f169">
                    <a:pos x="f393" y="f394"/>
                  </a:cxn>
                  <a:cxn ang="f169">
                    <a:pos x="f395" y="f396"/>
                  </a:cxn>
                  <a:cxn ang="f169">
                    <a:pos x="f397" y="f398"/>
                  </a:cxn>
                  <a:cxn ang="f169">
                    <a:pos x="f399" y="f390"/>
                  </a:cxn>
                  <a:cxn ang="f169">
                    <a:pos x="f397" y="f392"/>
                  </a:cxn>
                  <a:cxn ang="f169">
                    <a:pos x="f400" y="f401"/>
                  </a:cxn>
                  <a:cxn ang="f169">
                    <a:pos x="f402" y="f387"/>
                  </a:cxn>
                  <a:cxn ang="f169">
                    <a:pos x="f403" y="f390"/>
                  </a:cxn>
                  <a:cxn ang="f169">
                    <a:pos x="f404" y="f405"/>
                  </a:cxn>
                  <a:cxn ang="f169">
                    <a:pos x="f330" y="f331"/>
                  </a:cxn>
                </a:cxnLst>
                <a:rect l="f326" t="f329" r="f327" b="f328"/>
                <a:pathLst>
                  <a:path w="80" h="7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18" y="f19"/>
                    </a:cubicBezTo>
                    <a:cubicBezTo>
                      <a:pt x="f20" y="f17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7" y="f29"/>
                    </a:cubicBezTo>
                    <a:cubicBezTo>
                      <a:pt x="f27" y="f30"/>
                      <a:pt x="f31" y="f32"/>
                      <a:pt x="f33" y="f34"/>
                    </a:cubicBezTo>
                    <a:cubicBezTo>
                      <a:pt x="f33" y="f35"/>
                      <a:pt x="f36" y="f37"/>
                      <a:pt x="f38" y="f39"/>
                    </a:cubicBezTo>
                    <a:cubicBezTo>
                      <a:pt x="f40" y="f21"/>
                      <a:pt x="f41" y="f20"/>
                      <a:pt x="f42" y="f43"/>
                    </a:cubicBezTo>
                    <a:cubicBezTo>
                      <a:pt x="f28" y="f44"/>
                      <a:pt x="f28" y="f45"/>
                      <a:pt x="f24" y="f45"/>
                    </a:cubicBezTo>
                    <a:cubicBezTo>
                      <a:pt x="f26" y="f45"/>
                      <a:pt x="f46" y="f45"/>
                      <a:pt x="f46" y="f18"/>
                    </a:cubicBezTo>
                    <a:cubicBezTo>
                      <a:pt x="f22" y="f47"/>
                      <a:pt x="f17" y="f12"/>
                      <a:pt x="f17" y="f48"/>
                    </a:cubicBezTo>
                    <a:cubicBezTo>
                      <a:pt x="f17" y="f49"/>
                      <a:pt x="f15" y="f8"/>
                      <a:pt x="f50" y="f8"/>
                    </a:cubicBezTo>
                    <a:cubicBezTo>
                      <a:pt x="f51" y="f8"/>
                      <a:pt x="f52" y="f53"/>
                      <a:pt x="f52" y="f7"/>
                    </a:cubicBezTo>
                    <a:cubicBezTo>
                      <a:pt x="f11" y="f7"/>
                      <a:pt x="f11" y="f7"/>
                      <a:pt x="f9" y="f7"/>
                    </a:cubicBezTo>
                    <a:cubicBezTo>
                      <a:pt x="f54" y="f7"/>
                      <a:pt x="f55" y="f48"/>
                      <a:pt x="f56" y="f10"/>
                    </a:cubicBezTo>
                    <a:cubicBezTo>
                      <a:pt x="f5" y="f57"/>
                      <a:pt x="f56" y="f58"/>
                      <a:pt x="f59" y="f12"/>
                    </a:cubicBezTo>
                    <a:cubicBezTo>
                      <a:pt x="f60" y="f47"/>
                      <a:pt x="f55" y="f12"/>
                      <a:pt x="f61" y="f58"/>
                    </a:cubicBezTo>
                    <a:cubicBezTo>
                      <a:pt x="f60" y="f47"/>
                      <a:pt x="f59" y="f16"/>
                      <a:pt x="f60" y="f45"/>
                    </a:cubicBezTo>
                    <a:cubicBezTo>
                      <a:pt x="f55" y="f62"/>
                      <a:pt x="f63" y="f62"/>
                      <a:pt x="f51" y="f43"/>
                    </a:cubicBezTo>
                    <a:cubicBezTo>
                      <a:pt x="f11" y="f64"/>
                      <a:pt x="f9" y="f62"/>
                      <a:pt x="f65" y="f20"/>
                    </a:cubicBezTo>
                    <a:cubicBezTo>
                      <a:pt x="f66" y="f67"/>
                      <a:pt x="f54" y="f67"/>
                      <a:pt x="f61" y="f68"/>
                    </a:cubicBezTo>
                    <a:cubicBezTo>
                      <a:pt x="f54" y="f69"/>
                      <a:pt x="f63" y="f68"/>
                      <a:pt x="f65" y="f68"/>
                    </a:cubicBezTo>
                    <a:cubicBezTo>
                      <a:pt x="f65" y="f68"/>
                      <a:pt x="f65" y="f68"/>
                      <a:pt x="f65" y="f68"/>
                    </a:cubicBezTo>
                    <a:cubicBezTo>
                      <a:pt x="f11" y="f68"/>
                      <a:pt x="f52" y="f70"/>
                      <a:pt x="f13" y="f70"/>
                    </a:cubicBezTo>
                    <a:cubicBezTo>
                      <a:pt x="f51" y="f70"/>
                      <a:pt x="f11" y="f70"/>
                      <a:pt x="f9" y="f68"/>
                    </a:cubicBezTo>
                    <a:cubicBezTo>
                      <a:pt x="f65" y="f21"/>
                      <a:pt x="f65" y="f71"/>
                      <a:pt x="f11" y="f71"/>
                    </a:cubicBezTo>
                    <a:cubicBezTo>
                      <a:pt x="f51" y="f72"/>
                      <a:pt x="f13" y="f73"/>
                      <a:pt x="f50" y="f39"/>
                    </a:cubicBezTo>
                    <a:cubicBezTo>
                      <a:pt x="f17" y="f23"/>
                      <a:pt x="f17" y="f37"/>
                      <a:pt x="f50" y="f35"/>
                    </a:cubicBezTo>
                    <a:cubicBezTo>
                      <a:pt x="f51" y="f34"/>
                      <a:pt x="f50" y="f33"/>
                      <a:pt x="f15" y="f36"/>
                    </a:cubicBezTo>
                    <a:cubicBezTo>
                      <a:pt x="f17" y="f36"/>
                      <a:pt x="f17" y="f36"/>
                      <a:pt x="f17" y="f36"/>
                    </a:cubicBezTo>
                    <a:cubicBezTo>
                      <a:pt x="f17" y="f38"/>
                      <a:pt x="f26" y="f31"/>
                      <a:pt x="f26" y="f38"/>
                    </a:cubicBezTo>
                    <a:cubicBezTo>
                      <a:pt x="f46" y="f41"/>
                      <a:pt x="f28" y="f42"/>
                      <a:pt x="f22" y="f26"/>
                    </a:cubicBezTo>
                    <a:cubicBezTo>
                      <a:pt x="f22" y="f26"/>
                      <a:pt x="f22" y="f26"/>
                      <a:pt x="f22" y="f26"/>
                    </a:cubicBezTo>
                    <a:cubicBezTo>
                      <a:pt x="f22" y="f17"/>
                      <a:pt x="f26" y="f51"/>
                      <a:pt x="f42" y="f52"/>
                    </a:cubicBezTo>
                    <a:cubicBezTo>
                      <a:pt x="f30" y="f9"/>
                      <a:pt x="f40" y="f50"/>
                      <a:pt x="f38" y="f17"/>
                    </a:cubicBezTo>
                    <a:cubicBezTo>
                      <a:pt x="f30" y="f13"/>
                      <a:pt x="f41" y="f52"/>
                      <a:pt x="f40" y="f65"/>
                    </a:cubicBezTo>
                    <a:cubicBezTo>
                      <a:pt x="f40" y="f54"/>
                      <a:pt x="f30" y="f61"/>
                      <a:pt x="f36" y="f55"/>
                    </a:cubicBezTo>
                    <a:cubicBezTo>
                      <a:pt x="f74" y="f61"/>
                      <a:pt x="f27" y="f54"/>
                      <a:pt x="f74" y="f52"/>
                    </a:cubicBezTo>
                    <a:cubicBezTo>
                      <a:pt x="f34" y="f65"/>
                      <a:pt x="f27" y="f61"/>
                      <a:pt x="f75" y="f61"/>
                    </a:cubicBezTo>
                    <a:cubicBezTo>
                      <a:pt x="f75" y="f76"/>
                      <a:pt x="f37" y="f76"/>
                      <a:pt x="f37" y="f61"/>
                    </a:cubicBezTo>
                    <a:cubicBezTo>
                      <a:pt x="f37" y="f55"/>
                      <a:pt x="f23" y="f77"/>
                      <a:pt x="f39" y="f60"/>
                    </a:cubicBezTo>
                    <a:cubicBezTo>
                      <a:pt x="f21" y="f56"/>
                      <a:pt x="f21" y="f56"/>
                      <a:pt x="f67" y="f76"/>
                    </a:cubicBezTo>
                    <a:cubicBezTo>
                      <a:pt x="f62" y="f55"/>
                      <a:pt x="f64" y="f59"/>
                      <a:pt x="f45" y="f59"/>
                    </a:cubicBezTo>
                    <a:cubicBezTo>
                      <a:pt x="f18" y="f60"/>
                      <a:pt x="f78" y="f59"/>
                      <a:pt x="f78" y="f56"/>
                    </a:cubicBezTo>
                    <a:cubicBezTo>
                      <a:pt x="f16" y="f79"/>
                      <a:pt x="f14" y="f5"/>
                      <a:pt x="f47" y="f79"/>
                    </a:cubicBezTo>
                    <a:cubicBezTo>
                      <a:pt x="f12" y="f79"/>
                      <a:pt x="f58" y="f59"/>
                      <a:pt x="f58" y="f60"/>
                    </a:cubicBezTo>
                    <a:cubicBezTo>
                      <a:pt x="f58" y="f55"/>
                      <a:pt x="f12" y="f61"/>
                      <a:pt x="f47" y="f76"/>
                    </a:cubicBezTo>
                    <a:cubicBezTo>
                      <a:pt x="f16" y="f66"/>
                      <a:pt x="f18" y="f9"/>
                      <a:pt x="f43" y="f11"/>
                    </a:cubicBezTo>
                    <a:cubicBezTo>
                      <a:pt x="f78" y="f9"/>
                      <a:pt x="f12" y="f66"/>
                      <a:pt x="f10" y="f61"/>
                    </a:cubicBezTo>
                    <a:cubicBezTo>
                      <a:pt x="f49" y="f77"/>
                      <a:pt x="f53" y="f56"/>
                      <a:pt x="f7" y="f60"/>
                    </a:cubicBezTo>
                    <a:cubicBezTo>
                      <a:pt x="f6" y="f55"/>
                      <a:pt x="f7" y="f54"/>
                      <a:pt x="f80" y="f66"/>
                    </a:cubicBezTo>
                    <a:cubicBezTo>
                      <a:pt x="f80" y="f66"/>
                      <a:pt x="f80" y="f9"/>
                      <a:pt x="f8" y="f9"/>
                    </a:cubicBezTo>
                    <a:close/>
                  </a:path>
                </a:pathLst>
              </a:custGeom>
              <a:solidFill>
                <a:srgbClr val="106BA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 41">
                <a:extLst>
                  <a:ext uri="{FF2B5EF4-FFF2-40B4-BE49-F238E27FC236}">
                    <a16:creationId xmlns:a16="http://schemas.microsoft.com/office/drawing/2014/main" id="{2FBCC4F3-6BD6-A2B6-9621-E268C35BA222}"/>
                  </a:ext>
                </a:extLst>
              </p:cNvPr>
              <p:cNvSpPr/>
              <p:nvPr/>
            </p:nvSpPr>
            <p:spPr>
              <a:xfrm>
                <a:off x="4305296" y="1976439"/>
                <a:ext cx="425452" cy="2000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3"/>
                  <a:gd name="f7" fmla="val 53"/>
                  <a:gd name="f8" fmla="val 27"/>
                  <a:gd name="f9" fmla="val 28"/>
                  <a:gd name="f10" fmla="val 37"/>
                  <a:gd name="f11" fmla="val 29"/>
                  <a:gd name="f12" fmla="val 47"/>
                  <a:gd name="f13" fmla="val 31"/>
                  <a:gd name="f14" fmla="val 58"/>
                  <a:gd name="f15" fmla="val 55"/>
                  <a:gd name="f16" fmla="val 51"/>
                  <a:gd name="f17" fmla="val 26"/>
                  <a:gd name="f18" fmla="val 25"/>
                  <a:gd name="f19" fmla="val 57"/>
                  <a:gd name="f20" fmla="val 24"/>
                  <a:gd name="f21" fmla="val 70"/>
                  <a:gd name="f22" fmla="val 23"/>
                  <a:gd name="f23" fmla="val 83"/>
                  <a:gd name="f24" fmla="val 22"/>
                  <a:gd name="f25" fmla="val 93"/>
                  <a:gd name="f26" fmla="val 15"/>
                  <a:gd name="f27" fmla="val 86"/>
                  <a:gd name="f28" fmla="val 17"/>
                  <a:gd name="f29" fmla="val 77"/>
                  <a:gd name="f30" fmla="val 20"/>
                  <a:gd name="f31" fmla="val 67"/>
                  <a:gd name="f32" fmla="val 65"/>
                  <a:gd name="f33" fmla="val 63"/>
                  <a:gd name="f34" fmla="val 61"/>
                  <a:gd name="f35" fmla="val 64"/>
                  <a:gd name="f36" fmla="val 18"/>
                  <a:gd name="f37" fmla="val 68"/>
                  <a:gd name="f38" fmla="val 71"/>
                  <a:gd name="f39" fmla="val 79"/>
                  <a:gd name="f40" fmla="val 12"/>
                  <a:gd name="f41" fmla="val 94"/>
                  <a:gd name="f42" fmla="val 11"/>
                  <a:gd name="f43" fmla="val 87"/>
                  <a:gd name="f44" fmla="val 80"/>
                  <a:gd name="f45" fmla="val 14"/>
                  <a:gd name="f46" fmla="val 73"/>
                  <a:gd name="f47" fmla="val 69"/>
                  <a:gd name="f48" fmla="val 66"/>
                  <a:gd name="f49" fmla="val 16"/>
                  <a:gd name="f50" fmla="val 62"/>
                  <a:gd name="f51" fmla="val 54"/>
                  <a:gd name="f52" fmla="val 50"/>
                  <a:gd name="f53" fmla="val 13"/>
                  <a:gd name="f54" fmla="val 59"/>
                  <a:gd name="f55" fmla="val 9"/>
                  <a:gd name="f56" fmla="val 82"/>
                  <a:gd name="f57" fmla="val 91"/>
                  <a:gd name="f58" fmla="val 6"/>
                  <a:gd name="f59" fmla="val 5"/>
                  <a:gd name="f60" fmla="val 96"/>
                  <a:gd name="f61" fmla="val 4"/>
                  <a:gd name="f62" fmla="val 97"/>
                  <a:gd name="f63" fmla="val 2"/>
                  <a:gd name="f64" fmla="val 1"/>
                  <a:gd name="f65" fmla="val 98"/>
                  <a:gd name="f66" fmla="val 101"/>
                  <a:gd name="f67" fmla="val 104"/>
                  <a:gd name="f68" fmla="val 107"/>
                  <a:gd name="f69" fmla="val 109"/>
                  <a:gd name="f70" fmla="val 111"/>
                  <a:gd name="f71" fmla="val 108"/>
                  <a:gd name="f72" fmla="val 100"/>
                  <a:gd name="f73" fmla="val 3"/>
                  <a:gd name="f74" fmla="val 105"/>
                  <a:gd name="f75" fmla="val 7"/>
                  <a:gd name="f76" fmla="val 106"/>
                  <a:gd name="f77" fmla="val 103"/>
                  <a:gd name="f78" fmla="val 21"/>
                  <a:gd name="f79" fmla="val 99"/>
                  <a:gd name="f80" fmla="val 95"/>
                  <a:gd name="f81" fmla="val 34"/>
                  <a:gd name="f82" fmla="val 40"/>
                  <a:gd name="f83" fmla="val 84"/>
                  <a:gd name="f84" fmla="val 45"/>
                  <a:gd name="f85" fmla="val 81"/>
                  <a:gd name="f86" fmla="val 78"/>
                  <a:gd name="f87" fmla="val 74"/>
                  <a:gd name="f88" fmla="val 48"/>
                  <a:gd name="f89" fmla="val 49"/>
                  <a:gd name="f90" fmla="val 52"/>
                  <a:gd name="f91" fmla="val 44"/>
                  <a:gd name="f92" fmla="val 42"/>
                  <a:gd name="f93" fmla="val 41"/>
                  <a:gd name="f94" fmla="val 39"/>
                  <a:gd name="f95" fmla="val 46"/>
                  <a:gd name="f96" fmla="val 43"/>
                  <a:gd name="f97" fmla="val 38"/>
                  <a:gd name="f98" fmla="val 60"/>
                  <a:gd name="f99" fmla="val 35"/>
                  <a:gd name="f100" fmla="val 36"/>
                  <a:gd name="f101" fmla="val 56"/>
                  <a:gd name="f102" fmla="val 33"/>
                  <a:gd name="f103" fmla="val 32"/>
                  <a:gd name="f104" fmla="val 30"/>
                  <a:gd name="f105" fmla="val 72"/>
                  <a:gd name="f106" fmla="val 76"/>
                  <a:gd name="f107" fmla="val 88"/>
                  <a:gd name="f108" fmla="val 10"/>
                  <a:gd name="f109" fmla="+- 0 0 -90"/>
                  <a:gd name="f110" fmla="*/ f3 1 113"/>
                  <a:gd name="f111" fmla="*/ f4 1 53"/>
                  <a:gd name="f112" fmla="val f5"/>
                  <a:gd name="f113" fmla="val f6"/>
                  <a:gd name="f114" fmla="val f7"/>
                  <a:gd name="f115" fmla="*/ f109 f0 1"/>
                  <a:gd name="f116" fmla="+- f114 0 f112"/>
                  <a:gd name="f117" fmla="+- f113 0 f112"/>
                  <a:gd name="f118" fmla="*/ f115 1 f2"/>
                  <a:gd name="f119" fmla="*/ f117 1 113"/>
                  <a:gd name="f120" fmla="*/ f116 1 53"/>
                  <a:gd name="f121" fmla="*/ 27 f117 1"/>
                  <a:gd name="f122" fmla="*/ 28 f116 1"/>
                  <a:gd name="f123" fmla="*/ 58 f117 1"/>
                  <a:gd name="f124" fmla="*/ 29 f116 1"/>
                  <a:gd name="f125" fmla="*/ 51 f117 1"/>
                  <a:gd name="f126" fmla="*/ 26 f116 1"/>
                  <a:gd name="f127" fmla="*/ 57 f117 1"/>
                  <a:gd name="f128" fmla="*/ 24 f116 1"/>
                  <a:gd name="f129" fmla="*/ 93 f117 1"/>
                  <a:gd name="f130" fmla="*/ 15 f116 1"/>
                  <a:gd name="f131" fmla="*/ 67 f117 1"/>
                  <a:gd name="f132" fmla="*/ 22 f116 1"/>
                  <a:gd name="f133" fmla="*/ 61 f117 1"/>
                  <a:gd name="f134" fmla="*/ 20 f116 1"/>
                  <a:gd name="f135" fmla="*/ 71 f117 1"/>
                  <a:gd name="f136" fmla="*/ 17 f116 1"/>
                  <a:gd name="f137" fmla="*/ 94 f117 1"/>
                  <a:gd name="f138" fmla="*/ 11 f116 1"/>
                  <a:gd name="f139" fmla="*/ 73 f117 1"/>
                  <a:gd name="f140" fmla="*/ 62 f117 1"/>
                  <a:gd name="f141" fmla="*/ 50 f117 1"/>
                  <a:gd name="f142" fmla="*/ 13 f116 1"/>
                  <a:gd name="f143" fmla="*/ 64 f117 1"/>
                  <a:gd name="f144" fmla="*/ 91 f117 1"/>
                  <a:gd name="f145" fmla="*/ 6 f116 1"/>
                  <a:gd name="f146" fmla="*/ 97 f117 1"/>
                  <a:gd name="f147" fmla="*/ 2 f116 1"/>
                  <a:gd name="f148" fmla="*/ 98 f117 1"/>
                  <a:gd name="f149" fmla="*/ 1 f116 1"/>
                  <a:gd name="f150" fmla="*/ 107 f117 1"/>
                  <a:gd name="f151" fmla="*/ 0 f116 1"/>
                  <a:gd name="f152" fmla="*/ 113 f117 1"/>
                  <a:gd name="f153" fmla="*/ 100 f117 1"/>
                  <a:gd name="f154" fmla="*/ 3 f116 1"/>
                  <a:gd name="f155" fmla="*/ 9 f116 1"/>
                  <a:gd name="f156" fmla="*/ 103 f117 1"/>
                  <a:gd name="f157" fmla="*/ 18 f116 1"/>
                  <a:gd name="f158" fmla="*/ 25 f116 1"/>
                  <a:gd name="f159" fmla="*/ 95 f117 1"/>
                  <a:gd name="f160" fmla="*/ 34 f116 1"/>
                  <a:gd name="f161" fmla="*/ 77 f117 1"/>
                  <a:gd name="f162" fmla="*/ 45 f116 1"/>
                  <a:gd name="f163" fmla="*/ 78 f117 1"/>
                  <a:gd name="f164" fmla="*/ 47 f116 1"/>
                  <a:gd name="f165" fmla="*/ 65 f117 1"/>
                  <a:gd name="f166" fmla="*/ 49 f116 1"/>
                  <a:gd name="f167" fmla="*/ 45 f117 1"/>
                  <a:gd name="f168" fmla="*/ 52 f116 1"/>
                  <a:gd name="f169" fmla="*/ 42 f117 1"/>
                  <a:gd name="f170" fmla="*/ 51 f116 1"/>
                  <a:gd name="f171" fmla="*/ 40 f117 1"/>
                  <a:gd name="f172" fmla="*/ 48 f116 1"/>
                  <a:gd name="f173" fmla="*/ 46 f116 1"/>
                  <a:gd name="f174" fmla="*/ 44 f117 1"/>
                  <a:gd name="f175" fmla="*/ 66 f117 1"/>
                  <a:gd name="f176" fmla="*/ 39 f116 1"/>
                  <a:gd name="f177" fmla="*/ 69 f117 1"/>
                  <a:gd name="f178" fmla="*/ 54 f117 1"/>
                  <a:gd name="f179" fmla="*/ 43 f116 1"/>
                  <a:gd name="f180" fmla="*/ 46 f117 1"/>
                  <a:gd name="f181" fmla="*/ 60 f117 1"/>
                  <a:gd name="f182" fmla="*/ 37 f116 1"/>
                  <a:gd name="f183" fmla="*/ 35 f116 1"/>
                  <a:gd name="f184" fmla="*/ 32 f116 1"/>
                  <a:gd name="f185" fmla="*/ 68 f117 1"/>
                  <a:gd name="f186" fmla="*/ 30 f116 1"/>
                  <a:gd name="f187" fmla="*/ 70 f117 1"/>
                  <a:gd name="f188" fmla="*/ 76 f117 1"/>
                  <a:gd name="f189" fmla="*/ 86 f117 1"/>
                  <a:gd name="f190" fmla="*/ 37 f117 1"/>
                  <a:gd name="f191" fmla="*/ 33 f116 1"/>
                  <a:gd name="f192" fmla="*/ 12 f117 1"/>
                  <a:gd name="f193" fmla="*/ 4 f117 1"/>
                  <a:gd name="f194" fmla="*/ 31 f116 1"/>
                  <a:gd name="f195" fmla="*/ 1 f117 1"/>
                  <a:gd name="f196" fmla="*/ 21 f116 1"/>
                  <a:gd name="f197" fmla="*/ 3 f117 1"/>
                  <a:gd name="f198" fmla="*/ 16 f117 1"/>
                  <a:gd name="f199" fmla="+- f118 0 f1"/>
                  <a:gd name="f200" fmla="*/ f121 1 113"/>
                  <a:gd name="f201" fmla="*/ f122 1 53"/>
                  <a:gd name="f202" fmla="*/ f123 1 113"/>
                  <a:gd name="f203" fmla="*/ f124 1 53"/>
                  <a:gd name="f204" fmla="*/ f125 1 113"/>
                  <a:gd name="f205" fmla="*/ f126 1 53"/>
                  <a:gd name="f206" fmla="*/ f127 1 113"/>
                  <a:gd name="f207" fmla="*/ f128 1 53"/>
                  <a:gd name="f208" fmla="*/ f129 1 113"/>
                  <a:gd name="f209" fmla="*/ f130 1 53"/>
                  <a:gd name="f210" fmla="*/ f131 1 113"/>
                  <a:gd name="f211" fmla="*/ f132 1 53"/>
                  <a:gd name="f212" fmla="*/ f133 1 113"/>
                  <a:gd name="f213" fmla="*/ f134 1 53"/>
                  <a:gd name="f214" fmla="*/ f135 1 113"/>
                  <a:gd name="f215" fmla="*/ f136 1 53"/>
                  <a:gd name="f216" fmla="*/ f137 1 113"/>
                  <a:gd name="f217" fmla="*/ f138 1 53"/>
                  <a:gd name="f218" fmla="*/ f139 1 113"/>
                  <a:gd name="f219" fmla="*/ f140 1 113"/>
                  <a:gd name="f220" fmla="*/ f141 1 113"/>
                  <a:gd name="f221" fmla="*/ f142 1 53"/>
                  <a:gd name="f222" fmla="*/ f143 1 113"/>
                  <a:gd name="f223" fmla="*/ f144 1 113"/>
                  <a:gd name="f224" fmla="*/ f145 1 53"/>
                  <a:gd name="f225" fmla="*/ f146 1 113"/>
                  <a:gd name="f226" fmla="*/ f147 1 53"/>
                  <a:gd name="f227" fmla="*/ f148 1 113"/>
                  <a:gd name="f228" fmla="*/ f149 1 53"/>
                  <a:gd name="f229" fmla="*/ f150 1 113"/>
                  <a:gd name="f230" fmla="*/ f151 1 53"/>
                  <a:gd name="f231" fmla="*/ f152 1 113"/>
                  <a:gd name="f232" fmla="*/ f153 1 113"/>
                  <a:gd name="f233" fmla="*/ f154 1 53"/>
                  <a:gd name="f234" fmla="*/ f155 1 53"/>
                  <a:gd name="f235" fmla="*/ f156 1 113"/>
                  <a:gd name="f236" fmla="*/ f157 1 53"/>
                  <a:gd name="f237" fmla="*/ f158 1 53"/>
                  <a:gd name="f238" fmla="*/ f159 1 113"/>
                  <a:gd name="f239" fmla="*/ f160 1 53"/>
                  <a:gd name="f240" fmla="*/ f161 1 113"/>
                  <a:gd name="f241" fmla="*/ f162 1 53"/>
                  <a:gd name="f242" fmla="*/ f163 1 113"/>
                  <a:gd name="f243" fmla="*/ f164 1 53"/>
                  <a:gd name="f244" fmla="*/ f165 1 113"/>
                  <a:gd name="f245" fmla="*/ f166 1 53"/>
                  <a:gd name="f246" fmla="*/ f167 1 113"/>
                  <a:gd name="f247" fmla="*/ f168 1 53"/>
                  <a:gd name="f248" fmla="*/ f169 1 113"/>
                  <a:gd name="f249" fmla="*/ f170 1 53"/>
                  <a:gd name="f250" fmla="*/ f171 1 113"/>
                  <a:gd name="f251" fmla="*/ f172 1 53"/>
                  <a:gd name="f252" fmla="*/ f173 1 53"/>
                  <a:gd name="f253" fmla="*/ f174 1 113"/>
                  <a:gd name="f254" fmla="*/ f175 1 113"/>
                  <a:gd name="f255" fmla="*/ f176 1 53"/>
                  <a:gd name="f256" fmla="*/ f177 1 113"/>
                  <a:gd name="f257" fmla="*/ f178 1 113"/>
                  <a:gd name="f258" fmla="*/ f179 1 53"/>
                  <a:gd name="f259" fmla="*/ f180 1 113"/>
                  <a:gd name="f260" fmla="*/ f181 1 113"/>
                  <a:gd name="f261" fmla="*/ f182 1 53"/>
                  <a:gd name="f262" fmla="*/ f183 1 53"/>
                  <a:gd name="f263" fmla="*/ f184 1 53"/>
                  <a:gd name="f264" fmla="*/ f185 1 113"/>
                  <a:gd name="f265" fmla="*/ f186 1 53"/>
                  <a:gd name="f266" fmla="*/ f187 1 113"/>
                  <a:gd name="f267" fmla="*/ f188 1 113"/>
                  <a:gd name="f268" fmla="*/ f189 1 113"/>
                  <a:gd name="f269" fmla="*/ f190 1 113"/>
                  <a:gd name="f270" fmla="*/ f191 1 53"/>
                  <a:gd name="f271" fmla="*/ f192 1 113"/>
                  <a:gd name="f272" fmla="*/ f193 1 113"/>
                  <a:gd name="f273" fmla="*/ f194 1 53"/>
                  <a:gd name="f274" fmla="*/ f195 1 113"/>
                  <a:gd name="f275" fmla="*/ f196 1 53"/>
                  <a:gd name="f276" fmla="*/ f197 1 113"/>
                  <a:gd name="f277" fmla="*/ f198 1 113"/>
                  <a:gd name="f278" fmla="*/ 0 1 f119"/>
                  <a:gd name="f279" fmla="*/ f113 1 f119"/>
                  <a:gd name="f280" fmla="*/ 0 1 f120"/>
                  <a:gd name="f281" fmla="*/ f114 1 f120"/>
                  <a:gd name="f282" fmla="*/ f200 1 f119"/>
                  <a:gd name="f283" fmla="*/ f201 1 f120"/>
                  <a:gd name="f284" fmla="*/ f202 1 f119"/>
                  <a:gd name="f285" fmla="*/ f203 1 f120"/>
                  <a:gd name="f286" fmla="*/ f204 1 f119"/>
                  <a:gd name="f287" fmla="*/ f205 1 f120"/>
                  <a:gd name="f288" fmla="*/ f206 1 f119"/>
                  <a:gd name="f289" fmla="*/ f207 1 f120"/>
                  <a:gd name="f290" fmla="*/ f208 1 f119"/>
                  <a:gd name="f291" fmla="*/ f209 1 f120"/>
                  <a:gd name="f292" fmla="*/ f210 1 f119"/>
                  <a:gd name="f293" fmla="*/ f211 1 f120"/>
                  <a:gd name="f294" fmla="*/ f212 1 f119"/>
                  <a:gd name="f295" fmla="*/ f213 1 f120"/>
                  <a:gd name="f296" fmla="*/ f214 1 f119"/>
                  <a:gd name="f297" fmla="*/ f215 1 f120"/>
                  <a:gd name="f298" fmla="*/ f216 1 f119"/>
                  <a:gd name="f299" fmla="*/ f217 1 f120"/>
                  <a:gd name="f300" fmla="*/ f218 1 f119"/>
                  <a:gd name="f301" fmla="*/ f219 1 f119"/>
                  <a:gd name="f302" fmla="*/ f220 1 f119"/>
                  <a:gd name="f303" fmla="*/ f221 1 f120"/>
                  <a:gd name="f304" fmla="*/ f222 1 f119"/>
                  <a:gd name="f305" fmla="*/ f223 1 f119"/>
                  <a:gd name="f306" fmla="*/ f224 1 f120"/>
                  <a:gd name="f307" fmla="*/ f225 1 f119"/>
                  <a:gd name="f308" fmla="*/ f226 1 f120"/>
                  <a:gd name="f309" fmla="*/ f227 1 f119"/>
                  <a:gd name="f310" fmla="*/ f228 1 f120"/>
                  <a:gd name="f311" fmla="*/ f229 1 f119"/>
                  <a:gd name="f312" fmla="*/ f230 1 f120"/>
                  <a:gd name="f313" fmla="*/ f231 1 f119"/>
                  <a:gd name="f314" fmla="*/ f232 1 f119"/>
                  <a:gd name="f315" fmla="*/ f233 1 f120"/>
                  <a:gd name="f316" fmla="*/ f234 1 f120"/>
                  <a:gd name="f317" fmla="*/ f235 1 f119"/>
                  <a:gd name="f318" fmla="*/ f236 1 f120"/>
                  <a:gd name="f319" fmla="*/ f237 1 f120"/>
                  <a:gd name="f320" fmla="*/ f238 1 f119"/>
                  <a:gd name="f321" fmla="*/ f239 1 f120"/>
                  <a:gd name="f322" fmla="*/ f240 1 f119"/>
                  <a:gd name="f323" fmla="*/ f241 1 f120"/>
                  <a:gd name="f324" fmla="*/ f242 1 f119"/>
                  <a:gd name="f325" fmla="*/ f243 1 f120"/>
                  <a:gd name="f326" fmla="*/ f244 1 f119"/>
                  <a:gd name="f327" fmla="*/ f245 1 f120"/>
                  <a:gd name="f328" fmla="*/ f246 1 f119"/>
                  <a:gd name="f329" fmla="*/ f247 1 f120"/>
                  <a:gd name="f330" fmla="*/ f248 1 f119"/>
                  <a:gd name="f331" fmla="*/ f249 1 f120"/>
                  <a:gd name="f332" fmla="*/ f250 1 f119"/>
                  <a:gd name="f333" fmla="*/ f251 1 f120"/>
                  <a:gd name="f334" fmla="*/ f252 1 f120"/>
                  <a:gd name="f335" fmla="*/ f253 1 f119"/>
                  <a:gd name="f336" fmla="*/ f254 1 f119"/>
                  <a:gd name="f337" fmla="*/ f255 1 f120"/>
                  <a:gd name="f338" fmla="*/ f256 1 f119"/>
                  <a:gd name="f339" fmla="*/ f257 1 f119"/>
                  <a:gd name="f340" fmla="*/ f258 1 f120"/>
                  <a:gd name="f341" fmla="*/ f259 1 f119"/>
                  <a:gd name="f342" fmla="*/ f260 1 f119"/>
                  <a:gd name="f343" fmla="*/ f261 1 f120"/>
                  <a:gd name="f344" fmla="*/ f262 1 f120"/>
                  <a:gd name="f345" fmla="*/ f263 1 f120"/>
                  <a:gd name="f346" fmla="*/ f264 1 f119"/>
                  <a:gd name="f347" fmla="*/ f265 1 f120"/>
                  <a:gd name="f348" fmla="*/ f266 1 f119"/>
                  <a:gd name="f349" fmla="*/ f267 1 f119"/>
                  <a:gd name="f350" fmla="*/ f268 1 f119"/>
                  <a:gd name="f351" fmla="*/ f269 1 f119"/>
                  <a:gd name="f352" fmla="*/ f270 1 f120"/>
                  <a:gd name="f353" fmla="*/ f271 1 f119"/>
                  <a:gd name="f354" fmla="*/ f272 1 f119"/>
                  <a:gd name="f355" fmla="*/ f273 1 f120"/>
                  <a:gd name="f356" fmla="*/ f274 1 f119"/>
                  <a:gd name="f357" fmla="*/ f275 1 f120"/>
                  <a:gd name="f358" fmla="*/ f276 1 f119"/>
                  <a:gd name="f359" fmla="*/ f277 1 f119"/>
                  <a:gd name="f360" fmla="*/ f278 f110 1"/>
                  <a:gd name="f361" fmla="*/ f279 f110 1"/>
                  <a:gd name="f362" fmla="*/ f281 f111 1"/>
                  <a:gd name="f363" fmla="*/ f280 f111 1"/>
                  <a:gd name="f364" fmla="*/ f282 f110 1"/>
                  <a:gd name="f365" fmla="*/ f283 f111 1"/>
                  <a:gd name="f366" fmla="*/ f284 f110 1"/>
                  <a:gd name="f367" fmla="*/ f285 f111 1"/>
                  <a:gd name="f368" fmla="*/ f286 f110 1"/>
                  <a:gd name="f369" fmla="*/ f287 f111 1"/>
                  <a:gd name="f370" fmla="*/ f288 f110 1"/>
                  <a:gd name="f371" fmla="*/ f289 f111 1"/>
                  <a:gd name="f372" fmla="*/ f290 f110 1"/>
                  <a:gd name="f373" fmla="*/ f291 f111 1"/>
                  <a:gd name="f374" fmla="*/ f292 f110 1"/>
                  <a:gd name="f375" fmla="*/ f293 f111 1"/>
                  <a:gd name="f376" fmla="*/ f294 f110 1"/>
                  <a:gd name="f377" fmla="*/ f295 f111 1"/>
                  <a:gd name="f378" fmla="*/ f296 f110 1"/>
                  <a:gd name="f379" fmla="*/ f297 f111 1"/>
                  <a:gd name="f380" fmla="*/ f298 f110 1"/>
                  <a:gd name="f381" fmla="*/ f299 f111 1"/>
                  <a:gd name="f382" fmla="*/ f300 f110 1"/>
                  <a:gd name="f383" fmla="*/ f301 f110 1"/>
                  <a:gd name="f384" fmla="*/ f302 f110 1"/>
                  <a:gd name="f385" fmla="*/ f303 f111 1"/>
                  <a:gd name="f386" fmla="*/ f304 f110 1"/>
                  <a:gd name="f387" fmla="*/ f305 f110 1"/>
                  <a:gd name="f388" fmla="*/ f306 f111 1"/>
                  <a:gd name="f389" fmla="*/ f307 f110 1"/>
                  <a:gd name="f390" fmla="*/ f308 f111 1"/>
                  <a:gd name="f391" fmla="*/ f309 f110 1"/>
                  <a:gd name="f392" fmla="*/ f310 f111 1"/>
                  <a:gd name="f393" fmla="*/ f311 f110 1"/>
                  <a:gd name="f394" fmla="*/ f312 f111 1"/>
                  <a:gd name="f395" fmla="*/ f313 f110 1"/>
                  <a:gd name="f396" fmla="*/ f314 f110 1"/>
                  <a:gd name="f397" fmla="*/ f315 f111 1"/>
                  <a:gd name="f398" fmla="*/ f316 f111 1"/>
                  <a:gd name="f399" fmla="*/ f317 f110 1"/>
                  <a:gd name="f400" fmla="*/ f318 f111 1"/>
                  <a:gd name="f401" fmla="*/ f319 f111 1"/>
                  <a:gd name="f402" fmla="*/ f320 f110 1"/>
                  <a:gd name="f403" fmla="*/ f321 f111 1"/>
                  <a:gd name="f404" fmla="*/ f322 f110 1"/>
                  <a:gd name="f405" fmla="*/ f323 f111 1"/>
                  <a:gd name="f406" fmla="*/ f324 f110 1"/>
                  <a:gd name="f407" fmla="*/ f325 f111 1"/>
                  <a:gd name="f408" fmla="*/ f326 f110 1"/>
                  <a:gd name="f409" fmla="*/ f327 f111 1"/>
                  <a:gd name="f410" fmla="*/ f328 f110 1"/>
                  <a:gd name="f411" fmla="*/ f329 f111 1"/>
                  <a:gd name="f412" fmla="*/ f330 f110 1"/>
                  <a:gd name="f413" fmla="*/ f331 f111 1"/>
                  <a:gd name="f414" fmla="*/ f332 f110 1"/>
                  <a:gd name="f415" fmla="*/ f333 f111 1"/>
                  <a:gd name="f416" fmla="*/ f334 f111 1"/>
                  <a:gd name="f417" fmla="*/ f335 f110 1"/>
                  <a:gd name="f418" fmla="*/ f336 f110 1"/>
                  <a:gd name="f419" fmla="*/ f337 f111 1"/>
                  <a:gd name="f420" fmla="*/ f338 f110 1"/>
                  <a:gd name="f421" fmla="*/ f339 f110 1"/>
                  <a:gd name="f422" fmla="*/ f340 f111 1"/>
                  <a:gd name="f423" fmla="*/ f341 f110 1"/>
                  <a:gd name="f424" fmla="*/ f342 f110 1"/>
                  <a:gd name="f425" fmla="*/ f343 f111 1"/>
                  <a:gd name="f426" fmla="*/ f344 f111 1"/>
                  <a:gd name="f427" fmla="*/ f345 f111 1"/>
                  <a:gd name="f428" fmla="*/ f346 f110 1"/>
                  <a:gd name="f429" fmla="*/ f347 f111 1"/>
                  <a:gd name="f430" fmla="*/ f348 f110 1"/>
                  <a:gd name="f431" fmla="*/ f349 f110 1"/>
                  <a:gd name="f432" fmla="*/ f350 f110 1"/>
                  <a:gd name="f433" fmla="*/ f351 f110 1"/>
                  <a:gd name="f434" fmla="*/ f352 f111 1"/>
                  <a:gd name="f435" fmla="*/ f353 f110 1"/>
                  <a:gd name="f436" fmla="*/ f354 f110 1"/>
                  <a:gd name="f437" fmla="*/ f355 f111 1"/>
                  <a:gd name="f438" fmla="*/ f356 f110 1"/>
                  <a:gd name="f439" fmla="*/ f357 f111 1"/>
                  <a:gd name="f440" fmla="*/ f358 f110 1"/>
                  <a:gd name="f441" fmla="*/ f359 f1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99">
                    <a:pos x="f364" y="f365"/>
                  </a:cxn>
                  <a:cxn ang="f199">
                    <a:pos x="f366" y="f367"/>
                  </a:cxn>
                  <a:cxn ang="f199">
                    <a:pos x="f368" y="f369"/>
                  </a:cxn>
                  <a:cxn ang="f199">
                    <a:pos x="f370" y="f371"/>
                  </a:cxn>
                  <a:cxn ang="f199">
                    <a:pos x="f372" y="f373"/>
                  </a:cxn>
                  <a:cxn ang="f199">
                    <a:pos x="f374" y="f375"/>
                  </a:cxn>
                  <a:cxn ang="f199">
                    <a:pos x="f376" y="f377"/>
                  </a:cxn>
                  <a:cxn ang="f199">
                    <a:pos x="f376" y="f377"/>
                  </a:cxn>
                  <a:cxn ang="f199">
                    <a:pos x="f378" y="f379"/>
                  </a:cxn>
                  <a:cxn ang="f199">
                    <a:pos x="f380" y="f381"/>
                  </a:cxn>
                  <a:cxn ang="f199">
                    <a:pos x="f382" y="f373"/>
                  </a:cxn>
                  <a:cxn ang="f199">
                    <a:pos x="f383" y="f373"/>
                  </a:cxn>
                  <a:cxn ang="f199">
                    <a:pos x="f384" y="f373"/>
                  </a:cxn>
                  <a:cxn ang="f199">
                    <a:pos x="f384" y="f385"/>
                  </a:cxn>
                  <a:cxn ang="f199">
                    <a:pos x="f386" y="f385"/>
                  </a:cxn>
                  <a:cxn ang="f199">
                    <a:pos x="f387" y="f388"/>
                  </a:cxn>
                  <a:cxn ang="f199">
                    <a:pos x="f389" y="f390"/>
                  </a:cxn>
                  <a:cxn ang="f199">
                    <a:pos x="f391" y="f392"/>
                  </a:cxn>
                  <a:cxn ang="f199">
                    <a:pos x="f393" y="f394"/>
                  </a:cxn>
                  <a:cxn ang="f199">
                    <a:pos x="f395" y="f392"/>
                  </a:cxn>
                  <a:cxn ang="f199">
                    <a:pos x="f396" y="f397"/>
                  </a:cxn>
                  <a:cxn ang="f199">
                    <a:pos x="f393" y="f398"/>
                  </a:cxn>
                  <a:cxn ang="f199">
                    <a:pos x="f399" y="f400"/>
                  </a:cxn>
                  <a:cxn ang="f199">
                    <a:pos x="f380" y="f365"/>
                  </a:cxn>
                  <a:cxn ang="f199">
                    <a:pos x="f396" y="f401"/>
                  </a:cxn>
                  <a:cxn ang="f199">
                    <a:pos x="f402" y="f403"/>
                  </a:cxn>
                  <a:cxn ang="f199">
                    <a:pos x="f391" y="f403"/>
                  </a:cxn>
                  <a:cxn ang="f199">
                    <a:pos x="f404" y="f405"/>
                  </a:cxn>
                  <a:cxn ang="f199">
                    <a:pos x="f406" y="f407"/>
                  </a:cxn>
                  <a:cxn ang="f199">
                    <a:pos x="f408" y="f409"/>
                  </a:cxn>
                  <a:cxn ang="f199">
                    <a:pos x="f383" y="f409"/>
                  </a:cxn>
                  <a:cxn ang="f199">
                    <a:pos x="f410" y="f411"/>
                  </a:cxn>
                  <a:cxn ang="f199">
                    <a:pos x="f412" y="f413"/>
                  </a:cxn>
                  <a:cxn ang="f199">
                    <a:pos x="f410" y="f409"/>
                  </a:cxn>
                  <a:cxn ang="f199">
                    <a:pos x="f384" y="f409"/>
                  </a:cxn>
                  <a:cxn ang="f199">
                    <a:pos x="f412" y="f409"/>
                  </a:cxn>
                  <a:cxn ang="f199">
                    <a:pos x="f414" y="f415"/>
                  </a:cxn>
                  <a:cxn ang="f199">
                    <a:pos x="f412" y="f416"/>
                  </a:cxn>
                  <a:cxn ang="f199">
                    <a:pos x="f417" y="f416"/>
                  </a:cxn>
                  <a:cxn ang="f199">
                    <a:pos x="f418" y="f419"/>
                  </a:cxn>
                  <a:cxn ang="f199">
                    <a:pos x="f420" y="f419"/>
                  </a:cxn>
                  <a:cxn ang="f199">
                    <a:pos x="f421" y="f422"/>
                  </a:cxn>
                  <a:cxn ang="f199">
                    <a:pos x="f414" y="f422"/>
                  </a:cxn>
                  <a:cxn ang="f199">
                    <a:pos x="f423" y="f419"/>
                  </a:cxn>
                  <a:cxn ang="f199">
                    <a:pos x="f424" y="f425"/>
                  </a:cxn>
                  <a:cxn ang="f199">
                    <a:pos x="f376" y="f425"/>
                  </a:cxn>
                  <a:cxn ang="f199">
                    <a:pos x="f383" y="f426"/>
                  </a:cxn>
                  <a:cxn ang="f199">
                    <a:pos x="f376" y="f426"/>
                  </a:cxn>
                  <a:cxn ang="f199">
                    <a:pos x="f370" y="f426"/>
                  </a:cxn>
                  <a:cxn ang="f199">
                    <a:pos x="f424" y="f427"/>
                  </a:cxn>
                  <a:cxn ang="f199">
                    <a:pos x="f428" y="f429"/>
                  </a:cxn>
                  <a:cxn ang="f199">
                    <a:pos x="f430" y="f429"/>
                  </a:cxn>
                  <a:cxn ang="f199">
                    <a:pos x="f431" y="f429"/>
                  </a:cxn>
                  <a:cxn ang="f199">
                    <a:pos x="f372" y="f375"/>
                  </a:cxn>
                  <a:cxn ang="f199">
                    <a:pos x="f432" y="f369"/>
                  </a:cxn>
                  <a:cxn ang="f199">
                    <a:pos x="f430" y="f367"/>
                  </a:cxn>
                  <a:cxn ang="f199">
                    <a:pos x="f433" y="f434"/>
                  </a:cxn>
                  <a:cxn ang="f199">
                    <a:pos x="f435" y="f434"/>
                  </a:cxn>
                  <a:cxn ang="f199">
                    <a:pos x="f436" y="f437"/>
                  </a:cxn>
                  <a:cxn ang="f199">
                    <a:pos x="f438" y="f439"/>
                  </a:cxn>
                  <a:cxn ang="f199">
                    <a:pos x="f440" y="f439"/>
                  </a:cxn>
                  <a:cxn ang="f199">
                    <a:pos x="f441" y="f401"/>
                  </a:cxn>
                  <a:cxn ang="f199">
                    <a:pos x="f364" y="f365"/>
                  </a:cxn>
                </a:cxnLst>
                <a:rect l="f360" t="f363" r="f361" b="f362"/>
                <a:pathLst>
                  <a:path w="113" h="52">
                    <a:moveTo>
                      <a:pt x="f8" y="f9"/>
                    </a:moveTo>
                    <a:cubicBezTo>
                      <a:pt x="f10" y="f11"/>
                      <a:pt x="f12" y="f13"/>
                      <a:pt x="f14" y="f11"/>
                    </a:cubicBezTo>
                    <a:cubicBezTo>
                      <a:pt x="f15" y="f9"/>
                      <a:pt x="f7" y="f8"/>
                      <a:pt x="f16" y="f17"/>
                    </a:cubicBezTo>
                    <a:cubicBezTo>
                      <a:pt x="f7" y="f17"/>
                      <a:pt x="f15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24"/>
                    </a:cubicBezTo>
                    <a:cubicBezTo>
                      <a:pt x="f32" y="f24"/>
                      <a:pt x="f33" y="f22"/>
                      <a:pt x="f34" y="f30"/>
                    </a:cubicBezTo>
                    <a:cubicBezTo>
                      <a:pt x="f34" y="f30"/>
                      <a:pt x="f34" y="f30"/>
                      <a:pt x="f34" y="f30"/>
                    </a:cubicBezTo>
                    <a:cubicBezTo>
                      <a:pt x="f35" y="f36"/>
                      <a:pt x="f37" y="f28"/>
                      <a:pt x="f38" y="f28"/>
                    </a:cubicBezTo>
                    <a:cubicBezTo>
                      <a:pt x="f39" y="f26"/>
                      <a:pt x="f27" y="f40"/>
                      <a:pt x="f41" y="f42"/>
                    </a:cubicBezTo>
                    <a:cubicBezTo>
                      <a:pt x="f43" y="f42"/>
                      <a:pt x="f44" y="f45"/>
                      <a:pt x="f46" y="f26"/>
                    </a:cubicBezTo>
                    <a:cubicBezTo>
                      <a:pt x="f47" y="f26"/>
                      <a:pt x="f48" y="f49"/>
                      <a:pt x="f50" y="f26"/>
                    </a:cubicBezTo>
                    <a:cubicBezTo>
                      <a:pt x="f14" y="f26"/>
                      <a:pt x="f51" y="f49"/>
                      <a:pt x="f52" y="f26"/>
                    </a:cubicBezTo>
                    <a:cubicBezTo>
                      <a:pt x="f52" y="f45"/>
                      <a:pt x="f52" y="f45"/>
                      <a:pt x="f52" y="f53"/>
                    </a:cubicBezTo>
                    <a:cubicBezTo>
                      <a:pt x="f15" y="f53"/>
                      <a:pt x="f54" y="f53"/>
                      <a:pt x="f35" y="f53"/>
                    </a:cubicBezTo>
                    <a:cubicBezTo>
                      <a:pt x="f46" y="f55"/>
                      <a:pt x="f56" y="f55"/>
                      <a:pt x="f57" y="f58"/>
                    </a:cubicBezTo>
                    <a:cubicBezTo>
                      <a:pt x="f41" y="f59"/>
                      <a:pt x="f60" y="f61"/>
                      <a:pt x="f62" y="f63"/>
                    </a:cubicBezTo>
                    <a:cubicBezTo>
                      <a:pt x="f62" y="f64"/>
                      <a:pt x="f65" y="f64"/>
                      <a:pt x="f65" y="f64"/>
                    </a:cubicBezTo>
                    <a:cubicBezTo>
                      <a:pt x="f66" y="f63"/>
                      <a:pt x="f67" y="f64"/>
                      <a:pt x="f68" y="f5"/>
                    </a:cubicBezTo>
                    <a:cubicBezTo>
                      <a:pt x="f69" y="f5"/>
                      <a:pt x="f70" y="f5"/>
                      <a:pt x="f6" y="f64"/>
                    </a:cubicBezTo>
                    <a:cubicBezTo>
                      <a:pt x="f71" y="f64"/>
                      <a:pt x="f67" y="f63"/>
                      <a:pt x="f72" y="f73"/>
                    </a:cubicBezTo>
                    <a:cubicBezTo>
                      <a:pt x="f74" y="f73"/>
                      <a:pt x="f68" y="f75"/>
                      <a:pt x="f68" y="f55"/>
                    </a:cubicBezTo>
                    <a:cubicBezTo>
                      <a:pt x="f76" y="f40"/>
                      <a:pt x="f74" y="f26"/>
                      <a:pt x="f77" y="f36"/>
                    </a:cubicBezTo>
                    <a:cubicBezTo>
                      <a:pt x="f66" y="f78"/>
                      <a:pt x="f62" y="f22"/>
                      <a:pt x="f41" y="f9"/>
                    </a:cubicBezTo>
                    <a:cubicBezTo>
                      <a:pt x="f62" y="f17"/>
                      <a:pt x="f79" y="f17"/>
                      <a:pt x="f72" y="f18"/>
                    </a:cubicBezTo>
                    <a:cubicBezTo>
                      <a:pt x="f65" y="f9"/>
                      <a:pt x="f25" y="f11"/>
                      <a:pt x="f80" y="f81"/>
                    </a:cubicBezTo>
                    <a:cubicBezTo>
                      <a:pt x="f80" y="f81"/>
                      <a:pt x="f62" y="f81"/>
                      <a:pt x="f65" y="f81"/>
                    </a:cubicBezTo>
                    <a:cubicBezTo>
                      <a:pt x="f25" y="f82"/>
                      <a:pt x="f83" y="f82"/>
                      <a:pt x="f29" y="f84"/>
                    </a:cubicBezTo>
                    <a:cubicBezTo>
                      <a:pt x="f29" y="f84"/>
                      <a:pt x="f85" y="f84"/>
                      <a:pt x="f86" y="f12"/>
                    </a:cubicBezTo>
                    <a:cubicBezTo>
                      <a:pt x="f87" y="f88"/>
                      <a:pt x="f21" y="f16"/>
                      <a:pt x="f32" y="f89"/>
                    </a:cubicBezTo>
                    <a:cubicBezTo>
                      <a:pt x="f35" y="f88"/>
                      <a:pt x="f33" y="f89"/>
                      <a:pt x="f50" y="f89"/>
                    </a:cubicBezTo>
                    <a:cubicBezTo>
                      <a:pt x="f19" y="f7"/>
                      <a:pt x="f16" y="f7"/>
                      <a:pt x="f84" y="f90"/>
                    </a:cubicBezTo>
                    <a:cubicBezTo>
                      <a:pt x="f91" y="f90"/>
                      <a:pt x="f92" y="f90"/>
                      <a:pt x="f92" y="f16"/>
                    </a:cubicBezTo>
                    <a:cubicBezTo>
                      <a:pt x="f92" y="f89"/>
                      <a:pt x="f91" y="f89"/>
                      <a:pt x="f84" y="f89"/>
                    </a:cubicBezTo>
                    <a:cubicBezTo>
                      <a:pt x="f12" y="f89"/>
                      <a:pt x="f89" y="f89"/>
                      <a:pt x="f52" y="f89"/>
                    </a:cubicBezTo>
                    <a:cubicBezTo>
                      <a:pt x="f88" y="f89"/>
                      <a:pt x="f84" y="f89"/>
                      <a:pt x="f92" y="f89"/>
                    </a:cubicBezTo>
                    <a:cubicBezTo>
                      <a:pt x="f93" y="f52"/>
                      <a:pt x="f82" y="f89"/>
                      <a:pt x="f82" y="f88"/>
                    </a:cubicBezTo>
                    <a:cubicBezTo>
                      <a:pt x="f94" y="f12"/>
                      <a:pt x="f93" y="f95"/>
                      <a:pt x="f92" y="f95"/>
                    </a:cubicBezTo>
                    <a:cubicBezTo>
                      <a:pt x="f96" y="f95"/>
                      <a:pt x="f91" y="f95"/>
                      <a:pt x="f91" y="f95"/>
                    </a:cubicBezTo>
                    <a:cubicBezTo>
                      <a:pt x="f90" y="f84"/>
                      <a:pt x="f54" y="f93"/>
                      <a:pt x="f48" y="f94"/>
                    </a:cubicBezTo>
                    <a:cubicBezTo>
                      <a:pt x="f31" y="f94"/>
                      <a:pt x="f37" y="f94"/>
                      <a:pt x="f47" y="f94"/>
                    </a:cubicBezTo>
                    <a:cubicBezTo>
                      <a:pt x="f35" y="f93"/>
                      <a:pt x="f54" y="f93"/>
                      <a:pt x="f51" y="f96"/>
                    </a:cubicBezTo>
                    <a:cubicBezTo>
                      <a:pt x="f89" y="f91"/>
                      <a:pt x="f84" y="f91"/>
                      <a:pt x="f82" y="f96"/>
                    </a:cubicBezTo>
                    <a:cubicBezTo>
                      <a:pt x="f93" y="f82"/>
                      <a:pt x="f92" y="f82"/>
                      <a:pt x="f95" y="f94"/>
                    </a:cubicBezTo>
                    <a:cubicBezTo>
                      <a:pt x="f52" y="f94"/>
                      <a:pt x="f15" y="f97"/>
                      <a:pt x="f98" y="f10"/>
                    </a:cubicBezTo>
                    <a:cubicBezTo>
                      <a:pt x="f98" y="f10"/>
                      <a:pt x="f34" y="f10"/>
                      <a:pt x="f34" y="f10"/>
                    </a:cubicBezTo>
                    <a:cubicBezTo>
                      <a:pt x="f33" y="f10"/>
                      <a:pt x="f98" y="f99"/>
                      <a:pt x="f50" y="f99"/>
                    </a:cubicBezTo>
                    <a:cubicBezTo>
                      <a:pt x="f34" y="f81"/>
                      <a:pt x="f34" y="f99"/>
                      <a:pt x="f34" y="f99"/>
                    </a:cubicBezTo>
                    <a:cubicBezTo>
                      <a:pt x="f54" y="f100"/>
                      <a:pt x="f14" y="f100"/>
                      <a:pt x="f19" y="f99"/>
                    </a:cubicBezTo>
                    <a:cubicBezTo>
                      <a:pt x="f101" y="f102"/>
                      <a:pt x="f14" y="f103"/>
                      <a:pt x="f98" y="f103"/>
                    </a:cubicBezTo>
                    <a:cubicBezTo>
                      <a:pt x="f50" y="f13"/>
                      <a:pt x="f32" y="f104"/>
                      <a:pt x="f37" y="f104"/>
                    </a:cubicBezTo>
                    <a:cubicBezTo>
                      <a:pt x="f47" y="f11"/>
                      <a:pt x="f21" y="f11"/>
                      <a:pt x="f21" y="f104"/>
                    </a:cubicBezTo>
                    <a:cubicBezTo>
                      <a:pt x="f105" y="f81"/>
                      <a:pt x="f87" y="f13"/>
                      <a:pt x="f106" y="f104"/>
                    </a:cubicBezTo>
                    <a:cubicBezTo>
                      <a:pt x="f56" y="f9"/>
                      <a:pt x="f43" y="f18"/>
                      <a:pt x="f25" y="f24"/>
                    </a:cubicBezTo>
                    <a:cubicBezTo>
                      <a:pt x="f57" y="f22"/>
                      <a:pt x="f107" y="f20"/>
                      <a:pt x="f27" y="f17"/>
                    </a:cubicBezTo>
                    <a:cubicBezTo>
                      <a:pt x="f85" y="f11"/>
                      <a:pt x="f106" y="f9"/>
                      <a:pt x="f21" y="f11"/>
                    </a:cubicBezTo>
                    <a:cubicBezTo>
                      <a:pt x="f54" y="f103"/>
                      <a:pt x="f88" y="f102"/>
                      <a:pt x="f10" y="f102"/>
                    </a:cubicBezTo>
                    <a:cubicBezTo>
                      <a:pt x="f11" y="f81"/>
                      <a:pt x="f78" y="f99"/>
                      <a:pt x="f40" y="f102"/>
                    </a:cubicBezTo>
                    <a:cubicBezTo>
                      <a:pt x="f108" y="f102"/>
                      <a:pt x="f75" y="f103"/>
                      <a:pt x="f61" y="f13"/>
                    </a:cubicBezTo>
                    <a:cubicBezTo>
                      <a:pt x="f64" y="f11"/>
                      <a:pt x="f63" y="f18"/>
                      <a:pt x="f64" y="f78"/>
                    </a:cubicBezTo>
                    <a:cubicBezTo>
                      <a:pt x="f5" y="f78"/>
                      <a:pt x="f63" y="f24"/>
                      <a:pt x="f73" y="f78"/>
                    </a:cubicBezTo>
                    <a:cubicBezTo>
                      <a:pt x="f75" y="f78"/>
                      <a:pt x="f42" y="f20"/>
                      <a:pt x="f49" y="f18"/>
                    </a:cubicBezTo>
                    <a:cubicBezTo>
                      <a:pt x="f30" y="f17"/>
                      <a:pt x="f22" y="f17"/>
                      <a:pt x="f8" y="f9"/>
                    </a:cubicBezTo>
                    <a:close/>
                  </a:path>
                </a:pathLst>
              </a:custGeom>
              <a:solidFill>
                <a:srgbClr val="4617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42">
                <a:extLst>
                  <a:ext uri="{FF2B5EF4-FFF2-40B4-BE49-F238E27FC236}">
                    <a16:creationId xmlns:a16="http://schemas.microsoft.com/office/drawing/2014/main" id="{9B554DDE-840C-53BE-F01B-71400AE041A9}"/>
                  </a:ext>
                </a:extLst>
              </p:cNvPr>
              <p:cNvSpPr/>
              <p:nvPr/>
            </p:nvSpPr>
            <p:spPr>
              <a:xfrm>
                <a:off x="4076696" y="1758948"/>
                <a:ext cx="225427" cy="3762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100"/>
                  <a:gd name="f8" fmla="val 25"/>
                  <a:gd name="f9" fmla="val 92"/>
                  <a:gd name="f10" fmla="val 28"/>
                  <a:gd name="f11" fmla="val 31"/>
                  <a:gd name="f12" fmla="val 34"/>
                  <a:gd name="f13" fmla="val 94"/>
                  <a:gd name="f14" fmla="val 37"/>
                  <a:gd name="f15" fmla="val 95"/>
                  <a:gd name="f16" fmla="val 40"/>
                  <a:gd name="f17" fmla="val 42"/>
                  <a:gd name="f18" fmla="val 44"/>
                  <a:gd name="f19" fmla="val 93"/>
                  <a:gd name="f20" fmla="val 45"/>
                  <a:gd name="f21" fmla="val 90"/>
                  <a:gd name="f22" fmla="val 43"/>
                  <a:gd name="f23" fmla="val 30"/>
                  <a:gd name="f24" fmla="val 87"/>
                  <a:gd name="f25" fmla="val 18"/>
                  <a:gd name="f26" fmla="val 84"/>
                  <a:gd name="f27" fmla="val 6"/>
                  <a:gd name="f28" fmla="val 83"/>
                  <a:gd name="f29" fmla="val 5"/>
                  <a:gd name="f30" fmla="val 4"/>
                  <a:gd name="f31" fmla="val 3"/>
                  <a:gd name="f32" fmla="val 81"/>
                  <a:gd name="f33" fmla="val 19"/>
                  <a:gd name="f34" fmla="val 82"/>
                  <a:gd name="f35" fmla="val 33"/>
                  <a:gd name="f36" fmla="val 86"/>
                  <a:gd name="f37" fmla="val 48"/>
                  <a:gd name="f38" fmla="val 89"/>
                  <a:gd name="f39" fmla="val 35"/>
                  <a:gd name="f40" fmla="val 29"/>
                  <a:gd name="f41" fmla="val 46"/>
                  <a:gd name="f42" fmla="val 80"/>
                  <a:gd name="f43" fmla="val 41"/>
                  <a:gd name="f44" fmla="val 79"/>
                  <a:gd name="f45" fmla="val 75"/>
                  <a:gd name="f46" fmla="val 16"/>
                  <a:gd name="f47" fmla="val 71"/>
                  <a:gd name="f48" fmla="val 2"/>
                  <a:gd name="f49" fmla="val 70"/>
                  <a:gd name="f50" fmla="val 7"/>
                  <a:gd name="f51" fmla="val 69"/>
                  <a:gd name="f52" fmla="val 13"/>
                  <a:gd name="f53" fmla="val 24"/>
                  <a:gd name="f54" fmla="val 72"/>
                  <a:gd name="f55" fmla="val 74"/>
                  <a:gd name="f56" fmla="val 36"/>
                  <a:gd name="f57" fmla="val 39"/>
                  <a:gd name="f58" fmla="val 76"/>
                  <a:gd name="f59" fmla="val 73"/>
                  <a:gd name="f60" fmla="val 64"/>
                  <a:gd name="f61" fmla="val 17"/>
                  <a:gd name="f62" fmla="val 62"/>
                  <a:gd name="f63" fmla="val 59"/>
                  <a:gd name="f64" fmla="val 15"/>
                  <a:gd name="f65" fmla="val 26"/>
                  <a:gd name="f66" fmla="val 63"/>
                  <a:gd name="f67" fmla="val 38"/>
                  <a:gd name="f68" fmla="val 66"/>
                  <a:gd name="f69" fmla="val 61"/>
                  <a:gd name="f70" fmla="val 58"/>
                  <a:gd name="f71" fmla="val 22"/>
                  <a:gd name="f72" fmla="val 56"/>
                  <a:gd name="f73" fmla="val 55"/>
                  <a:gd name="f74" fmla="val 54"/>
                  <a:gd name="f75" fmla="val 50"/>
                  <a:gd name="f76" fmla="val 21"/>
                  <a:gd name="f77" fmla="val 49"/>
                  <a:gd name="f78" fmla="val 52"/>
                  <a:gd name="f79" fmla="val 53"/>
                  <a:gd name="f80" fmla="val 51"/>
                  <a:gd name="f81" fmla="val 47"/>
                  <a:gd name="f82" fmla="val 27"/>
                  <a:gd name="f83" fmla="val 32"/>
                  <a:gd name="f84" fmla="val 23"/>
                  <a:gd name="f85" fmla="val 20"/>
                  <a:gd name="f86" fmla="val 8"/>
                  <a:gd name="f87" fmla="val 10"/>
                  <a:gd name="f88" fmla="val 14"/>
                  <a:gd name="f89" fmla="val 12"/>
                  <a:gd name="f90" fmla="val 9"/>
                  <a:gd name="f91" fmla="val 1"/>
                  <a:gd name="f92" fmla="val 57"/>
                  <a:gd name="f93" fmla="val 67"/>
                  <a:gd name="f94" fmla="val 77"/>
                  <a:gd name="f95" fmla="val 91"/>
                  <a:gd name="f96" fmla="val 97"/>
                  <a:gd name="f97" fmla="val 96"/>
                  <a:gd name="f98" fmla="val 99"/>
                  <a:gd name="f99" fmla="val 98"/>
                  <a:gd name="f100" fmla="+- 0 0 -90"/>
                  <a:gd name="f101" fmla="*/ f3 1 60"/>
                  <a:gd name="f102" fmla="*/ f4 1 100"/>
                  <a:gd name="f103" fmla="val f5"/>
                  <a:gd name="f104" fmla="val f6"/>
                  <a:gd name="f105" fmla="val f7"/>
                  <a:gd name="f106" fmla="*/ f100 f0 1"/>
                  <a:gd name="f107" fmla="+- f105 0 f103"/>
                  <a:gd name="f108" fmla="+- f104 0 f103"/>
                  <a:gd name="f109" fmla="*/ f106 1 f2"/>
                  <a:gd name="f110" fmla="*/ f108 1 60"/>
                  <a:gd name="f111" fmla="*/ f107 1 100"/>
                  <a:gd name="f112" fmla="*/ 34 f108 1"/>
                  <a:gd name="f113" fmla="*/ 94 f107 1"/>
                  <a:gd name="f114" fmla="*/ 44 f108 1"/>
                  <a:gd name="f115" fmla="*/ 92 f107 1"/>
                  <a:gd name="f116" fmla="*/ 6 f108 1"/>
                  <a:gd name="f117" fmla="*/ 83 f107 1"/>
                  <a:gd name="f118" fmla="*/ 48 f108 1"/>
                  <a:gd name="f119" fmla="*/ 89 f107 1"/>
                  <a:gd name="f120" fmla="*/ 46 f108 1"/>
                  <a:gd name="f121" fmla="*/ 84 f107 1"/>
                  <a:gd name="f122" fmla="*/ 3 f108 1"/>
                  <a:gd name="f123" fmla="*/ 71 f107 1"/>
                  <a:gd name="f124" fmla="*/ 18 f108 1"/>
                  <a:gd name="f125" fmla="*/ 40 f108 1"/>
                  <a:gd name="f126" fmla="*/ 73 f107 1"/>
                  <a:gd name="f127" fmla="*/ 59 f107 1"/>
                  <a:gd name="f128" fmla="*/ 62 f107 1"/>
                  <a:gd name="f129" fmla="*/ 22 f108 1"/>
                  <a:gd name="f130" fmla="*/ 56 f107 1"/>
                  <a:gd name="f131" fmla="*/ 21 f108 1"/>
                  <a:gd name="f132" fmla="*/ 49 f107 1"/>
                  <a:gd name="f133" fmla="*/ 37 f108 1"/>
                  <a:gd name="f134" fmla="*/ 39 f108 1"/>
                  <a:gd name="f135" fmla="*/ 46 f107 1"/>
                  <a:gd name="f136" fmla="*/ 43 f108 1"/>
                  <a:gd name="f137" fmla="*/ 44 f107 1"/>
                  <a:gd name="f138" fmla="*/ 39 f107 1"/>
                  <a:gd name="f139" fmla="*/ 25 f108 1"/>
                  <a:gd name="f140" fmla="*/ 33 f107 1"/>
                  <a:gd name="f141" fmla="*/ 36 f108 1"/>
                  <a:gd name="f142" fmla="*/ 31 f107 1"/>
                  <a:gd name="f143" fmla="*/ 5 f108 1"/>
                  <a:gd name="f144" fmla="*/ 23 f107 1"/>
                  <a:gd name="f145" fmla="*/ 10 f108 1"/>
                  <a:gd name="f146" fmla="*/ 19 f107 1"/>
                  <a:gd name="f147" fmla="*/ 38 f108 1"/>
                  <a:gd name="f148" fmla="*/ 26 f107 1"/>
                  <a:gd name="f149" fmla="*/ 23 f108 1"/>
                  <a:gd name="f150" fmla="*/ 15 f107 1"/>
                  <a:gd name="f151" fmla="*/ 21 f107 1"/>
                  <a:gd name="f152" fmla="*/ 10 f107 1"/>
                  <a:gd name="f153" fmla="*/ 42 f108 1"/>
                  <a:gd name="f154" fmla="*/ 9 f107 1"/>
                  <a:gd name="f155" fmla="*/ 4 f107 1"/>
                  <a:gd name="f156" fmla="*/ 49 f108 1"/>
                  <a:gd name="f157" fmla="*/ 2 f107 1"/>
                  <a:gd name="f158" fmla="*/ 58 f108 1"/>
                  <a:gd name="f159" fmla="*/ 1 f107 1"/>
                  <a:gd name="f160" fmla="*/ 57 f108 1"/>
                  <a:gd name="f161" fmla="*/ 55 f108 1"/>
                  <a:gd name="f162" fmla="*/ 8 f107 1"/>
                  <a:gd name="f163" fmla="*/ 51 f108 1"/>
                  <a:gd name="f164" fmla="*/ 50 f108 1"/>
                  <a:gd name="f165" fmla="*/ 29 f107 1"/>
                  <a:gd name="f166" fmla="*/ 53 f108 1"/>
                  <a:gd name="f167" fmla="*/ 43 f107 1"/>
                  <a:gd name="f168" fmla="*/ 52 f108 1"/>
                  <a:gd name="f169" fmla="*/ 53 f107 1"/>
                  <a:gd name="f170" fmla="*/ 54 f108 1"/>
                  <a:gd name="f171" fmla="*/ 67 f107 1"/>
                  <a:gd name="f172" fmla="*/ 47 f108 1"/>
                  <a:gd name="f173" fmla="*/ 74 f107 1"/>
                  <a:gd name="f174" fmla="*/ 82 f107 1"/>
                  <a:gd name="f175" fmla="*/ 91 f107 1"/>
                  <a:gd name="f176" fmla="*/ 95 f107 1"/>
                  <a:gd name="f177" fmla="*/ 98 f107 1"/>
                  <a:gd name="f178" fmla="*/ 29 f108 1"/>
                  <a:gd name="f179" fmla="*/ 97 f107 1"/>
                  <a:gd name="f180" fmla="+- f109 0 f1"/>
                  <a:gd name="f181" fmla="*/ f112 1 60"/>
                  <a:gd name="f182" fmla="*/ f113 1 100"/>
                  <a:gd name="f183" fmla="*/ f114 1 60"/>
                  <a:gd name="f184" fmla="*/ f115 1 100"/>
                  <a:gd name="f185" fmla="*/ f116 1 60"/>
                  <a:gd name="f186" fmla="*/ f117 1 100"/>
                  <a:gd name="f187" fmla="*/ f118 1 60"/>
                  <a:gd name="f188" fmla="*/ f119 1 100"/>
                  <a:gd name="f189" fmla="*/ f120 1 60"/>
                  <a:gd name="f190" fmla="*/ f121 1 100"/>
                  <a:gd name="f191" fmla="*/ f122 1 60"/>
                  <a:gd name="f192" fmla="*/ f123 1 100"/>
                  <a:gd name="f193" fmla="*/ f124 1 60"/>
                  <a:gd name="f194" fmla="*/ f125 1 60"/>
                  <a:gd name="f195" fmla="*/ f126 1 100"/>
                  <a:gd name="f196" fmla="*/ f127 1 100"/>
                  <a:gd name="f197" fmla="*/ f128 1 100"/>
                  <a:gd name="f198" fmla="*/ f129 1 60"/>
                  <a:gd name="f199" fmla="*/ f130 1 100"/>
                  <a:gd name="f200" fmla="*/ f131 1 60"/>
                  <a:gd name="f201" fmla="*/ f132 1 100"/>
                  <a:gd name="f202" fmla="*/ f133 1 60"/>
                  <a:gd name="f203" fmla="*/ f134 1 60"/>
                  <a:gd name="f204" fmla="*/ f135 1 100"/>
                  <a:gd name="f205" fmla="*/ f136 1 60"/>
                  <a:gd name="f206" fmla="*/ f137 1 100"/>
                  <a:gd name="f207" fmla="*/ f138 1 100"/>
                  <a:gd name="f208" fmla="*/ f139 1 60"/>
                  <a:gd name="f209" fmla="*/ f140 1 100"/>
                  <a:gd name="f210" fmla="*/ f141 1 60"/>
                  <a:gd name="f211" fmla="*/ f142 1 100"/>
                  <a:gd name="f212" fmla="*/ f143 1 60"/>
                  <a:gd name="f213" fmla="*/ f144 1 100"/>
                  <a:gd name="f214" fmla="*/ f145 1 60"/>
                  <a:gd name="f215" fmla="*/ f146 1 100"/>
                  <a:gd name="f216" fmla="*/ f147 1 60"/>
                  <a:gd name="f217" fmla="*/ f148 1 100"/>
                  <a:gd name="f218" fmla="*/ f149 1 60"/>
                  <a:gd name="f219" fmla="*/ f150 1 100"/>
                  <a:gd name="f220" fmla="*/ f151 1 100"/>
                  <a:gd name="f221" fmla="*/ f152 1 100"/>
                  <a:gd name="f222" fmla="*/ f153 1 60"/>
                  <a:gd name="f223" fmla="*/ f154 1 100"/>
                  <a:gd name="f224" fmla="*/ f155 1 100"/>
                  <a:gd name="f225" fmla="*/ f156 1 60"/>
                  <a:gd name="f226" fmla="*/ f157 1 100"/>
                  <a:gd name="f227" fmla="*/ f158 1 60"/>
                  <a:gd name="f228" fmla="*/ f159 1 100"/>
                  <a:gd name="f229" fmla="*/ f160 1 60"/>
                  <a:gd name="f230" fmla="*/ f161 1 60"/>
                  <a:gd name="f231" fmla="*/ f162 1 100"/>
                  <a:gd name="f232" fmla="*/ f163 1 60"/>
                  <a:gd name="f233" fmla="*/ f164 1 60"/>
                  <a:gd name="f234" fmla="*/ f165 1 100"/>
                  <a:gd name="f235" fmla="*/ f166 1 60"/>
                  <a:gd name="f236" fmla="*/ f167 1 100"/>
                  <a:gd name="f237" fmla="*/ f168 1 60"/>
                  <a:gd name="f238" fmla="*/ f169 1 100"/>
                  <a:gd name="f239" fmla="*/ f170 1 60"/>
                  <a:gd name="f240" fmla="*/ f171 1 100"/>
                  <a:gd name="f241" fmla="*/ f172 1 60"/>
                  <a:gd name="f242" fmla="*/ f173 1 100"/>
                  <a:gd name="f243" fmla="*/ f174 1 100"/>
                  <a:gd name="f244" fmla="*/ f175 1 100"/>
                  <a:gd name="f245" fmla="*/ f176 1 100"/>
                  <a:gd name="f246" fmla="*/ f177 1 100"/>
                  <a:gd name="f247" fmla="*/ f178 1 60"/>
                  <a:gd name="f248" fmla="*/ f179 1 100"/>
                  <a:gd name="f249" fmla="*/ 0 1 f110"/>
                  <a:gd name="f250" fmla="*/ f104 1 f110"/>
                  <a:gd name="f251" fmla="*/ 0 1 f111"/>
                  <a:gd name="f252" fmla="*/ f105 1 f111"/>
                  <a:gd name="f253" fmla="*/ f181 1 f110"/>
                  <a:gd name="f254" fmla="*/ f182 1 f111"/>
                  <a:gd name="f255" fmla="*/ f183 1 f110"/>
                  <a:gd name="f256" fmla="*/ f184 1 f111"/>
                  <a:gd name="f257" fmla="*/ f185 1 f110"/>
                  <a:gd name="f258" fmla="*/ f186 1 f111"/>
                  <a:gd name="f259" fmla="*/ f187 1 f110"/>
                  <a:gd name="f260" fmla="*/ f188 1 f111"/>
                  <a:gd name="f261" fmla="*/ f189 1 f110"/>
                  <a:gd name="f262" fmla="*/ f190 1 f111"/>
                  <a:gd name="f263" fmla="*/ f191 1 f110"/>
                  <a:gd name="f264" fmla="*/ f192 1 f111"/>
                  <a:gd name="f265" fmla="*/ f193 1 f110"/>
                  <a:gd name="f266" fmla="*/ f194 1 f110"/>
                  <a:gd name="f267" fmla="*/ f195 1 f111"/>
                  <a:gd name="f268" fmla="*/ f196 1 f111"/>
                  <a:gd name="f269" fmla="*/ f197 1 f111"/>
                  <a:gd name="f270" fmla="*/ f198 1 f110"/>
                  <a:gd name="f271" fmla="*/ f199 1 f111"/>
                  <a:gd name="f272" fmla="*/ f200 1 f110"/>
                  <a:gd name="f273" fmla="*/ f201 1 f111"/>
                  <a:gd name="f274" fmla="*/ f202 1 f110"/>
                  <a:gd name="f275" fmla="*/ f203 1 f110"/>
                  <a:gd name="f276" fmla="*/ f204 1 f111"/>
                  <a:gd name="f277" fmla="*/ f205 1 f110"/>
                  <a:gd name="f278" fmla="*/ f206 1 f111"/>
                  <a:gd name="f279" fmla="*/ f207 1 f111"/>
                  <a:gd name="f280" fmla="*/ f208 1 f110"/>
                  <a:gd name="f281" fmla="*/ f209 1 f111"/>
                  <a:gd name="f282" fmla="*/ f210 1 f110"/>
                  <a:gd name="f283" fmla="*/ f211 1 f111"/>
                  <a:gd name="f284" fmla="*/ f212 1 f110"/>
                  <a:gd name="f285" fmla="*/ f213 1 f111"/>
                  <a:gd name="f286" fmla="*/ f214 1 f110"/>
                  <a:gd name="f287" fmla="*/ f215 1 f111"/>
                  <a:gd name="f288" fmla="*/ f216 1 f110"/>
                  <a:gd name="f289" fmla="*/ f217 1 f111"/>
                  <a:gd name="f290" fmla="*/ f218 1 f110"/>
                  <a:gd name="f291" fmla="*/ f219 1 f111"/>
                  <a:gd name="f292" fmla="*/ f220 1 f111"/>
                  <a:gd name="f293" fmla="*/ f221 1 f111"/>
                  <a:gd name="f294" fmla="*/ f222 1 f110"/>
                  <a:gd name="f295" fmla="*/ f223 1 f111"/>
                  <a:gd name="f296" fmla="*/ f224 1 f111"/>
                  <a:gd name="f297" fmla="*/ f225 1 f110"/>
                  <a:gd name="f298" fmla="*/ f226 1 f111"/>
                  <a:gd name="f299" fmla="*/ f227 1 f110"/>
                  <a:gd name="f300" fmla="*/ f228 1 f111"/>
                  <a:gd name="f301" fmla="*/ f229 1 f110"/>
                  <a:gd name="f302" fmla="*/ f230 1 f110"/>
                  <a:gd name="f303" fmla="*/ f231 1 f111"/>
                  <a:gd name="f304" fmla="*/ f232 1 f110"/>
                  <a:gd name="f305" fmla="*/ f233 1 f110"/>
                  <a:gd name="f306" fmla="*/ f234 1 f111"/>
                  <a:gd name="f307" fmla="*/ f235 1 f110"/>
                  <a:gd name="f308" fmla="*/ f236 1 f111"/>
                  <a:gd name="f309" fmla="*/ f237 1 f110"/>
                  <a:gd name="f310" fmla="*/ f238 1 f111"/>
                  <a:gd name="f311" fmla="*/ f239 1 f110"/>
                  <a:gd name="f312" fmla="*/ f240 1 f111"/>
                  <a:gd name="f313" fmla="*/ f241 1 f110"/>
                  <a:gd name="f314" fmla="*/ f242 1 f111"/>
                  <a:gd name="f315" fmla="*/ f243 1 f111"/>
                  <a:gd name="f316" fmla="*/ f244 1 f111"/>
                  <a:gd name="f317" fmla="*/ f245 1 f111"/>
                  <a:gd name="f318" fmla="*/ f246 1 f111"/>
                  <a:gd name="f319" fmla="*/ f247 1 f110"/>
                  <a:gd name="f320" fmla="*/ f248 1 f111"/>
                  <a:gd name="f321" fmla="*/ f249 f101 1"/>
                  <a:gd name="f322" fmla="*/ f250 f101 1"/>
                  <a:gd name="f323" fmla="*/ f252 f102 1"/>
                  <a:gd name="f324" fmla="*/ f251 f102 1"/>
                  <a:gd name="f325" fmla="*/ f253 f101 1"/>
                  <a:gd name="f326" fmla="*/ f254 f102 1"/>
                  <a:gd name="f327" fmla="*/ f255 f101 1"/>
                  <a:gd name="f328" fmla="*/ f256 f102 1"/>
                  <a:gd name="f329" fmla="*/ f257 f101 1"/>
                  <a:gd name="f330" fmla="*/ f258 f102 1"/>
                  <a:gd name="f331" fmla="*/ f259 f101 1"/>
                  <a:gd name="f332" fmla="*/ f260 f102 1"/>
                  <a:gd name="f333" fmla="*/ f261 f101 1"/>
                  <a:gd name="f334" fmla="*/ f262 f102 1"/>
                  <a:gd name="f335" fmla="*/ f263 f101 1"/>
                  <a:gd name="f336" fmla="*/ f264 f102 1"/>
                  <a:gd name="f337" fmla="*/ f265 f101 1"/>
                  <a:gd name="f338" fmla="*/ f266 f101 1"/>
                  <a:gd name="f339" fmla="*/ f267 f102 1"/>
                  <a:gd name="f340" fmla="*/ f268 f102 1"/>
                  <a:gd name="f341" fmla="*/ f269 f102 1"/>
                  <a:gd name="f342" fmla="*/ f270 f101 1"/>
                  <a:gd name="f343" fmla="*/ f271 f102 1"/>
                  <a:gd name="f344" fmla="*/ f272 f101 1"/>
                  <a:gd name="f345" fmla="*/ f273 f102 1"/>
                  <a:gd name="f346" fmla="*/ f274 f101 1"/>
                  <a:gd name="f347" fmla="*/ f275 f101 1"/>
                  <a:gd name="f348" fmla="*/ f276 f102 1"/>
                  <a:gd name="f349" fmla="*/ f277 f101 1"/>
                  <a:gd name="f350" fmla="*/ f278 f102 1"/>
                  <a:gd name="f351" fmla="*/ f279 f102 1"/>
                  <a:gd name="f352" fmla="*/ f280 f101 1"/>
                  <a:gd name="f353" fmla="*/ f281 f102 1"/>
                  <a:gd name="f354" fmla="*/ f282 f101 1"/>
                  <a:gd name="f355" fmla="*/ f283 f102 1"/>
                  <a:gd name="f356" fmla="*/ f284 f101 1"/>
                  <a:gd name="f357" fmla="*/ f285 f102 1"/>
                  <a:gd name="f358" fmla="*/ f286 f101 1"/>
                  <a:gd name="f359" fmla="*/ f287 f102 1"/>
                  <a:gd name="f360" fmla="*/ f288 f101 1"/>
                  <a:gd name="f361" fmla="*/ f289 f102 1"/>
                  <a:gd name="f362" fmla="*/ f290 f101 1"/>
                  <a:gd name="f363" fmla="*/ f291 f102 1"/>
                  <a:gd name="f364" fmla="*/ f292 f102 1"/>
                  <a:gd name="f365" fmla="*/ f293 f102 1"/>
                  <a:gd name="f366" fmla="*/ f294 f101 1"/>
                  <a:gd name="f367" fmla="*/ f295 f102 1"/>
                  <a:gd name="f368" fmla="*/ f296 f102 1"/>
                  <a:gd name="f369" fmla="*/ f297 f101 1"/>
                  <a:gd name="f370" fmla="*/ f298 f102 1"/>
                  <a:gd name="f371" fmla="*/ f299 f101 1"/>
                  <a:gd name="f372" fmla="*/ f300 f102 1"/>
                  <a:gd name="f373" fmla="*/ f301 f101 1"/>
                  <a:gd name="f374" fmla="*/ f302 f101 1"/>
                  <a:gd name="f375" fmla="*/ f303 f102 1"/>
                  <a:gd name="f376" fmla="*/ f304 f101 1"/>
                  <a:gd name="f377" fmla="*/ f305 f101 1"/>
                  <a:gd name="f378" fmla="*/ f306 f102 1"/>
                  <a:gd name="f379" fmla="*/ f307 f101 1"/>
                  <a:gd name="f380" fmla="*/ f308 f102 1"/>
                  <a:gd name="f381" fmla="*/ f309 f101 1"/>
                  <a:gd name="f382" fmla="*/ f310 f102 1"/>
                  <a:gd name="f383" fmla="*/ f311 f101 1"/>
                  <a:gd name="f384" fmla="*/ f312 f102 1"/>
                  <a:gd name="f385" fmla="*/ f313 f101 1"/>
                  <a:gd name="f386" fmla="*/ f314 f102 1"/>
                  <a:gd name="f387" fmla="*/ f315 f102 1"/>
                  <a:gd name="f388" fmla="*/ f316 f102 1"/>
                  <a:gd name="f389" fmla="*/ f317 f102 1"/>
                  <a:gd name="f390" fmla="*/ f318 f102 1"/>
                  <a:gd name="f391" fmla="*/ f319 f101 1"/>
                  <a:gd name="f392" fmla="*/ f320 f10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80">
                    <a:pos x="f325" y="f326"/>
                  </a:cxn>
                  <a:cxn ang="f180">
                    <a:pos x="f327" y="f328"/>
                  </a:cxn>
                  <a:cxn ang="f180">
                    <a:pos x="f329" y="f330"/>
                  </a:cxn>
                  <a:cxn ang="f180">
                    <a:pos x="f331" y="f332"/>
                  </a:cxn>
                  <a:cxn ang="f180">
                    <a:pos x="f333" y="f334"/>
                  </a:cxn>
                  <a:cxn ang="f180">
                    <a:pos x="f335" y="f336"/>
                  </a:cxn>
                  <a:cxn ang="f180">
                    <a:pos x="f337" y="f336"/>
                  </a:cxn>
                  <a:cxn ang="f180">
                    <a:pos x="f338" y="f339"/>
                  </a:cxn>
                  <a:cxn ang="f180">
                    <a:pos x="f335" y="f340"/>
                  </a:cxn>
                  <a:cxn ang="f180">
                    <a:pos x="f325" y="f341"/>
                  </a:cxn>
                  <a:cxn ang="f180">
                    <a:pos x="f342" y="f343"/>
                  </a:cxn>
                  <a:cxn ang="f180">
                    <a:pos x="f344" y="f345"/>
                  </a:cxn>
                  <a:cxn ang="f180">
                    <a:pos x="f346" y="f345"/>
                  </a:cxn>
                  <a:cxn ang="f180">
                    <a:pos x="f347" y="f348"/>
                  </a:cxn>
                  <a:cxn ang="f180">
                    <a:pos x="f349" y="f350"/>
                  </a:cxn>
                  <a:cxn ang="f180">
                    <a:pos x="f327" y="f351"/>
                  </a:cxn>
                  <a:cxn ang="f180">
                    <a:pos x="f352" y="f353"/>
                  </a:cxn>
                  <a:cxn ang="f180">
                    <a:pos x="f354" y="f353"/>
                  </a:cxn>
                  <a:cxn ang="f180">
                    <a:pos x="f347" y="f355"/>
                  </a:cxn>
                  <a:cxn ang="f180">
                    <a:pos x="f356" y="f357"/>
                  </a:cxn>
                  <a:cxn ang="f180">
                    <a:pos x="f358" y="f359"/>
                  </a:cxn>
                  <a:cxn ang="f180">
                    <a:pos x="f360" y="f361"/>
                  </a:cxn>
                  <a:cxn ang="f180">
                    <a:pos x="f362" y="f363"/>
                  </a:cxn>
                  <a:cxn ang="f180">
                    <a:pos x="f327" y="f364"/>
                  </a:cxn>
                  <a:cxn ang="f180">
                    <a:pos x="f346" y="f363"/>
                  </a:cxn>
                  <a:cxn ang="f180">
                    <a:pos x="f360" y="f365"/>
                  </a:cxn>
                  <a:cxn ang="f180">
                    <a:pos x="f366" y="f367"/>
                  </a:cxn>
                  <a:cxn ang="f180">
                    <a:pos x="f346" y="f368"/>
                  </a:cxn>
                  <a:cxn ang="f180">
                    <a:pos x="f369" y="f370"/>
                  </a:cxn>
                  <a:cxn ang="f180">
                    <a:pos x="f371" y="f372"/>
                  </a:cxn>
                  <a:cxn ang="f180">
                    <a:pos x="f373" y="f368"/>
                  </a:cxn>
                  <a:cxn ang="f180">
                    <a:pos x="f374" y="f375"/>
                  </a:cxn>
                  <a:cxn ang="f180">
                    <a:pos x="f376" y="f363"/>
                  </a:cxn>
                  <a:cxn ang="f180">
                    <a:pos x="f377" y="f378"/>
                  </a:cxn>
                  <a:cxn ang="f180">
                    <a:pos x="f379" y="f380"/>
                  </a:cxn>
                  <a:cxn ang="f180">
                    <a:pos x="f381" y="f382"/>
                  </a:cxn>
                  <a:cxn ang="f180">
                    <a:pos x="f379" y="f343"/>
                  </a:cxn>
                  <a:cxn ang="f180">
                    <a:pos x="f383" y="f384"/>
                  </a:cxn>
                  <a:cxn ang="f180">
                    <a:pos x="f385" y="f386"/>
                  </a:cxn>
                  <a:cxn ang="f180">
                    <a:pos x="f379" y="f387"/>
                  </a:cxn>
                  <a:cxn ang="f180">
                    <a:pos x="f377" y="f388"/>
                  </a:cxn>
                  <a:cxn ang="f180">
                    <a:pos x="f333" y="f389"/>
                  </a:cxn>
                  <a:cxn ang="f180">
                    <a:pos x="f333" y="f390"/>
                  </a:cxn>
                  <a:cxn ang="f180">
                    <a:pos x="f391" y="f392"/>
                  </a:cxn>
                  <a:cxn ang="f180">
                    <a:pos x="f344" y="f326"/>
                  </a:cxn>
                </a:cxnLst>
                <a:rect l="f321" t="f324" r="f322" b="f323"/>
                <a:pathLst>
                  <a:path w="60" h="10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16" y="f15"/>
                      <a:pt x="f17" y="f13"/>
                    </a:cubicBezTo>
                    <a:cubicBezTo>
                      <a:pt x="f18" y="f13"/>
                      <a:pt x="f18" y="f19"/>
                      <a:pt x="f18" y="f9"/>
                    </a:cubicBezTo>
                    <a:cubicBezTo>
                      <a:pt x="f20" y="f21"/>
                      <a:pt x="f22" y="f21"/>
                      <a:pt x="f17" y="f21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28"/>
                      <a:pt x="f30" y="f28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22" y="f26"/>
                      <a:pt x="f39" y="f26"/>
                      <a:pt x="f40" y="f32"/>
                    </a:cubicBezTo>
                    <a:cubicBezTo>
                      <a:pt x="f39" y="f32"/>
                      <a:pt x="f16" y="f26"/>
                      <a:pt x="f41" y="f26"/>
                    </a:cubicBezTo>
                    <a:cubicBezTo>
                      <a:pt x="f41" y="f32"/>
                      <a:pt x="f18" y="f42"/>
                      <a:pt x="f43" y="f44"/>
                    </a:cubicBezTo>
                    <a:cubicBezTo>
                      <a:pt x="f40" y="f45"/>
                      <a:pt x="f46" y="f47"/>
                      <a:pt x="f31" y="f47"/>
                    </a:cubicBezTo>
                    <a:cubicBezTo>
                      <a:pt x="f48" y="f47"/>
                      <a:pt x="f48" y="f47"/>
                      <a:pt x="f5" y="f49"/>
                    </a:cubicBezTo>
                    <a:cubicBezTo>
                      <a:pt x="f50" y="f51"/>
                      <a:pt x="f52" y="f49"/>
                      <a:pt x="f25" y="f47"/>
                    </a:cubicBezTo>
                    <a:cubicBezTo>
                      <a:pt x="f53" y="f54"/>
                      <a:pt x="f23" y="f55"/>
                      <a:pt x="f56" y="f45"/>
                    </a:cubicBezTo>
                    <a:cubicBezTo>
                      <a:pt x="f57" y="f58"/>
                      <a:pt x="f57" y="f58"/>
                      <a:pt x="f16" y="f59"/>
                    </a:cubicBezTo>
                    <a:cubicBezTo>
                      <a:pt x="f16" y="f47"/>
                      <a:pt x="f17" y="f54"/>
                      <a:pt x="f22" y="f49"/>
                    </a:cubicBezTo>
                    <a:cubicBezTo>
                      <a:pt x="f23" y="f60"/>
                      <a:pt x="f61" y="f62"/>
                      <a:pt x="f31" y="f63"/>
                    </a:cubicBezTo>
                    <a:cubicBezTo>
                      <a:pt x="f64" y="f63"/>
                      <a:pt x="f65" y="f66"/>
                      <a:pt x="f67" y="f68"/>
                    </a:cubicBezTo>
                    <a:cubicBezTo>
                      <a:pt x="f14" y="f60"/>
                      <a:pt x="f39" y="f60"/>
                      <a:pt x="f12" y="f62"/>
                    </a:cubicBezTo>
                    <a:cubicBezTo>
                      <a:pt x="f56" y="f69"/>
                      <a:pt x="f67" y="f62"/>
                      <a:pt x="f16" y="f66"/>
                    </a:cubicBezTo>
                    <a:cubicBezTo>
                      <a:pt x="f12" y="f63"/>
                      <a:pt x="f10" y="f70"/>
                      <a:pt x="f71" y="f72"/>
                    </a:cubicBezTo>
                    <a:cubicBezTo>
                      <a:pt x="f10" y="f73"/>
                      <a:pt x="f35" y="f63"/>
                      <a:pt x="f16" y="f63"/>
                    </a:cubicBezTo>
                    <a:cubicBezTo>
                      <a:pt x="f12" y="f74"/>
                      <a:pt x="f40" y="f75"/>
                      <a:pt x="f76" y="f77"/>
                    </a:cubicBezTo>
                    <a:cubicBezTo>
                      <a:pt x="f10" y="f77"/>
                      <a:pt x="f12" y="f78"/>
                      <a:pt x="f16" y="f79"/>
                    </a:cubicBezTo>
                    <a:cubicBezTo>
                      <a:pt x="f43" y="f80"/>
                      <a:pt x="f67" y="f80"/>
                      <a:pt x="f14" y="f77"/>
                    </a:cubicBezTo>
                    <a:cubicBezTo>
                      <a:pt x="f57" y="f37"/>
                      <a:pt x="f43" y="f75"/>
                      <a:pt x="f22" y="f77"/>
                    </a:cubicBezTo>
                    <a:cubicBezTo>
                      <a:pt x="f17" y="f81"/>
                      <a:pt x="f16" y="f81"/>
                      <a:pt x="f57" y="f41"/>
                    </a:cubicBezTo>
                    <a:cubicBezTo>
                      <a:pt x="f67" y="f41"/>
                      <a:pt x="f67" y="f20"/>
                      <a:pt x="f57" y="f20"/>
                    </a:cubicBezTo>
                    <a:cubicBezTo>
                      <a:pt x="f16" y="f18"/>
                      <a:pt x="f17" y="f20"/>
                      <a:pt x="f22" y="f18"/>
                    </a:cubicBezTo>
                    <a:cubicBezTo>
                      <a:pt x="f22" y="f17"/>
                      <a:pt x="f57" y="f17"/>
                      <a:pt x="f16" y="f57"/>
                    </a:cubicBezTo>
                    <a:cubicBezTo>
                      <a:pt x="f43" y="f67"/>
                      <a:pt x="f17" y="f57"/>
                      <a:pt x="f18" y="f57"/>
                    </a:cubicBezTo>
                    <a:cubicBezTo>
                      <a:pt x="f67" y="f14"/>
                      <a:pt x="f12" y="f39"/>
                      <a:pt x="f10" y="f39"/>
                    </a:cubicBezTo>
                    <a:cubicBezTo>
                      <a:pt x="f82" y="f39"/>
                      <a:pt x="f8" y="f39"/>
                      <a:pt x="f8" y="f35"/>
                    </a:cubicBezTo>
                    <a:cubicBezTo>
                      <a:pt x="f8" y="f11"/>
                      <a:pt x="f82" y="f11"/>
                      <a:pt x="f40" y="f11"/>
                    </a:cubicBezTo>
                    <a:cubicBezTo>
                      <a:pt x="f11" y="f11"/>
                      <a:pt x="f35" y="f83"/>
                      <a:pt x="f56" y="f35"/>
                    </a:cubicBezTo>
                    <a:cubicBezTo>
                      <a:pt x="f67" y="f35"/>
                      <a:pt x="f16" y="f12"/>
                      <a:pt x="f22" y="f12"/>
                    </a:cubicBezTo>
                    <a:cubicBezTo>
                      <a:pt x="f17" y="f11"/>
                      <a:pt x="f16" y="f11"/>
                      <a:pt x="f57" y="f11"/>
                    </a:cubicBezTo>
                    <a:cubicBezTo>
                      <a:pt x="f10" y="f82"/>
                      <a:pt x="f25" y="f84"/>
                      <a:pt x="f50" y="f84"/>
                    </a:cubicBezTo>
                    <a:cubicBezTo>
                      <a:pt x="f27" y="f84"/>
                      <a:pt x="f29" y="f84"/>
                      <a:pt x="f29" y="f84"/>
                    </a:cubicBezTo>
                    <a:cubicBezTo>
                      <a:pt x="f30" y="f71"/>
                      <a:pt x="f31" y="f76"/>
                      <a:pt x="f30" y="f85"/>
                    </a:cubicBezTo>
                    <a:cubicBezTo>
                      <a:pt x="f29" y="f25"/>
                      <a:pt x="f86" y="f33"/>
                      <a:pt x="f87" y="f33"/>
                    </a:cubicBezTo>
                    <a:cubicBezTo>
                      <a:pt x="f71" y="f76"/>
                      <a:pt x="f35" y="f53"/>
                      <a:pt x="f18" y="f40"/>
                    </a:cubicBezTo>
                    <a:cubicBezTo>
                      <a:pt x="f17" y="f82"/>
                      <a:pt x="f57" y="f82"/>
                      <a:pt x="f67" y="f65"/>
                    </a:cubicBezTo>
                    <a:cubicBezTo>
                      <a:pt x="f39" y="f76"/>
                      <a:pt x="f23" y="f76"/>
                      <a:pt x="f8" y="f25"/>
                    </a:cubicBezTo>
                    <a:cubicBezTo>
                      <a:pt x="f53" y="f61"/>
                      <a:pt x="f84" y="f61"/>
                      <a:pt x="f84" y="f64"/>
                    </a:cubicBezTo>
                    <a:cubicBezTo>
                      <a:pt x="f53" y="f52"/>
                      <a:pt x="f65" y="f88"/>
                      <a:pt x="f82" y="f64"/>
                    </a:cubicBezTo>
                    <a:cubicBezTo>
                      <a:pt x="f83" y="f61"/>
                      <a:pt x="f67" y="f33"/>
                      <a:pt x="f18" y="f76"/>
                    </a:cubicBezTo>
                    <a:cubicBezTo>
                      <a:pt x="f17" y="f33"/>
                      <a:pt x="f57" y="f33"/>
                      <a:pt x="f14" y="f46"/>
                    </a:cubicBezTo>
                    <a:cubicBezTo>
                      <a:pt x="f14" y="f46"/>
                      <a:pt x="f14" y="f64"/>
                      <a:pt x="f14" y="f64"/>
                    </a:cubicBezTo>
                    <a:cubicBezTo>
                      <a:pt x="f57" y="f52"/>
                      <a:pt x="f16" y="f64"/>
                      <a:pt x="f17" y="f64"/>
                    </a:cubicBezTo>
                    <a:cubicBezTo>
                      <a:pt x="f43" y="f52"/>
                      <a:pt x="f57" y="f89"/>
                      <a:pt x="f67" y="f87"/>
                    </a:cubicBezTo>
                    <a:cubicBezTo>
                      <a:pt x="f67" y="f87"/>
                      <a:pt x="f57" y="f87"/>
                      <a:pt x="f57" y="f90"/>
                    </a:cubicBezTo>
                    <a:cubicBezTo>
                      <a:pt x="f16" y="f90"/>
                      <a:pt x="f43" y="f90"/>
                      <a:pt x="f17" y="f90"/>
                    </a:cubicBezTo>
                    <a:cubicBezTo>
                      <a:pt x="f17" y="f50"/>
                      <a:pt x="f16" y="f50"/>
                      <a:pt x="f57" y="f27"/>
                    </a:cubicBezTo>
                    <a:cubicBezTo>
                      <a:pt x="f67" y="f27"/>
                      <a:pt x="f56" y="f29"/>
                      <a:pt x="f14" y="f30"/>
                    </a:cubicBezTo>
                    <a:cubicBezTo>
                      <a:pt x="f14" y="f48"/>
                      <a:pt x="f57" y="f31"/>
                      <a:pt x="f16" y="f31"/>
                    </a:cubicBezTo>
                    <a:cubicBezTo>
                      <a:pt x="f22" y="f30"/>
                      <a:pt x="f41" y="f30"/>
                      <a:pt x="f77" y="f48"/>
                    </a:cubicBezTo>
                    <a:cubicBezTo>
                      <a:pt x="f77" y="f91"/>
                      <a:pt x="f77" y="f91"/>
                      <a:pt x="f75" y="f91"/>
                    </a:cubicBezTo>
                    <a:cubicBezTo>
                      <a:pt x="f78" y="f48"/>
                      <a:pt x="f73" y="f5"/>
                      <a:pt x="f70" y="f91"/>
                    </a:cubicBezTo>
                    <a:cubicBezTo>
                      <a:pt x="f6" y="f48"/>
                      <a:pt x="f70" y="f31"/>
                      <a:pt x="f70" y="f31"/>
                    </a:cubicBezTo>
                    <a:cubicBezTo>
                      <a:pt x="f6" y="f29"/>
                      <a:pt x="f70" y="f30"/>
                      <a:pt x="f92" y="f30"/>
                    </a:cubicBezTo>
                    <a:cubicBezTo>
                      <a:pt x="f73" y="f30"/>
                      <a:pt x="f79" y="f30"/>
                      <a:pt x="f80" y="f30"/>
                    </a:cubicBezTo>
                    <a:cubicBezTo>
                      <a:pt x="f78" y="f27"/>
                      <a:pt x="f79" y="f27"/>
                      <a:pt x="f73" y="f86"/>
                    </a:cubicBezTo>
                    <a:cubicBezTo>
                      <a:pt x="f79" y="f86"/>
                      <a:pt x="f78" y="f86"/>
                      <a:pt x="f80" y="f86"/>
                    </a:cubicBezTo>
                    <a:cubicBezTo>
                      <a:pt x="f78" y="f64"/>
                      <a:pt x="f78" y="f64"/>
                      <a:pt x="f80" y="f64"/>
                    </a:cubicBezTo>
                    <a:cubicBezTo>
                      <a:pt x="f73" y="f61"/>
                      <a:pt x="f73" y="f76"/>
                      <a:pt x="f74" y="f82"/>
                    </a:cubicBezTo>
                    <a:cubicBezTo>
                      <a:pt x="f79" y="f23"/>
                      <a:pt x="f79" y="f23"/>
                      <a:pt x="f75" y="f40"/>
                    </a:cubicBezTo>
                    <a:cubicBezTo>
                      <a:pt x="f74" y="f83"/>
                      <a:pt x="f74" y="f67"/>
                      <a:pt x="f79" y="f57"/>
                    </a:cubicBezTo>
                    <a:cubicBezTo>
                      <a:pt x="f37" y="f43"/>
                      <a:pt x="f79" y="f17"/>
                      <a:pt x="f79" y="f22"/>
                    </a:cubicBezTo>
                    <a:cubicBezTo>
                      <a:pt x="f80" y="f41"/>
                      <a:pt x="f41" y="f18"/>
                      <a:pt x="f41" y="f37"/>
                    </a:cubicBezTo>
                    <a:cubicBezTo>
                      <a:pt x="f41" y="f78"/>
                      <a:pt x="f75" y="f80"/>
                      <a:pt x="f78" y="f79"/>
                    </a:cubicBezTo>
                    <a:cubicBezTo>
                      <a:pt x="f80" y="f73"/>
                      <a:pt x="f75" y="f79"/>
                      <a:pt x="f77" y="f79"/>
                    </a:cubicBezTo>
                    <a:cubicBezTo>
                      <a:pt x="f77" y="f73"/>
                      <a:pt x="f80" y="f73"/>
                      <a:pt x="f79" y="f72"/>
                    </a:cubicBezTo>
                    <a:cubicBezTo>
                      <a:pt x="f80" y="f70"/>
                      <a:pt x="f77" y="f6"/>
                      <a:pt x="f41" y="f6"/>
                    </a:cubicBezTo>
                    <a:cubicBezTo>
                      <a:pt x="f77" y="f69"/>
                      <a:pt x="f78" y="f66"/>
                      <a:pt x="f74" y="f93"/>
                    </a:cubicBezTo>
                    <a:cubicBezTo>
                      <a:pt x="f73" y="f51"/>
                      <a:pt x="f79" y="f47"/>
                      <a:pt x="f79" y="f55"/>
                    </a:cubicBezTo>
                    <a:cubicBezTo>
                      <a:pt x="f79" y="f45"/>
                      <a:pt x="f75" y="f55"/>
                      <a:pt x="f81" y="f55"/>
                    </a:cubicBezTo>
                    <a:cubicBezTo>
                      <a:pt x="f77" y="f94"/>
                      <a:pt x="f81" y="f32"/>
                      <a:pt x="f78" y="f34"/>
                    </a:cubicBezTo>
                    <a:cubicBezTo>
                      <a:pt x="f78" y="f34"/>
                      <a:pt x="f79" y="f34"/>
                      <a:pt x="f79" y="f34"/>
                    </a:cubicBezTo>
                    <a:cubicBezTo>
                      <a:pt x="f77" y="f26"/>
                      <a:pt x="f72" y="f36"/>
                      <a:pt x="f78" y="f38"/>
                    </a:cubicBezTo>
                    <a:cubicBezTo>
                      <a:pt x="f78" y="f38"/>
                      <a:pt x="f80" y="f21"/>
                      <a:pt x="f75" y="f95"/>
                    </a:cubicBezTo>
                    <a:cubicBezTo>
                      <a:pt x="f75" y="f95"/>
                      <a:pt x="f77" y="f95"/>
                      <a:pt x="f75" y="f19"/>
                    </a:cubicBezTo>
                    <a:cubicBezTo>
                      <a:pt x="f80" y="f13"/>
                      <a:pt x="f81" y="f9"/>
                      <a:pt x="f41" y="f15"/>
                    </a:cubicBezTo>
                    <a:cubicBezTo>
                      <a:pt x="f37" y="f96"/>
                      <a:pt x="f78" y="f97"/>
                      <a:pt x="f74" y="f7"/>
                    </a:cubicBezTo>
                    <a:cubicBezTo>
                      <a:pt x="f80" y="f7"/>
                      <a:pt x="f77" y="f98"/>
                      <a:pt x="f41" y="f99"/>
                    </a:cubicBezTo>
                    <a:cubicBezTo>
                      <a:pt x="f17" y="f96"/>
                      <a:pt x="f14" y="f7"/>
                      <a:pt x="f35" y="f99"/>
                    </a:cubicBezTo>
                    <a:cubicBezTo>
                      <a:pt x="f11" y="f99"/>
                      <a:pt x="f23" y="f98"/>
                      <a:pt x="f40" y="f96"/>
                    </a:cubicBezTo>
                    <a:cubicBezTo>
                      <a:pt x="f11" y="f97"/>
                      <a:pt x="f12" y="f98"/>
                      <a:pt x="f56" y="f96"/>
                    </a:cubicBezTo>
                    <a:cubicBezTo>
                      <a:pt x="f11" y="f15"/>
                      <a:pt x="f65" y="f13"/>
                      <a:pt x="f76" y="f13"/>
                    </a:cubicBezTo>
                    <a:cubicBezTo>
                      <a:pt x="f71" y="f9"/>
                      <a:pt x="f53" y="f19"/>
                      <a:pt x="f8" y="f9"/>
                    </a:cubicBezTo>
                    <a:close/>
                  </a:path>
                </a:pathLst>
              </a:custGeom>
              <a:solidFill>
                <a:srgbClr val="1C26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43">
                <a:extLst>
                  <a:ext uri="{FF2B5EF4-FFF2-40B4-BE49-F238E27FC236}">
                    <a16:creationId xmlns:a16="http://schemas.microsoft.com/office/drawing/2014/main" id="{ECE4B0AF-49C2-D551-36EC-01E809719968}"/>
                  </a:ext>
                </a:extLst>
              </p:cNvPr>
              <p:cNvSpPr/>
              <p:nvPr/>
            </p:nvSpPr>
            <p:spPr>
              <a:xfrm>
                <a:off x="4779961" y="1176339"/>
                <a:ext cx="260347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48"/>
                  <a:gd name="f8" fmla="val 7"/>
                  <a:gd name="f9" fmla="val 16"/>
                  <a:gd name="f10" fmla="val 8"/>
                  <a:gd name="f11" fmla="val 9"/>
                  <a:gd name="f12" fmla="val 15"/>
                  <a:gd name="f13" fmla="val 14"/>
                  <a:gd name="f14" fmla="val 12"/>
                  <a:gd name="f15" fmla="val 5"/>
                  <a:gd name="f16" fmla="val 6"/>
                  <a:gd name="f17" fmla="val 4"/>
                  <a:gd name="f18" fmla="val 11"/>
                  <a:gd name="f19" fmla="val 1"/>
                  <a:gd name="f20" fmla="val 17"/>
                  <a:gd name="f21" fmla="val 13"/>
                  <a:gd name="f22" fmla="val 18"/>
                  <a:gd name="f23" fmla="val 19"/>
                  <a:gd name="f24" fmla="val 20"/>
                  <a:gd name="f25" fmla="val 10"/>
                  <a:gd name="f26" fmla="val 21"/>
                  <a:gd name="f27" fmla="val 26"/>
                  <a:gd name="f28" fmla="val 31"/>
                  <a:gd name="f29" fmla="val 36"/>
                  <a:gd name="f30" fmla="val 37"/>
                  <a:gd name="f31" fmla="val 39"/>
                  <a:gd name="f32" fmla="val 34"/>
                  <a:gd name="f33" fmla="val 38"/>
                  <a:gd name="f34" fmla="val 32"/>
                  <a:gd name="f35" fmla="val 29"/>
                  <a:gd name="f36" fmla="val 33"/>
                  <a:gd name="f37" fmla="val 24"/>
                  <a:gd name="f38" fmla="val 22"/>
                  <a:gd name="f39" fmla="val 23"/>
                  <a:gd name="f40" fmla="val 30"/>
                  <a:gd name="f41" fmla="val 28"/>
                  <a:gd name="f42" fmla="val 40"/>
                  <a:gd name="f43" fmla="val 27"/>
                  <a:gd name="f44" fmla="val 42"/>
                  <a:gd name="f45" fmla="val 41"/>
                  <a:gd name="f46" fmla="val 43"/>
                  <a:gd name="f47" fmla="val 46"/>
                  <a:gd name="f48" fmla="val 50"/>
                  <a:gd name="f49" fmla="val 54"/>
                  <a:gd name="f50" fmla="val 55"/>
                  <a:gd name="f51" fmla="val 57"/>
                  <a:gd name="f52" fmla="val 58"/>
                  <a:gd name="f53" fmla="val 59"/>
                  <a:gd name="f54" fmla="val 61"/>
                  <a:gd name="f55" fmla="val 60"/>
                  <a:gd name="f56" fmla="val 63"/>
                  <a:gd name="f57" fmla="val 64"/>
                  <a:gd name="f58" fmla="val 65"/>
                  <a:gd name="f59" fmla="val 66"/>
                  <a:gd name="f60" fmla="val 67"/>
                  <a:gd name="f61" fmla="val 68"/>
                  <a:gd name="f62" fmla="val 44"/>
                  <a:gd name="f63" fmla="val 45"/>
                  <a:gd name="f64" fmla="val 47"/>
                  <a:gd name="f65" fmla="val 35"/>
                  <a:gd name="f66" fmla="val 25"/>
                  <a:gd name="f67" fmla="val 2"/>
                  <a:gd name="f68" fmla="+- 0 0 -90"/>
                  <a:gd name="f69" fmla="*/ f3 1 69"/>
                  <a:gd name="f70" fmla="*/ f4 1 48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69"/>
                  <a:gd name="f79" fmla="*/ f75 1 48"/>
                  <a:gd name="f80" fmla="*/ 7 f76 1"/>
                  <a:gd name="f81" fmla="*/ 16 f75 1"/>
                  <a:gd name="f82" fmla="*/ 9 f76 1"/>
                  <a:gd name="f83" fmla="*/ 14 f75 1"/>
                  <a:gd name="f84" fmla="*/ 6 f75 1"/>
                  <a:gd name="f85" fmla="*/ 16 f76 1"/>
                  <a:gd name="f86" fmla="*/ 1 f75 1"/>
                  <a:gd name="f87" fmla="*/ 13 f75 1"/>
                  <a:gd name="f88" fmla="*/ 17 f76 1"/>
                  <a:gd name="f89" fmla="*/ 20 f76 1"/>
                  <a:gd name="f90" fmla="*/ 17 f75 1"/>
                  <a:gd name="f91" fmla="*/ 21 f76 1"/>
                  <a:gd name="f92" fmla="*/ 8 f75 1"/>
                  <a:gd name="f93" fmla="*/ 36 f76 1"/>
                  <a:gd name="f94" fmla="*/ 37 f76 1"/>
                  <a:gd name="f95" fmla="*/ 11 f75 1"/>
                  <a:gd name="f96" fmla="*/ 38 f76 1"/>
                  <a:gd name="f97" fmla="*/ 19 f75 1"/>
                  <a:gd name="f98" fmla="*/ 20 f75 1"/>
                  <a:gd name="f99" fmla="*/ 26 f76 1"/>
                  <a:gd name="f100" fmla="*/ 21 f75 1"/>
                  <a:gd name="f101" fmla="*/ 23 f75 1"/>
                  <a:gd name="f102" fmla="*/ 34 f76 1"/>
                  <a:gd name="f103" fmla="*/ 33 f75 1"/>
                  <a:gd name="f104" fmla="*/ 33 f76 1"/>
                  <a:gd name="f105" fmla="*/ 30 f75 1"/>
                  <a:gd name="f106" fmla="*/ 32 f76 1"/>
                  <a:gd name="f107" fmla="*/ 24 f75 1"/>
                  <a:gd name="f108" fmla="*/ 39 f76 1"/>
                  <a:gd name="f109" fmla="*/ 42 f76 1"/>
                  <a:gd name="f110" fmla="*/ 34 f75 1"/>
                  <a:gd name="f111" fmla="*/ 41 f76 1"/>
                  <a:gd name="f112" fmla="*/ 31 f75 1"/>
                  <a:gd name="f113" fmla="*/ 43 f76 1"/>
                  <a:gd name="f114" fmla="*/ 28 f75 1"/>
                  <a:gd name="f115" fmla="*/ 50 f76 1"/>
                  <a:gd name="f116" fmla="*/ 32 f75 1"/>
                  <a:gd name="f117" fmla="*/ 54 f76 1"/>
                  <a:gd name="f118" fmla="*/ 29 f75 1"/>
                  <a:gd name="f119" fmla="*/ 57 f76 1"/>
                  <a:gd name="f120" fmla="*/ 61 f76 1"/>
                  <a:gd name="f121" fmla="*/ 60 f76 1"/>
                  <a:gd name="f122" fmla="*/ 64 f76 1"/>
                  <a:gd name="f123" fmla="*/ 67 f76 1"/>
                  <a:gd name="f124" fmla="*/ 39 f75 1"/>
                  <a:gd name="f125" fmla="*/ 44 f75 1"/>
                  <a:gd name="f126" fmla="*/ 66 f76 1"/>
                  <a:gd name="f127" fmla="*/ 45 f75 1"/>
                  <a:gd name="f128" fmla="*/ 47 f75 1"/>
                  <a:gd name="f129" fmla="*/ 44 f76 1"/>
                  <a:gd name="f130" fmla="*/ 28 f76 1"/>
                  <a:gd name="f131" fmla="*/ 24 f76 1"/>
                  <a:gd name="f132" fmla="*/ 35 f75 1"/>
                  <a:gd name="f133" fmla="*/ 15 f76 1"/>
                  <a:gd name="f134" fmla="*/ 25 f75 1"/>
                  <a:gd name="f135" fmla="*/ 25 f76 1"/>
                  <a:gd name="f136" fmla="*/ 37 f75 1"/>
                  <a:gd name="f137" fmla="*/ 42 f75 1"/>
                  <a:gd name="f138" fmla="*/ 46 f75 1"/>
                  <a:gd name="f139" fmla="*/ 2 f76 1"/>
                  <a:gd name="f140" fmla="*/ 38 f75 1"/>
                  <a:gd name="f141" fmla="*/ 1 f76 1"/>
                  <a:gd name="f142" fmla="*/ 8 f76 1"/>
                  <a:gd name="f143" fmla="*/ 18 f75 1"/>
                  <a:gd name="f144" fmla="+- f77 0 f1"/>
                  <a:gd name="f145" fmla="*/ f80 1 69"/>
                  <a:gd name="f146" fmla="*/ f81 1 48"/>
                  <a:gd name="f147" fmla="*/ f82 1 69"/>
                  <a:gd name="f148" fmla="*/ f83 1 48"/>
                  <a:gd name="f149" fmla="*/ f84 1 48"/>
                  <a:gd name="f150" fmla="*/ f85 1 69"/>
                  <a:gd name="f151" fmla="*/ f86 1 48"/>
                  <a:gd name="f152" fmla="*/ f87 1 48"/>
                  <a:gd name="f153" fmla="*/ f88 1 69"/>
                  <a:gd name="f154" fmla="*/ f89 1 69"/>
                  <a:gd name="f155" fmla="*/ f90 1 48"/>
                  <a:gd name="f156" fmla="*/ f91 1 69"/>
                  <a:gd name="f157" fmla="*/ f92 1 48"/>
                  <a:gd name="f158" fmla="*/ f93 1 69"/>
                  <a:gd name="f159" fmla="*/ f94 1 69"/>
                  <a:gd name="f160" fmla="*/ f95 1 48"/>
                  <a:gd name="f161" fmla="*/ f96 1 69"/>
                  <a:gd name="f162" fmla="*/ f97 1 48"/>
                  <a:gd name="f163" fmla="*/ f98 1 48"/>
                  <a:gd name="f164" fmla="*/ f99 1 69"/>
                  <a:gd name="f165" fmla="*/ f100 1 48"/>
                  <a:gd name="f166" fmla="*/ f101 1 48"/>
                  <a:gd name="f167" fmla="*/ f102 1 69"/>
                  <a:gd name="f168" fmla="*/ f103 1 48"/>
                  <a:gd name="f169" fmla="*/ f104 1 69"/>
                  <a:gd name="f170" fmla="*/ f105 1 48"/>
                  <a:gd name="f171" fmla="*/ f106 1 69"/>
                  <a:gd name="f172" fmla="*/ f107 1 48"/>
                  <a:gd name="f173" fmla="*/ f108 1 69"/>
                  <a:gd name="f174" fmla="*/ f109 1 69"/>
                  <a:gd name="f175" fmla="*/ f110 1 48"/>
                  <a:gd name="f176" fmla="*/ f111 1 69"/>
                  <a:gd name="f177" fmla="*/ f112 1 48"/>
                  <a:gd name="f178" fmla="*/ f113 1 69"/>
                  <a:gd name="f179" fmla="*/ f114 1 48"/>
                  <a:gd name="f180" fmla="*/ f115 1 69"/>
                  <a:gd name="f181" fmla="*/ f116 1 48"/>
                  <a:gd name="f182" fmla="*/ f117 1 69"/>
                  <a:gd name="f183" fmla="*/ f118 1 48"/>
                  <a:gd name="f184" fmla="*/ f119 1 69"/>
                  <a:gd name="f185" fmla="*/ f120 1 69"/>
                  <a:gd name="f186" fmla="*/ f121 1 69"/>
                  <a:gd name="f187" fmla="*/ f122 1 69"/>
                  <a:gd name="f188" fmla="*/ f123 1 69"/>
                  <a:gd name="f189" fmla="*/ f124 1 48"/>
                  <a:gd name="f190" fmla="*/ f125 1 48"/>
                  <a:gd name="f191" fmla="*/ f126 1 69"/>
                  <a:gd name="f192" fmla="*/ f127 1 48"/>
                  <a:gd name="f193" fmla="*/ f128 1 48"/>
                  <a:gd name="f194" fmla="*/ f129 1 69"/>
                  <a:gd name="f195" fmla="*/ f130 1 69"/>
                  <a:gd name="f196" fmla="*/ f131 1 69"/>
                  <a:gd name="f197" fmla="*/ f132 1 48"/>
                  <a:gd name="f198" fmla="*/ f133 1 69"/>
                  <a:gd name="f199" fmla="*/ f134 1 48"/>
                  <a:gd name="f200" fmla="*/ f135 1 69"/>
                  <a:gd name="f201" fmla="*/ f136 1 48"/>
                  <a:gd name="f202" fmla="*/ f137 1 48"/>
                  <a:gd name="f203" fmla="*/ f138 1 48"/>
                  <a:gd name="f204" fmla="*/ f139 1 69"/>
                  <a:gd name="f205" fmla="*/ f140 1 48"/>
                  <a:gd name="f206" fmla="*/ f141 1 69"/>
                  <a:gd name="f207" fmla="*/ f142 1 69"/>
                  <a:gd name="f208" fmla="*/ f143 1 48"/>
                  <a:gd name="f209" fmla="*/ 0 1 f78"/>
                  <a:gd name="f210" fmla="*/ f72 1 f78"/>
                  <a:gd name="f211" fmla="*/ 0 1 f79"/>
                  <a:gd name="f212" fmla="*/ f73 1 f79"/>
                  <a:gd name="f213" fmla="*/ f145 1 f78"/>
                  <a:gd name="f214" fmla="*/ f146 1 f79"/>
                  <a:gd name="f215" fmla="*/ f147 1 f78"/>
                  <a:gd name="f216" fmla="*/ f148 1 f79"/>
                  <a:gd name="f217" fmla="*/ f149 1 f79"/>
                  <a:gd name="f218" fmla="*/ f150 1 f78"/>
                  <a:gd name="f219" fmla="*/ f151 1 f79"/>
                  <a:gd name="f220" fmla="*/ f152 1 f79"/>
                  <a:gd name="f221" fmla="*/ f153 1 f78"/>
                  <a:gd name="f222" fmla="*/ f154 1 f78"/>
                  <a:gd name="f223" fmla="*/ f155 1 f79"/>
                  <a:gd name="f224" fmla="*/ f156 1 f78"/>
                  <a:gd name="f225" fmla="*/ f157 1 f79"/>
                  <a:gd name="f226" fmla="*/ f158 1 f78"/>
                  <a:gd name="f227" fmla="*/ f159 1 f78"/>
                  <a:gd name="f228" fmla="*/ f160 1 f79"/>
                  <a:gd name="f229" fmla="*/ f161 1 f78"/>
                  <a:gd name="f230" fmla="*/ f162 1 f79"/>
                  <a:gd name="f231" fmla="*/ f163 1 f79"/>
                  <a:gd name="f232" fmla="*/ f164 1 f78"/>
                  <a:gd name="f233" fmla="*/ f165 1 f79"/>
                  <a:gd name="f234" fmla="*/ f166 1 f79"/>
                  <a:gd name="f235" fmla="*/ f167 1 f78"/>
                  <a:gd name="f236" fmla="*/ f168 1 f79"/>
                  <a:gd name="f237" fmla="*/ f169 1 f78"/>
                  <a:gd name="f238" fmla="*/ f170 1 f79"/>
                  <a:gd name="f239" fmla="*/ f171 1 f78"/>
                  <a:gd name="f240" fmla="*/ f172 1 f79"/>
                  <a:gd name="f241" fmla="*/ f173 1 f78"/>
                  <a:gd name="f242" fmla="*/ f174 1 f78"/>
                  <a:gd name="f243" fmla="*/ f175 1 f79"/>
                  <a:gd name="f244" fmla="*/ f176 1 f78"/>
                  <a:gd name="f245" fmla="*/ f177 1 f79"/>
                  <a:gd name="f246" fmla="*/ f178 1 f78"/>
                  <a:gd name="f247" fmla="*/ f179 1 f79"/>
                  <a:gd name="f248" fmla="*/ f180 1 f78"/>
                  <a:gd name="f249" fmla="*/ f181 1 f79"/>
                  <a:gd name="f250" fmla="*/ f182 1 f78"/>
                  <a:gd name="f251" fmla="*/ f183 1 f79"/>
                  <a:gd name="f252" fmla="*/ f184 1 f78"/>
                  <a:gd name="f253" fmla="*/ f185 1 f78"/>
                  <a:gd name="f254" fmla="*/ f186 1 f78"/>
                  <a:gd name="f255" fmla="*/ f187 1 f78"/>
                  <a:gd name="f256" fmla="*/ f188 1 f78"/>
                  <a:gd name="f257" fmla="*/ f189 1 f79"/>
                  <a:gd name="f258" fmla="*/ f190 1 f79"/>
                  <a:gd name="f259" fmla="*/ f191 1 f78"/>
                  <a:gd name="f260" fmla="*/ f192 1 f79"/>
                  <a:gd name="f261" fmla="*/ f193 1 f79"/>
                  <a:gd name="f262" fmla="*/ f194 1 f78"/>
                  <a:gd name="f263" fmla="*/ f195 1 f78"/>
                  <a:gd name="f264" fmla="*/ f196 1 f78"/>
                  <a:gd name="f265" fmla="*/ f197 1 f79"/>
                  <a:gd name="f266" fmla="*/ f198 1 f78"/>
                  <a:gd name="f267" fmla="*/ f199 1 f79"/>
                  <a:gd name="f268" fmla="*/ f200 1 f78"/>
                  <a:gd name="f269" fmla="*/ f201 1 f79"/>
                  <a:gd name="f270" fmla="*/ f202 1 f79"/>
                  <a:gd name="f271" fmla="*/ f203 1 f79"/>
                  <a:gd name="f272" fmla="*/ f204 1 f78"/>
                  <a:gd name="f273" fmla="*/ f205 1 f79"/>
                  <a:gd name="f274" fmla="*/ f206 1 f78"/>
                  <a:gd name="f275" fmla="*/ f207 1 f78"/>
                  <a:gd name="f276" fmla="*/ f208 1 f79"/>
                  <a:gd name="f277" fmla="*/ f209 f69 1"/>
                  <a:gd name="f278" fmla="*/ f210 f69 1"/>
                  <a:gd name="f279" fmla="*/ f212 f70 1"/>
                  <a:gd name="f280" fmla="*/ f211 f70 1"/>
                  <a:gd name="f281" fmla="*/ f213 f69 1"/>
                  <a:gd name="f282" fmla="*/ f214 f70 1"/>
                  <a:gd name="f283" fmla="*/ f215 f69 1"/>
                  <a:gd name="f284" fmla="*/ f216 f70 1"/>
                  <a:gd name="f285" fmla="*/ f217 f70 1"/>
                  <a:gd name="f286" fmla="*/ f218 f69 1"/>
                  <a:gd name="f287" fmla="*/ f219 f70 1"/>
                  <a:gd name="f288" fmla="*/ f220 f70 1"/>
                  <a:gd name="f289" fmla="*/ f221 f69 1"/>
                  <a:gd name="f290" fmla="*/ f222 f69 1"/>
                  <a:gd name="f291" fmla="*/ f223 f70 1"/>
                  <a:gd name="f292" fmla="*/ f224 f69 1"/>
                  <a:gd name="f293" fmla="*/ f225 f70 1"/>
                  <a:gd name="f294" fmla="*/ f226 f69 1"/>
                  <a:gd name="f295" fmla="*/ f227 f69 1"/>
                  <a:gd name="f296" fmla="*/ f228 f70 1"/>
                  <a:gd name="f297" fmla="*/ f229 f69 1"/>
                  <a:gd name="f298" fmla="*/ f230 f70 1"/>
                  <a:gd name="f299" fmla="*/ f231 f70 1"/>
                  <a:gd name="f300" fmla="*/ f232 f69 1"/>
                  <a:gd name="f301" fmla="*/ f233 f70 1"/>
                  <a:gd name="f302" fmla="*/ f234 f70 1"/>
                  <a:gd name="f303" fmla="*/ f235 f69 1"/>
                  <a:gd name="f304" fmla="*/ f236 f70 1"/>
                  <a:gd name="f305" fmla="*/ f237 f69 1"/>
                  <a:gd name="f306" fmla="*/ f238 f70 1"/>
                  <a:gd name="f307" fmla="*/ f239 f69 1"/>
                  <a:gd name="f308" fmla="*/ f240 f70 1"/>
                  <a:gd name="f309" fmla="*/ f241 f69 1"/>
                  <a:gd name="f310" fmla="*/ f242 f69 1"/>
                  <a:gd name="f311" fmla="*/ f243 f70 1"/>
                  <a:gd name="f312" fmla="*/ f244 f69 1"/>
                  <a:gd name="f313" fmla="*/ f245 f70 1"/>
                  <a:gd name="f314" fmla="*/ f246 f69 1"/>
                  <a:gd name="f315" fmla="*/ f247 f70 1"/>
                  <a:gd name="f316" fmla="*/ f248 f69 1"/>
                  <a:gd name="f317" fmla="*/ f249 f70 1"/>
                  <a:gd name="f318" fmla="*/ f250 f69 1"/>
                  <a:gd name="f319" fmla="*/ f251 f70 1"/>
                  <a:gd name="f320" fmla="*/ f252 f69 1"/>
                  <a:gd name="f321" fmla="*/ f253 f69 1"/>
                  <a:gd name="f322" fmla="*/ f254 f69 1"/>
                  <a:gd name="f323" fmla="*/ f255 f69 1"/>
                  <a:gd name="f324" fmla="*/ f256 f69 1"/>
                  <a:gd name="f325" fmla="*/ f257 f70 1"/>
                  <a:gd name="f326" fmla="*/ f258 f70 1"/>
                  <a:gd name="f327" fmla="*/ f259 f69 1"/>
                  <a:gd name="f328" fmla="*/ f260 f70 1"/>
                  <a:gd name="f329" fmla="*/ f261 f70 1"/>
                  <a:gd name="f330" fmla="*/ f262 f69 1"/>
                  <a:gd name="f331" fmla="*/ f263 f69 1"/>
                  <a:gd name="f332" fmla="*/ f264 f69 1"/>
                  <a:gd name="f333" fmla="*/ f265 f70 1"/>
                  <a:gd name="f334" fmla="*/ f266 f69 1"/>
                  <a:gd name="f335" fmla="*/ f267 f70 1"/>
                  <a:gd name="f336" fmla="*/ f268 f69 1"/>
                  <a:gd name="f337" fmla="*/ f269 f70 1"/>
                  <a:gd name="f338" fmla="*/ f270 f70 1"/>
                  <a:gd name="f339" fmla="*/ f271 f70 1"/>
                  <a:gd name="f340" fmla="*/ f272 f69 1"/>
                  <a:gd name="f341" fmla="*/ f273 f70 1"/>
                  <a:gd name="f342" fmla="*/ f274 f69 1"/>
                  <a:gd name="f343" fmla="*/ f275 f69 1"/>
                  <a:gd name="f344" fmla="*/ f276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4">
                    <a:pos x="f281" y="f282"/>
                  </a:cxn>
                  <a:cxn ang="f144">
                    <a:pos x="f283" y="f282"/>
                  </a:cxn>
                  <a:cxn ang="f144">
                    <a:pos x="f283" y="f284"/>
                  </a:cxn>
                  <a:cxn ang="f144">
                    <a:pos x="f281" y="f285"/>
                  </a:cxn>
                  <a:cxn ang="f144">
                    <a:pos x="f286" y="f287"/>
                  </a:cxn>
                  <a:cxn ang="f144">
                    <a:pos x="f286" y="f288"/>
                  </a:cxn>
                  <a:cxn ang="f144">
                    <a:pos x="f289" y="f282"/>
                  </a:cxn>
                  <a:cxn ang="f144">
                    <a:pos x="f290" y="f291"/>
                  </a:cxn>
                  <a:cxn ang="f144">
                    <a:pos x="f290" y="f282"/>
                  </a:cxn>
                  <a:cxn ang="f144">
                    <a:pos x="f292" y="f293"/>
                  </a:cxn>
                  <a:cxn ang="f144">
                    <a:pos x="f294" y="f293"/>
                  </a:cxn>
                  <a:cxn ang="f144">
                    <a:pos x="f295" y="f296"/>
                  </a:cxn>
                  <a:cxn ang="f144">
                    <a:pos x="f295" y="f282"/>
                  </a:cxn>
                  <a:cxn ang="f144">
                    <a:pos x="f297" y="f298"/>
                  </a:cxn>
                  <a:cxn ang="f144">
                    <a:pos x="f294" y="f299"/>
                  </a:cxn>
                  <a:cxn ang="f144">
                    <a:pos x="f300" y="f299"/>
                  </a:cxn>
                  <a:cxn ang="f144">
                    <a:pos x="f294" y="f301"/>
                  </a:cxn>
                  <a:cxn ang="f144">
                    <a:pos x="f300" y="f302"/>
                  </a:cxn>
                  <a:cxn ang="f144">
                    <a:pos x="f303" y="f304"/>
                  </a:cxn>
                  <a:cxn ang="f144">
                    <a:pos x="f305" y="f306"/>
                  </a:cxn>
                  <a:cxn ang="f144">
                    <a:pos x="f307" y="f308"/>
                  </a:cxn>
                  <a:cxn ang="f144">
                    <a:pos x="f309" y="f302"/>
                  </a:cxn>
                  <a:cxn ang="f144">
                    <a:pos x="f310" y="f311"/>
                  </a:cxn>
                  <a:cxn ang="f144">
                    <a:pos x="f312" y="f313"/>
                  </a:cxn>
                  <a:cxn ang="f144">
                    <a:pos x="f314" y="f315"/>
                  </a:cxn>
                  <a:cxn ang="f144">
                    <a:pos x="f316" y="f306"/>
                  </a:cxn>
                  <a:cxn ang="f144">
                    <a:pos x="f316" y="f317"/>
                  </a:cxn>
                  <a:cxn ang="f144">
                    <a:pos x="f318" y="f319"/>
                  </a:cxn>
                  <a:cxn ang="f144">
                    <a:pos x="f318" y="f319"/>
                  </a:cxn>
                  <a:cxn ang="f144">
                    <a:pos x="f320" y="f315"/>
                  </a:cxn>
                  <a:cxn ang="f144">
                    <a:pos x="f321" y="f311"/>
                  </a:cxn>
                  <a:cxn ang="f144">
                    <a:pos x="f322" y="f319"/>
                  </a:cxn>
                  <a:cxn ang="f144">
                    <a:pos x="f323" y="f306"/>
                  </a:cxn>
                  <a:cxn ang="f144">
                    <a:pos x="f324" y="f304"/>
                  </a:cxn>
                  <a:cxn ang="f144">
                    <a:pos x="f324" y="f311"/>
                  </a:cxn>
                  <a:cxn ang="f144">
                    <a:pos x="f324" y="f325"/>
                  </a:cxn>
                  <a:cxn ang="f144">
                    <a:pos x="f324" y="f326"/>
                  </a:cxn>
                  <a:cxn ang="f144">
                    <a:pos x="f327" y="f328"/>
                  </a:cxn>
                  <a:cxn ang="f144">
                    <a:pos x="f316" y="f329"/>
                  </a:cxn>
                  <a:cxn ang="f144">
                    <a:pos x="f330" y="f328"/>
                  </a:cxn>
                  <a:cxn ang="f144">
                    <a:pos x="f307" y="f326"/>
                  </a:cxn>
                  <a:cxn ang="f144">
                    <a:pos x="f331" y="f326"/>
                  </a:cxn>
                  <a:cxn ang="f144">
                    <a:pos x="f332" y="f333"/>
                  </a:cxn>
                  <a:cxn ang="f144">
                    <a:pos x="f334" y="f335"/>
                  </a:cxn>
                  <a:cxn ang="f144">
                    <a:pos x="f336" y="f337"/>
                  </a:cxn>
                  <a:cxn ang="f144">
                    <a:pos x="f300" y="f338"/>
                  </a:cxn>
                  <a:cxn ang="f144">
                    <a:pos x="f283" y="f339"/>
                  </a:cxn>
                  <a:cxn ang="f144">
                    <a:pos x="f340" y="f341"/>
                  </a:cxn>
                  <a:cxn ang="f144">
                    <a:pos x="f342" y="f313"/>
                  </a:cxn>
                  <a:cxn ang="f144">
                    <a:pos x="f343" y="f344"/>
                  </a:cxn>
                  <a:cxn ang="f144">
                    <a:pos x="f281" y="f282"/>
                  </a:cxn>
                </a:cxnLst>
                <a:rect l="f277" t="f280" r="f278" b="f279"/>
                <a:pathLst>
                  <a:path w="69" h="48">
                    <a:moveTo>
                      <a:pt x="f8" y="f9"/>
                    </a:moveTo>
                    <a:cubicBezTo>
                      <a:pt x="f10" y="f9"/>
                      <a:pt x="f10" y="f9"/>
                      <a:pt x="f11" y="f9"/>
                    </a:cubicBezTo>
                    <a:cubicBezTo>
                      <a:pt x="f11" y="f12"/>
                      <a:pt x="f11" y="f12"/>
                      <a:pt x="f11" y="f13"/>
                    </a:cubicBezTo>
                    <a:cubicBezTo>
                      <a:pt x="f10" y="f14"/>
                      <a:pt x="f15" y="f11"/>
                      <a:pt x="f8" y="f16"/>
                    </a:cubicBezTo>
                    <a:cubicBezTo>
                      <a:pt x="f11" y="f17"/>
                      <a:pt x="f18" y="f5"/>
                      <a:pt x="f9" y="f19"/>
                    </a:cubicBezTo>
                    <a:cubicBezTo>
                      <a:pt x="f9" y="f15"/>
                      <a:pt x="f20" y="f11"/>
                      <a:pt x="f9" y="f21"/>
                    </a:cubicBezTo>
                    <a:cubicBezTo>
                      <a:pt x="f12" y="f13"/>
                      <a:pt x="f9" y="f9"/>
                      <a:pt x="f20" y="f9"/>
                    </a:cubicBezTo>
                    <a:cubicBezTo>
                      <a:pt x="f22" y="f9"/>
                      <a:pt x="f23" y="f20"/>
                      <a:pt x="f24" y="f20"/>
                    </a:cubicBezTo>
                    <a:cubicBezTo>
                      <a:pt x="f24" y="f20"/>
                      <a:pt x="f24" y="f9"/>
                      <a:pt x="f24" y="f9"/>
                    </a:cubicBezTo>
                    <a:cubicBezTo>
                      <a:pt x="f23" y="f21"/>
                      <a:pt x="f23" y="f25"/>
                      <a:pt x="f26" y="f10"/>
                    </a:cubicBezTo>
                    <a:cubicBezTo>
                      <a:pt x="f27" y="f8"/>
                      <a:pt x="f28" y="f10"/>
                      <a:pt x="f29" y="f10"/>
                    </a:cubicBezTo>
                    <a:cubicBezTo>
                      <a:pt x="f30" y="f10"/>
                      <a:pt x="f31" y="f25"/>
                      <a:pt x="f30" y="f18"/>
                    </a:cubicBezTo>
                    <a:cubicBezTo>
                      <a:pt x="f32" y="f21"/>
                      <a:pt x="f29" y="f12"/>
                      <a:pt x="f30" y="f9"/>
                    </a:cubicBezTo>
                    <a:cubicBezTo>
                      <a:pt x="f33" y="f20"/>
                      <a:pt x="f31" y="f20"/>
                      <a:pt x="f33" y="f23"/>
                    </a:cubicBezTo>
                    <a:cubicBezTo>
                      <a:pt x="f33" y="f24"/>
                      <a:pt x="f30" y="f24"/>
                      <a:pt x="f29" y="f24"/>
                    </a:cubicBezTo>
                    <a:cubicBezTo>
                      <a:pt x="f34" y="f24"/>
                      <a:pt x="f35" y="f24"/>
                      <a:pt x="f27" y="f24"/>
                    </a:cubicBezTo>
                    <a:cubicBezTo>
                      <a:pt x="f35" y="f24"/>
                      <a:pt x="f36" y="f23"/>
                      <a:pt x="f29" y="f26"/>
                    </a:cubicBezTo>
                    <a:cubicBezTo>
                      <a:pt x="f36" y="f37"/>
                      <a:pt x="f35" y="f38"/>
                      <a:pt x="f27" y="f39"/>
                    </a:cubicBezTo>
                    <a:cubicBezTo>
                      <a:pt x="f40" y="f39"/>
                      <a:pt x="f40" y="f39"/>
                      <a:pt x="f32" y="f36"/>
                    </a:cubicBezTo>
                    <a:cubicBezTo>
                      <a:pt x="f32" y="f34"/>
                      <a:pt x="f32" y="f28"/>
                      <a:pt x="f36" y="f40"/>
                    </a:cubicBezTo>
                    <a:cubicBezTo>
                      <a:pt x="f36" y="f41"/>
                      <a:pt x="f40" y="f27"/>
                      <a:pt x="f34" y="f37"/>
                    </a:cubicBezTo>
                    <a:cubicBezTo>
                      <a:pt x="f32" y="f38"/>
                      <a:pt x="f30" y="f38"/>
                      <a:pt x="f31" y="f39"/>
                    </a:cubicBezTo>
                    <a:cubicBezTo>
                      <a:pt x="f42" y="f43"/>
                      <a:pt x="f31" y="f28"/>
                      <a:pt x="f44" y="f32"/>
                    </a:cubicBezTo>
                    <a:cubicBezTo>
                      <a:pt x="f44" y="f36"/>
                      <a:pt x="f45" y="f34"/>
                      <a:pt x="f45" y="f28"/>
                    </a:cubicBezTo>
                    <a:cubicBezTo>
                      <a:pt x="f45" y="f40"/>
                      <a:pt x="f45" y="f41"/>
                      <a:pt x="f46" y="f41"/>
                    </a:cubicBezTo>
                    <a:cubicBezTo>
                      <a:pt x="f47" y="f27"/>
                      <a:pt x="f7" y="f43"/>
                      <a:pt x="f48" y="f40"/>
                    </a:cubicBezTo>
                    <a:cubicBezTo>
                      <a:pt x="f48" y="f28"/>
                      <a:pt x="f48" y="f34"/>
                      <a:pt x="f48" y="f34"/>
                    </a:cubicBezTo>
                    <a:cubicBezTo>
                      <a:pt x="f48" y="f40"/>
                      <a:pt x="f48" y="f41"/>
                      <a:pt x="f49" y="f35"/>
                    </a:cubicBezTo>
                    <a:cubicBezTo>
                      <a:pt x="f49" y="f35"/>
                      <a:pt x="f49" y="f35"/>
                      <a:pt x="f49" y="f35"/>
                    </a:cubicBezTo>
                    <a:cubicBezTo>
                      <a:pt x="f49" y="f43"/>
                      <a:pt x="f50" y="f27"/>
                      <a:pt x="f51" y="f41"/>
                    </a:cubicBezTo>
                    <a:cubicBezTo>
                      <a:pt x="f52" y="f40"/>
                      <a:pt x="f53" y="f34"/>
                      <a:pt x="f54" y="f32"/>
                    </a:cubicBezTo>
                    <a:cubicBezTo>
                      <a:pt x="f55" y="f34"/>
                      <a:pt x="f52" y="f40"/>
                      <a:pt x="f55" y="f35"/>
                    </a:cubicBezTo>
                    <a:cubicBezTo>
                      <a:pt x="f54" y="f43"/>
                      <a:pt x="f56" y="f35"/>
                      <a:pt x="f57" y="f40"/>
                    </a:cubicBezTo>
                    <a:cubicBezTo>
                      <a:pt x="f58" y="f28"/>
                      <a:pt x="f59" y="f28"/>
                      <a:pt x="f60" y="f36"/>
                    </a:cubicBezTo>
                    <a:cubicBezTo>
                      <a:pt x="f60" y="f36"/>
                      <a:pt x="f60" y="f32"/>
                      <a:pt x="f60" y="f32"/>
                    </a:cubicBezTo>
                    <a:cubicBezTo>
                      <a:pt x="f58" y="f29"/>
                      <a:pt x="f60" y="f30"/>
                      <a:pt x="f60" y="f31"/>
                    </a:cubicBezTo>
                    <a:cubicBezTo>
                      <a:pt x="f61" y="f42"/>
                      <a:pt x="f6" y="f44"/>
                      <a:pt x="f60" y="f62"/>
                    </a:cubicBezTo>
                    <a:cubicBezTo>
                      <a:pt x="f60" y="f63"/>
                      <a:pt x="f60" y="f63"/>
                      <a:pt x="f59" y="f63"/>
                    </a:cubicBezTo>
                    <a:cubicBezTo>
                      <a:pt x="f54" y="f62"/>
                      <a:pt x="f50" y="f62"/>
                      <a:pt x="f48" y="f64"/>
                    </a:cubicBezTo>
                    <a:cubicBezTo>
                      <a:pt x="f7" y="f7"/>
                      <a:pt x="f47" y="f47"/>
                      <a:pt x="f62" y="f63"/>
                    </a:cubicBezTo>
                    <a:cubicBezTo>
                      <a:pt x="f42" y="f62"/>
                      <a:pt x="f29" y="f44"/>
                      <a:pt x="f34" y="f62"/>
                    </a:cubicBezTo>
                    <a:cubicBezTo>
                      <a:pt x="f40" y="f63"/>
                      <a:pt x="f35" y="f63"/>
                      <a:pt x="f41" y="f62"/>
                    </a:cubicBezTo>
                    <a:cubicBezTo>
                      <a:pt x="f27" y="f45"/>
                      <a:pt x="f27" y="f33"/>
                      <a:pt x="f37" y="f65"/>
                    </a:cubicBezTo>
                    <a:cubicBezTo>
                      <a:pt x="f26" y="f28"/>
                      <a:pt x="f23" y="f43"/>
                      <a:pt x="f12" y="f66"/>
                    </a:cubicBezTo>
                    <a:cubicBezTo>
                      <a:pt x="f23" y="f43"/>
                      <a:pt x="f38" y="f34"/>
                      <a:pt x="f66" y="f30"/>
                    </a:cubicBezTo>
                    <a:cubicBezTo>
                      <a:pt x="f27" y="f33"/>
                      <a:pt x="f43" y="f42"/>
                      <a:pt x="f27" y="f44"/>
                    </a:cubicBezTo>
                    <a:cubicBezTo>
                      <a:pt x="f24" y="f44"/>
                      <a:pt x="f12" y="f47"/>
                      <a:pt x="f11" y="f47"/>
                    </a:cubicBezTo>
                    <a:cubicBezTo>
                      <a:pt x="f16" y="f62"/>
                      <a:pt x="f17" y="f45"/>
                      <a:pt x="f67" y="f33"/>
                    </a:cubicBezTo>
                    <a:cubicBezTo>
                      <a:pt x="f19" y="f29"/>
                      <a:pt x="f5" y="f32"/>
                      <a:pt x="f19" y="f28"/>
                    </a:cubicBezTo>
                    <a:cubicBezTo>
                      <a:pt x="f17" y="f43"/>
                      <a:pt x="f17" y="f38"/>
                      <a:pt x="f10" y="f22"/>
                    </a:cubicBezTo>
                    <a:cubicBezTo>
                      <a:pt x="f11" y="f20"/>
                      <a:pt x="f16" y="f20"/>
                      <a:pt x="f8" y="f9"/>
                    </a:cubicBezTo>
                    <a:close/>
                  </a:path>
                </a:pathLst>
              </a:custGeom>
              <a:solidFill>
                <a:srgbClr val="CE4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 44">
                <a:extLst>
                  <a:ext uri="{FF2B5EF4-FFF2-40B4-BE49-F238E27FC236}">
                    <a16:creationId xmlns:a16="http://schemas.microsoft.com/office/drawing/2014/main" id="{127C7998-65A7-75C9-11B2-A1526C6F5736}"/>
                  </a:ext>
                </a:extLst>
              </p:cNvPr>
              <p:cNvSpPr/>
              <p:nvPr/>
            </p:nvSpPr>
            <p:spPr>
              <a:xfrm>
                <a:off x="4478338" y="1766885"/>
                <a:ext cx="282577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53"/>
                  <a:gd name="f8" fmla="val 34"/>
                  <a:gd name="f9" fmla="val 39"/>
                  <a:gd name="f10" fmla="val 30"/>
                  <a:gd name="f11" fmla="val 37"/>
                  <a:gd name="f12" fmla="val 27"/>
                  <a:gd name="f13" fmla="val 36"/>
                  <a:gd name="f14" fmla="val 23"/>
                  <a:gd name="f15" fmla="val 28"/>
                  <a:gd name="f16" fmla="val 31"/>
                  <a:gd name="f17" fmla="val 29"/>
                  <a:gd name="f18" fmla="val 32"/>
                  <a:gd name="f19" fmla="val 22"/>
                  <a:gd name="f20" fmla="val 15"/>
                  <a:gd name="f21" fmla="val 25"/>
                  <a:gd name="f22" fmla="val 13"/>
                  <a:gd name="f23" fmla="val 11"/>
                  <a:gd name="f24" fmla="val 24"/>
                  <a:gd name="f25" fmla="val 12"/>
                  <a:gd name="f26" fmla="val 20"/>
                  <a:gd name="f27" fmla="val 21"/>
                  <a:gd name="f28" fmla="val 14"/>
                  <a:gd name="f29" fmla="val 38"/>
                  <a:gd name="f30" fmla="val 10"/>
                  <a:gd name="f31" fmla="val 17"/>
                  <a:gd name="f32" fmla="val 6"/>
                  <a:gd name="f33" fmla="val 16"/>
                  <a:gd name="f34" fmla="val 3"/>
                  <a:gd name="f35" fmla="val 2"/>
                  <a:gd name="f36" fmla="val 9"/>
                  <a:gd name="f37" fmla="val 4"/>
                  <a:gd name="f38" fmla="val 5"/>
                  <a:gd name="f39" fmla="val 7"/>
                  <a:gd name="f40" fmla="val 8"/>
                  <a:gd name="f41" fmla="val 33"/>
                  <a:gd name="f42" fmla="val 18"/>
                  <a:gd name="f43" fmla="val 19"/>
                  <a:gd name="f44" fmla="val 26"/>
                  <a:gd name="f45" fmla="val 42"/>
                  <a:gd name="f46" fmla="val 41"/>
                  <a:gd name="f47" fmla="val 40"/>
                  <a:gd name="f48" fmla="val 44"/>
                  <a:gd name="f49" fmla="val 46"/>
                  <a:gd name="f50" fmla="val 48"/>
                  <a:gd name="f51" fmla="val 43"/>
                  <a:gd name="f52" fmla="val 45"/>
                  <a:gd name="f53" fmla="val 47"/>
                  <a:gd name="f54" fmla="val 50"/>
                  <a:gd name="f55" fmla="val 51"/>
                  <a:gd name="f56" fmla="val 35"/>
                  <a:gd name="f57" fmla="val 1"/>
                  <a:gd name="f58" fmla="val 55"/>
                  <a:gd name="f59" fmla="val 54"/>
                  <a:gd name="f60" fmla="val 52"/>
                  <a:gd name="f61" fmla="val 57"/>
                  <a:gd name="f62" fmla="val 59"/>
                  <a:gd name="f63" fmla="val 60"/>
                  <a:gd name="f64" fmla="val 61"/>
                  <a:gd name="f65" fmla="val 63"/>
                  <a:gd name="f66" fmla="val 65"/>
                  <a:gd name="f67" fmla="val 66"/>
                  <a:gd name="f68" fmla="val 71"/>
                  <a:gd name="f69" fmla="val 73"/>
                  <a:gd name="f70" fmla="val 74"/>
                  <a:gd name="f71" fmla="val 72"/>
                  <a:gd name="f72" fmla="val 67"/>
                  <a:gd name="f73" fmla="val 70"/>
                  <a:gd name="f74" fmla="val 68"/>
                  <a:gd name="f75" fmla="val 49"/>
                  <a:gd name="f76" fmla="val 64"/>
                  <a:gd name="f77" fmla="val 62"/>
                  <a:gd name="f78" fmla="val 58"/>
                  <a:gd name="f79" fmla="val 56"/>
                  <a:gd name="f80" fmla="+- 0 0 -90"/>
                  <a:gd name="f81" fmla="*/ f3 1 75"/>
                  <a:gd name="f82" fmla="*/ f4 1 53"/>
                  <a:gd name="f83" fmla="val f5"/>
                  <a:gd name="f84" fmla="val f6"/>
                  <a:gd name="f85" fmla="val f7"/>
                  <a:gd name="f86" fmla="*/ f80 f0 1"/>
                  <a:gd name="f87" fmla="+- f85 0 f83"/>
                  <a:gd name="f88" fmla="+- f84 0 f83"/>
                  <a:gd name="f89" fmla="*/ f86 1 f2"/>
                  <a:gd name="f90" fmla="*/ f88 1 75"/>
                  <a:gd name="f91" fmla="*/ f87 1 53"/>
                  <a:gd name="f92" fmla="*/ 34 f88 1"/>
                  <a:gd name="f93" fmla="*/ 39 f87 1"/>
                  <a:gd name="f94" fmla="*/ 23 f88 1"/>
                  <a:gd name="f95" fmla="*/ 34 f87 1"/>
                  <a:gd name="f96" fmla="*/ 36 f88 1"/>
                  <a:gd name="f97" fmla="*/ 36 f87 1"/>
                  <a:gd name="f98" fmla="*/ 15 f88 1"/>
                  <a:gd name="f99" fmla="*/ 25 f87 1"/>
                  <a:gd name="f100" fmla="*/ 11 f88 1"/>
                  <a:gd name="f101" fmla="*/ 22 f87 1"/>
                  <a:gd name="f102" fmla="*/ 14 f88 1"/>
                  <a:gd name="f103" fmla="*/ 21 f87 1"/>
                  <a:gd name="f104" fmla="*/ 38 f88 1"/>
                  <a:gd name="f105" fmla="*/ 32 f87 1"/>
                  <a:gd name="f106" fmla="*/ 13 f88 1"/>
                  <a:gd name="f107" fmla="*/ 20 f87 1"/>
                  <a:gd name="f108" fmla="*/ 3 f88 1"/>
                  <a:gd name="f109" fmla="*/ 14 f87 1"/>
                  <a:gd name="f110" fmla="*/ 2 f88 1"/>
                  <a:gd name="f111" fmla="*/ 10 f87 1"/>
                  <a:gd name="f112" fmla="*/ 5 f88 1"/>
                  <a:gd name="f113" fmla="*/ 10 f88 1"/>
                  <a:gd name="f114" fmla="*/ 31 f88 1"/>
                  <a:gd name="f115" fmla="*/ 32 f88 1"/>
                  <a:gd name="f116" fmla="*/ 21 f88 1"/>
                  <a:gd name="f117" fmla="*/ 16 f87 1"/>
                  <a:gd name="f118" fmla="*/ 19 f88 1"/>
                  <a:gd name="f119" fmla="*/ 13 f87 1"/>
                  <a:gd name="f120" fmla="*/ 22 f88 1"/>
                  <a:gd name="f121" fmla="*/ 33 f88 1"/>
                  <a:gd name="f122" fmla="*/ 18 f87 1"/>
                  <a:gd name="f123" fmla="*/ 42 f88 1"/>
                  <a:gd name="f124" fmla="*/ 37 f88 1"/>
                  <a:gd name="f125" fmla="*/ 17 f87 1"/>
                  <a:gd name="f126" fmla="*/ 48 f88 1"/>
                  <a:gd name="f127" fmla="*/ 43 f88 1"/>
                  <a:gd name="f128" fmla="*/ 15 f87 1"/>
                  <a:gd name="f129" fmla="*/ 11 f87 1"/>
                  <a:gd name="f130" fmla="*/ 45 f88 1"/>
                  <a:gd name="f131" fmla="*/ 12 f87 1"/>
                  <a:gd name="f132" fmla="*/ 51 f88 1"/>
                  <a:gd name="f133" fmla="*/ 40 f88 1"/>
                  <a:gd name="f134" fmla="*/ 7 f87 1"/>
                  <a:gd name="f135" fmla="*/ 2 f87 1"/>
                  <a:gd name="f136" fmla="*/ 35 f88 1"/>
                  <a:gd name="f137" fmla="*/ 1 f87 1"/>
                  <a:gd name="f138" fmla="*/ 5 f87 1"/>
                  <a:gd name="f139" fmla="*/ 55 f88 1"/>
                  <a:gd name="f140" fmla="*/ 8 f87 1"/>
                  <a:gd name="f141" fmla="*/ 6 f87 1"/>
                  <a:gd name="f142" fmla="*/ 52 f88 1"/>
                  <a:gd name="f143" fmla="*/ 3 f87 1"/>
                  <a:gd name="f144" fmla="*/ 54 f88 1"/>
                  <a:gd name="f145" fmla="*/ 60 f88 1"/>
                  <a:gd name="f146" fmla="*/ 9 f87 1"/>
                  <a:gd name="f147" fmla="*/ 65 f88 1"/>
                  <a:gd name="f148" fmla="*/ 63 f88 1"/>
                  <a:gd name="f149" fmla="*/ 73 f88 1"/>
                  <a:gd name="f150" fmla="*/ 30 f87 1"/>
                  <a:gd name="f151" fmla="*/ 35 f87 1"/>
                  <a:gd name="f152" fmla="*/ 75 f88 1"/>
                  <a:gd name="f153" fmla="*/ 45 f87 1"/>
                  <a:gd name="f154" fmla="*/ 68 f88 1"/>
                  <a:gd name="f155" fmla="*/ 43 f87 1"/>
                  <a:gd name="f156" fmla="*/ 66 f88 1"/>
                  <a:gd name="f157" fmla="*/ 47 f87 1"/>
                  <a:gd name="f158" fmla="*/ 51 f87 1"/>
                  <a:gd name="f159" fmla="*/ 62 f88 1"/>
                  <a:gd name="f160" fmla="*/ 56 f88 1"/>
                  <a:gd name="f161" fmla="*/ 48 f87 1"/>
                  <a:gd name="f162" fmla="*/ 53 f88 1"/>
                  <a:gd name="f163" fmla="*/ 52 f87 1"/>
                  <a:gd name="f164" fmla="*/ 50 f87 1"/>
                  <a:gd name="f165" fmla="*/ 46 f88 1"/>
                  <a:gd name="f166" fmla="*/ 49 f88 1"/>
                  <a:gd name="f167" fmla="+- f89 0 f1"/>
                  <a:gd name="f168" fmla="*/ f92 1 75"/>
                  <a:gd name="f169" fmla="*/ f93 1 53"/>
                  <a:gd name="f170" fmla="*/ f94 1 75"/>
                  <a:gd name="f171" fmla="*/ f95 1 53"/>
                  <a:gd name="f172" fmla="*/ f96 1 75"/>
                  <a:gd name="f173" fmla="*/ f97 1 53"/>
                  <a:gd name="f174" fmla="*/ f98 1 75"/>
                  <a:gd name="f175" fmla="*/ f99 1 53"/>
                  <a:gd name="f176" fmla="*/ f100 1 75"/>
                  <a:gd name="f177" fmla="*/ f101 1 53"/>
                  <a:gd name="f178" fmla="*/ f102 1 75"/>
                  <a:gd name="f179" fmla="*/ f103 1 53"/>
                  <a:gd name="f180" fmla="*/ f104 1 75"/>
                  <a:gd name="f181" fmla="*/ f105 1 53"/>
                  <a:gd name="f182" fmla="*/ f106 1 75"/>
                  <a:gd name="f183" fmla="*/ f107 1 53"/>
                  <a:gd name="f184" fmla="*/ f108 1 75"/>
                  <a:gd name="f185" fmla="*/ f109 1 53"/>
                  <a:gd name="f186" fmla="*/ f110 1 75"/>
                  <a:gd name="f187" fmla="*/ f111 1 53"/>
                  <a:gd name="f188" fmla="*/ f112 1 75"/>
                  <a:gd name="f189" fmla="*/ f113 1 75"/>
                  <a:gd name="f190" fmla="*/ f114 1 75"/>
                  <a:gd name="f191" fmla="*/ f115 1 75"/>
                  <a:gd name="f192" fmla="*/ f116 1 75"/>
                  <a:gd name="f193" fmla="*/ f117 1 53"/>
                  <a:gd name="f194" fmla="*/ f118 1 75"/>
                  <a:gd name="f195" fmla="*/ f119 1 53"/>
                  <a:gd name="f196" fmla="*/ f120 1 75"/>
                  <a:gd name="f197" fmla="*/ f121 1 75"/>
                  <a:gd name="f198" fmla="*/ f122 1 53"/>
                  <a:gd name="f199" fmla="*/ f123 1 75"/>
                  <a:gd name="f200" fmla="*/ f124 1 75"/>
                  <a:gd name="f201" fmla="*/ f125 1 53"/>
                  <a:gd name="f202" fmla="*/ f126 1 75"/>
                  <a:gd name="f203" fmla="*/ f127 1 75"/>
                  <a:gd name="f204" fmla="*/ f128 1 53"/>
                  <a:gd name="f205" fmla="*/ f129 1 53"/>
                  <a:gd name="f206" fmla="*/ f130 1 75"/>
                  <a:gd name="f207" fmla="*/ f131 1 53"/>
                  <a:gd name="f208" fmla="*/ f132 1 75"/>
                  <a:gd name="f209" fmla="*/ f133 1 75"/>
                  <a:gd name="f210" fmla="*/ f134 1 53"/>
                  <a:gd name="f211" fmla="*/ f135 1 53"/>
                  <a:gd name="f212" fmla="*/ f136 1 75"/>
                  <a:gd name="f213" fmla="*/ f137 1 53"/>
                  <a:gd name="f214" fmla="*/ f138 1 53"/>
                  <a:gd name="f215" fmla="*/ f139 1 75"/>
                  <a:gd name="f216" fmla="*/ f140 1 53"/>
                  <a:gd name="f217" fmla="*/ f141 1 53"/>
                  <a:gd name="f218" fmla="*/ f142 1 75"/>
                  <a:gd name="f219" fmla="*/ f143 1 53"/>
                  <a:gd name="f220" fmla="*/ f144 1 75"/>
                  <a:gd name="f221" fmla="*/ f145 1 75"/>
                  <a:gd name="f222" fmla="*/ f146 1 53"/>
                  <a:gd name="f223" fmla="*/ f147 1 75"/>
                  <a:gd name="f224" fmla="*/ f148 1 75"/>
                  <a:gd name="f225" fmla="*/ f149 1 75"/>
                  <a:gd name="f226" fmla="*/ f150 1 53"/>
                  <a:gd name="f227" fmla="*/ f151 1 53"/>
                  <a:gd name="f228" fmla="*/ f152 1 75"/>
                  <a:gd name="f229" fmla="*/ f153 1 53"/>
                  <a:gd name="f230" fmla="*/ f154 1 75"/>
                  <a:gd name="f231" fmla="*/ f155 1 53"/>
                  <a:gd name="f232" fmla="*/ f156 1 75"/>
                  <a:gd name="f233" fmla="*/ f157 1 53"/>
                  <a:gd name="f234" fmla="*/ f158 1 53"/>
                  <a:gd name="f235" fmla="*/ f159 1 75"/>
                  <a:gd name="f236" fmla="*/ f160 1 75"/>
                  <a:gd name="f237" fmla="*/ f161 1 53"/>
                  <a:gd name="f238" fmla="*/ f162 1 75"/>
                  <a:gd name="f239" fmla="*/ f163 1 53"/>
                  <a:gd name="f240" fmla="*/ f164 1 53"/>
                  <a:gd name="f241" fmla="*/ f165 1 75"/>
                  <a:gd name="f242" fmla="*/ f166 1 75"/>
                  <a:gd name="f243" fmla="*/ 0 1 f90"/>
                  <a:gd name="f244" fmla="*/ f84 1 f90"/>
                  <a:gd name="f245" fmla="*/ 0 1 f91"/>
                  <a:gd name="f246" fmla="*/ f85 1 f91"/>
                  <a:gd name="f247" fmla="*/ f168 1 f90"/>
                  <a:gd name="f248" fmla="*/ f169 1 f91"/>
                  <a:gd name="f249" fmla="*/ f170 1 f90"/>
                  <a:gd name="f250" fmla="*/ f171 1 f91"/>
                  <a:gd name="f251" fmla="*/ f172 1 f90"/>
                  <a:gd name="f252" fmla="*/ f173 1 f91"/>
                  <a:gd name="f253" fmla="*/ f174 1 f90"/>
                  <a:gd name="f254" fmla="*/ f175 1 f91"/>
                  <a:gd name="f255" fmla="*/ f176 1 f90"/>
                  <a:gd name="f256" fmla="*/ f177 1 f91"/>
                  <a:gd name="f257" fmla="*/ f178 1 f90"/>
                  <a:gd name="f258" fmla="*/ f179 1 f91"/>
                  <a:gd name="f259" fmla="*/ f180 1 f90"/>
                  <a:gd name="f260" fmla="*/ f181 1 f91"/>
                  <a:gd name="f261" fmla="*/ f182 1 f90"/>
                  <a:gd name="f262" fmla="*/ f183 1 f91"/>
                  <a:gd name="f263" fmla="*/ f184 1 f90"/>
                  <a:gd name="f264" fmla="*/ f185 1 f91"/>
                  <a:gd name="f265" fmla="*/ f186 1 f90"/>
                  <a:gd name="f266" fmla="*/ f187 1 f91"/>
                  <a:gd name="f267" fmla="*/ f188 1 f90"/>
                  <a:gd name="f268" fmla="*/ f189 1 f90"/>
                  <a:gd name="f269" fmla="*/ f190 1 f90"/>
                  <a:gd name="f270" fmla="*/ f191 1 f90"/>
                  <a:gd name="f271" fmla="*/ f192 1 f90"/>
                  <a:gd name="f272" fmla="*/ f193 1 f91"/>
                  <a:gd name="f273" fmla="*/ f194 1 f90"/>
                  <a:gd name="f274" fmla="*/ f195 1 f91"/>
                  <a:gd name="f275" fmla="*/ f196 1 f90"/>
                  <a:gd name="f276" fmla="*/ f197 1 f90"/>
                  <a:gd name="f277" fmla="*/ f198 1 f91"/>
                  <a:gd name="f278" fmla="*/ f199 1 f90"/>
                  <a:gd name="f279" fmla="*/ f200 1 f90"/>
                  <a:gd name="f280" fmla="*/ f201 1 f91"/>
                  <a:gd name="f281" fmla="*/ f202 1 f90"/>
                  <a:gd name="f282" fmla="*/ f203 1 f90"/>
                  <a:gd name="f283" fmla="*/ f204 1 f91"/>
                  <a:gd name="f284" fmla="*/ f205 1 f91"/>
                  <a:gd name="f285" fmla="*/ f206 1 f90"/>
                  <a:gd name="f286" fmla="*/ f207 1 f91"/>
                  <a:gd name="f287" fmla="*/ f208 1 f90"/>
                  <a:gd name="f288" fmla="*/ f209 1 f90"/>
                  <a:gd name="f289" fmla="*/ f210 1 f91"/>
                  <a:gd name="f290" fmla="*/ f211 1 f91"/>
                  <a:gd name="f291" fmla="*/ f212 1 f90"/>
                  <a:gd name="f292" fmla="*/ f213 1 f91"/>
                  <a:gd name="f293" fmla="*/ f214 1 f91"/>
                  <a:gd name="f294" fmla="*/ f215 1 f90"/>
                  <a:gd name="f295" fmla="*/ f216 1 f91"/>
                  <a:gd name="f296" fmla="*/ f217 1 f91"/>
                  <a:gd name="f297" fmla="*/ f218 1 f90"/>
                  <a:gd name="f298" fmla="*/ f219 1 f91"/>
                  <a:gd name="f299" fmla="*/ f220 1 f90"/>
                  <a:gd name="f300" fmla="*/ f221 1 f90"/>
                  <a:gd name="f301" fmla="*/ f222 1 f91"/>
                  <a:gd name="f302" fmla="*/ f223 1 f90"/>
                  <a:gd name="f303" fmla="*/ f224 1 f90"/>
                  <a:gd name="f304" fmla="*/ f225 1 f90"/>
                  <a:gd name="f305" fmla="*/ f226 1 f91"/>
                  <a:gd name="f306" fmla="*/ f227 1 f91"/>
                  <a:gd name="f307" fmla="*/ f228 1 f90"/>
                  <a:gd name="f308" fmla="*/ f229 1 f91"/>
                  <a:gd name="f309" fmla="*/ f230 1 f90"/>
                  <a:gd name="f310" fmla="*/ f231 1 f91"/>
                  <a:gd name="f311" fmla="*/ f232 1 f90"/>
                  <a:gd name="f312" fmla="*/ f233 1 f91"/>
                  <a:gd name="f313" fmla="*/ f234 1 f91"/>
                  <a:gd name="f314" fmla="*/ f235 1 f90"/>
                  <a:gd name="f315" fmla="*/ f236 1 f90"/>
                  <a:gd name="f316" fmla="*/ f237 1 f91"/>
                  <a:gd name="f317" fmla="*/ f238 1 f90"/>
                  <a:gd name="f318" fmla="*/ f239 1 f91"/>
                  <a:gd name="f319" fmla="*/ f240 1 f91"/>
                  <a:gd name="f320" fmla="*/ f241 1 f90"/>
                  <a:gd name="f321" fmla="*/ f242 1 f90"/>
                  <a:gd name="f322" fmla="*/ f243 f81 1"/>
                  <a:gd name="f323" fmla="*/ f244 f81 1"/>
                  <a:gd name="f324" fmla="*/ f246 f82 1"/>
                  <a:gd name="f325" fmla="*/ f245 f82 1"/>
                  <a:gd name="f326" fmla="*/ f247 f81 1"/>
                  <a:gd name="f327" fmla="*/ f248 f82 1"/>
                  <a:gd name="f328" fmla="*/ f249 f81 1"/>
                  <a:gd name="f329" fmla="*/ f250 f82 1"/>
                  <a:gd name="f330" fmla="*/ f251 f81 1"/>
                  <a:gd name="f331" fmla="*/ f252 f82 1"/>
                  <a:gd name="f332" fmla="*/ f253 f81 1"/>
                  <a:gd name="f333" fmla="*/ f254 f82 1"/>
                  <a:gd name="f334" fmla="*/ f255 f81 1"/>
                  <a:gd name="f335" fmla="*/ f256 f82 1"/>
                  <a:gd name="f336" fmla="*/ f257 f81 1"/>
                  <a:gd name="f337" fmla="*/ f258 f82 1"/>
                  <a:gd name="f338" fmla="*/ f259 f81 1"/>
                  <a:gd name="f339" fmla="*/ f260 f82 1"/>
                  <a:gd name="f340" fmla="*/ f261 f81 1"/>
                  <a:gd name="f341" fmla="*/ f262 f82 1"/>
                  <a:gd name="f342" fmla="*/ f263 f81 1"/>
                  <a:gd name="f343" fmla="*/ f264 f82 1"/>
                  <a:gd name="f344" fmla="*/ f265 f81 1"/>
                  <a:gd name="f345" fmla="*/ f266 f82 1"/>
                  <a:gd name="f346" fmla="*/ f267 f81 1"/>
                  <a:gd name="f347" fmla="*/ f268 f81 1"/>
                  <a:gd name="f348" fmla="*/ f269 f81 1"/>
                  <a:gd name="f349" fmla="*/ f270 f81 1"/>
                  <a:gd name="f350" fmla="*/ f271 f81 1"/>
                  <a:gd name="f351" fmla="*/ f272 f82 1"/>
                  <a:gd name="f352" fmla="*/ f273 f81 1"/>
                  <a:gd name="f353" fmla="*/ f274 f82 1"/>
                  <a:gd name="f354" fmla="*/ f275 f81 1"/>
                  <a:gd name="f355" fmla="*/ f276 f81 1"/>
                  <a:gd name="f356" fmla="*/ f277 f82 1"/>
                  <a:gd name="f357" fmla="*/ f278 f81 1"/>
                  <a:gd name="f358" fmla="*/ f279 f81 1"/>
                  <a:gd name="f359" fmla="*/ f280 f82 1"/>
                  <a:gd name="f360" fmla="*/ f281 f81 1"/>
                  <a:gd name="f361" fmla="*/ f282 f81 1"/>
                  <a:gd name="f362" fmla="*/ f283 f82 1"/>
                  <a:gd name="f363" fmla="*/ f284 f82 1"/>
                  <a:gd name="f364" fmla="*/ f285 f81 1"/>
                  <a:gd name="f365" fmla="*/ f286 f82 1"/>
                  <a:gd name="f366" fmla="*/ f287 f81 1"/>
                  <a:gd name="f367" fmla="*/ f288 f81 1"/>
                  <a:gd name="f368" fmla="*/ f289 f82 1"/>
                  <a:gd name="f369" fmla="*/ f290 f82 1"/>
                  <a:gd name="f370" fmla="*/ f291 f81 1"/>
                  <a:gd name="f371" fmla="*/ f292 f82 1"/>
                  <a:gd name="f372" fmla="*/ f293 f82 1"/>
                  <a:gd name="f373" fmla="*/ f294 f81 1"/>
                  <a:gd name="f374" fmla="*/ f295 f82 1"/>
                  <a:gd name="f375" fmla="*/ f296 f82 1"/>
                  <a:gd name="f376" fmla="*/ f297 f81 1"/>
                  <a:gd name="f377" fmla="*/ f298 f82 1"/>
                  <a:gd name="f378" fmla="*/ f299 f81 1"/>
                  <a:gd name="f379" fmla="*/ f300 f81 1"/>
                  <a:gd name="f380" fmla="*/ f301 f82 1"/>
                  <a:gd name="f381" fmla="*/ f302 f81 1"/>
                  <a:gd name="f382" fmla="*/ f303 f81 1"/>
                  <a:gd name="f383" fmla="*/ f304 f81 1"/>
                  <a:gd name="f384" fmla="*/ f305 f82 1"/>
                  <a:gd name="f385" fmla="*/ f306 f82 1"/>
                  <a:gd name="f386" fmla="*/ f307 f81 1"/>
                  <a:gd name="f387" fmla="*/ f308 f82 1"/>
                  <a:gd name="f388" fmla="*/ f309 f81 1"/>
                  <a:gd name="f389" fmla="*/ f310 f82 1"/>
                  <a:gd name="f390" fmla="*/ f311 f81 1"/>
                  <a:gd name="f391" fmla="*/ f312 f82 1"/>
                  <a:gd name="f392" fmla="*/ f313 f82 1"/>
                  <a:gd name="f393" fmla="*/ f314 f81 1"/>
                  <a:gd name="f394" fmla="*/ f315 f81 1"/>
                  <a:gd name="f395" fmla="*/ f316 f82 1"/>
                  <a:gd name="f396" fmla="*/ f317 f81 1"/>
                  <a:gd name="f397" fmla="*/ f318 f82 1"/>
                  <a:gd name="f398" fmla="*/ f319 f82 1"/>
                  <a:gd name="f399" fmla="*/ f320 f81 1"/>
                  <a:gd name="f400" fmla="*/ f32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7">
                    <a:pos x="f326" y="f327"/>
                  </a:cxn>
                  <a:cxn ang="f167">
                    <a:pos x="f328" y="f329"/>
                  </a:cxn>
                  <a:cxn ang="f167">
                    <a:pos x="f330" y="f331"/>
                  </a:cxn>
                  <a:cxn ang="f167">
                    <a:pos x="f332" y="f333"/>
                  </a:cxn>
                  <a:cxn ang="f167">
                    <a:pos x="f334" y="f335"/>
                  </a:cxn>
                  <a:cxn ang="f167">
                    <a:pos x="f336" y="f337"/>
                  </a:cxn>
                  <a:cxn ang="f167">
                    <a:pos x="f338" y="f339"/>
                  </a:cxn>
                  <a:cxn ang="f167">
                    <a:pos x="f340" y="f341"/>
                  </a:cxn>
                  <a:cxn ang="f167">
                    <a:pos x="f342" y="f343"/>
                  </a:cxn>
                  <a:cxn ang="f167">
                    <a:pos x="f344" y="f345"/>
                  </a:cxn>
                  <a:cxn ang="f167">
                    <a:pos x="f346" y="f345"/>
                  </a:cxn>
                  <a:cxn ang="f167">
                    <a:pos x="f347" y="f343"/>
                  </a:cxn>
                  <a:cxn ang="f167">
                    <a:pos x="f348" y="f333"/>
                  </a:cxn>
                  <a:cxn ang="f167">
                    <a:pos x="f349" y="f333"/>
                  </a:cxn>
                  <a:cxn ang="f167">
                    <a:pos x="f349" y="f333"/>
                  </a:cxn>
                  <a:cxn ang="f167">
                    <a:pos x="f326" y="f335"/>
                  </a:cxn>
                  <a:cxn ang="f167">
                    <a:pos x="f350" y="f351"/>
                  </a:cxn>
                  <a:cxn ang="f167">
                    <a:pos x="f352" y="f353"/>
                  </a:cxn>
                  <a:cxn ang="f167">
                    <a:pos x="f354" y="f353"/>
                  </a:cxn>
                  <a:cxn ang="f167">
                    <a:pos x="f355" y="f356"/>
                  </a:cxn>
                  <a:cxn ang="f167">
                    <a:pos x="f357" y="f335"/>
                  </a:cxn>
                  <a:cxn ang="f167">
                    <a:pos x="f358" y="f351"/>
                  </a:cxn>
                  <a:cxn ang="f167">
                    <a:pos x="f357" y="f359"/>
                  </a:cxn>
                  <a:cxn ang="f167">
                    <a:pos x="f360" y="f337"/>
                  </a:cxn>
                  <a:cxn ang="f167">
                    <a:pos x="f361" y="f362"/>
                  </a:cxn>
                  <a:cxn ang="f167">
                    <a:pos x="f357" y="f363"/>
                  </a:cxn>
                  <a:cxn ang="f167">
                    <a:pos x="f364" y="f365"/>
                  </a:cxn>
                  <a:cxn ang="f167">
                    <a:pos x="f366" y="f359"/>
                  </a:cxn>
                  <a:cxn ang="f167">
                    <a:pos x="f367" y="f368"/>
                  </a:cxn>
                  <a:cxn ang="f167">
                    <a:pos x="f326" y="f369"/>
                  </a:cxn>
                  <a:cxn ang="f167">
                    <a:pos x="f370" y="f371"/>
                  </a:cxn>
                  <a:cxn ang="f167">
                    <a:pos x="f361" y="f372"/>
                  </a:cxn>
                  <a:cxn ang="f167">
                    <a:pos x="f373" y="f362"/>
                  </a:cxn>
                  <a:cxn ang="f167">
                    <a:pos x="f366" y="f374"/>
                  </a:cxn>
                  <a:cxn ang="f167">
                    <a:pos x="f366" y="f375"/>
                  </a:cxn>
                  <a:cxn ang="f167">
                    <a:pos x="f376" y="f377"/>
                  </a:cxn>
                  <a:cxn ang="f167">
                    <a:pos x="f378" y="f369"/>
                  </a:cxn>
                  <a:cxn ang="f167">
                    <a:pos x="f379" y="f380"/>
                  </a:cxn>
                  <a:cxn ang="f167">
                    <a:pos x="f381" y="f343"/>
                  </a:cxn>
                  <a:cxn ang="f167">
                    <a:pos x="f382" y="f356"/>
                  </a:cxn>
                  <a:cxn ang="f167">
                    <a:pos x="f383" y="f384"/>
                  </a:cxn>
                  <a:cxn ang="f167">
                    <a:pos x="f383" y="f385"/>
                  </a:cxn>
                  <a:cxn ang="f167">
                    <a:pos x="f386" y="f387"/>
                  </a:cxn>
                  <a:cxn ang="f167">
                    <a:pos x="f388" y="f389"/>
                  </a:cxn>
                  <a:cxn ang="f167">
                    <a:pos x="f390" y="f387"/>
                  </a:cxn>
                  <a:cxn ang="f167">
                    <a:pos x="f381" y="f391"/>
                  </a:cxn>
                  <a:cxn ang="f167">
                    <a:pos x="f390" y="f392"/>
                  </a:cxn>
                  <a:cxn ang="f167">
                    <a:pos x="f393" y="f392"/>
                  </a:cxn>
                  <a:cxn ang="f167">
                    <a:pos x="f394" y="f395"/>
                  </a:cxn>
                  <a:cxn ang="f167">
                    <a:pos x="f396" y="f397"/>
                  </a:cxn>
                  <a:cxn ang="f167">
                    <a:pos x="f376" y="f397"/>
                  </a:cxn>
                  <a:cxn ang="f167">
                    <a:pos x="f360" y="f398"/>
                  </a:cxn>
                  <a:cxn ang="f167">
                    <a:pos x="f399" y="f391"/>
                  </a:cxn>
                  <a:cxn ang="f167">
                    <a:pos x="f400" y="f391"/>
                  </a:cxn>
                  <a:cxn ang="f167">
                    <a:pos x="f376" y="f395"/>
                  </a:cxn>
                  <a:cxn ang="f167">
                    <a:pos x="f326" y="f327"/>
                  </a:cxn>
                </a:cxnLst>
                <a:rect l="f322" t="f325" r="f323" b="f324"/>
                <a:pathLst>
                  <a:path w="75" h="52">
                    <a:moveTo>
                      <a:pt x="f8" y="f9"/>
                    </a:moveTo>
                    <a:cubicBezTo>
                      <a:pt x="f10" y="f11"/>
                      <a:pt x="f12" y="f13"/>
                      <a:pt x="f14" y="f8"/>
                    </a:cubicBezTo>
                    <a:cubicBezTo>
                      <a:pt x="f15" y="f8"/>
                      <a:pt x="f16" y="f13"/>
                      <a:pt x="f13" y="f13"/>
                    </a:cubicBezTo>
                    <a:cubicBezTo>
                      <a:pt x="f17" y="f18"/>
                      <a:pt x="f19" y="f12"/>
                      <a:pt x="f20" y="f21"/>
                    </a:cubicBezTo>
                    <a:cubicBezTo>
                      <a:pt x="f22" y="f21"/>
                      <a:pt x="f23" y="f24"/>
                      <a:pt x="f23" y="f19"/>
                    </a:cubicBezTo>
                    <a:cubicBezTo>
                      <a:pt x="f25" y="f26"/>
                      <a:pt x="f22" y="f27"/>
                      <a:pt x="f28" y="f27"/>
                    </a:cubicBezTo>
                    <a:cubicBezTo>
                      <a:pt x="f19" y="f21"/>
                      <a:pt x="f10" y="f17"/>
                      <a:pt x="f29" y="f18"/>
                    </a:cubicBezTo>
                    <a:cubicBezTo>
                      <a:pt x="f10" y="f12"/>
                      <a:pt x="f19" y="f24"/>
                      <a:pt x="f22" y="f26"/>
                    </a:cubicBezTo>
                    <a:cubicBezTo>
                      <a:pt x="f30" y="f31"/>
                      <a:pt x="f32" y="f33"/>
                      <a:pt x="f34" y="f28"/>
                    </a:cubicBezTo>
                    <a:cubicBezTo>
                      <a:pt x="f35" y="f22"/>
                      <a:pt x="f5" y="f25"/>
                      <a:pt x="f35" y="f30"/>
                    </a:cubicBezTo>
                    <a:cubicBezTo>
                      <a:pt x="f34" y="f36"/>
                      <a:pt x="f37" y="f30"/>
                      <a:pt x="f38" y="f30"/>
                    </a:cubicBezTo>
                    <a:cubicBezTo>
                      <a:pt x="f39" y="f25"/>
                      <a:pt x="f40" y="f22"/>
                      <a:pt x="f30" y="f28"/>
                    </a:cubicBezTo>
                    <a:cubicBezTo>
                      <a:pt x="f31" y="f31"/>
                      <a:pt x="f24" y="f26"/>
                      <a:pt x="f16" y="f21"/>
                    </a:cubicBezTo>
                    <a:cubicBezTo>
                      <a:pt x="f18" y="f21"/>
                      <a:pt x="f18" y="f21"/>
                      <a:pt x="f18" y="f21"/>
                    </a:cubicBezTo>
                    <a:cubicBezTo>
                      <a:pt x="f18" y="f21"/>
                      <a:pt x="f18" y="f21"/>
                      <a:pt x="f18" y="f21"/>
                    </a:cubicBezTo>
                    <a:cubicBezTo>
                      <a:pt x="f10" y="f27"/>
                      <a:pt x="f41" y="f19"/>
                      <a:pt x="f8" y="f19"/>
                    </a:cubicBezTo>
                    <a:cubicBezTo>
                      <a:pt x="f17" y="f27"/>
                      <a:pt x="f21" y="f42"/>
                      <a:pt x="f27" y="f33"/>
                    </a:cubicBezTo>
                    <a:cubicBezTo>
                      <a:pt x="f43" y="f33"/>
                      <a:pt x="f42" y="f20"/>
                      <a:pt x="f43" y="f22"/>
                    </a:cubicBezTo>
                    <a:cubicBezTo>
                      <a:pt x="f43" y="f25"/>
                      <a:pt x="f27" y="f22"/>
                      <a:pt x="f19" y="f22"/>
                    </a:cubicBezTo>
                    <a:cubicBezTo>
                      <a:pt x="f44" y="f28"/>
                      <a:pt x="f10" y="f33"/>
                      <a:pt x="f41" y="f42"/>
                    </a:cubicBezTo>
                    <a:cubicBezTo>
                      <a:pt x="f13" y="f26"/>
                      <a:pt x="f9" y="f19"/>
                      <a:pt x="f45" y="f19"/>
                    </a:cubicBezTo>
                    <a:cubicBezTo>
                      <a:pt x="f46" y="f26"/>
                      <a:pt x="f11" y="f43"/>
                      <a:pt x="f11" y="f33"/>
                    </a:cubicBezTo>
                    <a:cubicBezTo>
                      <a:pt x="f9" y="f28"/>
                      <a:pt x="f47" y="f20"/>
                      <a:pt x="f45" y="f31"/>
                    </a:cubicBezTo>
                    <a:cubicBezTo>
                      <a:pt x="f48" y="f42"/>
                      <a:pt x="f49" y="f26"/>
                      <a:pt x="f50" y="f27"/>
                    </a:cubicBezTo>
                    <a:cubicBezTo>
                      <a:pt x="f49" y="f43"/>
                      <a:pt x="f48" y="f31"/>
                      <a:pt x="f51" y="f20"/>
                    </a:cubicBezTo>
                    <a:cubicBezTo>
                      <a:pt x="f45" y="f28"/>
                      <a:pt x="f47" y="f25"/>
                      <a:pt x="f45" y="f23"/>
                    </a:cubicBezTo>
                    <a:cubicBezTo>
                      <a:pt x="f51" y="f30"/>
                      <a:pt x="f48" y="f23"/>
                      <a:pt x="f52" y="f25"/>
                    </a:cubicBezTo>
                    <a:cubicBezTo>
                      <a:pt x="f53" y="f28"/>
                      <a:pt x="f54" y="f20"/>
                      <a:pt x="f55" y="f31"/>
                    </a:cubicBezTo>
                    <a:cubicBezTo>
                      <a:pt x="f50" y="f22"/>
                      <a:pt x="f48" y="f30"/>
                      <a:pt x="f47" y="f39"/>
                    </a:cubicBezTo>
                    <a:cubicBezTo>
                      <a:pt x="f29" y="f32"/>
                      <a:pt x="f56" y="f38"/>
                      <a:pt x="f8" y="f35"/>
                    </a:cubicBezTo>
                    <a:cubicBezTo>
                      <a:pt x="f8" y="f35"/>
                      <a:pt x="f56" y="f35"/>
                      <a:pt x="f56" y="f57"/>
                    </a:cubicBezTo>
                    <a:cubicBezTo>
                      <a:pt x="f29" y="f5"/>
                      <a:pt x="f47" y="f34"/>
                      <a:pt x="f51" y="f38"/>
                    </a:cubicBezTo>
                    <a:cubicBezTo>
                      <a:pt x="f53" y="f40"/>
                      <a:pt x="f55" y="f23"/>
                      <a:pt x="f58" y="f20"/>
                    </a:cubicBezTo>
                    <a:cubicBezTo>
                      <a:pt x="f59" y="f25"/>
                      <a:pt x="f54" y="f23"/>
                      <a:pt x="f55" y="f40"/>
                    </a:cubicBezTo>
                    <a:cubicBezTo>
                      <a:pt x="f60" y="f40"/>
                      <a:pt x="f55" y="f39"/>
                      <a:pt x="f55" y="f32"/>
                    </a:cubicBezTo>
                    <a:cubicBezTo>
                      <a:pt x="f59" y="f32"/>
                      <a:pt x="f60" y="f37"/>
                      <a:pt x="f60" y="f34"/>
                    </a:cubicBezTo>
                    <a:cubicBezTo>
                      <a:pt x="f7" y="f34"/>
                      <a:pt x="f7" y="f35"/>
                      <a:pt x="f59" y="f35"/>
                    </a:cubicBezTo>
                    <a:cubicBezTo>
                      <a:pt x="f61" y="f34"/>
                      <a:pt x="f62" y="f38"/>
                      <a:pt x="f63" y="f36"/>
                    </a:cubicBezTo>
                    <a:cubicBezTo>
                      <a:pt x="f64" y="f23"/>
                      <a:pt x="f65" y="f25"/>
                      <a:pt x="f66" y="f28"/>
                    </a:cubicBezTo>
                    <a:cubicBezTo>
                      <a:pt x="f67" y="f33"/>
                      <a:pt x="f67" y="f42"/>
                      <a:pt x="f65" y="f42"/>
                    </a:cubicBezTo>
                    <a:cubicBezTo>
                      <a:pt x="f67" y="f14"/>
                      <a:pt x="f68" y="f44"/>
                      <a:pt x="f69" y="f10"/>
                    </a:cubicBezTo>
                    <a:cubicBezTo>
                      <a:pt x="f70" y="f18"/>
                      <a:pt x="f71" y="f41"/>
                      <a:pt x="f69" y="f56"/>
                    </a:cubicBezTo>
                    <a:cubicBezTo>
                      <a:pt x="f6" y="f29"/>
                      <a:pt x="f72" y="f45"/>
                      <a:pt x="f6" y="f52"/>
                    </a:cubicBezTo>
                    <a:cubicBezTo>
                      <a:pt x="f68" y="f52"/>
                      <a:pt x="f73" y="f45"/>
                      <a:pt x="f74" y="f51"/>
                    </a:cubicBezTo>
                    <a:cubicBezTo>
                      <a:pt x="f66" y="f51"/>
                      <a:pt x="f66" y="f51"/>
                      <a:pt x="f67" y="f52"/>
                    </a:cubicBezTo>
                    <a:cubicBezTo>
                      <a:pt x="f74" y="f75"/>
                      <a:pt x="f76" y="f52"/>
                      <a:pt x="f66" y="f53"/>
                    </a:cubicBezTo>
                    <a:cubicBezTo>
                      <a:pt x="f66" y="f50"/>
                      <a:pt x="f74" y="f50"/>
                      <a:pt x="f67" y="f55"/>
                    </a:cubicBezTo>
                    <a:cubicBezTo>
                      <a:pt x="f76" y="f7"/>
                      <a:pt x="f65" y="f55"/>
                      <a:pt x="f77" y="f55"/>
                    </a:cubicBezTo>
                    <a:cubicBezTo>
                      <a:pt x="f63" y="f54"/>
                      <a:pt x="f78" y="f75"/>
                      <a:pt x="f79" y="f50"/>
                    </a:cubicBezTo>
                    <a:cubicBezTo>
                      <a:pt x="f58" y="f75"/>
                      <a:pt x="f79" y="f7"/>
                      <a:pt x="f7" y="f60"/>
                    </a:cubicBezTo>
                    <a:cubicBezTo>
                      <a:pt x="f60" y="f60"/>
                      <a:pt x="f60" y="f60"/>
                      <a:pt x="f60" y="f60"/>
                    </a:cubicBezTo>
                    <a:cubicBezTo>
                      <a:pt x="f55" y="f55"/>
                      <a:pt x="f75" y="f55"/>
                      <a:pt x="f50" y="f54"/>
                    </a:cubicBezTo>
                    <a:cubicBezTo>
                      <a:pt x="f53" y="f54"/>
                      <a:pt x="f52" y="f75"/>
                      <a:pt x="f49" y="f53"/>
                    </a:cubicBezTo>
                    <a:cubicBezTo>
                      <a:pt x="f49" y="f49"/>
                      <a:pt x="f50" y="f49"/>
                      <a:pt x="f75" y="f53"/>
                    </a:cubicBezTo>
                    <a:cubicBezTo>
                      <a:pt x="f54" y="f53"/>
                      <a:pt x="f55" y="f53"/>
                      <a:pt x="f60" y="f50"/>
                    </a:cubicBezTo>
                    <a:cubicBezTo>
                      <a:pt x="f49" y="f52"/>
                      <a:pt x="f9" y="f51"/>
                      <a:pt x="f8" y="f9"/>
                    </a:cubicBezTo>
                    <a:close/>
                  </a:path>
                </a:pathLst>
              </a:custGeom>
              <a:solidFill>
                <a:srgbClr val="4C17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 45">
                <a:extLst>
                  <a:ext uri="{FF2B5EF4-FFF2-40B4-BE49-F238E27FC236}">
                    <a16:creationId xmlns:a16="http://schemas.microsoft.com/office/drawing/2014/main" id="{B7CA8C97-AC0B-B72B-CDFE-5A5F34406953}"/>
                  </a:ext>
                </a:extLst>
              </p:cNvPr>
              <p:cNvSpPr/>
              <p:nvPr/>
            </p:nvSpPr>
            <p:spPr>
              <a:xfrm>
                <a:off x="3624260" y="2352678"/>
                <a:ext cx="236536" cy="4222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112"/>
                  <a:gd name="f8" fmla="val 10"/>
                  <a:gd name="f9" fmla="val 98"/>
                  <a:gd name="f10" fmla="val 9"/>
                  <a:gd name="f11" fmla="val 6"/>
                  <a:gd name="f12" fmla="val 95"/>
                  <a:gd name="f13" fmla="val 8"/>
                  <a:gd name="f14" fmla="val 92"/>
                  <a:gd name="f15" fmla="val 89"/>
                  <a:gd name="f16" fmla="val 88"/>
                  <a:gd name="f17" fmla="val 11"/>
                  <a:gd name="f18" fmla="val 85"/>
                  <a:gd name="f19" fmla="val 81"/>
                  <a:gd name="f20" fmla="val 7"/>
                  <a:gd name="f21" fmla="val 78"/>
                  <a:gd name="f22" fmla="val 77"/>
                  <a:gd name="f23" fmla="val 76"/>
                  <a:gd name="f24" fmla="val 3"/>
                  <a:gd name="f25" fmla="val 62"/>
                  <a:gd name="f26" fmla="val 48"/>
                  <a:gd name="f27" fmla="val 1"/>
                  <a:gd name="f28" fmla="val 33"/>
                  <a:gd name="f29" fmla="val 21"/>
                  <a:gd name="f30" fmla="val 14"/>
                  <a:gd name="f31" fmla="val 17"/>
                  <a:gd name="f32" fmla="val 18"/>
                  <a:gd name="f33" fmla="val 20"/>
                  <a:gd name="f34" fmla="val 5"/>
                  <a:gd name="f35" fmla="val 4"/>
                  <a:gd name="f36" fmla="val 25"/>
                  <a:gd name="f37" fmla="val 28"/>
                  <a:gd name="f38" fmla="val 32"/>
                  <a:gd name="f39" fmla="val 34"/>
                  <a:gd name="f40" fmla="val 2"/>
                  <a:gd name="f41" fmla="val 31"/>
                  <a:gd name="f42" fmla="val 27"/>
                  <a:gd name="f43" fmla="val 23"/>
                  <a:gd name="f44" fmla="val 26"/>
                  <a:gd name="f45" fmla="val 29"/>
                  <a:gd name="f46" fmla="val 30"/>
                  <a:gd name="f47" fmla="val 37"/>
                  <a:gd name="f48" fmla="val 41"/>
                  <a:gd name="f49" fmla="val 42"/>
                  <a:gd name="f50" fmla="val 43"/>
                  <a:gd name="f51" fmla="val 40"/>
                  <a:gd name="f52" fmla="val 38"/>
                  <a:gd name="f53" fmla="val 44"/>
                  <a:gd name="f54" fmla="val 47"/>
                  <a:gd name="f55" fmla="val 50"/>
                  <a:gd name="f56" fmla="val 53"/>
                  <a:gd name="f57" fmla="val 56"/>
                  <a:gd name="f58" fmla="val 58"/>
                  <a:gd name="f59" fmla="val 61"/>
                  <a:gd name="f60" fmla="val 54"/>
                  <a:gd name="f61" fmla="val 45"/>
                  <a:gd name="f62" fmla="val 12"/>
                  <a:gd name="f63" fmla="val 19"/>
                  <a:gd name="f64" fmla="val 35"/>
                  <a:gd name="f65" fmla="val 24"/>
                  <a:gd name="f66" fmla="val 49"/>
                  <a:gd name="f67" fmla="val 39"/>
                  <a:gd name="f68" fmla="val 22"/>
                  <a:gd name="f69" fmla="val 36"/>
                  <a:gd name="f70" fmla="val 15"/>
                  <a:gd name="f71" fmla="val 13"/>
                  <a:gd name="f72" fmla="val 16"/>
                  <a:gd name="f73" fmla="val 68"/>
                  <a:gd name="f74" fmla="val 57"/>
                  <a:gd name="f75" fmla="val 51"/>
                  <a:gd name="f76" fmla="val 59"/>
                  <a:gd name="f77" fmla="val 64"/>
                  <a:gd name="f78" fmla="val 66"/>
                  <a:gd name="f79" fmla="val 67"/>
                  <a:gd name="f80" fmla="val 65"/>
                  <a:gd name="f81" fmla="val 86"/>
                  <a:gd name="f82" fmla="val 96"/>
                  <a:gd name="f83" fmla="val 103"/>
                  <a:gd name="f84" fmla="val 107"/>
                  <a:gd name="f85" fmla="val 102"/>
                  <a:gd name="f86" fmla="val 94"/>
                  <a:gd name="f87" fmla="+- 0 0 -90"/>
                  <a:gd name="f88" fmla="*/ f3 1 63"/>
                  <a:gd name="f89" fmla="*/ f4 1 112"/>
                  <a:gd name="f90" fmla="val f5"/>
                  <a:gd name="f91" fmla="val f6"/>
                  <a:gd name="f92" fmla="val f7"/>
                  <a:gd name="f93" fmla="*/ f87 f0 1"/>
                  <a:gd name="f94" fmla="+- f92 0 f90"/>
                  <a:gd name="f95" fmla="+- f91 0 f90"/>
                  <a:gd name="f96" fmla="*/ f93 1 f2"/>
                  <a:gd name="f97" fmla="*/ f95 1 63"/>
                  <a:gd name="f98" fmla="*/ f94 1 112"/>
                  <a:gd name="f99" fmla="*/ 10 f95 1"/>
                  <a:gd name="f100" fmla="*/ 98 f94 1"/>
                  <a:gd name="f101" fmla="*/ 9 f95 1"/>
                  <a:gd name="f102" fmla="*/ 89 f94 1"/>
                  <a:gd name="f103" fmla="*/ 88 f94 1"/>
                  <a:gd name="f104" fmla="*/ 11 f95 1"/>
                  <a:gd name="f105" fmla="*/ 7 f95 1"/>
                  <a:gd name="f106" fmla="*/ 78 f94 1"/>
                  <a:gd name="f107" fmla="*/ 6 f95 1"/>
                  <a:gd name="f108" fmla="*/ 76 f94 1"/>
                  <a:gd name="f109" fmla="*/ 1 f95 1"/>
                  <a:gd name="f110" fmla="*/ 33 f94 1"/>
                  <a:gd name="f111" fmla="*/ 17 f95 1"/>
                  <a:gd name="f112" fmla="*/ 7 f94 1"/>
                  <a:gd name="f113" fmla="*/ 21 f95 1"/>
                  <a:gd name="f114" fmla="*/ 4 f94 1"/>
                  <a:gd name="f115" fmla="*/ 32 f95 1"/>
                  <a:gd name="f116" fmla="*/ 0 f94 1"/>
                  <a:gd name="f117" fmla="*/ 31 f95 1"/>
                  <a:gd name="f118" fmla="*/ 3 f94 1"/>
                  <a:gd name="f119" fmla="*/ 9 f94 1"/>
                  <a:gd name="f120" fmla="*/ 29 f95 1"/>
                  <a:gd name="f121" fmla="*/ 33 f95 1"/>
                  <a:gd name="f122" fmla="*/ 6 f94 1"/>
                  <a:gd name="f123" fmla="*/ 41 f95 1"/>
                  <a:gd name="f124" fmla="*/ 1 f94 1"/>
                  <a:gd name="f125" fmla="*/ 43 f95 1"/>
                  <a:gd name="f126" fmla="*/ 38 f95 1"/>
                  <a:gd name="f127" fmla="*/ 47 f95 1"/>
                  <a:gd name="f128" fmla="*/ 56 f95 1"/>
                  <a:gd name="f129" fmla="*/ 5 f94 1"/>
                  <a:gd name="f130" fmla="*/ 63 f95 1"/>
                  <a:gd name="f131" fmla="*/ 19 f94 1"/>
                  <a:gd name="f132" fmla="*/ 30 f95 1"/>
                  <a:gd name="f133" fmla="*/ 24 f95 1"/>
                  <a:gd name="f134" fmla="*/ 49 f94 1"/>
                  <a:gd name="f135" fmla="*/ 26 f95 1"/>
                  <a:gd name="f136" fmla="*/ 35 f94 1"/>
                  <a:gd name="f137" fmla="*/ 25 f94 1"/>
                  <a:gd name="f138" fmla="*/ 20 f94 1"/>
                  <a:gd name="f139" fmla="*/ 26 f94 1"/>
                  <a:gd name="f140" fmla="*/ 20 f95 1"/>
                  <a:gd name="f141" fmla="*/ 18 f94 1"/>
                  <a:gd name="f142" fmla="*/ 34 f95 1"/>
                  <a:gd name="f143" fmla="*/ 14 f94 1"/>
                  <a:gd name="f144" fmla="*/ 39 f95 1"/>
                  <a:gd name="f145" fmla="*/ 13 f94 1"/>
                  <a:gd name="f146" fmla="*/ 13 f95 1"/>
                  <a:gd name="f147" fmla="*/ 21 f94 1"/>
                  <a:gd name="f148" fmla="*/ 68 f94 1"/>
                  <a:gd name="f149" fmla="*/ 8 f95 1"/>
                  <a:gd name="f150" fmla="*/ 30 f94 1"/>
                  <a:gd name="f151" fmla="*/ 12 f95 1"/>
                  <a:gd name="f152" fmla="*/ 59 f94 1"/>
                  <a:gd name="f153" fmla="*/ 15 f95 1"/>
                  <a:gd name="f154" fmla="*/ 66 f94 1"/>
                  <a:gd name="f155" fmla="*/ 19 f95 1"/>
                  <a:gd name="f156" fmla="*/ 65 f94 1"/>
                  <a:gd name="f157" fmla="*/ 58 f94 1"/>
                  <a:gd name="f158" fmla="*/ 86 f94 1"/>
                  <a:gd name="f159" fmla="*/ 112 f94 1"/>
                  <a:gd name="f160" fmla="*/ 14 f95 1"/>
                  <a:gd name="f161" fmla="*/ 94 f94 1"/>
                  <a:gd name="f162" fmla="+- f96 0 f1"/>
                  <a:gd name="f163" fmla="*/ f99 1 63"/>
                  <a:gd name="f164" fmla="*/ f100 1 112"/>
                  <a:gd name="f165" fmla="*/ f101 1 63"/>
                  <a:gd name="f166" fmla="*/ f102 1 112"/>
                  <a:gd name="f167" fmla="*/ f103 1 112"/>
                  <a:gd name="f168" fmla="*/ f104 1 63"/>
                  <a:gd name="f169" fmla="*/ f105 1 63"/>
                  <a:gd name="f170" fmla="*/ f106 1 112"/>
                  <a:gd name="f171" fmla="*/ f107 1 63"/>
                  <a:gd name="f172" fmla="*/ f108 1 112"/>
                  <a:gd name="f173" fmla="*/ f109 1 63"/>
                  <a:gd name="f174" fmla="*/ f110 1 112"/>
                  <a:gd name="f175" fmla="*/ f111 1 63"/>
                  <a:gd name="f176" fmla="*/ f112 1 112"/>
                  <a:gd name="f177" fmla="*/ f113 1 63"/>
                  <a:gd name="f178" fmla="*/ f114 1 112"/>
                  <a:gd name="f179" fmla="*/ f115 1 63"/>
                  <a:gd name="f180" fmla="*/ f116 1 112"/>
                  <a:gd name="f181" fmla="*/ f117 1 63"/>
                  <a:gd name="f182" fmla="*/ f118 1 112"/>
                  <a:gd name="f183" fmla="*/ f119 1 112"/>
                  <a:gd name="f184" fmla="*/ f120 1 63"/>
                  <a:gd name="f185" fmla="*/ f121 1 63"/>
                  <a:gd name="f186" fmla="*/ f122 1 112"/>
                  <a:gd name="f187" fmla="*/ f123 1 63"/>
                  <a:gd name="f188" fmla="*/ f124 1 112"/>
                  <a:gd name="f189" fmla="*/ f125 1 63"/>
                  <a:gd name="f190" fmla="*/ f126 1 63"/>
                  <a:gd name="f191" fmla="*/ f127 1 63"/>
                  <a:gd name="f192" fmla="*/ f128 1 63"/>
                  <a:gd name="f193" fmla="*/ f129 1 112"/>
                  <a:gd name="f194" fmla="*/ f130 1 63"/>
                  <a:gd name="f195" fmla="*/ f131 1 112"/>
                  <a:gd name="f196" fmla="*/ f132 1 63"/>
                  <a:gd name="f197" fmla="*/ f133 1 63"/>
                  <a:gd name="f198" fmla="*/ f134 1 112"/>
                  <a:gd name="f199" fmla="*/ f135 1 63"/>
                  <a:gd name="f200" fmla="*/ f136 1 112"/>
                  <a:gd name="f201" fmla="*/ f137 1 112"/>
                  <a:gd name="f202" fmla="*/ f138 1 112"/>
                  <a:gd name="f203" fmla="*/ f139 1 112"/>
                  <a:gd name="f204" fmla="*/ f140 1 63"/>
                  <a:gd name="f205" fmla="*/ f141 1 112"/>
                  <a:gd name="f206" fmla="*/ f142 1 63"/>
                  <a:gd name="f207" fmla="*/ f143 1 112"/>
                  <a:gd name="f208" fmla="*/ f144 1 63"/>
                  <a:gd name="f209" fmla="*/ f145 1 112"/>
                  <a:gd name="f210" fmla="*/ f146 1 63"/>
                  <a:gd name="f211" fmla="*/ f147 1 112"/>
                  <a:gd name="f212" fmla="*/ f148 1 112"/>
                  <a:gd name="f213" fmla="*/ f149 1 63"/>
                  <a:gd name="f214" fmla="*/ f150 1 112"/>
                  <a:gd name="f215" fmla="*/ f151 1 63"/>
                  <a:gd name="f216" fmla="*/ f152 1 112"/>
                  <a:gd name="f217" fmla="*/ f153 1 63"/>
                  <a:gd name="f218" fmla="*/ f154 1 112"/>
                  <a:gd name="f219" fmla="*/ f155 1 63"/>
                  <a:gd name="f220" fmla="*/ f156 1 112"/>
                  <a:gd name="f221" fmla="*/ f157 1 112"/>
                  <a:gd name="f222" fmla="*/ f158 1 112"/>
                  <a:gd name="f223" fmla="*/ f159 1 112"/>
                  <a:gd name="f224" fmla="*/ f160 1 63"/>
                  <a:gd name="f225" fmla="*/ f161 1 112"/>
                  <a:gd name="f226" fmla="*/ 0 1 f97"/>
                  <a:gd name="f227" fmla="*/ f91 1 f97"/>
                  <a:gd name="f228" fmla="*/ 0 1 f98"/>
                  <a:gd name="f229" fmla="*/ f92 1 f98"/>
                  <a:gd name="f230" fmla="*/ f163 1 f97"/>
                  <a:gd name="f231" fmla="*/ f164 1 f98"/>
                  <a:gd name="f232" fmla="*/ f165 1 f97"/>
                  <a:gd name="f233" fmla="*/ f166 1 f98"/>
                  <a:gd name="f234" fmla="*/ f167 1 f98"/>
                  <a:gd name="f235" fmla="*/ f168 1 f97"/>
                  <a:gd name="f236" fmla="*/ f169 1 f97"/>
                  <a:gd name="f237" fmla="*/ f170 1 f98"/>
                  <a:gd name="f238" fmla="*/ f171 1 f97"/>
                  <a:gd name="f239" fmla="*/ f172 1 f98"/>
                  <a:gd name="f240" fmla="*/ f173 1 f97"/>
                  <a:gd name="f241" fmla="*/ f174 1 f98"/>
                  <a:gd name="f242" fmla="*/ f175 1 f97"/>
                  <a:gd name="f243" fmla="*/ f176 1 f98"/>
                  <a:gd name="f244" fmla="*/ f177 1 f97"/>
                  <a:gd name="f245" fmla="*/ f178 1 f98"/>
                  <a:gd name="f246" fmla="*/ f179 1 f97"/>
                  <a:gd name="f247" fmla="*/ f180 1 f98"/>
                  <a:gd name="f248" fmla="*/ f181 1 f97"/>
                  <a:gd name="f249" fmla="*/ f182 1 f98"/>
                  <a:gd name="f250" fmla="*/ f183 1 f98"/>
                  <a:gd name="f251" fmla="*/ f184 1 f97"/>
                  <a:gd name="f252" fmla="*/ f185 1 f97"/>
                  <a:gd name="f253" fmla="*/ f186 1 f98"/>
                  <a:gd name="f254" fmla="*/ f187 1 f97"/>
                  <a:gd name="f255" fmla="*/ f188 1 f98"/>
                  <a:gd name="f256" fmla="*/ f189 1 f97"/>
                  <a:gd name="f257" fmla="*/ f190 1 f97"/>
                  <a:gd name="f258" fmla="*/ f191 1 f97"/>
                  <a:gd name="f259" fmla="*/ f192 1 f97"/>
                  <a:gd name="f260" fmla="*/ f193 1 f98"/>
                  <a:gd name="f261" fmla="*/ f194 1 f97"/>
                  <a:gd name="f262" fmla="*/ f195 1 f98"/>
                  <a:gd name="f263" fmla="*/ f196 1 f97"/>
                  <a:gd name="f264" fmla="*/ f197 1 f97"/>
                  <a:gd name="f265" fmla="*/ f198 1 f98"/>
                  <a:gd name="f266" fmla="*/ f199 1 f97"/>
                  <a:gd name="f267" fmla="*/ f200 1 f98"/>
                  <a:gd name="f268" fmla="*/ f201 1 f98"/>
                  <a:gd name="f269" fmla="*/ f202 1 f98"/>
                  <a:gd name="f270" fmla="*/ f203 1 f98"/>
                  <a:gd name="f271" fmla="*/ f204 1 f97"/>
                  <a:gd name="f272" fmla="*/ f205 1 f98"/>
                  <a:gd name="f273" fmla="*/ f206 1 f97"/>
                  <a:gd name="f274" fmla="*/ f207 1 f98"/>
                  <a:gd name="f275" fmla="*/ f208 1 f97"/>
                  <a:gd name="f276" fmla="*/ f209 1 f98"/>
                  <a:gd name="f277" fmla="*/ f210 1 f97"/>
                  <a:gd name="f278" fmla="*/ f211 1 f98"/>
                  <a:gd name="f279" fmla="*/ f212 1 f98"/>
                  <a:gd name="f280" fmla="*/ f213 1 f97"/>
                  <a:gd name="f281" fmla="*/ f214 1 f98"/>
                  <a:gd name="f282" fmla="*/ f215 1 f97"/>
                  <a:gd name="f283" fmla="*/ f216 1 f98"/>
                  <a:gd name="f284" fmla="*/ f217 1 f97"/>
                  <a:gd name="f285" fmla="*/ f218 1 f98"/>
                  <a:gd name="f286" fmla="*/ f219 1 f97"/>
                  <a:gd name="f287" fmla="*/ f220 1 f98"/>
                  <a:gd name="f288" fmla="*/ f221 1 f98"/>
                  <a:gd name="f289" fmla="*/ f222 1 f98"/>
                  <a:gd name="f290" fmla="*/ f223 1 f98"/>
                  <a:gd name="f291" fmla="*/ f224 1 f97"/>
                  <a:gd name="f292" fmla="*/ f225 1 f98"/>
                  <a:gd name="f293" fmla="*/ f226 f88 1"/>
                  <a:gd name="f294" fmla="*/ f227 f88 1"/>
                  <a:gd name="f295" fmla="*/ f229 f89 1"/>
                  <a:gd name="f296" fmla="*/ f228 f89 1"/>
                  <a:gd name="f297" fmla="*/ f230 f88 1"/>
                  <a:gd name="f298" fmla="*/ f231 f89 1"/>
                  <a:gd name="f299" fmla="*/ f232 f88 1"/>
                  <a:gd name="f300" fmla="*/ f233 f89 1"/>
                  <a:gd name="f301" fmla="*/ f234 f89 1"/>
                  <a:gd name="f302" fmla="*/ f235 f88 1"/>
                  <a:gd name="f303" fmla="*/ f236 f88 1"/>
                  <a:gd name="f304" fmla="*/ f237 f89 1"/>
                  <a:gd name="f305" fmla="*/ f238 f88 1"/>
                  <a:gd name="f306" fmla="*/ f239 f89 1"/>
                  <a:gd name="f307" fmla="*/ f240 f88 1"/>
                  <a:gd name="f308" fmla="*/ f241 f89 1"/>
                  <a:gd name="f309" fmla="*/ f242 f88 1"/>
                  <a:gd name="f310" fmla="*/ f243 f89 1"/>
                  <a:gd name="f311" fmla="*/ f244 f88 1"/>
                  <a:gd name="f312" fmla="*/ f245 f89 1"/>
                  <a:gd name="f313" fmla="*/ f246 f88 1"/>
                  <a:gd name="f314" fmla="*/ f247 f89 1"/>
                  <a:gd name="f315" fmla="*/ f248 f88 1"/>
                  <a:gd name="f316" fmla="*/ f249 f89 1"/>
                  <a:gd name="f317" fmla="*/ f250 f89 1"/>
                  <a:gd name="f318" fmla="*/ f251 f88 1"/>
                  <a:gd name="f319" fmla="*/ f252 f88 1"/>
                  <a:gd name="f320" fmla="*/ f253 f89 1"/>
                  <a:gd name="f321" fmla="*/ f254 f88 1"/>
                  <a:gd name="f322" fmla="*/ f255 f89 1"/>
                  <a:gd name="f323" fmla="*/ f256 f88 1"/>
                  <a:gd name="f324" fmla="*/ f257 f88 1"/>
                  <a:gd name="f325" fmla="*/ f258 f88 1"/>
                  <a:gd name="f326" fmla="*/ f259 f88 1"/>
                  <a:gd name="f327" fmla="*/ f260 f89 1"/>
                  <a:gd name="f328" fmla="*/ f261 f88 1"/>
                  <a:gd name="f329" fmla="*/ f262 f89 1"/>
                  <a:gd name="f330" fmla="*/ f263 f88 1"/>
                  <a:gd name="f331" fmla="*/ f264 f88 1"/>
                  <a:gd name="f332" fmla="*/ f265 f89 1"/>
                  <a:gd name="f333" fmla="*/ f266 f88 1"/>
                  <a:gd name="f334" fmla="*/ f267 f89 1"/>
                  <a:gd name="f335" fmla="*/ f268 f89 1"/>
                  <a:gd name="f336" fmla="*/ f269 f89 1"/>
                  <a:gd name="f337" fmla="*/ f270 f89 1"/>
                  <a:gd name="f338" fmla="*/ f271 f88 1"/>
                  <a:gd name="f339" fmla="*/ f272 f89 1"/>
                  <a:gd name="f340" fmla="*/ f273 f88 1"/>
                  <a:gd name="f341" fmla="*/ f274 f89 1"/>
                  <a:gd name="f342" fmla="*/ f275 f88 1"/>
                  <a:gd name="f343" fmla="*/ f276 f89 1"/>
                  <a:gd name="f344" fmla="*/ f277 f88 1"/>
                  <a:gd name="f345" fmla="*/ f278 f89 1"/>
                  <a:gd name="f346" fmla="*/ f279 f89 1"/>
                  <a:gd name="f347" fmla="*/ f280 f88 1"/>
                  <a:gd name="f348" fmla="*/ f281 f89 1"/>
                  <a:gd name="f349" fmla="*/ f282 f88 1"/>
                  <a:gd name="f350" fmla="*/ f283 f89 1"/>
                  <a:gd name="f351" fmla="*/ f284 f88 1"/>
                  <a:gd name="f352" fmla="*/ f285 f89 1"/>
                  <a:gd name="f353" fmla="*/ f286 f88 1"/>
                  <a:gd name="f354" fmla="*/ f287 f89 1"/>
                  <a:gd name="f355" fmla="*/ f288 f89 1"/>
                  <a:gd name="f356" fmla="*/ f289 f89 1"/>
                  <a:gd name="f357" fmla="*/ f290 f89 1"/>
                  <a:gd name="f358" fmla="*/ f291 f88 1"/>
                  <a:gd name="f359" fmla="*/ f292 f8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2">
                    <a:pos x="f297" y="f298"/>
                  </a:cxn>
                  <a:cxn ang="f162">
                    <a:pos x="f299" y="f298"/>
                  </a:cxn>
                  <a:cxn ang="f162">
                    <a:pos x="f299" y="f300"/>
                  </a:cxn>
                  <a:cxn ang="f162">
                    <a:pos x="f299" y="f301"/>
                  </a:cxn>
                  <a:cxn ang="f162">
                    <a:pos x="f302" y="f300"/>
                  </a:cxn>
                  <a:cxn ang="f162">
                    <a:pos x="f302" y="f301"/>
                  </a:cxn>
                  <a:cxn ang="f162">
                    <a:pos x="f303" y="f304"/>
                  </a:cxn>
                  <a:cxn ang="f162">
                    <a:pos x="f305" y="f306"/>
                  </a:cxn>
                  <a:cxn ang="f162">
                    <a:pos x="f307" y="f308"/>
                  </a:cxn>
                  <a:cxn ang="f162">
                    <a:pos x="f309" y="f310"/>
                  </a:cxn>
                  <a:cxn ang="f162">
                    <a:pos x="f311" y="f312"/>
                  </a:cxn>
                  <a:cxn ang="f162">
                    <a:pos x="f313" y="f314"/>
                  </a:cxn>
                  <a:cxn ang="f162">
                    <a:pos x="f315" y="f316"/>
                  </a:cxn>
                  <a:cxn ang="f162">
                    <a:pos x="f311" y="f317"/>
                  </a:cxn>
                  <a:cxn ang="f162">
                    <a:pos x="f318" y="f312"/>
                  </a:cxn>
                  <a:cxn ang="f162">
                    <a:pos x="f319" y="f312"/>
                  </a:cxn>
                  <a:cxn ang="f162">
                    <a:pos x="f315" y="f320"/>
                  </a:cxn>
                  <a:cxn ang="f162">
                    <a:pos x="f321" y="f322"/>
                  </a:cxn>
                  <a:cxn ang="f162">
                    <a:pos x="f323" y="f312"/>
                  </a:cxn>
                  <a:cxn ang="f162">
                    <a:pos x="f324" y="f320"/>
                  </a:cxn>
                  <a:cxn ang="f162">
                    <a:pos x="f324" y="f320"/>
                  </a:cxn>
                  <a:cxn ang="f162">
                    <a:pos x="f324" y="f320"/>
                  </a:cxn>
                  <a:cxn ang="f162">
                    <a:pos x="f325" y="f312"/>
                  </a:cxn>
                  <a:cxn ang="f162">
                    <a:pos x="f326" y="f327"/>
                  </a:cxn>
                  <a:cxn ang="f162">
                    <a:pos x="f328" y="f320"/>
                  </a:cxn>
                  <a:cxn ang="f162">
                    <a:pos x="f324" y="f329"/>
                  </a:cxn>
                  <a:cxn ang="f162">
                    <a:pos x="f330" y="f308"/>
                  </a:cxn>
                  <a:cxn ang="f162">
                    <a:pos x="f331" y="f332"/>
                  </a:cxn>
                  <a:cxn ang="f162">
                    <a:pos x="f333" y="f334"/>
                  </a:cxn>
                  <a:cxn ang="f162">
                    <a:pos x="f315" y="f335"/>
                  </a:cxn>
                  <a:cxn ang="f162">
                    <a:pos x="f313" y="f336"/>
                  </a:cxn>
                  <a:cxn ang="f162">
                    <a:pos x="f318" y="f337"/>
                  </a:cxn>
                  <a:cxn ang="f162">
                    <a:pos x="f338" y="f339"/>
                  </a:cxn>
                  <a:cxn ang="f162">
                    <a:pos x="f340" y="f341"/>
                  </a:cxn>
                  <a:cxn ang="f162">
                    <a:pos x="f342" y="f341"/>
                  </a:cxn>
                  <a:cxn ang="f162">
                    <a:pos x="f313" y="f343"/>
                  </a:cxn>
                  <a:cxn ang="f162">
                    <a:pos x="f338" y="f329"/>
                  </a:cxn>
                  <a:cxn ang="f162">
                    <a:pos x="f344" y="f345"/>
                  </a:cxn>
                  <a:cxn ang="f162">
                    <a:pos x="f302" y="f329"/>
                  </a:cxn>
                  <a:cxn ang="f162">
                    <a:pos x="f299" y="f346"/>
                  </a:cxn>
                  <a:cxn ang="f162">
                    <a:pos x="f347" y="f348"/>
                  </a:cxn>
                  <a:cxn ang="f162">
                    <a:pos x="f297" y="f334"/>
                  </a:cxn>
                  <a:cxn ang="f162">
                    <a:pos x="f349" y="f350"/>
                  </a:cxn>
                  <a:cxn ang="f162">
                    <a:pos x="f351" y="f352"/>
                  </a:cxn>
                  <a:cxn ang="f162">
                    <a:pos x="f353" y="f354"/>
                  </a:cxn>
                  <a:cxn ang="f162">
                    <a:pos x="f331" y="f355"/>
                  </a:cxn>
                  <a:cxn ang="f162">
                    <a:pos x="f309" y="f356"/>
                  </a:cxn>
                  <a:cxn ang="f162">
                    <a:pos x="f331" y="f357"/>
                  </a:cxn>
                  <a:cxn ang="f162">
                    <a:pos x="f358" y="f359"/>
                  </a:cxn>
                  <a:cxn ang="f162">
                    <a:pos x="f297" y="f298"/>
                  </a:cxn>
                </a:cxnLst>
                <a:rect l="f293" t="f296" r="f294" b="f295"/>
                <a:pathLst>
                  <a:path w="62" h="112">
                    <a:moveTo>
                      <a:pt x="f8" y="f9"/>
                    </a:moveTo>
                    <a:cubicBezTo>
                      <a:pt x="f8" y="f9"/>
                      <a:pt x="f10" y="f9"/>
                      <a:pt x="f10" y="f9"/>
                    </a:cubicBezTo>
                    <a:cubicBezTo>
                      <a:pt x="f11" y="f12"/>
                      <a:pt x="f13" y="f14"/>
                      <a:pt x="f10" y="f15"/>
                    </a:cubicBezTo>
                    <a:cubicBezTo>
                      <a:pt x="f10" y="f15"/>
                      <a:pt x="f10" y="f15"/>
                      <a:pt x="f10" y="f16"/>
                    </a:cubicBezTo>
                    <a:cubicBezTo>
                      <a:pt x="f8" y="f16"/>
                      <a:pt x="f17" y="f16"/>
                      <a:pt x="f17" y="f15"/>
                    </a:cubicBezTo>
                    <a:cubicBezTo>
                      <a:pt x="f17" y="f15"/>
                      <a:pt x="f17" y="f15"/>
                      <a:pt x="f17" y="f16"/>
                    </a:cubicBezTo>
                    <a:cubicBezTo>
                      <a:pt x="f8" y="f18"/>
                      <a:pt x="f10" y="f19"/>
                      <a:pt x="f20" y="f21"/>
                    </a:cubicBezTo>
                    <a:cubicBezTo>
                      <a:pt x="f20" y="f22"/>
                      <a:pt x="f20" y="f22"/>
                      <a:pt x="f11" y="f23"/>
                    </a:cubicBezTo>
                    <a:cubicBezTo>
                      <a:pt x="f24" y="f25"/>
                      <a:pt x="f5" y="f26"/>
                      <a:pt x="f27" y="f28"/>
                    </a:cubicBezTo>
                    <a:cubicBezTo>
                      <a:pt x="f27" y="f29"/>
                      <a:pt x="f10" y="f30"/>
                      <a:pt x="f31" y="f20"/>
                    </a:cubicBezTo>
                    <a:cubicBezTo>
                      <a:pt x="f32" y="f11"/>
                      <a:pt x="f33" y="f34"/>
                      <a:pt x="f29" y="f35"/>
                    </a:cubicBezTo>
                    <a:cubicBezTo>
                      <a:pt x="f36" y="f24"/>
                      <a:pt x="f37" y="f5"/>
                      <a:pt x="f38" y="f5"/>
                    </a:cubicBezTo>
                    <a:cubicBezTo>
                      <a:pt x="f39" y="f40"/>
                      <a:pt x="f38" y="f24"/>
                      <a:pt x="f41" y="f24"/>
                    </a:cubicBezTo>
                    <a:cubicBezTo>
                      <a:pt x="f42" y="f34"/>
                      <a:pt x="f43" y="f20"/>
                      <a:pt x="f29" y="f10"/>
                    </a:cubicBezTo>
                    <a:cubicBezTo>
                      <a:pt x="f43" y="f20"/>
                      <a:pt x="f44" y="f34"/>
                      <a:pt x="f45" y="f35"/>
                    </a:cubicBezTo>
                    <a:cubicBezTo>
                      <a:pt x="f46" y="f35"/>
                      <a:pt x="f38" y="f40"/>
                      <a:pt x="f28" y="f35"/>
                    </a:cubicBezTo>
                    <a:cubicBezTo>
                      <a:pt x="f28" y="f34"/>
                      <a:pt x="f41" y="f11"/>
                      <a:pt x="f41" y="f11"/>
                    </a:cubicBezTo>
                    <a:cubicBezTo>
                      <a:pt x="f39" y="f34"/>
                      <a:pt x="f47" y="f27"/>
                      <a:pt x="f48" y="f27"/>
                    </a:cubicBezTo>
                    <a:cubicBezTo>
                      <a:pt x="f49" y="f40"/>
                      <a:pt x="f50" y="f24"/>
                      <a:pt x="f50" y="f35"/>
                    </a:cubicBezTo>
                    <a:cubicBezTo>
                      <a:pt x="f49" y="f11"/>
                      <a:pt x="f51" y="f34"/>
                      <a:pt x="f52" y="f11"/>
                    </a:cubicBezTo>
                    <a:cubicBezTo>
                      <a:pt x="f47" y="f11"/>
                      <a:pt x="f52" y="f20"/>
                      <a:pt x="f52" y="f11"/>
                    </a:cubicBezTo>
                    <a:cubicBezTo>
                      <a:pt x="f52" y="f11"/>
                      <a:pt x="f52" y="f11"/>
                      <a:pt x="f52" y="f11"/>
                    </a:cubicBezTo>
                    <a:cubicBezTo>
                      <a:pt x="f48" y="f11"/>
                      <a:pt x="f53" y="f35"/>
                      <a:pt x="f54" y="f35"/>
                    </a:cubicBezTo>
                    <a:cubicBezTo>
                      <a:pt x="f55" y="f34"/>
                      <a:pt x="f56" y="f34"/>
                      <a:pt x="f57" y="f34"/>
                    </a:cubicBezTo>
                    <a:cubicBezTo>
                      <a:pt x="f58" y="f35"/>
                      <a:pt x="f59" y="f35"/>
                      <a:pt x="f6" y="f11"/>
                    </a:cubicBezTo>
                    <a:cubicBezTo>
                      <a:pt x="f60" y="f13"/>
                      <a:pt x="f61" y="f62"/>
                      <a:pt x="f52" y="f63"/>
                    </a:cubicBezTo>
                    <a:cubicBezTo>
                      <a:pt x="f64" y="f43"/>
                      <a:pt x="f38" y="f37"/>
                      <a:pt x="f46" y="f28"/>
                    </a:cubicBezTo>
                    <a:cubicBezTo>
                      <a:pt x="f37" y="f52"/>
                      <a:pt x="f44" y="f50"/>
                      <a:pt x="f65" y="f66"/>
                    </a:cubicBezTo>
                    <a:cubicBezTo>
                      <a:pt x="f43" y="f50"/>
                      <a:pt x="f43" y="f67"/>
                      <a:pt x="f44" y="f64"/>
                    </a:cubicBezTo>
                    <a:cubicBezTo>
                      <a:pt x="f37" y="f38"/>
                      <a:pt x="f46" y="f37"/>
                      <a:pt x="f41" y="f36"/>
                    </a:cubicBezTo>
                    <a:cubicBezTo>
                      <a:pt x="f38" y="f65"/>
                      <a:pt x="f28" y="f68"/>
                      <a:pt x="f38" y="f33"/>
                    </a:cubicBezTo>
                    <a:cubicBezTo>
                      <a:pt x="f41" y="f68"/>
                      <a:pt x="f46" y="f65"/>
                      <a:pt x="f45" y="f44"/>
                    </a:cubicBezTo>
                    <a:cubicBezTo>
                      <a:pt x="f44" y="f43"/>
                      <a:pt x="f43" y="f29"/>
                      <a:pt x="f33" y="f32"/>
                    </a:cubicBezTo>
                    <a:cubicBezTo>
                      <a:pt x="f65" y="f62"/>
                      <a:pt x="f37" y="f17"/>
                      <a:pt x="f39" y="f30"/>
                    </a:cubicBezTo>
                    <a:cubicBezTo>
                      <a:pt x="f69" y="f70"/>
                      <a:pt x="f52" y="f30"/>
                      <a:pt x="f67" y="f30"/>
                    </a:cubicBezTo>
                    <a:cubicBezTo>
                      <a:pt x="f47" y="f70"/>
                      <a:pt x="f64" y="f70"/>
                      <a:pt x="f38" y="f71"/>
                    </a:cubicBezTo>
                    <a:cubicBezTo>
                      <a:pt x="f37" y="f8"/>
                      <a:pt x="f29" y="f30"/>
                      <a:pt x="f33" y="f63"/>
                    </a:cubicBezTo>
                    <a:cubicBezTo>
                      <a:pt x="f63" y="f43"/>
                      <a:pt x="f72" y="f65"/>
                      <a:pt x="f71" y="f29"/>
                    </a:cubicBezTo>
                    <a:cubicBezTo>
                      <a:pt x="f62" y="f33"/>
                      <a:pt x="f17" y="f33"/>
                      <a:pt x="f17" y="f63"/>
                    </a:cubicBezTo>
                    <a:cubicBezTo>
                      <a:pt x="f40" y="f69"/>
                      <a:pt x="f35" y="f56"/>
                      <a:pt x="f10" y="f73"/>
                    </a:cubicBezTo>
                    <a:cubicBezTo>
                      <a:pt x="f13" y="f74"/>
                      <a:pt x="f27" y="f53"/>
                      <a:pt x="f13" y="f46"/>
                    </a:cubicBezTo>
                    <a:cubicBezTo>
                      <a:pt x="f8" y="f41"/>
                      <a:pt x="f8" y="f28"/>
                      <a:pt x="f8" y="f64"/>
                    </a:cubicBezTo>
                    <a:cubicBezTo>
                      <a:pt x="f17" y="f50"/>
                      <a:pt x="f8" y="f75"/>
                      <a:pt x="f62" y="f76"/>
                    </a:cubicBezTo>
                    <a:cubicBezTo>
                      <a:pt x="f62" y="f25"/>
                      <a:pt x="f71" y="f77"/>
                      <a:pt x="f70" y="f78"/>
                    </a:cubicBezTo>
                    <a:cubicBezTo>
                      <a:pt x="f31" y="f73"/>
                      <a:pt x="f32" y="f79"/>
                      <a:pt x="f63" y="f80"/>
                    </a:cubicBezTo>
                    <a:cubicBezTo>
                      <a:pt x="f33" y="f6"/>
                      <a:pt x="f68" y="f59"/>
                      <a:pt x="f65" y="f58"/>
                    </a:cubicBezTo>
                    <a:cubicBezTo>
                      <a:pt x="f68" y="f73"/>
                      <a:pt x="f63" y="f23"/>
                      <a:pt x="f31" y="f81"/>
                    </a:cubicBezTo>
                    <a:cubicBezTo>
                      <a:pt x="f70" y="f82"/>
                      <a:pt x="f68" y="f83"/>
                      <a:pt x="f65" y="f7"/>
                    </a:cubicBezTo>
                    <a:cubicBezTo>
                      <a:pt x="f63" y="f84"/>
                      <a:pt x="f70" y="f85"/>
                      <a:pt x="f30" y="f86"/>
                    </a:cubicBezTo>
                    <a:cubicBezTo>
                      <a:pt x="f62" y="f82"/>
                      <a:pt x="f17" y="f82"/>
                      <a:pt x="f8" y="f9"/>
                    </a:cubicBezTo>
                    <a:close/>
                  </a:path>
                </a:pathLst>
              </a:custGeom>
              <a:solidFill>
                <a:srgbClr val="B06F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46">
                <a:extLst>
                  <a:ext uri="{FF2B5EF4-FFF2-40B4-BE49-F238E27FC236}">
                    <a16:creationId xmlns:a16="http://schemas.microsoft.com/office/drawing/2014/main" id="{ED37A15E-E96E-B765-BAEA-B5152E880E2A}"/>
                  </a:ext>
                </a:extLst>
              </p:cNvPr>
              <p:cNvSpPr/>
              <p:nvPr/>
            </p:nvSpPr>
            <p:spPr>
              <a:xfrm>
                <a:off x="4346572" y="1446215"/>
                <a:ext cx="222254" cy="2444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65"/>
                  <a:gd name="f8" fmla="val 17"/>
                  <a:gd name="f9" fmla="val 64"/>
                  <a:gd name="f10" fmla="val 12"/>
                  <a:gd name="f11" fmla="val 63"/>
                  <a:gd name="f12" fmla="val 7"/>
                  <a:gd name="f13" fmla="val 62"/>
                  <a:gd name="f14" fmla="val 3"/>
                  <a:gd name="f15" fmla="val 61"/>
                  <a:gd name="f16" fmla="val 2"/>
                  <a:gd name="f17" fmla="val 1"/>
                  <a:gd name="f18" fmla="val 60"/>
                  <a:gd name="f19" fmla="val 58"/>
                  <a:gd name="f20" fmla="val 6"/>
                  <a:gd name="f21" fmla="val 8"/>
                  <a:gd name="f22" fmla="val 11"/>
                  <a:gd name="f23" fmla="val 9"/>
                  <a:gd name="f24" fmla="val 57"/>
                  <a:gd name="f25" fmla="val 5"/>
                  <a:gd name="f26" fmla="val 56"/>
                  <a:gd name="f27" fmla="val 55"/>
                  <a:gd name="f28" fmla="val 53"/>
                  <a:gd name="f29" fmla="val 4"/>
                  <a:gd name="f30" fmla="val 51"/>
                  <a:gd name="f31" fmla="val 13"/>
                  <a:gd name="f32" fmla="val 49"/>
                  <a:gd name="f33" fmla="val 10"/>
                  <a:gd name="f34" fmla="val 50"/>
                  <a:gd name="f35" fmla="val 48"/>
                  <a:gd name="f36" fmla="val 47"/>
                  <a:gd name="f37" fmla="val 46"/>
                  <a:gd name="f38" fmla="val 45"/>
                  <a:gd name="f39" fmla="val 43"/>
                  <a:gd name="f40" fmla="val 40"/>
                  <a:gd name="f41" fmla="val 15"/>
                  <a:gd name="f42" fmla="val 42"/>
                  <a:gd name="f43" fmla="val 14"/>
                  <a:gd name="f44" fmla="val 41"/>
                  <a:gd name="f45" fmla="val 36"/>
                  <a:gd name="f46" fmla="val 19"/>
                  <a:gd name="f47" fmla="val 25"/>
                  <a:gd name="f48" fmla="val 20"/>
                  <a:gd name="f49" fmla="val 16"/>
                  <a:gd name="f50" fmla="val 38"/>
                  <a:gd name="f51" fmla="val 35"/>
                  <a:gd name="f52" fmla="val 30"/>
                  <a:gd name="f53" fmla="val 29"/>
                  <a:gd name="f54" fmla="val 39"/>
                  <a:gd name="f55" fmla="val 27"/>
                  <a:gd name="f56" fmla="val 26"/>
                  <a:gd name="f57" fmla="val 37"/>
                  <a:gd name="f58" fmla="val 24"/>
                  <a:gd name="f59" fmla="val 22"/>
                  <a:gd name="f60" fmla="val 21"/>
                  <a:gd name="f61" fmla="val 34"/>
                  <a:gd name="f62" fmla="val 33"/>
                  <a:gd name="f63" fmla="val 31"/>
                  <a:gd name="f64" fmla="val 23"/>
                  <a:gd name="f65" fmla="val 32"/>
                  <a:gd name="f66" fmla="val 18"/>
                  <a:gd name="f67" fmla="val 28"/>
                  <a:gd name="f68" fmla="val 44"/>
                  <a:gd name="f69" fmla="val 52"/>
                  <a:gd name="f70" fmla="val 54"/>
                  <a:gd name="f71" fmla="+- 0 0 -90"/>
                  <a:gd name="f72" fmla="*/ f3 1 59"/>
                  <a:gd name="f73" fmla="*/ f4 1 65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59"/>
                  <a:gd name="f82" fmla="*/ f78 1 65"/>
                  <a:gd name="f83" fmla="*/ 3 f79 1"/>
                  <a:gd name="f84" fmla="*/ 61 f78 1"/>
                  <a:gd name="f85" fmla="*/ 58 f78 1"/>
                  <a:gd name="f86" fmla="*/ 6 f79 1"/>
                  <a:gd name="f87" fmla="*/ 57 f78 1"/>
                  <a:gd name="f88" fmla="*/ 51 f78 1"/>
                  <a:gd name="f89" fmla="*/ 8 f79 1"/>
                  <a:gd name="f90" fmla="*/ 49 f78 1"/>
                  <a:gd name="f91" fmla="*/ 46 f78 1"/>
                  <a:gd name="f92" fmla="*/ 9 f79 1"/>
                  <a:gd name="f93" fmla="*/ 43 f78 1"/>
                  <a:gd name="f94" fmla="*/ 10 f79 1"/>
                  <a:gd name="f95" fmla="*/ 40 f78 1"/>
                  <a:gd name="f96" fmla="*/ 12 f79 1"/>
                  <a:gd name="f97" fmla="*/ 36 f78 1"/>
                  <a:gd name="f98" fmla="*/ 26 f79 1"/>
                  <a:gd name="f99" fmla="*/ 37 f78 1"/>
                  <a:gd name="f100" fmla="*/ 16 f79 1"/>
                  <a:gd name="f101" fmla="*/ 33 f78 1"/>
                  <a:gd name="f102" fmla="*/ 19 f79 1"/>
                  <a:gd name="f103" fmla="*/ 31 f78 1"/>
                  <a:gd name="f104" fmla="*/ 21 f79 1"/>
                  <a:gd name="f105" fmla="*/ 25 f78 1"/>
                  <a:gd name="f106" fmla="*/ 22 f78 1"/>
                  <a:gd name="f107" fmla="*/ 24 f79 1"/>
                  <a:gd name="f108" fmla="*/ 21 f78 1"/>
                  <a:gd name="f109" fmla="*/ 25 f79 1"/>
                  <a:gd name="f110" fmla="*/ 14 f78 1"/>
                  <a:gd name="f111" fmla="*/ 39 f79 1"/>
                  <a:gd name="f112" fmla="*/ 17 f78 1"/>
                  <a:gd name="f113" fmla="*/ 42 f79 1"/>
                  <a:gd name="f114" fmla="*/ 13 f78 1"/>
                  <a:gd name="f115" fmla="*/ 32 f79 1"/>
                  <a:gd name="f116" fmla="*/ 6 f78 1"/>
                  <a:gd name="f117" fmla="*/ 41 f79 1"/>
                  <a:gd name="f118" fmla="*/ 7 f78 1"/>
                  <a:gd name="f119" fmla="*/ 47 f79 1"/>
                  <a:gd name="f120" fmla="*/ 4 f78 1"/>
                  <a:gd name="f121" fmla="*/ 43 f79 1"/>
                  <a:gd name="f122" fmla="*/ 0 f78 1"/>
                  <a:gd name="f123" fmla="*/ 58 f79 1"/>
                  <a:gd name="f124" fmla="*/ 50 f79 1"/>
                  <a:gd name="f125" fmla="*/ 15 f78 1"/>
                  <a:gd name="f126" fmla="*/ 18 f78 1"/>
                  <a:gd name="f127" fmla="*/ 56 f79 1"/>
                  <a:gd name="f128" fmla="*/ 27 f78 1"/>
                  <a:gd name="f129" fmla="*/ 45 f79 1"/>
                  <a:gd name="f130" fmla="*/ 37 f79 1"/>
                  <a:gd name="f131" fmla="*/ 47 f78 1"/>
                  <a:gd name="f132" fmla="*/ 28 f79 1"/>
                  <a:gd name="f133" fmla="*/ 18 f79 1"/>
                  <a:gd name="f134" fmla="*/ 20 f79 1"/>
                  <a:gd name="f135" fmla="*/ 17 f79 1"/>
                  <a:gd name="f136" fmla="*/ 64 f78 1"/>
                  <a:gd name="f137" fmla="+- f80 0 f1"/>
                  <a:gd name="f138" fmla="*/ f83 1 59"/>
                  <a:gd name="f139" fmla="*/ f84 1 65"/>
                  <a:gd name="f140" fmla="*/ f85 1 65"/>
                  <a:gd name="f141" fmla="*/ f86 1 59"/>
                  <a:gd name="f142" fmla="*/ f87 1 65"/>
                  <a:gd name="f143" fmla="*/ f88 1 65"/>
                  <a:gd name="f144" fmla="*/ f89 1 59"/>
                  <a:gd name="f145" fmla="*/ f90 1 65"/>
                  <a:gd name="f146" fmla="*/ f91 1 65"/>
                  <a:gd name="f147" fmla="*/ f92 1 59"/>
                  <a:gd name="f148" fmla="*/ f93 1 65"/>
                  <a:gd name="f149" fmla="*/ f94 1 59"/>
                  <a:gd name="f150" fmla="*/ f95 1 65"/>
                  <a:gd name="f151" fmla="*/ f96 1 59"/>
                  <a:gd name="f152" fmla="*/ f97 1 65"/>
                  <a:gd name="f153" fmla="*/ f98 1 59"/>
                  <a:gd name="f154" fmla="*/ f99 1 65"/>
                  <a:gd name="f155" fmla="*/ f100 1 59"/>
                  <a:gd name="f156" fmla="*/ f101 1 65"/>
                  <a:gd name="f157" fmla="*/ f102 1 59"/>
                  <a:gd name="f158" fmla="*/ f103 1 65"/>
                  <a:gd name="f159" fmla="*/ f104 1 59"/>
                  <a:gd name="f160" fmla="*/ f105 1 65"/>
                  <a:gd name="f161" fmla="*/ f106 1 65"/>
                  <a:gd name="f162" fmla="*/ f107 1 59"/>
                  <a:gd name="f163" fmla="*/ f108 1 65"/>
                  <a:gd name="f164" fmla="*/ f109 1 59"/>
                  <a:gd name="f165" fmla="*/ f110 1 65"/>
                  <a:gd name="f166" fmla="*/ f111 1 59"/>
                  <a:gd name="f167" fmla="*/ f112 1 65"/>
                  <a:gd name="f168" fmla="*/ f113 1 59"/>
                  <a:gd name="f169" fmla="*/ f114 1 65"/>
                  <a:gd name="f170" fmla="*/ f115 1 59"/>
                  <a:gd name="f171" fmla="*/ f116 1 65"/>
                  <a:gd name="f172" fmla="*/ f117 1 59"/>
                  <a:gd name="f173" fmla="*/ f118 1 65"/>
                  <a:gd name="f174" fmla="*/ f119 1 59"/>
                  <a:gd name="f175" fmla="*/ f120 1 65"/>
                  <a:gd name="f176" fmla="*/ f121 1 59"/>
                  <a:gd name="f177" fmla="*/ f122 1 65"/>
                  <a:gd name="f178" fmla="*/ f123 1 59"/>
                  <a:gd name="f179" fmla="*/ f124 1 59"/>
                  <a:gd name="f180" fmla="*/ f125 1 65"/>
                  <a:gd name="f181" fmla="*/ f126 1 65"/>
                  <a:gd name="f182" fmla="*/ f127 1 59"/>
                  <a:gd name="f183" fmla="*/ f128 1 65"/>
                  <a:gd name="f184" fmla="*/ f129 1 59"/>
                  <a:gd name="f185" fmla="*/ f130 1 59"/>
                  <a:gd name="f186" fmla="*/ f131 1 65"/>
                  <a:gd name="f187" fmla="*/ f132 1 59"/>
                  <a:gd name="f188" fmla="*/ f133 1 59"/>
                  <a:gd name="f189" fmla="*/ f134 1 59"/>
                  <a:gd name="f190" fmla="*/ f135 1 59"/>
                  <a:gd name="f191" fmla="*/ f136 1 65"/>
                  <a:gd name="f192" fmla="*/ 0 1 f81"/>
                  <a:gd name="f193" fmla="*/ f75 1 f81"/>
                  <a:gd name="f194" fmla="*/ 0 1 f82"/>
                  <a:gd name="f195" fmla="*/ f76 1 f82"/>
                  <a:gd name="f196" fmla="*/ f138 1 f81"/>
                  <a:gd name="f197" fmla="*/ f139 1 f82"/>
                  <a:gd name="f198" fmla="*/ f140 1 f82"/>
                  <a:gd name="f199" fmla="*/ f141 1 f81"/>
                  <a:gd name="f200" fmla="*/ f142 1 f82"/>
                  <a:gd name="f201" fmla="*/ f143 1 f82"/>
                  <a:gd name="f202" fmla="*/ f144 1 f81"/>
                  <a:gd name="f203" fmla="*/ f145 1 f82"/>
                  <a:gd name="f204" fmla="*/ f146 1 f82"/>
                  <a:gd name="f205" fmla="*/ f147 1 f81"/>
                  <a:gd name="f206" fmla="*/ f148 1 f82"/>
                  <a:gd name="f207" fmla="*/ f149 1 f81"/>
                  <a:gd name="f208" fmla="*/ f150 1 f82"/>
                  <a:gd name="f209" fmla="*/ f151 1 f81"/>
                  <a:gd name="f210" fmla="*/ f152 1 f82"/>
                  <a:gd name="f211" fmla="*/ f153 1 f81"/>
                  <a:gd name="f212" fmla="*/ f154 1 f82"/>
                  <a:gd name="f213" fmla="*/ f155 1 f81"/>
                  <a:gd name="f214" fmla="*/ f156 1 f82"/>
                  <a:gd name="f215" fmla="*/ f157 1 f81"/>
                  <a:gd name="f216" fmla="*/ f158 1 f82"/>
                  <a:gd name="f217" fmla="*/ f159 1 f81"/>
                  <a:gd name="f218" fmla="*/ f160 1 f82"/>
                  <a:gd name="f219" fmla="*/ f161 1 f82"/>
                  <a:gd name="f220" fmla="*/ f162 1 f81"/>
                  <a:gd name="f221" fmla="*/ f163 1 f82"/>
                  <a:gd name="f222" fmla="*/ f164 1 f81"/>
                  <a:gd name="f223" fmla="*/ f165 1 f82"/>
                  <a:gd name="f224" fmla="*/ f166 1 f81"/>
                  <a:gd name="f225" fmla="*/ f167 1 f82"/>
                  <a:gd name="f226" fmla="*/ f168 1 f81"/>
                  <a:gd name="f227" fmla="*/ f169 1 f82"/>
                  <a:gd name="f228" fmla="*/ f170 1 f81"/>
                  <a:gd name="f229" fmla="*/ f171 1 f82"/>
                  <a:gd name="f230" fmla="*/ f172 1 f81"/>
                  <a:gd name="f231" fmla="*/ f173 1 f82"/>
                  <a:gd name="f232" fmla="*/ f174 1 f81"/>
                  <a:gd name="f233" fmla="*/ f175 1 f82"/>
                  <a:gd name="f234" fmla="*/ f176 1 f81"/>
                  <a:gd name="f235" fmla="*/ f177 1 f82"/>
                  <a:gd name="f236" fmla="*/ f178 1 f81"/>
                  <a:gd name="f237" fmla="*/ f179 1 f81"/>
                  <a:gd name="f238" fmla="*/ f180 1 f82"/>
                  <a:gd name="f239" fmla="*/ f181 1 f82"/>
                  <a:gd name="f240" fmla="*/ f182 1 f81"/>
                  <a:gd name="f241" fmla="*/ f183 1 f82"/>
                  <a:gd name="f242" fmla="*/ f184 1 f81"/>
                  <a:gd name="f243" fmla="*/ f185 1 f81"/>
                  <a:gd name="f244" fmla="*/ f186 1 f82"/>
                  <a:gd name="f245" fmla="*/ f187 1 f81"/>
                  <a:gd name="f246" fmla="*/ f188 1 f81"/>
                  <a:gd name="f247" fmla="*/ f189 1 f81"/>
                  <a:gd name="f248" fmla="*/ f190 1 f81"/>
                  <a:gd name="f249" fmla="*/ f191 1 f82"/>
                  <a:gd name="f250" fmla="*/ f192 f72 1"/>
                  <a:gd name="f251" fmla="*/ f193 f72 1"/>
                  <a:gd name="f252" fmla="*/ f195 f73 1"/>
                  <a:gd name="f253" fmla="*/ f194 f73 1"/>
                  <a:gd name="f254" fmla="*/ f196 f72 1"/>
                  <a:gd name="f255" fmla="*/ f197 f73 1"/>
                  <a:gd name="f256" fmla="*/ f198 f73 1"/>
                  <a:gd name="f257" fmla="*/ f199 f72 1"/>
                  <a:gd name="f258" fmla="*/ f200 f73 1"/>
                  <a:gd name="f259" fmla="*/ f201 f73 1"/>
                  <a:gd name="f260" fmla="*/ f202 f72 1"/>
                  <a:gd name="f261" fmla="*/ f203 f73 1"/>
                  <a:gd name="f262" fmla="*/ f204 f73 1"/>
                  <a:gd name="f263" fmla="*/ f205 f72 1"/>
                  <a:gd name="f264" fmla="*/ f206 f73 1"/>
                  <a:gd name="f265" fmla="*/ f207 f72 1"/>
                  <a:gd name="f266" fmla="*/ f208 f73 1"/>
                  <a:gd name="f267" fmla="*/ f209 f72 1"/>
                  <a:gd name="f268" fmla="*/ f210 f73 1"/>
                  <a:gd name="f269" fmla="*/ f211 f72 1"/>
                  <a:gd name="f270" fmla="*/ f212 f73 1"/>
                  <a:gd name="f271" fmla="*/ f213 f72 1"/>
                  <a:gd name="f272" fmla="*/ f214 f73 1"/>
                  <a:gd name="f273" fmla="*/ f215 f72 1"/>
                  <a:gd name="f274" fmla="*/ f216 f73 1"/>
                  <a:gd name="f275" fmla="*/ f217 f72 1"/>
                  <a:gd name="f276" fmla="*/ f218 f73 1"/>
                  <a:gd name="f277" fmla="*/ f219 f73 1"/>
                  <a:gd name="f278" fmla="*/ f220 f72 1"/>
                  <a:gd name="f279" fmla="*/ f221 f73 1"/>
                  <a:gd name="f280" fmla="*/ f222 f72 1"/>
                  <a:gd name="f281" fmla="*/ f223 f73 1"/>
                  <a:gd name="f282" fmla="*/ f224 f72 1"/>
                  <a:gd name="f283" fmla="*/ f225 f73 1"/>
                  <a:gd name="f284" fmla="*/ f226 f72 1"/>
                  <a:gd name="f285" fmla="*/ f227 f73 1"/>
                  <a:gd name="f286" fmla="*/ f228 f72 1"/>
                  <a:gd name="f287" fmla="*/ f229 f73 1"/>
                  <a:gd name="f288" fmla="*/ f230 f72 1"/>
                  <a:gd name="f289" fmla="*/ f231 f73 1"/>
                  <a:gd name="f290" fmla="*/ f232 f72 1"/>
                  <a:gd name="f291" fmla="*/ f233 f73 1"/>
                  <a:gd name="f292" fmla="*/ f234 f72 1"/>
                  <a:gd name="f293" fmla="*/ f235 f73 1"/>
                  <a:gd name="f294" fmla="*/ f236 f72 1"/>
                  <a:gd name="f295" fmla="*/ f237 f72 1"/>
                  <a:gd name="f296" fmla="*/ f238 f73 1"/>
                  <a:gd name="f297" fmla="*/ f239 f73 1"/>
                  <a:gd name="f298" fmla="*/ f240 f72 1"/>
                  <a:gd name="f299" fmla="*/ f241 f73 1"/>
                  <a:gd name="f300" fmla="*/ f242 f72 1"/>
                  <a:gd name="f301" fmla="*/ f243 f72 1"/>
                  <a:gd name="f302" fmla="*/ f244 f73 1"/>
                  <a:gd name="f303" fmla="*/ f245 f72 1"/>
                  <a:gd name="f304" fmla="*/ f246 f72 1"/>
                  <a:gd name="f305" fmla="*/ f247 f72 1"/>
                  <a:gd name="f306" fmla="*/ f248 f72 1"/>
                  <a:gd name="f307" fmla="*/ f249 f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7">
                    <a:pos x="f254" y="f255"/>
                  </a:cxn>
                  <a:cxn ang="f137">
                    <a:pos x="f254" y="f256"/>
                  </a:cxn>
                  <a:cxn ang="f137">
                    <a:pos x="f257" y="f258"/>
                  </a:cxn>
                  <a:cxn ang="f137">
                    <a:pos x="f257" y="f259"/>
                  </a:cxn>
                  <a:cxn ang="f137">
                    <a:pos x="f260" y="f261"/>
                  </a:cxn>
                  <a:cxn ang="f137">
                    <a:pos x="f260" y="f262"/>
                  </a:cxn>
                  <a:cxn ang="f137">
                    <a:pos x="f263" y="f264"/>
                  </a:cxn>
                  <a:cxn ang="f137">
                    <a:pos x="f265" y="f266"/>
                  </a:cxn>
                  <a:cxn ang="f137">
                    <a:pos x="f267" y="f268"/>
                  </a:cxn>
                  <a:cxn ang="f137">
                    <a:pos x="f269" y="f270"/>
                  </a:cxn>
                  <a:cxn ang="f137">
                    <a:pos x="f271" y="f272"/>
                  </a:cxn>
                  <a:cxn ang="f137">
                    <a:pos x="f273" y="f274"/>
                  </a:cxn>
                  <a:cxn ang="f137">
                    <a:pos x="f275" y="f276"/>
                  </a:cxn>
                  <a:cxn ang="f137">
                    <a:pos x="f275" y="f277"/>
                  </a:cxn>
                  <a:cxn ang="f137">
                    <a:pos x="f278" y="f279"/>
                  </a:cxn>
                  <a:cxn ang="f137">
                    <a:pos x="f280" y="f281"/>
                  </a:cxn>
                  <a:cxn ang="f137">
                    <a:pos x="f282" y="f283"/>
                  </a:cxn>
                  <a:cxn ang="f137">
                    <a:pos x="f284" y="f285"/>
                  </a:cxn>
                  <a:cxn ang="f137">
                    <a:pos x="f286" y="f287"/>
                  </a:cxn>
                  <a:cxn ang="f137">
                    <a:pos x="f288" y="f289"/>
                  </a:cxn>
                  <a:cxn ang="f137">
                    <a:pos x="f290" y="f291"/>
                  </a:cxn>
                  <a:cxn ang="f137">
                    <a:pos x="f292" y="f293"/>
                  </a:cxn>
                  <a:cxn ang="f137">
                    <a:pos x="f294" y="f287"/>
                  </a:cxn>
                  <a:cxn ang="f137">
                    <a:pos x="f295" y="f296"/>
                  </a:cxn>
                  <a:cxn ang="f137">
                    <a:pos x="f295" y="f297"/>
                  </a:cxn>
                  <a:cxn ang="f137">
                    <a:pos x="f298" y="f299"/>
                  </a:cxn>
                  <a:cxn ang="f137">
                    <a:pos x="f300" y="f276"/>
                  </a:cxn>
                  <a:cxn ang="f137">
                    <a:pos x="f301" y="f272"/>
                  </a:cxn>
                  <a:cxn ang="f137">
                    <a:pos x="f282" y="f264"/>
                  </a:cxn>
                  <a:cxn ang="f137">
                    <a:pos x="f301" y="f302"/>
                  </a:cxn>
                  <a:cxn ang="f137">
                    <a:pos x="f303" y="f262"/>
                  </a:cxn>
                  <a:cxn ang="f137">
                    <a:pos x="f304" y="f259"/>
                  </a:cxn>
                  <a:cxn ang="f137">
                    <a:pos x="f303" y="f255"/>
                  </a:cxn>
                  <a:cxn ang="f137">
                    <a:pos x="f305" y="f255"/>
                  </a:cxn>
                  <a:cxn ang="f137">
                    <a:pos x="f306" y="f307"/>
                  </a:cxn>
                </a:cxnLst>
                <a:rect l="f250" t="f253" r="f251" b="f252"/>
                <a:pathLst>
                  <a:path w="59" h="6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5" y="f13"/>
                      <a:pt x="f17" y="f18"/>
                    </a:cubicBezTo>
                    <a:cubicBezTo>
                      <a:pt x="f17" y="f19"/>
                      <a:pt x="f16" y="f19"/>
                      <a:pt x="f14" y="f19"/>
                    </a:cubicBezTo>
                    <a:cubicBezTo>
                      <a:pt x="f20" y="f19"/>
                      <a:pt x="f21" y="f6"/>
                      <a:pt x="f22" y="f6"/>
                    </a:cubicBezTo>
                    <a:cubicBezTo>
                      <a:pt x="f23" y="f24"/>
                      <a:pt x="f12" y="f19"/>
                      <a:pt x="f20" y="f24"/>
                    </a:cubicBezTo>
                    <a:cubicBezTo>
                      <a:pt x="f25" y="f26"/>
                      <a:pt x="f16" y="f19"/>
                      <a:pt x="f16" y="f27"/>
                    </a:cubicBezTo>
                    <a:cubicBezTo>
                      <a:pt x="f14" y="f28"/>
                      <a:pt x="f29" y="f30"/>
                      <a:pt x="f20" y="f30"/>
                    </a:cubicBezTo>
                    <a:cubicBezTo>
                      <a:pt x="f21" y="f30"/>
                      <a:pt x="f22" y="f30"/>
                      <a:pt x="f31" y="f30"/>
                    </a:cubicBezTo>
                    <a:cubicBezTo>
                      <a:pt x="f10" y="f32"/>
                      <a:pt x="f33" y="f32"/>
                      <a:pt x="f21" y="f32"/>
                    </a:cubicBezTo>
                    <a:cubicBezTo>
                      <a:pt x="f12" y="f32"/>
                      <a:pt x="f20" y="f34"/>
                      <a:pt x="f20" y="f35"/>
                    </a:cubicBezTo>
                    <a:cubicBezTo>
                      <a:pt x="f20" y="f36"/>
                      <a:pt x="f12" y="f37"/>
                      <a:pt x="f21" y="f37"/>
                    </a:cubicBezTo>
                    <a:cubicBezTo>
                      <a:pt x="f23" y="f37"/>
                      <a:pt x="f22" y="f37"/>
                      <a:pt x="f10" y="f37"/>
                    </a:cubicBezTo>
                    <a:cubicBezTo>
                      <a:pt x="f22" y="f38"/>
                      <a:pt x="f21" y="f38"/>
                      <a:pt x="f23" y="f39"/>
                    </a:cubicBezTo>
                    <a:cubicBezTo>
                      <a:pt x="f33" y="f40"/>
                      <a:pt x="f31" y="f39"/>
                      <a:pt x="f41" y="f42"/>
                    </a:cubicBezTo>
                    <a:cubicBezTo>
                      <a:pt x="f43" y="f40"/>
                      <a:pt x="f10" y="f44"/>
                      <a:pt x="f33" y="f40"/>
                    </a:cubicBezTo>
                    <a:cubicBezTo>
                      <a:pt x="f41" y="f45"/>
                      <a:pt x="f46" y="f39"/>
                      <a:pt x="f47" y="f42"/>
                    </a:cubicBezTo>
                    <a:cubicBezTo>
                      <a:pt x="f48" y="f40"/>
                      <a:pt x="f49" y="f50"/>
                      <a:pt x="f10" y="f45"/>
                    </a:cubicBezTo>
                    <a:cubicBezTo>
                      <a:pt x="f49" y="f51"/>
                      <a:pt x="f49" y="f51"/>
                      <a:pt x="f52" y="f44"/>
                    </a:cubicBezTo>
                    <a:cubicBezTo>
                      <a:pt x="f53" y="f54"/>
                      <a:pt x="f55" y="f50"/>
                      <a:pt x="f56" y="f57"/>
                    </a:cubicBezTo>
                    <a:cubicBezTo>
                      <a:pt x="f58" y="f57"/>
                      <a:pt x="f59" y="f45"/>
                      <a:pt x="f60" y="f51"/>
                    </a:cubicBezTo>
                    <a:cubicBezTo>
                      <a:pt x="f46" y="f61"/>
                      <a:pt x="f8" y="f51"/>
                      <a:pt x="f49" y="f62"/>
                    </a:cubicBezTo>
                    <a:cubicBezTo>
                      <a:pt x="f46" y="f63"/>
                      <a:pt x="f59" y="f61"/>
                      <a:pt x="f58" y="f62"/>
                    </a:cubicBezTo>
                    <a:cubicBezTo>
                      <a:pt x="f64" y="f63"/>
                      <a:pt x="f60" y="f65"/>
                      <a:pt x="f46" y="f63"/>
                    </a:cubicBezTo>
                    <a:cubicBezTo>
                      <a:pt x="f66" y="f63"/>
                      <a:pt x="f49" y="f63"/>
                      <a:pt x="f8" y="f53"/>
                    </a:cubicBezTo>
                    <a:cubicBezTo>
                      <a:pt x="f8" y="f55"/>
                      <a:pt x="f66" y="f58"/>
                      <a:pt x="f60" y="f47"/>
                    </a:cubicBezTo>
                    <a:cubicBezTo>
                      <a:pt x="f64" y="f56"/>
                      <a:pt x="f47" y="f55"/>
                      <a:pt x="f55" y="f67"/>
                    </a:cubicBezTo>
                    <a:cubicBezTo>
                      <a:pt x="f56" y="f58"/>
                      <a:pt x="f59" y="f56"/>
                      <a:pt x="f60" y="f59"/>
                    </a:cubicBezTo>
                    <a:cubicBezTo>
                      <a:pt x="f58" y="f59"/>
                      <a:pt x="f56" y="f47"/>
                      <a:pt x="f53" y="f58"/>
                    </a:cubicBezTo>
                    <a:cubicBezTo>
                      <a:pt x="f67" y="f59"/>
                      <a:pt x="f47" y="f59"/>
                      <a:pt x="f58" y="f60"/>
                    </a:cubicBezTo>
                    <a:cubicBezTo>
                      <a:pt x="f64" y="f60"/>
                      <a:pt x="f60" y="f48"/>
                      <a:pt x="f64" y="f46"/>
                    </a:cubicBezTo>
                    <a:cubicBezTo>
                      <a:pt x="f64" y="f8"/>
                      <a:pt x="f67" y="f66"/>
                      <a:pt x="f47" y="f43"/>
                    </a:cubicBezTo>
                    <a:cubicBezTo>
                      <a:pt x="f56" y="f31"/>
                      <a:pt x="f55" y="f31"/>
                      <a:pt x="f67" y="f43"/>
                    </a:cubicBezTo>
                    <a:cubicBezTo>
                      <a:pt x="f65" y="f41"/>
                      <a:pt x="f51" y="f49"/>
                      <a:pt x="f54" y="f8"/>
                    </a:cubicBezTo>
                    <a:cubicBezTo>
                      <a:pt x="f57" y="f41"/>
                      <a:pt x="f62" y="f43"/>
                      <a:pt x="f65" y="f33"/>
                    </a:cubicBezTo>
                    <a:cubicBezTo>
                      <a:pt x="f45" y="f33"/>
                      <a:pt x="f50" y="f43"/>
                      <a:pt x="f42" y="f31"/>
                    </a:cubicBezTo>
                    <a:cubicBezTo>
                      <a:pt x="f54" y="f22"/>
                      <a:pt x="f45" y="f33"/>
                      <a:pt x="f61" y="f23"/>
                    </a:cubicBezTo>
                    <a:cubicBezTo>
                      <a:pt x="f62" y="f21"/>
                      <a:pt x="f63" y="f21"/>
                      <a:pt x="f65" y="f20"/>
                    </a:cubicBezTo>
                    <a:cubicBezTo>
                      <a:pt x="f62" y="f29"/>
                      <a:pt x="f61" y="f29"/>
                      <a:pt x="f45" y="f25"/>
                    </a:cubicBezTo>
                    <a:cubicBezTo>
                      <a:pt x="f50" y="f20"/>
                      <a:pt x="f54" y="f20"/>
                      <a:pt x="f44" y="f12"/>
                    </a:cubicBezTo>
                    <a:cubicBezTo>
                      <a:pt x="f40" y="f29"/>
                      <a:pt x="f57" y="f25"/>
                      <a:pt x="f45" y="f16"/>
                    </a:cubicBezTo>
                    <a:cubicBezTo>
                      <a:pt x="f40" y="f17"/>
                      <a:pt x="f39" y="f14"/>
                      <a:pt x="f36" y="f29"/>
                    </a:cubicBezTo>
                    <a:cubicBezTo>
                      <a:pt x="f37" y="f16"/>
                      <a:pt x="f68" y="f16"/>
                      <a:pt x="f39" y="f17"/>
                    </a:cubicBezTo>
                    <a:cubicBezTo>
                      <a:pt x="f42" y="f5"/>
                      <a:pt x="f42" y="f5"/>
                      <a:pt x="f39" y="f5"/>
                    </a:cubicBezTo>
                    <a:cubicBezTo>
                      <a:pt x="f68" y="f5"/>
                      <a:pt x="f38" y="f5"/>
                      <a:pt x="f37" y="f5"/>
                    </a:cubicBezTo>
                    <a:cubicBezTo>
                      <a:pt x="f30" y="f5"/>
                      <a:pt x="f27" y="f16"/>
                      <a:pt x="f19" y="f20"/>
                    </a:cubicBezTo>
                    <a:cubicBezTo>
                      <a:pt x="f6" y="f33"/>
                      <a:pt x="f26" y="f33"/>
                      <a:pt x="f28" y="f22"/>
                    </a:cubicBezTo>
                    <a:cubicBezTo>
                      <a:pt x="f28" y="f31"/>
                      <a:pt x="f26" y="f66"/>
                      <a:pt x="f34" y="f41"/>
                    </a:cubicBezTo>
                    <a:cubicBezTo>
                      <a:pt x="f32" y="f41"/>
                      <a:pt x="f32" y="f49"/>
                      <a:pt x="f32" y="f49"/>
                    </a:cubicBezTo>
                    <a:cubicBezTo>
                      <a:pt x="f35" y="f8"/>
                      <a:pt x="f32" y="f66"/>
                      <a:pt x="f34" y="f66"/>
                    </a:cubicBezTo>
                    <a:cubicBezTo>
                      <a:pt x="f69" y="f46"/>
                      <a:pt x="f70" y="f60"/>
                      <a:pt x="f26" y="f64"/>
                    </a:cubicBezTo>
                    <a:cubicBezTo>
                      <a:pt x="f24" y="f58"/>
                      <a:pt x="f24" y="f47"/>
                      <a:pt x="f26" y="f55"/>
                    </a:cubicBezTo>
                    <a:cubicBezTo>
                      <a:pt x="f27" y="f67"/>
                      <a:pt x="f70" y="f56"/>
                      <a:pt x="f28" y="f56"/>
                    </a:cubicBezTo>
                    <a:cubicBezTo>
                      <a:pt x="f34" y="f64"/>
                      <a:pt x="f35" y="f64"/>
                      <a:pt x="f38" y="f47"/>
                    </a:cubicBezTo>
                    <a:cubicBezTo>
                      <a:pt x="f39" y="f55"/>
                      <a:pt x="f40" y="f56"/>
                      <a:pt x="f50" y="f55"/>
                    </a:cubicBezTo>
                    <a:cubicBezTo>
                      <a:pt x="f51" y="f67"/>
                      <a:pt x="f54" y="f63"/>
                      <a:pt x="f57" y="f62"/>
                    </a:cubicBezTo>
                    <a:cubicBezTo>
                      <a:pt x="f57" y="f62"/>
                      <a:pt x="f57" y="f62"/>
                      <a:pt x="f57" y="f62"/>
                    </a:cubicBezTo>
                    <a:cubicBezTo>
                      <a:pt x="f65" y="f54"/>
                      <a:pt x="f65" y="f40"/>
                      <a:pt x="f54" y="f39"/>
                    </a:cubicBezTo>
                    <a:cubicBezTo>
                      <a:pt x="f40" y="f68"/>
                      <a:pt x="f44" y="f38"/>
                      <a:pt x="f44" y="f37"/>
                    </a:cubicBezTo>
                    <a:cubicBezTo>
                      <a:pt x="f40" y="f35"/>
                      <a:pt x="f54" y="f35"/>
                      <a:pt x="f57" y="f36"/>
                    </a:cubicBezTo>
                    <a:cubicBezTo>
                      <a:pt x="f45" y="f37"/>
                      <a:pt x="f61" y="f38"/>
                      <a:pt x="f65" y="f68"/>
                    </a:cubicBezTo>
                    <a:cubicBezTo>
                      <a:pt x="f63" y="f68"/>
                      <a:pt x="f53" y="f42"/>
                      <a:pt x="f67" y="f37"/>
                    </a:cubicBezTo>
                    <a:cubicBezTo>
                      <a:pt x="f67" y="f35"/>
                      <a:pt x="f47" y="f35"/>
                      <a:pt x="f58" y="f35"/>
                    </a:cubicBezTo>
                    <a:cubicBezTo>
                      <a:pt x="f60" y="f36"/>
                      <a:pt x="f46" y="f32"/>
                      <a:pt x="f66" y="f30"/>
                    </a:cubicBezTo>
                    <a:cubicBezTo>
                      <a:pt x="f8" y="f70"/>
                      <a:pt x="f48" y="f26"/>
                      <a:pt x="f59" y="f24"/>
                    </a:cubicBezTo>
                    <a:cubicBezTo>
                      <a:pt x="f58" y="f19"/>
                      <a:pt x="f56" y="f6"/>
                      <a:pt x="f67" y="f15"/>
                    </a:cubicBezTo>
                    <a:cubicBezTo>
                      <a:pt x="f67" y="f15"/>
                      <a:pt x="f67" y="f15"/>
                      <a:pt x="f67" y="f13"/>
                    </a:cubicBezTo>
                    <a:cubicBezTo>
                      <a:pt x="f47" y="f7"/>
                      <a:pt x="f59" y="f13"/>
                      <a:pt x="f48" y="f15"/>
                    </a:cubicBezTo>
                    <a:cubicBezTo>
                      <a:pt x="f66" y="f18"/>
                      <a:pt x="f49" y="f19"/>
                      <a:pt x="f43" y="f18"/>
                    </a:cubicBezTo>
                    <a:cubicBezTo>
                      <a:pt x="f41" y="f15"/>
                      <a:pt x="f66" y="f15"/>
                      <a:pt x="f8" y="f9"/>
                    </a:cubicBezTo>
                    <a:close/>
                  </a:path>
                </a:pathLst>
              </a:custGeom>
              <a:solidFill>
                <a:srgbClr val="8E2B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47">
                <a:extLst>
                  <a:ext uri="{FF2B5EF4-FFF2-40B4-BE49-F238E27FC236}">
                    <a16:creationId xmlns:a16="http://schemas.microsoft.com/office/drawing/2014/main" id="{DF2CDF75-DE3C-B849-0CFA-13F44D393332}"/>
                  </a:ext>
                </a:extLst>
              </p:cNvPr>
              <p:cNvSpPr/>
              <p:nvPr/>
            </p:nvSpPr>
            <p:spPr>
              <a:xfrm>
                <a:off x="4302123" y="2416173"/>
                <a:ext cx="255583" cy="2936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8"/>
                  <a:gd name="f8" fmla="val 6"/>
                  <a:gd name="f9" fmla="val 56"/>
                  <a:gd name="f10" fmla="val 55"/>
                  <a:gd name="f11" fmla="val 54"/>
                  <a:gd name="f12" fmla="val 17"/>
                  <a:gd name="f13" fmla="val 52"/>
                  <a:gd name="f14" fmla="val 30"/>
                  <a:gd name="f15" fmla="val 43"/>
                  <a:gd name="f16" fmla="val 36"/>
                  <a:gd name="f17" fmla="val 33"/>
                  <a:gd name="f18" fmla="val 37"/>
                  <a:gd name="f19" fmla="val 31"/>
                  <a:gd name="f20" fmla="val 39"/>
                  <a:gd name="f21" fmla="val 28"/>
                  <a:gd name="f22" fmla="val 44"/>
                  <a:gd name="f23" fmla="val 27"/>
                  <a:gd name="f24" fmla="val 46"/>
                  <a:gd name="f25" fmla="val 24"/>
                  <a:gd name="f26" fmla="val 49"/>
                  <a:gd name="f27" fmla="val 20"/>
                  <a:gd name="f28" fmla="val 53"/>
                  <a:gd name="f29" fmla="val 19"/>
                  <a:gd name="f30" fmla="val 18"/>
                  <a:gd name="f31" fmla="val 16"/>
                  <a:gd name="f32" fmla="val 15"/>
                  <a:gd name="f33" fmla="val 14"/>
                  <a:gd name="f34" fmla="val 11"/>
                  <a:gd name="f35" fmla="val 59"/>
                  <a:gd name="f36" fmla="val 61"/>
                  <a:gd name="f37" fmla="val 10"/>
                  <a:gd name="f38" fmla="val 60"/>
                  <a:gd name="f39" fmla="val 9"/>
                  <a:gd name="f40" fmla="val 8"/>
                  <a:gd name="f41" fmla="val 58"/>
                  <a:gd name="f42" fmla="val 4"/>
                  <a:gd name="f43" fmla="val 2"/>
                  <a:gd name="f44" fmla="val 1"/>
                  <a:gd name="f45" fmla="val 5"/>
                  <a:gd name="f46" fmla="val 63"/>
                  <a:gd name="f47" fmla="val 7"/>
                  <a:gd name="f48" fmla="val 65"/>
                  <a:gd name="f49" fmla="val 66"/>
                  <a:gd name="f50" fmla="val 23"/>
                  <a:gd name="f51" fmla="val 25"/>
                  <a:gd name="f52" fmla="val 50"/>
                  <a:gd name="f53" fmla="val 32"/>
                  <a:gd name="f54" fmla="val 47"/>
                  <a:gd name="f55" fmla="val 45"/>
                  <a:gd name="f56" fmla="val 41"/>
                  <a:gd name="f57" fmla="val 48"/>
                  <a:gd name="f58" fmla="val 40"/>
                  <a:gd name="f59" fmla="val 51"/>
                  <a:gd name="f60" fmla="val 38"/>
                  <a:gd name="f61" fmla="val 62"/>
                  <a:gd name="f62" fmla="val 26"/>
                  <a:gd name="f63" fmla="val 67"/>
                  <a:gd name="f64" fmla="val 22"/>
                  <a:gd name="f65" fmla="val 70"/>
                  <a:gd name="f66" fmla="val 72"/>
                  <a:gd name="f67" fmla="val 73"/>
                  <a:gd name="f68" fmla="val 12"/>
                  <a:gd name="f69" fmla="val 74"/>
                  <a:gd name="f70" fmla="val 77"/>
                  <a:gd name="f71" fmla="val 69"/>
                  <a:gd name="f72" fmla="val 3"/>
                  <a:gd name="f73" fmla="val 57"/>
                  <a:gd name="f74" fmla="+- 0 0 -90"/>
                  <a:gd name="f75" fmla="*/ f3 1 68"/>
                  <a:gd name="f76" fmla="*/ f4 1 78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68"/>
                  <a:gd name="f85" fmla="*/ f81 1 78"/>
                  <a:gd name="f86" fmla="*/ 6 f82 1"/>
                  <a:gd name="f87" fmla="*/ 56 f81 1"/>
                  <a:gd name="f88" fmla="*/ 54 f81 1"/>
                  <a:gd name="f89" fmla="*/ 36 f82 1"/>
                  <a:gd name="f90" fmla="*/ 33 f81 1"/>
                  <a:gd name="f91" fmla="*/ 43 f82 1"/>
                  <a:gd name="f92" fmla="*/ 28 f81 1"/>
                  <a:gd name="f93" fmla="*/ 44 f82 1"/>
                  <a:gd name="f94" fmla="*/ 27 f81 1"/>
                  <a:gd name="f95" fmla="*/ 53 f82 1"/>
                  <a:gd name="f96" fmla="*/ 19 f81 1"/>
                  <a:gd name="f97" fmla="*/ 54 f82 1"/>
                  <a:gd name="f98" fmla="*/ 15 f81 1"/>
                  <a:gd name="f99" fmla="*/ 59 f82 1"/>
                  <a:gd name="f100" fmla="*/ 11 f81 1"/>
                  <a:gd name="f101" fmla="*/ 60 f82 1"/>
                  <a:gd name="f102" fmla="*/ 8 f81 1"/>
                  <a:gd name="f103" fmla="*/ 58 f82 1"/>
                  <a:gd name="f104" fmla="*/ 2 f81 1"/>
                  <a:gd name="f105" fmla="*/ 1 f81 1"/>
                  <a:gd name="f106" fmla="*/ 63 f82 1"/>
                  <a:gd name="f107" fmla="*/ 7 f81 1"/>
                  <a:gd name="f108" fmla="*/ 66 f82 1"/>
                  <a:gd name="f109" fmla="*/ 14 f81 1"/>
                  <a:gd name="f110" fmla="*/ 45 f82 1"/>
                  <a:gd name="f111" fmla="*/ 41 f81 1"/>
                  <a:gd name="f112" fmla="*/ 48 f81 1"/>
                  <a:gd name="f113" fmla="*/ 40 f82 1"/>
                  <a:gd name="f114" fmla="*/ 51 f81 1"/>
                  <a:gd name="f115" fmla="*/ 27 f82 1"/>
                  <a:gd name="f116" fmla="*/ 66 f81 1"/>
                  <a:gd name="f117" fmla="*/ 25 f82 1"/>
                  <a:gd name="f118" fmla="*/ 68 f81 1"/>
                  <a:gd name="f119" fmla="*/ 15 f82 1"/>
                  <a:gd name="f120" fmla="*/ 73 f81 1"/>
                  <a:gd name="f121" fmla="*/ 10 f82 1"/>
                  <a:gd name="f122" fmla="*/ 78 f81 1"/>
                  <a:gd name="f123" fmla="*/ 3 f82 1"/>
                  <a:gd name="f124" fmla="*/ 61 f81 1"/>
                  <a:gd name="f125" fmla="+- f83 0 f1"/>
                  <a:gd name="f126" fmla="*/ f86 1 68"/>
                  <a:gd name="f127" fmla="*/ f87 1 78"/>
                  <a:gd name="f128" fmla="*/ f88 1 78"/>
                  <a:gd name="f129" fmla="*/ f89 1 68"/>
                  <a:gd name="f130" fmla="*/ f90 1 78"/>
                  <a:gd name="f131" fmla="*/ f91 1 68"/>
                  <a:gd name="f132" fmla="*/ f92 1 78"/>
                  <a:gd name="f133" fmla="*/ f93 1 68"/>
                  <a:gd name="f134" fmla="*/ f94 1 78"/>
                  <a:gd name="f135" fmla="*/ f95 1 68"/>
                  <a:gd name="f136" fmla="*/ f96 1 78"/>
                  <a:gd name="f137" fmla="*/ f97 1 68"/>
                  <a:gd name="f138" fmla="*/ f98 1 78"/>
                  <a:gd name="f139" fmla="*/ f99 1 68"/>
                  <a:gd name="f140" fmla="*/ f100 1 78"/>
                  <a:gd name="f141" fmla="*/ f101 1 68"/>
                  <a:gd name="f142" fmla="*/ f102 1 78"/>
                  <a:gd name="f143" fmla="*/ f103 1 68"/>
                  <a:gd name="f144" fmla="*/ f104 1 78"/>
                  <a:gd name="f145" fmla="*/ f105 1 78"/>
                  <a:gd name="f146" fmla="*/ f106 1 68"/>
                  <a:gd name="f147" fmla="*/ f107 1 78"/>
                  <a:gd name="f148" fmla="*/ f108 1 68"/>
                  <a:gd name="f149" fmla="*/ f109 1 78"/>
                  <a:gd name="f150" fmla="*/ f110 1 68"/>
                  <a:gd name="f151" fmla="*/ f111 1 78"/>
                  <a:gd name="f152" fmla="*/ f112 1 78"/>
                  <a:gd name="f153" fmla="*/ f113 1 68"/>
                  <a:gd name="f154" fmla="*/ f114 1 78"/>
                  <a:gd name="f155" fmla="*/ f115 1 68"/>
                  <a:gd name="f156" fmla="*/ f116 1 78"/>
                  <a:gd name="f157" fmla="*/ f117 1 68"/>
                  <a:gd name="f158" fmla="*/ f118 1 78"/>
                  <a:gd name="f159" fmla="*/ f119 1 68"/>
                  <a:gd name="f160" fmla="*/ f120 1 78"/>
                  <a:gd name="f161" fmla="*/ f121 1 68"/>
                  <a:gd name="f162" fmla="*/ f122 1 78"/>
                  <a:gd name="f163" fmla="*/ f123 1 68"/>
                  <a:gd name="f164" fmla="*/ f124 1 78"/>
                  <a:gd name="f165" fmla="*/ 0 1 f84"/>
                  <a:gd name="f166" fmla="*/ f78 1 f84"/>
                  <a:gd name="f167" fmla="*/ 0 1 f85"/>
                  <a:gd name="f168" fmla="*/ f79 1 f85"/>
                  <a:gd name="f169" fmla="*/ f126 1 f84"/>
                  <a:gd name="f170" fmla="*/ f127 1 f85"/>
                  <a:gd name="f171" fmla="*/ f128 1 f85"/>
                  <a:gd name="f172" fmla="*/ f129 1 f84"/>
                  <a:gd name="f173" fmla="*/ f130 1 f85"/>
                  <a:gd name="f174" fmla="*/ f131 1 f84"/>
                  <a:gd name="f175" fmla="*/ f132 1 f85"/>
                  <a:gd name="f176" fmla="*/ f133 1 f84"/>
                  <a:gd name="f177" fmla="*/ f134 1 f85"/>
                  <a:gd name="f178" fmla="*/ f135 1 f84"/>
                  <a:gd name="f179" fmla="*/ f136 1 f85"/>
                  <a:gd name="f180" fmla="*/ f137 1 f84"/>
                  <a:gd name="f181" fmla="*/ f138 1 f85"/>
                  <a:gd name="f182" fmla="*/ f139 1 f84"/>
                  <a:gd name="f183" fmla="*/ f140 1 f85"/>
                  <a:gd name="f184" fmla="*/ f141 1 f84"/>
                  <a:gd name="f185" fmla="*/ f142 1 f85"/>
                  <a:gd name="f186" fmla="*/ f143 1 f84"/>
                  <a:gd name="f187" fmla="*/ f144 1 f85"/>
                  <a:gd name="f188" fmla="*/ f145 1 f85"/>
                  <a:gd name="f189" fmla="*/ f146 1 f84"/>
                  <a:gd name="f190" fmla="*/ f147 1 f85"/>
                  <a:gd name="f191" fmla="*/ f148 1 f84"/>
                  <a:gd name="f192" fmla="*/ f149 1 f85"/>
                  <a:gd name="f193" fmla="*/ f150 1 f84"/>
                  <a:gd name="f194" fmla="*/ f151 1 f85"/>
                  <a:gd name="f195" fmla="*/ f152 1 f85"/>
                  <a:gd name="f196" fmla="*/ f153 1 f84"/>
                  <a:gd name="f197" fmla="*/ f154 1 f85"/>
                  <a:gd name="f198" fmla="*/ f155 1 f84"/>
                  <a:gd name="f199" fmla="*/ f156 1 f85"/>
                  <a:gd name="f200" fmla="*/ f157 1 f84"/>
                  <a:gd name="f201" fmla="*/ f158 1 f85"/>
                  <a:gd name="f202" fmla="*/ f159 1 f84"/>
                  <a:gd name="f203" fmla="*/ f160 1 f85"/>
                  <a:gd name="f204" fmla="*/ f161 1 f84"/>
                  <a:gd name="f205" fmla="*/ f162 1 f85"/>
                  <a:gd name="f206" fmla="*/ f163 1 f84"/>
                  <a:gd name="f207" fmla="*/ f164 1 f85"/>
                  <a:gd name="f208" fmla="*/ f165 f75 1"/>
                  <a:gd name="f209" fmla="*/ f166 f75 1"/>
                  <a:gd name="f210" fmla="*/ f168 f76 1"/>
                  <a:gd name="f211" fmla="*/ f167 f76 1"/>
                  <a:gd name="f212" fmla="*/ f169 f75 1"/>
                  <a:gd name="f213" fmla="*/ f170 f76 1"/>
                  <a:gd name="f214" fmla="*/ f171 f76 1"/>
                  <a:gd name="f215" fmla="*/ f172 f75 1"/>
                  <a:gd name="f216" fmla="*/ f173 f76 1"/>
                  <a:gd name="f217" fmla="*/ f174 f75 1"/>
                  <a:gd name="f218" fmla="*/ f175 f76 1"/>
                  <a:gd name="f219" fmla="*/ f176 f75 1"/>
                  <a:gd name="f220" fmla="*/ f177 f76 1"/>
                  <a:gd name="f221" fmla="*/ f178 f75 1"/>
                  <a:gd name="f222" fmla="*/ f179 f76 1"/>
                  <a:gd name="f223" fmla="*/ f180 f75 1"/>
                  <a:gd name="f224" fmla="*/ f181 f76 1"/>
                  <a:gd name="f225" fmla="*/ f182 f75 1"/>
                  <a:gd name="f226" fmla="*/ f183 f76 1"/>
                  <a:gd name="f227" fmla="*/ f184 f75 1"/>
                  <a:gd name="f228" fmla="*/ f185 f76 1"/>
                  <a:gd name="f229" fmla="*/ f186 f75 1"/>
                  <a:gd name="f230" fmla="*/ f187 f76 1"/>
                  <a:gd name="f231" fmla="*/ f188 f76 1"/>
                  <a:gd name="f232" fmla="*/ f189 f75 1"/>
                  <a:gd name="f233" fmla="*/ f190 f76 1"/>
                  <a:gd name="f234" fmla="*/ f191 f75 1"/>
                  <a:gd name="f235" fmla="*/ f192 f76 1"/>
                  <a:gd name="f236" fmla="*/ f193 f75 1"/>
                  <a:gd name="f237" fmla="*/ f194 f76 1"/>
                  <a:gd name="f238" fmla="*/ f195 f76 1"/>
                  <a:gd name="f239" fmla="*/ f196 f75 1"/>
                  <a:gd name="f240" fmla="*/ f197 f76 1"/>
                  <a:gd name="f241" fmla="*/ f198 f75 1"/>
                  <a:gd name="f242" fmla="*/ f199 f76 1"/>
                  <a:gd name="f243" fmla="*/ f200 f75 1"/>
                  <a:gd name="f244" fmla="*/ f201 f76 1"/>
                  <a:gd name="f245" fmla="*/ f202 f75 1"/>
                  <a:gd name="f246" fmla="*/ f203 f76 1"/>
                  <a:gd name="f247" fmla="*/ f204 f75 1"/>
                  <a:gd name="f248" fmla="*/ f205 f76 1"/>
                  <a:gd name="f249" fmla="*/ f206 f75 1"/>
                  <a:gd name="f250" fmla="*/ f207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5">
                    <a:pos x="f212" y="f213"/>
                  </a:cxn>
                  <a:cxn ang="f125">
                    <a:pos x="f212" y="f214"/>
                  </a:cxn>
                  <a:cxn ang="f125">
                    <a:pos x="f215" y="f216"/>
                  </a:cxn>
                  <a:cxn ang="f125">
                    <a:pos x="f217" y="f218"/>
                  </a:cxn>
                  <a:cxn ang="f125">
                    <a:pos x="f219" y="f220"/>
                  </a:cxn>
                  <a:cxn ang="f125">
                    <a:pos x="f221" y="f222"/>
                  </a:cxn>
                  <a:cxn ang="f125">
                    <a:pos x="f223" y="f222"/>
                  </a:cxn>
                  <a:cxn ang="f125">
                    <a:pos x="f223" y="f224"/>
                  </a:cxn>
                  <a:cxn ang="f125">
                    <a:pos x="f225" y="f226"/>
                  </a:cxn>
                  <a:cxn ang="f125">
                    <a:pos x="f227" y="f228"/>
                  </a:cxn>
                  <a:cxn ang="f125">
                    <a:pos x="f229" y="f230"/>
                  </a:cxn>
                  <a:cxn ang="f125">
                    <a:pos x="f225" y="f231"/>
                  </a:cxn>
                  <a:cxn ang="f125">
                    <a:pos x="f232" y="f233"/>
                  </a:cxn>
                  <a:cxn ang="f125">
                    <a:pos x="f232" y="f228"/>
                  </a:cxn>
                  <a:cxn ang="f125">
                    <a:pos x="f234" y="f235"/>
                  </a:cxn>
                  <a:cxn ang="f125">
                    <a:pos x="f227" y="f222"/>
                  </a:cxn>
                  <a:cxn ang="f125">
                    <a:pos x="f221" y="f218"/>
                  </a:cxn>
                  <a:cxn ang="f125">
                    <a:pos x="f236" y="f237"/>
                  </a:cxn>
                  <a:cxn ang="f125">
                    <a:pos x="f217" y="f238"/>
                  </a:cxn>
                  <a:cxn ang="f125">
                    <a:pos x="f239" y="f240"/>
                  </a:cxn>
                  <a:cxn ang="f125">
                    <a:pos x="f239" y="f240"/>
                  </a:cxn>
                  <a:cxn ang="f125">
                    <a:pos x="f241" y="f242"/>
                  </a:cxn>
                  <a:cxn ang="f125">
                    <a:pos x="f243" y="f244"/>
                  </a:cxn>
                  <a:cxn ang="f125">
                    <a:pos x="f245" y="f246"/>
                  </a:cxn>
                  <a:cxn ang="f125">
                    <a:pos x="f247" y="f248"/>
                  </a:cxn>
                  <a:cxn ang="f125">
                    <a:pos x="f249" y="f250"/>
                  </a:cxn>
                  <a:cxn ang="f125">
                    <a:pos x="f212" y="f213"/>
                  </a:cxn>
                </a:cxnLst>
                <a:rect l="f208" t="f211" r="f209" b="f210"/>
                <a:pathLst>
                  <a:path w="68" h="78">
                    <a:moveTo>
                      <a:pt x="f8" y="f9"/>
                    </a:moveTo>
                    <a:cubicBezTo>
                      <a:pt x="f8" y="f10"/>
                      <a:pt x="f8" y="f11"/>
                      <a:pt x="f8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15" y="f21"/>
                    </a:cubicBezTo>
                    <a:cubicBezTo>
                      <a:pt x="f22" y="f21"/>
                      <a:pt x="f22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28" y="f29"/>
                      <a:pt x="f11" y="f29"/>
                      <a:pt x="f11" y="f29"/>
                    </a:cubicBezTo>
                    <a:cubicBezTo>
                      <a:pt x="f11" y="f30"/>
                      <a:pt x="f13" y="f31"/>
                      <a:pt x="f11" y="f32"/>
                    </a:cubicBezTo>
                    <a:cubicBezTo>
                      <a:pt x="f9" y="f33"/>
                      <a:pt x="f9" y="f34"/>
                      <a:pt x="f35" y="f34"/>
                    </a:cubicBezTo>
                    <a:cubicBezTo>
                      <a:pt x="f36" y="f37"/>
                      <a:pt x="f38" y="f39"/>
                      <a:pt x="f38" y="f40"/>
                    </a:cubicBezTo>
                    <a:cubicBezTo>
                      <a:pt x="f35" y="f8"/>
                      <a:pt x="f41" y="f42"/>
                      <a:pt x="f41" y="f43"/>
                    </a:cubicBezTo>
                    <a:cubicBezTo>
                      <a:pt x="f41" y="f44"/>
                      <a:pt x="f41" y="f5"/>
                      <a:pt x="f35" y="f44"/>
                    </a:cubicBezTo>
                    <a:cubicBezTo>
                      <a:pt x="f36" y="f43"/>
                      <a:pt x="f38" y="f45"/>
                      <a:pt x="f46" y="f47"/>
                    </a:cubicBezTo>
                    <a:cubicBezTo>
                      <a:pt x="f46" y="f47"/>
                      <a:pt x="f46" y="f40"/>
                      <a:pt x="f46" y="f40"/>
                    </a:cubicBezTo>
                    <a:cubicBezTo>
                      <a:pt x="f48" y="f37"/>
                      <a:pt x="f6" y="f34"/>
                      <a:pt x="f49" y="f33"/>
                    </a:cubicBezTo>
                    <a:cubicBezTo>
                      <a:pt x="f46" y="f32"/>
                      <a:pt x="f36" y="f32"/>
                      <a:pt x="f38" y="f29"/>
                    </a:cubicBezTo>
                    <a:cubicBezTo>
                      <a:pt x="f35" y="f50"/>
                      <a:pt x="f10" y="f51"/>
                      <a:pt x="f28" y="f21"/>
                    </a:cubicBezTo>
                    <a:cubicBezTo>
                      <a:pt x="f52" y="f53"/>
                      <a:pt x="f54" y="f16"/>
                      <a:pt x="f55" y="f56"/>
                    </a:cubicBezTo>
                    <a:cubicBezTo>
                      <a:pt x="f22" y="f15"/>
                      <a:pt x="f22" y="f55"/>
                      <a:pt x="f15" y="f57"/>
                    </a:cubicBezTo>
                    <a:cubicBezTo>
                      <a:pt x="f15" y="f26"/>
                      <a:pt x="f15" y="f26"/>
                      <a:pt x="f58" y="f59"/>
                    </a:cubicBezTo>
                    <a:cubicBezTo>
                      <a:pt x="f58" y="f59"/>
                      <a:pt x="f58" y="f59"/>
                      <a:pt x="f58" y="f59"/>
                    </a:cubicBezTo>
                    <a:cubicBezTo>
                      <a:pt x="f60" y="f41"/>
                      <a:pt x="f53" y="f61"/>
                      <a:pt x="f23" y="f49"/>
                    </a:cubicBezTo>
                    <a:cubicBezTo>
                      <a:pt x="f62" y="f63"/>
                      <a:pt x="f62" y="f63"/>
                      <a:pt x="f51" y="f6"/>
                    </a:cubicBezTo>
                    <a:cubicBezTo>
                      <a:pt x="f64" y="f65"/>
                      <a:pt x="f29" y="f66"/>
                      <a:pt x="f32" y="f67"/>
                    </a:cubicBezTo>
                    <a:cubicBezTo>
                      <a:pt x="f68" y="f69"/>
                      <a:pt x="f68" y="f70"/>
                      <a:pt x="f37" y="f7"/>
                    </a:cubicBezTo>
                    <a:cubicBezTo>
                      <a:pt x="f43" y="f69"/>
                      <a:pt x="f5" y="f71"/>
                      <a:pt x="f72" y="f36"/>
                    </a:cubicBezTo>
                    <a:cubicBezTo>
                      <a:pt x="f72" y="f35"/>
                      <a:pt x="f72" y="f73"/>
                      <a:pt x="f8" y="f9"/>
                    </a:cubicBezTo>
                    <a:close/>
                  </a:path>
                </a:pathLst>
              </a:custGeom>
              <a:solidFill>
                <a:srgbClr val="682B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48">
                <a:extLst>
                  <a:ext uri="{FF2B5EF4-FFF2-40B4-BE49-F238E27FC236}">
                    <a16:creationId xmlns:a16="http://schemas.microsoft.com/office/drawing/2014/main" id="{376FBD02-0FD4-C148-2C54-9E442CC7FD5A}"/>
                  </a:ext>
                </a:extLst>
              </p:cNvPr>
              <p:cNvSpPr/>
              <p:nvPr/>
            </p:nvSpPr>
            <p:spPr>
              <a:xfrm>
                <a:off x="3778245" y="2239959"/>
                <a:ext cx="203197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4"/>
                  <a:gd name="f7" fmla="val 37"/>
                  <a:gd name="f8" fmla="val 2"/>
                  <a:gd name="f9" fmla="val 34"/>
                  <a:gd name="f10" fmla="val 1"/>
                  <a:gd name="f11" fmla="val 33"/>
                  <a:gd name="f12" fmla="val 32"/>
                  <a:gd name="f13" fmla="val 31"/>
                  <a:gd name="f14" fmla="val 29"/>
                  <a:gd name="f15" fmla="val 3"/>
                  <a:gd name="f16" fmla="val 28"/>
                  <a:gd name="f17" fmla="val 5"/>
                  <a:gd name="f18" fmla="val 26"/>
                  <a:gd name="f19" fmla="val 7"/>
                  <a:gd name="f20" fmla="val 25"/>
                  <a:gd name="f21" fmla="val 22"/>
                  <a:gd name="f22" fmla="val 9"/>
                  <a:gd name="f23" fmla="val 19"/>
                  <a:gd name="f24" fmla="val 14"/>
                  <a:gd name="f25" fmla="val 16"/>
                  <a:gd name="f26" fmla="val 10"/>
                  <a:gd name="f27" fmla="val 11"/>
                  <a:gd name="f28" fmla="val 27"/>
                  <a:gd name="f29" fmla="val 8"/>
                  <a:gd name="f30" fmla="val 6"/>
                  <a:gd name="f31" fmla="val 36"/>
                  <a:gd name="f32" fmla="val 43"/>
                  <a:gd name="f33" fmla="val 44"/>
                  <a:gd name="f34" fmla="val 47"/>
                  <a:gd name="f35" fmla="val 49"/>
                  <a:gd name="f36" fmla="val 52"/>
                  <a:gd name="f37" fmla="val 53"/>
                  <a:gd name="f38" fmla="val 12"/>
                  <a:gd name="f39" fmla="val 50"/>
                  <a:gd name="f40" fmla="val 24"/>
                  <a:gd name="f41" fmla="val 39"/>
                  <a:gd name="f42" fmla="val 35"/>
                  <a:gd name="f43" fmla="val 23"/>
                  <a:gd name="f44" fmla="val 17"/>
                  <a:gd name="f45" fmla="val 13"/>
                  <a:gd name="f46" fmla="val 4"/>
                  <a:gd name="f47" fmla="+- 0 0 -90"/>
                  <a:gd name="f48" fmla="*/ f3 1 54"/>
                  <a:gd name="f49" fmla="*/ f4 1 37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54"/>
                  <a:gd name="f58" fmla="*/ f54 1 37"/>
                  <a:gd name="f59" fmla="*/ 2 f55 1"/>
                  <a:gd name="f60" fmla="*/ 34 f54 1"/>
                  <a:gd name="f61" fmla="*/ 0 f55 1"/>
                  <a:gd name="f62" fmla="*/ 31 f54 1"/>
                  <a:gd name="f63" fmla="*/ 3 f55 1"/>
                  <a:gd name="f64" fmla="*/ 28 f54 1"/>
                  <a:gd name="f65" fmla="*/ 7 f55 1"/>
                  <a:gd name="f66" fmla="*/ 22 f54 1"/>
                  <a:gd name="f67" fmla="*/ 16 f55 1"/>
                  <a:gd name="f68" fmla="*/ 16 f54 1"/>
                  <a:gd name="f69" fmla="*/ 34 f55 1"/>
                  <a:gd name="f70" fmla="*/ 11 f54 1"/>
                  <a:gd name="f71" fmla="*/ 27 f55 1"/>
                  <a:gd name="f72" fmla="*/ 10 f54 1"/>
                  <a:gd name="f73" fmla="*/ 8 f54 1"/>
                  <a:gd name="f74" fmla="*/ 43 f55 1"/>
                  <a:gd name="f75" fmla="*/ 5 f54 1"/>
                  <a:gd name="f76" fmla="*/ 49 f55 1"/>
                  <a:gd name="f77" fmla="*/ 6 f54 1"/>
                  <a:gd name="f78" fmla="*/ 54 f55 1"/>
                  <a:gd name="f79" fmla="*/ 12 f54 1"/>
                  <a:gd name="f80" fmla="*/ 26 f54 1"/>
                  <a:gd name="f81" fmla="*/ 31 f55 1"/>
                  <a:gd name="f82" fmla="*/ 33 f54 1"/>
                  <a:gd name="f83" fmla="*/ 25 f55 1"/>
                  <a:gd name="f84" fmla="*/ 22 f55 1"/>
                  <a:gd name="f85" fmla="*/ 36 f54 1"/>
                  <a:gd name="f86" fmla="*/ 9 f55 1"/>
                  <a:gd name="f87" fmla="*/ 37 f54 1"/>
                  <a:gd name="f88" fmla="*/ 5 f55 1"/>
                  <a:gd name="f89" fmla="*/ 35 f54 1"/>
                  <a:gd name="f90" fmla="+- f56 0 f1"/>
                  <a:gd name="f91" fmla="*/ f59 1 54"/>
                  <a:gd name="f92" fmla="*/ f60 1 37"/>
                  <a:gd name="f93" fmla="*/ f61 1 54"/>
                  <a:gd name="f94" fmla="*/ f62 1 37"/>
                  <a:gd name="f95" fmla="*/ f63 1 54"/>
                  <a:gd name="f96" fmla="*/ f64 1 37"/>
                  <a:gd name="f97" fmla="*/ f65 1 54"/>
                  <a:gd name="f98" fmla="*/ f66 1 37"/>
                  <a:gd name="f99" fmla="*/ f67 1 54"/>
                  <a:gd name="f100" fmla="*/ f68 1 37"/>
                  <a:gd name="f101" fmla="*/ f69 1 54"/>
                  <a:gd name="f102" fmla="*/ f70 1 37"/>
                  <a:gd name="f103" fmla="*/ f71 1 54"/>
                  <a:gd name="f104" fmla="*/ f72 1 37"/>
                  <a:gd name="f105" fmla="*/ f73 1 37"/>
                  <a:gd name="f106" fmla="*/ f74 1 54"/>
                  <a:gd name="f107" fmla="*/ f75 1 37"/>
                  <a:gd name="f108" fmla="*/ f76 1 54"/>
                  <a:gd name="f109" fmla="*/ f77 1 37"/>
                  <a:gd name="f110" fmla="*/ f78 1 54"/>
                  <a:gd name="f111" fmla="*/ f79 1 37"/>
                  <a:gd name="f112" fmla="*/ f80 1 37"/>
                  <a:gd name="f113" fmla="*/ f81 1 54"/>
                  <a:gd name="f114" fmla="*/ f82 1 37"/>
                  <a:gd name="f115" fmla="*/ f83 1 54"/>
                  <a:gd name="f116" fmla="*/ f84 1 54"/>
                  <a:gd name="f117" fmla="*/ f85 1 37"/>
                  <a:gd name="f118" fmla="*/ f86 1 54"/>
                  <a:gd name="f119" fmla="*/ f87 1 37"/>
                  <a:gd name="f120" fmla="*/ f88 1 54"/>
                  <a:gd name="f121" fmla="*/ f89 1 37"/>
                  <a:gd name="f122" fmla="*/ 0 1 f57"/>
                  <a:gd name="f123" fmla="*/ f51 1 f57"/>
                  <a:gd name="f124" fmla="*/ 0 1 f58"/>
                  <a:gd name="f125" fmla="*/ f52 1 f58"/>
                  <a:gd name="f126" fmla="*/ f91 1 f57"/>
                  <a:gd name="f127" fmla="*/ f92 1 f58"/>
                  <a:gd name="f128" fmla="*/ f93 1 f57"/>
                  <a:gd name="f129" fmla="*/ f94 1 f58"/>
                  <a:gd name="f130" fmla="*/ f95 1 f57"/>
                  <a:gd name="f131" fmla="*/ f96 1 f58"/>
                  <a:gd name="f132" fmla="*/ f97 1 f57"/>
                  <a:gd name="f133" fmla="*/ f98 1 f58"/>
                  <a:gd name="f134" fmla="*/ f99 1 f57"/>
                  <a:gd name="f135" fmla="*/ f100 1 f58"/>
                  <a:gd name="f136" fmla="*/ f101 1 f57"/>
                  <a:gd name="f137" fmla="*/ f102 1 f58"/>
                  <a:gd name="f138" fmla="*/ f103 1 f57"/>
                  <a:gd name="f139" fmla="*/ f104 1 f58"/>
                  <a:gd name="f140" fmla="*/ f105 1 f58"/>
                  <a:gd name="f141" fmla="*/ f106 1 f57"/>
                  <a:gd name="f142" fmla="*/ f107 1 f58"/>
                  <a:gd name="f143" fmla="*/ f108 1 f57"/>
                  <a:gd name="f144" fmla="*/ f109 1 f58"/>
                  <a:gd name="f145" fmla="*/ f110 1 f57"/>
                  <a:gd name="f146" fmla="*/ f111 1 f58"/>
                  <a:gd name="f147" fmla="*/ f112 1 f58"/>
                  <a:gd name="f148" fmla="*/ f113 1 f57"/>
                  <a:gd name="f149" fmla="*/ f114 1 f58"/>
                  <a:gd name="f150" fmla="*/ f115 1 f57"/>
                  <a:gd name="f151" fmla="*/ f116 1 f57"/>
                  <a:gd name="f152" fmla="*/ f117 1 f58"/>
                  <a:gd name="f153" fmla="*/ f118 1 f57"/>
                  <a:gd name="f154" fmla="*/ f119 1 f58"/>
                  <a:gd name="f155" fmla="*/ f120 1 f57"/>
                  <a:gd name="f156" fmla="*/ f121 1 f58"/>
                  <a:gd name="f157" fmla="*/ f122 f48 1"/>
                  <a:gd name="f158" fmla="*/ f123 f48 1"/>
                  <a:gd name="f159" fmla="*/ f125 f49 1"/>
                  <a:gd name="f160" fmla="*/ f124 f49 1"/>
                  <a:gd name="f161" fmla="*/ f126 f48 1"/>
                  <a:gd name="f162" fmla="*/ f127 f49 1"/>
                  <a:gd name="f163" fmla="*/ f128 f48 1"/>
                  <a:gd name="f164" fmla="*/ f129 f49 1"/>
                  <a:gd name="f165" fmla="*/ f130 f48 1"/>
                  <a:gd name="f166" fmla="*/ f131 f49 1"/>
                  <a:gd name="f167" fmla="*/ f132 f48 1"/>
                  <a:gd name="f168" fmla="*/ f133 f49 1"/>
                  <a:gd name="f169" fmla="*/ f134 f48 1"/>
                  <a:gd name="f170" fmla="*/ f135 f49 1"/>
                  <a:gd name="f171" fmla="*/ f136 f48 1"/>
                  <a:gd name="f172" fmla="*/ f137 f49 1"/>
                  <a:gd name="f173" fmla="*/ f138 f48 1"/>
                  <a:gd name="f174" fmla="*/ f139 f49 1"/>
                  <a:gd name="f175" fmla="*/ f140 f49 1"/>
                  <a:gd name="f176" fmla="*/ f141 f48 1"/>
                  <a:gd name="f177" fmla="*/ f142 f49 1"/>
                  <a:gd name="f178" fmla="*/ f143 f48 1"/>
                  <a:gd name="f179" fmla="*/ f144 f49 1"/>
                  <a:gd name="f180" fmla="*/ f145 f48 1"/>
                  <a:gd name="f181" fmla="*/ f146 f49 1"/>
                  <a:gd name="f182" fmla="*/ f147 f49 1"/>
                  <a:gd name="f183" fmla="*/ f148 f48 1"/>
                  <a:gd name="f184" fmla="*/ f149 f49 1"/>
                  <a:gd name="f185" fmla="*/ f150 f48 1"/>
                  <a:gd name="f186" fmla="*/ f151 f48 1"/>
                  <a:gd name="f187" fmla="*/ f152 f49 1"/>
                  <a:gd name="f188" fmla="*/ f153 f48 1"/>
                  <a:gd name="f189" fmla="*/ f154 f49 1"/>
                  <a:gd name="f190" fmla="*/ f155 f48 1"/>
                  <a:gd name="f191" fmla="*/ f156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0">
                    <a:pos x="f161" y="f162"/>
                  </a:cxn>
                  <a:cxn ang="f90">
                    <a:pos x="f163" y="f164"/>
                  </a:cxn>
                  <a:cxn ang="f90">
                    <a:pos x="f165" y="f166"/>
                  </a:cxn>
                  <a:cxn ang="f90">
                    <a:pos x="f167" y="f168"/>
                  </a:cxn>
                  <a:cxn ang="f90">
                    <a:pos x="f169" y="f170"/>
                  </a:cxn>
                  <a:cxn ang="f90">
                    <a:pos x="f171" y="f172"/>
                  </a:cxn>
                  <a:cxn ang="f90">
                    <a:pos x="f173" y="f174"/>
                  </a:cxn>
                  <a:cxn ang="f90">
                    <a:pos x="f173" y="f175"/>
                  </a:cxn>
                  <a:cxn ang="f90">
                    <a:pos x="f176" y="f177"/>
                  </a:cxn>
                  <a:cxn ang="f90">
                    <a:pos x="f178" y="f179"/>
                  </a:cxn>
                  <a:cxn ang="f90">
                    <a:pos x="f180" y="f181"/>
                  </a:cxn>
                  <a:cxn ang="f90">
                    <a:pos x="f176" y="f182"/>
                  </a:cxn>
                  <a:cxn ang="f90">
                    <a:pos x="f183" y="f184"/>
                  </a:cxn>
                  <a:cxn ang="f90">
                    <a:pos x="f185" y="f162"/>
                  </a:cxn>
                  <a:cxn ang="f90">
                    <a:pos x="f186" y="f187"/>
                  </a:cxn>
                  <a:cxn ang="f90">
                    <a:pos x="f188" y="f189"/>
                  </a:cxn>
                  <a:cxn ang="f90">
                    <a:pos x="f190" y="f191"/>
                  </a:cxn>
                  <a:cxn ang="f90">
                    <a:pos x="f161" y="f162"/>
                  </a:cxn>
                </a:cxnLst>
                <a:rect l="f157" t="f160" r="f158" b="f159"/>
                <a:pathLst>
                  <a:path w="54" h="37">
                    <a:moveTo>
                      <a:pt x="f8" y="f9"/>
                    </a:moveTo>
                    <a:cubicBezTo>
                      <a:pt x="f10" y="f11"/>
                      <a:pt x="f5" y="f12"/>
                      <a:pt x="f5" y="f13"/>
                    </a:cubicBezTo>
                    <a:cubicBezTo>
                      <a:pt x="f5" y="f14"/>
                      <a:pt x="f8" y="f14"/>
                      <a:pt x="f15" y="f16"/>
                    </a:cubicBezTo>
                    <a:cubicBezTo>
                      <a:pt x="f17" y="f18"/>
                      <a:pt x="f19" y="f20"/>
                      <a:pt x="f19" y="f21"/>
                    </a:cubicBezTo>
                    <a:cubicBezTo>
                      <a:pt x="f22" y="f23"/>
                      <a:pt x="f24" y="f23"/>
                      <a:pt x="f25" y="f25"/>
                    </a:cubicBezTo>
                    <a:cubicBezTo>
                      <a:pt x="f20" y="f26"/>
                      <a:pt x="f16" y="f22"/>
                      <a:pt x="f9" y="f27"/>
                    </a:cubicBezTo>
                    <a:cubicBezTo>
                      <a:pt x="f12" y="f26"/>
                      <a:pt x="f14" y="f27"/>
                      <a:pt x="f28" y="f26"/>
                    </a:cubicBezTo>
                    <a:cubicBezTo>
                      <a:pt x="f28" y="f22"/>
                      <a:pt x="f28" y="f29"/>
                      <a:pt x="f28" y="f29"/>
                    </a:cubicBezTo>
                    <a:cubicBezTo>
                      <a:pt x="f12" y="f30"/>
                      <a:pt x="f31" y="f5"/>
                      <a:pt x="f32" y="f17"/>
                    </a:cubicBezTo>
                    <a:cubicBezTo>
                      <a:pt x="f33" y="f30"/>
                      <a:pt x="f34" y="f17"/>
                      <a:pt x="f35" y="f30"/>
                    </a:cubicBezTo>
                    <a:cubicBezTo>
                      <a:pt x="f36" y="f30"/>
                      <a:pt x="f37" y="f29"/>
                      <a:pt x="f6" y="f38"/>
                    </a:cubicBezTo>
                    <a:cubicBezTo>
                      <a:pt x="f6" y="f23"/>
                      <a:pt x="f39" y="f40"/>
                      <a:pt x="f32" y="f18"/>
                    </a:cubicBezTo>
                    <a:cubicBezTo>
                      <a:pt x="f41" y="f28"/>
                      <a:pt x="f42" y="f13"/>
                      <a:pt x="f13" y="f11"/>
                    </a:cubicBezTo>
                    <a:cubicBezTo>
                      <a:pt x="f14" y="f9"/>
                      <a:pt x="f16" y="f42"/>
                      <a:pt x="f20" y="f9"/>
                    </a:cubicBezTo>
                    <a:cubicBezTo>
                      <a:pt x="f40" y="f42"/>
                      <a:pt x="f43" y="f31"/>
                      <a:pt x="f21" y="f31"/>
                    </a:cubicBezTo>
                    <a:cubicBezTo>
                      <a:pt x="f44" y="f42"/>
                      <a:pt x="f45" y="f7"/>
                      <a:pt x="f22" y="f7"/>
                    </a:cubicBezTo>
                    <a:cubicBezTo>
                      <a:pt x="f19" y="f31"/>
                      <a:pt x="f30" y="f7"/>
                      <a:pt x="f17" y="f42"/>
                    </a:cubicBezTo>
                    <a:cubicBezTo>
                      <a:pt x="f46" y="f9"/>
                      <a:pt x="f15" y="f42"/>
                      <a:pt x="f8" y="f9"/>
                    </a:cubicBezTo>
                    <a:close/>
                  </a:path>
                </a:pathLst>
              </a:custGeom>
              <a:solidFill>
                <a:srgbClr val="D68C9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49">
                <a:extLst>
                  <a:ext uri="{FF2B5EF4-FFF2-40B4-BE49-F238E27FC236}">
                    <a16:creationId xmlns:a16="http://schemas.microsoft.com/office/drawing/2014/main" id="{48B6DCD3-7946-63DE-FC10-972DB3F4FF6C}"/>
                  </a:ext>
                </a:extLst>
              </p:cNvPr>
              <p:cNvSpPr/>
              <p:nvPr/>
            </p:nvSpPr>
            <p:spPr>
              <a:xfrm>
                <a:off x="4252910" y="2624135"/>
                <a:ext cx="225427" cy="4540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121"/>
                  <a:gd name="f8" fmla="val 19"/>
                  <a:gd name="f9" fmla="val 1"/>
                  <a:gd name="f10" fmla="val 18"/>
                  <a:gd name="f11" fmla="val 2"/>
                  <a:gd name="f12" fmla="val 4"/>
                  <a:gd name="f13" fmla="val 17"/>
                  <a:gd name="f14" fmla="val 6"/>
                  <a:gd name="f15" fmla="val 14"/>
                  <a:gd name="f16" fmla="val 12"/>
                  <a:gd name="f17" fmla="val 16"/>
                  <a:gd name="f18" fmla="val 20"/>
                  <a:gd name="f19" fmla="val 21"/>
                  <a:gd name="f20" fmla="val 22"/>
                  <a:gd name="f21" fmla="val 23"/>
                  <a:gd name="f22" fmla="val 29"/>
                  <a:gd name="f23" fmla="val 26"/>
                  <a:gd name="f24" fmla="val 30"/>
                  <a:gd name="f25" fmla="val 32"/>
                  <a:gd name="f26" fmla="val 39"/>
                  <a:gd name="f27" fmla="val 42"/>
                  <a:gd name="f28" fmla="val 45"/>
                  <a:gd name="f29" fmla="val 33"/>
                  <a:gd name="f30" fmla="val 47"/>
                  <a:gd name="f31" fmla="val 41"/>
                  <a:gd name="f32" fmla="val 52"/>
                  <a:gd name="f33" fmla="val 44"/>
                  <a:gd name="f34" fmla="val 58"/>
                  <a:gd name="f35" fmla="val 43"/>
                  <a:gd name="f36" fmla="val 67"/>
                  <a:gd name="f37" fmla="val 68"/>
                  <a:gd name="f38" fmla="val 70"/>
                  <a:gd name="f39" fmla="val 72"/>
                  <a:gd name="f40" fmla="val 40"/>
                  <a:gd name="f41" fmla="val 77"/>
                  <a:gd name="f42" fmla="val 81"/>
                  <a:gd name="f43" fmla="val 85"/>
                  <a:gd name="f44" fmla="val 53"/>
                  <a:gd name="f45" fmla="val 89"/>
                  <a:gd name="f46" fmla="val 54"/>
                  <a:gd name="f47" fmla="val 96"/>
                  <a:gd name="f48" fmla="val 55"/>
                  <a:gd name="f49" fmla="val 102"/>
                  <a:gd name="f50" fmla="val 56"/>
                  <a:gd name="f51" fmla="val 105"/>
                  <a:gd name="f52" fmla="val 109"/>
                  <a:gd name="f53" fmla="val 57"/>
                  <a:gd name="f54" fmla="val 112"/>
                  <a:gd name="f55" fmla="val 115"/>
                  <a:gd name="f56" fmla="val 116"/>
                  <a:gd name="f57" fmla="val 119"/>
                  <a:gd name="f58" fmla="val 120"/>
                  <a:gd name="f59" fmla="val 59"/>
                  <a:gd name="f60" fmla="val 49"/>
                  <a:gd name="f61" fmla="val 118"/>
                  <a:gd name="f62" fmla="val 48"/>
                  <a:gd name="f63" fmla="val 113"/>
                  <a:gd name="f64" fmla="val 110"/>
                  <a:gd name="f65" fmla="val 107"/>
                  <a:gd name="f66" fmla="val 104"/>
                  <a:gd name="f67" fmla="val 98"/>
                  <a:gd name="f68" fmla="val 92"/>
                  <a:gd name="f69" fmla="val 36"/>
                  <a:gd name="f70" fmla="val 31"/>
                  <a:gd name="f71" fmla="val 88"/>
                  <a:gd name="f72" fmla="val 83"/>
                  <a:gd name="f73" fmla="val 78"/>
                  <a:gd name="f74" fmla="val 75"/>
                  <a:gd name="f75" fmla="val 71"/>
                  <a:gd name="f76" fmla="val 65"/>
                  <a:gd name="f77" fmla="val 63"/>
                  <a:gd name="f78" fmla="val 61"/>
                  <a:gd name="f79" fmla="val 27"/>
                  <a:gd name="f80" fmla="val 25"/>
                  <a:gd name="f81" fmla="val 24"/>
                  <a:gd name="f82" fmla="val 38"/>
                  <a:gd name="f83" fmla="val 13"/>
                  <a:gd name="f84" fmla="val 34"/>
                  <a:gd name="f85" fmla="val 9"/>
                  <a:gd name="f86" fmla="val 8"/>
                  <a:gd name="f87" fmla="val 5"/>
                  <a:gd name="f88" fmla="val 28"/>
                  <a:gd name="f89" fmla="val 3"/>
                  <a:gd name="f90" fmla="val 15"/>
                  <a:gd name="f91" fmla="val 11"/>
                  <a:gd name="f92" fmla="+- 0 0 -90"/>
                  <a:gd name="f93" fmla="*/ f3 1 60"/>
                  <a:gd name="f94" fmla="*/ f4 1 121"/>
                  <a:gd name="f95" fmla="val f5"/>
                  <a:gd name="f96" fmla="val f6"/>
                  <a:gd name="f97" fmla="val f7"/>
                  <a:gd name="f98" fmla="*/ f92 f0 1"/>
                  <a:gd name="f99" fmla="+- f97 0 f95"/>
                  <a:gd name="f100" fmla="+- f96 0 f95"/>
                  <a:gd name="f101" fmla="*/ f98 1 f2"/>
                  <a:gd name="f102" fmla="*/ f100 1 60"/>
                  <a:gd name="f103" fmla="*/ f99 1 121"/>
                  <a:gd name="f104" fmla="*/ 19 f100 1"/>
                  <a:gd name="f105" fmla="*/ 1 f99 1"/>
                  <a:gd name="f106" fmla="*/ 17 f100 1"/>
                  <a:gd name="f107" fmla="*/ 6 f99 1"/>
                  <a:gd name="f108" fmla="*/ 20 f100 1"/>
                  <a:gd name="f109" fmla="*/ 21 f99 1"/>
                  <a:gd name="f110" fmla="*/ 22 f100 1"/>
                  <a:gd name="f111" fmla="*/ 23 f99 1"/>
                  <a:gd name="f112" fmla="*/ 30 f100 1"/>
                  <a:gd name="f113" fmla="*/ 39 f99 1"/>
                  <a:gd name="f114" fmla="*/ 33 f100 1"/>
                  <a:gd name="f115" fmla="*/ 47 f99 1"/>
                  <a:gd name="f116" fmla="*/ 43 f100 1"/>
                  <a:gd name="f117" fmla="*/ 67 f99 1"/>
                  <a:gd name="f118" fmla="*/ 42 f100 1"/>
                  <a:gd name="f119" fmla="*/ 72 f99 1"/>
                  <a:gd name="f120" fmla="*/ 47 f100 1"/>
                  <a:gd name="f121" fmla="*/ 85 f99 1"/>
                  <a:gd name="f122" fmla="*/ 55 f100 1"/>
                  <a:gd name="f123" fmla="*/ 102 f99 1"/>
                  <a:gd name="f124" fmla="*/ 57 f100 1"/>
                  <a:gd name="f125" fmla="*/ 112 f99 1"/>
                  <a:gd name="f126" fmla="*/ 60 f100 1"/>
                  <a:gd name="f127" fmla="*/ 119 f99 1"/>
                  <a:gd name="f128" fmla="*/ 58 f100 1"/>
                  <a:gd name="f129" fmla="*/ 121 f99 1"/>
                  <a:gd name="f130" fmla="*/ 48 f100 1"/>
                  <a:gd name="f131" fmla="*/ 113 f99 1"/>
                  <a:gd name="f132" fmla="*/ 104 f99 1"/>
                  <a:gd name="f133" fmla="*/ 36 f100 1"/>
                  <a:gd name="f134" fmla="*/ 89 f99 1"/>
                  <a:gd name="f135" fmla="*/ 29 f100 1"/>
                  <a:gd name="f136" fmla="*/ 78 f99 1"/>
                  <a:gd name="f137" fmla="*/ 31 f100 1"/>
                  <a:gd name="f138" fmla="*/ 68 f99 1"/>
                  <a:gd name="f139" fmla="*/ 61 f99 1"/>
                  <a:gd name="f140" fmla="*/ 24 f100 1"/>
                  <a:gd name="f141" fmla="*/ 57 f99 1"/>
                  <a:gd name="f142" fmla="*/ 16 f100 1"/>
                  <a:gd name="f143" fmla="*/ 44 f99 1"/>
                  <a:gd name="f144" fmla="*/ 9 f100 1"/>
                  <a:gd name="f145" fmla="*/ 30 f99 1"/>
                  <a:gd name="f146" fmla="*/ 4 f100 1"/>
                  <a:gd name="f147" fmla="*/ 25 f99 1"/>
                  <a:gd name="f148" fmla="*/ 2 f100 1"/>
                  <a:gd name="f149" fmla="*/ 15 f99 1"/>
                  <a:gd name="f150" fmla="*/ 0 f100 1"/>
                  <a:gd name="f151" fmla="*/ 11 f99 1"/>
                  <a:gd name="f152" fmla="*/ 6 f100 1"/>
                  <a:gd name="f153" fmla="*/ 3 f99 1"/>
                  <a:gd name="f154" fmla="+- f101 0 f1"/>
                  <a:gd name="f155" fmla="*/ f104 1 60"/>
                  <a:gd name="f156" fmla="*/ f105 1 121"/>
                  <a:gd name="f157" fmla="*/ f106 1 60"/>
                  <a:gd name="f158" fmla="*/ f107 1 121"/>
                  <a:gd name="f159" fmla="*/ f108 1 60"/>
                  <a:gd name="f160" fmla="*/ f109 1 121"/>
                  <a:gd name="f161" fmla="*/ f110 1 60"/>
                  <a:gd name="f162" fmla="*/ f111 1 121"/>
                  <a:gd name="f163" fmla="*/ f112 1 60"/>
                  <a:gd name="f164" fmla="*/ f113 1 121"/>
                  <a:gd name="f165" fmla="*/ f114 1 60"/>
                  <a:gd name="f166" fmla="*/ f115 1 121"/>
                  <a:gd name="f167" fmla="*/ f116 1 60"/>
                  <a:gd name="f168" fmla="*/ f117 1 121"/>
                  <a:gd name="f169" fmla="*/ f118 1 60"/>
                  <a:gd name="f170" fmla="*/ f119 1 121"/>
                  <a:gd name="f171" fmla="*/ f120 1 60"/>
                  <a:gd name="f172" fmla="*/ f121 1 121"/>
                  <a:gd name="f173" fmla="*/ f122 1 60"/>
                  <a:gd name="f174" fmla="*/ f123 1 121"/>
                  <a:gd name="f175" fmla="*/ f124 1 60"/>
                  <a:gd name="f176" fmla="*/ f125 1 121"/>
                  <a:gd name="f177" fmla="*/ f126 1 60"/>
                  <a:gd name="f178" fmla="*/ f127 1 121"/>
                  <a:gd name="f179" fmla="*/ f128 1 60"/>
                  <a:gd name="f180" fmla="*/ f129 1 121"/>
                  <a:gd name="f181" fmla="*/ f130 1 60"/>
                  <a:gd name="f182" fmla="*/ f131 1 121"/>
                  <a:gd name="f183" fmla="*/ f132 1 121"/>
                  <a:gd name="f184" fmla="*/ f133 1 60"/>
                  <a:gd name="f185" fmla="*/ f134 1 121"/>
                  <a:gd name="f186" fmla="*/ f135 1 60"/>
                  <a:gd name="f187" fmla="*/ f136 1 121"/>
                  <a:gd name="f188" fmla="*/ f137 1 60"/>
                  <a:gd name="f189" fmla="*/ f138 1 121"/>
                  <a:gd name="f190" fmla="*/ f139 1 121"/>
                  <a:gd name="f191" fmla="*/ f140 1 60"/>
                  <a:gd name="f192" fmla="*/ f141 1 121"/>
                  <a:gd name="f193" fmla="*/ f142 1 60"/>
                  <a:gd name="f194" fmla="*/ f143 1 121"/>
                  <a:gd name="f195" fmla="*/ f144 1 60"/>
                  <a:gd name="f196" fmla="*/ f145 1 121"/>
                  <a:gd name="f197" fmla="*/ f146 1 60"/>
                  <a:gd name="f198" fmla="*/ f147 1 121"/>
                  <a:gd name="f199" fmla="*/ f148 1 60"/>
                  <a:gd name="f200" fmla="*/ f149 1 121"/>
                  <a:gd name="f201" fmla="*/ f150 1 60"/>
                  <a:gd name="f202" fmla="*/ f151 1 121"/>
                  <a:gd name="f203" fmla="*/ f152 1 60"/>
                  <a:gd name="f204" fmla="*/ f153 1 121"/>
                  <a:gd name="f205" fmla="*/ 0 1 f102"/>
                  <a:gd name="f206" fmla="*/ f96 1 f102"/>
                  <a:gd name="f207" fmla="*/ 0 1 f103"/>
                  <a:gd name="f208" fmla="*/ f97 1 f103"/>
                  <a:gd name="f209" fmla="*/ f155 1 f102"/>
                  <a:gd name="f210" fmla="*/ f156 1 f103"/>
                  <a:gd name="f211" fmla="*/ f157 1 f102"/>
                  <a:gd name="f212" fmla="*/ f158 1 f103"/>
                  <a:gd name="f213" fmla="*/ f159 1 f102"/>
                  <a:gd name="f214" fmla="*/ f160 1 f103"/>
                  <a:gd name="f215" fmla="*/ f161 1 f102"/>
                  <a:gd name="f216" fmla="*/ f162 1 f103"/>
                  <a:gd name="f217" fmla="*/ f163 1 f102"/>
                  <a:gd name="f218" fmla="*/ f164 1 f103"/>
                  <a:gd name="f219" fmla="*/ f165 1 f102"/>
                  <a:gd name="f220" fmla="*/ f166 1 f103"/>
                  <a:gd name="f221" fmla="*/ f167 1 f102"/>
                  <a:gd name="f222" fmla="*/ f168 1 f103"/>
                  <a:gd name="f223" fmla="*/ f169 1 f102"/>
                  <a:gd name="f224" fmla="*/ f170 1 f103"/>
                  <a:gd name="f225" fmla="*/ f171 1 f102"/>
                  <a:gd name="f226" fmla="*/ f172 1 f103"/>
                  <a:gd name="f227" fmla="*/ f173 1 f102"/>
                  <a:gd name="f228" fmla="*/ f174 1 f103"/>
                  <a:gd name="f229" fmla="*/ f175 1 f102"/>
                  <a:gd name="f230" fmla="*/ f176 1 f103"/>
                  <a:gd name="f231" fmla="*/ f177 1 f102"/>
                  <a:gd name="f232" fmla="*/ f178 1 f103"/>
                  <a:gd name="f233" fmla="*/ f179 1 f102"/>
                  <a:gd name="f234" fmla="*/ f180 1 f103"/>
                  <a:gd name="f235" fmla="*/ f181 1 f102"/>
                  <a:gd name="f236" fmla="*/ f182 1 f103"/>
                  <a:gd name="f237" fmla="*/ f183 1 f103"/>
                  <a:gd name="f238" fmla="*/ f184 1 f102"/>
                  <a:gd name="f239" fmla="*/ f185 1 f103"/>
                  <a:gd name="f240" fmla="*/ f186 1 f102"/>
                  <a:gd name="f241" fmla="*/ f187 1 f103"/>
                  <a:gd name="f242" fmla="*/ f188 1 f102"/>
                  <a:gd name="f243" fmla="*/ f189 1 f103"/>
                  <a:gd name="f244" fmla="*/ f190 1 f103"/>
                  <a:gd name="f245" fmla="*/ f191 1 f102"/>
                  <a:gd name="f246" fmla="*/ f192 1 f103"/>
                  <a:gd name="f247" fmla="*/ f193 1 f102"/>
                  <a:gd name="f248" fmla="*/ f194 1 f103"/>
                  <a:gd name="f249" fmla="*/ f195 1 f102"/>
                  <a:gd name="f250" fmla="*/ f196 1 f103"/>
                  <a:gd name="f251" fmla="*/ f197 1 f102"/>
                  <a:gd name="f252" fmla="*/ f198 1 f103"/>
                  <a:gd name="f253" fmla="*/ f199 1 f102"/>
                  <a:gd name="f254" fmla="*/ f200 1 f103"/>
                  <a:gd name="f255" fmla="*/ f201 1 f102"/>
                  <a:gd name="f256" fmla="*/ f202 1 f103"/>
                  <a:gd name="f257" fmla="*/ f203 1 f102"/>
                  <a:gd name="f258" fmla="*/ f204 1 f103"/>
                  <a:gd name="f259" fmla="*/ f205 f93 1"/>
                  <a:gd name="f260" fmla="*/ f206 f93 1"/>
                  <a:gd name="f261" fmla="*/ f208 f94 1"/>
                  <a:gd name="f262" fmla="*/ f207 f94 1"/>
                  <a:gd name="f263" fmla="*/ f209 f93 1"/>
                  <a:gd name="f264" fmla="*/ f210 f94 1"/>
                  <a:gd name="f265" fmla="*/ f211 f93 1"/>
                  <a:gd name="f266" fmla="*/ f212 f94 1"/>
                  <a:gd name="f267" fmla="*/ f213 f93 1"/>
                  <a:gd name="f268" fmla="*/ f214 f94 1"/>
                  <a:gd name="f269" fmla="*/ f215 f93 1"/>
                  <a:gd name="f270" fmla="*/ f216 f94 1"/>
                  <a:gd name="f271" fmla="*/ f217 f93 1"/>
                  <a:gd name="f272" fmla="*/ f218 f94 1"/>
                  <a:gd name="f273" fmla="*/ f219 f93 1"/>
                  <a:gd name="f274" fmla="*/ f220 f94 1"/>
                  <a:gd name="f275" fmla="*/ f221 f93 1"/>
                  <a:gd name="f276" fmla="*/ f222 f94 1"/>
                  <a:gd name="f277" fmla="*/ f223 f93 1"/>
                  <a:gd name="f278" fmla="*/ f224 f94 1"/>
                  <a:gd name="f279" fmla="*/ f225 f93 1"/>
                  <a:gd name="f280" fmla="*/ f226 f94 1"/>
                  <a:gd name="f281" fmla="*/ f227 f93 1"/>
                  <a:gd name="f282" fmla="*/ f228 f94 1"/>
                  <a:gd name="f283" fmla="*/ f229 f93 1"/>
                  <a:gd name="f284" fmla="*/ f230 f94 1"/>
                  <a:gd name="f285" fmla="*/ f231 f93 1"/>
                  <a:gd name="f286" fmla="*/ f232 f94 1"/>
                  <a:gd name="f287" fmla="*/ f233 f93 1"/>
                  <a:gd name="f288" fmla="*/ f234 f94 1"/>
                  <a:gd name="f289" fmla="*/ f235 f93 1"/>
                  <a:gd name="f290" fmla="*/ f236 f94 1"/>
                  <a:gd name="f291" fmla="*/ f237 f94 1"/>
                  <a:gd name="f292" fmla="*/ f238 f93 1"/>
                  <a:gd name="f293" fmla="*/ f239 f94 1"/>
                  <a:gd name="f294" fmla="*/ f240 f93 1"/>
                  <a:gd name="f295" fmla="*/ f241 f94 1"/>
                  <a:gd name="f296" fmla="*/ f242 f93 1"/>
                  <a:gd name="f297" fmla="*/ f243 f94 1"/>
                  <a:gd name="f298" fmla="*/ f244 f94 1"/>
                  <a:gd name="f299" fmla="*/ f245 f93 1"/>
                  <a:gd name="f300" fmla="*/ f246 f94 1"/>
                  <a:gd name="f301" fmla="*/ f247 f93 1"/>
                  <a:gd name="f302" fmla="*/ f248 f94 1"/>
                  <a:gd name="f303" fmla="*/ f249 f93 1"/>
                  <a:gd name="f304" fmla="*/ f250 f94 1"/>
                  <a:gd name="f305" fmla="*/ f251 f93 1"/>
                  <a:gd name="f306" fmla="*/ f252 f94 1"/>
                  <a:gd name="f307" fmla="*/ f253 f93 1"/>
                  <a:gd name="f308" fmla="*/ f254 f94 1"/>
                  <a:gd name="f309" fmla="*/ f255 f93 1"/>
                  <a:gd name="f310" fmla="*/ f256 f94 1"/>
                  <a:gd name="f311" fmla="*/ f257 f93 1"/>
                  <a:gd name="f312" fmla="*/ f258 f9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4">
                    <a:pos x="f263" y="f264"/>
                  </a:cxn>
                  <a:cxn ang="f154">
                    <a:pos x="f265" y="f266"/>
                  </a:cxn>
                  <a:cxn ang="f154">
                    <a:pos x="f267" y="f268"/>
                  </a:cxn>
                  <a:cxn ang="f154">
                    <a:pos x="f269" y="f270"/>
                  </a:cxn>
                  <a:cxn ang="f154">
                    <a:pos x="f271" y="f272"/>
                  </a:cxn>
                  <a:cxn ang="f154">
                    <a:pos x="f273" y="f274"/>
                  </a:cxn>
                  <a:cxn ang="f154">
                    <a:pos x="f275" y="f276"/>
                  </a:cxn>
                  <a:cxn ang="f154">
                    <a:pos x="f277" y="f278"/>
                  </a:cxn>
                  <a:cxn ang="f154">
                    <a:pos x="f279" y="f280"/>
                  </a:cxn>
                  <a:cxn ang="f154">
                    <a:pos x="f281" y="f282"/>
                  </a:cxn>
                  <a:cxn ang="f154">
                    <a:pos x="f283" y="f284"/>
                  </a:cxn>
                  <a:cxn ang="f154">
                    <a:pos x="f285" y="f286"/>
                  </a:cxn>
                  <a:cxn ang="f154">
                    <a:pos x="f287" y="f288"/>
                  </a:cxn>
                  <a:cxn ang="f154">
                    <a:pos x="f289" y="f290"/>
                  </a:cxn>
                  <a:cxn ang="f154">
                    <a:pos x="f279" y="f291"/>
                  </a:cxn>
                  <a:cxn ang="f154">
                    <a:pos x="f292" y="f293"/>
                  </a:cxn>
                  <a:cxn ang="f154">
                    <a:pos x="f294" y="f295"/>
                  </a:cxn>
                  <a:cxn ang="f154">
                    <a:pos x="f296" y="f297"/>
                  </a:cxn>
                  <a:cxn ang="f154">
                    <a:pos x="f294" y="f298"/>
                  </a:cxn>
                  <a:cxn ang="f154">
                    <a:pos x="f299" y="f300"/>
                  </a:cxn>
                  <a:cxn ang="f154">
                    <a:pos x="f301" y="f302"/>
                  </a:cxn>
                  <a:cxn ang="f154">
                    <a:pos x="f303" y="f304"/>
                  </a:cxn>
                  <a:cxn ang="f154">
                    <a:pos x="f305" y="f306"/>
                  </a:cxn>
                  <a:cxn ang="f154">
                    <a:pos x="f307" y="f308"/>
                  </a:cxn>
                  <a:cxn ang="f154">
                    <a:pos x="f309" y="f310"/>
                  </a:cxn>
                  <a:cxn ang="f154">
                    <a:pos x="f311" y="f312"/>
                  </a:cxn>
                  <a:cxn ang="f154">
                    <a:pos x="f263" y="f264"/>
                  </a:cxn>
                </a:cxnLst>
                <a:rect l="f259" t="f262" r="f260" b="f261"/>
                <a:pathLst>
                  <a:path w="60" h="120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7" y="f13"/>
                      <a:pt x="f18" y="f19"/>
                    </a:cubicBezTo>
                    <a:cubicBezTo>
                      <a:pt x="f19" y="f19"/>
                      <a:pt x="f20" y="f20"/>
                      <a:pt x="f20" y="f21"/>
                    </a:cubicBezTo>
                    <a:cubicBezTo>
                      <a:pt x="f22" y="f23"/>
                      <a:pt x="f24" y="f25"/>
                      <a:pt x="f24" y="f26"/>
                    </a:cubicBezTo>
                    <a:cubicBezTo>
                      <a:pt x="f24" y="f27"/>
                      <a:pt x="f24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27" y="f37"/>
                      <a:pt x="f27" y="f38"/>
                      <a:pt x="f27" y="f39"/>
                    </a:cubicBezTo>
                    <a:cubicBezTo>
                      <a:pt x="f40" y="f41"/>
                      <a:pt x="f27" y="f42"/>
                      <a:pt x="f30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0" y="f52"/>
                      <a:pt x="f53" y="f54"/>
                    </a:cubicBezTo>
                    <a:cubicBezTo>
                      <a:pt x="f53" y="f55"/>
                      <a:pt x="f6" y="f56"/>
                      <a:pt x="f6" y="f57"/>
                    </a:cubicBezTo>
                    <a:cubicBezTo>
                      <a:pt x="f6" y="f58"/>
                      <a:pt x="f59" y="f7"/>
                      <a:pt x="f34" y="f7"/>
                    </a:cubicBezTo>
                    <a:cubicBezTo>
                      <a:pt x="f46" y="f57"/>
                      <a:pt x="f60" y="f61"/>
                      <a:pt x="f62" y="f63"/>
                    </a:cubicBezTo>
                    <a:cubicBezTo>
                      <a:pt x="f62" y="f64"/>
                      <a:pt x="f62" y="f65"/>
                      <a:pt x="f30" y="f66"/>
                    </a:cubicBezTo>
                    <a:cubicBezTo>
                      <a:pt x="f28" y="f67"/>
                      <a:pt x="f35" y="f68"/>
                      <a:pt x="f69" y="f45"/>
                    </a:cubicBezTo>
                    <a:cubicBezTo>
                      <a:pt x="f70" y="f71"/>
                      <a:pt x="f22" y="f72"/>
                      <a:pt x="f22" y="f73"/>
                    </a:cubicBezTo>
                    <a:cubicBezTo>
                      <a:pt x="f24" y="f74"/>
                      <a:pt x="f24" y="f75"/>
                      <a:pt x="f70" y="f37"/>
                    </a:cubicBezTo>
                    <a:cubicBezTo>
                      <a:pt x="f25" y="f76"/>
                      <a:pt x="f70" y="f77"/>
                      <a:pt x="f22" y="f78"/>
                    </a:cubicBezTo>
                    <a:cubicBezTo>
                      <a:pt x="f79" y="f59"/>
                      <a:pt x="f80" y="f34"/>
                      <a:pt x="f81" y="f53"/>
                    </a:cubicBezTo>
                    <a:cubicBezTo>
                      <a:pt x="f8" y="f44"/>
                      <a:pt x="f17" y="f60"/>
                      <a:pt x="f17" y="f33"/>
                    </a:cubicBezTo>
                    <a:cubicBezTo>
                      <a:pt x="f17" y="f82"/>
                      <a:pt x="f83" y="f84"/>
                      <a:pt x="f85" y="f24"/>
                    </a:cubicBezTo>
                    <a:cubicBezTo>
                      <a:pt x="f86" y="f22"/>
                      <a:pt x="f87" y="f88"/>
                      <a:pt x="f12" y="f80"/>
                    </a:cubicBezTo>
                    <a:cubicBezTo>
                      <a:pt x="f89" y="f20"/>
                      <a:pt x="f9" y="f8"/>
                      <a:pt x="f11" y="f90"/>
                    </a:cubicBezTo>
                    <a:cubicBezTo>
                      <a:pt x="f11" y="f83"/>
                      <a:pt x="f9" y="f16"/>
                      <a:pt x="f5" y="f91"/>
                    </a:cubicBezTo>
                    <a:cubicBezTo>
                      <a:pt x="f9" y="f86"/>
                      <a:pt x="f89" y="f87"/>
                      <a:pt x="f14" y="f89"/>
                    </a:cubicBezTo>
                    <a:cubicBezTo>
                      <a:pt x="f85" y="f9"/>
                      <a:pt x="f15" y="f5"/>
                      <a:pt x="f8" y="f9"/>
                    </a:cubicBezTo>
                    <a:close/>
                  </a:path>
                </a:pathLst>
              </a:custGeom>
              <a:solidFill>
                <a:srgbClr val="2F2D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50">
                <a:extLst>
                  <a:ext uri="{FF2B5EF4-FFF2-40B4-BE49-F238E27FC236}">
                    <a16:creationId xmlns:a16="http://schemas.microsoft.com/office/drawing/2014/main" id="{BA677E1A-7AAA-0F14-4D83-B20B6F96D368}"/>
                  </a:ext>
                </a:extLst>
              </p:cNvPr>
              <p:cNvSpPr/>
              <p:nvPr/>
            </p:nvSpPr>
            <p:spPr>
              <a:xfrm>
                <a:off x="3368677" y="1995485"/>
                <a:ext cx="300042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47"/>
                  <a:gd name="f8" fmla="val 54"/>
                  <a:gd name="f9" fmla="val 18"/>
                  <a:gd name="f10" fmla="val 55"/>
                  <a:gd name="f11" fmla="val 17"/>
                  <a:gd name="f12" fmla="val 56"/>
                  <a:gd name="f13" fmla="val 57"/>
                  <a:gd name="f14" fmla="val 61"/>
                  <a:gd name="f15" fmla="val 65"/>
                  <a:gd name="f16" fmla="val 20"/>
                  <a:gd name="f17" fmla="val 69"/>
                  <a:gd name="f18" fmla="val 70"/>
                  <a:gd name="f19" fmla="val 21"/>
                  <a:gd name="f20" fmla="val 22"/>
                  <a:gd name="f21" fmla="val 23"/>
                  <a:gd name="f22" fmla="val 71"/>
                  <a:gd name="f23" fmla="val 72"/>
                  <a:gd name="f24" fmla="val 73"/>
                  <a:gd name="f25" fmla="val 74"/>
                  <a:gd name="f26" fmla="val 75"/>
                  <a:gd name="f27" fmla="val 26"/>
                  <a:gd name="f28" fmla="val 27"/>
                  <a:gd name="f29" fmla="val 79"/>
                  <a:gd name="f30" fmla="val 32"/>
                  <a:gd name="f31" fmla="val 33"/>
                  <a:gd name="f32" fmla="val 78"/>
                  <a:gd name="f33" fmla="val 34"/>
                  <a:gd name="f34" fmla="val 77"/>
                  <a:gd name="f35" fmla="val 35"/>
                  <a:gd name="f36" fmla="val 37"/>
                  <a:gd name="f37" fmla="val 39"/>
                  <a:gd name="f38" fmla="val 43"/>
                  <a:gd name="f39" fmla="val 44"/>
                  <a:gd name="f40" fmla="val 45"/>
                  <a:gd name="f41" fmla="val 68"/>
                  <a:gd name="f42" fmla="val 46"/>
                  <a:gd name="f43" fmla="val 67"/>
                  <a:gd name="f44" fmla="val 64"/>
                  <a:gd name="f45" fmla="val 63"/>
                  <a:gd name="f46" fmla="val 42"/>
                  <a:gd name="f47" fmla="val 41"/>
                  <a:gd name="f48" fmla="val 40"/>
                  <a:gd name="f49" fmla="val 62"/>
                  <a:gd name="f50" fmla="val 58"/>
                  <a:gd name="f51" fmla="val 53"/>
                  <a:gd name="f52" fmla="val 59"/>
                  <a:gd name="f53" fmla="val 38"/>
                  <a:gd name="f54" fmla="val 66"/>
                  <a:gd name="f55" fmla="val 31"/>
                  <a:gd name="f56" fmla="val 28"/>
                  <a:gd name="f57" fmla="val 60"/>
                  <a:gd name="f58" fmla="val 51"/>
                  <a:gd name="f59" fmla="val 15"/>
                  <a:gd name="f60" fmla="val 36"/>
                  <a:gd name="f61" fmla="val 14"/>
                  <a:gd name="f62" fmla="val 13"/>
                  <a:gd name="f63" fmla="val 29"/>
                  <a:gd name="f64" fmla="val 12"/>
                  <a:gd name="f65" fmla="val 10"/>
                  <a:gd name="f66" fmla="val 24"/>
                  <a:gd name="f67" fmla="val 8"/>
                  <a:gd name="f68" fmla="val 9"/>
                  <a:gd name="f69" fmla="val 19"/>
                  <a:gd name="f70" fmla="val 11"/>
                  <a:gd name="f71" fmla="val 16"/>
                  <a:gd name="f72" fmla="val 30"/>
                  <a:gd name="f73" fmla="val 25"/>
                  <a:gd name="f74" fmla="val 7"/>
                  <a:gd name="f75" fmla="val 5"/>
                  <a:gd name="f76" fmla="val 4"/>
                  <a:gd name="f77" fmla="val 6"/>
                  <a:gd name="f78" fmla="val 3"/>
                  <a:gd name="f79" fmla="val 1"/>
                  <a:gd name="f80" fmla="val 2"/>
                  <a:gd name="f81" fmla="+- 0 0 -90"/>
                  <a:gd name="f82" fmla="*/ f3 1 80"/>
                  <a:gd name="f83" fmla="*/ f4 1 47"/>
                  <a:gd name="f84" fmla="val f5"/>
                  <a:gd name="f85" fmla="val f6"/>
                  <a:gd name="f86" fmla="val f7"/>
                  <a:gd name="f87" fmla="*/ f81 f0 1"/>
                  <a:gd name="f88" fmla="+- f86 0 f84"/>
                  <a:gd name="f89" fmla="+- f85 0 f84"/>
                  <a:gd name="f90" fmla="*/ f87 1 f2"/>
                  <a:gd name="f91" fmla="*/ f89 1 80"/>
                  <a:gd name="f92" fmla="*/ f88 1 47"/>
                  <a:gd name="f93" fmla="*/ 54 f89 1"/>
                  <a:gd name="f94" fmla="*/ 18 f88 1"/>
                  <a:gd name="f95" fmla="*/ 57 f89 1"/>
                  <a:gd name="f96" fmla="*/ 17 f88 1"/>
                  <a:gd name="f97" fmla="*/ 69 f89 1"/>
                  <a:gd name="f98" fmla="*/ 20 f88 1"/>
                  <a:gd name="f99" fmla="*/ 70 f89 1"/>
                  <a:gd name="f100" fmla="*/ 21 f88 1"/>
                  <a:gd name="f101" fmla="*/ 23 f88 1"/>
                  <a:gd name="f102" fmla="*/ 71 f89 1"/>
                  <a:gd name="f103" fmla="*/ 22 f88 1"/>
                  <a:gd name="f104" fmla="*/ 74 f89 1"/>
                  <a:gd name="f105" fmla="*/ 79 f89 1"/>
                  <a:gd name="f106" fmla="*/ 32 f88 1"/>
                  <a:gd name="f107" fmla="*/ 77 f89 1"/>
                  <a:gd name="f108" fmla="*/ 35 f88 1"/>
                  <a:gd name="f109" fmla="*/ 43 f88 1"/>
                  <a:gd name="f110" fmla="*/ 68 f89 1"/>
                  <a:gd name="f111" fmla="*/ 46 f88 1"/>
                  <a:gd name="f112" fmla="*/ 64 f89 1"/>
                  <a:gd name="f113" fmla="*/ 42 f88 1"/>
                  <a:gd name="f114" fmla="*/ 65 f89 1"/>
                  <a:gd name="f115" fmla="*/ 40 f88 1"/>
                  <a:gd name="f116" fmla="*/ 58 f89 1"/>
                  <a:gd name="f117" fmla="*/ 45 f88 1"/>
                  <a:gd name="f118" fmla="*/ 44 f88 1"/>
                  <a:gd name="f119" fmla="*/ 55 f89 1"/>
                  <a:gd name="f120" fmla="*/ 61 f89 1"/>
                  <a:gd name="f121" fmla="*/ 37 f88 1"/>
                  <a:gd name="f122" fmla="*/ 28 f88 1"/>
                  <a:gd name="f123" fmla="*/ 60 f89 1"/>
                  <a:gd name="f124" fmla="*/ 26 f88 1"/>
                  <a:gd name="f125" fmla="*/ 47 f89 1"/>
                  <a:gd name="f126" fmla="*/ 37 f89 1"/>
                  <a:gd name="f127" fmla="*/ 15 f88 1"/>
                  <a:gd name="f128" fmla="*/ 34 f89 1"/>
                  <a:gd name="f129" fmla="*/ 13 f88 1"/>
                  <a:gd name="f130" fmla="*/ 26 f89 1"/>
                  <a:gd name="f131" fmla="*/ 10 f88 1"/>
                  <a:gd name="f132" fmla="*/ 21 f89 1"/>
                  <a:gd name="f133" fmla="*/ 9 f88 1"/>
                  <a:gd name="f134" fmla="*/ 14 f89 1"/>
                  <a:gd name="f135" fmla="*/ 11 f88 1"/>
                  <a:gd name="f136" fmla="*/ 23 f89 1"/>
                  <a:gd name="f137" fmla="*/ 20 f89 1"/>
                  <a:gd name="f138" fmla="*/ 29 f88 1"/>
                  <a:gd name="f139" fmla="*/ 17 f89 1"/>
                  <a:gd name="f140" fmla="*/ 31 f88 1"/>
                  <a:gd name="f141" fmla="*/ 25 f88 1"/>
                  <a:gd name="f142" fmla="*/ 12 f89 1"/>
                  <a:gd name="f143" fmla="*/ 9 f89 1"/>
                  <a:gd name="f144" fmla="*/ 34 f88 1"/>
                  <a:gd name="f145" fmla="*/ 8 f89 1"/>
                  <a:gd name="f146" fmla="*/ 30 f88 1"/>
                  <a:gd name="f147" fmla="*/ 10 f89 1"/>
                  <a:gd name="f148" fmla="*/ 6 f89 1"/>
                  <a:gd name="f149" fmla="*/ 16 f88 1"/>
                  <a:gd name="f150" fmla="*/ 3 f89 1"/>
                  <a:gd name="f151" fmla="*/ 1 f89 1"/>
                  <a:gd name="f152" fmla="*/ 22 f89 1"/>
                  <a:gd name="f153" fmla="*/ 0 f88 1"/>
                  <a:gd name="f154" fmla="*/ 27 f89 1"/>
                  <a:gd name="f155" fmla="*/ 2 f88 1"/>
                  <a:gd name="f156" fmla="*/ 6 f88 1"/>
                  <a:gd name="f157" fmla="*/ 42 f89 1"/>
                  <a:gd name="f158" fmla="*/ 8 f88 1"/>
                  <a:gd name="f159" fmla="*/ 43 f89 1"/>
                  <a:gd name="f160" fmla="*/ 45 f89 1"/>
                  <a:gd name="f161" fmla="*/ 12 f88 1"/>
                  <a:gd name="f162" fmla="+- f90 0 f1"/>
                  <a:gd name="f163" fmla="*/ f93 1 80"/>
                  <a:gd name="f164" fmla="*/ f94 1 47"/>
                  <a:gd name="f165" fmla="*/ f95 1 80"/>
                  <a:gd name="f166" fmla="*/ f96 1 47"/>
                  <a:gd name="f167" fmla="*/ f97 1 80"/>
                  <a:gd name="f168" fmla="*/ f98 1 47"/>
                  <a:gd name="f169" fmla="*/ f99 1 80"/>
                  <a:gd name="f170" fmla="*/ f100 1 47"/>
                  <a:gd name="f171" fmla="*/ f101 1 47"/>
                  <a:gd name="f172" fmla="*/ f102 1 80"/>
                  <a:gd name="f173" fmla="*/ f103 1 47"/>
                  <a:gd name="f174" fmla="*/ f104 1 80"/>
                  <a:gd name="f175" fmla="*/ f105 1 80"/>
                  <a:gd name="f176" fmla="*/ f106 1 47"/>
                  <a:gd name="f177" fmla="*/ f107 1 80"/>
                  <a:gd name="f178" fmla="*/ f108 1 47"/>
                  <a:gd name="f179" fmla="*/ f109 1 47"/>
                  <a:gd name="f180" fmla="*/ f110 1 80"/>
                  <a:gd name="f181" fmla="*/ f111 1 47"/>
                  <a:gd name="f182" fmla="*/ f112 1 80"/>
                  <a:gd name="f183" fmla="*/ f113 1 47"/>
                  <a:gd name="f184" fmla="*/ f114 1 80"/>
                  <a:gd name="f185" fmla="*/ f115 1 47"/>
                  <a:gd name="f186" fmla="*/ f116 1 80"/>
                  <a:gd name="f187" fmla="*/ f117 1 47"/>
                  <a:gd name="f188" fmla="*/ f118 1 47"/>
                  <a:gd name="f189" fmla="*/ f119 1 80"/>
                  <a:gd name="f190" fmla="*/ f120 1 80"/>
                  <a:gd name="f191" fmla="*/ f121 1 47"/>
                  <a:gd name="f192" fmla="*/ f122 1 47"/>
                  <a:gd name="f193" fmla="*/ f123 1 80"/>
                  <a:gd name="f194" fmla="*/ f124 1 47"/>
                  <a:gd name="f195" fmla="*/ f125 1 80"/>
                  <a:gd name="f196" fmla="*/ f126 1 80"/>
                  <a:gd name="f197" fmla="*/ f127 1 47"/>
                  <a:gd name="f198" fmla="*/ f128 1 80"/>
                  <a:gd name="f199" fmla="*/ f129 1 47"/>
                  <a:gd name="f200" fmla="*/ f130 1 80"/>
                  <a:gd name="f201" fmla="*/ f131 1 47"/>
                  <a:gd name="f202" fmla="*/ f132 1 80"/>
                  <a:gd name="f203" fmla="*/ f133 1 47"/>
                  <a:gd name="f204" fmla="*/ f134 1 80"/>
                  <a:gd name="f205" fmla="*/ f135 1 47"/>
                  <a:gd name="f206" fmla="*/ f136 1 80"/>
                  <a:gd name="f207" fmla="*/ f137 1 80"/>
                  <a:gd name="f208" fmla="*/ f138 1 47"/>
                  <a:gd name="f209" fmla="*/ f139 1 80"/>
                  <a:gd name="f210" fmla="*/ f140 1 47"/>
                  <a:gd name="f211" fmla="*/ f141 1 47"/>
                  <a:gd name="f212" fmla="*/ f142 1 80"/>
                  <a:gd name="f213" fmla="*/ f143 1 80"/>
                  <a:gd name="f214" fmla="*/ f144 1 47"/>
                  <a:gd name="f215" fmla="*/ f145 1 80"/>
                  <a:gd name="f216" fmla="*/ f146 1 47"/>
                  <a:gd name="f217" fmla="*/ f147 1 80"/>
                  <a:gd name="f218" fmla="*/ f148 1 80"/>
                  <a:gd name="f219" fmla="*/ f149 1 47"/>
                  <a:gd name="f220" fmla="*/ f150 1 80"/>
                  <a:gd name="f221" fmla="*/ f151 1 80"/>
                  <a:gd name="f222" fmla="*/ f152 1 80"/>
                  <a:gd name="f223" fmla="*/ f153 1 47"/>
                  <a:gd name="f224" fmla="*/ f154 1 80"/>
                  <a:gd name="f225" fmla="*/ f155 1 47"/>
                  <a:gd name="f226" fmla="*/ f156 1 47"/>
                  <a:gd name="f227" fmla="*/ f157 1 80"/>
                  <a:gd name="f228" fmla="*/ f158 1 47"/>
                  <a:gd name="f229" fmla="*/ f159 1 80"/>
                  <a:gd name="f230" fmla="*/ f160 1 80"/>
                  <a:gd name="f231" fmla="*/ f161 1 47"/>
                  <a:gd name="f232" fmla="*/ 0 1 f91"/>
                  <a:gd name="f233" fmla="*/ f85 1 f91"/>
                  <a:gd name="f234" fmla="*/ 0 1 f92"/>
                  <a:gd name="f235" fmla="*/ f86 1 f92"/>
                  <a:gd name="f236" fmla="*/ f163 1 f91"/>
                  <a:gd name="f237" fmla="*/ f164 1 f92"/>
                  <a:gd name="f238" fmla="*/ f165 1 f91"/>
                  <a:gd name="f239" fmla="*/ f166 1 f92"/>
                  <a:gd name="f240" fmla="*/ f167 1 f91"/>
                  <a:gd name="f241" fmla="*/ f168 1 f92"/>
                  <a:gd name="f242" fmla="*/ f169 1 f91"/>
                  <a:gd name="f243" fmla="*/ f170 1 f92"/>
                  <a:gd name="f244" fmla="*/ f171 1 f92"/>
                  <a:gd name="f245" fmla="*/ f172 1 f91"/>
                  <a:gd name="f246" fmla="*/ f173 1 f92"/>
                  <a:gd name="f247" fmla="*/ f174 1 f91"/>
                  <a:gd name="f248" fmla="*/ f175 1 f91"/>
                  <a:gd name="f249" fmla="*/ f176 1 f92"/>
                  <a:gd name="f250" fmla="*/ f177 1 f91"/>
                  <a:gd name="f251" fmla="*/ f178 1 f92"/>
                  <a:gd name="f252" fmla="*/ f179 1 f92"/>
                  <a:gd name="f253" fmla="*/ f180 1 f91"/>
                  <a:gd name="f254" fmla="*/ f181 1 f92"/>
                  <a:gd name="f255" fmla="*/ f182 1 f91"/>
                  <a:gd name="f256" fmla="*/ f183 1 f92"/>
                  <a:gd name="f257" fmla="*/ f184 1 f91"/>
                  <a:gd name="f258" fmla="*/ f185 1 f92"/>
                  <a:gd name="f259" fmla="*/ f186 1 f91"/>
                  <a:gd name="f260" fmla="*/ f187 1 f92"/>
                  <a:gd name="f261" fmla="*/ f188 1 f92"/>
                  <a:gd name="f262" fmla="*/ f189 1 f91"/>
                  <a:gd name="f263" fmla="*/ f190 1 f91"/>
                  <a:gd name="f264" fmla="*/ f191 1 f92"/>
                  <a:gd name="f265" fmla="*/ f192 1 f92"/>
                  <a:gd name="f266" fmla="*/ f193 1 f91"/>
                  <a:gd name="f267" fmla="*/ f194 1 f92"/>
                  <a:gd name="f268" fmla="*/ f195 1 f91"/>
                  <a:gd name="f269" fmla="*/ f196 1 f91"/>
                  <a:gd name="f270" fmla="*/ f197 1 f92"/>
                  <a:gd name="f271" fmla="*/ f198 1 f91"/>
                  <a:gd name="f272" fmla="*/ f199 1 f92"/>
                  <a:gd name="f273" fmla="*/ f200 1 f91"/>
                  <a:gd name="f274" fmla="*/ f201 1 f92"/>
                  <a:gd name="f275" fmla="*/ f202 1 f91"/>
                  <a:gd name="f276" fmla="*/ f203 1 f92"/>
                  <a:gd name="f277" fmla="*/ f204 1 f91"/>
                  <a:gd name="f278" fmla="*/ f205 1 f92"/>
                  <a:gd name="f279" fmla="*/ f206 1 f91"/>
                  <a:gd name="f280" fmla="*/ f207 1 f91"/>
                  <a:gd name="f281" fmla="*/ f208 1 f92"/>
                  <a:gd name="f282" fmla="*/ f209 1 f91"/>
                  <a:gd name="f283" fmla="*/ f210 1 f92"/>
                  <a:gd name="f284" fmla="*/ f211 1 f92"/>
                  <a:gd name="f285" fmla="*/ f212 1 f91"/>
                  <a:gd name="f286" fmla="*/ f213 1 f91"/>
                  <a:gd name="f287" fmla="*/ f214 1 f92"/>
                  <a:gd name="f288" fmla="*/ f215 1 f91"/>
                  <a:gd name="f289" fmla="*/ f216 1 f92"/>
                  <a:gd name="f290" fmla="*/ f217 1 f91"/>
                  <a:gd name="f291" fmla="*/ f218 1 f91"/>
                  <a:gd name="f292" fmla="*/ f219 1 f92"/>
                  <a:gd name="f293" fmla="*/ f220 1 f91"/>
                  <a:gd name="f294" fmla="*/ f221 1 f91"/>
                  <a:gd name="f295" fmla="*/ f222 1 f91"/>
                  <a:gd name="f296" fmla="*/ f223 1 f92"/>
                  <a:gd name="f297" fmla="*/ f224 1 f91"/>
                  <a:gd name="f298" fmla="*/ f225 1 f92"/>
                  <a:gd name="f299" fmla="*/ f226 1 f92"/>
                  <a:gd name="f300" fmla="*/ f227 1 f91"/>
                  <a:gd name="f301" fmla="*/ f228 1 f92"/>
                  <a:gd name="f302" fmla="*/ f229 1 f91"/>
                  <a:gd name="f303" fmla="*/ f230 1 f91"/>
                  <a:gd name="f304" fmla="*/ f231 1 f92"/>
                  <a:gd name="f305" fmla="*/ f232 f82 1"/>
                  <a:gd name="f306" fmla="*/ f233 f82 1"/>
                  <a:gd name="f307" fmla="*/ f235 f83 1"/>
                  <a:gd name="f308" fmla="*/ f234 f83 1"/>
                  <a:gd name="f309" fmla="*/ f236 f82 1"/>
                  <a:gd name="f310" fmla="*/ f237 f83 1"/>
                  <a:gd name="f311" fmla="*/ f238 f82 1"/>
                  <a:gd name="f312" fmla="*/ f239 f83 1"/>
                  <a:gd name="f313" fmla="*/ f240 f82 1"/>
                  <a:gd name="f314" fmla="*/ f241 f83 1"/>
                  <a:gd name="f315" fmla="*/ f242 f82 1"/>
                  <a:gd name="f316" fmla="*/ f243 f83 1"/>
                  <a:gd name="f317" fmla="*/ f244 f83 1"/>
                  <a:gd name="f318" fmla="*/ f245 f82 1"/>
                  <a:gd name="f319" fmla="*/ f246 f83 1"/>
                  <a:gd name="f320" fmla="*/ f247 f82 1"/>
                  <a:gd name="f321" fmla="*/ f248 f82 1"/>
                  <a:gd name="f322" fmla="*/ f249 f83 1"/>
                  <a:gd name="f323" fmla="*/ f250 f82 1"/>
                  <a:gd name="f324" fmla="*/ f251 f83 1"/>
                  <a:gd name="f325" fmla="*/ f252 f83 1"/>
                  <a:gd name="f326" fmla="*/ f253 f82 1"/>
                  <a:gd name="f327" fmla="*/ f254 f83 1"/>
                  <a:gd name="f328" fmla="*/ f255 f82 1"/>
                  <a:gd name="f329" fmla="*/ f256 f83 1"/>
                  <a:gd name="f330" fmla="*/ f257 f82 1"/>
                  <a:gd name="f331" fmla="*/ f258 f83 1"/>
                  <a:gd name="f332" fmla="*/ f259 f82 1"/>
                  <a:gd name="f333" fmla="*/ f260 f83 1"/>
                  <a:gd name="f334" fmla="*/ f261 f83 1"/>
                  <a:gd name="f335" fmla="*/ f262 f82 1"/>
                  <a:gd name="f336" fmla="*/ f263 f82 1"/>
                  <a:gd name="f337" fmla="*/ f264 f83 1"/>
                  <a:gd name="f338" fmla="*/ f265 f83 1"/>
                  <a:gd name="f339" fmla="*/ f266 f82 1"/>
                  <a:gd name="f340" fmla="*/ f267 f83 1"/>
                  <a:gd name="f341" fmla="*/ f268 f82 1"/>
                  <a:gd name="f342" fmla="*/ f269 f82 1"/>
                  <a:gd name="f343" fmla="*/ f270 f83 1"/>
                  <a:gd name="f344" fmla="*/ f271 f82 1"/>
                  <a:gd name="f345" fmla="*/ f272 f83 1"/>
                  <a:gd name="f346" fmla="*/ f273 f82 1"/>
                  <a:gd name="f347" fmla="*/ f274 f83 1"/>
                  <a:gd name="f348" fmla="*/ f275 f82 1"/>
                  <a:gd name="f349" fmla="*/ f276 f83 1"/>
                  <a:gd name="f350" fmla="*/ f277 f82 1"/>
                  <a:gd name="f351" fmla="*/ f278 f83 1"/>
                  <a:gd name="f352" fmla="*/ f279 f82 1"/>
                  <a:gd name="f353" fmla="*/ f280 f82 1"/>
                  <a:gd name="f354" fmla="*/ f281 f83 1"/>
                  <a:gd name="f355" fmla="*/ f282 f82 1"/>
                  <a:gd name="f356" fmla="*/ f283 f83 1"/>
                  <a:gd name="f357" fmla="*/ f284 f83 1"/>
                  <a:gd name="f358" fmla="*/ f285 f82 1"/>
                  <a:gd name="f359" fmla="*/ f286 f82 1"/>
                  <a:gd name="f360" fmla="*/ f287 f83 1"/>
                  <a:gd name="f361" fmla="*/ f288 f82 1"/>
                  <a:gd name="f362" fmla="*/ f289 f83 1"/>
                  <a:gd name="f363" fmla="*/ f290 f82 1"/>
                  <a:gd name="f364" fmla="*/ f291 f82 1"/>
                  <a:gd name="f365" fmla="*/ f292 f83 1"/>
                  <a:gd name="f366" fmla="*/ f293 f82 1"/>
                  <a:gd name="f367" fmla="*/ f294 f82 1"/>
                  <a:gd name="f368" fmla="*/ f295 f82 1"/>
                  <a:gd name="f369" fmla="*/ f296 f83 1"/>
                  <a:gd name="f370" fmla="*/ f297 f82 1"/>
                  <a:gd name="f371" fmla="*/ f298 f83 1"/>
                  <a:gd name="f372" fmla="*/ f299 f83 1"/>
                  <a:gd name="f373" fmla="*/ f300 f82 1"/>
                  <a:gd name="f374" fmla="*/ f301 f83 1"/>
                  <a:gd name="f375" fmla="*/ f302 f82 1"/>
                  <a:gd name="f376" fmla="*/ f303 f82 1"/>
                  <a:gd name="f377" fmla="*/ f304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2">
                    <a:pos x="f309" y="f310"/>
                  </a:cxn>
                  <a:cxn ang="f162">
                    <a:pos x="f311" y="f312"/>
                  </a:cxn>
                  <a:cxn ang="f162">
                    <a:pos x="f313" y="f314"/>
                  </a:cxn>
                  <a:cxn ang="f162">
                    <a:pos x="f315" y="f316"/>
                  </a:cxn>
                  <a:cxn ang="f162">
                    <a:pos x="f315" y="f316"/>
                  </a:cxn>
                  <a:cxn ang="f162">
                    <a:pos x="f315" y="f317"/>
                  </a:cxn>
                  <a:cxn ang="f162">
                    <a:pos x="f318" y="f319"/>
                  </a:cxn>
                  <a:cxn ang="f162">
                    <a:pos x="f320" y="f319"/>
                  </a:cxn>
                  <a:cxn ang="f162">
                    <a:pos x="f321" y="f322"/>
                  </a:cxn>
                  <a:cxn ang="f162">
                    <a:pos x="f323" y="f324"/>
                  </a:cxn>
                  <a:cxn ang="f162">
                    <a:pos x="f315" y="f325"/>
                  </a:cxn>
                  <a:cxn ang="f162">
                    <a:pos x="f326" y="f327"/>
                  </a:cxn>
                  <a:cxn ang="f162">
                    <a:pos x="f328" y="f327"/>
                  </a:cxn>
                  <a:cxn ang="f162">
                    <a:pos x="f328" y="f329"/>
                  </a:cxn>
                  <a:cxn ang="f162">
                    <a:pos x="f330" y="f331"/>
                  </a:cxn>
                  <a:cxn ang="f162">
                    <a:pos x="f332" y="f333"/>
                  </a:cxn>
                  <a:cxn ang="f162">
                    <a:pos x="f309" y="f334"/>
                  </a:cxn>
                  <a:cxn ang="f162">
                    <a:pos x="f335" y="f331"/>
                  </a:cxn>
                  <a:cxn ang="f162">
                    <a:pos x="f336" y="f337"/>
                  </a:cxn>
                  <a:cxn ang="f162">
                    <a:pos x="f328" y="f338"/>
                  </a:cxn>
                  <a:cxn ang="f162">
                    <a:pos x="f339" y="f340"/>
                  </a:cxn>
                  <a:cxn ang="f162">
                    <a:pos x="f341" y="f317"/>
                  </a:cxn>
                  <a:cxn ang="f162">
                    <a:pos x="f342" y="f343"/>
                  </a:cxn>
                  <a:cxn ang="f162">
                    <a:pos x="f344" y="f345"/>
                  </a:cxn>
                  <a:cxn ang="f162">
                    <a:pos x="f346" y="f347"/>
                  </a:cxn>
                  <a:cxn ang="f162">
                    <a:pos x="f348" y="f349"/>
                  </a:cxn>
                  <a:cxn ang="f162">
                    <a:pos x="f350" y="f351"/>
                  </a:cxn>
                  <a:cxn ang="f162">
                    <a:pos x="f352" y="f316"/>
                  </a:cxn>
                  <a:cxn ang="f162">
                    <a:pos x="f348" y="f338"/>
                  </a:cxn>
                  <a:cxn ang="f162">
                    <a:pos x="f353" y="f354"/>
                  </a:cxn>
                  <a:cxn ang="f162">
                    <a:pos x="f355" y="f356"/>
                  </a:cxn>
                  <a:cxn ang="f162">
                    <a:pos x="f350" y="f338"/>
                  </a:cxn>
                  <a:cxn ang="f162">
                    <a:pos x="f350" y="f357"/>
                  </a:cxn>
                  <a:cxn ang="f162">
                    <a:pos x="f358" y="f356"/>
                  </a:cxn>
                  <a:cxn ang="f162">
                    <a:pos x="f359" y="f360"/>
                  </a:cxn>
                  <a:cxn ang="f162">
                    <a:pos x="f361" y="f362"/>
                  </a:cxn>
                  <a:cxn ang="f162">
                    <a:pos x="f363" y="f316"/>
                  </a:cxn>
                  <a:cxn ang="f162">
                    <a:pos x="f364" y="f365"/>
                  </a:cxn>
                  <a:cxn ang="f162">
                    <a:pos x="f366" y="f314"/>
                  </a:cxn>
                  <a:cxn ang="f162">
                    <a:pos x="f367" y="f317"/>
                  </a:cxn>
                  <a:cxn ang="f162">
                    <a:pos x="f368" y="f369"/>
                  </a:cxn>
                  <a:cxn ang="f162">
                    <a:pos x="f370" y="f371"/>
                  </a:cxn>
                  <a:cxn ang="f162">
                    <a:pos x="f342" y="f372"/>
                  </a:cxn>
                  <a:cxn ang="f162">
                    <a:pos x="f373" y="f374"/>
                  </a:cxn>
                  <a:cxn ang="f162">
                    <a:pos x="f375" y="f351"/>
                  </a:cxn>
                  <a:cxn ang="f162">
                    <a:pos x="f376" y="f377"/>
                  </a:cxn>
                  <a:cxn ang="f162">
                    <a:pos x="f309" y="f310"/>
                  </a:cxn>
                </a:cxnLst>
                <a:rect l="f305" t="f308" r="f306" b="f307"/>
                <a:pathLst>
                  <a:path w="80" h="47">
                    <a:moveTo>
                      <a:pt x="f8" y="f9"/>
                    </a:moveTo>
                    <a:cubicBezTo>
                      <a:pt x="f10" y="f11"/>
                      <a:pt x="f12" y="f11"/>
                      <a:pt x="f13" y="f11"/>
                    </a:cubicBezTo>
                    <a:cubicBezTo>
                      <a:pt x="f14" y="f11"/>
                      <a:pt x="f15" y="f16"/>
                      <a:pt x="f17" y="f16"/>
                    </a:cubicBezTo>
                    <a:cubicBezTo>
                      <a:pt x="f18" y="f16"/>
                      <a:pt x="f18" y="f19"/>
                      <a:pt x="f18" y="f19"/>
                    </a:cubicBezTo>
                    <a:cubicBezTo>
                      <a:pt x="f18" y="f19"/>
                      <a:pt x="f18" y="f19"/>
                      <a:pt x="f18" y="f19"/>
                    </a:cubicBezTo>
                    <a:cubicBezTo>
                      <a:pt x="f18" y="f20"/>
                      <a:pt x="f17" y="f20"/>
                      <a:pt x="f18" y="f21"/>
                    </a:cubicBezTo>
                    <a:cubicBezTo>
                      <a:pt x="f18" y="f21"/>
                      <a:pt x="f22" y="f21"/>
                      <a:pt x="f22" y="f20"/>
                    </a:cubicBezTo>
                    <a:cubicBezTo>
                      <a:pt x="f23" y="f20"/>
                      <a:pt x="f24" y="f20"/>
                      <a:pt x="f25" y="f20"/>
                    </a:cubicBezTo>
                    <a:cubicBezTo>
                      <a:pt x="f26" y="f27"/>
                      <a:pt x="f6" y="f28"/>
                      <a:pt x="f29" y="f30"/>
                    </a:cubicBezTo>
                    <a:cubicBezTo>
                      <a:pt x="f29" y="f31"/>
                      <a:pt x="f32" y="f33"/>
                      <a:pt x="f34" y="f35"/>
                    </a:cubicBezTo>
                    <a:cubicBezTo>
                      <a:pt x="f25" y="f36"/>
                      <a:pt x="f23" y="f37"/>
                      <a:pt x="f18" y="f38"/>
                    </a:cubicBezTo>
                    <a:cubicBezTo>
                      <a:pt x="f18" y="f39"/>
                      <a:pt x="f17" y="f40"/>
                      <a:pt x="f41" y="f42"/>
                    </a:cubicBezTo>
                    <a:cubicBezTo>
                      <a:pt x="f43" y="f42"/>
                      <a:pt x="f15" y="f7"/>
                      <a:pt x="f44" y="f42"/>
                    </a:cubicBezTo>
                    <a:cubicBezTo>
                      <a:pt x="f45" y="f40"/>
                      <a:pt x="f44" y="f38"/>
                      <a:pt x="f44" y="f46"/>
                    </a:cubicBezTo>
                    <a:cubicBezTo>
                      <a:pt x="f15" y="f46"/>
                      <a:pt x="f15" y="f47"/>
                      <a:pt x="f15" y="f48"/>
                    </a:cubicBezTo>
                    <a:cubicBezTo>
                      <a:pt x="f45" y="f38"/>
                      <a:pt x="f49" y="f42"/>
                      <a:pt x="f50" y="f40"/>
                    </a:cubicBezTo>
                    <a:cubicBezTo>
                      <a:pt x="f13" y="f39"/>
                      <a:pt x="f10" y="f42"/>
                      <a:pt x="f8" y="f39"/>
                    </a:cubicBezTo>
                    <a:cubicBezTo>
                      <a:pt x="f51" y="f46"/>
                      <a:pt x="f8" y="f47"/>
                      <a:pt x="f10" y="f48"/>
                    </a:cubicBezTo>
                    <a:cubicBezTo>
                      <a:pt x="f13" y="f37"/>
                      <a:pt x="f52" y="f53"/>
                      <a:pt x="f14" y="f36"/>
                    </a:cubicBezTo>
                    <a:cubicBezTo>
                      <a:pt x="f44" y="f35"/>
                      <a:pt x="f54" y="f55"/>
                      <a:pt x="f44" y="f56"/>
                    </a:cubicBezTo>
                    <a:cubicBezTo>
                      <a:pt x="f45" y="f28"/>
                      <a:pt x="f49" y="f27"/>
                      <a:pt x="f57" y="f27"/>
                    </a:cubicBezTo>
                    <a:cubicBezTo>
                      <a:pt x="f10" y="f27"/>
                      <a:pt x="f58" y="f21"/>
                      <a:pt x="f7" y="f21"/>
                    </a:cubicBezTo>
                    <a:cubicBezTo>
                      <a:pt x="f46" y="f20"/>
                      <a:pt x="f48" y="f9"/>
                      <a:pt x="f36" y="f59"/>
                    </a:cubicBezTo>
                    <a:cubicBezTo>
                      <a:pt x="f60" y="f61"/>
                      <a:pt x="f35" y="f62"/>
                      <a:pt x="f33" y="f62"/>
                    </a:cubicBezTo>
                    <a:cubicBezTo>
                      <a:pt x="f55" y="f62"/>
                      <a:pt x="f63" y="f64"/>
                      <a:pt x="f27" y="f65"/>
                    </a:cubicBezTo>
                    <a:cubicBezTo>
                      <a:pt x="f66" y="f67"/>
                      <a:pt x="f21" y="f67"/>
                      <a:pt x="f19" y="f68"/>
                    </a:cubicBezTo>
                    <a:cubicBezTo>
                      <a:pt x="f69" y="f70"/>
                      <a:pt x="f71" y="f65"/>
                      <a:pt x="f61" y="f70"/>
                    </a:cubicBezTo>
                    <a:cubicBezTo>
                      <a:pt x="f69" y="f62"/>
                      <a:pt x="f69" y="f9"/>
                      <a:pt x="f21" y="f19"/>
                    </a:cubicBezTo>
                    <a:cubicBezTo>
                      <a:pt x="f66" y="f66"/>
                      <a:pt x="f20" y="f27"/>
                      <a:pt x="f19" y="f56"/>
                    </a:cubicBezTo>
                    <a:cubicBezTo>
                      <a:pt x="f19" y="f63"/>
                      <a:pt x="f16" y="f63"/>
                      <a:pt x="f16" y="f63"/>
                    </a:cubicBezTo>
                    <a:cubicBezTo>
                      <a:pt x="f69" y="f72"/>
                      <a:pt x="f9" y="f72"/>
                      <a:pt x="f11" y="f55"/>
                    </a:cubicBezTo>
                    <a:cubicBezTo>
                      <a:pt x="f59" y="f55"/>
                      <a:pt x="f59" y="f63"/>
                      <a:pt x="f61" y="f56"/>
                    </a:cubicBezTo>
                    <a:cubicBezTo>
                      <a:pt x="f61" y="f28"/>
                      <a:pt x="f61" y="f27"/>
                      <a:pt x="f61" y="f73"/>
                    </a:cubicBezTo>
                    <a:cubicBezTo>
                      <a:pt x="f64" y="f28"/>
                      <a:pt x="f62" y="f63"/>
                      <a:pt x="f64" y="f55"/>
                    </a:cubicBezTo>
                    <a:cubicBezTo>
                      <a:pt x="f70" y="f31"/>
                      <a:pt x="f64" y="f35"/>
                      <a:pt x="f68" y="f33"/>
                    </a:cubicBezTo>
                    <a:cubicBezTo>
                      <a:pt x="f74" y="f33"/>
                      <a:pt x="f74" y="f30"/>
                      <a:pt x="f67" y="f72"/>
                    </a:cubicBezTo>
                    <a:cubicBezTo>
                      <a:pt x="f67" y="f28"/>
                      <a:pt x="f65" y="f66"/>
                      <a:pt x="f65" y="f19"/>
                    </a:cubicBezTo>
                    <a:cubicBezTo>
                      <a:pt x="f75" y="f21"/>
                      <a:pt x="f76" y="f19"/>
                      <a:pt x="f77" y="f71"/>
                    </a:cubicBezTo>
                    <a:cubicBezTo>
                      <a:pt x="f76" y="f11"/>
                      <a:pt x="f78" y="f9"/>
                      <a:pt x="f78" y="f16"/>
                    </a:cubicBezTo>
                    <a:cubicBezTo>
                      <a:pt x="f78" y="f19"/>
                      <a:pt x="f78" y="f21"/>
                      <a:pt x="f79" y="f21"/>
                    </a:cubicBezTo>
                    <a:cubicBezTo>
                      <a:pt x="f5" y="f65"/>
                      <a:pt x="f68" y="f74"/>
                      <a:pt x="f20" y="f5"/>
                    </a:cubicBezTo>
                    <a:cubicBezTo>
                      <a:pt x="f21" y="f79"/>
                      <a:pt x="f66" y="f78"/>
                      <a:pt x="f28" y="f80"/>
                    </a:cubicBezTo>
                    <a:cubicBezTo>
                      <a:pt x="f55" y="f80"/>
                      <a:pt x="f33" y="f75"/>
                      <a:pt x="f36" y="f77"/>
                    </a:cubicBezTo>
                    <a:cubicBezTo>
                      <a:pt x="f37" y="f74"/>
                      <a:pt x="f47" y="f67"/>
                      <a:pt x="f46" y="f67"/>
                    </a:cubicBezTo>
                    <a:cubicBezTo>
                      <a:pt x="f40" y="f67"/>
                      <a:pt x="f39" y="f65"/>
                      <a:pt x="f38" y="f70"/>
                    </a:cubicBezTo>
                    <a:cubicBezTo>
                      <a:pt x="f38" y="f64"/>
                      <a:pt x="f38" y="f64"/>
                      <a:pt x="f40" y="f64"/>
                    </a:cubicBezTo>
                    <a:cubicBezTo>
                      <a:pt x="f58" y="f70"/>
                      <a:pt x="f51" y="f64"/>
                      <a:pt x="f8" y="f9"/>
                    </a:cubicBezTo>
                    <a:close/>
                  </a:path>
                </a:pathLst>
              </a:custGeom>
              <a:solidFill>
                <a:srgbClr val="CD4B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51">
                <a:extLst>
                  <a:ext uri="{FF2B5EF4-FFF2-40B4-BE49-F238E27FC236}">
                    <a16:creationId xmlns:a16="http://schemas.microsoft.com/office/drawing/2014/main" id="{1AF8D585-5FDD-65B6-7298-70C9FE6C045C}"/>
                  </a:ext>
                </a:extLst>
              </p:cNvPr>
              <p:cNvSpPr/>
              <p:nvPr/>
            </p:nvSpPr>
            <p:spPr>
              <a:xfrm>
                <a:off x="4106863" y="1593854"/>
                <a:ext cx="252410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46"/>
                  <a:gd name="f8" fmla="val 45"/>
                  <a:gd name="f9" fmla="val 43"/>
                  <a:gd name="f10" fmla="val 44"/>
                  <a:gd name="f11" fmla="val 41"/>
                  <a:gd name="f12" fmla="val 42"/>
                  <a:gd name="f13" fmla="val 40"/>
                  <a:gd name="f14" fmla="val 39"/>
                  <a:gd name="f15" fmla="val 28"/>
                  <a:gd name="f16" fmla="val 16"/>
                  <a:gd name="f17" fmla="val 4"/>
                  <a:gd name="f18" fmla="val 3"/>
                  <a:gd name="f19" fmla="val 2"/>
                  <a:gd name="f20" fmla="val 38"/>
                  <a:gd name="f21" fmla="val 1"/>
                  <a:gd name="f22" fmla="val 37"/>
                  <a:gd name="f23" fmla="val 36"/>
                  <a:gd name="f24" fmla="val 35"/>
                  <a:gd name="f25" fmla="val 5"/>
                  <a:gd name="f26" fmla="val 7"/>
                  <a:gd name="f27" fmla="val 15"/>
                  <a:gd name="f28" fmla="val 24"/>
                  <a:gd name="f29" fmla="val 33"/>
                  <a:gd name="f30" fmla="val 29"/>
                  <a:gd name="f31" fmla="val 25"/>
                  <a:gd name="f32" fmla="val 22"/>
                  <a:gd name="f33" fmla="val 21"/>
                  <a:gd name="f34" fmla="val 19"/>
                  <a:gd name="f35" fmla="val 17"/>
                  <a:gd name="f36" fmla="val 14"/>
                  <a:gd name="f37" fmla="val 34"/>
                  <a:gd name="f38" fmla="val 32"/>
                  <a:gd name="f39" fmla="val 18"/>
                  <a:gd name="f40" fmla="val 30"/>
                  <a:gd name="f41" fmla="val 31"/>
                  <a:gd name="f42" fmla="val 48"/>
                  <a:gd name="f43" fmla="val 27"/>
                  <a:gd name="f44" fmla="val 26"/>
                  <a:gd name="f45" fmla="val 13"/>
                  <a:gd name="f46" fmla="val 23"/>
                  <a:gd name="f47" fmla="val 11"/>
                  <a:gd name="f48" fmla="val 9"/>
                  <a:gd name="f49" fmla="val 8"/>
                  <a:gd name="f50" fmla="val 20"/>
                  <a:gd name="f51" fmla="val 10"/>
                  <a:gd name="f52" fmla="val 12"/>
                  <a:gd name="f53" fmla="val 47"/>
                  <a:gd name="f54" fmla="val 50"/>
                  <a:gd name="f55" fmla="val 6"/>
                  <a:gd name="f56" fmla="val 49"/>
                  <a:gd name="f57" fmla="val 53"/>
                  <a:gd name="f58" fmla="val 58"/>
                  <a:gd name="f59" fmla="val 62"/>
                  <a:gd name="f60" fmla="val 63"/>
                  <a:gd name="f61" fmla="val 65"/>
                  <a:gd name="f62" fmla="val 59"/>
                  <a:gd name="f63" fmla="val 54"/>
                  <a:gd name="f64" fmla="val 61"/>
                  <a:gd name="f65" fmla="val 57"/>
                  <a:gd name="f66" fmla="val 60"/>
                  <a:gd name="f67" fmla="val 55"/>
                  <a:gd name="f68" fmla="val 56"/>
                  <a:gd name="f69" fmla="val 51"/>
                  <a:gd name="f70" fmla="+- 0 0 -90"/>
                  <a:gd name="f71" fmla="*/ f3 1 67"/>
                  <a:gd name="f72" fmla="*/ f4 1 46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67"/>
                  <a:gd name="f81" fmla="*/ f77 1 46"/>
                  <a:gd name="f82" fmla="*/ 42 f78 1"/>
                  <a:gd name="f83" fmla="*/ 45 f77 1"/>
                  <a:gd name="f84" fmla="*/ 39 f78 1"/>
                  <a:gd name="f85" fmla="*/ 46 f77 1"/>
                  <a:gd name="f86" fmla="*/ 1 f78 1"/>
                  <a:gd name="f87" fmla="*/ 37 f77 1"/>
                  <a:gd name="f88" fmla="*/ 7 f78 1"/>
                  <a:gd name="f89" fmla="*/ 36 f77 1"/>
                  <a:gd name="f90" fmla="*/ 38 f78 1"/>
                  <a:gd name="f91" fmla="*/ 41 f77 1"/>
                  <a:gd name="f92" fmla="*/ 19 f78 1"/>
                  <a:gd name="f93" fmla="*/ 33 f77 1"/>
                  <a:gd name="f94" fmla="*/ 41 f78 1"/>
                  <a:gd name="f95" fmla="*/ 32 f77 1"/>
                  <a:gd name="f96" fmla="*/ 37 f78 1"/>
                  <a:gd name="f97" fmla="*/ 29 f77 1"/>
                  <a:gd name="f98" fmla="*/ 48 f78 1"/>
                  <a:gd name="f99" fmla="*/ 30 f77 1"/>
                  <a:gd name="f100" fmla="*/ 26 f77 1"/>
                  <a:gd name="f101" fmla="*/ 9 f78 1"/>
                  <a:gd name="f102" fmla="*/ 22 f77 1"/>
                  <a:gd name="f103" fmla="*/ 19 f77 1"/>
                  <a:gd name="f104" fmla="*/ 23 f77 1"/>
                  <a:gd name="f105" fmla="*/ 43 f78 1"/>
                  <a:gd name="f106" fmla="*/ 18 f77 1"/>
                  <a:gd name="f107" fmla="*/ 14 f77 1"/>
                  <a:gd name="f108" fmla="*/ 11 f77 1"/>
                  <a:gd name="f109" fmla="*/ 10 f78 1"/>
                  <a:gd name="f110" fmla="*/ 6 f77 1"/>
                  <a:gd name="f111" fmla="*/ 8 f77 1"/>
                  <a:gd name="f112" fmla="*/ 5 f77 1"/>
                  <a:gd name="f113" fmla="*/ 1 f77 1"/>
                  <a:gd name="f114" fmla="*/ 62 f78 1"/>
                  <a:gd name="f115" fmla="*/ 3 f77 1"/>
                  <a:gd name="f116" fmla="*/ 54 f78 1"/>
                  <a:gd name="f117" fmla="*/ 9 f77 1"/>
                  <a:gd name="f118" fmla="*/ 57 f78 1"/>
                  <a:gd name="f119" fmla="*/ 16 f77 1"/>
                  <a:gd name="f120" fmla="*/ 61 f78 1"/>
                  <a:gd name="f121" fmla="*/ 58 f78 1"/>
                  <a:gd name="f122" fmla="*/ 21 f77 1"/>
                  <a:gd name="f123" fmla="*/ 51 f78 1"/>
                  <a:gd name="f124" fmla="*/ 46 f78 1"/>
                  <a:gd name="f125" fmla="*/ 40 f77 1"/>
                  <a:gd name="f126" fmla="*/ 45 f78 1"/>
                  <a:gd name="f127" fmla="+- f79 0 f1"/>
                  <a:gd name="f128" fmla="*/ f82 1 67"/>
                  <a:gd name="f129" fmla="*/ f83 1 46"/>
                  <a:gd name="f130" fmla="*/ f84 1 67"/>
                  <a:gd name="f131" fmla="*/ f85 1 46"/>
                  <a:gd name="f132" fmla="*/ f86 1 67"/>
                  <a:gd name="f133" fmla="*/ f87 1 46"/>
                  <a:gd name="f134" fmla="*/ f88 1 67"/>
                  <a:gd name="f135" fmla="*/ f89 1 46"/>
                  <a:gd name="f136" fmla="*/ f90 1 67"/>
                  <a:gd name="f137" fmla="*/ f91 1 46"/>
                  <a:gd name="f138" fmla="*/ f92 1 67"/>
                  <a:gd name="f139" fmla="*/ f93 1 46"/>
                  <a:gd name="f140" fmla="*/ f94 1 67"/>
                  <a:gd name="f141" fmla="*/ f95 1 46"/>
                  <a:gd name="f142" fmla="*/ f96 1 67"/>
                  <a:gd name="f143" fmla="*/ f97 1 46"/>
                  <a:gd name="f144" fmla="*/ f98 1 67"/>
                  <a:gd name="f145" fmla="*/ f99 1 46"/>
                  <a:gd name="f146" fmla="*/ f100 1 46"/>
                  <a:gd name="f147" fmla="*/ f101 1 67"/>
                  <a:gd name="f148" fmla="*/ f102 1 46"/>
                  <a:gd name="f149" fmla="*/ f103 1 46"/>
                  <a:gd name="f150" fmla="*/ f104 1 46"/>
                  <a:gd name="f151" fmla="*/ f105 1 67"/>
                  <a:gd name="f152" fmla="*/ f106 1 46"/>
                  <a:gd name="f153" fmla="*/ f107 1 46"/>
                  <a:gd name="f154" fmla="*/ f108 1 46"/>
                  <a:gd name="f155" fmla="*/ f109 1 67"/>
                  <a:gd name="f156" fmla="*/ f110 1 46"/>
                  <a:gd name="f157" fmla="*/ f111 1 46"/>
                  <a:gd name="f158" fmla="*/ f112 1 46"/>
                  <a:gd name="f159" fmla="*/ f113 1 46"/>
                  <a:gd name="f160" fmla="*/ f114 1 67"/>
                  <a:gd name="f161" fmla="*/ f115 1 46"/>
                  <a:gd name="f162" fmla="*/ f116 1 67"/>
                  <a:gd name="f163" fmla="*/ f117 1 46"/>
                  <a:gd name="f164" fmla="*/ f118 1 67"/>
                  <a:gd name="f165" fmla="*/ f119 1 46"/>
                  <a:gd name="f166" fmla="*/ f120 1 67"/>
                  <a:gd name="f167" fmla="*/ f121 1 67"/>
                  <a:gd name="f168" fmla="*/ f122 1 46"/>
                  <a:gd name="f169" fmla="*/ f123 1 67"/>
                  <a:gd name="f170" fmla="*/ f124 1 67"/>
                  <a:gd name="f171" fmla="*/ f125 1 46"/>
                  <a:gd name="f172" fmla="*/ f126 1 67"/>
                  <a:gd name="f173" fmla="*/ 0 1 f80"/>
                  <a:gd name="f174" fmla="*/ f74 1 f80"/>
                  <a:gd name="f175" fmla="*/ 0 1 f81"/>
                  <a:gd name="f176" fmla="*/ f75 1 f81"/>
                  <a:gd name="f177" fmla="*/ f128 1 f80"/>
                  <a:gd name="f178" fmla="*/ f129 1 f81"/>
                  <a:gd name="f179" fmla="*/ f130 1 f80"/>
                  <a:gd name="f180" fmla="*/ f131 1 f81"/>
                  <a:gd name="f181" fmla="*/ f132 1 f80"/>
                  <a:gd name="f182" fmla="*/ f133 1 f81"/>
                  <a:gd name="f183" fmla="*/ f134 1 f80"/>
                  <a:gd name="f184" fmla="*/ f135 1 f81"/>
                  <a:gd name="f185" fmla="*/ f136 1 f80"/>
                  <a:gd name="f186" fmla="*/ f137 1 f81"/>
                  <a:gd name="f187" fmla="*/ f138 1 f80"/>
                  <a:gd name="f188" fmla="*/ f139 1 f81"/>
                  <a:gd name="f189" fmla="*/ f140 1 f80"/>
                  <a:gd name="f190" fmla="*/ f141 1 f81"/>
                  <a:gd name="f191" fmla="*/ f142 1 f80"/>
                  <a:gd name="f192" fmla="*/ f143 1 f81"/>
                  <a:gd name="f193" fmla="*/ f144 1 f80"/>
                  <a:gd name="f194" fmla="*/ f145 1 f81"/>
                  <a:gd name="f195" fmla="*/ f146 1 f81"/>
                  <a:gd name="f196" fmla="*/ f147 1 f80"/>
                  <a:gd name="f197" fmla="*/ f148 1 f81"/>
                  <a:gd name="f198" fmla="*/ f149 1 f81"/>
                  <a:gd name="f199" fmla="*/ f150 1 f81"/>
                  <a:gd name="f200" fmla="*/ f151 1 f80"/>
                  <a:gd name="f201" fmla="*/ f152 1 f81"/>
                  <a:gd name="f202" fmla="*/ f153 1 f81"/>
                  <a:gd name="f203" fmla="*/ f154 1 f81"/>
                  <a:gd name="f204" fmla="*/ f155 1 f80"/>
                  <a:gd name="f205" fmla="*/ f156 1 f81"/>
                  <a:gd name="f206" fmla="*/ f157 1 f81"/>
                  <a:gd name="f207" fmla="*/ f158 1 f81"/>
                  <a:gd name="f208" fmla="*/ f159 1 f81"/>
                  <a:gd name="f209" fmla="*/ f160 1 f80"/>
                  <a:gd name="f210" fmla="*/ f161 1 f81"/>
                  <a:gd name="f211" fmla="*/ f162 1 f80"/>
                  <a:gd name="f212" fmla="*/ f163 1 f81"/>
                  <a:gd name="f213" fmla="*/ f164 1 f80"/>
                  <a:gd name="f214" fmla="*/ f165 1 f81"/>
                  <a:gd name="f215" fmla="*/ f166 1 f80"/>
                  <a:gd name="f216" fmla="*/ f167 1 f80"/>
                  <a:gd name="f217" fmla="*/ f168 1 f81"/>
                  <a:gd name="f218" fmla="*/ f169 1 f80"/>
                  <a:gd name="f219" fmla="*/ f170 1 f80"/>
                  <a:gd name="f220" fmla="*/ f171 1 f81"/>
                  <a:gd name="f221" fmla="*/ f172 1 f80"/>
                  <a:gd name="f222" fmla="*/ f173 f71 1"/>
                  <a:gd name="f223" fmla="*/ f174 f71 1"/>
                  <a:gd name="f224" fmla="*/ f176 f72 1"/>
                  <a:gd name="f225" fmla="*/ f175 f72 1"/>
                  <a:gd name="f226" fmla="*/ f177 f71 1"/>
                  <a:gd name="f227" fmla="*/ f178 f72 1"/>
                  <a:gd name="f228" fmla="*/ f179 f71 1"/>
                  <a:gd name="f229" fmla="*/ f180 f72 1"/>
                  <a:gd name="f230" fmla="*/ f181 f71 1"/>
                  <a:gd name="f231" fmla="*/ f182 f72 1"/>
                  <a:gd name="f232" fmla="*/ f183 f71 1"/>
                  <a:gd name="f233" fmla="*/ f184 f72 1"/>
                  <a:gd name="f234" fmla="*/ f185 f71 1"/>
                  <a:gd name="f235" fmla="*/ f186 f72 1"/>
                  <a:gd name="f236" fmla="*/ f187 f71 1"/>
                  <a:gd name="f237" fmla="*/ f188 f72 1"/>
                  <a:gd name="f238" fmla="*/ f189 f71 1"/>
                  <a:gd name="f239" fmla="*/ f190 f72 1"/>
                  <a:gd name="f240" fmla="*/ f191 f71 1"/>
                  <a:gd name="f241" fmla="*/ f192 f72 1"/>
                  <a:gd name="f242" fmla="*/ f193 f71 1"/>
                  <a:gd name="f243" fmla="*/ f194 f72 1"/>
                  <a:gd name="f244" fmla="*/ f195 f72 1"/>
                  <a:gd name="f245" fmla="*/ f196 f71 1"/>
                  <a:gd name="f246" fmla="*/ f197 f72 1"/>
                  <a:gd name="f247" fmla="*/ f198 f72 1"/>
                  <a:gd name="f248" fmla="*/ f199 f72 1"/>
                  <a:gd name="f249" fmla="*/ f200 f71 1"/>
                  <a:gd name="f250" fmla="*/ f201 f72 1"/>
                  <a:gd name="f251" fmla="*/ f202 f72 1"/>
                  <a:gd name="f252" fmla="*/ f203 f72 1"/>
                  <a:gd name="f253" fmla="*/ f204 f71 1"/>
                  <a:gd name="f254" fmla="*/ f205 f72 1"/>
                  <a:gd name="f255" fmla="*/ f206 f72 1"/>
                  <a:gd name="f256" fmla="*/ f207 f72 1"/>
                  <a:gd name="f257" fmla="*/ f208 f72 1"/>
                  <a:gd name="f258" fmla="*/ f209 f71 1"/>
                  <a:gd name="f259" fmla="*/ f210 f72 1"/>
                  <a:gd name="f260" fmla="*/ f211 f71 1"/>
                  <a:gd name="f261" fmla="*/ f212 f72 1"/>
                  <a:gd name="f262" fmla="*/ f213 f71 1"/>
                  <a:gd name="f263" fmla="*/ f214 f72 1"/>
                  <a:gd name="f264" fmla="*/ f215 f71 1"/>
                  <a:gd name="f265" fmla="*/ f216 f71 1"/>
                  <a:gd name="f266" fmla="*/ f217 f72 1"/>
                  <a:gd name="f267" fmla="*/ f218 f71 1"/>
                  <a:gd name="f268" fmla="*/ f219 f71 1"/>
                  <a:gd name="f269" fmla="*/ f220 f72 1"/>
                  <a:gd name="f270" fmla="*/ f22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7">
                    <a:pos x="f226" y="f227"/>
                  </a:cxn>
                  <a:cxn ang="f127">
                    <a:pos x="f228" y="f229"/>
                  </a:cxn>
                  <a:cxn ang="f127">
                    <a:pos x="f230" y="f231"/>
                  </a:cxn>
                  <a:cxn ang="f127">
                    <a:pos x="f232" y="f233"/>
                  </a:cxn>
                  <a:cxn ang="f127">
                    <a:pos x="f234" y="f235"/>
                  </a:cxn>
                  <a:cxn ang="f127">
                    <a:pos x="f236" y="f231"/>
                  </a:cxn>
                  <a:cxn ang="f127">
                    <a:pos x="f236" y="f237"/>
                  </a:cxn>
                  <a:cxn ang="f127">
                    <a:pos x="f238" y="f239"/>
                  </a:cxn>
                  <a:cxn ang="f127">
                    <a:pos x="f238" y="f239"/>
                  </a:cxn>
                  <a:cxn ang="f127">
                    <a:pos x="f240" y="f241"/>
                  </a:cxn>
                  <a:cxn ang="f127">
                    <a:pos x="f242" y="f243"/>
                  </a:cxn>
                  <a:cxn ang="f127">
                    <a:pos x="f238" y="f244"/>
                  </a:cxn>
                  <a:cxn ang="f127">
                    <a:pos x="f245" y="f246"/>
                  </a:cxn>
                  <a:cxn ang="f127">
                    <a:pos x="f245" y="f247"/>
                  </a:cxn>
                  <a:cxn ang="f127">
                    <a:pos x="f228" y="f246"/>
                  </a:cxn>
                  <a:cxn ang="f127">
                    <a:pos x="f226" y="f248"/>
                  </a:cxn>
                  <a:cxn ang="f127">
                    <a:pos x="f249" y="f247"/>
                  </a:cxn>
                  <a:cxn ang="f127">
                    <a:pos x="f234" y="f250"/>
                  </a:cxn>
                  <a:cxn ang="f127">
                    <a:pos x="f234" y="f251"/>
                  </a:cxn>
                  <a:cxn ang="f127">
                    <a:pos x="f234" y="f252"/>
                  </a:cxn>
                  <a:cxn ang="f127">
                    <a:pos x="f253" y="f254"/>
                  </a:cxn>
                  <a:cxn ang="f127">
                    <a:pos x="f226" y="f255"/>
                  </a:cxn>
                  <a:cxn ang="f127">
                    <a:pos x="f242" y="f256"/>
                  </a:cxn>
                  <a:cxn ang="f127">
                    <a:pos x="f238" y="f257"/>
                  </a:cxn>
                  <a:cxn ang="f127">
                    <a:pos x="f258" y="f259"/>
                  </a:cxn>
                  <a:cxn ang="f127">
                    <a:pos x="f260" y="f261"/>
                  </a:cxn>
                  <a:cxn ang="f127">
                    <a:pos x="f262" y="f263"/>
                  </a:cxn>
                  <a:cxn ang="f127">
                    <a:pos x="f264" y="f250"/>
                  </a:cxn>
                  <a:cxn ang="f127">
                    <a:pos x="f265" y="f266"/>
                  </a:cxn>
                  <a:cxn ang="f127">
                    <a:pos x="f262" y="f241"/>
                  </a:cxn>
                  <a:cxn ang="f127">
                    <a:pos x="f267" y="f233"/>
                  </a:cxn>
                  <a:cxn ang="f127">
                    <a:pos x="f268" y="f269"/>
                  </a:cxn>
                  <a:cxn ang="f127">
                    <a:pos x="f270" y="f235"/>
                  </a:cxn>
                </a:cxnLst>
                <a:rect l="f222" t="f225" r="f223" b="f224"/>
                <a:pathLst>
                  <a:path w="67" h="46">
                    <a:moveTo>
                      <a:pt x="f8" y="f9"/>
                    </a:moveTo>
                    <a:cubicBezTo>
                      <a:pt x="f10" y="f9"/>
                      <a:pt x="f11" y="f12"/>
                      <a:pt x="f12" y="f8"/>
                    </a:cubicBezTo>
                    <a:cubicBezTo>
                      <a:pt x="f12" y="f8"/>
                      <a:pt x="f12" y="f7"/>
                      <a:pt x="f11" y="f7"/>
                    </a:cubicBezTo>
                    <a:cubicBezTo>
                      <a:pt x="f11" y="f7"/>
                      <a:pt x="f13" y="f7"/>
                      <a:pt x="f14" y="f7"/>
                    </a:cubicBezTo>
                    <a:cubicBezTo>
                      <a:pt x="f15" y="f9"/>
                      <a:pt x="f16" y="f12"/>
                      <a:pt x="f17" y="f14"/>
                    </a:cubicBezTo>
                    <a:cubicBezTo>
                      <a:pt x="f18" y="f14"/>
                      <a:pt x="f19" y="f20"/>
                      <a:pt x="f21" y="f22"/>
                    </a:cubicBezTo>
                    <a:cubicBezTo>
                      <a:pt x="f5" y="f22"/>
                      <a:pt x="f21" y="f23"/>
                      <a:pt x="f21" y="f23"/>
                    </a:cubicBezTo>
                    <a:cubicBezTo>
                      <a:pt x="f18" y="f24"/>
                      <a:pt x="f25" y="f24"/>
                      <a:pt x="f26" y="f23"/>
                    </a:cubicBezTo>
                    <a:cubicBezTo>
                      <a:pt x="f27" y="f20"/>
                      <a:pt x="f28" y="f14"/>
                      <a:pt x="f29" y="f11"/>
                    </a:cubicBezTo>
                    <a:cubicBezTo>
                      <a:pt x="f24" y="f11"/>
                      <a:pt x="f23" y="f11"/>
                      <a:pt x="f20" y="f11"/>
                    </a:cubicBezTo>
                    <a:cubicBezTo>
                      <a:pt x="f29" y="f13"/>
                      <a:pt x="f30" y="f14"/>
                      <a:pt x="f31" y="f20"/>
                    </a:cubicBezTo>
                    <a:cubicBezTo>
                      <a:pt x="f32" y="f20"/>
                      <a:pt x="f33" y="f20"/>
                      <a:pt x="f34" y="f22"/>
                    </a:cubicBezTo>
                    <a:cubicBezTo>
                      <a:pt x="f35" y="f22"/>
                      <a:pt x="f36" y="f23"/>
                      <a:pt x="f27" y="f37"/>
                    </a:cubicBezTo>
                    <a:cubicBezTo>
                      <a:pt x="f16" y="f38"/>
                      <a:pt x="f39" y="f29"/>
                      <a:pt x="f34" y="f29"/>
                    </a:cubicBezTo>
                    <a:cubicBezTo>
                      <a:pt x="f31" y="f37"/>
                      <a:pt x="f40" y="f24"/>
                      <a:pt x="f24" y="f23"/>
                    </a:cubicBezTo>
                    <a:cubicBezTo>
                      <a:pt x="f37" y="f40"/>
                      <a:pt x="f13" y="f37"/>
                      <a:pt x="f11" y="f38"/>
                    </a:cubicBezTo>
                    <a:cubicBezTo>
                      <a:pt x="f12" y="f38"/>
                      <a:pt x="f11" y="f41"/>
                      <a:pt x="f12" y="f38"/>
                    </a:cubicBezTo>
                    <a:cubicBezTo>
                      <a:pt x="f12" y="f38"/>
                      <a:pt x="f12" y="f38"/>
                      <a:pt x="f11" y="f38"/>
                    </a:cubicBezTo>
                    <a:cubicBezTo>
                      <a:pt x="f13" y="f38"/>
                      <a:pt x="f20" y="f29"/>
                      <a:pt x="f22" y="f41"/>
                    </a:cubicBezTo>
                    <a:cubicBezTo>
                      <a:pt x="f23" y="f41"/>
                      <a:pt x="f23" y="f40"/>
                      <a:pt x="f22" y="f30"/>
                    </a:cubicBezTo>
                    <a:cubicBezTo>
                      <a:pt x="f20" y="f15"/>
                      <a:pt x="f13" y="f15"/>
                      <a:pt x="f12" y="f30"/>
                    </a:cubicBezTo>
                    <a:cubicBezTo>
                      <a:pt x="f10" y="f41"/>
                      <a:pt x="f7" y="f40"/>
                      <a:pt x="f42" y="f40"/>
                    </a:cubicBezTo>
                    <a:cubicBezTo>
                      <a:pt x="f7" y="f40"/>
                      <a:pt x="f10" y="f41"/>
                      <a:pt x="f12" y="f30"/>
                    </a:cubicBezTo>
                    <a:cubicBezTo>
                      <a:pt x="f12" y="f15"/>
                      <a:pt x="f10" y="f43"/>
                      <a:pt x="f11" y="f44"/>
                    </a:cubicBezTo>
                    <a:cubicBezTo>
                      <a:pt x="f38" y="f31"/>
                      <a:pt x="f28" y="f28"/>
                      <a:pt x="f27" y="f28"/>
                    </a:cubicBezTo>
                    <a:cubicBezTo>
                      <a:pt x="f45" y="f46"/>
                      <a:pt x="f47" y="f46"/>
                      <a:pt x="f48" y="f32"/>
                    </a:cubicBezTo>
                    <a:cubicBezTo>
                      <a:pt x="f49" y="f32"/>
                      <a:pt x="f26" y="f32"/>
                      <a:pt x="f26" y="f33"/>
                    </a:cubicBezTo>
                    <a:cubicBezTo>
                      <a:pt x="f26" y="f50"/>
                      <a:pt x="f49" y="f34"/>
                      <a:pt x="f48" y="f34"/>
                    </a:cubicBezTo>
                    <a:cubicBezTo>
                      <a:pt x="f51" y="f34"/>
                      <a:pt x="f47" y="f34"/>
                      <a:pt x="f52" y="f34"/>
                    </a:cubicBezTo>
                    <a:cubicBezTo>
                      <a:pt x="f33" y="f50"/>
                      <a:pt x="f40" y="f33"/>
                      <a:pt x="f14" y="f32"/>
                    </a:cubicBezTo>
                    <a:cubicBezTo>
                      <a:pt x="f13" y="f32"/>
                      <a:pt x="f11" y="f46"/>
                      <a:pt x="f12" y="f46"/>
                    </a:cubicBezTo>
                    <a:cubicBezTo>
                      <a:pt x="f12" y="f28"/>
                      <a:pt x="f12" y="f32"/>
                      <a:pt x="f12" y="f46"/>
                    </a:cubicBezTo>
                    <a:cubicBezTo>
                      <a:pt x="f12" y="f46"/>
                      <a:pt x="f12" y="f46"/>
                      <a:pt x="f11" y="f46"/>
                    </a:cubicBezTo>
                    <a:cubicBezTo>
                      <a:pt x="f14" y="f33"/>
                      <a:pt x="f11" y="f50"/>
                      <a:pt x="f9" y="f34"/>
                    </a:cubicBezTo>
                    <a:cubicBezTo>
                      <a:pt x="f8" y="f34"/>
                      <a:pt x="f53" y="f50"/>
                      <a:pt x="f54" y="f50"/>
                    </a:cubicBezTo>
                    <a:cubicBezTo>
                      <a:pt x="f8" y="f34"/>
                      <a:pt x="f11" y="f34"/>
                      <a:pt x="f20" y="f39"/>
                    </a:cubicBezTo>
                    <a:cubicBezTo>
                      <a:pt x="f23" y="f35"/>
                      <a:pt x="f37" y="f35"/>
                      <a:pt x="f37" y="f27"/>
                    </a:cubicBezTo>
                    <a:cubicBezTo>
                      <a:pt x="f24" y="f45"/>
                      <a:pt x="f22" y="f36"/>
                      <a:pt x="f20" y="f36"/>
                    </a:cubicBezTo>
                    <a:cubicBezTo>
                      <a:pt x="f11" y="f36"/>
                      <a:pt x="f10" y="f36"/>
                      <a:pt x="f7" y="f16"/>
                    </a:cubicBezTo>
                    <a:cubicBezTo>
                      <a:pt x="f8" y="f52"/>
                      <a:pt x="f12" y="f52"/>
                      <a:pt x="f20" y="f47"/>
                    </a:cubicBezTo>
                    <a:cubicBezTo>
                      <a:pt x="f40" y="f51"/>
                      <a:pt x="f32" y="f49"/>
                      <a:pt x="f36" y="f49"/>
                    </a:cubicBezTo>
                    <a:cubicBezTo>
                      <a:pt x="f52" y="f49"/>
                      <a:pt x="f47" y="f26"/>
                      <a:pt x="f51" y="f55"/>
                    </a:cubicBezTo>
                    <a:cubicBezTo>
                      <a:pt x="f48" y="f17"/>
                      <a:pt x="f51" y="f17"/>
                      <a:pt x="f52" y="f18"/>
                    </a:cubicBezTo>
                    <a:cubicBezTo>
                      <a:pt x="f32" y="f25"/>
                      <a:pt x="f38" y="f55"/>
                      <a:pt x="f12" y="f49"/>
                    </a:cubicBezTo>
                    <a:cubicBezTo>
                      <a:pt x="f9" y="f49"/>
                      <a:pt x="f10" y="f48"/>
                      <a:pt x="f10" y="f26"/>
                    </a:cubicBezTo>
                    <a:cubicBezTo>
                      <a:pt x="f10" y="f55"/>
                      <a:pt x="f7" y="f25"/>
                      <a:pt x="f42" y="f25"/>
                    </a:cubicBezTo>
                    <a:cubicBezTo>
                      <a:pt x="f8" y="f25"/>
                      <a:pt x="f9" y="f25"/>
                      <a:pt x="f11" y="f17"/>
                    </a:cubicBezTo>
                    <a:cubicBezTo>
                      <a:pt x="f14" y="f18"/>
                      <a:pt x="f20" y="f19"/>
                      <a:pt x="f11" y="f21"/>
                    </a:cubicBezTo>
                    <a:cubicBezTo>
                      <a:pt x="f10" y="f5"/>
                      <a:pt x="f7" y="f21"/>
                      <a:pt x="f56" y="f21"/>
                    </a:cubicBezTo>
                    <a:cubicBezTo>
                      <a:pt x="f57" y="f19"/>
                      <a:pt x="f58" y="f19"/>
                      <a:pt x="f59" y="f18"/>
                    </a:cubicBezTo>
                    <a:cubicBezTo>
                      <a:pt x="f60" y="f25"/>
                      <a:pt x="f61" y="f55"/>
                      <a:pt x="f6" y="f26"/>
                    </a:cubicBezTo>
                    <a:cubicBezTo>
                      <a:pt x="f60" y="f51"/>
                      <a:pt x="f62" y="f49"/>
                      <a:pt x="f63" y="f48"/>
                    </a:cubicBezTo>
                    <a:cubicBezTo>
                      <a:pt x="f58" y="f48"/>
                      <a:pt x="f59" y="f51"/>
                      <a:pt x="f61" y="f51"/>
                    </a:cubicBezTo>
                    <a:cubicBezTo>
                      <a:pt x="f60" y="f45"/>
                      <a:pt x="f64" y="f27"/>
                      <a:pt x="f65" y="f16"/>
                    </a:cubicBezTo>
                    <a:cubicBezTo>
                      <a:pt x="f62" y="f35"/>
                      <a:pt x="f66" y="f35"/>
                      <a:pt x="f64" y="f39"/>
                    </a:cubicBezTo>
                    <a:cubicBezTo>
                      <a:pt x="f64" y="f39"/>
                      <a:pt x="f64" y="f39"/>
                      <a:pt x="f64" y="f39"/>
                    </a:cubicBezTo>
                    <a:cubicBezTo>
                      <a:pt x="f66" y="f34"/>
                      <a:pt x="f65" y="f35"/>
                      <a:pt x="f58" y="f33"/>
                    </a:cubicBezTo>
                    <a:cubicBezTo>
                      <a:pt x="f58" y="f33"/>
                      <a:pt x="f58" y="f33"/>
                      <a:pt x="f58" y="f33"/>
                    </a:cubicBezTo>
                    <a:cubicBezTo>
                      <a:pt x="f63" y="f46"/>
                      <a:pt x="f63" y="f44"/>
                      <a:pt x="f58" y="f15"/>
                    </a:cubicBezTo>
                    <a:cubicBezTo>
                      <a:pt x="f65" y="f15"/>
                      <a:pt x="f65" y="f30"/>
                      <a:pt x="f65" y="f30"/>
                    </a:cubicBezTo>
                    <a:cubicBezTo>
                      <a:pt x="f67" y="f41"/>
                      <a:pt x="f63" y="f29"/>
                      <a:pt x="f68" y="f22"/>
                    </a:cubicBezTo>
                    <a:cubicBezTo>
                      <a:pt x="f63" y="f23"/>
                      <a:pt x="f57" y="f24"/>
                      <a:pt x="f69" y="f23"/>
                    </a:cubicBezTo>
                    <a:cubicBezTo>
                      <a:pt x="f69" y="f22"/>
                      <a:pt x="f57" y="f20"/>
                      <a:pt x="f63" y="f14"/>
                    </a:cubicBezTo>
                    <a:cubicBezTo>
                      <a:pt x="f69" y="f13"/>
                      <a:pt x="f42" y="f13"/>
                      <a:pt x="f7" y="f13"/>
                    </a:cubicBezTo>
                    <a:cubicBezTo>
                      <a:pt x="f8" y="f13"/>
                      <a:pt x="f8" y="f13"/>
                      <a:pt x="f8" y="f13"/>
                    </a:cubicBezTo>
                    <a:cubicBezTo>
                      <a:pt x="f8" y="f11"/>
                      <a:pt x="f8" y="f11"/>
                      <a:pt x="f8" y="f11"/>
                    </a:cubicBezTo>
                    <a:cubicBezTo>
                      <a:pt x="f7" y="f11"/>
                      <a:pt x="f7" y="f12"/>
                      <a:pt x="f8" y="f9"/>
                    </a:cubicBezTo>
                    <a:close/>
                  </a:path>
                </a:pathLst>
              </a:custGeom>
              <a:solidFill>
                <a:srgbClr val="1C2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52">
                <a:extLst>
                  <a:ext uri="{FF2B5EF4-FFF2-40B4-BE49-F238E27FC236}">
                    <a16:creationId xmlns:a16="http://schemas.microsoft.com/office/drawing/2014/main" id="{C0720BB5-4512-02E6-5377-131604F98B6D}"/>
                  </a:ext>
                </a:extLst>
              </p:cNvPr>
              <p:cNvSpPr/>
              <p:nvPr/>
            </p:nvSpPr>
            <p:spPr>
              <a:xfrm>
                <a:off x="4867278" y="1393829"/>
                <a:ext cx="176214" cy="4016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07"/>
                  <a:gd name="f8" fmla="val 20"/>
                  <a:gd name="f9" fmla="val 69"/>
                  <a:gd name="f10" fmla="val 17"/>
                  <a:gd name="f11" fmla="val 52"/>
                  <a:gd name="f12" fmla="val 16"/>
                  <a:gd name="f13" fmla="val 35"/>
                  <a:gd name="f14" fmla="val 8"/>
                  <a:gd name="f15" fmla="val 19"/>
                  <a:gd name="f16" fmla="val 5"/>
                  <a:gd name="f17" fmla="val 15"/>
                  <a:gd name="f18" fmla="val 3"/>
                  <a:gd name="f19" fmla="val 9"/>
                  <a:gd name="f20" fmla="val 1"/>
                  <a:gd name="f21" fmla="val 4"/>
                  <a:gd name="f22" fmla="val 2"/>
                  <a:gd name="f23" fmla="val 6"/>
                  <a:gd name="f24" fmla="val 7"/>
                  <a:gd name="f25" fmla="val 11"/>
                  <a:gd name="f26" fmla="val 10"/>
                  <a:gd name="f27" fmla="val 18"/>
                  <a:gd name="f28" fmla="val 33"/>
                  <a:gd name="f29" fmla="val 21"/>
                  <a:gd name="f30" fmla="val 24"/>
                  <a:gd name="f31" fmla="val 71"/>
                  <a:gd name="f32" fmla="val 26"/>
                  <a:gd name="f33" fmla="val 67"/>
                  <a:gd name="f34" fmla="val 58"/>
                  <a:gd name="f35" fmla="val 56"/>
                  <a:gd name="f36" fmla="val 54"/>
                  <a:gd name="f37" fmla="val 23"/>
                  <a:gd name="f38" fmla="val 50"/>
                  <a:gd name="f39" fmla="val 49"/>
                  <a:gd name="f40" fmla="val 25"/>
                  <a:gd name="f41" fmla="val 48"/>
                  <a:gd name="f42" fmla="val 27"/>
                  <a:gd name="f43" fmla="val 51"/>
                  <a:gd name="f44" fmla="val 29"/>
                  <a:gd name="f45" fmla="val 30"/>
                  <a:gd name="f46" fmla="val 61"/>
                  <a:gd name="f47" fmla="val 57"/>
                  <a:gd name="f48" fmla="val 45"/>
                  <a:gd name="f49" fmla="val 39"/>
                  <a:gd name="f50" fmla="val 34"/>
                  <a:gd name="f51" fmla="val 32"/>
                  <a:gd name="f52" fmla="val 31"/>
                  <a:gd name="f53" fmla="val 62"/>
                  <a:gd name="f54" fmla="val 37"/>
                  <a:gd name="f55" fmla="val 68"/>
                  <a:gd name="f56" fmla="val 38"/>
                  <a:gd name="f57" fmla="val 75"/>
                  <a:gd name="f58" fmla="val 74"/>
                  <a:gd name="f59" fmla="val 41"/>
                  <a:gd name="f60" fmla="val 76"/>
                  <a:gd name="f61" fmla="val 78"/>
                  <a:gd name="f62" fmla="val 40"/>
                  <a:gd name="f63" fmla="val 80"/>
                  <a:gd name="f64" fmla="val 81"/>
                  <a:gd name="f65" fmla="val 82"/>
                  <a:gd name="f66" fmla="val 83"/>
                  <a:gd name="f67" fmla="val 87"/>
                  <a:gd name="f68" fmla="val 42"/>
                  <a:gd name="f69" fmla="val 90"/>
                  <a:gd name="f70" fmla="val 94"/>
                  <a:gd name="f71" fmla="val 97"/>
                  <a:gd name="f72" fmla="val 102"/>
                  <a:gd name="f73" fmla="val 43"/>
                  <a:gd name="f74" fmla="val 105"/>
                  <a:gd name="f75" fmla="val 103"/>
                  <a:gd name="f76" fmla="val 101"/>
                  <a:gd name="f77" fmla="val 99"/>
                  <a:gd name="f78" fmla="val 98"/>
                  <a:gd name="f79" fmla="val 95"/>
                  <a:gd name="f80" fmla="val 92"/>
                  <a:gd name="f81" fmla="val 36"/>
                  <a:gd name="f82" fmla="val 93"/>
                  <a:gd name="f83" fmla="val 96"/>
                  <a:gd name="f84" fmla="val 106"/>
                  <a:gd name="f85" fmla="val 104"/>
                  <a:gd name="f86" fmla="val 100"/>
                  <a:gd name="f87" fmla="val 28"/>
                  <a:gd name="f88" fmla="val 91"/>
                  <a:gd name="f89" fmla="val 84"/>
                  <a:gd name="f90" fmla="val 86"/>
                  <a:gd name="f91" fmla="val 22"/>
                  <a:gd name="f92" fmla="val 77"/>
                  <a:gd name="f93" fmla="val 72"/>
                  <a:gd name="f94" fmla="val 70"/>
                  <a:gd name="f95" fmla="+- 0 0 -90"/>
                  <a:gd name="f96" fmla="*/ f3 1 47"/>
                  <a:gd name="f97" fmla="*/ f4 1 107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47"/>
                  <a:gd name="f106" fmla="*/ f102 1 107"/>
                  <a:gd name="f107" fmla="*/ 20 f103 1"/>
                  <a:gd name="f108" fmla="*/ 69 f102 1"/>
                  <a:gd name="f109" fmla="*/ 8 f103 1"/>
                  <a:gd name="f110" fmla="*/ 19 f102 1"/>
                  <a:gd name="f111" fmla="*/ 1 f103 1"/>
                  <a:gd name="f112" fmla="*/ 4 f102 1"/>
                  <a:gd name="f113" fmla="*/ 1 f102 1"/>
                  <a:gd name="f114" fmla="*/ 4 f103 1"/>
                  <a:gd name="f115" fmla="*/ 3 f102 1"/>
                  <a:gd name="f116" fmla="*/ 10 f103 1"/>
                  <a:gd name="f117" fmla="*/ 15 f102 1"/>
                  <a:gd name="f118" fmla="*/ 24 f103 1"/>
                  <a:gd name="f119" fmla="*/ 71 f102 1"/>
                  <a:gd name="f120" fmla="*/ 58 f102 1"/>
                  <a:gd name="f121" fmla="*/ 23 f103 1"/>
                  <a:gd name="f122" fmla="*/ 52 f102 1"/>
                  <a:gd name="f123" fmla="*/ 25 f103 1"/>
                  <a:gd name="f124" fmla="*/ 48 f102 1"/>
                  <a:gd name="f125" fmla="*/ 27 f103 1"/>
                  <a:gd name="f126" fmla="*/ 51 f102 1"/>
                  <a:gd name="f127" fmla="*/ 30 f103 1"/>
                  <a:gd name="f128" fmla="*/ 61 f102 1"/>
                  <a:gd name="f129" fmla="*/ 29 f103 1"/>
                  <a:gd name="f130" fmla="*/ 50 f102 1"/>
                  <a:gd name="f131" fmla="*/ 34 f102 1"/>
                  <a:gd name="f132" fmla="*/ 32 f102 1"/>
                  <a:gd name="f133" fmla="*/ 26 f103 1"/>
                  <a:gd name="f134" fmla="*/ 26 f102 1"/>
                  <a:gd name="f135" fmla="*/ 31 f102 1"/>
                  <a:gd name="f136" fmla="*/ 34 f103 1"/>
                  <a:gd name="f137" fmla="*/ 56 f102 1"/>
                  <a:gd name="f138" fmla="*/ 38 f103 1"/>
                  <a:gd name="f139" fmla="*/ 75 f102 1"/>
                  <a:gd name="f140" fmla="*/ 39 f103 1"/>
                  <a:gd name="f141" fmla="*/ 74 f102 1"/>
                  <a:gd name="f142" fmla="*/ 40 f103 1"/>
                  <a:gd name="f143" fmla="*/ 80 f102 1"/>
                  <a:gd name="f144" fmla="*/ 81 f102 1"/>
                  <a:gd name="f145" fmla="*/ 83 f102 1"/>
                  <a:gd name="f146" fmla="*/ 41 f103 1"/>
                  <a:gd name="f147" fmla="*/ 94 f102 1"/>
                  <a:gd name="f148" fmla="*/ 43 f103 1"/>
                  <a:gd name="f149" fmla="*/ 105 f102 1"/>
                  <a:gd name="f150" fmla="*/ 99 f102 1"/>
                  <a:gd name="f151" fmla="*/ 95 f102 1"/>
                  <a:gd name="f152" fmla="*/ 36 f103 1"/>
                  <a:gd name="f153" fmla="*/ 93 f102 1"/>
                  <a:gd name="f154" fmla="*/ 35 f103 1"/>
                  <a:gd name="f155" fmla="*/ 96 f102 1"/>
                  <a:gd name="f156" fmla="*/ 37 f103 1"/>
                  <a:gd name="f157" fmla="*/ 106 f102 1"/>
                  <a:gd name="f158" fmla="*/ 102 f102 1"/>
                  <a:gd name="f159" fmla="*/ 100 f102 1"/>
                  <a:gd name="f160" fmla="*/ 107 f102 1"/>
                  <a:gd name="f161" fmla="*/ 84 f102 1"/>
                  <a:gd name="f162" fmla="*/ 22 f103 1"/>
                  <a:gd name="f163" fmla="*/ 86 f102 1"/>
                  <a:gd name="f164" fmla="*/ 72 f102 1"/>
                  <a:gd name="f165" fmla="+- f104 0 f1"/>
                  <a:gd name="f166" fmla="*/ f107 1 47"/>
                  <a:gd name="f167" fmla="*/ f108 1 107"/>
                  <a:gd name="f168" fmla="*/ f109 1 47"/>
                  <a:gd name="f169" fmla="*/ f110 1 107"/>
                  <a:gd name="f170" fmla="*/ f111 1 47"/>
                  <a:gd name="f171" fmla="*/ f112 1 107"/>
                  <a:gd name="f172" fmla="*/ f113 1 107"/>
                  <a:gd name="f173" fmla="*/ f114 1 47"/>
                  <a:gd name="f174" fmla="*/ f115 1 107"/>
                  <a:gd name="f175" fmla="*/ f116 1 47"/>
                  <a:gd name="f176" fmla="*/ f117 1 107"/>
                  <a:gd name="f177" fmla="*/ f118 1 47"/>
                  <a:gd name="f178" fmla="*/ f119 1 107"/>
                  <a:gd name="f179" fmla="*/ f120 1 107"/>
                  <a:gd name="f180" fmla="*/ f121 1 47"/>
                  <a:gd name="f181" fmla="*/ f122 1 107"/>
                  <a:gd name="f182" fmla="*/ f123 1 47"/>
                  <a:gd name="f183" fmla="*/ f124 1 107"/>
                  <a:gd name="f184" fmla="*/ f125 1 47"/>
                  <a:gd name="f185" fmla="*/ f126 1 107"/>
                  <a:gd name="f186" fmla="*/ f127 1 47"/>
                  <a:gd name="f187" fmla="*/ f128 1 107"/>
                  <a:gd name="f188" fmla="*/ f129 1 47"/>
                  <a:gd name="f189" fmla="*/ f130 1 107"/>
                  <a:gd name="f190" fmla="*/ f131 1 107"/>
                  <a:gd name="f191" fmla="*/ f132 1 107"/>
                  <a:gd name="f192" fmla="*/ f133 1 47"/>
                  <a:gd name="f193" fmla="*/ f134 1 107"/>
                  <a:gd name="f194" fmla="*/ f135 1 107"/>
                  <a:gd name="f195" fmla="*/ f136 1 47"/>
                  <a:gd name="f196" fmla="*/ f137 1 107"/>
                  <a:gd name="f197" fmla="*/ f138 1 47"/>
                  <a:gd name="f198" fmla="*/ f139 1 107"/>
                  <a:gd name="f199" fmla="*/ f140 1 47"/>
                  <a:gd name="f200" fmla="*/ f141 1 107"/>
                  <a:gd name="f201" fmla="*/ f142 1 47"/>
                  <a:gd name="f202" fmla="*/ f143 1 107"/>
                  <a:gd name="f203" fmla="*/ f144 1 107"/>
                  <a:gd name="f204" fmla="*/ f145 1 107"/>
                  <a:gd name="f205" fmla="*/ f146 1 47"/>
                  <a:gd name="f206" fmla="*/ f147 1 107"/>
                  <a:gd name="f207" fmla="*/ f148 1 47"/>
                  <a:gd name="f208" fmla="*/ f149 1 107"/>
                  <a:gd name="f209" fmla="*/ f150 1 107"/>
                  <a:gd name="f210" fmla="*/ f151 1 107"/>
                  <a:gd name="f211" fmla="*/ f152 1 47"/>
                  <a:gd name="f212" fmla="*/ f153 1 107"/>
                  <a:gd name="f213" fmla="*/ f154 1 47"/>
                  <a:gd name="f214" fmla="*/ f155 1 107"/>
                  <a:gd name="f215" fmla="*/ f156 1 47"/>
                  <a:gd name="f216" fmla="*/ f157 1 107"/>
                  <a:gd name="f217" fmla="*/ f158 1 107"/>
                  <a:gd name="f218" fmla="*/ f159 1 107"/>
                  <a:gd name="f219" fmla="*/ f160 1 107"/>
                  <a:gd name="f220" fmla="*/ f161 1 107"/>
                  <a:gd name="f221" fmla="*/ f162 1 47"/>
                  <a:gd name="f222" fmla="*/ f163 1 107"/>
                  <a:gd name="f223" fmla="*/ f164 1 107"/>
                  <a:gd name="f224" fmla="*/ 0 1 f105"/>
                  <a:gd name="f225" fmla="*/ f99 1 f105"/>
                  <a:gd name="f226" fmla="*/ 0 1 f106"/>
                  <a:gd name="f227" fmla="*/ f100 1 f106"/>
                  <a:gd name="f228" fmla="*/ f166 1 f105"/>
                  <a:gd name="f229" fmla="*/ f167 1 f106"/>
                  <a:gd name="f230" fmla="*/ f168 1 f105"/>
                  <a:gd name="f231" fmla="*/ f169 1 f106"/>
                  <a:gd name="f232" fmla="*/ f170 1 f105"/>
                  <a:gd name="f233" fmla="*/ f171 1 f106"/>
                  <a:gd name="f234" fmla="*/ f172 1 f106"/>
                  <a:gd name="f235" fmla="*/ f173 1 f105"/>
                  <a:gd name="f236" fmla="*/ f174 1 f106"/>
                  <a:gd name="f237" fmla="*/ f175 1 f105"/>
                  <a:gd name="f238" fmla="*/ f176 1 f106"/>
                  <a:gd name="f239" fmla="*/ f177 1 f105"/>
                  <a:gd name="f240" fmla="*/ f178 1 f106"/>
                  <a:gd name="f241" fmla="*/ f179 1 f106"/>
                  <a:gd name="f242" fmla="*/ f180 1 f105"/>
                  <a:gd name="f243" fmla="*/ f181 1 f106"/>
                  <a:gd name="f244" fmla="*/ f182 1 f105"/>
                  <a:gd name="f245" fmla="*/ f183 1 f106"/>
                  <a:gd name="f246" fmla="*/ f184 1 f105"/>
                  <a:gd name="f247" fmla="*/ f185 1 f106"/>
                  <a:gd name="f248" fmla="*/ f186 1 f105"/>
                  <a:gd name="f249" fmla="*/ f187 1 f106"/>
                  <a:gd name="f250" fmla="*/ f188 1 f105"/>
                  <a:gd name="f251" fmla="*/ f189 1 f106"/>
                  <a:gd name="f252" fmla="*/ f190 1 f106"/>
                  <a:gd name="f253" fmla="*/ f191 1 f106"/>
                  <a:gd name="f254" fmla="*/ f192 1 f105"/>
                  <a:gd name="f255" fmla="*/ f193 1 f106"/>
                  <a:gd name="f256" fmla="*/ f194 1 f106"/>
                  <a:gd name="f257" fmla="*/ f195 1 f105"/>
                  <a:gd name="f258" fmla="*/ f196 1 f106"/>
                  <a:gd name="f259" fmla="*/ f197 1 f105"/>
                  <a:gd name="f260" fmla="*/ f198 1 f106"/>
                  <a:gd name="f261" fmla="*/ f199 1 f105"/>
                  <a:gd name="f262" fmla="*/ f200 1 f106"/>
                  <a:gd name="f263" fmla="*/ f201 1 f105"/>
                  <a:gd name="f264" fmla="*/ f202 1 f106"/>
                  <a:gd name="f265" fmla="*/ f203 1 f106"/>
                  <a:gd name="f266" fmla="*/ f204 1 f106"/>
                  <a:gd name="f267" fmla="*/ f205 1 f105"/>
                  <a:gd name="f268" fmla="*/ f206 1 f106"/>
                  <a:gd name="f269" fmla="*/ f207 1 f105"/>
                  <a:gd name="f270" fmla="*/ f208 1 f106"/>
                  <a:gd name="f271" fmla="*/ f209 1 f106"/>
                  <a:gd name="f272" fmla="*/ f210 1 f106"/>
                  <a:gd name="f273" fmla="*/ f211 1 f105"/>
                  <a:gd name="f274" fmla="*/ f212 1 f106"/>
                  <a:gd name="f275" fmla="*/ f213 1 f105"/>
                  <a:gd name="f276" fmla="*/ f214 1 f106"/>
                  <a:gd name="f277" fmla="*/ f215 1 f105"/>
                  <a:gd name="f278" fmla="*/ f216 1 f106"/>
                  <a:gd name="f279" fmla="*/ f217 1 f106"/>
                  <a:gd name="f280" fmla="*/ f218 1 f106"/>
                  <a:gd name="f281" fmla="*/ f219 1 f106"/>
                  <a:gd name="f282" fmla="*/ f220 1 f106"/>
                  <a:gd name="f283" fmla="*/ f221 1 f105"/>
                  <a:gd name="f284" fmla="*/ f222 1 f106"/>
                  <a:gd name="f285" fmla="*/ f223 1 f106"/>
                  <a:gd name="f286" fmla="*/ f224 f96 1"/>
                  <a:gd name="f287" fmla="*/ f225 f96 1"/>
                  <a:gd name="f288" fmla="*/ f227 f97 1"/>
                  <a:gd name="f289" fmla="*/ f226 f97 1"/>
                  <a:gd name="f290" fmla="*/ f228 f96 1"/>
                  <a:gd name="f291" fmla="*/ f229 f97 1"/>
                  <a:gd name="f292" fmla="*/ f230 f96 1"/>
                  <a:gd name="f293" fmla="*/ f231 f97 1"/>
                  <a:gd name="f294" fmla="*/ f232 f96 1"/>
                  <a:gd name="f295" fmla="*/ f233 f97 1"/>
                  <a:gd name="f296" fmla="*/ f234 f97 1"/>
                  <a:gd name="f297" fmla="*/ f235 f96 1"/>
                  <a:gd name="f298" fmla="*/ f236 f97 1"/>
                  <a:gd name="f299" fmla="*/ f237 f96 1"/>
                  <a:gd name="f300" fmla="*/ f238 f97 1"/>
                  <a:gd name="f301" fmla="*/ f239 f96 1"/>
                  <a:gd name="f302" fmla="*/ f240 f97 1"/>
                  <a:gd name="f303" fmla="*/ f241 f97 1"/>
                  <a:gd name="f304" fmla="*/ f242 f96 1"/>
                  <a:gd name="f305" fmla="*/ f243 f97 1"/>
                  <a:gd name="f306" fmla="*/ f244 f96 1"/>
                  <a:gd name="f307" fmla="*/ f245 f97 1"/>
                  <a:gd name="f308" fmla="*/ f246 f96 1"/>
                  <a:gd name="f309" fmla="*/ f247 f97 1"/>
                  <a:gd name="f310" fmla="*/ f248 f96 1"/>
                  <a:gd name="f311" fmla="*/ f249 f97 1"/>
                  <a:gd name="f312" fmla="*/ f250 f96 1"/>
                  <a:gd name="f313" fmla="*/ f251 f97 1"/>
                  <a:gd name="f314" fmla="*/ f252 f97 1"/>
                  <a:gd name="f315" fmla="*/ f253 f97 1"/>
                  <a:gd name="f316" fmla="*/ f254 f96 1"/>
                  <a:gd name="f317" fmla="*/ f255 f97 1"/>
                  <a:gd name="f318" fmla="*/ f256 f97 1"/>
                  <a:gd name="f319" fmla="*/ f257 f96 1"/>
                  <a:gd name="f320" fmla="*/ f258 f97 1"/>
                  <a:gd name="f321" fmla="*/ f259 f96 1"/>
                  <a:gd name="f322" fmla="*/ f260 f97 1"/>
                  <a:gd name="f323" fmla="*/ f261 f96 1"/>
                  <a:gd name="f324" fmla="*/ f262 f97 1"/>
                  <a:gd name="f325" fmla="*/ f263 f96 1"/>
                  <a:gd name="f326" fmla="*/ f264 f97 1"/>
                  <a:gd name="f327" fmla="*/ f265 f97 1"/>
                  <a:gd name="f328" fmla="*/ f266 f97 1"/>
                  <a:gd name="f329" fmla="*/ f267 f96 1"/>
                  <a:gd name="f330" fmla="*/ f268 f97 1"/>
                  <a:gd name="f331" fmla="*/ f269 f96 1"/>
                  <a:gd name="f332" fmla="*/ f270 f97 1"/>
                  <a:gd name="f333" fmla="*/ f271 f97 1"/>
                  <a:gd name="f334" fmla="*/ f272 f97 1"/>
                  <a:gd name="f335" fmla="*/ f273 f96 1"/>
                  <a:gd name="f336" fmla="*/ f274 f97 1"/>
                  <a:gd name="f337" fmla="*/ f275 f96 1"/>
                  <a:gd name="f338" fmla="*/ f276 f97 1"/>
                  <a:gd name="f339" fmla="*/ f277 f96 1"/>
                  <a:gd name="f340" fmla="*/ f278 f97 1"/>
                  <a:gd name="f341" fmla="*/ f279 f97 1"/>
                  <a:gd name="f342" fmla="*/ f280 f97 1"/>
                  <a:gd name="f343" fmla="*/ f281 f97 1"/>
                  <a:gd name="f344" fmla="*/ f282 f97 1"/>
                  <a:gd name="f345" fmla="*/ f283 f96 1"/>
                  <a:gd name="f346" fmla="*/ f284 f97 1"/>
                  <a:gd name="f347" fmla="*/ f285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5">
                    <a:pos x="f290" y="f291"/>
                  </a:cxn>
                  <a:cxn ang="f165">
                    <a:pos x="f292" y="f293"/>
                  </a:cxn>
                  <a:cxn ang="f165">
                    <a:pos x="f294" y="f295"/>
                  </a:cxn>
                  <a:cxn ang="f165">
                    <a:pos x="f294" y="f296"/>
                  </a:cxn>
                  <a:cxn ang="f165">
                    <a:pos x="f297" y="f298"/>
                  </a:cxn>
                  <a:cxn ang="f165">
                    <a:pos x="f299" y="f300"/>
                  </a:cxn>
                  <a:cxn ang="f165">
                    <a:pos x="f301" y="f302"/>
                  </a:cxn>
                  <a:cxn ang="f165">
                    <a:pos x="f301" y="f303"/>
                  </a:cxn>
                  <a:cxn ang="f165">
                    <a:pos x="f304" y="f305"/>
                  </a:cxn>
                  <a:cxn ang="f165">
                    <a:pos x="f306" y="f307"/>
                  </a:cxn>
                  <a:cxn ang="f165">
                    <a:pos x="f308" y="f309"/>
                  </a:cxn>
                  <a:cxn ang="f165">
                    <a:pos x="f310" y="f311"/>
                  </a:cxn>
                  <a:cxn ang="f165">
                    <a:pos x="f312" y="f313"/>
                  </a:cxn>
                  <a:cxn ang="f165">
                    <a:pos x="f306" y="f314"/>
                  </a:cxn>
                  <a:cxn ang="f165">
                    <a:pos x="f306" y="f315"/>
                  </a:cxn>
                  <a:cxn ang="f165">
                    <a:pos x="f316" y="f317"/>
                  </a:cxn>
                  <a:cxn ang="f165">
                    <a:pos x="f312" y="f318"/>
                  </a:cxn>
                  <a:cxn ang="f165">
                    <a:pos x="f319" y="f320"/>
                  </a:cxn>
                  <a:cxn ang="f165">
                    <a:pos x="f321" y="f322"/>
                  </a:cxn>
                  <a:cxn ang="f165">
                    <a:pos x="f323" y="f324"/>
                  </a:cxn>
                  <a:cxn ang="f165">
                    <a:pos x="f325" y="f326"/>
                  </a:cxn>
                  <a:cxn ang="f165">
                    <a:pos x="f325" y="f327"/>
                  </a:cxn>
                  <a:cxn ang="f165">
                    <a:pos x="f321" y="f328"/>
                  </a:cxn>
                  <a:cxn ang="f165">
                    <a:pos x="f329" y="f330"/>
                  </a:cxn>
                  <a:cxn ang="f165">
                    <a:pos x="f331" y="f332"/>
                  </a:cxn>
                  <a:cxn ang="f165">
                    <a:pos x="f329" y="f333"/>
                  </a:cxn>
                  <a:cxn ang="f165">
                    <a:pos x="f321" y="f332"/>
                  </a:cxn>
                  <a:cxn ang="f165">
                    <a:pos x="f321" y="f334"/>
                  </a:cxn>
                  <a:cxn ang="f165">
                    <a:pos x="f335" y="f336"/>
                  </a:cxn>
                  <a:cxn ang="f165">
                    <a:pos x="f337" y="f338"/>
                  </a:cxn>
                  <a:cxn ang="f165">
                    <a:pos x="f339" y="f340"/>
                  </a:cxn>
                  <a:cxn ang="f165">
                    <a:pos x="f337" y="f341"/>
                  </a:cxn>
                  <a:cxn ang="f165">
                    <a:pos x="f319" y="f342"/>
                  </a:cxn>
                  <a:cxn ang="f165">
                    <a:pos x="f312" y="f334"/>
                  </a:cxn>
                  <a:cxn ang="f165">
                    <a:pos x="f301" y="f343"/>
                  </a:cxn>
                  <a:cxn ang="f165">
                    <a:pos x="f304" y="f344"/>
                  </a:cxn>
                  <a:cxn ang="f165">
                    <a:pos x="f345" y="f346"/>
                  </a:cxn>
                  <a:cxn ang="f165">
                    <a:pos x="f290" y="f347"/>
                  </a:cxn>
                  <a:cxn ang="f165">
                    <a:pos x="f290" y="f291"/>
                  </a:cxn>
                </a:cxnLst>
                <a:rect l="f286" t="f289" r="f287" b="f288"/>
                <a:pathLst>
                  <a:path w="47" h="10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5" y="f18"/>
                      <a:pt x="f5" y="f20"/>
                      <a:pt x="f20" y="f20"/>
                    </a:cubicBezTo>
                    <a:cubicBezTo>
                      <a:pt x="f18" y="f5"/>
                      <a:pt x="f21" y="f22"/>
                      <a:pt x="f21" y="f18"/>
                    </a:cubicBezTo>
                    <a:cubicBezTo>
                      <a:pt x="f23" y="f24"/>
                      <a:pt x="f14" y="f25"/>
                      <a:pt x="f26" y="f17"/>
                    </a:cubicBezTo>
                    <a:cubicBezTo>
                      <a:pt x="f27" y="f28"/>
                      <a:pt x="f29" y="f11"/>
                      <a:pt x="f30" y="f31"/>
                    </a:cubicBezTo>
                    <a:cubicBezTo>
                      <a:pt x="f32" y="f33"/>
                      <a:pt x="f32" y="f33"/>
                      <a:pt x="f30" y="f34"/>
                    </a:cubicBezTo>
                    <a:cubicBezTo>
                      <a:pt x="f30" y="f35"/>
                      <a:pt x="f30" y="f36"/>
                      <a:pt x="f37" y="f11"/>
                    </a:cubicBezTo>
                    <a:cubicBezTo>
                      <a:pt x="f37" y="f38"/>
                      <a:pt x="f37" y="f39"/>
                      <a:pt x="f40" y="f41"/>
                    </a:cubicBezTo>
                    <a:cubicBezTo>
                      <a:pt x="f42" y="f41"/>
                      <a:pt x="f42" y="f39"/>
                      <a:pt x="f42" y="f43"/>
                    </a:cubicBezTo>
                    <a:cubicBezTo>
                      <a:pt x="f44" y="f36"/>
                      <a:pt x="f44" y="f34"/>
                      <a:pt x="f45" y="f46"/>
                    </a:cubicBezTo>
                    <a:cubicBezTo>
                      <a:pt x="f45" y="f47"/>
                      <a:pt x="f44" y="f36"/>
                      <a:pt x="f44" y="f38"/>
                    </a:cubicBezTo>
                    <a:cubicBezTo>
                      <a:pt x="f42" y="f48"/>
                      <a:pt x="f42" y="f49"/>
                      <a:pt x="f40" y="f50"/>
                    </a:cubicBezTo>
                    <a:cubicBezTo>
                      <a:pt x="f40" y="f28"/>
                      <a:pt x="f40" y="f28"/>
                      <a:pt x="f40" y="f51"/>
                    </a:cubicBezTo>
                    <a:cubicBezTo>
                      <a:pt x="f40" y="f45"/>
                      <a:pt x="f30" y="f32"/>
                      <a:pt x="f32" y="f32"/>
                    </a:cubicBezTo>
                    <a:cubicBezTo>
                      <a:pt x="f44" y="f32"/>
                      <a:pt x="f44" y="f44"/>
                      <a:pt x="f44" y="f52"/>
                    </a:cubicBezTo>
                    <a:cubicBezTo>
                      <a:pt x="f45" y="f49"/>
                      <a:pt x="f28" y="f6"/>
                      <a:pt x="f50" y="f35"/>
                    </a:cubicBezTo>
                    <a:cubicBezTo>
                      <a:pt x="f50" y="f53"/>
                      <a:pt x="f54" y="f55"/>
                      <a:pt x="f56" y="f57"/>
                    </a:cubicBezTo>
                    <a:cubicBezTo>
                      <a:pt x="f56" y="f57"/>
                      <a:pt x="f56" y="f58"/>
                      <a:pt x="f49" y="f58"/>
                    </a:cubicBezTo>
                    <a:cubicBezTo>
                      <a:pt x="f59" y="f60"/>
                      <a:pt x="f59" y="f61"/>
                      <a:pt x="f62" y="f63"/>
                    </a:cubicBezTo>
                    <a:cubicBezTo>
                      <a:pt x="f62" y="f63"/>
                      <a:pt x="f62" y="f64"/>
                      <a:pt x="f62" y="f64"/>
                    </a:cubicBezTo>
                    <a:cubicBezTo>
                      <a:pt x="f49" y="f64"/>
                      <a:pt x="f56" y="f65"/>
                      <a:pt x="f56" y="f66"/>
                    </a:cubicBezTo>
                    <a:cubicBezTo>
                      <a:pt x="f62" y="f67"/>
                      <a:pt x="f68" y="f69"/>
                      <a:pt x="f59" y="f70"/>
                    </a:cubicBezTo>
                    <a:cubicBezTo>
                      <a:pt x="f6" y="f71"/>
                      <a:pt x="f68" y="f72"/>
                      <a:pt x="f73" y="f74"/>
                    </a:cubicBezTo>
                    <a:cubicBezTo>
                      <a:pt x="f73" y="f75"/>
                      <a:pt x="f68" y="f76"/>
                      <a:pt x="f59" y="f77"/>
                    </a:cubicBezTo>
                    <a:cubicBezTo>
                      <a:pt x="f49" y="f76"/>
                      <a:pt x="f49" y="f75"/>
                      <a:pt x="f56" y="f74"/>
                    </a:cubicBezTo>
                    <a:cubicBezTo>
                      <a:pt x="f56" y="f72"/>
                      <a:pt x="f56" y="f78"/>
                      <a:pt x="f56" y="f79"/>
                    </a:cubicBezTo>
                    <a:cubicBezTo>
                      <a:pt x="f56" y="f70"/>
                      <a:pt x="f56" y="f80"/>
                      <a:pt x="f81" y="f82"/>
                    </a:cubicBezTo>
                    <a:cubicBezTo>
                      <a:pt x="f13" y="f82"/>
                      <a:pt x="f13" y="f79"/>
                      <a:pt x="f13" y="f83"/>
                    </a:cubicBezTo>
                    <a:cubicBezTo>
                      <a:pt x="f49" y="f77"/>
                      <a:pt x="f13" y="f72"/>
                      <a:pt x="f54" y="f84"/>
                    </a:cubicBezTo>
                    <a:cubicBezTo>
                      <a:pt x="f13" y="f85"/>
                      <a:pt x="f13" y="f75"/>
                      <a:pt x="f13" y="f72"/>
                    </a:cubicBezTo>
                    <a:cubicBezTo>
                      <a:pt x="f13" y="f76"/>
                      <a:pt x="f13" y="f86"/>
                      <a:pt x="f50" y="f86"/>
                    </a:cubicBezTo>
                    <a:cubicBezTo>
                      <a:pt x="f45" y="f76"/>
                      <a:pt x="f45" y="f86"/>
                      <a:pt x="f44" y="f79"/>
                    </a:cubicBezTo>
                    <a:cubicBezTo>
                      <a:pt x="f42" y="f78"/>
                      <a:pt x="f87" y="f85"/>
                      <a:pt x="f30" y="f7"/>
                    </a:cubicBezTo>
                    <a:cubicBezTo>
                      <a:pt x="f40" y="f77"/>
                      <a:pt x="f42" y="f88"/>
                      <a:pt x="f37" y="f89"/>
                    </a:cubicBezTo>
                    <a:cubicBezTo>
                      <a:pt x="f37" y="f89"/>
                      <a:pt x="f37" y="f90"/>
                      <a:pt x="f91" y="f90"/>
                    </a:cubicBezTo>
                    <a:cubicBezTo>
                      <a:pt x="f8" y="f65"/>
                      <a:pt x="f8" y="f92"/>
                      <a:pt x="f8" y="f93"/>
                    </a:cubicBezTo>
                    <a:cubicBezTo>
                      <a:pt x="f29" y="f31"/>
                      <a:pt x="f29" y="f94"/>
                      <a:pt x="f8" y="f9"/>
                    </a:cubicBezTo>
                    <a:close/>
                  </a:path>
                </a:pathLst>
              </a:custGeom>
              <a:solidFill>
                <a:srgbClr val="641D1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53">
                <a:extLst>
                  <a:ext uri="{FF2B5EF4-FFF2-40B4-BE49-F238E27FC236}">
                    <a16:creationId xmlns:a16="http://schemas.microsoft.com/office/drawing/2014/main" id="{31128BA8-B44F-DE03-F82E-4122B75416F5}"/>
                  </a:ext>
                </a:extLst>
              </p:cNvPr>
              <p:cNvSpPr/>
              <p:nvPr/>
            </p:nvSpPr>
            <p:spPr>
              <a:xfrm>
                <a:off x="4527551" y="2352678"/>
                <a:ext cx="268284" cy="2301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61"/>
                  <a:gd name="f8" fmla="val 6"/>
                  <a:gd name="f9" fmla="val 31"/>
                  <a:gd name="f10" fmla="val 28"/>
                  <a:gd name="f11" fmla="val 3"/>
                  <a:gd name="f12" fmla="val 27"/>
                  <a:gd name="f13" fmla="val 2"/>
                  <a:gd name="f14" fmla="val 25"/>
                  <a:gd name="f15" fmla="val 23"/>
                  <a:gd name="f16" fmla="val 1"/>
                  <a:gd name="f17" fmla="val 21"/>
                  <a:gd name="f18" fmla="val 19"/>
                  <a:gd name="f19" fmla="val 17"/>
                  <a:gd name="f20" fmla="val 16"/>
                  <a:gd name="f21" fmla="val 7"/>
                  <a:gd name="f22" fmla="val 5"/>
                  <a:gd name="f23" fmla="val 20"/>
                  <a:gd name="f24" fmla="val 18"/>
                  <a:gd name="f25" fmla="val 15"/>
                  <a:gd name="f26" fmla="val 4"/>
                  <a:gd name="f27" fmla="val 12"/>
                  <a:gd name="f28" fmla="val 11"/>
                  <a:gd name="f29" fmla="val 10"/>
                  <a:gd name="f30" fmla="val 9"/>
                  <a:gd name="f31" fmla="val 8"/>
                  <a:gd name="f32" fmla="val 13"/>
                  <a:gd name="f33" fmla="val 14"/>
                  <a:gd name="f34" fmla="val 22"/>
                  <a:gd name="f35" fmla="val 24"/>
                  <a:gd name="f36" fmla="val 30"/>
                  <a:gd name="f37" fmla="val 29"/>
                  <a:gd name="f38" fmla="val 26"/>
                  <a:gd name="f39" fmla="val 34"/>
                  <a:gd name="f40" fmla="val 32"/>
                  <a:gd name="f41" fmla="val 40"/>
                  <a:gd name="f42" fmla="val 38"/>
                  <a:gd name="f43" fmla="val 42"/>
                  <a:gd name="f44" fmla="val 43"/>
                  <a:gd name="f45" fmla="val 44"/>
                  <a:gd name="f46" fmla="val 51"/>
                  <a:gd name="f47" fmla="val 46"/>
                  <a:gd name="f48" fmla="val 57"/>
                  <a:gd name="f49" fmla="val 50"/>
                  <a:gd name="f50" fmla="val 63"/>
                  <a:gd name="f51" fmla="val 53"/>
                  <a:gd name="f52" fmla="val 65"/>
                  <a:gd name="f53" fmla="val 54"/>
                  <a:gd name="f54" fmla="val 67"/>
                  <a:gd name="f55" fmla="val 55"/>
                  <a:gd name="f56" fmla="val 68"/>
                  <a:gd name="f57" fmla="val 69"/>
                  <a:gd name="f58" fmla="val 58"/>
                  <a:gd name="f59" fmla="val 59"/>
                  <a:gd name="f60" fmla="val 70"/>
                  <a:gd name="f61" fmla="val 64"/>
                  <a:gd name="f62" fmla="val 62"/>
                  <a:gd name="f63" fmla="val 56"/>
                  <a:gd name="f64" fmla="val 49"/>
                  <a:gd name="f65" fmla="val 52"/>
                  <a:gd name="f66" fmla="val 47"/>
                  <a:gd name="f67" fmla="val 41"/>
                  <a:gd name="f68" fmla="val 36"/>
                  <a:gd name="f69" fmla="+- 0 0 -90"/>
                  <a:gd name="f70" fmla="*/ f3 1 71"/>
                  <a:gd name="f71" fmla="*/ f4 1 61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71"/>
                  <a:gd name="f80" fmla="*/ f76 1 61"/>
                  <a:gd name="f81" fmla="*/ 6 f77 1"/>
                  <a:gd name="f82" fmla="*/ 31 f76 1"/>
                  <a:gd name="f83" fmla="*/ 2 f77 1"/>
                  <a:gd name="f84" fmla="*/ 25 f76 1"/>
                  <a:gd name="f85" fmla="*/ 1 f77 1"/>
                  <a:gd name="f86" fmla="*/ 19 f76 1"/>
                  <a:gd name="f87" fmla="*/ 3 f77 1"/>
                  <a:gd name="f88" fmla="*/ 16 f76 1"/>
                  <a:gd name="f89" fmla="*/ 20 f76 1"/>
                  <a:gd name="f90" fmla="*/ 4 f77 1"/>
                  <a:gd name="f91" fmla="*/ 12 f76 1"/>
                  <a:gd name="f92" fmla="*/ 5 f77 1"/>
                  <a:gd name="f93" fmla="*/ 9 f76 1"/>
                  <a:gd name="f94" fmla="*/ 8 f77 1"/>
                  <a:gd name="f95" fmla="*/ 11 f76 1"/>
                  <a:gd name="f96" fmla="*/ 14 f77 1"/>
                  <a:gd name="f97" fmla="*/ 21 f76 1"/>
                  <a:gd name="f98" fmla="*/ 8 f76 1"/>
                  <a:gd name="f99" fmla="*/ 0 f76 1"/>
                  <a:gd name="f100" fmla="*/ 1 f76 1"/>
                  <a:gd name="f101" fmla="*/ 5 f76 1"/>
                  <a:gd name="f102" fmla="*/ 15 f77 1"/>
                  <a:gd name="f103" fmla="*/ 10 f76 1"/>
                  <a:gd name="f104" fmla="*/ 18 f77 1"/>
                  <a:gd name="f105" fmla="*/ 23 f77 1"/>
                  <a:gd name="f106" fmla="*/ 30 f76 1"/>
                  <a:gd name="f107" fmla="*/ 24 f76 1"/>
                  <a:gd name="f108" fmla="*/ 27 f77 1"/>
                  <a:gd name="f109" fmla="*/ 29 f76 1"/>
                  <a:gd name="f110" fmla="*/ 38 f77 1"/>
                  <a:gd name="f111" fmla="*/ 42 f76 1"/>
                  <a:gd name="f112" fmla="*/ 44 f77 1"/>
                  <a:gd name="f113" fmla="*/ 44 f76 1"/>
                  <a:gd name="f114" fmla="*/ 63 f77 1"/>
                  <a:gd name="f115" fmla="*/ 53 f76 1"/>
                  <a:gd name="f116" fmla="*/ 68 f77 1"/>
                  <a:gd name="f117" fmla="*/ 57 f76 1"/>
                  <a:gd name="f118" fmla="*/ 70 f77 1"/>
                  <a:gd name="f119" fmla="*/ 61 f76 1"/>
                  <a:gd name="f120" fmla="*/ 62 f77 1"/>
                  <a:gd name="f121" fmla="*/ 58 f76 1"/>
                  <a:gd name="f122" fmla="*/ 42 f77 1"/>
                  <a:gd name="f123" fmla="*/ 54 f76 1"/>
                  <a:gd name="f124" fmla="*/ 31 f77 1"/>
                  <a:gd name="f125" fmla="*/ 30 f77 1"/>
                  <a:gd name="f126" fmla="*/ 52 f76 1"/>
                  <a:gd name="f127" fmla="*/ 28 f77 1"/>
                  <a:gd name="f128" fmla="*/ 46 f76 1"/>
                  <a:gd name="f129" fmla="*/ 40 f76 1"/>
                  <a:gd name="f130" fmla="*/ 41 f76 1"/>
                  <a:gd name="f131" fmla="*/ 21 f77 1"/>
                  <a:gd name="f132" fmla="*/ 19 f77 1"/>
                  <a:gd name="f133" fmla="*/ 38 f76 1"/>
                  <a:gd name="f134" fmla="+- f78 0 f1"/>
                  <a:gd name="f135" fmla="*/ f81 1 71"/>
                  <a:gd name="f136" fmla="*/ f82 1 61"/>
                  <a:gd name="f137" fmla="*/ f83 1 71"/>
                  <a:gd name="f138" fmla="*/ f84 1 61"/>
                  <a:gd name="f139" fmla="*/ f85 1 71"/>
                  <a:gd name="f140" fmla="*/ f86 1 61"/>
                  <a:gd name="f141" fmla="*/ f87 1 71"/>
                  <a:gd name="f142" fmla="*/ f88 1 61"/>
                  <a:gd name="f143" fmla="*/ f89 1 61"/>
                  <a:gd name="f144" fmla="*/ f90 1 71"/>
                  <a:gd name="f145" fmla="*/ f91 1 61"/>
                  <a:gd name="f146" fmla="*/ f92 1 71"/>
                  <a:gd name="f147" fmla="*/ f93 1 61"/>
                  <a:gd name="f148" fmla="*/ f94 1 71"/>
                  <a:gd name="f149" fmla="*/ f95 1 61"/>
                  <a:gd name="f150" fmla="*/ f96 1 71"/>
                  <a:gd name="f151" fmla="*/ f97 1 61"/>
                  <a:gd name="f152" fmla="*/ f98 1 61"/>
                  <a:gd name="f153" fmla="*/ f99 1 61"/>
                  <a:gd name="f154" fmla="*/ f100 1 61"/>
                  <a:gd name="f155" fmla="*/ f101 1 61"/>
                  <a:gd name="f156" fmla="*/ f102 1 71"/>
                  <a:gd name="f157" fmla="*/ f103 1 61"/>
                  <a:gd name="f158" fmla="*/ f104 1 71"/>
                  <a:gd name="f159" fmla="*/ f105 1 71"/>
                  <a:gd name="f160" fmla="*/ f106 1 61"/>
                  <a:gd name="f161" fmla="*/ f107 1 61"/>
                  <a:gd name="f162" fmla="*/ f108 1 71"/>
                  <a:gd name="f163" fmla="*/ f109 1 61"/>
                  <a:gd name="f164" fmla="*/ f110 1 71"/>
                  <a:gd name="f165" fmla="*/ f111 1 61"/>
                  <a:gd name="f166" fmla="*/ f112 1 71"/>
                  <a:gd name="f167" fmla="*/ f113 1 61"/>
                  <a:gd name="f168" fmla="*/ f114 1 71"/>
                  <a:gd name="f169" fmla="*/ f115 1 61"/>
                  <a:gd name="f170" fmla="*/ f116 1 71"/>
                  <a:gd name="f171" fmla="*/ f117 1 61"/>
                  <a:gd name="f172" fmla="*/ f118 1 71"/>
                  <a:gd name="f173" fmla="*/ f119 1 61"/>
                  <a:gd name="f174" fmla="*/ f120 1 71"/>
                  <a:gd name="f175" fmla="*/ f121 1 61"/>
                  <a:gd name="f176" fmla="*/ f122 1 71"/>
                  <a:gd name="f177" fmla="*/ f123 1 61"/>
                  <a:gd name="f178" fmla="*/ f124 1 71"/>
                  <a:gd name="f179" fmla="*/ f125 1 71"/>
                  <a:gd name="f180" fmla="*/ f126 1 61"/>
                  <a:gd name="f181" fmla="*/ f127 1 71"/>
                  <a:gd name="f182" fmla="*/ f128 1 61"/>
                  <a:gd name="f183" fmla="*/ f129 1 61"/>
                  <a:gd name="f184" fmla="*/ f130 1 61"/>
                  <a:gd name="f185" fmla="*/ f131 1 71"/>
                  <a:gd name="f186" fmla="*/ f132 1 71"/>
                  <a:gd name="f187" fmla="*/ f133 1 61"/>
                  <a:gd name="f188" fmla="*/ 0 1 f79"/>
                  <a:gd name="f189" fmla="*/ f73 1 f79"/>
                  <a:gd name="f190" fmla="*/ 0 1 f80"/>
                  <a:gd name="f191" fmla="*/ f74 1 f80"/>
                  <a:gd name="f192" fmla="*/ f135 1 f79"/>
                  <a:gd name="f193" fmla="*/ f136 1 f80"/>
                  <a:gd name="f194" fmla="*/ f137 1 f79"/>
                  <a:gd name="f195" fmla="*/ f138 1 f80"/>
                  <a:gd name="f196" fmla="*/ f139 1 f79"/>
                  <a:gd name="f197" fmla="*/ f140 1 f80"/>
                  <a:gd name="f198" fmla="*/ f141 1 f79"/>
                  <a:gd name="f199" fmla="*/ f142 1 f80"/>
                  <a:gd name="f200" fmla="*/ f143 1 f80"/>
                  <a:gd name="f201" fmla="*/ f144 1 f79"/>
                  <a:gd name="f202" fmla="*/ f145 1 f80"/>
                  <a:gd name="f203" fmla="*/ f146 1 f79"/>
                  <a:gd name="f204" fmla="*/ f147 1 f80"/>
                  <a:gd name="f205" fmla="*/ f148 1 f79"/>
                  <a:gd name="f206" fmla="*/ f149 1 f80"/>
                  <a:gd name="f207" fmla="*/ f150 1 f79"/>
                  <a:gd name="f208" fmla="*/ f151 1 f80"/>
                  <a:gd name="f209" fmla="*/ f152 1 f80"/>
                  <a:gd name="f210" fmla="*/ f153 1 f80"/>
                  <a:gd name="f211" fmla="*/ f154 1 f80"/>
                  <a:gd name="f212" fmla="*/ f155 1 f80"/>
                  <a:gd name="f213" fmla="*/ f156 1 f79"/>
                  <a:gd name="f214" fmla="*/ f157 1 f80"/>
                  <a:gd name="f215" fmla="*/ f158 1 f79"/>
                  <a:gd name="f216" fmla="*/ f159 1 f79"/>
                  <a:gd name="f217" fmla="*/ f160 1 f80"/>
                  <a:gd name="f218" fmla="*/ f161 1 f80"/>
                  <a:gd name="f219" fmla="*/ f162 1 f79"/>
                  <a:gd name="f220" fmla="*/ f163 1 f80"/>
                  <a:gd name="f221" fmla="*/ f164 1 f79"/>
                  <a:gd name="f222" fmla="*/ f165 1 f80"/>
                  <a:gd name="f223" fmla="*/ f166 1 f79"/>
                  <a:gd name="f224" fmla="*/ f167 1 f80"/>
                  <a:gd name="f225" fmla="*/ f168 1 f79"/>
                  <a:gd name="f226" fmla="*/ f169 1 f80"/>
                  <a:gd name="f227" fmla="*/ f170 1 f79"/>
                  <a:gd name="f228" fmla="*/ f171 1 f80"/>
                  <a:gd name="f229" fmla="*/ f172 1 f79"/>
                  <a:gd name="f230" fmla="*/ f173 1 f80"/>
                  <a:gd name="f231" fmla="*/ f174 1 f79"/>
                  <a:gd name="f232" fmla="*/ f175 1 f80"/>
                  <a:gd name="f233" fmla="*/ f176 1 f79"/>
                  <a:gd name="f234" fmla="*/ f177 1 f80"/>
                  <a:gd name="f235" fmla="*/ f178 1 f79"/>
                  <a:gd name="f236" fmla="*/ f179 1 f79"/>
                  <a:gd name="f237" fmla="*/ f180 1 f80"/>
                  <a:gd name="f238" fmla="*/ f181 1 f79"/>
                  <a:gd name="f239" fmla="*/ f182 1 f80"/>
                  <a:gd name="f240" fmla="*/ f183 1 f80"/>
                  <a:gd name="f241" fmla="*/ f184 1 f80"/>
                  <a:gd name="f242" fmla="*/ f185 1 f79"/>
                  <a:gd name="f243" fmla="*/ f186 1 f79"/>
                  <a:gd name="f244" fmla="*/ f187 1 f80"/>
                  <a:gd name="f245" fmla="*/ f188 f70 1"/>
                  <a:gd name="f246" fmla="*/ f189 f70 1"/>
                  <a:gd name="f247" fmla="*/ f191 f71 1"/>
                  <a:gd name="f248" fmla="*/ f190 f71 1"/>
                  <a:gd name="f249" fmla="*/ f192 f70 1"/>
                  <a:gd name="f250" fmla="*/ f193 f71 1"/>
                  <a:gd name="f251" fmla="*/ f194 f70 1"/>
                  <a:gd name="f252" fmla="*/ f195 f71 1"/>
                  <a:gd name="f253" fmla="*/ f196 f70 1"/>
                  <a:gd name="f254" fmla="*/ f197 f71 1"/>
                  <a:gd name="f255" fmla="*/ f198 f70 1"/>
                  <a:gd name="f256" fmla="*/ f199 f71 1"/>
                  <a:gd name="f257" fmla="*/ f200 f71 1"/>
                  <a:gd name="f258" fmla="*/ f201 f70 1"/>
                  <a:gd name="f259" fmla="*/ f202 f71 1"/>
                  <a:gd name="f260" fmla="*/ f203 f70 1"/>
                  <a:gd name="f261" fmla="*/ f204 f71 1"/>
                  <a:gd name="f262" fmla="*/ f205 f70 1"/>
                  <a:gd name="f263" fmla="*/ f206 f71 1"/>
                  <a:gd name="f264" fmla="*/ f207 f70 1"/>
                  <a:gd name="f265" fmla="*/ f208 f71 1"/>
                  <a:gd name="f266" fmla="*/ f209 f71 1"/>
                  <a:gd name="f267" fmla="*/ f210 f71 1"/>
                  <a:gd name="f268" fmla="*/ f211 f71 1"/>
                  <a:gd name="f269" fmla="*/ f212 f71 1"/>
                  <a:gd name="f270" fmla="*/ f213 f70 1"/>
                  <a:gd name="f271" fmla="*/ f214 f71 1"/>
                  <a:gd name="f272" fmla="*/ f215 f70 1"/>
                  <a:gd name="f273" fmla="*/ f216 f70 1"/>
                  <a:gd name="f274" fmla="*/ f217 f71 1"/>
                  <a:gd name="f275" fmla="*/ f218 f71 1"/>
                  <a:gd name="f276" fmla="*/ f219 f70 1"/>
                  <a:gd name="f277" fmla="*/ f220 f71 1"/>
                  <a:gd name="f278" fmla="*/ f221 f70 1"/>
                  <a:gd name="f279" fmla="*/ f222 f71 1"/>
                  <a:gd name="f280" fmla="*/ f223 f70 1"/>
                  <a:gd name="f281" fmla="*/ f224 f71 1"/>
                  <a:gd name="f282" fmla="*/ f225 f70 1"/>
                  <a:gd name="f283" fmla="*/ f226 f71 1"/>
                  <a:gd name="f284" fmla="*/ f227 f70 1"/>
                  <a:gd name="f285" fmla="*/ f228 f71 1"/>
                  <a:gd name="f286" fmla="*/ f229 f70 1"/>
                  <a:gd name="f287" fmla="*/ f230 f71 1"/>
                  <a:gd name="f288" fmla="*/ f231 f70 1"/>
                  <a:gd name="f289" fmla="*/ f232 f71 1"/>
                  <a:gd name="f290" fmla="*/ f233 f70 1"/>
                  <a:gd name="f291" fmla="*/ f234 f71 1"/>
                  <a:gd name="f292" fmla="*/ f235 f70 1"/>
                  <a:gd name="f293" fmla="*/ f236 f70 1"/>
                  <a:gd name="f294" fmla="*/ f237 f71 1"/>
                  <a:gd name="f295" fmla="*/ f238 f70 1"/>
                  <a:gd name="f296" fmla="*/ f239 f71 1"/>
                  <a:gd name="f297" fmla="*/ f240 f71 1"/>
                  <a:gd name="f298" fmla="*/ f241 f71 1"/>
                  <a:gd name="f299" fmla="*/ f242 f70 1"/>
                  <a:gd name="f300" fmla="*/ f243 f70 1"/>
                  <a:gd name="f301" fmla="*/ f244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4">
                    <a:pos x="f249" y="f250"/>
                  </a:cxn>
                  <a:cxn ang="f134">
                    <a:pos x="f251" y="f252"/>
                  </a:cxn>
                  <a:cxn ang="f134">
                    <a:pos x="f253" y="f254"/>
                  </a:cxn>
                  <a:cxn ang="f134">
                    <a:pos x="f255" y="f256"/>
                  </a:cxn>
                  <a:cxn ang="f134">
                    <a:pos x="f249" y="f257"/>
                  </a:cxn>
                  <a:cxn ang="f134">
                    <a:pos x="f258" y="f259"/>
                  </a:cxn>
                  <a:cxn ang="f134">
                    <a:pos x="f260" y="f261"/>
                  </a:cxn>
                  <a:cxn ang="f134">
                    <a:pos x="f262" y="f263"/>
                  </a:cxn>
                  <a:cxn ang="f134">
                    <a:pos x="f264" y="f265"/>
                  </a:cxn>
                  <a:cxn ang="f134">
                    <a:pos x="f260" y="f266"/>
                  </a:cxn>
                  <a:cxn ang="f134">
                    <a:pos x="f253" y="f267"/>
                  </a:cxn>
                  <a:cxn ang="f134">
                    <a:pos x="f253" y="f267"/>
                  </a:cxn>
                  <a:cxn ang="f134">
                    <a:pos x="f253" y="f267"/>
                  </a:cxn>
                  <a:cxn ang="f134">
                    <a:pos x="f255" y="f268"/>
                  </a:cxn>
                  <a:cxn ang="f134">
                    <a:pos x="f262" y="f269"/>
                  </a:cxn>
                  <a:cxn ang="f134">
                    <a:pos x="f270" y="f271"/>
                  </a:cxn>
                  <a:cxn ang="f134">
                    <a:pos x="f272" y="f263"/>
                  </a:cxn>
                  <a:cxn ang="f134">
                    <a:pos x="f273" y="f274"/>
                  </a:cxn>
                  <a:cxn ang="f134">
                    <a:pos x="f273" y="f275"/>
                  </a:cxn>
                  <a:cxn ang="f134">
                    <a:pos x="f276" y="f277"/>
                  </a:cxn>
                  <a:cxn ang="f134">
                    <a:pos x="f278" y="f279"/>
                  </a:cxn>
                  <a:cxn ang="f134">
                    <a:pos x="f280" y="f281"/>
                  </a:cxn>
                  <a:cxn ang="f134">
                    <a:pos x="f282" y="f283"/>
                  </a:cxn>
                  <a:cxn ang="f134">
                    <a:pos x="f284" y="f285"/>
                  </a:cxn>
                  <a:cxn ang="f134">
                    <a:pos x="f286" y="f287"/>
                  </a:cxn>
                  <a:cxn ang="f134">
                    <a:pos x="f288" y="f289"/>
                  </a:cxn>
                  <a:cxn ang="f134">
                    <a:pos x="f290" y="f291"/>
                  </a:cxn>
                  <a:cxn ang="f134">
                    <a:pos x="f292" y="f283"/>
                  </a:cxn>
                  <a:cxn ang="f134">
                    <a:pos x="f293" y="f294"/>
                  </a:cxn>
                  <a:cxn ang="f134">
                    <a:pos x="f295" y="f296"/>
                  </a:cxn>
                  <a:cxn ang="f134">
                    <a:pos x="f273" y="f297"/>
                  </a:cxn>
                  <a:cxn ang="f134">
                    <a:pos x="f273" y="f298"/>
                  </a:cxn>
                  <a:cxn ang="f134">
                    <a:pos x="f299" y="f281"/>
                  </a:cxn>
                  <a:cxn ang="f134">
                    <a:pos x="f300" y="f298"/>
                  </a:cxn>
                  <a:cxn ang="f134">
                    <a:pos x="f264" y="f301"/>
                  </a:cxn>
                  <a:cxn ang="f134">
                    <a:pos x="f249" y="f250"/>
                  </a:cxn>
                  <a:cxn ang="f134">
                    <a:pos x="f249" y="f250"/>
                  </a:cxn>
                </a:cxnLst>
                <a:rect l="f245" t="f248" r="f246" b="f247"/>
                <a:pathLst>
                  <a:path w="71" h="61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6" y="f18"/>
                    </a:cubicBezTo>
                    <a:cubicBezTo>
                      <a:pt x="f16" y="f19"/>
                      <a:pt x="f5" y="f20"/>
                      <a:pt x="f11" y="f20"/>
                    </a:cubicBezTo>
                    <a:cubicBezTo>
                      <a:pt x="f21" y="f19"/>
                      <a:pt x="f22" y="f18"/>
                      <a:pt x="f8" y="f23"/>
                    </a:cubicBezTo>
                    <a:cubicBezTo>
                      <a:pt x="f8" y="f24"/>
                      <a:pt x="f22" y="f25"/>
                      <a:pt x="f26" y="f27"/>
                    </a:cubicBezTo>
                    <a:cubicBezTo>
                      <a:pt x="f26" y="f28"/>
                      <a:pt x="f11" y="f29"/>
                      <a:pt x="f22" y="f30"/>
                    </a:cubicBezTo>
                    <a:cubicBezTo>
                      <a:pt x="f8" y="f31"/>
                      <a:pt x="f21" y="f29"/>
                      <a:pt x="f31" y="f28"/>
                    </a:cubicBezTo>
                    <a:cubicBezTo>
                      <a:pt x="f28" y="f32"/>
                      <a:pt x="f32" y="f19"/>
                      <a:pt x="f33" y="f17"/>
                    </a:cubicBezTo>
                    <a:cubicBezTo>
                      <a:pt x="f32" y="f25"/>
                      <a:pt x="f30" y="f27"/>
                      <a:pt x="f22" y="f31"/>
                    </a:cubicBezTo>
                    <a:cubicBezTo>
                      <a:pt x="f11" y="f8"/>
                      <a:pt x="f5" y="f26"/>
                      <a:pt x="f16" y="f5"/>
                    </a:cubicBezTo>
                    <a:cubicBezTo>
                      <a:pt x="f16" y="f5"/>
                      <a:pt x="f16" y="f5"/>
                      <a:pt x="f16" y="f5"/>
                    </a:cubicBezTo>
                    <a:cubicBezTo>
                      <a:pt x="f16" y="f5"/>
                      <a:pt x="f16" y="f5"/>
                      <a:pt x="f16" y="f5"/>
                    </a:cubicBezTo>
                    <a:cubicBezTo>
                      <a:pt x="f13" y="f5"/>
                      <a:pt x="f11" y="f16"/>
                      <a:pt x="f11" y="f16"/>
                    </a:cubicBezTo>
                    <a:cubicBezTo>
                      <a:pt x="f8" y="f16"/>
                      <a:pt x="f21" y="f26"/>
                      <a:pt x="f31" y="f22"/>
                    </a:cubicBezTo>
                    <a:cubicBezTo>
                      <a:pt x="f29" y="f21"/>
                      <a:pt x="f28" y="f29"/>
                      <a:pt x="f25" y="f29"/>
                    </a:cubicBezTo>
                    <a:cubicBezTo>
                      <a:pt x="f20" y="f29"/>
                      <a:pt x="f20" y="f32"/>
                      <a:pt x="f24" y="f28"/>
                    </a:cubicBezTo>
                    <a:cubicBezTo>
                      <a:pt x="f34" y="f19"/>
                      <a:pt x="f35" y="f35"/>
                      <a:pt x="f15" y="f36"/>
                    </a:cubicBezTo>
                    <a:cubicBezTo>
                      <a:pt x="f15" y="f37"/>
                      <a:pt x="f15" y="f12"/>
                      <a:pt x="f15" y="f35"/>
                    </a:cubicBezTo>
                    <a:cubicBezTo>
                      <a:pt x="f38" y="f14"/>
                      <a:pt x="f12" y="f12"/>
                      <a:pt x="f12" y="f37"/>
                    </a:cubicBezTo>
                    <a:cubicBezTo>
                      <a:pt x="f36" y="f39"/>
                      <a:pt x="f40" y="f41"/>
                      <a:pt x="f42" y="f43"/>
                    </a:cubicBezTo>
                    <a:cubicBezTo>
                      <a:pt x="f41" y="f44"/>
                      <a:pt x="f43" y="f44"/>
                      <a:pt x="f45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48"/>
                    </a:cubicBezTo>
                    <a:cubicBezTo>
                      <a:pt x="f57" y="f58"/>
                      <a:pt x="f6" y="f59"/>
                      <a:pt x="f60" y="f7"/>
                    </a:cubicBezTo>
                    <a:cubicBezTo>
                      <a:pt x="f54" y="f7"/>
                      <a:pt x="f61" y="f59"/>
                      <a:pt x="f62" y="f58"/>
                    </a:cubicBezTo>
                    <a:cubicBezTo>
                      <a:pt x="f63" y="f51"/>
                      <a:pt x="f64" y="f65"/>
                      <a:pt x="f43" y="f53"/>
                    </a:cubicBezTo>
                    <a:cubicBezTo>
                      <a:pt x="f42" y="f53"/>
                      <a:pt x="f39" y="f53"/>
                      <a:pt x="f9" y="f51"/>
                    </a:cubicBezTo>
                    <a:cubicBezTo>
                      <a:pt x="f36" y="f51"/>
                      <a:pt x="f36" y="f51"/>
                      <a:pt x="f36" y="f65"/>
                    </a:cubicBezTo>
                    <a:cubicBezTo>
                      <a:pt x="f9" y="f49"/>
                      <a:pt x="f40" y="f66"/>
                      <a:pt x="f10" y="f47"/>
                    </a:cubicBezTo>
                    <a:cubicBezTo>
                      <a:pt x="f38" y="f45"/>
                      <a:pt x="f12" y="f41"/>
                      <a:pt x="f15" y="f41"/>
                    </a:cubicBezTo>
                    <a:cubicBezTo>
                      <a:pt x="f15" y="f41"/>
                      <a:pt x="f15" y="f41"/>
                      <a:pt x="f15" y="f67"/>
                    </a:cubicBezTo>
                    <a:cubicBezTo>
                      <a:pt x="f15" y="f43"/>
                      <a:pt x="f15" y="f45"/>
                      <a:pt x="f17" y="f45"/>
                    </a:cubicBezTo>
                    <a:cubicBezTo>
                      <a:pt x="f18" y="f45"/>
                      <a:pt x="f18" y="f43"/>
                      <a:pt x="f18" y="f67"/>
                    </a:cubicBezTo>
                    <a:cubicBezTo>
                      <a:pt x="f24" y="f42"/>
                      <a:pt x="f19" y="f68"/>
                      <a:pt x="f33" y="f42"/>
                    </a:cubicBezTo>
                    <a:cubicBezTo>
                      <a:pt x="f29" y="f42"/>
                      <a:pt x="f30" y="f3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E8B7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54">
                <a:extLst>
                  <a:ext uri="{FF2B5EF4-FFF2-40B4-BE49-F238E27FC236}">
                    <a16:creationId xmlns:a16="http://schemas.microsoft.com/office/drawing/2014/main" id="{D22D989C-0B43-86DA-765C-554AA5130DC7}"/>
                  </a:ext>
                </a:extLst>
              </p:cNvPr>
              <p:cNvSpPr/>
              <p:nvPr/>
            </p:nvSpPr>
            <p:spPr>
              <a:xfrm>
                <a:off x="4219571" y="2300292"/>
                <a:ext cx="161921" cy="288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77"/>
                  <a:gd name="f8" fmla="val 23"/>
                  <a:gd name="f9" fmla="val 55"/>
                  <a:gd name="f10" fmla="val 21"/>
                  <a:gd name="f11" fmla="val 19"/>
                  <a:gd name="f12" fmla="val 58"/>
                  <a:gd name="f13" fmla="val 18"/>
                  <a:gd name="f14" fmla="val 59"/>
                  <a:gd name="f15" fmla="val 17"/>
                  <a:gd name="f16" fmla="val 60"/>
                  <a:gd name="f17" fmla="val 16"/>
                  <a:gd name="f18" fmla="val 15"/>
                  <a:gd name="f19" fmla="val 57"/>
                  <a:gd name="f20" fmla="val 56"/>
                  <a:gd name="f21" fmla="val 54"/>
                  <a:gd name="f22" fmla="val 53"/>
                  <a:gd name="f23" fmla="val 52"/>
                  <a:gd name="f24" fmla="val 51"/>
                  <a:gd name="f25" fmla="val 46"/>
                  <a:gd name="f26" fmla="val 40"/>
                  <a:gd name="f27" fmla="val 12"/>
                  <a:gd name="f28" fmla="val 45"/>
                  <a:gd name="f29" fmla="val 10"/>
                  <a:gd name="f30" fmla="val 49"/>
                  <a:gd name="f31" fmla="val 9"/>
                  <a:gd name="f32" fmla="val 8"/>
                  <a:gd name="f33" fmla="val 63"/>
                  <a:gd name="f34" fmla="val 68"/>
                  <a:gd name="f35" fmla="val 69"/>
                  <a:gd name="f36" fmla="val 7"/>
                  <a:gd name="f37" fmla="val 70"/>
                  <a:gd name="f38" fmla="val 72"/>
                  <a:gd name="f39" fmla="val 6"/>
                  <a:gd name="f40" fmla="val 74"/>
                  <a:gd name="f41" fmla="val 4"/>
                  <a:gd name="f42" fmla="val 76"/>
                  <a:gd name="f43" fmla="val 2"/>
                  <a:gd name="f44" fmla="val 3"/>
                  <a:gd name="f45" fmla="val 75"/>
                  <a:gd name="f46" fmla="val 73"/>
                  <a:gd name="f47" fmla="val 5"/>
                  <a:gd name="f48" fmla="val 1"/>
                  <a:gd name="f49" fmla="val 38"/>
                  <a:gd name="f50" fmla="val 35"/>
                  <a:gd name="f51" fmla="val 31"/>
                  <a:gd name="f52" fmla="val 26"/>
                  <a:gd name="f53" fmla="val 22"/>
                  <a:gd name="f54" fmla="val 13"/>
                  <a:gd name="f55" fmla="val 11"/>
                  <a:gd name="f56" fmla="val 20"/>
                  <a:gd name="f57" fmla="val 24"/>
                  <a:gd name="f58" fmla="val 25"/>
                  <a:gd name="f59" fmla="val 27"/>
                  <a:gd name="f60" fmla="val 28"/>
                  <a:gd name="f61" fmla="val 33"/>
                  <a:gd name="f62" fmla="val 36"/>
                  <a:gd name="f63" fmla="val 34"/>
                  <a:gd name="f64" fmla="val 41"/>
                  <a:gd name="f65" fmla="val 37"/>
                  <a:gd name="f66" fmla="val 29"/>
                  <a:gd name="f67" fmla="val 30"/>
                  <a:gd name="f68" fmla="val 39"/>
                  <a:gd name="f69" fmla="val 44"/>
                  <a:gd name="f70" fmla="val 47"/>
                  <a:gd name="f71" fmla="val 48"/>
                  <a:gd name="f72" fmla="+- 0 0 -90"/>
                  <a:gd name="f73" fmla="*/ f3 1 43"/>
                  <a:gd name="f74" fmla="*/ f4 1 77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43"/>
                  <a:gd name="f83" fmla="*/ f79 1 77"/>
                  <a:gd name="f84" fmla="*/ 23 f80 1"/>
                  <a:gd name="f85" fmla="*/ 55 f79 1"/>
                  <a:gd name="f86" fmla="*/ 19 f80 1"/>
                  <a:gd name="f87" fmla="*/ 58 f79 1"/>
                  <a:gd name="f88" fmla="*/ 16 f80 1"/>
                  <a:gd name="f89" fmla="*/ 59 f79 1"/>
                  <a:gd name="f90" fmla="*/ 17 f80 1"/>
                  <a:gd name="f91" fmla="*/ 57 f79 1"/>
                  <a:gd name="f92" fmla="*/ 53 f79 1"/>
                  <a:gd name="f93" fmla="*/ 52 f79 1"/>
                  <a:gd name="f94" fmla="*/ 15 f80 1"/>
                  <a:gd name="f95" fmla="*/ 56 f79 1"/>
                  <a:gd name="f96" fmla="*/ 40 f79 1"/>
                  <a:gd name="f97" fmla="*/ 10 f80 1"/>
                  <a:gd name="f98" fmla="*/ 54 f79 1"/>
                  <a:gd name="f99" fmla="*/ 8 f80 1"/>
                  <a:gd name="f100" fmla="*/ 68 f79 1"/>
                  <a:gd name="f101" fmla="*/ 7 f80 1"/>
                  <a:gd name="f102" fmla="*/ 70 f79 1"/>
                  <a:gd name="f103" fmla="*/ 4 f80 1"/>
                  <a:gd name="f104" fmla="*/ 76 f79 1"/>
                  <a:gd name="f105" fmla="*/ 2 f80 1"/>
                  <a:gd name="f106" fmla="*/ 74 f79 1"/>
                  <a:gd name="f107" fmla="*/ 72 f79 1"/>
                  <a:gd name="f108" fmla="*/ 1 f80 1"/>
                  <a:gd name="f109" fmla="*/ 12 f80 1"/>
                  <a:gd name="f110" fmla="*/ 38 f79 1"/>
                  <a:gd name="f111" fmla="*/ 26 f79 1"/>
                  <a:gd name="f112" fmla="*/ 13 f79 1"/>
                  <a:gd name="f113" fmla="*/ 18 f80 1"/>
                  <a:gd name="f114" fmla="*/ 8 f79 1"/>
                  <a:gd name="f115" fmla="*/ 4 f79 1"/>
                  <a:gd name="f116" fmla="*/ 22 f80 1"/>
                  <a:gd name="f117" fmla="*/ 0 f79 1"/>
                  <a:gd name="f118" fmla="*/ 24 f80 1"/>
                  <a:gd name="f119" fmla="*/ 21 f80 1"/>
                  <a:gd name="f120" fmla="*/ 28 f79 1"/>
                  <a:gd name="f121" fmla="*/ 36 f79 1"/>
                  <a:gd name="f122" fmla="*/ 25 f80 1"/>
                  <a:gd name="f123" fmla="*/ 23 f79 1"/>
                  <a:gd name="f124" fmla="*/ 34 f80 1"/>
                  <a:gd name="f125" fmla="*/ 38 f80 1"/>
                  <a:gd name="f126" fmla="*/ 3 f79 1"/>
                  <a:gd name="f127" fmla="*/ 40 f80 1"/>
                  <a:gd name="f128" fmla="*/ 1 f79 1"/>
                  <a:gd name="f129" fmla="*/ 41 f80 1"/>
                  <a:gd name="f130" fmla="*/ 43 f80 1"/>
                  <a:gd name="f131" fmla="*/ 9 f79 1"/>
                  <a:gd name="f132" fmla="*/ 37 f80 1"/>
                  <a:gd name="f133" fmla="*/ 17 f79 1"/>
                  <a:gd name="f134" fmla="*/ 31 f80 1"/>
                  <a:gd name="f135" fmla="*/ 24 f79 1"/>
                  <a:gd name="f136" fmla="*/ 33 f79 1"/>
                  <a:gd name="f137" fmla="*/ 28 f80 1"/>
                  <a:gd name="f138" fmla="*/ 30 f80 1"/>
                  <a:gd name="f139" fmla="*/ 25 f79 1"/>
                  <a:gd name="f140" fmla="*/ 27 f79 1"/>
                  <a:gd name="f141" fmla="*/ 44 f79 1"/>
                  <a:gd name="f142" fmla="*/ 47 f79 1"/>
                  <a:gd name="f143" fmla="*/ 48 f79 1"/>
                  <a:gd name="f144" fmla="*/ 26 f80 1"/>
                  <a:gd name="f145" fmla="*/ 39 f79 1"/>
                  <a:gd name="f146" fmla="*/ 31 f79 1"/>
                  <a:gd name="f147" fmla="*/ 33 f80 1"/>
                  <a:gd name="f148" fmla="*/ 36 f80 1"/>
                  <a:gd name="f149" fmla="*/ 34 f79 1"/>
                  <a:gd name="f150" fmla="*/ 41 f79 1"/>
                  <a:gd name="f151" fmla="+- f81 0 f1"/>
                  <a:gd name="f152" fmla="*/ f84 1 43"/>
                  <a:gd name="f153" fmla="*/ f85 1 77"/>
                  <a:gd name="f154" fmla="*/ f86 1 43"/>
                  <a:gd name="f155" fmla="*/ f87 1 77"/>
                  <a:gd name="f156" fmla="*/ f88 1 43"/>
                  <a:gd name="f157" fmla="*/ f89 1 77"/>
                  <a:gd name="f158" fmla="*/ f90 1 43"/>
                  <a:gd name="f159" fmla="*/ f91 1 77"/>
                  <a:gd name="f160" fmla="*/ f92 1 77"/>
                  <a:gd name="f161" fmla="*/ f93 1 77"/>
                  <a:gd name="f162" fmla="*/ f94 1 43"/>
                  <a:gd name="f163" fmla="*/ f95 1 77"/>
                  <a:gd name="f164" fmla="*/ f96 1 77"/>
                  <a:gd name="f165" fmla="*/ f97 1 43"/>
                  <a:gd name="f166" fmla="*/ f98 1 77"/>
                  <a:gd name="f167" fmla="*/ f99 1 43"/>
                  <a:gd name="f168" fmla="*/ f100 1 77"/>
                  <a:gd name="f169" fmla="*/ f101 1 43"/>
                  <a:gd name="f170" fmla="*/ f102 1 77"/>
                  <a:gd name="f171" fmla="*/ f103 1 43"/>
                  <a:gd name="f172" fmla="*/ f104 1 77"/>
                  <a:gd name="f173" fmla="*/ f105 1 43"/>
                  <a:gd name="f174" fmla="*/ f106 1 77"/>
                  <a:gd name="f175" fmla="*/ f107 1 77"/>
                  <a:gd name="f176" fmla="*/ f108 1 43"/>
                  <a:gd name="f177" fmla="*/ f109 1 43"/>
                  <a:gd name="f178" fmla="*/ f110 1 77"/>
                  <a:gd name="f179" fmla="*/ f111 1 77"/>
                  <a:gd name="f180" fmla="*/ f112 1 77"/>
                  <a:gd name="f181" fmla="*/ f113 1 43"/>
                  <a:gd name="f182" fmla="*/ f114 1 77"/>
                  <a:gd name="f183" fmla="*/ f115 1 77"/>
                  <a:gd name="f184" fmla="*/ f116 1 43"/>
                  <a:gd name="f185" fmla="*/ f117 1 77"/>
                  <a:gd name="f186" fmla="*/ f118 1 43"/>
                  <a:gd name="f187" fmla="*/ f119 1 43"/>
                  <a:gd name="f188" fmla="*/ f120 1 77"/>
                  <a:gd name="f189" fmla="*/ f121 1 77"/>
                  <a:gd name="f190" fmla="*/ f122 1 43"/>
                  <a:gd name="f191" fmla="*/ f123 1 77"/>
                  <a:gd name="f192" fmla="*/ f124 1 43"/>
                  <a:gd name="f193" fmla="*/ f125 1 43"/>
                  <a:gd name="f194" fmla="*/ f126 1 77"/>
                  <a:gd name="f195" fmla="*/ f127 1 43"/>
                  <a:gd name="f196" fmla="*/ f128 1 77"/>
                  <a:gd name="f197" fmla="*/ f129 1 43"/>
                  <a:gd name="f198" fmla="*/ f130 1 43"/>
                  <a:gd name="f199" fmla="*/ f131 1 77"/>
                  <a:gd name="f200" fmla="*/ f132 1 43"/>
                  <a:gd name="f201" fmla="*/ f133 1 77"/>
                  <a:gd name="f202" fmla="*/ f134 1 43"/>
                  <a:gd name="f203" fmla="*/ f135 1 77"/>
                  <a:gd name="f204" fmla="*/ f136 1 77"/>
                  <a:gd name="f205" fmla="*/ f137 1 43"/>
                  <a:gd name="f206" fmla="*/ f138 1 43"/>
                  <a:gd name="f207" fmla="*/ f139 1 77"/>
                  <a:gd name="f208" fmla="*/ f140 1 77"/>
                  <a:gd name="f209" fmla="*/ f141 1 77"/>
                  <a:gd name="f210" fmla="*/ f142 1 77"/>
                  <a:gd name="f211" fmla="*/ f143 1 77"/>
                  <a:gd name="f212" fmla="*/ f144 1 43"/>
                  <a:gd name="f213" fmla="*/ f145 1 77"/>
                  <a:gd name="f214" fmla="*/ f146 1 77"/>
                  <a:gd name="f215" fmla="*/ f147 1 43"/>
                  <a:gd name="f216" fmla="*/ f148 1 43"/>
                  <a:gd name="f217" fmla="*/ f149 1 77"/>
                  <a:gd name="f218" fmla="*/ f150 1 77"/>
                  <a:gd name="f219" fmla="*/ 0 1 f82"/>
                  <a:gd name="f220" fmla="*/ f76 1 f82"/>
                  <a:gd name="f221" fmla="*/ 0 1 f83"/>
                  <a:gd name="f222" fmla="*/ f77 1 f83"/>
                  <a:gd name="f223" fmla="*/ f152 1 f82"/>
                  <a:gd name="f224" fmla="*/ f153 1 f83"/>
                  <a:gd name="f225" fmla="*/ f154 1 f82"/>
                  <a:gd name="f226" fmla="*/ f155 1 f83"/>
                  <a:gd name="f227" fmla="*/ f156 1 f82"/>
                  <a:gd name="f228" fmla="*/ f157 1 f83"/>
                  <a:gd name="f229" fmla="*/ f158 1 f82"/>
                  <a:gd name="f230" fmla="*/ f159 1 f83"/>
                  <a:gd name="f231" fmla="*/ f160 1 f83"/>
                  <a:gd name="f232" fmla="*/ f161 1 f83"/>
                  <a:gd name="f233" fmla="*/ f162 1 f82"/>
                  <a:gd name="f234" fmla="*/ f163 1 f83"/>
                  <a:gd name="f235" fmla="*/ f164 1 f83"/>
                  <a:gd name="f236" fmla="*/ f165 1 f82"/>
                  <a:gd name="f237" fmla="*/ f166 1 f83"/>
                  <a:gd name="f238" fmla="*/ f167 1 f82"/>
                  <a:gd name="f239" fmla="*/ f168 1 f83"/>
                  <a:gd name="f240" fmla="*/ f169 1 f82"/>
                  <a:gd name="f241" fmla="*/ f170 1 f83"/>
                  <a:gd name="f242" fmla="*/ f171 1 f82"/>
                  <a:gd name="f243" fmla="*/ f172 1 f83"/>
                  <a:gd name="f244" fmla="*/ f173 1 f82"/>
                  <a:gd name="f245" fmla="*/ f174 1 f83"/>
                  <a:gd name="f246" fmla="*/ f175 1 f83"/>
                  <a:gd name="f247" fmla="*/ f176 1 f82"/>
                  <a:gd name="f248" fmla="*/ f177 1 f82"/>
                  <a:gd name="f249" fmla="*/ f178 1 f83"/>
                  <a:gd name="f250" fmla="*/ f179 1 f83"/>
                  <a:gd name="f251" fmla="*/ f180 1 f83"/>
                  <a:gd name="f252" fmla="*/ f181 1 f82"/>
                  <a:gd name="f253" fmla="*/ f182 1 f83"/>
                  <a:gd name="f254" fmla="*/ f183 1 f83"/>
                  <a:gd name="f255" fmla="*/ f184 1 f82"/>
                  <a:gd name="f256" fmla="*/ f185 1 f83"/>
                  <a:gd name="f257" fmla="*/ f186 1 f82"/>
                  <a:gd name="f258" fmla="*/ f187 1 f82"/>
                  <a:gd name="f259" fmla="*/ f188 1 f83"/>
                  <a:gd name="f260" fmla="*/ f189 1 f83"/>
                  <a:gd name="f261" fmla="*/ f190 1 f82"/>
                  <a:gd name="f262" fmla="*/ f191 1 f83"/>
                  <a:gd name="f263" fmla="*/ f192 1 f82"/>
                  <a:gd name="f264" fmla="*/ f193 1 f82"/>
                  <a:gd name="f265" fmla="*/ f194 1 f83"/>
                  <a:gd name="f266" fmla="*/ f195 1 f82"/>
                  <a:gd name="f267" fmla="*/ f196 1 f83"/>
                  <a:gd name="f268" fmla="*/ f197 1 f82"/>
                  <a:gd name="f269" fmla="*/ f198 1 f82"/>
                  <a:gd name="f270" fmla="*/ f199 1 f83"/>
                  <a:gd name="f271" fmla="*/ f200 1 f82"/>
                  <a:gd name="f272" fmla="*/ f201 1 f83"/>
                  <a:gd name="f273" fmla="*/ f202 1 f82"/>
                  <a:gd name="f274" fmla="*/ f203 1 f83"/>
                  <a:gd name="f275" fmla="*/ f204 1 f83"/>
                  <a:gd name="f276" fmla="*/ f205 1 f82"/>
                  <a:gd name="f277" fmla="*/ f206 1 f82"/>
                  <a:gd name="f278" fmla="*/ f207 1 f83"/>
                  <a:gd name="f279" fmla="*/ f208 1 f83"/>
                  <a:gd name="f280" fmla="*/ f209 1 f83"/>
                  <a:gd name="f281" fmla="*/ f210 1 f83"/>
                  <a:gd name="f282" fmla="*/ f211 1 f83"/>
                  <a:gd name="f283" fmla="*/ f212 1 f82"/>
                  <a:gd name="f284" fmla="*/ f213 1 f83"/>
                  <a:gd name="f285" fmla="*/ f214 1 f83"/>
                  <a:gd name="f286" fmla="*/ f215 1 f82"/>
                  <a:gd name="f287" fmla="*/ f216 1 f82"/>
                  <a:gd name="f288" fmla="*/ f217 1 f83"/>
                  <a:gd name="f289" fmla="*/ f218 1 f83"/>
                  <a:gd name="f290" fmla="*/ f219 f73 1"/>
                  <a:gd name="f291" fmla="*/ f220 f73 1"/>
                  <a:gd name="f292" fmla="*/ f222 f74 1"/>
                  <a:gd name="f293" fmla="*/ f221 f74 1"/>
                  <a:gd name="f294" fmla="*/ f223 f73 1"/>
                  <a:gd name="f295" fmla="*/ f224 f74 1"/>
                  <a:gd name="f296" fmla="*/ f225 f73 1"/>
                  <a:gd name="f297" fmla="*/ f226 f74 1"/>
                  <a:gd name="f298" fmla="*/ f227 f73 1"/>
                  <a:gd name="f299" fmla="*/ f228 f74 1"/>
                  <a:gd name="f300" fmla="*/ f229 f73 1"/>
                  <a:gd name="f301" fmla="*/ f230 f74 1"/>
                  <a:gd name="f302" fmla="*/ f231 f74 1"/>
                  <a:gd name="f303" fmla="*/ f232 f74 1"/>
                  <a:gd name="f304" fmla="*/ f233 f73 1"/>
                  <a:gd name="f305" fmla="*/ f234 f74 1"/>
                  <a:gd name="f306" fmla="*/ f235 f74 1"/>
                  <a:gd name="f307" fmla="*/ f236 f73 1"/>
                  <a:gd name="f308" fmla="*/ f237 f74 1"/>
                  <a:gd name="f309" fmla="*/ f238 f73 1"/>
                  <a:gd name="f310" fmla="*/ f239 f74 1"/>
                  <a:gd name="f311" fmla="*/ f240 f73 1"/>
                  <a:gd name="f312" fmla="*/ f241 f74 1"/>
                  <a:gd name="f313" fmla="*/ f242 f73 1"/>
                  <a:gd name="f314" fmla="*/ f243 f74 1"/>
                  <a:gd name="f315" fmla="*/ f244 f73 1"/>
                  <a:gd name="f316" fmla="*/ f245 f74 1"/>
                  <a:gd name="f317" fmla="*/ f246 f74 1"/>
                  <a:gd name="f318" fmla="*/ f247 f73 1"/>
                  <a:gd name="f319" fmla="*/ f248 f73 1"/>
                  <a:gd name="f320" fmla="*/ f249 f74 1"/>
                  <a:gd name="f321" fmla="*/ f250 f74 1"/>
                  <a:gd name="f322" fmla="*/ f251 f74 1"/>
                  <a:gd name="f323" fmla="*/ f252 f73 1"/>
                  <a:gd name="f324" fmla="*/ f253 f74 1"/>
                  <a:gd name="f325" fmla="*/ f254 f74 1"/>
                  <a:gd name="f326" fmla="*/ f255 f73 1"/>
                  <a:gd name="f327" fmla="*/ f256 f74 1"/>
                  <a:gd name="f328" fmla="*/ f257 f73 1"/>
                  <a:gd name="f329" fmla="*/ f258 f73 1"/>
                  <a:gd name="f330" fmla="*/ f259 f74 1"/>
                  <a:gd name="f331" fmla="*/ f260 f74 1"/>
                  <a:gd name="f332" fmla="*/ f261 f73 1"/>
                  <a:gd name="f333" fmla="*/ f262 f74 1"/>
                  <a:gd name="f334" fmla="*/ f263 f73 1"/>
                  <a:gd name="f335" fmla="*/ f264 f73 1"/>
                  <a:gd name="f336" fmla="*/ f265 f74 1"/>
                  <a:gd name="f337" fmla="*/ f266 f73 1"/>
                  <a:gd name="f338" fmla="*/ f267 f74 1"/>
                  <a:gd name="f339" fmla="*/ f268 f73 1"/>
                  <a:gd name="f340" fmla="*/ f269 f73 1"/>
                  <a:gd name="f341" fmla="*/ f270 f74 1"/>
                  <a:gd name="f342" fmla="*/ f271 f73 1"/>
                  <a:gd name="f343" fmla="*/ f272 f74 1"/>
                  <a:gd name="f344" fmla="*/ f273 f73 1"/>
                  <a:gd name="f345" fmla="*/ f274 f74 1"/>
                  <a:gd name="f346" fmla="*/ f275 f74 1"/>
                  <a:gd name="f347" fmla="*/ f276 f73 1"/>
                  <a:gd name="f348" fmla="*/ f277 f73 1"/>
                  <a:gd name="f349" fmla="*/ f278 f74 1"/>
                  <a:gd name="f350" fmla="*/ f279 f74 1"/>
                  <a:gd name="f351" fmla="*/ f280 f74 1"/>
                  <a:gd name="f352" fmla="*/ f281 f74 1"/>
                  <a:gd name="f353" fmla="*/ f282 f74 1"/>
                  <a:gd name="f354" fmla="*/ f283 f73 1"/>
                  <a:gd name="f355" fmla="*/ f284 f74 1"/>
                  <a:gd name="f356" fmla="*/ f285 f74 1"/>
                  <a:gd name="f357" fmla="*/ f286 f73 1"/>
                  <a:gd name="f358" fmla="*/ f287 f73 1"/>
                  <a:gd name="f359" fmla="*/ f288 f74 1"/>
                  <a:gd name="f360" fmla="*/ f289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1">
                    <a:pos x="f294" y="f295"/>
                  </a:cxn>
                  <a:cxn ang="f151">
                    <a:pos x="f296" y="f297"/>
                  </a:cxn>
                  <a:cxn ang="f151">
                    <a:pos x="f298" y="f299"/>
                  </a:cxn>
                  <a:cxn ang="f151">
                    <a:pos x="f300" y="f301"/>
                  </a:cxn>
                  <a:cxn ang="f151">
                    <a:pos x="f300" y="f302"/>
                  </a:cxn>
                  <a:cxn ang="f151">
                    <a:pos x="f298" y="f303"/>
                  </a:cxn>
                  <a:cxn ang="f151">
                    <a:pos x="f304" y="f305"/>
                  </a:cxn>
                  <a:cxn ang="f151">
                    <a:pos x="f298" y="f306"/>
                  </a:cxn>
                  <a:cxn ang="f151">
                    <a:pos x="f307" y="f308"/>
                  </a:cxn>
                  <a:cxn ang="f151">
                    <a:pos x="f309" y="f310"/>
                  </a:cxn>
                  <a:cxn ang="f151">
                    <a:pos x="f311" y="f312"/>
                  </a:cxn>
                  <a:cxn ang="f151">
                    <a:pos x="f313" y="f314"/>
                  </a:cxn>
                  <a:cxn ang="f151">
                    <a:pos x="f315" y="f316"/>
                  </a:cxn>
                  <a:cxn ang="f151">
                    <a:pos x="f315" y="f316"/>
                  </a:cxn>
                  <a:cxn ang="f151">
                    <a:pos x="f315" y="f317"/>
                  </a:cxn>
                  <a:cxn ang="f151">
                    <a:pos x="f318" y="f297"/>
                  </a:cxn>
                  <a:cxn ang="f151">
                    <a:pos x="f318" y="f295"/>
                  </a:cxn>
                  <a:cxn ang="f151">
                    <a:pos x="f319" y="f320"/>
                  </a:cxn>
                  <a:cxn ang="f151">
                    <a:pos x="f298" y="f321"/>
                  </a:cxn>
                  <a:cxn ang="f151">
                    <a:pos x="f304" y="f322"/>
                  </a:cxn>
                  <a:cxn ang="f151">
                    <a:pos x="f323" y="f324"/>
                  </a:cxn>
                  <a:cxn ang="f151">
                    <a:pos x="f296" y="f325"/>
                  </a:cxn>
                  <a:cxn ang="f151">
                    <a:pos x="f326" y="f327"/>
                  </a:cxn>
                  <a:cxn ang="f151">
                    <a:pos x="f328" y="f325"/>
                  </a:cxn>
                  <a:cxn ang="f151">
                    <a:pos x="f329" y="f321"/>
                  </a:cxn>
                  <a:cxn ang="f151">
                    <a:pos x="f329" y="f330"/>
                  </a:cxn>
                  <a:cxn ang="f151">
                    <a:pos x="f323" y="f331"/>
                  </a:cxn>
                  <a:cxn ang="f151">
                    <a:pos x="f332" y="f333"/>
                  </a:cxn>
                  <a:cxn ang="f151">
                    <a:pos x="f334" y="f322"/>
                  </a:cxn>
                  <a:cxn ang="f151">
                    <a:pos x="f335" y="f336"/>
                  </a:cxn>
                  <a:cxn ang="f151">
                    <a:pos x="f337" y="f338"/>
                  </a:cxn>
                  <a:cxn ang="f151">
                    <a:pos x="f339" y="f336"/>
                  </a:cxn>
                  <a:cxn ang="f151">
                    <a:pos x="f340" y="f341"/>
                  </a:cxn>
                  <a:cxn ang="f151">
                    <a:pos x="f342" y="f343"/>
                  </a:cxn>
                  <a:cxn ang="f151">
                    <a:pos x="f344" y="f345"/>
                  </a:cxn>
                  <a:cxn ang="f151">
                    <a:pos x="f294" y="f346"/>
                  </a:cxn>
                  <a:cxn ang="f151">
                    <a:pos x="f347" y="f321"/>
                  </a:cxn>
                  <a:cxn ang="f151">
                    <a:pos x="f348" y="f349"/>
                  </a:cxn>
                  <a:cxn ang="f151">
                    <a:pos x="f344" y="f350"/>
                  </a:cxn>
                  <a:cxn ang="f151">
                    <a:pos x="f348" y="f346"/>
                  </a:cxn>
                  <a:cxn ang="f151">
                    <a:pos x="f332" y="f320"/>
                  </a:cxn>
                  <a:cxn ang="f151">
                    <a:pos x="f296" y="f351"/>
                  </a:cxn>
                  <a:cxn ang="f151">
                    <a:pos x="f296" y="f352"/>
                  </a:cxn>
                  <a:cxn ang="f151">
                    <a:pos x="f296" y="f353"/>
                  </a:cxn>
                  <a:cxn ang="f151">
                    <a:pos x="f296" y="f352"/>
                  </a:cxn>
                  <a:cxn ang="f151">
                    <a:pos x="f354" y="f355"/>
                  </a:cxn>
                  <a:cxn ang="f151">
                    <a:pos x="f348" y="f356"/>
                  </a:cxn>
                  <a:cxn ang="f151">
                    <a:pos x="f357" y="f333"/>
                  </a:cxn>
                  <a:cxn ang="f151">
                    <a:pos x="f342" y="f356"/>
                  </a:cxn>
                  <a:cxn ang="f151">
                    <a:pos x="f358" y="f359"/>
                  </a:cxn>
                  <a:cxn ang="f151">
                    <a:pos x="f334" y="f360"/>
                  </a:cxn>
                  <a:cxn ang="f151">
                    <a:pos x="f328" y="f295"/>
                  </a:cxn>
                  <a:cxn ang="f151">
                    <a:pos x="f294" y="f295"/>
                  </a:cxn>
                </a:cxnLst>
                <a:rect l="f290" t="f293" r="f291" b="f292"/>
                <a:pathLst>
                  <a:path w="43" h="77">
                    <a:moveTo>
                      <a:pt x="f8" y="f9"/>
                    </a:moveTo>
                    <a:cubicBezTo>
                      <a:pt x="f10" y="f9"/>
                      <a:pt x="f10" y="f9"/>
                      <a:pt x="f11" y="f12"/>
                    </a:cubicBezTo>
                    <a:cubicBezTo>
                      <a:pt x="f13" y="f14"/>
                      <a:pt x="f15" y="f16"/>
                      <a:pt x="f17" y="f14"/>
                    </a:cubicBezTo>
                    <a:cubicBezTo>
                      <a:pt x="f18" y="f14"/>
                      <a:pt x="f18" y="f19"/>
                      <a:pt x="f15" y="f19"/>
                    </a:cubicBezTo>
                    <a:cubicBezTo>
                      <a:pt x="f13" y="f20"/>
                      <a:pt x="f15" y="f21"/>
                      <a:pt x="f15" y="f22"/>
                    </a:cubicBezTo>
                    <a:cubicBezTo>
                      <a:pt x="f15" y="f22"/>
                      <a:pt x="f17" y="f23"/>
                      <a:pt x="f17" y="f23"/>
                    </a:cubicBezTo>
                    <a:cubicBezTo>
                      <a:pt x="f18" y="f22"/>
                      <a:pt x="f17" y="f21"/>
                      <a:pt x="f18" y="f20"/>
                    </a:cubicBezTo>
                    <a:cubicBezTo>
                      <a:pt x="f18" y="f24"/>
                      <a:pt x="f17" y="f25"/>
                      <a:pt x="f17" y="f26"/>
                    </a:cubicBezTo>
                    <a:cubicBezTo>
                      <a:pt x="f27" y="f28"/>
                      <a:pt x="f29" y="f30"/>
                      <a:pt x="f29" y="f21"/>
                    </a:cubicBezTo>
                    <a:cubicBezTo>
                      <a:pt x="f31" y="f14"/>
                      <a:pt x="f32" y="f33"/>
                      <a:pt x="f32" y="f34"/>
                    </a:cubicBezTo>
                    <a:cubicBezTo>
                      <a:pt x="f32" y="f34"/>
                      <a:pt x="f32" y="f35"/>
                      <a:pt x="f36" y="f37"/>
                    </a:cubicBezTo>
                    <a:cubicBezTo>
                      <a:pt x="f36" y="f38"/>
                      <a:pt x="f39" y="f40"/>
                      <a:pt x="f41" y="f42"/>
                    </a:cubicBezTo>
                    <a:cubicBezTo>
                      <a:pt x="f43" y="f7"/>
                      <a:pt x="f44" y="f45"/>
                      <a:pt x="f43" y="f40"/>
                    </a:cubicBezTo>
                    <a:cubicBezTo>
                      <a:pt x="f43" y="f40"/>
                      <a:pt x="f43" y="f40"/>
                      <a:pt x="f43" y="f40"/>
                    </a:cubicBezTo>
                    <a:cubicBezTo>
                      <a:pt x="f43" y="f46"/>
                      <a:pt x="f43" y="f46"/>
                      <a:pt x="f43" y="f38"/>
                    </a:cubicBezTo>
                    <a:cubicBezTo>
                      <a:pt x="f44" y="f34"/>
                      <a:pt x="f47" y="f33"/>
                      <a:pt x="f48" y="f12"/>
                    </a:cubicBezTo>
                    <a:cubicBezTo>
                      <a:pt x="f5" y="f19"/>
                      <a:pt x="f5" y="f20"/>
                      <a:pt x="f48" y="f9"/>
                    </a:cubicBezTo>
                    <a:cubicBezTo>
                      <a:pt x="f47" y="f30"/>
                      <a:pt x="f36" y="f6"/>
                      <a:pt x="f27" y="f49"/>
                    </a:cubicBezTo>
                    <a:cubicBezTo>
                      <a:pt x="f17" y="f50"/>
                      <a:pt x="f15" y="f51"/>
                      <a:pt x="f17" y="f52"/>
                    </a:cubicBezTo>
                    <a:cubicBezTo>
                      <a:pt x="f17" y="f53"/>
                      <a:pt x="f18" y="f15"/>
                      <a:pt x="f18" y="f54"/>
                    </a:cubicBezTo>
                    <a:cubicBezTo>
                      <a:pt x="f17" y="f55"/>
                      <a:pt x="f17" y="f31"/>
                      <a:pt x="f13" y="f32"/>
                    </a:cubicBezTo>
                    <a:cubicBezTo>
                      <a:pt x="f11" y="f36"/>
                      <a:pt x="f13" y="f47"/>
                      <a:pt x="f11" y="f41"/>
                    </a:cubicBezTo>
                    <a:cubicBezTo>
                      <a:pt x="f56" y="f43"/>
                      <a:pt x="f11" y="f5"/>
                      <a:pt x="f53" y="f5"/>
                    </a:cubicBezTo>
                    <a:cubicBezTo>
                      <a:pt x="f8" y="f48"/>
                      <a:pt x="f57" y="f44"/>
                      <a:pt x="f57" y="f41"/>
                    </a:cubicBezTo>
                    <a:cubicBezTo>
                      <a:pt x="f57" y="f27"/>
                      <a:pt x="f58" y="f11"/>
                      <a:pt x="f10" y="f52"/>
                    </a:cubicBezTo>
                    <a:cubicBezTo>
                      <a:pt x="f56" y="f52"/>
                      <a:pt x="f56" y="f59"/>
                      <a:pt x="f10" y="f60"/>
                    </a:cubicBezTo>
                    <a:cubicBezTo>
                      <a:pt x="f56" y="f51"/>
                      <a:pt x="f15" y="f61"/>
                      <a:pt x="f13" y="f62"/>
                    </a:cubicBezTo>
                    <a:cubicBezTo>
                      <a:pt x="f11" y="f51"/>
                      <a:pt x="f53" y="f59"/>
                      <a:pt x="f58" y="f8"/>
                    </a:cubicBezTo>
                    <a:cubicBezTo>
                      <a:pt x="f60" y="f56"/>
                      <a:pt x="f51" y="f15"/>
                      <a:pt x="f63" y="f54"/>
                    </a:cubicBezTo>
                    <a:cubicBezTo>
                      <a:pt x="f62" y="f29"/>
                      <a:pt x="f49" y="f36"/>
                      <a:pt x="f49" y="f44"/>
                    </a:cubicBezTo>
                    <a:cubicBezTo>
                      <a:pt x="f49" y="f43"/>
                      <a:pt x="f49" y="f48"/>
                      <a:pt x="f26" y="f48"/>
                    </a:cubicBezTo>
                    <a:cubicBezTo>
                      <a:pt x="f64" y="f48"/>
                      <a:pt x="f64" y="f43"/>
                      <a:pt x="f64" y="f44"/>
                    </a:cubicBezTo>
                    <a:cubicBezTo>
                      <a:pt x="f64" y="f47"/>
                      <a:pt x="f6" y="f36"/>
                      <a:pt x="f6" y="f31"/>
                    </a:cubicBezTo>
                    <a:cubicBezTo>
                      <a:pt x="f26" y="f55"/>
                      <a:pt x="f49" y="f54"/>
                      <a:pt x="f65" y="f15"/>
                    </a:cubicBezTo>
                    <a:cubicBezTo>
                      <a:pt x="f62" y="f56"/>
                      <a:pt x="f61" y="f53"/>
                      <a:pt x="f51" y="f57"/>
                    </a:cubicBezTo>
                    <a:cubicBezTo>
                      <a:pt x="f60" y="f52"/>
                      <a:pt x="f58" y="f66"/>
                      <a:pt x="f8" y="f61"/>
                    </a:cubicBezTo>
                    <a:cubicBezTo>
                      <a:pt x="f57" y="f67"/>
                      <a:pt x="f52" y="f60"/>
                      <a:pt x="f60" y="f52"/>
                    </a:cubicBezTo>
                    <a:cubicBezTo>
                      <a:pt x="f66" y="f52"/>
                      <a:pt x="f66" y="f58"/>
                      <a:pt x="f67" y="f58"/>
                    </a:cubicBezTo>
                    <a:cubicBezTo>
                      <a:pt x="f51" y="f52"/>
                      <a:pt x="f51" y="f59"/>
                      <a:pt x="f51" y="f59"/>
                    </a:cubicBezTo>
                    <a:cubicBezTo>
                      <a:pt x="f67" y="f66"/>
                      <a:pt x="f67" y="f51"/>
                      <a:pt x="f67" y="f61"/>
                    </a:cubicBezTo>
                    <a:cubicBezTo>
                      <a:pt x="f66" y="f62"/>
                      <a:pt x="f66" y="f62"/>
                      <a:pt x="f58" y="f49"/>
                    </a:cubicBezTo>
                    <a:cubicBezTo>
                      <a:pt x="f8" y="f68"/>
                      <a:pt x="f11" y="f26"/>
                      <a:pt x="f11" y="f69"/>
                    </a:cubicBezTo>
                    <a:cubicBezTo>
                      <a:pt x="f11" y="f28"/>
                      <a:pt x="f11" y="f25"/>
                      <a:pt x="f11" y="f70"/>
                    </a:cubicBezTo>
                    <a:cubicBezTo>
                      <a:pt x="f13" y="f71"/>
                      <a:pt x="f11" y="f71"/>
                      <a:pt x="f11" y="f71"/>
                    </a:cubicBezTo>
                    <a:cubicBezTo>
                      <a:pt x="f13" y="f71"/>
                      <a:pt x="f13" y="f70"/>
                      <a:pt x="f11" y="f70"/>
                    </a:cubicBezTo>
                    <a:cubicBezTo>
                      <a:pt x="f56" y="f69"/>
                      <a:pt x="f8" y="f64"/>
                      <a:pt x="f52" y="f68"/>
                    </a:cubicBezTo>
                    <a:cubicBezTo>
                      <a:pt x="f66" y="f65"/>
                      <a:pt x="f67" y="f63"/>
                      <a:pt x="f67" y="f51"/>
                    </a:cubicBezTo>
                    <a:cubicBezTo>
                      <a:pt x="f51" y="f60"/>
                      <a:pt x="f51" y="f58"/>
                      <a:pt x="f61" y="f8"/>
                    </a:cubicBezTo>
                    <a:cubicBezTo>
                      <a:pt x="f49" y="f8"/>
                      <a:pt x="f68" y="f58"/>
                      <a:pt x="f65" y="f51"/>
                    </a:cubicBezTo>
                    <a:cubicBezTo>
                      <a:pt x="f50" y="f51"/>
                      <a:pt x="f62" y="f61"/>
                      <a:pt x="f62" y="f63"/>
                    </a:cubicBezTo>
                    <a:cubicBezTo>
                      <a:pt x="f62" y="f65"/>
                      <a:pt x="f50" y="f68"/>
                      <a:pt x="f63" y="f64"/>
                    </a:cubicBezTo>
                    <a:cubicBezTo>
                      <a:pt x="f61" y="f70"/>
                      <a:pt x="f66" y="f23"/>
                      <a:pt x="f57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B372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55">
                <a:extLst>
                  <a:ext uri="{FF2B5EF4-FFF2-40B4-BE49-F238E27FC236}">
                    <a16:creationId xmlns:a16="http://schemas.microsoft.com/office/drawing/2014/main" id="{E3F3CCCA-1F21-BAD8-EACB-58C98A59DE69}"/>
                  </a:ext>
                </a:extLst>
              </p:cNvPr>
              <p:cNvSpPr/>
              <p:nvPr/>
            </p:nvSpPr>
            <p:spPr>
              <a:xfrm>
                <a:off x="4667253" y="1616073"/>
                <a:ext cx="147639" cy="2698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72"/>
                  <a:gd name="f8" fmla="val 23"/>
                  <a:gd name="f9" fmla="val 70"/>
                  <a:gd name="f10" fmla="val 18"/>
                  <a:gd name="f11" fmla="val 67"/>
                  <a:gd name="f12" fmla="val 15"/>
                  <a:gd name="f13" fmla="val 62"/>
                  <a:gd name="f14" fmla="val 11"/>
                  <a:gd name="f15" fmla="val 57"/>
                  <a:gd name="f16" fmla="val 12"/>
                  <a:gd name="f17" fmla="val 56"/>
                  <a:gd name="f18" fmla="val 13"/>
                  <a:gd name="f19" fmla="val 14"/>
                  <a:gd name="f20" fmla="val 58"/>
                  <a:gd name="f21" fmla="val 55"/>
                  <a:gd name="f22" fmla="val 54"/>
                  <a:gd name="f23" fmla="val 52"/>
                  <a:gd name="f24" fmla="val 9"/>
                  <a:gd name="f25" fmla="val 51"/>
                  <a:gd name="f26" fmla="val 8"/>
                  <a:gd name="f27" fmla="val 50"/>
                  <a:gd name="f28" fmla="val 49"/>
                  <a:gd name="f29" fmla="val 10"/>
                  <a:gd name="f30" fmla="val 48"/>
                  <a:gd name="f31" fmla="val 47"/>
                  <a:gd name="f32" fmla="val 44"/>
                  <a:gd name="f33" fmla="val 42"/>
                  <a:gd name="f34" fmla="val 40"/>
                  <a:gd name="f35" fmla="val 38"/>
                  <a:gd name="f36" fmla="val 37"/>
                  <a:gd name="f37" fmla="val 17"/>
                  <a:gd name="f38" fmla="val 16"/>
                  <a:gd name="f39" fmla="val 35"/>
                  <a:gd name="f40" fmla="val 28"/>
                  <a:gd name="f41" fmla="val 20"/>
                  <a:gd name="f42" fmla="val 3"/>
                  <a:gd name="f43" fmla="val 2"/>
                  <a:gd name="f44" fmla="val 5"/>
                  <a:gd name="f45" fmla="val 7"/>
                  <a:gd name="f46" fmla="val 24"/>
                  <a:gd name="f47" fmla="val 31"/>
                  <a:gd name="f48" fmla="val 22"/>
                  <a:gd name="f49" fmla="val 4"/>
                  <a:gd name="f50" fmla="val 6"/>
                  <a:gd name="f51" fmla="val 21"/>
                  <a:gd name="f52" fmla="val 26"/>
                  <a:gd name="f53" fmla="val 27"/>
                  <a:gd name="f54" fmla="val 41"/>
                  <a:gd name="f55" fmla="val 32"/>
                  <a:gd name="f56" fmla="val 33"/>
                  <a:gd name="f57" fmla="val 34"/>
                  <a:gd name="f58" fmla="val 36"/>
                  <a:gd name="f59" fmla="val 61"/>
                  <a:gd name="f60" fmla="val 65"/>
                  <a:gd name="f61" fmla="val 68"/>
                  <a:gd name="f62" fmla="val 30"/>
                  <a:gd name="f63" fmla="val 29"/>
                  <a:gd name="f64" fmla="val 69"/>
                  <a:gd name="f65" fmla="val 25"/>
                  <a:gd name="f66" fmla="+- 0 0 -90"/>
                  <a:gd name="f67" fmla="*/ f3 1 39"/>
                  <a:gd name="f68" fmla="*/ f4 1 72"/>
                  <a:gd name="f69" fmla="val f5"/>
                  <a:gd name="f70" fmla="val f6"/>
                  <a:gd name="f71" fmla="val f7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39"/>
                  <a:gd name="f77" fmla="*/ f73 1 72"/>
                  <a:gd name="f78" fmla="*/ 23 f74 1"/>
                  <a:gd name="f79" fmla="*/ 70 f73 1"/>
                  <a:gd name="f80" fmla="*/ 11 f74 1"/>
                  <a:gd name="f81" fmla="*/ 57 f73 1"/>
                  <a:gd name="f82" fmla="*/ 13 f74 1"/>
                  <a:gd name="f83" fmla="*/ 15 f74 1"/>
                  <a:gd name="f84" fmla="*/ 14 f74 1"/>
                  <a:gd name="f85" fmla="*/ 55 f73 1"/>
                  <a:gd name="f86" fmla="*/ 9 f74 1"/>
                  <a:gd name="f87" fmla="*/ 51 f73 1"/>
                  <a:gd name="f88" fmla="*/ 10 f74 1"/>
                  <a:gd name="f89" fmla="*/ 49 f73 1"/>
                  <a:gd name="f90" fmla="*/ 12 f74 1"/>
                  <a:gd name="f91" fmla="*/ 47 f73 1"/>
                  <a:gd name="f92" fmla="*/ 40 f73 1"/>
                  <a:gd name="f93" fmla="*/ 38 f73 1"/>
                  <a:gd name="f94" fmla="*/ 37 f73 1"/>
                  <a:gd name="f95" fmla="*/ 16 f74 1"/>
                  <a:gd name="f96" fmla="*/ 35 f73 1"/>
                  <a:gd name="f97" fmla="*/ 3 f74 1"/>
                  <a:gd name="f98" fmla="*/ 14 f73 1"/>
                  <a:gd name="f99" fmla="*/ 2 f74 1"/>
                  <a:gd name="f100" fmla="*/ 9 f73 1"/>
                  <a:gd name="f101" fmla="*/ 7 f74 1"/>
                  <a:gd name="f102" fmla="*/ 11 f73 1"/>
                  <a:gd name="f103" fmla="*/ 18 f74 1"/>
                  <a:gd name="f104" fmla="*/ 31 f73 1"/>
                  <a:gd name="f105" fmla="*/ 4 f74 1"/>
                  <a:gd name="f106" fmla="*/ 6 f73 1"/>
                  <a:gd name="f107" fmla="*/ 0 f73 1"/>
                  <a:gd name="f108" fmla="*/ 6 f74 1"/>
                  <a:gd name="f109" fmla="*/ 3 f73 1"/>
                  <a:gd name="f110" fmla="*/ 21 f74 1"/>
                  <a:gd name="f111" fmla="*/ 26 f73 1"/>
                  <a:gd name="f112" fmla="*/ 27 f74 1"/>
                  <a:gd name="f113" fmla="*/ 41 f73 1"/>
                  <a:gd name="f114" fmla="*/ 32 f74 1"/>
                  <a:gd name="f115" fmla="*/ 36 f74 1"/>
                  <a:gd name="f116" fmla="*/ 56 f73 1"/>
                  <a:gd name="f117" fmla="*/ 37 f74 1"/>
                  <a:gd name="f118" fmla="*/ 34 f74 1"/>
                  <a:gd name="f119" fmla="*/ 67 f73 1"/>
                  <a:gd name="f120" fmla="*/ 72 f73 1"/>
                  <a:gd name="f121" fmla="+- f75 0 f1"/>
                  <a:gd name="f122" fmla="*/ f78 1 39"/>
                  <a:gd name="f123" fmla="*/ f79 1 72"/>
                  <a:gd name="f124" fmla="*/ f80 1 39"/>
                  <a:gd name="f125" fmla="*/ f81 1 72"/>
                  <a:gd name="f126" fmla="*/ f82 1 39"/>
                  <a:gd name="f127" fmla="*/ f83 1 39"/>
                  <a:gd name="f128" fmla="*/ f84 1 39"/>
                  <a:gd name="f129" fmla="*/ f85 1 72"/>
                  <a:gd name="f130" fmla="*/ f86 1 39"/>
                  <a:gd name="f131" fmla="*/ f87 1 72"/>
                  <a:gd name="f132" fmla="*/ f88 1 39"/>
                  <a:gd name="f133" fmla="*/ f89 1 72"/>
                  <a:gd name="f134" fmla="*/ f90 1 39"/>
                  <a:gd name="f135" fmla="*/ f91 1 72"/>
                  <a:gd name="f136" fmla="*/ f92 1 72"/>
                  <a:gd name="f137" fmla="*/ f93 1 72"/>
                  <a:gd name="f138" fmla="*/ f94 1 72"/>
                  <a:gd name="f139" fmla="*/ f95 1 39"/>
                  <a:gd name="f140" fmla="*/ f96 1 72"/>
                  <a:gd name="f141" fmla="*/ f97 1 39"/>
                  <a:gd name="f142" fmla="*/ f98 1 72"/>
                  <a:gd name="f143" fmla="*/ f99 1 39"/>
                  <a:gd name="f144" fmla="*/ f100 1 72"/>
                  <a:gd name="f145" fmla="*/ f101 1 39"/>
                  <a:gd name="f146" fmla="*/ f102 1 72"/>
                  <a:gd name="f147" fmla="*/ f103 1 39"/>
                  <a:gd name="f148" fmla="*/ f104 1 72"/>
                  <a:gd name="f149" fmla="*/ f105 1 39"/>
                  <a:gd name="f150" fmla="*/ f106 1 72"/>
                  <a:gd name="f151" fmla="*/ f107 1 72"/>
                  <a:gd name="f152" fmla="*/ f108 1 39"/>
                  <a:gd name="f153" fmla="*/ f109 1 72"/>
                  <a:gd name="f154" fmla="*/ f110 1 39"/>
                  <a:gd name="f155" fmla="*/ f111 1 72"/>
                  <a:gd name="f156" fmla="*/ f112 1 39"/>
                  <a:gd name="f157" fmla="*/ f113 1 72"/>
                  <a:gd name="f158" fmla="*/ f114 1 39"/>
                  <a:gd name="f159" fmla="*/ f115 1 39"/>
                  <a:gd name="f160" fmla="*/ f116 1 72"/>
                  <a:gd name="f161" fmla="*/ f117 1 39"/>
                  <a:gd name="f162" fmla="*/ f118 1 39"/>
                  <a:gd name="f163" fmla="*/ f119 1 72"/>
                  <a:gd name="f164" fmla="*/ f120 1 72"/>
                  <a:gd name="f165" fmla="*/ 0 1 f76"/>
                  <a:gd name="f166" fmla="*/ f70 1 f76"/>
                  <a:gd name="f167" fmla="*/ 0 1 f77"/>
                  <a:gd name="f168" fmla="*/ f71 1 f77"/>
                  <a:gd name="f169" fmla="*/ f122 1 f76"/>
                  <a:gd name="f170" fmla="*/ f123 1 f77"/>
                  <a:gd name="f171" fmla="*/ f124 1 f76"/>
                  <a:gd name="f172" fmla="*/ f125 1 f77"/>
                  <a:gd name="f173" fmla="*/ f126 1 f76"/>
                  <a:gd name="f174" fmla="*/ f127 1 f76"/>
                  <a:gd name="f175" fmla="*/ f128 1 f76"/>
                  <a:gd name="f176" fmla="*/ f129 1 f77"/>
                  <a:gd name="f177" fmla="*/ f130 1 f76"/>
                  <a:gd name="f178" fmla="*/ f131 1 f77"/>
                  <a:gd name="f179" fmla="*/ f132 1 f76"/>
                  <a:gd name="f180" fmla="*/ f133 1 f77"/>
                  <a:gd name="f181" fmla="*/ f134 1 f76"/>
                  <a:gd name="f182" fmla="*/ f135 1 f77"/>
                  <a:gd name="f183" fmla="*/ f136 1 f77"/>
                  <a:gd name="f184" fmla="*/ f137 1 f77"/>
                  <a:gd name="f185" fmla="*/ f138 1 f77"/>
                  <a:gd name="f186" fmla="*/ f139 1 f76"/>
                  <a:gd name="f187" fmla="*/ f140 1 f77"/>
                  <a:gd name="f188" fmla="*/ f141 1 f76"/>
                  <a:gd name="f189" fmla="*/ f142 1 f77"/>
                  <a:gd name="f190" fmla="*/ f143 1 f76"/>
                  <a:gd name="f191" fmla="*/ f144 1 f77"/>
                  <a:gd name="f192" fmla="*/ f145 1 f76"/>
                  <a:gd name="f193" fmla="*/ f146 1 f77"/>
                  <a:gd name="f194" fmla="*/ f147 1 f76"/>
                  <a:gd name="f195" fmla="*/ f148 1 f77"/>
                  <a:gd name="f196" fmla="*/ f149 1 f76"/>
                  <a:gd name="f197" fmla="*/ f150 1 f77"/>
                  <a:gd name="f198" fmla="*/ f151 1 f77"/>
                  <a:gd name="f199" fmla="*/ f152 1 f76"/>
                  <a:gd name="f200" fmla="*/ f153 1 f77"/>
                  <a:gd name="f201" fmla="*/ f154 1 f76"/>
                  <a:gd name="f202" fmla="*/ f155 1 f77"/>
                  <a:gd name="f203" fmla="*/ f156 1 f76"/>
                  <a:gd name="f204" fmla="*/ f157 1 f77"/>
                  <a:gd name="f205" fmla="*/ f158 1 f76"/>
                  <a:gd name="f206" fmla="*/ f159 1 f76"/>
                  <a:gd name="f207" fmla="*/ f160 1 f77"/>
                  <a:gd name="f208" fmla="*/ f161 1 f76"/>
                  <a:gd name="f209" fmla="*/ f162 1 f76"/>
                  <a:gd name="f210" fmla="*/ f163 1 f77"/>
                  <a:gd name="f211" fmla="*/ f164 1 f77"/>
                  <a:gd name="f212" fmla="*/ f165 f67 1"/>
                  <a:gd name="f213" fmla="*/ f166 f67 1"/>
                  <a:gd name="f214" fmla="*/ f168 f68 1"/>
                  <a:gd name="f215" fmla="*/ f167 f68 1"/>
                  <a:gd name="f216" fmla="*/ f169 f67 1"/>
                  <a:gd name="f217" fmla="*/ f170 f68 1"/>
                  <a:gd name="f218" fmla="*/ f171 f67 1"/>
                  <a:gd name="f219" fmla="*/ f172 f68 1"/>
                  <a:gd name="f220" fmla="*/ f173 f67 1"/>
                  <a:gd name="f221" fmla="*/ f174 f67 1"/>
                  <a:gd name="f222" fmla="*/ f175 f67 1"/>
                  <a:gd name="f223" fmla="*/ f176 f68 1"/>
                  <a:gd name="f224" fmla="*/ f177 f67 1"/>
                  <a:gd name="f225" fmla="*/ f178 f68 1"/>
                  <a:gd name="f226" fmla="*/ f179 f67 1"/>
                  <a:gd name="f227" fmla="*/ f180 f68 1"/>
                  <a:gd name="f228" fmla="*/ f181 f67 1"/>
                  <a:gd name="f229" fmla="*/ f182 f68 1"/>
                  <a:gd name="f230" fmla="*/ f183 f68 1"/>
                  <a:gd name="f231" fmla="*/ f184 f68 1"/>
                  <a:gd name="f232" fmla="*/ f185 f68 1"/>
                  <a:gd name="f233" fmla="*/ f186 f67 1"/>
                  <a:gd name="f234" fmla="*/ f187 f68 1"/>
                  <a:gd name="f235" fmla="*/ f188 f67 1"/>
                  <a:gd name="f236" fmla="*/ f189 f68 1"/>
                  <a:gd name="f237" fmla="*/ f190 f67 1"/>
                  <a:gd name="f238" fmla="*/ f191 f68 1"/>
                  <a:gd name="f239" fmla="*/ f192 f67 1"/>
                  <a:gd name="f240" fmla="*/ f193 f68 1"/>
                  <a:gd name="f241" fmla="*/ f194 f67 1"/>
                  <a:gd name="f242" fmla="*/ f195 f68 1"/>
                  <a:gd name="f243" fmla="*/ f196 f67 1"/>
                  <a:gd name="f244" fmla="*/ f197 f68 1"/>
                  <a:gd name="f245" fmla="*/ f198 f68 1"/>
                  <a:gd name="f246" fmla="*/ f199 f67 1"/>
                  <a:gd name="f247" fmla="*/ f200 f68 1"/>
                  <a:gd name="f248" fmla="*/ f201 f67 1"/>
                  <a:gd name="f249" fmla="*/ f202 f68 1"/>
                  <a:gd name="f250" fmla="*/ f203 f67 1"/>
                  <a:gd name="f251" fmla="*/ f204 f68 1"/>
                  <a:gd name="f252" fmla="*/ f205 f67 1"/>
                  <a:gd name="f253" fmla="*/ f206 f67 1"/>
                  <a:gd name="f254" fmla="*/ f207 f68 1"/>
                  <a:gd name="f255" fmla="*/ f208 f67 1"/>
                  <a:gd name="f256" fmla="*/ f209 f67 1"/>
                  <a:gd name="f257" fmla="*/ f210 f68 1"/>
                  <a:gd name="f258" fmla="*/ f211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1">
                    <a:pos x="f216" y="f217"/>
                  </a:cxn>
                  <a:cxn ang="f121">
                    <a:pos x="f218" y="f219"/>
                  </a:cxn>
                  <a:cxn ang="f121">
                    <a:pos x="f220" y="f219"/>
                  </a:cxn>
                  <a:cxn ang="f121">
                    <a:pos x="f221" y="f219"/>
                  </a:cxn>
                  <a:cxn ang="f121">
                    <a:pos x="f222" y="f223"/>
                  </a:cxn>
                  <a:cxn ang="f121">
                    <a:pos x="f224" y="f225"/>
                  </a:cxn>
                  <a:cxn ang="f121">
                    <a:pos x="f226" y="f227"/>
                  </a:cxn>
                  <a:cxn ang="f121">
                    <a:pos x="f221" y="f225"/>
                  </a:cxn>
                  <a:cxn ang="f121">
                    <a:pos x="f228" y="f229"/>
                  </a:cxn>
                  <a:cxn ang="f121">
                    <a:pos x="f228" y="f230"/>
                  </a:cxn>
                  <a:cxn ang="f121">
                    <a:pos x="f222" y="f231"/>
                  </a:cxn>
                  <a:cxn ang="f121">
                    <a:pos x="f221" y="f232"/>
                  </a:cxn>
                  <a:cxn ang="f121">
                    <a:pos x="f233" y="f234"/>
                  </a:cxn>
                  <a:cxn ang="f121">
                    <a:pos x="f235" y="f236"/>
                  </a:cxn>
                  <a:cxn ang="f121">
                    <a:pos x="f237" y="f238"/>
                  </a:cxn>
                  <a:cxn ang="f121">
                    <a:pos x="f239" y="f240"/>
                  </a:cxn>
                  <a:cxn ang="f121">
                    <a:pos x="f241" y="f242"/>
                  </a:cxn>
                  <a:cxn ang="f121">
                    <a:pos x="f243" y="f244"/>
                  </a:cxn>
                  <a:cxn ang="f121">
                    <a:pos x="f237" y="f245"/>
                  </a:cxn>
                  <a:cxn ang="f121">
                    <a:pos x="f246" y="f247"/>
                  </a:cxn>
                  <a:cxn ang="f121">
                    <a:pos x="f248" y="f249"/>
                  </a:cxn>
                  <a:cxn ang="f121">
                    <a:pos x="f250" y="f230"/>
                  </a:cxn>
                  <a:cxn ang="f121">
                    <a:pos x="f250" y="f251"/>
                  </a:cxn>
                  <a:cxn ang="f121">
                    <a:pos x="f252" y="f229"/>
                  </a:cxn>
                  <a:cxn ang="f121">
                    <a:pos x="f253" y="f254"/>
                  </a:cxn>
                  <a:cxn ang="f121">
                    <a:pos x="f255" y="f219"/>
                  </a:cxn>
                  <a:cxn ang="f121">
                    <a:pos x="f256" y="f257"/>
                  </a:cxn>
                  <a:cxn ang="f121">
                    <a:pos x="f252" y="f258"/>
                  </a:cxn>
                  <a:cxn ang="f121">
                    <a:pos x="f250" y="f257"/>
                  </a:cxn>
                  <a:cxn ang="f121">
                    <a:pos x="f216" y="f217"/>
                  </a:cxn>
                </a:cxnLst>
                <a:rect l="f212" t="f215" r="f213" b="f214"/>
                <a:pathLst>
                  <a:path w="39" h="7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5"/>
                      <a:pt x="f18" y="f15"/>
                    </a:cubicBezTo>
                    <a:cubicBezTo>
                      <a:pt x="f19" y="f20"/>
                      <a:pt x="f19" y="f20"/>
                      <a:pt x="f12" y="f15"/>
                    </a:cubicBezTo>
                    <a:cubicBezTo>
                      <a:pt x="f12" y="f17"/>
                      <a:pt x="f19" y="f17"/>
                      <a:pt x="f19" y="f21"/>
                    </a:cubicBezTo>
                    <a:cubicBezTo>
                      <a:pt x="f16" y="f22"/>
                      <a:pt x="f14" y="f23"/>
                      <a:pt x="f24" y="f25"/>
                    </a:cubicBezTo>
                    <a:cubicBezTo>
                      <a:pt x="f26" y="f27"/>
                      <a:pt x="f24" y="f28"/>
                      <a:pt x="f29" y="f28"/>
                    </a:cubicBezTo>
                    <a:cubicBezTo>
                      <a:pt x="f16" y="f30"/>
                      <a:pt x="f18" y="f25"/>
                      <a:pt x="f12" y="f25"/>
                    </a:cubicBezTo>
                    <a:cubicBezTo>
                      <a:pt x="f19" y="f28"/>
                      <a:pt x="f18" y="f30"/>
                      <a:pt x="f16" y="f31"/>
                    </a:cubicBezTo>
                    <a:cubicBezTo>
                      <a:pt x="f26" y="f32"/>
                      <a:pt x="f26" y="f33"/>
                      <a:pt x="f16" y="f34"/>
                    </a:cubicBezTo>
                    <a:cubicBezTo>
                      <a:pt x="f18" y="f34"/>
                      <a:pt x="f18" y="f6"/>
                      <a:pt x="f19" y="f35"/>
                    </a:cubicBezTo>
                    <a:cubicBezTo>
                      <a:pt x="f19" y="f35"/>
                      <a:pt x="f19" y="f36"/>
                      <a:pt x="f12" y="f36"/>
                    </a:cubicBezTo>
                    <a:cubicBezTo>
                      <a:pt x="f37" y="f35"/>
                      <a:pt x="f38" y="f36"/>
                      <a:pt x="f38" y="f39"/>
                    </a:cubicBezTo>
                    <a:cubicBezTo>
                      <a:pt x="f16" y="f40"/>
                      <a:pt x="f24" y="f41"/>
                      <a:pt x="f42" y="f19"/>
                    </a:cubicBezTo>
                    <a:cubicBezTo>
                      <a:pt x="f43" y="f16"/>
                      <a:pt x="f5" y="f14"/>
                      <a:pt x="f43" y="f24"/>
                    </a:cubicBezTo>
                    <a:cubicBezTo>
                      <a:pt x="f42" y="f26"/>
                      <a:pt x="f44" y="f29"/>
                      <a:pt x="f45" y="f14"/>
                    </a:cubicBezTo>
                    <a:cubicBezTo>
                      <a:pt x="f16" y="f37"/>
                      <a:pt x="f12" y="f46"/>
                      <a:pt x="f10" y="f47"/>
                    </a:cubicBezTo>
                    <a:cubicBezTo>
                      <a:pt x="f12" y="f48"/>
                      <a:pt x="f29" y="f18"/>
                      <a:pt x="f49" y="f50"/>
                    </a:cubicBezTo>
                    <a:cubicBezTo>
                      <a:pt x="f43" y="f49"/>
                      <a:pt x="f5" y="f42"/>
                      <a:pt x="f43" y="f5"/>
                    </a:cubicBezTo>
                    <a:cubicBezTo>
                      <a:pt x="f49" y="f5"/>
                      <a:pt x="f44" y="f43"/>
                      <a:pt x="f50" y="f42"/>
                    </a:cubicBezTo>
                    <a:cubicBezTo>
                      <a:pt x="f18" y="f24"/>
                      <a:pt x="f37" y="f37"/>
                      <a:pt x="f51" y="f52"/>
                    </a:cubicBezTo>
                    <a:cubicBezTo>
                      <a:pt x="f8" y="f47"/>
                      <a:pt x="f52" y="f39"/>
                      <a:pt x="f53" y="f34"/>
                    </a:cubicBezTo>
                    <a:cubicBezTo>
                      <a:pt x="f53" y="f54"/>
                      <a:pt x="f53" y="f54"/>
                      <a:pt x="f53" y="f54"/>
                    </a:cubicBezTo>
                    <a:cubicBezTo>
                      <a:pt x="f47" y="f32"/>
                      <a:pt x="f47" y="f32"/>
                      <a:pt x="f55" y="f31"/>
                    </a:cubicBezTo>
                    <a:cubicBezTo>
                      <a:pt x="f56" y="f27"/>
                      <a:pt x="f57" y="f22"/>
                      <a:pt x="f58" y="f17"/>
                    </a:cubicBezTo>
                    <a:cubicBezTo>
                      <a:pt x="f58" y="f15"/>
                      <a:pt x="f36" y="f15"/>
                      <a:pt x="f36" y="f15"/>
                    </a:cubicBezTo>
                    <a:cubicBezTo>
                      <a:pt x="f35" y="f59"/>
                      <a:pt x="f6" y="f60"/>
                      <a:pt x="f57" y="f11"/>
                    </a:cubicBezTo>
                    <a:cubicBezTo>
                      <a:pt x="f56" y="f61"/>
                      <a:pt x="f47" y="f9"/>
                      <a:pt x="f55" y="f7"/>
                    </a:cubicBezTo>
                    <a:cubicBezTo>
                      <a:pt x="f62" y="f9"/>
                      <a:pt x="f63" y="f64"/>
                      <a:pt x="f53" y="f11"/>
                    </a:cubicBezTo>
                    <a:cubicBezTo>
                      <a:pt x="f65" y="f61"/>
                      <a:pt x="f65" y="f9"/>
                      <a:pt x="f8" y="f9"/>
                    </a:cubicBezTo>
                    <a:close/>
                  </a:path>
                </a:pathLst>
              </a:custGeom>
              <a:solidFill>
                <a:srgbClr val="49191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56">
                <a:extLst>
                  <a:ext uri="{FF2B5EF4-FFF2-40B4-BE49-F238E27FC236}">
                    <a16:creationId xmlns:a16="http://schemas.microsoft.com/office/drawing/2014/main" id="{C988C952-179C-2E8F-66D7-1E341E85FF82}"/>
                  </a:ext>
                </a:extLst>
              </p:cNvPr>
              <p:cNvSpPr/>
              <p:nvPr/>
            </p:nvSpPr>
            <p:spPr>
              <a:xfrm>
                <a:off x="3744916" y="2022479"/>
                <a:ext cx="211134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36"/>
                  <a:gd name="f8" fmla="val 54"/>
                  <a:gd name="f9" fmla="val 24"/>
                  <a:gd name="f10" fmla="val 44"/>
                  <a:gd name="f11" fmla="val 25"/>
                  <a:gd name="f12" fmla="val 33"/>
                  <a:gd name="f13" fmla="val 26"/>
                  <a:gd name="f14" fmla="val 23"/>
                  <a:gd name="f15" fmla="val 29"/>
                  <a:gd name="f16" fmla="val 30"/>
                  <a:gd name="f17" fmla="val 28"/>
                  <a:gd name="f18" fmla="val 37"/>
                  <a:gd name="f19" fmla="val 27"/>
                  <a:gd name="f20" fmla="val 45"/>
                  <a:gd name="f21" fmla="val 46"/>
                  <a:gd name="f22" fmla="val 49"/>
                  <a:gd name="f23" fmla="val 48"/>
                  <a:gd name="f24" fmla="val 40"/>
                  <a:gd name="f25" fmla="val 32"/>
                  <a:gd name="f26" fmla="val 34"/>
                  <a:gd name="f27" fmla="val 20"/>
                  <a:gd name="f28" fmla="val 14"/>
                  <a:gd name="f29" fmla="val 35"/>
                  <a:gd name="f30" fmla="val 6"/>
                  <a:gd name="f31" fmla="val 9"/>
                  <a:gd name="f32" fmla="val 7"/>
                  <a:gd name="f33" fmla="val 4"/>
                  <a:gd name="f34" fmla="val 2"/>
                  <a:gd name="f35" fmla="val 5"/>
                  <a:gd name="f36" fmla="val 11"/>
                  <a:gd name="f37" fmla="val 13"/>
                  <a:gd name="f38" fmla="val 22"/>
                  <a:gd name="f39" fmla="val 10"/>
                  <a:gd name="f40" fmla="val 8"/>
                  <a:gd name="f41" fmla="val 19"/>
                  <a:gd name="f42" fmla="val 18"/>
                  <a:gd name="f43" fmla="val 12"/>
                  <a:gd name="f44" fmla="val 17"/>
                  <a:gd name="f45" fmla="val 16"/>
                  <a:gd name="f46" fmla="val 15"/>
                  <a:gd name="f47" fmla="val 21"/>
                  <a:gd name="f48" fmla="val 1"/>
                  <a:gd name="f49" fmla="val 31"/>
                  <a:gd name="f50" fmla="val 51"/>
                  <a:gd name="f51" fmla="val 53"/>
                  <a:gd name="f52" fmla="val 55"/>
                  <a:gd name="f53" fmla="+- 0 0 -90"/>
                  <a:gd name="f54" fmla="*/ f3 1 56"/>
                  <a:gd name="f55" fmla="*/ f4 1 36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56"/>
                  <a:gd name="f64" fmla="*/ f60 1 36"/>
                  <a:gd name="f65" fmla="*/ 54 f61 1"/>
                  <a:gd name="f66" fmla="*/ 24 f60 1"/>
                  <a:gd name="f67" fmla="*/ 23 f61 1"/>
                  <a:gd name="f68" fmla="*/ 29 f60 1"/>
                  <a:gd name="f69" fmla="*/ 45 f61 1"/>
                  <a:gd name="f70" fmla="*/ 27 f60 1"/>
                  <a:gd name="f71" fmla="*/ 49 f61 1"/>
                  <a:gd name="f72" fmla="*/ 44 f61 1"/>
                  <a:gd name="f73" fmla="*/ 33 f61 1"/>
                  <a:gd name="f74" fmla="*/ 32 f60 1"/>
                  <a:gd name="f75" fmla="*/ 28 f61 1"/>
                  <a:gd name="f76" fmla="*/ 6 f61 1"/>
                  <a:gd name="f77" fmla="*/ 36 f60 1"/>
                  <a:gd name="f78" fmla="*/ 7 f61 1"/>
                  <a:gd name="f79" fmla="*/ 2 f61 1"/>
                  <a:gd name="f80" fmla="*/ 26 f60 1"/>
                  <a:gd name="f81" fmla="*/ 13 f61 1"/>
                  <a:gd name="f82" fmla="*/ 22 f60 1"/>
                  <a:gd name="f83" fmla="*/ 8 f61 1"/>
                  <a:gd name="f84" fmla="*/ 5 f61 1"/>
                  <a:gd name="f85" fmla="*/ 19 f60 1"/>
                  <a:gd name="f86" fmla="*/ 12 f61 1"/>
                  <a:gd name="f87" fmla="*/ 17 f60 1"/>
                  <a:gd name="f88" fmla="*/ 15 f61 1"/>
                  <a:gd name="f89" fmla="*/ 13 f60 1"/>
                  <a:gd name="f90" fmla="*/ 10 f61 1"/>
                  <a:gd name="f91" fmla="*/ 12 f60 1"/>
                  <a:gd name="f92" fmla="*/ 8 f60 1"/>
                  <a:gd name="f93" fmla="*/ 19 f61 1"/>
                  <a:gd name="f94" fmla="*/ 4 f60 1"/>
                  <a:gd name="f95" fmla="*/ 21 f61 1"/>
                  <a:gd name="f96" fmla="*/ 2 f60 1"/>
                  <a:gd name="f97" fmla="*/ 31 f61 1"/>
                  <a:gd name="f98" fmla="*/ 6 f60 1"/>
                  <a:gd name="f99" fmla="*/ 7 f60 1"/>
                  <a:gd name="f100" fmla="*/ 32 f61 1"/>
                  <a:gd name="f101" fmla="*/ 29 f61 1"/>
                  <a:gd name="f102" fmla="*/ 40 f61 1"/>
                  <a:gd name="f103" fmla="*/ 11 f60 1"/>
                  <a:gd name="f104" fmla="*/ 22 f61 1"/>
                  <a:gd name="f105" fmla="*/ 18 f60 1"/>
                  <a:gd name="f106" fmla="*/ 20 f60 1"/>
                  <a:gd name="f107" fmla="*/ 24 f61 1"/>
                  <a:gd name="f108" fmla="*/ 21 f60 1"/>
                  <a:gd name="f109" fmla="*/ 23 f60 1"/>
                  <a:gd name="f110" fmla="*/ 55 f61 1"/>
                  <a:gd name="f111" fmla="*/ 56 f61 1"/>
                  <a:gd name="f112" fmla="+- f62 0 f1"/>
                  <a:gd name="f113" fmla="*/ f65 1 56"/>
                  <a:gd name="f114" fmla="*/ f66 1 36"/>
                  <a:gd name="f115" fmla="*/ f67 1 56"/>
                  <a:gd name="f116" fmla="*/ f68 1 36"/>
                  <a:gd name="f117" fmla="*/ f69 1 56"/>
                  <a:gd name="f118" fmla="*/ f70 1 36"/>
                  <a:gd name="f119" fmla="*/ f71 1 56"/>
                  <a:gd name="f120" fmla="*/ f72 1 56"/>
                  <a:gd name="f121" fmla="*/ f73 1 56"/>
                  <a:gd name="f122" fmla="*/ f74 1 36"/>
                  <a:gd name="f123" fmla="*/ f75 1 56"/>
                  <a:gd name="f124" fmla="*/ f76 1 56"/>
                  <a:gd name="f125" fmla="*/ f77 1 36"/>
                  <a:gd name="f126" fmla="*/ f78 1 56"/>
                  <a:gd name="f127" fmla="*/ f79 1 56"/>
                  <a:gd name="f128" fmla="*/ f80 1 36"/>
                  <a:gd name="f129" fmla="*/ f81 1 56"/>
                  <a:gd name="f130" fmla="*/ f82 1 36"/>
                  <a:gd name="f131" fmla="*/ f83 1 56"/>
                  <a:gd name="f132" fmla="*/ f84 1 56"/>
                  <a:gd name="f133" fmla="*/ f85 1 36"/>
                  <a:gd name="f134" fmla="*/ f86 1 56"/>
                  <a:gd name="f135" fmla="*/ f87 1 36"/>
                  <a:gd name="f136" fmla="*/ f88 1 56"/>
                  <a:gd name="f137" fmla="*/ f89 1 36"/>
                  <a:gd name="f138" fmla="*/ f90 1 56"/>
                  <a:gd name="f139" fmla="*/ f91 1 36"/>
                  <a:gd name="f140" fmla="*/ f92 1 36"/>
                  <a:gd name="f141" fmla="*/ f93 1 56"/>
                  <a:gd name="f142" fmla="*/ f94 1 36"/>
                  <a:gd name="f143" fmla="*/ f95 1 56"/>
                  <a:gd name="f144" fmla="*/ f96 1 36"/>
                  <a:gd name="f145" fmla="*/ f97 1 56"/>
                  <a:gd name="f146" fmla="*/ f98 1 36"/>
                  <a:gd name="f147" fmla="*/ f99 1 36"/>
                  <a:gd name="f148" fmla="*/ f100 1 56"/>
                  <a:gd name="f149" fmla="*/ f101 1 56"/>
                  <a:gd name="f150" fmla="*/ f102 1 56"/>
                  <a:gd name="f151" fmla="*/ f103 1 36"/>
                  <a:gd name="f152" fmla="*/ f104 1 56"/>
                  <a:gd name="f153" fmla="*/ f105 1 36"/>
                  <a:gd name="f154" fmla="*/ f106 1 36"/>
                  <a:gd name="f155" fmla="*/ f107 1 56"/>
                  <a:gd name="f156" fmla="*/ f108 1 36"/>
                  <a:gd name="f157" fmla="*/ f109 1 36"/>
                  <a:gd name="f158" fmla="*/ f110 1 56"/>
                  <a:gd name="f159" fmla="*/ f111 1 56"/>
                  <a:gd name="f160" fmla="*/ 0 1 f63"/>
                  <a:gd name="f161" fmla="*/ f57 1 f63"/>
                  <a:gd name="f162" fmla="*/ 0 1 f64"/>
                  <a:gd name="f163" fmla="*/ f58 1 f64"/>
                  <a:gd name="f164" fmla="*/ f113 1 f63"/>
                  <a:gd name="f165" fmla="*/ f114 1 f64"/>
                  <a:gd name="f166" fmla="*/ f115 1 f63"/>
                  <a:gd name="f167" fmla="*/ f116 1 f64"/>
                  <a:gd name="f168" fmla="*/ f117 1 f63"/>
                  <a:gd name="f169" fmla="*/ f118 1 f64"/>
                  <a:gd name="f170" fmla="*/ f119 1 f63"/>
                  <a:gd name="f171" fmla="*/ f120 1 f63"/>
                  <a:gd name="f172" fmla="*/ f121 1 f63"/>
                  <a:gd name="f173" fmla="*/ f122 1 f64"/>
                  <a:gd name="f174" fmla="*/ f123 1 f63"/>
                  <a:gd name="f175" fmla="*/ f124 1 f63"/>
                  <a:gd name="f176" fmla="*/ f125 1 f64"/>
                  <a:gd name="f177" fmla="*/ f126 1 f63"/>
                  <a:gd name="f178" fmla="*/ f127 1 f63"/>
                  <a:gd name="f179" fmla="*/ f128 1 f64"/>
                  <a:gd name="f180" fmla="*/ f129 1 f63"/>
                  <a:gd name="f181" fmla="*/ f130 1 f64"/>
                  <a:gd name="f182" fmla="*/ f131 1 f63"/>
                  <a:gd name="f183" fmla="*/ f132 1 f63"/>
                  <a:gd name="f184" fmla="*/ f133 1 f64"/>
                  <a:gd name="f185" fmla="*/ f134 1 f63"/>
                  <a:gd name="f186" fmla="*/ f135 1 f64"/>
                  <a:gd name="f187" fmla="*/ f136 1 f63"/>
                  <a:gd name="f188" fmla="*/ f137 1 f64"/>
                  <a:gd name="f189" fmla="*/ f138 1 f63"/>
                  <a:gd name="f190" fmla="*/ f139 1 f64"/>
                  <a:gd name="f191" fmla="*/ f140 1 f64"/>
                  <a:gd name="f192" fmla="*/ f141 1 f63"/>
                  <a:gd name="f193" fmla="*/ f142 1 f64"/>
                  <a:gd name="f194" fmla="*/ f143 1 f63"/>
                  <a:gd name="f195" fmla="*/ f144 1 f64"/>
                  <a:gd name="f196" fmla="*/ f145 1 f63"/>
                  <a:gd name="f197" fmla="*/ f146 1 f64"/>
                  <a:gd name="f198" fmla="*/ f147 1 f64"/>
                  <a:gd name="f199" fmla="*/ f148 1 f63"/>
                  <a:gd name="f200" fmla="*/ f149 1 f63"/>
                  <a:gd name="f201" fmla="*/ f150 1 f63"/>
                  <a:gd name="f202" fmla="*/ f151 1 f64"/>
                  <a:gd name="f203" fmla="*/ f152 1 f63"/>
                  <a:gd name="f204" fmla="*/ f153 1 f64"/>
                  <a:gd name="f205" fmla="*/ f154 1 f64"/>
                  <a:gd name="f206" fmla="*/ f155 1 f63"/>
                  <a:gd name="f207" fmla="*/ f156 1 f64"/>
                  <a:gd name="f208" fmla="*/ f157 1 f64"/>
                  <a:gd name="f209" fmla="*/ f158 1 f63"/>
                  <a:gd name="f210" fmla="*/ f159 1 f63"/>
                  <a:gd name="f211" fmla="*/ f160 f54 1"/>
                  <a:gd name="f212" fmla="*/ f161 f54 1"/>
                  <a:gd name="f213" fmla="*/ f163 f55 1"/>
                  <a:gd name="f214" fmla="*/ f162 f55 1"/>
                  <a:gd name="f215" fmla="*/ f164 f54 1"/>
                  <a:gd name="f216" fmla="*/ f165 f55 1"/>
                  <a:gd name="f217" fmla="*/ f166 f54 1"/>
                  <a:gd name="f218" fmla="*/ f167 f55 1"/>
                  <a:gd name="f219" fmla="*/ f168 f54 1"/>
                  <a:gd name="f220" fmla="*/ f169 f55 1"/>
                  <a:gd name="f221" fmla="*/ f170 f54 1"/>
                  <a:gd name="f222" fmla="*/ f171 f54 1"/>
                  <a:gd name="f223" fmla="*/ f172 f54 1"/>
                  <a:gd name="f224" fmla="*/ f173 f55 1"/>
                  <a:gd name="f225" fmla="*/ f174 f54 1"/>
                  <a:gd name="f226" fmla="*/ f175 f54 1"/>
                  <a:gd name="f227" fmla="*/ f176 f55 1"/>
                  <a:gd name="f228" fmla="*/ f177 f54 1"/>
                  <a:gd name="f229" fmla="*/ f178 f54 1"/>
                  <a:gd name="f230" fmla="*/ f179 f55 1"/>
                  <a:gd name="f231" fmla="*/ f180 f54 1"/>
                  <a:gd name="f232" fmla="*/ f181 f55 1"/>
                  <a:gd name="f233" fmla="*/ f182 f54 1"/>
                  <a:gd name="f234" fmla="*/ f183 f54 1"/>
                  <a:gd name="f235" fmla="*/ f184 f55 1"/>
                  <a:gd name="f236" fmla="*/ f185 f54 1"/>
                  <a:gd name="f237" fmla="*/ f186 f55 1"/>
                  <a:gd name="f238" fmla="*/ f187 f54 1"/>
                  <a:gd name="f239" fmla="*/ f188 f55 1"/>
                  <a:gd name="f240" fmla="*/ f189 f54 1"/>
                  <a:gd name="f241" fmla="*/ f190 f55 1"/>
                  <a:gd name="f242" fmla="*/ f191 f55 1"/>
                  <a:gd name="f243" fmla="*/ f192 f54 1"/>
                  <a:gd name="f244" fmla="*/ f193 f55 1"/>
                  <a:gd name="f245" fmla="*/ f194 f54 1"/>
                  <a:gd name="f246" fmla="*/ f195 f55 1"/>
                  <a:gd name="f247" fmla="*/ f196 f54 1"/>
                  <a:gd name="f248" fmla="*/ f197 f55 1"/>
                  <a:gd name="f249" fmla="*/ f198 f55 1"/>
                  <a:gd name="f250" fmla="*/ f199 f54 1"/>
                  <a:gd name="f251" fmla="*/ f200 f54 1"/>
                  <a:gd name="f252" fmla="*/ f201 f54 1"/>
                  <a:gd name="f253" fmla="*/ f202 f55 1"/>
                  <a:gd name="f254" fmla="*/ f203 f54 1"/>
                  <a:gd name="f255" fmla="*/ f204 f55 1"/>
                  <a:gd name="f256" fmla="*/ f205 f55 1"/>
                  <a:gd name="f257" fmla="*/ f206 f54 1"/>
                  <a:gd name="f258" fmla="*/ f207 f55 1"/>
                  <a:gd name="f259" fmla="*/ f208 f55 1"/>
                  <a:gd name="f260" fmla="*/ f209 f54 1"/>
                  <a:gd name="f261" fmla="*/ f210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215" y="f216"/>
                  </a:cxn>
                  <a:cxn ang="f112">
                    <a:pos x="f217" y="f218"/>
                  </a:cxn>
                  <a:cxn ang="f112">
                    <a:pos x="f219" y="f220"/>
                  </a:cxn>
                  <a:cxn ang="f112">
                    <a:pos x="f221" y="f218"/>
                  </a:cxn>
                  <a:cxn ang="f112">
                    <a:pos x="f222" y="f218"/>
                  </a:cxn>
                  <a:cxn ang="f112">
                    <a:pos x="f223" y="f224"/>
                  </a:cxn>
                  <a:cxn ang="f112">
                    <a:pos x="f225" y="f224"/>
                  </a:cxn>
                  <a:cxn ang="f112">
                    <a:pos x="f226" y="f227"/>
                  </a:cxn>
                  <a:cxn ang="f112">
                    <a:pos x="f228" y="f224"/>
                  </a:cxn>
                  <a:cxn ang="f112">
                    <a:pos x="f229" y="f224"/>
                  </a:cxn>
                  <a:cxn ang="f112">
                    <a:pos x="f226" y="f230"/>
                  </a:cxn>
                  <a:cxn ang="f112">
                    <a:pos x="f231" y="f232"/>
                  </a:cxn>
                  <a:cxn ang="f112">
                    <a:pos x="f233" y="f232"/>
                  </a:cxn>
                  <a:cxn ang="f112">
                    <a:pos x="f234" y="f235"/>
                  </a:cxn>
                  <a:cxn ang="f112">
                    <a:pos x="f236" y="f237"/>
                  </a:cxn>
                  <a:cxn ang="f112">
                    <a:pos x="f238" y="f239"/>
                  </a:cxn>
                  <a:cxn ang="f112">
                    <a:pos x="f240" y="f241"/>
                  </a:cxn>
                  <a:cxn ang="f112">
                    <a:pos x="f231" y="f242"/>
                  </a:cxn>
                  <a:cxn ang="f112">
                    <a:pos x="f243" y="f244"/>
                  </a:cxn>
                  <a:cxn ang="f112">
                    <a:pos x="f245" y="f246"/>
                  </a:cxn>
                  <a:cxn ang="f112">
                    <a:pos x="f223" y="f246"/>
                  </a:cxn>
                  <a:cxn ang="f112">
                    <a:pos x="f247" y="f244"/>
                  </a:cxn>
                  <a:cxn ang="f112">
                    <a:pos x="f225" y="f248"/>
                  </a:cxn>
                  <a:cxn ang="f112">
                    <a:pos x="f247" y="f249"/>
                  </a:cxn>
                  <a:cxn ang="f112">
                    <a:pos x="f250" y="f242"/>
                  </a:cxn>
                  <a:cxn ang="f112">
                    <a:pos x="f251" y="f241"/>
                  </a:cxn>
                  <a:cxn ang="f112">
                    <a:pos x="f252" y="f253"/>
                  </a:cxn>
                  <a:cxn ang="f112">
                    <a:pos x="f247" y="f239"/>
                  </a:cxn>
                  <a:cxn ang="f112">
                    <a:pos x="f254" y="f255"/>
                  </a:cxn>
                  <a:cxn ang="f112">
                    <a:pos x="f254" y="f256"/>
                  </a:cxn>
                  <a:cxn ang="f112">
                    <a:pos x="f257" y="f258"/>
                  </a:cxn>
                  <a:cxn ang="f112">
                    <a:pos x="f247" y="f256"/>
                  </a:cxn>
                  <a:cxn ang="f112">
                    <a:pos x="f254" y="f259"/>
                  </a:cxn>
                  <a:cxn ang="f112">
                    <a:pos x="f245" y="f230"/>
                  </a:cxn>
                  <a:cxn ang="f112">
                    <a:pos x="f217" y="f220"/>
                  </a:cxn>
                  <a:cxn ang="f112">
                    <a:pos x="f221" y="f232"/>
                  </a:cxn>
                  <a:cxn ang="f112">
                    <a:pos x="f260" y="f232"/>
                  </a:cxn>
                  <a:cxn ang="f112">
                    <a:pos x="f261" y="f259"/>
                  </a:cxn>
                  <a:cxn ang="f112">
                    <a:pos x="f215" y="f216"/>
                  </a:cxn>
                </a:cxnLst>
                <a:rect l="f211" t="f214" r="f212" b="f213"/>
                <a:pathLst>
                  <a:path w="56" h="3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5"/>
                      <a:pt x="f22" y="f13"/>
                      <a:pt x="f22" y="f15"/>
                    </a:cubicBezTo>
                    <a:cubicBezTo>
                      <a:pt x="f23" y="f16"/>
                      <a:pt x="f21" y="f15"/>
                      <a:pt x="f10" y="f15"/>
                    </a:cubicBezTo>
                    <a:cubicBezTo>
                      <a:pt x="f24" y="f16"/>
                      <a:pt x="f7" y="f15"/>
                      <a:pt x="f12" y="f25"/>
                    </a:cubicBezTo>
                    <a:cubicBezTo>
                      <a:pt x="f25" y="f26"/>
                      <a:pt x="f16" y="f16"/>
                      <a:pt x="f17" y="f25"/>
                    </a:cubicBezTo>
                    <a:cubicBezTo>
                      <a:pt x="f27" y="f16"/>
                      <a:pt x="f28" y="f29"/>
                      <a:pt x="f30" y="f7"/>
                    </a:cubicBezTo>
                    <a:cubicBezTo>
                      <a:pt x="f30" y="f26"/>
                      <a:pt x="f31" y="f26"/>
                      <a:pt x="f32" y="f25"/>
                    </a:cubicBezTo>
                    <a:cubicBezTo>
                      <a:pt x="f30" y="f16"/>
                      <a:pt x="f33" y="f25"/>
                      <a:pt x="f34" y="f25"/>
                    </a:cubicBezTo>
                    <a:cubicBezTo>
                      <a:pt x="f5" y="f17"/>
                      <a:pt x="f32" y="f16"/>
                      <a:pt x="f30" y="f13"/>
                    </a:cubicBezTo>
                    <a:cubicBezTo>
                      <a:pt x="f35" y="f14"/>
                      <a:pt x="f36" y="f9"/>
                      <a:pt x="f37" y="f38"/>
                    </a:cubicBezTo>
                    <a:cubicBezTo>
                      <a:pt x="f36" y="f27"/>
                      <a:pt x="f39" y="f38"/>
                      <a:pt x="f40" y="f38"/>
                    </a:cubicBezTo>
                    <a:cubicBezTo>
                      <a:pt x="f35" y="f14"/>
                      <a:pt x="f35" y="f14"/>
                      <a:pt x="f35" y="f41"/>
                    </a:cubicBezTo>
                    <a:cubicBezTo>
                      <a:pt x="f40" y="f42"/>
                      <a:pt x="f39" y="f42"/>
                      <a:pt x="f43" y="f44"/>
                    </a:cubicBezTo>
                    <a:cubicBezTo>
                      <a:pt x="f37" y="f45"/>
                      <a:pt x="f43" y="f37"/>
                      <a:pt x="f46" y="f37"/>
                    </a:cubicBezTo>
                    <a:cubicBezTo>
                      <a:pt x="f37" y="f36"/>
                      <a:pt x="f36" y="f37"/>
                      <a:pt x="f39" y="f43"/>
                    </a:cubicBezTo>
                    <a:cubicBezTo>
                      <a:pt x="f36" y="f36"/>
                      <a:pt x="f37" y="f36"/>
                      <a:pt x="f37" y="f40"/>
                    </a:cubicBezTo>
                    <a:cubicBezTo>
                      <a:pt x="f37" y="f33"/>
                      <a:pt x="f44" y="f35"/>
                      <a:pt x="f41" y="f33"/>
                    </a:cubicBezTo>
                    <a:cubicBezTo>
                      <a:pt x="f27" y="f33"/>
                      <a:pt x="f38" y="f35"/>
                      <a:pt x="f47" y="f34"/>
                    </a:cubicBezTo>
                    <a:cubicBezTo>
                      <a:pt x="f11" y="f5"/>
                      <a:pt x="f15" y="f48"/>
                      <a:pt x="f12" y="f34"/>
                    </a:cubicBezTo>
                    <a:cubicBezTo>
                      <a:pt x="f12" y="f33"/>
                      <a:pt x="f12" y="f33"/>
                      <a:pt x="f49" y="f33"/>
                    </a:cubicBezTo>
                    <a:cubicBezTo>
                      <a:pt x="f16" y="f33"/>
                      <a:pt x="f17" y="f33"/>
                      <a:pt x="f17" y="f30"/>
                    </a:cubicBezTo>
                    <a:cubicBezTo>
                      <a:pt x="f17" y="f40"/>
                      <a:pt x="f16" y="f32"/>
                      <a:pt x="f49" y="f32"/>
                    </a:cubicBezTo>
                    <a:cubicBezTo>
                      <a:pt x="f25" y="f32"/>
                      <a:pt x="f25" y="f32"/>
                      <a:pt x="f25" y="f40"/>
                    </a:cubicBezTo>
                    <a:cubicBezTo>
                      <a:pt x="f25" y="f39"/>
                      <a:pt x="f16" y="f36"/>
                      <a:pt x="f15" y="f43"/>
                    </a:cubicBezTo>
                    <a:cubicBezTo>
                      <a:pt x="f25" y="f36"/>
                      <a:pt x="f29" y="f36"/>
                      <a:pt x="f24" y="f36"/>
                    </a:cubicBezTo>
                    <a:cubicBezTo>
                      <a:pt x="f7" y="f28"/>
                      <a:pt x="f12" y="f43"/>
                      <a:pt x="f49" y="f37"/>
                    </a:cubicBezTo>
                    <a:cubicBezTo>
                      <a:pt x="f19" y="f28"/>
                      <a:pt x="f13" y="f42"/>
                      <a:pt x="f38" y="f42"/>
                    </a:cubicBezTo>
                    <a:cubicBezTo>
                      <a:pt x="f38" y="f41"/>
                      <a:pt x="f38" y="f27"/>
                      <a:pt x="f38" y="f27"/>
                    </a:cubicBezTo>
                    <a:cubicBezTo>
                      <a:pt x="f38" y="f47"/>
                      <a:pt x="f14" y="f47"/>
                      <a:pt x="f9" y="f47"/>
                    </a:cubicBezTo>
                    <a:cubicBezTo>
                      <a:pt x="f13" y="f27"/>
                      <a:pt x="f17" y="f27"/>
                      <a:pt x="f49" y="f27"/>
                    </a:cubicBezTo>
                    <a:cubicBezTo>
                      <a:pt x="f19" y="f47"/>
                      <a:pt x="f9" y="f38"/>
                      <a:pt x="f38" y="f14"/>
                    </a:cubicBezTo>
                    <a:cubicBezTo>
                      <a:pt x="f47" y="f9"/>
                      <a:pt x="f27" y="f11"/>
                      <a:pt x="f47" y="f13"/>
                    </a:cubicBezTo>
                    <a:cubicBezTo>
                      <a:pt x="f47" y="f17"/>
                      <a:pt x="f38" y="f19"/>
                      <a:pt x="f14" y="f19"/>
                    </a:cubicBezTo>
                    <a:cubicBezTo>
                      <a:pt x="f25" y="f9"/>
                      <a:pt x="f24" y="f9"/>
                      <a:pt x="f22" y="f38"/>
                    </a:cubicBezTo>
                    <a:cubicBezTo>
                      <a:pt x="f50" y="f38"/>
                      <a:pt x="f51" y="f38"/>
                      <a:pt x="f52" y="f38"/>
                    </a:cubicBezTo>
                    <a:cubicBezTo>
                      <a:pt x="f52" y="f38"/>
                      <a:pt x="f6" y="f38"/>
                      <a:pt x="f6" y="f14"/>
                    </a:cubicBezTo>
                    <a:cubicBezTo>
                      <a:pt x="f6" y="f14"/>
                      <a:pt x="f52" y="f14"/>
                      <a:pt x="f8" y="f9"/>
                    </a:cubicBezTo>
                    <a:close/>
                  </a:path>
                </a:pathLst>
              </a:custGeom>
              <a:solidFill>
                <a:srgbClr val="1F26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57">
                <a:extLst>
                  <a:ext uri="{FF2B5EF4-FFF2-40B4-BE49-F238E27FC236}">
                    <a16:creationId xmlns:a16="http://schemas.microsoft.com/office/drawing/2014/main" id="{5315B83A-17EE-B3B0-A08A-6CEB8C8F8C34}"/>
                  </a:ext>
                </a:extLst>
              </p:cNvPr>
              <p:cNvSpPr/>
              <p:nvPr/>
            </p:nvSpPr>
            <p:spPr>
              <a:xfrm>
                <a:off x="4279904" y="1912943"/>
                <a:ext cx="180978" cy="169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45"/>
                  <a:gd name="f8" fmla="val 34"/>
                  <a:gd name="f9" fmla="val 25"/>
                  <a:gd name="f10" fmla="val 44"/>
                  <a:gd name="f11" fmla="val 17"/>
                  <a:gd name="f12" fmla="val 43"/>
                  <a:gd name="f13" fmla="val 10"/>
                  <a:gd name="f14" fmla="val 38"/>
                  <a:gd name="f15" fmla="val 8"/>
                  <a:gd name="f16" fmla="val 36"/>
                  <a:gd name="f17" fmla="val 6"/>
                  <a:gd name="f18" fmla="val 5"/>
                  <a:gd name="f19" fmla="val 33"/>
                  <a:gd name="f20" fmla="val 14"/>
                  <a:gd name="f21" fmla="val 12"/>
                  <a:gd name="f22" fmla="val 9"/>
                  <a:gd name="f23" fmla="val 32"/>
                  <a:gd name="f24" fmla="val 31"/>
                  <a:gd name="f25" fmla="val 11"/>
                  <a:gd name="f26" fmla="val 13"/>
                  <a:gd name="f27" fmla="val 28"/>
                  <a:gd name="f28" fmla="val 27"/>
                  <a:gd name="f29" fmla="val 24"/>
                  <a:gd name="f30" fmla="val 4"/>
                  <a:gd name="f31" fmla="val 23"/>
                  <a:gd name="f32" fmla="val 3"/>
                  <a:gd name="f33" fmla="val 22"/>
                  <a:gd name="f34" fmla="val 20"/>
                  <a:gd name="f35" fmla="val 19"/>
                  <a:gd name="f36" fmla="val 7"/>
                  <a:gd name="f37" fmla="val 18"/>
                  <a:gd name="f38" fmla="val 2"/>
                  <a:gd name="f39" fmla="val 15"/>
                  <a:gd name="f40" fmla="val 16"/>
                  <a:gd name="f41" fmla="val 21"/>
                  <a:gd name="f42" fmla="val 30"/>
                  <a:gd name="f43" fmla="val 26"/>
                  <a:gd name="f44" fmla="val 40"/>
                  <a:gd name="f45" fmla="val 41"/>
                  <a:gd name="f46" fmla="val 37"/>
                  <a:gd name="f47" fmla="val 35"/>
                  <a:gd name="f48" fmla="val 42"/>
                  <a:gd name="f49" fmla="+- 0 0 -90"/>
                  <a:gd name="f50" fmla="*/ f3 1 48"/>
                  <a:gd name="f51" fmla="*/ f4 1 45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48"/>
                  <a:gd name="f60" fmla="*/ f56 1 45"/>
                  <a:gd name="f61" fmla="*/ 34 f57 1"/>
                  <a:gd name="f62" fmla="*/ 45 f56 1"/>
                  <a:gd name="f63" fmla="*/ 10 f57 1"/>
                  <a:gd name="f64" fmla="*/ 38 f56 1"/>
                  <a:gd name="f65" fmla="*/ 5 f57 1"/>
                  <a:gd name="f66" fmla="*/ 33 f56 1"/>
                  <a:gd name="f67" fmla="*/ 14 f57 1"/>
                  <a:gd name="f68" fmla="*/ 36 f56 1"/>
                  <a:gd name="f69" fmla="*/ 8 f57 1"/>
                  <a:gd name="f70" fmla="*/ 32 f56 1"/>
                  <a:gd name="f71" fmla="*/ 13 f57 1"/>
                  <a:gd name="f72" fmla="*/ 6 f57 1"/>
                  <a:gd name="f73" fmla="*/ 24 f56 1"/>
                  <a:gd name="f74" fmla="*/ 20 f56 1"/>
                  <a:gd name="f75" fmla="*/ 18 f56 1"/>
                  <a:gd name="f76" fmla="*/ 3 f57 1"/>
                  <a:gd name="f77" fmla="*/ 7 f56 1"/>
                  <a:gd name="f78" fmla="*/ 5 f56 1"/>
                  <a:gd name="f79" fmla="*/ 0 f56 1"/>
                  <a:gd name="f80" fmla="*/ 3 f56 1"/>
                  <a:gd name="f81" fmla="*/ 16 f57 1"/>
                  <a:gd name="f82" fmla="*/ 4 f56 1"/>
                  <a:gd name="f83" fmla="*/ 17 f57 1"/>
                  <a:gd name="f84" fmla="*/ 6 f56 1"/>
                  <a:gd name="f85" fmla="*/ 19 f57 1"/>
                  <a:gd name="f86" fmla="*/ 17 f56 1"/>
                  <a:gd name="f87" fmla="*/ 22 f56 1"/>
                  <a:gd name="f88" fmla="*/ 36 f57 1"/>
                  <a:gd name="f89" fmla="*/ 26 f56 1"/>
                  <a:gd name="f90" fmla="*/ 24 f57 1"/>
                  <a:gd name="f91" fmla="*/ 28 f56 1"/>
                  <a:gd name="f92" fmla="*/ 48 f57 1"/>
                  <a:gd name="f93" fmla="*/ 37 f57 1"/>
                  <a:gd name="f94" fmla="*/ 27 f57 1"/>
                  <a:gd name="f95" fmla="*/ 25 f57 1"/>
                  <a:gd name="f96" fmla="*/ 26 f57 1"/>
                  <a:gd name="f97" fmla="*/ 34 f56 1"/>
                  <a:gd name="f98" fmla="*/ 28 f57 1"/>
                  <a:gd name="f99" fmla="*/ 35 f56 1"/>
                  <a:gd name="f100" fmla="+- f58 0 f1"/>
                  <a:gd name="f101" fmla="*/ f61 1 48"/>
                  <a:gd name="f102" fmla="*/ f62 1 45"/>
                  <a:gd name="f103" fmla="*/ f63 1 48"/>
                  <a:gd name="f104" fmla="*/ f64 1 45"/>
                  <a:gd name="f105" fmla="*/ f65 1 48"/>
                  <a:gd name="f106" fmla="*/ f66 1 45"/>
                  <a:gd name="f107" fmla="*/ f67 1 48"/>
                  <a:gd name="f108" fmla="*/ f68 1 45"/>
                  <a:gd name="f109" fmla="*/ f69 1 48"/>
                  <a:gd name="f110" fmla="*/ f70 1 45"/>
                  <a:gd name="f111" fmla="*/ f71 1 48"/>
                  <a:gd name="f112" fmla="*/ f72 1 48"/>
                  <a:gd name="f113" fmla="*/ f73 1 45"/>
                  <a:gd name="f114" fmla="*/ f74 1 45"/>
                  <a:gd name="f115" fmla="*/ f75 1 45"/>
                  <a:gd name="f116" fmla="*/ f76 1 48"/>
                  <a:gd name="f117" fmla="*/ f77 1 45"/>
                  <a:gd name="f118" fmla="*/ f78 1 45"/>
                  <a:gd name="f119" fmla="*/ f79 1 45"/>
                  <a:gd name="f120" fmla="*/ f80 1 45"/>
                  <a:gd name="f121" fmla="*/ f81 1 48"/>
                  <a:gd name="f122" fmla="*/ f82 1 45"/>
                  <a:gd name="f123" fmla="*/ f83 1 48"/>
                  <a:gd name="f124" fmla="*/ f84 1 45"/>
                  <a:gd name="f125" fmla="*/ f85 1 48"/>
                  <a:gd name="f126" fmla="*/ f86 1 45"/>
                  <a:gd name="f127" fmla="*/ f87 1 45"/>
                  <a:gd name="f128" fmla="*/ f88 1 48"/>
                  <a:gd name="f129" fmla="*/ f89 1 45"/>
                  <a:gd name="f130" fmla="*/ f90 1 48"/>
                  <a:gd name="f131" fmla="*/ f91 1 45"/>
                  <a:gd name="f132" fmla="*/ f92 1 48"/>
                  <a:gd name="f133" fmla="*/ f93 1 48"/>
                  <a:gd name="f134" fmla="*/ f94 1 48"/>
                  <a:gd name="f135" fmla="*/ f95 1 48"/>
                  <a:gd name="f136" fmla="*/ f96 1 48"/>
                  <a:gd name="f137" fmla="*/ f97 1 45"/>
                  <a:gd name="f138" fmla="*/ f98 1 48"/>
                  <a:gd name="f139" fmla="*/ f99 1 45"/>
                  <a:gd name="f140" fmla="*/ 0 1 f59"/>
                  <a:gd name="f141" fmla="*/ f53 1 f59"/>
                  <a:gd name="f142" fmla="*/ 0 1 f60"/>
                  <a:gd name="f143" fmla="*/ f54 1 f60"/>
                  <a:gd name="f144" fmla="*/ f101 1 f59"/>
                  <a:gd name="f145" fmla="*/ f102 1 f60"/>
                  <a:gd name="f146" fmla="*/ f103 1 f59"/>
                  <a:gd name="f147" fmla="*/ f104 1 f60"/>
                  <a:gd name="f148" fmla="*/ f105 1 f59"/>
                  <a:gd name="f149" fmla="*/ f106 1 f60"/>
                  <a:gd name="f150" fmla="*/ f107 1 f59"/>
                  <a:gd name="f151" fmla="*/ f108 1 f60"/>
                  <a:gd name="f152" fmla="*/ f109 1 f59"/>
                  <a:gd name="f153" fmla="*/ f110 1 f60"/>
                  <a:gd name="f154" fmla="*/ f111 1 f59"/>
                  <a:gd name="f155" fmla="*/ f112 1 f59"/>
                  <a:gd name="f156" fmla="*/ f113 1 f60"/>
                  <a:gd name="f157" fmla="*/ f114 1 f60"/>
                  <a:gd name="f158" fmla="*/ f115 1 f60"/>
                  <a:gd name="f159" fmla="*/ f116 1 f59"/>
                  <a:gd name="f160" fmla="*/ f117 1 f60"/>
                  <a:gd name="f161" fmla="*/ f118 1 f60"/>
                  <a:gd name="f162" fmla="*/ f119 1 f60"/>
                  <a:gd name="f163" fmla="*/ f120 1 f60"/>
                  <a:gd name="f164" fmla="*/ f121 1 f59"/>
                  <a:gd name="f165" fmla="*/ f122 1 f60"/>
                  <a:gd name="f166" fmla="*/ f123 1 f59"/>
                  <a:gd name="f167" fmla="*/ f124 1 f60"/>
                  <a:gd name="f168" fmla="*/ f125 1 f59"/>
                  <a:gd name="f169" fmla="*/ f126 1 f60"/>
                  <a:gd name="f170" fmla="*/ f127 1 f60"/>
                  <a:gd name="f171" fmla="*/ f128 1 f59"/>
                  <a:gd name="f172" fmla="*/ f129 1 f60"/>
                  <a:gd name="f173" fmla="*/ f130 1 f59"/>
                  <a:gd name="f174" fmla="*/ f131 1 f60"/>
                  <a:gd name="f175" fmla="*/ f132 1 f59"/>
                  <a:gd name="f176" fmla="*/ f133 1 f59"/>
                  <a:gd name="f177" fmla="*/ f134 1 f59"/>
                  <a:gd name="f178" fmla="*/ f135 1 f59"/>
                  <a:gd name="f179" fmla="*/ f136 1 f59"/>
                  <a:gd name="f180" fmla="*/ f137 1 f60"/>
                  <a:gd name="f181" fmla="*/ f138 1 f59"/>
                  <a:gd name="f182" fmla="*/ f139 1 f60"/>
                  <a:gd name="f183" fmla="*/ f140 f50 1"/>
                  <a:gd name="f184" fmla="*/ f141 f50 1"/>
                  <a:gd name="f185" fmla="*/ f143 f51 1"/>
                  <a:gd name="f186" fmla="*/ f142 f51 1"/>
                  <a:gd name="f187" fmla="*/ f144 f50 1"/>
                  <a:gd name="f188" fmla="*/ f145 f51 1"/>
                  <a:gd name="f189" fmla="*/ f146 f50 1"/>
                  <a:gd name="f190" fmla="*/ f147 f51 1"/>
                  <a:gd name="f191" fmla="*/ f148 f50 1"/>
                  <a:gd name="f192" fmla="*/ f149 f51 1"/>
                  <a:gd name="f193" fmla="*/ f150 f50 1"/>
                  <a:gd name="f194" fmla="*/ f151 f51 1"/>
                  <a:gd name="f195" fmla="*/ f152 f50 1"/>
                  <a:gd name="f196" fmla="*/ f153 f51 1"/>
                  <a:gd name="f197" fmla="*/ f154 f50 1"/>
                  <a:gd name="f198" fmla="*/ f155 f50 1"/>
                  <a:gd name="f199" fmla="*/ f156 f51 1"/>
                  <a:gd name="f200" fmla="*/ f157 f51 1"/>
                  <a:gd name="f201" fmla="*/ f158 f51 1"/>
                  <a:gd name="f202" fmla="*/ f159 f50 1"/>
                  <a:gd name="f203" fmla="*/ f160 f51 1"/>
                  <a:gd name="f204" fmla="*/ f161 f51 1"/>
                  <a:gd name="f205" fmla="*/ f162 f51 1"/>
                  <a:gd name="f206" fmla="*/ f163 f51 1"/>
                  <a:gd name="f207" fmla="*/ f164 f50 1"/>
                  <a:gd name="f208" fmla="*/ f165 f51 1"/>
                  <a:gd name="f209" fmla="*/ f166 f50 1"/>
                  <a:gd name="f210" fmla="*/ f167 f51 1"/>
                  <a:gd name="f211" fmla="*/ f168 f50 1"/>
                  <a:gd name="f212" fmla="*/ f169 f51 1"/>
                  <a:gd name="f213" fmla="*/ f170 f51 1"/>
                  <a:gd name="f214" fmla="*/ f171 f50 1"/>
                  <a:gd name="f215" fmla="*/ f172 f51 1"/>
                  <a:gd name="f216" fmla="*/ f173 f50 1"/>
                  <a:gd name="f217" fmla="*/ f174 f51 1"/>
                  <a:gd name="f218" fmla="*/ f175 f50 1"/>
                  <a:gd name="f219" fmla="*/ f176 f50 1"/>
                  <a:gd name="f220" fmla="*/ f177 f50 1"/>
                  <a:gd name="f221" fmla="*/ f178 f50 1"/>
                  <a:gd name="f222" fmla="*/ f179 f50 1"/>
                  <a:gd name="f223" fmla="*/ f180 f51 1"/>
                  <a:gd name="f224" fmla="*/ f181 f50 1"/>
                  <a:gd name="f225" fmla="*/ f182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87" y="f188"/>
                  </a:cxn>
                  <a:cxn ang="f100">
                    <a:pos x="f189" y="f190"/>
                  </a:cxn>
                  <a:cxn ang="f100">
                    <a:pos x="f191" y="f192"/>
                  </a:cxn>
                  <a:cxn ang="f100">
                    <a:pos x="f193" y="f194"/>
                  </a:cxn>
                  <a:cxn ang="f100">
                    <a:pos x="f195" y="f196"/>
                  </a:cxn>
                  <a:cxn ang="f100">
                    <a:pos x="f197" y="f196"/>
                  </a:cxn>
                  <a:cxn ang="f100">
                    <a:pos x="f198" y="f199"/>
                  </a:cxn>
                  <a:cxn ang="f100">
                    <a:pos x="f191" y="f200"/>
                  </a:cxn>
                  <a:cxn ang="f100">
                    <a:pos x="f198" y="f201"/>
                  </a:cxn>
                  <a:cxn ang="f100">
                    <a:pos x="f202" y="f203"/>
                  </a:cxn>
                  <a:cxn ang="f100">
                    <a:pos x="f191" y="f204"/>
                  </a:cxn>
                  <a:cxn ang="f100">
                    <a:pos x="f202" y="f205"/>
                  </a:cxn>
                  <a:cxn ang="f100">
                    <a:pos x="f195" y="f206"/>
                  </a:cxn>
                  <a:cxn ang="f100">
                    <a:pos x="f207" y="f208"/>
                  </a:cxn>
                  <a:cxn ang="f100">
                    <a:pos x="f209" y="f210"/>
                  </a:cxn>
                  <a:cxn ang="f100">
                    <a:pos x="f211" y="f212"/>
                  </a:cxn>
                  <a:cxn ang="f100">
                    <a:pos x="f209" y="f213"/>
                  </a:cxn>
                  <a:cxn ang="f100">
                    <a:pos x="f214" y="f215"/>
                  </a:cxn>
                  <a:cxn ang="f100">
                    <a:pos x="f216" y="f217"/>
                  </a:cxn>
                  <a:cxn ang="f100">
                    <a:pos x="f218" y="f196"/>
                  </a:cxn>
                  <a:cxn ang="f100">
                    <a:pos x="f219" y="f192"/>
                  </a:cxn>
                  <a:cxn ang="f100">
                    <a:pos x="f220" y="f196"/>
                  </a:cxn>
                  <a:cxn ang="f100">
                    <a:pos x="f221" y="f192"/>
                  </a:cxn>
                  <a:cxn ang="f100">
                    <a:pos x="f222" y="f223"/>
                  </a:cxn>
                  <a:cxn ang="f100">
                    <a:pos x="f224" y="f225"/>
                  </a:cxn>
                  <a:cxn ang="f100">
                    <a:pos x="f187" y="f188"/>
                  </a:cxn>
                </a:cxnLst>
                <a:rect l="f183" t="f186" r="f184" b="f185"/>
                <a:pathLst>
                  <a:path w="48" h="45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15" y="f8"/>
                      <a:pt x="f13" y="f16"/>
                      <a:pt x="f20" y="f16"/>
                    </a:cubicBezTo>
                    <a:cubicBezTo>
                      <a:pt x="f21" y="f8"/>
                      <a:pt x="f22" y="f8"/>
                      <a:pt x="f15" y="f23"/>
                    </a:cubicBezTo>
                    <a:cubicBezTo>
                      <a:pt x="f22" y="f24"/>
                      <a:pt x="f25" y="f19"/>
                      <a:pt x="f26" y="f23"/>
                    </a:cubicBezTo>
                    <a:cubicBezTo>
                      <a:pt x="f21" y="f27"/>
                      <a:pt x="f15" y="f28"/>
                      <a:pt x="f17" y="f29"/>
                    </a:cubicBezTo>
                    <a:cubicBezTo>
                      <a:pt x="f30" y="f31"/>
                      <a:pt x="f32" y="f33"/>
                      <a:pt x="f18" y="f34"/>
                    </a:cubicBezTo>
                    <a:cubicBezTo>
                      <a:pt x="f17" y="f35"/>
                      <a:pt x="f36" y="f35"/>
                      <a:pt x="f17" y="f37"/>
                    </a:cubicBezTo>
                    <a:cubicBezTo>
                      <a:pt x="f38" y="f39"/>
                      <a:pt x="f30" y="f25"/>
                      <a:pt x="f32" y="f36"/>
                    </a:cubicBezTo>
                    <a:cubicBezTo>
                      <a:pt x="f5" y="f32"/>
                      <a:pt x="f32" y="f18"/>
                      <a:pt x="f18" y="f18"/>
                    </a:cubicBezTo>
                    <a:cubicBezTo>
                      <a:pt x="f17" y="f32"/>
                      <a:pt x="f38" y="f38"/>
                      <a:pt x="f32" y="f5"/>
                    </a:cubicBezTo>
                    <a:cubicBezTo>
                      <a:pt x="f18" y="f5"/>
                      <a:pt x="f17" y="f38"/>
                      <a:pt x="f15" y="f32"/>
                    </a:cubicBezTo>
                    <a:cubicBezTo>
                      <a:pt x="f25" y="f30"/>
                      <a:pt x="f26" y="f17"/>
                      <a:pt x="f40" y="f30"/>
                    </a:cubicBezTo>
                    <a:cubicBezTo>
                      <a:pt x="f11" y="f30"/>
                      <a:pt x="f11" y="f18"/>
                      <a:pt x="f11" y="f17"/>
                    </a:cubicBezTo>
                    <a:cubicBezTo>
                      <a:pt x="f26" y="f13"/>
                      <a:pt x="f40" y="f20"/>
                      <a:pt x="f35" y="f11"/>
                    </a:cubicBezTo>
                    <a:cubicBezTo>
                      <a:pt x="f41" y="f35"/>
                      <a:pt x="f41" y="f41"/>
                      <a:pt x="f11" y="f33"/>
                    </a:cubicBezTo>
                    <a:cubicBezTo>
                      <a:pt x="f31" y="f28"/>
                      <a:pt x="f42" y="f31"/>
                      <a:pt x="f16" y="f43"/>
                    </a:cubicBezTo>
                    <a:cubicBezTo>
                      <a:pt x="f23" y="f27"/>
                      <a:pt x="f27" y="f43"/>
                      <a:pt x="f29" y="f27"/>
                    </a:cubicBezTo>
                    <a:cubicBezTo>
                      <a:pt x="f23" y="f24"/>
                      <a:pt x="f44" y="f42"/>
                      <a:pt x="f6" y="f23"/>
                    </a:cubicBezTo>
                    <a:cubicBezTo>
                      <a:pt x="f7" y="f8"/>
                      <a:pt x="f45" y="f19"/>
                      <a:pt x="f46" y="f19"/>
                    </a:cubicBezTo>
                    <a:cubicBezTo>
                      <a:pt x="f8" y="f19"/>
                      <a:pt x="f24" y="f23"/>
                      <a:pt x="f28" y="f23"/>
                    </a:cubicBezTo>
                    <a:cubicBezTo>
                      <a:pt x="f43" y="f24"/>
                      <a:pt x="f9" y="f23"/>
                      <a:pt x="f9" y="f19"/>
                    </a:cubicBezTo>
                    <a:cubicBezTo>
                      <a:pt x="f9" y="f47"/>
                      <a:pt x="f43" y="f8"/>
                      <a:pt x="f43" y="f8"/>
                    </a:cubicBezTo>
                    <a:cubicBezTo>
                      <a:pt x="f28" y="f8"/>
                      <a:pt x="f27" y="f47"/>
                      <a:pt x="f27" y="f47"/>
                    </a:cubicBezTo>
                    <a:cubicBezTo>
                      <a:pt x="f43" y="f45"/>
                      <a:pt x="f24" y="f48"/>
                      <a:pt x="f8" y="f7"/>
                    </a:cubicBezTo>
                    <a:close/>
                  </a:path>
                </a:pathLst>
              </a:custGeom>
              <a:solidFill>
                <a:srgbClr val="8228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 58">
                <a:extLst>
                  <a:ext uri="{FF2B5EF4-FFF2-40B4-BE49-F238E27FC236}">
                    <a16:creationId xmlns:a16="http://schemas.microsoft.com/office/drawing/2014/main" id="{567F0D3E-2A83-83A8-374D-ADC1F72E5215}"/>
                  </a:ext>
                </a:extLst>
              </p:cNvPr>
              <p:cNvSpPr/>
              <p:nvPr/>
            </p:nvSpPr>
            <p:spPr>
              <a:xfrm>
                <a:off x="3657600" y="2424110"/>
                <a:ext cx="76196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50"/>
                  <a:gd name="f8" fmla="val 11"/>
                  <a:gd name="f9" fmla="val 15"/>
                  <a:gd name="f10" fmla="val 1"/>
                  <a:gd name="f11" fmla="val 19"/>
                  <a:gd name="f12" fmla="val 2"/>
                  <a:gd name="f13" fmla="val 7"/>
                  <a:gd name="f14" fmla="val 9"/>
                  <a:gd name="f15" fmla="val 18"/>
                  <a:gd name="f16" fmla="val 10"/>
                  <a:gd name="f17" fmla="val 17"/>
                  <a:gd name="f18" fmla="val 12"/>
                  <a:gd name="f19" fmla="val 14"/>
                  <a:gd name="f20" fmla="val 22"/>
                  <a:gd name="f21" fmla="val 13"/>
                  <a:gd name="f22" fmla="val 29"/>
                  <a:gd name="f23" fmla="val 35"/>
                  <a:gd name="f24" fmla="val 41"/>
                  <a:gd name="f25" fmla="val 8"/>
                  <a:gd name="f26" fmla="val 45"/>
                  <a:gd name="f27" fmla="val 46"/>
                  <a:gd name="f28" fmla="val 47"/>
                  <a:gd name="f29" fmla="val 48"/>
                  <a:gd name="f30" fmla="val 49"/>
                  <a:gd name="f31" fmla="val 4"/>
                  <a:gd name="f32" fmla="val 33"/>
                  <a:gd name="f33" fmla="val 25"/>
                  <a:gd name="f34" fmla="val 16"/>
                  <a:gd name="f35" fmla="val 6"/>
                  <a:gd name="f36" fmla="val 3"/>
                  <a:gd name="f37" fmla="+- 0 0 -90"/>
                  <a:gd name="f38" fmla="*/ f3 1 20"/>
                  <a:gd name="f39" fmla="*/ f4 1 50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20"/>
                  <a:gd name="f48" fmla="*/ f44 1 50"/>
                  <a:gd name="f49" fmla="*/ 11 f45 1"/>
                  <a:gd name="f50" fmla="*/ 0 f44 1"/>
                  <a:gd name="f51" fmla="*/ 20 f45 1"/>
                  <a:gd name="f52" fmla="*/ 7 f44 1"/>
                  <a:gd name="f53" fmla="*/ 17 f45 1"/>
                  <a:gd name="f54" fmla="*/ 12 f44 1"/>
                  <a:gd name="f55" fmla="*/ 13 f45 1"/>
                  <a:gd name="f56" fmla="*/ 29 f44 1"/>
                  <a:gd name="f57" fmla="*/ 8 f45 1"/>
                  <a:gd name="f58" fmla="*/ 45 f44 1"/>
                  <a:gd name="f59" fmla="*/ 47 f44 1"/>
                  <a:gd name="f60" fmla="*/ 10 f45 1"/>
                  <a:gd name="f61" fmla="*/ 46 f44 1"/>
                  <a:gd name="f62" fmla="*/ 9 f45 1"/>
                  <a:gd name="f63" fmla="*/ 49 f44 1"/>
                  <a:gd name="f64" fmla="*/ 7 f45 1"/>
                  <a:gd name="f65" fmla="*/ 1 f45 1"/>
                  <a:gd name="f66" fmla="*/ 41 f44 1"/>
                  <a:gd name="f67" fmla="*/ 0 f45 1"/>
                  <a:gd name="f68" fmla="*/ 16 f44 1"/>
                  <a:gd name="f69" fmla="*/ 6 f44 1"/>
                  <a:gd name="f70" fmla="*/ 4 f45 1"/>
                  <a:gd name="f71" fmla="*/ 2 f44 1"/>
                  <a:gd name="f72" fmla="+- f46 0 f1"/>
                  <a:gd name="f73" fmla="*/ f49 1 20"/>
                  <a:gd name="f74" fmla="*/ f50 1 50"/>
                  <a:gd name="f75" fmla="*/ f51 1 20"/>
                  <a:gd name="f76" fmla="*/ f52 1 50"/>
                  <a:gd name="f77" fmla="*/ f53 1 20"/>
                  <a:gd name="f78" fmla="*/ f54 1 50"/>
                  <a:gd name="f79" fmla="*/ f55 1 20"/>
                  <a:gd name="f80" fmla="*/ f56 1 50"/>
                  <a:gd name="f81" fmla="*/ f57 1 20"/>
                  <a:gd name="f82" fmla="*/ f58 1 50"/>
                  <a:gd name="f83" fmla="*/ f59 1 50"/>
                  <a:gd name="f84" fmla="*/ f60 1 20"/>
                  <a:gd name="f85" fmla="*/ f61 1 50"/>
                  <a:gd name="f86" fmla="*/ f62 1 20"/>
                  <a:gd name="f87" fmla="*/ f63 1 50"/>
                  <a:gd name="f88" fmla="*/ f64 1 20"/>
                  <a:gd name="f89" fmla="*/ f65 1 20"/>
                  <a:gd name="f90" fmla="*/ f66 1 50"/>
                  <a:gd name="f91" fmla="*/ f67 1 20"/>
                  <a:gd name="f92" fmla="*/ f68 1 50"/>
                  <a:gd name="f93" fmla="*/ f69 1 50"/>
                  <a:gd name="f94" fmla="*/ f70 1 20"/>
                  <a:gd name="f95" fmla="*/ f71 1 50"/>
                  <a:gd name="f96" fmla="*/ 0 1 f47"/>
                  <a:gd name="f97" fmla="*/ f41 1 f47"/>
                  <a:gd name="f98" fmla="*/ 0 1 f48"/>
                  <a:gd name="f99" fmla="*/ f42 1 f48"/>
                  <a:gd name="f100" fmla="*/ f73 1 f47"/>
                  <a:gd name="f101" fmla="*/ f74 1 f48"/>
                  <a:gd name="f102" fmla="*/ f75 1 f47"/>
                  <a:gd name="f103" fmla="*/ f76 1 f48"/>
                  <a:gd name="f104" fmla="*/ f77 1 f47"/>
                  <a:gd name="f105" fmla="*/ f78 1 f48"/>
                  <a:gd name="f106" fmla="*/ f79 1 f47"/>
                  <a:gd name="f107" fmla="*/ f80 1 f48"/>
                  <a:gd name="f108" fmla="*/ f81 1 f47"/>
                  <a:gd name="f109" fmla="*/ f82 1 f48"/>
                  <a:gd name="f110" fmla="*/ f83 1 f48"/>
                  <a:gd name="f111" fmla="*/ f84 1 f47"/>
                  <a:gd name="f112" fmla="*/ f85 1 f48"/>
                  <a:gd name="f113" fmla="*/ f86 1 f47"/>
                  <a:gd name="f114" fmla="*/ f87 1 f48"/>
                  <a:gd name="f115" fmla="*/ f88 1 f47"/>
                  <a:gd name="f116" fmla="*/ f89 1 f47"/>
                  <a:gd name="f117" fmla="*/ f90 1 f48"/>
                  <a:gd name="f118" fmla="*/ f91 1 f47"/>
                  <a:gd name="f119" fmla="*/ f92 1 f48"/>
                  <a:gd name="f120" fmla="*/ f93 1 f48"/>
                  <a:gd name="f121" fmla="*/ f94 1 f47"/>
                  <a:gd name="f122" fmla="*/ f95 1 f48"/>
                  <a:gd name="f123" fmla="*/ f96 f38 1"/>
                  <a:gd name="f124" fmla="*/ f97 f38 1"/>
                  <a:gd name="f125" fmla="*/ f99 f39 1"/>
                  <a:gd name="f126" fmla="*/ f98 f39 1"/>
                  <a:gd name="f127" fmla="*/ f100 f38 1"/>
                  <a:gd name="f128" fmla="*/ f101 f39 1"/>
                  <a:gd name="f129" fmla="*/ f102 f38 1"/>
                  <a:gd name="f130" fmla="*/ f103 f39 1"/>
                  <a:gd name="f131" fmla="*/ f104 f38 1"/>
                  <a:gd name="f132" fmla="*/ f105 f39 1"/>
                  <a:gd name="f133" fmla="*/ f106 f38 1"/>
                  <a:gd name="f134" fmla="*/ f107 f39 1"/>
                  <a:gd name="f135" fmla="*/ f108 f38 1"/>
                  <a:gd name="f136" fmla="*/ f109 f39 1"/>
                  <a:gd name="f137" fmla="*/ f110 f39 1"/>
                  <a:gd name="f138" fmla="*/ f111 f38 1"/>
                  <a:gd name="f139" fmla="*/ f112 f39 1"/>
                  <a:gd name="f140" fmla="*/ f113 f38 1"/>
                  <a:gd name="f141" fmla="*/ f114 f39 1"/>
                  <a:gd name="f142" fmla="*/ f115 f38 1"/>
                  <a:gd name="f143" fmla="*/ f116 f38 1"/>
                  <a:gd name="f144" fmla="*/ f117 f39 1"/>
                  <a:gd name="f145" fmla="*/ f118 f38 1"/>
                  <a:gd name="f146" fmla="*/ f119 f39 1"/>
                  <a:gd name="f147" fmla="*/ f120 f39 1"/>
                  <a:gd name="f148" fmla="*/ f121 f38 1"/>
                  <a:gd name="f149" fmla="*/ f122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36"/>
                  </a:cxn>
                  <a:cxn ang="f72">
                    <a:pos x="f135" y="f137"/>
                  </a:cxn>
                  <a:cxn ang="f72">
                    <a:pos x="f138" y="f139"/>
                  </a:cxn>
                  <a:cxn ang="f72">
                    <a:pos x="f140" y="f141"/>
                  </a:cxn>
                  <a:cxn ang="f72">
                    <a:pos x="f142" y="f141"/>
                  </a:cxn>
                  <a:cxn ang="f72">
                    <a:pos x="f143" y="f144"/>
                  </a:cxn>
                  <a:cxn ang="f72">
                    <a:pos x="f145" y="f146"/>
                  </a:cxn>
                  <a:cxn ang="f72">
                    <a:pos x="f143" y="f147"/>
                  </a:cxn>
                  <a:cxn ang="f72">
                    <a:pos x="f148" y="f149"/>
                  </a:cxn>
                  <a:cxn ang="f72">
                    <a:pos x="f127" y="f128"/>
                  </a:cxn>
                </a:cxnLst>
                <a:rect l="f123" t="f126" r="f124" b="f125"/>
                <a:pathLst>
                  <a:path w="20" h="50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1" y="f14"/>
                      <a:pt x="f15" y="f16"/>
                      <a:pt x="f17" y="f18"/>
                    </a:cubicBezTo>
                    <a:cubicBezTo>
                      <a:pt x="f19" y="f17"/>
                      <a:pt x="f18" y="f20"/>
                      <a:pt x="f21" y="f22"/>
                    </a:cubicBezTo>
                    <a:cubicBezTo>
                      <a:pt x="f19" y="f23"/>
                      <a:pt x="f21" y="f24"/>
                      <a:pt x="f25" y="f26"/>
                    </a:cubicBezTo>
                    <a:cubicBezTo>
                      <a:pt x="f13" y="f27"/>
                      <a:pt x="f13" y="f27"/>
                      <a:pt x="f25" y="f28"/>
                    </a:cubicBezTo>
                    <a:cubicBezTo>
                      <a:pt x="f25" y="f28"/>
                      <a:pt x="f14" y="f27"/>
                      <a:pt x="f16" y="f27"/>
                    </a:cubicBezTo>
                    <a:cubicBezTo>
                      <a:pt x="f8" y="f28"/>
                      <a:pt x="f8" y="f29"/>
                      <a:pt x="f14" y="f30"/>
                    </a:cubicBezTo>
                    <a:cubicBezTo>
                      <a:pt x="f14" y="f7"/>
                      <a:pt x="f25" y="f7"/>
                      <a:pt x="f13" y="f30"/>
                    </a:cubicBezTo>
                    <a:cubicBezTo>
                      <a:pt x="f31" y="f28"/>
                      <a:pt x="f12" y="f26"/>
                      <a:pt x="f10" y="f24"/>
                    </a:cubicBezTo>
                    <a:cubicBezTo>
                      <a:pt x="f10" y="f32"/>
                      <a:pt x="f5" y="f33"/>
                      <a:pt x="f5" y="f34"/>
                    </a:cubicBezTo>
                    <a:cubicBezTo>
                      <a:pt x="f10" y="f21"/>
                      <a:pt x="f5" y="f14"/>
                      <a:pt x="f10" y="f35"/>
                    </a:cubicBezTo>
                    <a:cubicBezTo>
                      <a:pt x="f12" y="f31"/>
                      <a:pt x="f12" y="f12"/>
                      <a:pt x="f31" y="f12"/>
                    </a:cubicBezTo>
                    <a:cubicBezTo>
                      <a:pt x="f13" y="f36"/>
                      <a:pt x="f14" y="f36"/>
                      <a:pt x="f8" y="f5"/>
                    </a:cubicBezTo>
                    <a:close/>
                  </a:path>
                </a:pathLst>
              </a:custGeom>
              <a:solidFill>
                <a:srgbClr val="D58C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 59">
                <a:extLst>
                  <a:ext uri="{FF2B5EF4-FFF2-40B4-BE49-F238E27FC236}">
                    <a16:creationId xmlns:a16="http://schemas.microsoft.com/office/drawing/2014/main" id="{DA054C27-E06F-1572-FDF8-B9DBE8E12C53}"/>
                  </a:ext>
                </a:extLst>
              </p:cNvPr>
              <p:cNvSpPr/>
              <p:nvPr/>
            </p:nvSpPr>
            <p:spPr>
              <a:xfrm>
                <a:off x="5002216" y="1408111"/>
                <a:ext cx="90489" cy="3397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90"/>
                  <a:gd name="f8" fmla="val 7"/>
                  <a:gd name="f9" fmla="val 82"/>
                  <a:gd name="f10" fmla="val 5"/>
                  <a:gd name="f11" fmla="val 81"/>
                  <a:gd name="f12" fmla="val 4"/>
                  <a:gd name="f13" fmla="val 79"/>
                  <a:gd name="f14" fmla="val 77"/>
                  <a:gd name="f15" fmla="val 6"/>
                  <a:gd name="f16" fmla="val 74"/>
                  <a:gd name="f17" fmla="val 3"/>
                  <a:gd name="f18" fmla="val 70"/>
                  <a:gd name="f19" fmla="val 67"/>
                  <a:gd name="f20" fmla="val 66"/>
                  <a:gd name="f21" fmla="val 64"/>
                  <a:gd name="f22" fmla="val 62"/>
                  <a:gd name="f23" fmla="val 50"/>
                  <a:gd name="f24" fmla="val 38"/>
                  <a:gd name="f25" fmla="val 2"/>
                  <a:gd name="f26" fmla="val 25"/>
                  <a:gd name="f27" fmla="val 1"/>
                  <a:gd name="f28" fmla="val 23"/>
                  <a:gd name="f29" fmla="val 22"/>
                  <a:gd name="f30" fmla="val 20"/>
                  <a:gd name="f31" fmla="val 18"/>
                  <a:gd name="f32" fmla="val 17"/>
                  <a:gd name="f33" fmla="val 19"/>
                  <a:gd name="f34" fmla="val 21"/>
                  <a:gd name="f35" fmla="val 8"/>
                  <a:gd name="f36" fmla="val 33"/>
                  <a:gd name="f37" fmla="val 12"/>
                  <a:gd name="f38" fmla="val 45"/>
                  <a:gd name="f39" fmla="val 10"/>
                  <a:gd name="f40" fmla="val 58"/>
                  <a:gd name="f41" fmla="val 55"/>
                  <a:gd name="f42" fmla="val 53"/>
                  <a:gd name="f43" fmla="val 11"/>
                  <a:gd name="f44" fmla="val 49"/>
                  <a:gd name="f45" fmla="val 47"/>
                  <a:gd name="f46" fmla="val 14"/>
                  <a:gd name="f47" fmla="val 15"/>
                  <a:gd name="f48" fmla="val 51"/>
                  <a:gd name="f49" fmla="val 52"/>
                  <a:gd name="f50" fmla="val 39"/>
                  <a:gd name="f51" fmla="val 16"/>
                  <a:gd name="f52" fmla="val 26"/>
                  <a:gd name="f53" fmla="val 13"/>
                  <a:gd name="f54" fmla="val 9"/>
                  <a:gd name="f55" fmla="val 27"/>
                  <a:gd name="f56" fmla="val 35"/>
                  <a:gd name="f57" fmla="val 42"/>
                  <a:gd name="f58" fmla="val 48"/>
                  <a:gd name="f59" fmla="val 54"/>
                  <a:gd name="f60" fmla="val 59"/>
                  <a:gd name="f61" fmla="val 60"/>
                  <a:gd name="f62" fmla="val 65"/>
                  <a:gd name="f63" fmla="val 69"/>
                  <a:gd name="f64" fmla="val 73"/>
                  <a:gd name="f65" fmla="val 75"/>
                  <a:gd name="f66" fmla="val 78"/>
                  <a:gd name="f67" fmla="val 83"/>
                  <a:gd name="f68" fmla="val 84"/>
                  <a:gd name="f69" fmla="val 86"/>
                  <a:gd name="f70" fmla="val 88"/>
                  <a:gd name="f71" fmla="val 89"/>
                  <a:gd name="f72" fmla="val 80"/>
                  <a:gd name="f73" fmla="+- 0 0 -90"/>
                  <a:gd name="f74" fmla="*/ f3 1 24"/>
                  <a:gd name="f75" fmla="*/ f4 1 90"/>
                  <a:gd name="f76" fmla="val f5"/>
                  <a:gd name="f77" fmla="val f6"/>
                  <a:gd name="f78" fmla="val f7"/>
                  <a:gd name="f79" fmla="*/ f73 f0 1"/>
                  <a:gd name="f80" fmla="+- f78 0 f76"/>
                  <a:gd name="f81" fmla="+- f77 0 f76"/>
                  <a:gd name="f82" fmla="*/ f79 1 f2"/>
                  <a:gd name="f83" fmla="*/ f81 1 24"/>
                  <a:gd name="f84" fmla="*/ f80 1 90"/>
                  <a:gd name="f85" fmla="*/ 7 f81 1"/>
                  <a:gd name="f86" fmla="*/ 82 f80 1"/>
                  <a:gd name="f87" fmla="*/ 4 f81 1"/>
                  <a:gd name="f88" fmla="*/ 77 f80 1"/>
                  <a:gd name="f89" fmla="*/ 67 f80 1"/>
                  <a:gd name="f90" fmla="*/ 6 f81 1"/>
                  <a:gd name="f91" fmla="*/ 62 f80 1"/>
                  <a:gd name="f92" fmla="*/ 2 f81 1"/>
                  <a:gd name="f93" fmla="*/ 25 f80 1"/>
                  <a:gd name="f94" fmla="*/ 1 f81 1"/>
                  <a:gd name="f95" fmla="*/ 22 f80 1"/>
                  <a:gd name="f96" fmla="*/ 17 f80 1"/>
                  <a:gd name="f97" fmla="*/ 5 f81 1"/>
                  <a:gd name="f98" fmla="*/ 21 f80 1"/>
                  <a:gd name="f99" fmla="*/ 10 f81 1"/>
                  <a:gd name="f100" fmla="*/ 58 f80 1"/>
                  <a:gd name="f101" fmla="*/ 50 f80 1"/>
                  <a:gd name="f102" fmla="*/ 12 f81 1"/>
                  <a:gd name="f103" fmla="*/ 47 f80 1"/>
                  <a:gd name="f104" fmla="*/ 15 f81 1"/>
                  <a:gd name="f105" fmla="*/ 53 f80 1"/>
                  <a:gd name="f106" fmla="*/ 14 f81 1"/>
                  <a:gd name="f107" fmla="*/ 13 f80 1"/>
                  <a:gd name="f108" fmla="*/ 3 f80 1"/>
                  <a:gd name="f109" fmla="*/ 0 f80 1"/>
                  <a:gd name="f110" fmla="*/ 16 f81 1"/>
                  <a:gd name="f111" fmla="*/ 18 f81 1"/>
                  <a:gd name="f112" fmla="*/ 12 f80 1"/>
                  <a:gd name="f113" fmla="*/ 19 f81 1"/>
                  <a:gd name="f114" fmla="*/ 35 f80 1"/>
                  <a:gd name="f115" fmla="*/ 21 f81 1"/>
                  <a:gd name="f116" fmla="*/ 54 f80 1"/>
                  <a:gd name="f117" fmla="*/ 55 f80 1"/>
                  <a:gd name="f118" fmla="*/ 24 f81 1"/>
                  <a:gd name="f119" fmla="*/ 60 f80 1"/>
                  <a:gd name="f120" fmla="*/ 20 f81 1"/>
                  <a:gd name="f121" fmla="*/ 73 f80 1"/>
                  <a:gd name="f122" fmla="*/ 81 f80 1"/>
                  <a:gd name="f123" fmla="*/ 86 f80 1"/>
                  <a:gd name="f124" fmla="*/ 90 f80 1"/>
                  <a:gd name="f125" fmla="*/ 17 f81 1"/>
                  <a:gd name="f126" fmla="*/ 11 f81 1"/>
                  <a:gd name="f127" fmla="*/ 79 f80 1"/>
                  <a:gd name="f128" fmla="*/ 9 f81 1"/>
                  <a:gd name="f129" fmla="*/ 78 f80 1"/>
                  <a:gd name="f130" fmla="+- f82 0 f1"/>
                  <a:gd name="f131" fmla="*/ f85 1 24"/>
                  <a:gd name="f132" fmla="*/ f86 1 90"/>
                  <a:gd name="f133" fmla="*/ f87 1 24"/>
                  <a:gd name="f134" fmla="*/ f88 1 90"/>
                  <a:gd name="f135" fmla="*/ f89 1 90"/>
                  <a:gd name="f136" fmla="*/ f90 1 24"/>
                  <a:gd name="f137" fmla="*/ f91 1 90"/>
                  <a:gd name="f138" fmla="*/ f92 1 24"/>
                  <a:gd name="f139" fmla="*/ f93 1 90"/>
                  <a:gd name="f140" fmla="*/ f94 1 24"/>
                  <a:gd name="f141" fmla="*/ f95 1 90"/>
                  <a:gd name="f142" fmla="*/ f96 1 90"/>
                  <a:gd name="f143" fmla="*/ f97 1 24"/>
                  <a:gd name="f144" fmla="*/ f98 1 90"/>
                  <a:gd name="f145" fmla="*/ f99 1 24"/>
                  <a:gd name="f146" fmla="*/ f100 1 90"/>
                  <a:gd name="f147" fmla="*/ f101 1 90"/>
                  <a:gd name="f148" fmla="*/ f102 1 24"/>
                  <a:gd name="f149" fmla="*/ f103 1 90"/>
                  <a:gd name="f150" fmla="*/ f104 1 24"/>
                  <a:gd name="f151" fmla="*/ f105 1 90"/>
                  <a:gd name="f152" fmla="*/ f106 1 24"/>
                  <a:gd name="f153" fmla="*/ f107 1 90"/>
                  <a:gd name="f154" fmla="*/ f108 1 90"/>
                  <a:gd name="f155" fmla="*/ f109 1 90"/>
                  <a:gd name="f156" fmla="*/ f110 1 24"/>
                  <a:gd name="f157" fmla="*/ f111 1 24"/>
                  <a:gd name="f158" fmla="*/ f112 1 90"/>
                  <a:gd name="f159" fmla="*/ f113 1 24"/>
                  <a:gd name="f160" fmla="*/ f114 1 90"/>
                  <a:gd name="f161" fmla="*/ f115 1 24"/>
                  <a:gd name="f162" fmla="*/ f116 1 90"/>
                  <a:gd name="f163" fmla="*/ f117 1 90"/>
                  <a:gd name="f164" fmla="*/ f118 1 24"/>
                  <a:gd name="f165" fmla="*/ f119 1 90"/>
                  <a:gd name="f166" fmla="*/ f120 1 24"/>
                  <a:gd name="f167" fmla="*/ f121 1 90"/>
                  <a:gd name="f168" fmla="*/ f122 1 90"/>
                  <a:gd name="f169" fmla="*/ f123 1 90"/>
                  <a:gd name="f170" fmla="*/ f124 1 90"/>
                  <a:gd name="f171" fmla="*/ f125 1 24"/>
                  <a:gd name="f172" fmla="*/ f126 1 24"/>
                  <a:gd name="f173" fmla="*/ f127 1 90"/>
                  <a:gd name="f174" fmla="*/ f128 1 24"/>
                  <a:gd name="f175" fmla="*/ f129 1 90"/>
                  <a:gd name="f176" fmla="*/ 0 1 f83"/>
                  <a:gd name="f177" fmla="*/ f77 1 f83"/>
                  <a:gd name="f178" fmla="*/ 0 1 f84"/>
                  <a:gd name="f179" fmla="*/ f78 1 f84"/>
                  <a:gd name="f180" fmla="*/ f131 1 f83"/>
                  <a:gd name="f181" fmla="*/ f132 1 f84"/>
                  <a:gd name="f182" fmla="*/ f133 1 f83"/>
                  <a:gd name="f183" fmla="*/ f134 1 f84"/>
                  <a:gd name="f184" fmla="*/ f135 1 f84"/>
                  <a:gd name="f185" fmla="*/ f136 1 f83"/>
                  <a:gd name="f186" fmla="*/ f137 1 f84"/>
                  <a:gd name="f187" fmla="*/ f138 1 f83"/>
                  <a:gd name="f188" fmla="*/ f139 1 f84"/>
                  <a:gd name="f189" fmla="*/ f140 1 f83"/>
                  <a:gd name="f190" fmla="*/ f141 1 f84"/>
                  <a:gd name="f191" fmla="*/ f142 1 f84"/>
                  <a:gd name="f192" fmla="*/ f143 1 f83"/>
                  <a:gd name="f193" fmla="*/ f144 1 f84"/>
                  <a:gd name="f194" fmla="*/ f145 1 f83"/>
                  <a:gd name="f195" fmla="*/ f146 1 f84"/>
                  <a:gd name="f196" fmla="*/ f147 1 f84"/>
                  <a:gd name="f197" fmla="*/ f148 1 f83"/>
                  <a:gd name="f198" fmla="*/ f149 1 f84"/>
                  <a:gd name="f199" fmla="*/ f150 1 f83"/>
                  <a:gd name="f200" fmla="*/ f151 1 f84"/>
                  <a:gd name="f201" fmla="*/ f152 1 f83"/>
                  <a:gd name="f202" fmla="*/ f153 1 f84"/>
                  <a:gd name="f203" fmla="*/ f154 1 f84"/>
                  <a:gd name="f204" fmla="*/ f155 1 f84"/>
                  <a:gd name="f205" fmla="*/ f156 1 f83"/>
                  <a:gd name="f206" fmla="*/ f157 1 f83"/>
                  <a:gd name="f207" fmla="*/ f158 1 f84"/>
                  <a:gd name="f208" fmla="*/ f159 1 f83"/>
                  <a:gd name="f209" fmla="*/ f160 1 f84"/>
                  <a:gd name="f210" fmla="*/ f161 1 f83"/>
                  <a:gd name="f211" fmla="*/ f162 1 f84"/>
                  <a:gd name="f212" fmla="*/ f163 1 f84"/>
                  <a:gd name="f213" fmla="*/ f164 1 f83"/>
                  <a:gd name="f214" fmla="*/ f165 1 f84"/>
                  <a:gd name="f215" fmla="*/ f166 1 f83"/>
                  <a:gd name="f216" fmla="*/ f167 1 f84"/>
                  <a:gd name="f217" fmla="*/ f168 1 f84"/>
                  <a:gd name="f218" fmla="*/ f169 1 f84"/>
                  <a:gd name="f219" fmla="*/ f170 1 f84"/>
                  <a:gd name="f220" fmla="*/ f171 1 f83"/>
                  <a:gd name="f221" fmla="*/ f172 1 f83"/>
                  <a:gd name="f222" fmla="*/ f173 1 f84"/>
                  <a:gd name="f223" fmla="*/ f174 1 f83"/>
                  <a:gd name="f224" fmla="*/ f175 1 f84"/>
                  <a:gd name="f225" fmla="*/ f176 f74 1"/>
                  <a:gd name="f226" fmla="*/ f177 f74 1"/>
                  <a:gd name="f227" fmla="*/ f179 f75 1"/>
                  <a:gd name="f228" fmla="*/ f178 f75 1"/>
                  <a:gd name="f229" fmla="*/ f180 f74 1"/>
                  <a:gd name="f230" fmla="*/ f181 f75 1"/>
                  <a:gd name="f231" fmla="*/ f182 f74 1"/>
                  <a:gd name="f232" fmla="*/ f183 f75 1"/>
                  <a:gd name="f233" fmla="*/ f184 f75 1"/>
                  <a:gd name="f234" fmla="*/ f185 f74 1"/>
                  <a:gd name="f235" fmla="*/ f186 f75 1"/>
                  <a:gd name="f236" fmla="*/ f187 f74 1"/>
                  <a:gd name="f237" fmla="*/ f188 f75 1"/>
                  <a:gd name="f238" fmla="*/ f189 f74 1"/>
                  <a:gd name="f239" fmla="*/ f190 f75 1"/>
                  <a:gd name="f240" fmla="*/ f191 f75 1"/>
                  <a:gd name="f241" fmla="*/ f192 f74 1"/>
                  <a:gd name="f242" fmla="*/ f193 f75 1"/>
                  <a:gd name="f243" fmla="*/ f194 f74 1"/>
                  <a:gd name="f244" fmla="*/ f195 f75 1"/>
                  <a:gd name="f245" fmla="*/ f196 f75 1"/>
                  <a:gd name="f246" fmla="*/ f197 f74 1"/>
                  <a:gd name="f247" fmla="*/ f198 f75 1"/>
                  <a:gd name="f248" fmla="*/ f199 f74 1"/>
                  <a:gd name="f249" fmla="*/ f200 f75 1"/>
                  <a:gd name="f250" fmla="*/ f201 f74 1"/>
                  <a:gd name="f251" fmla="*/ f202 f75 1"/>
                  <a:gd name="f252" fmla="*/ f203 f75 1"/>
                  <a:gd name="f253" fmla="*/ f204 f75 1"/>
                  <a:gd name="f254" fmla="*/ f205 f74 1"/>
                  <a:gd name="f255" fmla="*/ f206 f74 1"/>
                  <a:gd name="f256" fmla="*/ f207 f75 1"/>
                  <a:gd name="f257" fmla="*/ f208 f74 1"/>
                  <a:gd name="f258" fmla="*/ f209 f75 1"/>
                  <a:gd name="f259" fmla="*/ f210 f74 1"/>
                  <a:gd name="f260" fmla="*/ f211 f75 1"/>
                  <a:gd name="f261" fmla="*/ f212 f75 1"/>
                  <a:gd name="f262" fmla="*/ f213 f74 1"/>
                  <a:gd name="f263" fmla="*/ f214 f75 1"/>
                  <a:gd name="f264" fmla="*/ f215 f74 1"/>
                  <a:gd name="f265" fmla="*/ f216 f75 1"/>
                  <a:gd name="f266" fmla="*/ f217 f75 1"/>
                  <a:gd name="f267" fmla="*/ f218 f75 1"/>
                  <a:gd name="f268" fmla="*/ f219 f75 1"/>
                  <a:gd name="f269" fmla="*/ f220 f74 1"/>
                  <a:gd name="f270" fmla="*/ f221 f74 1"/>
                  <a:gd name="f271" fmla="*/ f222 f75 1"/>
                  <a:gd name="f272" fmla="*/ f223 f74 1"/>
                  <a:gd name="f273" fmla="*/ f224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0">
                    <a:pos x="f229" y="f230"/>
                  </a:cxn>
                  <a:cxn ang="f130">
                    <a:pos x="f231" y="f232"/>
                  </a:cxn>
                  <a:cxn ang="f130">
                    <a:pos x="f231" y="f232"/>
                  </a:cxn>
                  <a:cxn ang="f130">
                    <a:pos x="f231" y="f233"/>
                  </a:cxn>
                  <a:cxn ang="f130">
                    <a:pos x="f234" y="f235"/>
                  </a:cxn>
                  <a:cxn ang="f130">
                    <a:pos x="f236" y="f237"/>
                  </a:cxn>
                  <a:cxn ang="f130">
                    <a:pos x="f238" y="f239"/>
                  </a:cxn>
                  <a:cxn ang="f130">
                    <a:pos x="f236" y="f240"/>
                  </a:cxn>
                  <a:cxn ang="f130">
                    <a:pos x="f241" y="f242"/>
                  </a:cxn>
                  <a:cxn ang="f130">
                    <a:pos x="f243" y="f244"/>
                  </a:cxn>
                  <a:cxn ang="f130">
                    <a:pos x="f243" y="f245"/>
                  </a:cxn>
                  <a:cxn ang="f130">
                    <a:pos x="f246" y="f247"/>
                  </a:cxn>
                  <a:cxn ang="f130">
                    <a:pos x="f248" y="f245"/>
                  </a:cxn>
                  <a:cxn ang="f130">
                    <a:pos x="f248" y="f249"/>
                  </a:cxn>
                  <a:cxn ang="f130">
                    <a:pos x="f250" y="f251"/>
                  </a:cxn>
                  <a:cxn ang="f130">
                    <a:pos x="f246" y="f252"/>
                  </a:cxn>
                  <a:cxn ang="f130">
                    <a:pos x="f250" y="f253"/>
                  </a:cxn>
                  <a:cxn ang="f130">
                    <a:pos x="f254" y="f252"/>
                  </a:cxn>
                  <a:cxn ang="f130">
                    <a:pos x="f255" y="f256"/>
                  </a:cxn>
                  <a:cxn ang="f130">
                    <a:pos x="f257" y="f258"/>
                  </a:cxn>
                  <a:cxn ang="f130">
                    <a:pos x="f259" y="f260"/>
                  </a:cxn>
                  <a:cxn ang="f130">
                    <a:pos x="f259" y="f261"/>
                  </a:cxn>
                  <a:cxn ang="f130">
                    <a:pos x="f262" y="f244"/>
                  </a:cxn>
                  <a:cxn ang="f130">
                    <a:pos x="f262" y="f263"/>
                  </a:cxn>
                  <a:cxn ang="f130">
                    <a:pos x="f264" y="f265"/>
                  </a:cxn>
                  <a:cxn ang="f130">
                    <a:pos x="f264" y="f266"/>
                  </a:cxn>
                  <a:cxn ang="f130">
                    <a:pos x="f264" y="f267"/>
                  </a:cxn>
                  <a:cxn ang="f130">
                    <a:pos x="f255" y="f268"/>
                  </a:cxn>
                  <a:cxn ang="f130">
                    <a:pos x="f269" y="f267"/>
                  </a:cxn>
                  <a:cxn ang="f130">
                    <a:pos x="f270" y="f271"/>
                  </a:cxn>
                  <a:cxn ang="f130">
                    <a:pos x="f272" y="f273"/>
                  </a:cxn>
                  <a:cxn ang="f130">
                    <a:pos x="f229" y="f230"/>
                  </a:cxn>
                </a:cxnLst>
                <a:rect l="f225" t="f228" r="f226" b="f227"/>
                <a:pathLst>
                  <a:path w="24" h="90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4"/>
                      <a:pt x="f12" y="f14"/>
                      <a:pt x="f12" y="f14"/>
                    </a:cubicBezTo>
                    <a:cubicBezTo>
                      <a:pt x="f15" y="f16"/>
                      <a:pt x="f17" y="f18"/>
                      <a:pt x="f12" y="f19"/>
                    </a:cubicBezTo>
                    <a:cubicBezTo>
                      <a:pt x="f8" y="f20"/>
                      <a:pt x="f15" y="f21"/>
                      <a:pt x="f15" y="f22"/>
                    </a:cubicBezTo>
                    <a:cubicBezTo>
                      <a:pt x="f8" y="f23"/>
                      <a:pt x="f10" y="f24"/>
                      <a:pt x="f25" y="f26"/>
                    </a:cubicBezTo>
                    <a:cubicBezTo>
                      <a:pt x="f27" y="f6"/>
                      <a:pt x="f27" y="f28"/>
                      <a:pt x="f27" y="f29"/>
                    </a:cubicBezTo>
                    <a:cubicBezTo>
                      <a:pt x="f27" y="f30"/>
                      <a:pt x="f5" y="f31"/>
                      <a:pt x="f25" y="f32"/>
                    </a:cubicBezTo>
                    <a:cubicBezTo>
                      <a:pt x="f12" y="f32"/>
                      <a:pt x="f10" y="f33"/>
                      <a:pt x="f10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39" y="f41"/>
                      <a:pt x="f39" y="f42"/>
                      <a:pt x="f39" y="f23"/>
                    </a:cubicBezTo>
                    <a:cubicBezTo>
                      <a:pt x="f43" y="f44"/>
                      <a:pt x="f39" y="f45"/>
                      <a:pt x="f37" y="f45"/>
                    </a:cubicBezTo>
                    <a:cubicBezTo>
                      <a:pt x="f46" y="f45"/>
                      <a:pt x="f46" y="f44"/>
                      <a:pt x="f47" y="f23"/>
                    </a:cubicBezTo>
                    <a:cubicBezTo>
                      <a:pt x="f47" y="f48"/>
                      <a:pt x="f47" y="f49"/>
                      <a:pt x="f47" y="f42"/>
                    </a:cubicBezTo>
                    <a:cubicBezTo>
                      <a:pt x="f46" y="f50"/>
                      <a:pt x="f51" y="f52"/>
                      <a:pt x="f46" y="f53"/>
                    </a:cubicBezTo>
                    <a:cubicBezTo>
                      <a:pt x="f53" y="f39"/>
                      <a:pt x="f37" y="f15"/>
                      <a:pt x="f37" y="f17"/>
                    </a:cubicBezTo>
                    <a:cubicBezTo>
                      <a:pt x="f37" y="f25"/>
                      <a:pt x="f37" y="f27"/>
                      <a:pt x="f46" y="f5"/>
                    </a:cubicBezTo>
                    <a:cubicBezTo>
                      <a:pt x="f51" y="f5"/>
                      <a:pt x="f51" y="f27"/>
                      <a:pt x="f51" y="f17"/>
                    </a:cubicBezTo>
                    <a:cubicBezTo>
                      <a:pt x="f32" y="f15"/>
                      <a:pt x="f32" y="f54"/>
                      <a:pt x="f31" y="f37"/>
                    </a:cubicBezTo>
                    <a:cubicBezTo>
                      <a:pt x="f30" y="f33"/>
                      <a:pt x="f33" y="f55"/>
                      <a:pt x="f33" y="f56"/>
                    </a:cubicBezTo>
                    <a:cubicBezTo>
                      <a:pt x="f33" y="f57"/>
                      <a:pt x="f33" y="f58"/>
                      <a:pt x="f34" y="f59"/>
                    </a:cubicBezTo>
                    <a:cubicBezTo>
                      <a:pt x="f34" y="f41"/>
                      <a:pt x="f30" y="f41"/>
                      <a:pt x="f34" y="f41"/>
                    </a:cubicBezTo>
                    <a:cubicBezTo>
                      <a:pt x="f6" y="f41"/>
                      <a:pt x="f6" y="f41"/>
                      <a:pt x="f6" y="f40"/>
                    </a:cubicBezTo>
                    <a:cubicBezTo>
                      <a:pt x="f6" y="f60"/>
                      <a:pt x="f6" y="f61"/>
                      <a:pt x="f6" y="f61"/>
                    </a:cubicBezTo>
                    <a:cubicBezTo>
                      <a:pt x="f28" y="f62"/>
                      <a:pt x="f28" y="f63"/>
                      <a:pt x="f30" y="f64"/>
                    </a:cubicBezTo>
                    <a:cubicBezTo>
                      <a:pt x="f33" y="f65"/>
                      <a:pt x="f30" y="f66"/>
                      <a:pt x="f30" y="f11"/>
                    </a:cubicBezTo>
                    <a:cubicBezTo>
                      <a:pt x="f30" y="f67"/>
                      <a:pt x="f30" y="f68"/>
                      <a:pt x="f30" y="f69"/>
                    </a:cubicBezTo>
                    <a:cubicBezTo>
                      <a:pt x="f30" y="f70"/>
                      <a:pt x="f30" y="f71"/>
                      <a:pt x="f31" y="f7"/>
                    </a:cubicBezTo>
                    <a:cubicBezTo>
                      <a:pt x="f32" y="f71"/>
                      <a:pt x="f32" y="f70"/>
                      <a:pt x="f32" y="f69"/>
                    </a:cubicBezTo>
                    <a:cubicBezTo>
                      <a:pt x="f51" y="f67"/>
                      <a:pt x="f47" y="f72"/>
                      <a:pt x="f43" y="f13"/>
                    </a:cubicBezTo>
                    <a:cubicBezTo>
                      <a:pt x="f39" y="f13"/>
                      <a:pt x="f43" y="f14"/>
                      <a:pt x="f54" y="f66"/>
                    </a:cubicBezTo>
                    <a:cubicBezTo>
                      <a:pt x="f35" y="f13"/>
                      <a:pt x="f35" y="f11"/>
                      <a:pt x="f8" y="f9"/>
                    </a:cubicBezTo>
                    <a:close/>
                  </a:path>
                </a:pathLst>
              </a:custGeom>
              <a:solidFill>
                <a:srgbClr val="7323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60">
                <a:extLst>
                  <a:ext uri="{FF2B5EF4-FFF2-40B4-BE49-F238E27FC236}">
                    <a16:creationId xmlns:a16="http://schemas.microsoft.com/office/drawing/2014/main" id="{85771AC3-BB3A-E300-C8E6-08364A27E4AB}"/>
                  </a:ext>
                </a:extLst>
              </p:cNvPr>
              <p:cNvSpPr/>
              <p:nvPr/>
            </p:nvSpPr>
            <p:spPr>
              <a:xfrm>
                <a:off x="3398833" y="2755901"/>
                <a:ext cx="304796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1"/>
                  <a:gd name="f7" fmla="val 64"/>
                  <a:gd name="f8" fmla="val 36"/>
                  <a:gd name="f9" fmla="val 3"/>
                  <a:gd name="f10" fmla="val 24"/>
                  <a:gd name="f11" fmla="val 1"/>
                  <a:gd name="f12" fmla="val 11"/>
                  <a:gd name="f13" fmla="val 7"/>
                  <a:gd name="f14" fmla="val 4"/>
                  <a:gd name="f15" fmla="val 22"/>
                  <a:gd name="f16" fmla="val 33"/>
                  <a:gd name="f17" fmla="val 5"/>
                  <a:gd name="f18" fmla="val 30"/>
                  <a:gd name="f19" fmla="val 25"/>
                  <a:gd name="f20" fmla="val 6"/>
                  <a:gd name="f21" fmla="val 28"/>
                  <a:gd name="f22" fmla="val 31"/>
                  <a:gd name="f23" fmla="val 9"/>
                  <a:gd name="f24" fmla="val 39"/>
                  <a:gd name="f25" fmla="val 16"/>
                  <a:gd name="f26" fmla="val 21"/>
                  <a:gd name="f27" fmla="val 38"/>
                  <a:gd name="f28" fmla="val 17"/>
                  <a:gd name="f29" fmla="val 40"/>
                  <a:gd name="f30" fmla="val 13"/>
                  <a:gd name="f31" fmla="val 8"/>
                  <a:gd name="f32" fmla="val 41"/>
                  <a:gd name="f33" fmla="val 42"/>
                  <a:gd name="f34" fmla="val 43"/>
                  <a:gd name="f35" fmla="val 44"/>
                  <a:gd name="f36" fmla="val 46"/>
                  <a:gd name="f37" fmla="val 50"/>
                  <a:gd name="f38" fmla="val 52"/>
                  <a:gd name="f39" fmla="val 10"/>
                  <a:gd name="f40" fmla="val 15"/>
                  <a:gd name="f41" fmla="val 48"/>
                  <a:gd name="f42" fmla="val 47"/>
                  <a:gd name="f43" fmla="val 26"/>
                  <a:gd name="f44" fmla="val 35"/>
                  <a:gd name="f45" fmla="val 49"/>
                  <a:gd name="f46" fmla="val 37"/>
                  <a:gd name="f47" fmla="val 51"/>
                  <a:gd name="f48" fmla="val 55"/>
                  <a:gd name="f49" fmla="val 58"/>
                  <a:gd name="f50" fmla="val 61"/>
                  <a:gd name="f51" fmla="val 62"/>
                  <a:gd name="f52" fmla="val 32"/>
                  <a:gd name="f53" fmla="val 65"/>
                  <a:gd name="f54" fmla="val 71"/>
                  <a:gd name="f55" fmla="val 29"/>
                  <a:gd name="f56" fmla="val 74"/>
                  <a:gd name="f57" fmla="val 77"/>
                  <a:gd name="f58" fmla="val 19"/>
                  <a:gd name="f59" fmla="val 78"/>
                  <a:gd name="f60" fmla="val 14"/>
                  <a:gd name="f61" fmla="val 79"/>
                  <a:gd name="f62" fmla="val 23"/>
                  <a:gd name="f63" fmla="val 76"/>
                  <a:gd name="f64" fmla="val 69"/>
                  <a:gd name="f65" fmla="val 53"/>
                  <a:gd name="f66" fmla="val 59"/>
                  <a:gd name="f67" fmla="val 63"/>
                  <a:gd name="f68" fmla="val 27"/>
                  <a:gd name="f69" fmla="val 57"/>
                  <a:gd name="f70" fmla="val 54"/>
                  <a:gd name="f71" fmla="val 34"/>
                  <a:gd name="f72" fmla="val 56"/>
                  <a:gd name="f73" fmla="val 2"/>
                  <a:gd name="f74" fmla="+- 0 0 -90"/>
                  <a:gd name="f75" fmla="*/ f3 1 81"/>
                  <a:gd name="f76" fmla="*/ f4 1 64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81"/>
                  <a:gd name="f85" fmla="*/ f81 1 64"/>
                  <a:gd name="f86" fmla="*/ 0 f82 1"/>
                  <a:gd name="f87" fmla="*/ 36 f81 1"/>
                  <a:gd name="f88" fmla="*/ 7 f82 1"/>
                  <a:gd name="f89" fmla="*/ 0 f81 1"/>
                  <a:gd name="f90" fmla="*/ 3 f82 1"/>
                  <a:gd name="f91" fmla="*/ 33 f81 1"/>
                  <a:gd name="f92" fmla="*/ 6 f82 1"/>
                  <a:gd name="f93" fmla="*/ 22 f81 1"/>
                  <a:gd name="f94" fmla="*/ 31 f81 1"/>
                  <a:gd name="f95" fmla="*/ 21 f82 1"/>
                  <a:gd name="f96" fmla="*/ 38 f81 1"/>
                  <a:gd name="f97" fmla="*/ 9 f82 1"/>
                  <a:gd name="f98" fmla="*/ 8 f82 1"/>
                  <a:gd name="f99" fmla="*/ 39 f81 1"/>
                  <a:gd name="f100" fmla="*/ 42 f81 1"/>
                  <a:gd name="f101" fmla="*/ 5 f82 1"/>
                  <a:gd name="f102" fmla="*/ 46 f81 1"/>
                  <a:gd name="f103" fmla="*/ 10 f82 1"/>
                  <a:gd name="f104" fmla="*/ 50 f81 1"/>
                  <a:gd name="f105" fmla="*/ 26 f82 1"/>
                  <a:gd name="f106" fmla="*/ 47 f81 1"/>
                  <a:gd name="f107" fmla="*/ 38 f82 1"/>
                  <a:gd name="f108" fmla="*/ 49 f82 1"/>
                  <a:gd name="f109" fmla="*/ 51 f82 1"/>
                  <a:gd name="f110" fmla="*/ 37 f81 1"/>
                  <a:gd name="f111" fmla="*/ 61 f82 1"/>
                  <a:gd name="f112" fmla="*/ 65 f82 1"/>
                  <a:gd name="f113" fmla="*/ 77 f82 1"/>
                  <a:gd name="f114" fmla="*/ 19 f81 1"/>
                  <a:gd name="f115" fmla="*/ 78 f82 1"/>
                  <a:gd name="f116" fmla="*/ 14 f81 1"/>
                  <a:gd name="f117" fmla="*/ 79 f82 1"/>
                  <a:gd name="f118" fmla="*/ 74 f82 1"/>
                  <a:gd name="f119" fmla="*/ 29 f81 1"/>
                  <a:gd name="f120" fmla="*/ 53 f82 1"/>
                  <a:gd name="f121" fmla="*/ 43 f81 1"/>
                  <a:gd name="f122" fmla="*/ 37 f82 1"/>
                  <a:gd name="f123" fmla="*/ 55 f81 1"/>
                  <a:gd name="f124" fmla="*/ 28 f82 1"/>
                  <a:gd name="f125" fmla="*/ 63 f81 1"/>
                  <a:gd name="f126" fmla="*/ 62 f81 1"/>
                  <a:gd name="f127" fmla="*/ 39 f82 1"/>
                  <a:gd name="f128" fmla="*/ 49 f81 1"/>
                  <a:gd name="f129" fmla="*/ 41 f82 1"/>
                  <a:gd name="f130" fmla="*/ 35 f82 1"/>
                  <a:gd name="f131" fmla="*/ 34 f82 1"/>
                  <a:gd name="f132" fmla="*/ 48 f81 1"/>
                  <a:gd name="f133" fmla="*/ 32 f82 1"/>
                  <a:gd name="f134" fmla="*/ 52 f81 1"/>
                  <a:gd name="f135" fmla="*/ 56 f81 1"/>
                  <a:gd name="f136" fmla="*/ 4 f82 1"/>
                  <a:gd name="f137" fmla="*/ 57 f81 1"/>
                  <a:gd name="f138" fmla="*/ 2 f82 1"/>
                  <a:gd name="f139" fmla="*/ 53 f81 1"/>
                  <a:gd name="f140" fmla="*/ 1 f82 1"/>
                  <a:gd name="f141" fmla="+- f83 0 f1"/>
                  <a:gd name="f142" fmla="*/ f86 1 81"/>
                  <a:gd name="f143" fmla="*/ f87 1 64"/>
                  <a:gd name="f144" fmla="*/ f88 1 81"/>
                  <a:gd name="f145" fmla="*/ f89 1 64"/>
                  <a:gd name="f146" fmla="*/ f90 1 81"/>
                  <a:gd name="f147" fmla="*/ f91 1 64"/>
                  <a:gd name="f148" fmla="*/ f92 1 81"/>
                  <a:gd name="f149" fmla="*/ f93 1 64"/>
                  <a:gd name="f150" fmla="*/ f94 1 64"/>
                  <a:gd name="f151" fmla="*/ f95 1 81"/>
                  <a:gd name="f152" fmla="*/ f96 1 64"/>
                  <a:gd name="f153" fmla="*/ f97 1 81"/>
                  <a:gd name="f154" fmla="*/ f98 1 81"/>
                  <a:gd name="f155" fmla="*/ f99 1 64"/>
                  <a:gd name="f156" fmla="*/ f100 1 64"/>
                  <a:gd name="f157" fmla="*/ f101 1 81"/>
                  <a:gd name="f158" fmla="*/ f102 1 64"/>
                  <a:gd name="f159" fmla="*/ f103 1 81"/>
                  <a:gd name="f160" fmla="*/ f104 1 64"/>
                  <a:gd name="f161" fmla="*/ f105 1 81"/>
                  <a:gd name="f162" fmla="*/ f106 1 64"/>
                  <a:gd name="f163" fmla="*/ f107 1 81"/>
                  <a:gd name="f164" fmla="*/ f108 1 81"/>
                  <a:gd name="f165" fmla="*/ f109 1 81"/>
                  <a:gd name="f166" fmla="*/ f110 1 64"/>
                  <a:gd name="f167" fmla="*/ f111 1 81"/>
                  <a:gd name="f168" fmla="*/ f112 1 81"/>
                  <a:gd name="f169" fmla="*/ f113 1 81"/>
                  <a:gd name="f170" fmla="*/ f114 1 64"/>
                  <a:gd name="f171" fmla="*/ f115 1 81"/>
                  <a:gd name="f172" fmla="*/ f116 1 64"/>
                  <a:gd name="f173" fmla="*/ f117 1 81"/>
                  <a:gd name="f174" fmla="*/ f118 1 81"/>
                  <a:gd name="f175" fmla="*/ f119 1 64"/>
                  <a:gd name="f176" fmla="*/ f120 1 81"/>
                  <a:gd name="f177" fmla="*/ f121 1 64"/>
                  <a:gd name="f178" fmla="*/ f122 1 81"/>
                  <a:gd name="f179" fmla="*/ f123 1 64"/>
                  <a:gd name="f180" fmla="*/ f124 1 81"/>
                  <a:gd name="f181" fmla="*/ f125 1 64"/>
                  <a:gd name="f182" fmla="*/ f126 1 64"/>
                  <a:gd name="f183" fmla="*/ f127 1 81"/>
                  <a:gd name="f184" fmla="*/ f128 1 64"/>
                  <a:gd name="f185" fmla="*/ f129 1 81"/>
                  <a:gd name="f186" fmla="*/ f130 1 81"/>
                  <a:gd name="f187" fmla="*/ f131 1 81"/>
                  <a:gd name="f188" fmla="*/ f132 1 64"/>
                  <a:gd name="f189" fmla="*/ f133 1 81"/>
                  <a:gd name="f190" fmla="*/ f134 1 64"/>
                  <a:gd name="f191" fmla="*/ f135 1 64"/>
                  <a:gd name="f192" fmla="*/ f136 1 81"/>
                  <a:gd name="f193" fmla="*/ f137 1 64"/>
                  <a:gd name="f194" fmla="*/ f138 1 81"/>
                  <a:gd name="f195" fmla="*/ f139 1 64"/>
                  <a:gd name="f196" fmla="*/ f140 1 81"/>
                  <a:gd name="f197" fmla="*/ 0 1 f84"/>
                  <a:gd name="f198" fmla="*/ f78 1 f84"/>
                  <a:gd name="f199" fmla="*/ 0 1 f85"/>
                  <a:gd name="f200" fmla="*/ f79 1 f85"/>
                  <a:gd name="f201" fmla="*/ f142 1 f84"/>
                  <a:gd name="f202" fmla="*/ f143 1 f85"/>
                  <a:gd name="f203" fmla="*/ f144 1 f84"/>
                  <a:gd name="f204" fmla="*/ f145 1 f85"/>
                  <a:gd name="f205" fmla="*/ f146 1 f84"/>
                  <a:gd name="f206" fmla="*/ f147 1 f85"/>
                  <a:gd name="f207" fmla="*/ f148 1 f84"/>
                  <a:gd name="f208" fmla="*/ f149 1 f85"/>
                  <a:gd name="f209" fmla="*/ f150 1 f85"/>
                  <a:gd name="f210" fmla="*/ f151 1 f84"/>
                  <a:gd name="f211" fmla="*/ f152 1 f85"/>
                  <a:gd name="f212" fmla="*/ f153 1 f84"/>
                  <a:gd name="f213" fmla="*/ f154 1 f84"/>
                  <a:gd name="f214" fmla="*/ f155 1 f85"/>
                  <a:gd name="f215" fmla="*/ f156 1 f85"/>
                  <a:gd name="f216" fmla="*/ f157 1 f84"/>
                  <a:gd name="f217" fmla="*/ f158 1 f85"/>
                  <a:gd name="f218" fmla="*/ f159 1 f84"/>
                  <a:gd name="f219" fmla="*/ f160 1 f85"/>
                  <a:gd name="f220" fmla="*/ f161 1 f84"/>
                  <a:gd name="f221" fmla="*/ f162 1 f85"/>
                  <a:gd name="f222" fmla="*/ f163 1 f84"/>
                  <a:gd name="f223" fmla="*/ f164 1 f84"/>
                  <a:gd name="f224" fmla="*/ f165 1 f84"/>
                  <a:gd name="f225" fmla="*/ f166 1 f85"/>
                  <a:gd name="f226" fmla="*/ f167 1 f84"/>
                  <a:gd name="f227" fmla="*/ f168 1 f84"/>
                  <a:gd name="f228" fmla="*/ f169 1 f84"/>
                  <a:gd name="f229" fmla="*/ f170 1 f85"/>
                  <a:gd name="f230" fmla="*/ f171 1 f84"/>
                  <a:gd name="f231" fmla="*/ f172 1 f85"/>
                  <a:gd name="f232" fmla="*/ f173 1 f84"/>
                  <a:gd name="f233" fmla="*/ f174 1 f84"/>
                  <a:gd name="f234" fmla="*/ f175 1 f85"/>
                  <a:gd name="f235" fmla="*/ f176 1 f84"/>
                  <a:gd name="f236" fmla="*/ f177 1 f85"/>
                  <a:gd name="f237" fmla="*/ f178 1 f84"/>
                  <a:gd name="f238" fmla="*/ f179 1 f85"/>
                  <a:gd name="f239" fmla="*/ f180 1 f84"/>
                  <a:gd name="f240" fmla="*/ f181 1 f85"/>
                  <a:gd name="f241" fmla="*/ f182 1 f85"/>
                  <a:gd name="f242" fmla="*/ f183 1 f84"/>
                  <a:gd name="f243" fmla="*/ f184 1 f85"/>
                  <a:gd name="f244" fmla="*/ f185 1 f84"/>
                  <a:gd name="f245" fmla="*/ f186 1 f84"/>
                  <a:gd name="f246" fmla="*/ f187 1 f84"/>
                  <a:gd name="f247" fmla="*/ f188 1 f85"/>
                  <a:gd name="f248" fmla="*/ f189 1 f84"/>
                  <a:gd name="f249" fmla="*/ f190 1 f85"/>
                  <a:gd name="f250" fmla="*/ f191 1 f85"/>
                  <a:gd name="f251" fmla="*/ f192 1 f84"/>
                  <a:gd name="f252" fmla="*/ f193 1 f85"/>
                  <a:gd name="f253" fmla="*/ f194 1 f84"/>
                  <a:gd name="f254" fmla="*/ f195 1 f85"/>
                  <a:gd name="f255" fmla="*/ f196 1 f84"/>
                  <a:gd name="f256" fmla="*/ f197 f75 1"/>
                  <a:gd name="f257" fmla="*/ f198 f75 1"/>
                  <a:gd name="f258" fmla="*/ f200 f76 1"/>
                  <a:gd name="f259" fmla="*/ f199 f76 1"/>
                  <a:gd name="f260" fmla="*/ f201 f75 1"/>
                  <a:gd name="f261" fmla="*/ f202 f76 1"/>
                  <a:gd name="f262" fmla="*/ f203 f75 1"/>
                  <a:gd name="f263" fmla="*/ f204 f76 1"/>
                  <a:gd name="f264" fmla="*/ f205 f75 1"/>
                  <a:gd name="f265" fmla="*/ f206 f76 1"/>
                  <a:gd name="f266" fmla="*/ f207 f75 1"/>
                  <a:gd name="f267" fmla="*/ f208 f76 1"/>
                  <a:gd name="f268" fmla="*/ f209 f76 1"/>
                  <a:gd name="f269" fmla="*/ f210 f75 1"/>
                  <a:gd name="f270" fmla="*/ f211 f76 1"/>
                  <a:gd name="f271" fmla="*/ f212 f75 1"/>
                  <a:gd name="f272" fmla="*/ f213 f75 1"/>
                  <a:gd name="f273" fmla="*/ f214 f76 1"/>
                  <a:gd name="f274" fmla="*/ f215 f76 1"/>
                  <a:gd name="f275" fmla="*/ f216 f75 1"/>
                  <a:gd name="f276" fmla="*/ f217 f76 1"/>
                  <a:gd name="f277" fmla="*/ f218 f75 1"/>
                  <a:gd name="f278" fmla="*/ f219 f76 1"/>
                  <a:gd name="f279" fmla="*/ f220 f75 1"/>
                  <a:gd name="f280" fmla="*/ f221 f76 1"/>
                  <a:gd name="f281" fmla="*/ f222 f75 1"/>
                  <a:gd name="f282" fmla="*/ f223 f75 1"/>
                  <a:gd name="f283" fmla="*/ f224 f75 1"/>
                  <a:gd name="f284" fmla="*/ f225 f76 1"/>
                  <a:gd name="f285" fmla="*/ f226 f75 1"/>
                  <a:gd name="f286" fmla="*/ f227 f75 1"/>
                  <a:gd name="f287" fmla="*/ f228 f75 1"/>
                  <a:gd name="f288" fmla="*/ f229 f76 1"/>
                  <a:gd name="f289" fmla="*/ f230 f75 1"/>
                  <a:gd name="f290" fmla="*/ f231 f76 1"/>
                  <a:gd name="f291" fmla="*/ f232 f75 1"/>
                  <a:gd name="f292" fmla="*/ f233 f75 1"/>
                  <a:gd name="f293" fmla="*/ f234 f76 1"/>
                  <a:gd name="f294" fmla="*/ f235 f75 1"/>
                  <a:gd name="f295" fmla="*/ f236 f76 1"/>
                  <a:gd name="f296" fmla="*/ f237 f75 1"/>
                  <a:gd name="f297" fmla="*/ f238 f76 1"/>
                  <a:gd name="f298" fmla="*/ f239 f75 1"/>
                  <a:gd name="f299" fmla="*/ f240 f76 1"/>
                  <a:gd name="f300" fmla="*/ f241 f76 1"/>
                  <a:gd name="f301" fmla="*/ f242 f75 1"/>
                  <a:gd name="f302" fmla="*/ f243 f76 1"/>
                  <a:gd name="f303" fmla="*/ f244 f75 1"/>
                  <a:gd name="f304" fmla="*/ f245 f75 1"/>
                  <a:gd name="f305" fmla="*/ f246 f75 1"/>
                  <a:gd name="f306" fmla="*/ f247 f76 1"/>
                  <a:gd name="f307" fmla="*/ f248 f75 1"/>
                  <a:gd name="f308" fmla="*/ f249 f76 1"/>
                  <a:gd name="f309" fmla="*/ f250 f76 1"/>
                  <a:gd name="f310" fmla="*/ f251 f75 1"/>
                  <a:gd name="f311" fmla="*/ f252 f76 1"/>
                  <a:gd name="f312" fmla="*/ f253 f75 1"/>
                  <a:gd name="f313" fmla="*/ f254 f76 1"/>
                  <a:gd name="f314" fmla="*/ f255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1">
                    <a:pos x="f260" y="f261"/>
                  </a:cxn>
                  <a:cxn ang="f141">
                    <a:pos x="f262" y="f263"/>
                  </a:cxn>
                  <a:cxn ang="f141">
                    <a:pos x="f264" y="f265"/>
                  </a:cxn>
                  <a:cxn ang="f141">
                    <a:pos x="f266" y="f267"/>
                  </a:cxn>
                  <a:cxn ang="f141">
                    <a:pos x="f262" y="f268"/>
                  </a:cxn>
                  <a:cxn ang="f141">
                    <a:pos x="f262" y="f268"/>
                  </a:cxn>
                  <a:cxn ang="f141">
                    <a:pos x="f269" y="f270"/>
                  </a:cxn>
                  <a:cxn ang="f141">
                    <a:pos x="f271" y="f270"/>
                  </a:cxn>
                  <a:cxn ang="f141">
                    <a:pos x="f272" y="f273"/>
                  </a:cxn>
                  <a:cxn ang="f141">
                    <a:pos x="f262" y="f274"/>
                  </a:cxn>
                  <a:cxn ang="f141">
                    <a:pos x="f275" y="f276"/>
                  </a:cxn>
                  <a:cxn ang="f141">
                    <a:pos x="f277" y="f278"/>
                  </a:cxn>
                  <a:cxn ang="f141">
                    <a:pos x="f279" y="f280"/>
                  </a:cxn>
                  <a:cxn ang="f141">
                    <a:pos x="f281" y="f274"/>
                  </a:cxn>
                  <a:cxn ang="f141">
                    <a:pos x="f282" y="f270"/>
                  </a:cxn>
                  <a:cxn ang="f141">
                    <a:pos x="f283" y="f284"/>
                  </a:cxn>
                  <a:cxn ang="f141">
                    <a:pos x="f285" y="f265"/>
                  </a:cxn>
                  <a:cxn ang="f141">
                    <a:pos x="f286" y="f268"/>
                  </a:cxn>
                  <a:cxn ang="f141">
                    <a:pos x="f286" y="f268"/>
                  </a:cxn>
                  <a:cxn ang="f141">
                    <a:pos x="f287" y="f288"/>
                  </a:cxn>
                  <a:cxn ang="f141">
                    <a:pos x="f289" y="f290"/>
                  </a:cxn>
                  <a:cxn ang="f141">
                    <a:pos x="f291" y="f288"/>
                  </a:cxn>
                  <a:cxn ang="f141">
                    <a:pos x="f292" y="f293"/>
                  </a:cxn>
                  <a:cxn ang="f141">
                    <a:pos x="f294" y="f295"/>
                  </a:cxn>
                  <a:cxn ang="f141">
                    <a:pos x="f296" y="f297"/>
                  </a:cxn>
                  <a:cxn ang="f141">
                    <a:pos x="f298" y="f299"/>
                  </a:cxn>
                  <a:cxn ang="f141">
                    <a:pos x="f298" y="f299"/>
                  </a:cxn>
                  <a:cxn ang="f141">
                    <a:pos x="f298" y="f300"/>
                  </a:cxn>
                  <a:cxn ang="f141">
                    <a:pos x="f301" y="f302"/>
                  </a:cxn>
                  <a:cxn ang="f141">
                    <a:pos x="f303" y="f280"/>
                  </a:cxn>
                  <a:cxn ang="f141">
                    <a:pos x="f304" y="f302"/>
                  </a:cxn>
                  <a:cxn ang="f141">
                    <a:pos x="f305" y="f278"/>
                  </a:cxn>
                  <a:cxn ang="f141">
                    <a:pos x="f304" y="f306"/>
                  </a:cxn>
                  <a:cxn ang="f141">
                    <a:pos x="f305" y="f306"/>
                  </a:cxn>
                  <a:cxn ang="f141">
                    <a:pos x="f307" y="f302"/>
                  </a:cxn>
                  <a:cxn ang="f141">
                    <a:pos x="f269" y="f308"/>
                  </a:cxn>
                  <a:cxn ang="f141">
                    <a:pos x="f262" y="f309"/>
                  </a:cxn>
                  <a:cxn ang="f141">
                    <a:pos x="f310" y="f311"/>
                  </a:cxn>
                  <a:cxn ang="f141">
                    <a:pos x="f312" y="f313"/>
                  </a:cxn>
                  <a:cxn ang="f141">
                    <a:pos x="f312" y="f270"/>
                  </a:cxn>
                  <a:cxn ang="f141">
                    <a:pos x="f314" y="f270"/>
                  </a:cxn>
                  <a:cxn ang="f141">
                    <a:pos x="f260" y="f261"/>
                  </a:cxn>
                </a:cxnLst>
                <a:rect l="f256" t="f259" r="f257" b="f258"/>
                <a:pathLst>
                  <a:path w="81" h="64">
                    <a:moveTo>
                      <a:pt x="f5" y="f8"/>
                    </a:moveTo>
                    <a:cubicBezTo>
                      <a:pt x="f9" y="f10"/>
                      <a:pt x="f11" y="f12"/>
                      <a:pt x="f13" y="f5"/>
                    </a:cubicBezTo>
                    <a:cubicBezTo>
                      <a:pt x="f14" y="f12"/>
                      <a:pt x="f9" y="f15"/>
                      <a:pt x="f9" y="f16"/>
                    </a:cubicBezTo>
                    <a:cubicBezTo>
                      <a:pt x="f17" y="f18"/>
                      <a:pt x="f9" y="f19"/>
                      <a:pt x="f20" y="f15"/>
                    </a:cubicBezTo>
                    <a:cubicBezTo>
                      <a:pt x="f13" y="f19"/>
                      <a:pt x="f17" y="f21"/>
                      <a:pt x="f13" y="f22"/>
                    </a:cubicBezTo>
                    <a:cubicBezTo>
                      <a:pt x="f13" y="f22"/>
                      <a:pt x="f13" y="f22"/>
                      <a:pt x="f13" y="f22"/>
                    </a:cubicBezTo>
                    <a:cubicBezTo>
                      <a:pt x="f23" y="f24"/>
                      <a:pt x="f25" y="f8"/>
                      <a:pt x="f26" y="f27"/>
                    </a:cubicBezTo>
                    <a:cubicBezTo>
                      <a:pt x="f28" y="f29"/>
                      <a:pt x="f30" y="f29"/>
                      <a:pt x="f23" y="f27"/>
                    </a:cubicBezTo>
                    <a:cubicBezTo>
                      <a:pt x="f13" y="f27"/>
                      <a:pt x="f31" y="f27"/>
                      <a:pt x="f31" y="f24"/>
                    </a:cubicBezTo>
                    <a:cubicBezTo>
                      <a:pt x="f31" y="f29"/>
                      <a:pt x="f13" y="f32"/>
                      <a:pt x="f13" y="f33"/>
                    </a:cubicBezTo>
                    <a:cubicBezTo>
                      <a:pt x="f20" y="f34"/>
                      <a:pt x="f17" y="f35"/>
                      <a:pt x="f17" y="f36"/>
                    </a:cubicBezTo>
                    <a:cubicBezTo>
                      <a:pt x="f14" y="f37"/>
                      <a:pt x="f20" y="f38"/>
                      <a:pt x="f39" y="f37"/>
                    </a:cubicBezTo>
                    <a:cubicBezTo>
                      <a:pt x="f40" y="f41"/>
                      <a:pt x="f26" y="f42"/>
                      <a:pt x="f43" y="f42"/>
                    </a:cubicBezTo>
                    <a:cubicBezTo>
                      <a:pt x="f22" y="f42"/>
                      <a:pt x="f44" y="f36"/>
                      <a:pt x="f27" y="f33"/>
                    </a:cubicBezTo>
                    <a:cubicBezTo>
                      <a:pt x="f33" y="f33"/>
                      <a:pt x="f36" y="f29"/>
                      <a:pt x="f45" y="f27"/>
                    </a:cubicBezTo>
                    <a:cubicBezTo>
                      <a:pt x="f37" y="f46"/>
                      <a:pt x="f37" y="f46"/>
                      <a:pt x="f47" y="f46"/>
                    </a:cubicBezTo>
                    <a:cubicBezTo>
                      <a:pt x="f48" y="f27"/>
                      <a:pt x="f49" y="f8"/>
                      <a:pt x="f50" y="f16"/>
                    </a:cubicBezTo>
                    <a:cubicBezTo>
                      <a:pt x="f51" y="f52"/>
                      <a:pt x="f7" y="f52"/>
                      <a:pt x="f53" y="f22"/>
                    </a:cubicBezTo>
                    <a:cubicBezTo>
                      <a:pt x="f53" y="f22"/>
                      <a:pt x="f53" y="f22"/>
                      <a:pt x="f53" y="f22"/>
                    </a:cubicBezTo>
                    <a:cubicBezTo>
                      <a:pt x="f54" y="f55"/>
                      <a:pt x="f56" y="f10"/>
                      <a:pt x="f57" y="f58"/>
                    </a:cubicBezTo>
                    <a:cubicBezTo>
                      <a:pt x="f57" y="f28"/>
                      <a:pt x="f59" y="f40"/>
                      <a:pt x="f59" y="f60"/>
                    </a:cubicBezTo>
                    <a:cubicBezTo>
                      <a:pt x="f6" y="f40"/>
                      <a:pt x="f6" y="f28"/>
                      <a:pt x="f61" y="f58"/>
                    </a:cubicBezTo>
                    <a:cubicBezTo>
                      <a:pt x="f57" y="f62"/>
                      <a:pt x="f63" y="f43"/>
                      <a:pt x="f56" y="f55"/>
                    </a:cubicBezTo>
                    <a:cubicBezTo>
                      <a:pt x="f64" y="f46"/>
                      <a:pt x="f50" y="f29"/>
                      <a:pt x="f65" y="f34"/>
                    </a:cubicBezTo>
                    <a:cubicBezTo>
                      <a:pt x="f36" y="f36"/>
                      <a:pt x="f29" y="f45"/>
                      <a:pt x="f46" y="f48"/>
                    </a:cubicBezTo>
                    <a:cubicBezTo>
                      <a:pt x="f44" y="f66"/>
                      <a:pt x="f52" y="f50"/>
                      <a:pt x="f21" y="f67"/>
                    </a:cubicBezTo>
                    <a:cubicBezTo>
                      <a:pt x="f21" y="f7"/>
                      <a:pt x="f68" y="f67"/>
                      <a:pt x="f21" y="f67"/>
                    </a:cubicBezTo>
                    <a:cubicBezTo>
                      <a:pt x="f21" y="f51"/>
                      <a:pt x="f21" y="f51"/>
                      <a:pt x="f21" y="f51"/>
                    </a:cubicBezTo>
                    <a:cubicBezTo>
                      <a:pt x="f18" y="f69"/>
                      <a:pt x="f16" y="f70"/>
                      <a:pt x="f24" y="f45"/>
                    </a:cubicBezTo>
                    <a:cubicBezTo>
                      <a:pt x="f29" y="f45"/>
                      <a:pt x="f32" y="f41"/>
                      <a:pt x="f32" y="f42"/>
                    </a:cubicBezTo>
                    <a:cubicBezTo>
                      <a:pt x="f24" y="f42"/>
                      <a:pt x="f27" y="f45"/>
                      <a:pt x="f44" y="f45"/>
                    </a:cubicBezTo>
                    <a:cubicBezTo>
                      <a:pt x="f44" y="f37"/>
                      <a:pt x="f44" y="f37"/>
                      <a:pt x="f71" y="f37"/>
                    </a:cubicBezTo>
                    <a:cubicBezTo>
                      <a:pt x="f44" y="f45"/>
                      <a:pt x="f44" y="f45"/>
                      <a:pt x="f44" y="f41"/>
                    </a:cubicBezTo>
                    <a:cubicBezTo>
                      <a:pt x="f44" y="f42"/>
                      <a:pt x="f71" y="f41"/>
                      <a:pt x="f71" y="f41"/>
                    </a:cubicBezTo>
                    <a:cubicBezTo>
                      <a:pt x="f16" y="f41"/>
                      <a:pt x="f16" y="f45"/>
                      <a:pt x="f52" y="f45"/>
                    </a:cubicBezTo>
                    <a:cubicBezTo>
                      <a:pt x="f55" y="f47"/>
                      <a:pt x="f19" y="f65"/>
                      <a:pt x="f26" y="f38"/>
                    </a:cubicBezTo>
                    <a:cubicBezTo>
                      <a:pt x="f25" y="f47"/>
                      <a:pt x="f12" y="f65"/>
                      <a:pt x="f13" y="f72"/>
                    </a:cubicBezTo>
                    <a:cubicBezTo>
                      <a:pt x="f20" y="f72"/>
                      <a:pt x="f17" y="f49"/>
                      <a:pt x="f14" y="f69"/>
                    </a:cubicBezTo>
                    <a:cubicBezTo>
                      <a:pt x="f73" y="f72"/>
                      <a:pt x="f73" y="f48"/>
                      <a:pt x="f73" y="f65"/>
                    </a:cubicBezTo>
                    <a:cubicBezTo>
                      <a:pt x="f9" y="f41"/>
                      <a:pt x="f11" y="f34"/>
                      <a:pt x="f73" y="f27"/>
                    </a:cubicBezTo>
                    <a:cubicBezTo>
                      <a:pt x="f73" y="f46"/>
                      <a:pt x="f11" y="f27"/>
                      <a:pt x="f11" y="f27"/>
                    </a:cubicBezTo>
                    <a:cubicBezTo>
                      <a:pt x="f5" y="f46"/>
                      <a:pt x="f5" y="f46"/>
                      <a:pt x="f5" y="f8"/>
                    </a:cubicBezTo>
                    <a:close/>
                  </a:path>
                </a:pathLst>
              </a:custGeom>
              <a:solidFill>
                <a:srgbClr val="7842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61">
                <a:extLst>
                  <a:ext uri="{FF2B5EF4-FFF2-40B4-BE49-F238E27FC236}">
                    <a16:creationId xmlns:a16="http://schemas.microsoft.com/office/drawing/2014/main" id="{1BAEC098-4948-2506-D0CD-7EF835BD4941}"/>
                  </a:ext>
                </a:extLst>
              </p:cNvPr>
              <p:cNvSpPr/>
              <p:nvPr/>
            </p:nvSpPr>
            <p:spPr>
              <a:xfrm>
                <a:off x="4321170" y="2055818"/>
                <a:ext cx="342900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1"/>
                  <a:gd name="f7" fmla="val 25"/>
                  <a:gd name="f8" fmla="val 10"/>
                  <a:gd name="f9" fmla="val 4"/>
                  <a:gd name="f10" fmla="val 9"/>
                  <a:gd name="f11" fmla="val 7"/>
                  <a:gd name="f12" fmla="val 11"/>
                  <a:gd name="f13" fmla="val 30"/>
                  <a:gd name="f14" fmla="val 12"/>
                  <a:gd name="f15" fmla="val 49"/>
                  <a:gd name="f16" fmla="val 69"/>
                  <a:gd name="f17" fmla="val 6"/>
                  <a:gd name="f18" fmla="val 73"/>
                  <a:gd name="f19" fmla="val 5"/>
                  <a:gd name="f20" fmla="val 78"/>
                  <a:gd name="f21" fmla="val 83"/>
                  <a:gd name="f22" fmla="val 3"/>
                  <a:gd name="f23" fmla="val 86"/>
                  <a:gd name="f24" fmla="val 2"/>
                  <a:gd name="f25" fmla="val 88"/>
                  <a:gd name="f26" fmla="val 82"/>
                  <a:gd name="f27" fmla="val 74"/>
                  <a:gd name="f28" fmla="val 64"/>
                  <a:gd name="f29" fmla="val 13"/>
                  <a:gd name="f30" fmla="val 66"/>
                  <a:gd name="f31" fmla="val 62"/>
                  <a:gd name="f32" fmla="val 58"/>
                  <a:gd name="f33" fmla="val 54"/>
                  <a:gd name="f34" fmla="val 56"/>
                  <a:gd name="f35" fmla="val 14"/>
                  <a:gd name="f36" fmla="val 59"/>
                  <a:gd name="f37" fmla="val 61"/>
                  <a:gd name="f38" fmla="val 15"/>
                  <a:gd name="f39" fmla="val 16"/>
                  <a:gd name="f40" fmla="val 60"/>
                  <a:gd name="f41" fmla="val 18"/>
                  <a:gd name="f42" fmla="val 48"/>
                  <a:gd name="f43" fmla="val 19"/>
                  <a:gd name="f44" fmla="val 42"/>
                  <a:gd name="f45" fmla="val 20"/>
                  <a:gd name="f46" fmla="val 40"/>
                  <a:gd name="f47" fmla="val 38"/>
                  <a:gd name="f48" fmla="val 36"/>
                  <a:gd name="f49" fmla="val 21"/>
                  <a:gd name="f50" fmla="val 22"/>
                  <a:gd name="f51" fmla="val 33"/>
                  <a:gd name="f52" fmla="val 24"/>
                  <a:gd name="f53" fmla="val 23"/>
                  <a:gd name="f54" fmla="val 27"/>
                  <a:gd name="f55" fmla="val 17"/>
                  <a:gd name="f56" fmla="val 1"/>
                  <a:gd name="f57" fmla="+- 0 0 -90"/>
                  <a:gd name="f58" fmla="*/ f3 1 91"/>
                  <a:gd name="f59" fmla="*/ f4 1 25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91"/>
                  <a:gd name="f68" fmla="*/ f64 1 25"/>
                  <a:gd name="f69" fmla="*/ 0 f65 1"/>
                  <a:gd name="f70" fmla="*/ 10 f64 1"/>
                  <a:gd name="f71" fmla="*/ 10 f65 1"/>
                  <a:gd name="f72" fmla="*/ 11 f64 1"/>
                  <a:gd name="f73" fmla="*/ 69 f65 1"/>
                  <a:gd name="f74" fmla="*/ 6 f64 1"/>
                  <a:gd name="f75" fmla="*/ 83 f65 1"/>
                  <a:gd name="f76" fmla="*/ 3 f64 1"/>
                  <a:gd name="f77" fmla="*/ 91 f65 1"/>
                  <a:gd name="f78" fmla="*/ 0 f64 1"/>
                  <a:gd name="f79" fmla="*/ 64 f65 1"/>
                  <a:gd name="f80" fmla="*/ 13 f64 1"/>
                  <a:gd name="f81" fmla="*/ 66 f65 1"/>
                  <a:gd name="f82" fmla="*/ 9 f64 1"/>
                  <a:gd name="f83" fmla="*/ 54 f65 1"/>
                  <a:gd name="f84" fmla="*/ 61 f65 1"/>
                  <a:gd name="f85" fmla="*/ 12 f64 1"/>
                  <a:gd name="f86" fmla="*/ 58 f65 1"/>
                  <a:gd name="f87" fmla="*/ 14 f64 1"/>
                  <a:gd name="f88" fmla="*/ 60 f65 1"/>
                  <a:gd name="f89" fmla="*/ 16 f64 1"/>
                  <a:gd name="f90" fmla="*/ 42 f65 1"/>
                  <a:gd name="f91" fmla="*/ 20 f64 1"/>
                  <a:gd name="f92" fmla="*/ 36 f65 1"/>
                  <a:gd name="f93" fmla="*/ 21 f64 1"/>
                  <a:gd name="f94" fmla="*/ 22 f64 1"/>
                  <a:gd name="f95" fmla="*/ 27 f65 1"/>
                  <a:gd name="f96" fmla="*/ 24 f64 1"/>
                  <a:gd name="f97" fmla="*/ 16 f65 1"/>
                  <a:gd name="f98" fmla="*/ 15 f65 1"/>
                  <a:gd name="f99" fmla="*/ 18 f65 1"/>
                  <a:gd name="f100" fmla="*/ 2 f65 1"/>
                  <a:gd name="f101" fmla="*/ 1 f65 1"/>
                  <a:gd name="f102" fmla="+- f66 0 f1"/>
                  <a:gd name="f103" fmla="*/ f69 1 91"/>
                  <a:gd name="f104" fmla="*/ f70 1 25"/>
                  <a:gd name="f105" fmla="*/ f71 1 91"/>
                  <a:gd name="f106" fmla="*/ f72 1 25"/>
                  <a:gd name="f107" fmla="*/ f73 1 91"/>
                  <a:gd name="f108" fmla="*/ f74 1 25"/>
                  <a:gd name="f109" fmla="*/ f75 1 91"/>
                  <a:gd name="f110" fmla="*/ f76 1 25"/>
                  <a:gd name="f111" fmla="*/ f77 1 91"/>
                  <a:gd name="f112" fmla="*/ f78 1 25"/>
                  <a:gd name="f113" fmla="*/ f79 1 91"/>
                  <a:gd name="f114" fmla="*/ f80 1 25"/>
                  <a:gd name="f115" fmla="*/ f81 1 91"/>
                  <a:gd name="f116" fmla="*/ f82 1 25"/>
                  <a:gd name="f117" fmla="*/ f83 1 91"/>
                  <a:gd name="f118" fmla="*/ f84 1 91"/>
                  <a:gd name="f119" fmla="*/ f85 1 25"/>
                  <a:gd name="f120" fmla="*/ f86 1 91"/>
                  <a:gd name="f121" fmla="*/ f87 1 25"/>
                  <a:gd name="f122" fmla="*/ f88 1 91"/>
                  <a:gd name="f123" fmla="*/ f89 1 25"/>
                  <a:gd name="f124" fmla="*/ f90 1 91"/>
                  <a:gd name="f125" fmla="*/ f91 1 25"/>
                  <a:gd name="f126" fmla="*/ f92 1 91"/>
                  <a:gd name="f127" fmla="*/ f93 1 25"/>
                  <a:gd name="f128" fmla="*/ f94 1 25"/>
                  <a:gd name="f129" fmla="*/ f95 1 91"/>
                  <a:gd name="f130" fmla="*/ f96 1 25"/>
                  <a:gd name="f131" fmla="*/ f97 1 91"/>
                  <a:gd name="f132" fmla="*/ f98 1 91"/>
                  <a:gd name="f133" fmla="*/ f99 1 91"/>
                  <a:gd name="f134" fmla="*/ f100 1 91"/>
                  <a:gd name="f135" fmla="*/ f101 1 91"/>
                  <a:gd name="f136" fmla="*/ 0 1 f67"/>
                  <a:gd name="f137" fmla="*/ f61 1 f67"/>
                  <a:gd name="f138" fmla="*/ 0 1 f68"/>
                  <a:gd name="f139" fmla="*/ f62 1 f68"/>
                  <a:gd name="f140" fmla="*/ f103 1 f67"/>
                  <a:gd name="f141" fmla="*/ f104 1 f68"/>
                  <a:gd name="f142" fmla="*/ f105 1 f67"/>
                  <a:gd name="f143" fmla="*/ f106 1 f68"/>
                  <a:gd name="f144" fmla="*/ f107 1 f67"/>
                  <a:gd name="f145" fmla="*/ f108 1 f68"/>
                  <a:gd name="f146" fmla="*/ f109 1 f67"/>
                  <a:gd name="f147" fmla="*/ f110 1 f68"/>
                  <a:gd name="f148" fmla="*/ f111 1 f67"/>
                  <a:gd name="f149" fmla="*/ f112 1 f68"/>
                  <a:gd name="f150" fmla="*/ f113 1 f67"/>
                  <a:gd name="f151" fmla="*/ f114 1 f68"/>
                  <a:gd name="f152" fmla="*/ f115 1 f67"/>
                  <a:gd name="f153" fmla="*/ f116 1 f68"/>
                  <a:gd name="f154" fmla="*/ f117 1 f67"/>
                  <a:gd name="f155" fmla="*/ f118 1 f67"/>
                  <a:gd name="f156" fmla="*/ f119 1 f68"/>
                  <a:gd name="f157" fmla="*/ f120 1 f67"/>
                  <a:gd name="f158" fmla="*/ f121 1 f68"/>
                  <a:gd name="f159" fmla="*/ f122 1 f67"/>
                  <a:gd name="f160" fmla="*/ f123 1 f68"/>
                  <a:gd name="f161" fmla="*/ f124 1 f67"/>
                  <a:gd name="f162" fmla="*/ f125 1 f68"/>
                  <a:gd name="f163" fmla="*/ f126 1 f67"/>
                  <a:gd name="f164" fmla="*/ f127 1 f68"/>
                  <a:gd name="f165" fmla="*/ f128 1 f68"/>
                  <a:gd name="f166" fmla="*/ f129 1 f67"/>
                  <a:gd name="f167" fmla="*/ f130 1 f68"/>
                  <a:gd name="f168" fmla="*/ f131 1 f67"/>
                  <a:gd name="f169" fmla="*/ f132 1 f67"/>
                  <a:gd name="f170" fmla="*/ f133 1 f67"/>
                  <a:gd name="f171" fmla="*/ f134 1 f67"/>
                  <a:gd name="f172" fmla="*/ f135 1 f67"/>
                  <a:gd name="f173" fmla="*/ f136 f58 1"/>
                  <a:gd name="f174" fmla="*/ f137 f58 1"/>
                  <a:gd name="f175" fmla="*/ f139 f59 1"/>
                  <a:gd name="f176" fmla="*/ f138 f59 1"/>
                  <a:gd name="f177" fmla="*/ f140 f58 1"/>
                  <a:gd name="f178" fmla="*/ f141 f59 1"/>
                  <a:gd name="f179" fmla="*/ f142 f58 1"/>
                  <a:gd name="f180" fmla="*/ f143 f59 1"/>
                  <a:gd name="f181" fmla="*/ f144 f58 1"/>
                  <a:gd name="f182" fmla="*/ f145 f59 1"/>
                  <a:gd name="f183" fmla="*/ f146 f58 1"/>
                  <a:gd name="f184" fmla="*/ f147 f59 1"/>
                  <a:gd name="f185" fmla="*/ f148 f58 1"/>
                  <a:gd name="f186" fmla="*/ f149 f59 1"/>
                  <a:gd name="f187" fmla="*/ f150 f58 1"/>
                  <a:gd name="f188" fmla="*/ f151 f59 1"/>
                  <a:gd name="f189" fmla="*/ f152 f58 1"/>
                  <a:gd name="f190" fmla="*/ f153 f59 1"/>
                  <a:gd name="f191" fmla="*/ f154 f58 1"/>
                  <a:gd name="f192" fmla="*/ f155 f58 1"/>
                  <a:gd name="f193" fmla="*/ f156 f59 1"/>
                  <a:gd name="f194" fmla="*/ f157 f58 1"/>
                  <a:gd name="f195" fmla="*/ f158 f59 1"/>
                  <a:gd name="f196" fmla="*/ f159 f58 1"/>
                  <a:gd name="f197" fmla="*/ f160 f59 1"/>
                  <a:gd name="f198" fmla="*/ f161 f58 1"/>
                  <a:gd name="f199" fmla="*/ f162 f59 1"/>
                  <a:gd name="f200" fmla="*/ f163 f58 1"/>
                  <a:gd name="f201" fmla="*/ f164 f59 1"/>
                  <a:gd name="f202" fmla="*/ f165 f59 1"/>
                  <a:gd name="f203" fmla="*/ f166 f58 1"/>
                  <a:gd name="f204" fmla="*/ f167 f59 1"/>
                  <a:gd name="f205" fmla="*/ f168 f58 1"/>
                  <a:gd name="f206" fmla="*/ f169 f58 1"/>
                  <a:gd name="f207" fmla="*/ f170 f58 1"/>
                  <a:gd name="f208" fmla="*/ f171 f58 1"/>
                  <a:gd name="f209" fmla="*/ f172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77" y="f178"/>
                  </a:cxn>
                  <a:cxn ang="f102">
                    <a:pos x="f179" y="f180"/>
                  </a:cxn>
                  <a:cxn ang="f102">
                    <a:pos x="f181" y="f182"/>
                  </a:cxn>
                  <a:cxn ang="f102">
                    <a:pos x="f183" y="f184"/>
                  </a:cxn>
                  <a:cxn ang="f102">
                    <a:pos x="f185" y="f186"/>
                  </a:cxn>
                  <a:cxn ang="f102">
                    <a:pos x="f187" y="f188"/>
                  </a:cxn>
                  <a:cxn ang="f102">
                    <a:pos x="f189" y="f190"/>
                  </a:cxn>
                  <a:cxn ang="f102">
                    <a:pos x="f191" y="f188"/>
                  </a:cxn>
                  <a:cxn ang="f102">
                    <a:pos x="f192" y="f193"/>
                  </a:cxn>
                  <a:cxn ang="f102">
                    <a:pos x="f194" y="f195"/>
                  </a:cxn>
                  <a:cxn ang="f102">
                    <a:pos x="f196" y="f197"/>
                  </a:cxn>
                  <a:cxn ang="f102">
                    <a:pos x="f198" y="f199"/>
                  </a:cxn>
                  <a:cxn ang="f102">
                    <a:pos x="f200" y="f201"/>
                  </a:cxn>
                  <a:cxn ang="f102">
                    <a:pos x="f200" y="f202"/>
                  </a:cxn>
                  <a:cxn ang="f102">
                    <a:pos x="f203" y="f204"/>
                  </a:cxn>
                  <a:cxn ang="f102">
                    <a:pos x="f205" y="f204"/>
                  </a:cxn>
                  <a:cxn ang="f102">
                    <a:pos x="f206" y="f201"/>
                  </a:cxn>
                  <a:cxn ang="f102">
                    <a:pos x="f207" y="f201"/>
                  </a:cxn>
                  <a:cxn ang="f102">
                    <a:pos x="f208" y="f197"/>
                  </a:cxn>
                  <a:cxn ang="f102">
                    <a:pos x="f208" y="f197"/>
                  </a:cxn>
                  <a:cxn ang="f102">
                    <a:pos x="f209" y="f180"/>
                  </a:cxn>
                  <a:cxn ang="f102">
                    <a:pos x="f177" y="f178"/>
                  </a:cxn>
                </a:cxnLst>
                <a:rect l="f173" t="f176" r="f174" b="f175"/>
                <a:pathLst>
                  <a:path w="91" h="25">
                    <a:moveTo>
                      <a:pt x="f5" y="f8"/>
                    </a:moveTo>
                    <a:cubicBezTo>
                      <a:pt x="f9" y="f10"/>
                      <a:pt x="f11" y="f12"/>
                      <a:pt x="f8" y="f12"/>
                    </a:cubicBezTo>
                    <a:cubicBezTo>
                      <a:pt x="f13" y="f14"/>
                      <a:pt x="f15" y="f14"/>
                      <a:pt x="f16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24"/>
                      <a:pt x="f25" y="f5"/>
                      <a:pt x="f6" y="f5"/>
                    </a:cubicBezTo>
                    <a:cubicBezTo>
                      <a:pt x="f26" y="f19"/>
                      <a:pt x="f27" y="f14"/>
                      <a:pt x="f28" y="f29"/>
                    </a:cubicBezTo>
                    <a:cubicBezTo>
                      <a:pt x="f28" y="f12"/>
                      <a:pt x="f30" y="f12"/>
                      <a:pt x="f30" y="f10"/>
                    </a:cubicBezTo>
                    <a:cubicBezTo>
                      <a:pt x="f31" y="f8"/>
                      <a:pt x="f32" y="f12"/>
                      <a:pt x="f33" y="f29"/>
                    </a:cubicBezTo>
                    <a:cubicBezTo>
                      <a:pt x="f34" y="f35"/>
                      <a:pt x="f36" y="f14"/>
                      <a:pt x="f37" y="f14"/>
                    </a:cubicBezTo>
                    <a:cubicBezTo>
                      <a:pt x="f37" y="f38"/>
                      <a:pt x="f32" y="f29"/>
                      <a:pt x="f32" y="f35"/>
                    </a:cubicBezTo>
                    <a:cubicBezTo>
                      <a:pt x="f32" y="f39"/>
                      <a:pt x="f40" y="f38"/>
                      <a:pt x="f40" y="f39"/>
                    </a:cubicBezTo>
                    <a:cubicBezTo>
                      <a:pt x="f33" y="f41"/>
                      <a:pt x="f42" y="f43"/>
                      <a:pt x="f44" y="f45"/>
                    </a:cubicBezTo>
                    <a:cubicBezTo>
                      <a:pt x="f46" y="f45"/>
                      <a:pt x="f47" y="f45"/>
                      <a:pt x="f48" y="f49"/>
                    </a:cubicBezTo>
                    <a:cubicBezTo>
                      <a:pt x="f48" y="f50"/>
                      <a:pt x="f48" y="f50"/>
                      <a:pt x="f48" y="f50"/>
                    </a:cubicBezTo>
                    <a:cubicBezTo>
                      <a:pt x="f51" y="f52"/>
                      <a:pt x="f13" y="f53"/>
                      <a:pt x="f54" y="f52"/>
                    </a:cubicBezTo>
                    <a:cubicBezTo>
                      <a:pt x="f53" y="f7"/>
                      <a:pt x="f43" y="f7"/>
                      <a:pt x="f39" y="f52"/>
                    </a:cubicBezTo>
                    <a:cubicBezTo>
                      <a:pt x="f38" y="f53"/>
                      <a:pt x="f35" y="f50"/>
                      <a:pt x="f38" y="f49"/>
                    </a:cubicBezTo>
                    <a:cubicBezTo>
                      <a:pt x="f39" y="f45"/>
                      <a:pt x="f55" y="f49"/>
                      <a:pt x="f41" y="f49"/>
                    </a:cubicBezTo>
                    <a:cubicBezTo>
                      <a:pt x="f14" y="f49"/>
                      <a:pt x="f11" y="f43"/>
                      <a:pt x="f24" y="f39"/>
                    </a:cubicBezTo>
                    <a:cubicBezTo>
                      <a:pt x="f24" y="f39"/>
                      <a:pt x="f24" y="f39"/>
                      <a:pt x="f24" y="f39"/>
                    </a:cubicBezTo>
                    <a:cubicBezTo>
                      <a:pt x="f9" y="f29"/>
                      <a:pt x="f56" y="f14"/>
                      <a:pt x="f56" y="f12"/>
                    </a:cubicBezTo>
                    <a:cubicBezTo>
                      <a:pt x="f56" y="f12"/>
                      <a:pt x="f56" y="f8"/>
                      <a:pt x="f5" y="f8"/>
                    </a:cubicBezTo>
                    <a:close/>
                  </a:path>
                </a:pathLst>
              </a:custGeom>
              <a:solidFill>
                <a:srgbClr val="972B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62">
                <a:extLst>
                  <a:ext uri="{FF2B5EF4-FFF2-40B4-BE49-F238E27FC236}">
                    <a16:creationId xmlns:a16="http://schemas.microsoft.com/office/drawing/2014/main" id="{72A42D31-8DD0-92FF-A2D1-36DB7DA33D25}"/>
                  </a:ext>
                </a:extLst>
              </p:cNvPr>
              <p:cNvSpPr/>
              <p:nvPr/>
            </p:nvSpPr>
            <p:spPr>
              <a:xfrm>
                <a:off x="4851404" y="1168402"/>
                <a:ext cx="131765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38"/>
                  <a:gd name="f8" fmla="val 20"/>
                  <a:gd name="f9" fmla="val 26"/>
                  <a:gd name="f10" fmla="val 19"/>
                  <a:gd name="f11" fmla="val 13"/>
                  <a:gd name="f12" fmla="val 15"/>
                  <a:gd name="f13" fmla="val 31"/>
                  <a:gd name="f14" fmla="val 16"/>
                  <a:gd name="f15" fmla="val 33"/>
                  <a:gd name="f16" fmla="val 17"/>
                  <a:gd name="f17" fmla="val 36"/>
                  <a:gd name="f18" fmla="val 14"/>
                  <a:gd name="f19" fmla="val 32"/>
                  <a:gd name="f20" fmla="val 12"/>
                  <a:gd name="f21" fmla="val 29"/>
                  <a:gd name="f22" fmla="val 9"/>
                  <a:gd name="f23" fmla="val 24"/>
                  <a:gd name="f24" fmla="val 5"/>
                  <a:gd name="f25" fmla="val 28"/>
                  <a:gd name="f26" fmla="val 1"/>
                  <a:gd name="f27" fmla="val 25"/>
                  <a:gd name="f28" fmla="val 6"/>
                  <a:gd name="f29" fmla="val 23"/>
                  <a:gd name="f30" fmla="val 11"/>
                  <a:gd name="f31" fmla="val 22"/>
                  <a:gd name="f32" fmla="val 2"/>
                  <a:gd name="f33" fmla="val 21"/>
                  <a:gd name="f34" fmla="val 7"/>
                  <a:gd name="f35" fmla="val 18"/>
                  <a:gd name="f36" fmla="val 3"/>
                  <a:gd name="f37" fmla="val 8"/>
                  <a:gd name="f38" fmla="val 4"/>
                  <a:gd name="f39" fmla="val 27"/>
                  <a:gd name="f40" fmla="val 30"/>
                  <a:gd name="f41" fmla="val 34"/>
                  <a:gd name="f42" fmla="val 10"/>
                  <a:gd name="f43" fmla="+- 0 0 -90"/>
                  <a:gd name="f44" fmla="*/ f3 1 35"/>
                  <a:gd name="f45" fmla="*/ f4 1 38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35"/>
                  <a:gd name="f54" fmla="*/ f50 1 38"/>
                  <a:gd name="f55" fmla="*/ 20 f51 1"/>
                  <a:gd name="f56" fmla="*/ 26 f50 1"/>
                  <a:gd name="f57" fmla="*/ 19 f51 1"/>
                  <a:gd name="f58" fmla="*/ 15 f51 1"/>
                  <a:gd name="f59" fmla="*/ 31 f50 1"/>
                  <a:gd name="f60" fmla="*/ 17 f51 1"/>
                  <a:gd name="f61" fmla="*/ 38 f50 1"/>
                  <a:gd name="f62" fmla="*/ 12 f51 1"/>
                  <a:gd name="f63" fmla="*/ 29 f50 1"/>
                  <a:gd name="f64" fmla="*/ 1 f51 1"/>
                  <a:gd name="f65" fmla="*/ 25 f50 1"/>
                  <a:gd name="f66" fmla="*/ 16 f51 1"/>
                  <a:gd name="f67" fmla="*/ 23 f50 1"/>
                  <a:gd name="f68" fmla="*/ 2 f51 1"/>
                  <a:gd name="f69" fmla="*/ 21 f50 1"/>
                  <a:gd name="f70" fmla="*/ 19 f50 1"/>
                  <a:gd name="f71" fmla="*/ 18 f50 1"/>
                  <a:gd name="f72" fmla="*/ 14 f50 1"/>
                  <a:gd name="f73" fmla="*/ 18 f51 1"/>
                  <a:gd name="f74" fmla="*/ 11 f50 1"/>
                  <a:gd name="f75" fmla="*/ 3 f51 1"/>
                  <a:gd name="f76" fmla="*/ 8 f50 1"/>
                  <a:gd name="f77" fmla="*/ 11 f51 1"/>
                  <a:gd name="f78" fmla="*/ 4 f50 1"/>
                  <a:gd name="f79" fmla="*/ 5 f51 1"/>
                  <a:gd name="f80" fmla="*/ 3 f50 1"/>
                  <a:gd name="f81" fmla="*/ 7 f51 1"/>
                  <a:gd name="f82" fmla="*/ 0 f50 1"/>
                  <a:gd name="f83" fmla="*/ 27 f51 1"/>
                  <a:gd name="f84" fmla="*/ 30 f51 1"/>
                  <a:gd name="f85" fmla="*/ 1 f50 1"/>
                  <a:gd name="f86" fmla="*/ 26 f51 1"/>
                  <a:gd name="f87" fmla="*/ 2 f50 1"/>
                  <a:gd name="f88" fmla="*/ 33 f51 1"/>
                  <a:gd name="f89" fmla="*/ 6 f50 1"/>
                  <a:gd name="f90" fmla="*/ 31 f51 1"/>
                  <a:gd name="f91" fmla="*/ 10 f50 1"/>
                  <a:gd name="f92" fmla="*/ 32 f51 1"/>
                  <a:gd name="f93" fmla="*/ 12 f50 1"/>
                  <a:gd name="f94" fmla="*/ 35 f51 1"/>
                  <a:gd name="f95" fmla="*/ 16 f50 1"/>
                  <a:gd name="f96" fmla="*/ 20 f50 1"/>
                  <a:gd name="f97" fmla="*/ 29 f51 1"/>
                  <a:gd name="f98" fmla="+- f52 0 f1"/>
                  <a:gd name="f99" fmla="*/ f55 1 35"/>
                  <a:gd name="f100" fmla="*/ f56 1 38"/>
                  <a:gd name="f101" fmla="*/ f57 1 35"/>
                  <a:gd name="f102" fmla="*/ f58 1 35"/>
                  <a:gd name="f103" fmla="*/ f59 1 38"/>
                  <a:gd name="f104" fmla="*/ f60 1 35"/>
                  <a:gd name="f105" fmla="*/ f61 1 38"/>
                  <a:gd name="f106" fmla="*/ f62 1 35"/>
                  <a:gd name="f107" fmla="*/ f63 1 38"/>
                  <a:gd name="f108" fmla="*/ f64 1 35"/>
                  <a:gd name="f109" fmla="*/ f65 1 38"/>
                  <a:gd name="f110" fmla="*/ f66 1 35"/>
                  <a:gd name="f111" fmla="*/ f67 1 38"/>
                  <a:gd name="f112" fmla="*/ f68 1 35"/>
                  <a:gd name="f113" fmla="*/ f69 1 38"/>
                  <a:gd name="f114" fmla="*/ f70 1 38"/>
                  <a:gd name="f115" fmla="*/ f71 1 38"/>
                  <a:gd name="f116" fmla="*/ f72 1 38"/>
                  <a:gd name="f117" fmla="*/ f73 1 35"/>
                  <a:gd name="f118" fmla="*/ f74 1 38"/>
                  <a:gd name="f119" fmla="*/ f75 1 35"/>
                  <a:gd name="f120" fmla="*/ f76 1 38"/>
                  <a:gd name="f121" fmla="*/ f77 1 35"/>
                  <a:gd name="f122" fmla="*/ f78 1 38"/>
                  <a:gd name="f123" fmla="*/ f79 1 35"/>
                  <a:gd name="f124" fmla="*/ f80 1 38"/>
                  <a:gd name="f125" fmla="*/ f81 1 35"/>
                  <a:gd name="f126" fmla="*/ f82 1 38"/>
                  <a:gd name="f127" fmla="*/ f83 1 35"/>
                  <a:gd name="f128" fmla="*/ f84 1 35"/>
                  <a:gd name="f129" fmla="*/ f85 1 38"/>
                  <a:gd name="f130" fmla="*/ f86 1 35"/>
                  <a:gd name="f131" fmla="*/ f87 1 38"/>
                  <a:gd name="f132" fmla="*/ f88 1 35"/>
                  <a:gd name="f133" fmla="*/ f89 1 38"/>
                  <a:gd name="f134" fmla="*/ f90 1 35"/>
                  <a:gd name="f135" fmla="*/ f91 1 38"/>
                  <a:gd name="f136" fmla="*/ f92 1 35"/>
                  <a:gd name="f137" fmla="*/ f93 1 38"/>
                  <a:gd name="f138" fmla="*/ f94 1 35"/>
                  <a:gd name="f139" fmla="*/ f95 1 38"/>
                  <a:gd name="f140" fmla="*/ f96 1 38"/>
                  <a:gd name="f141" fmla="*/ f97 1 35"/>
                  <a:gd name="f142" fmla="*/ 0 1 f53"/>
                  <a:gd name="f143" fmla="*/ f47 1 f53"/>
                  <a:gd name="f144" fmla="*/ 0 1 f54"/>
                  <a:gd name="f145" fmla="*/ f48 1 f54"/>
                  <a:gd name="f146" fmla="*/ f99 1 f53"/>
                  <a:gd name="f147" fmla="*/ f100 1 f54"/>
                  <a:gd name="f148" fmla="*/ f101 1 f53"/>
                  <a:gd name="f149" fmla="*/ f102 1 f53"/>
                  <a:gd name="f150" fmla="*/ f103 1 f54"/>
                  <a:gd name="f151" fmla="*/ f104 1 f53"/>
                  <a:gd name="f152" fmla="*/ f105 1 f54"/>
                  <a:gd name="f153" fmla="*/ f106 1 f53"/>
                  <a:gd name="f154" fmla="*/ f107 1 f54"/>
                  <a:gd name="f155" fmla="*/ f108 1 f53"/>
                  <a:gd name="f156" fmla="*/ f109 1 f54"/>
                  <a:gd name="f157" fmla="*/ f110 1 f53"/>
                  <a:gd name="f158" fmla="*/ f111 1 f54"/>
                  <a:gd name="f159" fmla="*/ f112 1 f53"/>
                  <a:gd name="f160" fmla="*/ f113 1 f54"/>
                  <a:gd name="f161" fmla="*/ f114 1 f54"/>
                  <a:gd name="f162" fmla="*/ f115 1 f54"/>
                  <a:gd name="f163" fmla="*/ f116 1 f54"/>
                  <a:gd name="f164" fmla="*/ f117 1 f53"/>
                  <a:gd name="f165" fmla="*/ f118 1 f54"/>
                  <a:gd name="f166" fmla="*/ f119 1 f53"/>
                  <a:gd name="f167" fmla="*/ f120 1 f54"/>
                  <a:gd name="f168" fmla="*/ f121 1 f53"/>
                  <a:gd name="f169" fmla="*/ f122 1 f54"/>
                  <a:gd name="f170" fmla="*/ f123 1 f53"/>
                  <a:gd name="f171" fmla="*/ f124 1 f54"/>
                  <a:gd name="f172" fmla="*/ f125 1 f53"/>
                  <a:gd name="f173" fmla="*/ f126 1 f54"/>
                  <a:gd name="f174" fmla="*/ f127 1 f53"/>
                  <a:gd name="f175" fmla="*/ f128 1 f53"/>
                  <a:gd name="f176" fmla="*/ f129 1 f54"/>
                  <a:gd name="f177" fmla="*/ f130 1 f53"/>
                  <a:gd name="f178" fmla="*/ f131 1 f54"/>
                  <a:gd name="f179" fmla="*/ f132 1 f53"/>
                  <a:gd name="f180" fmla="*/ f133 1 f54"/>
                  <a:gd name="f181" fmla="*/ f134 1 f53"/>
                  <a:gd name="f182" fmla="*/ f135 1 f54"/>
                  <a:gd name="f183" fmla="*/ f136 1 f53"/>
                  <a:gd name="f184" fmla="*/ f137 1 f54"/>
                  <a:gd name="f185" fmla="*/ f138 1 f53"/>
                  <a:gd name="f186" fmla="*/ f139 1 f54"/>
                  <a:gd name="f187" fmla="*/ f140 1 f54"/>
                  <a:gd name="f188" fmla="*/ f141 1 f53"/>
                  <a:gd name="f189" fmla="*/ f142 f44 1"/>
                  <a:gd name="f190" fmla="*/ f143 f44 1"/>
                  <a:gd name="f191" fmla="*/ f145 f45 1"/>
                  <a:gd name="f192" fmla="*/ f144 f45 1"/>
                  <a:gd name="f193" fmla="*/ f146 f44 1"/>
                  <a:gd name="f194" fmla="*/ f147 f45 1"/>
                  <a:gd name="f195" fmla="*/ f148 f44 1"/>
                  <a:gd name="f196" fmla="*/ f149 f44 1"/>
                  <a:gd name="f197" fmla="*/ f150 f45 1"/>
                  <a:gd name="f198" fmla="*/ f151 f44 1"/>
                  <a:gd name="f199" fmla="*/ f152 f45 1"/>
                  <a:gd name="f200" fmla="*/ f153 f44 1"/>
                  <a:gd name="f201" fmla="*/ f154 f45 1"/>
                  <a:gd name="f202" fmla="*/ f155 f44 1"/>
                  <a:gd name="f203" fmla="*/ f156 f45 1"/>
                  <a:gd name="f204" fmla="*/ f157 f44 1"/>
                  <a:gd name="f205" fmla="*/ f158 f45 1"/>
                  <a:gd name="f206" fmla="*/ f159 f44 1"/>
                  <a:gd name="f207" fmla="*/ f160 f45 1"/>
                  <a:gd name="f208" fmla="*/ f161 f45 1"/>
                  <a:gd name="f209" fmla="*/ f162 f45 1"/>
                  <a:gd name="f210" fmla="*/ f163 f45 1"/>
                  <a:gd name="f211" fmla="*/ f164 f44 1"/>
                  <a:gd name="f212" fmla="*/ f165 f45 1"/>
                  <a:gd name="f213" fmla="*/ f166 f44 1"/>
                  <a:gd name="f214" fmla="*/ f167 f45 1"/>
                  <a:gd name="f215" fmla="*/ f168 f44 1"/>
                  <a:gd name="f216" fmla="*/ f169 f45 1"/>
                  <a:gd name="f217" fmla="*/ f170 f44 1"/>
                  <a:gd name="f218" fmla="*/ f171 f45 1"/>
                  <a:gd name="f219" fmla="*/ f172 f44 1"/>
                  <a:gd name="f220" fmla="*/ f173 f45 1"/>
                  <a:gd name="f221" fmla="*/ f174 f44 1"/>
                  <a:gd name="f222" fmla="*/ f175 f44 1"/>
                  <a:gd name="f223" fmla="*/ f176 f45 1"/>
                  <a:gd name="f224" fmla="*/ f177 f44 1"/>
                  <a:gd name="f225" fmla="*/ f178 f45 1"/>
                  <a:gd name="f226" fmla="*/ f179 f44 1"/>
                  <a:gd name="f227" fmla="*/ f180 f45 1"/>
                  <a:gd name="f228" fmla="*/ f181 f44 1"/>
                  <a:gd name="f229" fmla="*/ f182 f45 1"/>
                  <a:gd name="f230" fmla="*/ f183 f44 1"/>
                  <a:gd name="f231" fmla="*/ f184 f45 1"/>
                  <a:gd name="f232" fmla="*/ f185 f44 1"/>
                  <a:gd name="f233" fmla="*/ f186 f45 1"/>
                  <a:gd name="f234" fmla="*/ f187 f45 1"/>
                  <a:gd name="f235" fmla="*/ f188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8">
                    <a:pos x="f193" y="f194"/>
                  </a:cxn>
                  <a:cxn ang="f98">
                    <a:pos x="f195" y="f194"/>
                  </a:cxn>
                  <a:cxn ang="f98">
                    <a:pos x="f196" y="f197"/>
                  </a:cxn>
                  <a:cxn ang="f98">
                    <a:pos x="f198" y="f199"/>
                  </a:cxn>
                  <a:cxn ang="f98">
                    <a:pos x="f200" y="f201"/>
                  </a:cxn>
                  <a:cxn ang="f98">
                    <a:pos x="f202" y="f203"/>
                  </a:cxn>
                  <a:cxn ang="f98">
                    <a:pos x="f204" y="f205"/>
                  </a:cxn>
                  <a:cxn ang="f98">
                    <a:pos x="f206" y="f207"/>
                  </a:cxn>
                  <a:cxn ang="f98">
                    <a:pos x="f195" y="f207"/>
                  </a:cxn>
                  <a:cxn ang="f98">
                    <a:pos x="f204" y="f208"/>
                  </a:cxn>
                  <a:cxn ang="f98">
                    <a:pos x="f196" y="f209"/>
                  </a:cxn>
                  <a:cxn ang="f98">
                    <a:pos x="f200" y="f210"/>
                  </a:cxn>
                  <a:cxn ang="f98">
                    <a:pos x="f211" y="f212"/>
                  </a:cxn>
                  <a:cxn ang="f98">
                    <a:pos x="f206" y="f212"/>
                  </a:cxn>
                  <a:cxn ang="f98">
                    <a:pos x="f213" y="f214"/>
                  </a:cxn>
                  <a:cxn ang="f98">
                    <a:pos x="f195" y="f214"/>
                  </a:cxn>
                  <a:cxn ang="f98">
                    <a:pos x="f215" y="f216"/>
                  </a:cxn>
                  <a:cxn ang="f98">
                    <a:pos x="f217" y="f218"/>
                  </a:cxn>
                  <a:cxn ang="f98">
                    <a:pos x="f219" y="f220"/>
                  </a:cxn>
                  <a:cxn ang="f98">
                    <a:pos x="f221" y="f220"/>
                  </a:cxn>
                  <a:cxn ang="f98">
                    <a:pos x="f222" y="f223"/>
                  </a:cxn>
                  <a:cxn ang="f98">
                    <a:pos x="f224" y="f225"/>
                  </a:cxn>
                  <a:cxn ang="f98">
                    <a:pos x="f226" y="f227"/>
                  </a:cxn>
                  <a:cxn ang="f98">
                    <a:pos x="f228" y="f229"/>
                  </a:cxn>
                  <a:cxn ang="f98">
                    <a:pos x="f221" y="f212"/>
                  </a:cxn>
                  <a:cxn ang="f98">
                    <a:pos x="f230" y="f231"/>
                  </a:cxn>
                  <a:cxn ang="f98">
                    <a:pos x="f232" y="f210"/>
                  </a:cxn>
                  <a:cxn ang="f98">
                    <a:pos x="f226" y="f233"/>
                  </a:cxn>
                  <a:cxn ang="f98">
                    <a:pos x="f224" y="f234"/>
                  </a:cxn>
                  <a:cxn ang="f98">
                    <a:pos x="f230" y="f234"/>
                  </a:cxn>
                  <a:cxn ang="f98">
                    <a:pos x="f235" y="f203"/>
                  </a:cxn>
                  <a:cxn ang="f98">
                    <a:pos x="f235" y="f203"/>
                  </a:cxn>
                  <a:cxn ang="f98">
                    <a:pos x="f193" y="f194"/>
                  </a:cxn>
                </a:cxnLst>
                <a:rect l="f189" t="f192" r="f190" b="f191"/>
                <a:pathLst>
                  <a:path w="35" h="38">
                    <a:moveTo>
                      <a:pt x="f8" y="f9"/>
                    </a:moveTo>
                    <a:cubicBezTo>
                      <a:pt x="f8" y="f9"/>
                      <a:pt x="f10" y="f9"/>
                      <a:pt x="f10" y="f9"/>
                    </a:cubicBezTo>
                    <a:cubicBezTo>
                      <a:pt x="f11" y="f9"/>
                      <a:pt x="f11" y="f9"/>
                      <a:pt x="f12" y="f13"/>
                    </a:cubicBezTo>
                    <a:cubicBezTo>
                      <a:pt x="f14" y="f15"/>
                      <a:pt x="f16" y="f17"/>
                      <a:pt x="f16" y="f7"/>
                    </a:cubicBezTo>
                    <a:cubicBezTo>
                      <a:pt x="f18" y="f17"/>
                      <a:pt x="f11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23"/>
                      <a:pt x="f14" y="f29"/>
                    </a:cubicBezTo>
                    <a:cubicBezTo>
                      <a:pt x="f30" y="f31"/>
                      <a:pt x="f28" y="f29"/>
                      <a:pt x="f32" y="f33"/>
                    </a:cubicBezTo>
                    <a:cubicBezTo>
                      <a:pt x="f34" y="f33"/>
                      <a:pt x="f11" y="f33"/>
                      <a:pt x="f10" y="f33"/>
                    </a:cubicBezTo>
                    <a:cubicBezTo>
                      <a:pt x="f35" y="f10"/>
                      <a:pt x="f16" y="f10"/>
                      <a:pt x="f14" y="f10"/>
                    </a:cubicBezTo>
                    <a:cubicBezTo>
                      <a:pt x="f12" y="f10"/>
                      <a:pt x="f12" y="f10"/>
                      <a:pt x="f12" y="f35"/>
                    </a:cubicBezTo>
                    <a:cubicBezTo>
                      <a:pt x="f18" y="f14"/>
                      <a:pt x="f11" y="f12"/>
                      <a:pt x="f20" y="f18"/>
                    </a:cubicBezTo>
                    <a:cubicBezTo>
                      <a:pt x="f11" y="f20"/>
                      <a:pt x="f16" y="f12"/>
                      <a:pt x="f35" y="f30"/>
                    </a:cubicBezTo>
                    <a:cubicBezTo>
                      <a:pt x="f11" y="f30"/>
                      <a:pt x="f34" y="f20"/>
                      <a:pt x="f32" y="f30"/>
                    </a:cubicBezTo>
                    <a:cubicBezTo>
                      <a:pt x="f5" y="f22"/>
                      <a:pt x="f26" y="f22"/>
                      <a:pt x="f36" y="f37"/>
                    </a:cubicBezTo>
                    <a:cubicBezTo>
                      <a:pt x="f37" y="f37"/>
                      <a:pt x="f11" y="f22"/>
                      <a:pt x="f10" y="f37"/>
                    </a:cubicBezTo>
                    <a:cubicBezTo>
                      <a:pt x="f16" y="f24"/>
                      <a:pt x="f18" y="f38"/>
                      <a:pt x="f30" y="f38"/>
                    </a:cubicBezTo>
                    <a:cubicBezTo>
                      <a:pt x="f22" y="f38"/>
                      <a:pt x="f34" y="f24"/>
                      <a:pt x="f24" y="f36"/>
                    </a:cubicBezTo>
                    <a:cubicBezTo>
                      <a:pt x="f24" y="f26"/>
                      <a:pt x="f28" y="f26"/>
                      <a:pt x="f34" y="f5"/>
                    </a:cubicBezTo>
                    <a:cubicBezTo>
                      <a:pt x="f18" y="f5"/>
                      <a:pt x="f8" y="f26"/>
                      <a:pt x="f39" y="f5"/>
                    </a:cubicBezTo>
                    <a:cubicBezTo>
                      <a:pt x="f25" y="f5"/>
                      <a:pt x="f21" y="f5"/>
                      <a:pt x="f40" y="f26"/>
                    </a:cubicBezTo>
                    <a:cubicBezTo>
                      <a:pt x="f21" y="f36"/>
                      <a:pt x="f39" y="f32"/>
                      <a:pt x="f9" y="f32"/>
                    </a:cubicBezTo>
                    <a:cubicBezTo>
                      <a:pt x="f25" y="f24"/>
                      <a:pt x="f13" y="f38"/>
                      <a:pt x="f15" y="f28"/>
                    </a:cubicBezTo>
                    <a:cubicBezTo>
                      <a:pt x="f41" y="f37"/>
                      <a:pt x="f41" y="f42"/>
                      <a:pt x="f13" y="f42"/>
                    </a:cubicBezTo>
                    <a:cubicBezTo>
                      <a:pt x="f40" y="f30"/>
                      <a:pt x="f21" y="f30"/>
                      <a:pt x="f39" y="f30"/>
                    </a:cubicBezTo>
                    <a:cubicBezTo>
                      <a:pt x="f40" y="f30"/>
                      <a:pt x="f13" y="f20"/>
                      <a:pt x="f19" y="f20"/>
                    </a:cubicBezTo>
                    <a:cubicBezTo>
                      <a:pt x="f41" y="f20"/>
                      <a:pt x="f15" y="f12"/>
                      <a:pt x="f6" y="f18"/>
                    </a:cubicBezTo>
                    <a:cubicBezTo>
                      <a:pt x="f6" y="f14"/>
                      <a:pt x="f41" y="f12"/>
                      <a:pt x="f15" y="f14"/>
                    </a:cubicBezTo>
                    <a:cubicBezTo>
                      <a:pt x="f13" y="f35"/>
                      <a:pt x="f25" y="f10"/>
                      <a:pt x="f9" y="f8"/>
                    </a:cubicBezTo>
                    <a:cubicBezTo>
                      <a:pt x="f25" y="f33"/>
                      <a:pt x="f21" y="f10"/>
                      <a:pt x="f19" y="f8"/>
                    </a:cubicBezTo>
                    <a:cubicBezTo>
                      <a:pt x="f39" y="f33"/>
                      <a:pt x="f19" y="f23"/>
                      <a:pt x="f21" y="f27"/>
                    </a:cubicBezTo>
                    <a:cubicBezTo>
                      <a:pt x="f21" y="f27"/>
                      <a:pt x="f21" y="f27"/>
                      <a:pt x="f21" y="f27"/>
                    </a:cubicBezTo>
                    <a:cubicBezTo>
                      <a:pt x="f9" y="f23"/>
                      <a:pt x="f29" y="f25"/>
                      <a:pt x="f8" y="f9"/>
                    </a:cubicBezTo>
                    <a:close/>
                  </a:path>
                </a:pathLst>
              </a:custGeom>
              <a:solidFill>
                <a:srgbClr val="5B1C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63">
                <a:extLst>
                  <a:ext uri="{FF2B5EF4-FFF2-40B4-BE49-F238E27FC236}">
                    <a16:creationId xmlns:a16="http://schemas.microsoft.com/office/drawing/2014/main" id="{D657D8F9-FF10-9911-9EAD-CC4994B3084C}"/>
                  </a:ext>
                </a:extLst>
              </p:cNvPr>
              <p:cNvSpPr/>
              <p:nvPr/>
            </p:nvSpPr>
            <p:spPr>
              <a:xfrm>
                <a:off x="4373566" y="2119314"/>
                <a:ext cx="236536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22"/>
                  <a:gd name="f8" fmla="val 5"/>
                  <a:gd name="f9" fmla="val 4"/>
                  <a:gd name="f10" fmla="val 33"/>
                  <a:gd name="f11" fmla="val 43"/>
                  <a:gd name="f12" fmla="val 2"/>
                  <a:gd name="f13" fmla="val 54"/>
                  <a:gd name="f14" fmla="val 34"/>
                  <a:gd name="f15" fmla="val 9"/>
                  <a:gd name="f16" fmla="val 24"/>
                  <a:gd name="f17" fmla="val 11"/>
                  <a:gd name="f18" fmla="val 10"/>
                  <a:gd name="f19" fmla="val 30"/>
                  <a:gd name="f20" fmla="val 32"/>
                  <a:gd name="f21" fmla="val 36"/>
                  <a:gd name="f22" fmla="val 8"/>
                  <a:gd name="f23" fmla="val 13"/>
                  <a:gd name="f24" fmla="val 12"/>
                  <a:gd name="f25" fmla="val 28"/>
                  <a:gd name="f26" fmla="val 27"/>
                  <a:gd name="f27" fmla="val 25"/>
                  <a:gd name="f28" fmla="val 31"/>
                  <a:gd name="f29" fmla="val 37"/>
                  <a:gd name="f30" fmla="val 15"/>
                  <a:gd name="f31" fmla="val 44"/>
                  <a:gd name="f32" fmla="val 46"/>
                  <a:gd name="f33" fmla="val 7"/>
                  <a:gd name="f34" fmla="val 49"/>
                  <a:gd name="f35" fmla="val 50"/>
                  <a:gd name="f36" fmla="val 51"/>
                  <a:gd name="f37" fmla="val 53"/>
                  <a:gd name="f38" fmla="val 55"/>
                  <a:gd name="f39" fmla="val 57"/>
                  <a:gd name="f40" fmla="val 60"/>
                  <a:gd name="f41" fmla="val 61"/>
                  <a:gd name="f42" fmla="val 62"/>
                  <a:gd name="f43" fmla="val 58"/>
                  <a:gd name="f44" fmla="val 14"/>
                  <a:gd name="f45" fmla="val 47"/>
                  <a:gd name="f46" fmla="val 41"/>
                  <a:gd name="f47" fmla="val 16"/>
                  <a:gd name="f48" fmla="val 23"/>
                  <a:gd name="f49" fmla="val 18"/>
                  <a:gd name="f50" fmla="val 20"/>
                  <a:gd name="f51" fmla="val 26"/>
                  <a:gd name="f52" fmla="val 19"/>
                  <a:gd name="f53" fmla="val 17"/>
                  <a:gd name="f54" fmla="val 39"/>
                  <a:gd name="f55" fmla="val 45"/>
                  <a:gd name="f56" fmla="val 40"/>
                  <a:gd name="f57" fmla="val 21"/>
                  <a:gd name="f58" fmla="val 6"/>
                  <a:gd name="f59" fmla="val 1"/>
                  <a:gd name="f60" fmla="val 3"/>
                  <a:gd name="f61" fmla="+- 0 0 -90"/>
                  <a:gd name="f62" fmla="*/ f3 1 63"/>
                  <a:gd name="f63" fmla="*/ f4 1 22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3"/>
                  <a:gd name="f72" fmla="*/ f68 1 22"/>
                  <a:gd name="f73" fmla="*/ 22 f69 1"/>
                  <a:gd name="f74" fmla="*/ 5 f68 1"/>
                  <a:gd name="f75" fmla="*/ 4 f68 1"/>
                  <a:gd name="f76" fmla="*/ 54 f69 1"/>
                  <a:gd name="f77" fmla="*/ 0 f68 1"/>
                  <a:gd name="f78" fmla="*/ 9 f68 1"/>
                  <a:gd name="f79" fmla="*/ 30 f69 1"/>
                  <a:gd name="f80" fmla="*/ 10 f68 1"/>
                  <a:gd name="f81" fmla="*/ 36 f69 1"/>
                  <a:gd name="f82" fmla="*/ 12 f68 1"/>
                  <a:gd name="f83" fmla="*/ 25 f69 1"/>
                  <a:gd name="f84" fmla="*/ 13 f68 1"/>
                  <a:gd name="f85" fmla="*/ 43 f69 1"/>
                  <a:gd name="f86" fmla="*/ 11 f68 1"/>
                  <a:gd name="f87" fmla="*/ 49 f69 1"/>
                  <a:gd name="f88" fmla="*/ 53 f69 1"/>
                  <a:gd name="f89" fmla="*/ 60 f69 1"/>
                  <a:gd name="f90" fmla="*/ 61 f69 1"/>
                  <a:gd name="f91" fmla="*/ 50 f69 1"/>
                  <a:gd name="f92" fmla="*/ 41 f69 1"/>
                  <a:gd name="f93" fmla="*/ 14 f68 1"/>
                  <a:gd name="f94" fmla="*/ 27 f69 1"/>
                  <a:gd name="f95" fmla="*/ 16 f68 1"/>
                  <a:gd name="f96" fmla="*/ 24 f69 1"/>
                  <a:gd name="f97" fmla="*/ 18 f68 1"/>
                  <a:gd name="f98" fmla="*/ 19 f68 1"/>
                  <a:gd name="f99" fmla="*/ 45 f69 1"/>
                  <a:gd name="f100" fmla="*/ 40 f69 1"/>
                  <a:gd name="f101" fmla="*/ 7 f69 1"/>
                  <a:gd name="f102" fmla="*/ 19 f69 1"/>
                  <a:gd name="f103" fmla="*/ 0 f69 1"/>
                  <a:gd name="f104" fmla="*/ 23 f69 1"/>
                  <a:gd name="f105" fmla="*/ 15 f68 1"/>
                  <a:gd name="f106" fmla="*/ 1 f69 1"/>
                  <a:gd name="f107" fmla="*/ 5 f69 1"/>
                  <a:gd name="f108" fmla="*/ 15 f69 1"/>
                  <a:gd name="f109" fmla="*/ 11 f69 1"/>
                  <a:gd name="f110" fmla="*/ 14 f69 1"/>
                  <a:gd name="f111" fmla="+- f70 0 f1"/>
                  <a:gd name="f112" fmla="*/ f73 1 63"/>
                  <a:gd name="f113" fmla="*/ f74 1 22"/>
                  <a:gd name="f114" fmla="*/ f75 1 22"/>
                  <a:gd name="f115" fmla="*/ f76 1 63"/>
                  <a:gd name="f116" fmla="*/ f77 1 22"/>
                  <a:gd name="f117" fmla="*/ f78 1 22"/>
                  <a:gd name="f118" fmla="*/ f79 1 63"/>
                  <a:gd name="f119" fmla="*/ f80 1 22"/>
                  <a:gd name="f120" fmla="*/ f81 1 63"/>
                  <a:gd name="f121" fmla="*/ f82 1 22"/>
                  <a:gd name="f122" fmla="*/ f83 1 63"/>
                  <a:gd name="f123" fmla="*/ f84 1 22"/>
                  <a:gd name="f124" fmla="*/ f85 1 63"/>
                  <a:gd name="f125" fmla="*/ f86 1 22"/>
                  <a:gd name="f126" fmla="*/ f87 1 63"/>
                  <a:gd name="f127" fmla="*/ f88 1 63"/>
                  <a:gd name="f128" fmla="*/ f89 1 63"/>
                  <a:gd name="f129" fmla="*/ f90 1 63"/>
                  <a:gd name="f130" fmla="*/ f91 1 63"/>
                  <a:gd name="f131" fmla="*/ f92 1 63"/>
                  <a:gd name="f132" fmla="*/ f93 1 22"/>
                  <a:gd name="f133" fmla="*/ f94 1 63"/>
                  <a:gd name="f134" fmla="*/ f95 1 22"/>
                  <a:gd name="f135" fmla="*/ f96 1 63"/>
                  <a:gd name="f136" fmla="*/ f97 1 22"/>
                  <a:gd name="f137" fmla="*/ f98 1 22"/>
                  <a:gd name="f138" fmla="*/ f99 1 63"/>
                  <a:gd name="f139" fmla="*/ f100 1 63"/>
                  <a:gd name="f140" fmla="*/ f101 1 63"/>
                  <a:gd name="f141" fmla="*/ f102 1 63"/>
                  <a:gd name="f142" fmla="*/ f103 1 63"/>
                  <a:gd name="f143" fmla="*/ f104 1 63"/>
                  <a:gd name="f144" fmla="*/ f105 1 22"/>
                  <a:gd name="f145" fmla="*/ f106 1 63"/>
                  <a:gd name="f146" fmla="*/ f107 1 63"/>
                  <a:gd name="f147" fmla="*/ f108 1 63"/>
                  <a:gd name="f148" fmla="*/ f109 1 63"/>
                  <a:gd name="f149" fmla="*/ f110 1 63"/>
                  <a:gd name="f150" fmla="*/ 0 1 f71"/>
                  <a:gd name="f151" fmla="*/ f65 1 f71"/>
                  <a:gd name="f152" fmla="*/ 0 1 f72"/>
                  <a:gd name="f153" fmla="*/ f66 1 f72"/>
                  <a:gd name="f154" fmla="*/ f112 1 f71"/>
                  <a:gd name="f155" fmla="*/ f113 1 f72"/>
                  <a:gd name="f156" fmla="*/ f114 1 f72"/>
                  <a:gd name="f157" fmla="*/ f115 1 f71"/>
                  <a:gd name="f158" fmla="*/ f116 1 f72"/>
                  <a:gd name="f159" fmla="*/ f117 1 f72"/>
                  <a:gd name="f160" fmla="*/ f118 1 f71"/>
                  <a:gd name="f161" fmla="*/ f119 1 f72"/>
                  <a:gd name="f162" fmla="*/ f120 1 f71"/>
                  <a:gd name="f163" fmla="*/ f121 1 f72"/>
                  <a:gd name="f164" fmla="*/ f122 1 f71"/>
                  <a:gd name="f165" fmla="*/ f123 1 f72"/>
                  <a:gd name="f166" fmla="*/ f124 1 f71"/>
                  <a:gd name="f167" fmla="*/ f125 1 f72"/>
                  <a:gd name="f168" fmla="*/ f126 1 f71"/>
                  <a:gd name="f169" fmla="*/ f127 1 f71"/>
                  <a:gd name="f170" fmla="*/ f128 1 f71"/>
                  <a:gd name="f171" fmla="*/ f129 1 f71"/>
                  <a:gd name="f172" fmla="*/ f130 1 f71"/>
                  <a:gd name="f173" fmla="*/ f131 1 f71"/>
                  <a:gd name="f174" fmla="*/ f132 1 f72"/>
                  <a:gd name="f175" fmla="*/ f133 1 f71"/>
                  <a:gd name="f176" fmla="*/ f134 1 f72"/>
                  <a:gd name="f177" fmla="*/ f135 1 f71"/>
                  <a:gd name="f178" fmla="*/ f136 1 f72"/>
                  <a:gd name="f179" fmla="*/ f137 1 f72"/>
                  <a:gd name="f180" fmla="*/ f138 1 f71"/>
                  <a:gd name="f181" fmla="*/ f139 1 f71"/>
                  <a:gd name="f182" fmla="*/ f140 1 f71"/>
                  <a:gd name="f183" fmla="*/ f141 1 f71"/>
                  <a:gd name="f184" fmla="*/ f142 1 f71"/>
                  <a:gd name="f185" fmla="*/ f143 1 f71"/>
                  <a:gd name="f186" fmla="*/ f144 1 f72"/>
                  <a:gd name="f187" fmla="*/ f145 1 f71"/>
                  <a:gd name="f188" fmla="*/ f146 1 f71"/>
                  <a:gd name="f189" fmla="*/ f147 1 f71"/>
                  <a:gd name="f190" fmla="*/ f148 1 f71"/>
                  <a:gd name="f191" fmla="*/ f149 1 f71"/>
                  <a:gd name="f192" fmla="*/ f150 f62 1"/>
                  <a:gd name="f193" fmla="*/ f151 f62 1"/>
                  <a:gd name="f194" fmla="*/ f153 f63 1"/>
                  <a:gd name="f195" fmla="*/ f152 f63 1"/>
                  <a:gd name="f196" fmla="*/ f154 f62 1"/>
                  <a:gd name="f197" fmla="*/ f155 f63 1"/>
                  <a:gd name="f198" fmla="*/ f156 f63 1"/>
                  <a:gd name="f199" fmla="*/ f157 f62 1"/>
                  <a:gd name="f200" fmla="*/ f158 f63 1"/>
                  <a:gd name="f201" fmla="*/ f159 f63 1"/>
                  <a:gd name="f202" fmla="*/ f160 f62 1"/>
                  <a:gd name="f203" fmla="*/ f161 f63 1"/>
                  <a:gd name="f204" fmla="*/ f162 f62 1"/>
                  <a:gd name="f205" fmla="*/ f163 f63 1"/>
                  <a:gd name="f206" fmla="*/ f164 f62 1"/>
                  <a:gd name="f207" fmla="*/ f165 f63 1"/>
                  <a:gd name="f208" fmla="*/ f166 f62 1"/>
                  <a:gd name="f209" fmla="*/ f167 f63 1"/>
                  <a:gd name="f210" fmla="*/ f168 f62 1"/>
                  <a:gd name="f211" fmla="*/ f169 f62 1"/>
                  <a:gd name="f212" fmla="*/ f170 f62 1"/>
                  <a:gd name="f213" fmla="*/ f171 f62 1"/>
                  <a:gd name="f214" fmla="*/ f172 f62 1"/>
                  <a:gd name="f215" fmla="*/ f173 f62 1"/>
                  <a:gd name="f216" fmla="*/ f174 f63 1"/>
                  <a:gd name="f217" fmla="*/ f175 f62 1"/>
                  <a:gd name="f218" fmla="*/ f176 f63 1"/>
                  <a:gd name="f219" fmla="*/ f177 f62 1"/>
                  <a:gd name="f220" fmla="*/ f178 f63 1"/>
                  <a:gd name="f221" fmla="*/ f179 f63 1"/>
                  <a:gd name="f222" fmla="*/ f180 f62 1"/>
                  <a:gd name="f223" fmla="*/ f181 f62 1"/>
                  <a:gd name="f224" fmla="*/ f182 f62 1"/>
                  <a:gd name="f225" fmla="*/ f183 f62 1"/>
                  <a:gd name="f226" fmla="*/ f184 f62 1"/>
                  <a:gd name="f227" fmla="*/ f185 f62 1"/>
                  <a:gd name="f228" fmla="*/ f186 f63 1"/>
                  <a:gd name="f229" fmla="*/ f187 f62 1"/>
                  <a:gd name="f230" fmla="*/ f188 f62 1"/>
                  <a:gd name="f231" fmla="*/ f189 f62 1"/>
                  <a:gd name="f232" fmla="*/ f190 f62 1"/>
                  <a:gd name="f233" fmla="*/ f191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96" y="f197"/>
                  </a:cxn>
                  <a:cxn ang="f111">
                    <a:pos x="f196" y="f198"/>
                  </a:cxn>
                  <a:cxn ang="f111">
                    <a:pos x="f199" y="f200"/>
                  </a:cxn>
                  <a:cxn ang="f111">
                    <a:pos x="f196" y="f201"/>
                  </a:cxn>
                  <a:cxn ang="f111">
                    <a:pos x="f202" y="f203"/>
                  </a:cxn>
                  <a:cxn ang="f111">
                    <a:pos x="f204" y="f203"/>
                  </a:cxn>
                  <a:cxn ang="f111">
                    <a:pos x="f202" y="f205"/>
                  </a:cxn>
                  <a:cxn ang="f111">
                    <a:pos x="f206" y="f207"/>
                  </a:cxn>
                  <a:cxn ang="f111">
                    <a:pos x="f208" y="f209"/>
                  </a:cxn>
                  <a:cxn ang="f111">
                    <a:pos x="f210" y="f203"/>
                  </a:cxn>
                  <a:cxn ang="f111">
                    <a:pos x="f211" y="f203"/>
                  </a:cxn>
                  <a:cxn ang="f111">
                    <a:pos x="f212" y="f201"/>
                  </a:cxn>
                  <a:cxn ang="f111">
                    <a:pos x="f213" y="f201"/>
                  </a:cxn>
                  <a:cxn ang="f111">
                    <a:pos x="f213" y="f203"/>
                  </a:cxn>
                  <a:cxn ang="f111">
                    <a:pos x="f214" y="f207"/>
                  </a:cxn>
                  <a:cxn ang="f111">
                    <a:pos x="f215" y="f216"/>
                  </a:cxn>
                  <a:cxn ang="f111">
                    <a:pos x="f217" y="f218"/>
                  </a:cxn>
                  <a:cxn ang="f111">
                    <a:pos x="f219" y="f220"/>
                  </a:cxn>
                  <a:cxn ang="f111">
                    <a:pos x="f217" y="f221"/>
                  </a:cxn>
                  <a:cxn ang="f111">
                    <a:pos x="f222" y="f218"/>
                  </a:cxn>
                  <a:cxn ang="f111">
                    <a:pos x="f223" y="f221"/>
                  </a:cxn>
                  <a:cxn ang="f111">
                    <a:pos x="f199" y="f218"/>
                  </a:cxn>
                  <a:cxn ang="f111">
                    <a:pos x="f224" y="f221"/>
                  </a:cxn>
                  <a:cxn ang="f111">
                    <a:pos x="f225" y="f220"/>
                  </a:cxn>
                  <a:cxn ang="f111">
                    <a:pos x="f226" y="f216"/>
                  </a:cxn>
                  <a:cxn ang="f111">
                    <a:pos x="f227" y="f228"/>
                  </a:cxn>
                  <a:cxn ang="f111">
                    <a:pos x="f229" y="f205"/>
                  </a:cxn>
                  <a:cxn ang="f111">
                    <a:pos x="f230" y="f203"/>
                  </a:cxn>
                  <a:cxn ang="f111">
                    <a:pos x="f231" y="f209"/>
                  </a:cxn>
                  <a:cxn ang="f111">
                    <a:pos x="f232" y="f201"/>
                  </a:cxn>
                  <a:cxn ang="f111">
                    <a:pos x="f233" y="f201"/>
                  </a:cxn>
                  <a:cxn ang="f111">
                    <a:pos x="f196" y="f197"/>
                  </a:cxn>
                </a:cxnLst>
                <a:rect l="f192" t="f195" r="f193" b="f194"/>
                <a:pathLst>
                  <a:path w="62" h="22">
                    <a:moveTo>
                      <a:pt x="f7" y="f8"/>
                    </a:moveTo>
                    <a:cubicBezTo>
                      <a:pt x="f7" y="f8"/>
                      <a:pt x="f7" y="f9"/>
                      <a:pt x="f7" y="f9"/>
                    </a:cubicBezTo>
                    <a:cubicBezTo>
                      <a:pt x="f10" y="f8"/>
                      <a:pt x="f11" y="f12"/>
                      <a:pt x="f13" y="f5"/>
                    </a:cubicBezTo>
                    <a:cubicBezTo>
                      <a:pt x="f11" y="f9"/>
                      <a:pt x="f14" y="f15"/>
                      <a:pt x="f7" y="f15"/>
                    </a:cubicBezTo>
                    <a:cubicBezTo>
                      <a:pt x="f16" y="f17"/>
                      <a:pt x="f16" y="f18"/>
                      <a:pt x="f19" y="f18"/>
                    </a:cubicBezTo>
                    <a:cubicBezTo>
                      <a:pt x="f20" y="f18"/>
                      <a:pt x="f21" y="f22"/>
                      <a:pt x="f21" y="f18"/>
                    </a:cubicBezTo>
                    <a:cubicBezTo>
                      <a:pt x="f21" y="f23"/>
                      <a:pt x="f20" y="f17"/>
                      <a:pt x="f19" y="f24"/>
                    </a:cubicBezTo>
                    <a:cubicBezTo>
                      <a:pt x="f25" y="f24"/>
                      <a:pt x="f26" y="f17"/>
                      <a:pt x="f27" y="f23"/>
                    </a:cubicBezTo>
                    <a:cubicBezTo>
                      <a:pt x="f28" y="f23"/>
                      <a:pt x="f29" y="f30"/>
                      <a:pt x="f11" y="f17"/>
                    </a:cubicBezTo>
                    <a:cubicBezTo>
                      <a:pt x="f31" y="f15"/>
                      <a:pt x="f32" y="f33"/>
                      <a:pt x="f34" y="f18"/>
                    </a:cubicBezTo>
                    <a:cubicBezTo>
                      <a:pt x="f35" y="f24"/>
                      <a:pt x="f36" y="f18"/>
                      <a:pt x="f37" y="f18"/>
                    </a:cubicBezTo>
                    <a:cubicBezTo>
                      <a:pt x="f38" y="f15"/>
                      <a:pt x="f39" y="f22"/>
                      <a:pt x="f40" y="f15"/>
                    </a:cubicBezTo>
                    <a:cubicBezTo>
                      <a:pt x="f41" y="f15"/>
                      <a:pt x="f41" y="f15"/>
                      <a:pt x="f41" y="f15"/>
                    </a:cubicBezTo>
                    <a:cubicBezTo>
                      <a:pt x="f6" y="f18"/>
                      <a:pt x="f42" y="f18"/>
                      <a:pt x="f41" y="f18"/>
                    </a:cubicBezTo>
                    <a:cubicBezTo>
                      <a:pt x="f43" y="f24"/>
                      <a:pt x="f38" y="f44"/>
                      <a:pt x="f35" y="f23"/>
                    </a:cubicBezTo>
                    <a:cubicBezTo>
                      <a:pt x="f45" y="f24"/>
                      <a:pt x="f31" y="f44"/>
                      <a:pt x="f46" y="f44"/>
                    </a:cubicBezTo>
                    <a:cubicBezTo>
                      <a:pt x="f21" y="f30"/>
                      <a:pt x="f20" y="f47"/>
                      <a:pt x="f26" y="f47"/>
                    </a:cubicBezTo>
                    <a:cubicBezTo>
                      <a:pt x="f27" y="f30"/>
                      <a:pt x="f48" y="f47"/>
                      <a:pt x="f16" y="f49"/>
                    </a:cubicBezTo>
                    <a:cubicBezTo>
                      <a:pt x="f16" y="f50"/>
                      <a:pt x="f51" y="f52"/>
                      <a:pt x="f26" y="f52"/>
                    </a:cubicBezTo>
                    <a:cubicBezTo>
                      <a:pt x="f10" y="f53"/>
                      <a:pt x="f54" y="f47"/>
                      <a:pt x="f55" y="f47"/>
                    </a:cubicBezTo>
                    <a:cubicBezTo>
                      <a:pt x="f31" y="f53"/>
                      <a:pt x="f46" y="f53"/>
                      <a:pt x="f56" y="f52"/>
                    </a:cubicBezTo>
                    <a:cubicBezTo>
                      <a:pt x="f55" y="f52"/>
                      <a:pt x="f34" y="f47"/>
                      <a:pt x="f13" y="f47"/>
                    </a:cubicBezTo>
                    <a:cubicBezTo>
                      <a:pt x="f55" y="f7"/>
                      <a:pt x="f52" y="f7"/>
                      <a:pt x="f33" y="f52"/>
                    </a:cubicBezTo>
                    <a:cubicBezTo>
                      <a:pt x="f17" y="f53"/>
                      <a:pt x="f30" y="f57"/>
                      <a:pt x="f52" y="f49"/>
                    </a:cubicBezTo>
                    <a:cubicBezTo>
                      <a:pt x="f24" y="f47"/>
                      <a:pt x="f58" y="f49"/>
                      <a:pt x="f5" y="f44"/>
                    </a:cubicBezTo>
                    <a:cubicBezTo>
                      <a:pt x="f22" y="f44"/>
                      <a:pt x="f47" y="f47"/>
                      <a:pt x="f48" y="f30"/>
                    </a:cubicBezTo>
                    <a:cubicBezTo>
                      <a:pt x="f47" y="f23"/>
                      <a:pt x="f22" y="f44"/>
                      <a:pt x="f59" y="f24"/>
                    </a:cubicBezTo>
                    <a:cubicBezTo>
                      <a:pt x="f12" y="f15"/>
                      <a:pt x="f60" y="f18"/>
                      <a:pt x="f8" y="f18"/>
                    </a:cubicBezTo>
                    <a:cubicBezTo>
                      <a:pt x="f22" y="f18"/>
                      <a:pt x="f24" y="f18"/>
                      <a:pt x="f30" y="f17"/>
                    </a:cubicBezTo>
                    <a:cubicBezTo>
                      <a:pt x="f44" y="f18"/>
                      <a:pt x="f17" y="f24"/>
                      <a:pt x="f17" y="f15"/>
                    </a:cubicBezTo>
                    <a:cubicBezTo>
                      <a:pt x="f24" y="f15"/>
                      <a:pt x="f23" y="f15"/>
                      <a:pt x="f44" y="f15"/>
                    </a:cubicBezTo>
                    <a:cubicBezTo>
                      <a:pt x="f47" y="f58"/>
                      <a:pt x="f52" y="f33"/>
                      <a:pt x="f7" y="f8"/>
                    </a:cubicBezTo>
                    <a:close/>
                  </a:path>
                </a:pathLst>
              </a:custGeom>
              <a:solidFill>
                <a:srgbClr val="892E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64">
                <a:extLst>
                  <a:ext uri="{FF2B5EF4-FFF2-40B4-BE49-F238E27FC236}">
                    <a16:creationId xmlns:a16="http://schemas.microsoft.com/office/drawing/2014/main" id="{FB174B06-84EF-A004-6199-89D079DAC8E5}"/>
                  </a:ext>
                </a:extLst>
              </p:cNvPr>
              <p:cNvSpPr/>
              <p:nvPr/>
            </p:nvSpPr>
            <p:spPr>
              <a:xfrm>
                <a:off x="3857625" y="2816223"/>
                <a:ext cx="147639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48"/>
                  <a:gd name="f8" fmla="val 19"/>
                  <a:gd name="f9" fmla="val 20"/>
                  <a:gd name="f10" fmla="val 5"/>
                  <a:gd name="f11" fmla="val 17"/>
                  <a:gd name="f12" fmla="val 10"/>
                  <a:gd name="f13" fmla="val 18"/>
                  <a:gd name="f14" fmla="val 16"/>
                  <a:gd name="f15" fmla="val 22"/>
                  <a:gd name="f16" fmla="val 23"/>
                  <a:gd name="f17" fmla="val 26"/>
                  <a:gd name="f18" fmla="val 27"/>
                  <a:gd name="f19" fmla="val 28"/>
                  <a:gd name="f20" fmla="val 25"/>
                  <a:gd name="f21" fmla="val 30"/>
                  <a:gd name="f22" fmla="val 21"/>
                  <a:gd name="f23" fmla="val 32"/>
                  <a:gd name="f24" fmla="val 33"/>
                  <a:gd name="f25" fmla="val 35"/>
                  <a:gd name="f26" fmla="val 24"/>
                  <a:gd name="f27" fmla="val 36"/>
                  <a:gd name="f28" fmla="val 29"/>
                  <a:gd name="f29" fmla="val 31"/>
                  <a:gd name="f30" fmla="val 38"/>
                  <a:gd name="f31" fmla="val 34"/>
                  <a:gd name="f32" fmla="val 37"/>
                  <a:gd name="f33" fmla="val 43"/>
                  <a:gd name="f34" fmla="val 44"/>
                  <a:gd name="f35" fmla="val 46"/>
                  <a:gd name="f36" fmla="val 47"/>
                  <a:gd name="f37" fmla="val 45"/>
                  <a:gd name="f38" fmla="val 42"/>
                  <a:gd name="f39" fmla="val 41"/>
                  <a:gd name="f40" fmla="val 12"/>
                  <a:gd name="f41" fmla="val 8"/>
                  <a:gd name="f42" fmla="val 2"/>
                  <a:gd name="f43" fmla="val 1"/>
                  <a:gd name="f44" fmla="val 7"/>
                  <a:gd name="f45" fmla="val 3"/>
                  <a:gd name="f46" fmla="val 4"/>
                  <a:gd name="f47" fmla="val 6"/>
                  <a:gd name="f48" fmla="val 11"/>
                  <a:gd name="f49" fmla="val 9"/>
                  <a:gd name="f50" fmla="val 13"/>
                  <a:gd name="f51" fmla="val 14"/>
                  <a:gd name="f52" fmla="val 15"/>
                  <a:gd name="f53" fmla="+- 0 0 -90"/>
                  <a:gd name="f54" fmla="*/ f3 1 39"/>
                  <a:gd name="f55" fmla="*/ f4 1 48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39"/>
                  <a:gd name="f64" fmla="*/ f60 1 48"/>
                  <a:gd name="f65" fmla="*/ 19 f61 1"/>
                  <a:gd name="f66" fmla="*/ 0 f60 1"/>
                  <a:gd name="f67" fmla="*/ 18 f61 1"/>
                  <a:gd name="f68" fmla="*/ 16 f60 1"/>
                  <a:gd name="f69" fmla="*/ 26 f61 1"/>
                  <a:gd name="f70" fmla="*/ 22 f60 1"/>
                  <a:gd name="f71" fmla="*/ 30 f61 1"/>
                  <a:gd name="f72" fmla="*/ 33 f61 1"/>
                  <a:gd name="f73" fmla="*/ 21 f60 1"/>
                  <a:gd name="f74" fmla="*/ 25 f60 1"/>
                  <a:gd name="f75" fmla="*/ 28 f60 1"/>
                  <a:gd name="f76" fmla="*/ 36 f61 1"/>
                  <a:gd name="f77" fmla="*/ 31 f60 1"/>
                  <a:gd name="f78" fmla="*/ 39 f61 1"/>
                  <a:gd name="f79" fmla="*/ 43 f60 1"/>
                  <a:gd name="f80" fmla="*/ 37 f61 1"/>
                  <a:gd name="f81" fmla="*/ 47 f60 1"/>
                  <a:gd name="f82" fmla="*/ 45 f60 1"/>
                  <a:gd name="f83" fmla="*/ 25 f61 1"/>
                  <a:gd name="f84" fmla="*/ 42 f60 1"/>
                  <a:gd name="f85" fmla="*/ 22 f61 1"/>
                  <a:gd name="f86" fmla="*/ 41 f60 1"/>
                  <a:gd name="f87" fmla="*/ 8 f61 1"/>
                  <a:gd name="f88" fmla="*/ 1 f61 1"/>
                  <a:gd name="f89" fmla="*/ 7 f60 1"/>
                  <a:gd name="f90" fmla="*/ 5 f61 1"/>
                  <a:gd name="f91" fmla="*/ 9 f60 1"/>
                  <a:gd name="f92" fmla="*/ 10 f61 1"/>
                  <a:gd name="f93" fmla="*/ 10 f60 1"/>
                  <a:gd name="f94" fmla="*/ 9 f61 1"/>
                  <a:gd name="f95" fmla="*/ 12 f60 1"/>
                  <a:gd name="f96" fmla="*/ 17 f60 1"/>
                  <a:gd name="f97" fmla="*/ 7 f61 1"/>
                  <a:gd name="f98" fmla="*/ 19 f60 1"/>
                  <a:gd name="f99" fmla="*/ 23 f60 1"/>
                  <a:gd name="f100" fmla="*/ 12 f61 1"/>
                  <a:gd name="f101" fmla="*/ 27 f60 1"/>
                  <a:gd name="f102" fmla="*/ 27 f61 1"/>
                  <a:gd name="f103" fmla="*/ 36 f60 1"/>
                  <a:gd name="f104" fmla="*/ 37 f60 1"/>
                  <a:gd name="f105" fmla="*/ 29 f61 1"/>
                  <a:gd name="f106" fmla="*/ 33 f60 1"/>
                  <a:gd name="f107" fmla="*/ 20 f61 1"/>
                  <a:gd name="f108" fmla="*/ 15 f61 1"/>
                  <a:gd name="f109" fmla="*/ 14 f60 1"/>
                  <a:gd name="f110" fmla="*/ 5 f60 1"/>
                  <a:gd name="f111" fmla="+- f62 0 f1"/>
                  <a:gd name="f112" fmla="*/ f65 1 39"/>
                  <a:gd name="f113" fmla="*/ f66 1 48"/>
                  <a:gd name="f114" fmla="*/ f67 1 39"/>
                  <a:gd name="f115" fmla="*/ f68 1 48"/>
                  <a:gd name="f116" fmla="*/ f69 1 39"/>
                  <a:gd name="f117" fmla="*/ f70 1 48"/>
                  <a:gd name="f118" fmla="*/ f71 1 39"/>
                  <a:gd name="f119" fmla="*/ f72 1 39"/>
                  <a:gd name="f120" fmla="*/ f73 1 48"/>
                  <a:gd name="f121" fmla="*/ f74 1 48"/>
                  <a:gd name="f122" fmla="*/ f75 1 48"/>
                  <a:gd name="f123" fmla="*/ f76 1 39"/>
                  <a:gd name="f124" fmla="*/ f77 1 48"/>
                  <a:gd name="f125" fmla="*/ f78 1 39"/>
                  <a:gd name="f126" fmla="*/ f79 1 48"/>
                  <a:gd name="f127" fmla="*/ f80 1 39"/>
                  <a:gd name="f128" fmla="*/ f81 1 48"/>
                  <a:gd name="f129" fmla="*/ f82 1 48"/>
                  <a:gd name="f130" fmla="*/ f83 1 39"/>
                  <a:gd name="f131" fmla="*/ f84 1 48"/>
                  <a:gd name="f132" fmla="*/ f85 1 39"/>
                  <a:gd name="f133" fmla="*/ f86 1 48"/>
                  <a:gd name="f134" fmla="*/ f87 1 39"/>
                  <a:gd name="f135" fmla="*/ f88 1 39"/>
                  <a:gd name="f136" fmla="*/ f89 1 48"/>
                  <a:gd name="f137" fmla="*/ f90 1 39"/>
                  <a:gd name="f138" fmla="*/ f91 1 48"/>
                  <a:gd name="f139" fmla="*/ f92 1 39"/>
                  <a:gd name="f140" fmla="*/ f93 1 48"/>
                  <a:gd name="f141" fmla="*/ f94 1 39"/>
                  <a:gd name="f142" fmla="*/ f95 1 48"/>
                  <a:gd name="f143" fmla="*/ f96 1 48"/>
                  <a:gd name="f144" fmla="*/ f97 1 39"/>
                  <a:gd name="f145" fmla="*/ f98 1 48"/>
                  <a:gd name="f146" fmla="*/ f99 1 48"/>
                  <a:gd name="f147" fmla="*/ f100 1 39"/>
                  <a:gd name="f148" fmla="*/ f101 1 48"/>
                  <a:gd name="f149" fmla="*/ f102 1 39"/>
                  <a:gd name="f150" fmla="*/ f103 1 48"/>
                  <a:gd name="f151" fmla="*/ f104 1 48"/>
                  <a:gd name="f152" fmla="*/ f105 1 39"/>
                  <a:gd name="f153" fmla="*/ f106 1 48"/>
                  <a:gd name="f154" fmla="*/ f107 1 39"/>
                  <a:gd name="f155" fmla="*/ f108 1 39"/>
                  <a:gd name="f156" fmla="*/ f109 1 48"/>
                  <a:gd name="f157" fmla="*/ f110 1 48"/>
                  <a:gd name="f158" fmla="*/ 0 1 f63"/>
                  <a:gd name="f159" fmla="*/ f57 1 f63"/>
                  <a:gd name="f160" fmla="*/ 0 1 f64"/>
                  <a:gd name="f161" fmla="*/ f58 1 f64"/>
                  <a:gd name="f162" fmla="*/ f112 1 f63"/>
                  <a:gd name="f163" fmla="*/ f113 1 f64"/>
                  <a:gd name="f164" fmla="*/ f114 1 f63"/>
                  <a:gd name="f165" fmla="*/ f115 1 f64"/>
                  <a:gd name="f166" fmla="*/ f116 1 f63"/>
                  <a:gd name="f167" fmla="*/ f117 1 f64"/>
                  <a:gd name="f168" fmla="*/ f118 1 f63"/>
                  <a:gd name="f169" fmla="*/ f119 1 f63"/>
                  <a:gd name="f170" fmla="*/ f120 1 f64"/>
                  <a:gd name="f171" fmla="*/ f121 1 f64"/>
                  <a:gd name="f172" fmla="*/ f122 1 f64"/>
                  <a:gd name="f173" fmla="*/ f123 1 f63"/>
                  <a:gd name="f174" fmla="*/ f124 1 f64"/>
                  <a:gd name="f175" fmla="*/ f125 1 f63"/>
                  <a:gd name="f176" fmla="*/ f126 1 f64"/>
                  <a:gd name="f177" fmla="*/ f127 1 f63"/>
                  <a:gd name="f178" fmla="*/ f128 1 f64"/>
                  <a:gd name="f179" fmla="*/ f129 1 f64"/>
                  <a:gd name="f180" fmla="*/ f130 1 f63"/>
                  <a:gd name="f181" fmla="*/ f131 1 f64"/>
                  <a:gd name="f182" fmla="*/ f132 1 f63"/>
                  <a:gd name="f183" fmla="*/ f133 1 f64"/>
                  <a:gd name="f184" fmla="*/ f134 1 f63"/>
                  <a:gd name="f185" fmla="*/ f135 1 f63"/>
                  <a:gd name="f186" fmla="*/ f136 1 f64"/>
                  <a:gd name="f187" fmla="*/ f137 1 f63"/>
                  <a:gd name="f188" fmla="*/ f138 1 f64"/>
                  <a:gd name="f189" fmla="*/ f139 1 f63"/>
                  <a:gd name="f190" fmla="*/ f140 1 f64"/>
                  <a:gd name="f191" fmla="*/ f141 1 f63"/>
                  <a:gd name="f192" fmla="*/ f142 1 f64"/>
                  <a:gd name="f193" fmla="*/ f143 1 f64"/>
                  <a:gd name="f194" fmla="*/ f144 1 f63"/>
                  <a:gd name="f195" fmla="*/ f145 1 f64"/>
                  <a:gd name="f196" fmla="*/ f146 1 f64"/>
                  <a:gd name="f197" fmla="*/ f147 1 f63"/>
                  <a:gd name="f198" fmla="*/ f148 1 f64"/>
                  <a:gd name="f199" fmla="*/ f149 1 f63"/>
                  <a:gd name="f200" fmla="*/ f150 1 f64"/>
                  <a:gd name="f201" fmla="*/ f151 1 f64"/>
                  <a:gd name="f202" fmla="*/ f152 1 f63"/>
                  <a:gd name="f203" fmla="*/ f153 1 f64"/>
                  <a:gd name="f204" fmla="*/ f154 1 f63"/>
                  <a:gd name="f205" fmla="*/ f155 1 f63"/>
                  <a:gd name="f206" fmla="*/ f156 1 f64"/>
                  <a:gd name="f207" fmla="*/ f157 1 f64"/>
                  <a:gd name="f208" fmla="*/ f158 f54 1"/>
                  <a:gd name="f209" fmla="*/ f159 f54 1"/>
                  <a:gd name="f210" fmla="*/ f161 f55 1"/>
                  <a:gd name="f211" fmla="*/ f160 f55 1"/>
                  <a:gd name="f212" fmla="*/ f162 f54 1"/>
                  <a:gd name="f213" fmla="*/ f163 f55 1"/>
                  <a:gd name="f214" fmla="*/ f164 f54 1"/>
                  <a:gd name="f215" fmla="*/ f165 f55 1"/>
                  <a:gd name="f216" fmla="*/ f166 f54 1"/>
                  <a:gd name="f217" fmla="*/ f167 f55 1"/>
                  <a:gd name="f218" fmla="*/ f168 f54 1"/>
                  <a:gd name="f219" fmla="*/ f169 f54 1"/>
                  <a:gd name="f220" fmla="*/ f170 f55 1"/>
                  <a:gd name="f221" fmla="*/ f171 f55 1"/>
                  <a:gd name="f222" fmla="*/ f172 f55 1"/>
                  <a:gd name="f223" fmla="*/ f173 f54 1"/>
                  <a:gd name="f224" fmla="*/ f174 f55 1"/>
                  <a:gd name="f225" fmla="*/ f175 f54 1"/>
                  <a:gd name="f226" fmla="*/ f176 f55 1"/>
                  <a:gd name="f227" fmla="*/ f177 f54 1"/>
                  <a:gd name="f228" fmla="*/ f178 f55 1"/>
                  <a:gd name="f229" fmla="*/ f179 f55 1"/>
                  <a:gd name="f230" fmla="*/ f180 f54 1"/>
                  <a:gd name="f231" fmla="*/ f181 f55 1"/>
                  <a:gd name="f232" fmla="*/ f182 f54 1"/>
                  <a:gd name="f233" fmla="*/ f183 f55 1"/>
                  <a:gd name="f234" fmla="*/ f184 f54 1"/>
                  <a:gd name="f235" fmla="*/ f185 f54 1"/>
                  <a:gd name="f236" fmla="*/ f186 f55 1"/>
                  <a:gd name="f237" fmla="*/ f187 f54 1"/>
                  <a:gd name="f238" fmla="*/ f188 f55 1"/>
                  <a:gd name="f239" fmla="*/ f189 f54 1"/>
                  <a:gd name="f240" fmla="*/ f190 f55 1"/>
                  <a:gd name="f241" fmla="*/ f191 f54 1"/>
                  <a:gd name="f242" fmla="*/ f192 f55 1"/>
                  <a:gd name="f243" fmla="*/ f193 f55 1"/>
                  <a:gd name="f244" fmla="*/ f194 f54 1"/>
                  <a:gd name="f245" fmla="*/ f195 f55 1"/>
                  <a:gd name="f246" fmla="*/ f196 f55 1"/>
                  <a:gd name="f247" fmla="*/ f197 f54 1"/>
                  <a:gd name="f248" fmla="*/ f198 f55 1"/>
                  <a:gd name="f249" fmla="*/ f199 f54 1"/>
                  <a:gd name="f250" fmla="*/ f200 f55 1"/>
                  <a:gd name="f251" fmla="*/ f201 f55 1"/>
                  <a:gd name="f252" fmla="*/ f202 f54 1"/>
                  <a:gd name="f253" fmla="*/ f203 f55 1"/>
                  <a:gd name="f254" fmla="*/ f204 f54 1"/>
                  <a:gd name="f255" fmla="*/ f205 f54 1"/>
                  <a:gd name="f256" fmla="*/ f206 f55 1"/>
                  <a:gd name="f257" fmla="*/ f207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212" y="f213"/>
                  </a:cxn>
                  <a:cxn ang="f111">
                    <a:pos x="f214" y="f215"/>
                  </a:cxn>
                  <a:cxn ang="f111">
                    <a:pos x="f216" y="f217"/>
                  </a:cxn>
                  <a:cxn ang="f111">
                    <a:pos x="f218" y="f217"/>
                  </a:cxn>
                  <a:cxn ang="f111">
                    <a:pos x="f219" y="f220"/>
                  </a:cxn>
                  <a:cxn ang="f111">
                    <a:pos x="f219" y="f221"/>
                  </a:cxn>
                  <a:cxn ang="f111">
                    <a:pos x="f219" y="f222"/>
                  </a:cxn>
                  <a:cxn ang="f111">
                    <a:pos x="f223" y="f224"/>
                  </a:cxn>
                  <a:cxn ang="f111">
                    <a:pos x="f225" y="f226"/>
                  </a:cxn>
                  <a:cxn ang="f111">
                    <a:pos x="f227" y="f228"/>
                  </a:cxn>
                  <a:cxn ang="f111">
                    <a:pos x="f218" y="f229"/>
                  </a:cxn>
                  <a:cxn ang="f111">
                    <a:pos x="f230" y="f231"/>
                  </a:cxn>
                  <a:cxn ang="f111">
                    <a:pos x="f232" y="f233"/>
                  </a:cxn>
                  <a:cxn ang="f111">
                    <a:pos x="f234" y="f224"/>
                  </a:cxn>
                  <a:cxn ang="f111">
                    <a:pos x="f235" y="f217"/>
                  </a:cxn>
                  <a:cxn ang="f111">
                    <a:pos x="f235" y="f236"/>
                  </a:cxn>
                  <a:cxn ang="f111">
                    <a:pos x="f237" y="f236"/>
                  </a:cxn>
                  <a:cxn ang="f111">
                    <a:pos x="f234" y="f238"/>
                  </a:cxn>
                  <a:cxn ang="f111">
                    <a:pos x="f239" y="f240"/>
                  </a:cxn>
                  <a:cxn ang="f111">
                    <a:pos x="f241" y="f242"/>
                  </a:cxn>
                  <a:cxn ang="f111">
                    <a:pos x="f234" y="f243"/>
                  </a:cxn>
                  <a:cxn ang="f111">
                    <a:pos x="f244" y="f245"/>
                  </a:cxn>
                  <a:cxn ang="f111">
                    <a:pos x="f244" y="f246"/>
                  </a:cxn>
                  <a:cxn ang="f111">
                    <a:pos x="f247" y="f248"/>
                  </a:cxn>
                  <a:cxn ang="f111">
                    <a:pos x="f249" y="f250"/>
                  </a:cxn>
                  <a:cxn ang="f111">
                    <a:pos x="f218" y="f251"/>
                  </a:cxn>
                  <a:cxn ang="f111">
                    <a:pos x="f252" y="f253"/>
                  </a:cxn>
                  <a:cxn ang="f111">
                    <a:pos x="f254" y="f221"/>
                  </a:cxn>
                  <a:cxn ang="f111">
                    <a:pos x="f255" y="f215"/>
                  </a:cxn>
                  <a:cxn ang="f111">
                    <a:pos x="f255" y="f256"/>
                  </a:cxn>
                  <a:cxn ang="f111">
                    <a:pos x="f239" y="f257"/>
                  </a:cxn>
                  <a:cxn ang="f111">
                    <a:pos x="f212" y="f213"/>
                  </a:cxn>
                </a:cxnLst>
                <a:rect l="f208" t="f211" r="f209" b="f210"/>
                <a:pathLst>
                  <a:path w="39" h="4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9"/>
                      <a:pt x="f15" y="f16"/>
                      <a:pt x="f17" y="f15"/>
                    </a:cubicBezTo>
                    <a:cubicBezTo>
                      <a:pt x="f18" y="f16"/>
                      <a:pt x="f19" y="f20"/>
                      <a:pt x="f21" y="f15"/>
                    </a:cubicBezTo>
                    <a:cubicBezTo>
                      <a:pt x="f21" y="f22"/>
                      <a:pt x="f23" y="f9"/>
                      <a:pt x="f24" y="f22"/>
                    </a:cubicBezTo>
                    <a:cubicBezTo>
                      <a:pt x="f25" y="f15"/>
                      <a:pt x="f24" y="f26"/>
                      <a:pt x="f24" y="f20"/>
                    </a:cubicBezTo>
                    <a:cubicBezTo>
                      <a:pt x="f23" y="f17"/>
                      <a:pt x="f23" y="f18"/>
                      <a:pt x="f24" y="f19"/>
                    </a:cubicBezTo>
                    <a:cubicBezTo>
                      <a:pt x="f25" y="f19"/>
                      <a:pt x="f27" y="f28"/>
                      <a:pt x="f27" y="f29"/>
                    </a:cubicBezTo>
                    <a:cubicBezTo>
                      <a:pt x="f30" y="f31"/>
                      <a:pt x="f32" y="f6"/>
                      <a:pt x="f6" y="f33"/>
                    </a:cubicBezTo>
                    <a:cubicBezTo>
                      <a:pt x="f6" y="f34"/>
                      <a:pt x="f6" y="f35"/>
                      <a:pt x="f32" y="f36"/>
                    </a:cubicBezTo>
                    <a:cubicBezTo>
                      <a:pt x="f31" y="f7"/>
                      <a:pt x="f23" y="f35"/>
                      <a:pt x="f21" y="f37"/>
                    </a:cubicBezTo>
                    <a:cubicBezTo>
                      <a:pt x="f28" y="f34"/>
                      <a:pt x="f18" y="f33"/>
                      <a:pt x="f20" y="f38"/>
                    </a:cubicBezTo>
                    <a:cubicBezTo>
                      <a:pt x="f26" y="f38"/>
                      <a:pt x="f16" y="f39"/>
                      <a:pt x="f15" y="f39"/>
                    </a:cubicBezTo>
                    <a:cubicBezTo>
                      <a:pt x="f13" y="f32"/>
                      <a:pt x="f40" y="f25"/>
                      <a:pt x="f41" y="f29"/>
                    </a:cubicBezTo>
                    <a:cubicBezTo>
                      <a:pt x="f10" y="f19"/>
                      <a:pt x="f42" y="f17"/>
                      <a:pt x="f43" y="f15"/>
                    </a:cubicBezTo>
                    <a:cubicBezTo>
                      <a:pt x="f5" y="f11"/>
                      <a:pt x="f5" y="f40"/>
                      <a:pt x="f43" y="f44"/>
                    </a:cubicBezTo>
                    <a:cubicBezTo>
                      <a:pt x="f45" y="f46"/>
                      <a:pt x="f46" y="f41"/>
                      <a:pt x="f10" y="f44"/>
                    </a:cubicBezTo>
                    <a:cubicBezTo>
                      <a:pt x="f47" y="f41"/>
                      <a:pt x="f10" y="f48"/>
                      <a:pt x="f41" y="f49"/>
                    </a:cubicBezTo>
                    <a:cubicBezTo>
                      <a:pt x="f49" y="f49"/>
                      <a:pt x="f12" y="f49"/>
                      <a:pt x="f12" y="f12"/>
                    </a:cubicBezTo>
                    <a:cubicBezTo>
                      <a:pt x="f48" y="f48"/>
                      <a:pt x="f12" y="f40"/>
                      <a:pt x="f49" y="f40"/>
                    </a:cubicBezTo>
                    <a:cubicBezTo>
                      <a:pt x="f44" y="f50"/>
                      <a:pt x="f10" y="f51"/>
                      <a:pt x="f41" y="f11"/>
                    </a:cubicBezTo>
                    <a:cubicBezTo>
                      <a:pt x="f49" y="f11"/>
                      <a:pt x="f41" y="f13"/>
                      <a:pt x="f44" y="f8"/>
                    </a:cubicBezTo>
                    <a:cubicBezTo>
                      <a:pt x="f46" y="f9"/>
                      <a:pt x="f10" y="f15"/>
                      <a:pt x="f44" y="f16"/>
                    </a:cubicBezTo>
                    <a:cubicBezTo>
                      <a:pt x="f49" y="f26"/>
                      <a:pt x="f12" y="f17"/>
                      <a:pt x="f40" y="f18"/>
                    </a:cubicBezTo>
                    <a:cubicBezTo>
                      <a:pt x="f14" y="f29"/>
                      <a:pt x="f15" y="f23"/>
                      <a:pt x="f18" y="f27"/>
                    </a:cubicBezTo>
                    <a:cubicBezTo>
                      <a:pt x="f19" y="f32"/>
                      <a:pt x="f28" y="f30"/>
                      <a:pt x="f21" y="f32"/>
                    </a:cubicBezTo>
                    <a:cubicBezTo>
                      <a:pt x="f29" y="f25"/>
                      <a:pt x="f21" y="f31"/>
                      <a:pt x="f28" y="f24"/>
                    </a:cubicBezTo>
                    <a:cubicBezTo>
                      <a:pt x="f17" y="f29"/>
                      <a:pt x="f16" y="f28"/>
                      <a:pt x="f9" y="f20"/>
                    </a:cubicBezTo>
                    <a:cubicBezTo>
                      <a:pt x="f8" y="f15"/>
                      <a:pt x="f52" y="f9"/>
                      <a:pt x="f52" y="f14"/>
                    </a:cubicBezTo>
                    <a:cubicBezTo>
                      <a:pt x="f52" y="f52"/>
                      <a:pt x="f52" y="f52"/>
                      <a:pt x="f52" y="f51"/>
                    </a:cubicBezTo>
                    <a:cubicBezTo>
                      <a:pt x="f51" y="f48"/>
                      <a:pt x="f40" y="f41"/>
                      <a:pt x="f12" y="f10"/>
                    </a:cubicBezTo>
                    <a:cubicBezTo>
                      <a:pt x="f40" y="f42"/>
                      <a:pt x="f14" y="f5"/>
                      <a:pt x="f8" y="f5"/>
                    </a:cubicBezTo>
                    <a:close/>
                  </a:path>
                </a:pathLst>
              </a:custGeom>
              <a:solidFill>
                <a:srgbClr val="36333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 65">
                <a:extLst>
                  <a:ext uri="{FF2B5EF4-FFF2-40B4-BE49-F238E27FC236}">
                    <a16:creationId xmlns:a16="http://schemas.microsoft.com/office/drawing/2014/main" id="{CC28C6E2-C003-3F24-7532-6D645A4091A6}"/>
                  </a:ext>
                </a:extLst>
              </p:cNvPr>
              <p:cNvSpPr/>
              <p:nvPr/>
            </p:nvSpPr>
            <p:spPr>
              <a:xfrm>
                <a:off x="4633914" y="2074865"/>
                <a:ext cx="165104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39"/>
                  <a:gd name="f8" fmla="val 37"/>
                  <a:gd name="f9" fmla="val 2"/>
                  <a:gd name="f10" fmla="val 40"/>
                  <a:gd name="f11" fmla="val 3"/>
                  <a:gd name="f12" fmla="val 42"/>
                  <a:gd name="f13" fmla="val 4"/>
                  <a:gd name="f14" fmla="val 5"/>
                  <a:gd name="f15" fmla="val 7"/>
                  <a:gd name="f16" fmla="val 41"/>
                  <a:gd name="f17" fmla="val 38"/>
                  <a:gd name="f18" fmla="val 36"/>
                  <a:gd name="f19" fmla="val 34"/>
                  <a:gd name="f20" fmla="val 32"/>
                  <a:gd name="f21" fmla="val 30"/>
                  <a:gd name="f22" fmla="val 6"/>
                  <a:gd name="f23" fmla="val 8"/>
                  <a:gd name="f24" fmla="val 29"/>
                  <a:gd name="f25" fmla="val 11"/>
                  <a:gd name="f26" fmla="val 12"/>
                  <a:gd name="f27" fmla="val 13"/>
                  <a:gd name="f28" fmla="val 33"/>
                  <a:gd name="f29" fmla="val 14"/>
                  <a:gd name="f30" fmla="val 35"/>
                  <a:gd name="f31" fmla="val 15"/>
                  <a:gd name="f32" fmla="val 17"/>
                  <a:gd name="f33" fmla="val 27"/>
                  <a:gd name="f34" fmla="val 16"/>
                  <a:gd name="f35" fmla="val 20"/>
                  <a:gd name="f36" fmla="val 22"/>
                  <a:gd name="f37" fmla="val 23"/>
                  <a:gd name="f38" fmla="val 24"/>
                  <a:gd name="f39" fmla="val 31"/>
                  <a:gd name="f40" fmla="val 18"/>
                  <a:gd name="f41" fmla="val 26"/>
                  <a:gd name="f42" fmla="val 21"/>
                  <a:gd name="f43" fmla="val 19"/>
                  <a:gd name="f44" fmla="val 25"/>
                  <a:gd name="f45" fmla="val 28"/>
                  <a:gd name="f46" fmla="val 10"/>
                  <a:gd name="f47" fmla="val 9"/>
                  <a:gd name="f48" fmla="val 1"/>
                  <a:gd name="f49" fmla="+- 0 0 -90"/>
                  <a:gd name="f50" fmla="*/ f3 1 44"/>
                  <a:gd name="f51" fmla="*/ f4 1 39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44"/>
                  <a:gd name="f60" fmla="*/ f56 1 39"/>
                  <a:gd name="f61" fmla="*/ 37 f57 1"/>
                  <a:gd name="f62" fmla="*/ 2 f56 1"/>
                  <a:gd name="f63" fmla="*/ 44 f57 1"/>
                  <a:gd name="f64" fmla="*/ 5 f56 1"/>
                  <a:gd name="f65" fmla="*/ 40 f57 1"/>
                  <a:gd name="f66" fmla="*/ 34 f57 1"/>
                  <a:gd name="f67" fmla="*/ 4 f56 1"/>
                  <a:gd name="f68" fmla="*/ 30 f57 1"/>
                  <a:gd name="f69" fmla="*/ 8 f56 1"/>
                  <a:gd name="f70" fmla="*/ 32 f57 1"/>
                  <a:gd name="f71" fmla="*/ 13 f56 1"/>
                  <a:gd name="f72" fmla="*/ 35 f57 1"/>
                  <a:gd name="f73" fmla="*/ 15 f56 1"/>
                  <a:gd name="f74" fmla="*/ 27 f57 1"/>
                  <a:gd name="f75" fmla="*/ 14 f56 1"/>
                  <a:gd name="f76" fmla="*/ 39 f57 1"/>
                  <a:gd name="f77" fmla="*/ 22 f56 1"/>
                  <a:gd name="f78" fmla="*/ 38 f57 1"/>
                  <a:gd name="f79" fmla="*/ 24 f56 1"/>
                  <a:gd name="f80" fmla="*/ 23 f56 1"/>
                  <a:gd name="f81" fmla="*/ 22 f57 1"/>
                  <a:gd name="f82" fmla="*/ 21 f57 1"/>
                  <a:gd name="f83" fmla="*/ 25 f56 1"/>
                  <a:gd name="f84" fmla="*/ 23 f57 1"/>
                  <a:gd name="f85" fmla="*/ 27 f56 1"/>
                  <a:gd name="f86" fmla="*/ 24 f57 1"/>
                  <a:gd name="f87" fmla="*/ 29 f56 1"/>
                  <a:gd name="f88" fmla="*/ 30 f56 1"/>
                  <a:gd name="f89" fmla="*/ 17 f57 1"/>
                  <a:gd name="f90" fmla="*/ 28 f56 1"/>
                  <a:gd name="f91" fmla="*/ 19 f57 1"/>
                  <a:gd name="f92" fmla="*/ 31 f56 1"/>
                  <a:gd name="f93" fmla="*/ 16 f57 1"/>
                  <a:gd name="f94" fmla="*/ 33 f56 1"/>
                  <a:gd name="f95" fmla="*/ 8 f57 1"/>
                  <a:gd name="f96" fmla="*/ 34 f56 1"/>
                  <a:gd name="f97" fmla="*/ 9 f57 1"/>
                  <a:gd name="f98" fmla="*/ 38 f56 1"/>
                  <a:gd name="f99" fmla="*/ 4 f57 1"/>
                  <a:gd name="f100" fmla="*/ 37 f56 1"/>
                  <a:gd name="f101" fmla="*/ 2 f57 1"/>
                  <a:gd name="f102" fmla="*/ 0 f57 1"/>
                  <a:gd name="f103" fmla="*/ 26 f56 1"/>
                  <a:gd name="f104" fmla="*/ 7 f57 1"/>
                  <a:gd name="f105" fmla="*/ 21 f56 1"/>
                  <a:gd name="f106" fmla="*/ 20 f56 1"/>
                  <a:gd name="f107" fmla="*/ 10 f57 1"/>
                  <a:gd name="f108" fmla="*/ 18 f56 1"/>
                  <a:gd name="f109" fmla="*/ 15 f57 1"/>
                  <a:gd name="f110" fmla="*/ 20 f57 1"/>
                  <a:gd name="f111" fmla="*/ 17 f56 1"/>
                  <a:gd name="f112" fmla="*/ 12 f57 1"/>
                  <a:gd name="f113" fmla="*/ 12 f56 1"/>
                  <a:gd name="f114" fmla="*/ 9 f56 1"/>
                  <a:gd name="f115" fmla="*/ 7 f56 1"/>
                  <a:gd name="f116" fmla="*/ 1 f56 1"/>
                  <a:gd name="f117" fmla="*/ 3 f56 1"/>
                  <a:gd name="f118" fmla="+- f58 0 f1"/>
                  <a:gd name="f119" fmla="*/ f61 1 44"/>
                  <a:gd name="f120" fmla="*/ f62 1 39"/>
                  <a:gd name="f121" fmla="*/ f63 1 44"/>
                  <a:gd name="f122" fmla="*/ f64 1 39"/>
                  <a:gd name="f123" fmla="*/ f65 1 44"/>
                  <a:gd name="f124" fmla="*/ f66 1 44"/>
                  <a:gd name="f125" fmla="*/ f67 1 39"/>
                  <a:gd name="f126" fmla="*/ f68 1 44"/>
                  <a:gd name="f127" fmla="*/ f69 1 39"/>
                  <a:gd name="f128" fmla="*/ f70 1 44"/>
                  <a:gd name="f129" fmla="*/ f71 1 39"/>
                  <a:gd name="f130" fmla="*/ f72 1 44"/>
                  <a:gd name="f131" fmla="*/ f73 1 39"/>
                  <a:gd name="f132" fmla="*/ f74 1 44"/>
                  <a:gd name="f133" fmla="*/ f75 1 39"/>
                  <a:gd name="f134" fmla="*/ f76 1 44"/>
                  <a:gd name="f135" fmla="*/ f77 1 39"/>
                  <a:gd name="f136" fmla="*/ f78 1 44"/>
                  <a:gd name="f137" fmla="*/ f79 1 39"/>
                  <a:gd name="f138" fmla="*/ f80 1 39"/>
                  <a:gd name="f139" fmla="*/ f81 1 44"/>
                  <a:gd name="f140" fmla="*/ f82 1 44"/>
                  <a:gd name="f141" fmla="*/ f83 1 39"/>
                  <a:gd name="f142" fmla="*/ f84 1 44"/>
                  <a:gd name="f143" fmla="*/ f85 1 39"/>
                  <a:gd name="f144" fmla="*/ f86 1 44"/>
                  <a:gd name="f145" fmla="*/ f87 1 39"/>
                  <a:gd name="f146" fmla="*/ f88 1 39"/>
                  <a:gd name="f147" fmla="*/ f89 1 44"/>
                  <a:gd name="f148" fmla="*/ f90 1 39"/>
                  <a:gd name="f149" fmla="*/ f91 1 44"/>
                  <a:gd name="f150" fmla="*/ f92 1 39"/>
                  <a:gd name="f151" fmla="*/ f93 1 44"/>
                  <a:gd name="f152" fmla="*/ f94 1 39"/>
                  <a:gd name="f153" fmla="*/ f95 1 44"/>
                  <a:gd name="f154" fmla="*/ f96 1 39"/>
                  <a:gd name="f155" fmla="*/ f97 1 44"/>
                  <a:gd name="f156" fmla="*/ f98 1 39"/>
                  <a:gd name="f157" fmla="*/ f99 1 44"/>
                  <a:gd name="f158" fmla="*/ f100 1 39"/>
                  <a:gd name="f159" fmla="*/ f101 1 44"/>
                  <a:gd name="f160" fmla="*/ f102 1 44"/>
                  <a:gd name="f161" fmla="*/ f103 1 39"/>
                  <a:gd name="f162" fmla="*/ f104 1 44"/>
                  <a:gd name="f163" fmla="*/ f105 1 39"/>
                  <a:gd name="f164" fmla="*/ f106 1 39"/>
                  <a:gd name="f165" fmla="*/ f107 1 44"/>
                  <a:gd name="f166" fmla="*/ f108 1 39"/>
                  <a:gd name="f167" fmla="*/ f109 1 44"/>
                  <a:gd name="f168" fmla="*/ f110 1 44"/>
                  <a:gd name="f169" fmla="*/ f111 1 39"/>
                  <a:gd name="f170" fmla="*/ f112 1 44"/>
                  <a:gd name="f171" fmla="*/ f113 1 39"/>
                  <a:gd name="f172" fmla="*/ f114 1 39"/>
                  <a:gd name="f173" fmla="*/ f115 1 39"/>
                  <a:gd name="f174" fmla="*/ f116 1 39"/>
                  <a:gd name="f175" fmla="*/ f117 1 39"/>
                  <a:gd name="f176" fmla="*/ 0 1 f59"/>
                  <a:gd name="f177" fmla="*/ f53 1 f59"/>
                  <a:gd name="f178" fmla="*/ 0 1 f60"/>
                  <a:gd name="f179" fmla="*/ f54 1 f60"/>
                  <a:gd name="f180" fmla="*/ f119 1 f59"/>
                  <a:gd name="f181" fmla="*/ f120 1 f60"/>
                  <a:gd name="f182" fmla="*/ f121 1 f59"/>
                  <a:gd name="f183" fmla="*/ f122 1 f60"/>
                  <a:gd name="f184" fmla="*/ f123 1 f59"/>
                  <a:gd name="f185" fmla="*/ f124 1 f59"/>
                  <a:gd name="f186" fmla="*/ f125 1 f60"/>
                  <a:gd name="f187" fmla="*/ f126 1 f59"/>
                  <a:gd name="f188" fmla="*/ f127 1 f60"/>
                  <a:gd name="f189" fmla="*/ f128 1 f59"/>
                  <a:gd name="f190" fmla="*/ f129 1 f60"/>
                  <a:gd name="f191" fmla="*/ f130 1 f59"/>
                  <a:gd name="f192" fmla="*/ f131 1 f60"/>
                  <a:gd name="f193" fmla="*/ f132 1 f59"/>
                  <a:gd name="f194" fmla="*/ f133 1 f60"/>
                  <a:gd name="f195" fmla="*/ f134 1 f59"/>
                  <a:gd name="f196" fmla="*/ f135 1 f60"/>
                  <a:gd name="f197" fmla="*/ f136 1 f59"/>
                  <a:gd name="f198" fmla="*/ f137 1 f60"/>
                  <a:gd name="f199" fmla="*/ f138 1 f60"/>
                  <a:gd name="f200" fmla="*/ f139 1 f59"/>
                  <a:gd name="f201" fmla="*/ f140 1 f59"/>
                  <a:gd name="f202" fmla="*/ f141 1 f60"/>
                  <a:gd name="f203" fmla="*/ f142 1 f59"/>
                  <a:gd name="f204" fmla="*/ f143 1 f60"/>
                  <a:gd name="f205" fmla="*/ f144 1 f59"/>
                  <a:gd name="f206" fmla="*/ f145 1 f60"/>
                  <a:gd name="f207" fmla="*/ f146 1 f60"/>
                  <a:gd name="f208" fmla="*/ f147 1 f59"/>
                  <a:gd name="f209" fmla="*/ f148 1 f60"/>
                  <a:gd name="f210" fmla="*/ f149 1 f59"/>
                  <a:gd name="f211" fmla="*/ f150 1 f60"/>
                  <a:gd name="f212" fmla="*/ f151 1 f59"/>
                  <a:gd name="f213" fmla="*/ f152 1 f60"/>
                  <a:gd name="f214" fmla="*/ f153 1 f59"/>
                  <a:gd name="f215" fmla="*/ f154 1 f60"/>
                  <a:gd name="f216" fmla="*/ f155 1 f59"/>
                  <a:gd name="f217" fmla="*/ f156 1 f60"/>
                  <a:gd name="f218" fmla="*/ f157 1 f59"/>
                  <a:gd name="f219" fmla="*/ f158 1 f60"/>
                  <a:gd name="f220" fmla="*/ f159 1 f59"/>
                  <a:gd name="f221" fmla="*/ f160 1 f59"/>
                  <a:gd name="f222" fmla="*/ f161 1 f60"/>
                  <a:gd name="f223" fmla="*/ f162 1 f59"/>
                  <a:gd name="f224" fmla="*/ f163 1 f60"/>
                  <a:gd name="f225" fmla="*/ f164 1 f60"/>
                  <a:gd name="f226" fmla="*/ f165 1 f59"/>
                  <a:gd name="f227" fmla="*/ f166 1 f60"/>
                  <a:gd name="f228" fmla="*/ f167 1 f59"/>
                  <a:gd name="f229" fmla="*/ f168 1 f59"/>
                  <a:gd name="f230" fmla="*/ f169 1 f60"/>
                  <a:gd name="f231" fmla="*/ f170 1 f59"/>
                  <a:gd name="f232" fmla="*/ f171 1 f60"/>
                  <a:gd name="f233" fmla="*/ f172 1 f60"/>
                  <a:gd name="f234" fmla="*/ f173 1 f60"/>
                  <a:gd name="f235" fmla="*/ f174 1 f60"/>
                  <a:gd name="f236" fmla="*/ f175 1 f60"/>
                  <a:gd name="f237" fmla="*/ f176 f50 1"/>
                  <a:gd name="f238" fmla="*/ f177 f50 1"/>
                  <a:gd name="f239" fmla="*/ f179 f51 1"/>
                  <a:gd name="f240" fmla="*/ f178 f51 1"/>
                  <a:gd name="f241" fmla="*/ f180 f50 1"/>
                  <a:gd name="f242" fmla="*/ f181 f51 1"/>
                  <a:gd name="f243" fmla="*/ f182 f50 1"/>
                  <a:gd name="f244" fmla="*/ f183 f51 1"/>
                  <a:gd name="f245" fmla="*/ f184 f50 1"/>
                  <a:gd name="f246" fmla="*/ f185 f50 1"/>
                  <a:gd name="f247" fmla="*/ f186 f51 1"/>
                  <a:gd name="f248" fmla="*/ f187 f50 1"/>
                  <a:gd name="f249" fmla="*/ f188 f51 1"/>
                  <a:gd name="f250" fmla="*/ f189 f50 1"/>
                  <a:gd name="f251" fmla="*/ f190 f51 1"/>
                  <a:gd name="f252" fmla="*/ f191 f50 1"/>
                  <a:gd name="f253" fmla="*/ f192 f51 1"/>
                  <a:gd name="f254" fmla="*/ f193 f50 1"/>
                  <a:gd name="f255" fmla="*/ f194 f51 1"/>
                  <a:gd name="f256" fmla="*/ f195 f50 1"/>
                  <a:gd name="f257" fmla="*/ f196 f51 1"/>
                  <a:gd name="f258" fmla="*/ f197 f50 1"/>
                  <a:gd name="f259" fmla="*/ f198 f51 1"/>
                  <a:gd name="f260" fmla="*/ f199 f51 1"/>
                  <a:gd name="f261" fmla="*/ f200 f50 1"/>
                  <a:gd name="f262" fmla="*/ f201 f50 1"/>
                  <a:gd name="f263" fmla="*/ f202 f51 1"/>
                  <a:gd name="f264" fmla="*/ f203 f50 1"/>
                  <a:gd name="f265" fmla="*/ f204 f51 1"/>
                  <a:gd name="f266" fmla="*/ f205 f50 1"/>
                  <a:gd name="f267" fmla="*/ f206 f51 1"/>
                  <a:gd name="f268" fmla="*/ f207 f51 1"/>
                  <a:gd name="f269" fmla="*/ f208 f50 1"/>
                  <a:gd name="f270" fmla="*/ f209 f51 1"/>
                  <a:gd name="f271" fmla="*/ f210 f50 1"/>
                  <a:gd name="f272" fmla="*/ f211 f51 1"/>
                  <a:gd name="f273" fmla="*/ f212 f50 1"/>
                  <a:gd name="f274" fmla="*/ f213 f51 1"/>
                  <a:gd name="f275" fmla="*/ f214 f50 1"/>
                  <a:gd name="f276" fmla="*/ f215 f51 1"/>
                  <a:gd name="f277" fmla="*/ f216 f50 1"/>
                  <a:gd name="f278" fmla="*/ f217 f51 1"/>
                  <a:gd name="f279" fmla="*/ f218 f50 1"/>
                  <a:gd name="f280" fmla="*/ f219 f51 1"/>
                  <a:gd name="f281" fmla="*/ f220 f50 1"/>
                  <a:gd name="f282" fmla="*/ f221 f50 1"/>
                  <a:gd name="f283" fmla="*/ f222 f51 1"/>
                  <a:gd name="f284" fmla="*/ f223 f50 1"/>
                  <a:gd name="f285" fmla="*/ f224 f51 1"/>
                  <a:gd name="f286" fmla="*/ f225 f51 1"/>
                  <a:gd name="f287" fmla="*/ f226 f50 1"/>
                  <a:gd name="f288" fmla="*/ f227 f51 1"/>
                  <a:gd name="f289" fmla="*/ f228 f50 1"/>
                  <a:gd name="f290" fmla="*/ f229 f50 1"/>
                  <a:gd name="f291" fmla="*/ f230 f51 1"/>
                  <a:gd name="f292" fmla="*/ f231 f50 1"/>
                  <a:gd name="f293" fmla="*/ f232 f51 1"/>
                  <a:gd name="f294" fmla="*/ f233 f51 1"/>
                  <a:gd name="f295" fmla="*/ f234 f51 1"/>
                  <a:gd name="f296" fmla="*/ f235 f51 1"/>
                  <a:gd name="f297" fmla="*/ f236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8">
                    <a:pos x="f241" y="f242"/>
                  </a:cxn>
                  <a:cxn ang="f118">
                    <a:pos x="f243" y="f244"/>
                  </a:cxn>
                  <a:cxn ang="f118">
                    <a:pos x="f245" y="f244"/>
                  </a:cxn>
                  <a:cxn ang="f118">
                    <a:pos x="f246" y="f247"/>
                  </a:cxn>
                  <a:cxn ang="f118">
                    <a:pos x="f248" y="f249"/>
                  </a:cxn>
                  <a:cxn ang="f118">
                    <a:pos x="f250" y="f251"/>
                  </a:cxn>
                  <a:cxn ang="f118">
                    <a:pos x="f252" y="f253"/>
                  </a:cxn>
                  <a:cxn ang="f118">
                    <a:pos x="f254" y="f255"/>
                  </a:cxn>
                  <a:cxn ang="f118">
                    <a:pos x="f256" y="f257"/>
                  </a:cxn>
                  <a:cxn ang="f118">
                    <a:pos x="f258" y="f259"/>
                  </a:cxn>
                  <a:cxn ang="f118">
                    <a:pos x="f252" y="f260"/>
                  </a:cxn>
                  <a:cxn ang="f118">
                    <a:pos x="f261" y="f257"/>
                  </a:cxn>
                  <a:cxn ang="f118">
                    <a:pos x="f262" y="f263"/>
                  </a:cxn>
                  <a:cxn ang="f118">
                    <a:pos x="f264" y="f265"/>
                  </a:cxn>
                  <a:cxn ang="f118">
                    <a:pos x="f266" y="f267"/>
                  </a:cxn>
                  <a:cxn ang="f118">
                    <a:pos x="f262" y="f268"/>
                  </a:cxn>
                  <a:cxn ang="f118">
                    <a:pos x="f269" y="f270"/>
                  </a:cxn>
                  <a:cxn ang="f118">
                    <a:pos x="f271" y="f272"/>
                  </a:cxn>
                  <a:cxn ang="f118">
                    <a:pos x="f273" y="f274"/>
                  </a:cxn>
                  <a:cxn ang="f118">
                    <a:pos x="f275" y="f276"/>
                  </a:cxn>
                  <a:cxn ang="f118">
                    <a:pos x="f277" y="f278"/>
                  </a:cxn>
                  <a:cxn ang="f118">
                    <a:pos x="f279" y="f280"/>
                  </a:cxn>
                  <a:cxn ang="f118">
                    <a:pos x="f281" y="f274"/>
                  </a:cxn>
                  <a:cxn ang="f118">
                    <a:pos x="f281" y="f267"/>
                  </a:cxn>
                  <a:cxn ang="f118">
                    <a:pos x="f282" y="f283"/>
                  </a:cxn>
                  <a:cxn ang="f118">
                    <a:pos x="f277" y="f283"/>
                  </a:cxn>
                  <a:cxn ang="f118">
                    <a:pos x="f284" y="f285"/>
                  </a:cxn>
                  <a:cxn ang="f118">
                    <a:pos x="f277" y="f286"/>
                  </a:cxn>
                  <a:cxn ang="f118">
                    <a:pos x="f273" y="f257"/>
                  </a:cxn>
                  <a:cxn ang="f118">
                    <a:pos x="f287" y="f288"/>
                  </a:cxn>
                  <a:cxn ang="f118">
                    <a:pos x="f289" y="f288"/>
                  </a:cxn>
                  <a:cxn ang="f118">
                    <a:pos x="f290" y="f291"/>
                  </a:cxn>
                  <a:cxn ang="f118">
                    <a:pos x="f292" y="f255"/>
                  </a:cxn>
                  <a:cxn ang="f118">
                    <a:pos x="f262" y="f251"/>
                  </a:cxn>
                  <a:cxn ang="f118">
                    <a:pos x="f262" y="f293"/>
                  </a:cxn>
                  <a:cxn ang="f118">
                    <a:pos x="f273" y="f294"/>
                  </a:cxn>
                  <a:cxn ang="f118">
                    <a:pos x="f264" y="f294"/>
                  </a:cxn>
                  <a:cxn ang="f118">
                    <a:pos x="f290" y="f295"/>
                  </a:cxn>
                  <a:cxn ang="f118">
                    <a:pos x="f262" y="f296"/>
                  </a:cxn>
                  <a:cxn ang="f118">
                    <a:pos x="f252" y="f297"/>
                  </a:cxn>
                  <a:cxn ang="f118">
                    <a:pos x="f241" y="f242"/>
                  </a:cxn>
                </a:cxnLst>
                <a:rect l="f237" t="f240" r="f238" b="f239"/>
                <a:pathLst>
                  <a:path w="44" h="39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12" y="f15"/>
                      <a:pt x="f16" y="f14"/>
                      <a:pt x="f10" y="f14"/>
                    </a:cubicBezTo>
                    <a:cubicBezTo>
                      <a:pt x="f17" y="f13"/>
                      <a:pt x="f18" y="f13"/>
                      <a:pt x="f19" y="f13"/>
                    </a:cubicBezTo>
                    <a:cubicBezTo>
                      <a:pt x="f20" y="f14"/>
                      <a:pt x="f21" y="f22"/>
                      <a:pt x="f21" y="f23"/>
                    </a:cubicBezTo>
                    <a:cubicBezTo>
                      <a:pt x="f24" y="f25"/>
                      <a:pt x="f21" y="f26"/>
                      <a:pt x="f20" y="f27"/>
                    </a:cubicBezTo>
                    <a:cubicBezTo>
                      <a:pt x="f28" y="f29"/>
                      <a:pt x="f30" y="f29"/>
                      <a:pt x="f30" y="f31"/>
                    </a:cubicBezTo>
                    <a:cubicBezTo>
                      <a:pt x="f20" y="f32"/>
                      <a:pt x="f21" y="f26"/>
                      <a:pt x="f33" y="f29"/>
                    </a:cubicBezTo>
                    <a:cubicBezTo>
                      <a:pt x="f20" y="f34"/>
                      <a:pt x="f19" y="f35"/>
                      <a:pt x="f7" y="f36"/>
                    </a:cubicBezTo>
                    <a:cubicBezTo>
                      <a:pt x="f7" y="f37"/>
                      <a:pt x="f7" y="f38"/>
                      <a:pt x="f17" y="f38"/>
                    </a:cubicBezTo>
                    <a:cubicBezTo>
                      <a:pt x="f8" y="f38"/>
                      <a:pt x="f18" y="f38"/>
                      <a:pt x="f30" y="f37"/>
                    </a:cubicBezTo>
                    <a:cubicBezTo>
                      <a:pt x="f39" y="f40"/>
                      <a:pt x="f41" y="f42"/>
                      <a:pt x="f36" y="f36"/>
                    </a:cubicBezTo>
                    <a:cubicBezTo>
                      <a:pt x="f43" y="f36"/>
                      <a:pt x="f43" y="f38"/>
                      <a:pt x="f42" y="f44"/>
                    </a:cubicBezTo>
                    <a:cubicBezTo>
                      <a:pt x="f36" y="f41"/>
                      <a:pt x="f36" y="f41"/>
                      <a:pt x="f37" y="f33"/>
                    </a:cubicBezTo>
                    <a:cubicBezTo>
                      <a:pt x="f37" y="f33"/>
                      <a:pt x="f38" y="f45"/>
                      <a:pt x="f38" y="f24"/>
                    </a:cubicBezTo>
                    <a:cubicBezTo>
                      <a:pt x="f37" y="f21"/>
                      <a:pt x="f36" y="f21"/>
                      <a:pt x="f42" y="f21"/>
                    </a:cubicBezTo>
                    <a:cubicBezTo>
                      <a:pt x="f43" y="f21"/>
                      <a:pt x="f40" y="f45"/>
                      <a:pt x="f32" y="f45"/>
                    </a:cubicBezTo>
                    <a:cubicBezTo>
                      <a:pt x="f40" y="f45"/>
                      <a:pt x="f43" y="f24"/>
                      <a:pt x="f43" y="f39"/>
                    </a:cubicBezTo>
                    <a:cubicBezTo>
                      <a:pt x="f43" y="f20"/>
                      <a:pt x="f32" y="f20"/>
                      <a:pt x="f34" y="f28"/>
                    </a:cubicBezTo>
                    <a:cubicBezTo>
                      <a:pt x="f29" y="f19"/>
                      <a:pt x="f25" y="f19"/>
                      <a:pt x="f23" y="f19"/>
                    </a:cubicBezTo>
                    <a:cubicBezTo>
                      <a:pt x="f15" y="f18"/>
                      <a:pt x="f46" y="f18"/>
                      <a:pt x="f47" y="f17"/>
                    </a:cubicBezTo>
                    <a:cubicBezTo>
                      <a:pt x="f15" y="f7"/>
                      <a:pt x="f14" y="f17"/>
                      <a:pt x="f13" y="f8"/>
                    </a:cubicBezTo>
                    <a:cubicBezTo>
                      <a:pt x="f5" y="f18"/>
                      <a:pt x="f5" y="f30"/>
                      <a:pt x="f9" y="f28"/>
                    </a:cubicBezTo>
                    <a:cubicBezTo>
                      <a:pt x="f13" y="f39"/>
                      <a:pt x="f13" y="f21"/>
                      <a:pt x="f9" y="f24"/>
                    </a:cubicBezTo>
                    <a:cubicBezTo>
                      <a:pt x="f48" y="f45"/>
                      <a:pt x="f5" y="f33"/>
                      <a:pt x="f5" y="f41"/>
                    </a:cubicBezTo>
                    <a:cubicBezTo>
                      <a:pt x="f11" y="f38"/>
                      <a:pt x="f14" y="f41"/>
                      <a:pt x="f47" y="f41"/>
                    </a:cubicBezTo>
                    <a:cubicBezTo>
                      <a:pt x="f22" y="f44"/>
                      <a:pt x="f46" y="f37"/>
                      <a:pt x="f15" y="f42"/>
                    </a:cubicBezTo>
                    <a:cubicBezTo>
                      <a:pt x="f22" y="f42"/>
                      <a:pt x="f23" y="f35"/>
                      <a:pt x="f47" y="f35"/>
                    </a:cubicBezTo>
                    <a:cubicBezTo>
                      <a:pt x="f25" y="f42"/>
                      <a:pt x="f27" y="f36"/>
                      <a:pt x="f34" y="f36"/>
                    </a:cubicBezTo>
                    <a:cubicBezTo>
                      <a:pt x="f31" y="f43"/>
                      <a:pt x="f26" y="f42"/>
                      <a:pt x="f46" y="f40"/>
                    </a:cubicBezTo>
                    <a:cubicBezTo>
                      <a:pt x="f26" y="f32"/>
                      <a:pt x="f27" y="f40"/>
                      <a:pt x="f31" y="f40"/>
                    </a:cubicBezTo>
                    <a:cubicBezTo>
                      <a:pt x="f34" y="f40"/>
                      <a:pt x="f40" y="f32"/>
                      <a:pt x="f35" y="f32"/>
                    </a:cubicBezTo>
                    <a:cubicBezTo>
                      <a:pt x="f32" y="f34"/>
                      <a:pt x="f34" y="f29"/>
                      <a:pt x="f26" y="f29"/>
                    </a:cubicBezTo>
                    <a:cubicBezTo>
                      <a:pt x="f34" y="f25"/>
                      <a:pt x="f40" y="f31"/>
                      <a:pt x="f42" y="f27"/>
                    </a:cubicBezTo>
                    <a:cubicBezTo>
                      <a:pt x="f42" y="f27"/>
                      <a:pt x="f42" y="f26"/>
                      <a:pt x="f42" y="f26"/>
                    </a:cubicBezTo>
                    <a:cubicBezTo>
                      <a:pt x="f43" y="f25"/>
                      <a:pt x="f31" y="f25"/>
                      <a:pt x="f34" y="f47"/>
                    </a:cubicBezTo>
                    <a:cubicBezTo>
                      <a:pt x="f40" y="f22"/>
                      <a:pt x="f35" y="f46"/>
                      <a:pt x="f37" y="f47"/>
                    </a:cubicBezTo>
                    <a:cubicBezTo>
                      <a:pt x="f36" y="f23"/>
                      <a:pt x="f42" y="f15"/>
                      <a:pt x="f35" y="f15"/>
                    </a:cubicBezTo>
                    <a:cubicBezTo>
                      <a:pt x="f38" y="f14"/>
                      <a:pt x="f38" y="f14"/>
                      <a:pt x="f42" y="f48"/>
                    </a:cubicBezTo>
                    <a:cubicBezTo>
                      <a:pt x="f44" y="f48"/>
                      <a:pt x="f21" y="f5"/>
                      <a:pt x="f30" y="f11"/>
                    </a:cubicBezTo>
                    <a:cubicBezTo>
                      <a:pt x="f30" y="f11"/>
                      <a:pt x="f8" y="f11"/>
                      <a:pt x="f8" y="f9"/>
                    </a:cubicBezTo>
                    <a:close/>
                  </a:path>
                </a:pathLst>
              </a:custGeom>
              <a:solidFill>
                <a:srgbClr val="28395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 66">
                <a:extLst>
                  <a:ext uri="{FF2B5EF4-FFF2-40B4-BE49-F238E27FC236}">
                    <a16:creationId xmlns:a16="http://schemas.microsoft.com/office/drawing/2014/main" id="{33A4F98F-75F1-49C3-05A3-6932E9E14E19}"/>
                  </a:ext>
                </a:extLst>
              </p:cNvPr>
              <p:cNvSpPr/>
              <p:nvPr/>
            </p:nvSpPr>
            <p:spPr>
              <a:xfrm>
                <a:off x="3997327" y="2559048"/>
                <a:ext cx="271467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47"/>
                  <a:gd name="f8" fmla="val 63"/>
                  <a:gd name="f9" fmla="val 7"/>
                  <a:gd name="f10" fmla="val 5"/>
                  <a:gd name="f11" fmla="val 66"/>
                  <a:gd name="f12" fmla="val 3"/>
                  <a:gd name="f13" fmla="val 65"/>
                  <a:gd name="f14" fmla="val 68"/>
                  <a:gd name="f15" fmla="val 67"/>
                  <a:gd name="f16" fmla="val 8"/>
                  <a:gd name="f17" fmla="val 13"/>
                  <a:gd name="f18" fmla="val 18"/>
                  <a:gd name="f19" fmla="val 14"/>
                  <a:gd name="f20" fmla="val 11"/>
                  <a:gd name="f21" fmla="val 6"/>
                  <a:gd name="f22" fmla="val 4"/>
                  <a:gd name="f23" fmla="val 70"/>
                  <a:gd name="f24" fmla="val 71"/>
                  <a:gd name="f25" fmla="val 9"/>
                  <a:gd name="f26" fmla="val 23"/>
                  <a:gd name="f27" fmla="val 59"/>
                  <a:gd name="f28" fmla="val 28"/>
                  <a:gd name="f29" fmla="val 56"/>
                  <a:gd name="f30" fmla="val 30"/>
                  <a:gd name="f31" fmla="val 51"/>
                  <a:gd name="f32" fmla="val 35"/>
                  <a:gd name="f33" fmla="val 50"/>
                  <a:gd name="f34" fmla="val 46"/>
                  <a:gd name="f35" fmla="val 33"/>
                  <a:gd name="f36" fmla="val 44"/>
                  <a:gd name="f37" fmla="val 37"/>
                  <a:gd name="f38" fmla="val 41"/>
                  <a:gd name="f39" fmla="val 38"/>
                  <a:gd name="f40" fmla="val 36"/>
                  <a:gd name="f41" fmla="val 42"/>
                  <a:gd name="f42" fmla="val 25"/>
                  <a:gd name="f43" fmla="val 27"/>
                  <a:gd name="f44" fmla="val 21"/>
                  <a:gd name="f45" fmla="val 43"/>
                  <a:gd name="f46" fmla="val 12"/>
                  <a:gd name="f47" fmla="val 2"/>
                  <a:gd name="f48" fmla="val 1"/>
                  <a:gd name="f49" fmla="val 40"/>
                  <a:gd name="f50" fmla="val 10"/>
                  <a:gd name="f51" fmla="val 16"/>
                  <a:gd name="f52" fmla="val 22"/>
                  <a:gd name="f53" fmla="val 17"/>
                  <a:gd name="f54" fmla="val 19"/>
                  <a:gd name="f55" fmla="val 24"/>
                  <a:gd name="f56" fmla="val 26"/>
                  <a:gd name="f57" fmla="val 15"/>
                  <a:gd name="f58" fmla="val 29"/>
                  <a:gd name="f59" fmla="val 31"/>
                  <a:gd name="f60" fmla="val 34"/>
                  <a:gd name="f61" fmla="val 39"/>
                  <a:gd name="f62" fmla="val 32"/>
                  <a:gd name="f63" fmla="val 20"/>
                  <a:gd name="f64" fmla="val 62"/>
                  <a:gd name="f65" fmla="+- 0 0 -90"/>
                  <a:gd name="f66" fmla="*/ f3 1 72"/>
                  <a:gd name="f67" fmla="*/ f4 1 47"/>
                  <a:gd name="f68" fmla="val f5"/>
                  <a:gd name="f69" fmla="val f6"/>
                  <a:gd name="f70" fmla="val f7"/>
                  <a:gd name="f71" fmla="*/ f65 f0 1"/>
                  <a:gd name="f72" fmla="+- f70 0 f68"/>
                  <a:gd name="f73" fmla="+- f69 0 f68"/>
                  <a:gd name="f74" fmla="*/ f71 1 f2"/>
                  <a:gd name="f75" fmla="*/ f73 1 72"/>
                  <a:gd name="f76" fmla="*/ f72 1 47"/>
                  <a:gd name="f77" fmla="*/ 63 f73 1"/>
                  <a:gd name="f78" fmla="*/ 7 f72 1"/>
                  <a:gd name="f79" fmla="*/ 65 f73 1"/>
                  <a:gd name="f80" fmla="*/ 0 f72 1"/>
                  <a:gd name="f81" fmla="*/ 68 f73 1"/>
                  <a:gd name="f82" fmla="*/ 3 f72 1"/>
                  <a:gd name="f83" fmla="*/ 18 f72 1"/>
                  <a:gd name="f84" fmla="*/ 70 f73 1"/>
                  <a:gd name="f85" fmla="*/ 4 f72 1"/>
                  <a:gd name="f86" fmla="*/ 71 f73 1"/>
                  <a:gd name="f87" fmla="*/ 8 f72 1"/>
                  <a:gd name="f88" fmla="*/ 72 f73 1"/>
                  <a:gd name="f89" fmla="*/ 59 f73 1"/>
                  <a:gd name="f90" fmla="*/ 28 f72 1"/>
                  <a:gd name="f91" fmla="*/ 51 f73 1"/>
                  <a:gd name="f92" fmla="*/ 35 f72 1"/>
                  <a:gd name="f93" fmla="*/ 50 f73 1"/>
                  <a:gd name="f94" fmla="*/ 41 f73 1"/>
                  <a:gd name="f95" fmla="*/ 38 f72 1"/>
                  <a:gd name="f96" fmla="*/ 25 f73 1"/>
                  <a:gd name="f97" fmla="*/ 44 f72 1"/>
                  <a:gd name="f98" fmla="*/ 28 f73 1"/>
                  <a:gd name="f99" fmla="*/ 41 f72 1"/>
                  <a:gd name="f100" fmla="*/ 7 f73 1"/>
                  <a:gd name="f101" fmla="*/ 43 f72 1"/>
                  <a:gd name="f102" fmla="*/ 14 f73 1"/>
                  <a:gd name="f103" fmla="*/ 3 f73 1"/>
                  <a:gd name="f104" fmla="*/ 1 f73 1"/>
                  <a:gd name="f105" fmla="*/ 0 f73 1"/>
                  <a:gd name="f106" fmla="*/ 2 f73 1"/>
                  <a:gd name="f107" fmla="*/ 37 f72 1"/>
                  <a:gd name="f108" fmla="*/ 16 f73 1"/>
                  <a:gd name="f109" fmla="*/ 22 f72 1"/>
                  <a:gd name="f110" fmla="*/ 18 f73 1"/>
                  <a:gd name="f111" fmla="*/ 19 f73 1"/>
                  <a:gd name="f112" fmla="*/ 25 f72 1"/>
                  <a:gd name="f113" fmla="*/ 15 f73 1"/>
                  <a:gd name="f114" fmla="*/ 12 f73 1"/>
                  <a:gd name="f115" fmla="*/ 29 f72 1"/>
                  <a:gd name="f116" fmla="*/ 8 f73 1"/>
                  <a:gd name="f117" fmla="*/ 39 f72 1"/>
                  <a:gd name="f118" fmla="*/ 31 f73 1"/>
                  <a:gd name="f119" fmla="*/ 36 f72 1"/>
                  <a:gd name="f120" fmla="*/ 44 f73 1"/>
                  <a:gd name="f121" fmla="*/ 32 f72 1"/>
                  <a:gd name="f122" fmla="*/ 62 f73 1"/>
                  <a:gd name="f123" fmla="*/ 10 f72 1"/>
                  <a:gd name="f124" fmla="+- f74 0 f1"/>
                  <a:gd name="f125" fmla="*/ f77 1 72"/>
                  <a:gd name="f126" fmla="*/ f78 1 47"/>
                  <a:gd name="f127" fmla="*/ f79 1 72"/>
                  <a:gd name="f128" fmla="*/ f80 1 47"/>
                  <a:gd name="f129" fmla="*/ f81 1 72"/>
                  <a:gd name="f130" fmla="*/ f82 1 47"/>
                  <a:gd name="f131" fmla="*/ f83 1 47"/>
                  <a:gd name="f132" fmla="*/ f84 1 72"/>
                  <a:gd name="f133" fmla="*/ f85 1 47"/>
                  <a:gd name="f134" fmla="*/ f86 1 72"/>
                  <a:gd name="f135" fmla="*/ f87 1 47"/>
                  <a:gd name="f136" fmla="*/ f88 1 72"/>
                  <a:gd name="f137" fmla="*/ f89 1 72"/>
                  <a:gd name="f138" fmla="*/ f90 1 47"/>
                  <a:gd name="f139" fmla="*/ f91 1 72"/>
                  <a:gd name="f140" fmla="*/ f92 1 47"/>
                  <a:gd name="f141" fmla="*/ f93 1 72"/>
                  <a:gd name="f142" fmla="*/ f94 1 72"/>
                  <a:gd name="f143" fmla="*/ f95 1 47"/>
                  <a:gd name="f144" fmla="*/ f96 1 72"/>
                  <a:gd name="f145" fmla="*/ f97 1 47"/>
                  <a:gd name="f146" fmla="*/ f98 1 72"/>
                  <a:gd name="f147" fmla="*/ f99 1 47"/>
                  <a:gd name="f148" fmla="*/ f100 1 72"/>
                  <a:gd name="f149" fmla="*/ f101 1 47"/>
                  <a:gd name="f150" fmla="*/ f102 1 72"/>
                  <a:gd name="f151" fmla="*/ f103 1 72"/>
                  <a:gd name="f152" fmla="*/ f104 1 72"/>
                  <a:gd name="f153" fmla="*/ f105 1 72"/>
                  <a:gd name="f154" fmla="*/ f106 1 72"/>
                  <a:gd name="f155" fmla="*/ f107 1 47"/>
                  <a:gd name="f156" fmla="*/ f108 1 72"/>
                  <a:gd name="f157" fmla="*/ f109 1 47"/>
                  <a:gd name="f158" fmla="*/ f110 1 72"/>
                  <a:gd name="f159" fmla="*/ f111 1 72"/>
                  <a:gd name="f160" fmla="*/ f112 1 47"/>
                  <a:gd name="f161" fmla="*/ f113 1 72"/>
                  <a:gd name="f162" fmla="*/ f114 1 72"/>
                  <a:gd name="f163" fmla="*/ f115 1 47"/>
                  <a:gd name="f164" fmla="*/ f116 1 72"/>
                  <a:gd name="f165" fmla="*/ f117 1 47"/>
                  <a:gd name="f166" fmla="*/ f118 1 72"/>
                  <a:gd name="f167" fmla="*/ f119 1 47"/>
                  <a:gd name="f168" fmla="*/ f120 1 72"/>
                  <a:gd name="f169" fmla="*/ f121 1 47"/>
                  <a:gd name="f170" fmla="*/ f122 1 72"/>
                  <a:gd name="f171" fmla="*/ f123 1 47"/>
                  <a:gd name="f172" fmla="*/ 0 1 f75"/>
                  <a:gd name="f173" fmla="*/ f69 1 f75"/>
                  <a:gd name="f174" fmla="*/ 0 1 f76"/>
                  <a:gd name="f175" fmla="*/ f70 1 f76"/>
                  <a:gd name="f176" fmla="*/ f125 1 f75"/>
                  <a:gd name="f177" fmla="*/ f126 1 f76"/>
                  <a:gd name="f178" fmla="*/ f127 1 f75"/>
                  <a:gd name="f179" fmla="*/ f128 1 f76"/>
                  <a:gd name="f180" fmla="*/ f129 1 f75"/>
                  <a:gd name="f181" fmla="*/ f130 1 f76"/>
                  <a:gd name="f182" fmla="*/ f131 1 f76"/>
                  <a:gd name="f183" fmla="*/ f132 1 f75"/>
                  <a:gd name="f184" fmla="*/ f133 1 f76"/>
                  <a:gd name="f185" fmla="*/ f134 1 f75"/>
                  <a:gd name="f186" fmla="*/ f135 1 f76"/>
                  <a:gd name="f187" fmla="*/ f136 1 f75"/>
                  <a:gd name="f188" fmla="*/ f137 1 f75"/>
                  <a:gd name="f189" fmla="*/ f138 1 f76"/>
                  <a:gd name="f190" fmla="*/ f139 1 f75"/>
                  <a:gd name="f191" fmla="*/ f140 1 f76"/>
                  <a:gd name="f192" fmla="*/ f141 1 f75"/>
                  <a:gd name="f193" fmla="*/ f142 1 f75"/>
                  <a:gd name="f194" fmla="*/ f143 1 f76"/>
                  <a:gd name="f195" fmla="*/ f144 1 f75"/>
                  <a:gd name="f196" fmla="*/ f145 1 f76"/>
                  <a:gd name="f197" fmla="*/ f146 1 f75"/>
                  <a:gd name="f198" fmla="*/ f147 1 f76"/>
                  <a:gd name="f199" fmla="*/ f148 1 f75"/>
                  <a:gd name="f200" fmla="*/ f149 1 f76"/>
                  <a:gd name="f201" fmla="*/ f150 1 f75"/>
                  <a:gd name="f202" fmla="*/ f151 1 f75"/>
                  <a:gd name="f203" fmla="*/ f152 1 f75"/>
                  <a:gd name="f204" fmla="*/ f153 1 f75"/>
                  <a:gd name="f205" fmla="*/ f154 1 f75"/>
                  <a:gd name="f206" fmla="*/ f155 1 f76"/>
                  <a:gd name="f207" fmla="*/ f156 1 f75"/>
                  <a:gd name="f208" fmla="*/ f157 1 f76"/>
                  <a:gd name="f209" fmla="*/ f158 1 f75"/>
                  <a:gd name="f210" fmla="*/ f159 1 f75"/>
                  <a:gd name="f211" fmla="*/ f160 1 f76"/>
                  <a:gd name="f212" fmla="*/ f161 1 f75"/>
                  <a:gd name="f213" fmla="*/ f162 1 f75"/>
                  <a:gd name="f214" fmla="*/ f163 1 f76"/>
                  <a:gd name="f215" fmla="*/ f164 1 f75"/>
                  <a:gd name="f216" fmla="*/ f165 1 f76"/>
                  <a:gd name="f217" fmla="*/ f166 1 f75"/>
                  <a:gd name="f218" fmla="*/ f167 1 f76"/>
                  <a:gd name="f219" fmla="*/ f168 1 f75"/>
                  <a:gd name="f220" fmla="*/ f169 1 f76"/>
                  <a:gd name="f221" fmla="*/ f170 1 f75"/>
                  <a:gd name="f222" fmla="*/ f171 1 f76"/>
                  <a:gd name="f223" fmla="*/ f172 f66 1"/>
                  <a:gd name="f224" fmla="*/ f173 f66 1"/>
                  <a:gd name="f225" fmla="*/ f175 f67 1"/>
                  <a:gd name="f226" fmla="*/ f174 f67 1"/>
                  <a:gd name="f227" fmla="*/ f176 f66 1"/>
                  <a:gd name="f228" fmla="*/ f177 f67 1"/>
                  <a:gd name="f229" fmla="*/ f178 f66 1"/>
                  <a:gd name="f230" fmla="*/ f179 f67 1"/>
                  <a:gd name="f231" fmla="*/ f180 f66 1"/>
                  <a:gd name="f232" fmla="*/ f181 f67 1"/>
                  <a:gd name="f233" fmla="*/ f182 f67 1"/>
                  <a:gd name="f234" fmla="*/ f183 f66 1"/>
                  <a:gd name="f235" fmla="*/ f184 f67 1"/>
                  <a:gd name="f236" fmla="*/ f185 f66 1"/>
                  <a:gd name="f237" fmla="*/ f186 f67 1"/>
                  <a:gd name="f238" fmla="*/ f187 f66 1"/>
                  <a:gd name="f239" fmla="*/ f188 f66 1"/>
                  <a:gd name="f240" fmla="*/ f189 f67 1"/>
                  <a:gd name="f241" fmla="*/ f190 f66 1"/>
                  <a:gd name="f242" fmla="*/ f191 f67 1"/>
                  <a:gd name="f243" fmla="*/ f192 f66 1"/>
                  <a:gd name="f244" fmla="*/ f193 f66 1"/>
                  <a:gd name="f245" fmla="*/ f194 f67 1"/>
                  <a:gd name="f246" fmla="*/ f195 f66 1"/>
                  <a:gd name="f247" fmla="*/ f196 f67 1"/>
                  <a:gd name="f248" fmla="*/ f197 f66 1"/>
                  <a:gd name="f249" fmla="*/ f198 f67 1"/>
                  <a:gd name="f250" fmla="*/ f199 f66 1"/>
                  <a:gd name="f251" fmla="*/ f200 f67 1"/>
                  <a:gd name="f252" fmla="*/ f201 f66 1"/>
                  <a:gd name="f253" fmla="*/ f202 f66 1"/>
                  <a:gd name="f254" fmla="*/ f203 f66 1"/>
                  <a:gd name="f255" fmla="*/ f204 f66 1"/>
                  <a:gd name="f256" fmla="*/ f205 f66 1"/>
                  <a:gd name="f257" fmla="*/ f206 f67 1"/>
                  <a:gd name="f258" fmla="*/ f207 f66 1"/>
                  <a:gd name="f259" fmla="*/ f208 f67 1"/>
                  <a:gd name="f260" fmla="*/ f209 f66 1"/>
                  <a:gd name="f261" fmla="*/ f210 f66 1"/>
                  <a:gd name="f262" fmla="*/ f211 f67 1"/>
                  <a:gd name="f263" fmla="*/ f212 f66 1"/>
                  <a:gd name="f264" fmla="*/ f213 f66 1"/>
                  <a:gd name="f265" fmla="*/ f214 f67 1"/>
                  <a:gd name="f266" fmla="*/ f215 f66 1"/>
                  <a:gd name="f267" fmla="*/ f216 f67 1"/>
                  <a:gd name="f268" fmla="*/ f217 f66 1"/>
                  <a:gd name="f269" fmla="*/ f218 f67 1"/>
                  <a:gd name="f270" fmla="*/ f219 f66 1"/>
                  <a:gd name="f271" fmla="*/ f220 f67 1"/>
                  <a:gd name="f272" fmla="*/ f221 f66 1"/>
                  <a:gd name="f273" fmla="*/ f222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4">
                    <a:pos x="f227" y="f228"/>
                  </a:cxn>
                  <a:cxn ang="f124">
                    <a:pos x="f229" y="f230"/>
                  </a:cxn>
                  <a:cxn ang="f124">
                    <a:pos x="f231" y="f232"/>
                  </a:cxn>
                  <a:cxn ang="f124">
                    <a:pos x="f227" y="f233"/>
                  </a:cxn>
                  <a:cxn ang="f124">
                    <a:pos x="f231" y="f228"/>
                  </a:cxn>
                  <a:cxn ang="f124">
                    <a:pos x="f234" y="f235"/>
                  </a:cxn>
                  <a:cxn ang="f124">
                    <a:pos x="f236" y="f237"/>
                  </a:cxn>
                  <a:cxn ang="f124">
                    <a:pos x="f238" y="f237"/>
                  </a:cxn>
                  <a:cxn ang="f124">
                    <a:pos x="f239" y="f240"/>
                  </a:cxn>
                  <a:cxn ang="f124">
                    <a:pos x="f241" y="f242"/>
                  </a:cxn>
                  <a:cxn ang="f124">
                    <a:pos x="f243" y="f242"/>
                  </a:cxn>
                  <a:cxn ang="f124">
                    <a:pos x="f244" y="f245"/>
                  </a:cxn>
                  <a:cxn ang="f124">
                    <a:pos x="f246" y="f247"/>
                  </a:cxn>
                  <a:cxn ang="f124">
                    <a:pos x="f248" y="f249"/>
                  </a:cxn>
                  <a:cxn ang="f124">
                    <a:pos x="f250" y="f251"/>
                  </a:cxn>
                  <a:cxn ang="f124">
                    <a:pos x="f252" y="f247"/>
                  </a:cxn>
                  <a:cxn ang="f124">
                    <a:pos x="f253" y="f251"/>
                  </a:cxn>
                  <a:cxn ang="f124">
                    <a:pos x="f254" y="f251"/>
                  </a:cxn>
                  <a:cxn ang="f124">
                    <a:pos x="f255" y="f249"/>
                  </a:cxn>
                  <a:cxn ang="f124">
                    <a:pos x="f256" y="f257"/>
                  </a:cxn>
                  <a:cxn ang="f124">
                    <a:pos x="f253" y="f242"/>
                  </a:cxn>
                  <a:cxn ang="f124">
                    <a:pos x="f258" y="f259"/>
                  </a:cxn>
                  <a:cxn ang="f124">
                    <a:pos x="f260" y="f259"/>
                  </a:cxn>
                  <a:cxn ang="f124">
                    <a:pos x="f261" y="f262"/>
                  </a:cxn>
                  <a:cxn ang="f124">
                    <a:pos x="f263" y="f240"/>
                  </a:cxn>
                  <a:cxn ang="f124">
                    <a:pos x="f264" y="f265"/>
                  </a:cxn>
                  <a:cxn ang="f124">
                    <a:pos x="f266" y="f257"/>
                  </a:cxn>
                  <a:cxn ang="f124">
                    <a:pos x="f252" y="f267"/>
                  </a:cxn>
                  <a:cxn ang="f124">
                    <a:pos x="f268" y="f269"/>
                  </a:cxn>
                  <a:cxn ang="f124">
                    <a:pos x="f270" y="f271"/>
                  </a:cxn>
                  <a:cxn ang="f124">
                    <a:pos x="f272" y="f273"/>
                  </a:cxn>
                  <a:cxn ang="f124">
                    <a:pos x="f227" y="f228"/>
                  </a:cxn>
                </a:cxnLst>
                <a:rect l="f223" t="f226" r="f224" b="f225"/>
                <a:pathLst>
                  <a:path w="72" h="47">
                    <a:moveTo>
                      <a:pt x="f8" y="f9"/>
                    </a:moveTo>
                    <a:cubicBezTo>
                      <a:pt x="f8" y="f10"/>
                      <a:pt x="f11" y="f12"/>
                      <a:pt x="f13" y="f5"/>
                    </a:cubicBezTo>
                    <a:cubicBezTo>
                      <a:pt x="f14" y="f5"/>
                      <a:pt x="f14" y="f5"/>
                      <a:pt x="f14" y="f12"/>
                    </a:cubicBezTo>
                    <a:cubicBezTo>
                      <a:pt x="f15" y="f16"/>
                      <a:pt x="f13" y="f17"/>
                      <a:pt x="f8" y="f18"/>
                    </a:cubicBezTo>
                    <a:cubicBezTo>
                      <a:pt x="f13" y="f19"/>
                      <a:pt x="f15" y="f20"/>
                      <a:pt x="f14" y="f9"/>
                    </a:cubicBezTo>
                    <a:cubicBezTo>
                      <a:pt x="f14" y="f21"/>
                      <a:pt x="f14" y="f22"/>
                      <a:pt x="f23" y="f22"/>
                    </a:cubicBezTo>
                    <a:cubicBezTo>
                      <a:pt x="f6" y="f10"/>
                      <a:pt x="f24" y="f21"/>
                      <a:pt x="f24" y="f16"/>
                    </a:cubicBezTo>
                    <a:cubicBezTo>
                      <a:pt x="f24" y="f25"/>
                      <a:pt x="f6" y="f16"/>
                      <a:pt x="f6" y="f16"/>
                    </a:cubicBezTo>
                    <a:cubicBezTo>
                      <a:pt x="f6" y="f18"/>
                      <a:pt x="f13" y="f26"/>
                      <a:pt x="f27" y="f28"/>
                    </a:cubicBezTo>
                    <a:cubicBezTo>
                      <a:pt x="f29" y="f30"/>
                      <a:pt x="f31" y="f30"/>
                      <a:pt x="f31" y="f32"/>
                    </a:cubicBezTo>
                    <a:cubicBezTo>
                      <a:pt x="f31" y="f32"/>
                      <a:pt x="f33" y="f32"/>
                      <a:pt x="f33" y="f32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38"/>
                      <a:pt x="f30" y="f41"/>
                      <a:pt x="f42" y="f36"/>
                    </a:cubicBezTo>
                    <a:cubicBezTo>
                      <a:pt x="f42" y="f41"/>
                      <a:pt x="f43" y="f41"/>
                      <a:pt x="f28" y="f38"/>
                    </a:cubicBezTo>
                    <a:cubicBezTo>
                      <a:pt x="f44" y="f41"/>
                      <a:pt x="f19" y="f45"/>
                      <a:pt x="f9" y="f45"/>
                    </a:cubicBezTo>
                    <a:cubicBezTo>
                      <a:pt x="f25" y="f36"/>
                      <a:pt x="f46" y="f36"/>
                      <a:pt x="f19" y="f36"/>
                    </a:cubicBezTo>
                    <a:cubicBezTo>
                      <a:pt x="f16" y="f7"/>
                      <a:pt x="f9" y="f34"/>
                      <a:pt x="f12" y="f45"/>
                    </a:cubicBezTo>
                    <a:cubicBezTo>
                      <a:pt x="f47" y="f41"/>
                      <a:pt x="f47" y="f45"/>
                      <a:pt x="f48" y="f45"/>
                    </a:cubicBezTo>
                    <a:cubicBezTo>
                      <a:pt x="f5" y="f41"/>
                      <a:pt x="f5" y="f41"/>
                      <a:pt x="f5" y="f38"/>
                    </a:cubicBezTo>
                    <a:cubicBezTo>
                      <a:pt x="f48" y="f49"/>
                      <a:pt x="f48" y="f39"/>
                      <a:pt x="f47" y="f37"/>
                    </a:cubicBezTo>
                    <a:cubicBezTo>
                      <a:pt x="f12" y="f37"/>
                      <a:pt x="f12" y="f40"/>
                      <a:pt x="f12" y="f32"/>
                    </a:cubicBezTo>
                    <a:cubicBezTo>
                      <a:pt x="f22" y="f28"/>
                      <a:pt x="f50" y="f42"/>
                      <a:pt x="f51" y="f52"/>
                    </a:cubicBezTo>
                    <a:cubicBezTo>
                      <a:pt x="f53" y="f52"/>
                      <a:pt x="f18" y="f52"/>
                      <a:pt x="f18" y="f52"/>
                    </a:cubicBezTo>
                    <a:cubicBezTo>
                      <a:pt x="f54" y="f26"/>
                      <a:pt x="f54" y="f55"/>
                      <a:pt x="f54" y="f42"/>
                    </a:cubicBezTo>
                    <a:cubicBezTo>
                      <a:pt x="f18" y="f56"/>
                      <a:pt x="f53" y="f43"/>
                      <a:pt x="f57" y="f28"/>
                    </a:cubicBezTo>
                    <a:cubicBezTo>
                      <a:pt x="f19" y="f28"/>
                      <a:pt x="f17" y="f28"/>
                      <a:pt x="f46" y="f58"/>
                    </a:cubicBezTo>
                    <a:cubicBezTo>
                      <a:pt x="f25" y="f59"/>
                      <a:pt x="f16" y="f60"/>
                      <a:pt x="f16" y="f37"/>
                    </a:cubicBezTo>
                    <a:cubicBezTo>
                      <a:pt x="f16" y="f61"/>
                      <a:pt x="f46" y="f61"/>
                      <a:pt x="f19" y="f61"/>
                    </a:cubicBezTo>
                    <a:cubicBezTo>
                      <a:pt x="f54" y="f39"/>
                      <a:pt x="f42" y="f37"/>
                      <a:pt x="f59" y="f40"/>
                    </a:cubicBezTo>
                    <a:cubicBezTo>
                      <a:pt x="f32" y="f32"/>
                      <a:pt x="f49" y="f60"/>
                      <a:pt x="f36" y="f62"/>
                    </a:cubicBezTo>
                    <a:cubicBezTo>
                      <a:pt x="f31" y="f56"/>
                      <a:pt x="f27" y="f63"/>
                      <a:pt x="f64" y="f50"/>
                    </a:cubicBezTo>
                    <a:cubicBezTo>
                      <a:pt x="f64" y="f25"/>
                      <a:pt x="f64" y="f16"/>
                      <a:pt x="f8" y="f9"/>
                    </a:cubicBezTo>
                    <a:close/>
                  </a:path>
                </a:pathLst>
              </a:custGeom>
              <a:solidFill>
                <a:srgbClr val="451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Freeform 67">
                <a:extLst>
                  <a:ext uri="{FF2B5EF4-FFF2-40B4-BE49-F238E27FC236}">
                    <a16:creationId xmlns:a16="http://schemas.microsoft.com/office/drawing/2014/main" id="{2AE55ADB-DA2B-E1F9-3687-858426867F99}"/>
                  </a:ext>
                </a:extLst>
              </p:cNvPr>
              <p:cNvSpPr/>
              <p:nvPr/>
            </p:nvSpPr>
            <p:spPr>
              <a:xfrm>
                <a:off x="3711577" y="2709860"/>
                <a:ext cx="288922" cy="1365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7"/>
                  <a:gd name="f7" fmla="val 36"/>
                  <a:gd name="f8" fmla="val 1"/>
                  <a:gd name="f9" fmla="val 2"/>
                  <a:gd name="f10" fmla="val 3"/>
                  <a:gd name="f11" fmla="val 71"/>
                  <a:gd name="f12" fmla="val 12"/>
                  <a:gd name="f13" fmla="val 62"/>
                  <a:gd name="f14" fmla="val 17"/>
                  <a:gd name="f15" fmla="val 53"/>
                  <a:gd name="f16" fmla="val 21"/>
                  <a:gd name="f17" fmla="val 61"/>
                  <a:gd name="f18" fmla="val 16"/>
                  <a:gd name="f19" fmla="val 6"/>
                  <a:gd name="f20" fmla="val 74"/>
                  <a:gd name="f21" fmla="val 14"/>
                  <a:gd name="f22" fmla="val 67"/>
                  <a:gd name="f23" fmla="val 19"/>
                  <a:gd name="f24" fmla="val 20"/>
                  <a:gd name="f25" fmla="val 57"/>
                  <a:gd name="f26" fmla="val 22"/>
                  <a:gd name="f27" fmla="val 50"/>
                  <a:gd name="f28" fmla="val 25"/>
                  <a:gd name="f29" fmla="val 42"/>
                  <a:gd name="f30" fmla="val 29"/>
                  <a:gd name="f31" fmla="val 34"/>
                  <a:gd name="f32" fmla="val 31"/>
                  <a:gd name="f33" fmla="val 33"/>
                  <a:gd name="f34" fmla="val 32"/>
                  <a:gd name="f35" fmla="val 35"/>
                  <a:gd name="f36" fmla="val 27"/>
                  <a:gd name="f37" fmla="val 41"/>
                  <a:gd name="f38" fmla="val 28"/>
                  <a:gd name="f39" fmla="val 46"/>
                  <a:gd name="f40" fmla="val 24"/>
                  <a:gd name="f41" fmla="val 40"/>
                  <a:gd name="f42" fmla="val 38"/>
                  <a:gd name="f43" fmla="val 26"/>
                  <a:gd name="f44" fmla="val 30"/>
                  <a:gd name="f45" fmla="val 4"/>
                  <a:gd name="f46" fmla="val 8"/>
                  <a:gd name="f47" fmla="val 7"/>
                  <a:gd name="f48" fmla="val 10"/>
                  <a:gd name="f49" fmla="val 5"/>
                  <a:gd name="f50" fmla="val 11"/>
                  <a:gd name="f51" fmla="val 37"/>
                  <a:gd name="f52" fmla="val 48"/>
                  <a:gd name="f53" fmla="val 58"/>
                  <a:gd name="f54" fmla="val 63"/>
                  <a:gd name="f55" fmla="val 68"/>
                  <a:gd name="f56" fmla="val 72"/>
                  <a:gd name="f57" fmla="val 73"/>
                  <a:gd name="f58" fmla="+- 0 0 -90"/>
                  <a:gd name="f59" fmla="*/ f3 1 77"/>
                  <a:gd name="f60" fmla="*/ f4 1 36"/>
                  <a:gd name="f61" fmla="val f5"/>
                  <a:gd name="f62" fmla="val f6"/>
                  <a:gd name="f63" fmla="val f7"/>
                  <a:gd name="f64" fmla="*/ f58 f0 1"/>
                  <a:gd name="f65" fmla="+- f63 0 f61"/>
                  <a:gd name="f66" fmla="+- f62 0 f61"/>
                  <a:gd name="f67" fmla="*/ f64 1 f2"/>
                  <a:gd name="f68" fmla="*/ f66 1 77"/>
                  <a:gd name="f69" fmla="*/ f65 1 36"/>
                  <a:gd name="f70" fmla="*/ 77 f66 1"/>
                  <a:gd name="f71" fmla="*/ 1 f65 1"/>
                  <a:gd name="f72" fmla="*/ 3 f65 1"/>
                  <a:gd name="f73" fmla="*/ 53 f66 1"/>
                  <a:gd name="f74" fmla="*/ 21 f65 1"/>
                  <a:gd name="f75" fmla="*/ 6 f65 1"/>
                  <a:gd name="f76" fmla="*/ 71 f66 1"/>
                  <a:gd name="f77" fmla="*/ 16 f65 1"/>
                  <a:gd name="f78" fmla="*/ 57 f66 1"/>
                  <a:gd name="f79" fmla="*/ 22 f65 1"/>
                  <a:gd name="f80" fmla="*/ 34 f66 1"/>
                  <a:gd name="f81" fmla="*/ 31 f65 1"/>
                  <a:gd name="f82" fmla="*/ 31 f66 1"/>
                  <a:gd name="f83" fmla="*/ 46 f66 1"/>
                  <a:gd name="f84" fmla="*/ 24 f65 1"/>
                  <a:gd name="f85" fmla="*/ 38 f66 1"/>
                  <a:gd name="f86" fmla="*/ 26 f65 1"/>
                  <a:gd name="f87" fmla="*/ 6 f66 1"/>
                  <a:gd name="f88" fmla="*/ 35 f65 1"/>
                  <a:gd name="f89" fmla="*/ 3 f66 1"/>
                  <a:gd name="f90" fmla="*/ 34 f65 1"/>
                  <a:gd name="f91" fmla="*/ 2 f66 1"/>
                  <a:gd name="f92" fmla="*/ 28 f65 1"/>
                  <a:gd name="f93" fmla="*/ 0 f66 1"/>
                  <a:gd name="f94" fmla="*/ 8 f65 1"/>
                  <a:gd name="f95" fmla="*/ 1 f66 1"/>
                  <a:gd name="f96" fmla="*/ 7 f66 1"/>
                  <a:gd name="f97" fmla="*/ 8 f66 1"/>
                  <a:gd name="f98" fmla="*/ 16 f66 1"/>
                  <a:gd name="f99" fmla="*/ 24 f66 1"/>
                  <a:gd name="f100" fmla="*/ 25 f65 1"/>
                  <a:gd name="f101" fmla="*/ 25 f66 1"/>
                  <a:gd name="f102" fmla="*/ 58 f66 1"/>
                  <a:gd name="f103" fmla="*/ 14 f65 1"/>
                  <a:gd name="f104" fmla="*/ 72 f66 1"/>
                  <a:gd name="f105" fmla="*/ 4 f65 1"/>
                  <a:gd name="f106" fmla="+- f67 0 f1"/>
                  <a:gd name="f107" fmla="*/ f70 1 77"/>
                  <a:gd name="f108" fmla="*/ f71 1 36"/>
                  <a:gd name="f109" fmla="*/ f72 1 36"/>
                  <a:gd name="f110" fmla="*/ f73 1 77"/>
                  <a:gd name="f111" fmla="*/ f74 1 36"/>
                  <a:gd name="f112" fmla="*/ f75 1 36"/>
                  <a:gd name="f113" fmla="*/ f76 1 77"/>
                  <a:gd name="f114" fmla="*/ f77 1 36"/>
                  <a:gd name="f115" fmla="*/ f78 1 77"/>
                  <a:gd name="f116" fmla="*/ f79 1 36"/>
                  <a:gd name="f117" fmla="*/ f80 1 77"/>
                  <a:gd name="f118" fmla="*/ f81 1 36"/>
                  <a:gd name="f119" fmla="*/ f82 1 77"/>
                  <a:gd name="f120" fmla="*/ f83 1 77"/>
                  <a:gd name="f121" fmla="*/ f84 1 36"/>
                  <a:gd name="f122" fmla="*/ f85 1 77"/>
                  <a:gd name="f123" fmla="*/ f86 1 36"/>
                  <a:gd name="f124" fmla="*/ f87 1 77"/>
                  <a:gd name="f125" fmla="*/ f88 1 36"/>
                  <a:gd name="f126" fmla="*/ f89 1 77"/>
                  <a:gd name="f127" fmla="*/ f90 1 36"/>
                  <a:gd name="f128" fmla="*/ f91 1 77"/>
                  <a:gd name="f129" fmla="*/ f92 1 36"/>
                  <a:gd name="f130" fmla="*/ f93 1 77"/>
                  <a:gd name="f131" fmla="*/ f94 1 36"/>
                  <a:gd name="f132" fmla="*/ f95 1 77"/>
                  <a:gd name="f133" fmla="*/ f96 1 77"/>
                  <a:gd name="f134" fmla="*/ f97 1 77"/>
                  <a:gd name="f135" fmla="*/ f98 1 77"/>
                  <a:gd name="f136" fmla="*/ f99 1 77"/>
                  <a:gd name="f137" fmla="*/ f100 1 36"/>
                  <a:gd name="f138" fmla="*/ f101 1 77"/>
                  <a:gd name="f139" fmla="*/ f102 1 77"/>
                  <a:gd name="f140" fmla="*/ f103 1 36"/>
                  <a:gd name="f141" fmla="*/ f104 1 77"/>
                  <a:gd name="f142" fmla="*/ f105 1 36"/>
                  <a:gd name="f143" fmla="*/ 0 1 f68"/>
                  <a:gd name="f144" fmla="*/ f62 1 f68"/>
                  <a:gd name="f145" fmla="*/ 0 1 f69"/>
                  <a:gd name="f146" fmla="*/ f63 1 f69"/>
                  <a:gd name="f147" fmla="*/ f107 1 f68"/>
                  <a:gd name="f148" fmla="*/ f108 1 f69"/>
                  <a:gd name="f149" fmla="*/ f109 1 f69"/>
                  <a:gd name="f150" fmla="*/ f110 1 f68"/>
                  <a:gd name="f151" fmla="*/ f111 1 f69"/>
                  <a:gd name="f152" fmla="*/ f112 1 f69"/>
                  <a:gd name="f153" fmla="*/ f113 1 f68"/>
                  <a:gd name="f154" fmla="*/ f114 1 f69"/>
                  <a:gd name="f155" fmla="*/ f115 1 f68"/>
                  <a:gd name="f156" fmla="*/ f116 1 f69"/>
                  <a:gd name="f157" fmla="*/ f117 1 f68"/>
                  <a:gd name="f158" fmla="*/ f118 1 f69"/>
                  <a:gd name="f159" fmla="*/ f119 1 f68"/>
                  <a:gd name="f160" fmla="*/ f120 1 f68"/>
                  <a:gd name="f161" fmla="*/ f121 1 f69"/>
                  <a:gd name="f162" fmla="*/ f122 1 f68"/>
                  <a:gd name="f163" fmla="*/ f123 1 f69"/>
                  <a:gd name="f164" fmla="*/ f124 1 f68"/>
                  <a:gd name="f165" fmla="*/ f125 1 f69"/>
                  <a:gd name="f166" fmla="*/ f126 1 f68"/>
                  <a:gd name="f167" fmla="*/ f127 1 f69"/>
                  <a:gd name="f168" fmla="*/ f128 1 f68"/>
                  <a:gd name="f169" fmla="*/ f129 1 f69"/>
                  <a:gd name="f170" fmla="*/ f130 1 f68"/>
                  <a:gd name="f171" fmla="*/ f131 1 f69"/>
                  <a:gd name="f172" fmla="*/ f132 1 f68"/>
                  <a:gd name="f173" fmla="*/ f133 1 f68"/>
                  <a:gd name="f174" fmla="*/ f134 1 f68"/>
                  <a:gd name="f175" fmla="*/ f135 1 f68"/>
                  <a:gd name="f176" fmla="*/ f136 1 f68"/>
                  <a:gd name="f177" fmla="*/ f137 1 f69"/>
                  <a:gd name="f178" fmla="*/ f138 1 f68"/>
                  <a:gd name="f179" fmla="*/ f139 1 f68"/>
                  <a:gd name="f180" fmla="*/ f140 1 f69"/>
                  <a:gd name="f181" fmla="*/ f141 1 f68"/>
                  <a:gd name="f182" fmla="*/ f142 1 f69"/>
                  <a:gd name="f183" fmla="*/ f143 f59 1"/>
                  <a:gd name="f184" fmla="*/ f144 f59 1"/>
                  <a:gd name="f185" fmla="*/ f146 f60 1"/>
                  <a:gd name="f186" fmla="*/ f145 f60 1"/>
                  <a:gd name="f187" fmla="*/ f147 f59 1"/>
                  <a:gd name="f188" fmla="*/ f148 f60 1"/>
                  <a:gd name="f189" fmla="*/ f149 f60 1"/>
                  <a:gd name="f190" fmla="*/ f150 f59 1"/>
                  <a:gd name="f191" fmla="*/ f151 f60 1"/>
                  <a:gd name="f192" fmla="*/ f152 f60 1"/>
                  <a:gd name="f193" fmla="*/ f153 f59 1"/>
                  <a:gd name="f194" fmla="*/ f154 f60 1"/>
                  <a:gd name="f195" fmla="*/ f155 f59 1"/>
                  <a:gd name="f196" fmla="*/ f156 f60 1"/>
                  <a:gd name="f197" fmla="*/ f157 f59 1"/>
                  <a:gd name="f198" fmla="*/ f158 f60 1"/>
                  <a:gd name="f199" fmla="*/ f159 f59 1"/>
                  <a:gd name="f200" fmla="*/ f160 f59 1"/>
                  <a:gd name="f201" fmla="*/ f161 f60 1"/>
                  <a:gd name="f202" fmla="*/ f162 f59 1"/>
                  <a:gd name="f203" fmla="*/ f163 f60 1"/>
                  <a:gd name="f204" fmla="*/ f164 f59 1"/>
                  <a:gd name="f205" fmla="*/ f165 f60 1"/>
                  <a:gd name="f206" fmla="*/ f166 f59 1"/>
                  <a:gd name="f207" fmla="*/ f167 f60 1"/>
                  <a:gd name="f208" fmla="*/ f168 f59 1"/>
                  <a:gd name="f209" fmla="*/ f169 f60 1"/>
                  <a:gd name="f210" fmla="*/ f170 f59 1"/>
                  <a:gd name="f211" fmla="*/ f171 f60 1"/>
                  <a:gd name="f212" fmla="*/ f172 f59 1"/>
                  <a:gd name="f213" fmla="*/ f173 f59 1"/>
                  <a:gd name="f214" fmla="*/ f174 f59 1"/>
                  <a:gd name="f215" fmla="*/ f175 f59 1"/>
                  <a:gd name="f216" fmla="*/ f176 f59 1"/>
                  <a:gd name="f217" fmla="*/ f177 f60 1"/>
                  <a:gd name="f218" fmla="*/ f178 f59 1"/>
                  <a:gd name="f219" fmla="*/ f179 f59 1"/>
                  <a:gd name="f220" fmla="*/ f180 f60 1"/>
                  <a:gd name="f221" fmla="*/ f181 f59 1"/>
                  <a:gd name="f222" fmla="*/ f182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87" y="f188"/>
                  </a:cxn>
                  <a:cxn ang="f106">
                    <a:pos x="f187" y="f189"/>
                  </a:cxn>
                  <a:cxn ang="f106">
                    <a:pos x="f190" y="f191"/>
                  </a:cxn>
                  <a:cxn ang="f106">
                    <a:pos x="f187" y="f192"/>
                  </a:cxn>
                  <a:cxn ang="f106">
                    <a:pos x="f193" y="f194"/>
                  </a:cxn>
                  <a:cxn ang="f106">
                    <a:pos x="f195" y="f196"/>
                  </a:cxn>
                  <a:cxn ang="f106">
                    <a:pos x="f197" y="f198"/>
                  </a:cxn>
                  <a:cxn ang="f106">
                    <a:pos x="f199" y="f198"/>
                  </a:cxn>
                  <a:cxn ang="f106">
                    <a:pos x="f200" y="f201"/>
                  </a:cxn>
                  <a:cxn ang="f106">
                    <a:pos x="f202" y="f203"/>
                  </a:cxn>
                  <a:cxn ang="f106">
                    <a:pos x="f204" y="f205"/>
                  </a:cxn>
                  <a:cxn ang="f106">
                    <a:pos x="f206" y="f207"/>
                  </a:cxn>
                  <a:cxn ang="f106">
                    <a:pos x="f208" y="f209"/>
                  </a:cxn>
                  <a:cxn ang="f106">
                    <a:pos x="f210" y="f211"/>
                  </a:cxn>
                  <a:cxn ang="f106">
                    <a:pos x="f212" y="f192"/>
                  </a:cxn>
                  <a:cxn ang="f106">
                    <a:pos x="f204" y="f196"/>
                  </a:cxn>
                  <a:cxn ang="f106">
                    <a:pos x="f213" y="f209"/>
                  </a:cxn>
                  <a:cxn ang="f106">
                    <a:pos x="f214" y="f209"/>
                  </a:cxn>
                  <a:cxn ang="f106">
                    <a:pos x="f215" y="f209"/>
                  </a:cxn>
                  <a:cxn ang="f106">
                    <a:pos x="f216" y="f217"/>
                  </a:cxn>
                  <a:cxn ang="f106">
                    <a:pos x="f218" y="f201"/>
                  </a:cxn>
                  <a:cxn ang="f106">
                    <a:pos x="f219" y="f220"/>
                  </a:cxn>
                  <a:cxn ang="f106">
                    <a:pos x="f221" y="f222"/>
                  </a:cxn>
                  <a:cxn ang="f106">
                    <a:pos x="f187" y="f188"/>
                  </a:cxn>
                </a:cxnLst>
                <a:rect l="f183" t="f186" r="f184" b="f185"/>
                <a:pathLst>
                  <a:path w="77" h="36">
                    <a:moveTo>
                      <a:pt x="f6" y="f8"/>
                    </a:moveTo>
                    <a:cubicBezTo>
                      <a:pt x="f6" y="f9"/>
                      <a:pt x="f6" y="f9"/>
                      <a:pt x="f6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4"/>
                      <a:pt x="f11" y="f18"/>
                      <a:pt x="f6" y="f19"/>
                    </a:cubicBezTo>
                    <a:cubicBezTo>
                      <a:pt x="f6" y="f12"/>
                      <a:pt x="f20" y="f21"/>
                      <a:pt x="f11" y="f18"/>
                    </a:cubicBezTo>
                    <a:cubicBezTo>
                      <a:pt x="f22" y="f23"/>
                      <a:pt x="f1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2"/>
                      <a:pt x="f34" y="f34"/>
                      <a:pt x="f32" y="f32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29" y="f40"/>
                      <a:pt x="f41" y="f28"/>
                      <a:pt x="f42" y="f43"/>
                    </a:cubicBezTo>
                    <a:cubicBezTo>
                      <a:pt x="f36" y="f44"/>
                      <a:pt x="f18" y="f32"/>
                      <a:pt x="f19" y="f35"/>
                    </a:cubicBezTo>
                    <a:cubicBezTo>
                      <a:pt x="f45" y="f7"/>
                      <a:pt x="f45" y="f35"/>
                      <a:pt x="f10" y="f31"/>
                    </a:cubicBezTo>
                    <a:cubicBezTo>
                      <a:pt x="f10" y="f34"/>
                      <a:pt x="f9" y="f44"/>
                      <a:pt x="f9" y="f38"/>
                    </a:cubicBezTo>
                    <a:cubicBezTo>
                      <a:pt x="f45" y="f16"/>
                      <a:pt x="f9" y="f21"/>
                      <a:pt x="f5" y="f46"/>
                    </a:cubicBezTo>
                    <a:cubicBezTo>
                      <a:pt x="f8" y="f46"/>
                      <a:pt x="f8" y="f47"/>
                      <a:pt x="f8" y="f19"/>
                    </a:cubicBezTo>
                    <a:cubicBezTo>
                      <a:pt x="f19" y="f48"/>
                      <a:pt x="f19" y="f18"/>
                      <a:pt x="f19" y="f26"/>
                    </a:cubicBezTo>
                    <a:cubicBezTo>
                      <a:pt x="f19" y="f40"/>
                      <a:pt x="f49" y="f43"/>
                      <a:pt x="f47" y="f38"/>
                    </a:cubicBezTo>
                    <a:cubicBezTo>
                      <a:pt x="f46" y="f38"/>
                      <a:pt x="f46" y="f38"/>
                      <a:pt x="f46" y="f38"/>
                    </a:cubicBezTo>
                    <a:cubicBezTo>
                      <a:pt x="f50" y="f44"/>
                      <a:pt x="f21" y="f30"/>
                      <a:pt x="f18" y="f38"/>
                    </a:cubicBezTo>
                    <a:cubicBezTo>
                      <a:pt x="f23" y="f36"/>
                      <a:pt x="f26" y="f43"/>
                      <a:pt x="f40" y="f28"/>
                    </a:cubicBezTo>
                    <a:cubicBezTo>
                      <a:pt x="f28" y="f40"/>
                      <a:pt x="f28" y="f40"/>
                      <a:pt x="f28" y="f40"/>
                    </a:cubicBezTo>
                    <a:cubicBezTo>
                      <a:pt x="f51" y="f26"/>
                      <a:pt x="f52" y="f24"/>
                      <a:pt x="f53" y="f21"/>
                    </a:cubicBezTo>
                    <a:cubicBezTo>
                      <a:pt x="f54" y="f50"/>
                      <a:pt x="f55" y="f46"/>
                      <a:pt x="f56" y="f45"/>
                    </a:cubicBezTo>
                    <a:cubicBezTo>
                      <a:pt x="f57" y="f9"/>
                      <a:pt x="f20" y="f5"/>
                      <a:pt x="f6" y="f8"/>
                    </a:cubicBezTo>
                    <a:close/>
                  </a:path>
                </a:pathLst>
              </a:custGeom>
              <a:solidFill>
                <a:srgbClr val="7B3E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 68">
                <a:extLst>
                  <a:ext uri="{FF2B5EF4-FFF2-40B4-BE49-F238E27FC236}">
                    <a16:creationId xmlns:a16="http://schemas.microsoft.com/office/drawing/2014/main" id="{A243980B-B967-DA4B-C0D5-1AC956494960}"/>
                  </a:ext>
                </a:extLst>
              </p:cNvPr>
              <p:cNvSpPr/>
              <p:nvPr/>
            </p:nvSpPr>
            <p:spPr>
              <a:xfrm>
                <a:off x="4848221" y="1066803"/>
                <a:ext cx="150811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26"/>
                  <a:gd name="f8" fmla="val 22"/>
                  <a:gd name="f9" fmla="val 27"/>
                  <a:gd name="f10" fmla="val 32"/>
                  <a:gd name="f11" fmla="val 3"/>
                  <a:gd name="f12" fmla="val 38"/>
                  <a:gd name="f13" fmla="val 36"/>
                  <a:gd name="f14" fmla="val 5"/>
                  <a:gd name="f15" fmla="val 34"/>
                  <a:gd name="f16" fmla="val 4"/>
                  <a:gd name="f17" fmla="val 31"/>
                  <a:gd name="f18" fmla="val 37"/>
                  <a:gd name="f19" fmla="val 7"/>
                  <a:gd name="f20" fmla="val 8"/>
                  <a:gd name="f21" fmla="val 10"/>
                  <a:gd name="f22" fmla="val 13"/>
                  <a:gd name="f23" fmla="val 14"/>
                  <a:gd name="f24" fmla="val 15"/>
                  <a:gd name="f25" fmla="val 17"/>
                  <a:gd name="f26" fmla="val 39"/>
                  <a:gd name="f27" fmla="val 16"/>
                  <a:gd name="f28" fmla="val 18"/>
                  <a:gd name="f29" fmla="val 35"/>
                  <a:gd name="f30" fmla="val 19"/>
                  <a:gd name="f31" fmla="val 30"/>
                  <a:gd name="f32" fmla="val 23"/>
                  <a:gd name="f33" fmla="val 20"/>
                  <a:gd name="f34" fmla="val 25"/>
                  <a:gd name="f35" fmla="val 24"/>
                  <a:gd name="f36" fmla="val 6"/>
                  <a:gd name="f37" fmla="val 21"/>
                  <a:gd name="f38" fmla="val 11"/>
                  <a:gd name="f39" fmla="val 9"/>
                  <a:gd name="f40" fmla="val 12"/>
                  <a:gd name="f41" fmla="val 1"/>
                  <a:gd name="f42" fmla="+- 0 0 -90"/>
                  <a:gd name="f43" fmla="*/ f3 1 40"/>
                  <a:gd name="f44" fmla="*/ f4 1 26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0"/>
                  <a:gd name="f53" fmla="*/ f49 1 26"/>
                  <a:gd name="f54" fmla="*/ 22 f50 1"/>
                  <a:gd name="f55" fmla="*/ 0 f49 1"/>
                  <a:gd name="f56" fmla="*/ 38 f50 1"/>
                  <a:gd name="f57" fmla="*/ 3 f49 1"/>
                  <a:gd name="f58" fmla="*/ 31 f50 1"/>
                  <a:gd name="f59" fmla="*/ 4 f49 1"/>
                  <a:gd name="f60" fmla="*/ 7 f49 1"/>
                  <a:gd name="f61" fmla="*/ 13 f49 1"/>
                  <a:gd name="f62" fmla="*/ 37 f50 1"/>
                  <a:gd name="f63" fmla="*/ 15 f49 1"/>
                  <a:gd name="f64" fmla="*/ 17 f49 1"/>
                  <a:gd name="f65" fmla="*/ 34 f50 1"/>
                  <a:gd name="f66" fmla="*/ 18 f49 1"/>
                  <a:gd name="f67" fmla="*/ 36 f50 1"/>
                  <a:gd name="f68" fmla="*/ 19 f49 1"/>
                  <a:gd name="f69" fmla="*/ 18 f50 1"/>
                  <a:gd name="f70" fmla="*/ 23 f49 1"/>
                  <a:gd name="f71" fmla="*/ 6 f50 1"/>
                  <a:gd name="f72" fmla="*/ 25 f49 1"/>
                  <a:gd name="f73" fmla="*/ 0 f50 1"/>
                  <a:gd name="f74" fmla="*/ 20 f49 1"/>
                  <a:gd name="f75" fmla="*/ 7 f50 1"/>
                  <a:gd name="f76" fmla="*/ 11 f50 1"/>
                  <a:gd name="f77" fmla="*/ 9 f50 1"/>
                  <a:gd name="f78" fmla="*/ 16 f49 1"/>
                  <a:gd name="f79" fmla="*/ 14 f49 1"/>
                  <a:gd name="f80" fmla="*/ 20 f50 1"/>
                  <a:gd name="f81" fmla="*/ 17 f50 1"/>
                  <a:gd name="f82" fmla="*/ 10 f49 1"/>
                  <a:gd name="f83" fmla="*/ 10 f50 1"/>
                  <a:gd name="f84" fmla="*/ 3 f50 1"/>
                  <a:gd name="f85" fmla="*/ 9 f49 1"/>
                  <a:gd name="f86" fmla="*/ 6 f49 1"/>
                  <a:gd name="f87" fmla="*/ 5 f49 1"/>
                  <a:gd name="f88" fmla="*/ 15 f50 1"/>
                  <a:gd name="f89" fmla="*/ 1 f49 1"/>
                  <a:gd name="f90" fmla="+- f51 0 f1"/>
                  <a:gd name="f91" fmla="*/ f54 1 40"/>
                  <a:gd name="f92" fmla="*/ f55 1 26"/>
                  <a:gd name="f93" fmla="*/ f56 1 40"/>
                  <a:gd name="f94" fmla="*/ f57 1 26"/>
                  <a:gd name="f95" fmla="*/ f58 1 40"/>
                  <a:gd name="f96" fmla="*/ f59 1 26"/>
                  <a:gd name="f97" fmla="*/ f60 1 26"/>
                  <a:gd name="f98" fmla="*/ f61 1 26"/>
                  <a:gd name="f99" fmla="*/ f62 1 40"/>
                  <a:gd name="f100" fmla="*/ f63 1 26"/>
                  <a:gd name="f101" fmla="*/ f64 1 26"/>
                  <a:gd name="f102" fmla="*/ f65 1 40"/>
                  <a:gd name="f103" fmla="*/ f66 1 26"/>
                  <a:gd name="f104" fmla="*/ f67 1 40"/>
                  <a:gd name="f105" fmla="*/ f68 1 26"/>
                  <a:gd name="f106" fmla="*/ f69 1 40"/>
                  <a:gd name="f107" fmla="*/ f70 1 26"/>
                  <a:gd name="f108" fmla="*/ f71 1 40"/>
                  <a:gd name="f109" fmla="*/ f72 1 26"/>
                  <a:gd name="f110" fmla="*/ f73 1 40"/>
                  <a:gd name="f111" fmla="*/ f74 1 26"/>
                  <a:gd name="f112" fmla="*/ f75 1 40"/>
                  <a:gd name="f113" fmla="*/ f76 1 40"/>
                  <a:gd name="f114" fmla="*/ f77 1 40"/>
                  <a:gd name="f115" fmla="*/ f78 1 26"/>
                  <a:gd name="f116" fmla="*/ f79 1 26"/>
                  <a:gd name="f117" fmla="*/ f80 1 40"/>
                  <a:gd name="f118" fmla="*/ f81 1 40"/>
                  <a:gd name="f119" fmla="*/ f82 1 26"/>
                  <a:gd name="f120" fmla="*/ f83 1 40"/>
                  <a:gd name="f121" fmla="*/ f84 1 40"/>
                  <a:gd name="f122" fmla="*/ f85 1 26"/>
                  <a:gd name="f123" fmla="*/ f86 1 26"/>
                  <a:gd name="f124" fmla="*/ f87 1 26"/>
                  <a:gd name="f125" fmla="*/ f88 1 40"/>
                  <a:gd name="f126" fmla="*/ f89 1 26"/>
                  <a:gd name="f127" fmla="*/ 0 1 f52"/>
                  <a:gd name="f128" fmla="*/ f46 1 f52"/>
                  <a:gd name="f129" fmla="*/ 0 1 f53"/>
                  <a:gd name="f130" fmla="*/ f47 1 f53"/>
                  <a:gd name="f131" fmla="*/ f91 1 f52"/>
                  <a:gd name="f132" fmla="*/ f92 1 f53"/>
                  <a:gd name="f133" fmla="*/ f93 1 f52"/>
                  <a:gd name="f134" fmla="*/ f94 1 f53"/>
                  <a:gd name="f135" fmla="*/ f95 1 f52"/>
                  <a:gd name="f136" fmla="*/ f96 1 f53"/>
                  <a:gd name="f137" fmla="*/ f97 1 f53"/>
                  <a:gd name="f138" fmla="*/ f98 1 f53"/>
                  <a:gd name="f139" fmla="*/ f99 1 f52"/>
                  <a:gd name="f140" fmla="*/ f100 1 f53"/>
                  <a:gd name="f141" fmla="*/ f101 1 f53"/>
                  <a:gd name="f142" fmla="*/ f102 1 f52"/>
                  <a:gd name="f143" fmla="*/ f103 1 f53"/>
                  <a:gd name="f144" fmla="*/ f104 1 f52"/>
                  <a:gd name="f145" fmla="*/ f105 1 f53"/>
                  <a:gd name="f146" fmla="*/ f106 1 f52"/>
                  <a:gd name="f147" fmla="*/ f107 1 f53"/>
                  <a:gd name="f148" fmla="*/ f108 1 f52"/>
                  <a:gd name="f149" fmla="*/ f109 1 f53"/>
                  <a:gd name="f150" fmla="*/ f110 1 f52"/>
                  <a:gd name="f151" fmla="*/ f111 1 f53"/>
                  <a:gd name="f152" fmla="*/ f112 1 f52"/>
                  <a:gd name="f153" fmla="*/ f113 1 f52"/>
                  <a:gd name="f154" fmla="*/ f114 1 f52"/>
                  <a:gd name="f155" fmla="*/ f115 1 f53"/>
                  <a:gd name="f156" fmla="*/ f116 1 f53"/>
                  <a:gd name="f157" fmla="*/ f117 1 f52"/>
                  <a:gd name="f158" fmla="*/ f118 1 f52"/>
                  <a:gd name="f159" fmla="*/ f119 1 f53"/>
                  <a:gd name="f160" fmla="*/ f120 1 f52"/>
                  <a:gd name="f161" fmla="*/ f121 1 f52"/>
                  <a:gd name="f162" fmla="*/ f122 1 f53"/>
                  <a:gd name="f163" fmla="*/ f123 1 f53"/>
                  <a:gd name="f164" fmla="*/ f124 1 f53"/>
                  <a:gd name="f165" fmla="*/ f125 1 f52"/>
                  <a:gd name="f166" fmla="*/ f126 1 f53"/>
                  <a:gd name="f167" fmla="*/ f127 f43 1"/>
                  <a:gd name="f168" fmla="*/ f128 f43 1"/>
                  <a:gd name="f169" fmla="*/ f130 f44 1"/>
                  <a:gd name="f170" fmla="*/ f129 f44 1"/>
                  <a:gd name="f171" fmla="*/ f131 f43 1"/>
                  <a:gd name="f172" fmla="*/ f132 f44 1"/>
                  <a:gd name="f173" fmla="*/ f133 f43 1"/>
                  <a:gd name="f174" fmla="*/ f134 f44 1"/>
                  <a:gd name="f175" fmla="*/ f135 f43 1"/>
                  <a:gd name="f176" fmla="*/ f136 f44 1"/>
                  <a:gd name="f177" fmla="*/ f137 f44 1"/>
                  <a:gd name="f178" fmla="*/ f138 f44 1"/>
                  <a:gd name="f179" fmla="*/ f139 f43 1"/>
                  <a:gd name="f180" fmla="*/ f140 f44 1"/>
                  <a:gd name="f181" fmla="*/ f141 f44 1"/>
                  <a:gd name="f182" fmla="*/ f142 f43 1"/>
                  <a:gd name="f183" fmla="*/ f143 f44 1"/>
                  <a:gd name="f184" fmla="*/ f144 f43 1"/>
                  <a:gd name="f185" fmla="*/ f145 f44 1"/>
                  <a:gd name="f186" fmla="*/ f146 f43 1"/>
                  <a:gd name="f187" fmla="*/ f147 f44 1"/>
                  <a:gd name="f188" fmla="*/ f148 f43 1"/>
                  <a:gd name="f189" fmla="*/ f149 f44 1"/>
                  <a:gd name="f190" fmla="*/ f150 f43 1"/>
                  <a:gd name="f191" fmla="*/ f151 f44 1"/>
                  <a:gd name="f192" fmla="*/ f152 f43 1"/>
                  <a:gd name="f193" fmla="*/ f153 f43 1"/>
                  <a:gd name="f194" fmla="*/ f154 f43 1"/>
                  <a:gd name="f195" fmla="*/ f155 f44 1"/>
                  <a:gd name="f196" fmla="*/ f156 f44 1"/>
                  <a:gd name="f197" fmla="*/ f157 f43 1"/>
                  <a:gd name="f198" fmla="*/ f158 f43 1"/>
                  <a:gd name="f199" fmla="*/ f159 f44 1"/>
                  <a:gd name="f200" fmla="*/ f160 f43 1"/>
                  <a:gd name="f201" fmla="*/ f161 f43 1"/>
                  <a:gd name="f202" fmla="*/ f162 f44 1"/>
                  <a:gd name="f203" fmla="*/ f163 f44 1"/>
                  <a:gd name="f204" fmla="*/ f164 f44 1"/>
                  <a:gd name="f205" fmla="*/ f165 f43 1"/>
                  <a:gd name="f206" fmla="*/ f166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0">
                    <a:pos x="f171" y="f172"/>
                  </a:cxn>
                  <a:cxn ang="f90">
                    <a:pos x="f173" y="f174"/>
                  </a:cxn>
                  <a:cxn ang="f90">
                    <a:pos x="f175" y="f176"/>
                  </a:cxn>
                  <a:cxn ang="f90">
                    <a:pos x="f173" y="f177"/>
                  </a:cxn>
                  <a:cxn ang="f90">
                    <a:pos x="f173" y="f178"/>
                  </a:cxn>
                  <a:cxn ang="f90">
                    <a:pos x="f179" y="f180"/>
                  </a:cxn>
                  <a:cxn ang="f90">
                    <a:pos x="f179" y="f181"/>
                  </a:cxn>
                  <a:cxn ang="f90">
                    <a:pos x="f182" y="f183"/>
                  </a:cxn>
                  <a:cxn ang="f90">
                    <a:pos x="f184" y="f185"/>
                  </a:cxn>
                  <a:cxn ang="f90">
                    <a:pos x="f186" y="f187"/>
                  </a:cxn>
                  <a:cxn ang="f90">
                    <a:pos x="f188" y="f189"/>
                  </a:cxn>
                  <a:cxn ang="f90">
                    <a:pos x="f190" y="f187"/>
                  </a:cxn>
                  <a:cxn ang="f90">
                    <a:pos x="f188" y="f191"/>
                  </a:cxn>
                  <a:cxn ang="f90">
                    <a:pos x="f192" y="f191"/>
                  </a:cxn>
                  <a:cxn ang="f90">
                    <a:pos x="f186" y="f183"/>
                  </a:cxn>
                  <a:cxn ang="f90">
                    <a:pos x="f193" y="f183"/>
                  </a:cxn>
                  <a:cxn ang="f90">
                    <a:pos x="f194" y="f195"/>
                  </a:cxn>
                  <a:cxn ang="f90">
                    <a:pos x="f193" y="f196"/>
                  </a:cxn>
                  <a:cxn ang="f90">
                    <a:pos x="f197" y="f196"/>
                  </a:cxn>
                  <a:cxn ang="f90">
                    <a:pos x="f198" y="f199"/>
                  </a:cxn>
                  <a:cxn ang="f90">
                    <a:pos x="f200" y="f199"/>
                  </a:cxn>
                  <a:cxn ang="f90">
                    <a:pos x="f201" y="f202"/>
                  </a:cxn>
                  <a:cxn ang="f90">
                    <a:pos x="f200" y="f203"/>
                  </a:cxn>
                  <a:cxn ang="f90">
                    <a:pos x="f200" y="f203"/>
                  </a:cxn>
                  <a:cxn ang="f90">
                    <a:pos x="f197" y="f204"/>
                  </a:cxn>
                  <a:cxn ang="f90">
                    <a:pos x="f205" y="f204"/>
                  </a:cxn>
                  <a:cxn ang="f90">
                    <a:pos x="f193" y="f174"/>
                  </a:cxn>
                  <a:cxn ang="f90">
                    <a:pos x="f205" y="f206"/>
                  </a:cxn>
                  <a:cxn ang="f90">
                    <a:pos x="f197" y="f172"/>
                  </a:cxn>
                  <a:cxn ang="f90">
                    <a:pos x="f171" y="f172"/>
                  </a:cxn>
                </a:cxnLst>
                <a:rect l="f167" t="f170" r="f168" b="f169"/>
                <a:pathLst>
                  <a:path w="40" h="26">
                    <a:moveTo>
                      <a:pt x="f8" y="f5"/>
                    </a:moveTo>
                    <a:cubicBezTo>
                      <a:pt x="f9" y="f5"/>
                      <a:pt x="f10" y="f11"/>
                      <a:pt x="f12" y="f11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5" y="f14"/>
                      <a:pt x="f18" y="f14"/>
                      <a:pt x="f12" y="f19"/>
                    </a:cubicBezTo>
                    <a:cubicBezTo>
                      <a:pt x="f12" y="f20"/>
                      <a:pt x="f6" y="f21"/>
                      <a:pt x="f12" y="f22"/>
                    </a:cubicBezTo>
                    <a:cubicBezTo>
                      <a:pt x="f12" y="f22"/>
                      <a:pt x="f12" y="f23"/>
                      <a:pt x="f18" y="f24"/>
                    </a:cubicBezTo>
                    <a:cubicBezTo>
                      <a:pt x="f15" y="f25"/>
                      <a:pt x="f26" y="f27"/>
                      <a:pt x="f18" y="f25"/>
                    </a:cubicBezTo>
                    <a:cubicBezTo>
                      <a:pt x="f18" y="f28"/>
                      <a:pt x="f29" y="f28"/>
                      <a:pt x="f15" y="f28"/>
                    </a:cubicBezTo>
                    <a:cubicBezTo>
                      <a:pt x="f15" y="f30"/>
                      <a:pt x="f29" y="f30"/>
                      <a:pt x="f13" y="f30"/>
                    </a:cubicBezTo>
                    <a:cubicBezTo>
                      <a:pt x="f31" y="f8"/>
                      <a:pt x="f32" y="f33"/>
                      <a:pt x="f28" y="f32"/>
                    </a:cubicBezTo>
                    <a:cubicBezTo>
                      <a:pt x="f23" y="f34"/>
                      <a:pt x="f21" y="f35"/>
                      <a:pt x="f36" y="f34"/>
                    </a:cubicBezTo>
                    <a:cubicBezTo>
                      <a:pt x="f16" y="f34"/>
                      <a:pt x="f5" y="f7"/>
                      <a:pt x="f5" y="f32"/>
                    </a:cubicBezTo>
                    <a:cubicBezTo>
                      <a:pt x="f5" y="f30"/>
                      <a:pt x="f16" y="f37"/>
                      <a:pt x="f36" y="f33"/>
                    </a:cubicBezTo>
                    <a:cubicBezTo>
                      <a:pt x="f36" y="f33"/>
                      <a:pt x="f36" y="f33"/>
                      <a:pt x="f19" y="f33"/>
                    </a:cubicBezTo>
                    <a:cubicBezTo>
                      <a:pt x="f38" y="f33"/>
                      <a:pt x="f24" y="f37"/>
                      <a:pt x="f28" y="f28"/>
                    </a:cubicBezTo>
                    <a:cubicBezTo>
                      <a:pt x="f27" y="f28"/>
                      <a:pt x="f23" y="f28"/>
                      <a:pt x="f38" y="f28"/>
                    </a:cubicBezTo>
                    <a:cubicBezTo>
                      <a:pt x="f21" y="f28"/>
                      <a:pt x="f39" y="f25"/>
                      <a:pt x="f39" y="f27"/>
                    </a:cubicBezTo>
                    <a:cubicBezTo>
                      <a:pt x="f39" y="f24"/>
                      <a:pt x="f21" y="f23"/>
                      <a:pt x="f38" y="f23"/>
                    </a:cubicBezTo>
                    <a:cubicBezTo>
                      <a:pt x="f23" y="f23"/>
                      <a:pt x="f25" y="f23"/>
                      <a:pt x="f33" y="f23"/>
                    </a:cubicBezTo>
                    <a:cubicBezTo>
                      <a:pt x="f25" y="f24"/>
                      <a:pt x="f33" y="f39"/>
                      <a:pt x="f25" y="f21"/>
                    </a:cubicBezTo>
                    <a:cubicBezTo>
                      <a:pt x="f24" y="f21"/>
                      <a:pt x="f40" y="f21"/>
                      <a:pt x="f21" y="f21"/>
                    </a:cubicBezTo>
                    <a:cubicBezTo>
                      <a:pt x="f20" y="f21"/>
                      <a:pt x="f16" y="f40"/>
                      <a:pt x="f11" y="f39"/>
                    </a:cubicBezTo>
                    <a:cubicBezTo>
                      <a:pt x="f11" y="f36"/>
                      <a:pt x="f19" y="f19"/>
                      <a:pt x="f21" y="f36"/>
                    </a:cubicBezTo>
                    <a:cubicBezTo>
                      <a:pt x="f21" y="f14"/>
                      <a:pt x="f39" y="f36"/>
                      <a:pt x="f21" y="f36"/>
                    </a:cubicBezTo>
                    <a:cubicBezTo>
                      <a:pt x="f22" y="f14"/>
                      <a:pt x="f25" y="f36"/>
                      <a:pt x="f33" y="f14"/>
                    </a:cubicBezTo>
                    <a:cubicBezTo>
                      <a:pt x="f28" y="f14"/>
                      <a:pt x="f25" y="f14"/>
                      <a:pt x="f24" y="f14"/>
                    </a:cubicBezTo>
                    <a:cubicBezTo>
                      <a:pt x="f22" y="f14"/>
                      <a:pt x="f38" y="f14"/>
                      <a:pt x="f38" y="f11"/>
                    </a:cubicBezTo>
                    <a:cubicBezTo>
                      <a:pt x="f38" y="f41"/>
                      <a:pt x="f22" y="f41"/>
                      <a:pt x="f24" y="f41"/>
                    </a:cubicBezTo>
                    <a:cubicBezTo>
                      <a:pt x="f25" y="f41"/>
                      <a:pt x="f30" y="f41"/>
                      <a:pt x="f33" y="f5"/>
                    </a:cubicBezTo>
                    <a:cubicBezTo>
                      <a:pt x="f37" y="f5"/>
                      <a:pt x="f37" y="f5"/>
                      <a:pt x="f8" y="f5"/>
                    </a:cubicBezTo>
                    <a:close/>
                  </a:path>
                </a:pathLst>
              </a:custGeom>
              <a:solidFill>
                <a:srgbClr val="561C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69">
                <a:extLst>
                  <a:ext uri="{FF2B5EF4-FFF2-40B4-BE49-F238E27FC236}">
                    <a16:creationId xmlns:a16="http://schemas.microsoft.com/office/drawing/2014/main" id="{D9AC1F55-7C53-BA70-9568-BC25659E9426}"/>
                  </a:ext>
                </a:extLst>
              </p:cNvPr>
              <p:cNvSpPr/>
              <p:nvPr/>
            </p:nvSpPr>
            <p:spPr>
              <a:xfrm>
                <a:off x="4151311" y="1506538"/>
                <a:ext cx="252410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22"/>
                  <a:gd name="f8" fmla="val 61"/>
                  <a:gd name="f9" fmla="val 1"/>
                  <a:gd name="f10" fmla="val 63"/>
                  <a:gd name="f11" fmla="val 2"/>
                  <a:gd name="f12" fmla="val 65"/>
                  <a:gd name="f13" fmla="val 64"/>
                  <a:gd name="f14" fmla="val 6"/>
                  <a:gd name="f15" fmla="val 60"/>
                  <a:gd name="f16" fmla="val 3"/>
                  <a:gd name="f17" fmla="val 57"/>
                  <a:gd name="f18" fmla="val 5"/>
                  <a:gd name="f19" fmla="val 4"/>
                  <a:gd name="f20" fmla="val 66"/>
                  <a:gd name="f21" fmla="val 10"/>
                  <a:gd name="f22" fmla="val 54"/>
                  <a:gd name="f23" fmla="val 8"/>
                  <a:gd name="f24" fmla="val 47"/>
                  <a:gd name="f25" fmla="val 52"/>
                  <a:gd name="f26" fmla="val 11"/>
                  <a:gd name="f27" fmla="val 62"/>
                  <a:gd name="f28" fmla="val 12"/>
                  <a:gd name="f29" fmla="val 58"/>
                  <a:gd name="f30" fmla="val 50"/>
                  <a:gd name="f31" fmla="val 55"/>
                  <a:gd name="f32" fmla="val 13"/>
                  <a:gd name="f33" fmla="val 59"/>
                  <a:gd name="f34" fmla="val 15"/>
                  <a:gd name="f35" fmla="val 18"/>
                  <a:gd name="f36" fmla="val 19"/>
                  <a:gd name="f37" fmla="val 56"/>
                  <a:gd name="f38" fmla="val 17"/>
                  <a:gd name="f39" fmla="val 16"/>
                  <a:gd name="f40" fmla="val 53"/>
                  <a:gd name="f41" fmla="val 49"/>
                  <a:gd name="f42" fmla="val 20"/>
                  <a:gd name="f43" fmla="val 21"/>
                  <a:gd name="f44" fmla="val 51"/>
                  <a:gd name="f45" fmla="val 48"/>
                  <a:gd name="f46" fmla="val 45"/>
                  <a:gd name="f47" fmla="val 42"/>
                  <a:gd name="f48" fmla="val 38"/>
                  <a:gd name="f49" fmla="val 30"/>
                  <a:gd name="f50" fmla="val 14"/>
                  <a:gd name="f51" fmla="val 25"/>
                  <a:gd name="f52" fmla="val 36"/>
                  <a:gd name="f53" fmla="val 37"/>
                  <a:gd name="f54" fmla="val 39"/>
                  <a:gd name="f55" fmla="val 40"/>
                  <a:gd name="f56" fmla="val 35"/>
                  <a:gd name="f57" fmla="val 29"/>
                  <a:gd name="f58" fmla="val 24"/>
                  <a:gd name="f59" fmla="val 23"/>
                  <a:gd name="f60" fmla="val 43"/>
                  <a:gd name="f61" fmla="val 41"/>
                  <a:gd name="f62" fmla="+- 0 0 -90"/>
                  <a:gd name="f63" fmla="*/ f3 1 67"/>
                  <a:gd name="f64" fmla="*/ f4 1 22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7"/>
                  <a:gd name="f73" fmla="*/ f69 1 22"/>
                  <a:gd name="f74" fmla="*/ 61 f70 1"/>
                  <a:gd name="f75" fmla="*/ 1 f69 1"/>
                  <a:gd name="f76" fmla="*/ 67 f70 1"/>
                  <a:gd name="f77" fmla="*/ 2 f69 1"/>
                  <a:gd name="f78" fmla="*/ 57 f70 1"/>
                  <a:gd name="f79" fmla="*/ 5 f69 1"/>
                  <a:gd name="f80" fmla="*/ 66 f70 1"/>
                  <a:gd name="f81" fmla="*/ 6 f69 1"/>
                  <a:gd name="f82" fmla="*/ 47 f70 1"/>
                  <a:gd name="f83" fmla="*/ 8 f69 1"/>
                  <a:gd name="f84" fmla="*/ 62 f70 1"/>
                  <a:gd name="f85" fmla="*/ 12 f69 1"/>
                  <a:gd name="f86" fmla="*/ 50 f70 1"/>
                  <a:gd name="f87" fmla="*/ 63 f70 1"/>
                  <a:gd name="f88" fmla="*/ 15 f69 1"/>
                  <a:gd name="f89" fmla="*/ 56 f70 1"/>
                  <a:gd name="f90" fmla="*/ 18 f69 1"/>
                  <a:gd name="f91" fmla="*/ 58 f70 1"/>
                  <a:gd name="f92" fmla="*/ 17 f69 1"/>
                  <a:gd name="f93" fmla="*/ 49 f70 1"/>
                  <a:gd name="f94" fmla="*/ 19 f69 1"/>
                  <a:gd name="f95" fmla="*/ 48 f70 1"/>
                  <a:gd name="f96" fmla="*/ 21 f69 1"/>
                  <a:gd name="f97" fmla="*/ 38 f70 1"/>
                  <a:gd name="f98" fmla="*/ 14 f70 1"/>
                  <a:gd name="f99" fmla="*/ 3 f70 1"/>
                  <a:gd name="f100" fmla="*/ 0 f70 1"/>
                  <a:gd name="f101" fmla="*/ 16 f69 1"/>
                  <a:gd name="f102" fmla="*/ 36 f70 1"/>
                  <a:gd name="f103" fmla="*/ 40 f70 1"/>
                  <a:gd name="f104" fmla="*/ 24 f70 1"/>
                  <a:gd name="f105" fmla="*/ 14 f69 1"/>
                  <a:gd name="f106" fmla="*/ 21 f70 1"/>
                  <a:gd name="f107" fmla="*/ 11 f69 1"/>
                  <a:gd name="f108" fmla="*/ 43 f70 1"/>
                  <a:gd name="f109" fmla="*/ 13 f69 1"/>
                  <a:gd name="f110" fmla="*/ 37 f70 1"/>
                  <a:gd name="f111" fmla="*/ 4 f69 1"/>
                  <a:gd name="f112" fmla="*/ 39 f70 1"/>
                  <a:gd name="f113" fmla="*/ 45 f70 1"/>
                  <a:gd name="f114" fmla="*/ 3 f69 1"/>
                  <a:gd name="f115" fmla="+- f71 0 f1"/>
                  <a:gd name="f116" fmla="*/ f74 1 67"/>
                  <a:gd name="f117" fmla="*/ f75 1 22"/>
                  <a:gd name="f118" fmla="*/ f76 1 67"/>
                  <a:gd name="f119" fmla="*/ f77 1 22"/>
                  <a:gd name="f120" fmla="*/ f78 1 67"/>
                  <a:gd name="f121" fmla="*/ f79 1 22"/>
                  <a:gd name="f122" fmla="*/ f80 1 67"/>
                  <a:gd name="f123" fmla="*/ f81 1 22"/>
                  <a:gd name="f124" fmla="*/ f82 1 67"/>
                  <a:gd name="f125" fmla="*/ f83 1 22"/>
                  <a:gd name="f126" fmla="*/ f84 1 67"/>
                  <a:gd name="f127" fmla="*/ f85 1 22"/>
                  <a:gd name="f128" fmla="*/ f86 1 67"/>
                  <a:gd name="f129" fmla="*/ f87 1 67"/>
                  <a:gd name="f130" fmla="*/ f88 1 22"/>
                  <a:gd name="f131" fmla="*/ f89 1 67"/>
                  <a:gd name="f132" fmla="*/ f90 1 22"/>
                  <a:gd name="f133" fmla="*/ f91 1 67"/>
                  <a:gd name="f134" fmla="*/ f92 1 22"/>
                  <a:gd name="f135" fmla="*/ f93 1 67"/>
                  <a:gd name="f136" fmla="*/ f94 1 22"/>
                  <a:gd name="f137" fmla="*/ f95 1 67"/>
                  <a:gd name="f138" fmla="*/ f96 1 22"/>
                  <a:gd name="f139" fmla="*/ f97 1 67"/>
                  <a:gd name="f140" fmla="*/ f98 1 67"/>
                  <a:gd name="f141" fmla="*/ f99 1 67"/>
                  <a:gd name="f142" fmla="*/ f100 1 67"/>
                  <a:gd name="f143" fmla="*/ f101 1 22"/>
                  <a:gd name="f144" fmla="*/ f102 1 67"/>
                  <a:gd name="f145" fmla="*/ f103 1 67"/>
                  <a:gd name="f146" fmla="*/ f104 1 67"/>
                  <a:gd name="f147" fmla="*/ f105 1 22"/>
                  <a:gd name="f148" fmla="*/ f106 1 67"/>
                  <a:gd name="f149" fmla="*/ f107 1 22"/>
                  <a:gd name="f150" fmla="*/ f108 1 67"/>
                  <a:gd name="f151" fmla="*/ f109 1 22"/>
                  <a:gd name="f152" fmla="*/ f110 1 67"/>
                  <a:gd name="f153" fmla="*/ f111 1 22"/>
                  <a:gd name="f154" fmla="*/ f112 1 67"/>
                  <a:gd name="f155" fmla="*/ f113 1 67"/>
                  <a:gd name="f156" fmla="*/ f114 1 22"/>
                  <a:gd name="f157" fmla="*/ 0 1 f72"/>
                  <a:gd name="f158" fmla="*/ f66 1 f72"/>
                  <a:gd name="f159" fmla="*/ 0 1 f73"/>
                  <a:gd name="f160" fmla="*/ f67 1 f73"/>
                  <a:gd name="f161" fmla="*/ f116 1 f72"/>
                  <a:gd name="f162" fmla="*/ f117 1 f73"/>
                  <a:gd name="f163" fmla="*/ f118 1 f72"/>
                  <a:gd name="f164" fmla="*/ f119 1 f73"/>
                  <a:gd name="f165" fmla="*/ f120 1 f72"/>
                  <a:gd name="f166" fmla="*/ f121 1 f73"/>
                  <a:gd name="f167" fmla="*/ f122 1 f72"/>
                  <a:gd name="f168" fmla="*/ f123 1 f73"/>
                  <a:gd name="f169" fmla="*/ f124 1 f72"/>
                  <a:gd name="f170" fmla="*/ f125 1 f73"/>
                  <a:gd name="f171" fmla="*/ f126 1 f72"/>
                  <a:gd name="f172" fmla="*/ f127 1 f73"/>
                  <a:gd name="f173" fmla="*/ f128 1 f72"/>
                  <a:gd name="f174" fmla="*/ f129 1 f72"/>
                  <a:gd name="f175" fmla="*/ f130 1 f73"/>
                  <a:gd name="f176" fmla="*/ f131 1 f72"/>
                  <a:gd name="f177" fmla="*/ f132 1 f73"/>
                  <a:gd name="f178" fmla="*/ f133 1 f72"/>
                  <a:gd name="f179" fmla="*/ f134 1 f73"/>
                  <a:gd name="f180" fmla="*/ f135 1 f72"/>
                  <a:gd name="f181" fmla="*/ f136 1 f73"/>
                  <a:gd name="f182" fmla="*/ f137 1 f72"/>
                  <a:gd name="f183" fmla="*/ f138 1 f73"/>
                  <a:gd name="f184" fmla="*/ f139 1 f72"/>
                  <a:gd name="f185" fmla="*/ f140 1 f72"/>
                  <a:gd name="f186" fmla="*/ f141 1 f72"/>
                  <a:gd name="f187" fmla="*/ f142 1 f72"/>
                  <a:gd name="f188" fmla="*/ f143 1 f73"/>
                  <a:gd name="f189" fmla="*/ f144 1 f72"/>
                  <a:gd name="f190" fmla="*/ f145 1 f72"/>
                  <a:gd name="f191" fmla="*/ f146 1 f72"/>
                  <a:gd name="f192" fmla="*/ f147 1 f73"/>
                  <a:gd name="f193" fmla="*/ f148 1 f72"/>
                  <a:gd name="f194" fmla="*/ f149 1 f73"/>
                  <a:gd name="f195" fmla="*/ f150 1 f72"/>
                  <a:gd name="f196" fmla="*/ f151 1 f73"/>
                  <a:gd name="f197" fmla="*/ f152 1 f72"/>
                  <a:gd name="f198" fmla="*/ f153 1 f73"/>
                  <a:gd name="f199" fmla="*/ f154 1 f72"/>
                  <a:gd name="f200" fmla="*/ f155 1 f72"/>
                  <a:gd name="f201" fmla="*/ f156 1 f73"/>
                  <a:gd name="f202" fmla="*/ f157 f63 1"/>
                  <a:gd name="f203" fmla="*/ f158 f63 1"/>
                  <a:gd name="f204" fmla="*/ f160 f64 1"/>
                  <a:gd name="f205" fmla="*/ f159 f64 1"/>
                  <a:gd name="f206" fmla="*/ f161 f63 1"/>
                  <a:gd name="f207" fmla="*/ f162 f64 1"/>
                  <a:gd name="f208" fmla="*/ f163 f63 1"/>
                  <a:gd name="f209" fmla="*/ f164 f64 1"/>
                  <a:gd name="f210" fmla="*/ f165 f63 1"/>
                  <a:gd name="f211" fmla="*/ f166 f64 1"/>
                  <a:gd name="f212" fmla="*/ f167 f63 1"/>
                  <a:gd name="f213" fmla="*/ f168 f64 1"/>
                  <a:gd name="f214" fmla="*/ f169 f63 1"/>
                  <a:gd name="f215" fmla="*/ f170 f64 1"/>
                  <a:gd name="f216" fmla="*/ f171 f63 1"/>
                  <a:gd name="f217" fmla="*/ f172 f64 1"/>
                  <a:gd name="f218" fmla="*/ f173 f63 1"/>
                  <a:gd name="f219" fmla="*/ f174 f63 1"/>
                  <a:gd name="f220" fmla="*/ f175 f64 1"/>
                  <a:gd name="f221" fmla="*/ f176 f63 1"/>
                  <a:gd name="f222" fmla="*/ f177 f64 1"/>
                  <a:gd name="f223" fmla="*/ f178 f63 1"/>
                  <a:gd name="f224" fmla="*/ f179 f64 1"/>
                  <a:gd name="f225" fmla="*/ f180 f63 1"/>
                  <a:gd name="f226" fmla="*/ f181 f64 1"/>
                  <a:gd name="f227" fmla="*/ f182 f63 1"/>
                  <a:gd name="f228" fmla="*/ f183 f64 1"/>
                  <a:gd name="f229" fmla="*/ f184 f63 1"/>
                  <a:gd name="f230" fmla="*/ f185 f63 1"/>
                  <a:gd name="f231" fmla="*/ f186 f63 1"/>
                  <a:gd name="f232" fmla="*/ f187 f63 1"/>
                  <a:gd name="f233" fmla="*/ f188 f64 1"/>
                  <a:gd name="f234" fmla="*/ f189 f63 1"/>
                  <a:gd name="f235" fmla="*/ f190 f63 1"/>
                  <a:gd name="f236" fmla="*/ f191 f63 1"/>
                  <a:gd name="f237" fmla="*/ f192 f64 1"/>
                  <a:gd name="f238" fmla="*/ f193 f63 1"/>
                  <a:gd name="f239" fmla="*/ f194 f64 1"/>
                  <a:gd name="f240" fmla="*/ f195 f63 1"/>
                  <a:gd name="f241" fmla="*/ f196 f64 1"/>
                  <a:gd name="f242" fmla="*/ f197 f63 1"/>
                  <a:gd name="f243" fmla="*/ f198 f64 1"/>
                  <a:gd name="f244" fmla="*/ f199 f63 1"/>
                  <a:gd name="f245" fmla="*/ f200 f63 1"/>
                  <a:gd name="f246" fmla="*/ f201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5">
                    <a:pos x="f206" y="f207"/>
                  </a:cxn>
                  <a:cxn ang="f115">
                    <a:pos x="f208" y="f209"/>
                  </a:cxn>
                  <a:cxn ang="f115">
                    <a:pos x="f210" y="f211"/>
                  </a:cxn>
                  <a:cxn ang="f115">
                    <a:pos x="f212" y="f213"/>
                  </a:cxn>
                  <a:cxn ang="f115">
                    <a:pos x="f214" y="f215"/>
                  </a:cxn>
                  <a:cxn ang="f115">
                    <a:pos x="f216" y="f217"/>
                  </a:cxn>
                  <a:cxn ang="f115">
                    <a:pos x="f218" y="f217"/>
                  </a:cxn>
                  <a:cxn ang="f115">
                    <a:pos x="f219" y="f220"/>
                  </a:cxn>
                  <a:cxn ang="f115">
                    <a:pos x="f221" y="f222"/>
                  </a:cxn>
                  <a:cxn ang="f115">
                    <a:pos x="f223" y="f224"/>
                  </a:cxn>
                  <a:cxn ang="f115">
                    <a:pos x="f225" y="f220"/>
                  </a:cxn>
                  <a:cxn ang="f115">
                    <a:pos x="f210" y="f226"/>
                  </a:cxn>
                  <a:cxn ang="f115">
                    <a:pos x="f227" y="f228"/>
                  </a:cxn>
                  <a:cxn ang="f115">
                    <a:pos x="f229" y="f228"/>
                  </a:cxn>
                  <a:cxn ang="f115">
                    <a:pos x="f230" y="f228"/>
                  </a:cxn>
                  <a:cxn ang="f115">
                    <a:pos x="f231" y="f226"/>
                  </a:cxn>
                  <a:cxn ang="f115">
                    <a:pos x="f232" y="f233"/>
                  </a:cxn>
                  <a:cxn ang="f115">
                    <a:pos x="f231" y="f220"/>
                  </a:cxn>
                  <a:cxn ang="f115">
                    <a:pos x="f234" y="f233"/>
                  </a:cxn>
                  <a:cxn ang="f115">
                    <a:pos x="f235" y="f233"/>
                  </a:cxn>
                  <a:cxn ang="f115">
                    <a:pos x="f236" y="f237"/>
                  </a:cxn>
                  <a:cxn ang="f115">
                    <a:pos x="f238" y="f217"/>
                  </a:cxn>
                  <a:cxn ang="f115">
                    <a:pos x="f236" y="f239"/>
                  </a:cxn>
                  <a:cxn ang="f115">
                    <a:pos x="f240" y="f241"/>
                  </a:cxn>
                  <a:cxn ang="f115">
                    <a:pos x="f242" y="f243"/>
                  </a:cxn>
                  <a:cxn ang="f115">
                    <a:pos x="f244" y="f209"/>
                  </a:cxn>
                  <a:cxn ang="f115">
                    <a:pos x="f245" y="f246"/>
                  </a:cxn>
                  <a:cxn ang="f115">
                    <a:pos x="f214" y="f209"/>
                  </a:cxn>
                  <a:cxn ang="f115">
                    <a:pos x="f206" y="f207"/>
                  </a:cxn>
                  <a:cxn ang="f115">
                    <a:pos x="f206" y="f207"/>
                  </a:cxn>
                </a:cxnLst>
                <a:rect l="f202" t="f205" r="f203" b="f204"/>
                <a:pathLst>
                  <a:path w="67" h="22">
                    <a:moveTo>
                      <a:pt x="f8" y="f9"/>
                    </a:moveTo>
                    <a:cubicBezTo>
                      <a:pt x="f10" y="f11"/>
                      <a:pt x="f12" y="f9"/>
                      <a:pt x="f6" y="f11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5" y="f14"/>
                      <a:pt x="f10" y="f19"/>
                      <a:pt x="f20" y="f14"/>
                    </a:cubicBezTo>
                    <a:cubicBezTo>
                      <a:pt x="f15" y="f21"/>
                      <a:pt x="f22" y="f23"/>
                      <a:pt x="f24" y="f23"/>
                    </a:cubicBezTo>
                    <a:cubicBezTo>
                      <a:pt x="f25" y="f26"/>
                      <a:pt x="f17" y="f23"/>
                      <a:pt x="f27" y="f28"/>
                    </a:cubicBezTo>
                    <a:cubicBezTo>
                      <a:pt x="f29" y="f28"/>
                      <a:pt x="f22" y="f28"/>
                      <a:pt x="f30" y="f28"/>
                    </a:cubicBezTo>
                    <a:cubicBezTo>
                      <a:pt x="f31" y="f32"/>
                      <a:pt x="f33" y="f28"/>
                      <a:pt x="f10" y="f34"/>
                    </a:cubicBezTo>
                    <a:cubicBezTo>
                      <a:pt x="f27" y="f35"/>
                      <a:pt x="f33" y="f36"/>
                      <a:pt x="f37" y="f35"/>
                    </a:cubicBezTo>
                    <a:cubicBezTo>
                      <a:pt x="f37" y="f38"/>
                      <a:pt x="f29" y="f35"/>
                      <a:pt x="f29" y="f38"/>
                    </a:cubicBezTo>
                    <a:cubicBezTo>
                      <a:pt x="f31" y="f39"/>
                      <a:pt x="f40" y="f39"/>
                      <a:pt x="f41" y="f34"/>
                    </a:cubicBezTo>
                    <a:cubicBezTo>
                      <a:pt x="f25" y="f35"/>
                      <a:pt x="f22" y="f42"/>
                      <a:pt x="f17" y="f36"/>
                    </a:cubicBezTo>
                    <a:cubicBezTo>
                      <a:pt x="f22" y="f43"/>
                      <a:pt x="f44" y="f36"/>
                      <a:pt x="f45" y="f43"/>
                    </a:cubicBezTo>
                    <a:cubicBezTo>
                      <a:pt x="f46" y="f7"/>
                      <a:pt x="f47" y="f42"/>
                      <a:pt x="f48" y="f43"/>
                    </a:cubicBezTo>
                    <a:cubicBezTo>
                      <a:pt x="f49" y="f42"/>
                      <a:pt x="f7" y="f43"/>
                      <a:pt x="f50" y="f43"/>
                    </a:cubicBezTo>
                    <a:cubicBezTo>
                      <a:pt x="f21" y="f43"/>
                      <a:pt x="f14" y="f42"/>
                      <a:pt x="f16" y="f36"/>
                    </a:cubicBezTo>
                    <a:cubicBezTo>
                      <a:pt x="f9" y="f35"/>
                      <a:pt x="f5" y="f35"/>
                      <a:pt x="f5" y="f39"/>
                    </a:cubicBezTo>
                    <a:cubicBezTo>
                      <a:pt x="f5" y="f50"/>
                      <a:pt x="f11" y="f50"/>
                      <a:pt x="f16" y="f34"/>
                    </a:cubicBezTo>
                    <a:cubicBezTo>
                      <a:pt x="f50" y="f38"/>
                      <a:pt x="f51" y="f39"/>
                      <a:pt x="f52" y="f39"/>
                    </a:cubicBezTo>
                    <a:cubicBezTo>
                      <a:pt x="f53" y="f39"/>
                      <a:pt x="f54" y="f39"/>
                      <a:pt x="f55" y="f39"/>
                    </a:cubicBezTo>
                    <a:cubicBezTo>
                      <a:pt x="f56" y="f34"/>
                      <a:pt x="f57" y="f34"/>
                      <a:pt x="f58" y="f50"/>
                    </a:cubicBezTo>
                    <a:cubicBezTo>
                      <a:pt x="f7" y="f50"/>
                      <a:pt x="f43" y="f50"/>
                      <a:pt x="f43" y="f28"/>
                    </a:cubicBezTo>
                    <a:cubicBezTo>
                      <a:pt x="f43" y="f26"/>
                      <a:pt x="f59" y="f26"/>
                      <a:pt x="f58" y="f26"/>
                    </a:cubicBezTo>
                    <a:cubicBezTo>
                      <a:pt x="f49" y="f21"/>
                      <a:pt x="f52" y="f26"/>
                      <a:pt x="f60" y="f32"/>
                    </a:cubicBezTo>
                    <a:cubicBezTo>
                      <a:pt x="f55" y="f21"/>
                      <a:pt x="f55" y="f14"/>
                      <a:pt x="f53" y="f19"/>
                    </a:cubicBezTo>
                    <a:cubicBezTo>
                      <a:pt x="f52" y="f16"/>
                      <a:pt x="f48" y="f11"/>
                      <a:pt x="f54" y="f11"/>
                    </a:cubicBezTo>
                    <a:cubicBezTo>
                      <a:pt x="f61" y="f11"/>
                      <a:pt x="f60" y="f16"/>
                      <a:pt x="f46" y="f16"/>
                    </a:cubicBezTo>
                    <a:cubicBezTo>
                      <a:pt x="f24" y="f19"/>
                      <a:pt x="f24" y="f16"/>
                      <a:pt x="f24" y="f11"/>
                    </a:cubicBezTo>
                    <a:cubicBezTo>
                      <a:pt x="f44" y="f5"/>
                      <a:pt x="f37" y="f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12D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70">
                <a:extLst>
                  <a:ext uri="{FF2B5EF4-FFF2-40B4-BE49-F238E27FC236}">
                    <a16:creationId xmlns:a16="http://schemas.microsoft.com/office/drawing/2014/main" id="{A39B5FFC-1B4A-62CA-06C7-2F3D06097891}"/>
                  </a:ext>
                </a:extLst>
              </p:cNvPr>
              <p:cNvSpPr/>
              <p:nvPr/>
            </p:nvSpPr>
            <p:spPr>
              <a:xfrm>
                <a:off x="4700582" y="1228725"/>
                <a:ext cx="128592" cy="1492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40"/>
                  <a:gd name="f8" fmla="val 28"/>
                  <a:gd name="f9" fmla="val 2"/>
                  <a:gd name="f10" fmla="val 3"/>
                  <a:gd name="f11" fmla="val 32"/>
                  <a:gd name="f12" fmla="val 29"/>
                  <a:gd name="f13" fmla="val 5"/>
                  <a:gd name="f14" fmla="val 6"/>
                  <a:gd name="f15" fmla="val 26"/>
                  <a:gd name="f16" fmla="val 8"/>
                  <a:gd name="f17" fmla="val 10"/>
                  <a:gd name="f18" fmla="val 11"/>
                  <a:gd name="f19" fmla="val 12"/>
                  <a:gd name="f20" fmla="val 27"/>
                  <a:gd name="f21" fmla="val 23"/>
                  <a:gd name="f22" fmla="val 15"/>
                  <a:gd name="f23" fmla="val 22"/>
                  <a:gd name="f24" fmla="val 25"/>
                  <a:gd name="f25" fmla="val 30"/>
                  <a:gd name="f26" fmla="val 31"/>
                  <a:gd name="f27" fmla="val 33"/>
                  <a:gd name="f28" fmla="val 36"/>
                  <a:gd name="f29" fmla="val 37"/>
                  <a:gd name="f30" fmla="val 38"/>
                  <a:gd name="f31" fmla="val 39"/>
                  <a:gd name="f32" fmla="val 35"/>
                  <a:gd name="f33" fmla="val 24"/>
                  <a:gd name="f34" fmla="val 21"/>
                  <a:gd name="f35" fmla="val 19"/>
                  <a:gd name="f36" fmla="val 16"/>
                  <a:gd name="f37" fmla="val 17"/>
                  <a:gd name="f38" fmla="val 18"/>
                  <a:gd name="f39" fmla="val 14"/>
                  <a:gd name="f40" fmla="val 9"/>
                  <a:gd name="f41" fmla="val 20"/>
                  <a:gd name="f42" fmla="val 13"/>
                  <a:gd name="f43" fmla="val 7"/>
                  <a:gd name="f44" fmla="val 1"/>
                  <a:gd name="f45" fmla="+- 0 0 -90"/>
                  <a:gd name="f46" fmla="*/ f3 1 34"/>
                  <a:gd name="f47" fmla="*/ f4 1 40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34"/>
                  <a:gd name="f56" fmla="*/ f52 1 40"/>
                  <a:gd name="f57" fmla="*/ 28 f53 1"/>
                  <a:gd name="f58" fmla="*/ 2 f52 1"/>
                  <a:gd name="f59" fmla="*/ 29 f53 1"/>
                  <a:gd name="f60" fmla="*/ 5 f52 1"/>
                  <a:gd name="f61" fmla="*/ 10 f52 1"/>
                  <a:gd name="f62" fmla="*/ 27 f53 1"/>
                  <a:gd name="f63" fmla="*/ 12 f52 1"/>
                  <a:gd name="f64" fmla="*/ 25 f53 1"/>
                  <a:gd name="f65" fmla="*/ 26 f52 1"/>
                  <a:gd name="f66" fmla="*/ 30 f53 1"/>
                  <a:gd name="f67" fmla="*/ 32 f52 1"/>
                  <a:gd name="f68" fmla="*/ 33 f53 1"/>
                  <a:gd name="f69" fmla="*/ 36 f52 1"/>
                  <a:gd name="f70" fmla="*/ 39 f52 1"/>
                  <a:gd name="f71" fmla="*/ 37 f52 1"/>
                  <a:gd name="f72" fmla="*/ 24 f53 1"/>
                  <a:gd name="f73" fmla="*/ 30 f52 1"/>
                  <a:gd name="f74" fmla="*/ 16 f53 1"/>
                  <a:gd name="f75" fmla="*/ 25 f52 1"/>
                  <a:gd name="f76" fmla="*/ 17 f53 1"/>
                  <a:gd name="f77" fmla="*/ 27 f52 1"/>
                  <a:gd name="f78" fmla="*/ 31 f52 1"/>
                  <a:gd name="f79" fmla="*/ 14 f53 1"/>
                  <a:gd name="f80" fmla="*/ 9 f53 1"/>
                  <a:gd name="f81" fmla="*/ 29 f52 1"/>
                  <a:gd name="f82" fmla="*/ 2 f53 1"/>
                  <a:gd name="f83" fmla="*/ 23 f52 1"/>
                  <a:gd name="f84" fmla="*/ 0 f53 1"/>
                  <a:gd name="f85" fmla="*/ 19 f52 1"/>
                  <a:gd name="f86" fmla="*/ 8 f53 1"/>
                  <a:gd name="f87" fmla="*/ 15 f52 1"/>
                  <a:gd name="f88" fmla="*/ 13 f53 1"/>
                  <a:gd name="f89" fmla="*/ 16 f52 1"/>
                  <a:gd name="f90" fmla="*/ 11 f52 1"/>
                  <a:gd name="f91" fmla="*/ 18 f53 1"/>
                  <a:gd name="f92" fmla="*/ 9 f52 1"/>
                  <a:gd name="f93" fmla="*/ 22 f53 1"/>
                  <a:gd name="f94" fmla="*/ 7 f52 1"/>
                  <a:gd name="f95" fmla="*/ 19 f53 1"/>
                  <a:gd name="f96" fmla="*/ 1 f52 1"/>
                  <a:gd name="f97" fmla="*/ 21 f53 1"/>
                  <a:gd name="f98" fmla="+- f54 0 f1"/>
                  <a:gd name="f99" fmla="*/ f57 1 34"/>
                  <a:gd name="f100" fmla="*/ f58 1 40"/>
                  <a:gd name="f101" fmla="*/ f59 1 34"/>
                  <a:gd name="f102" fmla="*/ f60 1 40"/>
                  <a:gd name="f103" fmla="*/ f61 1 40"/>
                  <a:gd name="f104" fmla="*/ f62 1 34"/>
                  <a:gd name="f105" fmla="*/ f63 1 40"/>
                  <a:gd name="f106" fmla="*/ f64 1 34"/>
                  <a:gd name="f107" fmla="*/ f65 1 40"/>
                  <a:gd name="f108" fmla="*/ f66 1 34"/>
                  <a:gd name="f109" fmla="*/ f67 1 40"/>
                  <a:gd name="f110" fmla="*/ f68 1 34"/>
                  <a:gd name="f111" fmla="*/ f69 1 40"/>
                  <a:gd name="f112" fmla="*/ f70 1 40"/>
                  <a:gd name="f113" fmla="*/ f71 1 40"/>
                  <a:gd name="f114" fmla="*/ f72 1 34"/>
                  <a:gd name="f115" fmla="*/ f73 1 40"/>
                  <a:gd name="f116" fmla="*/ f74 1 34"/>
                  <a:gd name="f117" fmla="*/ f75 1 40"/>
                  <a:gd name="f118" fmla="*/ f76 1 34"/>
                  <a:gd name="f119" fmla="*/ f77 1 40"/>
                  <a:gd name="f120" fmla="*/ f78 1 40"/>
                  <a:gd name="f121" fmla="*/ f79 1 34"/>
                  <a:gd name="f122" fmla="*/ f80 1 34"/>
                  <a:gd name="f123" fmla="*/ f81 1 40"/>
                  <a:gd name="f124" fmla="*/ f82 1 34"/>
                  <a:gd name="f125" fmla="*/ f83 1 40"/>
                  <a:gd name="f126" fmla="*/ f84 1 34"/>
                  <a:gd name="f127" fmla="*/ f85 1 40"/>
                  <a:gd name="f128" fmla="*/ f86 1 34"/>
                  <a:gd name="f129" fmla="*/ f87 1 40"/>
                  <a:gd name="f130" fmla="*/ f88 1 34"/>
                  <a:gd name="f131" fmla="*/ f89 1 40"/>
                  <a:gd name="f132" fmla="*/ f90 1 40"/>
                  <a:gd name="f133" fmla="*/ f91 1 34"/>
                  <a:gd name="f134" fmla="*/ f92 1 40"/>
                  <a:gd name="f135" fmla="*/ f93 1 34"/>
                  <a:gd name="f136" fmla="*/ f94 1 40"/>
                  <a:gd name="f137" fmla="*/ f95 1 34"/>
                  <a:gd name="f138" fmla="*/ f96 1 40"/>
                  <a:gd name="f139" fmla="*/ f97 1 34"/>
                  <a:gd name="f140" fmla="*/ 0 1 f55"/>
                  <a:gd name="f141" fmla="*/ f49 1 f55"/>
                  <a:gd name="f142" fmla="*/ 0 1 f56"/>
                  <a:gd name="f143" fmla="*/ f50 1 f56"/>
                  <a:gd name="f144" fmla="*/ f99 1 f55"/>
                  <a:gd name="f145" fmla="*/ f100 1 f56"/>
                  <a:gd name="f146" fmla="*/ f101 1 f55"/>
                  <a:gd name="f147" fmla="*/ f102 1 f56"/>
                  <a:gd name="f148" fmla="*/ f103 1 f56"/>
                  <a:gd name="f149" fmla="*/ f104 1 f55"/>
                  <a:gd name="f150" fmla="*/ f105 1 f56"/>
                  <a:gd name="f151" fmla="*/ f106 1 f55"/>
                  <a:gd name="f152" fmla="*/ f107 1 f56"/>
                  <a:gd name="f153" fmla="*/ f108 1 f55"/>
                  <a:gd name="f154" fmla="*/ f109 1 f56"/>
                  <a:gd name="f155" fmla="*/ f110 1 f55"/>
                  <a:gd name="f156" fmla="*/ f111 1 f56"/>
                  <a:gd name="f157" fmla="*/ f112 1 f56"/>
                  <a:gd name="f158" fmla="*/ f113 1 f56"/>
                  <a:gd name="f159" fmla="*/ f114 1 f55"/>
                  <a:gd name="f160" fmla="*/ f115 1 f56"/>
                  <a:gd name="f161" fmla="*/ f116 1 f55"/>
                  <a:gd name="f162" fmla="*/ f117 1 f56"/>
                  <a:gd name="f163" fmla="*/ f118 1 f55"/>
                  <a:gd name="f164" fmla="*/ f119 1 f56"/>
                  <a:gd name="f165" fmla="*/ f120 1 f56"/>
                  <a:gd name="f166" fmla="*/ f121 1 f55"/>
                  <a:gd name="f167" fmla="*/ f122 1 f55"/>
                  <a:gd name="f168" fmla="*/ f123 1 f56"/>
                  <a:gd name="f169" fmla="*/ f124 1 f55"/>
                  <a:gd name="f170" fmla="*/ f125 1 f56"/>
                  <a:gd name="f171" fmla="*/ f126 1 f55"/>
                  <a:gd name="f172" fmla="*/ f127 1 f56"/>
                  <a:gd name="f173" fmla="*/ f128 1 f55"/>
                  <a:gd name="f174" fmla="*/ f129 1 f56"/>
                  <a:gd name="f175" fmla="*/ f130 1 f55"/>
                  <a:gd name="f176" fmla="*/ f131 1 f56"/>
                  <a:gd name="f177" fmla="*/ f132 1 f56"/>
                  <a:gd name="f178" fmla="*/ f133 1 f55"/>
                  <a:gd name="f179" fmla="*/ f134 1 f56"/>
                  <a:gd name="f180" fmla="*/ f135 1 f55"/>
                  <a:gd name="f181" fmla="*/ f136 1 f56"/>
                  <a:gd name="f182" fmla="*/ f137 1 f55"/>
                  <a:gd name="f183" fmla="*/ f138 1 f56"/>
                  <a:gd name="f184" fmla="*/ f139 1 f55"/>
                  <a:gd name="f185" fmla="*/ f140 f46 1"/>
                  <a:gd name="f186" fmla="*/ f141 f46 1"/>
                  <a:gd name="f187" fmla="*/ f143 f47 1"/>
                  <a:gd name="f188" fmla="*/ f142 f47 1"/>
                  <a:gd name="f189" fmla="*/ f144 f46 1"/>
                  <a:gd name="f190" fmla="*/ f145 f47 1"/>
                  <a:gd name="f191" fmla="*/ f146 f46 1"/>
                  <a:gd name="f192" fmla="*/ f147 f47 1"/>
                  <a:gd name="f193" fmla="*/ f148 f47 1"/>
                  <a:gd name="f194" fmla="*/ f149 f46 1"/>
                  <a:gd name="f195" fmla="*/ f150 f47 1"/>
                  <a:gd name="f196" fmla="*/ f151 f46 1"/>
                  <a:gd name="f197" fmla="*/ f152 f47 1"/>
                  <a:gd name="f198" fmla="*/ f153 f46 1"/>
                  <a:gd name="f199" fmla="*/ f154 f47 1"/>
                  <a:gd name="f200" fmla="*/ f155 f46 1"/>
                  <a:gd name="f201" fmla="*/ f156 f47 1"/>
                  <a:gd name="f202" fmla="*/ f157 f47 1"/>
                  <a:gd name="f203" fmla="*/ f158 f47 1"/>
                  <a:gd name="f204" fmla="*/ f159 f46 1"/>
                  <a:gd name="f205" fmla="*/ f160 f47 1"/>
                  <a:gd name="f206" fmla="*/ f161 f46 1"/>
                  <a:gd name="f207" fmla="*/ f162 f47 1"/>
                  <a:gd name="f208" fmla="*/ f163 f46 1"/>
                  <a:gd name="f209" fmla="*/ f164 f47 1"/>
                  <a:gd name="f210" fmla="*/ f165 f47 1"/>
                  <a:gd name="f211" fmla="*/ f166 f46 1"/>
                  <a:gd name="f212" fmla="*/ f167 f46 1"/>
                  <a:gd name="f213" fmla="*/ f168 f47 1"/>
                  <a:gd name="f214" fmla="*/ f169 f46 1"/>
                  <a:gd name="f215" fmla="*/ f170 f47 1"/>
                  <a:gd name="f216" fmla="*/ f171 f46 1"/>
                  <a:gd name="f217" fmla="*/ f172 f47 1"/>
                  <a:gd name="f218" fmla="*/ f173 f46 1"/>
                  <a:gd name="f219" fmla="*/ f174 f47 1"/>
                  <a:gd name="f220" fmla="*/ f175 f46 1"/>
                  <a:gd name="f221" fmla="*/ f176 f47 1"/>
                  <a:gd name="f222" fmla="*/ f177 f47 1"/>
                  <a:gd name="f223" fmla="*/ f178 f46 1"/>
                  <a:gd name="f224" fmla="*/ f179 f47 1"/>
                  <a:gd name="f225" fmla="*/ f180 f46 1"/>
                  <a:gd name="f226" fmla="*/ f181 f47 1"/>
                  <a:gd name="f227" fmla="*/ f182 f46 1"/>
                  <a:gd name="f228" fmla="*/ f183 f47 1"/>
                  <a:gd name="f229" fmla="*/ f184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8">
                    <a:pos x="f189" y="f190"/>
                  </a:cxn>
                  <a:cxn ang="f98">
                    <a:pos x="f191" y="f192"/>
                  </a:cxn>
                  <a:cxn ang="f98">
                    <a:pos x="f189" y="f193"/>
                  </a:cxn>
                  <a:cxn ang="f98">
                    <a:pos x="f194" y="f195"/>
                  </a:cxn>
                  <a:cxn ang="f98">
                    <a:pos x="f196" y="f197"/>
                  </a:cxn>
                  <a:cxn ang="f98">
                    <a:pos x="f198" y="f199"/>
                  </a:cxn>
                  <a:cxn ang="f98">
                    <a:pos x="f200" y="f201"/>
                  </a:cxn>
                  <a:cxn ang="f98">
                    <a:pos x="f200" y="f202"/>
                  </a:cxn>
                  <a:cxn ang="f98">
                    <a:pos x="f198" y="f203"/>
                  </a:cxn>
                  <a:cxn ang="f98">
                    <a:pos x="f204" y="f205"/>
                  </a:cxn>
                  <a:cxn ang="f98">
                    <a:pos x="f206" y="f207"/>
                  </a:cxn>
                  <a:cxn ang="f98">
                    <a:pos x="f208" y="f209"/>
                  </a:cxn>
                  <a:cxn ang="f98">
                    <a:pos x="f208" y="f210"/>
                  </a:cxn>
                  <a:cxn ang="f98">
                    <a:pos x="f211" y="f205"/>
                  </a:cxn>
                  <a:cxn ang="f98">
                    <a:pos x="f212" y="f213"/>
                  </a:cxn>
                  <a:cxn ang="f98">
                    <a:pos x="f214" y="f215"/>
                  </a:cxn>
                  <a:cxn ang="f98">
                    <a:pos x="f216" y="f217"/>
                  </a:cxn>
                  <a:cxn ang="f98">
                    <a:pos x="f218" y="f217"/>
                  </a:cxn>
                  <a:cxn ang="f98">
                    <a:pos x="f218" y="f219"/>
                  </a:cxn>
                  <a:cxn ang="f98">
                    <a:pos x="f220" y="f221"/>
                  </a:cxn>
                  <a:cxn ang="f98">
                    <a:pos x="f196" y="f222"/>
                  </a:cxn>
                  <a:cxn ang="f98">
                    <a:pos x="f223" y="f224"/>
                  </a:cxn>
                  <a:cxn ang="f98">
                    <a:pos x="f225" y="f226"/>
                  </a:cxn>
                  <a:cxn ang="f98">
                    <a:pos x="f227" y="f228"/>
                  </a:cxn>
                  <a:cxn ang="f98">
                    <a:pos x="f229" y="f228"/>
                  </a:cxn>
                  <a:cxn ang="f98">
                    <a:pos x="f189" y="f190"/>
                  </a:cxn>
                </a:cxnLst>
                <a:rect l="f185" t="f188" r="f186" b="f187"/>
                <a:pathLst>
                  <a:path w="34" h="40">
                    <a:moveTo>
                      <a:pt x="f8" y="f9"/>
                    </a:moveTo>
                    <a:cubicBezTo>
                      <a:pt x="f8" y="f10"/>
                      <a:pt x="f11" y="f10"/>
                      <a:pt x="f12" y="f13"/>
                    </a:cubicBezTo>
                    <a:cubicBezTo>
                      <a:pt x="f8" y="f14"/>
                      <a:pt x="f15" y="f16"/>
                      <a:pt x="f8" y="f17"/>
                    </a:cubicBezTo>
                    <a:cubicBezTo>
                      <a:pt x="f12" y="f18"/>
                      <a:pt x="f8" y="f19"/>
                      <a:pt x="f20" y="f19"/>
                    </a:cubicBezTo>
                    <a:cubicBezTo>
                      <a:pt x="f21" y="f22"/>
                      <a:pt x="f23" y="f23"/>
                      <a:pt x="f24" y="f15"/>
                    </a:cubicBezTo>
                    <a:cubicBezTo>
                      <a:pt x="f20" y="f8"/>
                      <a:pt x="f8" y="f25"/>
                      <a:pt x="f25" y="f11"/>
                    </a:cubicBezTo>
                    <a:cubicBezTo>
                      <a:pt x="f26" y="f27"/>
                      <a:pt x="f11" y="f6"/>
                      <a:pt x="f27" y="f28"/>
                    </a:cubicBezTo>
                    <a:cubicBezTo>
                      <a:pt x="f27" y="f29"/>
                      <a:pt x="f6" y="f30"/>
                      <a:pt x="f27" y="f31"/>
                    </a:cubicBezTo>
                    <a:cubicBezTo>
                      <a:pt x="f26" y="f7"/>
                      <a:pt x="f25" y="f30"/>
                      <a:pt x="f25" y="f29"/>
                    </a:cubicBezTo>
                    <a:cubicBezTo>
                      <a:pt x="f8" y="f32"/>
                      <a:pt x="f20" y="f11"/>
                      <a:pt x="f33" y="f25"/>
                    </a:cubicBezTo>
                    <a:cubicBezTo>
                      <a:pt x="f34" y="f8"/>
                      <a:pt x="f35" y="f15"/>
                      <a:pt x="f36" y="f24"/>
                    </a:cubicBezTo>
                    <a:cubicBezTo>
                      <a:pt x="f22" y="f15"/>
                      <a:pt x="f36" y="f15"/>
                      <a:pt x="f37" y="f20"/>
                    </a:cubicBezTo>
                    <a:cubicBezTo>
                      <a:pt x="f37" y="f8"/>
                      <a:pt x="f38" y="f25"/>
                      <a:pt x="f37" y="f26"/>
                    </a:cubicBezTo>
                    <a:cubicBezTo>
                      <a:pt x="f36" y="f11"/>
                      <a:pt x="f22" y="f26"/>
                      <a:pt x="f39" y="f25"/>
                    </a:cubicBezTo>
                    <a:cubicBezTo>
                      <a:pt x="f19" y="f12"/>
                      <a:pt x="f18" y="f8"/>
                      <a:pt x="f40" y="f12"/>
                    </a:cubicBezTo>
                    <a:cubicBezTo>
                      <a:pt x="f14" y="f12"/>
                      <a:pt x="f10" y="f20"/>
                      <a:pt x="f9" y="f21"/>
                    </a:cubicBezTo>
                    <a:cubicBezTo>
                      <a:pt x="f10" y="f34"/>
                      <a:pt x="f5" y="f34"/>
                      <a:pt x="f5" y="f35"/>
                    </a:cubicBezTo>
                    <a:cubicBezTo>
                      <a:pt x="f9" y="f38"/>
                      <a:pt x="f13" y="f41"/>
                      <a:pt x="f16" y="f35"/>
                    </a:cubicBezTo>
                    <a:cubicBezTo>
                      <a:pt x="f40" y="f38"/>
                      <a:pt x="f13" y="f36"/>
                      <a:pt x="f16" y="f22"/>
                    </a:cubicBezTo>
                    <a:cubicBezTo>
                      <a:pt x="f17" y="f39"/>
                      <a:pt x="f19" y="f42"/>
                      <a:pt x="f42" y="f36"/>
                    </a:cubicBezTo>
                    <a:cubicBezTo>
                      <a:pt x="f19" y="f19"/>
                      <a:pt x="f22" y="f18"/>
                      <a:pt x="f24" y="f18"/>
                    </a:cubicBezTo>
                    <a:cubicBezTo>
                      <a:pt x="f23" y="f17"/>
                      <a:pt x="f41" y="f17"/>
                      <a:pt x="f38" y="f40"/>
                    </a:cubicBezTo>
                    <a:cubicBezTo>
                      <a:pt x="f35" y="f14"/>
                      <a:pt x="f34" y="f16"/>
                      <a:pt x="f23" y="f43"/>
                    </a:cubicBezTo>
                    <a:cubicBezTo>
                      <a:pt x="f41" y="f14"/>
                      <a:pt x="f34" y="f10"/>
                      <a:pt x="f35" y="f44"/>
                    </a:cubicBezTo>
                    <a:cubicBezTo>
                      <a:pt x="f35" y="f44"/>
                      <a:pt x="f41" y="f5"/>
                      <a:pt x="f34" y="f44"/>
                    </a:cubicBezTo>
                    <a:cubicBezTo>
                      <a:pt x="f33" y="f44"/>
                      <a:pt x="f15" y="f9"/>
                      <a:pt x="f8" y="f9"/>
                    </a:cubicBezTo>
                    <a:close/>
                  </a:path>
                </a:pathLst>
              </a:custGeom>
              <a:solidFill>
                <a:srgbClr val="7623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71">
                <a:extLst>
                  <a:ext uri="{FF2B5EF4-FFF2-40B4-BE49-F238E27FC236}">
                    <a16:creationId xmlns:a16="http://schemas.microsoft.com/office/drawing/2014/main" id="{41DEB866-D6E3-A26E-BD3A-3E89B645FD32}"/>
                  </a:ext>
                </a:extLst>
              </p:cNvPr>
              <p:cNvSpPr/>
              <p:nvPr/>
            </p:nvSpPr>
            <p:spPr>
              <a:xfrm>
                <a:off x="3481385" y="2100267"/>
                <a:ext cx="115891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37"/>
                  <a:gd name="f8" fmla="val 24"/>
                  <a:gd name="f9" fmla="val 17"/>
                  <a:gd name="f10" fmla="val 25"/>
                  <a:gd name="f11" fmla="val 26"/>
                  <a:gd name="f12" fmla="val 16"/>
                  <a:gd name="f13" fmla="val 28"/>
                  <a:gd name="f14" fmla="val 14"/>
                  <a:gd name="f15" fmla="val 18"/>
                  <a:gd name="f16" fmla="val 19"/>
                  <a:gd name="f17" fmla="val 27"/>
                  <a:gd name="f18" fmla="val 20"/>
                  <a:gd name="f19" fmla="val 23"/>
                  <a:gd name="f20" fmla="val 29"/>
                  <a:gd name="f21" fmla="val 35"/>
                  <a:gd name="f22" fmla="val 36"/>
                  <a:gd name="f23" fmla="val 33"/>
                  <a:gd name="f24" fmla="val 22"/>
                  <a:gd name="f25" fmla="val 21"/>
                  <a:gd name="f26" fmla="val 30"/>
                  <a:gd name="f27" fmla="val 15"/>
                  <a:gd name="f28" fmla="val 34"/>
                  <a:gd name="f29" fmla="val 32"/>
                  <a:gd name="f30" fmla="val 11"/>
                  <a:gd name="f31" fmla="val 12"/>
                  <a:gd name="f32" fmla="val 9"/>
                  <a:gd name="f33" fmla="val 8"/>
                  <a:gd name="f34" fmla="val 10"/>
                  <a:gd name="f35" fmla="val 7"/>
                  <a:gd name="f36" fmla="val 6"/>
                  <a:gd name="f37" fmla="val 4"/>
                  <a:gd name="f38" fmla="val 5"/>
                  <a:gd name="f39" fmla="val 3"/>
                  <a:gd name="f40" fmla="val 1"/>
                  <a:gd name="f41" fmla="val 13"/>
                  <a:gd name="f42" fmla="val 2"/>
                  <a:gd name="f43" fmla="+- 0 0 -90"/>
                  <a:gd name="f44" fmla="*/ f3 1 31"/>
                  <a:gd name="f45" fmla="*/ f4 1 37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31"/>
                  <a:gd name="f54" fmla="*/ f50 1 37"/>
                  <a:gd name="f55" fmla="*/ 24 f51 1"/>
                  <a:gd name="f56" fmla="*/ 17 f50 1"/>
                  <a:gd name="f57" fmla="*/ 26 f51 1"/>
                  <a:gd name="f58" fmla="*/ 16 f50 1"/>
                  <a:gd name="f59" fmla="*/ 28 f51 1"/>
                  <a:gd name="f60" fmla="*/ 27 f51 1"/>
                  <a:gd name="f61" fmla="*/ 20 f50 1"/>
                  <a:gd name="f62" fmla="*/ 31 f51 1"/>
                  <a:gd name="f63" fmla="*/ 25 f50 1"/>
                  <a:gd name="f64" fmla="*/ 35 f50 1"/>
                  <a:gd name="f65" fmla="*/ 36 f50 1"/>
                  <a:gd name="f66" fmla="*/ 23 f51 1"/>
                  <a:gd name="f67" fmla="*/ 21 f51 1"/>
                  <a:gd name="f68" fmla="*/ 27 f50 1"/>
                  <a:gd name="f69" fmla="*/ 20 f51 1"/>
                  <a:gd name="f70" fmla="*/ 31 f50 1"/>
                  <a:gd name="f71" fmla="*/ 17 f51 1"/>
                  <a:gd name="f72" fmla="*/ 16 f51 1"/>
                  <a:gd name="f73" fmla="*/ 15 f51 1"/>
                  <a:gd name="f74" fmla="*/ 24 f50 1"/>
                  <a:gd name="f75" fmla="*/ 14 f51 1"/>
                  <a:gd name="f76" fmla="*/ 34 f50 1"/>
                  <a:gd name="f77" fmla="*/ 12 f51 1"/>
                  <a:gd name="f78" fmla="*/ 26 f50 1"/>
                  <a:gd name="f79" fmla="*/ 11 f51 1"/>
                  <a:gd name="f80" fmla="*/ 9 f51 1"/>
                  <a:gd name="f81" fmla="*/ 30 f50 1"/>
                  <a:gd name="f82" fmla="*/ 7 f51 1"/>
                  <a:gd name="f83" fmla="*/ 33 f50 1"/>
                  <a:gd name="f84" fmla="*/ 6 f51 1"/>
                  <a:gd name="f85" fmla="*/ 5 f51 1"/>
                  <a:gd name="f86" fmla="*/ 32 f50 1"/>
                  <a:gd name="f87" fmla="*/ 3 f51 1"/>
                  <a:gd name="f88" fmla="*/ 28 f50 1"/>
                  <a:gd name="f89" fmla="*/ 1 f51 1"/>
                  <a:gd name="f90" fmla="*/ 11 f50 1"/>
                  <a:gd name="f91" fmla="*/ 6 f50 1"/>
                  <a:gd name="f92" fmla="*/ 10 f51 1"/>
                  <a:gd name="f93" fmla="*/ 12 f50 1"/>
                  <a:gd name="f94" fmla="*/ 18 f50 1"/>
                  <a:gd name="f95" fmla="*/ 13 f51 1"/>
                  <a:gd name="f96" fmla="*/ 8 f50 1"/>
                  <a:gd name="f97" fmla="*/ 3 f50 1"/>
                  <a:gd name="f98" fmla="*/ 18 f51 1"/>
                  <a:gd name="f99" fmla="*/ 1 f50 1"/>
                  <a:gd name="f100" fmla="*/ 5 f50 1"/>
                  <a:gd name="f101" fmla="*/ 9 f50 1"/>
                  <a:gd name="f102" fmla="*/ 19 f50 1"/>
                  <a:gd name="f103" fmla="*/ 19 f51 1"/>
                  <a:gd name="f104" fmla="*/ 22 f51 1"/>
                  <a:gd name="f105" fmla="+- f52 0 f1"/>
                  <a:gd name="f106" fmla="*/ f55 1 31"/>
                  <a:gd name="f107" fmla="*/ f56 1 37"/>
                  <a:gd name="f108" fmla="*/ f57 1 31"/>
                  <a:gd name="f109" fmla="*/ f58 1 37"/>
                  <a:gd name="f110" fmla="*/ f59 1 31"/>
                  <a:gd name="f111" fmla="*/ f60 1 31"/>
                  <a:gd name="f112" fmla="*/ f61 1 37"/>
                  <a:gd name="f113" fmla="*/ f62 1 31"/>
                  <a:gd name="f114" fmla="*/ f63 1 37"/>
                  <a:gd name="f115" fmla="*/ f64 1 37"/>
                  <a:gd name="f116" fmla="*/ f65 1 37"/>
                  <a:gd name="f117" fmla="*/ f66 1 31"/>
                  <a:gd name="f118" fmla="*/ f67 1 31"/>
                  <a:gd name="f119" fmla="*/ f68 1 37"/>
                  <a:gd name="f120" fmla="*/ f69 1 31"/>
                  <a:gd name="f121" fmla="*/ f70 1 37"/>
                  <a:gd name="f122" fmla="*/ f71 1 31"/>
                  <a:gd name="f123" fmla="*/ f72 1 31"/>
                  <a:gd name="f124" fmla="*/ f73 1 31"/>
                  <a:gd name="f125" fmla="*/ f74 1 37"/>
                  <a:gd name="f126" fmla="*/ f75 1 31"/>
                  <a:gd name="f127" fmla="*/ f76 1 37"/>
                  <a:gd name="f128" fmla="*/ f77 1 31"/>
                  <a:gd name="f129" fmla="*/ f78 1 37"/>
                  <a:gd name="f130" fmla="*/ f79 1 31"/>
                  <a:gd name="f131" fmla="*/ f80 1 31"/>
                  <a:gd name="f132" fmla="*/ f81 1 37"/>
                  <a:gd name="f133" fmla="*/ f82 1 31"/>
                  <a:gd name="f134" fmla="*/ f83 1 37"/>
                  <a:gd name="f135" fmla="*/ f84 1 31"/>
                  <a:gd name="f136" fmla="*/ f85 1 31"/>
                  <a:gd name="f137" fmla="*/ f86 1 37"/>
                  <a:gd name="f138" fmla="*/ f87 1 31"/>
                  <a:gd name="f139" fmla="*/ f88 1 37"/>
                  <a:gd name="f140" fmla="*/ f89 1 31"/>
                  <a:gd name="f141" fmla="*/ f90 1 37"/>
                  <a:gd name="f142" fmla="*/ f91 1 37"/>
                  <a:gd name="f143" fmla="*/ f92 1 31"/>
                  <a:gd name="f144" fmla="*/ f93 1 37"/>
                  <a:gd name="f145" fmla="*/ f94 1 37"/>
                  <a:gd name="f146" fmla="*/ f95 1 31"/>
                  <a:gd name="f147" fmla="*/ f96 1 37"/>
                  <a:gd name="f148" fmla="*/ f97 1 37"/>
                  <a:gd name="f149" fmla="*/ f98 1 31"/>
                  <a:gd name="f150" fmla="*/ f99 1 37"/>
                  <a:gd name="f151" fmla="*/ f100 1 37"/>
                  <a:gd name="f152" fmla="*/ f101 1 37"/>
                  <a:gd name="f153" fmla="*/ f102 1 37"/>
                  <a:gd name="f154" fmla="*/ f103 1 31"/>
                  <a:gd name="f155" fmla="*/ f104 1 31"/>
                  <a:gd name="f156" fmla="*/ 0 1 f53"/>
                  <a:gd name="f157" fmla="*/ f47 1 f53"/>
                  <a:gd name="f158" fmla="*/ 0 1 f54"/>
                  <a:gd name="f159" fmla="*/ f48 1 f54"/>
                  <a:gd name="f160" fmla="*/ f106 1 f53"/>
                  <a:gd name="f161" fmla="*/ f107 1 f54"/>
                  <a:gd name="f162" fmla="*/ f108 1 f53"/>
                  <a:gd name="f163" fmla="*/ f109 1 f54"/>
                  <a:gd name="f164" fmla="*/ f110 1 f53"/>
                  <a:gd name="f165" fmla="*/ f111 1 f53"/>
                  <a:gd name="f166" fmla="*/ f112 1 f54"/>
                  <a:gd name="f167" fmla="*/ f113 1 f53"/>
                  <a:gd name="f168" fmla="*/ f114 1 f54"/>
                  <a:gd name="f169" fmla="*/ f115 1 f54"/>
                  <a:gd name="f170" fmla="*/ f116 1 f54"/>
                  <a:gd name="f171" fmla="*/ f117 1 f53"/>
                  <a:gd name="f172" fmla="*/ f118 1 f53"/>
                  <a:gd name="f173" fmla="*/ f119 1 f54"/>
                  <a:gd name="f174" fmla="*/ f120 1 f53"/>
                  <a:gd name="f175" fmla="*/ f121 1 f54"/>
                  <a:gd name="f176" fmla="*/ f122 1 f53"/>
                  <a:gd name="f177" fmla="*/ f123 1 f53"/>
                  <a:gd name="f178" fmla="*/ f124 1 f53"/>
                  <a:gd name="f179" fmla="*/ f125 1 f54"/>
                  <a:gd name="f180" fmla="*/ f126 1 f53"/>
                  <a:gd name="f181" fmla="*/ f127 1 f54"/>
                  <a:gd name="f182" fmla="*/ f128 1 f53"/>
                  <a:gd name="f183" fmla="*/ f129 1 f54"/>
                  <a:gd name="f184" fmla="*/ f130 1 f53"/>
                  <a:gd name="f185" fmla="*/ f131 1 f53"/>
                  <a:gd name="f186" fmla="*/ f132 1 f54"/>
                  <a:gd name="f187" fmla="*/ f133 1 f53"/>
                  <a:gd name="f188" fmla="*/ f134 1 f54"/>
                  <a:gd name="f189" fmla="*/ f135 1 f53"/>
                  <a:gd name="f190" fmla="*/ f136 1 f53"/>
                  <a:gd name="f191" fmla="*/ f137 1 f54"/>
                  <a:gd name="f192" fmla="*/ f138 1 f53"/>
                  <a:gd name="f193" fmla="*/ f139 1 f54"/>
                  <a:gd name="f194" fmla="*/ f140 1 f53"/>
                  <a:gd name="f195" fmla="*/ f141 1 f54"/>
                  <a:gd name="f196" fmla="*/ f142 1 f54"/>
                  <a:gd name="f197" fmla="*/ f143 1 f53"/>
                  <a:gd name="f198" fmla="*/ f144 1 f54"/>
                  <a:gd name="f199" fmla="*/ f145 1 f54"/>
                  <a:gd name="f200" fmla="*/ f146 1 f53"/>
                  <a:gd name="f201" fmla="*/ f147 1 f54"/>
                  <a:gd name="f202" fmla="*/ f148 1 f54"/>
                  <a:gd name="f203" fmla="*/ f149 1 f53"/>
                  <a:gd name="f204" fmla="*/ f150 1 f54"/>
                  <a:gd name="f205" fmla="*/ f151 1 f54"/>
                  <a:gd name="f206" fmla="*/ f152 1 f54"/>
                  <a:gd name="f207" fmla="*/ f153 1 f54"/>
                  <a:gd name="f208" fmla="*/ f154 1 f53"/>
                  <a:gd name="f209" fmla="*/ f155 1 f53"/>
                  <a:gd name="f210" fmla="*/ f156 f44 1"/>
                  <a:gd name="f211" fmla="*/ f157 f44 1"/>
                  <a:gd name="f212" fmla="*/ f159 f45 1"/>
                  <a:gd name="f213" fmla="*/ f158 f45 1"/>
                  <a:gd name="f214" fmla="*/ f160 f44 1"/>
                  <a:gd name="f215" fmla="*/ f161 f45 1"/>
                  <a:gd name="f216" fmla="*/ f162 f44 1"/>
                  <a:gd name="f217" fmla="*/ f163 f45 1"/>
                  <a:gd name="f218" fmla="*/ f164 f44 1"/>
                  <a:gd name="f219" fmla="*/ f165 f44 1"/>
                  <a:gd name="f220" fmla="*/ f166 f45 1"/>
                  <a:gd name="f221" fmla="*/ f167 f44 1"/>
                  <a:gd name="f222" fmla="*/ f168 f45 1"/>
                  <a:gd name="f223" fmla="*/ f169 f45 1"/>
                  <a:gd name="f224" fmla="*/ f170 f45 1"/>
                  <a:gd name="f225" fmla="*/ f171 f44 1"/>
                  <a:gd name="f226" fmla="*/ f172 f44 1"/>
                  <a:gd name="f227" fmla="*/ f173 f45 1"/>
                  <a:gd name="f228" fmla="*/ f174 f44 1"/>
                  <a:gd name="f229" fmla="*/ f175 f45 1"/>
                  <a:gd name="f230" fmla="*/ f176 f44 1"/>
                  <a:gd name="f231" fmla="*/ f177 f44 1"/>
                  <a:gd name="f232" fmla="*/ f178 f44 1"/>
                  <a:gd name="f233" fmla="*/ f179 f45 1"/>
                  <a:gd name="f234" fmla="*/ f180 f44 1"/>
                  <a:gd name="f235" fmla="*/ f181 f45 1"/>
                  <a:gd name="f236" fmla="*/ f182 f44 1"/>
                  <a:gd name="f237" fmla="*/ f183 f45 1"/>
                  <a:gd name="f238" fmla="*/ f184 f44 1"/>
                  <a:gd name="f239" fmla="*/ f185 f44 1"/>
                  <a:gd name="f240" fmla="*/ f186 f45 1"/>
                  <a:gd name="f241" fmla="*/ f187 f44 1"/>
                  <a:gd name="f242" fmla="*/ f188 f45 1"/>
                  <a:gd name="f243" fmla="*/ f189 f44 1"/>
                  <a:gd name="f244" fmla="*/ f190 f44 1"/>
                  <a:gd name="f245" fmla="*/ f191 f45 1"/>
                  <a:gd name="f246" fmla="*/ f192 f44 1"/>
                  <a:gd name="f247" fmla="*/ f193 f45 1"/>
                  <a:gd name="f248" fmla="*/ f194 f44 1"/>
                  <a:gd name="f249" fmla="*/ f195 f45 1"/>
                  <a:gd name="f250" fmla="*/ f196 f45 1"/>
                  <a:gd name="f251" fmla="*/ f197 f44 1"/>
                  <a:gd name="f252" fmla="*/ f198 f45 1"/>
                  <a:gd name="f253" fmla="*/ f199 f45 1"/>
                  <a:gd name="f254" fmla="*/ f200 f44 1"/>
                  <a:gd name="f255" fmla="*/ f201 f45 1"/>
                  <a:gd name="f256" fmla="*/ f202 f45 1"/>
                  <a:gd name="f257" fmla="*/ f203 f44 1"/>
                  <a:gd name="f258" fmla="*/ f204 f45 1"/>
                  <a:gd name="f259" fmla="*/ f205 f45 1"/>
                  <a:gd name="f260" fmla="*/ f206 f45 1"/>
                  <a:gd name="f261" fmla="*/ f207 f45 1"/>
                  <a:gd name="f262" fmla="*/ f208 f44 1"/>
                  <a:gd name="f263" fmla="*/ f209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5">
                    <a:pos x="f214" y="f215"/>
                  </a:cxn>
                  <a:cxn ang="f105">
                    <a:pos x="f216" y="f217"/>
                  </a:cxn>
                  <a:cxn ang="f105">
                    <a:pos x="f218" y="f215"/>
                  </a:cxn>
                  <a:cxn ang="f105">
                    <a:pos x="f219" y="f220"/>
                  </a:cxn>
                  <a:cxn ang="f105">
                    <a:pos x="f221" y="f222"/>
                  </a:cxn>
                  <a:cxn ang="f105">
                    <a:pos x="f219" y="f223"/>
                  </a:cxn>
                  <a:cxn ang="f105">
                    <a:pos x="f214" y="f224"/>
                  </a:cxn>
                  <a:cxn ang="f105">
                    <a:pos x="f225" y="f223"/>
                  </a:cxn>
                  <a:cxn ang="f105">
                    <a:pos x="f226" y="f227"/>
                  </a:cxn>
                  <a:cxn ang="f105">
                    <a:pos x="f228" y="f229"/>
                  </a:cxn>
                  <a:cxn ang="f105">
                    <a:pos x="f230" y="f223"/>
                  </a:cxn>
                  <a:cxn ang="f105">
                    <a:pos x="f231" y="f229"/>
                  </a:cxn>
                  <a:cxn ang="f105">
                    <a:pos x="f232" y="f233"/>
                  </a:cxn>
                  <a:cxn ang="f105">
                    <a:pos x="f234" y="f229"/>
                  </a:cxn>
                  <a:cxn ang="f105">
                    <a:pos x="f234" y="f235"/>
                  </a:cxn>
                  <a:cxn ang="f105">
                    <a:pos x="f236" y="f229"/>
                  </a:cxn>
                  <a:cxn ang="f105">
                    <a:pos x="f236" y="f237"/>
                  </a:cxn>
                  <a:cxn ang="f105">
                    <a:pos x="f238" y="f235"/>
                  </a:cxn>
                  <a:cxn ang="f105">
                    <a:pos x="f239" y="f240"/>
                  </a:cxn>
                  <a:cxn ang="f105">
                    <a:pos x="f241" y="f242"/>
                  </a:cxn>
                  <a:cxn ang="f105">
                    <a:pos x="f243" y="f227"/>
                  </a:cxn>
                  <a:cxn ang="f105">
                    <a:pos x="f244" y="f245"/>
                  </a:cxn>
                  <a:cxn ang="f105">
                    <a:pos x="f246" y="f247"/>
                  </a:cxn>
                  <a:cxn ang="f105">
                    <a:pos x="f248" y="f240"/>
                  </a:cxn>
                  <a:cxn ang="f105">
                    <a:pos x="f246" y="f215"/>
                  </a:cxn>
                  <a:cxn ang="f105">
                    <a:pos x="f243" y="f249"/>
                  </a:cxn>
                  <a:cxn ang="f105">
                    <a:pos x="f239" y="f250"/>
                  </a:cxn>
                  <a:cxn ang="f105">
                    <a:pos x="f251" y="f252"/>
                  </a:cxn>
                  <a:cxn ang="f105">
                    <a:pos x="f239" y="f253"/>
                  </a:cxn>
                  <a:cxn ang="f105">
                    <a:pos x="f254" y="f255"/>
                  </a:cxn>
                  <a:cxn ang="f105">
                    <a:pos x="f232" y="f256"/>
                  </a:cxn>
                  <a:cxn ang="f105">
                    <a:pos x="f257" y="f258"/>
                  </a:cxn>
                  <a:cxn ang="f105">
                    <a:pos x="f257" y="f259"/>
                  </a:cxn>
                  <a:cxn ang="f105">
                    <a:pos x="f230" y="f260"/>
                  </a:cxn>
                  <a:cxn ang="f105">
                    <a:pos x="f234" y="f261"/>
                  </a:cxn>
                  <a:cxn ang="f105">
                    <a:pos x="f231" y="f253"/>
                  </a:cxn>
                  <a:cxn ang="f105">
                    <a:pos x="f230" y="f261"/>
                  </a:cxn>
                  <a:cxn ang="f105">
                    <a:pos x="f262" y="f217"/>
                  </a:cxn>
                  <a:cxn ang="f105">
                    <a:pos x="f226" y="f261"/>
                  </a:cxn>
                  <a:cxn ang="f105">
                    <a:pos x="f263" y="f220"/>
                  </a:cxn>
                  <a:cxn ang="f105">
                    <a:pos x="f225" y="f253"/>
                  </a:cxn>
                  <a:cxn ang="f105">
                    <a:pos x="f214" y="f215"/>
                  </a:cxn>
                </a:cxnLst>
                <a:rect l="f210" t="f213" r="f211" b="f212"/>
                <a:pathLst>
                  <a:path w="31" h="37">
                    <a:moveTo>
                      <a:pt x="f8" y="f9"/>
                    </a:moveTo>
                    <a:cubicBezTo>
                      <a:pt x="f10" y="f9"/>
                      <a:pt x="f11" y="f12"/>
                      <a:pt x="f11" y="f12"/>
                    </a:cubicBezTo>
                    <a:cubicBezTo>
                      <a:pt x="f13" y="f14"/>
                      <a:pt x="f13" y="f12"/>
                      <a:pt x="f13" y="f9"/>
                    </a:cubicBezTo>
                    <a:cubicBezTo>
                      <a:pt x="f13" y="f15"/>
                      <a:pt x="f13" y="f16"/>
                      <a:pt x="f17" y="f18"/>
                    </a:cubicBezTo>
                    <a:cubicBezTo>
                      <a:pt x="f11" y="f19"/>
                      <a:pt x="f17" y="f10"/>
                      <a:pt x="f6" y="f10"/>
                    </a:cubicBezTo>
                    <a:cubicBezTo>
                      <a:pt x="f20" y="f13"/>
                      <a:pt x="f13" y="f6"/>
                      <a:pt x="f17" y="f21"/>
                    </a:cubicBezTo>
                    <a:cubicBezTo>
                      <a:pt x="f17" y="f7"/>
                      <a:pt x="f10" y="f22"/>
                      <a:pt x="f8" y="f22"/>
                    </a:cubicBezTo>
                    <a:cubicBezTo>
                      <a:pt x="f19" y="f7"/>
                      <a:pt x="f8" y="f21"/>
                      <a:pt x="f19" y="f21"/>
                    </a:cubicBezTo>
                    <a:cubicBezTo>
                      <a:pt x="f18" y="f23"/>
                      <a:pt x="f24" y="f20"/>
                      <a:pt x="f25" y="f17"/>
                    </a:cubicBezTo>
                    <a:cubicBezTo>
                      <a:pt x="f16" y="f13"/>
                      <a:pt x="f16" y="f26"/>
                      <a:pt x="f18" y="f6"/>
                    </a:cubicBezTo>
                    <a:cubicBezTo>
                      <a:pt x="f18" y="f23"/>
                      <a:pt x="f9" y="f23"/>
                      <a:pt x="f9" y="f21"/>
                    </a:cubicBezTo>
                    <a:cubicBezTo>
                      <a:pt x="f27" y="f28"/>
                      <a:pt x="f12" y="f29"/>
                      <a:pt x="f12" y="f6"/>
                    </a:cubicBezTo>
                    <a:cubicBezTo>
                      <a:pt x="f12" y="f20"/>
                      <a:pt x="f12" y="f17"/>
                      <a:pt x="f27" y="f8"/>
                    </a:cubicBezTo>
                    <a:cubicBezTo>
                      <a:pt x="f14" y="f11"/>
                      <a:pt x="f14" y="f13"/>
                      <a:pt x="f14" y="f6"/>
                    </a:cubicBezTo>
                    <a:cubicBezTo>
                      <a:pt x="f27" y="f29"/>
                      <a:pt x="f12" y="f28"/>
                      <a:pt x="f14" y="f28"/>
                    </a:cubicBezTo>
                    <a:cubicBezTo>
                      <a:pt x="f30" y="f28"/>
                      <a:pt x="f31" y="f29"/>
                      <a:pt x="f31" y="f6"/>
                    </a:cubicBezTo>
                    <a:cubicBezTo>
                      <a:pt x="f31" y="f20"/>
                      <a:pt x="f31" y="f17"/>
                      <a:pt x="f31" y="f11"/>
                    </a:cubicBezTo>
                    <a:cubicBezTo>
                      <a:pt x="f32" y="f13"/>
                      <a:pt x="f31" y="f6"/>
                      <a:pt x="f30" y="f28"/>
                    </a:cubicBezTo>
                    <a:cubicBezTo>
                      <a:pt x="f33" y="f23"/>
                      <a:pt x="f34" y="f6"/>
                      <a:pt x="f32" y="f26"/>
                    </a:cubicBezTo>
                    <a:cubicBezTo>
                      <a:pt x="f35" y="f6"/>
                      <a:pt x="f32" y="f23"/>
                      <a:pt x="f35" y="f23"/>
                    </a:cubicBezTo>
                    <a:cubicBezTo>
                      <a:pt x="f36" y="f6"/>
                      <a:pt x="f35" y="f20"/>
                      <a:pt x="f36" y="f17"/>
                    </a:cubicBezTo>
                    <a:cubicBezTo>
                      <a:pt x="f37" y="f13"/>
                      <a:pt x="f35" y="f6"/>
                      <a:pt x="f38" y="f29"/>
                    </a:cubicBezTo>
                    <a:cubicBezTo>
                      <a:pt x="f39" y="f6"/>
                      <a:pt x="f39" y="f20"/>
                      <a:pt x="f39" y="f13"/>
                    </a:cubicBezTo>
                    <a:cubicBezTo>
                      <a:pt x="f40" y="f13"/>
                      <a:pt x="f39" y="f26"/>
                      <a:pt x="f40" y="f26"/>
                    </a:cubicBezTo>
                    <a:cubicBezTo>
                      <a:pt x="f40" y="f10"/>
                      <a:pt x="f5" y="f25"/>
                      <a:pt x="f39" y="f9"/>
                    </a:cubicBezTo>
                    <a:cubicBezTo>
                      <a:pt x="f36" y="f12"/>
                      <a:pt x="f38" y="f41"/>
                      <a:pt x="f36" y="f30"/>
                    </a:cubicBezTo>
                    <a:cubicBezTo>
                      <a:pt x="f36" y="f32"/>
                      <a:pt x="f36" y="f36"/>
                      <a:pt x="f32" y="f36"/>
                    </a:cubicBezTo>
                    <a:cubicBezTo>
                      <a:pt x="f30" y="f35"/>
                      <a:pt x="f34" y="f34"/>
                      <a:pt x="f34" y="f31"/>
                    </a:cubicBezTo>
                    <a:cubicBezTo>
                      <a:pt x="f34" y="f14"/>
                      <a:pt x="f32" y="f27"/>
                      <a:pt x="f32" y="f15"/>
                    </a:cubicBezTo>
                    <a:cubicBezTo>
                      <a:pt x="f30" y="f14"/>
                      <a:pt x="f31" y="f30"/>
                      <a:pt x="f41" y="f33"/>
                    </a:cubicBezTo>
                    <a:cubicBezTo>
                      <a:pt x="f41" y="f36"/>
                      <a:pt x="f14" y="f37"/>
                      <a:pt x="f27" y="f39"/>
                    </a:cubicBezTo>
                    <a:cubicBezTo>
                      <a:pt x="f12" y="f42"/>
                      <a:pt x="f12" y="f5"/>
                      <a:pt x="f15" y="f40"/>
                    </a:cubicBezTo>
                    <a:cubicBezTo>
                      <a:pt x="f16" y="f42"/>
                      <a:pt x="f16" y="f39"/>
                      <a:pt x="f15" y="f38"/>
                    </a:cubicBezTo>
                    <a:cubicBezTo>
                      <a:pt x="f15" y="f36"/>
                      <a:pt x="f15" y="f35"/>
                      <a:pt x="f9" y="f32"/>
                    </a:cubicBezTo>
                    <a:cubicBezTo>
                      <a:pt x="f12" y="f31"/>
                      <a:pt x="f27" y="f27"/>
                      <a:pt x="f14" y="f16"/>
                    </a:cubicBezTo>
                    <a:cubicBezTo>
                      <a:pt x="f27" y="f16"/>
                      <a:pt x="f27" y="f15"/>
                      <a:pt x="f12" y="f15"/>
                    </a:cubicBezTo>
                    <a:cubicBezTo>
                      <a:pt x="f9" y="f15"/>
                      <a:pt x="f9" y="f18"/>
                      <a:pt x="f9" y="f16"/>
                    </a:cubicBezTo>
                    <a:cubicBezTo>
                      <a:pt x="f15" y="f9"/>
                      <a:pt x="f15" y="f12"/>
                      <a:pt x="f16" y="f12"/>
                    </a:cubicBezTo>
                    <a:cubicBezTo>
                      <a:pt x="f25" y="f12"/>
                      <a:pt x="f25" y="f15"/>
                      <a:pt x="f25" y="f16"/>
                    </a:cubicBezTo>
                    <a:cubicBezTo>
                      <a:pt x="f25" y="f18"/>
                      <a:pt x="f25" y="f25"/>
                      <a:pt x="f24" y="f18"/>
                    </a:cubicBezTo>
                    <a:cubicBezTo>
                      <a:pt x="f19" y="f18"/>
                      <a:pt x="f19" y="f16"/>
                      <a:pt x="f19" y="f15"/>
                    </a:cubicBezTo>
                    <a:cubicBezTo>
                      <a:pt x="f19" y="f15"/>
                      <a:pt x="f19" y="f9"/>
                      <a:pt x="f8" y="f9"/>
                    </a:cubicBezTo>
                    <a:close/>
                  </a:path>
                </a:pathLst>
              </a:custGeom>
              <a:solidFill>
                <a:srgbClr val="6823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72">
                <a:extLst>
                  <a:ext uri="{FF2B5EF4-FFF2-40B4-BE49-F238E27FC236}">
                    <a16:creationId xmlns:a16="http://schemas.microsoft.com/office/drawing/2014/main" id="{B6E3853E-DB94-90F2-F189-DEE29E46C0ED}"/>
                  </a:ext>
                </a:extLst>
              </p:cNvPr>
              <p:cNvSpPr/>
              <p:nvPr/>
            </p:nvSpPr>
            <p:spPr>
              <a:xfrm>
                <a:off x="4346572" y="1660522"/>
                <a:ext cx="117472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41"/>
                  <a:gd name="f8" fmla="val 17"/>
                  <a:gd name="f9" fmla="val 7"/>
                  <a:gd name="f10" fmla="val 4"/>
                  <a:gd name="f11" fmla="val 14"/>
                  <a:gd name="f12" fmla="val 5"/>
                  <a:gd name="f13" fmla="val 12"/>
                  <a:gd name="f14" fmla="val 15"/>
                  <a:gd name="f15" fmla="val 16"/>
                  <a:gd name="f16" fmla="val 20"/>
                  <a:gd name="f17" fmla="val 3"/>
                  <a:gd name="f18" fmla="val 22"/>
                  <a:gd name="f19" fmla="val 25"/>
                  <a:gd name="f20" fmla="val 6"/>
                  <a:gd name="f21" fmla="val 28"/>
                  <a:gd name="f22" fmla="val 30"/>
                  <a:gd name="f23" fmla="val 29"/>
                  <a:gd name="f24" fmla="val 9"/>
                  <a:gd name="f25" fmla="val 24"/>
                  <a:gd name="f26" fmla="val 23"/>
                  <a:gd name="f27" fmla="val 19"/>
                  <a:gd name="f28" fmla="val 18"/>
                  <a:gd name="f29" fmla="val 36"/>
                  <a:gd name="f30" fmla="val 39"/>
                  <a:gd name="f31" fmla="val 2"/>
                  <a:gd name="f32" fmla="val 37"/>
                  <a:gd name="f33" fmla="val 1"/>
                  <a:gd name="f34" fmla="val 35"/>
                  <a:gd name="f35" fmla="val 34"/>
                  <a:gd name="f36" fmla="val 8"/>
                  <a:gd name="f37" fmla="val 33"/>
                  <a:gd name="f38" fmla="val 32"/>
                  <a:gd name="f39" fmla="val 10"/>
                  <a:gd name="f40" fmla="val 11"/>
                  <a:gd name="f41" fmla="val 13"/>
                  <a:gd name="f42" fmla="+- 0 0 -90"/>
                  <a:gd name="f43" fmla="*/ f3 1 31"/>
                  <a:gd name="f44" fmla="*/ f4 1 41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1"/>
                  <a:gd name="f53" fmla="*/ f49 1 41"/>
                  <a:gd name="f54" fmla="*/ 17 f50 1"/>
                  <a:gd name="f55" fmla="*/ 7 f49 1"/>
                  <a:gd name="f56" fmla="*/ 12 f50 1"/>
                  <a:gd name="f57" fmla="*/ 4 f49 1"/>
                  <a:gd name="f58" fmla="*/ 20 f50 1"/>
                  <a:gd name="f59" fmla="*/ 3 f49 1"/>
                  <a:gd name="f60" fmla="*/ 28 f50 1"/>
                  <a:gd name="f61" fmla="*/ 29 f50 1"/>
                  <a:gd name="f62" fmla="*/ 24 f50 1"/>
                  <a:gd name="f63" fmla="*/ 16 f49 1"/>
                  <a:gd name="f64" fmla="*/ 25 f49 1"/>
                  <a:gd name="f65" fmla="*/ 41 f49 1"/>
                  <a:gd name="f66" fmla="*/ 4 f50 1"/>
                  <a:gd name="f67" fmla="*/ 39 f49 1"/>
                  <a:gd name="f68" fmla="*/ 1 f50 1"/>
                  <a:gd name="f69" fmla="*/ 35 f49 1"/>
                  <a:gd name="f70" fmla="*/ 5 f50 1"/>
                  <a:gd name="f71" fmla="*/ 34 f49 1"/>
                  <a:gd name="f72" fmla="*/ 9 f50 1"/>
                  <a:gd name="f73" fmla="*/ 31 f49 1"/>
                  <a:gd name="f74" fmla="*/ 28 f49 1"/>
                  <a:gd name="f75" fmla="*/ 7 f50 1"/>
                  <a:gd name="f76" fmla="*/ 23 f49 1"/>
                  <a:gd name="f77" fmla="*/ 14 f50 1"/>
                  <a:gd name="f78" fmla="*/ 19 f49 1"/>
                  <a:gd name="f79" fmla="*/ 8 f50 1"/>
                  <a:gd name="f80" fmla="*/ 13 f50 1"/>
                  <a:gd name="f81" fmla="*/ 11 f49 1"/>
                  <a:gd name="f82" fmla="*/ 15 f50 1"/>
                  <a:gd name="f83" fmla="*/ 8 f49 1"/>
                  <a:gd name="f84" fmla="+- f51 0 f1"/>
                  <a:gd name="f85" fmla="*/ f54 1 31"/>
                  <a:gd name="f86" fmla="*/ f55 1 41"/>
                  <a:gd name="f87" fmla="*/ f56 1 31"/>
                  <a:gd name="f88" fmla="*/ f57 1 41"/>
                  <a:gd name="f89" fmla="*/ f58 1 31"/>
                  <a:gd name="f90" fmla="*/ f59 1 41"/>
                  <a:gd name="f91" fmla="*/ f60 1 31"/>
                  <a:gd name="f92" fmla="*/ f61 1 31"/>
                  <a:gd name="f93" fmla="*/ f62 1 31"/>
                  <a:gd name="f94" fmla="*/ f63 1 41"/>
                  <a:gd name="f95" fmla="*/ f64 1 41"/>
                  <a:gd name="f96" fmla="*/ f65 1 41"/>
                  <a:gd name="f97" fmla="*/ f66 1 31"/>
                  <a:gd name="f98" fmla="*/ f67 1 41"/>
                  <a:gd name="f99" fmla="*/ f68 1 31"/>
                  <a:gd name="f100" fmla="*/ f69 1 41"/>
                  <a:gd name="f101" fmla="*/ f70 1 31"/>
                  <a:gd name="f102" fmla="*/ f71 1 41"/>
                  <a:gd name="f103" fmla="*/ f72 1 31"/>
                  <a:gd name="f104" fmla="*/ f73 1 41"/>
                  <a:gd name="f105" fmla="*/ f74 1 41"/>
                  <a:gd name="f106" fmla="*/ f75 1 31"/>
                  <a:gd name="f107" fmla="*/ f76 1 41"/>
                  <a:gd name="f108" fmla="*/ f77 1 31"/>
                  <a:gd name="f109" fmla="*/ f78 1 41"/>
                  <a:gd name="f110" fmla="*/ f79 1 31"/>
                  <a:gd name="f111" fmla="*/ f80 1 31"/>
                  <a:gd name="f112" fmla="*/ f81 1 41"/>
                  <a:gd name="f113" fmla="*/ f82 1 31"/>
                  <a:gd name="f114" fmla="*/ f83 1 41"/>
                  <a:gd name="f115" fmla="*/ 0 1 f52"/>
                  <a:gd name="f116" fmla="*/ f46 1 f52"/>
                  <a:gd name="f117" fmla="*/ 0 1 f53"/>
                  <a:gd name="f118" fmla="*/ f47 1 f53"/>
                  <a:gd name="f119" fmla="*/ f85 1 f52"/>
                  <a:gd name="f120" fmla="*/ f86 1 f53"/>
                  <a:gd name="f121" fmla="*/ f87 1 f52"/>
                  <a:gd name="f122" fmla="*/ f88 1 f53"/>
                  <a:gd name="f123" fmla="*/ f89 1 f52"/>
                  <a:gd name="f124" fmla="*/ f90 1 f53"/>
                  <a:gd name="f125" fmla="*/ f91 1 f52"/>
                  <a:gd name="f126" fmla="*/ f92 1 f52"/>
                  <a:gd name="f127" fmla="*/ f93 1 f52"/>
                  <a:gd name="f128" fmla="*/ f94 1 f53"/>
                  <a:gd name="f129" fmla="*/ f95 1 f53"/>
                  <a:gd name="f130" fmla="*/ f96 1 f53"/>
                  <a:gd name="f131" fmla="*/ f97 1 f52"/>
                  <a:gd name="f132" fmla="*/ f98 1 f53"/>
                  <a:gd name="f133" fmla="*/ f99 1 f52"/>
                  <a:gd name="f134" fmla="*/ f100 1 f53"/>
                  <a:gd name="f135" fmla="*/ f101 1 f52"/>
                  <a:gd name="f136" fmla="*/ f102 1 f53"/>
                  <a:gd name="f137" fmla="*/ f103 1 f52"/>
                  <a:gd name="f138" fmla="*/ f104 1 f53"/>
                  <a:gd name="f139" fmla="*/ f105 1 f53"/>
                  <a:gd name="f140" fmla="*/ f106 1 f52"/>
                  <a:gd name="f141" fmla="*/ f107 1 f53"/>
                  <a:gd name="f142" fmla="*/ f108 1 f52"/>
                  <a:gd name="f143" fmla="*/ f109 1 f53"/>
                  <a:gd name="f144" fmla="*/ f110 1 f52"/>
                  <a:gd name="f145" fmla="*/ f111 1 f52"/>
                  <a:gd name="f146" fmla="*/ f112 1 f53"/>
                  <a:gd name="f147" fmla="*/ f113 1 f52"/>
                  <a:gd name="f148" fmla="*/ f114 1 f53"/>
                  <a:gd name="f149" fmla="*/ f115 f43 1"/>
                  <a:gd name="f150" fmla="*/ f116 f43 1"/>
                  <a:gd name="f151" fmla="*/ f118 f44 1"/>
                  <a:gd name="f152" fmla="*/ f117 f44 1"/>
                  <a:gd name="f153" fmla="*/ f119 f43 1"/>
                  <a:gd name="f154" fmla="*/ f120 f44 1"/>
                  <a:gd name="f155" fmla="*/ f121 f43 1"/>
                  <a:gd name="f156" fmla="*/ f122 f44 1"/>
                  <a:gd name="f157" fmla="*/ f123 f43 1"/>
                  <a:gd name="f158" fmla="*/ f124 f44 1"/>
                  <a:gd name="f159" fmla="*/ f125 f43 1"/>
                  <a:gd name="f160" fmla="*/ f126 f43 1"/>
                  <a:gd name="f161" fmla="*/ f127 f43 1"/>
                  <a:gd name="f162" fmla="*/ f128 f44 1"/>
                  <a:gd name="f163" fmla="*/ f129 f44 1"/>
                  <a:gd name="f164" fmla="*/ f130 f44 1"/>
                  <a:gd name="f165" fmla="*/ f131 f43 1"/>
                  <a:gd name="f166" fmla="*/ f132 f44 1"/>
                  <a:gd name="f167" fmla="*/ f133 f43 1"/>
                  <a:gd name="f168" fmla="*/ f134 f44 1"/>
                  <a:gd name="f169" fmla="*/ f135 f43 1"/>
                  <a:gd name="f170" fmla="*/ f136 f44 1"/>
                  <a:gd name="f171" fmla="*/ f137 f43 1"/>
                  <a:gd name="f172" fmla="*/ f138 f44 1"/>
                  <a:gd name="f173" fmla="*/ f139 f44 1"/>
                  <a:gd name="f174" fmla="*/ f140 f43 1"/>
                  <a:gd name="f175" fmla="*/ f141 f44 1"/>
                  <a:gd name="f176" fmla="*/ f142 f43 1"/>
                  <a:gd name="f177" fmla="*/ f143 f44 1"/>
                  <a:gd name="f178" fmla="*/ f144 f43 1"/>
                  <a:gd name="f179" fmla="*/ f145 f43 1"/>
                  <a:gd name="f180" fmla="*/ f146 f44 1"/>
                  <a:gd name="f181" fmla="*/ f147 f43 1"/>
                  <a:gd name="f182" fmla="*/ f148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59" y="f156"/>
                  </a:cxn>
                  <a:cxn ang="f84">
                    <a:pos x="f160" y="f154"/>
                  </a:cxn>
                  <a:cxn ang="f84">
                    <a:pos x="f161" y="f162"/>
                  </a:cxn>
                  <a:cxn ang="f84">
                    <a:pos x="f157" y="f163"/>
                  </a:cxn>
                  <a:cxn ang="f84">
                    <a:pos x="f155" y="f164"/>
                  </a:cxn>
                  <a:cxn ang="f84">
                    <a:pos x="f165" y="f166"/>
                  </a:cxn>
                  <a:cxn ang="f84">
                    <a:pos x="f167" y="f168"/>
                  </a:cxn>
                  <a:cxn ang="f84">
                    <a:pos x="f169" y="f170"/>
                  </a:cxn>
                  <a:cxn ang="f84">
                    <a:pos x="f171" y="f170"/>
                  </a:cxn>
                  <a:cxn ang="f84">
                    <a:pos x="f169" y="f172"/>
                  </a:cxn>
                  <a:cxn ang="f84">
                    <a:pos x="f165" y="f173"/>
                  </a:cxn>
                  <a:cxn ang="f84">
                    <a:pos x="f174" y="f175"/>
                  </a:cxn>
                  <a:cxn ang="f84">
                    <a:pos x="f176" y="f177"/>
                  </a:cxn>
                  <a:cxn ang="f84">
                    <a:pos x="f176" y="f177"/>
                  </a:cxn>
                  <a:cxn ang="f84">
                    <a:pos x="f178" y="f162"/>
                  </a:cxn>
                  <a:cxn ang="f84">
                    <a:pos x="f179" y="f180"/>
                  </a:cxn>
                  <a:cxn ang="f84">
                    <a:pos x="f181" y="f182"/>
                  </a:cxn>
                  <a:cxn ang="f84">
                    <a:pos x="f153" y="f154"/>
                  </a:cxn>
                </a:cxnLst>
                <a:rect l="f149" t="f152" r="f150" b="f151"/>
                <a:pathLst>
                  <a:path w="31" h="41">
                    <a:moveTo>
                      <a:pt x="f8" y="f9"/>
                    </a:moveTo>
                    <a:cubicBezTo>
                      <a:pt x="f8" y="f10"/>
                      <a:pt x="f11" y="f12"/>
                      <a:pt x="f13" y="f10"/>
                    </a:cubicBezTo>
                    <a:cubicBezTo>
                      <a:pt x="f14" y="f5"/>
                      <a:pt x="f15" y="f5"/>
                      <a:pt x="f16" y="f17"/>
                    </a:cubicBezTo>
                    <a:cubicBezTo>
                      <a:pt x="f18" y="f10"/>
                      <a:pt x="f19" y="f20"/>
                      <a:pt x="f21" y="f10"/>
                    </a:cubicBezTo>
                    <a:cubicBezTo>
                      <a:pt x="f22" y="f12"/>
                      <a:pt x="f6" y="f20"/>
                      <a:pt x="f23" y="f9"/>
                    </a:cubicBezTo>
                    <a:cubicBezTo>
                      <a:pt x="f19" y="f24"/>
                      <a:pt x="f25" y="f13"/>
                      <a:pt x="f25" y="f15"/>
                    </a:cubicBezTo>
                    <a:cubicBezTo>
                      <a:pt x="f26" y="f27"/>
                      <a:pt x="f18" y="f18"/>
                      <a:pt x="f16" y="f19"/>
                    </a:cubicBezTo>
                    <a:cubicBezTo>
                      <a:pt x="f28" y="f22"/>
                      <a:pt x="f15" y="f29"/>
                      <a:pt x="f13" y="f7"/>
                    </a:cubicBezTo>
                    <a:cubicBezTo>
                      <a:pt x="f24" y="f7"/>
                      <a:pt x="f9" y="f30"/>
                      <a:pt x="f10" y="f30"/>
                    </a:cubicBezTo>
                    <a:cubicBezTo>
                      <a:pt x="f31" y="f30"/>
                      <a:pt x="f5" y="f32"/>
                      <a:pt x="f33" y="f34"/>
                    </a:cubicBezTo>
                    <a:cubicBezTo>
                      <a:pt x="f31" y="f35"/>
                      <a:pt x="f10" y="f35"/>
                      <a:pt x="f12" y="f35"/>
                    </a:cubicBezTo>
                    <a:cubicBezTo>
                      <a:pt x="f20" y="f35"/>
                      <a:pt x="f36" y="f32"/>
                      <a:pt x="f24" y="f35"/>
                    </a:cubicBezTo>
                    <a:cubicBezTo>
                      <a:pt x="f36" y="f37"/>
                      <a:pt x="f20" y="f38"/>
                      <a:pt x="f12" y="f6"/>
                    </a:cubicBezTo>
                    <a:cubicBezTo>
                      <a:pt x="f17" y="f6"/>
                      <a:pt x="f17" y="f23"/>
                      <a:pt x="f10" y="f21"/>
                    </a:cubicBezTo>
                    <a:cubicBezTo>
                      <a:pt x="f17" y="f19"/>
                      <a:pt x="f10" y="f26"/>
                      <a:pt x="f9" y="f26"/>
                    </a:cubicBezTo>
                    <a:cubicBezTo>
                      <a:pt x="f39" y="f18"/>
                      <a:pt x="f40" y="f27"/>
                      <a:pt x="f11" y="f27"/>
                    </a:cubicBezTo>
                    <a:cubicBezTo>
                      <a:pt x="f11" y="f27"/>
                      <a:pt x="f11" y="f27"/>
                      <a:pt x="f11" y="f27"/>
                    </a:cubicBezTo>
                    <a:cubicBezTo>
                      <a:pt x="f13" y="f28"/>
                      <a:pt x="f24" y="f27"/>
                      <a:pt x="f36" y="f15"/>
                    </a:cubicBezTo>
                    <a:cubicBezTo>
                      <a:pt x="f36" y="f41"/>
                      <a:pt x="f39" y="f13"/>
                      <a:pt x="f41" y="f40"/>
                    </a:cubicBezTo>
                    <a:cubicBezTo>
                      <a:pt x="f14" y="f40"/>
                      <a:pt x="f11" y="f24"/>
                      <a:pt x="f14" y="f36"/>
                    </a:cubicBezTo>
                    <a:cubicBezTo>
                      <a:pt x="f15" y="f36"/>
                      <a:pt x="f15" y="f36"/>
                      <a:pt x="f8" y="f9"/>
                    </a:cubicBezTo>
                    <a:close/>
                  </a:path>
                </a:pathLst>
              </a:custGeom>
              <a:solidFill>
                <a:srgbClr val="CE4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73">
                <a:extLst>
                  <a:ext uri="{FF2B5EF4-FFF2-40B4-BE49-F238E27FC236}">
                    <a16:creationId xmlns:a16="http://schemas.microsoft.com/office/drawing/2014/main" id="{B519C57E-6EAD-8F43-FEEC-B1A7DAFFADED}"/>
                  </a:ext>
                </a:extLst>
              </p:cNvPr>
              <p:cNvSpPr/>
              <p:nvPr/>
            </p:nvSpPr>
            <p:spPr>
              <a:xfrm>
                <a:off x="4799008" y="965204"/>
                <a:ext cx="112708" cy="1571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2"/>
                  <a:gd name="f8" fmla="val 1"/>
                  <a:gd name="f9" fmla="val 5"/>
                  <a:gd name="f10" fmla="val 10"/>
                  <a:gd name="f11" fmla="val 20"/>
                  <a:gd name="f12" fmla="val 28"/>
                  <a:gd name="f13" fmla="val 2"/>
                  <a:gd name="f14" fmla="val 26"/>
                  <a:gd name="f15" fmla="val 24"/>
                  <a:gd name="f16" fmla="val 25"/>
                  <a:gd name="f17" fmla="val 6"/>
                  <a:gd name="f18" fmla="val 19"/>
                  <a:gd name="f19" fmla="val 7"/>
                  <a:gd name="f20" fmla="val 18"/>
                  <a:gd name="f21" fmla="val 17"/>
                  <a:gd name="f22" fmla="val 8"/>
                  <a:gd name="f23" fmla="val 9"/>
                  <a:gd name="f24" fmla="val 12"/>
                  <a:gd name="f25" fmla="val 13"/>
                  <a:gd name="f26" fmla="val 16"/>
                  <a:gd name="f27" fmla="val 14"/>
                  <a:gd name="f28" fmla="val 15"/>
                  <a:gd name="f29" fmla="val 21"/>
                  <a:gd name="f30" fmla="val 31"/>
                  <a:gd name="f31" fmla="val 11"/>
                  <a:gd name="f32" fmla="val 35"/>
                  <a:gd name="f33" fmla="val 37"/>
                  <a:gd name="f34" fmla="val 39"/>
                  <a:gd name="f35" fmla="val 41"/>
                  <a:gd name="f36" fmla="val 40"/>
                  <a:gd name="f37" fmla="val 3"/>
                  <a:gd name="f38" fmla="val 36"/>
                  <a:gd name="f39" fmla="val 4"/>
                  <a:gd name="f40" fmla="val 34"/>
                  <a:gd name="f41" fmla="+- 0 0 -90"/>
                  <a:gd name="f42" fmla="*/ f3 1 30"/>
                  <a:gd name="f43" fmla="*/ f4 1 42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30"/>
                  <a:gd name="f52" fmla="*/ f48 1 42"/>
                  <a:gd name="f53" fmla="*/ 1 f49 1"/>
                  <a:gd name="f54" fmla="*/ 5 f48 1"/>
                  <a:gd name="f55" fmla="*/ 30 f49 1"/>
                  <a:gd name="f56" fmla="*/ 1 f48 1"/>
                  <a:gd name="f57" fmla="*/ 24 f49 1"/>
                  <a:gd name="f58" fmla="*/ 2 f48 1"/>
                  <a:gd name="f59" fmla="*/ 19 f49 1"/>
                  <a:gd name="f60" fmla="*/ 7 f48 1"/>
                  <a:gd name="f61" fmla="*/ 17 f49 1"/>
                  <a:gd name="f62" fmla="*/ 8 f48 1"/>
                  <a:gd name="f63" fmla="*/ 20 f49 1"/>
                  <a:gd name="f64" fmla="*/ 10 f48 1"/>
                  <a:gd name="f65" fmla="*/ 13 f48 1"/>
                  <a:gd name="f66" fmla="*/ 13 f49 1"/>
                  <a:gd name="f67" fmla="*/ 15 f48 1"/>
                  <a:gd name="f68" fmla="*/ 9 f49 1"/>
                  <a:gd name="f69" fmla="*/ 19 f48 1"/>
                  <a:gd name="f70" fmla="*/ 10 f49 1"/>
                  <a:gd name="f71" fmla="*/ 21 f48 1"/>
                  <a:gd name="f72" fmla="*/ 11 f49 1"/>
                  <a:gd name="f73" fmla="*/ 35 f48 1"/>
                  <a:gd name="f74" fmla="*/ 41 f48 1"/>
                  <a:gd name="f75" fmla="*/ 3 f49 1"/>
                  <a:gd name="f76" fmla="*/ 36 f48 1"/>
                  <a:gd name="f77" fmla="*/ 5 f49 1"/>
                  <a:gd name="f78" fmla="*/ 30 f48 1"/>
                  <a:gd name="f79" fmla="*/ 2 f49 1"/>
                  <a:gd name="f80" fmla="*/ 11 f48 1"/>
                  <a:gd name="f81" fmla="+- f50 0 f1"/>
                  <a:gd name="f82" fmla="*/ f53 1 30"/>
                  <a:gd name="f83" fmla="*/ f54 1 42"/>
                  <a:gd name="f84" fmla="*/ f55 1 30"/>
                  <a:gd name="f85" fmla="*/ f56 1 42"/>
                  <a:gd name="f86" fmla="*/ f57 1 30"/>
                  <a:gd name="f87" fmla="*/ f58 1 42"/>
                  <a:gd name="f88" fmla="*/ f59 1 30"/>
                  <a:gd name="f89" fmla="*/ f60 1 42"/>
                  <a:gd name="f90" fmla="*/ f61 1 30"/>
                  <a:gd name="f91" fmla="*/ f62 1 42"/>
                  <a:gd name="f92" fmla="*/ f63 1 30"/>
                  <a:gd name="f93" fmla="*/ f64 1 42"/>
                  <a:gd name="f94" fmla="*/ f65 1 42"/>
                  <a:gd name="f95" fmla="*/ f66 1 30"/>
                  <a:gd name="f96" fmla="*/ f67 1 42"/>
                  <a:gd name="f97" fmla="*/ f68 1 30"/>
                  <a:gd name="f98" fmla="*/ f69 1 42"/>
                  <a:gd name="f99" fmla="*/ f70 1 30"/>
                  <a:gd name="f100" fmla="*/ f71 1 42"/>
                  <a:gd name="f101" fmla="*/ f72 1 30"/>
                  <a:gd name="f102" fmla="*/ f73 1 42"/>
                  <a:gd name="f103" fmla="*/ f74 1 42"/>
                  <a:gd name="f104" fmla="*/ f75 1 30"/>
                  <a:gd name="f105" fmla="*/ f76 1 42"/>
                  <a:gd name="f106" fmla="*/ f77 1 30"/>
                  <a:gd name="f107" fmla="*/ f78 1 42"/>
                  <a:gd name="f108" fmla="*/ f79 1 30"/>
                  <a:gd name="f109" fmla="*/ f80 1 42"/>
                  <a:gd name="f110" fmla="*/ 0 1 f51"/>
                  <a:gd name="f111" fmla="*/ f45 1 f51"/>
                  <a:gd name="f112" fmla="*/ 0 1 f52"/>
                  <a:gd name="f113" fmla="*/ f46 1 f52"/>
                  <a:gd name="f114" fmla="*/ f82 1 f51"/>
                  <a:gd name="f115" fmla="*/ f83 1 f52"/>
                  <a:gd name="f116" fmla="*/ f84 1 f51"/>
                  <a:gd name="f117" fmla="*/ f85 1 f52"/>
                  <a:gd name="f118" fmla="*/ f86 1 f51"/>
                  <a:gd name="f119" fmla="*/ f87 1 f52"/>
                  <a:gd name="f120" fmla="*/ f88 1 f51"/>
                  <a:gd name="f121" fmla="*/ f89 1 f52"/>
                  <a:gd name="f122" fmla="*/ f90 1 f51"/>
                  <a:gd name="f123" fmla="*/ f91 1 f52"/>
                  <a:gd name="f124" fmla="*/ f92 1 f51"/>
                  <a:gd name="f125" fmla="*/ f93 1 f52"/>
                  <a:gd name="f126" fmla="*/ f94 1 f52"/>
                  <a:gd name="f127" fmla="*/ f95 1 f51"/>
                  <a:gd name="f128" fmla="*/ f96 1 f52"/>
                  <a:gd name="f129" fmla="*/ f97 1 f51"/>
                  <a:gd name="f130" fmla="*/ f98 1 f52"/>
                  <a:gd name="f131" fmla="*/ f99 1 f51"/>
                  <a:gd name="f132" fmla="*/ f100 1 f52"/>
                  <a:gd name="f133" fmla="*/ f101 1 f51"/>
                  <a:gd name="f134" fmla="*/ f102 1 f52"/>
                  <a:gd name="f135" fmla="*/ f103 1 f52"/>
                  <a:gd name="f136" fmla="*/ f104 1 f51"/>
                  <a:gd name="f137" fmla="*/ f105 1 f52"/>
                  <a:gd name="f138" fmla="*/ f106 1 f51"/>
                  <a:gd name="f139" fmla="*/ f107 1 f52"/>
                  <a:gd name="f140" fmla="*/ f108 1 f51"/>
                  <a:gd name="f141" fmla="*/ f109 1 f52"/>
                  <a:gd name="f142" fmla="*/ f110 f42 1"/>
                  <a:gd name="f143" fmla="*/ f111 f42 1"/>
                  <a:gd name="f144" fmla="*/ f113 f43 1"/>
                  <a:gd name="f145" fmla="*/ f112 f43 1"/>
                  <a:gd name="f146" fmla="*/ f114 f42 1"/>
                  <a:gd name="f147" fmla="*/ f115 f43 1"/>
                  <a:gd name="f148" fmla="*/ f116 f42 1"/>
                  <a:gd name="f149" fmla="*/ f117 f43 1"/>
                  <a:gd name="f150" fmla="*/ f118 f42 1"/>
                  <a:gd name="f151" fmla="*/ f119 f43 1"/>
                  <a:gd name="f152" fmla="*/ f120 f42 1"/>
                  <a:gd name="f153" fmla="*/ f121 f43 1"/>
                  <a:gd name="f154" fmla="*/ f122 f42 1"/>
                  <a:gd name="f155" fmla="*/ f123 f43 1"/>
                  <a:gd name="f156" fmla="*/ f124 f42 1"/>
                  <a:gd name="f157" fmla="*/ f125 f43 1"/>
                  <a:gd name="f158" fmla="*/ f126 f43 1"/>
                  <a:gd name="f159" fmla="*/ f127 f42 1"/>
                  <a:gd name="f160" fmla="*/ f128 f43 1"/>
                  <a:gd name="f161" fmla="*/ f129 f42 1"/>
                  <a:gd name="f162" fmla="*/ f130 f43 1"/>
                  <a:gd name="f163" fmla="*/ f131 f42 1"/>
                  <a:gd name="f164" fmla="*/ f132 f43 1"/>
                  <a:gd name="f165" fmla="*/ f133 f42 1"/>
                  <a:gd name="f166" fmla="*/ f134 f43 1"/>
                  <a:gd name="f167" fmla="*/ f135 f43 1"/>
                  <a:gd name="f168" fmla="*/ f136 f42 1"/>
                  <a:gd name="f169" fmla="*/ f137 f43 1"/>
                  <a:gd name="f170" fmla="*/ f138 f42 1"/>
                  <a:gd name="f171" fmla="*/ f139 f43 1"/>
                  <a:gd name="f172" fmla="*/ f140 f42 1"/>
                  <a:gd name="f173" fmla="*/ f141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46" y="f147"/>
                  </a:cxn>
                  <a:cxn ang="f81">
                    <a:pos x="f148" y="f149"/>
                  </a:cxn>
                  <a:cxn ang="f81">
                    <a:pos x="f150" y="f151"/>
                  </a:cxn>
                  <a:cxn ang="f81">
                    <a:pos x="f152" y="f153"/>
                  </a:cxn>
                  <a:cxn ang="f81">
                    <a:pos x="f154" y="f155"/>
                  </a:cxn>
                  <a:cxn ang="f81">
                    <a:pos x="f156" y="f157"/>
                  </a:cxn>
                  <a:cxn ang="f81">
                    <a:pos x="f154" y="f158"/>
                  </a:cxn>
                  <a:cxn ang="f81">
                    <a:pos x="f159" y="f160"/>
                  </a:cxn>
                  <a:cxn ang="f81">
                    <a:pos x="f161" y="f162"/>
                  </a:cxn>
                  <a:cxn ang="f81">
                    <a:pos x="f163" y="f164"/>
                  </a:cxn>
                  <a:cxn ang="f81">
                    <a:pos x="f165" y="f166"/>
                  </a:cxn>
                  <a:cxn ang="f81">
                    <a:pos x="f163" y="f167"/>
                  </a:cxn>
                  <a:cxn ang="f81">
                    <a:pos x="f168" y="f169"/>
                  </a:cxn>
                  <a:cxn ang="f81">
                    <a:pos x="f170" y="f171"/>
                  </a:cxn>
                  <a:cxn ang="f81">
                    <a:pos x="f170" y="f171"/>
                  </a:cxn>
                  <a:cxn ang="f81">
                    <a:pos x="f168" y="f164"/>
                  </a:cxn>
                  <a:cxn ang="f81">
                    <a:pos x="f172" y="f173"/>
                  </a:cxn>
                  <a:cxn ang="f81">
                    <a:pos x="f146" y="f147"/>
                  </a:cxn>
                </a:cxnLst>
                <a:rect l="f142" t="f145" r="f143" b="f144"/>
                <a:pathLst>
                  <a:path w="30" h="42">
                    <a:moveTo>
                      <a:pt x="f8" y="f9"/>
                    </a:moveTo>
                    <a:cubicBezTo>
                      <a:pt x="f10" y="f8"/>
                      <a:pt x="f11" y="f5"/>
                      <a:pt x="f6" y="f8"/>
                    </a:cubicBezTo>
                    <a:cubicBezTo>
                      <a:pt x="f12" y="f13"/>
                      <a:pt x="f14" y="f13"/>
                      <a:pt x="f15" y="f13"/>
                    </a:cubicBezTo>
                    <a:cubicBezTo>
                      <a:pt x="f16" y="f17"/>
                      <a:pt x="f16" y="f17"/>
                      <a:pt x="f18" y="f19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18" y="f22"/>
                      <a:pt x="f11" y="f23"/>
                      <a:pt x="f11" y="f10"/>
                    </a:cubicBezTo>
                    <a:cubicBezTo>
                      <a:pt x="f11" y="f24"/>
                      <a:pt x="f20" y="f24"/>
                      <a:pt x="f21" y="f25"/>
                    </a:cubicBezTo>
                    <a:cubicBezTo>
                      <a:pt x="f26" y="f25"/>
                      <a:pt x="f27" y="f27"/>
                      <a:pt x="f25" y="f28"/>
                    </a:cubicBezTo>
                    <a:cubicBezTo>
                      <a:pt x="f24" y="f26"/>
                      <a:pt x="f10" y="f21"/>
                      <a:pt x="f23" y="f18"/>
                    </a:cubicBezTo>
                    <a:cubicBezTo>
                      <a:pt x="f23" y="f11"/>
                      <a:pt x="f23" y="f29"/>
                      <a:pt x="f10" y="f29"/>
                    </a:cubicBezTo>
                    <a:cubicBezTo>
                      <a:pt x="f24" y="f14"/>
                      <a:pt x="f24" y="f30"/>
                      <a:pt x="f31" y="f32"/>
                    </a:cubicBezTo>
                    <a:cubicBezTo>
                      <a:pt x="f10" y="f33"/>
                      <a:pt x="f10" y="f34"/>
                      <a:pt x="f10" y="f35"/>
                    </a:cubicBezTo>
                    <a:cubicBezTo>
                      <a:pt x="f17" y="f7"/>
                      <a:pt x="f13" y="f36"/>
                      <a:pt x="f37" y="f38"/>
                    </a:cubicBezTo>
                    <a:cubicBezTo>
                      <a:pt x="f39" y="f40"/>
                      <a:pt x="f13" y="f30"/>
                      <a:pt x="f9" y="f6"/>
                    </a:cubicBezTo>
                    <a:cubicBezTo>
                      <a:pt x="f9" y="f6"/>
                      <a:pt x="f9" y="f6"/>
                      <a:pt x="f9" y="f6"/>
                    </a:cubicBezTo>
                    <a:cubicBezTo>
                      <a:pt x="f5" y="f12"/>
                      <a:pt x="f39" y="f15"/>
                      <a:pt x="f37" y="f29"/>
                    </a:cubicBezTo>
                    <a:cubicBezTo>
                      <a:pt x="f5" y="f20"/>
                      <a:pt x="f5" y="f27"/>
                      <a:pt x="f13" y="f31"/>
                    </a:cubicBezTo>
                    <a:cubicBezTo>
                      <a:pt x="f13" y="f23"/>
                      <a:pt x="f8" y="f19"/>
                      <a:pt x="f8" y="f9"/>
                    </a:cubicBezTo>
                    <a:close/>
                  </a:path>
                </a:pathLst>
              </a:custGeom>
              <a:solidFill>
                <a:srgbClr val="C64C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74">
                <a:extLst>
                  <a:ext uri="{FF2B5EF4-FFF2-40B4-BE49-F238E27FC236}">
                    <a16:creationId xmlns:a16="http://schemas.microsoft.com/office/drawing/2014/main" id="{32643CC8-D167-4734-DFA6-7BE37C16AC88}"/>
                  </a:ext>
                </a:extLst>
              </p:cNvPr>
              <p:cNvSpPr/>
              <p:nvPr/>
            </p:nvSpPr>
            <p:spPr>
              <a:xfrm>
                <a:off x="4448171" y="1951036"/>
                <a:ext cx="257175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17"/>
                  <a:gd name="f8" fmla="val 30"/>
                  <a:gd name="f9" fmla="val 16"/>
                  <a:gd name="f10" fmla="val 24"/>
                  <a:gd name="f11" fmla="val 15"/>
                  <a:gd name="f12" fmla="val 19"/>
                  <a:gd name="f13" fmla="val 13"/>
                  <a:gd name="f14" fmla="val 14"/>
                  <a:gd name="f15" fmla="val 21"/>
                  <a:gd name="f16" fmla="val 29"/>
                  <a:gd name="f17" fmla="val 36"/>
                  <a:gd name="f18" fmla="val 12"/>
                  <a:gd name="f19" fmla="val 9"/>
                  <a:gd name="f20" fmla="val 10"/>
                  <a:gd name="f21" fmla="val 5"/>
                  <a:gd name="f22" fmla="val 7"/>
                  <a:gd name="f23" fmla="val 18"/>
                  <a:gd name="f24" fmla="val 8"/>
                  <a:gd name="f25" fmla="val 26"/>
                  <a:gd name="f26" fmla="val 33"/>
                  <a:gd name="f27" fmla="val 39"/>
                  <a:gd name="f28" fmla="val 6"/>
                  <a:gd name="f29" fmla="val 40"/>
                  <a:gd name="f30" fmla="val 3"/>
                  <a:gd name="f31" fmla="val 38"/>
                  <a:gd name="f32" fmla="val 37"/>
                  <a:gd name="f33" fmla="val 1"/>
                  <a:gd name="f34" fmla="val 47"/>
                  <a:gd name="f35" fmla="val 54"/>
                  <a:gd name="f36" fmla="val 61"/>
                  <a:gd name="f37" fmla="val 63"/>
                  <a:gd name="f38" fmla="val 65"/>
                  <a:gd name="f39" fmla="val 4"/>
                  <a:gd name="f40" fmla="val 64"/>
                  <a:gd name="f41" fmla="val 60"/>
                  <a:gd name="f42" fmla="val 57"/>
                  <a:gd name="f43" fmla="val 52"/>
                  <a:gd name="f44" fmla="val 51"/>
                  <a:gd name="f45" fmla="val 45"/>
                  <a:gd name="f46" fmla="val 32"/>
                  <a:gd name="f47" fmla="val 31"/>
                  <a:gd name="f48" fmla="+- 0 0 -90"/>
                  <a:gd name="f49" fmla="*/ f3 1 68"/>
                  <a:gd name="f50" fmla="*/ f4 1 17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68"/>
                  <a:gd name="f59" fmla="*/ f55 1 17"/>
                  <a:gd name="f60" fmla="*/ 30 f56 1"/>
                  <a:gd name="f61" fmla="*/ 16 f55 1"/>
                  <a:gd name="f62" fmla="*/ 13 f56 1"/>
                  <a:gd name="f63" fmla="*/ 14 f55 1"/>
                  <a:gd name="f64" fmla="*/ 36 f56 1"/>
                  <a:gd name="f65" fmla="*/ 12 f55 1"/>
                  <a:gd name="f66" fmla="*/ 0 f56 1"/>
                  <a:gd name="f67" fmla="*/ 5 f55 1"/>
                  <a:gd name="f68" fmla="*/ 26 f56 1"/>
                  <a:gd name="f69" fmla="*/ 9 f55 1"/>
                  <a:gd name="f70" fmla="*/ 40 f56 1"/>
                  <a:gd name="f71" fmla="*/ 3 f55 1"/>
                  <a:gd name="f72" fmla="*/ 1 f55 1"/>
                  <a:gd name="f73" fmla="*/ 61 f56 1"/>
                  <a:gd name="f74" fmla="*/ 68 f56 1"/>
                  <a:gd name="f75" fmla="*/ 4 f55 1"/>
                  <a:gd name="f76" fmla="*/ 60 f56 1"/>
                  <a:gd name="f77" fmla="*/ 8 f55 1"/>
                  <a:gd name="f78" fmla="*/ 52 f56 1"/>
                  <a:gd name="f79" fmla="*/ 13 f55 1"/>
                  <a:gd name="f80" fmla="*/ 51 f56 1"/>
                  <a:gd name="f81" fmla="*/ 33 f56 1"/>
                  <a:gd name="f82" fmla="*/ 17 f55 1"/>
                  <a:gd name="f83" fmla="+- f57 0 f1"/>
                  <a:gd name="f84" fmla="*/ f60 1 68"/>
                  <a:gd name="f85" fmla="*/ f61 1 17"/>
                  <a:gd name="f86" fmla="*/ f62 1 68"/>
                  <a:gd name="f87" fmla="*/ f63 1 17"/>
                  <a:gd name="f88" fmla="*/ f64 1 68"/>
                  <a:gd name="f89" fmla="*/ f65 1 17"/>
                  <a:gd name="f90" fmla="*/ f66 1 68"/>
                  <a:gd name="f91" fmla="*/ f67 1 17"/>
                  <a:gd name="f92" fmla="*/ f68 1 68"/>
                  <a:gd name="f93" fmla="*/ f69 1 17"/>
                  <a:gd name="f94" fmla="*/ f70 1 68"/>
                  <a:gd name="f95" fmla="*/ f71 1 17"/>
                  <a:gd name="f96" fmla="*/ f72 1 17"/>
                  <a:gd name="f97" fmla="*/ f73 1 68"/>
                  <a:gd name="f98" fmla="*/ f74 1 68"/>
                  <a:gd name="f99" fmla="*/ f75 1 17"/>
                  <a:gd name="f100" fmla="*/ f76 1 68"/>
                  <a:gd name="f101" fmla="*/ f77 1 17"/>
                  <a:gd name="f102" fmla="*/ f78 1 68"/>
                  <a:gd name="f103" fmla="*/ f79 1 17"/>
                  <a:gd name="f104" fmla="*/ f80 1 68"/>
                  <a:gd name="f105" fmla="*/ f81 1 68"/>
                  <a:gd name="f106" fmla="*/ f82 1 17"/>
                  <a:gd name="f107" fmla="*/ 0 1 f58"/>
                  <a:gd name="f108" fmla="*/ f52 1 f58"/>
                  <a:gd name="f109" fmla="*/ 0 1 f59"/>
                  <a:gd name="f110" fmla="*/ f53 1 f59"/>
                  <a:gd name="f111" fmla="*/ f84 1 f58"/>
                  <a:gd name="f112" fmla="*/ f85 1 f59"/>
                  <a:gd name="f113" fmla="*/ f86 1 f58"/>
                  <a:gd name="f114" fmla="*/ f87 1 f59"/>
                  <a:gd name="f115" fmla="*/ f88 1 f58"/>
                  <a:gd name="f116" fmla="*/ f89 1 f59"/>
                  <a:gd name="f117" fmla="*/ f90 1 f58"/>
                  <a:gd name="f118" fmla="*/ f91 1 f59"/>
                  <a:gd name="f119" fmla="*/ f92 1 f58"/>
                  <a:gd name="f120" fmla="*/ f93 1 f59"/>
                  <a:gd name="f121" fmla="*/ f94 1 f58"/>
                  <a:gd name="f122" fmla="*/ f95 1 f59"/>
                  <a:gd name="f123" fmla="*/ f96 1 f59"/>
                  <a:gd name="f124" fmla="*/ f97 1 f58"/>
                  <a:gd name="f125" fmla="*/ f98 1 f58"/>
                  <a:gd name="f126" fmla="*/ f99 1 f59"/>
                  <a:gd name="f127" fmla="*/ f100 1 f58"/>
                  <a:gd name="f128" fmla="*/ f101 1 f59"/>
                  <a:gd name="f129" fmla="*/ f102 1 f58"/>
                  <a:gd name="f130" fmla="*/ f103 1 f59"/>
                  <a:gd name="f131" fmla="*/ f104 1 f58"/>
                  <a:gd name="f132" fmla="*/ f105 1 f58"/>
                  <a:gd name="f133" fmla="*/ f106 1 f59"/>
                  <a:gd name="f134" fmla="*/ f107 f49 1"/>
                  <a:gd name="f135" fmla="*/ f108 f49 1"/>
                  <a:gd name="f136" fmla="*/ f110 f50 1"/>
                  <a:gd name="f137" fmla="*/ f109 f50 1"/>
                  <a:gd name="f138" fmla="*/ f111 f49 1"/>
                  <a:gd name="f139" fmla="*/ f112 f50 1"/>
                  <a:gd name="f140" fmla="*/ f113 f49 1"/>
                  <a:gd name="f141" fmla="*/ f114 f50 1"/>
                  <a:gd name="f142" fmla="*/ f115 f49 1"/>
                  <a:gd name="f143" fmla="*/ f116 f50 1"/>
                  <a:gd name="f144" fmla="*/ f117 f49 1"/>
                  <a:gd name="f145" fmla="*/ f118 f50 1"/>
                  <a:gd name="f146" fmla="*/ f119 f49 1"/>
                  <a:gd name="f147" fmla="*/ f120 f50 1"/>
                  <a:gd name="f148" fmla="*/ f121 f49 1"/>
                  <a:gd name="f149" fmla="*/ f122 f50 1"/>
                  <a:gd name="f150" fmla="*/ f123 f50 1"/>
                  <a:gd name="f151" fmla="*/ f124 f49 1"/>
                  <a:gd name="f152" fmla="*/ f125 f49 1"/>
                  <a:gd name="f153" fmla="*/ f126 f50 1"/>
                  <a:gd name="f154" fmla="*/ f127 f49 1"/>
                  <a:gd name="f155" fmla="*/ f128 f50 1"/>
                  <a:gd name="f156" fmla="*/ f129 f49 1"/>
                  <a:gd name="f157" fmla="*/ f130 f50 1"/>
                  <a:gd name="f158" fmla="*/ f131 f49 1"/>
                  <a:gd name="f159" fmla="*/ f132 f49 1"/>
                  <a:gd name="f160" fmla="*/ f133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38" y="f139"/>
                  </a:cxn>
                  <a:cxn ang="f83">
                    <a:pos x="f140" y="f141"/>
                  </a:cxn>
                  <a:cxn ang="f83">
                    <a:pos x="f142" y="f143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2" y="f147"/>
                  </a:cxn>
                  <a:cxn ang="f83">
                    <a:pos x="f148" y="f145"/>
                  </a:cxn>
                  <a:cxn ang="f83">
                    <a:pos x="f142" y="f149"/>
                  </a:cxn>
                  <a:cxn ang="f83">
                    <a:pos x="f148" y="f150"/>
                  </a:cxn>
                  <a:cxn ang="f83">
                    <a:pos x="f151" y="f149"/>
                  </a:cxn>
                  <a:cxn ang="f83">
                    <a:pos x="f151" y="f149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8" y="f141"/>
                  </a:cxn>
                  <a:cxn ang="f83">
                    <a:pos x="f159" y="f160"/>
                  </a:cxn>
                  <a:cxn ang="f83">
                    <a:pos x="f138" y="f139"/>
                  </a:cxn>
                </a:cxnLst>
                <a:rect l="f134" t="f137" r="f135" b="f136"/>
                <a:pathLst>
                  <a:path w="68" h="17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15" y="f14"/>
                      <a:pt x="f16" y="f14"/>
                      <a:pt x="f17" y="f18"/>
                    </a:cubicBezTo>
                    <a:cubicBezTo>
                      <a:pt x="f10" y="f19"/>
                      <a:pt x="f18" y="f20"/>
                      <a:pt x="f5" y="f21"/>
                    </a:cubicBezTo>
                    <a:cubicBezTo>
                      <a:pt x="f19" y="f22"/>
                      <a:pt x="f23" y="f24"/>
                      <a:pt x="f25" y="f19"/>
                    </a:cubicBezTo>
                    <a:cubicBezTo>
                      <a:pt x="f8" y="f19"/>
                      <a:pt x="f26" y="f19"/>
                      <a:pt x="f17" y="f19"/>
                    </a:cubicBezTo>
                    <a:cubicBezTo>
                      <a:pt x="f27" y="f19"/>
                      <a:pt x="f27" y="f28"/>
                      <a:pt x="f29" y="f21"/>
                    </a:cubicBezTo>
                    <a:cubicBezTo>
                      <a:pt x="f29" y="f30"/>
                      <a:pt x="f31" y="f30"/>
                      <a:pt x="f17" y="f30"/>
                    </a:cubicBezTo>
                    <a:cubicBezTo>
                      <a:pt x="f32" y="f5"/>
                      <a:pt x="f27" y="f33"/>
                      <a:pt x="f29" y="f33"/>
                    </a:cubicBezTo>
                    <a:cubicBezTo>
                      <a:pt x="f34" y="f33"/>
                      <a:pt x="f35" y="f33"/>
                      <a:pt x="f36" y="f30"/>
                    </a:cubicBezTo>
                    <a:cubicBezTo>
                      <a:pt x="f36" y="f30"/>
                      <a:pt x="f36" y="f30"/>
                      <a:pt x="f36" y="f30"/>
                    </a:cubicBezTo>
                    <a:cubicBezTo>
                      <a:pt x="f37" y="f21"/>
                      <a:pt x="f38" y="f30"/>
                      <a:pt x="f6" y="f39"/>
                    </a:cubicBezTo>
                    <a:cubicBezTo>
                      <a:pt x="f40" y="f21"/>
                      <a:pt x="f36" y="f39"/>
                      <a:pt x="f41" y="f24"/>
                    </a:cubicBezTo>
                    <a:cubicBezTo>
                      <a:pt x="f41" y="f24"/>
                      <a:pt x="f41" y="f24"/>
                      <a:pt x="f41" y="f24"/>
                    </a:cubicBezTo>
                    <a:cubicBezTo>
                      <a:pt x="f42" y="f19"/>
                      <a:pt x="f43" y="f24"/>
                      <a:pt x="f43" y="f13"/>
                    </a:cubicBezTo>
                    <a:cubicBezTo>
                      <a:pt x="f43" y="f14"/>
                      <a:pt x="f44" y="f14"/>
                      <a:pt x="f44" y="f14"/>
                    </a:cubicBezTo>
                    <a:cubicBezTo>
                      <a:pt x="f45" y="f11"/>
                      <a:pt x="f27" y="f9"/>
                      <a:pt x="f26" y="f7"/>
                    </a:cubicBezTo>
                    <a:cubicBezTo>
                      <a:pt x="f46" y="f7"/>
                      <a:pt x="f47" y="f7"/>
                      <a:pt x="f8" y="f9"/>
                    </a:cubicBezTo>
                    <a:close/>
                  </a:path>
                </a:pathLst>
              </a:custGeom>
              <a:solidFill>
                <a:srgbClr val="4C17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75">
                <a:extLst>
                  <a:ext uri="{FF2B5EF4-FFF2-40B4-BE49-F238E27FC236}">
                    <a16:creationId xmlns:a16="http://schemas.microsoft.com/office/drawing/2014/main" id="{863AD0C5-B050-0EE6-6FFB-EF96FB99A922}"/>
                  </a:ext>
                </a:extLst>
              </p:cNvPr>
              <p:cNvSpPr/>
              <p:nvPr/>
            </p:nvSpPr>
            <p:spPr>
              <a:xfrm>
                <a:off x="4562471" y="2360615"/>
                <a:ext cx="206370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5"/>
                  <a:gd name="f7" fmla="val 52"/>
                  <a:gd name="f8" fmla="val 54"/>
                  <a:gd name="f9" fmla="val 48"/>
                  <a:gd name="f10" fmla="val 49"/>
                  <a:gd name="f11" fmla="val 42"/>
                  <a:gd name="f12" fmla="val 46"/>
                  <a:gd name="f13" fmla="val 36"/>
                  <a:gd name="f14" fmla="val 43"/>
                  <a:gd name="f15" fmla="val 34"/>
                  <a:gd name="f16" fmla="val 32"/>
                  <a:gd name="f17" fmla="val 30"/>
                  <a:gd name="f18" fmla="val 23"/>
                  <a:gd name="f19" fmla="val 40"/>
                  <a:gd name="f20" fmla="val 20"/>
                  <a:gd name="f21" fmla="val 17"/>
                  <a:gd name="f22" fmla="val 28"/>
                  <a:gd name="f23" fmla="val 26"/>
                  <a:gd name="f24" fmla="val 24"/>
                  <a:gd name="f25" fmla="val 14"/>
                  <a:gd name="f26" fmla="val 22"/>
                  <a:gd name="f27" fmla="val 33"/>
                  <a:gd name="f28" fmla="val 13"/>
                  <a:gd name="f29" fmla="val 15"/>
                  <a:gd name="f30" fmla="val 12"/>
                  <a:gd name="f31" fmla="val 8"/>
                  <a:gd name="f32" fmla="val 9"/>
                  <a:gd name="f33" fmla="val 6"/>
                  <a:gd name="f34" fmla="val 7"/>
                  <a:gd name="f35" fmla="val 4"/>
                  <a:gd name="f36" fmla="val 1"/>
                  <a:gd name="f37" fmla="val 2"/>
                  <a:gd name="f38" fmla="val 10"/>
                  <a:gd name="f39" fmla="val 11"/>
                  <a:gd name="f40" fmla="val 21"/>
                  <a:gd name="f41" fmla="val 25"/>
                  <a:gd name="f42" fmla="val 18"/>
                  <a:gd name="f43" fmla="val 19"/>
                  <a:gd name="f44" fmla="val 29"/>
                  <a:gd name="f45" fmla="val 16"/>
                  <a:gd name="f46" fmla="val 27"/>
                  <a:gd name="f47" fmla="val 31"/>
                  <a:gd name="f48" fmla="val 35"/>
                  <a:gd name="f49" fmla="val 37"/>
                  <a:gd name="f50" fmla="val 39"/>
                  <a:gd name="f51" fmla="val 38"/>
                  <a:gd name="f52" fmla="val 44"/>
                  <a:gd name="f53" fmla="val 50"/>
                  <a:gd name="f54" fmla="val 51"/>
                  <a:gd name="f55" fmla="+- 0 0 -90"/>
                  <a:gd name="f56" fmla="*/ f3 1 55"/>
                  <a:gd name="f57" fmla="*/ f4 1 52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55"/>
                  <a:gd name="f66" fmla="*/ f62 1 52"/>
                  <a:gd name="f67" fmla="*/ 54 f63 1"/>
                  <a:gd name="f68" fmla="*/ 52 f62 1"/>
                  <a:gd name="f69" fmla="*/ 36 f63 1"/>
                  <a:gd name="f70" fmla="*/ 43 f62 1"/>
                  <a:gd name="f71" fmla="*/ 30 f63 1"/>
                  <a:gd name="f72" fmla="*/ 42 f62 1"/>
                  <a:gd name="f73" fmla="*/ 17 f63 1"/>
                  <a:gd name="f74" fmla="*/ 28 f62 1"/>
                  <a:gd name="f75" fmla="*/ 14 f63 1"/>
                  <a:gd name="f76" fmla="*/ 22 f62 1"/>
                  <a:gd name="f77" fmla="*/ 33 f62 1"/>
                  <a:gd name="f78" fmla="*/ 13 f63 1"/>
                  <a:gd name="f79" fmla="*/ 8 f63 1"/>
                  <a:gd name="f80" fmla="*/ 9 f62 1"/>
                  <a:gd name="f81" fmla="*/ 1 f63 1"/>
                  <a:gd name="f82" fmla="*/ 2 f62 1"/>
                  <a:gd name="f83" fmla="*/ 2 f63 1"/>
                  <a:gd name="f84" fmla="*/ 0 f62 1"/>
                  <a:gd name="f85" fmla="*/ 10 f63 1"/>
                  <a:gd name="f86" fmla="*/ 6 f62 1"/>
                  <a:gd name="f87" fmla="*/ 25 f63 1"/>
                  <a:gd name="f88" fmla="*/ 18 f62 1"/>
                  <a:gd name="f89" fmla="*/ 26 f63 1"/>
                  <a:gd name="f90" fmla="*/ 15 f63 1"/>
                  <a:gd name="f91" fmla="*/ 16 f62 1"/>
                  <a:gd name="f92" fmla="*/ 19 f63 1"/>
                  <a:gd name="f93" fmla="*/ 19 f62 1"/>
                  <a:gd name="f94" fmla="*/ 24 f62 1"/>
                  <a:gd name="f95" fmla="*/ 26 f62 1"/>
                  <a:gd name="f96" fmla="*/ 23 f63 1"/>
                  <a:gd name="f97" fmla="*/ 27 f62 1"/>
                  <a:gd name="f98" fmla="*/ 22 f63 1"/>
                  <a:gd name="f99" fmla="*/ 27 f63 1"/>
                  <a:gd name="f100" fmla="*/ 31 f62 1"/>
                  <a:gd name="f101" fmla="*/ 28 f63 1"/>
                  <a:gd name="f102" fmla="*/ 31 f63 1"/>
                  <a:gd name="f103" fmla="*/ 39 f62 1"/>
                  <a:gd name="f104" fmla="*/ 38 f63 1"/>
                  <a:gd name="f105" fmla="*/ 36 f62 1"/>
                  <a:gd name="f106" fmla="*/ 50 f62 1"/>
                  <a:gd name="f107" fmla="*/ 55 f63 1"/>
                  <a:gd name="f108" fmla="+- f64 0 f1"/>
                  <a:gd name="f109" fmla="*/ f67 1 55"/>
                  <a:gd name="f110" fmla="*/ f68 1 52"/>
                  <a:gd name="f111" fmla="*/ f69 1 55"/>
                  <a:gd name="f112" fmla="*/ f70 1 52"/>
                  <a:gd name="f113" fmla="*/ f71 1 55"/>
                  <a:gd name="f114" fmla="*/ f72 1 52"/>
                  <a:gd name="f115" fmla="*/ f73 1 55"/>
                  <a:gd name="f116" fmla="*/ f74 1 52"/>
                  <a:gd name="f117" fmla="*/ f75 1 55"/>
                  <a:gd name="f118" fmla="*/ f76 1 52"/>
                  <a:gd name="f119" fmla="*/ f77 1 52"/>
                  <a:gd name="f120" fmla="*/ f78 1 55"/>
                  <a:gd name="f121" fmla="*/ f79 1 55"/>
                  <a:gd name="f122" fmla="*/ f80 1 52"/>
                  <a:gd name="f123" fmla="*/ f81 1 55"/>
                  <a:gd name="f124" fmla="*/ f82 1 52"/>
                  <a:gd name="f125" fmla="*/ f83 1 55"/>
                  <a:gd name="f126" fmla="*/ f84 1 52"/>
                  <a:gd name="f127" fmla="*/ f85 1 55"/>
                  <a:gd name="f128" fmla="*/ f86 1 52"/>
                  <a:gd name="f129" fmla="*/ f87 1 55"/>
                  <a:gd name="f130" fmla="*/ f88 1 52"/>
                  <a:gd name="f131" fmla="*/ f89 1 55"/>
                  <a:gd name="f132" fmla="*/ f90 1 55"/>
                  <a:gd name="f133" fmla="*/ f91 1 52"/>
                  <a:gd name="f134" fmla="*/ f92 1 55"/>
                  <a:gd name="f135" fmla="*/ f93 1 52"/>
                  <a:gd name="f136" fmla="*/ f94 1 52"/>
                  <a:gd name="f137" fmla="*/ f95 1 52"/>
                  <a:gd name="f138" fmla="*/ f96 1 55"/>
                  <a:gd name="f139" fmla="*/ f97 1 52"/>
                  <a:gd name="f140" fmla="*/ f98 1 55"/>
                  <a:gd name="f141" fmla="*/ f99 1 55"/>
                  <a:gd name="f142" fmla="*/ f100 1 52"/>
                  <a:gd name="f143" fmla="*/ f101 1 55"/>
                  <a:gd name="f144" fmla="*/ f102 1 55"/>
                  <a:gd name="f145" fmla="*/ f103 1 52"/>
                  <a:gd name="f146" fmla="*/ f104 1 55"/>
                  <a:gd name="f147" fmla="*/ f105 1 52"/>
                  <a:gd name="f148" fmla="*/ f106 1 52"/>
                  <a:gd name="f149" fmla="*/ f107 1 55"/>
                  <a:gd name="f150" fmla="*/ 0 1 f65"/>
                  <a:gd name="f151" fmla="*/ f59 1 f65"/>
                  <a:gd name="f152" fmla="*/ 0 1 f66"/>
                  <a:gd name="f153" fmla="*/ f60 1 f66"/>
                  <a:gd name="f154" fmla="*/ f109 1 f65"/>
                  <a:gd name="f155" fmla="*/ f110 1 f66"/>
                  <a:gd name="f156" fmla="*/ f111 1 f65"/>
                  <a:gd name="f157" fmla="*/ f112 1 f66"/>
                  <a:gd name="f158" fmla="*/ f113 1 f65"/>
                  <a:gd name="f159" fmla="*/ f114 1 f66"/>
                  <a:gd name="f160" fmla="*/ f115 1 f65"/>
                  <a:gd name="f161" fmla="*/ f116 1 f66"/>
                  <a:gd name="f162" fmla="*/ f117 1 f65"/>
                  <a:gd name="f163" fmla="*/ f118 1 f66"/>
                  <a:gd name="f164" fmla="*/ f119 1 f66"/>
                  <a:gd name="f165" fmla="*/ f120 1 f65"/>
                  <a:gd name="f166" fmla="*/ f121 1 f65"/>
                  <a:gd name="f167" fmla="*/ f122 1 f66"/>
                  <a:gd name="f168" fmla="*/ f123 1 f65"/>
                  <a:gd name="f169" fmla="*/ f124 1 f66"/>
                  <a:gd name="f170" fmla="*/ f125 1 f65"/>
                  <a:gd name="f171" fmla="*/ f126 1 f66"/>
                  <a:gd name="f172" fmla="*/ f127 1 f65"/>
                  <a:gd name="f173" fmla="*/ f128 1 f66"/>
                  <a:gd name="f174" fmla="*/ f129 1 f65"/>
                  <a:gd name="f175" fmla="*/ f130 1 f66"/>
                  <a:gd name="f176" fmla="*/ f131 1 f65"/>
                  <a:gd name="f177" fmla="*/ f132 1 f65"/>
                  <a:gd name="f178" fmla="*/ f133 1 f66"/>
                  <a:gd name="f179" fmla="*/ f134 1 f65"/>
                  <a:gd name="f180" fmla="*/ f135 1 f66"/>
                  <a:gd name="f181" fmla="*/ f136 1 f66"/>
                  <a:gd name="f182" fmla="*/ f137 1 f66"/>
                  <a:gd name="f183" fmla="*/ f138 1 f65"/>
                  <a:gd name="f184" fmla="*/ f139 1 f66"/>
                  <a:gd name="f185" fmla="*/ f140 1 f65"/>
                  <a:gd name="f186" fmla="*/ f141 1 f65"/>
                  <a:gd name="f187" fmla="*/ f142 1 f66"/>
                  <a:gd name="f188" fmla="*/ f143 1 f65"/>
                  <a:gd name="f189" fmla="*/ f144 1 f65"/>
                  <a:gd name="f190" fmla="*/ f145 1 f66"/>
                  <a:gd name="f191" fmla="*/ f146 1 f65"/>
                  <a:gd name="f192" fmla="*/ f147 1 f66"/>
                  <a:gd name="f193" fmla="*/ f148 1 f66"/>
                  <a:gd name="f194" fmla="*/ f149 1 f65"/>
                  <a:gd name="f195" fmla="*/ f150 f56 1"/>
                  <a:gd name="f196" fmla="*/ f151 f56 1"/>
                  <a:gd name="f197" fmla="*/ f153 f57 1"/>
                  <a:gd name="f198" fmla="*/ f152 f57 1"/>
                  <a:gd name="f199" fmla="*/ f154 f56 1"/>
                  <a:gd name="f200" fmla="*/ f155 f57 1"/>
                  <a:gd name="f201" fmla="*/ f156 f56 1"/>
                  <a:gd name="f202" fmla="*/ f157 f57 1"/>
                  <a:gd name="f203" fmla="*/ f158 f56 1"/>
                  <a:gd name="f204" fmla="*/ f159 f57 1"/>
                  <a:gd name="f205" fmla="*/ f160 f56 1"/>
                  <a:gd name="f206" fmla="*/ f161 f57 1"/>
                  <a:gd name="f207" fmla="*/ f162 f56 1"/>
                  <a:gd name="f208" fmla="*/ f163 f57 1"/>
                  <a:gd name="f209" fmla="*/ f164 f57 1"/>
                  <a:gd name="f210" fmla="*/ f165 f56 1"/>
                  <a:gd name="f211" fmla="*/ f166 f56 1"/>
                  <a:gd name="f212" fmla="*/ f167 f57 1"/>
                  <a:gd name="f213" fmla="*/ f168 f56 1"/>
                  <a:gd name="f214" fmla="*/ f169 f57 1"/>
                  <a:gd name="f215" fmla="*/ f170 f56 1"/>
                  <a:gd name="f216" fmla="*/ f171 f57 1"/>
                  <a:gd name="f217" fmla="*/ f172 f56 1"/>
                  <a:gd name="f218" fmla="*/ f173 f57 1"/>
                  <a:gd name="f219" fmla="*/ f174 f56 1"/>
                  <a:gd name="f220" fmla="*/ f175 f57 1"/>
                  <a:gd name="f221" fmla="*/ f176 f56 1"/>
                  <a:gd name="f222" fmla="*/ f177 f56 1"/>
                  <a:gd name="f223" fmla="*/ f178 f57 1"/>
                  <a:gd name="f224" fmla="*/ f179 f56 1"/>
                  <a:gd name="f225" fmla="*/ f180 f57 1"/>
                  <a:gd name="f226" fmla="*/ f181 f57 1"/>
                  <a:gd name="f227" fmla="*/ f182 f57 1"/>
                  <a:gd name="f228" fmla="*/ f183 f56 1"/>
                  <a:gd name="f229" fmla="*/ f184 f57 1"/>
                  <a:gd name="f230" fmla="*/ f185 f56 1"/>
                  <a:gd name="f231" fmla="*/ f186 f56 1"/>
                  <a:gd name="f232" fmla="*/ f187 f57 1"/>
                  <a:gd name="f233" fmla="*/ f188 f56 1"/>
                  <a:gd name="f234" fmla="*/ f189 f56 1"/>
                  <a:gd name="f235" fmla="*/ f190 f57 1"/>
                  <a:gd name="f236" fmla="*/ f191 f56 1"/>
                  <a:gd name="f237" fmla="*/ f192 f57 1"/>
                  <a:gd name="f238" fmla="*/ f193 f57 1"/>
                  <a:gd name="f239" fmla="*/ f194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8">
                    <a:pos x="f199" y="f200"/>
                  </a:cxn>
                  <a:cxn ang="f108">
                    <a:pos x="f201" y="f202"/>
                  </a:cxn>
                  <a:cxn ang="f108">
                    <a:pos x="f203" y="f204"/>
                  </a:cxn>
                  <a:cxn ang="f108">
                    <a:pos x="f205" y="f206"/>
                  </a:cxn>
                  <a:cxn ang="f108">
                    <a:pos x="f207" y="f208"/>
                  </a:cxn>
                  <a:cxn ang="f108">
                    <a:pos x="f207" y="f209"/>
                  </a:cxn>
                  <a:cxn ang="f108">
                    <a:pos x="f210" y="f209"/>
                  </a:cxn>
                  <a:cxn ang="f108">
                    <a:pos x="f211" y="f212"/>
                  </a:cxn>
                  <a:cxn ang="f108">
                    <a:pos x="f213" y="f214"/>
                  </a:cxn>
                  <a:cxn ang="f108">
                    <a:pos x="f215" y="f216"/>
                  </a:cxn>
                  <a:cxn ang="f108">
                    <a:pos x="f215" y="f216"/>
                  </a:cxn>
                  <a:cxn ang="f108">
                    <a:pos x="f217" y="f218"/>
                  </a:cxn>
                  <a:cxn ang="f108">
                    <a:pos x="f219" y="f220"/>
                  </a:cxn>
                  <a:cxn ang="f108">
                    <a:pos x="f221" y="f208"/>
                  </a:cxn>
                  <a:cxn ang="f108">
                    <a:pos x="f222" y="f223"/>
                  </a:cxn>
                  <a:cxn ang="f108">
                    <a:pos x="f224" y="f225"/>
                  </a:cxn>
                  <a:cxn ang="f108">
                    <a:pos x="f219" y="f226"/>
                  </a:cxn>
                  <a:cxn ang="f108">
                    <a:pos x="f219" y="f227"/>
                  </a:cxn>
                  <a:cxn ang="f108">
                    <a:pos x="f228" y="f229"/>
                  </a:cxn>
                  <a:cxn ang="f108">
                    <a:pos x="f230" y="f229"/>
                  </a:cxn>
                  <a:cxn ang="f108">
                    <a:pos x="f228" y="f206"/>
                  </a:cxn>
                  <a:cxn ang="f108">
                    <a:pos x="f231" y="f232"/>
                  </a:cxn>
                  <a:cxn ang="f108">
                    <a:pos x="f233" y="f209"/>
                  </a:cxn>
                  <a:cxn ang="f108">
                    <a:pos x="f219" y="f209"/>
                  </a:cxn>
                  <a:cxn ang="f108">
                    <a:pos x="f234" y="f235"/>
                  </a:cxn>
                  <a:cxn ang="f108">
                    <a:pos x="f233" y="f209"/>
                  </a:cxn>
                  <a:cxn ang="f108">
                    <a:pos x="f236" y="f237"/>
                  </a:cxn>
                  <a:cxn ang="f108">
                    <a:pos x="f199" y="f238"/>
                  </a:cxn>
                  <a:cxn ang="f108">
                    <a:pos x="f239" y="f200"/>
                  </a:cxn>
                  <a:cxn ang="f108">
                    <a:pos x="f199" y="f200"/>
                  </a:cxn>
                  <a:cxn ang="f108">
                    <a:pos x="f199" y="f200"/>
                  </a:cxn>
                </a:cxnLst>
                <a:rect l="f195" t="f198" r="f196" b="f197"/>
                <a:pathLst>
                  <a:path w="55" h="5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6" y="f14"/>
                      <a:pt x="f17" y="f11"/>
                    </a:cubicBezTo>
                    <a:cubicBezTo>
                      <a:pt x="f18" y="f19"/>
                      <a:pt x="f20" y="f15"/>
                      <a:pt x="f21" y="f22"/>
                    </a:cubicBezTo>
                    <a:cubicBezTo>
                      <a:pt x="f21" y="f23"/>
                      <a:pt x="f21" y="f24"/>
                      <a:pt x="f25" y="f26"/>
                    </a:cubicBezTo>
                    <a:cubicBezTo>
                      <a:pt x="f25" y="f23"/>
                      <a:pt x="f25" y="f17"/>
                      <a:pt x="f25" y="f27"/>
                    </a:cubicBezTo>
                    <a:cubicBezTo>
                      <a:pt x="f25" y="f27"/>
                      <a:pt x="f28" y="f27"/>
                      <a:pt x="f28" y="f27"/>
                    </a:cubicBezTo>
                    <a:cubicBezTo>
                      <a:pt x="f29" y="f24"/>
                      <a:pt x="f30" y="f21"/>
                      <a:pt x="f31" y="f32"/>
                    </a:cubicBezTo>
                    <a:cubicBezTo>
                      <a:pt x="f33" y="f34"/>
                      <a:pt x="f35" y="f35"/>
                      <a:pt x="f36" y="f37"/>
                    </a:cubicBezTo>
                    <a:cubicBezTo>
                      <a:pt x="f5" y="f37"/>
                      <a:pt x="f5" y="f36"/>
                      <a:pt x="f37" y="f5"/>
                    </a:cubicBezTo>
                    <a:cubicBezTo>
                      <a:pt x="f37" y="f5"/>
                      <a:pt x="f37" y="f5"/>
                      <a:pt x="f37" y="f5"/>
                    </a:cubicBezTo>
                    <a:cubicBezTo>
                      <a:pt x="f33" y="f36"/>
                      <a:pt x="f38" y="f36"/>
                      <a:pt x="f38" y="f33"/>
                    </a:cubicBezTo>
                    <a:cubicBezTo>
                      <a:pt x="f25" y="f39"/>
                      <a:pt x="f40" y="f28"/>
                      <a:pt x="f41" y="f42"/>
                    </a:cubicBezTo>
                    <a:cubicBezTo>
                      <a:pt x="f23" y="f43"/>
                      <a:pt x="f44" y="f20"/>
                      <a:pt x="f23" y="f26"/>
                    </a:cubicBezTo>
                    <a:cubicBezTo>
                      <a:pt x="f26" y="f40"/>
                      <a:pt x="f20" y="f21"/>
                      <a:pt x="f29" y="f45"/>
                    </a:cubicBezTo>
                    <a:cubicBezTo>
                      <a:pt x="f45" y="f42"/>
                      <a:pt x="f21" y="f42"/>
                      <a:pt x="f43" y="f43"/>
                    </a:cubicBezTo>
                    <a:cubicBezTo>
                      <a:pt x="f26" y="f43"/>
                      <a:pt x="f24" y="f40"/>
                      <a:pt x="f41" y="f24"/>
                    </a:cubicBezTo>
                    <a:cubicBezTo>
                      <a:pt x="f18" y="f24"/>
                      <a:pt x="f41" y="f41"/>
                      <a:pt x="f41" y="f23"/>
                    </a:cubicBezTo>
                    <a:cubicBezTo>
                      <a:pt x="f24" y="f46"/>
                      <a:pt x="f24" y="f46"/>
                      <a:pt x="f18" y="f46"/>
                    </a:cubicBezTo>
                    <a:cubicBezTo>
                      <a:pt x="f18" y="f46"/>
                      <a:pt x="f26" y="f46"/>
                      <a:pt x="f26" y="f46"/>
                    </a:cubicBezTo>
                    <a:cubicBezTo>
                      <a:pt x="f26" y="f46"/>
                      <a:pt x="f26" y="f46"/>
                      <a:pt x="f18" y="f22"/>
                    </a:cubicBezTo>
                    <a:cubicBezTo>
                      <a:pt x="f24" y="f22"/>
                      <a:pt x="f41" y="f17"/>
                      <a:pt x="f46" y="f47"/>
                    </a:cubicBezTo>
                    <a:cubicBezTo>
                      <a:pt x="f46" y="f47"/>
                      <a:pt x="f22" y="f16"/>
                      <a:pt x="f22" y="f27"/>
                    </a:cubicBezTo>
                    <a:cubicBezTo>
                      <a:pt x="f46" y="f15"/>
                      <a:pt x="f23" y="f15"/>
                      <a:pt x="f41" y="f27"/>
                    </a:cubicBezTo>
                    <a:cubicBezTo>
                      <a:pt x="f46" y="f48"/>
                      <a:pt x="f44" y="f49"/>
                      <a:pt x="f47" y="f50"/>
                    </a:cubicBezTo>
                    <a:cubicBezTo>
                      <a:pt x="f17" y="f49"/>
                      <a:pt x="f46" y="f13"/>
                      <a:pt x="f22" y="f27"/>
                    </a:cubicBezTo>
                    <a:cubicBezTo>
                      <a:pt x="f16" y="f27"/>
                      <a:pt x="f15" y="f13"/>
                      <a:pt x="f51" y="f13"/>
                    </a:cubicBezTo>
                    <a:cubicBezTo>
                      <a:pt x="f52" y="f19"/>
                      <a:pt x="f9" y="f12"/>
                      <a:pt x="f8" y="f53"/>
                    </a:cubicBezTo>
                    <a:cubicBezTo>
                      <a:pt x="f6" y="f53"/>
                      <a:pt x="f6" y="f54"/>
                      <a:pt x="f6" y="f7"/>
                    </a:cubicBezTo>
                    <a:cubicBezTo>
                      <a:pt x="f6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232C3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76">
                <a:extLst>
                  <a:ext uri="{FF2B5EF4-FFF2-40B4-BE49-F238E27FC236}">
                    <a16:creationId xmlns:a16="http://schemas.microsoft.com/office/drawing/2014/main" id="{5EFFBAC1-5E32-10B9-ECBC-C033669711FD}"/>
                  </a:ext>
                </a:extLst>
              </p:cNvPr>
              <p:cNvSpPr/>
              <p:nvPr/>
            </p:nvSpPr>
            <p:spPr>
              <a:xfrm>
                <a:off x="4862514" y="1506538"/>
                <a:ext cx="84133" cy="288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77"/>
                  <a:gd name="f8" fmla="val 12"/>
                  <a:gd name="f9" fmla="val 47"/>
                  <a:gd name="f10" fmla="val 30"/>
                  <a:gd name="f11" fmla="val 6"/>
                  <a:gd name="f12" fmla="val 16"/>
                  <a:gd name="f13" fmla="val 3"/>
                  <a:gd name="f14" fmla="val 2"/>
                  <a:gd name="f15" fmla="val 7"/>
                  <a:gd name="f16" fmla="val 11"/>
                  <a:gd name="f17" fmla="val 26"/>
                  <a:gd name="f18" fmla="val 14"/>
                  <a:gd name="f19" fmla="val 34"/>
                  <a:gd name="f20" fmla="val 44"/>
                  <a:gd name="f21" fmla="val 15"/>
                  <a:gd name="f22" fmla="val 54"/>
                  <a:gd name="f23" fmla="val 18"/>
                  <a:gd name="f24" fmla="val 37"/>
                  <a:gd name="f25" fmla="val 13"/>
                  <a:gd name="f26" fmla="val 21"/>
                  <a:gd name="f27" fmla="val 10"/>
                  <a:gd name="f28" fmla="val 25"/>
                  <a:gd name="f29" fmla="val 17"/>
                  <a:gd name="f30" fmla="val 29"/>
                  <a:gd name="f31" fmla="val 33"/>
                  <a:gd name="f32" fmla="val 19"/>
                  <a:gd name="f33" fmla="val 20"/>
                  <a:gd name="f34" fmla="val 51"/>
                  <a:gd name="f35" fmla="val 59"/>
                  <a:gd name="f36" fmla="val 63"/>
                  <a:gd name="f37" fmla="val 68"/>
                  <a:gd name="f38" fmla="val 72"/>
                  <a:gd name="f39" fmla="val 73"/>
                  <a:gd name="f40" fmla="val 74"/>
                  <a:gd name="f41" fmla="val 75"/>
                  <a:gd name="f42" fmla="val 71"/>
                  <a:gd name="f43" fmla="val 70"/>
                  <a:gd name="f44" fmla="val 69"/>
                  <a:gd name="f45" fmla="val 65"/>
                  <a:gd name="f46" fmla="val 62"/>
                  <a:gd name="f47" fmla="val 60"/>
                  <a:gd name="f48" fmla="val 57"/>
                  <a:gd name="f49" fmla="val 56"/>
                  <a:gd name="f50" fmla="val 55"/>
                  <a:gd name="f51" fmla="val 52"/>
                  <a:gd name="f52" fmla="val 50"/>
                  <a:gd name="f53" fmla="val 49"/>
                  <a:gd name="f54" fmla="+- 0 0 -90"/>
                  <a:gd name="f55" fmla="*/ f3 1 22"/>
                  <a:gd name="f56" fmla="*/ f4 1 77"/>
                  <a:gd name="f57" fmla="val f5"/>
                  <a:gd name="f58" fmla="val f6"/>
                  <a:gd name="f59" fmla="val f7"/>
                  <a:gd name="f60" fmla="*/ f54 f0 1"/>
                  <a:gd name="f61" fmla="+- f59 0 f57"/>
                  <a:gd name="f62" fmla="+- f58 0 f57"/>
                  <a:gd name="f63" fmla="*/ f60 1 f2"/>
                  <a:gd name="f64" fmla="*/ f62 1 22"/>
                  <a:gd name="f65" fmla="*/ f61 1 77"/>
                  <a:gd name="f66" fmla="*/ 12 f62 1"/>
                  <a:gd name="f67" fmla="*/ 47 f61 1"/>
                  <a:gd name="f68" fmla="*/ 0 f62 1"/>
                  <a:gd name="f69" fmla="*/ 0 f61 1"/>
                  <a:gd name="f70" fmla="*/ 11 f62 1"/>
                  <a:gd name="f71" fmla="*/ 26 f61 1"/>
                  <a:gd name="f72" fmla="*/ 15 f62 1"/>
                  <a:gd name="f73" fmla="*/ 54 f61 1"/>
                  <a:gd name="f74" fmla="*/ 10 f62 1"/>
                  <a:gd name="f75" fmla="*/ 6 f61 1"/>
                  <a:gd name="f76" fmla="*/ 16 f62 1"/>
                  <a:gd name="f77" fmla="*/ 25 f61 1"/>
                  <a:gd name="f78" fmla="*/ 19 f62 1"/>
                  <a:gd name="f79" fmla="*/ 37 f61 1"/>
                  <a:gd name="f80" fmla="*/ 21 f62 1"/>
                  <a:gd name="f81" fmla="*/ 59 f61 1"/>
                  <a:gd name="f82" fmla="*/ 72 f61 1"/>
                  <a:gd name="f83" fmla="*/ 20 f62 1"/>
                  <a:gd name="f84" fmla="*/ 75 f61 1"/>
                  <a:gd name="f85" fmla="*/ 18 f62 1"/>
                  <a:gd name="f86" fmla="*/ 74 f61 1"/>
                  <a:gd name="f87" fmla="*/ 17 f62 1"/>
                  <a:gd name="f88" fmla="*/ 70 f61 1"/>
                  <a:gd name="f89" fmla="*/ 73 f61 1"/>
                  <a:gd name="f90" fmla="*/ 62 f61 1"/>
                  <a:gd name="f91" fmla="*/ 13 f62 1"/>
                  <a:gd name="f92" fmla="*/ 56 f61 1"/>
                  <a:gd name="f93" fmla="*/ 52 f61 1"/>
                  <a:gd name="f94" fmla="+- f63 0 f1"/>
                  <a:gd name="f95" fmla="*/ f66 1 22"/>
                  <a:gd name="f96" fmla="*/ f67 1 77"/>
                  <a:gd name="f97" fmla="*/ f68 1 22"/>
                  <a:gd name="f98" fmla="*/ f69 1 77"/>
                  <a:gd name="f99" fmla="*/ f70 1 22"/>
                  <a:gd name="f100" fmla="*/ f71 1 77"/>
                  <a:gd name="f101" fmla="*/ f72 1 22"/>
                  <a:gd name="f102" fmla="*/ f73 1 77"/>
                  <a:gd name="f103" fmla="*/ f74 1 22"/>
                  <a:gd name="f104" fmla="*/ f75 1 77"/>
                  <a:gd name="f105" fmla="*/ f76 1 22"/>
                  <a:gd name="f106" fmla="*/ f77 1 77"/>
                  <a:gd name="f107" fmla="*/ f78 1 22"/>
                  <a:gd name="f108" fmla="*/ f79 1 77"/>
                  <a:gd name="f109" fmla="*/ f80 1 22"/>
                  <a:gd name="f110" fmla="*/ f81 1 77"/>
                  <a:gd name="f111" fmla="*/ f82 1 77"/>
                  <a:gd name="f112" fmla="*/ f83 1 22"/>
                  <a:gd name="f113" fmla="*/ f84 1 77"/>
                  <a:gd name="f114" fmla="*/ f85 1 22"/>
                  <a:gd name="f115" fmla="*/ f86 1 77"/>
                  <a:gd name="f116" fmla="*/ f87 1 22"/>
                  <a:gd name="f117" fmla="*/ f88 1 77"/>
                  <a:gd name="f118" fmla="*/ f89 1 77"/>
                  <a:gd name="f119" fmla="*/ f90 1 77"/>
                  <a:gd name="f120" fmla="*/ f91 1 22"/>
                  <a:gd name="f121" fmla="*/ f92 1 77"/>
                  <a:gd name="f122" fmla="*/ f93 1 77"/>
                  <a:gd name="f123" fmla="*/ 0 1 f64"/>
                  <a:gd name="f124" fmla="*/ f58 1 f64"/>
                  <a:gd name="f125" fmla="*/ 0 1 f65"/>
                  <a:gd name="f126" fmla="*/ f59 1 f65"/>
                  <a:gd name="f127" fmla="*/ f95 1 f64"/>
                  <a:gd name="f128" fmla="*/ f96 1 f65"/>
                  <a:gd name="f129" fmla="*/ f97 1 f64"/>
                  <a:gd name="f130" fmla="*/ f98 1 f65"/>
                  <a:gd name="f131" fmla="*/ f99 1 f64"/>
                  <a:gd name="f132" fmla="*/ f100 1 f65"/>
                  <a:gd name="f133" fmla="*/ f101 1 f64"/>
                  <a:gd name="f134" fmla="*/ f102 1 f65"/>
                  <a:gd name="f135" fmla="*/ f103 1 f64"/>
                  <a:gd name="f136" fmla="*/ f104 1 f65"/>
                  <a:gd name="f137" fmla="*/ f105 1 f64"/>
                  <a:gd name="f138" fmla="*/ f106 1 f65"/>
                  <a:gd name="f139" fmla="*/ f107 1 f64"/>
                  <a:gd name="f140" fmla="*/ f108 1 f65"/>
                  <a:gd name="f141" fmla="*/ f109 1 f64"/>
                  <a:gd name="f142" fmla="*/ f110 1 f65"/>
                  <a:gd name="f143" fmla="*/ f111 1 f65"/>
                  <a:gd name="f144" fmla="*/ f112 1 f64"/>
                  <a:gd name="f145" fmla="*/ f113 1 f65"/>
                  <a:gd name="f146" fmla="*/ f114 1 f64"/>
                  <a:gd name="f147" fmla="*/ f115 1 f65"/>
                  <a:gd name="f148" fmla="*/ f116 1 f64"/>
                  <a:gd name="f149" fmla="*/ f117 1 f65"/>
                  <a:gd name="f150" fmla="*/ f118 1 f65"/>
                  <a:gd name="f151" fmla="*/ f119 1 f65"/>
                  <a:gd name="f152" fmla="*/ f120 1 f64"/>
                  <a:gd name="f153" fmla="*/ f121 1 f65"/>
                  <a:gd name="f154" fmla="*/ f122 1 f65"/>
                  <a:gd name="f155" fmla="*/ f123 f55 1"/>
                  <a:gd name="f156" fmla="*/ f124 f55 1"/>
                  <a:gd name="f157" fmla="*/ f126 f56 1"/>
                  <a:gd name="f158" fmla="*/ f125 f56 1"/>
                  <a:gd name="f159" fmla="*/ f127 f55 1"/>
                  <a:gd name="f160" fmla="*/ f128 f56 1"/>
                  <a:gd name="f161" fmla="*/ f129 f55 1"/>
                  <a:gd name="f162" fmla="*/ f130 f56 1"/>
                  <a:gd name="f163" fmla="*/ f131 f55 1"/>
                  <a:gd name="f164" fmla="*/ f132 f56 1"/>
                  <a:gd name="f165" fmla="*/ f133 f55 1"/>
                  <a:gd name="f166" fmla="*/ f134 f56 1"/>
                  <a:gd name="f167" fmla="*/ f135 f55 1"/>
                  <a:gd name="f168" fmla="*/ f136 f56 1"/>
                  <a:gd name="f169" fmla="*/ f137 f55 1"/>
                  <a:gd name="f170" fmla="*/ f138 f56 1"/>
                  <a:gd name="f171" fmla="*/ f139 f55 1"/>
                  <a:gd name="f172" fmla="*/ f140 f56 1"/>
                  <a:gd name="f173" fmla="*/ f141 f55 1"/>
                  <a:gd name="f174" fmla="*/ f142 f56 1"/>
                  <a:gd name="f175" fmla="*/ f143 f56 1"/>
                  <a:gd name="f176" fmla="*/ f144 f55 1"/>
                  <a:gd name="f177" fmla="*/ f145 f56 1"/>
                  <a:gd name="f178" fmla="*/ f146 f55 1"/>
                  <a:gd name="f179" fmla="*/ f147 f56 1"/>
                  <a:gd name="f180" fmla="*/ f148 f55 1"/>
                  <a:gd name="f181" fmla="*/ f149 f56 1"/>
                  <a:gd name="f182" fmla="*/ f150 f56 1"/>
                  <a:gd name="f183" fmla="*/ f151 f56 1"/>
                  <a:gd name="f184" fmla="*/ f152 f55 1"/>
                  <a:gd name="f185" fmla="*/ f153 f56 1"/>
                  <a:gd name="f186" fmla="*/ f154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4">
                    <a:pos x="f159" y="f160"/>
                  </a:cxn>
                  <a:cxn ang="f94">
                    <a:pos x="f161" y="f162"/>
                  </a:cxn>
                  <a:cxn ang="f94">
                    <a:pos x="f163" y="f164"/>
                  </a:cxn>
                  <a:cxn ang="f94">
                    <a:pos x="f165" y="f166"/>
                  </a:cxn>
                  <a:cxn ang="f94">
                    <a:pos x="f167" y="f168"/>
                  </a:cxn>
                  <a:cxn ang="f94">
                    <a:pos x="f169" y="f170"/>
                  </a:cxn>
                  <a:cxn ang="f94">
                    <a:pos x="f171" y="f172"/>
                  </a:cxn>
                  <a:cxn ang="f94">
                    <a:pos x="f173" y="f174"/>
                  </a:cxn>
                  <a:cxn ang="f94">
                    <a:pos x="f173" y="f175"/>
                  </a:cxn>
                  <a:cxn ang="f94">
                    <a:pos x="f176" y="f177"/>
                  </a:cxn>
                  <a:cxn ang="f94">
                    <a:pos x="f178" y="f179"/>
                  </a:cxn>
                  <a:cxn ang="f94">
                    <a:pos x="f180" y="f181"/>
                  </a:cxn>
                  <a:cxn ang="f94">
                    <a:pos x="f169" y="f182"/>
                  </a:cxn>
                  <a:cxn ang="f94">
                    <a:pos x="f165" y="f183"/>
                  </a:cxn>
                  <a:cxn ang="f94">
                    <a:pos x="f184" y="f185"/>
                  </a:cxn>
                  <a:cxn ang="f94">
                    <a:pos x="f159" y="f186"/>
                  </a:cxn>
                  <a:cxn ang="f94">
                    <a:pos x="f159" y="f160"/>
                  </a:cxn>
                </a:cxnLst>
                <a:rect l="f155" t="f158" r="f156" b="f157"/>
                <a:pathLst>
                  <a:path w="22" h="77">
                    <a:moveTo>
                      <a:pt x="f8" y="f9"/>
                    </a:moveTo>
                    <a:cubicBezTo>
                      <a:pt x="f8" y="f10"/>
                      <a:pt x="f11" y="f12"/>
                      <a:pt x="f5" y="f5"/>
                    </a:cubicBezTo>
                    <a:cubicBezTo>
                      <a:pt x="f13" y="f14"/>
                      <a:pt x="f15" y="f8"/>
                      <a:pt x="f16" y="f17"/>
                    </a:cubicBezTo>
                    <a:cubicBezTo>
                      <a:pt x="f18" y="f19"/>
                      <a:pt x="f18" y="f20"/>
                      <a:pt x="f21" y="f22"/>
                    </a:cubicBezTo>
                    <a:cubicBezTo>
                      <a:pt x="f23" y="f24"/>
                      <a:pt x="f25" y="f26"/>
                      <a:pt x="f27" y="f11"/>
                    </a:cubicBezTo>
                    <a:cubicBezTo>
                      <a:pt x="f25" y="f8"/>
                      <a:pt x="f18" y="f23"/>
                      <a:pt x="f12" y="f28"/>
                    </a:cubicBezTo>
                    <a:cubicBezTo>
                      <a:pt x="f29" y="f30"/>
                      <a:pt x="f29" y="f31"/>
                      <a:pt x="f32" y="f24"/>
                    </a:cubicBezTo>
                    <a:cubicBezTo>
                      <a:pt x="f33" y="f20"/>
                      <a:pt x="f6" y="f34"/>
                      <a:pt x="f26" y="f35"/>
                    </a:cubicBezTo>
                    <a:cubicBezTo>
                      <a:pt x="f26" y="f36"/>
                      <a:pt x="f6" y="f37"/>
                      <a:pt x="f26" y="f38"/>
                    </a:cubicBezTo>
                    <a:cubicBezTo>
                      <a:pt x="f26" y="f39"/>
                      <a:pt x="f26" y="f40"/>
                      <a:pt x="f33" y="f41"/>
                    </a:cubicBezTo>
                    <a:cubicBezTo>
                      <a:pt x="f32" y="f41"/>
                      <a:pt x="f23" y="f7"/>
                      <a:pt x="f23" y="f40"/>
                    </a:cubicBezTo>
                    <a:cubicBezTo>
                      <a:pt x="f23" y="f39"/>
                      <a:pt x="f23" y="f42"/>
                      <a:pt x="f29" y="f43"/>
                    </a:cubicBezTo>
                    <a:cubicBezTo>
                      <a:pt x="f29" y="f43"/>
                      <a:pt x="f29" y="f42"/>
                      <a:pt x="f12" y="f39"/>
                    </a:cubicBezTo>
                    <a:cubicBezTo>
                      <a:pt x="f18" y="f44"/>
                      <a:pt x="f21" y="f45"/>
                      <a:pt x="f21" y="f46"/>
                    </a:cubicBezTo>
                    <a:cubicBezTo>
                      <a:pt x="f21" y="f47"/>
                      <a:pt x="f12" y="f48"/>
                      <a:pt x="f25" y="f49"/>
                    </a:cubicBezTo>
                    <a:cubicBezTo>
                      <a:pt x="f8" y="f50"/>
                      <a:pt x="f8" y="f22"/>
                      <a:pt x="f8" y="f51"/>
                    </a:cubicBezTo>
                    <a:cubicBezTo>
                      <a:pt x="f25" y="f52"/>
                      <a:pt x="f25" y="f53"/>
                      <a:pt x="f8" y="f9"/>
                    </a:cubicBezTo>
                    <a:close/>
                  </a:path>
                </a:pathLst>
              </a:custGeom>
              <a:solidFill>
                <a:srgbClr val="5218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77">
                <a:extLst>
                  <a:ext uri="{FF2B5EF4-FFF2-40B4-BE49-F238E27FC236}">
                    <a16:creationId xmlns:a16="http://schemas.microsoft.com/office/drawing/2014/main" id="{B1B8CE81-2ADA-8D79-F277-7E4D1AB0AFA0}"/>
                  </a:ext>
                </a:extLst>
              </p:cNvPr>
              <p:cNvSpPr/>
              <p:nvPr/>
            </p:nvSpPr>
            <p:spPr>
              <a:xfrm>
                <a:off x="4279904" y="2333621"/>
                <a:ext cx="146047" cy="158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42"/>
                  <a:gd name="f8" fmla="val 17"/>
                  <a:gd name="f9" fmla="val 14"/>
                  <a:gd name="f10" fmla="val 16"/>
                  <a:gd name="f11" fmla="val 15"/>
                  <a:gd name="f12" fmla="val 19"/>
                  <a:gd name="f13" fmla="val 22"/>
                  <a:gd name="f14" fmla="val 27"/>
                  <a:gd name="f15" fmla="val 13"/>
                  <a:gd name="f16" fmla="val 30"/>
                  <a:gd name="f17" fmla="val 9"/>
                  <a:gd name="f18" fmla="val 32"/>
                  <a:gd name="f19" fmla="val 6"/>
                  <a:gd name="f20" fmla="val 35"/>
                  <a:gd name="f21" fmla="val 3"/>
                  <a:gd name="f22" fmla="val 37"/>
                  <a:gd name="f23" fmla="val 1"/>
                  <a:gd name="f24" fmla="val 5"/>
                  <a:gd name="f25" fmla="val 8"/>
                  <a:gd name="f26" fmla="val 29"/>
                  <a:gd name="f27" fmla="val 26"/>
                  <a:gd name="f28" fmla="val 10"/>
                  <a:gd name="f29" fmla="val 24"/>
                  <a:gd name="f30" fmla="val 12"/>
                  <a:gd name="f31" fmla="val 21"/>
                  <a:gd name="f32" fmla="val 20"/>
                  <a:gd name="f33" fmla="val 28"/>
                  <a:gd name="f34" fmla="val 4"/>
                  <a:gd name="f35" fmla="val 25"/>
                  <a:gd name="f36" fmla="val 23"/>
                  <a:gd name="f37" fmla="val 7"/>
                  <a:gd name="f38" fmla="val 11"/>
                  <a:gd name="f39" fmla="val 2"/>
                  <a:gd name="f40" fmla="val 33"/>
                  <a:gd name="f41" fmla="val 36"/>
                  <a:gd name="f42" fmla="val 34"/>
                  <a:gd name="f43" fmla="val 18"/>
                  <a:gd name="f44" fmla="val 31"/>
                  <a:gd name="f45" fmla="val 38"/>
                  <a:gd name="f46" fmla="+- 0 0 -90"/>
                  <a:gd name="f47" fmla="*/ f3 1 39"/>
                  <a:gd name="f48" fmla="*/ f4 1 42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39"/>
                  <a:gd name="f57" fmla="*/ f53 1 42"/>
                  <a:gd name="f58" fmla="*/ 17 f54 1"/>
                  <a:gd name="f59" fmla="*/ 14 f53 1"/>
                  <a:gd name="f60" fmla="*/ 15 f54 1"/>
                  <a:gd name="f61" fmla="*/ 22 f53 1"/>
                  <a:gd name="f62" fmla="*/ 9 f54 1"/>
                  <a:gd name="f63" fmla="*/ 32 f53 1"/>
                  <a:gd name="f64" fmla="*/ 3 f54 1"/>
                  <a:gd name="f65" fmla="*/ 42 f53 1"/>
                  <a:gd name="f66" fmla="*/ 5 f54 1"/>
                  <a:gd name="f67" fmla="*/ 30 f53 1"/>
                  <a:gd name="f68" fmla="*/ 10 f54 1"/>
                  <a:gd name="f69" fmla="*/ 24 f53 1"/>
                  <a:gd name="f70" fmla="*/ 29 f53 1"/>
                  <a:gd name="f71" fmla="*/ 14 f54 1"/>
                  <a:gd name="f72" fmla="*/ 17 f53 1"/>
                  <a:gd name="f73" fmla="*/ 6 f54 1"/>
                  <a:gd name="f74" fmla="*/ 28 f53 1"/>
                  <a:gd name="f75" fmla="*/ 7 f54 1"/>
                  <a:gd name="f76" fmla="*/ 21 f53 1"/>
                  <a:gd name="f77" fmla="*/ 21 f54 1"/>
                  <a:gd name="f78" fmla="*/ 4 f53 1"/>
                  <a:gd name="f79" fmla="*/ 26 f54 1"/>
                  <a:gd name="f80" fmla="*/ 0 f53 1"/>
                  <a:gd name="f81" fmla="*/ 27 f54 1"/>
                  <a:gd name="f82" fmla="*/ 1 f53 1"/>
                  <a:gd name="f83" fmla="*/ 33 f54 1"/>
                  <a:gd name="f84" fmla="*/ 13 f53 1"/>
                  <a:gd name="f85" fmla="*/ 35 f54 1"/>
                  <a:gd name="f86" fmla="*/ 8 f53 1"/>
                  <a:gd name="f87" fmla="*/ 25 f54 1"/>
                  <a:gd name="f88" fmla="*/ 5 f53 1"/>
                  <a:gd name="f89" fmla="*/ 23 f54 1"/>
                  <a:gd name="f90" fmla="*/ 9 f53 1"/>
                  <a:gd name="f91" fmla="*/ 16 f53 1"/>
                  <a:gd name="f92" fmla="*/ 7 f53 1"/>
                  <a:gd name="f93" fmla="*/ 32 f54 1"/>
                  <a:gd name="f94" fmla="*/ 34 f54 1"/>
                  <a:gd name="f95" fmla="*/ 31 f53 1"/>
                  <a:gd name="f96" fmla="*/ 28 f54 1"/>
                  <a:gd name="f97" fmla="*/ 20 f53 1"/>
                  <a:gd name="f98" fmla="*/ 39 f54 1"/>
                  <a:gd name="f99" fmla="*/ 36 f53 1"/>
                  <a:gd name="f100" fmla="*/ 37 f54 1"/>
                  <a:gd name="f101" fmla="*/ 39 f53 1"/>
                  <a:gd name="f102" fmla="*/ 35 f53 1"/>
                  <a:gd name="f103" fmla="*/ 37 f53 1"/>
                  <a:gd name="f104" fmla="*/ 24 f54 1"/>
                  <a:gd name="f105" fmla="+- f55 0 f1"/>
                  <a:gd name="f106" fmla="*/ f58 1 39"/>
                  <a:gd name="f107" fmla="*/ f59 1 42"/>
                  <a:gd name="f108" fmla="*/ f60 1 39"/>
                  <a:gd name="f109" fmla="*/ f61 1 42"/>
                  <a:gd name="f110" fmla="*/ f62 1 39"/>
                  <a:gd name="f111" fmla="*/ f63 1 42"/>
                  <a:gd name="f112" fmla="*/ f64 1 39"/>
                  <a:gd name="f113" fmla="*/ f65 1 42"/>
                  <a:gd name="f114" fmla="*/ f66 1 39"/>
                  <a:gd name="f115" fmla="*/ f67 1 42"/>
                  <a:gd name="f116" fmla="*/ f68 1 39"/>
                  <a:gd name="f117" fmla="*/ f69 1 42"/>
                  <a:gd name="f118" fmla="*/ f70 1 42"/>
                  <a:gd name="f119" fmla="*/ f71 1 39"/>
                  <a:gd name="f120" fmla="*/ f72 1 42"/>
                  <a:gd name="f121" fmla="*/ f73 1 39"/>
                  <a:gd name="f122" fmla="*/ f74 1 42"/>
                  <a:gd name="f123" fmla="*/ f75 1 39"/>
                  <a:gd name="f124" fmla="*/ f76 1 42"/>
                  <a:gd name="f125" fmla="*/ f77 1 39"/>
                  <a:gd name="f126" fmla="*/ f78 1 42"/>
                  <a:gd name="f127" fmla="*/ f79 1 39"/>
                  <a:gd name="f128" fmla="*/ f80 1 42"/>
                  <a:gd name="f129" fmla="*/ f81 1 39"/>
                  <a:gd name="f130" fmla="*/ f82 1 42"/>
                  <a:gd name="f131" fmla="*/ f83 1 39"/>
                  <a:gd name="f132" fmla="*/ f84 1 42"/>
                  <a:gd name="f133" fmla="*/ f85 1 39"/>
                  <a:gd name="f134" fmla="*/ f86 1 42"/>
                  <a:gd name="f135" fmla="*/ f87 1 39"/>
                  <a:gd name="f136" fmla="*/ f88 1 42"/>
                  <a:gd name="f137" fmla="*/ f89 1 39"/>
                  <a:gd name="f138" fmla="*/ f90 1 42"/>
                  <a:gd name="f139" fmla="*/ f91 1 42"/>
                  <a:gd name="f140" fmla="*/ f92 1 42"/>
                  <a:gd name="f141" fmla="*/ f93 1 39"/>
                  <a:gd name="f142" fmla="*/ f94 1 39"/>
                  <a:gd name="f143" fmla="*/ f95 1 42"/>
                  <a:gd name="f144" fmla="*/ f96 1 39"/>
                  <a:gd name="f145" fmla="*/ f97 1 42"/>
                  <a:gd name="f146" fmla="*/ f98 1 39"/>
                  <a:gd name="f147" fmla="*/ f99 1 42"/>
                  <a:gd name="f148" fmla="*/ f100 1 39"/>
                  <a:gd name="f149" fmla="*/ f101 1 42"/>
                  <a:gd name="f150" fmla="*/ f102 1 42"/>
                  <a:gd name="f151" fmla="*/ f103 1 42"/>
                  <a:gd name="f152" fmla="*/ f104 1 39"/>
                  <a:gd name="f153" fmla="*/ 0 1 f56"/>
                  <a:gd name="f154" fmla="*/ f50 1 f56"/>
                  <a:gd name="f155" fmla="*/ 0 1 f57"/>
                  <a:gd name="f156" fmla="*/ f51 1 f57"/>
                  <a:gd name="f157" fmla="*/ f106 1 f56"/>
                  <a:gd name="f158" fmla="*/ f107 1 f57"/>
                  <a:gd name="f159" fmla="*/ f108 1 f56"/>
                  <a:gd name="f160" fmla="*/ f109 1 f57"/>
                  <a:gd name="f161" fmla="*/ f110 1 f56"/>
                  <a:gd name="f162" fmla="*/ f111 1 f57"/>
                  <a:gd name="f163" fmla="*/ f112 1 f56"/>
                  <a:gd name="f164" fmla="*/ f113 1 f57"/>
                  <a:gd name="f165" fmla="*/ f114 1 f56"/>
                  <a:gd name="f166" fmla="*/ f115 1 f57"/>
                  <a:gd name="f167" fmla="*/ f116 1 f56"/>
                  <a:gd name="f168" fmla="*/ f117 1 f57"/>
                  <a:gd name="f169" fmla="*/ f118 1 f57"/>
                  <a:gd name="f170" fmla="*/ f119 1 f56"/>
                  <a:gd name="f171" fmla="*/ f120 1 f57"/>
                  <a:gd name="f172" fmla="*/ f121 1 f56"/>
                  <a:gd name="f173" fmla="*/ f122 1 f57"/>
                  <a:gd name="f174" fmla="*/ f123 1 f56"/>
                  <a:gd name="f175" fmla="*/ f124 1 f57"/>
                  <a:gd name="f176" fmla="*/ f125 1 f56"/>
                  <a:gd name="f177" fmla="*/ f126 1 f57"/>
                  <a:gd name="f178" fmla="*/ f127 1 f56"/>
                  <a:gd name="f179" fmla="*/ f128 1 f57"/>
                  <a:gd name="f180" fmla="*/ f129 1 f56"/>
                  <a:gd name="f181" fmla="*/ f130 1 f57"/>
                  <a:gd name="f182" fmla="*/ f131 1 f56"/>
                  <a:gd name="f183" fmla="*/ f132 1 f57"/>
                  <a:gd name="f184" fmla="*/ f133 1 f56"/>
                  <a:gd name="f185" fmla="*/ f134 1 f57"/>
                  <a:gd name="f186" fmla="*/ f135 1 f56"/>
                  <a:gd name="f187" fmla="*/ f136 1 f57"/>
                  <a:gd name="f188" fmla="*/ f137 1 f56"/>
                  <a:gd name="f189" fmla="*/ f138 1 f57"/>
                  <a:gd name="f190" fmla="*/ f139 1 f57"/>
                  <a:gd name="f191" fmla="*/ f140 1 f57"/>
                  <a:gd name="f192" fmla="*/ f141 1 f56"/>
                  <a:gd name="f193" fmla="*/ f142 1 f56"/>
                  <a:gd name="f194" fmla="*/ f143 1 f57"/>
                  <a:gd name="f195" fmla="*/ f144 1 f56"/>
                  <a:gd name="f196" fmla="*/ f145 1 f57"/>
                  <a:gd name="f197" fmla="*/ f146 1 f56"/>
                  <a:gd name="f198" fmla="*/ f147 1 f57"/>
                  <a:gd name="f199" fmla="*/ f148 1 f56"/>
                  <a:gd name="f200" fmla="*/ f149 1 f57"/>
                  <a:gd name="f201" fmla="*/ f150 1 f57"/>
                  <a:gd name="f202" fmla="*/ f151 1 f57"/>
                  <a:gd name="f203" fmla="*/ f152 1 f56"/>
                  <a:gd name="f204" fmla="*/ f153 f47 1"/>
                  <a:gd name="f205" fmla="*/ f154 f47 1"/>
                  <a:gd name="f206" fmla="*/ f156 f48 1"/>
                  <a:gd name="f207" fmla="*/ f155 f48 1"/>
                  <a:gd name="f208" fmla="*/ f157 f47 1"/>
                  <a:gd name="f209" fmla="*/ f158 f48 1"/>
                  <a:gd name="f210" fmla="*/ f159 f47 1"/>
                  <a:gd name="f211" fmla="*/ f160 f48 1"/>
                  <a:gd name="f212" fmla="*/ f161 f47 1"/>
                  <a:gd name="f213" fmla="*/ f162 f48 1"/>
                  <a:gd name="f214" fmla="*/ f163 f47 1"/>
                  <a:gd name="f215" fmla="*/ f164 f48 1"/>
                  <a:gd name="f216" fmla="*/ f165 f47 1"/>
                  <a:gd name="f217" fmla="*/ f166 f48 1"/>
                  <a:gd name="f218" fmla="*/ f167 f47 1"/>
                  <a:gd name="f219" fmla="*/ f168 f48 1"/>
                  <a:gd name="f220" fmla="*/ f169 f48 1"/>
                  <a:gd name="f221" fmla="*/ f170 f47 1"/>
                  <a:gd name="f222" fmla="*/ f171 f48 1"/>
                  <a:gd name="f223" fmla="*/ f172 f47 1"/>
                  <a:gd name="f224" fmla="*/ f173 f48 1"/>
                  <a:gd name="f225" fmla="*/ f174 f47 1"/>
                  <a:gd name="f226" fmla="*/ f175 f48 1"/>
                  <a:gd name="f227" fmla="*/ f176 f47 1"/>
                  <a:gd name="f228" fmla="*/ f177 f48 1"/>
                  <a:gd name="f229" fmla="*/ f178 f47 1"/>
                  <a:gd name="f230" fmla="*/ f179 f48 1"/>
                  <a:gd name="f231" fmla="*/ f180 f47 1"/>
                  <a:gd name="f232" fmla="*/ f181 f48 1"/>
                  <a:gd name="f233" fmla="*/ f182 f47 1"/>
                  <a:gd name="f234" fmla="*/ f183 f48 1"/>
                  <a:gd name="f235" fmla="*/ f184 f47 1"/>
                  <a:gd name="f236" fmla="*/ f185 f48 1"/>
                  <a:gd name="f237" fmla="*/ f186 f47 1"/>
                  <a:gd name="f238" fmla="*/ f187 f48 1"/>
                  <a:gd name="f239" fmla="*/ f188 f47 1"/>
                  <a:gd name="f240" fmla="*/ f189 f48 1"/>
                  <a:gd name="f241" fmla="*/ f190 f48 1"/>
                  <a:gd name="f242" fmla="*/ f191 f48 1"/>
                  <a:gd name="f243" fmla="*/ f192 f47 1"/>
                  <a:gd name="f244" fmla="*/ f193 f47 1"/>
                  <a:gd name="f245" fmla="*/ f194 f48 1"/>
                  <a:gd name="f246" fmla="*/ f195 f47 1"/>
                  <a:gd name="f247" fmla="*/ f196 f48 1"/>
                  <a:gd name="f248" fmla="*/ f197 f47 1"/>
                  <a:gd name="f249" fmla="*/ f198 f48 1"/>
                  <a:gd name="f250" fmla="*/ f199 f47 1"/>
                  <a:gd name="f251" fmla="*/ f200 f48 1"/>
                  <a:gd name="f252" fmla="*/ f201 f48 1"/>
                  <a:gd name="f253" fmla="*/ f202 f48 1"/>
                  <a:gd name="f254" fmla="*/ f203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5">
                    <a:pos x="f208" y="f209"/>
                  </a:cxn>
                  <a:cxn ang="f105">
                    <a:pos x="f210" y="f211"/>
                  </a:cxn>
                  <a:cxn ang="f105">
                    <a:pos x="f212" y="f213"/>
                  </a:cxn>
                  <a:cxn ang="f105">
                    <a:pos x="f214" y="f215"/>
                  </a:cxn>
                  <a:cxn ang="f105">
                    <a:pos x="f216" y="f217"/>
                  </a:cxn>
                  <a:cxn ang="f105">
                    <a:pos x="f218" y="f219"/>
                  </a:cxn>
                  <a:cxn ang="f105">
                    <a:pos x="f218" y="f220"/>
                  </a:cxn>
                  <a:cxn ang="f105">
                    <a:pos x="f221" y="f222"/>
                  </a:cxn>
                  <a:cxn ang="f105">
                    <a:pos x="f223" y="f224"/>
                  </a:cxn>
                  <a:cxn ang="f105">
                    <a:pos x="f225" y="f226"/>
                  </a:cxn>
                  <a:cxn ang="f105">
                    <a:pos x="f221" y="f209"/>
                  </a:cxn>
                  <a:cxn ang="f105">
                    <a:pos x="f227" y="f228"/>
                  </a:cxn>
                  <a:cxn ang="f105">
                    <a:pos x="f229" y="f230"/>
                  </a:cxn>
                  <a:cxn ang="f105">
                    <a:pos x="f231" y="f232"/>
                  </a:cxn>
                  <a:cxn ang="f105">
                    <a:pos x="f233" y="f234"/>
                  </a:cxn>
                  <a:cxn ang="f105">
                    <a:pos x="f235" y="f219"/>
                  </a:cxn>
                  <a:cxn ang="f105">
                    <a:pos x="f233" y="f219"/>
                  </a:cxn>
                  <a:cxn ang="f105">
                    <a:pos x="f231" y="f236"/>
                  </a:cxn>
                  <a:cxn ang="f105">
                    <a:pos x="f237" y="f238"/>
                  </a:cxn>
                  <a:cxn ang="f105">
                    <a:pos x="f239" y="f240"/>
                  </a:cxn>
                  <a:cxn ang="f105">
                    <a:pos x="f237" y="f241"/>
                  </a:cxn>
                  <a:cxn ang="f105">
                    <a:pos x="f239" y="f240"/>
                  </a:cxn>
                  <a:cxn ang="f105">
                    <a:pos x="f237" y="f242"/>
                  </a:cxn>
                  <a:cxn ang="f105">
                    <a:pos x="f231" y="f236"/>
                  </a:cxn>
                  <a:cxn ang="f105">
                    <a:pos x="f243" y="f226"/>
                  </a:cxn>
                  <a:cxn ang="f105">
                    <a:pos x="f243" y="f219"/>
                  </a:cxn>
                  <a:cxn ang="f105">
                    <a:pos x="f244" y="f245"/>
                  </a:cxn>
                  <a:cxn ang="f105">
                    <a:pos x="f246" y="f247"/>
                  </a:cxn>
                  <a:cxn ang="f105">
                    <a:pos x="f248" y="f249"/>
                  </a:cxn>
                  <a:cxn ang="f105">
                    <a:pos x="f250" y="f251"/>
                  </a:cxn>
                  <a:cxn ang="f105">
                    <a:pos x="f231" y="f220"/>
                  </a:cxn>
                  <a:cxn ang="f105">
                    <a:pos x="f246" y="f252"/>
                  </a:cxn>
                  <a:cxn ang="f105">
                    <a:pos x="f231" y="f253"/>
                  </a:cxn>
                  <a:cxn ang="f105">
                    <a:pos x="f237" y="f252"/>
                  </a:cxn>
                  <a:cxn ang="f105">
                    <a:pos x="f254" y="f213"/>
                  </a:cxn>
                  <a:cxn ang="f105">
                    <a:pos x="f227" y="f241"/>
                  </a:cxn>
                  <a:cxn ang="f105">
                    <a:pos x="f208" y="f209"/>
                  </a:cxn>
                </a:cxnLst>
                <a:rect l="f204" t="f207" r="f205" b="f206"/>
                <a:pathLst>
                  <a:path w="39" h="42">
                    <a:moveTo>
                      <a:pt x="f8" y="f9"/>
                    </a:moveTo>
                    <a:cubicBezTo>
                      <a:pt x="f10" y="f8"/>
                      <a:pt x="f11" y="f12"/>
                      <a:pt x="f11" y="f13"/>
                    </a:cubicBezTo>
                    <a:cubicBezTo>
                      <a:pt x="f11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1" y="f7"/>
                    </a:cubicBezTo>
                    <a:cubicBezTo>
                      <a:pt x="f5" y="f22"/>
                      <a:pt x="f23" y="f18"/>
                      <a:pt x="f24" y="f16"/>
                    </a:cubicBezTo>
                    <a:cubicBezTo>
                      <a:pt x="f25" y="f26"/>
                      <a:pt x="f25" y="f27"/>
                      <a:pt x="f28" y="f29"/>
                    </a:cubicBezTo>
                    <a:cubicBezTo>
                      <a:pt x="f30" y="f27"/>
                      <a:pt x="f28" y="f14"/>
                      <a:pt x="f28" y="f26"/>
                    </a:cubicBezTo>
                    <a:cubicBezTo>
                      <a:pt x="f11" y="f27"/>
                      <a:pt x="f15" y="f31"/>
                      <a:pt x="f9" y="f8"/>
                    </a:cubicBezTo>
                    <a:cubicBezTo>
                      <a:pt x="f28" y="f32"/>
                      <a:pt x="f17" y="f32"/>
                      <a:pt x="f19" y="f33"/>
                    </a:cubicBezTo>
                    <a:cubicBezTo>
                      <a:pt x="f34" y="f35"/>
                      <a:pt x="f19" y="f36"/>
                      <a:pt x="f37" y="f31"/>
                    </a:cubicBezTo>
                    <a:cubicBezTo>
                      <a:pt x="f17" y="f12"/>
                      <a:pt x="f30" y="f8"/>
                      <a:pt x="f9" y="f9"/>
                    </a:cubicBezTo>
                    <a:cubicBezTo>
                      <a:pt x="f8" y="f38"/>
                      <a:pt x="f32" y="f17"/>
                      <a:pt x="f31" y="f34"/>
                    </a:cubicBezTo>
                    <a:cubicBezTo>
                      <a:pt x="f31" y="f39"/>
                      <a:pt x="f36" y="f5"/>
                      <a:pt x="f27" y="f5"/>
                    </a:cubicBezTo>
                    <a:cubicBezTo>
                      <a:pt x="f14" y="f5"/>
                      <a:pt x="f14" y="f5"/>
                      <a:pt x="f14" y="f23"/>
                    </a:cubicBezTo>
                    <a:cubicBezTo>
                      <a:pt x="f26" y="f24"/>
                      <a:pt x="f16" y="f17"/>
                      <a:pt x="f40" y="f15"/>
                    </a:cubicBezTo>
                    <a:cubicBezTo>
                      <a:pt x="f41" y="f10"/>
                      <a:pt x="f20" y="f32"/>
                      <a:pt x="f20" y="f29"/>
                    </a:cubicBezTo>
                    <a:cubicBezTo>
                      <a:pt x="f20" y="f29"/>
                      <a:pt x="f42" y="f29"/>
                      <a:pt x="f40" y="f29"/>
                    </a:cubicBezTo>
                    <a:cubicBezTo>
                      <a:pt x="f18" y="f43"/>
                      <a:pt x="f16" y="f15"/>
                      <a:pt x="f14" y="f25"/>
                    </a:cubicBezTo>
                    <a:cubicBezTo>
                      <a:pt x="f14" y="f37"/>
                      <a:pt x="f27" y="f24"/>
                      <a:pt x="f35" y="f24"/>
                    </a:cubicBezTo>
                    <a:cubicBezTo>
                      <a:pt x="f36" y="f19"/>
                      <a:pt x="f13" y="f25"/>
                      <a:pt x="f36" y="f17"/>
                    </a:cubicBezTo>
                    <a:cubicBezTo>
                      <a:pt x="f29" y="f38"/>
                      <a:pt x="f29" y="f9"/>
                      <a:pt x="f35" y="f10"/>
                    </a:cubicBezTo>
                    <a:cubicBezTo>
                      <a:pt x="f29" y="f9"/>
                      <a:pt x="f36" y="f38"/>
                      <a:pt x="f36" y="f17"/>
                    </a:cubicBezTo>
                    <a:cubicBezTo>
                      <a:pt x="f36" y="f25"/>
                      <a:pt x="f29" y="f37"/>
                      <a:pt x="f35" y="f37"/>
                    </a:cubicBezTo>
                    <a:cubicBezTo>
                      <a:pt x="f27" y="f19"/>
                      <a:pt x="f14" y="f37"/>
                      <a:pt x="f14" y="f25"/>
                    </a:cubicBezTo>
                    <a:cubicBezTo>
                      <a:pt x="f14" y="f15"/>
                      <a:pt x="f26" y="f8"/>
                      <a:pt x="f18" y="f31"/>
                    </a:cubicBezTo>
                    <a:cubicBezTo>
                      <a:pt x="f18" y="f13"/>
                      <a:pt x="f40" y="f36"/>
                      <a:pt x="f18" y="f29"/>
                    </a:cubicBezTo>
                    <a:cubicBezTo>
                      <a:pt x="f18" y="f27"/>
                      <a:pt x="f20" y="f33"/>
                      <a:pt x="f42" y="f44"/>
                    </a:cubicBezTo>
                    <a:cubicBezTo>
                      <a:pt x="f44" y="f14"/>
                      <a:pt x="f44" y="f36"/>
                      <a:pt x="f33" y="f32"/>
                    </a:cubicBezTo>
                    <a:cubicBezTo>
                      <a:pt x="f26" y="f14"/>
                      <a:pt x="f18" y="f40"/>
                      <a:pt x="f6" y="f41"/>
                    </a:cubicBezTo>
                    <a:cubicBezTo>
                      <a:pt x="f22" y="f41"/>
                      <a:pt x="f45" y="f45"/>
                      <a:pt x="f22" y="f6"/>
                    </a:cubicBezTo>
                    <a:cubicBezTo>
                      <a:pt x="f40" y="f41"/>
                      <a:pt x="f26" y="f40"/>
                      <a:pt x="f14" y="f26"/>
                    </a:cubicBezTo>
                    <a:cubicBezTo>
                      <a:pt x="f33" y="f16"/>
                      <a:pt x="f26" y="f18"/>
                      <a:pt x="f33" y="f20"/>
                    </a:cubicBezTo>
                    <a:cubicBezTo>
                      <a:pt x="f33" y="f41"/>
                      <a:pt x="f33" y="f41"/>
                      <a:pt x="f14" y="f22"/>
                    </a:cubicBezTo>
                    <a:cubicBezTo>
                      <a:pt x="f27" y="f22"/>
                      <a:pt x="f35" y="f41"/>
                      <a:pt x="f35" y="f20"/>
                    </a:cubicBezTo>
                    <a:cubicBezTo>
                      <a:pt x="f29" y="f42"/>
                      <a:pt x="f29" y="f40"/>
                      <a:pt x="f29" y="f18"/>
                    </a:cubicBezTo>
                    <a:cubicBezTo>
                      <a:pt x="f29" y="f27"/>
                      <a:pt x="f13" y="f31"/>
                      <a:pt x="f31" y="f10"/>
                    </a:cubicBezTo>
                    <a:cubicBezTo>
                      <a:pt x="f31" y="f15"/>
                      <a:pt x="f12" y="f30"/>
                      <a:pt x="f8" y="f9"/>
                    </a:cubicBezTo>
                    <a:close/>
                  </a:path>
                </a:pathLst>
              </a:custGeom>
              <a:solidFill>
                <a:srgbClr val="4215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78">
                <a:extLst>
                  <a:ext uri="{FF2B5EF4-FFF2-40B4-BE49-F238E27FC236}">
                    <a16:creationId xmlns:a16="http://schemas.microsoft.com/office/drawing/2014/main" id="{BC2B48D6-1F40-896D-3D41-1A35AB1B5EA6}"/>
                  </a:ext>
                </a:extLst>
              </p:cNvPr>
              <p:cNvSpPr/>
              <p:nvPr/>
            </p:nvSpPr>
            <p:spPr>
              <a:xfrm>
                <a:off x="3413126" y="2251079"/>
                <a:ext cx="139702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23"/>
                  <a:gd name="f8" fmla="val 17"/>
                  <a:gd name="f9" fmla="val 22"/>
                  <a:gd name="f10" fmla="val 16"/>
                  <a:gd name="f11" fmla="val 21"/>
                  <a:gd name="f12" fmla="val 14"/>
                  <a:gd name="f13" fmla="val 19"/>
                  <a:gd name="f14" fmla="val 13"/>
                  <a:gd name="f15" fmla="val 15"/>
                  <a:gd name="f16" fmla="val 12"/>
                  <a:gd name="f17" fmla="val 11"/>
                  <a:gd name="f18" fmla="val 9"/>
                  <a:gd name="f19" fmla="val 7"/>
                  <a:gd name="f20" fmla="val 6"/>
                  <a:gd name="f21" fmla="val 4"/>
                  <a:gd name="f22" fmla="val 2"/>
                  <a:gd name="f23" fmla="val 1"/>
                  <a:gd name="f24" fmla="val 5"/>
                  <a:gd name="f25" fmla="val 3"/>
                  <a:gd name="f26" fmla="val 8"/>
                  <a:gd name="f27" fmla="val 10"/>
                  <a:gd name="f28" fmla="val 24"/>
                  <a:gd name="f29" fmla="val 26"/>
                  <a:gd name="f30" fmla="val 29"/>
                  <a:gd name="f31" fmla="val 30"/>
                  <a:gd name="f32" fmla="val 31"/>
                  <a:gd name="f33" fmla="val 33"/>
                  <a:gd name="f34" fmla="val 32"/>
                  <a:gd name="f35" fmla="val 25"/>
                  <a:gd name="f36" fmla="val 20"/>
                  <a:gd name="f37" fmla="+- 0 0 -90"/>
                  <a:gd name="f38" fmla="*/ f3 1 37"/>
                  <a:gd name="f39" fmla="*/ f4 1 23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7"/>
                  <a:gd name="f48" fmla="*/ f44 1 23"/>
                  <a:gd name="f49" fmla="*/ 17 f45 1"/>
                  <a:gd name="f50" fmla="*/ 23 f44 1"/>
                  <a:gd name="f51" fmla="*/ 16 f45 1"/>
                  <a:gd name="f52" fmla="*/ 21 f44 1"/>
                  <a:gd name="f53" fmla="*/ 13 f45 1"/>
                  <a:gd name="f54" fmla="*/ 15 f44 1"/>
                  <a:gd name="f55" fmla="*/ 7 f45 1"/>
                  <a:gd name="f56" fmla="*/ 13 f44 1"/>
                  <a:gd name="f57" fmla="*/ 2 f45 1"/>
                  <a:gd name="f58" fmla="*/ 14 f44 1"/>
                  <a:gd name="f59" fmla="*/ 1 f45 1"/>
                  <a:gd name="f60" fmla="*/ 7 f44 1"/>
                  <a:gd name="f61" fmla="*/ 9 f45 1"/>
                  <a:gd name="f62" fmla="*/ 19 f45 1"/>
                  <a:gd name="f63" fmla="*/ 2 f44 1"/>
                  <a:gd name="f64" fmla="*/ 24 f45 1"/>
                  <a:gd name="f65" fmla="*/ 3 f44 1"/>
                  <a:gd name="f66" fmla="*/ 30 f45 1"/>
                  <a:gd name="f67" fmla="*/ 33 f45 1"/>
                  <a:gd name="f68" fmla="*/ 29 f45 1"/>
                  <a:gd name="f69" fmla="*/ 12 f44 1"/>
                  <a:gd name="f70" fmla="*/ 26 f45 1"/>
                  <a:gd name="f71" fmla="*/ 16 f44 1"/>
                  <a:gd name="f72" fmla="+- f46 0 f1"/>
                  <a:gd name="f73" fmla="*/ f49 1 37"/>
                  <a:gd name="f74" fmla="*/ f50 1 23"/>
                  <a:gd name="f75" fmla="*/ f51 1 37"/>
                  <a:gd name="f76" fmla="*/ f52 1 23"/>
                  <a:gd name="f77" fmla="*/ f53 1 37"/>
                  <a:gd name="f78" fmla="*/ f54 1 23"/>
                  <a:gd name="f79" fmla="*/ f55 1 37"/>
                  <a:gd name="f80" fmla="*/ f56 1 23"/>
                  <a:gd name="f81" fmla="*/ f57 1 37"/>
                  <a:gd name="f82" fmla="*/ f58 1 23"/>
                  <a:gd name="f83" fmla="*/ f59 1 37"/>
                  <a:gd name="f84" fmla="*/ f60 1 23"/>
                  <a:gd name="f85" fmla="*/ f61 1 37"/>
                  <a:gd name="f86" fmla="*/ f62 1 37"/>
                  <a:gd name="f87" fmla="*/ f63 1 23"/>
                  <a:gd name="f88" fmla="*/ f64 1 37"/>
                  <a:gd name="f89" fmla="*/ f65 1 23"/>
                  <a:gd name="f90" fmla="*/ f66 1 37"/>
                  <a:gd name="f91" fmla="*/ f67 1 37"/>
                  <a:gd name="f92" fmla="*/ f68 1 37"/>
                  <a:gd name="f93" fmla="*/ f69 1 23"/>
                  <a:gd name="f94" fmla="*/ f70 1 37"/>
                  <a:gd name="f95" fmla="*/ f71 1 23"/>
                  <a:gd name="f96" fmla="*/ 0 1 f47"/>
                  <a:gd name="f97" fmla="*/ f41 1 f47"/>
                  <a:gd name="f98" fmla="*/ 0 1 f48"/>
                  <a:gd name="f99" fmla="*/ f42 1 f48"/>
                  <a:gd name="f100" fmla="*/ f73 1 f47"/>
                  <a:gd name="f101" fmla="*/ f74 1 f48"/>
                  <a:gd name="f102" fmla="*/ f75 1 f47"/>
                  <a:gd name="f103" fmla="*/ f76 1 f48"/>
                  <a:gd name="f104" fmla="*/ f77 1 f47"/>
                  <a:gd name="f105" fmla="*/ f78 1 f48"/>
                  <a:gd name="f106" fmla="*/ f79 1 f47"/>
                  <a:gd name="f107" fmla="*/ f80 1 f48"/>
                  <a:gd name="f108" fmla="*/ f81 1 f47"/>
                  <a:gd name="f109" fmla="*/ f82 1 f48"/>
                  <a:gd name="f110" fmla="*/ f83 1 f47"/>
                  <a:gd name="f111" fmla="*/ f84 1 f48"/>
                  <a:gd name="f112" fmla="*/ f85 1 f47"/>
                  <a:gd name="f113" fmla="*/ f86 1 f47"/>
                  <a:gd name="f114" fmla="*/ f87 1 f48"/>
                  <a:gd name="f115" fmla="*/ f88 1 f47"/>
                  <a:gd name="f116" fmla="*/ f89 1 f48"/>
                  <a:gd name="f117" fmla="*/ f90 1 f47"/>
                  <a:gd name="f118" fmla="*/ f91 1 f47"/>
                  <a:gd name="f119" fmla="*/ f92 1 f47"/>
                  <a:gd name="f120" fmla="*/ f93 1 f48"/>
                  <a:gd name="f121" fmla="*/ f94 1 f47"/>
                  <a:gd name="f122" fmla="*/ f95 1 f48"/>
                  <a:gd name="f123" fmla="*/ f96 f38 1"/>
                  <a:gd name="f124" fmla="*/ f97 f38 1"/>
                  <a:gd name="f125" fmla="*/ f99 f39 1"/>
                  <a:gd name="f126" fmla="*/ f98 f39 1"/>
                  <a:gd name="f127" fmla="*/ f100 f38 1"/>
                  <a:gd name="f128" fmla="*/ f101 f39 1"/>
                  <a:gd name="f129" fmla="*/ f102 f38 1"/>
                  <a:gd name="f130" fmla="*/ f103 f39 1"/>
                  <a:gd name="f131" fmla="*/ f104 f38 1"/>
                  <a:gd name="f132" fmla="*/ f105 f39 1"/>
                  <a:gd name="f133" fmla="*/ f106 f38 1"/>
                  <a:gd name="f134" fmla="*/ f107 f39 1"/>
                  <a:gd name="f135" fmla="*/ f108 f38 1"/>
                  <a:gd name="f136" fmla="*/ f109 f39 1"/>
                  <a:gd name="f137" fmla="*/ f110 f38 1"/>
                  <a:gd name="f138" fmla="*/ f111 f39 1"/>
                  <a:gd name="f139" fmla="*/ f112 f38 1"/>
                  <a:gd name="f140" fmla="*/ f113 f38 1"/>
                  <a:gd name="f141" fmla="*/ f114 f39 1"/>
                  <a:gd name="f142" fmla="*/ f115 f38 1"/>
                  <a:gd name="f143" fmla="*/ f116 f39 1"/>
                  <a:gd name="f144" fmla="*/ f117 f38 1"/>
                  <a:gd name="f145" fmla="*/ f118 f38 1"/>
                  <a:gd name="f146" fmla="*/ f119 f38 1"/>
                  <a:gd name="f147" fmla="*/ f120 f39 1"/>
                  <a:gd name="f148" fmla="*/ f121 f38 1"/>
                  <a:gd name="f149" fmla="*/ f122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36"/>
                  </a:cxn>
                  <a:cxn ang="f72">
                    <a:pos x="f137" y="f134"/>
                  </a:cxn>
                  <a:cxn ang="f72">
                    <a:pos x="f135" y="f138"/>
                  </a:cxn>
                  <a:cxn ang="f72">
                    <a:pos x="f135" y="f138"/>
                  </a:cxn>
                  <a:cxn ang="f72">
                    <a:pos x="f133" y="f138"/>
                  </a:cxn>
                  <a:cxn ang="f72">
                    <a:pos x="f139" y="f138"/>
                  </a:cxn>
                  <a:cxn ang="f72">
                    <a:pos x="f139" y="f138"/>
                  </a:cxn>
                  <a:cxn ang="f72">
                    <a:pos x="f140" y="f141"/>
                  </a:cxn>
                  <a:cxn ang="f72">
                    <a:pos x="f142" y="f143"/>
                  </a:cxn>
                  <a:cxn ang="f72">
                    <a:pos x="f142" y="f143"/>
                  </a:cxn>
                  <a:cxn ang="f72">
                    <a:pos x="f144" y="f143"/>
                  </a:cxn>
                  <a:cxn ang="f72">
                    <a:pos x="f145" y="f134"/>
                  </a:cxn>
                  <a:cxn ang="f72">
                    <a:pos x="f144" y="f136"/>
                  </a:cxn>
                  <a:cxn ang="f72">
                    <a:pos x="f144" y="f136"/>
                  </a:cxn>
                  <a:cxn ang="f72">
                    <a:pos x="f146" y="f147"/>
                  </a:cxn>
                  <a:cxn ang="f72">
                    <a:pos x="f148" y="f149"/>
                  </a:cxn>
                  <a:cxn ang="f72">
                    <a:pos x="f148" y="f149"/>
                  </a:cxn>
                  <a:cxn ang="f72">
                    <a:pos x="f142" y="f149"/>
                  </a:cxn>
                  <a:cxn ang="f72">
                    <a:pos x="f127" y="f128"/>
                  </a:cxn>
                </a:cxnLst>
                <a:rect l="f123" t="f126" r="f124" b="f125"/>
                <a:pathLst>
                  <a:path w="37" h="23">
                    <a:moveTo>
                      <a:pt x="f8" y="f7"/>
                    </a:moveTo>
                    <a:cubicBezTo>
                      <a:pt x="f8" y="f9"/>
                      <a:pt x="f10" y="f9"/>
                      <a:pt x="f10" y="f11"/>
                    </a:cubicBezTo>
                    <a:cubicBezTo>
                      <a:pt x="f12" y="f13"/>
                      <a:pt x="f12" y="f8"/>
                      <a:pt x="f14" y="f15"/>
                    </a:cubicBezTo>
                    <a:cubicBezTo>
                      <a:pt x="f16" y="f17"/>
                      <a:pt x="f18" y="f14"/>
                      <a:pt x="f19" y="f14"/>
                    </a:cubicBezTo>
                    <a:cubicBezTo>
                      <a:pt x="f20" y="f12"/>
                      <a:pt x="f21" y="f15"/>
                      <a:pt x="f22" y="f12"/>
                    </a:cubicBezTo>
                    <a:cubicBezTo>
                      <a:pt x="f22" y="f12"/>
                      <a:pt x="f23" y="f12"/>
                      <a:pt x="f23" y="f14"/>
                    </a:cubicBezTo>
                    <a:cubicBezTo>
                      <a:pt x="f23" y="f17"/>
                      <a:pt x="f5" y="f18"/>
                      <a:pt x="f22" y="f19"/>
                    </a:cubicBezTo>
                    <a:cubicBezTo>
                      <a:pt x="f22" y="f19"/>
                      <a:pt x="f22" y="f19"/>
                      <a:pt x="f22" y="f19"/>
                    </a:cubicBezTo>
                    <a:cubicBezTo>
                      <a:pt x="f21" y="f21"/>
                      <a:pt x="f24" y="f25"/>
                      <a:pt x="f19" y="f19"/>
                    </a:cubicBezTo>
                    <a:cubicBezTo>
                      <a:pt x="f19" y="f19"/>
                      <a:pt x="f26" y="f26"/>
                      <a:pt x="f18" y="f19"/>
                    </a:cubicBezTo>
                    <a:cubicBezTo>
                      <a:pt x="f18" y="f19"/>
                      <a:pt x="f18" y="f19"/>
                      <a:pt x="f18" y="f19"/>
                    </a:cubicBezTo>
                    <a:cubicBezTo>
                      <a:pt x="f27" y="f22"/>
                      <a:pt x="f16" y="f23"/>
                      <a:pt x="f13" y="f22"/>
                    </a:cubicBezTo>
                    <a:cubicBezTo>
                      <a:pt x="f11" y="f22"/>
                      <a:pt x="f7" y="f25"/>
                      <a:pt x="f28" y="f25"/>
                    </a:cubicBezTo>
                    <a:cubicBezTo>
                      <a:pt x="f28" y="f25"/>
                      <a:pt x="f28" y="f25"/>
                      <a:pt x="f28" y="f25"/>
                    </a:cubicBezTo>
                    <a:cubicBezTo>
                      <a:pt x="f29" y="f25"/>
                      <a:pt x="f30" y="f5"/>
                      <a:pt x="f31" y="f25"/>
                    </a:cubicBezTo>
                    <a:cubicBezTo>
                      <a:pt x="f32" y="f20"/>
                      <a:pt x="f6" y="f26"/>
                      <a:pt x="f33" y="f14"/>
                    </a:cubicBezTo>
                    <a:cubicBezTo>
                      <a:pt x="f34" y="f12"/>
                      <a:pt x="f32" y="f12"/>
                      <a:pt x="f31" y="f12"/>
                    </a:cubicBezTo>
                    <a:cubicBezTo>
                      <a:pt x="f31" y="f12"/>
                      <a:pt x="f31" y="f12"/>
                      <a:pt x="f31" y="f12"/>
                    </a:cubicBezTo>
                    <a:cubicBezTo>
                      <a:pt x="f30" y="f14"/>
                      <a:pt x="f30" y="f16"/>
                      <a:pt x="f30" y="f16"/>
                    </a:cubicBezTo>
                    <a:cubicBezTo>
                      <a:pt x="f30" y="f14"/>
                      <a:pt x="f30" y="f10"/>
                      <a:pt x="f29" y="f10"/>
                    </a:cubicBezTo>
                    <a:cubicBezTo>
                      <a:pt x="f29" y="f10"/>
                      <a:pt x="f29" y="f10"/>
                      <a:pt x="f29" y="f10"/>
                    </a:cubicBezTo>
                    <a:cubicBezTo>
                      <a:pt x="f29" y="f8"/>
                      <a:pt x="f35" y="f14"/>
                      <a:pt x="f28" y="f10"/>
                    </a:cubicBezTo>
                    <a:cubicBezTo>
                      <a:pt x="f7" y="f36"/>
                      <a:pt x="f11" y="f9"/>
                      <a:pt x="f8" y="f7"/>
                    </a:cubicBezTo>
                    <a:close/>
                  </a:path>
                </a:pathLst>
              </a:custGeom>
              <a:solidFill>
                <a:srgbClr val="C949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79">
                <a:extLst>
                  <a:ext uri="{FF2B5EF4-FFF2-40B4-BE49-F238E27FC236}">
                    <a16:creationId xmlns:a16="http://schemas.microsoft.com/office/drawing/2014/main" id="{0EFF690C-78B4-0C12-EC9A-5B5771640368}"/>
                  </a:ext>
                </a:extLst>
              </p:cNvPr>
              <p:cNvSpPr/>
              <p:nvPr/>
            </p:nvSpPr>
            <p:spPr>
              <a:xfrm>
                <a:off x="3440109" y="2078038"/>
                <a:ext cx="93661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7"/>
                  <a:gd name="f8" fmla="val 14"/>
                  <a:gd name="f9" fmla="val 24"/>
                  <a:gd name="f10" fmla="val 17"/>
                  <a:gd name="f11" fmla="val 23"/>
                  <a:gd name="f12" fmla="val 21"/>
                  <a:gd name="f13" fmla="val 22"/>
                  <a:gd name="f14" fmla="val 20"/>
                  <a:gd name="f15" fmla="val 26"/>
                  <a:gd name="f16" fmla="val 19"/>
                  <a:gd name="f17" fmla="val 18"/>
                  <a:gd name="f18" fmla="val 16"/>
                  <a:gd name="f19" fmla="val 13"/>
                  <a:gd name="f20" fmla="val 15"/>
                  <a:gd name="f21" fmla="val 12"/>
                  <a:gd name="f22" fmla="val 11"/>
                  <a:gd name="f23" fmla="val 10"/>
                  <a:gd name="f24" fmla="val 9"/>
                  <a:gd name="f25" fmla="val 7"/>
                  <a:gd name="f26" fmla="val 4"/>
                  <a:gd name="f27" fmla="val 6"/>
                  <a:gd name="f28" fmla="val 8"/>
                  <a:gd name="f29" fmla="val 1"/>
                  <a:gd name="f30" fmla="val 3"/>
                  <a:gd name="f31" fmla="val 2"/>
                  <a:gd name="f32" fmla="val 5"/>
                  <a:gd name="f33" fmla="+- 0 0 -90"/>
                  <a:gd name="f34" fmla="*/ f3 1 25"/>
                  <a:gd name="f35" fmla="*/ f4 1 2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5"/>
                  <a:gd name="f44" fmla="*/ f40 1 27"/>
                  <a:gd name="f45" fmla="*/ 25 f41 1"/>
                  <a:gd name="f46" fmla="*/ 14 f40 1"/>
                  <a:gd name="f47" fmla="*/ 22 f41 1"/>
                  <a:gd name="f48" fmla="*/ 24 f40 1"/>
                  <a:gd name="f49" fmla="*/ 20 f41 1"/>
                  <a:gd name="f50" fmla="*/ 26 f40 1"/>
                  <a:gd name="f51" fmla="*/ 19 f41 1"/>
                  <a:gd name="f52" fmla="*/ 23 f40 1"/>
                  <a:gd name="f53" fmla="*/ 13 f40 1"/>
                  <a:gd name="f54" fmla="*/ 15 f41 1"/>
                  <a:gd name="f55" fmla="*/ 14 f41 1"/>
                  <a:gd name="f56" fmla="*/ 12 f41 1"/>
                  <a:gd name="f57" fmla="*/ 9 f41 1"/>
                  <a:gd name="f58" fmla="*/ 25 f40 1"/>
                  <a:gd name="f59" fmla="*/ 6 f41 1"/>
                  <a:gd name="f60" fmla="*/ 17 f40 1"/>
                  <a:gd name="f61" fmla="*/ 16 f40 1"/>
                  <a:gd name="f62" fmla="*/ 15 f40 1"/>
                  <a:gd name="f63" fmla="*/ 12 f40 1"/>
                  <a:gd name="f64" fmla="*/ 8 f40 1"/>
                  <a:gd name="f65" fmla="*/ 4 f41 1"/>
                  <a:gd name="f66" fmla="*/ 0 f41 1"/>
                  <a:gd name="f67" fmla="*/ 10 f40 1"/>
                  <a:gd name="f68" fmla="*/ 1 f41 1"/>
                  <a:gd name="f69" fmla="*/ 7 f40 1"/>
                  <a:gd name="f70" fmla="*/ 5 f41 1"/>
                  <a:gd name="f71" fmla="*/ 1 f40 1"/>
                  <a:gd name="f72" fmla="*/ 13 f41 1"/>
                  <a:gd name="f73" fmla="*/ 3 f40 1"/>
                  <a:gd name="f74" fmla="*/ 5 f40 1"/>
                  <a:gd name="f75" fmla="+- f42 0 f1"/>
                  <a:gd name="f76" fmla="*/ f45 1 25"/>
                  <a:gd name="f77" fmla="*/ f46 1 27"/>
                  <a:gd name="f78" fmla="*/ f47 1 25"/>
                  <a:gd name="f79" fmla="*/ f48 1 27"/>
                  <a:gd name="f80" fmla="*/ f49 1 25"/>
                  <a:gd name="f81" fmla="*/ f50 1 27"/>
                  <a:gd name="f82" fmla="*/ f51 1 25"/>
                  <a:gd name="f83" fmla="*/ f52 1 27"/>
                  <a:gd name="f84" fmla="*/ f53 1 27"/>
                  <a:gd name="f85" fmla="*/ f54 1 25"/>
                  <a:gd name="f86" fmla="*/ f55 1 25"/>
                  <a:gd name="f87" fmla="*/ f56 1 25"/>
                  <a:gd name="f88" fmla="*/ f57 1 25"/>
                  <a:gd name="f89" fmla="*/ f58 1 27"/>
                  <a:gd name="f90" fmla="*/ f59 1 25"/>
                  <a:gd name="f91" fmla="*/ f60 1 27"/>
                  <a:gd name="f92" fmla="*/ f61 1 27"/>
                  <a:gd name="f93" fmla="*/ f62 1 27"/>
                  <a:gd name="f94" fmla="*/ f63 1 27"/>
                  <a:gd name="f95" fmla="*/ f64 1 27"/>
                  <a:gd name="f96" fmla="*/ f65 1 25"/>
                  <a:gd name="f97" fmla="*/ f66 1 25"/>
                  <a:gd name="f98" fmla="*/ f67 1 27"/>
                  <a:gd name="f99" fmla="*/ f68 1 25"/>
                  <a:gd name="f100" fmla="*/ f69 1 27"/>
                  <a:gd name="f101" fmla="*/ f70 1 25"/>
                  <a:gd name="f102" fmla="*/ f71 1 27"/>
                  <a:gd name="f103" fmla="*/ f72 1 25"/>
                  <a:gd name="f104" fmla="*/ f73 1 27"/>
                  <a:gd name="f105" fmla="*/ f74 1 27"/>
                  <a:gd name="f106" fmla="*/ 0 1 f43"/>
                  <a:gd name="f107" fmla="*/ f37 1 f43"/>
                  <a:gd name="f108" fmla="*/ 0 1 f44"/>
                  <a:gd name="f109" fmla="*/ f38 1 f44"/>
                  <a:gd name="f110" fmla="*/ f76 1 f43"/>
                  <a:gd name="f111" fmla="*/ f77 1 f44"/>
                  <a:gd name="f112" fmla="*/ f78 1 f43"/>
                  <a:gd name="f113" fmla="*/ f79 1 f44"/>
                  <a:gd name="f114" fmla="*/ f80 1 f43"/>
                  <a:gd name="f115" fmla="*/ f81 1 f44"/>
                  <a:gd name="f116" fmla="*/ f82 1 f43"/>
                  <a:gd name="f117" fmla="*/ f83 1 f44"/>
                  <a:gd name="f118" fmla="*/ f84 1 f44"/>
                  <a:gd name="f119" fmla="*/ f85 1 f43"/>
                  <a:gd name="f120" fmla="*/ f86 1 f43"/>
                  <a:gd name="f121" fmla="*/ f87 1 f43"/>
                  <a:gd name="f122" fmla="*/ f88 1 f43"/>
                  <a:gd name="f123" fmla="*/ f89 1 f44"/>
                  <a:gd name="f124" fmla="*/ f90 1 f43"/>
                  <a:gd name="f125" fmla="*/ f91 1 f44"/>
                  <a:gd name="f126" fmla="*/ f92 1 f44"/>
                  <a:gd name="f127" fmla="*/ f93 1 f44"/>
                  <a:gd name="f128" fmla="*/ f94 1 f44"/>
                  <a:gd name="f129" fmla="*/ f95 1 f44"/>
                  <a:gd name="f130" fmla="*/ f96 1 f43"/>
                  <a:gd name="f131" fmla="*/ f97 1 f43"/>
                  <a:gd name="f132" fmla="*/ f98 1 f44"/>
                  <a:gd name="f133" fmla="*/ f99 1 f43"/>
                  <a:gd name="f134" fmla="*/ f100 1 f44"/>
                  <a:gd name="f135" fmla="*/ f101 1 f43"/>
                  <a:gd name="f136" fmla="*/ f102 1 f44"/>
                  <a:gd name="f137" fmla="*/ f103 1 f43"/>
                  <a:gd name="f138" fmla="*/ f104 1 f44"/>
                  <a:gd name="f139" fmla="*/ f105 1 f44"/>
                  <a:gd name="f140" fmla="*/ f106 f34 1"/>
                  <a:gd name="f141" fmla="*/ f107 f34 1"/>
                  <a:gd name="f142" fmla="*/ f109 f35 1"/>
                  <a:gd name="f143" fmla="*/ f108 f35 1"/>
                  <a:gd name="f144" fmla="*/ f110 f34 1"/>
                  <a:gd name="f145" fmla="*/ f111 f35 1"/>
                  <a:gd name="f146" fmla="*/ f112 f34 1"/>
                  <a:gd name="f147" fmla="*/ f113 f35 1"/>
                  <a:gd name="f148" fmla="*/ f114 f34 1"/>
                  <a:gd name="f149" fmla="*/ f115 f35 1"/>
                  <a:gd name="f150" fmla="*/ f116 f34 1"/>
                  <a:gd name="f151" fmla="*/ f117 f35 1"/>
                  <a:gd name="f152" fmla="*/ f118 f35 1"/>
                  <a:gd name="f153" fmla="*/ f119 f34 1"/>
                  <a:gd name="f154" fmla="*/ f120 f34 1"/>
                  <a:gd name="f155" fmla="*/ f121 f34 1"/>
                  <a:gd name="f156" fmla="*/ f122 f34 1"/>
                  <a:gd name="f157" fmla="*/ f123 f35 1"/>
                  <a:gd name="f158" fmla="*/ f124 f34 1"/>
                  <a:gd name="f159" fmla="*/ f125 f35 1"/>
                  <a:gd name="f160" fmla="*/ f126 f35 1"/>
                  <a:gd name="f161" fmla="*/ f127 f35 1"/>
                  <a:gd name="f162" fmla="*/ f128 f35 1"/>
                  <a:gd name="f163" fmla="*/ f129 f35 1"/>
                  <a:gd name="f164" fmla="*/ f130 f34 1"/>
                  <a:gd name="f165" fmla="*/ f131 f34 1"/>
                  <a:gd name="f166" fmla="*/ f132 f35 1"/>
                  <a:gd name="f167" fmla="*/ f133 f34 1"/>
                  <a:gd name="f168" fmla="*/ f134 f35 1"/>
                  <a:gd name="f169" fmla="*/ f135 f34 1"/>
                  <a:gd name="f170" fmla="*/ f136 f35 1"/>
                  <a:gd name="f171" fmla="*/ f137 f34 1"/>
                  <a:gd name="f172" fmla="*/ f138 f35 1"/>
                  <a:gd name="f173" fmla="*/ f13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44" y="f145"/>
                  </a:cxn>
                  <a:cxn ang="f75">
                    <a:pos x="f146" y="f147"/>
                  </a:cxn>
                  <a:cxn ang="f75">
                    <a:pos x="f148" y="f149"/>
                  </a:cxn>
                  <a:cxn ang="f75">
                    <a:pos x="f150" y="f151"/>
                  </a:cxn>
                  <a:cxn ang="f75">
                    <a:pos x="f148" y="f152"/>
                  </a:cxn>
                  <a:cxn ang="f75">
                    <a:pos x="f153" y="f149"/>
                  </a:cxn>
                  <a:cxn ang="f75">
                    <a:pos x="f154" y="f151"/>
                  </a:cxn>
                  <a:cxn ang="f75">
                    <a:pos x="f153" y="f152"/>
                  </a:cxn>
                  <a:cxn ang="f75">
                    <a:pos x="f155" y="f147"/>
                  </a:cxn>
                  <a:cxn ang="f75">
                    <a:pos x="f156" y="f157"/>
                  </a:cxn>
                  <a:cxn ang="f75">
                    <a:pos x="f158" y="f159"/>
                  </a:cxn>
                  <a:cxn ang="f75">
                    <a:pos x="f158" y="f160"/>
                  </a:cxn>
                  <a:cxn ang="f75">
                    <a:pos x="f158" y="f161"/>
                  </a:cxn>
                  <a:cxn ang="f75">
                    <a:pos x="f158" y="f162"/>
                  </a:cxn>
                  <a:cxn ang="f75">
                    <a:pos x="f158" y="f163"/>
                  </a:cxn>
                  <a:cxn ang="f75">
                    <a:pos x="f164" y="f162"/>
                  </a:cxn>
                  <a:cxn ang="f75">
                    <a:pos x="f164" y="f162"/>
                  </a:cxn>
                  <a:cxn ang="f75">
                    <a:pos x="f165" y="f166"/>
                  </a:cxn>
                  <a:cxn ang="f75">
                    <a:pos x="f167" y="f168"/>
                  </a:cxn>
                  <a:cxn ang="f75">
                    <a:pos x="f167" y="f168"/>
                  </a:cxn>
                  <a:cxn ang="f75">
                    <a:pos x="f169" y="f170"/>
                  </a:cxn>
                  <a:cxn ang="f75">
                    <a:pos x="f171" y="f172"/>
                  </a:cxn>
                  <a:cxn ang="f75">
                    <a:pos x="f155" y="f163"/>
                  </a:cxn>
                  <a:cxn ang="f75">
                    <a:pos x="f154" y="f173"/>
                  </a:cxn>
                  <a:cxn ang="f75">
                    <a:pos x="f144" y="f145"/>
                  </a:cxn>
                </a:cxnLst>
                <a:rect l="f140" t="f143" r="f141" b="f142"/>
                <a:pathLst>
                  <a:path w="25" h="27">
                    <a:moveTo>
                      <a:pt x="f6" y="f8"/>
                    </a:moveTo>
                    <a:cubicBezTo>
                      <a:pt x="f9" y="f10"/>
                      <a:pt x="f11" y="f12"/>
                      <a:pt x="f13" y="f9"/>
                    </a:cubicBezTo>
                    <a:cubicBezTo>
                      <a:pt x="f13" y="f6"/>
                      <a:pt x="f13" y="f7"/>
                      <a:pt x="f14" y="f15"/>
                    </a:cubicBezTo>
                    <a:cubicBezTo>
                      <a:pt x="f16" y="f15"/>
                      <a:pt x="f17" y="f9"/>
                      <a:pt x="f16" y="f11"/>
                    </a:cubicBezTo>
                    <a:cubicBezTo>
                      <a:pt x="f16" y="f14"/>
                      <a:pt x="f14" y="f18"/>
                      <a:pt x="f14" y="f19"/>
                    </a:cubicBezTo>
                    <a:cubicBezTo>
                      <a:pt x="f18" y="f10"/>
                      <a:pt x="f17" y="f13"/>
                      <a:pt x="f20" y="f15"/>
                    </a:cubicBezTo>
                    <a:cubicBezTo>
                      <a:pt x="f19" y="f6"/>
                      <a:pt x="f8" y="f9"/>
                      <a:pt x="f8" y="f11"/>
                    </a:cubicBezTo>
                    <a:cubicBezTo>
                      <a:pt x="f8" y="f14"/>
                      <a:pt x="f18" y="f10"/>
                      <a:pt x="f20" y="f19"/>
                    </a:cubicBezTo>
                    <a:cubicBezTo>
                      <a:pt x="f8" y="f10"/>
                      <a:pt x="f19" y="f14"/>
                      <a:pt x="f21" y="f9"/>
                    </a:cubicBezTo>
                    <a:cubicBezTo>
                      <a:pt x="f22" y="f6"/>
                      <a:pt x="f23" y="f15"/>
                      <a:pt x="f24" y="f6"/>
                    </a:cubicBezTo>
                    <a:cubicBezTo>
                      <a:pt x="f25" y="f11"/>
                      <a:pt x="f26" y="f12"/>
                      <a:pt x="f27" y="f10"/>
                    </a:cubicBezTo>
                    <a:cubicBezTo>
                      <a:pt x="f27" y="f10"/>
                      <a:pt x="f27" y="f18"/>
                      <a:pt x="f27" y="f18"/>
                    </a:cubicBezTo>
                    <a:cubicBezTo>
                      <a:pt x="f27" y="f18"/>
                      <a:pt x="f27" y="f18"/>
                      <a:pt x="f27" y="f20"/>
                    </a:cubicBezTo>
                    <a:cubicBezTo>
                      <a:pt x="f27" y="f8"/>
                      <a:pt x="f27" y="f19"/>
                      <a:pt x="f27" y="f21"/>
                    </a:cubicBezTo>
                    <a:cubicBezTo>
                      <a:pt x="f27" y="f22"/>
                      <a:pt x="f27" y="f23"/>
                      <a:pt x="f27" y="f28"/>
                    </a:cubicBezTo>
                    <a:cubicBezTo>
                      <a:pt x="f27" y="f23"/>
                      <a:pt x="f27" y="f22"/>
                      <a:pt x="f26" y="f21"/>
                    </a:cubicBezTo>
                    <a:cubicBezTo>
                      <a:pt x="f26" y="f21"/>
                      <a:pt x="f26" y="f21"/>
                      <a:pt x="f26" y="f21"/>
                    </a:cubicBezTo>
                    <a:cubicBezTo>
                      <a:pt x="f29" y="f8"/>
                      <a:pt x="f5" y="f19"/>
                      <a:pt x="f5" y="f23"/>
                    </a:cubicBezTo>
                    <a:cubicBezTo>
                      <a:pt x="f5" y="f24"/>
                      <a:pt x="f5" y="f28"/>
                      <a:pt x="f29" y="f25"/>
                    </a:cubicBezTo>
                    <a:cubicBezTo>
                      <a:pt x="f29" y="f25"/>
                      <a:pt x="f29" y="f25"/>
                      <a:pt x="f29" y="f25"/>
                    </a:cubicBezTo>
                    <a:cubicBezTo>
                      <a:pt x="f30" y="f27"/>
                      <a:pt x="f31" y="f31"/>
                      <a:pt x="f32" y="f29"/>
                    </a:cubicBezTo>
                    <a:cubicBezTo>
                      <a:pt x="f28" y="f29"/>
                      <a:pt x="f22" y="f5"/>
                      <a:pt x="f19" y="f30"/>
                    </a:cubicBezTo>
                    <a:cubicBezTo>
                      <a:pt x="f8" y="f32"/>
                      <a:pt x="f22" y="f27"/>
                      <a:pt x="f21" y="f28"/>
                    </a:cubicBezTo>
                    <a:cubicBezTo>
                      <a:pt x="f21" y="f28"/>
                      <a:pt x="f21" y="f27"/>
                      <a:pt x="f8" y="f32"/>
                    </a:cubicBezTo>
                    <a:cubicBezTo>
                      <a:pt x="f14" y="f32"/>
                      <a:pt x="f6" y="f24"/>
                      <a:pt x="f6" y="f8"/>
                    </a:cubicBezTo>
                    <a:close/>
                  </a:path>
                </a:pathLst>
              </a:custGeom>
              <a:solidFill>
                <a:srgbClr val="C64B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80">
                <a:extLst>
                  <a:ext uri="{FF2B5EF4-FFF2-40B4-BE49-F238E27FC236}">
                    <a16:creationId xmlns:a16="http://schemas.microsoft.com/office/drawing/2014/main" id="{6FC7672B-44AC-9F86-795D-519B471D4BB2}"/>
                  </a:ext>
                </a:extLst>
              </p:cNvPr>
              <p:cNvSpPr/>
              <p:nvPr/>
            </p:nvSpPr>
            <p:spPr>
              <a:xfrm>
                <a:off x="4795835" y="1525584"/>
                <a:ext cx="101598" cy="2778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74"/>
                  <a:gd name="f8" fmla="val 14"/>
                  <a:gd name="f9" fmla="val 44"/>
                  <a:gd name="f10" fmla="val 19"/>
                  <a:gd name="f11" fmla="val 43"/>
                  <a:gd name="f12" fmla="val 18"/>
                  <a:gd name="f13" fmla="val 38"/>
                  <a:gd name="f14" fmla="val 24"/>
                  <a:gd name="f15" fmla="val 7"/>
                  <a:gd name="f16" fmla="val 12"/>
                  <a:gd name="f17" fmla="val 3"/>
                  <a:gd name="f18" fmla="val 5"/>
                  <a:gd name="f19" fmla="val 9"/>
                  <a:gd name="f20" fmla="val 11"/>
                  <a:gd name="f21" fmla="val 16"/>
                  <a:gd name="f22" fmla="val 20"/>
                  <a:gd name="f23" fmla="val 25"/>
                  <a:gd name="f24" fmla="val 17"/>
                  <a:gd name="f25" fmla="val 30"/>
                  <a:gd name="f26" fmla="val 35"/>
                  <a:gd name="f27" fmla="val 21"/>
                  <a:gd name="f28" fmla="val 40"/>
                  <a:gd name="f29" fmla="val 22"/>
                  <a:gd name="f30" fmla="val 36"/>
                  <a:gd name="f31" fmla="val 37"/>
                  <a:gd name="f32" fmla="val 26"/>
                  <a:gd name="f33" fmla="val 39"/>
                  <a:gd name="f34" fmla="val 50"/>
                  <a:gd name="f35" fmla="val 61"/>
                  <a:gd name="f36" fmla="val 64"/>
                  <a:gd name="f37" fmla="val 55"/>
                  <a:gd name="f38" fmla="val 46"/>
                  <a:gd name="f39" fmla="val 54"/>
                  <a:gd name="f40" fmla="val 63"/>
                  <a:gd name="f41" fmla="val 71"/>
                  <a:gd name="f42" fmla="val 62"/>
                  <a:gd name="f43" fmla="val 15"/>
                  <a:gd name="f44" fmla="val 53"/>
                  <a:gd name="f45" fmla="+- 0 0 -90"/>
                  <a:gd name="f46" fmla="*/ f3 1 27"/>
                  <a:gd name="f47" fmla="*/ f4 1 74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27"/>
                  <a:gd name="f56" fmla="*/ f52 1 74"/>
                  <a:gd name="f57" fmla="*/ 14 f53 1"/>
                  <a:gd name="f58" fmla="*/ 44 f52 1"/>
                  <a:gd name="f59" fmla="*/ 18 f53 1"/>
                  <a:gd name="f60" fmla="*/ 38 f52 1"/>
                  <a:gd name="f61" fmla="*/ 0 f53 1"/>
                  <a:gd name="f62" fmla="*/ 0 f52 1"/>
                  <a:gd name="f63" fmla="*/ 9 f53 1"/>
                  <a:gd name="f64" fmla="*/ 11 f52 1"/>
                  <a:gd name="f65" fmla="*/ 16 f53 1"/>
                  <a:gd name="f66" fmla="*/ 25 f52 1"/>
                  <a:gd name="f67" fmla="*/ 21 f53 1"/>
                  <a:gd name="f68" fmla="*/ 40 f52 1"/>
                  <a:gd name="f69" fmla="*/ 25 f53 1"/>
                  <a:gd name="f70" fmla="*/ 37 f52 1"/>
                  <a:gd name="f71" fmla="*/ 26 f53 1"/>
                  <a:gd name="f72" fmla="*/ 74 f52 1"/>
                  <a:gd name="f73" fmla="*/ 22 f53 1"/>
                  <a:gd name="f74" fmla="*/ 46 f52 1"/>
                  <a:gd name="f75" fmla="*/ 71 f52 1"/>
                  <a:gd name="f76" fmla="+- f54 0 f1"/>
                  <a:gd name="f77" fmla="*/ f57 1 27"/>
                  <a:gd name="f78" fmla="*/ f58 1 74"/>
                  <a:gd name="f79" fmla="*/ f59 1 27"/>
                  <a:gd name="f80" fmla="*/ f60 1 74"/>
                  <a:gd name="f81" fmla="*/ f61 1 27"/>
                  <a:gd name="f82" fmla="*/ f62 1 74"/>
                  <a:gd name="f83" fmla="*/ f63 1 27"/>
                  <a:gd name="f84" fmla="*/ f64 1 74"/>
                  <a:gd name="f85" fmla="*/ f65 1 27"/>
                  <a:gd name="f86" fmla="*/ f66 1 74"/>
                  <a:gd name="f87" fmla="*/ f67 1 27"/>
                  <a:gd name="f88" fmla="*/ f68 1 74"/>
                  <a:gd name="f89" fmla="*/ f69 1 27"/>
                  <a:gd name="f90" fmla="*/ f70 1 74"/>
                  <a:gd name="f91" fmla="*/ f71 1 27"/>
                  <a:gd name="f92" fmla="*/ f72 1 74"/>
                  <a:gd name="f93" fmla="*/ f73 1 27"/>
                  <a:gd name="f94" fmla="*/ f74 1 74"/>
                  <a:gd name="f95" fmla="*/ f75 1 74"/>
                  <a:gd name="f96" fmla="*/ 0 1 f55"/>
                  <a:gd name="f97" fmla="*/ f49 1 f55"/>
                  <a:gd name="f98" fmla="*/ 0 1 f56"/>
                  <a:gd name="f99" fmla="*/ f50 1 f56"/>
                  <a:gd name="f100" fmla="*/ f77 1 f55"/>
                  <a:gd name="f101" fmla="*/ f78 1 f56"/>
                  <a:gd name="f102" fmla="*/ f79 1 f55"/>
                  <a:gd name="f103" fmla="*/ f80 1 f56"/>
                  <a:gd name="f104" fmla="*/ f81 1 f55"/>
                  <a:gd name="f105" fmla="*/ f82 1 f56"/>
                  <a:gd name="f106" fmla="*/ f83 1 f55"/>
                  <a:gd name="f107" fmla="*/ f84 1 f56"/>
                  <a:gd name="f108" fmla="*/ f85 1 f55"/>
                  <a:gd name="f109" fmla="*/ f86 1 f56"/>
                  <a:gd name="f110" fmla="*/ f87 1 f55"/>
                  <a:gd name="f111" fmla="*/ f88 1 f56"/>
                  <a:gd name="f112" fmla="*/ f89 1 f55"/>
                  <a:gd name="f113" fmla="*/ f90 1 f56"/>
                  <a:gd name="f114" fmla="*/ f91 1 f55"/>
                  <a:gd name="f115" fmla="*/ f92 1 f56"/>
                  <a:gd name="f116" fmla="*/ f93 1 f55"/>
                  <a:gd name="f117" fmla="*/ f94 1 f56"/>
                  <a:gd name="f118" fmla="*/ f95 1 f56"/>
                  <a:gd name="f119" fmla="*/ f96 f46 1"/>
                  <a:gd name="f120" fmla="*/ f97 f46 1"/>
                  <a:gd name="f121" fmla="*/ f99 f47 1"/>
                  <a:gd name="f122" fmla="*/ f98 f47 1"/>
                  <a:gd name="f123" fmla="*/ f100 f46 1"/>
                  <a:gd name="f124" fmla="*/ f101 f47 1"/>
                  <a:gd name="f125" fmla="*/ f102 f46 1"/>
                  <a:gd name="f126" fmla="*/ f103 f47 1"/>
                  <a:gd name="f127" fmla="*/ f104 f46 1"/>
                  <a:gd name="f128" fmla="*/ f105 f47 1"/>
                  <a:gd name="f129" fmla="*/ f106 f46 1"/>
                  <a:gd name="f130" fmla="*/ f107 f47 1"/>
                  <a:gd name="f131" fmla="*/ f108 f46 1"/>
                  <a:gd name="f132" fmla="*/ f109 f47 1"/>
                  <a:gd name="f133" fmla="*/ f110 f46 1"/>
                  <a:gd name="f134" fmla="*/ f111 f47 1"/>
                  <a:gd name="f135" fmla="*/ f112 f46 1"/>
                  <a:gd name="f136" fmla="*/ f113 f47 1"/>
                  <a:gd name="f137" fmla="*/ f114 f46 1"/>
                  <a:gd name="f138" fmla="*/ f115 f47 1"/>
                  <a:gd name="f139" fmla="*/ f116 f46 1"/>
                  <a:gd name="f140" fmla="*/ f117 f47 1"/>
                  <a:gd name="f141" fmla="*/ f118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4"/>
                  </a:cxn>
                  <a:cxn ang="f76">
                    <a:pos x="f135" y="f126"/>
                  </a:cxn>
                  <a:cxn ang="f76">
                    <a:pos x="f135" y="f138"/>
                  </a:cxn>
                  <a:cxn ang="f76">
                    <a:pos x="f139" y="f140"/>
                  </a:cxn>
                  <a:cxn ang="f76">
                    <a:pos x="f125" y="f141"/>
                  </a:cxn>
                  <a:cxn ang="f76">
                    <a:pos x="f123" y="f124"/>
                  </a:cxn>
                </a:cxnLst>
                <a:rect l="f119" t="f122" r="f120" b="f121"/>
                <a:pathLst>
                  <a:path w="27" h="74">
                    <a:moveTo>
                      <a:pt x="f8" y="f9"/>
                    </a:moveTo>
                    <a:cubicBezTo>
                      <a:pt x="f10" y="f9"/>
                      <a:pt x="f10" y="f11"/>
                      <a:pt x="f12" y="f13"/>
                    </a:cubicBezTo>
                    <a:cubicBezTo>
                      <a:pt x="f8" y="f14"/>
                      <a:pt x="f15" y="f16"/>
                      <a:pt x="f5" y="f5"/>
                    </a:cubicBezTo>
                    <a:cubicBezTo>
                      <a:pt x="f17" y="f5"/>
                      <a:pt x="f18" y="f17"/>
                      <a:pt x="f19" y="f20"/>
                    </a:cubicBezTo>
                    <a:cubicBezTo>
                      <a:pt x="f20" y="f21"/>
                      <a:pt x="f8" y="f22"/>
                      <a:pt x="f21" y="f23"/>
                    </a:cubicBezTo>
                    <a:cubicBezTo>
                      <a:pt x="f24" y="f25"/>
                      <a:pt x="f10" y="f26"/>
                      <a:pt x="f27" y="f28"/>
                    </a:cubicBezTo>
                    <a:cubicBezTo>
                      <a:pt x="f29" y="f13"/>
                      <a:pt x="f29" y="f30"/>
                      <a:pt x="f23" y="f31"/>
                    </a:cubicBezTo>
                    <a:cubicBezTo>
                      <a:pt x="f6" y="f31"/>
                      <a:pt x="f32" y="f33"/>
                      <a:pt x="f32" y="f28"/>
                    </a:cubicBezTo>
                    <a:cubicBezTo>
                      <a:pt x="f32" y="f28"/>
                      <a:pt x="f23" y="f33"/>
                      <a:pt x="f23" y="f13"/>
                    </a:cubicBezTo>
                    <a:cubicBezTo>
                      <a:pt x="f32" y="f34"/>
                      <a:pt x="f14" y="f35"/>
                      <a:pt x="f23" y="f7"/>
                    </a:cubicBezTo>
                    <a:cubicBezTo>
                      <a:pt x="f27" y="f36"/>
                      <a:pt x="f14" y="f37"/>
                      <a:pt x="f29" y="f38"/>
                    </a:cubicBezTo>
                    <a:cubicBezTo>
                      <a:pt x="f21" y="f39"/>
                      <a:pt x="f29" y="f40"/>
                      <a:pt x="f12" y="f41"/>
                    </a:cubicBezTo>
                    <a:cubicBezTo>
                      <a:pt x="f21" y="f42"/>
                      <a:pt x="f43" y="f44"/>
                      <a:pt x="f8" y="f9"/>
                    </a:cubicBezTo>
                    <a:close/>
                  </a:path>
                </a:pathLst>
              </a:custGeom>
              <a:solidFill>
                <a:srgbClr val="7D27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81">
                <a:extLst>
                  <a:ext uri="{FF2B5EF4-FFF2-40B4-BE49-F238E27FC236}">
                    <a16:creationId xmlns:a16="http://schemas.microsoft.com/office/drawing/2014/main" id="{FC9BF0BC-E9F2-9E8F-CAC0-2D6150BBBE25}"/>
                  </a:ext>
                </a:extLst>
              </p:cNvPr>
              <p:cNvSpPr/>
              <p:nvPr/>
            </p:nvSpPr>
            <p:spPr>
              <a:xfrm>
                <a:off x="4905371" y="1822454"/>
                <a:ext cx="107954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2"/>
                  <a:gd name="f8" fmla="val 20"/>
                  <a:gd name="f9" fmla="val 18"/>
                  <a:gd name="f10" fmla="val 15"/>
                  <a:gd name="f11" fmla="val 13"/>
                  <a:gd name="f12" fmla="val 14"/>
                  <a:gd name="f13" fmla="val 17"/>
                  <a:gd name="f14" fmla="val 16"/>
                  <a:gd name="f15" fmla="val 11"/>
                  <a:gd name="f16" fmla="val 19"/>
                  <a:gd name="f17" fmla="val 10"/>
                  <a:gd name="f18" fmla="val 21"/>
                  <a:gd name="f19" fmla="val 6"/>
                  <a:gd name="f20" fmla="val 7"/>
                  <a:gd name="f21" fmla="val 1"/>
                  <a:gd name="f22" fmla="val 3"/>
                  <a:gd name="f23" fmla="val 4"/>
                  <a:gd name="f24" fmla="val 8"/>
                  <a:gd name="f25" fmla="val 9"/>
                  <a:gd name="f26" fmla="val 5"/>
                  <a:gd name="f27" fmla="val 2"/>
                  <a:gd name="f28" fmla="val 25"/>
                  <a:gd name="f29" fmla="val 24"/>
                  <a:gd name="f30" fmla="val 23"/>
                  <a:gd name="f31" fmla="val 26"/>
                  <a:gd name="f32" fmla="val 12"/>
                  <a:gd name="f33" fmla="+- 0 0 -90"/>
                  <a:gd name="f34" fmla="*/ f3 1 29"/>
                  <a:gd name="f35" fmla="*/ f4 1 22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9"/>
                  <a:gd name="f44" fmla="*/ f40 1 22"/>
                  <a:gd name="f45" fmla="*/ 20 f41 1"/>
                  <a:gd name="f46" fmla="*/ 20 f40 1"/>
                  <a:gd name="f47" fmla="*/ 13 f40 1"/>
                  <a:gd name="f48" fmla="*/ 18 f41 1"/>
                  <a:gd name="f49" fmla="*/ 15 f40 1"/>
                  <a:gd name="f50" fmla="*/ 14 f41 1"/>
                  <a:gd name="f51" fmla="*/ 16 f40 1"/>
                  <a:gd name="f52" fmla="*/ 11 f41 1"/>
                  <a:gd name="f53" fmla="*/ 19 f40 1"/>
                  <a:gd name="f54" fmla="*/ 10 f41 1"/>
                  <a:gd name="f55" fmla="*/ 22 f40 1"/>
                  <a:gd name="f56" fmla="*/ 1 f41 1"/>
                  <a:gd name="f57" fmla="*/ 17 f40 1"/>
                  <a:gd name="f58" fmla="*/ 6 f41 1"/>
                  <a:gd name="f59" fmla="*/ 4 f40 1"/>
                  <a:gd name="f60" fmla="*/ 9 f41 1"/>
                  <a:gd name="f61" fmla="*/ 3 f40 1"/>
                  <a:gd name="f62" fmla="*/ 6 f40 1"/>
                  <a:gd name="f63" fmla="*/ 8 f41 1"/>
                  <a:gd name="f64" fmla="*/ 8 f40 1"/>
                  <a:gd name="f65" fmla="*/ 13 f41 1"/>
                  <a:gd name="f66" fmla="*/ 1 f40 1"/>
                  <a:gd name="f67" fmla="*/ 16 f41 1"/>
                  <a:gd name="f68" fmla="*/ 19 f41 1"/>
                  <a:gd name="f69" fmla="*/ 0 f40 1"/>
                  <a:gd name="f70" fmla="*/ 17 f41 1"/>
                  <a:gd name="f71" fmla="*/ 5 f40 1"/>
                  <a:gd name="f72" fmla="*/ 25 f41 1"/>
                  <a:gd name="f73" fmla="*/ 2 f40 1"/>
                  <a:gd name="f74" fmla="*/ 11 f40 1"/>
                  <a:gd name="f75" fmla="*/ 26 f41 1"/>
                  <a:gd name="f76" fmla="*/ 23 f41 1"/>
                  <a:gd name="f77" fmla="*/ 12 f40 1"/>
                  <a:gd name="f78" fmla="*/ 10 f40 1"/>
                  <a:gd name="f79" fmla="*/ 29 f41 1"/>
                  <a:gd name="f80" fmla="*/ 21 f41 1"/>
                  <a:gd name="f81" fmla="+- f42 0 f1"/>
                  <a:gd name="f82" fmla="*/ f45 1 29"/>
                  <a:gd name="f83" fmla="*/ f46 1 22"/>
                  <a:gd name="f84" fmla="*/ f47 1 22"/>
                  <a:gd name="f85" fmla="*/ f48 1 29"/>
                  <a:gd name="f86" fmla="*/ f49 1 22"/>
                  <a:gd name="f87" fmla="*/ f50 1 29"/>
                  <a:gd name="f88" fmla="*/ f51 1 22"/>
                  <a:gd name="f89" fmla="*/ f52 1 29"/>
                  <a:gd name="f90" fmla="*/ f53 1 22"/>
                  <a:gd name="f91" fmla="*/ f54 1 29"/>
                  <a:gd name="f92" fmla="*/ f55 1 22"/>
                  <a:gd name="f93" fmla="*/ f56 1 29"/>
                  <a:gd name="f94" fmla="*/ f57 1 22"/>
                  <a:gd name="f95" fmla="*/ f58 1 29"/>
                  <a:gd name="f96" fmla="*/ f59 1 22"/>
                  <a:gd name="f97" fmla="*/ f60 1 29"/>
                  <a:gd name="f98" fmla="*/ f61 1 22"/>
                  <a:gd name="f99" fmla="*/ f62 1 22"/>
                  <a:gd name="f100" fmla="*/ f63 1 29"/>
                  <a:gd name="f101" fmla="*/ f64 1 22"/>
                  <a:gd name="f102" fmla="*/ f65 1 29"/>
                  <a:gd name="f103" fmla="*/ f66 1 22"/>
                  <a:gd name="f104" fmla="*/ f67 1 29"/>
                  <a:gd name="f105" fmla="*/ f68 1 29"/>
                  <a:gd name="f106" fmla="*/ f69 1 22"/>
                  <a:gd name="f107" fmla="*/ f70 1 29"/>
                  <a:gd name="f108" fmla="*/ f71 1 22"/>
                  <a:gd name="f109" fmla="*/ f72 1 29"/>
                  <a:gd name="f110" fmla="*/ f73 1 22"/>
                  <a:gd name="f111" fmla="*/ f74 1 22"/>
                  <a:gd name="f112" fmla="*/ f75 1 29"/>
                  <a:gd name="f113" fmla="*/ f76 1 29"/>
                  <a:gd name="f114" fmla="*/ f77 1 22"/>
                  <a:gd name="f115" fmla="*/ f78 1 22"/>
                  <a:gd name="f116" fmla="*/ f79 1 29"/>
                  <a:gd name="f117" fmla="*/ f80 1 29"/>
                  <a:gd name="f118" fmla="*/ 0 1 f43"/>
                  <a:gd name="f119" fmla="*/ f37 1 f43"/>
                  <a:gd name="f120" fmla="*/ 0 1 f44"/>
                  <a:gd name="f121" fmla="*/ f38 1 f44"/>
                  <a:gd name="f122" fmla="*/ f82 1 f43"/>
                  <a:gd name="f123" fmla="*/ f83 1 f44"/>
                  <a:gd name="f124" fmla="*/ f84 1 f44"/>
                  <a:gd name="f125" fmla="*/ f85 1 f43"/>
                  <a:gd name="f126" fmla="*/ f86 1 f44"/>
                  <a:gd name="f127" fmla="*/ f87 1 f43"/>
                  <a:gd name="f128" fmla="*/ f88 1 f44"/>
                  <a:gd name="f129" fmla="*/ f89 1 f43"/>
                  <a:gd name="f130" fmla="*/ f90 1 f44"/>
                  <a:gd name="f131" fmla="*/ f91 1 f43"/>
                  <a:gd name="f132" fmla="*/ f92 1 f44"/>
                  <a:gd name="f133" fmla="*/ f93 1 f43"/>
                  <a:gd name="f134" fmla="*/ f94 1 f44"/>
                  <a:gd name="f135" fmla="*/ f95 1 f43"/>
                  <a:gd name="f136" fmla="*/ f96 1 f44"/>
                  <a:gd name="f137" fmla="*/ f97 1 f43"/>
                  <a:gd name="f138" fmla="*/ f98 1 f44"/>
                  <a:gd name="f139" fmla="*/ f99 1 f44"/>
                  <a:gd name="f140" fmla="*/ f100 1 f43"/>
                  <a:gd name="f141" fmla="*/ f101 1 f44"/>
                  <a:gd name="f142" fmla="*/ f102 1 f43"/>
                  <a:gd name="f143" fmla="*/ f103 1 f44"/>
                  <a:gd name="f144" fmla="*/ f104 1 f43"/>
                  <a:gd name="f145" fmla="*/ f105 1 f43"/>
                  <a:gd name="f146" fmla="*/ f106 1 f44"/>
                  <a:gd name="f147" fmla="*/ f107 1 f43"/>
                  <a:gd name="f148" fmla="*/ f108 1 f44"/>
                  <a:gd name="f149" fmla="*/ f109 1 f43"/>
                  <a:gd name="f150" fmla="*/ f110 1 f44"/>
                  <a:gd name="f151" fmla="*/ f111 1 f44"/>
                  <a:gd name="f152" fmla="*/ f112 1 f43"/>
                  <a:gd name="f153" fmla="*/ f113 1 f43"/>
                  <a:gd name="f154" fmla="*/ f114 1 f44"/>
                  <a:gd name="f155" fmla="*/ f115 1 f44"/>
                  <a:gd name="f156" fmla="*/ f116 1 f43"/>
                  <a:gd name="f157" fmla="*/ f117 1 f43"/>
                  <a:gd name="f158" fmla="*/ f118 f34 1"/>
                  <a:gd name="f159" fmla="*/ f119 f34 1"/>
                  <a:gd name="f160" fmla="*/ f121 f35 1"/>
                  <a:gd name="f161" fmla="*/ f120 f35 1"/>
                  <a:gd name="f162" fmla="*/ f122 f34 1"/>
                  <a:gd name="f163" fmla="*/ f123 f35 1"/>
                  <a:gd name="f164" fmla="*/ f124 f35 1"/>
                  <a:gd name="f165" fmla="*/ f125 f34 1"/>
                  <a:gd name="f166" fmla="*/ f126 f35 1"/>
                  <a:gd name="f167" fmla="*/ f127 f34 1"/>
                  <a:gd name="f168" fmla="*/ f128 f35 1"/>
                  <a:gd name="f169" fmla="*/ f129 f34 1"/>
                  <a:gd name="f170" fmla="*/ f130 f35 1"/>
                  <a:gd name="f171" fmla="*/ f131 f34 1"/>
                  <a:gd name="f172" fmla="*/ f132 f35 1"/>
                  <a:gd name="f173" fmla="*/ f133 f34 1"/>
                  <a:gd name="f174" fmla="*/ f134 f35 1"/>
                  <a:gd name="f175" fmla="*/ f135 f34 1"/>
                  <a:gd name="f176" fmla="*/ f136 f35 1"/>
                  <a:gd name="f177" fmla="*/ f137 f34 1"/>
                  <a:gd name="f178" fmla="*/ f138 f35 1"/>
                  <a:gd name="f179" fmla="*/ f139 f35 1"/>
                  <a:gd name="f180" fmla="*/ f140 f34 1"/>
                  <a:gd name="f181" fmla="*/ f141 f35 1"/>
                  <a:gd name="f182" fmla="*/ f142 f34 1"/>
                  <a:gd name="f183" fmla="*/ f143 f35 1"/>
                  <a:gd name="f184" fmla="*/ f144 f34 1"/>
                  <a:gd name="f185" fmla="*/ f145 f34 1"/>
                  <a:gd name="f186" fmla="*/ f146 f35 1"/>
                  <a:gd name="f187" fmla="*/ f147 f34 1"/>
                  <a:gd name="f188" fmla="*/ f148 f35 1"/>
                  <a:gd name="f189" fmla="*/ f149 f34 1"/>
                  <a:gd name="f190" fmla="*/ f150 f35 1"/>
                  <a:gd name="f191" fmla="*/ f151 f35 1"/>
                  <a:gd name="f192" fmla="*/ f152 f34 1"/>
                  <a:gd name="f193" fmla="*/ f153 f34 1"/>
                  <a:gd name="f194" fmla="*/ f154 f35 1"/>
                  <a:gd name="f195" fmla="*/ f155 f35 1"/>
                  <a:gd name="f196" fmla="*/ f156 f34 1"/>
                  <a:gd name="f197" fmla="*/ f15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62" y="f163"/>
                  </a:cxn>
                  <a:cxn ang="f81">
                    <a:pos x="f162" y="f164"/>
                  </a:cxn>
                  <a:cxn ang="f81">
                    <a:pos x="f165" y="f166"/>
                  </a:cxn>
                  <a:cxn ang="f81">
                    <a:pos x="f167" y="f168"/>
                  </a:cxn>
                  <a:cxn ang="f81">
                    <a:pos x="f169" y="f170"/>
                  </a:cxn>
                  <a:cxn ang="f81">
                    <a:pos x="f171" y="f172"/>
                  </a:cxn>
                  <a:cxn ang="f81">
                    <a:pos x="f173" y="f174"/>
                  </a:cxn>
                  <a:cxn ang="f81">
                    <a:pos x="f175" y="f176"/>
                  </a:cxn>
                  <a:cxn ang="f81">
                    <a:pos x="f177" y="f178"/>
                  </a:cxn>
                  <a:cxn ang="f81">
                    <a:pos x="f171" y="f179"/>
                  </a:cxn>
                  <a:cxn ang="f81">
                    <a:pos x="f180" y="f181"/>
                  </a:cxn>
                  <a:cxn ang="f81">
                    <a:pos x="f182" y="f183"/>
                  </a:cxn>
                  <a:cxn ang="f81">
                    <a:pos x="f184" y="f176"/>
                  </a:cxn>
                  <a:cxn ang="f81">
                    <a:pos x="f185" y="f186"/>
                  </a:cxn>
                  <a:cxn ang="f81">
                    <a:pos x="f187" y="f188"/>
                  </a:cxn>
                  <a:cxn ang="f81">
                    <a:pos x="f189" y="f190"/>
                  </a:cxn>
                  <a:cxn ang="f81">
                    <a:pos x="f185" y="f191"/>
                  </a:cxn>
                  <a:cxn ang="f81">
                    <a:pos x="f192" y="f188"/>
                  </a:cxn>
                  <a:cxn ang="f81">
                    <a:pos x="f193" y="f194"/>
                  </a:cxn>
                  <a:cxn ang="f81">
                    <a:pos x="f192" y="f195"/>
                  </a:cxn>
                  <a:cxn ang="f81">
                    <a:pos x="f196" y="f194"/>
                  </a:cxn>
                  <a:cxn ang="f81">
                    <a:pos x="f197" y="f163"/>
                  </a:cxn>
                  <a:cxn ang="f81">
                    <a:pos x="f162" y="f163"/>
                  </a:cxn>
                </a:cxnLst>
                <a:rect l="f158" t="f161" r="f159" b="f160"/>
                <a:pathLst>
                  <a:path w="28" h="22">
                    <a:moveTo>
                      <a:pt x="f8" y="f8"/>
                    </a:moveTo>
                    <a:cubicBezTo>
                      <a:pt x="f8" y="f9"/>
                      <a:pt x="f7" y="f10"/>
                      <a:pt x="f8" y="f11"/>
                    </a:cubicBezTo>
                    <a:cubicBezTo>
                      <a:pt x="f9" y="f11"/>
                      <a:pt x="f9" y="f12"/>
                      <a:pt x="f9" y="f10"/>
                    </a:cubicBezTo>
                    <a:cubicBezTo>
                      <a:pt x="f13" y="f13"/>
                      <a:pt x="f13" y="f14"/>
                      <a:pt x="f12" y="f14"/>
                    </a:cubicBezTo>
                    <a:cubicBezTo>
                      <a:pt x="f11" y="f14"/>
                      <a:pt x="f15" y="f13"/>
                      <a:pt x="f15" y="f16"/>
                    </a:cubicBezTo>
                    <a:cubicBezTo>
                      <a:pt x="f17" y="f8"/>
                      <a:pt x="f17" y="f18"/>
                      <a:pt x="f17" y="f7"/>
                    </a:cubicBezTo>
                    <a:cubicBezTo>
                      <a:pt x="f19" y="f18"/>
                      <a:pt x="f20" y="f11"/>
                      <a:pt x="f21" y="f13"/>
                    </a:cubicBezTo>
                    <a:cubicBezTo>
                      <a:pt x="f5" y="f11"/>
                      <a:pt x="f22" y="f19"/>
                      <a:pt x="f19" y="f23"/>
                    </a:cubicBezTo>
                    <a:cubicBezTo>
                      <a:pt x="f20" y="f22"/>
                      <a:pt x="f24" y="f22"/>
                      <a:pt x="f25" y="f22"/>
                    </a:cubicBezTo>
                    <a:cubicBezTo>
                      <a:pt x="f17" y="f23"/>
                      <a:pt x="f17" y="f26"/>
                      <a:pt x="f17" y="f19"/>
                    </a:cubicBezTo>
                    <a:cubicBezTo>
                      <a:pt x="f25" y="f20"/>
                      <a:pt x="f25" y="f24"/>
                      <a:pt x="f24" y="f24"/>
                    </a:cubicBezTo>
                    <a:cubicBezTo>
                      <a:pt x="f15" y="f20"/>
                      <a:pt x="f17" y="f27"/>
                      <a:pt x="f11" y="f21"/>
                    </a:cubicBezTo>
                    <a:cubicBezTo>
                      <a:pt x="f13" y="f5"/>
                      <a:pt x="f12" y="f23"/>
                      <a:pt x="f14" y="f23"/>
                    </a:cubicBezTo>
                    <a:cubicBezTo>
                      <a:pt x="f13" y="f22"/>
                      <a:pt x="f13" y="f21"/>
                      <a:pt x="f16" y="f5"/>
                    </a:cubicBezTo>
                    <a:cubicBezTo>
                      <a:pt x="f16" y="f27"/>
                      <a:pt x="f13" y="f22"/>
                      <a:pt x="f13" y="f26"/>
                    </a:cubicBezTo>
                    <a:cubicBezTo>
                      <a:pt x="f8" y="f22"/>
                      <a:pt x="f18" y="f27"/>
                      <a:pt x="f28" y="f27"/>
                    </a:cubicBezTo>
                    <a:cubicBezTo>
                      <a:pt x="f29" y="f26"/>
                      <a:pt x="f8" y="f20"/>
                      <a:pt x="f16" y="f15"/>
                    </a:cubicBezTo>
                    <a:cubicBezTo>
                      <a:pt x="f7" y="f25"/>
                      <a:pt x="f30" y="f19"/>
                      <a:pt x="f31" y="f26"/>
                    </a:cubicBezTo>
                    <a:cubicBezTo>
                      <a:pt x="f31" y="f24"/>
                      <a:pt x="f7" y="f25"/>
                      <a:pt x="f30" y="f32"/>
                    </a:cubicBezTo>
                    <a:cubicBezTo>
                      <a:pt x="f29" y="f32"/>
                      <a:pt x="f31" y="f32"/>
                      <a:pt x="f31" y="f17"/>
                    </a:cubicBezTo>
                    <a:cubicBezTo>
                      <a:pt x="f6" y="f25"/>
                      <a:pt x="f6" y="f17"/>
                      <a:pt x="f6" y="f32"/>
                    </a:cubicBezTo>
                    <a:cubicBezTo>
                      <a:pt x="f6" y="f12"/>
                      <a:pt x="f30" y="f8"/>
                      <a:pt x="f18" y="f8"/>
                    </a:cubicBezTo>
                    <a:cubicBezTo>
                      <a:pt x="f8" y="f8"/>
                      <a:pt x="f8" y="f8"/>
                      <a:pt x="f8" y="f8"/>
                    </a:cubicBezTo>
                    <a:close/>
                  </a:path>
                </a:pathLst>
              </a:custGeom>
              <a:solidFill>
                <a:srgbClr val="2E3E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82">
                <a:extLst>
                  <a:ext uri="{FF2B5EF4-FFF2-40B4-BE49-F238E27FC236}">
                    <a16:creationId xmlns:a16="http://schemas.microsoft.com/office/drawing/2014/main" id="{20494AD3-3C49-D27C-ADC5-9BFB10151FAB}"/>
                  </a:ext>
                </a:extLst>
              </p:cNvPr>
              <p:cNvSpPr/>
              <p:nvPr/>
            </p:nvSpPr>
            <p:spPr>
              <a:xfrm>
                <a:off x="3597277" y="2108204"/>
                <a:ext cx="109535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34"/>
                  <a:gd name="f8" fmla="val 27"/>
                  <a:gd name="f9" fmla="val 1"/>
                  <a:gd name="f10" fmla="val 2"/>
                  <a:gd name="f11" fmla="val 3"/>
                  <a:gd name="f12" fmla="val 28"/>
                  <a:gd name="f13" fmla="val 5"/>
                  <a:gd name="f14" fmla="val 24"/>
                  <a:gd name="f15" fmla="val 13"/>
                  <a:gd name="f16" fmla="val 17"/>
                  <a:gd name="f17" fmla="val 18"/>
                  <a:gd name="f18" fmla="val 26"/>
                  <a:gd name="f19" fmla="val 12"/>
                  <a:gd name="f20" fmla="val 11"/>
                  <a:gd name="f21" fmla="val 10"/>
                  <a:gd name="f22" fmla="val 9"/>
                  <a:gd name="f23" fmla="val 8"/>
                  <a:gd name="f24" fmla="val 30"/>
                  <a:gd name="f25" fmla="val 6"/>
                  <a:gd name="f26" fmla="val 31"/>
                  <a:gd name="f27" fmla="val 4"/>
                  <a:gd name="f28" fmla="val 33"/>
                  <a:gd name="f29" fmla="val 32"/>
                  <a:gd name="f30" fmla="val 16"/>
                  <a:gd name="f31" fmla="val 20"/>
                  <a:gd name="f32" fmla="val 22"/>
                  <a:gd name="f33" fmla="val 25"/>
                  <a:gd name="f34" fmla="+- 0 0 -90"/>
                  <a:gd name="f35" fmla="*/ f3 1 29"/>
                  <a:gd name="f36" fmla="*/ f4 1 3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9"/>
                  <a:gd name="f45" fmla="*/ f41 1 34"/>
                  <a:gd name="f46" fmla="*/ 27 f42 1"/>
                  <a:gd name="f47" fmla="*/ 1 f41 1"/>
                  <a:gd name="f48" fmla="*/ 28 f42 1"/>
                  <a:gd name="f49" fmla="*/ 5 f41 1"/>
                  <a:gd name="f50" fmla="*/ 13 f42 1"/>
                  <a:gd name="f51" fmla="*/ 26 f41 1"/>
                  <a:gd name="f52" fmla="*/ 11 f42 1"/>
                  <a:gd name="f53" fmla="*/ 27 f41 1"/>
                  <a:gd name="f54" fmla="*/ 9 f42 1"/>
                  <a:gd name="f55" fmla="*/ 8 f42 1"/>
                  <a:gd name="f56" fmla="*/ 30 f41 1"/>
                  <a:gd name="f57" fmla="*/ 4 f42 1"/>
                  <a:gd name="f58" fmla="*/ 33 f41 1"/>
                  <a:gd name="f59" fmla="*/ 2 f42 1"/>
                  <a:gd name="f60" fmla="*/ 28 f41 1"/>
                  <a:gd name="f61" fmla="*/ 16 f42 1"/>
                  <a:gd name="f62" fmla="*/ 8 f41 1"/>
                  <a:gd name="f63" fmla="*/ 22 f42 1"/>
                  <a:gd name="f64" fmla="*/ 2 f41 1"/>
                  <a:gd name="f65" fmla="+- f43 0 f1"/>
                  <a:gd name="f66" fmla="*/ f46 1 29"/>
                  <a:gd name="f67" fmla="*/ f47 1 34"/>
                  <a:gd name="f68" fmla="*/ f48 1 29"/>
                  <a:gd name="f69" fmla="*/ f49 1 34"/>
                  <a:gd name="f70" fmla="*/ f50 1 29"/>
                  <a:gd name="f71" fmla="*/ f51 1 34"/>
                  <a:gd name="f72" fmla="*/ f52 1 29"/>
                  <a:gd name="f73" fmla="*/ f53 1 34"/>
                  <a:gd name="f74" fmla="*/ f54 1 29"/>
                  <a:gd name="f75" fmla="*/ f55 1 29"/>
                  <a:gd name="f76" fmla="*/ f56 1 34"/>
                  <a:gd name="f77" fmla="*/ f57 1 29"/>
                  <a:gd name="f78" fmla="*/ f58 1 34"/>
                  <a:gd name="f79" fmla="*/ f59 1 29"/>
                  <a:gd name="f80" fmla="*/ f60 1 34"/>
                  <a:gd name="f81" fmla="*/ f61 1 29"/>
                  <a:gd name="f82" fmla="*/ f62 1 34"/>
                  <a:gd name="f83" fmla="*/ f63 1 29"/>
                  <a:gd name="f84" fmla="*/ f64 1 34"/>
                  <a:gd name="f85" fmla="*/ 0 1 f44"/>
                  <a:gd name="f86" fmla="*/ f38 1 f44"/>
                  <a:gd name="f87" fmla="*/ 0 1 f45"/>
                  <a:gd name="f88" fmla="*/ f39 1 f45"/>
                  <a:gd name="f89" fmla="*/ f66 1 f44"/>
                  <a:gd name="f90" fmla="*/ f67 1 f45"/>
                  <a:gd name="f91" fmla="*/ f68 1 f44"/>
                  <a:gd name="f92" fmla="*/ f69 1 f45"/>
                  <a:gd name="f93" fmla="*/ f70 1 f44"/>
                  <a:gd name="f94" fmla="*/ f71 1 f45"/>
                  <a:gd name="f95" fmla="*/ f72 1 f44"/>
                  <a:gd name="f96" fmla="*/ f73 1 f45"/>
                  <a:gd name="f97" fmla="*/ f74 1 f44"/>
                  <a:gd name="f98" fmla="*/ f75 1 f44"/>
                  <a:gd name="f99" fmla="*/ f76 1 f45"/>
                  <a:gd name="f100" fmla="*/ f77 1 f44"/>
                  <a:gd name="f101" fmla="*/ f78 1 f45"/>
                  <a:gd name="f102" fmla="*/ f79 1 f44"/>
                  <a:gd name="f103" fmla="*/ f80 1 f45"/>
                  <a:gd name="f104" fmla="*/ f81 1 f44"/>
                  <a:gd name="f105" fmla="*/ f82 1 f45"/>
                  <a:gd name="f106" fmla="*/ f83 1 f44"/>
                  <a:gd name="f107" fmla="*/ f84 1 f45"/>
                  <a:gd name="f108" fmla="*/ f85 f35 1"/>
                  <a:gd name="f109" fmla="*/ f86 f35 1"/>
                  <a:gd name="f110" fmla="*/ f88 f36 1"/>
                  <a:gd name="f111" fmla="*/ f87 f36 1"/>
                  <a:gd name="f112" fmla="*/ f89 f35 1"/>
                  <a:gd name="f113" fmla="*/ f90 f36 1"/>
                  <a:gd name="f114" fmla="*/ f91 f35 1"/>
                  <a:gd name="f115" fmla="*/ f92 f36 1"/>
                  <a:gd name="f116" fmla="*/ f93 f35 1"/>
                  <a:gd name="f117" fmla="*/ f94 f36 1"/>
                  <a:gd name="f118" fmla="*/ f95 f35 1"/>
                  <a:gd name="f119" fmla="*/ f96 f36 1"/>
                  <a:gd name="f120" fmla="*/ f97 f35 1"/>
                  <a:gd name="f121" fmla="*/ f98 f35 1"/>
                  <a:gd name="f122" fmla="*/ f99 f36 1"/>
                  <a:gd name="f123" fmla="*/ f100 f35 1"/>
                  <a:gd name="f124" fmla="*/ f101 f36 1"/>
                  <a:gd name="f125" fmla="*/ f102 f35 1"/>
                  <a:gd name="f126" fmla="*/ f103 f36 1"/>
                  <a:gd name="f127" fmla="*/ f104 f35 1"/>
                  <a:gd name="f128" fmla="*/ f105 f36 1"/>
                  <a:gd name="f129" fmla="*/ f106 f35 1"/>
                  <a:gd name="f130" fmla="*/ f107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19"/>
                  </a:cxn>
                  <a:cxn ang="f65">
                    <a:pos x="f121" y="f122"/>
                  </a:cxn>
                  <a:cxn ang="f65">
                    <a:pos x="f123" y="f124"/>
                  </a:cxn>
                  <a:cxn ang="f65">
                    <a:pos x="f125" y="f126"/>
                  </a:cxn>
                  <a:cxn ang="f65">
                    <a:pos x="f123" y="f117"/>
                  </a:cxn>
                  <a:cxn ang="f65">
                    <a:pos x="f127" y="f128"/>
                  </a:cxn>
                  <a:cxn ang="f65">
                    <a:pos x="f129" y="f130"/>
                  </a:cxn>
                  <a:cxn ang="f65">
                    <a:pos x="f112" y="f113"/>
                  </a:cxn>
                </a:cxnLst>
                <a:rect l="f108" t="f111" r="f109" b="f110"/>
                <a:pathLst>
                  <a:path w="28" h="34">
                    <a:moveTo>
                      <a:pt x="f8" y="f9"/>
                    </a:moveTo>
                    <a:cubicBezTo>
                      <a:pt x="f6" y="f10"/>
                      <a:pt x="f6" y="f11"/>
                      <a:pt x="f12" y="f13"/>
                    </a:cubicBezTo>
                    <a:cubicBezTo>
                      <a:pt x="f14" y="f15"/>
                      <a:pt x="f16" y="f17"/>
                      <a:pt x="f15" y="f18"/>
                    </a:cubicBezTo>
                    <a:cubicBezTo>
                      <a:pt x="f15" y="f8"/>
                      <a:pt x="f19" y="f12"/>
                      <a:pt x="f20" y="f8"/>
                    </a:cubicBezTo>
                    <a:cubicBezTo>
                      <a:pt x="f21" y="f14"/>
                      <a:pt x="f21" y="f18"/>
                      <a:pt x="f22" y="f8"/>
                    </a:cubicBezTo>
                    <a:cubicBezTo>
                      <a:pt x="f22" y="f12"/>
                      <a:pt x="f23" y="f24"/>
                      <a:pt x="f23" y="f24"/>
                    </a:cubicBezTo>
                    <a:cubicBezTo>
                      <a:pt x="f25" y="f26"/>
                      <a:pt x="f25" y="f7"/>
                      <a:pt x="f27" y="f28"/>
                    </a:cubicBezTo>
                    <a:cubicBezTo>
                      <a:pt x="f11" y="f29"/>
                      <a:pt x="f5" y="f24"/>
                      <a:pt x="f10" y="f12"/>
                    </a:cubicBezTo>
                    <a:cubicBezTo>
                      <a:pt x="f11" y="f8"/>
                      <a:pt x="f11" y="f18"/>
                      <a:pt x="f27" y="f18"/>
                    </a:cubicBezTo>
                    <a:cubicBezTo>
                      <a:pt x="f13" y="f17"/>
                      <a:pt x="f20" y="f15"/>
                      <a:pt x="f30" y="f23"/>
                    </a:cubicBezTo>
                    <a:cubicBezTo>
                      <a:pt x="f17" y="f25"/>
                      <a:pt x="f31" y="f27"/>
                      <a:pt x="f32" y="f10"/>
                    </a:cubicBezTo>
                    <a:cubicBezTo>
                      <a:pt x="f14" y="f9"/>
                      <a:pt x="f33" y="f5"/>
                      <a:pt x="f8" y="f9"/>
                    </a:cubicBezTo>
                    <a:close/>
                  </a:path>
                </a:pathLst>
              </a:custGeom>
              <a:solidFill>
                <a:srgbClr val="51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83">
                <a:extLst>
                  <a:ext uri="{FF2B5EF4-FFF2-40B4-BE49-F238E27FC236}">
                    <a16:creationId xmlns:a16="http://schemas.microsoft.com/office/drawing/2014/main" id="{10659649-DE14-4B66-22EC-9A7CA09DBFF9}"/>
                  </a:ext>
                </a:extLst>
              </p:cNvPr>
              <p:cNvSpPr/>
              <p:nvPr/>
            </p:nvSpPr>
            <p:spPr>
              <a:xfrm>
                <a:off x="4584701" y="2171699"/>
                <a:ext cx="120645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5"/>
                  <a:gd name="f8" fmla="val 13"/>
                  <a:gd name="f9" fmla="val 15"/>
                  <a:gd name="f10" fmla="val 2"/>
                  <a:gd name="f11" fmla="val 18"/>
                  <a:gd name="f12" fmla="val 3"/>
                  <a:gd name="f13" fmla="val 20"/>
                  <a:gd name="f14" fmla="val 4"/>
                  <a:gd name="f15" fmla="val 17"/>
                  <a:gd name="f16" fmla="val 8"/>
                  <a:gd name="f17" fmla="val 14"/>
                  <a:gd name="f18" fmla="val 9"/>
                  <a:gd name="f19" fmla="val 11"/>
                  <a:gd name="f20" fmla="val 19"/>
                  <a:gd name="f21" fmla="val 22"/>
                  <a:gd name="f22" fmla="val 12"/>
                  <a:gd name="f23" fmla="val 27"/>
                  <a:gd name="f24" fmla="val 29"/>
                  <a:gd name="f25" fmla="val 16"/>
                  <a:gd name="f26" fmla="val 26"/>
                  <a:gd name="f27" fmla="val 24"/>
                  <a:gd name="f28" fmla="val 23"/>
                  <a:gd name="f29" fmla="val 28"/>
                  <a:gd name="f30" fmla="val 30"/>
                  <a:gd name="f31" fmla="val 21"/>
                  <a:gd name="f32" fmla="val 31"/>
                  <a:gd name="f33" fmla="val 10"/>
                  <a:gd name="f34" fmla="val 6"/>
                  <a:gd name="f35" fmla="val 1"/>
                  <a:gd name="f36" fmla="val 5"/>
                  <a:gd name="f37" fmla="val 7"/>
                  <a:gd name="f38" fmla="+- 0 0 -90"/>
                  <a:gd name="f39" fmla="*/ f3 1 32"/>
                  <a:gd name="f40" fmla="*/ f4 1 25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2"/>
                  <a:gd name="f49" fmla="*/ f45 1 25"/>
                  <a:gd name="f50" fmla="*/ 13 f46 1"/>
                  <a:gd name="f51" fmla="*/ 0 f45 1"/>
                  <a:gd name="f52" fmla="*/ 20 f46 1"/>
                  <a:gd name="f53" fmla="*/ 4 f45 1"/>
                  <a:gd name="f54" fmla="*/ 14 f46 1"/>
                  <a:gd name="f55" fmla="*/ 9 f45 1"/>
                  <a:gd name="f56" fmla="*/ 22 f46 1"/>
                  <a:gd name="f57" fmla="*/ 12 f45 1"/>
                  <a:gd name="f58" fmla="*/ 11 f45 1"/>
                  <a:gd name="f59" fmla="*/ 29 f46 1"/>
                  <a:gd name="f60" fmla="*/ 15 f45 1"/>
                  <a:gd name="f61" fmla="*/ 17 f45 1"/>
                  <a:gd name="f62" fmla="*/ 15 f46 1"/>
                  <a:gd name="f63" fmla="*/ 14 f45 1"/>
                  <a:gd name="f64" fmla="*/ 26 f46 1"/>
                  <a:gd name="f65" fmla="*/ 20 f45 1"/>
                  <a:gd name="f66" fmla="*/ 31 f46 1"/>
                  <a:gd name="f67" fmla="*/ 23 f45 1"/>
                  <a:gd name="f68" fmla="*/ 32 f46 1"/>
                  <a:gd name="f69" fmla="*/ 24 f45 1"/>
                  <a:gd name="f70" fmla="*/ 21 f45 1"/>
                  <a:gd name="f71" fmla="*/ 12 f46 1"/>
                  <a:gd name="f72" fmla="*/ 10 f46 1"/>
                  <a:gd name="f73" fmla="*/ 25 f45 1"/>
                  <a:gd name="f74" fmla="*/ 0 f46 1"/>
                  <a:gd name="f75" fmla="*/ 3 f46 1"/>
                  <a:gd name="f76" fmla="*/ 5 f46 1"/>
                  <a:gd name="f77" fmla="*/ 9 f46 1"/>
                  <a:gd name="f78" fmla="*/ 6 f46 1"/>
                  <a:gd name="f79" fmla="*/ 4 f46 1"/>
                  <a:gd name="f80" fmla="*/ 10 f45 1"/>
                  <a:gd name="f81" fmla="+- f47 0 f1"/>
                  <a:gd name="f82" fmla="*/ f50 1 32"/>
                  <a:gd name="f83" fmla="*/ f51 1 25"/>
                  <a:gd name="f84" fmla="*/ f52 1 32"/>
                  <a:gd name="f85" fmla="*/ f53 1 25"/>
                  <a:gd name="f86" fmla="*/ f54 1 32"/>
                  <a:gd name="f87" fmla="*/ f55 1 25"/>
                  <a:gd name="f88" fmla="*/ f56 1 32"/>
                  <a:gd name="f89" fmla="*/ f57 1 25"/>
                  <a:gd name="f90" fmla="*/ f58 1 25"/>
                  <a:gd name="f91" fmla="*/ f59 1 32"/>
                  <a:gd name="f92" fmla="*/ f60 1 25"/>
                  <a:gd name="f93" fmla="*/ f61 1 25"/>
                  <a:gd name="f94" fmla="*/ f62 1 32"/>
                  <a:gd name="f95" fmla="*/ f63 1 25"/>
                  <a:gd name="f96" fmla="*/ f64 1 32"/>
                  <a:gd name="f97" fmla="*/ f65 1 25"/>
                  <a:gd name="f98" fmla="*/ f66 1 32"/>
                  <a:gd name="f99" fmla="*/ f67 1 25"/>
                  <a:gd name="f100" fmla="*/ f68 1 32"/>
                  <a:gd name="f101" fmla="*/ f69 1 25"/>
                  <a:gd name="f102" fmla="*/ f70 1 25"/>
                  <a:gd name="f103" fmla="*/ f71 1 32"/>
                  <a:gd name="f104" fmla="*/ f72 1 32"/>
                  <a:gd name="f105" fmla="*/ f73 1 25"/>
                  <a:gd name="f106" fmla="*/ f74 1 32"/>
                  <a:gd name="f107" fmla="*/ f75 1 32"/>
                  <a:gd name="f108" fmla="*/ f76 1 32"/>
                  <a:gd name="f109" fmla="*/ f77 1 32"/>
                  <a:gd name="f110" fmla="*/ f78 1 32"/>
                  <a:gd name="f111" fmla="*/ f79 1 32"/>
                  <a:gd name="f112" fmla="*/ f80 1 25"/>
                  <a:gd name="f113" fmla="*/ 0 1 f48"/>
                  <a:gd name="f114" fmla="*/ f42 1 f48"/>
                  <a:gd name="f115" fmla="*/ 0 1 f49"/>
                  <a:gd name="f116" fmla="*/ f43 1 f49"/>
                  <a:gd name="f117" fmla="*/ f82 1 f48"/>
                  <a:gd name="f118" fmla="*/ f83 1 f49"/>
                  <a:gd name="f119" fmla="*/ f84 1 f48"/>
                  <a:gd name="f120" fmla="*/ f85 1 f49"/>
                  <a:gd name="f121" fmla="*/ f86 1 f48"/>
                  <a:gd name="f122" fmla="*/ f87 1 f49"/>
                  <a:gd name="f123" fmla="*/ f88 1 f48"/>
                  <a:gd name="f124" fmla="*/ f89 1 f49"/>
                  <a:gd name="f125" fmla="*/ f90 1 f49"/>
                  <a:gd name="f126" fmla="*/ f91 1 f48"/>
                  <a:gd name="f127" fmla="*/ f92 1 f49"/>
                  <a:gd name="f128" fmla="*/ f93 1 f49"/>
                  <a:gd name="f129" fmla="*/ f94 1 f48"/>
                  <a:gd name="f130" fmla="*/ f95 1 f49"/>
                  <a:gd name="f131" fmla="*/ f96 1 f48"/>
                  <a:gd name="f132" fmla="*/ f97 1 f49"/>
                  <a:gd name="f133" fmla="*/ f98 1 f48"/>
                  <a:gd name="f134" fmla="*/ f99 1 f49"/>
                  <a:gd name="f135" fmla="*/ f100 1 f48"/>
                  <a:gd name="f136" fmla="*/ f101 1 f49"/>
                  <a:gd name="f137" fmla="*/ f102 1 f49"/>
                  <a:gd name="f138" fmla="*/ f103 1 f48"/>
                  <a:gd name="f139" fmla="*/ f104 1 f48"/>
                  <a:gd name="f140" fmla="*/ f105 1 f49"/>
                  <a:gd name="f141" fmla="*/ f106 1 f48"/>
                  <a:gd name="f142" fmla="*/ f107 1 f48"/>
                  <a:gd name="f143" fmla="*/ f108 1 f48"/>
                  <a:gd name="f144" fmla="*/ f109 1 f48"/>
                  <a:gd name="f145" fmla="*/ f110 1 f48"/>
                  <a:gd name="f146" fmla="*/ f111 1 f48"/>
                  <a:gd name="f147" fmla="*/ f112 1 f49"/>
                  <a:gd name="f148" fmla="*/ f113 f39 1"/>
                  <a:gd name="f149" fmla="*/ f114 f39 1"/>
                  <a:gd name="f150" fmla="*/ f116 f40 1"/>
                  <a:gd name="f151" fmla="*/ f115 f40 1"/>
                  <a:gd name="f152" fmla="*/ f117 f39 1"/>
                  <a:gd name="f153" fmla="*/ f118 f40 1"/>
                  <a:gd name="f154" fmla="*/ f119 f39 1"/>
                  <a:gd name="f155" fmla="*/ f120 f40 1"/>
                  <a:gd name="f156" fmla="*/ f121 f39 1"/>
                  <a:gd name="f157" fmla="*/ f122 f40 1"/>
                  <a:gd name="f158" fmla="*/ f123 f39 1"/>
                  <a:gd name="f159" fmla="*/ f124 f40 1"/>
                  <a:gd name="f160" fmla="*/ f125 f40 1"/>
                  <a:gd name="f161" fmla="*/ f126 f39 1"/>
                  <a:gd name="f162" fmla="*/ f127 f40 1"/>
                  <a:gd name="f163" fmla="*/ f128 f40 1"/>
                  <a:gd name="f164" fmla="*/ f129 f39 1"/>
                  <a:gd name="f165" fmla="*/ f130 f40 1"/>
                  <a:gd name="f166" fmla="*/ f131 f39 1"/>
                  <a:gd name="f167" fmla="*/ f132 f40 1"/>
                  <a:gd name="f168" fmla="*/ f133 f39 1"/>
                  <a:gd name="f169" fmla="*/ f134 f40 1"/>
                  <a:gd name="f170" fmla="*/ f135 f39 1"/>
                  <a:gd name="f171" fmla="*/ f136 f40 1"/>
                  <a:gd name="f172" fmla="*/ f137 f40 1"/>
                  <a:gd name="f173" fmla="*/ f138 f39 1"/>
                  <a:gd name="f174" fmla="*/ f139 f39 1"/>
                  <a:gd name="f175" fmla="*/ f140 f40 1"/>
                  <a:gd name="f176" fmla="*/ f141 f39 1"/>
                  <a:gd name="f177" fmla="*/ f142 f39 1"/>
                  <a:gd name="f178" fmla="*/ f143 f39 1"/>
                  <a:gd name="f179" fmla="*/ f144 f39 1"/>
                  <a:gd name="f180" fmla="*/ f145 f39 1"/>
                  <a:gd name="f181" fmla="*/ f146 f39 1"/>
                  <a:gd name="f182" fmla="*/ f147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52" y="f153"/>
                  </a:cxn>
                  <a:cxn ang="f81">
                    <a:pos x="f154" y="f155"/>
                  </a:cxn>
                  <a:cxn ang="f81">
                    <a:pos x="f156" y="f157"/>
                  </a:cxn>
                  <a:cxn ang="f81">
                    <a:pos x="f158" y="f159"/>
                  </a:cxn>
                  <a:cxn ang="f81">
                    <a:pos x="f158" y="f160"/>
                  </a:cxn>
                  <a:cxn ang="f81">
                    <a:pos x="f161" y="f162"/>
                  </a:cxn>
                  <a:cxn ang="f81">
                    <a:pos x="f161" y="f163"/>
                  </a:cxn>
                  <a:cxn ang="f81">
                    <a:pos x="f158" y="f162"/>
                  </a:cxn>
                  <a:cxn ang="f81">
                    <a:pos x="f164" y="f165"/>
                  </a:cxn>
                  <a:cxn ang="f81">
                    <a:pos x="f166" y="f167"/>
                  </a:cxn>
                  <a:cxn ang="f81">
                    <a:pos x="f168" y="f169"/>
                  </a:cxn>
                  <a:cxn ang="f81">
                    <a:pos x="f170" y="f171"/>
                  </a:cxn>
                  <a:cxn ang="f81">
                    <a:pos x="f161" y="f171"/>
                  </a:cxn>
                  <a:cxn ang="f81">
                    <a:pos x="f154" y="f172"/>
                  </a:cxn>
                  <a:cxn ang="f81">
                    <a:pos x="f173" y="f171"/>
                  </a:cxn>
                  <a:cxn ang="f81">
                    <a:pos x="f174" y="f175"/>
                  </a:cxn>
                  <a:cxn ang="f81">
                    <a:pos x="f176" y="f172"/>
                  </a:cxn>
                  <a:cxn ang="f81">
                    <a:pos x="f177" y="f167"/>
                  </a:cxn>
                  <a:cxn ang="f81">
                    <a:pos x="f176" y="f163"/>
                  </a:cxn>
                  <a:cxn ang="f81">
                    <a:pos x="f178" y="f162"/>
                  </a:cxn>
                  <a:cxn ang="f81">
                    <a:pos x="f179" y="f165"/>
                  </a:cxn>
                  <a:cxn ang="f81">
                    <a:pos x="f180" y="f159"/>
                  </a:cxn>
                  <a:cxn ang="f81">
                    <a:pos x="f181" y="f182"/>
                  </a:cxn>
                  <a:cxn ang="f81">
                    <a:pos x="f180" y="f157"/>
                  </a:cxn>
                  <a:cxn ang="f81">
                    <a:pos x="f156" y="f155"/>
                  </a:cxn>
                  <a:cxn ang="f81">
                    <a:pos x="f174" y="f155"/>
                  </a:cxn>
                  <a:cxn ang="f81">
                    <a:pos x="f152" y="f153"/>
                  </a:cxn>
                </a:cxnLst>
                <a:rect l="f148" t="f151" r="f149" b="f150"/>
                <a:pathLst>
                  <a:path w="32" h="25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5" y="f16"/>
                      <a:pt x="f17" y="f18"/>
                    </a:cubicBezTo>
                    <a:cubicBezTo>
                      <a:pt x="f15" y="f19"/>
                      <a:pt x="f20" y="f19"/>
                      <a:pt x="f21" y="f22"/>
                    </a:cubicBezTo>
                    <a:cubicBezTo>
                      <a:pt x="f21" y="f22"/>
                      <a:pt x="f21" y="f19"/>
                      <a:pt x="f21" y="f19"/>
                    </a:cubicBezTo>
                    <a:cubicBezTo>
                      <a:pt x="f7" y="f22"/>
                      <a:pt x="f23" y="f8"/>
                      <a:pt x="f24" y="f9"/>
                    </a:cubicBezTo>
                    <a:cubicBezTo>
                      <a:pt x="f24" y="f9"/>
                      <a:pt x="f24" y="f25"/>
                      <a:pt x="f24" y="f15"/>
                    </a:cubicBezTo>
                    <a:cubicBezTo>
                      <a:pt x="f26" y="f15"/>
                      <a:pt x="f27" y="f25"/>
                      <a:pt x="f21" y="f9"/>
                    </a:cubicBezTo>
                    <a:cubicBezTo>
                      <a:pt x="f13" y="f17"/>
                      <a:pt x="f11" y="f17"/>
                      <a:pt x="f9" y="f17"/>
                    </a:cubicBezTo>
                    <a:cubicBezTo>
                      <a:pt x="f20" y="f15"/>
                      <a:pt x="f28" y="f11"/>
                      <a:pt x="f26" y="f13"/>
                    </a:cubicBezTo>
                    <a:cubicBezTo>
                      <a:pt x="f29" y="f13"/>
                      <a:pt x="f30" y="f31"/>
                      <a:pt x="f32" y="f28"/>
                    </a:cubicBezTo>
                    <a:cubicBezTo>
                      <a:pt x="f32" y="f28"/>
                      <a:pt x="f6" y="f27"/>
                      <a:pt x="f6" y="f27"/>
                    </a:cubicBezTo>
                    <a:cubicBezTo>
                      <a:pt x="f32" y="f7"/>
                      <a:pt x="f30" y="f27"/>
                      <a:pt x="f24" y="f27"/>
                    </a:cubicBezTo>
                    <a:cubicBezTo>
                      <a:pt x="f26" y="f28"/>
                      <a:pt x="f28" y="f28"/>
                      <a:pt x="f13" y="f31"/>
                    </a:cubicBezTo>
                    <a:cubicBezTo>
                      <a:pt x="f25" y="f20"/>
                      <a:pt x="f9" y="f20"/>
                      <a:pt x="f22" y="f27"/>
                    </a:cubicBezTo>
                    <a:cubicBezTo>
                      <a:pt x="f19" y="f27"/>
                      <a:pt x="f19" y="f27"/>
                      <a:pt x="f33" y="f7"/>
                    </a:cubicBezTo>
                    <a:cubicBezTo>
                      <a:pt x="f34" y="f7"/>
                      <a:pt x="f12" y="f27"/>
                      <a:pt x="f5" y="f31"/>
                    </a:cubicBezTo>
                    <a:cubicBezTo>
                      <a:pt x="f35" y="f31"/>
                      <a:pt x="f10" y="f13"/>
                      <a:pt x="f12" y="f13"/>
                    </a:cubicBezTo>
                    <a:cubicBezTo>
                      <a:pt x="f12" y="f11"/>
                      <a:pt x="f5" y="f13"/>
                      <a:pt x="f5" y="f15"/>
                    </a:cubicBezTo>
                    <a:cubicBezTo>
                      <a:pt x="f5" y="f22"/>
                      <a:pt x="f14" y="f9"/>
                      <a:pt x="f36" y="f9"/>
                    </a:cubicBezTo>
                    <a:cubicBezTo>
                      <a:pt x="f34" y="f9"/>
                      <a:pt x="f16" y="f25"/>
                      <a:pt x="f18" y="f17"/>
                    </a:cubicBezTo>
                    <a:cubicBezTo>
                      <a:pt x="f18" y="f8"/>
                      <a:pt x="f37" y="f8"/>
                      <a:pt x="f34" y="f22"/>
                    </a:cubicBezTo>
                    <a:cubicBezTo>
                      <a:pt x="f36" y="f19"/>
                      <a:pt x="f14" y="f22"/>
                      <a:pt x="f14" y="f33"/>
                    </a:cubicBezTo>
                    <a:cubicBezTo>
                      <a:pt x="f14" y="f18"/>
                      <a:pt x="f36" y="f18"/>
                      <a:pt x="f34" y="f18"/>
                    </a:cubicBezTo>
                    <a:cubicBezTo>
                      <a:pt x="f18" y="f16"/>
                      <a:pt x="f19" y="f14"/>
                      <a:pt x="f17" y="f14"/>
                    </a:cubicBezTo>
                    <a:cubicBezTo>
                      <a:pt x="f8" y="f14"/>
                      <a:pt x="f22" y="f14"/>
                      <a:pt x="f33" y="f14"/>
                    </a:cubicBezTo>
                    <a:cubicBezTo>
                      <a:pt x="f19" y="f10"/>
                      <a:pt x="f22" y="f35"/>
                      <a:pt x="f8" y="f5"/>
                    </a:cubicBezTo>
                    <a:close/>
                  </a:path>
                </a:pathLst>
              </a:custGeom>
              <a:solidFill>
                <a:srgbClr val="1F24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84">
                <a:extLst>
                  <a:ext uri="{FF2B5EF4-FFF2-40B4-BE49-F238E27FC236}">
                    <a16:creationId xmlns:a16="http://schemas.microsoft.com/office/drawing/2014/main" id="{68DD0527-2BB3-5676-506D-5A5F3535FDF7}"/>
                  </a:ext>
                </a:extLst>
              </p:cNvPr>
              <p:cNvSpPr/>
              <p:nvPr/>
            </p:nvSpPr>
            <p:spPr>
              <a:xfrm>
                <a:off x="4859341" y="1803397"/>
                <a:ext cx="93661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8"/>
                  <a:gd name="f8" fmla="val 6"/>
                  <a:gd name="f9" fmla="val 23"/>
                  <a:gd name="f10" fmla="val 10"/>
                  <a:gd name="f11" fmla="val 22"/>
                  <a:gd name="f12" fmla="val 14"/>
                  <a:gd name="f13" fmla="val 18"/>
                  <a:gd name="f14" fmla="val 19"/>
                  <a:gd name="f15" fmla="val 15"/>
                  <a:gd name="f16" fmla="val 13"/>
                  <a:gd name="f17" fmla="val 20"/>
                  <a:gd name="f18" fmla="val 12"/>
                  <a:gd name="f19" fmla="val 21"/>
                  <a:gd name="f20" fmla="val 11"/>
                  <a:gd name="f21" fmla="val 9"/>
                  <a:gd name="f22" fmla="val 8"/>
                  <a:gd name="f23" fmla="val 26"/>
                  <a:gd name="f24" fmla="val 27"/>
                  <a:gd name="f25" fmla="val 16"/>
                  <a:gd name="f26" fmla="val 7"/>
                  <a:gd name="f27" fmla="val 4"/>
                  <a:gd name="f28" fmla="val 3"/>
                  <a:gd name="f29" fmla="val 1"/>
                  <a:gd name="f30" fmla="val 17"/>
                  <a:gd name="f31" fmla="val 5"/>
                  <a:gd name="f32" fmla="val 2"/>
                  <a:gd name="f33" fmla="val 24"/>
                  <a:gd name="f34" fmla="+- 0 0 -90"/>
                  <a:gd name="f35" fmla="*/ f3 1 25"/>
                  <a:gd name="f36" fmla="*/ f4 1 28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5"/>
                  <a:gd name="f45" fmla="*/ f41 1 28"/>
                  <a:gd name="f46" fmla="*/ 25 f42 1"/>
                  <a:gd name="f47" fmla="*/ 6 f41 1"/>
                  <a:gd name="f48" fmla="*/ 18 f42 1"/>
                  <a:gd name="f49" fmla="*/ 18 f41 1"/>
                  <a:gd name="f50" fmla="*/ 20 f42 1"/>
                  <a:gd name="f51" fmla="*/ 12 f41 1"/>
                  <a:gd name="f52" fmla="*/ 21 f42 1"/>
                  <a:gd name="f53" fmla="*/ 9 f41 1"/>
                  <a:gd name="f54" fmla="*/ 10 f41 1"/>
                  <a:gd name="f55" fmla="*/ 13 f42 1"/>
                  <a:gd name="f56" fmla="*/ 22 f41 1"/>
                  <a:gd name="f57" fmla="*/ 12 f42 1"/>
                  <a:gd name="f58" fmla="*/ 26 f41 1"/>
                  <a:gd name="f59" fmla="*/ 10 f42 1"/>
                  <a:gd name="f60" fmla="*/ 27 f41 1"/>
                  <a:gd name="f61" fmla="*/ 25 f41 1"/>
                  <a:gd name="f62" fmla="*/ 16 f41 1"/>
                  <a:gd name="f63" fmla="*/ 6 f42 1"/>
                  <a:gd name="f64" fmla="*/ 20 f41 1"/>
                  <a:gd name="f65" fmla="*/ 3 f42 1"/>
                  <a:gd name="f66" fmla="*/ 1 f42 1"/>
                  <a:gd name="f67" fmla="*/ 19 f41 1"/>
                  <a:gd name="f68" fmla="*/ 0 f42 1"/>
                  <a:gd name="f69" fmla="*/ 15 f41 1"/>
                  <a:gd name="f70" fmla="*/ 5 f42 1"/>
                  <a:gd name="f71" fmla="*/ 5 f41 1"/>
                  <a:gd name="f72" fmla="*/ 16 f42 1"/>
                  <a:gd name="f73" fmla="*/ 3 f41 1"/>
                  <a:gd name="f74" fmla="*/ 19 f42 1"/>
                  <a:gd name="f75" fmla="*/ 4 f41 1"/>
                  <a:gd name="f76" fmla="*/ 24 f42 1"/>
                  <a:gd name="f77" fmla="*/ 2 f41 1"/>
                  <a:gd name="f78" fmla="+- f43 0 f1"/>
                  <a:gd name="f79" fmla="*/ f46 1 25"/>
                  <a:gd name="f80" fmla="*/ f47 1 28"/>
                  <a:gd name="f81" fmla="*/ f48 1 25"/>
                  <a:gd name="f82" fmla="*/ f49 1 28"/>
                  <a:gd name="f83" fmla="*/ f50 1 25"/>
                  <a:gd name="f84" fmla="*/ f51 1 28"/>
                  <a:gd name="f85" fmla="*/ f52 1 25"/>
                  <a:gd name="f86" fmla="*/ f53 1 28"/>
                  <a:gd name="f87" fmla="*/ f54 1 28"/>
                  <a:gd name="f88" fmla="*/ f55 1 25"/>
                  <a:gd name="f89" fmla="*/ f56 1 28"/>
                  <a:gd name="f90" fmla="*/ f57 1 25"/>
                  <a:gd name="f91" fmla="*/ f58 1 28"/>
                  <a:gd name="f92" fmla="*/ f59 1 25"/>
                  <a:gd name="f93" fmla="*/ f60 1 28"/>
                  <a:gd name="f94" fmla="*/ f61 1 28"/>
                  <a:gd name="f95" fmla="*/ f62 1 28"/>
                  <a:gd name="f96" fmla="*/ f63 1 25"/>
                  <a:gd name="f97" fmla="*/ f64 1 28"/>
                  <a:gd name="f98" fmla="*/ f65 1 25"/>
                  <a:gd name="f99" fmla="*/ f66 1 25"/>
                  <a:gd name="f100" fmla="*/ f67 1 28"/>
                  <a:gd name="f101" fmla="*/ f68 1 25"/>
                  <a:gd name="f102" fmla="*/ f69 1 28"/>
                  <a:gd name="f103" fmla="*/ f70 1 25"/>
                  <a:gd name="f104" fmla="*/ f71 1 28"/>
                  <a:gd name="f105" fmla="*/ f72 1 25"/>
                  <a:gd name="f106" fmla="*/ f73 1 28"/>
                  <a:gd name="f107" fmla="*/ f74 1 25"/>
                  <a:gd name="f108" fmla="*/ f75 1 28"/>
                  <a:gd name="f109" fmla="*/ f76 1 25"/>
                  <a:gd name="f110" fmla="*/ f77 1 28"/>
                  <a:gd name="f111" fmla="*/ 0 1 f44"/>
                  <a:gd name="f112" fmla="*/ f38 1 f44"/>
                  <a:gd name="f113" fmla="*/ 0 1 f45"/>
                  <a:gd name="f114" fmla="*/ f39 1 f45"/>
                  <a:gd name="f115" fmla="*/ f79 1 f44"/>
                  <a:gd name="f116" fmla="*/ f80 1 f45"/>
                  <a:gd name="f117" fmla="*/ f81 1 f44"/>
                  <a:gd name="f118" fmla="*/ f82 1 f45"/>
                  <a:gd name="f119" fmla="*/ f83 1 f44"/>
                  <a:gd name="f120" fmla="*/ f84 1 f45"/>
                  <a:gd name="f121" fmla="*/ f85 1 f44"/>
                  <a:gd name="f122" fmla="*/ f86 1 f45"/>
                  <a:gd name="f123" fmla="*/ f87 1 f45"/>
                  <a:gd name="f124" fmla="*/ f88 1 f44"/>
                  <a:gd name="f125" fmla="*/ f89 1 f45"/>
                  <a:gd name="f126" fmla="*/ f90 1 f44"/>
                  <a:gd name="f127" fmla="*/ f91 1 f45"/>
                  <a:gd name="f128" fmla="*/ f92 1 f44"/>
                  <a:gd name="f129" fmla="*/ f93 1 f45"/>
                  <a:gd name="f130" fmla="*/ f94 1 f45"/>
                  <a:gd name="f131" fmla="*/ f95 1 f45"/>
                  <a:gd name="f132" fmla="*/ f96 1 f44"/>
                  <a:gd name="f133" fmla="*/ f97 1 f45"/>
                  <a:gd name="f134" fmla="*/ f98 1 f44"/>
                  <a:gd name="f135" fmla="*/ f99 1 f44"/>
                  <a:gd name="f136" fmla="*/ f100 1 f45"/>
                  <a:gd name="f137" fmla="*/ f101 1 f44"/>
                  <a:gd name="f138" fmla="*/ f102 1 f45"/>
                  <a:gd name="f139" fmla="*/ f103 1 f44"/>
                  <a:gd name="f140" fmla="*/ f104 1 f45"/>
                  <a:gd name="f141" fmla="*/ f105 1 f44"/>
                  <a:gd name="f142" fmla="*/ f106 1 f45"/>
                  <a:gd name="f143" fmla="*/ f107 1 f44"/>
                  <a:gd name="f144" fmla="*/ f108 1 f45"/>
                  <a:gd name="f145" fmla="*/ f109 1 f44"/>
                  <a:gd name="f146" fmla="*/ f110 1 f45"/>
                  <a:gd name="f147" fmla="*/ f111 f35 1"/>
                  <a:gd name="f148" fmla="*/ f112 f35 1"/>
                  <a:gd name="f149" fmla="*/ f114 f36 1"/>
                  <a:gd name="f150" fmla="*/ f113 f36 1"/>
                  <a:gd name="f151" fmla="*/ f115 f35 1"/>
                  <a:gd name="f152" fmla="*/ f116 f36 1"/>
                  <a:gd name="f153" fmla="*/ f117 f35 1"/>
                  <a:gd name="f154" fmla="*/ f118 f36 1"/>
                  <a:gd name="f155" fmla="*/ f119 f35 1"/>
                  <a:gd name="f156" fmla="*/ f120 f36 1"/>
                  <a:gd name="f157" fmla="*/ f121 f35 1"/>
                  <a:gd name="f158" fmla="*/ f122 f36 1"/>
                  <a:gd name="f159" fmla="*/ f123 f36 1"/>
                  <a:gd name="f160" fmla="*/ f124 f35 1"/>
                  <a:gd name="f161" fmla="*/ f125 f36 1"/>
                  <a:gd name="f162" fmla="*/ f126 f35 1"/>
                  <a:gd name="f163" fmla="*/ f127 f36 1"/>
                  <a:gd name="f164" fmla="*/ f128 f35 1"/>
                  <a:gd name="f165" fmla="*/ f129 f36 1"/>
                  <a:gd name="f166" fmla="*/ f130 f36 1"/>
                  <a:gd name="f167" fmla="*/ f131 f36 1"/>
                  <a:gd name="f168" fmla="*/ f132 f35 1"/>
                  <a:gd name="f169" fmla="*/ f133 f36 1"/>
                  <a:gd name="f170" fmla="*/ f134 f35 1"/>
                  <a:gd name="f171" fmla="*/ f135 f35 1"/>
                  <a:gd name="f172" fmla="*/ f136 f36 1"/>
                  <a:gd name="f173" fmla="*/ f137 f35 1"/>
                  <a:gd name="f174" fmla="*/ f138 f36 1"/>
                  <a:gd name="f175" fmla="*/ f139 f35 1"/>
                  <a:gd name="f176" fmla="*/ f140 f36 1"/>
                  <a:gd name="f177" fmla="*/ f141 f35 1"/>
                  <a:gd name="f178" fmla="*/ f142 f36 1"/>
                  <a:gd name="f179" fmla="*/ f143 f35 1"/>
                  <a:gd name="f180" fmla="*/ f144 f36 1"/>
                  <a:gd name="f181" fmla="*/ f145 f35 1"/>
                  <a:gd name="f182" fmla="*/ f1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51" y="f152"/>
                  </a:cxn>
                  <a:cxn ang="f78">
                    <a:pos x="f153" y="f154"/>
                  </a:cxn>
                  <a:cxn ang="f78">
                    <a:pos x="f155" y="f156"/>
                  </a:cxn>
                  <a:cxn ang="f78">
                    <a:pos x="f157" y="f158"/>
                  </a:cxn>
                  <a:cxn ang="f78">
                    <a:pos x="f153" y="f159"/>
                  </a:cxn>
                  <a:cxn ang="f78">
                    <a:pos x="f160" y="f161"/>
                  </a:cxn>
                  <a:cxn ang="f78">
                    <a:pos x="f162" y="f163"/>
                  </a:cxn>
                  <a:cxn ang="f78">
                    <a:pos x="f164" y="f165"/>
                  </a:cxn>
                  <a:cxn ang="f78">
                    <a:pos x="f164" y="f166"/>
                  </a:cxn>
                  <a:cxn ang="f78">
                    <a:pos x="f162" y="f167"/>
                  </a:cxn>
                  <a:cxn ang="f78">
                    <a:pos x="f168" y="f169"/>
                  </a:cxn>
                  <a:cxn ang="f78">
                    <a:pos x="f170" y="f161"/>
                  </a:cxn>
                  <a:cxn ang="f78">
                    <a:pos x="f171" y="f172"/>
                  </a:cxn>
                  <a:cxn ang="f78">
                    <a:pos x="f173" y="f174"/>
                  </a:cxn>
                  <a:cxn ang="f78">
                    <a:pos x="f175" y="f176"/>
                  </a:cxn>
                  <a:cxn ang="f78">
                    <a:pos x="f164" y="f176"/>
                  </a:cxn>
                  <a:cxn ang="f78">
                    <a:pos x="f160" y="f176"/>
                  </a:cxn>
                  <a:cxn ang="f78">
                    <a:pos x="f177" y="f178"/>
                  </a:cxn>
                  <a:cxn ang="f78">
                    <a:pos x="f179" y="f180"/>
                  </a:cxn>
                  <a:cxn ang="f78">
                    <a:pos x="f181" y="f182"/>
                  </a:cxn>
                  <a:cxn ang="f78">
                    <a:pos x="f151" y="f152"/>
                  </a:cxn>
                </a:cxnLst>
                <a:rect l="f147" t="f150" r="f148" b="f149"/>
                <a:pathLst>
                  <a:path w="25" h="28">
                    <a:moveTo>
                      <a:pt x="f6" y="f8"/>
                    </a:moveTo>
                    <a:cubicBezTo>
                      <a:pt x="f9" y="f10"/>
                      <a:pt x="f11" y="f12"/>
                      <a:pt x="f13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11" y="f10"/>
                      <a:pt x="f19" y="f21"/>
                    </a:cubicBezTo>
                    <a:cubicBezTo>
                      <a:pt x="f14" y="f22"/>
                      <a:pt x="f14" y="f10"/>
                      <a:pt x="f13" y="f10"/>
                    </a:cubicBezTo>
                    <a:cubicBezTo>
                      <a:pt x="f15" y="f12"/>
                      <a:pt x="f12" y="f13"/>
                      <a:pt x="f16" y="f11"/>
                    </a:cubicBezTo>
                    <a:cubicBezTo>
                      <a:pt x="f18" y="f9"/>
                      <a:pt x="f18" y="f6"/>
                      <a:pt x="f18" y="f23"/>
                    </a:cubicBezTo>
                    <a:cubicBezTo>
                      <a:pt x="f20" y="f24"/>
                      <a:pt x="f20" y="f7"/>
                      <a:pt x="f10" y="f24"/>
                    </a:cubicBezTo>
                    <a:cubicBezTo>
                      <a:pt x="f21" y="f24"/>
                      <a:pt x="f10" y="f23"/>
                      <a:pt x="f10" y="f6"/>
                    </a:cubicBezTo>
                    <a:cubicBezTo>
                      <a:pt x="f21" y="f19"/>
                      <a:pt x="f20" y="f14"/>
                      <a:pt x="f18" y="f25"/>
                    </a:cubicBezTo>
                    <a:cubicBezTo>
                      <a:pt x="f21" y="f25"/>
                      <a:pt x="f26" y="f25"/>
                      <a:pt x="f8" y="f17"/>
                    </a:cubicBezTo>
                    <a:cubicBezTo>
                      <a:pt x="f8" y="f11"/>
                      <a:pt x="f27" y="f11"/>
                      <a:pt x="f28" y="f11"/>
                    </a:cubicBezTo>
                    <a:cubicBezTo>
                      <a:pt x="f29" y="f11"/>
                      <a:pt x="f29" y="f17"/>
                      <a:pt x="f29" y="f14"/>
                    </a:cubicBezTo>
                    <a:cubicBezTo>
                      <a:pt x="f5" y="f30"/>
                      <a:pt x="f29" y="f25"/>
                      <a:pt x="f5" y="f15"/>
                    </a:cubicBezTo>
                    <a:cubicBezTo>
                      <a:pt x="f29" y="f20"/>
                      <a:pt x="f28" y="f22"/>
                      <a:pt x="f31" y="f31"/>
                    </a:cubicBezTo>
                    <a:cubicBezTo>
                      <a:pt x="f26" y="f28"/>
                      <a:pt x="f21" y="f8"/>
                      <a:pt x="f10" y="f31"/>
                    </a:cubicBezTo>
                    <a:cubicBezTo>
                      <a:pt x="f20" y="f29"/>
                      <a:pt x="f18" y="f32"/>
                      <a:pt x="f16" y="f31"/>
                    </a:cubicBezTo>
                    <a:cubicBezTo>
                      <a:pt x="f16" y="f8"/>
                      <a:pt x="f15" y="f28"/>
                      <a:pt x="f25" y="f28"/>
                    </a:cubicBezTo>
                    <a:cubicBezTo>
                      <a:pt x="f30" y="f28"/>
                      <a:pt x="f13" y="f5"/>
                      <a:pt x="f14" y="f27"/>
                    </a:cubicBezTo>
                    <a:cubicBezTo>
                      <a:pt x="f17" y="f31"/>
                      <a:pt x="f11" y="f28"/>
                      <a:pt x="f33" y="f32"/>
                    </a:cubicBezTo>
                    <a:cubicBezTo>
                      <a:pt x="f33" y="f27"/>
                      <a:pt x="f33" y="f31"/>
                      <a:pt x="f6" y="f8"/>
                    </a:cubicBezTo>
                    <a:close/>
                  </a:path>
                </a:pathLst>
              </a:custGeom>
              <a:solidFill>
                <a:srgbClr val="23294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85">
                <a:extLst>
                  <a:ext uri="{FF2B5EF4-FFF2-40B4-BE49-F238E27FC236}">
                    <a16:creationId xmlns:a16="http://schemas.microsoft.com/office/drawing/2014/main" id="{27912A98-EAEB-0808-2C72-048BEEB4C3CE}"/>
                  </a:ext>
                </a:extLst>
              </p:cNvPr>
              <p:cNvSpPr/>
              <p:nvPr/>
            </p:nvSpPr>
            <p:spPr>
              <a:xfrm>
                <a:off x="4321170" y="1676396"/>
                <a:ext cx="93661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6"/>
                  <a:gd name="f8" fmla="val 22"/>
                  <a:gd name="f9" fmla="val 4"/>
                  <a:gd name="f10" fmla="val 24"/>
                  <a:gd name="f11" fmla="val 7"/>
                  <a:gd name="f12" fmla="val 8"/>
                  <a:gd name="f13" fmla="val 20"/>
                  <a:gd name="f14" fmla="val 18"/>
                  <a:gd name="f15" fmla="val 9"/>
                  <a:gd name="f16" fmla="val 16"/>
                  <a:gd name="f17" fmla="val 10"/>
                  <a:gd name="f18" fmla="val 12"/>
                  <a:gd name="f19" fmla="val 14"/>
                  <a:gd name="f20" fmla="val 19"/>
                  <a:gd name="f21" fmla="val 13"/>
                  <a:gd name="f22" fmla="val 21"/>
                  <a:gd name="f23" fmla="val 23"/>
                  <a:gd name="f24" fmla="val 17"/>
                  <a:gd name="f25" fmla="val 15"/>
                  <a:gd name="f26" fmla="val 5"/>
                  <a:gd name="f27" fmla="val 3"/>
                  <a:gd name="f28" fmla="val 1"/>
                  <a:gd name="f29" fmla="val 2"/>
                  <a:gd name="f30" fmla="val 6"/>
                  <a:gd name="f31" fmla="val 11"/>
                  <a:gd name="f32" fmla="+- 0 0 -90"/>
                  <a:gd name="f33" fmla="*/ f3 1 25"/>
                  <a:gd name="f34" fmla="*/ f4 1 2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5"/>
                  <a:gd name="f43" fmla="*/ f39 1 26"/>
                  <a:gd name="f44" fmla="*/ 22 f40 1"/>
                  <a:gd name="f45" fmla="*/ 4 f39 1"/>
                  <a:gd name="f46" fmla="*/ 20 f40 1"/>
                  <a:gd name="f47" fmla="*/ 8 f39 1"/>
                  <a:gd name="f48" fmla="*/ 16 f40 1"/>
                  <a:gd name="f49" fmla="*/ 12 f39 1"/>
                  <a:gd name="f50" fmla="*/ 14 f39 1"/>
                  <a:gd name="f51" fmla="*/ 25 f40 1"/>
                  <a:gd name="f52" fmla="*/ 17 f39 1"/>
                  <a:gd name="f53" fmla="*/ 13 f40 1"/>
                  <a:gd name="f54" fmla="*/ 20 f39 1"/>
                  <a:gd name="f55" fmla="*/ 12 f40 1"/>
                  <a:gd name="f56" fmla="*/ 25 f39 1"/>
                  <a:gd name="f57" fmla="*/ 5 f40 1"/>
                  <a:gd name="f58" fmla="*/ 21 f39 1"/>
                  <a:gd name="f59" fmla="*/ 4 f40 1"/>
                  <a:gd name="f60" fmla="*/ 19 f39 1"/>
                  <a:gd name="f61" fmla="*/ 1 f40 1"/>
                  <a:gd name="f62" fmla="*/ 16 f39 1"/>
                  <a:gd name="f63" fmla="*/ 6 f40 1"/>
                  <a:gd name="f64" fmla="*/ 14 f40 1"/>
                  <a:gd name="f65" fmla="*/ 13 f39 1"/>
                  <a:gd name="f66" fmla="*/ 7 f40 1"/>
                  <a:gd name="f67" fmla="*/ 10 f39 1"/>
                  <a:gd name="f68" fmla="*/ 6 f39 1"/>
                  <a:gd name="f69" fmla="*/ 7 f39 1"/>
                  <a:gd name="f70" fmla="*/ 3 f39 1"/>
                  <a:gd name="f71" fmla="+- f41 0 f1"/>
                  <a:gd name="f72" fmla="*/ f44 1 25"/>
                  <a:gd name="f73" fmla="*/ f45 1 26"/>
                  <a:gd name="f74" fmla="*/ f46 1 25"/>
                  <a:gd name="f75" fmla="*/ f47 1 26"/>
                  <a:gd name="f76" fmla="*/ f48 1 25"/>
                  <a:gd name="f77" fmla="*/ f49 1 26"/>
                  <a:gd name="f78" fmla="*/ f50 1 26"/>
                  <a:gd name="f79" fmla="*/ f51 1 25"/>
                  <a:gd name="f80" fmla="*/ f52 1 26"/>
                  <a:gd name="f81" fmla="*/ f53 1 25"/>
                  <a:gd name="f82" fmla="*/ f54 1 26"/>
                  <a:gd name="f83" fmla="*/ f55 1 25"/>
                  <a:gd name="f84" fmla="*/ f56 1 26"/>
                  <a:gd name="f85" fmla="*/ f57 1 25"/>
                  <a:gd name="f86" fmla="*/ f58 1 26"/>
                  <a:gd name="f87" fmla="*/ f59 1 25"/>
                  <a:gd name="f88" fmla="*/ f60 1 26"/>
                  <a:gd name="f89" fmla="*/ f61 1 25"/>
                  <a:gd name="f90" fmla="*/ f62 1 26"/>
                  <a:gd name="f91" fmla="*/ f63 1 25"/>
                  <a:gd name="f92" fmla="*/ f64 1 25"/>
                  <a:gd name="f93" fmla="*/ f65 1 26"/>
                  <a:gd name="f94" fmla="*/ f66 1 25"/>
                  <a:gd name="f95" fmla="*/ f67 1 26"/>
                  <a:gd name="f96" fmla="*/ f68 1 26"/>
                  <a:gd name="f97" fmla="*/ f69 1 26"/>
                  <a:gd name="f98" fmla="*/ f70 1 26"/>
                  <a:gd name="f99" fmla="*/ 0 1 f42"/>
                  <a:gd name="f100" fmla="*/ f36 1 f42"/>
                  <a:gd name="f101" fmla="*/ 0 1 f43"/>
                  <a:gd name="f102" fmla="*/ f37 1 f43"/>
                  <a:gd name="f103" fmla="*/ f72 1 f42"/>
                  <a:gd name="f104" fmla="*/ f73 1 f43"/>
                  <a:gd name="f105" fmla="*/ f74 1 f42"/>
                  <a:gd name="f106" fmla="*/ f75 1 f43"/>
                  <a:gd name="f107" fmla="*/ f76 1 f42"/>
                  <a:gd name="f108" fmla="*/ f77 1 f43"/>
                  <a:gd name="f109" fmla="*/ f78 1 f43"/>
                  <a:gd name="f110" fmla="*/ f79 1 f42"/>
                  <a:gd name="f111" fmla="*/ f80 1 f43"/>
                  <a:gd name="f112" fmla="*/ f81 1 f42"/>
                  <a:gd name="f113" fmla="*/ f82 1 f43"/>
                  <a:gd name="f114" fmla="*/ f83 1 f42"/>
                  <a:gd name="f115" fmla="*/ f84 1 f43"/>
                  <a:gd name="f116" fmla="*/ f85 1 f42"/>
                  <a:gd name="f117" fmla="*/ f86 1 f43"/>
                  <a:gd name="f118" fmla="*/ f87 1 f42"/>
                  <a:gd name="f119" fmla="*/ f88 1 f43"/>
                  <a:gd name="f120" fmla="*/ f89 1 f42"/>
                  <a:gd name="f121" fmla="*/ f90 1 f43"/>
                  <a:gd name="f122" fmla="*/ f91 1 f42"/>
                  <a:gd name="f123" fmla="*/ f92 1 f42"/>
                  <a:gd name="f124" fmla="*/ f93 1 f43"/>
                  <a:gd name="f125" fmla="*/ f94 1 f42"/>
                  <a:gd name="f126" fmla="*/ f95 1 f43"/>
                  <a:gd name="f127" fmla="*/ f96 1 f43"/>
                  <a:gd name="f128" fmla="*/ f97 1 f43"/>
                  <a:gd name="f129" fmla="*/ f98 1 f43"/>
                  <a:gd name="f130" fmla="*/ f99 f33 1"/>
                  <a:gd name="f131" fmla="*/ f100 f33 1"/>
                  <a:gd name="f132" fmla="*/ f102 f34 1"/>
                  <a:gd name="f133" fmla="*/ f101 f34 1"/>
                  <a:gd name="f134" fmla="*/ f103 f33 1"/>
                  <a:gd name="f135" fmla="*/ f104 f34 1"/>
                  <a:gd name="f136" fmla="*/ f105 f33 1"/>
                  <a:gd name="f137" fmla="*/ f106 f34 1"/>
                  <a:gd name="f138" fmla="*/ f107 f33 1"/>
                  <a:gd name="f139" fmla="*/ f108 f34 1"/>
                  <a:gd name="f140" fmla="*/ f109 f34 1"/>
                  <a:gd name="f141" fmla="*/ f110 f33 1"/>
                  <a:gd name="f142" fmla="*/ f111 f34 1"/>
                  <a:gd name="f143" fmla="*/ f112 f33 1"/>
                  <a:gd name="f144" fmla="*/ f113 f34 1"/>
                  <a:gd name="f145" fmla="*/ f114 f33 1"/>
                  <a:gd name="f146" fmla="*/ f115 f34 1"/>
                  <a:gd name="f147" fmla="*/ f116 f33 1"/>
                  <a:gd name="f148" fmla="*/ f117 f34 1"/>
                  <a:gd name="f149" fmla="*/ f118 f33 1"/>
                  <a:gd name="f150" fmla="*/ f119 f34 1"/>
                  <a:gd name="f151" fmla="*/ f120 f33 1"/>
                  <a:gd name="f152" fmla="*/ f121 f34 1"/>
                  <a:gd name="f153" fmla="*/ f122 f33 1"/>
                  <a:gd name="f154" fmla="*/ f123 f33 1"/>
                  <a:gd name="f155" fmla="*/ f124 f34 1"/>
                  <a:gd name="f156" fmla="*/ f125 f33 1"/>
                  <a:gd name="f157" fmla="*/ f126 f34 1"/>
                  <a:gd name="f158" fmla="*/ f127 f34 1"/>
                  <a:gd name="f159" fmla="*/ f128 f34 1"/>
                  <a:gd name="f160" fmla="*/ f129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34" y="f135"/>
                  </a:cxn>
                  <a:cxn ang="f71">
                    <a:pos x="f136" y="f137"/>
                  </a:cxn>
                  <a:cxn ang="f71">
                    <a:pos x="f138" y="f139"/>
                  </a:cxn>
                  <a:cxn ang="f71">
                    <a:pos x="f136" y="f140"/>
                  </a:cxn>
                  <a:cxn ang="f71">
                    <a:pos x="f141" y="f142"/>
                  </a:cxn>
                  <a:cxn ang="f71">
                    <a:pos x="f143" y="f144"/>
                  </a:cxn>
                  <a:cxn ang="f71">
                    <a:pos x="f145" y="f146"/>
                  </a:cxn>
                  <a:cxn ang="f71">
                    <a:pos x="f147" y="f148"/>
                  </a:cxn>
                  <a:cxn ang="f71">
                    <a:pos x="f149" y="f150"/>
                  </a:cxn>
                  <a:cxn ang="f71">
                    <a:pos x="f151" y="f152"/>
                  </a:cxn>
                  <a:cxn ang="f71">
                    <a:pos x="f153" y="f139"/>
                  </a:cxn>
                  <a:cxn ang="f71">
                    <a:pos x="f154" y="f155"/>
                  </a:cxn>
                  <a:cxn ang="f71">
                    <a:pos x="f156" y="f157"/>
                  </a:cxn>
                  <a:cxn ang="f71">
                    <a:pos x="f149" y="f137"/>
                  </a:cxn>
                  <a:cxn ang="f71">
                    <a:pos x="f156" y="f158"/>
                  </a:cxn>
                  <a:cxn ang="f71">
                    <a:pos x="f136" y="f159"/>
                  </a:cxn>
                  <a:cxn ang="f71">
                    <a:pos x="f153" y="f160"/>
                  </a:cxn>
                  <a:cxn ang="f71">
                    <a:pos x="f134" y="f135"/>
                  </a:cxn>
                </a:cxnLst>
                <a:rect l="f130" t="f133" r="f131" b="f132"/>
                <a:pathLst>
                  <a:path w="25" h="26">
                    <a:moveTo>
                      <a:pt x="f8" y="f9"/>
                    </a:moveTo>
                    <a:cubicBezTo>
                      <a:pt x="f10" y="f11"/>
                      <a:pt x="f8" y="f12"/>
                      <a:pt x="f13" y="f12"/>
                    </a:cubicBezTo>
                    <a:cubicBezTo>
                      <a:pt x="f14" y="f15"/>
                      <a:pt x="f16" y="f17"/>
                      <a:pt x="f16" y="f18"/>
                    </a:cubicBezTo>
                    <a:cubicBezTo>
                      <a:pt x="f16" y="f19"/>
                      <a:pt x="f20" y="f21"/>
                      <a:pt x="f13" y="f19"/>
                    </a:cubicBezTo>
                    <a:cubicBezTo>
                      <a:pt x="f22" y="f19"/>
                      <a:pt x="f23" y="f19"/>
                      <a:pt x="f6" y="f24"/>
                    </a:cubicBezTo>
                    <a:cubicBezTo>
                      <a:pt x="f13" y="f25"/>
                      <a:pt x="f24" y="f13"/>
                      <a:pt x="f21" y="f13"/>
                    </a:cubicBezTo>
                    <a:cubicBezTo>
                      <a:pt x="f15" y="f22"/>
                      <a:pt x="f21" y="f23"/>
                      <a:pt x="f18" y="f6"/>
                    </a:cubicBezTo>
                    <a:cubicBezTo>
                      <a:pt x="f12" y="f7"/>
                      <a:pt x="f11" y="f23"/>
                      <a:pt x="f26" y="f22"/>
                    </a:cubicBezTo>
                    <a:cubicBezTo>
                      <a:pt x="f26" y="f13"/>
                      <a:pt x="f9" y="f13"/>
                      <a:pt x="f9" y="f20"/>
                    </a:cubicBezTo>
                    <a:cubicBezTo>
                      <a:pt x="f27" y="f14"/>
                      <a:pt x="f5" y="f20"/>
                      <a:pt x="f28" y="f16"/>
                    </a:cubicBezTo>
                    <a:cubicBezTo>
                      <a:pt x="f27" y="f19"/>
                      <a:pt x="f29" y="f17"/>
                      <a:pt x="f30" y="f18"/>
                    </a:cubicBezTo>
                    <a:cubicBezTo>
                      <a:pt x="f12" y="f21"/>
                      <a:pt x="f31" y="f19"/>
                      <a:pt x="f19" y="f21"/>
                    </a:cubicBezTo>
                    <a:cubicBezTo>
                      <a:pt x="f18" y="f17"/>
                      <a:pt x="f17" y="f17"/>
                      <a:pt x="f11" y="f17"/>
                    </a:cubicBezTo>
                    <a:cubicBezTo>
                      <a:pt x="f26" y="f15"/>
                      <a:pt x="f9" y="f17"/>
                      <a:pt x="f9" y="f12"/>
                    </a:cubicBezTo>
                    <a:cubicBezTo>
                      <a:pt x="f9" y="f30"/>
                      <a:pt x="f30" y="f30"/>
                      <a:pt x="f11" y="f30"/>
                    </a:cubicBezTo>
                    <a:cubicBezTo>
                      <a:pt x="f31" y="f26"/>
                      <a:pt x="f25" y="f11"/>
                      <a:pt x="f13" y="f11"/>
                    </a:cubicBezTo>
                    <a:cubicBezTo>
                      <a:pt x="f25" y="f9"/>
                      <a:pt x="f31" y="f9"/>
                      <a:pt x="f30" y="f27"/>
                    </a:cubicBezTo>
                    <a:cubicBezTo>
                      <a:pt x="f31" y="f5"/>
                      <a:pt x="f24" y="f9"/>
                      <a:pt x="f8" y="f9"/>
                    </a:cubicBezTo>
                    <a:close/>
                  </a:path>
                </a:pathLst>
              </a:custGeom>
              <a:solidFill>
                <a:srgbClr val="8629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86">
                <a:extLst>
                  <a:ext uri="{FF2B5EF4-FFF2-40B4-BE49-F238E27FC236}">
                    <a16:creationId xmlns:a16="http://schemas.microsoft.com/office/drawing/2014/main" id="{D1E2A56C-4845-F467-557B-FC6A9EABFF5D}"/>
                  </a:ext>
                </a:extLst>
              </p:cNvPr>
              <p:cNvSpPr/>
              <p:nvPr/>
            </p:nvSpPr>
            <p:spPr>
              <a:xfrm>
                <a:off x="4629149" y="1300167"/>
                <a:ext cx="117472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5"/>
                  <a:gd name="f8" fmla="val 21"/>
                  <a:gd name="f9" fmla="val 4"/>
                  <a:gd name="f10" fmla="val 23"/>
                  <a:gd name="f11" fmla="val 7"/>
                  <a:gd name="f12" fmla="val 26"/>
                  <a:gd name="f13" fmla="val 9"/>
                  <a:gd name="f14" fmla="val 29"/>
                  <a:gd name="f15" fmla="val 10"/>
                  <a:gd name="f16" fmla="val 12"/>
                  <a:gd name="f17" fmla="val 27"/>
                  <a:gd name="f18" fmla="val 13"/>
                  <a:gd name="f19" fmla="val 14"/>
                  <a:gd name="f20" fmla="val 24"/>
                  <a:gd name="f21" fmla="val 15"/>
                  <a:gd name="f22" fmla="val 17"/>
                  <a:gd name="f23" fmla="val 22"/>
                  <a:gd name="f24" fmla="val 18"/>
                  <a:gd name="f25" fmla="val 20"/>
                  <a:gd name="f26" fmla="val 19"/>
                  <a:gd name="f27" fmla="val 16"/>
                  <a:gd name="f28" fmla="val 11"/>
                  <a:gd name="f29" fmla="val 8"/>
                  <a:gd name="f30" fmla="val 6"/>
                  <a:gd name="f31" fmla="val 5"/>
                  <a:gd name="f32" fmla="val 2"/>
                  <a:gd name="f33" fmla="+- 0 0 -90"/>
                  <a:gd name="f34" fmla="*/ f3 1 31"/>
                  <a:gd name="f35" fmla="*/ f4 1 25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31"/>
                  <a:gd name="f44" fmla="*/ f40 1 25"/>
                  <a:gd name="f45" fmla="*/ 21 f41 1"/>
                  <a:gd name="f46" fmla="*/ 4 f40 1"/>
                  <a:gd name="f47" fmla="*/ 29 f41 1"/>
                  <a:gd name="f48" fmla="*/ 10 f40 1"/>
                  <a:gd name="f49" fmla="*/ 27 f41 1"/>
                  <a:gd name="f50" fmla="*/ 13 f40 1"/>
                  <a:gd name="f51" fmla="*/ 23 f41 1"/>
                  <a:gd name="f52" fmla="*/ 17 f40 1"/>
                  <a:gd name="f53" fmla="*/ 20 f41 1"/>
                  <a:gd name="f54" fmla="*/ 19 f40 1"/>
                  <a:gd name="f55" fmla="*/ 15 f41 1"/>
                  <a:gd name="f56" fmla="*/ 23 f40 1"/>
                  <a:gd name="f57" fmla="*/ 11 f41 1"/>
                  <a:gd name="f58" fmla="*/ 6 f41 1"/>
                  <a:gd name="f59" fmla="*/ 16 f40 1"/>
                  <a:gd name="f60" fmla="*/ 0 f41 1"/>
                  <a:gd name="f61" fmla="*/ 11 f40 1"/>
                  <a:gd name="f62" fmla="*/ 8 f41 1"/>
                  <a:gd name="f63" fmla="*/ 8 f40 1"/>
                  <a:gd name="f64" fmla="*/ 9 f41 1"/>
                  <a:gd name="f65" fmla="*/ 6 f40 1"/>
                  <a:gd name="f66" fmla="*/ 13 f41 1"/>
                  <a:gd name="f67" fmla="*/ 17 f41 1"/>
                  <a:gd name="f68" fmla="*/ 7 f40 1"/>
                  <a:gd name="f69" fmla="+- f42 0 f1"/>
                  <a:gd name="f70" fmla="*/ f45 1 31"/>
                  <a:gd name="f71" fmla="*/ f46 1 25"/>
                  <a:gd name="f72" fmla="*/ f47 1 31"/>
                  <a:gd name="f73" fmla="*/ f48 1 25"/>
                  <a:gd name="f74" fmla="*/ f49 1 31"/>
                  <a:gd name="f75" fmla="*/ f50 1 25"/>
                  <a:gd name="f76" fmla="*/ f51 1 31"/>
                  <a:gd name="f77" fmla="*/ f52 1 25"/>
                  <a:gd name="f78" fmla="*/ f53 1 31"/>
                  <a:gd name="f79" fmla="*/ f54 1 25"/>
                  <a:gd name="f80" fmla="*/ f55 1 31"/>
                  <a:gd name="f81" fmla="*/ f56 1 25"/>
                  <a:gd name="f82" fmla="*/ f57 1 31"/>
                  <a:gd name="f83" fmla="*/ f58 1 31"/>
                  <a:gd name="f84" fmla="*/ f59 1 25"/>
                  <a:gd name="f85" fmla="*/ f60 1 31"/>
                  <a:gd name="f86" fmla="*/ f61 1 25"/>
                  <a:gd name="f87" fmla="*/ f62 1 31"/>
                  <a:gd name="f88" fmla="*/ f63 1 25"/>
                  <a:gd name="f89" fmla="*/ f64 1 31"/>
                  <a:gd name="f90" fmla="*/ f65 1 25"/>
                  <a:gd name="f91" fmla="*/ f66 1 31"/>
                  <a:gd name="f92" fmla="*/ f67 1 31"/>
                  <a:gd name="f93" fmla="*/ f68 1 25"/>
                  <a:gd name="f94" fmla="*/ 0 1 f43"/>
                  <a:gd name="f95" fmla="*/ f37 1 f43"/>
                  <a:gd name="f96" fmla="*/ 0 1 f44"/>
                  <a:gd name="f97" fmla="*/ f38 1 f44"/>
                  <a:gd name="f98" fmla="*/ f70 1 f43"/>
                  <a:gd name="f99" fmla="*/ f71 1 f44"/>
                  <a:gd name="f100" fmla="*/ f72 1 f43"/>
                  <a:gd name="f101" fmla="*/ f73 1 f44"/>
                  <a:gd name="f102" fmla="*/ f74 1 f43"/>
                  <a:gd name="f103" fmla="*/ f75 1 f44"/>
                  <a:gd name="f104" fmla="*/ f76 1 f43"/>
                  <a:gd name="f105" fmla="*/ f77 1 f44"/>
                  <a:gd name="f106" fmla="*/ f78 1 f43"/>
                  <a:gd name="f107" fmla="*/ f79 1 f44"/>
                  <a:gd name="f108" fmla="*/ f80 1 f43"/>
                  <a:gd name="f109" fmla="*/ f81 1 f44"/>
                  <a:gd name="f110" fmla="*/ f82 1 f43"/>
                  <a:gd name="f111" fmla="*/ f83 1 f43"/>
                  <a:gd name="f112" fmla="*/ f84 1 f44"/>
                  <a:gd name="f113" fmla="*/ f85 1 f43"/>
                  <a:gd name="f114" fmla="*/ f86 1 f44"/>
                  <a:gd name="f115" fmla="*/ f87 1 f43"/>
                  <a:gd name="f116" fmla="*/ f88 1 f44"/>
                  <a:gd name="f117" fmla="*/ f89 1 f43"/>
                  <a:gd name="f118" fmla="*/ f90 1 f44"/>
                  <a:gd name="f119" fmla="*/ f91 1 f43"/>
                  <a:gd name="f120" fmla="*/ f92 1 f43"/>
                  <a:gd name="f121" fmla="*/ f93 1 f44"/>
                  <a:gd name="f122" fmla="*/ f94 f34 1"/>
                  <a:gd name="f123" fmla="*/ f95 f34 1"/>
                  <a:gd name="f124" fmla="*/ f97 f35 1"/>
                  <a:gd name="f125" fmla="*/ f96 f35 1"/>
                  <a:gd name="f126" fmla="*/ f98 f34 1"/>
                  <a:gd name="f127" fmla="*/ f99 f35 1"/>
                  <a:gd name="f128" fmla="*/ f100 f34 1"/>
                  <a:gd name="f129" fmla="*/ f101 f35 1"/>
                  <a:gd name="f130" fmla="*/ f102 f34 1"/>
                  <a:gd name="f131" fmla="*/ f103 f35 1"/>
                  <a:gd name="f132" fmla="*/ f104 f34 1"/>
                  <a:gd name="f133" fmla="*/ f105 f35 1"/>
                  <a:gd name="f134" fmla="*/ f106 f34 1"/>
                  <a:gd name="f135" fmla="*/ f107 f35 1"/>
                  <a:gd name="f136" fmla="*/ f108 f34 1"/>
                  <a:gd name="f137" fmla="*/ f109 f35 1"/>
                  <a:gd name="f138" fmla="*/ f110 f34 1"/>
                  <a:gd name="f139" fmla="*/ f111 f34 1"/>
                  <a:gd name="f140" fmla="*/ f112 f35 1"/>
                  <a:gd name="f141" fmla="*/ f113 f34 1"/>
                  <a:gd name="f142" fmla="*/ f114 f35 1"/>
                  <a:gd name="f143" fmla="*/ f115 f34 1"/>
                  <a:gd name="f144" fmla="*/ f116 f35 1"/>
                  <a:gd name="f145" fmla="*/ f117 f34 1"/>
                  <a:gd name="f146" fmla="*/ f118 f35 1"/>
                  <a:gd name="f147" fmla="*/ f119 f34 1"/>
                  <a:gd name="f148" fmla="*/ f120 f34 1"/>
                  <a:gd name="f149" fmla="*/ f121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26" y="f127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26" y="f131"/>
                  </a:cxn>
                  <a:cxn ang="f69">
                    <a:pos x="f132" y="f133"/>
                  </a:cxn>
                  <a:cxn ang="f69">
                    <a:pos x="f134" y="f135"/>
                  </a:cxn>
                  <a:cxn ang="f69">
                    <a:pos x="f136" y="f137"/>
                  </a:cxn>
                  <a:cxn ang="f69">
                    <a:pos x="f138" y="f137"/>
                  </a:cxn>
                  <a:cxn ang="f69">
                    <a:pos x="f139" y="f133"/>
                  </a:cxn>
                  <a:cxn ang="f69">
                    <a:pos x="f139" y="f140"/>
                  </a:cxn>
                  <a:cxn ang="f69">
                    <a:pos x="f141" y="f142"/>
                  </a:cxn>
                  <a:cxn ang="f69">
                    <a:pos x="f143" y="f142"/>
                  </a:cxn>
                  <a:cxn ang="f69">
                    <a:pos x="f139" y="f144"/>
                  </a:cxn>
                  <a:cxn ang="f69">
                    <a:pos x="f136" y="f142"/>
                  </a:cxn>
                  <a:cxn ang="f69">
                    <a:pos x="f145" y="f146"/>
                  </a:cxn>
                  <a:cxn ang="f69">
                    <a:pos x="f147" y="f127"/>
                  </a:cxn>
                  <a:cxn ang="f69">
                    <a:pos x="f148" y="f149"/>
                  </a:cxn>
                  <a:cxn ang="f69">
                    <a:pos x="f147" y="f127"/>
                  </a:cxn>
                  <a:cxn ang="f69">
                    <a:pos x="f126" y="f127"/>
                  </a:cxn>
                </a:cxnLst>
                <a:rect l="f122" t="f125" r="f123" b="f124"/>
                <a:pathLst>
                  <a:path w="31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14" y="f16"/>
                      <a:pt x="f17" y="f18"/>
                    </a:cubicBezTo>
                    <a:cubicBezTo>
                      <a:pt x="f7" y="f18"/>
                      <a:pt x="f10" y="f16"/>
                      <a:pt x="f8" y="f18"/>
                    </a:cubicBezTo>
                    <a:cubicBezTo>
                      <a:pt x="f8" y="f19"/>
                      <a:pt x="f20" y="f21"/>
                      <a:pt x="f10" y="f22"/>
                    </a:cubicBezTo>
                    <a:cubicBezTo>
                      <a:pt x="f23" y="f24"/>
                      <a:pt x="f8" y="f24"/>
                      <a:pt x="f25" y="f26"/>
                    </a:cubicBezTo>
                    <a:cubicBezTo>
                      <a:pt x="f24" y="f25"/>
                      <a:pt x="f27" y="f25"/>
                      <a:pt x="f21" y="f10"/>
                    </a:cubicBezTo>
                    <a:cubicBezTo>
                      <a:pt x="f19" y="f7"/>
                      <a:pt x="f18" y="f7"/>
                      <a:pt x="f28" y="f10"/>
                    </a:cubicBezTo>
                    <a:cubicBezTo>
                      <a:pt x="f28" y="f25"/>
                      <a:pt x="f29" y="f26"/>
                      <a:pt x="f30" y="f22"/>
                    </a:cubicBezTo>
                    <a:cubicBezTo>
                      <a:pt x="f30" y="f22"/>
                      <a:pt x="f30" y="f22"/>
                      <a:pt x="f30" y="f27"/>
                    </a:cubicBezTo>
                    <a:cubicBezTo>
                      <a:pt x="f31" y="f19"/>
                      <a:pt x="f32" y="f18"/>
                      <a:pt x="f5" y="f28"/>
                    </a:cubicBezTo>
                    <a:cubicBezTo>
                      <a:pt x="f32" y="f11"/>
                      <a:pt x="f31" y="f28"/>
                      <a:pt x="f29" y="f28"/>
                    </a:cubicBezTo>
                    <a:cubicBezTo>
                      <a:pt x="f11" y="f15"/>
                      <a:pt x="f30" y="f13"/>
                      <a:pt x="f30" y="f29"/>
                    </a:cubicBezTo>
                    <a:cubicBezTo>
                      <a:pt x="f13" y="f13"/>
                      <a:pt x="f16" y="f15"/>
                      <a:pt x="f21" y="f28"/>
                    </a:cubicBezTo>
                    <a:cubicBezTo>
                      <a:pt x="f18" y="f13"/>
                      <a:pt x="f28" y="f29"/>
                      <a:pt x="f13" y="f30"/>
                    </a:cubicBezTo>
                    <a:cubicBezTo>
                      <a:pt x="f15" y="f31"/>
                      <a:pt x="f28" y="f31"/>
                      <a:pt x="f18" y="f9"/>
                    </a:cubicBezTo>
                    <a:cubicBezTo>
                      <a:pt x="f19" y="f31"/>
                      <a:pt x="f21" y="f30"/>
                      <a:pt x="f22" y="f11"/>
                    </a:cubicBezTo>
                    <a:cubicBezTo>
                      <a:pt x="f21" y="f30"/>
                      <a:pt x="f19" y="f31"/>
                      <a:pt x="f18" y="f9"/>
                    </a:cubicBezTo>
                    <a:cubicBezTo>
                      <a:pt x="f21" y="f5"/>
                      <a:pt x="f24" y="f32"/>
                      <a:pt x="f8" y="f9"/>
                    </a:cubicBezTo>
                    <a:close/>
                  </a:path>
                </a:pathLst>
              </a:custGeom>
              <a:solidFill>
                <a:srgbClr val="942B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87">
                <a:extLst>
                  <a:ext uri="{FF2B5EF4-FFF2-40B4-BE49-F238E27FC236}">
                    <a16:creationId xmlns:a16="http://schemas.microsoft.com/office/drawing/2014/main" id="{596B0A1B-038A-085F-1091-B53CC791E733}"/>
                  </a:ext>
                </a:extLst>
              </p:cNvPr>
              <p:cNvSpPr/>
              <p:nvPr/>
            </p:nvSpPr>
            <p:spPr>
              <a:xfrm>
                <a:off x="4859341" y="1014417"/>
                <a:ext cx="131765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18"/>
                  <a:gd name="f8" fmla="val 22"/>
                  <a:gd name="f9" fmla="val 1"/>
                  <a:gd name="f10" fmla="val 23"/>
                  <a:gd name="f11" fmla="val 2"/>
                  <a:gd name="f12" fmla="val 24"/>
                  <a:gd name="f13" fmla="val 25"/>
                  <a:gd name="f14" fmla="val 30"/>
                  <a:gd name="f15" fmla="val 34"/>
                  <a:gd name="f16" fmla="val 5"/>
                  <a:gd name="f17" fmla="val 9"/>
                  <a:gd name="f18" fmla="val 10"/>
                  <a:gd name="f19" fmla="val 29"/>
                  <a:gd name="f20" fmla="val 12"/>
                  <a:gd name="f21" fmla="val 14"/>
                  <a:gd name="f22" fmla="val 33"/>
                  <a:gd name="f23" fmla="val 15"/>
                  <a:gd name="f24" fmla="val 31"/>
                  <a:gd name="f25" fmla="val 26"/>
                  <a:gd name="f26" fmla="val 13"/>
                  <a:gd name="f27" fmla="val 19"/>
                  <a:gd name="f28" fmla="val 16"/>
                  <a:gd name="f29" fmla="val 6"/>
                  <a:gd name="f30" fmla="val 4"/>
                  <a:gd name="f31" fmla="val 3"/>
                  <a:gd name="f32" fmla="val 11"/>
                  <a:gd name="f33" fmla="val 17"/>
                  <a:gd name="f34" fmla="val 7"/>
                  <a:gd name="f35" fmla="val 8"/>
                  <a:gd name="f36" fmla="val 21"/>
                  <a:gd name="f37" fmla="+- 0 0 -90"/>
                  <a:gd name="f38" fmla="*/ f3 1 35"/>
                  <a:gd name="f39" fmla="*/ f4 1 18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5"/>
                  <a:gd name="f48" fmla="*/ f44 1 18"/>
                  <a:gd name="f49" fmla="*/ 22 f45 1"/>
                  <a:gd name="f50" fmla="*/ 1 f44 1"/>
                  <a:gd name="f51" fmla="*/ 25 f45 1"/>
                  <a:gd name="f52" fmla="*/ 2 f44 1"/>
                  <a:gd name="f53" fmla="*/ 35 f45 1"/>
                  <a:gd name="f54" fmla="*/ 9 f44 1"/>
                  <a:gd name="f55" fmla="*/ 10 f44 1"/>
                  <a:gd name="f56" fmla="*/ 14 f44 1"/>
                  <a:gd name="f57" fmla="*/ 29 f45 1"/>
                  <a:gd name="f58" fmla="*/ 19 f45 1"/>
                  <a:gd name="f59" fmla="*/ 18 f45 1"/>
                  <a:gd name="f60" fmla="*/ 6 f45 1"/>
                  <a:gd name="f61" fmla="*/ 16 f44 1"/>
                  <a:gd name="f62" fmla="*/ 0 f45 1"/>
                  <a:gd name="f63" fmla="*/ 15 f44 1"/>
                  <a:gd name="f64" fmla="*/ 5 f45 1"/>
                  <a:gd name="f65" fmla="*/ 12 f44 1"/>
                  <a:gd name="f66" fmla="*/ 16 f45 1"/>
                  <a:gd name="f67" fmla="*/ 11 f44 1"/>
                  <a:gd name="f68" fmla="*/ 17 f45 1"/>
                  <a:gd name="f69" fmla="*/ 7 f44 1"/>
                  <a:gd name="f70" fmla="*/ 4 f45 1"/>
                  <a:gd name="f71" fmla="*/ 1 f45 1"/>
                  <a:gd name="f72" fmla="*/ 8 f44 1"/>
                  <a:gd name="f73" fmla="*/ 3 f45 1"/>
                  <a:gd name="f74" fmla="*/ 5 f44 1"/>
                  <a:gd name="f75" fmla="*/ 15 f45 1"/>
                  <a:gd name="f76" fmla="*/ 3 f44 1"/>
                  <a:gd name="f77" fmla="*/ 13 f45 1"/>
                  <a:gd name="f78" fmla="*/ 0 f44 1"/>
                  <a:gd name="f79" fmla="+- f46 0 f1"/>
                  <a:gd name="f80" fmla="*/ f49 1 35"/>
                  <a:gd name="f81" fmla="*/ f50 1 18"/>
                  <a:gd name="f82" fmla="*/ f51 1 35"/>
                  <a:gd name="f83" fmla="*/ f52 1 18"/>
                  <a:gd name="f84" fmla="*/ f53 1 35"/>
                  <a:gd name="f85" fmla="*/ f54 1 18"/>
                  <a:gd name="f86" fmla="*/ f55 1 18"/>
                  <a:gd name="f87" fmla="*/ f56 1 18"/>
                  <a:gd name="f88" fmla="*/ f57 1 35"/>
                  <a:gd name="f89" fmla="*/ f58 1 35"/>
                  <a:gd name="f90" fmla="*/ f59 1 35"/>
                  <a:gd name="f91" fmla="*/ f60 1 35"/>
                  <a:gd name="f92" fmla="*/ f61 1 18"/>
                  <a:gd name="f93" fmla="*/ f62 1 35"/>
                  <a:gd name="f94" fmla="*/ f63 1 18"/>
                  <a:gd name="f95" fmla="*/ f64 1 35"/>
                  <a:gd name="f96" fmla="*/ f65 1 18"/>
                  <a:gd name="f97" fmla="*/ f66 1 35"/>
                  <a:gd name="f98" fmla="*/ f67 1 18"/>
                  <a:gd name="f99" fmla="*/ f68 1 35"/>
                  <a:gd name="f100" fmla="*/ f69 1 18"/>
                  <a:gd name="f101" fmla="*/ f70 1 35"/>
                  <a:gd name="f102" fmla="*/ f71 1 35"/>
                  <a:gd name="f103" fmla="*/ f72 1 18"/>
                  <a:gd name="f104" fmla="*/ f73 1 35"/>
                  <a:gd name="f105" fmla="*/ f74 1 18"/>
                  <a:gd name="f106" fmla="*/ f75 1 35"/>
                  <a:gd name="f107" fmla="*/ f76 1 18"/>
                  <a:gd name="f108" fmla="*/ f77 1 35"/>
                  <a:gd name="f109" fmla="*/ f78 1 18"/>
                  <a:gd name="f110" fmla="*/ 0 1 f47"/>
                  <a:gd name="f111" fmla="*/ f41 1 f47"/>
                  <a:gd name="f112" fmla="*/ 0 1 f48"/>
                  <a:gd name="f113" fmla="*/ f42 1 f48"/>
                  <a:gd name="f114" fmla="*/ f80 1 f47"/>
                  <a:gd name="f115" fmla="*/ f81 1 f48"/>
                  <a:gd name="f116" fmla="*/ f82 1 f47"/>
                  <a:gd name="f117" fmla="*/ f83 1 f48"/>
                  <a:gd name="f118" fmla="*/ f84 1 f47"/>
                  <a:gd name="f119" fmla="*/ f85 1 f48"/>
                  <a:gd name="f120" fmla="*/ f86 1 f48"/>
                  <a:gd name="f121" fmla="*/ f87 1 f48"/>
                  <a:gd name="f122" fmla="*/ f88 1 f47"/>
                  <a:gd name="f123" fmla="*/ f89 1 f47"/>
                  <a:gd name="f124" fmla="*/ f90 1 f47"/>
                  <a:gd name="f125" fmla="*/ f91 1 f47"/>
                  <a:gd name="f126" fmla="*/ f92 1 f48"/>
                  <a:gd name="f127" fmla="*/ f93 1 f47"/>
                  <a:gd name="f128" fmla="*/ f94 1 f48"/>
                  <a:gd name="f129" fmla="*/ f95 1 f47"/>
                  <a:gd name="f130" fmla="*/ f96 1 f48"/>
                  <a:gd name="f131" fmla="*/ f97 1 f47"/>
                  <a:gd name="f132" fmla="*/ f98 1 f48"/>
                  <a:gd name="f133" fmla="*/ f99 1 f47"/>
                  <a:gd name="f134" fmla="*/ f100 1 f48"/>
                  <a:gd name="f135" fmla="*/ f101 1 f47"/>
                  <a:gd name="f136" fmla="*/ f102 1 f47"/>
                  <a:gd name="f137" fmla="*/ f103 1 f48"/>
                  <a:gd name="f138" fmla="*/ f104 1 f47"/>
                  <a:gd name="f139" fmla="*/ f105 1 f48"/>
                  <a:gd name="f140" fmla="*/ f106 1 f47"/>
                  <a:gd name="f141" fmla="*/ f107 1 f48"/>
                  <a:gd name="f142" fmla="*/ f108 1 f47"/>
                  <a:gd name="f143" fmla="*/ f109 1 f48"/>
                  <a:gd name="f144" fmla="*/ f110 f38 1"/>
                  <a:gd name="f145" fmla="*/ f111 f38 1"/>
                  <a:gd name="f146" fmla="*/ f113 f39 1"/>
                  <a:gd name="f147" fmla="*/ f112 f39 1"/>
                  <a:gd name="f148" fmla="*/ f114 f38 1"/>
                  <a:gd name="f149" fmla="*/ f115 f39 1"/>
                  <a:gd name="f150" fmla="*/ f116 f38 1"/>
                  <a:gd name="f151" fmla="*/ f117 f39 1"/>
                  <a:gd name="f152" fmla="*/ f118 f38 1"/>
                  <a:gd name="f153" fmla="*/ f119 f39 1"/>
                  <a:gd name="f154" fmla="*/ f120 f39 1"/>
                  <a:gd name="f155" fmla="*/ f121 f39 1"/>
                  <a:gd name="f156" fmla="*/ f122 f38 1"/>
                  <a:gd name="f157" fmla="*/ f123 f38 1"/>
                  <a:gd name="f158" fmla="*/ f124 f38 1"/>
                  <a:gd name="f159" fmla="*/ f125 f38 1"/>
                  <a:gd name="f160" fmla="*/ f126 f39 1"/>
                  <a:gd name="f161" fmla="*/ f127 f38 1"/>
                  <a:gd name="f162" fmla="*/ f128 f39 1"/>
                  <a:gd name="f163" fmla="*/ f129 f38 1"/>
                  <a:gd name="f164" fmla="*/ f130 f39 1"/>
                  <a:gd name="f165" fmla="*/ f131 f38 1"/>
                  <a:gd name="f166" fmla="*/ f132 f39 1"/>
                  <a:gd name="f167" fmla="*/ f133 f38 1"/>
                  <a:gd name="f168" fmla="*/ f134 f39 1"/>
                  <a:gd name="f169" fmla="*/ f135 f38 1"/>
                  <a:gd name="f170" fmla="*/ f136 f38 1"/>
                  <a:gd name="f171" fmla="*/ f137 f39 1"/>
                  <a:gd name="f172" fmla="*/ f138 f38 1"/>
                  <a:gd name="f173" fmla="*/ f139 f39 1"/>
                  <a:gd name="f174" fmla="*/ f140 f38 1"/>
                  <a:gd name="f175" fmla="*/ f141 f39 1"/>
                  <a:gd name="f176" fmla="*/ f142 f38 1"/>
                  <a:gd name="f177" fmla="*/ f143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48" y="f149"/>
                  </a:cxn>
                  <a:cxn ang="f79">
                    <a:pos x="f150" y="f151"/>
                  </a:cxn>
                  <a:cxn ang="f79">
                    <a:pos x="f152" y="f153"/>
                  </a:cxn>
                  <a:cxn ang="f79">
                    <a:pos x="f152" y="f154"/>
                  </a:cxn>
                  <a:cxn ang="f79">
                    <a:pos x="f152" y="f155"/>
                  </a:cxn>
                  <a:cxn ang="f79">
                    <a:pos x="f156" y="f155"/>
                  </a:cxn>
                  <a:cxn ang="f79">
                    <a:pos x="f157" y="f155"/>
                  </a:cxn>
                  <a:cxn ang="f79">
                    <a:pos x="f158" y="f155"/>
                  </a:cxn>
                  <a:cxn ang="f79">
                    <a:pos x="f159" y="f160"/>
                  </a:cxn>
                  <a:cxn ang="f79">
                    <a:pos x="f161" y="f162"/>
                  </a:cxn>
                  <a:cxn ang="f79">
                    <a:pos x="f163" y="f164"/>
                  </a:cxn>
                  <a:cxn ang="f79">
                    <a:pos x="f165" y="f166"/>
                  </a:cxn>
                  <a:cxn ang="f79">
                    <a:pos x="f167" y="f166"/>
                  </a:cxn>
                  <a:cxn ang="f79">
                    <a:pos x="f165" y="f168"/>
                  </a:cxn>
                  <a:cxn ang="f79">
                    <a:pos x="f159" y="f153"/>
                  </a:cxn>
                  <a:cxn ang="f79">
                    <a:pos x="f169" y="f153"/>
                  </a:cxn>
                  <a:cxn ang="f79">
                    <a:pos x="f170" y="f171"/>
                  </a:cxn>
                  <a:cxn ang="f79">
                    <a:pos x="f172" y="f173"/>
                  </a:cxn>
                  <a:cxn ang="f79">
                    <a:pos x="f169" y="f173"/>
                  </a:cxn>
                  <a:cxn ang="f79">
                    <a:pos x="f174" y="f175"/>
                  </a:cxn>
                  <a:cxn ang="f79">
                    <a:pos x="f176" y="f151"/>
                  </a:cxn>
                  <a:cxn ang="f79">
                    <a:pos x="f167" y="f177"/>
                  </a:cxn>
                  <a:cxn ang="f79">
                    <a:pos x="f148" y="f149"/>
                  </a:cxn>
                </a:cxnLst>
                <a:rect l="f144" t="f147" r="f145" b="f146"/>
                <a:pathLst>
                  <a:path w="35" h="18">
                    <a:moveTo>
                      <a:pt x="f8" y="f9"/>
                    </a:moveTo>
                    <a:cubicBezTo>
                      <a:pt x="f10" y="f11"/>
                      <a:pt x="f12" y="f11"/>
                      <a:pt x="f13" y="f11"/>
                    </a:cubicBezTo>
                    <a:cubicBezTo>
                      <a:pt x="f14" y="f11"/>
                      <a:pt x="f15" y="f16"/>
                      <a:pt x="f6" y="f17"/>
                    </a:cubicBezTo>
                    <a:cubicBezTo>
                      <a:pt x="f6" y="f17"/>
                      <a:pt x="f6" y="f18"/>
                      <a:pt x="f6" y="f18"/>
                    </a:cubicBezTo>
                    <a:cubicBezTo>
                      <a:pt x="f19" y="f20"/>
                      <a:pt x="f6" y="f20"/>
                      <a:pt x="f6" y="f21"/>
                    </a:cubicBezTo>
                    <a:cubicBezTo>
                      <a:pt x="f22" y="f23"/>
                      <a:pt x="f24" y="f21"/>
                      <a:pt x="f19" y="f21"/>
                    </a:cubicBezTo>
                    <a:cubicBezTo>
                      <a:pt x="f25" y="f26"/>
                      <a:pt x="f8" y="f26"/>
                      <a:pt x="f27" y="f21"/>
                    </a:cubicBezTo>
                    <a:cubicBezTo>
                      <a:pt x="f27" y="f21"/>
                      <a:pt x="f27" y="f21"/>
                      <a:pt x="f7" y="f21"/>
                    </a:cubicBezTo>
                    <a:cubicBezTo>
                      <a:pt x="f21" y="f28"/>
                      <a:pt x="f18" y="f21"/>
                      <a:pt x="f29" y="f28"/>
                    </a:cubicBezTo>
                    <a:cubicBezTo>
                      <a:pt x="f30" y="f28"/>
                      <a:pt x="f9" y="f7"/>
                      <a:pt x="f5" y="f23"/>
                    </a:cubicBezTo>
                    <a:cubicBezTo>
                      <a:pt x="f5" y="f26"/>
                      <a:pt x="f31" y="f26"/>
                      <a:pt x="f16" y="f20"/>
                    </a:cubicBezTo>
                    <a:cubicBezTo>
                      <a:pt x="f17" y="f20"/>
                      <a:pt x="f26" y="f20"/>
                      <a:pt x="f28" y="f32"/>
                    </a:cubicBezTo>
                    <a:cubicBezTo>
                      <a:pt x="f28" y="f32"/>
                      <a:pt x="f33" y="f32"/>
                      <a:pt x="f33" y="f32"/>
                    </a:cubicBezTo>
                    <a:cubicBezTo>
                      <a:pt x="f32" y="f32"/>
                      <a:pt x="f20" y="f18"/>
                      <a:pt x="f28" y="f34"/>
                    </a:cubicBezTo>
                    <a:cubicBezTo>
                      <a:pt x="f26" y="f34"/>
                      <a:pt x="f17" y="f35"/>
                      <a:pt x="f29" y="f17"/>
                    </a:cubicBezTo>
                    <a:cubicBezTo>
                      <a:pt x="f16" y="f17"/>
                      <a:pt x="f16" y="f17"/>
                      <a:pt x="f30" y="f17"/>
                    </a:cubicBezTo>
                    <a:cubicBezTo>
                      <a:pt x="f31" y="f17"/>
                      <a:pt x="f11" y="f18"/>
                      <a:pt x="f9" y="f35"/>
                    </a:cubicBezTo>
                    <a:cubicBezTo>
                      <a:pt x="f5" y="f34"/>
                      <a:pt x="f11" y="f29"/>
                      <a:pt x="f31" y="f16"/>
                    </a:cubicBezTo>
                    <a:cubicBezTo>
                      <a:pt x="f31" y="f16"/>
                      <a:pt x="f30" y="f16"/>
                      <a:pt x="f30" y="f16"/>
                    </a:cubicBezTo>
                    <a:cubicBezTo>
                      <a:pt x="f35" y="f30"/>
                      <a:pt x="f20" y="f31"/>
                      <a:pt x="f23" y="f31"/>
                    </a:cubicBezTo>
                    <a:cubicBezTo>
                      <a:pt x="f23" y="f30"/>
                      <a:pt x="f26" y="f31"/>
                      <a:pt x="f26" y="f11"/>
                    </a:cubicBezTo>
                    <a:cubicBezTo>
                      <a:pt x="f26" y="f5"/>
                      <a:pt x="f28" y="f5"/>
                      <a:pt x="f33" y="f5"/>
                    </a:cubicBezTo>
                    <a:cubicBezTo>
                      <a:pt x="f27" y="f5"/>
                      <a:pt x="f36" y="f5"/>
                      <a:pt x="f8" y="f9"/>
                    </a:cubicBezTo>
                    <a:close/>
                  </a:path>
                </a:pathLst>
              </a:custGeom>
              <a:solidFill>
                <a:srgbClr val="561C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88">
                <a:extLst>
                  <a:ext uri="{FF2B5EF4-FFF2-40B4-BE49-F238E27FC236}">
                    <a16:creationId xmlns:a16="http://schemas.microsoft.com/office/drawing/2014/main" id="{B8736490-03D1-8819-A9B3-2817C9BD1C04}"/>
                  </a:ext>
                </a:extLst>
              </p:cNvPr>
              <p:cNvSpPr/>
              <p:nvPr/>
            </p:nvSpPr>
            <p:spPr>
              <a:xfrm>
                <a:off x="4784726" y="1860547"/>
                <a:ext cx="77788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7"/>
                  <a:gd name="f8" fmla="val 20"/>
                  <a:gd name="f9" fmla="val 8"/>
                  <a:gd name="f10" fmla="val 14"/>
                  <a:gd name="f11" fmla="val 18"/>
                  <a:gd name="f12" fmla="val 25"/>
                  <a:gd name="f13" fmla="val 19"/>
                  <a:gd name="f14" fmla="val 26"/>
                  <a:gd name="f15" fmla="val 23"/>
                  <a:gd name="f16" fmla="val 17"/>
                  <a:gd name="f17" fmla="val 16"/>
                  <a:gd name="f18" fmla="val 15"/>
                  <a:gd name="f19" fmla="val 13"/>
                  <a:gd name="f20" fmla="val 11"/>
                  <a:gd name="f21" fmla="val 9"/>
                  <a:gd name="f22" fmla="val 12"/>
                  <a:gd name="f23" fmla="val 22"/>
                  <a:gd name="f24" fmla="val 10"/>
                  <a:gd name="f25" fmla="val 24"/>
                  <a:gd name="f26" fmla="val 6"/>
                  <a:gd name="f27" fmla="val 3"/>
                  <a:gd name="f28" fmla="val 1"/>
                  <a:gd name="f29" fmla="val 2"/>
                  <a:gd name="f30" fmla="val 4"/>
                  <a:gd name="f31" fmla="val 5"/>
                  <a:gd name="f32" fmla="+- 0 0 -90"/>
                  <a:gd name="f33" fmla="*/ f3 1 21"/>
                  <a:gd name="f34" fmla="*/ f4 1 27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1"/>
                  <a:gd name="f43" fmla="*/ f39 1 27"/>
                  <a:gd name="f44" fmla="*/ 20 f40 1"/>
                  <a:gd name="f45" fmla="*/ 8 f39 1"/>
                  <a:gd name="f46" fmla="*/ 25 f39 1"/>
                  <a:gd name="f47" fmla="*/ 19 f40 1"/>
                  <a:gd name="f48" fmla="*/ 26 f39 1"/>
                  <a:gd name="f49" fmla="*/ 16 f40 1"/>
                  <a:gd name="f50" fmla="*/ 19 f39 1"/>
                  <a:gd name="f51" fmla="*/ 13 f40 1"/>
                  <a:gd name="f52" fmla="*/ 17 f39 1"/>
                  <a:gd name="f53" fmla="*/ 11 f40 1"/>
                  <a:gd name="f54" fmla="*/ 21 f39 1"/>
                  <a:gd name="f55" fmla="*/ 12 f40 1"/>
                  <a:gd name="f56" fmla="*/ 6 f40 1"/>
                  <a:gd name="f57" fmla="*/ 24 f39 1"/>
                  <a:gd name="f58" fmla="*/ 1 f40 1"/>
                  <a:gd name="f59" fmla="*/ 15 f39 1"/>
                  <a:gd name="f60" fmla="*/ 8 f40 1"/>
                  <a:gd name="f61" fmla="*/ 14 f39 1"/>
                  <a:gd name="f62" fmla="*/ 10 f40 1"/>
                  <a:gd name="f63" fmla="*/ 10 f39 1"/>
                  <a:gd name="f64" fmla="*/ 9 f40 1"/>
                  <a:gd name="f65" fmla="*/ 3 f39 1"/>
                  <a:gd name="f66" fmla="*/ 15 f40 1"/>
                  <a:gd name="f67" fmla="*/ 0 f39 1"/>
                  <a:gd name="f68" fmla="*/ 18 f40 1"/>
                  <a:gd name="f69" fmla="*/ 5 f39 1"/>
                  <a:gd name="f70" fmla="*/ 1 f39 1"/>
                  <a:gd name="f71" fmla="+- f41 0 f1"/>
                  <a:gd name="f72" fmla="*/ f44 1 21"/>
                  <a:gd name="f73" fmla="*/ f45 1 27"/>
                  <a:gd name="f74" fmla="*/ f46 1 27"/>
                  <a:gd name="f75" fmla="*/ f47 1 21"/>
                  <a:gd name="f76" fmla="*/ f48 1 27"/>
                  <a:gd name="f77" fmla="*/ f49 1 21"/>
                  <a:gd name="f78" fmla="*/ f50 1 27"/>
                  <a:gd name="f79" fmla="*/ f51 1 21"/>
                  <a:gd name="f80" fmla="*/ f52 1 27"/>
                  <a:gd name="f81" fmla="*/ f53 1 21"/>
                  <a:gd name="f82" fmla="*/ f54 1 27"/>
                  <a:gd name="f83" fmla="*/ f55 1 21"/>
                  <a:gd name="f84" fmla="*/ f56 1 21"/>
                  <a:gd name="f85" fmla="*/ f57 1 27"/>
                  <a:gd name="f86" fmla="*/ f58 1 21"/>
                  <a:gd name="f87" fmla="*/ f59 1 27"/>
                  <a:gd name="f88" fmla="*/ f60 1 21"/>
                  <a:gd name="f89" fmla="*/ f61 1 27"/>
                  <a:gd name="f90" fmla="*/ f62 1 21"/>
                  <a:gd name="f91" fmla="*/ f63 1 27"/>
                  <a:gd name="f92" fmla="*/ f64 1 21"/>
                  <a:gd name="f93" fmla="*/ f65 1 27"/>
                  <a:gd name="f94" fmla="*/ f66 1 21"/>
                  <a:gd name="f95" fmla="*/ f67 1 27"/>
                  <a:gd name="f96" fmla="*/ f68 1 21"/>
                  <a:gd name="f97" fmla="*/ f69 1 27"/>
                  <a:gd name="f98" fmla="*/ f70 1 27"/>
                  <a:gd name="f99" fmla="*/ 0 1 f42"/>
                  <a:gd name="f100" fmla="*/ f36 1 f42"/>
                  <a:gd name="f101" fmla="*/ 0 1 f43"/>
                  <a:gd name="f102" fmla="*/ f37 1 f43"/>
                  <a:gd name="f103" fmla="*/ f72 1 f42"/>
                  <a:gd name="f104" fmla="*/ f73 1 f43"/>
                  <a:gd name="f105" fmla="*/ f74 1 f43"/>
                  <a:gd name="f106" fmla="*/ f75 1 f42"/>
                  <a:gd name="f107" fmla="*/ f76 1 f43"/>
                  <a:gd name="f108" fmla="*/ f77 1 f42"/>
                  <a:gd name="f109" fmla="*/ f78 1 f43"/>
                  <a:gd name="f110" fmla="*/ f79 1 f42"/>
                  <a:gd name="f111" fmla="*/ f80 1 f43"/>
                  <a:gd name="f112" fmla="*/ f81 1 f42"/>
                  <a:gd name="f113" fmla="*/ f82 1 f43"/>
                  <a:gd name="f114" fmla="*/ f83 1 f42"/>
                  <a:gd name="f115" fmla="*/ f84 1 f42"/>
                  <a:gd name="f116" fmla="*/ f85 1 f43"/>
                  <a:gd name="f117" fmla="*/ f86 1 f42"/>
                  <a:gd name="f118" fmla="*/ f87 1 f43"/>
                  <a:gd name="f119" fmla="*/ f88 1 f42"/>
                  <a:gd name="f120" fmla="*/ f89 1 f43"/>
                  <a:gd name="f121" fmla="*/ f90 1 f42"/>
                  <a:gd name="f122" fmla="*/ f91 1 f43"/>
                  <a:gd name="f123" fmla="*/ f92 1 f42"/>
                  <a:gd name="f124" fmla="*/ f93 1 f43"/>
                  <a:gd name="f125" fmla="*/ f94 1 f42"/>
                  <a:gd name="f126" fmla="*/ f95 1 f43"/>
                  <a:gd name="f127" fmla="*/ f96 1 f42"/>
                  <a:gd name="f128" fmla="*/ f97 1 f43"/>
                  <a:gd name="f129" fmla="*/ f98 1 f43"/>
                  <a:gd name="f130" fmla="*/ f99 f33 1"/>
                  <a:gd name="f131" fmla="*/ f100 f33 1"/>
                  <a:gd name="f132" fmla="*/ f102 f34 1"/>
                  <a:gd name="f133" fmla="*/ f101 f34 1"/>
                  <a:gd name="f134" fmla="*/ f103 f33 1"/>
                  <a:gd name="f135" fmla="*/ f104 f34 1"/>
                  <a:gd name="f136" fmla="*/ f105 f34 1"/>
                  <a:gd name="f137" fmla="*/ f106 f33 1"/>
                  <a:gd name="f138" fmla="*/ f107 f34 1"/>
                  <a:gd name="f139" fmla="*/ f108 f33 1"/>
                  <a:gd name="f140" fmla="*/ f109 f34 1"/>
                  <a:gd name="f141" fmla="*/ f110 f33 1"/>
                  <a:gd name="f142" fmla="*/ f111 f34 1"/>
                  <a:gd name="f143" fmla="*/ f112 f33 1"/>
                  <a:gd name="f144" fmla="*/ f113 f34 1"/>
                  <a:gd name="f145" fmla="*/ f114 f33 1"/>
                  <a:gd name="f146" fmla="*/ f115 f33 1"/>
                  <a:gd name="f147" fmla="*/ f116 f34 1"/>
                  <a:gd name="f148" fmla="*/ f117 f33 1"/>
                  <a:gd name="f149" fmla="*/ f118 f34 1"/>
                  <a:gd name="f150" fmla="*/ f119 f33 1"/>
                  <a:gd name="f151" fmla="*/ f120 f34 1"/>
                  <a:gd name="f152" fmla="*/ f121 f33 1"/>
                  <a:gd name="f153" fmla="*/ f122 f34 1"/>
                  <a:gd name="f154" fmla="*/ f123 f33 1"/>
                  <a:gd name="f155" fmla="*/ f124 f34 1"/>
                  <a:gd name="f156" fmla="*/ f125 f33 1"/>
                  <a:gd name="f157" fmla="*/ f126 f34 1"/>
                  <a:gd name="f158" fmla="*/ f127 f33 1"/>
                  <a:gd name="f159" fmla="*/ f128 f34 1"/>
                  <a:gd name="f160" fmla="*/ f129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34" y="f135"/>
                  </a:cxn>
                  <a:cxn ang="f71">
                    <a:pos x="f134" y="f136"/>
                  </a:cxn>
                  <a:cxn ang="f71">
                    <a:pos x="f137" y="f138"/>
                  </a:cxn>
                  <a:cxn ang="f71">
                    <a:pos x="f139" y="f140"/>
                  </a:cxn>
                  <a:cxn ang="f71">
                    <a:pos x="f141" y="f142"/>
                  </a:cxn>
                  <a:cxn ang="f71">
                    <a:pos x="f143" y="f144"/>
                  </a:cxn>
                  <a:cxn ang="f71">
                    <a:pos x="f145" y="f136"/>
                  </a:cxn>
                  <a:cxn ang="f71">
                    <a:pos x="f146" y="f147"/>
                  </a:cxn>
                  <a:cxn ang="f71">
                    <a:pos x="f146" y="f147"/>
                  </a:cxn>
                  <a:cxn ang="f71">
                    <a:pos x="f148" y="f149"/>
                  </a:cxn>
                  <a:cxn ang="f71">
                    <a:pos x="f150" y="f151"/>
                  </a:cxn>
                  <a:cxn ang="f71">
                    <a:pos x="f152" y="f153"/>
                  </a:cxn>
                  <a:cxn ang="f71">
                    <a:pos x="f154" y="f155"/>
                  </a:cxn>
                  <a:cxn ang="f71">
                    <a:pos x="f156" y="f157"/>
                  </a:cxn>
                  <a:cxn ang="f71">
                    <a:pos x="f158" y="f159"/>
                  </a:cxn>
                  <a:cxn ang="f71">
                    <a:pos x="f134" y="f160"/>
                  </a:cxn>
                  <a:cxn ang="f71">
                    <a:pos x="f134" y="f135"/>
                  </a:cxn>
                </a:cxnLst>
                <a:rect l="f130" t="f133" r="f131" b="f132"/>
                <a:pathLst>
                  <a:path w="21" h="27">
                    <a:moveTo>
                      <a:pt x="f8" y="f9"/>
                    </a:moveTo>
                    <a:cubicBezTo>
                      <a:pt x="f10" y="f10"/>
                      <a:pt x="f11" y="f8"/>
                      <a:pt x="f8" y="f12"/>
                    </a:cubicBezTo>
                    <a:cubicBezTo>
                      <a:pt x="f8" y="f12"/>
                      <a:pt x="f13" y="f14"/>
                      <a:pt x="f13" y="f14"/>
                    </a:cubicBezTo>
                    <a:cubicBezTo>
                      <a:pt x="f11" y="f15"/>
                      <a:pt x="f16" y="f6"/>
                      <a:pt x="f17" y="f13"/>
                    </a:cubicBezTo>
                    <a:cubicBezTo>
                      <a:pt x="f18" y="f11"/>
                      <a:pt x="f10" y="f17"/>
                      <a:pt x="f19" y="f16"/>
                    </a:cubicBezTo>
                    <a:cubicBezTo>
                      <a:pt x="f20" y="f11"/>
                      <a:pt x="f21" y="f13"/>
                      <a:pt x="f20" y="f6"/>
                    </a:cubicBezTo>
                    <a:cubicBezTo>
                      <a:pt x="f22" y="f23"/>
                      <a:pt x="f24" y="f25"/>
                      <a:pt x="f22" y="f12"/>
                    </a:cubicBezTo>
                    <a:cubicBezTo>
                      <a:pt x="f21" y="f7"/>
                      <a:pt x="f9" y="f7"/>
                      <a:pt x="f26" y="f25"/>
                    </a:cubicBezTo>
                    <a:cubicBezTo>
                      <a:pt x="f26" y="f25"/>
                      <a:pt x="f26" y="f25"/>
                      <a:pt x="f26" y="f25"/>
                    </a:cubicBezTo>
                    <a:cubicBezTo>
                      <a:pt x="f27" y="f23"/>
                      <a:pt x="f5" y="f8"/>
                      <a:pt x="f28" y="f18"/>
                    </a:cubicBezTo>
                    <a:cubicBezTo>
                      <a:pt x="f27" y="f17"/>
                      <a:pt x="f26" y="f18"/>
                      <a:pt x="f9" y="f10"/>
                    </a:cubicBezTo>
                    <a:cubicBezTo>
                      <a:pt x="f24" y="f10"/>
                      <a:pt x="f20" y="f19"/>
                      <a:pt x="f24" y="f24"/>
                    </a:cubicBezTo>
                    <a:cubicBezTo>
                      <a:pt x="f9" y="f9"/>
                      <a:pt x="f9" y="f26"/>
                      <a:pt x="f21" y="f27"/>
                    </a:cubicBezTo>
                    <a:cubicBezTo>
                      <a:pt x="f24" y="f29"/>
                      <a:pt x="f20" y="f5"/>
                      <a:pt x="f18" y="f5"/>
                    </a:cubicBezTo>
                    <a:cubicBezTo>
                      <a:pt x="f11" y="f28"/>
                      <a:pt x="f17" y="f30"/>
                      <a:pt x="f11" y="f31"/>
                    </a:cubicBezTo>
                    <a:cubicBezTo>
                      <a:pt x="f8" y="f30"/>
                      <a:pt x="f11" y="f28"/>
                      <a:pt x="f8" y="f28"/>
                    </a:cubicBezTo>
                    <a:cubicBezTo>
                      <a:pt x="f6" y="f27"/>
                      <a:pt x="f6" y="f26"/>
                      <a:pt x="f8" y="f9"/>
                    </a:cubicBezTo>
                    <a:close/>
                  </a:path>
                </a:pathLst>
              </a:custGeom>
              <a:solidFill>
                <a:srgbClr val="23294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89">
                <a:extLst>
                  <a:ext uri="{FF2B5EF4-FFF2-40B4-BE49-F238E27FC236}">
                    <a16:creationId xmlns:a16="http://schemas.microsoft.com/office/drawing/2014/main" id="{015673B2-B073-1B40-5865-7D84FBE24FED}"/>
                  </a:ext>
                </a:extLst>
              </p:cNvPr>
              <p:cNvSpPr/>
              <p:nvPr/>
            </p:nvSpPr>
            <p:spPr>
              <a:xfrm>
                <a:off x="4286249" y="1833564"/>
                <a:ext cx="76196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5"/>
                  <a:gd name="f8" fmla="val 15"/>
                  <a:gd name="f9" fmla="val 7"/>
                  <a:gd name="f10" fmla="val 14"/>
                  <a:gd name="f11" fmla="val 9"/>
                  <a:gd name="f12" fmla="val 10"/>
                  <a:gd name="f13" fmla="val 16"/>
                  <a:gd name="f14" fmla="val 12"/>
                  <a:gd name="f15" fmla="val 17"/>
                  <a:gd name="f16" fmla="val 13"/>
                  <a:gd name="f17" fmla="val 18"/>
                  <a:gd name="f18" fmla="val 11"/>
                  <a:gd name="f19" fmla="val 19"/>
                  <a:gd name="f20" fmla="val 23"/>
                  <a:gd name="f21" fmla="val 4"/>
                  <a:gd name="f22" fmla="val 22"/>
                  <a:gd name="f23" fmla="val 1"/>
                  <a:gd name="f24" fmla="val 3"/>
                  <a:gd name="f25" fmla="val 5"/>
                  <a:gd name="f26" fmla="val 6"/>
                  <a:gd name="f27" fmla="val 8"/>
                  <a:gd name="f28" fmla="val 2"/>
                  <a:gd name="f29" fmla="+- 0 0 -90"/>
                  <a:gd name="f30" fmla="*/ f3 1 20"/>
                  <a:gd name="f31" fmla="*/ f4 1 25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0"/>
                  <a:gd name="f40" fmla="*/ f36 1 25"/>
                  <a:gd name="f41" fmla="*/ 15 f37 1"/>
                  <a:gd name="f42" fmla="*/ 7 f36 1"/>
                  <a:gd name="f43" fmla="*/ 16 f37 1"/>
                  <a:gd name="f44" fmla="*/ 12 f36 1"/>
                  <a:gd name="f45" fmla="*/ 18 f37 1"/>
                  <a:gd name="f46" fmla="*/ 14 f36 1"/>
                  <a:gd name="f47" fmla="*/ 17 f37 1"/>
                  <a:gd name="f48" fmla="*/ 19 f36 1"/>
                  <a:gd name="f49" fmla="*/ 13 f37 1"/>
                  <a:gd name="f50" fmla="*/ 25 f36 1"/>
                  <a:gd name="f51" fmla="*/ 1 f37 1"/>
                  <a:gd name="f52" fmla="*/ 16 f36 1"/>
                  <a:gd name="f53" fmla="*/ 4 f37 1"/>
                  <a:gd name="f54" fmla="*/ 8 f37 1"/>
                  <a:gd name="f55" fmla="*/ 18 f36 1"/>
                  <a:gd name="f56" fmla="*/ 3 f37 1"/>
                  <a:gd name="f57" fmla="*/ 10 f36 1"/>
                  <a:gd name="f58" fmla="*/ 12 f37 1"/>
                  <a:gd name="f59" fmla="*/ 6 f36 1"/>
                  <a:gd name="f60" fmla="*/ 4 f36 1"/>
                  <a:gd name="f61" fmla="*/ 2 f36 1"/>
                  <a:gd name="f62" fmla="*/ 6 f37 1"/>
                  <a:gd name="f63" fmla="*/ 1 f36 1"/>
                  <a:gd name="f64" fmla="*/ 10 f37 1"/>
                  <a:gd name="f65" fmla="*/ 3 f36 1"/>
                  <a:gd name="f66" fmla="*/ 11 f37 1"/>
                  <a:gd name="f67" fmla="+- f38 0 f1"/>
                  <a:gd name="f68" fmla="*/ f41 1 20"/>
                  <a:gd name="f69" fmla="*/ f42 1 25"/>
                  <a:gd name="f70" fmla="*/ f43 1 20"/>
                  <a:gd name="f71" fmla="*/ f44 1 25"/>
                  <a:gd name="f72" fmla="*/ f45 1 20"/>
                  <a:gd name="f73" fmla="*/ f46 1 25"/>
                  <a:gd name="f74" fmla="*/ f47 1 20"/>
                  <a:gd name="f75" fmla="*/ f48 1 25"/>
                  <a:gd name="f76" fmla="*/ f49 1 20"/>
                  <a:gd name="f77" fmla="*/ f50 1 25"/>
                  <a:gd name="f78" fmla="*/ f51 1 20"/>
                  <a:gd name="f79" fmla="*/ f52 1 25"/>
                  <a:gd name="f80" fmla="*/ f53 1 20"/>
                  <a:gd name="f81" fmla="*/ f54 1 20"/>
                  <a:gd name="f82" fmla="*/ f55 1 25"/>
                  <a:gd name="f83" fmla="*/ f56 1 20"/>
                  <a:gd name="f84" fmla="*/ f57 1 25"/>
                  <a:gd name="f85" fmla="*/ f58 1 20"/>
                  <a:gd name="f86" fmla="*/ f59 1 25"/>
                  <a:gd name="f87" fmla="*/ f60 1 25"/>
                  <a:gd name="f88" fmla="*/ f61 1 25"/>
                  <a:gd name="f89" fmla="*/ f62 1 20"/>
                  <a:gd name="f90" fmla="*/ f63 1 25"/>
                  <a:gd name="f91" fmla="*/ f64 1 20"/>
                  <a:gd name="f92" fmla="*/ f65 1 25"/>
                  <a:gd name="f93" fmla="*/ f66 1 20"/>
                  <a:gd name="f94" fmla="*/ 0 1 f39"/>
                  <a:gd name="f95" fmla="*/ f33 1 f39"/>
                  <a:gd name="f96" fmla="*/ 0 1 f40"/>
                  <a:gd name="f97" fmla="*/ f34 1 f40"/>
                  <a:gd name="f98" fmla="*/ f68 1 f39"/>
                  <a:gd name="f99" fmla="*/ f69 1 f40"/>
                  <a:gd name="f100" fmla="*/ f70 1 f39"/>
                  <a:gd name="f101" fmla="*/ f71 1 f40"/>
                  <a:gd name="f102" fmla="*/ f72 1 f39"/>
                  <a:gd name="f103" fmla="*/ f73 1 f40"/>
                  <a:gd name="f104" fmla="*/ f74 1 f39"/>
                  <a:gd name="f105" fmla="*/ f75 1 f40"/>
                  <a:gd name="f106" fmla="*/ f76 1 f39"/>
                  <a:gd name="f107" fmla="*/ f77 1 f40"/>
                  <a:gd name="f108" fmla="*/ f78 1 f39"/>
                  <a:gd name="f109" fmla="*/ f79 1 f40"/>
                  <a:gd name="f110" fmla="*/ f80 1 f39"/>
                  <a:gd name="f111" fmla="*/ f81 1 f39"/>
                  <a:gd name="f112" fmla="*/ f82 1 f40"/>
                  <a:gd name="f113" fmla="*/ f83 1 f39"/>
                  <a:gd name="f114" fmla="*/ f84 1 f40"/>
                  <a:gd name="f115" fmla="*/ f85 1 f39"/>
                  <a:gd name="f116" fmla="*/ f86 1 f40"/>
                  <a:gd name="f117" fmla="*/ f87 1 f40"/>
                  <a:gd name="f118" fmla="*/ f88 1 f40"/>
                  <a:gd name="f119" fmla="*/ f89 1 f39"/>
                  <a:gd name="f120" fmla="*/ f90 1 f40"/>
                  <a:gd name="f121" fmla="*/ f91 1 f39"/>
                  <a:gd name="f122" fmla="*/ f92 1 f40"/>
                  <a:gd name="f123" fmla="*/ f93 1 f39"/>
                  <a:gd name="f124" fmla="*/ f94 f30 1"/>
                  <a:gd name="f125" fmla="*/ f95 f30 1"/>
                  <a:gd name="f126" fmla="*/ f97 f31 1"/>
                  <a:gd name="f127" fmla="*/ f96 f31 1"/>
                  <a:gd name="f128" fmla="*/ f98 f30 1"/>
                  <a:gd name="f129" fmla="*/ f99 f31 1"/>
                  <a:gd name="f130" fmla="*/ f100 f30 1"/>
                  <a:gd name="f131" fmla="*/ f101 f31 1"/>
                  <a:gd name="f132" fmla="*/ f102 f30 1"/>
                  <a:gd name="f133" fmla="*/ f103 f31 1"/>
                  <a:gd name="f134" fmla="*/ f104 f30 1"/>
                  <a:gd name="f135" fmla="*/ f105 f31 1"/>
                  <a:gd name="f136" fmla="*/ f106 f30 1"/>
                  <a:gd name="f137" fmla="*/ f107 f31 1"/>
                  <a:gd name="f138" fmla="*/ f108 f30 1"/>
                  <a:gd name="f139" fmla="*/ f109 f31 1"/>
                  <a:gd name="f140" fmla="*/ f110 f30 1"/>
                  <a:gd name="f141" fmla="*/ f111 f30 1"/>
                  <a:gd name="f142" fmla="*/ f112 f31 1"/>
                  <a:gd name="f143" fmla="*/ f113 f30 1"/>
                  <a:gd name="f144" fmla="*/ f114 f31 1"/>
                  <a:gd name="f145" fmla="*/ f115 f30 1"/>
                  <a:gd name="f146" fmla="*/ f116 f31 1"/>
                  <a:gd name="f147" fmla="*/ f117 f31 1"/>
                  <a:gd name="f148" fmla="*/ f118 f31 1"/>
                  <a:gd name="f149" fmla="*/ f119 f30 1"/>
                  <a:gd name="f150" fmla="*/ f120 f31 1"/>
                  <a:gd name="f151" fmla="*/ f121 f30 1"/>
                  <a:gd name="f152" fmla="*/ f122 f31 1"/>
                  <a:gd name="f153" fmla="*/ f12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28" y="f129"/>
                  </a:cxn>
                  <a:cxn ang="f67">
                    <a:pos x="f130" y="f131"/>
                  </a:cxn>
                  <a:cxn ang="f67">
                    <a:pos x="f132" y="f133"/>
                  </a:cxn>
                  <a:cxn ang="f67">
                    <a:pos x="f134" y="f135"/>
                  </a:cxn>
                  <a:cxn ang="f67">
                    <a:pos x="f136" y="f137"/>
                  </a:cxn>
                  <a:cxn ang="f67">
                    <a:pos x="f138" y="f135"/>
                  </a:cxn>
                  <a:cxn ang="f67">
                    <a:pos x="f138" y="f139"/>
                  </a:cxn>
                  <a:cxn ang="f67">
                    <a:pos x="f140" y="f139"/>
                  </a:cxn>
                  <a:cxn ang="f67">
                    <a:pos x="f141" y="f142"/>
                  </a:cxn>
                  <a:cxn ang="f67">
                    <a:pos x="f143" y="f144"/>
                  </a:cxn>
                  <a:cxn ang="f67">
                    <a:pos x="f145" y="f131"/>
                  </a:cxn>
                  <a:cxn ang="f67">
                    <a:pos x="f138" y="f146"/>
                  </a:cxn>
                  <a:cxn ang="f67">
                    <a:pos x="f145" y="f129"/>
                  </a:cxn>
                  <a:cxn ang="f67">
                    <a:pos x="f140" y="f147"/>
                  </a:cxn>
                  <a:cxn ang="f67">
                    <a:pos x="f143" y="f148"/>
                  </a:cxn>
                  <a:cxn ang="f67">
                    <a:pos x="f149" y="f150"/>
                  </a:cxn>
                  <a:cxn ang="f67">
                    <a:pos x="f151" y="f152"/>
                  </a:cxn>
                  <a:cxn ang="f67">
                    <a:pos x="f153" y="f152"/>
                  </a:cxn>
                  <a:cxn ang="f67">
                    <a:pos x="f128" y="f129"/>
                  </a:cxn>
                </a:cxnLst>
                <a:rect l="f124" t="f127" r="f125" b="f126"/>
                <a:pathLst>
                  <a:path w="20" h="25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4"/>
                      <a:pt x="f15" y="f16"/>
                      <a:pt x="f17" y="f10"/>
                    </a:cubicBezTo>
                    <a:cubicBezTo>
                      <a:pt x="f6" y="f13"/>
                      <a:pt x="f18" y="f8"/>
                      <a:pt x="f15" y="f19"/>
                    </a:cubicBezTo>
                    <a:cubicBezTo>
                      <a:pt x="f19" y="f6"/>
                      <a:pt x="f8" y="f20"/>
                      <a:pt x="f16" y="f7"/>
                    </a:cubicBezTo>
                    <a:cubicBezTo>
                      <a:pt x="f11" y="f20"/>
                      <a:pt x="f21" y="f22"/>
                      <a:pt x="f23" y="f19"/>
                    </a:cubicBezTo>
                    <a:cubicBezTo>
                      <a:pt x="f23" y="f17"/>
                      <a:pt x="f5" y="f15"/>
                      <a:pt x="f23" y="f13"/>
                    </a:cubicBezTo>
                    <a:cubicBezTo>
                      <a:pt x="f23" y="f8"/>
                      <a:pt x="f24" y="f8"/>
                      <a:pt x="f21" y="f13"/>
                    </a:cubicBezTo>
                    <a:cubicBezTo>
                      <a:pt x="f25" y="f15"/>
                      <a:pt x="f26" y="f17"/>
                      <a:pt x="f27" y="f17"/>
                    </a:cubicBezTo>
                    <a:cubicBezTo>
                      <a:pt x="f26" y="f13"/>
                      <a:pt x="f21" y="f16"/>
                      <a:pt x="f24" y="f12"/>
                    </a:cubicBezTo>
                    <a:cubicBezTo>
                      <a:pt x="f26" y="f12"/>
                      <a:pt x="f27" y="f14"/>
                      <a:pt x="f14" y="f14"/>
                    </a:cubicBezTo>
                    <a:cubicBezTo>
                      <a:pt x="f27" y="f11"/>
                      <a:pt x="f21" y="f11"/>
                      <a:pt x="f23" y="f26"/>
                    </a:cubicBezTo>
                    <a:cubicBezTo>
                      <a:pt x="f25" y="f25"/>
                      <a:pt x="f27" y="f27"/>
                      <a:pt x="f14" y="f9"/>
                    </a:cubicBezTo>
                    <a:cubicBezTo>
                      <a:pt x="f11" y="f25"/>
                      <a:pt x="f9" y="f25"/>
                      <a:pt x="f21" y="f21"/>
                    </a:cubicBezTo>
                    <a:cubicBezTo>
                      <a:pt x="f24" y="f21"/>
                      <a:pt x="f28" y="f24"/>
                      <a:pt x="f24" y="f28"/>
                    </a:cubicBezTo>
                    <a:cubicBezTo>
                      <a:pt x="f24" y="f5"/>
                      <a:pt x="f25" y="f23"/>
                      <a:pt x="f26" y="f23"/>
                    </a:cubicBezTo>
                    <a:cubicBezTo>
                      <a:pt x="f9" y="f28"/>
                      <a:pt x="f11" y="f24"/>
                      <a:pt x="f12" y="f24"/>
                    </a:cubicBezTo>
                    <a:cubicBezTo>
                      <a:pt x="f18" y="f24"/>
                      <a:pt x="f18" y="f24"/>
                      <a:pt x="f18" y="f24"/>
                    </a:cubicBezTo>
                    <a:cubicBezTo>
                      <a:pt x="f16" y="f21"/>
                      <a:pt x="f8" y="f21"/>
                      <a:pt x="f8" y="f9"/>
                    </a:cubicBezTo>
                    <a:close/>
                  </a:path>
                </a:pathLst>
              </a:custGeom>
              <a:solidFill>
                <a:srgbClr val="9A29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90">
                <a:extLst>
                  <a:ext uri="{FF2B5EF4-FFF2-40B4-BE49-F238E27FC236}">
                    <a16:creationId xmlns:a16="http://schemas.microsoft.com/office/drawing/2014/main" id="{FD75D3C5-6CD8-1B8A-4ACE-470856E5CA07}"/>
                  </a:ext>
                </a:extLst>
              </p:cNvPr>
              <p:cNvSpPr/>
              <p:nvPr/>
            </p:nvSpPr>
            <p:spPr>
              <a:xfrm>
                <a:off x="3575047" y="2943225"/>
                <a:ext cx="128592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23"/>
                  <a:gd name="f8" fmla="val 3"/>
                  <a:gd name="f9" fmla="val 21"/>
                  <a:gd name="f10" fmla="val 2"/>
                  <a:gd name="f11" fmla="val 20"/>
                  <a:gd name="f12" fmla="val 19"/>
                  <a:gd name="f13" fmla="val 1"/>
                  <a:gd name="f14" fmla="val 16"/>
                  <a:gd name="f15" fmla="val 5"/>
                  <a:gd name="f16" fmla="val 18"/>
                  <a:gd name="f17" fmla="val 6"/>
                  <a:gd name="f18" fmla="val 17"/>
                  <a:gd name="f19" fmla="val 12"/>
                  <a:gd name="f20" fmla="val 10"/>
                  <a:gd name="f21" fmla="val 8"/>
                  <a:gd name="f22" fmla="val 11"/>
                  <a:gd name="f23" fmla="val 13"/>
                  <a:gd name="f24" fmla="val 14"/>
                  <a:gd name="f25" fmla="val 9"/>
                  <a:gd name="f26" fmla="val 7"/>
                  <a:gd name="f27" fmla="val 22"/>
                  <a:gd name="f28" fmla="val 24"/>
                  <a:gd name="f29" fmla="val 26"/>
                  <a:gd name="f30" fmla="val 27"/>
                  <a:gd name="f31" fmla="val 28"/>
                  <a:gd name="f32" fmla="val 29"/>
                  <a:gd name="f33" fmla="val 31"/>
                  <a:gd name="f34" fmla="val 32"/>
                  <a:gd name="f35" fmla="val 4"/>
                  <a:gd name="f36" fmla="val 30"/>
                  <a:gd name="f37" fmla="val 15"/>
                  <a:gd name="f38" fmla="+- 0 0 -90"/>
                  <a:gd name="f39" fmla="*/ f3 1 34"/>
                  <a:gd name="f40" fmla="*/ f4 1 23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4"/>
                  <a:gd name="f49" fmla="*/ f45 1 23"/>
                  <a:gd name="f50" fmla="*/ 3 f46 1"/>
                  <a:gd name="f51" fmla="*/ 21 f45 1"/>
                  <a:gd name="f52" fmla="*/ 1 f46 1"/>
                  <a:gd name="f53" fmla="*/ 16 f45 1"/>
                  <a:gd name="f54" fmla="*/ 5 f46 1"/>
                  <a:gd name="f55" fmla="*/ 12 f45 1"/>
                  <a:gd name="f56" fmla="*/ 10 f46 1"/>
                  <a:gd name="f57" fmla="*/ 10 f45 1"/>
                  <a:gd name="f58" fmla="*/ 14 f46 1"/>
                  <a:gd name="f59" fmla="*/ 12 f46 1"/>
                  <a:gd name="f60" fmla="*/ 7 f45 1"/>
                  <a:gd name="f61" fmla="*/ 22 f46 1"/>
                  <a:gd name="f62" fmla="*/ 1 f45 1"/>
                  <a:gd name="f63" fmla="*/ 23 f46 1"/>
                  <a:gd name="f64" fmla="*/ 24 f46 1"/>
                  <a:gd name="f65" fmla="*/ 28 f46 1"/>
                  <a:gd name="f66" fmla="*/ 32 f46 1"/>
                  <a:gd name="f67" fmla="*/ 31 f46 1"/>
                  <a:gd name="f68" fmla="*/ 4 f45 1"/>
                  <a:gd name="f69" fmla="*/ 8 f45 1"/>
                  <a:gd name="f70" fmla="*/ 9 f45 1"/>
                  <a:gd name="f71" fmla="*/ 19 f46 1"/>
                  <a:gd name="f72" fmla="*/ 13 f45 1"/>
                  <a:gd name="f73" fmla="*/ 17 f46 1"/>
                  <a:gd name="f74" fmla="*/ 14 f45 1"/>
                  <a:gd name="f75" fmla="*/ 15 f46 1"/>
                  <a:gd name="f76" fmla="*/ 17 f45 1"/>
                  <a:gd name="f77" fmla="*/ 9 f46 1"/>
                  <a:gd name="f78" fmla="*/ 18 f45 1"/>
                  <a:gd name="f79" fmla="*/ 4 f46 1"/>
                  <a:gd name="f80" fmla="*/ 22 f45 1"/>
                  <a:gd name="f81" fmla="+- f47 0 f1"/>
                  <a:gd name="f82" fmla="*/ f50 1 34"/>
                  <a:gd name="f83" fmla="*/ f51 1 23"/>
                  <a:gd name="f84" fmla="*/ f52 1 34"/>
                  <a:gd name="f85" fmla="*/ f53 1 23"/>
                  <a:gd name="f86" fmla="*/ f54 1 34"/>
                  <a:gd name="f87" fmla="*/ f55 1 23"/>
                  <a:gd name="f88" fmla="*/ f56 1 34"/>
                  <a:gd name="f89" fmla="*/ f57 1 23"/>
                  <a:gd name="f90" fmla="*/ f58 1 34"/>
                  <a:gd name="f91" fmla="*/ f59 1 34"/>
                  <a:gd name="f92" fmla="*/ f60 1 23"/>
                  <a:gd name="f93" fmla="*/ f61 1 34"/>
                  <a:gd name="f94" fmla="*/ f62 1 23"/>
                  <a:gd name="f95" fmla="*/ f63 1 34"/>
                  <a:gd name="f96" fmla="*/ f64 1 34"/>
                  <a:gd name="f97" fmla="*/ f65 1 34"/>
                  <a:gd name="f98" fmla="*/ f66 1 34"/>
                  <a:gd name="f99" fmla="*/ f67 1 34"/>
                  <a:gd name="f100" fmla="*/ f68 1 23"/>
                  <a:gd name="f101" fmla="*/ f69 1 23"/>
                  <a:gd name="f102" fmla="*/ f70 1 23"/>
                  <a:gd name="f103" fmla="*/ f71 1 34"/>
                  <a:gd name="f104" fmla="*/ f72 1 23"/>
                  <a:gd name="f105" fmla="*/ f73 1 34"/>
                  <a:gd name="f106" fmla="*/ f74 1 23"/>
                  <a:gd name="f107" fmla="*/ f75 1 34"/>
                  <a:gd name="f108" fmla="*/ f76 1 23"/>
                  <a:gd name="f109" fmla="*/ f77 1 34"/>
                  <a:gd name="f110" fmla="*/ f78 1 23"/>
                  <a:gd name="f111" fmla="*/ f79 1 34"/>
                  <a:gd name="f112" fmla="*/ f80 1 23"/>
                  <a:gd name="f113" fmla="*/ 0 1 f48"/>
                  <a:gd name="f114" fmla="*/ f42 1 f48"/>
                  <a:gd name="f115" fmla="*/ 0 1 f49"/>
                  <a:gd name="f116" fmla="*/ f43 1 f49"/>
                  <a:gd name="f117" fmla="*/ f82 1 f48"/>
                  <a:gd name="f118" fmla="*/ f83 1 f49"/>
                  <a:gd name="f119" fmla="*/ f84 1 f48"/>
                  <a:gd name="f120" fmla="*/ f85 1 f49"/>
                  <a:gd name="f121" fmla="*/ f86 1 f48"/>
                  <a:gd name="f122" fmla="*/ f87 1 f49"/>
                  <a:gd name="f123" fmla="*/ f88 1 f48"/>
                  <a:gd name="f124" fmla="*/ f89 1 f49"/>
                  <a:gd name="f125" fmla="*/ f90 1 f48"/>
                  <a:gd name="f126" fmla="*/ f91 1 f48"/>
                  <a:gd name="f127" fmla="*/ f92 1 f49"/>
                  <a:gd name="f128" fmla="*/ f93 1 f48"/>
                  <a:gd name="f129" fmla="*/ f94 1 f49"/>
                  <a:gd name="f130" fmla="*/ f95 1 f48"/>
                  <a:gd name="f131" fmla="*/ f96 1 f48"/>
                  <a:gd name="f132" fmla="*/ f97 1 f48"/>
                  <a:gd name="f133" fmla="*/ f98 1 f48"/>
                  <a:gd name="f134" fmla="*/ f99 1 f48"/>
                  <a:gd name="f135" fmla="*/ f100 1 f49"/>
                  <a:gd name="f136" fmla="*/ f101 1 f49"/>
                  <a:gd name="f137" fmla="*/ f102 1 f49"/>
                  <a:gd name="f138" fmla="*/ f103 1 f48"/>
                  <a:gd name="f139" fmla="*/ f104 1 f49"/>
                  <a:gd name="f140" fmla="*/ f105 1 f48"/>
                  <a:gd name="f141" fmla="*/ f106 1 f49"/>
                  <a:gd name="f142" fmla="*/ f107 1 f48"/>
                  <a:gd name="f143" fmla="*/ f108 1 f49"/>
                  <a:gd name="f144" fmla="*/ f109 1 f48"/>
                  <a:gd name="f145" fmla="*/ f110 1 f49"/>
                  <a:gd name="f146" fmla="*/ f111 1 f48"/>
                  <a:gd name="f147" fmla="*/ f112 1 f49"/>
                  <a:gd name="f148" fmla="*/ f113 f39 1"/>
                  <a:gd name="f149" fmla="*/ f114 f39 1"/>
                  <a:gd name="f150" fmla="*/ f116 f40 1"/>
                  <a:gd name="f151" fmla="*/ f115 f40 1"/>
                  <a:gd name="f152" fmla="*/ f117 f39 1"/>
                  <a:gd name="f153" fmla="*/ f118 f40 1"/>
                  <a:gd name="f154" fmla="*/ f119 f39 1"/>
                  <a:gd name="f155" fmla="*/ f120 f40 1"/>
                  <a:gd name="f156" fmla="*/ f121 f39 1"/>
                  <a:gd name="f157" fmla="*/ f122 f40 1"/>
                  <a:gd name="f158" fmla="*/ f123 f39 1"/>
                  <a:gd name="f159" fmla="*/ f124 f40 1"/>
                  <a:gd name="f160" fmla="*/ f125 f39 1"/>
                  <a:gd name="f161" fmla="*/ f126 f39 1"/>
                  <a:gd name="f162" fmla="*/ f127 f40 1"/>
                  <a:gd name="f163" fmla="*/ f128 f39 1"/>
                  <a:gd name="f164" fmla="*/ f129 f40 1"/>
                  <a:gd name="f165" fmla="*/ f130 f39 1"/>
                  <a:gd name="f166" fmla="*/ f131 f39 1"/>
                  <a:gd name="f167" fmla="*/ f132 f39 1"/>
                  <a:gd name="f168" fmla="*/ f133 f39 1"/>
                  <a:gd name="f169" fmla="*/ f134 f39 1"/>
                  <a:gd name="f170" fmla="*/ f135 f40 1"/>
                  <a:gd name="f171" fmla="*/ f136 f40 1"/>
                  <a:gd name="f172" fmla="*/ f137 f40 1"/>
                  <a:gd name="f173" fmla="*/ f138 f39 1"/>
                  <a:gd name="f174" fmla="*/ f139 f40 1"/>
                  <a:gd name="f175" fmla="*/ f140 f39 1"/>
                  <a:gd name="f176" fmla="*/ f141 f40 1"/>
                  <a:gd name="f177" fmla="*/ f142 f39 1"/>
                  <a:gd name="f178" fmla="*/ f143 f40 1"/>
                  <a:gd name="f179" fmla="*/ f144 f39 1"/>
                  <a:gd name="f180" fmla="*/ f145 f40 1"/>
                  <a:gd name="f181" fmla="*/ f146 f39 1"/>
                  <a:gd name="f182" fmla="*/ f147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52" y="f153"/>
                  </a:cxn>
                  <a:cxn ang="f81">
                    <a:pos x="f154" y="f155"/>
                  </a:cxn>
                  <a:cxn ang="f81">
                    <a:pos x="f156" y="f157"/>
                  </a:cxn>
                  <a:cxn ang="f81">
                    <a:pos x="f158" y="f159"/>
                  </a:cxn>
                  <a:cxn ang="f81">
                    <a:pos x="f160" y="f159"/>
                  </a:cxn>
                  <a:cxn ang="f81">
                    <a:pos x="f161" y="f162"/>
                  </a:cxn>
                  <a:cxn ang="f81">
                    <a:pos x="f163" y="f164"/>
                  </a:cxn>
                  <a:cxn ang="f81">
                    <a:pos x="f165" y="f164"/>
                  </a:cxn>
                  <a:cxn ang="f81">
                    <a:pos x="f166" y="f164"/>
                  </a:cxn>
                  <a:cxn ang="f81">
                    <a:pos x="f167" y="f164"/>
                  </a:cxn>
                  <a:cxn ang="f81">
                    <a:pos x="f168" y="f164"/>
                  </a:cxn>
                  <a:cxn ang="f81">
                    <a:pos x="f169" y="f170"/>
                  </a:cxn>
                  <a:cxn ang="f81">
                    <a:pos x="f169" y="f171"/>
                  </a:cxn>
                  <a:cxn ang="f81">
                    <a:pos x="f166" y="f172"/>
                  </a:cxn>
                  <a:cxn ang="f81">
                    <a:pos x="f173" y="f174"/>
                  </a:cxn>
                  <a:cxn ang="f81">
                    <a:pos x="f175" y="f176"/>
                  </a:cxn>
                  <a:cxn ang="f81">
                    <a:pos x="f177" y="f178"/>
                  </a:cxn>
                  <a:cxn ang="f81">
                    <a:pos x="f161" y="f178"/>
                  </a:cxn>
                  <a:cxn ang="f81">
                    <a:pos x="f179" y="f180"/>
                  </a:cxn>
                  <a:cxn ang="f81">
                    <a:pos x="f161" y="f153"/>
                  </a:cxn>
                  <a:cxn ang="f81">
                    <a:pos x="f181" y="f182"/>
                  </a:cxn>
                  <a:cxn ang="f81">
                    <a:pos x="f152" y="f153"/>
                  </a:cxn>
                </a:cxnLst>
                <a:rect l="f148" t="f151" r="f149" b="f150"/>
                <a:pathLst>
                  <a:path w="34" h="23">
                    <a:moveTo>
                      <a:pt x="f8" y="f9"/>
                    </a:moveTo>
                    <a:cubicBezTo>
                      <a:pt x="f10" y="f11"/>
                      <a:pt x="f5" y="f12"/>
                      <a:pt x="f13" y="f14"/>
                    </a:cubicBezTo>
                    <a:cubicBezTo>
                      <a:pt x="f15" y="f16"/>
                      <a:pt x="f17" y="f18"/>
                      <a:pt x="f15" y="f19"/>
                    </a:cubicBezTo>
                    <a:cubicBezTo>
                      <a:pt x="f15" y="f20"/>
                      <a:pt x="f21" y="f20"/>
                      <a:pt x="f20" y="f20"/>
                    </a:cubicBezTo>
                    <a:cubicBezTo>
                      <a:pt x="f19" y="f22"/>
                      <a:pt x="f23" y="f19"/>
                      <a:pt x="f24" y="f20"/>
                    </a:cubicBezTo>
                    <a:cubicBezTo>
                      <a:pt x="f23" y="f25"/>
                      <a:pt x="f23" y="f21"/>
                      <a:pt x="f19" y="f26"/>
                    </a:cubicBezTo>
                    <a:cubicBezTo>
                      <a:pt x="f18" y="f21"/>
                      <a:pt x="f16" y="f8"/>
                      <a:pt x="f27" y="f13"/>
                    </a:cubicBezTo>
                    <a:cubicBezTo>
                      <a:pt x="f27" y="f13"/>
                      <a:pt x="f7" y="f5"/>
                      <a:pt x="f7" y="f13"/>
                    </a:cubicBezTo>
                    <a:cubicBezTo>
                      <a:pt x="f28" y="f13"/>
                      <a:pt x="f28" y="f13"/>
                      <a:pt x="f28" y="f13"/>
                    </a:cubicBezTo>
                    <a:cubicBezTo>
                      <a:pt x="f29" y="f8"/>
                      <a:pt x="f30" y="f10"/>
                      <a:pt x="f31" y="f13"/>
                    </a:cubicBezTo>
                    <a:cubicBezTo>
                      <a:pt x="f32" y="f5"/>
                      <a:pt x="f33" y="f5"/>
                      <a:pt x="f34" y="f13"/>
                    </a:cubicBezTo>
                    <a:cubicBezTo>
                      <a:pt x="f6" y="f8"/>
                      <a:pt x="f34" y="f8"/>
                      <a:pt x="f33" y="f35"/>
                    </a:cubicBezTo>
                    <a:cubicBezTo>
                      <a:pt x="f36" y="f15"/>
                      <a:pt x="f32" y="f17"/>
                      <a:pt x="f33" y="f21"/>
                    </a:cubicBezTo>
                    <a:cubicBezTo>
                      <a:pt x="f31" y="f26"/>
                      <a:pt x="f29" y="f17"/>
                      <a:pt x="f28" y="f25"/>
                    </a:cubicBezTo>
                    <a:cubicBezTo>
                      <a:pt x="f7" y="f22"/>
                      <a:pt x="f9" y="f22"/>
                      <a:pt x="f12" y="f23"/>
                    </a:cubicBezTo>
                    <a:cubicBezTo>
                      <a:pt x="f16" y="f23"/>
                      <a:pt x="f18" y="f23"/>
                      <a:pt x="f18" y="f24"/>
                    </a:cubicBezTo>
                    <a:cubicBezTo>
                      <a:pt x="f14" y="f24"/>
                      <a:pt x="f14" y="f14"/>
                      <a:pt x="f37" y="f18"/>
                    </a:cubicBezTo>
                    <a:cubicBezTo>
                      <a:pt x="f24" y="f16"/>
                      <a:pt x="f19" y="f14"/>
                      <a:pt x="f19" y="f18"/>
                    </a:cubicBezTo>
                    <a:cubicBezTo>
                      <a:pt x="f22" y="f12"/>
                      <a:pt x="f20" y="f14"/>
                      <a:pt x="f25" y="f16"/>
                    </a:cubicBezTo>
                    <a:cubicBezTo>
                      <a:pt x="f25" y="f12"/>
                      <a:pt x="f22" y="f12"/>
                      <a:pt x="f19" y="f9"/>
                    </a:cubicBezTo>
                    <a:cubicBezTo>
                      <a:pt x="f25" y="f27"/>
                      <a:pt x="f26" y="f7"/>
                      <a:pt x="f35" y="f27"/>
                    </a:cubicBezTo>
                    <a:cubicBezTo>
                      <a:pt x="f8" y="f27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AC58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91">
                <a:extLst>
                  <a:ext uri="{FF2B5EF4-FFF2-40B4-BE49-F238E27FC236}">
                    <a16:creationId xmlns:a16="http://schemas.microsoft.com/office/drawing/2014/main" id="{83B4F3BD-C4AE-9DD5-C0AB-7A8959C90618}"/>
                  </a:ext>
                </a:extLst>
              </p:cNvPr>
              <p:cNvSpPr/>
              <p:nvPr/>
            </p:nvSpPr>
            <p:spPr>
              <a:xfrm>
                <a:off x="4305296" y="2487616"/>
                <a:ext cx="101598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5"/>
                  <a:gd name="f8" fmla="val 18"/>
                  <a:gd name="f9" fmla="val 21"/>
                  <a:gd name="f10" fmla="val 23"/>
                  <a:gd name="f11" fmla="val 1"/>
                  <a:gd name="f12" fmla="val 5"/>
                  <a:gd name="f13" fmla="val 26"/>
                  <a:gd name="f14" fmla="val 8"/>
                  <a:gd name="f15" fmla="val 10"/>
                  <a:gd name="f16" fmla="val 19"/>
                  <a:gd name="f17" fmla="val 9"/>
                  <a:gd name="f18" fmla="val 17"/>
                  <a:gd name="f19" fmla="val 20"/>
                  <a:gd name="f20" fmla="val 22"/>
                  <a:gd name="f21" fmla="val 11"/>
                  <a:gd name="f22" fmla="val 12"/>
                  <a:gd name="f23" fmla="val 13"/>
                  <a:gd name="f24" fmla="val 14"/>
                  <a:gd name="f25" fmla="val 15"/>
                  <a:gd name="f26" fmla="val 24"/>
                  <a:gd name="f27" fmla="val 4"/>
                  <a:gd name="f28" fmla="val 6"/>
                  <a:gd name="f29" fmla="val 3"/>
                  <a:gd name="f30" fmla="val 2"/>
                  <a:gd name="f31" fmla="val 16"/>
                  <a:gd name="f32" fmla="val 7"/>
                  <a:gd name="f33" fmla="+- 0 0 -90"/>
                  <a:gd name="f34" fmla="*/ f3 1 27"/>
                  <a:gd name="f35" fmla="*/ f4 1 25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7"/>
                  <a:gd name="f44" fmla="*/ f40 1 25"/>
                  <a:gd name="f45" fmla="*/ 18 f41 1"/>
                  <a:gd name="f46" fmla="*/ 0 f40 1"/>
                  <a:gd name="f47" fmla="*/ 25 f41 1"/>
                  <a:gd name="f48" fmla="*/ 1 f40 1"/>
                  <a:gd name="f49" fmla="*/ 21 f41 1"/>
                  <a:gd name="f50" fmla="*/ 10 f40 1"/>
                  <a:gd name="f51" fmla="*/ 17 f41 1"/>
                  <a:gd name="f52" fmla="*/ 20 f41 1"/>
                  <a:gd name="f53" fmla="*/ 22 f41 1"/>
                  <a:gd name="f54" fmla="*/ 11 f40 1"/>
                  <a:gd name="f55" fmla="*/ 13 f40 1"/>
                  <a:gd name="f56" fmla="*/ 15 f41 1"/>
                  <a:gd name="f57" fmla="*/ 18 f40 1"/>
                  <a:gd name="f58" fmla="*/ 1 f41 1"/>
                  <a:gd name="f59" fmla="*/ 25 f40 1"/>
                  <a:gd name="f60" fmla="*/ 0 f41 1"/>
                  <a:gd name="f61" fmla="*/ 24 f40 1"/>
                  <a:gd name="f62" fmla="*/ 8 f41 1"/>
                  <a:gd name="f63" fmla="*/ 15 f40 1"/>
                  <a:gd name="f64" fmla="*/ 3 f41 1"/>
                  <a:gd name="f65" fmla="*/ 13 f41 1"/>
                  <a:gd name="f66" fmla="*/ 3 f40 1"/>
                  <a:gd name="f67" fmla="*/ 14 f41 1"/>
                  <a:gd name="f68" fmla="*/ 7 f40 1"/>
                  <a:gd name="f69" fmla="+- f42 0 f1"/>
                  <a:gd name="f70" fmla="*/ f45 1 27"/>
                  <a:gd name="f71" fmla="*/ f46 1 25"/>
                  <a:gd name="f72" fmla="*/ f47 1 27"/>
                  <a:gd name="f73" fmla="*/ f48 1 25"/>
                  <a:gd name="f74" fmla="*/ f49 1 27"/>
                  <a:gd name="f75" fmla="*/ f50 1 25"/>
                  <a:gd name="f76" fmla="*/ f51 1 27"/>
                  <a:gd name="f77" fmla="*/ f52 1 27"/>
                  <a:gd name="f78" fmla="*/ f53 1 27"/>
                  <a:gd name="f79" fmla="*/ f54 1 25"/>
                  <a:gd name="f80" fmla="*/ f55 1 25"/>
                  <a:gd name="f81" fmla="*/ f56 1 27"/>
                  <a:gd name="f82" fmla="*/ f57 1 25"/>
                  <a:gd name="f83" fmla="*/ f58 1 27"/>
                  <a:gd name="f84" fmla="*/ f59 1 25"/>
                  <a:gd name="f85" fmla="*/ f60 1 27"/>
                  <a:gd name="f86" fmla="*/ f61 1 25"/>
                  <a:gd name="f87" fmla="*/ f62 1 27"/>
                  <a:gd name="f88" fmla="*/ f63 1 25"/>
                  <a:gd name="f89" fmla="*/ f64 1 27"/>
                  <a:gd name="f90" fmla="*/ f65 1 27"/>
                  <a:gd name="f91" fmla="*/ f66 1 25"/>
                  <a:gd name="f92" fmla="*/ f67 1 27"/>
                  <a:gd name="f93" fmla="*/ f68 1 25"/>
                  <a:gd name="f94" fmla="*/ 0 1 f43"/>
                  <a:gd name="f95" fmla="*/ f37 1 f43"/>
                  <a:gd name="f96" fmla="*/ 0 1 f44"/>
                  <a:gd name="f97" fmla="*/ f38 1 f44"/>
                  <a:gd name="f98" fmla="*/ f70 1 f43"/>
                  <a:gd name="f99" fmla="*/ f71 1 f44"/>
                  <a:gd name="f100" fmla="*/ f72 1 f43"/>
                  <a:gd name="f101" fmla="*/ f73 1 f44"/>
                  <a:gd name="f102" fmla="*/ f74 1 f43"/>
                  <a:gd name="f103" fmla="*/ f75 1 f44"/>
                  <a:gd name="f104" fmla="*/ f76 1 f43"/>
                  <a:gd name="f105" fmla="*/ f77 1 f43"/>
                  <a:gd name="f106" fmla="*/ f78 1 f43"/>
                  <a:gd name="f107" fmla="*/ f79 1 f44"/>
                  <a:gd name="f108" fmla="*/ f80 1 f44"/>
                  <a:gd name="f109" fmla="*/ f81 1 f43"/>
                  <a:gd name="f110" fmla="*/ f82 1 f44"/>
                  <a:gd name="f111" fmla="*/ f83 1 f43"/>
                  <a:gd name="f112" fmla="*/ f84 1 f44"/>
                  <a:gd name="f113" fmla="*/ f85 1 f43"/>
                  <a:gd name="f114" fmla="*/ f86 1 f44"/>
                  <a:gd name="f115" fmla="*/ f87 1 f43"/>
                  <a:gd name="f116" fmla="*/ f88 1 f44"/>
                  <a:gd name="f117" fmla="*/ f89 1 f43"/>
                  <a:gd name="f118" fmla="*/ f90 1 f43"/>
                  <a:gd name="f119" fmla="*/ f91 1 f44"/>
                  <a:gd name="f120" fmla="*/ f92 1 f43"/>
                  <a:gd name="f121" fmla="*/ f93 1 f44"/>
                  <a:gd name="f122" fmla="*/ f94 f34 1"/>
                  <a:gd name="f123" fmla="*/ f95 f34 1"/>
                  <a:gd name="f124" fmla="*/ f97 f35 1"/>
                  <a:gd name="f125" fmla="*/ f96 f35 1"/>
                  <a:gd name="f126" fmla="*/ f98 f34 1"/>
                  <a:gd name="f127" fmla="*/ f99 f35 1"/>
                  <a:gd name="f128" fmla="*/ f100 f34 1"/>
                  <a:gd name="f129" fmla="*/ f101 f35 1"/>
                  <a:gd name="f130" fmla="*/ f102 f34 1"/>
                  <a:gd name="f131" fmla="*/ f103 f35 1"/>
                  <a:gd name="f132" fmla="*/ f104 f34 1"/>
                  <a:gd name="f133" fmla="*/ f105 f34 1"/>
                  <a:gd name="f134" fmla="*/ f106 f34 1"/>
                  <a:gd name="f135" fmla="*/ f107 f35 1"/>
                  <a:gd name="f136" fmla="*/ f108 f35 1"/>
                  <a:gd name="f137" fmla="*/ f109 f34 1"/>
                  <a:gd name="f138" fmla="*/ f110 f35 1"/>
                  <a:gd name="f139" fmla="*/ f111 f34 1"/>
                  <a:gd name="f140" fmla="*/ f112 f35 1"/>
                  <a:gd name="f141" fmla="*/ f113 f34 1"/>
                  <a:gd name="f142" fmla="*/ f114 f35 1"/>
                  <a:gd name="f143" fmla="*/ f115 f34 1"/>
                  <a:gd name="f144" fmla="*/ f116 f35 1"/>
                  <a:gd name="f145" fmla="*/ f117 f34 1"/>
                  <a:gd name="f146" fmla="*/ f118 f34 1"/>
                  <a:gd name="f147" fmla="*/ f119 f35 1"/>
                  <a:gd name="f148" fmla="*/ f120 f34 1"/>
                  <a:gd name="f149" fmla="*/ f121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26" y="f127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32" y="f131"/>
                  </a:cxn>
                  <a:cxn ang="f69">
                    <a:pos x="f133" y="f131"/>
                  </a:cxn>
                  <a:cxn ang="f69">
                    <a:pos x="f134" y="f135"/>
                  </a:cxn>
                  <a:cxn ang="f69">
                    <a:pos x="f130" y="f136"/>
                  </a:cxn>
                  <a:cxn ang="f69">
                    <a:pos x="f137" y="f138"/>
                  </a:cxn>
                  <a:cxn ang="f69">
                    <a:pos x="f139" y="f140"/>
                  </a:cxn>
                  <a:cxn ang="f69">
                    <a:pos x="f141" y="f142"/>
                  </a:cxn>
                  <a:cxn ang="f69">
                    <a:pos x="f143" y="f144"/>
                  </a:cxn>
                  <a:cxn ang="f69">
                    <a:pos x="f145" y="f138"/>
                  </a:cxn>
                  <a:cxn ang="f69">
                    <a:pos x="f139" y="f138"/>
                  </a:cxn>
                  <a:cxn ang="f69">
                    <a:pos x="f139" y="f144"/>
                  </a:cxn>
                  <a:cxn ang="f69">
                    <a:pos x="f145" y="f136"/>
                  </a:cxn>
                  <a:cxn ang="f69">
                    <a:pos x="f146" y="f147"/>
                  </a:cxn>
                  <a:cxn ang="f69">
                    <a:pos x="f148" y="f147"/>
                  </a:cxn>
                  <a:cxn ang="f69">
                    <a:pos x="f146" y="f149"/>
                  </a:cxn>
                  <a:cxn ang="f69">
                    <a:pos x="f126" y="f129"/>
                  </a:cxn>
                  <a:cxn ang="f69">
                    <a:pos x="f126" y="f127"/>
                  </a:cxn>
                </a:cxnLst>
                <a:rect l="f122" t="f125" r="f123" b="f124"/>
                <a:pathLst>
                  <a:path w="27" h="25">
                    <a:moveTo>
                      <a:pt x="f8" y="f5"/>
                    </a:moveTo>
                    <a:cubicBezTo>
                      <a:pt x="f9" y="f5"/>
                      <a:pt x="f10" y="f5"/>
                      <a:pt x="f7" y="f11"/>
                    </a:cubicBezTo>
                    <a:cubicBezTo>
                      <a:pt x="f6" y="f12"/>
                      <a:pt x="f13" y="f14"/>
                      <a:pt x="f9" y="f15"/>
                    </a:cubicBezTo>
                    <a:cubicBezTo>
                      <a:pt x="f16" y="f15"/>
                      <a:pt x="f8" y="f17"/>
                      <a:pt x="f18" y="f15"/>
                    </a:cubicBezTo>
                    <a:cubicBezTo>
                      <a:pt x="f8" y="f15"/>
                      <a:pt x="f16" y="f15"/>
                      <a:pt x="f19" y="f15"/>
                    </a:cubicBezTo>
                    <a:cubicBezTo>
                      <a:pt x="f9" y="f15"/>
                      <a:pt x="f20" y="f15"/>
                      <a:pt x="f20" y="f21"/>
                    </a:cubicBezTo>
                    <a:cubicBezTo>
                      <a:pt x="f10" y="f22"/>
                      <a:pt x="f20" y="f23"/>
                      <a:pt x="f9" y="f23"/>
                    </a:cubicBezTo>
                    <a:cubicBezTo>
                      <a:pt x="f16" y="f24"/>
                      <a:pt x="f18" y="f18"/>
                      <a:pt x="f25" y="f8"/>
                    </a:cubicBezTo>
                    <a:cubicBezTo>
                      <a:pt x="f21" y="f10"/>
                      <a:pt x="f12" y="f20"/>
                      <a:pt x="f11" y="f7"/>
                    </a:cubicBezTo>
                    <a:cubicBezTo>
                      <a:pt x="f11" y="f26"/>
                      <a:pt x="f11" y="f26"/>
                      <a:pt x="f5" y="f26"/>
                    </a:cubicBezTo>
                    <a:cubicBezTo>
                      <a:pt x="f5" y="f8"/>
                      <a:pt x="f27" y="f18"/>
                      <a:pt x="f14" y="f25"/>
                    </a:cubicBezTo>
                    <a:cubicBezTo>
                      <a:pt x="f28" y="f25"/>
                      <a:pt x="f12" y="f18"/>
                      <a:pt x="f29" y="f8"/>
                    </a:cubicBezTo>
                    <a:cubicBezTo>
                      <a:pt x="f30" y="f8"/>
                      <a:pt x="f11" y="f8"/>
                      <a:pt x="f11" y="f8"/>
                    </a:cubicBezTo>
                    <a:cubicBezTo>
                      <a:pt x="f5" y="f18"/>
                      <a:pt x="f5" y="f31"/>
                      <a:pt x="f11" y="f25"/>
                    </a:cubicBezTo>
                    <a:cubicBezTo>
                      <a:pt x="f11" y="f25"/>
                      <a:pt x="f30" y="f24"/>
                      <a:pt x="f29" y="f23"/>
                    </a:cubicBezTo>
                    <a:cubicBezTo>
                      <a:pt x="f32" y="f15"/>
                      <a:pt x="f17" y="f28"/>
                      <a:pt x="f23" y="f29"/>
                    </a:cubicBezTo>
                    <a:cubicBezTo>
                      <a:pt x="f23" y="f29"/>
                      <a:pt x="f24" y="f29"/>
                      <a:pt x="f24" y="f29"/>
                    </a:cubicBezTo>
                    <a:cubicBezTo>
                      <a:pt x="f25" y="f12"/>
                      <a:pt x="f23" y="f28"/>
                      <a:pt x="f23" y="f32"/>
                    </a:cubicBezTo>
                    <a:cubicBezTo>
                      <a:pt x="f25" y="f12"/>
                      <a:pt x="f31" y="f30"/>
                      <a:pt x="f8" y="f11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9452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92">
                <a:extLst>
                  <a:ext uri="{FF2B5EF4-FFF2-40B4-BE49-F238E27FC236}">
                    <a16:creationId xmlns:a16="http://schemas.microsoft.com/office/drawing/2014/main" id="{992A98F2-BD62-D0E3-C454-53A0E505F838}"/>
                  </a:ext>
                </a:extLst>
              </p:cNvPr>
              <p:cNvSpPr/>
              <p:nvPr/>
            </p:nvSpPr>
            <p:spPr>
              <a:xfrm>
                <a:off x="4538660" y="2300292"/>
                <a:ext cx="90489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15"/>
                  <a:gd name="f9" fmla="val 22"/>
                  <a:gd name="f10" fmla="val 16"/>
                  <a:gd name="f11" fmla="val 17"/>
                  <a:gd name="f12" fmla="val 10"/>
                  <a:gd name="f13" fmla="val 18"/>
                  <a:gd name="f14" fmla="val 8"/>
                  <a:gd name="f15" fmla="val 9"/>
                  <a:gd name="f16" fmla="val 12"/>
                  <a:gd name="f17" fmla="val 14"/>
                  <a:gd name="f18" fmla="val 13"/>
                  <a:gd name="f19" fmla="val 7"/>
                  <a:gd name="f20" fmla="val 4"/>
                  <a:gd name="f21" fmla="val 2"/>
                  <a:gd name="f22" fmla="val 11"/>
                  <a:gd name="f23" fmla="val 5"/>
                  <a:gd name="f24" fmla="val 3"/>
                  <a:gd name="f25" fmla="val 6"/>
                  <a:gd name="f26" fmla="val 1"/>
                  <a:gd name="f27" fmla="val 20"/>
                  <a:gd name="f28" fmla="val 21"/>
                  <a:gd name="f29" fmla="val 19"/>
                  <a:gd name="f30" fmla="val 23"/>
                  <a:gd name="f31" fmla="+- 0 0 -90"/>
                  <a:gd name="f32" fmla="*/ f3 1 24"/>
                  <a:gd name="f33" fmla="*/ f4 1 2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4"/>
                  <a:gd name="f42" fmla="*/ f38 1 25"/>
                  <a:gd name="f43" fmla="*/ 15 f39 1"/>
                  <a:gd name="f44" fmla="*/ 22 f38 1"/>
                  <a:gd name="f45" fmla="*/ 8 f39 1"/>
                  <a:gd name="f46" fmla="*/ 16 f38 1"/>
                  <a:gd name="f47" fmla="*/ 9 f39 1"/>
                  <a:gd name="f48" fmla="*/ 13 f38 1"/>
                  <a:gd name="f49" fmla="*/ 2 f39 1"/>
                  <a:gd name="f50" fmla="*/ 9 f38 1"/>
                  <a:gd name="f51" fmla="*/ 0 f39 1"/>
                  <a:gd name="f52" fmla="*/ 7 f38 1"/>
                  <a:gd name="f53" fmla="*/ 10 f39 1"/>
                  <a:gd name="f54" fmla="*/ 3 f39 1"/>
                  <a:gd name="f55" fmla="*/ 5 f38 1"/>
                  <a:gd name="f56" fmla="*/ 1 f39 1"/>
                  <a:gd name="f57" fmla="*/ 3 f38 1"/>
                  <a:gd name="f58" fmla="*/ 4 f39 1"/>
                  <a:gd name="f59" fmla="*/ 6 f38 1"/>
                  <a:gd name="f60" fmla="*/ 1 f38 1"/>
                  <a:gd name="f61" fmla="*/ 0 f38 1"/>
                  <a:gd name="f62" fmla="*/ 17 f39 1"/>
                  <a:gd name="f63" fmla="*/ 18 f39 1"/>
                  <a:gd name="f64" fmla="*/ 21 f39 1"/>
                  <a:gd name="f65" fmla="*/ 11 f38 1"/>
                  <a:gd name="f66" fmla="*/ 22 f39 1"/>
                  <a:gd name="f67" fmla="*/ 18 f38 1"/>
                  <a:gd name="f68" fmla="*/ 20 f39 1"/>
                  <a:gd name="f69" fmla="*/ 21 f38 1"/>
                  <a:gd name="f70" fmla="*/ 23 f39 1"/>
                  <a:gd name="f71" fmla="*/ 24 f38 1"/>
                  <a:gd name="f72" fmla="*/ 25 f38 1"/>
                  <a:gd name="f73" fmla="+- f40 0 f1"/>
                  <a:gd name="f74" fmla="*/ f43 1 24"/>
                  <a:gd name="f75" fmla="*/ f44 1 25"/>
                  <a:gd name="f76" fmla="*/ f45 1 24"/>
                  <a:gd name="f77" fmla="*/ f46 1 25"/>
                  <a:gd name="f78" fmla="*/ f47 1 24"/>
                  <a:gd name="f79" fmla="*/ f48 1 25"/>
                  <a:gd name="f80" fmla="*/ f49 1 24"/>
                  <a:gd name="f81" fmla="*/ f50 1 25"/>
                  <a:gd name="f82" fmla="*/ f51 1 24"/>
                  <a:gd name="f83" fmla="*/ f52 1 25"/>
                  <a:gd name="f84" fmla="*/ f53 1 24"/>
                  <a:gd name="f85" fmla="*/ f54 1 24"/>
                  <a:gd name="f86" fmla="*/ f55 1 25"/>
                  <a:gd name="f87" fmla="*/ f56 1 24"/>
                  <a:gd name="f88" fmla="*/ f57 1 25"/>
                  <a:gd name="f89" fmla="*/ f58 1 24"/>
                  <a:gd name="f90" fmla="*/ f59 1 25"/>
                  <a:gd name="f91" fmla="*/ f60 1 25"/>
                  <a:gd name="f92" fmla="*/ f61 1 25"/>
                  <a:gd name="f93" fmla="*/ f62 1 24"/>
                  <a:gd name="f94" fmla="*/ f63 1 24"/>
                  <a:gd name="f95" fmla="*/ f64 1 24"/>
                  <a:gd name="f96" fmla="*/ f65 1 25"/>
                  <a:gd name="f97" fmla="*/ f66 1 24"/>
                  <a:gd name="f98" fmla="*/ f67 1 25"/>
                  <a:gd name="f99" fmla="*/ f68 1 24"/>
                  <a:gd name="f100" fmla="*/ f69 1 25"/>
                  <a:gd name="f101" fmla="*/ f70 1 24"/>
                  <a:gd name="f102" fmla="*/ f71 1 25"/>
                  <a:gd name="f103" fmla="*/ f72 1 25"/>
                  <a:gd name="f104" fmla="*/ 0 1 f41"/>
                  <a:gd name="f105" fmla="*/ f35 1 f41"/>
                  <a:gd name="f106" fmla="*/ 0 1 f42"/>
                  <a:gd name="f107" fmla="*/ f36 1 f42"/>
                  <a:gd name="f108" fmla="*/ f74 1 f41"/>
                  <a:gd name="f109" fmla="*/ f75 1 f42"/>
                  <a:gd name="f110" fmla="*/ f76 1 f41"/>
                  <a:gd name="f111" fmla="*/ f77 1 f42"/>
                  <a:gd name="f112" fmla="*/ f78 1 f41"/>
                  <a:gd name="f113" fmla="*/ f79 1 f42"/>
                  <a:gd name="f114" fmla="*/ f80 1 f41"/>
                  <a:gd name="f115" fmla="*/ f81 1 f42"/>
                  <a:gd name="f116" fmla="*/ f82 1 f41"/>
                  <a:gd name="f117" fmla="*/ f83 1 f42"/>
                  <a:gd name="f118" fmla="*/ f84 1 f41"/>
                  <a:gd name="f119" fmla="*/ f85 1 f41"/>
                  <a:gd name="f120" fmla="*/ f86 1 f42"/>
                  <a:gd name="f121" fmla="*/ f87 1 f41"/>
                  <a:gd name="f122" fmla="*/ f88 1 f42"/>
                  <a:gd name="f123" fmla="*/ f89 1 f41"/>
                  <a:gd name="f124" fmla="*/ f90 1 f42"/>
                  <a:gd name="f125" fmla="*/ f91 1 f42"/>
                  <a:gd name="f126" fmla="*/ f92 1 f42"/>
                  <a:gd name="f127" fmla="*/ f93 1 f41"/>
                  <a:gd name="f128" fmla="*/ f94 1 f41"/>
                  <a:gd name="f129" fmla="*/ f95 1 f41"/>
                  <a:gd name="f130" fmla="*/ f96 1 f42"/>
                  <a:gd name="f131" fmla="*/ f97 1 f41"/>
                  <a:gd name="f132" fmla="*/ f98 1 f42"/>
                  <a:gd name="f133" fmla="*/ f99 1 f41"/>
                  <a:gd name="f134" fmla="*/ f100 1 f42"/>
                  <a:gd name="f135" fmla="*/ f101 1 f41"/>
                  <a:gd name="f136" fmla="*/ f102 1 f42"/>
                  <a:gd name="f137" fmla="*/ f103 1 f42"/>
                  <a:gd name="f138" fmla="*/ f104 f32 1"/>
                  <a:gd name="f139" fmla="*/ f105 f32 1"/>
                  <a:gd name="f140" fmla="*/ f107 f33 1"/>
                  <a:gd name="f141" fmla="*/ f106 f33 1"/>
                  <a:gd name="f142" fmla="*/ f108 f32 1"/>
                  <a:gd name="f143" fmla="*/ f109 f33 1"/>
                  <a:gd name="f144" fmla="*/ f110 f32 1"/>
                  <a:gd name="f145" fmla="*/ f111 f33 1"/>
                  <a:gd name="f146" fmla="*/ f112 f32 1"/>
                  <a:gd name="f147" fmla="*/ f113 f33 1"/>
                  <a:gd name="f148" fmla="*/ f114 f32 1"/>
                  <a:gd name="f149" fmla="*/ f115 f33 1"/>
                  <a:gd name="f150" fmla="*/ f116 f32 1"/>
                  <a:gd name="f151" fmla="*/ f117 f33 1"/>
                  <a:gd name="f152" fmla="*/ f118 f32 1"/>
                  <a:gd name="f153" fmla="*/ f119 f32 1"/>
                  <a:gd name="f154" fmla="*/ f120 f33 1"/>
                  <a:gd name="f155" fmla="*/ f121 f32 1"/>
                  <a:gd name="f156" fmla="*/ f122 f33 1"/>
                  <a:gd name="f157" fmla="*/ f123 f32 1"/>
                  <a:gd name="f158" fmla="*/ f124 f33 1"/>
                  <a:gd name="f159" fmla="*/ f125 f33 1"/>
                  <a:gd name="f160" fmla="*/ f126 f33 1"/>
                  <a:gd name="f161" fmla="*/ f127 f32 1"/>
                  <a:gd name="f162" fmla="*/ f128 f32 1"/>
                  <a:gd name="f163" fmla="*/ f129 f32 1"/>
                  <a:gd name="f164" fmla="*/ f130 f33 1"/>
                  <a:gd name="f165" fmla="*/ f131 f32 1"/>
                  <a:gd name="f166" fmla="*/ f132 f33 1"/>
                  <a:gd name="f167" fmla="*/ f133 f32 1"/>
                  <a:gd name="f168" fmla="*/ f134 f33 1"/>
                  <a:gd name="f169" fmla="*/ f135 f32 1"/>
                  <a:gd name="f170" fmla="*/ f136 f33 1"/>
                  <a:gd name="f171" fmla="*/ f137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42" y="f143"/>
                  </a:cxn>
                  <a:cxn ang="f73">
                    <a:pos x="f144" y="f145"/>
                  </a:cxn>
                  <a:cxn ang="f73">
                    <a:pos x="f146" y="f147"/>
                  </a:cxn>
                  <a:cxn ang="f73">
                    <a:pos x="f148" y="f149"/>
                  </a:cxn>
                  <a:cxn ang="f73">
                    <a:pos x="f142" y="f147"/>
                  </a:cxn>
                  <a:cxn ang="f73">
                    <a:pos x="f150" y="f151"/>
                  </a:cxn>
                  <a:cxn ang="f73">
                    <a:pos x="f152" y="f151"/>
                  </a:cxn>
                  <a:cxn ang="f73">
                    <a:pos x="f153" y="f154"/>
                  </a:cxn>
                  <a:cxn ang="f73">
                    <a:pos x="f155" y="f156"/>
                  </a:cxn>
                  <a:cxn ang="f73">
                    <a:pos x="f157" y="f156"/>
                  </a:cxn>
                  <a:cxn ang="f73">
                    <a:pos x="f142" y="f158"/>
                  </a:cxn>
                  <a:cxn ang="f73">
                    <a:pos x="f157" y="f159"/>
                  </a:cxn>
                  <a:cxn ang="f73">
                    <a:pos x="f157" y="f160"/>
                  </a:cxn>
                  <a:cxn ang="f73">
                    <a:pos x="f161" y="f156"/>
                  </a:cxn>
                  <a:cxn ang="f73">
                    <a:pos x="f162" y="f156"/>
                  </a:cxn>
                  <a:cxn ang="f73">
                    <a:pos x="f163" y="f164"/>
                  </a:cxn>
                  <a:cxn ang="f73">
                    <a:pos x="f165" y="f166"/>
                  </a:cxn>
                  <a:cxn ang="f73">
                    <a:pos x="f167" y="f168"/>
                  </a:cxn>
                  <a:cxn ang="f73">
                    <a:pos x="f169" y="f170"/>
                  </a:cxn>
                  <a:cxn ang="f73">
                    <a:pos x="f167" y="f171"/>
                  </a:cxn>
                  <a:cxn ang="f73">
                    <a:pos x="f142" y="f143"/>
                  </a:cxn>
                </a:cxnLst>
                <a:rect l="f138" t="f141" r="f139" b="f140"/>
                <a:pathLst>
                  <a:path w="24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10"/>
                    </a:cubicBezTo>
                    <a:cubicBezTo>
                      <a:pt x="f15" y="f8"/>
                      <a:pt x="f16" y="f17"/>
                      <a:pt x="f15" y="f18"/>
                    </a:cubicBezTo>
                    <a:cubicBezTo>
                      <a:pt x="f19" y="f16"/>
                      <a:pt x="f20" y="f16"/>
                      <a:pt x="f21" y="f15"/>
                    </a:cubicBezTo>
                    <a:cubicBezTo>
                      <a:pt x="f19" y="f12"/>
                      <a:pt x="f22" y="f16"/>
                      <a:pt x="f8" y="f18"/>
                    </a:cubicBezTo>
                    <a:cubicBezTo>
                      <a:pt x="f22" y="f12"/>
                      <a:pt x="f23" y="f15"/>
                      <a:pt x="f5" y="f19"/>
                    </a:cubicBezTo>
                    <a:cubicBezTo>
                      <a:pt x="f24" y="f23"/>
                      <a:pt x="f25" y="f14"/>
                      <a:pt x="f12" y="f19"/>
                    </a:cubicBezTo>
                    <a:cubicBezTo>
                      <a:pt x="f19" y="f25"/>
                      <a:pt x="f23" y="f25"/>
                      <a:pt x="f24" y="f23"/>
                    </a:cubicBezTo>
                    <a:cubicBezTo>
                      <a:pt x="f21" y="f23"/>
                      <a:pt x="f26" y="f20"/>
                      <a:pt x="f26" y="f24"/>
                    </a:cubicBezTo>
                    <a:cubicBezTo>
                      <a:pt x="f21" y="f21"/>
                      <a:pt x="f24" y="f21"/>
                      <a:pt x="f20" y="f24"/>
                    </a:cubicBezTo>
                    <a:cubicBezTo>
                      <a:pt x="f19" y="f20"/>
                      <a:pt x="f22" y="f23"/>
                      <a:pt x="f8" y="f25"/>
                    </a:cubicBezTo>
                    <a:cubicBezTo>
                      <a:pt x="f22" y="f20"/>
                      <a:pt x="f19" y="f21"/>
                      <a:pt x="f20" y="f26"/>
                    </a:cubicBezTo>
                    <a:cubicBezTo>
                      <a:pt x="f20" y="f5"/>
                      <a:pt x="f20" y="f5"/>
                      <a:pt x="f20" y="f5"/>
                    </a:cubicBezTo>
                    <a:cubicBezTo>
                      <a:pt x="f14" y="f26"/>
                      <a:pt x="f18" y="f21"/>
                      <a:pt x="f11" y="f24"/>
                    </a:cubicBezTo>
                    <a:cubicBezTo>
                      <a:pt x="f11" y="f24"/>
                      <a:pt x="f11" y="f24"/>
                      <a:pt x="f13" y="f24"/>
                    </a:cubicBezTo>
                    <a:cubicBezTo>
                      <a:pt x="f27" y="f23"/>
                      <a:pt x="f28" y="f14"/>
                      <a:pt x="f28" y="f22"/>
                    </a:cubicBezTo>
                    <a:cubicBezTo>
                      <a:pt x="f28" y="f17"/>
                      <a:pt x="f27" y="f10"/>
                      <a:pt x="f9" y="f13"/>
                    </a:cubicBezTo>
                    <a:cubicBezTo>
                      <a:pt x="f6" y="f29"/>
                      <a:pt x="f9" y="f27"/>
                      <a:pt x="f27" y="f28"/>
                    </a:cubicBezTo>
                    <a:cubicBezTo>
                      <a:pt x="f9" y="f28"/>
                      <a:pt x="f30" y="f9"/>
                      <a:pt x="f30" y="f6"/>
                    </a:cubicBezTo>
                    <a:cubicBezTo>
                      <a:pt x="f9" y="f7"/>
                      <a:pt x="f28" y="f7"/>
                      <a:pt x="f27" y="f7"/>
                    </a:cubicBezTo>
                    <a:cubicBezTo>
                      <a:pt x="f13" y="f6"/>
                      <a:pt x="f11" y="f30"/>
                      <a:pt x="f8" y="f9"/>
                    </a:cubicBezTo>
                    <a:close/>
                  </a:path>
                </a:pathLst>
              </a:custGeom>
              <a:solidFill>
                <a:srgbClr val="2B3D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93">
                <a:extLst>
                  <a:ext uri="{FF2B5EF4-FFF2-40B4-BE49-F238E27FC236}">
                    <a16:creationId xmlns:a16="http://schemas.microsoft.com/office/drawing/2014/main" id="{70642676-60BC-53B9-965D-575B4FF47044}"/>
                  </a:ext>
                </a:extLst>
              </p:cNvPr>
              <p:cNvSpPr/>
              <p:nvPr/>
            </p:nvSpPr>
            <p:spPr>
              <a:xfrm>
                <a:off x="4090989" y="2717797"/>
                <a:ext cx="109535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8"/>
                  <a:gd name="f8" fmla="val 12"/>
                  <a:gd name="f9" fmla="val 1"/>
                  <a:gd name="f10" fmla="val 11"/>
                  <a:gd name="f11" fmla="val 8"/>
                  <a:gd name="f12" fmla="val 3"/>
                  <a:gd name="f13" fmla="val 4"/>
                  <a:gd name="f14" fmla="val 9"/>
                  <a:gd name="f15" fmla="val 7"/>
                  <a:gd name="f16" fmla="val 6"/>
                  <a:gd name="f17" fmla="val 5"/>
                  <a:gd name="f18" fmla="val 10"/>
                  <a:gd name="f19" fmla="val 14"/>
                  <a:gd name="f20" fmla="val 15"/>
                  <a:gd name="f21" fmla="val 17"/>
                  <a:gd name="f22" fmla="val 2"/>
                  <a:gd name="f23" fmla="val 25"/>
                  <a:gd name="f24" fmla="val 27"/>
                  <a:gd name="f25" fmla="val 28"/>
                  <a:gd name="f26" fmla="val 26"/>
                  <a:gd name="f27" fmla="val 24"/>
                  <a:gd name="f28" fmla="val 23"/>
                  <a:gd name="f29" fmla="val 20"/>
                  <a:gd name="f30" fmla="val 19"/>
                  <a:gd name="f31" fmla="val 16"/>
                  <a:gd name="f32" fmla="+- 0 0 -90"/>
                  <a:gd name="f33" fmla="*/ f3 1 29"/>
                  <a:gd name="f34" fmla="*/ f4 1 18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9"/>
                  <a:gd name="f43" fmla="*/ f39 1 18"/>
                  <a:gd name="f44" fmla="*/ 0 f40 1"/>
                  <a:gd name="f45" fmla="*/ 12 f39 1"/>
                  <a:gd name="f46" fmla="*/ 3 f40 1"/>
                  <a:gd name="f47" fmla="*/ 8 f39 1"/>
                  <a:gd name="f48" fmla="*/ 6 f39 1"/>
                  <a:gd name="f49" fmla="*/ 5 f40 1"/>
                  <a:gd name="f50" fmla="*/ 9 f40 1"/>
                  <a:gd name="f51" fmla="*/ 8 f40 1"/>
                  <a:gd name="f52" fmla="*/ 7 f39 1"/>
                  <a:gd name="f53" fmla="*/ 14 f40 1"/>
                  <a:gd name="f54" fmla="*/ 15 f40 1"/>
                  <a:gd name="f55" fmla="*/ 27 f40 1"/>
                  <a:gd name="f56" fmla="*/ 4 f39 1"/>
                  <a:gd name="f57" fmla="*/ 28 f40 1"/>
                  <a:gd name="f58" fmla="*/ 25 f40 1"/>
                  <a:gd name="f59" fmla="*/ 23 f40 1"/>
                  <a:gd name="f60" fmla="*/ 20 f40 1"/>
                  <a:gd name="f61" fmla="*/ 16 f40 1"/>
                  <a:gd name="f62" fmla="*/ 15 f39 1"/>
                  <a:gd name="f63" fmla="*/ 16 f39 1"/>
                  <a:gd name="f64" fmla="*/ 4 f40 1"/>
                  <a:gd name="f65" fmla="*/ 17 f39 1"/>
                  <a:gd name="f66" fmla="+- f41 0 f1"/>
                  <a:gd name="f67" fmla="*/ f44 1 29"/>
                  <a:gd name="f68" fmla="*/ f45 1 18"/>
                  <a:gd name="f69" fmla="*/ f46 1 29"/>
                  <a:gd name="f70" fmla="*/ f47 1 18"/>
                  <a:gd name="f71" fmla="*/ f48 1 18"/>
                  <a:gd name="f72" fmla="*/ f49 1 29"/>
                  <a:gd name="f73" fmla="*/ f50 1 29"/>
                  <a:gd name="f74" fmla="*/ f51 1 29"/>
                  <a:gd name="f75" fmla="*/ f52 1 18"/>
                  <a:gd name="f76" fmla="*/ f53 1 29"/>
                  <a:gd name="f77" fmla="*/ f54 1 29"/>
                  <a:gd name="f78" fmla="*/ f55 1 29"/>
                  <a:gd name="f79" fmla="*/ f56 1 18"/>
                  <a:gd name="f80" fmla="*/ f57 1 29"/>
                  <a:gd name="f81" fmla="*/ f58 1 29"/>
                  <a:gd name="f82" fmla="*/ f59 1 29"/>
                  <a:gd name="f83" fmla="*/ f60 1 29"/>
                  <a:gd name="f84" fmla="*/ f61 1 29"/>
                  <a:gd name="f85" fmla="*/ f62 1 18"/>
                  <a:gd name="f86" fmla="*/ f63 1 18"/>
                  <a:gd name="f87" fmla="*/ f64 1 29"/>
                  <a:gd name="f88" fmla="*/ f65 1 18"/>
                  <a:gd name="f89" fmla="*/ 0 1 f42"/>
                  <a:gd name="f90" fmla="*/ f36 1 f42"/>
                  <a:gd name="f91" fmla="*/ 0 1 f43"/>
                  <a:gd name="f92" fmla="*/ f37 1 f43"/>
                  <a:gd name="f93" fmla="*/ f67 1 f42"/>
                  <a:gd name="f94" fmla="*/ f68 1 f43"/>
                  <a:gd name="f95" fmla="*/ f69 1 f42"/>
                  <a:gd name="f96" fmla="*/ f70 1 f43"/>
                  <a:gd name="f97" fmla="*/ f71 1 f43"/>
                  <a:gd name="f98" fmla="*/ f72 1 f42"/>
                  <a:gd name="f99" fmla="*/ f73 1 f42"/>
                  <a:gd name="f100" fmla="*/ f74 1 f42"/>
                  <a:gd name="f101" fmla="*/ f75 1 f43"/>
                  <a:gd name="f102" fmla="*/ f76 1 f42"/>
                  <a:gd name="f103" fmla="*/ f77 1 f42"/>
                  <a:gd name="f104" fmla="*/ f78 1 f42"/>
                  <a:gd name="f105" fmla="*/ f79 1 f43"/>
                  <a:gd name="f106" fmla="*/ f80 1 f42"/>
                  <a:gd name="f107" fmla="*/ f81 1 f42"/>
                  <a:gd name="f108" fmla="*/ f82 1 f42"/>
                  <a:gd name="f109" fmla="*/ f83 1 f42"/>
                  <a:gd name="f110" fmla="*/ f84 1 f42"/>
                  <a:gd name="f111" fmla="*/ f85 1 f43"/>
                  <a:gd name="f112" fmla="*/ f86 1 f43"/>
                  <a:gd name="f113" fmla="*/ f87 1 f42"/>
                  <a:gd name="f114" fmla="*/ f88 1 f43"/>
                  <a:gd name="f115" fmla="*/ f89 f33 1"/>
                  <a:gd name="f116" fmla="*/ f90 f33 1"/>
                  <a:gd name="f117" fmla="*/ f92 f34 1"/>
                  <a:gd name="f118" fmla="*/ f91 f34 1"/>
                  <a:gd name="f119" fmla="*/ f93 f33 1"/>
                  <a:gd name="f120" fmla="*/ f94 f34 1"/>
                  <a:gd name="f121" fmla="*/ f95 f33 1"/>
                  <a:gd name="f122" fmla="*/ f96 f34 1"/>
                  <a:gd name="f123" fmla="*/ f97 f34 1"/>
                  <a:gd name="f124" fmla="*/ f98 f33 1"/>
                  <a:gd name="f125" fmla="*/ f99 f33 1"/>
                  <a:gd name="f126" fmla="*/ f100 f33 1"/>
                  <a:gd name="f127" fmla="*/ f101 f34 1"/>
                  <a:gd name="f128" fmla="*/ f102 f33 1"/>
                  <a:gd name="f129" fmla="*/ f103 f33 1"/>
                  <a:gd name="f130" fmla="*/ f104 f33 1"/>
                  <a:gd name="f131" fmla="*/ f105 f34 1"/>
                  <a:gd name="f132" fmla="*/ f106 f33 1"/>
                  <a:gd name="f133" fmla="*/ f107 f33 1"/>
                  <a:gd name="f134" fmla="*/ f108 f33 1"/>
                  <a:gd name="f135" fmla="*/ f109 f33 1"/>
                  <a:gd name="f136" fmla="*/ f110 f33 1"/>
                  <a:gd name="f137" fmla="*/ f111 f34 1"/>
                  <a:gd name="f138" fmla="*/ f112 f34 1"/>
                  <a:gd name="f139" fmla="*/ f113 f33 1"/>
                  <a:gd name="f140" fmla="*/ f11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1" y="f123"/>
                  </a:cxn>
                  <a:cxn ang="f66">
                    <a:pos x="f124" y="f123"/>
                  </a:cxn>
                  <a:cxn ang="f66">
                    <a:pos x="f125" y="f120"/>
                  </a:cxn>
                  <a:cxn ang="f66">
                    <a:pos x="f126" y="f122"/>
                  </a:cxn>
                  <a:cxn ang="f66">
                    <a:pos x="f125" y="f127"/>
                  </a:cxn>
                  <a:cxn ang="f66">
                    <a:pos x="f128" y="f122"/>
                  </a:cxn>
                  <a:cxn ang="f66">
                    <a:pos x="f129" y="f127"/>
                  </a:cxn>
                  <a:cxn ang="f66">
                    <a:pos x="f130" y="f131"/>
                  </a:cxn>
                  <a:cxn ang="f66">
                    <a:pos x="f132" y="f127"/>
                  </a:cxn>
                  <a:cxn ang="f66">
                    <a:pos x="f133" y="f123"/>
                  </a:cxn>
                  <a:cxn ang="f66">
                    <a:pos x="f134" y="f131"/>
                  </a:cxn>
                  <a:cxn ang="f66">
                    <a:pos x="f135" y="f120"/>
                  </a:cxn>
                  <a:cxn ang="f66">
                    <a:pos x="f136" y="f137"/>
                  </a:cxn>
                  <a:cxn ang="f66">
                    <a:pos x="f125" y="f138"/>
                  </a:cxn>
                  <a:cxn ang="f66">
                    <a:pos x="f139" y="f140"/>
                  </a:cxn>
                  <a:cxn ang="f66">
                    <a:pos x="f119" y="f120"/>
                  </a:cxn>
                </a:cxnLst>
                <a:rect l="f115" t="f118" r="f116" b="f117"/>
                <a:pathLst>
                  <a:path w="28" h="18">
                    <a:moveTo>
                      <a:pt x="f5" y="f8"/>
                    </a:moveTo>
                    <a:cubicBezTo>
                      <a:pt x="f9" y="f10"/>
                      <a:pt x="f5" y="f11"/>
                      <a:pt x="f12" y="f11"/>
                    </a:cubicBezTo>
                    <a:cubicBezTo>
                      <a:pt x="f13" y="f14"/>
                      <a:pt x="f12" y="f15"/>
                      <a:pt x="f12" y="f16"/>
                    </a:cubicBezTo>
                    <a:cubicBezTo>
                      <a:pt x="f13" y="f16"/>
                      <a:pt x="f13" y="f16"/>
                      <a:pt x="f17" y="f16"/>
                    </a:cubicBezTo>
                    <a:cubicBezTo>
                      <a:pt x="f16" y="f11"/>
                      <a:pt x="f15" y="f18"/>
                      <a:pt x="f14" y="f8"/>
                    </a:cubicBezTo>
                    <a:cubicBezTo>
                      <a:pt x="f18" y="f18"/>
                      <a:pt x="f11" y="f18"/>
                      <a:pt x="f11" y="f11"/>
                    </a:cubicBezTo>
                    <a:cubicBezTo>
                      <a:pt x="f15" y="f15"/>
                      <a:pt x="f14" y="f16"/>
                      <a:pt x="f14" y="f15"/>
                    </a:cubicBezTo>
                    <a:cubicBezTo>
                      <a:pt x="f18" y="f14"/>
                      <a:pt x="f8" y="f15"/>
                      <a:pt x="f19" y="f11"/>
                    </a:cubicBezTo>
                    <a:cubicBezTo>
                      <a:pt x="f20" y="f18"/>
                      <a:pt x="f19" y="f11"/>
                      <a:pt x="f20" y="f15"/>
                    </a:cubicBezTo>
                    <a:cubicBezTo>
                      <a:pt x="f21" y="f22"/>
                      <a:pt x="f23" y="f5"/>
                      <a:pt x="f24" y="f13"/>
                    </a:cubicBezTo>
                    <a:cubicBezTo>
                      <a:pt x="f25" y="f17"/>
                      <a:pt x="f6" y="f16"/>
                      <a:pt x="f25" y="f15"/>
                    </a:cubicBezTo>
                    <a:cubicBezTo>
                      <a:pt x="f24" y="f11"/>
                      <a:pt x="f26" y="f15"/>
                      <a:pt x="f23" y="f16"/>
                    </a:cubicBezTo>
                    <a:cubicBezTo>
                      <a:pt x="f23" y="f17"/>
                      <a:pt x="f27" y="f17"/>
                      <a:pt x="f28" y="f13"/>
                    </a:cubicBezTo>
                    <a:cubicBezTo>
                      <a:pt x="f24" y="f14"/>
                      <a:pt x="f27" y="f18"/>
                      <a:pt x="f29" y="f8"/>
                    </a:cubicBezTo>
                    <a:cubicBezTo>
                      <a:pt x="f30" y="f8"/>
                      <a:pt x="f7" y="f19"/>
                      <a:pt x="f31" y="f20"/>
                    </a:cubicBezTo>
                    <a:cubicBezTo>
                      <a:pt x="f19" y="f21"/>
                      <a:pt x="f8" y="f7"/>
                      <a:pt x="f14" y="f31"/>
                    </a:cubicBezTo>
                    <a:cubicBezTo>
                      <a:pt x="f15" y="f20"/>
                      <a:pt x="f16" y="f7"/>
                      <a:pt x="f13" y="f21"/>
                    </a:cubicBezTo>
                    <a:cubicBezTo>
                      <a:pt x="f9" y="f31"/>
                      <a:pt x="f5" y="f19"/>
                      <a:pt x="f5" y="f8"/>
                    </a:cubicBezTo>
                    <a:close/>
                  </a:path>
                </a:pathLst>
              </a:custGeom>
              <a:solidFill>
                <a:srgbClr val="AF47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94">
                <a:extLst>
                  <a:ext uri="{FF2B5EF4-FFF2-40B4-BE49-F238E27FC236}">
                    <a16:creationId xmlns:a16="http://schemas.microsoft.com/office/drawing/2014/main" id="{E478F860-5F4D-E2CB-E13F-E641DD3AA9EC}"/>
                  </a:ext>
                </a:extLst>
              </p:cNvPr>
              <p:cNvSpPr/>
              <p:nvPr/>
            </p:nvSpPr>
            <p:spPr>
              <a:xfrm>
                <a:off x="4502148" y="1390646"/>
                <a:ext cx="107954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30"/>
                  <a:gd name="f8" fmla="val 17"/>
                  <a:gd name="f9" fmla="val 21"/>
                  <a:gd name="f10" fmla="val 13"/>
                  <a:gd name="f11" fmla="val 18"/>
                  <a:gd name="f12" fmla="val 9"/>
                  <a:gd name="f13" fmla="val 5"/>
                  <a:gd name="f14" fmla="val 15"/>
                  <a:gd name="f15" fmla="val 14"/>
                  <a:gd name="f16" fmla="val 4"/>
                  <a:gd name="f17" fmla="val 12"/>
                  <a:gd name="f18" fmla="val 1"/>
                  <a:gd name="f19" fmla="val 11"/>
                  <a:gd name="f20" fmla="val 10"/>
                  <a:gd name="f21" fmla="val 8"/>
                  <a:gd name="f22" fmla="val 6"/>
                  <a:gd name="f23" fmla="val 7"/>
                  <a:gd name="f24" fmla="val 3"/>
                  <a:gd name="f25" fmla="val 20"/>
                  <a:gd name="f26" fmla="val 23"/>
                  <a:gd name="f27" fmla="val 25"/>
                  <a:gd name="f28" fmla="val 28"/>
                  <a:gd name="f29" fmla="val 24"/>
                  <a:gd name="f30" fmla="val 19"/>
                  <a:gd name="f31" fmla="val 16"/>
                  <a:gd name="f32" fmla="val 22"/>
                  <a:gd name="f33" fmla="val 27"/>
                  <a:gd name="f34" fmla="val 26"/>
                  <a:gd name="f35" fmla="+- 0 0 -90"/>
                  <a:gd name="f36" fmla="*/ f3 1 29"/>
                  <a:gd name="f37" fmla="*/ f4 1 30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9"/>
                  <a:gd name="f46" fmla="*/ f42 1 30"/>
                  <a:gd name="f47" fmla="*/ 17 f43 1"/>
                  <a:gd name="f48" fmla="*/ 21 f42 1"/>
                  <a:gd name="f49" fmla="*/ 5 f43 1"/>
                  <a:gd name="f50" fmla="*/ 15 f42 1"/>
                  <a:gd name="f51" fmla="*/ 14 f42 1"/>
                  <a:gd name="f52" fmla="*/ 1 f43 1"/>
                  <a:gd name="f53" fmla="*/ 11 f42 1"/>
                  <a:gd name="f54" fmla="*/ 4 f43 1"/>
                  <a:gd name="f55" fmla="*/ 8 f42 1"/>
                  <a:gd name="f56" fmla="*/ 10 f43 1"/>
                  <a:gd name="f57" fmla="*/ 13 f43 1"/>
                  <a:gd name="f58" fmla="*/ 9 f42 1"/>
                  <a:gd name="f59" fmla="*/ 11 f43 1"/>
                  <a:gd name="f60" fmla="*/ 7 f42 1"/>
                  <a:gd name="f61" fmla="*/ 8 f43 1"/>
                  <a:gd name="f62" fmla="*/ 5 f42 1"/>
                  <a:gd name="f63" fmla="*/ 12 f43 1"/>
                  <a:gd name="f64" fmla="*/ 3 f42 1"/>
                  <a:gd name="f65" fmla="*/ 20 f43 1"/>
                  <a:gd name="f66" fmla="*/ 1 f42 1"/>
                  <a:gd name="f67" fmla="*/ 23 f43 1"/>
                  <a:gd name="f68" fmla="*/ 25 f43 1"/>
                  <a:gd name="f69" fmla="*/ 24 f43 1"/>
                  <a:gd name="f70" fmla="*/ 12 f42 1"/>
                  <a:gd name="f71" fmla="*/ 15 f43 1"/>
                  <a:gd name="f72" fmla="*/ 16 f42 1"/>
                  <a:gd name="f73" fmla="*/ 19 f43 1"/>
                  <a:gd name="f74" fmla="*/ 19 f42 1"/>
                  <a:gd name="f75" fmla="*/ 29 f43 1"/>
                  <a:gd name="f76" fmla="*/ 28 f42 1"/>
                  <a:gd name="f77" fmla="*/ 29 f42 1"/>
                  <a:gd name="f78" fmla="+- f44 0 f1"/>
                  <a:gd name="f79" fmla="*/ f47 1 29"/>
                  <a:gd name="f80" fmla="*/ f48 1 30"/>
                  <a:gd name="f81" fmla="*/ f49 1 29"/>
                  <a:gd name="f82" fmla="*/ f50 1 30"/>
                  <a:gd name="f83" fmla="*/ f51 1 30"/>
                  <a:gd name="f84" fmla="*/ f52 1 29"/>
                  <a:gd name="f85" fmla="*/ f53 1 30"/>
                  <a:gd name="f86" fmla="*/ f54 1 29"/>
                  <a:gd name="f87" fmla="*/ f55 1 30"/>
                  <a:gd name="f88" fmla="*/ f56 1 29"/>
                  <a:gd name="f89" fmla="*/ f57 1 29"/>
                  <a:gd name="f90" fmla="*/ f58 1 30"/>
                  <a:gd name="f91" fmla="*/ f59 1 29"/>
                  <a:gd name="f92" fmla="*/ f60 1 30"/>
                  <a:gd name="f93" fmla="*/ f61 1 29"/>
                  <a:gd name="f94" fmla="*/ f62 1 30"/>
                  <a:gd name="f95" fmla="*/ f63 1 29"/>
                  <a:gd name="f96" fmla="*/ f64 1 30"/>
                  <a:gd name="f97" fmla="*/ f65 1 29"/>
                  <a:gd name="f98" fmla="*/ f66 1 30"/>
                  <a:gd name="f99" fmla="*/ f67 1 29"/>
                  <a:gd name="f100" fmla="*/ f68 1 29"/>
                  <a:gd name="f101" fmla="*/ f69 1 29"/>
                  <a:gd name="f102" fmla="*/ f70 1 30"/>
                  <a:gd name="f103" fmla="*/ f71 1 29"/>
                  <a:gd name="f104" fmla="*/ f72 1 30"/>
                  <a:gd name="f105" fmla="*/ f73 1 29"/>
                  <a:gd name="f106" fmla="*/ f74 1 30"/>
                  <a:gd name="f107" fmla="*/ f75 1 29"/>
                  <a:gd name="f108" fmla="*/ f76 1 30"/>
                  <a:gd name="f109" fmla="*/ f77 1 30"/>
                  <a:gd name="f110" fmla="*/ 0 1 f45"/>
                  <a:gd name="f111" fmla="*/ f39 1 f45"/>
                  <a:gd name="f112" fmla="*/ 0 1 f46"/>
                  <a:gd name="f113" fmla="*/ f40 1 f46"/>
                  <a:gd name="f114" fmla="*/ f79 1 f45"/>
                  <a:gd name="f115" fmla="*/ f80 1 f46"/>
                  <a:gd name="f116" fmla="*/ f81 1 f45"/>
                  <a:gd name="f117" fmla="*/ f82 1 f46"/>
                  <a:gd name="f118" fmla="*/ f83 1 f46"/>
                  <a:gd name="f119" fmla="*/ f84 1 f45"/>
                  <a:gd name="f120" fmla="*/ f85 1 f46"/>
                  <a:gd name="f121" fmla="*/ f86 1 f45"/>
                  <a:gd name="f122" fmla="*/ f87 1 f46"/>
                  <a:gd name="f123" fmla="*/ f88 1 f45"/>
                  <a:gd name="f124" fmla="*/ f89 1 f45"/>
                  <a:gd name="f125" fmla="*/ f90 1 f46"/>
                  <a:gd name="f126" fmla="*/ f91 1 f45"/>
                  <a:gd name="f127" fmla="*/ f92 1 f46"/>
                  <a:gd name="f128" fmla="*/ f93 1 f45"/>
                  <a:gd name="f129" fmla="*/ f94 1 f46"/>
                  <a:gd name="f130" fmla="*/ f95 1 f45"/>
                  <a:gd name="f131" fmla="*/ f96 1 f46"/>
                  <a:gd name="f132" fmla="*/ f97 1 f45"/>
                  <a:gd name="f133" fmla="*/ f98 1 f46"/>
                  <a:gd name="f134" fmla="*/ f99 1 f45"/>
                  <a:gd name="f135" fmla="*/ f100 1 f45"/>
                  <a:gd name="f136" fmla="*/ f101 1 f45"/>
                  <a:gd name="f137" fmla="*/ f102 1 f46"/>
                  <a:gd name="f138" fmla="*/ f103 1 f45"/>
                  <a:gd name="f139" fmla="*/ f104 1 f46"/>
                  <a:gd name="f140" fmla="*/ f105 1 f45"/>
                  <a:gd name="f141" fmla="*/ f106 1 f46"/>
                  <a:gd name="f142" fmla="*/ f107 1 f45"/>
                  <a:gd name="f143" fmla="*/ f108 1 f46"/>
                  <a:gd name="f144" fmla="*/ f109 1 f46"/>
                  <a:gd name="f145" fmla="*/ f110 f36 1"/>
                  <a:gd name="f146" fmla="*/ f111 f36 1"/>
                  <a:gd name="f147" fmla="*/ f113 f37 1"/>
                  <a:gd name="f148" fmla="*/ f112 f37 1"/>
                  <a:gd name="f149" fmla="*/ f114 f36 1"/>
                  <a:gd name="f150" fmla="*/ f115 f37 1"/>
                  <a:gd name="f151" fmla="*/ f116 f36 1"/>
                  <a:gd name="f152" fmla="*/ f117 f37 1"/>
                  <a:gd name="f153" fmla="*/ f118 f37 1"/>
                  <a:gd name="f154" fmla="*/ f119 f36 1"/>
                  <a:gd name="f155" fmla="*/ f120 f37 1"/>
                  <a:gd name="f156" fmla="*/ f121 f36 1"/>
                  <a:gd name="f157" fmla="*/ f122 f37 1"/>
                  <a:gd name="f158" fmla="*/ f123 f36 1"/>
                  <a:gd name="f159" fmla="*/ f124 f36 1"/>
                  <a:gd name="f160" fmla="*/ f125 f37 1"/>
                  <a:gd name="f161" fmla="*/ f126 f36 1"/>
                  <a:gd name="f162" fmla="*/ f127 f37 1"/>
                  <a:gd name="f163" fmla="*/ f128 f36 1"/>
                  <a:gd name="f164" fmla="*/ f129 f37 1"/>
                  <a:gd name="f165" fmla="*/ f130 f36 1"/>
                  <a:gd name="f166" fmla="*/ f131 f37 1"/>
                  <a:gd name="f167" fmla="*/ f132 f36 1"/>
                  <a:gd name="f168" fmla="*/ f133 f37 1"/>
                  <a:gd name="f169" fmla="*/ f134 f36 1"/>
                  <a:gd name="f170" fmla="*/ f135 f36 1"/>
                  <a:gd name="f171" fmla="*/ f136 f36 1"/>
                  <a:gd name="f172" fmla="*/ f137 f37 1"/>
                  <a:gd name="f173" fmla="*/ f138 f36 1"/>
                  <a:gd name="f174" fmla="*/ f139 f37 1"/>
                  <a:gd name="f175" fmla="*/ f140 f36 1"/>
                  <a:gd name="f176" fmla="*/ f141 f37 1"/>
                  <a:gd name="f177" fmla="*/ f142 f36 1"/>
                  <a:gd name="f178" fmla="*/ f143 f37 1"/>
                  <a:gd name="f179" fmla="*/ f144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49" y="f150"/>
                  </a:cxn>
                  <a:cxn ang="f78">
                    <a:pos x="f151" y="f152"/>
                  </a:cxn>
                  <a:cxn ang="f78">
                    <a:pos x="f151" y="f153"/>
                  </a:cxn>
                  <a:cxn ang="f78">
                    <a:pos x="f154" y="f155"/>
                  </a:cxn>
                  <a:cxn ang="f78">
                    <a:pos x="f156" y="f157"/>
                  </a:cxn>
                  <a:cxn ang="f78">
                    <a:pos x="f158" y="f157"/>
                  </a:cxn>
                  <a:cxn ang="f78">
                    <a:pos x="f159" y="f160"/>
                  </a:cxn>
                  <a:cxn ang="f78">
                    <a:pos x="f161" y="f162"/>
                  </a:cxn>
                  <a:cxn ang="f78">
                    <a:pos x="f163" y="f164"/>
                  </a:cxn>
                  <a:cxn ang="f78">
                    <a:pos x="f165" y="f166"/>
                  </a:cxn>
                  <a:cxn ang="f78">
                    <a:pos x="f167" y="f168"/>
                  </a:cxn>
                  <a:cxn ang="f78">
                    <a:pos x="f169" y="f166"/>
                  </a:cxn>
                  <a:cxn ang="f78">
                    <a:pos x="f170" y="f162"/>
                  </a:cxn>
                  <a:cxn ang="f78">
                    <a:pos x="f171" y="f172"/>
                  </a:cxn>
                  <a:cxn ang="f78">
                    <a:pos x="f169" y="f153"/>
                  </a:cxn>
                  <a:cxn ang="f78">
                    <a:pos x="f149" y="f172"/>
                  </a:cxn>
                  <a:cxn ang="f78">
                    <a:pos x="f159" y="f153"/>
                  </a:cxn>
                  <a:cxn ang="f78">
                    <a:pos x="f173" y="f174"/>
                  </a:cxn>
                  <a:cxn ang="f78">
                    <a:pos x="f175" y="f176"/>
                  </a:cxn>
                  <a:cxn ang="f78">
                    <a:pos x="f177" y="f178"/>
                  </a:cxn>
                  <a:cxn ang="f78">
                    <a:pos x="f170" y="f179"/>
                  </a:cxn>
                  <a:cxn ang="f78">
                    <a:pos x="f149" y="f150"/>
                  </a:cxn>
                </a:cxnLst>
                <a:rect l="f145" t="f148" r="f146" b="f147"/>
                <a:pathLst>
                  <a:path w="28" h="30">
                    <a:moveTo>
                      <a:pt x="f8" y="f9"/>
                    </a:moveTo>
                    <a:cubicBezTo>
                      <a:pt x="f10" y="f11"/>
                      <a:pt x="f12" y="f8"/>
                      <a:pt x="f13" y="f14"/>
                    </a:cubicBezTo>
                    <a:cubicBezTo>
                      <a:pt x="f13" y="f14"/>
                      <a:pt x="f13" y="f15"/>
                      <a:pt x="f13" y="f15"/>
                    </a:cubicBezTo>
                    <a:cubicBezTo>
                      <a:pt x="f16" y="f17"/>
                      <a:pt x="f5" y="f15"/>
                      <a:pt x="f18" y="f19"/>
                    </a:cubicBezTo>
                    <a:cubicBezTo>
                      <a:pt x="f18" y="f20"/>
                      <a:pt x="f16" y="f20"/>
                      <a:pt x="f16" y="f21"/>
                    </a:cubicBezTo>
                    <a:cubicBezTo>
                      <a:pt x="f13" y="f22"/>
                      <a:pt x="f21" y="f21"/>
                      <a:pt x="f20" y="f21"/>
                    </a:cubicBezTo>
                    <a:cubicBezTo>
                      <a:pt x="f19" y="f21"/>
                      <a:pt x="f17" y="f20"/>
                      <a:pt x="f10" y="f12"/>
                    </a:cubicBezTo>
                    <a:cubicBezTo>
                      <a:pt x="f17" y="f21"/>
                      <a:pt x="f17" y="f21"/>
                      <a:pt x="f19" y="f23"/>
                    </a:cubicBezTo>
                    <a:cubicBezTo>
                      <a:pt x="f20" y="f23"/>
                      <a:pt x="f21" y="f23"/>
                      <a:pt x="f21" y="f13"/>
                    </a:cubicBezTo>
                    <a:cubicBezTo>
                      <a:pt x="f21" y="f24"/>
                      <a:pt x="f20" y="f24"/>
                      <a:pt x="f17" y="f24"/>
                    </a:cubicBezTo>
                    <a:cubicBezTo>
                      <a:pt x="f14" y="f16"/>
                      <a:pt x="f11" y="f16"/>
                      <a:pt x="f25" y="f18"/>
                    </a:cubicBezTo>
                    <a:cubicBezTo>
                      <a:pt x="f9" y="f5"/>
                      <a:pt x="f26" y="f18"/>
                      <a:pt x="f26" y="f24"/>
                    </a:cubicBezTo>
                    <a:cubicBezTo>
                      <a:pt x="f26" y="f13"/>
                      <a:pt x="f26" y="f22"/>
                      <a:pt x="f27" y="f23"/>
                    </a:cubicBezTo>
                    <a:cubicBezTo>
                      <a:pt x="f28" y="f12"/>
                      <a:pt x="f26" y="f20"/>
                      <a:pt x="f29" y="f17"/>
                    </a:cubicBezTo>
                    <a:cubicBezTo>
                      <a:pt x="f27" y="f10"/>
                      <a:pt x="f29" y="f15"/>
                      <a:pt x="f26" y="f15"/>
                    </a:cubicBezTo>
                    <a:cubicBezTo>
                      <a:pt x="f9" y="f14"/>
                      <a:pt x="f30" y="f10"/>
                      <a:pt x="f8" y="f17"/>
                    </a:cubicBezTo>
                    <a:cubicBezTo>
                      <a:pt x="f31" y="f17"/>
                      <a:pt x="f15" y="f17"/>
                      <a:pt x="f10" y="f15"/>
                    </a:cubicBezTo>
                    <a:cubicBezTo>
                      <a:pt x="f17" y="f31"/>
                      <a:pt x="f15" y="f31"/>
                      <a:pt x="f14" y="f31"/>
                    </a:cubicBezTo>
                    <a:cubicBezTo>
                      <a:pt x="f8" y="f8"/>
                      <a:pt x="f11" y="f30"/>
                      <a:pt x="f30" y="f30"/>
                    </a:cubicBezTo>
                    <a:cubicBezTo>
                      <a:pt x="f26" y="f32"/>
                      <a:pt x="f33" y="f29"/>
                      <a:pt x="f6" y="f28"/>
                    </a:cubicBezTo>
                    <a:cubicBezTo>
                      <a:pt x="f28" y="f7"/>
                      <a:pt x="f33" y="f6"/>
                      <a:pt x="f27" y="f6"/>
                    </a:cubicBezTo>
                    <a:cubicBezTo>
                      <a:pt x="f26" y="f34"/>
                      <a:pt x="f30" y="f27"/>
                      <a:pt x="f8" y="f9"/>
                    </a:cubicBezTo>
                    <a:close/>
                  </a:path>
                </a:pathLst>
              </a:custGeom>
              <a:solidFill>
                <a:srgbClr val="6922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95">
                <a:extLst>
                  <a:ext uri="{FF2B5EF4-FFF2-40B4-BE49-F238E27FC236}">
                    <a16:creationId xmlns:a16="http://schemas.microsoft.com/office/drawing/2014/main" id="{651C4A2D-0940-D251-587D-86C00AEDEAC1}"/>
                  </a:ext>
                </a:extLst>
              </p:cNvPr>
              <p:cNvSpPr/>
              <p:nvPr/>
            </p:nvSpPr>
            <p:spPr>
              <a:xfrm>
                <a:off x="3248021" y="2322511"/>
                <a:ext cx="63495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2"/>
                  <a:gd name="f8" fmla="val 9"/>
                  <a:gd name="f9" fmla="val 31"/>
                  <a:gd name="f10" fmla="val 8"/>
                  <a:gd name="f11" fmla="val 30"/>
                  <a:gd name="f12" fmla="val 29"/>
                  <a:gd name="f13" fmla="val 7"/>
                  <a:gd name="f14" fmla="val 28"/>
                  <a:gd name="f15" fmla="val 5"/>
                  <a:gd name="f16" fmla="val 25"/>
                  <a:gd name="f17" fmla="val 21"/>
                  <a:gd name="f18" fmla="val 3"/>
                  <a:gd name="f19" fmla="val 19"/>
                  <a:gd name="f20" fmla="val 1"/>
                  <a:gd name="f21" fmla="val 6"/>
                  <a:gd name="f22" fmla="val 4"/>
                  <a:gd name="f23" fmla="val 10"/>
                  <a:gd name="f24" fmla="val 11"/>
                  <a:gd name="f25" fmla="val 12"/>
                  <a:gd name="f26" fmla="val 16"/>
                  <a:gd name="f27" fmla="val 13"/>
                  <a:gd name="f28" fmla="val 14"/>
                  <a:gd name="f29" fmla="val 22"/>
                  <a:gd name="f30" fmla="val 27"/>
                  <a:gd name="f31" fmla="+- 0 0 -90"/>
                  <a:gd name="f32" fmla="*/ f3 1 17"/>
                  <a:gd name="f33" fmla="*/ f4 1 3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7"/>
                  <a:gd name="f42" fmla="*/ f38 1 32"/>
                  <a:gd name="f43" fmla="*/ 9 f39 1"/>
                  <a:gd name="f44" fmla="*/ 31 f38 1"/>
                  <a:gd name="f45" fmla="*/ 7 f39 1"/>
                  <a:gd name="f46" fmla="*/ 28 f38 1"/>
                  <a:gd name="f47" fmla="*/ 3 f39 1"/>
                  <a:gd name="f48" fmla="*/ 19 f38 1"/>
                  <a:gd name="f49" fmla="*/ 3 f38 1"/>
                  <a:gd name="f50" fmla="*/ 4 f39 1"/>
                  <a:gd name="f51" fmla="*/ 4 f38 1"/>
                  <a:gd name="f52" fmla="*/ 6 f39 1"/>
                  <a:gd name="f53" fmla="*/ 10 f39 1"/>
                  <a:gd name="f54" fmla="*/ 12 f39 1"/>
                  <a:gd name="f55" fmla="*/ 0 f38 1"/>
                  <a:gd name="f56" fmla="*/ 16 f39 1"/>
                  <a:gd name="f57" fmla="*/ 7 f38 1"/>
                  <a:gd name="f58" fmla="*/ 13 f39 1"/>
                  <a:gd name="f59" fmla="*/ 11 f39 1"/>
                  <a:gd name="f60" fmla="*/ 30 f38 1"/>
                  <a:gd name="f61" fmla="+- f40 0 f1"/>
                  <a:gd name="f62" fmla="*/ f43 1 17"/>
                  <a:gd name="f63" fmla="*/ f44 1 32"/>
                  <a:gd name="f64" fmla="*/ f45 1 17"/>
                  <a:gd name="f65" fmla="*/ f46 1 32"/>
                  <a:gd name="f66" fmla="*/ f47 1 17"/>
                  <a:gd name="f67" fmla="*/ f48 1 32"/>
                  <a:gd name="f68" fmla="*/ f49 1 32"/>
                  <a:gd name="f69" fmla="*/ f50 1 17"/>
                  <a:gd name="f70" fmla="*/ f51 1 32"/>
                  <a:gd name="f71" fmla="*/ f52 1 17"/>
                  <a:gd name="f72" fmla="*/ f53 1 17"/>
                  <a:gd name="f73" fmla="*/ f54 1 17"/>
                  <a:gd name="f74" fmla="*/ f55 1 32"/>
                  <a:gd name="f75" fmla="*/ f56 1 17"/>
                  <a:gd name="f76" fmla="*/ f57 1 32"/>
                  <a:gd name="f77" fmla="*/ f58 1 17"/>
                  <a:gd name="f78" fmla="*/ f59 1 17"/>
                  <a:gd name="f79" fmla="*/ f60 1 32"/>
                  <a:gd name="f80" fmla="*/ 0 1 f41"/>
                  <a:gd name="f81" fmla="*/ f35 1 f41"/>
                  <a:gd name="f82" fmla="*/ 0 1 f42"/>
                  <a:gd name="f83" fmla="*/ f36 1 f42"/>
                  <a:gd name="f84" fmla="*/ f62 1 f41"/>
                  <a:gd name="f85" fmla="*/ f63 1 f42"/>
                  <a:gd name="f86" fmla="*/ f64 1 f41"/>
                  <a:gd name="f87" fmla="*/ f65 1 f42"/>
                  <a:gd name="f88" fmla="*/ f66 1 f41"/>
                  <a:gd name="f89" fmla="*/ f67 1 f42"/>
                  <a:gd name="f90" fmla="*/ f68 1 f42"/>
                  <a:gd name="f91" fmla="*/ f69 1 f41"/>
                  <a:gd name="f92" fmla="*/ f70 1 f42"/>
                  <a:gd name="f93" fmla="*/ f71 1 f41"/>
                  <a:gd name="f94" fmla="*/ f72 1 f41"/>
                  <a:gd name="f95" fmla="*/ f73 1 f41"/>
                  <a:gd name="f96" fmla="*/ f74 1 f42"/>
                  <a:gd name="f97" fmla="*/ f75 1 f41"/>
                  <a:gd name="f98" fmla="*/ f76 1 f42"/>
                  <a:gd name="f99" fmla="*/ f77 1 f41"/>
                  <a:gd name="f100" fmla="*/ f78 1 f41"/>
                  <a:gd name="f101" fmla="*/ f79 1 f42"/>
                  <a:gd name="f102" fmla="*/ f80 f32 1"/>
                  <a:gd name="f103" fmla="*/ f81 f32 1"/>
                  <a:gd name="f104" fmla="*/ f83 f33 1"/>
                  <a:gd name="f105" fmla="*/ f82 f33 1"/>
                  <a:gd name="f106" fmla="*/ f84 f32 1"/>
                  <a:gd name="f107" fmla="*/ f85 f33 1"/>
                  <a:gd name="f108" fmla="*/ f86 f32 1"/>
                  <a:gd name="f109" fmla="*/ f87 f33 1"/>
                  <a:gd name="f110" fmla="*/ f88 f32 1"/>
                  <a:gd name="f111" fmla="*/ f89 f33 1"/>
                  <a:gd name="f112" fmla="*/ f90 f33 1"/>
                  <a:gd name="f113" fmla="*/ f91 f32 1"/>
                  <a:gd name="f114" fmla="*/ f92 f33 1"/>
                  <a:gd name="f115" fmla="*/ f93 f32 1"/>
                  <a:gd name="f116" fmla="*/ f94 f32 1"/>
                  <a:gd name="f117" fmla="*/ f95 f32 1"/>
                  <a:gd name="f118" fmla="*/ f96 f33 1"/>
                  <a:gd name="f119" fmla="*/ f97 f32 1"/>
                  <a:gd name="f120" fmla="*/ f98 f33 1"/>
                  <a:gd name="f121" fmla="*/ f99 f32 1"/>
                  <a:gd name="f122" fmla="*/ f100 f32 1"/>
                  <a:gd name="f123" fmla="*/ f101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10" y="f112"/>
                  </a:cxn>
                  <a:cxn ang="f61">
                    <a:pos x="f113" y="f114"/>
                  </a:cxn>
                  <a:cxn ang="f61">
                    <a:pos x="f115" y="f112"/>
                  </a:cxn>
                  <a:cxn ang="f61">
                    <a:pos x="f116" y="f114"/>
                  </a:cxn>
                  <a:cxn ang="f61">
                    <a:pos x="f117" y="f118"/>
                  </a:cxn>
                  <a:cxn ang="f61">
                    <a:pos x="f117" y="f118"/>
                  </a:cxn>
                  <a:cxn ang="f61">
                    <a:pos x="f119" y="f120"/>
                  </a:cxn>
                  <a:cxn ang="f61">
                    <a:pos x="f121" y="f111"/>
                  </a:cxn>
                  <a:cxn ang="f61">
                    <a:pos x="f122" y="f123"/>
                  </a:cxn>
                  <a:cxn ang="f61">
                    <a:pos x="f106" y="f107"/>
                  </a:cxn>
                </a:cxnLst>
                <a:rect l="f102" t="f105" r="f103" b="f104"/>
                <a:pathLst>
                  <a:path w="17" h="32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0" y="f17"/>
                      <a:pt x="f18" y="f19"/>
                    </a:cubicBezTo>
                    <a:cubicBezTo>
                      <a:pt x="f5" y="f19"/>
                      <a:pt x="f20" y="f21"/>
                      <a:pt x="f18" y="f18"/>
                    </a:cubicBezTo>
                    <a:cubicBezTo>
                      <a:pt x="f15" y="f20"/>
                      <a:pt x="f22" y="f22"/>
                      <a:pt x="f22" y="f22"/>
                    </a:cubicBezTo>
                    <a:cubicBezTo>
                      <a:pt x="f21" y="f21"/>
                      <a:pt x="f21" y="f15"/>
                      <a:pt x="f21" y="f18"/>
                    </a:cubicBezTo>
                    <a:cubicBezTo>
                      <a:pt x="f10" y="f5"/>
                      <a:pt x="f8" y="f20"/>
                      <a:pt x="f23" y="f22"/>
                    </a:cubicBezTo>
                    <a:cubicBezTo>
                      <a:pt x="f24" y="f18"/>
                      <a:pt x="f24" y="f20"/>
                      <a:pt x="f25" y="f5"/>
                    </a:cubicBezTo>
                    <a:cubicBezTo>
                      <a:pt x="f25" y="f5"/>
                      <a:pt x="f25" y="f5"/>
                      <a:pt x="f25" y="f5"/>
                    </a:cubicBezTo>
                    <a:cubicBezTo>
                      <a:pt x="f26" y="f5"/>
                      <a:pt x="f6" y="f18"/>
                      <a:pt x="f26" y="f13"/>
                    </a:cubicBezTo>
                    <a:cubicBezTo>
                      <a:pt x="f27" y="f23"/>
                      <a:pt x="f24" y="f28"/>
                      <a:pt x="f27" y="f19"/>
                    </a:cubicBezTo>
                    <a:cubicBezTo>
                      <a:pt x="f24" y="f29"/>
                      <a:pt x="f27" y="f30"/>
                      <a:pt x="f24" y="f11"/>
                    </a:cubicBezTo>
                    <a:cubicBezTo>
                      <a:pt x="f23" y="f9"/>
                      <a:pt x="f23" y="f7"/>
                      <a:pt x="f8" y="f9"/>
                    </a:cubicBezTo>
                    <a:close/>
                  </a:path>
                </a:pathLst>
              </a:custGeom>
              <a:solidFill>
                <a:srgbClr val="C84D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 96">
                <a:extLst>
                  <a:ext uri="{FF2B5EF4-FFF2-40B4-BE49-F238E27FC236}">
                    <a16:creationId xmlns:a16="http://schemas.microsoft.com/office/drawing/2014/main" id="{78AD5744-A33D-5E09-C6D4-DA86AE0C2CDC}"/>
                  </a:ext>
                </a:extLst>
              </p:cNvPr>
              <p:cNvSpPr/>
              <p:nvPr/>
            </p:nvSpPr>
            <p:spPr>
              <a:xfrm>
                <a:off x="4568827" y="1355726"/>
                <a:ext cx="95253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4"/>
                  <a:gd name="f8" fmla="val 6"/>
                  <a:gd name="f9" fmla="val 21"/>
                  <a:gd name="f10" fmla="val 5"/>
                  <a:gd name="f11" fmla="val 20"/>
                  <a:gd name="f12" fmla="val 4"/>
                  <a:gd name="f13" fmla="val 3"/>
                  <a:gd name="f14" fmla="val 19"/>
                  <a:gd name="f15" fmla="val 18"/>
                  <a:gd name="f16" fmla="val 7"/>
                  <a:gd name="f17" fmla="val 15"/>
                  <a:gd name="f18" fmla="val 1"/>
                  <a:gd name="f19" fmla="val 11"/>
                  <a:gd name="f20" fmla="val 2"/>
                  <a:gd name="f21" fmla="val 10"/>
                  <a:gd name="f22" fmla="val 9"/>
                  <a:gd name="f23" fmla="val 8"/>
                  <a:gd name="f24" fmla="val 13"/>
                  <a:gd name="f25" fmla="val 12"/>
                  <a:gd name="f26" fmla="val 14"/>
                  <a:gd name="f27" fmla="val 16"/>
                  <a:gd name="f28" fmla="val 17"/>
                  <a:gd name="f29" fmla="val 22"/>
                  <a:gd name="f30" fmla="val 23"/>
                  <a:gd name="f31" fmla="+- 0 0 -90"/>
                  <a:gd name="f32" fmla="*/ f3 1 25"/>
                  <a:gd name="f33" fmla="*/ f4 1 2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5"/>
                  <a:gd name="f42" fmla="*/ f38 1 24"/>
                  <a:gd name="f43" fmla="*/ 6 f39 1"/>
                  <a:gd name="f44" fmla="*/ 21 f38 1"/>
                  <a:gd name="f45" fmla="*/ 3 f39 1"/>
                  <a:gd name="f46" fmla="*/ 20 f38 1"/>
                  <a:gd name="f47" fmla="*/ 7 f39 1"/>
                  <a:gd name="f48" fmla="*/ 18 f38 1"/>
                  <a:gd name="f49" fmla="*/ 4 f39 1"/>
                  <a:gd name="f50" fmla="*/ 11 f38 1"/>
                  <a:gd name="f51" fmla="*/ 2 f39 1"/>
                  <a:gd name="f52" fmla="*/ 10 f38 1"/>
                  <a:gd name="f53" fmla="*/ 0 f39 1"/>
                  <a:gd name="f54" fmla="*/ 9 f38 1"/>
                  <a:gd name="f55" fmla="*/ 7 f38 1"/>
                  <a:gd name="f56" fmla="*/ 13 f39 1"/>
                  <a:gd name="f57" fmla="*/ 12 f39 1"/>
                  <a:gd name="f58" fmla="*/ 6 f38 1"/>
                  <a:gd name="f59" fmla="*/ 11 f39 1"/>
                  <a:gd name="f60" fmla="*/ 3 f38 1"/>
                  <a:gd name="f61" fmla="*/ 14 f39 1"/>
                  <a:gd name="f62" fmla="*/ 18 f39 1"/>
                  <a:gd name="f63" fmla="*/ 1 f38 1"/>
                  <a:gd name="f64" fmla="*/ 22 f39 1"/>
                  <a:gd name="f65" fmla="*/ 25 f39 1"/>
                  <a:gd name="f66" fmla="*/ 5 f38 1"/>
                  <a:gd name="f67" fmla="*/ 21 f39 1"/>
                  <a:gd name="f68" fmla="*/ 20 f39 1"/>
                  <a:gd name="f69" fmla="*/ 12 f38 1"/>
                  <a:gd name="f70" fmla="*/ 24 f39 1"/>
                  <a:gd name="f71" fmla="*/ 22 f38 1"/>
                  <a:gd name="f72" fmla="*/ 23 f38 1"/>
                  <a:gd name="f73" fmla="*/ 19 f39 1"/>
                  <a:gd name="f74" fmla="*/ 17 f38 1"/>
                  <a:gd name="f75" fmla="*/ 10 f39 1"/>
                  <a:gd name="f76" fmla="+- f40 0 f1"/>
                  <a:gd name="f77" fmla="*/ f43 1 25"/>
                  <a:gd name="f78" fmla="*/ f44 1 24"/>
                  <a:gd name="f79" fmla="*/ f45 1 25"/>
                  <a:gd name="f80" fmla="*/ f46 1 24"/>
                  <a:gd name="f81" fmla="*/ f47 1 25"/>
                  <a:gd name="f82" fmla="*/ f48 1 24"/>
                  <a:gd name="f83" fmla="*/ f49 1 25"/>
                  <a:gd name="f84" fmla="*/ f50 1 24"/>
                  <a:gd name="f85" fmla="*/ f51 1 25"/>
                  <a:gd name="f86" fmla="*/ f52 1 24"/>
                  <a:gd name="f87" fmla="*/ f53 1 25"/>
                  <a:gd name="f88" fmla="*/ f54 1 24"/>
                  <a:gd name="f89" fmla="*/ f55 1 24"/>
                  <a:gd name="f90" fmla="*/ f56 1 25"/>
                  <a:gd name="f91" fmla="*/ f57 1 25"/>
                  <a:gd name="f92" fmla="*/ f58 1 24"/>
                  <a:gd name="f93" fmla="*/ f59 1 25"/>
                  <a:gd name="f94" fmla="*/ f60 1 24"/>
                  <a:gd name="f95" fmla="*/ f61 1 25"/>
                  <a:gd name="f96" fmla="*/ f62 1 25"/>
                  <a:gd name="f97" fmla="*/ f63 1 24"/>
                  <a:gd name="f98" fmla="*/ f64 1 25"/>
                  <a:gd name="f99" fmla="*/ f65 1 25"/>
                  <a:gd name="f100" fmla="*/ f66 1 24"/>
                  <a:gd name="f101" fmla="*/ f67 1 25"/>
                  <a:gd name="f102" fmla="*/ f68 1 25"/>
                  <a:gd name="f103" fmla="*/ f69 1 24"/>
                  <a:gd name="f104" fmla="*/ f70 1 25"/>
                  <a:gd name="f105" fmla="*/ f71 1 24"/>
                  <a:gd name="f106" fmla="*/ f72 1 24"/>
                  <a:gd name="f107" fmla="*/ f73 1 25"/>
                  <a:gd name="f108" fmla="*/ f74 1 24"/>
                  <a:gd name="f109" fmla="*/ f75 1 25"/>
                  <a:gd name="f110" fmla="*/ 0 1 f41"/>
                  <a:gd name="f111" fmla="*/ f35 1 f41"/>
                  <a:gd name="f112" fmla="*/ 0 1 f42"/>
                  <a:gd name="f113" fmla="*/ f36 1 f42"/>
                  <a:gd name="f114" fmla="*/ f77 1 f41"/>
                  <a:gd name="f115" fmla="*/ f78 1 f42"/>
                  <a:gd name="f116" fmla="*/ f79 1 f41"/>
                  <a:gd name="f117" fmla="*/ f80 1 f42"/>
                  <a:gd name="f118" fmla="*/ f81 1 f41"/>
                  <a:gd name="f119" fmla="*/ f82 1 f42"/>
                  <a:gd name="f120" fmla="*/ f83 1 f41"/>
                  <a:gd name="f121" fmla="*/ f84 1 f42"/>
                  <a:gd name="f122" fmla="*/ f85 1 f41"/>
                  <a:gd name="f123" fmla="*/ f86 1 f42"/>
                  <a:gd name="f124" fmla="*/ f87 1 f41"/>
                  <a:gd name="f125" fmla="*/ f88 1 f42"/>
                  <a:gd name="f126" fmla="*/ f89 1 f42"/>
                  <a:gd name="f127" fmla="*/ f90 1 f41"/>
                  <a:gd name="f128" fmla="*/ f91 1 f41"/>
                  <a:gd name="f129" fmla="*/ f92 1 f42"/>
                  <a:gd name="f130" fmla="*/ f93 1 f41"/>
                  <a:gd name="f131" fmla="*/ f94 1 f42"/>
                  <a:gd name="f132" fmla="*/ f95 1 f41"/>
                  <a:gd name="f133" fmla="*/ f96 1 f41"/>
                  <a:gd name="f134" fmla="*/ f97 1 f42"/>
                  <a:gd name="f135" fmla="*/ f98 1 f41"/>
                  <a:gd name="f136" fmla="*/ f99 1 f41"/>
                  <a:gd name="f137" fmla="*/ f100 1 f42"/>
                  <a:gd name="f138" fmla="*/ f101 1 f41"/>
                  <a:gd name="f139" fmla="*/ f102 1 f41"/>
                  <a:gd name="f140" fmla="*/ f103 1 f42"/>
                  <a:gd name="f141" fmla="*/ f104 1 f41"/>
                  <a:gd name="f142" fmla="*/ f105 1 f42"/>
                  <a:gd name="f143" fmla="*/ f106 1 f42"/>
                  <a:gd name="f144" fmla="*/ f107 1 f41"/>
                  <a:gd name="f145" fmla="*/ f108 1 f42"/>
                  <a:gd name="f146" fmla="*/ f109 1 f41"/>
                  <a:gd name="f147" fmla="*/ f110 f32 1"/>
                  <a:gd name="f148" fmla="*/ f111 f32 1"/>
                  <a:gd name="f149" fmla="*/ f113 f33 1"/>
                  <a:gd name="f150" fmla="*/ f112 f33 1"/>
                  <a:gd name="f151" fmla="*/ f114 f32 1"/>
                  <a:gd name="f152" fmla="*/ f115 f33 1"/>
                  <a:gd name="f153" fmla="*/ f116 f32 1"/>
                  <a:gd name="f154" fmla="*/ f117 f33 1"/>
                  <a:gd name="f155" fmla="*/ f118 f32 1"/>
                  <a:gd name="f156" fmla="*/ f119 f33 1"/>
                  <a:gd name="f157" fmla="*/ f120 f32 1"/>
                  <a:gd name="f158" fmla="*/ f121 f33 1"/>
                  <a:gd name="f159" fmla="*/ f122 f32 1"/>
                  <a:gd name="f160" fmla="*/ f123 f33 1"/>
                  <a:gd name="f161" fmla="*/ f124 f32 1"/>
                  <a:gd name="f162" fmla="*/ f125 f33 1"/>
                  <a:gd name="f163" fmla="*/ f126 f33 1"/>
                  <a:gd name="f164" fmla="*/ f127 f32 1"/>
                  <a:gd name="f165" fmla="*/ f128 f32 1"/>
                  <a:gd name="f166" fmla="*/ f129 f33 1"/>
                  <a:gd name="f167" fmla="*/ f130 f32 1"/>
                  <a:gd name="f168" fmla="*/ f131 f33 1"/>
                  <a:gd name="f169" fmla="*/ f132 f32 1"/>
                  <a:gd name="f170" fmla="*/ f133 f32 1"/>
                  <a:gd name="f171" fmla="*/ f134 f33 1"/>
                  <a:gd name="f172" fmla="*/ f135 f32 1"/>
                  <a:gd name="f173" fmla="*/ f136 f32 1"/>
                  <a:gd name="f174" fmla="*/ f137 f33 1"/>
                  <a:gd name="f175" fmla="*/ f138 f32 1"/>
                  <a:gd name="f176" fmla="*/ f139 f32 1"/>
                  <a:gd name="f177" fmla="*/ f140 f33 1"/>
                  <a:gd name="f178" fmla="*/ f141 f32 1"/>
                  <a:gd name="f179" fmla="*/ f142 f33 1"/>
                  <a:gd name="f180" fmla="*/ f143 f33 1"/>
                  <a:gd name="f181" fmla="*/ f144 f32 1"/>
                  <a:gd name="f182" fmla="*/ f145 f33 1"/>
                  <a:gd name="f183" fmla="*/ f146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51" y="f152"/>
                  </a:cxn>
                  <a:cxn ang="f76">
                    <a:pos x="f153" y="f154"/>
                  </a:cxn>
                  <a:cxn ang="f76">
                    <a:pos x="f155" y="f156"/>
                  </a:cxn>
                  <a:cxn ang="f76">
                    <a:pos x="f157" y="f158"/>
                  </a:cxn>
                  <a:cxn ang="f76">
                    <a:pos x="f159" y="f160"/>
                  </a:cxn>
                  <a:cxn ang="f76">
                    <a:pos x="f161" y="f162"/>
                  </a:cxn>
                  <a:cxn ang="f76">
                    <a:pos x="f159" y="f163"/>
                  </a:cxn>
                  <a:cxn ang="f76">
                    <a:pos x="f164" y="f163"/>
                  </a:cxn>
                  <a:cxn ang="f76">
                    <a:pos x="f165" y="f166"/>
                  </a:cxn>
                  <a:cxn ang="f76">
                    <a:pos x="f167" y="f168"/>
                  </a:cxn>
                  <a:cxn ang="f76">
                    <a:pos x="f169" y="f168"/>
                  </a:cxn>
                  <a:cxn ang="f76">
                    <a:pos x="f170" y="f171"/>
                  </a:cxn>
                  <a:cxn ang="f76">
                    <a:pos x="f172" y="f171"/>
                  </a:cxn>
                  <a:cxn ang="f76">
                    <a:pos x="f172" y="f171"/>
                  </a:cxn>
                  <a:cxn ang="f76">
                    <a:pos x="f173" y="f174"/>
                  </a:cxn>
                  <a:cxn ang="f76">
                    <a:pos x="f175" y="f160"/>
                  </a:cxn>
                  <a:cxn ang="f76">
                    <a:pos x="f176" y="f177"/>
                  </a:cxn>
                  <a:cxn ang="f76">
                    <a:pos x="f178" y="f152"/>
                  </a:cxn>
                  <a:cxn ang="f76">
                    <a:pos x="f178" y="f179"/>
                  </a:cxn>
                  <a:cxn ang="f76">
                    <a:pos x="f178" y="f180"/>
                  </a:cxn>
                  <a:cxn ang="f76">
                    <a:pos x="f181" y="f179"/>
                  </a:cxn>
                  <a:cxn ang="f76">
                    <a:pos x="f165" y="f182"/>
                  </a:cxn>
                  <a:cxn ang="f76">
                    <a:pos x="f183" y="f152"/>
                  </a:cxn>
                  <a:cxn ang="f76">
                    <a:pos x="f151" y="f152"/>
                  </a:cxn>
                </a:cxnLst>
                <a:rect l="f147" t="f150" r="f148" b="f149"/>
                <a:pathLst>
                  <a:path w="25" h="24">
                    <a:moveTo>
                      <a:pt x="f8" y="f9"/>
                    </a:moveTo>
                    <a:cubicBezTo>
                      <a:pt x="f10" y="f11"/>
                      <a:pt x="f12" y="f11"/>
                      <a:pt x="f13" y="f11"/>
                    </a:cubicBezTo>
                    <a:cubicBezTo>
                      <a:pt x="f12" y="f14"/>
                      <a:pt x="f8" y="f15"/>
                      <a:pt x="f16" y="f15"/>
                    </a:cubicBezTo>
                    <a:cubicBezTo>
                      <a:pt x="f8" y="f17"/>
                      <a:pt x="f18" y="f17"/>
                      <a:pt x="f12" y="f19"/>
                    </a:cubicBezTo>
                    <a:cubicBezTo>
                      <a:pt x="f13" y="f19"/>
                      <a:pt x="f20" y="f21"/>
                      <a:pt x="f20" y="f21"/>
                    </a:cubicBezTo>
                    <a:cubicBezTo>
                      <a:pt x="f18" y="f21"/>
                      <a:pt x="f18" y="f22"/>
                      <a:pt x="f5" y="f22"/>
                    </a:cubicBezTo>
                    <a:cubicBezTo>
                      <a:pt x="f5" y="f16"/>
                      <a:pt x="f18" y="f16"/>
                      <a:pt x="f20" y="f16"/>
                    </a:cubicBezTo>
                    <a:cubicBezTo>
                      <a:pt x="f8" y="f16"/>
                      <a:pt x="f22" y="f23"/>
                      <a:pt x="f24" y="f16"/>
                    </a:cubicBezTo>
                    <a:cubicBezTo>
                      <a:pt x="f24" y="f16"/>
                      <a:pt x="f25" y="f16"/>
                      <a:pt x="f25" y="f8"/>
                    </a:cubicBezTo>
                    <a:cubicBezTo>
                      <a:pt x="f19" y="f10"/>
                      <a:pt x="f21" y="f12"/>
                      <a:pt x="f19" y="f13"/>
                    </a:cubicBezTo>
                    <a:cubicBezTo>
                      <a:pt x="f25" y="f20"/>
                      <a:pt x="f24" y="f13"/>
                      <a:pt x="f26" y="f13"/>
                    </a:cubicBezTo>
                    <a:cubicBezTo>
                      <a:pt x="f27" y="f12"/>
                      <a:pt x="f28" y="f13"/>
                      <a:pt x="f15" y="f18"/>
                    </a:cubicBezTo>
                    <a:cubicBezTo>
                      <a:pt x="f11" y="f5"/>
                      <a:pt x="f9" y="f20"/>
                      <a:pt x="f29" y="f18"/>
                    </a:cubicBezTo>
                    <a:cubicBezTo>
                      <a:pt x="f29" y="f18"/>
                      <a:pt x="f29" y="f18"/>
                      <a:pt x="f29" y="f18"/>
                    </a:cubicBezTo>
                    <a:cubicBezTo>
                      <a:pt x="f30" y="f13"/>
                      <a:pt x="f6" y="f13"/>
                      <a:pt x="f6" y="f10"/>
                    </a:cubicBezTo>
                    <a:cubicBezTo>
                      <a:pt x="f7" y="f16"/>
                      <a:pt x="f7" y="f21"/>
                      <a:pt x="f9" y="f21"/>
                    </a:cubicBezTo>
                    <a:cubicBezTo>
                      <a:pt x="f14" y="f21"/>
                      <a:pt x="f14" y="f19"/>
                      <a:pt x="f11" y="f25"/>
                    </a:cubicBezTo>
                    <a:cubicBezTo>
                      <a:pt x="f7" y="f9"/>
                      <a:pt x="f7" y="f9"/>
                      <a:pt x="f7" y="f9"/>
                    </a:cubicBezTo>
                    <a:cubicBezTo>
                      <a:pt x="f7" y="f29"/>
                      <a:pt x="f7" y="f29"/>
                      <a:pt x="f7" y="f29"/>
                    </a:cubicBezTo>
                    <a:cubicBezTo>
                      <a:pt x="f7" y="f30"/>
                      <a:pt x="f7" y="f30"/>
                      <a:pt x="f7" y="f30"/>
                    </a:cubicBezTo>
                    <a:cubicBezTo>
                      <a:pt x="f29" y="f7"/>
                      <a:pt x="f11" y="f30"/>
                      <a:pt x="f14" y="f29"/>
                    </a:cubicBezTo>
                    <a:cubicBezTo>
                      <a:pt x="f28" y="f11"/>
                      <a:pt x="f17" y="f15"/>
                      <a:pt x="f25" y="f28"/>
                    </a:cubicBezTo>
                    <a:cubicBezTo>
                      <a:pt x="f19" y="f15"/>
                      <a:pt x="f25" y="f11"/>
                      <a:pt x="f21" y="f9"/>
                    </a:cubicBezTo>
                    <a:cubicBezTo>
                      <a:pt x="f22" y="f30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9C29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 97">
                <a:extLst>
                  <a:ext uri="{FF2B5EF4-FFF2-40B4-BE49-F238E27FC236}">
                    <a16:creationId xmlns:a16="http://schemas.microsoft.com/office/drawing/2014/main" id="{982A9F60-2A15-FB62-1CA0-556D6F52D1DF}"/>
                  </a:ext>
                </a:extLst>
              </p:cNvPr>
              <p:cNvSpPr/>
              <p:nvPr/>
            </p:nvSpPr>
            <p:spPr>
              <a:xfrm>
                <a:off x="3575047" y="2097084"/>
                <a:ext cx="12859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29"/>
                  <a:gd name="f8" fmla="val 33"/>
                  <a:gd name="f9" fmla="val 4"/>
                  <a:gd name="f10" fmla="val 28"/>
                  <a:gd name="f11" fmla="val 6"/>
                  <a:gd name="f12" fmla="val 25"/>
                  <a:gd name="f13" fmla="val 10"/>
                  <a:gd name="f14" fmla="val 21"/>
                  <a:gd name="f15" fmla="val 14"/>
                  <a:gd name="f16" fmla="val 19"/>
                  <a:gd name="f17" fmla="val 16"/>
                  <a:gd name="f18" fmla="val 18"/>
                  <a:gd name="f19" fmla="val 13"/>
                  <a:gd name="f20" fmla="val 20"/>
                  <a:gd name="f21" fmla="val 22"/>
                  <a:gd name="f22" fmla="val 12"/>
                  <a:gd name="f23" fmla="val 24"/>
                  <a:gd name="f24" fmla="val 11"/>
                  <a:gd name="f25" fmla="val 27"/>
                  <a:gd name="f26" fmla="val 23"/>
                  <a:gd name="f27" fmla="val 8"/>
                  <a:gd name="f28" fmla="val 7"/>
                  <a:gd name="f29" fmla="val 26"/>
                  <a:gd name="f30" fmla="val 5"/>
                  <a:gd name="f31" fmla="val 2"/>
                  <a:gd name="f32" fmla="val 1"/>
                  <a:gd name="f33" fmla="val 3"/>
                  <a:gd name="f34" fmla="val 15"/>
                  <a:gd name="f35" fmla="val 17"/>
                  <a:gd name="f36" fmla="val 31"/>
                  <a:gd name="f37" fmla="+- 0 0 -90"/>
                  <a:gd name="f38" fmla="*/ f3 1 34"/>
                  <a:gd name="f39" fmla="*/ f4 1 29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4"/>
                  <a:gd name="f48" fmla="*/ f44 1 29"/>
                  <a:gd name="f49" fmla="*/ 33 f45 1"/>
                  <a:gd name="f50" fmla="*/ 4 f44 1"/>
                  <a:gd name="f51" fmla="*/ 21 f45 1"/>
                  <a:gd name="f52" fmla="*/ 14 f44 1"/>
                  <a:gd name="f53" fmla="*/ 14 f45 1"/>
                  <a:gd name="f54" fmla="*/ 19 f44 1"/>
                  <a:gd name="f55" fmla="*/ 12 f45 1"/>
                  <a:gd name="f56" fmla="*/ 24 f44 1"/>
                  <a:gd name="f57" fmla="*/ 10 f45 1"/>
                  <a:gd name="f58" fmla="*/ 29 f44 1"/>
                  <a:gd name="f59" fmla="*/ 25 f44 1"/>
                  <a:gd name="f60" fmla="*/ 22 f44 1"/>
                  <a:gd name="f61" fmla="*/ 7 f45 1"/>
                  <a:gd name="f62" fmla="*/ 6 f45 1"/>
                  <a:gd name="f63" fmla="*/ 26 f44 1"/>
                  <a:gd name="f64" fmla="*/ 2 f45 1"/>
                  <a:gd name="f65" fmla="*/ 27 f44 1"/>
                  <a:gd name="f66" fmla="*/ 1 f45 1"/>
                  <a:gd name="f67" fmla="*/ 23 f44 1"/>
                  <a:gd name="f68" fmla="*/ 3 f45 1"/>
                  <a:gd name="f69" fmla="*/ 18 f44 1"/>
                  <a:gd name="f70" fmla="*/ 11 f45 1"/>
                  <a:gd name="f71" fmla="*/ 11 f44 1"/>
                  <a:gd name="f72" fmla="*/ 15 f44 1"/>
                  <a:gd name="f73" fmla="*/ 16 f44 1"/>
                  <a:gd name="f74" fmla="*/ 23 f45 1"/>
                  <a:gd name="f75" fmla="*/ 6 f44 1"/>
                  <a:gd name="f76" fmla="*/ 24 f45 1"/>
                  <a:gd name="f77" fmla="*/ 5 f44 1"/>
                  <a:gd name="f78" fmla="*/ 34 f45 1"/>
                  <a:gd name="f79" fmla="*/ 2 f44 1"/>
                  <a:gd name="f80" fmla="+- f46 0 f1"/>
                  <a:gd name="f81" fmla="*/ f49 1 34"/>
                  <a:gd name="f82" fmla="*/ f50 1 29"/>
                  <a:gd name="f83" fmla="*/ f51 1 34"/>
                  <a:gd name="f84" fmla="*/ f52 1 29"/>
                  <a:gd name="f85" fmla="*/ f53 1 34"/>
                  <a:gd name="f86" fmla="*/ f54 1 29"/>
                  <a:gd name="f87" fmla="*/ f55 1 34"/>
                  <a:gd name="f88" fmla="*/ f56 1 29"/>
                  <a:gd name="f89" fmla="*/ f57 1 34"/>
                  <a:gd name="f90" fmla="*/ f58 1 29"/>
                  <a:gd name="f91" fmla="*/ f59 1 29"/>
                  <a:gd name="f92" fmla="*/ f60 1 29"/>
                  <a:gd name="f93" fmla="*/ f61 1 34"/>
                  <a:gd name="f94" fmla="*/ f62 1 34"/>
                  <a:gd name="f95" fmla="*/ f63 1 29"/>
                  <a:gd name="f96" fmla="*/ f64 1 34"/>
                  <a:gd name="f97" fmla="*/ f65 1 29"/>
                  <a:gd name="f98" fmla="*/ f66 1 34"/>
                  <a:gd name="f99" fmla="*/ f67 1 29"/>
                  <a:gd name="f100" fmla="*/ f68 1 34"/>
                  <a:gd name="f101" fmla="*/ f69 1 29"/>
                  <a:gd name="f102" fmla="*/ f70 1 34"/>
                  <a:gd name="f103" fmla="*/ f71 1 29"/>
                  <a:gd name="f104" fmla="*/ f72 1 29"/>
                  <a:gd name="f105" fmla="*/ f73 1 29"/>
                  <a:gd name="f106" fmla="*/ f74 1 34"/>
                  <a:gd name="f107" fmla="*/ f75 1 29"/>
                  <a:gd name="f108" fmla="*/ f76 1 34"/>
                  <a:gd name="f109" fmla="*/ f77 1 29"/>
                  <a:gd name="f110" fmla="*/ f78 1 34"/>
                  <a:gd name="f111" fmla="*/ f79 1 29"/>
                  <a:gd name="f112" fmla="*/ 0 1 f47"/>
                  <a:gd name="f113" fmla="*/ f41 1 f47"/>
                  <a:gd name="f114" fmla="*/ 0 1 f48"/>
                  <a:gd name="f115" fmla="*/ f42 1 f48"/>
                  <a:gd name="f116" fmla="*/ f81 1 f47"/>
                  <a:gd name="f117" fmla="*/ f82 1 f48"/>
                  <a:gd name="f118" fmla="*/ f83 1 f47"/>
                  <a:gd name="f119" fmla="*/ f84 1 f48"/>
                  <a:gd name="f120" fmla="*/ f85 1 f47"/>
                  <a:gd name="f121" fmla="*/ f86 1 f48"/>
                  <a:gd name="f122" fmla="*/ f87 1 f47"/>
                  <a:gd name="f123" fmla="*/ f88 1 f48"/>
                  <a:gd name="f124" fmla="*/ f89 1 f47"/>
                  <a:gd name="f125" fmla="*/ f90 1 f48"/>
                  <a:gd name="f126" fmla="*/ f91 1 f48"/>
                  <a:gd name="f127" fmla="*/ f92 1 f48"/>
                  <a:gd name="f128" fmla="*/ f93 1 f47"/>
                  <a:gd name="f129" fmla="*/ f94 1 f47"/>
                  <a:gd name="f130" fmla="*/ f95 1 f48"/>
                  <a:gd name="f131" fmla="*/ f96 1 f47"/>
                  <a:gd name="f132" fmla="*/ f97 1 f48"/>
                  <a:gd name="f133" fmla="*/ f98 1 f47"/>
                  <a:gd name="f134" fmla="*/ f99 1 f48"/>
                  <a:gd name="f135" fmla="*/ f100 1 f47"/>
                  <a:gd name="f136" fmla="*/ f101 1 f48"/>
                  <a:gd name="f137" fmla="*/ f102 1 f47"/>
                  <a:gd name="f138" fmla="*/ f103 1 f48"/>
                  <a:gd name="f139" fmla="*/ f104 1 f48"/>
                  <a:gd name="f140" fmla="*/ f105 1 f48"/>
                  <a:gd name="f141" fmla="*/ f106 1 f47"/>
                  <a:gd name="f142" fmla="*/ f107 1 f48"/>
                  <a:gd name="f143" fmla="*/ f108 1 f47"/>
                  <a:gd name="f144" fmla="*/ f109 1 f48"/>
                  <a:gd name="f145" fmla="*/ f110 1 f47"/>
                  <a:gd name="f146" fmla="*/ f111 1 f48"/>
                  <a:gd name="f147" fmla="*/ f112 f38 1"/>
                  <a:gd name="f148" fmla="*/ f113 f38 1"/>
                  <a:gd name="f149" fmla="*/ f115 f39 1"/>
                  <a:gd name="f150" fmla="*/ f114 f39 1"/>
                  <a:gd name="f151" fmla="*/ f116 f38 1"/>
                  <a:gd name="f152" fmla="*/ f117 f39 1"/>
                  <a:gd name="f153" fmla="*/ f118 f38 1"/>
                  <a:gd name="f154" fmla="*/ f119 f39 1"/>
                  <a:gd name="f155" fmla="*/ f120 f38 1"/>
                  <a:gd name="f156" fmla="*/ f121 f39 1"/>
                  <a:gd name="f157" fmla="*/ f122 f38 1"/>
                  <a:gd name="f158" fmla="*/ f123 f39 1"/>
                  <a:gd name="f159" fmla="*/ f124 f38 1"/>
                  <a:gd name="f160" fmla="*/ f125 f39 1"/>
                  <a:gd name="f161" fmla="*/ f126 f39 1"/>
                  <a:gd name="f162" fmla="*/ f127 f39 1"/>
                  <a:gd name="f163" fmla="*/ f128 f38 1"/>
                  <a:gd name="f164" fmla="*/ f129 f38 1"/>
                  <a:gd name="f165" fmla="*/ f130 f39 1"/>
                  <a:gd name="f166" fmla="*/ f131 f38 1"/>
                  <a:gd name="f167" fmla="*/ f132 f39 1"/>
                  <a:gd name="f168" fmla="*/ f133 f38 1"/>
                  <a:gd name="f169" fmla="*/ f134 f39 1"/>
                  <a:gd name="f170" fmla="*/ f135 f38 1"/>
                  <a:gd name="f171" fmla="*/ f136 f39 1"/>
                  <a:gd name="f172" fmla="*/ f137 f38 1"/>
                  <a:gd name="f173" fmla="*/ f138 f39 1"/>
                  <a:gd name="f174" fmla="*/ f139 f39 1"/>
                  <a:gd name="f175" fmla="*/ f140 f39 1"/>
                  <a:gd name="f176" fmla="*/ f141 f38 1"/>
                  <a:gd name="f177" fmla="*/ f142 f39 1"/>
                  <a:gd name="f178" fmla="*/ f143 f38 1"/>
                  <a:gd name="f179" fmla="*/ f144 f39 1"/>
                  <a:gd name="f180" fmla="*/ f145 f38 1"/>
                  <a:gd name="f181" fmla="*/ f146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51" y="f152"/>
                  </a:cxn>
                  <a:cxn ang="f80">
                    <a:pos x="f153" y="f154"/>
                  </a:cxn>
                  <a:cxn ang="f80">
                    <a:pos x="f155" y="f156"/>
                  </a:cxn>
                  <a:cxn ang="f80">
                    <a:pos x="f157" y="f158"/>
                  </a:cxn>
                  <a:cxn ang="f80">
                    <a:pos x="f159" y="f160"/>
                  </a:cxn>
                  <a:cxn ang="f80">
                    <a:pos x="f159" y="f161"/>
                  </a:cxn>
                  <a:cxn ang="f80">
                    <a:pos x="f159" y="f162"/>
                  </a:cxn>
                  <a:cxn ang="f80">
                    <a:pos x="f163" y="f158"/>
                  </a:cxn>
                  <a:cxn ang="f80">
                    <a:pos x="f164" y="f165"/>
                  </a:cxn>
                  <a:cxn ang="f80">
                    <a:pos x="f166" y="f167"/>
                  </a:cxn>
                  <a:cxn ang="f80">
                    <a:pos x="f168" y="f169"/>
                  </a:cxn>
                  <a:cxn ang="f80">
                    <a:pos x="f170" y="f171"/>
                  </a:cxn>
                  <a:cxn ang="f80">
                    <a:pos x="f172" y="f173"/>
                  </a:cxn>
                  <a:cxn ang="f80">
                    <a:pos x="f172" y="f174"/>
                  </a:cxn>
                  <a:cxn ang="f80">
                    <a:pos x="f159" y="f171"/>
                  </a:cxn>
                  <a:cxn ang="f80">
                    <a:pos x="f155" y="f175"/>
                  </a:cxn>
                  <a:cxn ang="f80">
                    <a:pos x="f176" y="f177"/>
                  </a:cxn>
                  <a:cxn ang="f80">
                    <a:pos x="f178" y="f179"/>
                  </a:cxn>
                  <a:cxn ang="f80">
                    <a:pos x="f180" y="f181"/>
                  </a:cxn>
                  <a:cxn ang="f80">
                    <a:pos x="f151" y="f152"/>
                  </a:cxn>
                </a:cxnLst>
                <a:rect l="f147" t="f150" r="f148" b="f149"/>
                <a:pathLst>
                  <a:path w="34" h="2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8"/>
                      <a:pt x="f15" y="f16"/>
                    </a:cubicBezTo>
                    <a:cubicBezTo>
                      <a:pt x="f19" y="f20"/>
                      <a:pt x="f19" y="f21"/>
                      <a:pt x="f22" y="f23"/>
                    </a:cubicBezTo>
                    <a:cubicBezTo>
                      <a:pt x="f24" y="f12"/>
                      <a:pt x="f24" y="f10"/>
                      <a:pt x="f13" y="f7"/>
                    </a:cubicBezTo>
                    <a:cubicBezTo>
                      <a:pt x="f13" y="f10"/>
                      <a:pt x="f13" y="f25"/>
                      <a:pt x="f13" y="f12"/>
                    </a:cubicBezTo>
                    <a:cubicBezTo>
                      <a:pt x="f13" y="f23"/>
                      <a:pt x="f22" y="f26"/>
                      <a:pt x="f13" y="f21"/>
                    </a:cubicBezTo>
                    <a:cubicBezTo>
                      <a:pt x="f27" y="f14"/>
                      <a:pt x="f27" y="f26"/>
                      <a:pt x="f28" y="f23"/>
                    </a:cubicBezTo>
                    <a:cubicBezTo>
                      <a:pt x="f11" y="f23"/>
                      <a:pt x="f11" y="f12"/>
                      <a:pt x="f11" y="f29"/>
                    </a:cubicBezTo>
                    <a:cubicBezTo>
                      <a:pt x="f30" y="f25"/>
                      <a:pt x="f9" y="f7"/>
                      <a:pt x="f31" y="f25"/>
                    </a:cubicBezTo>
                    <a:cubicBezTo>
                      <a:pt x="f32" y="f29"/>
                      <a:pt x="f5" y="f29"/>
                      <a:pt x="f32" y="f26"/>
                    </a:cubicBezTo>
                    <a:cubicBezTo>
                      <a:pt x="f32" y="f21"/>
                      <a:pt x="f32" y="f16"/>
                      <a:pt x="f33" y="f18"/>
                    </a:cubicBezTo>
                    <a:cubicBezTo>
                      <a:pt x="f28" y="f18"/>
                      <a:pt x="f28" y="f22"/>
                      <a:pt x="f24" y="f24"/>
                    </a:cubicBezTo>
                    <a:cubicBezTo>
                      <a:pt x="f24" y="f22"/>
                      <a:pt x="f24" y="f15"/>
                      <a:pt x="f24" y="f34"/>
                    </a:cubicBezTo>
                    <a:cubicBezTo>
                      <a:pt x="f24" y="f35"/>
                      <a:pt x="f27" y="f35"/>
                      <a:pt x="f13" y="f18"/>
                    </a:cubicBezTo>
                    <a:cubicBezTo>
                      <a:pt x="f24" y="f16"/>
                      <a:pt x="f15" y="f18"/>
                      <a:pt x="f15" y="f17"/>
                    </a:cubicBezTo>
                    <a:cubicBezTo>
                      <a:pt x="f34" y="f24"/>
                      <a:pt x="f16" y="f27"/>
                      <a:pt x="f26" y="f11"/>
                    </a:cubicBezTo>
                    <a:cubicBezTo>
                      <a:pt x="f26" y="f11"/>
                      <a:pt x="f26" y="f30"/>
                      <a:pt x="f23" y="f30"/>
                    </a:cubicBezTo>
                    <a:cubicBezTo>
                      <a:pt x="f29" y="f32"/>
                      <a:pt x="f36" y="f5"/>
                      <a:pt x="f6" y="f31"/>
                    </a:cubicBezTo>
                    <a:cubicBezTo>
                      <a:pt x="f8" y="f33"/>
                      <a:pt x="f8" y="f33"/>
                      <a:pt x="f8" y="f9"/>
                    </a:cubicBezTo>
                    <a:close/>
                  </a:path>
                </a:pathLst>
              </a:custGeom>
              <a:solidFill>
                <a:srgbClr val="962E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 98">
                <a:extLst>
                  <a:ext uri="{FF2B5EF4-FFF2-40B4-BE49-F238E27FC236}">
                    <a16:creationId xmlns:a16="http://schemas.microsoft.com/office/drawing/2014/main" id="{84D954FA-0F0B-DA9E-326F-2B18F4D974FC}"/>
                  </a:ext>
                </a:extLst>
              </p:cNvPr>
              <p:cNvSpPr/>
              <p:nvPr/>
            </p:nvSpPr>
            <p:spPr>
              <a:xfrm>
                <a:off x="4776789" y="1698626"/>
                <a:ext cx="60322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28"/>
                  <a:gd name="f8" fmla="val 7"/>
                  <a:gd name="f9" fmla="val 1"/>
                  <a:gd name="f10" fmla="val 9"/>
                  <a:gd name="f11" fmla="val 2"/>
                  <a:gd name="f12" fmla="val 10"/>
                  <a:gd name="f13" fmla="val 11"/>
                  <a:gd name="f14" fmla="val 3"/>
                  <a:gd name="f15" fmla="val 12"/>
                  <a:gd name="f16" fmla="val 4"/>
                  <a:gd name="f17" fmla="val 13"/>
                  <a:gd name="f18" fmla="val 15"/>
                  <a:gd name="f19" fmla="val 6"/>
                  <a:gd name="f20" fmla="val 8"/>
                  <a:gd name="f21" fmla="val 21"/>
                  <a:gd name="f22" fmla="val 23"/>
                  <a:gd name="f23" fmla="val 14"/>
                  <a:gd name="f24" fmla="val 24"/>
                  <a:gd name="f25" fmla="val 25"/>
                  <a:gd name="f26" fmla="val 27"/>
                  <a:gd name="f27" fmla="val 5"/>
                  <a:gd name="f28" fmla="+- 0 0 -90"/>
                  <a:gd name="f29" fmla="*/ f3 1 16"/>
                  <a:gd name="f30" fmla="*/ f4 1 28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6"/>
                  <a:gd name="f39" fmla="*/ f35 1 28"/>
                  <a:gd name="f40" fmla="*/ 7 f36 1"/>
                  <a:gd name="f41" fmla="*/ 1 f35 1"/>
                  <a:gd name="f42" fmla="*/ 11 f36 1"/>
                  <a:gd name="f43" fmla="*/ 3 f35 1"/>
                  <a:gd name="f44" fmla="*/ 13 f36 1"/>
                  <a:gd name="f45" fmla="*/ 15 f36 1"/>
                  <a:gd name="f46" fmla="*/ 8 f35 1"/>
                  <a:gd name="f47" fmla="*/ 21 f35 1"/>
                  <a:gd name="f48" fmla="*/ 24 f35 1"/>
                  <a:gd name="f49" fmla="*/ 27 f35 1"/>
                  <a:gd name="f50" fmla="*/ 1 f36 1"/>
                  <a:gd name="f51" fmla="*/ 10 f35 1"/>
                  <a:gd name="f52" fmla="*/ 5 f35 1"/>
                  <a:gd name="f53" fmla="*/ 4 f36 1"/>
                  <a:gd name="f54" fmla="*/ 0 f35 1"/>
                  <a:gd name="f55" fmla="*/ 6 f36 1"/>
                  <a:gd name="f56" fmla="+- f37 0 f1"/>
                  <a:gd name="f57" fmla="*/ f40 1 16"/>
                  <a:gd name="f58" fmla="*/ f41 1 28"/>
                  <a:gd name="f59" fmla="*/ f42 1 16"/>
                  <a:gd name="f60" fmla="*/ f43 1 28"/>
                  <a:gd name="f61" fmla="*/ f44 1 16"/>
                  <a:gd name="f62" fmla="*/ f45 1 16"/>
                  <a:gd name="f63" fmla="*/ f46 1 28"/>
                  <a:gd name="f64" fmla="*/ f47 1 28"/>
                  <a:gd name="f65" fmla="*/ f48 1 28"/>
                  <a:gd name="f66" fmla="*/ f49 1 28"/>
                  <a:gd name="f67" fmla="*/ f50 1 16"/>
                  <a:gd name="f68" fmla="*/ f51 1 28"/>
                  <a:gd name="f69" fmla="*/ f52 1 28"/>
                  <a:gd name="f70" fmla="*/ f53 1 16"/>
                  <a:gd name="f71" fmla="*/ f54 1 28"/>
                  <a:gd name="f72" fmla="*/ f55 1 16"/>
                  <a:gd name="f73" fmla="*/ 0 1 f38"/>
                  <a:gd name="f74" fmla="*/ f32 1 f38"/>
                  <a:gd name="f75" fmla="*/ 0 1 f39"/>
                  <a:gd name="f76" fmla="*/ f33 1 f39"/>
                  <a:gd name="f77" fmla="*/ f57 1 f38"/>
                  <a:gd name="f78" fmla="*/ f58 1 f39"/>
                  <a:gd name="f79" fmla="*/ f59 1 f38"/>
                  <a:gd name="f80" fmla="*/ f60 1 f39"/>
                  <a:gd name="f81" fmla="*/ f61 1 f38"/>
                  <a:gd name="f82" fmla="*/ f62 1 f38"/>
                  <a:gd name="f83" fmla="*/ f63 1 f39"/>
                  <a:gd name="f84" fmla="*/ f64 1 f39"/>
                  <a:gd name="f85" fmla="*/ f65 1 f39"/>
                  <a:gd name="f86" fmla="*/ f66 1 f39"/>
                  <a:gd name="f87" fmla="*/ f67 1 f38"/>
                  <a:gd name="f88" fmla="*/ f68 1 f39"/>
                  <a:gd name="f89" fmla="*/ f69 1 f39"/>
                  <a:gd name="f90" fmla="*/ f70 1 f38"/>
                  <a:gd name="f91" fmla="*/ f71 1 f39"/>
                  <a:gd name="f92" fmla="*/ f72 1 f38"/>
                  <a:gd name="f93" fmla="*/ f73 f29 1"/>
                  <a:gd name="f94" fmla="*/ f74 f29 1"/>
                  <a:gd name="f95" fmla="*/ f76 f30 1"/>
                  <a:gd name="f96" fmla="*/ f75 f30 1"/>
                  <a:gd name="f97" fmla="*/ f77 f29 1"/>
                  <a:gd name="f98" fmla="*/ f78 f30 1"/>
                  <a:gd name="f99" fmla="*/ f79 f29 1"/>
                  <a:gd name="f100" fmla="*/ f80 f30 1"/>
                  <a:gd name="f101" fmla="*/ f81 f29 1"/>
                  <a:gd name="f102" fmla="*/ f82 f29 1"/>
                  <a:gd name="f103" fmla="*/ f83 f30 1"/>
                  <a:gd name="f104" fmla="*/ f84 f30 1"/>
                  <a:gd name="f105" fmla="*/ f85 f30 1"/>
                  <a:gd name="f106" fmla="*/ f86 f30 1"/>
                  <a:gd name="f107" fmla="*/ f87 f29 1"/>
                  <a:gd name="f108" fmla="*/ f88 f30 1"/>
                  <a:gd name="f109" fmla="*/ f89 f30 1"/>
                  <a:gd name="f110" fmla="*/ f90 f29 1"/>
                  <a:gd name="f111" fmla="*/ f91 f30 1"/>
                  <a:gd name="f112" fmla="*/ f9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0"/>
                  </a:cxn>
                  <a:cxn ang="f56">
                    <a:pos x="f102" y="f103"/>
                  </a:cxn>
                  <a:cxn ang="f56">
                    <a:pos x="f102" y="f104"/>
                  </a:cxn>
                  <a:cxn ang="f56">
                    <a:pos x="f101" y="f105"/>
                  </a:cxn>
                  <a:cxn ang="f56">
                    <a:pos x="f99" y="f106"/>
                  </a:cxn>
                  <a:cxn ang="f56">
                    <a:pos x="f107" y="f108"/>
                  </a:cxn>
                  <a:cxn ang="f56">
                    <a:pos x="f107" y="f109"/>
                  </a:cxn>
                  <a:cxn ang="f56">
                    <a:pos x="f110" y="f111"/>
                  </a:cxn>
                  <a:cxn ang="f56">
                    <a:pos x="f112" y="f98"/>
                  </a:cxn>
                  <a:cxn ang="f56">
                    <a:pos x="f97" y="f100"/>
                  </a:cxn>
                  <a:cxn ang="f56">
                    <a:pos x="f97" y="f98"/>
                  </a:cxn>
                </a:cxnLst>
                <a:rect l="f93" t="f96" r="f94" b="f95"/>
                <a:pathLst>
                  <a:path w="16" h="28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16"/>
                      <a:pt x="f17" y="f16"/>
                      <a:pt x="f17" y="f14"/>
                    </a:cubicBezTo>
                    <a:cubicBezTo>
                      <a:pt x="f6" y="f16"/>
                      <a:pt x="f18" y="f19"/>
                      <a:pt x="f18" y="f20"/>
                    </a:cubicBezTo>
                    <a:cubicBezTo>
                      <a:pt x="f6" y="f15"/>
                      <a:pt x="f6" y="f6"/>
                      <a:pt x="f18" y="f21"/>
                    </a:cubicBezTo>
                    <a:cubicBezTo>
                      <a:pt x="f18" y="f22"/>
                      <a:pt x="f23" y="f22"/>
                      <a:pt x="f17" y="f24"/>
                    </a:cubicBezTo>
                    <a:cubicBezTo>
                      <a:pt x="f15" y="f25"/>
                      <a:pt x="f23" y="f7"/>
                      <a:pt x="f13" y="f26"/>
                    </a:cubicBezTo>
                    <a:cubicBezTo>
                      <a:pt x="f20" y="f21"/>
                      <a:pt x="f14" y="f6"/>
                      <a:pt x="f9" y="f12"/>
                    </a:cubicBezTo>
                    <a:cubicBezTo>
                      <a:pt x="f9" y="f20"/>
                      <a:pt x="f5" y="f19"/>
                      <a:pt x="f9" y="f27"/>
                    </a:cubicBezTo>
                    <a:cubicBezTo>
                      <a:pt x="f11" y="f14"/>
                      <a:pt x="f14" y="f9"/>
                      <a:pt x="f16" y="f5"/>
                    </a:cubicBezTo>
                    <a:cubicBezTo>
                      <a:pt x="f27" y="f5"/>
                      <a:pt x="f19" y="f5"/>
                      <a:pt x="f19" y="f9"/>
                    </a:cubicBezTo>
                    <a:cubicBezTo>
                      <a:pt x="f19" y="f9"/>
                      <a:pt x="f8" y="f11"/>
                      <a:pt x="f8" y="f14"/>
                    </a:cubicBezTo>
                    <a:cubicBezTo>
                      <a:pt x="f8" y="f11"/>
                      <a:pt x="f19" y="f9"/>
                      <a:pt x="f8" y="f9"/>
                    </a:cubicBezTo>
                    <a:close/>
                  </a:path>
                </a:pathLst>
              </a:custGeom>
              <a:solidFill>
                <a:srgbClr val="9B2A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 99">
                <a:extLst>
                  <a:ext uri="{FF2B5EF4-FFF2-40B4-BE49-F238E27FC236}">
                    <a16:creationId xmlns:a16="http://schemas.microsoft.com/office/drawing/2014/main" id="{0C3EDCA0-FF1E-BE48-37C2-56BDE59E4768}"/>
                  </a:ext>
                </a:extLst>
              </p:cNvPr>
              <p:cNvSpPr/>
              <p:nvPr/>
            </p:nvSpPr>
            <p:spPr>
              <a:xfrm>
                <a:off x="3308354" y="2270126"/>
                <a:ext cx="112708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1"/>
                  <a:gd name="f8" fmla="val 24"/>
                  <a:gd name="f9" fmla="val 5"/>
                  <a:gd name="f10" fmla="val 4"/>
                  <a:gd name="f11" fmla="val 23"/>
                  <a:gd name="f12" fmla="val 2"/>
                  <a:gd name="f13" fmla="val 25"/>
                  <a:gd name="f14" fmla="val 1"/>
                  <a:gd name="f15" fmla="val 28"/>
                  <a:gd name="f16" fmla="val 29"/>
                  <a:gd name="f17" fmla="val 6"/>
                  <a:gd name="f18" fmla="val 8"/>
                  <a:gd name="f19" fmla="val 9"/>
                  <a:gd name="f20" fmla="val 27"/>
                  <a:gd name="f21" fmla="val 12"/>
                  <a:gd name="f22" fmla="val 16"/>
                  <a:gd name="f23" fmla="val 18"/>
                  <a:gd name="f24" fmla="val 15"/>
                  <a:gd name="f25" fmla="val 14"/>
                  <a:gd name="f26" fmla="val 11"/>
                  <a:gd name="f27" fmla="val 17"/>
                  <a:gd name="f28" fmla="val 19"/>
                  <a:gd name="f29" fmla="val 3"/>
                  <a:gd name="f30" fmla="val 13"/>
                  <a:gd name="f31" fmla="val 10"/>
                  <a:gd name="f32" fmla="val 7"/>
                  <a:gd name="f33" fmla="val 20"/>
                  <a:gd name="f34" fmla="+- 0 0 -90"/>
                  <a:gd name="f35" fmla="*/ f3 1 30"/>
                  <a:gd name="f36" fmla="*/ f4 1 21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0"/>
                  <a:gd name="f45" fmla="*/ f41 1 21"/>
                  <a:gd name="f46" fmla="*/ 24 f42 1"/>
                  <a:gd name="f47" fmla="*/ 5 f41 1"/>
                  <a:gd name="f48" fmla="*/ 25 f42 1"/>
                  <a:gd name="f49" fmla="*/ 1 f41 1"/>
                  <a:gd name="f50" fmla="*/ 29 f42 1"/>
                  <a:gd name="f51" fmla="*/ 4 f41 1"/>
                  <a:gd name="f52" fmla="*/ 30 f42 1"/>
                  <a:gd name="f53" fmla="*/ 9 f41 1"/>
                  <a:gd name="f54" fmla="*/ 18 f42 1"/>
                  <a:gd name="f55" fmla="*/ 15 f41 1"/>
                  <a:gd name="f56" fmla="*/ 8 f42 1"/>
                  <a:gd name="f57" fmla="*/ 18 f41 1"/>
                  <a:gd name="f58" fmla="*/ 1 f42 1"/>
                  <a:gd name="f59" fmla="*/ 19 f41 1"/>
                  <a:gd name="f60" fmla="*/ 4 f42 1"/>
                  <a:gd name="f61" fmla="*/ 10 f41 1"/>
                  <a:gd name="f62" fmla="*/ 5 f42 1"/>
                  <a:gd name="f63" fmla="*/ 6 f42 1"/>
                  <a:gd name="f64" fmla="*/ 11 f42 1"/>
                  <a:gd name="f65" fmla="*/ 13 f42 1"/>
                  <a:gd name="f66" fmla="*/ 8 f41 1"/>
                  <a:gd name="f67" fmla="+- f43 0 f1"/>
                  <a:gd name="f68" fmla="*/ f46 1 30"/>
                  <a:gd name="f69" fmla="*/ f47 1 21"/>
                  <a:gd name="f70" fmla="*/ f48 1 30"/>
                  <a:gd name="f71" fmla="*/ f49 1 21"/>
                  <a:gd name="f72" fmla="*/ f50 1 30"/>
                  <a:gd name="f73" fmla="*/ f51 1 21"/>
                  <a:gd name="f74" fmla="*/ f52 1 30"/>
                  <a:gd name="f75" fmla="*/ f53 1 21"/>
                  <a:gd name="f76" fmla="*/ f54 1 30"/>
                  <a:gd name="f77" fmla="*/ f55 1 21"/>
                  <a:gd name="f78" fmla="*/ f56 1 30"/>
                  <a:gd name="f79" fmla="*/ f57 1 21"/>
                  <a:gd name="f80" fmla="*/ f58 1 30"/>
                  <a:gd name="f81" fmla="*/ f59 1 21"/>
                  <a:gd name="f82" fmla="*/ f60 1 30"/>
                  <a:gd name="f83" fmla="*/ f61 1 21"/>
                  <a:gd name="f84" fmla="*/ f62 1 30"/>
                  <a:gd name="f85" fmla="*/ f63 1 30"/>
                  <a:gd name="f86" fmla="*/ f64 1 30"/>
                  <a:gd name="f87" fmla="*/ f65 1 30"/>
                  <a:gd name="f88" fmla="*/ f66 1 21"/>
                  <a:gd name="f89" fmla="*/ 0 1 f44"/>
                  <a:gd name="f90" fmla="*/ f38 1 f44"/>
                  <a:gd name="f91" fmla="*/ 0 1 f45"/>
                  <a:gd name="f92" fmla="*/ f39 1 f45"/>
                  <a:gd name="f93" fmla="*/ f68 1 f44"/>
                  <a:gd name="f94" fmla="*/ f69 1 f45"/>
                  <a:gd name="f95" fmla="*/ f70 1 f44"/>
                  <a:gd name="f96" fmla="*/ f71 1 f45"/>
                  <a:gd name="f97" fmla="*/ f72 1 f44"/>
                  <a:gd name="f98" fmla="*/ f73 1 f45"/>
                  <a:gd name="f99" fmla="*/ f74 1 f44"/>
                  <a:gd name="f100" fmla="*/ f75 1 f45"/>
                  <a:gd name="f101" fmla="*/ f76 1 f44"/>
                  <a:gd name="f102" fmla="*/ f77 1 f45"/>
                  <a:gd name="f103" fmla="*/ f78 1 f44"/>
                  <a:gd name="f104" fmla="*/ f79 1 f45"/>
                  <a:gd name="f105" fmla="*/ f80 1 f44"/>
                  <a:gd name="f106" fmla="*/ f81 1 f45"/>
                  <a:gd name="f107" fmla="*/ f82 1 f44"/>
                  <a:gd name="f108" fmla="*/ f83 1 f45"/>
                  <a:gd name="f109" fmla="*/ f84 1 f44"/>
                  <a:gd name="f110" fmla="*/ f85 1 f44"/>
                  <a:gd name="f111" fmla="*/ f86 1 f44"/>
                  <a:gd name="f112" fmla="*/ f87 1 f44"/>
                  <a:gd name="f113" fmla="*/ f88 1 f45"/>
                  <a:gd name="f114" fmla="*/ f89 f35 1"/>
                  <a:gd name="f115" fmla="*/ f90 f35 1"/>
                  <a:gd name="f116" fmla="*/ f92 f36 1"/>
                  <a:gd name="f117" fmla="*/ f91 f36 1"/>
                  <a:gd name="f118" fmla="*/ f93 f35 1"/>
                  <a:gd name="f119" fmla="*/ f94 f36 1"/>
                  <a:gd name="f120" fmla="*/ f95 f35 1"/>
                  <a:gd name="f121" fmla="*/ f96 f36 1"/>
                  <a:gd name="f122" fmla="*/ f97 f35 1"/>
                  <a:gd name="f123" fmla="*/ f98 f36 1"/>
                  <a:gd name="f124" fmla="*/ f99 f35 1"/>
                  <a:gd name="f125" fmla="*/ f100 f36 1"/>
                  <a:gd name="f126" fmla="*/ f101 f35 1"/>
                  <a:gd name="f127" fmla="*/ f102 f36 1"/>
                  <a:gd name="f128" fmla="*/ f103 f35 1"/>
                  <a:gd name="f129" fmla="*/ f104 f36 1"/>
                  <a:gd name="f130" fmla="*/ f105 f35 1"/>
                  <a:gd name="f131" fmla="*/ f106 f36 1"/>
                  <a:gd name="f132" fmla="*/ f107 f35 1"/>
                  <a:gd name="f133" fmla="*/ f108 f36 1"/>
                  <a:gd name="f134" fmla="*/ f109 f35 1"/>
                  <a:gd name="f135" fmla="*/ f110 f35 1"/>
                  <a:gd name="f136" fmla="*/ f111 f35 1"/>
                  <a:gd name="f137" fmla="*/ f112 f35 1"/>
                  <a:gd name="f138" fmla="*/ f113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5"/>
                  </a:cxn>
                  <a:cxn ang="f67">
                    <a:pos x="f124" y="f125"/>
                  </a:cxn>
                  <a:cxn ang="f67">
                    <a:pos x="f126" y="f127"/>
                  </a:cxn>
                  <a:cxn ang="f67">
                    <a:pos x="f128" y="f129"/>
                  </a:cxn>
                  <a:cxn ang="f67">
                    <a:pos x="f130" y="f131"/>
                  </a:cxn>
                  <a:cxn ang="f67">
                    <a:pos x="f132" y="f133"/>
                  </a:cxn>
                  <a:cxn ang="f67">
                    <a:pos x="f134" y="f133"/>
                  </a:cxn>
                  <a:cxn ang="f67">
                    <a:pos x="f135" y="f125"/>
                  </a:cxn>
                  <a:cxn ang="f67">
                    <a:pos x="f136" y="f125"/>
                  </a:cxn>
                  <a:cxn ang="f67">
                    <a:pos x="f136" y="f133"/>
                  </a:cxn>
                  <a:cxn ang="f67">
                    <a:pos x="f137" y="f138"/>
                  </a:cxn>
                  <a:cxn ang="f67">
                    <a:pos x="f118" y="f119"/>
                  </a:cxn>
                </a:cxnLst>
                <a:rect l="f114" t="f117" r="f115" b="f116"/>
                <a:pathLst>
                  <a:path w="30" h="21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5"/>
                      <a:pt x="f15" y="f12"/>
                      <a:pt x="f16" y="f10"/>
                    </a:cubicBezTo>
                    <a:cubicBezTo>
                      <a:pt x="f6" y="f17"/>
                      <a:pt x="f16" y="f18"/>
                      <a:pt x="f6" y="f19"/>
                    </a:cubicBezTo>
                    <a:cubicBezTo>
                      <a:pt x="f6" y="f19"/>
                      <a:pt x="f6" y="f19"/>
                      <a:pt x="f6" y="f19"/>
                    </a:cubicBezTo>
                    <a:cubicBezTo>
                      <a:pt x="f20" y="f21"/>
                      <a:pt x="f8" y="f22"/>
                      <a:pt x="f23" y="f24"/>
                    </a:cubicBezTo>
                    <a:cubicBezTo>
                      <a:pt x="f25" y="f24"/>
                      <a:pt x="f26" y="f27"/>
                      <a:pt x="f18" y="f23"/>
                    </a:cubicBezTo>
                    <a:cubicBezTo>
                      <a:pt x="f9" y="f28"/>
                      <a:pt x="f29" y="f7"/>
                      <a:pt x="f14" y="f28"/>
                    </a:cubicBezTo>
                    <a:cubicBezTo>
                      <a:pt x="f5" y="f30"/>
                      <a:pt x="f5" y="f21"/>
                      <a:pt x="f10" y="f31"/>
                    </a:cubicBezTo>
                    <a:cubicBezTo>
                      <a:pt x="f9" y="f26"/>
                      <a:pt x="f9" y="f26"/>
                      <a:pt x="f9" y="f31"/>
                    </a:cubicBezTo>
                    <a:cubicBezTo>
                      <a:pt x="f9" y="f31"/>
                      <a:pt x="f17" y="f19"/>
                      <a:pt x="f17" y="f19"/>
                    </a:cubicBezTo>
                    <a:cubicBezTo>
                      <a:pt x="f32" y="f18"/>
                      <a:pt x="f19" y="f18"/>
                      <a:pt x="f26" y="f19"/>
                    </a:cubicBezTo>
                    <a:cubicBezTo>
                      <a:pt x="f26" y="f31"/>
                      <a:pt x="f26" y="f31"/>
                      <a:pt x="f26" y="f31"/>
                    </a:cubicBezTo>
                    <a:cubicBezTo>
                      <a:pt x="f21" y="f31"/>
                      <a:pt x="f30" y="f19"/>
                      <a:pt x="f30" y="f18"/>
                    </a:cubicBezTo>
                    <a:cubicBezTo>
                      <a:pt x="f22" y="f18"/>
                      <a:pt x="f33" y="f9"/>
                      <a:pt x="f8" y="f9"/>
                    </a:cubicBezTo>
                    <a:close/>
                  </a:path>
                </a:pathLst>
              </a:custGeom>
              <a:solidFill>
                <a:srgbClr val="CB4B3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 100">
                <a:extLst>
                  <a:ext uri="{FF2B5EF4-FFF2-40B4-BE49-F238E27FC236}">
                    <a16:creationId xmlns:a16="http://schemas.microsoft.com/office/drawing/2014/main" id="{AD9E24A3-6920-D52F-B0E9-CA59D800BCF8}"/>
                  </a:ext>
                </a:extLst>
              </p:cNvPr>
              <p:cNvSpPr/>
              <p:nvPr/>
            </p:nvSpPr>
            <p:spPr>
              <a:xfrm>
                <a:off x="3371850" y="2322511"/>
                <a:ext cx="90489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1"/>
                  <a:gd name="f8" fmla="val 23"/>
                  <a:gd name="f9" fmla="val 10"/>
                  <a:gd name="f10" fmla="val 13"/>
                  <a:gd name="f11" fmla="val 20"/>
                  <a:gd name="f12" fmla="val 16"/>
                  <a:gd name="f13" fmla="val 22"/>
                  <a:gd name="f14" fmla="val 21"/>
                  <a:gd name="f15" fmla="val 26"/>
                  <a:gd name="f16" fmla="val 18"/>
                  <a:gd name="f17" fmla="val 17"/>
                  <a:gd name="f18" fmla="val 15"/>
                  <a:gd name="f19" fmla="val 11"/>
                  <a:gd name="f20" fmla="val 8"/>
                  <a:gd name="f21" fmla="val 27"/>
                  <a:gd name="f22" fmla="val 7"/>
                  <a:gd name="f23" fmla="val 6"/>
                  <a:gd name="f24" fmla="val 2"/>
                  <a:gd name="f25" fmla="val 25"/>
                  <a:gd name="f26" fmla="val 1"/>
                  <a:gd name="f27" fmla="val 14"/>
                  <a:gd name="f28" fmla="val 4"/>
                  <a:gd name="f29" fmla="val 5"/>
                  <a:gd name="f30" fmla="val 9"/>
                  <a:gd name="f31" fmla="val 19"/>
                  <a:gd name="f32" fmla="val 12"/>
                  <a:gd name="f33" fmla="val 3"/>
                  <a:gd name="f34" fmla="+- 0 0 -90"/>
                  <a:gd name="f35" fmla="*/ f3 1 24"/>
                  <a:gd name="f36" fmla="*/ f4 1 31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4"/>
                  <a:gd name="f45" fmla="*/ f41 1 31"/>
                  <a:gd name="f46" fmla="*/ 23 f42 1"/>
                  <a:gd name="f47" fmla="*/ 10 f41 1"/>
                  <a:gd name="f48" fmla="*/ 22 f42 1"/>
                  <a:gd name="f49" fmla="*/ 20 f41 1"/>
                  <a:gd name="f50" fmla="*/ 18 f42 1"/>
                  <a:gd name="f51" fmla="*/ 26 f41 1"/>
                  <a:gd name="f52" fmla="*/ 17 f42 1"/>
                  <a:gd name="f53" fmla="*/ 8 f42 1"/>
                  <a:gd name="f54" fmla="*/ 27 f41 1"/>
                  <a:gd name="f55" fmla="*/ 6 f42 1"/>
                  <a:gd name="f56" fmla="*/ 1 f42 1"/>
                  <a:gd name="f57" fmla="*/ 18 f41 1"/>
                  <a:gd name="f58" fmla="*/ 2 f42 1"/>
                  <a:gd name="f59" fmla="*/ 13 f41 1"/>
                  <a:gd name="f60" fmla="*/ 5 f42 1"/>
                  <a:gd name="f61" fmla="*/ 17 f41 1"/>
                  <a:gd name="f62" fmla="*/ 21 f41 1"/>
                  <a:gd name="f63" fmla="*/ 4 f42 1"/>
                  <a:gd name="f64" fmla="*/ 11 f41 1"/>
                  <a:gd name="f65" fmla="*/ 8 f41 1"/>
                  <a:gd name="f66" fmla="*/ 10 f42 1"/>
                  <a:gd name="f67" fmla="*/ 14 f42 1"/>
                  <a:gd name="f68" fmla="*/ 23 f41 1"/>
                  <a:gd name="f69" fmla="*/ 16 f42 1"/>
                  <a:gd name="f70" fmla="*/ 15 f42 1"/>
                  <a:gd name="f71" fmla="*/ 6 f41 1"/>
                  <a:gd name="f72" fmla="*/ 5 f41 1"/>
                  <a:gd name="f73" fmla="*/ 1 f41 1"/>
                  <a:gd name="f74" fmla="*/ 19 f42 1"/>
                  <a:gd name="f75" fmla="*/ 4 f41 1"/>
                  <a:gd name="f76" fmla="*/ 20 f42 1"/>
                  <a:gd name="f77" fmla="*/ 7 f41 1"/>
                  <a:gd name="f78" fmla="+- f43 0 f1"/>
                  <a:gd name="f79" fmla="*/ f46 1 24"/>
                  <a:gd name="f80" fmla="*/ f47 1 31"/>
                  <a:gd name="f81" fmla="*/ f48 1 24"/>
                  <a:gd name="f82" fmla="*/ f49 1 31"/>
                  <a:gd name="f83" fmla="*/ f50 1 24"/>
                  <a:gd name="f84" fmla="*/ f51 1 31"/>
                  <a:gd name="f85" fmla="*/ f52 1 24"/>
                  <a:gd name="f86" fmla="*/ f53 1 24"/>
                  <a:gd name="f87" fmla="*/ f54 1 31"/>
                  <a:gd name="f88" fmla="*/ f55 1 24"/>
                  <a:gd name="f89" fmla="*/ f56 1 24"/>
                  <a:gd name="f90" fmla="*/ f57 1 31"/>
                  <a:gd name="f91" fmla="*/ f58 1 24"/>
                  <a:gd name="f92" fmla="*/ f59 1 31"/>
                  <a:gd name="f93" fmla="*/ f60 1 24"/>
                  <a:gd name="f94" fmla="*/ f61 1 31"/>
                  <a:gd name="f95" fmla="*/ f62 1 31"/>
                  <a:gd name="f96" fmla="*/ f63 1 24"/>
                  <a:gd name="f97" fmla="*/ f64 1 31"/>
                  <a:gd name="f98" fmla="*/ f65 1 31"/>
                  <a:gd name="f99" fmla="*/ f66 1 24"/>
                  <a:gd name="f100" fmla="*/ f67 1 24"/>
                  <a:gd name="f101" fmla="*/ f68 1 31"/>
                  <a:gd name="f102" fmla="*/ f69 1 24"/>
                  <a:gd name="f103" fmla="*/ f70 1 24"/>
                  <a:gd name="f104" fmla="*/ f71 1 31"/>
                  <a:gd name="f105" fmla="*/ f72 1 31"/>
                  <a:gd name="f106" fmla="*/ f73 1 31"/>
                  <a:gd name="f107" fmla="*/ f74 1 24"/>
                  <a:gd name="f108" fmla="*/ f75 1 31"/>
                  <a:gd name="f109" fmla="*/ f76 1 24"/>
                  <a:gd name="f110" fmla="*/ f77 1 31"/>
                  <a:gd name="f111" fmla="*/ 0 1 f44"/>
                  <a:gd name="f112" fmla="*/ f38 1 f44"/>
                  <a:gd name="f113" fmla="*/ 0 1 f45"/>
                  <a:gd name="f114" fmla="*/ f39 1 f45"/>
                  <a:gd name="f115" fmla="*/ f79 1 f44"/>
                  <a:gd name="f116" fmla="*/ f80 1 f45"/>
                  <a:gd name="f117" fmla="*/ f81 1 f44"/>
                  <a:gd name="f118" fmla="*/ f82 1 f45"/>
                  <a:gd name="f119" fmla="*/ f83 1 f44"/>
                  <a:gd name="f120" fmla="*/ f84 1 f45"/>
                  <a:gd name="f121" fmla="*/ f85 1 f44"/>
                  <a:gd name="f122" fmla="*/ f86 1 f44"/>
                  <a:gd name="f123" fmla="*/ f87 1 f45"/>
                  <a:gd name="f124" fmla="*/ f88 1 f44"/>
                  <a:gd name="f125" fmla="*/ f89 1 f44"/>
                  <a:gd name="f126" fmla="*/ f90 1 f45"/>
                  <a:gd name="f127" fmla="*/ f91 1 f44"/>
                  <a:gd name="f128" fmla="*/ f92 1 f45"/>
                  <a:gd name="f129" fmla="*/ f93 1 f44"/>
                  <a:gd name="f130" fmla="*/ f94 1 f45"/>
                  <a:gd name="f131" fmla="*/ f95 1 f45"/>
                  <a:gd name="f132" fmla="*/ f96 1 f44"/>
                  <a:gd name="f133" fmla="*/ f97 1 f45"/>
                  <a:gd name="f134" fmla="*/ f98 1 f45"/>
                  <a:gd name="f135" fmla="*/ f99 1 f44"/>
                  <a:gd name="f136" fmla="*/ f100 1 f44"/>
                  <a:gd name="f137" fmla="*/ f101 1 f45"/>
                  <a:gd name="f138" fmla="*/ f102 1 f44"/>
                  <a:gd name="f139" fmla="*/ f103 1 f44"/>
                  <a:gd name="f140" fmla="*/ f104 1 f45"/>
                  <a:gd name="f141" fmla="*/ f105 1 f45"/>
                  <a:gd name="f142" fmla="*/ f106 1 f45"/>
                  <a:gd name="f143" fmla="*/ f107 1 f44"/>
                  <a:gd name="f144" fmla="*/ f108 1 f45"/>
                  <a:gd name="f145" fmla="*/ f109 1 f44"/>
                  <a:gd name="f146" fmla="*/ f110 1 f45"/>
                  <a:gd name="f147" fmla="*/ f111 f35 1"/>
                  <a:gd name="f148" fmla="*/ f112 f35 1"/>
                  <a:gd name="f149" fmla="*/ f114 f36 1"/>
                  <a:gd name="f150" fmla="*/ f113 f36 1"/>
                  <a:gd name="f151" fmla="*/ f115 f35 1"/>
                  <a:gd name="f152" fmla="*/ f116 f36 1"/>
                  <a:gd name="f153" fmla="*/ f117 f35 1"/>
                  <a:gd name="f154" fmla="*/ f118 f36 1"/>
                  <a:gd name="f155" fmla="*/ f119 f35 1"/>
                  <a:gd name="f156" fmla="*/ f120 f36 1"/>
                  <a:gd name="f157" fmla="*/ f121 f35 1"/>
                  <a:gd name="f158" fmla="*/ f122 f35 1"/>
                  <a:gd name="f159" fmla="*/ f123 f36 1"/>
                  <a:gd name="f160" fmla="*/ f124 f35 1"/>
                  <a:gd name="f161" fmla="*/ f125 f35 1"/>
                  <a:gd name="f162" fmla="*/ f126 f36 1"/>
                  <a:gd name="f163" fmla="*/ f127 f35 1"/>
                  <a:gd name="f164" fmla="*/ f128 f36 1"/>
                  <a:gd name="f165" fmla="*/ f129 f35 1"/>
                  <a:gd name="f166" fmla="*/ f130 f36 1"/>
                  <a:gd name="f167" fmla="*/ f131 f36 1"/>
                  <a:gd name="f168" fmla="*/ f132 f35 1"/>
                  <a:gd name="f169" fmla="*/ f133 f36 1"/>
                  <a:gd name="f170" fmla="*/ f134 f36 1"/>
                  <a:gd name="f171" fmla="*/ f135 f35 1"/>
                  <a:gd name="f172" fmla="*/ f136 f35 1"/>
                  <a:gd name="f173" fmla="*/ f137 f36 1"/>
                  <a:gd name="f174" fmla="*/ f138 f35 1"/>
                  <a:gd name="f175" fmla="*/ f139 f35 1"/>
                  <a:gd name="f176" fmla="*/ f140 f36 1"/>
                  <a:gd name="f177" fmla="*/ f141 f36 1"/>
                  <a:gd name="f178" fmla="*/ f142 f36 1"/>
                  <a:gd name="f179" fmla="*/ f143 f35 1"/>
                  <a:gd name="f180" fmla="*/ f144 f36 1"/>
                  <a:gd name="f181" fmla="*/ f145 f35 1"/>
                  <a:gd name="f182" fmla="*/ f1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51" y="f152"/>
                  </a:cxn>
                  <a:cxn ang="f78">
                    <a:pos x="f153" y="f154"/>
                  </a:cxn>
                  <a:cxn ang="f78">
                    <a:pos x="f155" y="f156"/>
                  </a:cxn>
                  <a:cxn ang="f78">
                    <a:pos x="f157" y="f156"/>
                  </a:cxn>
                  <a:cxn ang="f78">
                    <a:pos x="f158" y="f159"/>
                  </a:cxn>
                  <a:cxn ang="f78">
                    <a:pos x="f160" y="f159"/>
                  </a:cxn>
                  <a:cxn ang="f78">
                    <a:pos x="f161" y="f162"/>
                  </a:cxn>
                  <a:cxn ang="f78">
                    <a:pos x="f163" y="f164"/>
                  </a:cxn>
                  <a:cxn ang="f78">
                    <a:pos x="f165" y="f166"/>
                  </a:cxn>
                  <a:cxn ang="f78">
                    <a:pos x="f160" y="f167"/>
                  </a:cxn>
                  <a:cxn ang="f78">
                    <a:pos x="f168" y="f169"/>
                  </a:cxn>
                  <a:cxn ang="f78">
                    <a:pos x="f160" y="f170"/>
                  </a:cxn>
                  <a:cxn ang="f78">
                    <a:pos x="f158" y="f152"/>
                  </a:cxn>
                  <a:cxn ang="f78">
                    <a:pos x="f171" y="f166"/>
                  </a:cxn>
                  <a:cxn ang="f78">
                    <a:pos x="f172" y="f173"/>
                  </a:cxn>
                  <a:cxn ang="f78">
                    <a:pos x="f174" y="f166"/>
                  </a:cxn>
                  <a:cxn ang="f78">
                    <a:pos x="f157" y="f164"/>
                  </a:cxn>
                  <a:cxn ang="f78">
                    <a:pos x="f175" y="f176"/>
                  </a:cxn>
                  <a:cxn ang="f78">
                    <a:pos x="f175" y="f177"/>
                  </a:cxn>
                  <a:cxn ang="f78">
                    <a:pos x="f174" y="f178"/>
                  </a:cxn>
                  <a:cxn ang="f78">
                    <a:pos x="f179" y="f180"/>
                  </a:cxn>
                  <a:cxn ang="f78">
                    <a:pos x="f181" y="f152"/>
                  </a:cxn>
                  <a:cxn ang="f78">
                    <a:pos x="f151" y="f182"/>
                  </a:cxn>
                  <a:cxn ang="f78">
                    <a:pos x="f151" y="f152"/>
                  </a:cxn>
                </a:cxnLst>
                <a:rect l="f147" t="f150" r="f148" b="f149"/>
                <a:pathLst>
                  <a:path w="24" h="31">
                    <a:moveTo>
                      <a:pt x="f8" y="f9"/>
                    </a:moveTo>
                    <a:cubicBezTo>
                      <a:pt x="f8" y="f10"/>
                      <a:pt x="f11" y="f12"/>
                      <a:pt x="f13" y="f11"/>
                    </a:cubicBezTo>
                    <a:cubicBezTo>
                      <a:pt x="f13" y="f14"/>
                      <a:pt x="f13" y="f15"/>
                      <a:pt x="f16" y="f15"/>
                    </a:cubicBezTo>
                    <a:cubicBezTo>
                      <a:pt x="f17" y="f15"/>
                      <a:pt x="f17" y="f15"/>
                      <a:pt x="f17" y="f15"/>
                    </a:cubicBezTo>
                    <a:cubicBezTo>
                      <a:pt x="f18" y="f7"/>
                      <a:pt x="f19" y="f7"/>
                      <a:pt x="f20" y="f21"/>
                    </a:cubicBezTo>
                    <a:cubicBezTo>
                      <a:pt x="f22" y="f15"/>
                      <a:pt x="f23" y="f6"/>
                      <a:pt x="f23" y="f21"/>
                    </a:cubicBezTo>
                    <a:cubicBezTo>
                      <a:pt x="f24" y="f25"/>
                      <a:pt x="f24" y="f14"/>
                      <a:pt x="f26" y="f16"/>
                    </a:cubicBezTo>
                    <a:cubicBezTo>
                      <a:pt x="f26" y="f12"/>
                      <a:pt x="f5" y="f27"/>
                      <a:pt x="f24" y="f10"/>
                    </a:cubicBezTo>
                    <a:cubicBezTo>
                      <a:pt x="f28" y="f10"/>
                      <a:pt x="f28" y="f18"/>
                      <a:pt x="f29" y="f17"/>
                    </a:cubicBezTo>
                    <a:cubicBezTo>
                      <a:pt x="f29" y="f16"/>
                      <a:pt x="f23" y="f11"/>
                      <a:pt x="f23" y="f14"/>
                    </a:cubicBezTo>
                    <a:cubicBezTo>
                      <a:pt x="f29" y="f16"/>
                      <a:pt x="f28" y="f27"/>
                      <a:pt x="f28" y="f19"/>
                    </a:cubicBezTo>
                    <a:cubicBezTo>
                      <a:pt x="f28" y="f9"/>
                      <a:pt x="f28" y="f20"/>
                      <a:pt x="f23" y="f20"/>
                    </a:cubicBezTo>
                    <a:cubicBezTo>
                      <a:pt x="f22" y="f20"/>
                      <a:pt x="f20" y="f30"/>
                      <a:pt x="f20" y="f9"/>
                    </a:cubicBezTo>
                    <a:cubicBezTo>
                      <a:pt x="f20" y="f10"/>
                      <a:pt x="f30" y="f18"/>
                      <a:pt x="f9" y="f17"/>
                    </a:cubicBezTo>
                    <a:cubicBezTo>
                      <a:pt x="f9" y="f31"/>
                      <a:pt x="f19" y="f13"/>
                      <a:pt x="f27" y="f8"/>
                    </a:cubicBezTo>
                    <a:cubicBezTo>
                      <a:pt x="f10" y="f11"/>
                      <a:pt x="f32" y="f17"/>
                      <a:pt x="f12" y="f17"/>
                    </a:cubicBezTo>
                    <a:cubicBezTo>
                      <a:pt x="f16" y="f12"/>
                      <a:pt x="f16" y="f18"/>
                      <a:pt x="f17" y="f10"/>
                    </a:cubicBezTo>
                    <a:cubicBezTo>
                      <a:pt x="f12" y="f19"/>
                      <a:pt x="f12" y="f30"/>
                      <a:pt x="f18" y="f23"/>
                    </a:cubicBezTo>
                    <a:cubicBezTo>
                      <a:pt x="f18" y="f23"/>
                      <a:pt x="f18" y="f29"/>
                      <a:pt x="f18" y="f29"/>
                    </a:cubicBezTo>
                    <a:cubicBezTo>
                      <a:pt x="f18" y="f33"/>
                      <a:pt x="f18" y="f26"/>
                      <a:pt x="f12" y="f26"/>
                    </a:cubicBezTo>
                    <a:cubicBezTo>
                      <a:pt x="f16" y="f5"/>
                      <a:pt x="f16" y="f33"/>
                      <a:pt x="f31" y="f28"/>
                    </a:cubicBezTo>
                    <a:cubicBezTo>
                      <a:pt x="f31" y="f23"/>
                      <a:pt x="f31" y="f20"/>
                      <a:pt x="f11" y="f9"/>
                    </a:cubicBezTo>
                    <a:cubicBezTo>
                      <a:pt x="f14" y="f30"/>
                      <a:pt x="f14" y="f22"/>
                      <a:pt x="f8" y="f22"/>
                    </a:cubicBezTo>
                    <a:cubicBezTo>
                      <a:pt x="f6" y="f20"/>
                      <a:pt x="f6" y="f30"/>
                      <a:pt x="f8" y="f9"/>
                    </a:cubicBezTo>
                    <a:close/>
                  </a:path>
                </a:pathLst>
              </a:custGeom>
              <a:solidFill>
                <a:srgbClr val="5F20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 101">
                <a:extLst>
                  <a:ext uri="{FF2B5EF4-FFF2-40B4-BE49-F238E27FC236}">
                    <a16:creationId xmlns:a16="http://schemas.microsoft.com/office/drawing/2014/main" id="{B95B6A4A-8F41-8A4C-DB6A-DF336AA4E5FF}"/>
                  </a:ext>
                </a:extLst>
              </p:cNvPr>
              <p:cNvSpPr/>
              <p:nvPr/>
            </p:nvSpPr>
            <p:spPr>
              <a:xfrm>
                <a:off x="4845048" y="968377"/>
                <a:ext cx="134938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15"/>
                  <a:gd name="f8" fmla="val 14"/>
                  <a:gd name="f9" fmla="val 1"/>
                  <a:gd name="f10" fmla="val 11"/>
                  <a:gd name="f11" fmla="val 3"/>
                  <a:gd name="f12" fmla="val 5"/>
                  <a:gd name="f13" fmla="val 10"/>
                  <a:gd name="f14" fmla="val 6"/>
                  <a:gd name="f15" fmla="val 7"/>
                  <a:gd name="f16" fmla="val 9"/>
                  <a:gd name="f17" fmla="val 8"/>
                  <a:gd name="f18" fmla="val 4"/>
                  <a:gd name="f19" fmla="val 2"/>
                  <a:gd name="f20" fmla="val 13"/>
                  <a:gd name="f21" fmla="val 12"/>
                  <a:gd name="f22" fmla="val 19"/>
                  <a:gd name="f23" fmla="val 22"/>
                  <a:gd name="f24" fmla="val 21"/>
                  <a:gd name="f25" fmla="val 25"/>
                  <a:gd name="f26" fmla="val 31"/>
                  <a:gd name="f27" fmla="val 32"/>
                  <a:gd name="f28" fmla="val 26"/>
                  <a:gd name="f29" fmla="val 23"/>
                  <a:gd name="f30" fmla="val 18"/>
                  <a:gd name="f31" fmla="+- 0 0 -90"/>
                  <a:gd name="f32" fmla="*/ f3 1 36"/>
                  <a:gd name="f33" fmla="*/ f4 1 1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6"/>
                  <a:gd name="f42" fmla="*/ f38 1 15"/>
                  <a:gd name="f43" fmla="*/ 0 f39 1"/>
                  <a:gd name="f44" fmla="*/ 14 f38 1"/>
                  <a:gd name="f45" fmla="*/ 5 f39 1"/>
                  <a:gd name="f46" fmla="*/ 10 f38 1"/>
                  <a:gd name="f47" fmla="*/ 7 f39 1"/>
                  <a:gd name="f48" fmla="*/ 9 f38 1"/>
                  <a:gd name="f49" fmla="*/ 8 f38 1"/>
                  <a:gd name="f50" fmla="*/ 2 f39 1"/>
                  <a:gd name="f51" fmla="*/ 13 f39 1"/>
                  <a:gd name="f52" fmla="*/ 4 f38 1"/>
                  <a:gd name="f53" fmla="*/ 8 f39 1"/>
                  <a:gd name="f54" fmla="*/ 2 f38 1"/>
                  <a:gd name="f55" fmla="*/ 12 f39 1"/>
                  <a:gd name="f56" fmla="*/ 1 f38 1"/>
                  <a:gd name="f57" fmla="*/ 22 f39 1"/>
                  <a:gd name="f58" fmla="*/ 19 f39 1"/>
                  <a:gd name="f59" fmla="*/ 36 f39 1"/>
                  <a:gd name="f60" fmla="*/ 23 f39 1"/>
                  <a:gd name="f61" fmla="*/ 11 f38 1"/>
                  <a:gd name="f62" fmla="+- f40 0 f1"/>
                  <a:gd name="f63" fmla="*/ f43 1 36"/>
                  <a:gd name="f64" fmla="*/ f44 1 15"/>
                  <a:gd name="f65" fmla="*/ f45 1 36"/>
                  <a:gd name="f66" fmla="*/ f46 1 15"/>
                  <a:gd name="f67" fmla="*/ f47 1 36"/>
                  <a:gd name="f68" fmla="*/ f48 1 15"/>
                  <a:gd name="f69" fmla="*/ f49 1 15"/>
                  <a:gd name="f70" fmla="*/ f50 1 36"/>
                  <a:gd name="f71" fmla="*/ f51 1 36"/>
                  <a:gd name="f72" fmla="*/ f52 1 15"/>
                  <a:gd name="f73" fmla="*/ f53 1 36"/>
                  <a:gd name="f74" fmla="*/ f54 1 15"/>
                  <a:gd name="f75" fmla="*/ f55 1 36"/>
                  <a:gd name="f76" fmla="*/ f56 1 15"/>
                  <a:gd name="f77" fmla="*/ f57 1 36"/>
                  <a:gd name="f78" fmla="*/ f58 1 36"/>
                  <a:gd name="f79" fmla="*/ f59 1 36"/>
                  <a:gd name="f80" fmla="*/ f60 1 36"/>
                  <a:gd name="f81" fmla="*/ f61 1 15"/>
                  <a:gd name="f82" fmla="*/ 0 1 f41"/>
                  <a:gd name="f83" fmla="*/ f35 1 f41"/>
                  <a:gd name="f84" fmla="*/ 0 1 f42"/>
                  <a:gd name="f85" fmla="*/ f36 1 f42"/>
                  <a:gd name="f86" fmla="*/ f63 1 f41"/>
                  <a:gd name="f87" fmla="*/ f64 1 f42"/>
                  <a:gd name="f88" fmla="*/ f65 1 f41"/>
                  <a:gd name="f89" fmla="*/ f66 1 f42"/>
                  <a:gd name="f90" fmla="*/ f67 1 f41"/>
                  <a:gd name="f91" fmla="*/ f68 1 f42"/>
                  <a:gd name="f92" fmla="*/ f69 1 f42"/>
                  <a:gd name="f93" fmla="*/ f70 1 f41"/>
                  <a:gd name="f94" fmla="*/ f71 1 f41"/>
                  <a:gd name="f95" fmla="*/ f72 1 f42"/>
                  <a:gd name="f96" fmla="*/ f73 1 f41"/>
                  <a:gd name="f97" fmla="*/ f74 1 f42"/>
                  <a:gd name="f98" fmla="*/ f75 1 f41"/>
                  <a:gd name="f99" fmla="*/ f76 1 f42"/>
                  <a:gd name="f100" fmla="*/ f77 1 f41"/>
                  <a:gd name="f101" fmla="*/ f78 1 f41"/>
                  <a:gd name="f102" fmla="*/ f79 1 f41"/>
                  <a:gd name="f103" fmla="*/ f80 1 f41"/>
                  <a:gd name="f104" fmla="*/ f81 1 f42"/>
                  <a:gd name="f105" fmla="*/ f82 f32 1"/>
                  <a:gd name="f106" fmla="*/ f83 f32 1"/>
                  <a:gd name="f107" fmla="*/ f85 f33 1"/>
                  <a:gd name="f108" fmla="*/ f84 f33 1"/>
                  <a:gd name="f109" fmla="*/ f86 f32 1"/>
                  <a:gd name="f110" fmla="*/ f87 f33 1"/>
                  <a:gd name="f111" fmla="*/ f88 f32 1"/>
                  <a:gd name="f112" fmla="*/ f89 f33 1"/>
                  <a:gd name="f113" fmla="*/ f90 f32 1"/>
                  <a:gd name="f114" fmla="*/ f91 f33 1"/>
                  <a:gd name="f115" fmla="*/ f92 f33 1"/>
                  <a:gd name="f116" fmla="*/ f93 f32 1"/>
                  <a:gd name="f117" fmla="*/ f94 f32 1"/>
                  <a:gd name="f118" fmla="*/ f95 f33 1"/>
                  <a:gd name="f119" fmla="*/ f96 f32 1"/>
                  <a:gd name="f120" fmla="*/ f97 f33 1"/>
                  <a:gd name="f121" fmla="*/ f98 f32 1"/>
                  <a:gd name="f122" fmla="*/ f99 f33 1"/>
                  <a:gd name="f123" fmla="*/ f100 f32 1"/>
                  <a:gd name="f124" fmla="*/ f101 f32 1"/>
                  <a:gd name="f125" fmla="*/ f102 f32 1"/>
                  <a:gd name="f126" fmla="*/ f103 f32 1"/>
                  <a:gd name="f127" fmla="*/ f104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1" y="f115"/>
                  </a:cxn>
                  <a:cxn ang="f62">
                    <a:pos x="f116" y="f115"/>
                  </a:cxn>
                  <a:cxn ang="f62">
                    <a:pos x="f117" y="f118"/>
                  </a:cxn>
                  <a:cxn ang="f62">
                    <a:pos x="f119" y="f120"/>
                  </a:cxn>
                  <a:cxn ang="f62">
                    <a:pos x="f121" y="f122"/>
                  </a:cxn>
                  <a:cxn ang="f62">
                    <a:pos x="f123" y="f120"/>
                  </a:cxn>
                  <a:cxn ang="f62">
                    <a:pos x="f124" y="f118"/>
                  </a:cxn>
                  <a:cxn ang="f62">
                    <a:pos x="f125" y="f115"/>
                  </a:cxn>
                  <a:cxn ang="f62">
                    <a:pos x="f126" y="f112"/>
                  </a:cxn>
                  <a:cxn ang="f62">
                    <a:pos x="f123" y="f127"/>
                  </a:cxn>
                  <a:cxn ang="f62">
                    <a:pos x="f119" y="f110"/>
                  </a:cxn>
                  <a:cxn ang="f62">
                    <a:pos x="f109" y="f110"/>
                  </a:cxn>
                </a:cxnLst>
                <a:rect l="f105" t="f108" r="f106" b="f107"/>
                <a:pathLst>
                  <a:path w="36" h="15">
                    <a:moveTo>
                      <a:pt x="f5" y="f8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4" y="f13"/>
                      <a:pt x="f15" y="f10"/>
                      <a:pt x="f15" y="f16"/>
                    </a:cubicBezTo>
                    <a:cubicBezTo>
                      <a:pt x="f15" y="f17"/>
                      <a:pt x="f14" y="f15"/>
                      <a:pt x="f12" y="f17"/>
                    </a:cubicBezTo>
                    <a:cubicBezTo>
                      <a:pt x="f18" y="f17"/>
                      <a:pt x="f11" y="f17"/>
                      <a:pt x="f19" y="f17"/>
                    </a:cubicBezTo>
                    <a:cubicBezTo>
                      <a:pt x="f12" y="f18"/>
                      <a:pt x="f16" y="f12"/>
                      <a:pt x="f20" y="f18"/>
                    </a:cubicBezTo>
                    <a:cubicBezTo>
                      <a:pt x="f21" y="f19"/>
                      <a:pt x="f13" y="f18"/>
                      <a:pt x="f17" y="f19"/>
                    </a:cubicBezTo>
                    <a:cubicBezTo>
                      <a:pt x="f16" y="f9"/>
                      <a:pt x="f10" y="f5"/>
                      <a:pt x="f21" y="f9"/>
                    </a:cubicBezTo>
                    <a:cubicBezTo>
                      <a:pt x="f7" y="f11"/>
                      <a:pt x="f22" y="f9"/>
                      <a:pt x="f23" y="f19"/>
                    </a:cubicBezTo>
                    <a:cubicBezTo>
                      <a:pt x="f24" y="f18"/>
                      <a:pt x="f22" y="f19"/>
                      <a:pt x="f22" y="f18"/>
                    </a:cubicBezTo>
                    <a:cubicBezTo>
                      <a:pt x="f25" y="f18"/>
                      <a:pt x="f26" y="f11"/>
                      <a:pt x="f6" y="f17"/>
                    </a:cubicBezTo>
                    <a:cubicBezTo>
                      <a:pt x="f27" y="f13"/>
                      <a:pt x="f28" y="f11"/>
                      <a:pt x="f29" y="f13"/>
                    </a:cubicBezTo>
                    <a:cubicBezTo>
                      <a:pt x="f29" y="f13"/>
                      <a:pt x="f29" y="f10"/>
                      <a:pt x="f23" y="f10"/>
                    </a:cubicBezTo>
                    <a:cubicBezTo>
                      <a:pt x="f30" y="f21"/>
                      <a:pt x="f20" y="f20"/>
                      <a:pt x="f17" y="f8"/>
                    </a:cubicBezTo>
                    <a:cubicBezTo>
                      <a:pt x="f14" y="f20"/>
                      <a:pt x="f11" y="f7"/>
                      <a:pt x="f5" y="f8"/>
                    </a:cubicBezTo>
                    <a:close/>
                  </a:path>
                </a:pathLst>
              </a:custGeom>
              <a:solidFill>
                <a:srgbClr val="6725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 102">
                <a:extLst>
                  <a:ext uri="{FF2B5EF4-FFF2-40B4-BE49-F238E27FC236}">
                    <a16:creationId xmlns:a16="http://schemas.microsoft.com/office/drawing/2014/main" id="{6644BC0A-6374-260D-1A9F-8F3DC9836643}"/>
                  </a:ext>
                </a:extLst>
              </p:cNvPr>
              <p:cNvSpPr/>
              <p:nvPr/>
            </p:nvSpPr>
            <p:spPr>
              <a:xfrm>
                <a:off x="4979986" y="1231897"/>
                <a:ext cx="79379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2"/>
                  <a:gd name="f8" fmla="val 14"/>
                  <a:gd name="f9" fmla="val 19"/>
                  <a:gd name="f10" fmla="val 12"/>
                  <a:gd name="f11" fmla="val 16"/>
                  <a:gd name="f12" fmla="val 9"/>
                  <a:gd name="f13" fmla="val 7"/>
                  <a:gd name="f14" fmla="val 6"/>
                  <a:gd name="f15" fmla="val 17"/>
                  <a:gd name="f16" fmla="val 18"/>
                  <a:gd name="f17" fmla="val 5"/>
                  <a:gd name="f18" fmla="val 3"/>
                  <a:gd name="f19" fmla="val 2"/>
                  <a:gd name="f20" fmla="val 13"/>
                  <a:gd name="f21" fmla="val 1"/>
                  <a:gd name="f22" fmla="val 10"/>
                  <a:gd name="f23" fmla="val 8"/>
                  <a:gd name="f24" fmla="val 11"/>
                  <a:gd name="f25" fmla="val 4"/>
                  <a:gd name="f26" fmla="val 15"/>
                  <a:gd name="f27" fmla="val 20"/>
                  <a:gd name="f28" fmla="+- 0 0 -90"/>
                  <a:gd name="f29" fmla="*/ f3 1 21"/>
                  <a:gd name="f30" fmla="*/ f4 1 22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1"/>
                  <a:gd name="f39" fmla="*/ f35 1 22"/>
                  <a:gd name="f40" fmla="*/ 14 f36 1"/>
                  <a:gd name="f41" fmla="*/ 19 f35 1"/>
                  <a:gd name="f42" fmla="*/ 7 f36 1"/>
                  <a:gd name="f43" fmla="*/ 14 f35 1"/>
                  <a:gd name="f44" fmla="*/ 9 f36 1"/>
                  <a:gd name="f45" fmla="*/ 22 f35 1"/>
                  <a:gd name="f46" fmla="*/ 3 f36 1"/>
                  <a:gd name="f47" fmla="*/ 1 f36 1"/>
                  <a:gd name="f48" fmla="*/ 6 f36 1"/>
                  <a:gd name="f49" fmla="*/ 7 f35 1"/>
                  <a:gd name="f50" fmla="*/ 6 f35 1"/>
                  <a:gd name="f51" fmla="*/ 13 f36 1"/>
                  <a:gd name="f52" fmla="*/ 3 f35 1"/>
                  <a:gd name="f53" fmla="*/ 17 f36 1"/>
                  <a:gd name="f54" fmla="*/ 5 f35 1"/>
                  <a:gd name="f55" fmla="*/ 21 f36 1"/>
                  <a:gd name="f56" fmla="*/ 10 f35 1"/>
                  <a:gd name="f57" fmla="*/ 20 f36 1"/>
                  <a:gd name="f58" fmla="*/ 12 f35 1"/>
                  <a:gd name="f59" fmla="*/ 16 f35 1"/>
                  <a:gd name="f60" fmla="+- f37 0 f1"/>
                  <a:gd name="f61" fmla="*/ f40 1 21"/>
                  <a:gd name="f62" fmla="*/ f41 1 22"/>
                  <a:gd name="f63" fmla="*/ f42 1 21"/>
                  <a:gd name="f64" fmla="*/ f43 1 22"/>
                  <a:gd name="f65" fmla="*/ f44 1 21"/>
                  <a:gd name="f66" fmla="*/ f45 1 22"/>
                  <a:gd name="f67" fmla="*/ f46 1 21"/>
                  <a:gd name="f68" fmla="*/ f47 1 21"/>
                  <a:gd name="f69" fmla="*/ f48 1 21"/>
                  <a:gd name="f70" fmla="*/ f49 1 22"/>
                  <a:gd name="f71" fmla="*/ f50 1 22"/>
                  <a:gd name="f72" fmla="*/ f51 1 21"/>
                  <a:gd name="f73" fmla="*/ f52 1 22"/>
                  <a:gd name="f74" fmla="*/ f53 1 21"/>
                  <a:gd name="f75" fmla="*/ f54 1 22"/>
                  <a:gd name="f76" fmla="*/ f55 1 21"/>
                  <a:gd name="f77" fmla="*/ f56 1 22"/>
                  <a:gd name="f78" fmla="*/ f57 1 21"/>
                  <a:gd name="f79" fmla="*/ f58 1 22"/>
                  <a:gd name="f80" fmla="*/ f59 1 22"/>
                  <a:gd name="f81" fmla="*/ 0 1 f38"/>
                  <a:gd name="f82" fmla="*/ f32 1 f38"/>
                  <a:gd name="f83" fmla="*/ 0 1 f39"/>
                  <a:gd name="f84" fmla="*/ f33 1 f39"/>
                  <a:gd name="f85" fmla="*/ f61 1 f38"/>
                  <a:gd name="f86" fmla="*/ f62 1 f39"/>
                  <a:gd name="f87" fmla="*/ f63 1 f38"/>
                  <a:gd name="f88" fmla="*/ f64 1 f39"/>
                  <a:gd name="f89" fmla="*/ f65 1 f38"/>
                  <a:gd name="f90" fmla="*/ f66 1 f39"/>
                  <a:gd name="f91" fmla="*/ f67 1 f38"/>
                  <a:gd name="f92" fmla="*/ f68 1 f38"/>
                  <a:gd name="f93" fmla="*/ f69 1 f38"/>
                  <a:gd name="f94" fmla="*/ f70 1 f39"/>
                  <a:gd name="f95" fmla="*/ f71 1 f39"/>
                  <a:gd name="f96" fmla="*/ f72 1 f38"/>
                  <a:gd name="f97" fmla="*/ f73 1 f39"/>
                  <a:gd name="f98" fmla="*/ f74 1 f38"/>
                  <a:gd name="f99" fmla="*/ f75 1 f39"/>
                  <a:gd name="f100" fmla="*/ f76 1 f38"/>
                  <a:gd name="f101" fmla="*/ f77 1 f39"/>
                  <a:gd name="f102" fmla="*/ f78 1 f38"/>
                  <a:gd name="f103" fmla="*/ f79 1 f39"/>
                  <a:gd name="f104" fmla="*/ f80 1 f39"/>
                  <a:gd name="f105" fmla="*/ f81 f29 1"/>
                  <a:gd name="f106" fmla="*/ f82 f29 1"/>
                  <a:gd name="f107" fmla="*/ f84 f30 1"/>
                  <a:gd name="f108" fmla="*/ f83 f30 1"/>
                  <a:gd name="f109" fmla="*/ f85 f29 1"/>
                  <a:gd name="f110" fmla="*/ f86 f30 1"/>
                  <a:gd name="f111" fmla="*/ f87 f29 1"/>
                  <a:gd name="f112" fmla="*/ f88 f30 1"/>
                  <a:gd name="f113" fmla="*/ f89 f29 1"/>
                  <a:gd name="f114" fmla="*/ f90 f30 1"/>
                  <a:gd name="f115" fmla="*/ f91 f29 1"/>
                  <a:gd name="f116" fmla="*/ f92 f29 1"/>
                  <a:gd name="f117" fmla="*/ f93 f29 1"/>
                  <a:gd name="f118" fmla="*/ f94 f30 1"/>
                  <a:gd name="f119" fmla="*/ f95 f30 1"/>
                  <a:gd name="f120" fmla="*/ f96 f29 1"/>
                  <a:gd name="f121" fmla="*/ f97 f30 1"/>
                  <a:gd name="f122" fmla="*/ f98 f29 1"/>
                  <a:gd name="f123" fmla="*/ f99 f30 1"/>
                  <a:gd name="f124" fmla="*/ f100 f29 1"/>
                  <a:gd name="f125" fmla="*/ f101 f30 1"/>
                  <a:gd name="f126" fmla="*/ f102 f29 1"/>
                  <a:gd name="f127" fmla="*/ f103 f30 1"/>
                  <a:gd name="f128" fmla="*/ f104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2"/>
                  </a:cxn>
                  <a:cxn ang="f60">
                    <a:pos x="f116" y="f112"/>
                  </a:cxn>
                  <a:cxn ang="f60">
                    <a:pos x="f117" y="f118"/>
                  </a:cxn>
                  <a:cxn ang="f60">
                    <a:pos x="f111" y="f119"/>
                  </a:cxn>
                  <a:cxn ang="f60">
                    <a:pos x="f120" y="f121"/>
                  </a:cxn>
                  <a:cxn ang="f60">
                    <a:pos x="f122" y="f123"/>
                  </a:cxn>
                  <a:cxn ang="f60">
                    <a:pos x="f124" y="f125"/>
                  </a:cxn>
                  <a:cxn ang="f60">
                    <a:pos x="f126" y="f127"/>
                  </a:cxn>
                  <a:cxn ang="f60">
                    <a:pos x="f122" y="f128"/>
                  </a:cxn>
                  <a:cxn ang="f60">
                    <a:pos x="f109" y="f110"/>
                  </a:cxn>
                </a:cxnLst>
                <a:rect l="f105" t="f108" r="f106" b="f107"/>
                <a:pathLst>
                  <a:path w="21" h="22">
                    <a:moveTo>
                      <a:pt x="f8" y="f9"/>
                    </a:moveTo>
                    <a:cubicBezTo>
                      <a:pt x="f10" y="f11"/>
                      <a:pt x="f12" y="f11"/>
                      <a:pt x="f13" y="f8"/>
                    </a:cubicBezTo>
                    <a:cubicBezTo>
                      <a:pt x="f14" y="f15"/>
                      <a:pt x="f12" y="f16"/>
                      <a:pt x="f12" y="f7"/>
                    </a:cubicBezTo>
                    <a:cubicBezTo>
                      <a:pt x="f13" y="f9"/>
                      <a:pt x="f17" y="f15"/>
                      <a:pt x="f18" y="f8"/>
                    </a:cubicBezTo>
                    <a:cubicBezTo>
                      <a:pt x="f19" y="f10"/>
                      <a:pt x="f19" y="f20"/>
                      <a:pt x="f21" y="f8"/>
                    </a:cubicBezTo>
                    <a:cubicBezTo>
                      <a:pt x="f5" y="f22"/>
                      <a:pt x="f19" y="f23"/>
                      <a:pt x="f14" y="f13"/>
                    </a:cubicBezTo>
                    <a:cubicBezTo>
                      <a:pt x="f14" y="f13"/>
                      <a:pt x="f13" y="f13"/>
                      <a:pt x="f13" y="f14"/>
                    </a:cubicBezTo>
                    <a:cubicBezTo>
                      <a:pt x="f14" y="f5"/>
                      <a:pt x="f24" y="f25"/>
                      <a:pt x="f20" y="f18"/>
                    </a:cubicBezTo>
                    <a:cubicBezTo>
                      <a:pt x="f8" y="f18"/>
                      <a:pt x="f26" y="f25"/>
                      <a:pt x="f15" y="f17"/>
                    </a:cubicBezTo>
                    <a:cubicBezTo>
                      <a:pt x="f9" y="f14"/>
                      <a:pt x="f27" y="f13"/>
                      <a:pt x="f6" y="f22"/>
                    </a:cubicBezTo>
                    <a:cubicBezTo>
                      <a:pt x="f6" y="f24"/>
                      <a:pt x="f6" y="f24"/>
                      <a:pt x="f27" y="f10"/>
                    </a:cubicBezTo>
                    <a:cubicBezTo>
                      <a:pt x="f16" y="f10"/>
                      <a:pt x="f16" y="f26"/>
                      <a:pt x="f15" y="f11"/>
                    </a:cubicBezTo>
                    <a:cubicBezTo>
                      <a:pt x="f15" y="f16"/>
                      <a:pt x="f11" y="f27"/>
                      <a:pt x="f8" y="f9"/>
                    </a:cubicBezTo>
                    <a:close/>
                  </a:path>
                </a:pathLst>
              </a:custGeom>
              <a:solidFill>
                <a:srgbClr val="5B1C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 103">
                <a:extLst>
                  <a:ext uri="{FF2B5EF4-FFF2-40B4-BE49-F238E27FC236}">
                    <a16:creationId xmlns:a16="http://schemas.microsoft.com/office/drawing/2014/main" id="{6B595C51-6CF9-A369-A0E4-72FA7C727917}"/>
                  </a:ext>
                </a:extLst>
              </p:cNvPr>
              <p:cNvSpPr/>
              <p:nvPr/>
            </p:nvSpPr>
            <p:spPr>
              <a:xfrm>
                <a:off x="4343400" y="2374897"/>
                <a:ext cx="79379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4"/>
                  <a:gd name="f8" fmla="val 3"/>
                  <a:gd name="f9" fmla="val 1"/>
                  <a:gd name="f10" fmla="val 2"/>
                  <a:gd name="f11" fmla="val 5"/>
                  <a:gd name="f12" fmla="val 4"/>
                  <a:gd name="f13" fmla="val 6"/>
                  <a:gd name="f14" fmla="val 8"/>
                  <a:gd name="f15" fmla="val 7"/>
                  <a:gd name="f16" fmla="val 13"/>
                  <a:gd name="f17" fmla="val 17"/>
                  <a:gd name="f18" fmla="val 9"/>
                  <a:gd name="f19" fmla="val 26"/>
                  <a:gd name="f20" fmla="val 11"/>
                  <a:gd name="f21" fmla="val 22"/>
                  <a:gd name="f22" fmla="val 19"/>
                  <a:gd name="f23" fmla="val 10"/>
                  <a:gd name="f24" fmla="val 14"/>
                  <a:gd name="f25" fmla="val 12"/>
                  <a:gd name="f26" fmla="val 20"/>
                  <a:gd name="f27" fmla="val 24"/>
                  <a:gd name="f28" fmla="val 28"/>
                  <a:gd name="f29" fmla="val 29"/>
                  <a:gd name="f30" fmla="val 30"/>
                  <a:gd name="f31" fmla="val 16"/>
                  <a:gd name="f32" fmla="val 31"/>
                  <a:gd name="f33" fmla="val 33"/>
                  <a:gd name="f34" fmla="+- 0 0 -90"/>
                  <a:gd name="f35" fmla="*/ f3 1 21"/>
                  <a:gd name="f36" fmla="*/ f4 1 3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1"/>
                  <a:gd name="f45" fmla="*/ f41 1 34"/>
                  <a:gd name="f46" fmla="*/ 0 f42 1"/>
                  <a:gd name="f47" fmla="*/ 3 f41 1"/>
                  <a:gd name="f48" fmla="*/ 3 f42 1"/>
                  <a:gd name="f49" fmla="*/ 0 f41 1"/>
                  <a:gd name="f50" fmla="*/ 7 f42 1"/>
                  <a:gd name="f51" fmla="*/ 13 f41 1"/>
                  <a:gd name="f52" fmla="*/ 9 f42 1"/>
                  <a:gd name="f53" fmla="*/ 26 f41 1"/>
                  <a:gd name="f54" fmla="*/ 10 f42 1"/>
                  <a:gd name="f55" fmla="*/ 14 f41 1"/>
                  <a:gd name="f56" fmla="*/ 20 f42 1"/>
                  <a:gd name="f57" fmla="*/ 28 f41 1"/>
                  <a:gd name="f58" fmla="*/ 21 f42 1"/>
                  <a:gd name="f59" fmla="*/ 30 f41 1"/>
                  <a:gd name="f60" fmla="*/ 8 f42 1"/>
                  <a:gd name="f61" fmla="*/ 4 f42 1"/>
                  <a:gd name="f62" fmla="*/ 33 f41 1"/>
                  <a:gd name="f63" fmla="*/ 11 f41 1"/>
                  <a:gd name="f64" fmla="+- f43 0 f1"/>
                  <a:gd name="f65" fmla="*/ f46 1 21"/>
                  <a:gd name="f66" fmla="*/ f47 1 34"/>
                  <a:gd name="f67" fmla="*/ f48 1 21"/>
                  <a:gd name="f68" fmla="*/ f49 1 34"/>
                  <a:gd name="f69" fmla="*/ f50 1 21"/>
                  <a:gd name="f70" fmla="*/ f51 1 34"/>
                  <a:gd name="f71" fmla="*/ f52 1 21"/>
                  <a:gd name="f72" fmla="*/ f53 1 34"/>
                  <a:gd name="f73" fmla="*/ f54 1 21"/>
                  <a:gd name="f74" fmla="*/ f55 1 34"/>
                  <a:gd name="f75" fmla="*/ f56 1 21"/>
                  <a:gd name="f76" fmla="*/ f57 1 34"/>
                  <a:gd name="f77" fmla="*/ f58 1 21"/>
                  <a:gd name="f78" fmla="*/ f59 1 34"/>
                  <a:gd name="f79" fmla="*/ f60 1 21"/>
                  <a:gd name="f80" fmla="*/ f61 1 21"/>
                  <a:gd name="f81" fmla="*/ f62 1 34"/>
                  <a:gd name="f82" fmla="*/ f63 1 34"/>
                  <a:gd name="f83" fmla="*/ 0 1 f44"/>
                  <a:gd name="f84" fmla="*/ f38 1 f44"/>
                  <a:gd name="f85" fmla="*/ 0 1 f45"/>
                  <a:gd name="f86" fmla="*/ f39 1 f45"/>
                  <a:gd name="f87" fmla="*/ f65 1 f44"/>
                  <a:gd name="f88" fmla="*/ f66 1 f45"/>
                  <a:gd name="f89" fmla="*/ f67 1 f44"/>
                  <a:gd name="f90" fmla="*/ f68 1 f45"/>
                  <a:gd name="f91" fmla="*/ f69 1 f44"/>
                  <a:gd name="f92" fmla="*/ f70 1 f45"/>
                  <a:gd name="f93" fmla="*/ f71 1 f44"/>
                  <a:gd name="f94" fmla="*/ f72 1 f45"/>
                  <a:gd name="f95" fmla="*/ f73 1 f44"/>
                  <a:gd name="f96" fmla="*/ f74 1 f45"/>
                  <a:gd name="f97" fmla="*/ f75 1 f44"/>
                  <a:gd name="f98" fmla="*/ f76 1 f45"/>
                  <a:gd name="f99" fmla="*/ f77 1 f44"/>
                  <a:gd name="f100" fmla="*/ f78 1 f45"/>
                  <a:gd name="f101" fmla="*/ f79 1 f44"/>
                  <a:gd name="f102" fmla="*/ f80 1 f44"/>
                  <a:gd name="f103" fmla="*/ f81 1 f45"/>
                  <a:gd name="f104" fmla="*/ f82 1 f45"/>
                  <a:gd name="f105" fmla="*/ f83 f35 1"/>
                  <a:gd name="f106" fmla="*/ f84 f35 1"/>
                  <a:gd name="f107" fmla="*/ f86 f36 1"/>
                  <a:gd name="f108" fmla="*/ f85 f36 1"/>
                  <a:gd name="f109" fmla="*/ f87 f35 1"/>
                  <a:gd name="f110" fmla="*/ f88 f36 1"/>
                  <a:gd name="f111" fmla="*/ f89 f35 1"/>
                  <a:gd name="f112" fmla="*/ f90 f36 1"/>
                  <a:gd name="f113" fmla="*/ f91 f35 1"/>
                  <a:gd name="f114" fmla="*/ f92 f36 1"/>
                  <a:gd name="f115" fmla="*/ f93 f35 1"/>
                  <a:gd name="f116" fmla="*/ f94 f36 1"/>
                  <a:gd name="f117" fmla="*/ f95 f35 1"/>
                  <a:gd name="f118" fmla="*/ f96 f36 1"/>
                  <a:gd name="f119" fmla="*/ f97 f35 1"/>
                  <a:gd name="f120" fmla="*/ f98 f36 1"/>
                  <a:gd name="f121" fmla="*/ f99 f35 1"/>
                  <a:gd name="f122" fmla="*/ f100 f36 1"/>
                  <a:gd name="f123" fmla="*/ f101 f35 1"/>
                  <a:gd name="f124" fmla="*/ f102 f35 1"/>
                  <a:gd name="f125" fmla="*/ f103 f36 1"/>
                  <a:gd name="f126" fmla="*/ f104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2"/>
                  </a:cxn>
                  <a:cxn ang="f64">
                    <a:pos x="f115" y="f122"/>
                  </a:cxn>
                  <a:cxn ang="f64">
                    <a:pos x="f124" y="f125"/>
                  </a:cxn>
                  <a:cxn ang="f64">
                    <a:pos x="f124" y="f125"/>
                  </a:cxn>
                  <a:cxn ang="f64">
                    <a:pos x="f111" y="f116"/>
                  </a:cxn>
                  <a:cxn ang="f64">
                    <a:pos x="f111" y="f126"/>
                  </a:cxn>
                  <a:cxn ang="f64">
                    <a:pos x="f109" y="f110"/>
                  </a:cxn>
                </a:cxnLst>
                <a:rect l="f105" t="f108" r="f106" b="f107"/>
                <a:pathLst>
                  <a:path w="21" h="34">
                    <a:moveTo>
                      <a:pt x="f5" y="f8"/>
                    </a:moveTo>
                    <a:cubicBezTo>
                      <a:pt x="f9" y="f10"/>
                      <a:pt x="f10" y="f9"/>
                      <a:pt x="f8" y="f5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4" y="f17"/>
                      <a:pt x="f18" y="f6"/>
                      <a:pt x="f18" y="f19"/>
                    </a:cubicBezTo>
                    <a:cubicBezTo>
                      <a:pt x="f20" y="f21"/>
                      <a:pt x="f18" y="f22"/>
                      <a:pt x="f23" y="f24"/>
                    </a:cubicBezTo>
                    <a:cubicBezTo>
                      <a:pt x="f25" y="f26"/>
                      <a:pt x="f17" y="f27"/>
                      <a:pt x="f26" y="f28"/>
                    </a:cubicBezTo>
                    <a:cubicBezTo>
                      <a:pt x="f6" y="f28"/>
                      <a:pt x="f6" y="f29"/>
                      <a:pt x="f6" y="f30"/>
                    </a:cubicBezTo>
                    <a:cubicBezTo>
                      <a:pt x="f31" y="f19"/>
                      <a:pt x="f16" y="f30"/>
                      <a:pt x="f14" y="f30"/>
                    </a:cubicBezTo>
                    <a:cubicBezTo>
                      <a:pt x="f18" y="f30"/>
                      <a:pt x="f18" y="f30"/>
                      <a:pt x="f18" y="f30"/>
                    </a:cubicBezTo>
                    <a:cubicBezTo>
                      <a:pt x="f15" y="f32"/>
                      <a:pt x="f13" y="f7"/>
                      <a:pt x="f12" y="f33"/>
                    </a:cubicBezTo>
                    <a:cubicBezTo>
                      <a:pt x="f12" y="f33"/>
                      <a:pt x="f12" y="f33"/>
                      <a:pt x="f12" y="f33"/>
                    </a:cubicBezTo>
                    <a:cubicBezTo>
                      <a:pt x="f8" y="f32"/>
                      <a:pt x="f13" y="f28"/>
                      <a:pt x="f8" y="f19"/>
                    </a:cubicBezTo>
                    <a:cubicBezTo>
                      <a:pt x="f10" y="f6"/>
                      <a:pt x="f8" y="f31"/>
                      <a:pt x="f8" y="f20"/>
                    </a:cubicBezTo>
                    <a:cubicBezTo>
                      <a:pt x="f8" y="f14"/>
                      <a:pt x="f13" y="f12"/>
                      <a:pt x="f5" y="f8"/>
                    </a:cubicBezTo>
                    <a:close/>
                  </a:path>
                </a:pathLst>
              </a:custGeom>
              <a:solidFill>
                <a:srgbClr val="9B54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 104">
                <a:extLst>
                  <a:ext uri="{FF2B5EF4-FFF2-40B4-BE49-F238E27FC236}">
                    <a16:creationId xmlns:a16="http://schemas.microsoft.com/office/drawing/2014/main" id="{BB49E608-5114-A3E2-AD31-9B0242598C19}"/>
                  </a:ext>
                </a:extLst>
              </p:cNvPr>
              <p:cNvSpPr/>
              <p:nvPr/>
            </p:nvSpPr>
            <p:spPr>
              <a:xfrm>
                <a:off x="4735513" y="1995485"/>
                <a:ext cx="7937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0"/>
                  <a:gd name="f8" fmla="val 17"/>
                  <a:gd name="f9" fmla="val 1"/>
                  <a:gd name="f10" fmla="val 3"/>
                  <a:gd name="f11" fmla="val 19"/>
                  <a:gd name="f12" fmla="val 6"/>
                  <a:gd name="f13" fmla="val 16"/>
                  <a:gd name="f14" fmla="val 8"/>
                  <a:gd name="f15" fmla="val 15"/>
                  <a:gd name="f16" fmla="val 9"/>
                  <a:gd name="f17" fmla="val 10"/>
                  <a:gd name="f18" fmla="val 18"/>
                  <a:gd name="f19" fmla="val 11"/>
                  <a:gd name="f20" fmla="val 12"/>
                  <a:gd name="f21" fmla="val 13"/>
                  <a:gd name="f22" fmla="val 5"/>
                  <a:gd name="f23" fmla="val 14"/>
                  <a:gd name="f24" fmla="val 7"/>
                  <a:gd name="f25" fmla="val 4"/>
                  <a:gd name="f26" fmla="val 2"/>
                  <a:gd name="f27" fmla="+- 0 0 -90"/>
                  <a:gd name="f28" fmla="*/ f3 1 21"/>
                  <a:gd name="f29" fmla="*/ f4 1 2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1"/>
                  <a:gd name="f38" fmla="*/ f34 1 20"/>
                  <a:gd name="f39" fmla="*/ 17 f35 1"/>
                  <a:gd name="f40" fmla="*/ 1 f34 1"/>
                  <a:gd name="f41" fmla="*/ 16 f35 1"/>
                  <a:gd name="f42" fmla="*/ 8 f34 1"/>
                  <a:gd name="f43" fmla="*/ 10 f34 1"/>
                  <a:gd name="f44" fmla="*/ 21 f35 1"/>
                  <a:gd name="f45" fmla="*/ 12 f34 1"/>
                  <a:gd name="f46" fmla="*/ 11 f35 1"/>
                  <a:gd name="f47" fmla="*/ 18 f34 1"/>
                  <a:gd name="f48" fmla="*/ 12 f35 1"/>
                  <a:gd name="f49" fmla="*/ 19 f34 1"/>
                  <a:gd name="f50" fmla="*/ 10 f35 1"/>
                  <a:gd name="f51" fmla="*/ 20 f34 1"/>
                  <a:gd name="f52" fmla="*/ 3 f35 1"/>
                  <a:gd name="f53" fmla="*/ 17 f34 1"/>
                  <a:gd name="f54" fmla="*/ 16 f34 1"/>
                  <a:gd name="f55" fmla="*/ 0 f35 1"/>
                  <a:gd name="f56" fmla="*/ 11 f34 1"/>
                  <a:gd name="f57" fmla="*/ 9 f34 1"/>
                  <a:gd name="f58" fmla="*/ 5 f34 1"/>
                  <a:gd name="f59" fmla="*/ 14 f35 1"/>
                  <a:gd name="f60" fmla="*/ 5 f35 1"/>
                  <a:gd name="f61" fmla="*/ 3 f34 1"/>
                  <a:gd name="f62" fmla="+- f36 0 f1"/>
                  <a:gd name="f63" fmla="*/ f39 1 21"/>
                  <a:gd name="f64" fmla="*/ f40 1 20"/>
                  <a:gd name="f65" fmla="*/ f41 1 21"/>
                  <a:gd name="f66" fmla="*/ f42 1 20"/>
                  <a:gd name="f67" fmla="*/ f43 1 20"/>
                  <a:gd name="f68" fmla="*/ f44 1 21"/>
                  <a:gd name="f69" fmla="*/ f45 1 20"/>
                  <a:gd name="f70" fmla="*/ f46 1 21"/>
                  <a:gd name="f71" fmla="*/ f47 1 20"/>
                  <a:gd name="f72" fmla="*/ f48 1 21"/>
                  <a:gd name="f73" fmla="*/ f49 1 20"/>
                  <a:gd name="f74" fmla="*/ f50 1 21"/>
                  <a:gd name="f75" fmla="*/ f51 1 20"/>
                  <a:gd name="f76" fmla="*/ f52 1 21"/>
                  <a:gd name="f77" fmla="*/ f53 1 20"/>
                  <a:gd name="f78" fmla="*/ f54 1 20"/>
                  <a:gd name="f79" fmla="*/ f55 1 21"/>
                  <a:gd name="f80" fmla="*/ f56 1 20"/>
                  <a:gd name="f81" fmla="*/ f57 1 20"/>
                  <a:gd name="f82" fmla="*/ f58 1 20"/>
                  <a:gd name="f83" fmla="*/ f59 1 21"/>
                  <a:gd name="f84" fmla="*/ f60 1 21"/>
                  <a:gd name="f85" fmla="*/ f61 1 20"/>
                  <a:gd name="f86" fmla="*/ 0 1 f37"/>
                  <a:gd name="f87" fmla="*/ f31 1 f37"/>
                  <a:gd name="f88" fmla="*/ 0 1 f38"/>
                  <a:gd name="f89" fmla="*/ f32 1 f38"/>
                  <a:gd name="f90" fmla="*/ f63 1 f37"/>
                  <a:gd name="f91" fmla="*/ f64 1 f38"/>
                  <a:gd name="f92" fmla="*/ f65 1 f37"/>
                  <a:gd name="f93" fmla="*/ f66 1 f38"/>
                  <a:gd name="f94" fmla="*/ f67 1 f38"/>
                  <a:gd name="f95" fmla="*/ f68 1 f37"/>
                  <a:gd name="f96" fmla="*/ f69 1 f38"/>
                  <a:gd name="f97" fmla="*/ f70 1 f37"/>
                  <a:gd name="f98" fmla="*/ f71 1 f38"/>
                  <a:gd name="f99" fmla="*/ f72 1 f37"/>
                  <a:gd name="f100" fmla="*/ f73 1 f38"/>
                  <a:gd name="f101" fmla="*/ f74 1 f37"/>
                  <a:gd name="f102" fmla="*/ f75 1 f38"/>
                  <a:gd name="f103" fmla="*/ f76 1 f37"/>
                  <a:gd name="f104" fmla="*/ f77 1 f38"/>
                  <a:gd name="f105" fmla="*/ f78 1 f38"/>
                  <a:gd name="f106" fmla="*/ f79 1 f37"/>
                  <a:gd name="f107" fmla="*/ f80 1 f38"/>
                  <a:gd name="f108" fmla="*/ f81 1 f38"/>
                  <a:gd name="f109" fmla="*/ f82 1 f38"/>
                  <a:gd name="f110" fmla="*/ f83 1 f37"/>
                  <a:gd name="f111" fmla="*/ f84 1 f37"/>
                  <a:gd name="f112" fmla="*/ f85 1 f38"/>
                  <a:gd name="f113" fmla="*/ f86 f28 1"/>
                  <a:gd name="f114" fmla="*/ f87 f28 1"/>
                  <a:gd name="f115" fmla="*/ f89 f29 1"/>
                  <a:gd name="f116" fmla="*/ f88 f29 1"/>
                  <a:gd name="f117" fmla="*/ f90 f28 1"/>
                  <a:gd name="f118" fmla="*/ f91 f29 1"/>
                  <a:gd name="f119" fmla="*/ f92 f28 1"/>
                  <a:gd name="f120" fmla="*/ f93 f29 1"/>
                  <a:gd name="f121" fmla="*/ f94 f29 1"/>
                  <a:gd name="f122" fmla="*/ f95 f28 1"/>
                  <a:gd name="f123" fmla="*/ f96 f29 1"/>
                  <a:gd name="f124" fmla="*/ f97 f28 1"/>
                  <a:gd name="f125" fmla="*/ f98 f29 1"/>
                  <a:gd name="f126" fmla="*/ f99 f28 1"/>
                  <a:gd name="f127" fmla="*/ f100 f29 1"/>
                  <a:gd name="f128" fmla="*/ f101 f28 1"/>
                  <a:gd name="f129" fmla="*/ f102 f29 1"/>
                  <a:gd name="f130" fmla="*/ f103 f28 1"/>
                  <a:gd name="f131" fmla="*/ f104 f29 1"/>
                  <a:gd name="f132" fmla="*/ f105 f29 1"/>
                  <a:gd name="f133" fmla="*/ f106 f28 1"/>
                  <a:gd name="f134" fmla="*/ f107 f29 1"/>
                  <a:gd name="f135" fmla="*/ f108 f29 1"/>
                  <a:gd name="f136" fmla="*/ f109 f29 1"/>
                  <a:gd name="f137" fmla="*/ f110 f28 1"/>
                  <a:gd name="f138" fmla="*/ f111 f28 1"/>
                  <a:gd name="f139" fmla="*/ f11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17" y="f118"/>
                  </a:cxn>
                  <a:cxn ang="f62">
                    <a:pos x="f119" y="f120"/>
                  </a:cxn>
                  <a:cxn ang="f62">
                    <a:pos x="f117" y="f121"/>
                  </a:cxn>
                  <a:cxn ang="f62">
                    <a:pos x="f122" y="f123"/>
                  </a:cxn>
                  <a:cxn ang="f62">
                    <a:pos x="f124" y="f125"/>
                  </a:cxn>
                  <a:cxn ang="f62">
                    <a:pos x="f126" y="f127"/>
                  </a:cxn>
                  <a:cxn ang="f62">
                    <a:pos x="f128" y="f129"/>
                  </a:cxn>
                  <a:cxn ang="f62">
                    <a:pos x="f128" y="f129"/>
                  </a:cxn>
                  <a:cxn ang="f62">
                    <a:pos x="f130" y="f131"/>
                  </a:cxn>
                  <a:cxn ang="f62">
                    <a:pos x="f128" y="f132"/>
                  </a:cxn>
                  <a:cxn ang="f62">
                    <a:pos x="f133" y="f134"/>
                  </a:cxn>
                  <a:cxn ang="f62">
                    <a:pos x="f128" y="f135"/>
                  </a:cxn>
                  <a:cxn ang="f62">
                    <a:pos x="f130" y="f136"/>
                  </a:cxn>
                  <a:cxn ang="f62">
                    <a:pos x="f137" y="f136"/>
                  </a:cxn>
                  <a:cxn ang="f62">
                    <a:pos x="f138" y="f139"/>
                  </a:cxn>
                  <a:cxn ang="f62">
                    <a:pos x="f117" y="f118"/>
                  </a:cxn>
                </a:cxnLst>
                <a:rect l="f113" t="f116" r="f114" b="f115"/>
                <a:pathLst>
                  <a:path w="21" h="20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4"/>
                      <a:pt x="f8" y="f16"/>
                      <a:pt x="f8" y="f17"/>
                    </a:cubicBezTo>
                    <a:cubicBezTo>
                      <a:pt x="f18" y="f17"/>
                      <a:pt x="f7" y="f19"/>
                      <a:pt x="f6" y="f20"/>
                    </a:cubicBezTo>
                    <a:cubicBezTo>
                      <a:pt x="f8" y="f21"/>
                      <a:pt x="f13" y="f18"/>
                      <a:pt x="f19" y="f18"/>
                    </a:cubicBezTo>
                    <a:cubicBezTo>
                      <a:pt x="f19" y="f11"/>
                      <a:pt x="f20" y="f11"/>
                      <a:pt x="f20" y="f11"/>
                    </a:cubicBezTo>
                    <a:cubicBezTo>
                      <a:pt x="f19" y="f7"/>
                      <a:pt x="f17" y="f7"/>
                      <a:pt x="f17" y="f7"/>
                    </a:cubicBezTo>
                    <a:cubicBezTo>
                      <a:pt x="f17" y="f7"/>
                      <a:pt x="f17" y="f7"/>
                      <a:pt x="f17" y="f7"/>
                    </a:cubicBezTo>
                    <a:cubicBezTo>
                      <a:pt x="f14" y="f11"/>
                      <a:pt x="f22" y="f18"/>
                      <a:pt x="f10" y="f8"/>
                    </a:cubicBezTo>
                    <a:cubicBezTo>
                      <a:pt x="f22" y="f23"/>
                      <a:pt x="f24" y="f13"/>
                      <a:pt x="f17" y="f13"/>
                    </a:cubicBezTo>
                    <a:cubicBezTo>
                      <a:pt x="f12" y="f23"/>
                      <a:pt x="f10" y="f21"/>
                      <a:pt x="f5" y="f19"/>
                    </a:cubicBezTo>
                    <a:cubicBezTo>
                      <a:pt x="f25" y="f20"/>
                      <a:pt x="f24" y="f16"/>
                      <a:pt x="f17" y="f16"/>
                    </a:cubicBezTo>
                    <a:cubicBezTo>
                      <a:pt x="f14" y="f14"/>
                      <a:pt x="f12" y="f12"/>
                      <a:pt x="f10" y="f22"/>
                    </a:cubicBezTo>
                    <a:cubicBezTo>
                      <a:pt x="f24" y="f25"/>
                      <a:pt x="f17" y="f12"/>
                      <a:pt x="f23" y="f22"/>
                    </a:cubicBezTo>
                    <a:cubicBezTo>
                      <a:pt x="f19" y="f10"/>
                      <a:pt x="f16" y="f25"/>
                      <a:pt x="f22" y="f10"/>
                    </a:cubicBezTo>
                    <a:cubicBezTo>
                      <a:pt x="f17" y="f26"/>
                      <a:pt x="f21" y="f5"/>
                      <a:pt x="f8" y="f9"/>
                    </a:cubicBezTo>
                    <a:close/>
                  </a:path>
                </a:pathLst>
              </a:custGeom>
              <a:solidFill>
                <a:srgbClr val="2A3B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105">
                <a:extLst>
                  <a:ext uri="{FF2B5EF4-FFF2-40B4-BE49-F238E27FC236}">
                    <a16:creationId xmlns:a16="http://schemas.microsoft.com/office/drawing/2014/main" id="{81055B76-224E-FE6C-A69C-CDD10B346166}"/>
                  </a:ext>
                </a:extLst>
              </p:cNvPr>
              <p:cNvSpPr/>
              <p:nvPr/>
            </p:nvSpPr>
            <p:spPr>
              <a:xfrm>
                <a:off x="3281360" y="2363788"/>
                <a:ext cx="76196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5"/>
                  <a:gd name="f8" fmla="val 1"/>
                  <a:gd name="f9" fmla="val 17"/>
                  <a:gd name="f10" fmla="val 2"/>
                  <a:gd name="f11" fmla="val 13"/>
                  <a:gd name="f12" fmla="val 9"/>
                  <a:gd name="f13" fmla="val 8"/>
                  <a:gd name="f14" fmla="val 3"/>
                  <a:gd name="f15" fmla="val 5"/>
                  <a:gd name="f16" fmla="val 6"/>
                  <a:gd name="f17" fmla="val 11"/>
                  <a:gd name="f18" fmla="val 7"/>
                  <a:gd name="f19" fmla="val 12"/>
                  <a:gd name="f20" fmla="val 14"/>
                  <a:gd name="f21" fmla="val 10"/>
                  <a:gd name="f22" fmla="val 19"/>
                  <a:gd name="f23" fmla="val 15"/>
                  <a:gd name="f24" fmla="val 4"/>
                  <a:gd name="f25" fmla="val 16"/>
                  <a:gd name="f26" fmla="val 18"/>
                  <a:gd name="f27" fmla="val 22"/>
                  <a:gd name="f28" fmla="val 23"/>
                  <a:gd name="f29" fmla="val 24"/>
                  <a:gd name="f30" fmla="val 21"/>
                  <a:gd name="f31" fmla="+- 0 0 -90"/>
                  <a:gd name="f32" fmla="*/ f3 1 20"/>
                  <a:gd name="f33" fmla="*/ f4 1 2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0"/>
                  <a:gd name="f42" fmla="*/ f38 1 25"/>
                  <a:gd name="f43" fmla="*/ 0 f39 1"/>
                  <a:gd name="f44" fmla="*/ 20 f38 1"/>
                  <a:gd name="f45" fmla="*/ 2 f39 1"/>
                  <a:gd name="f46" fmla="*/ 9 f38 1"/>
                  <a:gd name="f47" fmla="*/ 3 f39 1"/>
                  <a:gd name="f48" fmla="*/ 8 f38 1"/>
                  <a:gd name="f49" fmla="*/ 7 f39 1"/>
                  <a:gd name="f50" fmla="*/ 12 f38 1"/>
                  <a:gd name="f51" fmla="*/ 10 f39 1"/>
                  <a:gd name="f52" fmla="*/ 19 f38 1"/>
                  <a:gd name="f53" fmla="*/ 11 f39 1"/>
                  <a:gd name="f54" fmla="*/ 7 f38 1"/>
                  <a:gd name="f55" fmla="*/ 12 f39 1"/>
                  <a:gd name="f56" fmla="*/ 1 f38 1"/>
                  <a:gd name="f57" fmla="*/ 15 f39 1"/>
                  <a:gd name="f58" fmla="*/ 6 f38 1"/>
                  <a:gd name="f59" fmla="*/ 18 f39 1"/>
                  <a:gd name="f60" fmla="*/ 14 f38 1"/>
                  <a:gd name="f61" fmla="*/ 23 f38 1"/>
                  <a:gd name="f62" fmla="*/ 14 f39 1"/>
                  <a:gd name="f63" fmla="*/ 25 f38 1"/>
                  <a:gd name="f64" fmla="*/ 24 f38 1"/>
                  <a:gd name="f65" fmla="*/ 9 f39 1"/>
                  <a:gd name="f66" fmla="*/ 8 f39 1"/>
                  <a:gd name="f67" fmla="+- f40 0 f1"/>
                  <a:gd name="f68" fmla="*/ f43 1 20"/>
                  <a:gd name="f69" fmla="*/ f44 1 25"/>
                  <a:gd name="f70" fmla="*/ f45 1 20"/>
                  <a:gd name="f71" fmla="*/ f46 1 25"/>
                  <a:gd name="f72" fmla="*/ f47 1 20"/>
                  <a:gd name="f73" fmla="*/ f48 1 25"/>
                  <a:gd name="f74" fmla="*/ f49 1 20"/>
                  <a:gd name="f75" fmla="*/ f50 1 25"/>
                  <a:gd name="f76" fmla="*/ f51 1 20"/>
                  <a:gd name="f77" fmla="*/ f52 1 25"/>
                  <a:gd name="f78" fmla="*/ f53 1 20"/>
                  <a:gd name="f79" fmla="*/ f54 1 25"/>
                  <a:gd name="f80" fmla="*/ f55 1 20"/>
                  <a:gd name="f81" fmla="*/ f56 1 25"/>
                  <a:gd name="f82" fmla="*/ f57 1 20"/>
                  <a:gd name="f83" fmla="*/ f58 1 25"/>
                  <a:gd name="f84" fmla="*/ f59 1 20"/>
                  <a:gd name="f85" fmla="*/ f60 1 25"/>
                  <a:gd name="f86" fmla="*/ f61 1 25"/>
                  <a:gd name="f87" fmla="*/ f62 1 20"/>
                  <a:gd name="f88" fmla="*/ f63 1 25"/>
                  <a:gd name="f89" fmla="*/ f64 1 25"/>
                  <a:gd name="f90" fmla="*/ f65 1 20"/>
                  <a:gd name="f91" fmla="*/ f66 1 20"/>
                  <a:gd name="f92" fmla="*/ 0 1 f41"/>
                  <a:gd name="f93" fmla="*/ f35 1 f41"/>
                  <a:gd name="f94" fmla="*/ 0 1 f42"/>
                  <a:gd name="f95" fmla="*/ f36 1 f42"/>
                  <a:gd name="f96" fmla="*/ f68 1 f41"/>
                  <a:gd name="f97" fmla="*/ f69 1 f42"/>
                  <a:gd name="f98" fmla="*/ f70 1 f41"/>
                  <a:gd name="f99" fmla="*/ f71 1 f42"/>
                  <a:gd name="f100" fmla="*/ f72 1 f41"/>
                  <a:gd name="f101" fmla="*/ f73 1 f42"/>
                  <a:gd name="f102" fmla="*/ f74 1 f41"/>
                  <a:gd name="f103" fmla="*/ f75 1 f42"/>
                  <a:gd name="f104" fmla="*/ f76 1 f41"/>
                  <a:gd name="f105" fmla="*/ f77 1 f42"/>
                  <a:gd name="f106" fmla="*/ f78 1 f41"/>
                  <a:gd name="f107" fmla="*/ f79 1 f42"/>
                  <a:gd name="f108" fmla="*/ f80 1 f41"/>
                  <a:gd name="f109" fmla="*/ f81 1 f42"/>
                  <a:gd name="f110" fmla="*/ f82 1 f41"/>
                  <a:gd name="f111" fmla="*/ f83 1 f42"/>
                  <a:gd name="f112" fmla="*/ f84 1 f41"/>
                  <a:gd name="f113" fmla="*/ f85 1 f42"/>
                  <a:gd name="f114" fmla="*/ f86 1 f42"/>
                  <a:gd name="f115" fmla="*/ f87 1 f41"/>
                  <a:gd name="f116" fmla="*/ f88 1 f42"/>
                  <a:gd name="f117" fmla="*/ f89 1 f42"/>
                  <a:gd name="f118" fmla="*/ f90 1 f41"/>
                  <a:gd name="f119" fmla="*/ f91 1 f41"/>
                  <a:gd name="f120" fmla="*/ f92 f32 1"/>
                  <a:gd name="f121" fmla="*/ f93 f32 1"/>
                  <a:gd name="f122" fmla="*/ f95 f33 1"/>
                  <a:gd name="f123" fmla="*/ f94 f33 1"/>
                  <a:gd name="f124" fmla="*/ f96 f32 1"/>
                  <a:gd name="f125" fmla="*/ f97 f33 1"/>
                  <a:gd name="f126" fmla="*/ f98 f32 1"/>
                  <a:gd name="f127" fmla="*/ f99 f33 1"/>
                  <a:gd name="f128" fmla="*/ f100 f32 1"/>
                  <a:gd name="f129" fmla="*/ f101 f33 1"/>
                  <a:gd name="f130" fmla="*/ f102 f32 1"/>
                  <a:gd name="f131" fmla="*/ f103 f33 1"/>
                  <a:gd name="f132" fmla="*/ f104 f32 1"/>
                  <a:gd name="f133" fmla="*/ f105 f33 1"/>
                  <a:gd name="f134" fmla="*/ f106 f32 1"/>
                  <a:gd name="f135" fmla="*/ f107 f33 1"/>
                  <a:gd name="f136" fmla="*/ f108 f32 1"/>
                  <a:gd name="f137" fmla="*/ f109 f33 1"/>
                  <a:gd name="f138" fmla="*/ f110 f32 1"/>
                  <a:gd name="f139" fmla="*/ f111 f33 1"/>
                  <a:gd name="f140" fmla="*/ f112 f32 1"/>
                  <a:gd name="f141" fmla="*/ f113 f33 1"/>
                  <a:gd name="f142" fmla="*/ f114 f33 1"/>
                  <a:gd name="f143" fmla="*/ f115 f32 1"/>
                  <a:gd name="f144" fmla="*/ f116 f33 1"/>
                  <a:gd name="f145" fmla="*/ f117 f33 1"/>
                  <a:gd name="f146" fmla="*/ f118 f32 1"/>
                  <a:gd name="f147" fmla="*/ f11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24" y="f125"/>
                  </a:cxn>
                  <a:cxn ang="f67">
                    <a:pos x="f126" y="f127"/>
                  </a:cxn>
                  <a:cxn ang="f67">
                    <a:pos x="f128" y="f129"/>
                  </a:cxn>
                  <a:cxn ang="f67">
                    <a:pos x="f130" y="f131"/>
                  </a:cxn>
                  <a:cxn ang="f67">
                    <a:pos x="f132" y="f133"/>
                  </a:cxn>
                  <a:cxn ang="f67">
                    <a:pos x="f134" y="f129"/>
                  </a:cxn>
                  <a:cxn ang="f67">
                    <a:pos x="f134" y="f135"/>
                  </a:cxn>
                  <a:cxn ang="f67">
                    <a:pos x="f136" y="f137"/>
                  </a:cxn>
                  <a:cxn ang="f67">
                    <a:pos x="f138" y="f139"/>
                  </a:cxn>
                  <a:cxn ang="f67">
                    <a:pos x="f140" y="f141"/>
                  </a:cxn>
                  <a:cxn ang="f67">
                    <a:pos x="f140" y="f133"/>
                  </a:cxn>
                  <a:cxn ang="f67">
                    <a:pos x="f140" y="f142"/>
                  </a:cxn>
                  <a:cxn ang="f67">
                    <a:pos x="f143" y="f125"/>
                  </a:cxn>
                  <a:cxn ang="f67">
                    <a:pos x="f143" y="f142"/>
                  </a:cxn>
                  <a:cxn ang="f67">
                    <a:pos x="f143" y="f144"/>
                  </a:cxn>
                  <a:cxn ang="f67">
                    <a:pos x="f136" y="f145"/>
                  </a:cxn>
                  <a:cxn ang="f67">
                    <a:pos x="f146" y="f144"/>
                  </a:cxn>
                  <a:cxn ang="f67">
                    <a:pos x="f147" y="f144"/>
                  </a:cxn>
                  <a:cxn ang="f67">
                    <a:pos x="f124" y="f125"/>
                  </a:cxn>
                </a:cxnLst>
                <a:rect l="f120" t="f123" r="f121" b="f122"/>
                <a:pathLst>
                  <a:path w="20" h="25">
                    <a:moveTo>
                      <a:pt x="f5" y="f6"/>
                    </a:moveTo>
                    <a:cubicBezTo>
                      <a:pt x="f8" y="f9"/>
                      <a:pt x="f10" y="f11"/>
                      <a:pt x="f10" y="f12"/>
                    </a:cubicBezTo>
                    <a:cubicBezTo>
                      <a:pt x="f10" y="f13"/>
                      <a:pt x="f14" y="f13"/>
                      <a:pt x="f14" y="f13"/>
                    </a:cubicBezTo>
                    <a:cubicBezTo>
                      <a:pt x="f15" y="f12"/>
                      <a:pt x="f16" y="f17"/>
                      <a:pt x="f18" y="f19"/>
                    </a:cubicBezTo>
                    <a:cubicBezTo>
                      <a:pt x="f12" y="f20"/>
                      <a:pt x="f12" y="f9"/>
                      <a:pt x="f21" y="f22"/>
                    </a:cubicBezTo>
                    <a:cubicBezTo>
                      <a:pt x="f11" y="f23"/>
                      <a:pt x="f11" y="f23"/>
                      <a:pt x="f17" y="f13"/>
                    </a:cubicBezTo>
                    <a:cubicBezTo>
                      <a:pt x="f17" y="f18"/>
                      <a:pt x="f17" y="f13"/>
                      <a:pt x="f17" y="f18"/>
                    </a:cubicBezTo>
                    <a:cubicBezTo>
                      <a:pt x="f21" y="f15"/>
                      <a:pt x="f12" y="f10"/>
                      <a:pt x="f19" y="f8"/>
                    </a:cubicBezTo>
                    <a:cubicBezTo>
                      <a:pt x="f20" y="f5"/>
                      <a:pt x="f20" y="f24"/>
                      <a:pt x="f23" y="f16"/>
                    </a:cubicBezTo>
                    <a:cubicBezTo>
                      <a:pt x="f23" y="f12"/>
                      <a:pt x="f25" y="f19"/>
                      <a:pt x="f26" y="f20"/>
                    </a:cubicBezTo>
                    <a:cubicBezTo>
                      <a:pt x="f22" y="f25"/>
                      <a:pt x="f6" y="f9"/>
                      <a:pt x="f26" y="f22"/>
                    </a:cubicBezTo>
                    <a:cubicBezTo>
                      <a:pt x="f25" y="f6"/>
                      <a:pt x="f6" y="f27"/>
                      <a:pt x="f26" y="f28"/>
                    </a:cubicBezTo>
                    <a:cubicBezTo>
                      <a:pt x="f23" y="f29"/>
                      <a:pt x="f23" y="f30"/>
                      <a:pt x="f20" y="f6"/>
                    </a:cubicBezTo>
                    <a:cubicBezTo>
                      <a:pt x="f11" y="f30"/>
                      <a:pt x="f20" y="f27"/>
                      <a:pt x="f20" y="f28"/>
                    </a:cubicBezTo>
                    <a:cubicBezTo>
                      <a:pt x="f20" y="f28"/>
                      <a:pt x="f23" y="f29"/>
                      <a:pt x="f20" y="f7"/>
                    </a:cubicBezTo>
                    <a:cubicBezTo>
                      <a:pt x="f11" y="f7"/>
                      <a:pt x="f19" y="f7"/>
                      <a:pt x="f19" y="f29"/>
                    </a:cubicBezTo>
                    <a:cubicBezTo>
                      <a:pt x="f21" y="f28"/>
                      <a:pt x="f21" y="f28"/>
                      <a:pt x="f12" y="f7"/>
                    </a:cubicBezTo>
                    <a:cubicBezTo>
                      <a:pt x="f12" y="f7"/>
                      <a:pt x="f13" y="f7"/>
                      <a:pt x="f13" y="f7"/>
                    </a:cubicBezTo>
                    <a:cubicBezTo>
                      <a:pt x="f15" y="f28"/>
                      <a:pt x="f8" y="f29"/>
                      <a:pt x="f5" y="f6"/>
                    </a:cubicBezTo>
                    <a:close/>
                  </a:path>
                </a:pathLst>
              </a:custGeom>
              <a:solidFill>
                <a:srgbClr val="6723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106">
                <a:extLst>
                  <a:ext uri="{FF2B5EF4-FFF2-40B4-BE49-F238E27FC236}">
                    <a16:creationId xmlns:a16="http://schemas.microsoft.com/office/drawing/2014/main" id="{3CADD184-AD2E-D72A-B92A-F2074280DB0E}"/>
                  </a:ext>
                </a:extLst>
              </p:cNvPr>
              <p:cNvSpPr/>
              <p:nvPr/>
            </p:nvSpPr>
            <p:spPr>
              <a:xfrm>
                <a:off x="5040309" y="1724028"/>
                <a:ext cx="49213" cy="1365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6"/>
                  <a:gd name="f8" fmla="val 8"/>
                  <a:gd name="f9" fmla="val 6"/>
                  <a:gd name="f10" fmla="val 10"/>
                  <a:gd name="f11" fmla="val 5"/>
                  <a:gd name="f12" fmla="val 3"/>
                  <a:gd name="f13" fmla="val 2"/>
                  <a:gd name="f14" fmla="val 12"/>
                  <a:gd name="f15" fmla="val 4"/>
                  <a:gd name="f16" fmla="val 14"/>
                  <a:gd name="f17" fmla="val 17"/>
                  <a:gd name="f18" fmla="val 9"/>
                  <a:gd name="f19" fmla="val 21"/>
                  <a:gd name="f20" fmla="val 24"/>
                  <a:gd name="f21" fmla="val 27"/>
                  <a:gd name="f22" fmla="val 29"/>
                  <a:gd name="f23" fmla="val 31"/>
                  <a:gd name="f24" fmla="val 7"/>
                  <a:gd name="f25" fmla="val 32"/>
                  <a:gd name="f26" fmla="val 33"/>
                  <a:gd name="f27" fmla="val 16"/>
                  <a:gd name="f28" fmla="val 1"/>
                  <a:gd name="f29" fmla="+- 0 0 -90"/>
                  <a:gd name="f30" fmla="*/ f3 1 13"/>
                  <a:gd name="f31" fmla="*/ f4 1 36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3"/>
                  <a:gd name="f40" fmla="*/ f36 1 36"/>
                  <a:gd name="f41" fmla="*/ 8 f37 1"/>
                  <a:gd name="f42" fmla="*/ 6 f36 1"/>
                  <a:gd name="f43" fmla="*/ 10 f37 1"/>
                  <a:gd name="f44" fmla="*/ 2 f36 1"/>
                  <a:gd name="f45" fmla="*/ 13 f37 1"/>
                  <a:gd name="f46" fmla="*/ 17 f36 1"/>
                  <a:gd name="f47" fmla="*/ 9 f37 1"/>
                  <a:gd name="f48" fmla="*/ 27 f36 1"/>
                  <a:gd name="f49" fmla="*/ 7 f37 1"/>
                  <a:gd name="f50" fmla="*/ 32 f36 1"/>
                  <a:gd name="f51" fmla="*/ 0 f37 1"/>
                  <a:gd name="f52" fmla="*/ 33 f36 1"/>
                  <a:gd name="f53" fmla="*/ 4 f37 1"/>
                  <a:gd name="f54" fmla="*/ 7 f36 1"/>
                  <a:gd name="f55" fmla="*/ 4 f36 1"/>
                  <a:gd name="f56" fmla="*/ 5 f37 1"/>
                  <a:gd name="f57" fmla="*/ 0 f36 1"/>
                  <a:gd name="f58" fmla="+- f38 0 f1"/>
                  <a:gd name="f59" fmla="*/ f41 1 13"/>
                  <a:gd name="f60" fmla="*/ f42 1 36"/>
                  <a:gd name="f61" fmla="*/ f43 1 13"/>
                  <a:gd name="f62" fmla="*/ f44 1 36"/>
                  <a:gd name="f63" fmla="*/ f45 1 13"/>
                  <a:gd name="f64" fmla="*/ f46 1 36"/>
                  <a:gd name="f65" fmla="*/ f47 1 13"/>
                  <a:gd name="f66" fmla="*/ f48 1 36"/>
                  <a:gd name="f67" fmla="*/ f49 1 13"/>
                  <a:gd name="f68" fmla="*/ f50 1 36"/>
                  <a:gd name="f69" fmla="*/ f51 1 13"/>
                  <a:gd name="f70" fmla="*/ f52 1 36"/>
                  <a:gd name="f71" fmla="*/ f53 1 13"/>
                  <a:gd name="f72" fmla="*/ f54 1 36"/>
                  <a:gd name="f73" fmla="*/ f55 1 36"/>
                  <a:gd name="f74" fmla="*/ f56 1 13"/>
                  <a:gd name="f75" fmla="*/ f57 1 36"/>
                  <a:gd name="f76" fmla="*/ 0 1 f39"/>
                  <a:gd name="f77" fmla="*/ f33 1 f39"/>
                  <a:gd name="f78" fmla="*/ 0 1 f40"/>
                  <a:gd name="f79" fmla="*/ f34 1 f40"/>
                  <a:gd name="f80" fmla="*/ f59 1 f39"/>
                  <a:gd name="f81" fmla="*/ f60 1 f40"/>
                  <a:gd name="f82" fmla="*/ f61 1 f39"/>
                  <a:gd name="f83" fmla="*/ f62 1 f40"/>
                  <a:gd name="f84" fmla="*/ f63 1 f39"/>
                  <a:gd name="f85" fmla="*/ f64 1 f40"/>
                  <a:gd name="f86" fmla="*/ f65 1 f39"/>
                  <a:gd name="f87" fmla="*/ f66 1 f40"/>
                  <a:gd name="f88" fmla="*/ f67 1 f39"/>
                  <a:gd name="f89" fmla="*/ f68 1 f40"/>
                  <a:gd name="f90" fmla="*/ f69 1 f39"/>
                  <a:gd name="f91" fmla="*/ f70 1 f40"/>
                  <a:gd name="f92" fmla="*/ f71 1 f39"/>
                  <a:gd name="f93" fmla="*/ f72 1 f40"/>
                  <a:gd name="f94" fmla="*/ f73 1 f40"/>
                  <a:gd name="f95" fmla="*/ f74 1 f39"/>
                  <a:gd name="f96" fmla="*/ f75 1 f40"/>
                  <a:gd name="f97" fmla="*/ f76 f30 1"/>
                  <a:gd name="f98" fmla="*/ f77 f30 1"/>
                  <a:gd name="f99" fmla="*/ f79 f31 1"/>
                  <a:gd name="f100" fmla="*/ f78 f31 1"/>
                  <a:gd name="f101" fmla="*/ f80 f30 1"/>
                  <a:gd name="f102" fmla="*/ f81 f31 1"/>
                  <a:gd name="f103" fmla="*/ f82 f30 1"/>
                  <a:gd name="f104" fmla="*/ f83 f31 1"/>
                  <a:gd name="f105" fmla="*/ f84 f30 1"/>
                  <a:gd name="f106" fmla="*/ f85 f31 1"/>
                  <a:gd name="f107" fmla="*/ f86 f30 1"/>
                  <a:gd name="f108" fmla="*/ f87 f31 1"/>
                  <a:gd name="f109" fmla="*/ f88 f30 1"/>
                  <a:gd name="f110" fmla="*/ f89 f31 1"/>
                  <a:gd name="f111" fmla="*/ f90 f30 1"/>
                  <a:gd name="f112" fmla="*/ f91 f31 1"/>
                  <a:gd name="f113" fmla="*/ f92 f30 1"/>
                  <a:gd name="f114" fmla="*/ f93 f31 1"/>
                  <a:gd name="f115" fmla="*/ f94 f31 1"/>
                  <a:gd name="f116" fmla="*/ f95 f30 1"/>
                  <a:gd name="f117" fmla="*/ f96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2"/>
                  </a:cxn>
                  <a:cxn ang="f58">
                    <a:pos x="f103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113" y="f115"/>
                  </a:cxn>
                  <a:cxn ang="f58">
                    <a:pos x="f116" y="f117"/>
                  </a:cxn>
                  <a:cxn ang="f58">
                    <a:pos x="f109" y="f115"/>
                  </a:cxn>
                  <a:cxn ang="f58">
                    <a:pos x="f101" y="f102"/>
                  </a:cxn>
                </a:cxnLst>
                <a:rect l="f97" t="f100" r="f98" b="f99"/>
                <a:pathLst>
                  <a:path w="13" h="36">
                    <a:moveTo>
                      <a:pt x="f8" y="f9"/>
                    </a:moveTo>
                    <a:cubicBezTo>
                      <a:pt x="f10" y="f11"/>
                      <a:pt x="f8" y="f12"/>
                      <a:pt x="f10" y="f13"/>
                    </a:cubicBezTo>
                    <a:cubicBezTo>
                      <a:pt x="f6" y="f13"/>
                      <a:pt x="f14" y="f15"/>
                      <a:pt x="f6" y="f9"/>
                    </a:cubicBezTo>
                    <a:cubicBezTo>
                      <a:pt x="f14" y="f10"/>
                      <a:pt x="f10" y="f16"/>
                      <a:pt x="f10" y="f17"/>
                    </a:cubicBezTo>
                    <a:cubicBezTo>
                      <a:pt x="f18" y="f19"/>
                      <a:pt x="f8" y="f20"/>
                      <a:pt x="f18" y="f21"/>
                    </a:cubicBezTo>
                    <a:cubicBezTo>
                      <a:pt x="f18" y="f22"/>
                      <a:pt x="f18" y="f23"/>
                      <a:pt x="f24" y="f25"/>
                    </a:cubicBezTo>
                    <a:cubicBezTo>
                      <a:pt x="f11" y="f26"/>
                      <a:pt x="f12" y="f7"/>
                      <a:pt x="f5" y="f26"/>
                    </a:cubicBezTo>
                    <a:cubicBezTo>
                      <a:pt x="f13" y="f20"/>
                      <a:pt x="f11" y="f27"/>
                      <a:pt x="f15" y="f24"/>
                    </a:cubicBezTo>
                    <a:cubicBezTo>
                      <a:pt x="f15" y="f9"/>
                      <a:pt x="f15" y="f11"/>
                      <a:pt x="f15" y="f15"/>
                    </a:cubicBezTo>
                    <a:cubicBezTo>
                      <a:pt x="f15" y="f12"/>
                      <a:pt x="f12" y="f28"/>
                      <a:pt x="f11" y="f5"/>
                    </a:cubicBezTo>
                    <a:cubicBezTo>
                      <a:pt x="f24" y="f5"/>
                      <a:pt x="f24" y="f13"/>
                      <a:pt x="f24" y="f15"/>
                    </a:cubicBezTo>
                    <a:cubicBezTo>
                      <a:pt x="f24" y="f11"/>
                      <a:pt x="f24" y="f11"/>
                      <a:pt x="f8" y="f9"/>
                    </a:cubicBezTo>
                    <a:close/>
                  </a:path>
                </a:pathLst>
              </a:custGeom>
              <a:solidFill>
                <a:srgbClr val="C2BCB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107">
                <a:extLst>
                  <a:ext uri="{FF2B5EF4-FFF2-40B4-BE49-F238E27FC236}">
                    <a16:creationId xmlns:a16="http://schemas.microsoft.com/office/drawing/2014/main" id="{0A9C5C7D-76F9-F0DA-3337-33904E28AB0F}"/>
                  </a:ext>
                </a:extLst>
              </p:cNvPr>
              <p:cNvSpPr/>
              <p:nvPr/>
            </p:nvSpPr>
            <p:spPr>
              <a:xfrm>
                <a:off x="4554534" y="2247896"/>
                <a:ext cx="93661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17"/>
                  <a:gd name="f8" fmla="val 8"/>
                  <a:gd name="f9" fmla="val 1"/>
                  <a:gd name="f10" fmla="val 12"/>
                  <a:gd name="f11" fmla="val 2"/>
                  <a:gd name="f12" fmla="val 15"/>
                  <a:gd name="f13" fmla="val 4"/>
                  <a:gd name="f14" fmla="val 19"/>
                  <a:gd name="f15" fmla="val 18"/>
                  <a:gd name="f16" fmla="val 10"/>
                  <a:gd name="f17" fmla="val 23"/>
                  <a:gd name="f18" fmla="val 24"/>
                  <a:gd name="f19" fmla="val 13"/>
                  <a:gd name="f20" fmla="val 14"/>
                  <a:gd name="f21" fmla="val 16"/>
                  <a:gd name="f22" fmla="val 22"/>
                  <a:gd name="f23" fmla="val 21"/>
                  <a:gd name="f24" fmla="val 20"/>
                  <a:gd name="f25" fmla="val 9"/>
                  <a:gd name="f26" fmla="val 11"/>
                  <a:gd name="f27" fmla="val 7"/>
                  <a:gd name="f28" fmla="val 6"/>
                  <a:gd name="f29" fmla="val 3"/>
                  <a:gd name="f30" fmla="val 5"/>
                  <a:gd name="f31" fmla="+- 0 0 -90"/>
                  <a:gd name="f32" fmla="*/ f3 1 25"/>
                  <a:gd name="f33" fmla="*/ f4 1 17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5"/>
                  <a:gd name="f42" fmla="*/ f38 1 17"/>
                  <a:gd name="f43" fmla="*/ 8 f39 1"/>
                  <a:gd name="f44" fmla="*/ 1 f38 1"/>
                  <a:gd name="f45" fmla="*/ 19 f39 1"/>
                  <a:gd name="f46" fmla="*/ 4 f38 1"/>
                  <a:gd name="f47" fmla="*/ 23 f39 1"/>
                  <a:gd name="f48" fmla="*/ 12 f38 1"/>
                  <a:gd name="f49" fmla="*/ 24 f39 1"/>
                  <a:gd name="f50" fmla="*/ 14 f38 1"/>
                  <a:gd name="f51" fmla="*/ 22 f39 1"/>
                  <a:gd name="f52" fmla="*/ 15 f38 1"/>
                  <a:gd name="f53" fmla="*/ 20 f39 1"/>
                  <a:gd name="f54" fmla="*/ 16 f38 1"/>
                  <a:gd name="f55" fmla="*/ 18 f39 1"/>
                  <a:gd name="f56" fmla="*/ 17 f38 1"/>
                  <a:gd name="f57" fmla="*/ 13 f39 1"/>
                  <a:gd name="f58" fmla="*/ 0 f39 1"/>
                  <a:gd name="f59" fmla="*/ 13 f38 1"/>
                  <a:gd name="f60" fmla="*/ 12 f39 1"/>
                  <a:gd name="f61" fmla="*/ 9 f38 1"/>
                  <a:gd name="f62" fmla="*/ 6 f39 1"/>
                  <a:gd name="f63" fmla="*/ 8 f38 1"/>
                  <a:gd name="f64" fmla="*/ 3 f39 1"/>
                  <a:gd name="f65" fmla="*/ 5 f38 1"/>
                  <a:gd name="f66" fmla="*/ 7 f38 1"/>
                  <a:gd name="f67" fmla="*/ 4 f39 1"/>
                  <a:gd name="f68" fmla="*/ 2 f38 1"/>
                  <a:gd name="f69" fmla="+- f40 0 f1"/>
                  <a:gd name="f70" fmla="*/ f43 1 25"/>
                  <a:gd name="f71" fmla="*/ f44 1 17"/>
                  <a:gd name="f72" fmla="*/ f45 1 25"/>
                  <a:gd name="f73" fmla="*/ f46 1 17"/>
                  <a:gd name="f74" fmla="*/ f47 1 25"/>
                  <a:gd name="f75" fmla="*/ f48 1 17"/>
                  <a:gd name="f76" fmla="*/ f49 1 25"/>
                  <a:gd name="f77" fmla="*/ f50 1 17"/>
                  <a:gd name="f78" fmla="*/ f51 1 25"/>
                  <a:gd name="f79" fmla="*/ f52 1 17"/>
                  <a:gd name="f80" fmla="*/ f53 1 25"/>
                  <a:gd name="f81" fmla="*/ f54 1 17"/>
                  <a:gd name="f82" fmla="*/ f55 1 25"/>
                  <a:gd name="f83" fmla="*/ f56 1 17"/>
                  <a:gd name="f84" fmla="*/ f57 1 25"/>
                  <a:gd name="f85" fmla="*/ f58 1 25"/>
                  <a:gd name="f86" fmla="*/ f59 1 17"/>
                  <a:gd name="f87" fmla="*/ f60 1 25"/>
                  <a:gd name="f88" fmla="*/ f61 1 17"/>
                  <a:gd name="f89" fmla="*/ f62 1 25"/>
                  <a:gd name="f90" fmla="*/ f63 1 17"/>
                  <a:gd name="f91" fmla="*/ f64 1 25"/>
                  <a:gd name="f92" fmla="*/ f65 1 17"/>
                  <a:gd name="f93" fmla="*/ f66 1 17"/>
                  <a:gd name="f94" fmla="*/ f67 1 25"/>
                  <a:gd name="f95" fmla="*/ f68 1 17"/>
                  <a:gd name="f96" fmla="*/ 0 1 f41"/>
                  <a:gd name="f97" fmla="*/ f35 1 f41"/>
                  <a:gd name="f98" fmla="*/ 0 1 f42"/>
                  <a:gd name="f99" fmla="*/ f36 1 f42"/>
                  <a:gd name="f100" fmla="*/ f70 1 f41"/>
                  <a:gd name="f101" fmla="*/ f71 1 f42"/>
                  <a:gd name="f102" fmla="*/ f72 1 f41"/>
                  <a:gd name="f103" fmla="*/ f73 1 f42"/>
                  <a:gd name="f104" fmla="*/ f74 1 f41"/>
                  <a:gd name="f105" fmla="*/ f75 1 f42"/>
                  <a:gd name="f106" fmla="*/ f76 1 f41"/>
                  <a:gd name="f107" fmla="*/ f77 1 f42"/>
                  <a:gd name="f108" fmla="*/ f78 1 f41"/>
                  <a:gd name="f109" fmla="*/ f79 1 f42"/>
                  <a:gd name="f110" fmla="*/ f80 1 f41"/>
                  <a:gd name="f111" fmla="*/ f81 1 f42"/>
                  <a:gd name="f112" fmla="*/ f82 1 f41"/>
                  <a:gd name="f113" fmla="*/ f83 1 f42"/>
                  <a:gd name="f114" fmla="*/ f84 1 f41"/>
                  <a:gd name="f115" fmla="*/ f85 1 f41"/>
                  <a:gd name="f116" fmla="*/ f86 1 f42"/>
                  <a:gd name="f117" fmla="*/ f87 1 f41"/>
                  <a:gd name="f118" fmla="*/ f88 1 f42"/>
                  <a:gd name="f119" fmla="*/ f89 1 f41"/>
                  <a:gd name="f120" fmla="*/ f90 1 f42"/>
                  <a:gd name="f121" fmla="*/ f91 1 f41"/>
                  <a:gd name="f122" fmla="*/ f92 1 f42"/>
                  <a:gd name="f123" fmla="*/ f93 1 f42"/>
                  <a:gd name="f124" fmla="*/ f94 1 f41"/>
                  <a:gd name="f125" fmla="*/ f95 1 f42"/>
                  <a:gd name="f126" fmla="*/ f96 f32 1"/>
                  <a:gd name="f127" fmla="*/ f97 f32 1"/>
                  <a:gd name="f128" fmla="*/ f99 f33 1"/>
                  <a:gd name="f129" fmla="*/ f98 f33 1"/>
                  <a:gd name="f130" fmla="*/ f100 f32 1"/>
                  <a:gd name="f131" fmla="*/ f101 f33 1"/>
                  <a:gd name="f132" fmla="*/ f102 f32 1"/>
                  <a:gd name="f133" fmla="*/ f103 f33 1"/>
                  <a:gd name="f134" fmla="*/ f104 f32 1"/>
                  <a:gd name="f135" fmla="*/ f105 f33 1"/>
                  <a:gd name="f136" fmla="*/ f106 f32 1"/>
                  <a:gd name="f137" fmla="*/ f107 f33 1"/>
                  <a:gd name="f138" fmla="*/ f108 f32 1"/>
                  <a:gd name="f139" fmla="*/ f109 f33 1"/>
                  <a:gd name="f140" fmla="*/ f110 f32 1"/>
                  <a:gd name="f141" fmla="*/ f111 f33 1"/>
                  <a:gd name="f142" fmla="*/ f112 f32 1"/>
                  <a:gd name="f143" fmla="*/ f113 f33 1"/>
                  <a:gd name="f144" fmla="*/ f114 f32 1"/>
                  <a:gd name="f145" fmla="*/ f115 f32 1"/>
                  <a:gd name="f146" fmla="*/ f116 f33 1"/>
                  <a:gd name="f147" fmla="*/ f117 f32 1"/>
                  <a:gd name="f148" fmla="*/ f118 f33 1"/>
                  <a:gd name="f149" fmla="*/ f119 f32 1"/>
                  <a:gd name="f150" fmla="*/ f120 f33 1"/>
                  <a:gd name="f151" fmla="*/ f121 f32 1"/>
                  <a:gd name="f152" fmla="*/ f122 f33 1"/>
                  <a:gd name="f153" fmla="*/ f123 f33 1"/>
                  <a:gd name="f154" fmla="*/ f124 f32 1"/>
                  <a:gd name="f155" fmla="*/ f12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30" y="f131"/>
                  </a:cxn>
                  <a:cxn ang="f69">
                    <a:pos x="f132" y="f133"/>
                  </a:cxn>
                  <a:cxn ang="f69">
                    <a:pos x="f134" y="f135"/>
                  </a:cxn>
                  <a:cxn ang="f69">
                    <a:pos x="f136" y="f137"/>
                  </a:cxn>
                  <a:cxn ang="f69">
                    <a:pos x="f138" y="f139"/>
                  </a:cxn>
                  <a:cxn ang="f69">
                    <a:pos x="f140" y="f141"/>
                  </a:cxn>
                  <a:cxn ang="f69">
                    <a:pos x="f142" y="f143"/>
                  </a:cxn>
                  <a:cxn ang="f69">
                    <a:pos x="f144" y="f143"/>
                  </a:cxn>
                  <a:cxn ang="f69">
                    <a:pos x="f144" y="f143"/>
                  </a:cxn>
                  <a:cxn ang="f69">
                    <a:pos x="f145" y="f146"/>
                  </a:cxn>
                  <a:cxn ang="f69">
                    <a:pos x="f147" y="f146"/>
                  </a:cxn>
                  <a:cxn ang="f69">
                    <a:pos x="f145" y="f148"/>
                  </a:cxn>
                  <a:cxn ang="f69">
                    <a:pos x="f147" y="f148"/>
                  </a:cxn>
                  <a:cxn ang="f69">
                    <a:pos x="f149" y="f150"/>
                  </a:cxn>
                  <a:cxn ang="f69">
                    <a:pos x="f151" y="f152"/>
                  </a:cxn>
                  <a:cxn ang="f69">
                    <a:pos x="f149" y="f133"/>
                  </a:cxn>
                  <a:cxn ang="f69">
                    <a:pos x="f144" y="f153"/>
                  </a:cxn>
                  <a:cxn ang="f69">
                    <a:pos x="f154" y="f155"/>
                  </a:cxn>
                  <a:cxn ang="f69">
                    <a:pos x="f130" y="f131"/>
                  </a:cxn>
                </a:cxnLst>
                <a:rect l="f126" t="f129" r="f127" b="f128"/>
                <a:pathLst>
                  <a:path w="25" h="17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8"/>
                      <a:pt x="f14" y="f16"/>
                      <a:pt x="f17" y="f10"/>
                    </a:cubicBezTo>
                    <a:cubicBezTo>
                      <a:pt x="f18" y="f10"/>
                      <a:pt x="f6" y="f19"/>
                      <a:pt x="f18" y="f20"/>
                    </a:cubicBezTo>
                    <a:cubicBezTo>
                      <a:pt x="f18" y="f21"/>
                      <a:pt x="f17" y="f12"/>
                      <a:pt x="f22" y="f12"/>
                    </a:cubicBezTo>
                    <a:cubicBezTo>
                      <a:pt x="f23" y="f12"/>
                      <a:pt x="f15" y="f10"/>
                      <a:pt x="f24" y="f21"/>
                    </a:cubicBezTo>
                    <a:cubicBezTo>
                      <a:pt x="f24" y="f7"/>
                      <a:pt x="f14" y="f7"/>
                      <a:pt x="f15" y="f7"/>
                    </a:cubicBezTo>
                    <a:cubicBezTo>
                      <a:pt x="f21" y="f7"/>
                      <a:pt x="f12" y="f7"/>
                      <a:pt x="f19" y="f7"/>
                    </a:cubicBezTo>
                    <a:cubicBezTo>
                      <a:pt x="f19" y="f7"/>
                      <a:pt x="f19" y="f7"/>
                      <a:pt x="f19" y="f7"/>
                    </a:cubicBezTo>
                    <a:cubicBezTo>
                      <a:pt x="f25" y="f20"/>
                      <a:pt x="f13" y="f20"/>
                      <a:pt x="f5" y="f19"/>
                    </a:cubicBezTo>
                    <a:cubicBezTo>
                      <a:pt x="f13" y="f26"/>
                      <a:pt x="f27" y="f19"/>
                      <a:pt x="f10" y="f19"/>
                    </a:cubicBezTo>
                    <a:cubicBezTo>
                      <a:pt x="f8" y="f16"/>
                      <a:pt x="f13" y="f26"/>
                      <a:pt x="f5" y="f25"/>
                    </a:cubicBezTo>
                    <a:cubicBezTo>
                      <a:pt x="f13" y="f27"/>
                      <a:pt x="f8" y="f16"/>
                      <a:pt x="f10" y="f25"/>
                    </a:cubicBezTo>
                    <a:cubicBezTo>
                      <a:pt x="f16" y="f8"/>
                      <a:pt x="f8" y="f8"/>
                      <a:pt x="f28" y="f8"/>
                    </a:cubicBezTo>
                    <a:cubicBezTo>
                      <a:pt x="f13" y="f8"/>
                      <a:pt x="f29" y="f27"/>
                      <a:pt x="f29" y="f30"/>
                    </a:cubicBezTo>
                    <a:cubicBezTo>
                      <a:pt x="f29" y="f29"/>
                      <a:pt x="f30" y="f13"/>
                      <a:pt x="f28" y="f13"/>
                    </a:cubicBezTo>
                    <a:cubicBezTo>
                      <a:pt x="f8" y="f30"/>
                      <a:pt x="f16" y="f28"/>
                      <a:pt x="f19" y="f27"/>
                    </a:cubicBezTo>
                    <a:cubicBezTo>
                      <a:pt x="f16" y="f29"/>
                      <a:pt x="f27" y="f29"/>
                      <a:pt x="f13" y="f11"/>
                    </a:cubicBezTo>
                    <a:cubicBezTo>
                      <a:pt x="f28" y="f5"/>
                      <a:pt x="f27" y="f9"/>
                      <a:pt x="f8" y="f9"/>
                    </a:cubicBezTo>
                    <a:close/>
                  </a:path>
                </a:pathLst>
              </a:custGeom>
              <a:solidFill>
                <a:srgbClr val="2B3D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108">
                <a:extLst>
                  <a:ext uri="{FF2B5EF4-FFF2-40B4-BE49-F238E27FC236}">
                    <a16:creationId xmlns:a16="http://schemas.microsoft.com/office/drawing/2014/main" id="{E2AC6E32-46CA-0BC7-BB12-DC18CAD3B32A}"/>
                  </a:ext>
                </a:extLst>
              </p:cNvPr>
              <p:cNvSpPr/>
              <p:nvPr/>
            </p:nvSpPr>
            <p:spPr>
              <a:xfrm>
                <a:off x="4310060" y="2492380"/>
                <a:ext cx="115891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8"/>
                  <a:gd name="f8" fmla="val 14"/>
                  <a:gd name="f9" fmla="val 17"/>
                  <a:gd name="f10" fmla="val 15"/>
                  <a:gd name="f11" fmla="val 18"/>
                  <a:gd name="f12" fmla="val 11"/>
                  <a:gd name="f13" fmla="val 21"/>
                  <a:gd name="f14" fmla="val 10"/>
                  <a:gd name="f15" fmla="val 9"/>
                  <a:gd name="f16" fmla="val 16"/>
                  <a:gd name="f17" fmla="val 13"/>
                  <a:gd name="f18" fmla="val 12"/>
                  <a:gd name="f19" fmla="val 20"/>
                  <a:gd name="f20" fmla="val 8"/>
                  <a:gd name="f21" fmla="val 22"/>
                  <a:gd name="f22" fmla="val 7"/>
                  <a:gd name="f23" fmla="val 2"/>
                  <a:gd name="f24" fmla="val 25"/>
                  <a:gd name="f25" fmla="val 5"/>
                  <a:gd name="f26" fmla="val 3"/>
                  <a:gd name="f27" fmla="val 24"/>
                  <a:gd name="f28" fmla="val 26"/>
                  <a:gd name="f29" fmla="val 27"/>
                  <a:gd name="f30" fmla="val 1"/>
                  <a:gd name="f31" fmla="val 29"/>
                  <a:gd name="f32" fmla="val 4"/>
                  <a:gd name="f33" fmla="val 19"/>
                  <a:gd name="f34" fmla="val 23"/>
                  <a:gd name="f35" fmla="+- 0 0 -90"/>
                  <a:gd name="f36" fmla="*/ f3 1 31"/>
                  <a:gd name="f37" fmla="*/ f4 1 28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1"/>
                  <a:gd name="f46" fmla="*/ f42 1 28"/>
                  <a:gd name="f47" fmla="*/ 14 f43 1"/>
                  <a:gd name="f48" fmla="*/ 17 f42 1"/>
                  <a:gd name="f49" fmla="*/ 21 f43 1"/>
                  <a:gd name="f50" fmla="*/ 10 f42 1"/>
                  <a:gd name="f51" fmla="*/ 13 f43 1"/>
                  <a:gd name="f52" fmla="*/ 12 f42 1"/>
                  <a:gd name="f53" fmla="*/ 20 f43 1"/>
                  <a:gd name="f54" fmla="*/ 8 f42 1"/>
                  <a:gd name="f55" fmla="*/ 25 f43 1"/>
                  <a:gd name="f56" fmla="*/ 5 f42 1"/>
                  <a:gd name="f57" fmla="*/ 24 f43 1"/>
                  <a:gd name="f58" fmla="*/ 0 f42 1"/>
                  <a:gd name="f59" fmla="*/ 27 f43 1"/>
                  <a:gd name="f60" fmla="*/ 1 f42 1"/>
                  <a:gd name="f61" fmla="*/ 29 f43 1"/>
                  <a:gd name="f62" fmla="*/ 4 f42 1"/>
                  <a:gd name="f63" fmla="*/ 18 f43 1"/>
                  <a:gd name="f64" fmla="*/ 20 f42 1"/>
                  <a:gd name="f65" fmla="*/ 17 f43 1"/>
                  <a:gd name="f66" fmla="*/ 16 f42 1"/>
                  <a:gd name="f67" fmla="*/ 3 f43 1"/>
                  <a:gd name="f68" fmla="*/ 26 f42 1"/>
                  <a:gd name="f69" fmla="*/ 0 f43 1"/>
                  <a:gd name="f70" fmla="*/ 2 f43 1"/>
                  <a:gd name="f71" fmla="*/ 24 f42 1"/>
                  <a:gd name="f72" fmla="*/ 7 f43 1"/>
                  <a:gd name="f73" fmla="*/ 23 f42 1"/>
                  <a:gd name="f74" fmla="+- f44 0 f1"/>
                  <a:gd name="f75" fmla="*/ f47 1 31"/>
                  <a:gd name="f76" fmla="*/ f48 1 28"/>
                  <a:gd name="f77" fmla="*/ f49 1 31"/>
                  <a:gd name="f78" fmla="*/ f50 1 28"/>
                  <a:gd name="f79" fmla="*/ f51 1 31"/>
                  <a:gd name="f80" fmla="*/ f52 1 28"/>
                  <a:gd name="f81" fmla="*/ f53 1 31"/>
                  <a:gd name="f82" fmla="*/ f54 1 28"/>
                  <a:gd name="f83" fmla="*/ f55 1 31"/>
                  <a:gd name="f84" fmla="*/ f56 1 28"/>
                  <a:gd name="f85" fmla="*/ f57 1 31"/>
                  <a:gd name="f86" fmla="*/ f58 1 28"/>
                  <a:gd name="f87" fmla="*/ f59 1 31"/>
                  <a:gd name="f88" fmla="*/ f60 1 28"/>
                  <a:gd name="f89" fmla="*/ f61 1 31"/>
                  <a:gd name="f90" fmla="*/ f62 1 28"/>
                  <a:gd name="f91" fmla="*/ f63 1 31"/>
                  <a:gd name="f92" fmla="*/ f64 1 28"/>
                  <a:gd name="f93" fmla="*/ f65 1 31"/>
                  <a:gd name="f94" fmla="*/ f66 1 28"/>
                  <a:gd name="f95" fmla="*/ f67 1 31"/>
                  <a:gd name="f96" fmla="*/ f68 1 28"/>
                  <a:gd name="f97" fmla="*/ f69 1 31"/>
                  <a:gd name="f98" fmla="*/ f70 1 31"/>
                  <a:gd name="f99" fmla="*/ f71 1 28"/>
                  <a:gd name="f100" fmla="*/ f72 1 31"/>
                  <a:gd name="f101" fmla="*/ f73 1 28"/>
                  <a:gd name="f102" fmla="*/ 0 1 f45"/>
                  <a:gd name="f103" fmla="*/ f39 1 f45"/>
                  <a:gd name="f104" fmla="*/ 0 1 f46"/>
                  <a:gd name="f105" fmla="*/ f40 1 f46"/>
                  <a:gd name="f106" fmla="*/ f75 1 f45"/>
                  <a:gd name="f107" fmla="*/ f76 1 f46"/>
                  <a:gd name="f108" fmla="*/ f77 1 f45"/>
                  <a:gd name="f109" fmla="*/ f78 1 f46"/>
                  <a:gd name="f110" fmla="*/ f79 1 f45"/>
                  <a:gd name="f111" fmla="*/ f80 1 f46"/>
                  <a:gd name="f112" fmla="*/ f81 1 f45"/>
                  <a:gd name="f113" fmla="*/ f82 1 f46"/>
                  <a:gd name="f114" fmla="*/ f83 1 f45"/>
                  <a:gd name="f115" fmla="*/ f84 1 f46"/>
                  <a:gd name="f116" fmla="*/ f85 1 f45"/>
                  <a:gd name="f117" fmla="*/ f86 1 f46"/>
                  <a:gd name="f118" fmla="*/ f87 1 f45"/>
                  <a:gd name="f119" fmla="*/ f88 1 f46"/>
                  <a:gd name="f120" fmla="*/ f89 1 f45"/>
                  <a:gd name="f121" fmla="*/ f90 1 f46"/>
                  <a:gd name="f122" fmla="*/ f91 1 f45"/>
                  <a:gd name="f123" fmla="*/ f92 1 f46"/>
                  <a:gd name="f124" fmla="*/ f93 1 f45"/>
                  <a:gd name="f125" fmla="*/ f94 1 f46"/>
                  <a:gd name="f126" fmla="*/ f95 1 f45"/>
                  <a:gd name="f127" fmla="*/ f96 1 f46"/>
                  <a:gd name="f128" fmla="*/ f97 1 f45"/>
                  <a:gd name="f129" fmla="*/ f98 1 f45"/>
                  <a:gd name="f130" fmla="*/ f99 1 f46"/>
                  <a:gd name="f131" fmla="*/ f100 1 f45"/>
                  <a:gd name="f132" fmla="*/ f101 1 f46"/>
                  <a:gd name="f133" fmla="*/ f102 f36 1"/>
                  <a:gd name="f134" fmla="*/ f103 f36 1"/>
                  <a:gd name="f135" fmla="*/ f105 f37 1"/>
                  <a:gd name="f136" fmla="*/ f104 f37 1"/>
                  <a:gd name="f137" fmla="*/ f106 f36 1"/>
                  <a:gd name="f138" fmla="*/ f107 f37 1"/>
                  <a:gd name="f139" fmla="*/ f108 f36 1"/>
                  <a:gd name="f140" fmla="*/ f109 f37 1"/>
                  <a:gd name="f141" fmla="*/ f110 f36 1"/>
                  <a:gd name="f142" fmla="*/ f111 f37 1"/>
                  <a:gd name="f143" fmla="*/ f112 f36 1"/>
                  <a:gd name="f144" fmla="*/ f113 f37 1"/>
                  <a:gd name="f145" fmla="*/ f114 f36 1"/>
                  <a:gd name="f146" fmla="*/ f115 f37 1"/>
                  <a:gd name="f147" fmla="*/ f116 f36 1"/>
                  <a:gd name="f148" fmla="*/ f117 f37 1"/>
                  <a:gd name="f149" fmla="*/ f118 f36 1"/>
                  <a:gd name="f150" fmla="*/ f119 f37 1"/>
                  <a:gd name="f151" fmla="*/ f120 f36 1"/>
                  <a:gd name="f152" fmla="*/ f121 f37 1"/>
                  <a:gd name="f153" fmla="*/ f122 f36 1"/>
                  <a:gd name="f154" fmla="*/ f123 f37 1"/>
                  <a:gd name="f155" fmla="*/ f124 f36 1"/>
                  <a:gd name="f156" fmla="*/ f125 f37 1"/>
                  <a:gd name="f157" fmla="*/ f126 f36 1"/>
                  <a:gd name="f158" fmla="*/ f127 f37 1"/>
                  <a:gd name="f159" fmla="*/ f128 f36 1"/>
                  <a:gd name="f160" fmla="*/ f129 f36 1"/>
                  <a:gd name="f161" fmla="*/ f130 f37 1"/>
                  <a:gd name="f162" fmla="*/ f131 f36 1"/>
                  <a:gd name="f163" fmla="*/ f132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37" y="f138"/>
                  </a:cxn>
                  <a:cxn ang="f74">
                    <a:pos x="f139" y="f140"/>
                  </a:cxn>
                  <a:cxn ang="f74">
                    <a:pos x="f141" y="f142"/>
                  </a:cxn>
                  <a:cxn ang="f74">
                    <a:pos x="f143" y="f144"/>
                  </a:cxn>
                  <a:cxn ang="f74">
                    <a:pos x="f145" y="f146"/>
                  </a:cxn>
                  <a:cxn ang="f74">
                    <a:pos x="f147" y="f148"/>
                  </a:cxn>
                  <a:cxn ang="f74">
                    <a:pos x="f149" y="f150"/>
                  </a:cxn>
                  <a:cxn ang="f74">
                    <a:pos x="f151" y="f152"/>
                  </a:cxn>
                  <a:cxn ang="f74">
                    <a:pos x="f153" y="f154"/>
                  </a:cxn>
                  <a:cxn ang="f74">
                    <a:pos x="f155" y="f156"/>
                  </a:cxn>
                  <a:cxn ang="f74">
                    <a:pos x="f157" y="f158"/>
                  </a:cxn>
                  <a:cxn ang="f74">
                    <a:pos x="f159" y="f158"/>
                  </a:cxn>
                  <a:cxn ang="f74">
                    <a:pos x="f160" y="f161"/>
                  </a:cxn>
                  <a:cxn ang="f74">
                    <a:pos x="f162" y="f163"/>
                  </a:cxn>
                  <a:cxn ang="f74">
                    <a:pos x="f137" y="f138"/>
                  </a:cxn>
                </a:cxnLst>
                <a:rect l="f133" t="f136" r="f134" b="f135"/>
                <a:pathLst>
                  <a:path w="31" h="28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1" y="f15"/>
                      <a:pt x="f16" y="f14"/>
                      <a:pt x="f17" y="f18"/>
                    </a:cubicBezTo>
                    <a:cubicBezTo>
                      <a:pt x="f8" y="f15"/>
                      <a:pt x="f8" y="f15"/>
                      <a:pt x="f19" y="f20"/>
                    </a:cubicBezTo>
                    <a:cubicBezTo>
                      <a:pt x="f21" y="f22"/>
                      <a:pt x="f13" y="f23"/>
                      <a:pt x="f24" y="f25"/>
                    </a:cubicBezTo>
                    <a:cubicBezTo>
                      <a:pt x="f24" y="f26"/>
                      <a:pt x="f27" y="f23"/>
                      <a:pt x="f27" y="f5"/>
                    </a:cubicBezTo>
                    <a:cubicBezTo>
                      <a:pt x="f24" y="f5"/>
                      <a:pt x="f28" y="f5"/>
                      <a:pt x="f29" y="f30"/>
                    </a:cubicBezTo>
                    <a:cubicBezTo>
                      <a:pt x="f31" y="f30"/>
                      <a:pt x="f6" y="f30"/>
                      <a:pt x="f31" y="f32"/>
                    </a:cubicBezTo>
                    <a:cubicBezTo>
                      <a:pt x="f28" y="f14"/>
                      <a:pt x="f27" y="f16"/>
                      <a:pt x="f11" y="f19"/>
                    </a:cubicBezTo>
                    <a:cubicBezTo>
                      <a:pt x="f16" y="f33"/>
                      <a:pt x="f11" y="f9"/>
                      <a:pt x="f9" y="f16"/>
                    </a:cubicBezTo>
                    <a:cubicBezTo>
                      <a:pt x="f8" y="f21"/>
                      <a:pt x="f14" y="f24"/>
                      <a:pt x="f26" y="f28"/>
                    </a:cubicBezTo>
                    <a:cubicBezTo>
                      <a:pt x="f23" y="f29"/>
                      <a:pt x="f30" y="f7"/>
                      <a:pt x="f5" y="f28"/>
                    </a:cubicBezTo>
                    <a:cubicBezTo>
                      <a:pt x="f5" y="f24"/>
                      <a:pt x="f30" y="f27"/>
                      <a:pt x="f23" y="f27"/>
                    </a:cubicBezTo>
                    <a:cubicBezTo>
                      <a:pt x="f32" y="f34"/>
                      <a:pt x="f25" y="f34"/>
                      <a:pt x="f22" y="f34"/>
                    </a:cubicBezTo>
                    <a:cubicBezTo>
                      <a:pt x="f12" y="f34"/>
                      <a:pt x="f17" y="f13"/>
                      <a:pt x="f8" y="f9"/>
                    </a:cubicBezTo>
                    <a:close/>
                  </a:path>
                </a:pathLst>
              </a:custGeom>
              <a:solidFill>
                <a:srgbClr val="723A4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109">
                <a:extLst>
                  <a:ext uri="{FF2B5EF4-FFF2-40B4-BE49-F238E27FC236}">
                    <a16:creationId xmlns:a16="http://schemas.microsoft.com/office/drawing/2014/main" id="{0631C5F1-74E7-9EA2-D43C-954BA6CBB79D}"/>
                  </a:ext>
                </a:extLst>
              </p:cNvPr>
              <p:cNvSpPr/>
              <p:nvPr/>
            </p:nvSpPr>
            <p:spPr>
              <a:xfrm>
                <a:off x="3333746" y="2811459"/>
                <a:ext cx="46040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9"/>
                  <a:gd name="f8" fmla="val 6"/>
                  <a:gd name="f9" fmla="val 4"/>
                  <a:gd name="f10" fmla="val 2"/>
                  <a:gd name="f11" fmla="val 37"/>
                  <a:gd name="f12" fmla="val 29"/>
                  <a:gd name="f13" fmla="val 21"/>
                  <a:gd name="f14" fmla="val 3"/>
                  <a:gd name="f15" fmla="val 14"/>
                  <a:gd name="f16" fmla="val 13"/>
                  <a:gd name="f17" fmla="val 11"/>
                  <a:gd name="f18" fmla="val 10"/>
                  <a:gd name="f19" fmla="val 16"/>
                  <a:gd name="f20" fmla="val 20"/>
                  <a:gd name="f21" fmla="val 7"/>
                  <a:gd name="f22" fmla="val 8"/>
                  <a:gd name="f23" fmla="val 9"/>
                  <a:gd name="f24" fmla="val 1"/>
                  <a:gd name="f25" fmla="val 18"/>
                  <a:gd name="f26" fmla="val 25"/>
                  <a:gd name="f27" fmla="val 28"/>
                  <a:gd name="f28" fmla="val 32"/>
                  <a:gd name="f29" fmla="val 36"/>
                  <a:gd name="f30" fmla="+- 0 0 -90"/>
                  <a:gd name="f31" fmla="*/ f3 1 12"/>
                  <a:gd name="f32" fmla="*/ f4 1 39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2"/>
                  <a:gd name="f41" fmla="*/ f37 1 39"/>
                  <a:gd name="f42" fmla="*/ 6 f38 1"/>
                  <a:gd name="f43" fmla="*/ 39 f37 1"/>
                  <a:gd name="f44" fmla="*/ 2 f38 1"/>
                  <a:gd name="f45" fmla="*/ 37 f37 1"/>
                  <a:gd name="f46" fmla="*/ 3 f38 1"/>
                  <a:gd name="f47" fmla="*/ 14 f37 1"/>
                  <a:gd name="f48" fmla="*/ 4 f38 1"/>
                  <a:gd name="f49" fmla="*/ 10 f37 1"/>
                  <a:gd name="f50" fmla="*/ 20 f37 1"/>
                  <a:gd name="f51" fmla="*/ 9 f38 1"/>
                  <a:gd name="f52" fmla="*/ 0 f37 1"/>
                  <a:gd name="f53" fmla="*/ 11 f38 1"/>
                  <a:gd name="f54" fmla="*/ 4 f37 1"/>
                  <a:gd name="f55" fmla="*/ 8 f38 1"/>
                  <a:gd name="f56" fmla="*/ 25 f37 1"/>
                  <a:gd name="f57" fmla="*/ 36 f37 1"/>
                  <a:gd name="f58" fmla="+- f39 0 f1"/>
                  <a:gd name="f59" fmla="*/ f42 1 12"/>
                  <a:gd name="f60" fmla="*/ f43 1 39"/>
                  <a:gd name="f61" fmla="*/ f44 1 12"/>
                  <a:gd name="f62" fmla="*/ f45 1 39"/>
                  <a:gd name="f63" fmla="*/ f46 1 12"/>
                  <a:gd name="f64" fmla="*/ f47 1 39"/>
                  <a:gd name="f65" fmla="*/ f48 1 12"/>
                  <a:gd name="f66" fmla="*/ f49 1 39"/>
                  <a:gd name="f67" fmla="*/ f50 1 39"/>
                  <a:gd name="f68" fmla="*/ f51 1 12"/>
                  <a:gd name="f69" fmla="*/ f52 1 39"/>
                  <a:gd name="f70" fmla="*/ f53 1 12"/>
                  <a:gd name="f71" fmla="*/ f54 1 39"/>
                  <a:gd name="f72" fmla="*/ f55 1 12"/>
                  <a:gd name="f73" fmla="*/ f56 1 39"/>
                  <a:gd name="f74" fmla="*/ f57 1 39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1"/>
                  <a:gd name="f88" fmla="*/ f68 1 f40"/>
                  <a:gd name="f89" fmla="*/ f69 1 f41"/>
                  <a:gd name="f90" fmla="*/ f70 1 f40"/>
                  <a:gd name="f91" fmla="*/ f71 1 f41"/>
                  <a:gd name="f92" fmla="*/ f72 1 f40"/>
                  <a:gd name="f93" fmla="*/ f73 1 f41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2 1"/>
                  <a:gd name="f108" fmla="*/ f88 f31 1"/>
                  <a:gd name="f109" fmla="*/ f89 f32 1"/>
                  <a:gd name="f110" fmla="*/ f90 f31 1"/>
                  <a:gd name="f111" fmla="*/ f91 f32 1"/>
                  <a:gd name="f112" fmla="*/ f92 f31 1"/>
                  <a:gd name="f113" fmla="*/ f93 f32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5" y="f107"/>
                  </a:cxn>
                  <a:cxn ang="f58">
                    <a:pos x="f108" y="f109"/>
                  </a:cxn>
                  <a:cxn ang="f58">
                    <a:pos x="f110" y="f111"/>
                  </a:cxn>
                  <a:cxn ang="f58">
                    <a:pos x="f110" y="f111"/>
                  </a:cxn>
                  <a:cxn ang="f58">
                    <a:pos x="f112" y="f113"/>
                  </a:cxn>
                  <a:cxn ang="f58">
                    <a:pos x="f112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12" h="39">
                    <a:moveTo>
                      <a:pt x="f8" y="f7"/>
                    </a:moveTo>
                    <a:cubicBezTo>
                      <a:pt x="f9" y="f7"/>
                      <a:pt x="f10" y="f7"/>
                      <a:pt x="f10" y="f11"/>
                    </a:cubicBezTo>
                    <a:cubicBezTo>
                      <a:pt x="f10" y="f12"/>
                      <a:pt x="f5" y="f13"/>
                      <a:pt x="f14" y="f15"/>
                    </a:cubicBezTo>
                    <a:cubicBezTo>
                      <a:pt x="f9" y="f16"/>
                      <a:pt x="f9" y="f17"/>
                      <a:pt x="f9" y="f18"/>
                    </a:cubicBezTo>
                    <a:cubicBezTo>
                      <a:pt x="f8" y="f16"/>
                      <a:pt x="f14" y="f19"/>
                      <a:pt x="f9" y="f20"/>
                    </a:cubicBezTo>
                    <a:cubicBezTo>
                      <a:pt x="f21" y="f16"/>
                      <a:pt x="f22" y="f21"/>
                      <a:pt x="f23" y="f5"/>
                    </a:cubicBezTo>
                    <a:cubicBezTo>
                      <a:pt x="f6" y="f24"/>
                      <a:pt x="f22" y="f14"/>
                      <a:pt x="f17" y="f9"/>
                    </a:cubicBezTo>
                    <a:cubicBezTo>
                      <a:pt x="f17" y="f9"/>
                      <a:pt x="f17" y="f9"/>
                      <a:pt x="f17" y="f9"/>
                    </a:cubicBezTo>
                    <a:cubicBezTo>
                      <a:pt x="f17" y="f17"/>
                      <a:pt x="f23" y="f25"/>
                      <a:pt x="f22" y="f26"/>
                    </a:cubicBezTo>
                    <a:cubicBezTo>
                      <a:pt x="f22" y="f27"/>
                      <a:pt x="f22" y="f28"/>
                      <a:pt x="f22" y="f29"/>
                    </a:cubicBezTo>
                    <a:cubicBezTo>
                      <a:pt x="f21" y="f11"/>
                      <a:pt x="f22" y="f7"/>
                      <a:pt x="f8" y="f7"/>
                    </a:cubicBezTo>
                    <a:close/>
                  </a:path>
                </a:pathLst>
              </a:custGeom>
              <a:solidFill>
                <a:srgbClr val="37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110">
                <a:extLst>
                  <a:ext uri="{FF2B5EF4-FFF2-40B4-BE49-F238E27FC236}">
                    <a16:creationId xmlns:a16="http://schemas.microsoft.com/office/drawing/2014/main" id="{2C92AB29-9181-420E-7E67-0F4FE2963D56}"/>
                  </a:ext>
                </a:extLst>
              </p:cNvPr>
              <p:cNvSpPr/>
              <p:nvPr/>
            </p:nvSpPr>
            <p:spPr>
              <a:xfrm>
                <a:off x="4222754" y="2481260"/>
                <a:ext cx="60322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3"/>
                  <a:gd name="f8" fmla="val 12"/>
                  <a:gd name="f9" fmla="val 29"/>
                  <a:gd name="f10" fmla="val 31"/>
                  <a:gd name="f11" fmla="val 11"/>
                  <a:gd name="f12" fmla="val 30"/>
                  <a:gd name="f13" fmla="val 10"/>
                  <a:gd name="f14" fmla="val 27"/>
                  <a:gd name="f15" fmla="val 26"/>
                  <a:gd name="f16" fmla="val 8"/>
                  <a:gd name="f17" fmla="val 32"/>
                  <a:gd name="f18" fmla="val 6"/>
                  <a:gd name="f19" fmla="val 38"/>
                  <a:gd name="f20" fmla="val 3"/>
                  <a:gd name="f21" fmla="val 36"/>
                  <a:gd name="f22" fmla="val 5"/>
                  <a:gd name="f23" fmla="val 24"/>
                  <a:gd name="f24" fmla="val 7"/>
                  <a:gd name="f25" fmla="val 23"/>
                  <a:gd name="f26" fmla="val 21"/>
                  <a:gd name="f27" fmla="val 20"/>
                  <a:gd name="f28" fmla="val 18"/>
                  <a:gd name="f29" fmla="val 9"/>
                  <a:gd name="f30" fmla="val 22"/>
                  <a:gd name="f31" fmla="val 19"/>
                  <a:gd name="f32" fmla="val 15"/>
                  <a:gd name="f33" fmla="val 4"/>
                  <a:gd name="f34" fmla="val 2"/>
                  <a:gd name="f35" fmla="val 13"/>
                  <a:gd name="f36" fmla="val 25"/>
                  <a:gd name="f37" fmla="+- 0 0 -90"/>
                  <a:gd name="f38" fmla="*/ f3 1 16"/>
                  <a:gd name="f39" fmla="*/ f4 1 43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16"/>
                  <a:gd name="f48" fmla="*/ f44 1 43"/>
                  <a:gd name="f49" fmla="*/ 12 f45 1"/>
                  <a:gd name="f50" fmla="*/ 29 f44 1"/>
                  <a:gd name="f51" fmla="*/ 11 f45 1"/>
                  <a:gd name="f52" fmla="*/ 30 f44 1"/>
                  <a:gd name="f53" fmla="*/ 10 f45 1"/>
                  <a:gd name="f54" fmla="*/ 26 f44 1"/>
                  <a:gd name="f55" fmla="*/ 0 f45 1"/>
                  <a:gd name="f56" fmla="*/ 43 f44 1"/>
                  <a:gd name="f57" fmla="*/ 6 f45 1"/>
                  <a:gd name="f58" fmla="*/ 24 f44 1"/>
                  <a:gd name="f59" fmla="*/ 5 f45 1"/>
                  <a:gd name="f60" fmla="*/ 21 f44 1"/>
                  <a:gd name="f61" fmla="*/ 20 f44 1"/>
                  <a:gd name="f62" fmla="*/ 9 f45 1"/>
                  <a:gd name="f63" fmla="*/ 19 f44 1"/>
                  <a:gd name="f64" fmla="*/ 7 f44 1"/>
                  <a:gd name="f65" fmla="*/ 6 f44 1"/>
                  <a:gd name="f66" fmla="*/ 13 f45 1"/>
                  <a:gd name="f67" fmla="*/ 0 f44 1"/>
                  <a:gd name="f68" fmla="*/ 15 f45 1"/>
                  <a:gd name="f69" fmla="*/ 22 f44 1"/>
                  <a:gd name="f70" fmla="+- f46 0 f1"/>
                  <a:gd name="f71" fmla="*/ f49 1 16"/>
                  <a:gd name="f72" fmla="*/ f50 1 43"/>
                  <a:gd name="f73" fmla="*/ f51 1 16"/>
                  <a:gd name="f74" fmla="*/ f52 1 43"/>
                  <a:gd name="f75" fmla="*/ f53 1 16"/>
                  <a:gd name="f76" fmla="*/ f54 1 43"/>
                  <a:gd name="f77" fmla="*/ f55 1 16"/>
                  <a:gd name="f78" fmla="*/ f56 1 43"/>
                  <a:gd name="f79" fmla="*/ f57 1 16"/>
                  <a:gd name="f80" fmla="*/ f58 1 43"/>
                  <a:gd name="f81" fmla="*/ f59 1 16"/>
                  <a:gd name="f82" fmla="*/ f60 1 43"/>
                  <a:gd name="f83" fmla="*/ f61 1 43"/>
                  <a:gd name="f84" fmla="*/ f62 1 16"/>
                  <a:gd name="f85" fmla="*/ f63 1 43"/>
                  <a:gd name="f86" fmla="*/ f64 1 43"/>
                  <a:gd name="f87" fmla="*/ f65 1 43"/>
                  <a:gd name="f88" fmla="*/ f66 1 16"/>
                  <a:gd name="f89" fmla="*/ f67 1 43"/>
                  <a:gd name="f90" fmla="*/ f68 1 16"/>
                  <a:gd name="f91" fmla="*/ f69 1 43"/>
                  <a:gd name="f92" fmla="*/ 0 1 f47"/>
                  <a:gd name="f93" fmla="*/ f41 1 f47"/>
                  <a:gd name="f94" fmla="*/ 0 1 f48"/>
                  <a:gd name="f95" fmla="*/ f42 1 f48"/>
                  <a:gd name="f96" fmla="*/ f71 1 f47"/>
                  <a:gd name="f97" fmla="*/ f72 1 f48"/>
                  <a:gd name="f98" fmla="*/ f73 1 f47"/>
                  <a:gd name="f99" fmla="*/ f74 1 f48"/>
                  <a:gd name="f100" fmla="*/ f75 1 f47"/>
                  <a:gd name="f101" fmla="*/ f76 1 f48"/>
                  <a:gd name="f102" fmla="*/ f77 1 f47"/>
                  <a:gd name="f103" fmla="*/ f78 1 f48"/>
                  <a:gd name="f104" fmla="*/ f79 1 f47"/>
                  <a:gd name="f105" fmla="*/ f80 1 f48"/>
                  <a:gd name="f106" fmla="*/ f81 1 f47"/>
                  <a:gd name="f107" fmla="*/ f82 1 f48"/>
                  <a:gd name="f108" fmla="*/ f83 1 f48"/>
                  <a:gd name="f109" fmla="*/ f84 1 f47"/>
                  <a:gd name="f110" fmla="*/ f85 1 f48"/>
                  <a:gd name="f111" fmla="*/ f86 1 f48"/>
                  <a:gd name="f112" fmla="*/ f87 1 f48"/>
                  <a:gd name="f113" fmla="*/ f88 1 f47"/>
                  <a:gd name="f114" fmla="*/ f89 1 f48"/>
                  <a:gd name="f115" fmla="*/ f90 1 f47"/>
                  <a:gd name="f116" fmla="*/ f91 1 f48"/>
                  <a:gd name="f117" fmla="*/ f92 f38 1"/>
                  <a:gd name="f118" fmla="*/ f93 f38 1"/>
                  <a:gd name="f119" fmla="*/ f95 f39 1"/>
                  <a:gd name="f120" fmla="*/ f94 f39 1"/>
                  <a:gd name="f121" fmla="*/ f96 f38 1"/>
                  <a:gd name="f122" fmla="*/ f97 f39 1"/>
                  <a:gd name="f123" fmla="*/ f98 f38 1"/>
                  <a:gd name="f124" fmla="*/ f99 f39 1"/>
                  <a:gd name="f125" fmla="*/ f100 f38 1"/>
                  <a:gd name="f126" fmla="*/ f101 f39 1"/>
                  <a:gd name="f127" fmla="*/ f102 f38 1"/>
                  <a:gd name="f128" fmla="*/ f103 f39 1"/>
                  <a:gd name="f129" fmla="*/ f104 f38 1"/>
                  <a:gd name="f130" fmla="*/ f105 f39 1"/>
                  <a:gd name="f131" fmla="*/ f106 f38 1"/>
                  <a:gd name="f132" fmla="*/ f107 f39 1"/>
                  <a:gd name="f133" fmla="*/ f108 f39 1"/>
                  <a:gd name="f134" fmla="*/ f109 f38 1"/>
                  <a:gd name="f135" fmla="*/ f110 f39 1"/>
                  <a:gd name="f136" fmla="*/ f111 f39 1"/>
                  <a:gd name="f137" fmla="*/ f112 f39 1"/>
                  <a:gd name="f138" fmla="*/ f113 f38 1"/>
                  <a:gd name="f139" fmla="*/ f114 f39 1"/>
                  <a:gd name="f140" fmla="*/ f115 f38 1"/>
                  <a:gd name="f141" fmla="*/ f116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21" y="f122"/>
                  </a:cxn>
                  <a:cxn ang="f70">
                    <a:pos x="f123" y="f124"/>
                  </a:cxn>
                  <a:cxn ang="f70">
                    <a:pos x="f125" y="f126"/>
                  </a:cxn>
                  <a:cxn ang="f70">
                    <a:pos x="f127" y="f128"/>
                  </a:cxn>
                  <a:cxn ang="f70">
                    <a:pos x="f129" y="f130"/>
                  </a:cxn>
                  <a:cxn ang="f70">
                    <a:pos x="f131" y="f132"/>
                  </a:cxn>
                  <a:cxn ang="f70">
                    <a:pos x="f129" y="f133"/>
                  </a:cxn>
                  <a:cxn ang="f70">
                    <a:pos x="f134" y="f135"/>
                  </a:cxn>
                  <a:cxn ang="f70">
                    <a:pos x="f134" y="f136"/>
                  </a:cxn>
                  <a:cxn ang="f70">
                    <a:pos x="f125" y="f137"/>
                  </a:cxn>
                  <a:cxn ang="f70">
                    <a:pos x="f138" y="f139"/>
                  </a:cxn>
                  <a:cxn ang="f70">
                    <a:pos x="f140" y="f141"/>
                  </a:cxn>
                  <a:cxn ang="f70">
                    <a:pos x="f121" y="f122"/>
                  </a:cxn>
                </a:cxnLst>
                <a:rect l="f117" t="f120" r="f118" b="f119"/>
                <a:pathLst>
                  <a:path w="16" h="43">
                    <a:moveTo>
                      <a:pt x="f8" y="f9"/>
                    </a:moveTo>
                    <a:cubicBezTo>
                      <a:pt x="f8" y="f9"/>
                      <a:pt x="f8" y="f10"/>
                      <a:pt x="f11" y="f12"/>
                    </a:cubicBezTo>
                    <a:cubicBezTo>
                      <a:pt x="f13" y="f9"/>
                      <a:pt x="f13" y="f14"/>
                      <a:pt x="f13" y="f15"/>
                    </a:cubicBezTo>
                    <a:cubicBezTo>
                      <a:pt x="f16" y="f17"/>
                      <a:pt x="f18" y="f19"/>
                      <a:pt x="f5" y="f7"/>
                    </a:cubicBezTo>
                    <a:cubicBezTo>
                      <a:pt x="f20" y="f21"/>
                      <a:pt x="f22" y="f12"/>
                      <a:pt x="f18" y="f23"/>
                    </a:cubicBezTo>
                    <a:cubicBezTo>
                      <a:pt x="f24" y="f25"/>
                      <a:pt x="f16" y="f26"/>
                      <a:pt x="f22" y="f26"/>
                    </a:cubicBezTo>
                    <a:cubicBezTo>
                      <a:pt x="f18" y="f26"/>
                      <a:pt x="f18" y="f27"/>
                      <a:pt x="f18" y="f27"/>
                    </a:cubicBezTo>
                    <a:cubicBezTo>
                      <a:pt x="f18" y="f28"/>
                      <a:pt x="f29" y="f30"/>
                      <a:pt x="f29" y="f31"/>
                    </a:cubicBezTo>
                    <a:cubicBezTo>
                      <a:pt x="f16" y="f32"/>
                      <a:pt x="f16" y="f11"/>
                      <a:pt x="f29" y="f24"/>
                    </a:cubicBezTo>
                    <a:cubicBezTo>
                      <a:pt x="f29" y="f24"/>
                      <a:pt x="f29" y="f18"/>
                      <a:pt x="f13" y="f18"/>
                    </a:cubicBezTo>
                    <a:cubicBezTo>
                      <a:pt x="f13" y="f33"/>
                      <a:pt x="f11" y="f34"/>
                      <a:pt x="f35" y="f5"/>
                    </a:cubicBezTo>
                    <a:cubicBezTo>
                      <a:pt x="f8" y="f16"/>
                      <a:pt x="f35" y="f32"/>
                      <a:pt x="f32" y="f30"/>
                    </a:cubicBezTo>
                    <a:cubicBezTo>
                      <a:pt x="f6" y="f36"/>
                      <a:pt x="f35" y="f14"/>
                      <a:pt x="f8" y="f9"/>
                    </a:cubicBezTo>
                    <a:close/>
                  </a:path>
                </a:pathLst>
              </a:custGeom>
              <a:solidFill>
                <a:srgbClr val="9D5A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 111">
                <a:extLst>
                  <a:ext uri="{FF2B5EF4-FFF2-40B4-BE49-F238E27FC236}">
                    <a16:creationId xmlns:a16="http://schemas.microsoft.com/office/drawing/2014/main" id="{15E029EC-F2FE-899C-3ACF-41B14D05B11B}"/>
                  </a:ext>
                </a:extLst>
              </p:cNvPr>
              <p:cNvSpPr/>
              <p:nvPr/>
            </p:nvSpPr>
            <p:spPr>
              <a:xfrm>
                <a:off x="3621088" y="2217740"/>
                <a:ext cx="131765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27"/>
                  <a:gd name="f8" fmla="val 15"/>
                  <a:gd name="f9" fmla="val 6"/>
                  <a:gd name="f10" fmla="val 19"/>
                  <a:gd name="f11" fmla="val 5"/>
                  <a:gd name="f12" fmla="val 22"/>
                  <a:gd name="f13" fmla="val 1"/>
                  <a:gd name="f14" fmla="val 26"/>
                  <a:gd name="f15" fmla="val 21"/>
                  <a:gd name="f16" fmla="val 9"/>
                  <a:gd name="f17" fmla="val 25"/>
                  <a:gd name="f18" fmla="val 30"/>
                  <a:gd name="f19" fmla="val 3"/>
                  <a:gd name="f20" fmla="val 28"/>
                  <a:gd name="f21" fmla="val 7"/>
                  <a:gd name="f22" fmla="val 11"/>
                  <a:gd name="f23" fmla="val 13"/>
                  <a:gd name="f24" fmla="val 18"/>
                  <a:gd name="f25" fmla="val 10"/>
                  <a:gd name="f26" fmla="val 8"/>
                  <a:gd name="f27" fmla="val 24"/>
                  <a:gd name="f28" fmla="val 4"/>
                  <a:gd name="f29" fmla="val 2"/>
                  <a:gd name="f30" fmla="val 23"/>
                  <a:gd name="f31" fmla="val 12"/>
                  <a:gd name="f32" fmla="val 16"/>
                  <a:gd name="f33" fmla="val 14"/>
                  <a:gd name="f34" fmla="+- 0 0 -90"/>
                  <a:gd name="f35" fmla="*/ f3 1 35"/>
                  <a:gd name="f36" fmla="*/ f4 1 27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5"/>
                  <a:gd name="f45" fmla="*/ f41 1 27"/>
                  <a:gd name="f46" fmla="*/ 15 f42 1"/>
                  <a:gd name="f47" fmla="*/ 6 f41 1"/>
                  <a:gd name="f48" fmla="*/ 26 f42 1"/>
                  <a:gd name="f49" fmla="*/ 0 f41 1"/>
                  <a:gd name="f50" fmla="*/ 19 f42 1"/>
                  <a:gd name="f51" fmla="*/ 9 f41 1"/>
                  <a:gd name="f52" fmla="*/ 35 f42 1"/>
                  <a:gd name="f53" fmla="*/ 1 f41 1"/>
                  <a:gd name="f54" fmla="*/ 13 f42 1"/>
                  <a:gd name="f55" fmla="*/ 18 f41 1"/>
                  <a:gd name="f56" fmla="*/ 5 f42 1"/>
                  <a:gd name="f57" fmla="*/ 24 f41 1"/>
                  <a:gd name="f58" fmla="*/ 0 f42 1"/>
                  <a:gd name="f59" fmla="*/ 27 f41 1"/>
                  <a:gd name="f60" fmla="*/ 9 f42 1"/>
                  <a:gd name="f61" fmla="*/ 16 f42 1"/>
                  <a:gd name="f62" fmla="*/ 10 f41 1"/>
                  <a:gd name="f63" fmla="*/ 6 f42 1"/>
                  <a:gd name="f64" fmla="*/ 15 f41 1"/>
                  <a:gd name="f65" fmla="+- f43 0 f1"/>
                  <a:gd name="f66" fmla="*/ f46 1 35"/>
                  <a:gd name="f67" fmla="*/ f47 1 27"/>
                  <a:gd name="f68" fmla="*/ f48 1 35"/>
                  <a:gd name="f69" fmla="*/ f49 1 27"/>
                  <a:gd name="f70" fmla="*/ f50 1 35"/>
                  <a:gd name="f71" fmla="*/ f51 1 27"/>
                  <a:gd name="f72" fmla="*/ f52 1 35"/>
                  <a:gd name="f73" fmla="*/ f53 1 27"/>
                  <a:gd name="f74" fmla="*/ f54 1 35"/>
                  <a:gd name="f75" fmla="*/ f55 1 27"/>
                  <a:gd name="f76" fmla="*/ f56 1 35"/>
                  <a:gd name="f77" fmla="*/ f57 1 27"/>
                  <a:gd name="f78" fmla="*/ f58 1 35"/>
                  <a:gd name="f79" fmla="*/ f59 1 27"/>
                  <a:gd name="f80" fmla="*/ f60 1 35"/>
                  <a:gd name="f81" fmla="*/ f61 1 35"/>
                  <a:gd name="f82" fmla="*/ f62 1 27"/>
                  <a:gd name="f83" fmla="*/ f63 1 35"/>
                  <a:gd name="f84" fmla="*/ f64 1 27"/>
                  <a:gd name="f85" fmla="*/ 0 1 f44"/>
                  <a:gd name="f86" fmla="*/ f38 1 f44"/>
                  <a:gd name="f87" fmla="*/ 0 1 f45"/>
                  <a:gd name="f88" fmla="*/ f39 1 f45"/>
                  <a:gd name="f89" fmla="*/ f66 1 f44"/>
                  <a:gd name="f90" fmla="*/ f67 1 f45"/>
                  <a:gd name="f91" fmla="*/ f68 1 f44"/>
                  <a:gd name="f92" fmla="*/ f69 1 f45"/>
                  <a:gd name="f93" fmla="*/ f70 1 f44"/>
                  <a:gd name="f94" fmla="*/ f71 1 f45"/>
                  <a:gd name="f95" fmla="*/ f72 1 f44"/>
                  <a:gd name="f96" fmla="*/ f73 1 f45"/>
                  <a:gd name="f97" fmla="*/ f74 1 f44"/>
                  <a:gd name="f98" fmla="*/ f75 1 f45"/>
                  <a:gd name="f99" fmla="*/ f76 1 f44"/>
                  <a:gd name="f100" fmla="*/ f77 1 f45"/>
                  <a:gd name="f101" fmla="*/ f78 1 f44"/>
                  <a:gd name="f102" fmla="*/ f79 1 f45"/>
                  <a:gd name="f103" fmla="*/ f80 1 f44"/>
                  <a:gd name="f104" fmla="*/ f81 1 f44"/>
                  <a:gd name="f105" fmla="*/ f82 1 f45"/>
                  <a:gd name="f106" fmla="*/ f83 1 f44"/>
                  <a:gd name="f107" fmla="*/ f84 1 f45"/>
                  <a:gd name="f108" fmla="*/ f85 f35 1"/>
                  <a:gd name="f109" fmla="*/ f86 f35 1"/>
                  <a:gd name="f110" fmla="*/ f88 f36 1"/>
                  <a:gd name="f111" fmla="*/ f87 f36 1"/>
                  <a:gd name="f112" fmla="*/ f89 f35 1"/>
                  <a:gd name="f113" fmla="*/ f90 f36 1"/>
                  <a:gd name="f114" fmla="*/ f91 f35 1"/>
                  <a:gd name="f115" fmla="*/ f92 f36 1"/>
                  <a:gd name="f116" fmla="*/ f93 f35 1"/>
                  <a:gd name="f117" fmla="*/ f94 f36 1"/>
                  <a:gd name="f118" fmla="*/ f95 f35 1"/>
                  <a:gd name="f119" fmla="*/ f96 f36 1"/>
                  <a:gd name="f120" fmla="*/ f97 f35 1"/>
                  <a:gd name="f121" fmla="*/ f98 f36 1"/>
                  <a:gd name="f122" fmla="*/ f99 f35 1"/>
                  <a:gd name="f123" fmla="*/ f100 f36 1"/>
                  <a:gd name="f124" fmla="*/ f101 f35 1"/>
                  <a:gd name="f125" fmla="*/ f102 f36 1"/>
                  <a:gd name="f126" fmla="*/ f103 f35 1"/>
                  <a:gd name="f127" fmla="*/ f104 f35 1"/>
                  <a:gd name="f128" fmla="*/ f105 f36 1"/>
                  <a:gd name="f129" fmla="*/ f106 f35 1"/>
                  <a:gd name="f130" fmla="*/ f107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5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23"/>
                  </a:cxn>
                  <a:cxn ang="f65">
                    <a:pos x="f124" y="f125"/>
                  </a:cxn>
                  <a:cxn ang="f65">
                    <a:pos x="f126" y="f121"/>
                  </a:cxn>
                  <a:cxn ang="f65">
                    <a:pos x="f127" y="f128"/>
                  </a:cxn>
                  <a:cxn ang="f65">
                    <a:pos x="f129" y="f130"/>
                  </a:cxn>
                  <a:cxn ang="f65">
                    <a:pos x="f112" y="f113"/>
                  </a:cxn>
                </a:cxnLst>
                <a:rect l="f108" t="f111" r="f109" b="f110"/>
                <a:pathLst>
                  <a:path w="35" h="27">
                    <a:moveTo>
                      <a:pt x="f8" y="f9"/>
                    </a:moveTo>
                    <a:cubicBezTo>
                      <a:pt x="f10" y="f11"/>
                      <a:pt x="f12" y="f13"/>
                      <a:pt x="f14" y="f5"/>
                    </a:cubicBezTo>
                    <a:cubicBezTo>
                      <a:pt x="f14" y="f11"/>
                      <a:pt x="f15" y="f11"/>
                      <a:pt x="f10" y="f16"/>
                    </a:cubicBezTo>
                    <a:cubicBezTo>
                      <a:pt x="f17" y="f9"/>
                      <a:pt x="f18" y="f19"/>
                      <a:pt x="f6" y="f5"/>
                    </a:cubicBezTo>
                    <a:cubicBezTo>
                      <a:pt x="f6" y="f5"/>
                      <a:pt x="f6" y="f5"/>
                      <a:pt x="f6" y="f13"/>
                    </a:cubicBezTo>
                    <a:cubicBezTo>
                      <a:pt x="f20" y="f21"/>
                      <a:pt x="f10" y="f22"/>
                      <a:pt x="f23" y="f24"/>
                    </a:cubicBezTo>
                    <a:cubicBezTo>
                      <a:pt x="f25" y="f10"/>
                      <a:pt x="f26" y="f12"/>
                      <a:pt x="f11" y="f27"/>
                    </a:cubicBezTo>
                    <a:cubicBezTo>
                      <a:pt x="f28" y="f17"/>
                      <a:pt x="f19" y="f7"/>
                      <a:pt x="f5" y="f7"/>
                    </a:cubicBezTo>
                    <a:cubicBezTo>
                      <a:pt x="f29" y="f30"/>
                      <a:pt x="f9" y="f15"/>
                      <a:pt x="f16" y="f24"/>
                    </a:cubicBezTo>
                    <a:cubicBezTo>
                      <a:pt x="f31" y="f32"/>
                      <a:pt x="f31" y="f22"/>
                      <a:pt x="f32" y="f25"/>
                    </a:cubicBezTo>
                    <a:cubicBezTo>
                      <a:pt x="f31" y="f25"/>
                      <a:pt x="f16" y="f33"/>
                      <a:pt x="f9" y="f8"/>
                    </a:cubicBezTo>
                    <a:cubicBezTo>
                      <a:pt x="f26" y="f22"/>
                      <a:pt x="f23" y="f25"/>
                      <a:pt x="f8" y="f9"/>
                    </a:cubicBezTo>
                    <a:close/>
                  </a:path>
                </a:pathLst>
              </a:custGeom>
              <a:solidFill>
                <a:srgbClr val="753E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112">
                <a:extLst>
                  <a:ext uri="{FF2B5EF4-FFF2-40B4-BE49-F238E27FC236}">
                    <a16:creationId xmlns:a16="http://schemas.microsoft.com/office/drawing/2014/main" id="{214E2603-0187-D359-DC84-62082CD3C712}"/>
                  </a:ext>
                </a:extLst>
              </p:cNvPr>
              <p:cNvSpPr/>
              <p:nvPr/>
            </p:nvSpPr>
            <p:spPr>
              <a:xfrm>
                <a:off x="4941883" y="1849438"/>
                <a:ext cx="95253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3"/>
                  <a:gd name="f8" fmla="val 10"/>
                  <a:gd name="f9" fmla="val 13"/>
                  <a:gd name="f10" fmla="val 14"/>
                  <a:gd name="f11" fmla="val 12"/>
                  <a:gd name="f12" fmla="val 15"/>
                  <a:gd name="f13" fmla="val 8"/>
                  <a:gd name="f14" fmla="val 18"/>
                  <a:gd name="f15" fmla="val 5"/>
                  <a:gd name="f16" fmla="val 19"/>
                  <a:gd name="f17" fmla="val 4"/>
                  <a:gd name="f18" fmla="val 3"/>
                  <a:gd name="f19" fmla="val 16"/>
                  <a:gd name="f20" fmla="val 1"/>
                  <a:gd name="f21" fmla="val 17"/>
                  <a:gd name="f22" fmla="val 22"/>
                  <a:gd name="f23" fmla="val 21"/>
                  <a:gd name="f24" fmla="val 24"/>
                  <a:gd name="f25" fmla="val 2"/>
                  <a:gd name="f26" fmla="val 6"/>
                  <a:gd name="f27" fmla="val 9"/>
                  <a:gd name="f28" fmla="val 20"/>
                  <a:gd name="f29" fmla="val 11"/>
                  <a:gd name="f30" fmla="val 7"/>
                  <a:gd name="f31" fmla="+- 0 0 -90"/>
                  <a:gd name="f32" fmla="*/ f3 1 25"/>
                  <a:gd name="f33" fmla="*/ f4 1 2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5"/>
                  <a:gd name="f42" fmla="*/ f38 1 23"/>
                  <a:gd name="f43" fmla="*/ 10 f39 1"/>
                  <a:gd name="f44" fmla="*/ 13 f38 1"/>
                  <a:gd name="f45" fmla="*/ 18 f39 1"/>
                  <a:gd name="f46" fmla="*/ 5 f38 1"/>
                  <a:gd name="f47" fmla="*/ 16 f39 1"/>
                  <a:gd name="f48" fmla="*/ 3 f38 1"/>
                  <a:gd name="f49" fmla="*/ 19 f39 1"/>
                  <a:gd name="f50" fmla="*/ 0 f38 1"/>
                  <a:gd name="f51" fmla="*/ 21 f39 1"/>
                  <a:gd name="f52" fmla="*/ 24 f39 1"/>
                  <a:gd name="f53" fmla="*/ 25 f39 1"/>
                  <a:gd name="f54" fmla="*/ 2 f38 1"/>
                  <a:gd name="f55" fmla="*/ 23 f39 1"/>
                  <a:gd name="f56" fmla="*/ 19 f38 1"/>
                  <a:gd name="f57" fmla="*/ 14 f39 1"/>
                  <a:gd name="f58" fmla="*/ 23 f38 1"/>
                  <a:gd name="f59" fmla="*/ 17 f39 1"/>
                  <a:gd name="f60" fmla="*/ 18 f38 1"/>
                  <a:gd name="f61" fmla="*/ 20 f39 1"/>
                  <a:gd name="f62" fmla="*/ 10 f38 1"/>
                  <a:gd name="f63" fmla="*/ 11 f38 1"/>
                  <a:gd name="f64" fmla="*/ 5 f39 1"/>
                  <a:gd name="f65" fmla="*/ 20 f38 1"/>
                  <a:gd name="f66" fmla="*/ 1 f39 1"/>
                  <a:gd name="f67" fmla="*/ 4 f39 1"/>
                  <a:gd name="f68" fmla="*/ 17 f38 1"/>
                  <a:gd name="f69" fmla="+- f40 0 f1"/>
                  <a:gd name="f70" fmla="*/ f43 1 25"/>
                  <a:gd name="f71" fmla="*/ f44 1 23"/>
                  <a:gd name="f72" fmla="*/ f45 1 25"/>
                  <a:gd name="f73" fmla="*/ f46 1 23"/>
                  <a:gd name="f74" fmla="*/ f47 1 25"/>
                  <a:gd name="f75" fmla="*/ f48 1 23"/>
                  <a:gd name="f76" fmla="*/ f49 1 25"/>
                  <a:gd name="f77" fmla="*/ f50 1 23"/>
                  <a:gd name="f78" fmla="*/ f51 1 25"/>
                  <a:gd name="f79" fmla="*/ f52 1 25"/>
                  <a:gd name="f80" fmla="*/ f53 1 25"/>
                  <a:gd name="f81" fmla="*/ f54 1 23"/>
                  <a:gd name="f82" fmla="*/ f55 1 25"/>
                  <a:gd name="f83" fmla="*/ f56 1 23"/>
                  <a:gd name="f84" fmla="*/ f57 1 25"/>
                  <a:gd name="f85" fmla="*/ f58 1 23"/>
                  <a:gd name="f86" fmla="*/ f59 1 25"/>
                  <a:gd name="f87" fmla="*/ f60 1 23"/>
                  <a:gd name="f88" fmla="*/ f61 1 25"/>
                  <a:gd name="f89" fmla="*/ f62 1 23"/>
                  <a:gd name="f90" fmla="*/ f63 1 23"/>
                  <a:gd name="f91" fmla="*/ f64 1 25"/>
                  <a:gd name="f92" fmla="*/ f65 1 23"/>
                  <a:gd name="f93" fmla="*/ f66 1 25"/>
                  <a:gd name="f94" fmla="*/ f67 1 25"/>
                  <a:gd name="f95" fmla="*/ f68 1 23"/>
                  <a:gd name="f96" fmla="*/ 0 1 f41"/>
                  <a:gd name="f97" fmla="*/ f35 1 f41"/>
                  <a:gd name="f98" fmla="*/ 0 1 f42"/>
                  <a:gd name="f99" fmla="*/ f36 1 f42"/>
                  <a:gd name="f100" fmla="*/ f70 1 f41"/>
                  <a:gd name="f101" fmla="*/ f71 1 f42"/>
                  <a:gd name="f102" fmla="*/ f72 1 f41"/>
                  <a:gd name="f103" fmla="*/ f73 1 f42"/>
                  <a:gd name="f104" fmla="*/ f74 1 f41"/>
                  <a:gd name="f105" fmla="*/ f75 1 f42"/>
                  <a:gd name="f106" fmla="*/ f76 1 f41"/>
                  <a:gd name="f107" fmla="*/ f77 1 f42"/>
                  <a:gd name="f108" fmla="*/ f78 1 f41"/>
                  <a:gd name="f109" fmla="*/ f79 1 f41"/>
                  <a:gd name="f110" fmla="*/ f80 1 f41"/>
                  <a:gd name="f111" fmla="*/ f81 1 f42"/>
                  <a:gd name="f112" fmla="*/ f82 1 f41"/>
                  <a:gd name="f113" fmla="*/ f83 1 f42"/>
                  <a:gd name="f114" fmla="*/ f84 1 f41"/>
                  <a:gd name="f115" fmla="*/ f85 1 f42"/>
                  <a:gd name="f116" fmla="*/ f86 1 f41"/>
                  <a:gd name="f117" fmla="*/ f87 1 f42"/>
                  <a:gd name="f118" fmla="*/ f88 1 f41"/>
                  <a:gd name="f119" fmla="*/ f89 1 f42"/>
                  <a:gd name="f120" fmla="*/ f90 1 f42"/>
                  <a:gd name="f121" fmla="*/ f91 1 f41"/>
                  <a:gd name="f122" fmla="*/ f92 1 f42"/>
                  <a:gd name="f123" fmla="*/ f93 1 f41"/>
                  <a:gd name="f124" fmla="*/ f94 1 f41"/>
                  <a:gd name="f125" fmla="*/ f95 1 f42"/>
                  <a:gd name="f126" fmla="*/ f96 f32 1"/>
                  <a:gd name="f127" fmla="*/ f97 f32 1"/>
                  <a:gd name="f128" fmla="*/ f99 f33 1"/>
                  <a:gd name="f129" fmla="*/ f98 f33 1"/>
                  <a:gd name="f130" fmla="*/ f100 f32 1"/>
                  <a:gd name="f131" fmla="*/ f101 f33 1"/>
                  <a:gd name="f132" fmla="*/ f102 f32 1"/>
                  <a:gd name="f133" fmla="*/ f103 f33 1"/>
                  <a:gd name="f134" fmla="*/ f104 f32 1"/>
                  <a:gd name="f135" fmla="*/ f105 f33 1"/>
                  <a:gd name="f136" fmla="*/ f106 f32 1"/>
                  <a:gd name="f137" fmla="*/ f107 f33 1"/>
                  <a:gd name="f138" fmla="*/ f108 f32 1"/>
                  <a:gd name="f139" fmla="*/ f109 f32 1"/>
                  <a:gd name="f140" fmla="*/ f110 f32 1"/>
                  <a:gd name="f141" fmla="*/ f111 f33 1"/>
                  <a:gd name="f142" fmla="*/ f112 f32 1"/>
                  <a:gd name="f143" fmla="*/ f113 f33 1"/>
                  <a:gd name="f144" fmla="*/ f114 f32 1"/>
                  <a:gd name="f145" fmla="*/ f115 f33 1"/>
                  <a:gd name="f146" fmla="*/ f116 f32 1"/>
                  <a:gd name="f147" fmla="*/ f117 f33 1"/>
                  <a:gd name="f148" fmla="*/ f118 f32 1"/>
                  <a:gd name="f149" fmla="*/ f119 f33 1"/>
                  <a:gd name="f150" fmla="*/ f120 f33 1"/>
                  <a:gd name="f151" fmla="*/ f121 f32 1"/>
                  <a:gd name="f152" fmla="*/ f122 f33 1"/>
                  <a:gd name="f153" fmla="*/ f123 f32 1"/>
                  <a:gd name="f154" fmla="*/ f124 f32 1"/>
                  <a:gd name="f155" fmla="*/ f12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30" y="f131"/>
                  </a:cxn>
                  <a:cxn ang="f69">
                    <a:pos x="f132" y="f133"/>
                  </a:cxn>
                  <a:cxn ang="f69">
                    <a:pos x="f134" y="f135"/>
                  </a:cxn>
                  <a:cxn ang="f69">
                    <a:pos x="f136" y="f137"/>
                  </a:cxn>
                  <a:cxn ang="f69">
                    <a:pos x="f138" y="f135"/>
                  </a:cxn>
                  <a:cxn ang="f69">
                    <a:pos x="f139" y="f137"/>
                  </a:cxn>
                  <a:cxn ang="f69">
                    <a:pos x="f140" y="f141"/>
                  </a:cxn>
                  <a:cxn ang="f69">
                    <a:pos x="f142" y="f131"/>
                  </a:cxn>
                  <a:cxn ang="f69">
                    <a:pos x="f142" y="f131"/>
                  </a:cxn>
                  <a:cxn ang="f69">
                    <a:pos x="f136" y="f143"/>
                  </a:cxn>
                  <a:cxn ang="f69">
                    <a:pos x="f144" y="f145"/>
                  </a:cxn>
                  <a:cxn ang="f69">
                    <a:pos x="f146" y="f147"/>
                  </a:cxn>
                  <a:cxn ang="f69">
                    <a:pos x="f148" y="f131"/>
                  </a:cxn>
                  <a:cxn ang="f69">
                    <a:pos x="f148" y="f149"/>
                  </a:cxn>
                  <a:cxn ang="f69">
                    <a:pos x="f146" y="f150"/>
                  </a:cxn>
                  <a:cxn ang="f69">
                    <a:pos x="f151" y="f152"/>
                  </a:cxn>
                  <a:cxn ang="f69">
                    <a:pos x="f153" y="f152"/>
                  </a:cxn>
                  <a:cxn ang="f69">
                    <a:pos x="f154" y="f155"/>
                  </a:cxn>
                  <a:cxn ang="f69">
                    <a:pos x="f130" y="f131"/>
                  </a:cxn>
                </a:cxnLst>
                <a:rect l="f126" t="f129" r="f127" b="f128"/>
                <a:pathLst>
                  <a:path w="25" h="2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4" y="f18"/>
                      <a:pt x="f19" y="f18"/>
                    </a:cubicBezTo>
                    <a:cubicBezTo>
                      <a:pt x="f19" y="f20"/>
                      <a:pt x="f21" y="f5"/>
                      <a:pt x="f16" y="f5"/>
                    </a:cubicBezTo>
                    <a:cubicBezTo>
                      <a:pt x="f22" y="f5"/>
                      <a:pt x="f16" y="f18"/>
                      <a:pt x="f23" y="f18"/>
                    </a:cubicBezTo>
                    <a:cubicBezTo>
                      <a:pt x="f7" y="f18"/>
                      <a:pt x="f7" y="f20"/>
                      <a:pt x="f24" y="f5"/>
                    </a:cubicBezTo>
                    <a:cubicBezTo>
                      <a:pt x="f24" y="f5"/>
                      <a:pt x="f6" y="f20"/>
                      <a:pt x="f6" y="f25"/>
                    </a:cubicBezTo>
                    <a:cubicBezTo>
                      <a:pt x="f6" y="f26"/>
                      <a:pt x="f24" y="f27"/>
                      <a:pt x="f7" y="f9"/>
                    </a:cubicBezTo>
                    <a:cubicBezTo>
                      <a:pt x="f7" y="f9"/>
                      <a:pt x="f7" y="f9"/>
                      <a:pt x="f7" y="f9"/>
                    </a:cubicBezTo>
                    <a:cubicBezTo>
                      <a:pt x="f28" y="f10"/>
                      <a:pt x="f28" y="f21"/>
                      <a:pt x="f16" y="f16"/>
                    </a:cubicBezTo>
                    <a:cubicBezTo>
                      <a:pt x="f14" y="f28"/>
                      <a:pt x="f21" y="f22"/>
                      <a:pt x="f10" y="f7"/>
                    </a:cubicBezTo>
                    <a:cubicBezTo>
                      <a:pt x="f12" y="f23"/>
                      <a:pt x="f19" y="f16"/>
                      <a:pt x="f21" y="f14"/>
                    </a:cubicBezTo>
                    <a:cubicBezTo>
                      <a:pt x="f14" y="f19"/>
                      <a:pt x="f16" y="f12"/>
                      <a:pt x="f28" y="f9"/>
                    </a:cubicBezTo>
                    <a:cubicBezTo>
                      <a:pt x="f28" y="f11"/>
                      <a:pt x="f23" y="f8"/>
                      <a:pt x="f28" y="f8"/>
                    </a:cubicBezTo>
                    <a:cubicBezTo>
                      <a:pt x="f16" y="f27"/>
                      <a:pt x="f21" y="f8"/>
                      <a:pt x="f21" y="f29"/>
                    </a:cubicBezTo>
                    <a:cubicBezTo>
                      <a:pt x="f10" y="f19"/>
                      <a:pt x="f8" y="f14"/>
                      <a:pt x="f15" y="f28"/>
                    </a:cubicBezTo>
                    <a:cubicBezTo>
                      <a:pt x="f17" y="f23"/>
                      <a:pt x="f20" y="f22"/>
                      <a:pt x="f20" y="f28"/>
                    </a:cubicBezTo>
                    <a:cubicBezTo>
                      <a:pt x="f5" y="f21"/>
                      <a:pt x="f25" y="f21"/>
                      <a:pt x="f17" y="f21"/>
                    </a:cubicBezTo>
                    <a:cubicBezTo>
                      <a:pt x="f30" y="f21"/>
                      <a:pt x="f30" y="f10"/>
                      <a:pt x="f8" y="f9"/>
                    </a:cubicBezTo>
                    <a:close/>
                  </a:path>
                </a:pathLst>
              </a:custGeom>
              <a:solidFill>
                <a:srgbClr val="1728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113">
                <a:extLst>
                  <a:ext uri="{FF2B5EF4-FFF2-40B4-BE49-F238E27FC236}">
                    <a16:creationId xmlns:a16="http://schemas.microsoft.com/office/drawing/2014/main" id="{3FE7F91E-89B7-1389-4FC0-7A4AB7B017FB}"/>
                  </a:ext>
                </a:extLst>
              </p:cNvPr>
              <p:cNvSpPr/>
              <p:nvPr/>
            </p:nvSpPr>
            <p:spPr>
              <a:xfrm>
                <a:off x="3333746" y="2349505"/>
                <a:ext cx="68259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6"/>
                  <a:gd name="f8" fmla="val 4"/>
                  <a:gd name="f9" fmla="val 23"/>
                  <a:gd name="f10" fmla="val 5"/>
                  <a:gd name="f11" fmla="val 19"/>
                  <a:gd name="f12" fmla="val 16"/>
                  <a:gd name="f13" fmla="val 11"/>
                  <a:gd name="f14" fmla="val 2"/>
                  <a:gd name="f15" fmla="val 9"/>
                  <a:gd name="f16" fmla="val 3"/>
                  <a:gd name="f17" fmla="val 8"/>
                  <a:gd name="f18" fmla="val 1"/>
                  <a:gd name="f19" fmla="val 7"/>
                  <a:gd name="f20" fmla="val 10"/>
                  <a:gd name="f21" fmla="val 12"/>
                  <a:gd name="f22" fmla="val 13"/>
                  <a:gd name="f23" fmla="val 14"/>
                  <a:gd name="f24" fmla="val 17"/>
                  <a:gd name="f25" fmla="val 20"/>
                  <a:gd name="f26" fmla="val 21"/>
                  <a:gd name="f27" fmla="val 24"/>
                  <a:gd name="f28" fmla="val 25"/>
                  <a:gd name="f29" fmla="val 6"/>
                  <a:gd name="f30" fmla="+- 0 0 -90"/>
                  <a:gd name="f31" fmla="*/ f3 1 18"/>
                  <a:gd name="f32" fmla="*/ f4 1 26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8"/>
                  <a:gd name="f41" fmla="*/ f37 1 26"/>
                  <a:gd name="f42" fmla="*/ 4 f38 1"/>
                  <a:gd name="f43" fmla="*/ 23 f37 1"/>
                  <a:gd name="f44" fmla="*/ 0 f38 1"/>
                  <a:gd name="f45" fmla="*/ 11 f37 1"/>
                  <a:gd name="f46" fmla="*/ 3 f38 1"/>
                  <a:gd name="f47" fmla="*/ 5 f37 1"/>
                  <a:gd name="f48" fmla="*/ 7 f38 1"/>
                  <a:gd name="f49" fmla="*/ 3 f37 1"/>
                  <a:gd name="f50" fmla="*/ 8 f38 1"/>
                  <a:gd name="f51" fmla="*/ 12 f38 1"/>
                  <a:gd name="f52" fmla="*/ 10 f37 1"/>
                  <a:gd name="f53" fmla="*/ 16 f38 1"/>
                  <a:gd name="f54" fmla="*/ 20 f37 1"/>
                  <a:gd name="f55" fmla="*/ 24 f37 1"/>
                  <a:gd name="f56" fmla="*/ 13 f38 1"/>
                  <a:gd name="f57" fmla="*/ 21 f37 1"/>
                  <a:gd name="f58" fmla="*/ 10 f38 1"/>
                  <a:gd name="f59" fmla="*/ 26 f37 1"/>
                  <a:gd name="f60" fmla="+- f39 0 f1"/>
                  <a:gd name="f61" fmla="*/ f42 1 18"/>
                  <a:gd name="f62" fmla="*/ f43 1 26"/>
                  <a:gd name="f63" fmla="*/ f44 1 18"/>
                  <a:gd name="f64" fmla="*/ f45 1 26"/>
                  <a:gd name="f65" fmla="*/ f46 1 18"/>
                  <a:gd name="f66" fmla="*/ f47 1 26"/>
                  <a:gd name="f67" fmla="*/ f48 1 18"/>
                  <a:gd name="f68" fmla="*/ f49 1 26"/>
                  <a:gd name="f69" fmla="*/ f50 1 18"/>
                  <a:gd name="f70" fmla="*/ f51 1 18"/>
                  <a:gd name="f71" fmla="*/ f52 1 26"/>
                  <a:gd name="f72" fmla="*/ f53 1 18"/>
                  <a:gd name="f73" fmla="*/ f54 1 26"/>
                  <a:gd name="f74" fmla="*/ f55 1 26"/>
                  <a:gd name="f75" fmla="*/ f56 1 18"/>
                  <a:gd name="f76" fmla="*/ f57 1 26"/>
                  <a:gd name="f77" fmla="*/ f58 1 18"/>
                  <a:gd name="f78" fmla="*/ f59 1 26"/>
                  <a:gd name="f79" fmla="*/ 0 1 f40"/>
                  <a:gd name="f80" fmla="*/ f34 1 f40"/>
                  <a:gd name="f81" fmla="*/ 0 1 f41"/>
                  <a:gd name="f82" fmla="*/ f35 1 f41"/>
                  <a:gd name="f83" fmla="*/ f61 1 f40"/>
                  <a:gd name="f84" fmla="*/ f62 1 f41"/>
                  <a:gd name="f85" fmla="*/ f63 1 f40"/>
                  <a:gd name="f86" fmla="*/ f64 1 f41"/>
                  <a:gd name="f87" fmla="*/ f65 1 f40"/>
                  <a:gd name="f88" fmla="*/ f66 1 f41"/>
                  <a:gd name="f89" fmla="*/ f67 1 f40"/>
                  <a:gd name="f90" fmla="*/ f68 1 f41"/>
                  <a:gd name="f91" fmla="*/ f69 1 f40"/>
                  <a:gd name="f92" fmla="*/ f70 1 f40"/>
                  <a:gd name="f93" fmla="*/ f71 1 f41"/>
                  <a:gd name="f94" fmla="*/ f72 1 f40"/>
                  <a:gd name="f95" fmla="*/ f73 1 f41"/>
                  <a:gd name="f96" fmla="*/ f74 1 f41"/>
                  <a:gd name="f97" fmla="*/ f75 1 f40"/>
                  <a:gd name="f98" fmla="*/ f76 1 f41"/>
                  <a:gd name="f99" fmla="*/ f77 1 f40"/>
                  <a:gd name="f100" fmla="*/ f78 1 f41"/>
                  <a:gd name="f101" fmla="*/ f79 f31 1"/>
                  <a:gd name="f102" fmla="*/ f80 f31 1"/>
                  <a:gd name="f103" fmla="*/ f82 f32 1"/>
                  <a:gd name="f104" fmla="*/ f81 f32 1"/>
                  <a:gd name="f105" fmla="*/ f83 f31 1"/>
                  <a:gd name="f106" fmla="*/ f84 f32 1"/>
                  <a:gd name="f107" fmla="*/ f85 f31 1"/>
                  <a:gd name="f108" fmla="*/ f86 f32 1"/>
                  <a:gd name="f109" fmla="*/ f87 f31 1"/>
                  <a:gd name="f110" fmla="*/ f88 f32 1"/>
                  <a:gd name="f111" fmla="*/ f89 f31 1"/>
                  <a:gd name="f112" fmla="*/ f90 f32 1"/>
                  <a:gd name="f113" fmla="*/ f91 f31 1"/>
                  <a:gd name="f114" fmla="*/ f92 f31 1"/>
                  <a:gd name="f115" fmla="*/ f93 f32 1"/>
                  <a:gd name="f116" fmla="*/ f94 f31 1"/>
                  <a:gd name="f117" fmla="*/ f95 f32 1"/>
                  <a:gd name="f118" fmla="*/ f96 f32 1"/>
                  <a:gd name="f119" fmla="*/ f97 f31 1"/>
                  <a:gd name="f120" fmla="*/ f98 f32 1"/>
                  <a:gd name="f121" fmla="*/ f99 f31 1"/>
                  <a:gd name="f122" fmla="*/ f100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0"/>
                  </a:cxn>
                  <a:cxn ang="f60">
                    <a:pos x="f114" y="f115"/>
                  </a:cxn>
                  <a:cxn ang="f60">
                    <a:pos x="f116" y="f117"/>
                  </a:cxn>
                  <a:cxn ang="f60">
                    <a:pos x="f116" y="f118"/>
                  </a:cxn>
                  <a:cxn ang="f60">
                    <a:pos x="f119" y="f120"/>
                  </a:cxn>
                  <a:cxn ang="f60">
                    <a:pos x="f121" y="f117"/>
                  </a:cxn>
                  <a:cxn ang="f60">
                    <a:pos x="f111" y="f106"/>
                  </a:cxn>
                  <a:cxn ang="f60">
                    <a:pos x="f113" y="f122"/>
                  </a:cxn>
                  <a:cxn ang="f60">
                    <a:pos x="f105" y="f106"/>
                  </a:cxn>
                </a:cxnLst>
                <a:rect l="f101" t="f104" r="f102" b="f103"/>
                <a:pathLst>
                  <a:path w="18" h="26">
                    <a:moveTo>
                      <a:pt x="f8" y="f9"/>
                    </a:moveTo>
                    <a:cubicBezTo>
                      <a:pt x="f10" y="f11"/>
                      <a:pt x="f5" y="f12"/>
                      <a:pt x="f5" y="f13"/>
                    </a:cubicBezTo>
                    <a:cubicBezTo>
                      <a:pt x="f14" y="f15"/>
                      <a:pt x="f16" y="f17"/>
                      <a:pt x="f16" y="f10"/>
                    </a:cubicBezTo>
                    <a:cubicBezTo>
                      <a:pt x="f16" y="f18"/>
                      <a:pt x="f8" y="f5"/>
                      <a:pt x="f19" y="f16"/>
                    </a:cubicBezTo>
                    <a:cubicBezTo>
                      <a:pt x="f17" y="f8"/>
                      <a:pt x="f17" y="f8"/>
                      <a:pt x="f17" y="f10"/>
                    </a:cubicBezTo>
                    <a:cubicBezTo>
                      <a:pt x="f19" y="f15"/>
                      <a:pt x="f15" y="f20"/>
                      <a:pt x="f21" y="f20"/>
                    </a:cubicBezTo>
                    <a:cubicBezTo>
                      <a:pt x="f22" y="f22"/>
                      <a:pt x="f23" y="f24"/>
                      <a:pt x="f12" y="f25"/>
                    </a:cubicBezTo>
                    <a:cubicBezTo>
                      <a:pt x="f12" y="f26"/>
                      <a:pt x="f6" y="f9"/>
                      <a:pt x="f12" y="f27"/>
                    </a:cubicBezTo>
                    <a:cubicBezTo>
                      <a:pt x="f23" y="f28"/>
                      <a:pt x="f22" y="f9"/>
                      <a:pt x="f22" y="f26"/>
                    </a:cubicBezTo>
                    <a:cubicBezTo>
                      <a:pt x="f21" y="f26"/>
                      <a:pt x="f13" y="f25"/>
                      <a:pt x="f20" y="f25"/>
                    </a:cubicBezTo>
                    <a:cubicBezTo>
                      <a:pt x="f29" y="f24"/>
                      <a:pt x="f19" y="f26"/>
                      <a:pt x="f19" y="f9"/>
                    </a:cubicBezTo>
                    <a:cubicBezTo>
                      <a:pt x="f19" y="f27"/>
                      <a:pt x="f17" y="f28"/>
                      <a:pt x="f17" y="f7"/>
                    </a:cubicBezTo>
                    <a:cubicBezTo>
                      <a:pt x="f29" y="f7"/>
                      <a:pt x="f10" y="f28"/>
                      <a:pt x="f8" y="f9"/>
                    </a:cubicBezTo>
                    <a:close/>
                  </a:path>
                </a:pathLst>
              </a:custGeom>
              <a:solidFill>
                <a:srgbClr val="AF40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114">
                <a:extLst>
                  <a:ext uri="{FF2B5EF4-FFF2-40B4-BE49-F238E27FC236}">
                    <a16:creationId xmlns:a16="http://schemas.microsoft.com/office/drawing/2014/main" id="{75C8CFF8-576C-69EC-8455-0267D18F7422}"/>
                  </a:ext>
                </a:extLst>
              </p:cNvPr>
              <p:cNvSpPr/>
              <p:nvPr/>
            </p:nvSpPr>
            <p:spPr>
              <a:xfrm>
                <a:off x="4700582" y="1581153"/>
                <a:ext cx="117472" cy="2492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66"/>
                  <a:gd name="f8" fmla="val 21"/>
                  <a:gd name="f9" fmla="val 36"/>
                  <a:gd name="f10" fmla="val 22"/>
                  <a:gd name="f11" fmla="val 40"/>
                  <a:gd name="f12" fmla="val 23"/>
                  <a:gd name="f13" fmla="val 45"/>
                  <a:gd name="f14" fmla="val 26"/>
                  <a:gd name="f15" fmla="val 48"/>
                  <a:gd name="f16" fmla="val 29"/>
                  <a:gd name="f17" fmla="val 51"/>
                  <a:gd name="f18" fmla="val 54"/>
                  <a:gd name="f19" fmla="val 58"/>
                  <a:gd name="f20" fmla="val 60"/>
                  <a:gd name="f21" fmla="val 62"/>
                  <a:gd name="f22" fmla="val 65"/>
                  <a:gd name="f23" fmla="val 28"/>
                  <a:gd name="f24" fmla="val 63"/>
                  <a:gd name="f25" fmla="val 64"/>
                  <a:gd name="f26" fmla="val 27"/>
                  <a:gd name="f27" fmla="val 25"/>
                  <a:gd name="f28" fmla="val 61"/>
                  <a:gd name="f29" fmla="val 24"/>
                  <a:gd name="f30" fmla="val 56"/>
                  <a:gd name="f31" fmla="val 46"/>
                  <a:gd name="f32" fmla="val 20"/>
                  <a:gd name="f33" fmla="val 42"/>
                  <a:gd name="f34" fmla="val 19"/>
                  <a:gd name="f35" fmla="val 37"/>
                  <a:gd name="f36" fmla="val 15"/>
                  <a:gd name="f37" fmla="val 10"/>
                  <a:gd name="f38" fmla="val 14"/>
                  <a:gd name="f39" fmla="val 2"/>
                  <a:gd name="f40" fmla="val 5"/>
                  <a:gd name="f41" fmla="val 1"/>
                  <a:gd name="f42" fmla="val 4"/>
                  <a:gd name="f43" fmla="val 3"/>
                  <a:gd name="f44" fmla="val 8"/>
                  <a:gd name="f45" fmla="val 17"/>
                  <a:gd name="f46" fmla="+- 0 0 -90"/>
                  <a:gd name="f47" fmla="*/ f3 1 31"/>
                  <a:gd name="f48" fmla="*/ f4 1 66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31"/>
                  <a:gd name="f57" fmla="*/ f53 1 66"/>
                  <a:gd name="f58" fmla="*/ 21 f54 1"/>
                  <a:gd name="f59" fmla="*/ 36 f53 1"/>
                  <a:gd name="f60" fmla="*/ 26 f54 1"/>
                  <a:gd name="f61" fmla="*/ 48 f53 1"/>
                  <a:gd name="f62" fmla="*/ 31 f54 1"/>
                  <a:gd name="f63" fmla="*/ 58 f53 1"/>
                  <a:gd name="f64" fmla="*/ 65 f53 1"/>
                  <a:gd name="f65" fmla="*/ 28 f54 1"/>
                  <a:gd name="f66" fmla="*/ 66 f53 1"/>
                  <a:gd name="f67" fmla="*/ 27 f54 1"/>
                  <a:gd name="f68" fmla="*/ 23 f54 1"/>
                  <a:gd name="f69" fmla="*/ 51 f53 1"/>
                  <a:gd name="f70" fmla="*/ 19 f54 1"/>
                  <a:gd name="f71" fmla="*/ 37 f53 1"/>
                  <a:gd name="f72" fmla="*/ 2 f54 1"/>
                  <a:gd name="f73" fmla="*/ 5 f53 1"/>
                  <a:gd name="f74" fmla="*/ 1 f54 1"/>
                  <a:gd name="f75" fmla="*/ 1 f53 1"/>
                  <a:gd name="f76" fmla="*/ 5 f54 1"/>
                  <a:gd name="f77" fmla="*/ 2 f53 1"/>
                  <a:gd name="f78" fmla="*/ 17 f54 1"/>
                  <a:gd name="f79" fmla="*/ 22 f53 1"/>
                  <a:gd name="f80" fmla="+- f55 0 f1"/>
                  <a:gd name="f81" fmla="*/ f58 1 31"/>
                  <a:gd name="f82" fmla="*/ f59 1 66"/>
                  <a:gd name="f83" fmla="*/ f60 1 31"/>
                  <a:gd name="f84" fmla="*/ f61 1 66"/>
                  <a:gd name="f85" fmla="*/ f62 1 31"/>
                  <a:gd name="f86" fmla="*/ f63 1 66"/>
                  <a:gd name="f87" fmla="*/ f64 1 66"/>
                  <a:gd name="f88" fmla="*/ f65 1 31"/>
                  <a:gd name="f89" fmla="*/ f66 1 66"/>
                  <a:gd name="f90" fmla="*/ f67 1 31"/>
                  <a:gd name="f91" fmla="*/ f68 1 31"/>
                  <a:gd name="f92" fmla="*/ f69 1 66"/>
                  <a:gd name="f93" fmla="*/ f70 1 31"/>
                  <a:gd name="f94" fmla="*/ f71 1 66"/>
                  <a:gd name="f95" fmla="*/ f72 1 31"/>
                  <a:gd name="f96" fmla="*/ f73 1 66"/>
                  <a:gd name="f97" fmla="*/ f74 1 31"/>
                  <a:gd name="f98" fmla="*/ f75 1 66"/>
                  <a:gd name="f99" fmla="*/ f76 1 31"/>
                  <a:gd name="f100" fmla="*/ f77 1 66"/>
                  <a:gd name="f101" fmla="*/ f78 1 31"/>
                  <a:gd name="f102" fmla="*/ f79 1 66"/>
                  <a:gd name="f103" fmla="*/ 0 1 f56"/>
                  <a:gd name="f104" fmla="*/ f50 1 f56"/>
                  <a:gd name="f105" fmla="*/ 0 1 f57"/>
                  <a:gd name="f106" fmla="*/ f51 1 f57"/>
                  <a:gd name="f107" fmla="*/ f81 1 f56"/>
                  <a:gd name="f108" fmla="*/ f82 1 f57"/>
                  <a:gd name="f109" fmla="*/ f83 1 f56"/>
                  <a:gd name="f110" fmla="*/ f84 1 f57"/>
                  <a:gd name="f111" fmla="*/ f85 1 f56"/>
                  <a:gd name="f112" fmla="*/ f86 1 f57"/>
                  <a:gd name="f113" fmla="*/ f87 1 f57"/>
                  <a:gd name="f114" fmla="*/ f88 1 f56"/>
                  <a:gd name="f115" fmla="*/ f89 1 f57"/>
                  <a:gd name="f116" fmla="*/ f90 1 f56"/>
                  <a:gd name="f117" fmla="*/ f91 1 f56"/>
                  <a:gd name="f118" fmla="*/ f92 1 f57"/>
                  <a:gd name="f119" fmla="*/ f93 1 f56"/>
                  <a:gd name="f120" fmla="*/ f94 1 f57"/>
                  <a:gd name="f121" fmla="*/ f95 1 f56"/>
                  <a:gd name="f122" fmla="*/ f96 1 f57"/>
                  <a:gd name="f123" fmla="*/ f97 1 f56"/>
                  <a:gd name="f124" fmla="*/ f98 1 f57"/>
                  <a:gd name="f125" fmla="*/ f99 1 f56"/>
                  <a:gd name="f126" fmla="*/ f100 1 f57"/>
                  <a:gd name="f127" fmla="*/ f101 1 f56"/>
                  <a:gd name="f128" fmla="*/ f102 1 f57"/>
                  <a:gd name="f129" fmla="*/ f103 f47 1"/>
                  <a:gd name="f130" fmla="*/ f104 f47 1"/>
                  <a:gd name="f131" fmla="*/ f106 f48 1"/>
                  <a:gd name="f132" fmla="*/ f105 f48 1"/>
                  <a:gd name="f133" fmla="*/ f107 f47 1"/>
                  <a:gd name="f134" fmla="*/ f108 f48 1"/>
                  <a:gd name="f135" fmla="*/ f109 f47 1"/>
                  <a:gd name="f136" fmla="*/ f110 f48 1"/>
                  <a:gd name="f137" fmla="*/ f111 f47 1"/>
                  <a:gd name="f138" fmla="*/ f112 f48 1"/>
                  <a:gd name="f139" fmla="*/ f113 f48 1"/>
                  <a:gd name="f140" fmla="*/ f114 f47 1"/>
                  <a:gd name="f141" fmla="*/ f115 f48 1"/>
                  <a:gd name="f142" fmla="*/ f116 f47 1"/>
                  <a:gd name="f143" fmla="*/ f117 f47 1"/>
                  <a:gd name="f144" fmla="*/ f118 f48 1"/>
                  <a:gd name="f145" fmla="*/ f119 f47 1"/>
                  <a:gd name="f146" fmla="*/ f120 f48 1"/>
                  <a:gd name="f147" fmla="*/ f121 f47 1"/>
                  <a:gd name="f148" fmla="*/ f122 f48 1"/>
                  <a:gd name="f149" fmla="*/ f123 f47 1"/>
                  <a:gd name="f150" fmla="*/ f124 f48 1"/>
                  <a:gd name="f151" fmla="*/ f125 f47 1"/>
                  <a:gd name="f152" fmla="*/ f126 f48 1"/>
                  <a:gd name="f153" fmla="*/ f127 f47 1"/>
                  <a:gd name="f154" fmla="*/ f12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33" y="f134"/>
                  </a:cxn>
                  <a:cxn ang="f80">
                    <a:pos x="f135" y="f136"/>
                  </a:cxn>
                  <a:cxn ang="f80">
                    <a:pos x="f137" y="f138"/>
                  </a:cxn>
                  <a:cxn ang="f80">
                    <a:pos x="f137" y="f139"/>
                  </a:cxn>
                  <a:cxn ang="f80">
                    <a:pos x="f140" y="f141"/>
                  </a:cxn>
                  <a:cxn ang="f80">
                    <a:pos x="f142" y="f141"/>
                  </a:cxn>
                  <a:cxn ang="f80">
                    <a:pos x="f143" y="f144"/>
                  </a:cxn>
                  <a:cxn ang="f80">
                    <a:pos x="f145" y="f146"/>
                  </a:cxn>
                  <a:cxn ang="f80">
                    <a:pos x="f147" y="f148"/>
                  </a:cxn>
                  <a:cxn ang="f80">
                    <a:pos x="f149" y="f150"/>
                  </a:cxn>
                  <a:cxn ang="f80">
                    <a:pos x="f151" y="f152"/>
                  </a:cxn>
                  <a:cxn ang="f80">
                    <a:pos x="f153" y="f154"/>
                  </a:cxn>
                  <a:cxn ang="f80">
                    <a:pos x="f133" y="f134"/>
                  </a:cxn>
                </a:cxnLst>
                <a:rect l="f129" t="f132" r="f130" b="f131"/>
                <a:pathLst>
                  <a:path w="31" h="6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8"/>
                      <a:pt x="f6" y="f19"/>
                    </a:cubicBezTo>
                    <a:cubicBezTo>
                      <a:pt x="f16" y="f20"/>
                      <a:pt x="f6" y="f21"/>
                      <a:pt x="f6" y="f22"/>
                    </a:cubicBezTo>
                    <a:cubicBezTo>
                      <a:pt x="f23" y="f24"/>
                      <a:pt x="f23" y="f25"/>
                      <a:pt x="f23" y="f7"/>
                    </a:cubicBezTo>
                    <a:cubicBezTo>
                      <a:pt x="f23" y="f7"/>
                      <a:pt x="f23" y="f7"/>
                      <a:pt x="f26" y="f7"/>
                    </a:cubicBezTo>
                    <a:cubicBezTo>
                      <a:pt x="f27" y="f28"/>
                      <a:pt x="f29" y="f30"/>
                      <a:pt x="f12" y="f17"/>
                    </a:cubicBezTo>
                    <a:cubicBezTo>
                      <a:pt x="f8" y="f31"/>
                      <a:pt x="f32" y="f33"/>
                      <a:pt x="f34" y="f35"/>
                    </a:cubicBezTo>
                    <a:cubicBezTo>
                      <a:pt x="f36" y="f14"/>
                      <a:pt x="f37" y="f38"/>
                      <a:pt x="f39" y="f40"/>
                    </a:cubicBezTo>
                    <a:cubicBezTo>
                      <a:pt x="f41" y="f42"/>
                      <a:pt x="f5" y="f43"/>
                      <a:pt x="f41" y="f41"/>
                    </a:cubicBezTo>
                    <a:cubicBezTo>
                      <a:pt x="f43" y="f5"/>
                      <a:pt x="f42" y="f41"/>
                      <a:pt x="f40" y="f39"/>
                    </a:cubicBezTo>
                    <a:cubicBezTo>
                      <a:pt x="f37" y="f44"/>
                      <a:pt x="f36" y="f38"/>
                      <a:pt x="f45" y="f10"/>
                    </a:cubicBezTo>
                    <a:cubicBezTo>
                      <a:pt x="f34" y="f26"/>
                      <a:pt x="f10" y="f6"/>
                      <a:pt x="f8" y="f9"/>
                    </a:cubicBezTo>
                    <a:close/>
                  </a:path>
                </a:pathLst>
              </a:custGeom>
              <a:solidFill>
                <a:srgbClr val="5818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115">
                <a:extLst>
                  <a:ext uri="{FF2B5EF4-FFF2-40B4-BE49-F238E27FC236}">
                    <a16:creationId xmlns:a16="http://schemas.microsoft.com/office/drawing/2014/main" id="{2C4672AF-A81C-89CE-FADD-2F991319B636}"/>
                  </a:ext>
                </a:extLst>
              </p:cNvPr>
              <p:cNvSpPr/>
              <p:nvPr/>
            </p:nvSpPr>
            <p:spPr>
              <a:xfrm>
                <a:off x="4302123" y="1770068"/>
                <a:ext cx="104771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5"/>
                  <a:gd name="f8" fmla="val 21"/>
                  <a:gd name="f9" fmla="val 5"/>
                  <a:gd name="f10" fmla="val 22"/>
                  <a:gd name="f11" fmla="val 8"/>
                  <a:gd name="f12" fmla="val 20"/>
                  <a:gd name="f13" fmla="val 7"/>
                  <a:gd name="f14" fmla="val 19"/>
                  <a:gd name="f15" fmla="val 17"/>
                  <a:gd name="f16" fmla="val 6"/>
                  <a:gd name="f17" fmla="val 14"/>
                  <a:gd name="f18" fmla="val 13"/>
                  <a:gd name="f19" fmla="val 10"/>
                  <a:gd name="f20" fmla="val 9"/>
                  <a:gd name="f21" fmla="val 11"/>
                  <a:gd name="f22" fmla="val 24"/>
                  <a:gd name="f23" fmla="val 26"/>
                  <a:gd name="f24" fmla="val 27"/>
                  <a:gd name="f25" fmla="val 25"/>
                  <a:gd name="f26" fmla="val 12"/>
                  <a:gd name="f27" fmla="val 4"/>
                  <a:gd name="f28" fmla="val 2"/>
                  <a:gd name="f29" fmla="val 3"/>
                  <a:gd name="f30" fmla="val 1"/>
                  <a:gd name="f31" fmla="val 16"/>
                  <a:gd name="f32" fmla="val 18"/>
                  <a:gd name="f33" fmla="+- 0 0 -90"/>
                  <a:gd name="f34" fmla="*/ f3 1 28"/>
                  <a:gd name="f35" fmla="*/ f4 1 15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8"/>
                  <a:gd name="f44" fmla="*/ f40 1 15"/>
                  <a:gd name="f45" fmla="*/ 21 f41 1"/>
                  <a:gd name="f46" fmla="*/ 5 f40 1"/>
                  <a:gd name="f47" fmla="*/ 19 f41 1"/>
                  <a:gd name="f48" fmla="*/ 7 f40 1"/>
                  <a:gd name="f49" fmla="*/ 14 f41 1"/>
                  <a:gd name="f50" fmla="*/ 9 f40 1"/>
                  <a:gd name="f51" fmla="*/ 24 f41 1"/>
                  <a:gd name="f52" fmla="*/ 11 f40 1"/>
                  <a:gd name="f53" fmla="*/ 28 f41 1"/>
                  <a:gd name="f54" fmla="*/ 13 f40 1"/>
                  <a:gd name="f55" fmla="*/ 14 f40 1"/>
                  <a:gd name="f56" fmla="*/ 15 f40 1"/>
                  <a:gd name="f57" fmla="*/ 4 f41 1"/>
                  <a:gd name="f58" fmla="*/ 2 f41 1"/>
                  <a:gd name="f59" fmla="*/ 6 f41 1"/>
                  <a:gd name="f60" fmla="*/ 11 f41 1"/>
                  <a:gd name="f61" fmla="*/ 3 f41 1"/>
                  <a:gd name="f62" fmla="*/ 1 f40 1"/>
                  <a:gd name="f63" fmla="*/ 3 f40 1"/>
                  <a:gd name="f64" fmla="+- f42 0 f1"/>
                  <a:gd name="f65" fmla="*/ f45 1 28"/>
                  <a:gd name="f66" fmla="*/ f46 1 15"/>
                  <a:gd name="f67" fmla="*/ f47 1 28"/>
                  <a:gd name="f68" fmla="*/ f48 1 15"/>
                  <a:gd name="f69" fmla="*/ f49 1 28"/>
                  <a:gd name="f70" fmla="*/ f50 1 15"/>
                  <a:gd name="f71" fmla="*/ f51 1 28"/>
                  <a:gd name="f72" fmla="*/ f52 1 15"/>
                  <a:gd name="f73" fmla="*/ f53 1 28"/>
                  <a:gd name="f74" fmla="*/ f54 1 15"/>
                  <a:gd name="f75" fmla="*/ f55 1 15"/>
                  <a:gd name="f76" fmla="*/ f56 1 15"/>
                  <a:gd name="f77" fmla="*/ f57 1 28"/>
                  <a:gd name="f78" fmla="*/ f58 1 28"/>
                  <a:gd name="f79" fmla="*/ f59 1 28"/>
                  <a:gd name="f80" fmla="*/ f60 1 28"/>
                  <a:gd name="f81" fmla="*/ f61 1 28"/>
                  <a:gd name="f82" fmla="*/ f62 1 15"/>
                  <a:gd name="f83" fmla="*/ f63 1 15"/>
                  <a:gd name="f84" fmla="*/ 0 1 f43"/>
                  <a:gd name="f85" fmla="*/ f37 1 f43"/>
                  <a:gd name="f86" fmla="*/ 0 1 f44"/>
                  <a:gd name="f87" fmla="*/ f38 1 f44"/>
                  <a:gd name="f88" fmla="*/ f65 1 f43"/>
                  <a:gd name="f89" fmla="*/ f66 1 f44"/>
                  <a:gd name="f90" fmla="*/ f67 1 f43"/>
                  <a:gd name="f91" fmla="*/ f68 1 f44"/>
                  <a:gd name="f92" fmla="*/ f69 1 f43"/>
                  <a:gd name="f93" fmla="*/ f70 1 f44"/>
                  <a:gd name="f94" fmla="*/ f71 1 f43"/>
                  <a:gd name="f95" fmla="*/ f72 1 f44"/>
                  <a:gd name="f96" fmla="*/ f73 1 f43"/>
                  <a:gd name="f97" fmla="*/ f74 1 f44"/>
                  <a:gd name="f98" fmla="*/ f75 1 f44"/>
                  <a:gd name="f99" fmla="*/ f76 1 f44"/>
                  <a:gd name="f100" fmla="*/ f77 1 f43"/>
                  <a:gd name="f101" fmla="*/ f78 1 f43"/>
                  <a:gd name="f102" fmla="*/ f79 1 f43"/>
                  <a:gd name="f103" fmla="*/ f80 1 f43"/>
                  <a:gd name="f104" fmla="*/ f81 1 f43"/>
                  <a:gd name="f105" fmla="*/ f82 1 f44"/>
                  <a:gd name="f106" fmla="*/ f83 1 f44"/>
                  <a:gd name="f107" fmla="*/ f84 f34 1"/>
                  <a:gd name="f108" fmla="*/ f85 f34 1"/>
                  <a:gd name="f109" fmla="*/ f87 f35 1"/>
                  <a:gd name="f110" fmla="*/ f86 f35 1"/>
                  <a:gd name="f111" fmla="*/ f88 f34 1"/>
                  <a:gd name="f112" fmla="*/ f89 f35 1"/>
                  <a:gd name="f113" fmla="*/ f90 f34 1"/>
                  <a:gd name="f114" fmla="*/ f91 f35 1"/>
                  <a:gd name="f115" fmla="*/ f92 f34 1"/>
                  <a:gd name="f116" fmla="*/ f93 f35 1"/>
                  <a:gd name="f117" fmla="*/ f94 f34 1"/>
                  <a:gd name="f118" fmla="*/ f95 f35 1"/>
                  <a:gd name="f119" fmla="*/ f96 f34 1"/>
                  <a:gd name="f120" fmla="*/ f97 f35 1"/>
                  <a:gd name="f121" fmla="*/ f98 f35 1"/>
                  <a:gd name="f122" fmla="*/ f99 f35 1"/>
                  <a:gd name="f123" fmla="*/ f100 f34 1"/>
                  <a:gd name="f124" fmla="*/ f101 f34 1"/>
                  <a:gd name="f125" fmla="*/ f102 f34 1"/>
                  <a:gd name="f126" fmla="*/ f103 f34 1"/>
                  <a:gd name="f127" fmla="*/ f104 f34 1"/>
                  <a:gd name="f128" fmla="*/ f105 f35 1"/>
                  <a:gd name="f129" fmla="*/ f106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4"/>
                  </a:cxn>
                  <a:cxn ang="f64">
                    <a:pos x="f113" y="f116"/>
                  </a:cxn>
                  <a:cxn ang="f64">
                    <a:pos x="f117" y="f118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19" y="f121"/>
                  </a:cxn>
                  <a:cxn ang="f64">
                    <a:pos x="f117" y="f121"/>
                  </a:cxn>
                  <a:cxn ang="f64">
                    <a:pos x="f115" y="f122"/>
                  </a:cxn>
                  <a:cxn ang="f64">
                    <a:pos x="f123" y="f116"/>
                  </a:cxn>
                  <a:cxn ang="f64">
                    <a:pos x="f124" y="f112"/>
                  </a:cxn>
                  <a:cxn ang="f64">
                    <a:pos x="f125" y="f112"/>
                  </a:cxn>
                  <a:cxn ang="f64">
                    <a:pos x="f126" y="f114"/>
                  </a:cxn>
                  <a:cxn ang="f64">
                    <a:pos x="f127" y="f128"/>
                  </a:cxn>
                  <a:cxn ang="f64">
                    <a:pos x="f115" y="f129"/>
                  </a:cxn>
                  <a:cxn ang="f64">
                    <a:pos x="f111" y="f112"/>
                  </a:cxn>
                </a:cxnLst>
                <a:rect l="f107" t="f110" r="f108" b="f109"/>
                <a:pathLst>
                  <a:path w="28" h="15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6"/>
                      <a:pt x="f17" y="f9"/>
                      <a:pt x="f17" y="f13"/>
                    </a:cubicBezTo>
                    <a:cubicBezTo>
                      <a:pt x="f18" y="f19"/>
                      <a:pt x="f15" y="f11"/>
                      <a:pt x="f14" y="f20"/>
                    </a:cubicBezTo>
                    <a:cubicBezTo>
                      <a:pt x="f12" y="f19"/>
                      <a:pt x="f10" y="f21"/>
                      <a:pt x="f22" y="f21"/>
                    </a:cubicBezTo>
                    <a:cubicBezTo>
                      <a:pt x="f22" y="f21"/>
                      <a:pt x="f22" y="f21"/>
                      <a:pt x="f22" y="f21"/>
                    </a:cubicBezTo>
                    <a:cubicBezTo>
                      <a:pt x="f23" y="f21"/>
                      <a:pt x="f24" y="f21"/>
                      <a:pt x="f6" y="f18"/>
                    </a:cubicBezTo>
                    <a:cubicBezTo>
                      <a:pt x="f6" y="f18"/>
                      <a:pt x="f6" y="f17"/>
                      <a:pt x="f6" y="f17"/>
                    </a:cubicBezTo>
                    <a:cubicBezTo>
                      <a:pt x="f23" y="f7"/>
                      <a:pt x="f25" y="f17"/>
                      <a:pt x="f22" y="f17"/>
                    </a:cubicBezTo>
                    <a:cubicBezTo>
                      <a:pt x="f12" y="f26"/>
                      <a:pt x="f15" y="f19"/>
                      <a:pt x="f17" y="f7"/>
                    </a:cubicBezTo>
                    <a:cubicBezTo>
                      <a:pt x="f21" y="f26"/>
                      <a:pt x="f13" y="f21"/>
                      <a:pt x="f27" y="f20"/>
                    </a:cubicBezTo>
                    <a:cubicBezTo>
                      <a:pt x="f28" y="f11"/>
                      <a:pt x="f5" y="f13"/>
                      <a:pt x="f28" y="f9"/>
                    </a:cubicBezTo>
                    <a:cubicBezTo>
                      <a:pt x="f29" y="f28"/>
                      <a:pt x="f27" y="f27"/>
                      <a:pt x="f16" y="f9"/>
                    </a:cubicBezTo>
                    <a:cubicBezTo>
                      <a:pt x="f13" y="f9"/>
                      <a:pt x="f20" y="f16"/>
                      <a:pt x="f21" y="f13"/>
                    </a:cubicBezTo>
                    <a:cubicBezTo>
                      <a:pt x="f20" y="f29"/>
                      <a:pt x="f9" y="f27"/>
                      <a:pt x="f29" y="f30"/>
                    </a:cubicBezTo>
                    <a:cubicBezTo>
                      <a:pt x="f13" y="f5"/>
                      <a:pt x="f13" y="f30"/>
                      <a:pt x="f17" y="f29"/>
                    </a:cubicBezTo>
                    <a:cubicBezTo>
                      <a:pt x="f31" y="f27"/>
                      <a:pt x="f32" y="f16"/>
                      <a:pt x="f8" y="f9"/>
                    </a:cubicBezTo>
                    <a:close/>
                  </a:path>
                </a:pathLst>
              </a:custGeom>
              <a:solidFill>
                <a:srgbClr val="9729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116">
                <a:extLst>
                  <a:ext uri="{FF2B5EF4-FFF2-40B4-BE49-F238E27FC236}">
                    <a16:creationId xmlns:a16="http://schemas.microsoft.com/office/drawing/2014/main" id="{0EB8CD9C-739E-AF19-66F6-6CF908029687}"/>
                  </a:ext>
                </a:extLst>
              </p:cNvPr>
              <p:cNvSpPr/>
              <p:nvPr/>
            </p:nvSpPr>
            <p:spPr>
              <a:xfrm>
                <a:off x="4283077" y="2428874"/>
                <a:ext cx="76196" cy="1603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3"/>
                  <a:gd name="f8" fmla="val 16"/>
                  <a:gd name="f9" fmla="val 7"/>
                  <a:gd name="f10" fmla="val 5"/>
                  <a:gd name="f11" fmla="val 18"/>
                  <a:gd name="f12" fmla="val 3"/>
                  <a:gd name="f13" fmla="val 1"/>
                  <a:gd name="f14" fmla="val 19"/>
                  <a:gd name="f15" fmla="val 9"/>
                  <a:gd name="f16" fmla="val 12"/>
                  <a:gd name="f17" fmla="val 17"/>
                  <a:gd name="f18" fmla="val 22"/>
                  <a:gd name="f19" fmla="val 26"/>
                  <a:gd name="f20" fmla="val 11"/>
                  <a:gd name="f21" fmla="val 23"/>
                  <a:gd name="f22" fmla="val 14"/>
                  <a:gd name="f23" fmla="val 15"/>
                  <a:gd name="f24" fmla="val 24"/>
                  <a:gd name="f25" fmla="val 13"/>
                  <a:gd name="f26" fmla="val 27"/>
                  <a:gd name="f27" fmla="val 10"/>
                  <a:gd name="f28" fmla="val 28"/>
                  <a:gd name="f29" fmla="val 31"/>
                  <a:gd name="f30" fmla="val 36"/>
                  <a:gd name="f31" fmla="val 41"/>
                  <a:gd name="f32" fmla="val 4"/>
                  <a:gd name="f33" fmla="val 39"/>
                  <a:gd name="f34" fmla="val 37"/>
                  <a:gd name="f35" fmla="val 2"/>
                  <a:gd name="f36" fmla="val 34"/>
                  <a:gd name="f37" fmla="val 29"/>
                  <a:gd name="f38" fmla="val 25"/>
                  <a:gd name="f39" fmla="val 6"/>
                  <a:gd name="f40" fmla="val 21"/>
                  <a:gd name="f41" fmla="+- 0 0 -90"/>
                  <a:gd name="f42" fmla="*/ f3 1 20"/>
                  <a:gd name="f43" fmla="*/ f4 1 43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0"/>
                  <a:gd name="f52" fmla="*/ f48 1 43"/>
                  <a:gd name="f53" fmla="*/ 16 f49 1"/>
                  <a:gd name="f54" fmla="*/ 7 f48 1"/>
                  <a:gd name="f55" fmla="*/ 18 f49 1"/>
                  <a:gd name="f56" fmla="*/ 0 f48 1"/>
                  <a:gd name="f57" fmla="*/ 19 f49 1"/>
                  <a:gd name="f58" fmla="*/ 5 f48 1"/>
                  <a:gd name="f59" fmla="*/ 12 f48 1"/>
                  <a:gd name="f60" fmla="*/ 7 f49 1"/>
                  <a:gd name="f61" fmla="*/ 26 f48 1"/>
                  <a:gd name="f62" fmla="*/ 17 f48 1"/>
                  <a:gd name="f63" fmla="*/ 15 f48 1"/>
                  <a:gd name="f64" fmla="*/ 22 f48 1"/>
                  <a:gd name="f65" fmla="*/ 10 f49 1"/>
                  <a:gd name="f66" fmla="*/ 28 f48 1"/>
                  <a:gd name="f67" fmla="*/ 41 f48 1"/>
                  <a:gd name="f68" fmla="*/ 3 f49 1"/>
                  <a:gd name="f69" fmla="*/ 39 f48 1"/>
                  <a:gd name="f70" fmla="*/ 2 f49 1"/>
                  <a:gd name="f71" fmla="*/ 34 f48 1"/>
                  <a:gd name="f72" fmla="*/ 6 f49 1"/>
                  <a:gd name="f73" fmla="*/ 21 f48 1"/>
                  <a:gd name="f74" fmla="+- f50 0 f1"/>
                  <a:gd name="f75" fmla="*/ f53 1 20"/>
                  <a:gd name="f76" fmla="*/ f54 1 43"/>
                  <a:gd name="f77" fmla="*/ f55 1 20"/>
                  <a:gd name="f78" fmla="*/ f56 1 43"/>
                  <a:gd name="f79" fmla="*/ f57 1 20"/>
                  <a:gd name="f80" fmla="*/ f58 1 43"/>
                  <a:gd name="f81" fmla="*/ f59 1 43"/>
                  <a:gd name="f82" fmla="*/ f60 1 20"/>
                  <a:gd name="f83" fmla="*/ f61 1 43"/>
                  <a:gd name="f84" fmla="*/ f62 1 43"/>
                  <a:gd name="f85" fmla="*/ f63 1 43"/>
                  <a:gd name="f86" fmla="*/ f64 1 43"/>
                  <a:gd name="f87" fmla="*/ f65 1 20"/>
                  <a:gd name="f88" fmla="*/ f66 1 43"/>
                  <a:gd name="f89" fmla="*/ f67 1 43"/>
                  <a:gd name="f90" fmla="*/ f68 1 20"/>
                  <a:gd name="f91" fmla="*/ f69 1 43"/>
                  <a:gd name="f92" fmla="*/ f70 1 20"/>
                  <a:gd name="f93" fmla="*/ f71 1 43"/>
                  <a:gd name="f94" fmla="*/ f72 1 20"/>
                  <a:gd name="f95" fmla="*/ f73 1 43"/>
                  <a:gd name="f96" fmla="*/ 0 1 f51"/>
                  <a:gd name="f97" fmla="*/ f45 1 f51"/>
                  <a:gd name="f98" fmla="*/ 0 1 f52"/>
                  <a:gd name="f99" fmla="*/ f46 1 f52"/>
                  <a:gd name="f100" fmla="*/ f75 1 f51"/>
                  <a:gd name="f101" fmla="*/ f76 1 f52"/>
                  <a:gd name="f102" fmla="*/ f77 1 f51"/>
                  <a:gd name="f103" fmla="*/ f78 1 f52"/>
                  <a:gd name="f104" fmla="*/ f79 1 f51"/>
                  <a:gd name="f105" fmla="*/ f80 1 f52"/>
                  <a:gd name="f106" fmla="*/ f81 1 f52"/>
                  <a:gd name="f107" fmla="*/ f82 1 f51"/>
                  <a:gd name="f108" fmla="*/ f83 1 f52"/>
                  <a:gd name="f109" fmla="*/ f84 1 f52"/>
                  <a:gd name="f110" fmla="*/ f85 1 f52"/>
                  <a:gd name="f111" fmla="*/ f86 1 f52"/>
                  <a:gd name="f112" fmla="*/ f87 1 f51"/>
                  <a:gd name="f113" fmla="*/ f88 1 f52"/>
                  <a:gd name="f114" fmla="*/ f89 1 f52"/>
                  <a:gd name="f115" fmla="*/ f90 1 f51"/>
                  <a:gd name="f116" fmla="*/ f91 1 f52"/>
                  <a:gd name="f117" fmla="*/ f92 1 f51"/>
                  <a:gd name="f118" fmla="*/ f93 1 f52"/>
                  <a:gd name="f119" fmla="*/ f94 1 f51"/>
                  <a:gd name="f120" fmla="*/ f95 1 f52"/>
                  <a:gd name="f121" fmla="*/ f96 f42 1"/>
                  <a:gd name="f122" fmla="*/ f97 f42 1"/>
                  <a:gd name="f123" fmla="*/ f99 f43 1"/>
                  <a:gd name="f124" fmla="*/ f98 f43 1"/>
                  <a:gd name="f125" fmla="*/ f100 f42 1"/>
                  <a:gd name="f126" fmla="*/ f101 f43 1"/>
                  <a:gd name="f127" fmla="*/ f102 f42 1"/>
                  <a:gd name="f128" fmla="*/ f103 f43 1"/>
                  <a:gd name="f129" fmla="*/ f104 f42 1"/>
                  <a:gd name="f130" fmla="*/ f105 f43 1"/>
                  <a:gd name="f131" fmla="*/ f106 f43 1"/>
                  <a:gd name="f132" fmla="*/ f107 f42 1"/>
                  <a:gd name="f133" fmla="*/ f108 f43 1"/>
                  <a:gd name="f134" fmla="*/ f109 f43 1"/>
                  <a:gd name="f135" fmla="*/ f110 f43 1"/>
                  <a:gd name="f136" fmla="*/ f111 f43 1"/>
                  <a:gd name="f137" fmla="*/ f112 f42 1"/>
                  <a:gd name="f138" fmla="*/ f113 f43 1"/>
                  <a:gd name="f139" fmla="*/ f114 f43 1"/>
                  <a:gd name="f140" fmla="*/ f115 f42 1"/>
                  <a:gd name="f141" fmla="*/ f116 f43 1"/>
                  <a:gd name="f142" fmla="*/ f117 f42 1"/>
                  <a:gd name="f143" fmla="*/ f118 f43 1"/>
                  <a:gd name="f144" fmla="*/ f119 f42 1"/>
                  <a:gd name="f145" fmla="*/ f120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25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29" y="f131"/>
                  </a:cxn>
                  <a:cxn ang="f74">
                    <a:pos x="f132" y="f133"/>
                  </a:cxn>
                  <a:cxn ang="f74">
                    <a:pos x="f125" y="f134"/>
                  </a:cxn>
                  <a:cxn ang="f74">
                    <a:pos x="f129" y="f135"/>
                  </a:cxn>
                  <a:cxn ang="f74">
                    <a:pos x="f125" y="f136"/>
                  </a:cxn>
                  <a:cxn ang="f74">
                    <a:pos x="f137" y="f138"/>
                  </a:cxn>
                  <a:cxn ang="f74">
                    <a:pos x="f132" y="f139"/>
                  </a:cxn>
                  <a:cxn ang="f74">
                    <a:pos x="f132" y="f139"/>
                  </a:cxn>
                  <a:cxn ang="f74">
                    <a:pos x="f140" y="f141"/>
                  </a:cxn>
                  <a:cxn ang="f74">
                    <a:pos x="f142" y="f143"/>
                  </a:cxn>
                  <a:cxn ang="f74">
                    <a:pos x="f144" y="f145"/>
                  </a:cxn>
                  <a:cxn ang="f74">
                    <a:pos x="f144" y="f145"/>
                  </a:cxn>
                  <a:cxn ang="f74">
                    <a:pos x="f125" y="f126"/>
                  </a:cxn>
                </a:cxnLst>
                <a:rect l="f121" t="f124" r="f122" b="f123"/>
                <a:pathLst>
                  <a:path w="20" h="43">
                    <a:moveTo>
                      <a:pt x="f8" y="f9"/>
                    </a:moveTo>
                    <a:cubicBezTo>
                      <a:pt x="f8" y="f10"/>
                      <a:pt x="f11" y="f12"/>
                      <a:pt x="f11" y="f5"/>
                    </a:cubicBezTo>
                    <a:cubicBezTo>
                      <a:pt x="f6" y="f13"/>
                      <a:pt x="f14" y="f12"/>
                      <a:pt x="f14" y="f10"/>
                    </a:cubicBezTo>
                    <a:cubicBezTo>
                      <a:pt x="f6" y="f9"/>
                      <a:pt x="f14" y="f15"/>
                      <a:pt x="f14" y="f16"/>
                    </a:cubicBezTo>
                    <a:cubicBezTo>
                      <a:pt x="f17" y="f11"/>
                      <a:pt x="f16" y="f18"/>
                      <a:pt x="f9" y="f19"/>
                    </a:cubicBezTo>
                    <a:cubicBezTo>
                      <a:pt x="f20" y="f21"/>
                      <a:pt x="f22" y="f6"/>
                      <a:pt x="f8" y="f17"/>
                    </a:cubicBezTo>
                    <a:cubicBezTo>
                      <a:pt x="f17" y="f8"/>
                      <a:pt x="f11" y="f23"/>
                      <a:pt x="f14" y="f23"/>
                    </a:cubicBezTo>
                    <a:cubicBezTo>
                      <a:pt x="f6" y="f11"/>
                      <a:pt x="f17" y="f6"/>
                      <a:pt x="f8" y="f18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10" y="f29"/>
                      <a:pt x="f10" y="f30"/>
                      <a:pt x="f9" y="f31"/>
                    </a:cubicBezTo>
                    <a:cubicBezTo>
                      <a:pt x="f9" y="f31"/>
                      <a:pt x="f9" y="f31"/>
                      <a:pt x="f9" y="f31"/>
                    </a:cubicBezTo>
                    <a:cubicBezTo>
                      <a:pt x="f32" y="f7"/>
                      <a:pt x="f12" y="f7"/>
                      <a:pt x="f12" y="f33"/>
                    </a:cubicBezTo>
                    <a:cubicBezTo>
                      <a:pt x="f12" y="f34"/>
                      <a:pt x="f12" y="f30"/>
                      <a:pt x="f35" y="f36"/>
                    </a:cubicBezTo>
                    <a:cubicBezTo>
                      <a:pt x="f5" y="f37"/>
                      <a:pt x="f13" y="f38"/>
                      <a:pt x="f39" y="f40"/>
                    </a:cubicBezTo>
                    <a:cubicBezTo>
                      <a:pt x="f39" y="f40"/>
                      <a:pt x="f39" y="f40"/>
                      <a:pt x="f39" y="f40"/>
                    </a:cubicBezTo>
                    <a:cubicBezTo>
                      <a:pt x="f20" y="f14"/>
                      <a:pt x="f17" y="f16"/>
                      <a:pt x="f8" y="f9"/>
                    </a:cubicBezTo>
                    <a:close/>
                  </a:path>
                </a:pathLst>
              </a:custGeom>
              <a:solidFill>
                <a:srgbClr val="9452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117">
                <a:extLst>
                  <a:ext uri="{FF2B5EF4-FFF2-40B4-BE49-F238E27FC236}">
                    <a16:creationId xmlns:a16="http://schemas.microsoft.com/office/drawing/2014/main" id="{72B516E8-C07D-03C8-61A5-464B31BA278B}"/>
                  </a:ext>
                </a:extLst>
              </p:cNvPr>
              <p:cNvSpPr/>
              <p:nvPr/>
            </p:nvSpPr>
            <p:spPr>
              <a:xfrm>
                <a:off x="4508504" y="2344741"/>
                <a:ext cx="79379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7"/>
                  <a:gd name="f8" fmla="val 6"/>
                  <a:gd name="f9" fmla="val 2"/>
                  <a:gd name="f10" fmla="val 7"/>
                  <a:gd name="f11" fmla="val 11"/>
                  <a:gd name="f12" fmla="val 10"/>
                  <a:gd name="f13" fmla="val 14"/>
                  <a:gd name="f14" fmla="val 13"/>
                  <a:gd name="f15" fmla="val 18"/>
                  <a:gd name="f16" fmla="val 16"/>
                  <a:gd name="f17" fmla="val 20"/>
                  <a:gd name="f18" fmla="val 26"/>
                  <a:gd name="f19" fmla="val 17"/>
                  <a:gd name="f20" fmla="val 12"/>
                  <a:gd name="f21" fmla="val 24"/>
                  <a:gd name="f22" fmla="val 23"/>
                  <a:gd name="f23" fmla="val 19"/>
                  <a:gd name="f24" fmla="val 5"/>
                  <a:gd name="f25" fmla="val 22"/>
                  <a:gd name="f26" fmla="val 25"/>
                  <a:gd name="f27" fmla="val 3"/>
                  <a:gd name="f28" fmla="val 1"/>
                  <a:gd name="f29" fmla="+- 0 0 -90"/>
                  <a:gd name="f30" fmla="*/ f3 1 21"/>
                  <a:gd name="f31" fmla="*/ f4 1 2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1"/>
                  <a:gd name="f40" fmla="*/ f36 1 27"/>
                  <a:gd name="f41" fmla="*/ 6 f37 1"/>
                  <a:gd name="f42" fmla="*/ 2 f36 1"/>
                  <a:gd name="f43" fmla="*/ 14 f37 1"/>
                  <a:gd name="f44" fmla="*/ 13 f36 1"/>
                  <a:gd name="f45" fmla="*/ 21 f37 1"/>
                  <a:gd name="f46" fmla="*/ 26 f36 1"/>
                  <a:gd name="f47" fmla="*/ 10 f37 1"/>
                  <a:gd name="f48" fmla="*/ 12 f36 1"/>
                  <a:gd name="f49" fmla="*/ 12 f37 1"/>
                  <a:gd name="f50" fmla="*/ 11 f37 1"/>
                  <a:gd name="f51" fmla="*/ 23 f36 1"/>
                  <a:gd name="f52" fmla="*/ 7 f37 1"/>
                  <a:gd name="f53" fmla="*/ 19 f36 1"/>
                  <a:gd name="f54" fmla="*/ 27 f36 1"/>
                  <a:gd name="f55" fmla="*/ 5 f37 1"/>
                  <a:gd name="f56" fmla="*/ 0 f37 1"/>
                  <a:gd name="f57" fmla="*/ 0 f36 1"/>
                  <a:gd name="f58" fmla="+- f38 0 f1"/>
                  <a:gd name="f59" fmla="*/ f41 1 21"/>
                  <a:gd name="f60" fmla="*/ f42 1 27"/>
                  <a:gd name="f61" fmla="*/ f43 1 21"/>
                  <a:gd name="f62" fmla="*/ f44 1 27"/>
                  <a:gd name="f63" fmla="*/ f45 1 21"/>
                  <a:gd name="f64" fmla="*/ f46 1 27"/>
                  <a:gd name="f65" fmla="*/ f47 1 21"/>
                  <a:gd name="f66" fmla="*/ f48 1 27"/>
                  <a:gd name="f67" fmla="*/ f49 1 21"/>
                  <a:gd name="f68" fmla="*/ f50 1 21"/>
                  <a:gd name="f69" fmla="*/ f51 1 27"/>
                  <a:gd name="f70" fmla="*/ f52 1 21"/>
                  <a:gd name="f71" fmla="*/ f53 1 27"/>
                  <a:gd name="f72" fmla="*/ f54 1 27"/>
                  <a:gd name="f73" fmla="*/ f55 1 21"/>
                  <a:gd name="f74" fmla="*/ f56 1 21"/>
                  <a:gd name="f75" fmla="*/ f57 1 27"/>
                  <a:gd name="f76" fmla="*/ 0 1 f39"/>
                  <a:gd name="f77" fmla="*/ f33 1 f39"/>
                  <a:gd name="f78" fmla="*/ 0 1 f40"/>
                  <a:gd name="f79" fmla="*/ f34 1 f40"/>
                  <a:gd name="f80" fmla="*/ f59 1 f39"/>
                  <a:gd name="f81" fmla="*/ f60 1 f40"/>
                  <a:gd name="f82" fmla="*/ f61 1 f39"/>
                  <a:gd name="f83" fmla="*/ f62 1 f40"/>
                  <a:gd name="f84" fmla="*/ f63 1 f39"/>
                  <a:gd name="f85" fmla="*/ f64 1 f40"/>
                  <a:gd name="f86" fmla="*/ f65 1 f39"/>
                  <a:gd name="f87" fmla="*/ f66 1 f40"/>
                  <a:gd name="f88" fmla="*/ f67 1 f39"/>
                  <a:gd name="f89" fmla="*/ f68 1 f39"/>
                  <a:gd name="f90" fmla="*/ f69 1 f40"/>
                  <a:gd name="f91" fmla="*/ f70 1 f39"/>
                  <a:gd name="f92" fmla="*/ f71 1 f40"/>
                  <a:gd name="f93" fmla="*/ f72 1 f40"/>
                  <a:gd name="f94" fmla="*/ f73 1 f39"/>
                  <a:gd name="f95" fmla="*/ f74 1 f39"/>
                  <a:gd name="f96" fmla="*/ f75 1 f40"/>
                  <a:gd name="f97" fmla="*/ f76 f30 1"/>
                  <a:gd name="f98" fmla="*/ f77 f30 1"/>
                  <a:gd name="f99" fmla="*/ f79 f31 1"/>
                  <a:gd name="f100" fmla="*/ f78 f31 1"/>
                  <a:gd name="f101" fmla="*/ f80 f30 1"/>
                  <a:gd name="f102" fmla="*/ f81 f31 1"/>
                  <a:gd name="f103" fmla="*/ f82 f30 1"/>
                  <a:gd name="f104" fmla="*/ f83 f31 1"/>
                  <a:gd name="f105" fmla="*/ f84 f30 1"/>
                  <a:gd name="f106" fmla="*/ f85 f31 1"/>
                  <a:gd name="f107" fmla="*/ f86 f30 1"/>
                  <a:gd name="f108" fmla="*/ f87 f31 1"/>
                  <a:gd name="f109" fmla="*/ f88 f30 1"/>
                  <a:gd name="f110" fmla="*/ f89 f30 1"/>
                  <a:gd name="f111" fmla="*/ f90 f31 1"/>
                  <a:gd name="f112" fmla="*/ f91 f30 1"/>
                  <a:gd name="f113" fmla="*/ f92 f31 1"/>
                  <a:gd name="f114" fmla="*/ f93 f31 1"/>
                  <a:gd name="f115" fmla="*/ f94 f30 1"/>
                  <a:gd name="f116" fmla="*/ f95 f30 1"/>
                  <a:gd name="f117" fmla="*/ f96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06"/>
                  </a:cxn>
                  <a:cxn ang="f58">
                    <a:pos x="f110" y="f111"/>
                  </a:cxn>
                  <a:cxn ang="f58">
                    <a:pos x="f112" y="f113"/>
                  </a:cxn>
                  <a:cxn ang="f58">
                    <a:pos x="f112" y="f114"/>
                  </a:cxn>
                  <a:cxn ang="f58">
                    <a:pos x="f112" y="f114"/>
                  </a:cxn>
                  <a:cxn ang="f58">
                    <a:pos x="f115" y="f113"/>
                  </a:cxn>
                  <a:cxn ang="f58">
                    <a:pos x="f116" y="f117"/>
                  </a:cxn>
                  <a:cxn ang="f58">
                    <a:pos x="f101" y="f102"/>
                  </a:cxn>
                </a:cxnLst>
                <a:rect l="f97" t="f100" r="f98" b="f99"/>
                <a:pathLst>
                  <a:path w="21" h="27">
                    <a:moveTo>
                      <a:pt x="f8" y="f9"/>
                    </a:moveTo>
                    <a:cubicBezTo>
                      <a:pt x="f10" y="f10"/>
                      <a:pt x="f11" y="f12"/>
                      <a:pt x="f13" y="f14"/>
                    </a:cubicBezTo>
                    <a:cubicBezTo>
                      <a:pt x="f15" y="f16"/>
                      <a:pt x="f17" y="f6"/>
                      <a:pt x="f6" y="f18"/>
                    </a:cubicBezTo>
                    <a:cubicBezTo>
                      <a:pt x="f19" y="f6"/>
                      <a:pt x="f19" y="f13"/>
                      <a:pt x="f12" y="f20"/>
                    </a:cubicBezTo>
                    <a:cubicBezTo>
                      <a:pt x="f20" y="f16"/>
                      <a:pt x="f11" y="f17"/>
                      <a:pt x="f20" y="f18"/>
                    </a:cubicBezTo>
                    <a:cubicBezTo>
                      <a:pt x="f11" y="f21"/>
                      <a:pt x="f11" y="f21"/>
                      <a:pt x="f11" y="f22"/>
                    </a:cubicBezTo>
                    <a:cubicBezTo>
                      <a:pt x="f12" y="f6"/>
                      <a:pt x="f12" y="f15"/>
                      <a:pt x="f10" y="f23"/>
                    </a:cubicBezTo>
                    <a:cubicBezTo>
                      <a:pt x="f24" y="f25"/>
                      <a:pt x="f12" y="f21"/>
                      <a:pt x="f10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24" y="f26"/>
                      <a:pt x="f24" y="f25"/>
                      <a:pt x="f24" y="f23"/>
                    </a:cubicBezTo>
                    <a:cubicBezTo>
                      <a:pt x="f10" y="f20"/>
                      <a:pt x="f9" y="f8"/>
                      <a:pt x="f5" y="f5"/>
                    </a:cubicBezTo>
                    <a:cubicBezTo>
                      <a:pt x="f27" y="f5"/>
                      <a:pt x="f24" y="f28"/>
                      <a:pt x="f8" y="f9"/>
                    </a:cubicBezTo>
                    <a:close/>
                  </a:path>
                </a:pathLst>
              </a:custGeom>
              <a:solidFill>
                <a:srgbClr val="9376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 118">
                <a:extLst>
                  <a:ext uri="{FF2B5EF4-FFF2-40B4-BE49-F238E27FC236}">
                    <a16:creationId xmlns:a16="http://schemas.microsoft.com/office/drawing/2014/main" id="{C5B29425-50A9-2DA8-5A93-21848D07E495}"/>
                  </a:ext>
                </a:extLst>
              </p:cNvPr>
              <p:cNvSpPr/>
              <p:nvPr/>
            </p:nvSpPr>
            <p:spPr>
              <a:xfrm>
                <a:off x="3868734" y="2833689"/>
                <a:ext cx="46040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3"/>
                  <a:gd name="f8" fmla="val 7"/>
                  <a:gd name="f9" fmla="val 11"/>
                  <a:gd name="f10" fmla="val 2"/>
                  <a:gd name="f11" fmla="val 5"/>
                  <a:gd name="f12" fmla="val 10"/>
                  <a:gd name="f13" fmla="val 6"/>
                  <a:gd name="f14" fmla="val 17"/>
                  <a:gd name="f15" fmla="val 8"/>
                  <a:gd name="f16" fmla="val 18"/>
                  <a:gd name="f17" fmla="val 19"/>
                  <a:gd name="f18" fmla="val 21"/>
                  <a:gd name="f19" fmla="val 9"/>
                  <a:gd name="f20" fmla="val 22"/>
                  <a:gd name="f21" fmla="val 20"/>
                  <a:gd name="f22" fmla="val 4"/>
                  <a:gd name="f23" fmla="val 16"/>
                  <a:gd name="f24" fmla="val 15"/>
                  <a:gd name="f25" fmla="val 1"/>
                  <a:gd name="f26" fmla="val 3"/>
                  <a:gd name="f27" fmla="+- 0 0 -90"/>
                  <a:gd name="f28" fmla="*/ f3 1 12"/>
                  <a:gd name="f29" fmla="*/ f4 1 2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2"/>
                  <a:gd name="f38" fmla="*/ f34 1 23"/>
                  <a:gd name="f39" fmla="*/ 7 f35 1"/>
                  <a:gd name="f40" fmla="*/ 0 f34 1"/>
                  <a:gd name="f41" fmla="*/ 12 f35 1"/>
                  <a:gd name="f42" fmla="*/ 10 f34 1"/>
                  <a:gd name="f43" fmla="*/ 17 f34 1"/>
                  <a:gd name="f44" fmla="*/ 8 f35 1"/>
                  <a:gd name="f45" fmla="*/ 19 f34 1"/>
                  <a:gd name="f46" fmla="*/ 23 f34 1"/>
                  <a:gd name="f47" fmla="*/ 4 f35 1"/>
                  <a:gd name="f48" fmla="*/ 12 f34 1"/>
                  <a:gd name="f49" fmla="*/ 3 f35 1"/>
                  <a:gd name="f50" fmla="*/ 8 f34 1"/>
                  <a:gd name="f51" fmla="*/ 5 f34 1"/>
                  <a:gd name="f52" fmla="*/ 2 f35 1"/>
                  <a:gd name="f53" fmla="*/ 6 f34 1"/>
                  <a:gd name="f54" fmla="*/ 2 f34 1"/>
                  <a:gd name="f55" fmla="+- f36 0 f1"/>
                  <a:gd name="f56" fmla="*/ f39 1 12"/>
                  <a:gd name="f57" fmla="*/ f40 1 23"/>
                  <a:gd name="f58" fmla="*/ f41 1 12"/>
                  <a:gd name="f59" fmla="*/ f42 1 23"/>
                  <a:gd name="f60" fmla="*/ f43 1 23"/>
                  <a:gd name="f61" fmla="*/ f44 1 12"/>
                  <a:gd name="f62" fmla="*/ f45 1 23"/>
                  <a:gd name="f63" fmla="*/ f46 1 23"/>
                  <a:gd name="f64" fmla="*/ f47 1 12"/>
                  <a:gd name="f65" fmla="*/ f48 1 23"/>
                  <a:gd name="f66" fmla="*/ f49 1 12"/>
                  <a:gd name="f67" fmla="*/ f50 1 23"/>
                  <a:gd name="f68" fmla="*/ f51 1 23"/>
                  <a:gd name="f69" fmla="*/ f52 1 12"/>
                  <a:gd name="f70" fmla="*/ f53 1 23"/>
                  <a:gd name="f71" fmla="*/ f54 1 23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8"/>
                  <a:gd name="f80" fmla="*/ f60 1 f38"/>
                  <a:gd name="f81" fmla="*/ f61 1 f37"/>
                  <a:gd name="f82" fmla="*/ f62 1 f38"/>
                  <a:gd name="f83" fmla="*/ f63 1 f38"/>
                  <a:gd name="f84" fmla="*/ f64 1 f37"/>
                  <a:gd name="f85" fmla="*/ f65 1 f38"/>
                  <a:gd name="f86" fmla="*/ f66 1 f37"/>
                  <a:gd name="f87" fmla="*/ f67 1 f38"/>
                  <a:gd name="f88" fmla="*/ f68 1 f38"/>
                  <a:gd name="f89" fmla="*/ f69 1 f37"/>
                  <a:gd name="f90" fmla="*/ f70 1 f38"/>
                  <a:gd name="f91" fmla="*/ f71 1 f38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9 1"/>
                  <a:gd name="f100" fmla="*/ f80 f29 1"/>
                  <a:gd name="f101" fmla="*/ f81 f28 1"/>
                  <a:gd name="f102" fmla="*/ f82 f29 1"/>
                  <a:gd name="f103" fmla="*/ f83 f29 1"/>
                  <a:gd name="f104" fmla="*/ f84 f28 1"/>
                  <a:gd name="f105" fmla="*/ f85 f29 1"/>
                  <a:gd name="f106" fmla="*/ f86 f28 1"/>
                  <a:gd name="f107" fmla="*/ f87 f29 1"/>
                  <a:gd name="f108" fmla="*/ f88 f29 1"/>
                  <a:gd name="f109" fmla="*/ f89 f28 1"/>
                  <a:gd name="f110" fmla="*/ f90 f29 1"/>
                  <a:gd name="f111" fmla="*/ f91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96" y="f100"/>
                  </a:cxn>
                  <a:cxn ang="f55">
                    <a:pos x="f101" y="f102"/>
                  </a:cxn>
                  <a:cxn ang="f55">
                    <a:pos x="f101" y="f103"/>
                  </a:cxn>
                  <a:cxn ang="f55">
                    <a:pos x="f104" y="f102"/>
                  </a:cxn>
                  <a:cxn ang="f55">
                    <a:pos x="f104" y="f105"/>
                  </a:cxn>
                  <a:cxn ang="f55">
                    <a:pos x="f106" y="f107"/>
                  </a:cxn>
                  <a:cxn ang="f55">
                    <a:pos x="f96" y="f108"/>
                  </a:cxn>
                  <a:cxn ang="f55">
                    <a:pos x="f109" y="f110"/>
                  </a:cxn>
                  <a:cxn ang="f55">
                    <a:pos x="f109" y="f111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12" h="23">
                    <a:moveTo>
                      <a:pt x="f8" y="f5"/>
                    </a:moveTo>
                    <a:cubicBezTo>
                      <a:pt x="f9" y="f10"/>
                      <a:pt x="f6" y="f11"/>
                      <a:pt x="f6" y="f12"/>
                    </a:cubicBezTo>
                    <a:cubicBezTo>
                      <a:pt x="f12" y="f6"/>
                      <a:pt x="f13" y="f6"/>
                      <a:pt x="f8" y="f14"/>
                    </a:cubicBezTo>
                    <a:cubicBezTo>
                      <a:pt x="f15" y="f14"/>
                      <a:pt x="f8" y="f16"/>
                      <a:pt x="f15" y="f17"/>
                    </a:cubicBezTo>
                    <a:cubicBezTo>
                      <a:pt x="f6" y="f18"/>
                      <a:pt x="f19" y="f20"/>
                      <a:pt x="f15" y="f7"/>
                    </a:cubicBezTo>
                    <a:cubicBezTo>
                      <a:pt x="f13" y="f20"/>
                      <a:pt x="f11" y="f21"/>
                      <a:pt x="f22" y="f17"/>
                    </a:cubicBezTo>
                    <a:cubicBezTo>
                      <a:pt x="f5" y="f23"/>
                      <a:pt x="f5" y="f24"/>
                      <a:pt x="f22" y="f6"/>
                    </a:cubicBezTo>
                    <a:cubicBezTo>
                      <a:pt x="f25" y="f9"/>
                      <a:pt x="f5" y="f12"/>
                      <a:pt x="f26" y="f15"/>
                    </a:cubicBezTo>
                    <a:cubicBezTo>
                      <a:pt x="f22" y="f8"/>
                      <a:pt x="f13" y="f8"/>
                      <a:pt x="f8" y="f11"/>
                    </a:cubicBezTo>
                    <a:cubicBezTo>
                      <a:pt x="f11" y="f11"/>
                      <a:pt x="f26" y="f8"/>
                      <a:pt x="f10" y="f13"/>
                    </a:cubicBezTo>
                    <a:cubicBezTo>
                      <a:pt x="f25" y="f11"/>
                      <a:pt x="f25" y="f26"/>
                      <a:pt x="f10" y="f10"/>
                    </a:cubicBezTo>
                    <a:cubicBezTo>
                      <a:pt x="f22" y="f25"/>
                      <a:pt x="f13" y="f25"/>
                      <a:pt x="f8" y="f5"/>
                    </a:cubicBezTo>
                    <a:close/>
                  </a:path>
                </a:pathLst>
              </a:custGeom>
              <a:solidFill>
                <a:srgbClr val="273B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 119">
                <a:extLst>
                  <a:ext uri="{FF2B5EF4-FFF2-40B4-BE49-F238E27FC236}">
                    <a16:creationId xmlns:a16="http://schemas.microsoft.com/office/drawing/2014/main" id="{1F1E1997-5A2B-0B88-C6ED-ED5A1B6C5F6B}"/>
                  </a:ext>
                </a:extLst>
              </p:cNvPr>
              <p:cNvSpPr/>
              <p:nvPr/>
            </p:nvSpPr>
            <p:spPr>
              <a:xfrm>
                <a:off x="4776789" y="1570043"/>
                <a:ext cx="71442" cy="2603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69"/>
                  <a:gd name="f8" fmla="val 13"/>
                  <a:gd name="f9" fmla="val 58"/>
                  <a:gd name="f10" fmla="val 12"/>
                  <a:gd name="f11" fmla="val 57"/>
                  <a:gd name="f12" fmla="val 16"/>
                  <a:gd name="f13" fmla="val 55"/>
                  <a:gd name="f14" fmla="val 14"/>
                  <a:gd name="f15" fmla="val 50"/>
                  <a:gd name="f16" fmla="val 46"/>
                  <a:gd name="f17" fmla="val 43"/>
                  <a:gd name="f18" fmla="val 40"/>
                  <a:gd name="f19" fmla="val 37"/>
                  <a:gd name="f20" fmla="val 11"/>
                  <a:gd name="f21" fmla="val 24"/>
                  <a:gd name="f22" fmla="val 7"/>
                  <a:gd name="f23" fmla="val 6"/>
                  <a:gd name="f24" fmla="val 2"/>
                  <a:gd name="f25" fmla="val 10"/>
                  <a:gd name="f26" fmla="val 28"/>
                  <a:gd name="f27" fmla="val 17"/>
                  <a:gd name="f28" fmla="val 36"/>
                  <a:gd name="f29" fmla="val 45"/>
                  <a:gd name="f30" fmla="val 54"/>
                  <a:gd name="f31" fmla="val 59"/>
                  <a:gd name="f32" fmla="val 64"/>
                  <a:gd name="f33" fmla="val 66"/>
                  <a:gd name="f34" fmla="val 61"/>
                  <a:gd name="f35" fmla="+- 0 0 -90"/>
                  <a:gd name="f36" fmla="*/ f3 1 19"/>
                  <a:gd name="f37" fmla="*/ f4 1 69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9"/>
                  <a:gd name="f46" fmla="*/ f42 1 69"/>
                  <a:gd name="f47" fmla="*/ 13 f43 1"/>
                  <a:gd name="f48" fmla="*/ 58 f42 1"/>
                  <a:gd name="f49" fmla="*/ 12 f43 1"/>
                  <a:gd name="f50" fmla="*/ 57 f42 1"/>
                  <a:gd name="f51" fmla="*/ 14 f43 1"/>
                  <a:gd name="f52" fmla="*/ 46 f42 1"/>
                  <a:gd name="f53" fmla="*/ 37 f42 1"/>
                  <a:gd name="f54" fmla="*/ 0 f43 1"/>
                  <a:gd name="f55" fmla="*/ 0 f42 1"/>
                  <a:gd name="f56" fmla="*/ 28 f42 1"/>
                  <a:gd name="f57" fmla="*/ 16 f43 1"/>
                  <a:gd name="f58" fmla="*/ 54 f42 1"/>
                  <a:gd name="f59" fmla="*/ 69 f42 1"/>
                  <a:gd name="f60" fmla="+- f44 0 f1"/>
                  <a:gd name="f61" fmla="*/ f47 1 19"/>
                  <a:gd name="f62" fmla="*/ f48 1 69"/>
                  <a:gd name="f63" fmla="*/ f49 1 19"/>
                  <a:gd name="f64" fmla="*/ f50 1 69"/>
                  <a:gd name="f65" fmla="*/ f51 1 19"/>
                  <a:gd name="f66" fmla="*/ f52 1 69"/>
                  <a:gd name="f67" fmla="*/ f53 1 69"/>
                  <a:gd name="f68" fmla="*/ f54 1 19"/>
                  <a:gd name="f69" fmla="*/ f55 1 69"/>
                  <a:gd name="f70" fmla="*/ f56 1 69"/>
                  <a:gd name="f71" fmla="*/ f57 1 19"/>
                  <a:gd name="f72" fmla="*/ f58 1 69"/>
                  <a:gd name="f73" fmla="*/ f59 1 69"/>
                  <a:gd name="f74" fmla="*/ 0 1 f45"/>
                  <a:gd name="f75" fmla="*/ f39 1 f45"/>
                  <a:gd name="f76" fmla="*/ 0 1 f46"/>
                  <a:gd name="f77" fmla="*/ f40 1 f46"/>
                  <a:gd name="f78" fmla="*/ f61 1 f45"/>
                  <a:gd name="f79" fmla="*/ f62 1 f46"/>
                  <a:gd name="f80" fmla="*/ f63 1 f45"/>
                  <a:gd name="f81" fmla="*/ f64 1 f46"/>
                  <a:gd name="f82" fmla="*/ f65 1 f45"/>
                  <a:gd name="f83" fmla="*/ f66 1 f46"/>
                  <a:gd name="f84" fmla="*/ f67 1 f46"/>
                  <a:gd name="f85" fmla="*/ f68 1 f45"/>
                  <a:gd name="f86" fmla="*/ f69 1 f46"/>
                  <a:gd name="f87" fmla="*/ f70 1 f46"/>
                  <a:gd name="f88" fmla="*/ f71 1 f45"/>
                  <a:gd name="f89" fmla="*/ f72 1 f46"/>
                  <a:gd name="f90" fmla="*/ f73 1 f46"/>
                  <a:gd name="f91" fmla="*/ f74 f36 1"/>
                  <a:gd name="f92" fmla="*/ f75 f36 1"/>
                  <a:gd name="f93" fmla="*/ f77 f37 1"/>
                  <a:gd name="f94" fmla="*/ f76 f37 1"/>
                  <a:gd name="f95" fmla="*/ f78 f36 1"/>
                  <a:gd name="f96" fmla="*/ f79 f37 1"/>
                  <a:gd name="f97" fmla="*/ f80 f36 1"/>
                  <a:gd name="f98" fmla="*/ f81 f37 1"/>
                  <a:gd name="f99" fmla="*/ f82 f36 1"/>
                  <a:gd name="f100" fmla="*/ f83 f37 1"/>
                  <a:gd name="f101" fmla="*/ f84 f37 1"/>
                  <a:gd name="f102" fmla="*/ f85 f36 1"/>
                  <a:gd name="f103" fmla="*/ f86 f37 1"/>
                  <a:gd name="f104" fmla="*/ f87 f37 1"/>
                  <a:gd name="f105" fmla="*/ f88 f36 1"/>
                  <a:gd name="f106" fmla="*/ f89 f37 1"/>
                  <a:gd name="f107" fmla="*/ f90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9" y="f100"/>
                  </a:cxn>
                  <a:cxn ang="f60">
                    <a:pos x="f95" y="f101"/>
                  </a:cxn>
                  <a:cxn ang="f60">
                    <a:pos x="f102" y="f103"/>
                  </a:cxn>
                  <a:cxn ang="f60">
                    <a:pos x="f95" y="f104"/>
                  </a:cxn>
                  <a:cxn ang="f60">
                    <a:pos x="f105" y="f106"/>
                  </a:cxn>
                  <a:cxn ang="f60">
                    <a:pos x="f105" y="f107"/>
                  </a:cxn>
                  <a:cxn ang="f60">
                    <a:pos x="f95" y="f96"/>
                  </a:cxn>
                </a:cxnLst>
                <a:rect l="f91" t="f94" r="f92" b="f93"/>
                <a:pathLst>
                  <a:path w="19" h="69">
                    <a:moveTo>
                      <a:pt x="f8" y="f9"/>
                    </a:moveTo>
                    <a:cubicBezTo>
                      <a:pt x="f8" y="f9"/>
                      <a:pt x="f10" y="f9"/>
                      <a:pt x="f10" y="f11"/>
                    </a:cubicBezTo>
                    <a:cubicBezTo>
                      <a:pt x="f12" y="f13"/>
                      <a:pt x="f14" y="f15"/>
                      <a:pt x="f14" y="f16"/>
                    </a:cubicBezTo>
                    <a:cubicBezTo>
                      <a:pt x="f14" y="f17"/>
                      <a:pt x="f8" y="f18"/>
                      <a:pt x="f8" y="f19"/>
                    </a:cubicBezTo>
                    <a:cubicBezTo>
                      <a:pt x="f20" y="f21"/>
                      <a:pt x="f22" y="f20"/>
                      <a:pt x="f5" y="f5"/>
                    </a:cubicBezTo>
                    <a:cubicBezTo>
                      <a:pt x="f23" y="f24"/>
                      <a:pt x="f25" y="f6"/>
                      <a:pt x="f8" y="f26"/>
                    </a:cubicBezTo>
                    <a:cubicBezTo>
                      <a:pt x="f27" y="f28"/>
                      <a:pt x="f6" y="f29"/>
                      <a:pt x="f12" y="f30"/>
                    </a:cubicBezTo>
                    <a:cubicBezTo>
                      <a:pt x="f14" y="f31"/>
                      <a:pt x="f12" y="f32"/>
                      <a:pt x="f12" y="f7"/>
                    </a:cubicBezTo>
                    <a:cubicBezTo>
                      <a:pt x="f14" y="f33"/>
                      <a:pt x="f12" y="f34"/>
                      <a:pt x="f8" y="f9"/>
                    </a:cubicBezTo>
                    <a:close/>
                  </a:path>
                </a:pathLst>
              </a:custGeom>
              <a:solidFill>
                <a:srgbClr val="5A19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 120">
                <a:extLst>
                  <a:ext uri="{FF2B5EF4-FFF2-40B4-BE49-F238E27FC236}">
                    <a16:creationId xmlns:a16="http://schemas.microsoft.com/office/drawing/2014/main" id="{6728E993-E8DC-1BD9-7A87-2D540E5DB4FB}"/>
                  </a:ext>
                </a:extLst>
              </p:cNvPr>
              <p:cNvSpPr/>
              <p:nvPr/>
            </p:nvSpPr>
            <p:spPr>
              <a:xfrm>
                <a:off x="3725859" y="2868609"/>
                <a:ext cx="79379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6"/>
                  <a:gd name="f8" fmla="val 5"/>
                  <a:gd name="f9" fmla="val 9"/>
                  <a:gd name="f10" fmla="val 8"/>
                  <a:gd name="f11" fmla="val 10"/>
                  <a:gd name="f12" fmla="val 11"/>
                  <a:gd name="f13" fmla="val 6"/>
                  <a:gd name="f14" fmla="val 7"/>
                  <a:gd name="f15" fmla="val 15"/>
                  <a:gd name="f16" fmla="val 3"/>
                  <a:gd name="f17" fmla="val 17"/>
                  <a:gd name="f18" fmla="val 20"/>
                  <a:gd name="f19" fmla="val 18"/>
                  <a:gd name="f20" fmla="val 12"/>
                  <a:gd name="f21" fmla="val 13"/>
                  <a:gd name="f22" fmla="val 14"/>
                  <a:gd name="f23" fmla="val 4"/>
                  <a:gd name="f24" fmla="val 2"/>
                  <a:gd name="f25" fmla="val 1"/>
                  <a:gd name="f26" fmla="+- 0 0 -90"/>
                  <a:gd name="f27" fmla="*/ f3 1 21"/>
                  <a:gd name="f28" fmla="*/ f4 1 1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1"/>
                  <a:gd name="f37" fmla="*/ f33 1 16"/>
                  <a:gd name="f38" fmla="*/ 5 f34 1"/>
                  <a:gd name="f39" fmla="*/ 9 f33 1"/>
                  <a:gd name="f40" fmla="*/ 11 f34 1"/>
                  <a:gd name="f41" fmla="*/ 11 f33 1"/>
                  <a:gd name="f42" fmla="*/ 10 f34 1"/>
                  <a:gd name="f43" fmla="*/ 6 f33 1"/>
                  <a:gd name="f44" fmla="*/ 5 f33 1"/>
                  <a:gd name="f45" fmla="*/ 16 f34 1"/>
                  <a:gd name="f46" fmla="*/ 0 f33 1"/>
                  <a:gd name="f47" fmla="*/ 21 f34 1"/>
                  <a:gd name="f48" fmla="*/ 8 f33 1"/>
                  <a:gd name="f49" fmla="*/ 13 f34 1"/>
                  <a:gd name="f50" fmla="*/ 10 f33 1"/>
                  <a:gd name="f51" fmla="*/ 14 f33 1"/>
                  <a:gd name="f52" fmla="*/ 6 f34 1"/>
                  <a:gd name="f53" fmla="*/ 16 f33 1"/>
                  <a:gd name="f54" fmla="*/ 1 f34 1"/>
                  <a:gd name="f55" fmla="*/ 4 f34 1"/>
                  <a:gd name="f56" fmla="+- f35 0 f1"/>
                  <a:gd name="f57" fmla="*/ f38 1 21"/>
                  <a:gd name="f58" fmla="*/ f39 1 16"/>
                  <a:gd name="f59" fmla="*/ f40 1 21"/>
                  <a:gd name="f60" fmla="*/ f41 1 16"/>
                  <a:gd name="f61" fmla="*/ f42 1 21"/>
                  <a:gd name="f62" fmla="*/ f43 1 16"/>
                  <a:gd name="f63" fmla="*/ f44 1 16"/>
                  <a:gd name="f64" fmla="*/ f45 1 21"/>
                  <a:gd name="f65" fmla="*/ f46 1 16"/>
                  <a:gd name="f66" fmla="*/ f47 1 21"/>
                  <a:gd name="f67" fmla="*/ f48 1 16"/>
                  <a:gd name="f68" fmla="*/ f49 1 21"/>
                  <a:gd name="f69" fmla="*/ f50 1 16"/>
                  <a:gd name="f70" fmla="*/ f51 1 16"/>
                  <a:gd name="f71" fmla="*/ f52 1 21"/>
                  <a:gd name="f72" fmla="*/ f53 1 16"/>
                  <a:gd name="f73" fmla="*/ f54 1 21"/>
                  <a:gd name="f74" fmla="*/ f55 1 21"/>
                  <a:gd name="f75" fmla="*/ 0 1 f36"/>
                  <a:gd name="f76" fmla="*/ f30 1 f36"/>
                  <a:gd name="f77" fmla="*/ 0 1 f37"/>
                  <a:gd name="f78" fmla="*/ f31 1 f37"/>
                  <a:gd name="f79" fmla="*/ f57 1 f36"/>
                  <a:gd name="f80" fmla="*/ f58 1 f37"/>
                  <a:gd name="f81" fmla="*/ f59 1 f36"/>
                  <a:gd name="f82" fmla="*/ f60 1 f37"/>
                  <a:gd name="f83" fmla="*/ f61 1 f36"/>
                  <a:gd name="f84" fmla="*/ f62 1 f37"/>
                  <a:gd name="f85" fmla="*/ f63 1 f37"/>
                  <a:gd name="f86" fmla="*/ f64 1 f36"/>
                  <a:gd name="f87" fmla="*/ f65 1 f37"/>
                  <a:gd name="f88" fmla="*/ f66 1 f36"/>
                  <a:gd name="f89" fmla="*/ f67 1 f37"/>
                  <a:gd name="f90" fmla="*/ f68 1 f36"/>
                  <a:gd name="f91" fmla="*/ f69 1 f37"/>
                  <a:gd name="f92" fmla="*/ f70 1 f37"/>
                  <a:gd name="f93" fmla="*/ f71 1 f36"/>
                  <a:gd name="f94" fmla="*/ f72 1 f37"/>
                  <a:gd name="f95" fmla="*/ f73 1 f36"/>
                  <a:gd name="f96" fmla="*/ f74 1 f36"/>
                  <a:gd name="f97" fmla="*/ f75 f27 1"/>
                  <a:gd name="f98" fmla="*/ f76 f27 1"/>
                  <a:gd name="f99" fmla="*/ f78 f28 1"/>
                  <a:gd name="f100" fmla="*/ f77 f28 1"/>
                  <a:gd name="f101" fmla="*/ f79 f27 1"/>
                  <a:gd name="f102" fmla="*/ f80 f28 1"/>
                  <a:gd name="f103" fmla="*/ f81 f27 1"/>
                  <a:gd name="f104" fmla="*/ f82 f28 1"/>
                  <a:gd name="f105" fmla="*/ f83 f27 1"/>
                  <a:gd name="f106" fmla="*/ f84 f28 1"/>
                  <a:gd name="f107" fmla="*/ f85 f28 1"/>
                  <a:gd name="f108" fmla="*/ f86 f27 1"/>
                  <a:gd name="f109" fmla="*/ f87 f28 1"/>
                  <a:gd name="f110" fmla="*/ f88 f27 1"/>
                  <a:gd name="f111" fmla="*/ f89 f28 1"/>
                  <a:gd name="f112" fmla="*/ f90 f27 1"/>
                  <a:gd name="f113" fmla="*/ f91 f28 1"/>
                  <a:gd name="f114" fmla="*/ f92 f28 1"/>
                  <a:gd name="f115" fmla="*/ f93 f27 1"/>
                  <a:gd name="f116" fmla="*/ f94 f28 1"/>
                  <a:gd name="f117" fmla="*/ f95 f27 1"/>
                  <a:gd name="f118" fmla="*/ f96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103" y="f107"/>
                  </a:cxn>
                  <a:cxn ang="f56">
                    <a:pos x="f108" y="f109"/>
                  </a:cxn>
                  <a:cxn ang="f56">
                    <a:pos x="f110" y="f111"/>
                  </a:cxn>
                  <a:cxn ang="f56">
                    <a:pos x="f112" y="f113"/>
                  </a:cxn>
                  <a:cxn ang="f56">
                    <a:pos x="f103" y="f114"/>
                  </a:cxn>
                  <a:cxn ang="f56">
                    <a:pos x="f115" y="f116"/>
                  </a:cxn>
                  <a:cxn ang="f56">
                    <a:pos x="f117" y="f114"/>
                  </a:cxn>
                  <a:cxn ang="f56">
                    <a:pos x="f118" y="f113"/>
                  </a:cxn>
                  <a:cxn ang="f56">
                    <a:pos x="f101" y="f102"/>
                  </a:cxn>
                </a:cxnLst>
                <a:rect l="f97" t="f100" r="f98" b="f99"/>
                <a:pathLst>
                  <a:path w="21" h="16">
                    <a:moveTo>
                      <a:pt x="f8" y="f9"/>
                    </a:moveTo>
                    <a:cubicBezTo>
                      <a:pt x="f10" y="f9"/>
                      <a:pt x="f9" y="f11"/>
                      <a:pt x="f12" y="f12"/>
                    </a:cubicBezTo>
                    <a:cubicBezTo>
                      <a:pt x="f11" y="f9"/>
                      <a:pt x="f11" y="f10"/>
                      <a:pt x="f11" y="f13"/>
                    </a:cubicBezTo>
                    <a:cubicBezTo>
                      <a:pt x="f11" y="f8"/>
                      <a:pt x="f11" y="f8"/>
                      <a:pt x="f12" y="f8"/>
                    </a:cubicBezTo>
                    <a:cubicBezTo>
                      <a:pt x="f7" y="f14"/>
                      <a:pt x="f15" y="f16"/>
                      <a:pt x="f7" y="f5"/>
                    </a:cubicBezTo>
                    <a:cubicBezTo>
                      <a:pt x="f17" y="f16"/>
                      <a:pt x="f18" y="f8"/>
                      <a:pt x="f6" y="f10"/>
                    </a:cubicBezTo>
                    <a:cubicBezTo>
                      <a:pt x="f19" y="f10"/>
                      <a:pt x="f7" y="f20"/>
                      <a:pt x="f21" y="f11"/>
                    </a:cubicBezTo>
                    <a:cubicBezTo>
                      <a:pt x="f21" y="f20"/>
                      <a:pt x="f15" y="f21"/>
                      <a:pt x="f12" y="f22"/>
                    </a:cubicBezTo>
                    <a:cubicBezTo>
                      <a:pt x="f11" y="f15"/>
                      <a:pt x="f9" y="f7"/>
                      <a:pt x="f13" y="f7"/>
                    </a:cubicBezTo>
                    <a:cubicBezTo>
                      <a:pt x="f23" y="f7"/>
                      <a:pt x="f24" y="f7"/>
                      <a:pt x="f25" y="f22"/>
                    </a:cubicBezTo>
                    <a:cubicBezTo>
                      <a:pt x="f5" y="f12"/>
                      <a:pt x="f16" y="f12"/>
                      <a:pt x="f23" y="f11"/>
                    </a:cubicBezTo>
                    <a:cubicBezTo>
                      <a:pt x="f8" y="f11"/>
                      <a:pt x="f13" y="f12"/>
                      <a:pt x="f8" y="f9"/>
                    </a:cubicBezTo>
                    <a:close/>
                  </a:path>
                </a:pathLst>
              </a:custGeom>
              <a:solidFill>
                <a:srgbClr val="9C46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 121">
                <a:extLst>
                  <a:ext uri="{FF2B5EF4-FFF2-40B4-BE49-F238E27FC236}">
                    <a16:creationId xmlns:a16="http://schemas.microsoft.com/office/drawing/2014/main" id="{70A0572F-902D-E3F5-1D0D-C0485AF96277}"/>
                  </a:ext>
                </a:extLst>
              </p:cNvPr>
              <p:cNvSpPr/>
              <p:nvPr/>
            </p:nvSpPr>
            <p:spPr>
              <a:xfrm>
                <a:off x="3349620" y="2827343"/>
                <a:ext cx="30166" cy="280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5"/>
                  <a:gd name="f8" fmla="val 2"/>
                  <a:gd name="f9" fmla="val 35"/>
                  <a:gd name="f10" fmla="val 29"/>
                  <a:gd name="f11" fmla="val 4"/>
                  <a:gd name="f12" fmla="val 23"/>
                  <a:gd name="f13" fmla="val 17"/>
                  <a:gd name="f14" fmla="val 5"/>
                  <a:gd name="f15" fmla="val 11"/>
                  <a:gd name="f16" fmla="val 6"/>
                  <a:gd name="f17" fmla="val 7"/>
                  <a:gd name="f18" fmla="val 10"/>
                  <a:gd name="f19" fmla="val 16"/>
                  <a:gd name="f20" fmla="val 19"/>
                  <a:gd name="f21" fmla="val 27"/>
                  <a:gd name="f22" fmla="val 32"/>
                  <a:gd name="f23" fmla="val 37"/>
                  <a:gd name="f24" fmla="val 42"/>
                  <a:gd name="f25" fmla="val 43"/>
                  <a:gd name="f26" fmla="val 44"/>
                  <a:gd name="f27" fmla="val 45"/>
                  <a:gd name="f28" fmla="val 50"/>
                  <a:gd name="f29" fmla="val 3"/>
                  <a:gd name="f30" fmla="val 56"/>
                  <a:gd name="f31" fmla="val 61"/>
                  <a:gd name="f32" fmla="val 66"/>
                  <a:gd name="f33" fmla="val 71"/>
                  <a:gd name="f34" fmla="val 74"/>
                  <a:gd name="f35" fmla="val 72"/>
                  <a:gd name="f36" fmla="val 70"/>
                  <a:gd name="f37" fmla="val 1"/>
                  <a:gd name="f38" fmla="val 59"/>
                  <a:gd name="f39" fmla="val 48"/>
                  <a:gd name="f40" fmla="val 36"/>
                  <a:gd name="f41" fmla="+- 0 0 -90"/>
                  <a:gd name="f42" fmla="*/ f3 1 8"/>
                  <a:gd name="f43" fmla="*/ f4 1 75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8"/>
                  <a:gd name="f52" fmla="*/ f48 1 75"/>
                  <a:gd name="f53" fmla="*/ 2 f49 1"/>
                  <a:gd name="f54" fmla="*/ 35 f48 1"/>
                  <a:gd name="f55" fmla="*/ 4 f49 1"/>
                  <a:gd name="f56" fmla="*/ 17 f48 1"/>
                  <a:gd name="f57" fmla="*/ 7 f49 1"/>
                  <a:gd name="f58" fmla="*/ 0 f48 1"/>
                  <a:gd name="f59" fmla="*/ 6 f49 1"/>
                  <a:gd name="f60" fmla="*/ 16 f48 1"/>
                  <a:gd name="f61" fmla="*/ 5 f49 1"/>
                  <a:gd name="f62" fmla="*/ 27 f48 1"/>
                  <a:gd name="f63" fmla="*/ 42 f48 1"/>
                  <a:gd name="f64" fmla="*/ 45 f48 1"/>
                  <a:gd name="f65" fmla="*/ 61 f48 1"/>
                  <a:gd name="f66" fmla="*/ 8 f49 1"/>
                  <a:gd name="f67" fmla="*/ 75 f48 1"/>
                  <a:gd name="f68" fmla="*/ 70 f48 1"/>
                  <a:gd name="f69" fmla="*/ 1 f49 1"/>
                  <a:gd name="f70" fmla="*/ 36 f48 1"/>
                  <a:gd name="f71" fmla="+- f50 0 f1"/>
                  <a:gd name="f72" fmla="*/ f53 1 8"/>
                  <a:gd name="f73" fmla="*/ f54 1 75"/>
                  <a:gd name="f74" fmla="*/ f55 1 8"/>
                  <a:gd name="f75" fmla="*/ f56 1 75"/>
                  <a:gd name="f76" fmla="*/ f57 1 8"/>
                  <a:gd name="f77" fmla="*/ f58 1 75"/>
                  <a:gd name="f78" fmla="*/ f59 1 8"/>
                  <a:gd name="f79" fmla="*/ f60 1 75"/>
                  <a:gd name="f80" fmla="*/ f61 1 8"/>
                  <a:gd name="f81" fmla="*/ f62 1 75"/>
                  <a:gd name="f82" fmla="*/ f63 1 75"/>
                  <a:gd name="f83" fmla="*/ f64 1 75"/>
                  <a:gd name="f84" fmla="*/ f65 1 75"/>
                  <a:gd name="f85" fmla="*/ f66 1 8"/>
                  <a:gd name="f86" fmla="*/ f67 1 75"/>
                  <a:gd name="f87" fmla="*/ f68 1 75"/>
                  <a:gd name="f88" fmla="*/ f69 1 8"/>
                  <a:gd name="f89" fmla="*/ f70 1 75"/>
                  <a:gd name="f90" fmla="*/ 0 1 f51"/>
                  <a:gd name="f91" fmla="*/ f45 1 f51"/>
                  <a:gd name="f92" fmla="*/ 0 1 f52"/>
                  <a:gd name="f93" fmla="*/ f46 1 f52"/>
                  <a:gd name="f94" fmla="*/ f72 1 f51"/>
                  <a:gd name="f95" fmla="*/ f73 1 f52"/>
                  <a:gd name="f96" fmla="*/ f74 1 f51"/>
                  <a:gd name="f97" fmla="*/ f75 1 f52"/>
                  <a:gd name="f98" fmla="*/ f76 1 f51"/>
                  <a:gd name="f99" fmla="*/ f77 1 f52"/>
                  <a:gd name="f100" fmla="*/ f78 1 f51"/>
                  <a:gd name="f101" fmla="*/ f79 1 f52"/>
                  <a:gd name="f102" fmla="*/ f80 1 f51"/>
                  <a:gd name="f103" fmla="*/ f81 1 f52"/>
                  <a:gd name="f104" fmla="*/ f82 1 f52"/>
                  <a:gd name="f105" fmla="*/ f83 1 f52"/>
                  <a:gd name="f106" fmla="*/ f84 1 f52"/>
                  <a:gd name="f107" fmla="*/ f85 1 f51"/>
                  <a:gd name="f108" fmla="*/ f86 1 f52"/>
                  <a:gd name="f109" fmla="*/ f87 1 f52"/>
                  <a:gd name="f110" fmla="*/ f88 1 f51"/>
                  <a:gd name="f111" fmla="*/ f89 1 f52"/>
                  <a:gd name="f112" fmla="*/ f90 f42 1"/>
                  <a:gd name="f113" fmla="*/ f91 f42 1"/>
                  <a:gd name="f114" fmla="*/ f93 f43 1"/>
                  <a:gd name="f115" fmla="*/ f92 f43 1"/>
                  <a:gd name="f116" fmla="*/ f94 f42 1"/>
                  <a:gd name="f117" fmla="*/ f95 f43 1"/>
                  <a:gd name="f118" fmla="*/ f96 f42 1"/>
                  <a:gd name="f119" fmla="*/ f97 f43 1"/>
                  <a:gd name="f120" fmla="*/ f98 f42 1"/>
                  <a:gd name="f121" fmla="*/ f99 f43 1"/>
                  <a:gd name="f122" fmla="*/ f100 f42 1"/>
                  <a:gd name="f123" fmla="*/ f101 f43 1"/>
                  <a:gd name="f124" fmla="*/ f102 f42 1"/>
                  <a:gd name="f125" fmla="*/ f103 f43 1"/>
                  <a:gd name="f126" fmla="*/ f104 f43 1"/>
                  <a:gd name="f127" fmla="*/ f105 f43 1"/>
                  <a:gd name="f128" fmla="*/ f106 f43 1"/>
                  <a:gd name="f129" fmla="*/ f107 f42 1"/>
                  <a:gd name="f130" fmla="*/ f108 f43 1"/>
                  <a:gd name="f131" fmla="*/ f109 f43 1"/>
                  <a:gd name="f132" fmla="*/ f110 f42 1"/>
                  <a:gd name="f133" fmla="*/ f111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6" y="f117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18" y="f126"/>
                  </a:cxn>
                  <a:cxn ang="f71">
                    <a:pos x="f116" y="f127"/>
                  </a:cxn>
                  <a:cxn ang="f71">
                    <a:pos x="f116" y="f128"/>
                  </a:cxn>
                  <a:cxn ang="f71">
                    <a:pos x="f129" y="f130"/>
                  </a:cxn>
                  <a:cxn ang="f71">
                    <a:pos x="f116" y="f131"/>
                  </a:cxn>
                  <a:cxn ang="f71">
                    <a:pos x="f132" y="f133"/>
                  </a:cxn>
                  <a:cxn ang="f71">
                    <a:pos x="f116" y="f117"/>
                  </a:cxn>
                </a:cxnLst>
                <a:rect l="f112" t="f115" r="f113" b="f114"/>
                <a:pathLst>
                  <a:path w="8" h="75">
                    <a:moveTo>
                      <a:pt x="f8" y="f9"/>
                    </a:moveTo>
                    <a:cubicBezTo>
                      <a:pt x="f8" y="f10"/>
                      <a:pt x="f11" y="f12"/>
                      <a:pt x="f11" y="f13"/>
                    </a:cubicBezTo>
                    <a:cubicBezTo>
                      <a:pt x="f14" y="f15"/>
                      <a:pt x="f16" y="f14"/>
                      <a:pt x="f17" y="f5"/>
                    </a:cubicBezTo>
                    <a:cubicBezTo>
                      <a:pt x="f6" y="f14"/>
                      <a:pt x="f17" y="f18"/>
                      <a:pt x="f16" y="f19"/>
                    </a:cubicBezTo>
                    <a:cubicBezTo>
                      <a:pt x="f14" y="f20"/>
                      <a:pt x="f11" y="f12"/>
                      <a:pt x="f14" y="f21"/>
                    </a:cubicBezTo>
                    <a:cubicBezTo>
                      <a:pt x="f14" y="f22"/>
                      <a:pt x="f11" y="f23"/>
                      <a:pt x="f11" y="f24"/>
                    </a:cubicBezTo>
                    <a:cubicBezTo>
                      <a:pt x="f8" y="f25"/>
                      <a:pt x="f8" y="f26"/>
                      <a:pt x="f8" y="f27"/>
                    </a:cubicBezTo>
                    <a:cubicBezTo>
                      <a:pt x="f8" y="f28"/>
                      <a:pt x="f29" y="f30"/>
                      <a:pt x="f8" y="f31"/>
                    </a:cubicBezTo>
                    <a:cubicBezTo>
                      <a:pt x="f8" y="f32"/>
                      <a:pt x="f29" y="f33"/>
                      <a:pt x="f6" y="f7"/>
                    </a:cubicBezTo>
                    <a:cubicBezTo>
                      <a:pt x="f11" y="f34"/>
                      <a:pt x="f8" y="f35"/>
                      <a:pt x="f8" y="f36"/>
                    </a:cubicBezTo>
                    <a:cubicBezTo>
                      <a:pt x="f37" y="f38"/>
                      <a:pt x="f5" y="f39"/>
                      <a:pt x="f37" y="f40"/>
                    </a:cubicBezTo>
                    <a:cubicBezTo>
                      <a:pt x="f37" y="f40"/>
                      <a:pt x="f37" y="f40"/>
                      <a:pt x="f8" y="f9"/>
                    </a:cubicBezTo>
                    <a:close/>
                  </a:path>
                </a:pathLst>
              </a:custGeom>
              <a:solidFill>
                <a:srgbClr val="683C4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 122">
                <a:extLst>
                  <a:ext uri="{FF2B5EF4-FFF2-40B4-BE49-F238E27FC236}">
                    <a16:creationId xmlns:a16="http://schemas.microsoft.com/office/drawing/2014/main" id="{1F361F27-711A-E073-D832-FF7420FBDD83}"/>
                  </a:ext>
                </a:extLst>
              </p:cNvPr>
              <p:cNvSpPr/>
              <p:nvPr/>
            </p:nvSpPr>
            <p:spPr>
              <a:xfrm>
                <a:off x="4859341" y="1852610"/>
                <a:ext cx="52385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2"/>
                  <a:gd name="f8" fmla="val 10"/>
                  <a:gd name="f9" fmla="val 8"/>
                  <a:gd name="f10" fmla="val 5"/>
                  <a:gd name="f11" fmla="val 3"/>
                  <a:gd name="f12" fmla="val 2"/>
                  <a:gd name="f13" fmla="val 1"/>
                  <a:gd name="f14" fmla="val 6"/>
                  <a:gd name="f15" fmla="val 7"/>
                  <a:gd name="f16" fmla="val 9"/>
                  <a:gd name="f17" fmla="val 4"/>
                  <a:gd name="f18" fmla="val 11"/>
                  <a:gd name="f19" fmla="val 12"/>
                  <a:gd name="f20" fmla="val 13"/>
                  <a:gd name="f21" fmla="val 16"/>
                  <a:gd name="f22" fmla="val 18"/>
                  <a:gd name="f23" fmla="val 19"/>
                  <a:gd name="f24" fmla="val 20"/>
                  <a:gd name="f25" fmla="val 21"/>
                  <a:gd name="f26" fmla="val 17"/>
                  <a:gd name="f27" fmla="+- 0 0 -90"/>
                  <a:gd name="f28" fmla="*/ f3 1 14"/>
                  <a:gd name="f29" fmla="*/ f4 1 2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22"/>
                  <a:gd name="f39" fmla="*/ 0 f35 1"/>
                  <a:gd name="f40" fmla="*/ 10 f34 1"/>
                  <a:gd name="f41" fmla="*/ 3 f34 1"/>
                  <a:gd name="f42" fmla="*/ 2 f34 1"/>
                  <a:gd name="f43" fmla="*/ 2 f35 1"/>
                  <a:gd name="f44" fmla="*/ 6 f34 1"/>
                  <a:gd name="f45" fmla="*/ 3 f35 1"/>
                  <a:gd name="f46" fmla="*/ 9 f34 1"/>
                  <a:gd name="f47" fmla="*/ 6 f35 1"/>
                  <a:gd name="f48" fmla="*/ 11 f35 1"/>
                  <a:gd name="f49" fmla="*/ 14 f35 1"/>
                  <a:gd name="f50" fmla="*/ 1 f34 1"/>
                  <a:gd name="f51" fmla="*/ 10 f35 1"/>
                  <a:gd name="f52" fmla="*/ 12 f34 1"/>
                  <a:gd name="f53" fmla="*/ 18 f34 1"/>
                  <a:gd name="f54" fmla="*/ 22 f34 1"/>
                  <a:gd name="f55" fmla="*/ 4 f35 1"/>
                  <a:gd name="f56" fmla="*/ 17 f34 1"/>
                  <a:gd name="f57" fmla="+- f36 0 f1"/>
                  <a:gd name="f58" fmla="*/ f39 1 14"/>
                  <a:gd name="f59" fmla="*/ f40 1 22"/>
                  <a:gd name="f60" fmla="*/ f41 1 22"/>
                  <a:gd name="f61" fmla="*/ f42 1 22"/>
                  <a:gd name="f62" fmla="*/ f43 1 14"/>
                  <a:gd name="f63" fmla="*/ f44 1 22"/>
                  <a:gd name="f64" fmla="*/ f45 1 14"/>
                  <a:gd name="f65" fmla="*/ f46 1 22"/>
                  <a:gd name="f66" fmla="*/ f47 1 14"/>
                  <a:gd name="f67" fmla="*/ f48 1 14"/>
                  <a:gd name="f68" fmla="*/ f49 1 14"/>
                  <a:gd name="f69" fmla="*/ f50 1 22"/>
                  <a:gd name="f70" fmla="*/ f51 1 14"/>
                  <a:gd name="f71" fmla="*/ f52 1 22"/>
                  <a:gd name="f72" fmla="*/ f53 1 22"/>
                  <a:gd name="f73" fmla="*/ f54 1 22"/>
                  <a:gd name="f74" fmla="*/ f55 1 14"/>
                  <a:gd name="f75" fmla="*/ f56 1 22"/>
                  <a:gd name="f76" fmla="*/ 0 1 f37"/>
                  <a:gd name="f77" fmla="*/ f31 1 f37"/>
                  <a:gd name="f78" fmla="*/ 0 1 f38"/>
                  <a:gd name="f79" fmla="*/ f32 1 f38"/>
                  <a:gd name="f80" fmla="*/ f58 1 f37"/>
                  <a:gd name="f81" fmla="*/ f59 1 f38"/>
                  <a:gd name="f82" fmla="*/ f60 1 f38"/>
                  <a:gd name="f83" fmla="*/ f61 1 f38"/>
                  <a:gd name="f84" fmla="*/ f62 1 f37"/>
                  <a:gd name="f85" fmla="*/ f63 1 f38"/>
                  <a:gd name="f86" fmla="*/ f64 1 f37"/>
                  <a:gd name="f87" fmla="*/ f65 1 f38"/>
                  <a:gd name="f88" fmla="*/ f66 1 f37"/>
                  <a:gd name="f89" fmla="*/ f67 1 f37"/>
                  <a:gd name="f90" fmla="*/ f68 1 f37"/>
                  <a:gd name="f91" fmla="*/ f69 1 f38"/>
                  <a:gd name="f92" fmla="*/ f70 1 f37"/>
                  <a:gd name="f93" fmla="*/ f71 1 f38"/>
                  <a:gd name="f94" fmla="*/ f72 1 f38"/>
                  <a:gd name="f95" fmla="*/ f73 1 f38"/>
                  <a:gd name="f96" fmla="*/ f74 1 f37"/>
                  <a:gd name="f97" fmla="*/ f75 1 f38"/>
                  <a:gd name="f98" fmla="*/ f76 f28 1"/>
                  <a:gd name="f99" fmla="*/ f77 f28 1"/>
                  <a:gd name="f100" fmla="*/ f79 f29 1"/>
                  <a:gd name="f101" fmla="*/ f78 f29 1"/>
                  <a:gd name="f102" fmla="*/ f80 f28 1"/>
                  <a:gd name="f103" fmla="*/ f81 f29 1"/>
                  <a:gd name="f104" fmla="*/ f82 f29 1"/>
                  <a:gd name="f105" fmla="*/ f83 f29 1"/>
                  <a:gd name="f106" fmla="*/ f84 f28 1"/>
                  <a:gd name="f107" fmla="*/ f85 f29 1"/>
                  <a:gd name="f108" fmla="*/ f86 f28 1"/>
                  <a:gd name="f109" fmla="*/ f87 f29 1"/>
                  <a:gd name="f110" fmla="*/ f88 f28 1"/>
                  <a:gd name="f111" fmla="*/ f89 f28 1"/>
                  <a:gd name="f112" fmla="*/ f90 f28 1"/>
                  <a:gd name="f113" fmla="*/ f91 f29 1"/>
                  <a:gd name="f114" fmla="*/ f92 f28 1"/>
                  <a:gd name="f115" fmla="*/ f93 f29 1"/>
                  <a:gd name="f116" fmla="*/ f94 f29 1"/>
                  <a:gd name="f117" fmla="*/ f95 f29 1"/>
                  <a:gd name="f118" fmla="*/ f96 f28 1"/>
                  <a:gd name="f119" fmla="*/ f97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102" y="f103"/>
                  </a:cxn>
                  <a:cxn ang="f57">
                    <a:pos x="f102" y="f104"/>
                  </a:cxn>
                  <a:cxn ang="f57">
                    <a:pos x="f102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07"/>
                  </a:cxn>
                  <a:cxn ang="f57">
                    <a:pos x="f111" y="f105"/>
                  </a:cxn>
                  <a:cxn ang="f57">
                    <a:pos x="f112" y="f113"/>
                  </a:cxn>
                  <a:cxn ang="f57">
                    <a:pos x="f114" y="f115"/>
                  </a:cxn>
                  <a:cxn ang="f57">
                    <a:pos x="f110" y="f116"/>
                  </a:cxn>
                  <a:cxn ang="f57">
                    <a:pos x="f110" y="f117"/>
                  </a:cxn>
                  <a:cxn ang="f57">
                    <a:pos x="f118" y="f119"/>
                  </a:cxn>
                  <a:cxn ang="f57">
                    <a:pos x="f102" y="f103"/>
                  </a:cxn>
                </a:cxnLst>
                <a:rect l="f98" t="f101" r="f99" b="f100"/>
                <a:pathLst>
                  <a:path w="14" h="22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5" y="f12"/>
                      <a:pt x="f5" y="f12"/>
                      <a:pt x="f5" y="f12"/>
                    </a:cubicBezTo>
                    <a:cubicBezTo>
                      <a:pt x="f11" y="f12"/>
                      <a:pt x="f13" y="f10"/>
                      <a:pt x="f12" y="f14"/>
                    </a:cubicBezTo>
                    <a:cubicBezTo>
                      <a:pt x="f12" y="f15"/>
                      <a:pt x="f13" y="f16"/>
                      <a:pt x="f11" y="f16"/>
                    </a:cubicBezTo>
                    <a:cubicBezTo>
                      <a:pt x="f17" y="f9"/>
                      <a:pt x="f14" y="f9"/>
                      <a:pt x="f14" y="f14"/>
                    </a:cubicBezTo>
                    <a:cubicBezTo>
                      <a:pt x="f14" y="f11"/>
                      <a:pt x="f14" y="f5"/>
                      <a:pt x="f18" y="f12"/>
                    </a:cubicBezTo>
                    <a:cubicBezTo>
                      <a:pt x="f19" y="f12"/>
                      <a:pt x="f19" y="f5"/>
                      <a:pt x="f6" y="f13"/>
                    </a:cubicBezTo>
                    <a:cubicBezTo>
                      <a:pt x="f20" y="f17"/>
                      <a:pt x="f18" y="f9"/>
                      <a:pt x="f8" y="f19"/>
                    </a:cubicBezTo>
                    <a:cubicBezTo>
                      <a:pt x="f14" y="f19"/>
                      <a:pt x="f15" y="f21"/>
                      <a:pt x="f14" y="f22"/>
                    </a:cubicBezTo>
                    <a:cubicBezTo>
                      <a:pt x="f10" y="f23"/>
                      <a:pt x="f14" y="f24"/>
                      <a:pt x="f14" y="f7"/>
                    </a:cubicBezTo>
                    <a:cubicBezTo>
                      <a:pt x="f11" y="f25"/>
                      <a:pt x="f11" y="f23"/>
                      <a:pt x="f17" y="f26"/>
                    </a:cubicBezTo>
                    <a:cubicBezTo>
                      <a:pt x="f17" y="f6"/>
                      <a:pt x="f11" y="f18"/>
                      <a:pt x="f5" y="f8"/>
                    </a:cubicBezTo>
                    <a:close/>
                  </a:path>
                </a:pathLst>
              </a:custGeom>
              <a:solidFill>
                <a:srgbClr val="2C437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 123">
                <a:extLst>
                  <a:ext uri="{FF2B5EF4-FFF2-40B4-BE49-F238E27FC236}">
                    <a16:creationId xmlns:a16="http://schemas.microsoft.com/office/drawing/2014/main" id="{6FA0DBB7-F038-6642-CEF3-BC5463AB0519}"/>
                  </a:ext>
                </a:extLst>
              </p:cNvPr>
              <p:cNvSpPr/>
              <p:nvPr/>
            </p:nvSpPr>
            <p:spPr>
              <a:xfrm>
                <a:off x="4870451" y="1149355"/>
                <a:ext cx="101598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7"/>
                  <a:gd name="f8" fmla="val 1"/>
                  <a:gd name="f9" fmla="val 2"/>
                  <a:gd name="f10" fmla="val 4"/>
                  <a:gd name="f11" fmla="val 8"/>
                  <a:gd name="f12" fmla="val 12"/>
                  <a:gd name="f13" fmla="val 15"/>
                  <a:gd name="f14" fmla="val 18"/>
                  <a:gd name="f15" fmla="val 21"/>
                  <a:gd name="f16" fmla="val 22"/>
                  <a:gd name="f17" fmla="val 24"/>
                  <a:gd name="f18" fmla="val 3"/>
                  <a:gd name="f19" fmla="val 23"/>
                  <a:gd name="f20" fmla="val 6"/>
                  <a:gd name="f21" fmla="val 26"/>
                  <a:gd name="f22" fmla="val 25"/>
                  <a:gd name="f23" fmla="val 17"/>
                  <a:gd name="f24" fmla="val 9"/>
                  <a:gd name="f25" fmla="val 5"/>
                  <a:gd name="f26" fmla="+- 0 0 -90"/>
                  <a:gd name="f27" fmla="*/ f3 1 27"/>
                  <a:gd name="f28" fmla="*/ f4 1 7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7"/>
                  <a:gd name="f37" fmla="*/ f33 1 7"/>
                  <a:gd name="f38" fmla="*/ 1 f34 1"/>
                  <a:gd name="f39" fmla="*/ 2 f33 1"/>
                  <a:gd name="f40" fmla="*/ 12 f34 1"/>
                  <a:gd name="f41" fmla="*/ 1 f33 1"/>
                  <a:gd name="f42" fmla="*/ 21 f34 1"/>
                  <a:gd name="f43" fmla="*/ 24 f34 1"/>
                  <a:gd name="f44" fmla="*/ 3 f33 1"/>
                  <a:gd name="f45" fmla="*/ 27 f34 1"/>
                  <a:gd name="f46" fmla="*/ 6 f33 1"/>
                  <a:gd name="f47" fmla="*/ 25 f34 1"/>
                  <a:gd name="f48" fmla="+- f35 0 f1"/>
                  <a:gd name="f49" fmla="*/ f38 1 27"/>
                  <a:gd name="f50" fmla="*/ f39 1 7"/>
                  <a:gd name="f51" fmla="*/ f40 1 27"/>
                  <a:gd name="f52" fmla="*/ f41 1 7"/>
                  <a:gd name="f53" fmla="*/ f42 1 27"/>
                  <a:gd name="f54" fmla="*/ f43 1 27"/>
                  <a:gd name="f55" fmla="*/ f44 1 7"/>
                  <a:gd name="f56" fmla="*/ f45 1 27"/>
                  <a:gd name="f57" fmla="*/ f46 1 7"/>
                  <a:gd name="f58" fmla="*/ f47 1 27"/>
                  <a:gd name="f59" fmla="*/ 0 1 f36"/>
                  <a:gd name="f60" fmla="*/ f30 1 f36"/>
                  <a:gd name="f61" fmla="*/ 0 1 f37"/>
                  <a:gd name="f62" fmla="*/ f31 1 f37"/>
                  <a:gd name="f63" fmla="*/ f49 1 f36"/>
                  <a:gd name="f64" fmla="*/ f50 1 f37"/>
                  <a:gd name="f65" fmla="*/ f51 1 f36"/>
                  <a:gd name="f66" fmla="*/ f52 1 f37"/>
                  <a:gd name="f67" fmla="*/ f53 1 f36"/>
                  <a:gd name="f68" fmla="*/ f54 1 f36"/>
                  <a:gd name="f69" fmla="*/ f55 1 f37"/>
                  <a:gd name="f70" fmla="*/ f56 1 f36"/>
                  <a:gd name="f71" fmla="*/ f57 1 f37"/>
                  <a:gd name="f72" fmla="*/ f58 1 f36"/>
                  <a:gd name="f73" fmla="*/ f59 f27 1"/>
                  <a:gd name="f74" fmla="*/ f60 f27 1"/>
                  <a:gd name="f75" fmla="*/ f62 f28 1"/>
                  <a:gd name="f76" fmla="*/ f61 f28 1"/>
                  <a:gd name="f77" fmla="*/ f63 f27 1"/>
                  <a:gd name="f78" fmla="*/ f64 f28 1"/>
                  <a:gd name="f79" fmla="*/ f65 f27 1"/>
                  <a:gd name="f80" fmla="*/ f66 f28 1"/>
                  <a:gd name="f81" fmla="*/ f67 f27 1"/>
                  <a:gd name="f82" fmla="*/ f68 f27 1"/>
                  <a:gd name="f83" fmla="*/ f69 f28 1"/>
                  <a:gd name="f84" fmla="*/ f70 f27 1"/>
                  <a:gd name="f85" fmla="*/ f71 f28 1"/>
                  <a:gd name="f86" fmla="*/ f72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7" y="f78"/>
                  </a:cxn>
                  <a:cxn ang="f48">
                    <a:pos x="f79" y="f80"/>
                  </a:cxn>
                  <a:cxn ang="f48">
                    <a:pos x="f81" y="f80"/>
                  </a:cxn>
                  <a:cxn ang="f48">
                    <a:pos x="f82" y="f80"/>
                  </a:cxn>
                  <a:cxn ang="f48">
                    <a:pos x="f81" y="f83"/>
                  </a:cxn>
                  <a:cxn ang="f48">
                    <a:pos x="f84" y="f85"/>
                  </a:cxn>
                  <a:cxn ang="f48">
                    <a:pos x="f86" y="f85"/>
                  </a:cxn>
                  <a:cxn ang="f48">
                    <a:pos x="f77" y="f85"/>
                  </a:cxn>
                  <a:cxn ang="f48">
                    <a:pos x="f77" y="f78"/>
                  </a:cxn>
                </a:cxnLst>
                <a:rect l="f73" t="f76" r="f74" b="f75"/>
                <a:pathLst>
                  <a:path w="27" h="7">
                    <a:moveTo>
                      <a:pt x="f8" y="f9"/>
                    </a:moveTo>
                    <a:cubicBezTo>
                      <a:pt x="f10" y="f8"/>
                      <a:pt x="f11" y="f8"/>
                      <a:pt x="f12" y="f8"/>
                    </a:cubicBezTo>
                    <a:cubicBezTo>
                      <a:pt x="f13" y="f8"/>
                      <a:pt x="f14" y="f8"/>
                      <a:pt x="f15" y="f8"/>
                    </a:cubicBezTo>
                    <a:cubicBezTo>
                      <a:pt x="f16" y="f5"/>
                      <a:pt x="f17" y="f5"/>
                      <a:pt x="f17" y="f8"/>
                    </a:cubicBezTo>
                    <a:cubicBezTo>
                      <a:pt x="f17" y="f18"/>
                      <a:pt x="f16" y="f18"/>
                      <a:pt x="f15" y="f18"/>
                    </a:cubicBezTo>
                    <a:cubicBezTo>
                      <a:pt x="f19" y="f10"/>
                      <a:pt x="f6" y="f9"/>
                      <a:pt x="f6" y="f20"/>
                    </a:cubicBezTo>
                    <a:cubicBezTo>
                      <a:pt x="f6" y="f20"/>
                      <a:pt x="f21" y="f20"/>
                      <a:pt x="f22" y="f20"/>
                    </a:cubicBezTo>
                    <a:cubicBezTo>
                      <a:pt x="f23" y="f20"/>
                      <a:pt x="f24" y="f7"/>
                      <a:pt x="f8" y="f20"/>
                    </a:cubicBezTo>
                    <a:cubicBezTo>
                      <a:pt x="f5" y="f25"/>
                      <a:pt x="f5" y="f18"/>
                      <a:pt x="f8" y="f9"/>
                    </a:cubicBezTo>
                    <a:close/>
                  </a:path>
                </a:pathLst>
              </a:custGeom>
              <a:solidFill>
                <a:srgbClr val="AF3C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 124">
                <a:extLst>
                  <a:ext uri="{FF2B5EF4-FFF2-40B4-BE49-F238E27FC236}">
                    <a16:creationId xmlns:a16="http://schemas.microsoft.com/office/drawing/2014/main" id="{B5E48442-B727-A54B-850B-9F2D1BB86F63}"/>
                  </a:ext>
                </a:extLst>
              </p:cNvPr>
              <p:cNvSpPr/>
              <p:nvPr/>
            </p:nvSpPr>
            <p:spPr>
              <a:xfrm>
                <a:off x="3448046" y="1973266"/>
                <a:ext cx="104771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7"/>
                  <a:gd name="f8" fmla="val 22"/>
                  <a:gd name="f9" fmla="val 16"/>
                  <a:gd name="f10" fmla="val 23"/>
                  <a:gd name="f11" fmla="val 15"/>
                  <a:gd name="f12" fmla="val 12"/>
                  <a:gd name="f13" fmla="val 11"/>
                  <a:gd name="f14" fmla="val 8"/>
                  <a:gd name="f15" fmla="val 9"/>
                  <a:gd name="f16" fmla="val 7"/>
                  <a:gd name="f17" fmla="val 6"/>
                  <a:gd name="f18" fmla="val 5"/>
                  <a:gd name="f19" fmla="val 1"/>
                  <a:gd name="f20" fmla="val 4"/>
                  <a:gd name="f21" fmla="val 3"/>
                  <a:gd name="f22" fmla="val 10"/>
                  <a:gd name="f23" fmla="val 13"/>
                  <a:gd name="f24" fmla="val 21"/>
                  <a:gd name="f25" fmla="val 26"/>
                  <a:gd name="f26" fmla="val 24"/>
                  <a:gd name="f27" fmla="+- 0 0 -90"/>
                  <a:gd name="f28" fmla="*/ f3 1 28"/>
                  <a:gd name="f29" fmla="*/ f4 1 17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8"/>
                  <a:gd name="f38" fmla="*/ f34 1 17"/>
                  <a:gd name="f39" fmla="*/ 22 f35 1"/>
                  <a:gd name="f40" fmla="*/ 17 f34 1"/>
                  <a:gd name="f41" fmla="*/ 15 f34 1"/>
                  <a:gd name="f42" fmla="*/ 8 f35 1"/>
                  <a:gd name="f43" fmla="*/ 9 f34 1"/>
                  <a:gd name="f44" fmla="*/ 5 f35 1"/>
                  <a:gd name="f45" fmla="*/ 1 f35 1"/>
                  <a:gd name="f46" fmla="*/ 6 f34 1"/>
                  <a:gd name="f47" fmla="*/ 6 f35 1"/>
                  <a:gd name="f48" fmla="*/ 3 f34 1"/>
                  <a:gd name="f49" fmla="*/ 4 f35 1"/>
                  <a:gd name="f50" fmla="*/ 9 f35 1"/>
                  <a:gd name="f51" fmla="*/ 4 f34 1"/>
                  <a:gd name="f52" fmla="*/ 12 f35 1"/>
                  <a:gd name="f53" fmla="*/ 5 f34 1"/>
                  <a:gd name="f54" fmla="*/ 11 f35 1"/>
                  <a:gd name="f55" fmla="*/ 8 f34 1"/>
                  <a:gd name="f56" fmla="*/ 17 f35 1"/>
                  <a:gd name="f57" fmla="*/ 15 f35 1"/>
                  <a:gd name="f58" fmla="*/ 10 f34 1"/>
                  <a:gd name="f59" fmla="*/ 28 f35 1"/>
                  <a:gd name="f60" fmla="+- f36 0 f1"/>
                  <a:gd name="f61" fmla="*/ f39 1 28"/>
                  <a:gd name="f62" fmla="*/ f40 1 17"/>
                  <a:gd name="f63" fmla="*/ f41 1 17"/>
                  <a:gd name="f64" fmla="*/ f42 1 28"/>
                  <a:gd name="f65" fmla="*/ f43 1 17"/>
                  <a:gd name="f66" fmla="*/ f44 1 28"/>
                  <a:gd name="f67" fmla="*/ f45 1 28"/>
                  <a:gd name="f68" fmla="*/ f46 1 17"/>
                  <a:gd name="f69" fmla="*/ f47 1 28"/>
                  <a:gd name="f70" fmla="*/ f48 1 17"/>
                  <a:gd name="f71" fmla="*/ f49 1 28"/>
                  <a:gd name="f72" fmla="*/ f50 1 28"/>
                  <a:gd name="f73" fmla="*/ f51 1 17"/>
                  <a:gd name="f74" fmla="*/ f52 1 28"/>
                  <a:gd name="f75" fmla="*/ f53 1 17"/>
                  <a:gd name="f76" fmla="*/ f54 1 28"/>
                  <a:gd name="f77" fmla="*/ f55 1 17"/>
                  <a:gd name="f78" fmla="*/ f56 1 28"/>
                  <a:gd name="f79" fmla="*/ f57 1 28"/>
                  <a:gd name="f80" fmla="*/ f58 1 17"/>
                  <a:gd name="f81" fmla="*/ f59 1 28"/>
                  <a:gd name="f82" fmla="*/ 0 1 f37"/>
                  <a:gd name="f83" fmla="*/ f31 1 f37"/>
                  <a:gd name="f84" fmla="*/ 0 1 f38"/>
                  <a:gd name="f85" fmla="*/ f32 1 f38"/>
                  <a:gd name="f86" fmla="*/ f61 1 f37"/>
                  <a:gd name="f87" fmla="*/ f62 1 f38"/>
                  <a:gd name="f88" fmla="*/ f63 1 f38"/>
                  <a:gd name="f89" fmla="*/ f64 1 f37"/>
                  <a:gd name="f90" fmla="*/ f65 1 f38"/>
                  <a:gd name="f91" fmla="*/ f66 1 f37"/>
                  <a:gd name="f92" fmla="*/ f67 1 f37"/>
                  <a:gd name="f93" fmla="*/ f68 1 f38"/>
                  <a:gd name="f94" fmla="*/ f69 1 f37"/>
                  <a:gd name="f95" fmla="*/ f70 1 f38"/>
                  <a:gd name="f96" fmla="*/ f71 1 f37"/>
                  <a:gd name="f97" fmla="*/ f72 1 f37"/>
                  <a:gd name="f98" fmla="*/ f73 1 f38"/>
                  <a:gd name="f99" fmla="*/ f74 1 f37"/>
                  <a:gd name="f100" fmla="*/ f75 1 f38"/>
                  <a:gd name="f101" fmla="*/ f76 1 f37"/>
                  <a:gd name="f102" fmla="*/ f77 1 f38"/>
                  <a:gd name="f103" fmla="*/ f78 1 f37"/>
                  <a:gd name="f104" fmla="*/ f79 1 f37"/>
                  <a:gd name="f105" fmla="*/ f80 1 f38"/>
                  <a:gd name="f106" fmla="*/ f81 1 f37"/>
                  <a:gd name="f107" fmla="*/ f82 f28 1"/>
                  <a:gd name="f108" fmla="*/ f83 f28 1"/>
                  <a:gd name="f109" fmla="*/ f85 f29 1"/>
                  <a:gd name="f110" fmla="*/ f84 f29 1"/>
                  <a:gd name="f111" fmla="*/ f86 f28 1"/>
                  <a:gd name="f112" fmla="*/ f87 f29 1"/>
                  <a:gd name="f113" fmla="*/ f88 f29 1"/>
                  <a:gd name="f114" fmla="*/ f89 f28 1"/>
                  <a:gd name="f115" fmla="*/ f90 f29 1"/>
                  <a:gd name="f116" fmla="*/ f91 f28 1"/>
                  <a:gd name="f117" fmla="*/ f92 f28 1"/>
                  <a:gd name="f118" fmla="*/ f93 f29 1"/>
                  <a:gd name="f119" fmla="*/ f94 f28 1"/>
                  <a:gd name="f120" fmla="*/ f95 f29 1"/>
                  <a:gd name="f121" fmla="*/ f96 f28 1"/>
                  <a:gd name="f122" fmla="*/ f97 f28 1"/>
                  <a:gd name="f123" fmla="*/ f98 f29 1"/>
                  <a:gd name="f124" fmla="*/ f99 f28 1"/>
                  <a:gd name="f125" fmla="*/ f100 f29 1"/>
                  <a:gd name="f126" fmla="*/ f101 f28 1"/>
                  <a:gd name="f127" fmla="*/ f102 f29 1"/>
                  <a:gd name="f128" fmla="*/ f103 f28 1"/>
                  <a:gd name="f129" fmla="*/ f104 f28 1"/>
                  <a:gd name="f130" fmla="*/ f105 f29 1"/>
                  <a:gd name="f131" fmla="*/ f106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11" y="f112"/>
                  </a:cxn>
                  <a:cxn ang="f60">
                    <a:pos x="f111" y="f113"/>
                  </a:cxn>
                  <a:cxn ang="f60">
                    <a:pos x="f114" y="f115"/>
                  </a:cxn>
                  <a:cxn ang="f60">
                    <a:pos x="f116" y="f115"/>
                  </a:cxn>
                  <a:cxn ang="f60">
                    <a:pos x="f117" y="f118"/>
                  </a:cxn>
                  <a:cxn ang="f60">
                    <a:pos x="f119" y="f120"/>
                  </a:cxn>
                  <a:cxn ang="f60">
                    <a:pos x="f121" y="f118"/>
                  </a:cxn>
                  <a:cxn ang="f60">
                    <a:pos x="f122" y="f123"/>
                  </a:cxn>
                  <a:cxn ang="f60">
                    <a:pos x="f124" y="f125"/>
                  </a:cxn>
                  <a:cxn ang="f60">
                    <a:pos x="f126" y="f127"/>
                  </a:cxn>
                  <a:cxn ang="f60">
                    <a:pos x="f128" y="f127"/>
                  </a:cxn>
                  <a:cxn ang="f60">
                    <a:pos x="f129" y="f130"/>
                  </a:cxn>
                  <a:cxn ang="f60">
                    <a:pos x="f131" y="f113"/>
                  </a:cxn>
                  <a:cxn ang="f60">
                    <a:pos x="f111" y="f112"/>
                  </a:cxn>
                </a:cxnLst>
                <a:rect l="f107" t="f110" r="f108" b="f109"/>
                <a:pathLst>
                  <a:path w="28" h="17">
                    <a:moveTo>
                      <a:pt x="f8" y="f7"/>
                    </a:moveTo>
                    <a:cubicBezTo>
                      <a:pt x="f8" y="f9"/>
                      <a:pt x="f10" y="f11"/>
                      <a:pt x="f8" y="f11"/>
                    </a:cubicBezTo>
                    <a:cubicBezTo>
                      <a:pt x="f9" y="f11"/>
                      <a:pt x="f12" y="f13"/>
                      <a:pt x="f14" y="f15"/>
                    </a:cubicBezTo>
                    <a:cubicBezTo>
                      <a:pt x="f16" y="f15"/>
                      <a:pt x="f17" y="f15"/>
                      <a:pt x="f18" y="f15"/>
                    </a:cubicBezTo>
                    <a:cubicBezTo>
                      <a:pt x="f19" y="f12"/>
                      <a:pt x="f19" y="f14"/>
                      <a:pt x="f19" y="f17"/>
                    </a:cubicBezTo>
                    <a:cubicBezTo>
                      <a:pt x="f5" y="f5"/>
                      <a:pt x="f20" y="f18"/>
                      <a:pt x="f17" y="f21"/>
                    </a:cubicBezTo>
                    <a:cubicBezTo>
                      <a:pt x="f17" y="f18"/>
                      <a:pt x="f21" y="f20"/>
                      <a:pt x="f20" y="f17"/>
                    </a:cubicBezTo>
                    <a:cubicBezTo>
                      <a:pt x="f17" y="f17"/>
                      <a:pt x="f14" y="f18"/>
                      <a:pt x="f15" y="f20"/>
                    </a:cubicBezTo>
                    <a:cubicBezTo>
                      <a:pt x="f22" y="f20"/>
                      <a:pt x="f13" y="f20"/>
                      <a:pt x="f12" y="f18"/>
                    </a:cubicBezTo>
                    <a:cubicBezTo>
                      <a:pt x="f23" y="f17"/>
                      <a:pt x="f22" y="f17"/>
                      <a:pt x="f13" y="f14"/>
                    </a:cubicBezTo>
                    <a:cubicBezTo>
                      <a:pt x="f23" y="f14"/>
                      <a:pt x="f11" y="f17"/>
                      <a:pt x="f7" y="f14"/>
                    </a:cubicBezTo>
                    <a:cubicBezTo>
                      <a:pt x="f7" y="f15"/>
                      <a:pt x="f11" y="f15"/>
                      <a:pt x="f11" y="f22"/>
                    </a:cubicBezTo>
                    <a:cubicBezTo>
                      <a:pt x="f24" y="f14"/>
                      <a:pt x="f10" y="f11"/>
                      <a:pt x="f6" y="f11"/>
                    </a:cubicBezTo>
                    <a:cubicBezTo>
                      <a:pt x="f25" y="f9"/>
                      <a:pt x="f26" y="f9"/>
                      <a:pt x="f8" y="f7"/>
                    </a:cubicBezTo>
                    <a:close/>
                  </a:path>
                </a:pathLst>
              </a:custGeom>
              <a:solidFill>
                <a:srgbClr val="872C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 125">
                <a:extLst>
                  <a:ext uri="{FF2B5EF4-FFF2-40B4-BE49-F238E27FC236}">
                    <a16:creationId xmlns:a16="http://schemas.microsoft.com/office/drawing/2014/main" id="{0687AE85-733E-6582-C53C-09FE3AAE35B1}"/>
                  </a:ext>
                </a:extLst>
              </p:cNvPr>
              <p:cNvSpPr/>
              <p:nvPr/>
            </p:nvSpPr>
            <p:spPr>
              <a:xfrm>
                <a:off x="3873498" y="2259016"/>
                <a:ext cx="115891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32"/>
                  <a:gd name="f8" fmla="val 29"/>
                  <a:gd name="f9" fmla="val 6"/>
                  <a:gd name="f10" fmla="val 27"/>
                  <a:gd name="f11" fmla="val 10"/>
                  <a:gd name="f12" fmla="val 24"/>
                  <a:gd name="f13" fmla="val 15"/>
                  <a:gd name="f14" fmla="val 21"/>
                  <a:gd name="f15" fmla="val 16"/>
                  <a:gd name="f16" fmla="val 20"/>
                  <a:gd name="f17" fmla="val 17"/>
                  <a:gd name="f18" fmla="val 14"/>
                  <a:gd name="f19" fmla="val 28"/>
                  <a:gd name="f20" fmla="val 7"/>
                  <a:gd name="f21" fmla="val 30"/>
                  <a:gd name="f22" fmla="val 3"/>
                  <a:gd name="f23" fmla="val 2"/>
                  <a:gd name="f24" fmla="val 23"/>
                  <a:gd name="f25" fmla="val 25"/>
                  <a:gd name="f26" fmla="val 5"/>
                  <a:gd name="f27" fmla="val 12"/>
                  <a:gd name="f28" fmla="val 22"/>
                  <a:gd name="f29" fmla="val 19"/>
                  <a:gd name="f30" fmla="val 18"/>
                  <a:gd name="f31" fmla="val 26"/>
                  <a:gd name="f32" fmla="val 8"/>
                  <a:gd name="f33" fmla="val 4"/>
                  <a:gd name="f34" fmla="val 9"/>
                  <a:gd name="f35" fmla="+- 0 0 -90"/>
                  <a:gd name="f36" fmla="*/ f3 1 31"/>
                  <a:gd name="f37" fmla="*/ f4 1 3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1"/>
                  <a:gd name="f46" fmla="*/ f42 1 32"/>
                  <a:gd name="f47" fmla="*/ 0 f43 1"/>
                  <a:gd name="f48" fmla="*/ 29 f42 1"/>
                  <a:gd name="f49" fmla="*/ 15 f43 1"/>
                  <a:gd name="f50" fmla="*/ 21 f42 1"/>
                  <a:gd name="f51" fmla="*/ 20 f43 1"/>
                  <a:gd name="f52" fmla="*/ 20 f42 1"/>
                  <a:gd name="f53" fmla="*/ 27 f43 1"/>
                  <a:gd name="f54" fmla="*/ 10 f42 1"/>
                  <a:gd name="f55" fmla="*/ 24 f43 1"/>
                  <a:gd name="f56" fmla="*/ 2 f42 1"/>
                  <a:gd name="f57" fmla="*/ 25 f43 1"/>
                  <a:gd name="f58" fmla="*/ 0 f42 1"/>
                  <a:gd name="f59" fmla="*/ 30 f43 1"/>
                  <a:gd name="f60" fmla="*/ 5 f42 1"/>
                  <a:gd name="f61" fmla="*/ 23 f43 1"/>
                  <a:gd name="f62" fmla="*/ 18 f43 1"/>
                  <a:gd name="f63" fmla="*/ 25 f42 1"/>
                  <a:gd name="f64" fmla="*/ 26 f42 1"/>
                  <a:gd name="f65" fmla="*/ 3 f43 1"/>
                  <a:gd name="f66" fmla="*/ 32 f42 1"/>
                  <a:gd name="f67" fmla="*/ 9 f43 1"/>
                  <a:gd name="f68" fmla="*/ 28 f42 1"/>
                  <a:gd name="f69" fmla="*/ 30 f42 1"/>
                  <a:gd name="f70" fmla="+- f44 0 f1"/>
                  <a:gd name="f71" fmla="*/ f47 1 31"/>
                  <a:gd name="f72" fmla="*/ f48 1 32"/>
                  <a:gd name="f73" fmla="*/ f49 1 31"/>
                  <a:gd name="f74" fmla="*/ f50 1 32"/>
                  <a:gd name="f75" fmla="*/ f51 1 31"/>
                  <a:gd name="f76" fmla="*/ f52 1 32"/>
                  <a:gd name="f77" fmla="*/ f53 1 31"/>
                  <a:gd name="f78" fmla="*/ f54 1 32"/>
                  <a:gd name="f79" fmla="*/ f55 1 31"/>
                  <a:gd name="f80" fmla="*/ f56 1 32"/>
                  <a:gd name="f81" fmla="*/ f57 1 31"/>
                  <a:gd name="f82" fmla="*/ f58 1 32"/>
                  <a:gd name="f83" fmla="*/ f59 1 31"/>
                  <a:gd name="f84" fmla="*/ f60 1 32"/>
                  <a:gd name="f85" fmla="*/ f61 1 31"/>
                  <a:gd name="f86" fmla="*/ f62 1 31"/>
                  <a:gd name="f87" fmla="*/ f63 1 32"/>
                  <a:gd name="f88" fmla="*/ f64 1 32"/>
                  <a:gd name="f89" fmla="*/ f65 1 31"/>
                  <a:gd name="f90" fmla="*/ f66 1 32"/>
                  <a:gd name="f91" fmla="*/ f67 1 31"/>
                  <a:gd name="f92" fmla="*/ f68 1 32"/>
                  <a:gd name="f93" fmla="*/ f69 1 32"/>
                  <a:gd name="f94" fmla="*/ 0 1 f45"/>
                  <a:gd name="f95" fmla="*/ f39 1 f45"/>
                  <a:gd name="f96" fmla="*/ 0 1 f46"/>
                  <a:gd name="f97" fmla="*/ f40 1 f46"/>
                  <a:gd name="f98" fmla="*/ f71 1 f45"/>
                  <a:gd name="f99" fmla="*/ f72 1 f46"/>
                  <a:gd name="f100" fmla="*/ f73 1 f45"/>
                  <a:gd name="f101" fmla="*/ f74 1 f46"/>
                  <a:gd name="f102" fmla="*/ f75 1 f45"/>
                  <a:gd name="f103" fmla="*/ f76 1 f46"/>
                  <a:gd name="f104" fmla="*/ f77 1 f45"/>
                  <a:gd name="f105" fmla="*/ f78 1 f46"/>
                  <a:gd name="f106" fmla="*/ f79 1 f45"/>
                  <a:gd name="f107" fmla="*/ f80 1 f46"/>
                  <a:gd name="f108" fmla="*/ f81 1 f45"/>
                  <a:gd name="f109" fmla="*/ f82 1 f46"/>
                  <a:gd name="f110" fmla="*/ f83 1 f45"/>
                  <a:gd name="f111" fmla="*/ f84 1 f46"/>
                  <a:gd name="f112" fmla="*/ f85 1 f45"/>
                  <a:gd name="f113" fmla="*/ f86 1 f45"/>
                  <a:gd name="f114" fmla="*/ f87 1 f46"/>
                  <a:gd name="f115" fmla="*/ f88 1 f46"/>
                  <a:gd name="f116" fmla="*/ f89 1 f45"/>
                  <a:gd name="f117" fmla="*/ f90 1 f46"/>
                  <a:gd name="f118" fmla="*/ f91 1 f45"/>
                  <a:gd name="f119" fmla="*/ f92 1 f46"/>
                  <a:gd name="f120" fmla="*/ f93 1 f46"/>
                  <a:gd name="f121" fmla="*/ f94 f36 1"/>
                  <a:gd name="f122" fmla="*/ f95 f36 1"/>
                  <a:gd name="f123" fmla="*/ f97 f37 1"/>
                  <a:gd name="f124" fmla="*/ f96 f37 1"/>
                  <a:gd name="f125" fmla="*/ f98 f36 1"/>
                  <a:gd name="f126" fmla="*/ f99 f37 1"/>
                  <a:gd name="f127" fmla="*/ f100 f36 1"/>
                  <a:gd name="f128" fmla="*/ f101 f37 1"/>
                  <a:gd name="f129" fmla="*/ f102 f36 1"/>
                  <a:gd name="f130" fmla="*/ f103 f37 1"/>
                  <a:gd name="f131" fmla="*/ f104 f36 1"/>
                  <a:gd name="f132" fmla="*/ f105 f37 1"/>
                  <a:gd name="f133" fmla="*/ f106 f36 1"/>
                  <a:gd name="f134" fmla="*/ f107 f37 1"/>
                  <a:gd name="f135" fmla="*/ f108 f36 1"/>
                  <a:gd name="f136" fmla="*/ f109 f37 1"/>
                  <a:gd name="f137" fmla="*/ f110 f36 1"/>
                  <a:gd name="f138" fmla="*/ f111 f37 1"/>
                  <a:gd name="f139" fmla="*/ f112 f36 1"/>
                  <a:gd name="f140" fmla="*/ f113 f36 1"/>
                  <a:gd name="f141" fmla="*/ f114 f37 1"/>
                  <a:gd name="f142" fmla="*/ f115 f37 1"/>
                  <a:gd name="f143" fmla="*/ f116 f36 1"/>
                  <a:gd name="f144" fmla="*/ f117 f37 1"/>
                  <a:gd name="f145" fmla="*/ f118 f36 1"/>
                  <a:gd name="f146" fmla="*/ f119 f37 1"/>
                  <a:gd name="f147" fmla="*/ f120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25" y="f126"/>
                  </a:cxn>
                  <a:cxn ang="f70">
                    <a:pos x="f127" y="f128"/>
                  </a:cxn>
                  <a:cxn ang="f70">
                    <a:pos x="f129" y="f130"/>
                  </a:cxn>
                  <a:cxn ang="f70">
                    <a:pos x="f131" y="f132"/>
                  </a:cxn>
                  <a:cxn ang="f70">
                    <a:pos x="f133" y="f134"/>
                  </a:cxn>
                  <a:cxn ang="f70">
                    <a:pos x="f135" y="f136"/>
                  </a:cxn>
                  <a:cxn ang="f70">
                    <a:pos x="f137" y="f138"/>
                  </a:cxn>
                  <a:cxn ang="f70">
                    <a:pos x="f139" y="f128"/>
                  </a:cxn>
                  <a:cxn ang="f70">
                    <a:pos x="f140" y="f141"/>
                  </a:cxn>
                  <a:cxn ang="f70">
                    <a:pos x="f140" y="f142"/>
                  </a:cxn>
                  <a:cxn ang="f70">
                    <a:pos x="f143" y="f144"/>
                  </a:cxn>
                  <a:cxn ang="f70">
                    <a:pos x="f145" y="f146"/>
                  </a:cxn>
                  <a:cxn ang="f70">
                    <a:pos x="f125" y="f147"/>
                  </a:cxn>
                  <a:cxn ang="f70">
                    <a:pos x="f125" y="f126"/>
                  </a:cxn>
                </a:cxnLst>
                <a:rect l="f121" t="f124" r="f122" b="f123"/>
                <a:pathLst>
                  <a:path w="31" h="32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7"/>
                      <a:pt x="f16" y="f16"/>
                    </a:cubicBezTo>
                    <a:cubicBezTo>
                      <a:pt x="f16" y="f14"/>
                      <a:pt x="f10" y="f18"/>
                      <a:pt x="f10" y="f11"/>
                    </a:cubicBezTo>
                    <a:cubicBezTo>
                      <a:pt x="f19" y="f20"/>
                      <a:pt x="f21" y="f22"/>
                      <a:pt x="f12" y="f23"/>
                    </a:cubicBezTo>
                    <a:cubicBezTo>
                      <a:pt x="f24" y="f5"/>
                      <a:pt x="f12" y="f5"/>
                      <a:pt x="f25" y="f5"/>
                    </a:cubicBezTo>
                    <a:cubicBezTo>
                      <a:pt x="f19" y="f5"/>
                      <a:pt x="f21" y="f23"/>
                      <a:pt x="f21" y="f26"/>
                    </a:cubicBezTo>
                    <a:cubicBezTo>
                      <a:pt x="f6" y="f27"/>
                      <a:pt x="f19" y="f17"/>
                      <a:pt x="f24" y="f14"/>
                    </a:cubicBezTo>
                    <a:cubicBezTo>
                      <a:pt x="f28" y="f28"/>
                      <a:pt x="f29" y="f24"/>
                      <a:pt x="f30" y="f25"/>
                    </a:cubicBezTo>
                    <a:cubicBezTo>
                      <a:pt x="f30" y="f31"/>
                      <a:pt x="f30" y="f31"/>
                      <a:pt x="f30" y="f31"/>
                    </a:cubicBezTo>
                    <a:cubicBezTo>
                      <a:pt x="f18" y="f21"/>
                      <a:pt x="f32" y="f21"/>
                      <a:pt x="f22" y="f7"/>
                    </a:cubicBezTo>
                    <a:cubicBezTo>
                      <a:pt x="f33" y="f19"/>
                      <a:pt x="f32" y="f21"/>
                      <a:pt x="f34" y="f19"/>
                    </a:cubicBezTo>
                    <a:cubicBezTo>
                      <a:pt x="f9" y="f19"/>
                      <a:pt x="f33" y="f21"/>
                      <a:pt x="f5" y="f21"/>
                    </a:cubicBezTo>
                    <a:cubicBezTo>
                      <a:pt x="f5" y="f21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512D3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 126">
                <a:extLst>
                  <a:ext uri="{FF2B5EF4-FFF2-40B4-BE49-F238E27FC236}">
                    <a16:creationId xmlns:a16="http://schemas.microsoft.com/office/drawing/2014/main" id="{C86FFF26-7456-1F09-447B-6F43B471B0B5}"/>
                  </a:ext>
                </a:extLst>
              </p:cNvPr>
              <p:cNvSpPr/>
              <p:nvPr/>
            </p:nvSpPr>
            <p:spPr>
              <a:xfrm>
                <a:off x="3503615" y="2239959"/>
                <a:ext cx="60322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9"/>
                  <a:gd name="f8" fmla="val 6"/>
                  <a:gd name="f9" fmla="val 17"/>
                  <a:gd name="f10" fmla="val 8"/>
                  <a:gd name="f11" fmla="val 9"/>
                  <a:gd name="f12" fmla="val 14"/>
                  <a:gd name="f13" fmla="val 12"/>
                  <a:gd name="f14" fmla="val 10"/>
                  <a:gd name="f15" fmla="val 11"/>
                  <a:gd name="f16" fmla="val 7"/>
                  <a:gd name="f17" fmla="val 3"/>
                  <a:gd name="f18" fmla="val 1"/>
                  <a:gd name="f19" fmla="val 5"/>
                  <a:gd name="f20" fmla="val 4"/>
                  <a:gd name="f21" fmla="val 2"/>
                  <a:gd name="f22" fmla="val 15"/>
                  <a:gd name="f23" fmla="val 13"/>
                  <a:gd name="f24" fmla="val 18"/>
                  <a:gd name="f25" fmla="+- 0 0 -90"/>
                  <a:gd name="f26" fmla="*/ f3 1 16"/>
                  <a:gd name="f27" fmla="*/ f4 1 19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6"/>
                  <a:gd name="f36" fmla="*/ f32 1 19"/>
                  <a:gd name="f37" fmla="*/ 6 f33 1"/>
                  <a:gd name="f38" fmla="*/ 17 f32 1"/>
                  <a:gd name="f39" fmla="*/ 9 f33 1"/>
                  <a:gd name="f40" fmla="*/ 12 f32 1"/>
                  <a:gd name="f41" fmla="*/ 8 f33 1"/>
                  <a:gd name="f42" fmla="*/ 10 f32 1"/>
                  <a:gd name="f43" fmla="*/ 0 f33 1"/>
                  <a:gd name="f44" fmla="*/ 6 f32 1"/>
                  <a:gd name="f45" fmla="*/ 1 f33 1"/>
                  <a:gd name="f46" fmla="*/ 3 f32 1"/>
                  <a:gd name="f47" fmla="*/ 2 f33 1"/>
                  <a:gd name="f48" fmla="*/ 2 f32 1"/>
                  <a:gd name="f49" fmla="*/ 3 f33 1"/>
                  <a:gd name="f50" fmla="*/ 4 f32 1"/>
                  <a:gd name="f51" fmla="*/ 7 f33 1"/>
                  <a:gd name="f52" fmla="*/ 1 f32 1"/>
                  <a:gd name="f53" fmla="*/ 16 f33 1"/>
                  <a:gd name="f54" fmla="*/ 0 f32 1"/>
                  <a:gd name="f55" fmla="*/ 15 f33 1"/>
                  <a:gd name="f56" fmla="*/ 13 f33 1"/>
                  <a:gd name="f57" fmla="*/ 8 f32 1"/>
                  <a:gd name="f58" fmla="*/ 18 f32 1"/>
                  <a:gd name="f59" fmla="+- f34 0 f1"/>
                  <a:gd name="f60" fmla="*/ f37 1 16"/>
                  <a:gd name="f61" fmla="*/ f38 1 19"/>
                  <a:gd name="f62" fmla="*/ f39 1 16"/>
                  <a:gd name="f63" fmla="*/ f40 1 19"/>
                  <a:gd name="f64" fmla="*/ f41 1 16"/>
                  <a:gd name="f65" fmla="*/ f42 1 19"/>
                  <a:gd name="f66" fmla="*/ f43 1 16"/>
                  <a:gd name="f67" fmla="*/ f44 1 19"/>
                  <a:gd name="f68" fmla="*/ f45 1 16"/>
                  <a:gd name="f69" fmla="*/ f46 1 19"/>
                  <a:gd name="f70" fmla="*/ f47 1 16"/>
                  <a:gd name="f71" fmla="*/ f48 1 19"/>
                  <a:gd name="f72" fmla="*/ f49 1 16"/>
                  <a:gd name="f73" fmla="*/ f50 1 19"/>
                  <a:gd name="f74" fmla="*/ f51 1 16"/>
                  <a:gd name="f75" fmla="*/ f52 1 19"/>
                  <a:gd name="f76" fmla="*/ f53 1 16"/>
                  <a:gd name="f77" fmla="*/ f54 1 19"/>
                  <a:gd name="f78" fmla="*/ f55 1 16"/>
                  <a:gd name="f79" fmla="*/ f56 1 16"/>
                  <a:gd name="f80" fmla="*/ f57 1 19"/>
                  <a:gd name="f81" fmla="*/ f58 1 19"/>
                  <a:gd name="f82" fmla="*/ 0 1 f35"/>
                  <a:gd name="f83" fmla="*/ f29 1 f35"/>
                  <a:gd name="f84" fmla="*/ 0 1 f36"/>
                  <a:gd name="f85" fmla="*/ f30 1 f36"/>
                  <a:gd name="f86" fmla="*/ f60 1 f35"/>
                  <a:gd name="f87" fmla="*/ f61 1 f36"/>
                  <a:gd name="f88" fmla="*/ f62 1 f35"/>
                  <a:gd name="f89" fmla="*/ f63 1 f36"/>
                  <a:gd name="f90" fmla="*/ f64 1 f35"/>
                  <a:gd name="f91" fmla="*/ f65 1 f36"/>
                  <a:gd name="f92" fmla="*/ f66 1 f35"/>
                  <a:gd name="f93" fmla="*/ f67 1 f36"/>
                  <a:gd name="f94" fmla="*/ f68 1 f35"/>
                  <a:gd name="f95" fmla="*/ f69 1 f36"/>
                  <a:gd name="f96" fmla="*/ f70 1 f35"/>
                  <a:gd name="f97" fmla="*/ f71 1 f36"/>
                  <a:gd name="f98" fmla="*/ f72 1 f35"/>
                  <a:gd name="f99" fmla="*/ f73 1 f36"/>
                  <a:gd name="f100" fmla="*/ f74 1 f35"/>
                  <a:gd name="f101" fmla="*/ f75 1 f36"/>
                  <a:gd name="f102" fmla="*/ f76 1 f35"/>
                  <a:gd name="f103" fmla="*/ f77 1 f36"/>
                  <a:gd name="f104" fmla="*/ f78 1 f35"/>
                  <a:gd name="f105" fmla="*/ f79 1 f35"/>
                  <a:gd name="f106" fmla="*/ f80 1 f36"/>
                  <a:gd name="f107" fmla="*/ f81 1 f36"/>
                  <a:gd name="f108" fmla="*/ f82 f26 1"/>
                  <a:gd name="f109" fmla="*/ f83 f26 1"/>
                  <a:gd name="f110" fmla="*/ f85 f27 1"/>
                  <a:gd name="f111" fmla="*/ f84 f27 1"/>
                  <a:gd name="f112" fmla="*/ f86 f26 1"/>
                  <a:gd name="f113" fmla="*/ f87 f27 1"/>
                  <a:gd name="f114" fmla="*/ f88 f26 1"/>
                  <a:gd name="f115" fmla="*/ f89 f27 1"/>
                  <a:gd name="f116" fmla="*/ f90 f26 1"/>
                  <a:gd name="f117" fmla="*/ f91 f27 1"/>
                  <a:gd name="f118" fmla="*/ f92 f26 1"/>
                  <a:gd name="f119" fmla="*/ f93 f27 1"/>
                  <a:gd name="f120" fmla="*/ f94 f26 1"/>
                  <a:gd name="f121" fmla="*/ f95 f27 1"/>
                  <a:gd name="f122" fmla="*/ f96 f26 1"/>
                  <a:gd name="f123" fmla="*/ f97 f27 1"/>
                  <a:gd name="f124" fmla="*/ f98 f26 1"/>
                  <a:gd name="f125" fmla="*/ f99 f27 1"/>
                  <a:gd name="f126" fmla="*/ f100 f26 1"/>
                  <a:gd name="f127" fmla="*/ f101 f27 1"/>
                  <a:gd name="f128" fmla="*/ f102 f26 1"/>
                  <a:gd name="f129" fmla="*/ f103 f27 1"/>
                  <a:gd name="f130" fmla="*/ f104 f26 1"/>
                  <a:gd name="f131" fmla="*/ f105 f26 1"/>
                  <a:gd name="f132" fmla="*/ f106 f27 1"/>
                  <a:gd name="f133" fmla="*/ f10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12" y="f113"/>
                  </a:cxn>
                  <a:cxn ang="f59">
                    <a:pos x="f114" y="f115"/>
                  </a:cxn>
                  <a:cxn ang="f59">
                    <a:pos x="f116" y="f117"/>
                  </a:cxn>
                  <a:cxn ang="f59">
                    <a:pos x="f112" y="f117"/>
                  </a:cxn>
                  <a:cxn ang="f59">
                    <a:pos x="f118" y="f119"/>
                  </a:cxn>
                  <a:cxn ang="f59">
                    <a:pos x="f120" y="f121"/>
                  </a:cxn>
                  <a:cxn ang="f59">
                    <a:pos x="f122" y="f123"/>
                  </a:cxn>
                  <a:cxn ang="f59">
                    <a:pos x="f124" y="f125"/>
                  </a:cxn>
                  <a:cxn ang="f59">
                    <a:pos x="f126" y="f127"/>
                  </a:cxn>
                  <a:cxn ang="f59">
                    <a:pos x="f114" y="f119"/>
                  </a:cxn>
                  <a:cxn ang="f59">
                    <a:pos x="f128" y="f129"/>
                  </a:cxn>
                  <a:cxn ang="f59">
                    <a:pos x="f130" y="f117"/>
                  </a:cxn>
                  <a:cxn ang="f59">
                    <a:pos x="f131" y="f125"/>
                  </a:cxn>
                  <a:cxn ang="f59">
                    <a:pos x="f131" y="f132"/>
                  </a:cxn>
                  <a:cxn ang="f59">
                    <a:pos x="f116" y="f133"/>
                  </a:cxn>
                  <a:cxn ang="f59">
                    <a:pos x="f112" y="f113"/>
                  </a:cxn>
                </a:cxnLst>
                <a:rect l="f108" t="f111" r="f109" b="f110"/>
                <a:pathLst>
                  <a:path w="16" h="19">
                    <a:moveTo>
                      <a:pt x="f8" y="f9"/>
                    </a:moveTo>
                    <a:cubicBezTo>
                      <a:pt x="f10" y="f6"/>
                      <a:pt x="f11" y="f12"/>
                      <a:pt x="f11" y="f13"/>
                    </a:cubicBezTo>
                    <a:cubicBezTo>
                      <a:pt x="f14" y="f15"/>
                      <a:pt x="f14" y="f14"/>
                      <a:pt x="f10" y="f14"/>
                    </a:cubicBezTo>
                    <a:cubicBezTo>
                      <a:pt x="f16" y="f15"/>
                      <a:pt x="f8" y="f15"/>
                      <a:pt x="f8" y="f14"/>
                    </a:cubicBezTo>
                    <a:cubicBezTo>
                      <a:pt x="f8" y="f8"/>
                      <a:pt x="f17" y="f8"/>
                      <a:pt x="f5" y="f8"/>
                    </a:cubicBezTo>
                    <a:cubicBezTo>
                      <a:pt x="f18" y="f19"/>
                      <a:pt x="f18" y="f20"/>
                      <a:pt x="f18" y="f17"/>
                    </a:cubicBezTo>
                    <a:cubicBezTo>
                      <a:pt x="f18" y="f21"/>
                      <a:pt x="f18" y="f21"/>
                      <a:pt x="f21" y="f21"/>
                    </a:cubicBezTo>
                    <a:cubicBezTo>
                      <a:pt x="f21" y="f21"/>
                      <a:pt x="f21" y="f17"/>
                      <a:pt x="f17" y="f20"/>
                    </a:cubicBezTo>
                    <a:cubicBezTo>
                      <a:pt x="f20" y="f17"/>
                      <a:pt x="f19" y="f5"/>
                      <a:pt x="f16" y="f18"/>
                    </a:cubicBezTo>
                    <a:cubicBezTo>
                      <a:pt x="f11" y="f18"/>
                      <a:pt x="f16" y="f20"/>
                      <a:pt x="f11" y="f8"/>
                    </a:cubicBezTo>
                    <a:cubicBezTo>
                      <a:pt x="f10" y="f18"/>
                      <a:pt x="f12" y="f17"/>
                      <a:pt x="f6" y="f5"/>
                    </a:cubicBezTo>
                    <a:cubicBezTo>
                      <a:pt x="f22" y="f17"/>
                      <a:pt x="f6" y="f8"/>
                      <a:pt x="f22" y="f14"/>
                    </a:cubicBezTo>
                    <a:cubicBezTo>
                      <a:pt x="f12" y="f10"/>
                      <a:pt x="f22" y="f8"/>
                      <a:pt x="f23" y="f20"/>
                    </a:cubicBezTo>
                    <a:cubicBezTo>
                      <a:pt x="f13" y="f8"/>
                      <a:pt x="f23" y="f16"/>
                      <a:pt x="f23" y="f10"/>
                    </a:cubicBezTo>
                    <a:cubicBezTo>
                      <a:pt x="f12" y="f15"/>
                      <a:pt x="f14" y="f9"/>
                      <a:pt x="f10" y="f24"/>
                    </a:cubicBezTo>
                    <a:cubicBezTo>
                      <a:pt x="f8" y="f7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6923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 127">
                <a:extLst>
                  <a:ext uri="{FF2B5EF4-FFF2-40B4-BE49-F238E27FC236}">
                    <a16:creationId xmlns:a16="http://schemas.microsoft.com/office/drawing/2014/main" id="{FFF75803-7556-3A06-85C6-9215F21B7925}"/>
                  </a:ext>
                </a:extLst>
              </p:cNvPr>
              <p:cNvSpPr/>
              <p:nvPr/>
            </p:nvSpPr>
            <p:spPr>
              <a:xfrm>
                <a:off x="4776789" y="1951036"/>
                <a:ext cx="52385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5"/>
                  <a:gd name="f8" fmla="val 8"/>
                  <a:gd name="f9" fmla="val 10"/>
                  <a:gd name="f10" fmla="val 1"/>
                  <a:gd name="f11" fmla="val 11"/>
                  <a:gd name="f12" fmla="val 3"/>
                  <a:gd name="f13" fmla="val 5"/>
                  <a:gd name="f14" fmla="val 12"/>
                  <a:gd name="f15" fmla="val 13"/>
                  <a:gd name="f16" fmla="val 9"/>
                  <a:gd name="f17" fmla="val 7"/>
                  <a:gd name="f18" fmla="val 4"/>
                  <a:gd name="f19" fmla="val 2"/>
                  <a:gd name="f20" fmla="val 6"/>
                  <a:gd name="f21" fmla="+- 0 0 -90"/>
                  <a:gd name="f22" fmla="*/ f3 1 14"/>
                  <a:gd name="f23" fmla="*/ f4 1 15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4"/>
                  <a:gd name="f32" fmla="*/ f28 1 15"/>
                  <a:gd name="f33" fmla="*/ 8 f29 1"/>
                  <a:gd name="f34" fmla="*/ 0 f28 1"/>
                  <a:gd name="f35" fmla="*/ 14 f29 1"/>
                  <a:gd name="f36" fmla="*/ 1 f28 1"/>
                  <a:gd name="f37" fmla="*/ 10 f29 1"/>
                  <a:gd name="f38" fmla="*/ 12 f28 1"/>
                  <a:gd name="f39" fmla="*/ 15 f28 1"/>
                  <a:gd name="f40" fmla="*/ 7 f29 1"/>
                  <a:gd name="f41" fmla="*/ 13 f28 1"/>
                  <a:gd name="f42" fmla="*/ 4 f29 1"/>
                  <a:gd name="f43" fmla="*/ 11 f28 1"/>
                  <a:gd name="f44" fmla="*/ 1 f29 1"/>
                  <a:gd name="f45" fmla="*/ 8 f28 1"/>
                  <a:gd name="f46" fmla="*/ 0 f29 1"/>
                  <a:gd name="f47" fmla="*/ 4 f28 1"/>
                  <a:gd name="f48" fmla="*/ 12 f29 1"/>
                  <a:gd name="f49" fmla="*/ 6 f29 1"/>
                  <a:gd name="f50" fmla="*/ 3 f28 1"/>
                  <a:gd name="f51" fmla="*/ 2 f29 1"/>
                  <a:gd name="f52" fmla="+- f30 0 f1"/>
                  <a:gd name="f53" fmla="*/ f33 1 14"/>
                  <a:gd name="f54" fmla="*/ f34 1 15"/>
                  <a:gd name="f55" fmla="*/ f35 1 14"/>
                  <a:gd name="f56" fmla="*/ f36 1 15"/>
                  <a:gd name="f57" fmla="*/ f37 1 14"/>
                  <a:gd name="f58" fmla="*/ f38 1 15"/>
                  <a:gd name="f59" fmla="*/ f39 1 15"/>
                  <a:gd name="f60" fmla="*/ f40 1 14"/>
                  <a:gd name="f61" fmla="*/ f41 1 15"/>
                  <a:gd name="f62" fmla="*/ f42 1 14"/>
                  <a:gd name="f63" fmla="*/ f43 1 15"/>
                  <a:gd name="f64" fmla="*/ f44 1 14"/>
                  <a:gd name="f65" fmla="*/ f45 1 15"/>
                  <a:gd name="f66" fmla="*/ f46 1 14"/>
                  <a:gd name="f67" fmla="*/ f47 1 15"/>
                  <a:gd name="f68" fmla="*/ f48 1 14"/>
                  <a:gd name="f69" fmla="*/ f49 1 14"/>
                  <a:gd name="f70" fmla="*/ f50 1 15"/>
                  <a:gd name="f71" fmla="*/ f51 1 14"/>
                  <a:gd name="f72" fmla="*/ 0 1 f31"/>
                  <a:gd name="f73" fmla="*/ f25 1 f31"/>
                  <a:gd name="f74" fmla="*/ 0 1 f32"/>
                  <a:gd name="f75" fmla="*/ f26 1 f32"/>
                  <a:gd name="f76" fmla="*/ f53 1 f31"/>
                  <a:gd name="f77" fmla="*/ f54 1 f32"/>
                  <a:gd name="f78" fmla="*/ f55 1 f31"/>
                  <a:gd name="f79" fmla="*/ f56 1 f32"/>
                  <a:gd name="f80" fmla="*/ f57 1 f31"/>
                  <a:gd name="f81" fmla="*/ f58 1 f32"/>
                  <a:gd name="f82" fmla="*/ f59 1 f32"/>
                  <a:gd name="f83" fmla="*/ f60 1 f31"/>
                  <a:gd name="f84" fmla="*/ f61 1 f32"/>
                  <a:gd name="f85" fmla="*/ f62 1 f31"/>
                  <a:gd name="f86" fmla="*/ f63 1 f32"/>
                  <a:gd name="f87" fmla="*/ f64 1 f31"/>
                  <a:gd name="f88" fmla="*/ f65 1 f32"/>
                  <a:gd name="f89" fmla="*/ f66 1 f31"/>
                  <a:gd name="f90" fmla="*/ f67 1 f32"/>
                  <a:gd name="f91" fmla="*/ f68 1 f31"/>
                  <a:gd name="f92" fmla="*/ f69 1 f31"/>
                  <a:gd name="f93" fmla="*/ f70 1 f32"/>
                  <a:gd name="f94" fmla="*/ f71 1 f31"/>
                  <a:gd name="f95" fmla="*/ f72 f22 1"/>
                  <a:gd name="f96" fmla="*/ f73 f22 1"/>
                  <a:gd name="f97" fmla="*/ f75 f23 1"/>
                  <a:gd name="f98" fmla="*/ f74 f23 1"/>
                  <a:gd name="f99" fmla="*/ f76 f22 1"/>
                  <a:gd name="f100" fmla="*/ f77 f23 1"/>
                  <a:gd name="f101" fmla="*/ f78 f22 1"/>
                  <a:gd name="f102" fmla="*/ f79 f23 1"/>
                  <a:gd name="f103" fmla="*/ f80 f22 1"/>
                  <a:gd name="f104" fmla="*/ f81 f23 1"/>
                  <a:gd name="f105" fmla="*/ f82 f23 1"/>
                  <a:gd name="f106" fmla="*/ f83 f22 1"/>
                  <a:gd name="f107" fmla="*/ f84 f23 1"/>
                  <a:gd name="f108" fmla="*/ f85 f22 1"/>
                  <a:gd name="f109" fmla="*/ f86 f23 1"/>
                  <a:gd name="f110" fmla="*/ f87 f22 1"/>
                  <a:gd name="f111" fmla="*/ f88 f23 1"/>
                  <a:gd name="f112" fmla="*/ f89 f22 1"/>
                  <a:gd name="f113" fmla="*/ f90 f23 1"/>
                  <a:gd name="f114" fmla="*/ f91 f22 1"/>
                  <a:gd name="f115" fmla="*/ f92 f22 1"/>
                  <a:gd name="f116" fmla="*/ f93 f23 1"/>
                  <a:gd name="f117" fmla="*/ f9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103" y="f104"/>
                  </a:cxn>
                  <a:cxn ang="f52">
                    <a:pos x="f101" y="f105"/>
                  </a:cxn>
                  <a:cxn ang="f52">
                    <a:pos x="f106" y="f107"/>
                  </a:cxn>
                  <a:cxn ang="f52">
                    <a:pos x="f108" y="f109"/>
                  </a:cxn>
                  <a:cxn ang="f52">
                    <a:pos x="f110" y="f111"/>
                  </a:cxn>
                  <a:cxn ang="f52">
                    <a:pos x="f106" y="f111"/>
                  </a:cxn>
                  <a:cxn ang="f52">
                    <a:pos x="f112" y="f113"/>
                  </a:cxn>
                  <a:cxn ang="f52">
                    <a:pos x="f114" y="f113"/>
                  </a:cxn>
                  <a:cxn ang="f52">
                    <a:pos x="f115" y="f116"/>
                  </a:cxn>
                  <a:cxn ang="f52">
                    <a:pos x="f117" y="f100"/>
                  </a:cxn>
                  <a:cxn ang="f52">
                    <a:pos x="f99" y="f100"/>
                  </a:cxn>
                </a:cxnLst>
                <a:rect l="f95" t="f98" r="f96" b="f97"/>
                <a:pathLst>
                  <a:path w="14" h="15">
                    <a:moveTo>
                      <a:pt x="f8" y="f5"/>
                    </a:moveTo>
                    <a:cubicBezTo>
                      <a:pt x="f9" y="f10"/>
                      <a:pt x="f11" y="f12"/>
                      <a:pt x="f6" y="f10"/>
                    </a:cubicBezTo>
                    <a:cubicBezTo>
                      <a:pt x="f6" y="f13"/>
                      <a:pt x="f14" y="f8"/>
                      <a:pt x="f9" y="f14"/>
                    </a:cubicBezTo>
                    <a:cubicBezTo>
                      <a:pt x="f11" y="f14"/>
                      <a:pt x="f15" y="f14"/>
                      <a:pt x="f6" y="f7"/>
                    </a:cubicBezTo>
                    <a:cubicBezTo>
                      <a:pt x="f14" y="f6"/>
                      <a:pt x="f16" y="f15"/>
                      <a:pt x="f17" y="f15"/>
                    </a:cubicBezTo>
                    <a:cubicBezTo>
                      <a:pt x="f17" y="f11"/>
                      <a:pt x="f13" y="f11"/>
                      <a:pt x="f18" y="f11"/>
                    </a:cubicBezTo>
                    <a:cubicBezTo>
                      <a:pt x="f19" y="f11"/>
                      <a:pt x="f10" y="f11"/>
                      <a:pt x="f10" y="f8"/>
                    </a:cubicBezTo>
                    <a:cubicBezTo>
                      <a:pt x="f12" y="f8"/>
                      <a:pt x="f13" y="f8"/>
                      <a:pt x="f17" y="f8"/>
                    </a:cubicBezTo>
                    <a:cubicBezTo>
                      <a:pt x="f13" y="f17"/>
                      <a:pt x="f19" y="f17"/>
                      <a:pt x="f5" y="f18"/>
                    </a:cubicBezTo>
                    <a:cubicBezTo>
                      <a:pt x="f18" y="f19"/>
                      <a:pt x="f8" y="f13"/>
                      <a:pt x="f14" y="f18"/>
                    </a:cubicBezTo>
                    <a:cubicBezTo>
                      <a:pt x="f9" y="f18"/>
                      <a:pt x="f8" y="f12"/>
                      <a:pt x="f20" y="f12"/>
                    </a:cubicBezTo>
                    <a:cubicBezTo>
                      <a:pt x="f18" y="f12"/>
                      <a:pt x="f12" y="f19"/>
                      <a:pt x="f19" y="f5"/>
                    </a:cubicBezTo>
                    <a:cubicBezTo>
                      <a:pt x="f18" y="f5"/>
                      <a:pt x="f20" y="f5"/>
                      <a:pt x="f8" y="f5"/>
                    </a:cubicBezTo>
                    <a:close/>
                  </a:path>
                </a:pathLst>
              </a:custGeom>
              <a:solidFill>
                <a:srgbClr val="2A3B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 128">
                <a:extLst>
                  <a:ext uri="{FF2B5EF4-FFF2-40B4-BE49-F238E27FC236}">
                    <a16:creationId xmlns:a16="http://schemas.microsoft.com/office/drawing/2014/main" id="{20B8DC0E-F268-9F28-CE3E-FC24CA81A34D}"/>
                  </a:ext>
                </a:extLst>
              </p:cNvPr>
              <p:cNvSpPr/>
              <p:nvPr/>
            </p:nvSpPr>
            <p:spPr>
              <a:xfrm>
                <a:off x="4784726" y="1039809"/>
                <a:ext cx="52385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4"/>
                  <a:gd name="f8" fmla="val 8"/>
                  <a:gd name="f9" fmla="val 1"/>
                  <a:gd name="f10" fmla="val 2"/>
                  <a:gd name="f11" fmla="val 3"/>
                  <a:gd name="f12" fmla="val 7"/>
                  <a:gd name="f13" fmla="val 10"/>
                  <a:gd name="f14" fmla="val 9"/>
                  <a:gd name="f15" fmla="val 15"/>
                  <a:gd name="f16" fmla="val 18"/>
                  <a:gd name="f17" fmla="val 20"/>
                  <a:gd name="f18" fmla="val 11"/>
                  <a:gd name="f19" fmla="val 21"/>
                  <a:gd name="f20" fmla="val 13"/>
                  <a:gd name="f21" fmla="val 22"/>
                  <a:gd name="f22" fmla="val 23"/>
                  <a:gd name="f23" fmla="val 12"/>
                  <a:gd name="f24" fmla="val 5"/>
                  <a:gd name="f25" fmla="val 4"/>
                  <a:gd name="f26" fmla="val 6"/>
                  <a:gd name="f27" fmla="val 19"/>
                  <a:gd name="f28" fmla="val 16"/>
                  <a:gd name="f29" fmla="val 17"/>
                  <a:gd name="f30" fmla="+- 0 0 -90"/>
                  <a:gd name="f31" fmla="*/ f3 1 14"/>
                  <a:gd name="f32" fmla="*/ f4 1 2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4"/>
                  <a:gd name="f41" fmla="*/ f37 1 24"/>
                  <a:gd name="f42" fmla="*/ 8 f38 1"/>
                  <a:gd name="f43" fmla="*/ 1 f37 1"/>
                  <a:gd name="f44" fmla="*/ 3 f37 1"/>
                  <a:gd name="f45" fmla="*/ 14 f38 1"/>
                  <a:gd name="f46" fmla="*/ 8 f37 1"/>
                  <a:gd name="f47" fmla="*/ 18 f37 1"/>
                  <a:gd name="f48" fmla="*/ 13 f38 1"/>
                  <a:gd name="f49" fmla="*/ 21 f37 1"/>
                  <a:gd name="f50" fmla="*/ 23 f37 1"/>
                  <a:gd name="f51" fmla="*/ 11 f38 1"/>
                  <a:gd name="f52" fmla="*/ 7 f38 1"/>
                  <a:gd name="f53" fmla="*/ 22 f37 1"/>
                  <a:gd name="f54" fmla="*/ 2 f38 1"/>
                  <a:gd name="f55" fmla="*/ 6 f38 1"/>
                  <a:gd name="f56" fmla="*/ 20 f37 1"/>
                  <a:gd name="f57" fmla="*/ 19 f37 1"/>
                  <a:gd name="f58" fmla="*/ 15 f37 1"/>
                  <a:gd name="f59" fmla="*/ 5 f38 1"/>
                  <a:gd name="f60" fmla="*/ 11 f37 1"/>
                  <a:gd name="f61" fmla="*/ 4 f38 1"/>
                  <a:gd name="f62" fmla="*/ 5 f37 1"/>
                  <a:gd name="f63" fmla="*/ 2 f37 1"/>
                  <a:gd name="f64" fmla="+- f39 0 f1"/>
                  <a:gd name="f65" fmla="*/ f42 1 14"/>
                  <a:gd name="f66" fmla="*/ f43 1 24"/>
                  <a:gd name="f67" fmla="*/ f44 1 24"/>
                  <a:gd name="f68" fmla="*/ f45 1 14"/>
                  <a:gd name="f69" fmla="*/ f46 1 24"/>
                  <a:gd name="f70" fmla="*/ f47 1 24"/>
                  <a:gd name="f71" fmla="*/ f48 1 14"/>
                  <a:gd name="f72" fmla="*/ f49 1 24"/>
                  <a:gd name="f73" fmla="*/ f50 1 24"/>
                  <a:gd name="f74" fmla="*/ f51 1 14"/>
                  <a:gd name="f75" fmla="*/ f52 1 14"/>
                  <a:gd name="f76" fmla="*/ f53 1 24"/>
                  <a:gd name="f77" fmla="*/ f54 1 14"/>
                  <a:gd name="f78" fmla="*/ f55 1 14"/>
                  <a:gd name="f79" fmla="*/ f56 1 24"/>
                  <a:gd name="f80" fmla="*/ f57 1 24"/>
                  <a:gd name="f81" fmla="*/ f58 1 24"/>
                  <a:gd name="f82" fmla="*/ f59 1 14"/>
                  <a:gd name="f83" fmla="*/ f60 1 24"/>
                  <a:gd name="f84" fmla="*/ f61 1 14"/>
                  <a:gd name="f85" fmla="*/ f62 1 24"/>
                  <a:gd name="f86" fmla="*/ f63 1 24"/>
                  <a:gd name="f87" fmla="*/ 0 1 f40"/>
                  <a:gd name="f88" fmla="*/ f34 1 f40"/>
                  <a:gd name="f89" fmla="*/ 0 1 f41"/>
                  <a:gd name="f90" fmla="*/ f35 1 f41"/>
                  <a:gd name="f91" fmla="*/ f65 1 f40"/>
                  <a:gd name="f92" fmla="*/ f66 1 f41"/>
                  <a:gd name="f93" fmla="*/ f67 1 f41"/>
                  <a:gd name="f94" fmla="*/ f68 1 f40"/>
                  <a:gd name="f95" fmla="*/ f69 1 f41"/>
                  <a:gd name="f96" fmla="*/ f70 1 f41"/>
                  <a:gd name="f97" fmla="*/ f71 1 f40"/>
                  <a:gd name="f98" fmla="*/ f72 1 f41"/>
                  <a:gd name="f99" fmla="*/ f73 1 f41"/>
                  <a:gd name="f100" fmla="*/ f74 1 f40"/>
                  <a:gd name="f101" fmla="*/ f75 1 f40"/>
                  <a:gd name="f102" fmla="*/ f76 1 f41"/>
                  <a:gd name="f103" fmla="*/ f77 1 f40"/>
                  <a:gd name="f104" fmla="*/ f78 1 f40"/>
                  <a:gd name="f105" fmla="*/ f79 1 f41"/>
                  <a:gd name="f106" fmla="*/ f80 1 f41"/>
                  <a:gd name="f107" fmla="*/ f81 1 f41"/>
                  <a:gd name="f108" fmla="*/ f82 1 f40"/>
                  <a:gd name="f109" fmla="*/ f83 1 f41"/>
                  <a:gd name="f110" fmla="*/ f84 1 f40"/>
                  <a:gd name="f111" fmla="*/ f85 1 f41"/>
                  <a:gd name="f112" fmla="*/ f86 1 f41"/>
                  <a:gd name="f113" fmla="*/ f87 f31 1"/>
                  <a:gd name="f114" fmla="*/ f88 f31 1"/>
                  <a:gd name="f115" fmla="*/ f90 f32 1"/>
                  <a:gd name="f116" fmla="*/ f89 f32 1"/>
                  <a:gd name="f117" fmla="*/ f91 f31 1"/>
                  <a:gd name="f118" fmla="*/ f92 f32 1"/>
                  <a:gd name="f119" fmla="*/ f93 f32 1"/>
                  <a:gd name="f120" fmla="*/ f94 f31 1"/>
                  <a:gd name="f121" fmla="*/ f95 f32 1"/>
                  <a:gd name="f122" fmla="*/ f96 f32 1"/>
                  <a:gd name="f123" fmla="*/ f97 f31 1"/>
                  <a:gd name="f124" fmla="*/ f98 f32 1"/>
                  <a:gd name="f125" fmla="*/ f99 f32 1"/>
                  <a:gd name="f126" fmla="*/ f100 f31 1"/>
                  <a:gd name="f127" fmla="*/ f101 f31 1"/>
                  <a:gd name="f128" fmla="*/ f102 f32 1"/>
                  <a:gd name="f129" fmla="*/ f103 f31 1"/>
                  <a:gd name="f130" fmla="*/ f104 f31 1"/>
                  <a:gd name="f131" fmla="*/ f105 f32 1"/>
                  <a:gd name="f132" fmla="*/ f106 f32 1"/>
                  <a:gd name="f133" fmla="*/ f107 f32 1"/>
                  <a:gd name="f134" fmla="*/ f108 f31 1"/>
                  <a:gd name="f135" fmla="*/ f109 f32 1"/>
                  <a:gd name="f136" fmla="*/ f110 f31 1"/>
                  <a:gd name="f137" fmla="*/ f111 f32 1"/>
                  <a:gd name="f138" fmla="*/ f11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7" y="f118"/>
                  </a:cxn>
                  <a:cxn ang="f64">
                    <a:pos x="f117" y="f119"/>
                  </a:cxn>
                  <a:cxn ang="f64">
                    <a:pos x="f120" y="f121"/>
                  </a:cxn>
                  <a:cxn ang="f64">
                    <a:pos x="f117" y="f122"/>
                  </a:cxn>
                  <a:cxn ang="f64">
                    <a:pos x="f123" y="f124"/>
                  </a:cxn>
                  <a:cxn ang="f64">
                    <a:pos x="f123" y="f125"/>
                  </a:cxn>
                  <a:cxn ang="f64">
                    <a:pos x="f126" y="f125"/>
                  </a:cxn>
                  <a:cxn ang="f64">
                    <a:pos x="f127" y="f128"/>
                  </a:cxn>
                  <a:cxn ang="f64">
                    <a:pos x="f129" y="f128"/>
                  </a:cxn>
                  <a:cxn ang="f64">
                    <a:pos x="f130" y="f131"/>
                  </a:cxn>
                  <a:cxn ang="f64">
                    <a:pos x="f129" y="f132"/>
                  </a:cxn>
                  <a:cxn ang="f64">
                    <a:pos x="f130" y="f133"/>
                  </a:cxn>
                  <a:cxn ang="f64">
                    <a:pos x="f129" y="f133"/>
                  </a:cxn>
                  <a:cxn ang="f64">
                    <a:pos x="f134" y="f135"/>
                  </a:cxn>
                  <a:cxn ang="f64">
                    <a:pos x="f136" y="f121"/>
                  </a:cxn>
                  <a:cxn ang="f64">
                    <a:pos x="f129" y="f137"/>
                  </a:cxn>
                  <a:cxn ang="f64">
                    <a:pos x="f134" y="f138"/>
                  </a:cxn>
                  <a:cxn ang="f64">
                    <a:pos x="f117" y="f118"/>
                  </a:cxn>
                </a:cxnLst>
                <a:rect l="f113" t="f116" r="f114" b="f115"/>
                <a:pathLst>
                  <a:path w="14" h="24">
                    <a:moveTo>
                      <a:pt x="f8" y="f9"/>
                    </a:moveTo>
                    <a:cubicBezTo>
                      <a:pt x="f8" y="f10"/>
                      <a:pt x="f8" y="f11"/>
                      <a:pt x="f8" y="f11"/>
                    </a:cubicBezTo>
                    <a:cubicBezTo>
                      <a:pt x="f12" y="f12"/>
                      <a:pt x="f12" y="f13"/>
                      <a:pt x="f6" y="f8"/>
                    </a:cubicBezTo>
                    <a:cubicBezTo>
                      <a:pt x="f12" y="f13"/>
                      <a:pt x="f14" y="f15"/>
                      <a:pt x="f8" y="f16"/>
                    </a:cubicBezTo>
                    <a:cubicBezTo>
                      <a:pt x="f8" y="f17"/>
                      <a:pt x="f18" y="f19"/>
                      <a:pt x="f20" y="f19"/>
                    </a:cubicBezTo>
                    <a:cubicBezTo>
                      <a:pt x="f6" y="f21"/>
                      <a:pt x="f6" y="f22"/>
                      <a:pt x="f20" y="f22"/>
                    </a:cubicBezTo>
                    <a:cubicBezTo>
                      <a:pt x="f23" y="f7"/>
                      <a:pt x="f23" y="f22"/>
                      <a:pt x="f18" y="f22"/>
                    </a:cubicBezTo>
                    <a:cubicBezTo>
                      <a:pt x="f13" y="f21"/>
                      <a:pt x="f8" y="f21"/>
                      <a:pt x="f12" y="f21"/>
                    </a:cubicBezTo>
                    <a:cubicBezTo>
                      <a:pt x="f24" y="f21"/>
                      <a:pt x="f25" y="f21"/>
                      <a:pt x="f10" y="f21"/>
                    </a:cubicBezTo>
                    <a:cubicBezTo>
                      <a:pt x="f11" y="f17"/>
                      <a:pt x="f24" y="f19"/>
                      <a:pt x="f26" y="f17"/>
                    </a:cubicBezTo>
                    <a:cubicBezTo>
                      <a:pt x="f24" y="f27"/>
                      <a:pt x="f10" y="f17"/>
                      <a:pt x="f10" y="f27"/>
                    </a:cubicBezTo>
                    <a:cubicBezTo>
                      <a:pt x="f10" y="f28"/>
                      <a:pt x="f24" y="f29"/>
                      <a:pt x="f26" y="f15"/>
                    </a:cubicBezTo>
                    <a:cubicBezTo>
                      <a:pt x="f24" y="f6"/>
                      <a:pt x="f11" y="f28"/>
                      <a:pt x="f10" y="f15"/>
                    </a:cubicBezTo>
                    <a:cubicBezTo>
                      <a:pt x="f10" y="f20"/>
                      <a:pt x="f25" y="f20"/>
                      <a:pt x="f24" y="f18"/>
                    </a:cubicBezTo>
                    <a:cubicBezTo>
                      <a:pt x="f24" y="f13"/>
                      <a:pt x="f5" y="f18"/>
                      <a:pt x="f25" y="f8"/>
                    </a:cubicBezTo>
                    <a:cubicBezTo>
                      <a:pt x="f24" y="f12"/>
                      <a:pt x="f26" y="f25"/>
                      <a:pt x="f10" y="f24"/>
                    </a:cubicBezTo>
                    <a:cubicBezTo>
                      <a:pt x="f10" y="f11"/>
                      <a:pt x="f26" y="f25"/>
                      <a:pt x="f24" y="f10"/>
                    </a:cubicBezTo>
                    <a:cubicBezTo>
                      <a:pt x="f26" y="f5"/>
                      <a:pt x="f12" y="f5"/>
                      <a:pt x="f8" y="f9"/>
                    </a:cubicBezTo>
                    <a:close/>
                  </a:path>
                </a:pathLst>
              </a:custGeom>
              <a:solidFill>
                <a:srgbClr val="7624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 129">
                <a:extLst>
                  <a:ext uri="{FF2B5EF4-FFF2-40B4-BE49-F238E27FC236}">
                    <a16:creationId xmlns:a16="http://schemas.microsoft.com/office/drawing/2014/main" id="{BEADA720-7E4E-E5F2-54F5-07ED233FB8C3}"/>
                  </a:ext>
                </a:extLst>
              </p:cNvPr>
              <p:cNvSpPr/>
              <p:nvPr/>
            </p:nvSpPr>
            <p:spPr>
              <a:xfrm>
                <a:off x="3402016" y="2940052"/>
                <a:ext cx="128592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13"/>
                  <a:gd name="f8" fmla="val 33"/>
                  <a:gd name="f9" fmla="val 1"/>
                  <a:gd name="f10" fmla="val 32"/>
                  <a:gd name="f11" fmla="val 6"/>
                  <a:gd name="f12" fmla="val 28"/>
                  <a:gd name="f13" fmla="val 8"/>
                  <a:gd name="f14" fmla="val 23"/>
                  <a:gd name="f15" fmla="val 17"/>
                  <a:gd name="f16" fmla="val 11"/>
                  <a:gd name="f17" fmla="val 12"/>
                  <a:gd name="f18" fmla="val 3"/>
                  <a:gd name="f19" fmla="val 9"/>
                  <a:gd name="f20" fmla="val 4"/>
                  <a:gd name="f21" fmla="val 10"/>
                  <a:gd name="f22" fmla="val 7"/>
                  <a:gd name="f23" fmla="val 20"/>
                  <a:gd name="f24" fmla="val 25"/>
                  <a:gd name="f25" fmla="val 29"/>
                  <a:gd name="f26" fmla="+- 0 0 -90"/>
                  <a:gd name="f27" fmla="*/ f3 1 34"/>
                  <a:gd name="f28" fmla="*/ f4 1 13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4"/>
                  <a:gd name="f37" fmla="*/ f33 1 13"/>
                  <a:gd name="f38" fmla="*/ 33 f34 1"/>
                  <a:gd name="f39" fmla="*/ 1 f33 1"/>
                  <a:gd name="f40" fmla="*/ 34 f34 1"/>
                  <a:gd name="f41" fmla="*/ 0 f33 1"/>
                  <a:gd name="f42" fmla="*/ 23 f34 1"/>
                  <a:gd name="f43" fmla="*/ 8 f33 1"/>
                  <a:gd name="f44" fmla="*/ 6 f34 1"/>
                  <a:gd name="f45" fmla="*/ 12 f33 1"/>
                  <a:gd name="f46" fmla="*/ 0 f34 1"/>
                  <a:gd name="f47" fmla="*/ 9 f33 1"/>
                  <a:gd name="f48" fmla="*/ 10 f34 1"/>
                  <a:gd name="f49" fmla="*/ 6 f33 1"/>
                  <a:gd name="f50" fmla="*/ 20 f34 1"/>
                  <a:gd name="f51" fmla="*/ 4 f33 1"/>
                  <a:gd name="f52" fmla="+- f35 0 f1"/>
                  <a:gd name="f53" fmla="*/ f38 1 34"/>
                  <a:gd name="f54" fmla="*/ f39 1 13"/>
                  <a:gd name="f55" fmla="*/ f40 1 34"/>
                  <a:gd name="f56" fmla="*/ f41 1 13"/>
                  <a:gd name="f57" fmla="*/ f42 1 34"/>
                  <a:gd name="f58" fmla="*/ f43 1 13"/>
                  <a:gd name="f59" fmla="*/ f44 1 34"/>
                  <a:gd name="f60" fmla="*/ f45 1 13"/>
                  <a:gd name="f61" fmla="*/ f46 1 34"/>
                  <a:gd name="f62" fmla="*/ f47 1 13"/>
                  <a:gd name="f63" fmla="*/ f48 1 34"/>
                  <a:gd name="f64" fmla="*/ f49 1 13"/>
                  <a:gd name="f65" fmla="*/ f50 1 34"/>
                  <a:gd name="f66" fmla="*/ f51 1 13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6"/>
                  <a:gd name="f80" fmla="*/ f62 1 f37"/>
                  <a:gd name="f81" fmla="*/ f63 1 f36"/>
                  <a:gd name="f82" fmla="*/ f64 1 f37"/>
                  <a:gd name="f83" fmla="*/ f65 1 f36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7 1"/>
                  <a:gd name="f98" fmla="*/ f80 f28 1"/>
                  <a:gd name="f99" fmla="*/ f81 f27 1"/>
                  <a:gd name="f100" fmla="*/ f82 f28 1"/>
                  <a:gd name="f101" fmla="*/ f83 f27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34" h="13">
                    <a:moveTo>
                      <a:pt x="f8" y="f9"/>
                    </a:moveTo>
                    <a:cubicBezTo>
                      <a:pt x="f6" y="f9"/>
                      <a:pt x="f6" y="f9"/>
                      <a:pt x="f6" y="f5"/>
                    </a:cubicBez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3"/>
                      <a:pt x="f16" y="f13"/>
                      <a:pt x="f11" y="f17"/>
                    </a:cubicBezTo>
                    <a:cubicBezTo>
                      <a:pt x="f18" y="f7"/>
                      <a:pt x="f9" y="f7"/>
                      <a:pt x="f5" y="f19"/>
                    </a:cubicBezTo>
                    <a:cubicBezTo>
                      <a:pt x="f20" y="f21"/>
                      <a:pt x="f22" y="f13"/>
                      <a:pt x="f21" y="f11"/>
                    </a:cubicBezTo>
                    <a:cubicBezTo>
                      <a:pt x="f7" y="f20"/>
                      <a:pt x="f15" y="f18"/>
                      <a:pt x="f23" y="f20"/>
                    </a:cubicBezTo>
                    <a:cubicBezTo>
                      <a:pt x="f24" y="f11"/>
                      <a:pt x="f25" y="f18"/>
                      <a:pt x="f8" y="f9"/>
                    </a:cubicBezTo>
                    <a:close/>
                  </a:path>
                </a:pathLst>
              </a:custGeom>
              <a:solidFill>
                <a:srgbClr val="864A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 130">
                <a:extLst>
                  <a:ext uri="{FF2B5EF4-FFF2-40B4-BE49-F238E27FC236}">
                    <a16:creationId xmlns:a16="http://schemas.microsoft.com/office/drawing/2014/main" id="{EBF60EC9-1D41-2534-1A8E-44EC5A0CBDC7}"/>
                  </a:ext>
                </a:extLst>
              </p:cNvPr>
              <p:cNvSpPr/>
              <p:nvPr/>
            </p:nvSpPr>
            <p:spPr>
              <a:xfrm>
                <a:off x="4329107" y="2190746"/>
                <a:ext cx="82552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33"/>
                  <a:gd name="f8" fmla="val 13"/>
                  <a:gd name="f9" fmla="val 8"/>
                  <a:gd name="f10" fmla="val 19"/>
                  <a:gd name="f11" fmla="val 16"/>
                  <a:gd name="f12" fmla="val 21"/>
                  <a:gd name="f13" fmla="val 26"/>
                  <a:gd name="f14" fmla="val 20"/>
                  <a:gd name="f15" fmla="val 24"/>
                  <a:gd name="f16" fmla="val 23"/>
                  <a:gd name="f17" fmla="val 18"/>
                  <a:gd name="f18" fmla="val 29"/>
                  <a:gd name="f19" fmla="val 28"/>
                  <a:gd name="f20" fmla="val 14"/>
                  <a:gd name="f21" fmla="val 25"/>
                  <a:gd name="f22" fmla="val 15"/>
                  <a:gd name="f23" fmla="val 10"/>
                  <a:gd name="f24" fmla="val 12"/>
                  <a:gd name="f25" fmla="val 7"/>
                  <a:gd name="f26" fmla="val 9"/>
                  <a:gd name="f27" fmla="val 6"/>
                  <a:gd name="f28" fmla="val 5"/>
                  <a:gd name="f29" fmla="val 2"/>
                  <a:gd name="f30" fmla="val 3"/>
                  <a:gd name="f31" fmla="+- 0 0 -90"/>
                  <a:gd name="f32" fmla="*/ f3 1 22"/>
                  <a:gd name="f33" fmla="*/ f4 1 3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2"/>
                  <a:gd name="f42" fmla="*/ f38 1 33"/>
                  <a:gd name="f43" fmla="*/ 0 f39 1"/>
                  <a:gd name="f44" fmla="*/ 0 f38 1"/>
                  <a:gd name="f45" fmla="*/ 21 f39 1"/>
                  <a:gd name="f46" fmla="*/ 26 f38 1"/>
                  <a:gd name="f47" fmla="*/ 18 f39 1"/>
                  <a:gd name="f48" fmla="*/ 21 f38 1"/>
                  <a:gd name="f49" fmla="*/ 33 f38 1"/>
                  <a:gd name="f50" fmla="*/ 15 f39 1"/>
                  <a:gd name="f51" fmla="*/ 18 f38 1"/>
                  <a:gd name="f52" fmla="*/ 10 f39 1"/>
                  <a:gd name="f53" fmla="*/ 12 f38 1"/>
                  <a:gd name="f54" fmla="*/ 7 f39 1"/>
                  <a:gd name="f55" fmla="*/ 9 f38 1"/>
                  <a:gd name="f56" fmla="+- f40 0 f1"/>
                  <a:gd name="f57" fmla="*/ f43 1 22"/>
                  <a:gd name="f58" fmla="*/ f44 1 33"/>
                  <a:gd name="f59" fmla="*/ f45 1 22"/>
                  <a:gd name="f60" fmla="*/ f46 1 33"/>
                  <a:gd name="f61" fmla="*/ f47 1 22"/>
                  <a:gd name="f62" fmla="*/ f48 1 33"/>
                  <a:gd name="f63" fmla="*/ f49 1 33"/>
                  <a:gd name="f64" fmla="*/ f50 1 22"/>
                  <a:gd name="f65" fmla="*/ f51 1 33"/>
                  <a:gd name="f66" fmla="*/ f52 1 22"/>
                  <a:gd name="f67" fmla="*/ f53 1 33"/>
                  <a:gd name="f68" fmla="*/ f54 1 22"/>
                  <a:gd name="f69" fmla="*/ f55 1 33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2"/>
                  <a:gd name="f81" fmla="*/ f64 1 f41"/>
                  <a:gd name="f82" fmla="*/ f65 1 f42"/>
                  <a:gd name="f83" fmla="*/ f66 1 f41"/>
                  <a:gd name="f84" fmla="*/ f67 1 f42"/>
                  <a:gd name="f85" fmla="*/ f68 1 f41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3 1"/>
                  <a:gd name="f98" fmla="*/ f81 f32 1"/>
                  <a:gd name="f99" fmla="*/ f82 f33 1"/>
                  <a:gd name="f100" fmla="*/ f83 f32 1"/>
                  <a:gd name="f101" fmla="*/ f84 f33 1"/>
                  <a:gd name="f102" fmla="*/ f85 f32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3" y="f97"/>
                  </a:cxn>
                  <a:cxn ang="f56">
                    <a:pos x="f98" y="f99"/>
                  </a:cxn>
                  <a:cxn ang="f56">
                    <a:pos x="f100" y="f101"/>
                  </a:cxn>
                  <a:cxn ang="f56">
                    <a:pos x="f102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22" h="33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4" y="f16"/>
                      <a:pt x="f17" y="f12"/>
                    </a:cubicBezTo>
                    <a:cubicBezTo>
                      <a:pt x="f17" y="f13"/>
                      <a:pt x="f6" y="f18"/>
                      <a:pt x="f12" y="f7"/>
                    </a:cubicBezTo>
                    <a:cubicBezTo>
                      <a:pt x="f10" y="f19"/>
                      <a:pt x="f20" y="f21"/>
                      <a:pt x="f22" y="f17"/>
                    </a:cubicBezTo>
                    <a:cubicBezTo>
                      <a:pt x="f22" y="f11"/>
                      <a:pt x="f8" y="f8"/>
                      <a:pt x="f23" y="f24"/>
                    </a:cubicBezTo>
                    <a:cubicBezTo>
                      <a:pt x="f9" y="f24"/>
                      <a:pt x="f9" y="f23"/>
                      <a:pt x="f25" y="f26"/>
                    </a:cubicBezTo>
                    <a:cubicBezTo>
                      <a:pt x="f27" y="f28"/>
                      <a:pt x="f29" y="f30"/>
                      <a:pt x="f5" y="f5"/>
                    </a:cubicBezTo>
                    <a:close/>
                  </a:path>
                </a:pathLst>
              </a:custGeom>
              <a:solidFill>
                <a:srgbClr val="7041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 131">
                <a:extLst>
                  <a:ext uri="{FF2B5EF4-FFF2-40B4-BE49-F238E27FC236}">
                    <a16:creationId xmlns:a16="http://schemas.microsoft.com/office/drawing/2014/main" id="{F1D39E73-DB8A-38D7-2CB7-7FF4B7B63DF2}"/>
                  </a:ext>
                </a:extLst>
              </p:cNvPr>
              <p:cNvSpPr/>
              <p:nvPr/>
            </p:nvSpPr>
            <p:spPr>
              <a:xfrm>
                <a:off x="4230691" y="1577980"/>
                <a:ext cx="112708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0"/>
                  <a:gd name="f8" fmla="val 18"/>
                  <a:gd name="f9" fmla="val 21"/>
                  <a:gd name="f10" fmla="val 1"/>
                  <a:gd name="f11" fmla="val 24"/>
                  <a:gd name="f12" fmla="val 27"/>
                  <a:gd name="f13" fmla="val 2"/>
                  <a:gd name="f14" fmla="val 28"/>
                  <a:gd name="f15" fmla="val 29"/>
                  <a:gd name="f16" fmla="val 3"/>
                  <a:gd name="f17" fmla="val 4"/>
                  <a:gd name="f18" fmla="val 25"/>
                  <a:gd name="f19" fmla="val 5"/>
                  <a:gd name="f20" fmla="val 23"/>
                  <a:gd name="f21" fmla="val 19"/>
                  <a:gd name="f22" fmla="val 26"/>
                  <a:gd name="f23" fmla="val 6"/>
                  <a:gd name="f24" fmla="val 7"/>
                  <a:gd name="f25" fmla="val 20"/>
                  <a:gd name="f26" fmla="val 15"/>
                  <a:gd name="f27" fmla="val 13"/>
                  <a:gd name="f28" fmla="val 8"/>
                  <a:gd name="f29" fmla="val 11"/>
                  <a:gd name="f30" fmla="+- 0 0 -90"/>
                  <a:gd name="f31" fmla="*/ f3 1 30"/>
                  <a:gd name="f32" fmla="*/ f4 1 1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7 1 10"/>
                  <a:gd name="f41" fmla="*/ f38 1 30"/>
                  <a:gd name="f42" fmla="*/ 18 f38 1"/>
                  <a:gd name="f43" fmla="*/ 0 f37 1"/>
                  <a:gd name="f44" fmla="*/ 27 f38 1"/>
                  <a:gd name="f45" fmla="*/ 2 f37 1"/>
                  <a:gd name="f46" fmla="*/ 29 f38 1"/>
                  <a:gd name="f47" fmla="*/ 3 f37 1"/>
                  <a:gd name="f48" fmla="*/ 28 f38 1"/>
                  <a:gd name="f49" fmla="*/ 4 f37 1"/>
                  <a:gd name="f50" fmla="*/ 19 f38 1"/>
                  <a:gd name="f51" fmla="*/ 30 f38 1"/>
                  <a:gd name="f52" fmla="*/ 6 f37 1"/>
                  <a:gd name="f53" fmla="*/ 7 f37 1"/>
                  <a:gd name="f54" fmla="*/ 15 f38 1"/>
                  <a:gd name="f55" fmla="*/ 8 f38 1"/>
                  <a:gd name="f56" fmla="*/ 3 f38 1"/>
                  <a:gd name="f57" fmla="*/ 0 f38 1"/>
                  <a:gd name="f58" fmla="+- f39 0 f1"/>
                  <a:gd name="f59" fmla="*/ f42 1 30"/>
                  <a:gd name="f60" fmla="*/ f43 1 10"/>
                  <a:gd name="f61" fmla="*/ f44 1 30"/>
                  <a:gd name="f62" fmla="*/ f45 1 10"/>
                  <a:gd name="f63" fmla="*/ f46 1 30"/>
                  <a:gd name="f64" fmla="*/ f47 1 10"/>
                  <a:gd name="f65" fmla="*/ f48 1 30"/>
                  <a:gd name="f66" fmla="*/ f49 1 10"/>
                  <a:gd name="f67" fmla="*/ f50 1 30"/>
                  <a:gd name="f68" fmla="*/ f51 1 30"/>
                  <a:gd name="f69" fmla="*/ f52 1 10"/>
                  <a:gd name="f70" fmla="*/ f53 1 10"/>
                  <a:gd name="f71" fmla="*/ f54 1 30"/>
                  <a:gd name="f72" fmla="*/ f55 1 30"/>
                  <a:gd name="f73" fmla="*/ f56 1 30"/>
                  <a:gd name="f74" fmla="*/ f57 1 30"/>
                  <a:gd name="f75" fmla="*/ 0 1 f41"/>
                  <a:gd name="f76" fmla="*/ f34 1 f41"/>
                  <a:gd name="f77" fmla="*/ 0 1 f40"/>
                  <a:gd name="f78" fmla="*/ f35 1 f40"/>
                  <a:gd name="f79" fmla="*/ f59 1 f41"/>
                  <a:gd name="f80" fmla="*/ f60 1 f40"/>
                  <a:gd name="f81" fmla="*/ f61 1 f41"/>
                  <a:gd name="f82" fmla="*/ f62 1 f40"/>
                  <a:gd name="f83" fmla="*/ f63 1 f41"/>
                  <a:gd name="f84" fmla="*/ f64 1 f40"/>
                  <a:gd name="f85" fmla="*/ f65 1 f41"/>
                  <a:gd name="f86" fmla="*/ f66 1 f40"/>
                  <a:gd name="f87" fmla="*/ f67 1 f41"/>
                  <a:gd name="f88" fmla="*/ f68 1 f41"/>
                  <a:gd name="f89" fmla="*/ f69 1 f40"/>
                  <a:gd name="f90" fmla="*/ f70 1 f40"/>
                  <a:gd name="f91" fmla="*/ f71 1 f41"/>
                  <a:gd name="f92" fmla="*/ f72 1 f41"/>
                  <a:gd name="f93" fmla="*/ f73 1 f41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1 1"/>
                  <a:gd name="f109" fmla="*/ f89 f32 1"/>
                  <a:gd name="f110" fmla="*/ f90 f32 1"/>
                  <a:gd name="f111" fmla="*/ f91 f31 1"/>
                  <a:gd name="f112" fmla="*/ f92 f31 1"/>
                  <a:gd name="f113" fmla="*/ f93 f31 1"/>
                  <a:gd name="f114" fmla="*/ f9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4"/>
                  </a:cxn>
                  <a:cxn ang="f58">
                    <a:pos x="f108" y="f109"/>
                  </a:cxn>
                  <a:cxn ang="f58">
                    <a:pos x="f108" y="f109"/>
                  </a:cxn>
                  <a:cxn ang="f58">
                    <a:pos x="f103" y="f110"/>
                  </a:cxn>
                  <a:cxn ang="f58">
                    <a:pos x="f111" y="f109"/>
                  </a:cxn>
                  <a:cxn ang="f58">
                    <a:pos x="f112" y="f109"/>
                  </a:cxn>
                  <a:cxn ang="f58">
                    <a:pos x="f113" y="f109"/>
                  </a:cxn>
                  <a:cxn ang="f58">
                    <a:pos x="f114" y="f106"/>
                  </a:cxn>
                  <a:cxn ang="f58">
                    <a:pos x="f113" y="f102"/>
                  </a:cxn>
                  <a:cxn ang="f58">
                    <a:pos x="f112" y="f102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0" h="10">
                    <a:moveTo>
                      <a:pt x="f8" y="f5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4" y="f13"/>
                      <a:pt x="f15" y="f13"/>
                      <a:pt x="f15" y="f16"/>
                    </a:cubicBezTo>
                    <a:cubicBezTo>
                      <a:pt x="f6" y="f17"/>
                      <a:pt x="f15" y="f17"/>
                      <a:pt x="f14" y="f17"/>
                    </a:cubicBezTo>
                    <a:cubicBezTo>
                      <a:pt x="f18" y="f19"/>
                      <a:pt x="f20" y="f16"/>
                      <a:pt x="f21" y="f16"/>
                    </a:cubicBezTo>
                    <a:cubicBezTo>
                      <a:pt x="f20" y="f19"/>
                      <a:pt x="f22" y="f19"/>
                      <a:pt x="f6" y="f23"/>
                    </a:cubicBezTo>
                    <a:cubicBezTo>
                      <a:pt x="f6" y="f23"/>
                      <a:pt x="f6" y="f23"/>
                      <a:pt x="f6" y="f23"/>
                    </a:cubicBezTo>
                    <a:cubicBezTo>
                      <a:pt x="f6" y="f24"/>
                      <a:pt x="f15" y="f24"/>
                      <a:pt x="f15" y="f24"/>
                    </a:cubicBezTo>
                    <a:cubicBezTo>
                      <a:pt x="f18" y="f7"/>
                      <a:pt x="f25" y="f24"/>
                      <a:pt x="f26" y="f23"/>
                    </a:cubicBezTo>
                    <a:cubicBezTo>
                      <a:pt x="f27" y="f23"/>
                      <a:pt x="f7" y="f23"/>
                      <a:pt x="f28" y="f23"/>
                    </a:cubicBezTo>
                    <a:cubicBezTo>
                      <a:pt x="f23" y="f19"/>
                      <a:pt x="f19" y="f23"/>
                      <a:pt x="f16" y="f23"/>
                    </a:cubicBezTo>
                    <a:cubicBezTo>
                      <a:pt x="f13" y="f23"/>
                      <a:pt x="f5" y="f23"/>
                      <a:pt x="f5" y="f17"/>
                    </a:cubicBezTo>
                    <a:cubicBezTo>
                      <a:pt x="f5" y="f13"/>
                      <a:pt x="f10" y="f13"/>
                      <a:pt x="f16" y="f13"/>
                    </a:cubicBezTo>
                    <a:cubicBezTo>
                      <a:pt x="f17" y="f13"/>
                      <a:pt x="f23" y="f13"/>
                      <a:pt x="f28" y="f13"/>
                    </a:cubicBezTo>
                    <a:cubicBezTo>
                      <a:pt x="f29" y="f16"/>
                      <a:pt x="f26" y="f13"/>
                      <a:pt x="f8" y="f5"/>
                    </a:cubicBezTo>
                    <a:close/>
                  </a:path>
                </a:pathLst>
              </a:custGeom>
              <a:solidFill>
                <a:srgbClr val="2F46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 132">
                <a:extLst>
                  <a:ext uri="{FF2B5EF4-FFF2-40B4-BE49-F238E27FC236}">
                    <a16:creationId xmlns:a16="http://schemas.microsoft.com/office/drawing/2014/main" id="{51A3E084-5024-09A5-715C-61BC09DAB625}"/>
                  </a:ext>
                </a:extLst>
              </p:cNvPr>
              <p:cNvSpPr/>
              <p:nvPr/>
            </p:nvSpPr>
            <p:spPr>
              <a:xfrm>
                <a:off x="5018090" y="1209678"/>
                <a:ext cx="55558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2"/>
                  <a:gd name="f8" fmla="val 6"/>
                  <a:gd name="f9" fmla="val 5"/>
                  <a:gd name="f10" fmla="val 11"/>
                  <a:gd name="f11" fmla="val 4"/>
                  <a:gd name="f12" fmla="val 10"/>
                  <a:gd name="f13" fmla="val 3"/>
                  <a:gd name="f14" fmla="val 9"/>
                  <a:gd name="f15" fmla="val 1"/>
                  <a:gd name="f16" fmla="val 2"/>
                  <a:gd name="f17" fmla="val 8"/>
                  <a:gd name="f18" fmla="val 14"/>
                  <a:gd name="f19" fmla="val 13"/>
                  <a:gd name="f20" fmla="val 7"/>
                  <a:gd name="f21" fmla="+- 0 0 -90"/>
                  <a:gd name="f22" fmla="*/ f3 1 15"/>
                  <a:gd name="f23" fmla="*/ f4 1 12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5"/>
                  <a:gd name="f32" fmla="*/ f28 1 12"/>
                  <a:gd name="f33" fmla="*/ 6 f29 1"/>
                  <a:gd name="f34" fmla="*/ 12 f28 1"/>
                  <a:gd name="f35" fmla="*/ 3 f29 1"/>
                  <a:gd name="f36" fmla="*/ 9 f28 1"/>
                  <a:gd name="f37" fmla="*/ 0 f29 1"/>
                  <a:gd name="f38" fmla="*/ 4 f28 1"/>
                  <a:gd name="f39" fmla="*/ 0 f28 1"/>
                  <a:gd name="f40" fmla="*/ 8 f29 1"/>
                  <a:gd name="f41" fmla="*/ 1 f28 1"/>
                  <a:gd name="f42" fmla="*/ 13 f29 1"/>
                  <a:gd name="f43" fmla="*/ 10 f28 1"/>
                  <a:gd name="f44" fmla="*/ 11 f29 1"/>
                  <a:gd name="f45" fmla="+- f30 0 f1"/>
                  <a:gd name="f46" fmla="*/ f33 1 15"/>
                  <a:gd name="f47" fmla="*/ f34 1 12"/>
                  <a:gd name="f48" fmla="*/ f35 1 15"/>
                  <a:gd name="f49" fmla="*/ f36 1 12"/>
                  <a:gd name="f50" fmla="*/ f37 1 15"/>
                  <a:gd name="f51" fmla="*/ f38 1 12"/>
                  <a:gd name="f52" fmla="*/ f39 1 12"/>
                  <a:gd name="f53" fmla="*/ f40 1 15"/>
                  <a:gd name="f54" fmla="*/ f41 1 12"/>
                  <a:gd name="f55" fmla="*/ f42 1 15"/>
                  <a:gd name="f56" fmla="*/ f43 1 12"/>
                  <a:gd name="f57" fmla="*/ f44 1 15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2"/>
                  <a:gd name="f69" fmla="*/ f53 1 f31"/>
                  <a:gd name="f70" fmla="*/ f54 1 f32"/>
                  <a:gd name="f71" fmla="*/ f55 1 f31"/>
                  <a:gd name="f72" fmla="*/ f56 1 f32"/>
                  <a:gd name="f73" fmla="*/ f57 1 f31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3 1"/>
                  <a:gd name="f85" fmla="*/ f69 f22 1"/>
                  <a:gd name="f86" fmla="*/ f70 f23 1"/>
                  <a:gd name="f87" fmla="*/ f71 f22 1"/>
                  <a:gd name="f88" fmla="*/ f72 f23 1"/>
                  <a:gd name="f89" fmla="*/ f7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0" y="f84"/>
                  </a:cxn>
                  <a:cxn ang="f45">
                    <a:pos x="f85" y="f86"/>
                  </a:cxn>
                  <a:cxn ang="f45">
                    <a:pos x="f85" y="f84"/>
                  </a:cxn>
                  <a:cxn ang="f45">
                    <a:pos x="f87" y="f88"/>
                  </a:cxn>
                  <a:cxn ang="f45">
                    <a:pos x="f89" y="f7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5" h="1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8"/>
                      <a:pt x="f5" y="f8"/>
                      <a:pt x="f5" y="f11"/>
                    </a:cubicBezTo>
                    <a:cubicBezTo>
                      <a:pt x="f15" y="f13"/>
                      <a:pt x="f11" y="f11"/>
                      <a:pt x="f13" y="f5"/>
                    </a:cubicBezTo>
                    <a:cubicBezTo>
                      <a:pt x="f13" y="f5"/>
                      <a:pt x="f8" y="f16"/>
                      <a:pt x="f17" y="f15"/>
                    </a:cubicBezTo>
                    <a:cubicBezTo>
                      <a:pt x="f17" y="f5"/>
                      <a:pt x="f17" y="f5"/>
                      <a:pt x="f17" y="f5"/>
                    </a:cubicBezTo>
                    <a:cubicBezTo>
                      <a:pt x="f18" y="f13"/>
                      <a:pt x="f6" y="f9"/>
                      <a:pt x="f19" y="f12"/>
                    </a:cubicBezTo>
                    <a:cubicBezTo>
                      <a:pt x="f19" y="f7"/>
                      <a:pt x="f7" y="f7"/>
                      <a:pt x="f10" y="f7"/>
                    </a:cubicBezTo>
                    <a:cubicBezTo>
                      <a:pt x="f14" y="f10"/>
                      <a:pt x="f20" y="f7"/>
                      <a:pt x="f8" y="f7"/>
                    </a:cubicBezTo>
                    <a:close/>
                  </a:path>
                </a:pathLst>
              </a:custGeom>
              <a:solidFill>
                <a:srgbClr val="4C20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 133">
                <a:extLst>
                  <a:ext uri="{FF2B5EF4-FFF2-40B4-BE49-F238E27FC236}">
                    <a16:creationId xmlns:a16="http://schemas.microsoft.com/office/drawing/2014/main" id="{87B3BE7E-4112-277E-2135-CF8108675CD6}"/>
                  </a:ext>
                </a:extLst>
              </p:cNvPr>
              <p:cNvSpPr/>
              <p:nvPr/>
            </p:nvSpPr>
            <p:spPr>
              <a:xfrm>
                <a:off x="3646490" y="2074865"/>
                <a:ext cx="76196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1"/>
                  <a:gd name="f8" fmla="val 15"/>
                  <a:gd name="f9" fmla="val 8"/>
                  <a:gd name="f10" fmla="val 5"/>
                  <a:gd name="f11" fmla="val 4"/>
                  <a:gd name="f12" fmla="val 9"/>
                  <a:gd name="f13" fmla="val 6"/>
                  <a:gd name="f14" fmla="val 1"/>
                  <a:gd name="f15" fmla="val 2"/>
                  <a:gd name="f16" fmla="val 3"/>
                  <a:gd name="f17" fmla="val 10"/>
                  <a:gd name="f18" fmla="val 14"/>
                  <a:gd name="f19" fmla="val 18"/>
                  <a:gd name="f20" fmla="val 7"/>
                  <a:gd name="f21" fmla="val 16"/>
                  <a:gd name="f22" fmla="+- 0 0 -90"/>
                  <a:gd name="f23" fmla="*/ f3 1 20"/>
                  <a:gd name="f24" fmla="*/ f4 1 11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0"/>
                  <a:gd name="f33" fmla="*/ f29 1 11"/>
                  <a:gd name="f34" fmla="*/ 15 f30 1"/>
                  <a:gd name="f35" fmla="*/ 8 f29 1"/>
                  <a:gd name="f36" fmla="*/ 5 f30 1"/>
                  <a:gd name="f37" fmla="*/ 11 f29 1"/>
                  <a:gd name="f38" fmla="*/ 1 f30 1"/>
                  <a:gd name="f39" fmla="*/ 0 f30 1"/>
                  <a:gd name="f40" fmla="*/ 1 f29 1"/>
                  <a:gd name="f41" fmla="*/ 20 f30 1"/>
                  <a:gd name="f42" fmla="*/ 6 f29 1"/>
                  <a:gd name="f43" fmla="+- f31 0 f1"/>
                  <a:gd name="f44" fmla="*/ f34 1 20"/>
                  <a:gd name="f45" fmla="*/ f35 1 11"/>
                  <a:gd name="f46" fmla="*/ f36 1 20"/>
                  <a:gd name="f47" fmla="*/ f37 1 11"/>
                  <a:gd name="f48" fmla="*/ f38 1 20"/>
                  <a:gd name="f49" fmla="*/ f39 1 20"/>
                  <a:gd name="f50" fmla="*/ f40 1 11"/>
                  <a:gd name="f51" fmla="*/ f41 1 20"/>
                  <a:gd name="f52" fmla="*/ f42 1 11"/>
                  <a:gd name="f53" fmla="*/ 0 1 f32"/>
                  <a:gd name="f54" fmla="*/ f26 1 f32"/>
                  <a:gd name="f55" fmla="*/ 0 1 f33"/>
                  <a:gd name="f56" fmla="*/ f27 1 f33"/>
                  <a:gd name="f57" fmla="*/ f44 1 f32"/>
                  <a:gd name="f58" fmla="*/ f45 1 f33"/>
                  <a:gd name="f59" fmla="*/ f46 1 f32"/>
                  <a:gd name="f60" fmla="*/ f47 1 f33"/>
                  <a:gd name="f61" fmla="*/ f48 1 f32"/>
                  <a:gd name="f62" fmla="*/ f49 1 f32"/>
                  <a:gd name="f63" fmla="*/ f50 1 f33"/>
                  <a:gd name="f64" fmla="*/ f51 1 f32"/>
                  <a:gd name="f65" fmla="*/ f52 1 f33"/>
                  <a:gd name="f66" fmla="*/ f53 f23 1"/>
                  <a:gd name="f67" fmla="*/ f54 f23 1"/>
                  <a:gd name="f68" fmla="*/ f56 f24 1"/>
                  <a:gd name="f69" fmla="*/ f55 f24 1"/>
                  <a:gd name="f70" fmla="*/ f57 f23 1"/>
                  <a:gd name="f71" fmla="*/ f58 f24 1"/>
                  <a:gd name="f72" fmla="*/ f59 f23 1"/>
                  <a:gd name="f73" fmla="*/ f60 f24 1"/>
                  <a:gd name="f74" fmla="*/ f61 f23 1"/>
                  <a:gd name="f75" fmla="*/ f62 f23 1"/>
                  <a:gd name="f76" fmla="*/ f63 f24 1"/>
                  <a:gd name="f77" fmla="*/ f64 f23 1"/>
                  <a:gd name="f78" fmla="*/ f65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4" y="f71"/>
                  </a:cxn>
                  <a:cxn ang="f43">
                    <a:pos x="f75" y="f76"/>
                  </a:cxn>
                  <a:cxn ang="f43">
                    <a:pos x="f72" y="f76"/>
                  </a:cxn>
                  <a:cxn ang="f43">
                    <a:pos x="f77" y="f78"/>
                  </a:cxn>
                  <a:cxn ang="f43">
                    <a:pos x="f70" y="f71"/>
                  </a:cxn>
                </a:cxnLst>
                <a:rect l="f66" t="f69" r="f67" b="f68"/>
                <a:pathLst>
                  <a:path w="20" h="11">
                    <a:moveTo>
                      <a:pt x="f8" y="f9"/>
                    </a:moveTo>
                    <a:cubicBezTo>
                      <a:pt x="f7" y="f9"/>
                      <a:pt x="f9" y="f9"/>
                      <a:pt x="f10" y="f7"/>
                    </a:cubicBezTo>
                    <a:cubicBezTo>
                      <a:pt x="f11" y="f12"/>
                      <a:pt x="f13" y="f10"/>
                      <a:pt x="f14" y="f9"/>
                    </a:cubicBezTo>
                    <a:cubicBezTo>
                      <a:pt x="f15" y="f10"/>
                      <a:pt x="f5" y="f11"/>
                      <a:pt x="f5" y="f14"/>
                    </a:cubicBezTo>
                    <a:cubicBezTo>
                      <a:pt x="f14" y="f14"/>
                      <a:pt x="f16" y="f5"/>
                      <a:pt x="f10" y="f14"/>
                    </a:cubicBezTo>
                    <a:cubicBezTo>
                      <a:pt x="f17" y="f15"/>
                      <a:pt x="f18" y="f13"/>
                      <a:pt x="f6" y="f13"/>
                    </a:cubicBezTo>
                    <a:cubicBezTo>
                      <a:pt x="f19" y="f20"/>
                      <a:pt x="f21" y="f20"/>
                      <a:pt x="f8" y="f9"/>
                    </a:cubicBezTo>
                    <a:close/>
                  </a:path>
                </a:pathLst>
              </a:custGeom>
              <a:solidFill>
                <a:srgbClr val="51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 134">
                <a:extLst>
                  <a:ext uri="{FF2B5EF4-FFF2-40B4-BE49-F238E27FC236}">
                    <a16:creationId xmlns:a16="http://schemas.microsoft.com/office/drawing/2014/main" id="{1156BA8B-57D2-1942-6E71-4AE476AB3B91}"/>
                  </a:ext>
                </a:extLst>
              </p:cNvPr>
              <p:cNvSpPr/>
              <p:nvPr/>
            </p:nvSpPr>
            <p:spPr>
              <a:xfrm>
                <a:off x="4930773" y="1646240"/>
                <a:ext cx="19046" cy="1492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0"/>
                  <a:gd name="f8" fmla="val 2"/>
                  <a:gd name="f9" fmla="val 38"/>
                  <a:gd name="f10" fmla="val 3"/>
                  <a:gd name="f11" fmla="val 27"/>
                  <a:gd name="f12" fmla="val 16"/>
                  <a:gd name="f13" fmla="val 1"/>
                  <a:gd name="f14" fmla="val 4"/>
                  <a:gd name="f15" fmla="val 8"/>
                  <a:gd name="f16" fmla="val 13"/>
                  <a:gd name="f17" fmla="val 19"/>
                  <a:gd name="f18" fmla="val 22"/>
                  <a:gd name="f19" fmla="val 26"/>
                  <a:gd name="f20" fmla="val 29"/>
                  <a:gd name="f21" fmla="val 32"/>
                  <a:gd name="f22" fmla="val 35"/>
                  <a:gd name="f23" fmla="val 39"/>
                  <a:gd name="f24" fmla="+- 0 0 -90"/>
                  <a:gd name="f25" fmla="*/ f3 1 5"/>
                  <a:gd name="f26" fmla="*/ f4 1 40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5"/>
                  <a:gd name="f35" fmla="*/ f31 1 40"/>
                  <a:gd name="f36" fmla="*/ 2 f32 1"/>
                  <a:gd name="f37" fmla="*/ 38 f31 1"/>
                  <a:gd name="f38" fmla="*/ 1 f32 1"/>
                  <a:gd name="f39" fmla="*/ 5 f31 1"/>
                  <a:gd name="f40" fmla="*/ 0 f31 1"/>
                  <a:gd name="f41" fmla="*/ 2 f31 1"/>
                  <a:gd name="f42" fmla="*/ 3 f32 1"/>
                  <a:gd name="f43" fmla="*/ 3 f31 1"/>
                  <a:gd name="f44" fmla="*/ 5 f32 1"/>
                  <a:gd name="f45" fmla="*/ 19 f31 1"/>
                  <a:gd name="f46" fmla="*/ 29 f31 1"/>
                  <a:gd name="f47" fmla="*/ 4 f32 1"/>
                  <a:gd name="f48" fmla="+- f33 0 f1"/>
                  <a:gd name="f49" fmla="*/ f36 1 5"/>
                  <a:gd name="f50" fmla="*/ f37 1 40"/>
                  <a:gd name="f51" fmla="*/ f38 1 5"/>
                  <a:gd name="f52" fmla="*/ f39 1 40"/>
                  <a:gd name="f53" fmla="*/ f40 1 40"/>
                  <a:gd name="f54" fmla="*/ f41 1 40"/>
                  <a:gd name="f55" fmla="*/ f42 1 5"/>
                  <a:gd name="f56" fmla="*/ f43 1 40"/>
                  <a:gd name="f57" fmla="*/ f44 1 5"/>
                  <a:gd name="f58" fmla="*/ f45 1 40"/>
                  <a:gd name="f59" fmla="*/ f46 1 40"/>
                  <a:gd name="f60" fmla="*/ f47 1 5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5"/>
                  <a:gd name="f69" fmla="*/ f53 1 f35"/>
                  <a:gd name="f70" fmla="*/ f54 1 f35"/>
                  <a:gd name="f71" fmla="*/ f55 1 f34"/>
                  <a:gd name="f72" fmla="*/ f56 1 f35"/>
                  <a:gd name="f73" fmla="*/ f57 1 f34"/>
                  <a:gd name="f74" fmla="*/ f58 1 f35"/>
                  <a:gd name="f75" fmla="*/ f59 1 f35"/>
                  <a:gd name="f76" fmla="*/ f60 1 f34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6 1"/>
                  <a:gd name="f85" fmla="*/ f69 f26 1"/>
                  <a:gd name="f86" fmla="*/ f70 f26 1"/>
                  <a:gd name="f87" fmla="*/ f71 f25 1"/>
                  <a:gd name="f88" fmla="*/ f72 f26 1"/>
                  <a:gd name="f89" fmla="*/ f73 f25 1"/>
                  <a:gd name="f90" fmla="*/ f74 f26 1"/>
                  <a:gd name="f91" fmla="*/ f75 f26 1"/>
                  <a:gd name="f92" fmla="*/ f7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3" y="f85"/>
                  </a:cxn>
                  <a:cxn ang="f48">
                    <a:pos x="f81" y="f86"/>
                  </a:cxn>
                  <a:cxn ang="f48">
                    <a:pos x="f87" y="f88"/>
                  </a:cxn>
                  <a:cxn ang="f48">
                    <a:pos x="f87" y="f86"/>
                  </a:cxn>
                  <a:cxn ang="f48">
                    <a:pos x="f89" y="f90"/>
                  </a:cxn>
                  <a:cxn ang="f48">
                    <a:pos x="f89" y="f91"/>
                  </a:cxn>
                  <a:cxn ang="f48">
                    <a:pos x="f92" y="f8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5" h="40">
                    <a:moveTo>
                      <a:pt x="f8" y="f9"/>
                    </a:moveTo>
                    <a:cubicBezTo>
                      <a:pt x="f10" y="f11"/>
                      <a:pt x="f10" y="f12"/>
                      <a:pt x="f13" y="f6"/>
                    </a:cubicBezTo>
                    <a:cubicBezTo>
                      <a:pt x="f5" y="f14"/>
                      <a:pt x="f13" y="f8"/>
                      <a:pt x="f13" y="f5"/>
                    </a:cubicBezTo>
                    <a:cubicBezTo>
                      <a:pt x="f8" y="f5"/>
                      <a:pt x="f8" y="f13"/>
                      <a:pt x="f8" y="f8"/>
                    </a:cubicBezTo>
                    <a:cubicBezTo>
                      <a:pt x="f10" y="f10"/>
                      <a:pt x="f8" y="f14"/>
                      <a:pt x="f10" y="f10"/>
                    </a:cubicBezTo>
                    <a:cubicBezTo>
                      <a:pt x="f10" y="f10"/>
                      <a:pt x="f10" y="f8"/>
                      <a:pt x="f10" y="f8"/>
                    </a:cubicBezTo>
                    <a:cubicBezTo>
                      <a:pt x="f6" y="f15"/>
                      <a:pt x="f6" y="f16"/>
                      <a:pt x="f6" y="f17"/>
                    </a:cubicBezTo>
                    <a:cubicBezTo>
                      <a:pt x="f10" y="f18"/>
                      <a:pt x="f14" y="f19"/>
                      <a:pt x="f6" y="f20"/>
                    </a:cubicBezTo>
                    <a:cubicBezTo>
                      <a:pt x="f6" y="f21"/>
                      <a:pt x="f14" y="f22"/>
                      <a:pt x="f14" y="f9"/>
                    </a:cubicBezTo>
                    <a:cubicBezTo>
                      <a:pt x="f14" y="f7"/>
                      <a:pt x="f10" y="f23"/>
                      <a:pt x="f8" y="f9"/>
                    </a:cubicBezTo>
                    <a:close/>
                  </a:path>
                </a:pathLst>
              </a:custGeom>
              <a:solidFill>
                <a:srgbClr val="8B2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 135">
                <a:extLst>
                  <a:ext uri="{FF2B5EF4-FFF2-40B4-BE49-F238E27FC236}">
                    <a16:creationId xmlns:a16="http://schemas.microsoft.com/office/drawing/2014/main" id="{23658688-85BE-4195-62C0-830EF9AF28F2}"/>
                  </a:ext>
                </a:extLst>
              </p:cNvPr>
              <p:cNvSpPr/>
              <p:nvPr/>
            </p:nvSpPr>
            <p:spPr>
              <a:xfrm>
                <a:off x="4562471" y="1355726"/>
                <a:ext cx="7461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0"/>
                  <a:gd name="f8" fmla="val 1"/>
                  <a:gd name="f9" fmla="val 3"/>
                  <a:gd name="f10" fmla="val 4"/>
                  <a:gd name="f11" fmla="val 6"/>
                  <a:gd name="f12" fmla="val 18"/>
                  <a:gd name="f13" fmla="val 5"/>
                  <a:gd name="f14" fmla="val 16"/>
                  <a:gd name="f15" fmla="val 14"/>
                  <a:gd name="f16" fmla="val 17"/>
                  <a:gd name="f17" fmla="val 7"/>
                  <a:gd name="f18" fmla="val 9"/>
                  <a:gd name="f19" fmla="val 8"/>
                  <a:gd name="f20" fmla="val 2"/>
                  <a:gd name="f21" fmla="val 11"/>
                  <a:gd name="f22" fmla="val 12"/>
                  <a:gd name="f23" fmla="val 15"/>
                  <a:gd name="f24" fmla="val 19"/>
                  <a:gd name="f25" fmla="+- 0 0 -90"/>
                  <a:gd name="f26" fmla="*/ f3 1 20"/>
                  <a:gd name="f27" fmla="*/ f4 1 10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2 1 10"/>
                  <a:gd name="f36" fmla="*/ f33 1 20"/>
                  <a:gd name="f37" fmla="*/ 20 f33 1"/>
                  <a:gd name="f38" fmla="*/ 1 f32 1"/>
                  <a:gd name="f39" fmla="*/ 6 f32 1"/>
                  <a:gd name="f40" fmla="*/ 14 f33 1"/>
                  <a:gd name="f41" fmla="*/ 4 f32 1"/>
                  <a:gd name="f42" fmla="*/ 18 f33 1"/>
                  <a:gd name="f43" fmla="*/ 9 f32 1"/>
                  <a:gd name="f44" fmla="*/ 6 f33 1"/>
                  <a:gd name="f45" fmla="*/ 8 f32 1"/>
                  <a:gd name="f46" fmla="*/ 2 f33 1"/>
                  <a:gd name="f47" fmla="*/ 1 f33 1"/>
                  <a:gd name="f48" fmla="*/ 7 f32 1"/>
                  <a:gd name="f49" fmla="*/ 10 f33 1"/>
                  <a:gd name="f50" fmla="*/ 9 f33 1"/>
                  <a:gd name="f51" fmla="*/ 12 f33 1"/>
                  <a:gd name="f52" fmla="*/ 0 f32 1"/>
                  <a:gd name="f53" fmla="*/ 16 f33 1"/>
                  <a:gd name="f54" fmla="*/ 2 f32 1"/>
                  <a:gd name="f55" fmla="*/ 17 f33 1"/>
                  <a:gd name="f56" fmla="+- f34 0 f1"/>
                  <a:gd name="f57" fmla="*/ f37 1 20"/>
                  <a:gd name="f58" fmla="*/ f38 1 10"/>
                  <a:gd name="f59" fmla="*/ f39 1 10"/>
                  <a:gd name="f60" fmla="*/ f40 1 20"/>
                  <a:gd name="f61" fmla="*/ f41 1 10"/>
                  <a:gd name="f62" fmla="*/ f42 1 20"/>
                  <a:gd name="f63" fmla="*/ f43 1 10"/>
                  <a:gd name="f64" fmla="*/ f44 1 20"/>
                  <a:gd name="f65" fmla="*/ f45 1 10"/>
                  <a:gd name="f66" fmla="*/ f46 1 20"/>
                  <a:gd name="f67" fmla="*/ f47 1 20"/>
                  <a:gd name="f68" fmla="*/ f48 1 10"/>
                  <a:gd name="f69" fmla="*/ f49 1 20"/>
                  <a:gd name="f70" fmla="*/ f50 1 20"/>
                  <a:gd name="f71" fmla="*/ f51 1 20"/>
                  <a:gd name="f72" fmla="*/ f52 1 10"/>
                  <a:gd name="f73" fmla="*/ f53 1 20"/>
                  <a:gd name="f74" fmla="*/ f54 1 10"/>
                  <a:gd name="f75" fmla="*/ f55 1 20"/>
                  <a:gd name="f76" fmla="*/ 0 1 f36"/>
                  <a:gd name="f77" fmla="*/ f29 1 f36"/>
                  <a:gd name="f78" fmla="*/ 0 1 f35"/>
                  <a:gd name="f79" fmla="*/ f30 1 f35"/>
                  <a:gd name="f80" fmla="*/ f57 1 f36"/>
                  <a:gd name="f81" fmla="*/ f58 1 f35"/>
                  <a:gd name="f82" fmla="*/ f59 1 f35"/>
                  <a:gd name="f83" fmla="*/ f60 1 f36"/>
                  <a:gd name="f84" fmla="*/ f61 1 f35"/>
                  <a:gd name="f85" fmla="*/ f62 1 f36"/>
                  <a:gd name="f86" fmla="*/ f63 1 f35"/>
                  <a:gd name="f87" fmla="*/ f64 1 f36"/>
                  <a:gd name="f88" fmla="*/ f65 1 f35"/>
                  <a:gd name="f89" fmla="*/ f66 1 f36"/>
                  <a:gd name="f90" fmla="*/ f67 1 f36"/>
                  <a:gd name="f91" fmla="*/ f68 1 f35"/>
                  <a:gd name="f92" fmla="*/ f69 1 f36"/>
                  <a:gd name="f93" fmla="*/ f70 1 f36"/>
                  <a:gd name="f94" fmla="*/ f71 1 f36"/>
                  <a:gd name="f95" fmla="*/ f72 1 f35"/>
                  <a:gd name="f96" fmla="*/ f73 1 f36"/>
                  <a:gd name="f97" fmla="*/ f74 1 f35"/>
                  <a:gd name="f98" fmla="*/ f75 1 f36"/>
                  <a:gd name="f99" fmla="*/ f76 f26 1"/>
                  <a:gd name="f100" fmla="*/ f77 f26 1"/>
                  <a:gd name="f101" fmla="*/ f79 f27 1"/>
                  <a:gd name="f102" fmla="*/ f78 f27 1"/>
                  <a:gd name="f103" fmla="*/ f80 f26 1"/>
                  <a:gd name="f104" fmla="*/ f81 f27 1"/>
                  <a:gd name="f105" fmla="*/ f82 f27 1"/>
                  <a:gd name="f106" fmla="*/ f83 f26 1"/>
                  <a:gd name="f107" fmla="*/ f84 f27 1"/>
                  <a:gd name="f108" fmla="*/ f85 f26 1"/>
                  <a:gd name="f109" fmla="*/ f86 f27 1"/>
                  <a:gd name="f110" fmla="*/ f87 f26 1"/>
                  <a:gd name="f111" fmla="*/ f88 f27 1"/>
                  <a:gd name="f112" fmla="*/ f89 f26 1"/>
                  <a:gd name="f113" fmla="*/ f90 f26 1"/>
                  <a:gd name="f114" fmla="*/ f91 f27 1"/>
                  <a:gd name="f115" fmla="*/ f92 f26 1"/>
                  <a:gd name="f116" fmla="*/ f93 f26 1"/>
                  <a:gd name="f117" fmla="*/ f94 f26 1"/>
                  <a:gd name="f118" fmla="*/ f95 f27 1"/>
                  <a:gd name="f119" fmla="*/ f96 f26 1"/>
                  <a:gd name="f120" fmla="*/ f97 f27 1"/>
                  <a:gd name="f121" fmla="*/ f9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103" y="f104"/>
                  </a:cxn>
                  <a:cxn ang="f56">
                    <a:pos x="f103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110" y="f111"/>
                  </a:cxn>
                  <a:cxn ang="f56">
                    <a:pos x="f112" y="f109"/>
                  </a:cxn>
                  <a:cxn ang="f56">
                    <a:pos x="f113" y="f114"/>
                  </a:cxn>
                  <a:cxn ang="f56">
                    <a:pos x="f115" y="f107"/>
                  </a:cxn>
                  <a:cxn ang="f56">
                    <a:pos x="f116" y="f104"/>
                  </a:cxn>
                  <a:cxn ang="f56">
                    <a:pos x="f117" y="f118"/>
                  </a:cxn>
                  <a:cxn ang="f56">
                    <a:pos x="f119" y="f120"/>
                  </a:cxn>
                  <a:cxn ang="f56">
                    <a:pos x="f121" y="f118"/>
                  </a:cxn>
                  <a:cxn ang="f56">
                    <a:pos x="f103" y="f104"/>
                  </a:cxn>
                </a:cxnLst>
                <a:rect l="f99" t="f102" r="f100" b="f101"/>
                <a:pathLst>
                  <a:path w="20" h="10">
                    <a:moveTo>
                      <a:pt x="f6" y="f8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9"/>
                      <a:pt x="f15" y="f10"/>
                    </a:cubicBezTo>
                    <a:cubicBezTo>
                      <a:pt x="f15" y="f11"/>
                      <a:pt x="f16" y="f17"/>
                      <a:pt x="f12" y="f18"/>
                    </a:cubicBezTo>
                    <a:cubicBezTo>
                      <a:pt x="f15" y="f11"/>
                      <a:pt x="f7" y="f7"/>
                      <a:pt x="f11" y="f19"/>
                    </a:cubicBezTo>
                    <a:cubicBezTo>
                      <a:pt x="f13" y="f17"/>
                      <a:pt x="f9" y="f17"/>
                      <a:pt x="f20" y="f18"/>
                    </a:cubicBezTo>
                    <a:cubicBezTo>
                      <a:pt x="f20" y="f18"/>
                      <a:pt x="f5" y="f19"/>
                      <a:pt x="f8" y="f17"/>
                    </a:cubicBezTo>
                    <a:cubicBezTo>
                      <a:pt x="f10" y="f11"/>
                      <a:pt x="f11" y="f8"/>
                      <a:pt x="f7" y="f10"/>
                    </a:cubicBezTo>
                    <a:cubicBezTo>
                      <a:pt x="f21" y="f9"/>
                      <a:pt x="f19" y="f9"/>
                      <a:pt x="f18" y="f8"/>
                    </a:cubicBezTo>
                    <a:cubicBezTo>
                      <a:pt x="f7" y="f8"/>
                      <a:pt x="f21" y="f5"/>
                      <a:pt x="f22" y="f5"/>
                    </a:cubicBezTo>
                    <a:cubicBezTo>
                      <a:pt x="f15" y="f8"/>
                      <a:pt x="f23" y="f20"/>
                      <a:pt x="f14" y="f20"/>
                    </a:cubicBezTo>
                    <a:cubicBezTo>
                      <a:pt x="f24" y="f20"/>
                      <a:pt x="f23" y="f5"/>
                      <a:pt x="f16" y="f5"/>
                    </a:cubicBezTo>
                    <a:cubicBezTo>
                      <a:pt x="f12" y="f5"/>
                      <a:pt x="f24" y="f20"/>
                      <a:pt x="f6" y="f8"/>
                    </a:cubicBezTo>
                    <a:close/>
                  </a:path>
                </a:pathLst>
              </a:custGeom>
              <a:solidFill>
                <a:srgbClr val="6922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 136">
                <a:extLst>
                  <a:ext uri="{FF2B5EF4-FFF2-40B4-BE49-F238E27FC236}">
                    <a16:creationId xmlns:a16="http://schemas.microsoft.com/office/drawing/2014/main" id="{5CA04D56-A827-FB39-9AF7-4187088D2399}"/>
                  </a:ext>
                </a:extLst>
              </p:cNvPr>
              <p:cNvSpPr/>
              <p:nvPr/>
            </p:nvSpPr>
            <p:spPr>
              <a:xfrm>
                <a:off x="4826002" y="1676396"/>
                <a:ext cx="25402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2"/>
                  <a:gd name="f8" fmla="val 3"/>
                  <a:gd name="f9" fmla="val 26"/>
                  <a:gd name="f10" fmla="val 4"/>
                  <a:gd name="f11" fmla="val 17"/>
                  <a:gd name="f12" fmla="val 2"/>
                  <a:gd name="f13" fmla="val 9"/>
                  <a:gd name="f14" fmla="val 11"/>
                  <a:gd name="f15" fmla="val 21"/>
                  <a:gd name="f16" fmla="val 6"/>
                  <a:gd name="f17" fmla="val 30"/>
                  <a:gd name="f18" fmla="val 5"/>
                  <a:gd name="f19" fmla="val 31"/>
                  <a:gd name="f20" fmla="val 29"/>
                  <a:gd name="f21" fmla="val 28"/>
                  <a:gd name="f22" fmla="+- 0 0 -90"/>
                  <a:gd name="f23" fmla="*/ f3 1 7"/>
                  <a:gd name="f24" fmla="*/ f4 1 32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7"/>
                  <a:gd name="f33" fmla="*/ f29 1 32"/>
                  <a:gd name="f34" fmla="*/ 3 f30 1"/>
                  <a:gd name="f35" fmla="*/ 26 f29 1"/>
                  <a:gd name="f36" fmla="*/ 0 f30 1"/>
                  <a:gd name="f37" fmla="*/ 0 f29 1"/>
                  <a:gd name="f38" fmla="*/ 4 f30 1"/>
                  <a:gd name="f39" fmla="*/ 2 f29 1"/>
                  <a:gd name="f40" fmla="*/ 6 f30 1"/>
                  <a:gd name="f41" fmla="*/ 30 f29 1"/>
                  <a:gd name="f42" fmla="*/ 31 f29 1"/>
                  <a:gd name="f43" fmla="+- f31 0 f1"/>
                  <a:gd name="f44" fmla="*/ f34 1 7"/>
                  <a:gd name="f45" fmla="*/ f35 1 32"/>
                  <a:gd name="f46" fmla="*/ f36 1 7"/>
                  <a:gd name="f47" fmla="*/ f37 1 32"/>
                  <a:gd name="f48" fmla="*/ f38 1 7"/>
                  <a:gd name="f49" fmla="*/ f39 1 32"/>
                  <a:gd name="f50" fmla="*/ f40 1 7"/>
                  <a:gd name="f51" fmla="*/ f41 1 32"/>
                  <a:gd name="f52" fmla="*/ f42 1 32"/>
                  <a:gd name="f53" fmla="*/ 0 1 f32"/>
                  <a:gd name="f54" fmla="*/ f26 1 f32"/>
                  <a:gd name="f55" fmla="*/ 0 1 f33"/>
                  <a:gd name="f56" fmla="*/ f27 1 f33"/>
                  <a:gd name="f57" fmla="*/ f44 1 f32"/>
                  <a:gd name="f58" fmla="*/ f45 1 f33"/>
                  <a:gd name="f59" fmla="*/ f46 1 f32"/>
                  <a:gd name="f60" fmla="*/ f47 1 f33"/>
                  <a:gd name="f61" fmla="*/ f48 1 f32"/>
                  <a:gd name="f62" fmla="*/ f49 1 f33"/>
                  <a:gd name="f63" fmla="*/ f50 1 f32"/>
                  <a:gd name="f64" fmla="*/ f51 1 f33"/>
                  <a:gd name="f65" fmla="*/ f52 1 f33"/>
                  <a:gd name="f66" fmla="*/ f53 f23 1"/>
                  <a:gd name="f67" fmla="*/ f54 f23 1"/>
                  <a:gd name="f68" fmla="*/ f56 f24 1"/>
                  <a:gd name="f69" fmla="*/ f55 f24 1"/>
                  <a:gd name="f70" fmla="*/ f57 f23 1"/>
                  <a:gd name="f71" fmla="*/ f58 f24 1"/>
                  <a:gd name="f72" fmla="*/ f59 f23 1"/>
                  <a:gd name="f73" fmla="*/ f60 f24 1"/>
                  <a:gd name="f74" fmla="*/ f61 f23 1"/>
                  <a:gd name="f75" fmla="*/ f62 f24 1"/>
                  <a:gd name="f76" fmla="*/ f63 f23 1"/>
                  <a:gd name="f77" fmla="*/ f64 f24 1"/>
                  <a:gd name="f78" fmla="*/ f65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0" y="f78"/>
                  </a:cxn>
                  <a:cxn ang="f43">
                    <a:pos x="f70" y="f71"/>
                  </a:cxn>
                </a:cxnLst>
                <a:rect l="f66" t="f69" r="f67" b="f68"/>
                <a:pathLst>
                  <a:path w="7" h="32">
                    <a:moveTo>
                      <a:pt x="f8" y="f9"/>
                    </a:moveTo>
                    <a:cubicBezTo>
                      <a:pt x="f10" y="f11"/>
                      <a:pt x="f12" y="f13"/>
                      <a:pt x="f5" y="f5"/>
                    </a:cubicBezTo>
                    <a:cubicBezTo>
                      <a:pt x="f12" y="f5"/>
                      <a:pt x="f12" y="f12"/>
                      <a:pt x="f10" y="f12"/>
                    </a:cubicBezTo>
                    <a:cubicBezTo>
                      <a:pt x="f6" y="f14"/>
                      <a:pt x="f6" y="f15"/>
                      <a:pt x="f16" y="f17"/>
                    </a:cubicBezTo>
                    <a:cubicBezTo>
                      <a:pt x="f18" y="f19"/>
                      <a:pt x="f18" y="f7"/>
                      <a:pt x="f8" y="f19"/>
                    </a:cubicBezTo>
                    <a:cubicBezTo>
                      <a:pt x="f8" y="f20"/>
                      <a:pt x="f8" y="f21"/>
                      <a:pt x="f8" y="f9"/>
                    </a:cubicBezTo>
                    <a:close/>
                  </a:path>
                </a:pathLst>
              </a:custGeom>
              <a:solidFill>
                <a:srgbClr val="9629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 137">
                <a:extLst>
                  <a:ext uri="{FF2B5EF4-FFF2-40B4-BE49-F238E27FC236}">
                    <a16:creationId xmlns:a16="http://schemas.microsoft.com/office/drawing/2014/main" id="{6B46016F-5790-E770-8DAD-CD1D48B2A3D7}"/>
                  </a:ext>
                </a:extLst>
              </p:cNvPr>
              <p:cNvSpPr/>
              <p:nvPr/>
            </p:nvSpPr>
            <p:spPr>
              <a:xfrm>
                <a:off x="3357557" y="2913068"/>
                <a:ext cx="55558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5"/>
                  <a:gd name="f8" fmla="val 2"/>
                  <a:gd name="f9" fmla="val 19"/>
                  <a:gd name="f10" fmla="val 14"/>
                  <a:gd name="f11" fmla="val 1"/>
                  <a:gd name="f12" fmla="val 9"/>
                  <a:gd name="f13" fmla="val 3"/>
                  <a:gd name="f14" fmla="val 4"/>
                  <a:gd name="f15" fmla="val 5"/>
                  <a:gd name="f16" fmla="val 6"/>
                  <a:gd name="f17" fmla="val 8"/>
                  <a:gd name="f18" fmla="val 10"/>
                  <a:gd name="f19" fmla="val 12"/>
                  <a:gd name="f20" fmla="val 7"/>
                  <a:gd name="f21" fmla="val 17"/>
                  <a:gd name="f22" fmla="val 18"/>
                  <a:gd name="f23" fmla="val 11"/>
                  <a:gd name="f24" fmla="val 20"/>
                  <a:gd name="f25" fmla="val 21"/>
                  <a:gd name="f26" fmla="val 13"/>
                  <a:gd name="f27" fmla="val 22"/>
                  <a:gd name="f28" fmla="val 23"/>
                  <a:gd name="f29" fmla="val 24"/>
                  <a:gd name="f30" fmla="+- 0 0 -90"/>
                  <a:gd name="f31" fmla="*/ f3 1 15"/>
                  <a:gd name="f32" fmla="*/ f4 1 2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5"/>
                  <a:gd name="f41" fmla="*/ f37 1 25"/>
                  <a:gd name="f42" fmla="*/ 2 f38 1"/>
                  <a:gd name="f43" fmla="*/ 19 f37 1"/>
                  <a:gd name="f44" fmla="*/ 3 f38 1"/>
                  <a:gd name="f45" fmla="*/ 4 f37 1"/>
                  <a:gd name="f46" fmla="*/ 4 f38 1"/>
                  <a:gd name="f47" fmla="*/ 6 f37 1"/>
                  <a:gd name="f48" fmla="*/ 12 f37 1"/>
                  <a:gd name="f49" fmla="*/ 5 f38 1"/>
                  <a:gd name="f50" fmla="*/ 2 f37 1"/>
                  <a:gd name="f51" fmla="*/ 8 f38 1"/>
                  <a:gd name="f52" fmla="*/ 0 f37 1"/>
                  <a:gd name="f53" fmla="*/ 9 f38 1"/>
                  <a:gd name="f54" fmla="*/ 17 f37 1"/>
                  <a:gd name="f55" fmla="*/ 10 f38 1"/>
                  <a:gd name="f56" fmla="*/ 13 f38 1"/>
                  <a:gd name="f57" fmla="*/ 22 f37 1"/>
                  <a:gd name="f58" fmla="*/ 14 f38 1"/>
                  <a:gd name="f59" fmla="*/ 23 f37 1"/>
                  <a:gd name="f60" fmla="*/ 12 f38 1"/>
                  <a:gd name="f61" fmla="*/ 25 f37 1"/>
                  <a:gd name="f62" fmla="*/ 6 f38 1"/>
                  <a:gd name="f63" fmla="*/ 21 f37 1"/>
                  <a:gd name="f64" fmla="+- f39 0 f1"/>
                  <a:gd name="f65" fmla="*/ f42 1 15"/>
                  <a:gd name="f66" fmla="*/ f43 1 25"/>
                  <a:gd name="f67" fmla="*/ f44 1 15"/>
                  <a:gd name="f68" fmla="*/ f45 1 25"/>
                  <a:gd name="f69" fmla="*/ f46 1 15"/>
                  <a:gd name="f70" fmla="*/ f47 1 25"/>
                  <a:gd name="f71" fmla="*/ f48 1 25"/>
                  <a:gd name="f72" fmla="*/ f49 1 15"/>
                  <a:gd name="f73" fmla="*/ f50 1 25"/>
                  <a:gd name="f74" fmla="*/ f51 1 15"/>
                  <a:gd name="f75" fmla="*/ f52 1 25"/>
                  <a:gd name="f76" fmla="*/ f53 1 15"/>
                  <a:gd name="f77" fmla="*/ f54 1 25"/>
                  <a:gd name="f78" fmla="*/ f55 1 15"/>
                  <a:gd name="f79" fmla="*/ f56 1 15"/>
                  <a:gd name="f80" fmla="*/ f57 1 25"/>
                  <a:gd name="f81" fmla="*/ f58 1 15"/>
                  <a:gd name="f82" fmla="*/ f59 1 25"/>
                  <a:gd name="f83" fmla="*/ f60 1 15"/>
                  <a:gd name="f84" fmla="*/ f61 1 25"/>
                  <a:gd name="f85" fmla="*/ f62 1 15"/>
                  <a:gd name="f86" fmla="*/ f63 1 25"/>
                  <a:gd name="f87" fmla="*/ 0 1 f40"/>
                  <a:gd name="f88" fmla="*/ f34 1 f40"/>
                  <a:gd name="f89" fmla="*/ 0 1 f41"/>
                  <a:gd name="f90" fmla="*/ f35 1 f41"/>
                  <a:gd name="f91" fmla="*/ f65 1 f40"/>
                  <a:gd name="f92" fmla="*/ f66 1 f41"/>
                  <a:gd name="f93" fmla="*/ f67 1 f40"/>
                  <a:gd name="f94" fmla="*/ f68 1 f41"/>
                  <a:gd name="f95" fmla="*/ f69 1 f40"/>
                  <a:gd name="f96" fmla="*/ f70 1 f41"/>
                  <a:gd name="f97" fmla="*/ f71 1 f41"/>
                  <a:gd name="f98" fmla="*/ f72 1 f40"/>
                  <a:gd name="f99" fmla="*/ f73 1 f41"/>
                  <a:gd name="f100" fmla="*/ f74 1 f40"/>
                  <a:gd name="f101" fmla="*/ f75 1 f41"/>
                  <a:gd name="f102" fmla="*/ f76 1 f40"/>
                  <a:gd name="f103" fmla="*/ f77 1 f41"/>
                  <a:gd name="f104" fmla="*/ f78 1 f40"/>
                  <a:gd name="f105" fmla="*/ f79 1 f40"/>
                  <a:gd name="f106" fmla="*/ f80 1 f41"/>
                  <a:gd name="f107" fmla="*/ f81 1 f40"/>
                  <a:gd name="f108" fmla="*/ f82 1 f41"/>
                  <a:gd name="f109" fmla="*/ f83 1 f40"/>
                  <a:gd name="f110" fmla="*/ f84 1 f41"/>
                  <a:gd name="f111" fmla="*/ f85 1 f40"/>
                  <a:gd name="f112" fmla="*/ f86 1 f41"/>
                  <a:gd name="f113" fmla="*/ f87 f31 1"/>
                  <a:gd name="f114" fmla="*/ f88 f31 1"/>
                  <a:gd name="f115" fmla="*/ f90 f32 1"/>
                  <a:gd name="f116" fmla="*/ f89 f32 1"/>
                  <a:gd name="f117" fmla="*/ f91 f31 1"/>
                  <a:gd name="f118" fmla="*/ f92 f32 1"/>
                  <a:gd name="f119" fmla="*/ f93 f31 1"/>
                  <a:gd name="f120" fmla="*/ f94 f32 1"/>
                  <a:gd name="f121" fmla="*/ f95 f31 1"/>
                  <a:gd name="f122" fmla="*/ f96 f32 1"/>
                  <a:gd name="f123" fmla="*/ f97 f32 1"/>
                  <a:gd name="f124" fmla="*/ f98 f31 1"/>
                  <a:gd name="f125" fmla="*/ f99 f32 1"/>
                  <a:gd name="f126" fmla="*/ f100 f31 1"/>
                  <a:gd name="f127" fmla="*/ f101 f32 1"/>
                  <a:gd name="f128" fmla="*/ f102 f31 1"/>
                  <a:gd name="f129" fmla="*/ f103 f32 1"/>
                  <a:gd name="f130" fmla="*/ f104 f31 1"/>
                  <a:gd name="f131" fmla="*/ f105 f31 1"/>
                  <a:gd name="f132" fmla="*/ f106 f32 1"/>
                  <a:gd name="f133" fmla="*/ f107 f31 1"/>
                  <a:gd name="f134" fmla="*/ f108 f32 1"/>
                  <a:gd name="f135" fmla="*/ f109 f31 1"/>
                  <a:gd name="f136" fmla="*/ f110 f32 1"/>
                  <a:gd name="f137" fmla="*/ f111 f31 1"/>
                  <a:gd name="f138" fmla="*/ f11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1" y="f123"/>
                  </a:cxn>
                  <a:cxn ang="f64">
                    <a:pos x="f124" y="f125"/>
                  </a:cxn>
                  <a:cxn ang="f64">
                    <a:pos x="f126" y="f127"/>
                  </a:cxn>
                  <a:cxn ang="f64">
                    <a:pos x="f126" y="f125"/>
                  </a:cxn>
                  <a:cxn ang="f64">
                    <a:pos x="f128" y="f129"/>
                  </a:cxn>
                  <a:cxn ang="f64">
                    <a:pos x="f130" y="f118"/>
                  </a:cxn>
                  <a:cxn ang="f64">
                    <a:pos x="f131" y="f132"/>
                  </a:cxn>
                  <a:cxn ang="f64">
                    <a:pos x="f133" y="f134"/>
                  </a:cxn>
                  <a:cxn ang="f64">
                    <a:pos x="f135" y="f136"/>
                  </a:cxn>
                  <a:cxn ang="f64">
                    <a:pos x="f137" y="f129"/>
                  </a:cxn>
                  <a:cxn ang="f64">
                    <a:pos x="f119" y="f138"/>
                  </a:cxn>
                  <a:cxn ang="f64">
                    <a:pos x="f117" y="f118"/>
                  </a:cxn>
                </a:cxnLst>
                <a:rect l="f113" t="f116" r="f114" b="f115"/>
                <a:pathLst>
                  <a:path w="15" h="25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3" y="f14"/>
                      <a:pt x="f13" y="f14"/>
                      <a:pt x="f13" y="f14"/>
                    </a:cubicBezTo>
                    <a:cubicBezTo>
                      <a:pt x="f15" y="f14"/>
                      <a:pt x="f15" y="f15"/>
                      <a:pt x="f14" y="f16"/>
                    </a:cubicBezTo>
                    <a:cubicBezTo>
                      <a:pt x="f14" y="f17"/>
                      <a:pt x="f13" y="f18"/>
                      <a:pt x="f14" y="f19"/>
                    </a:cubicBezTo>
                    <a:cubicBezTo>
                      <a:pt x="f13" y="f12"/>
                      <a:pt x="f15" y="f15"/>
                      <a:pt x="f15" y="f8"/>
                    </a:cubicBezTo>
                    <a:cubicBezTo>
                      <a:pt x="f15" y="f11"/>
                      <a:pt x="f16" y="f5"/>
                      <a:pt x="f17" y="f5"/>
                    </a:cubicBezTo>
                    <a:cubicBezTo>
                      <a:pt x="f12" y="f5"/>
                      <a:pt x="f17" y="f8"/>
                      <a:pt x="f17" y="f8"/>
                    </a:cubicBezTo>
                    <a:cubicBezTo>
                      <a:pt x="f17" y="f20"/>
                      <a:pt x="f17" y="f19"/>
                      <a:pt x="f12" y="f21"/>
                    </a:cubicBezTo>
                    <a:cubicBezTo>
                      <a:pt x="f12" y="f22"/>
                      <a:pt x="f12" y="f9"/>
                      <a:pt x="f18" y="f9"/>
                    </a:cubicBezTo>
                    <a:cubicBezTo>
                      <a:pt x="f23" y="f24"/>
                      <a:pt x="f19" y="f25"/>
                      <a:pt x="f26" y="f27"/>
                    </a:cubicBezTo>
                    <a:cubicBezTo>
                      <a:pt x="f10" y="f27"/>
                      <a:pt x="f6" y="f27"/>
                      <a:pt x="f10" y="f28"/>
                    </a:cubicBezTo>
                    <a:cubicBezTo>
                      <a:pt x="f10" y="f29"/>
                      <a:pt x="f26" y="f7"/>
                      <a:pt x="f19" y="f7"/>
                    </a:cubicBezTo>
                    <a:cubicBezTo>
                      <a:pt x="f16" y="f7"/>
                      <a:pt x="f15" y="f29"/>
                      <a:pt x="f16" y="f21"/>
                    </a:cubicBezTo>
                    <a:cubicBezTo>
                      <a:pt x="f15" y="f9"/>
                      <a:pt x="f16" y="f27"/>
                      <a:pt x="f13" y="f25"/>
                    </a:cubicBezTo>
                    <a:cubicBezTo>
                      <a:pt x="f8" y="f24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37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Freeform 138">
                <a:extLst>
                  <a:ext uri="{FF2B5EF4-FFF2-40B4-BE49-F238E27FC236}">
                    <a16:creationId xmlns:a16="http://schemas.microsoft.com/office/drawing/2014/main" id="{95E87CEB-5405-F428-6B56-B3F8789E1DDB}"/>
                  </a:ext>
                </a:extLst>
              </p:cNvPr>
              <p:cNvSpPr/>
              <p:nvPr/>
            </p:nvSpPr>
            <p:spPr>
              <a:xfrm>
                <a:off x="4298951" y="1800225"/>
                <a:ext cx="63495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6"/>
                  <a:gd name="f8" fmla="val 9"/>
                  <a:gd name="f9" fmla="val 13"/>
                  <a:gd name="f10" fmla="val 11"/>
                  <a:gd name="f11" fmla="val 14"/>
                  <a:gd name="f12" fmla="val 12"/>
                  <a:gd name="f13" fmla="val 10"/>
                  <a:gd name="f14" fmla="val 7"/>
                  <a:gd name="f15" fmla="val 6"/>
                  <a:gd name="f16" fmla="val 3"/>
                  <a:gd name="f17" fmla="val 2"/>
                  <a:gd name="f18" fmla="val 5"/>
                  <a:gd name="f19" fmla="val 4"/>
                  <a:gd name="f20" fmla="val 8"/>
                  <a:gd name="f21" fmla="val 1"/>
                  <a:gd name="f22" fmla="+- 0 0 -90"/>
                  <a:gd name="f23" fmla="*/ f3 1 17"/>
                  <a:gd name="f24" fmla="*/ f4 1 1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7"/>
                  <a:gd name="f33" fmla="*/ f29 1 16"/>
                  <a:gd name="f34" fmla="*/ 16 f30 1"/>
                  <a:gd name="f35" fmla="*/ 9 f29 1"/>
                  <a:gd name="f36" fmla="*/ 14 f30 1"/>
                  <a:gd name="f37" fmla="*/ 16 f29 1"/>
                  <a:gd name="f38" fmla="*/ 7 f30 1"/>
                  <a:gd name="f39" fmla="*/ 12 f29 1"/>
                  <a:gd name="f40" fmla="*/ 2 f30 1"/>
                  <a:gd name="f41" fmla="*/ 7 f29 1"/>
                  <a:gd name="f42" fmla="*/ 5 f30 1"/>
                  <a:gd name="f43" fmla="*/ 6 f29 1"/>
                  <a:gd name="f44" fmla="*/ 1 f30 1"/>
                  <a:gd name="f45" fmla="*/ 3 f29 1"/>
                  <a:gd name="f46" fmla="*/ 4 f29 1"/>
                  <a:gd name="f47" fmla="+- f31 0 f1"/>
                  <a:gd name="f48" fmla="*/ f34 1 17"/>
                  <a:gd name="f49" fmla="*/ f35 1 16"/>
                  <a:gd name="f50" fmla="*/ f36 1 17"/>
                  <a:gd name="f51" fmla="*/ f37 1 16"/>
                  <a:gd name="f52" fmla="*/ f38 1 17"/>
                  <a:gd name="f53" fmla="*/ f39 1 16"/>
                  <a:gd name="f54" fmla="*/ f40 1 17"/>
                  <a:gd name="f55" fmla="*/ f41 1 16"/>
                  <a:gd name="f56" fmla="*/ f42 1 17"/>
                  <a:gd name="f57" fmla="*/ f43 1 16"/>
                  <a:gd name="f58" fmla="*/ f44 1 17"/>
                  <a:gd name="f59" fmla="*/ f45 1 16"/>
                  <a:gd name="f60" fmla="*/ f46 1 16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2"/>
                  <a:gd name="f70" fmla="*/ f53 1 f33"/>
                  <a:gd name="f71" fmla="*/ f54 1 f32"/>
                  <a:gd name="f72" fmla="*/ f55 1 f33"/>
                  <a:gd name="f73" fmla="*/ f56 1 f32"/>
                  <a:gd name="f74" fmla="*/ f57 1 f33"/>
                  <a:gd name="f75" fmla="*/ f58 1 f32"/>
                  <a:gd name="f76" fmla="*/ f59 1 f33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3 1"/>
                  <a:gd name="f87" fmla="*/ f70 f24 1"/>
                  <a:gd name="f88" fmla="*/ f71 f23 1"/>
                  <a:gd name="f89" fmla="*/ f72 f24 1"/>
                  <a:gd name="f90" fmla="*/ f73 f23 1"/>
                  <a:gd name="f91" fmla="*/ f74 f24 1"/>
                  <a:gd name="f92" fmla="*/ f75 f23 1"/>
                  <a:gd name="f93" fmla="*/ f76 f24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3"/>
                  </a:cxn>
                  <a:cxn ang="f47">
                    <a:pos x="f86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7" h="16">
                    <a:moveTo>
                      <a:pt x="f7" y="f8"/>
                    </a:moveTo>
                    <a:cubicBezTo>
                      <a:pt x="f9" y="f10"/>
                      <a:pt x="f6" y="f11"/>
                      <a:pt x="f11" y="f7"/>
                    </a:cubicBezTo>
                    <a:cubicBezTo>
                      <a:pt x="f12" y="f11"/>
                      <a:pt x="f13" y="f9"/>
                      <a:pt x="f14" y="f12"/>
                    </a:cubicBezTo>
                    <a:cubicBezTo>
                      <a:pt x="f14" y="f12"/>
                      <a:pt x="f14" y="f12"/>
                      <a:pt x="f14" y="f12"/>
                    </a:cubicBezTo>
                    <a:cubicBezTo>
                      <a:pt x="f15" y="f8"/>
                      <a:pt x="f16" y="f13"/>
                      <a:pt x="f17" y="f14"/>
                    </a:cubicBezTo>
                    <a:cubicBezTo>
                      <a:pt x="f17" y="f18"/>
                      <a:pt x="f19" y="f20"/>
                      <a:pt x="f18" y="f15"/>
                    </a:cubicBezTo>
                    <a:cubicBezTo>
                      <a:pt x="f19" y="f18"/>
                      <a:pt x="f5" y="f18"/>
                      <a:pt x="f21" y="f16"/>
                    </a:cubicBezTo>
                    <a:cubicBezTo>
                      <a:pt x="f16" y="f5"/>
                      <a:pt x="f18" y="f16"/>
                      <a:pt x="f14" y="f19"/>
                    </a:cubicBezTo>
                    <a:cubicBezTo>
                      <a:pt x="f13" y="f18"/>
                      <a:pt x="f9" y="f14"/>
                      <a:pt x="f7" y="f8"/>
                    </a:cubicBezTo>
                    <a:close/>
                  </a:path>
                </a:pathLst>
              </a:custGeom>
              <a:solidFill>
                <a:srgbClr val="9729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Freeform 139">
                <a:extLst>
                  <a:ext uri="{FF2B5EF4-FFF2-40B4-BE49-F238E27FC236}">
                    <a16:creationId xmlns:a16="http://schemas.microsoft.com/office/drawing/2014/main" id="{4B878671-3B24-AD64-F58A-B65FACA288B0}"/>
                  </a:ext>
                </a:extLst>
              </p:cNvPr>
              <p:cNvSpPr/>
              <p:nvPr/>
            </p:nvSpPr>
            <p:spPr>
              <a:xfrm>
                <a:off x="4437061" y="2311402"/>
                <a:ext cx="57150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46"/>
                  <a:gd name="f8" fmla="val 5"/>
                  <a:gd name="f9" fmla="val 3"/>
                  <a:gd name="f10" fmla="val 1"/>
                  <a:gd name="f11" fmla="val 2"/>
                  <a:gd name="f12" fmla="val 10"/>
                  <a:gd name="f13" fmla="val 9"/>
                  <a:gd name="f14" fmla="val 13"/>
                  <a:gd name="f15" fmla="val 20"/>
                  <a:gd name="f16" fmla="val 11"/>
                  <a:gd name="f17" fmla="val 32"/>
                  <a:gd name="f18" fmla="val 34"/>
                  <a:gd name="f19" fmla="val 36"/>
                  <a:gd name="f20" fmla="val 39"/>
                  <a:gd name="f21" fmla="val 7"/>
                  <a:gd name="f22" fmla="val 40"/>
                  <a:gd name="f23" fmla="val 44"/>
                  <a:gd name="f24" fmla="val 4"/>
                  <a:gd name="f25" fmla="val 31"/>
                  <a:gd name="f26" fmla="val 17"/>
                  <a:gd name="f27" fmla="+- 0 0 -90"/>
                  <a:gd name="f28" fmla="*/ f3 1 15"/>
                  <a:gd name="f29" fmla="*/ f4 1 4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46"/>
                  <a:gd name="f39" fmla="*/ 0 f35 1"/>
                  <a:gd name="f40" fmla="*/ 5 f34 1"/>
                  <a:gd name="f41" fmla="*/ 1 f35 1"/>
                  <a:gd name="f42" fmla="*/ 0 f34 1"/>
                  <a:gd name="f43" fmla="*/ 11 f35 1"/>
                  <a:gd name="f44" fmla="*/ 32 f34 1"/>
                  <a:gd name="f45" fmla="*/ 10 f35 1"/>
                  <a:gd name="f46" fmla="*/ 39 f34 1"/>
                  <a:gd name="f47" fmla="*/ 4 f35 1"/>
                  <a:gd name="f48" fmla="*/ 46 f34 1"/>
                  <a:gd name="f49" fmla="*/ 4 f34 1"/>
                  <a:gd name="f50" fmla="+- f36 0 f1"/>
                  <a:gd name="f51" fmla="*/ f39 1 15"/>
                  <a:gd name="f52" fmla="*/ f40 1 46"/>
                  <a:gd name="f53" fmla="*/ f41 1 15"/>
                  <a:gd name="f54" fmla="*/ f42 1 46"/>
                  <a:gd name="f55" fmla="*/ f43 1 15"/>
                  <a:gd name="f56" fmla="*/ f44 1 46"/>
                  <a:gd name="f57" fmla="*/ f45 1 15"/>
                  <a:gd name="f58" fmla="*/ f46 1 46"/>
                  <a:gd name="f59" fmla="*/ f47 1 15"/>
                  <a:gd name="f60" fmla="*/ f48 1 46"/>
                  <a:gd name="f61" fmla="*/ f49 1 46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7"/>
                  <a:gd name="f69" fmla="*/ f54 1 f38"/>
                  <a:gd name="f70" fmla="*/ f55 1 f37"/>
                  <a:gd name="f71" fmla="*/ f56 1 f38"/>
                  <a:gd name="f72" fmla="*/ f57 1 f37"/>
                  <a:gd name="f73" fmla="*/ f58 1 f38"/>
                  <a:gd name="f74" fmla="*/ f59 1 f37"/>
                  <a:gd name="f75" fmla="*/ f60 1 f38"/>
                  <a:gd name="f76" fmla="*/ f61 1 f38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8 1"/>
                  <a:gd name="f84" fmla="*/ f69 f29 1"/>
                  <a:gd name="f85" fmla="*/ f70 f28 1"/>
                  <a:gd name="f86" fmla="*/ f71 f29 1"/>
                  <a:gd name="f87" fmla="*/ f72 f28 1"/>
                  <a:gd name="f88" fmla="*/ f73 f29 1"/>
                  <a:gd name="f89" fmla="*/ f74 f28 1"/>
                  <a:gd name="f90" fmla="*/ f75 f29 1"/>
                  <a:gd name="f91" fmla="*/ f76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1" y="f91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15" h="46">
                    <a:moveTo>
                      <a:pt x="f5" y="f8"/>
                    </a:moveTo>
                    <a:cubicBezTo>
                      <a:pt x="f5" y="f9"/>
                      <a:pt x="f10" y="f11"/>
                      <a:pt x="f10" y="f5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6" y="f18"/>
                      <a:pt x="f13" y="f19"/>
                      <a:pt x="f12" y="f20"/>
                    </a:cubicBezTo>
                    <a:cubicBezTo>
                      <a:pt x="f12" y="f20"/>
                      <a:pt x="f12" y="f20"/>
                      <a:pt x="f12" y="f20"/>
                    </a:cubicBezTo>
                    <a:cubicBezTo>
                      <a:pt x="f21" y="f22"/>
                      <a:pt x="f21" y="f23"/>
                      <a:pt x="f24" y="f7"/>
                    </a:cubicBezTo>
                    <a:cubicBezTo>
                      <a:pt x="f12" y="f25"/>
                      <a:pt x="f6" y="f26"/>
                      <a:pt x="f5" y="f24"/>
                    </a:cubicBez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6E41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 140">
                <a:extLst>
                  <a:ext uri="{FF2B5EF4-FFF2-40B4-BE49-F238E27FC236}">
                    <a16:creationId xmlns:a16="http://schemas.microsoft.com/office/drawing/2014/main" id="{4AE207FB-CF61-7B29-63A3-CEC507037631}"/>
                  </a:ext>
                </a:extLst>
              </p:cNvPr>
              <p:cNvSpPr/>
              <p:nvPr/>
            </p:nvSpPr>
            <p:spPr>
              <a:xfrm>
                <a:off x="4779961" y="1171575"/>
                <a:ext cx="60322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8"/>
                  <a:gd name="f8" fmla="val 15"/>
                  <a:gd name="f9" fmla="val 2"/>
                  <a:gd name="f10" fmla="val 12"/>
                  <a:gd name="f11" fmla="val 3"/>
                  <a:gd name="f12" fmla="val 10"/>
                  <a:gd name="f13" fmla="val 6"/>
                  <a:gd name="f14" fmla="val 8"/>
                  <a:gd name="f15" fmla="val 9"/>
                  <a:gd name="f16" fmla="val 17"/>
                  <a:gd name="f17" fmla="val 7"/>
                  <a:gd name="f18" fmla="val 5"/>
                  <a:gd name="f19" fmla="val 1"/>
                  <a:gd name="f20" fmla="val 13"/>
                  <a:gd name="f21" fmla="val 11"/>
                  <a:gd name="f22" fmla="val 4"/>
                  <a:gd name="f23" fmla="+- 0 0 -90"/>
                  <a:gd name="f24" fmla="*/ f3 1 16"/>
                  <a:gd name="f25" fmla="*/ f4 1 1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6"/>
                  <a:gd name="f34" fmla="*/ f30 1 18"/>
                  <a:gd name="f35" fmla="*/ 15 f31 1"/>
                  <a:gd name="f36" fmla="*/ 2 f30 1"/>
                  <a:gd name="f37" fmla="*/ 8 f31 1"/>
                  <a:gd name="f38" fmla="*/ 8 f30 1"/>
                  <a:gd name="f39" fmla="*/ 12 f31 1"/>
                  <a:gd name="f40" fmla="*/ 16 f30 1"/>
                  <a:gd name="f41" fmla="*/ 9 f31 1"/>
                  <a:gd name="f42" fmla="*/ 17 f30 1"/>
                  <a:gd name="f43" fmla="*/ 2 f31 1"/>
                  <a:gd name="f44" fmla="*/ 15 f30 1"/>
                  <a:gd name="f45" fmla="*/ 0 f31 1"/>
                  <a:gd name="f46" fmla="*/ 13 f30 1"/>
                  <a:gd name="f47" fmla="*/ 3 f31 1"/>
                  <a:gd name="f48" fmla="*/ 7 f31 1"/>
                  <a:gd name="f49" fmla="*/ 5 f31 1"/>
                  <a:gd name="f50" fmla="*/ 1 f31 1"/>
                  <a:gd name="f51" fmla="*/ 1 f30 1"/>
                  <a:gd name="f52" fmla="+- f32 0 f1"/>
                  <a:gd name="f53" fmla="*/ f35 1 16"/>
                  <a:gd name="f54" fmla="*/ f36 1 18"/>
                  <a:gd name="f55" fmla="*/ f37 1 16"/>
                  <a:gd name="f56" fmla="*/ f38 1 18"/>
                  <a:gd name="f57" fmla="*/ f39 1 16"/>
                  <a:gd name="f58" fmla="*/ f40 1 18"/>
                  <a:gd name="f59" fmla="*/ f41 1 16"/>
                  <a:gd name="f60" fmla="*/ f42 1 18"/>
                  <a:gd name="f61" fmla="*/ f43 1 16"/>
                  <a:gd name="f62" fmla="*/ f44 1 18"/>
                  <a:gd name="f63" fmla="*/ f45 1 16"/>
                  <a:gd name="f64" fmla="*/ f46 1 18"/>
                  <a:gd name="f65" fmla="*/ f47 1 16"/>
                  <a:gd name="f66" fmla="*/ f48 1 16"/>
                  <a:gd name="f67" fmla="*/ f49 1 16"/>
                  <a:gd name="f68" fmla="*/ f50 1 16"/>
                  <a:gd name="f69" fmla="*/ f51 1 18"/>
                  <a:gd name="f70" fmla="*/ 0 1 f33"/>
                  <a:gd name="f71" fmla="*/ f27 1 f33"/>
                  <a:gd name="f72" fmla="*/ 0 1 f34"/>
                  <a:gd name="f73" fmla="*/ f28 1 f34"/>
                  <a:gd name="f74" fmla="*/ f53 1 f33"/>
                  <a:gd name="f75" fmla="*/ f54 1 f34"/>
                  <a:gd name="f76" fmla="*/ f55 1 f33"/>
                  <a:gd name="f77" fmla="*/ f56 1 f34"/>
                  <a:gd name="f78" fmla="*/ f57 1 f33"/>
                  <a:gd name="f79" fmla="*/ f58 1 f34"/>
                  <a:gd name="f80" fmla="*/ f59 1 f33"/>
                  <a:gd name="f81" fmla="*/ f60 1 f34"/>
                  <a:gd name="f82" fmla="*/ f61 1 f33"/>
                  <a:gd name="f83" fmla="*/ f62 1 f34"/>
                  <a:gd name="f84" fmla="*/ f63 1 f33"/>
                  <a:gd name="f85" fmla="*/ f64 1 f34"/>
                  <a:gd name="f86" fmla="*/ f65 1 f33"/>
                  <a:gd name="f87" fmla="*/ f66 1 f33"/>
                  <a:gd name="f88" fmla="*/ f67 1 f33"/>
                  <a:gd name="f89" fmla="*/ f68 1 f33"/>
                  <a:gd name="f90" fmla="*/ f69 1 f34"/>
                  <a:gd name="f91" fmla="*/ f70 f24 1"/>
                  <a:gd name="f92" fmla="*/ f71 f24 1"/>
                  <a:gd name="f93" fmla="*/ f73 f25 1"/>
                  <a:gd name="f94" fmla="*/ f72 f25 1"/>
                  <a:gd name="f95" fmla="*/ f74 f24 1"/>
                  <a:gd name="f96" fmla="*/ f75 f25 1"/>
                  <a:gd name="f97" fmla="*/ f76 f24 1"/>
                  <a:gd name="f98" fmla="*/ f77 f25 1"/>
                  <a:gd name="f99" fmla="*/ f78 f24 1"/>
                  <a:gd name="f100" fmla="*/ f79 f25 1"/>
                  <a:gd name="f101" fmla="*/ f80 f24 1"/>
                  <a:gd name="f102" fmla="*/ f81 f25 1"/>
                  <a:gd name="f103" fmla="*/ f82 f24 1"/>
                  <a:gd name="f104" fmla="*/ f83 f25 1"/>
                  <a:gd name="f105" fmla="*/ f84 f24 1"/>
                  <a:gd name="f106" fmla="*/ f85 f25 1"/>
                  <a:gd name="f107" fmla="*/ f86 f24 1"/>
                  <a:gd name="f108" fmla="*/ f87 f24 1"/>
                  <a:gd name="f109" fmla="*/ f88 f24 1"/>
                  <a:gd name="f110" fmla="*/ f89 f24 1"/>
                  <a:gd name="f111" fmla="*/ f9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103" y="f104"/>
                  </a:cxn>
                  <a:cxn ang="f52">
                    <a:pos x="f105" y="f106"/>
                  </a:cxn>
                  <a:cxn ang="f52">
                    <a:pos x="f107" y="f106"/>
                  </a:cxn>
                  <a:cxn ang="f52">
                    <a:pos x="f108" y="f106"/>
                  </a:cxn>
                  <a:cxn ang="f52">
                    <a:pos x="f109" y="f98"/>
                  </a:cxn>
                  <a:cxn ang="f52">
                    <a:pos x="f110" y="f96"/>
                  </a:cxn>
                  <a:cxn ang="f52">
                    <a:pos x="f101" y="f111"/>
                  </a:cxn>
                  <a:cxn ang="f52">
                    <a:pos x="f101" y="f111"/>
                  </a:cxn>
                  <a:cxn ang="f52">
                    <a:pos x="f95" y="f111"/>
                  </a:cxn>
                  <a:cxn ang="f52">
                    <a:pos x="f95" y="f96"/>
                  </a:cxn>
                </a:cxnLst>
                <a:rect l="f91" t="f94" r="f92" b="f93"/>
                <a:pathLst>
                  <a:path w="16" h="18">
                    <a:moveTo>
                      <a:pt x="f8" y="f9"/>
                    </a:moveTo>
                    <a:cubicBezTo>
                      <a:pt x="f10" y="f11"/>
                      <a:pt x="f12" y="f13"/>
                      <a:pt x="f14" y="f14"/>
                    </a:cubicBezTo>
                    <a:cubicBezTo>
                      <a:pt x="f13" y="f15"/>
                      <a:pt x="f15" y="f8"/>
                      <a:pt x="f10" y="f6"/>
                    </a:cubicBezTo>
                    <a:cubicBezTo>
                      <a:pt x="f10" y="f7"/>
                      <a:pt x="f12" y="f16"/>
                      <a:pt x="f15" y="f16"/>
                    </a:cubicBezTo>
                    <a:cubicBezTo>
                      <a:pt x="f17" y="f8"/>
                      <a:pt x="f18" y="f8"/>
                      <a:pt x="f9" y="f8"/>
                    </a:cubicBezTo>
                    <a:cubicBezTo>
                      <a:pt x="f19" y="f8"/>
                      <a:pt x="f5" y="f8"/>
                      <a:pt x="f5" y="f20"/>
                    </a:cubicBezTo>
                    <a:cubicBezTo>
                      <a:pt x="f5" y="f21"/>
                      <a:pt x="f9" y="f10"/>
                      <a:pt x="f11" y="f20"/>
                    </a:cubicBezTo>
                    <a:cubicBezTo>
                      <a:pt x="f22" y="f20"/>
                      <a:pt x="f18" y="f20"/>
                      <a:pt x="f17" y="f20"/>
                    </a:cubicBezTo>
                    <a:cubicBezTo>
                      <a:pt x="f18" y="f10"/>
                      <a:pt x="f11" y="f21"/>
                      <a:pt x="f18" y="f14"/>
                    </a:cubicBezTo>
                    <a:cubicBezTo>
                      <a:pt x="f14" y="f13"/>
                      <a:pt x="f13" y="f11"/>
                      <a:pt x="f19" y="f9"/>
                    </a:cubicBezTo>
                    <a:cubicBezTo>
                      <a:pt x="f22" y="f19"/>
                      <a:pt x="f17" y="f11"/>
                      <a:pt x="f15" y="f19"/>
                    </a:cubicBezTo>
                    <a:cubicBezTo>
                      <a:pt x="f15" y="f19"/>
                      <a:pt x="f15" y="f19"/>
                      <a:pt x="f15" y="f19"/>
                    </a:cubicBezTo>
                    <a:cubicBezTo>
                      <a:pt x="f21" y="f5"/>
                      <a:pt x="f20" y="f5"/>
                      <a:pt x="f8" y="f19"/>
                    </a:cubicBezTo>
                    <a:cubicBezTo>
                      <a:pt x="f6" y="f19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7E2A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 141">
                <a:extLst>
                  <a:ext uri="{FF2B5EF4-FFF2-40B4-BE49-F238E27FC236}">
                    <a16:creationId xmlns:a16="http://schemas.microsoft.com/office/drawing/2014/main" id="{34A0EA06-A305-FB6A-44D1-D1AC69D0C1A2}"/>
                  </a:ext>
                </a:extLst>
              </p:cNvPr>
              <p:cNvSpPr/>
              <p:nvPr/>
            </p:nvSpPr>
            <p:spPr>
              <a:xfrm>
                <a:off x="3368677" y="2973391"/>
                <a:ext cx="60322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8"/>
                  <a:gd name="f8" fmla="val 5"/>
                  <a:gd name="f9" fmla="val 2"/>
                  <a:gd name="f10" fmla="val 4"/>
                  <a:gd name="f11" fmla="val 3"/>
                  <a:gd name="f12" fmla="val 6"/>
                  <a:gd name="f13" fmla="val 9"/>
                  <a:gd name="f14" fmla="val 12"/>
                  <a:gd name="f15" fmla="val 7"/>
                  <a:gd name="f16" fmla="val 8"/>
                  <a:gd name="f17" fmla="val 10"/>
                  <a:gd name="f18" fmla="val 13"/>
                  <a:gd name="f19" fmla="val 11"/>
                  <a:gd name="f20" fmla="val 15"/>
                  <a:gd name="f21" fmla="+- 0 0 -90"/>
                  <a:gd name="f22" fmla="*/ f3 1 16"/>
                  <a:gd name="f23" fmla="*/ f4 1 18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6"/>
                  <a:gd name="f32" fmla="*/ f28 1 18"/>
                  <a:gd name="f33" fmla="*/ 0 f29 1"/>
                  <a:gd name="f34" fmla="*/ 5 f28 1"/>
                  <a:gd name="f35" fmla="*/ 3 f29 1"/>
                  <a:gd name="f36" fmla="*/ 0 f28 1"/>
                  <a:gd name="f37" fmla="*/ 12 f29 1"/>
                  <a:gd name="f38" fmla="*/ 7 f28 1"/>
                  <a:gd name="f39" fmla="*/ 7 f29 1"/>
                  <a:gd name="f40" fmla="*/ 4 f28 1"/>
                  <a:gd name="f41" fmla="*/ 8 f29 1"/>
                  <a:gd name="f42" fmla="*/ 16 f29 1"/>
                  <a:gd name="f43" fmla="*/ 5 f29 1"/>
                  <a:gd name="f44" fmla="*/ 18 f28 1"/>
                  <a:gd name="f45" fmla="*/ 10 f28 1"/>
                  <a:gd name="f46" fmla="*/ 2 f29 1"/>
                  <a:gd name="f47" fmla="*/ 12 f28 1"/>
                  <a:gd name="f48" fmla="+- f30 0 f1"/>
                  <a:gd name="f49" fmla="*/ f33 1 16"/>
                  <a:gd name="f50" fmla="*/ f34 1 18"/>
                  <a:gd name="f51" fmla="*/ f35 1 16"/>
                  <a:gd name="f52" fmla="*/ f36 1 18"/>
                  <a:gd name="f53" fmla="*/ f37 1 16"/>
                  <a:gd name="f54" fmla="*/ f38 1 18"/>
                  <a:gd name="f55" fmla="*/ f39 1 16"/>
                  <a:gd name="f56" fmla="*/ f40 1 18"/>
                  <a:gd name="f57" fmla="*/ f41 1 16"/>
                  <a:gd name="f58" fmla="*/ f42 1 16"/>
                  <a:gd name="f59" fmla="*/ f43 1 16"/>
                  <a:gd name="f60" fmla="*/ f44 1 18"/>
                  <a:gd name="f61" fmla="*/ f45 1 18"/>
                  <a:gd name="f62" fmla="*/ f46 1 16"/>
                  <a:gd name="f63" fmla="*/ f47 1 18"/>
                  <a:gd name="f64" fmla="*/ 0 1 f31"/>
                  <a:gd name="f65" fmla="*/ f25 1 f31"/>
                  <a:gd name="f66" fmla="*/ 0 1 f32"/>
                  <a:gd name="f67" fmla="*/ f26 1 f32"/>
                  <a:gd name="f68" fmla="*/ f49 1 f31"/>
                  <a:gd name="f69" fmla="*/ f50 1 f32"/>
                  <a:gd name="f70" fmla="*/ f51 1 f31"/>
                  <a:gd name="f71" fmla="*/ f52 1 f32"/>
                  <a:gd name="f72" fmla="*/ f53 1 f31"/>
                  <a:gd name="f73" fmla="*/ f54 1 f32"/>
                  <a:gd name="f74" fmla="*/ f55 1 f31"/>
                  <a:gd name="f75" fmla="*/ f56 1 f32"/>
                  <a:gd name="f76" fmla="*/ f57 1 f31"/>
                  <a:gd name="f77" fmla="*/ f58 1 f31"/>
                  <a:gd name="f78" fmla="*/ f59 1 f31"/>
                  <a:gd name="f79" fmla="*/ f60 1 f32"/>
                  <a:gd name="f80" fmla="*/ f61 1 f32"/>
                  <a:gd name="f81" fmla="*/ f62 1 f31"/>
                  <a:gd name="f82" fmla="*/ f63 1 f32"/>
                  <a:gd name="f83" fmla="*/ f64 f22 1"/>
                  <a:gd name="f84" fmla="*/ f65 f22 1"/>
                  <a:gd name="f85" fmla="*/ f67 f23 1"/>
                  <a:gd name="f86" fmla="*/ f66 f23 1"/>
                  <a:gd name="f87" fmla="*/ f68 f22 1"/>
                  <a:gd name="f88" fmla="*/ f69 f23 1"/>
                  <a:gd name="f89" fmla="*/ f70 f22 1"/>
                  <a:gd name="f90" fmla="*/ f71 f23 1"/>
                  <a:gd name="f91" fmla="*/ f72 f22 1"/>
                  <a:gd name="f92" fmla="*/ f73 f23 1"/>
                  <a:gd name="f93" fmla="*/ f74 f22 1"/>
                  <a:gd name="f94" fmla="*/ f75 f23 1"/>
                  <a:gd name="f95" fmla="*/ f76 f22 1"/>
                  <a:gd name="f96" fmla="*/ f77 f22 1"/>
                  <a:gd name="f97" fmla="*/ f78 f22 1"/>
                  <a:gd name="f98" fmla="*/ f79 f23 1"/>
                  <a:gd name="f99" fmla="*/ f80 f23 1"/>
                  <a:gd name="f100" fmla="*/ f81 f22 1"/>
                  <a:gd name="f101" fmla="*/ f8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93" y="f94"/>
                  </a:cxn>
                  <a:cxn ang="f48">
                    <a:pos x="f95" y="f94"/>
                  </a:cxn>
                  <a:cxn ang="f48">
                    <a:pos x="f96" y="f88"/>
                  </a:cxn>
                  <a:cxn ang="f48">
                    <a:pos x="f97" y="f98"/>
                  </a:cxn>
                  <a:cxn ang="f48">
                    <a:pos x="f97" y="f99"/>
                  </a:cxn>
                  <a:cxn ang="f48">
                    <a:pos x="f100" y="f101"/>
                  </a:cxn>
                  <a:cxn ang="f48">
                    <a:pos x="f87" y="f88"/>
                  </a:cxn>
                </a:cxnLst>
                <a:rect l="f83" t="f86" r="f84" b="f85"/>
                <a:pathLst>
                  <a:path w="16" h="18">
                    <a:moveTo>
                      <a:pt x="f5" y="f8"/>
                    </a:moveTo>
                    <a:cubicBezTo>
                      <a:pt x="f9" y="f10"/>
                      <a:pt x="f9" y="f9"/>
                      <a:pt x="f11" y="f5"/>
                    </a:cubicBezTo>
                    <a:cubicBezTo>
                      <a:pt x="f11" y="f12"/>
                      <a:pt x="f8" y="f13"/>
                      <a:pt x="f14" y="f15"/>
                    </a:cubicBezTo>
                    <a:cubicBezTo>
                      <a:pt x="f13" y="f12"/>
                      <a:pt x="f15" y="f12"/>
                      <a:pt x="f15" y="f10"/>
                    </a:cubicBezTo>
                    <a:cubicBezTo>
                      <a:pt x="f15" y="f11"/>
                      <a:pt x="f15" y="f11"/>
                      <a:pt x="f16" y="f10"/>
                    </a:cubicBezTo>
                    <a:cubicBezTo>
                      <a:pt x="f17" y="f12"/>
                      <a:pt x="f18" y="f8"/>
                      <a:pt x="f6" y="f8"/>
                    </a:cubicBezTo>
                    <a:cubicBezTo>
                      <a:pt x="f19" y="f15"/>
                      <a:pt x="f17" y="f18"/>
                      <a:pt x="f8" y="f7"/>
                    </a:cubicBezTo>
                    <a:cubicBezTo>
                      <a:pt x="f8" y="f20"/>
                      <a:pt x="f8" y="f18"/>
                      <a:pt x="f8" y="f17"/>
                    </a:cubicBezTo>
                    <a:cubicBezTo>
                      <a:pt x="f11" y="f17"/>
                      <a:pt x="f10" y="f18"/>
                      <a:pt x="f9" y="f14"/>
                    </a:cubicBezTo>
                    <a:cubicBezTo>
                      <a:pt x="f11" y="f13"/>
                      <a:pt x="f9" y="f15"/>
                      <a:pt x="f5" y="f8"/>
                    </a:cubicBezTo>
                    <a:close/>
                  </a:path>
                </a:pathLst>
              </a:custGeom>
              <a:solidFill>
                <a:srgbClr val="7544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 142">
                <a:extLst>
                  <a:ext uri="{FF2B5EF4-FFF2-40B4-BE49-F238E27FC236}">
                    <a16:creationId xmlns:a16="http://schemas.microsoft.com/office/drawing/2014/main" id="{4DF9A6C0-5184-39D9-0F1F-B6D49D1CC908}"/>
                  </a:ext>
                </a:extLst>
              </p:cNvPr>
              <p:cNvSpPr/>
              <p:nvPr/>
            </p:nvSpPr>
            <p:spPr>
              <a:xfrm>
                <a:off x="4892670" y="1682752"/>
                <a:ext cx="23810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8"/>
                  <a:gd name="f8" fmla="val 4"/>
                  <a:gd name="f9" fmla="val 3"/>
                  <a:gd name="f10" fmla="val 5"/>
                  <a:gd name="f11" fmla="val 9"/>
                  <a:gd name="f12" fmla="val 12"/>
                  <a:gd name="f13" fmla="val 14"/>
                  <a:gd name="f14" fmla="val 17"/>
                  <a:gd name="f15" fmla="val 20"/>
                  <a:gd name="f16" fmla="val 24"/>
                  <a:gd name="f17" fmla="val 2"/>
                  <a:gd name="f18" fmla="val 19"/>
                  <a:gd name="f19" fmla="val 1"/>
                  <a:gd name="f20" fmla="+- 0 0 -90"/>
                  <a:gd name="f21" fmla="*/ f3 1 6"/>
                  <a:gd name="f22" fmla="*/ f4 1 2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6"/>
                  <a:gd name="f31" fmla="*/ f27 1 28"/>
                  <a:gd name="f32" fmla="*/ 4 f28 1"/>
                  <a:gd name="f33" fmla="*/ 0 f27 1"/>
                  <a:gd name="f34" fmla="*/ 5 f28 1"/>
                  <a:gd name="f35" fmla="*/ 9 f27 1"/>
                  <a:gd name="f36" fmla="*/ 17 f27 1"/>
                  <a:gd name="f37" fmla="*/ 2 f28 1"/>
                  <a:gd name="f38" fmla="*/ 28 f27 1"/>
                  <a:gd name="f39" fmla="*/ 0 f28 1"/>
                  <a:gd name="f40" fmla="*/ 5 f27 1"/>
                  <a:gd name="f41" fmla="+- f29 0 f1"/>
                  <a:gd name="f42" fmla="*/ f32 1 6"/>
                  <a:gd name="f43" fmla="*/ f33 1 28"/>
                  <a:gd name="f44" fmla="*/ f34 1 6"/>
                  <a:gd name="f45" fmla="*/ f35 1 28"/>
                  <a:gd name="f46" fmla="*/ f36 1 28"/>
                  <a:gd name="f47" fmla="*/ f37 1 6"/>
                  <a:gd name="f48" fmla="*/ f38 1 28"/>
                  <a:gd name="f49" fmla="*/ f39 1 6"/>
                  <a:gd name="f50" fmla="*/ f40 1 28"/>
                  <a:gd name="f51" fmla="*/ 0 1 f30"/>
                  <a:gd name="f52" fmla="*/ f24 1 f30"/>
                  <a:gd name="f53" fmla="*/ 0 1 f31"/>
                  <a:gd name="f54" fmla="*/ f25 1 f31"/>
                  <a:gd name="f55" fmla="*/ f42 1 f30"/>
                  <a:gd name="f56" fmla="*/ f43 1 f31"/>
                  <a:gd name="f57" fmla="*/ f44 1 f30"/>
                  <a:gd name="f58" fmla="*/ f45 1 f31"/>
                  <a:gd name="f59" fmla="*/ f46 1 f31"/>
                  <a:gd name="f60" fmla="*/ f47 1 f30"/>
                  <a:gd name="f61" fmla="*/ f48 1 f31"/>
                  <a:gd name="f62" fmla="*/ f49 1 f30"/>
                  <a:gd name="f63" fmla="*/ f50 1 f31"/>
                  <a:gd name="f64" fmla="*/ f51 f21 1"/>
                  <a:gd name="f65" fmla="*/ f52 f21 1"/>
                  <a:gd name="f66" fmla="*/ f54 f22 1"/>
                  <a:gd name="f67" fmla="*/ f53 f22 1"/>
                  <a:gd name="f68" fmla="*/ f55 f21 1"/>
                  <a:gd name="f69" fmla="*/ f56 f22 1"/>
                  <a:gd name="f70" fmla="*/ f57 f21 1"/>
                  <a:gd name="f71" fmla="*/ f58 f22 1"/>
                  <a:gd name="f72" fmla="*/ f59 f22 1"/>
                  <a:gd name="f73" fmla="*/ f60 f21 1"/>
                  <a:gd name="f74" fmla="*/ f61 f22 1"/>
                  <a:gd name="f75" fmla="*/ f62 f21 1"/>
                  <a:gd name="f76" fmla="*/ f6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68" y="f72"/>
                  </a:cxn>
                  <a:cxn ang="f41">
                    <a:pos x="f73" y="f74"/>
                  </a:cxn>
                  <a:cxn ang="f41">
                    <a:pos x="f75" y="f69"/>
                  </a:cxn>
                  <a:cxn ang="f41">
                    <a:pos x="f68" y="f76"/>
                  </a:cxn>
                  <a:cxn ang="f41">
                    <a:pos x="f68" y="f69"/>
                  </a:cxn>
                </a:cxnLst>
                <a:rect l="f64" t="f67" r="f65" b="f66"/>
                <a:pathLst>
                  <a:path w="6" h="28">
                    <a:moveTo>
                      <a:pt x="f8" y="f5"/>
                    </a:moveTo>
                    <a:cubicBezTo>
                      <a:pt x="f6" y="f9"/>
                      <a:pt x="f8" y="f6"/>
                      <a:pt x="f10" y="f11"/>
                    </a:cubicBezTo>
                    <a:cubicBezTo>
                      <a:pt x="f9" y="f12"/>
                      <a:pt x="f8" y="f13"/>
                      <a:pt x="f8" y="f14"/>
                    </a:cubicBezTo>
                    <a:cubicBezTo>
                      <a:pt x="f8" y="f15"/>
                      <a:pt x="f8" y="f16"/>
                      <a:pt x="f17" y="f7"/>
                    </a:cubicBezTo>
                    <a:cubicBezTo>
                      <a:pt x="f17" y="f18"/>
                      <a:pt x="f5" y="f11"/>
                      <a:pt x="f5" y="f5"/>
                    </a:cubicBezTo>
                    <a:cubicBezTo>
                      <a:pt x="f17" y="f19"/>
                      <a:pt x="f9" y="f17"/>
                      <a:pt x="f8" y="f10"/>
                    </a:cubicBezTo>
                    <a:cubicBezTo>
                      <a:pt x="f8" y="f9"/>
                      <a:pt x="f8" y="f19"/>
                      <a:pt x="f8" y="f5"/>
                    </a:cubicBezTo>
                    <a:close/>
                  </a:path>
                </a:pathLst>
              </a:custGeom>
              <a:solidFill>
                <a:srgbClr val="8F2C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 143">
                <a:extLst>
                  <a:ext uri="{FF2B5EF4-FFF2-40B4-BE49-F238E27FC236}">
                    <a16:creationId xmlns:a16="http://schemas.microsoft.com/office/drawing/2014/main" id="{C2E19309-233B-A039-8AC4-6E9F59B53D15}"/>
                  </a:ext>
                </a:extLst>
              </p:cNvPr>
              <p:cNvSpPr/>
              <p:nvPr/>
            </p:nvSpPr>
            <p:spPr>
              <a:xfrm>
                <a:off x="4779961" y="984251"/>
                <a:ext cx="38103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7"/>
                  <a:gd name="f8" fmla="val 9"/>
                  <a:gd name="f9" fmla="val 16"/>
                  <a:gd name="f10" fmla="val 8"/>
                  <a:gd name="f11" fmla="val 7"/>
                  <a:gd name="f12" fmla="val 6"/>
                  <a:gd name="f13" fmla="val 4"/>
                  <a:gd name="f14" fmla="val 15"/>
                  <a:gd name="f15" fmla="val 1"/>
                  <a:gd name="f16" fmla="val 5"/>
                  <a:gd name="f17" fmla="val 3"/>
                  <a:gd name="f18" fmla="val 2"/>
                  <a:gd name="f19" fmla="val 11"/>
                  <a:gd name="f20" fmla="val 12"/>
                  <a:gd name="f21" fmla="val 13"/>
                  <a:gd name="f22" fmla="+- 0 0 -90"/>
                  <a:gd name="f23" fmla="*/ f3 1 10"/>
                  <a:gd name="f24" fmla="*/ f4 1 1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0"/>
                  <a:gd name="f33" fmla="*/ f29 1 17"/>
                  <a:gd name="f34" fmla="*/ 9 f30 1"/>
                  <a:gd name="f35" fmla="*/ 16 f29 1"/>
                  <a:gd name="f36" fmla="*/ 6 f30 1"/>
                  <a:gd name="f37" fmla="*/ 17 f29 1"/>
                  <a:gd name="f38" fmla="*/ 4 f30 1"/>
                  <a:gd name="f39" fmla="*/ 15 f29 1"/>
                  <a:gd name="f40" fmla="*/ 5 f30 1"/>
                  <a:gd name="f41" fmla="*/ 5 f29 1"/>
                  <a:gd name="f42" fmla="*/ 0 f30 1"/>
                  <a:gd name="f43" fmla="*/ 7 f29 1"/>
                  <a:gd name="f44" fmla="*/ 0 f29 1"/>
                  <a:gd name="f45" fmla="*/ 8 f30 1"/>
                  <a:gd name="f46" fmla="*/ 11 f29 1"/>
                  <a:gd name="f47" fmla="+- f31 0 f1"/>
                  <a:gd name="f48" fmla="*/ f34 1 10"/>
                  <a:gd name="f49" fmla="*/ f35 1 17"/>
                  <a:gd name="f50" fmla="*/ f36 1 10"/>
                  <a:gd name="f51" fmla="*/ f37 1 17"/>
                  <a:gd name="f52" fmla="*/ f38 1 10"/>
                  <a:gd name="f53" fmla="*/ f39 1 17"/>
                  <a:gd name="f54" fmla="*/ f40 1 10"/>
                  <a:gd name="f55" fmla="*/ f41 1 17"/>
                  <a:gd name="f56" fmla="*/ f42 1 10"/>
                  <a:gd name="f57" fmla="*/ f43 1 17"/>
                  <a:gd name="f58" fmla="*/ f44 1 17"/>
                  <a:gd name="f59" fmla="*/ f45 1 10"/>
                  <a:gd name="f60" fmla="*/ f46 1 17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2"/>
                  <a:gd name="f70" fmla="*/ f53 1 f33"/>
                  <a:gd name="f71" fmla="*/ f54 1 f32"/>
                  <a:gd name="f72" fmla="*/ f55 1 f33"/>
                  <a:gd name="f73" fmla="*/ f56 1 f32"/>
                  <a:gd name="f74" fmla="*/ f57 1 f33"/>
                  <a:gd name="f75" fmla="*/ f58 1 f33"/>
                  <a:gd name="f76" fmla="*/ f59 1 f32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3 1"/>
                  <a:gd name="f87" fmla="*/ f70 f24 1"/>
                  <a:gd name="f88" fmla="*/ f71 f23 1"/>
                  <a:gd name="f89" fmla="*/ f72 f24 1"/>
                  <a:gd name="f90" fmla="*/ f73 f23 1"/>
                  <a:gd name="f91" fmla="*/ f74 f24 1"/>
                  <a:gd name="f92" fmla="*/ f75 f24 1"/>
                  <a:gd name="f93" fmla="*/ f76 f23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4" y="f92"/>
                  </a:cxn>
                  <a:cxn ang="f47">
                    <a:pos x="f93" y="f89"/>
                  </a:cxn>
                  <a:cxn ang="f47">
                    <a:pos x="f84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0" h="17">
                    <a:moveTo>
                      <a:pt x="f8" y="f9"/>
                    </a:moveTo>
                    <a:cubicBezTo>
                      <a:pt x="f10" y="f9"/>
                      <a:pt x="f11" y="f9"/>
                      <a:pt x="f12" y="f7"/>
                    </a:cubicBezTo>
                    <a:cubicBezTo>
                      <a:pt x="f13" y="f7"/>
                      <a:pt x="f13" y="f7"/>
                      <a:pt x="f13" y="f14"/>
                    </a:cubicBezTo>
                    <a:cubicBezTo>
                      <a:pt x="f15" y="f8"/>
                      <a:pt x="f15" y="f8"/>
                      <a:pt x="f16" y="f16"/>
                    </a:cubicBezTo>
                    <a:cubicBezTo>
                      <a:pt x="f17" y="f16"/>
                      <a:pt x="f18" y="f12"/>
                      <a:pt x="f5" y="f11"/>
                    </a:cubicBezTo>
                    <a:cubicBezTo>
                      <a:pt x="f17" y="f13"/>
                      <a:pt x="f13" y="f18"/>
                      <a:pt x="f12" y="f5"/>
                    </a:cubicBezTo>
                    <a:cubicBezTo>
                      <a:pt x="f11" y="f18"/>
                      <a:pt x="f8" y="f17"/>
                      <a:pt x="f10" y="f16"/>
                    </a:cubicBezTo>
                    <a:cubicBezTo>
                      <a:pt x="f11" y="f11"/>
                      <a:pt x="f12" y="f8"/>
                      <a:pt x="f12" y="f19"/>
                    </a:cubicBezTo>
                    <a:cubicBezTo>
                      <a:pt x="f12" y="f20"/>
                      <a:pt x="f6" y="f21"/>
                      <a:pt x="f8" y="f9"/>
                    </a:cubicBezTo>
                    <a:close/>
                  </a:path>
                </a:pathLst>
              </a:custGeom>
              <a:solidFill>
                <a:srgbClr val="7A2A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 144">
                <a:extLst>
                  <a:ext uri="{FF2B5EF4-FFF2-40B4-BE49-F238E27FC236}">
                    <a16:creationId xmlns:a16="http://schemas.microsoft.com/office/drawing/2014/main" id="{A520EF95-499E-146A-2F22-2F41797433F5}"/>
                  </a:ext>
                </a:extLst>
              </p:cNvPr>
              <p:cNvSpPr/>
              <p:nvPr/>
            </p:nvSpPr>
            <p:spPr>
              <a:xfrm>
                <a:off x="3405189" y="2992438"/>
                <a:ext cx="9842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6"/>
                  <a:gd name="f8" fmla="val 22"/>
                  <a:gd name="f9" fmla="val 6"/>
                  <a:gd name="f10" fmla="val 13"/>
                  <a:gd name="f11" fmla="val 7"/>
                  <a:gd name="f12" fmla="val 11"/>
                  <a:gd name="f13" fmla="val 12"/>
                  <a:gd name="f14" fmla="val 4"/>
                  <a:gd name="f15" fmla="val 3"/>
                  <a:gd name="f16" fmla="val 2"/>
                  <a:gd name="f17" fmla="val 14"/>
                  <a:gd name="f18" fmla="val 10"/>
                  <a:gd name="f19" fmla="val 9"/>
                  <a:gd name="f20" fmla="val 5"/>
                  <a:gd name="f21" fmla="val 18"/>
                  <a:gd name="f22" fmla="val 21"/>
                  <a:gd name="f23" fmla="+- 0 0 -90"/>
                  <a:gd name="f24" fmla="*/ f3 1 26"/>
                  <a:gd name="f25" fmla="*/ f4 1 16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6"/>
                  <a:gd name="f34" fmla="*/ f30 1 16"/>
                  <a:gd name="f35" fmla="*/ 26 f31 1"/>
                  <a:gd name="f36" fmla="*/ 0 f30 1"/>
                  <a:gd name="f37" fmla="*/ 7 f31 1"/>
                  <a:gd name="f38" fmla="*/ 11 f30 1"/>
                  <a:gd name="f39" fmla="*/ 6 f31 1"/>
                  <a:gd name="f40" fmla="*/ 12 f30 1"/>
                  <a:gd name="f41" fmla="*/ 2 f31 1"/>
                  <a:gd name="f42" fmla="*/ 14 f30 1"/>
                  <a:gd name="f43" fmla="*/ 4 f31 1"/>
                  <a:gd name="f44" fmla="*/ 10 f30 1"/>
                  <a:gd name="f45" fmla="*/ 12 f31 1"/>
                  <a:gd name="f46" fmla="*/ 5 f30 1"/>
                  <a:gd name="f47" fmla="+- f32 0 f1"/>
                  <a:gd name="f48" fmla="*/ f35 1 26"/>
                  <a:gd name="f49" fmla="*/ f36 1 16"/>
                  <a:gd name="f50" fmla="*/ f37 1 26"/>
                  <a:gd name="f51" fmla="*/ f38 1 16"/>
                  <a:gd name="f52" fmla="*/ f39 1 26"/>
                  <a:gd name="f53" fmla="*/ f40 1 16"/>
                  <a:gd name="f54" fmla="*/ f41 1 26"/>
                  <a:gd name="f55" fmla="*/ f42 1 16"/>
                  <a:gd name="f56" fmla="*/ f43 1 26"/>
                  <a:gd name="f57" fmla="*/ f44 1 16"/>
                  <a:gd name="f58" fmla="*/ f45 1 26"/>
                  <a:gd name="f59" fmla="*/ f46 1 16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6" h="16">
                    <a:moveTo>
                      <a:pt x="f6" y="f5"/>
                    </a:moveTo>
                    <a:cubicBezTo>
                      <a:pt x="f6" y="f5"/>
                      <a:pt x="f6" y="f5"/>
                      <a:pt x="f6" y="f5"/>
                    </a:cubicBezTo>
                    <a:cubicBezTo>
                      <a:pt x="f8" y="f9"/>
                      <a:pt x="f10" y="f11"/>
                      <a:pt x="f11" y="f12"/>
                    </a:cubicBezTo>
                    <a:cubicBezTo>
                      <a:pt x="f11" y="f13"/>
                      <a:pt x="f9" y="f13"/>
                      <a:pt x="f9" y="f13"/>
                    </a:cubicBezTo>
                    <a:cubicBezTo>
                      <a:pt x="f14" y="f10"/>
                      <a:pt x="f15" y="f7"/>
                      <a:pt x="f16" y="f17"/>
                    </a:cubicBezTo>
                    <a:cubicBezTo>
                      <a:pt x="f5" y="f13"/>
                      <a:pt x="f15" y="f12"/>
                      <a:pt x="f14" y="f18"/>
                    </a:cubicBezTo>
                    <a:cubicBezTo>
                      <a:pt x="f9" y="f11"/>
                      <a:pt x="f19" y="f14"/>
                      <a:pt x="f13" y="f20"/>
                    </a:cubicBezTo>
                    <a:cubicBezTo>
                      <a:pt x="f21" y="f11"/>
                      <a:pt x="f22" y="f5"/>
                      <a:pt x="f6" y="f5"/>
                    </a:cubicBezTo>
                    <a:close/>
                  </a:path>
                </a:pathLst>
              </a:custGeom>
              <a:solidFill>
                <a:srgbClr val="6E3E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 145">
                <a:extLst>
                  <a:ext uri="{FF2B5EF4-FFF2-40B4-BE49-F238E27FC236}">
                    <a16:creationId xmlns:a16="http://schemas.microsoft.com/office/drawing/2014/main" id="{4E35020E-05F1-6A38-5FCC-A539553750FA}"/>
                  </a:ext>
                </a:extLst>
              </p:cNvPr>
              <p:cNvSpPr/>
              <p:nvPr/>
            </p:nvSpPr>
            <p:spPr>
              <a:xfrm>
                <a:off x="3470276" y="2297109"/>
                <a:ext cx="41276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9"/>
                  <a:gd name="f8" fmla="val 2"/>
                  <a:gd name="f9" fmla="val 4"/>
                  <a:gd name="f10" fmla="val 8"/>
                  <a:gd name="f11" fmla="val 6"/>
                  <a:gd name="f12" fmla="val 1"/>
                  <a:gd name="f13" fmla="val 10"/>
                  <a:gd name="f14" fmla="val 3"/>
                  <a:gd name="f15" fmla="val 14"/>
                  <a:gd name="f16" fmla="val 9"/>
                  <a:gd name="f17" fmla="val 13"/>
                  <a:gd name="f18" fmla="val 7"/>
                  <a:gd name="f19" fmla="val 17"/>
                  <a:gd name="f20" fmla="val 5"/>
                  <a:gd name="f21" fmla="val 18"/>
                  <a:gd name="f22" fmla="+- 0 0 -90"/>
                  <a:gd name="f23" fmla="*/ f3 1 11"/>
                  <a:gd name="f24" fmla="*/ f4 1 19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1"/>
                  <a:gd name="f33" fmla="*/ f29 1 19"/>
                  <a:gd name="f34" fmla="*/ 2 f30 1"/>
                  <a:gd name="f35" fmla="*/ 11 f29 1"/>
                  <a:gd name="f36" fmla="*/ 8 f30 1"/>
                  <a:gd name="f37" fmla="*/ 0 f29 1"/>
                  <a:gd name="f38" fmla="*/ 11 f30 1"/>
                  <a:gd name="f39" fmla="*/ 4 f29 1"/>
                  <a:gd name="f40" fmla="*/ 10 f29 1"/>
                  <a:gd name="f41" fmla="*/ 6 f30 1"/>
                  <a:gd name="f42" fmla="*/ 13 f29 1"/>
                  <a:gd name="f43" fmla="*/ 3 f30 1"/>
                  <a:gd name="f44" fmla="*/ 19 f29 1"/>
                  <a:gd name="f45" fmla="+- f31 0 f1"/>
                  <a:gd name="f46" fmla="*/ f34 1 11"/>
                  <a:gd name="f47" fmla="*/ f35 1 19"/>
                  <a:gd name="f48" fmla="*/ f36 1 11"/>
                  <a:gd name="f49" fmla="*/ f37 1 19"/>
                  <a:gd name="f50" fmla="*/ f38 1 11"/>
                  <a:gd name="f51" fmla="*/ f39 1 19"/>
                  <a:gd name="f52" fmla="*/ f40 1 19"/>
                  <a:gd name="f53" fmla="*/ f41 1 11"/>
                  <a:gd name="f54" fmla="*/ f42 1 19"/>
                  <a:gd name="f55" fmla="*/ f43 1 11"/>
                  <a:gd name="f56" fmla="*/ f44 1 19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3"/>
                  <a:gd name="f67" fmla="*/ f52 1 f33"/>
                  <a:gd name="f68" fmla="*/ f53 1 f32"/>
                  <a:gd name="f69" fmla="*/ f54 1 f33"/>
                  <a:gd name="f70" fmla="*/ f55 1 f32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4 1"/>
                  <a:gd name="f82" fmla="*/ f67 f24 1"/>
                  <a:gd name="f83" fmla="*/ f68 f23 1"/>
                  <a:gd name="f84" fmla="*/ f69 f24 1"/>
                  <a:gd name="f85" fmla="*/ f70 f23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0" y="f82"/>
                  </a:cxn>
                  <a:cxn ang="f45">
                    <a:pos x="f83" y="f84"/>
                  </a:cxn>
                  <a:cxn ang="f45">
                    <a:pos x="f85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11" h="19">
                    <a:moveTo>
                      <a:pt x="f8" y="f6"/>
                    </a:moveTo>
                    <a:cubicBezTo>
                      <a:pt x="f9" y="f10"/>
                      <a:pt x="f6" y="f11"/>
                      <a:pt x="f10" y="f5"/>
                    </a:cubicBezTo>
                    <a:cubicBezTo>
                      <a:pt x="f6" y="f12"/>
                      <a:pt x="f13" y="f14"/>
                      <a:pt x="f6" y="f9"/>
                    </a:cubicBezTo>
                    <a:cubicBezTo>
                      <a:pt x="f6" y="f11"/>
                      <a:pt x="f6" y="f10"/>
                      <a:pt x="f6" y="f13"/>
                    </a:cubicBezTo>
                    <a:cubicBezTo>
                      <a:pt x="f13" y="f15"/>
                      <a:pt x="f9" y="f16"/>
                      <a:pt x="f11" y="f17"/>
                    </a:cubicBezTo>
                    <a:cubicBezTo>
                      <a:pt x="f18" y="f19"/>
                      <a:pt x="f20" y="f21"/>
                      <a:pt x="f14" y="f7"/>
                    </a:cubicBezTo>
                    <a:cubicBezTo>
                      <a:pt x="f5" y="f19"/>
                      <a:pt x="f14" y="f15"/>
                      <a:pt x="f8" y="f6"/>
                    </a:cubicBezTo>
                    <a:close/>
                  </a:path>
                </a:pathLst>
              </a:custGeom>
              <a:solidFill>
                <a:srgbClr val="5F20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 146">
                <a:extLst>
                  <a:ext uri="{FF2B5EF4-FFF2-40B4-BE49-F238E27FC236}">
                    <a16:creationId xmlns:a16="http://schemas.microsoft.com/office/drawing/2014/main" id="{DC11DA25-E573-7C50-7940-72B4EEEC040F}"/>
                  </a:ext>
                </a:extLst>
              </p:cNvPr>
              <p:cNvSpPr/>
              <p:nvPr/>
            </p:nvSpPr>
            <p:spPr>
              <a:xfrm>
                <a:off x="3413126" y="2105021"/>
                <a:ext cx="46040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9"/>
                  <a:gd name="f8" fmla="val 8"/>
                  <a:gd name="f9" fmla="val 1"/>
                  <a:gd name="f10" fmla="val 2"/>
                  <a:gd name="f11" fmla="val 7"/>
                  <a:gd name="f12" fmla="val 6"/>
                  <a:gd name="f13" fmla="val 9"/>
                  <a:gd name="f14" fmla="val 11"/>
                  <a:gd name="f15" fmla="val 5"/>
                  <a:gd name="f16" fmla="val 10"/>
                  <a:gd name="f17" fmla="val 14"/>
                  <a:gd name="f18" fmla="val 16"/>
                  <a:gd name="f19" fmla="val 13"/>
                  <a:gd name="f20" fmla="val 15"/>
                  <a:gd name="f21" fmla="val 18"/>
                  <a:gd name="f22" fmla="val 4"/>
                  <a:gd name="f23" fmla="val 3"/>
                  <a:gd name="f24" fmla="+- 0 0 -90"/>
                  <a:gd name="f25" fmla="*/ f3 1 12"/>
                  <a:gd name="f26" fmla="*/ f4 1 19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2"/>
                  <a:gd name="f35" fmla="*/ f31 1 19"/>
                  <a:gd name="f36" fmla="*/ 8 f32 1"/>
                  <a:gd name="f37" fmla="*/ 0 f31 1"/>
                  <a:gd name="f38" fmla="*/ 2 f31 1"/>
                  <a:gd name="f39" fmla="*/ 11 f32 1"/>
                  <a:gd name="f40" fmla="*/ 5 f31 1"/>
                  <a:gd name="f41" fmla="*/ 9 f32 1"/>
                  <a:gd name="f42" fmla="*/ 19 f31 1"/>
                  <a:gd name="f43" fmla="*/ 9 f31 1"/>
                  <a:gd name="f44" fmla="*/ 6 f32 1"/>
                  <a:gd name="f45" fmla="*/ 18 f31 1"/>
                  <a:gd name="f46" fmla="*/ 4 f32 1"/>
                  <a:gd name="f47" fmla="*/ 12 f31 1"/>
                  <a:gd name="f48" fmla="*/ 3 f32 1"/>
                  <a:gd name="f49" fmla="*/ 7 f31 1"/>
                  <a:gd name="f50" fmla="*/ 5 f32 1"/>
                  <a:gd name="f51" fmla="*/ 3 f31 1"/>
                  <a:gd name="f52" fmla="+- f33 0 f1"/>
                  <a:gd name="f53" fmla="*/ f36 1 12"/>
                  <a:gd name="f54" fmla="*/ f37 1 19"/>
                  <a:gd name="f55" fmla="*/ f38 1 19"/>
                  <a:gd name="f56" fmla="*/ f39 1 12"/>
                  <a:gd name="f57" fmla="*/ f40 1 19"/>
                  <a:gd name="f58" fmla="*/ f41 1 12"/>
                  <a:gd name="f59" fmla="*/ f42 1 19"/>
                  <a:gd name="f60" fmla="*/ f43 1 19"/>
                  <a:gd name="f61" fmla="*/ f44 1 12"/>
                  <a:gd name="f62" fmla="*/ f45 1 19"/>
                  <a:gd name="f63" fmla="*/ f46 1 12"/>
                  <a:gd name="f64" fmla="*/ f47 1 19"/>
                  <a:gd name="f65" fmla="*/ f48 1 12"/>
                  <a:gd name="f66" fmla="*/ f49 1 19"/>
                  <a:gd name="f67" fmla="*/ f50 1 12"/>
                  <a:gd name="f68" fmla="*/ f51 1 19"/>
                  <a:gd name="f69" fmla="*/ 0 1 f34"/>
                  <a:gd name="f70" fmla="*/ f28 1 f34"/>
                  <a:gd name="f71" fmla="*/ 0 1 f35"/>
                  <a:gd name="f72" fmla="*/ f29 1 f35"/>
                  <a:gd name="f73" fmla="*/ f53 1 f34"/>
                  <a:gd name="f74" fmla="*/ f54 1 f35"/>
                  <a:gd name="f75" fmla="*/ f55 1 f35"/>
                  <a:gd name="f76" fmla="*/ f56 1 f34"/>
                  <a:gd name="f77" fmla="*/ f57 1 f35"/>
                  <a:gd name="f78" fmla="*/ f58 1 f34"/>
                  <a:gd name="f79" fmla="*/ f59 1 f35"/>
                  <a:gd name="f80" fmla="*/ f60 1 f35"/>
                  <a:gd name="f81" fmla="*/ f61 1 f34"/>
                  <a:gd name="f82" fmla="*/ f62 1 f35"/>
                  <a:gd name="f83" fmla="*/ f63 1 f34"/>
                  <a:gd name="f84" fmla="*/ f64 1 f35"/>
                  <a:gd name="f85" fmla="*/ f65 1 f34"/>
                  <a:gd name="f86" fmla="*/ f66 1 f35"/>
                  <a:gd name="f87" fmla="*/ f67 1 f34"/>
                  <a:gd name="f88" fmla="*/ f68 1 f35"/>
                  <a:gd name="f89" fmla="*/ f69 f25 1"/>
                  <a:gd name="f90" fmla="*/ f70 f25 1"/>
                  <a:gd name="f91" fmla="*/ f72 f26 1"/>
                  <a:gd name="f92" fmla="*/ f71 f26 1"/>
                  <a:gd name="f93" fmla="*/ f73 f25 1"/>
                  <a:gd name="f94" fmla="*/ f74 f26 1"/>
                  <a:gd name="f95" fmla="*/ f75 f26 1"/>
                  <a:gd name="f96" fmla="*/ f76 f25 1"/>
                  <a:gd name="f97" fmla="*/ f77 f26 1"/>
                  <a:gd name="f98" fmla="*/ f78 f25 1"/>
                  <a:gd name="f99" fmla="*/ f79 f26 1"/>
                  <a:gd name="f100" fmla="*/ f80 f26 1"/>
                  <a:gd name="f101" fmla="*/ f81 f25 1"/>
                  <a:gd name="f102" fmla="*/ f82 f26 1"/>
                  <a:gd name="f103" fmla="*/ f83 f25 1"/>
                  <a:gd name="f104" fmla="*/ f84 f26 1"/>
                  <a:gd name="f105" fmla="*/ f85 f25 1"/>
                  <a:gd name="f106" fmla="*/ f86 f26 1"/>
                  <a:gd name="f107" fmla="*/ f87 f25 1"/>
                  <a:gd name="f108" fmla="*/ f8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3" y="f94"/>
                  </a:cxn>
                  <a:cxn ang="f52">
                    <a:pos x="f93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93" y="f100"/>
                  </a:cxn>
                  <a:cxn ang="f52">
                    <a:pos x="f101" y="f102"/>
                  </a:cxn>
                  <a:cxn ang="f52">
                    <a:pos x="f103" y="f104"/>
                  </a:cxn>
                  <a:cxn ang="f52">
                    <a:pos x="f105" y="f104"/>
                  </a:cxn>
                  <a:cxn ang="f52">
                    <a:pos x="f105" y="f104"/>
                  </a:cxn>
                  <a:cxn ang="f52">
                    <a:pos x="f105" y="f106"/>
                  </a:cxn>
                  <a:cxn ang="f52">
                    <a:pos x="f107" y="f108"/>
                  </a:cxn>
                  <a:cxn ang="f52">
                    <a:pos x="f107" y="f95"/>
                  </a:cxn>
                  <a:cxn ang="f52">
                    <a:pos x="f93" y="f94"/>
                  </a:cxn>
                </a:cxnLst>
                <a:rect l="f89" t="f92" r="f90" b="f91"/>
                <a:pathLst>
                  <a:path w="12" h="19">
                    <a:moveTo>
                      <a:pt x="f8" y="f5"/>
                    </a:moveTo>
                    <a:cubicBezTo>
                      <a:pt x="f8" y="f9"/>
                      <a:pt x="f8" y="f10"/>
                      <a:pt x="f8" y="f10"/>
                    </a:cubicBezTo>
                    <a:cubicBezTo>
                      <a:pt x="f11" y="f12"/>
                      <a:pt x="f13" y="f12"/>
                      <a:pt x="f14" y="f15"/>
                    </a:cubicBezTo>
                    <a:cubicBezTo>
                      <a:pt x="f6" y="f16"/>
                      <a:pt x="f13" y="f17"/>
                      <a:pt x="f13" y="f7"/>
                    </a:cubicBezTo>
                    <a:cubicBezTo>
                      <a:pt x="f13" y="f18"/>
                      <a:pt x="f13" y="f19"/>
                      <a:pt x="f8" y="f13"/>
                    </a:cubicBezTo>
                    <a:cubicBezTo>
                      <a:pt x="f12" y="f19"/>
                      <a:pt x="f11" y="f20"/>
                      <a:pt x="f12" y="f21"/>
                    </a:cubicBezTo>
                    <a:cubicBezTo>
                      <a:pt x="f22" y="f18"/>
                      <a:pt x="f15" y="f17"/>
                      <a:pt x="f22" y="f6"/>
                    </a:cubicBezTo>
                    <a:cubicBezTo>
                      <a:pt x="f22" y="f6"/>
                      <a:pt x="f22" y="f6"/>
                      <a:pt x="f23" y="f6"/>
                    </a:cubicBezTo>
                    <a:cubicBezTo>
                      <a:pt x="f23" y="f6"/>
                      <a:pt x="f23" y="f6"/>
                      <a:pt x="f23" y="f6"/>
                    </a:cubicBezTo>
                    <a:cubicBezTo>
                      <a:pt x="f5" y="f16"/>
                      <a:pt x="f10" y="f13"/>
                      <a:pt x="f23" y="f11"/>
                    </a:cubicBezTo>
                    <a:cubicBezTo>
                      <a:pt x="f12" y="f11"/>
                      <a:pt x="f22" y="f22"/>
                      <a:pt x="f15" y="f23"/>
                    </a:cubicBezTo>
                    <a:cubicBezTo>
                      <a:pt x="f15" y="f10"/>
                      <a:pt x="f15" y="f10"/>
                      <a:pt x="f15" y="f10"/>
                    </a:cubicBezTo>
                    <a:cubicBezTo>
                      <a:pt x="f15" y="f5"/>
                      <a:pt x="f12" y="f5"/>
                      <a:pt x="f8" y="f5"/>
                    </a:cubicBezTo>
                    <a:close/>
                  </a:path>
                </a:pathLst>
              </a:custGeom>
              <a:solidFill>
                <a:srgbClr val="842B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 147">
                <a:extLst>
                  <a:ext uri="{FF2B5EF4-FFF2-40B4-BE49-F238E27FC236}">
                    <a16:creationId xmlns:a16="http://schemas.microsoft.com/office/drawing/2014/main" id="{6FCEE218-3B04-236D-7517-85F93AEE923C}"/>
                  </a:ext>
                </a:extLst>
              </p:cNvPr>
              <p:cNvSpPr/>
              <p:nvPr/>
            </p:nvSpPr>
            <p:spPr>
              <a:xfrm>
                <a:off x="3363913" y="2901948"/>
                <a:ext cx="34920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5"/>
                  <a:gd name="f8" fmla="val 23"/>
                  <a:gd name="f9" fmla="val 8"/>
                  <a:gd name="f10" fmla="val 7"/>
                  <a:gd name="f11" fmla="val 6"/>
                  <a:gd name="f12" fmla="val 22"/>
                  <a:gd name="f13" fmla="val 17"/>
                  <a:gd name="f14" fmla="val 4"/>
                  <a:gd name="f15" fmla="val 12"/>
                  <a:gd name="f16" fmla="val 5"/>
                  <a:gd name="f17" fmla="val 3"/>
                  <a:gd name="f18" fmla="val 13"/>
                  <a:gd name="f19" fmla="val 2"/>
                  <a:gd name="f20" fmla="val 19"/>
                  <a:gd name="f21" fmla="val 1"/>
                  <a:gd name="f22" fmla="val 16"/>
                  <a:gd name="f23" fmla="val 14"/>
                  <a:gd name="f24" fmla="val 11"/>
                  <a:gd name="f25" fmla="val 10"/>
                  <a:gd name="f26" fmla="val 15"/>
                  <a:gd name="f27" fmla="+- 0 0 -90"/>
                  <a:gd name="f28" fmla="*/ f3 1 9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9"/>
                  <a:gd name="f38" fmla="*/ f34 1 25"/>
                  <a:gd name="f39" fmla="*/ 9 f35 1"/>
                  <a:gd name="f40" fmla="*/ 23 f34 1"/>
                  <a:gd name="f41" fmla="*/ 8 f35 1"/>
                  <a:gd name="f42" fmla="*/ 6 f35 1"/>
                  <a:gd name="f43" fmla="*/ 22 f34 1"/>
                  <a:gd name="f44" fmla="*/ 7 f34 1"/>
                  <a:gd name="f45" fmla="*/ 5 f35 1"/>
                  <a:gd name="f46" fmla="*/ 4 f34 1"/>
                  <a:gd name="f47" fmla="*/ 2 f35 1"/>
                  <a:gd name="f48" fmla="*/ 19 f34 1"/>
                  <a:gd name="f49" fmla="*/ 1 f35 1"/>
                  <a:gd name="f50" fmla="*/ 11 f34 1"/>
                  <a:gd name="f51" fmla="*/ 0 f34 1"/>
                  <a:gd name="f52" fmla="+- f36 0 f1"/>
                  <a:gd name="f53" fmla="*/ f39 1 9"/>
                  <a:gd name="f54" fmla="*/ f40 1 25"/>
                  <a:gd name="f55" fmla="*/ f41 1 9"/>
                  <a:gd name="f56" fmla="*/ f42 1 9"/>
                  <a:gd name="f57" fmla="*/ f43 1 25"/>
                  <a:gd name="f58" fmla="*/ f44 1 25"/>
                  <a:gd name="f59" fmla="*/ f45 1 9"/>
                  <a:gd name="f60" fmla="*/ f46 1 25"/>
                  <a:gd name="f61" fmla="*/ f47 1 9"/>
                  <a:gd name="f62" fmla="*/ f48 1 25"/>
                  <a:gd name="f63" fmla="*/ f49 1 9"/>
                  <a:gd name="f64" fmla="*/ f50 1 25"/>
                  <a:gd name="f65" fmla="*/ f51 1 25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7"/>
                  <a:gd name="f74" fmla="*/ f57 1 f38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8"/>
                  <a:gd name="f80" fmla="*/ f63 1 f37"/>
                  <a:gd name="f81" fmla="*/ f64 1 f38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8 1"/>
                  <a:gd name="f91" fmla="*/ f74 f29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9 1"/>
                  <a:gd name="f97" fmla="*/ f80 f28 1"/>
                  <a:gd name="f98" fmla="*/ f81 f29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88"/>
                  </a:cxn>
                  <a:cxn ang="f52">
                    <a:pos x="f90" y="f91"/>
                  </a:cxn>
                  <a:cxn ang="f52">
                    <a:pos x="f90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7" y="f92"/>
                  </a:cxn>
                  <a:cxn ang="f52">
                    <a:pos x="f89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9" h="25">
                    <a:moveTo>
                      <a:pt x="f6" y="f8"/>
                    </a:moveTo>
                    <a:cubicBezTo>
                      <a:pt x="f9" y="f8"/>
                      <a:pt x="f9" y="f8"/>
                      <a:pt x="f9" y="f8"/>
                    </a:cubicBezTo>
                    <a:cubicBezTo>
                      <a:pt x="f10" y="f8"/>
                      <a:pt x="f11" y="f7"/>
                      <a:pt x="f11" y="f12"/>
                    </a:cubicBezTo>
                    <a:cubicBezTo>
                      <a:pt x="f11" y="f13"/>
                      <a:pt x="f14" y="f15"/>
                      <a:pt x="f11" y="f10"/>
                    </a:cubicBezTo>
                    <a:cubicBezTo>
                      <a:pt x="f11" y="f11"/>
                      <a:pt x="f11" y="f16"/>
                      <a:pt x="f16" y="f14"/>
                    </a:cubicBezTo>
                    <a:cubicBezTo>
                      <a:pt x="f14" y="f9"/>
                      <a:pt x="f17" y="f18"/>
                      <a:pt x="f19" y="f20"/>
                    </a:cubicBezTo>
                    <a:cubicBezTo>
                      <a:pt x="f21" y="f22"/>
                      <a:pt x="f5" y="f23"/>
                      <a:pt x="f21" y="f24"/>
                    </a:cubicBezTo>
                    <a:cubicBezTo>
                      <a:pt x="f21" y="f25"/>
                      <a:pt x="f17" y="f9"/>
                      <a:pt x="f21" y="f10"/>
                    </a:cubicBezTo>
                    <a:cubicBezTo>
                      <a:pt x="f19" y="f14"/>
                      <a:pt x="f14" y="f21"/>
                      <a:pt x="f9" y="f5"/>
                    </a:cubicBezTo>
                    <a:cubicBezTo>
                      <a:pt x="f11" y="f9"/>
                      <a:pt x="f10" y="f26"/>
                      <a:pt x="f6" y="f8"/>
                    </a:cubicBezTo>
                    <a:close/>
                  </a:path>
                </a:pathLst>
              </a:custGeom>
              <a:solidFill>
                <a:srgbClr val="7141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 148">
                <a:extLst>
                  <a:ext uri="{FF2B5EF4-FFF2-40B4-BE49-F238E27FC236}">
                    <a16:creationId xmlns:a16="http://schemas.microsoft.com/office/drawing/2014/main" id="{1C77F4B6-E29D-F474-58A9-8522B00B7AEA}"/>
                  </a:ext>
                </a:extLst>
              </p:cNvPr>
              <p:cNvSpPr/>
              <p:nvPr/>
            </p:nvSpPr>
            <p:spPr>
              <a:xfrm>
                <a:off x="3665536" y="2830516"/>
                <a:ext cx="57150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0"/>
                  <a:gd name="f8" fmla="val 3"/>
                  <a:gd name="f9" fmla="val 13"/>
                  <a:gd name="f10" fmla="val 6"/>
                  <a:gd name="f11" fmla="val 12"/>
                  <a:gd name="f12" fmla="val 9"/>
                  <a:gd name="f13" fmla="val 8"/>
                  <a:gd name="f14" fmla="val 5"/>
                  <a:gd name="f15" fmla="val 11"/>
                  <a:gd name="f16" fmla="val 4"/>
                  <a:gd name="f17" fmla="val 14"/>
                  <a:gd name="f18" fmla="+- 0 0 -90"/>
                  <a:gd name="f19" fmla="*/ f3 1 15"/>
                  <a:gd name="f20" fmla="*/ f4 1 15"/>
                  <a:gd name="f21" fmla="val f5"/>
                  <a:gd name="f22" fmla="val f6"/>
                  <a:gd name="f23" fmla="*/ f18 f0 1"/>
                  <a:gd name="f24" fmla="+- f22 0 f21"/>
                  <a:gd name="f25" fmla="*/ f23 1 f2"/>
                  <a:gd name="f26" fmla="*/ f24 1 15"/>
                  <a:gd name="f27" fmla="*/ 10 f24 1"/>
                  <a:gd name="f28" fmla="*/ 0 f24 1"/>
                  <a:gd name="f29" fmla="*/ 13 f24 1"/>
                  <a:gd name="f30" fmla="*/ 6 f24 1"/>
                  <a:gd name="f31" fmla="*/ 8 f24 1"/>
                  <a:gd name="f32" fmla="*/ 12 f24 1"/>
                  <a:gd name="f33" fmla="*/ 15 f24 1"/>
                  <a:gd name="f34" fmla="+- f25 0 f1"/>
                  <a:gd name="f35" fmla="*/ f27 1 15"/>
                  <a:gd name="f36" fmla="*/ f28 1 15"/>
                  <a:gd name="f37" fmla="*/ f29 1 15"/>
                  <a:gd name="f38" fmla="*/ f30 1 15"/>
                  <a:gd name="f39" fmla="*/ f31 1 15"/>
                  <a:gd name="f40" fmla="*/ f32 1 15"/>
                  <a:gd name="f41" fmla="*/ f33 1 15"/>
                  <a:gd name="f42" fmla="*/ 0 1 f26"/>
                  <a:gd name="f43" fmla="*/ f22 1 f26"/>
                  <a:gd name="f44" fmla="*/ f35 1 f26"/>
                  <a:gd name="f45" fmla="*/ f36 1 f26"/>
                  <a:gd name="f46" fmla="*/ f37 1 f26"/>
                  <a:gd name="f47" fmla="*/ f38 1 f26"/>
                  <a:gd name="f48" fmla="*/ f39 1 f26"/>
                  <a:gd name="f49" fmla="*/ f40 1 f26"/>
                  <a:gd name="f50" fmla="*/ f41 1 f26"/>
                  <a:gd name="f51" fmla="*/ f42 f19 1"/>
                  <a:gd name="f52" fmla="*/ f43 f19 1"/>
                  <a:gd name="f53" fmla="*/ f43 f20 1"/>
                  <a:gd name="f54" fmla="*/ f42 f20 1"/>
                  <a:gd name="f55" fmla="*/ f44 f19 1"/>
                  <a:gd name="f56" fmla="*/ f45 f20 1"/>
                  <a:gd name="f57" fmla="*/ f46 f19 1"/>
                  <a:gd name="f58" fmla="*/ f47 f20 1"/>
                  <a:gd name="f59" fmla="*/ f48 f19 1"/>
                  <a:gd name="f60" fmla="*/ f49 f20 1"/>
                  <a:gd name="f61" fmla="*/ f45 f19 1"/>
                  <a:gd name="f62" fmla="*/ f5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5" h="15">
                    <a:moveTo>
                      <a:pt x="f7" y="f5"/>
                    </a:moveTo>
                    <a:cubicBezTo>
                      <a:pt x="f7" y="f8"/>
                      <a:pt x="f6" y="f8"/>
                      <a:pt x="f9" y="f10"/>
                    </a:cubicBezTo>
                    <a:cubicBezTo>
                      <a:pt x="f11" y="f12"/>
                      <a:pt x="f7" y="f11"/>
                      <a:pt x="f13" y="f11"/>
                    </a:cubicBezTo>
                    <a:cubicBezTo>
                      <a:pt x="f14" y="f15"/>
                      <a:pt x="f16" y="f17"/>
                      <a:pt x="f5" y="f6"/>
                    </a:cubicBezTo>
                    <a:cubicBezTo>
                      <a:pt x="f14" y="f7"/>
                      <a:pt x="f10" y="f16"/>
                      <a:pt x="f7" y="f5"/>
                    </a:cubicBezTo>
                    <a:close/>
                  </a:path>
                </a:pathLst>
              </a:custGeom>
              <a:solidFill>
                <a:srgbClr val="803C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 149">
                <a:extLst>
                  <a:ext uri="{FF2B5EF4-FFF2-40B4-BE49-F238E27FC236}">
                    <a16:creationId xmlns:a16="http://schemas.microsoft.com/office/drawing/2014/main" id="{2829B8BE-2CB8-1666-DB01-D20304F367CB}"/>
                  </a:ext>
                </a:extLst>
              </p:cNvPr>
              <p:cNvSpPr/>
              <p:nvPr/>
            </p:nvSpPr>
            <p:spPr>
              <a:xfrm>
                <a:off x="4784726" y="1130298"/>
                <a:ext cx="52385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8"/>
                  <a:gd name="f9" fmla="val 5"/>
                  <a:gd name="f10" fmla="val 3"/>
                  <a:gd name="f11" fmla="val 10"/>
                  <a:gd name="f12" fmla="val 9"/>
                  <a:gd name="f13" fmla="val 4"/>
                  <a:gd name="f14" fmla="val 6"/>
                  <a:gd name="f15" fmla="val 2"/>
                  <a:gd name="f16" fmla="val 7"/>
                  <a:gd name="f17" fmla="val 1"/>
                  <a:gd name="f18" fmla="val 13"/>
                  <a:gd name="f19" fmla="+- 0 0 -90"/>
                  <a:gd name="f20" fmla="*/ f3 1 14"/>
                  <a:gd name="f21" fmla="*/ f4 1 1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2"/>
                  <a:gd name="f31" fmla="*/ 8 f27 1"/>
                  <a:gd name="f32" fmla="*/ 12 f26 1"/>
                  <a:gd name="f33" fmla="*/ 0 f27 1"/>
                  <a:gd name="f34" fmla="*/ 10 f26 1"/>
                  <a:gd name="f35" fmla="*/ 6 f27 1"/>
                  <a:gd name="f36" fmla="*/ 9 f26 1"/>
                  <a:gd name="f37" fmla="*/ 2 f27 1"/>
                  <a:gd name="f38" fmla="*/ 7 f26 1"/>
                  <a:gd name="f39" fmla="*/ 6 f26 1"/>
                  <a:gd name="f40" fmla="*/ 1 f27 1"/>
                  <a:gd name="f41" fmla="*/ 4 f26 1"/>
                  <a:gd name="f42" fmla="*/ 12 f27 1"/>
                  <a:gd name="f43" fmla="*/ 0 f26 1"/>
                  <a:gd name="f44" fmla="*/ 13 f27 1"/>
                  <a:gd name="f45" fmla="*/ 14 f27 1"/>
                  <a:gd name="f46" fmla="+- f28 0 f1"/>
                  <a:gd name="f47" fmla="*/ f31 1 14"/>
                  <a:gd name="f48" fmla="*/ f32 1 12"/>
                  <a:gd name="f49" fmla="*/ f33 1 14"/>
                  <a:gd name="f50" fmla="*/ f34 1 12"/>
                  <a:gd name="f51" fmla="*/ f35 1 14"/>
                  <a:gd name="f52" fmla="*/ f36 1 12"/>
                  <a:gd name="f53" fmla="*/ f37 1 14"/>
                  <a:gd name="f54" fmla="*/ f38 1 12"/>
                  <a:gd name="f55" fmla="*/ f39 1 12"/>
                  <a:gd name="f56" fmla="*/ f40 1 14"/>
                  <a:gd name="f57" fmla="*/ f41 1 12"/>
                  <a:gd name="f58" fmla="*/ f42 1 14"/>
                  <a:gd name="f59" fmla="*/ f43 1 12"/>
                  <a:gd name="f60" fmla="*/ f44 1 14"/>
                  <a:gd name="f61" fmla="*/ f45 1 14"/>
                  <a:gd name="f62" fmla="*/ 0 1 f29"/>
                  <a:gd name="f63" fmla="*/ f23 1 f29"/>
                  <a:gd name="f64" fmla="*/ 0 1 f30"/>
                  <a:gd name="f65" fmla="*/ f24 1 f30"/>
                  <a:gd name="f66" fmla="*/ f47 1 f29"/>
                  <a:gd name="f67" fmla="*/ f48 1 f30"/>
                  <a:gd name="f68" fmla="*/ f49 1 f29"/>
                  <a:gd name="f69" fmla="*/ f50 1 f30"/>
                  <a:gd name="f70" fmla="*/ f51 1 f29"/>
                  <a:gd name="f71" fmla="*/ f52 1 f30"/>
                  <a:gd name="f72" fmla="*/ f53 1 f29"/>
                  <a:gd name="f73" fmla="*/ f54 1 f30"/>
                  <a:gd name="f74" fmla="*/ f55 1 f30"/>
                  <a:gd name="f75" fmla="*/ f56 1 f29"/>
                  <a:gd name="f76" fmla="*/ f57 1 f30"/>
                  <a:gd name="f77" fmla="*/ f58 1 f29"/>
                  <a:gd name="f78" fmla="*/ f59 1 f30"/>
                  <a:gd name="f79" fmla="*/ f60 1 f29"/>
                  <a:gd name="f80" fmla="*/ f61 1 f29"/>
                  <a:gd name="f81" fmla="*/ f62 f20 1"/>
                  <a:gd name="f82" fmla="*/ f63 f20 1"/>
                  <a:gd name="f83" fmla="*/ f65 f21 1"/>
                  <a:gd name="f84" fmla="*/ f64 f21 1"/>
                  <a:gd name="f85" fmla="*/ f66 f20 1"/>
                  <a:gd name="f86" fmla="*/ f67 f21 1"/>
                  <a:gd name="f87" fmla="*/ f68 f20 1"/>
                  <a:gd name="f88" fmla="*/ f69 f21 1"/>
                  <a:gd name="f89" fmla="*/ f70 f20 1"/>
                  <a:gd name="f90" fmla="*/ f71 f21 1"/>
                  <a:gd name="f91" fmla="*/ f72 f20 1"/>
                  <a:gd name="f92" fmla="*/ f73 f21 1"/>
                  <a:gd name="f93" fmla="*/ f74 f21 1"/>
                  <a:gd name="f94" fmla="*/ f75 f20 1"/>
                  <a:gd name="f95" fmla="*/ f76 f21 1"/>
                  <a:gd name="f96" fmla="*/ f77 f20 1"/>
                  <a:gd name="f97" fmla="*/ f78 f21 1"/>
                  <a:gd name="f98" fmla="*/ f79 f20 1"/>
                  <a:gd name="f99" fmla="*/ f8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5" y="f86"/>
                  </a:cxn>
                  <a:cxn ang="f46">
                    <a:pos x="f87" y="f88"/>
                  </a:cxn>
                  <a:cxn ang="f46">
                    <a:pos x="f89" y="f90"/>
                  </a:cxn>
                  <a:cxn ang="f46">
                    <a:pos x="f91" y="f92"/>
                  </a:cxn>
                  <a:cxn ang="f46">
                    <a:pos x="f85" y="f93"/>
                  </a:cxn>
                  <a:cxn ang="f46">
                    <a:pos x="f94" y="f95"/>
                  </a:cxn>
                  <a:cxn ang="f46">
                    <a:pos x="f96" y="f97"/>
                  </a:cxn>
                  <a:cxn ang="f46">
                    <a:pos x="f98" y="f97"/>
                  </a:cxn>
                  <a:cxn ang="f46">
                    <a:pos x="f99" y="f97"/>
                  </a:cxn>
                  <a:cxn ang="f46">
                    <a:pos x="f85" y="f86"/>
                  </a:cxn>
                  <a:cxn ang="f46">
                    <a:pos x="f85" y="f86"/>
                  </a:cxn>
                </a:cxnLst>
                <a:rect l="f81" t="f84" r="f82" b="f83"/>
                <a:pathLst>
                  <a:path w="14" h="12">
                    <a:moveTo>
                      <a:pt x="f8" y="f7"/>
                    </a:moveTo>
                    <a:cubicBezTo>
                      <a:pt x="f9" y="f7"/>
                      <a:pt x="f10" y="f7"/>
                      <a:pt x="f5" y="f11"/>
                    </a:cubicBezTo>
                    <a:cubicBezTo>
                      <a:pt x="f10" y="f12"/>
                      <a:pt x="f13" y="f12"/>
                      <a:pt x="f14" y="f12"/>
                    </a:cubicBezTo>
                    <a:cubicBezTo>
                      <a:pt x="f9" y="f8"/>
                      <a:pt x="f10" y="f12"/>
                      <a:pt x="f15" y="f16"/>
                    </a:cubicBezTo>
                    <a:cubicBezTo>
                      <a:pt x="f13" y="f16"/>
                      <a:pt x="f14" y="f14"/>
                      <a:pt x="f8" y="f14"/>
                    </a:cubicBezTo>
                    <a:cubicBezTo>
                      <a:pt x="f14" y="f9"/>
                      <a:pt x="f10" y="f16"/>
                      <a:pt x="f17" y="f13"/>
                    </a:cubicBezTo>
                    <a:cubicBezTo>
                      <a:pt x="f14" y="f13"/>
                      <a:pt x="f12" y="f10"/>
                      <a:pt x="f7" y="f5"/>
                    </a:cubicBezTo>
                    <a:cubicBezTo>
                      <a:pt x="f7" y="f5"/>
                      <a:pt x="f18" y="f5"/>
                      <a:pt x="f18" y="f5"/>
                    </a:cubicBezTo>
                    <a:cubicBezTo>
                      <a:pt x="f18" y="f5"/>
                      <a:pt x="f6" y="f5"/>
                      <a:pt x="f6" y="f5"/>
                    </a:cubicBezTo>
                    <a:cubicBezTo>
                      <a:pt x="f18" y="f13"/>
                      <a:pt x="f18" y="f12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7E2A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 150">
                <a:extLst>
                  <a:ext uri="{FF2B5EF4-FFF2-40B4-BE49-F238E27FC236}">
                    <a16:creationId xmlns:a16="http://schemas.microsoft.com/office/drawing/2014/main" id="{91FA8556-6AD9-04A1-09B1-70F6EB477113}"/>
                  </a:ext>
                </a:extLst>
              </p:cNvPr>
              <p:cNvSpPr/>
              <p:nvPr/>
            </p:nvSpPr>
            <p:spPr>
              <a:xfrm>
                <a:off x="3454402" y="2138360"/>
                <a:ext cx="30166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8"/>
                  <a:gd name="f8" fmla="val 2"/>
                  <a:gd name="f9" fmla="val 4"/>
                  <a:gd name="f10" fmla="val 3"/>
                  <a:gd name="f11" fmla="val 6"/>
                  <a:gd name="f12" fmla="val 7"/>
                  <a:gd name="f13" fmla="val 11"/>
                  <a:gd name="f14" fmla="val 14"/>
                  <a:gd name="f15" fmla="val 15"/>
                  <a:gd name="f16" fmla="val 5"/>
                  <a:gd name="f17" fmla="val 12"/>
                  <a:gd name="f18" fmla="val 13"/>
                  <a:gd name="f19" fmla="val 10"/>
                  <a:gd name="f20" fmla="+- 0 0 -90"/>
                  <a:gd name="f21" fmla="*/ f3 1 8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8"/>
                  <a:gd name="f31" fmla="*/ f27 1 18"/>
                  <a:gd name="f32" fmla="*/ 2 f28 1"/>
                  <a:gd name="f33" fmla="*/ 0 f27 1"/>
                  <a:gd name="f34" fmla="*/ 3 f28 1"/>
                  <a:gd name="f35" fmla="*/ 6 f27 1"/>
                  <a:gd name="f36" fmla="*/ 6 f28 1"/>
                  <a:gd name="f37" fmla="*/ 7 f27 1"/>
                  <a:gd name="f38" fmla="*/ 7 f28 1"/>
                  <a:gd name="f39" fmla="*/ 8 f27 1"/>
                  <a:gd name="f40" fmla="*/ 8 f28 1"/>
                  <a:gd name="f41" fmla="*/ 18 f27 1"/>
                  <a:gd name="f42" fmla="*/ 4 f28 1"/>
                  <a:gd name="f43" fmla="*/ 15 f27 1"/>
                  <a:gd name="f44" fmla="+- f29 0 f1"/>
                  <a:gd name="f45" fmla="*/ f32 1 8"/>
                  <a:gd name="f46" fmla="*/ f33 1 18"/>
                  <a:gd name="f47" fmla="*/ f34 1 8"/>
                  <a:gd name="f48" fmla="*/ f35 1 18"/>
                  <a:gd name="f49" fmla="*/ f36 1 8"/>
                  <a:gd name="f50" fmla="*/ f37 1 18"/>
                  <a:gd name="f51" fmla="*/ f38 1 8"/>
                  <a:gd name="f52" fmla="*/ f39 1 18"/>
                  <a:gd name="f53" fmla="*/ f40 1 8"/>
                  <a:gd name="f54" fmla="*/ f41 1 18"/>
                  <a:gd name="f55" fmla="*/ f42 1 8"/>
                  <a:gd name="f56" fmla="*/ f43 1 18"/>
                  <a:gd name="f57" fmla="*/ 0 1 f30"/>
                  <a:gd name="f58" fmla="*/ f24 1 f30"/>
                  <a:gd name="f59" fmla="*/ 0 1 f31"/>
                  <a:gd name="f60" fmla="*/ f25 1 f31"/>
                  <a:gd name="f61" fmla="*/ f45 1 f30"/>
                  <a:gd name="f62" fmla="*/ f46 1 f31"/>
                  <a:gd name="f63" fmla="*/ f47 1 f30"/>
                  <a:gd name="f64" fmla="*/ f48 1 f31"/>
                  <a:gd name="f65" fmla="*/ f49 1 f30"/>
                  <a:gd name="f66" fmla="*/ f50 1 f31"/>
                  <a:gd name="f67" fmla="*/ f51 1 f30"/>
                  <a:gd name="f68" fmla="*/ f52 1 f31"/>
                  <a:gd name="f69" fmla="*/ f53 1 f30"/>
                  <a:gd name="f70" fmla="*/ f54 1 f31"/>
                  <a:gd name="f71" fmla="*/ f55 1 f30"/>
                  <a:gd name="f72" fmla="*/ f56 1 f31"/>
                  <a:gd name="f73" fmla="*/ f57 f21 1"/>
                  <a:gd name="f74" fmla="*/ f58 f21 1"/>
                  <a:gd name="f75" fmla="*/ f60 f22 1"/>
                  <a:gd name="f76" fmla="*/ f59 f22 1"/>
                  <a:gd name="f77" fmla="*/ f61 f21 1"/>
                  <a:gd name="f78" fmla="*/ f62 f22 1"/>
                  <a:gd name="f79" fmla="*/ f63 f21 1"/>
                  <a:gd name="f80" fmla="*/ f64 f22 1"/>
                  <a:gd name="f81" fmla="*/ f65 f21 1"/>
                  <a:gd name="f82" fmla="*/ f66 f22 1"/>
                  <a:gd name="f83" fmla="*/ f67 f21 1"/>
                  <a:gd name="f84" fmla="*/ f68 f22 1"/>
                  <a:gd name="f85" fmla="*/ f69 f21 1"/>
                  <a:gd name="f86" fmla="*/ f70 f22 1"/>
                  <a:gd name="f87" fmla="*/ f71 f21 1"/>
                  <a:gd name="f88" fmla="*/ f7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7" y="f78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83" y="f84"/>
                  </a:cxn>
                  <a:cxn ang="f44">
                    <a:pos x="f85" y="f84"/>
                  </a:cxn>
                  <a:cxn ang="f44">
                    <a:pos x="f81" y="f86"/>
                  </a:cxn>
                  <a:cxn ang="f44">
                    <a:pos x="f87" y="f84"/>
                  </a:cxn>
                  <a:cxn ang="f44">
                    <a:pos x="f77" y="f88"/>
                  </a:cxn>
                  <a:cxn ang="f44">
                    <a:pos x="f77" y="f78"/>
                  </a:cxn>
                </a:cxnLst>
                <a:rect l="f73" t="f76" r="f74" b="f75"/>
                <a:pathLst>
                  <a:path w="8" h="18">
                    <a:moveTo>
                      <a:pt x="f8" y="f5"/>
                    </a:moveTo>
                    <a:cubicBezTo>
                      <a:pt x="f9" y="f8"/>
                      <a:pt x="f8" y="f9"/>
                      <a:pt x="f10" y="f11"/>
                    </a:cubicBezTo>
                    <a:cubicBezTo>
                      <a:pt x="f9" y="f11"/>
                      <a:pt x="f12" y="f8"/>
                      <a:pt x="f11" y="f12"/>
                    </a:cubicBezTo>
                    <a:cubicBezTo>
                      <a:pt x="f11" y="f6"/>
                      <a:pt x="f11" y="f6"/>
                      <a:pt x="f12" y="f6"/>
                    </a:cubicBezTo>
                    <a:cubicBezTo>
                      <a:pt x="f12" y="f6"/>
                      <a:pt x="f12" y="f6"/>
                      <a:pt x="f6" y="f6"/>
                    </a:cubicBezTo>
                    <a:cubicBezTo>
                      <a:pt x="f6" y="f13"/>
                      <a:pt x="f11" y="f14"/>
                      <a:pt x="f11" y="f7"/>
                    </a:cubicBezTo>
                    <a:cubicBezTo>
                      <a:pt x="f10" y="f15"/>
                      <a:pt x="f16" y="f17"/>
                      <a:pt x="f9" y="f6"/>
                    </a:cubicBezTo>
                    <a:cubicBezTo>
                      <a:pt x="f10" y="f13"/>
                      <a:pt x="f8" y="f18"/>
                      <a:pt x="f8" y="f15"/>
                    </a:cubicBezTo>
                    <a:cubicBezTo>
                      <a:pt x="f5" y="f19"/>
                      <a:pt x="f5" y="f16"/>
                      <a:pt x="f8" y="f5"/>
                    </a:cubicBezTo>
                    <a:close/>
                  </a:path>
                </a:pathLst>
              </a:custGeom>
              <a:solidFill>
                <a:srgbClr val="842B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 151">
                <a:extLst>
                  <a:ext uri="{FF2B5EF4-FFF2-40B4-BE49-F238E27FC236}">
                    <a16:creationId xmlns:a16="http://schemas.microsoft.com/office/drawing/2014/main" id="{0A96033B-9CAD-632C-B5A6-FE1CC3CE2990}"/>
                  </a:ext>
                </a:extLst>
              </p:cNvPr>
              <p:cNvSpPr/>
              <p:nvPr/>
            </p:nvSpPr>
            <p:spPr>
              <a:xfrm>
                <a:off x="4178295" y="2130423"/>
                <a:ext cx="12064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0"/>
                  <a:gd name="f8" fmla="val 1"/>
                  <a:gd name="f9" fmla="val 8"/>
                  <a:gd name="f10" fmla="val 2"/>
                  <a:gd name="f11" fmla="val 16"/>
                  <a:gd name="f12" fmla="val 23"/>
                  <a:gd name="f13" fmla="val 3"/>
                  <a:gd name="f14" fmla="val 26"/>
                  <a:gd name="f15" fmla="val 4"/>
                  <a:gd name="f16" fmla="val 28"/>
                  <a:gd name="f17" fmla="val 5"/>
                  <a:gd name="f18" fmla="val 30"/>
                  <a:gd name="f19" fmla="val 6"/>
                  <a:gd name="f20" fmla="val 31"/>
                  <a:gd name="f21" fmla="val 7"/>
                  <a:gd name="f22" fmla="val 9"/>
                  <a:gd name="f23" fmla="val 29"/>
                  <a:gd name="f24" fmla="val 21"/>
                  <a:gd name="f25" fmla="val 12"/>
                  <a:gd name="f26" fmla="+- 0 0 -90"/>
                  <a:gd name="f27" fmla="*/ f3 1 32"/>
                  <a:gd name="f28" fmla="*/ f4 1 1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3 1 10"/>
                  <a:gd name="f37" fmla="*/ f34 1 32"/>
                  <a:gd name="f38" fmla="*/ 0 f34 1"/>
                  <a:gd name="f39" fmla="*/ 1 f33 1"/>
                  <a:gd name="f40" fmla="*/ 0 f33 1"/>
                  <a:gd name="f41" fmla="*/ 23 f34 1"/>
                  <a:gd name="f42" fmla="*/ 3 f33 1"/>
                  <a:gd name="f43" fmla="*/ 30 f34 1"/>
                  <a:gd name="f44" fmla="*/ 6 f33 1"/>
                  <a:gd name="f45" fmla="*/ 32 f34 1"/>
                  <a:gd name="f46" fmla="*/ 8 f33 1"/>
                  <a:gd name="f47" fmla="*/ 29 f34 1"/>
                  <a:gd name="f48" fmla="*/ 10 f33 1"/>
                  <a:gd name="f49" fmla="*/ 3 f34 1"/>
                  <a:gd name="f50" fmla="+- f35 0 f1"/>
                  <a:gd name="f51" fmla="*/ f38 1 32"/>
                  <a:gd name="f52" fmla="*/ f39 1 10"/>
                  <a:gd name="f53" fmla="*/ f40 1 10"/>
                  <a:gd name="f54" fmla="*/ f41 1 32"/>
                  <a:gd name="f55" fmla="*/ f42 1 10"/>
                  <a:gd name="f56" fmla="*/ f43 1 32"/>
                  <a:gd name="f57" fmla="*/ f44 1 10"/>
                  <a:gd name="f58" fmla="*/ f45 1 32"/>
                  <a:gd name="f59" fmla="*/ f46 1 10"/>
                  <a:gd name="f60" fmla="*/ f47 1 32"/>
                  <a:gd name="f61" fmla="*/ f48 1 10"/>
                  <a:gd name="f62" fmla="*/ f49 1 32"/>
                  <a:gd name="f63" fmla="*/ 0 1 f37"/>
                  <a:gd name="f64" fmla="*/ f30 1 f37"/>
                  <a:gd name="f65" fmla="*/ 0 1 f36"/>
                  <a:gd name="f66" fmla="*/ f31 1 f36"/>
                  <a:gd name="f67" fmla="*/ f51 1 f37"/>
                  <a:gd name="f68" fmla="*/ f52 1 f36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8 1"/>
                  <a:gd name="f86" fmla="*/ f70 f27 1"/>
                  <a:gd name="f87" fmla="*/ f71 f28 1"/>
                  <a:gd name="f88" fmla="*/ f72 f27 1"/>
                  <a:gd name="f89" fmla="*/ f73 f28 1"/>
                  <a:gd name="f90" fmla="*/ f74 f27 1"/>
                  <a:gd name="f91" fmla="*/ f75 f28 1"/>
                  <a:gd name="f92" fmla="*/ f76 f27 1"/>
                  <a:gd name="f93" fmla="*/ f77 f28 1"/>
                  <a:gd name="f94" fmla="*/ f78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3" y="f85"/>
                  </a:cxn>
                  <a:cxn ang="f50">
                    <a:pos x="f86" y="f87"/>
                  </a:cxn>
                  <a:cxn ang="f50">
                    <a:pos x="f88" y="f89"/>
                  </a:cxn>
                  <a:cxn ang="f50">
                    <a:pos x="f90" y="f91"/>
                  </a:cxn>
                  <a:cxn ang="f50">
                    <a:pos x="f92" y="f93"/>
                  </a:cxn>
                  <a:cxn ang="f50">
                    <a:pos x="f92" y="f93"/>
                  </a:cxn>
                  <a:cxn ang="f50">
                    <a:pos x="f94" y="f87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32" h="10">
                    <a:moveTo>
                      <a:pt x="f5" y="f8"/>
                    </a:moveTo>
                    <a:cubicBezTo>
                      <a:pt x="f5" y="f8"/>
                      <a:pt x="f5" y="f8"/>
                      <a:pt x="f5" y="f5"/>
                    </a:cubicBezTo>
                    <a:cubicBezTo>
                      <a:pt x="f9" y="f10"/>
                      <a:pt x="f11" y="f8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9"/>
                      <a:pt x="f6" y="f21"/>
                      <a:pt x="f6" y="f9"/>
                    </a:cubicBezTo>
                    <a:cubicBezTo>
                      <a:pt x="f6" y="f7"/>
                      <a:pt x="f18" y="f22"/>
                      <a:pt x="f23" y="f7"/>
                    </a:cubicBezTo>
                    <a:cubicBezTo>
                      <a:pt x="f23" y="f7"/>
                      <a:pt x="f23" y="f7"/>
                      <a:pt x="f23" y="f7"/>
                    </a:cubicBezTo>
                    <a:cubicBezTo>
                      <a:pt x="f24" y="f17"/>
                      <a:pt x="f25" y="f15"/>
                      <a:pt x="f13" y="f13"/>
                    </a:cubicBezTo>
                    <a:cubicBezTo>
                      <a:pt x="f10" y="f10"/>
                      <a:pt x="f8" y="f10"/>
                      <a:pt x="f5" y="f8"/>
                    </a:cubicBezTo>
                    <a:close/>
                  </a:path>
                </a:pathLst>
              </a:custGeom>
              <a:solidFill>
                <a:srgbClr val="6D3E4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 152">
                <a:extLst>
                  <a:ext uri="{FF2B5EF4-FFF2-40B4-BE49-F238E27FC236}">
                    <a16:creationId xmlns:a16="http://schemas.microsoft.com/office/drawing/2014/main" id="{BEB990D6-0F9C-4826-B944-67B2662C3C54}"/>
                  </a:ext>
                </a:extLst>
              </p:cNvPr>
              <p:cNvSpPr/>
              <p:nvPr/>
            </p:nvSpPr>
            <p:spPr>
              <a:xfrm>
                <a:off x="4538660" y="2349505"/>
                <a:ext cx="53977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3"/>
                  <a:gd name="f8" fmla="val 8"/>
                  <a:gd name="f9" fmla="val 3"/>
                  <a:gd name="f10" fmla="val 7"/>
                  <a:gd name="f11" fmla="val 5"/>
                  <a:gd name="f12" fmla="val 9"/>
                  <a:gd name="f13" fmla="val 10"/>
                  <a:gd name="f14" fmla="val 6"/>
                  <a:gd name="f15" fmla="val 12"/>
                  <a:gd name="f16" fmla="val 11"/>
                  <a:gd name="f17" fmla="val 4"/>
                  <a:gd name="f18" fmla="val 2"/>
                  <a:gd name="f19" fmla="+- 0 0 -90"/>
                  <a:gd name="f20" fmla="*/ f3 1 14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3"/>
                  <a:gd name="f31" fmla="*/ 8 f27 1"/>
                  <a:gd name="f32" fmla="*/ 3 f26 1"/>
                  <a:gd name="f33" fmla="*/ 10 f27 1"/>
                  <a:gd name="f34" fmla="*/ 6 f26 1"/>
                  <a:gd name="f35" fmla="*/ 14 f27 1"/>
                  <a:gd name="f36" fmla="*/ 12 f26 1"/>
                  <a:gd name="f37" fmla="*/ 13 f27 1"/>
                  <a:gd name="f38" fmla="*/ 13 f26 1"/>
                  <a:gd name="f39" fmla="*/ 5 f27 1"/>
                  <a:gd name="f40" fmla="*/ 7 f26 1"/>
                  <a:gd name="f41" fmla="*/ 0 f27 1"/>
                  <a:gd name="f42" fmla="*/ 2 f26 1"/>
                  <a:gd name="f43" fmla="+- f28 0 f1"/>
                  <a:gd name="f44" fmla="*/ f31 1 14"/>
                  <a:gd name="f45" fmla="*/ f32 1 13"/>
                  <a:gd name="f46" fmla="*/ f33 1 14"/>
                  <a:gd name="f47" fmla="*/ f34 1 13"/>
                  <a:gd name="f48" fmla="*/ f35 1 14"/>
                  <a:gd name="f49" fmla="*/ f36 1 13"/>
                  <a:gd name="f50" fmla="*/ f37 1 14"/>
                  <a:gd name="f51" fmla="*/ f38 1 13"/>
                  <a:gd name="f52" fmla="*/ f39 1 14"/>
                  <a:gd name="f53" fmla="*/ f40 1 13"/>
                  <a:gd name="f54" fmla="*/ f41 1 14"/>
                  <a:gd name="f55" fmla="*/ f42 1 13"/>
                  <a:gd name="f56" fmla="*/ 0 1 f29"/>
                  <a:gd name="f57" fmla="*/ f23 1 f29"/>
                  <a:gd name="f58" fmla="*/ 0 1 f30"/>
                  <a:gd name="f59" fmla="*/ f24 1 f30"/>
                  <a:gd name="f60" fmla="*/ f44 1 f29"/>
                  <a:gd name="f61" fmla="*/ f45 1 f30"/>
                  <a:gd name="f62" fmla="*/ f46 1 f29"/>
                  <a:gd name="f63" fmla="*/ f47 1 f30"/>
                  <a:gd name="f64" fmla="*/ f48 1 f29"/>
                  <a:gd name="f65" fmla="*/ f49 1 f30"/>
                  <a:gd name="f66" fmla="*/ f50 1 f29"/>
                  <a:gd name="f67" fmla="*/ f51 1 f30"/>
                  <a:gd name="f68" fmla="*/ f52 1 f29"/>
                  <a:gd name="f69" fmla="*/ f53 1 f30"/>
                  <a:gd name="f70" fmla="*/ f54 1 f29"/>
                  <a:gd name="f71" fmla="*/ f55 1 f30"/>
                  <a:gd name="f72" fmla="*/ f56 f20 1"/>
                  <a:gd name="f73" fmla="*/ f57 f20 1"/>
                  <a:gd name="f74" fmla="*/ f59 f21 1"/>
                  <a:gd name="f75" fmla="*/ f58 f21 1"/>
                  <a:gd name="f76" fmla="*/ f60 f20 1"/>
                  <a:gd name="f77" fmla="*/ f61 f21 1"/>
                  <a:gd name="f78" fmla="*/ f62 f20 1"/>
                  <a:gd name="f79" fmla="*/ f63 f21 1"/>
                  <a:gd name="f80" fmla="*/ f64 f20 1"/>
                  <a:gd name="f81" fmla="*/ f65 f21 1"/>
                  <a:gd name="f82" fmla="*/ f66 f20 1"/>
                  <a:gd name="f83" fmla="*/ f67 f21 1"/>
                  <a:gd name="f84" fmla="*/ f68 f20 1"/>
                  <a:gd name="f85" fmla="*/ f69 f21 1"/>
                  <a:gd name="f86" fmla="*/ f70 f20 1"/>
                  <a:gd name="f87" fmla="*/ f7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82" y="f83"/>
                  </a:cxn>
                  <a:cxn ang="f43">
                    <a:pos x="f84" y="f85"/>
                  </a:cxn>
                  <a:cxn ang="f43">
                    <a:pos x="f86" y="f87"/>
                  </a:cxn>
                  <a:cxn ang="f43">
                    <a:pos x="f76" y="f77"/>
                  </a:cxn>
                </a:cxnLst>
                <a:rect l="f72" t="f75" r="f73" b="f74"/>
                <a:pathLst>
                  <a:path w="14" h="13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8"/>
                      <a:pt x="f7" y="f13"/>
                      <a:pt x="f6" y="f15"/>
                    </a:cubicBezTo>
                    <a:cubicBezTo>
                      <a:pt x="f6" y="f7"/>
                      <a:pt x="f7" y="f7"/>
                      <a:pt x="f7" y="f7"/>
                    </a:cubicBezTo>
                    <a:cubicBezTo>
                      <a:pt x="f16" y="f16"/>
                      <a:pt x="f10" y="f16"/>
                      <a:pt x="f11" y="f10"/>
                    </a:cubicBezTo>
                    <a:cubicBezTo>
                      <a:pt x="f17" y="f11"/>
                      <a:pt x="f18" y="f17"/>
                      <a:pt x="f5" y="f18"/>
                    </a:cubicBezTo>
                    <a:cubicBezTo>
                      <a:pt x="f9" y="f5"/>
                      <a:pt x="f11" y="f18"/>
                      <a:pt x="f8" y="f9"/>
                    </a:cubicBezTo>
                    <a:close/>
                  </a:path>
                </a:pathLst>
              </a:custGeom>
              <a:solidFill>
                <a:srgbClr val="6D5F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 153">
                <a:extLst>
                  <a:ext uri="{FF2B5EF4-FFF2-40B4-BE49-F238E27FC236}">
                    <a16:creationId xmlns:a16="http://schemas.microsoft.com/office/drawing/2014/main" id="{7BFD0438-369E-9B07-D784-83987155E052}"/>
                  </a:ext>
                </a:extLst>
              </p:cNvPr>
              <p:cNvSpPr/>
              <p:nvPr/>
            </p:nvSpPr>
            <p:spPr>
              <a:xfrm>
                <a:off x="3613151" y="2932115"/>
                <a:ext cx="4921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1"/>
                  <a:gd name="f8" fmla="val 4"/>
                  <a:gd name="f9" fmla="val 12"/>
                  <a:gd name="f10" fmla="val 8"/>
                  <a:gd name="f11" fmla="val 10"/>
                  <a:gd name="f12" fmla="val 6"/>
                  <a:gd name="f13" fmla="val 9"/>
                  <a:gd name="f14" fmla="val 5"/>
                  <a:gd name="f15" fmla="val 3"/>
                  <a:gd name="f16" fmla="val 2"/>
                  <a:gd name="f17" fmla="val 1"/>
                  <a:gd name="f18" fmla="val 7"/>
                  <a:gd name="f19" fmla="+- 0 0 -90"/>
                  <a:gd name="f20" fmla="*/ f3 1 13"/>
                  <a:gd name="f21" fmla="*/ f4 1 11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3"/>
                  <a:gd name="f30" fmla="*/ f26 1 11"/>
                  <a:gd name="f31" fmla="*/ 13 f27 1"/>
                  <a:gd name="f32" fmla="*/ 4 f26 1"/>
                  <a:gd name="f33" fmla="*/ 10 f27 1"/>
                  <a:gd name="f34" fmla="*/ 6 f26 1"/>
                  <a:gd name="f35" fmla="*/ 9 f27 1"/>
                  <a:gd name="f36" fmla="*/ 4 f27 1"/>
                  <a:gd name="f37" fmla="*/ 10 f26 1"/>
                  <a:gd name="f38" fmla="*/ 2 f27 1"/>
                  <a:gd name="f39" fmla="*/ 7 f26 1"/>
                  <a:gd name="f40" fmla="*/ 3 f26 1"/>
                  <a:gd name="f41" fmla="+- f28 0 f1"/>
                  <a:gd name="f42" fmla="*/ f31 1 13"/>
                  <a:gd name="f43" fmla="*/ f32 1 11"/>
                  <a:gd name="f44" fmla="*/ f33 1 13"/>
                  <a:gd name="f45" fmla="*/ f34 1 11"/>
                  <a:gd name="f46" fmla="*/ f35 1 13"/>
                  <a:gd name="f47" fmla="*/ f36 1 13"/>
                  <a:gd name="f48" fmla="*/ f37 1 11"/>
                  <a:gd name="f49" fmla="*/ f38 1 13"/>
                  <a:gd name="f50" fmla="*/ f39 1 11"/>
                  <a:gd name="f51" fmla="*/ f40 1 11"/>
                  <a:gd name="f52" fmla="*/ 0 1 f29"/>
                  <a:gd name="f53" fmla="*/ f23 1 f29"/>
                  <a:gd name="f54" fmla="*/ 0 1 f30"/>
                  <a:gd name="f55" fmla="*/ f24 1 f30"/>
                  <a:gd name="f56" fmla="*/ f42 1 f29"/>
                  <a:gd name="f57" fmla="*/ f43 1 f30"/>
                  <a:gd name="f58" fmla="*/ f44 1 f29"/>
                  <a:gd name="f59" fmla="*/ f45 1 f30"/>
                  <a:gd name="f60" fmla="*/ f46 1 f29"/>
                  <a:gd name="f61" fmla="*/ f47 1 f29"/>
                  <a:gd name="f62" fmla="*/ f48 1 f30"/>
                  <a:gd name="f63" fmla="*/ f49 1 f29"/>
                  <a:gd name="f64" fmla="*/ f50 1 f30"/>
                  <a:gd name="f65" fmla="*/ f51 1 f30"/>
                  <a:gd name="f66" fmla="*/ f52 f20 1"/>
                  <a:gd name="f67" fmla="*/ f53 f20 1"/>
                  <a:gd name="f68" fmla="*/ f55 f21 1"/>
                  <a:gd name="f69" fmla="*/ f54 f21 1"/>
                  <a:gd name="f70" fmla="*/ f56 f20 1"/>
                  <a:gd name="f71" fmla="*/ f57 f21 1"/>
                  <a:gd name="f72" fmla="*/ f58 f20 1"/>
                  <a:gd name="f73" fmla="*/ f59 f21 1"/>
                  <a:gd name="f74" fmla="*/ f60 f20 1"/>
                  <a:gd name="f75" fmla="*/ f61 f20 1"/>
                  <a:gd name="f76" fmla="*/ f62 f21 1"/>
                  <a:gd name="f77" fmla="*/ f63 f20 1"/>
                  <a:gd name="f78" fmla="*/ f64 f21 1"/>
                  <a:gd name="f79" fmla="*/ f6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3"/>
                  </a:cxn>
                  <a:cxn ang="f41">
                    <a:pos x="f75" y="f76"/>
                  </a:cxn>
                  <a:cxn ang="f41">
                    <a:pos x="f77" y="f76"/>
                  </a:cxn>
                  <a:cxn ang="f41">
                    <a:pos x="f77" y="f78"/>
                  </a:cxn>
                  <a:cxn ang="f41">
                    <a:pos x="f74" y="f79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13" h="11">
                    <a:moveTo>
                      <a:pt x="f6" y="f8"/>
                    </a:moveTo>
                    <a:cubicBezTo>
                      <a:pt x="f9" y="f8"/>
                      <a:pt x="f6" y="f10"/>
                      <a:pt x="f11" y="f12"/>
                    </a:cubicBezTo>
                    <a:cubicBezTo>
                      <a:pt x="f13" y="f14"/>
                      <a:pt x="f13" y="f12"/>
                      <a:pt x="f13" y="f12"/>
                    </a:cubicBezTo>
                    <a:cubicBezTo>
                      <a:pt x="f13" y="f11"/>
                      <a:pt x="f10" y="f7"/>
                      <a:pt x="f8" y="f11"/>
                    </a:cubicBezTo>
                    <a:cubicBezTo>
                      <a:pt x="f8" y="f11"/>
                      <a:pt x="f15" y="f11"/>
                      <a:pt x="f16" y="f11"/>
                    </a:cubicBezTo>
                    <a:cubicBezTo>
                      <a:pt x="f17" y="f13"/>
                      <a:pt x="f5" y="f18"/>
                      <a:pt x="f16" y="f18"/>
                    </a:cubicBezTo>
                    <a:cubicBezTo>
                      <a:pt x="f14" y="f12"/>
                      <a:pt x="f12" y="f15"/>
                      <a:pt x="f13" y="f15"/>
                    </a:cubicBezTo>
                    <a:cubicBezTo>
                      <a:pt x="f7" y="f15"/>
                      <a:pt x="f9" y="f5"/>
                      <a:pt x="f6" y="f8"/>
                    </a:cubicBezTo>
                    <a:close/>
                  </a:path>
                </a:pathLst>
              </a:custGeom>
              <a:solidFill>
                <a:srgbClr val="652B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 154">
                <a:extLst>
                  <a:ext uri="{FF2B5EF4-FFF2-40B4-BE49-F238E27FC236}">
                    <a16:creationId xmlns:a16="http://schemas.microsoft.com/office/drawing/2014/main" id="{298A71D5-2305-7D6E-BCE1-8206F490E7DB}"/>
                  </a:ext>
                </a:extLst>
              </p:cNvPr>
              <p:cNvSpPr/>
              <p:nvPr/>
            </p:nvSpPr>
            <p:spPr>
              <a:xfrm>
                <a:off x="4441826" y="2352678"/>
                <a:ext cx="30166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26"/>
                  <a:gd name="f8" fmla="val 5"/>
                  <a:gd name="f9" fmla="val 4"/>
                  <a:gd name="f10" fmla="val 21"/>
                  <a:gd name="f11" fmla="val 7"/>
                  <a:gd name="f12" fmla="val 16"/>
                  <a:gd name="f13" fmla="val 11"/>
                  <a:gd name="f14" fmla="val 9"/>
                  <a:gd name="f15" fmla="val 6"/>
                  <a:gd name="f16" fmla="val 2"/>
                  <a:gd name="f17" fmla="val 3"/>
                  <a:gd name="f18" fmla="val 1"/>
                  <a:gd name="f19" fmla="val 10"/>
                  <a:gd name="f20" fmla="val 18"/>
                  <a:gd name="f21" fmla="+- 0 0 -90"/>
                  <a:gd name="f22" fmla="*/ f3 1 8"/>
                  <a:gd name="f23" fmla="*/ f4 1 2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8"/>
                  <a:gd name="f32" fmla="*/ f28 1 26"/>
                  <a:gd name="f33" fmla="*/ 5 f29 1"/>
                  <a:gd name="f34" fmla="*/ 26 f28 1"/>
                  <a:gd name="f35" fmla="*/ 11 f28 1"/>
                  <a:gd name="f36" fmla="*/ 2 f29 1"/>
                  <a:gd name="f37" fmla="*/ 4 f28 1"/>
                  <a:gd name="f38" fmla="*/ 1 f28 1"/>
                  <a:gd name="f39" fmla="*/ 3 f28 1"/>
                  <a:gd name="f40" fmla="+- f30 0 f1"/>
                  <a:gd name="f41" fmla="*/ f33 1 8"/>
                  <a:gd name="f42" fmla="*/ f34 1 26"/>
                  <a:gd name="f43" fmla="*/ f35 1 26"/>
                  <a:gd name="f44" fmla="*/ f36 1 8"/>
                  <a:gd name="f45" fmla="*/ f37 1 26"/>
                  <a:gd name="f46" fmla="*/ f38 1 26"/>
                  <a:gd name="f47" fmla="*/ f39 1 26"/>
                  <a:gd name="f48" fmla="*/ 0 1 f31"/>
                  <a:gd name="f49" fmla="*/ f25 1 f31"/>
                  <a:gd name="f50" fmla="*/ 0 1 f32"/>
                  <a:gd name="f51" fmla="*/ f26 1 f32"/>
                  <a:gd name="f52" fmla="*/ f41 1 f31"/>
                  <a:gd name="f53" fmla="*/ f42 1 f32"/>
                  <a:gd name="f54" fmla="*/ f43 1 f32"/>
                  <a:gd name="f55" fmla="*/ f44 1 f31"/>
                  <a:gd name="f56" fmla="*/ f45 1 f32"/>
                  <a:gd name="f57" fmla="*/ f46 1 f32"/>
                  <a:gd name="f58" fmla="*/ f47 1 f32"/>
                  <a:gd name="f59" fmla="*/ f48 f22 1"/>
                  <a:gd name="f60" fmla="*/ f49 f22 1"/>
                  <a:gd name="f61" fmla="*/ f51 f23 1"/>
                  <a:gd name="f62" fmla="*/ f50 f23 1"/>
                  <a:gd name="f63" fmla="*/ f52 f22 1"/>
                  <a:gd name="f64" fmla="*/ f53 f23 1"/>
                  <a:gd name="f65" fmla="*/ f54 f23 1"/>
                  <a:gd name="f66" fmla="*/ f55 f22 1"/>
                  <a:gd name="f67" fmla="*/ f56 f23 1"/>
                  <a:gd name="f68" fmla="*/ f57 f23 1"/>
                  <a:gd name="f69" fmla="*/ f58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3" y="f64"/>
                  </a:cxn>
                  <a:cxn ang="f40">
                    <a:pos x="f63" y="f65"/>
                  </a:cxn>
                  <a:cxn ang="f40">
                    <a:pos x="f66" y="f67"/>
                  </a:cxn>
                  <a:cxn ang="f40">
                    <a:pos x="f66" y="f68"/>
                  </a:cxn>
                  <a:cxn ang="f40">
                    <a:pos x="f63" y="f69"/>
                  </a:cxn>
                  <a:cxn ang="f40">
                    <a:pos x="f63" y="f64"/>
                  </a:cxn>
                </a:cxnLst>
                <a:rect l="f59" t="f62" r="f60" b="f61"/>
                <a:pathLst>
                  <a:path w="8" h="26">
                    <a:moveTo>
                      <a:pt x="f8" y="f7"/>
                    </a:moveTo>
                    <a:cubicBezTo>
                      <a:pt x="f9" y="f10"/>
                      <a:pt x="f11" y="f12"/>
                      <a:pt x="f8" y="f13"/>
                    </a:cubicBezTo>
                    <a:cubicBezTo>
                      <a:pt x="f9" y="f14"/>
                      <a:pt x="f9" y="f15"/>
                      <a:pt x="f16" y="f9"/>
                    </a:cubicBezTo>
                    <a:cubicBezTo>
                      <a:pt x="f16" y="f17"/>
                      <a:pt x="f5" y="f16"/>
                      <a:pt x="f16" y="f18"/>
                    </a:cubicBezTo>
                    <a:cubicBezTo>
                      <a:pt x="f9" y="f5"/>
                      <a:pt x="f8" y="f18"/>
                      <a:pt x="f8" y="f17"/>
                    </a:cubicBezTo>
                    <a:cubicBezTo>
                      <a:pt x="f6" y="f19"/>
                      <a:pt x="f6" y="f20"/>
                      <a:pt x="f8" y="f7"/>
                    </a:cubicBezTo>
                    <a:close/>
                  </a:path>
                </a:pathLst>
              </a:custGeom>
              <a:solidFill>
                <a:srgbClr val="703E4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155">
                <a:extLst>
                  <a:ext uri="{FF2B5EF4-FFF2-40B4-BE49-F238E27FC236}">
                    <a16:creationId xmlns:a16="http://schemas.microsoft.com/office/drawing/2014/main" id="{0E5515ED-166D-28CF-EC26-7E1840349443}"/>
                  </a:ext>
                </a:extLst>
              </p:cNvPr>
              <p:cNvSpPr/>
              <p:nvPr/>
            </p:nvSpPr>
            <p:spPr>
              <a:xfrm>
                <a:off x="3352803" y="2273298"/>
                <a:ext cx="46040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4"/>
                  <a:gd name="f9" fmla="val 10"/>
                  <a:gd name="f10" fmla="val 7"/>
                  <a:gd name="f11" fmla="val 6"/>
                  <a:gd name="f12" fmla="val 5"/>
                  <a:gd name="f13" fmla="val 8"/>
                  <a:gd name="f14" fmla="val 3"/>
                  <a:gd name="f15" fmla="val 1"/>
                  <a:gd name="f16" fmla="val 2"/>
                  <a:gd name="f17" fmla="+- 0 0 -90"/>
                  <a:gd name="f18" fmla="*/ f3 1 12"/>
                  <a:gd name="f19" fmla="*/ f4 1 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9"/>
                  <a:gd name="f29" fmla="*/ 12 f25 1"/>
                  <a:gd name="f30" fmla="*/ 4 f24 1"/>
                  <a:gd name="f31" fmla="*/ 4 f25 1"/>
                  <a:gd name="f32" fmla="*/ 8 f24 1"/>
                  <a:gd name="f33" fmla="*/ 1 f25 1"/>
                  <a:gd name="f34" fmla="*/ 7 f24 1"/>
                  <a:gd name="f35" fmla="*/ 2 f24 1"/>
                  <a:gd name="f36" fmla="*/ 5 f25 1"/>
                  <a:gd name="f37" fmla="*/ 10 f25 1"/>
                  <a:gd name="f38" fmla="*/ 0 f24 1"/>
                  <a:gd name="f39" fmla="+- f26 0 f1"/>
                  <a:gd name="f40" fmla="*/ f29 1 12"/>
                  <a:gd name="f41" fmla="*/ f30 1 9"/>
                  <a:gd name="f42" fmla="*/ f31 1 12"/>
                  <a:gd name="f43" fmla="*/ f32 1 9"/>
                  <a:gd name="f44" fmla="*/ f33 1 12"/>
                  <a:gd name="f45" fmla="*/ f34 1 9"/>
                  <a:gd name="f46" fmla="*/ f35 1 9"/>
                  <a:gd name="f47" fmla="*/ f36 1 12"/>
                  <a:gd name="f48" fmla="*/ f37 1 12"/>
                  <a:gd name="f49" fmla="*/ f38 1 9"/>
                  <a:gd name="f50" fmla="*/ 0 1 f27"/>
                  <a:gd name="f51" fmla="*/ f21 1 f27"/>
                  <a:gd name="f52" fmla="*/ 0 1 f28"/>
                  <a:gd name="f53" fmla="*/ f22 1 f28"/>
                  <a:gd name="f54" fmla="*/ f40 1 f27"/>
                  <a:gd name="f55" fmla="*/ f41 1 f28"/>
                  <a:gd name="f56" fmla="*/ f42 1 f27"/>
                  <a:gd name="f57" fmla="*/ f43 1 f28"/>
                  <a:gd name="f58" fmla="*/ f44 1 f27"/>
                  <a:gd name="f59" fmla="*/ f45 1 f28"/>
                  <a:gd name="f60" fmla="*/ f46 1 f28"/>
                  <a:gd name="f61" fmla="*/ f47 1 f27"/>
                  <a:gd name="f62" fmla="*/ f48 1 f27"/>
                  <a:gd name="f63" fmla="*/ f49 1 f28"/>
                  <a:gd name="f64" fmla="*/ f50 f18 1"/>
                  <a:gd name="f65" fmla="*/ f51 f18 1"/>
                  <a:gd name="f66" fmla="*/ f53 f19 1"/>
                  <a:gd name="f67" fmla="*/ f52 f19 1"/>
                  <a:gd name="f68" fmla="*/ f54 f18 1"/>
                  <a:gd name="f69" fmla="*/ f55 f19 1"/>
                  <a:gd name="f70" fmla="*/ f56 f18 1"/>
                  <a:gd name="f71" fmla="*/ f57 f19 1"/>
                  <a:gd name="f72" fmla="*/ f58 f18 1"/>
                  <a:gd name="f73" fmla="*/ f59 f19 1"/>
                  <a:gd name="f74" fmla="*/ f60 f19 1"/>
                  <a:gd name="f75" fmla="*/ f61 f18 1"/>
                  <a:gd name="f76" fmla="*/ f62 f18 1"/>
                  <a:gd name="f77" fmla="*/ f63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72" y="f73"/>
                  </a:cxn>
                  <a:cxn ang="f39">
                    <a:pos x="f72" y="f69"/>
                  </a:cxn>
                  <a:cxn ang="f39">
                    <a:pos x="f70" y="f74"/>
                  </a:cxn>
                  <a:cxn ang="f39">
                    <a:pos x="f75" y="f69"/>
                  </a:cxn>
                  <a:cxn ang="f39">
                    <a:pos x="f76" y="f77"/>
                  </a:cxn>
                  <a:cxn ang="f39">
                    <a:pos x="f68" y="f69"/>
                  </a:cxn>
                </a:cxnLst>
                <a:rect l="f64" t="f67" r="f65" b="f66"/>
                <a:pathLst>
                  <a:path w="12" h="9">
                    <a:moveTo>
                      <a:pt x="f6" y="f8"/>
                    </a:moveTo>
                    <a:cubicBezTo>
                      <a:pt x="f9" y="f10"/>
                      <a:pt x="f11" y="f12"/>
                      <a:pt x="f8" y="f13"/>
                    </a:cubicBezTo>
                    <a:cubicBezTo>
                      <a:pt x="f14" y="f7"/>
                      <a:pt x="f15" y="f13"/>
                      <a:pt x="f15" y="f10"/>
                    </a:cubicBezTo>
                    <a:cubicBezTo>
                      <a:pt x="f5" y="f11"/>
                      <a:pt x="f15" y="f12"/>
                      <a:pt x="f15" y="f8"/>
                    </a:cubicBezTo>
                    <a:cubicBezTo>
                      <a:pt x="f16" y="f16"/>
                      <a:pt x="f14" y="f15"/>
                      <a:pt x="f8" y="f16"/>
                    </a:cubicBezTo>
                    <a:cubicBezTo>
                      <a:pt x="f12" y="f16"/>
                      <a:pt x="f14" y="f8"/>
                      <a:pt x="f12" y="f8"/>
                    </a:cubicBezTo>
                    <a:cubicBezTo>
                      <a:pt x="f11" y="f14"/>
                      <a:pt x="f10" y="f5"/>
                      <a:pt x="f9" y="f5"/>
                    </a:cubicBezTo>
                    <a:cubicBezTo>
                      <a:pt x="f6" y="f5"/>
                      <a:pt x="f9" y="f14"/>
                      <a:pt x="f6" y="f8"/>
                    </a:cubicBezTo>
                    <a:close/>
                  </a:path>
                </a:pathLst>
              </a:custGeom>
              <a:solidFill>
                <a:srgbClr val="7E2A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 156">
                <a:extLst>
                  <a:ext uri="{FF2B5EF4-FFF2-40B4-BE49-F238E27FC236}">
                    <a16:creationId xmlns:a16="http://schemas.microsoft.com/office/drawing/2014/main" id="{1E980AA0-9436-4CDD-8757-63C6BBCC3956}"/>
                  </a:ext>
                </a:extLst>
              </p:cNvPr>
              <p:cNvSpPr/>
              <p:nvPr/>
            </p:nvSpPr>
            <p:spPr>
              <a:xfrm>
                <a:off x="4335463" y="2146297"/>
                <a:ext cx="10636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5"/>
                  <a:gd name="f8" fmla="val 21"/>
                  <a:gd name="f9" fmla="val 2"/>
                  <a:gd name="f10" fmla="val 23"/>
                  <a:gd name="f11" fmla="val 4"/>
                  <a:gd name="f12" fmla="val 26"/>
                  <a:gd name="f13" fmla="val 24"/>
                  <a:gd name="f14" fmla="val 22"/>
                  <a:gd name="f15" fmla="val 18"/>
                  <a:gd name="f16" fmla="val 15"/>
                  <a:gd name="f17" fmla="val 3"/>
                  <a:gd name="f18" fmla="val 11"/>
                  <a:gd name="f19" fmla="val 8"/>
                  <a:gd name="f20" fmla="val 7"/>
                  <a:gd name="f21" fmla="val 1"/>
                  <a:gd name="f22" fmla="val 14"/>
                  <a:gd name="f23" fmla="+- 0 0 -90"/>
                  <a:gd name="f24" fmla="*/ f3 1 28"/>
                  <a:gd name="f25" fmla="*/ f4 1 5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0 1 5"/>
                  <a:gd name="f34" fmla="*/ f31 1 28"/>
                  <a:gd name="f35" fmla="*/ 21 f31 1"/>
                  <a:gd name="f36" fmla="*/ 2 f30 1"/>
                  <a:gd name="f37" fmla="*/ 28 f31 1"/>
                  <a:gd name="f38" fmla="*/ 4 f30 1"/>
                  <a:gd name="f39" fmla="*/ 22 f31 1"/>
                  <a:gd name="f40" fmla="*/ 11 f31 1"/>
                  <a:gd name="f41" fmla="*/ 5 f30 1"/>
                  <a:gd name="f42" fmla="*/ 0 f31 1"/>
                  <a:gd name="f43" fmla="*/ 0 f30 1"/>
                  <a:gd name="f44" fmla="+- f32 0 f1"/>
                  <a:gd name="f45" fmla="*/ f35 1 28"/>
                  <a:gd name="f46" fmla="*/ f36 1 5"/>
                  <a:gd name="f47" fmla="*/ f37 1 28"/>
                  <a:gd name="f48" fmla="*/ f38 1 5"/>
                  <a:gd name="f49" fmla="*/ f39 1 28"/>
                  <a:gd name="f50" fmla="*/ f40 1 28"/>
                  <a:gd name="f51" fmla="*/ f41 1 5"/>
                  <a:gd name="f52" fmla="*/ f42 1 28"/>
                  <a:gd name="f53" fmla="*/ f43 1 5"/>
                  <a:gd name="f54" fmla="*/ 0 1 f34"/>
                  <a:gd name="f55" fmla="*/ f27 1 f34"/>
                  <a:gd name="f56" fmla="*/ 0 1 f33"/>
                  <a:gd name="f57" fmla="*/ f28 1 f33"/>
                  <a:gd name="f58" fmla="*/ f45 1 f34"/>
                  <a:gd name="f59" fmla="*/ f46 1 f33"/>
                  <a:gd name="f60" fmla="*/ f47 1 f34"/>
                  <a:gd name="f61" fmla="*/ f48 1 f33"/>
                  <a:gd name="f62" fmla="*/ f49 1 f34"/>
                  <a:gd name="f63" fmla="*/ f50 1 f34"/>
                  <a:gd name="f64" fmla="*/ f51 1 f33"/>
                  <a:gd name="f65" fmla="*/ f52 1 f34"/>
                  <a:gd name="f66" fmla="*/ f53 1 f33"/>
                  <a:gd name="f67" fmla="*/ f54 f24 1"/>
                  <a:gd name="f68" fmla="*/ f55 f24 1"/>
                  <a:gd name="f69" fmla="*/ f57 f25 1"/>
                  <a:gd name="f70" fmla="*/ f56 f25 1"/>
                  <a:gd name="f71" fmla="*/ f58 f24 1"/>
                  <a:gd name="f72" fmla="*/ f59 f25 1"/>
                  <a:gd name="f73" fmla="*/ f60 f24 1"/>
                  <a:gd name="f74" fmla="*/ f61 f25 1"/>
                  <a:gd name="f75" fmla="*/ f62 f24 1"/>
                  <a:gd name="f76" fmla="*/ f63 f24 1"/>
                  <a:gd name="f77" fmla="*/ f64 f25 1"/>
                  <a:gd name="f78" fmla="*/ f65 f24 1"/>
                  <a:gd name="f79" fmla="*/ f6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4"/>
                  </a:cxn>
                  <a:cxn ang="f44">
                    <a:pos x="f76" y="f77"/>
                  </a:cxn>
                  <a:cxn ang="f44">
                    <a:pos x="f78" y="f79"/>
                  </a:cxn>
                  <a:cxn ang="f44">
                    <a:pos x="f71" y="f72"/>
                  </a:cxn>
                </a:cxnLst>
                <a:rect l="f67" t="f70" r="f68" b="f69"/>
                <a:pathLst>
                  <a:path w="28" h="5">
                    <a:moveTo>
                      <a:pt x="f8" y="f9"/>
                    </a:moveTo>
                    <a:cubicBezTo>
                      <a:pt x="f10" y="f11"/>
                      <a:pt x="f12" y="f9"/>
                      <a:pt x="f6" y="f11"/>
                    </a:cubicBezTo>
                    <a:cubicBezTo>
                      <a:pt x="f12" y="f7"/>
                      <a:pt x="f13" y="f11"/>
                      <a:pt x="f14" y="f11"/>
                    </a:cubicBezTo>
                    <a:cubicBezTo>
                      <a:pt x="f15" y="f11"/>
                      <a:pt x="f16" y="f17"/>
                      <a:pt x="f18" y="f7"/>
                    </a:cubicBezTo>
                    <a:cubicBezTo>
                      <a:pt x="f19" y="f17"/>
                      <a:pt x="f11" y="f9"/>
                      <a:pt x="f5" y="f5"/>
                    </a:cubicBezTo>
                    <a:cubicBezTo>
                      <a:pt x="f20" y="f21"/>
                      <a:pt x="f22" y="f9"/>
                      <a:pt x="f8" y="f9"/>
                    </a:cubicBezTo>
                    <a:close/>
                  </a:path>
                </a:pathLst>
              </a:custGeom>
              <a:solidFill>
                <a:srgbClr val="4617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157">
                <a:extLst>
                  <a:ext uri="{FF2B5EF4-FFF2-40B4-BE49-F238E27FC236}">
                    <a16:creationId xmlns:a16="http://schemas.microsoft.com/office/drawing/2014/main" id="{17FCF182-69E5-12C5-C210-79D3CCD4B8A7}"/>
                  </a:ext>
                </a:extLst>
              </p:cNvPr>
              <p:cNvSpPr/>
              <p:nvPr/>
            </p:nvSpPr>
            <p:spPr>
              <a:xfrm>
                <a:off x="3292470" y="2297109"/>
                <a:ext cx="3016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5"/>
                  <a:gd name="f8" fmla="val 3"/>
                  <a:gd name="f9" fmla="val 4"/>
                  <a:gd name="f10" fmla="val 5"/>
                  <a:gd name="f11" fmla="val 9"/>
                  <a:gd name="f12" fmla="val 6"/>
                  <a:gd name="f13" fmla="val 12"/>
                  <a:gd name="f14" fmla="val 14"/>
                  <a:gd name="f15" fmla="val 11"/>
                  <a:gd name="f16" fmla="val 7"/>
                  <a:gd name="f17" fmla="val 2"/>
                  <a:gd name="f18" fmla="val 1"/>
                  <a:gd name="f19" fmla="+- 0 0 -90"/>
                  <a:gd name="f20" fmla="*/ f3 1 8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8"/>
                  <a:gd name="f30" fmla="*/ f26 1 15"/>
                  <a:gd name="f31" fmla="*/ 8 f27 1"/>
                  <a:gd name="f32" fmla="*/ 3 f26 1"/>
                  <a:gd name="f33" fmla="*/ 6 f27 1"/>
                  <a:gd name="f34" fmla="*/ 12 f26 1"/>
                  <a:gd name="f35" fmla="*/ 3 f27 1"/>
                  <a:gd name="f36" fmla="*/ 14 f26 1"/>
                  <a:gd name="f37" fmla="*/ 0 f27 1"/>
                  <a:gd name="f38" fmla="*/ 7 f26 1"/>
                  <a:gd name="f39" fmla="*/ 4 f27 1"/>
                  <a:gd name="f40" fmla="*/ 1 f26 1"/>
                  <a:gd name="f41" fmla="+- f28 0 f1"/>
                  <a:gd name="f42" fmla="*/ f31 1 8"/>
                  <a:gd name="f43" fmla="*/ f32 1 15"/>
                  <a:gd name="f44" fmla="*/ f33 1 8"/>
                  <a:gd name="f45" fmla="*/ f34 1 15"/>
                  <a:gd name="f46" fmla="*/ f35 1 8"/>
                  <a:gd name="f47" fmla="*/ f36 1 15"/>
                  <a:gd name="f48" fmla="*/ f37 1 8"/>
                  <a:gd name="f49" fmla="*/ f38 1 15"/>
                  <a:gd name="f50" fmla="*/ f39 1 8"/>
                  <a:gd name="f51" fmla="*/ f40 1 15"/>
                  <a:gd name="f52" fmla="*/ 0 1 f29"/>
                  <a:gd name="f53" fmla="*/ f23 1 f29"/>
                  <a:gd name="f54" fmla="*/ 0 1 f30"/>
                  <a:gd name="f55" fmla="*/ f24 1 f30"/>
                  <a:gd name="f56" fmla="*/ f42 1 f29"/>
                  <a:gd name="f57" fmla="*/ f43 1 f30"/>
                  <a:gd name="f58" fmla="*/ f44 1 f29"/>
                  <a:gd name="f59" fmla="*/ f45 1 f30"/>
                  <a:gd name="f60" fmla="*/ f46 1 f29"/>
                  <a:gd name="f61" fmla="*/ f47 1 f30"/>
                  <a:gd name="f62" fmla="*/ f48 1 f29"/>
                  <a:gd name="f63" fmla="*/ f49 1 f30"/>
                  <a:gd name="f64" fmla="*/ f50 1 f29"/>
                  <a:gd name="f65" fmla="*/ f51 1 f30"/>
                  <a:gd name="f66" fmla="*/ f52 f20 1"/>
                  <a:gd name="f67" fmla="*/ f53 f20 1"/>
                  <a:gd name="f68" fmla="*/ f55 f21 1"/>
                  <a:gd name="f69" fmla="*/ f54 f21 1"/>
                  <a:gd name="f70" fmla="*/ f56 f20 1"/>
                  <a:gd name="f71" fmla="*/ f57 f21 1"/>
                  <a:gd name="f72" fmla="*/ f58 f20 1"/>
                  <a:gd name="f73" fmla="*/ f59 f21 1"/>
                  <a:gd name="f74" fmla="*/ f60 f20 1"/>
                  <a:gd name="f75" fmla="*/ f61 f21 1"/>
                  <a:gd name="f76" fmla="*/ f62 f20 1"/>
                  <a:gd name="f77" fmla="*/ f63 f21 1"/>
                  <a:gd name="f78" fmla="*/ f64 f20 1"/>
                  <a:gd name="f79" fmla="*/ f6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8" h="15">
                    <a:moveTo>
                      <a:pt x="f6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2" y="f14"/>
                      <a:pt x="f10" y="f7"/>
                      <a:pt x="f8" y="f14"/>
                    </a:cubicBezTo>
                    <a:cubicBezTo>
                      <a:pt x="f9" y="f15"/>
                      <a:pt x="f8" y="f6"/>
                      <a:pt x="f5" y="f16"/>
                    </a:cubicBezTo>
                    <a:cubicBezTo>
                      <a:pt x="f5" y="f8"/>
                      <a:pt x="f17" y="f17"/>
                      <a:pt x="f9" y="f18"/>
                    </a:cubicBezTo>
                    <a:cubicBezTo>
                      <a:pt x="f12" y="f18"/>
                      <a:pt x="f6" y="f5"/>
                      <a:pt x="f6" y="f8"/>
                    </a:cubicBezTo>
                    <a:close/>
                  </a:path>
                </a:pathLst>
              </a:custGeom>
              <a:solidFill>
                <a:srgbClr val="782A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158">
                <a:extLst>
                  <a:ext uri="{FF2B5EF4-FFF2-40B4-BE49-F238E27FC236}">
                    <a16:creationId xmlns:a16="http://schemas.microsoft.com/office/drawing/2014/main" id="{692D0527-BA35-B1C6-83FA-04F3D7D4771A}"/>
                  </a:ext>
                </a:extLst>
              </p:cNvPr>
              <p:cNvSpPr/>
              <p:nvPr/>
            </p:nvSpPr>
            <p:spPr>
              <a:xfrm>
                <a:off x="3440109" y="2314574"/>
                <a:ext cx="30166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4"/>
                  <a:gd name="f8" fmla="val 5"/>
                  <a:gd name="f9" fmla="val 12"/>
                  <a:gd name="f10" fmla="val 11"/>
                  <a:gd name="f11" fmla="val 10"/>
                  <a:gd name="f12" fmla="val 4"/>
                  <a:gd name="f13" fmla="val 3"/>
                  <a:gd name="f14" fmla="val 13"/>
                  <a:gd name="f15" fmla="val 2"/>
                  <a:gd name="f16" fmla="val 1"/>
                  <a:gd name="f17" fmla="val 7"/>
                  <a:gd name="f18" fmla="val 6"/>
                  <a:gd name="f19" fmla="+- 0 0 -90"/>
                  <a:gd name="f20" fmla="*/ f3 1 8"/>
                  <a:gd name="f21" fmla="*/ f4 1 14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8"/>
                  <a:gd name="f30" fmla="*/ f26 1 14"/>
                  <a:gd name="f31" fmla="*/ 5 f27 1"/>
                  <a:gd name="f32" fmla="*/ 12 f26 1"/>
                  <a:gd name="f33" fmla="*/ 4 f27 1"/>
                  <a:gd name="f34" fmla="*/ 10 f26 1"/>
                  <a:gd name="f35" fmla="*/ 2 f27 1"/>
                  <a:gd name="f36" fmla="*/ 14 f26 1"/>
                  <a:gd name="f37" fmla="*/ 0 f27 1"/>
                  <a:gd name="f38" fmla="*/ 7 f26 1"/>
                  <a:gd name="f39" fmla="*/ 6 f27 1"/>
                  <a:gd name="f40" fmla="*/ 0 f26 1"/>
                  <a:gd name="f41" fmla="*/ 8 f27 1"/>
                  <a:gd name="f42" fmla="*/ 5 f26 1"/>
                  <a:gd name="f43" fmla="*/ 6 f26 1"/>
                  <a:gd name="f44" fmla="*/ 7 f27 1"/>
                  <a:gd name="f45" fmla="+- f28 0 f1"/>
                  <a:gd name="f46" fmla="*/ f31 1 8"/>
                  <a:gd name="f47" fmla="*/ f32 1 14"/>
                  <a:gd name="f48" fmla="*/ f33 1 8"/>
                  <a:gd name="f49" fmla="*/ f34 1 14"/>
                  <a:gd name="f50" fmla="*/ f35 1 8"/>
                  <a:gd name="f51" fmla="*/ f36 1 14"/>
                  <a:gd name="f52" fmla="*/ f37 1 8"/>
                  <a:gd name="f53" fmla="*/ f38 1 14"/>
                  <a:gd name="f54" fmla="*/ f39 1 8"/>
                  <a:gd name="f55" fmla="*/ f40 1 14"/>
                  <a:gd name="f56" fmla="*/ f41 1 8"/>
                  <a:gd name="f57" fmla="*/ f42 1 14"/>
                  <a:gd name="f58" fmla="*/ f43 1 14"/>
                  <a:gd name="f59" fmla="*/ f44 1 8"/>
                  <a:gd name="f60" fmla="*/ 0 1 f29"/>
                  <a:gd name="f61" fmla="*/ f23 1 f29"/>
                  <a:gd name="f62" fmla="*/ 0 1 f30"/>
                  <a:gd name="f63" fmla="*/ f24 1 f30"/>
                  <a:gd name="f64" fmla="*/ f46 1 f29"/>
                  <a:gd name="f65" fmla="*/ f47 1 f30"/>
                  <a:gd name="f66" fmla="*/ f48 1 f29"/>
                  <a:gd name="f67" fmla="*/ f49 1 f30"/>
                  <a:gd name="f68" fmla="*/ f50 1 f29"/>
                  <a:gd name="f69" fmla="*/ f51 1 f30"/>
                  <a:gd name="f70" fmla="*/ f52 1 f29"/>
                  <a:gd name="f71" fmla="*/ f53 1 f30"/>
                  <a:gd name="f72" fmla="*/ f54 1 f29"/>
                  <a:gd name="f73" fmla="*/ f55 1 f30"/>
                  <a:gd name="f74" fmla="*/ f56 1 f29"/>
                  <a:gd name="f75" fmla="*/ f57 1 f30"/>
                  <a:gd name="f76" fmla="*/ f58 1 f30"/>
                  <a:gd name="f77" fmla="*/ f59 1 f29"/>
                  <a:gd name="f78" fmla="*/ f60 f20 1"/>
                  <a:gd name="f79" fmla="*/ f61 f20 1"/>
                  <a:gd name="f80" fmla="*/ f63 f21 1"/>
                  <a:gd name="f81" fmla="*/ f62 f21 1"/>
                  <a:gd name="f82" fmla="*/ f64 f20 1"/>
                  <a:gd name="f83" fmla="*/ f65 f21 1"/>
                  <a:gd name="f84" fmla="*/ f66 f20 1"/>
                  <a:gd name="f85" fmla="*/ f67 f21 1"/>
                  <a:gd name="f86" fmla="*/ f68 f20 1"/>
                  <a:gd name="f87" fmla="*/ f69 f21 1"/>
                  <a:gd name="f88" fmla="*/ f70 f20 1"/>
                  <a:gd name="f89" fmla="*/ f71 f21 1"/>
                  <a:gd name="f90" fmla="*/ f72 f20 1"/>
                  <a:gd name="f91" fmla="*/ f73 f21 1"/>
                  <a:gd name="f92" fmla="*/ f74 f20 1"/>
                  <a:gd name="f93" fmla="*/ f75 f21 1"/>
                  <a:gd name="f94" fmla="*/ f76 f21 1"/>
                  <a:gd name="f95" fmla="*/ f7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4" y="f83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90" y="f91"/>
                  </a:cxn>
                  <a:cxn ang="f45">
                    <a:pos x="f92" y="f93"/>
                  </a:cxn>
                  <a:cxn ang="f45">
                    <a:pos x="f92" y="f94"/>
                  </a:cxn>
                  <a:cxn ang="f45">
                    <a:pos x="f95" y="f85"/>
                  </a:cxn>
                  <a:cxn ang="f45">
                    <a:pos x="f82" y="f83"/>
                  </a:cxn>
                </a:cxnLst>
                <a:rect l="f78" t="f81" r="f79" b="f80"/>
                <a:pathLst>
                  <a:path w="8" h="14">
                    <a:moveTo>
                      <a:pt x="f8" y="f9"/>
                    </a:moveTo>
                    <a:cubicBezTo>
                      <a:pt x="f8" y="f10"/>
                      <a:pt x="f8" y="f11"/>
                      <a:pt x="f12" y="f11"/>
                    </a:cubicBezTo>
                    <a:cubicBezTo>
                      <a:pt x="f13" y="f11"/>
                      <a:pt x="f12" y="f10"/>
                      <a:pt x="f12" y="f9"/>
                    </a:cubicBezTo>
                    <a:cubicBezTo>
                      <a:pt x="f12" y="f9"/>
                      <a:pt x="f12" y="f14"/>
                      <a:pt x="f15" y="f7"/>
                    </a:cubicBezTo>
                    <a:cubicBezTo>
                      <a:pt x="f16" y="f9"/>
                      <a:pt x="f5" y="f11"/>
                      <a:pt x="f5" y="f17"/>
                    </a:cubicBezTo>
                    <a:cubicBezTo>
                      <a:pt x="f15" y="f8"/>
                      <a:pt x="f13" y="f15"/>
                      <a:pt x="f18" y="f5"/>
                    </a:cubicBezTo>
                    <a:cubicBezTo>
                      <a:pt x="f6" y="f16"/>
                      <a:pt x="f6" y="f13"/>
                      <a:pt x="f6" y="f8"/>
                    </a:cubicBezTo>
                    <a:cubicBezTo>
                      <a:pt x="f6" y="f8"/>
                      <a:pt x="f6" y="f18"/>
                      <a:pt x="f6" y="f18"/>
                    </a:cubicBezTo>
                    <a:cubicBezTo>
                      <a:pt x="f17" y="f17"/>
                      <a:pt x="f17" y="f6"/>
                      <a:pt x="f17" y="f11"/>
                    </a:cubicBezTo>
                    <a:cubicBezTo>
                      <a:pt x="f17" y="f10"/>
                      <a:pt x="f17" y="f9"/>
                      <a:pt x="f8" y="f9"/>
                    </a:cubicBezTo>
                    <a:close/>
                  </a:path>
                </a:pathLst>
              </a:custGeom>
              <a:solidFill>
                <a:srgbClr val="C24E4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 159">
                <a:extLst>
                  <a:ext uri="{FF2B5EF4-FFF2-40B4-BE49-F238E27FC236}">
                    <a16:creationId xmlns:a16="http://schemas.microsoft.com/office/drawing/2014/main" id="{9251CDD7-BCCC-DF0E-7B96-B7315626997C}"/>
                  </a:ext>
                </a:extLst>
              </p:cNvPr>
              <p:cNvSpPr/>
              <p:nvPr/>
            </p:nvSpPr>
            <p:spPr>
              <a:xfrm>
                <a:off x="4313233" y="1751011"/>
                <a:ext cx="52385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7"/>
                  <a:gd name="f8" fmla="val 1"/>
                  <a:gd name="f9" fmla="val 10"/>
                  <a:gd name="f10" fmla="val 11"/>
                  <a:gd name="f11" fmla="val 5"/>
                  <a:gd name="f12" fmla="val 13"/>
                  <a:gd name="f13" fmla="val 6"/>
                  <a:gd name="f14" fmla="val 3"/>
                  <a:gd name="f15" fmla="val 4"/>
                  <a:gd name="f16" fmla="val 2"/>
                  <a:gd name="f17" fmla="+- 0 0 -90"/>
                  <a:gd name="f18" fmla="*/ f3 1 14"/>
                  <a:gd name="f19" fmla="*/ f4 1 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7"/>
                  <a:gd name="f29" fmla="*/ 7 f25 1"/>
                  <a:gd name="f30" fmla="*/ 1 f24 1"/>
                  <a:gd name="f31" fmla="*/ 14 f25 1"/>
                  <a:gd name="f32" fmla="*/ 5 f24 1"/>
                  <a:gd name="f33" fmla="*/ 7 f24 1"/>
                  <a:gd name="f34" fmla="*/ 3 f25 1"/>
                  <a:gd name="f35" fmla="*/ 4 f24 1"/>
                  <a:gd name="f36" fmla="*/ 1 f25 1"/>
                  <a:gd name="f37" fmla="*/ 2 f24 1"/>
                  <a:gd name="f38" fmla="*/ 5 f25 1"/>
                  <a:gd name="f39" fmla="*/ 0 f24 1"/>
                  <a:gd name="f40" fmla="+- f26 0 f1"/>
                  <a:gd name="f41" fmla="*/ f29 1 14"/>
                  <a:gd name="f42" fmla="*/ f30 1 7"/>
                  <a:gd name="f43" fmla="*/ f31 1 14"/>
                  <a:gd name="f44" fmla="*/ f32 1 7"/>
                  <a:gd name="f45" fmla="*/ f33 1 7"/>
                  <a:gd name="f46" fmla="*/ f34 1 14"/>
                  <a:gd name="f47" fmla="*/ f35 1 7"/>
                  <a:gd name="f48" fmla="*/ f36 1 14"/>
                  <a:gd name="f49" fmla="*/ f37 1 7"/>
                  <a:gd name="f50" fmla="*/ f38 1 14"/>
                  <a:gd name="f51" fmla="*/ f39 1 7"/>
                  <a:gd name="f52" fmla="*/ 0 1 f27"/>
                  <a:gd name="f53" fmla="*/ f21 1 f27"/>
                  <a:gd name="f54" fmla="*/ 0 1 f28"/>
                  <a:gd name="f55" fmla="*/ f22 1 f28"/>
                  <a:gd name="f56" fmla="*/ f41 1 f27"/>
                  <a:gd name="f57" fmla="*/ f42 1 f28"/>
                  <a:gd name="f58" fmla="*/ f43 1 f27"/>
                  <a:gd name="f59" fmla="*/ f44 1 f28"/>
                  <a:gd name="f60" fmla="*/ f45 1 f28"/>
                  <a:gd name="f61" fmla="*/ f46 1 f27"/>
                  <a:gd name="f62" fmla="*/ f47 1 f28"/>
                  <a:gd name="f63" fmla="*/ f48 1 f27"/>
                  <a:gd name="f64" fmla="*/ f49 1 f28"/>
                  <a:gd name="f65" fmla="*/ f50 1 f27"/>
                  <a:gd name="f66" fmla="*/ f51 1 f28"/>
                  <a:gd name="f67" fmla="*/ f52 f18 1"/>
                  <a:gd name="f68" fmla="*/ f53 f18 1"/>
                  <a:gd name="f69" fmla="*/ f55 f19 1"/>
                  <a:gd name="f70" fmla="*/ f54 f19 1"/>
                  <a:gd name="f71" fmla="*/ f56 f18 1"/>
                  <a:gd name="f72" fmla="*/ f57 f19 1"/>
                  <a:gd name="f73" fmla="*/ f58 f18 1"/>
                  <a:gd name="f74" fmla="*/ f59 f19 1"/>
                  <a:gd name="f75" fmla="*/ f60 f19 1"/>
                  <a:gd name="f76" fmla="*/ f61 f18 1"/>
                  <a:gd name="f77" fmla="*/ f62 f19 1"/>
                  <a:gd name="f78" fmla="*/ f63 f18 1"/>
                  <a:gd name="f79" fmla="*/ f64 f19 1"/>
                  <a:gd name="f80" fmla="*/ f65 f18 1"/>
                  <a:gd name="f81" fmla="*/ f66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3" y="f75"/>
                  </a:cxn>
                  <a:cxn ang="f40">
                    <a:pos x="f76" y="f77"/>
                  </a:cxn>
                  <a:cxn ang="f40">
                    <a:pos x="f78" y="f79"/>
                  </a:cxn>
                  <a:cxn ang="f40">
                    <a:pos x="f80" y="f81"/>
                  </a:cxn>
                  <a:cxn ang="f40">
                    <a:pos x="f71" y="f72"/>
                  </a:cxn>
                </a:cxnLst>
                <a:rect l="f67" t="f70" r="f68" b="f69"/>
                <a:pathLst>
                  <a:path w="14" h="7">
                    <a:moveTo>
                      <a:pt x="f7" y="f8"/>
                    </a:moveTo>
                    <a:cubicBezTo>
                      <a:pt x="f9" y="f8"/>
                      <a:pt x="f10" y="f11"/>
                      <a:pt x="f6" y="f11"/>
                    </a:cubicBezTo>
                    <a:cubicBezTo>
                      <a:pt x="f12" y="f11"/>
                      <a:pt x="f12" y="f13"/>
                      <a:pt x="f6" y="f7"/>
                    </a:cubicBezTo>
                    <a:cubicBezTo>
                      <a:pt x="f9" y="f7"/>
                      <a:pt x="f7" y="f11"/>
                      <a:pt x="f14" y="f15"/>
                    </a:cubicBezTo>
                    <a:cubicBezTo>
                      <a:pt x="f14" y="f15"/>
                      <a:pt x="f5" y="f15"/>
                      <a:pt x="f8" y="f16"/>
                    </a:cubicBezTo>
                    <a:cubicBezTo>
                      <a:pt x="f8" y="f5"/>
                      <a:pt x="f14" y="f5"/>
                      <a:pt x="f11" y="f5"/>
                    </a:cubicBezTo>
                    <a:cubicBezTo>
                      <a:pt x="f11" y="f5"/>
                      <a:pt x="f13" y="f8"/>
                      <a:pt x="f7" y="f8"/>
                    </a:cubicBezTo>
                    <a:close/>
                  </a:path>
                </a:pathLst>
              </a:custGeom>
              <a:solidFill>
                <a:srgbClr val="8C2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160">
                <a:extLst>
                  <a:ext uri="{FF2B5EF4-FFF2-40B4-BE49-F238E27FC236}">
                    <a16:creationId xmlns:a16="http://schemas.microsoft.com/office/drawing/2014/main" id="{F3B47317-BFC2-831B-5747-96471BA76F58}"/>
                  </a:ext>
                </a:extLst>
              </p:cNvPr>
              <p:cNvSpPr/>
              <p:nvPr/>
            </p:nvSpPr>
            <p:spPr>
              <a:xfrm>
                <a:off x="4329107" y="2116141"/>
                <a:ext cx="74615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8"/>
                  <a:gd name="f8" fmla="val 7"/>
                  <a:gd name="f9" fmla="val 2"/>
                  <a:gd name="f10" fmla="val 13"/>
                  <a:gd name="f11" fmla="val 5"/>
                  <a:gd name="f12" fmla="val 18"/>
                  <a:gd name="f13" fmla="val 16"/>
                  <a:gd name="f14" fmla="val 6"/>
                  <a:gd name="f15" fmla="val 15"/>
                  <a:gd name="f16" fmla="val 11"/>
                  <a:gd name="f17" fmla="val 14"/>
                  <a:gd name="f18" fmla="val 10"/>
                  <a:gd name="f19" fmla="val 3"/>
                  <a:gd name="f20" fmla="val 1"/>
                  <a:gd name="f21" fmla="+- 0 0 -90"/>
                  <a:gd name="f22" fmla="*/ f3 1 20"/>
                  <a:gd name="f23" fmla="*/ f4 1 8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8 1 8"/>
                  <a:gd name="f32" fmla="*/ f29 1 20"/>
                  <a:gd name="f33" fmla="*/ 0 f29 1"/>
                  <a:gd name="f34" fmla="*/ 0 f28 1"/>
                  <a:gd name="f35" fmla="*/ 20 f29 1"/>
                  <a:gd name="f36" fmla="*/ 5 f28 1"/>
                  <a:gd name="f37" fmla="*/ 15 f29 1"/>
                  <a:gd name="f38" fmla="*/ 6 f28 1"/>
                  <a:gd name="f39" fmla="*/ 14 f29 1"/>
                  <a:gd name="f40" fmla="*/ 8 f28 1"/>
                  <a:gd name="f41" fmla="*/ 3 f29 1"/>
                  <a:gd name="f42" fmla="*/ 3 f28 1"/>
                  <a:gd name="f43" fmla="+- f30 0 f1"/>
                  <a:gd name="f44" fmla="*/ f33 1 20"/>
                  <a:gd name="f45" fmla="*/ f34 1 8"/>
                  <a:gd name="f46" fmla="*/ f35 1 20"/>
                  <a:gd name="f47" fmla="*/ f36 1 8"/>
                  <a:gd name="f48" fmla="*/ f37 1 20"/>
                  <a:gd name="f49" fmla="*/ f38 1 8"/>
                  <a:gd name="f50" fmla="*/ f39 1 20"/>
                  <a:gd name="f51" fmla="*/ f40 1 8"/>
                  <a:gd name="f52" fmla="*/ f41 1 20"/>
                  <a:gd name="f53" fmla="*/ f42 1 8"/>
                  <a:gd name="f54" fmla="*/ 0 1 f32"/>
                  <a:gd name="f55" fmla="*/ f25 1 f32"/>
                  <a:gd name="f56" fmla="*/ 0 1 f31"/>
                  <a:gd name="f57" fmla="*/ f26 1 f31"/>
                  <a:gd name="f58" fmla="*/ f44 1 f32"/>
                  <a:gd name="f59" fmla="*/ f45 1 f31"/>
                  <a:gd name="f60" fmla="*/ f46 1 f32"/>
                  <a:gd name="f61" fmla="*/ f47 1 f31"/>
                  <a:gd name="f62" fmla="*/ f48 1 f32"/>
                  <a:gd name="f63" fmla="*/ f49 1 f31"/>
                  <a:gd name="f64" fmla="*/ f50 1 f32"/>
                  <a:gd name="f65" fmla="*/ f51 1 f31"/>
                  <a:gd name="f66" fmla="*/ f52 1 f32"/>
                  <a:gd name="f67" fmla="*/ f53 1 f31"/>
                  <a:gd name="f68" fmla="*/ f54 f22 1"/>
                  <a:gd name="f69" fmla="*/ f55 f22 1"/>
                  <a:gd name="f70" fmla="*/ f57 f23 1"/>
                  <a:gd name="f71" fmla="*/ f56 f23 1"/>
                  <a:gd name="f72" fmla="*/ f58 f22 1"/>
                  <a:gd name="f73" fmla="*/ f59 f23 1"/>
                  <a:gd name="f74" fmla="*/ f60 f22 1"/>
                  <a:gd name="f75" fmla="*/ f61 f23 1"/>
                  <a:gd name="f76" fmla="*/ f62 f22 1"/>
                  <a:gd name="f77" fmla="*/ f63 f23 1"/>
                  <a:gd name="f78" fmla="*/ f64 f22 1"/>
                  <a:gd name="f79" fmla="*/ f65 f23 1"/>
                  <a:gd name="f80" fmla="*/ f66 f22 1"/>
                  <a:gd name="f81" fmla="*/ f67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72" y="f73"/>
                  </a:cxn>
                </a:cxnLst>
                <a:rect l="f68" t="f71" r="f69" b="f70"/>
                <a:pathLst>
                  <a:path w="20" h="8">
                    <a:moveTo>
                      <a:pt x="f5" y="f5"/>
                    </a:moveTo>
                    <a:cubicBezTo>
                      <a:pt x="f8" y="f9"/>
                      <a:pt x="f10" y="f11"/>
                      <a:pt x="f6" y="f11"/>
                    </a:cubicBezTo>
                    <a:cubicBezTo>
                      <a:pt x="f12" y="f8"/>
                      <a:pt x="f13" y="f14"/>
                      <a:pt x="f15" y="f14"/>
                    </a:cubicBezTo>
                    <a:cubicBezTo>
                      <a:pt x="f16" y="f11"/>
                      <a:pt x="f17" y="f8"/>
                      <a:pt x="f17" y="f7"/>
                    </a:cubicBezTo>
                    <a:cubicBezTo>
                      <a:pt x="f18" y="f14"/>
                      <a:pt x="f8" y="f11"/>
                      <a:pt x="f19" y="f19"/>
                    </a:cubicBezTo>
                    <a:cubicBezTo>
                      <a:pt x="f20" y="f19"/>
                      <a:pt x="f9" y="f20"/>
                      <a:pt x="f5" y="f5"/>
                    </a:cubicBezTo>
                    <a:close/>
                  </a:path>
                </a:pathLst>
              </a:custGeom>
              <a:solidFill>
                <a:srgbClr val="4617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 161">
                <a:extLst>
                  <a:ext uri="{FF2B5EF4-FFF2-40B4-BE49-F238E27FC236}">
                    <a16:creationId xmlns:a16="http://schemas.microsoft.com/office/drawing/2014/main" id="{05EB2A1E-EF54-DBD1-6FD6-2055438AA043}"/>
                  </a:ext>
                </a:extLst>
              </p:cNvPr>
              <p:cNvSpPr/>
              <p:nvPr/>
            </p:nvSpPr>
            <p:spPr>
              <a:xfrm>
                <a:off x="3443282" y="2243142"/>
                <a:ext cx="60322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9"/>
                  <a:gd name="f8" fmla="val 5"/>
                  <a:gd name="f9" fmla="val 6"/>
                  <a:gd name="f10" fmla="val 15"/>
                  <a:gd name="f11" fmla="val 12"/>
                  <a:gd name="f12" fmla="val 4"/>
                  <a:gd name="f13" fmla="val 2"/>
                  <a:gd name="f14" fmla="val 3"/>
                  <a:gd name="f15" fmla="val 7"/>
                  <a:gd name="f16" fmla="val 1"/>
                  <a:gd name="f17" fmla="val 8"/>
                  <a:gd name="f18" fmla="val 10"/>
                  <a:gd name="f19" fmla="val 13"/>
                  <a:gd name="f20" fmla="+- 0 0 -90"/>
                  <a:gd name="f21" fmla="*/ f3 1 16"/>
                  <a:gd name="f22" fmla="*/ f4 1 9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6"/>
                  <a:gd name="f31" fmla="*/ f27 1 9"/>
                  <a:gd name="f32" fmla="*/ 16 f28 1"/>
                  <a:gd name="f33" fmla="*/ 5 f27 1"/>
                  <a:gd name="f34" fmla="*/ 15 f28 1"/>
                  <a:gd name="f35" fmla="*/ 6 f27 1"/>
                  <a:gd name="f36" fmla="*/ 6 f28 1"/>
                  <a:gd name="f37" fmla="*/ 5 f28 1"/>
                  <a:gd name="f38" fmla="*/ 2 f28 1"/>
                  <a:gd name="f39" fmla="*/ 7 f27 1"/>
                  <a:gd name="f40" fmla="*/ 1 f28 1"/>
                  <a:gd name="f41" fmla="*/ 9 f27 1"/>
                  <a:gd name="f42" fmla="*/ 3 f27 1"/>
                  <a:gd name="f43" fmla="*/ 13 f28 1"/>
                  <a:gd name="f44" fmla="*/ 1 f27 1"/>
                  <a:gd name="f45" fmla="+- f29 0 f1"/>
                  <a:gd name="f46" fmla="*/ f32 1 16"/>
                  <a:gd name="f47" fmla="*/ f33 1 9"/>
                  <a:gd name="f48" fmla="*/ f34 1 16"/>
                  <a:gd name="f49" fmla="*/ f35 1 9"/>
                  <a:gd name="f50" fmla="*/ f36 1 16"/>
                  <a:gd name="f51" fmla="*/ f37 1 16"/>
                  <a:gd name="f52" fmla="*/ f38 1 16"/>
                  <a:gd name="f53" fmla="*/ f39 1 9"/>
                  <a:gd name="f54" fmla="*/ f40 1 16"/>
                  <a:gd name="f55" fmla="*/ f41 1 9"/>
                  <a:gd name="f56" fmla="*/ f42 1 9"/>
                  <a:gd name="f57" fmla="*/ f43 1 16"/>
                  <a:gd name="f58" fmla="*/ f44 1 9"/>
                  <a:gd name="f59" fmla="*/ 0 1 f30"/>
                  <a:gd name="f60" fmla="*/ f24 1 f30"/>
                  <a:gd name="f61" fmla="*/ 0 1 f31"/>
                  <a:gd name="f62" fmla="*/ f25 1 f31"/>
                  <a:gd name="f63" fmla="*/ f46 1 f30"/>
                  <a:gd name="f64" fmla="*/ f47 1 f31"/>
                  <a:gd name="f65" fmla="*/ f48 1 f30"/>
                  <a:gd name="f66" fmla="*/ f49 1 f31"/>
                  <a:gd name="f67" fmla="*/ f50 1 f30"/>
                  <a:gd name="f68" fmla="*/ f51 1 f30"/>
                  <a:gd name="f69" fmla="*/ f52 1 f30"/>
                  <a:gd name="f70" fmla="*/ f53 1 f31"/>
                  <a:gd name="f71" fmla="*/ f54 1 f30"/>
                  <a:gd name="f72" fmla="*/ f55 1 f31"/>
                  <a:gd name="f73" fmla="*/ f56 1 f31"/>
                  <a:gd name="f74" fmla="*/ f57 1 f30"/>
                  <a:gd name="f75" fmla="*/ f58 1 f31"/>
                  <a:gd name="f76" fmla="*/ f59 f21 1"/>
                  <a:gd name="f77" fmla="*/ f60 f21 1"/>
                  <a:gd name="f78" fmla="*/ f62 f22 1"/>
                  <a:gd name="f79" fmla="*/ f61 f22 1"/>
                  <a:gd name="f80" fmla="*/ f63 f21 1"/>
                  <a:gd name="f81" fmla="*/ f64 f22 1"/>
                  <a:gd name="f82" fmla="*/ f65 f21 1"/>
                  <a:gd name="f83" fmla="*/ f66 f22 1"/>
                  <a:gd name="f84" fmla="*/ f67 f21 1"/>
                  <a:gd name="f85" fmla="*/ f68 f21 1"/>
                  <a:gd name="f86" fmla="*/ f69 f21 1"/>
                  <a:gd name="f87" fmla="*/ f70 f22 1"/>
                  <a:gd name="f88" fmla="*/ f71 f21 1"/>
                  <a:gd name="f89" fmla="*/ f72 f22 1"/>
                  <a:gd name="f90" fmla="*/ f73 f22 1"/>
                  <a:gd name="f91" fmla="*/ f74 f21 1"/>
                  <a:gd name="f92" fmla="*/ f75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1"/>
                  </a:cxn>
                  <a:cxn ang="f45">
                    <a:pos x="f85" y="f83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84" y="f90"/>
                  </a:cxn>
                  <a:cxn ang="f45">
                    <a:pos x="f91" y="f90"/>
                  </a:cxn>
                  <a:cxn ang="f45">
                    <a:pos x="f82" y="f92"/>
                  </a:cxn>
                  <a:cxn ang="f45">
                    <a:pos x="f80" y="f81"/>
                  </a:cxn>
                </a:cxnLst>
                <a:rect l="f76" t="f79" r="f77" b="f78"/>
                <a:pathLst>
                  <a:path w="16" h="9">
                    <a:moveTo>
                      <a:pt x="f6" y="f8"/>
                    </a:moveTo>
                    <a:cubicBezTo>
                      <a:pt x="f6" y="f9"/>
                      <a:pt x="f6" y="f9"/>
                      <a:pt x="f10" y="f9"/>
                    </a:cubicBezTo>
                    <a:cubicBezTo>
                      <a:pt x="f11" y="f12"/>
                      <a:pt x="f7" y="f12"/>
                      <a:pt x="f9" y="f8"/>
                    </a:cubicBezTo>
                    <a:cubicBezTo>
                      <a:pt x="f9" y="f9"/>
                      <a:pt x="f8" y="f9"/>
                      <a:pt x="f8" y="f9"/>
                    </a:cubicBezTo>
                    <a:cubicBezTo>
                      <a:pt x="f13" y="f13"/>
                      <a:pt x="f14" y="f15"/>
                      <a:pt x="f13" y="f15"/>
                    </a:cubicBezTo>
                    <a:cubicBezTo>
                      <a:pt x="f16" y="f15"/>
                      <a:pt x="f16" y="f17"/>
                      <a:pt x="f16" y="f7"/>
                    </a:cubicBezTo>
                    <a:cubicBezTo>
                      <a:pt x="f16" y="f8"/>
                      <a:pt x="f5" y="f13"/>
                      <a:pt x="f9" y="f14"/>
                    </a:cubicBezTo>
                    <a:cubicBezTo>
                      <a:pt x="f17" y="f14"/>
                      <a:pt x="f18" y="f5"/>
                      <a:pt x="f19" y="f14"/>
                    </a:cubicBezTo>
                    <a:cubicBezTo>
                      <a:pt x="f19" y="f12"/>
                      <a:pt x="f19" y="f16"/>
                      <a:pt x="f10" y="f16"/>
                    </a:cubicBezTo>
                    <a:cubicBezTo>
                      <a:pt x="f6" y="f13"/>
                      <a:pt x="f10" y="f12"/>
                      <a:pt x="f6" y="f8"/>
                    </a:cubicBezTo>
                    <a:close/>
                  </a:path>
                </a:pathLst>
              </a:custGeom>
              <a:solidFill>
                <a:srgbClr val="6923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162">
                <a:extLst>
                  <a:ext uri="{FF2B5EF4-FFF2-40B4-BE49-F238E27FC236}">
                    <a16:creationId xmlns:a16="http://schemas.microsoft.com/office/drawing/2014/main" id="{9F3A26D0-9C82-71EC-40BF-2AA459EBC5AF}"/>
                  </a:ext>
                </a:extLst>
              </p:cNvPr>
              <p:cNvSpPr/>
              <p:nvPr/>
            </p:nvSpPr>
            <p:spPr>
              <a:xfrm>
                <a:off x="3582984" y="2052635"/>
                <a:ext cx="55558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6"/>
                  <a:gd name="f8" fmla="val 13"/>
                  <a:gd name="f9" fmla="val 10"/>
                  <a:gd name="f10" fmla="val 7"/>
                  <a:gd name="f11" fmla="val 5"/>
                  <a:gd name="f12" fmla="val 4"/>
                  <a:gd name="f13" fmla="val 2"/>
                  <a:gd name="f14" fmla="val 1"/>
                  <a:gd name="f15" fmla="val 3"/>
                  <a:gd name="f16" fmla="val 9"/>
                  <a:gd name="f17" fmla="val 11"/>
                  <a:gd name="f18" fmla="val 14"/>
                  <a:gd name="f19" fmla="+- 0 0 -90"/>
                  <a:gd name="f20" fmla="*/ f3 1 15"/>
                  <a:gd name="f21" fmla="*/ f4 1 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6 1 6"/>
                  <a:gd name="f30" fmla="*/ f27 1 15"/>
                  <a:gd name="f31" fmla="*/ 13 f27 1"/>
                  <a:gd name="f32" fmla="*/ 6 f26 1"/>
                  <a:gd name="f33" fmla="*/ 4 f27 1"/>
                  <a:gd name="f34" fmla="*/ 4 f26 1"/>
                  <a:gd name="f35" fmla="*/ 0 f27 1"/>
                  <a:gd name="f36" fmla="*/ 2 f26 1"/>
                  <a:gd name="f37" fmla="*/ 9 f27 1"/>
                  <a:gd name="f38" fmla="*/ 3 f26 1"/>
                  <a:gd name="f39" fmla="*/ 15 f27 1"/>
                  <a:gd name="f40" fmla="*/ 5 f26 1"/>
                  <a:gd name="f41" fmla="+- f28 0 f1"/>
                  <a:gd name="f42" fmla="*/ f31 1 15"/>
                  <a:gd name="f43" fmla="*/ f32 1 6"/>
                  <a:gd name="f44" fmla="*/ f33 1 15"/>
                  <a:gd name="f45" fmla="*/ f34 1 6"/>
                  <a:gd name="f46" fmla="*/ f35 1 15"/>
                  <a:gd name="f47" fmla="*/ f36 1 6"/>
                  <a:gd name="f48" fmla="*/ f37 1 15"/>
                  <a:gd name="f49" fmla="*/ f38 1 6"/>
                  <a:gd name="f50" fmla="*/ f39 1 15"/>
                  <a:gd name="f51" fmla="*/ f40 1 6"/>
                  <a:gd name="f52" fmla="*/ 0 1 f30"/>
                  <a:gd name="f53" fmla="*/ f23 1 f30"/>
                  <a:gd name="f54" fmla="*/ 0 1 f29"/>
                  <a:gd name="f55" fmla="*/ f24 1 f29"/>
                  <a:gd name="f56" fmla="*/ f42 1 f30"/>
                  <a:gd name="f57" fmla="*/ f43 1 f29"/>
                  <a:gd name="f58" fmla="*/ f44 1 f30"/>
                  <a:gd name="f59" fmla="*/ f45 1 f29"/>
                  <a:gd name="f60" fmla="*/ f46 1 f30"/>
                  <a:gd name="f61" fmla="*/ f47 1 f29"/>
                  <a:gd name="f62" fmla="*/ f48 1 f30"/>
                  <a:gd name="f63" fmla="*/ f49 1 f29"/>
                  <a:gd name="f64" fmla="*/ f50 1 f30"/>
                  <a:gd name="f65" fmla="*/ f51 1 f29"/>
                  <a:gd name="f66" fmla="*/ f52 f20 1"/>
                  <a:gd name="f67" fmla="*/ f53 f20 1"/>
                  <a:gd name="f68" fmla="*/ f55 f21 1"/>
                  <a:gd name="f69" fmla="*/ f54 f21 1"/>
                  <a:gd name="f70" fmla="*/ f56 f20 1"/>
                  <a:gd name="f71" fmla="*/ f57 f21 1"/>
                  <a:gd name="f72" fmla="*/ f58 f20 1"/>
                  <a:gd name="f73" fmla="*/ f59 f21 1"/>
                  <a:gd name="f74" fmla="*/ f60 f20 1"/>
                  <a:gd name="f75" fmla="*/ f61 f21 1"/>
                  <a:gd name="f76" fmla="*/ f62 f20 1"/>
                  <a:gd name="f77" fmla="*/ f63 f21 1"/>
                  <a:gd name="f78" fmla="*/ f64 f20 1"/>
                  <a:gd name="f79" fmla="*/ f6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0" y="f73"/>
                  </a:cxn>
                  <a:cxn ang="f41">
                    <a:pos x="f78" y="f79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15" h="6">
                    <a:moveTo>
                      <a:pt x="f8" y="f7"/>
                    </a:moveTo>
                    <a:cubicBezTo>
                      <a:pt x="f9" y="f7"/>
                      <a:pt x="f10" y="f11"/>
                      <a:pt x="f12" y="f12"/>
                    </a:cubicBezTo>
                    <a:cubicBezTo>
                      <a:pt x="f13" y="f12"/>
                      <a:pt x="f14" y="f13"/>
                      <a:pt x="f5" y="f13"/>
                    </a:cubicBezTo>
                    <a:cubicBezTo>
                      <a:pt x="f15" y="f14"/>
                      <a:pt x="f7" y="f5"/>
                      <a:pt x="f16" y="f15"/>
                    </a:cubicBezTo>
                    <a:cubicBezTo>
                      <a:pt x="f9" y="f12"/>
                      <a:pt x="f17" y="f15"/>
                      <a:pt x="f8" y="f12"/>
                    </a:cubicBezTo>
                    <a:cubicBezTo>
                      <a:pt x="f18" y="f12"/>
                      <a:pt x="f6" y="f12"/>
                      <a:pt x="f6" y="f11"/>
                    </a:cubicBezTo>
                    <a:cubicBezTo>
                      <a:pt x="f6" y="f11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8B2B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163">
                <a:extLst>
                  <a:ext uri="{FF2B5EF4-FFF2-40B4-BE49-F238E27FC236}">
                    <a16:creationId xmlns:a16="http://schemas.microsoft.com/office/drawing/2014/main" id="{472C15BB-AFF7-3DD1-AAEF-C1E9840635E3}"/>
                  </a:ext>
                </a:extLst>
              </p:cNvPr>
              <p:cNvSpPr/>
              <p:nvPr/>
            </p:nvSpPr>
            <p:spPr>
              <a:xfrm>
                <a:off x="3665536" y="2717797"/>
                <a:ext cx="2698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4"/>
                  <a:gd name="f8" fmla="val 1"/>
                  <a:gd name="f9" fmla="val 11"/>
                  <a:gd name="f10" fmla="val 6"/>
                  <a:gd name="f11" fmla="val 2"/>
                  <a:gd name="f12" fmla="val 10"/>
                  <a:gd name="f13" fmla="+- 0 0 -90"/>
                  <a:gd name="f14" fmla="*/ f3 1 7"/>
                  <a:gd name="f15" fmla="*/ f4 1 1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7"/>
                  <a:gd name="f24" fmla="*/ f20 1 14"/>
                  <a:gd name="f25" fmla="*/ 1 f21 1"/>
                  <a:gd name="f26" fmla="*/ 0 f20 1"/>
                  <a:gd name="f27" fmla="*/ 6 f21 1"/>
                  <a:gd name="f28" fmla="*/ 14 f20 1"/>
                  <a:gd name="f29" fmla="+- f22 0 f1"/>
                  <a:gd name="f30" fmla="*/ f25 1 7"/>
                  <a:gd name="f31" fmla="*/ f26 1 14"/>
                  <a:gd name="f32" fmla="*/ f27 1 7"/>
                  <a:gd name="f33" fmla="*/ f28 1 14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7" h="14">
                    <a:moveTo>
                      <a:pt x="f8" y="f5"/>
                    </a:moveTo>
                    <a:cubicBezTo>
                      <a:pt x="f6" y="f9"/>
                      <a:pt x="f6" y="f9"/>
                      <a:pt x="f10" y="f7"/>
                    </a:cubicBezTo>
                    <a:cubicBezTo>
                      <a:pt x="f11" y="f12"/>
                      <a:pt x="f5" y="f10"/>
                      <a:pt x="f8" y="f5"/>
                    </a:cubicBezTo>
                    <a:close/>
                  </a:path>
                </a:pathLst>
              </a:custGeom>
              <a:solidFill>
                <a:srgbClr val="B06F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Freeform 164">
                <a:extLst>
                  <a:ext uri="{FF2B5EF4-FFF2-40B4-BE49-F238E27FC236}">
                    <a16:creationId xmlns:a16="http://schemas.microsoft.com/office/drawing/2014/main" id="{96E3CD1B-A59F-69FC-2655-CAA055D22EC1}"/>
                  </a:ext>
                </a:extLst>
              </p:cNvPr>
              <p:cNvSpPr/>
              <p:nvPr/>
            </p:nvSpPr>
            <p:spPr>
              <a:xfrm>
                <a:off x="5043482" y="1698626"/>
                <a:ext cx="2698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4"/>
                  <a:gd name="f8" fmla="val 13"/>
                  <a:gd name="f9" fmla="val 5"/>
                  <a:gd name="f10" fmla="val 12"/>
                  <a:gd name="f11" fmla="val 8"/>
                  <a:gd name="f12" fmla="val 3"/>
                  <a:gd name="f13" fmla="val 10"/>
                  <a:gd name="f14" fmla="val 2"/>
                  <a:gd name="f15" fmla="val 1"/>
                  <a:gd name="f16" fmla="val 6"/>
                  <a:gd name="f17" fmla="val 4"/>
                  <a:gd name="f18" fmla="+- 0 0 -90"/>
                  <a:gd name="f19" fmla="*/ f3 1 7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14"/>
                  <a:gd name="f30" fmla="*/ 7 f26 1"/>
                  <a:gd name="f31" fmla="*/ 13 f25 1"/>
                  <a:gd name="f32" fmla="*/ 3 f26 1"/>
                  <a:gd name="f33" fmla="*/ 8 f25 1"/>
                  <a:gd name="f34" fmla="*/ 14 f25 1"/>
                  <a:gd name="f35" fmla="*/ 0 f26 1"/>
                  <a:gd name="f36" fmla="*/ 2 f25 1"/>
                  <a:gd name="f37" fmla="*/ 2 f26 1"/>
                  <a:gd name="f38" fmla="*/ 1 f25 1"/>
                  <a:gd name="f39" fmla="+- f27 0 f1"/>
                  <a:gd name="f40" fmla="*/ f30 1 7"/>
                  <a:gd name="f41" fmla="*/ f31 1 14"/>
                  <a:gd name="f42" fmla="*/ f32 1 7"/>
                  <a:gd name="f43" fmla="*/ f33 1 14"/>
                  <a:gd name="f44" fmla="*/ f34 1 14"/>
                  <a:gd name="f45" fmla="*/ f35 1 7"/>
                  <a:gd name="f46" fmla="*/ f36 1 14"/>
                  <a:gd name="f47" fmla="*/ f37 1 7"/>
                  <a:gd name="f48" fmla="*/ f38 1 14"/>
                  <a:gd name="f49" fmla="*/ 0 1 f28"/>
                  <a:gd name="f50" fmla="*/ f22 1 f28"/>
                  <a:gd name="f51" fmla="*/ 0 1 f29"/>
                  <a:gd name="f52" fmla="*/ f23 1 f29"/>
                  <a:gd name="f53" fmla="*/ f40 1 f28"/>
                  <a:gd name="f54" fmla="*/ f41 1 f29"/>
                  <a:gd name="f55" fmla="*/ f42 1 f28"/>
                  <a:gd name="f56" fmla="*/ f43 1 f29"/>
                  <a:gd name="f57" fmla="*/ f44 1 f29"/>
                  <a:gd name="f58" fmla="*/ f45 1 f28"/>
                  <a:gd name="f59" fmla="*/ f46 1 f29"/>
                  <a:gd name="f60" fmla="*/ f47 1 f28"/>
                  <a:gd name="f61" fmla="*/ f48 1 f29"/>
                  <a:gd name="f62" fmla="*/ f49 f19 1"/>
                  <a:gd name="f63" fmla="*/ f50 f19 1"/>
                  <a:gd name="f64" fmla="*/ f52 f20 1"/>
                  <a:gd name="f65" fmla="*/ f51 f20 1"/>
                  <a:gd name="f66" fmla="*/ f53 f19 1"/>
                  <a:gd name="f67" fmla="*/ f54 f20 1"/>
                  <a:gd name="f68" fmla="*/ f55 f19 1"/>
                  <a:gd name="f69" fmla="*/ f56 f20 1"/>
                  <a:gd name="f70" fmla="*/ f57 f20 1"/>
                  <a:gd name="f71" fmla="*/ f58 f19 1"/>
                  <a:gd name="f72" fmla="*/ f59 f20 1"/>
                  <a:gd name="f73" fmla="*/ f60 f19 1"/>
                  <a:gd name="f74" fmla="*/ f6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68" y="f70"/>
                  </a:cxn>
                  <a:cxn ang="f39">
                    <a:pos x="f71" y="f72"/>
                  </a:cxn>
                  <a:cxn ang="f39">
                    <a:pos x="f73" y="f74"/>
                  </a:cxn>
                  <a:cxn ang="f39">
                    <a:pos x="f66" y="f67"/>
                  </a:cxn>
                </a:cxnLst>
                <a:rect l="f62" t="f65" r="f63" b="f64"/>
                <a:pathLst>
                  <a:path w="7" h="14">
                    <a:moveTo>
                      <a:pt x="f6" y="f8"/>
                    </a:moveTo>
                    <a:cubicBezTo>
                      <a:pt x="f9" y="f10"/>
                      <a:pt x="f6" y="f11"/>
                      <a:pt x="f12" y="f11"/>
                    </a:cubicBezTo>
                    <a:cubicBezTo>
                      <a:pt x="f12" y="f13"/>
                      <a:pt x="f12" y="f10"/>
                      <a:pt x="f12" y="f7"/>
                    </a:cubicBezTo>
                    <a:cubicBezTo>
                      <a:pt x="f14" y="f13"/>
                      <a:pt x="f15" y="f16"/>
                      <a:pt x="f5" y="f14"/>
                    </a:cubicBezTo>
                    <a:cubicBezTo>
                      <a:pt x="f15" y="f5"/>
                      <a:pt x="f15" y="f5"/>
                      <a:pt x="f14" y="f15"/>
                    </a:cubicBezTo>
                    <a:cubicBezTo>
                      <a:pt x="f6" y="f17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817A8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Freeform 165">
                <a:extLst>
                  <a:ext uri="{FF2B5EF4-FFF2-40B4-BE49-F238E27FC236}">
                    <a16:creationId xmlns:a16="http://schemas.microsoft.com/office/drawing/2014/main" id="{F7E74FCB-2EFD-54AE-F810-F99D54AE8129}"/>
                  </a:ext>
                </a:extLst>
              </p:cNvPr>
              <p:cNvSpPr/>
              <p:nvPr/>
            </p:nvSpPr>
            <p:spPr>
              <a:xfrm>
                <a:off x="4935538" y="1141418"/>
                <a:ext cx="52385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8"/>
                  <a:gd name="f8" fmla="val 10"/>
                  <a:gd name="f9" fmla="val 9"/>
                  <a:gd name="f10" fmla="val 6"/>
                  <a:gd name="f11" fmla="val 7"/>
                  <a:gd name="f12" fmla="val 5"/>
                  <a:gd name="f13" fmla="val 3"/>
                  <a:gd name="f14" fmla="val 1"/>
                  <a:gd name="f15" fmla="val 4"/>
                  <a:gd name="f16" fmla="val 2"/>
                  <a:gd name="f17" fmla="val 12"/>
                  <a:gd name="f18" fmla="val 13"/>
                  <a:gd name="f19" fmla="+- 0 0 -90"/>
                  <a:gd name="f20" fmla="*/ f3 1 14"/>
                  <a:gd name="f21" fmla="*/ f4 1 8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6 1 8"/>
                  <a:gd name="f30" fmla="*/ f27 1 14"/>
                  <a:gd name="f31" fmla="*/ 10 f27 1"/>
                  <a:gd name="f32" fmla="*/ 8 f26 1"/>
                  <a:gd name="f33" fmla="*/ 5 f27 1"/>
                  <a:gd name="f34" fmla="*/ 6 f26 1"/>
                  <a:gd name="f35" fmla="*/ 0 f27 1"/>
                  <a:gd name="f36" fmla="*/ 4 f26 1"/>
                  <a:gd name="f37" fmla="*/ 6 f27 1"/>
                  <a:gd name="f38" fmla="*/ 3 f26 1"/>
                  <a:gd name="f39" fmla="*/ 4 f27 1"/>
                  <a:gd name="f40" fmla="*/ 5 f26 1"/>
                  <a:gd name="f41" fmla="*/ 14 f27 1"/>
                  <a:gd name="f42" fmla="+- f28 0 f1"/>
                  <a:gd name="f43" fmla="*/ f31 1 14"/>
                  <a:gd name="f44" fmla="*/ f32 1 8"/>
                  <a:gd name="f45" fmla="*/ f33 1 14"/>
                  <a:gd name="f46" fmla="*/ f34 1 8"/>
                  <a:gd name="f47" fmla="*/ f35 1 14"/>
                  <a:gd name="f48" fmla="*/ f36 1 8"/>
                  <a:gd name="f49" fmla="*/ f37 1 14"/>
                  <a:gd name="f50" fmla="*/ f38 1 8"/>
                  <a:gd name="f51" fmla="*/ f39 1 14"/>
                  <a:gd name="f52" fmla="*/ f40 1 8"/>
                  <a:gd name="f53" fmla="*/ f41 1 14"/>
                  <a:gd name="f54" fmla="*/ 0 1 f30"/>
                  <a:gd name="f55" fmla="*/ f23 1 f30"/>
                  <a:gd name="f56" fmla="*/ 0 1 f29"/>
                  <a:gd name="f57" fmla="*/ f24 1 f29"/>
                  <a:gd name="f58" fmla="*/ f43 1 f30"/>
                  <a:gd name="f59" fmla="*/ f44 1 f29"/>
                  <a:gd name="f60" fmla="*/ f45 1 f30"/>
                  <a:gd name="f61" fmla="*/ f46 1 f29"/>
                  <a:gd name="f62" fmla="*/ f47 1 f30"/>
                  <a:gd name="f63" fmla="*/ f48 1 f29"/>
                  <a:gd name="f64" fmla="*/ f49 1 f30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0 1"/>
                  <a:gd name="f80" fmla="*/ f65 f21 1"/>
                  <a:gd name="f81" fmla="*/ f66 f20 1"/>
                  <a:gd name="f82" fmla="*/ f67 f21 1"/>
                  <a:gd name="f83" fmla="*/ f6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6"/>
                  </a:cxn>
                  <a:cxn ang="f42">
                    <a:pos x="f75" y="f78"/>
                  </a:cxn>
                  <a:cxn ang="f42">
                    <a:pos x="f79" y="f80"/>
                  </a:cxn>
                  <a:cxn ang="f42">
                    <a:pos x="f81" y="f80"/>
                  </a:cxn>
                  <a:cxn ang="f42">
                    <a:pos x="f73" y="f80"/>
                  </a:cxn>
                  <a:cxn ang="f42">
                    <a:pos x="f73" y="f82"/>
                  </a:cxn>
                  <a:cxn ang="f42">
                    <a:pos x="f83" y="f82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14" h="8">
                    <a:moveTo>
                      <a:pt x="f8" y="f7"/>
                    </a:moveTo>
                    <a:cubicBezTo>
                      <a:pt x="f9" y="f10"/>
                      <a:pt x="f11" y="f11"/>
                      <a:pt x="f12" y="f10"/>
                    </a:cubicBezTo>
                    <a:cubicBezTo>
                      <a:pt x="f13" y="f10"/>
                      <a:pt x="f14" y="f11"/>
                      <a:pt x="f5" y="f10"/>
                    </a:cubicBezTo>
                    <a:cubicBezTo>
                      <a:pt x="f14" y="f13"/>
                      <a:pt x="f15" y="f12"/>
                      <a:pt x="f12" y="f15"/>
                    </a:cubicBezTo>
                    <a:cubicBezTo>
                      <a:pt x="f10" y="f13"/>
                      <a:pt x="f11" y="f13"/>
                      <a:pt x="f10" y="f13"/>
                    </a:cubicBezTo>
                    <a:cubicBezTo>
                      <a:pt x="f12" y="f13"/>
                      <a:pt x="f12" y="f13"/>
                      <a:pt x="f15" y="f13"/>
                    </a:cubicBezTo>
                    <a:cubicBezTo>
                      <a:pt x="f10" y="f16"/>
                      <a:pt x="f7" y="f5"/>
                      <a:pt x="f8" y="f13"/>
                    </a:cubicBezTo>
                    <a:cubicBezTo>
                      <a:pt x="f8" y="f15"/>
                      <a:pt x="f8" y="f15"/>
                      <a:pt x="f8" y="f12"/>
                    </a:cubicBezTo>
                    <a:cubicBezTo>
                      <a:pt x="f8" y="f12"/>
                      <a:pt x="f17" y="f12"/>
                      <a:pt x="f6" y="f12"/>
                    </a:cubicBezTo>
                    <a:cubicBezTo>
                      <a:pt x="f18" y="f11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561C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Freeform 166">
                <a:extLst>
                  <a:ext uri="{FF2B5EF4-FFF2-40B4-BE49-F238E27FC236}">
                    <a16:creationId xmlns:a16="http://schemas.microsoft.com/office/drawing/2014/main" id="{7483A7C2-1EEC-21A4-2169-C580799C0AB6}"/>
                  </a:ext>
                </a:extLst>
              </p:cNvPr>
              <p:cNvSpPr/>
              <p:nvPr/>
            </p:nvSpPr>
            <p:spPr>
              <a:xfrm>
                <a:off x="5029200" y="1701798"/>
                <a:ext cx="19046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9"/>
                  <a:gd name="f8" fmla="val 4"/>
                  <a:gd name="f9" fmla="val 2"/>
                  <a:gd name="f10" fmla="val 6"/>
                  <a:gd name="f11" fmla="val 12"/>
                  <a:gd name="f12" fmla="val 3"/>
                  <a:gd name="f13" fmla="val 13"/>
                  <a:gd name="f14" fmla="val 8"/>
                  <a:gd name="f15" fmla="+- 0 0 -90"/>
                  <a:gd name="f16" fmla="*/ f3 1 5"/>
                  <a:gd name="f17" fmla="*/ f4 1 1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5"/>
                  <a:gd name="f26" fmla="*/ f22 1 19"/>
                  <a:gd name="f27" fmla="*/ 0 f23 1"/>
                  <a:gd name="f28" fmla="*/ 4 f22 1"/>
                  <a:gd name="f29" fmla="*/ 2 f23 1"/>
                  <a:gd name="f30" fmla="*/ 0 f22 1"/>
                  <a:gd name="f31" fmla="*/ 5 f23 1"/>
                  <a:gd name="f32" fmla="*/ 19 f22 1"/>
                  <a:gd name="f33" fmla="+- f24 0 f1"/>
                  <a:gd name="f34" fmla="*/ f27 1 5"/>
                  <a:gd name="f35" fmla="*/ f28 1 19"/>
                  <a:gd name="f36" fmla="*/ f29 1 5"/>
                  <a:gd name="f37" fmla="*/ f30 1 19"/>
                  <a:gd name="f38" fmla="*/ f31 1 5"/>
                  <a:gd name="f39" fmla="*/ f32 1 19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5" h="19">
                    <a:moveTo>
                      <a:pt x="f5" y="f8"/>
                    </a:moveTo>
                    <a:cubicBezTo>
                      <a:pt x="f5" y="f9"/>
                      <a:pt x="f5" y="f5"/>
                      <a:pt x="f9" y="f5"/>
                    </a:cubicBezTo>
                    <a:cubicBezTo>
                      <a:pt x="f6" y="f10"/>
                      <a:pt x="f6" y="f11"/>
                      <a:pt x="f6" y="f7"/>
                    </a:cubicBezTo>
                    <a:cubicBezTo>
                      <a:pt x="f12" y="f13"/>
                      <a:pt x="f12" y="f14"/>
                      <a:pt x="f5" y="f8"/>
                    </a:cubicBezTo>
                    <a:close/>
                  </a:path>
                </a:pathLst>
              </a:custGeom>
              <a:solidFill>
                <a:srgbClr val="755B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Freeform 167">
                <a:extLst>
                  <a:ext uri="{FF2B5EF4-FFF2-40B4-BE49-F238E27FC236}">
                    <a16:creationId xmlns:a16="http://schemas.microsoft.com/office/drawing/2014/main" id="{568E1204-2E56-ABAE-215F-FCDBFF730D32}"/>
                  </a:ext>
                </a:extLst>
              </p:cNvPr>
              <p:cNvSpPr/>
              <p:nvPr/>
            </p:nvSpPr>
            <p:spPr>
              <a:xfrm>
                <a:off x="4241801" y="2503490"/>
                <a:ext cx="22229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6"/>
                  <a:gd name="f8" fmla="val 5"/>
                  <a:gd name="f9" fmla="val 1"/>
                  <a:gd name="f10" fmla="val 4"/>
                  <a:gd name="f11" fmla="val 10"/>
                  <a:gd name="f12" fmla="val 14"/>
                  <a:gd name="f13" fmla="val 15"/>
                  <a:gd name="f14" fmla="val 3"/>
                  <a:gd name="f15" fmla="val 2"/>
                  <a:gd name="f16" fmla="+- 0 0 -90"/>
                  <a:gd name="f17" fmla="*/ f3 1 6"/>
                  <a:gd name="f18" fmla="*/ f4 1 1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6"/>
                  <a:gd name="f27" fmla="*/ f23 1 16"/>
                  <a:gd name="f28" fmla="*/ 5 f24 1"/>
                  <a:gd name="f29" fmla="*/ 0 f23 1"/>
                  <a:gd name="f30" fmla="*/ 1 f23 1"/>
                  <a:gd name="f31" fmla="*/ 14 f23 1"/>
                  <a:gd name="f32" fmla="*/ 3 f24 1"/>
                  <a:gd name="f33" fmla="*/ 15 f23 1"/>
                  <a:gd name="f34" fmla="*/ 1 f24 1"/>
                  <a:gd name="f35" fmla="*/ 2 f24 1"/>
                  <a:gd name="f36" fmla="*/ 4 f24 1"/>
                  <a:gd name="f37" fmla="+- f25 0 f1"/>
                  <a:gd name="f38" fmla="*/ f28 1 6"/>
                  <a:gd name="f39" fmla="*/ f29 1 16"/>
                  <a:gd name="f40" fmla="*/ f30 1 16"/>
                  <a:gd name="f41" fmla="*/ f31 1 16"/>
                  <a:gd name="f42" fmla="*/ f32 1 6"/>
                  <a:gd name="f43" fmla="*/ f33 1 16"/>
                  <a:gd name="f44" fmla="*/ f34 1 6"/>
                  <a:gd name="f45" fmla="*/ f35 1 6"/>
                  <a:gd name="f46" fmla="*/ f36 1 6"/>
                  <a:gd name="f47" fmla="*/ 0 1 f26"/>
                  <a:gd name="f48" fmla="*/ f20 1 f26"/>
                  <a:gd name="f49" fmla="*/ 0 1 f27"/>
                  <a:gd name="f50" fmla="*/ f21 1 f27"/>
                  <a:gd name="f51" fmla="*/ f38 1 f26"/>
                  <a:gd name="f52" fmla="*/ f39 1 f27"/>
                  <a:gd name="f53" fmla="*/ f40 1 f27"/>
                  <a:gd name="f54" fmla="*/ f41 1 f27"/>
                  <a:gd name="f55" fmla="*/ f42 1 f26"/>
                  <a:gd name="f56" fmla="*/ f43 1 f27"/>
                  <a:gd name="f57" fmla="*/ f44 1 f26"/>
                  <a:gd name="f58" fmla="*/ f45 1 f26"/>
                  <a:gd name="f59" fmla="*/ f46 1 f26"/>
                  <a:gd name="f60" fmla="*/ f47 f17 1"/>
                  <a:gd name="f61" fmla="*/ f48 f17 1"/>
                  <a:gd name="f62" fmla="*/ f50 f18 1"/>
                  <a:gd name="f63" fmla="*/ f49 f18 1"/>
                  <a:gd name="f64" fmla="*/ f51 f17 1"/>
                  <a:gd name="f65" fmla="*/ f52 f18 1"/>
                  <a:gd name="f66" fmla="*/ f53 f18 1"/>
                  <a:gd name="f67" fmla="*/ f54 f18 1"/>
                  <a:gd name="f68" fmla="*/ f55 f17 1"/>
                  <a:gd name="f69" fmla="*/ f56 f18 1"/>
                  <a:gd name="f70" fmla="*/ f57 f17 1"/>
                  <a:gd name="f71" fmla="*/ f58 f17 1"/>
                  <a:gd name="f72" fmla="*/ f5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4" y="f66"/>
                  </a:cxn>
                  <a:cxn ang="f37">
                    <a:pos x="f64" y="f67"/>
                  </a:cxn>
                  <a:cxn ang="f37">
                    <a:pos x="f68" y="f69"/>
                  </a:cxn>
                  <a:cxn ang="f37">
                    <a:pos x="f70" y="f67"/>
                  </a:cxn>
                  <a:cxn ang="f37">
                    <a:pos x="f71" y="f66"/>
                  </a:cxn>
                  <a:cxn ang="f37">
                    <a:pos x="f72" y="f65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6" h="16">
                    <a:moveTo>
                      <a:pt x="f8" y="f5"/>
                    </a:moveTo>
                    <a:cubicBezTo>
                      <a:pt x="f8" y="f5"/>
                      <a:pt x="f8" y="f9"/>
                      <a:pt x="f8" y="f9"/>
                    </a:cubicBezTo>
                    <a:cubicBezTo>
                      <a:pt x="f10" y="f8"/>
                      <a:pt x="f10" y="f11"/>
                      <a:pt x="f8" y="f12"/>
                    </a:cubicBezTo>
                    <a:cubicBezTo>
                      <a:pt x="f8" y="f13"/>
                      <a:pt x="f6" y="f7"/>
                      <a:pt x="f14" y="f13"/>
                    </a:cubicBezTo>
                    <a:cubicBezTo>
                      <a:pt x="f14" y="f13"/>
                      <a:pt x="f15" y="f12"/>
                      <a:pt x="f9" y="f12"/>
                    </a:cubicBezTo>
                    <a:cubicBezTo>
                      <a:pt x="f5" y="f11"/>
                      <a:pt x="f9" y="f8"/>
                      <a:pt x="f15" y="f9"/>
                    </a:cubicBezTo>
                    <a:cubicBezTo>
                      <a:pt x="f15" y="f9"/>
                      <a:pt x="f14" y="f5"/>
                      <a:pt x="f10" y="f5"/>
                    </a:cubicBezTo>
                    <a:cubicBezTo>
                      <a:pt x="f10" y="f5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451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Freeform 168">
                <a:extLst>
                  <a:ext uri="{FF2B5EF4-FFF2-40B4-BE49-F238E27FC236}">
                    <a16:creationId xmlns:a16="http://schemas.microsoft.com/office/drawing/2014/main" id="{7007322B-C6FD-6D29-F7C1-FC5B07FE97FB}"/>
                  </a:ext>
                </a:extLst>
              </p:cNvPr>
              <p:cNvSpPr/>
              <p:nvPr/>
            </p:nvSpPr>
            <p:spPr>
              <a:xfrm>
                <a:off x="3413126" y="2100267"/>
                <a:ext cx="1904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6"/>
                  <a:gd name="f8" fmla="val 4"/>
                  <a:gd name="f9" fmla="val 8"/>
                  <a:gd name="f10" fmla="val 3"/>
                  <a:gd name="f11" fmla="val 10"/>
                  <a:gd name="f12" fmla="val 2"/>
                  <a:gd name="f13" fmla="val 11"/>
                  <a:gd name="f14" fmla="val 13"/>
                  <a:gd name="f15" fmla="val 14"/>
                  <a:gd name="f16" fmla="val 15"/>
                  <a:gd name="f17" fmla="val 12"/>
                  <a:gd name="f18" fmla="val 9"/>
                  <a:gd name="f19" fmla="val 1"/>
                  <a:gd name="f20" fmla="val 6"/>
                  <a:gd name="f21" fmla="val 7"/>
                  <a:gd name="f22" fmla="+- 0 0 -90"/>
                  <a:gd name="f23" fmla="*/ f3 1 5"/>
                  <a:gd name="f24" fmla="*/ f4 1 1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5"/>
                  <a:gd name="f33" fmla="*/ f29 1 16"/>
                  <a:gd name="f34" fmla="*/ 4 f30 1"/>
                  <a:gd name="f35" fmla="*/ 8 f29 1"/>
                  <a:gd name="f36" fmla="*/ 3 f30 1"/>
                  <a:gd name="f37" fmla="*/ 13 f29 1"/>
                  <a:gd name="f38" fmla="*/ 15 f29 1"/>
                  <a:gd name="f39" fmla="*/ 2 f30 1"/>
                  <a:gd name="f40" fmla="*/ 14 f29 1"/>
                  <a:gd name="f41" fmla="*/ 1 f30 1"/>
                  <a:gd name="f42" fmla="*/ 6 f29 1"/>
                  <a:gd name="f43" fmla="*/ 0 f29 1"/>
                  <a:gd name="f44" fmla="*/ 5 f30 1"/>
                  <a:gd name="f45" fmla="*/ 3 f29 1"/>
                  <a:gd name="f46" fmla="+- f31 0 f1"/>
                  <a:gd name="f47" fmla="*/ f34 1 5"/>
                  <a:gd name="f48" fmla="*/ f35 1 16"/>
                  <a:gd name="f49" fmla="*/ f36 1 5"/>
                  <a:gd name="f50" fmla="*/ f37 1 16"/>
                  <a:gd name="f51" fmla="*/ f38 1 16"/>
                  <a:gd name="f52" fmla="*/ f39 1 5"/>
                  <a:gd name="f53" fmla="*/ f40 1 16"/>
                  <a:gd name="f54" fmla="*/ f41 1 5"/>
                  <a:gd name="f55" fmla="*/ f42 1 16"/>
                  <a:gd name="f56" fmla="*/ f43 1 16"/>
                  <a:gd name="f57" fmla="*/ f44 1 5"/>
                  <a:gd name="f58" fmla="*/ f45 1 16"/>
                  <a:gd name="f59" fmla="*/ 0 1 f32"/>
                  <a:gd name="f60" fmla="*/ f26 1 f32"/>
                  <a:gd name="f61" fmla="*/ 0 1 f33"/>
                  <a:gd name="f62" fmla="*/ f27 1 f33"/>
                  <a:gd name="f63" fmla="*/ f47 1 f32"/>
                  <a:gd name="f64" fmla="*/ f48 1 f33"/>
                  <a:gd name="f65" fmla="*/ f49 1 f32"/>
                  <a:gd name="f66" fmla="*/ f50 1 f33"/>
                  <a:gd name="f67" fmla="*/ f51 1 f33"/>
                  <a:gd name="f68" fmla="*/ f52 1 f32"/>
                  <a:gd name="f69" fmla="*/ f53 1 f33"/>
                  <a:gd name="f70" fmla="*/ f54 1 f32"/>
                  <a:gd name="f71" fmla="*/ f55 1 f33"/>
                  <a:gd name="f72" fmla="*/ f56 1 f33"/>
                  <a:gd name="f73" fmla="*/ f57 1 f32"/>
                  <a:gd name="f74" fmla="*/ f58 1 f33"/>
                  <a:gd name="f75" fmla="*/ f59 f23 1"/>
                  <a:gd name="f76" fmla="*/ f60 f23 1"/>
                  <a:gd name="f77" fmla="*/ f62 f24 1"/>
                  <a:gd name="f78" fmla="*/ f61 f24 1"/>
                  <a:gd name="f79" fmla="*/ f63 f23 1"/>
                  <a:gd name="f80" fmla="*/ f64 f24 1"/>
                  <a:gd name="f81" fmla="*/ f65 f23 1"/>
                  <a:gd name="f82" fmla="*/ f66 f24 1"/>
                  <a:gd name="f83" fmla="*/ f67 f24 1"/>
                  <a:gd name="f84" fmla="*/ f68 f23 1"/>
                  <a:gd name="f85" fmla="*/ f69 f24 1"/>
                  <a:gd name="f86" fmla="*/ f70 f23 1"/>
                  <a:gd name="f87" fmla="*/ f71 f24 1"/>
                  <a:gd name="f88" fmla="*/ f72 f24 1"/>
                  <a:gd name="f89" fmla="*/ f73 f23 1"/>
                  <a:gd name="f90" fmla="*/ f7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84" y="f88"/>
                  </a:cxn>
                  <a:cxn ang="f46">
                    <a:pos x="f89" y="f90"/>
                  </a:cxn>
                  <a:cxn ang="f46">
                    <a:pos x="f89" y="f90"/>
                  </a:cxn>
                  <a:cxn ang="f46">
                    <a:pos x="f79" y="f80"/>
                  </a:cxn>
                </a:cxnLst>
                <a:rect l="f75" t="f78" r="f76" b="f77"/>
                <a:pathLst>
                  <a:path w="5" h="16">
                    <a:moveTo>
                      <a:pt x="f8" y="f9"/>
                    </a:moveTo>
                    <a:cubicBezTo>
                      <a:pt x="f10" y="f11"/>
                      <a:pt x="f12" y="f13"/>
                      <a:pt x="f10" y="f14"/>
                    </a:cubicBezTo>
                    <a:cubicBezTo>
                      <a:pt x="f10" y="f15"/>
                      <a:pt x="f10" y="f15"/>
                      <a:pt x="f10" y="f16"/>
                    </a:cubicBezTo>
                    <a:cubicBezTo>
                      <a:pt x="f12" y="f7"/>
                      <a:pt x="f12" y="f16"/>
                      <a:pt x="f12" y="f15"/>
                    </a:cubicBezTo>
                    <a:cubicBezTo>
                      <a:pt x="f5" y="f17"/>
                      <a:pt x="f5" y="f18"/>
                      <a:pt x="f19" y="f20"/>
                    </a:cubicBezTo>
                    <a:cubicBezTo>
                      <a:pt x="f19" y="f8"/>
                      <a:pt x="f12" y="f12"/>
                      <a:pt x="f12" y="f5"/>
                    </a:cubicBezTo>
                    <a:cubicBezTo>
                      <a:pt x="f10" y="f19"/>
                      <a:pt x="f10" y="f12"/>
                      <a:pt x="f6" y="f10"/>
                    </a:cubicBezTo>
                    <a:cubicBezTo>
                      <a:pt x="f6" y="f10"/>
                      <a:pt x="f6" y="f10"/>
                      <a:pt x="f6" y="f10"/>
                    </a:cubicBezTo>
                    <a:cubicBezTo>
                      <a:pt x="f6" y="f6"/>
                      <a:pt x="f6" y="f21"/>
                      <a:pt x="f8" y="f9"/>
                    </a:cubicBezTo>
                    <a:close/>
                  </a:path>
                </a:pathLst>
              </a:custGeom>
              <a:solidFill>
                <a:srgbClr val="922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Freeform 169">
                <a:extLst>
                  <a:ext uri="{FF2B5EF4-FFF2-40B4-BE49-F238E27FC236}">
                    <a16:creationId xmlns:a16="http://schemas.microsoft.com/office/drawing/2014/main" id="{8CADF9AD-7729-3542-17BB-961CA52758E2}"/>
                  </a:ext>
                </a:extLst>
              </p:cNvPr>
              <p:cNvSpPr/>
              <p:nvPr/>
            </p:nvSpPr>
            <p:spPr>
              <a:xfrm>
                <a:off x="4471982" y="2401891"/>
                <a:ext cx="25402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9"/>
                  <a:gd name="f8" fmla="val 1"/>
                  <a:gd name="f9" fmla="val 15"/>
                  <a:gd name="f10" fmla="val 4"/>
                  <a:gd name="f11" fmla="val 11"/>
                  <a:gd name="f12" fmla="val 5"/>
                  <a:gd name="f13" fmla="val 6"/>
                  <a:gd name="f14" fmla="val 13"/>
                  <a:gd name="f15" fmla="val 17"/>
                  <a:gd name="f16" fmla="val 16"/>
                  <a:gd name="f17" fmla="+- 0 0 -90"/>
                  <a:gd name="f18" fmla="*/ f3 1 7"/>
                  <a:gd name="f19" fmla="*/ f4 1 1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7"/>
                  <a:gd name="f28" fmla="*/ f24 1 19"/>
                  <a:gd name="f29" fmla="*/ 1 f25 1"/>
                  <a:gd name="f30" fmla="*/ 15 f24 1"/>
                  <a:gd name="f31" fmla="*/ 6 f25 1"/>
                  <a:gd name="f32" fmla="*/ 0 f24 1"/>
                  <a:gd name="f33" fmla="*/ 0 f25 1"/>
                  <a:gd name="f34" fmla="*/ 19 f24 1"/>
                  <a:gd name="f35" fmla="+- f26 0 f1"/>
                  <a:gd name="f36" fmla="*/ f29 1 7"/>
                  <a:gd name="f37" fmla="*/ f30 1 19"/>
                  <a:gd name="f38" fmla="*/ f31 1 7"/>
                  <a:gd name="f39" fmla="*/ f32 1 19"/>
                  <a:gd name="f40" fmla="*/ f33 1 7"/>
                  <a:gd name="f41" fmla="*/ f34 1 19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7" h="19">
                    <a:moveTo>
                      <a:pt x="f8" y="f9"/>
                    </a:moveTo>
                    <a:cubicBezTo>
                      <a:pt x="f10" y="f11"/>
                      <a:pt x="f10" y="f12"/>
                      <a:pt x="f13" y="f5"/>
                    </a:cubicBezTo>
                    <a:cubicBezTo>
                      <a:pt x="f6" y="f6"/>
                      <a:pt x="f13" y="f14"/>
                      <a:pt x="f5" y="f7"/>
                    </a:cubicBezTo>
                    <a:cubicBezTo>
                      <a:pt x="f5" y="f15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6A3F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9" name="Freeform 170">
                <a:extLst>
                  <a:ext uri="{FF2B5EF4-FFF2-40B4-BE49-F238E27FC236}">
                    <a16:creationId xmlns:a16="http://schemas.microsoft.com/office/drawing/2014/main" id="{6B2BF320-C0C5-3BC0-DECA-978EBD996004}"/>
                  </a:ext>
                </a:extLst>
              </p:cNvPr>
              <p:cNvSpPr/>
              <p:nvPr/>
            </p:nvSpPr>
            <p:spPr>
              <a:xfrm>
                <a:off x="4949820" y="1262064"/>
                <a:ext cx="33339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5"/>
                  <a:gd name="f8" fmla="val 6"/>
                  <a:gd name="f9" fmla="val 7"/>
                  <a:gd name="f10" fmla="val 10"/>
                  <a:gd name="f11" fmla="val 11"/>
                  <a:gd name="f12" fmla="val 13"/>
                  <a:gd name="f13" fmla="val 5"/>
                  <a:gd name="f14" fmla="val 3"/>
                  <a:gd name="f15" fmla="val 12"/>
                  <a:gd name="f16" fmla="val 4"/>
                  <a:gd name="f17" fmla="val 2"/>
                  <a:gd name="f18" fmla="val 1"/>
                  <a:gd name="f19" fmla="+- 0 0 -90"/>
                  <a:gd name="f20" fmla="*/ f3 1 9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9"/>
                  <a:gd name="f30" fmla="*/ f26 1 15"/>
                  <a:gd name="f31" fmla="*/ 9 f27 1"/>
                  <a:gd name="f32" fmla="*/ 6 f26 1"/>
                  <a:gd name="f33" fmla="*/ 6 f27 1"/>
                  <a:gd name="f34" fmla="*/ 10 f26 1"/>
                  <a:gd name="f35" fmla="*/ 5 f27 1"/>
                  <a:gd name="f36" fmla="*/ 15 f26 1"/>
                  <a:gd name="f37" fmla="*/ 4 f27 1"/>
                  <a:gd name="f38" fmla="*/ 7 f26 1"/>
                  <a:gd name="f39" fmla="*/ 2 f27 1"/>
                  <a:gd name="f40" fmla="*/ 4 f26 1"/>
                  <a:gd name="f41" fmla="*/ 0 f27 1"/>
                  <a:gd name="f42" fmla="*/ 2 f26 1"/>
                  <a:gd name="f43" fmla="*/ 3 f27 1"/>
                  <a:gd name="f44" fmla="*/ 0 f26 1"/>
                  <a:gd name="f45" fmla="+- f28 0 f1"/>
                  <a:gd name="f46" fmla="*/ f31 1 9"/>
                  <a:gd name="f47" fmla="*/ f32 1 15"/>
                  <a:gd name="f48" fmla="*/ f33 1 9"/>
                  <a:gd name="f49" fmla="*/ f34 1 15"/>
                  <a:gd name="f50" fmla="*/ f35 1 9"/>
                  <a:gd name="f51" fmla="*/ f36 1 15"/>
                  <a:gd name="f52" fmla="*/ f37 1 9"/>
                  <a:gd name="f53" fmla="*/ f38 1 15"/>
                  <a:gd name="f54" fmla="*/ f39 1 9"/>
                  <a:gd name="f55" fmla="*/ f40 1 15"/>
                  <a:gd name="f56" fmla="*/ f41 1 9"/>
                  <a:gd name="f57" fmla="*/ f42 1 15"/>
                  <a:gd name="f58" fmla="*/ f43 1 9"/>
                  <a:gd name="f59" fmla="*/ f44 1 15"/>
                  <a:gd name="f60" fmla="*/ 0 1 f29"/>
                  <a:gd name="f61" fmla="*/ f23 1 f29"/>
                  <a:gd name="f62" fmla="*/ 0 1 f30"/>
                  <a:gd name="f63" fmla="*/ f24 1 f30"/>
                  <a:gd name="f64" fmla="*/ f46 1 f29"/>
                  <a:gd name="f65" fmla="*/ f47 1 f30"/>
                  <a:gd name="f66" fmla="*/ f48 1 f29"/>
                  <a:gd name="f67" fmla="*/ f49 1 f30"/>
                  <a:gd name="f68" fmla="*/ f50 1 f29"/>
                  <a:gd name="f69" fmla="*/ f51 1 f30"/>
                  <a:gd name="f70" fmla="*/ f52 1 f29"/>
                  <a:gd name="f71" fmla="*/ f53 1 f30"/>
                  <a:gd name="f72" fmla="*/ f54 1 f29"/>
                  <a:gd name="f73" fmla="*/ f55 1 f30"/>
                  <a:gd name="f74" fmla="*/ f56 1 f29"/>
                  <a:gd name="f75" fmla="*/ f57 1 f30"/>
                  <a:gd name="f76" fmla="*/ f58 1 f29"/>
                  <a:gd name="f77" fmla="*/ f59 1 f30"/>
                  <a:gd name="f78" fmla="*/ f60 f20 1"/>
                  <a:gd name="f79" fmla="*/ f61 f20 1"/>
                  <a:gd name="f80" fmla="*/ f63 f21 1"/>
                  <a:gd name="f81" fmla="*/ f62 f21 1"/>
                  <a:gd name="f82" fmla="*/ f64 f20 1"/>
                  <a:gd name="f83" fmla="*/ f65 f21 1"/>
                  <a:gd name="f84" fmla="*/ f66 f20 1"/>
                  <a:gd name="f85" fmla="*/ f67 f21 1"/>
                  <a:gd name="f86" fmla="*/ f68 f20 1"/>
                  <a:gd name="f87" fmla="*/ f69 f21 1"/>
                  <a:gd name="f88" fmla="*/ f70 f20 1"/>
                  <a:gd name="f89" fmla="*/ f71 f21 1"/>
                  <a:gd name="f90" fmla="*/ f72 f20 1"/>
                  <a:gd name="f91" fmla="*/ f73 f21 1"/>
                  <a:gd name="f92" fmla="*/ f74 f20 1"/>
                  <a:gd name="f93" fmla="*/ f75 f21 1"/>
                  <a:gd name="f94" fmla="*/ f76 f20 1"/>
                  <a:gd name="f95" fmla="*/ f77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90" y="f91"/>
                  </a:cxn>
                  <a:cxn ang="f45">
                    <a:pos x="f92" y="f93"/>
                  </a:cxn>
                  <a:cxn ang="f45">
                    <a:pos x="f94" y="f95"/>
                  </a:cxn>
                  <a:cxn ang="f45">
                    <a:pos x="f94" y="f95"/>
                  </a:cxn>
                  <a:cxn ang="f45">
                    <a:pos x="f82" y="f83"/>
                  </a:cxn>
                </a:cxnLst>
                <a:rect l="f78" t="f81" r="f79" b="f80"/>
                <a:pathLst>
                  <a:path w="9" h="15">
                    <a:moveTo>
                      <a:pt x="f6" y="f8"/>
                    </a:moveTo>
                    <a:cubicBezTo>
                      <a:pt x="f9" y="f8"/>
                      <a:pt x="f8" y="f9"/>
                      <a:pt x="f8" y="f10"/>
                    </a:cubicBezTo>
                    <a:cubicBezTo>
                      <a:pt x="f8" y="f11"/>
                      <a:pt x="f8" y="f12"/>
                      <a:pt x="f13" y="f7"/>
                    </a:cubicBezTo>
                    <a:cubicBezTo>
                      <a:pt x="f14" y="f15"/>
                      <a:pt x="f16" y="f10"/>
                      <a:pt x="f16" y="f9"/>
                    </a:cubicBezTo>
                    <a:cubicBezTo>
                      <a:pt x="f13" y="f13"/>
                      <a:pt x="f16" y="f13"/>
                      <a:pt x="f17" y="f16"/>
                    </a:cubicBezTo>
                    <a:cubicBezTo>
                      <a:pt x="f18" y="f16"/>
                      <a:pt x="f5" y="f16"/>
                      <a:pt x="f5" y="f17"/>
                    </a:cubicBezTo>
                    <a:cubicBezTo>
                      <a:pt x="f18" y="f18"/>
                      <a:pt x="f18" y="f5"/>
                      <a:pt x="f14" y="f5"/>
                    </a:cubicBezTo>
                    <a:cubicBezTo>
                      <a:pt x="f14" y="f5"/>
                      <a:pt x="f14" y="f5"/>
                      <a:pt x="f14" y="f5"/>
                    </a:cubicBezTo>
                    <a:cubicBezTo>
                      <a:pt x="f8" y="f18"/>
                      <a:pt x="f9" y="f16"/>
                      <a:pt x="f6" y="f8"/>
                    </a:cubicBezTo>
                    <a:close/>
                  </a:path>
                </a:pathLst>
              </a:custGeom>
              <a:solidFill>
                <a:srgbClr val="5B1C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Freeform 171">
                <a:extLst>
                  <a:ext uri="{FF2B5EF4-FFF2-40B4-BE49-F238E27FC236}">
                    <a16:creationId xmlns:a16="http://schemas.microsoft.com/office/drawing/2014/main" id="{0EF8E578-A438-359A-4452-B564D01CA42B}"/>
                  </a:ext>
                </a:extLst>
              </p:cNvPr>
              <p:cNvSpPr/>
              <p:nvPr/>
            </p:nvSpPr>
            <p:spPr>
              <a:xfrm>
                <a:off x="3368677" y="3033714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2"/>
                  <a:gd name="f9" fmla="val 3"/>
                  <a:gd name="f10" fmla="val 7"/>
                  <a:gd name="f11" fmla="val 5"/>
                  <a:gd name="f12" fmla="val 4"/>
                  <a:gd name="f13" fmla="val 8"/>
                  <a:gd name="f14" fmla="val 1"/>
                  <a:gd name="f15" fmla="val 6"/>
                  <a:gd name="f16" fmla="+- 0 0 -90"/>
                  <a:gd name="f17" fmla="*/ f3 1 9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9"/>
                  <a:gd name="f28" fmla="*/ 9 f24 1"/>
                  <a:gd name="f29" fmla="*/ 0 f23 1"/>
                  <a:gd name="f30" fmla="*/ 3 f23 1"/>
                  <a:gd name="f31" fmla="*/ 4 f24 1"/>
                  <a:gd name="f32" fmla="*/ 9 f23 1"/>
                  <a:gd name="f33" fmla="*/ 1 f24 1"/>
                  <a:gd name="f34" fmla="*/ 1 f23 1"/>
                  <a:gd name="f35" fmla="+- f25 0 f1"/>
                  <a:gd name="f36" fmla="*/ f28 1 9"/>
                  <a:gd name="f37" fmla="*/ f29 1 10"/>
                  <a:gd name="f38" fmla="*/ f30 1 10"/>
                  <a:gd name="f39" fmla="*/ f31 1 9"/>
                  <a:gd name="f40" fmla="*/ f32 1 10"/>
                  <a:gd name="f41" fmla="*/ f33 1 9"/>
                  <a:gd name="f42" fmla="*/ f34 1 10"/>
                  <a:gd name="f43" fmla="*/ 0 1 f27"/>
                  <a:gd name="f44" fmla="*/ f20 1 f27"/>
                  <a:gd name="f45" fmla="*/ 0 1 f26"/>
                  <a:gd name="f46" fmla="*/ f21 1 f26"/>
                  <a:gd name="f47" fmla="*/ f36 1 f27"/>
                  <a:gd name="f48" fmla="*/ f37 1 f26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8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58" y="f60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9" h="10">
                    <a:moveTo>
                      <a:pt x="f6" y="f5"/>
                    </a:moveTo>
                    <a:cubicBezTo>
                      <a:pt x="f6" y="f8"/>
                      <a:pt x="f6" y="f9"/>
                      <a:pt x="f6" y="f9"/>
                    </a:cubicBezTo>
                    <a:cubicBezTo>
                      <a:pt x="f10" y="f11"/>
                      <a:pt x="f10" y="f7"/>
                      <a:pt x="f12" y="f6"/>
                    </a:cubicBezTo>
                    <a:cubicBezTo>
                      <a:pt x="f5" y="f13"/>
                      <a:pt x="f8" y="f12"/>
                      <a:pt x="f14" y="f14"/>
                    </a:cubicBezTo>
                    <a:cubicBezTo>
                      <a:pt x="f12" y="f10"/>
                      <a:pt x="f15" y="f11"/>
                      <a:pt x="f6" y="f5"/>
                    </a:cubicBezTo>
                    <a:close/>
                  </a:path>
                </a:pathLst>
              </a:custGeom>
              <a:solidFill>
                <a:srgbClr val="6D41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Freeform 172">
                <a:extLst>
                  <a:ext uri="{FF2B5EF4-FFF2-40B4-BE49-F238E27FC236}">
                    <a16:creationId xmlns:a16="http://schemas.microsoft.com/office/drawing/2014/main" id="{CD7E4723-24A7-10EE-4E72-52B467F52087}"/>
                  </a:ext>
                </a:extLst>
              </p:cNvPr>
              <p:cNvSpPr/>
              <p:nvPr/>
            </p:nvSpPr>
            <p:spPr>
              <a:xfrm>
                <a:off x="3267078" y="2311402"/>
                <a:ext cx="30166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1"/>
                  <a:gd name="f8" fmla="val 7"/>
                  <a:gd name="f9" fmla="val 3"/>
                  <a:gd name="f10" fmla="val 6"/>
                  <a:gd name="f11" fmla="val 5"/>
                  <a:gd name="f12" fmla="val 10"/>
                  <a:gd name="f13" fmla="val 4"/>
                  <a:gd name="f14" fmla="val 9"/>
                  <a:gd name="f15" fmla="val 2"/>
                  <a:gd name="f16" fmla="val 1"/>
                  <a:gd name="f17" fmla="+- 0 0 -90"/>
                  <a:gd name="f18" fmla="*/ f3 1 8"/>
                  <a:gd name="f19" fmla="*/ f4 1 1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8"/>
                  <a:gd name="f28" fmla="*/ f24 1 11"/>
                  <a:gd name="f29" fmla="*/ 7 f25 1"/>
                  <a:gd name="f30" fmla="*/ 3 f24 1"/>
                  <a:gd name="f31" fmla="*/ 5 f25 1"/>
                  <a:gd name="f32" fmla="*/ 11 f24 1"/>
                  <a:gd name="f33" fmla="*/ 4 f25 1"/>
                  <a:gd name="f34" fmla="*/ 7 f24 1"/>
                  <a:gd name="f35" fmla="*/ 1 f25 1"/>
                  <a:gd name="f36" fmla="*/ 6 f24 1"/>
                  <a:gd name="f37" fmla="*/ 1 f24 1"/>
                  <a:gd name="f38" fmla="+- f26 0 f1"/>
                  <a:gd name="f39" fmla="*/ f29 1 8"/>
                  <a:gd name="f40" fmla="*/ f30 1 11"/>
                  <a:gd name="f41" fmla="*/ f31 1 8"/>
                  <a:gd name="f42" fmla="*/ f32 1 11"/>
                  <a:gd name="f43" fmla="*/ f33 1 8"/>
                  <a:gd name="f44" fmla="*/ f34 1 11"/>
                  <a:gd name="f45" fmla="*/ f35 1 8"/>
                  <a:gd name="f46" fmla="*/ f36 1 11"/>
                  <a:gd name="f47" fmla="*/ f37 1 11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8"/>
                  <a:gd name="f56" fmla="*/ f43 1 f27"/>
                  <a:gd name="f57" fmla="*/ f44 1 f28"/>
                  <a:gd name="f58" fmla="*/ f45 1 f27"/>
                  <a:gd name="f59" fmla="*/ f46 1 f28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8 1"/>
                  <a:gd name="f72" fmla="*/ f59 f19 1"/>
                  <a:gd name="f73" fmla="*/ f60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67" y="f73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8" h="11">
                    <a:moveTo>
                      <a:pt x="f8" y="f9"/>
                    </a:moveTo>
                    <a:cubicBezTo>
                      <a:pt x="f8" y="f10"/>
                      <a:pt x="f8" y="f6"/>
                      <a:pt x="f11" y="f7"/>
                    </a:cubicBezTo>
                    <a:cubicBezTo>
                      <a:pt x="f9" y="f12"/>
                      <a:pt x="f13" y="f14"/>
                      <a:pt x="f13" y="f8"/>
                    </a:cubicBezTo>
                    <a:cubicBezTo>
                      <a:pt x="f13" y="f13"/>
                      <a:pt x="f15" y="f10"/>
                      <a:pt x="f16" y="f10"/>
                    </a:cubicBezTo>
                    <a:cubicBezTo>
                      <a:pt x="f5" y="f9"/>
                      <a:pt x="f9" y="f15"/>
                      <a:pt x="f11" y="f16"/>
                    </a:cubicBezTo>
                    <a:cubicBezTo>
                      <a:pt x="f6" y="f5"/>
                      <a:pt x="f15" y="f11"/>
                      <a:pt x="f8" y="f9"/>
                    </a:cubicBezTo>
                    <a:close/>
                  </a:path>
                </a:pathLst>
              </a:custGeom>
              <a:solidFill>
                <a:srgbClr val="782A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Freeform 173">
                <a:extLst>
                  <a:ext uri="{FF2B5EF4-FFF2-40B4-BE49-F238E27FC236}">
                    <a16:creationId xmlns:a16="http://schemas.microsoft.com/office/drawing/2014/main" id="{69A77D94-22CF-485D-7BAE-EAE86B624134}"/>
                  </a:ext>
                </a:extLst>
              </p:cNvPr>
              <p:cNvSpPr/>
              <p:nvPr/>
            </p:nvSpPr>
            <p:spPr>
              <a:xfrm>
                <a:off x="3536954" y="2025652"/>
                <a:ext cx="46040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0"/>
                  <a:gd name="f8" fmla="val 9"/>
                  <a:gd name="f9" fmla="val 7"/>
                  <a:gd name="f10" fmla="val 5"/>
                  <a:gd name="f11" fmla="val 4"/>
                  <a:gd name="f12" fmla="val 8"/>
                  <a:gd name="f13" fmla="val 6"/>
                  <a:gd name="f14" fmla="val 11"/>
                  <a:gd name="f15" fmla="+- 0 0 -90"/>
                  <a:gd name="f16" fmla="*/ f3 1 12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12"/>
                  <a:gd name="f27" fmla="*/ 9 f23 1"/>
                  <a:gd name="f28" fmla="*/ 10 f22 1"/>
                  <a:gd name="f29" fmla="*/ 0 f23 1"/>
                  <a:gd name="f30" fmla="*/ 4 f22 1"/>
                  <a:gd name="f31" fmla="*/ 12 f23 1"/>
                  <a:gd name="f32" fmla="*/ 6 f22 1"/>
                  <a:gd name="f33" fmla="+- f24 0 f1"/>
                  <a:gd name="f34" fmla="*/ f27 1 12"/>
                  <a:gd name="f35" fmla="*/ f28 1 10"/>
                  <a:gd name="f36" fmla="*/ f29 1 12"/>
                  <a:gd name="f37" fmla="*/ f30 1 10"/>
                  <a:gd name="f38" fmla="*/ f31 1 12"/>
                  <a:gd name="f39" fmla="*/ f32 1 10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5"/>
                  <a:gd name="f48" fmla="*/ f38 1 f26"/>
                  <a:gd name="f49" fmla="*/ f39 1 f25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2" h="10">
                    <a:moveTo>
                      <a:pt x="f8" y="f7"/>
                    </a:moveTo>
                    <a:cubicBezTo>
                      <a:pt x="f9" y="f10"/>
                      <a:pt x="f11" y="f11"/>
                      <a:pt x="f5" y="f11"/>
                    </a:cubicBezTo>
                    <a:cubicBezTo>
                      <a:pt x="f11" y="f5"/>
                      <a:pt x="f12" y="f11"/>
                      <a:pt x="f6" y="f13"/>
                    </a:cubicBezTo>
                    <a:cubicBezTo>
                      <a:pt x="f14" y="f9"/>
                      <a:pt x="f8" y="f12"/>
                      <a:pt x="f8" y="f7"/>
                    </a:cubicBezTo>
                    <a:close/>
                  </a:path>
                </a:pathLst>
              </a:custGeom>
              <a:solidFill>
                <a:srgbClr val="872C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Freeform 174">
                <a:extLst>
                  <a:ext uri="{FF2B5EF4-FFF2-40B4-BE49-F238E27FC236}">
                    <a16:creationId xmlns:a16="http://schemas.microsoft.com/office/drawing/2014/main" id="{13F7429E-9FC3-BBA6-A526-A15CB6B7B79D}"/>
                  </a:ext>
                </a:extLst>
              </p:cNvPr>
              <p:cNvSpPr/>
              <p:nvPr/>
            </p:nvSpPr>
            <p:spPr>
              <a:xfrm>
                <a:off x="3390896" y="2890839"/>
                <a:ext cx="11109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9"/>
                  <a:gd name="f8" fmla="val 2"/>
                  <a:gd name="f9" fmla="val 1"/>
                  <a:gd name="f10" fmla="val 7"/>
                  <a:gd name="f11" fmla="val 13"/>
                  <a:gd name="f12" fmla="val 15"/>
                  <a:gd name="f13" fmla="val 10"/>
                  <a:gd name="f14" fmla="val 6"/>
                  <a:gd name="f15" fmla="val 5"/>
                  <a:gd name="f16" fmla="val 4"/>
                  <a:gd name="f17" fmla="+- 0 0 -90"/>
                  <a:gd name="f18" fmla="*/ f3 1 3"/>
                  <a:gd name="f19" fmla="*/ f4 1 1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3"/>
                  <a:gd name="f28" fmla="*/ f24 1 19"/>
                  <a:gd name="f29" fmla="*/ 2 f25 1"/>
                  <a:gd name="f30" fmla="*/ 0 f24 1"/>
                  <a:gd name="f31" fmla="*/ 3 f25 1"/>
                  <a:gd name="f32" fmla="*/ 2 f24 1"/>
                  <a:gd name="f33" fmla="*/ 19 f24 1"/>
                  <a:gd name="f34" fmla="*/ 1 f25 1"/>
                  <a:gd name="f35" fmla="*/ 6 f24 1"/>
                  <a:gd name="f36" fmla="*/ 3 f24 1"/>
                  <a:gd name="f37" fmla="+- f26 0 f1"/>
                  <a:gd name="f38" fmla="*/ f29 1 3"/>
                  <a:gd name="f39" fmla="*/ f30 1 19"/>
                  <a:gd name="f40" fmla="*/ f31 1 3"/>
                  <a:gd name="f41" fmla="*/ f32 1 19"/>
                  <a:gd name="f42" fmla="*/ f33 1 19"/>
                  <a:gd name="f43" fmla="*/ f34 1 3"/>
                  <a:gd name="f44" fmla="*/ f35 1 19"/>
                  <a:gd name="f45" fmla="*/ f36 1 19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8"/>
                  <a:gd name="f55" fmla="*/ f43 1 f27"/>
                  <a:gd name="f56" fmla="*/ f44 1 f28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9 1"/>
                  <a:gd name="f67" fmla="*/ f55 f18 1"/>
                  <a:gd name="f68" fmla="*/ f56 f19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4" y="f66"/>
                  </a:cxn>
                  <a:cxn ang="f37">
                    <a:pos x="f67" y="f68"/>
                  </a:cxn>
                  <a:cxn ang="f37">
                    <a:pos x="f67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3" h="19">
                    <a:moveTo>
                      <a:pt x="f8" y="f5"/>
                    </a:moveTo>
                    <a:cubicBezTo>
                      <a:pt x="f6" y="f9"/>
                      <a:pt x="f6" y="f9"/>
                      <a:pt x="f6" y="f8"/>
                    </a:cubicBezTo>
                    <a:cubicBezTo>
                      <a:pt x="f6" y="f10"/>
                      <a:pt x="f6" y="f11"/>
                      <a:pt x="f6" y="f7"/>
                    </a:cubicBezTo>
                    <a:cubicBezTo>
                      <a:pt x="f5" y="f12"/>
                      <a:pt x="f9" y="f13"/>
                      <a:pt x="f9" y="f14"/>
                    </a:cubicBezTo>
                    <a:cubicBezTo>
                      <a:pt x="f9" y="f15"/>
                      <a:pt x="f8" y="f16"/>
                      <a:pt x="f9" y="f6"/>
                    </a:cubicBezTo>
                    <a:cubicBezTo>
                      <a:pt x="f9" y="f8"/>
                      <a:pt x="f8" y="f9"/>
                      <a:pt x="f8" y="f5"/>
                    </a:cubicBezTo>
                    <a:close/>
                  </a:path>
                </a:pathLst>
              </a:custGeom>
              <a:solidFill>
                <a:srgbClr val="7141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Freeform 175">
                <a:extLst>
                  <a:ext uri="{FF2B5EF4-FFF2-40B4-BE49-F238E27FC236}">
                    <a16:creationId xmlns:a16="http://schemas.microsoft.com/office/drawing/2014/main" id="{9B03CFD9-ADF2-8C72-E921-8E4ADBA3C1D5}"/>
                  </a:ext>
                </a:extLst>
              </p:cNvPr>
              <p:cNvSpPr/>
              <p:nvPr/>
            </p:nvSpPr>
            <p:spPr>
              <a:xfrm>
                <a:off x="4919664" y="1006480"/>
                <a:ext cx="52385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"/>
                  <a:gd name="f8" fmla="val 6"/>
                  <a:gd name="f9" fmla="val 4"/>
                  <a:gd name="f10" fmla="val 1"/>
                  <a:gd name="f11" fmla="val 2"/>
                  <a:gd name="f12" fmla="val 7"/>
                  <a:gd name="f13" fmla="val 11"/>
                  <a:gd name="f14" fmla="val 12"/>
                  <a:gd name="f15" fmla="val 9"/>
                  <a:gd name="f16" fmla="+- 0 0 -90"/>
                  <a:gd name="f17" fmla="*/ f3 1 14"/>
                  <a:gd name="f18" fmla="*/ f4 1 3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3"/>
                  <a:gd name="f27" fmla="*/ f24 1 14"/>
                  <a:gd name="f28" fmla="*/ 6 f24 1"/>
                  <a:gd name="f29" fmla="*/ 3 f23 1"/>
                  <a:gd name="f30" fmla="*/ 1 f24 1"/>
                  <a:gd name="f31" fmla="*/ 3 f24 1"/>
                  <a:gd name="f32" fmla="*/ 0 f23 1"/>
                  <a:gd name="f33" fmla="*/ 14 f24 1"/>
                  <a:gd name="f34" fmla="+- f25 0 f1"/>
                  <a:gd name="f35" fmla="*/ f28 1 14"/>
                  <a:gd name="f36" fmla="*/ f29 1 3"/>
                  <a:gd name="f37" fmla="*/ f30 1 14"/>
                  <a:gd name="f38" fmla="*/ f31 1 14"/>
                  <a:gd name="f39" fmla="*/ f32 1 3"/>
                  <a:gd name="f40" fmla="*/ f33 1 14"/>
                  <a:gd name="f41" fmla="*/ 0 1 f27"/>
                  <a:gd name="f42" fmla="*/ f20 1 f27"/>
                  <a:gd name="f43" fmla="*/ 0 1 f26"/>
                  <a:gd name="f44" fmla="*/ f21 1 f26"/>
                  <a:gd name="f45" fmla="*/ f35 1 f27"/>
                  <a:gd name="f46" fmla="*/ f36 1 f26"/>
                  <a:gd name="f47" fmla="*/ f37 1 f27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7 1"/>
                  <a:gd name="f59" fmla="*/ f49 f18 1"/>
                  <a:gd name="f60" fmla="*/ f50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6"/>
                  </a:cxn>
                  <a:cxn ang="f34">
                    <a:pos x="f58" y="f59"/>
                  </a:cxn>
                  <a:cxn ang="f34">
                    <a:pos x="f58" y="f59"/>
                  </a:cxn>
                  <a:cxn ang="f34">
                    <a:pos x="f60" y="f56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4" h="3">
                    <a:moveTo>
                      <a:pt x="f8" y="f7"/>
                    </a:moveTo>
                    <a:cubicBezTo>
                      <a:pt x="f9" y="f7"/>
                      <a:pt x="f7" y="f7"/>
                      <a:pt x="f10" y="f7"/>
                    </a:cubicBezTo>
                    <a:cubicBezTo>
                      <a:pt x="f5" y="f10"/>
                      <a:pt x="f7" y="f11"/>
                      <a:pt x="f7" y="f5"/>
                    </a:cubicBezTo>
                    <a:cubicBezTo>
                      <a:pt x="f7" y="f5"/>
                      <a:pt x="f7" y="f5"/>
                      <a:pt x="f7" y="f5"/>
                    </a:cubicBezTo>
                    <a:cubicBezTo>
                      <a:pt x="f12" y="f5"/>
                      <a:pt x="f13" y="f5"/>
                      <a:pt x="f6" y="f7"/>
                    </a:cubicBezTo>
                    <a:cubicBezTo>
                      <a:pt x="f14" y="f7"/>
                      <a:pt x="f15" y="f7"/>
                      <a:pt x="f8" y="f7"/>
                    </a:cubicBezTo>
                    <a:close/>
                  </a:path>
                </a:pathLst>
              </a:custGeom>
              <a:solidFill>
                <a:srgbClr val="6725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5" name="Freeform 176">
                <a:extLst>
                  <a:ext uri="{FF2B5EF4-FFF2-40B4-BE49-F238E27FC236}">
                    <a16:creationId xmlns:a16="http://schemas.microsoft.com/office/drawing/2014/main" id="{02357BFA-7C19-18F0-A18F-AE75B903ECF8}"/>
                  </a:ext>
                </a:extLst>
              </p:cNvPr>
              <p:cNvSpPr/>
              <p:nvPr/>
            </p:nvSpPr>
            <p:spPr>
              <a:xfrm>
                <a:off x="3402016" y="2255843"/>
                <a:ext cx="1904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3"/>
                  <a:gd name="f8" fmla="val 3"/>
                  <a:gd name="f9" fmla="val 11"/>
                  <a:gd name="f10" fmla="val 10"/>
                  <a:gd name="f11" fmla="val 8"/>
                  <a:gd name="f12" fmla="val 1"/>
                  <a:gd name="f13" fmla="val 4"/>
                  <a:gd name="f14" fmla="val 6"/>
                  <a:gd name="f15" fmla="+- 0 0 -90"/>
                  <a:gd name="f16" fmla="*/ f3 1 5"/>
                  <a:gd name="f17" fmla="*/ f4 1 1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5"/>
                  <a:gd name="f26" fmla="*/ f22 1 13"/>
                  <a:gd name="f27" fmla="*/ 5 f23 1"/>
                  <a:gd name="f28" fmla="*/ 13 f22 1"/>
                  <a:gd name="f29" fmla="*/ 3 f23 1"/>
                  <a:gd name="f30" fmla="*/ 10 f22 1"/>
                  <a:gd name="f31" fmla="*/ 0 f23 1"/>
                  <a:gd name="f32" fmla="*/ 5 f22 1"/>
                  <a:gd name="f33" fmla="*/ 6 f22 1"/>
                  <a:gd name="f34" fmla="+- f24 0 f1"/>
                  <a:gd name="f35" fmla="*/ f27 1 5"/>
                  <a:gd name="f36" fmla="*/ f28 1 13"/>
                  <a:gd name="f37" fmla="*/ f29 1 5"/>
                  <a:gd name="f38" fmla="*/ f30 1 13"/>
                  <a:gd name="f39" fmla="*/ f31 1 5"/>
                  <a:gd name="f40" fmla="*/ f32 1 13"/>
                  <a:gd name="f41" fmla="*/ f33 1 13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57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5" h="13">
                    <a:moveTo>
                      <a:pt x="f6" y="f7"/>
                    </a:moveTo>
                    <a:cubicBezTo>
                      <a:pt x="f8" y="f7"/>
                      <a:pt x="f8" y="f9"/>
                      <a:pt x="f8" y="f10"/>
                    </a:cubicBezTo>
                    <a:cubicBezTo>
                      <a:pt x="f8" y="f11"/>
                      <a:pt x="f8" y="f6"/>
                      <a:pt x="f5" y="f6"/>
                    </a:cubicBezTo>
                    <a:cubicBezTo>
                      <a:pt x="f12" y="f5"/>
                      <a:pt x="f8" y="f13"/>
                      <a:pt x="f6" y="f14"/>
                    </a:cubicBezTo>
                    <a:cubicBezTo>
                      <a:pt x="f6" y="f11"/>
                      <a:pt x="f6" y="f10"/>
                      <a:pt x="f6" y="f7"/>
                    </a:cubicBezTo>
                    <a:close/>
                  </a:path>
                </a:pathLst>
              </a:custGeom>
              <a:solidFill>
                <a:srgbClr val="7E2A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Freeform 177">
                <a:extLst>
                  <a:ext uri="{FF2B5EF4-FFF2-40B4-BE49-F238E27FC236}">
                    <a16:creationId xmlns:a16="http://schemas.microsoft.com/office/drawing/2014/main" id="{E48B4ED4-61B8-15E8-8158-4B05982DDA24}"/>
                  </a:ext>
                </a:extLst>
              </p:cNvPr>
              <p:cNvSpPr/>
              <p:nvPr/>
            </p:nvSpPr>
            <p:spPr>
              <a:xfrm>
                <a:off x="4422779" y="2135188"/>
                <a:ext cx="3810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5"/>
                  <a:gd name="f8" fmla="val 9"/>
                  <a:gd name="f9" fmla="val 1"/>
                  <a:gd name="f10" fmla="val 2"/>
                  <a:gd name="f11" fmla="val 3"/>
                  <a:gd name="f12" fmla="val 6"/>
                  <a:gd name="f13" fmla="val 4"/>
                  <a:gd name="f14" fmla="+- 0 0 -90"/>
                  <a:gd name="f15" fmla="*/ f3 1 10"/>
                  <a:gd name="f16" fmla="*/ f4 1 5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5"/>
                  <a:gd name="f25" fmla="*/ f22 1 10"/>
                  <a:gd name="f26" fmla="*/ 9 f22 1"/>
                  <a:gd name="f27" fmla="*/ 1 f21 1"/>
                  <a:gd name="f28" fmla="*/ 3 f21 1"/>
                  <a:gd name="f29" fmla="*/ 1 f22 1"/>
                  <a:gd name="f30" fmla="*/ 5 f21 1"/>
                  <a:gd name="f31" fmla="*/ 0 f22 1"/>
                  <a:gd name="f32" fmla="+- f23 0 f1"/>
                  <a:gd name="f33" fmla="*/ f26 1 10"/>
                  <a:gd name="f34" fmla="*/ f27 1 5"/>
                  <a:gd name="f35" fmla="*/ f28 1 5"/>
                  <a:gd name="f36" fmla="*/ f29 1 10"/>
                  <a:gd name="f37" fmla="*/ f30 1 5"/>
                  <a:gd name="f38" fmla="*/ f31 1 10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4"/>
                  <a:gd name="f46" fmla="*/ f36 1 f25"/>
                  <a:gd name="f47" fmla="*/ f37 1 f24"/>
                  <a:gd name="f48" fmla="*/ f38 1 f25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6 1"/>
                  <a:gd name="f56" fmla="*/ f46 f15 1"/>
                  <a:gd name="f57" fmla="*/ f47 f16 1"/>
                  <a:gd name="f58" fmla="*/ f48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3" y="f55"/>
                  </a:cxn>
                  <a:cxn ang="f32">
                    <a:pos x="f56" y="f57"/>
                  </a:cxn>
                  <a:cxn ang="f32">
                    <a:pos x="f58" y="f55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10" h="5">
                    <a:moveTo>
                      <a:pt x="f8" y="f9"/>
                    </a:moveTo>
                    <a:cubicBezTo>
                      <a:pt x="f8" y="f10"/>
                      <a:pt x="f6" y="f11"/>
                      <a:pt x="f8" y="f11"/>
                    </a:cubicBezTo>
                    <a:cubicBezTo>
                      <a:pt x="f12" y="f10"/>
                      <a:pt x="f13" y="f7"/>
                      <a:pt x="f9" y="f7"/>
                    </a:cubicBezTo>
                    <a:cubicBezTo>
                      <a:pt x="f5" y="f13"/>
                      <a:pt x="f5" y="f13"/>
                      <a:pt x="f5" y="f11"/>
                    </a:cubicBezTo>
                    <a:cubicBezTo>
                      <a:pt x="f10" y="f5"/>
                      <a:pt x="f12" y="f10"/>
                      <a:pt x="f8" y="f9"/>
                    </a:cubicBezTo>
                    <a:close/>
                  </a:path>
                </a:pathLst>
              </a:custGeom>
              <a:solidFill>
                <a:srgbClr val="4617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7" name="Freeform 178">
                <a:extLst>
                  <a:ext uri="{FF2B5EF4-FFF2-40B4-BE49-F238E27FC236}">
                    <a16:creationId xmlns:a16="http://schemas.microsoft.com/office/drawing/2014/main" id="{2F533CB8-19E5-BA88-BDAD-94BF443D96E9}"/>
                  </a:ext>
                </a:extLst>
              </p:cNvPr>
              <p:cNvSpPr/>
              <p:nvPr/>
            </p:nvSpPr>
            <p:spPr>
              <a:xfrm>
                <a:off x="3349620" y="2409828"/>
                <a:ext cx="30166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3"/>
                  <a:gd name="f9" fmla="val 7"/>
                  <a:gd name="f10" fmla="val 6"/>
                  <a:gd name="f11" fmla="val 2"/>
                  <a:gd name="f12" fmla="val 5"/>
                  <a:gd name="f13" fmla="val 4"/>
                  <a:gd name="f14" fmla="val 1"/>
                  <a:gd name="f15" fmla="val 9"/>
                  <a:gd name="f16" fmla="+- 0 0 -90"/>
                  <a:gd name="f17" fmla="*/ f3 1 8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8"/>
                  <a:gd name="f28" fmla="*/ 3 f24 1"/>
                  <a:gd name="f29" fmla="*/ 7 f23 1"/>
                  <a:gd name="f30" fmla="*/ 2 f24 1"/>
                  <a:gd name="f31" fmla="*/ 5 f23 1"/>
                  <a:gd name="f32" fmla="*/ 1 f23 1"/>
                  <a:gd name="f33" fmla="*/ 6 f24 1"/>
                  <a:gd name="f34" fmla="*/ 4 f23 1"/>
                  <a:gd name="f35" fmla="*/ 7 f24 1"/>
                  <a:gd name="f36" fmla="*/ 9 f23 1"/>
                  <a:gd name="f37" fmla="+- f25 0 f1"/>
                  <a:gd name="f38" fmla="*/ f28 1 8"/>
                  <a:gd name="f39" fmla="*/ f29 1 10"/>
                  <a:gd name="f40" fmla="*/ f30 1 8"/>
                  <a:gd name="f41" fmla="*/ f31 1 10"/>
                  <a:gd name="f42" fmla="*/ f32 1 10"/>
                  <a:gd name="f43" fmla="*/ f33 1 8"/>
                  <a:gd name="f44" fmla="*/ f34 1 10"/>
                  <a:gd name="f45" fmla="*/ f35 1 8"/>
                  <a:gd name="f46" fmla="*/ f36 1 10"/>
                  <a:gd name="f47" fmla="*/ 0 1 f27"/>
                  <a:gd name="f48" fmla="*/ f20 1 f27"/>
                  <a:gd name="f49" fmla="*/ 0 1 f26"/>
                  <a:gd name="f50" fmla="*/ f21 1 f26"/>
                  <a:gd name="f51" fmla="*/ f38 1 f27"/>
                  <a:gd name="f52" fmla="*/ f39 1 f26"/>
                  <a:gd name="f53" fmla="*/ f40 1 f27"/>
                  <a:gd name="f54" fmla="*/ f41 1 f26"/>
                  <a:gd name="f55" fmla="*/ f42 1 f26"/>
                  <a:gd name="f56" fmla="*/ f43 1 f27"/>
                  <a:gd name="f57" fmla="*/ f44 1 f26"/>
                  <a:gd name="f58" fmla="*/ f45 1 f27"/>
                  <a:gd name="f59" fmla="*/ f46 1 f26"/>
                  <a:gd name="f60" fmla="*/ f47 f17 1"/>
                  <a:gd name="f61" fmla="*/ f48 f17 1"/>
                  <a:gd name="f62" fmla="*/ f50 f18 1"/>
                  <a:gd name="f63" fmla="*/ f49 f18 1"/>
                  <a:gd name="f64" fmla="*/ f51 f17 1"/>
                  <a:gd name="f65" fmla="*/ f52 f18 1"/>
                  <a:gd name="f66" fmla="*/ f53 f17 1"/>
                  <a:gd name="f67" fmla="*/ f54 f18 1"/>
                  <a:gd name="f68" fmla="*/ f55 f18 1"/>
                  <a:gd name="f69" fmla="*/ f56 f17 1"/>
                  <a:gd name="f70" fmla="*/ f57 f18 1"/>
                  <a:gd name="f71" fmla="*/ f58 f17 1"/>
                  <a:gd name="f72" fmla="*/ f59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4" y="f68"/>
                  </a:cxn>
                  <a:cxn ang="f37">
                    <a:pos x="f69" y="f70"/>
                  </a:cxn>
                  <a:cxn ang="f37">
                    <a:pos x="f71" y="f72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8" h="10">
                    <a:moveTo>
                      <a:pt x="f8" y="f9"/>
                    </a:moveTo>
                    <a:cubicBezTo>
                      <a:pt x="f8" y="f10"/>
                      <a:pt x="f11" y="f10"/>
                      <a:pt x="f11" y="f12"/>
                    </a:cubicBezTo>
                    <a:cubicBezTo>
                      <a:pt x="f11" y="f13"/>
                      <a:pt x="f5" y="f11"/>
                      <a:pt x="f8" y="f14"/>
                    </a:cubicBezTo>
                    <a:cubicBezTo>
                      <a:pt x="f12" y="f5"/>
                      <a:pt x="f12" y="f11"/>
                      <a:pt x="f10" y="f13"/>
                    </a:cubicBezTo>
                    <a:cubicBezTo>
                      <a:pt x="f13" y="f10"/>
                      <a:pt x="f6" y="f9"/>
                      <a:pt x="f9" y="f15"/>
                    </a:cubicBezTo>
                    <a:cubicBezTo>
                      <a:pt x="f12" y="f7"/>
                      <a:pt x="f10" y="f12"/>
                      <a:pt x="f8" y="f9"/>
                    </a:cubicBezTo>
                    <a:close/>
                  </a:path>
                </a:pathLst>
              </a:custGeom>
              <a:solidFill>
                <a:srgbClr val="5F20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8" name="Freeform 179">
                <a:extLst>
                  <a:ext uri="{FF2B5EF4-FFF2-40B4-BE49-F238E27FC236}">
                    <a16:creationId xmlns:a16="http://schemas.microsoft.com/office/drawing/2014/main" id="{877877DA-2115-C0AE-486D-3B7E8350C972}"/>
                  </a:ext>
                </a:extLst>
              </p:cNvPr>
              <p:cNvSpPr/>
              <p:nvPr/>
            </p:nvSpPr>
            <p:spPr>
              <a:xfrm>
                <a:off x="3873498" y="2352678"/>
                <a:ext cx="47621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7"/>
                  <a:gd name="f8" fmla="val 5"/>
                  <a:gd name="f9" fmla="val 4"/>
                  <a:gd name="f10" fmla="val 8"/>
                  <a:gd name="f11" fmla="val 3"/>
                  <a:gd name="f12" fmla="val 12"/>
                  <a:gd name="f13" fmla="val 11"/>
                  <a:gd name="f14" fmla="val 10"/>
                  <a:gd name="f15" fmla="val 1"/>
                  <a:gd name="f16" fmla="val 6"/>
                  <a:gd name="f17" fmla="+- 0 0 -90"/>
                  <a:gd name="f18" fmla="*/ f3 1 13"/>
                  <a:gd name="f19" fmla="*/ f4 1 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3"/>
                  <a:gd name="f28" fmla="*/ f24 1 7"/>
                  <a:gd name="f29" fmla="*/ 0 f25 1"/>
                  <a:gd name="f30" fmla="*/ 5 f24 1"/>
                  <a:gd name="f31" fmla="*/ 12 f25 1"/>
                  <a:gd name="f32" fmla="*/ 0 f24 1"/>
                  <a:gd name="f33" fmla="*/ 10 f25 1"/>
                  <a:gd name="f34" fmla="*/ 4 f24 1"/>
                  <a:gd name="f35" fmla="*/ 3 f25 1"/>
                  <a:gd name="f36" fmla="*/ 7 f24 1"/>
                  <a:gd name="f37" fmla="+- f26 0 f1"/>
                  <a:gd name="f38" fmla="*/ f29 1 13"/>
                  <a:gd name="f39" fmla="*/ f30 1 7"/>
                  <a:gd name="f40" fmla="*/ f31 1 13"/>
                  <a:gd name="f41" fmla="*/ f32 1 7"/>
                  <a:gd name="f42" fmla="*/ f33 1 13"/>
                  <a:gd name="f43" fmla="*/ f34 1 7"/>
                  <a:gd name="f44" fmla="*/ f35 1 13"/>
                  <a:gd name="f45" fmla="*/ f36 1 7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3" h="7">
                    <a:moveTo>
                      <a:pt x="f5" y="f8"/>
                    </a:moveTo>
                    <a:cubicBezTo>
                      <a:pt x="f9" y="f9"/>
                      <a:pt x="f10" y="f11"/>
                      <a:pt x="f12" y="f5"/>
                    </a:cubicBezTo>
                    <a:cubicBezTo>
                      <a:pt x="f6" y="f11"/>
                      <a:pt x="f13" y="f11"/>
                      <a:pt x="f14" y="f9"/>
                    </a:cubicBezTo>
                    <a:cubicBezTo>
                      <a:pt x="f7" y="f8"/>
                      <a:pt x="f9" y="f9"/>
                      <a:pt x="f11" y="f7"/>
                    </a:cubicBezTo>
                    <a:cubicBezTo>
                      <a:pt x="f11" y="f7"/>
                      <a:pt x="f11" y="f7"/>
                      <a:pt x="f11" y="f7"/>
                    </a:cubicBezTo>
                    <a:cubicBezTo>
                      <a:pt x="f11" y="f8"/>
                      <a:pt x="f15" y="f16"/>
                      <a:pt x="f5" y="f8"/>
                    </a:cubicBezTo>
                    <a:close/>
                  </a:path>
                </a:pathLst>
              </a:custGeom>
              <a:solidFill>
                <a:srgbClr val="B2868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Freeform 180">
                <a:extLst>
                  <a:ext uri="{FF2B5EF4-FFF2-40B4-BE49-F238E27FC236}">
                    <a16:creationId xmlns:a16="http://schemas.microsoft.com/office/drawing/2014/main" id="{A2C48730-2148-5243-E098-C0BA642D8760}"/>
                  </a:ext>
                </a:extLst>
              </p:cNvPr>
              <p:cNvSpPr/>
              <p:nvPr/>
            </p:nvSpPr>
            <p:spPr>
              <a:xfrm>
                <a:off x="3327401" y="2284418"/>
                <a:ext cx="2540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5"/>
                  <a:gd name="f8" fmla="val 6"/>
                  <a:gd name="f9" fmla="val 4"/>
                  <a:gd name="f10" fmla="val 2"/>
                  <a:gd name="f11" fmla="val 1"/>
                  <a:gd name="f12" fmla="+- 0 0 -90"/>
                  <a:gd name="f13" fmla="*/ f3 1 7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7"/>
                  <a:gd name="f24" fmla="*/ 6 f20 1"/>
                  <a:gd name="f25" fmla="*/ 5 f19 1"/>
                  <a:gd name="f26" fmla="*/ 1 f20 1"/>
                  <a:gd name="f27" fmla="*/ 0 f19 1"/>
                  <a:gd name="f28" fmla="+- f21 0 f1"/>
                  <a:gd name="f29" fmla="*/ f24 1 7"/>
                  <a:gd name="f30" fmla="*/ f25 1 5"/>
                  <a:gd name="f31" fmla="*/ f26 1 7"/>
                  <a:gd name="f32" fmla="*/ f27 1 5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6"/>
                  </a:cxn>
                  <a:cxn ang="f28">
                    <a:pos x="f45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7" h="5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5" y="f11"/>
                      <a:pt x="f9" y="f10"/>
                      <a:pt x="f8" y="f5"/>
                    </a:cubicBezTo>
                    <a:cubicBezTo>
                      <a:pt x="f6" y="f10"/>
                      <a:pt x="f7" y="f9"/>
                      <a:pt x="f8" y="f7"/>
                    </a:cubicBezTo>
                    <a:close/>
                  </a:path>
                </a:pathLst>
              </a:custGeom>
              <a:solidFill>
                <a:srgbClr val="7E2A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Freeform 181">
                <a:extLst>
                  <a:ext uri="{FF2B5EF4-FFF2-40B4-BE49-F238E27FC236}">
                    <a16:creationId xmlns:a16="http://schemas.microsoft.com/office/drawing/2014/main" id="{33B1B981-2A77-A9C6-5E57-BBD0C6773507}"/>
                  </a:ext>
                </a:extLst>
              </p:cNvPr>
              <p:cNvSpPr/>
              <p:nvPr/>
            </p:nvSpPr>
            <p:spPr>
              <a:xfrm>
                <a:off x="3511552" y="2281235"/>
                <a:ext cx="14292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1"/>
                  <a:gd name="f8" fmla="val 8"/>
                  <a:gd name="f9" fmla="val 3"/>
                  <a:gd name="f10" fmla="val 6"/>
                  <a:gd name="f11" fmla="val 2"/>
                  <a:gd name="f12" fmla="val 7"/>
                  <a:gd name="f13" fmla="val 9"/>
                  <a:gd name="f14" fmla="val 1"/>
                  <a:gd name="f15" fmla="+- 0 0 -90"/>
                  <a:gd name="f16" fmla="*/ f3 1 4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4"/>
                  <a:gd name="f26" fmla="*/ f22 1 11"/>
                  <a:gd name="f27" fmla="*/ 0 f23 1"/>
                  <a:gd name="f28" fmla="*/ 8 f22 1"/>
                  <a:gd name="f29" fmla="*/ 2 f23 1"/>
                  <a:gd name="f30" fmla="*/ 0 f22 1"/>
                  <a:gd name="f31" fmla="*/ 4 f23 1"/>
                  <a:gd name="f32" fmla="*/ 6 f22 1"/>
                  <a:gd name="f33" fmla="*/ 3 f23 1"/>
                  <a:gd name="f34" fmla="*/ 11 f22 1"/>
                  <a:gd name="f35" fmla="+- f24 0 f1"/>
                  <a:gd name="f36" fmla="*/ f27 1 4"/>
                  <a:gd name="f37" fmla="*/ f28 1 11"/>
                  <a:gd name="f38" fmla="*/ f29 1 4"/>
                  <a:gd name="f39" fmla="*/ f30 1 11"/>
                  <a:gd name="f40" fmla="*/ f31 1 4"/>
                  <a:gd name="f41" fmla="*/ f32 1 11"/>
                  <a:gd name="f42" fmla="*/ f33 1 4"/>
                  <a:gd name="f43" fmla="*/ f34 1 11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4" h="11">
                    <a:moveTo>
                      <a:pt x="f5" y="f8"/>
                    </a:moveTo>
                    <a:cubicBezTo>
                      <a:pt x="f9" y="f10"/>
                      <a:pt x="f11" y="f9"/>
                      <a:pt x="f11" y="f5"/>
                    </a:cubicBezTo>
                    <a:cubicBezTo>
                      <a:pt x="f6" y="f11"/>
                      <a:pt x="f6" y="f6"/>
                      <a:pt x="f6" y="f10"/>
                    </a:cubicBezTo>
                    <a:cubicBezTo>
                      <a:pt x="f11" y="f12"/>
                      <a:pt x="f6" y="f13"/>
                      <a:pt x="f9" y="f7"/>
                    </a:cubicBezTo>
                    <a:cubicBezTo>
                      <a:pt x="f14" y="f7"/>
                      <a:pt x="f11" y="f8"/>
                      <a:pt x="f5" y="f8"/>
                    </a:cubicBezTo>
                    <a:close/>
                  </a:path>
                </a:pathLst>
              </a:custGeom>
              <a:solidFill>
                <a:srgbClr val="5F20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Freeform 182">
                <a:extLst>
                  <a:ext uri="{FF2B5EF4-FFF2-40B4-BE49-F238E27FC236}">
                    <a16:creationId xmlns:a16="http://schemas.microsoft.com/office/drawing/2014/main" id="{FDDA0F14-63B8-37B8-3257-C58B23AF60E1}"/>
                  </a:ext>
                </a:extLst>
              </p:cNvPr>
              <p:cNvSpPr/>
              <p:nvPr/>
            </p:nvSpPr>
            <p:spPr>
              <a:xfrm>
                <a:off x="4305296" y="2097084"/>
                <a:ext cx="3810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5"/>
                  <a:gd name="f8" fmla="val 7"/>
                  <a:gd name="f9" fmla="val 8"/>
                  <a:gd name="f10" fmla="val 2"/>
                  <a:gd name="f11" fmla="val 3"/>
                  <a:gd name="f12" fmla="val 9"/>
                  <a:gd name="f13" fmla="val 4"/>
                  <a:gd name="f14" fmla="val 6"/>
                  <a:gd name="f15" fmla="+- 0 0 -90"/>
                  <a:gd name="f16" fmla="*/ f3 1 10"/>
                  <a:gd name="f17" fmla="*/ f4 1 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5"/>
                  <a:gd name="f26" fmla="*/ f23 1 10"/>
                  <a:gd name="f27" fmla="*/ 5 f23 1"/>
                  <a:gd name="f28" fmla="*/ 0 f22 1"/>
                  <a:gd name="f29" fmla="*/ 10 f23 1"/>
                  <a:gd name="f30" fmla="*/ 3 f22 1"/>
                  <a:gd name="f31" fmla="*/ 6 f23 1"/>
                  <a:gd name="f32" fmla="*/ 5 f22 1"/>
                  <a:gd name="f33" fmla="+- f24 0 f1"/>
                  <a:gd name="f34" fmla="*/ f27 1 10"/>
                  <a:gd name="f35" fmla="*/ f28 1 5"/>
                  <a:gd name="f36" fmla="*/ f29 1 10"/>
                  <a:gd name="f37" fmla="*/ f30 1 5"/>
                  <a:gd name="f38" fmla="*/ f31 1 10"/>
                  <a:gd name="f39" fmla="*/ f32 1 5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5"/>
                  <a:gd name="f48" fmla="*/ f38 1 f26"/>
                  <a:gd name="f49" fmla="*/ f39 1 f25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0" h="5">
                    <a:moveTo>
                      <a:pt x="f7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12" y="f13"/>
                      <a:pt x="f8" y="f11"/>
                      <a:pt x="f14" y="f7"/>
                    </a:cubicBezTo>
                    <a:cubicBezTo>
                      <a:pt x="f7" y="f11"/>
                      <a:pt x="f5" y="f11"/>
                      <a:pt x="f7" y="f5"/>
                    </a:cubicBezTo>
                    <a:close/>
                  </a:path>
                </a:pathLst>
              </a:custGeom>
              <a:solidFill>
                <a:srgbClr val="4617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Freeform 183">
                <a:extLst>
                  <a:ext uri="{FF2B5EF4-FFF2-40B4-BE49-F238E27FC236}">
                    <a16:creationId xmlns:a16="http://schemas.microsoft.com/office/drawing/2014/main" id="{B1B448A7-984D-917A-30A8-124EA83C993E}"/>
                  </a:ext>
                </a:extLst>
              </p:cNvPr>
              <p:cNvSpPr/>
              <p:nvPr/>
            </p:nvSpPr>
            <p:spPr>
              <a:xfrm>
                <a:off x="3421063" y="2259016"/>
                <a:ext cx="26983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5"/>
                  <a:gd name="f8" fmla="val 6"/>
                  <a:gd name="f9" fmla="val 4"/>
                  <a:gd name="f10" fmla="val 1"/>
                  <a:gd name="f11" fmla="val 2"/>
                  <a:gd name="f12" fmla="val 3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7 f19 1"/>
                  <a:gd name="f23" fmla="*/ 5 f19 1"/>
                  <a:gd name="f24" fmla="*/ 4 f19 1"/>
                  <a:gd name="f25" fmla="*/ 0 f19 1"/>
                  <a:gd name="f26" fmla="*/ 3 f19 1"/>
                  <a:gd name="f27" fmla="+- f20 0 f1"/>
                  <a:gd name="f28" fmla="*/ f22 1 7"/>
                  <a:gd name="f29" fmla="*/ f23 1 7"/>
                  <a:gd name="f30" fmla="*/ f24 1 7"/>
                  <a:gd name="f31" fmla="*/ f25 1 7"/>
                  <a:gd name="f32" fmla="*/ f26 1 7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4 1"/>
                  <a:gd name="f48" fmla="*/ f39 f14 1"/>
                  <a:gd name="f49" fmla="*/ f38 f15 1"/>
                  <a:gd name="f50" fmla="*/ f36 f14 1"/>
                  <a:gd name="f51" fmla="*/ f3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5"/>
                  </a:cxn>
                  <a:cxn ang="f27">
                    <a:pos x="f47" y="f45"/>
                  </a:cxn>
                  <a:cxn ang="f27">
                    <a:pos x="f48" y="f49"/>
                  </a:cxn>
                  <a:cxn ang="f27">
                    <a:pos x="f50" y="f51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7">
                    <a:moveTo>
                      <a:pt x="f6" y="f7"/>
                    </a:moveTo>
                    <a:cubicBezTo>
                      <a:pt x="f8" y="f6"/>
                      <a:pt x="f7" y="f8"/>
                      <a:pt x="f9" y="f7"/>
                    </a:cubicBezTo>
                    <a:cubicBezTo>
                      <a:pt x="f9" y="f10"/>
                      <a:pt x="f11" y="f12"/>
                      <a:pt x="f5" y="f7"/>
                    </a:cubicBezTo>
                    <a:cubicBezTo>
                      <a:pt x="f5" y="f11"/>
                      <a:pt x="f10" y="f5"/>
                      <a:pt x="f12" y="f5"/>
                    </a:cubicBezTo>
                    <a:cubicBezTo>
                      <a:pt x="f8" y="f5"/>
                      <a:pt x="f9" y="f12"/>
                      <a:pt x="f7" y="f9"/>
                    </a:cubicBezTo>
                    <a:cubicBezTo>
                      <a:pt x="f8" y="f9"/>
                      <a:pt x="f8" y="f7"/>
                      <a:pt x="f6" y="f7"/>
                    </a:cubicBezTo>
                    <a:close/>
                  </a:path>
                </a:pathLst>
              </a:custGeom>
              <a:solidFill>
                <a:srgbClr val="7E2A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Freeform 184">
                <a:extLst>
                  <a:ext uri="{FF2B5EF4-FFF2-40B4-BE49-F238E27FC236}">
                    <a16:creationId xmlns:a16="http://schemas.microsoft.com/office/drawing/2014/main" id="{DD514DF0-E0C8-BAB1-EA36-F4CA78F2FF14}"/>
                  </a:ext>
                </a:extLst>
              </p:cNvPr>
              <p:cNvSpPr/>
              <p:nvPr/>
            </p:nvSpPr>
            <p:spPr>
              <a:xfrm>
                <a:off x="3695703" y="2767010"/>
                <a:ext cx="11109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0"/>
                  <a:gd name="f8" fmla="val 2"/>
                  <a:gd name="f9" fmla="val 1"/>
                  <a:gd name="f10" fmla="val 7"/>
                  <a:gd name="f11" fmla="val 4"/>
                  <a:gd name="f12" fmla="+- 0 0 -90"/>
                  <a:gd name="f13" fmla="*/ f3 1 3"/>
                  <a:gd name="f14" fmla="*/ f4 1 1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10"/>
                  <a:gd name="f23" fmla="*/ f20 1 3"/>
                  <a:gd name="f24" fmla="*/ 2 f20 1"/>
                  <a:gd name="f25" fmla="*/ 10 f19 1"/>
                  <a:gd name="f26" fmla="*/ 0 f20 1"/>
                  <a:gd name="f27" fmla="*/ 0 f19 1"/>
                  <a:gd name="f28" fmla="+- f21 0 f1"/>
                  <a:gd name="f29" fmla="*/ f24 1 3"/>
                  <a:gd name="f30" fmla="*/ f25 1 10"/>
                  <a:gd name="f31" fmla="*/ f26 1 3"/>
                  <a:gd name="f32" fmla="*/ f27 1 10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3" h="10">
                    <a:moveTo>
                      <a:pt x="f8" y="f7"/>
                    </a:moveTo>
                    <a:cubicBezTo>
                      <a:pt x="f9" y="f10"/>
                      <a:pt x="f5" y="f11"/>
                      <a:pt x="f5" y="f5"/>
                    </a:cubicBezTo>
                    <a:cubicBezTo>
                      <a:pt x="f6" y="f6"/>
                      <a:pt x="f8" y="f10"/>
                      <a:pt x="f8" y="f7"/>
                    </a:cubicBezTo>
                    <a:close/>
                  </a:path>
                </a:pathLst>
              </a:custGeom>
              <a:solidFill>
                <a:srgbClr val="7A555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Freeform 185">
                <a:extLst>
                  <a:ext uri="{FF2B5EF4-FFF2-40B4-BE49-F238E27FC236}">
                    <a16:creationId xmlns:a16="http://schemas.microsoft.com/office/drawing/2014/main" id="{719EDB84-732B-C4CC-9800-6016BA9C59F7}"/>
                  </a:ext>
                </a:extLst>
              </p:cNvPr>
              <p:cNvSpPr/>
              <p:nvPr/>
            </p:nvSpPr>
            <p:spPr>
              <a:xfrm>
                <a:off x="3454402" y="2097084"/>
                <a:ext cx="1587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0"/>
                  <a:gd name="f8" fmla="val 7"/>
                  <a:gd name="f9" fmla="val 1"/>
                  <a:gd name="f10" fmla="val 5"/>
                  <a:gd name="f11" fmla="val 2"/>
                  <a:gd name="f12" fmla="val 9"/>
                  <a:gd name="f13" fmla="val 8"/>
                  <a:gd name="f14" fmla="+- 0 0 -90"/>
                  <a:gd name="f15" fmla="*/ f3 1 4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4"/>
                  <a:gd name="f26" fmla="*/ 0 f22 1"/>
                  <a:gd name="f27" fmla="*/ 7 f21 1"/>
                  <a:gd name="f28" fmla="*/ 4 f22 1"/>
                  <a:gd name="f29" fmla="*/ 0 f21 1"/>
                  <a:gd name="f30" fmla="*/ 2 f22 1"/>
                  <a:gd name="f31" fmla="*/ 10 f21 1"/>
                  <a:gd name="f32" fmla="+- f23 0 f1"/>
                  <a:gd name="f33" fmla="*/ f26 1 4"/>
                  <a:gd name="f34" fmla="*/ f27 1 10"/>
                  <a:gd name="f35" fmla="*/ f28 1 4"/>
                  <a:gd name="f36" fmla="*/ f29 1 10"/>
                  <a:gd name="f37" fmla="*/ f30 1 4"/>
                  <a:gd name="f38" fmla="*/ f31 1 10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4" h="10">
                    <a:moveTo>
                      <a:pt x="f5" y="f8"/>
                    </a:moveTo>
                    <a:cubicBezTo>
                      <a:pt x="f9" y="f10"/>
                      <a:pt x="f9" y="f11"/>
                      <a:pt x="f6" y="f5"/>
                    </a:cubicBezTo>
                    <a:cubicBezTo>
                      <a:pt x="f6" y="f6"/>
                      <a:pt x="f11" y="f8"/>
                      <a:pt x="f11" y="f7"/>
                    </a:cubicBezTo>
                    <a:cubicBezTo>
                      <a:pt x="f9" y="f12"/>
                      <a:pt x="f11" y="f13"/>
                      <a:pt x="f5" y="f8"/>
                    </a:cubicBezTo>
                    <a:close/>
                  </a:path>
                </a:pathLst>
              </a:custGeom>
              <a:solidFill>
                <a:srgbClr val="842B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5" name="Freeform 186">
                <a:extLst>
                  <a:ext uri="{FF2B5EF4-FFF2-40B4-BE49-F238E27FC236}">
                    <a16:creationId xmlns:a16="http://schemas.microsoft.com/office/drawing/2014/main" id="{6F03CE0D-92C1-8DA9-72CA-4DCD1B5F7953}"/>
                  </a:ext>
                </a:extLst>
              </p:cNvPr>
              <p:cNvSpPr/>
              <p:nvPr/>
            </p:nvSpPr>
            <p:spPr>
              <a:xfrm>
                <a:off x="3459166" y="2338385"/>
                <a:ext cx="14292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2"/>
                  <a:gd name="f8" fmla="val 6"/>
                  <a:gd name="f9" fmla="val 2"/>
                  <a:gd name="f10" fmla="val 5"/>
                  <a:gd name="f11" fmla="val 1"/>
                  <a:gd name="f12" fmla="val 3"/>
                  <a:gd name="f13" fmla="val 7"/>
                  <a:gd name="f14" fmla="val 10"/>
                  <a:gd name="f15" fmla="val 8"/>
                  <a:gd name="f16" fmla="+- 0 0 -90"/>
                  <a:gd name="f17" fmla="*/ f3 1 4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4"/>
                  <a:gd name="f27" fmla="*/ f23 1 12"/>
                  <a:gd name="f28" fmla="*/ 0 f24 1"/>
                  <a:gd name="f29" fmla="*/ 6 f23 1"/>
                  <a:gd name="f30" fmla="*/ 1 f24 1"/>
                  <a:gd name="f31" fmla="*/ 2 f23 1"/>
                  <a:gd name="f32" fmla="*/ 3 f24 1"/>
                  <a:gd name="f33" fmla="*/ 0 f23 1"/>
                  <a:gd name="f34" fmla="*/ 4 f24 1"/>
                  <a:gd name="f35" fmla="*/ 12 f23 1"/>
                  <a:gd name="f36" fmla="+- f25 0 f1"/>
                  <a:gd name="f37" fmla="*/ f28 1 4"/>
                  <a:gd name="f38" fmla="*/ f29 1 12"/>
                  <a:gd name="f39" fmla="*/ f30 1 4"/>
                  <a:gd name="f40" fmla="*/ f31 1 12"/>
                  <a:gd name="f41" fmla="*/ f32 1 4"/>
                  <a:gd name="f42" fmla="*/ f33 1 12"/>
                  <a:gd name="f43" fmla="*/ f34 1 4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4" h="12">
                    <a:moveTo>
                      <a:pt x="f5" y="f8"/>
                    </a:moveTo>
                    <a:cubicBezTo>
                      <a:pt x="f9" y="f10"/>
                      <a:pt x="f11" y="f12"/>
                      <a:pt x="f11" y="f9"/>
                    </a:cubicBezTo>
                    <a:cubicBezTo>
                      <a:pt x="f11" y="f5"/>
                      <a:pt x="f9" y="f5"/>
                      <a:pt x="f12" y="f5"/>
                    </a:cubicBezTo>
                    <a:cubicBezTo>
                      <a:pt x="f9" y="f6"/>
                      <a:pt x="f9" y="f13"/>
                      <a:pt x="f6" y="f7"/>
                    </a:cubicBezTo>
                    <a:cubicBezTo>
                      <a:pt x="f11" y="f14"/>
                      <a:pt x="f11" y="f15"/>
                      <a:pt x="f5" y="f8"/>
                    </a:cubicBezTo>
                    <a:close/>
                  </a:path>
                </a:pathLst>
              </a:custGeom>
              <a:solidFill>
                <a:srgbClr val="5F20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6" name="Freeform 187">
                <a:extLst>
                  <a:ext uri="{FF2B5EF4-FFF2-40B4-BE49-F238E27FC236}">
                    <a16:creationId xmlns:a16="http://schemas.microsoft.com/office/drawing/2014/main" id="{73981635-BA04-1B6E-75D7-212CF2653F34}"/>
                  </a:ext>
                </a:extLst>
              </p:cNvPr>
              <p:cNvSpPr/>
              <p:nvPr/>
            </p:nvSpPr>
            <p:spPr>
              <a:xfrm>
                <a:off x="4275140" y="1747839"/>
                <a:ext cx="30166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4"/>
                  <a:gd name="f8" fmla="val 2"/>
                  <a:gd name="f9" fmla="val 1"/>
                  <a:gd name="f10" fmla="val 3"/>
                  <a:gd name="f11" fmla="val 5"/>
                  <a:gd name="f12" fmla="+- 0 0 -90"/>
                  <a:gd name="f13" fmla="*/ f3 1 8"/>
                  <a:gd name="f14" fmla="*/ f4 1 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4"/>
                  <a:gd name="f23" fmla="*/ f20 1 8"/>
                  <a:gd name="f24" fmla="*/ 0 f20 1"/>
                  <a:gd name="f25" fmla="*/ 2 f19 1"/>
                  <a:gd name="f26" fmla="*/ 0 f19 1"/>
                  <a:gd name="f27" fmla="*/ 8 f20 1"/>
                  <a:gd name="f28" fmla="*/ 1 f19 1"/>
                  <a:gd name="f29" fmla="+- f21 0 f1"/>
                  <a:gd name="f30" fmla="*/ f24 1 8"/>
                  <a:gd name="f31" fmla="*/ f25 1 4"/>
                  <a:gd name="f32" fmla="*/ f26 1 4"/>
                  <a:gd name="f33" fmla="*/ f27 1 8"/>
                  <a:gd name="f34" fmla="*/ f28 1 4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2"/>
                  <a:gd name="f42" fmla="*/ f33 1 f23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4 1"/>
                  <a:gd name="f51" fmla="*/ f42 f13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48" y="f50"/>
                  </a:cxn>
                  <a:cxn ang="f29">
                    <a:pos x="f51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8" h="4">
                    <a:moveTo>
                      <a:pt x="f5" y="f8"/>
                    </a:moveTo>
                    <a:cubicBezTo>
                      <a:pt x="f5" y="f9"/>
                      <a:pt x="f5" y="f5"/>
                      <a:pt x="f5" y="f5"/>
                    </a:cubicBezTo>
                    <a:cubicBezTo>
                      <a:pt x="f10" y="f5"/>
                      <a:pt x="f11" y="f9"/>
                      <a:pt x="f6" y="f9"/>
                    </a:cubicBezTo>
                    <a:cubicBezTo>
                      <a:pt x="f11" y="f7"/>
                      <a:pt x="f10" y="f8"/>
                      <a:pt x="f5" y="f8"/>
                    </a:cubicBezTo>
                    <a:close/>
                  </a:path>
                </a:pathLst>
              </a:custGeom>
              <a:solidFill>
                <a:srgbClr val="1C26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Freeform 188">
                <a:extLst>
                  <a:ext uri="{FF2B5EF4-FFF2-40B4-BE49-F238E27FC236}">
                    <a16:creationId xmlns:a16="http://schemas.microsoft.com/office/drawing/2014/main" id="{28CD1667-1871-53D9-2430-40B16EFC0BB9}"/>
                  </a:ext>
                </a:extLst>
              </p:cNvPr>
              <p:cNvSpPr/>
              <p:nvPr/>
            </p:nvSpPr>
            <p:spPr>
              <a:xfrm>
                <a:off x="4837111" y="1789115"/>
                <a:ext cx="11109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7"/>
                  <a:gd name="f8" fmla="val 1"/>
                  <a:gd name="f9" fmla="val 2"/>
                  <a:gd name="f10" fmla="val 5"/>
                  <a:gd name="f11" fmla="+- 0 0 -90"/>
                  <a:gd name="f12" fmla="*/ f3 1 3"/>
                  <a:gd name="f13" fmla="*/ f4 1 7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3"/>
                  <a:gd name="f22" fmla="*/ f18 1 7"/>
                  <a:gd name="f23" fmla="*/ 0 f19 1"/>
                  <a:gd name="f24" fmla="*/ 1 f18 1"/>
                  <a:gd name="f25" fmla="*/ 3 f19 1"/>
                  <a:gd name="f26" fmla="*/ 0 f18 1"/>
                  <a:gd name="f27" fmla="*/ 2 f19 1"/>
                  <a:gd name="f28" fmla="*/ 7 f18 1"/>
                  <a:gd name="f29" fmla="+- f20 0 f1"/>
                  <a:gd name="f30" fmla="*/ f23 1 3"/>
                  <a:gd name="f31" fmla="*/ f24 1 7"/>
                  <a:gd name="f32" fmla="*/ f25 1 3"/>
                  <a:gd name="f33" fmla="*/ f26 1 7"/>
                  <a:gd name="f34" fmla="*/ f27 1 3"/>
                  <a:gd name="f35" fmla="*/ f28 1 7"/>
                  <a:gd name="f36" fmla="*/ 0 1 f21"/>
                  <a:gd name="f37" fmla="*/ f15 1 f21"/>
                  <a:gd name="f38" fmla="*/ 0 1 f22"/>
                  <a:gd name="f39" fmla="*/ f16 1 f22"/>
                  <a:gd name="f40" fmla="*/ f30 1 f21"/>
                  <a:gd name="f41" fmla="*/ f31 1 f22"/>
                  <a:gd name="f42" fmla="*/ f32 1 f21"/>
                  <a:gd name="f43" fmla="*/ f33 1 f22"/>
                  <a:gd name="f44" fmla="*/ f34 1 f21"/>
                  <a:gd name="f45" fmla="*/ f35 1 f22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3" h="7">
                    <a:moveTo>
                      <a:pt x="f5" y="f8"/>
                    </a:moveTo>
                    <a:cubicBezTo>
                      <a:pt x="f8" y="f8"/>
                      <a:pt x="f9" y="f5"/>
                      <a:pt x="f6" y="f5"/>
                    </a:cubicBezTo>
                    <a:cubicBezTo>
                      <a:pt x="f6" y="f9"/>
                      <a:pt x="f9" y="f10"/>
                      <a:pt x="f9" y="f7"/>
                    </a:cubicBezTo>
                    <a:cubicBezTo>
                      <a:pt x="f5" y="f10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A19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Freeform 189">
                <a:extLst>
                  <a:ext uri="{FF2B5EF4-FFF2-40B4-BE49-F238E27FC236}">
                    <a16:creationId xmlns:a16="http://schemas.microsoft.com/office/drawing/2014/main" id="{E29BE8D0-7E8F-E6C1-AA0C-C42A06A901DC}"/>
                  </a:ext>
                </a:extLst>
              </p:cNvPr>
              <p:cNvSpPr/>
              <p:nvPr/>
            </p:nvSpPr>
            <p:spPr>
              <a:xfrm>
                <a:off x="3451229" y="2303465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8"/>
                  <a:gd name="f8" fmla="val 5"/>
                  <a:gd name="f9" fmla="val 4"/>
                  <a:gd name="f10" fmla="val 3"/>
                  <a:gd name="f11" fmla="val 2"/>
                  <a:gd name="f12" fmla="val 7"/>
                  <a:gd name="f13" fmla="+- 0 0 -90"/>
                  <a:gd name="f14" fmla="*/ f3 1 6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6"/>
                  <a:gd name="f25" fmla="*/ 5 f21 1"/>
                  <a:gd name="f26" fmla="*/ 8 f20 1"/>
                  <a:gd name="f27" fmla="*/ 3 f21 1"/>
                  <a:gd name="f28" fmla="*/ 4 f20 1"/>
                  <a:gd name="f29" fmla="*/ 4 f21 1"/>
                  <a:gd name="f30" fmla="*/ 0 f20 1"/>
                  <a:gd name="f31" fmla="*/ 6 f21 1"/>
                  <a:gd name="f32" fmla="*/ 7 f20 1"/>
                  <a:gd name="f33" fmla="+- f22 0 f1"/>
                  <a:gd name="f34" fmla="*/ f25 1 6"/>
                  <a:gd name="f35" fmla="*/ f26 1 8"/>
                  <a:gd name="f36" fmla="*/ f27 1 6"/>
                  <a:gd name="f37" fmla="*/ f28 1 8"/>
                  <a:gd name="f38" fmla="*/ f29 1 6"/>
                  <a:gd name="f39" fmla="*/ f30 1 8"/>
                  <a:gd name="f40" fmla="*/ f31 1 6"/>
                  <a:gd name="f41" fmla="*/ f32 1 8"/>
                  <a:gd name="f42" fmla="*/ 0 1 f24"/>
                  <a:gd name="f43" fmla="*/ f17 1 f24"/>
                  <a:gd name="f44" fmla="*/ 0 1 f23"/>
                  <a:gd name="f45" fmla="*/ f18 1 f23"/>
                  <a:gd name="f46" fmla="*/ f34 1 f24"/>
                  <a:gd name="f47" fmla="*/ f35 1 f23"/>
                  <a:gd name="f48" fmla="*/ f36 1 f24"/>
                  <a:gd name="f49" fmla="*/ f37 1 f23"/>
                  <a:gd name="f50" fmla="*/ f38 1 f24"/>
                  <a:gd name="f51" fmla="*/ f39 1 f23"/>
                  <a:gd name="f52" fmla="*/ f40 1 f24"/>
                  <a:gd name="f53" fmla="*/ f41 1 f23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6" h="8">
                    <a:moveTo>
                      <a:pt x="f8" y="f7"/>
                    </a:moveTo>
                    <a:cubicBezTo>
                      <a:pt x="f9" y="f6"/>
                      <a:pt x="f9" y="f8"/>
                      <a:pt x="f10" y="f9"/>
                    </a:cubicBezTo>
                    <a:cubicBezTo>
                      <a:pt x="f10" y="f11"/>
                      <a:pt x="f5" y="f5"/>
                      <a:pt x="f9" y="f5"/>
                    </a:cubicBezTo>
                    <a:cubicBezTo>
                      <a:pt x="f8" y="f11"/>
                      <a:pt x="f8" y="f9"/>
                      <a:pt x="f6" y="f12"/>
                    </a:cubicBezTo>
                    <a:cubicBezTo>
                      <a:pt x="f6" y="f12"/>
                      <a:pt x="f8" y="f12"/>
                      <a:pt x="f8" y="f7"/>
                    </a:cubicBezTo>
                    <a:close/>
                  </a:path>
                </a:pathLst>
              </a:custGeom>
              <a:solidFill>
                <a:srgbClr val="5F20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Freeform 190">
                <a:extLst>
                  <a:ext uri="{FF2B5EF4-FFF2-40B4-BE49-F238E27FC236}">
                    <a16:creationId xmlns:a16="http://schemas.microsoft.com/office/drawing/2014/main" id="{12170A82-9639-0C41-D01F-2BCEF776B61D}"/>
                  </a:ext>
                </a:extLst>
              </p:cNvPr>
              <p:cNvSpPr/>
              <p:nvPr/>
            </p:nvSpPr>
            <p:spPr>
              <a:xfrm>
                <a:off x="4806945" y="1127126"/>
                <a:ext cx="25402" cy="63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"/>
                  <a:gd name="f8" fmla="val 5"/>
                  <a:gd name="f9" fmla="val 6"/>
                  <a:gd name="f10" fmla="val 1"/>
                  <a:gd name="f11" fmla="val 3"/>
                  <a:gd name="f12" fmla="val 4"/>
                  <a:gd name="f13" fmla="+- 0 0 -90"/>
                  <a:gd name="f14" fmla="*/ f3 1 7"/>
                  <a:gd name="f15" fmla="*/ f4 1 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2"/>
                  <a:gd name="f24" fmla="*/ f21 1 7"/>
                  <a:gd name="f25" fmla="*/ 5 f21 1"/>
                  <a:gd name="f26" fmla="*/ 0 f20 1"/>
                  <a:gd name="f27" fmla="*/ 7 f21 1"/>
                  <a:gd name="f28" fmla="*/ 1 f20 1"/>
                  <a:gd name="f29" fmla="*/ 6 f21 1"/>
                  <a:gd name="f30" fmla="*/ 0 f21 1"/>
                  <a:gd name="f31" fmla="+- f22 0 f1"/>
                  <a:gd name="f32" fmla="*/ f25 1 7"/>
                  <a:gd name="f33" fmla="*/ f26 1 2"/>
                  <a:gd name="f34" fmla="*/ f27 1 7"/>
                  <a:gd name="f35" fmla="*/ f28 1 2"/>
                  <a:gd name="f36" fmla="*/ f29 1 7"/>
                  <a:gd name="f37" fmla="*/ f30 1 7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3"/>
                  </a:cxn>
                  <a:cxn ang="f31">
                    <a:pos x="f54" y="f55"/>
                  </a:cxn>
                  <a:cxn ang="f31">
                    <a:pos x="f56" y="f55"/>
                  </a:cxn>
                  <a:cxn ang="f31">
                    <a:pos x="f57" y="f55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7" h="2">
                    <a:moveTo>
                      <a:pt x="f8" y="f5"/>
                    </a:moveTo>
                    <a:cubicBezTo>
                      <a:pt x="f9" y="f5"/>
                      <a:pt x="f9" y="f5"/>
                      <a:pt x="f6" y="f5"/>
                    </a:cubicBezTo>
                    <a:cubicBezTo>
                      <a:pt x="f6" y="f5"/>
                      <a:pt x="f6" y="f10"/>
                      <a:pt x="f6" y="f10"/>
                    </a:cubicBezTo>
                    <a:cubicBezTo>
                      <a:pt x="f6" y="f10"/>
                      <a:pt x="f6" y="f10"/>
                      <a:pt x="f9" y="f10"/>
                    </a:cubicBezTo>
                    <a:cubicBezTo>
                      <a:pt x="f8" y="f10"/>
                      <a:pt x="f11" y="f7"/>
                      <a:pt x="f5" y="f10"/>
                    </a:cubicBezTo>
                    <a:cubicBezTo>
                      <a:pt x="f7" y="f5"/>
                      <a:pt x="f12" y="f5"/>
                      <a:pt x="f8" y="f5"/>
                    </a:cubicBezTo>
                    <a:close/>
                  </a:path>
                </a:pathLst>
              </a:custGeom>
              <a:solidFill>
                <a:srgbClr val="7E2A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Freeform 191">
                <a:extLst>
                  <a:ext uri="{FF2B5EF4-FFF2-40B4-BE49-F238E27FC236}">
                    <a16:creationId xmlns:a16="http://schemas.microsoft.com/office/drawing/2014/main" id="{1DAF2C78-39CA-5E05-C544-22605F2C5FE1}"/>
                  </a:ext>
                </a:extLst>
              </p:cNvPr>
              <p:cNvSpPr/>
              <p:nvPr/>
            </p:nvSpPr>
            <p:spPr>
              <a:xfrm>
                <a:off x="3409953" y="2657474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"/>
                  <a:gd name="f8" fmla="val 4"/>
                  <a:gd name="f9" fmla="val 2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1 f17 1"/>
                  <a:gd name="f21" fmla="*/ 4 f17 1"/>
                  <a:gd name="f22" fmla="*/ 3 f17 1"/>
                  <a:gd name="f23" fmla="*/ 5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1" y="f43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8"/>
                    </a:moveTo>
                    <a:cubicBezTo>
                      <a:pt x="f9" y="f10"/>
                      <a:pt x="f5" y="f5"/>
                      <a:pt x="f10" y="f7"/>
                    </a:cubicBezTo>
                    <a:cubicBezTo>
                      <a:pt x="f6" y="f7"/>
                      <a:pt x="f9" y="f10"/>
                      <a:pt x="f10" y="f6"/>
                    </a:cubicBezTo>
                    <a:cubicBezTo>
                      <a:pt x="f9" y="f6"/>
                      <a:pt x="f7" y="f6"/>
                      <a:pt x="f7" y="f8"/>
                    </a:cubicBezTo>
                    <a:close/>
                  </a:path>
                </a:pathLst>
              </a:custGeom>
              <a:solidFill>
                <a:srgbClr val="713D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 192">
                <a:extLst>
                  <a:ext uri="{FF2B5EF4-FFF2-40B4-BE49-F238E27FC236}">
                    <a16:creationId xmlns:a16="http://schemas.microsoft.com/office/drawing/2014/main" id="{59942FBE-36CB-35A2-D4AA-1CA8E1E5A7F0}"/>
                  </a:ext>
                </a:extLst>
              </p:cNvPr>
              <p:cNvSpPr/>
              <p:nvPr/>
            </p:nvSpPr>
            <p:spPr>
              <a:xfrm>
                <a:off x="4524378" y="2416173"/>
                <a:ext cx="1110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8"/>
                  <a:gd name="f8" fmla="val 1"/>
                  <a:gd name="f9" fmla="val 2"/>
                  <a:gd name="f10" fmla="val 5"/>
                  <a:gd name="f11" fmla="val 7"/>
                  <a:gd name="f12" fmla="val 4"/>
                  <a:gd name="f13" fmla="+- 0 0 -90"/>
                  <a:gd name="f14" fmla="*/ f3 1 3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3"/>
                  <a:gd name="f25" fmla="*/ 1 f21 1"/>
                  <a:gd name="f26" fmla="*/ 0 f20 1"/>
                  <a:gd name="f27" fmla="*/ 3 f21 1"/>
                  <a:gd name="f28" fmla="*/ 8 f20 1"/>
                  <a:gd name="f29" fmla="*/ 0 f21 1"/>
                  <a:gd name="f30" fmla="*/ 1 f20 1"/>
                  <a:gd name="f31" fmla="+- f22 0 f1"/>
                  <a:gd name="f32" fmla="*/ f25 1 3"/>
                  <a:gd name="f33" fmla="*/ f26 1 8"/>
                  <a:gd name="f34" fmla="*/ f27 1 3"/>
                  <a:gd name="f35" fmla="*/ f28 1 8"/>
                  <a:gd name="f36" fmla="*/ f29 1 3"/>
                  <a:gd name="f37" fmla="*/ f30 1 8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3" h="8">
                    <a:moveTo>
                      <a:pt x="f8" y="f5"/>
                    </a:moveTo>
                    <a:cubicBezTo>
                      <a:pt x="f9" y="f6"/>
                      <a:pt x="f9" y="f10"/>
                      <a:pt x="f6" y="f7"/>
                    </a:cubicBezTo>
                    <a:cubicBezTo>
                      <a:pt x="f5" y="f11"/>
                      <a:pt x="f5" y="f12"/>
                      <a:pt x="f5" y="f8"/>
                    </a:cubicBezTo>
                    <a:cubicBezTo>
                      <a:pt x="f5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E8B7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 193">
                <a:extLst>
                  <a:ext uri="{FF2B5EF4-FFF2-40B4-BE49-F238E27FC236}">
                    <a16:creationId xmlns:a16="http://schemas.microsoft.com/office/drawing/2014/main" id="{1A245C7E-204B-CAFF-0F70-DD6423C1CAD7}"/>
                  </a:ext>
                </a:extLst>
              </p:cNvPr>
              <p:cNvSpPr/>
              <p:nvPr/>
            </p:nvSpPr>
            <p:spPr>
              <a:xfrm>
                <a:off x="3624260" y="2074865"/>
                <a:ext cx="1110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4"/>
                  <a:gd name="f8" fmla="val 1"/>
                  <a:gd name="f9" fmla="val 2"/>
                  <a:gd name="f10" fmla="+- 0 0 -90"/>
                  <a:gd name="f11" fmla="*/ f3 1 3"/>
                  <a:gd name="f12" fmla="*/ f4 1 4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4"/>
                  <a:gd name="f21" fmla="*/ f18 1 3"/>
                  <a:gd name="f22" fmla="*/ 3 f18 1"/>
                  <a:gd name="f23" fmla="*/ 1 f17 1"/>
                  <a:gd name="f24" fmla="*/ 1 f18 1"/>
                  <a:gd name="f25" fmla="*/ 4 f17 1"/>
                  <a:gd name="f26" fmla="*/ 0 f18 1"/>
                  <a:gd name="f27" fmla="*/ 3 f17 1"/>
                  <a:gd name="f28" fmla="*/ 2 f18 1"/>
                  <a:gd name="f29" fmla="*/ 0 f17 1"/>
                  <a:gd name="f30" fmla="+- f19 0 f1"/>
                  <a:gd name="f31" fmla="*/ f22 1 3"/>
                  <a:gd name="f32" fmla="*/ f23 1 4"/>
                  <a:gd name="f33" fmla="*/ f24 1 3"/>
                  <a:gd name="f34" fmla="*/ f25 1 4"/>
                  <a:gd name="f35" fmla="*/ f26 1 3"/>
                  <a:gd name="f36" fmla="*/ f27 1 4"/>
                  <a:gd name="f37" fmla="*/ f28 1 3"/>
                  <a:gd name="f38" fmla="*/ f29 1 4"/>
                  <a:gd name="f39" fmla="*/ 0 1 f21"/>
                  <a:gd name="f40" fmla="*/ f14 1 f21"/>
                  <a:gd name="f41" fmla="*/ 0 1 f20"/>
                  <a:gd name="f42" fmla="*/ f15 1 f20"/>
                  <a:gd name="f43" fmla="*/ f31 1 f21"/>
                  <a:gd name="f44" fmla="*/ f32 1 f20"/>
                  <a:gd name="f45" fmla="*/ f33 1 f21"/>
                  <a:gd name="f46" fmla="*/ f34 1 f20"/>
                  <a:gd name="f47" fmla="*/ f35 1 f21"/>
                  <a:gd name="f48" fmla="*/ f36 1 f20"/>
                  <a:gd name="f49" fmla="*/ f37 1 f21"/>
                  <a:gd name="f50" fmla="*/ f38 1 f20"/>
                  <a:gd name="f51" fmla="*/ f39 f11 1"/>
                  <a:gd name="f52" fmla="*/ f40 f11 1"/>
                  <a:gd name="f53" fmla="*/ f42 f12 1"/>
                  <a:gd name="f54" fmla="*/ f41 f12 1"/>
                  <a:gd name="f55" fmla="*/ f43 f11 1"/>
                  <a:gd name="f56" fmla="*/ f44 f12 1"/>
                  <a:gd name="f57" fmla="*/ f45 f11 1"/>
                  <a:gd name="f58" fmla="*/ f46 f12 1"/>
                  <a:gd name="f59" fmla="*/ f47 f11 1"/>
                  <a:gd name="f60" fmla="*/ f48 f12 1"/>
                  <a:gd name="f61" fmla="*/ f49 f11 1"/>
                  <a:gd name="f62" fmla="*/ f50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5" y="f56"/>
                  </a:cxn>
                  <a:cxn ang="f30">
                    <a:pos x="f57" y="f58"/>
                  </a:cxn>
                  <a:cxn ang="f30">
                    <a:pos x="f59" y="f60"/>
                  </a:cxn>
                  <a:cxn ang="f30">
                    <a:pos x="f61" y="f62"/>
                  </a:cxn>
                  <a:cxn ang="f30">
                    <a:pos x="f55" y="f56"/>
                  </a:cxn>
                </a:cxnLst>
                <a:rect l="f51" t="f54" r="f52" b="f53"/>
                <a:pathLst>
                  <a:path w="3" h="4">
                    <a:moveTo>
                      <a:pt x="f6" y="f8"/>
                    </a:moveTo>
                    <a:cubicBezTo>
                      <a:pt x="f9" y="f9"/>
                      <a:pt x="f6" y="f7"/>
                      <a:pt x="f8" y="f7"/>
                    </a:cubicBezTo>
                    <a:cubicBezTo>
                      <a:pt x="f8" y="f6"/>
                      <a:pt x="f5" y="f6"/>
                      <a:pt x="f5" y="f6"/>
                    </a:cubicBezTo>
                    <a:cubicBezTo>
                      <a:pt x="f5" y="f8"/>
                      <a:pt x="f8" y="f8"/>
                      <a:pt x="f9" y="f5"/>
                    </a:cubicBezTo>
                    <a:cubicBezTo>
                      <a:pt x="f9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8B2B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Freeform 194">
                <a:extLst>
                  <a:ext uri="{FF2B5EF4-FFF2-40B4-BE49-F238E27FC236}">
                    <a16:creationId xmlns:a16="http://schemas.microsoft.com/office/drawing/2014/main" id="{6C33744C-08A5-6981-66E9-8B012AE2DC88}"/>
                  </a:ext>
                </a:extLst>
              </p:cNvPr>
              <p:cNvSpPr/>
              <p:nvPr/>
            </p:nvSpPr>
            <p:spPr>
              <a:xfrm>
                <a:off x="4491039" y="1438278"/>
                <a:ext cx="17465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2"/>
                  <a:gd name="f9" fmla="val 1"/>
                  <a:gd name="f10" fmla="+- 0 0 -90"/>
                  <a:gd name="f11" fmla="*/ f3 1 5"/>
                  <a:gd name="f12" fmla="*/ f4 1 3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3"/>
                  <a:gd name="f21" fmla="*/ f18 1 5"/>
                  <a:gd name="f22" fmla="*/ 5 f18 1"/>
                  <a:gd name="f23" fmla="*/ 2 f17 1"/>
                  <a:gd name="f24" fmla="*/ 3 f17 1"/>
                  <a:gd name="f25" fmla="*/ 0 f18 1"/>
                  <a:gd name="f26" fmla="+- f19 0 f1"/>
                  <a:gd name="f27" fmla="*/ f22 1 5"/>
                  <a:gd name="f28" fmla="*/ f23 1 3"/>
                  <a:gd name="f29" fmla="*/ f24 1 3"/>
                  <a:gd name="f30" fmla="*/ f25 1 5"/>
                  <a:gd name="f31" fmla="*/ 0 1 f21"/>
                  <a:gd name="f32" fmla="*/ f14 1 f21"/>
                  <a:gd name="f33" fmla="*/ 0 1 f20"/>
                  <a:gd name="f34" fmla="*/ f15 1 f20"/>
                  <a:gd name="f35" fmla="*/ f27 1 f21"/>
                  <a:gd name="f36" fmla="*/ f28 1 f20"/>
                  <a:gd name="f37" fmla="*/ f29 1 f20"/>
                  <a:gd name="f38" fmla="*/ f30 1 f21"/>
                  <a:gd name="f39" fmla="*/ f31 f11 1"/>
                  <a:gd name="f40" fmla="*/ f32 f11 1"/>
                  <a:gd name="f41" fmla="*/ f34 f12 1"/>
                  <a:gd name="f42" fmla="*/ f33 f12 1"/>
                  <a:gd name="f43" fmla="*/ f35 f11 1"/>
                  <a:gd name="f44" fmla="*/ f36 f12 1"/>
                  <a:gd name="f45" fmla="*/ f37 f12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3" y="f45"/>
                  </a:cxn>
                  <a:cxn ang="f26">
                    <a:pos x="f46" y="f44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5" h="3">
                    <a:moveTo>
                      <a:pt x="f6" y="f8"/>
                    </a:moveTo>
                    <a:cubicBezTo>
                      <a:pt x="f6" y="f8"/>
                      <a:pt x="f6" y="f8"/>
                      <a:pt x="f6" y="f7"/>
                    </a:cubicBezTo>
                    <a:cubicBezTo>
                      <a:pt x="f7" y="f7"/>
                      <a:pt x="f8" y="f7"/>
                      <a:pt x="f5" y="f8"/>
                    </a:cubicBezTo>
                    <a:cubicBezTo>
                      <a:pt x="f8" y="f9"/>
                      <a:pt x="f7" y="f5"/>
                      <a:pt x="f6" y="f8"/>
                    </a:cubicBezTo>
                    <a:close/>
                  </a:path>
                </a:pathLst>
              </a:custGeom>
              <a:solidFill>
                <a:srgbClr val="6922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Freeform 195">
                <a:extLst>
                  <a:ext uri="{FF2B5EF4-FFF2-40B4-BE49-F238E27FC236}">
                    <a16:creationId xmlns:a16="http://schemas.microsoft.com/office/drawing/2014/main" id="{15283F37-13D0-BA02-C9C0-8844C0AB632C}"/>
                  </a:ext>
                </a:extLst>
              </p:cNvPr>
              <p:cNvSpPr/>
              <p:nvPr/>
            </p:nvSpPr>
            <p:spPr>
              <a:xfrm>
                <a:off x="5029200" y="2451104"/>
                <a:ext cx="455608" cy="3460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1"/>
                  <a:gd name="f7" fmla="val 92"/>
                  <a:gd name="f8" fmla="val 93"/>
                  <a:gd name="f9" fmla="val 71"/>
                  <a:gd name="f10" fmla="val 63"/>
                  <a:gd name="f11" fmla="val 55"/>
                  <a:gd name="f12" fmla="val 90"/>
                  <a:gd name="f13" fmla="val 46"/>
                  <a:gd name="f14" fmla="val 89"/>
                  <a:gd name="f15" fmla="val 51"/>
                  <a:gd name="f16" fmla="val 91"/>
                  <a:gd name="f17" fmla="val 54"/>
                  <a:gd name="f18" fmla="val 57"/>
                  <a:gd name="f19" fmla="val 68"/>
                  <a:gd name="f20" fmla="val 73"/>
                  <a:gd name="f21" fmla="val 75"/>
                  <a:gd name="f22" fmla="val 77"/>
                  <a:gd name="f23" fmla="val 80"/>
                  <a:gd name="f24" fmla="val 86"/>
                  <a:gd name="f25" fmla="val 88"/>
                  <a:gd name="f26" fmla="val 67"/>
                  <a:gd name="f27" fmla="val 61"/>
                  <a:gd name="f28" fmla="val 49"/>
                  <a:gd name="f29" fmla="val 82"/>
                  <a:gd name="f30" fmla="val 43"/>
                  <a:gd name="f31" fmla="val 35"/>
                  <a:gd name="f32" fmla="val 81"/>
                  <a:gd name="f33" fmla="val 28"/>
                  <a:gd name="f34" fmla="val 23"/>
                  <a:gd name="f35" fmla="val 78"/>
                  <a:gd name="f36" fmla="val 18"/>
                  <a:gd name="f37" fmla="val 14"/>
                  <a:gd name="f38" fmla="val 24"/>
                  <a:gd name="f39" fmla="val 45"/>
                  <a:gd name="f40" fmla="val 44"/>
                  <a:gd name="f41" fmla="val 79"/>
                  <a:gd name="f42" fmla="val 42"/>
                  <a:gd name="f43" fmla="val 39"/>
                  <a:gd name="f44" fmla="val 76"/>
                  <a:gd name="f45" fmla="val 31"/>
                  <a:gd name="f46" fmla="val 15"/>
                  <a:gd name="f47" fmla="val 9"/>
                  <a:gd name="f48" fmla="val 19"/>
                  <a:gd name="f49" fmla="val 30"/>
                  <a:gd name="f50" fmla="val 74"/>
                  <a:gd name="f51" fmla="val 41"/>
                  <a:gd name="f52" fmla="val 70"/>
                  <a:gd name="f53" fmla="val 37"/>
                  <a:gd name="f54" fmla="val 69"/>
                  <a:gd name="f55" fmla="val 26"/>
                  <a:gd name="f56" fmla="val 21"/>
                  <a:gd name="f57" fmla="val 66"/>
                  <a:gd name="f58" fmla="val 60"/>
                  <a:gd name="f59" fmla="val 12"/>
                  <a:gd name="f60" fmla="val 56"/>
                  <a:gd name="f61" fmla="val 10"/>
                  <a:gd name="f62" fmla="val 52"/>
                  <a:gd name="f63" fmla="val 17"/>
                  <a:gd name="f64" fmla="val 40"/>
                  <a:gd name="f65" fmla="val 38"/>
                  <a:gd name="f66" fmla="val 29"/>
                  <a:gd name="f67" fmla="val 32"/>
                  <a:gd name="f68" fmla="val 33"/>
                  <a:gd name="f69" fmla="val 34"/>
                  <a:gd name="f70" fmla="val 36"/>
                  <a:gd name="f71" fmla="val 47"/>
                  <a:gd name="f72" fmla="val 50"/>
                  <a:gd name="f73" fmla="val 53"/>
                  <a:gd name="f74" fmla="val 58"/>
                  <a:gd name="f75" fmla="val 62"/>
                  <a:gd name="f76" fmla="val 65"/>
                  <a:gd name="f77" fmla="val 59"/>
                  <a:gd name="f78" fmla="val 48"/>
                  <a:gd name="f79" fmla="val 72"/>
                  <a:gd name="f80" fmla="val 25"/>
                  <a:gd name="f81" fmla="val 20"/>
                  <a:gd name="f82" fmla="val 64"/>
                  <a:gd name="f83" fmla="val 27"/>
                  <a:gd name="f84" fmla="val 16"/>
                  <a:gd name="f85" fmla="val 11"/>
                  <a:gd name="f86" fmla="val 8"/>
                  <a:gd name="f87" fmla="val 6"/>
                  <a:gd name="f88" fmla="val 4"/>
                  <a:gd name="f89" fmla="val 2"/>
                  <a:gd name="f90" fmla="val 1"/>
                  <a:gd name="f91" fmla="val 5"/>
                  <a:gd name="f92" fmla="val 13"/>
                  <a:gd name="f93" fmla="val 22"/>
                  <a:gd name="f94" fmla="val 7"/>
                  <a:gd name="f95" fmla="val 3"/>
                  <a:gd name="f96" fmla="val 83"/>
                  <a:gd name="f97" fmla="val 84"/>
                  <a:gd name="f98" fmla="val 85"/>
                  <a:gd name="f99" fmla="val 87"/>
                  <a:gd name="f100" fmla="val 94"/>
                  <a:gd name="f101" fmla="val 96"/>
                  <a:gd name="f102" fmla="val 97"/>
                  <a:gd name="f103" fmla="val 95"/>
                  <a:gd name="f104" fmla="val 98"/>
                  <a:gd name="f105" fmla="val 101"/>
                  <a:gd name="f106" fmla="val 102"/>
                  <a:gd name="f107" fmla="val 104"/>
                  <a:gd name="f108" fmla="val 105"/>
                  <a:gd name="f109" fmla="val 107"/>
                  <a:gd name="f110" fmla="val 110"/>
                  <a:gd name="f111" fmla="val 116"/>
                  <a:gd name="f112" fmla="val 120"/>
                  <a:gd name="f113" fmla="val 119"/>
                  <a:gd name="f114" fmla="val 115"/>
                  <a:gd name="f115" fmla="val 117"/>
                  <a:gd name="f116" fmla="val 112"/>
                  <a:gd name="f117" fmla="val 111"/>
                  <a:gd name="f118" fmla="val 109"/>
                  <a:gd name="f119" fmla="val 106"/>
                  <a:gd name="f120" fmla="val 103"/>
                  <a:gd name="f121" fmla="val 100"/>
                  <a:gd name="f122" fmla="val 108"/>
                  <a:gd name="f123" fmla="val 113"/>
                  <a:gd name="f124" fmla="val 99"/>
                  <a:gd name="f125" fmla="+- 0 0 -90"/>
                  <a:gd name="f126" fmla="*/ f3 1 121"/>
                  <a:gd name="f127" fmla="*/ f4 1 92"/>
                  <a:gd name="f128" fmla="val f5"/>
                  <a:gd name="f129" fmla="val f6"/>
                  <a:gd name="f130" fmla="val f7"/>
                  <a:gd name="f131" fmla="*/ f125 f0 1"/>
                  <a:gd name="f132" fmla="+- f130 0 f128"/>
                  <a:gd name="f133" fmla="+- f129 0 f128"/>
                  <a:gd name="f134" fmla="*/ f131 1 f2"/>
                  <a:gd name="f135" fmla="*/ f133 1 121"/>
                  <a:gd name="f136" fmla="*/ f132 1 92"/>
                  <a:gd name="f137" fmla="*/ 91 f133 1"/>
                  <a:gd name="f138" fmla="*/ 57 f132 1"/>
                  <a:gd name="f139" fmla="*/ 89 f133 1"/>
                  <a:gd name="f140" fmla="*/ 67 f132 1"/>
                  <a:gd name="f141" fmla="*/ 75 f133 1"/>
                  <a:gd name="f142" fmla="*/ 14 f132 1"/>
                  <a:gd name="f143" fmla="*/ 76 f133 1"/>
                  <a:gd name="f144" fmla="*/ 31 f132 1"/>
                  <a:gd name="f145" fmla="*/ 68 f133 1"/>
                  <a:gd name="f146" fmla="*/ 26 f132 1"/>
                  <a:gd name="f147" fmla="*/ 40 f133 1"/>
                  <a:gd name="f148" fmla="*/ 23 f132 1"/>
                  <a:gd name="f149" fmla="*/ 45 f133 1"/>
                  <a:gd name="f150" fmla="*/ 40 f132 1"/>
                  <a:gd name="f151" fmla="*/ 39 f133 1"/>
                  <a:gd name="f152" fmla="*/ 49 f132 1"/>
                  <a:gd name="f153" fmla="*/ 42 f133 1"/>
                  <a:gd name="f154" fmla="*/ 53 f132 1"/>
                  <a:gd name="f155" fmla="*/ 35 f133 1"/>
                  <a:gd name="f156" fmla="*/ 66 f132 1"/>
                  <a:gd name="f157" fmla="*/ 56 f133 1"/>
                  <a:gd name="f158" fmla="*/ 71 f132 1"/>
                  <a:gd name="f159" fmla="*/ 46 f133 1"/>
                  <a:gd name="f160" fmla="*/ 78 f132 1"/>
                  <a:gd name="f161" fmla="*/ 70 f132 1"/>
                  <a:gd name="f162" fmla="*/ 31 f133 1"/>
                  <a:gd name="f163" fmla="*/ 77 f132 1"/>
                  <a:gd name="f164" fmla="*/ 15 f133 1"/>
                  <a:gd name="f165" fmla="*/ 73 f132 1"/>
                  <a:gd name="f166" fmla="*/ 4 f133 1"/>
                  <a:gd name="f167" fmla="*/ 48 f132 1"/>
                  <a:gd name="f168" fmla="*/ 2 f133 1"/>
                  <a:gd name="f169" fmla="*/ 11 f133 1"/>
                  <a:gd name="f170" fmla="*/ 18 f133 1"/>
                  <a:gd name="f171" fmla="*/ 55 f132 1"/>
                  <a:gd name="f172" fmla="*/ 26 f133 1"/>
                  <a:gd name="f173" fmla="*/ 36 f132 1"/>
                  <a:gd name="f174" fmla="*/ 20 f133 1"/>
                  <a:gd name="f175" fmla="*/ 22 f132 1"/>
                  <a:gd name="f176" fmla="*/ 13 f133 1"/>
                  <a:gd name="f177" fmla="*/ 27 f132 1"/>
                  <a:gd name="f178" fmla="*/ 42 f132 1"/>
                  <a:gd name="f179" fmla="*/ 6 f132 1"/>
                  <a:gd name="f180" fmla="*/ 21 f133 1"/>
                  <a:gd name="f181" fmla="*/ 32 f133 1"/>
                  <a:gd name="f182" fmla="*/ 19 f132 1"/>
                  <a:gd name="f183" fmla="*/ 23 f133 1"/>
                  <a:gd name="f184" fmla="*/ 29 f132 1"/>
                  <a:gd name="f185" fmla="*/ 33 f133 1"/>
                  <a:gd name="f186" fmla="*/ 45 f132 1"/>
                  <a:gd name="f187" fmla="*/ 37 f132 1"/>
                  <a:gd name="f188" fmla="*/ 22 f133 1"/>
                  <a:gd name="f189" fmla="*/ 38 f133 1"/>
                  <a:gd name="f190" fmla="*/ 17 f132 1"/>
                  <a:gd name="f191" fmla="*/ 50 f133 1"/>
                  <a:gd name="f192" fmla="*/ 5 f132 1"/>
                  <a:gd name="f193" fmla="*/ 69 f133 1"/>
                  <a:gd name="f194" fmla="*/ 3 f132 1"/>
                  <a:gd name="f195" fmla="*/ 85 f133 1"/>
                  <a:gd name="f196" fmla="*/ 86 f133 1"/>
                  <a:gd name="f197" fmla="*/ 81 f133 1"/>
                  <a:gd name="f198" fmla="*/ 11 f132 1"/>
                  <a:gd name="f199" fmla="*/ 15 f132 1"/>
                  <a:gd name="f200" fmla="*/ 97 f133 1"/>
                  <a:gd name="f201" fmla="*/ 24 f132 1"/>
                  <a:gd name="f202" fmla="*/ 94 f133 1"/>
                  <a:gd name="f203" fmla="*/ 116 f133 1"/>
                  <a:gd name="f204" fmla="*/ 59 f132 1"/>
                  <a:gd name="f205" fmla="*/ 115 f133 1"/>
                  <a:gd name="f206" fmla="*/ 91 f132 1"/>
                  <a:gd name="f207" fmla="*/ 104 f133 1"/>
                  <a:gd name="f208" fmla="*/ 80 f132 1"/>
                  <a:gd name="f209" fmla="*/ 69 f132 1"/>
                  <a:gd name="f210" fmla="*/ 111 f133 1"/>
                  <a:gd name="f211" fmla="*/ 61 f132 1"/>
                  <a:gd name="f212" fmla="*/ 100 f133 1"/>
                  <a:gd name="f213" fmla="*/ 99 f133 1"/>
                  <a:gd name="f214" fmla="*/ 112 f133 1"/>
                  <a:gd name="f215" fmla="*/ 63 f132 1"/>
                  <a:gd name="f216" fmla="*/ 110 f133 1"/>
                  <a:gd name="f217" fmla="*/ 85 f132 1"/>
                  <a:gd name="f218" fmla="*/ 98 f133 1"/>
                  <a:gd name="f219" fmla="*/ 76 f132 1"/>
                  <a:gd name="f220" fmla="+- f134 0 f1"/>
                  <a:gd name="f221" fmla="*/ f137 1 121"/>
                  <a:gd name="f222" fmla="*/ f138 1 92"/>
                  <a:gd name="f223" fmla="*/ f139 1 121"/>
                  <a:gd name="f224" fmla="*/ f140 1 92"/>
                  <a:gd name="f225" fmla="*/ f141 1 121"/>
                  <a:gd name="f226" fmla="*/ f142 1 92"/>
                  <a:gd name="f227" fmla="*/ f143 1 121"/>
                  <a:gd name="f228" fmla="*/ f144 1 92"/>
                  <a:gd name="f229" fmla="*/ f145 1 121"/>
                  <a:gd name="f230" fmla="*/ f146 1 92"/>
                  <a:gd name="f231" fmla="*/ f147 1 121"/>
                  <a:gd name="f232" fmla="*/ f148 1 92"/>
                  <a:gd name="f233" fmla="*/ f149 1 121"/>
                  <a:gd name="f234" fmla="*/ f150 1 92"/>
                  <a:gd name="f235" fmla="*/ f151 1 121"/>
                  <a:gd name="f236" fmla="*/ f152 1 92"/>
                  <a:gd name="f237" fmla="*/ f153 1 121"/>
                  <a:gd name="f238" fmla="*/ f154 1 92"/>
                  <a:gd name="f239" fmla="*/ f155 1 121"/>
                  <a:gd name="f240" fmla="*/ f156 1 92"/>
                  <a:gd name="f241" fmla="*/ f157 1 121"/>
                  <a:gd name="f242" fmla="*/ f158 1 92"/>
                  <a:gd name="f243" fmla="*/ f159 1 121"/>
                  <a:gd name="f244" fmla="*/ f160 1 92"/>
                  <a:gd name="f245" fmla="*/ f161 1 92"/>
                  <a:gd name="f246" fmla="*/ f162 1 121"/>
                  <a:gd name="f247" fmla="*/ f163 1 92"/>
                  <a:gd name="f248" fmla="*/ f164 1 121"/>
                  <a:gd name="f249" fmla="*/ f165 1 92"/>
                  <a:gd name="f250" fmla="*/ f166 1 121"/>
                  <a:gd name="f251" fmla="*/ f167 1 92"/>
                  <a:gd name="f252" fmla="*/ f168 1 121"/>
                  <a:gd name="f253" fmla="*/ f169 1 121"/>
                  <a:gd name="f254" fmla="*/ f170 1 121"/>
                  <a:gd name="f255" fmla="*/ f171 1 92"/>
                  <a:gd name="f256" fmla="*/ f172 1 121"/>
                  <a:gd name="f257" fmla="*/ f173 1 92"/>
                  <a:gd name="f258" fmla="*/ f174 1 121"/>
                  <a:gd name="f259" fmla="*/ f175 1 92"/>
                  <a:gd name="f260" fmla="*/ f176 1 121"/>
                  <a:gd name="f261" fmla="*/ f177 1 92"/>
                  <a:gd name="f262" fmla="*/ f178 1 92"/>
                  <a:gd name="f263" fmla="*/ f179 1 92"/>
                  <a:gd name="f264" fmla="*/ f180 1 121"/>
                  <a:gd name="f265" fmla="*/ f181 1 121"/>
                  <a:gd name="f266" fmla="*/ f182 1 92"/>
                  <a:gd name="f267" fmla="*/ f183 1 121"/>
                  <a:gd name="f268" fmla="*/ f184 1 92"/>
                  <a:gd name="f269" fmla="*/ f185 1 121"/>
                  <a:gd name="f270" fmla="*/ f186 1 92"/>
                  <a:gd name="f271" fmla="*/ f187 1 92"/>
                  <a:gd name="f272" fmla="*/ f188 1 121"/>
                  <a:gd name="f273" fmla="*/ f189 1 121"/>
                  <a:gd name="f274" fmla="*/ f190 1 92"/>
                  <a:gd name="f275" fmla="*/ f191 1 121"/>
                  <a:gd name="f276" fmla="*/ f192 1 92"/>
                  <a:gd name="f277" fmla="*/ f193 1 121"/>
                  <a:gd name="f278" fmla="*/ f194 1 92"/>
                  <a:gd name="f279" fmla="*/ f195 1 121"/>
                  <a:gd name="f280" fmla="*/ f196 1 121"/>
                  <a:gd name="f281" fmla="*/ f197 1 121"/>
                  <a:gd name="f282" fmla="*/ f198 1 92"/>
                  <a:gd name="f283" fmla="*/ f199 1 92"/>
                  <a:gd name="f284" fmla="*/ f200 1 121"/>
                  <a:gd name="f285" fmla="*/ f201 1 92"/>
                  <a:gd name="f286" fmla="*/ f202 1 121"/>
                  <a:gd name="f287" fmla="*/ f203 1 121"/>
                  <a:gd name="f288" fmla="*/ f204 1 92"/>
                  <a:gd name="f289" fmla="*/ f205 1 121"/>
                  <a:gd name="f290" fmla="*/ f206 1 92"/>
                  <a:gd name="f291" fmla="*/ f207 1 121"/>
                  <a:gd name="f292" fmla="*/ f208 1 92"/>
                  <a:gd name="f293" fmla="*/ f209 1 92"/>
                  <a:gd name="f294" fmla="*/ f210 1 121"/>
                  <a:gd name="f295" fmla="*/ f211 1 92"/>
                  <a:gd name="f296" fmla="*/ f212 1 121"/>
                  <a:gd name="f297" fmla="*/ f213 1 121"/>
                  <a:gd name="f298" fmla="*/ f214 1 121"/>
                  <a:gd name="f299" fmla="*/ f215 1 92"/>
                  <a:gd name="f300" fmla="*/ f216 1 121"/>
                  <a:gd name="f301" fmla="*/ f217 1 92"/>
                  <a:gd name="f302" fmla="*/ f218 1 121"/>
                  <a:gd name="f303" fmla="*/ f219 1 92"/>
                  <a:gd name="f304" fmla="*/ 0 1 f135"/>
                  <a:gd name="f305" fmla="*/ f129 1 f135"/>
                  <a:gd name="f306" fmla="*/ 0 1 f136"/>
                  <a:gd name="f307" fmla="*/ f130 1 f136"/>
                  <a:gd name="f308" fmla="*/ f221 1 f135"/>
                  <a:gd name="f309" fmla="*/ f222 1 f136"/>
                  <a:gd name="f310" fmla="*/ f223 1 f135"/>
                  <a:gd name="f311" fmla="*/ f224 1 f136"/>
                  <a:gd name="f312" fmla="*/ f225 1 f135"/>
                  <a:gd name="f313" fmla="*/ f226 1 f136"/>
                  <a:gd name="f314" fmla="*/ f227 1 f135"/>
                  <a:gd name="f315" fmla="*/ f228 1 f136"/>
                  <a:gd name="f316" fmla="*/ f229 1 f135"/>
                  <a:gd name="f317" fmla="*/ f230 1 f136"/>
                  <a:gd name="f318" fmla="*/ f231 1 f135"/>
                  <a:gd name="f319" fmla="*/ f232 1 f136"/>
                  <a:gd name="f320" fmla="*/ f233 1 f135"/>
                  <a:gd name="f321" fmla="*/ f234 1 f136"/>
                  <a:gd name="f322" fmla="*/ f235 1 f135"/>
                  <a:gd name="f323" fmla="*/ f236 1 f136"/>
                  <a:gd name="f324" fmla="*/ f237 1 f135"/>
                  <a:gd name="f325" fmla="*/ f238 1 f136"/>
                  <a:gd name="f326" fmla="*/ f239 1 f135"/>
                  <a:gd name="f327" fmla="*/ f240 1 f136"/>
                  <a:gd name="f328" fmla="*/ f241 1 f135"/>
                  <a:gd name="f329" fmla="*/ f242 1 f136"/>
                  <a:gd name="f330" fmla="*/ f243 1 f135"/>
                  <a:gd name="f331" fmla="*/ f244 1 f136"/>
                  <a:gd name="f332" fmla="*/ f245 1 f136"/>
                  <a:gd name="f333" fmla="*/ f246 1 f135"/>
                  <a:gd name="f334" fmla="*/ f247 1 f136"/>
                  <a:gd name="f335" fmla="*/ f248 1 f135"/>
                  <a:gd name="f336" fmla="*/ f249 1 f136"/>
                  <a:gd name="f337" fmla="*/ f250 1 f135"/>
                  <a:gd name="f338" fmla="*/ f251 1 f136"/>
                  <a:gd name="f339" fmla="*/ f252 1 f135"/>
                  <a:gd name="f340" fmla="*/ f253 1 f135"/>
                  <a:gd name="f341" fmla="*/ f254 1 f135"/>
                  <a:gd name="f342" fmla="*/ f255 1 f136"/>
                  <a:gd name="f343" fmla="*/ f256 1 f135"/>
                  <a:gd name="f344" fmla="*/ f257 1 f136"/>
                  <a:gd name="f345" fmla="*/ f258 1 f135"/>
                  <a:gd name="f346" fmla="*/ f259 1 f136"/>
                  <a:gd name="f347" fmla="*/ f260 1 f135"/>
                  <a:gd name="f348" fmla="*/ f261 1 f136"/>
                  <a:gd name="f349" fmla="*/ f262 1 f136"/>
                  <a:gd name="f350" fmla="*/ f263 1 f136"/>
                  <a:gd name="f351" fmla="*/ f264 1 f135"/>
                  <a:gd name="f352" fmla="*/ f265 1 f135"/>
                  <a:gd name="f353" fmla="*/ f266 1 f136"/>
                  <a:gd name="f354" fmla="*/ f267 1 f135"/>
                  <a:gd name="f355" fmla="*/ f268 1 f136"/>
                  <a:gd name="f356" fmla="*/ f269 1 f135"/>
                  <a:gd name="f357" fmla="*/ f270 1 f136"/>
                  <a:gd name="f358" fmla="*/ f271 1 f136"/>
                  <a:gd name="f359" fmla="*/ f272 1 f135"/>
                  <a:gd name="f360" fmla="*/ f273 1 f135"/>
                  <a:gd name="f361" fmla="*/ f274 1 f136"/>
                  <a:gd name="f362" fmla="*/ f275 1 f135"/>
                  <a:gd name="f363" fmla="*/ f276 1 f136"/>
                  <a:gd name="f364" fmla="*/ f277 1 f135"/>
                  <a:gd name="f365" fmla="*/ f278 1 f136"/>
                  <a:gd name="f366" fmla="*/ f279 1 f135"/>
                  <a:gd name="f367" fmla="*/ f280 1 f135"/>
                  <a:gd name="f368" fmla="*/ f281 1 f135"/>
                  <a:gd name="f369" fmla="*/ f282 1 f136"/>
                  <a:gd name="f370" fmla="*/ f283 1 f136"/>
                  <a:gd name="f371" fmla="*/ f284 1 f135"/>
                  <a:gd name="f372" fmla="*/ f285 1 f136"/>
                  <a:gd name="f373" fmla="*/ f286 1 f135"/>
                  <a:gd name="f374" fmla="*/ f287 1 f135"/>
                  <a:gd name="f375" fmla="*/ f288 1 f136"/>
                  <a:gd name="f376" fmla="*/ f289 1 f135"/>
                  <a:gd name="f377" fmla="*/ f290 1 f136"/>
                  <a:gd name="f378" fmla="*/ f291 1 f135"/>
                  <a:gd name="f379" fmla="*/ f292 1 f136"/>
                  <a:gd name="f380" fmla="*/ f293 1 f136"/>
                  <a:gd name="f381" fmla="*/ f294 1 f135"/>
                  <a:gd name="f382" fmla="*/ f295 1 f136"/>
                  <a:gd name="f383" fmla="*/ f296 1 f135"/>
                  <a:gd name="f384" fmla="*/ f297 1 f135"/>
                  <a:gd name="f385" fmla="*/ f298 1 f135"/>
                  <a:gd name="f386" fmla="*/ f299 1 f136"/>
                  <a:gd name="f387" fmla="*/ f300 1 f135"/>
                  <a:gd name="f388" fmla="*/ f301 1 f136"/>
                  <a:gd name="f389" fmla="*/ f302 1 f135"/>
                  <a:gd name="f390" fmla="*/ f303 1 f136"/>
                  <a:gd name="f391" fmla="*/ f304 f126 1"/>
                  <a:gd name="f392" fmla="*/ f305 f126 1"/>
                  <a:gd name="f393" fmla="*/ f307 f127 1"/>
                  <a:gd name="f394" fmla="*/ f306 f127 1"/>
                  <a:gd name="f395" fmla="*/ f308 f126 1"/>
                  <a:gd name="f396" fmla="*/ f309 f127 1"/>
                  <a:gd name="f397" fmla="*/ f310 f126 1"/>
                  <a:gd name="f398" fmla="*/ f311 f127 1"/>
                  <a:gd name="f399" fmla="*/ f312 f126 1"/>
                  <a:gd name="f400" fmla="*/ f313 f127 1"/>
                  <a:gd name="f401" fmla="*/ f314 f126 1"/>
                  <a:gd name="f402" fmla="*/ f315 f127 1"/>
                  <a:gd name="f403" fmla="*/ f316 f126 1"/>
                  <a:gd name="f404" fmla="*/ f317 f127 1"/>
                  <a:gd name="f405" fmla="*/ f318 f126 1"/>
                  <a:gd name="f406" fmla="*/ f319 f127 1"/>
                  <a:gd name="f407" fmla="*/ f320 f126 1"/>
                  <a:gd name="f408" fmla="*/ f321 f127 1"/>
                  <a:gd name="f409" fmla="*/ f322 f126 1"/>
                  <a:gd name="f410" fmla="*/ f323 f127 1"/>
                  <a:gd name="f411" fmla="*/ f324 f126 1"/>
                  <a:gd name="f412" fmla="*/ f325 f127 1"/>
                  <a:gd name="f413" fmla="*/ f326 f126 1"/>
                  <a:gd name="f414" fmla="*/ f327 f127 1"/>
                  <a:gd name="f415" fmla="*/ f328 f126 1"/>
                  <a:gd name="f416" fmla="*/ f329 f127 1"/>
                  <a:gd name="f417" fmla="*/ f330 f126 1"/>
                  <a:gd name="f418" fmla="*/ f331 f127 1"/>
                  <a:gd name="f419" fmla="*/ f332 f127 1"/>
                  <a:gd name="f420" fmla="*/ f333 f126 1"/>
                  <a:gd name="f421" fmla="*/ f334 f127 1"/>
                  <a:gd name="f422" fmla="*/ f335 f126 1"/>
                  <a:gd name="f423" fmla="*/ f336 f127 1"/>
                  <a:gd name="f424" fmla="*/ f337 f126 1"/>
                  <a:gd name="f425" fmla="*/ f338 f127 1"/>
                  <a:gd name="f426" fmla="*/ f339 f126 1"/>
                  <a:gd name="f427" fmla="*/ f340 f126 1"/>
                  <a:gd name="f428" fmla="*/ f341 f126 1"/>
                  <a:gd name="f429" fmla="*/ f342 f127 1"/>
                  <a:gd name="f430" fmla="*/ f343 f126 1"/>
                  <a:gd name="f431" fmla="*/ f344 f127 1"/>
                  <a:gd name="f432" fmla="*/ f345 f126 1"/>
                  <a:gd name="f433" fmla="*/ f346 f127 1"/>
                  <a:gd name="f434" fmla="*/ f347 f126 1"/>
                  <a:gd name="f435" fmla="*/ f348 f127 1"/>
                  <a:gd name="f436" fmla="*/ f349 f127 1"/>
                  <a:gd name="f437" fmla="*/ f350 f127 1"/>
                  <a:gd name="f438" fmla="*/ f351 f126 1"/>
                  <a:gd name="f439" fmla="*/ f352 f126 1"/>
                  <a:gd name="f440" fmla="*/ f353 f127 1"/>
                  <a:gd name="f441" fmla="*/ f354 f126 1"/>
                  <a:gd name="f442" fmla="*/ f355 f127 1"/>
                  <a:gd name="f443" fmla="*/ f356 f126 1"/>
                  <a:gd name="f444" fmla="*/ f357 f127 1"/>
                  <a:gd name="f445" fmla="*/ f358 f127 1"/>
                  <a:gd name="f446" fmla="*/ f359 f126 1"/>
                  <a:gd name="f447" fmla="*/ f360 f126 1"/>
                  <a:gd name="f448" fmla="*/ f361 f127 1"/>
                  <a:gd name="f449" fmla="*/ f362 f126 1"/>
                  <a:gd name="f450" fmla="*/ f363 f127 1"/>
                  <a:gd name="f451" fmla="*/ f364 f126 1"/>
                  <a:gd name="f452" fmla="*/ f365 f127 1"/>
                  <a:gd name="f453" fmla="*/ f366 f126 1"/>
                  <a:gd name="f454" fmla="*/ f367 f126 1"/>
                  <a:gd name="f455" fmla="*/ f368 f126 1"/>
                  <a:gd name="f456" fmla="*/ f369 f127 1"/>
                  <a:gd name="f457" fmla="*/ f370 f127 1"/>
                  <a:gd name="f458" fmla="*/ f371 f126 1"/>
                  <a:gd name="f459" fmla="*/ f372 f127 1"/>
                  <a:gd name="f460" fmla="*/ f373 f126 1"/>
                  <a:gd name="f461" fmla="*/ f374 f126 1"/>
                  <a:gd name="f462" fmla="*/ f375 f127 1"/>
                  <a:gd name="f463" fmla="*/ f376 f126 1"/>
                  <a:gd name="f464" fmla="*/ f377 f127 1"/>
                  <a:gd name="f465" fmla="*/ f378 f126 1"/>
                  <a:gd name="f466" fmla="*/ f379 f127 1"/>
                  <a:gd name="f467" fmla="*/ f380 f127 1"/>
                  <a:gd name="f468" fmla="*/ f381 f126 1"/>
                  <a:gd name="f469" fmla="*/ f382 f127 1"/>
                  <a:gd name="f470" fmla="*/ f383 f126 1"/>
                  <a:gd name="f471" fmla="*/ f384 f126 1"/>
                  <a:gd name="f472" fmla="*/ f385 f126 1"/>
                  <a:gd name="f473" fmla="*/ f386 f127 1"/>
                  <a:gd name="f474" fmla="*/ f387 f126 1"/>
                  <a:gd name="f475" fmla="*/ f388 f127 1"/>
                  <a:gd name="f476" fmla="*/ f389 f126 1"/>
                  <a:gd name="f477" fmla="*/ f390 f1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20">
                    <a:pos x="f395" y="f396"/>
                  </a:cxn>
                  <a:cxn ang="f220">
                    <a:pos x="f397" y="f398"/>
                  </a:cxn>
                  <a:cxn ang="f220">
                    <a:pos x="f399" y="f400"/>
                  </a:cxn>
                  <a:cxn ang="f220">
                    <a:pos x="f401" y="f402"/>
                  </a:cxn>
                  <a:cxn ang="f220">
                    <a:pos x="f403" y="f404"/>
                  </a:cxn>
                  <a:cxn ang="f220">
                    <a:pos x="f405" y="f406"/>
                  </a:cxn>
                  <a:cxn ang="f220">
                    <a:pos x="f407" y="f408"/>
                  </a:cxn>
                  <a:cxn ang="f220">
                    <a:pos x="f409" y="f410"/>
                  </a:cxn>
                  <a:cxn ang="f220">
                    <a:pos x="f411" y="f412"/>
                  </a:cxn>
                  <a:cxn ang="f220">
                    <a:pos x="f413" y="f414"/>
                  </a:cxn>
                  <a:cxn ang="f220">
                    <a:pos x="f415" y="f416"/>
                  </a:cxn>
                  <a:cxn ang="f220">
                    <a:pos x="f417" y="f418"/>
                  </a:cxn>
                  <a:cxn ang="f220">
                    <a:pos x="f413" y="f419"/>
                  </a:cxn>
                  <a:cxn ang="f220">
                    <a:pos x="f420" y="f421"/>
                  </a:cxn>
                  <a:cxn ang="f220">
                    <a:pos x="f422" y="f423"/>
                  </a:cxn>
                  <a:cxn ang="f220">
                    <a:pos x="f424" y="f425"/>
                  </a:cxn>
                  <a:cxn ang="f220">
                    <a:pos x="f426" y="f402"/>
                  </a:cxn>
                  <a:cxn ang="f220">
                    <a:pos x="f427" y="f410"/>
                  </a:cxn>
                  <a:cxn ang="f220">
                    <a:pos x="f428" y="f429"/>
                  </a:cxn>
                  <a:cxn ang="f220">
                    <a:pos x="f420" y="f429"/>
                  </a:cxn>
                  <a:cxn ang="f220">
                    <a:pos x="f430" y="f431"/>
                  </a:cxn>
                  <a:cxn ang="f220">
                    <a:pos x="f432" y="f433"/>
                  </a:cxn>
                  <a:cxn ang="f220">
                    <a:pos x="f434" y="f435"/>
                  </a:cxn>
                  <a:cxn ang="f220">
                    <a:pos x="f427" y="f436"/>
                  </a:cxn>
                  <a:cxn ang="f220">
                    <a:pos x="f427" y="f437"/>
                  </a:cxn>
                  <a:cxn ang="f220">
                    <a:pos x="f438" y="f400"/>
                  </a:cxn>
                  <a:cxn ang="f220">
                    <a:pos x="f439" y="f440"/>
                  </a:cxn>
                  <a:cxn ang="f220">
                    <a:pos x="f441" y="f442"/>
                  </a:cxn>
                  <a:cxn ang="f220">
                    <a:pos x="f443" y="f444"/>
                  </a:cxn>
                  <a:cxn ang="f220">
                    <a:pos x="f409" y="f445"/>
                  </a:cxn>
                  <a:cxn ang="f220">
                    <a:pos x="f446" y="f435"/>
                  </a:cxn>
                  <a:cxn ang="f220">
                    <a:pos x="f447" y="f448"/>
                  </a:cxn>
                  <a:cxn ang="f220">
                    <a:pos x="f449" y="f450"/>
                  </a:cxn>
                  <a:cxn ang="f220">
                    <a:pos x="f451" y="f452"/>
                  </a:cxn>
                  <a:cxn ang="f220">
                    <a:pos x="f453" y="f431"/>
                  </a:cxn>
                  <a:cxn ang="f220">
                    <a:pos x="f454" y="f433"/>
                  </a:cxn>
                  <a:cxn ang="f220">
                    <a:pos x="f455" y="f456"/>
                  </a:cxn>
                  <a:cxn ang="f220">
                    <a:pos x="f453" y="f457"/>
                  </a:cxn>
                  <a:cxn ang="f220">
                    <a:pos x="f458" y="f459"/>
                  </a:cxn>
                  <a:cxn ang="f220">
                    <a:pos x="f460" y="f400"/>
                  </a:cxn>
                  <a:cxn ang="f220">
                    <a:pos x="f461" y="f462"/>
                  </a:cxn>
                  <a:cxn ang="f220">
                    <a:pos x="f463" y="f464"/>
                  </a:cxn>
                  <a:cxn ang="f220">
                    <a:pos x="f465" y="f466"/>
                  </a:cxn>
                  <a:cxn ang="f220">
                    <a:pos x="f463" y="f467"/>
                  </a:cxn>
                  <a:cxn ang="f220">
                    <a:pos x="f468" y="f469"/>
                  </a:cxn>
                  <a:cxn ang="f220">
                    <a:pos x="f470" y="f398"/>
                  </a:cxn>
                  <a:cxn ang="f220">
                    <a:pos x="f471" y="f398"/>
                  </a:cxn>
                  <a:cxn ang="f220">
                    <a:pos x="f472" y="f473"/>
                  </a:cxn>
                  <a:cxn ang="f220">
                    <a:pos x="f474" y="f475"/>
                  </a:cxn>
                  <a:cxn ang="f220">
                    <a:pos x="f476" y="f477"/>
                  </a:cxn>
                </a:cxnLst>
                <a:rect l="f391" t="f394" r="f392" b="f393"/>
                <a:pathLst>
                  <a:path w="120" h="92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6" y="f18"/>
                    </a:cubicBezTo>
                    <a:cubicBezTo>
                      <a:pt x="f7" y="f10"/>
                      <a:pt x="f7" y="f19"/>
                      <a:pt x="f12" y="f20"/>
                    </a:cubicBezTo>
                    <a:cubicBezTo>
                      <a:pt x="f14" y="f21"/>
                      <a:pt x="f14" y="f22"/>
                      <a:pt x="f14" y="f23"/>
                    </a:cubicBezTo>
                    <a:cubicBezTo>
                      <a:pt x="f24" y="f21"/>
                      <a:pt x="f25" y="f9"/>
                      <a:pt x="f14" y="f26"/>
                    </a:cubicBezTo>
                    <a:cubicBezTo>
                      <a:pt x="f12" y="f27"/>
                      <a:pt x="f14" y="f11"/>
                      <a:pt x="f24" y="f28"/>
                    </a:cubicBezTo>
                    <a:cubicBezTo>
                      <a:pt x="f29" y="f30"/>
                      <a:pt x="f29" y="f31"/>
                      <a:pt x="f32" y="f33"/>
                    </a:cubicBezTo>
                    <a:cubicBezTo>
                      <a:pt x="f23" y="f34"/>
                      <a:pt x="f35" y="f36"/>
                      <a:pt x="f21" y="f37"/>
                    </a:cubicBezTo>
                    <a:cubicBezTo>
                      <a:pt x="f23" y="f38"/>
                      <a:pt x="f23" y="f31"/>
                      <a:pt x="f29" y="f39"/>
                    </a:cubicBezTo>
                    <a:cubicBezTo>
                      <a:pt x="f23" y="f39"/>
                      <a:pt x="f23" y="f40"/>
                      <a:pt x="f41" y="f42"/>
                    </a:cubicBezTo>
                    <a:cubicBezTo>
                      <a:pt x="f22" y="f43"/>
                      <a:pt x="f44" y="f31"/>
                      <a:pt x="f44" y="f45"/>
                    </a:cubicBezTo>
                    <a:cubicBezTo>
                      <a:pt x="f21" y="f34"/>
                      <a:pt x="f20" y="f46"/>
                      <a:pt x="f26" y="f47"/>
                    </a:cubicBezTo>
                    <a:cubicBezTo>
                      <a:pt x="f9" y="f48"/>
                      <a:pt x="f44" y="f49"/>
                      <a:pt x="f50" y="f51"/>
                    </a:cubicBezTo>
                    <a:cubicBezTo>
                      <a:pt x="f52" y="f53"/>
                      <a:pt x="f54" y="f45"/>
                      <a:pt x="f19" y="f55"/>
                    </a:cubicBezTo>
                    <a:cubicBezTo>
                      <a:pt x="f26" y="f56"/>
                      <a:pt x="f57" y="f46"/>
                      <a:pt x="f58" y="f59"/>
                    </a:cubicBezTo>
                    <a:cubicBezTo>
                      <a:pt x="f60" y="f61"/>
                      <a:pt x="f62" y="f59"/>
                      <a:pt x="f28" y="f46"/>
                    </a:cubicBezTo>
                    <a:cubicBezTo>
                      <a:pt x="f13" y="f63"/>
                      <a:pt x="f42" y="f48"/>
                      <a:pt x="f64" y="f34"/>
                    </a:cubicBezTo>
                    <a:cubicBezTo>
                      <a:pt x="f53" y="f33"/>
                      <a:pt x="f65" y="f66"/>
                      <a:pt x="f42" y="f67"/>
                    </a:cubicBezTo>
                    <a:cubicBezTo>
                      <a:pt x="f30" y="f68"/>
                      <a:pt x="f40" y="f68"/>
                      <a:pt x="f39" y="f69"/>
                    </a:cubicBezTo>
                    <a:cubicBezTo>
                      <a:pt x="f39" y="f70"/>
                      <a:pt x="f39" y="f65"/>
                      <a:pt x="f39" y="f64"/>
                    </a:cubicBezTo>
                    <a:cubicBezTo>
                      <a:pt x="f39" y="f30"/>
                      <a:pt x="f40" y="f39"/>
                      <a:pt x="f51" y="f71"/>
                    </a:cubicBezTo>
                    <a:cubicBezTo>
                      <a:pt x="f43" y="f28"/>
                      <a:pt x="f70" y="f15"/>
                      <a:pt x="f31" y="f11"/>
                    </a:cubicBezTo>
                    <a:cubicBezTo>
                      <a:pt x="f70" y="f62"/>
                      <a:pt x="f53" y="f72"/>
                      <a:pt x="f43" y="f28"/>
                    </a:cubicBezTo>
                    <a:cubicBezTo>
                      <a:pt x="f39" y="f39"/>
                      <a:pt x="f13" y="f64"/>
                      <a:pt x="f40" y="f69"/>
                    </a:cubicBezTo>
                    <a:cubicBezTo>
                      <a:pt x="f39" y="f45"/>
                      <a:pt x="f13" y="f66"/>
                      <a:pt x="f28" y="f66"/>
                    </a:cubicBezTo>
                    <a:cubicBezTo>
                      <a:pt x="f72" y="f65"/>
                      <a:pt x="f72" y="f13"/>
                      <a:pt x="f42" y="f73"/>
                    </a:cubicBezTo>
                    <a:cubicBezTo>
                      <a:pt x="f43" y="f11"/>
                      <a:pt x="f43" y="f74"/>
                      <a:pt x="f51" y="f75"/>
                    </a:cubicBezTo>
                    <a:cubicBezTo>
                      <a:pt x="f42" y="f57"/>
                      <a:pt x="f42" y="f57"/>
                      <a:pt x="f65" y="f57"/>
                    </a:cubicBezTo>
                    <a:cubicBezTo>
                      <a:pt x="f53" y="f57"/>
                      <a:pt x="f70" y="f57"/>
                      <a:pt x="f31" y="f57"/>
                    </a:cubicBezTo>
                    <a:cubicBezTo>
                      <a:pt x="f69" y="f57"/>
                      <a:pt x="f68" y="f57"/>
                      <a:pt x="f67" y="f76"/>
                    </a:cubicBezTo>
                    <a:cubicBezTo>
                      <a:pt x="f53" y="f26"/>
                      <a:pt x="f42" y="f57"/>
                      <a:pt x="f71" y="f19"/>
                    </a:cubicBezTo>
                    <a:cubicBezTo>
                      <a:pt x="f72" y="f54"/>
                      <a:pt x="f73" y="f9"/>
                      <a:pt x="f60" y="f9"/>
                    </a:cubicBezTo>
                    <a:cubicBezTo>
                      <a:pt x="f77" y="f50"/>
                      <a:pt x="f60" y="f21"/>
                      <a:pt x="f17" y="f22"/>
                    </a:cubicBezTo>
                    <a:cubicBezTo>
                      <a:pt x="f73" y="f22"/>
                      <a:pt x="f62" y="f22"/>
                      <a:pt x="f62" y="f35"/>
                    </a:cubicBezTo>
                    <a:cubicBezTo>
                      <a:pt x="f72" y="f29"/>
                      <a:pt x="f78" y="f23"/>
                      <a:pt x="f13" y="f35"/>
                    </a:cubicBezTo>
                    <a:cubicBezTo>
                      <a:pt x="f39" y="f50"/>
                      <a:pt x="f42" y="f79"/>
                      <a:pt x="f65" y="f52"/>
                    </a:cubicBezTo>
                    <a:cubicBezTo>
                      <a:pt x="f67" y="f54"/>
                      <a:pt x="f80" y="f19"/>
                      <a:pt x="f81" y="f82"/>
                    </a:cubicBezTo>
                    <a:cubicBezTo>
                      <a:pt x="f38" y="f26"/>
                      <a:pt x="f49" y="f19"/>
                      <a:pt x="f31" y="f52"/>
                    </a:cubicBezTo>
                    <a:cubicBezTo>
                      <a:pt x="f65" y="f9"/>
                      <a:pt x="f30" y="f9"/>
                      <a:pt x="f39" y="f21"/>
                    </a:cubicBezTo>
                    <a:cubicBezTo>
                      <a:pt x="f30" y="f41"/>
                      <a:pt x="f64" y="f35"/>
                      <a:pt x="f65" y="f35"/>
                    </a:cubicBezTo>
                    <a:cubicBezTo>
                      <a:pt x="f70" y="f22"/>
                      <a:pt x="f69" y="f22"/>
                      <a:pt x="f45" y="f22"/>
                    </a:cubicBezTo>
                    <a:cubicBezTo>
                      <a:pt x="f66" y="f22"/>
                      <a:pt x="f83" y="f50"/>
                      <a:pt x="f38" y="f21"/>
                    </a:cubicBezTo>
                    <a:cubicBezTo>
                      <a:pt x="f56" y="f20"/>
                      <a:pt x="f48" y="f50"/>
                      <a:pt x="f63" y="f21"/>
                    </a:cubicBezTo>
                    <a:cubicBezTo>
                      <a:pt x="f84" y="f21"/>
                      <a:pt x="f46" y="f50"/>
                      <a:pt x="f46" y="f20"/>
                    </a:cubicBezTo>
                    <a:cubicBezTo>
                      <a:pt x="f84" y="f9"/>
                      <a:pt x="f48" y="f9"/>
                      <a:pt x="f48" y="f19"/>
                    </a:cubicBezTo>
                    <a:cubicBezTo>
                      <a:pt x="f46" y="f76"/>
                      <a:pt x="f85" y="f75"/>
                      <a:pt x="f86" y="f74"/>
                    </a:cubicBezTo>
                    <a:cubicBezTo>
                      <a:pt x="f87" y="f11"/>
                      <a:pt x="f88" y="f62"/>
                      <a:pt x="f88" y="f78"/>
                    </a:cubicBezTo>
                    <a:cubicBezTo>
                      <a:pt x="f88" y="f39"/>
                      <a:pt x="f89" y="f42"/>
                      <a:pt x="f90" y="f65"/>
                    </a:cubicBezTo>
                    <a:cubicBezTo>
                      <a:pt x="f90" y="f70"/>
                      <a:pt x="f5" y="f68"/>
                      <a:pt x="f90" y="f45"/>
                    </a:cubicBezTo>
                    <a:cubicBezTo>
                      <a:pt x="f90" y="f45"/>
                      <a:pt x="f89" y="f45"/>
                      <a:pt x="f89" y="f45"/>
                    </a:cubicBezTo>
                    <a:cubicBezTo>
                      <a:pt x="f91" y="f69"/>
                      <a:pt x="f87" y="f43"/>
                      <a:pt x="f86" y="f30"/>
                    </a:cubicBezTo>
                    <a:cubicBezTo>
                      <a:pt x="f86" y="f40"/>
                      <a:pt x="f47" y="f39"/>
                      <a:pt x="f61" y="f40"/>
                    </a:cubicBezTo>
                    <a:cubicBezTo>
                      <a:pt x="f59" y="f39"/>
                      <a:pt x="f59" y="f71"/>
                      <a:pt x="f85" y="f28"/>
                    </a:cubicBezTo>
                    <a:cubicBezTo>
                      <a:pt x="f85" y="f15"/>
                      <a:pt x="f85" y="f73"/>
                      <a:pt x="f92" y="f11"/>
                    </a:cubicBezTo>
                    <a:cubicBezTo>
                      <a:pt x="f59" y="f17"/>
                      <a:pt x="f85" y="f73"/>
                      <a:pt x="f59" y="f62"/>
                    </a:cubicBezTo>
                    <a:cubicBezTo>
                      <a:pt x="f46" y="f28"/>
                      <a:pt x="f84" y="f73"/>
                      <a:pt x="f36" y="f11"/>
                    </a:cubicBezTo>
                    <a:cubicBezTo>
                      <a:pt x="f81" y="f74"/>
                      <a:pt x="f34" y="f74"/>
                      <a:pt x="f55" y="f60"/>
                    </a:cubicBezTo>
                    <a:cubicBezTo>
                      <a:pt x="f55" y="f60"/>
                      <a:pt x="f83" y="f11"/>
                      <a:pt x="f33" y="f11"/>
                    </a:cubicBezTo>
                    <a:cubicBezTo>
                      <a:pt x="f66" y="f60"/>
                      <a:pt x="f45" y="f18"/>
                      <a:pt x="f45" y="f11"/>
                    </a:cubicBezTo>
                    <a:cubicBezTo>
                      <a:pt x="f67" y="f17"/>
                      <a:pt x="f45" y="f73"/>
                      <a:pt x="f49" y="f62"/>
                    </a:cubicBezTo>
                    <a:cubicBezTo>
                      <a:pt x="f83" y="f78"/>
                      <a:pt x="f55" y="f40"/>
                      <a:pt x="f66" y="f64"/>
                    </a:cubicBezTo>
                    <a:cubicBezTo>
                      <a:pt x="f45" y="f53"/>
                      <a:pt x="f66" y="f70"/>
                      <a:pt x="f55" y="f70"/>
                    </a:cubicBezTo>
                    <a:cubicBezTo>
                      <a:pt x="f38" y="f53"/>
                      <a:pt x="f34" y="f53"/>
                      <a:pt x="f56" y="f65"/>
                    </a:cubicBezTo>
                    <a:cubicBezTo>
                      <a:pt x="f36" y="f65"/>
                      <a:pt x="f84" y="f65"/>
                      <a:pt x="f84" y="f31"/>
                    </a:cubicBezTo>
                    <a:cubicBezTo>
                      <a:pt x="f84" y="f49"/>
                      <a:pt x="f63" y="f55"/>
                      <a:pt x="f81" y="f93"/>
                    </a:cubicBezTo>
                    <a:cubicBezTo>
                      <a:pt x="f93" y="f48"/>
                      <a:pt x="f36" y="f63"/>
                      <a:pt x="f46" y="f84"/>
                    </a:cubicBezTo>
                    <a:cubicBezTo>
                      <a:pt x="f93" y="f48"/>
                      <a:pt x="f93" y="f93"/>
                      <a:pt x="f84" y="f83"/>
                    </a:cubicBezTo>
                    <a:cubicBezTo>
                      <a:pt x="f46" y="f83"/>
                      <a:pt x="f37" y="f83"/>
                      <a:pt x="f92" y="f83"/>
                    </a:cubicBezTo>
                    <a:cubicBezTo>
                      <a:pt x="f85" y="f55"/>
                      <a:pt x="f47" y="f55"/>
                      <a:pt x="f86" y="f33"/>
                    </a:cubicBezTo>
                    <a:cubicBezTo>
                      <a:pt x="f94" y="f66"/>
                      <a:pt x="f86" y="f45"/>
                      <a:pt x="f86" y="f67"/>
                    </a:cubicBezTo>
                    <a:cubicBezTo>
                      <a:pt x="f61" y="f31"/>
                      <a:pt x="f85" y="f43"/>
                      <a:pt x="f85" y="f42"/>
                    </a:cubicBezTo>
                    <a:cubicBezTo>
                      <a:pt x="f85" y="f30"/>
                      <a:pt x="f85" y="f40"/>
                      <a:pt x="f47" y="f40"/>
                    </a:cubicBezTo>
                    <a:cubicBezTo>
                      <a:pt x="f89" y="f31"/>
                      <a:pt x="f90" y="f55"/>
                      <a:pt x="f86" y="f92"/>
                    </a:cubicBezTo>
                    <a:cubicBezTo>
                      <a:pt x="f61" y="f85"/>
                      <a:pt x="f85" y="f47"/>
                      <a:pt x="f85" y="f87"/>
                    </a:cubicBezTo>
                    <a:cubicBezTo>
                      <a:pt x="f59" y="f89"/>
                      <a:pt x="f46" y="f90"/>
                      <a:pt x="f48" y="f5"/>
                    </a:cubicBezTo>
                    <a:cubicBezTo>
                      <a:pt x="f56" y="f95"/>
                      <a:pt x="f93" y="f94"/>
                      <a:pt x="f56" y="f61"/>
                    </a:cubicBezTo>
                    <a:cubicBezTo>
                      <a:pt x="f56" y="f85"/>
                      <a:pt x="f93" y="f59"/>
                      <a:pt x="f56" y="f37"/>
                    </a:cubicBezTo>
                    <a:cubicBezTo>
                      <a:pt x="f38" y="f84"/>
                      <a:pt x="f33" y="f84"/>
                      <a:pt x="f45" y="f84"/>
                    </a:cubicBezTo>
                    <a:cubicBezTo>
                      <a:pt x="f67" y="f84"/>
                      <a:pt x="f68" y="f84"/>
                      <a:pt x="f68" y="f63"/>
                    </a:cubicBezTo>
                    <a:cubicBezTo>
                      <a:pt x="f68" y="f36"/>
                      <a:pt x="f68" y="f48"/>
                      <a:pt x="f67" y="f48"/>
                    </a:cubicBezTo>
                    <a:cubicBezTo>
                      <a:pt x="f66" y="f56"/>
                      <a:pt x="f83" y="f81"/>
                      <a:pt x="f38" y="f34"/>
                    </a:cubicBezTo>
                    <a:cubicBezTo>
                      <a:pt x="f93" y="f80"/>
                      <a:pt x="f56" y="f83"/>
                      <a:pt x="f56" y="f49"/>
                    </a:cubicBezTo>
                    <a:cubicBezTo>
                      <a:pt x="f56" y="f66"/>
                      <a:pt x="f56" y="f55"/>
                      <a:pt x="f34" y="f66"/>
                    </a:cubicBezTo>
                    <a:cubicBezTo>
                      <a:pt x="f38" y="f45"/>
                      <a:pt x="f80" y="f49"/>
                      <a:pt x="f83" y="f49"/>
                    </a:cubicBezTo>
                    <a:cubicBezTo>
                      <a:pt x="f68" y="f66"/>
                      <a:pt x="f70" y="f68"/>
                      <a:pt x="f31" y="f43"/>
                    </a:cubicBezTo>
                    <a:cubicBezTo>
                      <a:pt x="f69" y="f51"/>
                      <a:pt x="f68" y="f40"/>
                      <a:pt x="f68" y="f39"/>
                    </a:cubicBezTo>
                    <a:cubicBezTo>
                      <a:pt x="f69" y="f30"/>
                      <a:pt x="f31" y="f64"/>
                      <a:pt x="f31" y="f53"/>
                    </a:cubicBezTo>
                    <a:cubicBezTo>
                      <a:pt x="f31" y="f70"/>
                      <a:pt x="f31" y="f31"/>
                      <a:pt x="f70" y="f31"/>
                    </a:cubicBezTo>
                    <a:cubicBezTo>
                      <a:pt x="f65" y="f69"/>
                      <a:pt x="f65" y="f70"/>
                      <a:pt x="f43" y="f53"/>
                    </a:cubicBezTo>
                    <a:cubicBezTo>
                      <a:pt x="f43" y="f43"/>
                      <a:pt x="f43" y="f51"/>
                      <a:pt x="f43" y="f30"/>
                    </a:cubicBezTo>
                    <a:cubicBezTo>
                      <a:pt x="f43" y="f69"/>
                      <a:pt x="f70" y="f49"/>
                      <a:pt x="f55" y="f49"/>
                    </a:cubicBezTo>
                    <a:cubicBezTo>
                      <a:pt x="f34" y="f49"/>
                      <a:pt x="f34" y="f33"/>
                      <a:pt x="f93" y="f83"/>
                    </a:cubicBezTo>
                    <a:cubicBezTo>
                      <a:pt x="f56" y="f55"/>
                      <a:pt x="f93" y="f80"/>
                      <a:pt x="f38" y="f38"/>
                    </a:cubicBezTo>
                    <a:cubicBezTo>
                      <a:pt x="f55" y="f93"/>
                      <a:pt x="f33" y="f56"/>
                      <a:pt x="f49" y="f56"/>
                    </a:cubicBezTo>
                    <a:cubicBezTo>
                      <a:pt x="f69" y="f56"/>
                      <a:pt x="f70" y="f81"/>
                      <a:pt x="f65" y="f63"/>
                    </a:cubicBezTo>
                    <a:cubicBezTo>
                      <a:pt x="f51" y="f92"/>
                      <a:pt x="f39" y="f61"/>
                      <a:pt x="f71" y="f94"/>
                    </a:cubicBezTo>
                    <a:cubicBezTo>
                      <a:pt x="f78" y="f87"/>
                      <a:pt x="f78" y="f87"/>
                      <a:pt x="f28" y="f87"/>
                    </a:cubicBezTo>
                    <a:cubicBezTo>
                      <a:pt x="f28" y="f87"/>
                      <a:pt x="f72" y="f91"/>
                      <a:pt x="f72" y="f91"/>
                    </a:cubicBezTo>
                    <a:cubicBezTo>
                      <a:pt x="f62" y="f91"/>
                      <a:pt x="f11" y="f87"/>
                      <a:pt x="f60" y="f95"/>
                    </a:cubicBezTo>
                    <a:cubicBezTo>
                      <a:pt x="f18" y="f95"/>
                      <a:pt x="f60" y="f95"/>
                      <a:pt x="f18" y="f95"/>
                    </a:cubicBezTo>
                    <a:cubicBezTo>
                      <a:pt x="f27" y="f88"/>
                      <a:pt x="f76" y="f90"/>
                      <a:pt x="f54" y="f95"/>
                    </a:cubicBezTo>
                    <a:cubicBezTo>
                      <a:pt x="f54" y="f95"/>
                      <a:pt x="f52" y="f95"/>
                      <a:pt x="f52" y="f88"/>
                    </a:cubicBezTo>
                    <a:cubicBezTo>
                      <a:pt x="f21" y="f86"/>
                      <a:pt x="f35" y="f92"/>
                      <a:pt x="f32" y="f48"/>
                    </a:cubicBezTo>
                    <a:cubicBezTo>
                      <a:pt x="f96" y="f80"/>
                      <a:pt x="f97" y="f45"/>
                      <a:pt x="f98" y="f70"/>
                    </a:cubicBezTo>
                    <a:cubicBezTo>
                      <a:pt x="f97" y="f68"/>
                      <a:pt x="f97" y="f66"/>
                      <a:pt x="f29" y="f38"/>
                    </a:cubicBezTo>
                    <a:cubicBezTo>
                      <a:pt x="f29" y="f34"/>
                      <a:pt x="f29" y="f93"/>
                      <a:pt x="f96" y="f93"/>
                    </a:cubicBezTo>
                    <a:cubicBezTo>
                      <a:pt x="f97" y="f56"/>
                      <a:pt x="f98" y="f93"/>
                      <a:pt x="f24" y="f93"/>
                    </a:cubicBezTo>
                    <a:cubicBezTo>
                      <a:pt x="f99" y="f34"/>
                      <a:pt x="f99" y="f38"/>
                      <a:pt x="f25" y="f80"/>
                    </a:cubicBezTo>
                    <a:cubicBezTo>
                      <a:pt x="f24" y="f93"/>
                      <a:pt x="f32" y="f81"/>
                      <a:pt x="f32" y="f46"/>
                    </a:cubicBezTo>
                    <a:cubicBezTo>
                      <a:pt x="f32" y="f37"/>
                      <a:pt x="f23" y="f59"/>
                      <a:pt x="f32" y="f85"/>
                    </a:cubicBezTo>
                    <a:cubicBezTo>
                      <a:pt x="f29" y="f85"/>
                      <a:pt x="f96" y="f92"/>
                      <a:pt x="f97" y="f92"/>
                    </a:cubicBezTo>
                    <a:cubicBezTo>
                      <a:pt x="f12" y="f36"/>
                      <a:pt x="f8" y="f38"/>
                      <a:pt x="f100" y="f66"/>
                    </a:cubicBezTo>
                    <a:cubicBezTo>
                      <a:pt x="f8" y="f80"/>
                      <a:pt x="f12" y="f48"/>
                      <a:pt x="f98" y="f46"/>
                    </a:cubicBezTo>
                    <a:cubicBezTo>
                      <a:pt x="f96" y="f59"/>
                      <a:pt x="f41" y="f61"/>
                      <a:pt x="f32" y="f91"/>
                    </a:cubicBezTo>
                    <a:cubicBezTo>
                      <a:pt x="f98" y="f94"/>
                      <a:pt x="f99" y="f85"/>
                      <a:pt x="f16" y="f46"/>
                    </a:cubicBezTo>
                    <a:cubicBezTo>
                      <a:pt x="f100" y="f36"/>
                      <a:pt x="f101" y="f93"/>
                      <a:pt x="f102" y="f38"/>
                    </a:cubicBezTo>
                    <a:cubicBezTo>
                      <a:pt x="f101" y="f34"/>
                      <a:pt x="f103" y="f48"/>
                      <a:pt x="f7" y="f63"/>
                    </a:cubicBezTo>
                    <a:cubicBezTo>
                      <a:pt x="f7" y="f84"/>
                      <a:pt x="f16" y="f46"/>
                      <a:pt x="f7" y="f46"/>
                    </a:cubicBezTo>
                    <a:cubicBezTo>
                      <a:pt x="f7" y="f92"/>
                      <a:pt x="f8" y="f37"/>
                      <a:pt x="f100" y="f37"/>
                    </a:cubicBezTo>
                    <a:cubicBezTo>
                      <a:pt x="f104" y="f63"/>
                      <a:pt x="f105" y="f81"/>
                      <a:pt x="f106" y="f80"/>
                    </a:cubicBezTo>
                    <a:cubicBezTo>
                      <a:pt x="f107" y="f49"/>
                      <a:pt x="f107" y="f31"/>
                      <a:pt x="f108" y="f64"/>
                    </a:cubicBezTo>
                    <a:cubicBezTo>
                      <a:pt x="f109" y="f78"/>
                      <a:pt x="f110" y="f17"/>
                      <a:pt x="f111" y="f77"/>
                    </a:cubicBezTo>
                    <a:cubicBezTo>
                      <a:pt x="f112" y="f10"/>
                      <a:pt x="f6" y="f26"/>
                      <a:pt x="f113" y="f9"/>
                    </a:cubicBezTo>
                    <a:cubicBezTo>
                      <a:pt x="f111" y="f44"/>
                      <a:pt x="f114" y="f32"/>
                      <a:pt x="f111" y="f24"/>
                    </a:cubicBezTo>
                    <a:cubicBezTo>
                      <a:pt x="f115" y="f25"/>
                      <a:pt x="f111" y="f12"/>
                      <a:pt x="f114" y="f16"/>
                    </a:cubicBezTo>
                    <a:cubicBezTo>
                      <a:pt x="f116" y="f7"/>
                      <a:pt x="f117" y="f16"/>
                      <a:pt x="f118" y="f12"/>
                    </a:cubicBezTo>
                    <a:cubicBezTo>
                      <a:pt x="f109" y="f25"/>
                      <a:pt x="f119" y="f99"/>
                      <a:pt x="f107" y="f98"/>
                    </a:cubicBezTo>
                    <a:cubicBezTo>
                      <a:pt x="f120" y="f96"/>
                      <a:pt x="f121" y="f29"/>
                      <a:pt x="f107" y="f23"/>
                    </a:cubicBezTo>
                    <a:cubicBezTo>
                      <a:pt x="f119" y="f32"/>
                      <a:pt x="f109" y="f96"/>
                      <a:pt x="f122" y="f98"/>
                    </a:cubicBezTo>
                    <a:cubicBezTo>
                      <a:pt x="f110" y="f24"/>
                      <a:pt x="f116" y="f24"/>
                      <a:pt x="f117" y="f96"/>
                    </a:cubicBezTo>
                    <a:cubicBezTo>
                      <a:pt x="f110" y="f35"/>
                      <a:pt x="f116" y="f50"/>
                      <a:pt x="f114" y="f54"/>
                    </a:cubicBezTo>
                    <a:cubicBezTo>
                      <a:pt x="f111" y="f26"/>
                      <a:pt x="f114" y="f76"/>
                      <a:pt x="f123" y="f10"/>
                    </a:cubicBezTo>
                    <a:cubicBezTo>
                      <a:pt x="f108" y="f11"/>
                      <a:pt x="f107" y="f72"/>
                      <a:pt x="f105" y="f43"/>
                    </a:cubicBezTo>
                    <a:cubicBezTo>
                      <a:pt x="f120" y="f71"/>
                      <a:pt x="f108" y="f11"/>
                      <a:pt x="f117" y="f27"/>
                    </a:cubicBezTo>
                    <a:cubicBezTo>
                      <a:pt x="f116" y="f75"/>
                      <a:pt x="f116" y="f75"/>
                      <a:pt x="f116" y="f10"/>
                    </a:cubicBezTo>
                    <a:cubicBezTo>
                      <a:pt x="f117" y="f82"/>
                      <a:pt x="f117" y="f76"/>
                      <a:pt x="f110" y="f76"/>
                    </a:cubicBezTo>
                    <a:cubicBezTo>
                      <a:pt x="f109" y="f52"/>
                      <a:pt x="f108" y="f9"/>
                      <a:pt x="f121" y="f26"/>
                    </a:cubicBezTo>
                    <a:cubicBezTo>
                      <a:pt x="f121" y="f26"/>
                      <a:pt x="f124" y="f57"/>
                      <a:pt x="f104" y="f57"/>
                    </a:cubicBezTo>
                    <a:cubicBezTo>
                      <a:pt x="f104" y="f57"/>
                      <a:pt x="f104" y="f26"/>
                      <a:pt x="f104" y="f26"/>
                    </a:cubicBezTo>
                    <a:cubicBezTo>
                      <a:pt x="f104" y="f26"/>
                      <a:pt x="f104" y="f26"/>
                      <a:pt x="f124" y="f26"/>
                    </a:cubicBezTo>
                    <a:cubicBezTo>
                      <a:pt x="f121" y="f26"/>
                      <a:pt x="f121" y="f26"/>
                      <a:pt x="f105" y="f19"/>
                    </a:cubicBezTo>
                    <a:cubicBezTo>
                      <a:pt x="f108" y="f9"/>
                      <a:pt x="f109" y="f52"/>
                      <a:pt x="f110" y="f57"/>
                    </a:cubicBezTo>
                    <a:cubicBezTo>
                      <a:pt x="f110" y="f76"/>
                      <a:pt x="f117" y="f82"/>
                      <a:pt x="f116" y="f10"/>
                    </a:cubicBezTo>
                    <a:cubicBezTo>
                      <a:pt x="f114" y="f82"/>
                      <a:pt x="f111" y="f57"/>
                      <a:pt x="f114" y="f54"/>
                    </a:cubicBezTo>
                    <a:cubicBezTo>
                      <a:pt x="f123" y="f50"/>
                      <a:pt x="f118" y="f22"/>
                      <a:pt x="f117" y="f96"/>
                    </a:cubicBezTo>
                    <a:cubicBezTo>
                      <a:pt x="f116" y="f96"/>
                      <a:pt x="f117" y="f97"/>
                      <a:pt x="f110" y="f98"/>
                    </a:cubicBezTo>
                    <a:cubicBezTo>
                      <a:pt x="f118" y="f98"/>
                      <a:pt x="f122" y="f97"/>
                      <a:pt x="f122" y="f97"/>
                    </a:cubicBezTo>
                    <a:cubicBezTo>
                      <a:pt x="f119" y="f32"/>
                      <a:pt x="f107" y="f41"/>
                      <a:pt x="f106" y="f22"/>
                    </a:cubicBezTo>
                    <a:cubicBezTo>
                      <a:pt x="f105" y="f22"/>
                      <a:pt x="f121" y="f21"/>
                      <a:pt x="f104" y="f44"/>
                    </a:cubicBezTo>
                    <a:cubicBezTo>
                      <a:pt x="f100" y="f22"/>
                      <a:pt x="f100" y="f22"/>
                      <a:pt x="f100" y="f20"/>
                    </a:cubicBezTo>
                    <a:cubicBezTo>
                      <a:pt x="f100" y="f79"/>
                      <a:pt x="f7" y="f79"/>
                      <a:pt x="f8" y="f9"/>
                    </a:cubicBezTo>
                    <a:close/>
                  </a:path>
                </a:pathLst>
              </a:custGeom>
              <a:solidFill>
                <a:srgbClr val="AF6E8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Freeform 196">
                <a:extLst>
                  <a:ext uri="{FF2B5EF4-FFF2-40B4-BE49-F238E27FC236}">
                    <a16:creationId xmlns:a16="http://schemas.microsoft.com/office/drawing/2014/main" id="{5DCCE490-5AAF-74CB-76CF-E508868632CC}"/>
                  </a:ext>
                </a:extLst>
              </p:cNvPr>
              <p:cNvSpPr/>
              <p:nvPr/>
            </p:nvSpPr>
            <p:spPr>
              <a:xfrm>
                <a:off x="4633914" y="2778130"/>
                <a:ext cx="858841" cy="6207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8"/>
                  <a:gd name="f7" fmla="val 165"/>
                  <a:gd name="f8" fmla="val 227"/>
                  <a:gd name="f9" fmla="val 39"/>
                  <a:gd name="f10" fmla="val 224"/>
                  <a:gd name="f11" fmla="val 40"/>
                  <a:gd name="f12" fmla="val 221"/>
                  <a:gd name="f13" fmla="val 43"/>
                  <a:gd name="f14" fmla="val 220"/>
                  <a:gd name="f15" fmla="val 37"/>
                  <a:gd name="f16" fmla="val 218"/>
                  <a:gd name="f17" fmla="val 216"/>
                  <a:gd name="f18" fmla="val 214"/>
                  <a:gd name="f19" fmla="val 36"/>
                  <a:gd name="f20" fmla="val 210"/>
                  <a:gd name="f21" fmla="val 209"/>
                  <a:gd name="f22" fmla="val 34"/>
                  <a:gd name="f23" fmla="val 30"/>
                  <a:gd name="f24" fmla="val 207"/>
                  <a:gd name="f25" fmla="val 203"/>
                  <a:gd name="f26" fmla="val 32"/>
                  <a:gd name="f27" fmla="val 201"/>
                  <a:gd name="f28" fmla="val 195"/>
                  <a:gd name="f29" fmla="val 188"/>
                  <a:gd name="f30" fmla="val 29"/>
                  <a:gd name="f31" fmla="val 182"/>
                  <a:gd name="f32" fmla="val 27"/>
                  <a:gd name="f33" fmla="val 181"/>
                  <a:gd name="f34" fmla="val 28"/>
                  <a:gd name="f35" fmla="val 179"/>
                  <a:gd name="f36" fmla="val 178"/>
                  <a:gd name="f37" fmla="val 176"/>
                  <a:gd name="f38" fmla="val 174"/>
                  <a:gd name="f39" fmla="val 168"/>
                  <a:gd name="f40" fmla="val 25"/>
                  <a:gd name="f41" fmla="val 162"/>
                  <a:gd name="f42" fmla="val 24"/>
                  <a:gd name="f43" fmla="val 156"/>
                  <a:gd name="f44" fmla="val 26"/>
                  <a:gd name="f45" fmla="val 153"/>
                  <a:gd name="f46" fmla="val 150"/>
                  <a:gd name="f47" fmla="val 148"/>
                  <a:gd name="f48" fmla="val 145"/>
                  <a:gd name="f49" fmla="val 142"/>
                  <a:gd name="f50" fmla="val 31"/>
                  <a:gd name="f51" fmla="val 141"/>
                  <a:gd name="f52" fmla="val 139"/>
                  <a:gd name="f53" fmla="val 136"/>
                  <a:gd name="f54" fmla="val 135"/>
                  <a:gd name="f55" fmla="val 23"/>
                  <a:gd name="f56" fmla="val 22"/>
                  <a:gd name="f57" fmla="val 134"/>
                  <a:gd name="f58" fmla="val 20"/>
                  <a:gd name="f59" fmla="val 19"/>
                  <a:gd name="f60" fmla="val 16"/>
                  <a:gd name="f61" fmla="val 14"/>
                  <a:gd name="f62" fmla="val 133"/>
                  <a:gd name="f63" fmla="val 12"/>
                  <a:gd name="f64" fmla="val 132"/>
                  <a:gd name="f65" fmla="val 11"/>
                  <a:gd name="f66" fmla="val 131"/>
                  <a:gd name="f67" fmla="val 10"/>
                  <a:gd name="f68" fmla="val 130"/>
                  <a:gd name="f69" fmla="val 13"/>
                  <a:gd name="f70" fmla="val 129"/>
                  <a:gd name="f71" fmla="val 128"/>
                  <a:gd name="f72" fmla="val 124"/>
                  <a:gd name="f73" fmla="val 15"/>
                  <a:gd name="f74" fmla="val 17"/>
                  <a:gd name="f75" fmla="val 125"/>
                  <a:gd name="f76" fmla="val 127"/>
                  <a:gd name="f77" fmla="val 126"/>
                  <a:gd name="f78" fmla="val 123"/>
                  <a:gd name="f79" fmla="val 121"/>
                  <a:gd name="f80" fmla="val 122"/>
                  <a:gd name="f81" fmla="val 33"/>
                  <a:gd name="f82" fmla="val 120"/>
                  <a:gd name="f83" fmla="val 118"/>
                  <a:gd name="f84" fmla="val 44"/>
                  <a:gd name="f85" fmla="val 49"/>
                  <a:gd name="f86" fmla="val 50"/>
                  <a:gd name="f87" fmla="val 117"/>
                  <a:gd name="f88" fmla="val 51"/>
                  <a:gd name="f89" fmla="val 116"/>
                  <a:gd name="f90" fmla="val 52"/>
                  <a:gd name="f91" fmla="val 114"/>
                  <a:gd name="f92" fmla="val 53"/>
                  <a:gd name="f93" fmla="val 54"/>
                  <a:gd name="f94" fmla="val 58"/>
                  <a:gd name="f95" fmla="val 55"/>
                  <a:gd name="f96" fmla="val 57"/>
                  <a:gd name="f97" fmla="val 61"/>
                  <a:gd name="f98" fmla="val 59"/>
                  <a:gd name="f99" fmla="val 60"/>
                  <a:gd name="f100" fmla="val 112"/>
                  <a:gd name="f101" fmla="val 68"/>
                  <a:gd name="f102" fmla="val 106"/>
                  <a:gd name="f103" fmla="val 72"/>
                  <a:gd name="f104" fmla="val 102"/>
                  <a:gd name="f105" fmla="val 77"/>
                  <a:gd name="f106" fmla="val 98"/>
                  <a:gd name="f107" fmla="val 81"/>
                  <a:gd name="f108" fmla="val 94"/>
                  <a:gd name="f109" fmla="val 84"/>
                  <a:gd name="f110" fmla="val 89"/>
                  <a:gd name="f111" fmla="val 86"/>
                  <a:gd name="f112" fmla="val 88"/>
                  <a:gd name="f113" fmla="val 87"/>
                  <a:gd name="f114" fmla="val 85"/>
                  <a:gd name="f115" fmla="val 91"/>
                  <a:gd name="f116" fmla="val 78"/>
                  <a:gd name="f117" fmla="val 74"/>
                  <a:gd name="f118" fmla="val 90"/>
                  <a:gd name="f119" fmla="val 71"/>
                  <a:gd name="f120" fmla="val 66"/>
                  <a:gd name="f121" fmla="val 56"/>
                  <a:gd name="f122" fmla="val 46"/>
                  <a:gd name="f123" fmla="val 99"/>
                  <a:gd name="f124" fmla="val 105"/>
                  <a:gd name="f125" fmla="val 38"/>
                  <a:gd name="f126" fmla="val 107"/>
                  <a:gd name="f127" fmla="val 42"/>
                  <a:gd name="f128" fmla="val 47"/>
                  <a:gd name="f129" fmla="val 100"/>
                  <a:gd name="f130" fmla="val 97"/>
                  <a:gd name="f131" fmla="val 96"/>
                  <a:gd name="f132" fmla="val 103"/>
                  <a:gd name="f133" fmla="val 108"/>
                  <a:gd name="f134" fmla="val 41"/>
                  <a:gd name="f135" fmla="val 35"/>
                  <a:gd name="f136" fmla="val 138"/>
                  <a:gd name="f137" fmla="val 159"/>
                  <a:gd name="f138" fmla="val 62"/>
                  <a:gd name="f139" fmla="val 160"/>
                  <a:gd name="f140" fmla="val 63"/>
                  <a:gd name="f141" fmla="val 161"/>
                  <a:gd name="f142" fmla="val 64"/>
                  <a:gd name="f143" fmla="val 163"/>
                  <a:gd name="f144" fmla="val 164"/>
                  <a:gd name="f145" fmla="val 157"/>
                  <a:gd name="f146" fmla="val 137"/>
                  <a:gd name="f147" fmla="val 21"/>
                  <a:gd name="f148" fmla="val 18"/>
                  <a:gd name="f149" fmla="val 143"/>
                  <a:gd name="f150" fmla="val 146"/>
                  <a:gd name="f151" fmla="val 140"/>
                  <a:gd name="f152" fmla="val 7"/>
                  <a:gd name="f153" fmla="val 4"/>
                  <a:gd name="f154" fmla="val 2"/>
                  <a:gd name="f155" fmla="val 3"/>
                  <a:gd name="f156" fmla="val 115"/>
                  <a:gd name="f157" fmla="val 113"/>
                  <a:gd name="f158" fmla="val 92"/>
                  <a:gd name="f159" fmla="val 93"/>
                  <a:gd name="f160" fmla="val 95"/>
                  <a:gd name="f161" fmla="val 83"/>
                  <a:gd name="f162" fmla="val 82"/>
                  <a:gd name="f163" fmla="val 67"/>
                  <a:gd name="f164" fmla="val 70"/>
                  <a:gd name="f165" fmla="val 75"/>
                  <a:gd name="f166" fmla="val 76"/>
                  <a:gd name="f167" fmla="val 109"/>
                  <a:gd name="f168" fmla="val 111"/>
                  <a:gd name="f169" fmla="val 8"/>
                  <a:gd name="f170" fmla="val 6"/>
                  <a:gd name="f171" fmla="val 5"/>
                  <a:gd name="f172" fmla="val 9"/>
                  <a:gd name="f173" fmla="val 144"/>
                  <a:gd name="f174" fmla="val 147"/>
                  <a:gd name="f175" fmla="val 149"/>
                  <a:gd name="f176" fmla="val 151"/>
                  <a:gd name="f177" fmla="val 152"/>
                  <a:gd name="f178" fmla="val 167"/>
                  <a:gd name="f179" fmla="val 175"/>
                  <a:gd name="f180" fmla="val 183"/>
                  <a:gd name="f181" fmla="val 185"/>
                  <a:gd name="f182" fmla="val 184"/>
                  <a:gd name="f183" fmla="val 186"/>
                  <a:gd name="f184" fmla="val 190"/>
                  <a:gd name="f185" fmla="val 194"/>
                  <a:gd name="f186" fmla="val 193"/>
                  <a:gd name="f187" fmla="val 196"/>
                  <a:gd name="f188" fmla="val 197"/>
                  <a:gd name="f189" fmla="val 199"/>
                  <a:gd name="f190" fmla="val 200"/>
                  <a:gd name="f191" fmla="val 204"/>
                  <a:gd name="f192" fmla="val 205"/>
                  <a:gd name="f193" fmla="val 206"/>
                  <a:gd name="f194" fmla="val 211"/>
                  <a:gd name="f195" fmla="val 215"/>
                  <a:gd name="f196" fmla="val 219"/>
                  <a:gd name="f197" fmla="val 222"/>
                  <a:gd name="f198" fmla="val 223"/>
                  <a:gd name="f199" fmla="val 225"/>
                  <a:gd name="f200" fmla="val 226"/>
                  <a:gd name="f201" fmla="+- 0 0 -90"/>
                  <a:gd name="f202" fmla="*/ f3 1 228"/>
                  <a:gd name="f203" fmla="*/ f4 1 165"/>
                  <a:gd name="f204" fmla="val f5"/>
                  <a:gd name="f205" fmla="val f6"/>
                  <a:gd name="f206" fmla="val f7"/>
                  <a:gd name="f207" fmla="*/ f201 f0 1"/>
                  <a:gd name="f208" fmla="+- f206 0 f204"/>
                  <a:gd name="f209" fmla="+- f205 0 f204"/>
                  <a:gd name="f210" fmla="*/ f207 1 f2"/>
                  <a:gd name="f211" fmla="*/ f209 1 228"/>
                  <a:gd name="f212" fmla="*/ f208 1 165"/>
                  <a:gd name="f213" fmla="*/ 220 f209 1"/>
                  <a:gd name="f214" fmla="*/ 37 f208 1"/>
                  <a:gd name="f215" fmla="*/ 209 f209 1"/>
                  <a:gd name="f216" fmla="*/ 30 f208 1"/>
                  <a:gd name="f217" fmla="*/ 182 f209 1"/>
                  <a:gd name="f218" fmla="*/ 27 f208 1"/>
                  <a:gd name="f219" fmla="*/ 174 f209 1"/>
                  <a:gd name="f220" fmla="*/ 28 f208 1"/>
                  <a:gd name="f221" fmla="*/ 148 f209 1"/>
                  <a:gd name="f222" fmla="*/ 26 f208 1"/>
                  <a:gd name="f223" fmla="*/ 139 f209 1"/>
                  <a:gd name="f224" fmla="*/ 32 f208 1"/>
                  <a:gd name="f225" fmla="*/ 135 f209 1"/>
                  <a:gd name="f226" fmla="*/ 25 f208 1"/>
                  <a:gd name="f227" fmla="*/ 134 f209 1"/>
                  <a:gd name="f228" fmla="*/ 19 f208 1"/>
                  <a:gd name="f229" fmla="*/ 130 f209 1"/>
                  <a:gd name="f230" fmla="*/ 13 f208 1"/>
                  <a:gd name="f231" fmla="*/ 125 f209 1"/>
                  <a:gd name="f232" fmla="*/ 20 f208 1"/>
                  <a:gd name="f233" fmla="*/ 123 f209 1"/>
                  <a:gd name="f234" fmla="*/ 31 f208 1"/>
                  <a:gd name="f235" fmla="*/ 118 f209 1"/>
                  <a:gd name="f236" fmla="*/ 49 f208 1"/>
                  <a:gd name="f237" fmla="*/ 116 f209 1"/>
                  <a:gd name="f238" fmla="*/ 54 f208 1"/>
                  <a:gd name="f239" fmla="*/ 59 f208 1"/>
                  <a:gd name="f240" fmla="*/ 102 f209 1"/>
                  <a:gd name="f241" fmla="*/ 77 f208 1"/>
                  <a:gd name="f242" fmla="*/ 87 f209 1"/>
                  <a:gd name="f243" fmla="*/ 88 f208 1"/>
                  <a:gd name="f244" fmla="*/ 71 f209 1"/>
                  <a:gd name="f245" fmla="*/ 90 f208 1"/>
                  <a:gd name="f246" fmla="*/ 43 f209 1"/>
                  <a:gd name="f247" fmla="*/ 99 f208 1"/>
                  <a:gd name="f248" fmla="*/ 40 f209 1"/>
                  <a:gd name="f249" fmla="*/ 107 f208 1"/>
                  <a:gd name="f250" fmla="*/ 54 f209 1"/>
                  <a:gd name="f251" fmla="*/ 98 f208 1"/>
                  <a:gd name="f252" fmla="*/ 102 f208 1"/>
                  <a:gd name="f253" fmla="*/ 39 f209 1"/>
                  <a:gd name="f254" fmla="*/ 117 f208 1"/>
                  <a:gd name="f255" fmla="*/ 61 f209 1"/>
                  <a:gd name="f256" fmla="*/ 159 f208 1"/>
                  <a:gd name="f257" fmla="*/ 62 f209 1"/>
                  <a:gd name="f258" fmla="*/ 165 f208 1"/>
                  <a:gd name="f259" fmla="*/ 35 f209 1"/>
                  <a:gd name="f260" fmla="*/ 129 f208 1"/>
                  <a:gd name="f261" fmla="*/ 28 f209 1"/>
                  <a:gd name="f262" fmla="*/ 16 f209 1"/>
                  <a:gd name="f263" fmla="*/ 146 f208 1"/>
                  <a:gd name="f264" fmla="*/ 17 f209 1"/>
                  <a:gd name="f265" fmla="*/ 128 f208 1"/>
                  <a:gd name="f266" fmla="*/ 14 f209 1"/>
                  <a:gd name="f267" fmla="*/ 124 f208 1"/>
                  <a:gd name="f268" fmla="*/ 0 f209 1"/>
                  <a:gd name="f269" fmla="*/ 126 f208 1"/>
                  <a:gd name="f270" fmla="*/ 114 f208 1"/>
                  <a:gd name="f271" fmla="*/ 33 f209 1"/>
                  <a:gd name="f272" fmla="*/ 92 f208 1"/>
                  <a:gd name="f273" fmla="*/ 36 f209 1"/>
                  <a:gd name="f274" fmla="*/ 37 f209 1"/>
                  <a:gd name="f275" fmla="*/ 82 f208 1"/>
                  <a:gd name="f276" fmla="*/ 47 f209 1"/>
                  <a:gd name="f277" fmla="*/ 87 f208 1"/>
                  <a:gd name="f278" fmla="*/ 67 f209 1"/>
                  <a:gd name="f279" fmla="*/ 85 f208 1"/>
                  <a:gd name="f280" fmla="*/ 67 f208 1"/>
                  <a:gd name="f281" fmla="*/ 113 f209 1"/>
                  <a:gd name="f282" fmla="*/ 40 f208 1"/>
                  <a:gd name="f283" fmla="*/ 111 f209 1"/>
                  <a:gd name="f284" fmla="*/ 117 f209 1"/>
                  <a:gd name="f285" fmla="*/ 23 f208 1"/>
                  <a:gd name="f286" fmla="*/ 5 f208 1"/>
                  <a:gd name="f287" fmla="*/ 133 f209 1"/>
                  <a:gd name="f288" fmla="*/ 6 f208 1"/>
                  <a:gd name="f289" fmla="*/ 140 f209 1"/>
                  <a:gd name="f290" fmla="*/ 14 f208 1"/>
                  <a:gd name="f291" fmla="*/ 145 f209 1"/>
                  <a:gd name="f292" fmla="*/ 151 f209 1"/>
                  <a:gd name="f293" fmla="*/ 17 f208 1"/>
                  <a:gd name="f294" fmla="*/ 153 f209 1"/>
                  <a:gd name="f295" fmla="*/ 15 f208 1"/>
                  <a:gd name="f296" fmla="*/ 12 f208 1"/>
                  <a:gd name="f297" fmla="*/ 179 f209 1"/>
                  <a:gd name="f298" fmla="*/ 16 f208 1"/>
                  <a:gd name="f299" fmla="*/ 184 f209 1"/>
                  <a:gd name="f300" fmla="*/ 21 f208 1"/>
                  <a:gd name="f301" fmla="*/ 193 f209 1"/>
                  <a:gd name="f302" fmla="*/ 200 f209 1"/>
                  <a:gd name="f303" fmla="*/ 24 f208 1"/>
                  <a:gd name="f304" fmla="*/ 205 f209 1"/>
                  <a:gd name="f305" fmla="*/ 207 f209 1"/>
                  <a:gd name="f306" fmla="*/ 221 f209 1"/>
                  <a:gd name="f307" fmla="*/ 33 f208 1"/>
                  <a:gd name="f308" fmla="*/ 228 f209 1"/>
                  <a:gd name="f309" fmla="*/ 34 f208 1"/>
                  <a:gd name="f310" fmla="+- f210 0 f1"/>
                  <a:gd name="f311" fmla="*/ f213 1 228"/>
                  <a:gd name="f312" fmla="*/ f214 1 165"/>
                  <a:gd name="f313" fmla="*/ f215 1 228"/>
                  <a:gd name="f314" fmla="*/ f216 1 165"/>
                  <a:gd name="f315" fmla="*/ f217 1 228"/>
                  <a:gd name="f316" fmla="*/ f218 1 165"/>
                  <a:gd name="f317" fmla="*/ f219 1 228"/>
                  <a:gd name="f318" fmla="*/ f220 1 165"/>
                  <a:gd name="f319" fmla="*/ f221 1 228"/>
                  <a:gd name="f320" fmla="*/ f222 1 165"/>
                  <a:gd name="f321" fmla="*/ f223 1 228"/>
                  <a:gd name="f322" fmla="*/ f224 1 165"/>
                  <a:gd name="f323" fmla="*/ f225 1 228"/>
                  <a:gd name="f324" fmla="*/ f226 1 165"/>
                  <a:gd name="f325" fmla="*/ f227 1 228"/>
                  <a:gd name="f326" fmla="*/ f228 1 165"/>
                  <a:gd name="f327" fmla="*/ f229 1 228"/>
                  <a:gd name="f328" fmla="*/ f230 1 165"/>
                  <a:gd name="f329" fmla="*/ f231 1 228"/>
                  <a:gd name="f330" fmla="*/ f232 1 165"/>
                  <a:gd name="f331" fmla="*/ f233 1 228"/>
                  <a:gd name="f332" fmla="*/ f234 1 165"/>
                  <a:gd name="f333" fmla="*/ f235 1 228"/>
                  <a:gd name="f334" fmla="*/ f236 1 165"/>
                  <a:gd name="f335" fmla="*/ f237 1 228"/>
                  <a:gd name="f336" fmla="*/ f238 1 165"/>
                  <a:gd name="f337" fmla="*/ f239 1 165"/>
                  <a:gd name="f338" fmla="*/ f240 1 228"/>
                  <a:gd name="f339" fmla="*/ f241 1 165"/>
                  <a:gd name="f340" fmla="*/ f242 1 228"/>
                  <a:gd name="f341" fmla="*/ f243 1 165"/>
                  <a:gd name="f342" fmla="*/ f244 1 228"/>
                  <a:gd name="f343" fmla="*/ f245 1 165"/>
                  <a:gd name="f344" fmla="*/ f246 1 228"/>
                  <a:gd name="f345" fmla="*/ f247 1 165"/>
                  <a:gd name="f346" fmla="*/ f248 1 228"/>
                  <a:gd name="f347" fmla="*/ f249 1 165"/>
                  <a:gd name="f348" fmla="*/ f250 1 228"/>
                  <a:gd name="f349" fmla="*/ f251 1 165"/>
                  <a:gd name="f350" fmla="*/ f252 1 165"/>
                  <a:gd name="f351" fmla="*/ f253 1 228"/>
                  <a:gd name="f352" fmla="*/ f254 1 165"/>
                  <a:gd name="f353" fmla="*/ f255 1 228"/>
                  <a:gd name="f354" fmla="*/ f256 1 165"/>
                  <a:gd name="f355" fmla="*/ f257 1 228"/>
                  <a:gd name="f356" fmla="*/ f258 1 165"/>
                  <a:gd name="f357" fmla="*/ f259 1 228"/>
                  <a:gd name="f358" fmla="*/ f260 1 165"/>
                  <a:gd name="f359" fmla="*/ f261 1 228"/>
                  <a:gd name="f360" fmla="*/ f262 1 228"/>
                  <a:gd name="f361" fmla="*/ f263 1 165"/>
                  <a:gd name="f362" fmla="*/ f264 1 228"/>
                  <a:gd name="f363" fmla="*/ f265 1 165"/>
                  <a:gd name="f364" fmla="*/ f266 1 228"/>
                  <a:gd name="f365" fmla="*/ f267 1 165"/>
                  <a:gd name="f366" fmla="*/ f268 1 228"/>
                  <a:gd name="f367" fmla="*/ f269 1 165"/>
                  <a:gd name="f368" fmla="*/ f270 1 165"/>
                  <a:gd name="f369" fmla="*/ f271 1 228"/>
                  <a:gd name="f370" fmla="*/ f272 1 165"/>
                  <a:gd name="f371" fmla="*/ f273 1 228"/>
                  <a:gd name="f372" fmla="*/ f274 1 228"/>
                  <a:gd name="f373" fmla="*/ f275 1 165"/>
                  <a:gd name="f374" fmla="*/ f276 1 228"/>
                  <a:gd name="f375" fmla="*/ f277 1 165"/>
                  <a:gd name="f376" fmla="*/ f278 1 228"/>
                  <a:gd name="f377" fmla="*/ f279 1 165"/>
                  <a:gd name="f378" fmla="*/ f280 1 165"/>
                  <a:gd name="f379" fmla="*/ f281 1 228"/>
                  <a:gd name="f380" fmla="*/ f282 1 165"/>
                  <a:gd name="f381" fmla="*/ f283 1 228"/>
                  <a:gd name="f382" fmla="*/ f284 1 228"/>
                  <a:gd name="f383" fmla="*/ f285 1 165"/>
                  <a:gd name="f384" fmla="*/ f286 1 165"/>
                  <a:gd name="f385" fmla="*/ f287 1 228"/>
                  <a:gd name="f386" fmla="*/ f288 1 165"/>
                  <a:gd name="f387" fmla="*/ f289 1 228"/>
                  <a:gd name="f388" fmla="*/ f290 1 165"/>
                  <a:gd name="f389" fmla="*/ f291 1 228"/>
                  <a:gd name="f390" fmla="*/ f292 1 228"/>
                  <a:gd name="f391" fmla="*/ f293 1 165"/>
                  <a:gd name="f392" fmla="*/ f294 1 228"/>
                  <a:gd name="f393" fmla="*/ f295 1 165"/>
                  <a:gd name="f394" fmla="*/ f296 1 165"/>
                  <a:gd name="f395" fmla="*/ f297 1 228"/>
                  <a:gd name="f396" fmla="*/ f298 1 165"/>
                  <a:gd name="f397" fmla="*/ f299 1 228"/>
                  <a:gd name="f398" fmla="*/ f300 1 165"/>
                  <a:gd name="f399" fmla="*/ f301 1 228"/>
                  <a:gd name="f400" fmla="*/ f302 1 228"/>
                  <a:gd name="f401" fmla="*/ f303 1 165"/>
                  <a:gd name="f402" fmla="*/ f304 1 228"/>
                  <a:gd name="f403" fmla="*/ f305 1 228"/>
                  <a:gd name="f404" fmla="*/ f306 1 228"/>
                  <a:gd name="f405" fmla="*/ f307 1 165"/>
                  <a:gd name="f406" fmla="*/ f308 1 228"/>
                  <a:gd name="f407" fmla="*/ f309 1 165"/>
                  <a:gd name="f408" fmla="*/ 0 1 f211"/>
                  <a:gd name="f409" fmla="*/ f205 1 f211"/>
                  <a:gd name="f410" fmla="*/ 0 1 f212"/>
                  <a:gd name="f411" fmla="*/ f206 1 f212"/>
                  <a:gd name="f412" fmla="*/ f311 1 f211"/>
                  <a:gd name="f413" fmla="*/ f312 1 f212"/>
                  <a:gd name="f414" fmla="*/ f313 1 f211"/>
                  <a:gd name="f415" fmla="*/ f314 1 f212"/>
                  <a:gd name="f416" fmla="*/ f315 1 f211"/>
                  <a:gd name="f417" fmla="*/ f316 1 f212"/>
                  <a:gd name="f418" fmla="*/ f317 1 f211"/>
                  <a:gd name="f419" fmla="*/ f318 1 f212"/>
                  <a:gd name="f420" fmla="*/ f319 1 f211"/>
                  <a:gd name="f421" fmla="*/ f320 1 f212"/>
                  <a:gd name="f422" fmla="*/ f321 1 f211"/>
                  <a:gd name="f423" fmla="*/ f322 1 f212"/>
                  <a:gd name="f424" fmla="*/ f323 1 f211"/>
                  <a:gd name="f425" fmla="*/ f324 1 f212"/>
                  <a:gd name="f426" fmla="*/ f325 1 f211"/>
                  <a:gd name="f427" fmla="*/ f326 1 f212"/>
                  <a:gd name="f428" fmla="*/ f327 1 f211"/>
                  <a:gd name="f429" fmla="*/ f328 1 f212"/>
                  <a:gd name="f430" fmla="*/ f329 1 f211"/>
                  <a:gd name="f431" fmla="*/ f330 1 f212"/>
                  <a:gd name="f432" fmla="*/ f331 1 f211"/>
                  <a:gd name="f433" fmla="*/ f332 1 f212"/>
                  <a:gd name="f434" fmla="*/ f333 1 f211"/>
                  <a:gd name="f435" fmla="*/ f334 1 f212"/>
                  <a:gd name="f436" fmla="*/ f335 1 f211"/>
                  <a:gd name="f437" fmla="*/ f336 1 f212"/>
                  <a:gd name="f438" fmla="*/ f337 1 f212"/>
                  <a:gd name="f439" fmla="*/ f338 1 f211"/>
                  <a:gd name="f440" fmla="*/ f339 1 f212"/>
                  <a:gd name="f441" fmla="*/ f340 1 f211"/>
                  <a:gd name="f442" fmla="*/ f341 1 f212"/>
                  <a:gd name="f443" fmla="*/ f342 1 f211"/>
                  <a:gd name="f444" fmla="*/ f343 1 f212"/>
                  <a:gd name="f445" fmla="*/ f344 1 f211"/>
                  <a:gd name="f446" fmla="*/ f345 1 f212"/>
                  <a:gd name="f447" fmla="*/ f346 1 f211"/>
                  <a:gd name="f448" fmla="*/ f347 1 f212"/>
                  <a:gd name="f449" fmla="*/ f348 1 f211"/>
                  <a:gd name="f450" fmla="*/ f349 1 f212"/>
                  <a:gd name="f451" fmla="*/ f350 1 f212"/>
                  <a:gd name="f452" fmla="*/ f351 1 f211"/>
                  <a:gd name="f453" fmla="*/ f352 1 f212"/>
                  <a:gd name="f454" fmla="*/ f353 1 f211"/>
                  <a:gd name="f455" fmla="*/ f354 1 f212"/>
                  <a:gd name="f456" fmla="*/ f355 1 f211"/>
                  <a:gd name="f457" fmla="*/ f356 1 f212"/>
                  <a:gd name="f458" fmla="*/ f357 1 f211"/>
                  <a:gd name="f459" fmla="*/ f358 1 f212"/>
                  <a:gd name="f460" fmla="*/ f359 1 f211"/>
                  <a:gd name="f461" fmla="*/ f360 1 f211"/>
                  <a:gd name="f462" fmla="*/ f361 1 f212"/>
                  <a:gd name="f463" fmla="*/ f362 1 f211"/>
                  <a:gd name="f464" fmla="*/ f363 1 f212"/>
                  <a:gd name="f465" fmla="*/ f364 1 f211"/>
                  <a:gd name="f466" fmla="*/ f365 1 f212"/>
                  <a:gd name="f467" fmla="*/ f366 1 f211"/>
                  <a:gd name="f468" fmla="*/ f367 1 f212"/>
                  <a:gd name="f469" fmla="*/ f368 1 f212"/>
                  <a:gd name="f470" fmla="*/ f369 1 f211"/>
                  <a:gd name="f471" fmla="*/ f370 1 f212"/>
                  <a:gd name="f472" fmla="*/ f371 1 f211"/>
                  <a:gd name="f473" fmla="*/ f372 1 f211"/>
                  <a:gd name="f474" fmla="*/ f373 1 f212"/>
                  <a:gd name="f475" fmla="*/ f374 1 f211"/>
                  <a:gd name="f476" fmla="*/ f375 1 f212"/>
                  <a:gd name="f477" fmla="*/ f376 1 f211"/>
                  <a:gd name="f478" fmla="*/ f377 1 f212"/>
                  <a:gd name="f479" fmla="*/ f378 1 f212"/>
                  <a:gd name="f480" fmla="*/ f379 1 f211"/>
                  <a:gd name="f481" fmla="*/ f380 1 f212"/>
                  <a:gd name="f482" fmla="*/ f381 1 f211"/>
                  <a:gd name="f483" fmla="*/ f382 1 f211"/>
                  <a:gd name="f484" fmla="*/ f383 1 f212"/>
                  <a:gd name="f485" fmla="*/ f384 1 f212"/>
                  <a:gd name="f486" fmla="*/ f385 1 f211"/>
                  <a:gd name="f487" fmla="*/ f386 1 f212"/>
                  <a:gd name="f488" fmla="*/ f387 1 f211"/>
                  <a:gd name="f489" fmla="*/ f388 1 f212"/>
                  <a:gd name="f490" fmla="*/ f389 1 f211"/>
                  <a:gd name="f491" fmla="*/ f390 1 f211"/>
                  <a:gd name="f492" fmla="*/ f391 1 f212"/>
                  <a:gd name="f493" fmla="*/ f392 1 f211"/>
                  <a:gd name="f494" fmla="*/ f393 1 f212"/>
                  <a:gd name="f495" fmla="*/ f394 1 f212"/>
                  <a:gd name="f496" fmla="*/ f395 1 f211"/>
                  <a:gd name="f497" fmla="*/ f396 1 f212"/>
                  <a:gd name="f498" fmla="*/ f397 1 f211"/>
                  <a:gd name="f499" fmla="*/ f398 1 f212"/>
                  <a:gd name="f500" fmla="*/ f399 1 f211"/>
                  <a:gd name="f501" fmla="*/ f400 1 f211"/>
                  <a:gd name="f502" fmla="*/ f401 1 f212"/>
                  <a:gd name="f503" fmla="*/ f402 1 f211"/>
                  <a:gd name="f504" fmla="*/ f403 1 f211"/>
                  <a:gd name="f505" fmla="*/ f404 1 f211"/>
                  <a:gd name="f506" fmla="*/ f405 1 f212"/>
                  <a:gd name="f507" fmla="*/ f406 1 f211"/>
                  <a:gd name="f508" fmla="*/ f407 1 f212"/>
                  <a:gd name="f509" fmla="*/ f408 f202 1"/>
                  <a:gd name="f510" fmla="*/ f409 f202 1"/>
                  <a:gd name="f511" fmla="*/ f411 f203 1"/>
                  <a:gd name="f512" fmla="*/ f410 f203 1"/>
                  <a:gd name="f513" fmla="*/ f412 f202 1"/>
                  <a:gd name="f514" fmla="*/ f413 f203 1"/>
                  <a:gd name="f515" fmla="*/ f414 f202 1"/>
                  <a:gd name="f516" fmla="*/ f415 f203 1"/>
                  <a:gd name="f517" fmla="*/ f416 f202 1"/>
                  <a:gd name="f518" fmla="*/ f417 f203 1"/>
                  <a:gd name="f519" fmla="*/ f418 f202 1"/>
                  <a:gd name="f520" fmla="*/ f419 f203 1"/>
                  <a:gd name="f521" fmla="*/ f420 f202 1"/>
                  <a:gd name="f522" fmla="*/ f421 f203 1"/>
                  <a:gd name="f523" fmla="*/ f422 f202 1"/>
                  <a:gd name="f524" fmla="*/ f423 f203 1"/>
                  <a:gd name="f525" fmla="*/ f424 f202 1"/>
                  <a:gd name="f526" fmla="*/ f425 f203 1"/>
                  <a:gd name="f527" fmla="*/ f426 f202 1"/>
                  <a:gd name="f528" fmla="*/ f427 f203 1"/>
                  <a:gd name="f529" fmla="*/ f428 f202 1"/>
                  <a:gd name="f530" fmla="*/ f429 f203 1"/>
                  <a:gd name="f531" fmla="*/ f430 f202 1"/>
                  <a:gd name="f532" fmla="*/ f431 f203 1"/>
                  <a:gd name="f533" fmla="*/ f432 f202 1"/>
                  <a:gd name="f534" fmla="*/ f433 f203 1"/>
                  <a:gd name="f535" fmla="*/ f434 f202 1"/>
                  <a:gd name="f536" fmla="*/ f435 f203 1"/>
                  <a:gd name="f537" fmla="*/ f436 f202 1"/>
                  <a:gd name="f538" fmla="*/ f437 f203 1"/>
                  <a:gd name="f539" fmla="*/ f438 f203 1"/>
                  <a:gd name="f540" fmla="*/ f439 f202 1"/>
                  <a:gd name="f541" fmla="*/ f440 f203 1"/>
                  <a:gd name="f542" fmla="*/ f441 f202 1"/>
                  <a:gd name="f543" fmla="*/ f442 f203 1"/>
                  <a:gd name="f544" fmla="*/ f443 f202 1"/>
                  <a:gd name="f545" fmla="*/ f444 f203 1"/>
                  <a:gd name="f546" fmla="*/ f445 f202 1"/>
                  <a:gd name="f547" fmla="*/ f446 f203 1"/>
                  <a:gd name="f548" fmla="*/ f447 f202 1"/>
                  <a:gd name="f549" fmla="*/ f448 f203 1"/>
                  <a:gd name="f550" fmla="*/ f449 f202 1"/>
                  <a:gd name="f551" fmla="*/ f450 f203 1"/>
                  <a:gd name="f552" fmla="*/ f451 f203 1"/>
                  <a:gd name="f553" fmla="*/ f452 f202 1"/>
                  <a:gd name="f554" fmla="*/ f453 f203 1"/>
                  <a:gd name="f555" fmla="*/ f454 f202 1"/>
                  <a:gd name="f556" fmla="*/ f455 f203 1"/>
                  <a:gd name="f557" fmla="*/ f456 f202 1"/>
                  <a:gd name="f558" fmla="*/ f457 f203 1"/>
                  <a:gd name="f559" fmla="*/ f458 f202 1"/>
                  <a:gd name="f560" fmla="*/ f459 f203 1"/>
                  <a:gd name="f561" fmla="*/ f460 f202 1"/>
                  <a:gd name="f562" fmla="*/ f461 f202 1"/>
                  <a:gd name="f563" fmla="*/ f462 f203 1"/>
                  <a:gd name="f564" fmla="*/ f463 f202 1"/>
                  <a:gd name="f565" fmla="*/ f464 f203 1"/>
                  <a:gd name="f566" fmla="*/ f465 f202 1"/>
                  <a:gd name="f567" fmla="*/ f466 f203 1"/>
                  <a:gd name="f568" fmla="*/ f467 f202 1"/>
                  <a:gd name="f569" fmla="*/ f468 f203 1"/>
                  <a:gd name="f570" fmla="*/ f469 f203 1"/>
                  <a:gd name="f571" fmla="*/ f470 f202 1"/>
                  <a:gd name="f572" fmla="*/ f471 f203 1"/>
                  <a:gd name="f573" fmla="*/ f472 f202 1"/>
                  <a:gd name="f574" fmla="*/ f473 f202 1"/>
                  <a:gd name="f575" fmla="*/ f474 f203 1"/>
                  <a:gd name="f576" fmla="*/ f475 f202 1"/>
                  <a:gd name="f577" fmla="*/ f476 f203 1"/>
                  <a:gd name="f578" fmla="*/ f477 f202 1"/>
                  <a:gd name="f579" fmla="*/ f478 f203 1"/>
                  <a:gd name="f580" fmla="*/ f479 f203 1"/>
                  <a:gd name="f581" fmla="*/ f480 f202 1"/>
                  <a:gd name="f582" fmla="*/ f481 f203 1"/>
                  <a:gd name="f583" fmla="*/ f482 f202 1"/>
                  <a:gd name="f584" fmla="*/ f483 f202 1"/>
                  <a:gd name="f585" fmla="*/ f484 f203 1"/>
                  <a:gd name="f586" fmla="*/ f485 f203 1"/>
                  <a:gd name="f587" fmla="*/ f486 f202 1"/>
                  <a:gd name="f588" fmla="*/ f487 f203 1"/>
                  <a:gd name="f589" fmla="*/ f488 f202 1"/>
                  <a:gd name="f590" fmla="*/ f489 f203 1"/>
                  <a:gd name="f591" fmla="*/ f490 f202 1"/>
                  <a:gd name="f592" fmla="*/ f491 f202 1"/>
                  <a:gd name="f593" fmla="*/ f492 f203 1"/>
                  <a:gd name="f594" fmla="*/ f493 f202 1"/>
                  <a:gd name="f595" fmla="*/ f494 f203 1"/>
                  <a:gd name="f596" fmla="*/ f495 f203 1"/>
                  <a:gd name="f597" fmla="*/ f496 f202 1"/>
                  <a:gd name="f598" fmla="*/ f497 f203 1"/>
                  <a:gd name="f599" fmla="*/ f498 f202 1"/>
                  <a:gd name="f600" fmla="*/ f499 f203 1"/>
                  <a:gd name="f601" fmla="*/ f500 f202 1"/>
                  <a:gd name="f602" fmla="*/ f501 f202 1"/>
                  <a:gd name="f603" fmla="*/ f502 f203 1"/>
                  <a:gd name="f604" fmla="*/ f503 f202 1"/>
                  <a:gd name="f605" fmla="*/ f504 f202 1"/>
                  <a:gd name="f606" fmla="*/ f505 f202 1"/>
                  <a:gd name="f607" fmla="*/ f506 f203 1"/>
                  <a:gd name="f608" fmla="*/ f507 f202 1"/>
                  <a:gd name="f609" fmla="*/ f508 f20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0">
                    <a:pos x="f513" y="f514"/>
                  </a:cxn>
                  <a:cxn ang="f310">
                    <a:pos x="f515" y="f516"/>
                  </a:cxn>
                  <a:cxn ang="f310">
                    <a:pos x="f517" y="f518"/>
                  </a:cxn>
                  <a:cxn ang="f310">
                    <a:pos x="f519" y="f520"/>
                  </a:cxn>
                  <a:cxn ang="f310">
                    <a:pos x="f521" y="f522"/>
                  </a:cxn>
                  <a:cxn ang="f310">
                    <a:pos x="f523" y="f524"/>
                  </a:cxn>
                  <a:cxn ang="f310">
                    <a:pos x="f525" y="f526"/>
                  </a:cxn>
                  <a:cxn ang="f310">
                    <a:pos x="f527" y="f528"/>
                  </a:cxn>
                  <a:cxn ang="f310">
                    <a:pos x="f529" y="f530"/>
                  </a:cxn>
                  <a:cxn ang="f310">
                    <a:pos x="f531" y="f532"/>
                  </a:cxn>
                  <a:cxn ang="f310">
                    <a:pos x="f533" y="f534"/>
                  </a:cxn>
                  <a:cxn ang="f310">
                    <a:pos x="f535" y="f536"/>
                  </a:cxn>
                  <a:cxn ang="f310">
                    <a:pos x="f537" y="f538"/>
                  </a:cxn>
                  <a:cxn ang="f310">
                    <a:pos x="f535" y="f539"/>
                  </a:cxn>
                  <a:cxn ang="f310">
                    <a:pos x="f540" y="f541"/>
                  </a:cxn>
                  <a:cxn ang="f310">
                    <a:pos x="f542" y="f543"/>
                  </a:cxn>
                  <a:cxn ang="f310">
                    <a:pos x="f544" y="f545"/>
                  </a:cxn>
                  <a:cxn ang="f310">
                    <a:pos x="f546" y="f547"/>
                  </a:cxn>
                  <a:cxn ang="f310">
                    <a:pos x="f548" y="f549"/>
                  </a:cxn>
                  <a:cxn ang="f310">
                    <a:pos x="f550" y="f551"/>
                  </a:cxn>
                  <a:cxn ang="f310">
                    <a:pos x="f550" y="f552"/>
                  </a:cxn>
                  <a:cxn ang="f310">
                    <a:pos x="f553" y="f554"/>
                  </a:cxn>
                  <a:cxn ang="f310">
                    <a:pos x="f555" y="f556"/>
                  </a:cxn>
                  <a:cxn ang="f310">
                    <a:pos x="f557" y="f558"/>
                  </a:cxn>
                  <a:cxn ang="f310">
                    <a:pos x="f559" y="f560"/>
                  </a:cxn>
                  <a:cxn ang="f310">
                    <a:pos x="f561" y="f560"/>
                  </a:cxn>
                  <a:cxn ang="f310">
                    <a:pos x="f562" y="f563"/>
                  </a:cxn>
                  <a:cxn ang="f310">
                    <a:pos x="f564" y="f565"/>
                  </a:cxn>
                  <a:cxn ang="f310">
                    <a:pos x="f566" y="f567"/>
                  </a:cxn>
                  <a:cxn ang="f310">
                    <a:pos x="f568" y="f569"/>
                  </a:cxn>
                  <a:cxn ang="f310">
                    <a:pos x="f564" y="f570"/>
                  </a:cxn>
                  <a:cxn ang="f310">
                    <a:pos x="f571" y="f572"/>
                  </a:cxn>
                  <a:cxn ang="f310">
                    <a:pos x="f573" y="f572"/>
                  </a:cxn>
                  <a:cxn ang="f310">
                    <a:pos x="f548" y="f545"/>
                  </a:cxn>
                  <a:cxn ang="f310">
                    <a:pos x="f574" y="f575"/>
                  </a:cxn>
                  <a:cxn ang="f310">
                    <a:pos x="f576" y="f577"/>
                  </a:cxn>
                  <a:cxn ang="f310">
                    <a:pos x="f578" y="f579"/>
                  </a:cxn>
                  <a:cxn ang="f310">
                    <a:pos x="f540" y="f580"/>
                  </a:cxn>
                  <a:cxn ang="f310">
                    <a:pos x="f581" y="f582"/>
                  </a:cxn>
                  <a:cxn ang="f310">
                    <a:pos x="f583" y="f514"/>
                  </a:cxn>
                  <a:cxn ang="f310">
                    <a:pos x="f584" y="f585"/>
                  </a:cxn>
                  <a:cxn ang="f310">
                    <a:pos x="f535" y="f586"/>
                  </a:cxn>
                  <a:cxn ang="f310">
                    <a:pos x="f587" y="f588"/>
                  </a:cxn>
                  <a:cxn ang="f310">
                    <a:pos x="f589" y="f590"/>
                  </a:cxn>
                  <a:cxn ang="f310">
                    <a:pos x="f589" y="f530"/>
                  </a:cxn>
                  <a:cxn ang="f310">
                    <a:pos x="f591" y="f530"/>
                  </a:cxn>
                  <a:cxn ang="f310">
                    <a:pos x="f592" y="f593"/>
                  </a:cxn>
                  <a:cxn ang="f310">
                    <a:pos x="f594" y="f593"/>
                  </a:cxn>
                  <a:cxn ang="f310">
                    <a:pos x="f592" y="f595"/>
                  </a:cxn>
                  <a:cxn ang="f310">
                    <a:pos x="f592" y="f596"/>
                  </a:cxn>
                  <a:cxn ang="f310">
                    <a:pos x="f597" y="f598"/>
                  </a:cxn>
                  <a:cxn ang="f310">
                    <a:pos x="f517" y="f532"/>
                  </a:cxn>
                  <a:cxn ang="f310">
                    <a:pos x="f599" y="f600"/>
                  </a:cxn>
                  <a:cxn ang="f310">
                    <a:pos x="f601" y="f585"/>
                  </a:cxn>
                  <a:cxn ang="f310">
                    <a:pos x="f602" y="f603"/>
                  </a:cxn>
                  <a:cxn ang="f310">
                    <a:pos x="f604" y="f518"/>
                  </a:cxn>
                  <a:cxn ang="f310">
                    <a:pos x="f605" y="f526"/>
                  </a:cxn>
                  <a:cxn ang="f310">
                    <a:pos x="f606" y="f607"/>
                  </a:cxn>
                  <a:cxn ang="f310">
                    <a:pos x="f608" y="f609"/>
                  </a:cxn>
                </a:cxnLst>
                <a:rect l="f509" t="f512" r="f510" b="f511"/>
                <a:pathLst>
                  <a:path w="228" h="16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17" y="f15"/>
                      <a:pt x="f18" y="f19"/>
                    </a:cubicBezTo>
                    <a:cubicBezTo>
                      <a:pt x="f20" y="f19"/>
                      <a:pt x="f21" y="f22"/>
                      <a:pt x="f21" y="f23"/>
                    </a:cubicBezTo>
                    <a:cubicBezTo>
                      <a:pt x="f24" y="f15"/>
                      <a:pt x="f25" y="f26"/>
                      <a:pt x="f27" y="f26"/>
                    </a:cubicBezTo>
                    <a:cubicBezTo>
                      <a:pt x="f28" y="f23"/>
                      <a:pt x="f29" y="f30"/>
                      <a:pt x="f31" y="f32"/>
                    </a:cubicBezTo>
                    <a:cubicBezTo>
                      <a:pt x="f33" y="f32"/>
                      <a:pt x="f2" y="f34"/>
                      <a:pt x="f35" y="f34"/>
                    </a:cubicBezTo>
                    <a:cubicBezTo>
                      <a:pt x="f36" y="f30"/>
                      <a:pt x="f37" y="f30"/>
                      <a:pt x="f38" y="f34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4"/>
                      <a:pt x="f46" y="f32"/>
                      <a:pt x="f47" y="f44"/>
                    </a:cubicBezTo>
                    <a:cubicBezTo>
                      <a:pt x="f48" y="f40"/>
                      <a:pt x="f49" y="f40"/>
                      <a:pt x="f49" y="f30"/>
                    </a:cubicBezTo>
                    <a:cubicBezTo>
                      <a:pt x="f49" y="f50"/>
                      <a:pt x="f51" y="f26"/>
                      <a:pt x="f52" y="f26"/>
                    </a:cubicBezTo>
                    <a:cubicBezTo>
                      <a:pt x="f53" y="f26"/>
                      <a:pt x="f53" y="f30"/>
                      <a:pt x="f54" y="f32"/>
                    </a:cubicBezTo>
                    <a:cubicBezTo>
                      <a:pt x="f54" y="f44"/>
                      <a:pt x="f54" y="f44"/>
                      <a:pt x="f54" y="f40"/>
                    </a:cubicBezTo>
                    <a:cubicBezTo>
                      <a:pt x="f54" y="f55"/>
                      <a:pt x="f54" y="f56"/>
                      <a:pt x="f57" y="f58"/>
                    </a:cubicBezTo>
                    <a:cubicBezTo>
                      <a:pt x="f57" y="f58"/>
                      <a:pt x="f57" y="f59"/>
                      <a:pt x="f57" y="f59"/>
                    </a:cubicBezTo>
                    <a:cubicBezTo>
                      <a:pt x="f53" y="f60"/>
                      <a:pt x="f57" y="f61"/>
                      <a:pt x="f62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68" y="f61"/>
                      <a:pt x="f70" y="f61"/>
                      <a:pt x="f71" y="f61"/>
                    </a:cubicBezTo>
                    <a:cubicBezTo>
                      <a:pt x="f72" y="f73"/>
                      <a:pt x="f72" y="f74"/>
                      <a:pt x="f75" y="f58"/>
                    </a:cubicBezTo>
                    <a:cubicBezTo>
                      <a:pt x="f75" y="f56"/>
                      <a:pt x="f71" y="f42"/>
                      <a:pt x="f76" y="f40"/>
                    </a:cubicBezTo>
                    <a:cubicBezTo>
                      <a:pt x="f72" y="f44"/>
                      <a:pt x="f77" y="f50"/>
                      <a:pt x="f78" y="f50"/>
                    </a:cubicBezTo>
                    <a:cubicBezTo>
                      <a:pt x="f79" y="f26"/>
                      <a:pt x="f80" y="f81"/>
                      <a:pt x="f79" y="f22"/>
                    </a:cubicBezTo>
                    <a:cubicBezTo>
                      <a:pt x="f82" y="f9"/>
                      <a:pt x="f83" y="f84"/>
                      <a:pt x="f83" y="f85"/>
                    </a:cubicBezTo>
                    <a:cubicBezTo>
                      <a:pt x="f83" y="f86"/>
                      <a:pt x="f87" y="f88"/>
                      <a:pt x="f89" y="f90"/>
                    </a:cubicBezTo>
                    <a:cubicBezTo>
                      <a:pt x="f91" y="f92"/>
                      <a:pt x="f89" y="f92"/>
                      <a:pt x="f89" y="f93"/>
                    </a:cubicBezTo>
                    <a:cubicBezTo>
                      <a:pt x="f87" y="f94"/>
                      <a:pt x="f79" y="f95"/>
                      <a:pt x="f80" y="f96"/>
                    </a:cubicBezTo>
                    <a:cubicBezTo>
                      <a:pt x="f80" y="f97"/>
                      <a:pt x="f82" y="f98"/>
                      <a:pt x="f83" y="f98"/>
                    </a:cubicBezTo>
                    <a:cubicBezTo>
                      <a:pt x="f89" y="f99"/>
                      <a:pt x="f91" y="f98"/>
                      <a:pt x="f91" y="f97"/>
                    </a:cubicBezTo>
                    <a:cubicBezTo>
                      <a:pt x="f100" y="f101"/>
                      <a:pt x="f102" y="f103"/>
                      <a:pt x="f104" y="f105"/>
                    </a:cubicBezTo>
                    <a:cubicBezTo>
                      <a:pt x="f106" y="f107"/>
                      <a:pt x="f108" y="f109"/>
                      <a:pt x="f110" y="f111"/>
                    </a:cubicBezTo>
                    <a:cubicBezTo>
                      <a:pt x="f112" y="f111"/>
                      <a:pt x="f112" y="f113"/>
                      <a:pt x="f113" y="f112"/>
                    </a:cubicBezTo>
                    <a:cubicBezTo>
                      <a:pt x="f114" y="f110"/>
                      <a:pt x="f107" y="f111"/>
                      <a:pt x="f107" y="f115"/>
                    </a:cubicBezTo>
                    <a:cubicBezTo>
                      <a:pt x="f116" y="f110"/>
                      <a:pt x="f117" y="f118"/>
                      <a:pt x="f119" y="f118"/>
                    </a:cubicBezTo>
                    <a:cubicBezTo>
                      <a:pt x="f120" y="f118"/>
                      <a:pt x="f97" y="f110"/>
                      <a:pt x="f121" y="f118"/>
                    </a:cubicBezTo>
                    <a:cubicBezTo>
                      <a:pt x="f86" y="f115"/>
                      <a:pt x="f122" y="f108"/>
                      <a:pt x="f13" y="f123"/>
                    </a:cubicBezTo>
                    <a:cubicBezTo>
                      <a:pt x="f9" y="f124"/>
                      <a:pt x="f125" y="f100"/>
                      <a:pt x="f50" y="f89"/>
                    </a:cubicBezTo>
                    <a:cubicBezTo>
                      <a:pt x="f15" y="f91"/>
                      <a:pt x="f15" y="f91"/>
                      <a:pt x="f11" y="f126"/>
                    </a:cubicBezTo>
                    <a:cubicBezTo>
                      <a:pt x="f127" y="f104"/>
                      <a:pt x="f128" y="f129"/>
                      <a:pt x="f86" y="f130"/>
                    </a:cubicBezTo>
                    <a:cubicBezTo>
                      <a:pt x="f90" y="f131"/>
                      <a:pt x="f92" y="f131"/>
                      <a:pt x="f93" y="f106"/>
                    </a:cubicBezTo>
                    <a:cubicBezTo>
                      <a:pt x="f95" y="f106"/>
                      <a:pt x="f92" y="f123"/>
                      <a:pt x="f93" y="f129"/>
                    </a:cubicBezTo>
                    <a:cubicBezTo>
                      <a:pt x="f121" y="f129"/>
                      <a:pt x="f121" y="f104"/>
                      <a:pt x="f93" y="f104"/>
                    </a:cubicBezTo>
                    <a:cubicBezTo>
                      <a:pt x="f85" y="f132"/>
                      <a:pt x="f128" y="f133"/>
                      <a:pt x="f84" y="f100"/>
                    </a:cubicBezTo>
                    <a:cubicBezTo>
                      <a:pt x="f127" y="f91"/>
                      <a:pt x="f134" y="f89"/>
                      <a:pt x="f9" y="f87"/>
                    </a:cubicBezTo>
                    <a:cubicBezTo>
                      <a:pt x="f135" y="f80"/>
                      <a:pt x="f135" y="f80"/>
                      <a:pt x="f9" y="f76"/>
                    </a:cubicBezTo>
                    <a:cubicBezTo>
                      <a:pt x="f122" y="f136"/>
                      <a:pt x="f93" y="f47"/>
                      <a:pt x="f97" y="f137"/>
                    </a:cubicBezTo>
                    <a:cubicBezTo>
                      <a:pt x="f138" y="f139"/>
                      <a:pt x="f140" y="f141"/>
                      <a:pt x="f140" y="f41"/>
                    </a:cubicBezTo>
                    <a:cubicBezTo>
                      <a:pt x="f142" y="f143"/>
                      <a:pt x="f142" y="f144"/>
                      <a:pt x="f138" y="f7"/>
                    </a:cubicBezTo>
                    <a:cubicBezTo>
                      <a:pt x="f94" y="f41"/>
                      <a:pt x="f121" y="f145"/>
                      <a:pt x="f92" y="f45"/>
                    </a:cubicBezTo>
                    <a:cubicBezTo>
                      <a:pt x="f128" y="f48"/>
                      <a:pt x="f134" y="f146"/>
                      <a:pt x="f135" y="f70"/>
                    </a:cubicBezTo>
                    <a:cubicBezTo>
                      <a:pt x="f22" y="f76"/>
                      <a:pt x="f26" y="f77"/>
                      <a:pt x="f23" y="f71"/>
                    </a:cubicBezTo>
                    <a:cubicBezTo>
                      <a:pt x="f30" y="f71"/>
                      <a:pt x="f30" y="f70"/>
                      <a:pt x="f34" y="f70"/>
                    </a:cubicBezTo>
                    <a:cubicBezTo>
                      <a:pt x="f42" y="f64"/>
                      <a:pt x="f147" y="f146"/>
                      <a:pt x="f59" y="f49"/>
                    </a:cubicBezTo>
                    <a:cubicBezTo>
                      <a:pt x="f148" y="f149"/>
                      <a:pt x="f148" y="f48"/>
                      <a:pt x="f60" y="f150"/>
                    </a:cubicBezTo>
                    <a:cubicBezTo>
                      <a:pt x="f69" y="f48"/>
                      <a:pt x="f63" y="f49"/>
                      <a:pt x="f65" y="f151"/>
                    </a:cubicBezTo>
                    <a:cubicBezTo>
                      <a:pt x="f65" y="f54"/>
                      <a:pt x="f73" y="f64"/>
                      <a:pt x="f74" y="f71"/>
                    </a:cubicBezTo>
                    <a:cubicBezTo>
                      <a:pt x="f74" y="f76"/>
                      <a:pt x="f59" y="f77"/>
                      <a:pt x="f148" y="f75"/>
                    </a:cubicBezTo>
                    <a:cubicBezTo>
                      <a:pt x="f74" y="f72"/>
                      <a:pt x="f60" y="f72"/>
                      <a:pt x="f61" y="f72"/>
                    </a:cubicBezTo>
                    <a:cubicBezTo>
                      <a:pt x="f67" y="f72"/>
                      <a:pt x="f152" y="f71"/>
                      <a:pt x="f153" y="f68"/>
                    </a:cubicBezTo>
                    <a:cubicBezTo>
                      <a:pt x="f154" y="f68"/>
                      <a:pt x="f5" y="f70"/>
                      <a:pt x="f5" y="f77"/>
                    </a:cubicBezTo>
                    <a:cubicBezTo>
                      <a:pt x="f155" y="f82"/>
                      <a:pt x="f152" y="f156"/>
                      <a:pt x="f73" y="f91"/>
                    </a:cubicBezTo>
                    <a:cubicBezTo>
                      <a:pt x="f60" y="f91"/>
                      <a:pt x="f60" y="f91"/>
                      <a:pt x="f74" y="f91"/>
                    </a:cubicBezTo>
                    <a:cubicBezTo>
                      <a:pt x="f55" y="f156"/>
                      <a:pt x="f30" y="f157"/>
                      <a:pt x="f26" y="f133"/>
                    </a:cubicBezTo>
                    <a:cubicBezTo>
                      <a:pt x="f19" y="f132"/>
                      <a:pt x="f15" y="f106"/>
                      <a:pt x="f81" y="f158"/>
                    </a:cubicBezTo>
                    <a:cubicBezTo>
                      <a:pt x="f81" y="f158"/>
                      <a:pt x="f81" y="f115"/>
                      <a:pt x="f22" y="f115"/>
                    </a:cubicBezTo>
                    <a:cubicBezTo>
                      <a:pt x="f135" y="f115"/>
                      <a:pt x="f19" y="f158"/>
                      <a:pt x="f19" y="f158"/>
                    </a:cubicBezTo>
                    <a:cubicBezTo>
                      <a:pt x="f15" y="f159"/>
                      <a:pt x="f125" y="f160"/>
                      <a:pt x="f9" y="f108"/>
                    </a:cubicBezTo>
                    <a:cubicBezTo>
                      <a:pt x="f134" y="f159"/>
                      <a:pt x="f134" y="f115"/>
                      <a:pt x="f11" y="f118"/>
                    </a:cubicBezTo>
                    <a:cubicBezTo>
                      <a:pt x="f9" y="f112"/>
                      <a:pt x="f15" y="f111"/>
                      <a:pt x="f19" y="f161"/>
                    </a:cubicBezTo>
                    <a:cubicBezTo>
                      <a:pt x="f19" y="f161"/>
                      <a:pt x="f19" y="f162"/>
                      <a:pt x="f15" y="f162"/>
                    </a:cubicBezTo>
                    <a:cubicBezTo>
                      <a:pt x="f125" y="f107"/>
                      <a:pt x="f11" y="f162"/>
                      <a:pt x="f11" y="f109"/>
                    </a:cubicBezTo>
                    <a:cubicBezTo>
                      <a:pt x="f127" y="f113"/>
                      <a:pt x="f84" y="f112"/>
                      <a:pt x="f128" y="f113"/>
                    </a:cubicBezTo>
                    <a:cubicBezTo>
                      <a:pt x="f85" y="f111"/>
                      <a:pt x="f86" y="f114"/>
                      <a:pt x="f88" y="f114"/>
                    </a:cubicBezTo>
                    <a:cubicBezTo>
                      <a:pt x="f121" y="f161"/>
                      <a:pt x="f138" y="f109"/>
                      <a:pt x="f163" y="f114"/>
                    </a:cubicBezTo>
                    <a:cubicBezTo>
                      <a:pt x="f164" y="f114"/>
                      <a:pt x="f103" y="f114"/>
                      <a:pt x="f165" y="f114"/>
                    </a:cubicBezTo>
                    <a:cubicBezTo>
                      <a:pt x="f111" y="f161"/>
                      <a:pt x="f160" y="f166"/>
                      <a:pt x="f104" y="f163"/>
                    </a:cubicBezTo>
                    <a:cubicBezTo>
                      <a:pt x="f167" y="f98"/>
                      <a:pt x="f168" y="f85"/>
                      <a:pt x="f91" y="f9"/>
                    </a:cubicBezTo>
                    <a:cubicBezTo>
                      <a:pt x="f91" y="f9"/>
                      <a:pt x="f91" y="f9"/>
                      <a:pt x="f157" y="f11"/>
                    </a:cubicBezTo>
                    <a:cubicBezTo>
                      <a:pt x="f168" y="f134"/>
                      <a:pt x="f167" y="f13"/>
                      <a:pt x="f126" y="f134"/>
                    </a:cubicBezTo>
                    <a:cubicBezTo>
                      <a:pt x="f124" y="f9"/>
                      <a:pt x="f167" y="f125"/>
                      <a:pt x="f168" y="f15"/>
                    </a:cubicBezTo>
                    <a:cubicBezTo>
                      <a:pt x="f91" y="f22"/>
                      <a:pt x="f89" y="f23"/>
                      <a:pt x="f87" y="f44"/>
                    </a:cubicBezTo>
                    <a:cubicBezTo>
                      <a:pt x="f87" y="f40"/>
                      <a:pt x="f83" y="f42"/>
                      <a:pt x="f87" y="f55"/>
                    </a:cubicBezTo>
                    <a:cubicBezTo>
                      <a:pt x="f156" y="f59"/>
                      <a:pt x="f156" y="f61"/>
                      <a:pt x="f89" y="f67"/>
                    </a:cubicBezTo>
                    <a:cubicBezTo>
                      <a:pt x="f87" y="f169"/>
                      <a:pt x="f87" y="f170"/>
                      <a:pt x="f83" y="f171"/>
                    </a:cubicBezTo>
                    <a:cubicBezTo>
                      <a:pt x="f79" y="f154"/>
                      <a:pt x="f78" y="f5"/>
                      <a:pt x="f76" y="f155"/>
                    </a:cubicBezTo>
                    <a:cubicBezTo>
                      <a:pt x="f71" y="f153"/>
                      <a:pt x="f66" y="f171"/>
                      <a:pt x="f62" y="f170"/>
                    </a:cubicBezTo>
                    <a:cubicBezTo>
                      <a:pt x="f53" y="f152"/>
                      <a:pt x="f151" y="f152"/>
                      <a:pt x="f136" y="f63"/>
                    </a:cubicBezTo>
                    <a:cubicBezTo>
                      <a:pt x="f136" y="f63"/>
                      <a:pt x="f136" y="f73"/>
                      <a:pt x="f151" y="f61"/>
                    </a:cubicBezTo>
                    <a:cubicBezTo>
                      <a:pt x="f51" y="f61"/>
                      <a:pt x="f51" y="f60"/>
                      <a:pt x="f49" y="f74"/>
                    </a:cubicBezTo>
                    <a:cubicBezTo>
                      <a:pt x="f149" y="f73"/>
                      <a:pt x="f49" y="f61"/>
                      <a:pt x="f151" y="f69"/>
                    </a:cubicBezTo>
                    <a:cubicBezTo>
                      <a:pt x="f151" y="f65"/>
                      <a:pt x="f52" y="f172"/>
                      <a:pt x="f51" y="f172"/>
                    </a:cubicBezTo>
                    <a:cubicBezTo>
                      <a:pt x="f173" y="f172"/>
                      <a:pt x="f48" y="f67"/>
                      <a:pt x="f48" y="f69"/>
                    </a:cubicBezTo>
                    <a:cubicBezTo>
                      <a:pt x="f48" y="f61"/>
                      <a:pt x="f173" y="f73"/>
                      <a:pt x="f150" y="f60"/>
                    </a:cubicBezTo>
                    <a:cubicBezTo>
                      <a:pt x="f174" y="f148"/>
                      <a:pt x="f175" y="f58"/>
                      <a:pt x="f176" y="f74"/>
                    </a:cubicBezTo>
                    <a:cubicBezTo>
                      <a:pt x="f176" y="f60"/>
                      <a:pt x="f177" y="f74"/>
                      <a:pt x="f177" y="f74"/>
                    </a:cubicBezTo>
                    <a:cubicBezTo>
                      <a:pt x="f177" y="f148"/>
                      <a:pt x="f45" y="f148"/>
                      <a:pt x="f45" y="f74"/>
                    </a:cubicBezTo>
                    <a:cubicBezTo>
                      <a:pt x="f45" y="f74"/>
                      <a:pt x="f45" y="f60"/>
                      <a:pt x="f45" y="f60"/>
                    </a:cubicBezTo>
                    <a:cubicBezTo>
                      <a:pt x="f177" y="f73"/>
                      <a:pt x="f177" y="f73"/>
                      <a:pt x="f176" y="f73"/>
                    </a:cubicBezTo>
                    <a:cubicBezTo>
                      <a:pt x="f174" y="f74"/>
                      <a:pt x="f174" y="f60"/>
                      <a:pt x="f150" y="f63"/>
                    </a:cubicBezTo>
                    <a:cubicBezTo>
                      <a:pt x="f174" y="f67"/>
                      <a:pt x="f175" y="f65"/>
                      <a:pt x="f176" y="f63"/>
                    </a:cubicBezTo>
                    <a:cubicBezTo>
                      <a:pt x="f137" y="f69"/>
                      <a:pt x="f178" y="f73"/>
                      <a:pt x="f179" y="f73"/>
                    </a:cubicBezTo>
                    <a:cubicBezTo>
                      <a:pt x="f37" y="f73"/>
                      <a:pt x="f36" y="f73"/>
                      <a:pt x="f35" y="f60"/>
                    </a:cubicBezTo>
                    <a:cubicBezTo>
                      <a:pt x="f33" y="f58"/>
                      <a:pt x="f2" y="f61"/>
                      <a:pt x="f33" y="f60"/>
                    </a:cubicBezTo>
                    <a:cubicBezTo>
                      <a:pt x="f31" y="f74"/>
                      <a:pt x="f2" y="f59"/>
                      <a:pt x="f31" y="f58"/>
                    </a:cubicBezTo>
                    <a:cubicBezTo>
                      <a:pt x="f31" y="f59"/>
                      <a:pt x="f31" y="f74"/>
                      <a:pt x="f180" y="f60"/>
                    </a:cubicBezTo>
                    <a:cubicBezTo>
                      <a:pt x="f181" y="f148"/>
                      <a:pt x="f31" y="f58"/>
                      <a:pt x="f182" y="f147"/>
                    </a:cubicBezTo>
                    <a:cubicBezTo>
                      <a:pt x="f183" y="f58"/>
                      <a:pt x="f183" y="f73"/>
                      <a:pt x="f184" y="f60"/>
                    </a:cubicBezTo>
                    <a:cubicBezTo>
                      <a:pt x="f185" y="f148"/>
                      <a:pt x="f186" y="f147"/>
                      <a:pt x="f186" y="f55"/>
                    </a:cubicBezTo>
                    <a:cubicBezTo>
                      <a:pt x="f187" y="f58"/>
                      <a:pt x="f188" y="f58"/>
                      <a:pt x="f189" y="f42"/>
                    </a:cubicBezTo>
                    <a:cubicBezTo>
                      <a:pt x="f189" y="f42"/>
                      <a:pt x="f190" y="f42"/>
                      <a:pt x="f190" y="f42"/>
                    </a:cubicBezTo>
                    <a:cubicBezTo>
                      <a:pt x="f25" y="f147"/>
                      <a:pt x="f25" y="f42"/>
                      <a:pt x="f191" y="f44"/>
                    </a:cubicBezTo>
                    <a:cubicBezTo>
                      <a:pt x="f192" y="f44"/>
                      <a:pt x="f192" y="f44"/>
                      <a:pt x="f192" y="f32"/>
                    </a:cubicBezTo>
                    <a:cubicBezTo>
                      <a:pt x="f192" y="f44"/>
                      <a:pt x="f192" y="f44"/>
                      <a:pt x="f193" y="f40"/>
                    </a:cubicBezTo>
                    <a:cubicBezTo>
                      <a:pt x="f193" y="f40"/>
                      <a:pt x="f24" y="f40"/>
                      <a:pt x="f24" y="f40"/>
                    </a:cubicBezTo>
                    <a:cubicBezTo>
                      <a:pt x="f194" y="f34"/>
                      <a:pt x="f195" y="f30"/>
                      <a:pt x="f196" y="f30"/>
                    </a:cubicBezTo>
                    <a:cubicBezTo>
                      <a:pt x="f197" y="f23"/>
                      <a:pt x="f14" y="f26"/>
                      <a:pt x="f12" y="f81"/>
                    </a:cubicBezTo>
                    <a:cubicBezTo>
                      <a:pt x="f198" y="f23"/>
                      <a:pt x="f199" y="f50"/>
                      <a:pt x="f6" y="f50"/>
                    </a:cubicBezTo>
                    <a:cubicBezTo>
                      <a:pt x="f8" y="f26"/>
                      <a:pt x="f200" y="f81"/>
                      <a:pt x="f6" y="f22"/>
                    </a:cubicBezTo>
                    <a:cubicBezTo>
                      <a:pt x="f6" y="f19"/>
                      <a:pt x="f6" y="f125"/>
                      <a:pt x="f8" y="f9"/>
                    </a:cubicBezTo>
                    <a:close/>
                  </a:path>
                </a:pathLst>
              </a:custGeom>
              <a:solidFill>
                <a:srgbClr val="6C2E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Freeform 197">
                <a:extLst>
                  <a:ext uri="{FF2B5EF4-FFF2-40B4-BE49-F238E27FC236}">
                    <a16:creationId xmlns:a16="http://schemas.microsoft.com/office/drawing/2014/main" id="{6FF806B5-9F53-2431-8FD0-0ADFC63CA076}"/>
                  </a:ext>
                </a:extLst>
              </p:cNvPr>
              <p:cNvSpPr/>
              <p:nvPr/>
            </p:nvSpPr>
            <p:spPr>
              <a:xfrm>
                <a:off x="4983159" y="1973266"/>
                <a:ext cx="276221" cy="3873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3"/>
                  <a:gd name="f7" fmla="val 103"/>
                  <a:gd name="f8" fmla="val 52"/>
                  <a:gd name="f9" fmla="val 11"/>
                  <a:gd name="f10" fmla="val 9"/>
                  <a:gd name="f11" fmla="val 50"/>
                  <a:gd name="f12" fmla="val 8"/>
                  <a:gd name="f13" fmla="val 51"/>
                  <a:gd name="f14" fmla="val 7"/>
                  <a:gd name="f15" fmla="val 54"/>
                  <a:gd name="f16" fmla="val 53"/>
                  <a:gd name="f17" fmla="val 10"/>
                  <a:gd name="f18" fmla="val 56"/>
                  <a:gd name="f19" fmla="val 12"/>
                  <a:gd name="f20" fmla="val 57"/>
                  <a:gd name="f21" fmla="val 15"/>
                  <a:gd name="f22" fmla="val 18"/>
                  <a:gd name="f23" fmla="val 16"/>
                  <a:gd name="f24" fmla="val 58"/>
                  <a:gd name="f25" fmla="val 14"/>
                  <a:gd name="f26" fmla="val 60"/>
                  <a:gd name="f27" fmla="val 17"/>
                  <a:gd name="f28" fmla="val 62"/>
                  <a:gd name="f29" fmla="val 21"/>
                  <a:gd name="f30" fmla="val 64"/>
                  <a:gd name="f31" fmla="val 25"/>
                  <a:gd name="f32" fmla="val 66"/>
                  <a:gd name="f33" fmla="val 29"/>
                  <a:gd name="f34" fmla="val 67"/>
                  <a:gd name="f35" fmla="val 32"/>
                  <a:gd name="f36" fmla="val 69"/>
                  <a:gd name="f37" fmla="val 34"/>
                  <a:gd name="f38" fmla="val 71"/>
                  <a:gd name="f39" fmla="val 37"/>
                  <a:gd name="f40" fmla="val 72"/>
                  <a:gd name="f41" fmla="val 39"/>
                  <a:gd name="f42" fmla="val 40"/>
                  <a:gd name="f43" fmla="val 42"/>
                  <a:gd name="f44" fmla="val 44"/>
                  <a:gd name="f45" fmla="val 43"/>
                  <a:gd name="f46" fmla="val 45"/>
                  <a:gd name="f47" fmla="val 48"/>
                  <a:gd name="f48" fmla="val 61"/>
                  <a:gd name="f49" fmla="val 49"/>
                  <a:gd name="f50" fmla="val 55"/>
                  <a:gd name="f51" fmla="val 65"/>
                  <a:gd name="f52" fmla="val 38"/>
                  <a:gd name="f53" fmla="val 74"/>
                  <a:gd name="f54" fmla="val 33"/>
                  <a:gd name="f55" fmla="val 78"/>
                  <a:gd name="f56" fmla="val 81"/>
                  <a:gd name="f57" fmla="val 82"/>
                  <a:gd name="f58" fmla="val 36"/>
                  <a:gd name="f59" fmla="val 83"/>
                  <a:gd name="f60" fmla="val 84"/>
                  <a:gd name="f61" fmla="val 85"/>
                  <a:gd name="f62" fmla="val 30"/>
                  <a:gd name="f63" fmla="val 27"/>
                  <a:gd name="f64" fmla="val 26"/>
                  <a:gd name="f65" fmla="val 87"/>
                  <a:gd name="f66" fmla="val 88"/>
                  <a:gd name="f67" fmla="val 24"/>
                  <a:gd name="f68" fmla="val 22"/>
                  <a:gd name="f69" fmla="val 86"/>
                  <a:gd name="f70" fmla="val 89"/>
                  <a:gd name="f71" fmla="val 23"/>
                  <a:gd name="f72" fmla="val 91"/>
                  <a:gd name="f73" fmla="val 92"/>
                  <a:gd name="f74" fmla="val 94"/>
                  <a:gd name="f75" fmla="val 96"/>
                  <a:gd name="f76" fmla="val 19"/>
                  <a:gd name="f77" fmla="val 97"/>
                  <a:gd name="f78" fmla="val 98"/>
                  <a:gd name="f79" fmla="val 20"/>
                  <a:gd name="f80" fmla="val 100"/>
                  <a:gd name="f81" fmla="val 101"/>
                  <a:gd name="f82" fmla="val 102"/>
                  <a:gd name="f83" fmla="val 99"/>
                  <a:gd name="f84" fmla="val 13"/>
                  <a:gd name="f85" fmla="val 6"/>
                  <a:gd name="f86" fmla="val 95"/>
                  <a:gd name="f87" fmla="val 5"/>
                  <a:gd name="f88" fmla="val 90"/>
                  <a:gd name="f89" fmla="val 79"/>
                  <a:gd name="f90" fmla="val 4"/>
                  <a:gd name="f91" fmla="val 2"/>
                  <a:gd name="f92" fmla="val 76"/>
                  <a:gd name="f93" fmla="val 68"/>
                  <a:gd name="f94" fmla="val 1"/>
                  <a:gd name="f95" fmla="val 3"/>
                  <a:gd name="f96" fmla="val 70"/>
                  <a:gd name="f97" fmla="val 75"/>
                  <a:gd name="f98" fmla="val 63"/>
                  <a:gd name="f99" fmla="val 77"/>
                  <a:gd name="f100" fmla="val 28"/>
                  <a:gd name="f101" fmla="val 47"/>
                  <a:gd name="f102" fmla="val 46"/>
                  <a:gd name="f103" fmla="val 41"/>
                  <a:gd name="f104" fmla="val 31"/>
                  <a:gd name="f105" fmla="val 35"/>
                  <a:gd name="f106" fmla="val 59"/>
                  <a:gd name="f107" fmla="+- 0 0 -90"/>
                  <a:gd name="f108" fmla="*/ f3 1 73"/>
                  <a:gd name="f109" fmla="*/ f4 1 103"/>
                  <a:gd name="f110" fmla="val f5"/>
                  <a:gd name="f111" fmla="val f6"/>
                  <a:gd name="f112" fmla="val f7"/>
                  <a:gd name="f113" fmla="*/ f107 f0 1"/>
                  <a:gd name="f114" fmla="+- f112 0 f110"/>
                  <a:gd name="f115" fmla="+- f111 0 f110"/>
                  <a:gd name="f116" fmla="*/ f113 1 f2"/>
                  <a:gd name="f117" fmla="*/ f115 1 73"/>
                  <a:gd name="f118" fmla="*/ f114 1 103"/>
                  <a:gd name="f119" fmla="*/ 51 f115 1"/>
                  <a:gd name="f120" fmla="*/ 7 f114 1"/>
                  <a:gd name="f121" fmla="*/ 57 f115 1"/>
                  <a:gd name="f122" fmla="*/ 18 f114 1"/>
                  <a:gd name="f123" fmla="*/ 60 f115 1"/>
                  <a:gd name="f124" fmla="*/ 17 f114 1"/>
                  <a:gd name="f125" fmla="*/ 71 f115 1"/>
                  <a:gd name="f126" fmla="*/ 37 f114 1"/>
                  <a:gd name="f127" fmla="*/ 64 f115 1"/>
                  <a:gd name="f128" fmla="*/ 43 f114 1"/>
                  <a:gd name="f129" fmla="*/ 56 f115 1"/>
                  <a:gd name="f130" fmla="*/ 49 f114 1"/>
                  <a:gd name="f131" fmla="*/ 40 f115 1"/>
                  <a:gd name="f132" fmla="*/ 69 f114 1"/>
                  <a:gd name="f133" fmla="*/ 36 f115 1"/>
                  <a:gd name="f134" fmla="*/ 81 f114 1"/>
                  <a:gd name="f135" fmla="*/ 32 f115 1"/>
                  <a:gd name="f136" fmla="*/ 85 f114 1"/>
                  <a:gd name="f137" fmla="*/ 25 f115 1"/>
                  <a:gd name="f138" fmla="*/ 88 f114 1"/>
                  <a:gd name="f139" fmla="*/ 23 f115 1"/>
                  <a:gd name="f140" fmla="*/ 92 f114 1"/>
                  <a:gd name="f141" fmla="*/ 18 f115 1"/>
                  <a:gd name="f142" fmla="*/ 98 f114 1"/>
                  <a:gd name="f143" fmla="*/ 15 f115 1"/>
                  <a:gd name="f144" fmla="*/ 100 f114 1"/>
                  <a:gd name="f145" fmla="*/ 10 f115 1"/>
                  <a:gd name="f146" fmla="*/ 6 f115 1"/>
                  <a:gd name="f147" fmla="*/ 91 f114 1"/>
                  <a:gd name="f148" fmla="*/ 82 f114 1"/>
                  <a:gd name="f149" fmla="*/ 0 f115 1"/>
                  <a:gd name="f150" fmla="*/ 68 f114 1"/>
                  <a:gd name="f151" fmla="*/ 16 f115 1"/>
                  <a:gd name="f152" fmla="*/ 83 f114 1"/>
                  <a:gd name="f153" fmla="*/ 11 f115 1"/>
                  <a:gd name="f154" fmla="*/ 75 f114 1"/>
                  <a:gd name="f155" fmla="*/ 14 f115 1"/>
                  <a:gd name="f156" fmla="*/ 63 f114 1"/>
                  <a:gd name="f157" fmla="*/ 17 f115 1"/>
                  <a:gd name="f158" fmla="*/ 28 f115 1"/>
                  <a:gd name="f159" fmla="*/ 78 f114 1"/>
                  <a:gd name="f160" fmla="*/ 13 f115 1"/>
                  <a:gd name="f161" fmla="*/ 56 f114 1"/>
                  <a:gd name="f162" fmla="*/ 5 f115 1"/>
                  <a:gd name="f163" fmla="*/ 44 f114 1"/>
                  <a:gd name="f164" fmla="*/ 54 f114 1"/>
                  <a:gd name="f165" fmla="*/ 12 f115 1"/>
                  <a:gd name="f166" fmla="*/ 39 f114 1"/>
                  <a:gd name="f167" fmla="*/ 29 f115 1"/>
                  <a:gd name="f168" fmla="*/ 48 f114 1"/>
                  <a:gd name="f169" fmla="*/ 31 f115 1"/>
                  <a:gd name="f170" fmla="*/ 35 f115 1"/>
                  <a:gd name="f171" fmla="*/ 46 f114 1"/>
                  <a:gd name="f172" fmla="*/ 36 f114 1"/>
                  <a:gd name="f173" fmla="*/ 33 f114 1"/>
                  <a:gd name="f174" fmla="*/ 30 f114 1"/>
                  <a:gd name="f175" fmla="*/ 26 f114 1"/>
                  <a:gd name="f176" fmla="*/ 42 f115 1"/>
                  <a:gd name="f177" fmla="*/ 16 f114 1"/>
                  <a:gd name="f178" fmla="*/ 34 f115 1"/>
                  <a:gd name="f179" fmla="*/ 45 f115 1"/>
                  <a:gd name="f180" fmla="*/ 31 f114 1"/>
                  <a:gd name="f181" fmla="*/ 49 f115 1"/>
                  <a:gd name="f182" fmla="*/ 29 f114 1"/>
                  <a:gd name="f183" fmla="*/ 44 f115 1"/>
                  <a:gd name="f184" fmla="*/ 11 f114 1"/>
                  <a:gd name="f185" fmla="*/ 9 f114 1"/>
                  <a:gd name="f186" fmla="*/ 52 f115 1"/>
                  <a:gd name="f187" fmla="+- f116 0 f1"/>
                  <a:gd name="f188" fmla="*/ f119 1 73"/>
                  <a:gd name="f189" fmla="*/ f120 1 103"/>
                  <a:gd name="f190" fmla="*/ f121 1 73"/>
                  <a:gd name="f191" fmla="*/ f122 1 103"/>
                  <a:gd name="f192" fmla="*/ f123 1 73"/>
                  <a:gd name="f193" fmla="*/ f124 1 103"/>
                  <a:gd name="f194" fmla="*/ f125 1 73"/>
                  <a:gd name="f195" fmla="*/ f126 1 103"/>
                  <a:gd name="f196" fmla="*/ f127 1 73"/>
                  <a:gd name="f197" fmla="*/ f128 1 103"/>
                  <a:gd name="f198" fmla="*/ f129 1 73"/>
                  <a:gd name="f199" fmla="*/ f130 1 103"/>
                  <a:gd name="f200" fmla="*/ f131 1 73"/>
                  <a:gd name="f201" fmla="*/ f132 1 103"/>
                  <a:gd name="f202" fmla="*/ f133 1 73"/>
                  <a:gd name="f203" fmla="*/ f134 1 103"/>
                  <a:gd name="f204" fmla="*/ f135 1 73"/>
                  <a:gd name="f205" fmla="*/ f136 1 103"/>
                  <a:gd name="f206" fmla="*/ f137 1 73"/>
                  <a:gd name="f207" fmla="*/ f138 1 103"/>
                  <a:gd name="f208" fmla="*/ f139 1 73"/>
                  <a:gd name="f209" fmla="*/ f140 1 103"/>
                  <a:gd name="f210" fmla="*/ f141 1 73"/>
                  <a:gd name="f211" fmla="*/ f142 1 103"/>
                  <a:gd name="f212" fmla="*/ f143 1 73"/>
                  <a:gd name="f213" fmla="*/ f144 1 103"/>
                  <a:gd name="f214" fmla="*/ f145 1 73"/>
                  <a:gd name="f215" fmla="*/ f146 1 73"/>
                  <a:gd name="f216" fmla="*/ f147 1 103"/>
                  <a:gd name="f217" fmla="*/ f148 1 103"/>
                  <a:gd name="f218" fmla="*/ f149 1 73"/>
                  <a:gd name="f219" fmla="*/ f150 1 103"/>
                  <a:gd name="f220" fmla="*/ f151 1 73"/>
                  <a:gd name="f221" fmla="*/ f152 1 103"/>
                  <a:gd name="f222" fmla="*/ f153 1 73"/>
                  <a:gd name="f223" fmla="*/ f154 1 103"/>
                  <a:gd name="f224" fmla="*/ f155 1 73"/>
                  <a:gd name="f225" fmla="*/ f156 1 103"/>
                  <a:gd name="f226" fmla="*/ f157 1 73"/>
                  <a:gd name="f227" fmla="*/ f158 1 73"/>
                  <a:gd name="f228" fmla="*/ f159 1 103"/>
                  <a:gd name="f229" fmla="*/ f160 1 73"/>
                  <a:gd name="f230" fmla="*/ f161 1 103"/>
                  <a:gd name="f231" fmla="*/ f162 1 73"/>
                  <a:gd name="f232" fmla="*/ f163 1 103"/>
                  <a:gd name="f233" fmla="*/ f164 1 103"/>
                  <a:gd name="f234" fmla="*/ f165 1 73"/>
                  <a:gd name="f235" fmla="*/ f166 1 103"/>
                  <a:gd name="f236" fmla="*/ f167 1 73"/>
                  <a:gd name="f237" fmla="*/ f168 1 103"/>
                  <a:gd name="f238" fmla="*/ f169 1 73"/>
                  <a:gd name="f239" fmla="*/ f170 1 73"/>
                  <a:gd name="f240" fmla="*/ f171 1 103"/>
                  <a:gd name="f241" fmla="*/ f172 1 103"/>
                  <a:gd name="f242" fmla="*/ f173 1 103"/>
                  <a:gd name="f243" fmla="*/ f174 1 103"/>
                  <a:gd name="f244" fmla="*/ f175 1 103"/>
                  <a:gd name="f245" fmla="*/ f176 1 73"/>
                  <a:gd name="f246" fmla="*/ f177 1 103"/>
                  <a:gd name="f247" fmla="*/ f178 1 73"/>
                  <a:gd name="f248" fmla="*/ f179 1 73"/>
                  <a:gd name="f249" fmla="*/ f180 1 103"/>
                  <a:gd name="f250" fmla="*/ f181 1 73"/>
                  <a:gd name="f251" fmla="*/ f182 1 103"/>
                  <a:gd name="f252" fmla="*/ f183 1 73"/>
                  <a:gd name="f253" fmla="*/ f184 1 103"/>
                  <a:gd name="f254" fmla="*/ f185 1 103"/>
                  <a:gd name="f255" fmla="*/ f186 1 73"/>
                  <a:gd name="f256" fmla="*/ 0 1 f117"/>
                  <a:gd name="f257" fmla="*/ f111 1 f117"/>
                  <a:gd name="f258" fmla="*/ 0 1 f118"/>
                  <a:gd name="f259" fmla="*/ f112 1 f118"/>
                  <a:gd name="f260" fmla="*/ f188 1 f117"/>
                  <a:gd name="f261" fmla="*/ f189 1 f118"/>
                  <a:gd name="f262" fmla="*/ f190 1 f117"/>
                  <a:gd name="f263" fmla="*/ f191 1 f118"/>
                  <a:gd name="f264" fmla="*/ f192 1 f117"/>
                  <a:gd name="f265" fmla="*/ f193 1 f118"/>
                  <a:gd name="f266" fmla="*/ f194 1 f117"/>
                  <a:gd name="f267" fmla="*/ f195 1 f118"/>
                  <a:gd name="f268" fmla="*/ f196 1 f117"/>
                  <a:gd name="f269" fmla="*/ f197 1 f118"/>
                  <a:gd name="f270" fmla="*/ f198 1 f117"/>
                  <a:gd name="f271" fmla="*/ f199 1 f118"/>
                  <a:gd name="f272" fmla="*/ f200 1 f117"/>
                  <a:gd name="f273" fmla="*/ f201 1 f118"/>
                  <a:gd name="f274" fmla="*/ f202 1 f117"/>
                  <a:gd name="f275" fmla="*/ f203 1 f118"/>
                  <a:gd name="f276" fmla="*/ f204 1 f117"/>
                  <a:gd name="f277" fmla="*/ f205 1 f118"/>
                  <a:gd name="f278" fmla="*/ f206 1 f117"/>
                  <a:gd name="f279" fmla="*/ f207 1 f118"/>
                  <a:gd name="f280" fmla="*/ f208 1 f117"/>
                  <a:gd name="f281" fmla="*/ f209 1 f118"/>
                  <a:gd name="f282" fmla="*/ f210 1 f117"/>
                  <a:gd name="f283" fmla="*/ f211 1 f118"/>
                  <a:gd name="f284" fmla="*/ f212 1 f117"/>
                  <a:gd name="f285" fmla="*/ f213 1 f118"/>
                  <a:gd name="f286" fmla="*/ f214 1 f117"/>
                  <a:gd name="f287" fmla="*/ f215 1 f117"/>
                  <a:gd name="f288" fmla="*/ f216 1 f118"/>
                  <a:gd name="f289" fmla="*/ f217 1 f118"/>
                  <a:gd name="f290" fmla="*/ f218 1 f117"/>
                  <a:gd name="f291" fmla="*/ f219 1 f118"/>
                  <a:gd name="f292" fmla="*/ f220 1 f117"/>
                  <a:gd name="f293" fmla="*/ f221 1 f118"/>
                  <a:gd name="f294" fmla="*/ f222 1 f117"/>
                  <a:gd name="f295" fmla="*/ f223 1 f118"/>
                  <a:gd name="f296" fmla="*/ f224 1 f117"/>
                  <a:gd name="f297" fmla="*/ f225 1 f118"/>
                  <a:gd name="f298" fmla="*/ f226 1 f117"/>
                  <a:gd name="f299" fmla="*/ f227 1 f117"/>
                  <a:gd name="f300" fmla="*/ f228 1 f118"/>
                  <a:gd name="f301" fmla="*/ f229 1 f117"/>
                  <a:gd name="f302" fmla="*/ f230 1 f118"/>
                  <a:gd name="f303" fmla="*/ f231 1 f117"/>
                  <a:gd name="f304" fmla="*/ f232 1 f118"/>
                  <a:gd name="f305" fmla="*/ f233 1 f118"/>
                  <a:gd name="f306" fmla="*/ f234 1 f117"/>
                  <a:gd name="f307" fmla="*/ f235 1 f118"/>
                  <a:gd name="f308" fmla="*/ f236 1 f117"/>
                  <a:gd name="f309" fmla="*/ f237 1 f118"/>
                  <a:gd name="f310" fmla="*/ f238 1 f117"/>
                  <a:gd name="f311" fmla="*/ f239 1 f117"/>
                  <a:gd name="f312" fmla="*/ f240 1 f118"/>
                  <a:gd name="f313" fmla="*/ f241 1 f118"/>
                  <a:gd name="f314" fmla="*/ f242 1 f118"/>
                  <a:gd name="f315" fmla="*/ f243 1 f118"/>
                  <a:gd name="f316" fmla="*/ f244 1 f118"/>
                  <a:gd name="f317" fmla="*/ f245 1 f117"/>
                  <a:gd name="f318" fmla="*/ f246 1 f118"/>
                  <a:gd name="f319" fmla="*/ f247 1 f117"/>
                  <a:gd name="f320" fmla="*/ f248 1 f117"/>
                  <a:gd name="f321" fmla="*/ f249 1 f118"/>
                  <a:gd name="f322" fmla="*/ f250 1 f117"/>
                  <a:gd name="f323" fmla="*/ f251 1 f118"/>
                  <a:gd name="f324" fmla="*/ f252 1 f117"/>
                  <a:gd name="f325" fmla="*/ f253 1 f118"/>
                  <a:gd name="f326" fmla="*/ f254 1 f118"/>
                  <a:gd name="f327" fmla="*/ f255 1 f117"/>
                  <a:gd name="f328" fmla="*/ f256 f108 1"/>
                  <a:gd name="f329" fmla="*/ f257 f108 1"/>
                  <a:gd name="f330" fmla="*/ f259 f109 1"/>
                  <a:gd name="f331" fmla="*/ f258 f109 1"/>
                  <a:gd name="f332" fmla="*/ f260 f108 1"/>
                  <a:gd name="f333" fmla="*/ f261 f109 1"/>
                  <a:gd name="f334" fmla="*/ f262 f108 1"/>
                  <a:gd name="f335" fmla="*/ f263 f109 1"/>
                  <a:gd name="f336" fmla="*/ f264 f108 1"/>
                  <a:gd name="f337" fmla="*/ f265 f109 1"/>
                  <a:gd name="f338" fmla="*/ f266 f108 1"/>
                  <a:gd name="f339" fmla="*/ f267 f109 1"/>
                  <a:gd name="f340" fmla="*/ f268 f108 1"/>
                  <a:gd name="f341" fmla="*/ f269 f109 1"/>
                  <a:gd name="f342" fmla="*/ f270 f108 1"/>
                  <a:gd name="f343" fmla="*/ f271 f109 1"/>
                  <a:gd name="f344" fmla="*/ f272 f108 1"/>
                  <a:gd name="f345" fmla="*/ f273 f109 1"/>
                  <a:gd name="f346" fmla="*/ f274 f108 1"/>
                  <a:gd name="f347" fmla="*/ f275 f109 1"/>
                  <a:gd name="f348" fmla="*/ f276 f108 1"/>
                  <a:gd name="f349" fmla="*/ f277 f109 1"/>
                  <a:gd name="f350" fmla="*/ f278 f108 1"/>
                  <a:gd name="f351" fmla="*/ f279 f109 1"/>
                  <a:gd name="f352" fmla="*/ f280 f108 1"/>
                  <a:gd name="f353" fmla="*/ f281 f109 1"/>
                  <a:gd name="f354" fmla="*/ f282 f108 1"/>
                  <a:gd name="f355" fmla="*/ f283 f109 1"/>
                  <a:gd name="f356" fmla="*/ f284 f108 1"/>
                  <a:gd name="f357" fmla="*/ f285 f109 1"/>
                  <a:gd name="f358" fmla="*/ f286 f108 1"/>
                  <a:gd name="f359" fmla="*/ f287 f108 1"/>
                  <a:gd name="f360" fmla="*/ f288 f109 1"/>
                  <a:gd name="f361" fmla="*/ f289 f109 1"/>
                  <a:gd name="f362" fmla="*/ f290 f108 1"/>
                  <a:gd name="f363" fmla="*/ f291 f109 1"/>
                  <a:gd name="f364" fmla="*/ f292 f108 1"/>
                  <a:gd name="f365" fmla="*/ f293 f109 1"/>
                  <a:gd name="f366" fmla="*/ f294 f108 1"/>
                  <a:gd name="f367" fmla="*/ f295 f109 1"/>
                  <a:gd name="f368" fmla="*/ f296 f108 1"/>
                  <a:gd name="f369" fmla="*/ f297 f109 1"/>
                  <a:gd name="f370" fmla="*/ f298 f108 1"/>
                  <a:gd name="f371" fmla="*/ f299 f108 1"/>
                  <a:gd name="f372" fmla="*/ f300 f109 1"/>
                  <a:gd name="f373" fmla="*/ f301 f108 1"/>
                  <a:gd name="f374" fmla="*/ f302 f109 1"/>
                  <a:gd name="f375" fmla="*/ f303 f108 1"/>
                  <a:gd name="f376" fmla="*/ f304 f109 1"/>
                  <a:gd name="f377" fmla="*/ f305 f109 1"/>
                  <a:gd name="f378" fmla="*/ f306 f108 1"/>
                  <a:gd name="f379" fmla="*/ f307 f109 1"/>
                  <a:gd name="f380" fmla="*/ f308 f108 1"/>
                  <a:gd name="f381" fmla="*/ f309 f109 1"/>
                  <a:gd name="f382" fmla="*/ f310 f108 1"/>
                  <a:gd name="f383" fmla="*/ f311 f108 1"/>
                  <a:gd name="f384" fmla="*/ f312 f109 1"/>
                  <a:gd name="f385" fmla="*/ f313 f109 1"/>
                  <a:gd name="f386" fmla="*/ f314 f109 1"/>
                  <a:gd name="f387" fmla="*/ f315 f109 1"/>
                  <a:gd name="f388" fmla="*/ f316 f109 1"/>
                  <a:gd name="f389" fmla="*/ f317 f108 1"/>
                  <a:gd name="f390" fmla="*/ f318 f109 1"/>
                  <a:gd name="f391" fmla="*/ f319 f108 1"/>
                  <a:gd name="f392" fmla="*/ f320 f108 1"/>
                  <a:gd name="f393" fmla="*/ f321 f109 1"/>
                  <a:gd name="f394" fmla="*/ f322 f108 1"/>
                  <a:gd name="f395" fmla="*/ f323 f109 1"/>
                  <a:gd name="f396" fmla="*/ f324 f108 1"/>
                  <a:gd name="f397" fmla="*/ f325 f109 1"/>
                  <a:gd name="f398" fmla="*/ f326 f109 1"/>
                  <a:gd name="f399" fmla="*/ f327 f10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87">
                    <a:pos x="f332" y="f333"/>
                  </a:cxn>
                  <a:cxn ang="f187">
                    <a:pos x="f334" y="f335"/>
                  </a:cxn>
                  <a:cxn ang="f187">
                    <a:pos x="f336" y="f337"/>
                  </a:cxn>
                  <a:cxn ang="f187">
                    <a:pos x="f338" y="f339"/>
                  </a:cxn>
                  <a:cxn ang="f187">
                    <a:pos x="f340" y="f341"/>
                  </a:cxn>
                  <a:cxn ang="f187">
                    <a:pos x="f342" y="f343"/>
                  </a:cxn>
                  <a:cxn ang="f187">
                    <a:pos x="f344" y="f345"/>
                  </a:cxn>
                  <a:cxn ang="f187">
                    <a:pos x="f346" y="f347"/>
                  </a:cxn>
                  <a:cxn ang="f187">
                    <a:pos x="f348" y="f349"/>
                  </a:cxn>
                  <a:cxn ang="f187">
                    <a:pos x="f350" y="f351"/>
                  </a:cxn>
                  <a:cxn ang="f187">
                    <a:pos x="f352" y="f353"/>
                  </a:cxn>
                  <a:cxn ang="f187">
                    <a:pos x="f354" y="f355"/>
                  </a:cxn>
                  <a:cxn ang="f187">
                    <a:pos x="f356" y="f357"/>
                  </a:cxn>
                  <a:cxn ang="f187">
                    <a:pos x="f358" y="f355"/>
                  </a:cxn>
                  <a:cxn ang="f187">
                    <a:pos x="f359" y="f360"/>
                  </a:cxn>
                  <a:cxn ang="f187">
                    <a:pos x="f359" y="f361"/>
                  </a:cxn>
                  <a:cxn ang="f187">
                    <a:pos x="f362" y="f363"/>
                  </a:cxn>
                  <a:cxn ang="f187">
                    <a:pos x="f364" y="f365"/>
                  </a:cxn>
                  <a:cxn ang="f187">
                    <a:pos x="f366" y="f345"/>
                  </a:cxn>
                  <a:cxn ang="f187">
                    <a:pos x="f354" y="f367"/>
                  </a:cxn>
                  <a:cxn ang="f187">
                    <a:pos x="f368" y="f369"/>
                  </a:cxn>
                  <a:cxn ang="f187">
                    <a:pos x="f370" y="f369"/>
                  </a:cxn>
                  <a:cxn ang="f187">
                    <a:pos x="f371" y="f372"/>
                  </a:cxn>
                  <a:cxn ang="f187">
                    <a:pos x="f371" y="f372"/>
                  </a:cxn>
                  <a:cxn ang="f187">
                    <a:pos x="f373" y="f374"/>
                  </a:cxn>
                  <a:cxn ang="f187">
                    <a:pos x="f375" y="f376"/>
                  </a:cxn>
                  <a:cxn ang="f187">
                    <a:pos x="f370" y="f377"/>
                  </a:cxn>
                  <a:cxn ang="f187">
                    <a:pos x="f358" y="f341"/>
                  </a:cxn>
                  <a:cxn ang="f187">
                    <a:pos x="f378" y="f379"/>
                  </a:cxn>
                  <a:cxn ang="f187">
                    <a:pos x="f371" y="f377"/>
                  </a:cxn>
                  <a:cxn ang="f187">
                    <a:pos x="f380" y="f381"/>
                  </a:cxn>
                  <a:cxn ang="f187">
                    <a:pos x="f382" y="f343"/>
                  </a:cxn>
                  <a:cxn ang="f187">
                    <a:pos x="f383" y="f384"/>
                  </a:cxn>
                  <a:cxn ang="f187">
                    <a:pos x="f371" y="f385"/>
                  </a:cxn>
                  <a:cxn ang="f187">
                    <a:pos x="f382" y="f386"/>
                  </a:cxn>
                  <a:cxn ang="f187">
                    <a:pos x="f348" y="f387"/>
                  </a:cxn>
                  <a:cxn ang="f187">
                    <a:pos x="f383" y="f388"/>
                  </a:cxn>
                  <a:cxn ang="f187">
                    <a:pos x="f389" y="f385"/>
                  </a:cxn>
                  <a:cxn ang="f187">
                    <a:pos x="f382" y="f390"/>
                  </a:cxn>
                  <a:cxn ang="f187">
                    <a:pos x="f391" y="f335"/>
                  </a:cxn>
                  <a:cxn ang="f187">
                    <a:pos x="f392" y="f393"/>
                  </a:cxn>
                  <a:cxn ang="f187">
                    <a:pos x="f394" y="f395"/>
                  </a:cxn>
                  <a:cxn ang="f187">
                    <a:pos x="f396" y="f397"/>
                  </a:cxn>
                  <a:cxn ang="f187">
                    <a:pos x="f392" y="f398"/>
                  </a:cxn>
                  <a:cxn ang="f187">
                    <a:pos x="f336" y="f386"/>
                  </a:cxn>
                  <a:cxn ang="f187">
                    <a:pos x="f399" y="f397"/>
                  </a:cxn>
                </a:cxnLst>
                <a:rect l="f328" t="f331" r="f329" b="f330"/>
                <a:pathLst>
                  <a:path w="73" h="103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4"/>
                      <a:pt x="f16" y="f17"/>
                      <a:pt x="f15" y="f9"/>
                    </a:cubicBezTo>
                    <a:cubicBezTo>
                      <a:pt x="f18" y="f19"/>
                      <a:pt x="f20" y="f21"/>
                      <a:pt x="f20" y="f22"/>
                    </a:cubicBezTo>
                    <a:cubicBezTo>
                      <a:pt x="f20" y="f23"/>
                      <a:pt x="f18" y="f21"/>
                      <a:pt x="f24" y="f25"/>
                    </a:cubicBezTo>
                    <a:cubicBezTo>
                      <a:pt x="f26" y="f25"/>
                      <a:pt x="f26" y="f21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6" y="f42"/>
                      <a:pt x="f38" y="f43"/>
                    </a:cubicBezTo>
                    <a:cubicBezTo>
                      <a:pt x="f36" y="f43"/>
                      <a:pt x="f34" y="f44"/>
                      <a:pt x="f30" y="f45"/>
                    </a:cubicBezTo>
                    <a:cubicBezTo>
                      <a:pt x="f28" y="f45"/>
                      <a:pt x="f30" y="f44"/>
                      <a:pt x="f30" y="f46"/>
                    </a:cubicBezTo>
                    <a:cubicBezTo>
                      <a:pt x="f30" y="f47"/>
                      <a:pt x="f48" y="f11"/>
                      <a:pt x="f18" y="f49"/>
                    </a:cubicBezTo>
                    <a:cubicBezTo>
                      <a:pt x="f48" y="f15"/>
                      <a:pt x="f50" y="f50"/>
                      <a:pt x="f16" y="f20"/>
                    </a:cubicBezTo>
                    <a:cubicBezTo>
                      <a:pt x="f11" y="f28"/>
                      <a:pt x="f44" y="f51"/>
                      <a:pt x="f42" y="f36"/>
                    </a:cubicBezTo>
                    <a:cubicBezTo>
                      <a:pt x="f52" y="f40"/>
                      <a:pt x="f37" y="f53"/>
                      <a:pt x="f54" y="f55"/>
                    </a:cubicBezTo>
                    <a:cubicBezTo>
                      <a:pt x="f35" y="f56"/>
                      <a:pt x="f54" y="f57"/>
                      <a:pt x="f58" y="f56"/>
                    </a:cubicBezTo>
                    <a:cubicBezTo>
                      <a:pt x="f58" y="f59"/>
                      <a:pt x="f52" y="f59"/>
                      <a:pt x="f39" y="f60"/>
                    </a:cubicBezTo>
                    <a:cubicBezTo>
                      <a:pt x="f58" y="f61"/>
                      <a:pt x="f37" y="f61"/>
                      <a:pt x="f35" y="f61"/>
                    </a:cubicBezTo>
                    <a:cubicBezTo>
                      <a:pt x="f62" y="f61"/>
                      <a:pt x="f63" y="f61"/>
                      <a:pt x="f64" y="f65"/>
                    </a:cubicBezTo>
                    <a:cubicBezTo>
                      <a:pt x="f64" y="f66"/>
                      <a:pt x="f31" y="f66"/>
                      <a:pt x="f31" y="f66"/>
                    </a:cubicBezTo>
                    <a:cubicBezTo>
                      <a:pt x="f67" y="f65"/>
                      <a:pt x="f68" y="f69"/>
                      <a:pt x="f68" y="f66"/>
                    </a:cubicBezTo>
                    <a:cubicBezTo>
                      <a:pt x="f29" y="f70"/>
                      <a:pt x="f71" y="f72"/>
                      <a:pt x="f71" y="f73"/>
                    </a:cubicBezTo>
                    <a:cubicBezTo>
                      <a:pt x="f71" y="f74"/>
                      <a:pt x="f68" y="f75"/>
                      <a:pt x="f76" y="f75"/>
                    </a:cubicBezTo>
                    <a:cubicBezTo>
                      <a:pt x="f27" y="f75"/>
                      <a:pt x="f27" y="f77"/>
                      <a:pt x="f22" y="f78"/>
                    </a:cubicBezTo>
                    <a:cubicBezTo>
                      <a:pt x="f79" y="f80"/>
                      <a:pt x="f22" y="f81"/>
                      <a:pt x="f27" y="f82"/>
                    </a:cubicBezTo>
                    <a:cubicBezTo>
                      <a:pt x="f21" y="f7"/>
                      <a:pt x="f21" y="f81"/>
                      <a:pt x="f21" y="f80"/>
                    </a:cubicBezTo>
                    <a:cubicBezTo>
                      <a:pt x="f25" y="f83"/>
                      <a:pt x="f84" y="f77"/>
                      <a:pt x="f19" y="f75"/>
                    </a:cubicBezTo>
                    <a:cubicBezTo>
                      <a:pt x="f9" y="f75"/>
                      <a:pt x="f19" y="f83"/>
                      <a:pt x="f17" y="f78"/>
                    </a:cubicBezTo>
                    <a:cubicBezTo>
                      <a:pt x="f10" y="f78"/>
                      <a:pt x="f12" y="f78"/>
                      <a:pt x="f12" y="f77"/>
                    </a:cubicBezTo>
                    <a:cubicBezTo>
                      <a:pt x="f85" y="f86"/>
                      <a:pt x="f87" y="f74"/>
                      <a:pt x="f85" y="f72"/>
                    </a:cubicBezTo>
                    <a:cubicBezTo>
                      <a:pt x="f12" y="f66"/>
                      <a:pt x="f17" y="f88"/>
                      <a:pt x="f19" y="f88"/>
                    </a:cubicBezTo>
                    <a:cubicBezTo>
                      <a:pt x="f17" y="f65"/>
                      <a:pt x="f14" y="f61"/>
                      <a:pt x="f85" y="f57"/>
                    </a:cubicBezTo>
                    <a:cubicBezTo>
                      <a:pt x="f85" y="f89"/>
                      <a:pt x="f90" y="f55"/>
                      <a:pt x="f91" y="f92"/>
                    </a:cubicBezTo>
                    <a:cubicBezTo>
                      <a:pt x="f5" y="f53"/>
                      <a:pt x="f5" y="f38"/>
                      <a:pt x="f5" y="f93"/>
                    </a:cubicBezTo>
                    <a:cubicBezTo>
                      <a:pt x="f5" y="f32"/>
                      <a:pt x="f94" y="f32"/>
                      <a:pt x="f95" y="f34"/>
                    </a:cubicBezTo>
                    <a:cubicBezTo>
                      <a:pt x="f12" y="f40"/>
                      <a:pt x="f19" y="f55"/>
                      <a:pt x="f23" y="f59"/>
                    </a:cubicBezTo>
                    <a:cubicBezTo>
                      <a:pt x="f23" y="f89"/>
                      <a:pt x="f25" y="f92"/>
                      <a:pt x="f9" y="f6"/>
                    </a:cubicBezTo>
                    <a:cubicBezTo>
                      <a:pt x="f17" y="f40"/>
                      <a:pt x="f17" y="f96"/>
                      <a:pt x="f9" y="f36"/>
                    </a:cubicBezTo>
                    <a:cubicBezTo>
                      <a:pt x="f19" y="f36"/>
                      <a:pt x="f84" y="f96"/>
                      <a:pt x="f25" y="f38"/>
                    </a:cubicBezTo>
                    <a:cubicBezTo>
                      <a:pt x="f21" y="f40"/>
                      <a:pt x="f27" y="f53"/>
                      <a:pt x="f22" y="f97"/>
                    </a:cubicBezTo>
                    <a:cubicBezTo>
                      <a:pt x="f27" y="f6"/>
                      <a:pt x="f21" y="f38"/>
                      <a:pt x="f21" y="f36"/>
                    </a:cubicBezTo>
                    <a:cubicBezTo>
                      <a:pt x="f21" y="f34"/>
                      <a:pt x="f21" y="f51"/>
                      <a:pt x="f25" y="f98"/>
                    </a:cubicBezTo>
                    <a:cubicBezTo>
                      <a:pt x="f25" y="f98"/>
                      <a:pt x="f25" y="f28"/>
                      <a:pt x="f21" y="f28"/>
                    </a:cubicBezTo>
                    <a:cubicBezTo>
                      <a:pt x="f23" y="f28"/>
                      <a:pt x="f27" y="f28"/>
                      <a:pt x="f27" y="f98"/>
                    </a:cubicBezTo>
                    <a:cubicBezTo>
                      <a:pt x="f29" y="f32"/>
                      <a:pt x="f67" y="f38"/>
                      <a:pt x="f63" y="f97"/>
                    </a:cubicBezTo>
                    <a:cubicBezTo>
                      <a:pt x="f63" y="f92"/>
                      <a:pt x="f63" y="f99"/>
                      <a:pt x="f100" y="f55"/>
                    </a:cubicBezTo>
                    <a:cubicBezTo>
                      <a:pt x="f100" y="f55"/>
                      <a:pt x="f33" y="f55"/>
                      <a:pt x="f100" y="f55"/>
                    </a:cubicBezTo>
                    <a:cubicBezTo>
                      <a:pt x="f100" y="f55"/>
                      <a:pt x="f100" y="f55"/>
                      <a:pt x="f100" y="f55"/>
                    </a:cubicBezTo>
                    <a:cubicBezTo>
                      <a:pt x="f100" y="f6"/>
                      <a:pt x="f31" y="f96"/>
                      <a:pt x="f68" y="f34"/>
                    </a:cubicBezTo>
                    <a:cubicBezTo>
                      <a:pt x="f76" y="f30"/>
                      <a:pt x="f23" y="f26"/>
                      <a:pt x="f84" y="f18"/>
                    </a:cubicBezTo>
                    <a:cubicBezTo>
                      <a:pt x="f9" y="f16"/>
                      <a:pt x="f10" y="f13"/>
                      <a:pt x="f14" y="f49"/>
                    </a:cubicBezTo>
                    <a:cubicBezTo>
                      <a:pt x="f85" y="f101"/>
                      <a:pt x="f90" y="f102"/>
                      <a:pt x="f87" y="f44"/>
                    </a:cubicBezTo>
                    <a:cubicBezTo>
                      <a:pt x="f14" y="f45"/>
                      <a:pt x="f12" y="f46"/>
                      <a:pt x="f10" y="f102"/>
                    </a:cubicBezTo>
                    <a:cubicBezTo>
                      <a:pt x="f19" y="f49"/>
                      <a:pt x="f21" y="f13"/>
                      <a:pt x="f27" y="f15"/>
                    </a:cubicBezTo>
                    <a:cubicBezTo>
                      <a:pt x="f22" y="f18"/>
                      <a:pt x="f79" y="f20"/>
                      <a:pt x="f68" y="f20"/>
                    </a:cubicBezTo>
                    <a:cubicBezTo>
                      <a:pt x="f22" y="f8"/>
                      <a:pt x="f25" y="f101"/>
                      <a:pt x="f17" y="f45"/>
                    </a:cubicBezTo>
                    <a:cubicBezTo>
                      <a:pt x="f10" y="f103"/>
                      <a:pt x="f14" y="f42"/>
                      <a:pt x="f12" y="f52"/>
                    </a:cubicBezTo>
                    <a:cubicBezTo>
                      <a:pt x="f17" y="f58"/>
                      <a:pt x="f9" y="f52"/>
                      <a:pt x="f19" y="f41"/>
                    </a:cubicBezTo>
                    <a:cubicBezTo>
                      <a:pt x="f23" y="f45"/>
                      <a:pt x="f79" y="f101"/>
                      <a:pt x="f71" y="f8"/>
                    </a:cubicBezTo>
                    <a:cubicBezTo>
                      <a:pt x="f67" y="f16"/>
                      <a:pt x="f31" y="f50"/>
                      <a:pt x="f100" y="f15"/>
                    </a:cubicBezTo>
                    <a:cubicBezTo>
                      <a:pt x="f100" y="f11"/>
                      <a:pt x="f71" y="f47"/>
                      <a:pt x="f31" y="f44"/>
                    </a:cubicBezTo>
                    <a:cubicBezTo>
                      <a:pt x="f63" y="f44"/>
                      <a:pt x="f100" y="f102"/>
                      <a:pt x="f33" y="f47"/>
                    </a:cubicBezTo>
                    <a:cubicBezTo>
                      <a:pt x="f62" y="f11"/>
                      <a:pt x="f35" y="f8"/>
                      <a:pt x="f54" y="f15"/>
                    </a:cubicBezTo>
                    <a:cubicBezTo>
                      <a:pt x="f35" y="f8"/>
                      <a:pt x="f104" y="f13"/>
                      <a:pt x="f104" y="f49"/>
                    </a:cubicBezTo>
                    <a:cubicBezTo>
                      <a:pt x="f62" y="f47"/>
                      <a:pt x="f62" y="f102"/>
                      <a:pt x="f104" y="f46"/>
                    </a:cubicBezTo>
                    <a:cubicBezTo>
                      <a:pt x="f54" y="f44"/>
                      <a:pt x="f37" y="f46"/>
                      <a:pt x="f105" y="f102"/>
                    </a:cubicBezTo>
                    <a:cubicBezTo>
                      <a:pt x="f105" y="f101"/>
                      <a:pt x="f58" y="f101"/>
                      <a:pt x="f39" y="f101"/>
                    </a:cubicBezTo>
                    <a:cubicBezTo>
                      <a:pt x="f37" y="f45"/>
                      <a:pt x="f104" y="f42"/>
                      <a:pt x="f100" y="f58"/>
                    </a:cubicBezTo>
                    <a:cubicBezTo>
                      <a:pt x="f63" y="f37"/>
                      <a:pt x="f31" y="f35"/>
                      <a:pt x="f63" y="f104"/>
                    </a:cubicBezTo>
                    <a:cubicBezTo>
                      <a:pt x="f33" y="f33"/>
                      <a:pt x="f62" y="f35"/>
                      <a:pt x="f104" y="f54"/>
                    </a:cubicBezTo>
                    <a:cubicBezTo>
                      <a:pt x="f37" y="f58"/>
                      <a:pt x="f58" y="f42"/>
                      <a:pt x="f52" y="f43"/>
                    </a:cubicBezTo>
                    <a:cubicBezTo>
                      <a:pt x="f58" y="f52"/>
                      <a:pt x="f35" y="f58"/>
                      <a:pt x="f35" y="f62"/>
                    </a:cubicBezTo>
                    <a:cubicBezTo>
                      <a:pt x="f35" y="f62"/>
                      <a:pt x="f54" y="f62"/>
                      <a:pt x="f54" y="f62"/>
                    </a:cubicBezTo>
                    <a:cubicBezTo>
                      <a:pt x="f37" y="f33"/>
                      <a:pt x="f54" y="f63"/>
                      <a:pt x="f105" y="f64"/>
                    </a:cubicBezTo>
                    <a:cubicBezTo>
                      <a:pt x="f39" y="f64"/>
                      <a:pt x="f39" y="f100"/>
                      <a:pt x="f52" y="f62"/>
                    </a:cubicBezTo>
                    <a:cubicBezTo>
                      <a:pt x="f41" y="f35"/>
                      <a:pt x="f103" y="f54"/>
                      <a:pt x="f43" y="f58"/>
                    </a:cubicBezTo>
                    <a:cubicBezTo>
                      <a:pt x="f41" y="f104"/>
                      <a:pt x="f58" y="f64"/>
                      <a:pt x="f54" y="f29"/>
                    </a:cubicBezTo>
                    <a:cubicBezTo>
                      <a:pt x="f35" y="f79"/>
                      <a:pt x="f104" y="f22"/>
                      <a:pt x="f104" y="f23"/>
                    </a:cubicBezTo>
                    <a:cubicBezTo>
                      <a:pt x="f62" y="f21"/>
                      <a:pt x="f33" y="f84"/>
                      <a:pt x="f100" y="f9"/>
                    </a:cubicBezTo>
                    <a:cubicBezTo>
                      <a:pt x="f104" y="f84"/>
                      <a:pt x="f104" y="f23"/>
                      <a:pt x="f37" y="f22"/>
                    </a:cubicBezTo>
                    <a:cubicBezTo>
                      <a:pt x="f42" y="f71"/>
                      <a:pt x="f43" y="f104"/>
                      <a:pt x="f47" y="f39"/>
                    </a:cubicBezTo>
                    <a:cubicBezTo>
                      <a:pt x="f47" y="f37"/>
                      <a:pt x="f102" y="f54"/>
                      <a:pt x="f46" y="f104"/>
                    </a:cubicBezTo>
                    <a:cubicBezTo>
                      <a:pt x="f46" y="f33"/>
                      <a:pt x="f45" y="f63"/>
                      <a:pt x="f46" y="f64"/>
                    </a:cubicBezTo>
                    <a:cubicBezTo>
                      <a:pt x="f101" y="f31"/>
                      <a:pt x="f47" y="f100"/>
                      <a:pt x="f49" y="f33"/>
                    </a:cubicBezTo>
                    <a:cubicBezTo>
                      <a:pt x="f11" y="f104"/>
                      <a:pt x="f13" y="f54"/>
                      <a:pt x="f16" y="f105"/>
                    </a:cubicBezTo>
                    <a:cubicBezTo>
                      <a:pt x="f49" y="f63"/>
                      <a:pt x="f102" y="f76"/>
                      <a:pt x="f44" y="f9"/>
                    </a:cubicBezTo>
                    <a:cubicBezTo>
                      <a:pt x="f43" y="f14"/>
                      <a:pt x="f42" y="f90"/>
                      <a:pt x="f52" y="f5"/>
                    </a:cubicBezTo>
                    <a:cubicBezTo>
                      <a:pt x="f43" y="f91"/>
                      <a:pt x="f45" y="f85"/>
                      <a:pt x="f46" y="f10"/>
                    </a:cubicBezTo>
                    <a:cubicBezTo>
                      <a:pt x="f49" y="f21"/>
                      <a:pt x="f16" y="f68"/>
                      <a:pt x="f20" y="f33"/>
                    </a:cubicBezTo>
                    <a:cubicBezTo>
                      <a:pt x="f24" y="f62"/>
                      <a:pt x="f24" y="f35"/>
                      <a:pt x="f26" y="f54"/>
                    </a:cubicBezTo>
                    <a:cubicBezTo>
                      <a:pt x="f106" y="f100"/>
                      <a:pt x="f18" y="f71"/>
                      <a:pt x="f15" y="f22"/>
                    </a:cubicBezTo>
                    <a:cubicBezTo>
                      <a:pt x="f16" y="f23"/>
                      <a:pt x="f13" y="f25"/>
                      <a:pt x="f8" y="f9"/>
                    </a:cubicBezTo>
                    <a:close/>
                  </a:path>
                </a:pathLst>
              </a:custGeom>
              <a:solidFill>
                <a:srgbClr val="1D22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Freeform 198">
                <a:extLst>
                  <a:ext uri="{FF2B5EF4-FFF2-40B4-BE49-F238E27FC236}">
                    <a16:creationId xmlns:a16="http://schemas.microsoft.com/office/drawing/2014/main" id="{E474D751-C8F0-50F7-1182-49BEB7A4279A}"/>
                  </a:ext>
                </a:extLst>
              </p:cNvPr>
              <p:cNvSpPr/>
              <p:nvPr/>
            </p:nvSpPr>
            <p:spPr>
              <a:xfrm>
                <a:off x="4730748" y="2374897"/>
                <a:ext cx="260347" cy="3016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80"/>
                  <a:gd name="f8" fmla="val 3"/>
                  <a:gd name="f9" fmla="val 2"/>
                  <a:gd name="f10" fmla="val 4"/>
                  <a:gd name="f11" fmla="val 1"/>
                  <a:gd name="f12" fmla="val 7"/>
                  <a:gd name="f13" fmla="val 11"/>
                  <a:gd name="f14" fmla="val 5"/>
                  <a:gd name="f15" fmla="val 17"/>
                  <a:gd name="f16" fmla="val 8"/>
                  <a:gd name="f17" fmla="val 22"/>
                  <a:gd name="f18" fmla="val 13"/>
                  <a:gd name="f19" fmla="val 27"/>
                  <a:gd name="f20" fmla="val 18"/>
                  <a:gd name="f21" fmla="val 34"/>
                  <a:gd name="f22" fmla="val 24"/>
                  <a:gd name="f23" fmla="val 40"/>
                  <a:gd name="f24" fmla="val 31"/>
                  <a:gd name="f25" fmla="val 47"/>
                  <a:gd name="f26" fmla="val 37"/>
                  <a:gd name="f27" fmla="val 45"/>
                  <a:gd name="f28" fmla="val 41"/>
                  <a:gd name="f29" fmla="val 33"/>
                  <a:gd name="f30" fmla="val 39"/>
                  <a:gd name="f31" fmla="val 29"/>
                  <a:gd name="f32" fmla="val 28"/>
                  <a:gd name="f33" fmla="val 26"/>
                  <a:gd name="f34" fmla="val 25"/>
                  <a:gd name="f35" fmla="val 23"/>
                  <a:gd name="f36" fmla="val 42"/>
                  <a:gd name="f37" fmla="val 44"/>
                  <a:gd name="f38" fmla="val 46"/>
                  <a:gd name="f39" fmla="val 48"/>
                  <a:gd name="f40" fmla="val 19"/>
                  <a:gd name="f41" fmla="val 12"/>
                  <a:gd name="f42" fmla="val 9"/>
                  <a:gd name="f43" fmla="val 20"/>
                  <a:gd name="f44" fmla="val 21"/>
                  <a:gd name="f45" fmla="val 6"/>
                  <a:gd name="f46" fmla="val 38"/>
                  <a:gd name="f47" fmla="val 43"/>
                  <a:gd name="f48" fmla="val 16"/>
                  <a:gd name="f49" fmla="val 15"/>
                  <a:gd name="f50" fmla="val 36"/>
                  <a:gd name="f51" fmla="val 49"/>
                  <a:gd name="f52" fmla="val 54"/>
                  <a:gd name="f53" fmla="val 53"/>
                  <a:gd name="f54" fmla="val 52"/>
                  <a:gd name="f55" fmla="val 55"/>
                  <a:gd name="f56" fmla="val 57"/>
                  <a:gd name="f57" fmla="val 58"/>
                  <a:gd name="f58" fmla="val 61"/>
                  <a:gd name="f59" fmla="val 62"/>
                  <a:gd name="f60" fmla="val 63"/>
                  <a:gd name="f61" fmla="val 30"/>
                  <a:gd name="f62" fmla="val 64"/>
                  <a:gd name="f63" fmla="val 66"/>
                  <a:gd name="f64" fmla="val 68"/>
                  <a:gd name="f65" fmla="val 67"/>
                  <a:gd name="f66" fmla="val 56"/>
                  <a:gd name="f67" fmla="val 65"/>
                  <a:gd name="f68" fmla="val 70"/>
                  <a:gd name="f69" fmla="val 71"/>
                  <a:gd name="f70" fmla="val 73"/>
                  <a:gd name="f71" fmla="val 75"/>
                  <a:gd name="f72" fmla="val 77"/>
                  <a:gd name="f73" fmla="val 60"/>
                  <a:gd name="f74" fmla="val 74"/>
                  <a:gd name="f75" fmla="val 59"/>
                  <a:gd name="f76" fmla="val 72"/>
                  <a:gd name="f77" fmla="val 78"/>
                  <a:gd name="f78" fmla="val 51"/>
                  <a:gd name="f79" fmla="val 50"/>
                  <a:gd name="f80" fmla="val 76"/>
                  <a:gd name="f81" fmla="val 35"/>
                  <a:gd name="f82" fmla="val 32"/>
                  <a:gd name="f83" fmla="val 14"/>
                  <a:gd name="f84" fmla="+- 0 0 -90"/>
                  <a:gd name="f85" fmla="*/ f3 1 69"/>
                  <a:gd name="f86" fmla="*/ f4 1 80"/>
                  <a:gd name="f87" fmla="val f5"/>
                  <a:gd name="f88" fmla="val f6"/>
                  <a:gd name="f89" fmla="val f7"/>
                  <a:gd name="f90" fmla="*/ f84 f0 1"/>
                  <a:gd name="f91" fmla="+- f89 0 f87"/>
                  <a:gd name="f92" fmla="+- f88 0 f87"/>
                  <a:gd name="f93" fmla="*/ f90 1 f2"/>
                  <a:gd name="f94" fmla="*/ f92 1 69"/>
                  <a:gd name="f95" fmla="*/ f91 1 80"/>
                  <a:gd name="f96" fmla="*/ 0 f92 1"/>
                  <a:gd name="f97" fmla="*/ 0 f91 1"/>
                  <a:gd name="f98" fmla="*/ 27 f92 1"/>
                  <a:gd name="f99" fmla="*/ 18 f91 1"/>
                  <a:gd name="f100" fmla="*/ 39 f92 1"/>
                  <a:gd name="f101" fmla="*/ 29 f91 1"/>
                  <a:gd name="f102" fmla="*/ 42 f92 1"/>
                  <a:gd name="f103" fmla="*/ 27 f91 1"/>
                  <a:gd name="f104" fmla="*/ 26 f92 1"/>
                  <a:gd name="f105" fmla="*/ 12 f91 1"/>
                  <a:gd name="f106" fmla="*/ 21 f92 1"/>
                  <a:gd name="f107" fmla="*/ 6 f91 1"/>
                  <a:gd name="f108" fmla="*/ 45 f92 1"/>
                  <a:gd name="f109" fmla="*/ 24 f91 1"/>
                  <a:gd name="f110" fmla="*/ 34 f92 1"/>
                  <a:gd name="f111" fmla="*/ 54 f92 1"/>
                  <a:gd name="f112" fmla="*/ 55 f92 1"/>
                  <a:gd name="f113" fmla="*/ 23 f91 1"/>
                  <a:gd name="f114" fmla="*/ 63 f92 1"/>
                  <a:gd name="f115" fmla="*/ 30 f91 1"/>
                  <a:gd name="f116" fmla="*/ 67 f92 1"/>
                  <a:gd name="f117" fmla="*/ 53 f91 1"/>
                  <a:gd name="f118" fmla="*/ 65 f92 1"/>
                  <a:gd name="f119" fmla="*/ 58 f91 1"/>
                  <a:gd name="f120" fmla="*/ 71 f91 1"/>
                  <a:gd name="f121" fmla="*/ 62 f92 1"/>
                  <a:gd name="f122" fmla="*/ 77 f91 1"/>
                  <a:gd name="f123" fmla="*/ 57 f92 1"/>
                  <a:gd name="f124" fmla="*/ 72 f91 1"/>
                  <a:gd name="f125" fmla="*/ 78 f91 1"/>
                  <a:gd name="f126" fmla="*/ 44 f92 1"/>
                  <a:gd name="f127" fmla="*/ 74 f91 1"/>
                  <a:gd name="f128" fmla="*/ 30 f92 1"/>
                  <a:gd name="f129" fmla="*/ 65 f91 1"/>
                  <a:gd name="f130" fmla="*/ 54 f91 1"/>
                  <a:gd name="f131" fmla="*/ 19 f92 1"/>
                  <a:gd name="f132" fmla="*/ 49 f91 1"/>
                  <a:gd name="f133" fmla="*/ 28 f92 1"/>
                  <a:gd name="f134" fmla="*/ 52 f91 1"/>
                  <a:gd name="f135" fmla="*/ 41 f91 1"/>
                  <a:gd name="f136" fmla="*/ 25 f92 1"/>
                  <a:gd name="f137" fmla="*/ 43 f91 1"/>
                  <a:gd name="f138" fmla="*/ 35 f92 1"/>
                  <a:gd name="f139" fmla="*/ 51 f91 1"/>
                  <a:gd name="f140" fmla="*/ 37 f92 1"/>
                  <a:gd name="f141" fmla="*/ 17 f92 1"/>
                  <a:gd name="f142" fmla="*/ 31 f91 1"/>
                  <a:gd name="f143" fmla="*/ 11 f92 1"/>
                  <a:gd name="f144" fmla="*/ 46 f92 1"/>
                  <a:gd name="f145" fmla="*/ 50 f91 1"/>
                  <a:gd name="f146" fmla="*/ 22 f92 1"/>
                  <a:gd name="f147" fmla="*/ 25 f91 1"/>
                  <a:gd name="f148" fmla="*/ 31 f92 1"/>
                  <a:gd name="f149" fmla="*/ 20 f92 1"/>
                  <a:gd name="f150" fmla="*/ 17 f91 1"/>
                  <a:gd name="f151" fmla="+- f93 0 f1"/>
                  <a:gd name="f152" fmla="*/ f96 1 69"/>
                  <a:gd name="f153" fmla="*/ f97 1 80"/>
                  <a:gd name="f154" fmla="*/ f98 1 69"/>
                  <a:gd name="f155" fmla="*/ f99 1 80"/>
                  <a:gd name="f156" fmla="*/ f100 1 69"/>
                  <a:gd name="f157" fmla="*/ f101 1 80"/>
                  <a:gd name="f158" fmla="*/ f102 1 69"/>
                  <a:gd name="f159" fmla="*/ f103 1 80"/>
                  <a:gd name="f160" fmla="*/ f104 1 69"/>
                  <a:gd name="f161" fmla="*/ f105 1 80"/>
                  <a:gd name="f162" fmla="*/ f106 1 69"/>
                  <a:gd name="f163" fmla="*/ f107 1 80"/>
                  <a:gd name="f164" fmla="*/ f108 1 69"/>
                  <a:gd name="f165" fmla="*/ f109 1 80"/>
                  <a:gd name="f166" fmla="*/ f110 1 69"/>
                  <a:gd name="f167" fmla="*/ f111 1 69"/>
                  <a:gd name="f168" fmla="*/ f112 1 69"/>
                  <a:gd name="f169" fmla="*/ f113 1 80"/>
                  <a:gd name="f170" fmla="*/ f114 1 69"/>
                  <a:gd name="f171" fmla="*/ f115 1 80"/>
                  <a:gd name="f172" fmla="*/ f116 1 69"/>
                  <a:gd name="f173" fmla="*/ f117 1 80"/>
                  <a:gd name="f174" fmla="*/ f118 1 69"/>
                  <a:gd name="f175" fmla="*/ f119 1 80"/>
                  <a:gd name="f176" fmla="*/ f120 1 80"/>
                  <a:gd name="f177" fmla="*/ f121 1 69"/>
                  <a:gd name="f178" fmla="*/ f122 1 80"/>
                  <a:gd name="f179" fmla="*/ f123 1 69"/>
                  <a:gd name="f180" fmla="*/ f124 1 80"/>
                  <a:gd name="f181" fmla="*/ f125 1 80"/>
                  <a:gd name="f182" fmla="*/ f126 1 69"/>
                  <a:gd name="f183" fmla="*/ f127 1 80"/>
                  <a:gd name="f184" fmla="*/ f128 1 69"/>
                  <a:gd name="f185" fmla="*/ f129 1 80"/>
                  <a:gd name="f186" fmla="*/ f130 1 80"/>
                  <a:gd name="f187" fmla="*/ f131 1 69"/>
                  <a:gd name="f188" fmla="*/ f132 1 80"/>
                  <a:gd name="f189" fmla="*/ f133 1 69"/>
                  <a:gd name="f190" fmla="*/ f134 1 80"/>
                  <a:gd name="f191" fmla="*/ f135 1 80"/>
                  <a:gd name="f192" fmla="*/ f136 1 69"/>
                  <a:gd name="f193" fmla="*/ f137 1 80"/>
                  <a:gd name="f194" fmla="*/ f138 1 69"/>
                  <a:gd name="f195" fmla="*/ f139 1 80"/>
                  <a:gd name="f196" fmla="*/ f140 1 69"/>
                  <a:gd name="f197" fmla="*/ f141 1 69"/>
                  <a:gd name="f198" fmla="*/ f142 1 80"/>
                  <a:gd name="f199" fmla="*/ f143 1 69"/>
                  <a:gd name="f200" fmla="*/ f144 1 69"/>
                  <a:gd name="f201" fmla="*/ f145 1 80"/>
                  <a:gd name="f202" fmla="*/ f146 1 69"/>
                  <a:gd name="f203" fmla="*/ f147 1 80"/>
                  <a:gd name="f204" fmla="*/ f148 1 69"/>
                  <a:gd name="f205" fmla="*/ f149 1 69"/>
                  <a:gd name="f206" fmla="*/ f150 1 80"/>
                  <a:gd name="f207" fmla="*/ 0 1 f94"/>
                  <a:gd name="f208" fmla="*/ f88 1 f94"/>
                  <a:gd name="f209" fmla="*/ 0 1 f95"/>
                  <a:gd name="f210" fmla="*/ f89 1 f95"/>
                  <a:gd name="f211" fmla="*/ f152 1 f94"/>
                  <a:gd name="f212" fmla="*/ f153 1 f95"/>
                  <a:gd name="f213" fmla="*/ f154 1 f94"/>
                  <a:gd name="f214" fmla="*/ f155 1 f95"/>
                  <a:gd name="f215" fmla="*/ f156 1 f94"/>
                  <a:gd name="f216" fmla="*/ f157 1 f95"/>
                  <a:gd name="f217" fmla="*/ f158 1 f94"/>
                  <a:gd name="f218" fmla="*/ f159 1 f95"/>
                  <a:gd name="f219" fmla="*/ f160 1 f94"/>
                  <a:gd name="f220" fmla="*/ f161 1 f95"/>
                  <a:gd name="f221" fmla="*/ f162 1 f94"/>
                  <a:gd name="f222" fmla="*/ f163 1 f95"/>
                  <a:gd name="f223" fmla="*/ f164 1 f94"/>
                  <a:gd name="f224" fmla="*/ f165 1 f95"/>
                  <a:gd name="f225" fmla="*/ f166 1 f94"/>
                  <a:gd name="f226" fmla="*/ f167 1 f94"/>
                  <a:gd name="f227" fmla="*/ f168 1 f94"/>
                  <a:gd name="f228" fmla="*/ f169 1 f95"/>
                  <a:gd name="f229" fmla="*/ f170 1 f94"/>
                  <a:gd name="f230" fmla="*/ f171 1 f95"/>
                  <a:gd name="f231" fmla="*/ f172 1 f94"/>
                  <a:gd name="f232" fmla="*/ f173 1 f95"/>
                  <a:gd name="f233" fmla="*/ f174 1 f94"/>
                  <a:gd name="f234" fmla="*/ f175 1 f95"/>
                  <a:gd name="f235" fmla="*/ f176 1 f95"/>
                  <a:gd name="f236" fmla="*/ f177 1 f94"/>
                  <a:gd name="f237" fmla="*/ f178 1 f95"/>
                  <a:gd name="f238" fmla="*/ f179 1 f94"/>
                  <a:gd name="f239" fmla="*/ f180 1 f95"/>
                  <a:gd name="f240" fmla="*/ f181 1 f95"/>
                  <a:gd name="f241" fmla="*/ f182 1 f94"/>
                  <a:gd name="f242" fmla="*/ f183 1 f95"/>
                  <a:gd name="f243" fmla="*/ f184 1 f94"/>
                  <a:gd name="f244" fmla="*/ f185 1 f95"/>
                  <a:gd name="f245" fmla="*/ f186 1 f95"/>
                  <a:gd name="f246" fmla="*/ f187 1 f94"/>
                  <a:gd name="f247" fmla="*/ f188 1 f95"/>
                  <a:gd name="f248" fmla="*/ f189 1 f94"/>
                  <a:gd name="f249" fmla="*/ f190 1 f95"/>
                  <a:gd name="f250" fmla="*/ f191 1 f95"/>
                  <a:gd name="f251" fmla="*/ f192 1 f94"/>
                  <a:gd name="f252" fmla="*/ f193 1 f95"/>
                  <a:gd name="f253" fmla="*/ f194 1 f94"/>
                  <a:gd name="f254" fmla="*/ f195 1 f95"/>
                  <a:gd name="f255" fmla="*/ f196 1 f94"/>
                  <a:gd name="f256" fmla="*/ f197 1 f94"/>
                  <a:gd name="f257" fmla="*/ f198 1 f95"/>
                  <a:gd name="f258" fmla="*/ f199 1 f94"/>
                  <a:gd name="f259" fmla="*/ f200 1 f94"/>
                  <a:gd name="f260" fmla="*/ f201 1 f95"/>
                  <a:gd name="f261" fmla="*/ f202 1 f94"/>
                  <a:gd name="f262" fmla="*/ f203 1 f95"/>
                  <a:gd name="f263" fmla="*/ f204 1 f94"/>
                  <a:gd name="f264" fmla="*/ f205 1 f94"/>
                  <a:gd name="f265" fmla="*/ f206 1 f95"/>
                  <a:gd name="f266" fmla="*/ f207 f85 1"/>
                  <a:gd name="f267" fmla="*/ f208 f85 1"/>
                  <a:gd name="f268" fmla="*/ f210 f86 1"/>
                  <a:gd name="f269" fmla="*/ f209 f86 1"/>
                  <a:gd name="f270" fmla="*/ f211 f85 1"/>
                  <a:gd name="f271" fmla="*/ f212 f86 1"/>
                  <a:gd name="f272" fmla="*/ f213 f85 1"/>
                  <a:gd name="f273" fmla="*/ f214 f86 1"/>
                  <a:gd name="f274" fmla="*/ f215 f85 1"/>
                  <a:gd name="f275" fmla="*/ f216 f86 1"/>
                  <a:gd name="f276" fmla="*/ f217 f85 1"/>
                  <a:gd name="f277" fmla="*/ f218 f86 1"/>
                  <a:gd name="f278" fmla="*/ f219 f85 1"/>
                  <a:gd name="f279" fmla="*/ f220 f86 1"/>
                  <a:gd name="f280" fmla="*/ f221 f85 1"/>
                  <a:gd name="f281" fmla="*/ f222 f86 1"/>
                  <a:gd name="f282" fmla="*/ f223 f85 1"/>
                  <a:gd name="f283" fmla="*/ f224 f86 1"/>
                  <a:gd name="f284" fmla="*/ f225 f85 1"/>
                  <a:gd name="f285" fmla="*/ f226 f85 1"/>
                  <a:gd name="f286" fmla="*/ f227 f85 1"/>
                  <a:gd name="f287" fmla="*/ f228 f86 1"/>
                  <a:gd name="f288" fmla="*/ f229 f85 1"/>
                  <a:gd name="f289" fmla="*/ f230 f86 1"/>
                  <a:gd name="f290" fmla="*/ f231 f85 1"/>
                  <a:gd name="f291" fmla="*/ f232 f86 1"/>
                  <a:gd name="f292" fmla="*/ f233 f85 1"/>
                  <a:gd name="f293" fmla="*/ f234 f86 1"/>
                  <a:gd name="f294" fmla="*/ f235 f86 1"/>
                  <a:gd name="f295" fmla="*/ f236 f85 1"/>
                  <a:gd name="f296" fmla="*/ f237 f86 1"/>
                  <a:gd name="f297" fmla="*/ f238 f85 1"/>
                  <a:gd name="f298" fmla="*/ f239 f86 1"/>
                  <a:gd name="f299" fmla="*/ f240 f86 1"/>
                  <a:gd name="f300" fmla="*/ f241 f85 1"/>
                  <a:gd name="f301" fmla="*/ f242 f86 1"/>
                  <a:gd name="f302" fmla="*/ f243 f85 1"/>
                  <a:gd name="f303" fmla="*/ f244 f86 1"/>
                  <a:gd name="f304" fmla="*/ f245 f86 1"/>
                  <a:gd name="f305" fmla="*/ f246 f85 1"/>
                  <a:gd name="f306" fmla="*/ f247 f86 1"/>
                  <a:gd name="f307" fmla="*/ f248 f85 1"/>
                  <a:gd name="f308" fmla="*/ f249 f86 1"/>
                  <a:gd name="f309" fmla="*/ f250 f86 1"/>
                  <a:gd name="f310" fmla="*/ f251 f85 1"/>
                  <a:gd name="f311" fmla="*/ f252 f86 1"/>
                  <a:gd name="f312" fmla="*/ f253 f85 1"/>
                  <a:gd name="f313" fmla="*/ f254 f86 1"/>
                  <a:gd name="f314" fmla="*/ f255 f85 1"/>
                  <a:gd name="f315" fmla="*/ f256 f85 1"/>
                  <a:gd name="f316" fmla="*/ f257 f86 1"/>
                  <a:gd name="f317" fmla="*/ f258 f85 1"/>
                  <a:gd name="f318" fmla="*/ f259 f85 1"/>
                  <a:gd name="f319" fmla="*/ f260 f86 1"/>
                  <a:gd name="f320" fmla="*/ f261 f85 1"/>
                  <a:gd name="f321" fmla="*/ f262 f86 1"/>
                  <a:gd name="f322" fmla="*/ f263 f85 1"/>
                  <a:gd name="f323" fmla="*/ f264 f85 1"/>
                  <a:gd name="f324" fmla="*/ f265 f8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1">
                    <a:pos x="f270" y="f271"/>
                  </a:cxn>
                  <a:cxn ang="f151">
                    <a:pos x="f272" y="f273"/>
                  </a:cxn>
                  <a:cxn ang="f151">
                    <a:pos x="f274" y="f275"/>
                  </a:cxn>
                  <a:cxn ang="f151">
                    <a:pos x="f276" y="f277"/>
                  </a:cxn>
                  <a:cxn ang="f151">
                    <a:pos x="f278" y="f279"/>
                  </a:cxn>
                  <a:cxn ang="f151">
                    <a:pos x="f280" y="f281"/>
                  </a:cxn>
                  <a:cxn ang="f151">
                    <a:pos x="f282" y="f283"/>
                  </a:cxn>
                  <a:cxn ang="f151">
                    <a:pos x="f284" y="f279"/>
                  </a:cxn>
                  <a:cxn ang="f151">
                    <a:pos x="f285" y="f277"/>
                  </a:cxn>
                  <a:cxn ang="f151">
                    <a:pos x="f286" y="f287"/>
                  </a:cxn>
                  <a:cxn ang="f151">
                    <a:pos x="f288" y="f289"/>
                  </a:cxn>
                  <a:cxn ang="f151">
                    <a:pos x="f290" y="f291"/>
                  </a:cxn>
                  <a:cxn ang="f151">
                    <a:pos x="f292" y="f293"/>
                  </a:cxn>
                  <a:cxn ang="f151">
                    <a:pos x="f290" y="f294"/>
                  </a:cxn>
                  <a:cxn ang="f151">
                    <a:pos x="f295" y="f296"/>
                  </a:cxn>
                  <a:cxn ang="f151">
                    <a:pos x="f297" y="f298"/>
                  </a:cxn>
                  <a:cxn ang="f151">
                    <a:pos x="f285" y="f299"/>
                  </a:cxn>
                  <a:cxn ang="f151">
                    <a:pos x="f300" y="f301"/>
                  </a:cxn>
                  <a:cxn ang="f151">
                    <a:pos x="f302" y="f303"/>
                  </a:cxn>
                  <a:cxn ang="f151">
                    <a:pos x="f280" y="f304"/>
                  </a:cxn>
                  <a:cxn ang="f151">
                    <a:pos x="f305" y="f306"/>
                  </a:cxn>
                  <a:cxn ang="f151">
                    <a:pos x="f307" y="f308"/>
                  </a:cxn>
                  <a:cxn ang="f151">
                    <a:pos x="f307" y="f308"/>
                  </a:cxn>
                  <a:cxn ang="f151">
                    <a:pos x="f305" y="f309"/>
                  </a:cxn>
                  <a:cxn ang="f151">
                    <a:pos x="f310" y="f311"/>
                  </a:cxn>
                  <a:cxn ang="f151">
                    <a:pos x="f312" y="f313"/>
                  </a:cxn>
                  <a:cxn ang="f151">
                    <a:pos x="f314" y="f306"/>
                  </a:cxn>
                  <a:cxn ang="f151">
                    <a:pos x="f315" y="f316"/>
                  </a:cxn>
                  <a:cxn ang="f151">
                    <a:pos x="f317" y="f283"/>
                  </a:cxn>
                  <a:cxn ang="f151">
                    <a:pos x="f318" y="f291"/>
                  </a:cxn>
                  <a:cxn ang="f151">
                    <a:pos x="f318" y="f319"/>
                  </a:cxn>
                  <a:cxn ang="f151">
                    <a:pos x="f310" y="f275"/>
                  </a:cxn>
                  <a:cxn ang="f151">
                    <a:pos x="f320" y="f321"/>
                  </a:cxn>
                  <a:cxn ang="f151">
                    <a:pos x="f322" y="f275"/>
                  </a:cxn>
                  <a:cxn ang="f151">
                    <a:pos x="f323" y="f324"/>
                  </a:cxn>
                </a:cxnLst>
                <a:rect l="f266" t="f269" r="f267" b="f268"/>
                <a:pathLst>
                  <a:path w="69" h="80">
                    <a:moveTo>
                      <a:pt x="f8" y="f8"/>
                    </a:moveTo>
                    <a:cubicBezTo>
                      <a:pt x="f9" y="f9"/>
                      <a:pt x="f5" y="f8"/>
                      <a:pt x="f5" y="f5"/>
                    </a:cubicBezTo>
                    <a:cubicBezTo>
                      <a:pt x="f10" y="f11"/>
                      <a:pt x="f12" y="f10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1"/>
                      <a:pt x="f28" y="f29"/>
                      <a:pt x="f30" y="f31"/>
                    </a:cubicBezTo>
                    <a:cubicBezTo>
                      <a:pt x="f30" y="f32"/>
                      <a:pt x="f26" y="f33"/>
                      <a:pt x="f30" y="f34"/>
                    </a:cubicBezTo>
                    <a:cubicBezTo>
                      <a:pt x="f28" y="f35"/>
                      <a:pt x="f28" y="f33"/>
                      <a:pt x="f36" y="f19"/>
                    </a:cubicBezTo>
                    <a:cubicBezTo>
                      <a:pt x="f37" y="f31"/>
                      <a:pt x="f38" y="f24"/>
                      <a:pt x="f39" y="f29"/>
                    </a:cubicBezTo>
                    <a:cubicBezTo>
                      <a:pt x="f28" y="f34"/>
                      <a:pt x="f29" y="f40"/>
                      <a:pt x="f33" y="f41"/>
                    </a:cubicBezTo>
                    <a:cubicBezTo>
                      <a:pt x="f34" y="f13"/>
                      <a:pt x="f22" y="f13"/>
                      <a:pt x="f22" y="f13"/>
                    </a:cubicBezTo>
                    <a:cubicBezTo>
                      <a:pt x="f35" y="f42"/>
                      <a:pt x="f43" y="f16"/>
                      <a:pt x="f44" y="f45"/>
                    </a:cubicBezTo>
                    <a:cubicBezTo>
                      <a:pt x="f35" y="f10"/>
                      <a:pt x="f34" y="f45"/>
                      <a:pt x="f19" y="f16"/>
                    </a:cubicBezTo>
                    <a:cubicBezTo>
                      <a:pt x="f29" y="f18"/>
                      <a:pt x="f46" y="f20"/>
                      <a:pt x="f27" y="f22"/>
                    </a:cubicBezTo>
                    <a:cubicBezTo>
                      <a:pt x="f47" y="f44"/>
                      <a:pt x="f23" y="f43"/>
                      <a:pt x="f30" y="f20"/>
                    </a:cubicBezTo>
                    <a:cubicBezTo>
                      <a:pt x="f26" y="f48"/>
                      <a:pt x="f21" y="f49"/>
                      <a:pt x="f21" y="f41"/>
                    </a:cubicBezTo>
                    <a:cubicBezTo>
                      <a:pt x="f21" y="f42"/>
                      <a:pt x="f50" y="f13"/>
                      <a:pt x="f26" y="f41"/>
                    </a:cubicBezTo>
                    <a:cubicBezTo>
                      <a:pt x="f36" y="f15"/>
                      <a:pt x="f51" y="f44"/>
                      <a:pt x="f52" y="f19"/>
                    </a:cubicBezTo>
                    <a:cubicBezTo>
                      <a:pt x="f53" y="f33"/>
                      <a:pt x="f54" y="f34"/>
                      <a:pt x="f53" y="f35"/>
                    </a:cubicBezTo>
                    <a:cubicBezTo>
                      <a:pt x="f52" y="f35"/>
                      <a:pt x="f52" y="f35"/>
                      <a:pt x="f55" y="f35"/>
                    </a:cubicBezTo>
                    <a:cubicBezTo>
                      <a:pt x="f56" y="f22"/>
                      <a:pt x="f57" y="f32"/>
                      <a:pt x="f58" y="f32"/>
                    </a:cubicBezTo>
                    <a:cubicBezTo>
                      <a:pt x="f59" y="f32"/>
                      <a:pt x="f60" y="f31"/>
                      <a:pt x="f60" y="f61"/>
                    </a:cubicBezTo>
                    <a:cubicBezTo>
                      <a:pt x="f62" y="f21"/>
                      <a:pt x="f63" y="f26"/>
                      <a:pt x="f64" y="f23"/>
                    </a:cubicBezTo>
                    <a:cubicBezTo>
                      <a:pt x="f64" y="f37"/>
                      <a:pt x="f63" y="f51"/>
                      <a:pt x="f65" y="f53"/>
                    </a:cubicBezTo>
                    <a:cubicBezTo>
                      <a:pt x="f65" y="f52"/>
                      <a:pt x="f65" y="f55"/>
                      <a:pt x="f63" y="f55"/>
                    </a:cubicBezTo>
                    <a:cubicBezTo>
                      <a:pt x="f62" y="f66"/>
                      <a:pt x="f67" y="f66"/>
                      <a:pt x="f67" y="f57"/>
                    </a:cubicBezTo>
                    <a:cubicBezTo>
                      <a:pt x="f63" y="f59"/>
                      <a:pt x="f6" y="f67"/>
                      <a:pt x="f6" y="f6"/>
                    </a:cubicBezTo>
                    <a:cubicBezTo>
                      <a:pt x="f64" y="f68"/>
                      <a:pt x="f64" y="f69"/>
                      <a:pt x="f65" y="f69"/>
                    </a:cubicBezTo>
                    <a:cubicBezTo>
                      <a:pt x="f67" y="f70"/>
                      <a:pt x="f67" y="f71"/>
                      <a:pt x="f60" y="f72"/>
                    </a:cubicBezTo>
                    <a:cubicBezTo>
                      <a:pt x="f60" y="f72"/>
                      <a:pt x="f60" y="f72"/>
                      <a:pt x="f59" y="f72"/>
                    </a:cubicBezTo>
                    <a:cubicBezTo>
                      <a:pt x="f58" y="f72"/>
                      <a:pt x="f73" y="f71"/>
                      <a:pt x="f73" y="f74"/>
                    </a:cubicBezTo>
                    <a:cubicBezTo>
                      <a:pt x="f75" y="f70"/>
                      <a:pt x="f57" y="f76"/>
                      <a:pt x="f56" y="f76"/>
                    </a:cubicBezTo>
                    <a:cubicBezTo>
                      <a:pt x="f57" y="f70"/>
                      <a:pt x="f58" y="f74"/>
                      <a:pt x="f73" y="f72"/>
                    </a:cubicBezTo>
                    <a:cubicBezTo>
                      <a:pt x="f75" y="f7"/>
                      <a:pt x="f66" y="f77"/>
                      <a:pt x="f52" y="f77"/>
                    </a:cubicBezTo>
                    <a:cubicBezTo>
                      <a:pt x="f54" y="f77"/>
                      <a:pt x="f78" y="f72"/>
                      <a:pt x="f79" y="f80"/>
                    </a:cubicBezTo>
                    <a:cubicBezTo>
                      <a:pt x="f51" y="f74"/>
                      <a:pt x="f38" y="f74"/>
                      <a:pt x="f37" y="f74"/>
                    </a:cubicBezTo>
                    <a:cubicBezTo>
                      <a:pt x="f47" y="f74"/>
                      <a:pt x="f28" y="f76"/>
                      <a:pt x="f28" y="f71"/>
                    </a:cubicBezTo>
                    <a:cubicBezTo>
                      <a:pt x="f81" y="f70"/>
                      <a:pt x="f82" y="f6"/>
                      <a:pt x="f61" y="f67"/>
                    </a:cubicBezTo>
                    <a:cubicBezTo>
                      <a:pt x="f31" y="f62"/>
                      <a:pt x="f82" y="f62"/>
                      <a:pt x="f61" y="f60"/>
                    </a:cubicBezTo>
                    <a:cubicBezTo>
                      <a:pt x="f19" y="f73"/>
                      <a:pt x="f22" y="f56"/>
                      <a:pt x="f44" y="f52"/>
                    </a:cubicBezTo>
                    <a:cubicBezTo>
                      <a:pt x="f43" y="f53"/>
                      <a:pt x="f40" y="f54"/>
                      <a:pt x="f40" y="f79"/>
                    </a:cubicBezTo>
                    <a:cubicBezTo>
                      <a:pt x="f40" y="f51"/>
                      <a:pt x="f40" y="f51"/>
                      <a:pt x="f40" y="f51"/>
                    </a:cubicBezTo>
                    <a:cubicBezTo>
                      <a:pt x="f44" y="f51"/>
                      <a:pt x="f44" y="f51"/>
                      <a:pt x="f35" y="f39"/>
                    </a:cubicBezTo>
                    <a:cubicBezTo>
                      <a:pt x="f34" y="f39"/>
                      <a:pt x="f33" y="f79"/>
                      <a:pt x="f32" y="f54"/>
                    </a:cubicBezTo>
                    <a:cubicBezTo>
                      <a:pt x="f21" y="f55"/>
                      <a:pt x="f46" y="f58"/>
                      <a:pt x="f36" y="f67"/>
                    </a:cubicBezTo>
                    <a:cubicBezTo>
                      <a:pt x="f46" y="f58"/>
                      <a:pt x="f21" y="f55"/>
                      <a:pt x="f32" y="f54"/>
                    </a:cubicBezTo>
                    <a:cubicBezTo>
                      <a:pt x="f19" y="f39"/>
                      <a:pt x="f22" y="f38"/>
                      <a:pt x="f44" y="f37"/>
                    </a:cubicBezTo>
                    <a:cubicBezTo>
                      <a:pt x="f44" y="f47"/>
                      <a:pt x="f40" y="f36"/>
                      <a:pt x="f40" y="f28"/>
                    </a:cubicBezTo>
                    <a:cubicBezTo>
                      <a:pt x="f40" y="f30"/>
                      <a:pt x="f43" y="f30"/>
                      <a:pt x="f44" y="f23"/>
                    </a:cubicBezTo>
                    <a:cubicBezTo>
                      <a:pt x="f35" y="f23"/>
                      <a:pt x="f22" y="f36"/>
                      <a:pt x="f34" y="f47"/>
                    </a:cubicBezTo>
                    <a:cubicBezTo>
                      <a:pt x="f24" y="f51"/>
                      <a:pt x="f46" y="f52"/>
                      <a:pt x="f36" y="f73"/>
                    </a:cubicBezTo>
                    <a:cubicBezTo>
                      <a:pt x="f23" y="f57"/>
                      <a:pt x="f46" y="f52"/>
                      <a:pt x="f81" y="f78"/>
                    </a:cubicBezTo>
                    <a:cubicBezTo>
                      <a:pt x="f29" y="f79"/>
                      <a:pt x="f82" y="f51"/>
                      <a:pt x="f29" y="f25"/>
                    </a:cubicBezTo>
                    <a:cubicBezTo>
                      <a:pt x="f81" y="f38"/>
                      <a:pt x="f50" y="f39"/>
                      <a:pt x="f26" y="f51"/>
                    </a:cubicBezTo>
                    <a:cubicBezTo>
                      <a:pt x="f30" y="f78"/>
                      <a:pt x="f36" y="f53"/>
                      <a:pt x="f47" y="f55"/>
                    </a:cubicBezTo>
                    <a:cubicBezTo>
                      <a:pt x="f81" y="f25"/>
                      <a:pt x="f33" y="f30"/>
                      <a:pt x="f15" y="f24"/>
                    </a:cubicBezTo>
                    <a:cubicBezTo>
                      <a:pt x="f49" y="f61"/>
                      <a:pt x="f18" y="f32"/>
                      <a:pt x="f41" y="f33"/>
                    </a:cubicBezTo>
                    <a:cubicBezTo>
                      <a:pt x="f41" y="f34"/>
                      <a:pt x="f13" y="f34"/>
                      <a:pt x="f13" y="f22"/>
                    </a:cubicBezTo>
                    <a:cubicBezTo>
                      <a:pt x="f18" y="f44"/>
                      <a:pt x="f83" y="f22"/>
                      <a:pt x="f48" y="f34"/>
                    </a:cubicBezTo>
                    <a:cubicBezTo>
                      <a:pt x="f33" y="f21"/>
                      <a:pt x="f26" y="f47"/>
                      <a:pt x="f38" y="f53"/>
                    </a:cubicBezTo>
                    <a:cubicBezTo>
                      <a:pt x="f25" y="f52"/>
                      <a:pt x="f39" y="f52"/>
                      <a:pt x="f39" y="f55"/>
                    </a:cubicBezTo>
                    <a:cubicBezTo>
                      <a:pt x="f25" y="f52"/>
                      <a:pt x="f27" y="f54"/>
                      <a:pt x="f38" y="f79"/>
                    </a:cubicBezTo>
                    <a:cubicBezTo>
                      <a:pt x="f25" y="f51"/>
                      <a:pt x="f38" y="f39"/>
                      <a:pt x="f27" y="f39"/>
                    </a:cubicBezTo>
                    <a:cubicBezTo>
                      <a:pt x="f46" y="f36"/>
                      <a:pt x="f82" y="f21"/>
                      <a:pt x="f34" y="f31"/>
                    </a:cubicBezTo>
                    <a:cubicBezTo>
                      <a:pt x="f22" y="f32"/>
                      <a:pt x="f35" y="f32"/>
                      <a:pt x="f35" y="f19"/>
                    </a:cubicBezTo>
                    <a:cubicBezTo>
                      <a:pt x="f17" y="f33"/>
                      <a:pt x="f44" y="f33"/>
                      <a:pt x="f17" y="f34"/>
                    </a:cubicBezTo>
                    <a:cubicBezTo>
                      <a:pt x="f35" y="f22"/>
                      <a:pt x="f22" y="f22"/>
                      <a:pt x="f22" y="f22"/>
                    </a:cubicBezTo>
                    <a:cubicBezTo>
                      <a:pt x="f19" y="f33"/>
                      <a:pt x="f31" y="f19"/>
                      <a:pt x="f24" y="f31"/>
                    </a:cubicBezTo>
                    <a:cubicBezTo>
                      <a:pt x="f26" y="f81"/>
                      <a:pt x="f36" y="f28"/>
                      <a:pt x="f51" y="f27"/>
                    </a:cubicBezTo>
                    <a:cubicBezTo>
                      <a:pt x="f23" y="f81"/>
                      <a:pt x="f24" y="f33"/>
                      <a:pt x="f43" y="f15"/>
                    </a:cubicBezTo>
                    <a:cubicBezTo>
                      <a:pt x="f49" y="f41"/>
                      <a:pt x="f42" y="f16"/>
                      <a:pt x="f8" y="f8"/>
                    </a:cubicBezTo>
                    <a:close/>
                  </a:path>
                </a:pathLst>
              </a:custGeom>
              <a:solidFill>
                <a:srgbClr val="202B4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8" name="Freeform 199">
                <a:extLst>
                  <a:ext uri="{FF2B5EF4-FFF2-40B4-BE49-F238E27FC236}">
                    <a16:creationId xmlns:a16="http://schemas.microsoft.com/office/drawing/2014/main" id="{3D0F0FE7-8510-DD64-4975-E9BE7F76C653}"/>
                  </a:ext>
                </a:extLst>
              </p:cNvPr>
              <p:cNvSpPr/>
              <p:nvPr/>
            </p:nvSpPr>
            <p:spPr>
              <a:xfrm>
                <a:off x="4878388" y="2643192"/>
                <a:ext cx="211134" cy="3905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104"/>
                  <a:gd name="f8" fmla="val 2"/>
                  <a:gd name="f9" fmla="val 4"/>
                  <a:gd name="f10" fmla="val 1"/>
                  <a:gd name="f11" fmla="val 3"/>
                  <a:gd name="f12" fmla="val 6"/>
                  <a:gd name="f13" fmla="val 10"/>
                  <a:gd name="f14" fmla="val 14"/>
                  <a:gd name="f15" fmla="val 7"/>
                  <a:gd name="f16" fmla="val 18"/>
                  <a:gd name="f17" fmla="val 9"/>
                  <a:gd name="f18" fmla="val 19"/>
                  <a:gd name="f19" fmla="val 8"/>
                  <a:gd name="f20" fmla="val 21"/>
                  <a:gd name="f21" fmla="val 22"/>
                  <a:gd name="f22" fmla="val 24"/>
                  <a:gd name="f23" fmla="val 25"/>
                  <a:gd name="f24" fmla="val 26"/>
                  <a:gd name="f25" fmla="val 29"/>
                  <a:gd name="f26" fmla="val 28"/>
                  <a:gd name="f27" fmla="val 13"/>
                  <a:gd name="f28" fmla="val 16"/>
                  <a:gd name="f29" fmla="val 20"/>
                  <a:gd name="f30" fmla="val 33"/>
                  <a:gd name="f31" fmla="val 38"/>
                  <a:gd name="f32" fmla="val 44"/>
                  <a:gd name="f33" fmla="val 23"/>
                  <a:gd name="f34" fmla="val 48"/>
                  <a:gd name="f35" fmla="val 52"/>
                  <a:gd name="f36" fmla="val 64"/>
                  <a:gd name="f37" fmla="val 69"/>
                  <a:gd name="f38" fmla="val 37"/>
                  <a:gd name="f39" fmla="val 41"/>
                  <a:gd name="f40" fmla="val 43"/>
                  <a:gd name="f41" fmla="val 67"/>
                  <a:gd name="f42" fmla="val 45"/>
                  <a:gd name="f43" fmla="val 63"/>
                  <a:gd name="f44" fmla="val 46"/>
                  <a:gd name="f45" fmla="val 58"/>
                  <a:gd name="f46" fmla="val 53"/>
                  <a:gd name="f47" fmla="val 49"/>
                  <a:gd name="f48" fmla="val 42"/>
                  <a:gd name="f49" fmla="val 40"/>
                  <a:gd name="f50" fmla="val 31"/>
                  <a:gd name="f51" fmla="val 30"/>
                  <a:gd name="f52" fmla="val 34"/>
                  <a:gd name="f53" fmla="val 35"/>
                  <a:gd name="f54" fmla="val 39"/>
                  <a:gd name="f55" fmla="val 27"/>
                  <a:gd name="f56" fmla="val 47"/>
                  <a:gd name="f57" fmla="val 50"/>
                  <a:gd name="f58" fmla="val 51"/>
                  <a:gd name="f59" fmla="val 54"/>
                  <a:gd name="f60" fmla="val 57"/>
                  <a:gd name="f61" fmla="val 62"/>
                  <a:gd name="f62" fmla="val 66"/>
                  <a:gd name="f63" fmla="val 70"/>
                  <a:gd name="f64" fmla="val 73"/>
                  <a:gd name="f65" fmla="val 75"/>
                  <a:gd name="f66" fmla="val 77"/>
                  <a:gd name="f67" fmla="val 74"/>
                  <a:gd name="f68" fmla="val 71"/>
                  <a:gd name="f69" fmla="val 72"/>
                  <a:gd name="f70" fmla="val 76"/>
                  <a:gd name="f71" fmla="val 81"/>
                  <a:gd name="f72" fmla="val 85"/>
                  <a:gd name="f73" fmla="val 92"/>
                  <a:gd name="f74" fmla="val 98"/>
                  <a:gd name="f75" fmla="val 102"/>
                  <a:gd name="f76" fmla="val 36"/>
                  <a:gd name="f77" fmla="val 100"/>
                  <a:gd name="f78" fmla="val 95"/>
                  <a:gd name="f79" fmla="val 91"/>
                  <a:gd name="f80" fmla="val 88"/>
                  <a:gd name="f81" fmla="val 84"/>
                  <a:gd name="f82" fmla="val 32"/>
                  <a:gd name="f83" fmla="val 86"/>
                  <a:gd name="f84" fmla="val 90"/>
                  <a:gd name="f85" fmla="val 82"/>
                  <a:gd name="f86" fmla="val 79"/>
                  <a:gd name="f87" fmla="val 78"/>
                  <a:gd name="f88" fmla="val 17"/>
                  <a:gd name="f89" fmla="val 12"/>
                  <a:gd name="f90" fmla="val 11"/>
                  <a:gd name="f91" fmla="val 60"/>
                  <a:gd name="f92" fmla="+- 0 0 -90"/>
                  <a:gd name="f93" fmla="*/ f3 1 56"/>
                  <a:gd name="f94" fmla="*/ f4 1 104"/>
                  <a:gd name="f95" fmla="val f5"/>
                  <a:gd name="f96" fmla="val f6"/>
                  <a:gd name="f97" fmla="val f7"/>
                  <a:gd name="f98" fmla="*/ f92 f0 1"/>
                  <a:gd name="f99" fmla="+- f97 0 f95"/>
                  <a:gd name="f100" fmla="+- f96 0 f95"/>
                  <a:gd name="f101" fmla="*/ f98 1 f2"/>
                  <a:gd name="f102" fmla="*/ f100 1 56"/>
                  <a:gd name="f103" fmla="*/ f99 1 104"/>
                  <a:gd name="f104" fmla="*/ 2 f100 1"/>
                  <a:gd name="f105" fmla="*/ 4 f99 1"/>
                  <a:gd name="f106" fmla="*/ 0 f100 1"/>
                  <a:gd name="f107" fmla="*/ 1 f99 1"/>
                  <a:gd name="f108" fmla="*/ 6 f100 1"/>
                  <a:gd name="f109" fmla="*/ 2 f99 1"/>
                  <a:gd name="f110" fmla="*/ 18 f100 1"/>
                  <a:gd name="f111" fmla="*/ 9 f99 1"/>
                  <a:gd name="f112" fmla="*/ 19 f100 1"/>
                  <a:gd name="f113" fmla="*/ 8 f99 1"/>
                  <a:gd name="f114" fmla="*/ 24 f100 1"/>
                  <a:gd name="f115" fmla="*/ 6 f99 1"/>
                  <a:gd name="f116" fmla="*/ 26 f100 1"/>
                  <a:gd name="f117" fmla="*/ 29 f100 1"/>
                  <a:gd name="f118" fmla="*/ 16 f99 1"/>
                  <a:gd name="f119" fmla="*/ 28 f100 1"/>
                  <a:gd name="f120" fmla="*/ 21 f99 1"/>
                  <a:gd name="f121" fmla="*/ 25 f100 1"/>
                  <a:gd name="f122" fmla="*/ 28 f99 1"/>
                  <a:gd name="f123" fmla="*/ 22 f100 1"/>
                  <a:gd name="f124" fmla="*/ 44 f99 1"/>
                  <a:gd name="f125" fmla="*/ 23 f100 1"/>
                  <a:gd name="f126" fmla="*/ 56 f99 1"/>
                  <a:gd name="f127" fmla="*/ 37 f100 1"/>
                  <a:gd name="f128" fmla="*/ 69 f99 1"/>
                  <a:gd name="f129" fmla="*/ 45 f100 1"/>
                  <a:gd name="f130" fmla="*/ 63 f99 1"/>
                  <a:gd name="f131" fmla="*/ 44 f100 1"/>
                  <a:gd name="f132" fmla="*/ 49 f99 1"/>
                  <a:gd name="f133" fmla="*/ 30 f100 1"/>
                  <a:gd name="f134" fmla="*/ 25 f99 1"/>
                  <a:gd name="f135" fmla="*/ 31 f100 1"/>
                  <a:gd name="f136" fmla="*/ 18 f99 1"/>
                  <a:gd name="f137" fmla="*/ 35 f100 1"/>
                  <a:gd name="f138" fmla="*/ 47 f100 1"/>
                  <a:gd name="f139" fmla="*/ 37 f99 1"/>
                  <a:gd name="f140" fmla="*/ 48 f100 1"/>
                  <a:gd name="f141" fmla="*/ 41 f99 1"/>
                  <a:gd name="f142" fmla="*/ 49 f100 1"/>
                  <a:gd name="f143" fmla="*/ 51 f100 1"/>
                  <a:gd name="f144" fmla="*/ 46 f99 1"/>
                  <a:gd name="f145" fmla="*/ 52 f100 1"/>
                  <a:gd name="f146" fmla="*/ 57 f99 1"/>
                  <a:gd name="f147" fmla="*/ 50 f100 1"/>
                  <a:gd name="f148" fmla="*/ 70 f99 1"/>
                  <a:gd name="f149" fmla="*/ 42 f100 1"/>
                  <a:gd name="f150" fmla="*/ 77 f99 1"/>
                  <a:gd name="f151" fmla="*/ 71 f99 1"/>
                  <a:gd name="f152" fmla="*/ 73 f99 1"/>
                  <a:gd name="f153" fmla="*/ 85 f99 1"/>
                  <a:gd name="f154" fmla="*/ 38 f100 1"/>
                  <a:gd name="f155" fmla="*/ 104 f99 1"/>
                  <a:gd name="f156" fmla="*/ 98 f99 1"/>
                  <a:gd name="f157" fmla="*/ 88 f99 1"/>
                  <a:gd name="f158" fmla="*/ 32 f100 1"/>
                  <a:gd name="f159" fmla="*/ 86 f99 1"/>
                  <a:gd name="f160" fmla="*/ 90 f99 1"/>
                  <a:gd name="f161" fmla="*/ 27 f100 1"/>
                  <a:gd name="f162" fmla="*/ 79 f99 1"/>
                  <a:gd name="f163" fmla="*/ 34 f100 1"/>
                  <a:gd name="f164" fmla="*/ 39 f100 1"/>
                  <a:gd name="f165" fmla="*/ 74 f99 1"/>
                  <a:gd name="f166" fmla="*/ 14 f100 1"/>
                  <a:gd name="f167" fmla="*/ 67 f99 1"/>
                  <a:gd name="f168" fmla="*/ 11 f100 1"/>
                  <a:gd name="f169" fmla="*/ 60 f99 1"/>
                  <a:gd name="f170" fmla="*/ 10 f100 1"/>
                  <a:gd name="f171" fmla="*/ 48 f99 1"/>
                  <a:gd name="f172" fmla="*/ 12 f100 1"/>
                  <a:gd name="f173" fmla="*/ 8 f100 1"/>
                  <a:gd name="f174" fmla="*/ 13 f99 1"/>
                  <a:gd name="f175" fmla="+- f101 0 f1"/>
                  <a:gd name="f176" fmla="*/ f104 1 56"/>
                  <a:gd name="f177" fmla="*/ f105 1 104"/>
                  <a:gd name="f178" fmla="*/ f106 1 56"/>
                  <a:gd name="f179" fmla="*/ f107 1 104"/>
                  <a:gd name="f180" fmla="*/ f108 1 56"/>
                  <a:gd name="f181" fmla="*/ f109 1 104"/>
                  <a:gd name="f182" fmla="*/ f110 1 56"/>
                  <a:gd name="f183" fmla="*/ f111 1 104"/>
                  <a:gd name="f184" fmla="*/ f112 1 56"/>
                  <a:gd name="f185" fmla="*/ f113 1 104"/>
                  <a:gd name="f186" fmla="*/ f114 1 56"/>
                  <a:gd name="f187" fmla="*/ f115 1 104"/>
                  <a:gd name="f188" fmla="*/ f116 1 56"/>
                  <a:gd name="f189" fmla="*/ f117 1 56"/>
                  <a:gd name="f190" fmla="*/ f118 1 104"/>
                  <a:gd name="f191" fmla="*/ f119 1 56"/>
                  <a:gd name="f192" fmla="*/ f120 1 104"/>
                  <a:gd name="f193" fmla="*/ f121 1 56"/>
                  <a:gd name="f194" fmla="*/ f122 1 104"/>
                  <a:gd name="f195" fmla="*/ f123 1 56"/>
                  <a:gd name="f196" fmla="*/ f124 1 104"/>
                  <a:gd name="f197" fmla="*/ f125 1 56"/>
                  <a:gd name="f198" fmla="*/ f126 1 104"/>
                  <a:gd name="f199" fmla="*/ f127 1 56"/>
                  <a:gd name="f200" fmla="*/ f128 1 104"/>
                  <a:gd name="f201" fmla="*/ f129 1 56"/>
                  <a:gd name="f202" fmla="*/ f130 1 104"/>
                  <a:gd name="f203" fmla="*/ f131 1 56"/>
                  <a:gd name="f204" fmla="*/ f132 1 104"/>
                  <a:gd name="f205" fmla="*/ f133 1 56"/>
                  <a:gd name="f206" fmla="*/ f134 1 104"/>
                  <a:gd name="f207" fmla="*/ f135 1 56"/>
                  <a:gd name="f208" fmla="*/ f136 1 104"/>
                  <a:gd name="f209" fmla="*/ f137 1 56"/>
                  <a:gd name="f210" fmla="*/ f138 1 56"/>
                  <a:gd name="f211" fmla="*/ f139 1 104"/>
                  <a:gd name="f212" fmla="*/ f140 1 56"/>
                  <a:gd name="f213" fmla="*/ f141 1 104"/>
                  <a:gd name="f214" fmla="*/ f142 1 56"/>
                  <a:gd name="f215" fmla="*/ f143 1 56"/>
                  <a:gd name="f216" fmla="*/ f144 1 104"/>
                  <a:gd name="f217" fmla="*/ f145 1 56"/>
                  <a:gd name="f218" fmla="*/ f146 1 104"/>
                  <a:gd name="f219" fmla="*/ f147 1 56"/>
                  <a:gd name="f220" fmla="*/ f148 1 104"/>
                  <a:gd name="f221" fmla="*/ f149 1 56"/>
                  <a:gd name="f222" fmla="*/ f150 1 104"/>
                  <a:gd name="f223" fmla="*/ f151 1 104"/>
                  <a:gd name="f224" fmla="*/ f152 1 104"/>
                  <a:gd name="f225" fmla="*/ f153 1 104"/>
                  <a:gd name="f226" fmla="*/ f154 1 56"/>
                  <a:gd name="f227" fmla="*/ f155 1 104"/>
                  <a:gd name="f228" fmla="*/ f156 1 104"/>
                  <a:gd name="f229" fmla="*/ f157 1 104"/>
                  <a:gd name="f230" fmla="*/ f158 1 56"/>
                  <a:gd name="f231" fmla="*/ f159 1 104"/>
                  <a:gd name="f232" fmla="*/ f160 1 104"/>
                  <a:gd name="f233" fmla="*/ f161 1 56"/>
                  <a:gd name="f234" fmla="*/ f162 1 104"/>
                  <a:gd name="f235" fmla="*/ f163 1 56"/>
                  <a:gd name="f236" fmla="*/ f164 1 56"/>
                  <a:gd name="f237" fmla="*/ f165 1 104"/>
                  <a:gd name="f238" fmla="*/ f166 1 56"/>
                  <a:gd name="f239" fmla="*/ f167 1 104"/>
                  <a:gd name="f240" fmla="*/ f168 1 56"/>
                  <a:gd name="f241" fmla="*/ f169 1 104"/>
                  <a:gd name="f242" fmla="*/ f170 1 56"/>
                  <a:gd name="f243" fmla="*/ f171 1 104"/>
                  <a:gd name="f244" fmla="*/ f172 1 56"/>
                  <a:gd name="f245" fmla="*/ f173 1 56"/>
                  <a:gd name="f246" fmla="*/ f174 1 104"/>
                  <a:gd name="f247" fmla="*/ 0 1 f102"/>
                  <a:gd name="f248" fmla="*/ f96 1 f102"/>
                  <a:gd name="f249" fmla="*/ 0 1 f103"/>
                  <a:gd name="f250" fmla="*/ f97 1 f103"/>
                  <a:gd name="f251" fmla="*/ f176 1 f102"/>
                  <a:gd name="f252" fmla="*/ f177 1 f103"/>
                  <a:gd name="f253" fmla="*/ f178 1 f102"/>
                  <a:gd name="f254" fmla="*/ f179 1 f103"/>
                  <a:gd name="f255" fmla="*/ f180 1 f102"/>
                  <a:gd name="f256" fmla="*/ f181 1 f103"/>
                  <a:gd name="f257" fmla="*/ f182 1 f102"/>
                  <a:gd name="f258" fmla="*/ f183 1 f103"/>
                  <a:gd name="f259" fmla="*/ f184 1 f102"/>
                  <a:gd name="f260" fmla="*/ f185 1 f103"/>
                  <a:gd name="f261" fmla="*/ f186 1 f102"/>
                  <a:gd name="f262" fmla="*/ f187 1 f103"/>
                  <a:gd name="f263" fmla="*/ f188 1 f102"/>
                  <a:gd name="f264" fmla="*/ f189 1 f102"/>
                  <a:gd name="f265" fmla="*/ f190 1 f103"/>
                  <a:gd name="f266" fmla="*/ f191 1 f102"/>
                  <a:gd name="f267" fmla="*/ f192 1 f103"/>
                  <a:gd name="f268" fmla="*/ f193 1 f102"/>
                  <a:gd name="f269" fmla="*/ f194 1 f103"/>
                  <a:gd name="f270" fmla="*/ f195 1 f102"/>
                  <a:gd name="f271" fmla="*/ f196 1 f103"/>
                  <a:gd name="f272" fmla="*/ f197 1 f102"/>
                  <a:gd name="f273" fmla="*/ f198 1 f103"/>
                  <a:gd name="f274" fmla="*/ f199 1 f102"/>
                  <a:gd name="f275" fmla="*/ f200 1 f103"/>
                  <a:gd name="f276" fmla="*/ f201 1 f102"/>
                  <a:gd name="f277" fmla="*/ f202 1 f103"/>
                  <a:gd name="f278" fmla="*/ f203 1 f102"/>
                  <a:gd name="f279" fmla="*/ f204 1 f103"/>
                  <a:gd name="f280" fmla="*/ f205 1 f102"/>
                  <a:gd name="f281" fmla="*/ f206 1 f103"/>
                  <a:gd name="f282" fmla="*/ f207 1 f102"/>
                  <a:gd name="f283" fmla="*/ f208 1 f103"/>
                  <a:gd name="f284" fmla="*/ f209 1 f102"/>
                  <a:gd name="f285" fmla="*/ f210 1 f102"/>
                  <a:gd name="f286" fmla="*/ f211 1 f103"/>
                  <a:gd name="f287" fmla="*/ f212 1 f102"/>
                  <a:gd name="f288" fmla="*/ f213 1 f103"/>
                  <a:gd name="f289" fmla="*/ f214 1 f102"/>
                  <a:gd name="f290" fmla="*/ f215 1 f102"/>
                  <a:gd name="f291" fmla="*/ f216 1 f103"/>
                  <a:gd name="f292" fmla="*/ f217 1 f102"/>
                  <a:gd name="f293" fmla="*/ f218 1 f103"/>
                  <a:gd name="f294" fmla="*/ f219 1 f102"/>
                  <a:gd name="f295" fmla="*/ f220 1 f103"/>
                  <a:gd name="f296" fmla="*/ f221 1 f102"/>
                  <a:gd name="f297" fmla="*/ f222 1 f103"/>
                  <a:gd name="f298" fmla="*/ f223 1 f103"/>
                  <a:gd name="f299" fmla="*/ f224 1 f103"/>
                  <a:gd name="f300" fmla="*/ f225 1 f103"/>
                  <a:gd name="f301" fmla="*/ f226 1 f102"/>
                  <a:gd name="f302" fmla="*/ f227 1 f103"/>
                  <a:gd name="f303" fmla="*/ f228 1 f103"/>
                  <a:gd name="f304" fmla="*/ f229 1 f103"/>
                  <a:gd name="f305" fmla="*/ f230 1 f102"/>
                  <a:gd name="f306" fmla="*/ f231 1 f103"/>
                  <a:gd name="f307" fmla="*/ f232 1 f103"/>
                  <a:gd name="f308" fmla="*/ f233 1 f102"/>
                  <a:gd name="f309" fmla="*/ f234 1 f103"/>
                  <a:gd name="f310" fmla="*/ f235 1 f102"/>
                  <a:gd name="f311" fmla="*/ f236 1 f102"/>
                  <a:gd name="f312" fmla="*/ f237 1 f103"/>
                  <a:gd name="f313" fmla="*/ f238 1 f102"/>
                  <a:gd name="f314" fmla="*/ f239 1 f103"/>
                  <a:gd name="f315" fmla="*/ f240 1 f102"/>
                  <a:gd name="f316" fmla="*/ f241 1 f103"/>
                  <a:gd name="f317" fmla="*/ f242 1 f102"/>
                  <a:gd name="f318" fmla="*/ f243 1 f103"/>
                  <a:gd name="f319" fmla="*/ f244 1 f102"/>
                  <a:gd name="f320" fmla="*/ f245 1 f102"/>
                  <a:gd name="f321" fmla="*/ f246 1 f103"/>
                  <a:gd name="f322" fmla="*/ f247 f93 1"/>
                  <a:gd name="f323" fmla="*/ f248 f93 1"/>
                  <a:gd name="f324" fmla="*/ f250 f94 1"/>
                  <a:gd name="f325" fmla="*/ f249 f94 1"/>
                  <a:gd name="f326" fmla="*/ f251 f93 1"/>
                  <a:gd name="f327" fmla="*/ f252 f94 1"/>
                  <a:gd name="f328" fmla="*/ f253 f93 1"/>
                  <a:gd name="f329" fmla="*/ f254 f94 1"/>
                  <a:gd name="f330" fmla="*/ f255 f93 1"/>
                  <a:gd name="f331" fmla="*/ f256 f94 1"/>
                  <a:gd name="f332" fmla="*/ f257 f93 1"/>
                  <a:gd name="f333" fmla="*/ f258 f94 1"/>
                  <a:gd name="f334" fmla="*/ f259 f93 1"/>
                  <a:gd name="f335" fmla="*/ f260 f94 1"/>
                  <a:gd name="f336" fmla="*/ f261 f93 1"/>
                  <a:gd name="f337" fmla="*/ f262 f94 1"/>
                  <a:gd name="f338" fmla="*/ f263 f93 1"/>
                  <a:gd name="f339" fmla="*/ f264 f93 1"/>
                  <a:gd name="f340" fmla="*/ f265 f94 1"/>
                  <a:gd name="f341" fmla="*/ f266 f93 1"/>
                  <a:gd name="f342" fmla="*/ f267 f94 1"/>
                  <a:gd name="f343" fmla="*/ f268 f93 1"/>
                  <a:gd name="f344" fmla="*/ f269 f94 1"/>
                  <a:gd name="f345" fmla="*/ f270 f93 1"/>
                  <a:gd name="f346" fmla="*/ f271 f94 1"/>
                  <a:gd name="f347" fmla="*/ f272 f93 1"/>
                  <a:gd name="f348" fmla="*/ f273 f94 1"/>
                  <a:gd name="f349" fmla="*/ f274 f93 1"/>
                  <a:gd name="f350" fmla="*/ f275 f94 1"/>
                  <a:gd name="f351" fmla="*/ f276 f93 1"/>
                  <a:gd name="f352" fmla="*/ f277 f94 1"/>
                  <a:gd name="f353" fmla="*/ f278 f93 1"/>
                  <a:gd name="f354" fmla="*/ f279 f94 1"/>
                  <a:gd name="f355" fmla="*/ f280 f93 1"/>
                  <a:gd name="f356" fmla="*/ f281 f94 1"/>
                  <a:gd name="f357" fmla="*/ f282 f93 1"/>
                  <a:gd name="f358" fmla="*/ f283 f94 1"/>
                  <a:gd name="f359" fmla="*/ f284 f93 1"/>
                  <a:gd name="f360" fmla="*/ f285 f93 1"/>
                  <a:gd name="f361" fmla="*/ f286 f94 1"/>
                  <a:gd name="f362" fmla="*/ f287 f93 1"/>
                  <a:gd name="f363" fmla="*/ f288 f94 1"/>
                  <a:gd name="f364" fmla="*/ f289 f93 1"/>
                  <a:gd name="f365" fmla="*/ f290 f93 1"/>
                  <a:gd name="f366" fmla="*/ f291 f94 1"/>
                  <a:gd name="f367" fmla="*/ f292 f93 1"/>
                  <a:gd name="f368" fmla="*/ f293 f94 1"/>
                  <a:gd name="f369" fmla="*/ f294 f93 1"/>
                  <a:gd name="f370" fmla="*/ f295 f94 1"/>
                  <a:gd name="f371" fmla="*/ f296 f93 1"/>
                  <a:gd name="f372" fmla="*/ f297 f94 1"/>
                  <a:gd name="f373" fmla="*/ f298 f94 1"/>
                  <a:gd name="f374" fmla="*/ f299 f94 1"/>
                  <a:gd name="f375" fmla="*/ f300 f94 1"/>
                  <a:gd name="f376" fmla="*/ f301 f93 1"/>
                  <a:gd name="f377" fmla="*/ f302 f94 1"/>
                  <a:gd name="f378" fmla="*/ f303 f94 1"/>
                  <a:gd name="f379" fmla="*/ f304 f94 1"/>
                  <a:gd name="f380" fmla="*/ f305 f93 1"/>
                  <a:gd name="f381" fmla="*/ f306 f94 1"/>
                  <a:gd name="f382" fmla="*/ f307 f94 1"/>
                  <a:gd name="f383" fmla="*/ f308 f93 1"/>
                  <a:gd name="f384" fmla="*/ f309 f94 1"/>
                  <a:gd name="f385" fmla="*/ f310 f93 1"/>
                  <a:gd name="f386" fmla="*/ f311 f93 1"/>
                  <a:gd name="f387" fmla="*/ f312 f94 1"/>
                  <a:gd name="f388" fmla="*/ f313 f93 1"/>
                  <a:gd name="f389" fmla="*/ f314 f94 1"/>
                  <a:gd name="f390" fmla="*/ f315 f93 1"/>
                  <a:gd name="f391" fmla="*/ f316 f94 1"/>
                  <a:gd name="f392" fmla="*/ f317 f93 1"/>
                  <a:gd name="f393" fmla="*/ f318 f94 1"/>
                  <a:gd name="f394" fmla="*/ f319 f93 1"/>
                  <a:gd name="f395" fmla="*/ f320 f93 1"/>
                  <a:gd name="f396" fmla="*/ f321 f9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75">
                    <a:pos x="f326" y="f327"/>
                  </a:cxn>
                  <a:cxn ang="f175">
                    <a:pos x="f328" y="f329"/>
                  </a:cxn>
                  <a:cxn ang="f175">
                    <a:pos x="f330" y="f331"/>
                  </a:cxn>
                  <a:cxn ang="f175">
                    <a:pos x="f332" y="f333"/>
                  </a:cxn>
                  <a:cxn ang="f175">
                    <a:pos x="f334" y="f335"/>
                  </a:cxn>
                  <a:cxn ang="f175">
                    <a:pos x="f336" y="f337"/>
                  </a:cxn>
                  <a:cxn ang="f175">
                    <a:pos x="f338" y="f333"/>
                  </a:cxn>
                  <a:cxn ang="f175">
                    <a:pos x="f339" y="f340"/>
                  </a:cxn>
                  <a:cxn ang="f175">
                    <a:pos x="f341" y="f342"/>
                  </a:cxn>
                  <a:cxn ang="f175">
                    <a:pos x="f343" y="f344"/>
                  </a:cxn>
                  <a:cxn ang="f175">
                    <a:pos x="f345" y="f346"/>
                  </a:cxn>
                  <a:cxn ang="f175">
                    <a:pos x="f347" y="f348"/>
                  </a:cxn>
                  <a:cxn ang="f175">
                    <a:pos x="f349" y="f350"/>
                  </a:cxn>
                  <a:cxn ang="f175">
                    <a:pos x="f351" y="f352"/>
                  </a:cxn>
                  <a:cxn ang="f175">
                    <a:pos x="f353" y="f354"/>
                  </a:cxn>
                  <a:cxn ang="f175">
                    <a:pos x="f355" y="f356"/>
                  </a:cxn>
                  <a:cxn ang="f175">
                    <a:pos x="f357" y="f358"/>
                  </a:cxn>
                  <a:cxn ang="f175">
                    <a:pos x="f359" y="f342"/>
                  </a:cxn>
                  <a:cxn ang="f175">
                    <a:pos x="f360" y="f361"/>
                  </a:cxn>
                  <a:cxn ang="f175">
                    <a:pos x="f362" y="f363"/>
                  </a:cxn>
                  <a:cxn ang="f175">
                    <a:pos x="f364" y="f363"/>
                  </a:cxn>
                  <a:cxn ang="f175">
                    <a:pos x="f365" y="f366"/>
                  </a:cxn>
                  <a:cxn ang="f175">
                    <a:pos x="f367" y="f368"/>
                  </a:cxn>
                  <a:cxn ang="f175">
                    <a:pos x="f369" y="f370"/>
                  </a:cxn>
                  <a:cxn ang="f175">
                    <a:pos x="f371" y="f372"/>
                  </a:cxn>
                  <a:cxn ang="f175">
                    <a:pos x="f367" y="f373"/>
                  </a:cxn>
                  <a:cxn ang="f175">
                    <a:pos x="f367" y="f374"/>
                  </a:cxn>
                  <a:cxn ang="f175">
                    <a:pos x="f362" y="f375"/>
                  </a:cxn>
                  <a:cxn ang="f175">
                    <a:pos x="f376" y="f377"/>
                  </a:cxn>
                  <a:cxn ang="f175">
                    <a:pos x="f349" y="f378"/>
                  </a:cxn>
                  <a:cxn ang="f175">
                    <a:pos x="f376" y="f379"/>
                  </a:cxn>
                  <a:cxn ang="f175">
                    <a:pos x="f380" y="f381"/>
                  </a:cxn>
                  <a:cxn ang="f175">
                    <a:pos x="f338" y="f382"/>
                  </a:cxn>
                  <a:cxn ang="f175">
                    <a:pos x="f383" y="f384"/>
                  </a:cxn>
                  <a:cxn ang="f175">
                    <a:pos x="f385" y="f374"/>
                  </a:cxn>
                  <a:cxn ang="f175">
                    <a:pos x="f386" y="f387"/>
                  </a:cxn>
                  <a:cxn ang="f175">
                    <a:pos x="f383" y="f372"/>
                  </a:cxn>
                  <a:cxn ang="f175">
                    <a:pos x="f345" y="f372"/>
                  </a:cxn>
                  <a:cxn ang="f175">
                    <a:pos x="f388" y="f389"/>
                  </a:cxn>
                  <a:cxn ang="f175">
                    <a:pos x="f390" y="f391"/>
                  </a:cxn>
                  <a:cxn ang="f175">
                    <a:pos x="f392" y="f393"/>
                  </a:cxn>
                  <a:cxn ang="f175">
                    <a:pos x="f390" y="f346"/>
                  </a:cxn>
                  <a:cxn ang="f175">
                    <a:pos x="f394" y="f363"/>
                  </a:cxn>
                  <a:cxn ang="f175">
                    <a:pos x="f394" y="f356"/>
                  </a:cxn>
                  <a:cxn ang="f175">
                    <a:pos x="f395" y="f396"/>
                  </a:cxn>
                  <a:cxn ang="f175">
                    <a:pos x="f326" y="f327"/>
                  </a:cxn>
                </a:cxnLst>
                <a:rect l="f322" t="f325" r="f323" b="f324"/>
                <a:pathLst>
                  <a:path w="56" h="104">
                    <a:moveTo>
                      <a:pt x="f8" y="f9"/>
                    </a:moveTo>
                    <a:cubicBezTo>
                      <a:pt x="f10" y="f11"/>
                      <a:pt x="f10" y="f8"/>
                      <a:pt x="f5" y="f10"/>
                    </a:cubicBezTo>
                    <a:cubicBezTo>
                      <a:pt x="f8" y="f5"/>
                      <a:pt x="f11" y="f11"/>
                      <a:pt x="f12" y="f8"/>
                    </a:cubicBezTo>
                    <a:cubicBezTo>
                      <a:pt x="f13" y="f9"/>
                      <a:pt x="f14" y="f15"/>
                      <a:pt x="f16" y="f17"/>
                    </a:cubicBezTo>
                    <a:cubicBezTo>
                      <a:pt x="f18" y="f17"/>
                      <a:pt x="f18" y="f17"/>
                      <a:pt x="f18" y="f19"/>
                    </a:cubicBezTo>
                    <a:cubicBezTo>
                      <a:pt x="f20" y="f12"/>
                      <a:pt x="f21" y="f12"/>
                      <a:pt x="f22" y="f12"/>
                    </a:cubicBezTo>
                    <a:cubicBezTo>
                      <a:pt x="f23" y="f15"/>
                      <a:pt x="f24" y="f19"/>
                      <a:pt x="f24" y="f17"/>
                    </a:cubicBezTo>
                    <a:cubicBezTo>
                      <a:pt x="f25" y="f13"/>
                      <a:pt x="f26" y="f27"/>
                      <a:pt x="f25" y="f28"/>
                    </a:cubicBezTo>
                    <a:cubicBezTo>
                      <a:pt x="f25" y="f16"/>
                      <a:pt x="f26" y="f29"/>
                      <a:pt x="f26" y="f20"/>
                    </a:cubicBezTo>
                    <a:cubicBezTo>
                      <a:pt x="f26" y="f22"/>
                      <a:pt x="f24" y="f24"/>
                      <a:pt x="f23" y="f26"/>
                    </a:cubicBezTo>
                    <a:cubicBezTo>
                      <a:pt x="f20" y="f30"/>
                      <a:pt x="f29" y="f31"/>
                      <a:pt x="f21" y="f32"/>
                    </a:cubicBezTo>
                    <a:cubicBezTo>
                      <a:pt x="f33" y="f34"/>
                      <a:pt x="f33" y="f35"/>
                      <a:pt x="f33" y="f6"/>
                    </a:cubicBezTo>
                    <a:cubicBezTo>
                      <a:pt x="f22" y="f36"/>
                      <a:pt x="f25" y="f37"/>
                      <a:pt x="f38" y="f37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45"/>
                      <a:pt x="f44" y="f46"/>
                      <a:pt x="f32" y="f47"/>
                    </a:cubicBezTo>
                    <a:cubicBezTo>
                      <a:pt x="f48" y="f49"/>
                      <a:pt x="f31" y="f50"/>
                      <a:pt x="f51" y="f23"/>
                    </a:cubicBezTo>
                    <a:cubicBezTo>
                      <a:pt x="f25" y="f21"/>
                      <a:pt x="f51" y="f29"/>
                      <a:pt x="f50" y="f16"/>
                    </a:cubicBezTo>
                    <a:cubicBezTo>
                      <a:pt x="f52" y="f18"/>
                      <a:pt x="f30" y="f20"/>
                      <a:pt x="f53" y="f20"/>
                    </a:cubicBezTo>
                    <a:cubicBezTo>
                      <a:pt x="f54" y="f55"/>
                      <a:pt x="f32" y="f50"/>
                      <a:pt x="f56" y="f38"/>
                    </a:cubicBezTo>
                    <a:cubicBezTo>
                      <a:pt x="f56" y="f54"/>
                      <a:pt x="f56" y="f49"/>
                      <a:pt x="f34" y="f39"/>
                    </a:cubicBezTo>
                    <a:cubicBezTo>
                      <a:pt x="f34" y="f48"/>
                      <a:pt x="f47" y="f48"/>
                      <a:pt x="f47" y="f39"/>
                    </a:cubicBezTo>
                    <a:cubicBezTo>
                      <a:pt x="f57" y="f40"/>
                      <a:pt x="f57" y="f32"/>
                      <a:pt x="f58" y="f44"/>
                    </a:cubicBezTo>
                    <a:cubicBezTo>
                      <a:pt x="f35" y="f57"/>
                      <a:pt x="f57" y="f59"/>
                      <a:pt x="f35" y="f60"/>
                    </a:cubicBezTo>
                    <a:cubicBezTo>
                      <a:pt x="f6" y="f61"/>
                      <a:pt x="f35" y="f62"/>
                      <a:pt x="f57" y="f63"/>
                    </a:cubicBezTo>
                    <a:cubicBezTo>
                      <a:pt x="f47" y="f64"/>
                      <a:pt x="f42" y="f65"/>
                      <a:pt x="f48" y="f66"/>
                    </a:cubicBezTo>
                    <a:cubicBezTo>
                      <a:pt x="f44" y="f66"/>
                      <a:pt x="f47" y="f67"/>
                      <a:pt x="f35" y="f68"/>
                    </a:cubicBezTo>
                    <a:cubicBezTo>
                      <a:pt x="f35" y="f69"/>
                      <a:pt x="f35" y="f64"/>
                      <a:pt x="f35" y="f64"/>
                    </a:cubicBezTo>
                    <a:cubicBezTo>
                      <a:pt x="f47" y="f70"/>
                      <a:pt x="f47" y="f71"/>
                      <a:pt x="f34" y="f72"/>
                    </a:cubicBezTo>
                    <a:cubicBezTo>
                      <a:pt x="f42" y="f73"/>
                      <a:pt x="f40" y="f74"/>
                      <a:pt x="f31" y="f7"/>
                    </a:cubicBezTo>
                    <a:cubicBezTo>
                      <a:pt x="f53" y="f75"/>
                      <a:pt x="f76" y="f77"/>
                      <a:pt x="f38" y="f74"/>
                    </a:cubicBezTo>
                    <a:cubicBezTo>
                      <a:pt x="f54" y="f78"/>
                      <a:pt x="f54" y="f79"/>
                      <a:pt x="f31" y="f80"/>
                    </a:cubicBezTo>
                    <a:cubicBezTo>
                      <a:pt x="f38" y="f81"/>
                      <a:pt x="f53" y="f81"/>
                      <a:pt x="f82" y="f83"/>
                    </a:cubicBezTo>
                    <a:cubicBezTo>
                      <a:pt x="f50" y="f80"/>
                      <a:pt x="f25" y="f84"/>
                      <a:pt x="f24" y="f84"/>
                    </a:cubicBezTo>
                    <a:cubicBezTo>
                      <a:pt x="f23" y="f83"/>
                      <a:pt x="f24" y="f85"/>
                      <a:pt x="f55" y="f86"/>
                    </a:cubicBezTo>
                    <a:cubicBezTo>
                      <a:pt x="f26" y="f70"/>
                      <a:pt x="f51" y="f67"/>
                      <a:pt x="f52" y="f64"/>
                    </a:cubicBezTo>
                    <a:cubicBezTo>
                      <a:pt x="f53" y="f64"/>
                      <a:pt x="f38" y="f64"/>
                      <a:pt x="f54" y="f67"/>
                    </a:cubicBezTo>
                    <a:cubicBezTo>
                      <a:pt x="f30" y="f64"/>
                      <a:pt x="f30" y="f64"/>
                      <a:pt x="f55" y="f66"/>
                    </a:cubicBezTo>
                    <a:cubicBezTo>
                      <a:pt x="f23" y="f87"/>
                      <a:pt x="f22" y="f87"/>
                      <a:pt x="f21" y="f66"/>
                    </a:cubicBezTo>
                    <a:cubicBezTo>
                      <a:pt x="f16" y="f67"/>
                      <a:pt x="f88" y="f63"/>
                      <a:pt x="f14" y="f41"/>
                    </a:cubicBezTo>
                    <a:cubicBezTo>
                      <a:pt x="f27" y="f36"/>
                      <a:pt x="f89" y="f61"/>
                      <a:pt x="f90" y="f91"/>
                    </a:cubicBezTo>
                    <a:cubicBezTo>
                      <a:pt x="f13" y="f6"/>
                      <a:pt x="f13" y="f35"/>
                      <a:pt x="f13" y="f34"/>
                    </a:cubicBezTo>
                    <a:cubicBezTo>
                      <a:pt x="f90" y="f56"/>
                      <a:pt x="f90" y="f42"/>
                      <a:pt x="f90" y="f32"/>
                    </a:cubicBezTo>
                    <a:cubicBezTo>
                      <a:pt x="f90" y="f40"/>
                      <a:pt x="f89" y="f48"/>
                      <a:pt x="f89" y="f39"/>
                    </a:cubicBezTo>
                    <a:cubicBezTo>
                      <a:pt x="f89" y="f76"/>
                      <a:pt x="f27" y="f51"/>
                      <a:pt x="f89" y="f23"/>
                    </a:cubicBezTo>
                    <a:cubicBezTo>
                      <a:pt x="f89" y="f29"/>
                      <a:pt x="f13" y="f88"/>
                      <a:pt x="f19" y="f27"/>
                    </a:cubicBezTo>
                    <a:cubicBezTo>
                      <a:pt x="f12" y="f13"/>
                      <a:pt x="f11" y="f19"/>
                      <a:pt x="f8" y="f9"/>
                    </a:cubicBezTo>
                    <a:close/>
                  </a:path>
                </a:pathLst>
              </a:custGeom>
              <a:solidFill>
                <a:srgbClr val="ECB8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9" name="Freeform 200">
                <a:extLst>
                  <a:ext uri="{FF2B5EF4-FFF2-40B4-BE49-F238E27FC236}">
                    <a16:creationId xmlns:a16="http://schemas.microsoft.com/office/drawing/2014/main" id="{C42EB007-94FB-77D8-F727-FB1F770D4EDD}"/>
                  </a:ext>
                </a:extLst>
              </p:cNvPr>
              <p:cNvSpPr/>
              <p:nvPr/>
            </p:nvSpPr>
            <p:spPr>
              <a:xfrm>
                <a:off x="5300657" y="2368552"/>
                <a:ext cx="222254" cy="4730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126"/>
                  <a:gd name="f8" fmla="val 21"/>
                  <a:gd name="f9" fmla="val 93"/>
                  <a:gd name="f10" fmla="val 94"/>
                  <a:gd name="f11" fmla="val 23"/>
                  <a:gd name="f12" fmla="val 96"/>
                  <a:gd name="f13" fmla="val 22"/>
                  <a:gd name="f14" fmla="val 99"/>
                  <a:gd name="f15" fmla="val 24"/>
                  <a:gd name="f16" fmla="val 97"/>
                  <a:gd name="f17" fmla="val 26"/>
                  <a:gd name="f18" fmla="val 29"/>
                  <a:gd name="f19" fmla="val 31"/>
                  <a:gd name="f20" fmla="val 32"/>
                  <a:gd name="f21" fmla="val 102"/>
                  <a:gd name="f22" fmla="val 28"/>
                  <a:gd name="f23" fmla="val 104"/>
                  <a:gd name="f24" fmla="val 33"/>
                  <a:gd name="f25" fmla="val 105"/>
                  <a:gd name="f26" fmla="val 106"/>
                  <a:gd name="f27" fmla="val 35"/>
                  <a:gd name="f28" fmla="val 112"/>
                  <a:gd name="f29" fmla="val 38"/>
                  <a:gd name="f30" fmla="val 117"/>
                  <a:gd name="f31" fmla="val 45"/>
                  <a:gd name="f32" fmla="val 119"/>
                  <a:gd name="f33" fmla="val 48"/>
                  <a:gd name="f34" fmla="val 121"/>
                  <a:gd name="f35" fmla="val 50"/>
                  <a:gd name="f36" fmla="val 120"/>
                  <a:gd name="f37" fmla="val 116"/>
                  <a:gd name="f38" fmla="val 115"/>
                  <a:gd name="f39" fmla="val 47"/>
                  <a:gd name="f40" fmla="val 98"/>
                  <a:gd name="f41" fmla="val 52"/>
                  <a:gd name="f42" fmla="val 90"/>
                  <a:gd name="f43" fmla="val 53"/>
                  <a:gd name="f44" fmla="val 87"/>
                  <a:gd name="f45" fmla="val 84"/>
                  <a:gd name="f46" fmla="val 49"/>
                  <a:gd name="f47" fmla="val 81"/>
                  <a:gd name="f48" fmla="val 42"/>
                  <a:gd name="f49" fmla="val 75"/>
                  <a:gd name="f50" fmla="val 39"/>
                  <a:gd name="f51" fmla="val 71"/>
                  <a:gd name="f52" fmla="val 36"/>
                  <a:gd name="f53" fmla="val 61"/>
                  <a:gd name="f54" fmla="val 68"/>
                  <a:gd name="f55" fmla="val 80"/>
                  <a:gd name="f56" fmla="val 89"/>
                  <a:gd name="f57" fmla="val 51"/>
                  <a:gd name="f58" fmla="val 100"/>
                  <a:gd name="f59" fmla="val 114"/>
                  <a:gd name="f60" fmla="val 44"/>
                  <a:gd name="f61" fmla="val 118"/>
                  <a:gd name="f62" fmla="val 41"/>
                  <a:gd name="f63" fmla="val 40"/>
                  <a:gd name="f64" fmla="val 113"/>
                  <a:gd name="f65" fmla="val 110"/>
                  <a:gd name="f66" fmla="val 109"/>
                  <a:gd name="f67" fmla="val 103"/>
                  <a:gd name="f68" fmla="val 46"/>
                  <a:gd name="f69" fmla="val 85"/>
                  <a:gd name="f70" fmla="val 83"/>
                  <a:gd name="f71" fmla="val 65"/>
                  <a:gd name="f72" fmla="val 54"/>
                  <a:gd name="f73" fmla="val 30"/>
                  <a:gd name="f74" fmla="val 43"/>
                  <a:gd name="f75" fmla="val 37"/>
                  <a:gd name="f76" fmla="val 20"/>
                  <a:gd name="f77" fmla="val 16"/>
                  <a:gd name="f78" fmla="val 14"/>
                  <a:gd name="f79" fmla="val 13"/>
                  <a:gd name="f80" fmla="val 27"/>
                  <a:gd name="f81" fmla="val 25"/>
                  <a:gd name="f82" fmla="val 17"/>
                  <a:gd name="f83" fmla="val 19"/>
                  <a:gd name="f84" fmla="val 34"/>
                  <a:gd name="f85" fmla="val 15"/>
                  <a:gd name="f86" fmla="val 12"/>
                  <a:gd name="f87" fmla="val 11"/>
                  <a:gd name="f88" fmla="val 10"/>
                  <a:gd name="f89" fmla="val 8"/>
                  <a:gd name="f90" fmla="val 5"/>
                  <a:gd name="f91" fmla="val 4"/>
                  <a:gd name="f92" fmla="val 1"/>
                  <a:gd name="f93" fmla="val 9"/>
                  <a:gd name="f94" fmla="val 7"/>
                  <a:gd name="f95" fmla="val 2"/>
                  <a:gd name="f96" fmla="val 6"/>
                  <a:gd name="f97" fmla="val 3"/>
                  <a:gd name="f98" fmla="val 18"/>
                  <a:gd name="f99" fmla="val 63"/>
                  <a:gd name="f100" fmla="val 70"/>
                  <a:gd name="f101" fmla="val 74"/>
                  <a:gd name="f102" fmla="val 76"/>
                  <a:gd name="f103" fmla="val 78"/>
                  <a:gd name="f104" fmla="val 57"/>
                  <a:gd name="f105" fmla="val 91"/>
                  <a:gd name="f106" fmla="val 107"/>
                  <a:gd name="f107" fmla="val 55"/>
                  <a:gd name="f108" fmla="val 123"/>
                  <a:gd name="f109" fmla="val 125"/>
                  <a:gd name="f110" fmla="val 122"/>
                  <a:gd name="f111" fmla="val 111"/>
                  <a:gd name="f112" fmla="val 108"/>
                  <a:gd name="f113" fmla="+- 0 0 -90"/>
                  <a:gd name="f114" fmla="*/ f3 1 59"/>
                  <a:gd name="f115" fmla="*/ f4 1 126"/>
                  <a:gd name="f116" fmla="val f5"/>
                  <a:gd name="f117" fmla="val f6"/>
                  <a:gd name="f118" fmla="val f7"/>
                  <a:gd name="f119" fmla="*/ f113 f0 1"/>
                  <a:gd name="f120" fmla="+- f118 0 f116"/>
                  <a:gd name="f121" fmla="+- f117 0 f116"/>
                  <a:gd name="f122" fmla="*/ f119 1 f2"/>
                  <a:gd name="f123" fmla="*/ f121 1 59"/>
                  <a:gd name="f124" fmla="*/ f120 1 126"/>
                  <a:gd name="f125" fmla="*/ 23 f121 1"/>
                  <a:gd name="f126" fmla="*/ 96 f120 1"/>
                  <a:gd name="f127" fmla="*/ 32 f121 1"/>
                  <a:gd name="f128" fmla="*/ 102 f120 1"/>
                  <a:gd name="f129" fmla="*/ 45 f121 1"/>
                  <a:gd name="f130" fmla="*/ 119 f120 1"/>
                  <a:gd name="f131" fmla="*/ 50 f121 1"/>
                  <a:gd name="f132" fmla="*/ 115 f120 1"/>
                  <a:gd name="f133" fmla="*/ 49 f121 1"/>
                  <a:gd name="f134" fmla="*/ 81 f120 1"/>
                  <a:gd name="f135" fmla="*/ 48 f121 1"/>
                  <a:gd name="f136" fmla="*/ 80 f120 1"/>
                  <a:gd name="f137" fmla="*/ 112 f120 1"/>
                  <a:gd name="f138" fmla="*/ 39 f121 1"/>
                  <a:gd name="f139" fmla="*/ 44 f121 1"/>
                  <a:gd name="f140" fmla="*/ 109 f120 1"/>
                  <a:gd name="f141" fmla="*/ 83 f120 1"/>
                  <a:gd name="f142" fmla="*/ 30 f121 1"/>
                  <a:gd name="f143" fmla="*/ 47 f120 1"/>
                  <a:gd name="f144" fmla="*/ 14 f121 1"/>
                  <a:gd name="f145" fmla="*/ 29 f120 1"/>
                  <a:gd name="f146" fmla="*/ 17 f121 1"/>
                  <a:gd name="f147" fmla="*/ 27 f120 1"/>
                  <a:gd name="f148" fmla="*/ 34 f121 1"/>
                  <a:gd name="f149" fmla="*/ 50 f120 1"/>
                  <a:gd name="f150" fmla="*/ 12 f121 1"/>
                  <a:gd name="f151" fmla="*/ 21 f120 1"/>
                  <a:gd name="f152" fmla="*/ 1 f121 1"/>
                  <a:gd name="f153" fmla="*/ 9 f120 1"/>
                  <a:gd name="f154" fmla="*/ 4 f121 1"/>
                  <a:gd name="f155" fmla="*/ 7 f120 1"/>
                  <a:gd name="f156" fmla="*/ 12 f120 1"/>
                  <a:gd name="f157" fmla="*/ 27 f121 1"/>
                  <a:gd name="f158" fmla="*/ 31 f120 1"/>
                  <a:gd name="f159" fmla="*/ 24 f120 1"/>
                  <a:gd name="f160" fmla="*/ 11 f121 1"/>
                  <a:gd name="f161" fmla="*/ 10 f120 1"/>
                  <a:gd name="f162" fmla="*/ 13 f120 1"/>
                  <a:gd name="f163" fmla="*/ 3 f121 1"/>
                  <a:gd name="f164" fmla="*/ 2 f120 1"/>
                  <a:gd name="f165" fmla="*/ 13 f121 1"/>
                  <a:gd name="f166" fmla="*/ 5 f120 1"/>
                  <a:gd name="f167" fmla="*/ 26 f121 1"/>
                  <a:gd name="f168" fmla="*/ 14 f120 1"/>
                  <a:gd name="f169" fmla="*/ 41 f121 1"/>
                  <a:gd name="f170" fmla="*/ 63 f120 1"/>
                  <a:gd name="f171" fmla="*/ 47 f121 1"/>
                  <a:gd name="f172" fmla="*/ 74 f120 1"/>
                  <a:gd name="f173" fmla="*/ 54 f121 1"/>
                  <a:gd name="f174" fmla="*/ 97 f120 1"/>
                  <a:gd name="f175" fmla="*/ 123 f120 1"/>
                  <a:gd name="f176" fmla="*/ 38 f121 1"/>
                  <a:gd name="f177" fmla="*/ 22 f121 1"/>
                  <a:gd name="f178" fmla="*/ 116 f120 1"/>
                  <a:gd name="f179" fmla="*/ 28 f121 1"/>
                  <a:gd name="f180" fmla="*/ 107 f120 1"/>
                  <a:gd name="f181" fmla="*/ 105 f120 1"/>
                  <a:gd name="f182" fmla="*/ 21 f121 1"/>
                  <a:gd name="f183" fmla="*/ 93 f120 1"/>
                  <a:gd name="f184" fmla="+- f122 0 f1"/>
                  <a:gd name="f185" fmla="*/ f125 1 59"/>
                  <a:gd name="f186" fmla="*/ f126 1 126"/>
                  <a:gd name="f187" fmla="*/ f127 1 59"/>
                  <a:gd name="f188" fmla="*/ f128 1 126"/>
                  <a:gd name="f189" fmla="*/ f129 1 59"/>
                  <a:gd name="f190" fmla="*/ f130 1 126"/>
                  <a:gd name="f191" fmla="*/ f131 1 59"/>
                  <a:gd name="f192" fmla="*/ f132 1 126"/>
                  <a:gd name="f193" fmla="*/ f133 1 59"/>
                  <a:gd name="f194" fmla="*/ f134 1 126"/>
                  <a:gd name="f195" fmla="*/ f135 1 59"/>
                  <a:gd name="f196" fmla="*/ f136 1 126"/>
                  <a:gd name="f197" fmla="*/ f137 1 126"/>
                  <a:gd name="f198" fmla="*/ f138 1 59"/>
                  <a:gd name="f199" fmla="*/ f139 1 59"/>
                  <a:gd name="f200" fmla="*/ f140 1 126"/>
                  <a:gd name="f201" fmla="*/ f141 1 126"/>
                  <a:gd name="f202" fmla="*/ f142 1 59"/>
                  <a:gd name="f203" fmla="*/ f143 1 126"/>
                  <a:gd name="f204" fmla="*/ f144 1 59"/>
                  <a:gd name="f205" fmla="*/ f145 1 126"/>
                  <a:gd name="f206" fmla="*/ f146 1 59"/>
                  <a:gd name="f207" fmla="*/ f147 1 126"/>
                  <a:gd name="f208" fmla="*/ f148 1 59"/>
                  <a:gd name="f209" fmla="*/ f149 1 126"/>
                  <a:gd name="f210" fmla="*/ f150 1 59"/>
                  <a:gd name="f211" fmla="*/ f151 1 126"/>
                  <a:gd name="f212" fmla="*/ f152 1 59"/>
                  <a:gd name="f213" fmla="*/ f153 1 126"/>
                  <a:gd name="f214" fmla="*/ f154 1 59"/>
                  <a:gd name="f215" fmla="*/ f155 1 126"/>
                  <a:gd name="f216" fmla="*/ f156 1 126"/>
                  <a:gd name="f217" fmla="*/ f157 1 59"/>
                  <a:gd name="f218" fmla="*/ f158 1 126"/>
                  <a:gd name="f219" fmla="*/ f159 1 126"/>
                  <a:gd name="f220" fmla="*/ f160 1 59"/>
                  <a:gd name="f221" fmla="*/ f161 1 126"/>
                  <a:gd name="f222" fmla="*/ f162 1 126"/>
                  <a:gd name="f223" fmla="*/ f163 1 59"/>
                  <a:gd name="f224" fmla="*/ f164 1 126"/>
                  <a:gd name="f225" fmla="*/ f165 1 59"/>
                  <a:gd name="f226" fmla="*/ f166 1 126"/>
                  <a:gd name="f227" fmla="*/ f167 1 59"/>
                  <a:gd name="f228" fmla="*/ f168 1 126"/>
                  <a:gd name="f229" fmla="*/ f169 1 59"/>
                  <a:gd name="f230" fmla="*/ f170 1 126"/>
                  <a:gd name="f231" fmla="*/ f171 1 59"/>
                  <a:gd name="f232" fmla="*/ f172 1 126"/>
                  <a:gd name="f233" fmla="*/ f173 1 59"/>
                  <a:gd name="f234" fmla="*/ f174 1 126"/>
                  <a:gd name="f235" fmla="*/ f175 1 126"/>
                  <a:gd name="f236" fmla="*/ f176 1 59"/>
                  <a:gd name="f237" fmla="*/ f177 1 59"/>
                  <a:gd name="f238" fmla="*/ f178 1 126"/>
                  <a:gd name="f239" fmla="*/ f179 1 59"/>
                  <a:gd name="f240" fmla="*/ f180 1 126"/>
                  <a:gd name="f241" fmla="*/ f181 1 126"/>
                  <a:gd name="f242" fmla="*/ f182 1 59"/>
                  <a:gd name="f243" fmla="*/ f183 1 126"/>
                  <a:gd name="f244" fmla="*/ 0 1 f123"/>
                  <a:gd name="f245" fmla="*/ f117 1 f123"/>
                  <a:gd name="f246" fmla="*/ 0 1 f124"/>
                  <a:gd name="f247" fmla="*/ f118 1 f124"/>
                  <a:gd name="f248" fmla="*/ f185 1 f123"/>
                  <a:gd name="f249" fmla="*/ f186 1 f124"/>
                  <a:gd name="f250" fmla="*/ f187 1 f123"/>
                  <a:gd name="f251" fmla="*/ f188 1 f124"/>
                  <a:gd name="f252" fmla="*/ f189 1 f123"/>
                  <a:gd name="f253" fmla="*/ f190 1 f124"/>
                  <a:gd name="f254" fmla="*/ f191 1 f123"/>
                  <a:gd name="f255" fmla="*/ f192 1 f124"/>
                  <a:gd name="f256" fmla="*/ f193 1 f123"/>
                  <a:gd name="f257" fmla="*/ f194 1 f124"/>
                  <a:gd name="f258" fmla="*/ f195 1 f123"/>
                  <a:gd name="f259" fmla="*/ f196 1 f124"/>
                  <a:gd name="f260" fmla="*/ f197 1 f124"/>
                  <a:gd name="f261" fmla="*/ f198 1 f123"/>
                  <a:gd name="f262" fmla="*/ f199 1 f123"/>
                  <a:gd name="f263" fmla="*/ f200 1 f124"/>
                  <a:gd name="f264" fmla="*/ f201 1 f124"/>
                  <a:gd name="f265" fmla="*/ f202 1 f123"/>
                  <a:gd name="f266" fmla="*/ f203 1 f124"/>
                  <a:gd name="f267" fmla="*/ f204 1 f123"/>
                  <a:gd name="f268" fmla="*/ f205 1 f124"/>
                  <a:gd name="f269" fmla="*/ f206 1 f123"/>
                  <a:gd name="f270" fmla="*/ f207 1 f124"/>
                  <a:gd name="f271" fmla="*/ f208 1 f123"/>
                  <a:gd name="f272" fmla="*/ f209 1 f124"/>
                  <a:gd name="f273" fmla="*/ f210 1 f123"/>
                  <a:gd name="f274" fmla="*/ f211 1 f124"/>
                  <a:gd name="f275" fmla="*/ f212 1 f123"/>
                  <a:gd name="f276" fmla="*/ f213 1 f124"/>
                  <a:gd name="f277" fmla="*/ f214 1 f123"/>
                  <a:gd name="f278" fmla="*/ f215 1 f124"/>
                  <a:gd name="f279" fmla="*/ f216 1 f124"/>
                  <a:gd name="f280" fmla="*/ f217 1 f123"/>
                  <a:gd name="f281" fmla="*/ f218 1 f124"/>
                  <a:gd name="f282" fmla="*/ f219 1 f124"/>
                  <a:gd name="f283" fmla="*/ f220 1 f123"/>
                  <a:gd name="f284" fmla="*/ f221 1 f124"/>
                  <a:gd name="f285" fmla="*/ f222 1 f124"/>
                  <a:gd name="f286" fmla="*/ f223 1 f123"/>
                  <a:gd name="f287" fmla="*/ f224 1 f124"/>
                  <a:gd name="f288" fmla="*/ f225 1 f123"/>
                  <a:gd name="f289" fmla="*/ f226 1 f124"/>
                  <a:gd name="f290" fmla="*/ f227 1 f123"/>
                  <a:gd name="f291" fmla="*/ f228 1 f124"/>
                  <a:gd name="f292" fmla="*/ f229 1 f123"/>
                  <a:gd name="f293" fmla="*/ f230 1 f124"/>
                  <a:gd name="f294" fmla="*/ f231 1 f123"/>
                  <a:gd name="f295" fmla="*/ f232 1 f124"/>
                  <a:gd name="f296" fmla="*/ f233 1 f123"/>
                  <a:gd name="f297" fmla="*/ f234 1 f124"/>
                  <a:gd name="f298" fmla="*/ f235 1 f124"/>
                  <a:gd name="f299" fmla="*/ f236 1 f123"/>
                  <a:gd name="f300" fmla="*/ f237 1 f123"/>
                  <a:gd name="f301" fmla="*/ f238 1 f124"/>
                  <a:gd name="f302" fmla="*/ f239 1 f123"/>
                  <a:gd name="f303" fmla="*/ f240 1 f124"/>
                  <a:gd name="f304" fmla="*/ f241 1 f124"/>
                  <a:gd name="f305" fmla="*/ f242 1 f123"/>
                  <a:gd name="f306" fmla="*/ f243 1 f124"/>
                  <a:gd name="f307" fmla="*/ f244 f114 1"/>
                  <a:gd name="f308" fmla="*/ f245 f114 1"/>
                  <a:gd name="f309" fmla="*/ f247 f115 1"/>
                  <a:gd name="f310" fmla="*/ f246 f115 1"/>
                  <a:gd name="f311" fmla="*/ f248 f114 1"/>
                  <a:gd name="f312" fmla="*/ f249 f115 1"/>
                  <a:gd name="f313" fmla="*/ f250 f114 1"/>
                  <a:gd name="f314" fmla="*/ f251 f115 1"/>
                  <a:gd name="f315" fmla="*/ f252 f114 1"/>
                  <a:gd name="f316" fmla="*/ f253 f115 1"/>
                  <a:gd name="f317" fmla="*/ f254 f114 1"/>
                  <a:gd name="f318" fmla="*/ f255 f115 1"/>
                  <a:gd name="f319" fmla="*/ f256 f114 1"/>
                  <a:gd name="f320" fmla="*/ f257 f115 1"/>
                  <a:gd name="f321" fmla="*/ f258 f114 1"/>
                  <a:gd name="f322" fmla="*/ f259 f115 1"/>
                  <a:gd name="f323" fmla="*/ f260 f115 1"/>
                  <a:gd name="f324" fmla="*/ f261 f114 1"/>
                  <a:gd name="f325" fmla="*/ f262 f114 1"/>
                  <a:gd name="f326" fmla="*/ f263 f115 1"/>
                  <a:gd name="f327" fmla="*/ f264 f115 1"/>
                  <a:gd name="f328" fmla="*/ f265 f114 1"/>
                  <a:gd name="f329" fmla="*/ f266 f115 1"/>
                  <a:gd name="f330" fmla="*/ f267 f114 1"/>
                  <a:gd name="f331" fmla="*/ f268 f115 1"/>
                  <a:gd name="f332" fmla="*/ f269 f114 1"/>
                  <a:gd name="f333" fmla="*/ f270 f115 1"/>
                  <a:gd name="f334" fmla="*/ f271 f114 1"/>
                  <a:gd name="f335" fmla="*/ f272 f115 1"/>
                  <a:gd name="f336" fmla="*/ f273 f114 1"/>
                  <a:gd name="f337" fmla="*/ f274 f115 1"/>
                  <a:gd name="f338" fmla="*/ f275 f114 1"/>
                  <a:gd name="f339" fmla="*/ f276 f115 1"/>
                  <a:gd name="f340" fmla="*/ f277 f114 1"/>
                  <a:gd name="f341" fmla="*/ f278 f115 1"/>
                  <a:gd name="f342" fmla="*/ f279 f115 1"/>
                  <a:gd name="f343" fmla="*/ f280 f114 1"/>
                  <a:gd name="f344" fmla="*/ f281 f115 1"/>
                  <a:gd name="f345" fmla="*/ f282 f115 1"/>
                  <a:gd name="f346" fmla="*/ f283 f114 1"/>
                  <a:gd name="f347" fmla="*/ f284 f115 1"/>
                  <a:gd name="f348" fmla="*/ f285 f115 1"/>
                  <a:gd name="f349" fmla="*/ f286 f114 1"/>
                  <a:gd name="f350" fmla="*/ f287 f115 1"/>
                  <a:gd name="f351" fmla="*/ f288 f114 1"/>
                  <a:gd name="f352" fmla="*/ f289 f115 1"/>
                  <a:gd name="f353" fmla="*/ f290 f114 1"/>
                  <a:gd name="f354" fmla="*/ f291 f115 1"/>
                  <a:gd name="f355" fmla="*/ f292 f114 1"/>
                  <a:gd name="f356" fmla="*/ f293 f115 1"/>
                  <a:gd name="f357" fmla="*/ f294 f114 1"/>
                  <a:gd name="f358" fmla="*/ f295 f115 1"/>
                  <a:gd name="f359" fmla="*/ f296 f114 1"/>
                  <a:gd name="f360" fmla="*/ f297 f115 1"/>
                  <a:gd name="f361" fmla="*/ f298 f115 1"/>
                  <a:gd name="f362" fmla="*/ f299 f114 1"/>
                  <a:gd name="f363" fmla="*/ f300 f114 1"/>
                  <a:gd name="f364" fmla="*/ f301 f115 1"/>
                  <a:gd name="f365" fmla="*/ f302 f114 1"/>
                  <a:gd name="f366" fmla="*/ f303 f115 1"/>
                  <a:gd name="f367" fmla="*/ f304 f115 1"/>
                  <a:gd name="f368" fmla="*/ f305 f114 1"/>
                  <a:gd name="f369" fmla="*/ f306 f1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84">
                    <a:pos x="f311" y="f312"/>
                  </a:cxn>
                  <a:cxn ang="f184">
                    <a:pos x="f313" y="f314"/>
                  </a:cxn>
                  <a:cxn ang="f184">
                    <a:pos x="f315" y="f316"/>
                  </a:cxn>
                  <a:cxn ang="f184">
                    <a:pos x="f317" y="f318"/>
                  </a:cxn>
                  <a:cxn ang="f184">
                    <a:pos x="f319" y="f320"/>
                  </a:cxn>
                  <a:cxn ang="f184">
                    <a:pos x="f321" y="f322"/>
                  </a:cxn>
                  <a:cxn ang="f184">
                    <a:pos x="f317" y="f323"/>
                  </a:cxn>
                  <a:cxn ang="f184">
                    <a:pos x="f315" y="f316"/>
                  </a:cxn>
                  <a:cxn ang="f184">
                    <a:pos x="f324" y="f318"/>
                  </a:cxn>
                  <a:cxn ang="f184">
                    <a:pos x="f325" y="f326"/>
                  </a:cxn>
                  <a:cxn ang="f184">
                    <a:pos x="f315" y="f327"/>
                  </a:cxn>
                  <a:cxn ang="f184">
                    <a:pos x="f328" y="f329"/>
                  </a:cxn>
                  <a:cxn ang="f184">
                    <a:pos x="f330" y="f331"/>
                  </a:cxn>
                  <a:cxn ang="f184">
                    <a:pos x="f332" y="f333"/>
                  </a:cxn>
                  <a:cxn ang="f184">
                    <a:pos x="f334" y="f335"/>
                  </a:cxn>
                  <a:cxn ang="f184">
                    <a:pos x="f336" y="f337"/>
                  </a:cxn>
                  <a:cxn ang="f184">
                    <a:pos x="f338" y="f339"/>
                  </a:cxn>
                  <a:cxn ang="f184">
                    <a:pos x="f340" y="f341"/>
                  </a:cxn>
                  <a:cxn ang="f184">
                    <a:pos x="f336" y="f342"/>
                  </a:cxn>
                  <a:cxn ang="f184">
                    <a:pos x="f343" y="f344"/>
                  </a:cxn>
                  <a:cxn ang="f184">
                    <a:pos x="f311" y="f345"/>
                  </a:cxn>
                  <a:cxn ang="f184">
                    <a:pos x="f346" y="f341"/>
                  </a:cxn>
                  <a:cxn ang="f184">
                    <a:pos x="f330" y="f347"/>
                  </a:cxn>
                  <a:cxn ang="f184">
                    <a:pos x="f330" y="f348"/>
                  </a:cxn>
                  <a:cxn ang="f184">
                    <a:pos x="f349" y="f350"/>
                  </a:cxn>
                  <a:cxn ang="f184">
                    <a:pos x="f351" y="f352"/>
                  </a:cxn>
                  <a:cxn ang="f184">
                    <a:pos x="f353" y="f354"/>
                  </a:cxn>
                  <a:cxn ang="f184">
                    <a:pos x="f313" y="f331"/>
                  </a:cxn>
                  <a:cxn ang="f184">
                    <a:pos x="f355" y="f356"/>
                  </a:cxn>
                  <a:cxn ang="f184">
                    <a:pos x="f357" y="f358"/>
                  </a:cxn>
                  <a:cxn ang="f184">
                    <a:pos x="f359" y="f360"/>
                  </a:cxn>
                  <a:cxn ang="f184">
                    <a:pos x="f359" y="f361"/>
                  </a:cxn>
                  <a:cxn ang="f184">
                    <a:pos x="f362" y="f316"/>
                  </a:cxn>
                  <a:cxn ang="f184">
                    <a:pos x="f328" y="f318"/>
                  </a:cxn>
                  <a:cxn ang="f184">
                    <a:pos x="f363" y="f364"/>
                  </a:cxn>
                  <a:cxn ang="f184">
                    <a:pos x="f365" y="f366"/>
                  </a:cxn>
                  <a:cxn ang="f184">
                    <a:pos x="f353" y="f367"/>
                  </a:cxn>
                  <a:cxn ang="f184">
                    <a:pos x="f368" y="f369"/>
                  </a:cxn>
                </a:cxnLst>
                <a:rect l="f307" t="f310" r="f308" b="f309"/>
                <a:pathLst>
                  <a:path w="59" h="125">
                    <a:moveTo>
                      <a:pt x="f8" y="f9"/>
                    </a:moveTo>
                    <a:cubicBezTo>
                      <a:pt x="f8" y="f10"/>
                      <a:pt x="f11" y="f9"/>
                      <a:pt x="f11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14"/>
                      <a:pt x="f20" y="f21"/>
                    </a:cubicBezTo>
                    <a:cubicBezTo>
                      <a:pt x="f22" y="f23"/>
                      <a:pt x="f24" y="f25"/>
                      <a:pt x="f24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5" y="f37"/>
                    </a:cubicBezTo>
                    <a:cubicBezTo>
                      <a:pt x="f35" y="f37"/>
                      <a:pt x="f35" y="f38"/>
                      <a:pt x="f35" y="f38"/>
                    </a:cubicBezTo>
                    <a:cubicBezTo>
                      <a:pt x="f39" y="f26"/>
                      <a:pt x="f33" y="f40"/>
                      <a:pt x="f41" y="f42"/>
                    </a:cubicBezTo>
                    <a:cubicBezTo>
                      <a:pt x="f43" y="f44"/>
                      <a:pt x="f41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29" y="f54"/>
                      <a:pt x="f48" y="f49"/>
                      <a:pt x="f33" y="f55"/>
                    </a:cubicBezTo>
                    <a:cubicBezTo>
                      <a:pt x="f41" y="f45"/>
                      <a:pt x="f43" y="f56"/>
                      <a:pt x="f57" y="f10"/>
                    </a:cubicBezTo>
                    <a:cubicBezTo>
                      <a:pt x="f33" y="f58"/>
                      <a:pt x="f39" y="f26"/>
                      <a:pt x="f35" y="f28"/>
                    </a:cubicBezTo>
                    <a:cubicBezTo>
                      <a:pt x="f35" y="f59"/>
                      <a:pt x="f35" y="f38"/>
                      <a:pt x="f35" y="f37"/>
                    </a:cubicBezTo>
                    <a:cubicBezTo>
                      <a:pt x="f46" y="f36"/>
                      <a:pt x="f33" y="f36"/>
                      <a:pt x="f31" y="f32"/>
                    </a:cubicBezTo>
                    <a:cubicBezTo>
                      <a:pt x="f60" y="f32"/>
                      <a:pt x="f48" y="f61"/>
                      <a:pt x="f62" y="f30"/>
                    </a:cubicBezTo>
                    <a:cubicBezTo>
                      <a:pt x="f63" y="f30"/>
                      <a:pt x="f29" y="f37"/>
                      <a:pt x="f50" y="f38"/>
                    </a:cubicBezTo>
                    <a:cubicBezTo>
                      <a:pt x="f50" y="f64"/>
                      <a:pt x="f62" y="f59"/>
                      <a:pt x="f48" y="f59"/>
                    </a:cubicBezTo>
                    <a:cubicBezTo>
                      <a:pt x="f60" y="f64"/>
                      <a:pt x="f31" y="f65"/>
                      <a:pt x="f60" y="f66"/>
                    </a:cubicBezTo>
                    <a:cubicBezTo>
                      <a:pt x="f48" y="f67"/>
                      <a:pt x="f60" y="f40"/>
                      <a:pt x="f68" y="f9"/>
                    </a:cubicBezTo>
                    <a:cubicBezTo>
                      <a:pt x="f33" y="f56"/>
                      <a:pt x="f33" y="f69"/>
                      <a:pt x="f31" y="f70"/>
                    </a:cubicBezTo>
                    <a:cubicBezTo>
                      <a:pt x="f52" y="f49"/>
                      <a:pt x="f24" y="f71"/>
                      <a:pt x="f19" y="f72"/>
                    </a:cubicBezTo>
                    <a:cubicBezTo>
                      <a:pt x="f19" y="f57"/>
                      <a:pt x="f73" y="f46"/>
                      <a:pt x="f73" y="f39"/>
                    </a:cubicBezTo>
                    <a:cubicBezTo>
                      <a:pt x="f18" y="f74"/>
                      <a:pt x="f17" y="f63"/>
                      <a:pt x="f11" y="f75"/>
                    </a:cubicBezTo>
                    <a:cubicBezTo>
                      <a:pt x="f76" y="f27"/>
                      <a:pt x="f77" y="f24"/>
                      <a:pt x="f78" y="f18"/>
                    </a:cubicBezTo>
                    <a:cubicBezTo>
                      <a:pt x="f78" y="f22"/>
                      <a:pt x="f79" y="f80"/>
                      <a:pt x="f78" y="f17"/>
                    </a:cubicBezTo>
                    <a:cubicBezTo>
                      <a:pt x="f77" y="f81"/>
                      <a:pt x="f77" y="f17"/>
                      <a:pt x="f82" y="f80"/>
                    </a:cubicBezTo>
                    <a:cubicBezTo>
                      <a:pt x="f83" y="f18"/>
                      <a:pt x="f76" y="f19"/>
                      <a:pt x="f13" y="f20"/>
                    </a:cubicBezTo>
                    <a:cubicBezTo>
                      <a:pt x="f18" y="f52"/>
                      <a:pt x="f84" y="f48"/>
                      <a:pt x="f84" y="f35"/>
                    </a:cubicBezTo>
                    <a:cubicBezTo>
                      <a:pt x="f84" y="f48"/>
                      <a:pt x="f73" y="f52"/>
                      <a:pt x="f11" y="f24"/>
                    </a:cubicBezTo>
                    <a:cubicBezTo>
                      <a:pt x="f83" y="f18"/>
                      <a:pt x="f85" y="f81"/>
                      <a:pt x="f86" y="f8"/>
                    </a:cubicBezTo>
                    <a:cubicBezTo>
                      <a:pt x="f87" y="f83"/>
                      <a:pt x="f88" y="f82"/>
                      <a:pt x="f89" y="f77"/>
                    </a:cubicBezTo>
                    <a:cubicBezTo>
                      <a:pt x="f90" y="f78"/>
                      <a:pt x="f91" y="f87"/>
                      <a:pt x="f92" y="f93"/>
                    </a:cubicBezTo>
                    <a:cubicBezTo>
                      <a:pt x="f5" y="f93"/>
                      <a:pt x="f5" y="f89"/>
                      <a:pt x="f92" y="f94"/>
                    </a:cubicBezTo>
                    <a:cubicBezTo>
                      <a:pt x="f95" y="f96"/>
                      <a:pt x="f97" y="f96"/>
                      <a:pt x="f91" y="f94"/>
                    </a:cubicBezTo>
                    <a:cubicBezTo>
                      <a:pt x="f90" y="f89"/>
                      <a:pt x="f96" y="f93"/>
                      <a:pt x="f94" y="f88"/>
                    </a:cubicBezTo>
                    <a:cubicBezTo>
                      <a:pt x="f89" y="f87"/>
                      <a:pt x="f88" y="f79"/>
                      <a:pt x="f86" y="f86"/>
                    </a:cubicBezTo>
                    <a:cubicBezTo>
                      <a:pt x="f85" y="f78"/>
                      <a:pt x="f77" y="f98"/>
                      <a:pt x="f98" y="f8"/>
                    </a:cubicBezTo>
                    <a:cubicBezTo>
                      <a:pt x="f8" y="f81"/>
                      <a:pt x="f15" y="f18"/>
                      <a:pt x="f80" y="f19"/>
                    </a:cubicBezTo>
                    <a:cubicBezTo>
                      <a:pt x="f17" y="f73"/>
                      <a:pt x="f11" y="f18"/>
                      <a:pt x="f13" y="f17"/>
                    </a:cubicBezTo>
                    <a:cubicBezTo>
                      <a:pt x="f13" y="f81"/>
                      <a:pt x="f11" y="f81"/>
                      <a:pt x="f11" y="f15"/>
                    </a:cubicBezTo>
                    <a:cubicBezTo>
                      <a:pt x="f8" y="f83"/>
                      <a:pt x="f98" y="f78"/>
                      <a:pt x="f78" y="f93"/>
                    </a:cubicBezTo>
                    <a:cubicBezTo>
                      <a:pt x="f79" y="f89"/>
                      <a:pt x="f86" y="f94"/>
                      <a:pt x="f87" y="f94"/>
                    </a:cubicBezTo>
                    <a:cubicBezTo>
                      <a:pt x="f87" y="f96"/>
                      <a:pt x="f87" y="f94"/>
                      <a:pt x="f87" y="f94"/>
                    </a:cubicBezTo>
                    <a:cubicBezTo>
                      <a:pt x="f86" y="f94"/>
                      <a:pt x="f79" y="f93"/>
                      <a:pt x="f78" y="f88"/>
                    </a:cubicBezTo>
                    <a:cubicBezTo>
                      <a:pt x="f85" y="f88"/>
                      <a:pt x="f77" y="f87"/>
                      <a:pt x="f77" y="f86"/>
                    </a:cubicBezTo>
                    <a:cubicBezTo>
                      <a:pt x="f85" y="f86"/>
                      <a:pt x="f85" y="f79"/>
                      <a:pt x="f78" y="f79"/>
                    </a:cubicBezTo>
                    <a:cubicBezTo>
                      <a:pt x="f79" y="f79"/>
                      <a:pt x="f86" y="f87"/>
                      <a:pt x="f87" y="f86"/>
                    </a:cubicBezTo>
                    <a:cubicBezTo>
                      <a:pt x="f94" y="f88"/>
                      <a:pt x="f91" y="f94"/>
                      <a:pt x="f97" y="f95"/>
                    </a:cubicBezTo>
                    <a:cubicBezTo>
                      <a:pt x="f97" y="f92"/>
                      <a:pt x="f95" y="f5"/>
                      <a:pt x="f91" y="f92"/>
                    </a:cubicBezTo>
                    <a:cubicBezTo>
                      <a:pt x="f94" y="f92"/>
                      <a:pt x="f87" y="f92"/>
                      <a:pt x="f79" y="f90"/>
                    </a:cubicBezTo>
                    <a:cubicBezTo>
                      <a:pt x="f85" y="f96"/>
                      <a:pt x="f77" y="f89"/>
                      <a:pt x="f83" y="f94"/>
                    </a:cubicBezTo>
                    <a:cubicBezTo>
                      <a:pt x="f11" y="f89"/>
                      <a:pt x="f15" y="f86"/>
                      <a:pt x="f17" y="f78"/>
                    </a:cubicBezTo>
                    <a:cubicBezTo>
                      <a:pt x="f17" y="f78"/>
                      <a:pt x="f17" y="f78"/>
                      <a:pt x="f17" y="f78"/>
                    </a:cubicBezTo>
                    <a:cubicBezTo>
                      <a:pt x="f22" y="f83"/>
                      <a:pt x="f73" y="f11"/>
                      <a:pt x="f20" y="f18"/>
                    </a:cubicBezTo>
                    <a:cubicBezTo>
                      <a:pt x="f27" y="f52"/>
                      <a:pt x="f27" y="f74"/>
                      <a:pt x="f75" y="f35"/>
                    </a:cubicBezTo>
                    <a:cubicBezTo>
                      <a:pt x="f29" y="f72"/>
                      <a:pt x="f29" y="f6"/>
                      <a:pt x="f62" y="f99"/>
                    </a:cubicBezTo>
                    <a:cubicBezTo>
                      <a:pt x="f62" y="f99"/>
                      <a:pt x="f62" y="f99"/>
                      <a:pt x="f62" y="f99"/>
                    </a:cubicBezTo>
                    <a:cubicBezTo>
                      <a:pt x="f48" y="f54"/>
                      <a:pt x="f31" y="f100"/>
                      <a:pt x="f39" y="f101"/>
                    </a:cubicBezTo>
                    <a:cubicBezTo>
                      <a:pt x="f46" y="f102"/>
                      <a:pt x="f57" y="f103"/>
                      <a:pt x="f41" y="f55"/>
                    </a:cubicBezTo>
                    <a:cubicBezTo>
                      <a:pt x="f104" y="f69"/>
                      <a:pt x="f6" y="f105"/>
                      <a:pt x="f72" y="f16"/>
                    </a:cubicBezTo>
                    <a:cubicBezTo>
                      <a:pt x="f57" y="f21"/>
                      <a:pt x="f57" y="f106"/>
                      <a:pt x="f43" y="f28"/>
                    </a:cubicBezTo>
                    <a:cubicBezTo>
                      <a:pt x="f72" y="f37"/>
                      <a:pt x="f107" y="f32"/>
                      <a:pt x="f72" y="f108"/>
                    </a:cubicBezTo>
                    <a:cubicBezTo>
                      <a:pt x="f72" y="f109"/>
                      <a:pt x="f43" y="f7"/>
                      <a:pt x="f35" y="f109"/>
                    </a:cubicBezTo>
                    <a:cubicBezTo>
                      <a:pt x="f68" y="f110"/>
                      <a:pt x="f48" y="f34"/>
                      <a:pt x="f29" y="f32"/>
                    </a:cubicBezTo>
                    <a:cubicBezTo>
                      <a:pt x="f75" y="f34"/>
                      <a:pt x="f50" y="f34"/>
                      <a:pt x="f63" y="f108"/>
                    </a:cubicBezTo>
                    <a:cubicBezTo>
                      <a:pt x="f27" y="f110"/>
                      <a:pt x="f20" y="f32"/>
                      <a:pt x="f73" y="f38"/>
                    </a:cubicBezTo>
                    <a:cubicBezTo>
                      <a:pt x="f18" y="f61"/>
                      <a:pt x="f20" y="f32"/>
                      <a:pt x="f24" y="f110"/>
                    </a:cubicBezTo>
                    <a:cubicBezTo>
                      <a:pt x="f18" y="f36"/>
                      <a:pt x="f15" y="f32"/>
                      <a:pt x="f13" y="f37"/>
                    </a:cubicBezTo>
                    <a:cubicBezTo>
                      <a:pt x="f76" y="f38"/>
                      <a:pt x="f8" y="f111"/>
                      <a:pt x="f13" y="f112"/>
                    </a:cubicBezTo>
                    <a:cubicBezTo>
                      <a:pt x="f11" y="f106"/>
                      <a:pt x="f17" y="f26"/>
                      <a:pt x="f22" y="f106"/>
                    </a:cubicBezTo>
                    <a:cubicBezTo>
                      <a:pt x="f18" y="f112"/>
                      <a:pt x="f18" y="f66"/>
                      <a:pt x="f73" y="f112"/>
                    </a:cubicBezTo>
                    <a:cubicBezTo>
                      <a:pt x="f73" y="f26"/>
                      <a:pt x="f22" y="f25"/>
                      <a:pt x="f17" y="f25"/>
                    </a:cubicBezTo>
                    <a:cubicBezTo>
                      <a:pt x="f8" y="f25"/>
                      <a:pt x="f83" y="f67"/>
                      <a:pt x="f83" y="f16"/>
                    </a:cubicBezTo>
                    <a:cubicBezTo>
                      <a:pt x="f83" y="f12"/>
                      <a:pt x="f76" y="f10"/>
                      <a:pt x="f8" y="f9"/>
                    </a:cubicBezTo>
                    <a:close/>
                  </a:path>
                </a:pathLst>
              </a:custGeom>
              <a:solidFill>
                <a:srgbClr val="9556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Freeform 201">
                <a:extLst>
                  <a:ext uri="{FF2B5EF4-FFF2-40B4-BE49-F238E27FC236}">
                    <a16:creationId xmlns:a16="http://schemas.microsoft.com/office/drawing/2014/main" id="{2568B802-F73F-852E-1AF1-B7F002B88FA3}"/>
                  </a:ext>
                </a:extLst>
              </p:cNvPr>
              <p:cNvSpPr/>
              <p:nvPr/>
            </p:nvSpPr>
            <p:spPr>
              <a:xfrm>
                <a:off x="5051429" y="2259016"/>
                <a:ext cx="274640" cy="241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3"/>
                  <a:gd name="f7" fmla="val 64"/>
                  <a:gd name="f8" fmla="val 12"/>
                  <a:gd name="f9" fmla="val 51"/>
                  <a:gd name="f10" fmla="val 7"/>
                  <a:gd name="f11" fmla="val 54"/>
                  <a:gd name="f12" fmla="val 5"/>
                  <a:gd name="f13" fmla="val 58"/>
                  <a:gd name="f14" fmla="val 63"/>
                  <a:gd name="f15" fmla="val 4"/>
                  <a:gd name="f16" fmla="val 3"/>
                  <a:gd name="f17" fmla="val 1"/>
                  <a:gd name="f18" fmla="val 61"/>
                  <a:gd name="f19" fmla="val 2"/>
                  <a:gd name="f20" fmla="val 56"/>
                  <a:gd name="f21" fmla="val 53"/>
                  <a:gd name="f22" fmla="val 50"/>
                  <a:gd name="f23" fmla="val 55"/>
                  <a:gd name="f24" fmla="val 47"/>
                  <a:gd name="f25" fmla="val 43"/>
                  <a:gd name="f26" fmla="val 44"/>
                  <a:gd name="f27" fmla="val 45"/>
                  <a:gd name="f28" fmla="val 46"/>
                  <a:gd name="f29" fmla="val 6"/>
                  <a:gd name="f30" fmla="val 40"/>
                  <a:gd name="f31" fmla="val 9"/>
                  <a:gd name="f32" fmla="val 35"/>
                  <a:gd name="f33" fmla="val 29"/>
                  <a:gd name="f34" fmla="val 8"/>
                  <a:gd name="f35" fmla="val 33"/>
                  <a:gd name="f36" fmla="val 36"/>
                  <a:gd name="f37" fmla="val 10"/>
                  <a:gd name="f38" fmla="val 11"/>
                  <a:gd name="f39" fmla="val 31"/>
                  <a:gd name="f40" fmla="val 13"/>
                  <a:gd name="f41" fmla="val 23"/>
                  <a:gd name="f42" fmla="val 18"/>
                  <a:gd name="f43" fmla="val 17"/>
                  <a:gd name="f44" fmla="val 15"/>
                  <a:gd name="f45" fmla="val 19"/>
                  <a:gd name="f46" fmla="val 14"/>
                  <a:gd name="f47" fmla="val 21"/>
                  <a:gd name="f48" fmla="val 26"/>
                  <a:gd name="f49" fmla="val 38"/>
                  <a:gd name="f50" fmla="val 39"/>
                  <a:gd name="f51" fmla="val 41"/>
                  <a:gd name="f52" fmla="val 48"/>
                  <a:gd name="f53" fmla="val 49"/>
                  <a:gd name="f54" fmla="val 59"/>
                  <a:gd name="f55" fmla="val 57"/>
                  <a:gd name="f56" fmla="val 52"/>
                  <a:gd name="f57" fmla="val 65"/>
                  <a:gd name="f58" fmla="val 72"/>
                  <a:gd name="f59" fmla="val 69"/>
                  <a:gd name="f60" fmla="val 68"/>
                  <a:gd name="f61" fmla="val 67"/>
                  <a:gd name="f62" fmla="val 70"/>
                  <a:gd name="f63" fmla="val 16"/>
                  <a:gd name="f64" fmla="val 20"/>
                  <a:gd name="f65" fmla="val 66"/>
                  <a:gd name="f66" fmla="val 62"/>
                  <a:gd name="f67" fmla="val 22"/>
                  <a:gd name="f68" fmla="val 25"/>
                  <a:gd name="f69" fmla="val 42"/>
                  <a:gd name="f70" fmla="val 24"/>
                  <a:gd name="f71" fmla="val 28"/>
                  <a:gd name="f72" fmla="val 34"/>
                  <a:gd name="f73" fmla="val 37"/>
                  <a:gd name="f74" fmla="+- 0 0 -90"/>
                  <a:gd name="f75" fmla="*/ f3 1 73"/>
                  <a:gd name="f76" fmla="*/ f4 1 64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73"/>
                  <a:gd name="f85" fmla="*/ f81 1 64"/>
                  <a:gd name="f86" fmla="*/ 12 f82 1"/>
                  <a:gd name="f87" fmla="*/ 51 f81 1"/>
                  <a:gd name="f88" fmla="*/ 5 f82 1"/>
                  <a:gd name="f89" fmla="*/ 63 f81 1"/>
                  <a:gd name="f90" fmla="*/ 3 f82 1"/>
                  <a:gd name="f91" fmla="*/ 64 f81 1"/>
                  <a:gd name="f92" fmla="*/ 56 f81 1"/>
                  <a:gd name="f93" fmla="*/ 0 f82 1"/>
                  <a:gd name="f94" fmla="*/ 55 f81 1"/>
                  <a:gd name="f95" fmla="*/ 43 f81 1"/>
                  <a:gd name="f96" fmla="*/ 46 f81 1"/>
                  <a:gd name="f97" fmla="*/ 7 f82 1"/>
                  <a:gd name="f98" fmla="*/ 29 f81 1"/>
                  <a:gd name="f99" fmla="*/ 8 f82 1"/>
                  <a:gd name="f100" fmla="*/ 10 f82 1"/>
                  <a:gd name="f101" fmla="*/ 40 f81 1"/>
                  <a:gd name="f102" fmla="*/ 18 f82 1"/>
                  <a:gd name="f103" fmla="*/ 17 f81 1"/>
                  <a:gd name="f104" fmla="*/ 21 f82 1"/>
                  <a:gd name="f105" fmla="*/ 14 f81 1"/>
                  <a:gd name="f106" fmla="*/ 38 f82 1"/>
                  <a:gd name="f107" fmla="*/ 9 f81 1"/>
                  <a:gd name="f108" fmla="*/ 39 f82 1"/>
                  <a:gd name="f109" fmla="*/ 7 f81 1"/>
                  <a:gd name="f110" fmla="*/ 41 f82 1"/>
                  <a:gd name="f111" fmla="*/ 4 f81 1"/>
                  <a:gd name="f112" fmla="*/ 48 f82 1"/>
                  <a:gd name="f113" fmla="*/ 8 f81 1"/>
                  <a:gd name="f114" fmla="*/ 43 f82 1"/>
                  <a:gd name="f115" fmla="*/ 2 f81 1"/>
                  <a:gd name="f116" fmla="*/ 59 f82 1"/>
                  <a:gd name="f117" fmla="*/ 12 f81 1"/>
                  <a:gd name="f118" fmla="*/ 50 f82 1"/>
                  <a:gd name="f119" fmla="*/ 61 f82 1"/>
                  <a:gd name="f120" fmla="*/ 10 f81 1"/>
                  <a:gd name="f121" fmla="*/ 0 f81 1"/>
                  <a:gd name="f122" fmla="*/ 73 f82 1"/>
                  <a:gd name="f123" fmla="*/ 72 f82 1"/>
                  <a:gd name="f124" fmla="*/ 15 f81 1"/>
                  <a:gd name="f125" fmla="*/ 65 f82 1"/>
                  <a:gd name="f126" fmla="*/ 16 f81 1"/>
                  <a:gd name="f127" fmla="*/ 18 f81 1"/>
                  <a:gd name="f128" fmla="*/ 62 f82 1"/>
                  <a:gd name="f129" fmla="*/ 67 f82 1"/>
                  <a:gd name="f130" fmla="*/ 69 f82 1"/>
                  <a:gd name="f131" fmla="*/ 20 f81 1"/>
                  <a:gd name="f132" fmla="*/ 64 f82 1"/>
                  <a:gd name="f133" fmla="*/ 22 f81 1"/>
                  <a:gd name="f134" fmla="*/ 49 f82 1"/>
                  <a:gd name="f135" fmla="*/ 40 f82 1"/>
                  <a:gd name="f136" fmla="*/ 24 f82 1"/>
                  <a:gd name="f137" fmla="*/ 21 f81 1"/>
                  <a:gd name="f138" fmla="*/ 37 f82 1"/>
                  <a:gd name="f139" fmla="*/ 19 f82 1"/>
                  <a:gd name="f140" fmla="*/ 31 f81 1"/>
                  <a:gd name="f141" fmla="*/ 23 f82 1"/>
                  <a:gd name="f142" fmla="*/ 38 f81 1"/>
                  <a:gd name="f143" fmla="*/ 39 f81 1"/>
                  <a:gd name="f144" fmla="*/ 45 f81 1"/>
                  <a:gd name="f145" fmla="+- f83 0 f1"/>
                  <a:gd name="f146" fmla="*/ f86 1 73"/>
                  <a:gd name="f147" fmla="*/ f87 1 64"/>
                  <a:gd name="f148" fmla="*/ f88 1 73"/>
                  <a:gd name="f149" fmla="*/ f89 1 64"/>
                  <a:gd name="f150" fmla="*/ f90 1 73"/>
                  <a:gd name="f151" fmla="*/ f91 1 64"/>
                  <a:gd name="f152" fmla="*/ f92 1 64"/>
                  <a:gd name="f153" fmla="*/ f93 1 73"/>
                  <a:gd name="f154" fmla="*/ f94 1 64"/>
                  <a:gd name="f155" fmla="*/ f95 1 64"/>
                  <a:gd name="f156" fmla="*/ f96 1 64"/>
                  <a:gd name="f157" fmla="*/ f97 1 73"/>
                  <a:gd name="f158" fmla="*/ f98 1 64"/>
                  <a:gd name="f159" fmla="*/ f99 1 73"/>
                  <a:gd name="f160" fmla="*/ f100 1 73"/>
                  <a:gd name="f161" fmla="*/ f101 1 64"/>
                  <a:gd name="f162" fmla="*/ f102 1 73"/>
                  <a:gd name="f163" fmla="*/ f103 1 64"/>
                  <a:gd name="f164" fmla="*/ f104 1 73"/>
                  <a:gd name="f165" fmla="*/ f105 1 64"/>
                  <a:gd name="f166" fmla="*/ f106 1 73"/>
                  <a:gd name="f167" fmla="*/ f107 1 64"/>
                  <a:gd name="f168" fmla="*/ f108 1 73"/>
                  <a:gd name="f169" fmla="*/ f109 1 64"/>
                  <a:gd name="f170" fmla="*/ f110 1 73"/>
                  <a:gd name="f171" fmla="*/ f111 1 64"/>
                  <a:gd name="f172" fmla="*/ f112 1 73"/>
                  <a:gd name="f173" fmla="*/ f113 1 64"/>
                  <a:gd name="f174" fmla="*/ f114 1 73"/>
                  <a:gd name="f175" fmla="*/ f115 1 64"/>
                  <a:gd name="f176" fmla="*/ f116 1 73"/>
                  <a:gd name="f177" fmla="*/ f117 1 64"/>
                  <a:gd name="f178" fmla="*/ f118 1 73"/>
                  <a:gd name="f179" fmla="*/ f119 1 73"/>
                  <a:gd name="f180" fmla="*/ f120 1 64"/>
                  <a:gd name="f181" fmla="*/ f121 1 64"/>
                  <a:gd name="f182" fmla="*/ f122 1 73"/>
                  <a:gd name="f183" fmla="*/ f123 1 73"/>
                  <a:gd name="f184" fmla="*/ f124 1 64"/>
                  <a:gd name="f185" fmla="*/ f125 1 73"/>
                  <a:gd name="f186" fmla="*/ f126 1 64"/>
                  <a:gd name="f187" fmla="*/ f127 1 64"/>
                  <a:gd name="f188" fmla="*/ f128 1 73"/>
                  <a:gd name="f189" fmla="*/ f129 1 73"/>
                  <a:gd name="f190" fmla="*/ f130 1 73"/>
                  <a:gd name="f191" fmla="*/ f131 1 64"/>
                  <a:gd name="f192" fmla="*/ f132 1 73"/>
                  <a:gd name="f193" fmla="*/ f133 1 64"/>
                  <a:gd name="f194" fmla="*/ f134 1 73"/>
                  <a:gd name="f195" fmla="*/ f135 1 73"/>
                  <a:gd name="f196" fmla="*/ f136 1 73"/>
                  <a:gd name="f197" fmla="*/ f137 1 64"/>
                  <a:gd name="f198" fmla="*/ f138 1 73"/>
                  <a:gd name="f199" fmla="*/ f139 1 73"/>
                  <a:gd name="f200" fmla="*/ f140 1 64"/>
                  <a:gd name="f201" fmla="*/ f141 1 73"/>
                  <a:gd name="f202" fmla="*/ f142 1 64"/>
                  <a:gd name="f203" fmla="*/ f143 1 64"/>
                  <a:gd name="f204" fmla="*/ f144 1 64"/>
                  <a:gd name="f205" fmla="*/ 0 1 f84"/>
                  <a:gd name="f206" fmla="*/ f78 1 f84"/>
                  <a:gd name="f207" fmla="*/ 0 1 f85"/>
                  <a:gd name="f208" fmla="*/ f79 1 f85"/>
                  <a:gd name="f209" fmla="*/ f146 1 f84"/>
                  <a:gd name="f210" fmla="*/ f147 1 f85"/>
                  <a:gd name="f211" fmla="*/ f148 1 f84"/>
                  <a:gd name="f212" fmla="*/ f149 1 f85"/>
                  <a:gd name="f213" fmla="*/ f150 1 f84"/>
                  <a:gd name="f214" fmla="*/ f151 1 f85"/>
                  <a:gd name="f215" fmla="*/ f152 1 f85"/>
                  <a:gd name="f216" fmla="*/ f153 1 f84"/>
                  <a:gd name="f217" fmla="*/ f154 1 f85"/>
                  <a:gd name="f218" fmla="*/ f155 1 f85"/>
                  <a:gd name="f219" fmla="*/ f156 1 f85"/>
                  <a:gd name="f220" fmla="*/ f157 1 f84"/>
                  <a:gd name="f221" fmla="*/ f158 1 f85"/>
                  <a:gd name="f222" fmla="*/ f159 1 f84"/>
                  <a:gd name="f223" fmla="*/ f160 1 f84"/>
                  <a:gd name="f224" fmla="*/ f161 1 f85"/>
                  <a:gd name="f225" fmla="*/ f162 1 f84"/>
                  <a:gd name="f226" fmla="*/ f163 1 f85"/>
                  <a:gd name="f227" fmla="*/ f164 1 f84"/>
                  <a:gd name="f228" fmla="*/ f165 1 f85"/>
                  <a:gd name="f229" fmla="*/ f166 1 f84"/>
                  <a:gd name="f230" fmla="*/ f167 1 f85"/>
                  <a:gd name="f231" fmla="*/ f168 1 f84"/>
                  <a:gd name="f232" fmla="*/ f169 1 f85"/>
                  <a:gd name="f233" fmla="*/ f170 1 f84"/>
                  <a:gd name="f234" fmla="*/ f171 1 f85"/>
                  <a:gd name="f235" fmla="*/ f172 1 f84"/>
                  <a:gd name="f236" fmla="*/ f173 1 f85"/>
                  <a:gd name="f237" fmla="*/ f174 1 f84"/>
                  <a:gd name="f238" fmla="*/ f175 1 f85"/>
                  <a:gd name="f239" fmla="*/ f176 1 f84"/>
                  <a:gd name="f240" fmla="*/ f177 1 f85"/>
                  <a:gd name="f241" fmla="*/ f178 1 f84"/>
                  <a:gd name="f242" fmla="*/ f179 1 f84"/>
                  <a:gd name="f243" fmla="*/ f180 1 f85"/>
                  <a:gd name="f244" fmla="*/ f181 1 f85"/>
                  <a:gd name="f245" fmla="*/ f182 1 f84"/>
                  <a:gd name="f246" fmla="*/ f183 1 f84"/>
                  <a:gd name="f247" fmla="*/ f184 1 f85"/>
                  <a:gd name="f248" fmla="*/ f185 1 f84"/>
                  <a:gd name="f249" fmla="*/ f186 1 f85"/>
                  <a:gd name="f250" fmla="*/ f187 1 f85"/>
                  <a:gd name="f251" fmla="*/ f188 1 f84"/>
                  <a:gd name="f252" fmla="*/ f189 1 f84"/>
                  <a:gd name="f253" fmla="*/ f190 1 f84"/>
                  <a:gd name="f254" fmla="*/ f191 1 f85"/>
                  <a:gd name="f255" fmla="*/ f192 1 f84"/>
                  <a:gd name="f256" fmla="*/ f193 1 f85"/>
                  <a:gd name="f257" fmla="*/ f194 1 f84"/>
                  <a:gd name="f258" fmla="*/ f195 1 f84"/>
                  <a:gd name="f259" fmla="*/ f196 1 f84"/>
                  <a:gd name="f260" fmla="*/ f197 1 f85"/>
                  <a:gd name="f261" fmla="*/ f198 1 f84"/>
                  <a:gd name="f262" fmla="*/ f199 1 f84"/>
                  <a:gd name="f263" fmla="*/ f200 1 f85"/>
                  <a:gd name="f264" fmla="*/ f201 1 f84"/>
                  <a:gd name="f265" fmla="*/ f202 1 f85"/>
                  <a:gd name="f266" fmla="*/ f203 1 f85"/>
                  <a:gd name="f267" fmla="*/ f204 1 f85"/>
                  <a:gd name="f268" fmla="*/ f205 f75 1"/>
                  <a:gd name="f269" fmla="*/ f206 f75 1"/>
                  <a:gd name="f270" fmla="*/ f208 f76 1"/>
                  <a:gd name="f271" fmla="*/ f207 f76 1"/>
                  <a:gd name="f272" fmla="*/ f209 f75 1"/>
                  <a:gd name="f273" fmla="*/ f210 f76 1"/>
                  <a:gd name="f274" fmla="*/ f211 f75 1"/>
                  <a:gd name="f275" fmla="*/ f212 f76 1"/>
                  <a:gd name="f276" fmla="*/ f213 f75 1"/>
                  <a:gd name="f277" fmla="*/ f214 f76 1"/>
                  <a:gd name="f278" fmla="*/ f215 f76 1"/>
                  <a:gd name="f279" fmla="*/ f216 f75 1"/>
                  <a:gd name="f280" fmla="*/ f217 f76 1"/>
                  <a:gd name="f281" fmla="*/ f218 f76 1"/>
                  <a:gd name="f282" fmla="*/ f219 f76 1"/>
                  <a:gd name="f283" fmla="*/ f220 f75 1"/>
                  <a:gd name="f284" fmla="*/ f221 f76 1"/>
                  <a:gd name="f285" fmla="*/ f222 f75 1"/>
                  <a:gd name="f286" fmla="*/ f223 f75 1"/>
                  <a:gd name="f287" fmla="*/ f224 f76 1"/>
                  <a:gd name="f288" fmla="*/ f225 f75 1"/>
                  <a:gd name="f289" fmla="*/ f226 f76 1"/>
                  <a:gd name="f290" fmla="*/ f227 f75 1"/>
                  <a:gd name="f291" fmla="*/ f228 f76 1"/>
                  <a:gd name="f292" fmla="*/ f229 f75 1"/>
                  <a:gd name="f293" fmla="*/ f230 f76 1"/>
                  <a:gd name="f294" fmla="*/ f231 f75 1"/>
                  <a:gd name="f295" fmla="*/ f232 f76 1"/>
                  <a:gd name="f296" fmla="*/ f233 f75 1"/>
                  <a:gd name="f297" fmla="*/ f234 f76 1"/>
                  <a:gd name="f298" fmla="*/ f235 f75 1"/>
                  <a:gd name="f299" fmla="*/ f236 f76 1"/>
                  <a:gd name="f300" fmla="*/ f237 f75 1"/>
                  <a:gd name="f301" fmla="*/ f238 f76 1"/>
                  <a:gd name="f302" fmla="*/ f239 f75 1"/>
                  <a:gd name="f303" fmla="*/ f240 f76 1"/>
                  <a:gd name="f304" fmla="*/ f241 f75 1"/>
                  <a:gd name="f305" fmla="*/ f242 f75 1"/>
                  <a:gd name="f306" fmla="*/ f243 f76 1"/>
                  <a:gd name="f307" fmla="*/ f244 f76 1"/>
                  <a:gd name="f308" fmla="*/ f245 f75 1"/>
                  <a:gd name="f309" fmla="*/ f246 f75 1"/>
                  <a:gd name="f310" fmla="*/ f247 f76 1"/>
                  <a:gd name="f311" fmla="*/ f248 f75 1"/>
                  <a:gd name="f312" fmla="*/ f249 f76 1"/>
                  <a:gd name="f313" fmla="*/ f250 f76 1"/>
                  <a:gd name="f314" fmla="*/ f251 f75 1"/>
                  <a:gd name="f315" fmla="*/ f252 f75 1"/>
                  <a:gd name="f316" fmla="*/ f253 f75 1"/>
                  <a:gd name="f317" fmla="*/ f254 f76 1"/>
                  <a:gd name="f318" fmla="*/ f255 f75 1"/>
                  <a:gd name="f319" fmla="*/ f256 f76 1"/>
                  <a:gd name="f320" fmla="*/ f257 f75 1"/>
                  <a:gd name="f321" fmla="*/ f258 f75 1"/>
                  <a:gd name="f322" fmla="*/ f259 f75 1"/>
                  <a:gd name="f323" fmla="*/ f260 f76 1"/>
                  <a:gd name="f324" fmla="*/ f261 f75 1"/>
                  <a:gd name="f325" fmla="*/ f262 f75 1"/>
                  <a:gd name="f326" fmla="*/ f263 f76 1"/>
                  <a:gd name="f327" fmla="*/ f264 f75 1"/>
                  <a:gd name="f328" fmla="*/ f265 f76 1"/>
                  <a:gd name="f329" fmla="*/ f266 f76 1"/>
                  <a:gd name="f330" fmla="*/ f267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5">
                    <a:pos x="f272" y="f273"/>
                  </a:cxn>
                  <a:cxn ang="f145">
                    <a:pos x="f274" y="f275"/>
                  </a:cxn>
                  <a:cxn ang="f145">
                    <a:pos x="f276" y="f277"/>
                  </a:cxn>
                  <a:cxn ang="f145">
                    <a:pos x="f276" y="f278"/>
                  </a:cxn>
                  <a:cxn ang="f145">
                    <a:pos x="f274" y="f273"/>
                  </a:cxn>
                  <a:cxn ang="f145">
                    <a:pos x="f274" y="f273"/>
                  </a:cxn>
                  <a:cxn ang="f145">
                    <a:pos x="f279" y="f280"/>
                  </a:cxn>
                  <a:cxn ang="f145">
                    <a:pos x="f276" y="f281"/>
                  </a:cxn>
                  <a:cxn ang="f145">
                    <a:pos x="f274" y="f282"/>
                  </a:cxn>
                  <a:cxn ang="f145">
                    <a:pos x="f283" y="f284"/>
                  </a:cxn>
                  <a:cxn ang="f145">
                    <a:pos x="f285" y="f284"/>
                  </a:cxn>
                  <a:cxn ang="f145">
                    <a:pos x="f286" y="f287"/>
                  </a:cxn>
                  <a:cxn ang="f145">
                    <a:pos x="f288" y="f289"/>
                  </a:cxn>
                  <a:cxn ang="f145">
                    <a:pos x="f290" y="f291"/>
                  </a:cxn>
                  <a:cxn ang="f145">
                    <a:pos x="f292" y="f293"/>
                  </a:cxn>
                  <a:cxn ang="f145">
                    <a:pos x="f294" y="f295"/>
                  </a:cxn>
                  <a:cxn ang="f145">
                    <a:pos x="f296" y="f297"/>
                  </a:cxn>
                  <a:cxn ang="f145">
                    <a:pos x="f298" y="f299"/>
                  </a:cxn>
                  <a:cxn ang="f145">
                    <a:pos x="f300" y="f301"/>
                  </a:cxn>
                  <a:cxn ang="f145">
                    <a:pos x="f302" y="f303"/>
                  </a:cxn>
                  <a:cxn ang="f145">
                    <a:pos x="f304" y="f297"/>
                  </a:cxn>
                  <a:cxn ang="f145">
                    <a:pos x="f305" y="f306"/>
                  </a:cxn>
                  <a:cxn ang="f145">
                    <a:pos x="f304" y="f307"/>
                  </a:cxn>
                  <a:cxn ang="f145">
                    <a:pos x="f308" y="f291"/>
                  </a:cxn>
                  <a:cxn ang="f145">
                    <a:pos x="f309" y="f310"/>
                  </a:cxn>
                  <a:cxn ang="f145">
                    <a:pos x="f311" y="f303"/>
                  </a:cxn>
                  <a:cxn ang="f145">
                    <a:pos x="f309" y="f312"/>
                  </a:cxn>
                  <a:cxn ang="f145">
                    <a:pos x="f308" y="f313"/>
                  </a:cxn>
                  <a:cxn ang="f145">
                    <a:pos x="f314" y="f291"/>
                  </a:cxn>
                  <a:cxn ang="f145">
                    <a:pos x="f315" y="f313"/>
                  </a:cxn>
                  <a:cxn ang="f145">
                    <a:pos x="f316" y="f317"/>
                  </a:cxn>
                  <a:cxn ang="f145">
                    <a:pos x="f318" y="f319"/>
                  </a:cxn>
                  <a:cxn ang="f145">
                    <a:pos x="f302" y="f319"/>
                  </a:cxn>
                  <a:cxn ang="f145">
                    <a:pos x="f320" y="f312"/>
                  </a:cxn>
                  <a:cxn ang="f145">
                    <a:pos x="f300" y="f291"/>
                  </a:cxn>
                  <a:cxn ang="f145">
                    <a:pos x="f321" y="f312"/>
                  </a:cxn>
                  <a:cxn ang="f145">
                    <a:pos x="f292" y="f312"/>
                  </a:cxn>
                  <a:cxn ang="f145">
                    <a:pos x="f322" y="f312"/>
                  </a:cxn>
                  <a:cxn ang="f145">
                    <a:pos x="f294" y="f312"/>
                  </a:cxn>
                  <a:cxn ang="f145">
                    <a:pos x="f300" y="f313"/>
                  </a:cxn>
                  <a:cxn ang="f145">
                    <a:pos x="f300" y="f323"/>
                  </a:cxn>
                  <a:cxn ang="f145">
                    <a:pos x="f324" y="f317"/>
                  </a:cxn>
                  <a:cxn ang="f145">
                    <a:pos x="f325" y="f326"/>
                  </a:cxn>
                  <a:cxn ang="f145">
                    <a:pos x="f327" y="f328"/>
                  </a:cxn>
                  <a:cxn ang="f145">
                    <a:pos x="f327" y="f329"/>
                  </a:cxn>
                  <a:cxn ang="f145">
                    <a:pos x="f325" y="f330"/>
                  </a:cxn>
                  <a:cxn ang="f145">
                    <a:pos x="f272" y="f273"/>
                  </a:cxn>
                </a:cxnLst>
                <a:rect l="f268" t="f271" r="f269" b="f270"/>
                <a:pathLst>
                  <a:path w="73" h="64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5" y="f7"/>
                      <a:pt x="f15" y="f7"/>
                      <a:pt x="f16" y="f7"/>
                    </a:cubicBezTo>
                    <a:cubicBezTo>
                      <a:pt x="f17" y="f18"/>
                      <a:pt x="f19" y="f13"/>
                      <a:pt x="f16" y="f20"/>
                    </a:cubicBezTo>
                    <a:cubicBezTo>
                      <a:pt x="f15" y="f11"/>
                      <a:pt x="f12" y="f21"/>
                      <a:pt x="f12" y="f9"/>
                    </a:cubicBezTo>
                    <a:cubicBezTo>
                      <a:pt x="f12" y="f22"/>
                      <a:pt x="f15" y="f9"/>
                      <a:pt x="f12" y="f9"/>
                    </a:cubicBezTo>
                    <a:cubicBezTo>
                      <a:pt x="f15" y="f21"/>
                      <a:pt x="f15" y="f20"/>
                      <a:pt x="f5" y="f23"/>
                    </a:cubicBezTo>
                    <a:cubicBezTo>
                      <a:pt x="f17" y="f9"/>
                      <a:pt x="f19" y="f24"/>
                      <a:pt x="f16" y="f25"/>
                    </a:cubicBezTo>
                    <a:cubicBezTo>
                      <a:pt x="f12" y="f26"/>
                      <a:pt x="f15" y="f27"/>
                      <a:pt x="f12" y="f28"/>
                    </a:cubicBezTo>
                    <a:cubicBezTo>
                      <a:pt x="f29" y="f30"/>
                      <a:pt x="f31" y="f32"/>
                      <a:pt x="f10" y="f33"/>
                    </a:cubicBezTo>
                    <a:cubicBezTo>
                      <a:pt x="f10" y="f33"/>
                      <a:pt x="f34" y="f33"/>
                      <a:pt x="f34" y="f33"/>
                    </a:cubicBezTo>
                    <a:cubicBezTo>
                      <a:pt x="f31" y="f35"/>
                      <a:pt x="f31" y="f36"/>
                      <a:pt x="f37" y="f30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2" y="f44"/>
                      <a:pt x="f45" y="f46"/>
                      <a:pt x="f47" y="f46"/>
                    </a:cubicBezTo>
                    <a:cubicBezTo>
                      <a:pt x="f48" y="f8"/>
                      <a:pt x="f39" y="f31"/>
                      <a:pt x="f49" y="f31"/>
                    </a:cubicBezTo>
                    <a:cubicBezTo>
                      <a:pt x="f50" y="f31"/>
                      <a:pt x="f30" y="f34"/>
                      <a:pt x="f50" y="f10"/>
                    </a:cubicBezTo>
                    <a:cubicBezTo>
                      <a:pt x="f50" y="f29"/>
                      <a:pt x="f50" y="f15"/>
                      <a:pt x="f51" y="f15"/>
                    </a:cubicBezTo>
                    <a:cubicBezTo>
                      <a:pt x="f25" y="f12"/>
                      <a:pt x="f27" y="f10"/>
                      <a:pt x="f52" y="f34"/>
                    </a:cubicBezTo>
                    <a:cubicBezTo>
                      <a:pt x="f52" y="f12"/>
                      <a:pt x="f26" y="f12"/>
                      <a:pt x="f25" y="f19"/>
                    </a:cubicBezTo>
                    <a:cubicBezTo>
                      <a:pt x="f53" y="f29"/>
                      <a:pt x="f21" y="f38"/>
                      <a:pt x="f54" y="f8"/>
                    </a:cubicBezTo>
                    <a:cubicBezTo>
                      <a:pt x="f55" y="f31"/>
                      <a:pt x="f56" y="f34"/>
                      <a:pt x="f22" y="f15"/>
                    </a:cubicBezTo>
                    <a:cubicBezTo>
                      <a:pt x="f11" y="f12"/>
                      <a:pt x="f55" y="f34"/>
                      <a:pt x="f18" y="f37"/>
                    </a:cubicBezTo>
                    <a:cubicBezTo>
                      <a:pt x="f13" y="f12"/>
                      <a:pt x="f21" y="f15"/>
                      <a:pt x="f22" y="f5"/>
                    </a:cubicBezTo>
                    <a:cubicBezTo>
                      <a:pt x="f55" y="f15"/>
                      <a:pt x="f57" y="f31"/>
                      <a:pt x="f6" y="f46"/>
                    </a:cubicBezTo>
                    <a:cubicBezTo>
                      <a:pt x="f6" y="f46"/>
                      <a:pt x="f58" y="f44"/>
                      <a:pt x="f58" y="f44"/>
                    </a:cubicBezTo>
                    <a:cubicBezTo>
                      <a:pt x="f59" y="f44"/>
                      <a:pt x="f60" y="f8"/>
                      <a:pt x="f57" y="f8"/>
                    </a:cubicBezTo>
                    <a:cubicBezTo>
                      <a:pt x="f61" y="f40"/>
                      <a:pt x="f62" y="f46"/>
                      <a:pt x="f58" y="f63"/>
                    </a:cubicBezTo>
                    <a:cubicBezTo>
                      <a:pt x="f58" y="f63"/>
                      <a:pt x="f6" y="f43"/>
                      <a:pt x="f6" y="f42"/>
                    </a:cubicBezTo>
                    <a:cubicBezTo>
                      <a:pt x="f59" y="f64"/>
                      <a:pt x="f65" y="f44"/>
                      <a:pt x="f66" y="f46"/>
                    </a:cubicBezTo>
                    <a:cubicBezTo>
                      <a:pt x="f14" y="f63"/>
                      <a:pt x="f57" y="f43"/>
                      <a:pt x="f61" y="f42"/>
                    </a:cubicBezTo>
                    <a:cubicBezTo>
                      <a:pt x="f60" y="f42"/>
                      <a:pt x="f62" y="f42"/>
                      <a:pt x="f59" y="f64"/>
                    </a:cubicBezTo>
                    <a:cubicBezTo>
                      <a:pt x="f60" y="f67"/>
                      <a:pt x="f61" y="f68"/>
                      <a:pt x="f7" y="f67"/>
                    </a:cubicBezTo>
                    <a:cubicBezTo>
                      <a:pt x="f66" y="f45"/>
                      <a:pt x="f18" y="f67"/>
                      <a:pt x="f54" y="f67"/>
                    </a:cubicBezTo>
                    <a:cubicBezTo>
                      <a:pt x="f23" y="f47"/>
                      <a:pt x="f56" y="f42"/>
                      <a:pt x="f53" y="f63"/>
                    </a:cubicBezTo>
                    <a:cubicBezTo>
                      <a:pt x="f24" y="f46"/>
                      <a:pt x="f27" y="f44"/>
                      <a:pt x="f25" y="f46"/>
                    </a:cubicBezTo>
                    <a:cubicBezTo>
                      <a:pt x="f51" y="f40"/>
                      <a:pt x="f69" y="f43"/>
                      <a:pt x="f30" y="f63"/>
                    </a:cubicBezTo>
                    <a:cubicBezTo>
                      <a:pt x="f50" y="f63"/>
                      <a:pt x="f50" y="f63"/>
                      <a:pt x="f49" y="f63"/>
                    </a:cubicBezTo>
                    <a:cubicBezTo>
                      <a:pt x="f39" y="f40"/>
                      <a:pt x="f39" y="f40"/>
                      <a:pt x="f70" y="f63"/>
                    </a:cubicBezTo>
                    <a:cubicBezTo>
                      <a:pt x="f71" y="f40"/>
                      <a:pt x="f72" y="f40"/>
                      <a:pt x="f50" y="f63"/>
                    </a:cubicBezTo>
                    <a:cubicBezTo>
                      <a:pt x="f30" y="f43"/>
                      <a:pt x="f69" y="f43"/>
                      <a:pt x="f25" y="f42"/>
                    </a:cubicBezTo>
                    <a:cubicBezTo>
                      <a:pt x="f27" y="f45"/>
                      <a:pt x="f26" y="f64"/>
                      <a:pt x="f25" y="f47"/>
                    </a:cubicBezTo>
                    <a:cubicBezTo>
                      <a:pt x="f51" y="f67"/>
                      <a:pt x="f50" y="f47"/>
                      <a:pt x="f73" y="f64"/>
                    </a:cubicBezTo>
                    <a:cubicBezTo>
                      <a:pt x="f71" y="f42"/>
                      <a:pt x="f47" y="f41"/>
                      <a:pt x="f45" y="f39"/>
                    </a:cubicBezTo>
                    <a:cubicBezTo>
                      <a:pt x="f45" y="f72"/>
                      <a:pt x="f47" y="f36"/>
                      <a:pt x="f41" y="f49"/>
                    </a:cubicBezTo>
                    <a:cubicBezTo>
                      <a:pt x="f41" y="f49"/>
                      <a:pt x="f41" y="f50"/>
                      <a:pt x="f41" y="f50"/>
                    </a:cubicBezTo>
                    <a:cubicBezTo>
                      <a:pt x="f67" y="f69"/>
                      <a:pt x="f67" y="f26"/>
                      <a:pt x="f45" y="f27"/>
                    </a:cubicBezTo>
                    <a:cubicBezTo>
                      <a:pt x="f44" y="f27"/>
                      <a:pt x="f46" y="f53"/>
                      <a:pt x="f8" y="f9"/>
                    </a:cubicBezTo>
                    <a:close/>
                  </a:path>
                </a:pathLst>
              </a:custGeom>
              <a:solidFill>
                <a:srgbClr val="9760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1" name="Freeform 202">
                <a:extLst>
                  <a:ext uri="{FF2B5EF4-FFF2-40B4-BE49-F238E27FC236}">
                    <a16:creationId xmlns:a16="http://schemas.microsoft.com/office/drawing/2014/main" id="{D9172A9A-4E13-2376-37C8-A4FFC0E2DAD0}"/>
                  </a:ext>
                </a:extLst>
              </p:cNvPr>
              <p:cNvSpPr/>
              <p:nvPr/>
            </p:nvSpPr>
            <p:spPr>
              <a:xfrm>
                <a:off x="4795835" y="2206630"/>
                <a:ext cx="228600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1"/>
                  <a:gd name="f7" fmla="val 64"/>
                  <a:gd name="f8" fmla="val 19"/>
                  <a:gd name="f9" fmla="val 17"/>
                  <a:gd name="f10" fmla="val 21"/>
                  <a:gd name="f11" fmla="val 12"/>
                  <a:gd name="f12" fmla="val 9"/>
                  <a:gd name="f13" fmla="val 15"/>
                  <a:gd name="f14" fmla="val 7"/>
                  <a:gd name="f15" fmla="val 13"/>
                  <a:gd name="f16" fmla="val 5"/>
                  <a:gd name="f17" fmla="val 11"/>
                  <a:gd name="f18" fmla="val 2"/>
                  <a:gd name="f19" fmla="val 1"/>
                  <a:gd name="f20" fmla="val 4"/>
                  <a:gd name="f21" fmla="val 18"/>
                  <a:gd name="f22" fmla="val 6"/>
                  <a:gd name="f23" fmla="val 23"/>
                  <a:gd name="f24" fmla="val 8"/>
                  <a:gd name="f25" fmla="val 25"/>
                  <a:gd name="f26" fmla="val 28"/>
                  <a:gd name="f27" fmla="val 16"/>
                  <a:gd name="f28" fmla="val 33"/>
                  <a:gd name="f29" fmla="val 36"/>
                  <a:gd name="f30" fmla="val 27"/>
                  <a:gd name="f31" fmla="val 41"/>
                  <a:gd name="f32" fmla="val 30"/>
                  <a:gd name="f33" fmla="val 42"/>
                  <a:gd name="f34" fmla="val 35"/>
                  <a:gd name="f35" fmla="val 45"/>
                  <a:gd name="f36" fmla="val 37"/>
                  <a:gd name="f37" fmla="val 24"/>
                  <a:gd name="f38" fmla="val 32"/>
                  <a:gd name="f39" fmla="val 14"/>
                  <a:gd name="f40" fmla="val 26"/>
                  <a:gd name="f41" fmla="val 10"/>
                  <a:gd name="f42" fmla="val 31"/>
                  <a:gd name="f43" fmla="val 38"/>
                  <a:gd name="f44" fmla="val 20"/>
                  <a:gd name="f45" fmla="val 39"/>
                  <a:gd name="f46" fmla="val 47"/>
                  <a:gd name="f47" fmla="val 49"/>
                  <a:gd name="f48" fmla="val 51"/>
                  <a:gd name="f49" fmla="val 54"/>
                  <a:gd name="f50" fmla="val 55"/>
                  <a:gd name="f51" fmla="val 57"/>
                  <a:gd name="f52" fmla="val 58"/>
                  <a:gd name="f53" fmla="val 44"/>
                  <a:gd name="f54" fmla="val 60"/>
                  <a:gd name="f55" fmla="val 46"/>
                  <a:gd name="f56" fmla="val 48"/>
                  <a:gd name="f57" fmla="val 59"/>
                  <a:gd name="f58" fmla="val 52"/>
                  <a:gd name="f59" fmla="val 43"/>
                  <a:gd name="f60" fmla="val 53"/>
                  <a:gd name="f61" fmla="val 50"/>
                  <a:gd name="f62" fmla="val 56"/>
                  <a:gd name="f63" fmla="val 62"/>
                  <a:gd name="f64" fmla="val 63"/>
                  <a:gd name="f65" fmla="val 34"/>
                  <a:gd name="f66" fmla="val 40"/>
                  <a:gd name="f67" fmla="val 22"/>
                  <a:gd name="f68" fmla="val 29"/>
                  <a:gd name="f69" fmla="+- 0 0 -90"/>
                  <a:gd name="f70" fmla="*/ f3 1 61"/>
                  <a:gd name="f71" fmla="*/ f4 1 64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61"/>
                  <a:gd name="f80" fmla="*/ f76 1 64"/>
                  <a:gd name="f81" fmla="*/ 19 f77 1"/>
                  <a:gd name="f82" fmla="*/ 17 f76 1"/>
                  <a:gd name="f83" fmla="*/ 15 f77 1"/>
                  <a:gd name="f84" fmla="*/ 7 f76 1"/>
                  <a:gd name="f85" fmla="*/ 9 f77 1"/>
                  <a:gd name="f86" fmla="*/ 0 f76 1"/>
                  <a:gd name="f87" fmla="*/ 18 f77 1"/>
                  <a:gd name="f88" fmla="*/ 6 f76 1"/>
                  <a:gd name="f89" fmla="*/ 28 f77 1"/>
                  <a:gd name="f90" fmla="*/ 16 f76 1"/>
                  <a:gd name="f91" fmla="*/ 41 f77 1"/>
                  <a:gd name="f92" fmla="*/ 30 f76 1"/>
                  <a:gd name="f93" fmla="*/ 45 f77 1"/>
                  <a:gd name="f94" fmla="*/ 36 f76 1"/>
                  <a:gd name="f95" fmla="*/ 27 f77 1"/>
                  <a:gd name="f96" fmla="*/ 14 f76 1"/>
                  <a:gd name="f97" fmla="*/ 25 f77 1"/>
                  <a:gd name="f98" fmla="*/ 11 f76 1"/>
                  <a:gd name="f99" fmla="*/ 9 f76 1"/>
                  <a:gd name="f100" fmla="*/ 37 f77 1"/>
                  <a:gd name="f101" fmla="*/ 19 f76 1"/>
                  <a:gd name="f102" fmla="*/ 21 f76 1"/>
                  <a:gd name="f103" fmla="*/ 35 f77 1"/>
                  <a:gd name="f104" fmla="*/ 33 f77 1"/>
                  <a:gd name="f105" fmla="*/ 10 f76 1"/>
                  <a:gd name="f106" fmla="*/ 47 f77 1"/>
                  <a:gd name="f107" fmla="*/ 23 f76 1"/>
                  <a:gd name="f108" fmla="*/ 54 f77 1"/>
                  <a:gd name="f109" fmla="*/ 57 f77 1"/>
                  <a:gd name="f110" fmla="*/ 41 f76 1"/>
                  <a:gd name="f111" fmla="*/ 42 f76 1"/>
                  <a:gd name="f112" fmla="*/ 61 f77 1"/>
                  <a:gd name="f113" fmla="*/ 46 f76 1"/>
                  <a:gd name="f114" fmla="*/ 60 f77 1"/>
                  <a:gd name="f115" fmla="*/ 48 f76 1"/>
                  <a:gd name="f116" fmla="*/ 52 f77 1"/>
                  <a:gd name="f117" fmla="*/ 43 f76 1"/>
                  <a:gd name="f118" fmla="*/ 53 f77 1"/>
                  <a:gd name="f119" fmla="*/ 47 f76 1"/>
                  <a:gd name="f120" fmla="*/ 50 f77 1"/>
                  <a:gd name="f121" fmla="*/ 59 f76 1"/>
                  <a:gd name="f122" fmla="*/ 58 f77 1"/>
                  <a:gd name="f123" fmla="*/ 60 f76 1"/>
                  <a:gd name="f124" fmla="*/ 52 f76 1"/>
                  <a:gd name="f125" fmla="*/ 62 f76 1"/>
                  <a:gd name="f126" fmla="*/ 64 f76 1"/>
                  <a:gd name="f127" fmla="*/ 56 f77 1"/>
                  <a:gd name="f128" fmla="*/ 63 f76 1"/>
                  <a:gd name="f129" fmla="*/ 50 f76 1"/>
                  <a:gd name="f130" fmla="*/ 34 f77 1"/>
                  <a:gd name="f131" fmla="*/ 40 f76 1"/>
                  <a:gd name="f132" fmla="*/ 22 f76 1"/>
                  <a:gd name="f133" fmla="*/ 0 f77 1"/>
                  <a:gd name="f134" fmla="*/ 8 f76 1"/>
                  <a:gd name="f135" fmla="*/ 17 f77 1"/>
                  <a:gd name="f136" fmla="*/ 21 f77 1"/>
                  <a:gd name="f137" fmla="*/ 35 f76 1"/>
                  <a:gd name="f138" fmla="*/ 23 f77 1"/>
                  <a:gd name="f139" fmla="+- f78 0 f1"/>
                  <a:gd name="f140" fmla="*/ f81 1 61"/>
                  <a:gd name="f141" fmla="*/ f82 1 64"/>
                  <a:gd name="f142" fmla="*/ f83 1 61"/>
                  <a:gd name="f143" fmla="*/ f84 1 64"/>
                  <a:gd name="f144" fmla="*/ f85 1 61"/>
                  <a:gd name="f145" fmla="*/ f86 1 64"/>
                  <a:gd name="f146" fmla="*/ f87 1 61"/>
                  <a:gd name="f147" fmla="*/ f88 1 64"/>
                  <a:gd name="f148" fmla="*/ f89 1 61"/>
                  <a:gd name="f149" fmla="*/ f90 1 64"/>
                  <a:gd name="f150" fmla="*/ f91 1 61"/>
                  <a:gd name="f151" fmla="*/ f92 1 64"/>
                  <a:gd name="f152" fmla="*/ f93 1 61"/>
                  <a:gd name="f153" fmla="*/ f94 1 64"/>
                  <a:gd name="f154" fmla="*/ f95 1 61"/>
                  <a:gd name="f155" fmla="*/ f96 1 64"/>
                  <a:gd name="f156" fmla="*/ f97 1 61"/>
                  <a:gd name="f157" fmla="*/ f98 1 64"/>
                  <a:gd name="f158" fmla="*/ f99 1 64"/>
                  <a:gd name="f159" fmla="*/ f100 1 61"/>
                  <a:gd name="f160" fmla="*/ f101 1 64"/>
                  <a:gd name="f161" fmla="*/ f102 1 64"/>
                  <a:gd name="f162" fmla="*/ f103 1 61"/>
                  <a:gd name="f163" fmla="*/ f104 1 61"/>
                  <a:gd name="f164" fmla="*/ f105 1 64"/>
                  <a:gd name="f165" fmla="*/ f106 1 61"/>
                  <a:gd name="f166" fmla="*/ f107 1 64"/>
                  <a:gd name="f167" fmla="*/ f108 1 61"/>
                  <a:gd name="f168" fmla="*/ f109 1 61"/>
                  <a:gd name="f169" fmla="*/ f110 1 64"/>
                  <a:gd name="f170" fmla="*/ f111 1 64"/>
                  <a:gd name="f171" fmla="*/ f112 1 61"/>
                  <a:gd name="f172" fmla="*/ f113 1 64"/>
                  <a:gd name="f173" fmla="*/ f114 1 61"/>
                  <a:gd name="f174" fmla="*/ f115 1 64"/>
                  <a:gd name="f175" fmla="*/ f116 1 61"/>
                  <a:gd name="f176" fmla="*/ f117 1 64"/>
                  <a:gd name="f177" fmla="*/ f118 1 61"/>
                  <a:gd name="f178" fmla="*/ f119 1 64"/>
                  <a:gd name="f179" fmla="*/ f120 1 61"/>
                  <a:gd name="f180" fmla="*/ f121 1 64"/>
                  <a:gd name="f181" fmla="*/ f122 1 61"/>
                  <a:gd name="f182" fmla="*/ f123 1 64"/>
                  <a:gd name="f183" fmla="*/ f124 1 64"/>
                  <a:gd name="f184" fmla="*/ f125 1 64"/>
                  <a:gd name="f185" fmla="*/ f126 1 64"/>
                  <a:gd name="f186" fmla="*/ f127 1 61"/>
                  <a:gd name="f187" fmla="*/ f128 1 64"/>
                  <a:gd name="f188" fmla="*/ f129 1 64"/>
                  <a:gd name="f189" fmla="*/ f130 1 61"/>
                  <a:gd name="f190" fmla="*/ f131 1 64"/>
                  <a:gd name="f191" fmla="*/ f132 1 64"/>
                  <a:gd name="f192" fmla="*/ f133 1 61"/>
                  <a:gd name="f193" fmla="*/ f134 1 64"/>
                  <a:gd name="f194" fmla="*/ f135 1 61"/>
                  <a:gd name="f195" fmla="*/ f136 1 61"/>
                  <a:gd name="f196" fmla="*/ f137 1 64"/>
                  <a:gd name="f197" fmla="*/ f138 1 61"/>
                  <a:gd name="f198" fmla="*/ 0 1 f79"/>
                  <a:gd name="f199" fmla="*/ f73 1 f79"/>
                  <a:gd name="f200" fmla="*/ 0 1 f80"/>
                  <a:gd name="f201" fmla="*/ f74 1 f80"/>
                  <a:gd name="f202" fmla="*/ f140 1 f79"/>
                  <a:gd name="f203" fmla="*/ f141 1 f80"/>
                  <a:gd name="f204" fmla="*/ f142 1 f79"/>
                  <a:gd name="f205" fmla="*/ f143 1 f80"/>
                  <a:gd name="f206" fmla="*/ f144 1 f79"/>
                  <a:gd name="f207" fmla="*/ f145 1 f80"/>
                  <a:gd name="f208" fmla="*/ f146 1 f79"/>
                  <a:gd name="f209" fmla="*/ f147 1 f80"/>
                  <a:gd name="f210" fmla="*/ f148 1 f79"/>
                  <a:gd name="f211" fmla="*/ f149 1 f80"/>
                  <a:gd name="f212" fmla="*/ f150 1 f79"/>
                  <a:gd name="f213" fmla="*/ f151 1 f80"/>
                  <a:gd name="f214" fmla="*/ f152 1 f79"/>
                  <a:gd name="f215" fmla="*/ f153 1 f80"/>
                  <a:gd name="f216" fmla="*/ f154 1 f79"/>
                  <a:gd name="f217" fmla="*/ f155 1 f80"/>
                  <a:gd name="f218" fmla="*/ f156 1 f79"/>
                  <a:gd name="f219" fmla="*/ f157 1 f80"/>
                  <a:gd name="f220" fmla="*/ f158 1 f80"/>
                  <a:gd name="f221" fmla="*/ f159 1 f79"/>
                  <a:gd name="f222" fmla="*/ f160 1 f80"/>
                  <a:gd name="f223" fmla="*/ f161 1 f80"/>
                  <a:gd name="f224" fmla="*/ f162 1 f79"/>
                  <a:gd name="f225" fmla="*/ f163 1 f79"/>
                  <a:gd name="f226" fmla="*/ f164 1 f80"/>
                  <a:gd name="f227" fmla="*/ f165 1 f79"/>
                  <a:gd name="f228" fmla="*/ f166 1 f80"/>
                  <a:gd name="f229" fmla="*/ f167 1 f79"/>
                  <a:gd name="f230" fmla="*/ f168 1 f79"/>
                  <a:gd name="f231" fmla="*/ f169 1 f80"/>
                  <a:gd name="f232" fmla="*/ f170 1 f80"/>
                  <a:gd name="f233" fmla="*/ f171 1 f79"/>
                  <a:gd name="f234" fmla="*/ f172 1 f80"/>
                  <a:gd name="f235" fmla="*/ f173 1 f79"/>
                  <a:gd name="f236" fmla="*/ f174 1 f80"/>
                  <a:gd name="f237" fmla="*/ f175 1 f79"/>
                  <a:gd name="f238" fmla="*/ f176 1 f80"/>
                  <a:gd name="f239" fmla="*/ f177 1 f79"/>
                  <a:gd name="f240" fmla="*/ f178 1 f80"/>
                  <a:gd name="f241" fmla="*/ f179 1 f79"/>
                  <a:gd name="f242" fmla="*/ f180 1 f80"/>
                  <a:gd name="f243" fmla="*/ f181 1 f79"/>
                  <a:gd name="f244" fmla="*/ f182 1 f80"/>
                  <a:gd name="f245" fmla="*/ f183 1 f80"/>
                  <a:gd name="f246" fmla="*/ f184 1 f80"/>
                  <a:gd name="f247" fmla="*/ f185 1 f80"/>
                  <a:gd name="f248" fmla="*/ f186 1 f79"/>
                  <a:gd name="f249" fmla="*/ f187 1 f80"/>
                  <a:gd name="f250" fmla="*/ f188 1 f80"/>
                  <a:gd name="f251" fmla="*/ f189 1 f79"/>
                  <a:gd name="f252" fmla="*/ f190 1 f80"/>
                  <a:gd name="f253" fmla="*/ f191 1 f80"/>
                  <a:gd name="f254" fmla="*/ f192 1 f79"/>
                  <a:gd name="f255" fmla="*/ f193 1 f80"/>
                  <a:gd name="f256" fmla="*/ f194 1 f79"/>
                  <a:gd name="f257" fmla="*/ f195 1 f79"/>
                  <a:gd name="f258" fmla="*/ f196 1 f80"/>
                  <a:gd name="f259" fmla="*/ f197 1 f79"/>
                  <a:gd name="f260" fmla="*/ f198 f70 1"/>
                  <a:gd name="f261" fmla="*/ f199 f70 1"/>
                  <a:gd name="f262" fmla="*/ f201 f71 1"/>
                  <a:gd name="f263" fmla="*/ f200 f71 1"/>
                  <a:gd name="f264" fmla="*/ f202 f70 1"/>
                  <a:gd name="f265" fmla="*/ f203 f71 1"/>
                  <a:gd name="f266" fmla="*/ f204 f70 1"/>
                  <a:gd name="f267" fmla="*/ f205 f71 1"/>
                  <a:gd name="f268" fmla="*/ f206 f70 1"/>
                  <a:gd name="f269" fmla="*/ f207 f71 1"/>
                  <a:gd name="f270" fmla="*/ f208 f70 1"/>
                  <a:gd name="f271" fmla="*/ f209 f71 1"/>
                  <a:gd name="f272" fmla="*/ f210 f70 1"/>
                  <a:gd name="f273" fmla="*/ f211 f71 1"/>
                  <a:gd name="f274" fmla="*/ f212 f70 1"/>
                  <a:gd name="f275" fmla="*/ f213 f71 1"/>
                  <a:gd name="f276" fmla="*/ f214 f70 1"/>
                  <a:gd name="f277" fmla="*/ f215 f71 1"/>
                  <a:gd name="f278" fmla="*/ f216 f70 1"/>
                  <a:gd name="f279" fmla="*/ f217 f71 1"/>
                  <a:gd name="f280" fmla="*/ f218 f70 1"/>
                  <a:gd name="f281" fmla="*/ f219 f71 1"/>
                  <a:gd name="f282" fmla="*/ f220 f71 1"/>
                  <a:gd name="f283" fmla="*/ f221 f70 1"/>
                  <a:gd name="f284" fmla="*/ f222 f71 1"/>
                  <a:gd name="f285" fmla="*/ f223 f71 1"/>
                  <a:gd name="f286" fmla="*/ f224 f70 1"/>
                  <a:gd name="f287" fmla="*/ f225 f70 1"/>
                  <a:gd name="f288" fmla="*/ f226 f71 1"/>
                  <a:gd name="f289" fmla="*/ f227 f70 1"/>
                  <a:gd name="f290" fmla="*/ f228 f71 1"/>
                  <a:gd name="f291" fmla="*/ f229 f70 1"/>
                  <a:gd name="f292" fmla="*/ f230 f70 1"/>
                  <a:gd name="f293" fmla="*/ f231 f71 1"/>
                  <a:gd name="f294" fmla="*/ f232 f71 1"/>
                  <a:gd name="f295" fmla="*/ f233 f70 1"/>
                  <a:gd name="f296" fmla="*/ f234 f71 1"/>
                  <a:gd name="f297" fmla="*/ f235 f70 1"/>
                  <a:gd name="f298" fmla="*/ f236 f71 1"/>
                  <a:gd name="f299" fmla="*/ f237 f70 1"/>
                  <a:gd name="f300" fmla="*/ f238 f71 1"/>
                  <a:gd name="f301" fmla="*/ f239 f70 1"/>
                  <a:gd name="f302" fmla="*/ f240 f71 1"/>
                  <a:gd name="f303" fmla="*/ f241 f70 1"/>
                  <a:gd name="f304" fmla="*/ f242 f71 1"/>
                  <a:gd name="f305" fmla="*/ f243 f70 1"/>
                  <a:gd name="f306" fmla="*/ f244 f71 1"/>
                  <a:gd name="f307" fmla="*/ f245 f71 1"/>
                  <a:gd name="f308" fmla="*/ f246 f71 1"/>
                  <a:gd name="f309" fmla="*/ f247 f71 1"/>
                  <a:gd name="f310" fmla="*/ f248 f70 1"/>
                  <a:gd name="f311" fmla="*/ f249 f71 1"/>
                  <a:gd name="f312" fmla="*/ f250 f71 1"/>
                  <a:gd name="f313" fmla="*/ f251 f70 1"/>
                  <a:gd name="f314" fmla="*/ f252 f71 1"/>
                  <a:gd name="f315" fmla="*/ f253 f71 1"/>
                  <a:gd name="f316" fmla="*/ f254 f70 1"/>
                  <a:gd name="f317" fmla="*/ f255 f71 1"/>
                  <a:gd name="f318" fmla="*/ f256 f70 1"/>
                  <a:gd name="f319" fmla="*/ f257 f70 1"/>
                  <a:gd name="f320" fmla="*/ f258 f71 1"/>
                  <a:gd name="f321" fmla="*/ f259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9">
                    <a:pos x="f264" y="f265"/>
                  </a:cxn>
                  <a:cxn ang="f139">
                    <a:pos x="f266" y="f267"/>
                  </a:cxn>
                  <a:cxn ang="f139">
                    <a:pos x="f268" y="f269"/>
                  </a:cxn>
                  <a:cxn ang="f139">
                    <a:pos x="f270" y="f271"/>
                  </a:cxn>
                  <a:cxn ang="f139">
                    <a:pos x="f272" y="f273"/>
                  </a:cxn>
                  <a:cxn ang="f139">
                    <a:pos x="f274" y="f275"/>
                  </a:cxn>
                  <a:cxn ang="f139">
                    <a:pos x="f276" y="f277"/>
                  </a:cxn>
                  <a:cxn ang="f139">
                    <a:pos x="f274" y="f275"/>
                  </a:cxn>
                  <a:cxn ang="f139">
                    <a:pos x="f278" y="f279"/>
                  </a:cxn>
                  <a:cxn ang="f139">
                    <a:pos x="f280" y="f281"/>
                  </a:cxn>
                  <a:cxn ang="f139">
                    <a:pos x="f280" y="f267"/>
                  </a:cxn>
                  <a:cxn ang="f139">
                    <a:pos x="f272" y="f282"/>
                  </a:cxn>
                  <a:cxn ang="f139">
                    <a:pos x="f283" y="f284"/>
                  </a:cxn>
                  <a:cxn ang="f139">
                    <a:pos x="f274" y="f285"/>
                  </a:cxn>
                  <a:cxn ang="f139">
                    <a:pos x="f286" y="f279"/>
                  </a:cxn>
                  <a:cxn ang="f139">
                    <a:pos x="f287" y="f288"/>
                  </a:cxn>
                  <a:cxn ang="f139">
                    <a:pos x="f283" y="f281"/>
                  </a:cxn>
                  <a:cxn ang="f139">
                    <a:pos x="f289" y="f290"/>
                  </a:cxn>
                  <a:cxn ang="f139">
                    <a:pos x="f291" y="f277"/>
                  </a:cxn>
                  <a:cxn ang="f139">
                    <a:pos x="f292" y="f293"/>
                  </a:cxn>
                  <a:cxn ang="f139">
                    <a:pos x="f292" y="f294"/>
                  </a:cxn>
                  <a:cxn ang="f139">
                    <a:pos x="f295" y="f296"/>
                  </a:cxn>
                  <a:cxn ang="f139">
                    <a:pos x="f297" y="f298"/>
                  </a:cxn>
                  <a:cxn ang="f139">
                    <a:pos x="f299" y="f300"/>
                  </a:cxn>
                  <a:cxn ang="f139">
                    <a:pos x="f301" y="f302"/>
                  </a:cxn>
                  <a:cxn ang="f139">
                    <a:pos x="f303" y="f296"/>
                  </a:cxn>
                  <a:cxn ang="f139">
                    <a:pos x="f297" y="f304"/>
                  </a:cxn>
                  <a:cxn ang="f139">
                    <a:pos x="f297" y="f304"/>
                  </a:cxn>
                  <a:cxn ang="f139">
                    <a:pos x="f305" y="f306"/>
                  </a:cxn>
                  <a:cxn ang="f139">
                    <a:pos x="f303" y="f307"/>
                  </a:cxn>
                  <a:cxn ang="f139">
                    <a:pos x="f292" y="f308"/>
                  </a:cxn>
                  <a:cxn ang="f139">
                    <a:pos x="f292" y="f309"/>
                  </a:cxn>
                  <a:cxn ang="f139">
                    <a:pos x="f310" y="f311"/>
                  </a:cxn>
                  <a:cxn ang="f139">
                    <a:pos x="f276" y="f312"/>
                  </a:cxn>
                  <a:cxn ang="f139">
                    <a:pos x="f313" y="f314"/>
                  </a:cxn>
                  <a:cxn ang="f139">
                    <a:pos x="f270" y="f315"/>
                  </a:cxn>
                  <a:cxn ang="f139">
                    <a:pos x="f316" y="f317"/>
                  </a:cxn>
                  <a:cxn ang="f139">
                    <a:pos x="f318" y="f284"/>
                  </a:cxn>
                  <a:cxn ang="f139">
                    <a:pos x="f319" y="f285"/>
                  </a:cxn>
                  <a:cxn ang="f139">
                    <a:pos x="f286" y="f320"/>
                  </a:cxn>
                  <a:cxn ang="f139">
                    <a:pos x="f321" y="f315"/>
                  </a:cxn>
                  <a:cxn ang="f139">
                    <a:pos x="f264" y="f265"/>
                  </a:cxn>
                </a:cxnLst>
                <a:rect l="f260" t="f263" r="f261" b="f262"/>
                <a:pathLst>
                  <a:path w="61" h="64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6"/>
                      <a:pt x="f17" y="f18"/>
                      <a:pt x="f12" y="f5"/>
                    </a:cubicBezTo>
                    <a:cubicBezTo>
                      <a:pt x="f11" y="f19"/>
                      <a:pt x="f13" y="f20"/>
                      <a:pt x="f21" y="f22"/>
                    </a:cubicBezTo>
                    <a:cubicBezTo>
                      <a:pt x="f23" y="f24"/>
                      <a:pt x="f25" y="f15"/>
                      <a:pt x="f26" y="f27"/>
                    </a:cubicBezTo>
                    <a:cubicBezTo>
                      <a:pt x="f28" y="f10"/>
                      <a:pt x="f29" y="f30"/>
                      <a:pt x="f31" y="f32"/>
                    </a:cubicBezTo>
                    <a:cubicBezTo>
                      <a:pt x="f33" y="f28"/>
                      <a:pt x="f33" y="f34"/>
                      <a:pt x="f35" y="f29"/>
                    </a:cubicBezTo>
                    <a:cubicBezTo>
                      <a:pt x="f35" y="f28"/>
                      <a:pt x="f33" y="f28"/>
                      <a:pt x="f31" y="f32"/>
                    </a:cubicBezTo>
                    <a:cubicBezTo>
                      <a:pt x="f36" y="f37"/>
                      <a:pt x="f38" y="f8"/>
                      <a:pt x="f30" y="f39"/>
                    </a:cubicBezTo>
                    <a:cubicBezTo>
                      <a:pt x="f40" y="f15"/>
                      <a:pt x="f40" y="f11"/>
                      <a:pt x="f25" y="f17"/>
                    </a:cubicBezTo>
                    <a:cubicBezTo>
                      <a:pt x="f37" y="f41"/>
                      <a:pt x="f23" y="f12"/>
                      <a:pt x="f25" y="f14"/>
                    </a:cubicBezTo>
                    <a:cubicBezTo>
                      <a:pt x="f40" y="f22"/>
                      <a:pt x="f30" y="f24"/>
                      <a:pt x="f26" y="f12"/>
                    </a:cubicBezTo>
                    <a:cubicBezTo>
                      <a:pt x="f42" y="f11"/>
                      <a:pt x="f34" y="f13"/>
                      <a:pt x="f36" y="f8"/>
                    </a:cubicBezTo>
                    <a:cubicBezTo>
                      <a:pt x="f43" y="f44"/>
                      <a:pt x="f45" y="f44"/>
                      <a:pt x="f31" y="f10"/>
                    </a:cubicBezTo>
                    <a:cubicBezTo>
                      <a:pt x="f45" y="f21"/>
                      <a:pt x="f29" y="f27"/>
                      <a:pt x="f34" y="f39"/>
                    </a:cubicBezTo>
                    <a:cubicBezTo>
                      <a:pt x="f28" y="f15"/>
                      <a:pt x="f42" y="f17"/>
                      <a:pt x="f28" y="f41"/>
                    </a:cubicBezTo>
                    <a:cubicBezTo>
                      <a:pt x="f34" y="f24"/>
                      <a:pt x="f29" y="f41"/>
                      <a:pt x="f36" y="f17"/>
                    </a:cubicBezTo>
                    <a:cubicBezTo>
                      <a:pt x="f31" y="f39"/>
                      <a:pt x="f35" y="f21"/>
                      <a:pt x="f46" y="f23"/>
                    </a:cubicBezTo>
                    <a:cubicBezTo>
                      <a:pt x="f47" y="f30"/>
                      <a:pt x="f48" y="f38"/>
                      <a:pt x="f49" y="f29"/>
                    </a:cubicBezTo>
                    <a:cubicBezTo>
                      <a:pt x="f50" y="f36"/>
                      <a:pt x="f51" y="f45"/>
                      <a:pt x="f51" y="f31"/>
                    </a:cubicBezTo>
                    <a:cubicBezTo>
                      <a:pt x="f51" y="f31"/>
                      <a:pt x="f51" y="f31"/>
                      <a:pt x="f51" y="f33"/>
                    </a:cubicBezTo>
                    <a:cubicBezTo>
                      <a:pt x="f52" y="f53"/>
                      <a:pt x="f54" y="f53"/>
                      <a:pt x="f6" y="f55"/>
                    </a:cubicBezTo>
                    <a:cubicBezTo>
                      <a:pt x="f54" y="f46"/>
                      <a:pt x="f54" y="f47"/>
                      <a:pt x="f54" y="f56"/>
                    </a:cubicBezTo>
                    <a:cubicBezTo>
                      <a:pt x="f57" y="f53"/>
                      <a:pt x="f49" y="f46"/>
                      <a:pt x="f58" y="f59"/>
                    </a:cubicBezTo>
                    <a:cubicBezTo>
                      <a:pt x="f48" y="f35"/>
                      <a:pt x="f49" y="f55"/>
                      <a:pt x="f60" y="f46"/>
                    </a:cubicBezTo>
                    <a:cubicBezTo>
                      <a:pt x="f58" y="f56"/>
                      <a:pt x="f48" y="f55"/>
                      <a:pt x="f61" y="f55"/>
                    </a:cubicBezTo>
                    <a:cubicBezTo>
                      <a:pt x="f60" y="f48"/>
                      <a:pt x="f62" y="f50"/>
                      <a:pt x="f54" y="f57"/>
                    </a:cubicBezTo>
                    <a:cubicBezTo>
                      <a:pt x="f54" y="f57"/>
                      <a:pt x="f54" y="f57"/>
                      <a:pt x="f54" y="f57"/>
                    </a:cubicBezTo>
                    <a:cubicBezTo>
                      <a:pt x="f54" y="f54"/>
                      <a:pt x="f54" y="f63"/>
                      <a:pt x="f52" y="f54"/>
                    </a:cubicBezTo>
                    <a:cubicBezTo>
                      <a:pt x="f50" y="f51"/>
                      <a:pt x="f60" y="f49"/>
                      <a:pt x="f61" y="f58"/>
                    </a:cubicBezTo>
                    <a:cubicBezTo>
                      <a:pt x="f58" y="f50"/>
                      <a:pt x="f50" y="f57"/>
                      <a:pt x="f51" y="f63"/>
                    </a:cubicBezTo>
                    <a:cubicBezTo>
                      <a:pt x="f52" y="f64"/>
                      <a:pt x="f57" y="f7"/>
                      <a:pt x="f51" y="f7"/>
                    </a:cubicBezTo>
                    <a:cubicBezTo>
                      <a:pt x="f51" y="f7"/>
                      <a:pt x="f62" y="f7"/>
                      <a:pt x="f62" y="f64"/>
                    </a:cubicBezTo>
                    <a:cubicBezTo>
                      <a:pt x="f48" y="f54"/>
                      <a:pt x="f47" y="f49"/>
                      <a:pt x="f35" y="f61"/>
                    </a:cubicBezTo>
                    <a:cubicBezTo>
                      <a:pt x="f31" y="f46"/>
                      <a:pt x="f45" y="f33"/>
                      <a:pt x="f65" y="f66"/>
                    </a:cubicBezTo>
                    <a:cubicBezTo>
                      <a:pt x="f26" y="f34"/>
                      <a:pt x="f67" y="f68"/>
                      <a:pt x="f21" y="f67"/>
                    </a:cubicBezTo>
                    <a:cubicBezTo>
                      <a:pt x="f15" y="f27"/>
                      <a:pt x="f14" y="f11"/>
                      <a:pt x="f5" y="f24"/>
                    </a:cubicBezTo>
                    <a:cubicBezTo>
                      <a:pt x="f14" y="f12"/>
                      <a:pt x="f11" y="f39"/>
                      <a:pt x="f9" y="f8"/>
                    </a:cubicBezTo>
                    <a:cubicBezTo>
                      <a:pt x="f21" y="f8"/>
                      <a:pt x="f44" y="f44"/>
                      <a:pt x="f10" y="f10"/>
                    </a:cubicBezTo>
                    <a:cubicBezTo>
                      <a:pt x="f25" y="f40"/>
                      <a:pt x="f32" y="f32"/>
                      <a:pt x="f34" y="f34"/>
                    </a:cubicBezTo>
                    <a:cubicBezTo>
                      <a:pt x="f42" y="f32"/>
                      <a:pt x="f30" y="f40"/>
                      <a:pt x="f23" y="f67"/>
                    </a:cubicBezTo>
                    <a:cubicBezTo>
                      <a:pt x="f10" y="f44"/>
                      <a:pt x="f44" y="f8"/>
                      <a:pt x="f8" y="f9"/>
                    </a:cubicBezTo>
                    <a:close/>
                  </a:path>
                </a:pathLst>
              </a:custGeom>
              <a:solidFill>
                <a:srgbClr val="2A39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2" name="Freeform 203">
                <a:extLst>
                  <a:ext uri="{FF2B5EF4-FFF2-40B4-BE49-F238E27FC236}">
                    <a16:creationId xmlns:a16="http://schemas.microsoft.com/office/drawing/2014/main" id="{B95DF4BF-09A9-24F0-A8DB-441F207684F0}"/>
                  </a:ext>
                </a:extLst>
              </p:cNvPr>
              <p:cNvSpPr/>
              <p:nvPr/>
            </p:nvSpPr>
            <p:spPr>
              <a:xfrm>
                <a:off x="5484808" y="2311402"/>
                <a:ext cx="165104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36"/>
                  <a:gd name="f8" fmla="val 43"/>
                  <a:gd name="f9" fmla="val 6"/>
                  <a:gd name="f10" fmla="val 7"/>
                  <a:gd name="f11" fmla="val 8"/>
                  <a:gd name="f12" fmla="val 42"/>
                  <a:gd name="f13" fmla="val 10"/>
                  <a:gd name="f14" fmla="val 40"/>
                  <a:gd name="f15" fmla="val 38"/>
                  <a:gd name="f16" fmla="val 31"/>
                  <a:gd name="f17" fmla="val 11"/>
                  <a:gd name="f18" fmla="val 24"/>
                  <a:gd name="f19" fmla="val 12"/>
                  <a:gd name="f20" fmla="val 17"/>
                  <a:gd name="f21" fmla="val 15"/>
                  <a:gd name="f22" fmla="val 16"/>
                  <a:gd name="f23" fmla="val 14"/>
                  <a:gd name="f24" fmla="val 18"/>
                  <a:gd name="f25" fmla="val 19"/>
                  <a:gd name="f26" fmla="val 21"/>
                  <a:gd name="f27" fmla="val 20"/>
                  <a:gd name="f28" fmla="val 23"/>
                  <a:gd name="f29" fmla="val 28"/>
                  <a:gd name="f30" fmla="val 32"/>
                  <a:gd name="f31" fmla="val 33"/>
                  <a:gd name="f32" fmla="val 34"/>
                  <a:gd name="f33" fmla="val 37"/>
                  <a:gd name="f34" fmla="val 22"/>
                  <a:gd name="f35" fmla="val 25"/>
                  <a:gd name="f36" fmla="val 35"/>
                  <a:gd name="f37" fmla="val 26"/>
                  <a:gd name="f38" fmla="val 29"/>
                  <a:gd name="f39" fmla="val 30"/>
                  <a:gd name="f40" fmla="val 27"/>
                  <a:gd name="f41" fmla="val 4"/>
                  <a:gd name="f42" fmla="val 2"/>
                  <a:gd name="f43" fmla="val 1"/>
                  <a:gd name="f44" fmla="val 13"/>
                  <a:gd name="f45" fmla="val 3"/>
                  <a:gd name="f46" fmla="val 5"/>
                  <a:gd name="f47" fmla="val 9"/>
                  <a:gd name="f48" fmla="+- 0 0 -90"/>
                  <a:gd name="f49" fmla="*/ f3 1 44"/>
                  <a:gd name="f50" fmla="*/ f4 1 36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44"/>
                  <a:gd name="f59" fmla="*/ f55 1 36"/>
                  <a:gd name="f60" fmla="*/ 43 f56 1"/>
                  <a:gd name="f61" fmla="*/ 6 f55 1"/>
                  <a:gd name="f62" fmla="*/ 44 f56 1"/>
                  <a:gd name="f63" fmla="*/ 8 f55 1"/>
                  <a:gd name="f64" fmla="*/ 38 f56 1"/>
                  <a:gd name="f65" fmla="*/ 10 f55 1"/>
                  <a:gd name="f66" fmla="*/ 17 f56 1"/>
                  <a:gd name="f67" fmla="*/ 15 f55 1"/>
                  <a:gd name="f68" fmla="*/ 15 f56 1"/>
                  <a:gd name="f69" fmla="*/ 18 f55 1"/>
                  <a:gd name="f70" fmla="*/ 18 f56 1"/>
                  <a:gd name="f71" fmla="*/ 20 f55 1"/>
                  <a:gd name="f72" fmla="*/ 32 f56 1"/>
                  <a:gd name="f73" fmla="*/ 36 f56 1"/>
                  <a:gd name="f74" fmla="*/ 14 f55 1"/>
                  <a:gd name="f75" fmla="*/ 37 f56 1"/>
                  <a:gd name="f76" fmla="*/ 22 f55 1"/>
                  <a:gd name="f77" fmla="*/ 35 f56 1"/>
                  <a:gd name="f78" fmla="*/ 25 f55 1"/>
                  <a:gd name="f79" fmla="*/ 21 f55 1"/>
                  <a:gd name="f80" fmla="*/ 31 f56 1"/>
                  <a:gd name="f81" fmla="*/ 29 f55 1"/>
                  <a:gd name="f82" fmla="*/ 31 f55 1"/>
                  <a:gd name="f83" fmla="*/ 29 f56 1"/>
                  <a:gd name="f84" fmla="*/ 30 f55 1"/>
                  <a:gd name="f85" fmla="*/ 27 f56 1"/>
                  <a:gd name="f86" fmla="*/ 28 f55 1"/>
                  <a:gd name="f87" fmla="*/ 21 f56 1"/>
                  <a:gd name="f88" fmla="*/ 20 f56 1"/>
                  <a:gd name="f89" fmla="*/ 27 f55 1"/>
                  <a:gd name="f90" fmla="*/ 14 f56 1"/>
                  <a:gd name="f91" fmla="*/ 33 f55 1"/>
                  <a:gd name="f92" fmla="*/ 11 f56 1"/>
                  <a:gd name="f93" fmla="*/ 2 f56 1"/>
                  <a:gd name="f94" fmla="*/ 17 f55 1"/>
                  <a:gd name="f95" fmla="*/ 3 f56 1"/>
                  <a:gd name="f96" fmla="*/ 11 f55 1"/>
                  <a:gd name="f97" fmla="*/ 7 f56 1"/>
                  <a:gd name="f98" fmla="*/ 13 f55 1"/>
                  <a:gd name="f99" fmla="*/ 8 f56 1"/>
                  <a:gd name="f100" fmla="*/ 16 f56 1"/>
                  <a:gd name="f101" fmla="*/ 9 f55 1"/>
                  <a:gd name="f102" fmla="*/ 23 f56 1"/>
                  <a:gd name="f103" fmla="*/ 3 f55 1"/>
                  <a:gd name="f104" fmla="*/ 2 f55 1"/>
                  <a:gd name="f105" fmla="*/ 1 f55 1"/>
                  <a:gd name="f106" fmla="+- f57 0 f1"/>
                  <a:gd name="f107" fmla="*/ f60 1 44"/>
                  <a:gd name="f108" fmla="*/ f61 1 36"/>
                  <a:gd name="f109" fmla="*/ f62 1 44"/>
                  <a:gd name="f110" fmla="*/ f63 1 36"/>
                  <a:gd name="f111" fmla="*/ f64 1 44"/>
                  <a:gd name="f112" fmla="*/ f65 1 36"/>
                  <a:gd name="f113" fmla="*/ f66 1 44"/>
                  <a:gd name="f114" fmla="*/ f67 1 36"/>
                  <a:gd name="f115" fmla="*/ f68 1 44"/>
                  <a:gd name="f116" fmla="*/ f69 1 36"/>
                  <a:gd name="f117" fmla="*/ f70 1 44"/>
                  <a:gd name="f118" fmla="*/ f71 1 36"/>
                  <a:gd name="f119" fmla="*/ f72 1 44"/>
                  <a:gd name="f120" fmla="*/ f73 1 44"/>
                  <a:gd name="f121" fmla="*/ f74 1 36"/>
                  <a:gd name="f122" fmla="*/ f75 1 44"/>
                  <a:gd name="f123" fmla="*/ f76 1 36"/>
                  <a:gd name="f124" fmla="*/ f77 1 44"/>
                  <a:gd name="f125" fmla="*/ f78 1 36"/>
                  <a:gd name="f126" fmla="*/ f79 1 36"/>
                  <a:gd name="f127" fmla="*/ f80 1 44"/>
                  <a:gd name="f128" fmla="*/ f81 1 36"/>
                  <a:gd name="f129" fmla="*/ f82 1 36"/>
                  <a:gd name="f130" fmla="*/ f83 1 44"/>
                  <a:gd name="f131" fmla="*/ f84 1 36"/>
                  <a:gd name="f132" fmla="*/ f85 1 44"/>
                  <a:gd name="f133" fmla="*/ f86 1 36"/>
                  <a:gd name="f134" fmla="*/ f87 1 44"/>
                  <a:gd name="f135" fmla="*/ f88 1 44"/>
                  <a:gd name="f136" fmla="*/ f89 1 36"/>
                  <a:gd name="f137" fmla="*/ f90 1 44"/>
                  <a:gd name="f138" fmla="*/ f91 1 36"/>
                  <a:gd name="f139" fmla="*/ f92 1 44"/>
                  <a:gd name="f140" fmla="*/ f93 1 44"/>
                  <a:gd name="f141" fmla="*/ f94 1 36"/>
                  <a:gd name="f142" fmla="*/ f95 1 44"/>
                  <a:gd name="f143" fmla="*/ f96 1 36"/>
                  <a:gd name="f144" fmla="*/ f97 1 44"/>
                  <a:gd name="f145" fmla="*/ f98 1 36"/>
                  <a:gd name="f146" fmla="*/ f99 1 44"/>
                  <a:gd name="f147" fmla="*/ f100 1 44"/>
                  <a:gd name="f148" fmla="*/ f101 1 36"/>
                  <a:gd name="f149" fmla="*/ f102 1 44"/>
                  <a:gd name="f150" fmla="*/ f103 1 36"/>
                  <a:gd name="f151" fmla="*/ f104 1 36"/>
                  <a:gd name="f152" fmla="*/ f105 1 36"/>
                  <a:gd name="f153" fmla="*/ 0 1 f58"/>
                  <a:gd name="f154" fmla="*/ f52 1 f58"/>
                  <a:gd name="f155" fmla="*/ 0 1 f59"/>
                  <a:gd name="f156" fmla="*/ f53 1 f59"/>
                  <a:gd name="f157" fmla="*/ f107 1 f58"/>
                  <a:gd name="f158" fmla="*/ f108 1 f59"/>
                  <a:gd name="f159" fmla="*/ f109 1 f58"/>
                  <a:gd name="f160" fmla="*/ f110 1 f59"/>
                  <a:gd name="f161" fmla="*/ f111 1 f58"/>
                  <a:gd name="f162" fmla="*/ f112 1 f59"/>
                  <a:gd name="f163" fmla="*/ f113 1 f58"/>
                  <a:gd name="f164" fmla="*/ f114 1 f59"/>
                  <a:gd name="f165" fmla="*/ f115 1 f58"/>
                  <a:gd name="f166" fmla="*/ f116 1 f59"/>
                  <a:gd name="f167" fmla="*/ f117 1 f58"/>
                  <a:gd name="f168" fmla="*/ f118 1 f59"/>
                  <a:gd name="f169" fmla="*/ f119 1 f58"/>
                  <a:gd name="f170" fmla="*/ f120 1 f58"/>
                  <a:gd name="f171" fmla="*/ f121 1 f59"/>
                  <a:gd name="f172" fmla="*/ f122 1 f58"/>
                  <a:gd name="f173" fmla="*/ f123 1 f59"/>
                  <a:gd name="f174" fmla="*/ f124 1 f58"/>
                  <a:gd name="f175" fmla="*/ f125 1 f59"/>
                  <a:gd name="f176" fmla="*/ f126 1 f59"/>
                  <a:gd name="f177" fmla="*/ f127 1 f58"/>
                  <a:gd name="f178" fmla="*/ f128 1 f59"/>
                  <a:gd name="f179" fmla="*/ f129 1 f59"/>
                  <a:gd name="f180" fmla="*/ f130 1 f58"/>
                  <a:gd name="f181" fmla="*/ f131 1 f59"/>
                  <a:gd name="f182" fmla="*/ f132 1 f58"/>
                  <a:gd name="f183" fmla="*/ f133 1 f59"/>
                  <a:gd name="f184" fmla="*/ f134 1 f58"/>
                  <a:gd name="f185" fmla="*/ f135 1 f58"/>
                  <a:gd name="f186" fmla="*/ f136 1 f59"/>
                  <a:gd name="f187" fmla="*/ f137 1 f58"/>
                  <a:gd name="f188" fmla="*/ f138 1 f59"/>
                  <a:gd name="f189" fmla="*/ f139 1 f58"/>
                  <a:gd name="f190" fmla="*/ f140 1 f58"/>
                  <a:gd name="f191" fmla="*/ f141 1 f59"/>
                  <a:gd name="f192" fmla="*/ f142 1 f58"/>
                  <a:gd name="f193" fmla="*/ f143 1 f59"/>
                  <a:gd name="f194" fmla="*/ f144 1 f58"/>
                  <a:gd name="f195" fmla="*/ f145 1 f59"/>
                  <a:gd name="f196" fmla="*/ f146 1 f58"/>
                  <a:gd name="f197" fmla="*/ f147 1 f58"/>
                  <a:gd name="f198" fmla="*/ f148 1 f59"/>
                  <a:gd name="f199" fmla="*/ f149 1 f58"/>
                  <a:gd name="f200" fmla="*/ f150 1 f59"/>
                  <a:gd name="f201" fmla="*/ f151 1 f59"/>
                  <a:gd name="f202" fmla="*/ f152 1 f59"/>
                  <a:gd name="f203" fmla="*/ f153 f49 1"/>
                  <a:gd name="f204" fmla="*/ f154 f49 1"/>
                  <a:gd name="f205" fmla="*/ f156 f50 1"/>
                  <a:gd name="f206" fmla="*/ f155 f50 1"/>
                  <a:gd name="f207" fmla="*/ f157 f49 1"/>
                  <a:gd name="f208" fmla="*/ f158 f50 1"/>
                  <a:gd name="f209" fmla="*/ f159 f49 1"/>
                  <a:gd name="f210" fmla="*/ f160 f50 1"/>
                  <a:gd name="f211" fmla="*/ f161 f49 1"/>
                  <a:gd name="f212" fmla="*/ f162 f50 1"/>
                  <a:gd name="f213" fmla="*/ f163 f49 1"/>
                  <a:gd name="f214" fmla="*/ f164 f50 1"/>
                  <a:gd name="f215" fmla="*/ f165 f49 1"/>
                  <a:gd name="f216" fmla="*/ f166 f50 1"/>
                  <a:gd name="f217" fmla="*/ f167 f49 1"/>
                  <a:gd name="f218" fmla="*/ f168 f50 1"/>
                  <a:gd name="f219" fmla="*/ f169 f49 1"/>
                  <a:gd name="f220" fmla="*/ f170 f49 1"/>
                  <a:gd name="f221" fmla="*/ f171 f50 1"/>
                  <a:gd name="f222" fmla="*/ f172 f49 1"/>
                  <a:gd name="f223" fmla="*/ f173 f50 1"/>
                  <a:gd name="f224" fmla="*/ f174 f49 1"/>
                  <a:gd name="f225" fmla="*/ f175 f50 1"/>
                  <a:gd name="f226" fmla="*/ f176 f50 1"/>
                  <a:gd name="f227" fmla="*/ f177 f49 1"/>
                  <a:gd name="f228" fmla="*/ f178 f50 1"/>
                  <a:gd name="f229" fmla="*/ f179 f50 1"/>
                  <a:gd name="f230" fmla="*/ f180 f49 1"/>
                  <a:gd name="f231" fmla="*/ f181 f50 1"/>
                  <a:gd name="f232" fmla="*/ f182 f49 1"/>
                  <a:gd name="f233" fmla="*/ f183 f50 1"/>
                  <a:gd name="f234" fmla="*/ f184 f49 1"/>
                  <a:gd name="f235" fmla="*/ f185 f49 1"/>
                  <a:gd name="f236" fmla="*/ f186 f50 1"/>
                  <a:gd name="f237" fmla="*/ f187 f49 1"/>
                  <a:gd name="f238" fmla="*/ f188 f50 1"/>
                  <a:gd name="f239" fmla="*/ f189 f49 1"/>
                  <a:gd name="f240" fmla="*/ f190 f49 1"/>
                  <a:gd name="f241" fmla="*/ f191 f50 1"/>
                  <a:gd name="f242" fmla="*/ f192 f49 1"/>
                  <a:gd name="f243" fmla="*/ f193 f50 1"/>
                  <a:gd name="f244" fmla="*/ f194 f49 1"/>
                  <a:gd name="f245" fmla="*/ f195 f50 1"/>
                  <a:gd name="f246" fmla="*/ f196 f49 1"/>
                  <a:gd name="f247" fmla="*/ f197 f49 1"/>
                  <a:gd name="f248" fmla="*/ f198 f50 1"/>
                  <a:gd name="f249" fmla="*/ f199 f49 1"/>
                  <a:gd name="f250" fmla="*/ f200 f50 1"/>
                  <a:gd name="f251" fmla="*/ f201 f50 1"/>
                  <a:gd name="f252" fmla="*/ f202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207" y="f208"/>
                  </a:cxn>
                  <a:cxn ang="f106">
                    <a:pos x="f209" y="f210"/>
                  </a:cxn>
                  <a:cxn ang="f106">
                    <a:pos x="f211" y="f212"/>
                  </a:cxn>
                  <a:cxn ang="f106">
                    <a:pos x="f213" y="f214"/>
                  </a:cxn>
                  <a:cxn ang="f106">
                    <a:pos x="f215" y="f216"/>
                  </a:cxn>
                  <a:cxn ang="f106">
                    <a:pos x="f217" y="f218"/>
                  </a:cxn>
                  <a:cxn ang="f106">
                    <a:pos x="f219" y="f214"/>
                  </a:cxn>
                  <a:cxn ang="f106">
                    <a:pos x="f220" y="f221"/>
                  </a:cxn>
                  <a:cxn ang="f106">
                    <a:pos x="f222" y="f223"/>
                  </a:cxn>
                  <a:cxn ang="f106">
                    <a:pos x="f224" y="f225"/>
                  </a:cxn>
                  <a:cxn ang="f106">
                    <a:pos x="f219" y="f223"/>
                  </a:cxn>
                  <a:cxn ang="f106">
                    <a:pos x="f219" y="f226"/>
                  </a:cxn>
                  <a:cxn ang="f106">
                    <a:pos x="f227" y="f223"/>
                  </a:cxn>
                  <a:cxn ang="f106">
                    <a:pos x="f219" y="f228"/>
                  </a:cxn>
                  <a:cxn ang="f106">
                    <a:pos x="f219" y="f229"/>
                  </a:cxn>
                  <a:cxn ang="f106">
                    <a:pos x="f230" y="f231"/>
                  </a:cxn>
                  <a:cxn ang="f106">
                    <a:pos x="f232" y="f225"/>
                  </a:cxn>
                  <a:cxn ang="f106">
                    <a:pos x="f232" y="f233"/>
                  </a:cxn>
                  <a:cxn ang="f106">
                    <a:pos x="f234" y="f231"/>
                  </a:cxn>
                  <a:cxn ang="f106">
                    <a:pos x="f235" y="f236"/>
                  </a:cxn>
                  <a:cxn ang="f106">
                    <a:pos x="f217" y="f229"/>
                  </a:cxn>
                  <a:cxn ang="f106">
                    <a:pos x="f237" y="f238"/>
                  </a:cxn>
                  <a:cxn ang="f106">
                    <a:pos x="f239" y="f225"/>
                  </a:cxn>
                  <a:cxn ang="f106">
                    <a:pos x="f240" y="f241"/>
                  </a:cxn>
                  <a:cxn ang="f106">
                    <a:pos x="f242" y="f243"/>
                  </a:cxn>
                  <a:cxn ang="f106">
                    <a:pos x="f242" y="f243"/>
                  </a:cxn>
                  <a:cxn ang="f106">
                    <a:pos x="f244" y="f245"/>
                  </a:cxn>
                  <a:cxn ang="f106">
                    <a:pos x="f246" y="f208"/>
                  </a:cxn>
                  <a:cxn ang="f106">
                    <a:pos x="f247" y="f248"/>
                  </a:cxn>
                  <a:cxn ang="f106">
                    <a:pos x="f247" y="f248"/>
                  </a:cxn>
                  <a:cxn ang="f106">
                    <a:pos x="f247" y="f248"/>
                  </a:cxn>
                  <a:cxn ang="f106">
                    <a:pos x="f249" y="f250"/>
                  </a:cxn>
                  <a:cxn ang="f106">
                    <a:pos x="f249" y="f250"/>
                  </a:cxn>
                  <a:cxn ang="f106">
                    <a:pos x="f219" y="f251"/>
                  </a:cxn>
                  <a:cxn ang="f106">
                    <a:pos x="f219" y="f252"/>
                  </a:cxn>
                  <a:cxn ang="f106">
                    <a:pos x="f207" y="f208"/>
                  </a:cxn>
                </a:cxnLst>
                <a:rect l="f203" t="f206" r="f204" b="f205"/>
                <a:pathLst>
                  <a:path w="44" h="36">
                    <a:moveTo>
                      <a:pt x="f8" y="f9"/>
                    </a:moveTo>
                    <a:cubicBezTo>
                      <a:pt x="f8" y="f10"/>
                      <a:pt x="f6" y="f10"/>
                      <a:pt x="f6" y="f11"/>
                    </a:cubicBezTo>
                    <a:cubicBezTo>
                      <a:pt x="f12" y="f13"/>
                      <a:pt x="f14" y="f13"/>
                      <a:pt x="f15" y="f13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1"/>
                      <a:pt x="f23" y="f22"/>
                      <a:pt x="f21" y="f24"/>
                    </a:cubicBezTo>
                    <a:cubicBezTo>
                      <a:pt x="f21" y="f25"/>
                      <a:pt x="f22" y="f26"/>
                      <a:pt x="f24" y="f27"/>
                    </a:cubicBezTo>
                    <a:cubicBezTo>
                      <a:pt x="f28" y="f24"/>
                      <a:pt x="f29" y="f25"/>
                      <a:pt x="f30" y="f21"/>
                    </a:cubicBezTo>
                    <a:cubicBezTo>
                      <a:pt x="f31" y="f23"/>
                      <a:pt x="f32" y="f19"/>
                      <a:pt x="f7" y="f23"/>
                    </a:cubicBezTo>
                    <a:cubicBezTo>
                      <a:pt x="f33" y="f20"/>
                      <a:pt x="f15" y="f25"/>
                      <a:pt x="f33" y="f34"/>
                    </a:cubicBezTo>
                    <a:cubicBezTo>
                      <a:pt x="f7" y="f28"/>
                      <a:pt x="f7" y="f35"/>
                      <a:pt x="f36" y="f35"/>
                    </a:cubicBezTo>
                    <a:cubicBezTo>
                      <a:pt x="f31" y="f35"/>
                      <a:pt x="f31" y="f28"/>
                      <a:pt x="f30" y="f34"/>
                    </a:cubicBezTo>
                    <a:cubicBezTo>
                      <a:pt x="f30" y="f34"/>
                      <a:pt x="f30" y="f26"/>
                      <a:pt x="f30" y="f26"/>
                    </a:cubicBezTo>
                    <a:cubicBezTo>
                      <a:pt x="f16" y="f26"/>
                      <a:pt x="f16" y="f26"/>
                      <a:pt x="f16" y="f34"/>
                    </a:cubicBezTo>
                    <a:cubicBezTo>
                      <a:pt x="f16" y="f18"/>
                      <a:pt x="f30" y="f37"/>
                      <a:pt x="f30" y="f38"/>
                    </a:cubicBezTo>
                    <a:cubicBezTo>
                      <a:pt x="f30" y="f39"/>
                      <a:pt x="f31" y="f16"/>
                      <a:pt x="f30" y="f16"/>
                    </a:cubicBezTo>
                    <a:cubicBezTo>
                      <a:pt x="f39" y="f30"/>
                      <a:pt x="f39" y="f16"/>
                      <a:pt x="f38" y="f39"/>
                    </a:cubicBezTo>
                    <a:cubicBezTo>
                      <a:pt x="f38" y="f29"/>
                      <a:pt x="f38" y="f40"/>
                      <a:pt x="f40" y="f35"/>
                    </a:cubicBezTo>
                    <a:cubicBezTo>
                      <a:pt x="f40" y="f37"/>
                      <a:pt x="f40" y="f40"/>
                      <a:pt x="f40" y="f29"/>
                    </a:cubicBezTo>
                    <a:cubicBezTo>
                      <a:pt x="f35" y="f29"/>
                      <a:pt x="f18" y="f16"/>
                      <a:pt x="f26" y="f39"/>
                    </a:cubicBezTo>
                    <a:cubicBezTo>
                      <a:pt x="f26" y="f38"/>
                      <a:pt x="f26" y="f29"/>
                      <a:pt x="f27" y="f40"/>
                    </a:cubicBezTo>
                    <a:cubicBezTo>
                      <a:pt x="f24" y="f40"/>
                      <a:pt x="f25" y="f39"/>
                      <a:pt x="f24" y="f16"/>
                    </a:cubicBezTo>
                    <a:cubicBezTo>
                      <a:pt x="f20" y="f30"/>
                      <a:pt x="f20" y="f7"/>
                      <a:pt x="f23" y="f31"/>
                    </a:cubicBezTo>
                    <a:cubicBezTo>
                      <a:pt x="f19" y="f16"/>
                      <a:pt x="f19" y="f29"/>
                      <a:pt x="f17" y="f35"/>
                    </a:cubicBezTo>
                    <a:cubicBezTo>
                      <a:pt x="f11" y="f34"/>
                      <a:pt x="f41" y="f34"/>
                      <a:pt x="f42" y="f20"/>
                    </a:cubicBezTo>
                    <a:cubicBezTo>
                      <a:pt x="f43" y="f23"/>
                      <a:pt x="f5" y="f44"/>
                      <a:pt x="f45" y="f17"/>
                    </a:cubicBezTo>
                    <a:cubicBezTo>
                      <a:pt x="f45" y="f17"/>
                      <a:pt x="f45" y="f17"/>
                      <a:pt x="f45" y="f17"/>
                    </a:cubicBezTo>
                    <a:cubicBezTo>
                      <a:pt x="f46" y="f13"/>
                      <a:pt x="f9" y="f19"/>
                      <a:pt x="f10" y="f44"/>
                    </a:cubicBezTo>
                    <a:cubicBezTo>
                      <a:pt x="f9" y="f13"/>
                      <a:pt x="f46" y="f10"/>
                      <a:pt x="f11" y="f9"/>
                    </a:cubicBezTo>
                    <a:cubicBezTo>
                      <a:pt x="f17" y="f41"/>
                      <a:pt x="f23" y="f9"/>
                      <a:pt x="f22" y="f47"/>
                    </a:cubicBezTo>
                    <a:cubicBezTo>
                      <a:pt x="f22" y="f13"/>
                      <a:pt x="f20" y="f47"/>
                      <a:pt x="f22" y="f47"/>
                    </a:cubicBezTo>
                    <a:cubicBezTo>
                      <a:pt x="f22" y="f47"/>
                      <a:pt x="f22" y="f47"/>
                      <a:pt x="f22" y="f47"/>
                    </a:cubicBezTo>
                    <a:cubicBezTo>
                      <a:pt x="f21" y="f41"/>
                      <a:pt x="f22" y="f45"/>
                      <a:pt x="f28" y="f45"/>
                    </a:cubicBezTo>
                    <a:cubicBezTo>
                      <a:pt x="f28" y="f45"/>
                      <a:pt x="f28" y="f45"/>
                      <a:pt x="f28" y="f45"/>
                    </a:cubicBezTo>
                    <a:cubicBezTo>
                      <a:pt x="f37" y="f42"/>
                      <a:pt x="f38" y="f45"/>
                      <a:pt x="f30" y="f42"/>
                    </a:cubicBezTo>
                    <a:cubicBezTo>
                      <a:pt x="f30" y="f42"/>
                      <a:pt x="f30" y="f42"/>
                      <a:pt x="f30" y="f43"/>
                    </a:cubicBezTo>
                    <a:cubicBezTo>
                      <a:pt x="f33" y="f5"/>
                      <a:pt x="f14" y="f41"/>
                      <a:pt x="f8" y="f9"/>
                    </a:cubicBezTo>
                    <a:close/>
                  </a:path>
                </a:pathLst>
              </a:custGeom>
              <a:solidFill>
                <a:srgbClr val="C94C4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3" name="Freeform 204">
                <a:extLst>
                  <a:ext uri="{FF2B5EF4-FFF2-40B4-BE49-F238E27FC236}">
                    <a16:creationId xmlns:a16="http://schemas.microsoft.com/office/drawing/2014/main" id="{E874DF83-FB36-0810-B9F8-CE5933BB4409}"/>
                  </a:ext>
                </a:extLst>
              </p:cNvPr>
              <p:cNvSpPr/>
              <p:nvPr/>
            </p:nvSpPr>
            <p:spPr>
              <a:xfrm>
                <a:off x="5570533" y="2578105"/>
                <a:ext cx="161921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31"/>
                  <a:gd name="f8" fmla="val 7"/>
                  <a:gd name="f9" fmla="val 23"/>
                  <a:gd name="f10" fmla="val 21"/>
                  <a:gd name="f11" fmla="val 19"/>
                  <a:gd name="f12" fmla="val 5"/>
                  <a:gd name="f13" fmla="val 18"/>
                  <a:gd name="f14" fmla="val 16"/>
                  <a:gd name="f15" fmla="val 1"/>
                  <a:gd name="f16" fmla="val 12"/>
                  <a:gd name="f17" fmla="val 2"/>
                  <a:gd name="f18" fmla="val 8"/>
                  <a:gd name="f19" fmla="val 3"/>
                  <a:gd name="f20" fmla="val 10"/>
                  <a:gd name="f21" fmla="val 13"/>
                  <a:gd name="f22" fmla="val 14"/>
                  <a:gd name="f23" fmla="val 4"/>
                  <a:gd name="f24" fmla="val 6"/>
                  <a:gd name="f25" fmla="val 9"/>
                  <a:gd name="f26" fmla="val 11"/>
                  <a:gd name="f27" fmla="val 24"/>
                  <a:gd name="f28" fmla="val 29"/>
                  <a:gd name="f29" fmla="val 30"/>
                  <a:gd name="f30" fmla="val 33"/>
                  <a:gd name="f31" fmla="val 36"/>
                  <a:gd name="f32" fmla="val 38"/>
                  <a:gd name="f33" fmla="val 37"/>
                  <a:gd name="f34" fmla="val 39"/>
                  <a:gd name="f35" fmla="val 41"/>
                  <a:gd name="f36" fmla="val 42"/>
                  <a:gd name="f37" fmla="val 15"/>
                  <a:gd name="f38" fmla="val 40"/>
                  <a:gd name="f39" fmla="val 17"/>
                  <a:gd name="f40" fmla="val 26"/>
                  <a:gd name="f41" fmla="val 20"/>
                  <a:gd name="f42" fmla="val 22"/>
                  <a:gd name="f43" fmla="val 25"/>
                  <a:gd name="f44" fmla="val 27"/>
                  <a:gd name="f45" fmla="+- 0 0 -90"/>
                  <a:gd name="f46" fmla="*/ f3 1 43"/>
                  <a:gd name="f47" fmla="*/ f4 1 31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3"/>
                  <a:gd name="f56" fmla="*/ f52 1 31"/>
                  <a:gd name="f57" fmla="*/ 7 f53 1"/>
                  <a:gd name="f58" fmla="*/ 23 f52 1"/>
                  <a:gd name="f59" fmla="*/ 5 f53 1"/>
                  <a:gd name="f60" fmla="*/ 18 f52 1"/>
                  <a:gd name="f61" fmla="*/ 2 f53 1"/>
                  <a:gd name="f62" fmla="*/ 8 f52 1"/>
                  <a:gd name="f63" fmla="*/ 14 f52 1"/>
                  <a:gd name="f64" fmla="*/ 4 f53 1"/>
                  <a:gd name="f65" fmla="*/ 3 f52 1"/>
                  <a:gd name="f66" fmla="*/ 9 f53 1"/>
                  <a:gd name="f67" fmla="*/ 4 f52 1"/>
                  <a:gd name="f68" fmla="*/ 13 f53 1"/>
                  <a:gd name="f69" fmla="*/ 0 f52 1"/>
                  <a:gd name="f70" fmla="*/ 14 f53 1"/>
                  <a:gd name="f71" fmla="*/ 16 f53 1"/>
                  <a:gd name="f72" fmla="*/ 7 f52 1"/>
                  <a:gd name="f73" fmla="*/ 29 f53 1"/>
                  <a:gd name="f74" fmla="*/ 6 f52 1"/>
                  <a:gd name="f75" fmla="*/ 31 f53 1"/>
                  <a:gd name="f76" fmla="*/ 33 f53 1"/>
                  <a:gd name="f77" fmla="*/ 37 f53 1"/>
                  <a:gd name="f78" fmla="*/ 41 f53 1"/>
                  <a:gd name="f79" fmla="*/ 42 f53 1"/>
                  <a:gd name="f80" fmla="*/ 10 f52 1"/>
                  <a:gd name="f81" fmla="*/ 15 f52 1"/>
                  <a:gd name="f82" fmla="*/ 36 f53 1"/>
                  <a:gd name="f83" fmla="*/ 20 f53 1"/>
                  <a:gd name="f84" fmla="*/ 12 f52 1"/>
                  <a:gd name="f85" fmla="*/ 18 f53 1"/>
                  <a:gd name="f86" fmla="*/ 21 f52 1"/>
                  <a:gd name="f87" fmla="*/ 26 f52 1"/>
                  <a:gd name="f88" fmla="*/ 12 f53 1"/>
                  <a:gd name="f89" fmla="*/ 29 f52 1"/>
                  <a:gd name="f90" fmla="*/ 11 f53 1"/>
                  <a:gd name="f91" fmla="*/ 25 f52 1"/>
                  <a:gd name="f92" fmla="+- f54 0 f1"/>
                  <a:gd name="f93" fmla="*/ f57 1 43"/>
                  <a:gd name="f94" fmla="*/ f58 1 31"/>
                  <a:gd name="f95" fmla="*/ f59 1 43"/>
                  <a:gd name="f96" fmla="*/ f60 1 31"/>
                  <a:gd name="f97" fmla="*/ f61 1 43"/>
                  <a:gd name="f98" fmla="*/ f62 1 31"/>
                  <a:gd name="f99" fmla="*/ f63 1 31"/>
                  <a:gd name="f100" fmla="*/ f64 1 43"/>
                  <a:gd name="f101" fmla="*/ f65 1 31"/>
                  <a:gd name="f102" fmla="*/ f66 1 43"/>
                  <a:gd name="f103" fmla="*/ f67 1 31"/>
                  <a:gd name="f104" fmla="*/ f68 1 43"/>
                  <a:gd name="f105" fmla="*/ f69 1 31"/>
                  <a:gd name="f106" fmla="*/ f70 1 43"/>
                  <a:gd name="f107" fmla="*/ f71 1 43"/>
                  <a:gd name="f108" fmla="*/ f72 1 31"/>
                  <a:gd name="f109" fmla="*/ f73 1 43"/>
                  <a:gd name="f110" fmla="*/ f74 1 31"/>
                  <a:gd name="f111" fmla="*/ f75 1 43"/>
                  <a:gd name="f112" fmla="*/ f76 1 43"/>
                  <a:gd name="f113" fmla="*/ f77 1 43"/>
                  <a:gd name="f114" fmla="*/ f78 1 43"/>
                  <a:gd name="f115" fmla="*/ f79 1 43"/>
                  <a:gd name="f116" fmla="*/ f80 1 31"/>
                  <a:gd name="f117" fmla="*/ f81 1 31"/>
                  <a:gd name="f118" fmla="*/ f82 1 43"/>
                  <a:gd name="f119" fmla="*/ f83 1 43"/>
                  <a:gd name="f120" fmla="*/ f84 1 31"/>
                  <a:gd name="f121" fmla="*/ f85 1 43"/>
                  <a:gd name="f122" fmla="*/ f86 1 31"/>
                  <a:gd name="f123" fmla="*/ f87 1 31"/>
                  <a:gd name="f124" fmla="*/ f88 1 43"/>
                  <a:gd name="f125" fmla="*/ f89 1 31"/>
                  <a:gd name="f126" fmla="*/ f90 1 43"/>
                  <a:gd name="f127" fmla="*/ f91 1 31"/>
                  <a:gd name="f128" fmla="*/ 0 1 f55"/>
                  <a:gd name="f129" fmla="*/ f49 1 f55"/>
                  <a:gd name="f130" fmla="*/ 0 1 f56"/>
                  <a:gd name="f131" fmla="*/ f50 1 f56"/>
                  <a:gd name="f132" fmla="*/ f93 1 f55"/>
                  <a:gd name="f133" fmla="*/ f94 1 f56"/>
                  <a:gd name="f134" fmla="*/ f95 1 f55"/>
                  <a:gd name="f135" fmla="*/ f96 1 f56"/>
                  <a:gd name="f136" fmla="*/ f97 1 f55"/>
                  <a:gd name="f137" fmla="*/ f98 1 f56"/>
                  <a:gd name="f138" fmla="*/ f99 1 f56"/>
                  <a:gd name="f139" fmla="*/ f100 1 f55"/>
                  <a:gd name="f140" fmla="*/ f101 1 f56"/>
                  <a:gd name="f141" fmla="*/ f102 1 f55"/>
                  <a:gd name="f142" fmla="*/ f103 1 f56"/>
                  <a:gd name="f143" fmla="*/ f104 1 f55"/>
                  <a:gd name="f144" fmla="*/ f105 1 f56"/>
                  <a:gd name="f145" fmla="*/ f106 1 f55"/>
                  <a:gd name="f146" fmla="*/ f107 1 f55"/>
                  <a:gd name="f147" fmla="*/ f108 1 f56"/>
                  <a:gd name="f148" fmla="*/ f109 1 f55"/>
                  <a:gd name="f149" fmla="*/ f110 1 f56"/>
                  <a:gd name="f150" fmla="*/ f111 1 f55"/>
                  <a:gd name="f151" fmla="*/ f112 1 f55"/>
                  <a:gd name="f152" fmla="*/ f113 1 f55"/>
                  <a:gd name="f153" fmla="*/ f114 1 f55"/>
                  <a:gd name="f154" fmla="*/ f115 1 f55"/>
                  <a:gd name="f155" fmla="*/ f116 1 f56"/>
                  <a:gd name="f156" fmla="*/ f117 1 f56"/>
                  <a:gd name="f157" fmla="*/ f118 1 f55"/>
                  <a:gd name="f158" fmla="*/ f119 1 f55"/>
                  <a:gd name="f159" fmla="*/ f120 1 f56"/>
                  <a:gd name="f160" fmla="*/ f121 1 f55"/>
                  <a:gd name="f161" fmla="*/ f122 1 f56"/>
                  <a:gd name="f162" fmla="*/ f123 1 f56"/>
                  <a:gd name="f163" fmla="*/ f124 1 f55"/>
                  <a:gd name="f164" fmla="*/ f125 1 f56"/>
                  <a:gd name="f165" fmla="*/ f126 1 f55"/>
                  <a:gd name="f166" fmla="*/ f127 1 f56"/>
                  <a:gd name="f167" fmla="*/ f128 f46 1"/>
                  <a:gd name="f168" fmla="*/ f129 f46 1"/>
                  <a:gd name="f169" fmla="*/ f131 f47 1"/>
                  <a:gd name="f170" fmla="*/ f130 f47 1"/>
                  <a:gd name="f171" fmla="*/ f132 f46 1"/>
                  <a:gd name="f172" fmla="*/ f133 f47 1"/>
                  <a:gd name="f173" fmla="*/ f134 f46 1"/>
                  <a:gd name="f174" fmla="*/ f135 f47 1"/>
                  <a:gd name="f175" fmla="*/ f136 f46 1"/>
                  <a:gd name="f176" fmla="*/ f137 f47 1"/>
                  <a:gd name="f177" fmla="*/ f138 f47 1"/>
                  <a:gd name="f178" fmla="*/ f139 f46 1"/>
                  <a:gd name="f179" fmla="*/ f140 f47 1"/>
                  <a:gd name="f180" fmla="*/ f141 f46 1"/>
                  <a:gd name="f181" fmla="*/ f142 f47 1"/>
                  <a:gd name="f182" fmla="*/ f143 f46 1"/>
                  <a:gd name="f183" fmla="*/ f144 f47 1"/>
                  <a:gd name="f184" fmla="*/ f145 f46 1"/>
                  <a:gd name="f185" fmla="*/ f146 f46 1"/>
                  <a:gd name="f186" fmla="*/ f147 f47 1"/>
                  <a:gd name="f187" fmla="*/ f148 f46 1"/>
                  <a:gd name="f188" fmla="*/ f149 f47 1"/>
                  <a:gd name="f189" fmla="*/ f150 f46 1"/>
                  <a:gd name="f190" fmla="*/ f151 f46 1"/>
                  <a:gd name="f191" fmla="*/ f152 f46 1"/>
                  <a:gd name="f192" fmla="*/ f153 f46 1"/>
                  <a:gd name="f193" fmla="*/ f154 f46 1"/>
                  <a:gd name="f194" fmla="*/ f155 f47 1"/>
                  <a:gd name="f195" fmla="*/ f156 f47 1"/>
                  <a:gd name="f196" fmla="*/ f157 f46 1"/>
                  <a:gd name="f197" fmla="*/ f158 f46 1"/>
                  <a:gd name="f198" fmla="*/ f159 f47 1"/>
                  <a:gd name="f199" fmla="*/ f160 f46 1"/>
                  <a:gd name="f200" fmla="*/ f161 f47 1"/>
                  <a:gd name="f201" fmla="*/ f162 f47 1"/>
                  <a:gd name="f202" fmla="*/ f163 f46 1"/>
                  <a:gd name="f203" fmla="*/ f164 f47 1"/>
                  <a:gd name="f204" fmla="*/ f165 f46 1"/>
                  <a:gd name="f205" fmla="*/ f166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71" y="f172"/>
                  </a:cxn>
                  <a:cxn ang="f92">
                    <a:pos x="f173" y="f174"/>
                  </a:cxn>
                  <a:cxn ang="f92">
                    <a:pos x="f175" y="f176"/>
                  </a:cxn>
                  <a:cxn ang="f92">
                    <a:pos x="f173" y="f177"/>
                  </a:cxn>
                  <a:cxn ang="f92">
                    <a:pos x="f178" y="f179"/>
                  </a:cxn>
                  <a:cxn ang="f92">
                    <a:pos x="f180" y="f181"/>
                  </a:cxn>
                  <a:cxn ang="f92">
                    <a:pos x="f182" y="f183"/>
                  </a:cxn>
                  <a:cxn ang="f92">
                    <a:pos x="f184" y="f183"/>
                  </a:cxn>
                  <a:cxn ang="f92">
                    <a:pos x="f185" y="f186"/>
                  </a:cxn>
                  <a:cxn ang="f92">
                    <a:pos x="f187" y="f179"/>
                  </a:cxn>
                  <a:cxn ang="f92">
                    <a:pos x="f187" y="f179"/>
                  </a:cxn>
                  <a:cxn ang="f92">
                    <a:pos x="f187" y="f188"/>
                  </a:cxn>
                  <a:cxn ang="f92">
                    <a:pos x="f189" y="f188"/>
                  </a:cxn>
                  <a:cxn ang="f92">
                    <a:pos x="f190" y="f179"/>
                  </a:cxn>
                  <a:cxn ang="f92">
                    <a:pos x="f191" y="f176"/>
                  </a:cxn>
                  <a:cxn ang="f92">
                    <a:pos x="f192" y="f188"/>
                  </a:cxn>
                  <a:cxn ang="f92">
                    <a:pos x="f193" y="f194"/>
                  </a:cxn>
                  <a:cxn ang="f92">
                    <a:pos x="f192" y="f195"/>
                  </a:cxn>
                  <a:cxn ang="f92">
                    <a:pos x="f196" y="f195"/>
                  </a:cxn>
                  <a:cxn ang="f92">
                    <a:pos x="f197" y="f198"/>
                  </a:cxn>
                  <a:cxn ang="f92">
                    <a:pos x="f182" y="f195"/>
                  </a:cxn>
                  <a:cxn ang="f92">
                    <a:pos x="f199" y="f200"/>
                  </a:cxn>
                  <a:cxn ang="f92">
                    <a:pos x="f199" y="f201"/>
                  </a:cxn>
                  <a:cxn ang="f92">
                    <a:pos x="f202" y="f203"/>
                  </a:cxn>
                  <a:cxn ang="f92">
                    <a:pos x="f204" y="f205"/>
                  </a:cxn>
                  <a:cxn ang="f92">
                    <a:pos x="f180" y="f201"/>
                  </a:cxn>
                  <a:cxn ang="f92">
                    <a:pos x="f171" y="f172"/>
                  </a:cxn>
                </a:cxnLst>
                <a:rect l="f167" t="f170" r="f168" b="f169"/>
                <a:pathLst>
                  <a:path w="43" h="31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5" y="f14"/>
                      <a:pt x="f15" y="f16"/>
                      <a:pt x="f17" y="f18"/>
                    </a:cubicBezTo>
                    <a:cubicBezTo>
                      <a:pt x="f19" y="f20"/>
                      <a:pt x="f17" y="f21"/>
                      <a:pt x="f12" y="f22"/>
                    </a:cubicBezTo>
                    <a:cubicBezTo>
                      <a:pt x="f12" y="f20"/>
                      <a:pt x="f12" y="f8"/>
                      <a:pt x="f23" y="f19"/>
                    </a:cubicBezTo>
                    <a:cubicBezTo>
                      <a:pt x="f24" y="f23"/>
                      <a:pt x="f18" y="f23"/>
                      <a:pt x="f25" y="f23"/>
                    </a:cubicBezTo>
                    <a:cubicBezTo>
                      <a:pt x="f26" y="f19"/>
                      <a:pt x="f16" y="f15"/>
                      <a:pt x="f21" y="f5"/>
                    </a:cubicBezTo>
                    <a:cubicBezTo>
                      <a:pt x="f21" y="f5"/>
                      <a:pt x="f22" y="f5"/>
                      <a:pt x="f22" y="f5"/>
                    </a:cubicBezTo>
                    <a:cubicBezTo>
                      <a:pt x="f13" y="f15"/>
                      <a:pt x="f13" y="f17"/>
                      <a:pt x="f14" y="f8"/>
                    </a:cubicBezTo>
                    <a:cubicBezTo>
                      <a:pt x="f11" y="f23"/>
                      <a:pt x="f27" y="f17"/>
                      <a:pt x="f28" y="f19"/>
                    </a:cubicBezTo>
                    <a:cubicBezTo>
                      <a:pt x="f28" y="f19"/>
                      <a:pt x="f28" y="f19"/>
                      <a:pt x="f28" y="f19"/>
                    </a:cubicBezTo>
                    <a:cubicBezTo>
                      <a:pt x="f29" y="f23"/>
                      <a:pt x="f28" y="f12"/>
                      <a:pt x="f28" y="f24"/>
                    </a:cubicBezTo>
                    <a:cubicBezTo>
                      <a:pt x="f29" y="f8"/>
                      <a:pt x="f29" y="f24"/>
                      <a:pt x="f7" y="f24"/>
                    </a:cubicBezTo>
                    <a:cubicBezTo>
                      <a:pt x="f7" y="f12"/>
                      <a:pt x="f7" y="f17"/>
                      <a:pt x="f30" y="f19"/>
                    </a:cubicBezTo>
                    <a:cubicBezTo>
                      <a:pt x="f31" y="f19"/>
                      <a:pt x="f32" y="f12"/>
                      <a:pt x="f33" y="f18"/>
                    </a:cubicBezTo>
                    <a:cubicBezTo>
                      <a:pt x="f34" y="f18"/>
                      <a:pt x="f34" y="f23"/>
                      <a:pt x="f35" y="f24"/>
                    </a:cubicBezTo>
                    <a:cubicBezTo>
                      <a:pt x="f6" y="f8"/>
                      <a:pt x="f36" y="f25"/>
                      <a:pt x="f36" y="f20"/>
                    </a:cubicBezTo>
                    <a:cubicBezTo>
                      <a:pt x="f36" y="f16"/>
                      <a:pt x="f35" y="f21"/>
                      <a:pt x="f35" y="f37"/>
                    </a:cubicBezTo>
                    <a:cubicBezTo>
                      <a:pt x="f38" y="f39"/>
                      <a:pt x="f32" y="f14"/>
                      <a:pt x="f31" y="f37"/>
                    </a:cubicBezTo>
                    <a:cubicBezTo>
                      <a:pt x="f7" y="f21"/>
                      <a:pt x="f40" y="f16"/>
                      <a:pt x="f41" y="f16"/>
                    </a:cubicBezTo>
                    <a:cubicBezTo>
                      <a:pt x="f39" y="f16"/>
                      <a:pt x="f22" y="f26"/>
                      <a:pt x="f21" y="f37"/>
                    </a:cubicBezTo>
                    <a:cubicBezTo>
                      <a:pt x="f16" y="f11"/>
                      <a:pt x="f37" y="f11"/>
                      <a:pt x="f13" y="f10"/>
                    </a:cubicBezTo>
                    <a:cubicBezTo>
                      <a:pt x="f11" y="f42"/>
                      <a:pt x="f13" y="f27"/>
                      <a:pt x="f13" y="f40"/>
                    </a:cubicBezTo>
                    <a:cubicBezTo>
                      <a:pt x="f13" y="f7"/>
                      <a:pt x="f21" y="f28"/>
                      <a:pt x="f16" y="f28"/>
                    </a:cubicBezTo>
                    <a:cubicBezTo>
                      <a:pt x="f25" y="f28"/>
                      <a:pt x="f26" y="f40"/>
                      <a:pt x="f26" y="f43"/>
                    </a:cubicBezTo>
                    <a:cubicBezTo>
                      <a:pt x="f20" y="f43"/>
                      <a:pt x="f20" y="f44"/>
                      <a:pt x="f25" y="f40"/>
                    </a:cubicBezTo>
                    <a:cubicBezTo>
                      <a:pt x="f8" y="f40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C64A4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4" name="Group 406">
              <a:extLst>
                <a:ext uri="{FF2B5EF4-FFF2-40B4-BE49-F238E27FC236}">
                  <a16:creationId xmlns:a16="http://schemas.microsoft.com/office/drawing/2014/main" id="{72EF998B-E9CE-711E-3C05-485D9C895261}"/>
                </a:ext>
              </a:extLst>
            </p:cNvPr>
            <p:cNvGrpSpPr/>
            <p:nvPr/>
          </p:nvGrpSpPr>
          <p:grpSpPr>
            <a:xfrm>
              <a:off x="3308354" y="1014417"/>
              <a:ext cx="2560630" cy="3711567"/>
              <a:chOff x="3308354" y="1014417"/>
              <a:chExt cx="2560630" cy="3711567"/>
            </a:xfrm>
          </p:grpSpPr>
          <p:sp>
            <p:nvSpPr>
              <p:cNvPr id="205" name="Freeform 206">
                <a:extLst>
                  <a:ext uri="{FF2B5EF4-FFF2-40B4-BE49-F238E27FC236}">
                    <a16:creationId xmlns:a16="http://schemas.microsoft.com/office/drawing/2014/main" id="{DB7E92B0-EEB0-E28E-7A3B-BE8A58491FCF}"/>
                  </a:ext>
                </a:extLst>
              </p:cNvPr>
              <p:cNvSpPr/>
              <p:nvPr/>
            </p:nvSpPr>
            <p:spPr>
              <a:xfrm>
                <a:off x="5002216" y="2476496"/>
                <a:ext cx="106363" cy="2492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66"/>
                  <a:gd name="f8" fmla="val 10"/>
                  <a:gd name="f9" fmla="val 24"/>
                  <a:gd name="f10" fmla="val 9"/>
                  <a:gd name="f11" fmla="val 6"/>
                  <a:gd name="f12" fmla="val 19"/>
                  <a:gd name="f13" fmla="val 15"/>
                  <a:gd name="f14" fmla="val 11"/>
                  <a:gd name="f15" fmla="val 20"/>
                  <a:gd name="f16" fmla="val 29"/>
                  <a:gd name="f17" fmla="val 39"/>
                  <a:gd name="f18" fmla="val 13"/>
                  <a:gd name="f19" fmla="val 50"/>
                  <a:gd name="f20" fmla="val 57"/>
                  <a:gd name="f21" fmla="val 62"/>
                  <a:gd name="f22" fmla="val 27"/>
                  <a:gd name="f23" fmla="val 64"/>
                  <a:gd name="f24" fmla="val 23"/>
                  <a:gd name="f25" fmla="val 18"/>
                  <a:gd name="f26" fmla="val 61"/>
                  <a:gd name="f27" fmla="val 58"/>
                  <a:gd name="f28" fmla="val 54"/>
                  <a:gd name="f29" fmla="val 8"/>
                  <a:gd name="f30" fmla="val 52"/>
                  <a:gd name="f31" fmla="val 51"/>
                  <a:gd name="f32" fmla="val 4"/>
                  <a:gd name="f33" fmla="val 46"/>
                  <a:gd name="f34" fmla="val 3"/>
                  <a:gd name="f35" fmla="val 41"/>
                  <a:gd name="f36" fmla="val 2"/>
                  <a:gd name="f37" fmla="val 36"/>
                  <a:gd name="f38" fmla="val 35"/>
                  <a:gd name="f39" fmla="val 1"/>
                  <a:gd name="f40" fmla="val 34"/>
                  <a:gd name="f41" fmla="val 33"/>
                  <a:gd name="f42" fmla="val 31"/>
                  <a:gd name="f43" fmla="val 30"/>
                  <a:gd name="f44" fmla="val 5"/>
                  <a:gd name="f45" fmla="val 38"/>
                  <a:gd name="f46" fmla="val 25"/>
                  <a:gd name="f47" fmla="val 7"/>
                  <a:gd name="f48" fmla="val 12"/>
                  <a:gd name="f49" fmla="val 16"/>
                  <a:gd name="f50" fmla="+- 0 0 -90"/>
                  <a:gd name="f51" fmla="*/ f3 1 28"/>
                  <a:gd name="f52" fmla="*/ f4 1 66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28"/>
                  <a:gd name="f61" fmla="*/ f57 1 66"/>
                  <a:gd name="f62" fmla="*/ 10 f58 1"/>
                  <a:gd name="f63" fmla="*/ 24 f57 1"/>
                  <a:gd name="f64" fmla="*/ 9 f58 1"/>
                  <a:gd name="f65" fmla="*/ 11 f57 1"/>
                  <a:gd name="f66" fmla="*/ 11 f58 1"/>
                  <a:gd name="f67" fmla="*/ 39 f57 1"/>
                  <a:gd name="f68" fmla="*/ 28 f58 1"/>
                  <a:gd name="f69" fmla="*/ 62 f57 1"/>
                  <a:gd name="f70" fmla="*/ 23 f58 1"/>
                  <a:gd name="f71" fmla="*/ 66 f57 1"/>
                  <a:gd name="f72" fmla="*/ 54 f57 1"/>
                  <a:gd name="f73" fmla="*/ 6 f58 1"/>
                  <a:gd name="f74" fmla="*/ 51 f57 1"/>
                  <a:gd name="f75" fmla="*/ 2 f58 1"/>
                  <a:gd name="f76" fmla="*/ 36 f57 1"/>
                  <a:gd name="f77" fmla="*/ 0 f58 1"/>
                  <a:gd name="f78" fmla="*/ 34 f57 1"/>
                  <a:gd name="f79" fmla="*/ 30 f57 1"/>
                  <a:gd name="f80" fmla="*/ 38 f57 1"/>
                  <a:gd name="f81" fmla="*/ 3 f58 1"/>
                  <a:gd name="f82" fmla="*/ 23 f57 1"/>
                  <a:gd name="f83" fmla="*/ 1 f58 1"/>
                  <a:gd name="f84" fmla="*/ 29 f57 1"/>
                  <a:gd name="f85" fmla="*/ 5 f58 1"/>
                  <a:gd name="f86" fmla="*/ 5 f57 1"/>
                  <a:gd name="f87" fmla="*/ 7 f58 1"/>
                  <a:gd name="f88" fmla="*/ 10 f57 1"/>
                  <a:gd name="f89" fmla="*/ 3 f57 1"/>
                  <a:gd name="f90" fmla="*/ 12 f58 1"/>
                  <a:gd name="f91" fmla="*/ 7 f57 1"/>
                  <a:gd name="f92" fmla="*/ 13 f58 1"/>
                  <a:gd name="f93" fmla="*/ 1 f57 1"/>
                  <a:gd name="f94" fmla="*/ 15 f58 1"/>
                  <a:gd name="f95" fmla="*/ 2 f57 1"/>
                  <a:gd name="f96" fmla="+- f59 0 f1"/>
                  <a:gd name="f97" fmla="*/ f62 1 28"/>
                  <a:gd name="f98" fmla="*/ f63 1 66"/>
                  <a:gd name="f99" fmla="*/ f64 1 28"/>
                  <a:gd name="f100" fmla="*/ f65 1 66"/>
                  <a:gd name="f101" fmla="*/ f66 1 28"/>
                  <a:gd name="f102" fmla="*/ f67 1 66"/>
                  <a:gd name="f103" fmla="*/ f68 1 28"/>
                  <a:gd name="f104" fmla="*/ f69 1 66"/>
                  <a:gd name="f105" fmla="*/ f70 1 28"/>
                  <a:gd name="f106" fmla="*/ f71 1 66"/>
                  <a:gd name="f107" fmla="*/ f72 1 66"/>
                  <a:gd name="f108" fmla="*/ f73 1 28"/>
                  <a:gd name="f109" fmla="*/ f74 1 66"/>
                  <a:gd name="f110" fmla="*/ f75 1 28"/>
                  <a:gd name="f111" fmla="*/ f76 1 66"/>
                  <a:gd name="f112" fmla="*/ f77 1 28"/>
                  <a:gd name="f113" fmla="*/ f78 1 66"/>
                  <a:gd name="f114" fmla="*/ f79 1 66"/>
                  <a:gd name="f115" fmla="*/ f80 1 66"/>
                  <a:gd name="f116" fmla="*/ f81 1 28"/>
                  <a:gd name="f117" fmla="*/ f82 1 66"/>
                  <a:gd name="f118" fmla="*/ f83 1 28"/>
                  <a:gd name="f119" fmla="*/ f84 1 66"/>
                  <a:gd name="f120" fmla="*/ f85 1 28"/>
                  <a:gd name="f121" fmla="*/ f86 1 66"/>
                  <a:gd name="f122" fmla="*/ f87 1 28"/>
                  <a:gd name="f123" fmla="*/ f88 1 66"/>
                  <a:gd name="f124" fmla="*/ f89 1 66"/>
                  <a:gd name="f125" fmla="*/ f90 1 28"/>
                  <a:gd name="f126" fmla="*/ f91 1 66"/>
                  <a:gd name="f127" fmla="*/ f92 1 28"/>
                  <a:gd name="f128" fmla="*/ f93 1 66"/>
                  <a:gd name="f129" fmla="*/ f94 1 28"/>
                  <a:gd name="f130" fmla="*/ f95 1 66"/>
                  <a:gd name="f131" fmla="*/ 0 1 f60"/>
                  <a:gd name="f132" fmla="*/ f54 1 f60"/>
                  <a:gd name="f133" fmla="*/ 0 1 f61"/>
                  <a:gd name="f134" fmla="*/ f55 1 f61"/>
                  <a:gd name="f135" fmla="*/ f97 1 f60"/>
                  <a:gd name="f136" fmla="*/ f98 1 f61"/>
                  <a:gd name="f137" fmla="*/ f99 1 f60"/>
                  <a:gd name="f138" fmla="*/ f100 1 f61"/>
                  <a:gd name="f139" fmla="*/ f101 1 f60"/>
                  <a:gd name="f140" fmla="*/ f102 1 f61"/>
                  <a:gd name="f141" fmla="*/ f103 1 f60"/>
                  <a:gd name="f142" fmla="*/ f104 1 f61"/>
                  <a:gd name="f143" fmla="*/ f105 1 f60"/>
                  <a:gd name="f144" fmla="*/ f106 1 f61"/>
                  <a:gd name="f145" fmla="*/ f107 1 f61"/>
                  <a:gd name="f146" fmla="*/ f108 1 f60"/>
                  <a:gd name="f147" fmla="*/ f109 1 f61"/>
                  <a:gd name="f148" fmla="*/ f110 1 f60"/>
                  <a:gd name="f149" fmla="*/ f111 1 f61"/>
                  <a:gd name="f150" fmla="*/ f112 1 f60"/>
                  <a:gd name="f151" fmla="*/ f113 1 f61"/>
                  <a:gd name="f152" fmla="*/ f114 1 f61"/>
                  <a:gd name="f153" fmla="*/ f115 1 f61"/>
                  <a:gd name="f154" fmla="*/ f116 1 f60"/>
                  <a:gd name="f155" fmla="*/ f117 1 f61"/>
                  <a:gd name="f156" fmla="*/ f118 1 f60"/>
                  <a:gd name="f157" fmla="*/ f119 1 f61"/>
                  <a:gd name="f158" fmla="*/ f120 1 f60"/>
                  <a:gd name="f159" fmla="*/ f121 1 f61"/>
                  <a:gd name="f160" fmla="*/ f122 1 f60"/>
                  <a:gd name="f161" fmla="*/ f123 1 f61"/>
                  <a:gd name="f162" fmla="*/ f124 1 f61"/>
                  <a:gd name="f163" fmla="*/ f125 1 f60"/>
                  <a:gd name="f164" fmla="*/ f126 1 f61"/>
                  <a:gd name="f165" fmla="*/ f127 1 f60"/>
                  <a:gd name="f166" fmla="*/ f128 1 f61"/>
                  <a:gd name="f167" fmla="*/ f129 1 f60"/>
                  <a:gd name="f168" fmla="*/ f130 1 f61"/>
                  <a:gd name="f169" fmla="*/ f131 f51 1"/>
                  <a:gd name="f170" fmla="*/ f132 f51 1"/>
                  <a:gd name="f171" fmla="*/ f134 f52 1"/>
                  <a:gd name="f172" fmla="*/ f133 f52 1"/>
                  <a:gd name="f173" fmla="*/ f135 f51 1"/>
                  <a:gd name="f174" fmla="*/ f136 f52 1"/>
                  <a:gd name="f175" fmla="*/ f137 f51 1"/>
                  <a:gd name="f176" fmla="*/ f138 f52 1"/>
                  <a:gd name="f177" fmla="*/ f139 f51 1"/>
                  <a:gd name="f178" fmla="*/ f140 f52 1"/>
                  <a:gd name="f179" fmla="*/ f141 f51 1"/>
                  <a:gd name="f180" fmla="*/ f142 f52 1"/>
                  <a:gd name="f181" fmla="*/ f143 f51 1"/>
                  <a:gd name="f182" fmla="*/ f144 f52 1"/>
                  <a:gd name="f183" fmla="*/ f145 f52 1"/>
                  <a:gd name="f184" fmla="*/ f146 f51 1"/>
                  <a:gd name="f185" fmla="*/ f147 f52 1"/>
                  <a:gd name="f186" fmla="*/ f148 f51 1"/>
                  <a:gd name="f187" fmla="*/ f149 f52 1"/>
                  <a:gd name="f188" fmla="*/ f150 f51 1"/>
                  <a:gd name="f189" fmla="*/ f151 f52 1"/>
                  <a:gd name="f190" fmla="*/ f152 f52 1"/>
                  <a:gd name="f191" fmla="*/ f153 f52 1"/>
                  <a:gd name="f192" fmla="*/ f154 f51 1"/>
                  <a:gd name="f193" fmla="*/ f155 f52 1"/>
                  <a:gd name="f194" fmla="*/ f156 f51 1"/>
                  <a:gd name="f195" fmla="*/ f157 f52 1"/>
                  <a:gd name="f196" fmla="*/ f158 f51 1"/>
                  <a:gd name="f197" fmla="*/ f159 f52 1"/>
                  <a:gd name="f198" fmla="*/ f160 f51 1"/>
                  <a:gd name="f199" fmla="*/ f161 f52 1"/>
                  <a:gd name="f200" fmla="*/ f162 f52 1"/>
                  <a:gd name="f201" fmla="*/ f163 f51 1"/>
                  <a:gd name="f202" fmla="*/ f164 f52 1"/>
                  <a:gd name="f203" fmla="*/ f165 f51 1"/>
                  <a:gd name="f204" fmla="*/ f166 f52 1"/>
                  <a:gd name="f205" fmla="*/ f167 f51 1"/>
                  <a:gd name="f206" fmla="*/ f168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73" y="f174"/>
                  </a:cxn>
                  <a:cxn ang="f96">
                    <a:pos x="f175" y="f174"/>
                  </a:cxn>
                  <a:cxn ang="f96">
                    <a:pos x="f173" y="f176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81" y="f182"/>
                  </a:cxn>
                  <a:cxn ang="f96">
                    <a:pos x="f175" y="f183"/>
                  </a:cxn>
                  <a:cxn ang="f96">
                    <a:pos x="f184" y="f185"/>
                  </a:cxn>
                  <a:cxn ang="f96">
                    <a:pos x="f186" y="f187"/>
                  </a:cxn>
                  <a:cxn ang="f96">
                    <a:pos x="f188" y="f189"/>
                  </a:cxn>
                  <a:cxn ang="f96">
                    <a:pos x="f188" y="f189"/>
                  </a:cxn>
                  <a:cxn ang="f96">
                    <a:pos x="f188" y="f190"/>
                  </a:cxn>
                  <a:cxn ang="f96">
                    <a:pos x="f184" y="f191"/>
                  </a:cxn>
                  <a:cxn ang="f96">
                    <a:pos x="f192" y="f193"/>
                  </a:cxn>
                  <a:cxn ang="f96">
                    <a:pos x="f194" y="f195"/>
                  </a:cxn>
                  <a:cxn ang="f96">
                    <a:pos x="f196" y="f197"/>
                  </a:cxn>
                  <a:cxn ang="f96">
                    <a:pos x="f198" y="f199"/>
                  </a:cxn>
                  <a:cxn ang="f96">
                    <a:pos x="f173" y="f200"/>
                  </a:cxn>
                  <a:cxn ang="f96">
                    <a:pos x="f201" y="f202"/>
                  </a:cxn>
                  <a:cxn ang="f96">
                    <a:pos x="f203" y="f204"/>
                  </a:cxn>
                  <a:cxn ang="f96">
                    <a:pos x="f205" y="f206"/>
                  </a:cxn>
                  <a:cxn ang="f96">
                    <a:pos x="f205" y="f202"/>
                  </a:cxn>
                  <a:cxn ang="f96">
                    <a:pos x="f173" y="f174"/>
                  </a:cxn>
                </a:cxnLst>
                <a:rect l="f169" t="f172" r="f170" b="f171"/>
                <a:pathLst>
                  <a:path w="28" h="66">
                    <a:moveTo>
                      <a:pt x="f8" y="f9"/>
                    </a:moveTo>
                    <a:cubicBezTo>
                      <a:pt x="f10" y="f9"/>
                      <a:pt x="f10" y="f9"/>
                      <a:pt x="f10" y="f9"/>
                    </a:cubicBezTo>
                    <a:cubicBezTo>
                      <a:pt x="f11" y="f12"/>
                      <a:pt x="f10" y="f13"/>
                      <a:pt x="f8" y="f14"/>
                    </a:cubicBezTo>
                    <a:cubicBezTo>
                      <a:pt x="f11" y="f15"/>
                      <a:pt x="f10" y="f16"/>
                      <a:pt x="f14" y="f17"/>
                    </a:cubicBezTo>
                    <a:cubicBezTo>
                      <a:pt x="f18" y="f19"/>
                      <a:pt x="f12" y="f20"/>
                      <a:pt x="f6" y="f21"/>
                    </a:cubicBezTo>
                    <a:cubicBezTo>
                      <a:pt x="f22" y="f23"/>
                      <a:pt x="f9" y="f23"/>
                      <a:pt x="f24" y="f7"/>
                    </a:cubicBezTo>
                    <a:cubicBezTo>
                      <a:pt x="f25" y="f26"/>
                      <a:pt x="f18" y="f27"/>
                      <a:pt x="f10" y="f28"/>
                    </a:cubicBezTo>
                    <a:cubicBezTo>
                      <a:pt x="f29" y="f30"/>
                      <a:pt x="f11" y="f30"/>
                      <a:pt x="f11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6" y="f38"/>
                      <a:pt x="f39" y="f38"/>
                      <a:pt x="f5" y="f40"/>
                    </a:cubicBezTo>
                    <a:cubicBezTo>
                      <a:pt x="f5" y="f40"/>
                      <a:pt x="f5" y="f40"/>
                      <a:pt x="f5" y="f40"/>
                    </a:cubicBezTo>
                    <a:cubicBezTo>
                      <a:pt x="f5" y="f41"/>
                      <a:pt x="f5" y="f42"/>
                      <a:pt x="f5" y="f43"/>
                    </a:cubicBezTo>
                    <a:cubicBezTo>
                      <a:pt x="f44" y="f43"/>
                      <a:pt x="f36" y="f37"/>
                      <a:pt x="f11" y="f45"/>
                    </a:cubicBezTo>
                    <a:cubicBezTo>
                      <a:pt x="f32" y="f41"/>
                      <a:pt x="f34" y="f16"/>
                      <a:pt x="f34" y="f24"/>
                    </a:cubicBezTo>
                    <a:cubicBezTo>
                      <a:pt x="f39" y="f46"/>
                      <a:pt x="f34" y="f22"/>
                      <a:pt x="f39" y="f16"/>
                    </a:cubicBezTo>
                    <a:cubicBezTo>
                      <a:pt x="f5" y="f15"/>
                      <a:pt x="f32" y="f18"/>
                      <a:pt x="f44" y="f44"/>
                    </a:cubicBezTo>
                    <a:cubicBezTo>
                      <a:pt x="f47" y="f47"/>
                      <a:pt x="f11" y="f29"/>
                      <a:pt x="f47" y="f8"/>
                    </a:cubicBezTo>
                    <a:cubicBezTo>
                      <a:pt x="f10" y="f29"/>
                      <a:pt x="f29" y="f44"/>
                      <a:pt x="f8" y="f34"/>
                    </a:cubicBezTo>
                    <a:cubicBezTo>
                      <a:pt x="f14" y="f32"/>
                      <a:pt x="f8" y="f11"/>
                      <a:pt x="f48" y="f47"/>
                    </a:cubicBezTo>
                    <a:cubicBezTo>
                      <a:pt x="f48" y="f44"/>
                      <a:pt x="f18" y="f34"/>
                      <a:pt x="f18" y="f39"/>
                    </a:cubicBezTo>
                    <a:cubicBezTo>
                      <a:pt x="f13" y="f5"/>
                      <a:pt x="f13" y="f5"/>
                      <a:pt x="f13" y="f36"/>
                    </a:cubicBezTo>
                    <a:cubicBezTo>
                      <a:pt x="f49" y="f34"/>
                      <a:pt x="f49" y="f44"/>
                      <a:pt x="f13" y="f47"/>
                    </a:cubicBezTo>
                    <a:cubicBezTo>
                      <a:pt x="f48" y="f48"/>
                      <a:pt x="f14" y="f25"/>
                      <a:pt x="f8" y="f9"/>
                    </a:cubicBezTo>
                    <a:close/>
                  </a:path>
                </a:pathLst>
              </a:custGeom>
              <a:solidFill>
                <a:srgbClr val="9760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6" name="Freeform 207">
                <a:extLst>
                  <a:ext uri="{FF2B5EF4-FFF2-40B4-BE49-F238E27FC236}">
                    <a16:creationId xmlns:a16="http://schemas.microsoft.com/office/drawing/2014/main" id="{5928DA0E-C5F8-AE42-8B05-B28A40E2061C}"/>
                  </a:ext>
                </a:extLst>
              </p:cNvPr>
              <p:cNvSpPr/>
              <p:nvPr/>
            </p:nvSpPr>
            <p:spPr>
              <a:xfrm>
                <a:off x="5611809" y="2616198"/>
                <a:ext cx="120645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3"/>
                  <a:gd name="f8" fmla="val 7"/>
                  <a:gd name="f9" fmla="val 11"/>
                  <a:gd name="f10" fmla="val 3"/>
                  <a:gd name="f11" fmla="val 8"/>
                  <a:gd name="f12" fmla="val 5"/>
                  <a:gd name="f13" fmla="val 1"/>
                  <a:gd name="f14" fmla="val 9"/>
                  <a:gd name="f15" fmla="val 15"/>
                  <a:gd name="f16" fmla="val 21"/>
                  <a:gd name="f17" fmla="val 2"/>
                  <a:gd name="f18" fmla="val 27"/>
                  <a:gd name="f19" fmla="val 28"/>
                  <a:gd name="f20" fmla="val 6"/>
                  <a:gd name="f21" fmla="val 29"/>
                  <a:gd name="f22" fmla="val 30"/>
                  <a:gd name="f23" fmla="val 10"/>
                  <a:gd name="f24" fmla="val 13"/>
                  <a:gd name="f25" fmla="val 16"/>
                  <a:gd name="f26" fmla="val 17"/>
                  <a:gd name="f27" fmla="val 19"/>
                  <a:gd name="f28" fmla="val 26"/>
                  <a:gd name="f29" fmla="val 20"/>
                  <a:gd name="f30" fmla="val 25"/>
                  <a:gd name="f31" fmla="val 22"/>
                  <a:gd name="f32" fmla="val 18"/>
                  <a:gd name="f33" fmla="val 12"/>
                  <a:gd name="f34" fmla="+- 0 0 -90"/>
                  <a:gd name="f35" fmla="*/ f3 1 32"/>
                  <a:gd name="f36" fmla="*/ f4 1 23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2"/>
                  <a:gd name="f45" fmla="*/ f41 1 23"/>
                  <a:gd name="f46" fmla="*/ 7 f42 1"/>
                  <a:gd name="f47" fmla="*/ 11 f41 1"/>
                  <a:gd name="f48" fmla="*/ 0 f42 1"/>
                  <a:gd name="f49" fmla="*/ 5 f41 1"/>
                  <a:gd name="f50" fmla="*/ 9 f42 1"/>
                  <a:gd name="f51" fmla="*/ 1 f41 1"/>
                  <a:gd name="f52" fmla="*/ 27 f42 1"/>
                  <a:gd name="f53" fmla="*/ 30 f42 1"/>
                  <a:gd name="f54" fmla="*/ 32 f42 1"/>
                  <a:gd name="f55" fmla="*/ 10 f41 1"/>
                  <a:gd name="f56" fmla="*/ 17 f41 1"/>
                  <a:gd name="f57" fmla="*/ 25 f42 1"/>
                  <a:gd name="f58" fmla="*/ 22 f41 1"/>
                  <a:gd name="f59" fmla="*/ 21 f42 1"/>
                  <a:gd name="f60" fmla="*/ 20 f41 1"/>
                  <a:gd name="f61" fmla="*/ 19 f42 1"/>
                  <a:gd name="f62" fmla="*/ 16 f41 1"/>
                  <a:gd name="f63" fmla="*/ 13 f42 1"/>
                  <a:gd name="f64" fmla="*/ 15 f41 1"/>
                  <a:gd name="f65" fmla="*/ 10 f42 1"/>
                  <a:gd name="f66" fmla="+- f43 0 f1"/>
                  <a:gd name="f67" fmla="*/ f46 1 32"/>
                  <a:gd name="f68" fmla="*/ f47 1 23"/>
                  <a:gd name="f69" fmla="*/ f48 1 32"/>
                  <a:gd name="f70" fmla="*/ f49 1 23"/>
                  <a:gd name="f71" fmla="*/ f50 1 32"/>
                  <a:gd name="f72" fmla="*/ f51 1 23"/>
                  <a:gd name="f73" fmla="*/ f52 1 32"/>
                  <a:gd name="f74" fmla="*/ f53 1 32"/>
                  <a:gd name="f75" fmla="*/ f54 1 32"/>
                  <a:gd name="f76" fmla="*/ f55 1 23"/>
                  <a:gd name="f77" fmla="*/ f56 1 23"/>
                  <a:gd name="f78" fmla="*/ f57 1 32"/>
                  <a:gd name="f79" fmla="*/ f58 1 23"/>
                  <a:gd name="f80" fmla="*/ f59 1 32"/>
                  <a:gd name="f81" fmla="*/ f60 1 23"/>
                  <a:gd name="f82" fmla="*/ f61 1 32"/>
                  <a:gd name="f83" fmla="*/ f62 1 23"/>
                  <a:gd name="f84" fmla="*/ f63 1 32"/>
                  <a:gd name="f85" fmla="*/ f64 1 23"/>
                  <a:gd name="f86" fmla="*/ f65 1 32"/>
                  <a:gd name="f87" fmla="*/ 0 1 f44"/>
                  <a:gd name="f88" fmla="*/ f38 1 f44"/>
                  <a:gd name="f89" fmla="*/ 0 1 f45"/>
                  <a:gd name="f90" fmla="*/ f39 1 f45"/>
                  <a:gd name="f91" fmla="*/ f67 1 f44"/>
                  <a:gd name="f92" fmla="*/ f68 1 f45"/>
                  <a:gd name="f93" fmla="*/ f69 1 f44"/>
                  <a:gd name="f94" fmla="*/ f70 1 f45"/>
                  <a:gd name="f95" fmla="*/ f71 1 f44"/>
                  <a:gd name="f96" fmla="*/ f72 1 f45"/>
                  <a:gd name="f97" fmla="*/ f73 1 f44"/>
                  <a:gd name="f98" fmla="*/ f74 1 f44"/>
                  <a:gd name="f99" fmla="*/ f75 1 f44"/>
                  <a:gd name="f100" fmla="*/ f76 1 f45"/>
                  <a:gd name="f101" fmla="*/ f77 1 f45"/>
                  <a:gd name="f102" fmla="*/ f78 1 f44"/>
                  <a:gd name="f103" fmla="*/ f79 1 f45"/>
                  <a:gd name="f104" fmla="*/ f80 1 f44"/>
                  <a:gd name="f105" fmla="*/ f81 1 f45"/>
                  <a:gd name="f106" fmla="*/ f82 1 f44"/>
                  <a:gd name="f107" fmla="*/ f83 1 f45"/>
                  <a:gd name="f108" fmla="*/ f84 1 f44"/>
                  <a:gd name="f109" fmla="*/ f85 1 f45"/>
                  <a:gd name="f110" fmla="*/ f86 1 f44"/>
                  <a:gd name="f111" fmla="*/ f87 f35 1"/>
                  <a:gd name="f112" fmla="*/ f88 f35 1"/>
                  <a:gd name="f113" fmla="*/ f90 f36 1"/>
                  <a:gd name="f114" fmla="*/ f89 f36 1"/>
                  <a:gd name="f115" fmla="*/ f91 f35 1"/>
                  <a:gd name="f116" fmla="*/ f92 f36 1"/>
                  <a:gd name="f117" fmla="*/ f93 f35 1"/>
                  <a:gd name="f118" fmla="*/ f94 f36 1"/>
                  <a:gd name="f119" fmla="*/ f95 f35 1"/>
                  <a:gd name="f120" fmla="*/ f96 f36 1"/>
                  <a:gd name="f121" fmla="*/ f97 f35 1"/>
                  <a:gd name="f122" fmla="*/ f98 f35 1"/>
                  <a:gd name="f123" fmla="*/ f99 f35 1"/>
                  <a:gd name="f124" fmla="*/ f100 f36 1"/>
                  <a:gd name="f125" fmla="*/ f101 f36 1"/>
                  <a:gd name="f126" fmla="*/ f102 f35 1"/>
                  <a:gd name="f127" fmla="*/ f103 f36 1"/>
                  <a:gd name="f128" fmla="*/ f104 f35 1"/>
                  <a:gd name="f129" fmla="*/ f105 f36 1"/>
                  <a:gd name="f130" fmla="*/ f106 f35 1"/>
                  <a:gd name="f131" fmla="*/ f107 f36 1"/>
                  <a:gd name="f132" fmla="*/ f108 f35 1"/>
                  <a:gd name="f133" fmla="*/ f109 f36 1"/>
                  <a:gd name="f134" fmla="*/ f110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18"/>
                  </a:cxn>
                  <a:cxn ang="f66">
                    <a:pos x="f122" y="f118"/>
                  </a:cxn>
                  <a:cxn ang="f66">
                    <a:pos x="f122" y="f118"/>
                  </a:cxn>
                  <a:cxn ang="f66">
                    <a:pos x="f123" y="f124"/>
                  </a:cxn>
                  <a:cxn ang="f66">
                    <a:pos x="f122" y="f125"/>
                  </a:cxn>
                  <a:cxn ang="f66">
                    <a:pos x="f126" y="f127"/>
                  </a:cxn>
                  <a:cxn ang="f66">
                    <a:pos x="f128" y="f129"/>
                  </a:cxn>
                  <a:cxn ang="f66">
                    <a:pos x="f130" y="f131"/>
                  </a:cxn>
                  <a:cxn ang="f66">
                    <a:pos x="f132" y="f133"/>
                  </a:cxn>
                  <a:cxn ang="f66">
                    <a:pos x="f132" y="f124"/>
                  </a:cxn>
                  <a:cxn ang="f66">
                    <a:pos x="f134" y="f133"/>
                  </a:cxn>
                  <a:cxn ang="f66">
                    <a:pos x="f115" y="f116"/>
                  </a:cxn>
                </a:cxnLst>
                <a:rect l="f111" t="f114" r="f112" b="f113"/>
                <a:pathLst>
                  <a:path w="32" h="23">
                    <a:moveTo>
                      <a:pt x="f8" y="f9"/>
                    </a:moveTo>
                    <a:cubicBezTo>
                      <a:pt x="f10" y="f9"/>
                      <a:pt x="f5" y="f11"/>
                      <a:pt x="f5" y="f12"/>
                    </a:cubicBezTo>
                    <a:cubicBezTo>
                      <a:pt x="f13" y="f13"/>
                      <a:pt x="f10" y="f5"/>
                      <a:pt x="f14" y="f13"/>
                    </a:cubicBezTo>
                    <a:cubicBezTo>
                      <a:pt x="f15" y="f13"/>
                      <a:pt x="f16" y="f17"/>
                      <a:pt x="f18" y="f12"/>
                    </a:cubicBezTo>
                    <a:cubicBezTo>
                      <a:pt x="f19" y="f20"/>
                      <a:pt x="f21" y="f12"/>
                      <a:pt x="f22" y="f12"/>
                    </a:cubicBezTo>
                    <a:cubicBezTo>
                      <a:pt x="f22" y="f12"/>
                      <a:pt x="f22" y="f12"/>
                      <a:pt x="f22" y="f12"/>
                    </a:cubicBezTo>
                    <a:cubicBezTo>
                      <a:pt x="f6" y="f20"/>
                      <a:pt x="f6" y="f11"/>
                      <a:pt x="f6" y="f23"/>
                    </a:cubicBezTo>
                    <a:cubicBezTo>
                      <a:pt x="f6" y="f24"/>
                      <a:pt x="f6" y="f25"/>
                      <a:pt x="f22" y="f26"/>
                    </a:cubicBezTo>
                    <a:cubicBezTo>
                      <a:pt x="f21" y="f27"/>
                      <a:pt x="f28" y="f29"/>
                      <a:pt x="f30" y="f31"/>
                    </a:cubicBezTo>
                    <a:cubicBezTo>
                      <a:pt x="f7" y="f7"/>
                      <a:pt x="f31" y="f16"/>
                      <a:pt x="f16" y="f29"/>
                    </a:cubicBezTo>
                    <a:cubicBezTo>
                      <a:pt x="f29" y="f27"/>
                      <a:pt x="f31" y="f26"/>
                      <a:pt x="f27" y="f25"/>
                    </a:cubicBezTo>
                    <a:cubicBezTo>
                      <a:pt x="f26" y="f32"/>
                      <a:pt x="f15" y="f26"/>
                      <a:pt x="f24" y="f15"/>
                    </a:cubicBezTo>
                    <a:cubicBezTo>
                      <a:pt x="f33" y="f24"/>
                      <a:pt x="f24" y="f33"/>
                      <a:pt x="f24" y="f23"/>
                    </a:cubicBezTo>
                    <a:cubicBezTo>
                      <a:pt x="f24" y="f33"/>
                      <a:pt x="f33" y="f15"/>
                      <a:pt x="f23" y="f15"/>
                    </a:cubicBezTo>
                    <a:cubicBezTo>
                      <a:pt x="f11" y="f15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E287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Freeform 208">
                <a:extLst>
                  <a:ext uri="{FF2B5EF4-FFF2-40B4-BE49-F238E27FC236}">
                    <a16:creationId xmlns:a16="http://schemas.microsoft.com/office/drawing/2014/main" id="{91723745-A994-6BB7-0C3A-EE1784B56D90}"/>
                  </a:ext>
                </a:extLst>
              </p:cNvPr>
              <p:cNvSpPr/>
              <p:nvPr/>
            </p:nvSpPr>
            <p:spPr>
              <a:xfrm>
                <a:off x="5254627" y="2473323"/>
                <a:ext cx="93661" cy="3047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81"/>
                  <a:gd name="f8" fmla="val 5"/>
                  <a:gd name="f9" fmla="val 7"/>
                  <a:gd name="f10" fmla="val 8"/>
                  <a:gd name="f11" fmla="val 14"/>
                  <a:gd name="f12" fmla="val 9"/>
                  <a:gd name="f13" fmla="val 20"/>
                  <a:gd name="f14" fmla="val 10"/>
                  <a:gd name="f15" fmla="val 11"/>
                  <a:gd name="f16" fmla="val 30"/>
                  <a:gd name="f17" fmla="val 35"/>
                  <a:gd name="f18" fmla="val 22"/>
                  <a:gd name="f19" fmla="val 13"/>
                  <a:gd name="f20" fmla="val 6"/>
                  <a:gd name="f21" fmla="val 16"/>
                  <a:gd name="f22" fmla="val 15"/>
                  <a:gd name="f23" fmla="val 17"/>
                  <a:gd name="f24" fmla="val 24"/>
                  <a:gd name="f25" fmla="val 18"/>
                  <a:gd name="f26" fmla="val 29"/>
                  <a:gd name="f27" fmla="val 39"/>
                  <a:gd name="f28" fmla="val 40"/>
                  <a:gd name="f29" fmla="val 23"/>
                  <a:gd name="f30" fmla="val 41"/>
                  <a:gd name="f31" fmla="val 45"/>
                  <a:gd name="f32" fmla="val 50"/>
                  <a:gd name="f33" fmla="val 54"/>
                  <a:gd name="f34" fmla="val 61"/>
                  <a:gd name="f35" fmla="val 68"/>
                  <a:gd name="f36" fmla="val 75"/>
                  <a:gd name="f37" fmla="val 76"/>
                  <a:gd name="f38" fmla="val 78"/>
                  <a:gd name="f39" fmla="val 77"/>
                  <a:gd name="f40" fmla="val 74"/>
                  <a:gd name="f41" fmla="val 73"/>
                  <a:gd name="f42" fmla="val 72"/>
                  <a:gd name="f43" fmla="val 65"/>
                  <a:gd name="f44" fmla="val 57"/>
                  <a:gd name="f45" fmla="val 49"/>
                  <a:gd name="f46" fmla="val 21"/>
                  <a:gd name="f47" fmla="val 46"/>
                  <a:gd name="f48" fmla="val 43"/>
                  <a:gd name="f49" fmla="val 19"/>
                  <a:gd name="f50" fmla="val 26"/>
                  <a:gd name="f51" fmla="val 31"/>
                  <a:gd name="f52" fmla="val 36"/>
                  <a:gd name="f53" fmla="val 48"/>
                  <a:gd name="f54" fmla="val 79"/>
                  <a:gd name="f55" fmla="val 80"/>
                  <a:gd name="f56" fmla="val 12"/>
                  <a:gd name="f57" fmla="val 60"/>
                  <a:gd name="f58" fmla="val 53"/>
                  <a:gd name="f59" fmla="val 47"/>
                  <a:gd name="f60" fmla="val 44"/>
                  <a:gd name="f61" fmla="val 56"/>
                  <a:gd name="f62" fmla="val 55"/>
                  <a:gd name="f63" fmla="val 51"/>
                  <a:gd name="f64" fmla="val 27"/>
                  <a:gd name="f65" fmla="val 4"/>
                  <a:gd name="f66" fmla="+- 0 0 -90"/>
                  <a:gd name="f67" fmla="*/ f3 1 25"/>
                  <a:gd name="f68" fmla="*/ f4 1 81"/>
                  <a:gd name="f69" fmla="val f5"/>
                  <a:gd name="f70" fmla="val f6"/>
                  <a:gd name="f71" fmla="val f7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25"/>
                  <a:gd name="f77" fmla="*/ f73 1 81"/>
                  <a:gd name="f78" fmla="*/ 0 f74 1"/>
                  <a:gd name="f79" fmla="*/ 5 f73 1"/>
                  <a:gd name="f80" fmla="*/ 9 f74 1"/>
                  <a:gd name="f81" fmla="*/ 20 f73 1"/>
                  <a:gd name="f82" fmla="*/ 14 f74 1"/>
                  <a:gd name="f83" fmla="*/ 35 f73 1"/>
                  <a:gd name="f84" fmla="*/ 5 f74 1"/>
                  <a:gd name="f85" fmla="*/ 0 f73 1"/>
                  <a:gd name="f86" fmla="*/ 17 f74 1"/>
                  <a:gd name="f87" fmla="*/ 24 f73 1"/>
                  <a:gd name="f88" fmla="*/ 22 f74 1"/>
                  <a:gd name="f89" fmla="*/ 39 f73 1"/>
                  <a:gd name="f90" fmla="*/ 23 f74 1"/>
                  <a:gd name="f91" fmla="*/ 41 f73 1"/>
                  <a:gd name="f92" fmla="*/ 54 f73 1"/>
                  <a:gd name="f93" fmla="*/ 20 f74 1"/>
                  <a:gd name="f94" fmla="*/ 75 f73 1"/>
                  <a:gd name="f95" fmla="*/ 18 f74 1"/>
                  <a:gd name="f96" fmla="*/ 78 f73 1"/>
                  <a:gd name="f97" fmla="*/ 74 f73 1"/>
                  <a:gd name="f98" fmla="*/ 72 f73 1"/>
                  <a:gd name="f99" fmla="*/ 49 f73 1"/>
                  <a:gd name="f100" fmla="*/ 19 f74 1"/>
                  <a:gd name="f101" fmla="*/ 40 f73 1"/>
                  <a:gd name="f102" fmla="*/ 15 f74 1"/>
                  <a:gd name="f103" fmla="*/ 25 f73 1"/>
                  <a:gd name="f104" fmla="*/ 11 f74 1"/>
                  <a:gd name="f105" fmla="*/ 11 f73 1"/>
                  <a:gd name="f106" fmla="*/ 16 f74 1"/>
                  <a:gd name="f107" fmla="*/ 26 f73 1"/>
                  <a:gd name="f108" fmla="*/ 48 f73 1"/>
                  <a:gd name="f109" fmla="*/ 73 f73 1"/>
                  <a:gd name="f110" fmla="*/ 10 f74 1"/>
                  <a:gd name="f111" fmla="*/ 81 f73 1"/>
                  <a:gd name="f112" fmla="*/ 8 f74 1"/>
                  <a:gd name="f113" fmla="*/ 6 f74 1"/>
                  <a:gd name="f114" fmla="*/ 79 f73 1"/>
                  <a:gd name="f115" fmla="*/ 77 f73 1"/>
                  <a:gd name="f116" fmla="*/ 12 f74 1"/>
                  <a:gd name="f117" fmla="*/ 53 f73 1"/>
                  <a:gd name="f118" fmla="*/ 43 f73 1"/>
                  <a:gd name="f119" fmla="*/ 44 f73 1"/>
                  <a:gd name="f120" fmla="*/ 55 f73 1"/>
                  <a:gd name="f121" fmla="*/ 51 f73 1"/>
                  <a:gd name="f122" fmla="*/ 6 f73 1"/>
                  <a:gd name="f123" fmla="+- f75 0 f1"/>
                  <a:gd name="f124" fmla="*/ f78 1 25"/>
                  <a:gd name="f125" fmla="*/ f79 1 81"/>
                  <a:gd name="f126" fmla="*/ f80 1 25"/>
                  <a:gd name="f127" fmla="*/ f81 1 81"/>
                  <a:gd name="f128" fmla="*/ f82 1 25"/>
                  <a:gd name="f129" fmla="*/ f83 1 81"/>
                  <a:gd name="f130" fmla="*/ f84 1 25"/>
                  <a:gd name="f131" fmla="*/ f85 1 81"/>
                  <a:gd name="f132" fmla="*/ f86 1 25"/>
                  <a:gd name="f133" fmla="*/ f87 1 81"/>
                  <a:gd name="f134" fmla="*/ f88 1 25"/>
                  <a:gd name="f135" fmla="*/ f89 1 81"/>
                  <a:gd name="f136" fmla="*/ f90 1 25"/>
                  <a:gd name="f137" fmla="*/ f91 1 81"/>
                  <a:gd name="f138" fmla="*/ f92 1 81"/>
                  <a:gd name="f139" fmla="*/ f93 1 25"/>
                  <a:gd name="f140" fmla="*/ f94 1 81"/>
                  <a:gd name="f141" fmla="*/ f95 1 25"/>
                  <a:gd name="f142" fmla="*/ f96 1 81"/>
                  <a:gd name="f143" fmla="*/ f97 1 81"/>
                  <a:gd name="f144" fmla="*/ f98 1 81"/>
                  <a:gd name="f145" fmla="*/ f99 1 81"/>
                  <a:gd name="f146" fmla="*/ f100 1 25"/>
                  <a:gd name="f147" fmla="*/ f101 1 81"/>
                  <a:gd name="f148" fmla="*/ f102 1 25"/>
                  <a:gd name="f149" fmla="*/ f103 1 81"/>
                  <a:gd name="f150" fmla="*/ f104 1 25"/>
                  <a:gd name="f151" fmla="*/ f105 1 81"/>
                  <a:gd name="f152" fmla="*/ f106 1 25"/>
                  <a:gd name="f153" fmla="*/ f107 1 81"/>
                  <a:gd name="f154" fmla="*/ f108 1 81"/>
                  <a:gd name="f155" fmla="*/ f109 1 81"/>
                  <a:gd name="f156" fmla="*/ f110 1 25"/>
                  <a:gd name="f157" fmla="*/ f111 1 81"/>
                  <a:gd name="f158" fmla="*/ f112 1 25"/>
                  <a:gd name="f159" fmla="*/ f113 1 25"/>
                  <a:gd name="f160" fmla="*/ f114 1 81"/>
                  <a:gd name="f161" fmla="*/ f115 1 81"/>
                  <a:gd name="f162" fmla="*/ f116 1 25"/>
                  <a:gd name="f163" fmla="*/ f117 1 81"/>
                  <a:gd name="f164" fmla="*/ f118 1 81"/>
                  <a:gd name="f165" fmla="*/ f119 1 81"/>
                  <a:gd name="f166" fmla="*/ f120 1 81"/>
                  <a:gd name="f167" fmla="*/ f121 1 81"/>
                  <a:gd name="f168" fmla="*/ f122 1 81"/>
                  <a:gd name="f169" fmla="*/ 0 1 f76"/>
                  <a:gd name="f170" fmla="*/ f70 1 f76"/>
                  <a:gd name="f171" fmla="*/ 0 1 f77"/>
                  <a:gd name="f172" fmla="*/ f71 1 f77"/>
                  <a:gd name="f173" fmla="*/ f124 1 f76"/>
                  <a:gd name="f174" fmla="*/ f125 1 f77"/>
                  <a:gd name="f175" fmla="*/ f126 1 f76"/>
                  <a:gd name="f176" fmla="*/ f127 1 f77"/>
                  <a:gd name="f177" fmla="*/ f128 1 f76"/>
                  <a:gd name="f178" fmla="*/ f129 1 f77"/>
                  <a:gd name="f179" fmla="*/ f130 1 f76"/>
                  <a:gd name="f180" fmla="*/ f131 1 f77"/>
                  <a:gd name="f181" fmla="*/ f132 1 f76"/>
                  <a:gd name="f182" fmla="*/ f133 1 f77"/>
                  <a:gd name="f183" fmla="*/ f134 1 f76"/>
                  <a:gd name="f184" fmla="*/ f135 1 f77"/>
                  <a:gd name="f185" fmla="*/ f136 1 f76"/>
                  <a:gd name="f186" fmla="*/ f137 1 f77"/>
                  <a:gd name="f187" fmla="*/ f138 1 f77"/>
                  <a:gd name="f188" fmla="*/ f139 1 f76"/>
                  <a:gd name="f189" fmla="*/ f140 1 f77"/>
                  <a:gd name="f190" fmla="*/ f141 1 f76"/>
                  <a:gd name="f191" fmla="*/ f142 1 f77"/>
                  <a:gd name="f192" fmla="*/ f143 1 f77"/>
                  <a:gd name="f193" fmla="*/ f144 1 f77"/>
                  <a:gd name="f194" fmla="*/ f145 1 f77"/>
                  <a:gd name="f195" fmla="*/ f146 1 f76"/>
                  <a:gd name="f196" fmla="*/ f147 1 f77"/>
                  <a:gd name="f197" fmla="*/ f148 1 f76"/>
                  <a:gd name="f198" fmla="*/ f149 1 f77"/>
                  <a:gd name="f199" fmla="*/ f150 1 f76"/>
                  <a:gd name="f200" fmla="*/ f151 1 f77"/>
                  <a:gd name="f201" fmla="*/ f152 1 f76"/>
                  <a:gd name="f202" fmla="*/ f153 1 f77"/>
                  <a:gd name="f203" fmla="*/ f154 1 f77"/>
                  <a:gd name="f204" fmla="*/ f155 1 f77"/>
                  <a:gd name="f205" fmla="*/ f156 1 f76"/>
                  <a:gd name="f206" fmla="*/ f157 1 f77"/>
                  <a:gd name="f207" fmla="*/ f158 1 f76"/>
                  <a:gd name="f208" fmla="*/ f159 1 f76"/>
                  <a:gd name="f209" fmla="*/ f160 1 f77"/>
                  <a:gd name="f210" fmla="*/ f161 1 f77"/>
                  <a:gd name="f211" fmla="*/ f162 1 f76"/>
                  <a:gd name="f212" fmla="*/ f163 1 f77"/>
                  <a:gd name="f213" fmla="*/ f164 1 f77"/>
                  <a:gd name="f214" fmla="*/ f165 1 f77"/>
                  <a:gd name="f215" fmla="*/ f166 1 f77"/>
                  <a:gd name="f216" fmla="*/ f167 1 f77"/>
                  <a:gd name="f217" fmla="*/ f168 1 f77"/>
                  <a:gd name="f218" fmla="*/ f169 f67 1"/>
                  <a:gd name="f219" fmla="*/ f170 f67 1"/>
                  <a:gd name="f220" fmla="*/ f172 f68 1"/>
                  <a:gd name="f221" fmla="*/ f171 f68 1"/>
                  <a:gd name="f222" fmla="*/ f173 f67 1"/>
                  <a:gd name="f223" fmla="*/ f174 f68 1"/>
                  <a:gd name="f224" fmla="*/ f175 f67 1"/>
                  <a:gd name="f225" fmla="*/ f176 f68 1"/>
                  <a:gd name="f226" fmla="*/ f177 f67 1"/>
                  <a:gd name="f227" fmla="*/ f178 f68 1"/>
                  <a:gd name="f228" fmla="*/ f179 f67 1"/>
                  <a:gd name="f229" fmla="*/ f180 f68 1"/>
                  <a:gd name="f230" fmla="*/ f181 f67 1"/>
                  <a:gd name="f231" fmla="*/ f182 f68 1"/>
                  <a:gd name="f232" fmla="*/ f183 f67 1"/>
                  <a:gd name="f233" fmla="*/ f184 f68 1"/>
                  <a:gd name="f234" fmla="*/ f185 f67 1"/>
                  <a:gd name="f235" fmla="*/ f186 f68 1"/>
                  <a:gd name="f236" fmla="*/ f187 f68 1"/>
                  <a:gd name="f237" fmla="*/ f188 f67 1"/>
                  <a:gd name="f238" fmla="*/ f189 f68 1"/>
                  <a:gd name="f239" fmla="*/ f190 f67 1"/>
                  <a:gd name="f240" fmla="*/ f191 f68 1"/>
                  <a:gd name="f241" fmla="*/ f192 f68 1"/>
                  <a:gd name="f242" fmla="*/ f193 f68 1"/>
                  <a:gd name="f243" fmla="*/ f194 f68 1"/>
                  <a:gd name="f244" fmla="*/ f195 f67 1"/>
                  <a:gd name="f245" fmla="*/ f196 f68 1"/>
                  <a:gd name="f246" fmla="*/ f197 f67 1"/>
                  <a:gd name="f247" fmla="*/ f198 f68 1"/>
                  <a:gd name="f248" fmla="*/ f199 f67 1"/>
                  <a:gd name="f249" fmla="*/ f200 f68 1"/>
                  <a:gd name="f250" fmla="*/ f201 f67 1"/>
                  <a:gd name="f251" fmla="*/ f202 f68 1"/>
                  <a:gd name="f252" fmla="*/ f203 f68 1"/>
                  <a:gd name="f253" fmla="*/ f204 f68 1"/>
                  <a:gd name="f254" fmla="*/ f205 f67 1"/>
                  <a:gd name="f255" fmla="*/ f206 f68 1"/>
                  <a:gd name="f256" fmla="*/ f207 f67 1"/>
                  <a:gd name="f257" fmla="*/ f208 f67 1"/>
                  <a:gd name="f258" fmla="*/ f209 f68 1"/>
                  <a:gd name="f259" fmla="*/ f210 f68 1"/>
                  <a:gd name="f260" fmla="*/ f211 f67 1"/>
                  <a:gd name="f261" fmla="*/ f212 f68 1"/>
                  <a:gd name="f262" fmla="*/ f213 f68 1"/>
                  <a:gd name="f263" fmla="*/ f214 f68 1"/>
                  <a:gd name="f264" fmla="*/ f215 f68 1"/>
                  <a:gd name="f265" fmla="*/ f216 f68 1"/>
                  <a:gd name="f266" fmla="*/ f217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3">
                    <a:pos x="f222" y="f223"/>
                  </a:cxn>
                  <a:cxn ang="f123">
                    <a:pos x="f224" y="f225"/>
                  </a:cxn>
                  <a:cxn ang="f123">
                    <a:pos x="f226" y="f227"/>
                  </a:cxn>
                  <a:cxn ang="f123">
                    <a:pos x="f228" y="f229"/>
                  </a:cxn>
                  <a:cxn ang="f123">
                    <a:pos x="f230" y="f231"/>
                  </a:cxn>
                  <a:cxn ang="f123">
                    <a:pos x="f232" y="f233"/>
                  </a:cxn>
                  <a:cxn ang="f123">
                    <a:pos x="f234" y="f235"/>
                  </a:cxn>
                  <a:cxn ang="f123">
                    <a:pos x="f234" y="f236"/>
                  </a:cxn>
                  <a:cxn ang="f123">
                    <a:pos x="f237" y="f238"/>
                  </a:cxn>
                  <a:cxn ang="f123">
                    <a:pos x="f239" y="f240"/>
                  </a:cxn>
                  <a:cxn ang="f123">
                    <a:pos x="f230" y="f241"/>
                  </a:cxn>
                  <a:cxn ang="f123">
                    <a:pos x="f230" y="f242"/>
                  </a:cxn>
                  <a:cxn ang="f123">
                    <a:pos x="f237" y="f243"/>
                  </a:cxn>
                  <a:cxn ang="f123">
                    <a:pos x="f244" y="f245"/>
                  </a:cxn>
                  <a:cxn ang="f123">
                    <a:pos x="f246" y="f247"/>
                  </a:cxn>
                  <a:cxn ang="f123">
                    <a:pos x="f248" y="f249"/>
                  </a:cxn>
                  <a:cxn ang="f123">
                    <a:pos x="f250" y="f251"/>
                  </a:cxn>
                  <a:cxn ang="f123">
                    <a:pos x="f244" y="f245"/>
                  </a:cxn>
                  <a:cxn ang="f123">
                    <a:pos x="f237" y="f252"/>
                  </a:cxn>
                  <a:cxn ang="f123">
                    <a:pos x="f230" y="f253"/>
                  </a:cxn>
                  <a:cxn ang="f123">
                    <a:pos x="f254" y="f255"/>
                  </a:cxn>
                  <a:cxn ang="f123">
                    <a:pos x="f256" y="f255"/>
                  </a:cxn>
                  <a:cxn ang="f123">
                    <a:pos x="f257" y="f258"/>
                  </a:cxn>
                  <a:cxn ang="f123">
                    <a:pos x="f256" y="f259"/>
                  </a:cxn>
                  <a:cxn ang="f123">
                    <a:pos x="f260" y="f238"/>
                  </a:cxn>
                  <a:cxn ang="f123">
                    <a:pos x="f230" y="f261"/>
                  </a:cxn>
                  <a:cxn ang="f123">
                    <a:pos x="f230" y="f262"/>
                  </a:cxn>
                  <a:cxn ang="f123">
                    <a:pos x="f250" y="f263"/>
                  </a:cxn>
                  <a:cxn ang="f123">
                    <a:pos x="f230" y="f263"/>
                  </a:cxn>
                  <a:cxn ang="f123">
                    <a:pos x="f230" y="f261"/>
                  </a:cxn>
                  <a:cxn ang="f123">
                    <a:pos x="f250" y="f264"/>
                  </a:cxn>
                  <a:cxn ang="f123">
                    <a:pos x="f226" y="f265"/>
                  </a:cxn>
                  <a:cxn ang="f123">
                    <a:pos x="f254" y="f227"/>
                  </a:cxn>
                  <a:cxn ang="f123">
                    <a:pos x="f256" y="f231"/>
                  </a:cxn>
                  <a:cxn ang="f123">
                    <a:pos x="f222" y="f266"/>
                  </a:cxn>
                  <a:cxn ang="f123">
                    <a:pos x="f222" y="f223"/>
                  </a:cxn>
                </a:cxnLst>
                <a:rect l="f218" t="f221" r="f219" b="f220"/>
                <a:pathLst>
                  <a:path w="25" h="81">
                    <a:moveTo>
                      <a:pt x="f5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6"/>
                      <a:pt x="f15" y="f16"/>
                      <a:pt x="f11" y="f17"/>
                    </a:cubicBezTo>
                    <a:cubicBezTo>
                      <a:pt x="f11" y="f18"/>
                      <a:pt x="f10" y="f15"/>
                      <a:pt x="f8" y="f5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5" y="f17"/>
                      <a:pt x="f18" y="f27"/>
                    </a:cubicBezTo>
                    <a:cubicBezTo>
                      <a:pt x="f18" y="f28"/>
                      <a:pt x="f18" y="f28"/>
                      <a:pt x="f29" y="f30"/>
                    </a:cubicBezTo>
                    <a:cubicBezTo>
                      <a:pt x="f6" y="f31"/>
                      <a:pt x="f29" y="f32"/>
                      <a:pt x="f29" y="f33"/>
                    </a:cubicBezTo>
                    <a:cubicBezTo>
                      <a:pt x="f24" y="f34"/>
                      <a:pt x="f18" y="f35"/>
                      <a:pt x="f13" y="f36"/>
                    </a:cubicBezTo>
                    <a:cubicBezTo>
                      <a:pt x="f13" y="f37"/>
                      <a:pt x="f13" y="f38"/>
                      <a:pt x="f25" y="f38"/>
                    </a:cubicBezTo>
                    <a:cubicBezTo>
                      <a:pt x="f23" y="f39"/>
                      <a:pt x="f21" y="f37"/>
                      <a:pt x="f23" y="f40"/>
                    </a:cubicBezTo>
                    <a:cubicBezTo>
                      <a:pt x="f23" y="f41"/>
                      <a:pt x="f23" y="f41"/>
                      <a:pt x="f23" y="f42"/>
                    </a:cubicBezTo>
                    <a:cubicBezTo>
                      <a:pt x="f13" y="f43"/>
                      <a:pt x="f13" y="f44"/>
                      <a:pt x="f13" y="f45"/>
                    </a:cubicBezTo>
                    <a:cubicBezTo>
                      <a:pt x="f46" y="f47"/>
                      <a:pt x="f13" y="f48"/>
                      <a:pt x="f49" y="f28"/>
                    </a:cubicBezTo>
                    <a:cubicBezTo>
                      <a:pt x="f23" y="f17"/>
                      <a:pt x="f22" y="f16"/>
                      <a:pt x="f22" y="f6"/>
                    </a:cubicBezTo>
                    <a:cubicBezTo>
                      <a:pt x="f11" y="f13"/>
                      <a:pt x="f11" y="f22"/>
                      <a:pt x="f15" y="f15"/>
                    </a:cubicBezTo>
                    <a:cubicBezTo>
                      <a:pt x="f19" y="f21"/>
                      <a:pt x="f11" y="f46"/>
                      <a:pt x="f21" y="f50"/>
                    </a:cubicBezTo>
                    <a:cubicBezTo>
                      <a:pt x="f22" y="f51"/>
                      <a:pt x="f23" y="f52"/>
                      <a:pt x="f49" y="f28"/>
                    </a:cubicBezTo>
                    <a:cubicBezTo>
                      <a:pt x="f13" y="f48"/>
                      <a:pt x="f13" y="f47"/>
                      <a:pt x="f13" y="f53"/>
                    </a:cubicBezTo>
                    <a:cubicBezTo>
                      <a:pt x="f13" y="f44"/>
                      <a:pt x="f13" y="f43"/>
                      <a:pt x="f23" y="f41"/>
                    </a:cubicBezTo>
                    <a:cubicBezTo>
                      <a:pt x="f21" y="f37"/>
                      <a:pt x="f11" y="f54"/>
                      <a:pt x="f14" y="f7"/>
                    </a:cubicBezTo>
                    <a:cubicBezTo>
                      <a:pt x="f14" y="f7"/>
                      <a:pt x="f12" y="f7"/>
                      <a:pt x="f10" y="f7"/>
                    </a:cubicBezTo>
                    <a:cubicBezTo>
                      <a:pt x="f9" y="f7"/>
                      <a:pt x="f8" y="f55"/>
                      <a:pt x="f20" y="f54"/>
                    </a:cubicBezTo>
                    <a:cubicBezTo>
                      <a:pt x="f20" y="f39"/>
                      <a:pt x="f9" y="f39"/>
                      <a:pt x="f10" y="f39"/>
                    </a:cubicBezTo>
                    <a:cubicBezTo>
                      <a:pt x="f12" y="f39"/>
                      <a:pt x="f15" y="f37"/>
                      <a:pt x="f56" y="f36"/>
                    </a:cubicBezTo>
                    <a:cubicBezTo>
                      <a:pt x="f21" y="f35"/>
                      <a:pt x="f21" y="f57"/>
                      <a:pt x="f23" y="f58"/>
                    </a:cubicBezTo>
                    <a:cubicBezTo>
                      <a:pt x="f25" y="f32"/>
                      <a:pt x="f25" y="f59"/>
                      <a:pt x="f23" y="f48"/>
                    </a:cubicBezTo>
                    <a:cubicBezTo>
                      <a:pt x="f23" y="f48"/>
                      <a:pt x="f21" y="f60"/>
                      <a:pt x="f21" y="f60"/>
                    </a:cubicBezTo>
                    <a:cubicBezTo>
                      <a:pt x="f21" y="f48"/>
                      <a:pt x="f23" y="f60"/>
                      <a:pt x="f23" y="f60"/>
                    </a:cubicBezTo>
                    <a:cubicBezTo>
                      <a:pt x="f25" y="f59"/>
                      <a:pt x="f25" y="f32"/>
                      <a:pt x="f23" y="f58"/>
                    </a:cubicBezTo>
                    <a:cubicBezTo>
                      <a:pt x="f21" y="f58"/>
                      <a:pt x="f23" y="f61"/>
                      <a:pt x="f21" y="f62"/>
                    </a:cubicBezTo>
                    <a:cubicBezTo>
                      <a:pt x="f11" y="f62"/>
                      <a:pt x="f11" y="f58"/>
                      <a:pt x="f11" y="f63"/>
                    </a:cubicBezTo>
                    <a:cubicBezTo>
                      <a:pt x="f11" y="f31"/>
                      <a:pt x="f19" y="f28"/>
                      <a:pt x="f14" y="f17"/>
                    </a:cubicBezTo>
                    <a:cubicBezTo>
                      <a:pt x="f12" y="f51"/>
                      <a:pt x="f10" y="f64"/>
                      <a:pt x="f10" y="f24"/>
                    </a:cubicBezTo>
                    <a:cubicBezTo>
                      <a:pt x="f9" y="f23"/>
                      <a:pt x="f65" y="f15"/>
                      <a:pt x="f5" y="f20"/>
                    </a:cubicBezTo>
                    <a:cubicBezTo>
                      <a:pt x="f5" y="f20"/>
                      <a:pt x="f5" y="f20"/>
                      <a:pt x="f5" y="f8"/>
                    </a:cubicBezTo>
                    <a:close/>
                  </a:path>
                </a:pathLst>
              </a:custGeom>
              <a:solidFill>
                <a:srgbClr val="3A15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8" name="Freeform 209">
                <a:extLst>
                  <a:ext uri="{FF2B5EF4-FFF2-40B4-BE49-F238E27FC236}">
                    <a16:creationId xmlns:a16="http://schemas.microsoft.com/office/drawing/2014/main" id="{CAD06B6E-19ED-F11D-B5E4-E86F8AFF3ECD}"/>
                  </a:ext>
                </a:extLst>
              </p:cNvPr>
              <p:cNvSpPr/>
              <p:nvPr/>
            </p:nvSpPr>
            <p:spPr>
              <a:xfrm>
                <a:off x="5638803" y="2638428"/>
                <a:ext cx="106363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33"/>
                  <a:gd name="f8" fmla="val 13"/>
                  <a:gd name="f9" fmla="val 10"/>
                  <a:gd name="f10" fmla="val 9"/>
                  <a:gd name="f11" fmla="val 7"/>
                  <a:gd name="f12" fmla="val 14"/>
                  <a:gd name="f13" fmla="val 16"/>
                  <a:gd name="f14" fmla="val 17"/>
                  <a:gd name="f15" fmla="val 15"/>
                  <a:gd name="f16" fmla="val 18"/>
                  <a:gd name="f17" fmla="val 19"/>
                  <a:gd name="f18" fmla="val 11"/>
                  <a:gd name="f19" fmla="val 20"/>
                  <a:gd name="f20" fmla="val 22"/>
                  <a:gd name="f21" fmla="val 21"/>
                  <a:gd name="f22" fmla="val 12"/>
                  <a:gd name="f23" fmla="val 23"/>
                  <a:gd name="f24" fmla="val 24"/>
                  <a:gd name="f25" fmla="val 5"/>
                  <a:gd name="f26" fmla="val 25"/>
                  <a:gd name="f27" fmla="val 4"/>
                  <a:gd name="f28" fmla="val 3"/>
                  <a:gd name="f29" fmla="val 1"/>
                  <a:gd name="f30" fmla="val 26"/>
                  <a:gd name="f31" fmla="val 2"/>
                  <a:gd name="f32" fmla="val 27"/>
                  <a:gd name="f33" fmla="val 31"/>
                  <a:gd name="f34" fmla="val 32"/>
                  <a:gd name="f35" fmla="val 30"/>
                  <a:gd name="f36" fmla="+- 0 0 -90"/>
                  <a:gd name="f37" fmla="*/ f3 1 28"/>
                  <a:gd name="f38" fmla="*/ f4 1 33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8"/>
                  <a:gd name="f47" fmla="*/ f43 1 33"/>
                  <a:gd name="f48" fmla="*/ 13 f44 1"/>
                  <a:gd name="f49" fmla="*/ 10 f43 1"/>
                  <a:gd name="f50" fmla="*/ 14 f44 1"/>
                  <a:gd name="f51" fmla="*/ 7 f43 1"/>
                  <a:gd name="f52" fmla="*/ 17 f44 1"/>
                  <a:gd name="f53" fmla="*/ 15 f43 1"/>
                  <a:gd name="f54" fmla="*/ 20 f44 1"/>
                  <a:gd name="f55" fmla="*/ 9 f43 1"/>
                  <a:gd name="f56" fmla="*/ 22 f44 1"/>
                  <a:gd name="f57" fmla="*/ 12 f43 1"/>
                  <a:gd name="f58" fmla="*/ 24 f44 1"/>
                  <a:gd name="f59" fmla="*/ 5 f43 1"/>
                  <a:gd name="f60" fmla="*/ 3 f43 1"/>
                  <a:gd name="f61" fmla="*/ 26 f44 1"/>
                  <a:gd name="f62" fmla="*/ 0 f43 1"/>
                  <a:gd name="f63" fmla="*/ 27 f44 1"/>
                  <a:gd name="f64" fmla="*/ 25 f44 1"/>
                  <a:gd name="f65" fmla="*/ 20 f43 1"/>
                  <a:gd name="f66" fmla="*/ 31 f43 1"/>
                  <a:gd name="f67" fmla="*/ 16 f44 1"/>
                  <a:gd name="f68" fmla="*/ 12 f44 1"/>
                  <a:gd name="f69" fmla="*/ 32 f43 1"/>
                  <a:gd name="f70" fmla="*/ 7 f44 1"/>
                  <a:gd name="f71" fmla="*/ 23 f43 1"/>
                  <a:gd name="f72" fmla="*/ 0 f44 1"/>
                  <a:gd name="f73" fmla="*/ 30 f43 1"/>
                  <a:gd name="f74" fmla="*/ 3 f44 1"/>
                  <a:gd name="f75" fmla="*/ 19 f43 1"/>
                  <a:gd name="f76" fmla="+- f45 0 f1"/>
                  <a:gd name="f77" fmla="*/ f48 1 28"/>
                  <a:gd name="f78" fmla="*/ f49 1 33"/>
                  <a:gd name="f79" fmla="*/ f50 1 28"/>
                  <a:gd name="f80" fmla="*/ f51 1 33"/>
                  <a:gd name="f81" fmla="*/ f52 1 28"/>
                  <a:gd name="f82" fmla="*/ f53 1 33"/>
                  <a:gd name="f83" fmla="*/ f54 1 28"/>
                  <a:gd name="f84" fmla="*/ f55 1 33"/>
                  <a:gd name="f85" fmla="*/ f56 1 28"/>
                  <a:gd name="f86" fmla="*/ f57 1 33"/>
                  <a:gd name="f87" fmla="*/ f58 1 28"/>
                  <a:gd name="f88" fmla="*/ f59 1 33"/>
                  <a:gd name="f89" fmla="*/ f60 1 33"/>
                  <a:gd name="f90" fmla="*/ f61 1 28"/>
                  <a:gd name="f91" fmla="*/ f62 1 33"/>
                  <a:gd name="f92" fmla="*/ f63 1 28"/>
                  <a:gd name="f93" fmla="*/ f64 1 28"/>
                  <a:gd name="f94" fmla="*/ f65 1 33"/>
                  <a:gd name="f95" fmla="*/ f66 1 33"/>
                  <a:gd name="f96" fmla="*/ f67 1 28"/>
                  <a:gd name="f97" fmla="*/ f68 1 28"/>
                  <a:gd name="f98" fmla="*/ f69 1 33"/>
                  <a:gd name="f99" fmla="*/ f70 1 28"/>
                  <a:gd name="f100" fmla="*/ f71 1 33"/>
                  <a:gd name="f101" fmla="*/ f72 1 28"/>
                  <a:gd name="f102" fmla="*/ f73 1 33"/>
                  <a:gd name="f103" fmla="*/ f74 1 28"/>
                  <a:gd name="f104" fmla="*/ f75 1 33"/>
                  <a:gd name="f105" fmla="*/ 0 1 f46"/>
                  <a:gd name="f106" fmla="*/ f40 1 f46"/>
                  <a:gd name="f107" fmla="*/ 0 1 f47"/>
                  <a:gd name="f108" fmla="*/ f41 1 f47"/>
                  <a:gd name="f109" fmla="*/ f77 1 f46"/>
                  <a:gd name="f110" fmla="*/ f78 1 f47"/>
                  <a:gd name="f111" fmla="*/ f79 1 f46"/>
                  <a:gd name="f112" fmla="*/ f80 1 f47"/>
                  <a:gd name="f113" fmla="*/ f81 1 f46"/>
                  <a:gd name="f114" fmla="*/ f82 1 f47"/>
                  <a:gd name="f115" fmla="*/ f83 1 f46"/>
                  <a:gd name="f116" fmla="*/ f84 1 f47"/>
                  <a:gd name="f117" fmla="*/ f85 1 f46"/>
                  <a:gd name="f118" fmla="*/ f86 1 f47"/>
                  <a:gd name="f119" fmla="*/ f87 1 f46"/>
                  <a:gd name="f120" fmla="*/ f88 1 f47"/>
                  <a:gd name="f121" fmla="*/ f89 1 f47"/>
                  <a:gd name="f122" fmla="*/ f90 1 f46"/>
                  <a:gd name="f123" fmla="*/ f91 1 f47"/>
                  <a:gd name="f124" fmla="*/ f92 1 f46"/>
                  <a:gd name="f125" fmla="*/ f93 1 f46"/>
                  <a:gd name="f126" fmla="*/ f94 1 f47"/>
                  <a:gd name="f127" fmla="*/ f95 1 f47"/>
                  <a:gd name="f128" fmla="*/ f96 1 f46"/>
                  <a:gd name="f129" fmla="*/ f97 1 f46"/>
                  <a:gd name="f130" fmla="*/ f98 1 f47"/>
                  <a:gd name="f131" fmla="*/ f99 1 f46"/>
                  <a:gd name="f132" fmla="*/ f100 1 f47"/>
                  <a:gd name="f133" fmla="*/ f101 1 f46"/>
                  <a:gd name="f134" fmla="*/ f102 1 f47"/>
                  <a:gd name="f135" fmla="*/ f103 1 f46"/>
                  <a:gd name="f136" fmla="*/ f104 1 f47"/>
                  <a:gd name="f137" fmla="*/ f105 f37 1"/>
                  <a:gd name="f138" fmla="*/ f106 f37 1"/>
                  <a:gd name="f139" fmla="*/ f108 f38 1"/>
                  <a:gd name="f140" fmla="*/ f107 f38 1"/>
                  <a:gd name="f141" fmla="*/ f109 f37 1"/>
                  <a:gd name="f142" fmla="*/ f110 f38 1"/>
                  <a:gd name="f143" fmla="*/ f111 f37 1"/>
                  <a:gd name="f144" fmla="*/ f112 f38 1"/>
                  <a:gd name="f145" fmla="*/ f113 f37 1"/>
                  <a:gd name="f146" fmla="*/ f114 f38 1"/>
                  <a:gd name="f147" fmla="*/ f115 f37 1"/>
                  <a:gd name="f148" fmla="*/ f116 f38 1"/>
                  <a:gd name="f149" fmla="*/ f117 f37 1"/>
                  <a:gd name="f150" fmla="*/ f118 f38 1"/>
                  <a:gd name="f151" fmla="*/ f119 f37 1"/>
                  <a:gd name="f152" fmla="*/ f120 f38 1"/>
                  <a:gd name="f153" fmla="*/ f121 f38 1"/>
                  <a:gd name="f154" fmla="*/ f122 f37 1"/>
                  <a:gd name="f155" fmla="*/ f123 f38 1"/>
                  <a:gd name="f156" fmla="*/ f124 f37 1"/>
                  <a:gd name="f157" fmla="*/ f125 f37 1"/>
                  <a:gd name="f158" fmla="*/ f126 f38 1"/>
                  <a:gd name="f159" fmla="*/ f127 f38 1"/>
                  <a:gd name="f160" fmla="*/ f128 f37 1"/>
                  <a:gd name="f161" fmla="*/ f129 f37 1"/>
                  <a:gd name="f162" fmla="*/ f130 f38 1"/>
                  <a:gd name="f163" fmla="*/ f131 f37 1"/>
                  <a:gd name="f164" fmla="*/ f132 f38 1"/>
                  <a:gd name="f165" fmla="*/ f133 f37 1"/>
                  <a:gd name="f166" fmla="*/ f134 f38 1"/>
                  <a:gd name="f167" fmla="*/ f135 f37 1"/>
                  <a:gd name="f168" fmla="*/ f136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41" y="f142"/>
                  </a:cxn>
                  <a:cxn ang="f76">
                    <a:pos x="f143" y="f144"/>
                  </a:cxn>
                  <a:cxn ang="f76">
                    <a:pos x="f145" y="f146"/>
                  </a:cxn>
                  <a:cxn ang="f76">
                    <a:pos x="f147" y="f148"/>
                  </a:cxn>
                  <a:cxn ang="f76">
                    <a:pos x="f149" y="f150"/>
                  </a:cxn>
                  <a:cxn ang="f76">
                    <a:pos x="f151" y="f152"/>
                  </a:cxn>
                  <a:cxn ang="f76">
                    <a:pos x="f151" y="f153"/>
                  </a:cxn>
                  <a:cxn ang="f76">
                    <a:pos x="f154" y="f155"/>
                  </a:cxn>
                  <a:cxn ang="f76">
                    <a:pos x="f156" y="f153"/>
                  </a:cxn>
                  <a:cxn ang="f76">
                    <a:pos x="f157" y="f146"/>
                  </a:cxn>
                  <a:cxn ang="f76">
                    <a:pos x="f151" y="f158"/>
                  </a:cxn>
                  <a:cxn ang="f76">
                    <a:pos x="f145" y="f159"/>
                  </a:cxn>
                  <a:cxn ang="f76">
                    <a:pos x="f160" y="f159"/>
                  </a:cxn>
                  <a:cxn ang="f76">
                    <a:pos x="f161" y="f162"/>
                  </a:cxn>
                  <a:cxn ang="f76">
                    <a:pos x="f163" y="f164"/>
                  </a:cxn>
                  <a:cxn ang="f76">
                    <a:pos x="f165" y="f166"/>
                  </a:cxn>
                  <a:cxn ang="f76">
                    <a:pos x="f167" y="f168"/>
                  </a:cxn>
                  <a:cxn ang="f76">
                    <a:pos x="f141" y="f142"/>
                  </a:cxn>
                </a:cxnLst>
                <a:rect l="f137" t="f140" r="f138" b="f139"/>
                <a:pathLst>
                  <a:path w="28" h="33">
                    <a:moveTo>
                      <a:pt x="f8" y="f9"/>
                    </a:moveTo>
                    <a:cubicBezTo>
                      <a:pt x="f8" y="f10"/>
                      <a:pt x="f8" y="f11"/>
                      <a:pt x="f12" y="f11"/>
                    </a:cubicBezTo>
                    <a:cubicBezTo>
                      <a:pt x="f13" y="f9"/>
                      <a:pt x="f8" y="f12"/>
                      <a:pt x="f14" y="f15"/>
                    </a:cubicBezTo>
                    <a:cubicBezTo>
                      <a:pt x="f16" y="f8"/>
                      <a:pt x="f17" y="f18"/>
                      <a:pt x="f19" y="f10"/>
                    </a:cubicBezTo>
                    <a:cubicBezTo>
                      <a:pt x="f20" y="f10"/>
                      <a:pt x="f21" y="f18"/>
                      <a:pt x="f20" y="f22"/>
                    </a:cubicBezTo>
                    <a:cubicBezTo>
                      <a:pt x="f23" y="f9"/>
                      <a:pt x="f24" y="f11"/>
                      <a:pt x="f24" y="f25"/>
                    </a:cubicBezTo>
                    <a:cubicBezTo>
                      <a:pt x="f26" y="f27"/>
                      <a:pt x="f24" y="f28"/>
                      <a:pt x="f24" y="f28"/>
                    </a:cubicBezTo>
                    <a:cubicBezTo>
                      <a:pt x="f26" y="f29"/>
                      <a:pt x="f26" y="f5"/>
                      <a:pt x="f30" y="f5"/>
                    </a:cubicBezTo>
                    <a:cubicBezTo>
                      <a:pt x="f6" y="f29"/>
                      <a:pt x="f6" y="f31"/>
                      <a:pt x="f32" y="f28"/>
                    </a:cubicBezTo>
                    <a:cubicBezTo>
                      <a:pt x="f32" y="f11"/>
                      <a:pt x="f30" y="f18"/>
                      <a:pt x="f26" y="f15"/>
                    </a:cubicBezTo>
                    <a:cubicBezTo>
                      <a:pt x="f26" y="f14"/>
                      <a:pt x="f26" y="f19"/>
                      <a:pt x="f24" y="f19"/>
                    </a:cubicBezTo>
                    <a:cubicBezTo>
                      <a:pt x="f17" y="f23"/>
                      <a:pt x="f17" y="f32"/>
                      <a:pt x="f14" y="f33"/>
                    </a:cubicBezTo>
                    <a:cubicBezTo>
                      <a:pt x="f14" y="f33"/>
                      <a:pt x="f13" y="f33"/>
                      <a:pt x="f13" y="f33"/>
                    </a:cubicBezTo>
                    <a:cubicBezTo>
                      <a:pt x="f12" y="f6"/>
                      <a:pt x="f12" y="f7"/>
                      <a:pt x="f22" y="f34"/>
                    </a:cubicBezTo>
                    <a:cubicBezTo>
                      <a:pt x="f12" y="f32"/>
                      <a:pt x="f9" y="f26"/>
                      <a:pt x="f11" y="f23"/>
                    </a:cubicBezTo>
                    <a:cubicBezTo>
                      <a:pt x="f11" y="f32"/>
                      <a:pt x="f29" y="f30"/>
                      <a:pt x="f5" y="f35"/>
                    </a:cubicBezTo>
                    <a:cubicBezTo>
                      <a:pt x="f29" y="f32"/>
                      <a:pt x="f31" y="f23"/>
                      <a:pt x="f28" y="f17"/>
                    </a:cubicBezTo>
                    <a:cubicBezTo>
                      <a:pt x="f25" y="f12"/>
                      <a:pt x="f9" y="f8"/>
                      <a:pt x="f8" y="f9"/>
                    </a:cubicBezTo>
                    <a:close/>
                  </a:path>
                </a:pathLst>
              </a:custGeom>
              <a:solidFill>
                <a:srgbClr val="6D28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9" name="Freeform 210">
                <a:extLst>
                  <a:ext uri="{FF2B5EF4-FFF2-40B4-BE49-F238E27FC236}">
                    <a16:creationId xmlns:a16="http://schemas.microsoft.com/office/drawing/2014/main" id="{673D851B-7BDC-8B1C-529D-AC5D6448D0BC}"/>
                  </a:ext>
                </a:extLst>
              </p:cNvPr>
              <p:cNvSpPr/>
              <p:nvPr/>
            </p:nvSpPr>
            <p:spPr>
              <a:xfrm>
                <a:off x="5443542" y="2536829"/>
                <a:ext cx="96834" cy="3159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84"/>
                  <a:gd name="f8" fmla="val 3"/>
                  <a:gd name="f9" fmla="val 18"/>
                  <a:gd name="f10" fmla="val 2"/>
                  <a:gd name="f11" fmla="val 12"/>
                  <a:gd name="f12" fmla="val 6"/>
                  <a:gd name="f13" fmla="val 1"/>
                  <a:gd name="f14" fmla="val 13"/>
                  <a:gd name="f15" fmla="val 9"/>
                  <a:gd name="f16" fmla="val 20"/>
                  <a:gd name="f17" fmla="val 15"/>
                  <a:gd name="f18" fmla="val 27"/>
                  <a:gd name="f19" fmla="val 32"/>
                  <a:gd name="f20" fmla="val 21"/>
                  <a:gd name="f21" fmla="val 38"/>
                  <a:gd name="f22" fmla="val 22"/>
                  <a:gd name="f23" fmla="val 44"/>
                  <a:gd name="f24" fmla="val 45"/>
                  <a:gd name="f25" fmla="val 47"/>
                  <a:gd name="f26" fmla="val 24"/>
                  <a:gd name="f27" fmla="val 25"/>
                  <a:gd name="f28" fmla="val 50"/>
                  <a:gd name="f29" fmla="val 23"/>
                  <a:gd name="f30" fmla="val 17"/>
                  <a:gd name="f31" fmla="val 55"/>
                  <a:gd name="f32" fmla="val 16"/>
                  <a:gd name="f33" fmla="val 59"/>
                  <a:gd name="f34" fmla="val 67"/>
                  <a:gd name="f35" fmla="val 19"/>
                  <a:gd name="f36" fmla="val 70"/>
                  <a:gd name="f37" fmla="val 73"/>
                  <a:gd name="f38" fmla="val 76"/>
                  <a:gd name="f39" fmla="val 82"/>
                  <a:gd name="f40" fmla="val 14"/>
                  <a:gd name="f41" fmla="val 83"/>
                  <a:gd name="f42" fmla="val 81"/>
                  <a:gd name="f43" fmla="val 77"/>
                  <a:gd name="f44" fmla="val 71"/>
                  <a:gd name="f45" fmla="val 68"/>
                  <a:gd name="f46" fmla="val 65"/>
                  <a:gd name="f47" fmla="val 62"/>
                  <a:gd name="f48" fmla="val 58"/>
                  <a:gd name="f49" fmla="val 52"/>
                  <a:gd name="f50" fmla="val 41"/>
                  <a:gd name="f51" fmla="val 36"/>
                  <a:gd name="f52" fmla="val 31"/>
                  <a:gd name="f53" fmla="val 8"/>
                  <a:gd name="f54" fmla="+- 0 0 -90"/>
                  <a:gd name="f55" fmla="*/ f3 1 26"/>
                  <a:gd name="f56" fmla="*/ f4 1 84"/>
                  <a:gd name="f57" fmla="val f5"/>
                  <a:gd name="f58" fmla="val f6"/>
                  <a:gd name="f59" fmla="val f7"/>
                  <a:gd name="f60" fmla="*/ f54 f0 1"/>
                  <a:gd name="f61" fmla="+- f59 0 f57"/>
                  <a:gd name="f62" fmla="+- f58 0 f57"/>
                  <a:gd name="f63" fmla="*/ f60 1 f2"/>
                  <a:gd name="f64" fmla="*/ f62 1 26"/>
                  <a:gd name="f65" fmla="*/ f61 1 84"/>
                  <a:gd name="f66" fmla="*/ 3 f62 1"/>
                  <a:gd name="f67" fmla="*/ 18 f61 1"/>
                  <a:gd name="f68" fmla="*/ 0 f62 1"/>
                  <a:gd name="f69" fmla="*/ 0 f61 1"/>
                  <a:gd name="f70" fmla="*/ 2 f62 1"/>
                  <a:gd name="f71" fmla="*/ 3 f61 1"/>
                  <a:gd name="f72" fmla="*/ 15 f62 1"/>
                  <a:gd name="f73" fmla="*/ 27 f61 1"/>
                  <a:gd name="f74" fmla="*/ 22 f62 1"/>
                  <a:gd name="f75" fmla="*/ 44 f61 1"/>
                  <a:gd name="f76" fmla="*/ 24 f62 1"/>
                  <a:gd name="f77" fmla="*/ 47 f61 1"/>
                  <a:gd name="f78" fmla="*/ 23 f62 1"/>
                  <a:gd name="f79" fmla="*/ 50 f61 1"/>
                  <a:gd name="f80" fmla="*/ 18 f62 1"/>
                  <a:gd name="f81" fmla="*/ 67 f61 1"/>
                  <a:gd name="f82" fmla="*/ 21 f62 1"/>
                  <a:gd name="f83" fmla="*/ 76 f61 1"/>
                  <a:gd name="f84" fmla="*/ 14 f62 1"/>
                  <a:gd name="f85" fmla="*/ 83 f61 1"/>
                  <a:gd name="f86" fmla="*/ 71 f61 1"/>
                  <a:gd name="f87" fmla="*/ 62 f61 1"/>
                  <a:gd name="f88" fmla="*/ 52 f61 1"/>
                  <a:gd name="f89" fmla="*/ 17 f62 1"/>
                  <a:gd name="f90" fmla="*/ 36 f61 1"/>
                  <a:gd name="f91" fmla="+- f63 0 f1"/>
                  <a:gd name="f92" fmla="*/ f66 1 26"/>
                  <a:gd name="f93" fmla="*/ f67 1 84"/>
                  <a:gd name="f94" fmla="*/ f68 1 26"/>
                  <a:gd name="f95" fmla="*/ f69 1 84"/>
                  <a:gd name="f96" fmla="*/ f70 1 26"/>
                  <a:gd name="f97" fmla="*/ f71 1 84"/>
                  <a:gd name="f98" fmla="*/ f72 1 26"/>
                  <a:gd name="f99" fmla="*/ f73 1 84"/>
                  <a:gd name="f100" fmla="*/ f74 1 26"/>
                  <a:gd name="f101" fmla="*/ f75 1 84"/>
                  <a:gd name="f102" fmla="*/ f76 1 26"/>
                  <a:gd name="f103" fmla="*/ f77 1 84"/>
                  <a:gd name="f104" fmla="*/ f78 1 26"/>
                  <a:gd name="f105" fmla="*/ f79 1 84"/>
                  <a:gd name="f106" fmla="*/ f80 1 26"/>
                  <a:gd name="f107" fmla="*/ f81 1 84"/>
                  <a:gd name="f108" fmla="*/ f82 1 26"/>
                  <a:gd name="f109" fmla="*/ f83 1 84"/>
                  <a:gd name="f110" fmla="*/ f84 1 26"/>
                  <a:gd name="f111" fmla="*/ f85 1 84"/>
                  <a:gd name="f112" fmla="*/ f86 1 84"/>
                  <a:gd name="f113" fmla="*/ f87 1 84"/>
                  <a:gd name="f114" fmla="*/ f88 1 84"/>
                  <a:gd name="f115" fmla="*/ f89 1 26"/>
                  <a:gd name="f116" fmla="*/ f90 1 84"/>
                  <a:gd name="f117" fmla="*/ 0 1 f64"/>
                  <a:gd name="f118" fmla="*/ f58 1 f64"/>
                  <a:gd name="f119" fmla="*/ 0 1 f65"/>
                  <a:gd name="f120" fmla="*/ f59 1 f65"/>
                  <a:gd name="f121" fmla="*/ f92 1 f64"/>
                  <a:gd name="f122" fmla="*/ f93 1 f65"/>
                  <a:gd name="f123" fmla="*/ f94 1 f64"/>
                  <a:gd name="f124" fmla="*/ f95 1 f65"/>
                  <a:gd name="f125" fmla="*/ f96 1 f64"/>
                  <a:gd name="f126" fmla="*/ f97 1 f65"/>
                  <a:gd name="f127" fmla="*/ f98 1 f64"/>
                  <a:gd name="f128" fmla="*/ f99 1 f65"/>
                  <a:gd name="f129" fmla="*/ f100 1 f64"/>
                  <a:gd name="f130" fmla="*/ f101 1 f65"/>
                  <a:gd name="f131" fmla="*/ f102 1 f64"/>
                  <a:gd name="f132" fmla="*/ f103 1 f65"/>
                  <a:gd name="f133" fmla="*/ f104 1 f64"/>
                  <a:gd name="f134" fmla="*/ f105 1 f65"/>
                  <a:gd name="f135" fmla="*/ f106 1 f64"/>
                  <a:gd name="f136" fmla="*/ f107 1 f65"/>
                  <a:gd name="f137" fmla="*/ f108 1 f64"/>
                  <a:gd name="f138" fmla="*/ f109 1 f65"/>
                  <a:gd name="f139" fmla="*/ f110 1 f64"/>
                  <a:gd name="f140" fmla="*/ f111 1 f65"/>
                  <a:gd name="f141" fmla="*/ f112 1 f65"/>
                  <a:gd name="f142" fmla="*/ f113 1 f65"/>
                  <a:gd name="f143" fmla="*/ f114 1 f65"/>
                  <a:gd name="f144" fmla="*/ f115 1 f64"/>
                  <a:gd name="f145" fmla="*/ f116 1 f65"/>
                  <a:gd name="f146" fmla="*/ f117 f55 1"/>
                  <a:gd name="f147" fmla="*/ f118 f55 1"/>
                  <a:gd name="f148" fmla="*/ f120 f56 1"/>
                  <a:gd name="f149" fmla="*/ f119 f56 1"/>
                  <a:gd name="f150" fmla="*/ f121 f55 1"/>
                  <a:gd name="f151" fmla="*/ f122 f56 1"/>
                  <a:gd name="f152" fmla="*/ f123 f55 1"/>
                  <a:gd name="f153" fmla="*/ f124 f56 1"/>
                  <a:gd name="f154" fmla="*/ f125 f55 1"/>
                  <a:gd name="f155" fmla="*/ f126 f56 1"/>
                  <a:gd name="f156" fmla="*/ f127 f55 1"/>
                  <a:gd name="f157" fmla="*/ f128 f56 1"/>
                  <a:gd name="f158" fmla="*/ f129 f55 1"/>
                  <a:gd name="f159" fmla="*/ f130 f56 1"/>
                  <a:gd name="f160" fmla="*/ f131 f55 1"/>
                  <a:gd name="f161" fmla="*/ f132 f56 1"/>
                  <a:gd name="f162" fmla="*/ f133 f55 1"/>
                  <a:gd name="f163" fmla="*/ f134 f56 1"/>
                  <a:gd name="f164" fmla="*/ f135 f55 1"/>
                  <a:gd name="f165" fmla="*/ f136 f56 1"/>
                  <a:gd name="f166" fmla="*/ f137 f55 1"/>
                  <a:gd name="f167" fmla="*/ f138 f56 1"/>
                  <a:gd name="f168" fmla="*/ f139 f55 1"/>
                  <a:gd name="f169" fmla="*/ f140 f56 1"/>
                  <a:gd name="f170" fmla="*/ f141 f56 1"/>
                  <a:gd name="f171" fmla="*/ f142 f56 1"/>
                  <a:gd name="f172" fmla="*/ f143 f56 1"/>
                  <a:gd name="f173" fmla="*/ f144 f55 1"/>
                  <a:gd name="f174" fmla="*/ f145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0" y="f151"/>
                  </a:cxn>
                  <a:cxn ang="f91">
                    <a:pos x="f152" y="f153"/>
                  </a:cxn>
                  <a:cxn ang="f91">
                    <a:pos x="f154" y="f155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64" y="f170"/>
                  </a:cxn>
                  <a:cxn ang="f91">
                    <a:pos x="f156" y="f171"/>
                  </a:cxn>
                  <a:cxn ang="f91">
                    <a:pos x="f164" y="f172"/>
                  </a:cxn>
                  <a:cxn ang="f91">
                    <a:pos x="f173" y="f174"/>
                  </a:cxn>
                  <a:cxn ang="f91">
                    <a:pos x="f150" y="f151"/>
                  </a:cxn>
                  <a:cxn ang="f91">
                    <a:pos x="f150" y="f151"/>
                  </a:cxn>
                </a:cxnLst>
                <a:rect l="f146" t="f149" r="f147" b="f148"/>
                <a:pathLst>
                  <a:path w="26" h="84">
                    <a:moveTo>
                      <a:pt x="f8" y="f9"/>
                    </a:moveTo>
                    <a:cubicBezTo>
                      <a:pt x="f10" y="f11"/>
                      <a:pt x="f5" y="f12"/>
                      <a:pt x="f5" y="f5"/>
                    </a:cubicBezTo>
                    <a:cubicBezTo>
                      <a:pt x="f10" y="f13"/>
                      <a:pt x="f10" y="f10"/>
                      <a:pt x="f10" y="f8"/>
                    </a:cubicBezTo>
                    <a:cubicBezTo>
                      <a:pt x="f8" y="f14"/>
                      <a:pt x="f15" y="f16"/>
                      <a:pt x="f17" y="f18"/>
                    </a:cubicBezTo>
                    <a:cubicBezTo>
                      <a:pt x="f16" y="f19"/>
                      <a:pt x="f20" y="f21"/>
                      <a:pt x="f22" y="f23"/>
                    </a:cubicBezTo>
                    <a:cubicBezTo>
                      <a:pt x="f22" y="f24"/>
                      <a:pt x="f20" y="f25"/>
                      <a:pt x="f26" y="f25"/>
                    </a:cubicBezTo>
                    <a:cubicBezTo>
                      <a:pt x="f6" y="f25"/>
                      <a:pt x="f27" y="f28"/>
                      <a:pt x="f29" y="f28"/>
                    </a:cubicBezTo>
                    <a:cubicBezTo>
                      <a:pt x="f30" y="f31"/>
                      <a:pt x="f32" y="f33"/>
                      <a:pt x="f9" y="f34"/>
                    </a:cubicBezTo>
                    <a:cubicBezTo>
                      <a:pt x="f35" y="f36"/>
                      <a:pt x="f16" y="f37"/>
                      <a:pt x="f20" y="f38"/>
                    </a:cubicBezTo>
                    <a:cubicBezTo>
                      <a:pt x="f22" y="f39"/>
                      <a:pt x="f35" y="f7"/>
                      <a:pt x="f40" y="f41"/>
                    </a:cubicBezTo>
                    <a:cubicBezTo>
                      <a:pt x="f9" y="f42"/>
                      <a:pt x="f35" y="f43"/>
                      <a:pt x="f9" y="f44"/>
                    </a:cubicBezTo>
                    <a:cubicBezTo>
                      <a:pt x="f30" y="f45"/>
                      <a:pt x="f17" y="f46"/>
                      <a:pt x="f17" y="f47"/>
                    </a:cubicBezTo>
                    <a:cubicBezTo>
                      <a:pt x="f17" y="f48"/>
                      <a:pt x="f32" y="f31"/>
                      <a:pt x="f9" y="f49"/>
                    </a:cubicBezTo>
                    <a:cubicBezTo>
                      <a:pt x="f20" y="f25"/>
                      <a:pt x="f20" y="f50"/>
                      <a:pt x="f30" y="f51"/>
                    </a:cubicBezTo>
                    <a:cubicBezTo>
                      <a:pt x="f11" y="f52"/>
                      <a:pt x="f53" y="f2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8F56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0" name="Freeform 211">
                <a:extLst>
                  <a:ext uri="{FF2B5EF4-FFF2-40B4-BE49-F238E27FC236}">
                    <a16:creationId xmlns:a16="http://schemas.microsoft.com/office/drawing/2014/main" id="{BB814BB8-B9F7-EB4B-7873-A7B9C85FEDE6}"/>
                  </a:ext>
                </a:extLst>
              </p:cNvPr>
              <p:cNvSpPr/>
              <p:nvPr/>
            </p:nvSpPr>
            <p:spPr>
              <a:xfrm>
                <a:off x="4922836" y="2344741"/>
                <a:ext cx="90489" cy="1666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44"/>
                  <a:gd name="f8" fmla="val 1"/>
                  <a:gd name="f9" fmla="val 3"/>
                  <a:gd name="f10" fmla="val 2"/>
                  <a:gd name="f11" fmla="val 8"/>
                  <a:gd name="f12" fmla="val 7"/>
                  <a:gd name="f13" fmla="val 12"/>
                  <a:gd name="f14" fmla="val 14"/>
                  <a:gd name="f15" fmla="val 17"/>
                  <a:gd name="f16" fmla="val 19"/>
                  <a:gd name="f17" fmla="val 21"/>
                  <a:gd name="f18" fmla="val 20"/>
                  <a:gd name="f19" fmla="val 22"/>
                  <a:gd name="f20" fmla="val 26"/>
                  <a:gd name="f21" fmla="val 33"/>
                  <a:gd name="f22" fmla="val 18"/>
                  <a:gd name="f23" fmla="val 38"/>
                  <a:gd name="f24" fmla="val 13"/>
                  <a:gd name="f25" fmla="val 41"/>
                  <a:gd name="f26" fmla="val 37"/>
                  <a:gd name="f27" fmla="val 11"/>
                  <a:gd name="f28" fmla="val 10"/>
                  <a:gd name="f29" fmla="val 36"/>
                  <a:gd name="f30" fmla="val 35"/>
                  <a:gd name="f31" fmla="val 4"/>
                  <a:gd name="f32" fmla="val 30"/>
                  <a:gd name="f33" fmla="val 28"/>
                  <a:gd name="f34" fmla="val 29"/>
                  <a:gd name="f35" fmla="val 31"/>
                  <a:gd name="f36" fmla="val 27"/>
                  <a:gd name="f37" fmla="val 9"/>
                  <a:gd name="f38" fmla="val 25"/>
                  <a:gd name="f39" fmla="val 15"/>
                  <a:gd name="f40" fmla="val 5"/>
                  <a:gd name="f41" fmla="+- 0 0 -90"/>
                  <a:gd name="f42" fmla="*/ f3 1 24"/>
                  <a:gd name="f43" fmla="*/ f4 1 44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4"/>
                  <a:gd name="f52" fmla="*/ f48 1 44"/>
                  <a:gd name="f53" fmla="*/ 1 f49 1"/>
                  <a:gd name="f54" fmla="*/ 3 f48 1"/>
                  <a:gd name="f55" fmla="*/ 3 f49 1"/>
                  <a:gd name="f56" fmla="*/ 17 f49 1"/>
                  <a:gd name="f57" fmla="*/ 19 f48 1"/>
                  <a:gd name="f58" fmla="*/ 22 f49 1"/>
                  <a:gd name="f59" fmla="*/ 26 f48 1"/>
                  <a:gd name="f60" fmla="*/ 44 f48 1"/>
                  <a:gd name="f61" fmla="*/ 12 f49 1"/>
                  <a:gd name="f62" fmla="*/ 38 f48 1"/>
                  <a:gd name="f63" fmla="*/ 10 f49 1"/>
                  <a:gd name="f64" fmla="*/ 36 f48 1"/>
                  <a:gd name="f65" fmla="*/ 7 f49 1"/>
                  <a:gd name="f66" fmla="*/ 30 f48 1"/>
                  <a:gd name="f67" fmla="*/ 14 f49 1"/>
                  <a:gd name="f68" fmla="*/ 31 f48 1"/>
                  <a:gd name="f69" fmla="*/ 27 f48 1"/>
                  <a:gd name="f70" fmla="*/ 9 f49 1"/>
                  <a:gd name="f71" fmla="*/ 24 f48 1"/>
                  <a:gd name="f72" fmla="*/ 13 f49 1"/>
                  <a:gd name="f73" fmla="*/ 15 f49 1"/>
                  <a:gd name="f74" fmla="*/ 5 f48 1"/>
                  <a:gd name="f75" fmla="+- f50 0 f1"/>
                  <a:gd name="f76" fmla="*/ f53 1 24"/>
                  <a:gd name="f77" fmla="*/ f54 1 44"/>
                  <a:gd name="f78" fmla="*/ f55 1 24"/>
                  <a:gd name="f79" fmla="*/ f56 1 24"/>
                  <a:gd name="f80" fmla="*/ f57 1 44"/>
                  <a:gd name="f81" fmla="*/ f58 1 24"/>
                  <a:gd name="f82" fmla="*/ f59 1 44"/>
                  <a:gd name="f83" fmla="*/ f60 1 44"/>
                  <a:gd name="f84" fmla="*/ f61 1 24"/>
                  <a:gd name="f85" fmla="*/ f62 1 44"/>
                  <a:gd name="f86" fmla="*/ f63 1 24"/>
                  <a:gd name="f87" fmla="*/ f64 1 44"/>
                  <a:gd name="f88" fmla="*/ f65 1 24"/>
                  <a:gd name="f89" fmla="*/ f66 1 44"/>
                  <a:gd name="f90" fmla="*/ f67 1 24"/>
                  <a:gd name="f91" fmla="*/ f68 1 44"/>
                  <a:gd name="f92" fmla="*/ f69 1 44"/>
                  <a:gd name="f93" fmla="*/ f70 1 24"/>
                  <a:gd name="f94" fmla="*/ f71 1 44"/>
                  <a:gd name="f95" fmla="*/ f72 1 24"/>
                  <a:gd name="f96" fmla="*/ f73 1 24"/>
                  <a:gd name="f97" fmla="*/ f74 1 44"/>
                  <a:gd name="f98" fmla="*/ 0 1 f51"/>
                  <a:gd name="f99" fmla="*/ f45 1 f51"/>
                  <a:gd name="f100" fmla="*/ 0 1 f52"/>
                  <a:gd name="f101" fmla="*/ f46 1 f52"/>
                  <a:gd name="f102" fmla="*/ f76 1 f51"/>
                  <a:gd name="f103" fmla="*/ f77 1 f52"/>
                  <a:gd name="f104" fmla="*/ f78 1 f51"/>
                  <a:gd name="f105" fmla="*/ f79 1 f51"/>
                  <a:gd name="f106" fmla="*/ f80 1 f52"/>
                  <a:gd name="f107" fmla="*/ f81 1 f51"/>
                  <a:gd name="f108" fmla="*/ f82 1 f52"/>
                  <a:gd name="f109" fmla="*/ f83 1 f52"/>
                  <a:gd name="f110" fmla="*/ f84 1 f51"/>
                  <a:gd name="f111" fmla="*/ f85 1 f52"/>
                  <a:gd name="f112" fmla="*/ f86 1 f51"/>
                  <a:gd name="f113" fmla="*/ f87 1 f52"/>
                  <a:gd name="f114" fmla="*/ f88 1 f51"/>
                  <a:gd name="f115" fmla="*/ f89 1 f52"/>
                  <a:gd name="f116" fmla="*/ f90 1 f51"/>
                  <a:gd name="f117" fmla="*/ f91 1 f52"/>
                  <a:gd name="f118" fmla="*/ f92 1 f52"/>
                  <a:gd name="f119" fmla="*/ f93 1 f51"/>
                  <a:gd name="f120" fmla="*/ f94 1 f52"/>
                  <a:gd name="f121" fmla="*/ f95 1 f51"/>
                  <a:gd name="f122" fmla="*/ f96 1 f51"/>
                  <a:gd name="f123" fmla="*/ f97 1 f52"/>
                  <a:gd name="f124" fmla="*/ f98 f42 1"/>
                  <a:gd name="f125" fmla="*/ f99 f42 1"/>
                  <a:gd name="f126" fmla="*/ f101 f43 1"/>
                  <a:gd name="f127" fmla="*/ f100 f43 1"/>
                  <a:gd name="f128" fmla="*/ f102 f42 1"/>
                  <a:gd name="f129" fmla="*/ f103 f43 1"/>
                  <a:gd name="f130" fmla="*/ f104 f42 1"/>
                  <a:gd name="f131" fmla="*/ f105 f42 1"/>
                  <a:gd name="f132" fmla="*/ f106 f43 1"/>
                  <a:gd name="f133" fmla="*/ f107 f42 1"/>
                  <a:gd name="f134" fmla="*/ f108 f43 1"/>
                  <a:gd name="f135" fmla="*/ f109 f43 1"/>
                  <a:gd name="f136" fmla="*/ f110 f42 1"/>
                  <a:gd name="f137" fmla="*/ f111 f43 1"/>
                  <a:gd name="f138" fmla="*/ f112 f42 1"/>
                  <a:gd name="f139" fmla="*/ f113 f43 1"/>
                  <a:gd name="f140" fmla="*/ f114 f42 1"/>
                  <a:gd name="f141" fmla="*/ f115 f43 1"/>
                  <a:gd name="f142" fmla="*/ f116 f42 1"/>
                  <a:gd name="f143" fmla="*/ f117 f43 1"/>
                  <a:gd name="f144" fmla="*/ f118 f43 1"/>
                  <a:gd name="f145" fmla="*/ f119 f42 1"/>
                  <a:gd name="f146" fmla="*/ f120 f43 1"/>
                  <a:gd name="f147" fmla="*/ f121 f42 1"/>
                  <a:gd name="f148" fmla="*/ f122 f42 1"/>
                  <a:gd name="f149" fmla="*/ f12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8" y="f129"/>
                  </a:cxn>
                  <a:cxn ang="f75">
                    <a:pos x="f130" y="f129"/>
                  </a:cxn>
                  <a:cxn ang="f75">
                    <a:pos x="f131" y="f132"/>
                  </a:cxn>
                  <a:cxn ang="f75">
                    <a:pos x="f133" y="f134"/>
                  </a:cxn>
                  <a:cxn ang="f75">
                    <a:pos x="f131" y="f135"/>
                  </a:cxn>
                  <a:cxn ang="f75">
                    <a:pos x="f136" y="f137"/>
                  </a:cxn>
                  <a:cxn ang="f75">
                    <a:pos x="f138" y="f139"/>
                  </a:cxn>
                  <a:cxn ang="f75">
                    <a:pos x="f140" y="f141"/>
                  </a:cxn>
                  <a:cxn ang="f75">
                    <a:pos x="f142" y="f143"/>
                  </a:cxn>
                  <a:cxn ang="f75">
                    <a:pos x="f138" y="f144"/>
                  </a:cxn>
                  <a:cxn ang="f75">
                    <a:pos x="f145" y="f146"/>
                  </a:cxn>
                  <a:cxn ang="f75">
                    <a:pos x="f147" y="f146"/>
                  </a:cxn>
                  <a:cxn ang="f75">
                    <a:pos x="f148" y="f134"/>
                  </a:cxn>
                  <a:cxn ang="f75">
                    <a:pos x="f128" y="f149"/>
                  </a:cxn>
                  <a:cxn ang="f75">
                    <a:pos x="f128" y="f129"/>
                  </a:cxn>
                </a:cxnLst>
                <a:rect l="f124" t="f127" r="f125" b="f126"/>
                <a:pathLst>
                  <a:path w="24" h="44">
                    <a:moveTo>
                      <a:pt x="f8" y="f9"/>
                    </a:moveTo>
                    <a:cubicBezTo>
                      <a:pt x="f8" y="f5"/>
                      <a:pt x="f10" y="f10"/>
                      <a:pt x="f9" y="f9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6" y="f17"/>
                      <a:pt x="f18" y="f6"/>
                      <a:pt x="f19" y="f20"/>
                    </a:cubicBezTo>
                    <a:cubicBezTo>
                      <a:pt x="f6" y="f21"/>
                      <a:pt x="f22" y="f23"/>
                      <a:pt x="f15" y="f7"/>
                    </a:cubicBezTo>
                    <a:cubicBezTo>
                      <a:pt x="f24" y="f7"/>
                      <a:pt x="f24" y="f25"/>
                      <a:pt x="f13" y="f23"/>
                    </a:cubicBezTo>
                    <a:cubicBezTo>
                      <a:pt x="f13" y="f26"/>
                      <a:pt x="f27" y="f26"/>
                      <a:pt x="f28" y="f29"/>
                    </a:cubicBezTo>
                    <a:cubicBezTo>
                      <a:pt x="f11" y="f30"/>
                      <a:pt x="f31" y="f21"/>
                      <a:pt x="f12" y="f32"/>
                    </a:cubicBezTo>
                    <a:cubicBezTo>
                      <a:pt x="f11" y="f33"/>
                      <a:pt x="f13" y="f34"/>
                      <a:pt x="f14" y="f35"/>
                    </a:cubicBezTo>
                    <a:cubicBezTo>
                      <a:pt x="f24" y="f32"/>
                      <a:pt x="f27" y="f34"/>
                      <a:pt x="f28" y="f36"/>
                    </a:cubicBezTo>
                    <a:cubicBezTo>
                      <a:pt x="f37" y="f20"/>
                      <a:pt x="f11" y="f38"/>
                      <a:pt x="f37" y="f6"/>
                    </a:cubicBezTo>
                    <a:cubicBezTo>
                      <a:pt x="f28" y="f19"/>
                      <a:pt x="f13" y="f6"/>
                      <a:pt x="f24" y="f6"/>
                    </a:cubicBezTo>
                    <a:cubicBezTo>
                      <a:pt x="f24" y="f38"/>
                      <a:pt x="f14" y="f20"/>
                      <a:pt x="f39" y="f20"/>
                    </a:cubicBezTo>
                    <a:cubicBezTo>
                      <a:pt x="f28" y="f16"/>
                      <a:pt x="f12" y="f27"/>
                      <a:pt x="f8" y="f40"/>
                    </a:cubicBezTo>
                    <a:cubicBezTo>
                      <a:pt x="f8" y="f31"/>
                      <a:pt x="f5" y="f31"/>
                      <a:pt x="f8" y="f9"/>
                    </a:cubicBezTo>
                    <a:close/>
                  </a:path>
                </a:pathLst>
              </a:custGeom>
              <a:solidFill>
                <a:srgbClr val="1A1D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1" name="Freeform 212">
                <a:extLst>
                  <a:ext uri="{FF2B5EF4-FFF2-40B4-BE49-F238E27FC236}">
                    <a16:creationId xmlns:a16="http://schemas.microsoft.com/office/drawing/2014/main" id="{91AE71A6-6E62-D011-52EF-B18076B06D21}"/>
                  </a:ext>
                </a:extLst>
              </p:cNvPr>
              <p:cNvSpPr/>
              <p:nvPr/>
            </p:nvSpPr>
            <p:spPr>
              <a:xfrm>
                <a:off x="5443542" y="2333621"/>
                <a:ext cx="93661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9"/>
                  <a:gd name="f8" fmla="val 14"/>
                  <a:gd name="f9" fmla="val 5"/>
                  <a:gd name="f10" fmla="val 11"/>
                  <a:gd name="f11" fmla="val 9"/>
                  <a:gd name="f12" fmla="val 15"/>
                  <a:gd name="f13" fmla="val 16"/>
                  <a:gd name="f14" fmla="val 18"/>
                  <a:gd name="f15" fmla="val 17"/>
                  <a:gd name="f16" fmla="val 13"/>
                  <a:gd name="f17" fmla="val 19"/>
                  <a:gd name="f18" fmla="val 21"/>
                  <a:gd name="f19" fmla="val 22"/>
                  <a:gd name="f20" fmla="val 23"/>
                  <a:gd name="f21" fmla="val 27"/>
                  <a:gd name="f22" fmla="val 24"/>
                  <a:gd name="f23" fmla="val 31"/>
                  <a:gd name="f24" fmla="val 33"/>
                  <a:gd name="f25" fmla="val 36"/>
                  <a:gd name="f26" fmla="val 34"/>
                  <a:gd name="f27" fmla="val 30"/>
                  <a:gd name="f28" fmla="val 28"/>
                  <a:gd name="f29" fmla="val 12"/>
                  <a:gd name="f30" fmla="val 20"/>
                  <a:gd name="f31" fmla="val 6"/>
                  <a:gd name="f32" fmla="val 10"/>
                  <a:gd name="f33" fmla="val 2"/>
                  <a:gd name="f34" fmla="val 8"/>
                  <a:gd name="f35" fmla="val 7"/>
                  <a:gd name="f36" fmla="val 4"/>
                  <a:gd name="f37" fmla="+- 0 0 -90"/>
                  <a:gd name="f38" fmla="*/ f3 1 25"/>
                  <a:gd name="f39" fmla="*/ f4 1 39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25"/>
                  <a:gd name="f48" fmla="*/ f44 1 39"/>
                  <a:gd name="f49" fmla="*/ 14 f45 1"/>
                  <a:gd name="f50" fmla="*/ 5 f44 1"/>
                  <a:gd name="f51" fmla="*/ 16 f45 1"/>
                  <a:gd name="f52" fmla="*/ 14 f44 1"/>
                  <a:gd name="f53" fmla="*/ 18 f45 1"/>
                  <a:gd name="f54" fmla="*/ 19 f45 1"/>
                  <a:gd name="f55" fmla="*/ 22 f45 1"/>
                  <a:gd name="f56" fmla="*/ 19 f44 1"/>
                  <a:gd name="f57" fmla="*/ 24 f45 1"/>
                  <a:gd name="f58" fmla="*/ 31 f44 1"/>
                  <a:gd name="f59" fmla="*/ 39 f44 1"/>
                  <a:gd name="f60" fmla="*/ 25 f44 1"/>
                  <a:gd name="f61" fmla="*/ 17 f45 1"/>
                  <a:gd name="f62" fmla="*/ 30 f44 1"/>
                  <a:gd name="f63" fmla="*/ 0 f45 1"/>
                  <a:gd name="f64" fmla="*/ 0 f44 1"/>
                  <a:gd name="f65" fmla="*/ 8 f45 1"/>
                  <a:gd name="f66" fmla="*/ 9 f44 1"/>
                  <a:gd name="f67" fmla="*/ 7 f45 1"/>
                  <a:gd name="f68" fmla="*/ 2 f44 1"/>
                  <a:gd name="f69" fmla="+- f46 0 f1"/>
                  <a:gd name="f70" fmla="*/ f49 1 25"/>
                  <a:gd name="f71" fmla="*/ f50 1 39"/>
                  <a:gd name="f72" fmla="*/ f51 1 25"/>
                  <a:gd name="f73" fmla="*/ f52 1 39"/>
                  <a:gd name="f74" fmla="*/ f53 1 25"/>
                  <a:gd name="f75" fmla="*/ f54 1 25"/>
                  <a:gd name="f76" fmla="*/ f55 1 25"/>
                  <a:gd name="f77" fmla="*/ f56 1 39"/>
                  <a:gd name="f78" fmla="*/ f57 1 25"/>
                  <a:gd name="f79" fmla="*/ f58 1 39"/>
                  <a:gd name="f80" fmla="*/ f59 1 39"/>
                  <a:gd name="f81" fmla="*/ f60 1 39"/>
                  <a:gd name="f82" fmla="*/ f61 1 25"/>
                  <a:gd name="f83" fmla="*/ f62 1 39"/>
                  <a:gd name="f84" fmla="*/ f63 1 25"/>
                  <a:gd name="f85" fmla="*/ f64 1 39"/>
                  <a:gd name="f86" fmla="*/ f65 1 25"/>
                  <a:gd name="f87" fmla="*/ f66 1 39"/>
                  <a:gd name="f88" fmla="*/ f67 1 25"/>
                  <a:gd name="f89" fmla="*/ f68 1 39"/>
                  <a:gd name="f90" fmla="*/ 0 1 f47"/>
                  <a:gd name="f91" fmla="*/ f41 1 f47"/>
                  <a:gd name="f92" fmla="*/ 0 1 f48"/>
                  <a:gd name="f93" fmla="*/ f42 1 f48"/>
                  <a:gd name="f94" fmla="*/ f70 1 f47"/>
                  <a:gd name="f95" fmla="*/ f71 1 f48"/>
                  <a:gd name="f96" fmla="*/ f72 1 f47"/>
                  <a:gd name="f97" fmla="*/ f73 1 f48"/>
                  <a:gd name="f98" fmla="*/ f74 1 f47"/>
                  <a:gd name="f99" fmla="*/ f75 1 f47"/>
                  <a:gd name="f100" fmla="*/ f76 1 f47"/>
                  <a:gd name="f101" fmla="*/ f77 1 f48"/>
                  <a:gd name="f102" fmla="*/ f78 1 f47"/>
                  <a:gd name="f103" fmla="*/ f79 1 f48"/>
                  <a:gd name="f104" fmla="*/ f80 1 f48"/>
                  <a:gd name="f105" fmla="*/ f81 1 f48"/>
                  <a:gd name="f106" fmla="*/ f82 1 f47"/>
                  <a:gd name="f107" fmla="*/ f83 1 f48"/>
                  <a:gd name="f108" fmla="*/ f84 1 f47"/>
                  <a:gd name="f109" fmla="*/ f85 1 f48"/>
                  <a:gd name="f110" fmla="*/ f86 1 f47"/>
                  <a:gd name="f111" fmla="*/ f87 1 f48"/>
                  <a:gd name="f112" fmla="*/ f88 1 f47"/>
                  <a:gd name="f113" fmla="*/ f89 1 f48"/>
                  <a:gd name="f114" fmla="*/ f90 f38 1"/>
                  <a:gd name="f115" fmla="*/ f91 f38 1"/>
                  <a:gd name="f116" fmla="*/ f93 f39 1"/>
                  <a:gd name="f117" fmla="*/ f92 f39 1"/>
                  <a:gd name="f118" fmla="*/ f94 f38 1"/>
                  <a:gd name="f119" fmla="*/ f95 f39 1"/>
                  <a:gd name="f120" fmla="*/ f96 f38 1"/>
                  <a:gd name="f121" fmla="*/ f97 f39 1"/>
                  <a:gd name="f122" fmla="*/ f98 f38 1"/>
                  <a:gd name="f123" fmla="*/ f99 f38 1"/>
                  <a:gd name="f124" fmla="*/ f100 f38 1"/>
                  <a:gd name="f125" fmla="*/ f101 f39 1"/>
                  <a:gd name="f126" fmla="*/ f102 f38 1"/>
                  <a:gd name="f127" fmla="*/ f103 f39 1"/>
                  <a:gd name="f128" fmla="*/ f104 f39 1"/>
                  <a:gd name="f129" fmla="*/ f105 f39 1"/>
                  <a:gd name="f130" fmla="*/ f106 f38 1"/>
                  <a:gd name="f131" fmla="*/ f107 f39 1"/>
                  <a:gd name="f132" fmla="*/ f108 f38 1"/>
                  <a:gd name="f133" fmla="*/ f109 f39 1"/>
                  <a:gd name="f134" fmla="*/ f110 f38 1"/>
                  <a:gd name="f135" fmla="*/ f111 f39 1"/>
                  <a:gd name="f136" fmla="*/ f112 f38 1"/>
                  <a:gd name="f137" fmla="*/ f113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1"/>
                  </a:cxn>
                  <a:cxn ang="f69">
                    <a:pos x="f123" y="f121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4" y="f128"/>
                  </a:cxn>
                  <a:cxn ang="f69">
                    <a:pos x="f123" y="f129"/>
                  </a:cxn>
                  <a:cxn ang="f69">
                    <a:pos x="f130" y="f131"/>
                  </a:cxn>
                  <a:cxn ang="f69">
                    <a:pos x="f132" y="f133"/>
                  </a:cxn>
                  <a:cxn ang="f69">
                    <a:pos x="f134" y="f135"/>
                  </a:cxn>
                  <a:cxn ang="f69">
                    <a:pos x="f136" y="f137"/>
                  </a:cxn>
                  <a:cxn ang="f69">
                    <a:pos x="f118" y="f119"/>
                  </a:cxn>
                </a:cxnLst>
                <a:rect l="f114" t="f117" r="f115" b="f116"/>
                <a:pathLst>
                  <a:path w="25" h="39">
                    <a:moveTo>
                      <a:pt x="f8" y="f9"/>
                    </a:moveTo>
                    <a:cubicBezTo>
                      <a:pt x="f10" y="f11"/>
                      <a:pt x="f12" y="f10"/>
                      <a:pt x="f13" y="f8"/>
                    </a:cubicBezTo>
                    <a:cubicBezTo>
                      <a:pt x="f13" y="f12"/>
                      <a:pt x="f14" y="f15"/>
                      <a:pt x="f14" y="f8"/>
                    </a:cubicBezTo>
                    <a:cubicBezTo>
                      <a:pt x="f14" y="f16"/>
                      <a:pt x="f17" y="f8"/>
                      <a:pt x="f17" y="f8"/>
                    </a:cubicBezTo>
                    <a:cubicBezTo>
                      <a:pt x="f18" y="f13"/>
                      <a:pt x="f18" y="f15"/>
                      <a:pt x="f19" y="f17"/>
                    </a:cubicBezTo>
                    <a:cubicBezTo>
                      <a:pt x="f18" y="f20"/>
                      <a:pt x="f20" y="f21"/>
                      <a:pt x="f22" y="f23"/>
                    </a:cubicBezTo>
                    <a:cubicBezTo>
                      <a:pt x="f22" y="f24"/>
                      <a:pt x="f6" y="f25"/>
                      <a:pt x="f19" y="f7"/>
                    </a:cubicBezTo>
                    <a:cubicBezTo>
                      <a:pt x="f19" y="f26"/>
                      <a:pt x="f19" y="f27"/>
                      <a:pt x="f17" y="f6"/>
                    </a:cubicBezTo>
                    <a:cubicBezTo>
                      <a:pt x="f17" y="f28"/>
                      <a:pt x="f17" y="f27"/>
                      <a:pt x="f15" y="f27"/>
                    </a:cubicBezTo>
                    <a:cubicBezTo>
                      <a:pt x="f29" y="f30"/>
                      <a:pt x="f31" y="f32"/>
                      <a:pt x="f5" y="f5"/>
                    </a:cubicBezTo>
                    <a:cubicBezTo>
                      <a:pt x="f9" y="f33"/>
                      <a:pt x="f9" y="f31"/>
                      <a:pt x="f34" y="f11"/>
                    </a:cubicBezTo>
                    <a:cubicBezTo>
                      <a:pt x="f32" y="f31"/>
                      <a:pt x="f35" y="f9"/>
                      <a:pt x="f35" y="f33"/>
                    </a:cubicBezTo>
                    <a:cubicBezTo>
                      <a:pt x="f32" y="f36"/>
                      <a:pt x="f29" y="f9"/>
                      <a:pt x="f8" y="f9"/>
                    </a:cubicBezTo>
                    <a:close/>
                  </a:path>
                </a:pathLst>
              </a:custGeom>
              <a:solidFill>
                <a:srgbClr val="7F2A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2" name="Freeform 213">
                <a:extLst>
                  <a:ext uri="{FF2B5EF4-FFF2-40B4-BE49-F238E27FC236}">
                    <a16:creationId xmlns:a16="http://schemas.microsoft.com/office/drawing/2014/main" id="{EA8B8598-9BB6-41FA-356F-5C1BAFD98546}"/>
                  </a:ext>
                </a:extLst>
              </p:cNvPr>
              <p:cNvSpPr/>
              <p:nvPr/>
            </p:nvSpPr>
            <p:spPr>
              <a:xfrm>
                <a:off x="5529267" y="2341558"/>
                <a:ext cx="125409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4"/>
                  <a:gd name="f8" fmla="val 24"/>
                  <a:gd name="f9" fmla="val 7"/>
                  <a:gd name="f10" fmla="val 6"/>
                  <a:gd name="f11" fmla="val 23"/>
                  <a:gd name="f12" fmla="val 22"/>
                  <a:gd name="f13" fmla="val 19"/>
                  <a:gd name="f14" fmla="val 11"/>
                  <a:gd name="f15" fmla="val 13"/>
                  <a:gd name="f16" fmla="val 8"/>
                  <a:gd name="f17" fmla="val 5"/>
                  <a:gd name="f18" fmla="val 3"/>
                  <a:gd name="f19" fmla="val 1"/>
                  <a:gd name="f20" fmla="val 10"/>
                  <a:gd name="f21" fmla="val 4"/>
                  <a:gd name="f22" fmla="val 17"/>
                  <a:gd name="f23" fmla="val 25"/>
                  <a:gd name="f24" fmla="val 2"/>
                  <a:gd name="f25" fmla="val 32"/>
                  <a:gd name="f26" fmla="val 30"/>
                  <a:gd name="f27" fmla="val 27"/>
                  <a:gd name="f28" fmla="+- 0 0 -90"/>
                  <a:gd name="f29" fmla="*/ f3 1 33"/>
                  <a:gd name="f30" fmla="*/ f4 1 1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33"/>
                  <a:gd name="f39" fmla="*/ f35 1 14"/>
                  <a:gd name="f40" fmla="*/ 24 f36 1"/>
                  <a:gd name="f41" fmla="*/ 7 f35 1"/>
                  <a:gd name="f42" fmla="*/ 22 f36 1"/>
                  <a:gd name="f43" fmla="*/ 6 f35 1"/>
                  <a:gd name="f44" fmla="*/ 8 f36 1"/>
                  <a:gd name="f45" fmla="*/ 13 f35 1"/>
                  <a:gd name="f46" fmla="*/ 1 f36 1"/>
                  <a:gd name="f47" fmla="*/ 10 f35 1"/>
                  <a:gd name="f48" fmla="*/ 4 f36 1"/>
                  <a:gd name="f49" fmla="*/ 10 f36 1"/>
                  <a:gd name="f50" fmla="*/ 4 f35 1"/>
                  <a:gd name="f51" fmla="*/ 32 f36 1"/>
                  <a:gd name="f52" fmla="*/ 0 f35 1"/>
                  <a:gd name="f53" fmla="*/ 33 f36 1"/>
                  <a:gd name="f54" fmla="+- f37 0 f1"/>
                  <a:gd name="f55" fmla="*/ f40 1 33"/>
                  <a:gd name="f56" fmla="*/ f41 1 14"/>
                  <a:gd name="f57" fmla="*/ f42 1 33"/>
                  <a:gd name="f58" fmla="*/ f43 1 14"/>
                  <a:gd name="f59" fmla="*/ f44 1 33"/>
                  <a:gd name="f60" fmla="*/ f45 1 14"/>
                  <a:gd name="f61" fmla="*/ f46 1 33"/>
                  <a:gd name="f62" fmla="*/ f47 1 14"/>
                  <a:gd name="f63" fmla="*/ f48 1 33"/>
                  <a:gd name="f64" fmla="*/ f49 1 33"/>
                  <a:gd name="f65" fmla="*/ f50 1 14"/>
                  <a:gd name="f66" fmla="*/ f51 1 33"/>
                  <a:gd name="f67" fmla="*/ f52 1 14"/>
                  <a:gd name="f68" fmla="*/ f53 1 33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8"/>
                  <a:gd name="f78" fmla="*/ f60 1 f39"/>
                  <a:gd name="f79" fmla="*/ f61 1 f38"/>
                  <a:gd name="f80" fmla="*/ f62 1 f39"/>
                  <a:gd name="f81" fmla="*/ f63 1 f38"/>
                  <a:gd name="f82" fmla="*/ f64 1 f38"/>
                  <a:gd name="f83" fmla="*/ f65 1 f39"/>
                  <a:gd name="f84" fmla="*/ f66 1 f38"/>
                  <a:gd name="f85" fmla="*/ f67 1 f39"/>
                  <a:gd name="f86" fmla="*/ f68 1 f38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29 1"/>
                  <a:gd name="f96" fmla="*/ f78 f30 1"/>
                  <a:gd name="f97" fmla="*/ f79 f29 1"/>
                  <a:gd name="f98" fmla="*/ f80 f30 1"/>
                  <a:gd name="f99" fmla="*/ f81 f29 1"/>
                  <a:gd name="f100" fmla="*/ f82 f29 1"/>
                  <a:gd name="f101" fmla="*/ f83 f30 1"/>
                  <a:gd name="f102" fmla="*/ f84 f29 1"/>
                  <a:gd name="f103" fmla="*/ f85 f30 1"/>
                  <a:gd name="f104" fmla="*/ f86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94"/>
                  </a:cxn>
                  <a:cxn ang="f54">
                    <a:pos x="f100" y="f101"/>
                  </a:cxn>
                  <a:cxn ang="f54">
                    <a:pos x="f102" y="f103"/>
                  </a:cxn>
                  <a:cxn ang="f54">
                    <a:pos x="f104" y="f9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33" h="14">
                    <a:moveTo>
                      <a:pt x="f8" y="f9"/>
                    </a:moveTo>
                    <a:cubicBezTo>
                      <a:pt x="f8" y="f10"/>
                      <a:pt x="f11" y="f10"/>
                      <a:pt x="f12" y="f10"/>
                    </a:cubicBezTo>
                    <a:cubicBezTo>
                      <a:pt x="f13" y="f14"/>
                      <a:pt x="f15" y="f14"/>
                      <a:pt x="f16" y="f15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9"/>
                      <a:pt x="f5" y="f17"/>
                      <a:pt x="f21" y="f10"/>
                    </a:cubicBezTo>
                    <a:cubicBezTo>
                      <a:pt x="f9" y="f10"/>
                      <a:pt x="f16" y="f17"/>
                      <a:pt x="f20" y="f21"/>
                    </a:cubicBezTo>
                    <a:cubicBezTo>
                      <a:pt x="f22" y="f19"/>
                      <a:pt x="f23" y="f24"/>
                      <a:pt x="f25" y="f5"/>
                    </a:cubicBezTo>
                    <a:cubicBezTo>
                      <a:pt x="f6" y="f24"/>
                      <a:pt x="f6" y="f21"/>
                      <a:pt x="f6" y="f10"/>
                    </a:cubicBezTo>
                    <a:cubicBezTo>
                      <a:pt x="f26" y="f10"/>
                      <a:pt x="f27" y="f10"/>
                      <a:pt x="f8" y="f9"/>
                    </a:cubicBezTo>
                    <a:close/>
                  </a:path>
                </a:pathLst>
              </a:custGeom>
              <a:solidFill>
                <a:srgbClr val="E882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3" name="Freeform 214">
                <a:extLst>
                  <a:ext uri="{FF2B5EF4-FFF2-40B4-BE49-F238E27FC236}">
                    <a16:creationId xmlns:a16="http://schemas.microsoft.com/office/drawing/2014/main" id="{AC828710-3C22-38F5-FFD4-806EF03684BB}"/>
                  </a:ext>
                </a:extLst>
              </p:cNvPr>
              <p:cNvSpPr/>
              <p:nvPr/>
            </p:nvSpPr>
            <p:spPr>
              <a:xfrm>
                <a:off x="5594354" y="2635255"/>
                <a:ext cx="74615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7"/>
                  <a:gd name="f8" fmla="val 12"/>
                  <a:gd name="f9" fmla="val 6"/>
                  <a:gd name="f10" fmla="val 14"/>
                  <a:gd name="f11" fmla="val 8"/>
                  <a:gd name="f12" fmla="val 15"/>
                  <a:gd name="f13" fmla="val 9"/>
                  <a:gd name="f14" fmla="val 19"/>
                  <a:gd name="f15" fmla="val 7"/>
                  <a:gd name="f16" fmla="val 16"/>
                  <a:gd name="f17" fmla="val 3"/>
                  <a:gd name="f18" fmla="val 4"/>
                  <a:gd name="f19" fmla="val 18"/>
                  <a:gd name="f20" fmla="val 10"/>
                  <a:gd name="f21" fmla="val 17"/>
                  <a:gd name="f22" fmla="val 13"/>
                  <a:gd name="f23" fmla="val 22"/>
                  <a:gd name="f24" fmla="val 24"/>
                  <a:gd name="f25" fmla="val 21"/>
                  <a:gd name="f26" fmla="val 23"/>
                  <a:gd name="f27" fmla="val 25"/>
                  <a:gd name="f28" fmla="val 5"/>
                  <a:gd name="f29" fmla="val 2"/>
                  <a:gd name="f30" fmla="val 1"/>
                  <a:gd name="f31" fmla="val 11"/>
                  <a:gd name="f32" fmla="+- 0 0 -90"/>
                  <a:gd name="f33" fmla="*/ f3 1 20"/>
                  <a:gd name="f34" fmla="*/ f4 1 27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0"/>
                  <a:gd name="f43" fmla="*/ f39 1 27"/>
                  <a:gd name="f44" fmla="*/ 12 f40 1"/>
                  <a:gd name="f45" fmla="*/ 6 f39 1"/>
                  <a:gd name="f46" fmla="*/ 15 f40 1"/>
                  <a:gd name="f47" fmla="*/ 9 f39 1"/>
                  <a:gd name="f48" fmla="*/ 19 f40 1"/>
                  <a:gd name="f49" fmla="*/ 0 f39 1"/>
                  <a:gd name="f50" fmla="*/ 18 f40 1"/>
                  <a:gd name="f51" fmla="*/ 10 f39 1"/>
                  <a:gd name="f52" fmla="*/ 18 f39 1"/>
                  <a:gd name="f53" fmla="*/ 24 f39 1"/>
                  <a:gd name="f54" fmla="*/ 10 f40 1"/>
                  <a:gd name="f55" fmla="*/ 21 f39 1"/>
                  <a:gd name="f56" fmla="*/ 9 f40 1"/>
                  <a:gd name="f57" fmla="*/ 27 f39 1"/>
                  <a:gd name="f58" fmla="*/ 8 f40 1"/>
                  <a:gd name="f59" fmla="*/ 14 f39 1"/>
                  <a:gd name="f60" fmla="*/ 6 f40 1"/>
                  <a:gd name="f61" fmla="*/ 5 f40 1"/>
                  <a:gd name="f62" fmla="*/ 22 f39 1"/>
                  <a:gd name="f63" fmla="*/ 3 f40 1"/>
                  <a:gd name="f64" fmla="*/ 1 f40 1"/>
                  <a:gd name="f65" fmla="*/ 8 f39 1"/>
                  <a:gd name="f66" fmla="*/ 13 f39 1"/>
                  <a:gd name="f67" fmla="+- f41 0 f1"/>
                  <a:gd name="f68" fmla="*/ f44 1 20"/>
                  <a:gd name="f69" fmla="*/ f45 1 27"/>
                  <a:gd name="f70" fmla="*/ f46 1 20"/>
                  <a:gd name="f71" fmla="*/ f47 1 27"/>
                  <a:gd name="f72" fmla="*/ f48 1 20"/>
                  <a:gd name="f73" fmla="*/ f49 1 27"/>
                  <a:gd name="f74" fmla="*/ f50 1 20"/>
                  <a:gd name="f75" fmla="*/ f51 1 27"/>
                  <a:gd name="f76" fmla="*/ f52 1 27"/>
                  <a:gd name="f77" fmla="*/ f53 1 27"/>
                  <a:gd name="f78" fmla="*/ f54 1 20"/>
                  <a:gd name="f79" fmla="*/ f55 1 27"/>
                  <a:gd name="f80" fmla="*/ f56 1 20"/>
                  <a:gd name="f81" fmla="*/ f57 1 27"/>
                  <a:gd name="f82" fmla="*/ f58 1 20"/>
                  <a:gd name="f83" fmla="*/ f59 1 27"/>
                  <a:gd name="f84" fmla="*/ f60 1 20"/>
                  <a:gd name="f85" fmla="*/ f61 1 20"/>
                  <a:gd name="f86" fmla="*/ f62 1 27"/>
                  <a:gd name="f87" fmla="*/ f63 1 20"/>
                  <a:gd name="f88" fmla="*/ f64 1 20"/>
                  <a:gd name="f89" fmla="*/ f65 1 27"/>
                  <a:gd name="f90" fmla="*/ f66 1 27"/>
                  <a:gd name="f91" fmla="*/ 0 1 f42"/>
                  <a:gd name="f92" fmla="*/ f36 1 f42"/>
                  <a:gd name="f93" fmla="*/ 0 1 f43"/>
                  <a:gd name="f94" fmla="*/ f37 1 f43"/>
                  <a:gd name="f95" fmla="*/ f68 1 f42"/>
                  <a:gd name="f96" fmla="*/ f69 1 f43"/>
                  <a:gd name="f97" fmla="*/ f70 1 f42"/>
                  <a:gd name="f98" fmla="*/ f71 1 f43"/>
                  <a:gd name="f99" fmla="*/ f72 1 f42"/>
                  <a:gd name="f100" fmla="*/ f73 1 f43"/>
                  <a:gd name="f101" fmla="*/ f74 1 f42"/>
                  <a:gd name="f102" fmla="*/ f75 1 f43"/>
                  <a:gd name="f103" fmla="*/ f76 1 f43"/>
                  <a:gd name="f104" fmla="*/ f77 1 f43"/>
                  <a:gd name="f105" fmla="*/ f78 1 f42"/>
                  <a:gd name="f106" fmla="*/ f79 1 f43"/>
                  <a:gd name="f107" fmla="*/ f80 1 f42"/>
                  <a:gd name="f108" fmla="*/ f81 1 f43"/>
                  <a:gd name="f109" fmla="*/ f82 1 f42"/>
                  <a:gd name="f110" fmla="*/ f83 1 f43"/>
                  <a:gd name="f111" fmla="*/ f84 1 f42"/>
                  <a:gd name="f112" fmla="*/ f85 1 f42"/>
                  <a:gd name="f113" fmla="*/ f86 1 f43"/>
                  <a:gd name="f114" fmla="*/ f87 1 f42"/>
                  <a:gd name="f115" fmla="*/ f88 1 f42"/>
                  <a:gd name="f116" fmla="*/ f89 1 f43"/>
                  <a:gd name="f117" fmla="*/ f90 1 f43"/>
                  <a:gd name="f118" fmla="*/ f91 f33 1"/>
                  <a:gd name="f119" fmla="*/ f92 f33 1"/>
                  <a:gd name="f120" fmla="*/ f94 f34 1"/>
                  <a:gd name="f121" fmla="*/ f93 f34 1"/>
                  <a:gd name="f122" fmla="*/ f95 f33 1"/>
                  <a:gd name="f123" fmla="*/ f96 f34 1"/>
                  <a:gd name="f124" fmla="*/ f97 f33 1"/>
                  <a:gd name="f125" fmla="*/ f98 f34 1"/>
                  <a:gd name="f126" fmla="*/ f99 f33 1"/>
                  <a:gd name="f127" fmla="*/ f100 f34 1"/>
                  <a:gd name="f128" fmla="*/ f101 f33 1"/>
                  <a:gd name="f129" fmla="*/ f102 f34 1"/>
                  <a:gd name="f130" fmla="*/ f103 f34 1"/>
                  <a:gd name="f131" fmla="*/ f104 f34 1"/>
                  <a:gd name="f132" fmla="*/ f105 f33 1"/>
                  <a:gd name="f133" fmla="*/ f106 f34 1"/>
                  <a:gd name="f134" fmla="*/ f107 f33 1"/>
                  <a:gd name="f135" fmla="*/ f108 f34 1"/>
                  <a:gd name="f136" fmla="*/ f109 f33 1"/>
                  <a:gd name="f137" fmla="*/ f110 f34 1"/>
                  <a:gd name="f138" fmla="*/ f111 f33 1"/>
                  <a:gd name="f139" fmla="*/ f112 f33 1"/>
                  <a:gd name="f140" fmla="*/ f113 f34 1"/>
                  <a:gd name="f141" fmla="*/ f114 f33 1"/>
                  <a:gd name="f142" fmla="*/ f115 f33 1"/>
                  <a:gd name="f143" fmla="*/ f116 f34 1"/>
                  <a:gd name="f144" fmla="*/ f11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22" y="f123"/>
                  </a:cxn>
                  <a:cxn ang="f67">
                    <a:pos x="f124" y="f125"/>
                  </a:cxn>
                  <a:cxn ang="f67">
                    <a:pos x="f126" y="f127"/>
                  </a:cxn>
                  <a:cxn ang="f67">
                    <a:pos x="f128" y="f129"/>
                  </a:cxn>
                  <a:cxn ang="f67">
                    <a:pos x="f124" y="f130"/>
                  </a:cxn>
                  <a:cxn ang="f67">
                    <a:pos x="f122" y="f131"/>
                  </a:cxn>
                  <a:cxn ang="f67">
                    <a:pos x="f132" y="f133"/>
                  </a:cxn>
                  <a:cxn ang="f67">
                    <a:pos x="f134" y="f135"/>
                  </a:cxn>
                  <a:cxn ang="f67">
                    <a:pos x="f136" y="f137"/>
                  </a:cxn>
                  <a:cxn ang="f67">
                    <a:pos x="f138" y="f130"/>
                  </a:cxn>
                  <a:cxn ang="f67">
                    <a:pos x="f139" y="f140"/>
                  </a:cxn>
                  <a:cxn ang="f67">
                    <a:pos x="f141" y="f130"/>
                  </a:cxn>
                  <a:cxn ang="f67">
                    <a:pos x="f142" y="f133"/>
                  </a:cxn>
                  <a:cxn ang="f67">
                    <a:pos x="f142" y="f143"/>
                  </a:cxn>
                  <a:cxn ang="f67">
                    <a:pos x="f139" y="f143"/>
                  </a:cxn>
                  <a:cxn ang="f67">
                    <a:pos x="f138" y="f144"/>
                  </a:cxn>
                  <a:cxn ang="f67">
                    <a:pos x="f138" y="f144"/>
                  </a:cxn>
                  <a:cxn ang="f67">
                    <a:pos x="f122" y="f123"/>
                  </a:cxn>
                </a:cxnLst>
                <a:rect l="f118" t="f121" r="f119" b="f120"/>
                <a:pathLst>
                  <a:path w="20" h="27">
                    <a:moveTo>
                      <a:pt x="f8" y="f9"/>
                    </a:moveTo>
                    <a:cubicBezTo>
                      <a:pt x="f10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4" y="f5"/>
                    </a:cubicBezTo>
                    <a:cubicBezTo>
                      <a:pt x="f6" y="f18"/>
                      <a:pt x="f19" y="f15"/>
                      <a:pt x="f19" y="f20"/>
                    </a:cubicBezTo>
                    <a:cubicBezTo>
                      <a:pt x="f6" y="f10"/>
                      <a:pt x="f21" y="f16"/>
                      <a:pt x="f12" y="f19"/>
                    </a:cubicBezTo>
                    <a:cubicBezTo>
                      <a:pt x="f22" y="f6"/>
                      <a:pt x="f22" y="f23"/>
                      <a:pt x="f8" y="f24"/>
                    </a:cubicBezTo>
                    <a:cubicBezTo>
                      <a:pt x="f20" y="f24"/>
                      <a:pt x="f8" y="f23"/>
                      <a:pt x="f20" y="f25"/>
                    </a:cubicBezTo>
                    <a:cubicBezTo>
                      <a:pt x="f20" y="f26"/>
                      <a:pt x="f13" y="f27"/>
                      <a:pt x="f13" y="f7"/>
                    </a:cubicBezTo>
                    <a:cubicBezTo>
                      <a:pt x="f28" y="f26"/>
                      <a:pt x="f13" y="f19"/>
                      <a:pt x="f11" y="f10"/>
                    </a:cubicBezTo>
                    <a:cubicBezTo>
                      <a:pt x="f9" y="f12"/>
                      <a:pt x="f9" y="f21"/>
                      <a:pt x="f9" y="f19"/>
                    </a:cubicBezTo>
                    <a:cubicBezTo>
                      <a:pt x="f9" y="f6"/>
                      <a:pt x="f15" y="f23"/>
                      <a:pt x="f28" y="f23"/>
                    </a:cubicBezTo>
                    <a:cubicBezTo>
                      <a:pt x="f17" y="f23"/>
                      <a:pt x="f18" y="f14"/>
                      <a:pt x="f17" y="f19"/>
                    </a:cubicBezTo>
                    <a:cubicBezTo>
                      <a:pt x="f29" y="f14"/>
                      <a:pt x="f17" y="f25"/>
                      <a:pt x="f30" y="f25"/>
                    </a:cubicBezTo>
                    <a:cubicBezTo>
                      <a:pt x="f30" y="f21"/>
                      <a:pt x="f5" y="f8"/>
                      <a:pt x="f30" y="f11"/>
                    </a:cubicBezTo>
                    <a:cubicBezTo>
                      <a:pt x="f29" y="f20"/>
                      <a:pt x="f17" y="f22"/>
                      <a:pt x="f28" y="f11"/>
                    </a:cubicBezTo>
                    <a:cubicBezTo>
                      <a:pt x="f28" y="f20"/>
                      <a:pt x="f28" y="f8"/>
                      <a:pt x="f9" y="f22"/>
                    </a:cubicBezTo>
                    <a:cubicBezTo>
                      <a:pt x="f9" y="f22"/>
                      <a:pt x="f9" y="f22"/>
                      <a:pt x="f9" y="f22"/>
                    </a:cubicBezTo>
                    <a:cubicBezTo>
                      <a:pt x="f31" y="f10"/>
                      <a:pt x="f20" y="f13"/>
                      <a:pt x="f8" y="f9"/>
                    </a:cubicBezTo>
                    <a:close/>
                  </a:path>
                </a:pathLst>
              </a:custGeom>
              <a:solidFill>
                <a:srgbClr val="802C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4" name="Freeform 215">
                <a:extLst>
                  <a:ext uri="{FF2B5EF4-FFF2-40B4-BE49-F238E27FC236}">
                    <a16:creationId xmlns:a16="http://schemas.microsoft.com/office/drawing/2014/main" id="{D9C8825A-E63A-14C6-6B40-F14D7B801012}"/>
                  </a:ext>
                </a:extLst>
              </p:cNvPr>
              <p:cNvSpPr/>
              <p:nvPr/>
            </p:nvSpPr>
            <p:spPr>
              <a:xfrm>
                <a:off x="4927601" y="2212976"/>
                <a:ext cx="112708" cy="1444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38"/>
                  <a:gd name="f8" fmla="val 21"/>
                  <a:gd name="f9" fmla="val 18"/>
                  <a:gd name="f10" fmla="val 24"/>
                  <a:gd name="f11" fmla="val 28"/>
                  <a:gd name="f12" fmla="val 29"/>
                  <a:gd name="f13" fmla="val 27"/>
                  <a:gd name="f14" fmla="val 26"/>
                  <a:gd name="f15" fmla="val 23"/>
                  <a:gd name="f16" fmla="val 22"/>
                  <a:gd name="f17" fmla="val 20"/>
                  <a:gd name="f18" fmla="val 32"/>
                  <a:gd name="f19" fmla="val 33"/>
                  <a:gd name="f20" fmla="val 25"/>
                  <a:gd name="f21" fmla="val 34"/>
                  <a:gd name="f22" fmla="val 35"/>
                  <a:gd name="f23" fmla="val 36"/>
                  <a:gd name="f24" fmla="val 37"/>
                  <a:gd name="f25" fmla="val 19"/>
                  <a:gd name="f26" fmla="val 15"/>
                  <a:gd name="f27" fmla="val 12"/>
                  <a:gd name="f28" fmla="val 13"/>
                  <a:gd name="f29" fmla="val 16"/>
                  <a:gd name="f30" fmla="val 10"/>
                  <a:gd name="f31" fmla="val 6"/>
                  <a:gd name="f32" fmla="val 9"/>
                  <a:gd name="f33" fmla="val 3"/>
                  <a:gd name="f34" fmla="val 2"/>
                  <a:gd name="f35" fmla="val 4"/>
                  <a:gd name="f36" fmla="val 1"/>
                  <a:gd name="f37" fmla="val 5"/>
                  <a:gd name="f38" fmla="val 7"/>
                  <a:gd name="f39" fmla="val 11"/>
                  <a:gd name="f40" fmla="val 14"/>
                  <a:gd name="f41" fmla="+- 0 0 -90"/>
                  <a:gd name="f42" fmla="*/ f3 1 30"/>
                  <a:gd name="f43" fmla="*/ f4 1 38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30"/>
                  <a:gd name="f52" fmla="*/ f48 1 38"/>
                  <a:gd name="f53" fmla="*/ 21 f49 1"/>
                  <a:gd name="f54" fmla="*/ 18 f48 1"/>
                  <a:gd name="f55" fmla="*/ 30 f49 1"/>
                  <a:gd name="f56" fmla="*/ 29 f48 1"/>
                  <a:gd name="f57" fmla="*/ 27 f49 1"/>
                  <a:gd name="f58" fmla="*/ 28 f48 1"/>
                  <a:gd name="f59" fmla="*/ 22 f49 1"/>
                  <a:gd name="f60" fmla="*/ 27 f48 1"/>
                  <a:gd name="f61" fmla="*/ 23 f49 1"/>
                  <a:gd name="f62" fmla="*/ 32 f48 1"/>
                  <a:gd name="f63" fmla="*/ 25 f49 1"/>
                  <a:gd name="f64" fmla="*/ 34 f48 1"/>
                  <a:gd name="f65" fmla="*/ 37 f48 1"/>
                  <a:gd name="f66" fmla="*/ 24 f49 1"/>
                  <a:gd name="f67" fmla="*/ 36 f48 1"/>
                  <a:gd name="f68" fmla="*/ 12 f49 1"/>
                  <a:gd name="f69" fmla="*/ 22 f48 1"/>
                  <a:gd name="f70" fmla="*/ 13 f49 1"/>
                  <a:gd name="f71" fmla="*/ 16 f48 1"/>
                  <a:gd name="f72" fmla="*/ 3 f49 1"/>
                  <a:gd name="f73" fmla="*/ 6 f48 1"/>
                  <a:gd name="f74" fmla="*/ 0 f49 1"/>
                  <a:gd name="f75" fmla="*/ 1 f48 1"/>
                  <a:gd name="f76" fmla="*/ 1 f49 1"/>
                  <a:gd name="f77" fmla="*/ 0 f48 1"/>
                  <a:gd name="f78" fmla="*/ 7 f49 1"/>
                  <a:gd name="f79" fmla="*/ 4 f48 1"/>
                  <a:gd name="f80" fmla="+- f50 0 f1"/>
                  <a:gd name="f81" fmla="*/ f53 1 30"/>
                  <a:gd name="f82" fmla="*/ f54 1 38"/>
                  <a:gd name="f83" fmla="*/ f55 1 30"/>
                  <a:gd name="f84" fmla="*/ f56 1 38"/>
                  <a:gd name="f85" fmla="*/ f57 1 30"/>
                  <a:gd name="f86" fmla="*/ f58 1 38"/>
                  <a:gd name="f87" fmla="*/ f59 1 30"/>
                  <a:gd name="f88" fmla="*/ f60 1 38"/>
                  <a:gd name="f89" fmla="*/ f61 1 30"/>
                  <a:gd name="f90" fmla="*/ f62 1 38"/>
                  <a:gd name="f91" fmla="*/ f63 1 30"/>
                  <a:gd name="f92" fmla="*/ f64 1 38"/>
                  <a:gd name="f93" fmla="*/ f65 1 38"/>
                  <a:gd name="f94" fmla="*/ f66 1 30"/>
                  <a:gd name="f95" fmla="*/ f67 1 38"/>
                  <a:gd name="f96" fmla="*/ f68 1 30"/>
                  <a:gd name="f97" fmla="*/ f69 1 38"/>
                  <a:gd name="f98" fmla="*/ f70 1 30"/>
                  <a:gd name="f99" fmla="*/ f71 1 38"/>
                  <a:gd name="f100" fmla="*/ f72 1 30"/>
                  <a:gd name="f101" fmla="*/ f73 1 38"/>
                  <a:gd name="f102" fmla="*/ f74 1 30"/>
                  <a:gd name="f103" fmla="*/ f75 1 38"/>
                  <a:gd name="f104" fmla="*/ f76 1 30"/>
                  <a:gd name="f105" fmla="*/ f77 1 38"/>
                  <a:gd name="f106" fmla="*/ f78 1 30"/>
                  <a:gd name="f107" fmla="*/ f79 1 38"/>
                  <a:gd name="f108" fmla="*/ 0 1 f51"/>
                  <a:gd name="f109" fmla="*/ f45 1 f51"/>
                  <a:gd name="f110" fmla="*/ 0 1 f52"/>
                  <a:gd name="f111" fmla="*/ f46 1 f52"/>
                  <a:gd name="f112" fmla="*/ f81 1 f51"/>
                  <a:gd name="f113" fmla="*/ f82 1 f52"/>
                  <a:gd name="f114" fmla="*/ f83 1 f51"/>
                  <a:gd name="f115" fmla="*/ f84 1 f52"/>
                  <a:gd name="f116" fmla="*/ f85 1 f51"/>
                  <a:gd name="f117" fmla="*/ f86 1 f52"/>
                  <a:gd name="f118" fmla="*/ f87 1 f51"/>
                  <a:gd name="f119" fmla="*/ f88 1 f52"/>
                  <a:gd name="f120" fmla="*/ f89 1 f51"/>
                  <a:gd name="f121" fmla="*/ f90 1 f52"/>
                  <a:gd name="f122" fmla="*/ f91 1 f51"/>
                  <a:gd name="f123" fmla="*/ f92 1 f52"/>
                  <a:gd name="f124" fmla="*/ f93 1 f52"/>
                  <a:gd name="f125" fmla="*/ f94 1 f51"/>
                  <a:gd name="f126" fmla="*/ f95 1 f52"/>
                  <a:gd name="f127" fmla="*/ f96 1 f51"/>
                  <a:gd name="f128" fmla="*/ f97 1 f52"/>
                  <a:gd name="f129" fmla="*/ f98 1 f51"/>
                  <a:gd name="f130" fmla="*/ f99 1 f52"/>
                  <a:gd name="f131" fmla="*/ f100 1 f51"/>
                  <a:gd name="f132" fmla="*/ f101 1 f52"/>
                  <a:gd name="f133" fmla="*/ f102 1 f51"/>
                  <a:gd name="f134" fmla="*/ f103 1 f52"/>
                  <a:gd name="f135" fmla="*/ f104 1 f51"/>
                  <a:gd name="f136" fmla="*/ f105 1 f52"/>
                  <a:gd name="f137" fmla="*/ f106 1 f51"/>
                  <a:gd name="f138" fmla="*/ f107 1 f52"/>
                  <a:gd name="f139" fmla="*/ f108 f42 1"/>
                  <a:gd name="f140" fmla="*/ f109 f42 1"/>
                  <a:gd name="f141" fmla="*/ f111 f43 1"/>
                  <a:gd name="f142" fmla="*/ f110 f43 1"/>
                  <a:gd name="f143" fmla="*/ f112 f42 1"/>
                  <a:gd name="f144" fmla="*/ f113 f43 1"/>
                  <a:gd name="f145" fmla="*/ f114 f42 1"/>
                  <a:gd name="f146" fmla="*/ f115 f43 1"/>
                  <a:gd name="f147" fmla="*/ f116 f42 1"/>
                  <a:gd name="f148" fmla="*/ f117 f43 1"/>
                  <a:gd name="f149" fmla="*/ f118 f42 1"/>
                  <a:gd name="f150" fmla="*/ f119 f43 1"/>
                  <a:gd name="f151" fmla="*/ f120 f42 1"/>
                  <a:gd name="f152" fmla="*/ f121 f43 1"/>
                  <a:gd name="f153" fmla="*/ f122 f42 1"/>
                  <a:gd name="f154" fmla="*/ f123 f43 1"/>
                  <a:gd name="f155" fmla="*/ f124 f43 1"/>
                  <a:gd name="f156" fmla="*/ f125 f42 1"/>
                  <a:gd name="f157" fmla="*/ f126 f43 1"/>
                  <a:gd name="f158" fmla="*/ f127 f42 1"/>
                  <a:gd name="f159" fmla="*/ f128 f43 1"/>
                  <a:gd name="f160" fmla="*/ f129 f42 1"/>
                  <a:gd name="f161" fmla="*/ f130 f43 1"/>
                  <a:gd name="f162" fmla="*/ f131 f42 1"/>
                  <a:gd name="f163" fmla="*/ f132 f43 1"/>
                  <a:gd name="f164" fmla="*/ f133 f42 1"/>
                  <a:gd name="f165" fmla="*/ f134 f43 1"/>
                  <a:gd name="f166" fmla="*/ f135 f42 1"/>
                  <a:gd name="f167" fmla="*/ f136 f43 1"/>
                  <a:gd name="f168" fmla="*/ f137 f42 1"/>
                  <a:gd name="f169" fmla="*/ f138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43" y="f144"/>
                  </a:cxn>
                  <a:cxn ang="f80">
                    <a:pos x="f145" y="f146"/>
                  </a:cxn>
                  <a:cxn ang="f80">
                    <a:pos x="f147" y="f148"/>
                  </a:cxn>
                  <a:cxn ang="f80">
                    <a:pos x="f149" y="f150"/>
                  </a:cxn>
                  <a:cxn ang="f80">
                    <a:pos x="f151" y="f152"/>
                  </a:cxn>
                  <a:cxn ang="f80">
                    <a:pos x="f153" y="f154"/>
                  </a:cxn>
                  <a:cxn ang="f80">
                    <a:pos x="f153" y="f155"/>
                  </a:cxn>
                  <a:cxn ang="f80">
                    <a:pos x="f156" y="f157"/>
                  </a:cxn>
                  <a:cxn ang="f80">
                    <a:pos x="f158" y="f159"/>
                  </a:cxn>
                  <a:cxn ang="f80">
                    <a:pos x="f160" y="f161"/>
                  </a:cxn>
                  <a:cxn ang="f80">
                    <a:pos x="f162" y="f163"/>
                  </a:cxn>
                  <a:cxn ang="f80">
                    <a:pos x="f164" y="f165"/>
                  </a:cxn>
                  <a:cxn ang="f80">
                    <a:pos x="f166" y="f167"/>
                  </a:cxn>
                  <a:cxn ang="f80">
                    <a:pos x="f168" y="f169"/>
                  </a:cxn>
                  <a:cxn ang="f80">
                    <a:pos x="f143" y="f144"/>
                  </a:cxn>
                </a:cxnLst>
                <a:rect l="f139" t="f142" r="f140" b="f141"/>
                <a:pathLst>
                  <a:path w="30" h="38">
                    <a:moveTo>
                      <a:pt x="f8" y="f9"/>
                    </a:moveTo>
                    <a:cubicBezTo>
                      <a:pt x="f10" y="f8"/>
                      <a:pt x="f11" y="f10"/>
                      <a:pt x="f6" y="f12"/>
                    </a:cubicBezTo>
                    <a:cubicBezTo>
                      <a:pt x="f11" y="f12"/>
                      <a:pt x="f11" y="f11"/>
                      <a:pt x="f13" y="f11"/>
                    </a:cubicBezTo>
                    <a:cubicBezTo>
                      <a:pt x="f14" y="f14"/>
                      <a:pt x="f15" y="f14"/>
                      <a:pt x="f16" y="f13"/>
                    </a:cubicBezTo>
                    <a:cubicBezTo>
                      <a:pt x="f17" y="f11"/>
                      <a:pt x="f16" y="f6"/>
                      <a:pt x="f15" y="f18"/>
                    </a:cubicBezTo>
                    <a:cubicBezTo>
                      <a:pt x="f10" y="f19"/>
                      <a:pt x="f10" y="f19"/>
                      <a:pt x="f20" y="f21"/>
                    </a:cubicBezTo>
                    <a:cubicBezTo>
                      <a:pt x="f20" y="f22"/>
                      <a:pt x="f14" y="f23"/>
                      <a:pt x="f20" y="f24"/>
                    </a:cubicBezTo>
                    <a:cubicBezTo>
                      <a:pt x="f20" y="f7"/>
                      <a:pt x="f10" y="f24"/>
                      <a:pt x="f10" y="f23"/>
                    </a:cubicBezTo>
                    <a:cubicBezTo>
                      <a:pt x="f25" y="f18"/>
                      <a:pt x="f26" y="f11"/>
                      <a:pt x="f27" y="f16"/>
                    </a:cubicBezTo>
                    <a:cubicBezTo>
                      <a:pt x="f26" y="f17"/>
                      <a:pt x="f26" y="f25"/>
                      <a:pt x="f28" y="f29"/>
                    </a:cubicBezTo>
                    <a:cubicBezTo>
                      <a:pt x="f30" y="f28"/>
                      <a:pt x="f31" y="f32"/>
                      <a:pt x="f33" y="f31"/>
                    </a:cubicBezTo>
                    <a:cubicBezTo>
                      <a:pt x="f34" y="f35"/>
                      <a:pt x="f5" y="f33"/>
                      <a:pt x="f5" y="f36"/>
                    </a:cubicBezTo>
                    <a:cubicBezTo>
                      <a:pt x="f5" y="f5"/>
                      <a:pt x="f5" y="f5"/>
                      <a:pt x="f36" y="f5"/>
                    </a:cubicBezTo>
                    <a:cubicBezTo>
                      <a:pt x="f35" y="f5"/>
                      <a:pt x="f37" y="f34"/>
                      <a:pt x="f38" y="f35"/>
                    </a:cubicBezTo>
                    <a:cubicBezTo>
                      <a:pt x="f39" y="f32"/>
                      <a:pt x="f26" y="f40"/>
                      <a:pt x="f8" y="f9"/>
                    </a:cubicBezTo>
                    <a:close/>
                  </a:path>
                </a:pathLst>
              </a:custGeom>
              <a:solidFill>
                <a:srgbClr val="2939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5" name="Freeform 216">
                <a:extLst>
                  <a:ext uri="{FF2B5EF4-FFF2-40B4-BE49-F238E27FC236}">
                    <a16:creationId xmlns:a16="http://schemas.microsoft.com/office/drawing/2014/main" id="{90069773-9542-8164-6705-A554F98ECAAB}"/>
                  </a:ext>
                </a:extLst>
              </p:cNvPr>
              <p:cNvSpPr/>
              <p:nvPr/>
            </p:nvSpPr>
            <p:spPr>
              <a:xfrm>
                <a:off x="5605464" y="2357442"/>
                <a:ext cx="55558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1"/>
                  <a:gd name="f8" fmla="val 4"/>
                  <a:gd name="f9" fmla="val 3"/>
                  <a:gd name="f10" fmla="val 7"/>
                  <a:gd name="f11" fmla="val 10"/>
                  <a:gd name="f12" fmla="val 1"/>
                  <a:gd name="f13" fmla="val 13"/>
                  <a:gd name="f14" fmla="val 2"/>
                  <a:gd name="f15" fmla="val 14"/>
                  <a:gd name="f16" fmla="val 5"/>
                  <a:gd name="f17" fmla="val 8"/>
                  <a:gd name="f18" fmla="val 12"/>
                  <a:gd name="f19" fmla="val 9"/>
                  <a:gd name="f20" fmla="val 11"/>
                  <a:gd name="f21" fmla="val 16"/>
                  <a:gd name="f22" fmla="val 17"/>
                  <a:gd name="f23" fmla="val 6"/>
                  <a:gd name="f24" fmla="val 23"/>
                  <a:gd name="f25" fmla="val 21"/>
                  <a:gd name="f26" fmla="val 18"/>
                  <a:gd name="f27" fmla="val 20"/>
                  <a:gd name="f28" fmla="val 26"/>
                  <a:gd name="f29" fmla="val 24"/>
                  <a:gd name="f30" fmla="+- 0 0 -90"/>
                  <a:gd name="f31" fmla="*/ f3 1 15"/>
                  <a:gd name="f32" fmla="*/ f4 1 31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5"/>
                  <a:gd name="f41" fmla="*/ f37 1 31"/>
                  <a:gd name="f42" fmla="*/ 4 f38 1"/>
                  <a:gd name="f43" fmla="*/ 3 f37 1"/>
                  <a:gd name="f44" fmla="*/ 13 f38 1"/>
                  <a:gd name="f45" fmla="*/ 2 f37 1"/>
                  <a:gd name="f46" fmla="*/ 14 f38 1"/>
                  <a:gd name="f47" fmla="*/ 12 f37 1"/>
                  <a:gd name="f48" fmla="*/ 12 f38 1"/>
                  <a:gd name="f49" fmla="*/ 5 f37 1"/>
                  <a:gd name="f50" fmla="*/ 16 f37 1"/>
                  <a:gd name="f51" fmla="*/ 8 f38 1"/>
                  <a:gd name="f52" fmla="*/ 6 f38 1"/>
                  <a:gd name="f53" fmla="*/ 23 f37 1"/>
                  <a:gd name="f54" fmla="*/ 15 f37 1"/>
                  <a:gd name="f55" fmla="*/ 3 f38 1"/>
                  <a:gd name="f56" fmla="*/ 31 f37 1"/>
                  <a:gd name="f57" fmla="*/ 0 f38 1"/>
                  <a:gd name="f58" fmla="*/ 10 f37 1"/>
                  <a:gd name="f59" fmla="*/ 2 f38 1"/>
                  <a:gd name="f60" fmla="+- f39 0 f1"/>
                  <a:gd name="f61" fmla="*/ f42 1 15"/>
                  <a:gd name="f62" fmla="*/ f43 1 31"/>
                  <a:gd name="f63" fmla="*/ f44 1 15"/>
                  <a:gd name="f64" fmla="*/ f45 1 31"/>
                  <a:gd name="f65" fmla="*/ f46 1 15"/>
                  <a:gd name="f66" fmla="*/ f47 1 31"/>
                  <a:gd name="f67" fmla="*/ f48 1 15"/>
                  <a:gd name="f68" fmla="*/ f49 1 31"/>
                  <a:gd name="f69" fmla="*/ f50 1 31"/>
                  <a:gd name="f70" fmla="*/ f51 1 15"/>
                  <a:gd name="f71" fmla="*/ f52 1 15"/>
                  <a:gd name="f72" fmla="*/ f53 1 31"/>
                  <a:gd name="f73" fmla="*/ f54 1 31"/>
                  <a:gd name="f74" fmla="*/ f55 1 15"/>
                  <a:gd name="f75" fmla="*/ f56 1 31"/>
                  <a:gd name="f76" fmla="*/ f57 1 15"/>
                  <a:gd name="f77" fmla="*/ f58 1 31"/>
                  <a:gd name="f78" fmla="*/ f59 1 15"/>
                  <a:gd name="f79" fmla="*/ 0 1 f40"/>
                  <a:gd name="f80" fmla="*/ f34 1 f40"/>
                  <a:gd name="f81" fmla="*/ 0 1 f41"/>
                  <a:gd name="f82" fmla="*/ f35 1 f41"/>
                  <a:gd name="f83" fmla="*/ f61 1 f40"/>
                  <a:gd name="f84" fmla="*/ f62 1 f41"/>
                  <a:gd name="f85" fmla="*/ f63 1 f40"/>
                  <a:gd name="f86" fmla="*/ f64 1 f41"/>
                  <a:gd name="f87" fmla="*/ f65 1 f40"/>
                  <a:gd name="f88" fmla="*/ f66 1 f41"/>
                  <a:gd name="f89" fmla="*/ f67 1 f40"/>
                  <a:gd name="f90" fmla="*/ f68 1 f41"/>
                  <a:gd name="f91" fmla="*/ f69 1 f41"/>
                  <a:gd name="f92" fmla="*/ f70 1 f40"/>
                  <a:gd name="f93" fmla="*/ f71 1 f40"/>
                  <a:gd name="f94" fmla="*/ f72 1 f41"/>
                  <a:gd name="f95" fmla="*/ f73 1 f41"/>
                  <a:gd name="f96" fmla="*/ f74 1 f40"/>
                  <a:gd name="f97" fmla="*/ f75 1 f41"/>
                  <a:gd name="f98" fmla="*/ f76 1 f40"/>
                  <a:gd name="f99" fmla="*/ f77 1 f41"/>
                  <a:gd name="f100" fmla="*/ f78 1 f40"/>
                  <a:gd name="f101" fmla="*/ f79 f31 1"/>
                  <a:gd name="f102" fmla="*/ f80 f31 1"/>
                  <a:gd name="f103" fmla="*/ f82 f32 1"/>
                  <a:gd name="f104" fmla="*/ f81 f32 1"/>
                  <a:gd name="f105" fmla="*/ f83 f31 1"/>
                  <a:gd name="f106" fmla="*/ f84 f32 1"/>
                  <a:gd name="f107" fmla="*/ f85 f31 1"/>
                  <a:gd name="f108" fmla="*/ f86 f32 1"/>
                  <a:gd name="f109" fmla="*/ f87 f31 1"/>
                  <a:gd name="f110" fmla="*/ f88 f32 1"/>
                  <a:gd name="f111" fmla="*/ f89 f31 1"/>
                  <a:gd name="f112" fmla="*/ f90 f32 1"/>
                  <a:gd name="f113" fmla="*/ f91 f32 1"/>
                  <a:gd name="f114" fmla="*/ f92 f31 1"/>
                  <a:gd name="f115" fmla="*/ f93 f31 1"/>
                  <a:gd name="f116" fmla="*/ f94 f32 1"/>
                  <a:gd name="f117" fmla="*/ f95 f32 1"/>
                  <a:gd name="f118" fmla="*/ f96 f31 1"/>
                  <a:gd name="f119" fmla="*/ f97 f32 1"/>
                  <a:gd name="f120" fmla="*/ f98 f31 1"/>
                  <a:gd name="f121" fmla="*/ f99 f32 1"/>
                  <a:gd name="f122" fmla="*/ f10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1" y="f113"/>
                  </a:cxn>
                  <a:cxn ang="f60">
                    <a:pos x="f114" y="f112"/>
                  </a:cxn>
                  <a:cxn ang="f60">
                    <a:pos x="f115" y="f116"/>
                  </a:cxn>
                  <a:cxn ang="f60">
                    <a:pos x="f105" y="f117"/>
                  </a:cxn>
                  <a:cxn ang="f60">
                    <a:pos x="f118" y="f119"/>
                  </a:cxn>
                  <a:cxn ang="f60">
                    <a:pos x="f120" y="f121"/>
                  </a:cxn>
                  <a:cxn ang="f60">
                    <a:pos x="f122" y="f110"/>
                  </a:cxn>
                  <a:cxn ang="f60">
                    <a:pos x="f105" y="f106"/>
                  </a:cxn>
                </a:cxnLst>
                <a:rect l="f101" t="f104" r="f102" b="f103"/>
                <a:pathLst>
                  <a:path w="15" h="31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15" y="f16"/>
                      <a:pt x="f6" y="f17"/>
                      <a:pt x="f15" y="f18"/>
                    </a:cubicBezTo>
                    <a:cubicBezTo>
                      <a:pt x="f13" y="f11"/>
                      <a:pt x="f13" y="f17"/>
                      <a:pt x="f18" y="f16"/>
                    </a:cubicBezTo>
                    <a:cubicBezTo>
                      <a:pt x="f18" y="f19"/>
                      <a:pt x="f20" y="f18"/>
                      <a:pt x="f18" y="f21"/>
                    </a:cubicBezTo>
                    <a:cubicBezTo>
                      <a:pt x="f11" y="f18"/>
                      <a:pt x="f11" y="f17"/>
                      <a:pt x="f17" y="f16"/>
                    </a:cubicBezTo>
                    <a:cubicBezTo>
                      <a:pt x="f11" y="f20"/>
                      <a:pt x="f17" y="f22"/>
                      <a:pt x="f23" y="f24"/>
                    </a:cubicBezTo>
                    <a:cubicBezTo>
                      <a:pt x="f16" y="f25"/>
                      <a:pt x="f23" y="f26"/>
                      <a:pt x="f8" y="f6"/>
                    </a:cubicBezTo>
                    <a:cubicBezTo>
                      <a:pt x="f9" y="f27"/>
                      <a:pt x="f16" y="f28"/>
                      <a:pt x="f9" y="f7"/>
                    </a:cubicBezTo>
                    <a:cubicBezTo>
                      <a:pt x="f9" y="f29"/>
                      <a:pt x="f14" y="f22"/>
                      <a:pt x="f5" y="f11"/>
                    </a:cubicBezTo>
                    <a:cubicBezTo>
                      <a:pt x="f12" y="f20"/>
                      <a:pt x="f14" y="f18"/>
                      <a:pt x="f14" y="f18"/>
                    </a:cubicBezTo>
                    <a:cubicBezTo>
                      <a:pt x="f23" y="f11"/>
                      <a:pt x="f9" y="f23"/>
                      <a:pt x="f8" y="f9"/>
                    </a:cubicBezTo>
                    <a:close/>
                  </a:path>
                </a:pathLst>
              </a:custGeom>
              <a:solidFill>
                <a:srgbClr val="953B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6" name="Freeform 217">
                <a:extLst>
                  <a:ext uri="{FF2B5EF4-FFF2-40B4-BE49-F238E27FC236}">
                    <a16:creationId xmlns:a16="http://schemas.microsoft.com/office/drawing/2014/main" id="{5797271E-615E-0C20-7491-F70B845A8296}"/>
                  </a:ext>
                </a:extLst>
              </p:cNvPr>
              <p:cNvSpPr/>
              <p:nvPr/>
            </p:nvSpPr>
            <p:spPr>
              <a:xfrm>
                <a:off x="5130798" y="2751136"/>
                <a:ext cx="21749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8"/>
                  <a:gd name="f7" fmla="val 14"/>
                  <a:gd name="f8" fmla="val 9"/>
                  <a:gd name="f9" fmla="val 54"/>
                  <a:gd name="f10" fmla="val 13"/>
                  <a:gd name="f11" fmla="val 49"/>
                  <a:gd name="f12" fmla="val 44"/>
                  <a:gd name="f13" fmla="val 36"/>
                  <a:gd name="f14" fmla="val 12"/>
                  <a:gd name="f15" fmla="val 27"/>
                  <a:gd name="f16" fmla="val 18"/>
                  <a:gd name="f17" fmla="val 11"/>
                  <a:gd name="f18" fmla="val 10"/>
                  <a:gd name="f19" fmla="val 5"/>
                  <a:gd name="f20" fmla="val 1"/>
                  <a:gd name="f21" fmla="val 3"/>
                  <a:gd name="f22" fmla="val 2"/>
                  <a:gd name="f23" fmla="val 6"/>
                  <a:gd name="f24" fmla="val 15"/>
                  <a:gd name="f25" fmla="val 7"/>
                  <a:gd name="f26" fmla="val 20"/>
                  <a:gd name="f27" fmla="val 8"/>
                  <a:gd name="f28" fmla="val 34"/>
                  <a:gd name="f29" fmla="val 41"/>
                  <a:gd name="f30" fmla="val 47"/>
                  <a:gd name="f31" fmla="val 51"/>
                  <a:gd name="f32" fmla="val 53"/>
                  <a:gd name="f33" fmla="val 56"/>
                  <a:gd name="f34" fmla="val 57"/>
                  <a:gd name="f35" fmla="+- 0 0 -90"/>
                  <a:gd name="f36" fmla="*/ f3 1 58"/>
                  <a:gd name="f37" fmla="*/ f4 1 14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58"/>
                  <a:gd name="f46" fmla="*/ f42 1 14"/>
                  <a:gd name="f47" fmla="*/ 58 f43 1"/>
                  <a:gd name="f48" fmla="*/ 9 f42 1"/>
                  <a:gd name="f49" fmla="*/ 44 f43 1"/>
                  <a:gd name="f50" fmla="*/ 13 f42 1"/>
                  <a:gd name="f51" fmla="*/ 18 f43 1"/>
                  <a:gd name="f52" fmla="*/ 11 f42 1"/>
                  <a:gd name="f53" fmla="*/ 1 f43 1"/>
                  <a:gd name="f54" fmla="*/ 3 f42 1"/>
                  <a:gd name="f55" fmla="*/ 0 f43 1"/>
                  <a:gd name="f56" fmla="*/ 1 f42 1"/>
                  <a:gd name="f57" fmla="*/ 6 f43 1"/>
                  <a:gd name="f58" fmla="*/ 20 f43 1"/>
                  <a:gd name="f59" fmla="*/ 7 f42 1"/>
                  <a:gd name="f60" fmla="*/ 41 f43 1"/>
                  <a:gd name="f61" fmla="*/ 51 f43 1"/>
                  <a:gd name="f62" fmla="*/ 56 f43 1"/>
                  <a:gd name="f63" fmla="*/ 8 f42 1"/>
                  <a:gd name="f64" fmla="+- f44 0 f1"/>
                  <a:gd name="f65" fmla="*/ f47 1 58"/>
                  <a:gd name="f66" fmla="*/ f48 1 14"/>
                  <a:gd name="f67" fmla="*/ f49 1 58"/>
                  <a:gd name="f68" fmla="*/ f50 1 14"/>
                  <a:gd name="f69" fmla="*/ f51 1 58"/>
                  <a:gd name="f70" fmla="*/ f52 1 14"/>
                  <a:gd name="f71" fmla="*/ f53 1 58"/>
                  <a:gd name="f72" fmla="*/ f54 1 14"/>
                  <a:gd name="f73" fmla="*/ f55 1 58"/>
                  <a:gd name="f74" fmla="*/ f56 1 14"/>
                  <a:gd name="f75" fmla="*/ f57 1 58"/>
                  <a:gd name="f76" fmla="*/ f58 1 58"/>
                  <a:gd name="f77" fmla="*/ f59 1 14"/>
                  <a:gd name="f78" fmla="*/ f60 1 58"/>
                  <a:gd name="f79" fmla="*/ f61 1 58"/>
                  <a:gd name="f80" fmla="*/ f62 1 58"/>
                  <a:gd name="f81" fmla="*/ f63 1 14"/>
                  <a:gd name="f82" fmla="*/ 0 1 f45"/>
                  <a:gd name="f83" fmla="*/ f39 1 f45"/>
                  <a:gd name="f84" fmla="*/ 0 1 f46"/>
                  <a:gd name="f85" fmla="*/ f40 1 f46"/>
                  <a:gd name="f86" fmla="*/ f65 1 f45"/>
                  <a:gd name="f87" fmla="*/ f66 1 f46"/>
                  <a:gd name="f88" fmla="*/ f67 1 f45"/>
                  <a:gd name="f89" fmla="*/ f68 1 f46"/>
                  <a:gd name="f90" fmla="*/ f69 1 f45"/>
                  <a:gd name="f91" fmla="*/ f70 1 f46"/>
                  <a:gd name="f92" fmla="*/ f71 1 f45"/>
                  <a:gd name="f93" fmla="*/ f72 1 f46"/>
                  <a:gd name="f94" fmla="*/ f73 1 f45"/>
                  <a:gd name="f95" fmla="*/ f74 1 f46"/>
                  <a:gd name="f96" fmla="*/ f75 1 f45"/>
                  <a:gd name="f97" fmla="*/ f76 1 f45"/>
                  <a:gd name="f98" fmla="*/ f77 1 f46"/>
                  <a:gd name="f99" fmla="*/ f78 1 f45"/>
                  <a:gd name="f100" fmla="*/ f79 1 f45"/>
                  <a:gd name="f101" fmla="*/ f80 1 f45"/>
                  <a:gd name="f102" fmla="*/ f81 1 f46"/>
                  <a:gd name="f103" fmla="*/ f82 f36 1"/>
                  <a:gd name="f104" fmla="*/ f83 f36 1"/>
                  <a:gd name="f105" fmla="*/ f85 f37 1"/>
                  <a:gd name="f106" fmla="*/ f84 f37 1"/>
                  <a:gd name="f107" fmla="*/ f86 f36 1"/>
                  <a:gd name="f108" fmla="*/ f87 f37 1"/>
                  <a:gd name="f109" fmla="*/ f88 f36 1"/>
                  <a:gd name="f110" fmla="*/ f89 f37 1"/>
                  <a:gd name="f111" fmla="*/ f90 f36 1"/>
                  <a:gd name="f112" fmla="*/ f91 f37 1"/>
                  <a:gd name="f113" fmla="*/ f92 f36 1"/>
                  <a:gd name="f114" fmla="*/ f93 f37 1"/>
                  <a:gd name="f115" fmla="*/ f94 f36 1"/>
                  <a:gd name="f116" fmla="*/ f95 f37 1"/>
                  <a:gd name="f117" fmla="*/ f96 f36 1"/>
                  <a:gd name="f118" fmla="*/ f97 f36 1"/>
                  <a:gd name="f119" fmla="*/ f98 f37 1"/>
                  <a:gd name="f120" fmla="*/ f99 f36 1"/>
                  <a:gd name="f121" fmla="*/ f100 f36 1"/>
                  <a:gd name="f122" fmla="*/ f101 f36 1"/>
                  <a:gd name="f123" fmla="*/ f102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4"/>
                  </a:cxn>
                  <a:cxn ang="f64">
                    <a:pos x="f118" y="f119"/>
                  </a:cxn>
                  <a:cxn ang="f64">
                    <a:pos x="f120" y="f108"/>
                  </a:cxn>
                  <a:cxn ang="f64">
                    <a:pos x="f121" y="f108"/>
                  </a:cxn>
                  <a:cxn ang="f64">
                    <a:pos x="f122" y="f123"/>
                  </a:cxn>
                  <a:cxn ang="f64">
                    <a:pos x="f107" y="f108"/>
                  </a:cxn>
                </a:cxnLst>
                <a:rect l="f103" t="f106" r="f104" b="f105"/>
                <a:pathLst>
                  <a:path w="57" h="14">
                    <a:moveTo>
                      <a:pt x="f6" y="f8"/>
                    </a:moveTo>
                    <a:cubicBezTo>
                      <a:pt x="f9" y="f10"/>
                      <a:pt x="f11" y="f7"/>
                      <a:pt x="f12" y="f10"/>
                    </a:cubicBezTo>
                    <a:cubicBezTo>
                      <a:pt x="f13" y="f14"/>
                      <a:pt x="f15" y="f10"/>
                      <a:pt x="f16" y="f17"/>
                    </a:cubicBezTo>
                    <a:cubicBezTo>
                      <a:pt x="f14" y="f18"/>
                      <a:pt x="f19" y="f8"/>
                      <a:pt x="f20" y="f21"/>
                    </a:cubicBezTo>
                    <a:cubicBezTo>
                      <a:pt x="f5" y="f21"/>
                      <a:pt x="f5" y="f22"/>
                      <a:pt x="f5" y="f20"/>
                    </a:cubicBezTo>
                    <a:cubicBezTo>
                      <a:pt x="f21" y="f5"/>
                      <a:pt x="f19" y="f22"/>
                      <a:pt x="f23" y="f21"/>
                    </a:cubicBezTo>
                    <a:cubicBezTo>
                      <a:pt x="f17" y="f23"/>
                      <a:pt x="f24" y="f25"/>
                      <a:pt x="f26" y="f25"/>
                    </a:cubicBezTo>
                    <a:cubicBezTo>
                      <a:pt x="f15" y="f27"/>
                      <a:pt x="f28" y="f27"/>
                      <a:pt x="f29" y="f8"/>
                    </a:cubicBezTo>
                    <a:cubicBezTo>
                      <a:pt x="f12" y="f18"/>
                      <a:pt x="f30" y="f8"/>
                      <a:pt x="f31" y="f8"/>
                    </a:cubicBezTo>
                    <a:cubicBezTo>
                      <a:pt x="f32" y="f8"/>
                      <a:pt x="f9" y="f8"/>
                      <a:pt x="f33" y="f27"/>
                    </a:cubicBezTo>
                    <a:cubicBezTo>
                      <a:pt x="f34" y="f25"/>
                      <a:pt x="f6" y="f25"/>
                      <a:pt x="f6" y="f8"/>
                    </a:cubicBezTo>
                    <a:close/>
                  </a:path>
                </a:pathLst>
              </a:custGeom>
              <a:solidFill>
                <a:srgbClr val="7A42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7" name="Freeform 218">
                <a:extLst>
                  <a:ext uri="{FF2B5EF4-FFF2-40B4-BE49-F238E27FC236}">
                    <a16:creationId xmlns:a16="http://schemas.microsoft.com/office/drawing/2014/main" id="{BCBA89B9-54EB-2D19-E902-D5C448C1BA4A}"/>
                  </a:ext>
                </a:extLst>
              </p:cNvPr>
              <p:cNvSpPr/>
              <p:nvPr/>
            </p:nvSpPr>
            <p:spPr>
              <a:xfrm>
                <a:off x="5322886" y="2627308"/>
                <a:ext cx="41276" cy="1651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4"/>
                  <a:gd name="f8" fmla="val 7"/>
                  <a:gd name="f9" fmla="val 42"/>
                  <a:gd name="f10" fmla="val 4"/>
                  <a:gd name="f11" fmla="val 41"/>
                  <a:gd name="f12" fmla="val 2"/>
                  <a:gd name="f13" fmla="val 37"/>
                  <a:gd name="f14" fmla="val 29"/>
                  <a:gd name="f15" fmla="val 6"/>
                  <a:gd name="f16" fmla="val 21"/>
                  <a:gd name="f17" fmla="val 19"/>
                  <a:gd name="f18" fmla="val 16"/>
                  <a:gd name="f19" fmla="val 13"/>
                  <a:gd name="f20" fmla="val 5"/>
                  <a:gd name="f21" fmla="val 14"/>
                  <a:gd name="f22" fmla="val 18"/>
                  <a:gd name="f23" fmla="val 20"/>
                  <a:gd name="f24" fmla="val 17"/>
                  <a:gd name="f25" fmla="val 15"/>
                  <a:gd name="f26" fmla="val 9"/>
                  <a:gd name="f27" fmla="val 10"/>
                  <a:gd name="f28" fmla="val 22"/>
                  <a:gd name="f29" fmla="val 26"/>
                  <a:gd name="f30" fmla="val 8"/>
                  <a:gd name="f31" fmla="val 31"/>
                  <a:gd name="f32" fmla="val 35"/>
                  <a:gd name="f33" fmla="val 40"/>
                  <a:gd name="f34" fmla="+- 0 0 -90"/>
                  <a:gd name="f35" fmla="*/ f3 1 11"/>
                  <a:gd name="f36" fmla="*/ f4 1 4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1"/>
                  <a:gd name="f45" fmla="*/ f41 1 44"/>
                  <a:gd name="f46" fmla="*/ 7 f42 1"/>
                  <a:gd name="f47" fmla="*/ 42 f41 1"/>
                  <a:gd name="f48" fmla="*/ 0 f42 1"/>
                  <a:gd name="f49" fmla="*/ 44 f41 1"/>
                  <a:gd name="f50" fmla="*/ 6 f42 1"/>
                  <a:gd name="f51" fmla="*/ 21 f41 1"/>
                  <a:gd name="f52" fmla="*/ 13 f41 1"/>
                  <a:gd name="f53" fmla="*/ 14 f41 1"/>
                  <a:gd name="f54" fmla="*/ 20 f41 1"/>
                  <a:gd name="f55" fmla="*/ 4 f42 1"/>
                  <a:gd name="f56" fmla="*/ 19 f41 1"/>
                  <a:gd name="f57" fmla="*/ 5 f42 1"/>
                  <a:gd name="f58" fmla="*/ 0 f41 1"/>
                  <a:gd name="f59" fmla="*/ 9 f42 1"/>
                  <a:gd name="f60" fmla="*/ 22 f41 1"/>
                  <a:gd name="f61" fmla="*/ 8 f42 1"/>
                  <a:gd name="f62" fmla="*/ 35 f41 1"/>
                  <a:gd name="f63" fmla="+- f43 0 f1"/>
                  <a:gd name="f64" fmla="*/ f46 1 11"/>
                  <a:gd name="f65" fmla="*/ f47 1 44"/>
                  <a:gd name="f66" fmla="*/ f48 1 11"/>
                  <a:gd name="f67" fmla="*/ f49 1 44"/>
                  <a:gd name="f68" fmla="*/ f50 1 11"/>
                  <a:gd name="f69" fmla="*/ f51 1 44"/>
                  <a:gd name="f70" fmla="*/ f52 1 44"/>
                  <a:gd name="f71" fmla="*/ f53 1 44"/>
                  <a:gd name="f72" fmla="*/ f54 1 44"/>
                  <a:gd name="f73" fmla="*/ f55 1 11"/>
                  <a:gd name="f74" fmla="*/ f56 1 44"/>
                  <a:gd name="f75" fmla="*/ f57 1 11"/>
                  <a:gd name="f76" fmla="*/ f58 1 44"/>
                  <a:gd name="f77" fmla="*/ f59 1 11"/>
                  <a:gd name="f78" fmla="*/ f60 1 44"/>
                  <a:gd name="f79" fmla="*/ f61 1 11"/>
                  <a:gd name="f80" fmla="*/ f62 1 44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4"/>
                  <a:gd name="f88" fmla="*/ f67 1 f45"/>
                  <a:gd name="f89" fmla="*/ f68 1 f44"/>
                  <a:gd name="f90" fmla="*/ f69 1 f45"/>
                  <a:gd name="f91" fmla="*/ f70 1 f45"/>
                  <a:gd name="f92" fmla="*/ f71 1 f45"/>
                  <a:gd name="f93" fmla="*/ f72 1 f45"/>
                  <a:gd name="f94" fmla="*/ f73 1 f44"/>
                  <a:gd name="f95" fmla="*/ f74 1 f45"/>
                  <a:gd name="f96" fmla="*/ f75 1 f44"/>
                  <a:gd name="f97" fmla="*/ f76 1 f45"/>
                  <a:gd name="f98" fmla="*/ f77 1 f44"/>
                  <a:gd name="f99" fmla="*/ f78 1 f45"/>
                  <a:gd name="f100" fmla="*/ f79 1 f44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5 1"/>
                  <a:gd name="f109" fmla="*/ f88 f36 1"/>
                  <a:gd name="f110" fmla="*/ f89 f35 1"/>
                  <a:gd name="f111" fmla="*/ f90 f36 1"/>
                  <a:gd name="f112" fmla="*/ f91 f36 1"/>
                  <a:gd name="f113" fmla="*/ f92 f36 1"/>
                  <a:gd name="f114" fmla="*/ f93 f36 1"/>
                  <a:gd name="f115" fmla="*/ f94 f35 1"/>
                  <a:gd name="f116" fmla="*/ f95 f36 1"/>
                  <a:gd name="f117" fmla="*/ f96 f35 1"/>
                  <a:gd name="f118" fmla="*/ f97 f36 1"/>
                  <a:gd name="f119" fmla="*/ f98 f35 1"/>
                  <a:gd name="f120" fmla="*/ f99 f36 1"/>
                  <a:gd name="f121" fmla="*/ f100 f35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0" y="f112"/>
                  </a:cxn>
                  <a:cxn ang="f63">
                    <a:pos x="f110" y="f112"/>
                  </a:cxn>
                  <a:cxn ang="f63">
                    <a:pos x="f110" y="f113"/>
                  </a:cxn>
                  <a:cxn ang="f63">
                    <a:pos x="f110" y="f114"/>
                  </a:cxn>
                  <a:cxn ang="f63">
                    <a:pos x="f115" y="f116"/>
                  </a:cxn>
                  <a:cxn ang="f63">
                    <a:pos x="f115" y="f113"/>
                  </a:cxn>
                  <a:cxn ang="f63">
                    <a:pos x="f117" y="f118"/>
                  </a:cxn>
                  <a:cxn ang="f63">
                    <a:pos x="f119" y="f120"/>
                  </a:cxn>
                  <a:cxn ang="f63">
                    <a:pos x="f121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11" h="44">
                    <a:moveTo>
                      <a:pt x="f8" y="f9"/>
                    </a:moveTo>
                    <a:cubicBezTo>
                      <a:pt x="f10" y="f11"/>
                      <a:pt x="f12" y="f7"/>
                      <a:pt x="f5" y="f7"/>
                    </a:cubicBezTo>
                    <a:cubicBezTo>
                      <a:pt x="f10" y="f13"/>
                      <a:pt x="f10" y="f14"/>
                      <a:pt x="f15" y="f16"/>
                    </a:cubicBezTo>
                    <a:cubicBezTo>
                      <a:pt x="f8" y="f17"/>
                      <a:pt x="f15" y="f18"/>
                      <a:pt x="f15" y="f19"/>
                    </a:cubicBezTo>
                    <a:cubicBezTo>
                      <a:pt x="f15" y="f19"/>
                      <a:pt x="f20" y="f19"/>
                      <a:pt x="f15" y="f19"/>
                    </a:cubicBezTo>
                    <a:cubicBezTo>
                      <a:pt x="f15" y="f19"/>
                      <a:pt x="f15" y="f19"/>
                      <a:pt x="f15" y="f21"/>
                    </a:cubicBezTo>
                    <a:cubicBezTo>
                      <a:pt x="f15" y="f18"/>
                      <a:pt x="f8" y="f22"/>
                      <a:pt x="f15" y="f23"/>
                    </a:cubicBezTo>
                    <a:cubicBezTo>
                      <a:pt x="f10" y="f23"/>
                      <a:pt x="f10" y="f23"/>
                      <a:pt x="f10" y="f17"/>
                    </a:cubicBezTo>
                    <a:cubicBezTo>
                      <a:pt x="f10" y="f24"/>
                      <a:pt x="f10" y="f25"/>
                      <a:pt x="f10" y="f21"/>
                    </a:cubicBezTo>
                    <a:cubicBezTo>
                      <a:pt x="f10" y="f26"/>
                      <a:pt x="f20" y="f10"/>
                      <a:pt x="f20" y="f5"/>
                    </a:cubicBezTo>
                    <a:cubicBezTo>
                      <a:pt x="f27" y="f15"/>
                      <a:pt x="f6" y="f21"/>
                      <a:pt x="f26" y="f28"/>
                    </a:cubicBezTo>
                    <a:cubicBezTo>
                      <a:pt x="f8" y="f29"/>
                      <a:pt x="f30" y="f31"/>
                      <a:pt x="f30" y="f32"/>
                    </a:cubicBezTo>
                    <a:cubicBezTo>
                      <a:pt x="f30" y="f13"/>
                      <a:pt x="f26" y="f33"/>
                      <a:pt x="f8" y="f9"/>
                    </a:cubicBezTo>
                    <a:close/>
                  </a:path>
                </a:pathLst>
              </a:custGeom>
              <a:solidFill>
                <a:srgbClr val="AF6E8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8" name="Freeform 219">
                <a:extLst>
                  <a:ext uri="{FF2B5EF4-FFF2-40B4-BE49-F238E27FC236}">
                    <a16:creationId xmlns:a16="http://schemas.microsoft.com/office/drawing/2014/main" id="{A1DB8378-537E-6D11-C9F2-D2E18D966E75}"/>
                  </a:ext>
                </a:extLst>
              </p:cNvPr>
              <p:cNvSpPr/>
              <p:nvPr/>
            </p:nvSpPr>
            <p:spPr>
              <a:xfrm>
                <a:off x="5495928" y="2732090"/>
                <a:ext cx="52385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7"/>
                  <a:gd name="f8" fmla="val 13"/>
                  <a:gd name="f9" fmla="val 11"/>
                  <a:gd name="f10" fmla="val 9"/>
                  <a:gd name="f11" fmla="val 6"/>
                  <a:gd name="f12" fmla="val 7"/>
                  <a:gd name="f13" fmla="val 12"/>
                  <a:gd name="f14" fmla="val 8"/>
                  <a:gd name="f15" fmla="val 16"/>
                  <a:gd name="f16" fmla="val 10"/>
                  <a:gd name="f17" fmla="val 20"/>
                  <a:gd name="f18" fmla="val 24"/>
                  <a:gd name="f19" fmla="val 27"/>
                  <a:gd name="f20" fmla="val 30"/>
                  <a:gd name="f21" fmla="val 36"/>
                  <a:gd name="f22" fmla="val 5"/>
                  <a:gd name="f23" fmla="val 34"/>
                  <a:gd name="f24" fmla="val 32"/>
                  <a:gd name="f25" fmla="val 29"/>
                  <a:gd name="f26" fmla="val 15"/>
                  <a:gd name="f27" fmla="val 4"/>
                  <a:gd name="f28" fmla="val 2"/>
                  <a:gd name="f29" fmla="+- 0 0 -90"/>
                  <a:gd name="f30" fmla="*/ f3 1 14"/>
                  <a:gd name="f31" fmla="*/ f4 1 3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4"/>
                  <a:gd name="f40" fmla="*/ f36 1 37"/>
                  <a:gd name="f41" fmla="*/ 14 f37 1"/>
                  <a:gd name="f42" fmla="*/ 13 f36 1"/>
                  <a:gd name="f43" fmla="*/ 6 f37 1"/>
                  <a:gd name="f44" fmla="*/ 7 f36 1"/>
                  <a:gd name="f45" fmla="*/ 10 f37 1"/>
                  <a:gd name="f46" fmla="*/ 20 f36 1"/>
                  <a:gd name="f47" fmla="*/ 11 f37 1"/>
                  <a:gd name="f48" fmla="*/ 30 f36 1"/>
                  <a:gd name="f49" fmla="*/ 0 f37 1"/>
                  <a:gd name="f50" fmla="*/ 34 f36 1"/>
                  <a:gd name="f51" fmla="*/ 7 f37 1"/>
                  <a:gd name="f52" fmla="*/ 5 f37 1"/>
                  <a:gd name="f53" fmla="*/ 5 f36 1"/>
                  <a:gd name="f54" fmla="*/ 0 f36 1"/>
                  <a:gd name="f55" fmla="+- f38 0 f1"/>
                  <a:gd name="f56" fmla="*/ f41 1 14"/>
                  <a:gd name="f57" fmla="*/ f42 1 37"/>
                  <a:gd name="f58" fmla="*/ f43 1 14"/>
                  <a:gd name="f59" fmla="*/ f44 1 37"/>
                  <a:gd name="f60" fmla="*/ f45 1 14"/>
                  <a:gd name="f61" fmla="*/ f46 1 37"/>
                  <a:gd name="f62" fmla="*/ f47 1 14"/>
                  <a:gd name="f63" fmla="*/ f48 1 37"/>
                  <a:gd name="f64" fmla="*/ f49 1 14"/>
                  <a:gd name="f65" fmla="*/ f50 1 37"/>
                  <a:gd name="f66" fmla="*/ f51 1 14"/>
                  <a:gd name="f67" fmla="*/ f52 1 14"/>
                  <a:gd name="f68" fmla="*/ f53 1 37"/>
                  <a:gd name="f69" fmla="*/ f54 1 37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39"/>
                  <a:gd name="f86" fmla="*/ f68 1 f40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0 1"/>
                  <a:gd name="f104" fmla="*/ f86 f31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97"/>
                  </a:cxn>
                  <a:cxn ang="f55">
                    <a:pos x="f103" y="f104"/>
                  </a:cxn>
                  <a:cxn ang="f55">
                    <a:pos x="f98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4" h="37">
                    <a:moveTo>
                      <a:pt x="f6" y="f8"/>
                    </a:moveTo>
                    <a:cubicBezTo>
                      <a:pt x="f9" y="f9"/>
                      <a:pt x="f10" y="f10"/>
                      <a:pt x="f11" y="f12"/>
                    </a:cubicBezTo>
                    <a:cubicBezTo>
                      <a:pt x="f11" y="f13"/>
                      <a:pt x="f14" y="f15"/>
                      <a:pt x="f16" y="f17"/>
                    </a:cubicBezTo>
                    <a:cubicBezTo>
                      <a:pt x="f9" y="f18"/>
                      <a:pt x="f9" y="f19"/>
                      <a:pt x="f9" y="f20"/>
                    </a:cubicBezTo>
                    <a:cubicBezTo>
                      <a:pt x="f10" y="f21"/>
                      <a:pt x="f22" y="f7"/>
                      <a:pt x="f5" y="f23"/>
                    </a:cubicBezTo>
                    <a:cubicBezTo>
                      <a:pt x="f10" y="f24"/>
                      <a:pt x="f9" y="f25"/>
                      <a:pt x="f12" y="f17"/>
                    </a:cubicBezTo>
                    <a:cubicBezTo>
                      <a:pt x="f22" y="f26"/>
                      <a:pt x="f27" y="f16"/>
                      <a:pt x="f22" y="f22"/>
                    </a:cubicBezTo>
                    <a:cubicBezTo>
                      <a:pt x="f11" y="f28"/>
                      <a:pt x="f12" y="f5"/>
                      <a:pt x="f9" y="f5"/>
                    </a:cubicBezTo>
                    <a:cubicBezTo>
                      <a:pt x="f14" y="f22"/>
                      <a:pt x="f8" y="f14"/>
                      <a:pt x="f6" y="f8"/>
                    </a:cubicBezTo>
                    <a:close/>
                  </a:path>
                </a:pathLst>
              </a:custGeom>
              <a:solidFill>
                <a:srgbClr val="7E49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9" name="Freeform 220">
                <a:extLst>
                  <a:ext uri="{FF2B5EF4-FFF2-40B4-BE49-F238E27FC236}">
                    <a16:creationId xmlns:a16="http://schemas.microsoft.com/office/drawing/2014/main" id="{D0CF7C25-149A-D430-253C-384436392D4F}"/>
                  </a:ext>
                </a:extLst>
              </p:cNvPr>
              <p:cNvSpPr/>
              <p:nvPr/>
            </p:nvSpPr>
            <p:spPr>
              <a:xfrm>
                <a:off x="5487991" y="2308229"/>
                <a:ext cx="82552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7"/>
                  <a:gd name="f8" fmla="val 4"/>
                  <a:gd name="f9" fmla="val 20"/>
                  <a:gd name="f10" fmla="val 5"/>
                  <a:gd name="f11" fmla="val 16"/>
                  <a:gd name="f12" fmla="val 15"/>
                  <a:gd name="f13" fmla="val 7"/>
                  <a:gd name="f14" fmla="val 14"/>
                  <a:gd name="f15" fmla="val 9"/>
                  <a:gd name="f16" fmla="val 18"/>
                  <a:gd name="f17" fmla="val 11"/>
                  <a:gd name="f18" fmla="val 13"/>
                  <a:gd name="f19" fmla="val 8"/>
                  <a:gd name="f20" fmla="val 10"/>
                  <a:gd name="f21" fmla="val 6"/>
                  <a:gd name="f22" fmla="val 2"/>
                  <a:gd name="f23" fmla="val 12"/>
                  <a:gd name="f24" fmla="val 1"/>
                  <a:gd name="f25" fmla="val 3"/>
                  <a:gd name="f26" fmla="val 19"/>
                  <a:gd name="f27" fmla="+- 0 0 -90"/>
                  <a:gd name="f28" fmla="*/ f3 1 22"/>
                  <a:gd name="f29" fmla="*/ f4 1 17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2"/>
                  <a:gd name="f38" fmla="*/ f34 1 17"/>
                  <a:gd name="f39" fmla="*/ 22 f35 1"/>
                  <a:gd name="f40" fmla="*/ 4 f34 1"/>
                  <a:gd name="f41" fmla="*/ 15 f35 1"/>
                  <a:gd name="f42" fmla="*/ 7 f34 1"/>
                  <a:gd name="f43" fmla="*/ 17 f35 1"/>
                  <a:gd name="f44" fmla="*/ 14 f34 1"/>
                  <a:gd name="f45" fmla="*/ 10 f35 1"/>
                  <a:gd name="f46" fmla="*/ 8 f34 1"/>
                  <a:gd name="f47" fmla="*/ 7 f35 1"/>
                  <a:gd name="f48" fmla="*/ 6 f35 1"/>
                  <a:gd name="f49" fmla="*/ 10 f34 1"/>
                  <a:gd name="f50" fmla="*/ 8 f35 1"/>
                  <a:gd name="f51" fmla="*/ 17 f34 1"/>
                  <a:gd name="f52" fmla="*/ 2 f35 1"/>
                  <a:gd name="f53" fmla="*/ 12 f34 1"/>
                  <a:gd name="f54" fmla="*/ 0 f35 1"/>
                  <a:gd name="f55" fmla="*/ 4 f35 1"/>
                  <a:gd name="f56" fmla="*/ 11 f35 1"/>
                  <a:gd name="f57" fmla="*/ 18 f35 1"/>
                  <a:gd name="f58" fmla="*/ 2 f34 1"/>
                  <a:gd name="f59" fmla="+- f36 0 f1"/>
                  <a:gd name="f60" fmla="*/ f39 1 22"/>
                  <a:gd name="f61" fmla="*/ f40 1 17"/>
                  <a:gd name="f62" fmla="*/ f41 1 22"/>
                  <a:gd name="f63" fmla="*/ f42 1 17"/>
                  <a:gd name="f64" fmla="*/ f43 1 22"/>
                  <a:gd name="f65" fmla="*/ f44 1 17"/>
                  <a:gd name="f66" fmla="*/ f45 1 22"/>
                  <a:gd name="f67" fmla="*/ f46 1 17"/>
                  <a:gd name="f68" fmla="*/ f47 1 22"/>
                  <a:gd name="f69" fmla="*/ f48 1 22"/>
                  <a:gd name="f70" fmla="*/ f49 1 17"/>
                  <a:gd name="f71" fmla="*/ f50 1 22"/>
                  <a:gd name="f72" fmla="*/ f51 1 17"/>
                  <a:gd name="f73" fmla="*/ f52 1 22"/>
                  <a:gd name="f74" fmla="*/ f53 1 17"/>
                  <a:gd name="f75" fmla="*/ f54 1 22"/>
                  <a:gd name="f76" fmla="*/ f55 1 22"/>
                  <a:gd name="f77" fmla="*/ f56 1 22"/>
                  <a:gd name="f78" fmla="*/ f57 1 22"/>
                  <a:gd name="f79" fmla="*/ f58 1 17"/>
                  <a:gd name="f80" fmla="*/ 0 1 f37"/>
                  <a:gd name="f81" fmla="*/ f31 1 f37"/>
                  <a:gd name="f82" fmla="*/ 0 1 f38"/>
                  <a:gd name="f83" fmla="*/ f32 1 f38"/>
                  <a:gd name="f84" fmla="*/ f60 1 f37"/>
                  <a:gd name="f85" fmla="*/ f61 1 f38"/>
                  <a:gd name="f86" fmla="*/ f62 1 f37"/>
                  <a:gd name="f87" fmla="*/ f63 1 f38"/>
                  <a:gd name="f88" fmla="*/ f64 1 f37"/>
                  <a:gd name="f89" fmla="*/ f65 1 f38"/>
                  <a:gd name="f90" fmla="*/ f66 1 f37"/>
                  <a:gd name="f91" fmla="*/ f67 1 f38"/>
                  <a:gd name="f92" fmla="*/ f68 1 f37"/>
                  <a:gd name="f93" fmla="*/ f69 1 f37"/>
                  <a:gd name="f94" fmla="*/ f70 1 f38"/>
                  <a:gd name="f95" fmla="*/ f71 1 f37"/>
                  <a:gd name="f96" fmla="*/ f72 1 f38"/>
                  <a:gd name="f97" fmla="*/ f73 1 f37"/>
                  <a:gd name="f98" fmla="*/ f74 1 f38"/>
                  <a:gd name="f99" fmla="*/ f75 1 f37"/>
                  <a:gd name="f100" fmla="*/ f76 1 f37"/>
                  <a:gd name="f101" fmla="*/ f77 1 f37"/>
                  <a:gd name="f102" fmla="*/ f78 1 f37"/>
                  <a:gd name="f103" fmla="*/ f79 1 f38"/>
                  <a:gd name="f104" fmla="*/ f80 f28 1"/>
                  <a:gd name="f105" fmla="*/ f81 f28 1"/>
                  <a:gd name="f106" fmla="*/ f83 f29 1"/>
                  <a:gd name="f107" fmla="*/ f82 f29 1"/>
                  <a:gd name="f108" fmla="*/ f84 f28 1"/>
                  <a:gd name="f109" fmla="*/ f85 f29 1"/>
                  <a:gd name="f110" fmla="*/ f86 f28 1"/>
                  <a:gd name="f111" fmla="*/ f87 f29 1"/>
                  <a:gd name="f112" fmla="*/ f88 f28 1"/>
                  <a:gd name="f113" fmla="*/ f89 f29 1"/>
                  <a:gd name="f114" fmla="*/ f90 f28 1"/>
                  <a:gd name="f115" fmla="*/ f91 f29 1"/>
                  <a:gd name="f116" fmla="*/ f92 f28 1"/>
                  <a:gd name="f117" fmla="*/ f93 f28 1"/>
                  <a:gd name="f118" fmla="*/ f94 f29 1"/>
                  <a:gd name="f119" fmla="*/ f95 f28 1"/>
                  <a:gd name="f120" fmla="*/ f96 f29 1"/>
                  <a:gd name="f121" fmla="*/ f97 f28 1"/>
                  <a:gd name="f122" fmla="*/ f98 f29 1"/>
                  <a:gd name="f123" fmla="*/ f99 f28 1"/>
                  <a:gd name="f124" fmla="*/ f100 f28 1"/>
                  <a:gd name="f125" fmla="*/ f101 f28 1"/>
                  <a:gd name="f126" fmla="*/ f102 f28 1"/>
                  <a:gd name="f127" fmla="*/ f10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14" y="f115"/>
                  </a:cxn>
                  <a:cxn ang="f59">
                    <a:pos x="f116" y="f111"/>
                  </a:cxn>
                  <a:cxn ang="f59">
                    <a:pos x="f117" y="f118"/>
                  </a:cxn>
                  <a:cxn ang="f59">
                    <a:pos x="f119" y="f120"/>
                  </a:cxn>
                  <a:cxn ang="f59">
                    <a:pos x="f121" y="f122"/>
                  </a:cxn>
                  <a:cxn ang="f59">
                    <a:pos x="f123" y="f111"/>
                  </a:cxn>
                  <a:cxn ang="f59">
                    <a:pos x="f124" y="f109"/>
                  </a:cxn>
                  <a:cxn ang="f59">
                    <a:pos x="f125" y="f109"/>
                  </a:cxn>
                  <a:cxn ang="f59">
                    <a:pos x="f126" y="f127"/>
                  </a:cxn>
                  <a:cxn ang="f59">
                    <a:pos x="f108" y="f109"/>
                  </a:cxn>
                </a:cxnLst>
                <a:rect l="f104" t="f107" r="f105" b="f106"/>
                <a:pathLst>
                  <a:path w="22" h="17">
                    <a:moveTo>
                      <a:pt x="f6" y="f8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4" y="f15"/>
                      <a:pt x="f16" y="f17"/>
                      <a:pt x="f7" y="f14"/>
                    </a:cubicBezTo>
                    <a:cubicBezTo>
                      <a:pt x="f12" y="f17"/>
                      <a:pt x="f18" y="f19"/>
                      <a:pt x="f20" y="f19"/>
                    </a:cubicBezTo>
                    <a:cubicBezTo>
                      <a:pt x="f15" y="f19"/>
                      <a:pt x="f19" y="f21"/>
                      <a:pt x="f13" y="f13"/>
                    </a:cubicBezTo>
                    <a:cubicBezTo>
                      <a:pt x="f13" y="f19"/>
                      <a:pt x="f21" y="f15"/>
                      <a:pt x="f21" y="f20"/>
                    </a:cubicBezTo>
                    <a:cubicBezTo>
                      <a:pt x="f21" y="f18"/>
                      <a:pt x="f19" y="f14"/>
                      <a:pt x="f19" y="f7"/>
                    </a:cubicBezTo>
                    <a:cubicBezTo>
                      <a:pt x="f21" y="f12"/>
                      <a:pt x="f8" y="f18"/>
                      <a:pt x="f22" y="f23"/>
                    </a:cubicBezTo>
                    <a:cubicBezTo>
                      <a:pt x="f22" y="f20"/>
                      <a:pt x="f24" y="f15"/>
                      <a:pt x="f5" y="f13"/>
                    </a:cubicBezTo>
                    <a:cubicBezTo>
                      <a:pt x="f24" y="f21"/>
                      <a:pt x="f21" y="f20"/>
                      <a:pt x="f8" y="f8"/>
                    </a:cubicBezTo>
                    <a:cubicBezTo>
                      <a:pt x="f21" y="f10"/>
                      <a:pt x="f19" y="f25"/>
                      <a:pt x="f17" y="f8"/>
                    </a:cubicBezTo>
                    <a:cubicBezTo>
                      <a:pt x="f23" y="f10"/>
                      <a:pt x="f7" y="f25"/>
                      <a:pt x="f16" y="f22"/>
                    </a:cubicBezTo>
                    <a:cubicBezTo>
                      <a:pt x="f26" y="f5"/>
                      <a:pt x="f26" y="f5"/>
                      <a:pt x="f6" y="f8"/>
                    </a:cubicBezTo>
                    <a:close/>
                  </a:path>
                </a:pathLst>
              </a:custGeom>
              <a:solidFill>
                <a:srgbClr val="7F2A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0" name="Freeform 221">
                <a:extLst>
                  <a:ext uri="{FF2B5EF4-FFF2-40B4-BE49-F238E27FC236}">
                    <a16:creationId xmlns:a16="http://schemas.microsoft.com/office/drawing/2014/main" id="{82D2A8BF-88DE-C11A-A424-5A3C8467CC1B}"/>
                  </a:ext>
                </a:extLst>
              </p:cNvPr>
              <p:cNvSpPr/>
              <p:nvPr/>
            </p:nvSpPr>
            <p:spPr>
              <a:xfrm>
                <a:off x="5564188" y="2405064"/>
                <a:ext cx="33339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1"/>
                  <a:gd name="f8" fmla="val 5"/>
                  <a:gd name="f9" fmla="val 2"/>
                  <a:gd name="f10" fmla="val 3"/>
                  <a:gd name="f11" fmla="val 6"/>
                  <a:gd name="f12" fmla="val 8"/>
                  <a:gd name="f13" fmla="val 7"/>
                  <a:gd name="f14" fmla="val 12"/>
                  <a:gd name="f15" fmla="val 17"/>
                  <a:gd name="f16" fmla="val 18"/>
                  <a:gd name="f17" fmla="val 20"/>
                  <a:gd name="f18" fmla="val 14"/>
                  <a:gd name="f19" fmla="val 11"/>
                  <a:gd name="f20" fmla="val 4"/>
                  <a:gd name="f21" fmla="val 15"/>
                  <a:gd name="f22" fmla="val 19"/>
                  <a:gd name="f23" fmla="val 1"/>
                  <a:gd name="f24" fmla="val 16"/>
                  <a:gd name="f25" fmla="val 10"/>
                  <a:gd name="f26" fmla="+- 0 0 -90"/>
                  <a:gd name="f27" fmla="*/ f3 1 9"/>
                  <a:gd name="f28" fmla="*/ f4 1 2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9"/>
                  <a:gd name="f37" fmla="*/ f33 1 21"/>
                  <a:gd name="f38" fmla="*/ 0 f34 1"/>
                  <a:gd name="f39" fmla="*/ 5 f33 1"/>
                  <a:gd name="f40" fmla="*/ 6 f34 1"/>
                  <a:gd name="f41" fmla="*/ 3 f33 1"/>
                  <a:gd name="f42" fmla="*/ 9 f34 1"/>
                  <a:gd name="f43" fmla="*/ 17 f33 1"/>
                  <a:gd name="f44" fmla="*/ 7 f34 1"/>
                  <a:gd name="f45" fmla="*/ 20 f33 1"/>
                  <a:gd name="f46" fmla="*/ 4 f34 1"/>
                  <a:gd name="f47" fmla="*/ 8 f33 1"/>
                  <a:gd name="f48" fmla="*/ 5 f34 1"/>
                  <a:gd name="f49" fmla="*/ 18 f33 1"/>
                  <a:gd name="f50" fmla="*/ 3 f34 1"/>
                  <a:gd name="f51" fmla="*/ 21 f33 1"/>
                  <a:gd name="f52" fmla="*/ 1 f34 1"/>
                  <a:gd name="f53" fmla="*/ 12 f33 1"/>
                  <a:gd name="f54" fmla="+- f35 0 f1"/>
                  <a:gd name="f55" fmla="*/ f38 1 9"/>
                  <a:gd name="f56" fmla="*/ f39 1 21"/>
                  <a:gd name="f57" fmla="*/ f40 1 9"/>
                  <a:gd name="f58" fmla="*/ f41 1 21"/>
                  <a:gd name="f59" fmla="*/ f42 1 9"/>
                  <a:gd name="f60" fmla="*/ f43 1 21"/>
                  <a:gd name="f61" fmla="*/ f44 1 9"/>
                  <a:gd name="f62" fmla="*/ f45 1 21"/>
                  <a:gd name="f63" fmla="*/ f46 1 9"/>
                  <a:gd name="f64" fmla="*/ f47 1 21"/>
                  <a:gd name="f65" fmla="*/ f48 1 9"/>
                  <a:gd name="f66" fmla="*/ f49 1 21"/>
                  <a:gd name="f67" fmla="*/ f50 1 9"/>
                  <a:gd name="f68" fmla="*/ f51 1 21"/>
                  <a:gd name="f69" fmla="*/ f52 1 9"/>
                  <a:gd name="f70" fmla="*/ f53 1 21"/>
                  <a:gd name="f71" fmla="*/ 0 1 f36"/>
                  <a:gd name="f72" fmla="*/ f30 1 f36"/>
                  <a:gd name="f73" fmla="*/ 0 1 f37"/>
                  <a:gd name="f74" fmla="*/ f31 1 f37"/>
                  <a:gd name="f75" fmla="*/ f55 1 f36"/>
                  <a:gd name="f76" fmla="*/ f56 1 f37"/>
                  <a:gd name="f77" fmla="*/ f57 1 f36"/>
                  <a:gd name="f78" fmla="*/ f58 1 f37"/>
                  <a:gd name="f79" fmla="*/ f59 1 f36"/>
                  <a:gd name="f80" fmla="*/ f60 1 f37"/>
                  <a:gd name="f81" fmla="*/ f61 1 f36"/>
                  <a:gd name="f82" fmla="*/ f62 1 f37"/>
                  <a:gd name="f83" fmla="*/ f63 1 f36"/>
                  <a:gd name="f84" fmla="*/ f64 1 f37"/>
                  <a:gd name="f85" fmla="*/ f65 1 f36"/>
                  <a:gd name="f86" fmla="*/ f66 1 f37"/>
                  <a:gd name="f87" fmla="*/ f67 1 f36"/>
                  <a:gd name="f88" fmla="*/ f68 1 f37"/>
                  <a:gd name="f89" fmla="*/ f69 1 f36"/>
                  <a:gd name="f90" fmla="*/ f70 1 f37"/>
                  <a:gd name="f91" fmla="*/ f71 f27 1"/>
                  <a:gd name="f92" fmla="*/ f72 f27 1"/>
                  <a:gd name="f93" fmla="*/ f74 f28 1"/>
                  <a:gd name="f94" fmla="*/ f73 f28 1"/>
                  <a:gd name="f95" fmla="*/ f75 f27 1"/>
                  <a:gd name="f96" fmla="*/ f76 f28 1"/>
                  <a:gd name="f97" fmla="*/ f77 f27 1"/>
                  <a:gd name="f98" fmla="*/ f78 f28 1"/>
                  <a:gd name="f99" fmla="*/ f79 f27 1"/>
                  <a:gd name="f100" fmla="*/ f80 f28 1"/>
                  <a:gd name="f101" fmla="*/ f81 f27 1"/>
                  <a:gd name="f102" fmla="*/ f82 f28 1"/>
                  <a:gd name="f103" fmla="*/ f83 f27 1"/>
                  <a:gd name="f104" fmla="*/ f84 f28 1"/>
                  <a:gd name="f105" fmla="*/ f85 f27 1"/>
                  <a:gd name="f106" fmla="*/ f86 f28 1"/>
                  <a:gd name="f107" fmla="*/ f87 f27 1"/>
                  <a:gd name="f108" fmla="*/ f88 f28 1"/>
                  <a:gd name="f109" fmla="*/ f89 f27 1"/>
                  <a:gd name="f110" fmla="*/ f90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97" y="f100"/>
                  </a:cxn>
                  <a:cxn ang="f54">
                    <a:pos x="f103" y="f104"/>
                  </a:cxn>
                  <a:cxn ang="f54">
                    <a:pos x="f105" y="f106"/>
                  </a:cxn>
                  <a:cxn ang="f54">
                    <a:pos x="f107" y="f108"/>
                  </a:cxn>
                  <a:cxn ang="f54">
                    <a:pos x="f109" y="f106"/>
                  </a:cxn>
                  <a:cxn ang="f54">
                    <a:pos x="f109" y="f110"/>
                  </a:cxn>
                  <a:cxn ang="f54">
                    <a:pos x="f95" y="f96"/>
                  </a:cxn>
                </a:cxnLst>
                <a:rect l="f91" t="f94" r="f92" b="f93"/>
                <a:pathLst>
                  <a:path w="9" h="21">
                    <a:moveTo>
                      <a:pt x="f5" y="f8"/>
                    </a:moveTo>
                    <a:cubicBezTo>
                      <a:pt x="f9" y="f8"/>
                      <a:pt x="f10" y="f5"/>
                      <a:pt x="f11" y="f10"/>
                    </a:cubicBezTo>
                    <a:cubicBezTo>
                      <a:pt x="f12" y="f13"/>
                      <a:pt x="f13" y="f14"/>
                      <a:pt x="f6" y="f15"/>
                    </a:cubicBezTo>
                    <a:cubicBezTo>
                      <a:pt x="f6" y="f16"/>
                      <a:pt x="f6" y="f17"/>
                      <a:pt x="f13" y="f17"/>
                    </a:cubicBezTo>
                    <a:cubicBezTo>
                      <a:pt x="f8" y="f17"/>
                      <a:pt x="f11" y="f16"/>
                      <a:pt x="f11" y="f15"/>
                    </a:cubicBezTo>
                    <a:cubicBezTo>
                      <a:pt x="f8" y="f18"/>
                      <a:pt x="f13" y="f19"/>
                      <a:pt x="f20" y="f12"/>
                    </a:cubicBezTo>
                    <a:cubicBezTo>
                      <a:pt x="f8" y="f19"/>
                      <a:pt x="f8" y="f21"/>
                      <a:pt x="f8" y="f16"/>
                    </a:cubicBezTo>
                    <a:cubicBezTo>
                      <a:pt x="f8" y="f22"/>
                      <a:pt x="f8" y="f7"/>
                      <a:pt x="f10" y="f7"/>
                    </a:cubicBezTo>
                    <a:cubicBezTo>
                      <a:pt x="f9" y="f7"/>
                      <a:pt x="f9" y="f17"/>
                      <a:pt x="f23" y="f16"/>
                    </a:cubicBezTo>
                    <a:cubicBezTo>
                      <a:pt x="f23" y="f24"/>
                      <a:pt x="f23" y="f18"/>
                      <a:pt x="f23" y="f14"/>
                    </a:cubicBezTo>
                    <a:cubicBezTo>
                      <a:pt x="f23" y="f25"/>
                      <a:pt x="f23" y="f13"/>
                      <a:pt x="f5" y="f8"/>
                    </a:cubicBezTo>
                    <a:close/>
                  </a:path>
                </a:pathLst>
              </a:custGeom>
              <a:solidFill>
                <a:srgbClr val="7F2A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1" name="Freeform 222">
                <a:extLst>
                  <a:ext uri="{FF2B5EF4-FFF2-40B4-BE49-F238E27FC236}">
                    <a16:creationId xmlns:a16="http://schemas.microsoft.com/office/drawing/2014/main" id="{0C1F4357-0FF0-1DBA-BC45-A3A924871693}"/>
                  </a:ext>
                </a:extLst>
              </p:cNvPr>
              <p:cNvSpPr/>
              <p:nvPr/>
            </p:nvSpPr>
            <p:spPr>
              <a:xfrm>
                <a:off x="5021263" y="2368552"/>
                <a:ext cx="46040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2"/>
                  <a:gd name="f8" fmla="val 6"/>
                  <a:gd name="f9" fmla="val 13"/>
                  <a:gd name="f10" fmla="val 7"/>
                  <a:gd name="f11" fmla="val 17"/>
                  <a:gd name="f12" fmla="val 4"/>
                  <a:gd name="f13" fmla="val 19"/>
                  <a:gd name="f14" fmla="val 5"/>
                  <a:gd name="f15" fmla="val 22"/>
                  <a:gd name="f16" fmla="val 10"/>
                  <a:gd name="f17" fmla="val 16"/>
                  <a:gd name="f18" fmla="val 9"/>
                  <a:gd name="f19" fmla="val 8"/>
                  <a:gd name="f20" fmla="val 11"/>
                  <a:gd name="f21" fmla="val 20"/>
                  <a:gd name="f22" fmla="val 29"/>
                  <a:gd name="f23" fmla="val 30"/>
                  <a:gd name="f24" fmla="val 2"/>
                  <a:gd name="f25" fmla="val 1"/>
                  <a:gd name="f26" fmla="val 31"/>
                  <a:gd name="f27" fmla="val 24"/>
                  <a:gd name="f28" fmla="+- 0 0 -90"/>
                  <a:gd name="f29" fmla="*/ f3 1 12"/>
                  <a:gd name="f30" fmla="*/ f4 1 32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2"/>
                  <a:gd name="f39" fmla="*/ f35 1 32"/>
                  <a:gd name="f40" fmla="*/ 6 f36 1"/>
                  <a:gd name="f41" fmla="*/ 13 f35 1"/>
                  <a:gd name="f42" fmla="*/ 5 f36 1"/>
                  <a:gd name="f43" fmla="*/ 22 f35 1"/>
                  <a:gd name="f44" fmla="*/ 11 f36 1"/>
                  <a:gd name="f45" fmla="*/ 0 f35 1"/>
                  <a:gd name="f46" fmla="*/ 29 f35 1"/>
                  <a:gd name="f47" fmla="*/ 2 f36 1"/>
                  <a:gd name="f48" fmla="*/ 0 f36 1"/>
                  <a:gd name="f49" fmla="*/ 30 f35 1"/>
                  <a:gd name="f50" fmla="+- f37 0 f1"/>
                  <a:gd name="f51" fmla="*/ f40 1 12"/>
                  <a:gd name="f52" fmla="*/ f41 1 32"/>
                  <a:gd name="f53" fmla="*/ f42 1 12"/>
                  <a:gd name="f54" fmla="*/ f43 1 32"/>
                  <a:gd name="f55" fmla="*/ f44 1 12"/>
                  <a:gd name="f56" fmla="*/ f45 1 32"/>
                  <a:gd name="f57" fmla="*/ f46 1 32"/>
                  <a:gd name="f58" fmla="*/ f47 1 12"/>
                  <a:gd name="f59" fmla="*/ f48 1 12"/>
                  <a:gd name="f60" fmla="*/ f49 1 32"/>
                  <a:gd name="f61" fmla="*/ 0 1 f38"/>
                  <a:gd name="f62" fmla="*/ f32 1 f38"/>
                  <a:gd name="f63" fmla="*/ 0 1 f39"/>
                  <a:gd name="f64" fmla="*/ f33 1 f39"/>
                  <a:gd name="f65" fmla="*/ f51 1 f38"/>
                  <a:gd name="f66" fmla="*/ f52 1 f39"/>
                  <a:gd name="f67" fmla="*/ f53 1 f38"/>
                  <a:gd name="f68" fmla="*/ f54 1 f39"/>
                  <a:gd name="f69" fmla="*/ f55 1 f38"/>
                  <a:gd name="f70" fmla="*/ f56 1 f39"/>
                  <a:gd name="f71" fmla="*/ f57 1 f39"/>
                  <a:gd name="f72" fmla="*/ f58 1 f38"/>
                  <a:gd name="f73" fmla="*/ f59 1 f38"/>
                  <a:gd name="f74" fmla="*/ f60 1 f39"/>
                  <a:gd name="f75" fmla="*/ f61 f29 1"/>
                  <a:gd name="f76" fmla="*/ f62 f29 1"/>
                  <a:gd name="f77" fmla="*/ f64 f30 1"/>
                  <a:gd name="f78" fmla="*/ f63 f30 1"/>
                  <a:gd name="f79" fmla="*/ f65 f29 1"/>
                  <a:gd name="f80" fmla="*/ f66 f30 1"/>
                  <a:gd name="f81" fmla="*/ f67 f29 1"/>
                  <a:gd name="f82" fmla="*/ f68 f30 1"/>
                  <a:gd name="f83" fmla="*/ f69 f29 1"/>
                  <a:gd name="f84" fmla="*/ f70 f30 1"/>
                  <a:gd name="f85" fmla="*/ f71 f30 1"/>
                  <a:gd name="f86" fmla="*/ f72 f29 1"/>
                  <a:gd name="f87" fmla="*/ f73 f29 1"/>
                  <a:gd name="f88" fmla="*/ f74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79" y="f80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1" y="f85"/>
                  </a:cxn>
                  <a:cxn ang="f50">
                    <a:pos x="f86" y="f85"/>
                  </a:cxn>
                  <a:cxn ang="f50">
                    <a:pos x="f87" y="f88"/>
                  </a:cxn>
                  <a:cxn ang="f50">
                    <a:pos x="f79" y="f80"/>
                  </a:cxn>
                </a:cxnLst>
                <a:rect l="f75" t="f78" r="f76" b="f77"/>
                <a:pathLst>
                  <a:path w="12" h="3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5"/>
                    </a:cubicBezTo>
                    <a:cubicBezTo>
                      <a:pt x="f6" y="f20"/>
                      <a:pt x="f18" y="f21"/>
                      <a:pt x="f14" y="f22"/>
                    </a:cubicBezTo>
                    <a:cubicBezTo>
                      <a:pt x="f12" y="f23"/>
                      <a:pt x="f12" y="f7"/>
                      <a:pt x="f24" y="f22"/>
                    </a:cubicBezTo>
                    <a:cubicBezTo>
                      <a:pt x="f24" y="f22"/>
                      <a:pt x="f25" y="f26"/>
                      <a:pt x="f5" y="f23"/>
                    </a:cubicBezTo>
                    <a:cubicBezTo>
                      <a:pt x="f25" y="f27"/>
                      <a:pt x="f12" y="f13"/>
                      <a:pt x="f8" y="f9"/>
                    </a:cubicBezTo>
                    <a:close/>
                  </a:path>
                </a:pathLst>
              </a:custGeom>
              <a:solidFill>
                <a:srgbClr val="7844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2" name="Freeform 223">
                <a:extLst>
                  <a:ext uri="{FF2B5EF4-FFF2-40B4-BE49-F238E27FC236}">
                    <a16:creationId xmlns:a16="http://schemas.microsoft.com/office/drawing/2014/main" id="{6ADB0328-2E79-7FF4-0396-86D99C792E60}"/>
                  </a:ext>
                </a:extLst>
              </p:cNvPr>
              <p:cNvSpPr/>
              <p:nvPr/>
            </p:nvSpPr>
            <p:spPr>
              <a:xfrm>
                <a:off x="5081585" y="2720980"/>
                <a:ext cx="74615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2"/>
                  <a:gd name="f8" fmla="val 14"/>
                  <a:gd name="f9" fmla="val 9"/>
                  <a:gd name="f10" fmla="val 10"/>
                  <a:gd name="f11" fmla="val 11"/>
                  <a:gd name="f12" fmla="val 6"/>
                  <a:gd name="f13" fmla="val 7"/>
                  <a:gd name="f14" fmla="val 8"/>
                  <a:gd name="f15" fmla="val 5"/>
                  <a:gd name="f16" fmla="val 4"/>
                  <a:gd name="f17" fmla="val 2"/>
                  <a:gd name="f18" fmla="val 1"/>
                  <a:gd name="f19" fmla="val 3"/>
                  <a:gd name="f20" fmla="val 17"/>
                  <a:gd name="f21" fmla="val 16"/>
                  <a:gd name="f22" fmla="+- 0 0 -90"/>
                  <a:gd name="f23" fmla="*/ f3 1 20"/>
                  <a:gd name="f24" fmla="*/ f4 1 12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0"/>
                  <a:gd name="f33" fmla="*/ f29 1 12"/>
                  <a:gd name="f34" fmla="*/ 14 f30 1"/>
                  <a:gd name="f35" fmla="*/ 9 f29 1"/>
                  <a:gd name="f36" fmla="*/ 11 f29 1"/>
                  <a:gd name="f37" fmla="*/ 6 f30 1"/>
                  <a:gd name="f38" fmla="*/ 7 f29 1"/>
                  <a:gd name="f39" fmla="*/ 5 f30 1"/>
                  <a:gd name="f40" fmla="*/ 8 f29 1"/>
                  <a:gd name="f41" fmla="*/ 1 f30 1"/>
                  <a:gd name="f42" fmla="*/ 4 f29 1"/>
                  <a:gd name="f43" fmla="*/ 3 f30 1"/>
                  <a:gd name="f44" fmla="*/ 3 f29 1"/>
                  <a:gd name="f45" fmla="*/ 10 f30 1"/>
                  <a:gd name="f46" fmla="*/ 20 f30 1"/>
                  <a:gd name="f47" fmla="*/ 10 f29 1"/>
                  <a:gd name="f48" fmla="+- f31 0 f1"/>
                  <a:gd name="f49" fmla="*/ f34 1 20"/>
                  <a:gd name="f50" fmla="*/ f35 1 12"/>
                  <a:gd name="f51" fmla="*/ f36 1 12"/>
                  <a:gd name="f52" fmla="*/ f37 1 20"/>
                  <a:gd name="f53" fmla="*/ f38 1 12"/>
                  <a:gd name="f54" fmla="*/ f39 1 20"/>
                  <a:gd name="f55" fmla="*/ f40 1 12"/>
                  <a:gd name="f56" fmla="*/ f41 1 20"/>
                  <a:gd name="f57" fmla="*/ f42 1 12"/>
                  <a:gd name="f58" fmla="*/ f43 1 20"/>
                  <a:gd name="f59" fmla="*/ f44 1 12"/>
                  <a:gd name="f60" fmla="*/ f45 1 20"/>
                  <a:gd name="f61" fmla="*/ f46 1 20"/>
                  <a:gd name="f62" fmla="*/ f47 1 12"/>
                  <a:gd name="f63" fmla="*/ 0 1 f32"/>
                  <a:gd name="f64" fmla="*/ f26 1 f32"/>
                  <a:gd name="f65" fmla="*/ 0 1 f33"/>
                  <a:gd name="f66" fmla="*/ f27 1 f33"/>
                  <a:gd name="f67" fmla="*/ f49 1 f32"/>
                  <a:gd name="f68" fmla="*/ f50 1 f33"/>
                  <a:gd name="f69" fmla="*/ f51 1 f33"/>
                  <a:gd name="f70" fmla="*/ f52 1 f32"/>
                  <a:gd name="f71" fmla="*/ f53 1 f33"/>
                  <a:gd name="f72" fmla="*/ f54 1 f32"/>
                  <a:gd name="f73" fmla="*/ f55 1 f33"/>
                  <a:gd name="f74" fmla="*/ f56 1 f32"/>
                  <a:gd name="f75" fmla="*/ f57 1 f33"/>
                  <a:gd name="f76" fmla="*/ f58 1 f32"/>
                  <a:gd name="f77" fmla="*/ f59 1 f33"/>
                  <a:gd name="f78" fmla="*/ f60 1 f32"/>
                  <a:gd name="f79" fmla="*/ f61 1 f32"/>
                  <a:gd name="f80" fmla="*/ f62 1 f33"/>
                  <a:gd name="f81" fmla="*/ f63 f23 1"/>
                  <a:gd name="f82" fmla="*/ f64 f23 1"/>
                  <a:gd name="f83" fmla="*/ f66 f24 1"/>
                  <a:gd name="f84" fmla="*/ f65 f24 1"/>
                  <a:gd name="f85" fmla="*/ f67 f23 1"/>
                  <a:gd name="f86" fmla="*/ f68 f24 1"/>
                  <a:gd name="f87" fmla="*/ f69 f24 1"/>
                  <a:gd name="f88" fmla="*/ f70 f23 1"/>
                  <a:gd name="f89" fmla="*/ f71 f24 1"/>
                  <a:gd name="f90" fmla="*/ f72 f23 1"/>
                  <a:gd name="f91" fmla="*/ f73 f24 1"/>
                  <a:gd name="f92" fmla="*/ f74 f23 1"/>
                  <a:gd name="f93" fmla="*/ f75 f24 1"/>
                  <a:gd name="f94" fmla="*/ f76 f23 1"/>
                  <a:gd name="f95" fmla="*/ f77 f24 1"/>
                  <a:gd name="f96" fmla="*/ f78 f23 1"/>
                  <a:gd name="f97" fmla="*/ f79 f23 1"/>
                  <a:gd name="f98" fmla="*/ f80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5" y="f86"/>
                  </a:cxn>
                  <a:cxn ang="f48">
                    <a:pos x="f85" y="f87"/>
                  </a:cxn>
                  <a:cxn ang="f48">
                    <a:pos x="f88" y="f89"/>
                  </a:cxn>
                  <a:cxn ang="f48">
                    <a:pos x="f90" y="f91"/>
                  </a:cxn>
                  <a:cxn ang="f48">
                    <a:pos x="f92" y="f93"/>
                  </a:cxn>
                  <a:cxn ang="f48">
                    <a:pos x="f94" y="f95"/>
                  </a:cxn>
                  <a:cxn ang="f48">
                    <a:pos x="f96" y="f95"/>
                  </a:cxn>
                  <a:cxn ang="f48">
                    <a:pos x="f97" y="f98"/>
                  </a:cxn>
                  <a:cxn ang="f48">
                    <a:pos x="f85" y="f86"/>
                  </a:cxn>
                </a:cxnLst>
                <a:rect l="f81" t="f84" r="f82" b="f83"/>
                <a:pathLst>
                  <a:path w="20" h="12">
                    <a:moveTo>
                      <a:pt x="f8" y="f9"/>
                    </a:moveTo>
                    <a:cubicBezTo>
                      <a:pt x="f8" y="f10"/>
                      <a:pt x="f8" y="f10"/>
                      <a:pt x="f8" y="f11"/>
                    </a:cubicBezTo>
                    <a:cubicBezTo>
                      <a:pt x="f11" y="f11"/>
                      <a:pt x="f10" y="f12"/>
                      <a:pt x="f12" y="f13"/>
                    </a:cubicBezTo>
                    <a:cubicBezTo>
                      <a:pt x="f12" y="f14"/>
                      <a:pt x="f12" y="f14"/>
                      <a:pt x="f15" y="f14"/>
                    </a:cubicBezTo>
                    <a:cubicBezTo>
                      <a:pt x="f16" y="f13"/>
                      <a:pt x="f17" y="f12"/>
                      <a:pt x="f18" y="f16"/>
                    </a:cubicBezTo>
                    <a:cubicBezTo>
                      <a:pt x="f5" y="f19"/>
                      <a:pt x="f17" y="f19"/>
                      <a:pt x="f19" y="f19"/>
                    </a:cubicBezTo>
                    <a:cubicBezTo>
                      <a:pt x="f15" y="f5"/>
                      <a:pt x="f14" y="f5"/>
                      <a:pt x="f10" y="f19"/>
                    </a:cubicBezTo>
                    <a:cubicBezTo>
                      <a:pt x="f8" y="f19"/>
                      <a:pt x="f6" y="f12"/>
                      <a:pt x="f6" y="f10"/>
                    </a:cubicBezTo>
                    <a:cubicBezTo>
                      <a:pt x="f20" y="f7"/>
                      <a:pt x="f21" y="f14"/>
                      <a:pt x="f8" y="f9"/>
                    </a:cubicBezTo>
                    <a:close/>
                  </a:path>
                </a:pathLst>
              </a:custGeom>
              <a:solidFill>
                <a:srgbClr val="9760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3" name="Freeform 224">
                <a:extLst>
                  <a:ext uri="{FF2B5EF4-FFF2-40B4-BE49-F238E27FC236}">
                    <a16:creationId xmlns:a16="http://schemas.microsoft.com/office/drawing/2014/main" id="{758BD612-1AC8-1AEB-968B-A7B9D81AE697}"/>
                  </a:ext>
                </a:extLst>
              </p:cNvPr>
              <p:cNvSpPr/>
              <p:nvPr/>
            </p:nvSpPr>
            <p:spPr>
              <a:xfrm>
                <a:off x="5024435" y="2668584"/>
                <a:ext cx="68259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16"/>
                  <a:gd name="f9" fmla="val 10"/>
                  <a:gd name="f10" fmla="val 13"/>
                  <a:gd name="f11" fmla="val 3"/>
                  <a:gd name="f12" fmla="val 8"/>
                  <a:gd name="f13" fmla="val 2"/>
                  <a:gd name="f14" fmla="val 1"/>
                  <a:gd name="f15" fmla="val 5"/>
                  <a:gd name="f16" fmla="val 4"/>
                  <a:gd name="f17" fmla="val 6"/>
                  <a:gd name="f18" fmla="val 7"/>
                  <a:gd name="f19" fmla="val 12"/>
                  <a:gd name="f20" fmla="val 14"/>
                  <a:gd name="f21" fmla="val 11"/>
                  <a:gd name="f22" fmla="val 15"/>
                  <a:gd name="f23" fmla="+- 0 0 -90"/>
                  <a:gd name="f24" fmla="*/ f3 1 18"/>
                  <a:gd name="f25" fmla="*/ f4 1 18"/>
                  <a:gd name="f26" fmla="val f5"/>
                  <a:gd name="f27" fmla="val f6"/>
                  <a:gd name="f28" fmla="*/ f23 f0 1"/>
                  <a:gd name="f29" fmla="+- f27 0 f26"/>
                  <a:gd name="f30" fmla="*/ f28 1 f2"/>
                  <a:gd name="f31" fmla="*/ f29 1 18"/>
                  <a:gd name="f32" fmla="*/ 18 f29 1"/>
                  <a:gd name="f33" fmla="*/ 17 f29 1"/>
                  <a:gd name="f34" fmla="*/ 16 f29 1"/>
                  <a:gd name="f35" fmla="*/ 0 f29 1"/>
                  <a:gd name="f36" fmla="*/ 5 f29 1"/>
                  <a:gd name="f37" fmla="*/ 3 f29 1"/>
                  <a:gd name="f38" fmla="*/ 7 f29 1"/>
                  <a:gd name="f39" fmla="*/ 15 f29 1"/>
                  <a:gd name="f40" fmla="+- f30 0 f1"/>
                  <a:gd name="f41" fmla="*/ f32 1 18"/>
                  <a:gd name="f42" fmla="*/ f33 1 18"/>
                  <a:gd name="f43" fmla="*/ f34 1 18"/>
                  <a:gd name="f44" fmla="*/ f35 1 18"/>
                  <a:gd name="f45" fmla="*/ f36 1 18"/>
                  <a:gd name="f46" fmla="*/ f37 1 18"/>
                  <a:gd name="f47" fmla="*/ f38 1 18"/>
                  <a:gd name="f48" fmla="*/ f39 1 18"/>
                  <a:gd name="f49" fmla="*/ 0 1 f31"/>
                  <a:gd name="f50" fmla="*/ f27 1 f31"/>
                  <a:gd name="f51" fmla="*/ f41 1 f31"/>
                  <a:gd name="f52" fmla="*/ f42 1 f31"/>
                  <a:gd name="f53" fmla="*/ f43 1 f31"/>
                  <a:gd name="f54" fmla="*/ f44 1 f31"/>
                  <a:gd name="f55" fmla="*/ f45 1 f31"/>
                  <a:gd name="f56" fmla="*/ f46 1 f31"/>
                  <a:gd name="f57" fmla="*/ f47 1 f31"/>
                  <a:gd name="f58" fmla="*/ f48 1 f31"/>
                  <a:gd name="f59" fmla="*/ f49 f24 1"/>
                  <a:gd name="f60" fmla="*/ f50 f24 1"/>
                  <a:gd name="f61" fmla="*/ f50 f25 1"/>
                  <a:gd name="f62" fmla="*/ f49 f25 1"/>
                  <a:gd name="f63" fmla="*/ f51 f24 1"/>
                  <a:gd name="f64" fmla="*/ f52 f25 1"/>
                  <a:gd name="f65" fmla="*/ f53 f24 1"/>
                  <a:gd name="f66" fmla="*/ f51 f25 1"/>
                  <a:gd name="f67" fmla="*/ f54 f24 1"/>
                  <a:gd name="f68" fmla="*/ f54 f25 1"/>
                  <a:gd name="f69" fmla="*/ f55 f24 1"/>
                  <a:gd name="f70" fmla="*/ f56 f25 1"/>
                  <a:gd name="f71" fmla="*/ f57 f24 1"/>
                  <a:gd name="f72" fmla="*/ f55 f25 1"/>
                  <a:gd name="f73" fmla="*/ f52 f24 1"/>
                  <a:gd name="f74" fmla="*/ f5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3" y="f64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63" y="f64"/>
                  </a:cxn>
                </a:cxnLst>
                <a:rect l="f59" t="f62" r="f60" b="f61"/>
                <a:pathLst>
                  <a:path w="18" h="18">
                    <a:moveTo>
                      <a:pt x="f6" y="f7"/>
                    </a:moveTo>
                    <a:cubicBezTo>
                      <a:pt x="f7" y="f7"/>
                      <a:pt x="f8" y="f6"/>
                      <a:pt x="f8" y="f6"/>
                    </a:cubicBezTo>
                    <a:cubicBezTo>
                      <a:pt x="f9" y="f10"/>
                      <a:pt x="f11" y="f12"/>
                      <a:pt x="f5" y="f5"/>
                    </a:cubicBezTo>
                    <a:cubicBezTo>
                      <a:pt x="f13" y="f14"/>
                      <a:pt x="f15" y="f5"/>
                      <a:pt x="f15" y="f11"/>
                    </a:cubicBezTo>
                    <a:cubicBezTo>
                      <a:pt x="f15" y="f16"/>
                      <a:pt x="f17" y="f15"/>
                      <a:pt x="f18" y="f15"/>
                    </a:cubicBezTo>
                    <a:cubicBezTo>
                      <a:pt x="f19" y="f12"/>
                      <a:pt x="f20" y="f21"/>
                      <a:pt x="f7" y="f22"/>
                    </a:cubicBezTo>
                    <a:cubicBezTo>
                      <a:pt x="f7" y="f22"/>
                      <a:pt x="f7" y="f8"/>
                      <a:pt x="f6" y="f7"/>
                    </a:cubicBezTo>
                    <a:close/>
                  </a:path>
                </a:pathLst>
              </a:custGeom>
              <a:solidFill>
                <a:srgbClr val="6032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4" name="Freeform 225">
                <a:extLst>
                  <a:ext uri="{FF2B5EF4-FFF2-40B4-BE49-F238E27FC236}">
                    <a16:creationId xmlns:a16="http://schemas.microsoft.com/office/drawing/2014/main" id="{6286CB61-CE30-92D7-60D3-601C0E89A50A}"/>
                  </a:ext>
                </a:extLst>
              </p:cNvPr>
              <p:cNvSpPr/>
              <p:nvPr/>
            </p:nvSpPr>
            <p:spPr>
              <a:xfrm>
                <a:off x="4994279" y="2684458"/>
                <a:ext cx="73023" cy="1270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34"/>
                  <a:gd name="f8" fmla="val 18"/>
                  <a:gd name="f9" fmla="val 30"/>
                  <a:gd name="f10" fmla="val 32"/>
                  <a:gd name="f11" fmla="val 33"/>
                  <a:gd name="f12" fmla="val 16"/>
                  <a:gd name="f13" fmla="val 17"/>
                  <a:gd name="f14" fmla="val 24"/>
                  <a:gd name="f15" fmla="val 8"/>
                  <a:gd name="f16" fmla="val 4"/>
                  <a:gd name="f17" fmla="val 11"/>
                  <a:gd name="f18" fmla="val 3"/>
                  <a:gd name="f19" fmla="val 12"/>
                  <a:gd name="f20" fmla="val 1"/>
                  <a:gd name="f21" fmla="val 10"/>
                  <a:gd name="f22" fmla="val 2"/>
                  <a:gd name="f23" fmla="val 5"/>
                  <a:gd name="f24" fmla="val 6"/>
                  <a:gd name="f25" fmla="val 7"/>
                  <a:gd name="f26" fmla="val 15"/>
                  <a:gd name="f27" fmla="val 13"/>
                  <a:gd name="f28" fmla="val 14"/>
                  <a:gd name="f29" fmla="val 20"/>
                  <a:gd name="f30" fmla="val 22"/>
                  <a:gd name="f31" fmla="val 25"/>
                  <a:gd name="f32" fmla="val 27"/>
                  <a:gd name="f33" fmla="+- 0 0 -90"/>
                  <a:gd name="f34" fmla="*/ f3 1 19"/>
                  <a:gd name="f35" fmla="*/ f4 1 34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9"/>
                  <a:gd name="f44" fmla="*/ f40 1 34"/>
                  <a:gd name="f45" fmla="*/ 18 f41 1"/>
                  <a:gd name="f46" fmla="*/ 30 f40 1"/>
                  <a:gd name="f47" fmla="*/ 16 f41 1"/>
                  <a:gd name="f48" fmla="*/ 34 f40 1"/>
                  <a:gd name="f49" fmla="*/ 4 f41 1"/>
                  <a:gd name="f50" fmla="*/ 11 f40 1"/>
                  <a:gd name="f51" fmla="*/ 3 f41 1"/>
                  <a:gd name="f52" fmla="*/ 12 f40 1"/>
                  <a:gd name="f53" fmla="*/ 1 f41 1"/>
                  <a:gd name="f54" fmla="*/ 0 f40 1"/>
                  <a:gd name="f55" fmla="*/ 2 f41 1"/>
                  <a:gd name="f56" fmla="*/ 7 f41 1"/>
                  <a:gd name="f57" fmla="*/ 8 f40 1"/>
                  <a:gd name="f58" fmla="*/ 13 f41 1"/>
                  <a:gd name="f59" fmla="*/ 17 f40 1"/>
                  <a:gd name="f60" fmla="*/ 22 f40 1"/>
                  <a:gd name="f61" fmla="+- f42 0 f1"/>
                  <a:gd name="f62" fmla="*/ f45 1 19"/>
                  <a:gd name="f63" fmla="*/ f46 1 34"/>
                  <a:gd name="f64" fmla="*/ f47 1 19"/>
                  <a:gd name="f65" fmla="*/ f48 1 34"/>
                  <a:gd name="f66" fmla="*/ f49 1 19"/>
                  <a:gd name="f67" fmla="*/ f50 1 34"/>
                  <a:gd name="f68" fmla="*/ f51 1 19"/>
                  <a:gd name="f69" fmla="*/ f52 1 34"/>
                  <a:gd name="f70" fmla="*/ f53 1 19"/>
                  <a:gd name="f71" fmla="*/ f54 1 34"/>
                  <a:gd name="f72" fmla="*/ f55 1 19"/>
                  <a:gd name="f73" fmla="*/ f56 1 19"/>
                  <a:gd name="f74" fmla="*/ f57 1 34"/>
                  <a:gd name="f75" fmla="*/ f58 1 19"/>
                  <a:gd name="f76" fmla="*/ f59 1 34"/>
                  <a:gd name="f77" fmla="*/ f60 1 34"/>
                  <a:gd name="f78" fmla="*/ 0 1 f43"/>
                  <a:gd name="f79" fmla="*/ f37 1 f43"/>
                  <a:gd name="f80" fmla="*/ 0 1 f44"/>
                  <a:gd name="f81" fmla="*/ f38 1 f44"/>
                  <a:gd name="f82" fmla="*/ f62 1 f43"/>
                  <a:gd name="f83" fmla="*/ f63 1 f44"/>
                  <a:gd name="f84" fmla="*/ f64 1 f43"/>
                  <a:gd name="f85" fmla="*/ f65 1 f44"/>
                  <a:gd name="f86" fmla="*/ f66 1 f43"/>
                  <a:gd name="f87" fmla="*/ f67 1 f44"/>
                  <a:gd name="f88" fmla="*/ f68 1 f43"/>
                  <a:gd name="f89" fmla="*/ f69 1 f44"/>
                  <a:gd name="f90" fmla="*/ f70 1 f43"/>
                  <a:gd name="f91" fmla="*/ f71 1 f44"/>
                  <a:gd name="f92" fmla="*/ f72 1 f43"/>
                  <a:gd name="f93" fmla="*/ f73 1 f43"/>
                  <a:gd name="f94" fmla="*/ f74 1 f44"/>
                  <a:gd name="f95" fmla="*/ f75 1 f43"/>
                  <a:gd name="f96" fmla="*/ f76 1 f44"/>
                  <a:gd name="f97" fmla="*/ f77 1 f44"/>
                  <a:gd name="f98" fmla="*/ f78 f34 1"/>
                  <a:gd name="f99" fmla="*/ f79 f34 1"/>
                  <a:gd name="f100" fmla="*/ f81 f35 1"/>
                  <a:gd name="f101" fmla="*/ f80 f35 1"/>
                  <a:gd name="f102" fmla="*/ f82 f34 1"/>
                  <a:gd name="f103" fmla="*/ f83 f35 1"/>
                  <a:gd name="f104" fmla="*/ f84 f34 1"/>
                  <a:gd name="f105" fmla="*/ f85 f35 1"/>
                  <a:gd name="f106" fmla="*/ f86 f34 1"/>
                  <a:gd name="f107" fmla="*/ f87 f35 1"/>
                  <a:gd name="f108" fmla="*/ f88 f34 1"/>
                  <a:gd name="f109" fmla="*/ f89 f35 1"/>
                  <a:gd name="f110" fmla="*/ f90 f34 1"/>
                  <a:gd name="f111" fmla="*/ f91 f35 1"/>
                  <a:gd name="f112" fmla="*/ f92 f34 1"/>
                  <a:gd name="f113" fmla="*/ f93 f34 1"/>
                  <a:gd name="f114" fmla="*/ f94 f35 1"/>
                  <a:gd name="f115" fmla="*/ f95 f34 1"/>
                  <a:gd name="f116" fmla="*/ f96 f35 1"/>
                  <a:gd name="f117" fmla="*/ f97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12" y="f111"/>
                  </a:cxn>
                  <a:cxn ang="f61">
                    <a:pos x="f113" y="f114"/>
                  </a:cxn>
                  <a:cxn ang="f61">
                    <a:pos x="f115" y="f116"/>
                  </a:cxn>
                  <a:cxn ang="f61">
                    <a:pos x="f104" y="f117"/>
                  </a:cxn>
                  <a:cxn ang="f61">
                    <a:pos x="f102" y="f103"/>
                  </a:cxn>
                </a:cxnLst>
                <a:rect l="f98" t="f101" r="f99" b="f100"/>
                <a:pathLst>
                  <a:path w="19" h="34">
                    <a:moveTo>
                      <a:pt x="f8" y="f9"/>
                    </a:moveTo>
                    <a:cubicBezTo>
                      <a:pt x="f8" y="f10"/>
                      <a:pt x="f6" y="f11"/>
                      <a:pt x="f12" y="f7"/>
                    </a:cubicBezTo>
                    <a:cubicBezTo>
                      <a:pt x="f13" y="f14"/>
                      <a:pt x="f15" y="f6"/>
                      <a:pt x="f16" y="f17"/>
                    </a:cubicBezTo>
                    <a:cubicBezTo>
                      <a:pt x="f16" y="f17"/>
                      <a:pt x="f18" y="f19"/>
                      <a:pt x="f18" y="f19"/>
                    </a:cubicBezTo>
                    <a:cubicBezTo>
                      <a:pt x="f20" y="f21"/>
                      <a:pt x="f5" y="f18"/>
                      <a:pt x="f20" y="f5"/>
                    </a:cubicBezTo>
                    <a:cubicBezTo>
                      <a:pt x="f22" y="f5"/>
                      <a:pt x="f22" y="f5"/>
                      <a:pt x="f22" y="f5"/>
                    </a:cubicBezTo>
                    <a:cubicBezTo>
                      <a:pt x="f23" y="f22"/>
                      <a:pt x="f24" y="f23"/>
                      <a:pt x="f25" y="f15"/>
                    </a:cubicBezTo>
                    <a:cubicBezTo>
                      <a:pt x="f15" y="f19"/>
                      <a:pt x="f21" y="f26"/>
                      <a:pt x="f27" y="f13"/>
                    </a:cubicBezTo>
                    <a:cubicBezTo>
                      <a:pt x="f28" y="f8"/>
                      <a:pt x="f12" y="f29"/>
                      <a:pt x="f12" y="f30"/>
                    </a:cubicBezTo>
                    <a:cubicBezTo>
                      <a:pt x="f12" y="f31"/>
                      <a:pt x="f6" y="f32"/>
                      <a:pt x="f8" y="f9"/>
                    </a:cubicBezTo>
                    <a:close/>
                  </a:path>
                </a:pathLst>
              </a:custGeom>
              <a:solidFill>
                <a:srgbClr val="6A4F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5" name="Freeform 226">
                <a:extLst>
                  <a:ext uri="{FF2B5EF4-FFF2-40B4-BE49-F238E27FC236}">
                    <a16:creationId xmlns:a16="http://schemas.microsoft.com/office/drawing/2014/main" id="{537ADEDA-D083-3F18-2A27-4EE4E23D757E}"/>
                  </a:ext>
                </a:extLst>
              </p:cNvPr>
              <p:cNvSpPr/>
              <p:nvPr/>
            </p:nvSpPr>
            <p:spPr>
              <a:xfrm>
                <a:off x="5037136" y="2446340"/>
                <a:ext cx="36511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9"/>
                  <a:gd name="f8" fmla="val 1"/>
                  <a:gd name="f9" fmla="val 32"/>
                  <a:gd name="f10" fmla="val 27"/>
                  <a:gd name="f11" fmla="val 2"/>
                  <a:gd name="f12" fmla="val 21"/>
                  <a:gd name="f13" fmla="val 5"/>
                  <a:gd name="f14" fmla="val 17"/>
                  <a:gd name="f15" fmla="val 6"/>
                  <a:gd name="f16" fmla="val 14"/>
                  <a:gd name="f17" fmla="val 8"/>
                  <a:gd name="f18" fmla="val 11"/>
                  <a:gd name="f19" fmla="val 4"/>
                  <a:gd name="f20" fmla="val 9"/>
                  <a:gd name="f21" fmla="val 7"/>
                  <a:gd name="f22" fmla="val 16"/>
                  <a:gd name="f23" fmla="val 18"/>
                  <a:gd name="f24" fmla="val 19"/>
                  <a:gd name="f25" fmla="val 29"/>
                  <a:gd name="f26" fmla="val 3"/>
                  <a:gd name="f27" fmla="val 37"/>
                  <a:gd name="f28" fmla="val 45"/>
                  <a:gd name="f29" fmla="val 46"/>
                  <a:gd name="f30" fmla="val 41"/>
                  <a:gd name="f31" fmla="+- 0 0 -90"/>
                  <a:gd name="f32" fmla="*/ f3 1 10"/>
                  <a:gd name="f33" fmla="*/ f4 1 49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0"/>
                  <a:gd name="f42" fmla="*/ f38 1 49"/>
                  <a:gd name="f43" fmla="*/ 1 f39 1"/>
                  <a:gd name="f44" fmla="*/ 32 f38 1"/>
                  <a:gd name="f45" fmla="*/ 5 f39 1"/>
                  <a:gd name="f46" fmla="*/ 17 f38 1"/>
                  <a:gd name="f47" fmla="*/ 4 f39 1"/>
                  <a:gd name="f48" fmla="*/ 9 f38 1"/>
                  <a:gd name="f49" fmla="*/ 5 f38 1"/>
                  <a:gd name="f50" fmla="*/ 10 f39 1"/>
                  <a:gd name="f51" fmla="*/ 0 f38 1"/>
                  <a:gd name="f52" fmla="*/ 7 f39 1"/>
                  <a:gd name="f53" fmla="*/ 14 f38 1"/>
                  <a:gd name="f54" fmla="*/ 19 f38 1"/>
                  <a:gd name="f55" fmla="*/ 8 f39 1"/>
                  <a:gd name="f56" fmla="*/ 45 f38 1"/>
                  <a:gd name="f57" fmla="*/ 46 f38 1"/>
                  <a:gd name="f58" fmla="*/ 6 f39 1"/>
                  <a:gd name="f59" fmla="+- f40 0 f1"/>
                  <a:gd name="f60" fmla="*/ f43 1 10"/>
                  <a:gd name="f61" fmla="*/ f44 1 49"/>
                  <a:gd name="f62" fmla="*/ f45 1 10"/>
                  <a:gd name="f63" fmla="*/ f46 1 49"/>
                  <a:gd name="f64" fmla="*/ f47 1 10"/>
                  <a:gd name="f65" fmla="*/ f48 1 49"/>
                  <a:gd name="f66" fmla="*/ f49 1 49"/>
                  <a:gd name="f67" fmla="*/ f50 1 10"/>
                  <a:gd name="f68" fmla="*/ f51 1 49"/>
                  <a:gd name="f69" fmla="*/ f52 1 10"/>
                  <a:gd name="f70" fmla="*/ f53 1 49"/>
                  <a:gd name="f71" fmla="*/ f54 1 49"/>
                  <a:gd name="f72" fmla="*/ f55 1 10"/>
                  <a:gd name="f73" fmla="*/ f56 1 49"/>
                  <a:gd name="f74" fmla="*/ f57 1 49"/>
                  <a:gd name="f75" fmla="*/ f58 1 10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2"/>
                  <a:gd name="f87" fmla="*/ f67 1 f41"/>
                  <a:gd name="f88" fmla="*/ f68 1 f42"/>
                  <a:gd name="f89" fmla="*/ f69 1 f41"/>
                  <a:gd name="f90" fmla="*/ f70 1 f42"/>
                  <a:gd name="f91" fmla="*/ f71 1 f42"/>
                  <a:gd name="f92" fmla="*/ f72 1 f41"/>
                  <a:gd name="f93" fmla="*/ f73 1 f42"/>
                  <a:gd name="f94" fmla="*/ f74 1 f42"/>
                  <a:gd name="f95" fmla="*/ f75 1 f41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3 1"/>
                  <a:gd name="f107" fmla="*/ f87 f32 1"/>
                  <a:gd name="f108" fmla="*/ f88 f33 1"/>
                  <a:gd name="f109" fmla="*/ f89 f32 1"/>
                  <a:gd name="f110" fmla="*/ f90 f33 1"/>
                  <a:gd name="f111" fmla="*/ f91 f33 1"/>
                  <a:gd name="f112" fmla="*/ f92 f32 1"/>
                  <a:gd name="f113" fmla="*/ f93 f33 1"/>
                  <a:gd name="f114" fmla="*/ f94 f33 1"/>
                  <a:gd name="f115" fmla="*/ f9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4" y="f106"/>
                  </a:cxn>
                  <a:cxn ang="f59">
                    <a:pos x="f107" y="f108"/>
                  </a:cxn>
                  <a:cxn ang="f59">
                    <a:pos x="f109" y="f110"/>
                  </a:cxn>
                  <a:cxn ang="f59">
                    <a:pos x="f102" y="f111"/>
                  </a:cxn>
                  <a:cxn ang="f59">
                    <a:pos x="f112" y="f113"/>
                  </a:cxn>
                  <a:cxn ang="f59">
                    <a:pos x="f112" y="f114"/>
                  </a:cxn>
                  <a:cxn ang="f59">
                    <a:pos x="f115" y="f114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10" h="49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13" y="f21"/>
                      <a:pt x="f13" y="f15"/>
                      <a:pt x="f19" y="f13"/>
                    </a:cubicBezTo>
                    <a:cubicBezTo>
                      <a:pt x="f17" y="f13"/>
                      <a:pt x="f21" y="f8"/>
                      <a:pt x="f6" y="f5"/>
                    </a:cubicBezTo>
                    <a:cubicBezTo>
                      <a:pt x="f17" y="f13"/>
                      <a:pt x="f15" y="f20"/>
                      <a:pt x="f21" y="f16"/>
                    </a:cubicBezTo>
                    <a:cubicBezTo>
                      <a:pt x="f15" y="f22"/>
                      <a:pt x="f15" y="f23"/>
                      <a:pt x="f13" y="f24"/>
                    </a:cubicBezTo>
                    <a:cubicBezTo>
                      <a:pt x="f5" y="f25"/>
                      <a:pt x="f26" y="f27"/>
                      <a:pt x="f17" y="f28"/>
                    </a:cubicBezTo>
                    <a:cubicBezTo>
                      <a:pt x="f17" y="f28"/>
                      <a:pt x="f17" y="f28"/>
                      <a:pt x="f17" y="f29"/>
                    </a:cubicBezTo>
                    <a:cubicBezTo>
                      <a:pt x="f21" y="f28"/>
                      <a:pt x="f21" y="f7"/>
                      <a:pt x="f15" y="f29"/>
                    </a:cubicBezTo>
                    <a:cubicBezTo>
                      <a:pt x="f19" y="f30"/>
                      <a:pt x="f11" y="f27"/>
                      <a:pt x="f8" y="f9"/>
                    </a:cubicBezTo>
                    <a:close/>
                  </a:path>
                </a:pathLst>
              </a:custGeom>
              <a:solidFill>
                <a:srgbClr val="4214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6" name="Freeform 227">
                <a:extLst>
                  <a:ext uri="{FF2B5EF4-FFF2-40B4-BE49-F238E27FC236}">
                    <a16:creationId xmlns:a16="http://schemas.microsoft.com/office/drawing/2014/main" id="{2FBD18BE-B08A-9379-3B43-16BC3C9E2193}"/>
                  </a:ext>
                </a:extLst>
              </p:cNvPr>
              <p:cNvSpPr/>
              <p:nvPr/>
            </p:nvSpPr>
            <p:spPr>
              <a:xfrm>
                <a:off x="5624510" y="2566985"/>
                <a:ext cx="55558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1"/>
                  <a:gd name="f8" fmla="val 6"/>
                  <a:gd name="f9" fmla="val 12"/>
                  <a:gd name="f10" fmla="val 9"/>
                  <a:gd name="f11" fmla="val 5"/>
                  <a:gd name="f12" fmla="val 8"/>
                  <a:gd name="f13" fmla="val 4"/>
                  <a:gd name="f14" fmla="val 7"/>
                  <a:gd name="f15" fmla="val 3"/>
                  <a:gd name="f16" fmla="val 2"/>
                  <a:gd name="f17" fmla="val 1"/>
                  <a:gd name="f18" fmla="val 10"/>
                  <a:gd name="f19" fmla="val 13"/>
                  <a:gd name="f20" fmla="+- 0 0 -90"/>
                  <a:gd name="f21" fmla="*/ f3 1 15"/>
                  <a:gd name="f22" fmla="*/ f4 1 11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11"/>
                  <a:gd name="f32" fmla="*/ 15 f28 1"/>
                  <a:gd name="f33" fmla="*/ 6 f27 1"/>
                  <a:gd name="f34" fmla="*/ 5 f28 1"/>
                  <a:gd name="f35" fmla="*/ 8 f27 1"/>
                  <a:gd name="f36" fmla="*/ 3 f28 1"/>
                  <a:gd name="f37" fmla="*/ 11 f27 1"/>
                  <a:gd name="f38" fmla="*/ 0 f28 1"/>
                  <a:gd name="f39" fmla="*/ 3 f27 1"/>
                  <a:gd name="f40" fmla="*/ 1 f28 1"/>
                  <a:gd name="f41" fmla="*/ 1 f27 1"/>
                  <a:gd name="f42" fmla="*/ 9 f28 1"/>
                  <a:gd name="f43" fmla="*/ 4 f27 1"/>
                  <a:gd name="f44" fmla="*/ 11 f28 1"/>
                  <a:gd name="f45" fmla="+- f29 0 f1"/>
                  <a:gd name="f46" fmla="*/ f32 1 15"/>
                  <a:gd name="f47" fmla="*/ f33 1 11"/>
                  <a:gd name="f48" fmla="*/ f34 1 15"/>
                  <a:gd name="f49" fmla="*/ f35 1 11"/>
                  <a:gd name="f50" fmla="*/ f36 1 15"/>
                  <a:gd name="f51" fmla="*/ f37 1 11"/>
                  <a:gd name="f52" fmla="*/ f38 1 15"/>
                  <a:gd name="f53" fmla="*/ f39 1 11"/>
                  <a:gd name="f54" fmla="*/ f40 1 15"/>
                  <a:gd name="f55" fmla="*/ f41 1 11"/>
                  <a:gd name="f56" fmla="*/ f42 1 15"/>
                  <a:gd name="f57" fmla="*/ f43 1 11"/>
                  <a:gd name="f58" fmla="*/ f44 1 15"/>
                  <a:gd name="f59" fmla="*/ 0 1 f30"/>
                  <a:gd name="f60" fmla="*/ f24 1 f30"/>
                  <a:gd name="f61" fmla="*/ 0 1 f31"/>
                  <a:gd name="f62" fmla="*/ f25 1 f31"/>
                  <a:gd name="f63" fmla="*/ f46 1 f30"/>
                  <a:gd name="f64" fmla="*/ f47 1 f31"/>
                  <a:gd name="f65" fmla="*/ f48 1 f30"/>
                  <a:gd name="f66" fmla="*/ f49 1 f31"/>
                  <a:gd name="f67" fmla="*/ f50 1 f30"/>
                  <a:gd name="f68" fmla="*/ f51 1 f31"/>
                  <a:gd name="f69" fmla="*/ f52 1 f30"/>
                  <a:gd name="f70" fmla="*/ f53 1 f31"/>
                  <a:gd name="f71" fmla="*/ f54 1 f30"/>
                  <a:gd name="f72" fmla="*/ f55 1 f31"/>
                  <a:gd name="f73" fmla="*/ f56 1 f30"/>
                  <a:gd name="f74" fmla="*/ f57 1 f31"/>
                  <a:gd name="f75" fmla="*/ f58 1 f30"/>
                  <a:gd name="f76" fmla="*/ f59 f21 1"/>
                  <a:gd name="f77" fmla="*/ f60 f21 1"/>
                  <a:gd name="f78" fmla="*/ f62 f22 1"/>
                  <a:gd name="f79" fmla="*/ f61 f22 1"/>
                  <a:gd name="f80" fmla="*/ f63 f21 1"/>
                  <a:gd name="f81" fmla="*/ f64 f22 1"/>
                  <a:gd name="f82" fmla="*/ f65 f21 1"/>
                  <a:gd name="f83" fmla="*/ f66 f22 1"/>
                  <a:gd name="f84" fmla="*/ f67 f21 1"/>
                  <a:gd name="f85" fmla="*/ f68 f22 1"/>
                  <a:gd name="f86" fmla="*/ f69 f21 1"/>
                  <a:gd name="f87" fmla="*/ f70 f22 1"/>
                  <a:gd name="f88" fmla="*/ f71 f21 1"/>
                  <a:gd name="f89" fmla="*/ f72 f22 1"/>
                  <a:gd name="f90" fmla="*/ f73 f21 1"/>
                  <a:gd name="f91" fmla="*/ f74 f22 1"/>
                  <a:gd name="f92" fmla="*/ f7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90" y="f91"/>
                  </a:cxn>
                  <a:cxn ang="f45">
                    <a:pos x="f92" y="f91"/>
                  </a:cxn>
                  <a:cxn ang="f45">
                    <a:pos x="f80" y="f81"/>
                  </a:cxn>
                </a:cxnLst>
                <a:rect l="f76" t="f79" r="f77" b="f78"/>
                <a:pathLst>
                  <a:path w="15" h="11">
                    <a:moveTo>
                      <a:pt x="f6" y="f8"/>
                    </a:moveTo>
                    <a:cubicBezTo>
                      <a:pt x="f9" y="f8"/>
                      <a:pt x="f10" y="f10"/>
                      <a:pt x="f11" y="f12"/>
                    </a:cubicBezTo>
                    <a:cubicBezTo>
                      <a:pt x="f13" y="f14"/>
                      <a:pt x="f13" y="f7"/>
                      <a:pt x="f15" y="f7"/>
                    </a:cubicBezTo>
                    <a:cubicBezTo>
                      <a:pt x="f5" y="f10"/>
                      <a:pt x="f13" y="f13"/>
                      <a:pt x="f5" y="f15"/>
                    </a:cubicBezTo>
                    <a:cubicBezTo>
                      <a:pt x="f5" y="f16"/>
                      <a:pt x="f17" y="f5"/>
                      <a:pt x="f17" y="f17"/>
                    </a:cubicBezTo>
                    <a:cubicBezTo>
                      <a:pt x="f13" y="f15"/>
                      <a:pt x="f12" y="f5"/>
                      <a:pt x="f10" y="f13"/>
                    </a:cubicBezTo>
                    <a:cubicBezTo>
                      <a:pt x="f18" y="f11"/>
                      <a:pt x="f18" y="f13"/>
                      <a:pt x="f7" y="f13"/>
                    </a:cubicBezTo>
                    <a:cubicBezTo>
                      <a:pt x="f19" y="f15"/>
                      <a:pt x="f6" y="f15"/>
                      <a:pt x="f6" y="f8"/>
                    </a:cubicBezTo>
                    <a:close/>
                  </a:path>
                </a:pathLst>
              </a:custGeom>
              <a:solidFill>
                <a:srgbClr val="9729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7" name="Freeform 228">
                <a:extLst>
                  <a:ext uri="{FF2B5EF4-FFF2-40B4-BE49-F238E27FC236}">
                    <a16:creationId xmlns:a16="http://schemas.microsoft.com/office/drawing/2014/main" id="{852C0D57-55B0-EE4A-5B27-07CAB6546E1A}"/>
                  </a:ext>
                </a:extLst>
              </p:cNvPr>
              <p:cNvSpPr/>
              <p:nvPr/>
            </p:nvSpPr>
            <p:spPr>
              <a:xfrm>
                <a:off x="5726109" y="2608261"/>
                <a:ext cx="25402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3"/>
                  <a:gd name="f8" fmla="val 2"/>
                  <a:gd name="f9" fmla="val 1"/>
                  <a:gd name="f10" fmla="val 18"/>
                  <a:gd name="f11" fmla="val 4"/>
                  <a:gd name="f12" fmla="val 14"/>
                  <a:gd name="f13" fmla="val 9"/>
                  <a:gd name="f14" fmla="val 3"/>
                  <a:gd name="f15" fmla="val 12"/>
                  <a:gd name="f16" fmla="val 13"/>
                  <a:gd name="f17" fmla="val 11"/>
                  <a:gd name="f18" fmla="val 6"/>
                  <a:gd name="f19" fmla="val 5"/>
                  <a:gd name="f20" fmla="+- 0 0 -90"/>
                  <a:gd name="f21" fmla="*/ f3 1 7"/>
                  <a:gd name="f22" fmla="*/ f4 1 2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7"/>
                  <a:gd name="f31" fmla="*/ f27 1 23"/>
                  <a:gd name="f32" fmla="*/ 2 f28 1"/>
                  <a:gd name="f33" fmla="*/ 23 f27 1"/>
                  <a:gd name="f34" fmla="*/ 4 f28 1"/>
                  <a:gd name="f35" fmla="*/ 9 f27 1"/>
                  <a:gd name="f36" fmla="*/ 1 f28 1"/>
                  <a:gd name="f37" fmla="*/ 13 f27 1"/>
                  <a:gd name="f38" fmla="*/ 0 f28 1"/>
                  <a:gd name="f39" fmla="*/ 7 f27 1"/>
                  <a:gd name="f40" fmla="*/ 3 f28 1"/>
                  <a:gd name="f41" fmla="*/ 0 f27 1"/>
                  <a:gd name="f42" fmla="+- f29 0 f1"/>
                  <a:gd name="f43" fmla="*/ f32 1 7"/>
                  <a:gd name="f44" fmla="*/ f33 1 23"/>
                  <a:gd name="f45" fmla="*/ f34 1 7"/>
                  <a:gd name="f46" fmla="*/ f35 1 23"/>
                  <a:gd name="f47" fmla="*/ f36 1 7"/>
                  <a:gd name="f48" fmla="*/ f37 1 23"/>
                  <a:gd name="f49" fmla="*/ f38 1 7"/>
                  <a:gd name="f50" fmla="*/ f39 1 23"/>
                  <a:gd name="f51" fmla="*/ f40 1 7"/>
                  <a:gd name="f52" fmla="*/ f41 1 23"/>
                  <a:gd name="f53" fmla="*/ 0 1 f30"/>
                  <a:gd name="f54" fmla="*/ f24 1 f30"/>
                  <a:gd name="f55" fmla="*/ 0 1 f31"/>
                  <a:gd name="f56" fmla="*/ f25 1 f31"/>
                  <a:gd name="f57" fmla="*/ f43 1 f30"/>
                  <a:gd name="f58" fmla="*/ f44 1 f31"/>
                  <a:gd name="f59" fmla="*/ f45 1 f30"/>
                  <a:gd name="f60" fmla="*/ f46 1 f31"/>
                  <a:gd name="f61" fmla="*/ f47 1 f30"/>
                  <a:gd name="f62" fmla="*/ f48 1 f31"/>
                  <a:gd name="f63" fmla="*/ f49 1 f30"/>
                  <a:gd name="f64" fmla="*/ f50 1 f31"/>
                  <a:gd name="f65" fmla="*/ f51 1 f30"/>
                  <a:gd name="f66" fmla="*/ f52 1 f31"/>
                  <a:gd name="f67" fmla="*/ f53 f21 1"/>
                  <a:gd name="f68" fmla="*/ f54 f21 1"/>
                  <a:gd name="f69" fmla="*/ f56 f22 1"/>
                  <a:gd name="f70" fmla="*/ f55 f22 1"/>
                  <a:gd name="f71" fmla="*/ f57 f21 1"/>
                  <a:gd name="f72" fmla="*/ f58 f22 1"/>
                  <a:gd name="f73" fmla="*/ f59 f21 1"/>
                  <a:gd name="f74" fmla="*/ f60 f22 1"/>
                  <a:gd name="f75" fmla="*/ f61 f21 1"/>
                  <a:gd name="f76" fmla="*/ f62 f22 1"/>
                  <a:gd name="f77" fmla="*/ f63 f21 1"/>
                  <a:gd name="f78" fmla="*/ f64 f22 1"/>
                  <a:gd name="f79" fmla="*/ f65 f21 1"/>
                  <a:gd name="f80" fmla="*/ f66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71" y="f72"/>
                  </a:cxn>
                </a:cxnLst>
                <a:rect l="f67" t="f70" r="f68" b="f69"/>
                <a:pathLst>
                  <a:path w="7" h="23">
                    <a:moveTo>
                      <a:pt x="f8" y="f7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9" y="f13"/>
                      <a:pt x="f14" y="f15"/>
                      <a:pt x="f9" y="f16"/>
                    </a:cubicBezTo>
                    <a:cubicBezTo>
                      <a:pt x="f9" y="f17"/>
                      <a:pt x="f5" y="f13"/>
                      <a:pt x="f5" y="f6"/>
                    </a:cubicBezTo>
                    <a:cubicBezTo>
                      <a:pt x="f14" y="f18"/>
                      <a:pt x="f5" y="f8"/>
                      <a:pt x="f14" y="f5"/>
                    </a:cubicBezTo>
                    <a:cubicBezTo>
                      <a:pt x="f6" y="f19"/>
                      <a:pt x="f6" y="f16"/>
                      <a:pt x="f8" y="f7"/>
                    </a:cubicBezTo>
                    <a:close/>
                  </a:path>
                </a:pathLst>
              </a:custGeom>
              <a:solidFill>
                <a:srgbClr val="C64A4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8" name="Freeform 229">
                <a:extLst>
                  <a:ext uri="{FF2B5EF4-FFF2-40B4-BE49-F238E27FC236}">
                    <a16:creationId xmlns:a16="http://schemas.microsoft.com/office/drawing/2014/main" id="{9283B1FB-7898-7FEA-7040-AB43C9AD474F}"/>
                  </a:ext>
                </a:extLst>
              </p:cNvPr>
              <p:cNvSpPr/>
              <p:nvPr/>
            </p:nvSpPr>
            <p:spPr>
              <a:xfrm>
                <a:off x="4983159" y="2646365"/>
                <a:ext cx="26983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4"/>
                  <a:gd name="f8" fmla="val 4"/>
                  <a:gd name="f9" fmla="val 10"/>
                  <a:gd name="f10" fmla="val 5"/>
                  <a:gd name="f11" fmla="val 14"/>
                  <a:gd name="f12" fmla="val 18"/>
                  <a:gd name="f13" fmla="val 21"/>
                  <a:gd name="f14" fmla="val 22"/>
                  <a:gd name="f15" fmla="val 17"/>
                  <a:gd name="f16" fmla="val 3"/>
                  <a:gd name="f17" fmla="val 20"/>
                  <a:gd name="f18" fmla="val 2"/>
                  <a:gd name="f19" fmla="val 23"/>
                  <a:gd name="f20" fmla="val 1"/>
                  <a:gd name="f21" fmla="val 19"/>
                  <a:gd name="f22" fmla="val 9"/>
                  <a:gd name="f23" fmla="val 8"/>
                  <a:gd name="f24" fmla="+- 0 0 -90"/>
                  <a:gd name="f25" fmla="*/ f3 1 7"/>
                  <a:gd name="f26" fmla="*/ f4 1 24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7"/>
                  <a:gd name="f35" fmla="*/ f31 1 24"/>
                  <a:gd name="f36" fmla="*/ 4 f32 1"/>
                  <a:gd name="f37" fmla="*/ 10 f31 1"/>
                  <a:gd name="f38" fmla="*/ 7 f32 1"/>
                  <a:gd name="f39" fmla="*/ 21 f31 1"/>
                  <a:gd name="f40" fmla="*/ 17 f31 1"/>
                  <a:gd name="f41" fmla="*/ 2 f32 1"/>
                  <a:gd name="f42" fmla="*/ 23 f31 1"/>
                  <a:gd name="f43" fmla="*/ 0 f32 1"/>
                  <a:gd name="f44" fmla="*/ 9 f31 1"/>
                  <a:gd name="f45" fmla="*/ 3 f31 1"/>
                  <a:gd name="f46" fmla="*/ 3 f32 1"/>
                  <a:gd name="f47" fmla="*/ 2 f31 1"/>
                  <a:gd name="f48" fmla="+- f33 0 f1"/>
                  <a:gd name="f49" fmla="*/ f36 1 7"/>
                  <a:gd name="f50" fmla="*/ f37 1 24"/>
                  <a:gd name="f51" fmla="*/ f38 1 7"/>
                  <a:gd name="f52" fmla="*/ f39 1 24"/>
                  <a:gd name="f53" fmla="*/ f40 1 24"/>
                  <a:gd name="f54" fmla="*/ f41 1 7"/>
                  <a:gd name="f55" fmla="*/ f42 1 24"/>
                  <a:gd name="f56" fmla="*/ f43 1 7"/>
                  <a:gd name="f57" fmla="*/ f44 1 24"/>
                  <a:gd name="f58" fmla="*/ f45 1 24"/>
                  <a:gd name="f59" fmla="*/ f46 1 7"/>
                  <a:gd name="f60" fmla="*/ f47 1 24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5"/>
                  <a:gd name="f69" fmla="*/ f53 1 f35"/>
                  <a:gd name="f70" fmla="*/ f54 1 f34"/>
                  <a:gd name="f71" fmla="*/ f55 1 f35"/>
                  <a:gd name="f72" fmla="*/ f56 1 f34"/>
                  <a:gd name="f73" fmla="*/ f57 1 f35"/>
                  <a:gd name="f74" fmla="*/ f58 1 f35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6 1"/>
                  <a:gd name="f85" fmla="*/ f69 f26 1"/>
                  <a:gd name="f86" fmla="*/ f70 f25 1"/>
                  <a:gd name="f87" fmla="*/ f71 f26 1"/>
                  <a:gd name="f88" fmla="*/ f72 f25 1"/>
                  <a:gd name="f89" fmla="*/ f73 f26 1"/>
                  <a:gd name="f90" fmla="*/ f74 f26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1" y="f85"/>
                  </a:cxn>
                  <a:cxn ang="f48">
                    <a:pos x="f86" y="f87"/>
                  </a:cxn>
                  <a:cxn ang="f48">
                    <a:pos x="f88" y="f87"/>
                  </a:cxn>
                  <a:cxn ang="f48">
                    <a:pos x="f88" y="f89"/>
                  </a:cxn>
                  <a:cxn ang="f48">
                    <a:pos x="f86" y="f90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7" h="24">
                    <a:moveTo>
                      <a:pt x="f8" y="f9"/>
                    </a:moveTo>
                    <a:cubicBezTo>
                      <a:pt x="f10" y="f11"/>
                      <a:pt x="f8" y="f12"/>
                      <a:pt x="f6" y="f13"/>
                    </a:cubicBezTo>
                    <a:cubicBezTo>
                      <a:pt x="f10" y="f14"/>
                      <a:pt x="f10" y="f14"/>
                      <a:pt x="f8" y="f15"/>
                    </a:cubicBezTo>
                    <a:cubicBezTo>
                      <a:pt x="f16" y="f17"/>
                      <a:pt x="f16" y="f14"/>
                      <a:pt x="f18" y="f19"/>
                    </a:cubicBezTo>
                    <a:cubicBezTo>
                      <a:pt x="f18" y="f7"/>
                      <a:pt x="f20" y="f7"/>
                      <a:pt x="f5" y="f19"/>
                    </a:cubicBezTo>
                    <a:cubicBezTo>
                      <a:pt x="f5" y="f21"/>
                      <a:pt x="f20" y="f11"/>
                      <a:pt x="f5" y="f22"/>
                    </a:cubicBezTo>
                    <a:cubicBezTo>
                      <a:pt x="f18" y="f6"/>
                      <a:pt x="f20" y="f10"/>
                      <a:pt x="f18" y="f16"/>
                    </a:cubicBezTo>
                    <a:cubicBezTo>
                      <a:pt x="f16" y="f18"/>
                      <a:pt x="f18" y="f5"/>
                      <a:pt x="f16" y="f18"/>
                    </a:cubicBezTo>
                    <a:cubicBezTo>
                      <a:pt x="f10" y="f10"/>
                      <a:pt x="f8" y="f23"/>
                      <a:pt x="f8" y="f9"/>
                    </a:cubicBezTo>
                    <a:close/>
                  </a:path>
                </a:pathLst>
              </a:custGeom>
              <a:solidFill>
                <a:srgbClr val="CFA87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9" name="Freeform 230">
                <a:extLst>
                  <a:ext uri="{FF2B5EF4-FFF2-40B4-BE49-F238E27FC236}">
                    <a16:creationId xmlns:a16="http://schemas.microsoft.com/office/drawing/2014/main" id="{915F08DF-E6D8-600E-4067-84F992BB501C}"/>
                  </a:ext>
                </a:extLst>
              </p:cNvPr>
              <p:cNvSpPr/>
              <p:nvPr/>
            </p:nvSpPr>
            <p:spPr>
              <a:xfrm>
                <a:off x="4968877" y="2292355"/>
                <a:ext cx="49213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8"/>
                  <a:gd name="f8" fmla="val 2"/>
                  <a:gd name="f9" fmla="val 1"/>
                  <a:gd name="f10" fmla="val 5"/>
                  <a:gd name="f11" fmla="val 6"/>
                  <a:gd name="f12" fmla="val 9"/>
                  <a:gd name="f13" fmla="val 10"/>
                  <a:gd name="f14" fmla="val 15"/>
                  <a:gd name="f15" fmla="val 12"/>
                  <a:gd name="f16" fmla="val 16"/>
                  <a:gd name="f17" fmla="val 17"/>
                  <a:gd name="f18" fmla="val 11"/>
                  <a:gd name="f19" fmla="val 14"/>
                  <a:gd name="f20" fmla="val 4"/>
                  <a:gd name="f21" fmla="val 7"/>
                  <a:gd name="f22" fmla="+- 0 0 -90"/>
                  <a:gd name="f23" fmla="*/ f3 1 13"/>
                  <a:gd name="f24" fmla="*/ f4 1 18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3"/>
                  <a:gd name="f33" fmla="*/ f29 1 18"/>
                  <a:gd name="f34" fmla="*/ 2 f30 1"/>
                  <a:gd name="f35" fmla="*/ 1 f29 1"/>
                  <a:gd name="f36" fmla="*/ 13 f30 1"/>
                  <a:gd name="f37" fmla="*/ 15 f29 1"/>
                  <a:gd name="f38" fmla="*/ 11 f30 1"/>
                  <a:gd name="f39" fmla="*/ 18 f29 1"/>
                  <a:gd name="f40" fmla="*/ 0 f30 1"/>
                  <a:gd name="f41" fmla="*/ 1 f30 1"/>
                  <a:gd name="f42" fmla="*/ 0 f29 1"/>
                  <a:gd name="f43" fmla="+- f31 0 f1"/>
                  <a:gd name="f44" fmla="*/ f34 1 13"/>
                  <a:gd name="f45" fmla="*/ f35 1 18"/>
                  <a:gd name="f46" fmla="*/ f36 1 13"/>
                  <a:gd name="f47" fmla="*/ f37 1 18"/>
                  <a:gd name="f48" fmla="*/ f38 1 13"/>
                  <a:gd name="f49" fmla="*/ f39 1 18"/>
                  <a:gd name="f50" fmla="*/ f40 1 13"/>
                  <a:gd name="f51" fmla="*/ f41 1 13"/>
                  <a:gd name="f52" fmla="*/ f42 1 18"/>
                  <a:gd name="f53" fmla="*/ 0 1 f32"/>
                  <a:gd name="f54" fmla="*/ f26 1 f32"/>
                  <a:gd name="f55" fmla="*/ 0 1 f33"/>
                  <a:gd name="f56" fmla="*/ f27 1 f33"/>
                  <a:gd name="f57" fmla="*/ f44 1 f32"/>
                  <a:gd name="f58" fmla="*/ f45 1 f33"/>
                  <a:gd name="f59" fmla="*/ f46 1 f32"/>
                  <a:gd name="f60" fmla="*/ f47 1 f33"/>
                  <a:gd name="f61" fmla="*/ f48 1 f32"/>
                  <a:gd name="f62" fmla="*/ f49 1 f33"/>
                  <a:gd name="f63" fmla="*/ f50 1 f32"/>
                  <a:gd name="f64" fmla="*/ f51 1 f32"/>
                  <a:gd name="f65" fmla="*/ f52 1 f33"/>
                  <a:gd name="f66" fmla="*/ f53 f23 1"/>
                  <a:gd name="f67" fmla="*/ f54 f23 1"/>
                  <a:gd name="f68" fmla="*/ f56 f24 1"/>
                  <a:gd name="f69" fmla="*/ f55 f24 1"/>
                  <a:gd name="f70" fmla="*/ f57 f23 1"/>
                  <a:gd name="f71" fmla="*/ f58 f24 1"/>
                  <a:gd name="f72" fmla="*/ f59 f23 1"/>
                  <a:gd name="f73" fmla="*/ f60 f24 1"/>
                  <a:gd name="f74" fmla="*/ f61 f23 1"/>
                  <a:gd name="f75" fmla="*/ f62 f24 1"/>
                  <a:gd name="f76" fmla="*/ f63 f23 1"/>
                  <a:gd name="f77" fmla="*/ f64 f23 1"/>
                  <a:gd name="f78" fmla="*/ f65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76" y="f71"/>
                  </a:cxn>
                  <a:cxn ang="f43">
                    <a:pos x="f77" y="f78"/>
                  </a:cxn>
                  <a:cxn ang="f43">
                    <a:pos x="f70" y="f71"/>
                  </a:cxn>
                </a:cxnLst>
                <a:rect l="f66" t="f69" r="f67" b="f68"/>
                <a:pathLst>
                  <a:path w="13" h="18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15" y="f16"/>
                      <a:pt x="f15" y="f17"/>
                      <a:pt x="f18" y="f7"/>
                    </a:cubicBezTo>
                    <a:cubicBezTo>
                      <a:pt x="f11" y="f19"/>
                      <a:pt x="f20" y="f21"/>
                      <a:pt x="f5" y="f9"/>
                    </a:cubicBezTo>
                    <a:cubicBezTo>
                      <a:pt x="f5" y="f9"/>
                      <a:pt x="f9" y="f9"/>
                      <a:pt x="f9" y="f5"/>
                    </a:cubicBezTo>
                    <a:cubicBezTo>
                      <a:pt x="f9" y="f5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D22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0" name="Freeform 231">
                <a:extLst>
                  <a:ext uri="{FF2B5EF4-FFF2-40B4-BE49-F238E27FC236}">
                    <a16:creationId xmlns:a16="http://schemas.microsoft.com/office/drawing/2014/main" id="{A8A886E5-BC75-C21B-AF73-E5E57A0A4139}"/>
                  </a:ext>
                </a:extLst>
              </p:cNvPr>
              <p:cNvSpPr/>
              <p:nvPr/>
            </p:nvSpPr>
            <p:spPr>
              <a:xfrm>
                <a:off x="5002216" y="2673348"/>
                <a:ext cx="46040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10"/>
                  <a:gd name="f9" fmla="val 4"/>
                  <a:gd name="f10" fmla="val 17"/>
                  <a:gd name="f11" fmla="val 3"/>
                  <a:gd name="f12" fmla="val 9"/>
                  <a:gd name="f13" fmla="val 2"/>
                  <a:gd name="f14" fmla="val 1"/>
                  <a:gd name="f15" fmla="val 6"/>
                  <a:gd name="f16" fmla="val 7"/>
                  <a:gd name="f17" fmla="val 11"/>
                  <a:gd name="f18" fmla="val 16"/>
                  <a:gd name="f19" fmla="val 18"/>
                  <a:gd name="f20" fmla="val 19"/>
                  <a:gd name="f21" fmla="+- 0 0 -90"/>
                  <a:gd name="f22" fmla="*/ f3 1 12"/>
                  <a:gd name="f23" fmla="*/ f4 1 21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2"/>
                  <a:gd name="f32" fmla="*/ f28 1 21"/>
                  <a:gd name="f33" fmla="*/ 10 f29 1"/>
                  <a:gd name="f34" fmla="*/ 21 f28 1"/>
                  <a:gd name="f35" fmla="*/ 0 f29 1"/>
                  <a:gd name="f36" fmla="*/ 3 f28 1"/>
                  <a:gd name="f37" fmla="*/ 0 f28 1"/>
                  <a:gd name="f38" fmla="*/ 9 f29 1"/>
                  <a:gd name="f39" fmla="*/ 16 f28 1"/>
                  <a:gd name="f40" fmla="+- f30 0 f1"/>
                  <a:gd name="f41" fmla="*/ f33 1 12"/>
                  <a:gd name="f42" fmla="*/ f34 1 21"/>
                  <a:gd name="f43" fmla="*/ f35 1 12"/>
                  <a:gd name="f44" fmla="*/ f36 1 21"/>
                  <a:gd name="f45" fmla="*/ f37 1 21"/>
                  <a:gd name="f46" fmla="*/ f38 1 12"/>
                  <a:gd name="f47" fmla="*/ f39 1 21"/>
                  <a:gd name="f48" fmla="*/ 0 1 f31"/>
                  <a:gd name="f49" fmla="*/ f25 1 f31"/>
                  <a:gd name="f50" fmla="*/ 0 1 f32"/>
                  <a:gd name="f51" fmla="*/ f26 1 f32"/>
                  <a:gd name="f52" fmla="*/ f41 1 f31"/>
                  <a:gd name="f53" fmla="*/ f42 1 f32"/>
                  <a:gd name="f54" fmla="*/ f43 1 f31"/>
                  <a:gd name="f55" fmla="*/ f44 1 f32"/>
                  <a:gd name="f56" fmla="*/ f45 1 f32"/>
                  <a:gd name="f57" fmla="*/ f46 1 f31"/>
                  <a:gd name="f58" fmla="*/ f47 1 f32"/>
                  <a:gd name="f59" fmla="*/ f48 f22 1"/>
                  <a:gd name="f60" fmla="*/ f49 f22 1"/>
                  <a:gd name="f61" fmla="*/ f51 f23 1"/>
                  <a:gd name="f62" fmla="*/ f50 f23 1"/>
                  <a:gd name="f63" fmla="*/ f52 f22 1"/>
                  <a:gd name="f64" fmla="*/ f53 f23 1"/>
                  <a:gd name="f65" fmla="*/ f54 f22 1"/>
                  <a:gd name="f66" fmla="*/ f55 f23 1"/>
                  <a:gd name="f67" fmla="*/ f56 f23 1"/>
                  <a:gd name="f68" fmla="*/ f57 f22 1"/>
                  <a:gd name="f69" fmla="*/ f58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3" y="f64"/>
                  </a:cxn>
                  <a:cxn ang="f40">
                    <a:pos x="f65" y="f66"/>
                  </a:cxn>
                  <a:cxn ang="f40">
                    <a:pos x="f65" y="f67"/>
                  </a:cxn>
                  <a:cxn ang="f40">
                    <a:pos x="f68" y="f69"/>
                  </a:cxn>
                  <a:cxn ang="f40">
                    <a:pos x="f63" y="f64"/>
                  </a:cxn>
                </a:cxnLst>
                <a:rect l="f59" t="f62" r="f60" b="f61"/>
                <a:pathLst>
                  <a:path w="12" h="21">
                    <a:moveTo>
                      <a:pt x="f8" y="f7"/>
                    </a:moveTo>
                    <a:cubicBezTo>
                      <a:pt x="f9" y="f10"/>
                      <a:pt x="f11" y="f12"/>
                      <a:pt x="f5" y="f11"/>
                    </a:cubicBezTo>
                    <a:cubicBezTo>
                      <a:pt x="f5" y="f13"/>
                      <a:pt x="f5" y="f14"/>
                      <a:pt x="f5" y="f5"/>
                    </a:cubicBezTo>
                    <a:cubicBezTo>
                      <a:pt x="f11" y="f15"/>
                      <a:pt x="f16" y="f17"/>
                      <a:pt x="f12" y="f18"/>
                    </a:cubicBezTo>
                    <a:cubicBezTo>
                      <a:pt x="f8" y="f19"/>
                      <a:pt x="f6" y="f20"/>
                      <a:pt x="f8" y="f7"/>
                    </a:cubicBezTo>
                    <a:close/>
                  </a:path>
                </a:pathLst>
              </a:custGeom>
              <a:solidFill>
                <a:srgbClr val="C7AB8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1" name="Freeform 232">
                <a:extLst>
                  <a:ext uri="{FF2B5EF4-FFF2-40B4-BE49-F238E27FC236}">
                    <a16:creationId xmlns:a16="http://schemas.microsoft.com/office/drawing/2014/main" id="{E796EE36-883C-6BB0-42ED-6ABDD5AF2184}"/>
                  </a:ext>
                </a:extLst>
              </p:cNvPr>
              <p:cNvSpPr/>
              <p:nvPr/>
            </p:nvSpPr>
            <p:spPr>
              <a:xfrm>
                <a:off x="5172075" y="2822579"/>
                <a:ext cx="44448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3"/>
                  <a:gd name="f9" fmla="val 2"/>
                  <a:gd name="f10" fmla="val 6"/>
                  <a:gd name="f11" fmla="val 5"/>
                  <a:gd name="f12" fmla="val 7"/>
                  <a:gd name="f13" fmla="val 4"/>
                  <a:gd name="f14" fmla="val 1"/>
                  <a:gd name="f15" fmla="val 10"/>
                  <a:gd name="f16" fmla="val 11"/>
                  <a:gd name="f17" fmla="val 8"/>
                  <a:gd name="f18" fmla="+- 0 0 -90"/>
                  <a:gd name="f19" fmla="*/ f3 1 12"/>
                  <a:gd name="f20" fmla="*/ f4 1 9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2"/>
                  <a:gd name="f29" fmla="*/ f25 1 9"/>
                  <a:gd name="f30" fmla="*/ 3 f26 1"/>
                  <a:gd name="f31" fmla="*/ 0 f25 1"/>
                  <a:gd name="f32" fmla="*/ 5 f26 1"/>
                  <a:gd name="f33" fmla="*/ 5 f25 1"/>
                  <a:gd name="f34" fmla="*/ 9 f26 1"/>
                  <a:gd name="f35" fmla="*/ 1 f25 1"/>
                  <a:gd name="f36" fmla="*/ 11 f26 1"/>
                  <a:gd name="f37" fmla="*/ 9 f25 1"/>
                  <a:gd name="f38" fmla="*/ 8 f26 1"/>
                  <a:gd name="f39" fmla="*/ 4 f26 1"/>
                  <a:gd name="f40" fmla="*/ 8 f25 1"/>
                  <a:gd name="f41" fmla="*/ 4 f25 1"/>
                  <a:gd name="f42" fmla="+- f27 0 f1"/>
                  <a:gd name="f43" fmla="*/ f30 1 12"/>
                  <a:gd name="f44" fmla="*/ f31 1 9"/>
                  <a:gd name="f45" fmla="*/ f32 1 12"/>
                  <a:gd name="f46" fmla="*/ f33 1 9"/>
                  <a:gd name="f47" fmla="*/ f34 1 12"/>
                  <a:gd name="f48" fmla="*/ f35 1 9"/>
                  <a:gd name="f49" fmla="*/ f36 1 12"/>
                  <a:gd name="f50" fmla="*/ f37 1 9"/>
                  <a:gd name="f51" fmla="*/ f38 1 12"/>
                  <a:gd name="f52" fmla="*/ f39 1 12"/>
                  <a:gd name="f53" fmla="*/ f40 1 9"/>
                  <a:gd name="f54" fmla="*/ f41 1 9"/>
                  <a:gd name="f55" fmla="*/ 0 1 f28"/>
                  <a:gd name="f56" fmla="*/ f22 1 f28"/>
                  <a:gd name="f57" fmla="*/ 0 1 f29"/>
                  <a:gd name="f58" fmla="*/ f23 1 f29"/>
                  <a:gd name="f59" fmla="*/ f43 1 f28"/>
                  <a:gd name="f60" fmla="*/ f44 1 f29"/>
                  <a:gd name="f61" fmla="*/ f45 1 f28"/>
                  <a:gd name="f62" fmla="*/ f46 1 f29"/>
                  <a:gd name="f63" fmla="*/ f47 1 f28"/>
                  <a:gd name="f64" fmla="*/ f48 1 f29"/>
                  <a:gd name="f65" fmla="*/ f49 1 f28"/>
                  <a:gd name="f66" fmla="*/ f50 1 f29"/>
                  <a:gd name="f67" fmla="*/ f51 1 f28"/>
                  <a:gd name="f68" fmla="*/ f52 1 f28"/>
                  <a:gd name="f69" fmla="*/ f53 1 f29"/>
                  <a:gd name="f70" fmla="*/ f54 1 f29"/>
                  <a:gd name="f71" fmla="*/ f55 f19 1"/>
                  <a:gd name="f72" fmla="*/ f56 f19 1"/>
                  <a:gd name="f73" fmla="*/ f58 f20 1"/>
                  <a:gd name="f74" fmla="*/ f57 f20 1"/>
                  <a:gd name="f75" fmla="*/ f59 f19 1"/>
                  <a:gd name="f76" fmla="*/ f60 f20 1"/>
                  <a:gd name="f77" fmla="*/ f61 f19 1"/>
                  <a:gd name="f78" fmla="*/ f62 f20 1"/>
                  <a:gd name="f79" fmla="*/ f63 f19 1"/>
                  <a:gd name="f80" fmla="*/ f64 f20 1"/>
                  <a:gd name="f81" fmla="*/ f65 f19 1"/>
                  <a:gd name="f82" fmla="*/ f66 f20 1"/>
                  <a:gd name="f83" fmla="*/ f67 f19 1"/>
                  <a:gd name="f84" fmla="*/ f68 f19 1"/>
                  <a:gd name="f85" fmla="*/ f69 f20 1"/>
                  <a:gd name="f86" fmla="*/ f7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81" y="f78"/>
                  </a:cxn>
                  <a:cxn ang="f42">
                    <a:pos x="f79" y="f82"/>
                  </a:cxn>
                  <a:cxn ang="f42">
                    <a:pos x="f83" y="f78"/>
                  </a:cxn>
                  <a:cxn ang="f42">
                    <a:pos x="f84" y="f85"/>
                  </a:cxn>
                  <a:cxn ang="f42">
                    <a:pos x="f75" y="f86"/>
                  </a:cxn>
                  <a:cxn ang="f42">
                    <a:pos x="f75" y="f76"/>
                  </a:cxn>
                </a:cxnLst>
                <a:rect l="f71" t="f74" r="f72" b="f73"/>
                <a:pathLst>
                  <a:path w="12" h="9">
                    <a:moveTo>
                      <a:pt x="f8" y="f5"/>
                    </a:moveTo>
                    <a:cubicBezTo>
                      <a:pt x="f8" y="f9"/>
                      <a:pt x="f10" y="f9"/>
                      <a:pt x="f11" y="f11"/>
                    </a:cubicBezTo>
                    <a:cubicBezTo>
                      <a:pt x="f12" y="f13"/>
                      <a:pt x="f10" y="f14"/>
                      <a:pt x="f7" y="f14"/>
                    </a:cubicBezTo>
                    <a:cubicBezTo>
                      <a:pt x="f15" y="f9"/>
                      <a:pt x="f6" y="f8"/>
                      <a:pt x="f16" y="f11"/>
                    </a:cubicBezTo>
                    <a:cubicBezTo>
                      <a:pt x="f16" y="f10"/>
                      <a:pt x="f6" y="f7"/>
                      <a:pt x="f7" y="f7"/>
                    </a:cubicBezTo>
                    <a:cubicBezTo>
                      <a:pt x="f17" y="f7"/>
                      <a:pt x="f7" y="f10"/>
                      <a:pt x="f17" y="f11"/>
                    </a:cubicBezTo>
                    <a:cubicBezTo>
                      <a:pt x="f17" y="f17"/>
                      <a:pt x="f10" y="f17"/>
                      <a:pt x="f13" y="f17"/>
                    </a:cubicBezTo>
                    <a:cubicBezTo>
                      <a:pt x="f5" y="f17"/>
                      <a:pt x="f11" y="f11"/>
                      <a:pt x="f8" y="f13"/>
                    </a:cubicBezTo>
                    <a:cubicBezTo>
                      <a:pt x="f8" y="f8"/>
                      <a:pt x="f8" y="f9"/>
                      <a:pt x="f8" y="f5"/>
                    </a:cubicBezTo>
                    <a:close/>
                  </a:path>
                </a:pathLst>
              </a:custGeom>
              <a:solidFill>
                <a:srgbClr val="AB4E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2" name="Freeform 233">
                <a:extLst>
                  <a:ext uri="{FF2B5EF4-FFF2-40B4-BE49-F238E27FC236}">
                    <a16:creationId xmlns:a16="http://schemas.microsoft.com/office/drawing/2014/main" id="{2719C598-8719-BB22-0D42-51BF837BF843}"/>
                  </a:ext>
                </a:extLst>
              </p:cNvPr>
              <p:cNvSpPr/>
              <p:nvPr/>
            </p:nvSpPr>
            <p:spPr>
              <a:xfrm>
                <a:off x="5534021" y="2401891"/>
                <a:ext cx="30166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9"/>
                  <a:gd name="f8" fmla="val 1"/>
                  <a:gd name="f9" fmla="val 9"/>
                  <a:gd name="f10" fmla="val 5"/>
                  <a:gd name="f11" fmla="val 4"/>
                  <a:gd name="f12" fmla="val 2"/>
                  <a:gd name="f13" fmla="val 6"/>
                  <a:gd name="f14" fmla="val 7"/>
                  <a:gd name="f15" fmla="val 3"/>
                  <a:gd name="f16" fmla="val 12"/>
                  <a:gd name="f17" fmla="val 16"/>
                  <a:gd name="f18" fmla="val 15"/>
                  <a:gd name="f19" fmla="val 13"/>
                  <a:gd name="f20" fmla="val 11"/>
                  <a:gd name="f21" fmla="val 14"/>
                  <a:gd name="f22" fmla="+- 0 0 -90"/>
                  <a:gd name="f23" fmla="*/ f3 1 8"/>
                  <a:gd name="f24" fmla="*/ f4 1 19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8"/>
                  <a:gd name="f33" fmla="*/ f29 1 19"/>
                  <a:gd name="f34" fmla="*/ 1 f30 1"/>
                  <a:gd name="f35" fmla="*/ 9 f29 1"/>
                  <a:gd name="f36" fmla="*/ 5 f30 1"/>
                  <a:gd name="f37" fmla="*/ 2 f29 1"/>
                  <a:gd name="f38" fmla="*/ 7 f30 1"/>
                  <a:gd name="f39" fmla="*/ 1 f29 1"/>
                  <a:gd name="f40" fmla="*/ 3 f29 1"/>
                  <a:gd name="f41" fmla="*/ 6 f30 1"/>
                  <a:gd name="f42" fmla="*/ 16 f29 1"/>
                  <a:gd name="f43" fmla="*/ 4 f30 1"/>
                  <a:gd name="f44" fmla="*/ 11 f29 1"/>
                  <a:gd name="f45" fmla="*/ 19 f29 1"/>
                  <a:gd name="f46" fmla="+- f31 0 f1"/>
                  <a:gd name="f47" fmla="*/ f34 1 8"/>
                  <a:gd name="f48" fmla="*/ f35 1 19"/>
                  <a:gd name="f49" fmla="*/ f36 1 8"/>
                  <a:gd name="f50" fmla="*/ f37 1 19"/>
                  <a:gd name="f51" fmla="*/ f38 1 8"/>
                  <a:gd name="f52" fmla="*/ f39 1 19"/>
                  <a:gd name="f53" fmla="*/ f40 1 19"/>
                  <a:gd name="f54" fmla="*/ f41 1 8"/>
                  <a:gd name="f55" fmla="*/ f42 1 19"/>
                  <a:gd name="f56" fmla="*/ f43 1 8"/>
                  <a:gd name="f57" fmla="*/ f44 1 19"/>
                  <a:gd name="f58" fmla="*/ f45 1 19"/>
                  <a:gd name="f59" fmla="*/ 0 1 f32"/>
                  <a:gd name="f60" fmla="*/ f26 1 f32"/>
                  <a:gd name="f61" fmla="*/ 0 1 f33"/>
                  <a:gd name="f62" fmla="*/ f27 1 f33"/>
                  <a:gd name="f63" fmla="*/ f47 1 f32"/>
                  <a:gd name="f64" fmla="*/ f48 1 f33"/>
                  <a:gd name="f65" fmla="*/ f49 1 f32"/>
                  <a:gd name="f66" fmla="*/ f50 1 f33"/>
                  <a:gd name="f67" fmla="*/ f51 1 f32"/>
                  <a:gd name="f68" fmla="*/ f52 1 f33"/>
                  <a:gd name="f69" fmla="*/ f53 1 f33"/>
                  <a:gd name="f70" fmla="*/ f54 1 f32"/>
                  <a:gd name="f71" fmla="*/ f55 1 f33"/>
                  <a:gd name="f72" fmla="*/ f56 1 f32"/>
                  <a:gd name="f73" fmla="*/ f57 1 f33"/>
                  <a:gd name="f74" fmla="*/ f58 1 f33"/>
                  <a:gd name="f75" fmla="*/ f59 f23 1"/>
                  <a:gd name="f76" fmla="*/ f60 f23 1"/>
                  <a:gd name="f77" fmla="*/ f62 f24 1"/>
                  <a:gd name="f78" fmla="*/ f61 f24 1"/>
                  <a:gd name="f79" fmla="*/ f63 f23 1"/>
                  <a:gd name="f80" fmla="*/ f64 f24 1"/>
                  <a:gd name="f81" fmla="*/ f65 f23 1"/>
                  <a:gd name="f82" fmla="*/ f66 f24 1"/>
                  <a:gd name="f83" fmla="*/ f67 f23 1"/>
                  <a:gd name="f84" fmla="*/ f68 f24 1"/>
                  <a:gd name="f85" fmla="*/ f69 f24 1"/>
                  <a:gd name="f86" fmla="*/ f70 f23 1"/>
                  <a:gd name="f87" fmla="*/ f71 f24 1"/>
                  <a:gd name="f88" fmla="*/ f72 f23 1"/>
                  <a:gd name="f89" fmla="*/ f73 f24 1"/>
                  <a:gd name="f90" fmla="*/ f7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3" y="f85"/>
                  </a:cxn>
                  <a:cxn ang="f46">
                    <a:pos x="f86" y="f87"/>
                  </a:cxn>
                  <a:cxn ang="f46">
                    <a:pos x="f88" y="f89"/>
                  </a:cxn>
                  <a:cxn ang="f46">
                    <a:pos x="f88" y="f90"/>
                  </a:cxn>
                  <a:cxn ang="f46">
                    <a:pos x="f79" y="f80"/>
                  </a:cxn>
                </a:cxnLst>
                <a:rect l="f75" t="f78" r="f76" b="f77"/>
                <a:pathLst>
                  <a:path w="8" h="19">
                    <a:moveTo>
                      <a:pt x="f8" y="f9"/>
                    </a:moveTo>
                    <a:cubicBezTo>
                      <a:pt x="f10" y="f9"/>
                      <a:pt x="f11" y="f10"/>
                      <a:pt x="f10" y="f12"/>
                    </a:cubicBezTo>
                    <a:cubicBezTo>
                      <a:pt x="f13" y="f12"/>
                      <a:pt x="f10" y="f5"/>
                      <a:pt x="f14" y="f8"/>
                    </a:cubicBezTo>
                    <a:cubicBezTo>
                      <a:pt x="f6" y="f8"/>
                      <a:pt x="f14" y="f12"/>
                      <a:pt x="f14" y="f15"/>
                    </a:cubicBezTo>
                    <a:cubicBezTo>
                      <a:pt x="f13" y="f14"/>
                      <a:pt x="f13" y="f16"/>
                      <a:pt x="f13" y="f17"/>
                    </a:cubicBezTo>
                    <a:cubicBezTo>
                      <a:pt x="f10" y="f18"/>
                      <a:pt x="f10" y="f19"/>
                      <a:pt x="f11" y="f20"/>
                    </a:cubicBezTo>
                    <a:cubicBezTo>
                      <a:pt x="f11" y="f21"/>
                      <a:pt x="f11" y="f17"/>
                      <a:pt x="f11" y="f7"/>
                    </a:cubicBezTo>
                    <a:cubicBezTo>
                      <a:pt x="f12" y="f17"/>
                      <a:pt x="f5" y="f19"/>
                      <a:pt x="f8" y="f9"/>
                    </a:cubicBezTo>
                    <a:close/>
                  </a:path>
                </a:pathLst>
              </a:custGeom>
              <a:solidFill>
                <a:srgbClr val="7F2A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3" name="Freeform 234">
                <a:extLst>
                  <a:ext uri="{FF2B5EF4-FFF2-40B4-BE49-F238E27FC236}">
                    <a16:creationId xmlns:a16="http://schemas.microsoft.com/office/drawing/2014/main" id="{F25B6F01-F882-4ECC-C54A-4130214B718F}"/>
                  </a:ext>
                </a:extLst>
              </p:cNvPr>
              <p:cNvSpPr/>
              <p:nvPr/>
            </p:nvSpPr>
            <p:spPr>
              <a:xfrm>
                <a:off x="5649913" y="2673348"/>
                <a:ext cx="38103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8"/>
                  <a:gd name="f8" fmla="val 1"/>
                  <a:gd name="f9" fmla="val 5"/>
                  <a:gd name="f10" fmla="val 4"/>
                  <a:gd name="f11" fmla="val 3"/>
                  <a:gd name="f12" fmla="val 7"/>
                  <a:gd name="f13" fmla="val 2"/>
                  <a:gd name="f14" fmla="val 6"/>
                  <a:gd name="f15" fmla="val 9"/>
                  <a:gd name="f16" fmla="+- 0 0 -90"/>
                  <a:gd name="f17" fmla="*/ f3 1 10"/>
                  <a:gd name="f18" fmla="*/ f4 1 10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0"/>
                  <a:gd name="f25" fmla="*/ 0 f22 1"/>
                  <a:gd name="f26" fmla="*/ 8 f22 1"/>
                  <a:gd name="f27" fmla="*/ 3 f22 1"/>
                  <a:gd name="f28" fmla="*/ 10 f22 1"/>
                  <a:gd name="f29" fmla="*/ 1 f22 1"/>
                  <a:gd name="f30" fmla="*/ 6 f22 1"/>
                  <a:gd name="f31" fmla="*/ 5 f22 1"/>
                  <a:gd name="f32" fmla="+- f23 0 f1"/>
                  <a:gd name="f33" fmla="*/ f25 1 10"/>
                  <a:gd name="f34" fmla="*/ f26 1 10"/>
                  <a:gd name="f35" fmla="*/ f27 1 10"/>
                  <a:gd name="f36" fmla="*/ f28 1 10"/>
                  <a:gd name="f37" fmla="*/ f29 1 10"/>
                  <a:gd name="f38" fmla="*/ f30 1 10"/>
                  <a:gd name="f39" fmla="*/ f31 1 10"/>
                  <a:gd name="f40" fmla="*/ 0 1 f24"/>
                  <a:gd name="f41" fmla="*/ f20 1 f24"/>
                  <a:gd name="f42" fmla="*/ f33 1 f24"/>
                  <a:gd name="f43" fmla="*/ f34 1 f24"/>
                  <a:gd name="f44" fmla="*/ f35 1 f24"/>
                  <a:gd name="f45" fmla="*/ f36 1 f24"/>
                  <a:gd name="f46" fmla="*/ f37 1 f24"/>
                  <a:gd name="f47" fmla="*/ f38 1 f24"/>
                  <a:gd name="f48" fmla="*/ f39 1 f24"/>
                  <a:gd name="f49" fmla="*/ f40 f17 1"/>
                  <a:gd name="f50" fmla="*/ f41 f17 1"/>
                  <a:gd name="f51" fmla="*/ f41 f18 1"/>
                  <a:gd name="f52" fmla="*/ f40 f18 1"/>
                  <a:gd name="f53" fmla="*/ f42 f17 1"/>
                  <a:gd name="f54" fmla="*/ f43 f18 1"/>
                  <a:gd name="f55" fmla="*/ f44 f17 1"/>
                  <a:gd name="f56" fmla="*/ f42 f18 1"/>
                  <a:gd name="f57" fmla="*/ f45 f17 1"/>
                  <a:gd name="f58" fmla="*/ f46 f18 1"/>
                  <a:gd name="f59" fmla="*/ f47 f17 1"/>
                  <a:gd name="f60" fmla="*/ f48 f18 1"/>
                  <a:gd name="f61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55" y="f54"/>
                  </a:cxn>
                  <a:cxn ang="f32">
                    <a:pos x="f53" y="f61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10" h="10">
                    <a:moveTo>
                      <a:pt x="f5" y="f7"/>
                    </a:moveTo>
                    <a:cubicBezTo>
                      <a:pt x="f8" y="f9"/>
                      <a:pt x="f10" y="f11"/>
                      <a:pt x="f11" y="f5"/>
                    </a:cubicBezTo>
                    <a:cubicBezTo>
                      <a:pt x="f9" y="f5"/>
                      <a:pt x="f12" y="f13"/>
                      <a:pt x="f6" y="f8"/>
                    </a:cubicBezTo>
                    <a:cubicBezTo>
                      <a:pt x="f6" y="f11"/>
                      <a:pt x="f6" y="f14"/>
                      <a:pt x="f14" y="f9"/>
                    </a:cubicBezTo>
                    <a:cubicBezTo>
                      <a:pt x="f9" y="f9"/>
                      <a:pt x="f11" y="f14"/>
                      <a:pt x="f11" y="f7"/>
                    </a:cubicBezTo>
                    <a:cubicBezTo>
                      <a:pt x="f11" y="f15"/>
                      <a:pt x="f13" y="f6"/>
                      <a:pt x="f5" y="f6"/>
                    </a:cubicBezTo>
                    <a:cubicBezTo>
                      <a:pt x="f5" y="f15"/>
                      <a:pt x="f5" y="f15"/>
                      <a:pt x="f5" y="f7"/>
                    </a:cubicBezTo>
                    <a:close/>
                  </a:path>
                </a:pathLst>
              </a:custGeom>
              <a:solidFill>
                <a:srgbClr val="BD52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4" name="Freeform 235">
                <a:extLst>
                  <a:ext uri="{FF2B5EF4-FFF2-40B4-BE49-F238E27FC236}">
                    <a16:creationId xmlns:a16="http://schemas.microsoft.com/office/drawing/2014/main" id="{E099E644-2B67-8A17-2B3F-84FFD0FE8730}"/>
                  </a:ext>
                </a:extLst>
              </p:cNvPr>
              <p:cNvSpPr/>
              <p:nvPr/>
            </p:nvSpPr>
            <p:spPr>
              <a:xfrm>
                <a:off x="5103815" y="2284408"/>
                <a:ext cx="2698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0"/>
                  <a:gd name="f8" fmla="val 6"/>
                  <a:gd name="f9" fmla="val 8"/>
                  <a:gd name="f10" fmla="val 5"/>
                  <a:gd name="f11" fmla="val 9"/>
                  <a:gd name="f12" fmla="val 4"/>
                  <a:gd name="f13" fmla="val 1"/>
                  <a:gd name="f14" fmla="val 2"/>
                  <a:gd name="f15" fmla="val 3"/>
                  <a:gd name="f16" fmla="+- 0 0 -90"/>
                  <a:gd name="f17" fmla="*/ f3 1 7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7"/>
                  <a:gd name="f28" fmla="*/ 7 f24 1"/>
                  <a:gd name="f29" fmla="*/ 7 f23 1"/>
                  <a:gd name="f30" fmla="*/ 4 f24 1"/>
                  <a:gd name="f31" fmla="*/ 10 f23 1"/>
                  <a:gd name="f32" fmla="*/ 0 f24 1"/>
                  <a:gd name="f33" fmla="*/ 2 f23 1"/>
                  <a:gd name="f34" fmla="*/ 5 f24 1"/>
                  <a:gd name="f35" fmla="*/ 1 f23 1"/>
                  <a:gd name="f36" fmla="+- f25 0 f1"/>
                  <a:gd name="f37" fmla="*/ f28 1 7"/>
                  <a:gd name="f38" fmla="*/ f29 1 10"/>
                  <a:gd name="f39" fmla="*/ f30 1 7"/>
                  <a:gd name="f40" fmla="*/ f31 1 10"/>
                  <a:gd name="f41" fmla="*/ f32 1 7"/>
                  <a:gd name="f42" fmla="*/ f33 1 10"/>
                  <a:gd name="f43" fmla="*/ f34 1 7"/>
                  <a:gd name="f44" fmla="*/ f35 1 10"/>
                  <a:gd name="f45" fmla="*/ 0 1 f27"/>
                  <a:gd name="f46" fmla="*/ f20 1 f27"/>
                  <a:gd name="f47" fmla="*/ 0 1 f26"/>
                  <a:gd name="f48" fmla="*/ f21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7" h="10">
                    <a:moveTo>
                      <a:pt x="f6" y="f6"/>
                    </a:moveTo>
                    <a:cubicBezTo>
                      <a:pt x="f8" y="f9"/>
                      <a:pt x="f10" y="f11"/>
                      <a:pt x="f12" y="f7"/>
                    </a:cubicBezTo>
                    <a:cubicBezTo>
                      <a:pt x="f13" y="f9"/>
                      <a:pt x="f13" y="f10"/>
                      <a:pt x="f5" y="f14"/>
                    </a:cubicBezTo>
                    <a:cubicBezTo>
                      <a:pt x="f14" y="f5"/>
                      <a:pt x="f15" y="f5"/>
                      <a:pt x="f10" y="f13"/>
                    </a:cubicBezTo>
                    <a:cubicBezTo>
                      <a:pt x="f10" y="f15"/>
                      <a:pt x="f8" y="f10"/>
                      <a:pt x="f6" y="f6"/>
                    </a:cubicBezTo>
                    <a:close/>
                  </a:path>
                </a:pathLst>
              </a:custGeom>
              <a:solidFill>
                <a:srgbClr val="5253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5" name="Freeform 236">
                <a:extLst>
                  <a:ext uri="{FF2B5EF4-FFF2-40B4-BE49-F238E27FC236}">
                    <a16:creationId xmlns:a16="http://schemas.microsoft.com/office/drawing/2014/main" id="{1056E612-0FAD-978F-CB8E-748000914397}"/>
                  </a:ext>
                </a:extLst>
              </p:cNvPr>
              <p:cNvSpPr/>
              <p:nvPr/>
            </p:nvSpPr>
            <p:spPr>
              <a:xfrm>
                <a:off x="4964113" y="2635255"/>
                <a:ext cx="34920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7"/>
                  <a:gd name="f9" fmla="val 6"/>
                  <a:gd name="f10" fmla="val 8"/>
                  <a:gd name="f11" fmla="val 11"/>
                  <a:gd name="f12" fmla="val 5"/>
                  <a:gd name="f13" fmla="val 10"/>
                  <a:gd name="f14" fmla="val 3"/>
                  <a:gd name="f15" fmla="val 2"/>
                  <a:gd name="f16" fmla="val 1"/>
                  <a:gd name="f17" fmla="val 4"/>
                  <a:gd name="f18" fmla="+- 0 0 -90"/>
                  <a:gd name="f19" fmla="*/ f3 1 9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2"/>
                  <a:gd name="f30" fmla="*/ 7 f26 1"/>
                  <a:gd name="f31" fmla="*/ 6 f25 1"/>
                  <a:gd name="f32" fmla="*/ 11 f25 1"/>
                  <a:gd name="f33" fmla="*/ 6 f26 1"/>
                  <a:gd name="f34" fmla="*/ 12 f25 1"/>
                  <a:gd name="f35" fmla="*/ 2 f26 1"/>
                  <a:gd name="f36" fmla="*/ 1 f26 1"/>
                  <a:gd name="f37" fmla="*/ 9 f25 1"/>
                  <a:gd name="f38" fmla="*/ 8 f25 1"/>
                  <a:gd name="f39" fmla="*/ 5 f26 1"/>
                  <a:gd name="f40" fmla="*/ 2 f25 1"/>
                  <a:gd name="f41" fmla="*/ 0 f25 1"/>
                  <a:gd name="f42" fmla="+- f27 0 f1"/>
                  <a:gd name="f43" fmla="*/ f30 1 9"/>
                  <a:gd name="f44" fmla="*/ f31 1 12"/>
                  <a:gd name="f45" fmla="*/ f32 1 12"/>
                  <a:gd name="f46" fmla="*/ f33 1 9"/>
                  <a:gd name="f47" fmla="*/ f34 1 12"/>
                  <a:gd name="f48" fmla="*/ f35 1 9"/>
                  <a:gd name="f49" fmla="*/ f36 1 9"/>
                  <a:gd name="f50" fmla="*/ f37 1 12"/>
                  <a:gd name="f51" fmla="*/ f38 1 12"/>
                  <a:gd name="f52" fmla="*/ f39 1 9"/>
                  <a:gd name="f53" fmla="*/ f40 1 12"/>
                  <a:gd name="f54" fmla="*/ f41 1 12"/>
                  <a:gd name="f55" fmla="*/ 0 1 f28"/>
                  <a:gd name="f56" fmla="*/ f22 1 f28"/>
                  <a:gd name="f57" fmla="*/ 0 1 f29"/>
                  <a:gd name="f58" fmla="*/ f23 1 f29"/>
                  <a:gd name="f59" fmla="*/ f43 1 f28"/>
                  <a:gd name="f60" fmla="*/ f44 1 f29"/>
                  <a:gd name="f61" fmla="*/ f45 1 f29"/>
                  <a:gd name="f62" fmla="*/ f46 1 f28"/>
                  <a:gd name="f63" fmla="*/ f47 1 f29"/>
                  <a:gd name="f64" fmla="*/ f48 1 f28"/>
                  <a:gd name="f65" fmla="*/ f49 1 f28"/>
                  <a:gd name="f66" fmla="*/ f50 1 f29"/>
                  <a:gd name="f67" fmla="*/ f51 1 f29"/>
                  <a:gd name="f68" fmla="*/ f52 1 f28"/>
                  <a:gd name="f69" fmla="*/ f53 1 f29"/>
                  <a:gd name="f70" fmla="*/ f54 1 f29"/>
                  <a:gd name="f71" fmla="*/ f55 f19 1"/>
                  <a:gd name="f72" fmla="*/ f56 f19 1"/>
                  <a:gd name="f73" fmla="*/ f58 f20 1"/>
                  <a:gd name="f74" fmla="*/ f57 f20 1"/>
                  <a:gd name="f75" fmla="*/ f59 f19 1"/>
                  <a:gd name="f76" fmla="*/ f60 f20 1"/>
                  <a:gd name="f77" fmla="*/ f61 f20 1"/>
                  <a:gd name="f78" fmla="*/ f62 f19 1"/>
                  <a:gd name="f79" fmla="*/ f63 f20 1"/>
                  <a:gd name="f80" fmla="*/ f64 f19 1"/>
                  <a:gd name="f81" fmla="*/ f65 f19 1"/>
                  <a:gd name="f82" fmla="*/ f66 f20 1"/>
                  <a:gd name="f83" fmla="*/ f67 f20 1"/>
                  <a:gd name="f84" fmla="*/ f68 f19 1"/>
                  <a:gd name="f85" fmla="*/ f69 f20 1"/>
                  <a:gd name="f86" fmla="*/ f7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5" y="f76"/>
                  </a:cxn>
                  <a:cxn ang="f42">
                    <a:pos x="f75" y="f77"/>
                  </a:cxn>
                  <a:cxn ang="f42">
                    <a:pos x="f78" y="f79"/>
                  </a:cxn>
                  <a:cxn ang="f42">
                    <a:pos x="f80" y="f79"/>
                  </a:cxn>
                  <a:cxn ang="f42">
                    <a:pos x="f81" y="f82"/>
                  </a:cxn>
                  <a:cxn ang="f42">
                    <a:pos x="f81" y="f83"/>
                  </a:cxn>
                  <a:cxn ang="f42">
                    <a:pos x="f81" y="f83"/>
                  </a:cxn>
                  <a:cxn ang="f42">
                    <a:pos x="f84" y="f85"/>
                  </a:cxn>
                  <a:cxn ang="f42">
                    <a:pos x="f75" y="f86"/>
                  </a:cxn>
                  <a:cxn ang="f42">
                    <a:pos x="f75" y="f76"/>
                  </a:cxn>
                </a:cxnLst>
                <a:rect l="f71" t="f74" r="f72" b="f73"/>
                <a:pathLst>
                  <a:path w="9" h="12">
                    <a:moveTo>
                      <a:pt x="f8" y="f9"/>
                    </a:moveTo>
                    <a:cubicBezTo>
                      <a:pt x="f8" y="f10"/>
                      <a:pt x="f8" y="f6"/>
                      <a:pt x="f8" y="f11"/>
                    </a:cubicBezTo>
                    <a:cubicBezTo>
                      <a:pt x="f8" y="f7"/>
                      <a:pt x="f8" y="f7"/>
                      <a:pt x="f9" y="f7"/>
                    </a:cubicBezTo>
                    <a:cubicBezTo>
                      <a:pt x="f12" y="f13"/>
                      <a:pt x="f14" y="f7"/>
                      <a:pt x="f15" y="f7"/>
                    </a:cubicBezTo>
                    <a:cubicBezTo>
                      <a:pt x="f15" y="f11"/>
                      <a:pt x="f15" y="f6"/>
                      <a:pt x="f16" y="f6"/>
                    </a:cubicBezTo>
                    <a:cubicBezTo>
                      <a:pt x="f5" y="f10"/>
                      <a:pt x="f16" y="f10"/>
                      <a:pt x="f16" y="f10"/>
                    </a:cubicBezTo>
                    <a:cubicBezTo>
                      <a:pt x="f16" y="f10"/>
                      <a:pt x="f16" y="f10"/>
                      <a:pt x="f16" y="f10"/>
                    </a:cubicBezTo>
                    <a:cubicBezTo>
                      <a:pt x="f14" y="f9"/>
                      <a:pt x="f17" y="f17"/>
                      <a:pt x="f12" y="f15"/>
                    </a:cubicBezTo>
                    <a:cubicBezTo>
                      <a:pt x="f12" y="f16"/>
                      <a:pt x="f9" y="f16"/>
                      <a:pt x="f8" y="f5"/>
                    </a:cubicBezTo>
                    <a:cubicBezTo>
                      <a:pt x="f6" y="f15"/>
                      <a:pt x="f12" y="f17"/>
                      <a:pt x="f8" y="f9"/>
                    </a:cubicBezTo>
                    <a:close/>
                  </a:path>
                </a:pathLst>
              </a:custGeom>
              <a:solidFill>
                <a:srgbClr val="847A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6" name="Freeform 237">
                <a:extLst>
                  <a:ext uri="{FF2B5EF4-FFF2-40B4-BE49-F238E27FC236}">
                    <a16:creationId xmlns:a16="http://schemas.microsoft.com/office/drawing/2014/main" id="{E4D92104-BD99-F1C1-8FFC-67E8DBFC762B}"/>
                  </a:ext>
                </a:extLst>
              </p:cNvPr>
              <p:cNvSpPr/>
              <p:nvPr/>
            </p:nvSpPr>
            <p:spPr>
              <a:xfrm>
                <a:off x="5600699" y="2303465"/>
                <a:ext cx="4604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8"/>
                  <a:gd name="f8" fmla="val 9"/>
                  <a:gd name="f9" fmla="val 6"/>
                  <a:gd name="f10" fmla="val 5"/>
                  <a:gd name="f11" fmla="val 4"/>
                  <a:gd name="f12" fmla="val 1"/>
                  <a:gd name="f13" fmla="val 3"/>
                  <a:gd name="f14" fmla="val 7"/>
                  <a:gd name="f15" fmla="val 11"/>
                  <a:gd name="f16" fmla="+- 0 0 -90"/>
                  <a:gd name="f17" fmla="*/ f3 1 12"/>
                  <a:gd name="f18" fmla="*/ f4 1 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8"/>
                  <a:gd name="f27" fmla="*/ f24 1 12"/>
                  <a:gd name="f28" fmla="*/ 12 f24 1"/>
                  <a:gd name="f29" fmla="*/ 8 f23 1"/>
                  <a:gd name="f30" fmla="*/ 1 f24 1"/>
                  <a:gd name="f31" fmla="*/ 3 f23 1"/>
                  <a:gd name="f32" fmla="*/ 4 f24 1"/>
                  <a:gd name="f33" fmla="*/ 1 f23 1"/>
                  <a:gd name="f34" fmla="+- f25 0 f1"/>
                  <a:gd name="f35" fmla="*/ f28 1 12"/>
                  <a:gd name="f36" fmla="*/ f29 1 8"/>
                  <a:gd name="f37" fmla="*/ f30 1 12"/>
                  <a:gd name="f38" fmla="*/ f31 1 8"/>
                  <a:gd name="f39" fmla="*/ f32 1 12"/>
                  <a:gd name="f40" fmla="*/ f33 1 8"/>
                  <a:gd name="f41" fmla="*/ 0 1 f27"/>
                  <a:gd name="f42" fmla="*/ f20 1 f27"/>
                  <a:gd name="f43" fmla="*/ 0 1 f26"/>
                  <a:gd name="f44" fmla="*/ f21 1 f26"/>
                  <a:gd name="f45" fmla="*/ f35 1 f27"/>
                  <a:gd name="f46" fmla="*/ f36 1 f26"/>
                  <a:gd name="f47" fmla="*/ f37 1 f27"/>
                  <a:gd name="f48" fmla="*/ f38 1 f26"/>
                  <a:gd name="f49" fmla="*/ f39 1 f27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2" h="8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5" y="f5"/>
                      <a:pt x="f11" y="f5"/>
                      <a:pt x="f11" y="f12"/>
                    </a:cubicBezTo>
                    <a:cubicBezTo>
                      <a:pt x="f14" y="f13"/>
                      <a:pt x="f15" y="f11"/>
                      <a:pt x="f6" y="f7"/>
                    </a:cubicBezTo>
                    <a:close/>
                  </a:path>
                </a:pathLst>
              </a:custGeom>
              <a:solidFill>
                <a:srgbClr val="7F2A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7" name="Freeform 238">
                <a:extLst>
                  <a:ext uri="{FF2B5EF4-FFF2-40B4-BE49-F238E27FC236}">
                    <a16:creationId xmlns:a16="http://schemas.microsoft.com/office/drawing/2014/main" id="{9D4E5259-5757-E0A1-A625-330B1E166204}"/>
                  </a:ext>
                </a:extLst>
              </p:cNvPr>
              <p:cNvSpPr/>
              <p:nvPr/>
            </p:nvSpPr>
            <p:spPr>
              <a:xfrm>
                <a:off x="5037136" y="2728917"/>
                <a:ext cx="2222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0"/>
                  <a:gd name="f8" fmla="val 1"/>
                  <a:gd name="f9" fmla="val 5"/>
                  <a:gd name="f10" fmla="val 3"/>
                  <a:gd name="f11" fmla="val 8"/>
                  <a:gd name="f12" fmla="val 4"/>
                  <a:gd name="f13" fmla="val 9"/>
                  <a:gd name="f14" fmla="val 7"/>
                  <a:gd name="f15" fmla="+- 0 0 -90"/>
                  <a:gd name="f16" fmla="*/ f3 1 6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6"/>
                  <a:gd name="f27" fmla="*/ 1 f23 1"/>
                  <a:gd name="f28" fmla="*/ 6 f22 1"/>
                  <a:gd name="f29" fmla="*/ 0 f23 1"/>
                  <a:gd name="f30" fmla="*/ 1 f22 1"/>
                  <a:gd name="f31" fmla="*/ 0 f22 1"/>
                  <a:gd name="f32" fmla="*/ 5 f23 1"/>
                  <a:gd name="f33" fmla="*/ 10 f22 1"/>
                  <a:gd name="f34" fmla="+- f24 0 f1"/>
                  <a:gd name="f35" fmla="*/ f27 1 6"/>
                  <a:gd name="f36" fmla="*/ f28 1 10"/>
                  <a:gd name="f37" fmla="*/ f29 1 6"/>
                  <a:gd name="f38" fmla="*/ f30 1 10"/>
                  <a:gd name="f39" fmla="*/ f31 1 10"/>
                  <a:gd name="f40" fmla="*/ f32 1 6"/>
                  <a:gd name="f41" fmla="*/ f33 1 10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5"/>
                  <a:gd name="f51" fmla="*/ f40 1 f26"/>
                  <a:gd name="f52" fmla="*/ f41 1 f25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7" y="f61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6" h="10">
                    <a:moveTo>
                      <a:pt x="f8" y="f6"/>
                    </a:moveTo>
                    <a:cubicBezTo>
                      <a:pt x="f8" y="f9"/>
                      <a:pt x="f5" y="f10"/>
                      <a:pt x="f5" y="f8"/>
                    </a:cubicBezTo>
                    <a:cubicBezTo>
                      <a:pt x="f5" y="f8"/>
                      <a:pt x="f8" y="f5"/>
                      <a:pt x="f8" y="f5"/>
                    </a:cubicBezTo>
                    <a:cubicBezTo>
                      <a:pt x="f10" y="f5"/>
                      <a:pt x="f6" y="f11"/>
                      <a:pt x="f9" y="f7"/>
                    </a:cubicBezTo>
                    <a:cubicBezTo>
                      <a:pt x="f12" y="f13"/>
                      <a:pt x="f10" y="f14"/>
                      <a:pt x="f8" y="f6"/>
                    </a:cubicBezTo>
                    <a:close/>
                  </a:path>
                </a:pathLst>
              </a:custGeom>
              <a:solidFill>
                <a:srgbClr val="6C2E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8" name="Freeform 239">
                <a:extLst>
                  <a:ext uri="{FF2B5EF4-FFF2-40B4-BE49-F238E27FC236}">
                    <a16:creationId xmlns:a16="http://schemas.microsoft.com/office/drawing/2014/main" id="{F39C0833-A642-6FF6-077C-FE63AC2E2800}"/>
                  </a:ext>
                </a:extLst>
              </p:cNvPr>
              <p:cNvSpPr/>
              <p:nvPr/>
            </p:nvSpPr>
            <p:spPr>
              <a:xfrm>
                <a:off x="5160965" y="2822579"/>
                <a:ext cx="1904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8"/>
                  <a:gd name="f8" fmla="val 1"/>
                  <a:gd name="f9" fmla="val 2"/>
                  <a:gd name="f10" fmla="val 3"/>
                  <a:gd name="f11" fmla="val 4"/>
                  <a:gd name="f12" fmla="val 7"/>
                  <a:gd name="f13" fmla="val 6"/>
                  <a:gd name="f14" fmla="+- 0 0 -90"/>
                  <a:gd name="f15" fmla="*/ f3 1 5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5"/>
                  <a:gd name="f26" fmla="*/ 0 f22 1"/>
                  <a:gd name="f27" fmla="*/ 1 f21 1"/>
                  <a:gd name="f28" fmla="*/ 4 f22 1"/>
                  <a:gd name="f29" fmla="*/ 2 f21 1"/>
                  <a:gd name="f30" fmla="*/ 3 f22 1"/>
                  <a:gd name="f31" fmla="*/ 7 f21 1"/>
                  <a:gd name="f32" fmla="*/ 6 f21 1"/>
                  <a:gd name="f33" fmla="+- f23 0 f1"/>
                  <a:gd name="f34" fmla="*/ f26 1 5"/>
                  <a:gd name="f35" fmla="*/ f27 1 8"/>
                  <a:gd name="f36" fmla="*/ f28 1 5"/>
                  <a:gd name="f37" fmla="*/ f29 1 8"/>
                  <a:gd name="f38" fmla="*/ f30 1 5"/>
                  <a:gd name="f39" fmla="*/ f31 1 8"/>
                  <a:gd name="f40" fmla="*/ f32 1 8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5"/>
                  <a:gd name="f50" fmla="*/ f39 1 f24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56" y="f62"/>
                  </a:cxn>
                  <a:cxn ang="f33">
                    <a:pos x="f56" y="f59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5" h="8">
                    <a:moveTo>
                      <a:pt x="f5" y="f8"/>
                    </a:moveTo>
                    <a:cubicBezTo>
                      <a:pt x="f9" y="f5"/>
                      <a:pt x="f10" y="f5"/>
                      <a:pt x="f11" y="f9"/>
                    </a:cubicBezTo>
                    <a:cubicBezTo>
                      <a:pt x="f11" y="f10"/>
                      <a:pt x="f6" y="f6"/>
                      <a:pt x="f10" y="f12"/>
                    </a:cubicBezTo>
                    <a:cubicBezTo>
                      <a:pt x="f9" y="f7"/>
                      <a:pt x="f8" y="f12"/>
                      <a:pt x="f5" y="f13"/>
                    </a:cubicBezTo>
                    <a:cubicBezTo>
                      <a:pt x="f5" y="f11"/>
                      <a:pt x="f5" y="f10"/>
                      <a:pt x="f5" y="f9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B8454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9" name="Freeform 240">
                <a:extLst>
                  <a:ext uri="{FF2B5EF4-FFF2-40B4-BE49-F238E27FC236}">
                    <a16:creationId xmlns:a16="http://schemas.microsoft.com/office/drawing/2014/main" id="{3F24CE10-4E3B-4A99-E983-3046F9A9AF5F}"/>
                  </a:ext>
                </a:extLst>
              </p:cNvPr>
              <p:cNvSpPr/>
              <p:nvPr/>
            </p:nvSpPr>
            <p:spPr>
              <a:xfrm>
                <a:off x="5570533" y="2308229"/>
                <a:ext cx="34920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6"/>
                  <a:gd name="f8" fmla="val 3"/>
                  <a:gd name="f9" fmla="val 4"/>
                  <a:gd name="f10" fmla="val 1"/>
                  <a:gd name="f11" fmla="val 2"/>
                  <a:gd name="f12" fmla="val 8"/>
                  <a:gd name="f13" fmla="+- 0 0 -90"/>
                  <a:gd name="f14" fmla="*/ f3 1 9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9"/>
                  <a:gd name="f25" fmla="*/ 9 f21 1"/>
                  <a:gd name="f26" fmla="*/ 3 f20 1"/>
                  <a:gd name="f27" fmla="*/ 0 f21 1"/>
                  <a:gd name="f28" fmla="*/ 4 f20 1"/>
                  <a:gd name="f29" fmla="*/ 4 f21 1"/>
                  <a:gd name="f30" fmla="*/ 2 f20 1"/>
                  <a:gd name="f31" fmla="+- f22 0 f1"/>
                  <a:gd name="f32" fmla="*/ f25 1 9"/>
                  <a:gd name="f33" fmla="*/ f26 1 6"/>
                  <a:gd name="f34" fmla="*/ f27 1 9"/>
                  <a:gd name="f35" fmla="*/ f28 1 6"/>
                  <a:gd name="f36" fmla="*/ f29 1 9"/>
                  <a:gd name="f37" fmla="*/ f30 1 6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9" h="6">
                    <a:moveTo>
                      <a:pt x="f6" y="f8"/>
                    </a:moveTo>
                    <a:cubicBezTo>
                      <a:pt x="f7" y="f7"/>
                      <a:pt x="f8" y="f9"/>
                      <a:pt x="f5" y="f9"/>
                    </a:cubicBezTo>
                    <a:cubicBezTo>
                      <a:pt x="f5" y="f10"/>
                      <a:pt x="f11" y="f5"/>
                      <a:pt x="f9" y="f11"/>
                    </a:cubicBezTo>
                    <a:cubicBezTo>
                      <a:pt x="f7" y="f8"/>
                      <a:pt x="f12" y="f5"/>
                      <a:pt x="f6" y="f8"/>
                    </a:cubicBezTo>
                    <a:close/>
                  </a:path>
                </a:pathLst>
              </a:custGeom>
              <a:solidFill>
                <a:srgbClr val="7F2A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0" name="Freeform 241">
                <a:extLst>
                  <a:ext uri="{FF2B5EF4-FFF2-40B4-BE49-F238E27FC236}">
                    <a16:creationId xmlns:a16="http://schemas.microsoft.com/office/drawing/2014/main" id="{370F090A-5E6B-337F-C499-9952FBF54A4A}"/>
                  </a:ext>
                </a:extLst>
              </p:cNvPr>
              <p:cNvSpPr/>
              <p:nvPr/>
            </p:nvSpPr>
            <p:spPr>
              <a:xfrm>
                <a:off x="5605464" y="2563813"/>
                <a:ext cx="14292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9"/>
                  <a:gd name="f8" fmla="val 3"/>
                  <a:gd name="f9" fmla="val 6"/>
                  <a:gd name="f10" fmla="val 8"/>
                  <a:gd name="f11" fmla="val 1"/>
                  <a:gd name="f12" fmla="val 2"/>
                  <a:gd name="f13" fmla="+- 0 0 -90"/>
                  <a:gd name="f14" fmla="*/ f3 1 4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"/>
                  <a:gd name="f24" fmla="*/ f20 1 9"/>
                  <a:gd name="f25" fmla="*/ 4 f21 1"/>
                  <a:gd name="f26" fmla="*/ 4 f20 1"/>
                  <a:gd name="f27" fmla="*/ 0 f21 1"/>
                  <a:gd name="f28" fmla="*/ 8 f20 1"/>
                  <a:gd name="f29" fmla="*/ 2 f21 1"/>
                  <a:gd name="f30" fmla="*/ 0 f20 1"/>
                  <a:gd name="f31" fmla="+- f22 0 f1"/>
                  <a:gd name="f32" fmla="*/ f25 1 4"/>
                  <a:gd name="f33" fmla="*/ f26 1 9"/>
                  <a:gd name="f34" fmla="*/ f27 1 4"/>
                  <a:gd name="f35" fmla="*/ f28 1 9"/>
                  <a:gd name="f36" fmla="*/ f29 1 4"/>
                  <a:gd name="f37" fmla="*/ f30 1 9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4" h="9">
                    <a:moveTo>
                      <a:pt x="f6" y="f6"/>
                    </a:moveTo>
                    <a:cubicBezTo>
                      <a:pt x="f8" y="f9"/>
                      <a:pt x="f6" y="f7"/>
                      <a:pt x="f5" y="f10"/>
                    </a:cubicBezTo>
                    <a:cubicBezTo>
                      <a:pt x="f11" y="f9"/>
                      <a:pt x="f11" y="f8"/>
                      <a:pt x="f12" y="f5"/>
                    </a:cubicBezTo>
                    <a:cubicBezTo>
                      <a:pt x="f6" y="f11"/>
                      <a:pt x="f12" y="f8"/>
                      <a:pt x="f6" y="f6"/>
                    </a:cubicBezTo>
                    <a:close/>
                  </a:path>
                </a:pathLst>
              </a:custGeom>
              <a:solidFill>
                <a:srgbClr val="9729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1" name="Freeform 242">
                <a:extLst>
                  <a:ext uri="{FF2B5EF4-FFF2-40B4-BE49-F238E27FC236}">
                    <a16:creationId xmlns:a16="http://schemas.microsoft.com/office/drawing/2014/main" id="{813A4427-1C16-86BC-56DC-3FD63AD01730}"/>
                  </a:ext>
                </a:extLst>
              </p:cNvPr>
              <p:cNvSpPr/>
              <p:nvPr/>
            </p:nvSpPr>
            <p:spPr>
              <a:xfrm>
                <a:off x="4968877" y="2487616"/>
                <a:ext cx="2222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0"/>
                  <a:gd name="f8" fmla="val 1"/>
                  <a:gd name="f9" fmla="val 2"/>
                  <a:gd name="f10" fmla="val 3"/>
                  <a:gd name="f11" fmla="val 4"/>
                  <a:gd name="f12" fmla="val 5"/>
                  <a:gd name="f13" fmla="val 7"/>
                  <a:gd name="f14" fmla="val 8"/>
                  <a:gd name="f15" fmla="+- 0 0 -90"/>
                  <a:gd name="f16" fmla="*/ f3 1 6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6"/>
                  <a:gd name="f27" fmla="*/ 0 f23 1"/>
                  <a:gd name="f28" fmla="*/ 0 f22 1"/>
                  <a:gd name="f29" fmla="*/ 5 f23 1"/>
                  <a:gd name="f30" fmla="*/ 6 f22 1"/>
                  <a:gd name="f31" fmla="*/ 10 f22 1"/>
                  <a:gd name="f32" fmla="+- f24 0 f1"/>
                  <a:gd name="f33" fmla="*/ f27 1 6"/>
                  <a:gd name="f34" fmla="*/ f28 1 10"/>
                  <a:gd name="f35" fmla="*/ f29 1 6"/>
                  <a:gd name="f36" fmla="*/ f30 1 10"/>
                  <a:gd name="f37" fmla="*/ f31 1 10"/>
                  <a:gd name="f38" fmla="*/ 0 1 f26"/>
                  <a:gd name="f39" fmla="*/ f19 1 f26"/>
                  <a:gd name="f40" fmla="*/ 0 1 f25"/>
                  <a:gd name="f41" fmla="*/ f20 1 f25"/>
                  <a:gd name="f42" fmla="*/ f33 1 f26"/>
                  <a:gd name="f43" fmla="*/ f34 1 f25"/>
                  <a:gd name="f44" fmla="*/ f35 1 f26"/>
                  <a:gd name="f45" fmla="*/ f36 1 f25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3" y="f55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6" h="10">
                    <a:moveTo>
                      <a:pt x="f5" y="f5"/>
                    </a:moveTo>
                    <a:cubicBezTo>
                      <a:pt x="f8" y="f9"/>
                      <a:pt x="f10" y="f11"/>
                      <a:pt x="f12" y="f6"/>
                    </a:cubicBezTo>
                    <a:cubicBezTo>
                      <a:pt x="f12" y="f13"/>
                      <a:pt x="f6" y="f14"/>
                      <a:pt x="f12" y="f7"/>
                    </a:cubicBezTo>
                    <a:cubicBezTo>
                      <a:pt x="f9" y="f14"/>
                      <a:pt x="f5" y="f11"/>
                      <a:pt x="f5" y="f5"/>
                    </a:cubicBezTo>
                    <a:close/>
                  </a:path>
                </a:pathLst>
              </a:custGeom>
              <a:solidFill>
                <a:srgbClr val="2A39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2" name="Freeform 243">
                <a:extLst>
                  <a:ext uri="{FF2B5EF4-FFF2-40B4-BE49-F238E27FC236}">
                    <a16:creationId xmlns:a16="http://schemas.microsoft.com/office/drawing/2014/main" id="{66CC5F4E-DBAD-5727-E69D-33BA7DA0F377}"/>
                  </a:ext>
                </a:extLst>
              </p:cNvPr>
              <p:cNvSpPr/>
              <p:nvPr/>
            </p:nvSpPr>
            <p:spPr>
              <a:xfrm>
                <a:off x="5010153" y="2409828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2"/>
                  <a:gd name="f9" fmla="val 1"/>
                  <a:gd name="f10" fmla="+- 0 0 -90"/>
                  <a:gd name="f11" fmla="*/ f3 1 5"/>
                  <a:gd name="f12" fmla="*/ f4 1 5"/>
                  <a:gd name="f13" fmla="val f5"/>
                  <a:gd name="f14" fmla="val f6"/>
                  <a:gd name="f15" fmla="*/ f10 f0 1"/>
                  <a:gd name="f16" fmla="+- f14 0 f13"/>
                  <a:gd name="f17" fmla="*/ f15 1 f2"/>
                  <a:gd name="f18" fmla="*/ f16 1 5"/>
                  <a:gd name="f19" fmla="*/ 3 f16 1"/>
                  <a:gd name="f20" fmla="*/ 5 f16 1"/>
                  <a:gd name="f21" fmla="*/ 1 f16 1"/>
                  <a:gd name="f22" fmla="*/ 0 f16 1"/>
                  <a:gd name="f23" fmla="+- f17 0 f1"/>
                  <a:gd name="f24" fmla="*/ f19 1 5"/>
                  <a:gd name="f25" fmla="*/ f20 1 5"/>
                  <a:gd name="f26" fmla="*/ f21 1 5"/>
                  <a:gd name="f27" fmla="*/ f22 1 5"/>
                  <a:gd name="f28" fmla="*/ 0 1 f18"/>
                  <a:gd name="f29" fmla="*/ f14 1 f18"/>
                  <a:gd name="f30" fmla="*/ f24 1 f18"/>
                  <a:gd name="f31" fmla="*/ f25 1 f18"/>
                  <a:gd name="f32" fmla="*/ f26 1 f18"/>
                  <a:gd name="f33" fmla="*/ f27 1 f18"/>
                  <a:gd name="f34" fmla="*/ f28 f11 1"/>
                  <a:gd name="f35" fmla="*/ f29 f11 1"/>
                  <a:gd name="f36" fmla="*/ f29 f12 1"/>
                  <a:gd name="f37" fmla="*/ f28 f12 1"/>
                  <a:gd name="f38" fmla="*/ f30 f11 1"/>
                  <a:gd name="f39" fmla="*/ f31 f12 1"/>
                  <a:gd name="f40" fmla="*/ f32 f11 1"/>
                  <a:gd name="f41" fmla="*/ f33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">
                    <a:pos x="f38" y="f39"/>
                  </a:cxn>
                  <a:cxn ang="f23">
                    <a:pos x="f40" y="f41"/>
                  </a:cxn>
                  <a:cxn ang="f23">
                    <a:pos x="f38" y="f39"/>
                  </a:cxn>
                </a:cxnLst>
                <a:rect l="f34" t="f37" r="f35" b="f36"/>
                <a:pathLst>
                  <a:path w="5" h="5">
                    <a:moveTo>
                      <a:pt x="f7" y="f6"/>
                    </a:moveTo>
                    <a:cubicBezTo>
                      <a:pt x="f7" y="f7"/>
                      <a:pt x="f5" y="f8"/>
                      <a:pt x="f9" y="f5"/>
                    </a:cubicBezTo>
                    <a:cubicBezTo>
                      <a:pt x="f6" y="f8"/>
                      <a:pt x="f6" y="f8"/>
                      <a:pt x="f7" y="f6"/>
                    </a:cubicBezTo>
                    <a:close/>
                  </a:path>
                </a:pathLst>
              </a:custGeom>
              <a:solidFill>
                <a:srgbClr val="2A39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3" name="Freeform 244">
                <a:extLst>
                  <a:ext uri="{FF2B5EF4-FFF2-40B4-BE49-F238E27FC236}">
                    <a16:creationId xmlns:a16="http://schemas.microsoft.com/office/drawing/2014/main" id="{7A9DE73B-ABF0-FA17-34E9-C8704CA06C16}"/>
                  </a:ext>
                </a:extLst>
              </p:cNvPr>
              <p:cNvSpPr/>
              <p:nvPr/>
            </p:nvSpPr>
            <p:spPr>
              <a:xfrm>
                <a:off x="5100642" y="2747964"/>
                <a:ext cx="22229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1"/>
                  <a:gd name="f9" fmla="val 3"/>
                  <a:gd name="f10" fmla="val 4"/>
                  <a:gd name="f11" fmla="+- 0 0 -90"/>
                  <a:gd name="f12" fmla="*/ f3 1 6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6"/>
                  <a:gd name="f23" fmla="*/ 0 f19 1"/>
                  <a:gd name="f24" fmla="*/ 1 f18 1"/>
                  <a:gd name="f25" fmla="*/ 1 f19 1"/>
                  <a:gd name="f26" fmla="*/ 0 f18 1"/>
                  <a:gd name="f27" fmla="*/ 6 f19 1"/>
                  <a:gd name="f28" fmla="*/ 5 f18 1"/>
                  <a:gd name="f29" fmla="+- f20 0 f1"/>
                  <a:gd name="f30" fmla="*/ f23 1 6"/>
                  <a:gd name="f31" fmla="*/ f24 1 5"/>
                  <a:gd name="f32" fmla="*/ f25 1 6"/>
                  <a:gd name="f33" fmla="*/ f26 1 5"/>
                  <a:gd name="f34" fmla="*/ f27 1 6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6" h="5">
                    <a:moveTo>
                      <a:pt x="f5" y="f8"/>
                    </a:moveTo>
                    <a:cubicBezTo>
                      <a:pt x="f8" y="f8"/>
                      <a:pt x="f8" y="f8"/>
                      <a:pt x="f8" y="f5"/>
                    </a:cubicBezTo>
                    <a:cubicBezTo>
                      <a:pt x="f9" y="f8"/>
                      <a:pt x="f10" y="f9"/>
                      <a:pt x="f6" y="f7"/>
                    </a:cubicBezTo>
                    <a:cubicBezTo>
                      <a:pt x="f9" y="f10"/>
                      <a:pt x="f8" y="f9"/>
                      <a:pt x="f5" y="f8"/>
                    </a:cubicBezTo>
                    <a:close/>
                  </a:path>
                </a:pathLst>
              </a:custGeom>
              <a:solidFill>
                <a:srgbClr val="6032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4" name="Freeform 245">
                <a:extLst>
                  <a:ext uri="{FF2B5EF4-FFF2-40B4-BE49-F238E27FC236}">
                    <a16:creationId xmlns:a16="http://schemas.microsoft.com/office/drawing/2014/main" id="{534F5052-1CF5-EC51-3EAB-E78336F082E5}"/>
                  </a:ext>
                </a:extLst>
              </p:cNvPr>
              <p:cNvSpPr/>
              <p:nvPr/>
            </p:nvSpPr>
            <p:spPr>
              <a:xfrm>
                <a:off x="5680079" y="2589215"/>
                <a:ext cx="7936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7"/>
                  <a:gd name="f8" fmla="val 3"/>
                  <a:gd name="f9" fmla="val 5"/>
                  <a:gd name="f10" fmla="val 6"/>
                  <a:gd name="f11" fmla="val 1"/>
                  <a:gd name="f12" fmla="+- 0 0 -90"/>
                  <a:gd name="f13" fmla="*/ f3 1 2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"/>
                  <a:gd name="f23" fmla="*/ f19 1 7"/>
                  <a:gd name="f24" fmla="*/ 2 f20 1"/>
                  <a:gd name="f25" fmla="*/ 3 f19 1"/>
                  <a:gd name="f26" fmla="*/ 0 f20 1"/>
                  <a:gd name="f27" fmla="*/ 7 f19 1"/>
                  <a:gd name="f28" fmla="*/ 0 f19 1"/>
                  <a:gd name="f29" fmla="+- f21 0 f1"/>
                  <a:gd name="f30" fmla="*/ f24 1 2"/>
                  <a:gd name="f31" fmla="*/ f25 1 7"/>
                  <a:gd name="f32" fmla="*/ f26 1 2"/>
                  <a:gd name="f33" fmla="*/ f27 1 7"/>
                  <a:gd name="f34" fmla="*/ f28 1 7"/>
                  <a:gd name="f35" fmla="*/ 0 1 f22"/>
                  <a:gd name="f36" fmla="*/ f16 1 f22"/>
                  <a:gd name="f37" fmla="*/ 0 1 f23"/>
                  <a:gd name="f38" fmla="*/ f17 1 f23"/>
                  <a:gd name="f39" fmla="*/ f30 1 f22"/>
                  <a:gd name="f40" fmla="*/ f31 1 f23"/>
                  <a:gd name="f41" fmla="*/ f32 1 f22"/>
                  <a:gd name="f42" fmla="*/ f33 1 f23"/>
                  <a:gd name="f43" fmla="*/ f34 1 f23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0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2" h="7">
                    <a:moveTo>
                      <a:pt x="f6" y="f8"/>
                    </a:moveTo>
                    <a:cubicBezTo>
                      <a:pt x="f6" y="f9"/>
                      <a:pt x="f6" y="f10"/>
                      <a:pt x="f5" y="f7"/>
                    </a:cubicBezTo>
                    <a:cubicBezTo>
                      <a:pt x="f5" y="f9"/>
                      <a:pt x="f5" y="f6"/>
                      <a:pt x="f5" y="f5"/>
                    </a:cubicBezTo>
                    <a:cubicBezTo>
                      <a:pt x="f11" y="f11"/>
                      <a:pt x="f11" y="f6"/>
                      <a:pt x="f6" y="f8"/>
                    </a:cubicBezTo>
                    <a:close/>
                  </a:path>
                </a:pathLst>
              </a:custGeom>
              <a:solidFill>
                <a:srgbClr val="9729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5" name="Freeform 246">
                <a:extLst>
                  <a:ext uri="{FF2B5EF4-FFF2-40B4-BE49-F238E27FC236}">
                    <a16:creationId xmlns:a16="http://schemas.microsoft.com/office/drawing/2014/main" id="{36CC9023-0DC7-02B7-EC3E-49A86B676A31}"/>
                  </a:ext>
                </a:extLst>
              </p:cNvPr>
              <p:cNvSpPr/>
              <p:nvPr/>
            </p:nvSpPr>
            <p:spPr>
              <a:xfrm>
                <a:off x="4991096" y="2605089"/>
                <a:ext cx="15873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7"/>
                  <a:gd name="f8" fmla="val 3"/>
                  <a:gd name="f9" fmla="val 2"/>
                  <a:gd name="f10" fmla="val 5"/>
                  <a:gd name="f11" fmla="+- 0 0 -90"/>
                  <a:gd name="f12" fmla="*/ f3 1 4"/>
                  <a:gd name="f13" fmla="*/ f4 1 7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4"/>
                  <a:gd name="f22" fmla="*/ f18 1 7"/>
                  <a:gd name="f23" fmla="*/ 3 f19 1"/>
                  <a:gd name="f24" fmla="*/ 0 f18 1"/>
                  <a:gd name="f25" fmla="*/ 7 f18 1"/>
                  <a:gd name="f26" fmla="+- f20 0 f1"/>
                  <a:gd name="f27" fmla="*/ f23 1 4"/>
                  <a:gd name="f28" fmla="*/ f24 1 7"/>
                  <a:gd name="f29" fmla="*/ f25 1 7"/>
                  <a:gd name="f30" fmla="*/ 0 1 f21"/>
                  <a:gd name="f31" fmla="*/ f15 1 f21"/>
                  <a:gd name="f32" fmla="*/ 0 1 f22"/>
                  <a:gd name="f33" fmla="*/ f16 1 f22"/>
                  <a:gd name="f34" fmla="*/ f27 1 f21"/>
                  <a:gd name="f35" fmla="*/ f28 1 f22"/>
                  <a:gd name="f36" fmla="*/ f29 1 f22"/>
                  <a:gd name="f37" fmla="*/ f30 f12 1"/>
                  <a:gd name="f38" fmla="*/ f31 f12 1"/>
                  <a:gd name="f39" fmla="*/ f33 f13 1"/>
                  <a:gd name="f40" fmla="*/ f32 f13 1"/>
                  <a:gd name="f41" fmla="*/ f34 f12 1"/>
                  <a:gd name="f42" fmla="*/ f35 f13 1"/>
                  <a:gd name="f43" fmla="*/ f3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1" y="f43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4" h="7">
                    <a:moveTo>
                      <a:pt x="f8" y="f5"/>
                    </a:moveTo>
                    <a:cubicBezTo>
                      <a:pt x="f8" y="f9"/>
                      <a:pt x="f8" y="f10"/>
                      <a:pt x="f8" y="f7"/>
                    </a:cubicBezTo>
                    <a:cubicBezTo>
                      <a:pt x="f6" y="f10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9760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6" name="Freeform 247">
                <a:extLst>
                  <a:ext uri="{FF2B5EF4-FFF2-40B4-BE49-F238E27FC236}">
                    <a16:creationId xmlns:a16="http://schemas.microsoft.com/office/drawing/2014/main" id="{F8E6D967-9D48-A437-92F3-996CC575D261}"/>
                  </a:ext>
                </a:extLst>
              </p:cNvPr>
              <p:cNvSpPr/>
              <p:nvPr/>
            </p:nvSpPr>
            <p:spPr>
              <a:xfrm>
                <a:off x="5010153" y="2363788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2"/>
                  <a:gd name="f8" fmla="val 3"/>
                  <a:gd name="f9" fmla="val 1"/>
                  <a:gd name="f10" fmla="+- 0 0 -90"/>
                  <a:gd name="f11" fmla="*/ f3 1 4"/>
                  <a:gd name="f12" fmla="*/ f4 1 4"/>
                  <a:gd name="f13" fmla="val f5"/>
                  <a:gd name="f14" fmla="val f6"/>
                  <a:gd name="f15" fmla="*/ f10 f0 1"/>
                  <a:gd name="f16" fmla="+- f14 0 f13"/>
                  <a:gd name="f17" fmla="*/ f15 1 f2"/>
                  <a:gd name="f18" fmla="*/ f16 1 4"/>
                  <a:gd name="f19" fmla="*/ 4 f16 1"/>
                  <a:gd name="f20" fmla="*/ 0 f16 1"/>
                  <a:gd name="f21" fmla="+- f17 0 f1"/>
                  <a:gd name="f22" fmla="*/ f19 1 4"/>
                  <a:gd name="f23" fmla="*/ f20 1 4"/>
                  <a:gd name="f24" fmla="*/ 0 1 f18"/>
                  <a:gd name="f25" fmla="*/ f14 1 f18"/>
                  <a:gd name="f26" fmla="*/ f22 1 f18"/>
                  <a:gd name="f27" fmla="*/ f23 1 f18"/>
                  <a:gd name="f28" fmla="*/ f24 f11 1"/>
                  <a:gd name="f29" fmla="*/ f25 f11 1"/>
                  <a:gd name="f30" fmla="*/ f25 f12 1"/>
                  <a:gd name="f31" fmla="*/ f24 f12 1"/>
                  <a:gd name="f32" fmla="*/ f26 f11 1"/>
                  <a:gd name="f33" fmla="*/ f26 f12 1"/>
                  <a:gd name="f34" fmla="*/ f27 f11 1"/>
                  <a:gd name="f35" fmla="*/ f2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">
                    <a:pos x="f32" y="f33"/>
                  </a:cxn>
                  <a:cxn ang="f21">
                    <a:pos x="f34" y="f35"/>
                  </a:cxn>
                  <a:cxn ang="f21">
                    <a:pos x="f32" y="f33"/>
                  </a:cxn>
                </a:cxnLst>
                <a:rect l="f28" t="f31" r="f29" b="f30"/>
                <a:pathLst>
                  <a:path w="4" h="4">
                    <a:moveTo>
                      <a:pt x="f6" y="f6"/>
                    </a:moveTo>
                    <a:cubicBezTo>
                      <a:pt x="f7" y="f8"/>
                      <a:pt x="f5" y="f8"/>
                      <a:pt x="f5" y="f5"/>
                    </a:cubicBezTo>
                    <a:cubicBezTo>
                      <a:pt x="f7" y="f9"/>
                      <a:pt x="f6" y="f7"/>
                      <a:pt x="f6" y="f6"/>
                    </a:cubicBezTo>
                    <a:close/>
                  </a:path>
                </a:pathLst>
              </a:custGeom>
              <a:solidFill>
                <a:srgbClr val="1D22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7" name="Freeform 248">
                <a:extLst>
                  <a:ext uri="{FF2B5EF4-FFF2-40B4-BE49-F238E27FC236}">
                    <a16:creationId xmlns:a16="http://schemas.microsoft.com/office/drawing/2014/main" id="{49A1BE65-A3A8-69B8-E598-E426687FD064}"/>
                  </a:ext>
                </a:extLst>
              </p:cNvPr>
              <p:cNvSpPr/>
              <p:nvPr/>
            </p:nvSpPr>
            <p:spPr>
              <a:xfrm>
                <a:off x="5029200" y="1204914"/>
                <a:ext cx="244473" cy="4413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117"/>
                  <a:gd name="f8" fmla="val 3"/>
                  <a:gd name="f9" fmla="val 13"/>
                  <a:gd name="f10" fmla="val 5"/>
                  <a:gd name="f11" fmla="val 12"/>
                  <a:gd name="f12" fmla="val 7"/>
                  <a:gd name="f13" fmla="val 9"/>
                  <a:gd name="f14" fmla="val 10"/>
                  <a:gd name="f15" fmla="val 8"/>
                  <a:gd name="f16" fmla="val 11"/>
                  <a:gd name="f17" fmla="val 6"/>
                  <a:gd name="f18" fmla="val 4"/>
                  <a:gd name="f19" fmla="val 1"/>
                  <a:gd name="f20" fmla="val 2"/>
                  <a:gd name="f21" fmla="val 16"/>
                  <a:gd name="f22" fmla="val 17"/>
                  <a:gd name="f23" fmla="val 22"/>
                  <a:gd name="f24" fmla="val 26"/>
                  <a:gd name="f25" fmla="val 14"/>
                  <a:gd name="f26" fmla="val 29"/>
                  <a:gd name="f27" fmla="val 15"/>
                  <a:gd name="f28" fmla="val 32"/>
                  <a:gd name="f29" fmla="val 33"/>
                  <a:gd name="f30" fmla="val 36"/>
                  <a:gd name="f31" fmla="val 38"/>
                  <a:gd name="f32" fmla="val 39"/>
                  <a:gd name="f33" fmla="val 40"/>
                  <a:gd name="f34" fmla="val 19"/>
                  <a:gd name="f35" fmla="val 37"/>
                  <a:gd name="f36" fmla="val 21"/>
                  <a:gd name="f37" fmla="val 35"/>
                  <a:gd name="f38" fmla="val 23"/>
                  <a:gd name="f39" fmla="val 24"/>
                  <a:gd name="f40" fmla="val 25"/>
                  <a:gd name="f41" fmla="val 31"/>
                  <a:gd name="f42" fmla="val 28"/>
                  <a:gd name="f43" fmla="val 30"/>
                  <a:gd name="f44" fmla="val 27"/>
                  <a:gd name="f45" fmla="val 41"/>
                  <a:gd name="f46" fmla="val 45"/>
                  <a:gd name="f47" fmla="val 44"/>
                  <a:gd name="f48" fmla="val 47"/>
                  <a:gd name="f49" fmla="val 42"/>
                  <a:gd name="f50" fmla="val 48"/>
                  <a:gd name="f51" fmla="val 51"/>
                  <a:gd name="f52" fmla="val 54"/>
                  <a:gd name="f53" fmla="val 57"/>
                  <a:gd name="f54" fmla="val 52"/>
                  <a:gd name="f55" fmla="val 46"/>
                  <a:gd name="f56" fmla="val 53"/>
                  <a:gd name="f57" fmla="val 43"/>
                  <a:gd name="f58" fmla="val 49"/>
                  <a:gd name="f59" fmla="val 55"/>
                  <a:gd name="f60" fmla="val 56"/>
                  <a:gd name="f61" fmla="val 50"/>
                  <a:gd name="f62" fmla="val 58"/>
                  <a:gd name="f63" fmla="val 59"/>
                  <a:gd name="f64" fmla="val 60"/>
                  <a:gd name="f65" fmla="val 62"/>
                  <a:gd name="f66" fmla="val 63"/>
                  <a:gd name="f67" fmla="val 64"/>
                  <a:gd name="f68" fmla="val 71"/>
                  <a:gd name="f69" fmla="val 88"/>
                  <a:gd name="f70" fmla="val 104"/>
                  <a:gd name="f71" fmla="val 108"/>
                  <a:gd name="f72" fmla="val 112"/>
                  <a:gd name="f73" fmla="val 115"/>
                  <a:gd name="f74" fmla="val 116"/>
                  <a:gd name="f75" fmla="val 113"/>
                  <a:gd name="f76" fmla="val 105"/>
                  <a:gd name="f77" fmla="val 102"/>
                  <a:gd name="f78" fmla="val 106"/>
                  <a:gd name="f79" fmla="val 110"/>
                  <a:gd name="f80" fmla="val 114"/>
                  <a:gd name="f81" fmla="val 34"/>
                  <a:gd name="f82" fmla="val 100"/>
                  <a:gd name="f83" fmla="val 95"/>
                  <a:gd name="f84" fmla="val 87"/>
                  <a:gd name="f85" fmla="val 80"/>
                  <a:gd name="f86" fmla="val 75"/>
                  <a:gd name="f87" fmla="val 111"/>
                  <a:gd name="f88" fmla="val 98"/>
                  <a:gd name="f89" fmla="val 90"/>
                  <a:gd name="f90" fmla="val 82"/>
                  <a:gd name="f91" fmla="val 77"/>
                  <a:gd name="f92" fmla="val 84"/>
                  <a:gd name="f93" fmla="val 94"/>
                  <a:gd name="f94" fmla="val 103"/>
                  <a:gd name="f95" fmla="val 20"/>
                  <a:gd name="f96" fmla="val 18"/>
                  <a:gd name="f97" fmla="val 109"/>
                  <a:gd name="f98" fmla="val 97"/>
                  <a:gd name="f99" fmla="val 81"/>
                  <a:gd name="f100" fmla="val 66"/>
                  <a:gd name="f101" fmla="val 68"/>
                  <a:gd name="f102" fmla="val 70"/>
                  <a:gd name="f103" fmla="val 61"/>
                  <a:gd name="f104" fmla="val 72"/>
                  <a:gd name="f105" fmla="val 86"/>
                  <a:gd name="f106" fmla="val 96"/>
                  <a:gd name="f107" fmla="val 107"/>
                  <a:gd name="f108" fmla="val 79"/>
                  <a:gd name="f109" fmla="val 74"/>
                  <a:gd name="f110" fmla="val 67"/>
                  <a:gd name="f111" fmla="val 69"/>
                  <a:gd name="f112" fmla="+- 0 0 -90"/>
                  <a:gd name="f113" fmla="*/ f3 1 65"/>
                  <a:gd name="f114" fmla="*/ f4 1 117"/>
                  <a:gd name="f115" fmla="val f5"/>
                  <a:gd name="f116" fmla="val f6"/>
                  <a:gd name="f117" fmla="val f7"/>
                  <a:gd name="f118" fmla="*/ f112 f0 1"/>
                  <a:gd name="f119" fmla="+- f117 0 f115"/>
                  <a:gd name="f120" fmla="+- f116 0 f115"/>
                  <a:gd name="f121" fmla="*/ f118 1 f2"/>
                  <a:gd name="f122" fmla="*/ f120 1 65"/>
                  <a:gd name="f123" fmla="*/ f119 1 117"/>
                  <a:gd name="f124" fmla="*/ 9 f120 1"/>
                  <a:gd name="f125" fmla="*/ 13 f119 1"/>
                  <a:gd name="f126" fmla="*/ 10 f120 1"/>
                  <a:gd name="f127" fmla="*/ 6 f119 1"/>
                  <a:gd name="f128" fmla="*/ 6 f120 1"/>
                  <a:gd name="f129" fmla="*/ 0 f119 1"/>
                  <a:gd name="f130" fmla="*/ 17 f120 1"/>
                  <a:gd name="f131" fmla="*/ 5 f119 1"/>
                  <a:gd name="f132" fmla="*/ 33 f120 1"/>
                  <a:gd name="f133" fmla="*/ 12 f119 1"/>
                  <a:gd name="f134" fmla="*/ 40 f120 1"/>
                  <a:gd name="f135" fmla="*/ 17 f119 1"/>
                  <a:gd name="f136" fmla="*/ 37 f120 1"/>
                  <a:gd name="f137" fmla="*/ 23 f119 1"/>
                  <a:gd name="f138" fmla="*/ 28 f120 1"/>
                  <a:gd name="f139" fmla="*/ 24 f119 1"/>
                  <a:gd name="f140" fmla="*/ 23 f120 1"/>
                  <a:gd name="f141" fmla="*/ 31 f119 1"/>
                  <a:gd name="f142" fmla="*/ 27 f120 1"/>
                  <a:gd name="f143" fmla="*/ 28 f119 1"/>
                  <a:gd name="f144" fmla="*/ 45 f119 1"/>
                  <a:gd name="f145" fmla="*/ 41 f120 1"/>
                  <a:gd name="f146" fmla="*/ 47 f120 1"/>
                  <a:gd name="f147" fmla="*/ 48 f119 1"/>
                  <a:gd name="f148" fmla="*/ 48 f120 1"/>
                  <a:gd name="f149" fmla="*/ 42 f119 1"/>
                  <a:gd name="f150" fmla="*/ 54 f120 1"/>
                  <a:gd name="f151" fmla="*/ 44 f119 1"/>
                  <a:gd name="f152" fmla="*/ 57 f120 1"/>
                  <a:gd name="f153" fmla="*/ 46 f119 1"/>
                  <a:gd name="f154" fmla="*/ 58 f119 1"/>
                  <a:gd name="f155" fmla="*/ 59 f120 1"/>
                  <a:gd name="f156" fmla="*/ 49 f119 1"/>
                  <a:gd name="f157" fmla="*/ 60 f120 1"/>
                  <a:gd name="f158" fmla="*/ 43 f119 1"/>
                  <a:gd name="f159" fmla="*/ 64 f120 1"/>
                  <a:gd name="f160" fmla="*/ 54 f119 1"/>
                  <a:gd name="f161" fmla="*/ 50 f120 1"/>
                  <a:gd name="f162" fmla="*/ 115 f119 1"/>
                  <a:gd name="f163" fmla="*/ 102 f119 1"/>
                  <a:gd name="f164" fmla="*/ 117 f119 1"/>
                  <a:gd name="f165" fmla="*/ 38 f120 1"/>
                  <a:gd name="f166" fmla="*/ 110 f119 1"/>
                  <a:gd name="f167" fmla="*/ 95 f119 1"/>
                  <a:gd name="f168" fmla="*/ 114 f119 1"/>
                  <a:gd name="f169" fmla="*/ 26 f120 1"/>
                  <a:gd name="f170" fmla="*/ 106 f119 1"/>
                  <a:gd name="f171" fmla="*/ 30 f120 1"/>
                  <a:gd name="f172" fmla="*/ 75 f119 1"/>
                  <a:gd name="f173" fmla="*/ 21 f120 1"/>
                  <a:gd name="f174" fmla="*/ 111 f119 1"/>
                  <a:gd name="f175" fmla="*/ 16 f120 1"/>
                  <a:gd name="f176" fmla="*/ 13 f120 1"/>
                  <a:gd name="f177" fmla="*/ 112 f119 1"/>
                  <a:gd name="f178" fmla="*/ 64 f119 1"/>
                  <a:gd name="f179" fmla="*/ 15 f120 1"/>
                  <a:gd name="f180" fmla="*/ 62 f119 1"/>
                  <a:gd name="f181" fmla="*/ 77 f119 1"/>
                  <a:gd name="f182" fmla="*/ 18 f120 1"/>
                  <a:gd name="f183" fmla="*/ 79 f119 1"/>
                  <a:gd name="f184" fmla="*/ 61 f119 1"/>
                  <a:gd name="f185" fmla="*/ 35 f120 1"/>
                  <a:gd name="f186" fmla="*/ 70 f119 1"/>
                  <a:gd name="f187" fmla="*/ 67 f119 1"/>
                  <a:gd name="f188" fmla="*/ 57 f119 1"/>
                  <a:gd name="f189" fmla="*/ 36 f120 1"/>
                  <a:gd name="f190" fmla="*/ 52 f119 1"/>
                  <a:gd name="f191" fmla="*/ 31 f120 1"/>
                  <a:gd name="f192" fmla="*/ 36 f119 1"/>
                  <a:gd name="f193" fmla="*/ 14 f120 1"/>
                  <a:gd name="f194" fmla="*/ 26 f119 1"/>
                  <a:gd name="f195" fmla="*/ 40 f119 1"/>
                  <a:gd name="f196" fmla="*/ 4 f120 1"/>
                  <a:gd name="f197" fmla="*/ 37 f119 1"/>
                  <a:gd name="f198" fmla="*/ 1 f120 1"/>
                  <a:gd name="f199" fmla="*/ 18 f119 1"/>
                  <a:gd name="f200" fmla="*/ 3 f120 1"/>
                  <a:gd name="f201" fmla="+- f121 0 f1"/>
                  <a:gd name="f202" fmla="*/ f124 1 65"/>
                  <a:gd name="f203" fmla="*/ f125 1 117"/>
                  <a:gd name="f204" fmla="*/ f126 1 65"/>
                  <a:gd name="f205" fmla="*/ f127 1 117"/>
                  <a:gd name="f206" fmla="*/ f128 1 65"/>
                  <a:gd name="f207" fmla="*/ f129 1 117"/>
                  <a:gd name="f208" fmla="*/ f130 1 65"/>
                  <a:gd name="f209" fmla="*/ f131 1 117"/>
                  <a:gd name="f210" fmla="*/ f132 1 65"/>
                  <a:gd name="f211" fmla="*/ f133 1 117"/>
                  <a:gd name="f212" fmla="*/ f134 1 65"/>
                  <a:gd name="f213" fmla="*/ f135 1 117"/>
                  <a:gd name="f214" fmla="*/ f136 1 65"/>
                  <a:gd name="f215" fmla="*/ f137 1 117"/>
                  <a:gd name="f216" fmla="*/ f138 1 65"/>
                  <a:gd name="f217" fmla="*/ f139 1 117"/>
                  <a:gd name="f218" fmla="*/ f140 1 65"/>
                  <a:gd name="f219" fmla="*/ f141 1 117"/>
                  <a:gd name="f220" fmla="*/ f142 1 65"/>
                  <a:gd name="f221" fmla="*/ f143 1 117"/>
                  <a:gd name="f222" fmla="*/ f144 1 117"/>
                  <a:gd name="f223" fmla="*/ f145 1 65"/>
                  <a:gd name="f224" fmla="*/ f146 1 65"/>
                  <a:gd name="f225" fmla="*/ f147 1 117"/>
                  <a:gd name="f226" fmla="*/ f148 1 65"/>
                  <a:gd name="f227" fmla="*/ f149 1 117"/>
                  <a:gd name="f228" fmla="*/ f150 1 65"/>
                  <a:gd name="f229" fmla="*/ f151 1 117"/>
                  <a:gd name="f230" fmla="*/ f152 1 65"/>
                  <a:gd name="f231" fmla="*/ f153 1 117"/>
                  <a:gd name="f232" fmla="*/ f154 1 117"/>
                  <a:gd name="f233" fmla="*/ f155 1 65"/>
                  <a:gd name="f234" fmla="*/ f156 1 117"/>
                  <a:gd name="f235" fmla="*/ f157 1 65"/>
                  <a:gd name="f236" fmla="*/ f158 1 117"/>
                  <a:gd name="f237" fmla="*/ f159 1 65"/>
                  <a:gd name="f238" fmla="*/ f160 1 117"/>
                  <a:gd name="f239" fmla="*/ f161 1 65"/>
                  <a:gd name="f240" fmla="*/ f162 1 117"/>
                  <a:gd name="f241" fmla="*/ f163 1 117"/>
                  <a:gd name="f242" fmla="*/ f164 1 117"/>
                  <a:gd name="f243" fmla="*/ f165 1 65"/>
                  <a:gd name="f244" fmla="*/ f166 1 117"/>
                  <a:gd name="f245" fmla="*/ f167 1 117"/>
                  <a:gd name="f246" fmla="*/ f168 1 117"/>
                  <a:gd name="f247" fmla="*/ f169 1 65"/>
                  <a:gd name="f248" fmla="*/ f170 1 117"/>
                  <a:gd name="f249" fmla="*/ f171 1 65"/>
                  <a:gd name="f250" fmla="*/ f172 1 117"/>
                  <a:gd name="f251" fmla="*/ f173 1 65"/>
                  <a:gd name="f252" fmla="*/ f174 1 117"/>
                  <a:gd name="f253" fmla="*/ f175 1 65"/>
                  <a:gd name="f254" fmla="*/ f176 1 65"/>
                  <a:gd name="f255" fmla="*/ f177 1 117"/>
                  <a:gd name="f256" fmla="*/ f178 1 117"/>
                  <a:gd name="f257" fmla="*/ f179 1 65"/>
                  <a:gd name="f258" fmla="*/ f180 1 117"/>
                  <a:gd name="f259" fmla="*/ f181 1 117"/>
                  <a:gd name="f260" fmla="*/ f182 1 65"/>
                  <a:gd name="f261" fmla="*/ f183 1 117"/>
                  <a:gd name="f262" fmla="*/ f184 1 117"/>
                  <a:gd name="f263" fmla="*/ f185 1 65"/>
                  <a:gd name="f264" fmla="*/ f186 1 117"/>
                  <a:gd name="f265" fmla="*/ f187 1 117"/>
                  <a:gd name="f266" fmla="*/ f188 1 117"/>
                  <a:gd name="f267" fmla="*/ f189 1 65"/>
                  <a:gd name="f268" fmla="*/ f190 1 117"/>
                  <a:gd name="f269" fmla="*/ f191 1 65"/>
                  <a:gd name="f270" fmla="*/ f192 1 117"/>
                  <a:gd name="f271" fmla="*/ f193 1 65"/>
                  <a:gd name="f272" fmla="*/ f194 1 117"/>
                  <a:gd name="f273" fmla="*/ f195 1 117"/>
                  <a:gd name="f274" fmla="*/ f196 1 65"/>
                  <a:gd name="f275" fmla="*/ f197 1 117"/>
                  <a:gd name="f276" fmla="*/ f198 1 65"/>
                  <a:gd name="f277" fmla="*/ f199 1 117"/>
                  <a:gd name="f278" fmla="*/ f200 1 65"/>
                  <a:gd name="f279" fmla="*/ 0 1 f122"/>
                  <a:gd name="f280" fmla="*/ f116 1 f122"/>
                  <a:gd name="f281" fmla="*/ 0 1 f123"/>
                  <a:gd name="f282" fmla="*/ f117 1 f123"/>
                  <a:gd name="f283" fmla="*/ f202 1 f122"/>
                  <a:gd name="f284" fmla="*/ f203 1 f123"/>
                  <a:gd name="f285" fmla="*/ f204 1 f122"/>
                  <a:gd name="f286" fmla="*/ f205 1 f123"/>
                  <a:gd name="f287" fmla="*/ f206 1 f122"/>
                  <a:gd name="f288" fmla="*/ f207 1 f123"/>
                  <a:gd name="f289" fmla="*/ f208 1 f122"/>
                  <a:gd name="f290" fmla="*/ f209 1 f123"/>
                  <a:gd name="f291" fmla="*/ f210 1 f122"/>
                  <a:gd name="f292" fmla="*/ f211 1 f123"/>
                  <a:gd name="f293" fmla="*/ f212 1 f122"/>
                  <a:gd name="f294" fmla="*/ f213 1 f123"/>
                  <a:gd name="f295" fmla="*/ f214 1 f122"/>
                  <a:gd name="f296" fmla="*/ f215 1 f123"/>
                  <a:gd name="f297" fmla="*/ f216 1 f122"/>
                  <a:gd name="f298" fmla="*/ f217 1 f123"/>
                  <a:gd name="f299" fmla="*/ f218 1 f122"/>
                  <a:gd name="f300" fmla="*/ f219 1 f123"/>
                  <a:gd name="f301" fmla="*/ f220 1 f122"/>
                  <a:gd name="f302" fmla="*/ f221 1 f123"/>
                  <a:gd name="f303" fmla="*/ f222 1 f123"/>
                  <a:gd name="f304" fmla="*/ f223 1 f122"/>
                  <a:gd name="f305" fmla="*/ f224 1 f122"/>
                  <a:gd name="f306" fmla="*/ f225 1 f123"/>
                  <a:gd name="f307" fmla="*/ f226 1 f122"/>
                  <a:gd name="f308" fmla="*/ f227 1 f123"/>
                  <a:gd name="f309" fmla="*/ f228 1 f122"/>
                  <a:gd name="f310" fmla="*/ f229 1 f123"/>
                  <a:gd name="f311" fmla="*/ f230 1 f122"/>
                  <a:gd name="f312" fmla="*/ f231 1 f123"/>
                  <a:gd name="f313" fmla="*/ f232 1 f123"/>
                  <a:gd name="f314" fmla="*/ f233 1 f122"/>
                  <a:gd name="f315" fmla="*/ f234 1 f123"/>
                  <a:gd name="f316" fmla="*/ f235 1 f122"/>
                  <a:gd name="f317" fmla="*/ f236 1 f123"/>
                  <a:gd name="f318" fmla="*/ f237 1 f122"/>
                  <a:gd name="f319" fmla="*/ f238 1 f123"/>
                  <a:gd name="f320" fmla="*/ f239 1 f122"/>
                  <a:gd name="f321" fmla="*/ f240 1 f123"/>
                  <a:gd name="f322" fmla="*/ f241 1 f123"/>
                  <a:gd name="f323" fmla="*/ f242 1 f123"/>
                  <a:gd name="f324" fmla="*/ f243 1 f122"/>
                  <a:gd name="f325" fmla="*/ f244 1 f123"/>
                  <a:gd name="f326" fmla="*/ f245 1 f123"/>
                  <a:gd name="f327" fmla="*/ f246 1 f123"/>
                  <a:gd name="f328" fmla="*/ f247 1 f122"/>
                  <a:gd name="f329" fmla="*/ f248 1 f123"/>
                  <a:gd name="f330" fmla="*/ f249 1 f122"/>
                  <a:gd name="f331" fmla="*/ f250 1 f123"/>
                  <a:gd name="f332" fmla="*/ f251 1 f122"/>
                  <a:gd name="f333" fmla="*/ f252 1 f123"/>
                  <a:gd name="f334" fmla="*/ f253 1 f122"/>
                  <a:gd name="f335" fmla="*/ f254 1 f122"/>
                  <a:gd name="f336" fmla="*/ f255 1 f123"/>
                  <a:gd name="f337" fmla="*/ f256 1 f123"/>
                  <a:gd name="f338" fmla="*/ f257 1 f122"/>
                  <a:gd name="f339" fmla="*/ f258 1 f123"/>
                  <a:gd name="f340" fmla="*/ f259 1 f123"/>
                  <a:gd name="f341" fmla="*/ f260 1 f122"/>
                  <a:gd name="f342" fmla="*/ f261 1 f123"/>
                  <a:gd name="f343" fmla="*/ f262 1 f123"/>
                  <a:gd name="f344" fmla="*/ f263 1 f122"/>
                  <a:gd name="f345" fmla="*/ f264 1 f123"/>
                  <a:gd name="f346" fmla="*/ f265 1 f123"/>
                  <a:gd name="f347" fmla="*/ f266 1 f123"/>
                  <a:gd name="f348" fmla="*/ f267 1 f122"/>
                  <a:gd name="f349" fmla="*/ f268 1 f123"/>
                  <a:gd name="f350" fmla="*/ f269 1 f122"/>
                  <a:gd name="f351" fmla="*/ f270 1 f123"/>
                  <a:gd name="f352" fmla="*/ f271 1 f122"/>
                  <a:gd name="f353" fmla="*/ f272 1 f123"/>
                  <a:gd name="f354" fmla="*/ f273 1 f123"/>
                  <a:gd name="f355" fmla="*/ f274 1 f122"/>
                  <a:gd name="f356" fmla="*/ f275 1 f123"/>
                  <a:gd name="f357" fmla="*/ f276 1 f122"/>
                  <a:gd name="f358" fmla="*/ f277 1 f123"/>
                  <a:gd name="f359" fmla="*/ f278 1 f122"/>
                  <a:gd name="f360" fmla="*/ f279 f113 1"/>
                  <a:gd name="f361" fmla="*/ f280 f113 1"/>
                  <a:gd name="f362" fmla="*/ f282 f114 1"/>
                  <a:gd name="f363" fmla="*/ f281 f114 1"/>
                  <a:gd name="f364" fmla="*/ f283 f113 1"/>
                  <a:gd name="f365" fmla="*/ f284 f114 1"/>
                  <a:gd name="f366" fmla="*/ f285 f113 1"/>
                  <a:gd name="f367" fmla="*/ f286 f114 1"/>
                  <a:gd name="f368" fmla="*/ f287 f113 1"/>
                  <a:gd name="f369" fmla="*/ f288 f114 1"/>
                  <a:gd name="f370" fmla="*/ f289 f113 1"/>
                  <a:gd name="f371" fmla="*/ f290 f114 1"/>
                  <a:gd name="f372" fmla="*/ f291 f113 1"/>
                  <a:gd name="f373" fmla="*/ f292 f114 1"/>
                  <a:gd name="f374" fmla="*/ f293 f113 1"/>
                  <a:gd name="f375" fmla="*/ f294 f114 1"/>
                  <a:gd name="f376" fmla="*/ f295 f113 1"/>
                  <a:gd name="f377" fmla="*/ f296 f114 1"/>
                  <a:gd name="f378" fmla="*/ f297 f113 1"/>
                  <a:gd name="f379" fmla="*/ f298 f114 1"/>
                  <a:gd name="f380" fmla="*/ f299 f113 1"/>
                  <a:gd name="f381" fmla="*/ f300 f114 1"/>
                  <a:gd name="f382" fmla="*/ f301 f113 1"/>
                  <a:gd name="f383" fmla="*/ f302 f114 1"/>
                  <a:gd name="f384" fmla="*/ f303 f114 1"/>
                  <a:gd name="f385" fmla="*/ f304 f113 1"/>
                  <a:gd name="f386" fmla="*/ f305 f113 1"/>
                  <a:gd name="f387" fmla="*/ f306 f114 1"/>
                  <a:gd name="f388" fmla="*/ f307 f113 1"/>
                  <a:gd name="f389" fmla="*/ f308 f114 1"/>
                  <a:gd name="f390" fmla="*/ f309 f113 1"/>
                  <a:gd name="f391" fmla="*/ f310 f114 1"/>
                  <a:gd name="f392" fmla="*/ f311 f113 1"/>
                  <a:gd name="f393" fmla="*/ f312 f114 1"/>
                  <a:gd name="f394" fmla="*/ f313 f114 1"/>
                  <a:gd name="f395" fmla="*/ f314 f113 1"/>
                  <a:gd name="f396" fmla="*/ f315 f114 1"/>
                  <a:gd name="f397" fmla="*/ f316 f113 1"/>
                  <a:gd name="f398" fmla="*/ f317 f114 1"/>
                  <a:gd name="f399" fmla="*/ f318 f113 1"/>
                  <a:gd name="f400" fmla="*/ f319 f114 1"/>
                  <a:gd name="f401" fmla="*/ f320 f113 1"/>
                  <a:gd name="f402" fmla="*/ f321 f114 1"/>
                  <a:gd name="f403" fmla="*/ f322 f114 1"/>
                  <a:gd name="f404" fmla="*/ f323 f114 1"/>
                  <a:gd name="f405" fmla="*/ f324 f113 1"/>
                  <a:gd name="f406" fmla="*/ f325 f114 1"/>
                  <a:gd name="f407" fmla="*/ f326 f114 1"/>
                  <a:gd name="f408" fmla="*/ f327 f114 1"/>
                  <a:gd name="f409" fmla="*/ f328 f113 1"/>
                  <a:gd name="f410" fmla="*/ f329 f114 1"/>
                  <a:gd name="f411" fmla="*/ f330 f113 1"/>
                  <a:gd name="f412" fmla="*/ f331 f114 1"/>
                  <a:gd name="f413" fmla="*/ f332 f113 1"/>
                  <a:gd name="f414" fmla="*/ f333 f114 1"/>
                  <a:gd name="f415" fmla="*/ f334 f113 1"/>
                  <a:gd name="f416" fmla="*/ f335 f113 1"/>
                  <a:gd name="f417" fmla="*/ f336 f114 1"/>
                  <a:gd name="f418" fmla="*/ f337 f114 1"/>
                  <a:gd name="f419" fmla="*/ f338 f113 1"/>
                  <a:gd name="f420" fmla="*/ f339 f114 1"/>
                  <a:gd name="f421" fmla="*/ f340 f114 1"/>
                  <a:gd name="f422" fmla="*/ f341 f113 1"/>
                  <a:gd name="f423" fmla="*/ f342 f114 1"/>
                  <a:gd name="f424" fmla="*/ f343 f114 1"/>
                  <a:gd name="f425" fmla="*/ f344 f113 1"/>
                  <a:gd name="f426" fmla="*/ f345 f114 1"/>
                  <a:gd name="f427" fmla="*/ f346 f114 1"/>
                  <a:gd name="f428" fmla="*/ f347 f114 1"/>
                  <a:gd name="f429" fmla="*/ f348 f113 1"/>
                  <a:gd name="f430" fmla="*/ f349 f114 1"/>
                  <a:gd name="f431" fmla="*/ f350 f113 1"/>
                  <a:gd name="f432" fmla="*/ f351 f114 1"/>
                  <a:gd name="f433" fmla="*/ f352 f113 1"/>
                  <a:gd name="f434" fmla="*/ f353 f114 1"/>
                  <a:gd name="f435" fmla="*/ f354 f114 1"/>
                  <a:gd name="f436" fmla="*/ f355 f113 1"/>
                  <a:gd name="f437" fmla="*/ f356 f114 1"/>
                  <a:gd name="f438" fmla="*/ f357 f113 1"/>
                  <a:gd name="f439" fmla="*/ f358 f114 1"/>
                  <a:gd name="f440" fmla="*/ f359 f1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1">
                    <a:pos x="f364" y="f365"/>
                  </a:cxn>
                  <a:cxn ang="f201">
                    <a:pos x="f366" y="f367"/>
                  </a:cxn>
                  <a:cxn ang="f201">
                    <a:pos x="f368" y="f369"/>
                  </a:cxn>
                  <a:cxn ang="f201">
                    <a:pos x="f370" y="f371"/>
                  </a:cxn>
                  <a:cxn ang="f201">
                    <a:pos x="f372" y="f373"/>
                  </a:cxn>
                  <a:cxn ang="f201">
                    <a:pos x="f374" y="f375"/>
                  </a:cxn>
                  <a:cxn ang="f201">
                    <a:pos x="f376" y="f377"/>
                  </a:cxn>
                  <a:cxn ang="f201">
                    <a:pos x="f378" y="f379"/>
                  </a:cxn>
                  <a:cxn ang="f201">
                    <a:pos x="f380" y="f381"/>
                  </a:cxn>
                  <a:cxn ang="f201">
                    <a:pos x="f382" y="f379"/>
                  </a:cxn>
                  <a:cxn ang="f201">
                    <a:pos x="f376" y="f383"/>
                  </a:cxn>
                  <a:cxn ang="f201">
                    <a:pos x="f374" y="f384"/>
                  </a:cxn>
                  <a:cxn ang="f201">
                    <a:pos x="f385" y="f383"/>
                  </a:cxn>
                  <a:cxn ang="f201">
                    <a:pos x="f386" y="f387"/>
                  </a:cxn>
                  <a:cxn ang="f201">
                    <a:pos x="f388" y="f389"/>
                  </a:cxn>
                  <a:cxn ang="f201">
                    <a:pos x="f390" y="f391"/>
                  </a:cxn>
                  <a:cxn ang="f201">
                    <a:pos x="f392" y="f393"/>
                  </a:cxn>
                  <a:cxn ang="f201">
                    <a:pos x="f392" y="f394"/>
                  </a:cxn>
                  <a:cxn ang="f201">
                    <a:pos x="f395" y="f396"/>
                  </a:cxn>
                  <a:cxn ang="f201">
                    <a:pos x="f397" y="f398"/>
                  </a:cxn>
                  <a:cxn ang="f201">
                    <a:pos x="f399" y="f400"/>
                  </a:cxn>
                  <a:cxn ang="f201">
                    <a:pos x="f401" y="f402"/>
                  </a:cxn>
                  <a:cxn ang="f201">
                    <a:pos x="f401" y="f403"/>
                  </a:cxn>
                  <a:cxn ang="f201">
                    <a:pos x="f385" y="f404"/>
                  </a:cxn>
                  <a:cxn ang="f201">
                    <a:pos x="f405" y="f406"/>
                  </a:cxn>
                  <a:cxn ang="f201">
                    <a:pos x="f405" y="f407"/>
                  </a:cxn>
                  <a:cxn ang="f201">
                    <a:pos x="f372" y="f408"/>
                  </a:cxn>
                  <a:cxn ang="f201">
                    <a:pos x="f378" y="f408"/>
                  </a:cxn>
                  <a:cxn ang="f201">
                    <a:pos x="f409" y="f410"/>
                  </a:cxn>
                  <a:cxn ang="f201">
                    <a:pos x="f411" y="f412"/>
                  </a:cxn>
                  <a:cxn ang="f201">
                    <a:pos x="f413" y="f414"/>
                  </a:cxn>
                  <a:cxn ang="f201">
                    <a:pos x="f415" y="f402"/>
                  </a:cxn>
                  <a:cxn ang="f201">
                    <a:pos x="f416" y="f417"/>
                  </a:cxn>
                  <a:cxn ang="f201">
                    <a:pos x="f416" y="f418"/>
                  </a:cxn>
                  <a:cxn ang="f201">
                    <a:pos x="f419" y="f420"/>
                  </a:cxn>
                  <a:cxn ang="f201">
                    <a:pos x="f413" y="f421"/>
                  </a:cxn>
                  <a:cxn ang="f201">
                    <a:pos x="f422" y="f410"/>
                  </a:cxn>
                  <a:cxn ang="f201">
                    <a:pos x="f413" y="f423"/>
                  </a:cxn>
                  <a:cxn ang="f201">
                    <a:pos x="f378" y="f424"/>
                  </a:cxn>
                  <a:cxn ang="f201">
                    <a:pos x="f425" y="f426"/>
                  </a:cxn>
                  <a:cxn ang="f201">
                    <a:pos x="f425" y="f426"/>
                  </a:cxn>
                  <a:cxn ang="f201">
                    <a:pos x="f405" y="f427"/>
                  </a:cxn>
                  <a:cxn ang="f201">
                    <a:pos x="f374" y="f428"/>
                  </a:cxn>
                  <a:cxn ang="f201">
                    <a:pos x="f429" y="f430"/>
                  </a:cxn>
                  <a:cxn ang="f201">
                    <a:pos x="f431" y="f432"/>
                  </a:cxn>
                  <a:cxn ang="f201">
                    <a:pos x="f382" y="f393"/>
                  </a:cxn>
                  <a:cxn ang="f201">
                    <a:pos x="f433" y="f434"/>
                  </a:cxn>
                  <a:cxn ang="f201">
                    <a:pos x="f370" y="f435"/>
                  </a:cxn>
                  <a:cxn ang="f201">
                    <a:pos x="f436" y="f437"/>
                  </a:cxn>
                  <a:cxn ang="f201">
                    <a:pos x="f438" y="f434"/>
                  </a:cxn>
                  <a:cxn ang="f201">
                    <a:pos x="f436" y="f439"/>
                  </a:cxn>
                  <a:cxn ang="f201">
                    <a:pos x="f440" y="f365"/>
                  </a:cxn>
                </a:cxnLst>
                <a:rect l="f360" t="f363" r="f361" b="f362"/>
                <a:pathLst>
                  <a:path w="65" h="117">
                    <a:moveTo>
                      <a:pt x="f8" y="f9"/>
                    </a:moveTo>
                    <a:cubicBezTo>
                      <a:pt x="f10" y="f11"/>
                      <a:pt x="f12" y="f13"/>
                      <a:pt x="f13" y="f9"/>
                    </a:cubicBezTo>
                    <a:cubicBezTo>
                      <a:pt x="f14" y="f14"/>
                      <a:pt x="f15" y="f16"/>
                      <a:pt x="f15" y="f13"/>
                    </a:cubicBezTo>
                    <a:cubicBezTo>
                      <a:pt x="f16" y="f14"/>
                      <a:pt x="f16" y="f13"/>
                      <a:pt x="f14" y="f17"/>
                    </a:cubicBezTo>
                    <a:cubicBezTo>
                      <a:pt x="f13" y="f18"/>
                      <a:pt x="f12" y="f8"/>
                      <a:pt x="f10" y="f19"/>
                    </a:cubicBezTo>
                    <a:cubicBezTo>
                      <a:pt x="f17" y="f19"/>
                      <a:pt x="f17" y="f5"/>
                      <a:pt x="f17" y="f5"/>
                    </a:cubicBezTo>
                    <a:cubicBezTo>
                      <a:pt x="f13" y="f8"/>
                      <a:pt x="f9" y="f20"/>
                      <a:pt x="f21" y="f18"/>
                    </a:cubicBezTo>
                    <a:cubicBezTo>
                      <a:pt x="f21" y="f10"/>
                      <a:pt x="f21" y="f10"/>
                      <a:pt x="f22" y="f10"/>
                    </a:cubicBezTo>
                    <a:cubicBezTo>
                      <a:pt x="f22" y="f16"/>
                      <a:pt x="f23" y="f9"/>
                      <a:pt x="f24" y="f25"/>
                    </a:cubicBezTo>
                    <a:cubicBezTo>
                      <a:pt x="f26" y="f27"/>
                      <a:pt x="f28" y="f27"/>
                      <a:pt x="f29" y="f11"/>
                    </a:cubicBezTo>
                    <a:cubicBezTo>
                      <a:pt x="f30" y="f11"/>
                      <a:pt x="f30" y="f27"/>
                      <a:pt x="f31" y="f21"/>
                    </a:cubicBezTo>
                    <a:cubicBezTo>
                      <a:pt x="f31" y="f22"/>
                      <a:pt x="f32" y="f22"/>
                      <a:pt x="f33" y="f22"/>
                    </a:cubicBezTo>
                    <a:cubicBezTo>
                      <a:pt x="f32" y="f34"/>
                      <a:pt x="f35" y="f34"/>
                      <a:pt x="f30" y="f36"/>
                    </a:cubicBezTo>
                    <a:cubicBezTo>
                      <a:pt x="f37" y="f23"/>
                      <a:pt x="f35" y="f38"/>
                      <a:pt x="f35" y="f38"/>
                    </a:cubicBezTo>
                    <a:cubicBezTo>
                      <a:pt x="f35" y="f39"/>
                      <a:pt x="f30" y="f40"/>
                      <a:pt x="f30" y="f40"/>
                    </a:cubicBezTo>
                    <a:cubicBezTo>
                      <a:pt x="f29" y="f24"/>
                      <a:pt x="f41" y="f40"/>
                      <a:pt x="f42" y="f39"/>
                    </a:cubicBezTo>
                    <a:cubicBezTo>
                      <a:pt x="f38" y="f23"/>
                      <a:pt x="f23" y="f23"/>
                      <a:pt x="f38" y="f42"/>
                    </a:cubicBezTo>
                    <a:cubicBezTo>
                      <a:pt x="f38" y="f26"/>
                      <a:pt x="f38" y="f43"/>
                      <a:pt x="f38" y="f41"/>
                    </a:cubicBezTo>
                    <a:cubicBezTo>
                      <a:pt x="f38" y="f43"/>
                      <a:pt x="f38" y="f26"/>
                      <a:pt x="f38" y="f42"/>
                    </a:cubicBezTo>
                    <a:cubicBezTo>
                      <a:pt x="f23" y="f38"/>
                      <a:pt x="f38" y="f38"/>
                      <a:pt x="f44" y="f39"/>
                    </a:cubicBezTo>
                    <a:cubicBezTo>
                      <a:pt x="f43" y="f39"/>
                      <a:pt x="f28" y="f24"/>
                      <a:pt x="f37" y="f24"/>
                    </a:cubicBezTo>
                    <a:cubicBezTo>
                      <a:pt x="f35" y="f24"/>
                      <a:pt x="f35" y="f44"/>
                      <a:pt x="f35" y="f42"/>
                    </a:cubicBezTo>
                    <a:cubicBezTo>
                      <a:pt x="f35" y="f43"/>
                      <a:pt x="f31" y="f28"/>
                      <a:pt x="f31" y="f29"/>
                    </a:cubicBezTo>
                    <a:cubicBezTo>
                      <a:pt x="f32" y="f35"/>
                      <a:pt x="f32" y="f45"/>
                      <a:pt x="f33" y="f46"/>
                    </a:cubicBezTo>
                    <a:cubicBezTo>
                      <a:pt x="f32" y="f45"/>
                      <a:pt x="f32" y="f35"/>
                      <a:pt x="f31" y="f29"/>
                    </a:cubicBezTo>
                    <a:cubicBezTo>
                      <a:pt x="f31" y="f41"/>
                      <a:pt x="f35" y="f26"/>
                      <a:pt x="f45" y="f42"/>
                    </a:cubicBezTo>
                    <a:cubicBezTo>
                      <a:pt x="f47" y="f44"/>
                      <a:pt x="f46" y="f26"/>
                      <a:pt x="f46" y="f28"/>
                    </a:cubicBezTo>
                    <a:cubicBezTo>
                      <a:pt x="f48" y="f35"/>
                      <a:pt x="f48" y="f49"/>
                      <a:pt x="f48" y="f50"/>
                    </a:cubicBezTo>
                    <a:cubicBezTo>
                      <a:pt x="f48" y="f51"/>
                      <a:pt x="f48" y="f52"/>
                      <a:pt x="f48" y="f53"/>
                    </a:cubicBezTo>
                    <a:cubicBezTo>
                      <a:pt x="f50" y="f54"/>
                      <a:pt x="f55" y="f48"/>
                      <a:pt x="f50" y="f49"/>
                    </a:cubicBezTo>
                    <a:cubicBezTo>
                      <a:pt x="f56" y="f49"/>
                      <a:pt x="f52" y="f57"/>
                      <a:pt x="f52" y="f58"/>
                    </a:cubicBezTo>
                    <a:cubicBezTo>
                      <a:pt x="f52" y="f48"/>
                      <a:pt x="f56" y="f55"/>
                      <a:pt x="f52" y="f47"/>
                    </a:cubicBezTo>
                    <a:cubicBezTo>
                      <a:pt x="f59" y="f57"/>
                      <a:pt x="f59" y="f45"/>
                      <a:pt x="f53" y="f57"/>
                    </a:cubicBezTo>
                    <a:cubicBezTo>
                      <a:pt x="f53" y="f47"/>
                      <a:pt x="f53" y="f46"/>
                      <a:pt x="f53" y="f55"/>
                    </a:cubicBezTo>
                    <a:cubicBezTo>
                      <a:pt x="f60" y="f50"/>
                      <a:pt x="f53" y="f61"/>
                      <a:pt x="f53" y="f51"/>
                    </a:cubicBezTo>
                    <a:cubicBezTo>
                      <a:pt x="f53" y="f56"/>
                      <a:pt x="f62" y="f59"/>
                      <a:pt x="f53" y="f62"/>
                    </a:cubicBezTo>
                    <a:cubicBezTo>
                      <a:pt x="f62" y="f59"/>
                      <a:pt x="f53" y="f52"/>
                      <a:pt x="f62" y="f56"/>
                    </a:cubicBezTo>
                    <a:cubicBezTo>
                      <a:pt x="f62" y="f51"/>
                      <a:pt x="f62" y="f61"/>
                      <a:pt x="f63" y="f58"/>
                    </a:cubicBezTo>
                    <a:cubicBezTo>
                      <a:pt x="f63" y="f50"/>
                      <a:pt x="f63" y="f50"/>
                      <a:pt x="f63" y="f48"/>
                    </a:cubicBezTo>
                    <a:cubicBezTo>
                      <a:pt x="f63" y="f55"/>
                      <a:pt x="f62" y="f47"/>
                      <a:pt x="f64" y="f57"/>
                    </a:cubicBezTo>
                    <a:cubicBezTo>
                      <a:pt x="f65" y="f57"/>
                      <a:pt x="f65" y="f46"/>
                      <a:pt x="f66" y="f55"/>
                    </a:cubicBezTo>
                    <a:cubicBezTo>
                      <a:pt x="f6" y="f58"/>
                      <a:pt x="f67" y="f54"/>
                      <a:pt x="f67" y="f52"/>
                    </a:cubicBezTo>
                    <a:cubicBezTo>
                      <a:pt x="f67" y="f68"/>
                      <a:pt x="f64" y="f69"/>
                      <a:pt x="f59" y="f70"/>
                    </a:cubicBezTo>
                    <a:cubicBezTo>
                      <a:pt x="f52" y="f71"/>
                      <a:pt x="f56" y="f72"/>
                      <a:pt x="f61" y="f73"/>
                    </a:cubicBezTo>
                    <a:cubicBezTo>
                      <a:pt x="f55" y="f74"/>
                      <a:pt x="f48" y="f75"/>
                      <a:pt x="f50" y="f72"/>
                    </a:cubicBezTo>
                    <a:cubicBezTo>
                      <a:pt x="f61" y="f71"/>
                      <a:pt x="f58" y="f76"/>
                      <a:pt x="f61" y="f77"/>
                    </a:cubicBezTo>
                    <a:cubicBezTo>
                      <a:pt x="f61" y="f78"/>
                      <a:pt x="f55" y="f79"/>
                      <a:pt x="f47" y="f73"/>
                    </a:cubicBezTo>
                    <a:cubicBezTo>
                      <a:pt x="f47" y="f74"/>
                      <a:pt x="f57" y="f7"/>
                      <a:pt x="f45" y="f7"/>
                    </a:cubicBezTo>
                    <a:cubicBezTo>
                      <a:pt x="f32" y="f7"/>
                      <a:pt x="f32" y="f73"/>
                      <a:pt x="f31" y="f80"/>
                    </a:cubicBezTo>
                    <a:cubicBezTo>
                      <a:pt x="f31" y="f75"/>
                      <a:pt x="f31" y="f72"/>
                      <a:pt x="f31" y="f79"/>
                    </a:cubicBezTo>
                    <a:cubicBezTo>
                      <a:pt x="f35" y="f72"/>
                      <a:pt x="f30" y="f73"/>
                      <a:pt x="f81" y="f72"/>
                    </a:cubicBezTo>
                    <a:cubicBezTo>
                      <a:pt x="f37" y="f78"/>
                      <a:pt x="f30" y="f82"/>
                      <a:pt x="f31" y="f83"/>
                    </a:cubicBezTo>
                    <a:cubicBezTo>
                      <a:pt x="f33" y="f84"/>
                      <a:pt x="f31" y="f85"/>
                      <a:pt x="f32" y="f86"/>
                    </a:cubicBezTo>
                    <a:cubicBezTo>
                      <a:pt x="f33" y="f84"/>
                      <a:pt x="f35" y="f82"/>
                      <a:pt x="f29" y="f80"/>
                    </a:cubicBezTo>
                    <a:cubicBezTo>
                      <a:pt x="f29" y="f73"/>
                      <a:pt x="f28" y="f74"/>
                      <a:pt x="f28" y="f74"/>
                    </a:cubicBezTo>
                    <a:cubicBezTo>
                      <a:pt x="f43" y="f7"/>
                      <a:pt x="f26" y="f74"/>
                      <a:pt x="f42" y="f80"/>
                    </a:cubicBezTo>
                    <a:cubicBezTo>
                      <a:pt x="f44" y="f80"/>
                      <a:pt x="f26" y="f75"/>
                      <a:pt x="f44" y="f72"/>
                    </a:cubicBezTo>
                    <a:cubicBezTo>
                      <a:pt x="f40" y="f87"/>
                      <a:pt x="f40" y="f71"/>
                      <a:pt x="f24" y="f78"/>
                    </a:cubicBezTo>
                    <a:cubicBezTo>
                      <a:pt x="f42" y="f88"/>
                      <a:pt x="f26" y="f89"/>
                      <a:pt x="f43" y="f90"/>
                    </a:cubicBezTo>
                    <a:cubicBezTo>
                      <a:pt x="f41" y="f85"/>
                      <a:pt x="f43" y="f91"/>
                      <a:pt x="f43" y="f86"/>
                    </a:cubicBezTo>
                    <a:cubicBezTo>
                      <a:pt x="f41" y="f92"/>
                      <a:pt x="f42" y="f93"/>
                      <a:pt x="f44" y="f94"/>
                    </a:cubicBezTo>
                    <a:cubicBezTo>
                      <a:pt x="f39" y="f76"/>
                      <a:pt x="f23" y="f71"/>
                      <a:pt x="f36" y="f87"/>
                    </a:cubicBezTo>
                    <a:cubicBezTo>
                      <a:pt x="f36" y="f75"/>
                      <a:pt x="f95" y="f80"/>
                      <a:pt x="f96" y="f73"/>
                    </a:cubicBezTo>
                    <a:cubicBezTo>
                      <a:pt x="f22" y="f74"/>
                      <a:pt x="f21" y="f7"/>
                      <a:pt x="f21" y="f73"/>
                    </a:cubicBezTo>
                    <a:cubicBezTo>
                      <a:pt x="f21" y="f75"/>
                      <a:pt x="f21" y="f87"/>
                      <a:pt x="f27" y="f71"/>
                    </a:cubicBezTo>
                    <a:cubicBezTo>
                      <a:pt x="f25" y="f97"/>
                      <a:pt x="f27" y="f72"/>
                      <a:pt x="f9" y="f72"/>
                    </a:cubicBezTo>
                    <a:cubicBezTo>
                      <a:pt x="f13" y="f98"/>
                      <a:pt x="f11" y="f99"/>
                      <a:pt x="f14" y="f100"/>
                    </a:cubicBezTo>
                    <a:cubicBezTo>
                      <a:pt x="f14" y="f66"/>
                      <a:pt x="f16" y="f66"/>
                      <a:pt x="f9" y="f67"/>
                    </a:cubicBezTo>
                    <a:cubicBezTo>
                      <a:pt x="f25" y="f100"/>
                      <a:pt x="f9" y="f101"/>
                      <a:pt x="f25" y="f102"/>
                    </a:cubicBezTo>
                    <a:cubicBezTo>
                      <a:pt x="f25" y="f101"/>
                      <a:pt x="f9" y="f6"/>
                      <a:pt x="f27" y="f65"/>
                    </a:cubicBezTo>
                    <a:cubicBezTo>
                      <a:pt x="f22" y="f103"/>
                      <a:pt x="f34" y="f65"/>
                      <a:pt x="f36" y="f67"/>
                    </a:cubicBezTo>
                    <a:cubicBezTo>
                      <a:pt x="f23" y="f101"/>
                      <a:pt x="f36" y="f104"/>
                      <a:pt x="f36" y="f91"/>
                    </a:cubicBezTo>
                    <a:cubicBezTo>
                      <a:pt x="f95" y="f105"/>
                      <a:pt x="f34" y="f106"/>
                      <a:pt x="f22" y="f78"/>
                    </a:cubicBezTo>
                    <a:cubicBezTo>
                      <a:pt x="f96" y="f107"/>
                      <a:pt x="f96" y="f78"/>
                      <a:pt x="f96" y="f78"/>
                    </a:cubicBezTo>
                    <a:cubicBezTo>
                      <a:pt x="f96" y="f78"/>
                      <a:pt x="f22" y="f78"/>
                      <a:pt x="f22" y="f78"/>
                    </a:cubicBezTo>
                    <a:cubicBezTo>
                      <a:pt x="f34" y="f98"/>
                      <a:pt x="f95" y="f69"/>
                      <a:pt x="f36" y="f108"/>
                    </a:cubicBezTo>
                    <a:cubicBezTo>
                      <a:pt x="f36" y="f109"/>
                      <a:pt x="f36" y="f102"/>
                      <a:pt x="f36" y="f6"/>
                    </a:cubicBezTo>
                    <a:cubicBezTo>
                      <a:pt x="f38" y="f66"/>
                      <a:pt x="f24" y="f65"/>
                      <a:pt x="f42" y="f103"/>
                    </a:cubicBezTo>
                    <a:cubicBezTo>
                      <a:pt x="f41" y="f64"/>
                      <a:pt x="f29" y="f65"/>
                      <a:pt x="f37" y="f6"/>
                    </a:cubicBezTo>
                    <a:cubicBezTo>
                      <a:pt x="f30" y="f110"/>
                      <a:pt x="f37" y="f101"/>
                      <a:pt x="f37" y="f102"/>
                    </a:cubicBezTo>
                    <a:cubicBezTo>
                      <a:pt x="f37" y="f68"/>
                      <a:pt x="f30" y="f102"/>
                      <a:pt x="f37" y="f102"/>
                    </a:cubicBezTo>
                    <a:cubicBezTo>
                      <a:pt x="f37" y="f102"/>
                      <a:pt x="f37" y="f102"/>
                      <a:pt x="f37" y="f102"/>
                    </a:cubicBezTo>
                    <a:cubicBezTo>
                      <a:pt x="f30" y="f111"/>
                      <a:pt x="f37" y="f110"/>
                      <a:pt x="f35" y="f100"/>
                    </a:cubicBezTo>
                    <a:cubicBezTo>
                      <a:pt x="f35" y="f110"/>
                      <a:pt x="f31" y="f110"/>
                      <a:pt x="f31" y="f110"/>
                    </a:cubicBezTo>
                    <a:cubicBezTo>
                      <a:pt x="f33" y="f100"/>
                      <a:pt x="f45" y="f66"/>
                      <a:pt x="f49" y="f64"/>
                    </a:cubicBezTo>
                    <a:cubicBezTo>
                      <a:pt x="f57" y="f62"/>
                      <a:pt x="f45" y="f53"/>
                      <a:pt x="f33" y="f53"/>
                    </a:cubicBezTo>
                    <a:cubicBezTo>
                      <a:pt x="f31" y="f60"/>
                      <a:pt x="f35" y="f59"/>
                      <a:pt x="f35" y="f56"/>
                    </a:cubicBezTo>
                    <a:cubicBezTo>
                      <a:pt x="f30" y="f56"/>
                      <a:pt x="f30" y="f56"/>
                      <a:pt x="f30" y="f54"/>
                    </a:cubicBezTo>
                    <a:cubicBezTo>
                      <a:pt x="f81" y="f51"/>
                      <a:pt x="f29" y="f61"/>
                      <a:pt x="f28" y="f58"/>
                    </a:cubicBezTo>
                    <a:cubicBezTo>
                      <a:pt x="f43" y="f47"/>
                      <a:pt x="f28" y="f33"/>
                      <a:pt x="f41" y="f30"/>
                    </a:cubicBezTo>
                    <a:cubicBezTo>
                      <a:pt x="f41" y="f32"/>
                      <a:pt x="f28" y="f49"/>
                      <a:pt x="f41" y="f55"/>
                    </a:cubicBezTo>
                    <a:cubicBezTo>
                      <a:pt x="f26" y="f48"/>
                      <a:pt x="f42" y="f48"/>
                      <a:pt x="f44" y="f55"/>
                    </a:cubicBezTo>
                    <a:cubicBezTo>
                      <a:pt x="f40" y="f57"/>
                      <a:pt x="f36" y="f49"/>
                      <a:pt x="f96" y="f45"/>
                    </a:cubicBezTo>
                    <a:cubicBezTo>
                      <a:pt x="f21" y="f30"/>
                      <a:pt x="f21" y="f41"/>
                      <a:pt x="f25" y="f24"/>
                    </a:cubicBezTo>
                    <a:cubicBezTo>
                      <a:pt x="f9" y="f39"/>
                      <a:pt x="f11" y="f23"/>
                      <a:pt x="f16" y="f36"/>
                    </a:cubicBezTo>
                    <a:cubicBezTo>
                      <a:pt x="f27" y="f44"/>
                      <a:pt x="f21" y="f29"/>
                      <a:pt x="f22" y="f33"/>
                    </a:cubicBezTo>
                    <a:cubicBezTo>
                      <a:pt x="f27" y="f57"/>
                      <a:pt x="f11" y="f49"/>
                      <a:pt x="f13" y="f45"/>
                    </a:cubicBezTo>
                    <a:cubicBezTo>
                      <a:pt x="f12" y="f33"/>
                      <a:pt x="f10" y="f32"/>
                      <a:pt x="f18" y="f35"/>
                    </a:cubicBezTo>
                    <a:cubicBezTo>
                      <a:pt x="f20" y="f81"/>
                      <a:pt x="f5" y="f43"/>
                      <a:pt x="f19" y="f24"/>
                    </a:cubicBezTo>
                    <a:cubicBezTo>
                      <a:pt x="f19" y="f24"/>
                      <a:pt x="f19" y="f24"/>
                      <a:pt x="f19" y="f24"/>
                    </a:cubicBezTo>
                    <a:cubicBezTo>
                      <a:pt x="f10" y="f24"/>
                      <a:pt x="f8" y="f23"/>
                      <a:pt x="f18" y="f36"/>
                    </a:cubicBezTo>
                    <a:cubicBezTo>
                      <a:pt x="f18" y="f95"/>
                      <a:pt x="f18" y="f34"/>
                      <a:pt x="f18" y="f96"/>
                    </a:cubicBezTo>
                    <a:cubicBezTo>
                      <a:pt x="f12" y="f21"/>
                      <a:pt x="f12" y="f2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CE4B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8" name="Freeform 249">
                <a:extLst>
                  <a:ext uri="{FF2B5EF4-FFF2-40B4-BE49-F238E27FC236}">
                    <a16:creationId xmlns:a16="http://schemas.microsoft.com/office/drawing/2014/main" id="{47CF5935-5CD0-8E7E-127E-85590778B1F9}"/>
                  </a:ext>
                </a:extLst>
              </p:cNvPr>
              <p:cNvSpPr/>
              <p:nvPr/>
            </p:nvSpPr>
            <p:spPr>
              <a:xfrm>
                <a:off x="5164138" y="1484308"/>
                <a:ext cx="238128" cy="3111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83"/>
                  <a:gd name="f8" fmla="val 49"/>
                  <a:gd name="f9" fmla="val 8"/>
                  <a:gd name="f10" fmla="val 50"/>
                  <a:gd name="f11" fmla="val 52"/>
                  <a:gd name="f12" fmla="val 10"/>
                  <a:gd name="f13" fmla="val 51"/>
                  <a:gd name="f14" fmla="val 12"/>
                  <a:gd name="f15" fmla="val 14"/>
                  <a:gd name="f16" fmla="val 24"/>
                  <a:gd name="f17" fmla="val 47"/>
                  <a:gd name="f18" fmla="val 34"/>
                  <a:gd name="f19" fmla="val 43"/>
                  <a:gd name="f20" fmla="val 44"/>
                  <a:gd name="f21" fmla="val 41"/>
                  <a:gd name="f22" fmla="val 40"/>
                  <a:gd name="f23" fmla="val 55"/>
                  <a:gd name="f24" fmla="val 36"/>
                  <a:gd name="f25" fmla="val 59"/>
                  <a:gd name="f26" fmla="val 38"/>
                  <a:gd name="f27" fmla="val 58"/>
                  <a:gd name="f28" fmla="val 37"/>
                  <a:gd name="f29" fmla="val 53"/>
                  <a:gd name="f30" fmla="val 42"/>
                  <a:gd name="f31" fmla="val 56"/>
                  <a:gd name="f32" fmla="val 54"/>
                  <a:gd name="f33" fmla="val 22"/>
                  <a:gd name="f34" fmla="val 5"/>
                  <a:gd name="f35" fmla="val 4"/>
                  <a:gd name="f36" fmla="val 3"/>
                  <a:gd name="f37" fmla="val 57"/>
                  <a:gd name="f38" fmla="val 2"/>
                  <a:gd name="f39" fmla="val 1"/>
                  <a:gd name="f40" fmla="val 60"/>
                  <a:gd name="f41" fmla="val 7"/>
                  <a:gd name="f42" fmla="val 48"/>
                  <a:gd name="f43" fmla="val 45"/>
                  <a:gd name="f44" fmla="val 33"/>
                  <a:gd name="f45" fmla="val 32"/>
                  <a:gd name="f46" fmla="val 31"/>
                  <a:gd name="f47" fmla="val 30"/>
                  <a:gd name="f48" fmla="val 46"/>
                  <a:gd name="f49" fmla="val 35"/>
                  <a:gd name="f50" fmla="val 61"/>
                  <a:gd name="f51" fmla="val 65"/>
                  <a:gd name="f52" fmla="val 72"/>
                  <a:gd name="f53" fmla="val 77"/>
                  <a:gd name="f54" fmla="val 81"/>
                  <a:gd name="f55" fmla="val 79"/>
                  <a:gd name="f56" fmla="val 78"/>
                  <a:gd name="f57" fmla="val 29"/>
                  <a:gd name="f58" fmla="val 80"/>
                  <a:gd name="f59" fmla="val 28"/>
                  <a:gd name="f60" fmla="val 27"/>
                  <a:gd name="f61" fmla="val 26"/>
                  <a:gd name="f62" fmla="val 74"/>
                  <a:gd name="f63" fmla="val 73"/>
                  <a:gd name="f64" fmla="val 71"/>
                  <a:gd name="f65" fmla="val 25"/>
                  <a:gd name="f66" fmla="val 76"/>
                  <a:gd name="f67" fmla="val 17"/>
                  <a:gd name="f68" fmla="val 82"/>
                  <a:gd name="f69" fmla="val 18"/>
                  <a:gd name="f70" fmla="val 21"/>
                  <a:gd name="f71" fmla="val 23"/>
                  <a:gd name="f72" fmla="val 70"/>
                  <a:gd name="f73" fmla="val 69"/>
                  <a:gd name="f74" fmla="val 68"/>
                  <a:gd name="f75" fmla="val 9"/>
                  <a:gd name="f76" fmla="val 6"/>
                  <a:gd name="f77" fmla="val 67"/>
                  <a:gd name="f78" fmla="val 66"/>
                  <a:gd name="f79" fmla="val 64"/>
                  <a:gd name="f80" fmla="val 11"/>
                  <a:gd name="f81" fmla="val 62"/>
                  <a:gd name="f82" fmla="val 13"/>
                  <a:gd name="f83" fmla="val 16"/>
                  <a:gd name="f84" fmla="val 39"/>
                  <a:gd name="f85" fmla="val 19"/>
                  <a:gd name="f86" fmla="val 20"/>
                  <a:gd name="f87" fmla="+- 0 0 -90"/>
                  <a:gd name="f88" fmla="*/ f3 1 63"/>
                  <a:gd name="f89" fmla="*/ f4 1 83"/>
                  <a:gd name="f90" fmla="val f5"/>
                  <a:gd name="f91" fmla="val f6"/>
                  <a:gd name="f92" fmla="val f7"/>
                  <a:gd name="f93" fmla="*/ f87 f0 1"/>
                  <a:gd name="f94" fmla="+- f92 0 f90"/>
                  <a:gd name="f95" fmla="+- f91 0 f90"/>
                  <a:gd name="f96" fmla="*/ f93 1 f2"/>
                  <a:gd name="f97" fmla="*/ f95 1 63"/>
                  <a:gd name="f98" fmla="*/ f94 1 83"/>
                  <a:gd name="f99" fmla="*/ 50 f95 1"/>
                  <a:gd name="f100" fmla="*/ 8 f94 1"/>
                  <a:gd name="f101" fmla="*/ 43 f95 1"/>
                  <a:gd name="f102" fmla="*/ 44 f94 1"/>
                  <a:gd name="f103" fmla="*/ 41 f95 1"/>
                  <a:gd name="f104" fmla="*/ 55 f94 1"/>
                  <a:gd name="f105" fmla="*/ 56 f95 1"/>
                  <a:gd name="f106" fmla="*/ 5 f94 1"/>
                  <a:gd name="f107" fmla="*/ 59 f95 1"/>
                  <a:gd name="f108" fmla="*/ 0 f94 1"/>
                  <a:gd name="f109" fmla="*/ 48 f95 1"/>
                  <a:gd name="f110" fmla="*/ 50 f94 1"/>
                  <a:gd name="f111" fmla="*/ 55 f95 1"/>
                  <a:gd name="f112" fmla="*/ 32 f94 1"/>
                  <a:gd name="f113" fmla="*/ 58 f95 1"/>
                  <a:gd name="f114" fmla="*/ 33 f94 1"/>
                  <a:gd name="f115" fmla="*/ 47 f95 1"/>
                  <a:gd name="f116" fmla="*/ 59 f94 1"/>
                  <a:gd name="f117" fmla="*/ 60 f95 1"/>
                  <a:gd name="f118" fmla="*/ 65 f94 1"/>
                  <a:gd name="f119" fmla="*/ 33 f95 1"/>
                  <a:gd name="f120" fmla="*/ 77 f94 1"/>
                  <a:gd name="f121" fmla="*/ 27 f95 1"/>
                  <a:gd name="f122" fmla="*/ 79 f94 1"/>
                  <a:gd name="f123" fmla="*/ 26 f95 1"/>
                  <a:gd name="f124" fmla="*/ 71 f94 1"/>
                  <a:gd name="f125" fmla="*/ 23 f95 1"/>
                  <a:gd name="f126" fmla="*/ 73 f94 1"/>
                  <a:gd name="f127" fmla="*/ 21 f95 1"/>
                  <a:gd name="f128" fmla="*/ 5 f95 1"/>
                  <a:gd name="f129" fmla="*/ 83 f94 1"/>
                  <a:gd name="f130" fmla="*/ 0 f95 1"/>
                  <a:gd name="f131" fmla="*/ 7 f95 1"/>
                  <a:gd name="f132" fmla="*/ 66 f94 1"/>
                  <a:gd name="f133" fmla="*/ 11 f95 1"/>
                  <a:gd name="f134" fmla="*/ 62 f94 1"/>
                  <a:gd name="f135" fmla="*/ 13 f95 1"/>
                  <a:gd name="f136" fmla="*/ 72 f94 1"/>
                  <a:gd name="f137" fmla="*/ 16 f95 1"/>
                  <a:gd name="f138" fmla="*/ 49 f94 1"/>
                  <a:gd name="f139" fmla="*/ 28 f95 1"/>
                  <a:gd name="f140" fmla="*/ 11 f94 1"/>
                  <a:gd name="f141" fmla="*/ 32 f95 1"/>
                  <a:gd name="f142" fmla="*/ 24 f95 1"/>
                  <a:gd name="f143" fmla="*/ 40 f94 1"/>
                  <a:gd name="f144" fmla="*/ 6 f94 1"/>
                  <a:gd name="f145" fmla="*/ 36 f95 1"/>
                  <a:gd name="f146" fmla="*/ 36 f94 1"/>
                  <a:gd name="f147" fmla="*/ 37 f94 1"/>
                  <a:gd name="f148" fmla="*/ 40 f95 1"/>
                  <a:gd name="f149" fmla="*/ 29 f94 1"/>
                  <a:gd name="f150" fmla="*/ 45 f95 1"/>
                  <a:gd name="f151" fmla="*/ 49 f95 1"/>
                  <a:gd name="f152" fmla="+- f96 0 f1"/>
                  <a:gd name="f153" fmla="*/ f99 1 63"/>
                  <a:gd name="f154" fmla="*/ f100 1 83"/>
                  <a:gd name="f155" fmla="*/ f101 1 63"/>
                  <a:gd name="f156" fmla="*/ f102 1 83"/>
                  <a:gd name="f157" fmla="*/ f103 1 63"/>
                  <a:gd name="f158" fmla="*/ f104 1 83"/>
                  <a:gd name="f159" fmla="*/ f105 1 63"/>
                  <a:gd name="f160" fmla="*/ f106 1 83"/>
                  <a:gd name="f161" fmla="*/ f107 1 63"/>
                  <a:gd name="f162" fmla="*/ f108 1 83"/>
                  <a:gd name="f163" fmla="*/ f109 1 63"/>
                  <a:gd name="f164" fmla="*/ f110 1 83"/>
                  <a:gd name="f165" fmla="*/ f111 1 63"/>
                  <a:gd name="f166" fmla="*/ f112 1 83"/>
                  <a:gd name="f167" fmla="*/ f113 1 63"/>
                  <a:gd name="f168" fmla="*/ f114 1 83"/>
                  <a:gd name="f169" fmla="*/ f115 1 63"/>
                  <a:gd name="f170" fmla="*/ f116 1 83"/>
                  <a:gd name="f171" fmla="*/ f117 1 63"/>
                  <a:gd name="f172" fmla="*/ f118 1 83"/>
                  <a:gd name="f173" fmla="*/ f119 1 63"/>
                  <a:gd name="f174" fmla="*/ f120 1 83"/>
                  <a:gd name="f175" fmla="*/ f121 1 63"/>
                  <a:gd name="f176" fmla="*/ f122 1 83"/>
                  <a:gd name="f177" fmla="*/ f123 1 63"/>
                  <a:gd name="f178" fmla="*/ f124 1 83"/>
                  <a:gd name="f179" fmla="*/ f125 1 63"/>
                  <a:gd name="f180" fmla="*/ f126 1 83"/>
                  <a:gd name="f181" fmla="*/ f127 1 63"/>
                  <a:gd name="f182" fmla="*/ f128 1 63"/>
                  <a:gd name="f183" fmla="*/ f129 1 83"/>
                  <a:gd name="f184" fmla="*/ f130 1 63"/>
                  <a:gd name="f185" fmla="*/ f131 1 63"/>
                  <a:gd name="f186" fmla="*/ f132 1 83"/>
                  <a:gd name="f187" fmla="*/ f133 1 63"/>
                  <a:gd name="f188" fmla="*/ f134 1 83"/>
                  <a:gd name="f189" fmla="*/ f135 1 63"/>
                  <a:gd name="f190" fmla="*/ f136 1 83"/>
                  <a:gd name="f191" fmla="*/ f137 1 63"/>
                  <a:gd name="f192" fmla="*/ f138 1 83"/>
                  <a:gd name="f193" fmla="*/ f139 1 63"/>
                  <a:gd name="f194" fmla="*/ f140 1 83"/>
                  <a:gd name="f195" fmla="*/ f141 1 63"/>
                  <a:gd name="f196" fmla="*/ f142 1 63"/>
                  <a:gd name="f197" fmla="*/ f143 1 83"/>
                  <a:gd name="f198" fmla="*/ f144 1 83"/>
                  <a:gd name="f199" fmla="*/ f145 1 63"/>
                  <a:gd name="f200" fmla="*/ f146 1 83"/>
                  <a:gd name="f201" fmla="*/ f147 1 83"/>
                  <a:gd name="f202" fmla="*/ f148 1 63"/>
                  <a:gd name="f203" fmla="*/ f149 1 83"/>
                  <a:gd name="f204" fmla="*/ f150 1 63"/>
                  <a:gd name="f205" fmla="*/ f151 1 63"/>
                  <a:gd name="f206" fmla="*/ 0 1 f97"/>
                  <a:gd name="f207" fmla="*/ f91 1 f97"/>
                  <a:gd name="f208" fmla="*/ 0 1 f98"/>
                  <a:gd name="f209" fmla="*/ f92 1 f98"/>
                  <a:gd name="f210" fmla="*/ f153 1 f97"/>
                  <a:gd name="f211" fmla="*/ f154 1 f98"/>
                  <a:gd name="f212" fmla="*/ f155 1 f97"/>
                  <a:gd name="f213" fmla="*/ f156 1 f98"/>
                  <a:gd name="f214" fmla="*/ f157 1 f97"/>
                  <a:gd name="f215" fmla="*/ f158 1 f98"/>
                  <a:gd name="f216" fmla="*/ f159 1 f97"/>
                  <a:gd name="f217" fmla="*/ f160 1 f98"/>
                  <a:gd name="f218" fmla="*/ f161 1 f97"/>
                  <a:gd name="f219" fmla="*/ f162 1 f98"/>
                  <a:gd name="f220" fmla="*/ f163 1 f97"/>
                  <a:gd name="f221" fmla="*/ f164 1 f98"/>
                  <a:gd name="f222" fmla="*/ f165 1 f97"/>
                  <a:gd name="f223" fmla="*/ f166 1 f98"/>
                  <a:gd name="f224" fmla="*/ f167 1 f97"/>
                  <a:gd name="f225" fmla="*/ f168 1 f98"/>
                  <a:gd name="f226" fmla="*/ f169 1 f97"/>
                  <a:gd name="f227" fmla="*/ f170 1 f98"/>
                  <a:gd name="f228" fmla="*/ f171 1 f97"/>
                  <a:gd name="f229" fmla="*/ f172 1 f98"/>
                  <a:gd name="f230" fmla="*/ f173 1 f97"/>
                  <a:gd name="f231" fmla="*/ f174 1 f98"/>
                  <a:gd name="f232" fmla="*/ f175 1 f97"/>
                  <a:gd name="f233" fmla="*/ f176 1 f98"/>
                  <a:gd name="f234" fmla="*/ f177 1 f97"/>
                  <a:gd name="f235" fmla="*/ f178 1 f98"/>
                  <a:gd name="f236" fmla="*/ f179 1 f97"/>
                  <a:gd name="f237" fmla="*/ f180 1 f98"/>
                  <a:gd name="f238" fmla="*/ f181 1 f97"/>
                  <a:gd name="f239" fmla="*/ f182 1 f97"/>
                  <a:gd name="f240" fmla="*/ f183 1 f98"/>
                  <a:gd name="f241" fmla="*/ f184 1 f97"/>
                  <a:gd name="f242" fmla="*/ f185 1 f97"/>
                  <a:gd name="f243" fmla="*/ f186 1 f98"/>
                  <a:gd name="f244" fmla="*/ f187 1 f97"/>
                  <a:gd name="f245" fmla="*/ f188 1 f98"/>
                  <a:gd name="f246" fmla="*/ f189 1 f97"/>
                  <a:gd name="f247" fmla="*/ f190 1 f98"/>
                  <a:gd name="f248" fmla="*/ f191 1 f97"/>
                  <a:gd name="f249" fmla="*/ f192 1 f98"/>
                  <a:gd name="f250" fmla="*/ f193 1 f97"/>
                  <a:gd name="f251" fmla="*/ f194 1 f98"/>
                  <a:gd name="f252" fmla="*/ f195 1 f97"/>
                  <a:gd name="f253" fmla="*/ f196 1 f97"/>
                  <a:gd name="f254" fmla="*/ f197 1 f98"/>
                  <a:gd name="f255" fmla="*/ f198 1 f98"/>
                  <a:gd name="f256" fmla="*/ f199 1 f97"/>
                  <a:gd name="f257" fmla="*/ f200 1 f98"/>
                  <a:gd name="f258" fmla="*/ f201 1 f98"/>
                  <a:gd name="f259" fmla="*/ f202 1 f97"/>
                  <a:gd name="f260" fmla="*/ f203 1 f98"/>
                  <a:gd name="f261" fmla="*/ f204 1 f97"/>
                  <a:gd name="f262" fmla="*/ f205 1 f97"/>
                  <a:gd name="f263" fmla="*/ f206 f88 1"/>
                  <a:gd name="f264" fmla="*/ f207 f88 1"/>
                  <a:gd name="f265" fmla="*/ f209 f89 1"/>
                  <a:gd name="f266" fmla="*/ f208 f89 1"/>
                  <a:gd name="f267" fmla="*/ f210 f88 1"/>
                  <a:gd name="f268" fmla="*/ f211 f89 1"/>
                  <a:gd name="f269" fmla="*/ f212 f88 1"/>
                  <a:gd name="f270" fmla="*/ f213 f89 1"/>
                  <a:gd name="f271" fmla="*/ f214 f88 1"/>
                  <a:gd name="f272" fmla="*/ f215 f89 1"/>
                  <a:gd name="f273" fmla="*/ f216 f88 1"/>
                  <a:gd name="f274" fmla="*/ f217 f89 1"/>
                  <a:gd name="f275" fmla="*/ f218 f88 1"/>
                  <a:gd name="f276" fmla="*/ f219 f89 1"/>
                  <a:gd name="f277" fmla="*/ f220 f88 1"/>
                  <a:gd name="f278" fmla="*/ f221 f89 1"/>
                  <a:gd name="f279" fmla="*/ f222 f88 1"/>
                  <a:gd name="f280" fmla="*/ f223 f89 1"/>
                  <a:gd name="f281" fmla="*/ f224 f88 1"/>
                  <a:gd name="f282" fmla="*/ f225 f89 1"/>
                  <a:gd name="f283" fmla="*/ f226 f88 1"/>
                  <a:gd name="f284" fmla="*/ f227 f89 1"/>
                  <a:gd name="f285" fmla="*/ f228 f88 1"/>
                  <a:gd name="f286" fmla="*/ f229 f89 1"/>
                  <a:gd name="f287" fmla="*/ f230 f88 1"/>
                  <a:gd name="f288" fmla="*/ f231 f89 1"/>
                  <a:gd name="f289" fmla="*/ f232 f88 1"/>
                  <a:gd name="f290" fmla="*/ f233 f89 1"/>
                  <a:gd name="f291" fmla="*/ f234 f88 1"/>
                  <a:gd name="f292" fmla="*/ f235 f89 1"/>
                  <a:gd name="f293" fmla="*/ f236 f88 1"/>
                  <a:gd name="f294" fmla="*/ f237 f89 1"/>
                  <a:gd name="f295" fmla="*/ f238 f88 1"/>
                  <a:gd name="f296" fmla="*/ f239 f88 1"/>
                  <a:gd name="f297" fmla="*/ f240 f89 1"/>
                  <a:gd name="f298" fmla="*/ f241 f88 1"/>
                  <a:gd name="f299" fmla="*/ f242 f88 1"/>
                  <a:gd name="f300" fmla="*/ f243 f89 1"/>
                  <a:gd name="f301" fmla="*/ f244 f88 1"/>
                  <a:gd name="f302" fmla="*/ f245 f89 1"/>
                  <a:gd name="f303" fmla="*/ f246 f88 1"/>
                  <a:gd name="f304" fmla="*/ f247 f89 1"/>
                  <a:gd name="f305" fmla="*/ f248 f88 1"/>
                  <a:gd name="f306" fmla="*/ f249 f89 1"/>
                  <a:gd name="f307" fmla="*/ f250 f88 1"/>
                  <a:gd name="f308" fmla="*/ f251 f89 1"/>
                  <a:gd name="f309" fmla="*/ f252 f88 1"/>
                  <a:gd name="f310" fmla="*/ f253 f88 1"/>
                  <a:gd name="f311" fmla="*/ f254 f89 1"/>
                  <a:gd name="f312" fmla="*/ f255 f89 1"/>
                  <a:gd name="f313" fmla="*/ f256 f88 1"/>
                  <a:gd name="f314" fmla="*/ f257 f89 1"/>
                  <a:gd name="f315" fmla="*/ f258 f89 1"/>
                  <a:gd name="f316" fmla="*/ f259 f88 1"/>
                  <a:gd name="f317" fmla="*/ f260 f89 1"/>
                  <a:gd name="f318" fmla="*/ f261 f88 1"/>
                  <a:gd name="f319" fmla="*/ f262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2">
                    <a:pos x="f267" y="f268"/>
                  </a:cxn>
                  <a:cxn ang="f152">
                    <a:pos x="f269" y="f270"/>
                  </a:cxn>
                  <a:cxn ang="f152">
                    <a:pos x="f271" y="f272"/>
                  </a:cxn>
                  <a:cxn ang="f152">
                    <a:pos x="f273" y="f274"/>
                  </a:cxn>
                  <a:cxn ang="f152">
                    <a:pos x="f275" y="f276"/>
                  </a:cxn>
                  <a:cxn ang="f152">
                    <a:pos x="f277" y="f278"/>
                  </a:cxn>
                  <a:cxn ang="f152">
                    <a:pos x="f279" y="f280"/>
                  </a:cxn>
                  <a:cxn ang="f152">
                    <a:pos x="f281" y="f282"/>
                  </a:cxn>
                  <a:cxn ang="f152">
                    <a:pos x="f283" y="f284"/>
                  </a:cxn>
                  <a:cxn ang="f152">
                    <a:pos x="f285" y="f280"/>
                  </a:cxn>
                  <a:cxn ang="f152">
                    <a:pos x="f277" y="f286"/>
                  </a:cxn>
                  <a:cxn ang="f152">
                    <a:pos x="f287" y="f288"/>
                  </a:cxn>
                  <a:cxn ang="f152">
                    <a:pos x="f289" y="f290"/>
                  </a:cxn>
                  <a:cxn ang="f152">
                    <a:pos x="f291" y="f292"/>
                  </a:cxn>
                  <a:cxn ang="f152">
                    <a:pos x="f293" y="f294"/>
                  </a:cxn>
                  <a:cxn ang="f152">
                    <a:pos x="f295" y="f292"/>
                  </a:cxn>
                  <a:cxn ang="f152">
                    <a:pos x="f296" y="f297"/>
                  </a:cxn>
                  <a:cxn ang="f152">
                    <a:pos x="f298" y="f297"/>
                  </a:cxn>
                  <a:cxn ang="f152">
                    <a:pos x="f299" y="f292"/>
                  </a:cxn>
                  <a:cxn ang="f152">
                    <a:pos x="f296" y="f300"/>
                  </a:cxn>
                  <a:cxn ang="f152">
                    <a:pos x="f301" y="f302"/>
                  </a:cxn>
                  <a:cxn ang="f152">
                    <a:pos x="f303" y="f304"/>
                  </a:cxn>
                  <a:cxn ang="f152">
                    <a:pos x="f305" y="f306"/>
                  </a:cxn>
                  <a:cxn ang="f152">
                    <a:pos x="f307" y="f308"/>
                  </a:cxn>
                  <a:cxn ang="f152">
                    <a:pos x="f309" y="f308"/>
                  </a:cxn>
                  <a:cxn ang="f152">
                    <a:pos x="f310" y="f311"/>
                  </a:cxn>
                  <a:cxn ang="f152">
                    <a:pos x="f287" y="f312"/>
                  </a:cxn>
                  <a:cxn ang="f152">
                    <a:pos x="f313" y="f312"/>
                  </a:cxn>
                  <a:cxn ang="f152">
                    <a:pos x="f291" y="f270"/>
                  </a:cxn>
                  <a:cxn ang="f152">
                    <a:pos x="f309" y="f314"/>
                  </a:cxn>
                  <a:cxn ang="f152">
                    <a:pos x="f313" y="f315"/>
                  </a:cxn>
                  <a:cxn ang="f152">
                    <a:pos x="f316" y="f317"/>
                  </a:cxn>
                  <a:cxn ang="f152">
                    <a:pos x="f318" y="f317"/>
                  </a:cxn>
                  <a:cxn ang="f152">
                    <a:pos x="f319" y="f268"/>
                  </a:cxn>
                </a:cxnLst>
                <a:rect l="f263" t="f266" r="f264" b="f265"/>
                <a:pathLst>
                  <a:path w="62" h="83">
                    <a:moveTo>
                      <a:pt x="f8" y="f9"/>
                    </a:moveTo>
                    <a:cubicBezTo>
                      <a:pt x="f10" y="f9"/>
                      <a:pt x="f10" y="f9"/>
                      <a:pt x="f10" y="f9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8" y="f16"/>
                      <a:pt x="f17" y="f18"/>
                      <a:pt x="f19" y="f20"/>
                    </a:cubicBezTo>
                    <a:cubicBezTo>
                      <a:pt x="f21" y="f8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1" y="f23"/>
                    </a:cubicBezTo>
                    <a:cubicBezTo>
                      <a:pt x="f30" y="f31"/>
                      <a:pt x="f30" y="f32"/>
                      <a:pt x="f30" y="f32"/>
                    </a:cubicBezTo>
                    <a:cubicBezTo>
                      <a:pt x="f8" y="f26"/>
                      <a:pt x="f32" y="f33"/>
                      <a:pt x="f31" y="f34"/>
                    </a:cubicBezTo>
                    <a:cubicBezTo>
                      <a:pt x="f31" y="f35"/>
                      <a:pt x="f31" y="f36"/>
                      <a:pt x="f37" y="f38"/>
                    </a:cubicBezTo>
                    <a:cubicBezTo>
                      <a:pt x="f27" y="f39"/>
                      <a:pt x="f27" y="f39"/>
                      <a:pt x="f25" y="f5"/>
                    </a:cubicBezTo>
                    <a:cubicBezTo>
                      <a:pt x="f40" y="f38"/>
                      <a:pt x="f40" y="f34"/>
                      <a:pt x="f25" y="f41"/>
                    </a:cubicBezTo>
                    <a:cubicBezTo>
                      <a:pt x="f27" y="f33"/>
                      <a:pt x="f32" y="f24"/>
                      <a:pt x="f42" y="f10"/>
                    </a:cubicBezTo>
                    <a:cubicBezTo>
                      <a:pt x="f10" y="f43"/>
                      <a:pt x="f11" y="f22"/>
                      <a:pt x="f32" y="f18"/>
                    </a:cubicBezTo>
                    <a:cubicBezTo>
                      <a:pt x="f32" y="f44"/>
                      <a:pt x="f32" y="f44"/>
                      <a:pt x="f23" y="f45"/>
                    </a:cubicBezTo>
                    <a:cubicBezTo>
                      <a:pt x="f23" y="f46"/>
                      <a:pt x="f31" y="f47"/>
                      <a:pt x="f37" y="f46"/>
                    </a:cubicBezTo>
                    <a:cubicBezTo>
                      <a:pt x="f25" y="f46"/>
                      <a:pt x="f27" y="f45"/>
                      <a:pt x="f27" y="f44"/>
                    </a:cubicBezTo>
                    <a:cubicBezTo>
                      <a:pt x="f31" y="f22"/>
                      <a:pt x="f32" y="f48"/>
                      <a:pt x="f13" y="f11"/>
                    </a:cubicBezTo>
                    <a:cubicBezTo>
                      <a:pt x="f8" y="f23"/>
                      <a:pt x="f8" y="f27"/>
                      <a:pt x="f17" y="f25"/>
                    </a:cubicBezTo>
                    <a:cubicBezTo>
                      <a:pt x="f13" y="f29"/>
                      <a:pt x="f32" y="f43"/>
                      <a:pt x="f37" y="f28"/>
                    </a:cubicBezTo>
                    <a:cubicBezTo>
                      <a:pt x="f27" y="f49"/>
                      <a:pt x="f27" y="f46"/>
                      <a:pt x="f40" y="f45"/>
                    </a:cubicBezTo>
                    <a:cubicBezTo>
                      <a:pt x="f6" y="f44"/>
                      <a:pt x="f50" y="f24"/>
                      <a:pt x="f50" y="f26"/>
                    </a:cubicBezTo>
                    <a:cubicBezTo>
                      <a:pt x="f27" y="f42"/>
                      <a:pt x="f29" y="f37"/>
                      <a:pt x="f42" y="f51"/>
                    </a:cubicBezTo>
                    <a:cubicBezTo>
                      <a:pt x="f20" y="f52"/>
                      <a:pt x="f26" y="f53"/>
                      <a:pt x="f46" y="f54"/>
                    </a:cubicBezTo>
                    <a:cubicBezTo>
                      <a:pt x="f46" y="f55"/>
                      <a:pt x="f44" y="f56"/>
                      <a:pt x="f44" y="f53"/>
                    </a:cubicBezTo>
                    <a:cubicBezTo>
                      <a:pt x="f46" y="f53"/>
                      <a:pt x="f46" y="f56"/>
                      <a:pt x="f47" y="f55"/>
                    </a:cubicBezTo>
                    <a:cubicBezTo>
                      <a:pt x="f57" y="f58"/>
                      <a:pt x="f59" y="f58"/>
                      <a:pt x="f60" y="f55"/>
                    </a:cubicBezTo>
                    <a:cubicBezTo>
                      <a:pt x="f61" y="f56"/>
                      <a:pt x="f61" y="f56"/>
                      <a:pt x="f59" y="f53"/>
                    </a:cubicBezTo>
                    <a:cubicBezTo>
                      <a:pt x="f46" y="f62"/>
                      <a:pt x="f57" y="f63"/>
                      <a:pt x="f61" y="f64"/>
                    </a:cubicBezTo>
                    <a:cubicBezTo>
                      <a:pt x="f65" y="f66"/>
                      <a:pt x="f33" y="f55"/>
                      <a:pt x="f67" y="f68"/>
                    </a:cubicBezTo>
                    <a:cubicBezTo>
                      <a:pt x="f69" y="f56"/>
                      <a:pt x="f70" y="f66"/>
                      <a:pt x="f71" y="f63"/>
                    </a:cubicBezTo>
                    <a:cubicBezTo>
                      <a:pt x="f16" y="f52"/>
                      <a:pt x="f61" y="f72"/>
                      <a:pt x="f16" y="f73"/>
                    </a:cubicBezTo>
                    <a:cubicBezTo>
                      <a:pt x="f33" y="f74"/>
                      <a:pt x="f33" y="f72"/>
                      <a:pt x="f70" y="f64"/>
                    </a:cubicBezTo>
                    <a:cubicBezTo>
                      <a:pt x="f69" y="f66"/>
                      <a:pt x="f15" y="f58"/>
                      <a:pt x="f12" y="f7"/>
                    </a:cubicBezTo>
                    <a:cubicBezTo>
                      <a:pt x="f75" y="f56"/>
                      <a:pt x="f41" y="f7"/>
                      <a:pt x="f34" y="f7"/>
                    </a:cubicBezTo>
                    <a:cubicBezTo>
                      <a:pt x="f35" y="f54"/>
                      <a:pt x="f76" y="f54"/>
                      <a:pt x="f76" y="f58"/>
                    </a:cubicBezTo>
                    <a:cubicBezTo>
                      <a:pt x="f36" y="f55"/>
                      <a:pt x="f36" y="f7"/>
                      <a:pt x="f5" y="f7"/>
                    </a:cubicBezTo>
                    <a:cubicBezTo>
                      <a:pt x="f5" y="f54"/>
                      <a:pt x="f38" y="f58"/>
                      <a:pt x="f36" y="f58"/>
                    </a:cubicBezTo>
                    <a:cubicBezTo>
                      <a:pt x="f76" y="f53"/>
                      <a:pt x="f76" y="f62"/>
                      <a:pt x="f41" y="f64"/>
                    </a:cubicBezTo>
                    <a:cubicBezTo>
                      <a:pt x="f9" y="f73"/>
                      <a:pt x="f76" y="f73"/>
                      <a:pt x="f34" y="f73"/>
                    </a:cubicBezTo>
                    <a:cubicBezTo>
                      <a:pt x="f36" y="f74"/>
                      <a:pt x="f35" y="f77"/>
                      <a:pt x="f34" y="f78"/>
                    </a:cubicBezTo>
                    <a:cubicBezTo>
                      <a:pt x="f34" y="f78"/>
                      <a:pt x="f76" y="f51"/>
                      <a:pt x="f41" y="f79"/>
                    </a:cubicBezTo>
                    <a:cubicBezTo>
                      <a:pt x="f9" y="f6"/>
                      <a:pt x="f75" y="f50"/>
                      <a:pt x="f80" y="f81"/>
                    </a:cubicBezTo>
                    <a:cubicBezTo>
                      <a:pt x="f82" y="f6"/>
                      <a:pt x="f80" y="f51"/>
                      <a:pt x="f14" y="f78"/>
                    </a:cubicBezTo>
                    <a:cubicBezTo>
                      <a:pt x="f14" y="f74"/>
                      <a:pt x="f75" y="f72"/>
                      <a:pt x="f82" y="f52"/>
                    </a:cubicBezTo>
                    <a:cubicBezTo>
                      <a:pt x="f15" y="f73"/>
                      <a:pt x="f80" y="f77"/>
                      <a:pt x="f14" y="f51"/>
                    </a:cubicBezTo>
                    <a:cubicBezTo>
                      <a:pt x="f15" y="f40"/>
                      <a:pt x="f15" y="f32"/>
                      <a:pt x="f83" y="f8"/>
                    </a:cubicBezTo>
                    <a:cubicBezTo>
                      <a:pt x="f70" y="f84"/>
                      <a:pt x="f16" y="f47"/>
                      <a:pt x="f61" y="f85"/>
                    </a:cubicBezTo>
                    <a:cubicBezTo>
                      <a:pt x="f60" y="f83"/>
                      <a:pt x="f60" y="f15"/>
                      <a:pt x="f59" y="f80"/>
                    </a:cubicBezTo>
                    <a:cubicBezTo>
                      <a:pt x="f59" y="f12"/>
                      <a:pt x="f57" y="f75"/>
                      <a:pt x="f47" y="f75"/>
                    </a:cubicBezTo>
                    <a:cubicBezTo>
                      <a:pt x="f46" y="f75"/>
                      <a:pt x="f46" y="f12"/>
                      <a:pt x="f45" y="f80"/>
                    </a:cubicBezTo>
                    <a:cubicBezTo>
                      <a:pt x="f45" y="f14"/>
                      <a:pt x="f45" y="f82"/>
                      <a:pt x="f45" y="f15"/>
                    </a:cubicBezTo>
                    <a:cubicBezTo>
                      <a:pt x="f47" y="f71"/>
                      <a:pt x="f60" y="f44"/>
                      <a:pt x="f16" y="f22"/>
                    </a:cubicBezTo>
                    <a:cubicBezTo>
                      <a:pt x="f59" y="f46"/>
                      <a:pt x="f45" y="f86"/>
                      <a:pt x="f45" y="f75"/>
                    </a:cubicBezTo>
                    <a:cubicBezTo>
                      <a:pt x="f45" y="f9"/>
                      <a:pt x="f45" y="f41"/>
                      <a:pt x="f44" y="f76"/>
                    </a:cubicBezTo>
                    <a:cubicBezTo>
                      <a:pt x="f44" y="f34"/>
                      <a:pt x="f44" y="f35"/>
                      <a:pt x="f49" y="f35"/>
                    </a:cubicBezTo>
                    <a:cubicBezTo>
                      <a:pt x="f24" y="f35"/>
                      <a:pt x="f24" y="f34"/>
                      <a:pt x="f24" y="f76"/>
                    </a:cubicBezTo>
                    <a:cubicBezTo>
                      <a:pt x="f28" y="f75"/>
                      <a:pt x="f28" y="f80"/>
                      <a:pt x="f24" y="f15"/>
                    </a:cubicBezTo>
                    <a:cubicBezTo>
                      <a:pt x="f18" y="f65"/>
                      <a:pt x="f45" y="f49"/>
                      <a:pt x="f61" y="f20"/>
                    </a:cubicBezTo>
                    <a:cubicBezTo>
                      <a:pt x="f65" y="f48"/>
                      <a:pt x="f71" y="f8"/>
                      <a:pt x="f71" y="f29"/>
                    </a:cubicBezTo>
                    <a:cubicBezTo>
                      <a:pt x="f60" y="f17"/>
                      <a:pt x="f47" y="f30"/>
                      <a:pt x="f45" y="f24"/>
                    </a:cubicBezTo>
                    <a:cubicBezTo>
                      <a:pt x="f45" y="f49"/>
                      <a:pt x="f45" y="f45"/>
                      <a:pt x="f49" y="f44"/>
                    </a:cubicBezTo>
                    <a:cubicBezTo>
                      <a:pt x="f28" y="f44"/>
                      <a:pt x="f24" y="f24"/>
                      <a:pt x="f24" y="f28"/>
                    </a:cubicBezTo>
                    <a:cubicBezTo>
                      <a:pt x="f49" y="f21"/>
                      <a:pt x="f44" y="f43"/>
                      <a:pt x="f46" y="f42"/>
                    </a:cubicBezTo>
                    <a:cubicBezTo>
                      <a:pt x="f49" y="f30"/>
                      <a:pt x="f24" y="f49"/>
                      <a:pt x="f22" y="f57"/>
                    </a:cubicBezTo>
                    <a:cubicBezTo>
                      <a:pt x="f20" y="f16"/>
                      <a:pt x="f21" y="f83"/>
                      <a:pt x="f43" y="f75"/>
                    </a:cubicBezTo>
                    <a:cubicBezTo>
                      <a:pt x="f8" y="f67"/>
                      <a:pt x="f43" y="f71"/>
                      <a:pt x="f43" y="f57"/>
                    </a:cubicBezTo>
                    <a:cubicBezTo>
                      <a:pt x="f48" y="f16"/>
                      <a:pt x="f17" y="f69"/>
                      <a:pt x="f17" y="f14"/>
                    </a:cubicBezTo>
                    <a:cubicBezTo>
                      <a:pt x="f17" y="f80"/>
                      <a:pt x="f17" y="f75"/>
                      <a:pt x="f8" y="f9"/>
                    </a:cubicBezTo>
                    <a:close/>
                  </a:path>
                </a:pathLst>
              </a:custGeom>
              <a:solidFill>
                <a:srgbClr val="5618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9" name="Freeform 250">
                <a:extLst>
                  <a:ext uri="{FF2B5EF4-FFF2-40B4-BE49-F238E27FC236}">
                    <a16:creationId xmlns:a16="http://schemas.microsoft.com/office/drawing/2014/main" id="{FC168393-ACC4-09FB-D389-24EBCBA2C525}"/>
                  </a:ext>
                </a:extLst>
              </p:cNvPr>
              <p:cNvSpPr/>
              <p:nvPr/>
            </p:nvSpPr>
            <p:spPr>
              <a:xfrm>
                <a:off x="5537204" y="1849438"/>
                <a:ext cx="188915" cy="1904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51"/>
                  <a:gd name="f8" fmla="val 8"/>
                  <a:gd name="f9" fmla="val 13"/>
                  <a:gd name="f10" fmla="val 10"/>
                  <a:gd name="f11" fmla="val 12"/>
                  <a:gd name="f12" fmla="val 14"/>
                  <a:gd name="f13" fmla="val 16"/>
                  <a:gd name="f14" fmla="val 18"/>
                  <a:gd name="f15" fmla="val 11"/>
                  <a:gd name="f16" fmla="val 21"/>
                  <a:gd name="f17" fmla="val 20"/>
                  <a:gd name="f18" fmla="val 7"/>
                  <a:gd name="f19" fmla="val 6"/>
                  <a:gd name="f20" fmla="val 5"/>
                  <a:gd name="f21" fmla="val 3"/>
                  <a:gd name="f22" fmla="val 1"/>
                  <a:gd name="f23" fmla="val 22"/>
                  <a:gd name="f24" fmla="val 24"/>
                  <a:gd name="f25" fmla="val 2"/>
                  <a:gd name="f26" fmla="val 25"/>
                  <a:gd name="f27" fmla="val 26"/>
                  <a:gd name="f28" fmla="val 4"/>
                  <a:gd name="f29" fmla="val 28"/>
                  <a:gd name="f30" fmla="val 30"/>
                  <a:gd name="f31" fmla="val 33"/>
                  <a:gd name="f32" fmla="val 34"/>
                  <a:gd name="f33" fmla="val 35"/>
                  <a:gd name="f34" fmla="val 36"/>
                  <a:gd name="f35" fmla="val 38"/>
                  <a:gd name="f36" fmla="val 39"/>
                  <a:gd name="f37" fmla="val 42"/>
                  <a:gd name="f38" fmla="val 41"/>
                  <a:gd name="f39" fmla="val 40"/>
                  <a:gd name="f40" fmla="val 15"/>
                  <a:gd name="f41" fmla="val 43"/>
                  <a:gd name="f42" fmla="val 44"/>
                  <a:gd name="f43" fmla="val 47"/>
                  <a:gd name="f44" fmla="val 49"/>
                  <a:gd name="f45" fmla="val 48"/>
                  <a:gd name="f46" fmla="val 46"/>
                  <a:gd name="f47" fmla="val 23"/>
                  <a:gd name="f48" fmla="val 27"/>
                  <a:gd name="f49" fmla="val 37"/>
                  <a:gd name="f50" fmla="val 45"/>
                  <a:gd name="f51" fmla="val 32"/>
                  <a:gd name="f52" fmla="val 31"/>
                  <a:gd name="f53" fmla="val 29"/>
                  <a:gd name="f54" fmla="val 17"/>
                  <a:gd name="f55" fmla="val 9"/>
                  <a:gd name="f56" fmla="+- 0 0 -90"/>
                  <a:gd name="f57" fmla="*/ f3 1 50"/>
                  <a:gd name="f58" fmla="*/ f4 1 51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50"/>
                  <a:gd name="f67" fmla="*/ f63 1 51"/>
                  <a:gd name="f68" fmla="*/ 8 f64 1"/>
                  <a:gd name="f69" fmla="*/ 13 f63 1"/>
                  <a:gd name="f70" fmla="*/ 10 f64 1"/>
                  <a:gd name="f71" fmla="*/ 14 f63 1"/>
                  <a:gd name="f72" fmla="*/ 11 f64 1"/>
                  <a:gd name="f73" fmla="*/ 21 f63 1"/>
                  <a:gd name="f74" fmla="*/ 20 f64 1"/>
                  <a:gd name="f75" fmla="*/ 7 f63 1"/>
                  <a:gd name="f76" fmla="*/ 21 f64 1"/>
                  <a:gd name="f77" fmla="*/ 3 f63 1"/>
                  <a:gd name="f78" fmla="*/ 24 f64 1"/>
                  <a:gd name="f79" fmla="*/ 2 f63 1"/>
                  <a:gd name="f80" fmla="*/ 28 f64 1"/>
                  <a:gd name="f81" fmla="*/ 30 f64 1"/>
                  <a:gd name="f82" fmla="*/ 5 f63 1"/>
                  <a:gd name="f83" fmla="*/ 34 f64 1"/>
                  <a:gd name="f84" fmla="*/ 6 f63 1"/>
                  <a:gd name="f85" fmla="*/ 35 f64 1"/>
                  <a:gd name="f86" fmla="*/ 38 f64 1"/>
                  <a:gd name="f87" fmla="*/ 4 f63 1"/>
                  <a:gd name="f88" fmla="*/ 41 f64 1"/>
                  <a:gd name="f89" fmla="*/ 8 f63 1"/>
                  <a:gd name="f90" fmla="*/ 18 f63 1"/>
                  <a:gd name="f91" fmla="*/ 44 f64 1"/>
                  <a:gd name="f92" fmla="*/ 50 f64 1"/>
                  <a:gd name="f93" fmla="*/ 49 f64 1"/>
                  <a:gd name="f94" fmla="*/ 27 f63 1"/>
                  <a:gd name="f95" fmla="*/ 48 f63 1"/>
                  <a:gd name="f96" fmla="*/ 40 f64 1"/>
                  <a:gd name="f97" fmla="*/ 33 f63 1"/>
                  <a:gd name="f98" fmla="*/ 37 f64 1"/>
                  <a:gd name="f99" fmla="*/ 47 f63 1"/>
                  <a:gd name="f100" fmla="*/ 39 f63 1"/>
                  <a:gd name="f101" fmla="*/ 33 f64 1"/>
                  <a:gd name="f102" fmla="*/ 51 f63 1"/>
                  <a:gd name="f103" fmla="*/ 31 f64 1"/>
                  <a:gd name="f104" fmla="*/ 38 f63 1"/>
                  <a:gd name="f105" fmla="*/ 49 f63 1"/>
                  <a:gd name="f106" fmla="*/ 24 f63 1"/>
                  <a:gd name="f107" fmla="*/ 46 f63 1"/>
                  <a:gd name="f108" fmla="*/ 22 f64 1"/>
                  <a:gd name="f109" fmla="*/ 42 f63 1"/>
                  <a:gd name="f110" fmla="*/ 16 f64 1"/>
                  <a:gd name="f111" fmla="*/ 30 f63 1"/>
                  <a:gd name="f112" fmla="*/ 14 f64 1"/>
                  <a:gd name="f113" fmla="*/ 41 f63 1"/>
                  <a:gd name="f114" fmla="*/ 35 f63 1"/>
                  <a:gd name="f115" fmla="*/ 9 f64 1"/>
                  <a:gd name="f116" fmla="*/ 7 f64 1"/>
                  <a:gd name="f117" fmla="*/ 6 f64 1"/>
                  <a:gd name="f118" fmla="*/ 3 f64 1"/>
                  <a:gd name="f119" fmla="*/ 2 f64 1"/>
                  <a:gd name="f120" fmla="*/ 40 f63 1"/>
                  <a:gd name="f121" fmla="*/ 4 f64 1"/>
                  <a:gd name="f122" fmla="*/ 25 f63 1"/>
                  <a:gd name="f123" fmla="*/ 23 f63 1"/>
                  <a:gd name="f124" fmla="*/ 37 f63 1"/>
                  <a:gd name="f125" fmla="+- f65 0 f1"/>
                  <a:gd name="f126" fmla="*/ f68 1 50"/>
                  <a:gd name="f127" fmla="*/ f69 1 51"/>
                  <a:gd name="f128" fmla="*/ f70 1 50"/>
                  <a:gd name="f129" fmla="*/ f71 1 51"/>
                  <a:gd name="f130" fmla="*/ f72 1 50"/>
                  <a:gd name="f131" fmla="*/ f73 1 51"/>
                  <a:gd name="f132" fmla="*/ f74 1 50"/>
                  <a:gd name="f133" fmla="*/ f75 1 51"/>
                  <a:gd name="f134" fmla="*/ f76 1 50"/>
                  <a:gd name="f135" fmla="*/ f77 1 51"/>
                  <a:gd name="f136" fmla="*/ f78 1 50"/>
                  <a:gd name="f137" fmla="*/ f79 1 51"/>
                  <a:gd name="f138" fmla="*/ f80 1 50"/>
                  <a:gd name="f139" fmla="*/ f81 1 50"/>
                  <a:gd name="f140" fmla="*/ f82 1 51"/>
                  <a:gd name="f141" fmla="*/ f83 1 50"/>
                  <a:gd name="f142" fmla="*/ f84 1 51"/>
                  <a:gd name="f143" fmla="*/ f85 1 50"/>
                  <a:gd name="f144" fmla="*/ f86 1 50"/>
                  <a:gd name="f145" fmla="*/ f87 1 51"/>
                  <a:gd name="f146" fmla="*/ f88 1 50"/>
                  <a:gd name="f147" fmla="*/ f89 1 51"/>
                  <a:gd name="f148" fmla="*/ f90 1 51"/>
                  <a:gd name="f149" fmla="*/ f91 1 50"/>
                  <a:gd name="f150" fmla="*/ f92 1 50"/>
                  <a:gd name="f151" fmla="*/ f93 1 50"/>
                  <a:gd name="f152" fmla="*/ f94 1 51"/>
                  <a:gd name="f153" fmla="*/ f95 1 51"/>
                  <a:gd name="f154" fmla="*/ f96 1 50"/>
                  <a:gd name="f155" fmla="*/ f97 1 51"/>
                  <a:gd name="f156" fmla="*/ f98 1 50"/>
                  <a:gd name="f157" fmla="*/ f99 1 51"/>
                  <a:gd name="f158" fmla="*/ f100 1 51"/>
                  <a:gd name="f159" fmla="*/ f101 1 50"/>
                  <a:gd name="f160" fmla="*/ f102 1 51"/>
                  <a:gd name="f161" fmla="*/ f103 1 50"/>
                  <a:gd name="f162" fmla="*/ f104 1 51"/>
                  <a:gd name="f163" fmla="*/ f105 1 51"/>
                  <a:gd name="f164" fmla="*/ f106 1 51"/>
                  <a:gd name="f165" fmla="*/ f107 1 51"/>
                  <a:gd name="f166" fmla="*/ f108 1 50"/>
                  <a:gd name="f167" fmla="*/ f109 1 51"/>
                  <a:gd name="f168" fmla="*/ f110 1 50"/>
                  <a:gd name="f169" fmla="*/ f111 1 51"/>
                  <a:gd name="f170" fmla="*/ f112 1 50"/>
                  <a:gd name="f171" fmla="*/ f113 1 51"/>
                  <a:gd name="f172" fmla="*/ f114 1 51"/>
                  <a:gd name="f173" fmla="*/ f115 1 50"/>
                  <a:gd name="f174" fmla="*/ f116 1 50"/>
                  <a:gd name="f175" fmla="*/ f117 1 50"/>
                  <a:gd name="f176" fmla="*/ f118 1 50"/>
                  <a:gd name="f177" fmla="*/ f119 1 50"/>
                  <a:gd name="f178" fmla="*/ f120 1 51"/>
                  <a:gd name="f179" fmla="*/ f121 1 50"/>
                  <a:gd name="f180" fmla="*/ f122 1 51"/>
                  <a:gd name="f181" fmla="*/ f123 1 51"/>
                  <a:gd name="f182" fmla="*/ f124 1 51"/>
                  <a:gd name="f183" fmla="*/ 0 1 f66"/>
                  <a:gd name="f184" fmla="*/ f60 1 f66"/>
                  <a:gd name="f185" fmla="*/ 0 1 f67"/>
                  <a:gd name="f186" fmla="*/ f61 1 f67"/>
                  <a:gd name="f187" fmla="*/ f126 1 f66"/>
                  <a:gd name="f188" fmla="*/ f127 1 f67"/>
                  <a:gd name="f189" fmla="*/ f128 1 f66"/>
                  <a:gd name="f190" fmla="*/ f129 1 f67"/>
                  <a:gd name="f191" fmla="*/ f130 1 f66"/>
                  <a:gd name="f192" fmla="*/ f131 1 f67"/>
                  <a:gd name="f193" fmla="*/ f132 1 f66"/>
                  <a:gd name="f194" fmla="*/ f133 1 f67"/>
                  <a:gd name="f195" fmla="*/ f134 1 f66"/>
                  <a:gd name="f196" fmla="*/ f135 1 f67"/>
                  <a:gd name="f197" fmla="*/ f136 1 f66"/>
                  <a:gd name="f198" fmla="*/ f137 1 f67"/>
                  <a:gd name="f199" fmla="*/ f138 1 f66"/>
                  <a:gd name="f200" fmla="*/ f139 1 f66"/>
                  <a:gd name="f201" fmla="*/ f140 1 f67"/>
                  <a:gd name="f202" fmla="*/ f141 1 f66"/>
                  <a:gd name="f203" fmla="*/ f142 1 f67"/>
                  <a:gd name="f204" fmla="*/ f143 1 f66"/>
                  <a:gd name="f205" fmla="*/ f144 1 f66"/>
                  <a:gd name="f206" fmla="*/ f145 1 f67"/>
                  <a:gd name="f207" fmla="*/ f146 1 f66"/>
                  <a:gd name="f208" fmla="*/ f147 1 f67"/>
                  <a:gd name="f209" fmla="*/ f148 1 f67"/>
                  <a:gd name="f210" fmla="*/ f149 1 f66"/>
                  <a:gd name="f211" fmla="*/ f150 1 f66"/>
                  <a:gd name="f212" fmla="*/ f151 1 f66"/>
                  <a:gd name="f213" fmla="*/ f152 1 f67"/>
                  <a:gd name="f214" fmla="*/ f153 1 f67"/>
                  <a:gd name="f215" fmla="*/ f154 1 f66"/>
                  <a:gd name="f216" fmla="*/ f155 1 f67"/>
                  <a:gd name="f217" fmla="*/ f156 1 f66"/>
                  <a:gd name="f218" fmla="*/ f157 1 f67"/>
                  <a:gd name="f219" fmla="*/ f158 1 f67"/>
                  <a:gd name="f220" fmla="*/ f159 1 f66"/>
                  <a:gd name="f221" fmla="*/ f160 1 f67"/>
                  <a:gd name="f222" fmla="*/ f161 1 f66"/>
                  <a:gd name="f223" fmla="*/ f162 1 f67"/>
                  <a:gd name="f224" fmla="*/ f163 1 f67"/>
                  <a:gd name="f225" fmla="*/ f164 1 f67"/>
                  <a:gd name="f226" fmla="*/ f165 1 f67"/>
                  <a:gd name="f227" fmla="*/ f166 1 f66"/>
                  <a:gd name="f228" fmla="*/ f167 1 f67"/>
                  <a:gd name="f229" fmla="*/ f168 1 f66"/>
                  <a:gd name="f230" fmla="*/ f169 1 f67"/>
                  <a:gd name="f231" fmla="*/ f170 1 f66"/>
                  <a:gd name="f232" fmla="*/ f171 1 f67"/>
                  <a:gd name="f233" fmla="*/ f172 1 f67"/>
                  <a:gd name="f234" fmla="*/ f173 1 f66"/>
                  <a:gd name="f235" fmla="*/ f174 1 f66"/>
                  <a:gd name="f236" fmla="*/ f175 1 f66"/>
                  <a:gd name="f237" fmla="*/ f176 1 f66"/>
                  <a:gd name="f238" fmla="*/ f177 1 f66"/>
                  <a:gd name="f239" fmla="*/ f178 1 f67"/>
                  <a:gd name="f240" fmla="*/ f179 1 f66"/>
                  <a:gd name="f241" fmla="*/ f180 1 f67"/>
                  <a:gd name="f242" fmla="*/ f181 1 f67"/>
                  <a:gd name="f243" fmla="*/ f182 1 f67"/>
                  <a:gd name="f244" fmla="*/ f183 f57 1"/>
                  <a:gd name="f245" fmla="*/ f184 f57 1"/>
                  <a:gd name="f246" fmla="*/ f186 f58 1"/>
                  <a:gd name="f247" fmla="*/ f185 f58 1"/>
                  <a:gd name="f248" fmla="*/ f187 f57 1"/>
                  <a:gd name="f249" fmla="*/ f188 f58 1"/>
                  <a:gd name="f250" fmla="*/ f189 f57 1"/>
                  <a:gd name="f251" fmla="*/ f190 f58 1"/>
                  <a:gd name="f252" fmla="*/ f191 f57 1"/>
                  <a:gd name="f253" fmla="*/ f192 f58 1"/>
                  <a:gd name="f254" fmla="*/ f193 f57 1"/>
                  <a:gd name="f255" fmla="*/ f194 f58 1"/>
                  <a:gd name="f256" fmla="*/ f195 f57 1"/>
                  <a:gd name="f257" fmla="*/ f196 f58 1"/>
                  <a:gd name="f258" fmla="*/ f197 f57 1"/>
                  <a:gd name="f259" fmla="*/ f198 f58 1"/>
                  <a:gd name="f260" fmla="*/ f199 f57 1"/>
                  <a:gd name="f261" fmla="*/ f200 f57 1"/>
                  <a:gd name="f262" fmla="*/ f201 f58 1"/>
                  <a:gd name="f263" fmla="*/ f202 f57 1"/>
                  <a:gd name="f264" fmla="*/ f203 f58 1"/>
                  <a:gd name="f265" fmla="*/ f204 f57 1"/>
                  <a:gd name="f266" fmla="*/ f205 f57 1"/>
                  <a:gd name="f267" fmla="*/ f206 f58 1"/>
                  <a:gd name="f268" fmla="*/ f207 f57 1"/>
                  <a:gd name="f269" fmla="*/ f208 f58 1"/>
                  <a:gd name="f270" fmla="*/ f209 f58 1"/>
                  <a:gd name="f271" fmla="*/ f210 f57 1"/>
                  <a:gd name="f272" fmla="*/ f211 f57 1"/>
                  <a:gd name="f273" fmla="*/ f212 f57 1"/>
                  <a:gd name="f274" fmla="*/ f213 f58 1"/>
                  <a:gd name="f275" fmla="*/ f214 f58 1"/>
                  <a:gd name="f276" fmla="*/ f215 f57 1"/>
                  <a:gd name="f277" fmla="*/ f216 f58 1"/>
                  <a:gd name="f278" fmla="*/ f217 f57 1"/>
                  <a:gd name="f279" fmla="*/ f218 f58 1"/>
                  <a:gd name="f280" fmla="*/ f219 f58 1"/>
                  <a:gd name="f281" fmla="*/ f220 f57 1"/>
                  <a:gd name="f282" fmla="*/ f221 f58 1"/>
                  <a:gd name="f283" fmla="*/ f222 f57 1"/>
                  <a:gd name="f284" fmla="*/ f223 f58 1"/>
                  <a:gd name="f285" fmla="*/ f224 f58 1"/>
                  <a:gd name="f286" fmla="*/ f225 f58 1"/>
                  <a:gd name="f287" fmla="*/ f226 f58 1"/>
                  <a:gd name="f288" fmla="*/ f227 f57 1"/>
                  <a:gd name="f289" fmla="*/ f228 f58 1"/>
                  <a:gd name="f290" fmla="*/ f229 f57 1"/>
                  <a:gd name="f291" fmla="*/ f230 f58 1"/>
                  <a:gd name="f292" fmla="*/ f231 f57 1"/>
                  <a:gd name="f293" fmla="*/ f232 f58 1"/>
                  <a:gd name="f294" fmla="*/ f233 f58 1"/>
                  <a:gd name="f295" fmla="*/ f234 f57 1"/>
                  <a:gd name="f296" fmla="*/ f235 f57 1"/>
                  <a:gd name="f297" fmla="*/ f236 f57 1"/>
                  <a:gd name="f298" fmla="*/ f237 f57 1"/>
                  <a:gd name="f299" fmla="*/ f238 f57 1"/>
                  <a:gd name="f300" fmla="*/ f239 f58 1"/>
                  <a:gd name="f301" fmla="*/ f240 f57 1"/>
                  <a:gd name="f302" fmla="*/ f241 f58 1"/>
                  <a:gd name="f303" fmla="*/ f242 f58 1"/>
                  <a:gd name="f304" fmla="*/ f243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5">
                    <a:pos x="f248" y="f249"/>
                  </a:cxn>
                  <a:cxn ang="f125">
                    <a:pos x="f250" y="f251"/>
                  </a:cxn>
                  <a:cxn ang="f125">
                    <a:pos x="f252" y="f253"/>
                  </a:cxn>
                  <a:cxn ang="f125">
                    <a:pos x="f254" y="f255"/>
                  </a:cxn>
                  <a:cxn ang="f125">
                    <a:pos x="f256" y="f257"/>
                  </a:cxn>
                  <a:cxn ang="f125">
                    <a:pos x="f258" y="f259"/>
                  </a:cxn>
                  <a:cxn ang="f125">
                    <a:pos x="f260" y="f257"/>
                  </a:cxn>
                  <a:cxn ang="f125">
                    <a:pos x="f261" y="f262"/>
                  </a:cxn>
                  <a:cxn ang="f125">
                    <a:pos x="f261" y="f262"/>
                  </a:cxn>
                  <a:cxn ang="f125">
                    <a:pos x="f261" y="f262"/>
                  </a:cxn>
                  <a:cxn ang="f125">
                    <a:pos x="f263" y="f264"/>
                  </a:cxn>
                  <a:cxn ang="f125">
                    <a:pos x="f265" y="f264"/>
                  </a:cxn>
                  <a:cxn ang="f125">
                    <a:pos x="f266" y="f267"/>
                  </a:cxn>
                  <a:cxn ang="f125">
                    <a:pos x="f266" y="f267"/>
                  </a:cxn>
                  <a:cxn ang="f125">
                    <a:pos x="f268" y="f269"/>
                  </a:cxn>
                  <a:cxn ang="f125">
                    <a:pos x="f266" y="f270"/>
                  </a:cxn>
                  <a:cxn ang="f125">
                    <a:pos x="f268" y="f269"/>
                  </a:cxn>
                  <a:cxn ang="f125">
                    <a:pos x="f271" y="f264"/>
                  </a:cxn>
                  <a:cxn ang="f125">
                    <a:pos x="f272" y="f269"/>
                  </a:cxn>
                  <a:cxn ang="f125">
                    <a:pos x="f273" y="f249"/>
                  </a:cxn>
                  <a:cxn ang="f125">
                    <a:pos x="f271" y="f274"/>
                  </a:cxn>
                  <a:cxn ang="f125">
                    <a:pos x="f268" y="f275"/>
                  </a:cxn>
                  <a:cxn ang="f125">
                    <a:pos x="f276" y="f277"/>
                  </a:cxn>
                  <a:cxn ang="f125">
                    <a:pos x="f278" y="f279"/>
                  </a:cxn>
                  <a:cxn ang="f125">
                    <a:pos x="f263" y="f280"/>
                  </a:cxn>
                  <a:cxn ang="f125">
                    <a:pos x="f281" y="f282"/>
                  </a:cxn>
                  <a:cxn ang="f125">
                    <a:pos x="f283" y="f284"/>
                  </a:cxn>
                  <a:cxn ang="f125">
                    <a:pos x="f283" y="f284"/>
                  </a:cxn>
                  <a:cxn ang="f125">
                    <a:pos x="f283" y="f285"/>
                  </a:cxn>
                  <a:cxn ang="f125">
                    <a:pos x="f260" y="f286"/>
                  </a:cxn>
                  <a:cxn ang="f125">
                    <a:pos x="f258" y="f287"/>
                  </a:cxn>
                  <a:cxn ang="f125">
                    <a:pos x="f288" y="f289"/>
                  </a:cxn>
                  <a:cxn ang="f125">
                    <a:pos x="f254" y="f279"/>
                  </a:cxn>
                  <a:cxn ang="f125">
                    <a:pos x="f290" y="f291"/>
                  </a:cxn>
                  <a:cxn ang="f125">
                    <a:pos x="f292" y="f293"/>
                  </a:cxn>
                  <a:cxn ang="f125">
                    <a:pos x="f252" y="f294"/>
                  </a:cxn>
                  <a:cxn ang="f125">
                    <a:pos x="f295" y="f275"/>
                  </a:cxn>
                  <a:cxn ang="f125">
                    <a:pos x="f296" y="f280"/>
                  </a:cxn>
                  <a:cxn ang="f125">
                    <a:pos x="f297" y="f275"/>
                  </a:cxn>
                  <a:cxn ang="f125">
                    <a:pos x="f298" y="f293"/>
                  </a:cxn>
                  <a:cxn ang="f125">
                    <a:pos x="f299" y="f300"/>
                  </a:cxn>
                  <a:cxn ang="f125">
                    <a:pos x="f301" y="f302"/>
                  </a:cxn>
                  <a:cxn ang="f125">
                    <a:pos x="f297" y="f303"/>
                  </a:cxn>
                  <a:cxn ang="f125">
                    <a:pos x="f297" y="f304"/>
                  </a:cxn>
                  <a:cxn ang="f125">
                    <a:pos x="f248" y="f249"/>
                  </a:cxn>
                </a:cxnLst>
                <a:rect l="f244" t="f247" r="f245" b="f246"/>
                <a:pathLst>
                  <a:path w="50" h="51">
                    <a:moveTo>
                      <a:pt x="f8" y="f9"/>
                    </a:moveTo>
                    <a:cubicBezTo>
                      <a:pt x="f10" y="f11"/>
                      <a:pt x="f10" y="f9"/>
                      <a:pt x="f10" y="f12"/>
                    </a:cubicBezTo>
                    <a:cubicBezTo>
                      <a:pt x="f10" y="f13"/>
                      <a:pt x="f10" y="f14"/>
                      <a:pt x="f15" y="f16"/>
                    </a:cubicBezTo>
                    <a:cubicBezTo>
                      <a:pt x="f12" y="f13"/>
                      <a:pt x="f17" y="f9"/>
                      <a:pt x="f17" y="f18"/>
                    </a:cubicBezTo>
                    <a:cubicBezTo>
                      <a:pt x="f17" y="f19"/>
                      <a:pt x="f17" y="f20"/>
                      <a:pt x="f16" y="f21"/>
                    </a:cubicBezTo>
                    <a:cubicBezTo>
                      <a:pt x="f16" y="f22"/>
                      <a:pt x="f23" y="f5"/>
                      <a:pt x="f24" y="f25"/>
                    </a:cubicBezTo>
                    <a:cubicBezTo>
                      <a:pt x="f26" y="f21"/>
                      <a:pt x="f27" y="f28"/>
                      <a:pt x="f29" y="f21"/>
                    </a:cubicBezTo>
                    <a:cubicBezTo>
                      <a:pt x="f30" y="f25"/>
                      <a:pt x="f30" y="f21"/>
                      <a:pt x="f30" y="f20"/>
                    </a:cubicBezTo>
                    <a:cubicBezTo>
                      <a:pt x="f30" y="f20"/>
                      <a:pt x="f30" y="f20"/>
                      <a:pt x="f30" y="f20"/>
                    </a:cubicBezTo>
                    <a:cubicBezTo>
                      <a:pt x="f30" y="f20"/>
                      <a:pt x="f30" y="f20"/>
                      <a:pt x="f30" y="f20"/>
                    </a:cubicBezTo>
                    <a:cubicBezTo>
                      <a:pt x="f31" y="f21"/>
                      <a:pt x="f31" y="f19"/>
                      <a:pt x="f32" y="f19"/>
                    </a:cubicBezTo>
                    <a:cubicBezTo>
                      <a:pt x="f33" y="f19"/>
                      <a:pt x="f33" y="f19"/>
                      <a:pt x="f33" y="f19"/>
                    </a:cubicBezTo>
                    <a:cubicBezTo>
                      <a:pt x="f34" y="f19"/>
                      <a:pt x="f34" y="f28"/>
                      <a:pt x="f35" y="f28"/>
                    </a:cubicBezTo>
                    <a:cubicBezTo>
                      <a:pt x="f35" y="f28"/>
                      <a:pt x="f35" y="f28"/>
                      <a:pt x="f35" y="f28"/>
                    </a:cubicBezTo>
                    <a:cubicBezTo>
                      <a:pt x="f36" y="f19"/>
                      <a:pt x="f37" y="f19"/>
                      <a:pt x="f38" y="f8"/>
                    </a:cubicBezTo>
                    <a:cubicBezTo>
                      <a:pt x="f39" y="f11"/>
                      <a:pt x="f35" y="f40"/>
                      <a:pt x="f35" y="f14"/>
                    </a:cubicBezTo>
                    <a:cubicBezTo>
                      <a:pt x="f36" y="f40"/>
                      <a:pt x="f39" y="f15"/>
                      <a:pt x="f38" y="f8"/>
                    </a:cubicBezTo>
                    <a:cubicBezTo>
                      <a:pt x="f37" y="f18"/>
                      <a:pt x="f41" y="f18"/>
                      <a:pt x="f42" y="f19"/>
                    </a:cubicBezTo>
                    <a:cubicBezTo>
                      <a:pt x="f43" y="f28"/>
                      <a:pt x="f44" y="f28"/>
                      <a:pt x="f6" y="f8"/>
                    </a:cubicBezTo>
                    <a:cubicBezTo>
                      <a:pt x="f6" y="f10"/>
                      <a:pt x="f6" y="f15"/>
                      <a:pt x="f44" y="f9"/>
                    </a:cubicBezTo>
                    <a:cubicBezTo>
                      <a:pt x="f45" y="f14"/>
                      <a:pt x="f46" y="f47"/>
                      <a:pt x="f42" y="f48"/>
                    </a:cubicBezTo>
                    <a:cubicBezTo>
                      <a:pt x="f37" y="f32"/>
                      <a:pt x="f37" y="f38"/>
                      <a:pt x="f38" y="f45"/>
                    </a:cubicBezTo>
                    <a:cubicBezTo>
                      <a:pt x="f36" y="f41"/>
                      <a:pt x="f39" y="f35"/>
                      <a:pt x="f39" y="f31"/>
                    </a:cubicBezTo>
                    <a:cubicBezTo>
                      <a:pt x="f36" y="f35"/>
                      <a:pt x="f35" y="f37"/>
                      <a:pt x="f49" y="f43"/>
                    </a:cubicBezTo>
                    <a:cubicBezTo>
                      <a:pt x="f31" y="f50"/>
                      <a:pt x="f49" y="f38"/>
                      <a:pt x="f32" y="f36"/>
                    </a:cubicBezTo>
                    <a:cubicBezTo>
                      <a:pt x="f51" y="f41"/>
                      <a:pt x="f33" y="f43"/>
                      <a:pt x="f31" y="f7"/>
                    </a:cubicBezTo>
                    <a:cubicBezTo>
                      <a:pt x="f51" y="f43"/>
                      <a:pt x="f51" y="f37"/>
                      <a:pt x="f52" y="f35"/>
                    </a:cubicBezTo>
                    <a:cubicBezTo>
                      <a:pt x="f52" y="f35"/>
                      <a:pt x="f52" y="f35"/>
                      <a:pt x="f52" y="f35"/>
                    </a:cubicBezTo>
                    <a:cubicBezTo>
                      <a:pt x="f52" y="f37"/>
                      <a:pt x="f52" y="f50"/>
                      <a:pt x="f52" y="f44"/>
                    </a:cubicBezTo>
                    <a:cubicBezTo>
                      <a:pt x="f48" y="f38"/>
                      <a:pt x="f29" y="f31"/>
                      <a:pt x="f29" y="f24"/>
                    </a:cubicBezTo>
                    <a:cubicBezTo>
                      <a:pt x="f26" y="f52"/>
                      <a:pt x="f53" y="f36"/>
                      <a:pt x="f24" y="f46"/>
                    </a:cubicBezTo>
                    <a:cubicBezTo>
                      <a:pt x="f24" y="f50"/>
                      <a:pt x="f47" y="f41"/>
                      <a:pt x="f23" y="f37"/>
                    </a:cubicBezTo>
                    <a:cubicBezTo>
                      <a:pt x="f16" y="f42"/>
                      <a:pt x="f23" y="f46"/>
                      <a:pt x="f17" y="f43"/>
                    </a:cubicBezTo>
                    <a:cubicBezTo>
                      <a:pt x="f54" y="f37"/>
                      <a:pt x="f23" y="f33"/>
                      <a:pt x="f13" y="f30"/>
                    </a:cubicBezTo>
                    <a:cubicBezTo>
                      <a:pt x="f40" y="f32"/>
                      <a:pt x="f13" y="f49"/>
                      <a:pt x="f12" y="f38"/>
                    </a:cubicBezTo>
                    <a:cubicBezTo>
                      <a:pt x="f9" y="f36"/>
                      <a:pt x="f11" y="f49"/>
                      <a:pt x="f15" y="f33"/>
                    </a:cubicBezTo>
                    <a:cubicBezTo>
                      <a:pt x="f55" y="f35"/>
                      <a:pt x="f15" y="f41"/>
                      <a:pt x="f55" y="f45"/>
                    </a:cubicBezTo>
                    <a:cubicBezTo>
                      <a:pt x="f8" y="f42"/>
                      <a:pt x="f55" y="f37"/>
                      <a:pt x="f18" y="f36"/>
                    </a:cubicBezTo>
                    <a:cubicBezTo>
                      <a:pt x="f19" y="f37"/>
                      <a:pt x="f19" y="f50"/>
                      <a:pt x="f19" y="f45"/>
                    </a:cubicBezTo>
                    <a:cubicBezTo>
                      <a:pt x="f21" y="f43"/>
                      <a:pt x="f20" y="f41"/>
                      <a:pt x="f21" y="f38"/>
                    </a:cubicBezTo>
                    <a:cubicBezTo>
                      <a:pt x="f25" y="f38"/>
                      <a:pt x="f25" y="f39"/>
                      <a:pt x="f25" y="f39"/>
                    </a:cubicBezTo>
                    <a:cubicBezTo>
                      <a:pt x="f22" y="f33"/>
                      <a:pt x="f5" y="f30"/>
                      <a:pt x="f28" y="f26"/>
                    </a:cubicBezTo>
                    <a:cubicBezTo>
                      <a:pt x="f20" y="f26"/>
                      <a:pt x="f20" y="f24"/>
                      <a:pt x="f19" y="f47"/>
                    </a:cubicBezTo>
                    <a:cubicBezTo>
                      <a:pt x="f55" y="f29"/>
                      <a:pt x="f19" y="f51"/>
                      <a:pt x="f19" y="f49"/>
                    </a:cubicBezTo>
                    <a:cubicBezTo>
                      <a:pt x="f18" y="f53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116B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0" name="Freeform 251">
                <a:extLst>
                  <a:ext uri="{FF2B5EF4-FFF2-40B4-BE49-F238E27FC236}">
                    <a16:creationId xmlns:a16="http://schemas.microsoft.com/office/drawing/2014/main" id="{86BFB50C-2884-D9A1-5C81-809CF7230813}"/>
                  </a:ext>
                </a:extLst>
              </p:cNvPr>
              <p:cNvSpPr/>
              <p:nvPr/>
            </p:nvSpPr>
            <p:spPr>
              <a:xfrm>
                <a:off x="5216523" y="1385892"/>
                <a:ext cx="131765" cy="3079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82"/>
                  <a:gd name="f8" fmla="val 34"/>
                  <a:gd name="f9" fmla="val 42"/>
                  <a:gd name="f10" fmla="val 33"/>
                  <a:gd name="f11" fmla="val 50"/>
                  <a:gd name="f12" fmla="val 31"/>
                  <a:gd name="f13" fmla="val 57"/>
                  <a:gd name="f14" fmla="val 30"/>
                  <a:gd name="f15" fmla="val 59"/>
                  <a:gd name="f16" fmla="val 51"/>
                  <a:gd name="f17" fmla="val 44"/>
                  <a:gd name="f18" fmla="val 32"/>
                  <a:gd name="f19" fmla="val 39"/>
                  <a:gd name="f20" fmla="val 45"/>
                  <a:gd name="f21" fmla="val 29"/>
                  <a:gd name="f22" fmla="val 55"/>
                  <a:gd name="f23" fmla="val 25"/>
                  <a:gd name="f24" fmla="val 60"/>
                  <a:gd name="f25" fmla="val 22"/>
                  <a:gd name="f26" fmla="val 64"/>
                  <a:gd name="f27" fmla="val 21"/>
                  <a:gd name="f28" fmla="val 70"/>
                  <a:gd name="f29" fmla="val 18"/>
                  <a:gd name="f30" fmla="val 74"/>
                  <a:gd name="f31" fmla="val 76"/>
                  <a:gd name="f32" fmla="val 17"/>
                  <a:gd name="f33" fmla="val 78"/>
                  <a:gd name="f34" fmla="val 15"/>
                  <a:gd name="f35" fmla="val 77"/>
                  <a:gd name="f36" fmla="val 13"/>
                  <a:gd name="f37" fmla="val 16"/>
                  <a:gd name="f38" fmla="val 73"/>
                  <a:gd name="f39" fmla="val 19"/>
                  <a:gd name="f40" fmla="val 69"/>
                  <a:gd name="f41" fmla="val 67"/>
                  <a:gd name="f42" fmla="val 14"/>
                  <a:gd name="f43" fmla="val 75"/>
                  <a:gd name="f44" fmla="val 7"/>
                  <a:gd name="f45" fmla="val 8"/>
                  <a:gd name="f46" fmla="val 9"/>
                  <a:gd name="f47" fmla="val 63"/>
                  <a:gd name="f48" fmla="val 52"/>
                  <a:gd name="f49" fmla="val 40"/>
                  <a:gd name="f50" fmla="val 37"/>
                  <a:gd name="f51" fmla="val 71"/>
                  <a:gd name="f52" fmla="val 12"/>
                  <a:gd name="f53" fmla="val 48"/>
                  <a:gd name="f54" fmla="val 36"/>
                  <a:gd name="f55" fmla="val 49"/>
                  <a:gd name="f56" fmla="val 10"/>
                  <a:gd name="f57" fmla="val 3"/>
                  <a:gd name="f58" fmla="val 1"/>
                  <a:gd name="f59" fmla="val 4"/>
                  <a:gd name="f60" fmla="val 11"/>
                  <a:gd name="f61" fmla="val 28"/>
                  <a:gd name="f62" fmla="val 2"/>
                  <a:gd name="f63" fmla="val 20"/>
                  <a:gd name="f64" fmla="val 5"/>
                  <a:gd name="f65" fmla="val 6"/>
                  <a:gd name="f66" fmla="val 24"/>
                  <a:gd name="f67" fmla="val 23"/>
                  <a:gd name="f68" fmla="val 26"/>
                  <a:gd name="f69" fmla="val 27"/>
                  <a:gd name="f70" fmla="val 38"/>
                  <a:gd name="f71" fmla="+- 0 0 -90"/>
                  <a:gd name="f72" fmla="*/ f3 1 35"/>
                  <a:gd name="f73" fmla="*/ f4 1 82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35"/>
                  <a:gd name="f82" fmla="*/ f78 1 82"/>
                  <a:gd name="f83" fmla="*/ 35 f79 1"/>
                  <a:gd name="f84" fmla="*/ 34 f78 1"/>
                  <a:gd name="f85" fmla="*/ 31 f79 1"/>
                  <a:gd name="f86" fmla="*/ 57 f78 1"/>
                  <a:gd name="f87" fmla="*/ 30 f79 1"/>
                  <a:gd name="f88" fmla="*/ 59 f78 1"/>
                  <a:gd name="f89" fmla="*/ 32 f79 1"/>
                  <a:gd name="f90" fmla="*/ 35 f78 1"/>
                  <a:gd name="f91" fmla="*/ 45 f78 1"/>
                  <a:gd name="f92" fmla="*/ 25 f79 1"/>
                  <a:gd name="f93" fmla="*/ 60 f78 1"/>
                  <a:gd name="f94" fmla="*/ 18 f79 1"/>
                  <a:gd name="f95" fmla="*/ 74 f78 1"/>
                  <a:gd name="f96" fmla="*/ 15 f79 1"/>
                  <a:gd name="f97" fmla="*/ 77 f78 1"/>
                  <a:gd name="f98" fmla="*/ 16 f79 1"/>
                  <a:gd name="f99" fmla="*/ 73 f78 1"/>
                  <a:gd name="f100" fmla="*/ 21 f79 1"/>
                  <a:gd name="f101" fmla="*/ 7 f79 1"/>
                  <a:gd name="f102" fmla="*/ 82 f78 1"/>
                  <a:gd name="f103" fmla="*/ 9 f79 1"/>
                  <a:gd name="f104" fmla="*/ 40 f78 1"/>
                  <a:gd name="f105" fmla="*/ 31 f78 1"/>
                  <a:gd name="f106" fmla="*/ 8 f79 1"/>
                  <a:gd name="f107" fmla="*/ 71 f78 1"/>
                  <a:gd name="f108" fmla="*/ 36 f78 1"/>
                  <a:gd name="f109" fmla="*/ 3 f79 1"/>
                  <a:gd name="f110" fmla="*/ 76 f78 1"/>
                  <a:gd name="f111" fmla="*/ 0 f79 1"/>
                  <a:gd name="f112" fmla="*/ 69 f78 1"/>
                  <a:gd name="f113" fmla="*/ 14 f79 1"/>
                  <a:gd name="f114" fmla="*/ 3 f78 1"/>
                  <a:gd name="f115" fmla="*/ 17 f79 1"/>
                  <a:gd name="f116" fmla="*/ 0 f78 1"/>
                  <a:gd name="f117" fmla="*/ 20 f79 1"/>
                  <a:gd name="f118" fmla="*/ 22 f79 1"/>
                  <a:gd name="f119" fmla="*/ 6 f78 1"/>
                  <a:gd name="f120" fmla="*/ 24 f79 1"/>
                  <a:gd name="f121" fmla="*/ 8 f78 1"/>
                  <a:gd name="f122" fmla="*/ 13 f78 1"/>
                  <a:gd name="f123" fmla="*/ 23 f79 1"/>
                  <a:gd name="f124" fmla="*/ 25 f78 1"/>
                  <a:gd name="f125" fmla="*/ 14 f78 1"/>
                  <a:gd name="f126" fmla="*/ 26 f79 1"/>
                  <a:gd name="f127" fmla="*/ 11 f78 1"/>
                  <a:gd name="f128" fmla="*/ 28 f79 1"/>
                  <a:gd name="f129" fmla="*/ 17 f78 1"/>
                  <a:gd name="f130" fmla="*/ 27 f79 1"/>
                  <a:gd name="f131" fmla="*/ 23 f78 1"/>
                  <a:gd name="f132" fmla="*/ 42 f78 1"/>
                  <a:gd name="f133" fmla="*/ 24 f78 1"/>
                  <a:gd name="f134" fmla="*/ 18 f78 1"/>
                  <a:gd name="f135" fmla="*/ 29 f79 1"/>
                  <a:gd name="f136" fmla="*/ 15 f78 1"/>
                  <a:gd name="f137" fmla="*/ 33 f79 1"/>
                  <a:gd name="f138" fmla="*/ 12 f78 1"/>
                  <a:gd name="f139" fmla="+- f80 0 f1"/>
                  <a:gd name="f140" fmla="*/ f83 1 35"/>
                  <a:gd name="f141" fmla="*/ f84 1 82"/>
                  <a:gd name="f142" fmla="*/ f85 1 35"/>
                  <a:gd name="f143" fmla="*/ f86 1 82"/>
                  <a:gd name="f144" fmla="*/ f87 1 35"/>
                  <a:gd name="f145" fmla="*/ f88 1 82"/>
                  <a:gd name="f146" fmla="*/ f89 1 35"/>
                  <a:gd name="f147" fmla="*/ f90 1 82"/>
                  <a:gd name="f148" fmla="*/ f91 1 82"/>
                  <a:gd name="f149" fmla="*/ f92 1 35"/>
                  <a:gd name="f150" fmla="*/ f93 1 82"/>
                  <a:gd name="f151" fmla="*/ f94 1 35"/>
                  <a:gd name="f152" fmla="*/ f95 1 82"/>
                  <a:gd name="f153" fmla="*/ f96 1 35"/>
                  <a:gd name="f154" fmla="*/ f97 1 82"/>
                  <a:gd name="f155" fmla="*/ f98 1 35"/>
                  <a:gd name="f156" fmla="*/ f99 1 82"/>
                  <a:gd name="f157" fmla="*/ f100 1 35"/>
                  <a:gd name="f158" fmla="*/ f101 1 35"/>
                  <a:gd name="f159" fmla="*/ f102 1 82"/>
                  <a:gd name="f160" fmla="*/ f103 1 35"/>
                  <a:gd name="f161" fmla="*/ f104 1 82"/>
                  <a:gd name="f162" fmla="*/ f105 1 82"/>
                  <a:gd name="f163" fmla="*/ f106 1 35"/>
                  <a:gd name="f164" fmla="*/ f107 1 82"/>
                  <a:gd name="f165" fmla="*/ f108 1 82"/>
                  <a:gd name="f166" fmla="*/ f109 1 35"/>
                  <a:gd name="f167" fmla="*/ f110 1 82"/>
                  <a:gd name="f168" fmla="*/ f111 1 35"/>
                  <a:gd name="f169" fmla="*/ f112 1 82"/>
                  <a:gd name="f170" fmla="*/ f113 1 35"/>
                  <a:gd name="f171" fmla="*/ f114 1 82"/>
                  <a:gd name="f172" fmla="*/ f115 1 35"/>
                  <a:gd name="f173" fmla="*/ f116 1 82"/>
                  <a:gd name="f174" fmla="*/ f117 1 35"/>
                  <a:gd name="f175" fmla="*/ f118 1 35"/>
                  <a:gd name="f176" fmla="*/ f119 1 82"/>
                  <a:gd name="f177" fmla="*/ f120 1 35"/>
                  <a:gd name="f178" fmla="*/ f121 1 82"/>
                  <a:gd name="f179" fmla="*/ f122 1 82"/>
                  <a:gd name="f180" fmla="*/ f123 1 35"/>
                  <a:gd name="f181" fmla="*/ f124 1 82"/>
                  <a:gd name="f182" fmla="*/ f125 1 82"/>
                  <a:gd name="f183" fmla="*/ f126 1 35"/>
                  <a:gd name="f184" fmla="*/ f127 1 82"/>
                  <a:gd name="f185" fmla="*/ f128 1 35"/>
                  <a:gd name="f186" fmla="*/ f129 1 82"/>
                  <a:gd name="f187" fmla="*/ f130 1 35"/>
                  <a:gd name="f188" fmla="*/ f131 1 82"/>
                  <a:gd name="f189" fmla="*/ f132 1 82"/>
                  <a:gd name="f190" fmla="*/ f133 1 82"/>
                  <a:gd name="f191" fmla="*/ f134 1 82"/>
                  <a:gd name="f192" fmla="*/ f135 1 35"/>
                  <a:gd name="f193" fmla="*/ f136 1 82"/>
                  <a:gd name="f194" fmla="*/ f137 1 35"/>
                  <a:gd name="f195" fmla="*/ f138 1 82"/>
                  <a:gd name="f196" fmla="*/ 0 1 f81"/>
                  <a:gd name="f197" fmla="*/ f75 1 f81"/>
                  <a:gd name="f198" fmla="*/ 0 1 f82"/>
                  <a:gd name="f199" fmla="*/ f76 1 f82"/>
                  <a:gd name="f200" fmla="*/ f140 1 f81"/>
                  <a:gd name="f201" fmla="*/ f141 1 f82"/>
                  <a:gd name="f202" fmla="*/ f142 1 f81"/>
                  <a:gd name="f203" fmla="*/ f143 1 f82"/>
                  <a:gd name="f204" fmla="*/ f144 1 f81"/>
                  <a:gd name="f205" fmla="*/ f145 1 f82"/>
                  <a:gd name="f206" fmla="*/ f146 1 f81"/>
                  <a:gd name="f207" fmla="*/ f147 1 f82"/>
                  <a:gd name="f208" fmla="*/ f148 1 f82"/>
                  <a:gd name="f209" fmla="*/ f149 1 f81"/>
                  <a:gd name="f210" fmla="*/ f150 1 f82"/>
                  <a:gd name="f211" fmla="*/ f151 1 f81"/>
                  <a:gd name="f212" fmla="*/ f152 1 f82"/>
                  <a:gd name="f213" fmla="*/ f153 1 f81"/>
                  <a:gd name="f214" fmla="*/ f154 1 f82"/>
                  <a:gd name="f215" fmla="*/ f155 1 f81"/>
                  <a:gd name="f216" fmla="*/ f156 1 f82"/>
                  <a:gd name="f217" fmla="*/ f157 1 f81"/>
                  <a:gd name="f218" fmla="*/ f158 1 f81"/>
                  <a:gd name="f219" fmla="*/ f159 1 f82"/>
                  <a:gd name="f220" fmla="*/ f160 1 f81"/>
                  <a:gd name="f221" fmla="*/ f161 1 f82"/>
                  <a:gd name="f222" fmla="*/ f162 1 f82"/>
                  <a:gd name="f223" fmla="*/ f163 1 f81"/>
                  <a:gd name="f224" fmla="*/ f164 1 f82"/>
                  <a:gd name="f225" fmla="*/ f165 1 f82"/>
                  <a:gd name="f226" fmla="*/ f166 1 f81"/>
                  <a:gd name="f227" fmla="*/ f167 1 f82"/>
                  <a:gd name="f228" fmla="*/ f168 1 f81"/>
                  <a:gd name="f229" fmla="*/ f169 1 f82"/>
                  <a:gd name="f230" fmla="*/ f170 1 f81"/>
                  <a:gd name="f231" fmla="*/ f171 1 f82"/>
                  <a:gd name="f232" fmla="*/ f172 1 f81"/>
                  <a:gd name="f233" fmla="*/ f173 1 f82"/>
                  <a:gd name="f234" fmla="*/ f174 1 f81"/>
                  <a:gd name="f235" fmla="*/ f175 1 f81"/>
                  <a:gd name="f236" fmla="*/ f176 1 f82"/>
                  <a:gd name="f237" fmla="*/ f177 1 f81"/>
                  <a:gd name="f238" fmla="*/ f178 1 f82"/>
                  <a:gd name="f239" fmla="*/ f179 1 f82"/>
                  <a:gd name="f240" fmla="*/ f180 1 f81"/>
                  <a:gd name="f241" fmla="*/ f181 1 f82"/>
                  <a:gd name="f242" fmla="*/ f182 1 f82"/>
                  <a:gd name="f243" fmla="*/ f183 1 f81"/>
                  <a:gd name="f244" fmla="*/ f184 1 f82"/>
                  <a:gd name="f245" fmla="*/ f185 1 f81"/>
                  <a:gd name="f246" fmla="*/ f186 1 f82"/>
                  <a:gd name="f247" fmla="*/ f187 1 f81"/>
                  <a:gd name="f248" fmla="*/ f188 1 f82"/>
                  <a:gd name="f249" fmla="*/ f189 1 f82"/>
                  <a:gd name="f250" fmla="*/ f190 1 f82"/>
                  <a:gd name="f251" fmla="*/ f191 1 f82"/>
                  <a:gd name="f252" fmla="*/ f192 1 f81"/>
                  <a:gd name="f253" fmla="*/ f193 1 f82"/>
                  <a:gd name="f254" fmla="*/ f194 1 f81"/>
                  <a:gd name="f255" fmla="*/ f195 1 f82"/>
                  <a:gd name="f256" fmla="*/ f196 f72 1"/>
                  <a:gd name="f257" fmla="*/ f197 f72 1"/>
                  <a:gd name="f258" fmla="*/ f199 f73 1"/>
                  <a:gd name="f259" fmla="*/ f198 f73 1"/>
                  <a:gd name="f260" fmla="*/ f200 f72 1"/>
                  <a:gd name="f261" fmla="*/ f201 f73 1"/>
                  <a:gd name="f262" fmla="*/ f202 f72 1"/>
                  <a:gd name="f263" fmla="*/ f203 f73 1"/>
                  <a:gd name="f264" fmla="*/ f204 f72 1"/>
                  <a:gd name="f265" fmla="*/ f205 f73 1"/>
                  <a:gd name="f266" fmla="*/ f206 f72 1"/>
                  <a:gd name="f267" fmla="*/ f207 f73 1"/>
                  <a:gd name="f268" fmla="*/ f208 f73 1"/>
                  <a:gd name="f269" fmla="*/ f209 f72 1"/>
                  <a:gd name="f270" fmla="*/ f210 f73 1"/>
                  <a:gd name="f271" fmla="*/ f211 f72 1"/>
                  <a:gd name="f272" fmla="*/ f212 f73 1"/>
                  <a:gd name="f273" fmla="*/ f213 f72 1"/>
                  <a:gd name="f274" fmla="*/ f214 f73 1"/>
                  <a:gd name="f275" fmla="*/ f215 f72 1"/>
                  <a:gd name="f276" fmla="*/ f216 f73 1"/>
                  <a:gd name="f277" fmla="*/ f217 f72 1"/>
                  <a:gd name="f278" fmla="*/ f218 f72 1"/>
                  <a:gd name="f279" fmla="*/ f219 f73 1"/>
                  <a:gd name="f280" fmla="*/ f220 f72 1"/>
                  <a:gd name="f281" fmla="*/ f221 f73 1"/>
                  <a:gd name="f282" fmla="*/ f222 f73 1"/>
                  <a:gd name="f283" fmla="*/ f223 f72 1"/>
                  <a:gd name="f284" fmla="*/ f224 f73 1"/>
                  <a:gd name="f285" fmla="*/ f225 f73 1"/>
                  <a:gd name="f286" fmla="*/ f226 f72 1"/>
                  <a:gd name="f287" fmla="*/ f227 f73 1"/>
                  <a:gd name="f288" fmla="*/ f228 f72 1"/>
                  <a:gd name="f289" fmla="*/ f229 f73 1"/>
                  <a:gd name="f290" fmla="*/ f230 f72 1"/>
                  <a:gd name="f291" fmla="*/ f231 f73 1"/>
                  <a:gd name="f292" fmla="*/ f232 f72 1"/>
                  <a:gd name="f293" fmla="*/ f233 f73 1"/>
                  <a:gd name="f294" fmla="*/ f234 f72 1"/>
                  <a:gd name="f295" fmla="*/ f235 f72 1"/>
                  <a:gd name="f296" fmla="*/ f236 f73 1"/>
                  <a:gd name="f297" fmla="*/ f237 f72 1"/>
                  <a:gd name="f298" fmla="*/ f238 f73 1"/>
                  <a:gd name="f299" fmla="*/ f239 f73 1"/>
                  <a:gd name="f300" fmla="*/ f240 f72 1"/>
                  <a:gd name="f301" fmla="*/ f241 f73 1"/>
                  <a:gd name="f302" fmla="*/ f242 f73 1"/>
                  <a:gd name="f303" fmla="*/ f243 f72 1"/>
                  <a:gd name="f304" fmla="*/ f244 f73 1"/>
                  <a:gd name="f305" fmla="*/ f245 f72 1"/>
                  <a:gd name="f306" fmla="*/ f246 f73 1"/>
                  <a:gd name="f307" fmla="*/ f247 f72 1"/>
                  <a:gd name="f308" fmla="*/ f248 f73 1"/>
                  <a:gd name="f309" fmla="*/ f249 f73 1"/>
                  <a:gd name="f310" fmla="*/ f250 f73 1"/>
                  <a:gd name="f311" fmla="*/ f251 f73 1"/>
                  <a:gd name="f312" fmla="*/ f252 f72 1"/>
                  <a:gd name="f313" fmla="*/ f253 f73 1"/>
                  <a:gd name="f314" fmla="*/ f254 f72 1"/>
                  <a:gd name="f315" fmla="*/ f255 f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9">
                    <a:pos x="f260" y="f261"/>
                  </a:cxn>
                  <a:cxn ang="f139">
                    <a:pos x="f262" y="f263"/>
                  </a:cxn>
                  <a:cxn ang="f139">
                    <a:pos x="f264" y="f265"/>
                  </a:cxn>
                  <a:cxn ang="f139">
                    <a:pos x="f266" y="f267"/>
                  </a:cxn>
                  <a:cxn ang="f139">
                    <a:pos x="f264" y="f268"/>
                  </a:cxn>
                  <a:cxn ang="f139">
                    <a:pos x="f269" y="f270"/>
                  </a:cxn>
                  <a:cxn ang="f139">
                    <a:pos x="f271" y="f272"/>
                  </a:cxn>
                  <a:cxn ang="f139">
                    <a:pos x="f273" y="f274"/>
                  </a:cxn>
                  <a:cxn ang="f139">
                    <a:pos x="f275" y="f276"/>
                  </a:cxn>
                  <a:cxn ang="f139">
                    <a:pos x="f277" y="f265"/>
                  </a:cxn>
                  <a:cxn ang="f139">
                    <a:pos x="f278" y="f279"/>
                  </a:cxn>
                  <a:cxn ang="f139">
                    <a:pos x="f280" y="f276"/>
                  </a:cxn>
                  <a:cxn ang="f139">
                    <a:pos x="f277" y="f281"/>
                  </a:cxn>
                  <a:cxn ang="f139">
                    <a:pos x="f277" y="f282"/>
                  </a:cxn>
                  <a:cxn ang="f139">
                    <a:pos x="f283" y="f284"/>
                  </a:cxn>
                  <a:cxn ang="f139">
                    <a:pos x="f275" y="f285"/>
                  </a:cxn>
                  <a:cxn ang="f139">
                    <a:pos x="f286" y="f287"/>
                  </a:cxn>
                  <a:cxn ang="f139">
                    <a:pos x="f288" y="f289"/>
                  </a:cxn>
                  <a:cxn ang="f139">
                    <a:pos x="f280" y="f281"/>
                  </a:cxn>
                  <a:cxn ang="f139">
                    <a:pos x="f290" y="f291"/>
                  </a:cxn>
                  <a:cxn ang="f139">
                    <a:pos x="f292" y="f293"/>
                  </a:cxn>
                  <a:cxn ang="f139">
                    <a:pos x="f294" y="f291"/>
                  </a:cxn>
                  <a:cxn ang="f139">
                    <a:pos x="f295" y="f296"/>
                  </a:cxn>
                  <a:cxn ang="f139">
                    <a:pos x="f297" y="f298"/>
                  </a:cxn>
                  <a:cxn ang="f139">
                    <a:pos x="f297" y="f299"/>
                  </a:cxn>
                  <a:cxn ang="f139">
                    <a:pos x="f300" y="f301"/>
                  </a:cxn>
                  <a:cxn ang="f139">
                    <a:pos x="f297" y="f302"/>
                  </a:cxn>
                  <a:cxn ang="f139">
                    <a:pos x="f303" y="f304"/>
                  </a:cxn>
                  <a:cxn ang="f139">
                    <a:pos x="f305" y="f302"/>
                  </a:cxn>
                  <a:cxn ang="f139">
                    <a:pos x="f305" y="f306"/>
                  </a:cxn>
                  <a:cxn ang="f139">
                    <a:pos x="f307" y="f308"/>
                  </a:cxn>
                  <a:cxn ang="f139">
                    <a:pos x="f303" y="f309"/>
                  </a:cxn>
                  <a:cxn ang="f139">
                    <a:pos x="f307" y="f310"/>
                  </a:cxn>
                  <a:cxn ang="f139">
                    <a:pos x="f305" y="f311"/>
                  </a:cxn>
                  <a:cxn ang="f139">
                    <a:pos x="f312" y="f313"/>
                  </a:cxn>
                  <a:cxn ang="f139">
                    <a:pos x="f266" y="f311"/>
                  </a:cxn>
                  <a:cxn ang="f139">
                    <a:pos x="f314" y="f315"/>
                  </a:cxn>
                  <a:cxn ang="f139">
                    <a:pos x="f260" y="f301"/>
                  </a:cxn>
                  <a:cxn ang="f139">
                    <a:pos x="f260" y="f261"/>
                  </a:cxn>
                </a:cxnLst>
                <a:rect l="f256" t="f259" r="f257" b="f258"/>
                <a:pathLst>
                  <a:path w="35" h="82">
                    <a:moveTo>
                      <a:pt x="f6" y="f8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2" y="f13"/>
                      <a:pt x="f14" y="f13"/>
                      <a:pt x="f14" y="f15"/>
                    </a:cubicBezTo>
                    <a:cubicBezTo>
                      <a:pt x="f12" y="f16"/>
                      <a:pt x="f10" y="f17"/>
                      <a:pt x="f18" y="f6"/>
                    </a:cubicBezTo>
                    <a:cubicBezTo>
                      <a:pt x="f14" y="f19"/>
                      <a:pt x="f14" y="f9"/>
                      <a:pt x="f14" y="f20"/>
                    </a:cubicBezTo>
                    <a:cubicBezTo>
                      <a:pt x="f21" y="f11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29" y="f31"/>
                      <a:pt x="f32" y="f33"/>
                      <a:pt x="f34" y="f35"/>
                    </a:cubicBezTo>
                    <a:cubicBezTo>
                      <a:pt x="f36" y="f31"/>
                      <a:pt x="f34" y="f30"/>
                      <a:pt x="f37" y="f38"/>
                    </a:cubicBezTo>
                    <a:cubicBezTo>
                      <a:pt x="f39" y="f40"/>
                      <a:pt x="f27" y="f26"/>
                      <a:pt x="f27" y="f15"/>
                    </a:cubicBezTo>
                    <a:cubicBezTo>
                      <a:pt x="f29" y="f41"/>
                      <a:pt x="f42" y="f43"/>
                      <a:pt x="f44" y="f7"/>
                    </a:cubicBezTo>
                    <a:cubicBezTo>
                      <a:pt x="f45" y="f33"/>
                      <a:pt x="f45" y="f31"/>
                      <a:pt x="f46" y="f38"/>
                    </a:cubicBezTo>
                    <a:cubicBezTo>
                      <a:pt x="f34" y="f47"/>
                      <a:pt x="f39" y="f48"/>
                      <a:pt x="f27" y="f49"/>
                    </a:cubicBezTo>
                    <a:cubicBezTo>
                      <a:pt x="f27" y="f50"/>
                      <a:pt x="f25" y="f8"/>
                      <a:pt x="f27" y="f12"/>
                    </a:cubicBezTo>
                    <a:cubicBezTo>
                      <a:pt x="f39" y="f20"/>
                      <a:pt x="f34" y="f15"/>
                      <a:pt x="f45" y="f51"/>
                    </a:cubicBezTo>
                    <a:cubicBezTo>
                      <a:pt x="f52" y="f24"/>
                      <a:pt x="f34" y="f53"/>
                      <a:pt x="f37" y="f54"/>
                    </a:cubicBezTo>
                    <a:cubicBezTo>
                      <a:pt x="f52" y="f55"/>
                      <a:pt x="f56" y="f47"/>
                      <a:pt x="f57" y="f31"/>
                    </a:cubicBezTo>
                    <a:cubicBezTo>
                      <a:pt x="f58" y="f30"/>
                      <a:pt x="f5" y="f51"/>
                      <a:pt x="f5" y="f40"/>
                    </a:cubicBezTo>
                    <a:cubicBezTo>
                      <a:pt x="f59" y="f24"/>
                      <a:pt x="f44" y="f11"/>
                      <a:pt x="f46" y="f49"/>
                    </a:cubicBezTo>
                    <a:cubicBezTo>
                      <a:pt x="f60" y="f61"/>
                      <a:pt x="f42" y="f37"/>
                      <a:pt x="f42" y="f57"/>
                    </a:cubicBezTo>
                    <a:cubicBezTo>
                      <a:pt x="f42" y="f62"/>
                      <a:pt x="f34" y="f5"/>
                      <a:pt x="f32" y="f5"/>
                    </a:cubicBezTo>
                    <a:cubicBezTo>
                      <a:pt x="f39" y="f5"/>
                      <a:pt x="f63" y="f58"/>
                      <a:pt x="f63" y="f57"/>
                    </a:cubicBezTo>
                    <a:cubicBezTo>
                      <a:pt x="f27" y="f59"/>
                      <a:pt x="f27" y="f64"/>
                      <a:pt x="f25" y="f65"/>
                    </a:cubicBezTo>
                    <a:cubicBezTo>
                      <a:pt x="f25" y="f45"/>
                      <a:pt x="f25" y="f45"/>
                      <a:pt x="f66" y="f45"/>
                    </a:cubicBezTo>
                    <a:cubicBezTo>
                      <a:pt x="f23" y="f46"/>
                      <a:pt x="f23" y="f60"/>
                      <a:pt x="f66" y="f36"/>
                    </a:cubicBezTo>
                    <a:cubicBezTo>
                      <a:pt x="f67" y="f32"/>
                      <a:pt x="f66" y="f27"/>
                      <a:pt x="f67" y="f23"/>
                    </a:cubicBezTo>
                    <a:cubicBezTo>
                      <a:pt x="f66" y="f27"/>
                      <a:pt x="f67" y="f32"/>
                      <a:pt x="f66" y="f42"/>
                    </a:cubicBezTo>
                    <a:cubicBezTo>
                      <a:pt x="f66" y="f36"/>
                      <a:pt x="f66" y="f60"/>
                      <a:pt x="f68" y="f60"/>
                    </a:cubicBezTo>
                    <a:cubicBezTo>
                      <a:pt x="f69" y="f52"/>
                      <a:pt x="f61" y="f36"/>
                      <a:pt x="f61" y="f42"/>
                    </a:cubicBezTo>
                    <a:cubicBezTo>
                      <a:pt x="f61" y="f34"/>
                      <a:pt x="f61" y="f37"/>
                      <a:pt x="f61" y="f32"/>
                    </a:cubicBezTo>
                    <a:cubicBezTo>
                      <a:pt x="f69" y="f39"/>
                      <a:pt x="f69" y="f27"/>
                      <a:pt x="f69" y="f67"/>
                    </a:cubicBezTo>
                    <a:cubicBezTo>
                      <a:pt x="f21" y="f12"/>
                      <a:pt x="f69" y="f70"/>
                      <a:pt x="f68" y="f9"/>
                    </a:cubicBezTo>
                    <a:cubicBezTo>
                      <a:pt x="f69" y="f70"/>
                      <a:pt x="f21" y="f12"/>
                      <a:pt x="f69" y="f66"/>
                    </a:cubicBezTo>
                    <a:cubicBezTo>
                      <a:pt x="f69" y="f25"/>
                      <a:pt x="f69" y="f63"/>
                      <a:pt x="f61" y="f29"/>
                    </a:cubicBezTo>
                    <a:cubicBezTo>
                      <a:pt x="f61" y="f32"/>
                      <a:pt x="f61" y="f34"/>
                      <a:pt x="f21" y="f34"/>
                    </a:cubicBezTo>
                    <a:cubicBezTo>
                      <a:pt x="f12" y="f34"/>
                      <a:pt x="f12" y="f32"/>
                      <a:pt x="f18" y="f29"/>
                    </a:cubicBezTo>
                    <a:cubicBezTo>
                      <a:pt x="f12" y="f37"/>
                      <a:pt x="f18" y="f42"/>
                      <a:pt x="f10" y="f52"/>
                    </a:cubicBezTo>
                    <a:cubicBezTo>
                      <a:pt x="f6" y="f32"/>
                      <a:pt x="f6" y="f27"/>
                      <a:pt x="f6" y="f23"/>
                    </a:cubicBezTo>
                    <a:cubicBezTo>
                      <a:pt x="f6" y="f61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C64C4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1" name="Freeform 252">
                <a:extLst>
                  <a:ext uri="{FF2B5EF4-FFF2-40B4-BE49-F238E27FC236}">
                    <a16:creationId xmlns:a16="http://schemas.microsoft.com/office/drawing/2014/main" id="{DFEE305B-702F-22DB-6649-509FFABF285D}"/>
                  </a:ext>
                </a:extLst>
              </p:cNvPr>
              <p:cNvSpPr/>
              <p:nvPr/>
            </p:nvSpPr>
            <p:spPr>
              <a:xfrm>
                <a:off x="5119689" y="1036636"/>
                <a:ext cx="180978" cy="233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62"/>
                  <a:gd name="f8" fmla="val 14"/>
                  <a:gd name="f9" fmla="val 61"/>
                  <a:gd name="f10" fmla="val 10"/>
                  <a:gd name="f11" fmla="val 12"/>
                  <a:gd name="f12" fmla="val 58"/>
                  <a:gd name="f13" fmla="val 9"/>
                  <a:gd name="f14" fmla="val 7"/>
                  <a:gd name="f15" fmla="val 5"/>
                  <a:gd name="f16" fmla="val 57"/>
                  <a:gd name="f17" fmla="val 3"/>
                  <a:gd name="f18" fmla="val 56"/>
                  <a:gd name="f19" fmla="val 2"/>
                  <a:gd name="f20" fmla="val 55"/>
                  <a:gd name="f21" fmla="val 1"/>
                  <a:gd name="f22" fmla="val 53"/>
                  <a:gd name="f23" fmla="val 52"/>
                  <a:gd name="f24" fmla="val 4"/>
                  <a:gd name="f25" fmla="val 54"/>
                  <a:gd name="f26" fmla="val 8"/>
                  <a:gd name="f27" fmla="val 51"/>
                  <a:gd name="f28" fmla="val 49"/>
                  <a:gd name="f29" fmla="val 11"/>
                  <a:gd name="f30" fmla="val 50"/>
                  <a:gd name="f31" fmla="val 16"/>
                  <a:gd name="f32" fmla="val 19"/>
                  <a:gd name="f33" fmla="val 17"/>
                  <a:gd name="f34" fmla="val 15"/>
                  <a:gd name="f35" fmla="val 47"/>
                  <a:gd name="f36" fmla="val 46"/>
                  <a:gd name="f37" fmla="val 45"/>
                  <a:gd name="f38" fmla="val 43"/>
                  <a:gd name="f39" fmla="val 18"/>
                  <a:gd name="f40" fmla="val 13"/>
                  <a:gd name="f41" fmla="val 42"/>
                  <a:gd name="f42" fmla="val 41"/>
                  <a:gd name="f43" fmla="val 39"/>
                  <a:gd name="f44" fmla="val 38"/>
                  <a:gd name="f45" fmla="val 37"/>
                  <a:gd name="f46" fmla="val 32"/>
                  <a:gd name="f47" fmla="val 34"/>
                  <a:gd name="f48" fmla="val 31"/>
                  <a:gd name="f49" fmla="val 29"/>
                  <a:gd name="f50" fmla="val 23"/>
                  <a:gd name="f51" fmla="val 30"/>
                  <a:gd name="f52" fmla="val 22"/>
                  <a:gd name="f53" fmla="val 27"/>
                  <a:gd name="f54" fmla="val 26"/>
                  <a:gd name="f55" fmla="val 24"/>
                  <a:gd name="f56" fmla="val 25"/>
                  <a:gd name="f57" fmla="val 20"/>
                  <a:gd name="f58" fmla="val 21"/>
                  <a:gd name="f59" fmla="val 28"/>
                  <a:gd name="f60" fmla="val 33"/>
                  <a:gd name="f61" fmla="val 6"/>
                  <a:gd name="f62" fmla="val 35"/>
                  <a:gd name="f63" fmla="val 40"/>
                  <a:gd name="f64" fmla="val 36"/>
                  <a:gd name="f65" fmla="val 44"/>
                  <a:gd name="f66" fmla="val 59"/>
                  <a:gd name="f67" fmla="val 60"/>
                  <a:gd name="f68" fmla="+- 0 0 -90"/>
                  <a:gd name="f69" fmla="*/ f3 1 48"/>
                  <a:gd name="f70" fmla="*/ f4 1 62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48"/>
                  <a:gd name="f79" fmla="*/ f75 1 62"/>
                  <a:gd name="f80" fmla="*/ 9 f76 1"/>
                  <a:gd name="f81" fmla="*/ 58 f75 1"/>
                  <a:gd name="f82" fmla="*/ 1 f76 1"/>
                  <a:gd name="f83" fmla="*/ 53 f75 1"/>
                  <a:gd name="f84" fmla="*/ 12 f76 1"/>
                  <a:gd name="f85" fmla="*/ 55 f75 1"/>
                  <a:gd name="f86" fmla="*/ 50 f75 1"/>
                  <a:gd name="f87" fmla="*/ 16 f76 1"/>
                  <a:gd name="f88" fmla="*/ 48 f75 1"/>
                  <a:gd name="f89" fmla="*/ 18 f76 1"/>
                  <a:gd name="f90" fmla="*/ 45 f75 1"/>
                  <a:gd name="f91" fmla="*/ 15 f76 1"/>
                  <a:gd name="f92" fmla="*/ 43 f75 1"/>
                  <a:gd name="f93" fmla="*/ 14 f76 1"/>
                  <a:gd name="f94" fmla="*/ 37 f75 1"/>
                  <a:gd name="f95" fmla="*/ 23 f76 1"/>
                  <a:gd name="f96" fmla="*/ 30 f75 1"/>
                  <a:gd name="f97" fmla="*/ 19 f76 1"/>
                  <a:gd name="f98" fmla="*/ 22 f75 1"/>
                  <a:gd name="f99" fmla="*/ 22 f76 1"/>
                  <a:gd name="f100" fmla="*/ 29 f76 1"/>
                  <a:gd name="f101" fmla="*/ 21 f75 1"/>
                  <a:gd name="f102" fmla="*/ 21 f76 1"/>
                  <a:gd name="f103" fmla="*/ 18 f75 1"/>
                  <a:gd name="f104" fmla="*/ 14 f75 1"/>
                  <a:gd name="f105" fmla="*/ 16 f75 1"/>
                  <a:gd name="f106" fmla="*/ 30 f76 1"/>
                  <a:gd name="f107" fmla="*/ 13 f75 1"/>
                  <a:gd name="f108" fmla="*/ 10 f75 1"/>
                  <a:gd name="f109" fmla="*/ 31 f76 1"/>
                  <a:gd name="f110" fmla="*/ 9 f75 1"/>
                  <a:gd name="f111" fmla="*/ 24 f76 1"/>
                  <a:gd name="f112" fmla="*/ 1 f75 1"/>
                  <a:gd name="f113" fmla="*/ 35 f76 1"/>
                  <a:gd name="f114" fmla="*/ 46 f76 1"/>
                  <a:gd name="f115" fmla="*/ 8 f75 1"/>
                  <a:gd name="f116" fmla="*/ 40 f76 1"/>
                  <a:gd name="f117" fmla="*/ 36 f76 1"/>
                  <a:gd name="f118" fmla="*/ 25 f75 1"/>
                  <a:gd name="f119" fmla="*/ 26 f76 1"/>
                  <a:gd name="f120" fmla="*/ 34 f75 1"/>
                  <a:gd name="f121" fmla="*/ 38 f75 1"/>
                  <a:gd name="f122" fmla="*/ 41 f75 1"/>
                  <a:gd name="f123" fmla="*/ 42 f75 1"/>
                  <a:gd name="f124" fmla="*/ 32 f76 1"/>
                  <a:gd name="f125" fmla="*/ 20 f76 1"/>
                  <a:gd name="f126" fmla="*/ 47 f75 1"/>
                  <a:gd name="f127" fmla="*/ 27 f76 1"/>
                  <a:gd name="f128" fmla="*/ 52 f75 1"/>
                  <a:gd name="f129" fmla="*/ 25 f76 1"/>
                  <a:gd name="f130" fmla="*/ 59 f75 1"/>
                  <a:gd name="f131" fmla="*/ 61 f75 1"/>
                  <a:gd name="f132" fmla="+- f77 0 f1"/>
                  <a:gd name="f133" fmla="*/ f80 1 48"/>
                  <a:gd name="f134" fmla="*/ f81 1 62"/>
                  <a:gd name="f135" fmla="*/ f82 1 48"/>
                  <a:gd name="f136" fmla="*/ f83 1 62"/>
                  <a:gd name="f137" fmla="*/ f84 1 48"/>
                  <a:gd name="f138" fmla="*/ f85 1 62"/>
                  <a:gd name="f139" fmla="*/ f86 1 62"/>
                  <a:gd name="f140" fmla="*/ f87 1 48"/>
                  <a:gd name="f141" fmla="*/ f88 1 62"/>
                  <a:gd name="f142" fmla="*/ f89 1 48"/>
                  <a:gd name="f143" fmla="*/ f90 1 62"/>
                  <a:gd name="f144" fmla="*/ f91 1 48"/>
                  <a:gd name="f145" fmla="*/ f92 1 62"/>
                  <a:gd name="f146" fmla="*/ f93 1 48"/>
                  <a:gd name="f147" fmla="*/ f94 1 62"/>
                  <a:gd name="f148" fmla="*/ f95 1 48"/>
                  <a:gd name="f149" fmla="*/ f96 1 62"/>
                  <a:gd name="f150" fmla="*/ f97 1 48"/>
                  <a:gd name="f151" fmla="*/ f98 1 62"/>
                  <a:gd name="f152" fmla="*/ f99 1 48"/>
                  <a:gd name="f153" fmla="*/ f100 1 48"/>
                  <a:gd name="f154" fmla="*/ f101 1 62"/>
                  <a:gd name="f155" fmla="*/ f102 1 48"/>
                  <a:gd name="f156" fmla="*/ f103 1 62"/>
                  <a:gd name="f157" fmla="*/ f104 1 62"/>
                  <a:gd name="f158" fmla="*/ f105 1 62"/>
                  <a:gd name="f159" fmla="*/ f106 1 48"/>
                  <a:gd name="f160" fmla="*/ f107 1 62"/>
                  <a:gd name="f161" fmla="*/ f108 1 62"/>
                  <a:gd name="f162" fmla="*/ f109 1 48"/>
                  <a:gd name="f163" fmla="*/ f110 1 62"/>
                  <a:gd name="f164" fmla="*/ f111 1 48"/>
                  <a:gd name="f165" fmla="*/ f112 1 62"/>
                  <a:gd name="f166" fmla="*/ f113 1 48"/>
                  <a:gd name="f167" fmla="*/ f114 1 48"/>
                  <a:gd name="f168" fmla="*/ f115 1 62"/>
                  <a:gd name="f169" fmla="*/ f116 1 48"/>
                  <a:gd name="f170" fmla="*/ f117 1 48"/>
                  <a:gd name="f171" fmla="*/ f118 1 62"/>
                  <a:gd name="f172" fmla="*/ f119 1 48"/>
                  <a:gd name="f173" fmla="*/ f120 1 62"/>
                  <a:gd name="f174" fmla="*/ f121 1 62"/>
                  <a:gd name="f175" fmla="*/ f122 1 62"/>
                  <a:gd name="f176" fmla="*/ f123 1 62"/>
                  <a:gd name="f177" fmla="*/ f124 1 48"/>
                  <a:gd name="f178" fmla="*/ f125 1 48"/>
                  <a:gd name="f179" fmla="*/ f126 1 62"/>
                  <a:gd name="f180" fmla="*/ f127 1 48"/>
                  <a:gd name="f181" fmla="*/ f128 1 62"/>
                  <a:gd name="f182" fmla="*/ f129 1 48"/>
                  <a:gd name="f183" fmla="*/ f130 1 62"/>
                  <a:gd name="f184" fmla="*/ f131 1 62"/>
                  <a:gd name="f185" fmla="*/ 0 1 f78"/>
                  <a:gd name="f186" fmla="*/ f72 1 f78"/>
                  <a:gd name="f187" fmla="*/ 0 1 f79"/>
                  <a:gd name="f188" fmla="*/ f73 1 f79"/>
                  <a:gd name="f189" fmla="*/ f133 1 f78"/>
                  <a:gd name="f190" fmla="*/ f134 1 f79"/>
                  <a:gd name="f191" fmla="*/ f135 1 f78"/>
                  <a:gd name="f192" fmla="*/ f136 1 f79"/>
                  <a:gd name="f193" fmla="*/ f137 1 f78"/>
                  <a:gd name="f194" fmla="*/ f138 1 f79"/>
                  <a:gd name="f195" fmla="*/ f139 1 f79"/>
                  <a:gd name="f196" fmla="*/ f140 1 f78"/>
                  <a:gd name="f197" fmla="*/ f141 1 f79"/>
                  <a:gd name="f198" fmla="*/ f142 1 f78"/>
                  <a:gd name="f199" fmla="*/ f143 1 f79"/>
                  <a:gd name="f200" fmla="*/ f144 1 f78"/>
                  <a:gd name="f201" fmla="*/ f145 1 f79"/>
                  <a:gd name="f202" fmla="*/ f146 1 f78"/>
                  <a:gd name="f203" fmla="*/ f147 1 f79"/>
                  <a:gd name="f204" fmla="*/ f148 1 f78"/>
                  <a:gd name="f205" fmla="*/ f149 1 f79"/>
                  <a:gd name="f206" fmla="*/ f150 1 f78"/>
                  <a:gd name="f207" fmla="*/ f151 1 f79"/>
                  <a:gd name="f208" fmla="*/ f152 1 f78"/>
                  <a:gd name="f209" fmla="*/ f153 1 f78"/>
                  <a:gd name="f210" fmla="*/ f154 1 f79"/>
                  <a:gd name="f211" fmla="*/ f155 1 f78"/>
                  <a:gd name="f212" fmla="*/ f156 1 f79"/>
                  <a:gd name="f213" fmla="*/ f157 1 f79"/>
                  <a:gd name="f214" fmla="*/ f158 1 f79"/>
                  <a:gd name="f215" fmla="*/ f159 1 f78"/>
                  <a:gd name="f216" fmla="*/ f160 1 f79"/>
                  <a:gd name="f217" fmla="*/ f161 1 f79"/>
                  <a:gd name="f218" fmla="*/ f162 1 f78"/>
                  <a:gd name="f219" fmla="*/ f163 1 f79"/>
                  <a:gd name="f220" fmla="*/ f164 1 f78"/>
                  <a:gd name="f221" fmla="*/ f165 1 f79"/>
                  <a:gd name="f222" fmla="*/ f166 1 f78"/>
                  <a:gd name="f223" fmla="*/ f167 1 f78"/>
                  <a:gd name="f224" fmla="*/ f168 1 f79"/>
                  <a:gd name="f225" fmla="*/ f169 1 f78"/>
                  <a:gd name="f226" fmla="*/ f170 1 f78"/>
                  <a:gd name="f227" fmla="*/ f171 1 f79"/>
                  <a:gd name="f228" fmla="*/ f172 1 f78"/>
                  <a:gd name="f229" fmla="*/ f173 1 f79"/>
                  <a:gd name="f230" fmla="*/ f174 1 f79"/>
                  <a:gd name="f231" fmla="*/ f175 1 f79"/>
                  <a:gd name="f232" fmla="*/ f176 1 f79"/>
                  <a:gd name="f233" fmla="*/ f177 1 f78"/>
                  <a:gd name="f234" fmla="*/ f178 1 f78"/>
                  <a:gd name="f235" fmla="*/ f179 1 f79"/>
                  <a:gd name="f236" fmla="*/ f180 1 f78"/>
                  <a:gd name="f237" fmla="*/ f181 1 f79"/>
                  <a:gd name="f238" fmla="*/ f182 1 f78"/>
                  <a:gd name="f239" fmla="*/ f183 1 f79"/>
                  <a:gd name="f240" fmla="*/ f184 1 f79"/>
                  <a:gd name="f241" fmla="*/ f185 f69 1"/>
                  <a:gd name="f242" fmla="*/ f186 f69 1"/>
                  <a:gd name="f243" fmla="*/ f188 f70 1"/>
                  <a:gd name="f244" fmla="*/ f187 f70 1"/>
                  <a:gd name="f245" fmla="*/ f189 f69 1"/>
                  <a:gd name="f246" fmla="*/ f190 f70 1"/>
                  <a:gd name="f247" fmla="*/ f191 f69 1"/>
                  <a:gd name="f248" fmla="*/ f192 f70 1"/>
                  <a:gd name="f249" fmla="*/ f193 f69 1"/>
                  <a:gd name="f250" fmla="*/ f194 f70 1"/>
                  <a:gd name="f251" fmla="*/ f195 f70 1"/>
                  <a:gd name="f252" fmla="*/ f196 f69 1"/>
                  <a:gd name="f253" fmla="*/ f197 f70 1"/>
                  <a:gd name="f254" fmla="*/ f198 f69 1"/>
                  <a:gd name="f255" fmla="*/ f199 f70 1"/>
                  <a:gd name="f256" fmla="*/ f200 f69 1"/>
                  <a:gd name="f257" fmla="*/ f201 f70 1"/>
                  <a:gd name="f258" fmla="*/ f202 f69 1"/>
                  <a:gd name="f259" fmla="*/ f203 f70 1"/>
                  <a:gd name="f260" fmla="*/ f204 f69 1"/>
                  <a:gd name="f261" fmla="*/ f205 f70 1"/>
                  <a:gd name="f262" fmla="*/ f206 f69 1"/>
                  <a:gd name="f263" fmla="*/ f207 f70 1"/>
                  <a:gd name="f264" fmla="*/ f208 f69 1"/>
                  <a:gd name="f265" fmla="*/ f209 f69 1"/>
                  <a:gd name="f266" fmla="*/ f210 f70 1"/>
                  <a:gd name="f267" fmla="*/ f211 f69 1"/>
                  <a:gd name="f268" fmla="*/ f212 f70 1"/>
                  <a:gd name="f269" fmla="*/ f213 f70 1"/>
                  <a:gd name="f270" fmla="*/ f214 f70 1"/>
                  <a:gd name="f271" fmla="*/ f215 f69 1"/>
                  <a:gd name="f272" fmla="*/ f216 f70 1"/>
                  <a:gd name="f273" fmla="*/ f217 f70 1"/>
                  <a:gd name="f274" fmla="*/ f218 f69 1"/>
                  <a:gd name="f275" fmla="*/ f219 f70 1"/>
                  <a:gd name="f276" fmla="*/ f220 f69 1"/>
                  <a:gd name="f277" fmla="*/ f221 f70 1"/>
                  <a:gd name="f278" fmla="*/ f222 f69 1"/>
                  <a:gd name="f279" fmla="*/ f223 f69 1"/>
                  <a:gd name="f280" fmla="*/ f224 f70 1"/>
                  <a:gd name="f281" fmla="*/ f225 f69 1"/>
                  <a:gd name="f282" fmla="*/ f226 f69 1"/>
                  <a:gd name="f283" fmla="*/ f227 f70 1"/>
                  <a:gd name="f284" fmla="*/ f228 f69 1"/>
                  <a:gd name="f285" fmla="*/ f229 f70 1"/>
                  <a:gd name="f286" fmla="*/ f230 f70 1"/>
                  <a:gd name="f287" fmla="*/ f231 f70 1"/>
                  <a:gd name="f288" fmla="*/ f232 f70 1"/>
                  <a:gd name="f289" fmla="*/ f233 f69 1"/>
                  <a:gd name="f290" fmla="*/ f234 f69 1"/>
                  <a:gd name="f291" fmla="*/ f235 f70 1"/>
                  <a:gd name="f292" fmla="*/ f236 f69 1"/>
                  <a:gd name="f293" fmla="*/ f237 f70 1"/>
                  <a:gd name="f294" fmla="*/ f238 f69 1"/>
                  <a:gd name="f295" fmla="*/ f239 f70 1"/>
                  <a:gd name="f296" fmla="*/ f24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2">
                    <a:pos x="f245" y="f246"/>
                  </a:cxn>
                  <a:cxn ang="f132">
                    <a:pos x="f247" y="f248"/>
                  </a:cxn>
                  <a:cxn ang="f132">
                    <a:pos x="f249" y="f250"/>
                  </a:cxn>
                  <a:cxn ang="f132">
                    <a:pos x="f249" y="f251"/>
                  </a:cxn>
                  <a:cxn ang="f132">
                    <a:pos x="f252" y="f253"/>
                  </a:cxn>
                  <a:cxn ang="f132">
                    <a:pos x="f254" y="f255"/>
                  </a:cxn>
                  <a:cxn ang="f132">
                    <a:pos x="f256" y="f257"/>
                  </a:cxn>
                  <a:cxn ang="f132">
                    <a:pos x="f258" y="f259"/>
                  </a:cxn>
                  <a:cxn ang="f132">
                    <a:pos x="f260" y="f261"/>
                  </a:cxn>
                  <a:cxn ang="f132">
                    <a:pos x="f262" y="f263"/>
                  </a:cxn>
                  <a:cxn ang="f132">
                    <a:pos x="f264" y="f263"/>
                  </a:cxn>
                  <a:cxn ang="f132">
                    <a:pos x="f265" y="f266"/>
                  </a:cxn>
                  <a:cxn ang="f132">
                    <a:pos x="f267" y="f268"/>
                  </a:cxn>
                  <a:cxn ang="f132">
                    <a:pos x="f264" y="f269"/>
                  </a:cxn>
                  <a:cxn ang="f132">
                    <a:pos x="f265" y="f270"/>
                  </a:cxn>
                  <a:cxn ang="f132">
                    <a:pos x="f271" y="f272"/>
                  </a:cxn>
                  <a:cxn ang="f132">
                    <a:pos x="f260" y="f273"/>
                  </a:cxn>
                  <a:cxn ang="f132">
                    <a:pos x="f274" y="f275"/>
                  </a:cxn>
                  <a:cxn ang="f132">
                    <a:pos x="f276" y="f277"/>
                  </a:cxn>
                  <a:cxn ang="f132">
                    <a:pos x="f278" y="f277"/>
                  </a:cxn>
                  <a:cxn ang="f132">
                    <a:pos x="f279" y="f280"/>
                  </a:cxn>
                  <a:cxn ang="f132">
                    <a:pos x="f281" y="f270"/>
                  </a:cxn>
                  <a:cxn ang="f132">
                    <a:pos x="f282" y="f263"/>
                  </a:cxn>
                  <a:cxn ang="f132">
                    <a:pos x="f274" y="f283"/>
                  </a:cxn>
                  <a:cxn ang="f132">
                    <a:pos x="f284" y="f285"/>
                  </a:cxn>
                  <a:cxn ang="f132">
                    <a:pos x="f271" y="f286"/>
                  </a:cxn>
                  <a:cxn ang="f132">
                    <a:pos x="f265" y="f287"/>
                  </a:cxn>
                  <a:cxn ang="f132">
                    <a:pos x="f284" y="f288"/>
                  </a:cxn>
                  <a:cxn ang="f132">
                    <a:pos x="f289" y="f253"/>
                  </a:cxn>
                  <a:cxn ang="f132">
                    <a:pos x="f290" y="f291"/>
                  </a:cxn>
                  <a:cxn ang="f132">
                    <a:pos x="f292" y="f293"/>
                  </a:cxn>
                  <a:cxn ang="f132">
                    <a:pos x="f294" y="f250"/>
                  </a:cxn>
                  <a:cxn ang="f132">
                    <a:pos x="f264" y="f295"/>
                  </a:cxn>
                  <a:cxn ang="f132">
                    <a:pos x="f262" y="f296"/>
                  </a:cxn>
                </a:cxnLst>
                <a:rect l="f241" t="f244" r="f242" b="f243"/>
                <a:pathLst>
                  <a:path w="48" h="62">
                    <a:moveTo>
                      <a:pt x="f8" y="f9"/>
                    </a:moveTo>
                    <a:cubicBezTo>
                      <a:pt x="f10" y="f7"/>
                      <a:pt x="f11" y="f12"/>
                      <a:pt x="f13" y="f12"/>
                    </a:cubicBezTo>
                    <a:cubicBezTo>
                      <a:pt x="f14" y="f12"/>
                      <a:pt x="f15" y="f16"/>
                      <a:pt x="f17" y="f18"/>
                    </a:cubicBezTo>
                    <a:cubicBezTo>
                      <a:pt x="f19" y="f20"/>
                      <a:pt x="f5" y="f20"/>
                      <a:pt x="f21" y="f22"/>
                    </a:cubicBezTo>
                    <a:cubicBezTo>
                      <a:pt x="f19" y="f23"/>
                      <a:pt x="f17" y="f23"/>
                      <a:pt x="f24" y="f23"/>
                    </a:cubicBezTo>
                    <a:cubicBezTo>
                      <a:pt x="f14" y="f22"/>
                      <a:pt x="f13" y="f20"/>
                      <a:pt x="f11" y="f20"/>
                    </a:cubicBezTo>
                    <a:cubicBezTo>
                      <a:pt x="f10" y="f25"/>
                      <a:pt x="f26" y="f22"/>
                      <a:pt x="f26" y="f27"/>
                    </a:cubicBezTo>
                    <a:cubicBezTo>
                      <a:pt x="f13" y="f28"/>
                      <a:pt x="f29" y="f30"/>
                      <a:pt x="f11" y="f30"/>
                    </a:cubicBezTo>
                    <a:cubicBezTo>
                      <a:pt x="f8" y="f27"/>
                      <a:pt x="f31" y="f23"/>
                      <a:pt x="f32" y="f27"/>
                    </a:cubicBezTo>
                    <a:cubicBezTo>
                      <a:pt x="f32" y="f28"/>
                      <a:pt x="f33" y="f28"/>
                      <a:pt x="f31" y="f6"/>
                    </a:cubicBezTo>
                    <a:cubicBezTo>
                      <a:pt x="f34" y="f35"/>
                      <a:pt x="f8" y="f36"/>
                      <a:pt x="f34" y="f37"/>
                    </a:cubicBezTo>
                    <a:cubicBezTo>
                      <a:pt x="f31" y="f38"/>
                      <a:pt x="f33" y="f37"/>
                      <a:pt x="f39" y="f37"/>
                    </a:cubicBezTo>
                    <a:cubicBezTo>
                      <a:pt x="f32" y="f37"/>
                      <a:pt x="f39" y="f37"/>
                      <a:pt x="f39" y="f37"/>
                    </a:cubicBezTo>
                    <a:cubicBezTo>
                      <a:pt x="f33" y="f37"/>
                      <a:pt x="f31" y="f38"/>
                      <a:pt x="f34" y="f38"/>
                    </a:cubicBezTo>
                    <a:cubicBezTo>
                      <a:pt x="f40" y="f41"/>
                      <a:pt x="f11" y="f42"/>
                      <a:pt x="f40" y="f43"/>
                    </a:cubicBezTo>
                    <a:cubicBezTo>
                      <a:pt x="f8" y="f43"/>
                      <a:pt x="f34" y="f44"/>
                      <a:pt x="f8" y="f45"/>
                    </a:cubicBezTo>
                    <a:cubicBezTo>
                      <a:pt x="f29" y="f46"/>
                      <a:pt x="f34" y="f47"/>
                      <a:pt x="f33" y="f47"/>
                    </a:cubicBezTo>
                    <a:cubicBezTo>
                      <a:pt x="f39" y="f48"/>
                      <a:pt x="f32" y="f49"/>
                      <a:pt x="f50" y="f51"/>
                    </a:cubicBezTo>
                    <a:cubicBezTo>
                      <a:pt x="f52" y="f53"/>
                      <a:pt x="f32" y="f53"/>
                      <a:pt x="f33" y="f54"/>
                    </a:cubicBezTo>
                    <a:cubicBezTo>
                      <a:pt x="f8" y="f52"/>
                      <a:pt x="f33" y="f52"/>
                      <a:pt x="f32" y="f52"/>
                    </a:cubicBezTo>
                    <a:cubicBezTo>
                      <a:pt x="f52" y="f52"/>
                      <a:pt x="f50" y="f55"/>
                      <a:pt x="f56" y="f56"/>
                    </a:cubicBezTo>
                    <a:cubicBezTo>
                      <a:pt x="f55" y="f55"/>
                      <a:pt x="f52" y="f50"/>
                      <a:pt x="f52" y="f52"/>
                    </a:cubicBezTo>
                    <a:cubicBezTo>
                      <a:pt x="f50" y="f57"/>
                      <a:pt x="f56" y="f58"/>
                      <a:pt x="f54" y="f58"/>
                    </a:cubicBezTo>
                    <a:cubicBezTo>
                      <a:pt x="f53" y="f52"/>
                      <a:pt x="f59" y="f52"/>
                      <a:pt x="f49" y="f58"/>
                    </a:cubicBezTo>
                    <a:cubicBezTo>
                      <a:pt x="f54" y="f57"/>
                      <a:pt x="f55" y="f32"/>
                      <a:pt x="f58" y="f39"/>
                    </a:cubicBezTo>
                    <a:cubicBezTo>
                      <a:pt x="f58" y="f39"/>
                      <a:pt x="f52" y="f32"/>
                      <a:pt x="f58" y="f39"/>
                    </a:cubicBezTo>
                    <a:cubicBezTo>
                      <a:pt x="f57" y="f39"/>
                      <a:pt x="f33" y="f39"/>
                      <a:pt x="f39" y="f34"/>
                    </a:cubicBezTo>
                    <a:cubicBezTo>
                      <a:pt x="f39" y="f40"/>
                      <a:pt x="f57" y="f8"/>
                      <a:pt x="f52" y="f8"/>
                    </a:cubicBezTo>
                    <a:cubicBezTo>
                      <a:pt x="f54" y="f34"/>
                      <a:pt x="f51" y="f33"/>
                      <a:pt x="f47" y="f32"/>
                    </a:cubicBezTo>
                    <a:cubicBezTo>
                      <a:pt x="f46" y="f39"/>
                      <a:pt x="f51" y="f33"/>
                      <a:pt x="f49" y="f31"/>
                    </a:cubicBezTo>
                    <a:cubicBezTo>
                      <a:pt x="f59" y="f31"/>
                      <a:pt x="f53" y="f34"/>
                      <a:pt x="f53" y="f8"/>
                    </a:cubicBezTo>
                    <a:cubicBezTo>
                      <a:pt x="f53" y="f40"/>
                      <a:pt x="f49" y="f40"/>
                      <a:pt x="f51" y="f40"/>
                    </a:cubicBezTo>
                    <a:cubicBezTo>
                      <a:pt x="f48" y="f40"/>
                      <a:pt x="f60" y="f8"/>
                      <a:pt x="f47" y="f34"/>
                    </a:cubicBezTo>
                    <a:cubicBezTo>
                      <a:pt x="f48" y="f11"/>
                      <a:pt x="f54" y="f11"/>
                      <a:pt x="f50" y="f10"/>
                    </a:cubicBezTo>
                    <a:cubicBezTo>
                      <a:pt x="f52" y="f13"/>
                      <a:pt x="f57" y="f26"/>
                      <a:pt x="f52" y="f14"/>
                    </a:cubicBezTo>
                    <a:cubicBezTo>
                      <a:pt x="f54" y="f61"/>
                      <a:pt x="f59" y="f13"/>
                      <a:pt x="f48" y="f13"/>
                    </a:cubicBezTo>
                    <a:cubicBezTo>
                      <a:pt x="f46" y="f15"/>
                      <a:pt x="f51" y="f24"/>
                      <a:pt x="f54" y="f24"/>
                    </a:cubicBezTo>
                    <a:cubicBezTo>
                      <a:pt x="f56" y="f24"/>
                      <a:pt x="f50" y="f17"/>
                      <a:pt x="f55" y="f21"/>
                    </a:cubicBezTo>
                    <a:cubicBezTo>
                      <a:pt x="f55" y="f5"/>
                      <a:pt x="f54" y="f5"/>
                      <a:pt x="f53" y="f5"/>
                    </a:cubicBezTo>
                    <a:cubicBezTo>
                      <a:pt x="f51" y="f21"/>
                      <a:pt x="f46" y="f17"/>
                      <a:pt x="f62" y="f21"/>
                    </a:cubicBezTo>
                    <a:cubicBezTo>
                      <a:pt x="f45" y="f17"/>
                      <a:pt x="f43" y="f17"/>
                      <a:pt x="f42" y="f24"/>
                    </a:cubicBezTo>
                    <a:cubicBezTo>
                      <a:pt x="f41" y="f15"/>
                      <a:pt x="f36" y="f14"/>
                      <a:pt x="f36" y="f26"/>
                    </a:cubicBezTo>
                    <a:cubicBezTo>
                      <a:pt x="f6" y="f10"/>
                      <a:pt x="f36" y="f29"/>
                      <a:pt x="f37" y="f29"/>
                    </a:cubicBezTo>
                    <a:cubicBezTo>
                      <a:pt x="f41" y="f11"/>
                      <a:pt x="f41" y="f34"/>
                      <a:pt x="f63" y="f31"/>
                    </a:cubicBezTo>
                    <a:cubicBezTo>
                      <a:pt x="f45" y="f39"/>
                      <a:pt x="f43" y="f58"/>
                      <a:pt x="f63" y="f50"/>
                    </a:cubicBezTo>
                    <a:cubicBezTo>
                      <a:pt x="f43" y="f50"/>
                      <a:pt x="f45" y="f58"/>
                      <a:pt x="f64" y="f52"/>
                    </a:cubicBezTo>
                    <a:cubicBezTo>
                      <a:pt x="f64" y="f55"/>
                      <a:pt x="f44" y="f55"/>
                      <a:pt x="f43" y="f54"/>
                    </a:cubicBezTo>
                    <a:cubicBezTo>
                      <a:pt x="f64" y="f53"/>
                      <a:pt x="f60" y="f54"/>
                      <a:pt x="f48" y="f56"/>
                    </a:cubicBezTo>
                    <a:cubicBezTo>
                      <a:pt x="f47" y="f59"/>
                      <a:pt x="f44" y="f59"/>
                      <a:pt x="f42" y="f60"/>
                    </a:cubicBezTo>
                    <a:cubicBezTo>
                      <a:pt x="f62" y="f48"/>
                      <a:pt x="f46" y="f45"/>
                      <a:pt x="f54" y="f47"/>
                    </a:cubicBezTo>
                    <a:cubicBezTo>
                      <a:pt x="f51" y="f44"/>
                      <a:pt x="f62" y="f64"/>
                      <a:pt x="f63" y="f43"/>
                    </a:cubicBezTo>
                    <a:cubicBezTo>
                      <a:pt x="f64" y="f43"/>
                      <a:pt x="f60" y="f43"/>
                      <a:pt x="f51" y="f44"/>
                    </a:cubicBezTo>
                    <a:cubicBezTo>
                      <a:pt x="f49" y="f45"/>
                      <a:pt x="f53" y="f44"/>
                      <a:pt x="f53" y="f43"/>
                    </a:cubicBezTo>
                    <a:cubicBezTo>
                      <a:pt x="f54" y="f42"/>
                      <a:pt x="f59" y="f42"/>
                      <a:pt x="f49" y="f42"/>
                    </a:cubicBezTo>
                    <a:cubicBezTo>
                      <a:pt x="f46" y="f41"/>
                      <a:pt x="f62" y="f41"/>
                      <a:pt x="f43" y="f38"/>
                    </a:cubicBezTo>
                    <a:cubicBezTo>
                      <a:pt x="f47" y="f65"/>
                      <a:pt x="f51" y="f65"/>
                      <a:pt x="f54" y="f41"/>
                    </a:cubicBezTo>
                    <a:cubicBezTo>
                      <a:pt x="f49" y="f36"/>
                      <a:pt x="f47" y="f65"/>
                      <a:pt x="f44" y="f35"/>
                    </a:cubicBezTo>
                    <a:cubicBezTo>
                      <a:pt x="f62" y="f35"/>
                      <a:pt x="f60" y="f35"/>
                      <a:pt x="f46" y="f6"/>
                    </a:cubicBezTo>
                    <a:cubicBezTo>
                      <a:pt x="f48" y="f30"/>
                      <a:pt x="f47" y="f28"/>
                      <a:pt x="f47" y="f27"/>
                    </a:cubicBezTo>
                    <a:cubicBezTo>
                      <a:pt x="f49" y="f27"/>
                      <a:pt x="f54" y="f6"/>
                      <a:pt x="f57" y="f35"/>
                    </a:cubicBezTo>
                    <a:cubicBezTo>
                      <a:pt x="f55" y="f27"/>
                      <a:pt x="f49" y="f30"/>
                      <a:pt x="f60" y="f23"/>
                    </a:cubicBezTo>
                    <a:cubicBezTo>
                      <a:pt x="f48" y="f22"/>
                      <a:pt x="f49" y="f27"/>
                      <a:pt x="f53" y="f23"/>
                    </a:cubicBezTo>
                    <a:cubicBezTo>
                      <a:pt x="f59" y="f25"/>
                      <a:pt x="f49" y="f25"/>
                      <a:pt x="f46" y="f20"/>
                    </a:cubicBezTo>
                    <a:cubicBezTo>
                      <a:pt x="f49" y="f20"/>
                      <a:pt x="f53" y="f20"/>
                      <a:pt x="f56" y="f20"/>
                    </a:cubicBezTo>
                    <a:cubicBezTo>
                      <a:pt x="f54" y="f18"/>
                      <a:pt x="f54" y="f16"/>
                      <a:pt x="f53" y="f66"/>
                    </a:cubicBezTo>
                    <a:cubicBezTo>
                      <a:pt x="f54" y="f66"/>
                      <a:pt x="f55" y="f12"/>
                      <a:pt x="f52" y="f66"/>
                    </a:cubicBezTo>
                    <a:cubicBezTo>
                      <a:pt x="f55" y="f67"/>
                      <a:pt x="f54" y="f67"/>
                      <a:pt x="f59" y="f9"/>
                    </a:cubicBezTo>
                    <a:cubicBezTo>
                      <a:pt x="f55" y="f9"/>
                      <a:pt x="f58" y="f7"/>
                      <a:pt x="f32" y="f9"/>
                    </a:cubicBezTo>
                    <a:cubicBezTo>
                      <a:pt x="f33" y="f67"/>
                      <a:pt x="f34" y="f67"/>
                      <a:pt x="f8" y="f9"/>
                    </a:cubicBezTo>
                    <a:close/>
                  </a:path>
                </a:pathLst>
              </a:custGeom>
              <a:solidFill>
                <a:srgbClr val="6E28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2" name="Freeform 253">
                <a:extLst>
                  <a:ext uri="{FF2B5EF4-FFF2-40B4-BE49-F238E27FC236}">
                    <a16:creationId xmlns:a16="http://schemas.microsoft.com/office/drawing/2014/main" id="{6C1E234E-50F2-C253-49F6-6318C3C5E95C}"/>
                  </a:ext>
                </a:extLst>
              </p:cNvPr>
              <p:cNvSpPr/>
              <p:nvPr/>
            </p:nvSpPr>
            <p:spPr>
              <a:xfrm>
                <a:off x="5067303" y="1570033"/>
                <a:ext cx="157167" cy="2301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61"/>
                  <a:gd name="f8" fmla="val 24"/>
                  <a:gd name="f9" fmla="val 15"/>
                  <a:gd name="f10" fmla="val 28"/>
                  <a:gd name="f11" fmla="val 16"/>
                  <a:gd name="f12" fmla="val 27"/>
                  <a:gd name="f13" fmla="val 11"/>
                  <a:gd name="f14" fmla="val 29"/>
                  <a:gd name="f15" fmla="val 10"/>
                  <a:gd name="f16" fmla="val 31"/>
                  <a:gd name="f17" fmla="val 12"/>
                  <a:gd name="f18" fmla="val 30"/>
                  <a:gd name="f19" fmla="val 17"/>
                  <a:gd name="f20" fmla="val 18"/>
                  <a:gd name="f21" fmla="val 19"/>
                  <a:gd name="f22" fmla="val 32"/>
                  <a:gd name="f23" fmla="val 20"/>
                  <a:gd name="f24" fmla="val 33"/>
                  <a:gd name="f25" fmla="val 34"/>
                  <a:gd name="f26" fmla="val 13"/>
                  <a:gd name="f27" fmla="val 38"/>
                  <a:gd name="f28" fmla="val 9"/>
                  <a:gd name="f29" fmla="val 39"/>
                  <a:gd name="f30" fmla="val 5"/>
                  <a:gd name="f31" fmla="val 3"/>
                  <a:gd name="f32" fmla="val 2"/>
                  <a:gd name="f33" fmla="val 41"/>
                  <a:gd name="f34" fmla="val 14"/>
                  <a:gd name="f35" fmla="val 40"/>
                  <a:gd name="f36" fmla="val 22"/>
                  <a:gd name="f37" fmla="val 36"/>
                  <a:gd name="f38" fmla="val 35"/>
                  <a:gd name="f39" fmla="val 48"/>
                  <a:gd name="f40" fmla="val 56"/>
                  <a:gd name="f41" fmla="val 54"/>
                  <a:gd name="f42" fmla="val 23"/>
                  <a:gd name="f43" fmla="val 45"/>
                  <a:gd name="f44" fmla="val 44"/>
                  <a:gd name="f45" fmla="val 21"/>
                  <a:gd name="f46" fmla="val 51"/>
                  <a:gd name="f47" fmla="val 52"/>
                  <a:gd name="f48" fmla="val 43"/>
                  <a:gd name="f49" fmla="val 37"/>
                  <a:gd name="f50" fmla="val 7"/>
                  <a:gd name="f51" fmla="val 6"/>
                  <a:gd name="f52" fmla="val 4"/>
                  <a:gd name="f53" fmla="val 26"/>
                  <a:gd name="f54" fmla="val 25"/>
                  <a:gd name="f55" fmla="+- 0 0 -90"/>
                  <a:gd name="f56" fmla="*/ f3 1 42"/>
                  <a:gd name="f57" fmla="*/ f4 1 61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42"/>
                  <a:gd name="f66" fmla="*/ f62 1 61"/>
                  <a:gd name="f67" fmla="*/ 24 f63 1"/>
                  <a:gd name="f68" fmla="*/ 15 f62 1"/>
                  <a:gd name="f69" fmla="*/ 29 f63 1"/>
                  <a:gd name="f70" fmla="*/ 10 f62 1"/>
                  <a:gd name="f71" fmla="*/ 30 f63 1"/>
                  <a:gd name="f72" fmla="*/ 17 f62 1"/>
                  <a:gd name="f73" fmla="*/ 31 f63 1"/>
                  <a:gd name="f74" fmla="*/ 19 f62 1"/>
                  <a:gd name="f75" fmla="*/ 33 f63 1"/>
                  <a:gd name="f76" fmla="*/ 18 f62 1"/>
                  <a:gd name="f77" fmla="*/ 39 f63 1"/>
                  <a:gd name="f78" fmla="*/ 5 f62 1"/>
                  <a:gd name="f79" fmla="*/ 42 f63 1"/>
                  <a:gd name="f80" fmla="*/ 0 f62 1"/>
                  <a:gd name="f81" fmla="*/ 14 f62 1"/>
                  <a:gd name="f82" fmla="*/ 38 f63 1"/>
                  <a:gd name="f83" fmla="*/ 24 f62 1"/>
                  <a:gd name="f84" fmla="*/ 41 f62 1"/>
                  <a:gd name="f85" fmla="*/ 18 f63 1"/>
                  <a:gd name="f86" fmla="*/ 61 f62 1"/>
                  <a:gd name="f87" fmla="*/ 28 f63 1"/>
                  <a:gd name="f88" fmla="*/ 38 f62 1"/>
                  <a:gd name="f89" fmla="*/ 16 f63 1"/>
                  <a:gd name="f90" fmla="*/ 56 f62 1"/>
                  <a:gd name="f91" fmla="*/ 21 f63 1"/>
                  <a:gd name="f92" fmla="*/ 44 f62 1"/>
                  <a:gd name="f93" fmla="*/ 23 f63 1"/>
                  <a:gd name="f94" fmla="*/ 40 f62 1"/>
                  <a:gd name="f95" fmla="*/ 39 f62 1"/>
                  <a:gd name="f96" fmla="*/ 14 f63 1"/>
                  <a:gd name="f97" fmla="*/ 9 f63 1"/>
                  <a:gd name="f98" fmla="*/ 7 f63 1"/>
                  <a:gd name="f99" fmla="*/ 2 f63 1"/>
                  <a:gd name="f100" fmla="*/ 29 f62 1"/>
                  <a:gd name="f101" fmla="*/ 6 f63 1"/>
                  <a:gd name="f102" fmla="*/ 10 f63 1"/>
                  <a:gd name="f103" fmla="*/ 12 f63 1"/>
                  <a:gd name="f104" fmla="*/ 9 f62 1"/>
                  <a:gd name="f105" fmla="*/ 7 f62 1"/>
                  <a:gd name="f106" fmla="*/ 13 f63 1"/>
                  <a:gd name="f107" fmla="*/ 25 f62 1"/>
                  <a:gd name="f108" fmla="*/ 31 f62 1"/>
                  <a:gd name="f109" fmla="*/ 22 f62 1"/>
                  <a:gd name="f110" fmla="*/ 19 f63 1"/>
                  <a:gd name="f111" fmla="+- f64 0 f1"/>
                  <a:gd name="f112" fmla="*/ f67 1 42"/>
                  <a:gd name="f113" fmla="*/ f68 1 61"/>
                  <a:gd name="f114" fmla="*/ f69 1 42"/>
                  <a:gd name="f115" fmla="*/ f70 1 61"/>
                  <a:gd name="f116" fmla="*/ f71 1 42"/>
                  <a:gd name="f117" fmla="*/ f72 1 61"/>
                  <a:gd name="f118" fmla="*/ f73 1 42"/>
                  <a:gd name="f119" fmla="*/ f74 1 61"/>
                  <a:gd name="f120" fmla="*/ f75 1 42"/>
                  <a:gd name="f121" fmla="*/ f76 1 61"/>
                  <a:gd name="f122" fmla="*/ f77 1 42"/>
                  <a:gd name="f123" fmla="*/ f78 1 61"/>
                  <a:gd name="f124" fmla="*/ f79 1 42"/>
                  <a:gd name="f125" fmla="*/ f80 1 61"/>
                  <a:gd name="f126" fmla="*/ f81 1 61"/>
                  <a:gd name="f127" fmla="*/ f82 1 42"/>
                  <a:gd name="f128" fmla="*/ f83 1 61"/>
                  <a:gd name="f129" fmla="*/ f84 1 61"/>
                  <a:gd name="f130" fmla="*/ f85 1 42"/>
                  <a:gd name="f131" fmla="*/ f86 1 61"/>
                  <a:gd name="f132" fmla="*/ f87 1 42"/>
                  <a:gd name="f133" fmla="*/ f88 1 61"/>
                  <a:gd name="f134" fmla="*/ f89 1 42"/>
                  <a:gd name="f135" fmla="*/ f90 1 61"/>
                  <a:gd name="f136" fmla="*/ f91 1 42"/>
                  <a:gd name="f137" fmla="*/ f92 1 61"/>
                  <a:gd name="f138" fmla="*/ f93 1 42"/>
                  <a:gd name="f139" fmla="*/ f94 1 61"/>
                  <a:gd name="f140" fmla="*/ f95 1 61"/>
                  <a:gd name="f141" fmla="*/ f96 1 42"/>
                  <a:gd name="f142" fmla="*/ f97 1 42"/>
                  <a:gd name="f143" fmla="*/ f98 1 42"/>
                  <a:gd name="f144" fmla="*/ f99 1 42"/>
                  <a:gd name="f145" fmla="*/ f100 1 61"/>
                  <a:gd name="f146" fmla="*/ f101 1 42"/>
                  <a:gd name="f147" fmla="*/ f102 1 42"/>
                  <a:gd name="f148" fmla="*/ f103 1 42"/>
                  <a:gd name="f149" fmla="*/ f104 1 61"/>
                  <a:gd name="f150" fmla="*/ f105 1 61"/>
                  <a:gd name="f151" fmla="*/ f106 1 42"/>
                  <a:gd name="f152" fmla="*/ f107 1 61"/>
                  <a:gd name="f153" fmla="*/ f108 1 61"/>
                  <a:gd name="f154" fmla="*/ f109 1 61"/>
                  <a:gd name="f155" fmla="*/ f110 1 42"/>
                  <a:gd name="f156" fmla="*/ 0 1 f65"/>
                  <a:gd name="f157" fmla="*/ f59 1 f65"/>
                  <a:gd name="f158" fmla="*/ 0 1 f66"/>
                  <a:gd name="f159" fmla="*/ f60 1 f66"/>
                  <a:gd name="f160" fmla="*/ f112 1 f65"/>
                  <a:gd name="f161" fmla="*/ f113 1 f66"/>
                  <a:gd name="f162" fmla="*/ f114 1 f65"/>
                  <a:gd name="f163" fmla="*/ f115 1 f66"/>
                  <a:gd name="f164" fmla="*/ f116 1 f65"/>
                  <a:gd name="f165" fmla="*/ f117 1 f66"/>
                  <a:gd name="f166" fmla="*/ f118 1 f65"/>
                  <a:gd name="f167" fmla="*/ f119 1 f66"/>
                  <a:gd name="f168" fmla="*/ f120 1 f65"/>
                  <a:gd name="f169" fmla="*/ f121 1 f66"/>
                  <a:gd name="f170" fmla="*/ f122 1 f65"/>
                  <a:gd name="f171" fmla="*/ f123 1 f66"/>
                  <a:gd name="f172" fmla="*/ f124 1 f65"/>
                  <a:gd name="f173" fmla="*/ f125 1 f66"/>
                  <a:gd name="f174" fmla="*/ f126 1 f66"/>
                  <a:gd name="f175" fmla="*/ f127 1 f65"/>
                  <a:gd name="f176" fmla="*/ f128 1 f66"/>
                  <a:gd name="f177" fmla="*/ f129 1 f66"/>
                  <a:gd name="f178" fmla="*/ f130 1 f65"/>
                  <a:gd name="f179" fmla="*/ f131 1 f66"/>
                  <a:gd name="f180" fmla="*/ f132 1 f65"/>
                  <a:gd name="f181" fmla="*/ f133 1 f66"/>
                  <a:gd name="f182" fmla="*/ f134 1 f65"/>
                  <a:gd name="f183" fmla="*/ f135 1 f66"/>
                  <a:gd name="f184" fmla="*/ f136 1 f65"/>
                  <a:gd name="f185" fmla="*/ f137 1 f66"/>
                  <a:gd name="f186" fmla="*/ f138 1 f65"/>
                  <a:gd name="f187" fmla="*/ f139 1 f66"/>
                  <a:gd name="f188" fmla="*/ f140 1 f66"/>
                  <a:gd name="f189" fmla="*/ f141 1 f65"/>
                  <a:gd name="f190" fmla="*/ f142 1 f65"/>
                  <a:gd name="f191" fmla="*/ f143 1 f65"/>
                  <a:gd name="f192" fmla="*/ f144 1 f65"/>
                  <a:gd name="f193" fmla="*/ f145 1 f66"/>
                  <a:gd name="f194" fmla="*/ f146 1 f65"/>
                  <a:gd name="f195" fmla="*/ f147 1 f65"/>
                  <a:gd name="f196" fmla="*/ f148 1 f65"/>
                  <a:gd name="f197" fmla="*/ f149 1 f66"/>
                  <a:gd name="f198" fmla="*/ f150 1 f66"/>
                  <a:gd name="f199" fmla="*/ f151 1 f65"/>
                  <a:gd name="f200" fmla="*/ f152 1 f66"/>
                  <a:gd name="f201" fmla="*/ f153 1 f66"/>
                  <a:gd name="f202" fmla="*/ f154 1 f66"/>
                  <a:gd name="f203" fmla="*/ f155 1 f65"/>
                  <a:gd name="f204" fmla="*/ f156 f56 1"/>
                  <a:gd name="f205" fmla="*/ f157 f56 1"/>
                  <a:gd name="f206" fmla="*/ f159 f57 1"/>
                  <a:gd name="f207" fmla="*/ f158 f57 1"/>
                  <a:gd name="f208" fmla="*/ f160 f56 1"/>
                  <a:gd name="f209" fmla="*/ f161 f57 1"/>
                  <a:gd name="f210" fmla="*/ f162 f56 1"/>
                  <a:gd name="f211" fmla="*/ f163 f57 1"/>
                  <a:gd name="f212" fmla="*/ f164 f56 1"/>
                  <a:gd name="f213" fmla="*/ f165 f57 1"/>
                  <a:gd name="f214" fmla="*/ f166 f56 1"/>
                  <a:gd name="f215" fmla="*/ f167 f57 1"/>
                  <a:gd name="f216" fmla="*/ f168 f56 1"/>
                  <a:gd name="f217" fmla="*/ f169 f57 1"/>
                  <a:gd name="f218" fmla="*/ f170 f56 1"/>
                  <a:gd name="f219" fmla="*/ f171 f57 1"/>
                  <a:gd name="f220" fmla="*/ f172 f56 1"/>
                  <a:gd name="f221" fmla="*/ f173 f57 1"/>
                  <a:gd name="f222" fmla="*/ f174 f57 1"/>
                  <a:gd name="f223" fmla="*/ f175 f56 1"/>
                  <a:gd name="f224" fmla="*/ f176 f57 1"/>
                  <a:gd name="f225" fmla="*/ f177 f57 1"/>
                  <a:gd name="f226" fmla="*/ f178 f56 1"/>
                  <a:gd name="f227" fmla="*/ f179 f57 1"/>
                  <a:gd name="f228" fmla="*/ f180 f56 1"/>
                  <a:gd name="f229" fmla="*/ f181 f57 1"/>
                  <a:gd name="f230" fmla="*/ f182 f56 1"/>
                  <a:gd name="f231" fmla="*/ f183 f57 1"/>
                  <a:gd name="f232" fmla="*/ f184 f56 1"/>
                  <a:gd name="f233" fmla="*/ f185 f57 1"/>
                  <a:gd name="f234" fmla="*/ f186 f56 1"/>
                  <a:gd name="f235" fmla="*/ f187 f57 1"/>
                  <a:gd name="f236" fmla="*/ f188 f57 1"/>
                  <a:gd name="f237" fmla="*/ f189 f56 1"/>
                  <a:gd name="f238" fmla="*/ f190 f56 1"/>
                  <a:gd name="f239" fmla="*/ f191 f56 1"/>
                  <a:gd name="f240" fmla="*/ f192 f56 1"/>
                  <a:gd name="f241" fmla="*/ f193 f57 1"/>
                  <a:gd name="f242" fmla="*/ f194 f56 1"/>
                  <a:gd name="f243" fmla="*/ f195 f56 1"/>
                  <a:gd name="f244" fmla="*/ f196 f56 1"/>
                  <a:gd name="f245" fmla="*/ f197 f57 1"/>
                  <a:gd name="f246" fmla="*/ f198 f57 1"/>
                  <a:gd name="f247" fmla="*/ f199 f56 1"/>
                  <a:gd name="f248" fmla="*/ f200 f57 1"/>
                  <a:gd name="f249" fmla="*/ f201 f57 1"/>
                  <a:gd name="f250" fmla="*/ f202 f57 1"/>
                  <a:gd name="f251" fmla="*/ f203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208" y="f209"/>
                  </a:cxn>
                  <a:cxn ang="f111">
                    <a:pos x="f210" y="f211"/>
                  </a:cxn>
                  <a:cxn ang="f111">
                    <a:pos x="f212" y="f213"/>
                  </a:cxn>
                  <a:cxn ang="f111">
                    <a:pos x="f214" y="f215"/>
                  </a:cxn>
                  <a:cxn ang="f111">
                    <a:pos x="f216" y="f217"/>
                  </a:cxn>
                  <a:cxn ang="f111">
                    <a:pos x="f218" y="f219"/>
                  </a:cxn>
                  <a:cxn ang="f111">
                    <a:pos x="f220" y="f221"/>
                  </a:cxn>
                  <a:cxn ang="f111">
                    <a:pos x="f218" y="f222"/>
                  </a:cxn>
                  <a:cxn ang="f111">
                    <a:pos x="f218" y="f217"/>
                  </a:cxn>
                  <a:cxn ang="f111">
                    <a:pos x="f223" y="f224"/>
                  </a:cxn>
                  <a:cxn ang="f111">
                    <a:pos x="f212" y="f225"/>
                  </a:cxn>
                  <a:cxn ang="f111">
                    <a:pos x="f226" y="f227"/>
                  </a:cxn>
                  <a:cxn ang="f111">
                    <a:pos x="f228" y="f229"/>
                  </a:cxn>
                  <a:cxn ang="f111">
                    <a:pos x="f230" y="f231"/>
                  </a:cxn>
                  <a:cxn ang="f111">
                    <a:pos x="f232" y="f233"/>
                  </a:cxn>
                  <a:cxn ang="f111">
                    <a:pos x="f234" y="f235"/>
                  </a:cxn>
                  <a:cxn ang="f111">
                    <a:pos x="f230" y="f236"/>
                  </a:cxn>
                  <a:cxn ang="f111">
                    <a:pos x="f237" y="f235"/>
                  </a:cxn>
                  <a:cxn ang="f111">
                    <a:pos x="f238" y="f235"/>
                  </a:cxn>
                  <a:cxn ang="f111">
                    <a:pos x="f239" y="f236"/>
                  </a:cxn>
                  <a:cxn ang="f111">
                    <a:pos x="f240" y="f229"/>
                  </a:cxn>
                  <a:cxn ang="f111">
                    <a:pos x="f240" y="f241"/>
                  </a:cxn>
                  <a:cxn ang="f111">
                    <a:pos x="f242" y="f217"/>
                  </a:cxn>
                  <a:cxn ang="f111">
                    <a:pos x="f243" y="f222"/>
                  </a:cxn>
                  <a:cxn ang="f111">
                    <a:pos x="f244" y="f245"/>
                  </a:cxn>
                  <a:cxn ang="f111">
                    <a:pos x="f230" y="f246"/>
                  </a:cxn>
                  <a:cxn ang="f111">
                    <a:pos x="f247" y="f248"/>
                  </a:cxn>
                  <a:cxn ang="f111">
                    <a:pos x="f247" y="f249"/>
                  </a:cxn>
                  <a:cxn ang="f111">
                    <a:pos x="f230" y="f250"/>
                  </a:cxn>
                  <a:cxn ang="f111">
                    <a:pos x="f251" y="f213"/>
                  </a:cxn>
                  <a:cxn ang="f111">
                    <a:pos x="f232" y="f215"/>
                  </a:cxn>
                  <a:cxn ang="f111">
                    <a:pos x="f251" y="f241"/>
                  </a:cxn>
                  <a:cxn ang="f111">
                    <a:pos x="f234" y="f209"/>
                  </a:cxn>
                  <a:cxn ang="f111">
                    <a:pos x="f208" y="f209"/>
                  </a:cxn>
                </a:cxnLst>
                <a:rect l="f204" t="f207" r="f205" b="f206"/>
                <a:pathLst>
                  <a:path w="42" h="6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0" y="f9"/>
                      <a:pt x="f18" y="f19"/>
                    </a:cubicBezTo>
                    <a:cubicBezTo>
                      <a:pt x="f18" y="f20"/>
                      <a:pt x="f18" y="f21"/>
                      <a:pt x="f16" y="f21"/>
                    </a:cubicBezTo>
                    <a:cubicBezTo>
                      <a:pt x="f22" y="f23"/>
                      <a:pt x="f24" y="f20"/>
                      <a:pt x="f24" y="f20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29" y="f31"/>
                      <a:pt x="f29" y="f32"/>
                      <a:pt x="f6" y="f5"/>
                    </a:cubicBezTo>
                    <a:cubicBezTo>
                      <a:pt x="f33" y="f30"/>
                      <a:pt x="f33" y="f15"/>
                      <a:pt x="f29" y="f34"/>
                    </a:cubicBezTo>
                    <a:cubicBezTo>
                      <a:pt x="f27" y="f9"/>
                      <a:pt x="f27" y="f19"/>
                      <a:pt x="f29" y="f20"/>
                    </a:cubicBezTo>
                    <a:cubicBezTo>
                      <a:pt x="f35" y="f23"/>
                      <a:pt x="f29" y="f36"/>
                      <a:pt x="f27" y="f8"/>
                    </a:cubicBezTo>
                    <a:cubicBezTo>
                      <a:pt x="f37" y="f18"/>
                      <a:pt x="f24" y="f38"/>
                      <a:pt x="f18" y="f33"/>
                    </a:cubicBezTo>
                    <a:cubicBezTo>
                      <a:pt x="f12" y="f39"/>
                      <a:pt x="f8" y="f40"/>
                      <a:pt x="f20" y="f7"/>
                    </a:cubicBezTo>
                    <a:cubicBezTo>
                      <a:pt x="f8" y="f41"/>
                      <a:pt x="f42" y="f43"/>
                      <a:pt x="f10" y="f27"/>
                    </a:cubicBezTo>
                    <a:cubicBezTo>
                      <a:pt x="f42" y="f44"/>
                      <a:pt x="f45" y="f46"/>
                      <a:pt x="f11" y="f40"/>
                    </a:cubicBezTo>
                    <a:cubicBezTo>
                      <a:pt x="f20" y="f47"/>
                      <a:pt x="f23" y="f39"/>
                      <a:pt x="f45" y="f44"/>
                    </a:cubicBezTo>
                    <a:cubicBezTo>
                      <a:pt x="f36" y="f48"/>
                      <a:pt x="f8" y="f33"/>
                      <a:pt x="f42" y="f35"/>
                    </a:cubicBezTo>
                    <a:cubicBezTo>
                      <a:pt x="f45" y="f29"/>
                      <a:pt x="f21" y="f49"/>
                      <a:pt x="f11" y="f29"/>
                    </a:cubicBezTo>
                    <a:cubicBezTo>
                      <a:pt x="f11" y="f29"/>
                      <a:pt x="f9" y="f35"/>
                      <a:pt x="f34" y="f35"/>
                    </a:cubicBezTo>
                    <a:cubicBezTo>
                      <a:pt x="f17" y="f6"/>
                      <a:pt x="f13" y="f33"/>
                      <a:pt x="f28" y="f35"/>
                    </a:cubicBezTo>
                    <a:cubicBezTo>
                      <a:pt x="f28" y="f29"/>
                      <a:pt x="f28" y="f27"/>
                      <a:pt x="f50" y="f29"/>
                    </a:cubicBezTo>
                    <a:cubicBezTo>
                      <a:pt x="f51" y="f29"/>
                      <a:pt x="f52" y="f35"/>
                      <a:pt x="f32" y="f27"/>
                    </a:cubicBezTo>
                    <a:cubicBezTo>
                      <a:pt x="f32" y="f38"/>
                      <a:pt x="f5" y="f16"/>
                      <a:pt x="f32" y="f14"/>
                    </a:cubicBezTo>
                    <a:cubicBezTo>
                      <a:pt x="f30" y="f53"/>
                      <a:pt x="f52" y="f45"/>
                      <a:pt x="f51" y="f20"/>
                    </a:cubicBezTo>
                    <a:cubicBezTo>
                      <a:pt x="f28" y="f21"/>
                      <a:pt x="f28" y="f11"/>
                      <a:pt x="f15" y="f34"/>
                    </a:cubicBezTo>
                    <a:cubicBezTo>
                      <a:pt x="f13" y="f17"/>
                      <a:pt x="f17" y="f13"/>
                      <a:pt x="f17" y="f28"/>
                    </a:cubicBezTo>
                    <a:cubicBezTo>
                      <a:pt x="f26" y="f50"/>
                      <a:pt x="f34" y="f51"/>
                      <a:pt x="f11" y="f50"/>
                    </a:cubicBezTo>
                    <a:cubicBezTo>
                      <a:pt x="f19" y="f26"/>
                      <a:pt x="f34" y="f21"/>
                      <a:pt x="f26" y="f54"/>
                    </a:cubicBezTo>
                    <a:cubicBezTo>
                      <a:pt x="f26" y="f12"/>
                      <a:pt x="f17" y="f14"/>
                      <a:pt x="f26" y="f16"/>
                    </a:cubicBezTo>
                    <a:cubicBezTo>
                      <a:pt x="f9" y="f10"/>
                      <a:pt x="f9" y="f54"/>
                      <a:pt x="f11" y="f36"/>
                    </a:cubicBezTo>
                    <a:cubicBezTo>
                      <a:pt x="f19" y="f23"/>
                      <a:pt x="f19" y="f20"/>
                      <a:pt x="f21" y="f19"/>
                    </a:cubicBezTo>
                    <a:cubicBezTo>
                      <a:pt x="f23" y="f20"/>
                      <a:pt x="f23" y="f21"/>
                      <a:pt x="f45" y="f21"/>
                    </a:cubicBezTo>
                    <a:cubicBezTo>
                      <a:pt x="f36" y="f42"/>
                      <a:pt x="f20" y="f53"/>
                      <a:pt x="f21" y="f14"/>
                    </a:cubicBezTo>
                    <a:cubicBezTo>
                      <a:pt x="f21" y="f54"/>
                      <a:pt x="f36" y="f23"/>
                      <a:pt x="f42" y="f9"/>
                    </a:cubicBezTo>
                    <a:cubicBezTo>
                      <a:pt x="f42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8A2C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3" name="Freeform 254">
                <a:extLst>
                  <a:ext uri="{FF2B5EF4-FFF2-40B4-BE49-F238E27FC236}">
                    <a16:creationId xmlns:a16="http://schemas.microsoft.com/office/drawing/2014/main" id="{0EA760D6-7F0F-1650-E17D-0C05A362A0CA}"/>
                  </a:ext>
                </a:extLst>
              </p:cNvPr>
              <p:cNvSpPr/>
              <p:nvPr/>
            </p:nvSpPr>
            <p:spPr>
              <a:xfrm>
                <a:off x="5330823" y="1484308"/>
                <a:ext cx="93661" cy="2936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78"/>
                  <a:gd name="f8" fmla="val 4"/>
                  <a:gd name="f9" fmla="val 65"/>
                  <a:gd name="f10" fmla="val 61"/>
                  <a:gd name="f11" fmla="val 7"/>
                  <a:gd name="f12" fmla="val 57"/>
                  <a:gd name="f13" fmla="val 9"/>
                  <a:gd name="f14" fmla="val 53"/>
                  <a:gd name="f15" fmla="val 13"/>
                  <a:gd name="f16" fmla="val 48"/>
                  <a:gd name="f17" fmla="val 14"/>
                  <a:gd name="f18" fmla="val 41"/>
                  <a:gd name="f19" fmla="val 16"/>
                  <a:gd name="f20" fmla="val 35"/>
                  <a:gd name="f21" fmla="val 17"/>
                  <a:gd name="f22" fmla="val 34"/>
                  <a:gd name="f23" fmla="val 33"/>
                  <a:gd name="f24" fmla="val 32"/>
                  <a:gd name="f25" fmla="val 12"/>
                  <a:gd name="f26" fmla="val 43"/>
                  <a:gd name="f27" fmla="val 8"/>
                  <a:gd name="f28" fmla="val 55"/>
                  <a:gd name="f29" fmla="val 64"/>
                  <a:gd name="f30" fmla="val 5"/>
                  <a:gd name="f31" fmla="val 10"/>
                  <a:gd name="f32" fmla="val 31"/>
                  <a:gd name="f33" fmla="val 38"/>
                  <a:gd name="f34" fmla="val 47"/>
                  <a:gd name="f35" fmla="val 2"/>
                  <a:gd name="f36" fmla="val 36"/>
                  <a:gd name="f37" fmla="val 19"/>
                  <a:gd name="f38" fmla="val 15"/>
                  <a:gd name="f39" fmla="val 1"/>
                  <a:gd name="f40" fmla="val 3"/>
                  <a:gd name="f41" fmla="val 21"/>
                  <a:gd name="f42" fmla="val 23"/>
                  <a:gd name="f43" fmla="val 27"/>
                  <a:gd name="f44" fmla="val 18"/>
                  <a:gd name="f45" fmla="val 6"/>
                  <a:gd name="f46" fmla="val 20"/>
                  <a:gd name="f47" fmla="val 28"/>
                  <a:gd name="f48" fmla="val 24"/>
                  <a:gd name="f49" fmla="val 22"/>
                  <a:gd name="f50" fmla="val 29"/>
                  <a:gd name="f51" fmla="val 40"/>
                  <a:gd name="f52" fmla="val 44"/>
                  <a:gd name="f53" fmla="val 52"/>
                  <a:gd name="f54" fmla="val 54"/>
                  <a:gd name="f55" fmla="val 60"/>
                  <a:gd name="f56" fmla="val 62"/>
                  <a:gd name="f57" fmla="val 72"/>
                  <a:gd name="f58" fmla="val 73"/>
                  <a:gd name="f59" fmla="val 11"/>
                  <a:gd name="f60" fmla="val 70"/>
                  <a:gd name="f61" fmla="val 63"/>
                  <a:gd name="f62" fmla="+- 0 0 -90"/>
                  <a:gd name="f63" fmla="*/ f3 1 25"/>
                  <a:gd name="f64" fmla="*/ f4 1 78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25"/>
                  <a:gd name="f73" fmla="*/ f69 1 78"/>
                  <a:gd name="f74" fmla="*/ 4 f70 1"/>
                  <a:gd name="f75" fmla="*/ 65 f69 1"/>
                  <a:gd name="f76" fmla="*/ 9 f70 1"/>
                  <a:gd name="f77" fmla="*/ 53 f69 1"/>
                  <a:gd name="f78" fmla="*/ 16 f70 1"/>
                  <a:gd name="f79" fmla="*/ 35 f69 1"/>
                  <a:gd name="f80" fmla="*/ 32 f69 1"/>
                  <a:gd name="f81" fmla="*/ 0 f70 1"/>
                  <a:gd name="f82" fmla="*/ 64 f69 1"/>
                  <a:gd name="f83" fmla="*/ 13 f70 1"/>
                  <a:gd name="f84" fmla="*/ 31 f69 1"/>
                  <a:gd name="f85" fmla="*/ 2 f70 1"/>
                  <a:gd name="f86" fmla="*/ 15 f70 1"/>
                  <a:gd name="f87" fmla="*/ 0 f69 1"/>
                  <a:gd name="f88" fmla="*/ 17 f70 1"/>
                  <a:gd name="f89" fmla="*/ 5 f69 1"/>
                  <a:gd name="f90" fmla="*/ 21 f69 1"/>
                  <a:gd name="f91" fmla="*/ 27 f69 1"/>
                  <a:gd name="f92" fmla="*/ 18 f70 1"/>
                  <a:gd name="f93" fmla="*/ 9 f69 1"/>
                  <a:gd name="f94" fmla="*/ 19 f70 1"/>
                  <a:gd name="f95" fmla="*/ 6 f69 1"/>
                  <a:gd name="f96" fmla="*/ 28 f69 1"/>
                  <a:gd name="f97" fmla="*/ 21 f70 1"/>
                  <a:gd name="f98" fmla="*/ 10 f69 1"/>
                  <a:gd name="f99" fmla="*/ 23 f70 1"/>
                  <a:gd name="f100" fmla="*/ 16 f69 1"/>
                  <a:gd name="f101" fmla="*/ 23 f69 1"/>
                  <a:gd name="f102" fmla="*/ 22 f70 1"/>
                  <a:gd name="f103" fmla="*/ 40 f69 1"/>
                  <a:gd name="f104" fmla="*/ 52 f69 1"/>
                  <a:gd name="f105" fmla="*/ 55 f69 1"/>
                  <a:gd name="f106" fmla="*/ 12 f70 1"/>
                  <a:gd name="f107" fmla="*/ 62 f69 1"/>
                  <a:gd name="f108" fmla="*/ 78 f69 1"/>
                  <a:gd name="f109" fmla="*/ 7 f70 1"/>
                  <a:gd name="f110" fmla="*/ 63 f69 1"/>
                  <a:gd name="f111" fmla="+- f71 0 f1"/>
                  <a:gd name="f112" fmla="*/ f74 1 25"/>
                  <a:gd name="f113" fmla="*/ f75 1 78"/>
                  <a:gd name="f114" fmla="*/ f76 1 25"/>
                  <a:gd name="f115" fmla="*/ f77 1 78"/>
                  <a:gd name="f116" fmla="*/ f78 1 25"/>
                  <a:gd name="f117" fmla="*/ f79 1 78"/>
                  <a:gd name="f118" fmla="*/ f80 1 78"/>
                  <a:gd name="f119" fmla="*/ f81 1 25"/>
                  <a:gd name="f120" fmla="*/ f82 1 78"/>
                  <a:gd name="f121" fmla="*/ f83 1 25"/>
                  <a:gd name="f122" fmla="*/ f84 1 78"/>
                  <a:gd name="f123" fmla="*/ f85 1 25"/>
                  <a:gd name="f124" fmla="*/ f86 1 25"/>
                  <a:gd name="f125" fmla="*/ f87 1 78"/>
                  <a:gd name="f126" fmla="*/ f88 1 25"/>
                  <a:gd name="f127" fmla="*/ f89 1 78"/>
                  <a:gd name="f128" fmla="*/ f90 1 78"/>
                  <a:gd name="f129" fmla="*/ f91 1 78"/>
                  <a:gd name="f130" fmla="*/ f92 1 25"/>
                  <a:gd name="f131" fmla="*/ f93 1 78"/>
                  <a:gd name="f132" fmla="*/ f94 1 25"/>
                  <a:gd name="f133" fmla="*/ f95 1 78"/>
                  <a:gd name="f134" fmla="*/ f96 1 78"/>
                  <a:gd name="f135" fmla="*/ f97 1 25"/>
                  <a:gd name="f136" fmla="*/ f98 1 78"/>
                  <a:gd name="f137" fmla="*/ f99 1 25"/>
                  <a:gd name="f138" fmla="*/ f100 1 78"/>
                  <a:gd name="f139" fmla="*/ f101 1 78"/>
                  <a:gd name="f140" fmla="*/ f102 1 25"/>
                  <a:gd name="f141" fmla="*/ f103 1 78"/>
                  <a:gd name="f142" fmla="*/ f104 1 78"/>
                  <a:gd name="f143" fmla="*/ f105 1 78"/>
                  <a:gd name="f144" fmla="*/ f106 1 25"/>
                  <a:gd name="f145" fmla="*/ f107 1 78"/>
                  <a:gd name="f146" fmla="*/ f108 1 78"/>
                  <a:gd name="f147" fmla="*/ f109 1 25"/>
                  <a:gd name="f148" fmla="*/ f110 1 78"/>
                  <a:gd name="f149" fmla="*/ 0 1 f72"/>
                  <a:gd name="f150" fmla="*/ f66 1 f72"/>
                  <a:gd name="f151" fmla="*/ 0 1 f73"/>
                  <a:gd name="f152" fmla="*/ f67 1 f73"/>
                  <a:gd name="f153" fmla="*/ f112 1 f72"/>
                  <a:gd name="f154" fmla="*/ f113 1 f73"/>
                  <a:gd name="f155" fmla="*/ f114 1 f72"/>
                  <a:gd name="f156" fmla="*/ f115 1 f73"/>
                  <a:gd name="f157" fmla="*/ f116 1 f72"/>
                  <a:gd name="f158" fmla="*/ f117 1 f73"/>
                  <a:gd name="f159" fmla="*/ f118 1 f73"/>
                  <a:gd name="f160" fmla="*/ f119 1 f72"/>
                  <a:gd name="f161" fmla="*/ f120 1 f73"/>
                  <a:gd name="f162" fmla="*/ f121 1 f72"/>
                  <a:gd name="f163" fmla="*/ f122 1 f73"/>
                  <a:gd name="f164" fmla="*/ f123 1 f72"/>
                  <a:gd name="f165" fmla="*/ f124 1 f72"/>
                  <a:gd name="f166" fmla="*/ f125 1 f73"/>
                  <a:gd name="f167" fmla="*/ f126 1 f72"/>
                  <a:gd name="f168" fmla="*/ f127 1 f73"/>
                  <a:gd name="f169" fmla="*/ f128 1 f73"/>
                  <a:gd name="f170" fmla="*/ f129 1 f73"/>
                  <a:gd name="f171" fmla="*/ f130 1 f72"/>
                  <a:gd name="f172" fmla="*/ f131 1 f73"/>
                  <a:gd name="f173" fmla="*/ f132 1 f72"/>
                  <a:gd name="f174" fmla="*/ f133 1 f73"/>
                  <a:gd name="f175" fmla="*/ f134 1 f73"/>
                  <a:gd name="f176" fmla="*/ f135 1 f72"/>
                  <a:gd name="f177" fmla="*/ f136 1 f73"/>
                  <a:gd name="f178" fmla="*/ f137 1 f72"/>
                  <a:gd name="f179" fmla="*/ f138 1 f73"/>
                  <a:gd name="f180" fmla="*/ f139 1 f73"/>
                  <a:gd name="f181" fmla="*/ f140 1 f72"/>
                  <a:gd name="f182" fmla="*/ f141 1 f73"/>
                  <a:gd name="f183" fmla="*/ f142 1 f73"/>
                  <a:gd name="f184" fmla="*/ f143 1 f73"/>
                  <a:gd name="f185" fmla="*/ f144 1 f72"/>
                  <a:gd name="f186" fmla="*/ f145 1 f73"/>
                  <a:gd name="f187" fmla="*/ f146 1 f73"/>
                  <a:gd name="f188" fmla="*/ f147 1 f72"/>
                  <a:gd name="f189" fmla="*/ f148 1 f73"/>
                  <a:gd name="f190" fmla="*/ f149 f63 1"/>
                  <a:gd name="f191" fmla="*/ f150 f63 1"/>
                  <a:gd name="f192" fmla="*/ f152 f64 1"/>
                  <a:gd name="f193" fmla="*/ f151 f64 1"/>
                  <a:gd name="f194" fmla="*/ f153 f63 1"/>
                  <a:gd name="f195" fmla="*/ f154 f64 1"/>
                  <a:gd name="f196" fmla="*/ f155 f63 1"/>
                  <a:gd name="f197" fmla="*/ f156 f64 1"/>
                  <a:gd name="f198" fmla="*/ f157 f63 1"/>
                  <a:gd name="f199" fmla="*/ f158 f64 1"/>
                  <a:gd name="f200" fmla="*/ f159 f64 1"/>
                  <a:gd name="f201" fmla="*/ f160 f63 1"/>
                  <a:gd name="f202" fmla="*/ f161 f64 1"/>
                  <a:gd name="f203" fmla="*/ f162 f63 1"/>
                  <a:gd name="f204" fmla="*/ f163 f64 1"/>
                  <a:gd name="f205" fmla="*/ f164 f63 1"/>
                  <a:gd name="f206" fmla="*/ f165 f63 1"/>
                  <a:gd name="f207" fmla="*/ f166 f64 1"/>
                  <a:gd name="f208" fmla="*/ f167 f63 1"/>
                  <a:gd name="f209" fmla="*/ f168 f64 1"/>
                  <a:gd name="f210" fmla="*/ f169 f64 1"/>
                  <a:gd name="f211" fmla="*/ f170 f64 1"/>
                  <a:gd name="f212" fmla="*/ f171 f63 1"/>
                  <a:gd name="f213" fmla="*/ f172 f64 1"/>
                  <a:gd name="f214" fmla="*/ f173 f63 1"/>
                  <a:gd name="f215" fmla="*/ f174 f64 1"/>
                  <a:gd name="f216" fmla="*/ f175 f64 1"/>
                  <a:gd name="f217" fmla="*/ f176 f63 1"/>
                  <a:gd name="f218" fmla="*/ f177 f64 1"/>
                  <a:gd name="f219" fmla="*/ f178 f63 1"/>
                  <a:gd name="f220" fmla="*/ f179 f64 1"/>
                  <a:gd name="f221" fmla="*/ f180 f64 1"/>
                  <a:gd name="f222" fmla="*/ f181 f63 1"/>
                  <a:gd name="f223" fmla="*/ f182 f64 1"/>
                  <a:gd name="f224" fmla="*/ f183 f64 1"/>
                  <a:gd name="f225" fmla="*/ f184 f64 1"/>
                  <a:gd name="f226" fmla="*/ f185 f63 1"/>
                  <a:gd name="f227" fmla="*/ f186 f64 1"/>
                  <a:gd name="f228" fmla="*/ f187 f64 1"/>
                  <a:gd name="f229" fmla="*/ f188 f63 1"/>
                  <a:gd name="f230" fmla="*/ f189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94" y="f195"/>
                  </a:cxn>
                  <a:cxn ang="f111">
                    <a:pos x="f196" y="f197"/>
                  </a:cxn>
                  <a:cxn ang="f111">
                    <a:pos x="f198" y="f199"/>
                  </a:cxn>
                  <a:cxn ang="f111">
                    <a:pos x="f198" y="f200"/>
                  </a:cxn>
                  <a:cxn ang="f111">
                    <a:pos x="f201" y="f202"/>
                  </a:cxn>
                  <a:cxn ang="f111">
                    <a:pos x="f203" y="f204"/>
                  </a:cxn>
                  <a:cxn ang="f111">
                    <a:pos x="f205" y="f197"/>
                  </a:cxn>
                  <a:cxn ang="f111">
                    <a:pos x="f206" y="f207"/>
                  </a:cxn>
                  <a:cxn ang="f111">
                    <a:pos x="f208" y="f209"/>
                  </a:cxn>
                  <a:cxn ang="f111">
                    <a:pos x="f206" y="f210"/>
                  </a:cxn>
                  <a:cxn ang="f111">
                    <a:pos x="f203" y="f211"/>
                  </a:cxn>
                  <a:cxn ang="f111">
                    <a:pos x="f206" y="f210"/>
                  </a:cxn>
                  <a:cxn ang="f111">
                    <a:pos x="f212" y="f213"/>
                  </a:cxn>
                  <a:cxn ang="f111">
                    <a:pos x="f214" y="f215"/>
                  </a:cxn>
                  <a:cxn ang="f111">
                    <a:pos x="f198" y="f216"/>
                  </a:cxn>
                  <a:cxn ang="f111">
                    <a:pos x="f217" y="f218"/>
                  </a:cxn>
                  <a:cxn ang="f111">
                    <a:pos x="f214" y="f200"/>
                  </a:cxn>
                  <a:cxn ang="f111">
                    <a:pos x="f219" y="f220"/>
                  </a:cxn>
                  <a:cxn ang="f111">
                    <a:pos x="f219" y="f221"/>
                  </a:cxn>
                  <a:cxn ang="f111">
                    <a:pos x="f222" y="f223"/>
                  </a:cxn>
                  <a:cxn ang="f111">
                    <a:pos x="f198" y="f224"/>
                  </a:cxn>
                  <a:cxn ang="f111">
                    <a:pos x="f206" y="f225"/>
                  </a:cxn>
                  <a:cxn ang="f111">
                    <a:pos x="f226" y="f227"/>
                  </a:cxn>
                  <a:cxn ang="f111">
                    <a:pos x="f206" y="f225"/>
                  </a:cxn>
                  <a:cxn ang="f111">
                    <a:pos x="f214" y="f224"/>
                  </a:cxn>
                  <a:cxn ang="f111">
                    <a:pos x="f205" y="f228"/>
                  </a:cxn>
                  <a:cxn ang="f111">
                    <a:pos x="f229" y="f230"/>
                  </a:cxn>
                  <a:cxn ang="f111">
                    <a:pos x="f194" y="f195"/>
                  </a:cxn>
                </a:cxnLst>
                <a:rect l="f190" t="f193" r="f191" b="f192"/>
                <a:pathLst>
                  <a:path w="25" h="78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19" y="f24"/>
                    </a:cubicBezTo>
                    <a:cubicBezTo>
                      <a:pt x="f25" y="f26"/>
                      <a:pt x="f27" y="f28"/>
                      <a:pt x="f5" y="f29"/>
                    </a:cubicBezTo>
                    <a:cubicBezTo>
                      <a:pt x="f30" y="f14"/>
                      <a:pt x="f31" y="f26"/>
                      <a:pt x="f15" y="f32"/>
                    </a:cubicBezTo>
                    <a:cubicBezTo>
                      <a:pt x="f27" y="f33"/>
                      <a:pt x="f27" y="f34"/>
                      <a:pt x="f35" y="f14"/>
                    </a:cubicBezTo>
                    <a:cubicBezTo>
                      <a:pt x="f13" y="f36"/>
                      <a:pt x="f17" y="f37"/>
                      <a:pt x="f38" y="f5"/>
                    </a:cubicBezTo>
                    <a:cubicBezTo>
                      <a:pt x="f19" y="f39"/>
                      <a:pt x="f21" y="f40"/>
                      <a:pt x="f21" y="f30"/>
                    </a:cubicBezTo>
                    <a:cubicBezTo>
                      <a:pt x="f19" y="f31"/>
                      <a:pt x="f19" y="f19"/>
                      <a:pt x="f38" y="f41"/>
                    </a:cubicBezTo>
                    <a:cubicBezTo>
                      <a:pt x="f17" y="f42"/>
                      <a:pt x="f17" y="f6"/>
                      <a:pt x="f15" y="f43"/>
                    </a:cubicBezTo>
                    <a:cubicBezTo>
                      <a:pt x="f17" y="f6"/>
                      <a:pt x="f17" y="f42"/>
                      <a:pt x="f38" y="f41"/>
                    </a:cubicBezTo>
                    <a:cubicBezTo>
                      <a:pt x="f19" y="f21"/>
                      <a:pt x="f19" y="f15"/>
                      <a:pt x="f44" y="f13"/>
                    </a:cubicBezTo>
                    <a:cubicBezTo>
                      <a:pt x="f44" y="f27"/>
                      <a:pt x="f21" y="f11"/>
                      <a:pt x="f37" y="f45"/>
                    </a:cubicBezTo>
                    <a:cubicBezTo>
                      <a:pt x="f46" y="f17"/>
                      <a:pt x="f19" y="f41"/>
                      <a:pt x="f19" y="f47"/>
                    </a:cubicBezTo>
                    <a:cubicBezTo>
                      <a:pt x="f37" y="f42"/>
                      <a:pt x="f44" y="f21"/>
                      <a:pt x="f41" y="f31"/>
                    </a:cubicBezTo>
                    <a:cubicBezTo>
                      <a:pt x="f41" y="f44"/>
                      <a:pt x="f37" y="f48"/>
                      <a:pt x="f37" y="f24"/>
                    </a:cubicBezTo>
                    <a:cubicBezTo>
                      <a:pt x="f49" y="f43"/>
                      <a:pt x="f41" y="f49"/>
                      <a:pt x="f42" y="f19"/>
                    </a:cubicBezTo>
                    <a:cubicBezTo>
                      <a:pt x="f42" y="f37"/>
                      <a:pt x="f42" y="f41"/>
                      <a:pt x="f42" y="f42"/>
                    </a:cubicBezTo>
                    <a:cubicBezTo>
                      <a:pt x="f49" y="f50"/>
                      <a:pt x="f6" y="f20"/>
                      <a:pt x="f49" y="f51"/>
                    </a:cubicBezTo>
                    <a:cubicBezTo>
                      <a:pt x="f37" y="f52"/>
                      <a:pt x="f21" y="f16"/>
                      <a:pt x="f19" y="f53"/>
                    </a:cubicBezTo>
                    <a:cubicBezTo>
                      <a:pt x="f38" y="f14"/>
                      <a:pt x="f38" y="f54"/>
                      <a:pt x="f38" y="f28"/>
                    </a:cubicBezTo>
                    <a:cubicBezTo>
                      <a:pt x="f17" y="f12"/>
                      <a:pt x="f15" y="f55"/>
                      <a:pt x="f25" y="f56"/>
                    </a:cubicBezTo>
                    <a:cubicBezTo>
                      <a:pt x="f15" y="f55"/>
                      <a:pt x="f17" y="f12"/>
                      <a:pt x="f38" y="f28"/>
                    </a:cubicBezTo>
                    <a:cubicBezTo>
                      <a:pt x="f19" y="f28"/>
                      <a:pt x="f19" y="f53"/>
                      <a:pt x="f37" y="f53"/>
                    </a:cubicBezTo>
                    <a:cubicBezTo>
                      <a:pt x="f38" y="f56"/>
                      <a:pt x="f25" y="f57"/>
                      <a:pt x="f35" y="f7"/>
                    </a:cubicBezTo>
                    <a:cubicBezTo>
                      <a:pt x="f30" y="f58"/>
                      <a:pt x="f59" y="f60"/>
                      <a:pt x="f11" y="f61"/>
                    </a:cubicBezTo>
                    <a:cubicBezTo>
                      <a:pt x="f45" y="f29"/>
                      <a:pt x="f30" y="f9"/>
                      <a:pt x="f8" y="f9"/>
                    </a:cubicBezTo>
                    <a:close/>
                  </a:path>
                </a:pathLst>
              </a:custGeom>
              <a:solidFill>
                <a:srgbClr val="7C2A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4" name="Freeform 255">
                <a:extLst>
                  <a:ext uri="{FF2B5EF4-FFF2-40B4-BE49-F238E27FC236}">
                    <a16:creationId xmlns:a16="http://schemas.microsoft.com/office/drawing/2014/main" id="{CC0C6171-48F3-8C8B-BDAD-5362FF5BA474}"/>
                  </a:ext>
                </a:extLst>
              </p:cNvPr>
              <p:cNvSpPr/>
              <p:nvPr/>
            </p:nvSpPr>
            <p:spPr>
              <a:xfrm>
                <a:off x="5254627" y="1201741"/>
                <a:ext cx="109535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46"/>
                  <a:gd name="f8" fmla="val 3"/>
                  <a:gd name="f9" fmla="val 18"/>
                  <a:gd name="f10" fmla="val 17"/>
                  <a:gd name="f11" fmla="val 4"/>
                  <a:gd name="f12" fmla="val 15"/>
                  <a:gd name="f13" fmla="val 2"/>
                  <a:gd name="f14" fmla="val 13"/>
                  <a:gd name="f15" fmla="val 5"/>
                  <a:gd name="f16" fmla="val 7"/>
                  <a:gd name="f17" fmla="val 16"/>
                  <a:gd name="f18" fmla="val 10"/>
                  <a:gd name="f19" fmla="val 19"/>
                  <a:gd name="f20" fmla="val 14"/>
                  <a:gd name="f21" fmla="val 12"/>
                  <a:gd name="f22" fmla="val 9"/>
                  <a:gd name="f23" fmla="val 11"/>
                  <a:gd name="f24" fmla="val 22"/>
                  <a:gd name="f25" fmla="val 24"/>
                  <a:gd name="f26" fmla="val 26"/>
                  <a:gd name="f27" fmla="val 6"/>
                  <a:gd name="f28" fmla="val 28"/>
                  <a:gd name="f29" fmla="val 27"/>
                  <a:gd name="f30" fmla="val 25"/>
                  <a:gd name="f31" fmla="val 23"/>
                  <a:gd name="f32" fmla="val 21"/>
                  <a:gd name="f33" fmla="val 20"/>
                  <a:gd name="f34" fmla="val 31"/>
                  <a:gd name="f35" fmla="val 36"/>
                  <a:gd name="f36" fmla="val 38"/>
                  <a:gd name="f37" fmla="val 39"/>
                  <a:gd name="f38" fmla="val 42"/>
                  <a:gd name="f39" fmla="val 40"/>
                  <a:gd name="f40" fmla="val 44"/>
                  <a:gd name="f41" fmla="val 43"/>
                  <a:gd name="f42" fmla="val 45"/>
                  <a:gd name="f43" fmla="val 8"/>
                  <a:gd name="f44" fmla="val 1"/>
                  <a:gd name="f45" fmla="val 37"/>
                  <a:gd name="f46" fmla="val 33"/>
                  <a:gd name="f47" fmla="val 30"/>
                  <a:gd name="f48" fmla="+- 0 0 -90"/>
                  <a:gd name="f49" fmla="*/ f3 1 29"/>
                  <a:gd name="f50" fmla="*/ f4 1 46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29"/>
                  <a:gd name="f59" fmla="*/ f55 1 46"/>
                  <a:gd name="f60" fmla="*/ 3 f56 1"/>
                  <a:gd name="f61" fmla="*/ 18 f55 1"/>
                  <a:gd name="f62" fmla="*/ 2 f56 1"/>
                  <a:gd name="f63" fmla="*/ 13 f55 1"/>
                  <a:gd name="f64" fmla="*/ 5 f56 1"/>
                  <a:gd name="f65" fmla="*/ 13 f56 1"/>
                  <a:gd name="f66" fmla="*/ 19 f55 1"/>
                  <a:gd name="f67" fmla="*/ 17 f56 1"/>
                  <a:gd name="f68" fmla="*/ 9 f55 1"/>
                  <a:gd name="f69" fmla="*/ 16 f56 1"/>
                  <a:gd name="f70" fmla="*/ 4 f55 1"/>
                  <a:gd name="f71" fmla="*/ 22 f56 1"/>
                  <a:gd name="f72" fmla="*/ 2 f55 1"/>
                  <a:gd name="f73" fmla="*/ 28 f56 1"/>
                  <a:gd name="f74" fmla="*/ 24 f56 1"/>
                  <a:gd name="f75" fmla="*/ 7 f55 1"/>
                  <a:gd name="f76" fmla="*/ 29 f56 1"/>
                  <a:gd name="f77" fmla="*/ 23 f56 1"/>
                  <a:gd name="f78" fmla="*/ 14 f55 1"/>
                  <a:gd name="f79" fmla="*/ 25 f56 1"/>
                  <a:gd name="f80" fmla="*/ 21 f56 1"/>
                  <a:gd name="f81" fmla="*/ 17 f55 1"/>
                  <a:gd name="f82" fmla="*/ 23 f55 1"/>
                  <a:gd name="f83" fmla="*/ 19 f56 1"/>
                  <a:gd name="f84" fmla="*/ 21 f55 1"/>
                  <a:gd name="f85" fmla="*/ 28 f55 1"/>
                  <a:gd name="f86" fmla="*/ 20 f56 1"/>
                  <a:gd name="f87" fmla="*/ 15 f56 1"/>
                  <a:gd name="f88" fmla="*/ 38 f55 1"/>
                  <a:gd name="f89" fmla="*/ 36 f55 1"/>
                  <a:gd name="f90" fmla="*/ 42 f55 1"/>
                  <a:gd name="f91" fmla="*/ 14 f56 1"/>
                  <a:gd name="f92" fmla="*/ 44 f55 1"/>
                  <a:gd name="f93" fmla="*/ 11 f56 1"/>
                  <a:gd name="f94" fmla="*/ 45 f55 1"/>
                  <a:gd name="f95" fmla="*/ 39 f55 1"/>
                  <a:gd name="f96" fmla="*/ 8 f56 1"/>
                  <a:gd name="f97" fmla="*/ 29 f55 1"/>
                  <a:gd name="f98" fmla="*/ 24 f55 1"/>
                  <a:gd name="f99" fmla="*/ 7 f56 1"/>
                  <a:gd name="f100" fmla="*/ 20 f55 1"/>
                  <a:gd name="f101" fmla="+- f57 0 f1"/>
                  <a:gd name="f102" fmla="*/ f60 1 29"/>
                  <a:gd name="f103" fmla="*/ f61 1 46"/>
                  <a:gd name="f104" fmla="*/ f62 1 29"/>
                  <a:gd name="f105" fmla="*/ f63 1 46"/>
                  <a:gd name="f106" fmla="*/ f64 1 29"/>
                  <a:gd name="f107" fmla="*/ f65 1 29"/>
                  <a:gd name="f108" fmla="*/ f66 1 46"/>
                  <a:gd name="f109" fmla="*/ f67 1 29"/>
                  <a:gd name="f110" fmla="*/ f68 1 46"/>
                  <a:gd name="f111" fmla="*/ f69 1 29"/>
                  <a:gd name="f112" fmla="*/ f70 1 46"/>
                  <a:gd name="f113" fmla="*/ f71 1 29"/>
                  <a:gd name="f114" fmla="*/ f72 1 46"/>
                  <a:gd name="f115" fmla="*/ f73 1 29"/>
                  <a:gd name="f116" fmla="*/ f74 1 29"/>
                  <a:gd name="f117" fmla="*/ f75 1 46"/>
                  <a:gd name="f118" fmla="*/ f76 1 29"/>
                  <a:gd name="f119" fmla="*/ f77 1 29"/>
                  <a:gd name="f120" fmla="*/ f78 1 46"/>
                  <a:gd name="f121" fmla="*/ f79 1 29"/>
                  <a:gd name="f122" fmla="*/ f80 1 29"/>
                  <a:gd name="f123" fmla="*/ f81 1 46"/>
                  <a:gd name="f124" fmla="*/ f82 1 46"/>
                  <a:gd name="f125" fmla="*/ f83 1 29"/>
                  <a:gd name="f126" fmla="*/ f84 1 46"/>
                  <a:gd name="f127" fmla="*/ f85 1 46"/>
                  <a:gd name="f128" fmla="*/ f86 1 29"/>
                  <a:gd name="f129" fmla="*/ f87 1 29"/>
                  <a:gd name="f130" fmla="*/ f88 1 46"/>
                  <a:gd name="f131" fmla="*/ f89 1 46"/>
                  <a:gd name="f132" fmla="*/ f90 1 46"/>
                  <a:gd name="f133" fmla="*/ f91 1 29"/>
                  <a:gd name="f134" fmla="*/ f92 1 46"/>
                  <a:gd name="f135" fmla="*/ f93 1 29"/>
                  <a:gd name="f136" fmla="*/ f94 1 46"/>
                  <a:gd name="f137" fmla="*/ f95 1 46"/>
                  <a:gd name="f138" fmla="*/ f96 1 29"/>
                  <a:gd name="f139" fmla="*/ f97 1 46"/>
                  <a:gd name="f140" fmla="*/ f98 1 46"/>
                  <a:gd name="f141" fmla="*/ f99 1 29"/>
                  <a:gd name="f142" fmla="*/ f100 1 46"/>
                  <a:gd name="f143" fmla="*/ 0 1 f58"/>
                  <a:gd name="f144" fmla="*/ f52 1 f58"/>
                  <a:gd name="f145" fmla="*/ 0 1 f59"/>
                  <a:gd name="f146" fmla="*/ f53 1 f59"/>
                  <a:gd name="f147" fmla="*/ f102 1 f58"/>
                  <a:gd name="f148" fmla="*/ f103 1 f59"/>
                  <a:gd name="f149" fmla="*/ f104 1 f58"/>
                  <a:gd name="f150" fmla="*/ f105 1 f59"/>
                  <a:gd name="f151" fmla="*/ f106 1 f58"/>
                  <a:gd name="f152" fmla="*/ f107 1 f58"/>
                  <a:gd name="f153" fmla="*/ f108 1 f59"/>
                  <a:gd name="f154" fmla="*/ f109 1 f58"/>
                  <a:gd name="f155" fmla="*/ f110 1 f59"/>
                  <a:gd name="f156" fmla="*/ f111 1 f58"/>
                  <a:gd name="f157" fmla="*/ f112 1 f59"/>
                  <a:gd name="f158" fmla="*/ f113 1 f58"/>
                  <a:gd name="f159" fmla="*/ f114 1 f59"/>
                  <a:gd name="f160" fmla="*/ f115 1 f58"/>
                  <a:gd name="f161" fmla="*/ f116 1 f58"/>
                  <a:gd name="f162" fmla="*/ f117 1 f59"/>
                  <a:gd name="f163" fmla="*/ f118 1 f58"/>
                  <a:gd name="f164" fmla="*/ f119 1 f58"/>
                  <a:gd name="f165" fmla="*/ f120 1 f59"/>
                  <a:gd name="f166" fmla="*/ f121 1 f58"/>
                  <a:gd name="f167" fmla="*/ f122 1 f58"/>
                  <a:gd name="f168" fmla="*/ f123 1 f59"/>
                  <a:gd name="f169" fmla="*/ f124 1 f59"/>
                  <a:gd name="f170" fmla="*/ f125 1 f58"/>
                  <a:gd name="f171" fmla="*/ f126 1 f59"/>
                  <a:gd name="f172" fmla="*/ f127 1 f59"/>
                  <a:gd name="f173" fmla="*/ f128 1 f58"/>
                  <a:gd name="f174" fmla="*/ f129 1 f58"/>
                  <a:gd name="f175" fmla="*/ f130 1 f59"/>
                  <a:gd name="f176" fmla="*/ f131 1 f59"/>
                  <a:gd name="f177" fmla="*/ f132 1 f59"/>
                  <a:gd name="f178" fmla="*/ f133 1 f58"/>
                  <a:gd name="f179" fmla="*/ f134 1 f59"/>
                  <a:gd name="f180" fmla="*/ f135 1 f58"/>
                  <a:gd name="f181" fmla="*/ f136 1 f59"/>
                  <a:gd name="f182" fmla="*/ f137 1 f59"/>
                  <a:gd name="f183" fmla="*/ f138 1 f58"/>
                  <a:gd name="f184" fmla="*/ f139 1 f59"/>
                  <a:gd name="f185" fmla="*/ f140 1 f59"/>
                  <a:gd name="f186" fmla="*/ f141 1 f58"/>
                  <a:gd name="f187" fmla="*/ f142 1 f59"/>
                  <a:gd name="f188" fmla="*/ f143 f49 1"/>
                  <a:gd name="f189" fmla="*/ f144 f49 1"/>
                  <a:gd name="f190" fmla="*/ f146 f50 1"/>
                  <a:gd name="f191" fmla="*/ f145 f50 1"/>
                  <a:gd name="f192" fmla="*/ f147 f49 1"/>
                  <a:gd name="f193" fmla="*/ f148 f50 1"/>
                  <a:gd name="f194" fmla="*/ f149 f49 1"/>
                  <a:gd name="f195" fmla="*/ f150 f50 1"/>
                  <a:gd name="f196" fmla="*/ f151 f49 1"/>
                  <a:gd name="f197" fmla="*/ f152 f49 1"/>
                  <a:gd name="f198" fmla="*/ f153 f50 1"/>
                  <a:gd name="f199" fmla="*/ f154 f49 1"/>
                  <a:gd name="f200" fmla="*/ f155 f50 1"/>
                  <a:gd name="f201" fmla="*/ f156 f49 1"/>
                  <a:gd name="f202" fmla="*/ f157 f50 1"/>
                  <a:gd name="f203" fmla="*/ f158 f49 1"/>
                  <a:gd name="f204" fmla="*/ f159 f50 1"/>
                  <a:gd name="f205" fmla="*/ f160 f49 1"/>
                  <a:gd name="f206" fmla="*/ f161 f49 1"/>
                  <a:gd name="f207" fmla="*/ f162 f50 1"/>
                  <a:gd name="f208" fmla="*/ f163 f49 1"/>
                  <a:gd name="f209" fmla="*/ f164 f49 1"/>
                  <a:gd name="f210" fmla="*/ f165 f50 1"/>
                  <a:gd name="f211" fmla="*/ f166 f49 1"/>
                  <a:gd name="f212" fmla="*/ f167 f49 1"/>
                  <a:gd name="f213" fmla="*/ f168 f50 1"/>
                  <a:gd name="f214" fmla="*/ f169 f50 1"/>
                  <a:gd name="f215" fmla="*/ f170 f49 1"/>
                  <a:gd name="f216" fmla="*/ f171 f50 1"/>
                  <a:gd name="f217" fmla="*/ f172 f50 1"/>
                  <a:gd name="f218" fmla="*/ f173 f49 1"/>
                  <a:gd name="f219" fmla="*/ f174 f49 1"/>
                  <a:gd name="f220" fmla="*/ f175 f50 1"/>
                  <a:gd name="f221" fmla="*/ f176 f50 1"/>
                  <a:gd name="f222" fmla="*/ f177 f50 1"/>
                  <a:gd name="f223" fmla="*/ f178 f49 1"/>
                  <a:gd name="f224" fmla="*/ f179 f50 1"/>
                  <a:gd name="f225" fmla="*/ f180 f49 1"/>
                  <a:gd name="f226" fmla="*/ f181 f50 1"/>
                  <a:gd name="f227" fmla="*/ f182 f50 1"/>
                  <a:gd name="f228" fmla="*/ f183 f49 1"/>
                  <a:gd name="f229" fmla="*/ f184 f50 1"/>
                  <a:gd name="f230" fmla="*/ f185 f50 1"/>
                  <a:gd name="f231" fmla="*/ f186 f49 1"/>
                  <a:gd name="f232" fmla="*/ f187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1">
                    <a:pos x="f192" y="f193"/>
                  </a:cxn>
                  <a:cxn ang="f101">
                    <a:pos x="f194" y="f195"/>
                  </a:cxn>
                  <a:cxn ang="f101">
                    <a:pos x="f196" y="f195"/>
                  </a:cxn>
                  <a:cxn ang="f101">
                    <a:pos x="f197" y="f198"/>
                  </a:cxn>
                  <a:cxn ang="f101">
                    <a:pos x="f197" y="f195"/>
                  </a:cxn>
                  <a:cxn ang="f101">
                    <a:pos x="f199" y="f200"/>
                  </a:cxn>
                  <a:cxn ang="f101">
                    <a:pos x="f201" y="f202"/>
                  </a:cxn>
                  <a:cxn ang="f101">
                    <a:pos x="f203" y="f204"/>
                  </a:cxn>
                  <a:cxn ang="f101">
                    <a:pos x="f205" y="f200"/>
                  </a:cxn>
                  <a:cxn ang="f101">
                    <a:pos x="f206" y="f207"/>
                  </a:cxn>
                  <a:cxn ang="f101">
                    <a:pos x="f208" y="f195"/>
                  </a:cxn>
                  <a:cxn ang="f101">
                    <a:pos x="f209" y="f210"/>
                  </a:cxn>
                  <a:cxn ang="f101">
                    <a:pos x="f211" y="f198"/>
                  </a:cxn>
                  <a:cxn ang="f101">
                    <a:pos x="f212" y="f213"/>
                  </a:cxn>
                  <a:cxn ang="f101">
                    <a:pos x="f209" y="f214"/>
                  </a:cxn>
                  <a:cxn ang="f101">
                    <a:pos x="f215" y="f198"/>
                  </a:cxn>
                  <a:cxn ang="f101">
                    <a:pos x="f212" y="f214"/>
                  </a:cxn>
                  <a:cxn ang="f101">
                    <a:pos x="f201" y="f216"/>
                  </a:cxn>
                  <a:cxn ang="f101">
                    <a:pos x="f209" y="f217"/>
                  </a:cxn>
                  <a:cxn ang="f101">
                    <a:pos x="f218" y="f217"/>
                  </a:cxn>
                  <a:cxn ang="f101">
                    <a:pos x="f219" y="f217"/>
                  </a:cxn>
                  <a:cxn ang="f101">
                    <a:pos x="f215" y="f220"/>
                  </a:cxn>
                  <a:cxn ang="f101">
                    <a:pos x="f219" y="f221"/>
                  </a:cxn>
                  <a:cxn ang="f101">
                    <a:pos x="f215" y="f222"/>
                  </a:cxn>
                  <a:cxn ang="f101">
                    <a:pos x="f223" y="f224"/>
                  </a:cxn>
                  <a:cxn ang="f101">
                    <a:pos x="f225" y="f226"/>
                  </a:cxn>
                  <a:cxn ang="f101">
                    <a:pos x="f192" y="f222"/>
                  </a:cxn>
                  <a:cxn ang="f101">
                    <a:pos x="f194" y="f227"/>
                  </a:cxn>
                  <a:cxn ang="f101">
                    <a:pos x="f192" y="f221"/>
                  </a:cxn>
                  <a:cxn ang="f101">
                    <a:pos x="f192" y="f217"/>
                  </a:cxn>
                  <a:cxn ang="f101">
                    <a:pos x="f228" y="f229"/>
                  </a:cxn>
                  <a:cxn ang="f101">
                    <a:pos x="f228" y="f230"/>
                  </a:cxn>
                  <a:cxn ang="f101">
                    <a:pos x="f231" y="f232"/>
                  </a:cxn>
                  <a:cxn ang="f101">
                    <a:pos x="f192" y="f193"/>
                  </a:cxn>
                </a:cxnLst>
                <a:rect l="f188" t="f191" r="f189" b="f190"/>
                <a:pathLst>
                  <a:path w="28" h="46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8" y="f14"/>
                      <a:pt x="f11" y="f14"/>
                      <a:pt x="f15" y="f14"/>
                    </a:cubicBezTo>
                    <a:cubicBezTo>
                      <a:pt x="f16" y="f17"/>
                      <a:pt x="f18" y="f17"/>
                      <a:pt x="f14" y="f19"/>
                    </a:cubicBezTo>
                    <a:cubicBezTo>
                      <a:pt x="f20" y="f10"/>
                      <a:pt x="f20" y="f12"/>
                      <a:pt x="f14" y="f14"/>
                    </a:cubicBezTo>
                    <a:cubicBezTo>
                      <a:pt x="f21" y="f22"/>
                      <a:pt x="f17" y="f23"/>
                      <a:pt x="f10" y="f22"/>
                    </a:cubicBezTo>
                    <a:cubicBezTo>
                      <a:pt x="f9" y="f16"/>
                      <a:pt x="f14" y="f16"/>
                      <a:pt x="f17" y="f11"/>
                    </a:cubicBezTo>
                    <a:cubicBezTo>
                      <a:pt x="f10" y="f8"/>
                      <a:pt x="f19" y="f5"/>
                      <a:pt x="f24" y="f13"/>
                    </a:cubicBezTo>
                    <a:cubicBezTo>
                      <a:pt x="f25" y="f11"/>
                      <a:pt x="f26" y="f27"/>
                      <a:pt x="f28" y="f22"/>
                    </a:cubicBezTo>
                    <a:cubicBezTo>
                      <a:pt x="f26" y="f22"/>
                      <a:pt x="f26" y="f16"/>
                      <a:pt x="f25" y="f16"/>
                    </a:cubicBezTo>
                    <a:cubicBezTo>
                      <a:pt x="f26" y="f18"/>
                      <a:pt x="f29" y="f23"/>
                      <a:pt x="f6" y="f14"/>
                    </a:cubicBezTo>
                    <a:cubicBezTo>
                      <a:pt x="f29" y="f14"/>
                      <a:pt x="f30" y="f14"/>
                      <a:pt x="f31" y="f20"/>
                    </a:cubicBezTo>
                    <a:cubicBezTo>
                      <a:pt x="f32" y="f10"/>
                      <a:pt x="f26" y="f10"/>
                      <a:pt x="f30" y="f19"/>
                    </a:cubicBezTo>
                    <a:cubicBezTo>
                      <a:pt x="f31" y="f19"/>
                      <a:pt x="f31" y="f10"/>
                      <a:pt x="f32" y="f10"/>
                    </a:cubicBezTo>
                    <a:cubicBezTo>
                      <a:pt x="f32" y="f19"/>
                      <a:pt x="f25" y="f19"/>
                      <a:pt x="f31" y="f31"/>
                    </a:cubicBezTo>
                    <a:cubicBezTo>
                      <a:pt x="f24" y="f32"/>
                      <a:pt x="f33" y="f33"/>
                      <a:pt x="f19" y="f19"/>
                    </a:cubicBezTo>
                    <a:cubicBezTo>
                      <a:pt x="f19" y="f32"/>
                      <a:pt x="f32" y="f24"/>
                      <a:pt x="f32" y="f31"/>
                    </a:cubicBezTo>
                    <a:cubicBezTo>
                      <a:pt x="f19" y="f25"/>
                      <a:pt x="f19" y="f32"/>
                      <a:pt x="f17" y="f32"/>
                    </a:cubicBezTo>
                    <a:cubicBezTo>
                      <a:pt x="f19" y="f25"/>
                      <a:pt x="f32" y="f26"/>
                      <a:pt x="f31" y="f28"/>
                    </a:cubicBezTo>
                    <a:cubicBezTo>
                      <a:pt x="f24" y="f6"/>
                      <a:pt x="f32" y="f28"/>
                      <a:pt x="f33" y="f28"/>
                    </a:cubicBezTo>
                    <a:cubicBezTo>
                      <a:pt x="f9" y="f34"/>
                      <a:pt x="f9" y="f34"/>
                      <a:pt x="f12" y="f28"/>
                    </a:cubicBezTo>
                    <a:cubicBezTo>
                      <a:pt x="f10" y="f34"/>
                      <a:pt x="f12" y="f35"/>
                      <a:pt x="f19" y="f36"/>
                    </a:cubicBezTo>
                    <a:cubicBezTo>
                      <a:pt x="f10" y="f36"/>
                      <a:pt x="f17" y="f35"/>
                      <a:pt x="f12" y="f35"/>
                    </a:cubicBezTo>
                    <a:cubicBezTo>
                      <a:pt x="f12" y="f36"/>
                      <a:pt x="f9" y="f37"/>
                      <a:pt x="f19" y="f38"/>
                    </a:cubicBezTo>
                    <a:cubicBezTo>
                      <a:pt x="f17" y="f39"/>
                      <a:pt x="f20" y="f39"/>
                      <a:pt x="f20" y="f40"/>
                    </a:cubicBezTo>
                    <a:cubicBezTo>
                      <a:pt x="f12" y="f7"/>
                      <a:pt x="f21" y="f41"/>
                      <a:pt x="f23" y="f42"/>
                    </a:cubicBezTo>
                    <a:cubicBezTo>
                      <a:pt x="f43" y="f7"/>
                      <a:pt x="f27" y="f41"/>
                      <a:pt x="f8" y="f38"/>
                    </a:cubicBezTo>
                    <a:cubicBezTo>
                      <a:pt x="f13" y="f38"/>
                      <a:pt x="f44" y="f39"/>
                      <a:pt x="f13" y="f37"/>
                    </a:cubicBezTo>
                    <a:cubicBezTo>
                      <a:pt x="f15" y="f36"/>
                      <a:pt x="f8" y="f45"/>
                      <a:pt x="f8" y="f35"/>
                    </a:cubicBezTo>
                    <a:cubicBezTo>
                      <a:pt x="f44" y="f46"/>
                      <a:pt x="f5" y="f47"/>
                      <a:pt x="f8" y="f28"/>
                    </a:cubicBezTo>
                    <a:cubicBezTo>
                      <a:pt x="f15" y="f29"/>
                      <a:pt x="f16" y="f6"/>
                      <a:pt x="f43" y="f6"/>
                    </a:cubicBezTo>
                    <a:cubicBezTo>
                      <a:pt x="f27" y="f29"/>
                      <a:pt x="f27" y="f29"/>
                      <a:pt x="f43" y="f25"/>
                    </a:cubicBezTo>
                    <a:cubicBezTo>
                      <a:pt x="f22" y="f31"/>
                      <a:pt x="f22" y="f32"/>
                      <a:pt x="f16" y="f33"/>
                    </a:cubicBezTo>
                    <a:cubicBezTo>
                      <a:pt x="f27" y="f19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6323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5" name="Freeform 256">
                <a:extLst>
                  <a:ext uri="{FF2B5EF4-FFF2-40B4-BE49-F238E27FC236}">
                    <a16:creationId xmlns:a16="http://schemas.microsoft.com/office/drawing/2014/main" id="{4D245663-397A-F50E-83F8-62638E65C9C6}"/>
                  </a:ext>
                </a:extLst>
              </p:cNvPr>
              <p:cNvSpPr/>
              <p:nvPr/>
            </p:nvSpPr>
            <p:spPr>
              <a:xfrm>
                <a:off x="5081585" y="1014417"/>
                <a:ext cx="169858" cy="1651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44"/>
                  <a:gd name="f8" fmla="val 7"/>
                  <a:gd name="f9" fmla="val 9"/>
                  <a:gd name="f10" fmla="val 42"/>
                  <a:gd name="f11" fmla="val 39"/>
                  <a:gd name="f12" fmla="val 8"/>
                  <a:gd name="f13" fmla="val 37"/>
                  <a:gd name="f14" fmla="val 6"/>
                  <a:gd name="f15" fmla="val 34"/>
                  <a:gd name="f16" fmla="val 35"/>
                  <a:gd name="f17" fmla="val 38"/>
                  <a:gd name="f18" fmla="val 41"/>
                  <a:gd name="f19" fmla="val 10"/>
                  <a:gd name="f20" fmla="val 12"/>
                  <a:gd name="f21" fmla="val 13"/>
                  <a:gd name="f22" fmla="val 43"/>
                  <a:gd name="f23" fmla="val 14"/>
                  <a:gd name="f24" fmla="val 16"/>
                  <a:gd name="f25" fmla="val 17"/>
                  <a:gd name="f26" fmla="val 40"/>
                  <a:gd name="f27" fmla="val 15"/>
                  <a:gd name="f28" fmla="val 32"/>
                  <a:gd name="f29" fmla="val 30"/>
                  <a:gd name="f30" fmla="val 29"/>
                  <a:gd name="f31" fmla="val 27"/>
                  <a:gd name="f32" fmla="val 26"/>
                  <a:gd name="f33" fmla="val 24"/>
                  <a:gd name="f34" fmla="val 22"/>
                  <a:gd name="f35" fmla="val 20"/>
                  <a:gd name="f36" fmla="val 25"/>
                  <a:gd name="f37" fmla="val 28"/>
                  <a:gd name="f38" fmla="val 36"/>
                  <a:gd name="f39" fmla="val 11"/>
                  <a:gd name="f40" fmla="val 5"/>
                  <a:gd name="f41" fmla="val 4"/>
                  <a:gd name="f42" fmla="val 3"/>
                  <a:gd name="f43" fmla="val 33"/>
                  <a:gd name="f44" fmla="val 31"/>
                  <a:gd name="f45" fmla="val 23"/>
                  <a:gd name="f46" fmla="val 19"/>
                  <a:gd name="f47" fmla="val 21"/>
                  <a:gd name="f48" fmla="val 18"/>
                  <a:gd name="f49" fmla="val 2"/>
                  <a:gd name="f50" fmla="+- 0 0 -90"/>
                  <a:gd name="f51" fmla="*/ f3 1 45"/>
                  <a:gd name="f52" fmla="*/ f4 1 44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45"/>
                  <a:gd name="f61" fmla="*/ f57 1 44"/>
                  <a:gd name="f62" fmla="*/ 45 f58 1"/>
                  <a:gd name="f63" fmla="*/ 7 f57 1"/>
                  <a:gd name="f64" fmla="*/ 42 f58 1"/>
                  <a:gd name="f65" fmla="*/ 9 f57 1"/>
                  <a:gd name="f66" fmla="*/ 34 f58 1"/>
                  <a:gd name="f67" fmla="*/ 38 f58 1"/>
                  <a:gd name="f68" fmla="*/ 41 f58 1"/>
                  <a:gd name="f69" fmla="*/ 12 f57 1"/>
                  <a:gd name="f70" fmla="*/ 13 f57 1"/>
                  <a:gd name="f71" fmla="*/ 44 f58 1"/>
                  <a:gd name="f72" fmla="*/ 16 f57 1"/>
                  <a:gd name="f73" fmla="*/ 40 f58 1"/>
                  <a:gd name="f74" fmla="*/ 32 f58 1"/>
                  <a:gd name="f75" fmla="*/ 27 f58 1"/>
                  <a:gd name="f76" fmla="*/ 14 f57 1"/>
                  <a:gd name="f77" fmla="*/ 22 f58 1"/>
                  <a:gd name="f78" fmla="*/ 20 f58 1"/>
                  <a:gd name="f79" fmla="*/ 28 f57 1"/>
                  <a:gd name="f80" fmla="*/ 14 f58 1"/>
                  <a:gd name="f81" fmla="*/ 35 f57 1"/>
                  <a:gd name="f82" fmla="*/ 13 f58 1"/>
                  <a:gd name="f83" fmla="*/ 37 f57 1"/>
                  <a:gd name="f84" fmla="*/ 6 f58 1"/>
                  <a:gd name="f85" fmla="*/ 41 f57 1"/>
                  <a:gd name="f86" fmla="*/ 3 f58 1"/>
                  <a:gd name="f87" fmla="*/ 4 f58 1"/>
                  <a:gd name="f88" fmla="*/ 38 f57 1"/>
                  <a:gd name="f89" fmla="*/ 8 f58 1"/>
                  <a:gd name="f90" fmla="*/ 34 f57 1"/>
                  <a:gd name="f91" fmla="*/ 32 f57 1"/>
                  <a:gd name="f92" fmla="*/ 24 f57 1"/>
                  <a:gd name="f93" fmla="*/ 23 f57 1"/>
                  <a:gd name="f94" fmla="*/ 16 f58 1"/>
                  <a:gd name="f95" fmla="*/ 19 f57 1"/>
                  <a:gd name="f96" fmla="*/ 15 f57 1"/>
                  <a:gd name="f97" fmla="*/ 25 f58 1"/>
                  <a:gd name="f98" fmla="*/ 23 f58 1"/>
                  <a:gd name="f99" fmla="*/ 35 f58 1"/>
                  <a:gd name="f100" fmla="*/ 2 f57 1"/>
                  <a:gd name="f101" fmla="*/ 6 f57 1"/>
                  <a:gd name="f102" fmla="+- f59 0 f1"/>
                  <a:gd name="f103" fmla="*/ f62 1 45"/>
                  <a:gd name="f104" fmla="*/ f63 1 44"/>
                  <a:gd name="f105" fmla="*/ f64 1 45"/>
                  <a:gd name="f106" fmla="*/ f65 1 44"/>
                  <a:gd name="f107" fmla="*/ f66 1 45"/>
                  <a:gd name="f108" fmla="*/ f67 1 45"/>
                  <a:gd name="f109" fmla="*/ f68 1 45"/>
                  <a:gd name="f110" fmla="*/ f69 1 44"/>
                  <a:gd name="f111" fmla="*/ f70 1 44"/>
                  <a:gd name="f112" fmla="*/ f71 1 45"/>
                  <a:gd name="f113" fmla="*/ f72 1 44"/>
                  <a:gd name="f114" fmla="*/ f73 1 45"/>
                  <a:gd name="f115" fmla="*/ f74 1 45"/>
                  <a:gd name="f116" fmla="*/ f75 1 45"/>
                  <a:gd name="f117" fmla="*/ f76 1 44"/>
                  <a:gd name="f118" fmla="*/ f77 1 45"/>
                  <a:gd name="f119" fmla="*/ f78 1 45"/>
                  <a:gd name="f120" fmla="*/ f79 1 44"/>
                  <a:gd name="f121" fmla="*/ f80 1 45"/>
                  <a:gd name="f122" fmla="*/ f81 1 44"/>
                  <a:gd name="f123" fmla="*/ f82 1 45"/>
                  <a:gd name="f124" fmla="*/ f83 1 44"/>
                  <a:gd name="f125" fmla="*/ f84 1 45"/>
                  <a:gd name="f126" fmla="*/ f85 1 44"/>
                  <a:gd name="f127" fmla="*/ f86 1 45"/>
                  <a:gd name="f128" fmla="*/ f87 1 45"/>
                  <a:gd name="f129" fmla="*/ f88 1 44"/>
                  <a:gd name="f130" fmla="*/ f89 1 45"/>
                  <a:gd name="f131" fmla="*/ f90 1 44"/>
                  <a:gd name="f132" fmla="*/ f91 1 44"/>
                  <a:gd name="f133" fmla="*/ f92 1 44"/>
                  <a:gd name="f134" fmla="*/ f93 1 44"/>
                  <a:gd name="f135" fmla="*/ f94 1 45"/>
                  <a:gd name="f136" fmla="*/ f95 1 44"/>
                  <a:gd name="f137" fmla="*/ f96 1 44"/>
                  <a:gd name="f138" fmla="*/ f97 1 45"/>
                  <a:gd name="f139" fmla="*/ f98 1 45"/>
                  <a:gd name="f140" fmla="*/ f99 1 45"/>
                  <a:gd name="f141" fmla="*/ f100 1 44"/>
                  <a:gd name="f142" fmla="*/ f101 1 44"/>
                  <a:gd name="f143" fmla="*/ 0 1 f60"/>
                  <a:gd name="f144" fmla="*/ f54 1 f60"/>
                  <a:gd name="f145" fmla="*/ 0 1 f61"/>
                  <a:gd name="f146" fmla="*/ f55 1 f61"/>
                  <a:gd name="f147" fmla="*/ f103 1 f60"/>
                  <a:gd name="f148" fmla="*/ f104 1 f61"/>
                  <a:gd name="f149" fmla="*/ f105 1 f60"/>
                  <a:gd name="f150" fmla="*/ f106 1 f61"/>
                  <a:gd name="f151" fmla="*/ f107 1 f60"/>
                  <a:gd name="f152" fmla="*/ f108 1 f60"/>
                  <a:gd name="f153" fmla="*/ f109 1 f60"/>
                  <a:gd name="f154" fmla="*/ f110 1 f61"/>
                  <a:gd name="f155" fmla="*/ f111 1 f61"/>
                  <a:gd name="f156" fmla="*/ f112 1 f60"/>
                  <a:gd name="f157" fmla="*/ f113 1 f61"/>
                  <a:gd name="f158" fmla="*/ f114 1 f60"/>
                  <a:gd name="f159" fmla="*/ f115 1 f60"/>
                  <a:gd name="f160" fmla="*/ f116 1 f60"/>
                  <a:gd name="f161" fmla="*/ f117 1 f61"/>
                  <a:gd name="f162" fmla="*/ f118 1 f60"/>
                  <a:gd name="f163" fmla="*/ f119 1 f60"/>
                  <a:gd name="f164" fmla="*/ f120 1 f61"/>
                  <a:gd name="f165" fmla="*/ f121 1 f60"/>
                  <a:gd name="f166" fmla="*/ f122 1 f61"/>
                  <a:gd name="f167" fmla="*/ f123 1 f60"/>
                  <a:gd name="f168" fmla="*/ f124 1 f61"/>
                  <a:gd name="f169" fmla="*/ f125 1 f60"/>
                  <a:gd name="f170" fmla="*/ f126 1 f61"/>
                  <a:gd name="f171" fmla="*/ f127 1 f60"/>
                  <a:gd name="f172" fmla="*/ f128 1 f60"/>
                  <a:gd name="f173" fmla="*/ f129 1 f61"/>
                  <a:gd name="f174" fmla="*/ f130 1 f60"/>
                  <a:gd name="f175" fmla="*/ f131 1 f61"/>
                  <a:gd name="f176" fmla="*/ f132 1 f61"/>
                  <a:gd name="f177" fmla="*/ f133 1 f61"/>
                  <a:gd name="f178" fmla="*/ f134 1 f61"/>
                  <a:gd name="f179" fmla="*/ f135 1 f60"/>
                  <a:gd name="f180" fmla="*/ f136 1 f61"/>
                  <a:gd name="f181" fmla="*/ f137 1 f61"/>
                  <a:gd name="f182" fmla="*/ f138 1 f60"/>
                  <a:gd name="f183" fmla="*/ f139 1 f60"/>
                  <a:gd name="f184" fmla="*/ f140 1 f60"/>
                  <a:gd name="f185" fmla="*/ f141 1 f61"/>
                  <a:gd name="f186" fmla="*/ f142 1 f61"/>
                  <a:gd name="f187" fmla="*/ f143 f51 1"/>
                  <a:gd name="f188" fmla="*/ f144 f51 1"/>
                  <a:gd name="f189" fmla="*/ f146 f52 1"/>
                  <a:gd name="f190" fmla="*/ f145 f52 1"/>
                  <a:gd name="f191" fmla="*/ f147 f51 1"/>
                  <a:gd name="f192" fmla="*/ f148 f52 1"/>
                  <a:gd name="f193" fmla="*/ f149 f51 1"/>
                  <a:gd name="f194" fmla="*/ f150 f52 1"/>
                  <a:gd name="f195" fmla="*/ f151 f51 1"/>
                  <a:gd name="f196" fmla="*/ f152 f51 1"/>
                  <a:gd name="f197" fmla="*/ f153 f51 1"/>
                  <a:gd name="f198" fmla="*/ f154 f52 1"/>
                  <a:gd name="f199" fmla="*/ f155 f52 1"/>
                  <a:gd name="f200" fmla="*/ f156 f51 1"/>
                  <a:gd name="f201" fmla="*/ f157 f52 1"/>
                  <a:gd name="f202" fmla="*/ f158 f51 1"/>
                  <a:gd name="f203" fmla="*/ f159 f51 1"/>
                  <a:gd name="f204" fmla="*/ f160 f51 1"/>
                  <a:gd name="f205" fmla="*/ f161 f52 1"/>
                  <a:gd name="f206" fmla="*/ f162 f51 1"/>
                  <a:gd name="f207" fmla="*/ f163 f51 1"/>
                  <a:gd name="f208" fmla="*/ f164 f52 1"/>
                  <a:gd name="f209" fmla="*/ f165 f51 1"/>
                  <a:gd name="f210" fmla="*/ f166 f52 1"/>
                  <a:gd name="f211" fmla="*/ f167 f51 1"/>
                  <a:gd name="f212" fmla="*/ f168 f52 1"/>
                  <a:gd name="f213" fmla="*/ f169 f51 1"/>
                  <a:gd name="f214" fmla="*/ f170 f52 1"/>
                  <a:gd name="f215" fmla="*/ f171 f51 1"/>
                  <a:gd name="f216" fmla="*/ f172 f51 1"/>
                  <a:gd name="f217" fmla="*/ f173 f52 1"/>
                  <a:gd name="f218" fmla="*/ f174 f51 1"/>
                  <a:gd name="f219" fmla="*/ f175 f52 1"/>
                  <a:gd name="f220" fmla="*/ f176 f52 1"/>
                  <a:gd name="f221" fmla="*/ f177 f52 1"/>
                  <a:gd name="f222" fmla="*/ f178 f52 1"/>
                  <a:gd name="f223" fmla="*/ f179 f51 1"/>
                  <a:gd name="f224" fmla="*/ f180 f52 1"/>
                  <a:gd name="f225" fmla="*/ f181 f52 1"/>
                  <a:gd name="f226" fmla="*/ f182 f51 1"/>
                  <a:gd name="f227" fmla="*/ f183 f51 1"/>
                  <a:gd name="f228" fmla="*/ f184 f51 1"/>
                  <a:gd name="f229" fmla="*/ f185 f52 1"/>
                  <a:gd name="f230" fmla="*/ f186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91" y="f192"/>
                  </a:cxn>
                  <a:cxn ang="f102">
                    <a:pos x="f193" y="f194"/>
                  </a:cxn>
                  <a:cxn ang="f102">
                    <a:pos x="f195" y="f192"/>
                  </a:cxn>
                  <a:cxn ang="f102">
                    <a:pos x="f196" y="f194"/>
                  </a:cxn>
                  <a:cxn ang="f102">
                    <a:pos x="f197" y="f198"/>
                  </a:cxn>
                  <a:cxn ang="f102">
                    <a:pos x="f193" y="f199"/>
                  </a:cxn>
                  <a:cxn ang="f102">
                    <a:pos x="f200" y="f201"/>
                  </a:cxn>
                  <a:cxn ang="f102">
                    <a:pos x="f202" y="f201"/>
                  </a:cxn>
                  <a:cxn ang="f102">
                    <a:pos x="f203" y="f199"/>
                  </a:cxn>
                  <a:cxn ang="f102">
                    <a:pos x="f204" y="f205"/>
                  </a:cxn>
                  <a:cxn ang="f102">
                    <a:pos x="f206" y="f201"/>
                  </a:cxn>
                  <a:cxn ang="f102">
                    <a:pos x="f207" y="f208"/>
                  </a:cxn>
                  <a:cxn ang="f102">
                    <a:pos x="f209" y="f210"/>
                  </a:cxn>
                  <a:cxn ang="f102">
                    <a:pos x="f211" y="f212"/>
                  </a:cxn>
                  <a:cxn ang="f102">
                    <a:pos x="f213" y="f214"/>
                  </a:cxn>
                  <a:cxn ang="f102">
                    <a:pos x="f215" y="f214"/>
                  </a:cxn>
                  <a:cxn ang="f102">
                    <a:pos x="f216" y="f217"/>
                  </a:cxn>
                  <a:cxn ang="f102">
                    <a:pos x="f218" y="f219"/>
                  </a:cxn>
                  <a:cxn ang="f102">
                    <a:pos x="f218" y="f220"/>
                  </a:cxn>
                  <a:cxn ang="f102">
                    <a:pos x="f211" y="f221"/>
                  </a:cxn>
                  <a:cxn ang="f102">
                    <a:pos x="f211" y="f222"/>
                  </a:cxn>
                  <a:cxn ang="f102">
                    <a:pos x="f223" y="f224"/>
                  </a:cxn>
                  <a:cxn ang="f102">
                    <a:pos x="f223" y="f225"/>
                  </a:cxn>
                  <a:cxn ang="f102">
                    <a:pos x="f226" y="f199"/>
                  </a:cxn>
                  <a:cxn ang="f102">
                    <a:pos x="f227" y="f192"/>
                  </a:cxn>
                  <a:cxn ang="f102">
                    <a:pos x="f228" y="f229"/>
                  </a:cxn>
                  <a:cxn ang="f102">
                    <a:pos x="f191" y="f230"/>
                  </a:cxn>
                  <a:cxn ang="f102">
                    <a:pos x="f191" y="f192"/>
                  </a:cxn>
                </a:cxnLst>
                <a:rect l="f187" t="f190" r="f188" b="f189"/>
                <a:pathLst>
                  <a:path w="45" h="44">
                    <a:moveTo>
                      <a:pt x="f6" y="f8"/>
                    </a:moveTo>
                    <a:cubicBezTo>
                      <a:pt x="f6" y="f9"/>
                      <a:pt x="f7" y="f9"/>
                      <a:pt x="f10" y="f9"/>
                    </a:cubicBezTo>
                    <a:cubicBezTo>
                      <a:pt x="f11" y="f12"/>
                      <a:pt x="f13" y="f14"/>
                      <a:pt x="f15" y="f8"/>
                    </a:cubicBezTo>
                    <a:cubicBezTo>
                      <a:pt x="f16" y="f9"/>
                      <a:pt x="f13" y="f9"/>
                      <a:pt x="f17" y="f9"/>
                    </a:cubicBezTo>
                    <a:cubicBezTo>
                      <a:pt x="f18" y="f19"/>
                      <a:pt x="f18" y="f19"/>
                      <a:pt x="f18" y="f20"/>
                    </a:cubicBezTo>
                    <a:cubicBezTo>
                      <a:pt x="f18" y="f21"/>
                      <a:pt x="f10" y="f21"/>
                      <a:pt x="f10" y="f21"/>
                    </a:cubicBezTo>
                    <a:cubicBezTo>
                      <a:pt x="f22" y="f23"/>
                      <a:pt x="f6" y="f23"/>
                      <a:pt x="f7" y="f24"/>
                    </a:cubicBezTo>
                    <a:cubicBezTo>
                      <a:pt x="f22" y="f25"/>
                      <a:pt x="f18" y="f24"/>
                      <a:pt x="f26" y="f24"/>
                    </a:cubicBezTo>
                    <a:cubicBezTo>
                      <a:pt x="f13" y="f27"/>
                      <a:pt x="f16" y="f21"/>
                      <a:pt x="f28" y="f21"/>
                    </a:cubicBezTo>
                    <a:cubicBezTo>
                      <a:pt x="f29" y="f20"/>
                      <a:pt x="f30" y="f21"/>
                      <a:pt x="f31" y="f23"/>
                    </a:cubicBezTo>
                    <a:cubicBezTo>
                      <a:pt x="f32" y="f27"/>
                      <a:pt x="f33" y="f24"/>
                      <a:pt x="f34" y="f24"/>
                    </a:cubicBezTo>
                    <a:cubicBezTo>
                      <a:pt x="f32" y="f35"/>
                      <a:pt x="f36" y="f32"/>
                      <a:pt x="f35" y="f37"/>
                    </a:cubicBezTo>
                    <a:cubicBezTo>
                      <a:pt x="f25" y="f29"/>
                      <a:pt x="f24" y="f28"/>
                      <a:pt x="f23" y="f16"/>
                    </a:cubicBezTo>
                    <a:cubicBezTo>
                      <a:pt x="f20" y="f16"/>
                      <a:pt x="f21" y="f38"/>
                      <a:pt x="f21" y="f13"/>
                    </a:cubicBezTo>
                    <a:cubicBezTo>
                      <a:pt x="f20" y="f26"/>
                      <a:pt x="f39" y="f7"/>
                      <a:pt x="f14" y="f18"/>
                    </a:cubicBezTo>
                    <a:cubicBezTo>
                      <a:pt x="f40" y="f18"/>
                      <a:pt x="f41" y="f10"/>
                      <a:pt x="f42" y="f18"/>
                    </a:cubicBezTo>
                    <a:cubicBezTo>
                      <a:pt x="f42" y="f26"/>
                      <a:pt x="f5" y="f17"/>
                      <a:pt x="f41" y="f17"/>
                    </a:cubicBezTo>
                    <a:cubicBezTo>
                      <a:pt x="f8" y="f11"/>
                      <a:pt x="f12" y="f38"/>
                      <a:pt x="f12" y="f15"/>
                    </a:cubicBezTo>
                    <a:cubicBezTo>
                      <a:pt x="f12" y="f43"/>
                      <a:pt x="f14" y="f28"/>
                      <a:pt x="f12" y="f28"/>
                    </a:cubicBezTo>
                    <a:cubicBezTo>
                      <a:pt x="f20" y="f44"/>
                      <a:pt x="f20" y="f31"/>
                      <a:pt x="f21" y="f33"/>
                    </a:cubicBezTo>
                    <a:cubicBezTo>
                      <a:pt x="f21" y="f45"/>
                      <a:pt x="f21" y="f45"/>
                      <a:pt x="f21" y="f45"/>
                    </a:cubicBezTo>
                    <a:cubicBezTo>
                      <a:pt x="f27" y="f34"/>
                      <a:pt x="f46" y="f34"/>
                      <a:pt x="f24" y="f46"/>
                    </a:cubicBezTo>
                    <a:cubicBezTo>
                      <a:pt x="f47" y="f25"/>
                      <a:pt x="f27" y="f24"/>
                      <a:pt x="f24" y="f27"/>
                    </a:cubicBezTo>
                    <a:cubicBezTo>
                      <a:pt x="f48" y="f21"/>
                      <a:pt x="f47" y="f19"/>
                      <a:pt x="f36" y="f21"/>
                    </a:cubicBezTo>
                    <a:cubicBezTo>
                      <a:pt x="f36" y="f19"/>
                      <a:pt x="f35" y="f19"/>
                      <a:pt x="f45" y="f8"/>
                    </a:cubicBezTo>
                    <a:cubicBezTo>
                      <a:pt x="f32" y="f42"/>
                      <a:pt x="f28" y="f5"/>
                      <a:pt x="f16" y="f49"/>
                    </a:cubicBezTo>
                    <a:cubicBezTo>
                      <a:pt x="f17" y="f40"/>
                      <a:pt x="f10" y="f14"/>
                      <a:pt x="f6" y="f14"/>
                    </a:cubicBezTo>
                    <a:cubicBezTo>
                      <a:pt x="f6" y="f14"/>
                      <a:pt x="f6" y="f14"/>
                      <a:pt x="f6" y="f8"/>
                    </a:cubicBezTo>
                    <a:close/>
                  </a:path>
                </a:pathLst>
              </a:custGeom>
              <a:solidFill>
                <a:srgbClr val="C65A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6" name="Freeform 257">
                <a:extLst>
                  <a:ext uri="{FF2B5EF4-FFF2-40B4-BE49-F238E27FC236}">
                    <a16:creationId xmlns:a16="http://schemas.microsoft.com/office/drawing/2014/main" id="{26D33BF0-E3D8-4764-B58E-DDDB82D42BC4}"/>
                  </a:ext>
                </a:extLst>
              </p:cNvPr>
              <p:cNvSpPr/>
              <p:nvPr/>
            </p:nvSpPr>
            <p:spPr>
              <a:xfrm>
                <a:off x="5699126" y="1874840"/>
                <a:ext cx="90489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43"/>
                  <a:gd name="f8" fmla="val 6"/>
                  <a:gd name="f9" fmla="val 26"/>
                  <a:gd name="f10" fmla="val 23"/>
                  <a:gd name="f11" fmla="val 7"/>
                  <a:gd name="f12" fmla="val 20"/>
                  <a:gd name="f13" fmla="val 17"/>
                  <a:gd name="f14" fmla="val 3"/>
                  <a:gd name="f15" fmla="val 25"/>
                  <a:gd name="f16" fmla="val 5"/>
                  <a:gd name="f17" fmla="val 34"/>
                  <a:gd name="f18" fmla="val 1"/>
                  <a:gd name="f19" fmla="val 36"/>
                  <a:gd name="f20" fmla="val 29"/>
                  <a:gd name="f21" fmla="val 2"/>
                  <a:gd name="f22" fmla="val 16"/>
                  <a:gd name="f23" fmla="val 10"/>
                  <a:gd name="f24" fmla="val 8"/>
                  <a:gd name="f25" fmla="val 12"/>
                  <a:gd name="f26" fmla="val 14"/>
                  <a:gd name="f27" fmla="val 19"/>
                  <a:gd name="f28" fmla="val 15"/>
                  <a:gd name="f29" fmla="val 18"/>
                  <a:gd name="f30" fmla="val 22"/>
                  <a:gd name="f31" fmla="val 21"/>
                  <a:gd name="f32" fmla="val 27"/>
                  <a:gd name="f33" fmla="val 13"/>
                  <a:gd name="f34" fmla="val 30"/>
                  <a:gd name="f35" fmla="val 32"/>
                  <a:gd name="f36" fmla="val 9"/>
                  <a:gd name="f37" fmla="val 33"/>
                  <a:gd name="f38" fmla="+- 0 0 -90"/>
                  <a:gd name="f39" fmla="*/ f3 1 24"/>
                  <a:gd name="f40" fmla="*/ f4 1 43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24"/>
                  <a:gd name="f49" fmla="*/ f45 1 43"/>
                  <a:gd name="f50" fmla="*/ 6 f46 1"/>
                  <a:gd name="f51" fmla="*/ 26 f45 1"/>
                  <a:gd name="f52" fmla="*/ 7 f46 1"/>
                  <a:gd name="f53" fmla="*/ 17 f45 1"/>
                  <a:gd name="f54" fmla="*/ 1 f46 1"/>
                  <a:gd name="f55" fmla="*/ 43 f45 1"/>
                  <a:gd name="f56" fmla="*/ 2 f46 1"/>
                  <a:gd name="f57" fmla="*/ 23 f45 1"/>
                  <a:gd name="f58" fmla="*/ 3 f45 1"/>
                  <a:gd name="f59" fmla="*/ 8 f46 1"/>
                  <a:gd name="f60" fmla="*/ 2 f45 1"/>
                  <a:gd name="f61" fmla="*/ 14 f46 1"/>
                  <a:gd name="f62" fmla="*/ 15 f46 1"/>
                  <a:gd name="f63" fmla="*/ 10 f45 1"/>
                  <a:gd name="f64" fmla="*/ 18 f46 1"/>
                  <a:gd name="f65" fmla="*/ 5 f45 1"/>
                  <a:gd name="f66" fmla="*/ 22 f46 1"/>
                  <a:gd name="f67" fmla="*/ 23 f46 1"/>
                  <a:gd name="f68" fmla="*/ 7 f45 1"/>
                  <a:gd name="f69" fmla="*/ 19 f46 1"/>
                  <a:gd name="f70" fmla="*/ 14 f45 1"/>
                  <a:gd name="f71" fmla="*/ 17 f46 1"/>
                  <a:gd name="f72" fmla="*/ 18 f45 1"/>
                  <a:gd name="f73" fmla="*/ 13 f46 1"/>
                  <a:gd name="f74" fmla="*/ 30 f45 1"/>
                  <a:gd name="f75" fmla="*/ 9 f46 1"/>
                  <a:gd name="f76" fmla="*/ 27 f45 1"/>
                  <a:gd name="f77" fmla="*/ 36 f45 1"/>
                  <a:gd name="f78" fmla="+- f47 0 f1"/>
                  <a:gd name="f79" fmla="*/ f50 1 24"/>
                  <a:gd name="f80" fmla="*/ f51 1 43"/>
                  <a:gd name="f81" fmla="*/ f52 1 24"/>
                  <a:gd name="f82" fmla="*/ f53 1 43"/>
                  <a:gd name="f83" fmla="*/ f54 1 24"/>
                  <a:gd name="f84" fmla="*/ f55 1 43"/>
                  <a:gd name="f85" fmla="*/ f56 1 24"/>
                  <a:gd name="f86" fmla="*/ f57 1 43"/>
                  <a:gd name="f87" fmla="*/ f58 1 43"/>
                  <a:gd name="f88" fmla="*/ f59 1 24"/>
                  <a:gd name="f89" fmla="*/ f60 1 43"/>
                  <a:gd name="f90" fmla="*/ f61 1 24"/>
                  <a:gd name="f91" fmla="*/ f62 1 24"/>
                  <a:gd name="f92" fmla="*/ f63 1 43"/>
                  <a:gd name="f93" fmla="*/ f64 1 24"/>
                  <a:gd name="f94" fmla="*/ f65 1 43"/>
                  <a:gd name="f95" fmla="*/ f66 1 24"/>
                  <a:gd name="f96" fmla="*/ f67 1 24"/>
                  <a:gd name="f97" fmla="*/ f68 1 43"/>
                  <a:gd name="f98" fmla="*/ f69 1 24"/>
                  <a:gd name="f99" fmla="*/ f70 1 43"/>
                  <a:gd name="f100" fmla="*/ f71 1 24"/>
                  <a:gd name="f101" fmla="*/ f72 1 43"/>
                  <a:gd name="f102" fmla="*/ f73 1 24"/>
                  <a:gd name="f103" fmla="*/ f74 1 43"/>
                  <a:gd name="f104" fmla="*/ f75 1 24"/>
                  <a:gd name="f105" fmla="*/ f76 1 43"/>
                  <a:gd name="f106" fmla="*/ f77 1 43"/>
                  <a:gd name="f107" fmla="*/ 0 1 f48"/>
                  <a:gd name="f108" fmla="*/ f42 1 f48"/>
                  <a:gd name="f109" fmla="*/ 0 1 f49"/>
                  <a:gd name="f110" fmla="*/ f43 1 f49"/>
                  <a:gd name="f111" fmla="*/ f79 1 f48"/>
                  <a:gd name="f112" fmla="*/ f80 1 f49"/>
                  <a:gd name="f113" fmla="*/ f81 1 f48"/>
                  <a:gd name="f114" fmla="*/ f82 1 f49"/>
                  <a:gd name="f115" fmla="*/ f83 1 f48"/>
                  <a:gd name="f116" fmla="*/ f84 1 f49"/>
                  <a:gd name="f117" fmla="*/ f85 1 f48"/>
                  <a:gd name="f118" fmla="*/ f86 1 f49"/>
                  <a:gd name="f119" fmla="*/ f87 1 f49"/>
                  <a:gd name="f120" fmla="*/ f88 1 f48"/>
                  <a:gd name="f121" fmla="*/ f89 1 f49"/>
                  <a:gd name="f122" fmla="*/ f90 1 f48"/>
                  <a:gd name="f123" fmla="*/ f91 1 f48"/>
                  <a:gd name="f124" fmla="*/ f92 1 f49"/>
                  <a:gd name="f125" fmla="*/ f93 1 f48"/>
                  <a:gd name="f126" fmla="*/ f94 1 f49"/>
                  <a:gd name="f127" fmla="*/ f95 1 f48"/>
                  <a:gd name="f128" fmla="*/ f96 1 f48"/>
                  <a:gd name="f129" fmla="*/ f97 1 f49"/>
                  <a:gd name="f130" fmla="*/ f98 1 f48"/>
                  <a:gd name="f131" fmla="*/ f99 1 f49"/>
                  <a:gd name="f132" fmla="*/ f100 1 f48"/>
                  <a:gd name="f133" fmla="*/ f101 1 f49"/>
                  <a:gd name="f134" fmla="*/ f102 1 f48"/>
                  <a:gd name="f135" fmla="*/ f103 1 f49"/>
                  <a:gd name="f136" fmla="*/ f104 1 f48"/>
                  <a:gd name="f137" fmla="*/ f105 1 f49"/>
                  <a:gd name="f138" fmla="*/ f106 1 f49"/>
                  <a:gd name="f139" fmla="*/ f107 f39 1"/>
                  <a:gd name="f140" fmla="*/ f108 f39 1"/>
                  <a:gd name="f141" fmla="*/ f110 f40 1"/>
                  <a:gd name="f142" fmla="*/ f109 f40 1"/>
                  <a:gd name="f143" fmla="*/ f111 f39 1"/>
                  <a:gd name="f144" fmla="*/ f112 f40 1"/>
                  <a:gd name="f145" fmla="*/ f113 f39 1"/>
                  <a:gd name="f146" fmla="*/ f114 f40 1"/>
                  <a:gd name="f147" fmla="*/ f115 f39 1"/>
                  <a:gd name="f148" fmla="*/ f116 f40 1"/>
                  <a:gd name="f149" fmla="*/ f117 f39 1"/>
                  <a:gd name="f150" fmla="*/ f118 f40 1"/>
                  <a:gd name="f151" fmla="*/ f119 f40 1"/>
                  <a:gd name="f152" fmla="*/ f120 f39 1"/>
                  <a:gd name="f153" fmla="*/ f121 f40 1"/>
                  <a:gd name="f154" fmla="*/ f122 f39 1"/>
                  <a:gd name="f155" fmla="*/ f123 f39 1"/>
                  <a:gd name="f156" fmla="*/ f124 f40 1"/>
                  <a:gd name="f157" fmla="*/ f125 f39 1"/>
                  <a:gd name="f158" fmla="*/ f126 f40 1"/>
                  <a:gd name="f159" fmla="*/ f127 f39 1"/>
                  <a:gd name="f160" fmla="*/ f128 f39 1"/>
                  <a:gd name="f161" fmla="*/ f129 f40 1"/>
                  <a:gd name="f162" fmla="*/ f130 f39 1"/>
                  <a:gd name="f163" fmla="*/ f131 f40 1"/>
                  <a:gd name="f164" fmla="*/ f132 f39 1"/>
                  <a:gd name="f165" fmla="*/ f133 f40 1"/>
                  <a:gd name="f166" fmla="*/ f134 f39 1"/>
                  <a:gd name="f167" fmla="*/ f135 f40 1"/>
                  <a:gd name="f168" fmla="*/ f136 f39 1"/>
                  <a:gd name="f169" fmla="*/ f137 f40 1"/>
                  <a:gd name="f170" fmla="*/ f138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43" y="f144"/>
                  </a:cxn>
                  <a:cxn ang="f78">
                    <a:pos x="f145" y="f146"/>
                  </a:cxn>
                  <a:cxn ang="f78">
                    <a:pos x="f147" y="f148"/>
                  </a:cxn>
                  <a:cxn ang="f78">
                    <a:pos x="f149" y="f150"/>
                  </a:cxn>
                  <a:cxn ang="f78">
                    <a:pos x="f145" y="f151"/>
                  </a:cxn>
                  <a:cxn ang="f78">
                    <a:pos x="f152" y="f153"/>
                  </a:cxn>
                  <a:cxn ang="f78">
                    <a:pos x="f154" y="f153"/>
                  </a:cxn>
                  <a:cxn ang="f78">
                    <a:pos x="f155" y="f156"/>
                  </a:cxn>
                  <a:cxn ang="f78">
                    <a:pos x="f155" y="f156"/>
                  </a:cxn>
                  <a:cxn ang="f78">
                    <a:pos x="f155" y="f156"/>
                  </a:cxn>
                  <a:cxn ang="f78">
                    <a:pos x="f157" y="f158"/>
                  </a:cxn>
                  <a:cxn ang="f78">
                    <a:pos x="f159" y="f153"/>
                  </a:cxn>
                  <a:cxn ang="f78">
                    <a:pos x="f160" y="f161"/>
                  </a:cxn>
                  <a:cxn ang="f78">
                    <a:pos x="f162" y="f163"/>
                  </a:cxn>
                  <a:cxn ang="f78">
                    <a:pos x="f164" y="f165"/>
                  </a:cxn>
                  <a:cxn ang="f78">
                    <a:pos x="f155" y="f144"/>
                  </a:cxn>
                  <a:cxn ang="f78">
                    <a:pos x="f166" y="f167"/>
                  </a:cxn>
                  <a:cxn ang="f78">
                    <a:pos x="f168" y="f169"/>
                  </a:cxn>
                  <a:cxn ang="f78">
                    <a:pos x="f143" y="f170"/>
                  </a:cxn>
                  <a:cxn ang="f78">
                    <a:pos x="f143" y="f144"/>
                  </a:cxn>
                </a:cxnLst>
                <a:rect l="f139" t="f142" r="f140" b="f141"/>
                <a:pathLst>
                  <a:path w="24" h="43">
                    <a:moveTo>
                      <a:pt x="f8" y="f9"/>
                    </a:moveTo>
                    <a:cubicBezTo>
                      <a:pt x="f8" y="f10"/>
                      <a:pt x="f11" y="f12"/>
                      <a:pt x="f11" y="f13"/>
                    </a:cubicBezTo>
                    <a:cubicBezTo>
                      <a:pt x="f14" y="f15"/>
                      <a:pt x="f16" y="f17"/>
                      <a:pt x="f18" y="f7"/>
                    </a:cubicBezTo>
                    <a:cubicBezTo>
                      <a:pt x="f5" y="f19"/>
                      <a:pt x="f5" y="f20"/>
                      <a:pt x="f21" y="f10"/>
                    </a:cubicBezTo>
                    <a:cubicBezTo>
                      <a:pt x="f18" y="f22"/>
                      <a:pt x="f8" y="f23"/>
                      <a:pt x="f11" y="f14"/>
                    </a:cubicBezTo>
                    <a:cubicBezTo>
                      <a:pt x="f11" y="f21"/>
                      <a:pt x="f11" y="f21"/>
                      <a:pt x="f24" y="f21"/>
                    </a:cubicBezTo>
                    <a:cubicBezTo>
                      <a:pt x="f23" y="f5"/>
                      <a:pt x="f25" y="f18"/>
                      <a:pt x="f26" y="f21"/>
                    </a:cubicBezTo>
                    <a:cubicBezTo>
                      <a:pt x="f27" y="f21"/>
                      <a:pt x="f27" y="f14"/>
                      <a:pt x="f28" y="f23"/>
                    </a:cubicBezTo>
                    <a:cubicBezTo>
                      <a:pt x="f28" y="f23"/>
                      <a:pt x="f22" y="f23"/>
                      <a:pt x="f28" y="f23"/>
                    </a:cubicBezTo>
                    <a:cubicBezTo>
                      <a:pt x="f28" y="f23"/>
                      <a:pt x="f28" y="f23"/>
                      <a:pt x="f28" y="f23"/>
                    </a:cubicBezTo>
                    <a:cubicBezTo>
                      <a:pt x="f22" y="f24"/>
                      <a:pt x="f13" y="f8"/>
                      <a:pt x="f29" y="f16"/>
                    </a:cubicBezTo>
                    <a:cubicBezTo>
                      <a:pt x="f27" y="f14"/>
                      <a:pt x="f12" y="f18"/>
                      <a:pt x="f30" y="f21"/>
                    </a:cubicBezTo>
                    <a:cubicBezTo>
                      <a:pt x="f6" y="f14"/>
                      <a:pt x="f6" y="f16"/>
                      <a:pt x="f10" y="f11"/>
                    </a:cubicBezTo>
                    <a:cubicBezTo>
                      <a:pt x="f30" y="f23"/>
                      <a:pt x="f31" y="f25"/>
                      <a:pt x="f27" y="f26"/>
                    </a:cubicBezTo>
                    <a:cubicBezTo>
                      <a:pt x="f29" y="f28"/>
                      <a:pt x="f13" y="f13"/>
                      <a:pt x="f13" y="f29"/>
                    </a:cubicBezTo>
                    <a:cubicBezTo>
                      <a:pt x="f13" y="f31"/>
                      <a:pt x="f13" y="f6"/>
                      <a:pt x="f28" y="f9"/>
                    </a:cubicBezTo>
                    <a:cubicBezTo>
                      <a:pt x="f26" y="f32"/>
                      <a:pt x="f26" y="f20"/>
                      <a:pt x="f33" y="f34"/>
                    </a:cubicBezTo>
                    <a:cubicBezTo>
                      <a:pt x="f23" y="f35"/>
                      <a:pt x="f36" y="f34"/>
                      <a:pt x="f36" y="f32"/>
                    </a:cubicBezTo>
                    <a:cubicBezTo>
                      <a:pt x="f24" y="f34"/>
                      <a:pt x="f36" y="f37"/>
                      <a:pt x="f8" y="f19"/>
                    </a:cubicBezTo>
                    <a:cubicBezTo>
                      <a:pt x="f16" y="f37"/>
                      <a:pt x="f8" y="f34"/>
                      <a:pt x="f8" y="f9"/>
                    </a:cubicBezTo>
                    <a:close/>
                  </a:path>
                </a:pathLst>
              </a:custGeom>
              <a:solidFill>
                <a:srgbClr val="116B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7" name="Freeform 258">
                <a:extLst>
                  <a:ext uri="{FF2B5EF4-FFF2-40B4-BE49-F238E27FC236}">
                    <a16:creationId xmlns:a16="http://schemas.microsoft.com/office/drawing/2014/main" id="{F2F4F351-F948-192B-0E8A-281E57E6C300}"/>
                  </a:ext>
                </a:extLst>
              </p:cNvPr>
              <p:cNvSpPr/>
              <p:nvPr/>
            </p:nvSpPr>
            <p:spPr>
              <a:xfrm>
                <a:off x="5210178" y="1808161"/>
                <a:ext cx="168277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19"/>
                  <a:gd name="f8" fmla="val 43"/>
                  <a:gd name="f9" fmla="val 11"/>
                  <a:gd name="f10" fmla="val 41"/>
                  <a:gd name="f11" fmla="val 13"/>
                  <a:gd name="f12" fmla="val 38"/>
                  <a:gd name="f13" fmla="val 14"/>
                  <a:gd name="f14" fmla="val 35"/>
                  <a:gd name="f15" fmla="val 31"/>
                  <a:gd name="f16" fmla="val 28"/>
                  <a:gd name="f17" fmla="val 24"/>
                  <a:gd name="f18" fmla="val 17"/>
                  <a:gd name="f19" fmla="val 21"/>
                  <a:gd name="f20" fmla="val 15"/>
                  <a:gd name="f21" fmla="val 16"/>
                  <a:gd name="f22" fmla="val 10"/>
                  <a:gd name="f23" fmla="val 6"/>
                  <a:gd name="f24" fmla="val 2"/>
                  <a:gd name="f25" fmla="val 1"/>
                  <a:gd name="f26" fmla="val 8"/>
                  <a:gd name="f27" fmla="val 3"/>
                  <a:gd name="f28" fmla="val 4"/>
                  <a:gd name="f29" fmla="val 7"/>
                  <a:gd name="f30" fmla="val 9"/>
                  <a:gd name="f31" fmla="val 5"/>
                  <a:gd name="f32" fmla="val 12"/>
                  <a:gd name="f33" fmla="val 23"/>
                  <a:gd name="f34" fmla="val 25"/>
                  <a:gd name="f35" fmla="val 26"/>
                  <a:gd name="f36" fmla="val 30"/>
                  <a:gd name="f37" fmla="val 32"/>
                  <a:gd name="f38" fmla="val 33"/>
                  <a:gd name="f39" fmla="val 34"/>
                  <a:gd name="f40" fmla="val 36"/>
                  <a:gd name="f41" fmla="val 37"/>
                  <a:gd name="f42" fmla="val 39"/>
                  <a:gd name="f43" fmla="val 40"/>
                  <a:gd name="f44" fmla="val 44"/>
                  <a:gd name="f45" fmla="+- 0 0 -90"/>
                  <a:gd name="f46" fmla="*/ f3 1 45"/>
                  <a:gd name="f47" fmla="*/ f4 1 19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5"/>
                  <a:gd name="f56" fmla="*/ f52 1 19"/>
                  <a:gd name="f57" fmla="*/ 43 f53 1"/>
                  <a:gd name="f58" fmla="*/ 11 f52 1"/>
                  <a:gd name="f59" fmla="*/ 35 f53 1"/>
                  <a:gd name="f60" fmla="*/ 14 f52 1"/>
                  <a:gd name="f61" fmla="*/ 24 f53 1"/>
                  <a:gd name="f62" fmla="*/ 17 f52 1"/>
                  <a:gd name="f63" fmla="*/ 13 f53 1"/>
                  <a:gd name="f64" fmla="*/ 15 f52 1"/>
                  <a:gd name="f65" fmla="*/ 2 f53 1"/>
                  <a:gd name="f66" fmla="*/ 0 f53 1"/>
                  <a:gd name="f67" fmla="*/ 4 f53 1"/>
                  <a:gd name="f68" fmla="*/ 8 f52 1"/>
                  <a:gd name="f69" fmla="*/ 7 f53 1"/>
                  <a:gd name="f70" fmla="*/ 10 f53 1"/>
                  <a:gd name="f71" fmla="*/ 5 f52 1"/>
                  <a:gd name="f72" fmla="*/ 11 f53 1"/>
                  <a:gd name="f73" fmla="*/ 12 f53 1"/>
                  <a:gd name="f74" fmla="*/ 16 f53 1"/>
                  <a:gd name="f75" fmla="*/ 23 f53 1"/>
                  <a:gd name="f76" fmla="*/ 10 f52 1"/>
                  <a:gd name="f77" fmla="*/ 25 f53 1"/>
                  <a:gd name="f78" fmla="*/ 30 f53 1"/>
                  <a:gd name="f79" fmla="*/ 6 f52 1"/>
                  <a:gd name="f80" fmla="*/ 32 f53 1"/>
                  <a:gd name="f81" fmla="*/ 4 f52 1"/>
                  <a:gd name="f82" fmla="*/ 36 f53 1"/>
                  <a:gd name="f83" fmla="*/ 37 f53 1"/>
                  <a:gd name="f84" fmla="*/ 38 f53 1"/>
                  <a:gd name="f85" fmla="*/ 1 f52 1"/>
                  <a:gd name="f86" fmla="*/ 40 f53 1"/>
                  <a:gd name="f87" fmla="*/ 41 f53 1"/>
                  <a:gd name="f88" fmla="*/ 2 f52 1"/>
                  <a:gd name="f89" fmla="*/ 45 f53 1"/>
                  <a:gd name="f90" fmla="+- f54 0 f1"/>
                  <a:gd name="f91" fmla="*/ f57 1 45"/>
                  <a:gd name="f92" fmla="*/ f58 1 19"/>
                  <a:gd name="f93" fmla="*/ f59 1 45"/>
                  <a:gd name="f94" fmla="*/ f60 1 19"/>
                  <a:gd name="f95" fmla="*/ f61 1 45"/>
                  <a:gd name="f96" fmla="*/ f62 1 19"/>
                  <a:gd name="f97" fmla="*/ f63 1 45"/>
                  <a:gd name="f98" fmla="*/ f64 1 19"/>
                  <a:gd name="f99" fmla="*/ f65 1 45"/>
                  <a:gd name="f100" fmla="*/ f66 1 45"/>
                  <a:gd name="f101" fmla="*/ f67 1 45"/>
                  <a:gd name="f102" fmla="*/ f68 1 19"/>
                  <a:gd name="f103" fmla="*/ f69 1 45"/>
                  <a:gd name="f104" fmla="*/ f70 1 45"/>
                  <a:gd name="f105" fmla="*/ f71 1 19"/>
                  <a:gd name="f106" fmla="*/ f72 1 45"/>
                  <a:gd name="f107" fmla="*/ f73 1 45"/>
                  <a:gd name="f108" fmla="*/ f74 1 45"/>
                  <a:gd name="f109" fmla="*/ f75 1 45"/>
                  <a:gd name="f110" fmla="*/ f76 1 19"/>
                  <a:gd name="f111" fmla="*/ f77 1 45"/>
                  <a:gd name="f112" fmla="*/ f78 1 45"/>
                  <a:gd name="f113" fmla="*/ f79 1 19"/>
                  <a:gd name="f114" fmla="*/ f80 1 45"/>
                  <a:gd name="f115" fmla="*/ f81 1 19"/>
                  <a:gd name="f116" fmla="*/ f82 1 45"/>
                  <a:gd name="f117" fmla="*/ f83 1 45"/>
                  <a:gd name="f118" fmla="*/ f84 1 45"/>
                  <a:gd name="f119" fmla="*/ f85 1 19"/>
                  <a:gd name="f120" fmla="*/ f86 1 45"/>
                  <a:gd name="f121" fmla="*/ f87 1 45"/>
                  <a:gd name="f122" fmla="*/ f88 1 19"/>
                  <a:gd name="f123" fmla="*/ f89 1 45"/>
                  <a:gd name="f124" fmla="*/ 0 1 f55"/>
                  <a:gd name="f125" fmla="*/ f49 1 f55"/>
                  <a:gd name="f126" fmla="*/ 0 1 f56"/>
                  <a:gd name="f127" fmla="*/ f50 1 f56"/>
                  <a:gd name="f128" fmla="*/ f91 1 f55"/>
                  <a:gd name="f129" fmla="*/ f92 1 f56"/>
                  <a:gd name="f130" fmla="*/ f93 1 f55"/>
                  <a:gd name="f131" fmla="*/ f94 1 f56"/>
                  <a:gd name="f132" fmla="*/ f95 1 f55"/>
                  <a:gd name="f133" fmla="*/ f96 1 f56"/>
                  <a:gd name="f134" fmla="*/ f97 1 f55"/>
                  <a:gd name="f135" fmla="*/ f98 1 f56"/>
                  <a:gd name="f136" fmla="*/ f99 1 f55"/>
                  <a:gd name="f137" fmla="*/ f100 1 f55"/>
                  <a:gd name="f138" fmla="*/ f101 1 f55"/>
                  <a:gd name="f139" fmla="*/ f102 1 f56"/>
                  <a:gd name="f140" fmla="*/ f103 1 f55"/>
                  <a:gd name="f141" fmla="*/ f104 1 f55"/>
                  <a:gd name="f142" fmla="*/ f105 1 f56"/>
                  <a:gd name="f143" fmla="*/ f106 1 f55"/>
                  <a:gd name="f144" fmla="*/ f107 1 f55"/>
                  <a:gd name="f145" fmla="*/ f108 1 f55"/>
                  <a:gd name="f146" fmla="*/ f109 1 f55"/>
                  <a:gd name="f147" fmla="*/ f110 1 f56"/>
                  <a:gd name="f148" fmla="*/ f111 1 f55"/>
                  <a:gd name="f149" fmla="*/ f112 1 f55"/>
                  <a:gd name="f150" fmla="*/ f113 1 f56"/>
                  <a:gd name="f151" fmla="*/ f114 1 f55"/>
                  <a:gd name="f152" fmla="*/ f115 1 f56"/>
                  <a:gd name="f153" fmla="*/ f116 1 f55"/>
                  <a:gd name="f154" fmla="*/ f117 1 f55"/>
                  <a:gd name="f155" fmla="*/ f118 1 f55"/>
                  <a:gd name="f156" fmla="*/ f119 1 f56"/>
                  <a:gd name="f157" fmla="*/ f120 1 f55"/>
                  <a:gd name="f158" fmla="*/ f121 1 f55"/>
                  <a:gd name="f159" fmla="*/ f122 1 f56"/>
                  <a:gd name="f160" fmla="*/ f123 1 f55"/>
                  <a:gd name="f161" fmla="*/ f124 f46 1"/>
                  <a:gd name="f162" fmla="*/ f125 f46 1"/>
                  <a:gd name="f163" fmla="*/ f127 f47 1"/>
                  <a:gd name="f164" fmla="*/ f126 f47 1"/>
                  <a:gd name="f165" fmla="*/ f128 f46 1"/>
                  <a:gd name="f166" fmla="*/ f129 f47 1"/>
                  <a:gd name="f167" fmla="*/ f130 f46 1"/>
                  <a:gd name="f168" fmla="*/ f131 f47 1"/>
                  <a:gd name="f169" fmla="*/ f132 f46 1"/>
                  <a:gd name="f170" fmla="*/ f133 f47 1"/>
                  <a:gd name="f171" fmla="*/ f134 f46 1"/>
                  <a:gd name="f172" fmla="*/ f135 f47 1"/>
                  <a:gd name="f173" fmla="*/ f136 f46 1"/>
                  <a:gd name="f174" fmla="*/ f137 f46 1"/>
                  <a:gd name="f175" fmla="*/ f138 f46 1"/>
                  <a:gd name="f176" fmla="*/ f139 f47 1"/>
                  <a:gd name="f177" fmla="*/ f140 f46 1"/>
                  <a:gd name="f178" fmla="*/ f141 f46 1"/>
                  <a:gd name="f179" fmla="*/ f142 f47 1"/>
                  <a:gd name="f180" fmla="*/ f143 f46 1"/>
                  <a:gd name="f181" fmla="*/ f144 f46 1"/>
                  <a:gd name="f182" fmla="*/ f145 f46 1"/>
                  <a:gd name="f183" fmla="*/ f146 f46 1"/>
                  <a:gd name="f184" fmla="*/ f147 f47 1"/>
                  <a:gd name="f185" fmla="*/ f148 f46 1"/>
                  <a:gd name="f186" fmla="*/ f149 f46 1"/>
                  <a:gd name="f187" fmla="*/ f150 f47 1"/>
                  <a:gd name="f188" fmla="*/ f151 f46 1"/>
                  <a:gd name="f189" fmla="*/ f152 f47 1"/>
                  <a:gd name="f190" fmla="*/ f153 f46 1"/>
                  <a:gd name="f191" fmla="*/ f154 f46 1"/>
                  <a:gd name="f192" fmla="*/ f155 f46 1"/>
                  <a:gd name="f193" fmla="*/ f156 f47 1"/>
                  <a:gd name="f194" fmla="*/ f157 f46 1"/>
                  <a:gd name="f195" fmla="*/ f158 f46 1"/>
                  <a:gd name="f196" fmla="*/ f159 f47 1"/>
                  <a:gd name="f197" fmla="*/ f160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0">
                    <a:pos x="f165" y="f166"/>
                  </a:cxn>
                  <a:cxn ang="f90">
                    <a:pos x="f167" y="f168"/>
                  </a:cxn>
                  <a:cxn ang="f90">
                    <a:pos x="f169" y="f170"/>
                  </a:cxn>
                  <a:cxn ang="f90">
                    <a:pos x="f171" y="f172"/>
                  </a:cxn>
                  <a:cxn ang="f90">
                    <a:pos x="f171" y="f172"/>
                  </a:cxn>
                  <a:cxn ang="f90">
                    <a:pos x="f173" y="f170"/>
                  </a:cxn>
                  <a:cxn ang="f90">
                    <a:pos x="f174" y="f166"/>
                  </a:cxn>
                  <a:cxn ang="f90">
                    <a:pos x="f175" y="f176"/>
                  </a:cxn>
                  <a:cxn ang="f90">
                    <a:pos x="f177" y="f166"/>
                  </a:cxn>
                  <a:cxn ang="f90">
                    <a:pos x="f178" y="f179"/>
                  </a:cxn>
                  <a:cxn ang="f90">
                    <a:pos x="f178" y="f179"/>
                  </a:cxn>
                  <a:cxn ang="f90">
                    <a:pos x="f180" y="f176"/>
                  </a:cxn>
                  <a:cxn ang="f90">
                    <a:pos x="f181" y="f179"/>
                  </a:cxn>
                  <a:cxn ang="f90">
                    <a:pos x="f181" y="f179"/>
                  </a:cxn>
                  <a:cxn ang="f90">
                    <a:pos x="f182" y="f166"/>
                  </a:cxn>
                  <a:cxn ang="f90">
                    <a:pos x="f183" y="f179"/>
                  </a:cxn>
                  <a:cxn ang="f90">
                    <a:pos x="f169" y="f184"/>
                  </a:cxn>
                  <a:cxn ang="f90">
                    <a:pos x="f185" y="f166"/>
                  </a:cxn>
                  <a:cxn ang="f90">
                    <a:pos x="f186" y="f187"/>
                  </a:cxn>
                  <a:cxn ang="f90">
                    <a:pos x="f188" y="f189"/>
                  </a:cxn>
                  <a:cxn ang="f90">
                    <a:pos x="f188" y="f189"/>
                  </a:cxn>
                  <a:cxn ang="f90">
                    <a:pos x="f167" y="f189"/>
                  </a:cxn>
                  <a:cxn ang="f90">
                    <a:pos x="f190" y="f187"/>
                  </a:cxn>
                  <a:cxn ang="f90">
                    <a:pos x="f190" y="f176"/>
                  </a:cxn>
                  <a:cxn ang="f90">
                    <a:pos x="f190" y="f187"/>
                  </a:cxn>
                  <a:cxn ang="f90">
                    <a:pos x="f191" y="f179"/>
                  </a:cxn>
                  <a:cxn ang="f90">
                    <a:pos x="f192" y="f193"/>
                  </a:cxn>
                  <a:cxn ang="f90">
                    <a:pos x="f194" y="f187"/>
                  </a:cxn>
                  <a:cxn ang="f90">
                    <a:pos x="f195" y="f196"/>
                  </a:cxn>
                  <a:cxn ang="f90">
                    <a:pos x="f195" y="f196"/>
                  </a:cxn>
                  <a:cxn ang="f90">
                    <a:pos x="f197" y="f189"/>
                  </a:cxn>
                  <a:cxn ang="f90">
                    <a:pos x="f165" y="f166"/>
                  </a:cxn>
                </a:cxnLst>
                <a:rect l="f161" t="f164" r="f162" b="f163"/>
                <a:pathLst>
                  <a:path w="45" h="19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3"/>
                      <a:pt x="f16" y="f13"/>
                      <a:pt x="f17" y="f18"/>
                    </a:cubicBezTo>
                    <a:cubicBezTo>
                      <a:pt x="f19" y="f7"/>
                      <a:pt x="f18" y="f20"/>
                      <a:pt x="f11" y="f20"/>
                    </a:cubicBezTo>
                    <a:cubicBezTo>
                      <a:pt x="f11" y="f21"/>
                      <a:pt x="f11" y="f20"/>
                      <a:pt x="f11" y="f20"/>
                    </a:cubicBezTo>
                    <a:cubicBezTo>
                      <a:pt x="f22" y="f7"/>
                      <a:pt x="f23" y="f21"/>
                      <a:pt x="f24" y="f18"/>
                    </a:cubicBezTo>
                    <a:cubicBezTo>
                      <a:pt x="f5" y="f21"/>
                      <a:pt x="f25" y="f11"/>
                      <a:pt x="f5" y="f9"/>
                    </a:cubicBezTo>
                    <a:cubicBezTo>
                      <a:pt x="f5" y="f26"/>
                      <a:pt x="f27" y="f26"/>
                      <a:pt x="f28" y="f26"/>
                    </a:cubicBezTo>
                    <a:cubicBezTo>
                      <a:pt x="f29" y="f26"/>
                      <a:pt x="f29" y="f30"/>
                      <a:pt x="f29" y="f9"/>
                    </a:cubicBezTo>
                    <a:cubicBezTo>
                      <a:pt x="f29" y="f30"/>
                      <a:pt x="f29" y="f23"/>
                      <a:pt x="f22" y="f31"/>
                    </a:cubicBezTo>
                    <a:cubicBezTo>
                      <a:pt x="f22" y="f31"/>
                      <a:pt x="f22" y="f31"/>
                      <a:pt x="f22" y="f31"/>
                    </a:cubicBezTo>
                    <a:cubicBezTo>
                      <a:pt x="f9" y="f23"/>
                      <a:pt x="f9" y="f29"/>
                      <a:pt x="f9" y="f26"/>
                    </a:cubicBezTo>
                    <a:cubicBezTo>
                      <a:pt x="f9" y="f29"/>
                      <a:pt x="f9" y="f23"/>
                      <a:pt x="f32" y="f31"/>
                    </a:cubicBezTo>
                    <a:cubicBezTo>
                      <a:pt x="f32" y="f31"/>
                      <a:pt x="f32" y="f31"/>
                      <a:pt x="f32" y="f31"/>
                    </a:cubicBezTo>
                    <a:cubicBezTo>
                      <a:pt x="f21" y="f23"/>
                      <a:pt x="f20" y="f30"/>
                      <a:pt x="f21" y="f9"/>
                    </a:cubicBezTo>
                    <a:cubicBezTo>
                      <a:pt x="f18" y="f29"/>
                      <a:pt x="f7" y="f28"/>
                      <a:pt x="f33" y="f31"/>
                    </a:cubicBezTo>
                    <a:cubicBezTo>
                      <a:pt x="f34" y="f23"/>
                      <a:pt x="f17" y="f26"/>
                      <a:pt x="f17" y="f22"/>
                    </a:cubicBezTo>
                    <a:cubicBezTo>
                      <a:pt x="f17" y="f9"/>
                      <a:pt x="f34" y="f9"/>
                      <a:pt x="f34" y="f9"/>
                    </a:cubicBezTo>
                    <a:cubicBezTo>
                      <a:pt x="f17" y="f29"/>
                      <a:pt x="f35" y="f31"/>
                      <a:pt x="f36" y="f23"/>
                    </a:cubicBezTo>
                    <a:cubicBezTo>
                      <a:pt x="f15" y="f23"/>
                      <a:pt x="f15" y="f31"/>
                      <a:pt x="f37" y="f28"/>
                    </a:cubicBezTo>
                    <a:cubicBezTo>
                      <a:pt x="f37" y="f28"/>
                      <a:pt x="f37" y="f28"/>
                      <a:pt x="f37" y="f28"/>
                    </a:cubicBezTo>
                    <a:cubicBezTo>
                      <a:pt x="f38" y="f27"/>
                      <a:pt x="f39" y="f27"/>
                      <a:pt x="f14" y="f28"/>
                    </a:cubicBezTo>
                    <a:cubicBezTo>
                      <a:pt x="f40" y="f31"/>
                      <a:pt x="f40" y="f23"/>
                      <a:pt x="f40" y="f23"/>
                    </a:cubicBezTo>
                    <a:cubicBezTo>
                      <a:pt x="f40" y="f29"/>
                      <a:pt x="f40" y="f26"/>
                      <a:pt x="f40" y="f26"/>
                    </a:cubicBezTo>
                    <a:cubicBezTo>
                      <a:pt x="f40" y="f26"/>
                      <a:pt x="f40" y="f29"/>
                      <a:pt x="f40" y="f23"/>
                    </a:cubicBezTo>
                    <a:cubicBezTo>
                      <a:pt x="f41" y="f23"/>
                      <a:pt x="f41" y="f23"/>
                      <a:pt x="f41" y="f31"/>
                    </a:cubicBezTo>
                    <a:cubicBezTo>
                      <a:pt x="f12" y="f28"/>
                      <a:pt x="f40" y="f27"/>
                      <a:pt x="f12" y="f25"/>
                    </a:cubicBezTo>
                    <a:cubicBezTo>
                      <a:pt x="f42" y="f24"/>
                      <a:pt x="f43" y="f28"/>
                      <a:pt x="f43" y="f23"/>
                    </a:cubicBezTo>
                    <a:cubicBezTo>
                      <a:pt x="f43" y="f28"/>
                      <a:pt x="f43" y="f27"/>
                      <a:pt x="f10" y="f24"/>
                    </a:cubicBezTo>
                    <a:cubicBezTo>
                      <a:pt x="f10" y="f24"/>
                      <a:pt x="f10" y="f24"/>
                      <a:pt x="f10" y="f24"/>
                    </a:cubicBezTo>
                    <a:cubicBezTo>
                      <a:pt x="f44" y="f5"/>
                      <a:pt x="f6" y="f24"/>
                      <a:pt x="f6" y="f28"/>
                    </a:cubicBezTo>
                    <a:cubicBezTo>
                      <a:pt x="f6" y="f23"/>
                      <a:pt x="f6" y="f30"/>
                      <a:pt x="f8" y="f9"/>
                    </a:cubicBezTo>
                    <a:close/>
                  </a:path>
                </a:pathLst>
              </a:custGeom>
              <a:solidFill>
                <a:srgbClr val="17689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8" name="Freeform 259">
                <a:extLst>
                  <a:ext uri="{FF2B5EF4-FFF2-40B4-BE49-F238E27FC236}">
                    <a16:creationId xmlns:a16="http://schemas.microsoft.com/office/drawing/2014/main" id="{AC999584-FECB-721B-1847-C1AE046A67DC}"/>
                  </a:ext>
                </a:extLst>
              </p:cNvPr>
              <p:cNvSpPr/>
              <p:nvPr/>
            </p:nvSpPr>
            <p:spPr>
              <a:xfrm>
                <a:off x="5778495" y="1943100"/>
                <a:ext cx="90489" cy="1571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42"/>
                  <a:gd name="f8" fmla="val 14"/>
                  <a:gd name="f9" fmla="val 9"/>
                  <a:gd name="f10" fmla="val 16"/>
                  <a:gd name="f11" fmla="val 6"/>
                  <a:gd name="f12" fmla="val 18"/>
                  <a:gd name="f13" fmla="val 3"/>
                  <a:gd name="f14" fmla="val 19"/>
                  <a:gd name="f15" fmla="val 4"/>
                  <a:gd name="f16" fmla="val 22"/>
                  <a:gd name="f17" fmla="val 8"/>
                  <a:gd name="f18" fmla="val 21"/>
                  <a:gd name="f19" fmla="val 13"/>
                  <a:gd name="f20" fmla="val 17"/>
                  <a:gd name="f21" fmla="val 29"/>
                  <a:gd name="f22" fmla="val 11"/>
                  <a:gd name="f23" fmla="val 36"/>
                  <a:gd name="f24" fmla="val 40"/>
                  <a:gd name="f25" fmla="val 1"/>
                  <a:gd name="f26" fmla="val 41"/>
                  <a:gd name="f27" fmla="val 2"/>
                  <a:gd name="f28" fmla="val 39"/>
                  <a:gd name="f29" fmla="val 5"/>
                  <a:gd name="f30" fmla="val 38"/>
                  <a:gd name="f31" fmla="val 7"/>
                  <a:gd name="f32" fmla="val 34"/>
                  <a:gd name="f33" fmla="val 37"/>
                  <a:gd name="f34" fmla="val 35"/>
                  <a:gd name="f35" fmla="val 31"/>
                  <a:gd name="f36" fmla="val 32"/>
                  <a:gd name="f37" fmla="val 25"/>
                  <a:gd name="f38" fmla="val 20"/>
                  <a:gd name="f39" fmla="val 10"/>
                  <a:gd name="f40" fmla="val 12"/>
                  <a:gd name="f41" fmla="+- 0 0 -90"/>
                  <a:gd name="f42" fmla="*/ f3 1 24"/>
                  <a:gd name="f43" fmla="*/ f4 1 42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4"/>
                  <a:gd name="f52" fmla="*/ f48 1 42"/>
                  <a:gd name="f53" fmla="*/ 14 f49 1"/>
                  <a:gd name="f54" fmla="*/ 9 f48 1"/>
                  <a:gd name="f55" fmla="*/ 19 f49 1"/>
                  <a:gd name="f56" fmla="*/ 0 f48 1"/>
                  <a:gd name="f57" fmla="*/ 21 f49 1"/>
                  <a:gd name="f58" fmla="*/ 13 f48 1"/>
                  <a:gd name="f59" fmla="*/ 11 f49 1"/>
                  <a:gd name="f60" fmla="*/ 36 f48 1"/>
                  <a:gd name="f61" fmla="*/ 1 f49 1"/>
                  <a:gd name="f62" fmla="*/ 41 f48 1"/>
                  <a:gd name="f63" fmla="*/ 7 f49 1"/>
                  <a:gd name="f64" fmla="*/ 34 f48 1"/>
                  <a:gd name="f65" fmla="*/ 3 f49 1"/>
                  <a:gd name="f66" fmla="*/ 37 f48 1"/>
                  <a:gd name="f67" fmla="*/ 0 f49 1"/>
                  <a:gd name="f68" fmla="*/ 32 f48 1"/>
                  <a:gd name="f69" fmla="*/ 5 f49 1"/>
                  <a:gd name="f70" fmla="*/ 22 f48 1"/>
                  <a:gd name="f71" fmla="*/ 9 f49 1"/>
                  <a:gd name="f72" fmla="*/ 17 f48 1"/>
                  <a:gd name="f73" fmla="+- f50 0 f1"/>
                  <a:gd name="f74" fmla="*/ f53 1 24"/>
                  <a:gd name="f75" fmla="*/ f54 1 42"/>
                  <a:gd name="f76" fmla="*/ f55 1 24"/>
                  <a:gd name="f77" fmla="*/ f56 1 42"/>
                  <a:gd name="f78" fmla="*/ f57 1 24"/>
                  <a:gd name="f79" fmla="*/ f58 1 42"/>
                  <a:gd name="f80" fmla="*/ f59 1 24"/>
                  <a:gd name="f81" fmla="*/ f60 1 42"/>
                  <a:gd name="f82" fmla="*/ f61 1 24"/>
                  <a:gd name="f83" fmla="*/ f62 1 42"/>
                  <a:gd name="f84" fmla="*/ f63 1 24"/>
                  <a:gd name="f85" fmla="*/ f64 1 42"/>
                  <a:gd name="f86" fmla="*/ f65 1 24"/>
                  <a:gd name="f87" fmla="*/ f66 1 42"/>
                  <a:gd name="f88" fmla="*/ f67 1 24"/>
                  <a:gd name="f89" fmla="*/ f68 1 42"/>
                  <a:gd name="f90" fmla="*/ f69 1 24"/>
                  <a:gd name="f91" fmla="*/ f70 1 42"/>
                  <a:gd name="f92" fmla="*/ f71 1 24"/>
                  <a:gd name="f93" fmla="*/ f72 1 42"/>
                  <a:gd name="f94" fmla="*/ 0 1 f51"/>
                  <a:gd name="f95" fmla="*/ f45 1 f51"/>
                  <a:gd name="f96" fmla="*/ 0 1 f52"/>
                  <a:gd name="f97" fmla="*/ f46 1 f52"/>
                  <a:gd name="f98" fmla="*/ f74 1 f51"/>
                  <a:gd name="f99" fmla="*/ f75 1 f52"/>
                  <a:gd name="f100" fmla="*/ f76 1 f51"/>
                  <a:gd name="f101" fmla="*/ f77 1 f52"/>
                  <a:gd name="f102" fmla="*/ f78 1 f51"/>
                  <a:gd name="f103" fmla="*/ f79 1 f52"/>
                  <a:gd name="f104" fmla="*/ f80 1 f51"/>
                  <a:gd name="f105" fmla="*/ f81 1 f52"/>
                  <a:gd name="f106" fmla="*/ f82 1 f51"/>
                  <a:gd name="f107" fmla="*/ f83 1 f52"/>
                  <a:gd name="f108" fmla="*/ f84 1 f51"/>
                  <a:gd name="f109" fmla="*/ f85 1 f52"/>
                  <a:gd name="f110" fmla="*/ f86 1 f51"/>
                  <a:gd name="f111" fmla="*/ f87 1 f52"/>
                  <a:gd name="f112" fmla="*/ f88 1 f51"/>
                  <a:gd name="f113" fmla="*/ f89 1 f52"/>
                  <a:gd name="f114" fmla="*/ f90 1 f51"/>
                  <a:gd name="f115" fmla="*/ f91 1 f52"/>
                  <a:gd name="f116" fmla="*/ f92 1 f51"/>
                  <a:gd name="f117" fmla="*/ f93 1 f52"/>
                  <a:gd name="f118" fmla="*/ f94 f42 1"/>
                  <a:gd name="f119" fmla="*/ f95 f42 1"/>
                  <a:gd name="f120" fmla="*/ f97 f43 1"/>
                  <a:gd name="f121" fmla="*/ f96 f43 1"/>
                  <a:gd name="f122" fmla="*/ f98 f42 1"/>
                  <a:gd name="f123" fmla="*/ f99 f43 1"/>
                  <a:gd name="f124" fmla="*/ f100 f42 1"/>
                  <a:gd name="f125" fmla="*/ f101 f43 1"/>
                  <a:gd name="f126" fmla="*/ f102 f42 1"/>
                  <a:gd name="f127" fmla="*/ f103 f43 1"/>
                  <a:gd name="f128" fmla="*/ f104 f42 1"/>
                  <a:gd name="f129" fmla="*/ f105 f43 1"/>
                  <a:gd name="f130" fmla="*/ f106 f42 1"/>
                  <a:gd name="f131" fmla="*/ f107 f43 1"/>
                  <a:gd name="f132" fmla="*/ f108 f42 1"/>
                  <a:gd name="f133" fmla="*/ f109 f43 1"/>
                  <a:gd name="f134" fmla="*/ f110 f42 1"/>
                  <a:gd name="f135" fmla="*/ f111 f43 1"/>
                  <a:gd name="f136" fmla="*/ f112 f42 1"/>
                  <a:gd name="f137" fmla="*/ f113 f43 1"/>
                  <a:gd name="f138" fmla="*/ f114 f42 1"/>
                  <a:gd name="f139" fmla="*/ f115 f43 1"/>
                  <a:gd name="f140" fmla="*/ f116 f42 1"/>
                  <a:gd name="f141" fmla="*/ f117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36" y="f137"/>
                  </a:cxn>
                  <a:cxn ang="f73">
                    <a:pos x="f138" y="f139"/>
                  </a:cxn>
                  <a:cxn ang="f73">
                    <a:pos x="f140" y="f141"/>
                  </a:cxn>
                  <a:cxn ang="f73">
                    <a:pos x="f122" y="f123"/>
                  </a:cxn>
                </a:cxnLst>
                <a:rect l="f118" t="f121" r="f119" b="f120"/>
                <a:pathLst>
                  <a:path w="24" h="42">
                    <a:moveTo>
                      <a:pt x="f8" y="f9"/>
                    </a:moveTo>
                    <a:cubicBezTo>
                      <a:pt x="f10" y="f11"/>
                      <a:pt x="f12" y="f13"/>
                      <a:pt x="f14" y="f5"/>
                    </a:cubicBezTo>
                    <a:cubicBezTo>
                      <a:pt x="f6" y="f15"/>
                      <a:pt x="f16" y="f17"/>
                      <a:pt x="f18" y="f19"/>
                    </a:cubicBezTo>
                    <a:cubicBezTo>
                      <a:pt x="f14" y="f18"/>
                      <a:pt x="f20" y="f21"/>
                      <a:pt x="f22" y="f23"/>
                    </a:cubicBezTo>
                    <a:cubicBezTo>
                      <a:pt x="f17" y="f24"/>
                      <a:pt x="f11" y="f7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29" y="f23"/>
                      <a:pt x="f15" y="f23"/>
                      <a:pt x="f13" y="f33"/>
                    </a:cubicBezTo>
                    <a:cubicBezTo>
                      <a:pt x="f27" y="f34"/>
                      <a:pt x="f17" y="f35"/>
                      <a:pt x="f5" y="f36"/>
                    </a:cubicBezTo>
                    <a:cubicBezTo>
                      <a:pt x="f13" y="f21"/>
                      <a:pt x="f27" y="f37"/>
                      <a:pt x="f29" y="f16"/>
                    </a:cubicBezTo>
                    <a:cubicBezTo>
                      <a:pt x="f31" y="f18"/>
                      <a:pt x="f9" y="f38"/>
                      <a:pt x="f9" y="f20"/>
                    </a:cubicBezTo>
                    <a:cubicBezTo>
                      <a:pt x="f39" y="f8"/>
                      <a:pt x="f40" y="f22"/>
                      <a:pt x="f8" y="f9"/>
                    </a:cubicBezTo>
                    <a:close/>
                  </a:path>
                </a:pathLst>
              </a:custGeom>
              <a:solidFill>
                <a:srgbClr val="1967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9" name="Freeform 260">
                <a:extLst>
                  <a:ext uri="{FF2B5EF4-FFF2-40B4-BE49-F238E27FC236}">
                    <a16:creationId xmlns:a16="http://schemas.microsoft.com/office/drawing/2014/main" id="{49722EEC-A25E-4C9C-1057-1B8E14866AC7}"/>
                  </a:ext>
                </a:extLst>
              </p:cNvPr>
              <p:cNvSpPr/>
              <p:nvPr/>
            </p:nvSpPr>
            <p:spPr>
              <a:xfrm>
                <a:off x="5084758" y="1849438"/>
                <a:ext cx="120645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0"/>
                  <a:gd name="f8" fmla="val 31"/>
                  <a:gd name="f9" fmla="val 12"/>
                  <a:gd name="f10" fmla="val 30"/>
                  <a:gd name="f11" fmla="val 11"/>
                  <a:gd name="f12" fmla="val 29"/>
                  <a:gd name="f13" fmla="val 28"/>
                  <a:gd name="f14" fmla="val 27"/>
                  <a:gd name="f15" fmla="val 15"/>
                  <a:gd name="f16" fmla="val 22"/>
                  <a:gd name="f17" fmla="val 16"/>
                  <a:gd name="f18" fmla="val 21"/>
                  <a:gd name="f19" fmla="val 20"/>
                  <a:gd name="f20" fmla="val 23"/>
                  <a:gd name="f21" fmla="val 17"/>
                  <a:gd name="f22" fmla="val 14"/>
                  <a:gd name="f23" fmla="val 25"/>
                  <a:gd name="f24" fmla="val 8"/>
                  <a:gd name="f25" fmla="val 5"/>
                  <a:gd name="f26" fmla="val 2"/>
                  <a:gd name="f27" fmla="val 26"/>
                  <a:gd name="f28" fmla="val 1"/>
                  <a:gd name="f29" fmla="val 9"/>
                  <a:gd name="f30" fmla="val 3"/>
                  <a:gd name="f31" fmla="val 6"/>
                  <a:gd name="f32" fmla="val 7"/>
                  <a:gd name="f33" fmla="val 18"/>
                  <a:gd name="f34" fmla="val 13"/>
                  <a:gd name="f35" fmla="val 19"/>
                  <a:gd name="f36" fmla="val 24"/>
                  <a:gd name="f37" fmla="+- 0 0 -90"/>
                  <a:gd name="f38" fmla="*/ f3 1 32"/>
                  <a:gd name="f39" fmla="*/ f4 1 32"/>
                  <a:gd name="f40" fmla="val f5"/>
                  <a:gd name="f41" fmla="val f6"/>
                  <a:gd name="f42" fmla="*/ f37 f0 1"/>
                  <a:gd name="f43" fmla="+- f41 0 f40"/>
                  <a:gd name="f44" fmla="*/ f42 1 f2"/>
                  <a:gd name="f45" fmla="*/ f43 1 32"/>
                  <a:gd name="f46" fmla="*/ 32 f43 1"/>
                  <a:gd name="f47" fmla="*/ 10 f43 1"/>
                  <a:gd name="f48" fmla="*/ 29 f43 1"/>
                  <a:gd name="f49" fmla="*/ 11 f43 1"/>
                  <a:gd name="f50" fmla="*/ 27 f43 1"/>
                  <a:gd name="f51" fmla="*/ 21 f43 1"/>
                  <a:gd name="f52" fmla="*/ 20 f43 1"/>
                  <a:gd name="f53" fmla="*/ 17 f43 1"/>
                  <a:gd name="f54" fmla="*/ 23 f43 1"/>
                  <a:gd name="f55" fmla="*/ 28 f43 1"/>
                  <a:gd name="f56" fmla="*/ 5 f43 1"/>
                  <a:gd name="f57" fmla="*/ 31 f43 1"/>
                  <a:gd name="f58" fmla="*/ 0 f43 1"/>
                  <a:gd name="f59" fmla="*/ 14 f43 1"/>
                  <a:gd name="f60" fmla="*/ 3 f43 1"/>
                  <a:gd name="f61" fmla="*/ 8 f43 1"/>
                  <a:gd name="f62" fmla="*/ 6 f43 1"/>
                  <a:gd name="f63" fmla="*/ 15 f43 1"/>
                  <a:gd name="f64" fmla="*/ 13 f43 1"/>
                  <a:gd name="f65" fmla="*/ 18 f43 1"/>
                  <a:gd name="f66" fmla="*/ 16 f43 1"/>
                  <a:gd name="f67" fmla="*/ 19 f43 1"/>
                  <a:gd name="f68" fmla="*/ 24 f43 1"/>
                  <a:gd name="f69" fmla="*/ 2 f43 1"/>
                  <a:gd name="f70" fmla="*/ 25 f43 1"/>
                  <a:gd name="f71" fmla="*/ 30 f43 1"/>
                  <a:gd name="f72" fmla="+- f44 0 f1"/>
                  <a:gd name="f73" fmla="*/ f46 1 32"/>
                  <a:gd name="f74" fmla="*/ f47 1 32"/>
                  <a:gd name="f75" fmla="*/ f48 1 32"/>
                  <a:gd name="f76" fmla="*/ f49 1 32"/>
                  <a:gd name="f77" fmla="*/ f50 1 32"/>
                  <a:gd name="f78" fmla="*/ f51 1 32"/>
                  <a:gd name="f79" fmla="*/ f52 1 32"/>
                  <a:gd name="f80" fmla="*/ f53 1 32"/>
                  <a:gd name="f81" fmla="*/ f54 1 32"/>
                  <a:gd name="f82" fmla="*/ f55 1 32"/>
                  <a:gd name="f83" fmla="*/ f56 1 32"/>
                  <a:gd name="f84" fmla="*/ f57 1 32"/>
                  <a:gd name="f85" fmla="*/ f58 1 32"/>
                  <a:gd name="f86" fmla="*/ f59 1 32"/>
                  <a:gd name="f87" fmla="*/ f60 1 32"/>
                  <a:gd name="f88" fmla="*/ f61 1 32"/>
                  <a:gd name="f89" fmla="*/ f62 1 32"/>
                  <a:gd name="f90" fmla="*/ f63 1 32"/>
                  <a:gd name="f91" fmla="*/ f64 1 32"/>
                  <a:gd name="f92" fmla="*/ f65 1 32"/>
                  <a:gd name="f93" fmla="*/ f66 1 32"/>
                  <a:gd name="f94" fmla="*/ f67 1 32"/>
                  <a:gd name="f95" fmla="*/ f68 1 32"/>
                  <a:gd name="f96" fmla="*/ f69 1 32"/>
                  <a:gd name="f97" fmla="*/ f70 1 32"/>
                  <a:gd name="f98" fmla="*/ f71 1 32"/>
                  <a:gd name="f99" fmla="*/ 0 1 f45"/>
                  <a:gd name="f100" fmla="*/ f41 1 f45"/>
                  <a:gd name="f101" fmla="*/ f73 1 f45"/>
                  <a:gd name="f102" fmla="*/ f74 1 f45"/>
                  <a:gd name="f103" fmla="*/ f75 1 f45"/>
                  <a:gd name="f104" fmla="*/ f76 1 f45"/>
                  <a:gd name="f105" fmla="*/ f77 1 f45"/>
                  <a:gd name="f106" fmla="*/ f78 1 f45"/>
                  <a:gd name="f107" fmla="*/ f79 1 f45"/>
                  <a:gd name="f108" fmla="*/ f80 1 f45"/>
                  <a:gd name="f109" fmla="*/ f81 1 f45"/>
                  <a:gd name="f110" fmla="*/ f82 1 f45"/>
                  <a:gd name="f111" fmla="*/ f83 1 f45"/>
                  <a:gd name="f112" fmla="*/ f84 1 f45"/>
                  <a:gd name="f113" fmla="*/ f85 1 f45"/>
                  <a:gd name="f114" fmla="*/ f86 1 f45"/>
                  <a:gd name="f115" fmla="*/ f87 1 f45"/>
                  <a:gd name="f116" fmla="*/ f88 1 f45"/>
                  <a:gd name="f117" fmla="*/ f89 1 f45"/>
                  <a:gd name="f118" fmla="*/ f90 1 f45"/>
                  <a:gd name="f119" fmla="*/ f91 1 f45"/>
                  <a:gd name="f120" fmla="*/ f92 1 f45"/>
                  <a:gd name="f121" fmla="*/ f93 1 f45"/>
                  <a:gd name="f122" fmla="*/ f94 1 f45"/>
                  <a:gd name="f123" fmla="*/ f95 1 f45"/>
                  <a:gd name="f124" fmla="*/ f96 1 f45"/>
                  <a:gd name="f125" fmla="*/ f97 1 f45"/>
                  <a:gd name="f126" fmla="*/ f98 1 f45"/>
                  <a:gd name="f127" fmla="*/ f99 f38 1"/>
                  <a:gd name="f128" fmla="*/ f100 f38 1"/>
                  <a:gd name="f129" fmla="*/ f100 f39 1"/>
                  <a:gd name="f130" fmla="*/ f99 f39 1"/>
                  <a:gd name="f131" fmla="*/ f101 f38 1"/>
                  <a:gd name="f132" fmla="*/ f102 f39 1"/>
                  <a:gd name="f133" fmla="*/ f103 f38 1"/>
                  <a:gd name="f134" fmla="*/ f104 f39 1"/>
                  <a:gd name="f135" fmla="*/ f105 f38 1"/>
                  <a:gd name="f136" fmla="*/ f106 f38 1"/>
                  <a:gd name="f137" fmla="*/ f107 f39 1"/>
                  <a:gd name="f138" fmla="*/ f108 f38 1"/>
                  <a:gd name="f139" fmla="*/ f109 f39 1"/>
                  <a:gd name="f140" fmla="*/ f104 f38 1"/>
                  <a:gd name="f141" fmla="*/ f110 f39 1"/>
                  <a:gd name="f142" fmla="*/ f111 f38 1"/>
                  <a:gd name="f143" fmla="*/ f112 f39 1"/>
                  <a:gd name="f144" fmla="*/ f113 f38 1"/>
                  <a:gd name="f145" fmla="*/ f114 f39 1"/>
                  <a:gd name="f146" fmla="*/ f115 f38 1"/>
                  <a:gd name="f147" fmla="*/ f116 f38 1"/>
                  <a:gd name="f148" fmla="*/ f117 f38 1"/>
                  <a:gd name="f149" fmla="*/ f118 f39 1"/>
                  <a:gd name="f150" fmla="*/ f119 f39 1"/>
                  <a:gd name="f151" fmla="*/ f118 f38 1"/>
                  <a:gd name="f152" fmla="*/ f120 f39 1"/>
                  <a:gd name="f153" fmla="*/ f119 f38 1"/>
                  <a:gd name="f154" fmla="*/ f121 f38 1"/>
                  <a:gd name="f155" fmla="*/ f111 f39 1"/>
                  <a:gd name="f156" fmla="*/ f122 f38 1"/>
                  <a:gd name="f157" fmla="*/ f123 f38 1"/>
                  <a:gd name="f158" fmla="*/ f124 f39 1"/>
                  <a:gd name="f159" fmla="*/ f125 f38 1"/>
                  <a:gd name="f160" fmla="*/ f126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34"/>
                  </a:cxn>
                  <a:cxn ang="f72">
                    <a:pos x="f136" y="f137"/>
                  </a:cxn>
                  <a:cxn ang="f72">
                    <a:pos x="f138" y="f139"/>
                  </a:cxn>
                  <a:cxn ang="f72">
                    <a:pos x="f140" y="f141"/>
                  </a:cxn>
                  <a:cxn ang="f72">
                    <a:pos x="f142" y="f143"/>
                  </a:cxn>
                  <a:cxn ang="f72">
                    <a:pos x="f144" y="f145"/>
                  </a:cxn>
                  <a:cxn ang="f72">
                    <a:pos x="f146" y="f132"/>
                  </a:cxn>
                  <a:cxn ang="f72">
                    <a:pos x="f146" y="f132"/>
                  </a:cxn>
                  <a:cxn ang="f72">
                    <a:pos x="f147" y="f139"/>
                  </a:cxn>
                  <a:cxn ang="f72">
                    <a:pos x="f148" y="f149"/>
                  </a:cxn>
                  <a:cxn ang="f72">
                    <a:pos x="f148" y="f134"/>
                  </a:cxn>
                  <a:cxn ang="f72">
                    <a:pos x="f147" y="f150"/>
                  </a:cxn>
                  <a:cxn ang="f72">
                    <a:pos x="f151" y="f152"/>
                  </a:cxn>
                  <a:cxn ang="f72">
                    <a:pos x="f153" y="f134"/>
                  </a:cxn>
                  <a:cxn ang="f72">
                    <a:pos x="f154" y="f155"/>
                  </a:cxn>
                  <a:cxn ang="f72">
                    <a:pos x="f156" y="f132"/>
                  </a:cxn>
                  <a:cxn ang="f72">
                    <a:pos x="f157" y="f158"/>
                  </a:cxn>
                  <a:cxn ang="f72">
                    <a:pos x="f159" y="f158"/>
                  </a:cxn>
                  <a:cxn ang="f72">
                    <a:pos x="f160" y="f155"/>
                  </a:cxn>
                  <a:cxn ang="f72">
                    <a:pos x="f131" y="f132"/>
                  </a:cxn>
                </a:cxnLst>
                <a:rect l="f127" t="f130" r="f128" b="f129"/>
                <a:pathLst>
                  <a:path w="32" h="32">
                    <a:moveTo>
                      <a:pt x="f6" y="f7"/>
                    </a:moveTo>
                    <a:cubicBezTo>
                      <a:pt x="f8" y="f9"/>
                      <a:pt x="f10" y="f11"/>
                      <a:pt x="f12" y="f11"/>
                    </a:cubicBezTo>
                    <a:cubicBezTo>
                      <a:pt x="f13" y="f11"/>
                      <a:pt x="f13" y="f11"/>
                      <a:pt x="f14" y="f11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19" y="f18"/>
                      <a:pt x="f19" y="f20"/>
                      <a:pt x="f21" y="f20"/>
                    </a:cubicBezTo>
                    <a:cubicBezTo>
                      <a:pt x="f22" y="f20"/>
                      <a:pt x="f9" y="f23"/>
                      <a:pt x="f11" y="f13"/>
                    </a:cubicBezTo>
                    <a:cubicBezTo>
                      <a:pt x="f7" y="f10"/>
                      <a:pt x="f24" y="f6"/>
                      <a:pt x="f25" y="f8"/>
                    </a:cubicBezTo>
                    <a:cubicBezTo>
                      <a:pt x="f26" y="f27"/>
                      <a:pt x="f28" y="f19"/>
                      <a:pt x="f5" y="f22"/>
                    </a:cubicBezTo>
                    <a:cubicBezTo>
                      <a:pt x="f5" y="f9"/>
                      <a:pt x="f5" y="f29"/>
                      <a:pt x="f30" y="f7"/>
                    </a:cubicBezTo>
                    <a:cubicBezTo>
                      <a:pt x="f30" y="f7"/>
                      <a:pt x="f30" y="f7"/>
                      <a:pt x="f30" y="f7"/>
                    </a:cubicBezTo>
                    <a:cubicBezTo>
                      <a:pt x="f31" y="f22"/>
                      <a:pt x="f32" y="f33"/>
                      <a:pt x="f24" y="f20"/>
                    </a:cubicBezTo>
                    <a:cubicBezTo>
                      <a:pt x="f24" y="f19"/>
                      <a:pt x="f31" y="f21"/>
                      <a:pt x="f31" y="f15"/>
                    </a:cubicBezTo>
                    <a:cubicBezTo>
                      <a:pt x="f25" y="f22"/>
                      <a:pt x="f30" y="f9"/>
                      <a:pt x="f31" y="f11"/>
                    </a:cubicBezTo>
                    <a:cubicBezTo>
                      <a:pt x="f32" y="f9"/>
                      <a:pt x="f32" y="f9"/>
                      <a:pt x="f24" y="f34"/>
                    </a:cubicBezTo>
                    <a:cubicBezTo>
                      <a:pt x="f7" y="f15"/>
                      <a:pt x="f34" y="f17"/>
                      <a:pt x="f15" y="f33"/>
                    </a:cubicBezTo>
                    <a:cubicBezTo>
                      <a:pt x="f34" y="f17"/>
                      <a:pt x="f22" y="f34"/>
                      <a:pt x="f34" y="f11"/>
                    </a:cubicBezTo>
                    <a:cubicBezTo>
                      <a:pt x="f9" y="f24"/>
                      <a:pt x="f34" y="f31"/>
                      <a:pt x="f17" y="f25"/>
                    </a:cubicBezTo>
                    <a:cubicBezTo>
                      <a:pt x="f19" y="f25"/>
                      <a:pt x="f33" y="f24"/>
                      <a:pt x="f35" y="f7"/>
                    </a:cubicBezTo>
                    <a:cubicBezTo>
                      <a:pt x="f35" y="f30"/>
                      <a:pt x="f35" y="f30"/>
                      <a:pt x="f36" y="f26"/>
                    </a:cubicBezTo>
                    <a:cubicBezTo>
                      <a:pt x="f36" y="f26"/>
                      <a:pt x="f36" y="f26"/>
                      <a:pt x="f23" y="f26"/>
                    </a:cubicBezTo>
                    <a:cubicBezTo>
                      <a:pt x="f12" y="f5"/>
                      <a:pt x="f12" y="f5"/>
                      <a:pt x="f10" y="f25"/>
                    </a:cubicBezTo>
                    <a:cubicBezTo>
                      <a:pt x="f8" y="f32"/>
                      <a:pt x="f8" y="f29"/>
                      <a:pt x="f6" y="f7"/>
                    </a:cubicBezTo>
                    <a:close/>
                  </a:path>
                </a:pathLst>
              </a:custGeom>
              <a:solidFill>
                <a:srgbClr val="1A69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0" name="Freeform 261">
                <a:extLst>
                  <a:ext uri="{FF2B5EF4-FFF2-40B4-BE49-F238E27FC236}">
                    <a16:creationId xmlns:a16="http://schemas.microsoft.com/office/drawing/2014/main" id="{F8316FDE-78C8-FA88-DFB3-0803573B5E0E}"/>
                  </a:ext>
                </a:extLst>
              </p:cNvPr>
              <p:cNvSpPr/>
              <p:nvPr/>
            </p:nvSpPr>
            <p:spPr>
              <a:xfrm>
                <a:off x="5284783" y="1454152"/>
                <a:ext cx="93661" cy="2667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71"/>
                  <a:gd name="f8" fmla="val 10"/>
                  <a:gd name="f9" fmla="val 23"/>
                  <a:gd name="f10" fmla="val 30"/>
                  <a:gd name="f11" fmla="val 18"/>
                  <a:gd name="f12" fmla="val 48"/>
                  <a:gd name="f13" fmla="val 9"/>
                  <a:gd name="f14" fmla="val 66"/>
                  <a:gd name="f15" fmla="val 7"/>
                  <a:gd name="f16" fmla="val 65"/>
                  <a:gd name="f17" fmla="val 64"/>
                  <a:gd name="f18" fmla="val 8"/>
                  <a:gd name="f19" fmla="val 63"/>
                  <a:gd name="f20" fmla="val 6"/>
                  <a:gd name="f21" fmla="val 5"/>
                  <a:gd name="f22" fmla="val 67"/>
                  <a:gd name="f23" fmla="val 4"/>
                  <a:gd name="f24" fmla="val 3"/>
                  <a:gd name="f25" fmla="val 70"/>
                  <a:gd name="f26" fmla="val 68"/>
                  <a:gd name="f27" fmla="val 55"/>
                  <a:gd name="f28" fmla="val 13"/>
                  <a:gd name="f29" fmla="val 44"/>
                  <a:gd name="f30" fmla="val 15"/>
                  <a:gd name="f31" fmla="val 34"/>
                  <a:gd name="f32" fmla="val 17"/>
                  <a:gd name="f33" fmla="val 28"/>
                  <a:gd name="f34" fmla="val 19"/>
                  <a:gd name="f35" fmla="val 16"/>
                  <a:gd name="f36" fmla="val 20"/>
                  <a:gd name="f37" fmla="val 11"/>
                  <a:gd name="f38" fmla="val 1"/>
                  <a:gd name="f39" fmla="val 22"/>
                  <a:gd name="f40" fmla="val 21"/>
                  <a:gd name="f41" fmla="val 12"/>
                  <a:gd name="f42" fmla="val 2"/>
                  <a:gd name="f43" fmla="+- 0 0 -90"/>
                  <a:gd name="f44" fmla="*/ f3 1 25"/>
                  <a:gd name="f45" fmla="*/ f4 1 71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25"/>
                  <a:gd name="f54" fmla="*/ f50 1 71"/>
                  <a:gd name="f55" fmla="*/ 25 f51 1"/>
                  <a:gd name="f56" fmla="*/ 10 f50 1"/>
                  <a:gd name="f57" fmla="*/ 9 f51 1"/>
                  <a:gd name="f58" fmla="*/ 66 f50 1"/>
                  <a:gd name="f59" fmla="*/ 8 f51 1"/>
                  <a:gd name="f60" fmla="*/ 63 f50 1"/>
                  <a:gd name="f61" fmla="*/ 6 f51 1"/>
                  <a:gd name="f62" fmla="*/ 65 f50 1"/>
                  <a:gd name="f63" fmla="*/ 3 f51 1"/>
                  <a:gd name="f64" fmla="*/ 70 f50 1"/>
                  <a:gd name="f65" fmla="*/ 5 f51 1"/>
                  <a:gd name="f66" fmla="*/ 64 f50 1"/>
                  <a:gd name="f67" fmla="*/ 15 f51 1"/>
                  <a:gd name="f68" fmla="*/ 34 f50 1"/>
                  <a:gd name="f69" fmla="*/ 18 f51 1"/>
                  <a:gd name="f70" fmla="*/ 16 f50 1"/>
                  <a:gd name="f71" fmla="*/ 19 f51 1"/>
                  <a:gd name="f72" fmla="*/ 0 f50 1"/>
                  <a:gd name="f73" fmla="*/ 20 f51 1"/>
                  <a:gd name="f74" fmla="*/ 1 f50 1"/>
                  <a:gd name="f75" fmla="*/ 21 f51 1"/>
                  <a:gd name="f76" fmla="*/ 19 f50 1"/>
                  <a:gd name="f77" fmla="*/ 25 f50 1"/>
                  <a:gd name="f78" fmla="*/ 6 f50 1"/>
                  <a:gd name="f79" fmla="*/ 22 f51 1"/>
                  <a:gd name="f80" fmla="+- f52 0 f1"/>
                  <a:gd name="f81" fmla="*/ f55 1 25"/>
                  <a:gd name="f82" fmla="*/ f56 1 71"/>
                  <a:gd name="f83" fmla="*/ f57 1 25"/>
                  <a:gd name="f84" fmla="*/ f58 1 71"/>
                  <a:gd name="f85" fmla="*/ f59 1 25"/>
                  <a:gd name="f86" fmla="*/ f60 1 71"/>
                  <a:gd name="f87" fmla="*/ f61 1 25"/>
                  <a:gd name="f88" fmla="*/ f62 1 71"/>
                  <a:gd name="f89" fmla="*/ f63 1 25"/>
                  <a:gd name="f90" fmla="*/ f64 1 71"/>
                  <a:gd name="f91" fmla="*/ f65 1 25"/>
                  <a:gd name="f92" fmla="*/ f66 1 71"/>
                  <a:gd name="f93" fmla="*/ f67 1 25"/>
                  <a:gd name="f94" fmla="*/ f68 1 71"/>
                  <a:gd name="f95" fmla="*/ f69 1 25"/>
                  <a:gd name="f96" fmla="*/ f70 1 71"/>
                  <a:gd name="f97" fmla="*/ f71 1 25"/>
                  <a:gd name="f98" fmla="*/ f72 1 71"/>
                  <a:gd name="f99" fmla="*/ f73 1 25"/>
                  <a:gd name="f100" fmla="*/ f74 1 71"/>
                  <a:gd name="f101" fmla="*/ f75 1 25"/>
                  <a:gd name="f102" fmla="*/ f76 1 71"/>
                  <a:gd name="f103" fmla="*/ f77 1 71"/>
                  <a:gd name="f104" fmla="*/ f78 1 71"/>
                  <a:gd name="f105" fmla="*/ f79 1 25"/>
                  <a:gd name="f106" fmla="*/ 0 1 f53"/>
                  <a:gd name="f107" fmla="*/ f47 1 f53"/>
                  <a:gd name="f108" fmla="*/ 0 1 f54"/>
                  <a:gd name="f109" fmla="*/ f48 1 f54"/>
                  <a:gd name="f110" fmla="*/ f81 1 f53"/>
                  <a:gd name="f111" fmla="*/ f82 1 f54"/>
                  <a:gd name="f112" fmla="*/ f83 1 f53"/>
                  <a:gd name="f113" fmla="*/ f84 1 f54"/>
                  <a:gd name="f114" fmla="*/ f85 1 f53"/>
                  <a:gd name="f115" fmla="*/ f86 1 f54"/>
                  <a:gd name="f116" fmla="*/ f87 1 f53"/>
                  <a:gd name="f117" fmla="*/ f88 1 f54"/>
                  <a:gd name="f118" fmla="*/ f89 1 f53"/>
                  <a:gd name="f119" fmla="*/ f90 1 f54"/>
                  <a:gd name="f120" fmla="*/ f91 1 f53"/>
                  <a:gd name="f121" fmla="*/ f92 1 f54"/>
                  <a:gd name="f122" fmla="*/ f93 1 f53"/>
                  <a:gd name="f123" fmla="*/ f94 1 f54"/>
                  <a:gd name="f124" fmla="*/ f95 1 f53"/>
                  <a:gd name="f125" fmla="*/ f96 1 f54"/>
                  <a:gd name="f126" fmla="*/ f97 1 f53"/>
                  <a:gd name="f127" fmla="*/ f98 1 f54"/>
                  <a:gd name="f128" fmla="*/ f99 1 f53"/>
                  <a:gd name="f129" fmla="*/ f100 1 f54"/>
                  <a:gd name="f130" fmla="*/ f101 1 f53"/>
                  <a:gd name="f131" fmla="*/ f102 1 f54"/>
                  <a:gd name="f132" fmla="*/ f103 1 f54"/>
                  <a:gd name="f133" fmla="*/ f104 1 f54"/>
                  <a:gd name="f134" fmla="*/ f105 1 f53"/>
                  <a:gd name="f135" fmla="*/ f106 f44 1"/>
                  <a:gd name="f136" fmla="*/ f107 f44 1"/>
                  <a:gd name="f137" fmla="*/ f109 f45 1"/>
                  <a:gd name="f138" fmla="*/ f108 f45 1"/>
                  <a:gd name="f139" fmla="*/ f110 f44 1"/>
                  <a:gd name="f140" fmla="*/ f111 f45 1"/>
                  <a:gd name="f141" fmla="*/ f112 f44 1"/>
                  <a:gd name="f142" fmla="*/ f113 f45 1"/>
                  <a:gd name="f143" fmla="*/ f114 f44 1"/>
                  <a:gd name="f144" fmla="*/ f115 f45 1"/>
                  <a:gd name="f145" fmla="*/ f116 f44 1"/>
                  <a:gd name="f146" fmla="*/ f117 f45 1"/>
                  <a:gd name="f147" fmla="*/ f118 f44 1"/>
                  <a:gd name="f148" fmla="*/ f119 f45 1"/>
                  <a:gd name="f149" fmla="*/ f120 f44 1"/>
                  <a:gd name="f150" fmla="*/ f121 f45 1"/>
                  <a:gd name="f151" fmla="*/ f122 f44 1"/>
                  <a:gd name="f152" fmla="*/ f123 f45 1"/>
                  <a:gd name="f153" fmla="*/ f124 f44 1"/>
                  <a:gd name="f154" fmla="*/ f125 f45 1"/>
                  <a:gd name="f155" fmla="*/ f126 f44 1"/>
                  <a:gd name="f156" fmla="*/ f127 f45 1"/>
                  <a:gd name="f157" fmla="*/ f128 f44 1"/>
                  <a:gd name="f158" fmla="*/ f129 f45 1"/>
                  <a:gd name="f159" fmla="*/ f130 f44 1"/>
                  <a:gd name="f160" fmla="*/ f131 f45 1"/>
                  <a:gd name="f161" fmla="*/ f132 f45 1"/>
                  <a:gd name="f162" fmla="*/ f133 f45 1"/>
                  <a:gd name="f163" fmla="*/ f13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39" y="f140"/>
                  </a:cxn>
                  <a:cxn ang="f80">
                    <a:pos x="f141" y="f142"/>
                  </a:cxn>
                  <a:cxn ang="f80">
                    <a:pos x="f143" y="f144"/>
                  </a:cxn>
                  <a:cxn ang="f80">
                    <a:pos x="f145" y="f146"/>
                  </a:cxn>
                  <a:cxn ang="f80">
                    <a:pos x="f147" y="f148"/>
                  </a:cxn>
                  <a:cxn ang="f80">
                    <a:pos x="f149" y="f150"/>
                  </a:cxn>
                  <a:cxn ang="f80">
                    <a:pos x="f151" y="f152"/>
                  </a:cxn>
                  <a:cxn ang="f80">
                    <a:pos x="f153" y="f154"/>
                  </a:cxn>
                  <a:cxn ang="f80">
                    <a:pos x="f155" y="f156"/>
                  </a:cxn>
                  <a:cxn ang="f80">
                    <a:pos x="f157" y="f156"/>
                  </a:cxn>
                  <a:cxn ang="f80">
                    <a:pos x="f157" y="f158"/>
                  </a:cxn>
                  <a:cxn ang="f80">
                    <a:pos x="f159" y="f160"/>
                  </a:cxn>
                  <a:cxn ang="f80">
                    <a:pos x="f159" y="f161"/>
                  </a:cxn>
                  <a:cxn ang="f80">
                    <a:pos x="f159" y="f162"/>
                  </a:cxn>
                  <a:cxn ang="f80">
                    <a:pos x="f163" y="f158"/>
                  </a:cxn>
                  <a:cxn ang="f80">
                    <a:pos x="f139" y="f140"/>
                  </a:cxn>
                </a:cxnLst>
                <a:rect l="f135" t="f138" r="f136" b="f137"/>
                <a:pathLst>
                  <a:path w="25" h="71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3" y="f17"/>
                      <a:pt x="f18" y="f19"/>
                    </a:cubicBezTo>
                    <a:cubicBezTo>
                      <a:pt x="f15" y="f19"/>
                      <a:pt x="f15" y="f17"/>
                      <a:pt x="f20" y="f16"/>
                    </a:cubicBezTo>
                    <a:cubicBezTo>
                      <a:pt x="f21" y="f22"/>
                      <a:pt x="f23" y="f7"/>
                      <a:pt x="f24" y="f25"/>
                    </a:cubicBezTo>
                    <a:cubicBezTo>
                      <a:pt x="f5" y="f26"/>
                      <a:pt x="f23" y="f14"/>
                      <a:pt x="f21" y="f17"/>
                    </a:cubicBezTo>
                    <a:cubicBezTo>
                      <a:pt x="f8" y="f27"/>
                      <a:pt x="f28" y="f29"/>
                      <a:pt x="f30" y="f31"/>
                    </a:cubicBezTo>
                    <a:cubicBezTo>
                      <a:pt x="f32" y="f33"/>
                      <a:pt x="f34" y="f9"/>
                      <a:pt x="f11" y="f35"/>
                    </a:cubicBezTo>
                    <a:cubicBezTo>
                      <a:pt x="f36" y="f37"/>
                      <a:pt x="f34" y="f20"/>
                      <a:pt x="f34" y="f5"/>
                    </a:cubicBezTo>
                    <a:cubicBezTo>
                      <a:pt x="f34" y="f5"/>
                      <a:pt x="f34" y="f5"/>
                      <a:pt x="f36" y="f5"/>
                    </a:cubicBezTo>
                    <a:cubicBezTo>
                      <a:pt x="f36" y="f5"/>
                      <a:pt x="f36" y="f5"/>
                      <a:pt x="f36" y="f38"/>
                    </a:cubicBezTo>
                    <a:cubicBezTo>
                      <a:pt x="f39" y="f15"/>
                      <a:pt x="f40" y="f28"/>
                      <a:pt x="f40" y="f34"/>
                    </a:cubicBezTo>
                    <a:cubicBezTo>
                      <a:pt x="f40" y="f40"/>
                      <a:pt x="f40" y="f9"/>
                      <a:pt x="f40" y="f6"/>
                    </a:cubicBezTo>
                    <a:cubicBezTo>
                      <a:pt x="f40" y="f11"/>
                      <a:pt x="f40" y="f41"/>
                      <a:pt x="f40" y="f20"/>
                    </a:cubicBezTo>
                    <a:cubicBezTo>
                      <a:pt x="f40" y="f23"/>
                      <a:pt x="f40" y="f42"/>
                      <a:pt x="f39" y="f38"/>
                    </a:cubicBezTo>
                    <a:cubicBezTo>
                      <a:pt x="f6" y="f24"/>
                      <a:pt x="f6" y="f24"/>
                      <a:pt x="f6" y="f8"/>
                    </a:cubicBezTo>
                    <a:close/>
                  </a:path>
                </a:pathLst>
              </a:custGeom>
              <a:solidFill>
                <a:srgbClr val="992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1" name="Freeform 262">
                <a:extLst>
                  <a:ext uri="{FF2B5EF4-FFF2-40B4-BE49-F238E27FC236}">
                    <a16:creationId xmlns:a16="http://schemas.microsoft.com/office/drawing/2014/main" id="{9C545643-D235-6169-6320-BA499F9662E6}"/>
                  </a:ext>
                </a:extLst>
              </p:cNvPr>
              <p:cNvSpPr/>
              <p:nvPr/>
            </p:nvSpPr>
            <p:spPr>
              <a:xfrm>
                <a:off x="5300667" y="1382709"/>
                <a:ext cx="52385" cy="1920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51"/>
                  <a:gd name="f8" fmla="val 13"/>
                  <a:gd name="f9" fmla="val 26"/>
                  <a:gd name="f10" fmla="val 11"/>
                  <a:gd name="f11" fmla="val 23"/>
                  <a:gd name="f12" fmla="val 12"/>
                  <a:gd name="f13" fmla="val 19"/>
                  <a:gd name="f14" fmla="val 10"/>
                  <a:gd name="f15" fmla="val 17"/>
                  <a:gd name="f16" fmla="val 21"/>
                  <a:gd name="f17" fmla="val 9"/>
                  <a:gd name="f18" fmla="val 8"/>
                  <a:gd name="f19" fmla="val 7"/>
                  <a:gd name="f20" fmla="val 6"/>
                  <a:gd name="f21" fmla="val 29"/>
                  <a:gd name="f22" fmla="val 40"/>
                  <a:gd name="f23" fmla="val 4"/>
                  <a:gd name="f24" fmla="val 5"/>
                  <a:gd name="f25" fmla="val 39"/>
                  <a:gd name="f26" fmla="val 1"/>
                  <a:gd name="f27" fmla="val 3"/>
                  <a:gd name="f28" fmla="val 25"/>
                  <a:gd name="f29" fmla="val 33"/>
                  <a:gd name="f30" fmla="val 28"/>
                  <a:gd name="f31" fmla="val 24"/>
                  <a:gd name="f32" fmla="val 20"/>
                  <a:gd name="f33" fmla="val 16"/>
                  <a:gd name="f34" fmla="val 2"/>
                  <a:gd name="f35" fmla="+- 0 0 -90"/>
                  <a:gd name="f36" fmla="*/ f3 1 14"/>
                  <a:gd name="f37" fmla="*/ f4 1 51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4"/>
                  <a:gd name="f46" fmla="*/ f42 1 51"/>
                  <a:gd name="f47" fmla="*/ 13 f43 1"/>
                  <a:gd name="f48" fmla="*/ 26 f42 1"/>
                  <a:gd name="f49" fmla="*/ 11 f43 1"/>
                  <a:gd name="f50" fmla="*/ 14 f42 1"/>
                  <a:gd name="f51" fmla="*/ 9 f43 1"/>
                  <a:gd name="f52" fmla="*/ 23 f42 1"/>
                  <a:gd name="f53" fmla="*/ 8 f43 1"/>
                  <a:gd name="f54" fmla="*/ 17 f42 1"/>
                  <a:gd name="f55" fmla="*/ 6 f43 1"/>
                  <a:gd name="f56" fmla="*/ 4 f43 1"/>
                  <a:gd name="f57" fmla="*/ 51 f42 1"/>
                  <a:gd name="f58" fmla="*/ 13 f42 1"/>
                  <a:gd name="f59" fmla="*/ 1 f43 1"/>
                  <a:gd name="f60" fmla="*/ 33 f42 1"/>
                  <a:gd name="f61" fmla="*/ 0 f43 1"/>
                  <a:gd name="f62" fmla="*/ 20 f42 1"/>
                  <a:gd name="f63" fmla="*/ 9 f42 1"/>
                  <a:gd name="f64" fmla="*/ 3 f42 1"/>
                  <a:gd name="f65" fmla="*/ 5 f43 1"/>
                  <a:gd name="f66" fmla="*/ 4 f42 1"/>
                  <a:gd name="f67" fmla="*/ 12 f43 1"/>
                  <a:gd name="f68" fmla="*/ 11 f42 1"/>
                  <a:gd name="f69" fmla="+- f44 0 f1"/>
                  <a:gd name="f70" fmla="*/ f47 1 14"/>
                  <a:gd name="f71" fmla="*/ f48 1 51"/>
                  <a:gd name="f72" fmla="*/ f49 1 14"/>
                  <a:gd name="f73" fmla="*/ f50 1 51"/>
                  <a:gd name="f74" fmla="*/ f51 1 14"/>
                  <a:gd name="f75" fmla="*/ f52 1 51"/>
                  <a:gd name="f76" fmla="*/ f53 1 14"/>
                  <a:gd name="f77" fmla="*/ f54 1 51"/>
                  <a:gd name="f78" fmla="*/ f55 1 14"/>
                  <a:gd name="f79" fmla="*/ f56 1 14"/>
                  <a:gd name="f80" fmla="*/ f57 1 51"/>
                  <a:gd name="f81" fmla="*/ f58 1 51"/>
                  <a:gd name="f82" fmla="*/ f59 1 14"/>
                  <a:gd name="f83" fmla="*/ f60 1 51"/>
                  <a:gd name="f84" fmla="*/ f61 1 14"/>
                  <a:gd name="f85" fmla="*/ f62 1 51"/>
                  <a:gd name="f86" fmla="*/ f63 1 51"/>
                  <a:gd name="f87" fmla="*/ f64 1 51"/>
                  <a:gd name="f88" fmla="*/ f65 1 14"/>
                  <a:gd name="f89" fmla="*/ f66 1 51"/>
                  <a:gd name="f90" fmla="*/ f67 1 14"/>
                  <a:gd name="f91" fmla="*/ f68 1 51"/>
                  <a:gd name="f92" fmla="*/ 0 1 f45"/>
                  <a:gd name="f93" fmla="*/ f39 1 f45"/>
                  <a:gd name="f94" fmla="*/ 0 1 f46"/>
                  <a:gd name="f95" fmla="*/ f40 1 f46"/>
                  <a:gd name="f96" fmla="*/ f70 1 f45"/>
                  <a:gd name="f97" fmla="*/ f71 1 f46"/>
                  <a:gd name="f98" fmla="*/ f72 1 f45"/>
                  <a:gd name="f99" fmla="*/ f73 1 f46"/>
                  <a:gd name="f100" fmla="*/ f74 1 f45"/>
                  <a:gd name="f101" fmla="*/ f75 1 f46"/>
                  <a:gd name="f102" fmla="*/ f76 1 f45"/>
                  <a:gd name="f103" fmla="*/ f77 1 f46"/>
                  <a:gd name="f104" fmla="*/ f78 1 f45"/>
                  <a:gd name="f105" fmla="*/ f79 1 f45"/>
                  <a:gd name="f106" fmla="*/ f80 1 f46"/>
                  <a:gd name="f107" fmla="*/ f81 1 f46"/>
                  <a:gd name="f108" fmla="*/ f82 1 f45"/>
                  <a:gd name="f109" fmla="*/ f83 1 f46"/>
                  <a:gd name="f110" fmla="*/ f84 1 f45"/>
                  <a:gd name="f111" fmla="*/ f85 1 f46"/>
                  <a:gd name="f112" fmla="*/ f86 1 f46"/>
                  <a:gd name="f113" fmla="*/ f87 1 f46"/>
                  <a:gd name="f114" fmla="*/ f88 1 f45"/>
                  <a:gd name="f115" fmla="*/ f89 1 f46"/>
                  <a:gd name="f116" fmla="*/ f90 1 f45"/>
                  <a:gd name="f117" fmla="*/ f91 1 f46"/>
                  <a:gd name="f118" fmla="*/ f92 f36 1"/>
                  <a:gd name="f119" fmla="*/ f93 f36 1"/>
                  <a:gd name="f120" fmla="*/ f95 f37 1"/>
                  <a:gd name="f121" fmla="*/ f94 f37 1"/>
                  <a:gd name="f122" fmla="*/ f96 f36 1"/>
                  <a:gd name="f123" fmla="*/ f97 f37 1"/>
                  <a:gd name="f124" fmla="*/ f98 f36 1"/>
                  <a:gd name="f125" fmla="*/ f99 f37 1"/>
                  <a:gd name="f126" fmla="*/ f100 f36 1"/>
                  <a:gd name="f127" fmla="*/ f101 f37 1"/>
                  <a:gd name="f128" fmla="*/ f102 f36 1"/>
                  <a:gd name="f129" fmla="*/ f103 f37 1"/>
                  <a:gd name="f130" fmla="*/ f104 f36 1"/>
                  <a:gd name="f131" fmla="*/ f105 f36 1"/>
                  <a:gd name="f132" fmla="*/ f106 f37 1"/>
                  <a:gd name="f133" fmla="*/ f107 f37 1"/>
                  <a:gd name="f134" fmla="*/ f108 f36 1"/>
                  <a:gd name="f135" fmla="*/ f109 f37 1"/>
                  <a:gd name="f136" fmla="*/ f110 f36 1"/>
                  <a:gd name="f137" fmla="*/ f111 f37 1"/>
                  <a:gd name="f138" fmla="*/ f112 f37 1"/>
                  <a:gd name="f139" fmla="*/ f113 f37 1"/>
                  <a:gd name="f140" fmla="*/ f114 f36 1"/>
                  <a:gd name="f141" fmla="*/ f115 f37 1"/>
                  <a:gd name="f142" fmla="*/ f116 f36 1"/>
                  <a:gd name="f143" fmla="*/ f11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9"/>
                  </a:cxn>
                  <a:cxn ang="f69">
                    <a:pos x="f130" y="f129"/>
                  </a:cxn>
                  <a:cxn ang="f69">
                    <a:pos x="f131" y="f132"/>
                  </a:cxn>
                  <a:cxn ang="f69">
                    <a:pos x="f131" y="f133"/>
                  </a:cxn>
                  <a:cxn ang="f69">
                    <a:pos x="f134" y="f135"/>
                  </a:cxn>
                  <a:cxn ang="f69">
                    <a:pos x="f136" y="f137"/>
                  </a:cxn>
                  <a:cxn ang="f69">
                    <a:pos x="f134" y="f138"/>
                  </a:cxn>
                  <a:cxn ang="f69">
                    <a:pos x="f134" y="f139"/>
                  </a:cxn>
                  <a:cxn ang="f69">
                    <a:pos x="f140" y="f141"/>
                  </a:cxn>
                  <a:cxn ang="f69">
                    <a:pos x="f124" y="f138"/>
                  </a:cxn>
                  <a:cxn ang="f69">
                    <a:pos x="f142" y="f143"/>
                  </a:cxn>
                  <a:cxn ang="f69">
                    <a:pos x="f122" y="f123"/>
                  </a:cxn>
                </a:cxnLst>
                <a:rect l="f118" t="f121" r="f119" b="f120"/>
                <a:pathLst>
                  <a:path w="14" h="51">
                    <a:moveTo>
                      <a:pt x="f8" y="f9"/>
                    </a:moveTo>
                    <a:cubicBezTo>
                      <a:pt x="f10" y="f11"/>
                      <a:pt x="f12" y="f13"/>
                      <a:pt x="f10" y="f6"/>
                    </a:cubicBezTo>
                    <a:cubicBezTo>
                      <a:pt x="f14" y="f15"/>
                      <a:pt x="f12" y="f16"/>
                      <a:pt x="f17" y="f11"/>
                    </a:cubicBezTo>
                    <a:cubicBezTo>
                      <a:pt x="f17" y="f16"/>
                      <a:pt x="f18" y="f13"/>
                      <a:pt x="f18" y="f15"/>
                    </a:cubicBezTo>
                    <a:cubicBezTo>
                      <a:pt x="f19" y="f15"/>
                      <a:pt x="f19" y="f15"/>
                      <a:pt x="f20" y="f15"/>
                    </a:cubicBezTo>
                    <a:cubicBezTo>
                      <a:pt x="f19" y="f21"/>
                      <a:pt x="f19" y="f22"/>
                      <a:pt x="f23" y="f7"/>
                    </a:cubicBezTo>
                    <a:cubicBezTo>
                      <a:pt x="f24" y="f25"/>
                      <a:pt x="f23" y="f9"/>
                      <a:pt x="f23" y="f8"/>
                    </a:cubicBezTo>
                    <a:cubicBezTo>
                      <a:pt x="f26" y="f13"/>
                      <a:pt x="f27" y="f28"/>
                      <a:pt x="f26" y="f29"/>
                    </a:cubicBezTo>
                    <a:cubicBezTo>
                      <a:pt x="f5" y="f30"/>
                      <a:pt x="f26" y="f31"/>
                      <a:pt x="f5" y="f32"/>
                    </a:cubicBezTo>
                    <a:cubicBezTo>
                      <a:pt x="f5" y="f33"/>
                      <a:pt x="f34" y="f8"/>
                      <a:pt x="f26" y="f17"/>
                    </a:cubicBezTo>
                    <a:cubicBezTo>
                      <a:pt x="f5" y="f19"/>
                      <a:pt x="f5" y="f24"/>
                      <a:pt x="f26" y="f27"/>
                    </a:cubicBezTo>
                    <a:cubicBezTo>
                      <a:pt x="f27" y="f34"/>
                      <a:pt x="f23" y="f5"/>
                      <a:pt x="f24" y="f23"/>
                    </a:cubicBezTo>
                    <a:cubicBezTo>
                      <a:pt x="f20" y="f24"/>
                      <a:pt x="f18" y="f17"/>
                      <a:pt x="f10" y="f17"/>
                    </a:cubicBezTo>
                    <a:cubicBezTo>
                      <a:pt x="f12" y="f17"/>
                      <a:pt x="f12" y="f14"/>
                      <a:pt x="f12" y="f10"/>
                    </a:cubicBezTo>
                    <a:cubicBezTo>
                      <a:pt x="f6" y="f33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5618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2" name="Freeform 263">
                <a:extLst>
                  <a:ext uri="{FF2B5EF4-FFF2-40B4-BE49-F238E27FC236}">
                    <a16:creationId xmlns:a16="http://schemas.microsoft.com/office/drawing/2014/main" id="{A92DCD3D-6BB0-7B50-B3AE-1279D350B288}"/>
                  </a:ext>
                </a:extLst>
              </p:cNvPr>
              <p:cNvSpPr/>
              <p:nvPr/>
            </p:nvSpPr>
            <p:spPr>
              <a:xfrm>
                <a:off x="5103815" y="1284283"/>
                <a:ext cx="112708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1"/>
                  <a:gd name="f8" fmla="val 28"/>
                  <a:gd name="f9" fmla="val 21"/>
                  <a:gd name="f10" fmla="val 27"/>
                  <a:gd name="f11" fmla="val 29"/>
                  <a:gd name="f12" fmla="val 34"/>
                  <a:gd name="f13" fmla="val 26"/>
                  <a:gd name="f14" fmla="val 39"/>
                  <a:gd name="f15" fmla="val 38"/>
                  <a:gd name="f16" fmla="val 37"/>
                  <a:gd name="f17" fmla="val 19"/>
                  <a:gd name="f18" fmla="val 24"/>
                  <a:gd name="f19" fmla="val 11"/>
                  <a:gd name="f20" fmla="val 10"/>
                  <a:gd name="f21" fmla="val 7"/>
                  <a:gd name="f22" fmla="val 8"/>
                  <a:gd name="f23" fmla="val 9"/>
                  <a:gd name="f24" fmla="val 17"/>
                  <a:gd name="f25" fmla="val 23"/>
                  <a:gd name="f26" fmla="val 18"/>
                  <a:gd name="f27" fmla="val 25"/>
                  <a:gd name="f28" fmla="val 14"/>
                  <a:gd name="f29" fmla="val 16"/>
                  <a:gd name="f30" fmla="val 6"/>
                  <a:gd name="f31" fmla="val 15"/>
                  <a:gd name="f32" fmla="val 12"/>
                  <a:gd name="f33" fmla="val 4"/>
                  <a:gd name="f34" fmla="val 5"/>
                  <a:gd name="f35" fmla="val 3"/>
                  <a:gd name="f36" fmla="val 1"/>
                  <a:gd name="f37" fmla="val 2"/>
                  <a:gd name="f38" fmla="val 20"/>
                  <a:gd name="f39" fmla="val 13"/>
                  <a:gd name="f40" fmla="+- 0 0 -90"/>
                  <a:gd name="f41" fmla="*/ f3 1 30"/>
                  <a:gd name="f42" fmla="*/ f4 1 41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30"/>
                  <a:gd name="f51" fmla="*/ f47 1 41"/>
                  <a:gd name="f52" fmla="*/ 28 f48 1"/>
                  <a:gd name="f53" fmla="*/ 21 f47 1"/>
                  <a:gd name="f54" fmla="*/ 27 f48 1"/>
                  <a:gd name="f55" fmla="*/ 41 f47 1"/>
                  <a:gd name="f56" fmla="*/ 26 f48 1"/>
                  <a:gd name="f57" fmla="*/ 37 f47 1"/>
                  <a:gd name="f58" fmla="*/ 24 f48 1"/>
                  <a:gd name="f59" fmla="*/ 11 f47 1"/>
                  <a:gd name="f60" fmla="*/ 21 f48 1"/>
                  <a:gd name="f61" fmla="*/ 8 f47 1"/>
                  <a:gd name="f62" fmla="*/ 19 f48 1"/>
                  <a:gd name="f63" fmla="*/ 29 f47 1"/>
                  <a:gd name="f64" fmla="*/ 18 f48 1"/>
                  <a:gd name="f65" fmla="*/ 18 f47 1"/>
                  <a:gd name="f66" fmla="*/ 16 f48 1"/>
                  <a:gd name="f67" fmla="*/ 7 f47 1"/>
                  <a:gd name="f68" fmla="*/ 15 f48 1"/>
                  <a:gd name="f69" fmla="*/ 6 f47 1"/>
                  <a:gd name="f70" fmla="*/ 5 f48 1"/>
                  <a:gd name="f71" fmla="*/ 3 f47 1"/>
                  <a:gd name="f72" fmla="*/ 3 f48 1"/>
                  <a:gd name="f73" fmla="*/ 5 f47 1"/>
                  <a:gd name="f74" fmla="*/ 4 f48 1"/>
                  <a:gd name="f75" fmla="*/ 15 f47 1"/>
                  <a:gd name="f76" fmla="*/ 1 f48 1"/>
                  <a:gd name="f77" fmla="*/ 2 f47 1"/>
                  <a:gd name="f78" fmla="*/ 1 f47 1"/>
                  <a:gd name="f79" fmla="*/ 4 f47 1"/>
                  <a:gd name="f80" fmla="+- f49 0 f1"/>
                  <a:gd name="f81" fmla="*/ f52 1 30"/>
                  <a:gd name="f82" fmla="*/ f53 1 41"/>
                  <a:gd name="f83" fmla="*/ f54 1 30"/>
                  <a:gd name="f84" fmla="*/ f55 1 41"/>
                  <a:gd name="f85" fmla="*/ f56 1 30"/>
                  <a:gd name="f86" fmla="*/ f57 1 41"/>
                  <a:gd name="f87" fmla="*/ f58 1 30"/>
                  <a:gd name="f88" fmla="*/ f59 1 41"/>
                  <a:gd name="f89" fmla="*/ f60 1 30"/>
                  <a:gd name="f90" fmla="*/ f61 1 41"/>
                  <a:gd name="f91" fmla="*/ f62 1 30"/>
                  <a:gd name="f92" fmla="*/ f63 1 41"/>
                  <a:gd name="f93" fmla="*/ f64 1 30"/>
                  <a:gd name="f94" fmla="*/ f65 1 41"/>
                  <a:gd name="f95" fmla="*/ f66 1 30"/>
                  <a:gd name="f96" fmla="*/ f67 1 41"/>
                  <a:gd name="f97" fmla="*/ f68 1 30"/>
                  <a:gd name="f98" fmla="*/ f69 1 41"/>
                  <a:gd name="f99" fmla="*/ f70 1 30"/>
                  <a:gd name="f100" fmla="*/ f71 1 41"/>
                  <a:gd name="f101" fmla="*/ f72 1 30"/>
                  <a:gd name="f102" fmla="*/ f73 1 41"/>
                  <a:gd name="f103" fmla="*/ f74 1 30"/>
                  <a:gd name="f104" fmla="*/ f75 1 41"/>
                  <a:gd name="f105" fmla="*/ f76 1 30"/>
                  <a:gd name="f106" fmla="*/ f77 1 41"/>
                  <a:gd name="f107" fmla="*/ f78 1 41"/>
                  <a:gd name="f108" fmla="*/ f79 1 41"/>
                  <a:gd name="f109" fmla="*/ 0 1 f50"/>
                  <a:gd name="f110" fmla="*/ f44 1 f50"/>
                  <a:gd name="f111" fmla="*/ 0 1 f51"/>
                  <a:gd name="f112" fmla="*/ f45 1 f51"/>
                  <a:gd name="f113" fmla="*/ f81 1 f50"/>
                  <a:gd name="f114" fmla="*/ f82 1 f51"/>
                  <a:gd name="f115" fmla="*/ f83 1 f50"/>
                  <a:gd name="f116" fmla="*/ f84 1 f51"/>
                  <a:gd name="f117" fmla="*/ f85 1 f50"/>
                  <a:gd name="f118" fmla="*/ f86 1 f51"/>
                  <a:gd name="f119" fmla="*/ f87 1 f50"/>
                  <a:gd name="f120" fmla="*/ f88 1 f51"/>
                  <a:gd name="f121" fmla="*/ f89 1 f50"/>
                  <a:gd name="f122" fmla="*/ f90 1 f51"/>
                  <a:gd name="f123" fmla="*/ f91 1 f50"/>
                  <a:gd name="f124" fmla="*/ f92 1 f51"/>
                  <a:gd name="f125" fmla="*/ f93 1 f50"/>
                  <a:gd name="f126" fmla="*/ f94 1 f51"/>
                  <a:gd name="f127" fmla="*/ f95 1 f50"/>
                  <a:gd name="f128" fmla="*/ f96 1 f51"/>
                  <a:gd name="f129" fmla="*/ f97 1 f50"/>
                  <a:gd name="f130" fmla="*/ f98 1 f51"/>
                  <a:gd name="f131" fmla="*/ f99 1 f50"/>
                  <a:gd name="f132" fmla="*/ f100 1 f51"/>
                  <a:gd name="f133" fmla="*/ f101 1 f50"/>
                  <a:gd name="f134" fmla="*/ f102 1 f51"/>
                  <a:gd name="f135" fmla="*/ f103 1 f50"/>
                  <a:gd name="f136" fmla="*/ f104 1 f51"/>
                  <a:gd name="f137" fmla="*/ f105 1 f50"/>
                  <a:gd name="f138" fmla="*/ f106 1 f51"/>
                  <a:gd name="f139" fmla="*/ f107 1 f51"/>
                  <a:gd name="f140" fmla="*/ f108 1 f51"/>
                  <a:gd name="f141" fmla="*/ f109 f41 1"/>
                  <a:gd name="f142" fmla="*/ f110 f41 1"/>
                  <a:gd name="f143" fmla="*/ f112 f42 1"/>
                  <a:gd name="f144" fmla="*/ f111 f42 1"/>
                  <a:gd name="f145" fmla="*/ f113 f41 1"/>
                  <a:gd name="f146" fmla="*/ f114 f42 1"/>
                  <a:gd name="f147" fmla="*/ f115 f41 1"/>
                  <a:gd name="f148" fmla="*/ f116 f42 1"/>
                  <a:gd name="f149" fmla="*/ f117 f41 1"/>
                  <a:gd name="f150" fmla="*/ f118 f42 1"/>
                  <a:gd name="f151" fmla="*/ f119 f41 1"/>
                  <a:gd name="f152" fmla="*/ f120 f42 1"/>
                  <a:gd name="f153" fmla="*/ f121 f41 1"/>
                  <a:gd name="f154" fmla="*/ f122 f42 1"/>
                  <a:gd name="f155" fmla="*/ f123 f41 1"/>
                  <a:gd name="f156" fmla="*/ f124 f42 1"/>
                  <a:gd name="f157" fmla="*/ f125 f41 1"/>
                  <a:gd name="f158" fmla="*/ f126 f42 1"/>
                  <a:gd name="f159" fmla="*/ f127 f41 1"/>
                  <a:gd name="f160" fmla="*/ f128 f42 1"/>
                  <a:gd name="f161" fmla="*/ f129 f41 1"/>
                  <a:gd name="f162" fmla="*/ f130 f42 1"/>
                  <a:gd name="f163" fmla="*/ f131 f41 1"/>
                  <a:gd name="f164" fmla="*/ f132 f42 1"/>
                  <a:gd name="f165" fmla="*/ f133 f41 1"/>
                  <a:gd name="f166" fmla="*/ f134 f42 1"/>
                  <a:gd name="f167" fmla="*/ f135 f41 1"/>
                  <a:gd name="f168" fmla="*/ f136 f42 1"/>
                  <a:gd name="f169" fmla="*/ f137 f41 1"/>
                  <a:gd name="f170" fmla="*/ f138 f42 1"/>
                  <a:gd name="f171" fmla="*/ f139 f42 1"/>
                  <a:gd name="f172" fmla="*/ f140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45" y="f146"/>
                  </a:cxn>
                  <a:cxn ang="f80">
                    <a:pos x="f147" y="f148"/>
                  </a:cxn>
                  <a:cxn ang="f80">
                    <a:pos x="f149" y="f150"/>
                  </a:cxn>
                  <a:cxn ang="f80">
                    <a:pos x="f151" y="f152"/>
                  </a:cxn>
                  <a:cxn ang="f80">
                    <a:pos x="f153" y="f154"/>
                  </a:cxn>
                  <a:cxn ang="f80">
                    <a:pos x="f155" y="f152"/>
                  </a:cxn>
                  <a:cxn ang="f80">
                    <a:pos x="f153" y="f156"/>
                  </a:cxn>
                  <a:cxn ang="f80">
                    <a:pos x="f157" y="f158"/>
                  </a:cxn>
                  <a:cxn ang="f80">
                    <a:pos x="f159" y="f160"/>
                  </a:cxn>
                  <a:cxn ang="f80">
                    <a:pos x="f161" y="f162"/>
                  </a:cxn>
                  <a:cxn ang="f80">
                    <a:pos x="f163" y="f164"/>
                  </a:cxn>
                  <a:cxn ang="f80">
                    <a:pos x="f165" y="f166"/>
                  </a:cxn>
                  <a:cxn ang="f80">
                    <a:pos x="f167" y="f168"/>
                  </a:cxn>
                  <a:cxn ang="f80">
                    <a:pos x="f169" y="f170"/>
                  </a:cxn>
                  <a:cxn ang="f80">
                    <a:pos x="f167" y="f171"/>
                  </a:cxn>
                  <a:cxn ang="f80">
                    <a:pos x="f159" y="f172"/>
                  </a:cxn>
                  <a:cxn ang="f80">
                    <a:pos x="f145" y="f160"/>
                  </a:cxn>
                  <a:cxn ang="f80">
                    <a:pos x="f145" y="f154"/>
                  </a:cxn>
                  <a:cxn ang="f80">
                    <a:pos x="f145" y="f146"/>
                  </a:cxn>
                </a:cxnLst>
                <a:rect l="f141" t="f144" r="f142" b="f143"/>
                <a:pathLst>
                  <a:path w="30" h="41">
                    <a:moveTo>
                      <a:pt x="f8" y="f9"/>
                    </a:moveTo>
                    <a:cubicBezTo>
                      <a:pt x="f8" y="f10"/>
                      <a:pt x="f11" y="f12"/>
                      <a:pt x="f10" y="f7"/>
                    </a:cubicBezTo>
                    <a:cubicBezTo>
                      <a:pt x="f13" y="f14"/>
                      <a:pt x="f13" y="f15"/>
                      <a:pt x="f13" y="f16"/>
                    </a:cubicBezTo>
                    <a:cubicBezTo>
                      <a:pt x="f13" y="f8"/>
                      <a:pt x="f10" y="f17"/>
                      <a:pt x="f18" y="f19"/>
                    </a:cubicBezTo>
                    <a:cubicBezTo>
                      <a:pt x="f18" y="f20"/>
                      <a:pt x="f18" y="f21"/>
                      <a:pt x="f9" y="f22"/>
                    </a:cubicBezTo>
                    <a:cubicBezTo>
                      <a:pt x="f17" y="f23"/>
                      <a:pt x="f17" y="f20"/>
                      <a:pt x="f17" y="f19"/>
                    </a:cubicBezTo>
                    <a:cubicBezTo>
                      <a:pt x="f17" y="f24"/>
                      <a:pt x="f9" y="f25"/>
                      <a:pt x="f9" y="f11"/>
                    </a:cubicBezTo>
                    <a:cubicBezTo>
                      <a:pt x="f26" y="f27"/>
                      <a:pt x="f26" y="f9"/>
                      <a:pt x="f26" y="f26"/>
                    </a:cubicBezTo>
                    <a:cubicBezTo>
                      <a:pt x="f26" y="f28"/>
                      <a:pt x="f29" y="f19"/>
                      <a:pt x="f29" y="f21"/>
                    </a:cubicBezTo>
                    <a:cubicBezTo>
                      <a:pt x="f29" y="f30"/>
                      <a:pt x="f29" y="f30"/>
                      <a:pt x="f31" y="f30"/>
                    </a:cubicBezTo>
                    <a:cubicBezTo>
                      <a:pt x="f32" y="f30"/>
                      <a:pt x="f23" y="f33"/>
                      <a:pt x="f34" y="f35"/>
                    </a:cubicBezTo>
                    <a:cubicBezTo>
                      <a:pt x="f35" y="f35"/>
                      <a:pt x="f35" y="f35"/>
                      <a:pt x="f35" y="f34"/>
                    </a:cubicBezTo>
                    <a:cubicBezTo>
                      <a:pt x="f33" y="f22"/>
                      <a:pt x="f34" y="f19"/>
                      <a:pt x="f33" y="f31"/>
                    </a:cubicBezTo>
                    <a:cubicBezTo>
                      <a:pt x="f36" y="f19"/>
                      <a:pt x="f37" y="f30"/>
                      <a:pt x="f36" y="f37"/>
                    </a:cubicBezTo>
                    <a:cubicBezTo>
                      <a:pt x="f5" y="f5"/>
                      <a:pt x="f35" y="f36"/>
                      <a:pt x="f33" y="f36"/>
                    </a:cubicBezTo>
                    <a:cubicBezTo>
                      <a:pt x="f22" y="f37"/>
                      <a:pt x="f32" y="f35"/>
                      <a:pt x="f29" y="f33"/>
                    </a:cubicBezTo>
                    <a:cubicBezTo>
                      <a:pt x="f38" y="f33"/>
                      <a:pt x="f27" y="f35"/>
                      <a:pt x="f8" y="f21"/>
                    </a:cubicBezTo>
                    <a:cubicBezTo>
                      <a:pt x="f8" y="f22"/>
                      <a:pt x="f8" y="f22"/>
                      <a:pt x="f8" y="f22"/>
                    </a:cubicBezTo>
                    <a:cubicBezTo>
                      <a:pt x="f8" y="f39"/>
                      <a:pt x="f6" y="f24"/>
                      <a:pt x="f8" y="f9"/>
                    </a:cubicBezTo>
                    <a:close/>
                  </a:path>
                </a:pathLst>
              </a:custGeom>
              <a:solidFill>
                <a:srgbClr val="59181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3" name="Freeform 264">
                <a:extLst>
                  <a:ext uri="{FF2B5EF4-FFF2-40B4-BE49-F238E27FC236}">
                    <a16:creationId xmlns:a16="http://schemas.microsoft.com/office/drawing/2014/main" id="{C41EF7DE-527D-4622-C683-3252E0956FD0}"/>
                  </a:ext>
                </a:extLst>
              </p:cNvPr>
              <p:cNvSpPr/>
              <p:nvPr/>
            </p:nvSpPr>
            <p:spPr>
              <a:xfrm>
                <a:off x="5495928" y="1803397"/>
                <a:ext cx="90489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20"/>
                  <a:gd name="f9" fmla="val 17"/>
                  <a:gd name="f10" fmla="val 18"/>
                  <a:gd name="f11" fmla="val 21"/>
                  <a:gd name="f12" fmla="val 19"/>
                  <a:gd name="f13" fmla="val 16"/>
                  <a:gd name="f14" fmla="val 15"/>
                  <a:gd name="f15" fmla="val 13"/>
                  <a:gd name="f16" fmla="val 12"/>
                  <a:gd name="f17" fmla="val 11"/>
                  <a:gd name="f18" fmla="val 14"/>
                  <a:gd name="f19" fmla="val 10"/>
                  <a:gd name="f20" fmla="val 9"/>
                  <a:gd name="f21" fmla="val 8"/>
                  <a:gd name="f22" fmla="val 6"/>
                  <a:gd name="f23" fmla="val 7"/>
                  <a:gd name="f24" fmla="val 4"/>
                  <a:gd name="f25" fmla="val 3"/>
                  <a:gd name="f26" fmla="val 1"/>
                  <a:gd name="f27" fmla="val 2"/>
                  <a:gd name="f28" fmla="val 5"/>
                  <a:gd name="f29" fmla="val 23"/>
                  <a:gd name="f30" fmla="+- 0 0 -90"/>
                  <a:gd name="f31" fmla="*/ f3 1 24"/>
                  <a:gd name="f32" fmla="*/ f4 1 22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4"/>
                  <a:gd name="f41" fmla="*/ f37 1 22"/>
                  <a:gd name="f42" fmla="*/ 20 f38 1"/>
                  <a:gd name="f43" fmla="*/ 17 f37 1"/>
                  <a:gd name="f44" fmla="*/ 19 f38 1"/>
                  <a:gd name="f45" fmla="*/ 22 f37 1"/>
                  <a:gd name="f46" fmla="*/ 18 f38 1"/>
                  <a:gd name="f47" fmla="*/ 19 f37 1"/>
                  <a:gd name="f48" fmla="*/ 15 f37 1"/>
                  <a:gd name="f49" fmla="*/ 16 f38 1"/>
                  <a:gd name="f50" fmla="*/ 11 f37 1"/>
                  <a:gd name="f51" fmla="*/ 11 f38 1"/>
                  <a:gd name="f52" fmla="*/ 13 f37 1"/>
                  <a:gd name="f53" fmla="*/ 14 f37 1"/>
                  <a:gd name="f54" fmla="*/ 8 f38 1"/>
                  <a:gd name="f55" fmla="*/ 16 f37 1"/>
                  <a:gd name="f56" fmla="*/ 7 f38 1"/>
                  <a:gd name="f57" fmla="*/ 10 f37 1"/>
                  <a:gd name="f58" fmla="*/ 4 f38 1"/>
                  <a:gd name="f59" fmla="*/ 3 f38 1"/>
                  <a:gd name="f60" fmla="*/ 21 f37 1"/>
                  <a:gd name="f61" fmla="*/ 2 f38 1"/>
                  <a:gd name="f62" fmla="*/ 0 f38 1"/>
                  <a:gd name="f63" fmla="*/ 7 f37 1"/>
                  <a:gd name="f64" fmla="*/ 1 f38 1"/>
                  <a:gd name="f65" fmla="*/ 5 f37 1"/>
                  <a:gd name="f66" fmla="*/ 5 f38 1"/>
                  <a:gd name="f67" fmla="*/ 0 f37 1"/>
                  <a:gd name="f68" fmla="*/ 12 f38 1"/>
                  <a:gd name="f69" fmla="*/ 1 f37 1"/>
                  <a:gd name="f70" fmla="*/ 10 f38 1"/>
                  <a:gd name="f71" fmla="*/ 13 f38 1"/>
                  <a:gd name="f72" fmla="*/ 17 f38 1"/>
                  <a:gd name="f73" fmla="*/ 4 f37 1"/>
                  <a:gd name="f74" fmla="*/ 23 f38 1"/>
                  <a:gd name="f75" fmla="*/ 22 f38 1"/>
                  <a:gd name="f76" fmla="+- f39 0 f1"/>
                  <a:gd name="f77" fmla="*/ f42 1 24"/>
                  <a:gd name="f78" fmla="*/ f43 1 22"/>
                  <a:gd name="f79" fmla="*/ f44 1 24"/>
                  <a:gd name="f80" fmla="*/ f45 1 22"/>
                  <a:gd name="f81" fmla="*/ f46 1 24"/>
                  <a:gd name="f82" fmla="*/ f47 1 22"/>
                  <a:gd name="f83" fmla="*/ f48 1 22"/>
                  <a:gd name="f84" fmla="*/ f49 1 24"/>
                  <a:gd name="f85" fmla="*/ f50 1 22"/>
                  <a:gd name="f86" fmla="*/ f51 1 24"/>
                  <a:gd name="f87" fmla="*/ f52 1 22"/>
                  <a:gd name="f88" fmla="*/ f53 1 22"/>
                  <a:gd name="f89" fmla="*/ f54 1 24"/>
                  <a:gd name="f90" fmla="*/ f55 1 22"/>
                  <a:gd name="f91" fmla="*/ f56 1 24"/>
                  <a:gd name="f92" fmla="*/ f57 1 22"/>
                  <a:gd name="f93" fmla="*/ f58 1 24"/>
                  <a:gd name="f94" fmla="*/ f59 1 24"/>
                  <a:gd name="f95" fmla="*/ f60 1 22"/>
                  <a:gd name="f96" fmla="*/ f61 1 24"/>
                  <a:gd name="f97" fmla="*/ f62 1 24"/>
                  <a:gd name="f98" fmla="*/ f63 1 22"/>
                  <a:gd name="f99" fmla="*/ f64 1 24"/>
                  <a:gd name="f100" fmla="*/ f65 1 22"/>
                  <a:gd name="f101" fmla="*/ f66 1 24"/>
                  <a:gd name="f102" fmla="*/ f67 1 22"/>
                  <a:gd name="f103" fmla="*/ f68 1 24"/>
                  <a:gd name="f104" fmla="*/ f69 1 22"/>
                  <a:gd name="f105" fmla="*/ f70 1 24"/>
                  <a:gd name="f106" fmla="*/ f71 1 24"/>
                  <a:gd name="f107" fmla="*/ f72 1 24"/>
                  <a:gd name="f108" fmla="*/ f73 1 22"/>
                  <a:gd name="f109" fmla="*/ f74 1 24"/>
                  <a:gd name="f110" fmla="*/ f75 1 24"/>
                  <a:gd name="f111" fmla="*/ 0 1 f40"/>
                  <a:gd name="f112" fmla="*/ f34 1 f40"/>
                  <a:gd name="f113" fmla="*/ 0 1 f41"/>
                  <a:gd name="f114" fmla="*/ f35 1 f41"/>
                  <a:gd name="f115" fmla="*/ f77 1 f40"/>
                  <a:gd name="f116" fmla="*/ f78 1 f41"/>
                  <a:gd name="f117" fmla="*/ f79 1 f40"/>
                  <a:gd name="f118" fmla="*/ f80 1 f41"/>
                  <a:gd name="f119" fmla="*/ f81 1 f40"/>
                  <a:gd name="f120" fmla="*/ f82 1 f41"/>
                  <a:gd name="f121" fmla="*/ f83 1 f41"/>
                  <a:gd name="f122" fmla="*/ f84 1 f40"/>
                  <a:gd name="f123" fmla="*/ f85 1 f41"/>
                  <a:gd name="f124" fmla="*/ f86 1 f40"/>
                  <a:gd name="f125" fmla="*/ f87 1 f41"/>
                  <a:gd name="f126" fmla="*/ f88 1 f41"/>
                  <a:gd name="f127" fmla="*/ f89 1 f40"/>
                  <a:gd name="f128" fmla="*/ f90 1 f41"/>
                  <a:gd name="f129" fmla="*/ f91 1 f40"/>
                  <a:gd name="f130" fmla="*/ f92 1 f41"/>
                  <a:gd name="f131" fmla="*/ f93 1 f40"/>
                  <a:gd name="f132" fmla="*/ f94 1 f40"/>
                  <a:gd name="f133" fmla="*/ f95 1 f41"/>
                  <a:gd name="f134" fmla="*/ f96 1 f40"/>
                  <a:gd name="f135" fmla="*/ f97 1 f40"/>
                  <a:gd name="f136" fmla="*/ f98 1 f41"/>
                  <a:gd name="f137" fmla="*/ f99 1 f40"/>
                  <a:gd name="f138" fmla="*/ f100 1 f41"/>
                  <a:gd name="f139" fmla="*/ f101 1 f40"/>
                  <a:gd name="f140" fmla="*/ f102 1 f41"/>
                  <a:gd name="f141" fmla="*/ f103 1 f40"/>
                  <a:gd name="f142" fmla="*/ f104 1 f41"/>
                  <a:gd name="f143" fmla="*/ f105 1 f40"/>
                  <a:gd name="f144" fmla="*/ f106 1 f40"/>
                  <a:gd name="f145" fmla="*/ f107 1 f40"/>
                  <a:gd name="f146" fmla="*/ f108 1 f41"/>
                  <a:gd name="f147" fmla="*/ f109 1 f40"/>
                  <a:gd name="f148" fmla="*/ f110 1 f40"/>
                  <a:gd name="f149" fmla="*/ f111 f31 1"/>
                  <a:gd name="f150" fmla="*/ f112 f31 1"/>
                  <a:gd name="f151" fmla="*/ f114 f32 1"/>
                  <a:gd name="f152" fmla="*/ f113 f32 1"/>
                  <a:gd name="f153" fmla="*/ f115 f31 1"/>
                  <a:gd name="f154" fmla="*/ f116 f32 1"/>
                  <a:gd name="f155" fmla="*/ f117 f31 1"/>
                  <a:gd name="f156" fmla="*/ f118 f32 1"/>
                  <a:gd name="f157" fmla="*/ f119 f31 1"/>
                  <a:gd name="f158" fmla="*/ f120 f32 1"/>
                  <a:gd name="f159" fmla="*/ f121 f32 1"/>
                  <a:gd name="f160" fmla="*/ f122 f31 1"/>
                  <a:gd name="f161" fmla="*/ f123 f32 1"/>
                  <a:gd name="f162" fmla="*/ f124 f31 1"/>
                  <a:gd name="f163" fmla="*/ f125 f32 1"/>
                  <a:gd name="f164" fmla="*/ f126 f32 1"/>
                  <a:gd name="f165" fmla="*/ f127 f31 1"/>
                  <a:gd name="f166" fmla="*/ f128 f32 1"/>
                  <a:gd name="f167" fmla="*/ f129 f31 1"/>
                  <a:gd name="f168" fmla="*/ f130 f32 1"/>
                  <a:gd name="f169" fmla="*/ f131 f31 1"/>
                  <a:gd name="f170" fmla="*/ f132 f31 1"/>
                  <a:gd name="f171" fmla="*/ f133 f32 1"/>
                  <a:gd name="f172" fmla="*/ f134 f31 1"/>
                  <a:gd name="f173" fmla="*/ f135 f31 1"/>
                  <a:gd name="f174" fmla="*/ f136 f32 1"/>
                  <a:gd name="f175" fmla="*/ f137 f31 1"/>
                  <a:gd name="f176" fmla="*/ f138 f32 1"/>
                  <a:gd name="f177" fmla="*/ f139 f31 1"/>
                  <a:gd name="f178" fmla="*/ f140 f32 1"/>
                  <a:gd name="f179" fmla="*/ f141 f31 1"/>
                  <a:gd name="f180" fmla="*/ f142 f32 1"/>
                  <a:gd name="f181" fmla="*/ f143 f31 1"/>
                  <a:gd name="f182" fmla="*/ f144 f31 1"/>
                  <a:gd name="f183" fmla="*/ f145 f31 1"/>
                  <a:gd name="f184" fmla="*/ f146 f32 1"/>
                  <a:gd name="f185" fmla="*/ f147 f31 1"/>
                  <a:gd name="f186" fmla="*/ f14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53" y="f154"/>
                  </a:cxn>
                  <a:cxn ang="f76">
                    <a:pos x="f155" y="f156"/>
                  </a:cxn>
                  <a:cxn ang="f76">
                    <a:pos x="f157" y="f158"/>
                  </a:cxn>
                  <a:cxn ang="f76">
                    <a:pos x="f157" y="f159"/>
                  </a:cxn>
                  <a:cxn ang="f76">
                    <a:pos x="f160" y="f161"/>
                  </a:cxn>
                  <a:cxn ang="f76">
                    <a:pos x="f162" y="f163"/>
                  </a:cxn>
                  <a:cxn ang="f76">
                    <a:pos x="f162" y="f164"/>
                  </a:cxn>
                  <a:cxn ang="f76">
                    <a:pos x="f165" y="f166"/>
                  </a:cxn>
                  <a:cxn ang="f76">
                    <a:pos x="f167" y="f163"/>
                  </a:cxn>
                  <a:cxn ang="f76">
                    <a:pos x="f167" y="f168"/>
                  </a:cxn>
                  <a:cxn ang="f76">
                    <a:pos x="f169" y="f154"/>
                  </a:cxn>
                  <a:cxn ang="f76">
                    <a:pos x="f170" y="f171"/>
                  </a:cxn>
                  <a:cxn ang="f76">
                    <a:pos x="f172" y="f154"/>
                  </a:cxn>
                  <a:cxn ang="f76">
                    <a:pos x="f173" y="f174"/>
                  </a:cxn>
                  <a:cxn ang="f76">
                    <a:pos x="f175" y="f176"/>
                  </a:cxn>
                  <a:cxn ang="f76">
                    <a:pos x="f177" y="f178"/>
                  </a:cxn>
                  <a:cxn ang="f76">
                    <a:pos x="f177" y="f176"/>
                  </a:cxn>
                  <a:cxn ang="f76">
                    <a:pos x="f179" y="f180"/>
                  </a:cxn>
                  <a:cxn ang="f76">
                    <a:pos x="f181" y="f176"/>
                  </a:cxn>
                  <a:cxn ang="f76">
                    <a:pos x="f162" y="f174"/>
                  </a:cxn>
                  <a:cxn ang="f76">
                    <a:pos x="f182" y="f174"/>
                  </a:cxn>
                  <a:cxn ang="f76">
                    <a:pos x="f183" y="f180"/>
                  </a:cxn>
                  <a:cxn ang="f76">
                    <a:pos x="f155" y="f184"/>
                  </a:cxn>
                  <a:cxn ang="f76">
                    <a:pos x="f185" y="f184"/>
                  </a:cxn>
                  <a:cxn ang="f76">
                    <a:pos x="f186" y="f161"/>
                  </a:cxn>
                  <a:cxn ang="f76">
                    <a:pos x="f153" y="f154"/>
                  </a:cxn>
                </a:cxnLst>
                <a:rect l="f149" t="f152" r="f150" b="f151"/>
                <a:pathLst>
                  <a:path w="24" h="22">
                    <a:moveTo>
                      <a:pt x="f8" y="f9"/>
                    </a:moveTo>
                    <a:cubicBezTo>
                      <a:pt x="f8" y="f10"/>
                      <a:pt x="f11" y="f11"/>
                      <a:pt x="f12" y="f7"/>
                    </a:cubicBezTo>
                    <a:cubicBezTo>
                      <a:pt x="f10" y="f11"/>
                      <a:pt x="f10" y="f8"/>
                      <a:pt x="f10" y="f12"/>
                    </a:cubicBezTo>
                    <a:cubicBezTo>
                      <a:pt x="f9" y="f9"/>
                      <a:pt x="f9" y="f13"/>
                      <a:pt x="f10" y="f14"/>
                    </a:cubicBezTo>
                    <a:cubicBezTo>
                      <a:pt x="f10" y="f15"/>
                      <a:pt x="f10" y="f16"/>
                      <a:pt x="f13" y="f17"/>
                    </a:cubicBezTo>
                    <a:cubicBezTo>
                      <a:pt x="f18" y="f17"/>
                      <a:pt x="f16" y="f17"/>
                      <a:pt x="f17" y="f15"/>
                    </a:cubicBezTo>
                    <a:cubicBezTo>
                      <a:pt x="f17" y="f15"/>
                      <a:pt x="f17" y="f18"/>
                      <a:pt x="f17" y="f18"/>
                    </a:cubicBezTo>
                    <a:cubicBezTo>
                      <a:pt x="f19" y="f14"/>
                      <a:pt x="f20" y="f13"/>
                      <a:pt x="f21" y="f13"/>
                    </a:cubicBezTo>
                    <a:cubicBezTo>
                      <a:pt x="f22" y="f14"/>
                      <a:pt x="f23" y="f18"/>
                      <a:pt x="f23" y="f15"/>
                    </a:cubicBezTo>
                    <a:cubicBezTo>
                      <a:pt x="f23" y="f16"/>
                      <a:pt x="f23" y="f17"/>
                      <a:pt x="f23" y="f19"/>
                    </a:cubicBezTo>
                    <a:cubicBezTo>
                      <a:pt x="f22" y="f16"/>
                      <a:pt x="f23" y="f14"/>
                      <a:pt x="f24" y="f9"/>
                    </a:cubicBezTo>
                    <a:cubicBezTo>
                      <a:pt x="f24" y="f10"/>
                      <a:pt x="f25" y="f12"/>
                      <a:pt x="f25" y="f11"/>
                    </a:cubicBezTo>
                    <a:cubicBezTo>
                      <a:pt x="f26" y="f12"/>
                      <a:pt x="f25" y="f10"/>
                      <a:pt x="f27" y="f9"/>
                    </a:cubicBezTo>
                    <a:cubicBezTo>
                      <a:pt x="f26" y="f18"/>
                      <a:pt x="f27" y="f19"/>
                      <a:pt x="f5" y="f23"/>
                    </a:cubicBezTo>
                    <a:cubicBezTo>
                      <a:pt x="f26" y="f22"/>
                      <a:pt x="f26" y="f28"/>
                      <a:pt x="f26" y="f28"/>
                    </a:cubicBezTo>
                    <a:cubicBezTo>
                      <a:pt x="f27" y="f25"/>
                      <a:pt x="f25" y="f5"/>
                      <a:pt x="f28" y="f5"/>
                    </a:cubicBezTo>
                    <a:cubicBezTo>
                      <a:pt x="f21" y="f26"/>
                      <a:pt x="f25" y="f25"/>
                      <a:pt x="f28" y="f28"/>
                    </a:cubicBezTo>
                    <a:cubicBezTo>
                      <a:pt x="f21" y="f22"/>
                      <a:pt x="f19" y="f25"/>
                      <a:pt x="f16" y="f26"/>
                    </a:cubicBezTo>
                    <a:cubicBezTo>
                      <a:pt x="f15" y="f25"/>
                      <a:pt x="f17" y="f24"/>
                      <a:pt x="f19" y="f28"/>
                    </a:cubicBezTo>
                    <a:cubicBezTo>
                      <a:pt x="f19" y="f22"/>
                      <a:pt x="f20" y="f23"/>
                      <a:pt x="f17" y="f23"/>
                    </a:cubicBezTo>
                    <a:cubicBezTo>
                      <a:pt x="f16" y="f21"/>
                      <a:pt x="f15" y="f21"/>
                      <a:pt x="f15" y="f23"/>
                    </a:cubicBezTo>
                    <a:cubicBezTo>
                      <a:pt x="f18" y="f28"/>
                      <a:pt x="f14" y="f27"/>
                      <a:pt x="f9" y="f26"/>
                    </a:cubicBezTo>
                    <a:cubicBezTo>
                      <a:pt x="f13" y="f25"/>
                      <a:pt x="f9" y="f24"/>
                      <a:pt x="f12" y="f24"/>
                    </a:cubicBezTo>
                    <a:cubicBezTo>
                      <a:pt x="f8" y="f24"/>
                      <a:pt x="f7" y="f27"/>
                      <a:pt x="f29" y="f24"/>
                    </a:cubicBezTo>
                    <a:cubicBezTo>
                      <a:pt x="f6" y="f23"/>
                      <a:pt x="f7" y="f20"/>
                      <a:pt x="f7" y="f17"/>
                    </a:cubicBezTo>
                    <a:cubicBezTo>
                      <a:pt x="f7" y="f15"/>
                      <a:pt x="f11" y="f14"/>
                      <a:pt x="f8" y="f9"/>
                    </a:cubicBezTo>
                    <a:close/>
                  </a:path>
                </a:pathLst>
              </a:custGeom>
              <a:solidFill>
                <a:srgbClr val="232F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4" name="Freeform 265">
                <a:extLst>
                  <a:ext uri="{FF2B5EF4-FFF2-40B4-BE49-F238E27FC236}">
                    <a16:creationId xmlns:a16="http://schemas.microsoft.com/office/drawing/2014/main" id="{3B7DCBDD-0281-C191-C590-D7D0699A6CC7}"/>
                  </a:ext>
                </a:extLst>
              </p:cNvPr>
              <p:cNvSpPr/>
              <p:nvPr/>
            </p:nvSpPr>
            <p:spPr>
              <a:xfrm>
                <a:off x="5175247" y="1363663"/>
                <a:ext cx="101598" cy="3651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97"/>
                  <a:gd name="f8" fmla="val 1"/>
                  <a:gd name="f9" fmla="val 96"/>
                  <a:gd name="f10" fmla="val 93"/>
                  <a:gd name="f11" fmla="val 2"/>
                  <a:gd name="f12" fmla="val 91"/>
                  <a:gd name="f13" fmla="val 3"/>
                  <a:gd name="f14" fmla="val 88"/>
                  <a:gd name="f15" fmla="val 6"/>
                  <a:gd name="f16" fmla="val 83"/>
                  <a:gd name="f17" fmla="val 8"/>
                  <a:gd name="f18" fmla="val 78"/>
                  <a:gd name="f19" fmla="val 10"/>
                  <a:gd name="f20" fmla="val 73"/>
                  <a:gd name="f21" fmla="val 14"/>
                  <a:gd name="f22" fmla="val 66"/>
                  <a:gd name="f23" fmla="val 16"/>
                  <a:gd name="f24" fmla="val 58"/>
                  <a:gd name="f25" fmla="val 18"/>
                  <a:gd name="f26" fmla="val 50"/>
                  <a:gd name="f27" fmla="val 21"/>
                  <a:gd name="f28" fmla="val 38"/>
                  <a:gd name="f29" fmla="val 24"/>
                  <a:gd name="f30" fmla="val 25"/>
                  <a:gd name="f31" fmla="val 12"/>
                  <a:gd name="f32" fmla="val 9"/>
                  <a:gd name="f33" fmla="val 23"/>
                  <a:gd name="f34" fmla="val 26"/>
                  <a:gd name="f35" fmla="val 5"/>
                  <a:gd name="f36" fmla="val 7"/>
                  <a:gd name="f37" fmla="val 29"/>
                  <a:gd name="f38" fmla="val 49"/>
                  <a:gd name="f39" fmla="val 69"/>
                  <a:gd name="f40" fmla="val 71"/>
                  <a:gd name="f41" fmla="val 11"/>
                  <a:gd name="f42" fmla="val 72"/>
                  <a:gd name="f43" fmla="val 75"/>
                  <a:gd name="f44" fmla="val 81"/>
                  <a:gd name="f45" fmla="val 86"/>
                  <a:gd name="f46" fmla="val 4"/>
                  <a:gd name="f47" fmla="+- 0 0 -90"/>
                  <a:gd name="f48" fmla="*/ f3 1 27"/>
                  <a:gd name="f49" fmla="*/ f4 1 97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27"/>
                  <a:gd name="f58" fmla="*/ f54 1 97"/>
                  <a:gd name="f59" fmla="*/ 1 f55 1"/>
                  <a:gd name="f60" fmla="*/ 96 f54 1"/>
                  <a:gd name="f61" fmla="*/ 3 f55 1"/>
                  <a:gd name="f62" fmla="*/ 88 f54 1"/>
                  <a:gd name="f63" fmla="*/ 10 f55 1"/>
                  <a:gd name="f64" fmla="*/ 73 f54 1"/>
                  <a:gd name="f65" fmla="*/ 18 f55 1"/>
                  <a:gd name="f66" fmla="*/ 50 f54 1"/>
                  <a:gd name="f67" fmla="*/ 24 f55 1"/>
                  <a:gd name="f68" fmla="*/ 12 f54 1"/>
                  <a:gd name="f69" fmla="*/ 3 f54 1"/>
                  <a:gd name="f70" fmla="*/ 0 f54 1"/>
                  <a:gd name="f71" fmla="*/ 26 f55 1"/>
                  <a:gd name="f72" fmla="*/ 27 f55 1"/>
                  <a:gd name="f73" fmla="*/ 9 f54 1"/>
                  <a:gd name="f74" fmla="*/ 14 f55 1"/>
                  <a:gd name="f75" fmla="*/ 69 f54 1"/>
                  <a:gd name="f76" fmla="*/ 12 f55 1"/>
                  <a:gd name="f77" fmla="*/ 75 f54 1"/>
                  <a:gd name="f78" fmla="*/ 5 f55 1"/>
                  <a:gd name="f79" fmla="*/ 91 f54 1"/>
                  <a:gd name="f80" fmla="*/ 2 f55 1"/>
                  <a:gd name="f81" fmla="*/ 97 f54 1"/>
                  <a:gd name="f82" fmla="+- f56 0 f1"/>
                  <a:gd name="f83" fmla="*/ f59 1 27"/>
                  <a:gd name="f84" fmla="*/ f60 1 97"/>
                  <a:gd name="f85" fmla="*/ f61 1 27"/>
                  <a:gd name="f86" fmla="*/ f62 1 97"/>
                  <a:gd name="f87" fmla="*/ f63 1 27"/>
                  <a:gd name="f88" fmla="*/ f64 1 97"/>
                  <a:gd name="f89" fmla="*/ f65 1 27"/>
                  <a:gd name="f90" fmla="*/ f66 1 97"/>
                  <a:gd name="f91" fmla="*/ f67 1 27"/>
                  <a:gd name="f92" fmla="*/ f68 1 97"/>
                  <a:gd name="f93" fmla="*/ f69 1 97"/>
                  <a:gd name="f94" fmla="*/ f70 1 97"/>
                  <a:gd name="f95" fmla="*/ f71 1 27"/>
                  <a:gd name="f96" fmla="*/ f72 1 27"/>
                  <a:gd name="f97" fmla="*/ f73 1 97"/>
                  <a:gd name="f98" fmla="*/ f74 1 27"/>
                  <a:gd name="f99" fmla="*/ f75 1 97"/>
                  <a:gd name="f100" fmla="*/ f76 1 27"/>
                  <a:gd name="f101" fmla="*/ f77 1 97"/>
                  <a:gd name="f102" fmla="*/ f78 1 27"/>
                  <a:gd name="f103" fmla="*/ f79 1 97"/>
                  <a:gd name="f104" fmla="*/ f80 1 27"/>
                  <a:gd name="f105" fmla="*/ f81 1 97"/>
                  <a:gd name="f106" fmla="*/ 0 1 f57"/>
                  <a:gd name="f107" fmla="*/ f51 1 f57"/>
                  <a:gd name="f108" fmla="*/ 0 1 f58"/>
                  <a:gd name="f109" fmla="*/ f52 1 f58"/>
                  <a:gd name="f110" fmla="*/ f83 1 f57"/>
                  <a:gd name="f111" fmla="*/ f84 1 f58"/>
                  <a:gd name="f112" fmla="*/ f85 1 f57"/>
                  <a:gd name="f113" fmla="*/ f86 1 f58"/>
                  <a:gd name="f114" fmla="*/ f87 1 f57"/>
                  <a:gd name="f115" fmla="*/ f88 1 f58"/>
                  <a:gd name="f116" fmla="*/ f89 1 f57"/>
                  <a:gd name="f117" fmla="*/ f90 1 f58"/>
                  <a:gd name="f118" fmla="*/ f91 1 f57"/>
                  <a:gd name="f119" fmla="*/ f92 1 f58"/>
                  <a:gd name="f120" fmla="*/ f93 1 f58"/>
                  <a:gd name="f121" fmla="*/ f94 1 f58"/>
                  <a:gd name="f122" fmla="*/ f95 1 f57"/>
                  <a:gd name="f123" fmla="*/ f96 1 f57"/>
                  <a:gd name="f124" fmla="*/ f97 1 f58"/>
                  <a:gd name="f125" fmla="*/ f98 1 f57"/>
                  <a:gd name="f126" fmla="*/ f99 1 f58"/>
                  <a:gd name="f127" fmla="*/ f100 1 f57"/>
                  <a:gd name="f128" fmla="*/ f101 1 f58"/>
                  <a:gd name="f129" fmla="*/ f102 1 f57"/>
                  <a:gd name="f130" fmla="*/ f103 1 f58"/>
                  <a:gd name="f131" fmla="*/ f104 1 f57"/>
                  <a:gd name="f132" fmla="*/ f105 1 f58"/>
                  <a:gd name="f133" fmla="*/ f106 f48 1"/>
                  <a:gd name="f134" fmla="*/ f107 f48 1"/>
                  <a:gd name="f135" fmla="*/ f109 f49 1"/>
                  <a:gd name="f136" fmla="*/ f108 f49 1"/>
                  <a:gd name="f137" fmla="*/ f110 f48 1"/>
                  <a:gd name="f138" fmla="*/ f111 f49 1"/>
                  <a:gd name="f139" fmla="*/ f112 f48 1"/>
                  <a:gd name="f140" fmla="*/ f113 f49 1"/>
                  <a:gd name="f141" fmla="*/ f114 f48 1"/>
                  <a:gd name="f142" fmla="*/ f115 f49 1"/>
                  <a:gd name="f143" fmla="*/ f116 f48 1"/>
                  <a:gd name="f144" fmla="*/ f117 f49 1"/>
                  <a:gd name="f145" fmla="*/ f118 f48 1"/>
                  <a:gd name="f146" fmla="*/ f119 f49 1"/>
                  <a:gd name="f147" fmla="*/ f120 f49 1"/>
                  <a:gd name="f148" fmla="*/ f121 f49 1"/>
                  <a:gd name="f149" fmla="*/ f122 f48 1"/>
                  <a:gd name="f150" fmla="*/ f123 f48 1"/>
                  <a:gd name="f151" fmla="*/ f124 f49 1"/>
                  <a:gd name="f152" fmla="*/ f125 f48 1"/>
                  <a:gd name="f153" fmla="*/ f126 f49 1"/>
                  <a:gd name="f154" fmla="*/ f127 f48 1"/>
                  <a:gd name="f155" fmla="*/ f128 f49 1"/>
                  <a:gd name="f156" fmla="*/ f129 f48 1"/>
                  <a:gd name="f157" fmla="*/ f130 f49 1"/>
                  <a:gd name="f158" fmla="*/ f131 f48 1"/>
                  <a:gd name="f159" fmla="*/ f132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37" y="f138"/>
                  </a:cxn>
                  <a:cxn ang="f82">
                    <a:pos x="f139" y="f140"/>
                  </a:cxn>
                  <a:cxn ang="f82">
                    <a:pos x="f141" y="f142"/>
                  </a:cxn>
                  <a:cxn ang="f82">
                    <a:pos x="f143" y="f144"/>
                  </a:cxn>
                  <a:cxn ang="f82">
                    <a:pos x="f145" y="f146"/>
                  </a:cxn>
                  <a:cxn ang="f82">
                    <a:pos x="f145" y="f147"/>
                  </a:cxn>
                  <a:cxn ang="f82">
                    <a:pos x="f145" y="f148"/>
                  </a:cxn>
                  <a:cxn ang="f82">
                    <a:pos x="f149" y="f148"/>
                  </a:cxn>
                  <a:cxn ang="f82">
                    <a:pos x="f150" y="f147"/>
                  </a:cxn>
                  <a:cxn ang="f82">
                    <a:pos x="f149" y="f151"/>
                  </a:cxn>
                  <a:cxn ang="f82">
                    <a:pos x="f152" y="f153"/>
                  </a:cxn>
                  <a:cxn ang="f82">
                    <a:pos x="f154" y="f155"/>
                  </a:cxn>
                  <a:cxn ang="f82">
                    <a:pos x="f156" y="f157"/>
                  </a:cxn>
                  <a:cxn ang="f82">
                    <a:pos x="f158" y="f159"/>
                  </a:cxn>
                  <a:cxn ang="f82">
                    <a:pos x="f137" y="f138"/>
                  </a:cxn>
                </a:cxnLst>
                <a:rect l="f133" t="f136" r="f134" b="f135"/>
                <a:pathLst>
                  <a:path w="27" h="97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29" y="f31"/>
                    </a:cubicBezTo>
                    <a:cubicBezTo>
                      <a:pt x="f30" y="f32"/>
                      <a:pt x="f30" y="f15"/>
                      <a:pt x="f29" y="f13"/>
                    </a:cubicBezTo>
                    <a:cubicBezTo>
                      <a:pt x="f29" y="f11"/>
                      <a:pt x="f33" y="f8"/>
                      <a:pt x="f29" y="f5"/>
                    </a:cubicBezTo>
                    <a:cubicBezTo>
                      <a:pt x="f30" y="f5"/>
                      <a:pt x="f30" y="f5"/>
                      <a:pt x="f34" y="f5"/>
                    </a:cubicBezTo>
                    <a:cubicBezTo>
                      <a:pt x="f6" y="f8"/>
                      <a:pt x="f6" y="f11"/>
                      <a:pt x="f6" y="f13"/>
                    </a:cubicBezTo>
                    <a:cubicBezTo>
                      <a:pt x="f6" y="f35"/>
                      <a:pt x="f34" y="f36"/>
                      <a:pt x="f34" y="f32"/>
                    </a:cubicBezTo>
                    <a:cubicBezTo>
                      <a:pt x="f30" y="f37"/>
                      <a:pt x="f27" y="f38"/>
                      <a:pt x="f21" y="f39"/>
                    </a:cubicBezTo>
                    <a:cubicBezTo>
                      <a:pt x="f21" y="f40"/>
                      <a:pt x="f41" y="f42"/>
                      <a:pt x="f31" y="f43"/>
                    </a:cubicBezTo>
                    <a:cubicBezTo>
                      <a:pt x="f41" y="f44"/>
                      <a:pt x="f17" y="f45"/>
                      <a:pt x="f35" y="f12"/>
                    </a:cubicBezTo>
                    <a:cubicBezTo>
                      <a:pt x="f46" y="f10"/>
                      <a:pt x="f35" y="f9"/>
                      <a:pt x="f11" y="f7"/>
                    </a:cubicBezTo>
                    <a:cubicBezTo>
                      <a:pt x="f8" y="f7"/>
                      <a:pt x="f8" y="f7"/>
                      <a:pt x="f8" y="f9"/>
                    </a:cubicBezTo>
                    <a:close/>
                  </a:path>
                </a:pathLst>
              </a:custGeom>
              <a:solidFill>
                <a:srgbClr val="62171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5" name="Freeform 266">
                <a:extLst>
                  <a:ext uri="{FF2B5EF4-FFF2-40B4-BE49-F238E27FC236}">
                    <a16:creationId xmlns:a16="http://schemas.microsoft.com/office/drawing/2014/main" id="{DCFD8C2F-FD9B-A9B5-7E0E-87EF3BFAF0C0}"/>
                  </a:ext>
                </a:extLst>
              </p:cNvPr>
              <p:cNvSpPr/>
              <p:nvPr/>
            </p:nvSpPr>
            <p:spPr>
              <a:xfrm>
                <a:off x="5740402" y="1844673"/>
                <a:ext cx="63495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4"/>
                  <a:gd name="f8" fmla="val 8"/>
                  <a:gd name="f9" fmla="val 22"/>
                  <a:gd name="f10" fmla="val 9"/>
                  <a:gd name="f11" fmla="val 20"/>
                  <a:gd name="f12" fmla="val 18"/>
                  <a:gd name="f13" fmla="val 10"/>
                  <a:gd name="f14" fmla="val 16"/>
                  <a:gd name="f15" fmla="val 12"/>
                  <a:gd name="f16" fmla="val 14"/>
                  <a:gd name="f17" fmla="val 6"/>
                  <a:gd name="f18" fmla="val 13"/>
                  <a:gd name="f19" fmla="val 5"/>
                  <a:gd name="f20" fmla="val 2"/>
                  <a:gd name="f21" fmla="val 23"/>
                  <a:gd name="f22" fmla="val 19"/>
                  <a:gd name="f23" fmla="val 4"/>
                  <a:gd name="f24" fmla="val 7"/>
                  <a:gd name="f25" fmla="val 11"/>
                  <a:gd name="f26" fmla="val 3"/>
                  <a:gd name="f27" fmla="val 1"/>
                  <a:gd name="f28" fmla="val 15"/>
                  <a:gd name="f29" fmla="+- 0 0 -90"/>
                  <a:gd name="f30" fmla="*/ f3 1 17"/>
                  <a:gd name="f31" fmla="*/ f4 1 2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7"/>
                  <a:gd name="f40" fmla="*/ f36 1 24"/>
                  <a:gd name="f41" fmla="*/ 8 f37 1"/>
                  <a:gd name="f42" fmla="*/ 22 f36 1"/>
                  <a:gd name="f43" fmla="*/ 10 f37 1"/>
                  <a:gd name="f44" fmla="*/ 16 f36 1"/>
                  <a:gd name="f45" fmla="*/ 10 f36 1"/>
                  <a:gd name="f46" fmla="*/ 2 f37 1"/>
                  <a:gd name="f47" fmla="*/ 23 f36 1"/>
                  <a:gd name="f48" fmla="*/ 5 f37 1"/>
                  <a:gd name="f49" fmla="*/ 14 f36 1"/>
                  <a:gd name="f50" fmla="*/ 6 f37 1"/>
                  <a:gd name="f51" fmla="*/ 11 f36 1"/>
                  <a:gd name="f52" fmla="*/ 4 f37 1"/>
                  <a:gd name="f53" fmla="*/ 12 f36 1"/>
                  <a:gd name="f54" fmla="*/ 3 f37 1"/>
                  <a:gd name="f55" fmla="*/ 0 f37 1"/>
                  <a:gd name="f56" fmla="*/ 6 f36 1"/>
                  <a:gd name="f57" fmla="*/ 1 f37 1"/>
                  <a:gd name="f58" fmla="*/ 5 f36 1"/>
                  <a:gd name="f59" fmla="*/ 3 f36 1"/>
                  <a:gd name="f60" fmla="*/ 15 f37 1"/>
                  <a:gd name="f61" fmla="*/ 16 f37 1"/>
                  <a:gd name="f62" fmla="*/ 13 f36 1"/>
                  <a:gd name="f63" fmla="*/ 11 f37 1"/>
                  <a:gd name="f64" fmla="+- f38 0 f1"/>
                  <a:gd name="f65" fmla="*/ f41 1 17"/>
                  <a:gd name="f66" fmla="*/ f42 1 24"/>
                  <a:gd name="f67" fmla="*/ f43 1 17"/>
                  <a:gd name="f68" fmla="*/ f44 1 24"/>
                  <a:gd name="f69" fmla="*/ f45 1 24"/>
                  <a:gd name="f70" fmla="*/ f46 1 17"/>
                  <a:gd name="f71" fmla="*/ f47 1 24"/>
                  <a:gd name="f72" fmla="*/ f48 1 17"/>
                  <a:gd name="f73" fmla="*/ f49 1 24"/>
                  <a:gd name="f74" fmla="*/ f50 1 17"/>
                  <a:gd name="f75" fmla="*/ f51 1 24"/>
                  <a:gd name="f76" fmla="*/ f52 1 17"/>
                  <a:gd name="f77" fmla="*/ f53 1 24"/>
                  <a:gd name="f78" fmla="*/ f54 1 17"/>
                  <a:gd name="f79" fmla="*/ f55 1 17"/>
                  <a:gd name="f80" fmla="*/ f56 1 24"/>
                  <a:gd name="f81" fmla="*/ f57 1 17"/>
                  <a:gd name="f82" fmla="*/ f58 1 24"/>
                  <a:gd name="f83" fmla="*/ f59 1 24"/>
                  <a:gd name="f84" fmla="*/ f60 1 17"/>
                  <a:gd name="f85" fmla="*/ f61 1 17"/>
                  <a:gd name="f86" fmla="*/ f62 1 24"/>
                  <a:gd name="f87" fmla="*/ f63 1 17"/>
                  <a:gd name="f88" fmla="*/ 0 1 f39"/>
                  <a:gd name="f89" fmla="*/ f33 1 f39"/>
                  <a:gd name="f90" fmla="*/ 0 1 f40"/>
                  <a:gd name="f91" fmla="*/ f34 1 f40"/>
                  <a:gd name="f92" fmla="*/ f65 1 f39"/>
                  <a:gd name="f93" fmla="*/ f66 1 f40"/>
                  <a:gd name="f94" fmla="*/ f67 1 f39"/>
                  <a:gd name="f95" fmla="*/ f68 1 f40"/>
                  <a:gd name="f96" fmla="*/ f69 1 f40"/>
                  <a:gd name="f97" fmla="*/ f70 1 f39"/>
                  <a:gd name="f98" fmla="*/ f71 1 f40"/>
                  <a:gd name="f99" fmla="*/ f72 1 f39"/>
                  <a:gd name="f100" fmla="*/ f73 1 f40"/>
                  <a:gd name="f101" fmla="*/ f74 1 f39"/>
                  <a:gd name="f102" fmla="*/ f75 1 f40"/>
                  <a:gd name="f103" fmla="*/ f76 1 f39"/>
                  <a:gd name="f104" fmla="*/ f77 1 f40"/>
                  <a:gd name="f105" fmla="*/ f78 1 f39"/>
                  <a:gd name="f106" fmla="*/ f79 1 f39"/>
                  <a:gd name="f107" fmla="*/ f80 1 f40"/>
                  <a:gd name="f108" fmla="*/ f81 1 f39"/>
                  <a:gd name="f109" fmla="*/ f82 1 f40"/>
                  <a:gd name="f110" fmla="*/ f83 1 f40"/>
                  <a:gd name="f111" fmla="*/ f84 1 f39"/>
                  <a:gd name="f112" fmla="*/ f85 1 f39"/>
                  <a:gd name="f113" fmla="*/ f86 1 f40"/>
                  <a:gd name="f114" fmla="*/ f87 1 f39"/>
                  <a:gd name="f115" fmla="*/ f88 f30 1"/>
                  <a:gd name="f116" fmla="*/ f89 f30 1"/>
                  <a:gd name="f117" fmla="*/ f91 f31 1"/>
                  <a:gd name="f118" fmla="*/ f90 f31 1"/>
                  <a:gd name="f119" fmla="*/ f92 f30 1"/>
                  <a:gd name="f120" fmla="*/ f93 f31 1"/>
                  <a:gd name="f121" fmla="*/ f94 f30 1"/>
                  <a:gd name="f122" fmla="*/ f95 f31 1"/>
                  <a:gd name="f123" fmla="*/ f96 f31 1"/>
                  <a:gd name="f124" fmla="*/ f97 f30 1"/>
                  <a:gd name="f125" fmla="*/ f98 f31 1"/>
                  <a:gd name="f126" fmla="*/ f99 f30 1"/>
                  <a:gd name="f127" fmla="*/ f100 f31 1"/>
                  <a:gd name="f128" fmla="*/ f101 f30 1"/>
                  <a:gd name="f129" fmla="*/ f102 f31 1"/>
                  <a:gd name="f130" fmla="*/ f103 f30 1"/>
                  <a:gd name="f131" fmla="*/ f104 f31 1"/>
                  <a:gd name="f132" fmla="*/ f105 f30 1"/>
                  <a:gd name="f133" fmla="*/ f106 f30 1"/>
                  <a:gd name="f134" fmla="*/ f107 f31 1"/>
                  <a:gd name="f135" fmla="*/ f108 f30 1"/>
                  <a:gd name="f136" fmla="*/ f109 f31 1"/>
                  <a:gd name="f137" fmla="*/ f110 f31 1"/>
                  <a:gd name="f138" fmla="*/ f111 f30 1"/>
                  <a:gd name="f139" fmla="*/ f112 f30 1"/>
                  <a:gd name="f140" fmla="*/ f113 f31 1"/>
                  <a:gd name="f141" fmla="*/ f114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1" y="f123"/>
                  </a:cxn>
                  <a:cxn ang="f64">
                    <a:pos x="f124" y="f125"/>
                  </a:cxn>
                  <a:cxn ang="f64">
                    <a:pos x="f126" y="f127"/>
                  </a:cxn>
                  <a:cxn ang="f64">
                    <a:pos x="f128" y="f129"/>
                  </a:cxn>
                  <a:cxn ang="f64">
                    <a:pos x="f130" y="f131"/>
                  </a:cxn>
                  <a:cxn ang="f64">
                    <a:pos x="f124" y="f131"/>
                  </a:cxn>
                  <a:cxn ang="f64">
                    <a:pos x="f132" y="f123"/>
                  </a:cxn>
                  <a:cxn ang="f64">
                    <a:pos x="f133" y="f134"/>
                  </a:cxn>
                  <a:cxn ang="f64">
                    <a:pos x="f135" y="f136"/>
                  </a:cxn>
                  <a:cxn ang="f64">
                    <a:pos x="f119" y="f137"/>
                  </a:cxn>
                  <a:cxn ang="f64">
                    <a:pos x="f138" y="f136"/>
                  </a:cxn>
                  <a:cxn ang="f64">
                    <a:pos x="f139" y="f136"/>
                  </a:cxn>
                  <a:cxn ang="f64">
                    <a:pos x="f139" y="f140"/>
                  </a:cxn>
                  <a:cxn ang="f64">
                    <a:pos x="f141" y="f120"/>
                  </a:cxn>
                  <a:cxn ang="f64">
                    <a:pos x="f119" y="f120"/>
                  </a:cxn>
                </a:cxnLst>
                <a:rect l="f115" t="f118" r="f116" b="f117"/>
                <a:pathLst>
                  <a:path w="17" h="24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5" y="f15"/>
                      <a:pt x="f13" y="f13"/>
                    </a:cubicBezTo>
                    <a:cubicBezTo>
                      <a:pt x="f17" y="f18"/>
                      <a:pt x="f19" y="f12"/>
                      <a:pt x="f20" y="f21"/>
                    </a:cubicBezTo>
                    <a:cubicBezTo>
                      <a:pt x="f20" y="f22"/>
                      <a:pt x="f23" y="f14"/>
                      <a:pt x="f19" y="f16"/>
                    </a:cubicBezTo>
                    <a:cubicBezTo>
                      <a:pt x="f17" y="f18"/>
                      <a:pt x="f24" y="f15"/>
                      <a:pt x="f17" y="f25"/>
                    </a:cubicBezTo>
                    <a:cubicBezTo>
                      <a:pt x="f19" y="f13"/>
                      <a:pt x="f23" y="f25"/>
                      <a:pt x="f23" y="f15"/>
                    </a:cubicBezTo>
                    <a:cubicBezTo>
                      <a:pt x="f26" y="f18"/>
                      <a:pt x="f26" y="f18"/>
                      <a:pt x="f20" y="f15"/>
                    </a:cubicBezTo>
                    <a:cubicBezTo>
                      <a:pt x="f20" y="f25"/>
                      <a:pt x="f20" y="f25"/>
                      <a:pt x="f26" y="f13"/>
                    </a:cubicBezTo>
                    <a:cubicBezTo>
                      <a:pt x="f23" y="f8"/>
                      <a:pt x="f5" y="f8"/>
                      <a:pt x="f5" y="f17"/>
                    </a:cubicBezTo>
                    <a:cubicBezTo>
                      <a:pt x="f27" y="f17"/>
                      <a:pt x="f27" y="f17"/>
                      <a:pt x="f27" y="f19"/>
                    </a:cubicBezTo>
                    <a:cubicBezTo>
                      <a:pt x="f20" y="f5"/>
                      <a:pt x="f17" y="f26"/>
                      <a:pt x="f8" y="f26"/>
                    </a:cubicBezTo>
                    <a:cubicBezTo>
                      <a:pt x="f25" y="f23"/>
                      <a:pt x="f15" y="f19"/>
                      <a:pt x="f28" y="f19"/>
                    </a:cubicBezTo>
                    <a:cubicBezTo>
                      <a:pt x="f28" y="f19"/>
                      <a:pt x="f28" y="f19"/>
                      <a:pt x="f14" y="f19"/>
                    </a:cubicBezTo>
                    <a:cubicBezTo>
                      <a:pt x="f28" y="f8"/>
                      <a:pt x="f6" y="f25"/>
                      <a:pt x="f14" y="f18"/>
                    </a:cubicBezTo>
                    <a:cubicBezTo>
                      <a:pt x="f14" y="f14"/>
                      <a:pt x="f15" y="f22"/>
                      <a:pt x="f25" y="f9"/>
                    </a:cubicBezTo>
                    <a:cubicBezTo>
                      <a:pt x="f10" y="f7"/>
                      <a:pt x="f10" y="f21"/>
                      <a:pt x="f8" y="f9"/>
                    </a:cubicBezTo>
                    <a:close/>
                  </a:path>
                </a:pathLst>
              </a:custGeom>
              <a:solidFill>
                <a:srgbClr val="1E23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6" name="Freeform 267">
                <a:extLst>
                  <a:ext uri="{FF2B5EF4-FFF2-40B4-BE49-F238E27FC236}">
                    <a16:creationId xmlns:a16="http://schemas.microsoft.com/office/drawing/2014/main" id="{6A2B8E29-BF12-5544-83AE-BC17E5977127}"/>
                  </a:ext>
                </a:extLst>
              </p:cNvPr>
              <p:cNvSpPr/>
              <p:nvPr/>
            </p:nvSpPr>
            <p:spPr>
              <a:xfrm>
                <a:off x="5284783" y="1141408"/>
                <a:ext cx="79379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7"/>
                  <a:gd name="f8" fmla="val 19"/>
                  <a:gd name="f9" fmla="val 5"/>
                  <a:gd name="f10" fmla="val 7"/>
                  <a:gd name="f11" fmla="val 20"/>
                  <a:gd name="f12" fmla="val 9"/>
                  <a:gd name="f13" fmla="val 10"/>
                  <a:gd name="f14" fmla="val 11"/>
                  <a:gd name="f15" fmla="val 18"/>
                  <a:gd name="f16" fmla="val 8"/>
                  <a:gd name="f17" fmla="val 16"/>
                  <a:gd name="f18" fmla="val 13"/>
                  <a:gd name="f19" fmla="val 15"/>
                  <a:gd name="f20" fmla="val 12"/>
                  <a:gd name="f21" fmla="val 6"/>
                  <a:gd name="f22" fmla="val 4"/>
                  <a:gd name="f23" fmla="val 3"/>
                  <a:gd name="f24" fmla="val 2"/>
                  <a:gd name="f25" fmla="val 1"/>
                  <a:gd name="f26" fmla="+- 0 0 -90"/>
                  <a:gd name="f27" fmla="*/ f3 1 21"/>
                  <a:gd name="f28" fmla="*/ f4 1 17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1"/>
                  <a:gd name="f37" fmla="*/ f33 1 17"/>
                  <a:gd name="f38" fmla="*/ 19 f34 1"/>
                  <a:gd name="f39" fmla="*/ 5 f33 1"/>
                  <a:gd name="f40" fmla="*/ 21 f34 1"/>
                  <a:gd name="f41" fmla="*/ 10 f33 1"/>
                  <a:gd name="f42" fmla="*/ 16 f34 1"/>
                  <a:gd name="f43" fmla="*/ 8 f33 1"/>
                  <a:gd name="f44" fmla="*/ 18 f34 1"/>
                  <a:gd name="f45" fmla="*/ 15 f33 1"/>
                  <a:gd name="f46" fmla="*/ 17 f34 1"/>
                  <a:gd name="f47" fmla="*/ 9 f34 1"/>
                  <a:gd name="f48" fmla="*/ 12 f33 1"/>
                  <a:gd name="f49" fmla="*/ 4 f34 1"/>
                  <a:gd name="f50" fmla="*/ 13 f33 1"/>
                  <a:gd name="f51" fmla="*/ 3 f34 1"/>
                  <a:gd name="f52" fmla="*/ 0 f34 1"/>
                  <a:gd name="f53" fmla="*/ 9 f33 1"/>
                  <a:gd name="f54" fmla="*/ 1 f34 1"/>
                  <a:gd name="f55" fmla="*/ 6 f33 1"/>
                  <a:gd name="f56" fmla="*/ 8 f34 1"/>
                  <a:gd name="f57" fmla="*/ 2 f33 1"/>
                  <a:gd name="f58" fmla="*/ 10 f34 1"/>
                  <a:gd name="f59" fmla="*/ 1 f33 1"/>
                  <a:gd name="f60" fmla="+- f35 0 f1"/>
                  <a:gd name="f61" fmla="*/ f38 1 21"/>
                  <a:gd name="f62" fmla="*/ f39 1 17"/>
                  <a:gd name="f63" fmla="*/ f40 1 21"/>
                  <a:gd name="f64" fmla="*/ f41 1 17"/>
                  <a:gd name="f65" fmla="*/ f42 1 21"/>
                  <a:gd name="f66" fmla="*/ f43 1 17"/>
                  <a:gd name="f67" fmla="*/ f44 1 21"/>
                  <a:gd name="f68" fmla="*/ f45 1 17"/>
                  <a:gd name="f69" fmla="*/ f46 1 21"/>
                  <a:gd name="f70" fmla="*/ f47 1 21"/>
                  <a:gd name="f71" fmla="*/ f48 1 17"/>
                  <a:gd name="f72" fmla="*/ f49 1 21"/>
                  <a:gd name="f73" fmla="*/ f50 1 17"/>
                  <a:gd name="f74" fmla="*/ f51 1 21"/>
                  <a:gd name="f75" fmla="*/ f52 1 21"/>
                  <a:gd name="f76" fmla="*/ f53 1 17"/>
                  <a:gd name="f77" fmla="*/ f54 1 21"/>
                  <a:gd name="f78" fmla="*/ f55 1 17"/>
                  <a:gd name="f79" fmla="*/ f56 1 21"/>
                  <a:gd name="f80" fmla="*/ f57 1 17"/>
                  <a:gd name="f81" fmla="*/ f58 1 21"/>
                  <a:gd name="f82" fmla="*/ f59 1 17"/>
                  <a:gd name="f83" fmla="*/ 0 1 f36"/>
                  <a:gd name="f84" fmla="*/ f30 1 f36"/>
                  <a:gd name="f85" fmla="*/ 0 1 f37"/>
                  <a:gd name="f86" fmla="*/ f31 1 f37"/>
                  <a:gd name="f87" fmla="*/ f61 1 f36"/>
                  <a:gd name="f88" fmla="*/ f62 1 f37"/>
                  <a:gd name="f89" fmla="*/ f63 1 f36"/>
                  <a:gd name="f90" fmla="*/ f64 1 f37"/>
                  <a:gd name="f91" fmla="*/ f65 1 f36"/>
                  <a:gd name="f92" fmla="*/ f66 1 f37"/>
                  <a:gd name="f93" fmla="*/ f67 1 f36"/>
                  <a:gd name="f94" fmla="*/ f68 1 f37"/>
                  <a:gd name="f95" fmla="*/ f69 1 f36"/>
                  <a:gd name="f96" fmla="*/ f70 1 f36"/>
                  <a:gd name="f97" fmla="*/ f71 1 f37"/>
                  <a:gd name="f98" fmla="*/ f72 1 f36"/>
                  <a:gd name="f99" fmla="*/ f73 1 f37"/>
                  <a:gd name="f100" fmla="*/ f74 1 f36"/>
                  <a:gd name="f101" fmla="*/ f75 1 f36"/>
                  <a:gd name="f102" fmla="*/ f76 1 f37"/>
                  <a:gd name="f103" fmla="*/ f77 1 f36"/>
                  <a:gd name="f104" fmla="*/ f78 1 f37"/>
                  <a:gd name="f105" fmla="*/ f79 1 f36"/>
                  <a:gd name="f106" fmla="*/ f80 1 f37"/>
                  <a:gd name="f107" fmla="*/ f81 1 f36"/>
                  <a:gd name="f108" fmla="*/ f82 1 f37"/>
                  <a:gd name="f109" fmla="*/ f83 f27 1"/>
                  <a:gd name="f110" fmla="*/ f84 f27 1"/>
                  <a:gd name="f111" fmla="*/ f86 f28 1"/>
                  <a:gd name="f112" fmla="*/ f85 f28 1"/>
                  <a:gd name="f113" fmla="*/ f87 f27 1"/>
                  <a:gd name="f114" fmla="*/ f88 f28 1"/>
                  <a:gd name="f115" fmla="*/ f89 f27 1"/>
                  <a:gd name="f116" fmla="*/ f90 f28 1"/>
                  <a:gd name="f117" fmla="*/ f91 f27 1"/>
                  <a:gd name="f118" fmla="*/ f92 f28 1"/>
                  <a:gd name="f119" fmla="*/ f93 f27 1"/>
                  <a:gd name="f120" fmla="*/ f94 f28 1"/>
                  <a:gd name="f121" fmla="*/ f95 f27 1"/>
                  <a:gd name="f122" fmla="*/ f96 f27 1"/>
                  <a:gd name="f123" fmla="*/ f97 f28 1"/>
                  <a:gd name="f124" fmla="*/ f98 f27 1"/>
                  <a:gd name="f125" fmla="*/ f99 f28 1"/>
                  <a:gd name="f126" fmla="*/ f100 f27 1"/>
                  <a:gd name="f127" fmla="*/ f101 f27 1"/>
                  <a:gd name="f128" fmla="*/ f102 f28 1"/>
                  <a:gd name="f129" fmla="*/ f103 f27 1"/>
                  <a:gd name="f130" fmla="*/ f104 f28 1"/>
                  <a:gd name="f131" fmla="*/ f105 f27 1"/>
                  <a:gd name="f132" fmla="*/ f106 f28 1"/>
                  <a:gd name="f133" fmla="*/ f107 f27 1"/>
                  <a:gd name="f134" fmla="*/ f10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17" y="f118"/>
                  </a:cxn>
                  <a:cxn ang="f60">
                    <a:pos x="f119" y="f120"/>
                  </a:cxn>
                  <a:cxn ang="f60">
                    <a:pos x="f121" y="f120"/>
                  </a:cxn>
                  <a:cxn ang="f60">
                    <a:pos x="f122" y="f123"/>
                  </a:cxn>
                  <a:cxn ang="f60">
                    <a:pos x="f124" y="f125"/>
                  </a:cxn>
                  <a:cxn ang="f60">
                    <a:pos x="f126" y="f123"/>
                  </a:cxn>
                  <a:cxn ang="f60">
                    <a:pos x="f127" y="f116"/>
                  </a:cxn>
                  <a:cxn ang="f60">
                    <a:pos x="f126" y="f128"/>
                  </a:cxn>
                  <a:cxn ang="f60">
                    <a:pos x="f129" y="f130"/>
                  </a:cxn>
                  <a:cxn ang="f60">
                    <a:pos x="f131" y="f132"/>
                  </a:cxn>
                  <a:cxn ang="f60">
                    <a:pos x="f133" y="f134"/>
                  </a:cxn>
                  <a:cxn ang="f60">
                    <a:pos x="f113" y="f114"/>
                  </a:cxn>
                </a:cxnLst>
                <a:rect l="f109" t="f112" r="f110" b="f111"/>
                <a:pathLst>
                  <a:path w="21" h="17">
                    <a:moveTo>
                      <a:pt x="f8" y="f9"/>
                    </a:moveTo>
                    <a:cubicBezTo>
                      <a:pt x="f8" y="f10"/>
                      <a:pt x="f11" y="f12"/>
                      <a:pt x="f6" y="f13"/>
                    </a:cubicBezTo>
                    <a:cubicBezTo>
                      <a:pt x="f8" y="f14"/>
                      <a:pt x="f15" y="f16"/>
                      <a:pt x="f17" y="f16"/>
                    </a:cubicBezTo>
                    <a:cubicBezTo>
                      <a:pt x="f17" y="f14"/>
                      <a:pt x="f7" y="f18"/>
                      <a:pt x="f15" y="f19"/>
                    </a:cubicBezTo>
                    <a:cubicBezTo>
                      <a:pt x="f7" y="f19"/>
                      <a:pt x="f7" y="f19"/>
                      <a:pt x="f7" y="f19"/>
                    </a:cubicBezTo>
                    <a:cubicBezTo>
                      <a:pt x="f18" y="f7"/>
                      <a:pt x="f14" y="f17"/>
                      <a:pt x="f12" y="f20"/>
                    </a:cubicBezTo>
                    <a:cubicBezTo>
                      <a:pt x="f10" y="f12"/>
                      <a:pt x="f21" y="f18"/>
                      <a:pt x="f22" y="f18"/>
                    </a:cubicBezTo>
                    <a:cubicBezTo>
                      <a:pt x="f22" y="f18"/>
                      <a:pt x="f23" y="f20"/>
                      <a:pt x="f23" y="f20"/>
                    </a:cubicBezTo>
                    <a:cubicBezTo>
                      <a:pt x="f24" y="f20"/>
                      <a:pt x="f5" y="f20"/>
                      <a:pt x="f5" y="f13"/>
                    </a:cubicBezTo>
                    <a:cubicBezTo>
                      <a:pt x="f25" y="f12"/>
                      <a:pt x="f24" y="f13"/>
                      <a:pt x="f23" y="f12"/>
                    </a:cubicBezTo>
                    <a:cubicBezTo>
                      <a:pt x="f24" y="f16"/>
                      <a:pt x="f5" y="f10"/>
                      <a:pt x="f25" y="f21"/>
                    </a:cubicBezTo>
                    <a:cubicBezTo>
                      <a:pt x="f23" y="f22"/>
                      <a:pt x="f9" y="f24"/>
                      <a:pt x="f16" y="f24"/>
                    </a:cubicBezTo>
                    <a:cubicBezTo>
                      <a:pt x="f12" y="f24"/>
                      <a:pt x="f12" y="f5"/>
                      <a:pt x="f13" y="f25"/>
                    </a:cubicBezTo>
                    <a:cubicBezTo>
                      <a:pt x="f18" y="f24"/>
                      <a:pt x="f7" y="f25"/>
                      <a:pt x="f8" y="f9"/>
                    </a:cubicBezTo>
                    <a:close/>
                  </a:path>
                </a:pathLst>
              </a:custGeom>
              <a:solidFill>
                <a:srgbClr val="C349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7" name="Freeform 268">
                <a:extLst>
                  <a:ext uri="{FF2B5EF4-FFF2-40B4-BE49-F238E27FC236}">
                    <a16:creationId xmlns:a16="http://schemas.microsoft.com/office/drawing/2014/main" id="{D3BA5E6F-79F0-AC8A-DB9A-B5FDDE9C214A}"/>
                  </a:ext>
                </a:extLst>
              </p:cNvPr>
              <p:cNvSpPr/>
              <p:nvPr/>
            </p:nvSpPr>
            <p:spPr>
              <a:xfrm>
                <a:off x="5273673" y="1171575"/>
                <a:ext cx="63495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2"/>
                  <a:gd name="f8" fmla="val 7"/>
                  <a:gd name="f9" fmla="val 5"/>
                  <a:gd name="f10" fmla="val 8"/>
                  <a:gd name="f11" fmla="val 4"/>
                  <a:gd name="f12" fmla="val 9"/>
                  <a:gd name="f13" fmla="val 3"/>
                  <a:gd name="f14" fmla="val 10"/>
                  <a:gd name="f15" fmla="val 2"/>
                  <a:gd name="f16" fmla="val 12"/>
                  <a:gd name="f17" fmla="val 13"/>
                  <a:gd name="f18" fmla="val 1"/>
                  <a:gd name="f19" fmla="val 16"/>
                  <a:gd name="f20" fmla="val 14"/>
                  <a:gd name="f21" fmla="val 11"/>
                  <a:gd name="f22" fmla="val 15"/>
                  <a:gd name="f23" fmla="val 19"/>
                  <a:gd name="f24" fmla="val 20"/>
                  <a:gd name="f25" fmla="val 21"/>
                  <a:gd name="f26" fmla="val 6"/>
                  <a:gd name="f27" fmla="+- 0 0 -90"/>
                  <a:gd name="f28" fmla="*/ f3 1 17"/>
                  <a:gd name="f29" fmla="*/ f4 1 2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7"/>
                  <a:gd name="f38" fmla="*/ f34 1 22"/>
                  <a:gd name="f39" fmla="*/ 7 f35 1"/>
                  <a:gd name="f40" fmla="*/ 5 f34 1"/>
                  <a:gd name="f41" fmla="*/ 10 f35 1"/>
                  <a:gd name="f42" fmla="*/ 2 f34 1"/>
                  <a:gd name="f43" fmla="*/ 13 f35 1"/>
                  <a:gd name="f44" fmla="*/ 4 f34 1"/>
                  <a:gd name="f45" fmla="*/ 17 f35 1"/>
                  <a:gd name="f46" fmla="*/ 10 f34 1"/>
                  <a:gd name="f47" fmla="*/ 12 f34 1"/>
                  <a:gd name="f48" fmla="*/ 13 f34 1"/>
                  <a:gd name="f49" fmla="*/ 12 f35 1"/>
                  <a:gd name="f50" fmla="*/ 15 f34 1"/>
                  <a:gd name="f51" fmla="*/ 15 f35 1"/>
                  <a:gd name="f52" fmla="*/ 17 f34 1"/>
                  <a:gd name="f53" fmla="*/ 11 f35 1"/>
                  <a:gd name="f54" fmla="*/ 19 f34 1"/>
                  <a:gd name="f55" fmla="*/ 9 f35 1"/>
                  <a:gd name="f56" fmla="*/ 21 f34 1"/>
                  <a:gd name="f57" fmla="*/ 5 f35 1"/>
                  <a:gd name="f58" fmla="*/ 20 f34 1"/>
                  <a:gd name="f59" fmla="*/ 4 f35 1"/>
                  <a:gd name="f60" fmla="*/ 6 f34 1"/>
                  <a:gd name="f61" fmla="+- f36 0 f1"/>
                  <a:gd name="f62" fmla="*/ f39 1 17"/>
                  <a:gd name="f63" fmla="*/ f40 1 22"/>
                  <a:gd name="f64" fmla="*/ f41 1 17"/>
                  <a:gd name="f65" fmla="*/ f42 1 22"/>
                  <a:gd name="f66" fmla="*/ f43 1 17"/>
                  <a:gd name="f67" fmla="*/ f44 1 22"/>
                  <a:gd name="f68" fmla="*/ f45 1 17"/>
                  <a:gd name="f69" fmla="*/ f46 1 22"/>
                  <a:gd name="f70" fmla="*/ f47 1 22"/>
                  <a:gd name="f71" fmla="*/ f48 1 22"/>
                  <a:gd name="f72" fmla="*/ f49 1 17"/>
                  <a:gd name="f73" fmla="*/ f50 1 22"/>
                  <a:gd name="f74" fmla="*/ f51 1 17"/>
                  <a:gd name="f75" fmla="*/ f52 1 22"/>
                  <a:gd name="f76" fmla="*/ f53 1 17"/>
                  <a:gd name="f77" fmla="*/ f54 1 22"/>
                  <a:gd name="f78" fmla="*/ f55 1 17"/>
                  <a:gd name="f79" fmla="*/ f56 1 22"/>
                  <a:gd name="f80" fmla="*/ f57 1 17"/>
                  <a:gd name="f81" fmla="*/ f58 1 22"/>
                  <a:gd name="f82" fmla="*/ f59 1 17"/>
                  <a:gd name="f83" fmla="*/ f60 1 22"/>
                  <a:gd name="f84" fmla="*/ 0 1 f37"/>
                  <a:gd name="f85" fmla="*/ f31 1 f37"/>
                  <a:gd name="f86" fmla="*/ 0 1 f38"/>
                  <a:gd name="f87" fmla="*/ f32 1 f38"/>
                  <a:gd name="f88" fmla="*/ f62 1 f37"/>
                  <a:gd name="f89" fmla="*/ f63 1 f38"/>
                  <a:gd name="f90" fmla="*/ f64 1 f37"/>
                  <a:gd name="f91" fmla="*/ f65 1 f38"/>
                  <a:gd name="f92" fmla="*/ f66 1 f37"/>
                  <a:gd name="f93" fmla="*/ f67 1 f38"/>
                  <a:gd name="f94" fmla="*/ f68 1 f37"/>
                  <a:gd name="f95" fmla="*/ f69 1 f38"/>
                  <a:gd name="f96" fmla="*/ f70 1 f38"/>
                  <a:gd name="f97" fmla="*/ f71 1 f38"/>
                  <a:gd name="f98" fmla="*/ f72 1 f37"/>
                  <a:gd name="f99" fmla="*/ f73 1 f38"/>
                  <a:gd name="f100" fmla="*/ f74 1 f37"/>
                  <a:gd name="f101" fmla="*/ f75 1 f38"/>
                  <a:gd name="f102" fmla="*/ f76 1 f37"/>
                  <a:gd name="f103" fmla="*/ f77 1 f38"/>
                  <a:gd name="f104" fmla="*/ f78 1 f37"/>
                  <a:gd name="f105" fmla="*/ f79 1 f38"/>
                  <a:gd name="f106" fmla="*/ f80 1 f37"/>
                  <a:gd name="f107" fmla="*/ f81 1 f38"/>
                  <a:gd name="f108" fmla="*/ f82 1 f37"/>
                  <a:gd name="f109" fmla="*/ f83 1 f38"/>
                  <a:gd name="f110" fmla="*/ f84 f28 1"/>
                  <a:gd name="f111" fmla="*/ f85 f28 1"/>
                  <a:gd name="f112" fmla="*/ f87 f29 1"/>
                  <a:gd name="f113" fmla="*/ f86 f29 1"/>
                  <a:gd name="f114" fmla="*/ f88 f28 1"/>
                  <a:gd name="f115" fmla="*/ f89 f29 1"/>
                  <a:gd name="f116" fmla="*/ f90 f28 1"/>
                  <a:gd name="f117" fmla="*/ f91 f29 1"/>
                  <a:gd name="f118" fmla="*/ f92 f28 1"/>
                  <a:gd name="f119" fmla="*/ f93 f29 1"/>
                  <a:gd name="f120" fmla="*/ f94 f28 1"/>
                  <a:gd name="f121" fmla="*/ f95 f29 1"/>
                  <a:gd name="f122" fmla="*/ f96 f29 1"/>
                  <a:gd name="f123" fmla="*/ f97 f29 1"/>
                  <a:gd name="f124" fmla="*/ f98 f28 1"/>
                  <a:gd name="f125" fmla="*/ f99 f29 1"/>
                  <a:gd name="f126" fmla="*/ f100 f28 1"/>
                  <a:gd name="f127" fmla="*/ f101 f29 1"/>
                  <a:gd name="f128" fmla="*/ f102 f28 1"/>
                  <a:gd name="f129" fmla="*/ f103 f29 1"/>
                  <a:gd name="f130" fmla="*/ f104 f28 1"/>
                  <a:gd name="f131" fmla="*/ f105 f29 1"/>
                  <a:gd name="f132" fmla="*/ f106 f28 1"/>
                  <a:gd name="f133" fmla="*/ f107 f29 1"/>
                  <a:gd name="f134" fmla="*/ f108 f28 1"/>
                  <a:gd name="f135" fmla="*/ f10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14" y="f115"/>
                  </a:cxn>
                  <a:cxn ang="f61">
                    <a:pos x="f116" y="f117"/>
                  </a:cxn>
                  <a:cxn ang="f61">
                    <a:pos x="f118" y="f119"/>
                  </a:cxn>
                  <a:cxn ang="f61">
                    <a:pos x="f120" y="f121"/>
                  </a:cxn>
                  <a:cxn ang="f61">
                    <a:pos x="f120" y="f121"/>
                  </a:cxn>
                  <a:cxn ang="f61">
                    <a:pos x="f118" y="f122"/>
                  </a:cxn>
                  <a:cxn ang="f61">
                    <a:pos x="f116" y="f123"/>
                  </a:cxn>
                  <a:cxn ang="f61">
                    <a:pos x="f124" y="f125"/>
                  </a:cxn>
                  <a:cxn ang="f61">
                    <a:pos x="f126" y="f127"/>
                  </a:cxn>
                  <a:cxn ang="f61">
                    <a:pos x="f128" y="f129"/>
                  </a:cxn>
                  <a:cxn ang="f61">
                    <a:pos x="f130" y="f131"/>
                  </a:cxn>
                  <a:cxn ang="f61">
                    <a:pos x="f132" y="f133"/>
                  </a:cxn>
                  <a:cxn ang="f61">
                    <a:pos x="f132" y="f125"/>
                  </a:cxn>
                  <a:cxn ang="f61">
                    <a:pos x="f134" y="f135"/>
                  </a:cxn>
                  <a:cxn ang="f61">
                    <a:pos x="f114" y="f115"/>
                  </a:cxn>
                </a:cxnLst>
                <a:rect l="f110" t="f113" r="f111" b="f112"/>
                <a:pathLst>
                  <a:path w="17" h="2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18"/>
                      <a:pt x="f17" y="f11"/>
                    </a:cubicBezTo>
                    <a:cubicBezTo>
                      <a:pt x="f16" y="f8"/>
                      <a:pt x="f19" y="f8"/>
                      <a:pt x="f6" y="f14"/>
                    </a:cubicBezTo>
                    <a:cubicBezTo>
                      <a:pt x="f6" y="f14"/>
                      <a:pt x="f6" y="f14"/>
                      <a:pt x="f6" y="f14"/>
                    </a:cubicBezTo>
                    <a:cubicBezTo>
                      <a:pt x="f19" y="f16"/>
                      <a:pt x="f16" y="f8"/>
                      <a:pt x="f17" y="f16"/>
                    </a:cubicBezTo>
                    <a:cubicBezTo>
                      <a:pt x="f20" y="f20"/>
                      <a:pt x="f21" y="f21"/>
                      <a:pt x="f14" y="f17"/>
                    </a:cubicBezTo>
                    <a:cubicBezTo>
                      <a:pt x="f14" y="f20"/>
                      <a:pt x="f21" y="f20"/>
                      <a:pt x="f16" y="f22"/>
                    </a:cubicBezTo>
                    <a:cubicBezTo>
                      <a:pt x="f17" y="f19"/>
                      <a:pt x="f22" y="f19"/>
                      <a:pt x="f22" y="f6"/>
                    </a:cubicBezTo>
                    <a:cubicBezTo>
                      <a:pt x="f20" y="f23"/>
                      <a:pt x="f16" y="f24"/>
                      <a:pt x="f21" y="f23"/>
                    </a:cubicBezTo>
                    <a:cubicBezTo>
                      <a:pt x="f12" y="f23"/>
                      <a:pt x="f10" y="f23"/>
                      <a:pt x="f12" y="f25"/>
                    </a:cubicBezTo>
                    <a:cubicBezTo>
                      <a:pt x="f8" y="f7"/>
                      <a:pt x="f26" y="f7"/>
                      <a:pt x="f9" y="f24"/>
                    </a:cubicBezTo>
                    <a:cubicBezTo>
                      <a:pt x="f11" y="f23"/>
                      <a:pt x="f13" y="f6"/>
                      <a:pt x="f9" y="f22"/>
                    </a:cubicBezTo>
                    <a:cubicBezTo>
                      <a:pt x="f5" y="f16"/>
                      <a:pt x="f11" y="f12"/>
                      <a:pt x="f11" y="f26"/>
                    </a:cubicBezTo>
                    <a:cubicBezTo>
                      <a:pt x="f11" y="f9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D5757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8" name="Freeform 269">
                <a:extLst>
                  <a:ext uri="{FF2B5EF4-FFF2-40B4-BE49-F238E27FC236}">
                    <a16:creationId xmlns:a16="http://schemas.microsoft.com/office/drawing/2014/main" id="{62F7F01B-33A5-FC4F-F2AA-67EC57A4A66E}"/>
                  </a:ext>
                </a:extLst>
              </p:cNvPr>
              <p:cNvSpPr/>
              <p:nvPr/>
            </p:nvSpPr>
            <p:spPr>
              <a:xfrm>
                <a:off x="5246690" y="1333496"/>
                <a:ext cx="5715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6"/>
                  <a:gd name="f8" fmla="val 7"/>
                  <a:gd name="f9" fmla="val 17"/>
                  <a:gd name="f10" fmla="val 6"/>
                  <a:gd name="f11" fmla="val 14"/>
                  <a:gd name="f12" fmla="val 8"/>
                  <a:gd name="f13" fmla="val 12"/>
                  <a:gd name="f14" fmla="val 9"/>
                  <a:gd name="f15" fmla="val 5"/>
                  <a:gd name="f16" fmla="val 13"/>
                  <a:gd name="f17" fmla="val 20"/>
                  <a:gd name="f18" fmla="val 2"/>
                  <a:gd name="f19" fmla="val 10"/>
                  <a:gd name="f20" fmla="val 1"/>
                  <a:gd name="f21" fmla="val 11"/>
                  <a:gd name="f22" fmla="val 3"/>
                  <a:gd name="f23" fmla="val 4"/>
                  <a:gd name="f24" fmla="val 16"/>
                  <a:gd name="f25" fmla="val 18"/>
                  <a:gd name="f26" fmla="val 22"/>
                  <a:gd name="f27" fmla="+- 0 0 -90"/>
                  <a:gd name="f28" fmla="*/ f3 1 15"/>
                  <a:gd name="f29" fmla="*/ f4 1 2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26"/>
                  <a:gd name="f39" fmla="*/ 7 f35 1"/>
                  <a:gd name="f40" fmla="*/ 17 f34 1"/>
                  <a:gd name="f41" fmla="*/ 9 f34 1"/>
                  <a:gd name="f42" fmla="*/ 6 f35 1"/>
                  <a:gd name="f43" fmla="*/ 5 f35 1"/>
                  <a:gd name="f44" fmla="*/ 20 f34 1"/>
                  <a:gd name="f45" fmla="*/ 2 f35 1"/>
                  <a:gd name="f46" fmla="*/ 10 f34 1"/>
                  <a:gd name="f47" fmla="*/ 1 f35 1"/>
                  <a:gd name="f48" fmla="*/ 15 f34 1"/>
                  <a:gd name="f49" fmla="*/ 3 f34 1"/>
                  <a:gd name="f50" fmla="*/ 1 f34 1"/>
                  <a:gd name="f51" fmla="*/ 4 f35 1"/>
                  <a:gd name="f52" fmla="*/ 6 f34 1"/>
                  <a:gd name="f53" fmla="*/ 13 f35 1"/>
                  <a:gd name="f54" fmla="*/ 15 f35 1"/>
                  <a:gd name="f55" fmla="*/ 16 f34 1"/>
                  <a:gd name="f56" fmla="*/ 22 f34 1"/>
                  <a:gd name="f57" fmla="*/ 11 f35 1"/>
                  <a:gd name="f58" fmla="+- f36 0 f1"/>
                  <a:gd name="f59" fmla="*/ f39 1 15"/>
                  <a:gd name="f60" fmla="*/ f40 1 26"/>
                  <a:gd name="f61" fmla="*/ f41 1 26"/>
                  <a:gd name="f62" fmla="*/ f42 1 15"/>
                  <a:gd name="f63" fmla="*/ f43 1 15"/>
                  <a:gd name="f64" fmla="*/ f44 1 26"/>
                  <a:gd name="f65" fmla="*/ f45 1 15"/>
                  <a:gd name="f66" fmla="*/ f46 1 26"/>
                  <a:gd name="f67" fmla="*/ f47 1 15"/>
                  <a:gd name="f68" fmla="*/ f48 1 26"/>
                  <a:gd name="f69" fmla="*/ f49 1 26"/>
                  <a:gd name="f70" fmla="*/ f50 1 26"/>
                  <a:gd name="f71" fmla="*/ f51 1 15"/>
                  <a:gd name="f72" fmla="*/ f52 1 26"/>
                  <a:gd name="f73" fmla="*/ f53 1 15"/>
                  <a:gd name="f74" fmla="*/ f54 1 15"/>
                  <a:gd name="f75" fmla="*/ f55 1 26"/>
                  <a:gd name="f76" fmla="*/ f56 1 26"/>
                  <a:gd name="f77" fmla="*/ f57 1 15"/>
                  <a:gd name="f78" fmla="*/ 0 1 f37"/>
                  <a:gd name="f79" fmla="*/ f31 1 f37"/>
                  <a:gd name="f80" fmla="*/ 0 1 f38"/>
                  <a:gd name="f81" fmla="*/ f32 1 f38"/>
                  <a:gd name="f82" fmla="*/ f59 1 f37"/>
                  <a:gd name="f83" fmla="*/ f60 1 f38"/>
                  <a:gd name="f84" fmla="*/ f61 1 f38"/>
                  <a:gd name="f85" fmla="*/ f62 1 f37"/>
                  <a:gd name="f86" fmla="*/ f63 1 f37"/>
                  <a:gd name="f87" fmla="*/ f64 1 f38"/>
                  <a:gd name="f88" fmla="*/ f65 1 f37"/>
                  <a:gd name="f89" fmla="*/ f66 1 f38"/>
                  <a:gd name="f90" fmla="*/ f67 1 f37"/>
                  <a:gd name="f91" fmla="*/ f68 1 f38"/>
                  <a:gd name="f92" fmla="*/ f69 1 f38"/>
                  <a:gd name="f93" fmla="*/ f70 1 f38"/>
                  <a:gd name="f94" fmla="*/ f71 1 f37"/>
                  <a:gd name="f95" fmla="*/ f72 1 f38"/>
                  <a:gd name="f96" fmla="*/ f73 1 f37"/>
                  <a:gd name="f97" fmla="*/ f74 1 f37"/>
                  <a:gd name="f98" fmla="*/ f75 1 f38"/>
                  <a:gd name="f99" fmla="*/ f76 1 f38"/>
                  <a:gd name="f100" fmla="*/ f77 1 f37"/>
                  <a:gd name="f101" fmla="*/ f78 f28 1"/>
                  <a:gd name="f102" fmla="*/ f79 f28 1"/>
                  <a:gd name="f103" fmla="*/ f81 f29 1"/>
                  <a:gd name="f104" fmla="*/ f80 f29 1"/>
                  <a:gd name="f105" fmla="*/ f82 f28 1"/>
                  <a:gd name="f106" fmla="*/ f83 f29 1"/>
                  <a:gd name="f107" fmla="*/ f84 f29 1"/>
                  <a:gd name="f108" fmla="*/ f85 f28 1"/>
                  <a:gd name="f109" fmla="*/ f86 f28 1"/>
                  <a:gd name="f110" fmla="*/ f87 f29 1"/>
                  <a:gd name="f111" fmla="*/ f88 f28 1"/>
                  <a:gd name="f112" fmla="*/ f89 f29 1"/>
                  <a:gd name="f113" fmla="*/ f90 f28 1"/>
                  <a:gd name="f114" fmla="*/ f91 f29 1"/>
                  <a:gd name="f115" fmla="*/ f92 f29 1"/>
                  <a:gd name="f116" fmla="*/ f93 f29 1"/>
                  <a:gd name="f117" fmla="*/ f94 f28 1"/>
                  <a:gd name="f118" fmla="*/ f95 f29 1"/>
                  <a:gd name="f119" fmla="*/ f96 f28 1"/>
                  <a:gd name="f120" fmla="*/ f97 f28 1"/>
                  <a:gd name="f121" fmla="*/ f98 f29 1"/>
                  <a:gd name="f122" fmla="*/ f99 f29 1"/>
                  <a:gd name="f123" fmla="*/ f100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105" y="f106"/>
                  </a:cxn>
                  <a:cxn ang="f58">
                    <a:pos x="f105" y="f107"/>
                  </a:cxn>
                  <a:cxn ang="f58">
                    <a:pos x="f108" y="f107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113" y="f115"/>
                  </a:cxn>
                  <a:cxn ang="f58">
                    <a:pos x="f109" y="f116"/>
                  </a:cxn>
                  <a:cxn ang="f58">
                    <a:pos x="f117" y="f118"/>
                  </a:cxn>
                  <a:cxn ang="f58">
                    <a:pos x="f119" y="f112"/>
                  </a:cxn>
                  <a:cxn ang="f58">
                    <a:pos x="f120" y="f121"/>
                  </a:cxn>
                  <a:cxn ang="f58">
                    <a:pos x="f120" y="f122"/>
                  </a:cxn>
                  <a:cxn ang="f58">
                    <a:pos x="f119" y="f122"/>
                  </a:cxn>
                  <a:cxn ang="f58">
                    <a:pos x="f123" y="f121"/>
                  </a:cxn>
                  <a:cxn ang="f58">
                    <a:pos x="f105" y="f106"/>
                  </a:cxn>
                </a:cxnLst>
                <a:rect l="f101" t="f104" r="f102" b="f103"/>
                <a:pathLst>
                  <a:path w="15" h="26">
                    <a:moveTo>
                      <a:pt x="f8" y="f9"/>
                    </a:moveTo>
                    <a:cubicBezTo>
                      <a:pt x="f10" y="f11"/>
                      <a:pt x="f12" y="f13"/>
                      <a:pt x="f8" y="f14"/>
                    </a:cubicBezTo>
                    <a:cubicBezTo>
                      <a:pt x="f8" y="f14"/>
                      <a:pt x="f10" y="f14"/>
                      <a:pt x="f10" y="f14"/>
                    </a:cubicBezTo>
                    <a:cubicBezTo>
                      <a:pt x="f15" y="f16"/>
                      <a:pt x="f8" y="f9"/>
                      <a:pt x="f15" y="f17"/>
                    </a:cubicBezTo>
                    <a:cubicBezTo>
                      <a:pt x="f15" y="f9"/>
                      <a:pt x="f10" y="f16"/>
                      <a:pt x="f18" y="f19"/>
                    </a:cubicBezTo>
                    <a:cubicBezTo>
                      <a:pt x="f20" y="f13"/>
                      <a:pt x="f18" y="f11"/>
                      <a:pt x="f20" y="f6"/>
                    </a:cubicBezTo>
                    <a:cubicBezTo>
                      <a:pt x="f5" y="f21"/>
                      <a:pt x="f20" y="f8"/>
                      <a:pt x="f20" y="f22"/>
                    </a:cubicBezTo>
                    <a:cubicBezTo>
                      <a:pt x="f18" y="f5"/>
                      <a:pt x="f22" y="f5"/>
                      <a:pt x="f15" y="f20"/>
                    </a:cubicBezTo>
                    <a:cubicBezTo>
                      <a:pt x="f8" y="f22"/>
                      <a:pt x="f12" y="f23"/>
                      <a:pt x="f23" y="f10"/>
                    </a:cubicBezTo>
                    <a:cubicBezTo>
                      <a:pt x="f12" y="f8"/>
                      <a:pt x="f19" y="f14"/>
                      <a:pt x="f16" y="f19"/>
                    </a:cubicBezTo>
                    <a:cubicBezTo>
                      <a:pt x="f6" y="f13"/>
                      <a:pt x="f6" y="f11"/>
                      <a:pt x="f6" y="f24"/>
                    </a:cubicBezTo>
                    <a:cubicBezTo>
                      <a:pt x="f6" y="f25"/>
                      <a:pt x="f6" y="f17"/>
                      <a:pt x="f6" y="f26"/>
                    </a:cubicBezTo>
                    <a:cubicBezTo>
                      <a:pt x="f11" y="f17"/>
                      <a:pt x="f6" y="f7"/>
                      <a:pt x="f16" y="f26"/>
                    </a:cubicBezTo>
                    <a:cubicBezTo>
                      <a:pt x="f16" y="f17"/>
                      <a:pt x="f13" y="f25"/>
                      <a:pt x="f21" y="f24"/>
                    </a:cubicBezTo>
                    <a:cubicBezTo>
                      <a:pt x="f14" y="f11"/>
                      <a:pt x="f12" y="f11"/>
                      <a:pt x="f8" y="f9"/>
                    </a:cubicBezTo>
                    <a:close/>
                  </a:path>
                </a:pathLst>
              </a:custGeom>
              <a:solidFill>
                <a:srgbClr val="8A2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9" name="Freeform 270">
                <a:extLst>
                  <a:ext uri="{FF2B5EF4-FFF2-40B4-BE49-F238E27FC236}">
                    <a16:creationId xmlns:a16="http://schemas.microsoft.com/office/drawing/2014/main" id="{D6F174AD-3554-FC44-BA3E-3AF30BAD197A}"/>
                  </a:ext>
                </a:extLst>
              </p:cNvPr>
              <p:cNvSpPr/>
              <p:nvPr/>
            </p:nvSpPr>
            <p:spPr>
              <a:xfrm>
                <a:off x="5160965" y="1265236"/>
                <a:ext cx="82552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2"/>
                  <a:gd name="f8" fmla="val 13"/>
                  <a:gd name="f9" fmla="val 9"/>
                  <a:gd name="f10" fmla="val 10"/>
                  <a:gd name="f11" fmla="val 5"/>
                  <a:gd name="f12" fmla="val 11"/>
                  <a:gd name="f13" fmla="val 1"/>
                  <a:gd name="f14" fmla="val 8"/>
                  <a:gd name="f15" fmla="val 7"/>
                  <a:gd name="f16" fmla="val 2"/>
                  <a:gd name="f17" fmla="val 6"/>
                  <a:gd name="f18" fmla="val 3"/>
                  <a:gd name="f19" fmla="val 16"/>
                  <a:gd name="f20" fmla="val 20"/>
                  <a:gd name="f21" fmla="val 17"/>
                  <a:gd name="f22" fmla="val 15"/>
                  <a:gd name="f23" fmla="val 19"/>
                  <a:gd name="f24" fmla="val 18"/>
                  <a:gd name="f25" fmla="val 14"/>
                  <a:gd name="f26" fmla="+- 0 0 -90"/>
                  <a:gd name="f27" fmla="*/ f3 1 22"/>
                  <a:gd name="f28" fmla="*/ f4 1 1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2"/>
                  <a:gd name="f37" fmla="*/ f33 1 12"/>
                  <a:gd name="f38" fmla="*/ 13 f34 1"/>
                  <a:gd name="f39" fmla="*/ 12 f33 1"/>
                  <a:gd name="f40" fmla="*/ 1 f34 1"/>
                  <a:gd name="f41" fmla="*/ 9 f33 1"/>
                  <a:gd name="f42" fmla="*/ 7 f33 1"/>
                  <a:gd name="f43" fmla="*/ 6 f33 1"/>
                  <a:gd name="f44" fmla="*/ 5 f34 1"/>
                  <a:gd name="f45" fmla="*/ 1 f33 1"/>
                  <a:gd name="f46" fmla="*/ 22 f34 1"/>
                  <a:gd name="f47" fmla="*/ 3 f33 1"/>
                  <a:gd name="f48" fmla="*/ 15 f34 1"/>
                  <a:gd name="f49" fmla="*/ 18 f34 1"/>
                  <a:gd name="f50" fmla="*/ 8 f33 1"/>
                  <a:gd name="f51" fmla="*/ 16 f34 1"/>
                  <a:gd name="f52" fmla="*/ 11 f33 1"/>
                  <a:gd name="f53" fmla="+- f35 0 f1"/>
                  <a:gd name="f54" fmla="*/ f38 1 22"/>
                  <a:gd name="f55" fmla="*/ f39 1 12"/>
                  <a:gd name="f56" fmla="*/ f40 1 22"/>
                  <a:gd name="f57" fmla="*/ f41 1 12"/>
                  <a:gd name="f58" fmla="*/ f42 1 12"/>
                  <a:gd name="f59" fmla="*/ f43 1 12"/>
                  <a:gd name="f60" fmla="*/ f44 1 22"/>
                  <a:gd name="f61" fmla="*/ f45 1 12"/>
                  <a:gd name="f62" fmla="*/ f46 1 22"/>
                  <a:gd name="f63" fmla="*/ f47 1 12"/>
                  <a:gd name="f64" fmla="*/ f48 1 22"/>
                  <a:gd name="f65" fmla="*/ f49 1 22"/>
                  <a:gd name="f66" fmla="*/ f50 1 12"/>
                  <a:gd name="f67" fmla="*/ f51 1 22"/>
                  <a:gd name="f68" fmla="*/ f52 1 1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7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8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4" y="f96"/>
                  </a:cxn>
                  <a:cxn ang="f53">
                    <a:pos x="f94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1"/>
                  </a:cxn>
                  <a:cxn ang="f53">
                    <a:pos x="f103" y="f104"/>
                  </a:cxn>
                  <a:cxn ang="f53">
                    <a:pos x="f92" y="f95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2" h="12">
                    <a:moveTo>
                      <a:pt x="f8" y="f7"/>
                    </a:moveTo>
                    <a:cubicBezTo>
                      <a:pt x="f9" y="f10"/>
                      <a:pt x="f11" y="f12"/>
                      <a:pt x="f13" y="f9"/>
                    </a:cubicBezTo>
                    <a:cubicBezTo>
                      <a:pt x="f13" y="f14"/>
                      <a:pt x="f13" y="f15"/>
                      <a:pt x="f13" y="f15"/>
                    </a:cubicBezTo>
                    <a:cubicBezTo>
                      <a:pt x="f13" y="f15"/>
                      <a:pt x="f16" y="f17"/>
                      <a:pt x="f13" y="f17"/>
                    </a:cubicBezTo>
                    <a:cubicBezTo>
                      <a:pt x="f5" y="f18"/>
                      <a:pt x="f16" y="f16"/>
                      <a:pt x="f11" y="f13"/>
                    </a:cubicBezTo>
                    <a:cubicBezTo>
                      <a:pt x="f10" y="f5"/>
                      <a:pt x="f19" y="f18"/>
                      <a:pt x="f6" y="f18"/>
                    </a:cubicBezTo>
                    <a:cubicBezTo>
                      <a:pt x="f20" y="f18"/>
                      <a:pt x="f21" y="f18"/>
                      <a:pt x="f22" y="f18"/>
                    </a:cubicBezTo>
                    <a:cubicBezTo>
                      <a:pt x="f19" y="f11"/>
                      <a:pt x="f23" y="f11"/>
                      <a:pt x="f24" y="f14"/>
                    </a:cubicBezTo>
                    <a:cubicBezTo>
                      <a:pt x="f21" y="f10"/>
                      <a:pt x="f22" y="f14"/>
                      <a:pt x="f8" y="f9"/>
                    </a:cubicBezTo>
                    <a:cubicBezTo>
                      <a:pt x="f8" y="f12"/>
                      <a:pt x="f22" y="f10"/>
                      <a:pt x="f19" y="f12"/>
                    </a:cubicBezTo>
                    <a:cubicBezTo>
                      <a:pt x="f19" y="f7"/>
                      <a:pt x="f25" y="f7"/>
                      <a:pt x="f8" y="f7"/>
                    </a:cubicBezTo>
                    <a:close/>
                  </a:path>
                </a:pathLst>
              </a:custGeom>
              <a:solidFill>
                <a:srgbClr val="6E28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0" name="Freeform 271">
                <a:extLst>
                  <a:ext uri="{FF2B5EF4-FFF2-40B4-BE49-F238E27FC236}">
                    <a16:creationId xmlns:a16="http://schemas.microsoft.com/office/drawing/2014/main" id="{0E8B5C32-F0BB-CF68-C2B6-A643C3F2B544}"/>
                  </a:ext>
                </a:extLst>
              </p:cNvPr>
              <p:cNvSpPr/>
              <p:nvPr/>
            </p:nvSpPr>
            <p:spPr>
              <a:xfrm>
                <a:off x="5446715" y="1814517"/>
                <a:ext cx="6349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4"/>
                  <a:gd name="f8" fmla="val 13"/>
                  <a:gd name="f9" fmla="val 4"/>
                  <a:gd name="f10" fmla="val 16"/>
                  <a:gd name="f11" fmla="val 5"/>
                  <a:gd name="f12" fmla="val 15"/>
                  <a:gd name="f13" fmla="val 8"/>
                  <a:gd name="f14" fmla="val 11"/>
                  <a:gd name="f15" fmla="val 12"/>
                  <a:gd name="f16" fmla="val 3"/>
                  <a:gd name="f17" fmla="val 1"/>
                  <a:gd name="f18" fmla="val 9"/>
                  <a:gd name="f19" fmla="val 6"/>
                  <a:gd name="f20" fmla="val 2"/>
                  <a:gd name="f21" fmla="val 7"/>
                  <a:gd name="f22" fmla="val 10"/>
                  <a:gd name="f23" fmla="+- 0 0 -90"/>
                  <a:gd name="f24" fmla="*/ f3 1 17"/>
                  <a:gd name="f25" fmla="*/ f4 1 14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14"/>
                  <a:gd name="f35" fmla="*/ 13 f31 1"/>
                  <a:gd name="f36" fmla="*/ 4 f30 1"/>
                  <a:gd name="f37" fmla="*/ 16 f31 1"/>
                  <a:gd name="f38" fmla="*/ 5 f30 1"/>
                  <a:gd name="f39" fmla="*/ 15 f31 1"/>
                  <a:gd name="f40" fmla="*/ 14 f30 1"/>
                  <a:gd name="f41" fmla="*/ 4 f31 1"/>
                  <a:gd name="f42" fmla="*/ 13 f30 1"/>
                  <a:gd name="f43" fmla="*/ 0 f31 1"/>
                  <a:gd name="f44" fmla="*/ 11 f30 1"/>
                  <a:gd name="f45" fmla="*/ 1 f31 1"/>
                  <a:gd name="f46" fmla="*/ 7 f31 1"/>
                  <a:gd name="f47" fmla="*/ 3 f30 1"/>
                  <a:gd name="f48" fmla="*/ 11 f31 1"/>
                  <a:gd name="f49" fmla="*/ 0 f30 1"/>
                  <a:gd name="f50" fmla="*/ 8 f30 1"/>
                  <a:gd name="f51" fmla="+- f32 0 f1"/>
                  <a:gd name="f52" fmla="*/ f35 1 17"/>
                  <a:gd name="f53" fmla="*/ f36 1 14"/>
                  <a:gd name="f54" fmla="*/ f37 1 17"/>
                  <a:gd name="f55" fmla="*/ f38 1 14"/>
                  <a:gd name="f56" fmla="*/ f39 1 17"/>
                  <a:gd name="f57" fmla="*/ f40 1 14"/>
                  <a:gd name="f58" fmla="*/ f41 1 17"/>
                  <a:gd name="f59" fmla="*/ f42 1 14"/>
                  <a:gd name="f60" fmla="*/ f43 1 17"/>
                  <a:gd name="f61" fmla="*/ f44 1 14"/>
                  <a:gd name="f62" fmla="*/ f45 1 17"/>
                  <a:gd name="f63" fmla="*/ f46 1 17"/>
                  <a:gd name="f64" fmla="*/ f47 1 14"/>
                  <a:gd name="f65" fmla="*/ f48 1 17"/>
                  <a:gd name="f66" fmla="*/ f49 1 14"/>
                  <a:gd name="f67" fmla="*/ f50 1 14"/>
                  <a:gd name="f68" fmla="*/ 0 1 f33"/>
                  <a:gd name="f69" fmla="*/ f27 1 f33"/>
                  <a:gd name="f70" fmla="*/ 0 1 f34"/>
                  <a:gd name="f71" fmla="*/ f28 1 f34"/>
                  <a:gd name="f72" fmla="*/ f52 1 f33"/>
                  <a:gd name="f73" fmla="*/ f53 1 f34"/>
                  <a:gd name="f74" fmla="*/ f54 1 f33"/>
                  <a:gd name="f75" fmla="*/ f55 1 f34"/>
                  <a:gd name="f76" fmla="*/ f56 1 f33"/>
                  <a:gd name="f77" fmla="*/ f57 1 f34"/>
                  <a:gd name="f78" fmla="*/ f58 1 f33"/>
                  <a:gd name="f79" fmla="*/ f59 1 f34"/>
                  <a:gd name="f80" fmla="*/ f60 1 f33"/>
                  <a:gd name="f81" fmla="*/ f61 1 f34"/>
                  <a:gd name="f82" fmla="*/ f62 1 f33"/>
                  <a:gd name="f83" fmla="*/ f63 1 f33"/>
                  <a:gd name="f84" fmla="*/ f64 1 f34"/>
                  <a:gd name="f85" fmla="*/ f65 1 f33"/>
                  <a:gd name="f86" fmla="*/ f66 1 f34"/>
                  <a:gd name="f87" fmla="*/ f67 1 f34"/>
                  <a:gd name="f88" fmla="*/ f68 f24 1"/>
                  <a:gd name="f89" fmla="*/ f69 f24 1"/>
                  <a:gd name="f90" fmla="*/ f71 f25 1"/>
                  <a:gd name="f91" fmla="*/ f70 f25 1"/>
                  <a:gd name="f92" fmla="*/ f72 f24 1"/>
                  <a:gd name="f93" fmla="*/ f73 f25 1"/>
                  <a:gd name="f94" fmla="*/ f74 f24 1"/>
                  <a:gd name="f95" fmla="*/ f75 f25 1"/>
                  <a:gd name="f96" fmla="*/ f76 f24 1"/>
                  <a:gd name="f97" fmla="*/ f77 f25 1"/>
                  <a:gd name="f98" fmla="*/ f78 f24 1"/>
                  <a:gd name="f99" fmla="*/ f79 f25 1"/>
                  <a:gd name="f100" fmla="*/ f80 f24 1"/>
                  <a:gd name="f101" fmla="*/ f81 f25 1"/>
                  <a:gd name="f102" fmla="*/ f82 f24 1"/>
                  <a:gd name="f103" fmla="*/ f83 f24 1"/>
                  <a:gd name="f104" fmla="*/ f84 f25 1"/>
                  <a:gd name="f105" fmla="*/ f85 f24 1"/>
                  <a:gd name="f106" fmla="*/ f86 f25 1"/>
                  <a:gd name="f107" fmla="*/ f87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6" y="f97"/>
                  </a:cxn>
                  <a:cxn ang="f51">
                    <a:pos x="f98" y="f99"/>
                  </a:cxn>
                  <a:cxn ang="f51">
                    <a:pos x="f100" y="f101"/>
                  </a:cxn>
                  <a:cxn ang="f51">
                    <a:pos x="f102" y="f93"/>
                  </a:cxn>
                  <a:cxn ang="f51">
                    <a:pos x="f103" y="f104"/>
                  </a:cxn>
                  <a:cxn ang="f51">
                    <a:pos x="f105" y="f106"/>
                  </a:cxn>
                  <a:cxn ang="f51">
                    <a:pos x="f105" y="f107"/>
                  </a:cxn>
                  <a:cxn ang="f51">
                    <a:pos x="f92" y="f93"/>
                  </a:cxn>
                </a:cxnLst>
                <a:rect l="f88" t="f91" r="f89" b="f90"/>
                <a:pathLst>
                  <a:path w="17" h="14">
                    <a:moveTo>
                      <a:pt x="f8" y="f9"/>
                    </a:moveTo>
                    <a:cubicBezTo>
                      <a:pt x="f7" y="f9"/>
                      <a:pt x="f10" y="f9"/>
                      <a:pt x="f10" y="f11"/>
                    </a:cubicBezTo>
                    <a:cubicBezTo>
                      <a:pt x="f12" y="f13"/>
                      <a:pt x="f6" y="f14"/>
                      <a:pt x="f12" y="f7"/>
                    </a:cubicBezTo>
                    <a:cubicBezTo>
                      <a:pt x="f15" y="f8"/>
                      <a:pt x="f13" y="f15"/>
                      <a:pt x="f9" y="f8"/>
                    </a:cubicBezTo>
                    <a:cubicBezTo>
                      <a:pt x="f16" y="f7"/>
                      <a:pt x="f17" y="f8"/>
                      <a:pt x="f5" y="f14"/>
                    </a:cubicBezTo>
                    <a:cubicBezTo>
                      <a:pt x="f5" y="f18"/>
                      <a:pt x="f5" y="f19"/>
                      <a:pt x="f17" y="f9"/>
                    </a:cubicBezTo>
                    <a:cubicBezTo>
                      <a:pt x="f16" y="f20"/>
                      <a:pt x="f11" y="f9"/>
                      <a:pt x="f21" y="f16"/>
                    </a:cubicBezTo>
                    <a:cubicBezTo>
                      <a:pt x="f13" y="f20"/>
                      <a:pt x="f22" y="f17"/>
                      <a:pt x="f14" y="f5"/>
                    </a:cubicBezTo>
                    <a:cubicBezTo>
                      <a:pt x="f15" y="f16"/>
                      <a:pt x="f14" y="f11"/>
                      <a:pt x="f14" y="f13"/>
                    </a:cubicBezTo>
                    <a:cubicBezTo>
                      <a:pt x="f8" y="f21"/>
                      <a:pt x="f15" y="f11"/>
                      <a:pt x="f8" y="f9"/>
                    </a:cubicBezTo>
                    <a:close/>
                  </a:path>
                </a:pathLst>
              </a:custGeom>
              <a:solidFill>
                <a:srgbClr val="176B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1" name="Freeform 272">
                <a:extLst>
                  <a:ext uri="{FF2B5EF4-FFF2-40B4-BE49-F238E27FC236}">
                    <a16:creationId xmlns:a16="http://schemas.microsoft.com/office/drawing/2014/main" id="{2DCB2E0B-6854-A669-046E-26F60655715D}"/>
                  </a:ext>
                </a:extLst>
              </p:cNvPr>
              <p:cNvSpPr/>
              <p:nvPr/>
            </p:nvSpPr>
            <p:spPr>
              <a:xfrm>
                <a:off x="5172075" y="1808161"/>
                <a:ext cx="74615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5"/>
                  <a:gd name="f8" fmla="val 9"/>
                  <a:gd name="f9" fmla="val 21"/>
                  <a:gd name="f10" fmla="val 7"/>
                  <a:gd name="f11" fmla="val 6"/>
                  <a:gd name="f12" fmla="val 18"/>
                  <a:gd name="f13" fmla="val 16"/>
                  <a:gd name="f14" fmla="val 14"/>
                  <a:gd name="f15" fmla="val 5"/>
                  <a:gd name="f16" fmla="val 12"/>
                  <a:gd name="f17" fmla="val 3"/>
                  <a:gd name="f18" fmla="val 1"/>
                  <a:gd name="f19" fmla="val 11"/>
                  <a:gd name="f20" fmla="val 2"/>
                  <a:gd name="f21" fmla="val 10"/>
                  <a:gd name="f22" fmla="val 8"/>
                  <a:gd name="f23" fmla="val 4"/>
                  <a:gd name="f24" fmla="val 13"/>
                  <a:gd name="f25" fmla="val 17"/>
                  <a:gd name="f26" fmla="val 22"/>
                  <a:gd name="f27" fmla="val 23"/>
                  <a:gd name="f28" fmla="+- 0 0 -90"/>
                  <a:gd name="f29" fmla="*/ f3 1 20"/>
                  <a:gd name="f30" fmla="*/ f4 1 25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0"/>
                  <a:gd name="f39" fmla="*/ f35 1 25"/>
                  <a:gd name="f40" fmla="*/ 9 f36 1"/>
                  <a:gd name="f41" fmla="*/ 21 f35 1"/>
                  <a:gd name="f42" fmla="*/ 6 f36 1"/>
                  <a:gd name="f43" fmla="*/ 18 f35 1"/>
                  <a:gd name="f44" fmla="*/ 5 f36 1"/>
                  <a:gd name="f45" fmla="*/ 12 f35 1"/>
                  <a:gd name="f46" fmla="*/ 1 f36 1"/>
                  <a:gd name="f47" fmla="*/ 14 f35 1"/>
                  <a:gd name="f48" fmla="*/ 2 f36 1"/>
                  <a:gd name="f49" fmla="*/ 11 f35 1"/>
                  <a:gd name="f50" fmla="*/ 9 f35 1"/>
                  <a:gd name="f51" fmla="*/ 11 f36 1"/>
                  <a:gd name="f52" fmla="*/ 0 f35 1"/>
                  <a:gd name="f53" fmla="*/ 6 f35 1"/>
                  <a:gd name="f54" fmla="*/ 16 f36 1"/>
                  <a:gd name="f55" fmla="*/ 2 f35 1"/>
                  <a:gd name="f56" fmla="*/ 17 f36 1"/>
                  <a:gd name="f57" fmla="*/ 20 f36 1"/>
                  <a:gd name="f58" fmla="*/ 5 f35 1"/>
                  <a:gd name="f59" fmla="*/ 18 f36 1"/>
                  <a:gd name="f60" fmla="*/ 14 f36 1"/>
                  <a:gd name="f61" fmla="*/ 12 f36 1"/>
                  <a:gd name="f62" fmla="*/ 17 f35 1"/>
                  <a:gd name="f63" fmla="*/ 13 f36 1"/>
                  <a:gd name="f64" fmla="*/ 25 f35 1"/>
                  <a:gd name="f65" fmla="*/ 20 f35 1"/>
                  <a:gd name="f66" fmla="*/ 8 f36 1"/>
                  <a:gd name="f67" fmla="*/ 10 f35 1"/>
                  <a:gd name="f68" fmla="+- f37 0 f1"/>
                  <a:gd name="f69" fmla="*/ f40 1 20"/>
                  <a:gd name="f70" fmla="*/ f41 1 25"/>
                  <a:gd name="f71" fmla="*/ f42 1 20"/>
                  <a:gd name="f72" fmla="*/ f43 1 25"/>
                  <a:gd name="f73" fmla="*/ f44 1 20"/>
                  <a:gd name="f74" fmla="*/ f45 1 25"/>
                  <a:gd name="f75" fmla="*/ f46 1 20"/>
                  <a:gd name="f76" fmla="*/ f47 1 25"/>
                  <a:gd name="f77" fmla="*/ f48 1 20"/>
                  <a:gd name="f78" fmla="*/ f49 1 25"/>
                  <a:gd name="f79" fmla="*/ f50 1 25"/>
                  <a:gd name="f80" fmla="*/ f51 1 20"/>
                  <a:gd name="f81" fmla="*/ f52 1 25"/>
                  <a:gd name="f82" fmla="*/ f53 1 25"/>
                  <a:gd name="f83" fmla="*/ f54 1 20"/>
                  <a:gd name="f84" fmla="*/ f55 1 25"/>
                  <a:gd name="f85" fmla="*/ f56 1 20"/>
                  <a:gd name="f86" fmla="*/ f57 1 20"/>
                  <a:gd name="f87" fmla="*/ f58 1 25"/>
                  <a:gd name="f88" fmla="*/ f59 1 20"/>
                  <a:gd name="f89" fmla="*/ f60 1 20"/>
                  <a:gd name="f90" fmla="*/ f61 1 20"/>
                  <a:gd name="f91" fmla="*/ f62 1 25"/>
                  <a:gd name="f92" fmla="*/ f63 1 20"/>
                  <a:gd name="f93" fmla="*/ f64 1 25"/>
                  <a:gd name="f94" fmla="*/ f65 1 25"/>
                  <a:gd name="f95" fmla="*/ f66 1 20"/>
                  <a:gd name="f96" fmla="*/ f67 1 25"/>
                  <a:gd name="f97" fmla="*/ 0 1 f38"/>
                  <a:gd name="f98" fmla="*/ f32 1 f38"/>
                  <a:gd name="f99" fmla="*/ 0 1 f39"/>
                  <a:gd name="f100" fmla="*/ f33 1 f39"/>
                  <a:gd name="f101" fmla="*/ f69 1 f38"/>
                  <a:gd name="f102" fmla="*/ f70 1 f39"/>
                  <a:gd name="f103" fmla="*/ f71 1 f38"/>
                  <a:gd name="f104" fmla="*/ f72 1 f39"/>
                  <a:gd name="f105" fmla="*/ f73 1 f38"/>
                  <a:gd name="f106" fmla="*/ f74 1 f39"/>
                  <a:gd name="f107" fmla="*/ f75 1 f38"/>
                  <a:gd name="f108" fmla="*/ f76 1 f39"/>
                  <a:gd name="f109" fmla="*/ f77 1 f38"/>
                  <a:gd name="f110" fmla="*/ f78 1 f39"/>
                  <a:gd name="f111" fmla="*/ f79 1 f39"/>
                  <a:gd name="f112" fmla="*/ f80 1 f38"/>
                  <a:gd name="f113" fmla="*/ f81 1 f39"/>
                  <a:gd name="f114" fmla="*/ f82 1 f39"/>
                  <a:gd name="f115" fmla="*/ f83 1 f38"/>
                  <a:gd name="f116" fmla="*/ f84 1 f39"/>
                  <a:gd name="f117" fmla="*/ f85 1 f38"/>
                  <a:gd name="f118" fmla="*/ f86 1 f38"/>
                  <a:gd name="f119" fmla="*/ f87 1 f39"/>
                  <a:gd name="f120" fmla="*/ f88 1 f38"/>
                  <a:gd name="f121" fmla="*/ f89 1 f38"/>
                  <a:gd name="f122" fmla="*/ f90 1 f38"/>
                  <a:gd name="f123" fmla="*/ f91 1 f39"/>
                  <a:gd name="f124" fmla="*/ f92 1 f38"/>
                  <a:gd name="f125" fmla="*/ f93 1 f39"/>
                  <a:gd name="f126" fmla="*/ f94 1 f39"/>
                  <a:gd name="f127" fmla="*/ f95 1 f38"/>
                  <a:gd name="f128" fmla="*/ f96 1 f39"/>
                  <a:gd name="f129" fmla="*/ f97 f29 1"/>
                  <a:gd name="f130" fmla="*/ f98 f29 1"/>
                  <a:gd name="f131" fmla="*/ f100 f30 1"/>
                  <a:gd name="f132" fmla="*/ f99 f30 1"/>
                  <a:gd name="f133" fmla="*/ f101 f29 1"/>
                  <a:gd name="f134" fmla="*/ f102 f30 1"/>
                  <a:gd name="f135" fmla="*/ f103 f29 1"/>
                  <a:gd name="f136" fmla="*/ f104 f30 1"/>
                  <a:gd name="f137" fmla="*/ f105 f29 1"/>
                  <a:gd name="f138" fmla="*/ f106 f30 1"/>
                  <a:gd name="f139" fmla="*/ f107 f29 1"/>
                  <a:gd name="f140" fmla="*/ f108 f30 1"/>
                  <a:gd name="f141" fmla="*/ f109 f29 1"/>
                  <a:gd name="f142" fmla="*/ f110 f30 1"/>
                  <a:gd name="f143" fmla="*/ f111 f30 1"/>
                  <a:gd name="f144" fmla="*/ f112 f29 1"/>
                  <a:gd name="f145" fmla="*/ f113 f30 1"/>
                  <a:gd name="f146" fmla="*/ f114 f30 1"/>
                  <a:gd name="f147" fmla="*/ f115 f29 1"/>
                  <a:gd name="f148" fmla="*/ f116 f30 1"/>
                  <a:gd name="f149" fmla="*/ f117 f29 1"/>
                  <a:gd name="f150" fmla="*/ f118 f29 1"/>
                  <a:gd name="f151" fmla="*/ f119 f30 1"/>
                  <a:gd name="f152" fmla="*/ f120 f29 1"/>
                  <a:gd name="f153" fmla="*/ f121 f29 1"/>
                  <a:gd name="f154" fmla="*/ f122 f29 1"/>
                  <a:gd name="f155" fmla="*/ f123 f30 1"/>
                  <a:gd name="f156" fmla="*/ f124 f29 1"/>
                  <a:gd name="f157" fmla="*/ f125 f30 1"/>
                  <a:gd name="f158" fmla="*/ f126 f30 1"/>
                  <a:gd name="f159" fmla="*/ f127 f29 1"/>
                  <a:gd name="f160" fmla="*/ f128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33" y="f134"/>
                  </a:cxn>
                  <a:cxn ang="f68">
                    <a:pos x="f135" y="f136"/>
                  </a:cxn>
                  <a:cxn ang="f68">
                    <a:pos x="f137" y="f138"/>
                  </a:cxn>
                  <a:cxn ang="f68">
                    <a:pos x="f139" y="f140"/>
                  </a:cxn>
                  <a:cxn ang="f68">
                    <a:pos x="f141" y="f142"/>
                  </a:cxn>
                  <a:cxn ang="f68">
                    <a:pos x="f135" y="f143"/>
                  </a:cxn>
                  <a:cxn ang="f68">
                    <a:pos x="f144" y="f145"/>
                  </a:cxn>
                  <a:cxn ang="f68">
                    <a:pos x="f144" y="f146"/>
                  </a:cxn>
                  <a:cxn ang="f68">
                    <a:pos x="f147" y="f148"/>
                  </a:cxn>
                  <a:cxn ang="f68">
                    <a:pos x="f149" y="f146"/>
                  </a:cxn>
                  <a:cxn ang="f68">
                    <a:pos x="f150" y="f151"/>
                  </a:cxn>
                  <a:cxn ang="f68">
                    <a:pos x="f152" y="f140"/>
                  </a:cxn>
                  <a:cxn ang="f68">
                    <a:pos x="f149" y="f142"/>
                  </a:cxn>
                  <a:cxn ang="f68">
                    <a:pos x="f153" y="f143"/>
                  </a:cxn>
                  <a:cxn ang="f68">
                    <a:pos x="f154" y="f138"/>
                  </a:cxn>
                  <a:cxn ang="f68">
                    <a:pos x="f154" y="f155"/>
                  </a:cxn>
                  <a:cxn ang="f68">
                    <a:pos x="f156" y="f157"/>
                  </a:cxn>
                  <a:cxn ang="f68">
                    <a:pos x="f144" y="f158"/>
                  </a:cxn>
                  <a:cxn ang="f68">
                    <a:pos x="f159" y="f160"/>
                  </a:cxn>
                  <a:cxn ang="f68">
                    <a:pos x="f133" y="f134"/>
                  </a:cxn>
                </a:cxnLst>
                <a:rect l="f129" t="f132" r="f130" b="f131"/>
                <a:pathLst>
                  <a:path w="20" h="25">
                    <a:moveTo>
                      <a:pt x="f8" y="f9"/>
                    </a:moveTo>
                    <a:cubicBezTo>
                      <a:pt x="f10" y="f9"/>
                      <a:pt x="f10" y="f6"/>
                      <a:pt x="f11" y="f12"/>
                    </a:cubicBezTo>
                    <a:cubicBezTo>
                      <a:pt x="f11" y="f13"/>
                      <a:pt x="f11" y="f14"/>
                      <a:pt x="f15" y="f16"/>
                    </a:cubicBezTo>
                    <a:cubicBezTo>
                      <a:pt x="f17" y="f16"/>
                      <a:pt x="f17" y="f13"/>
                      <a:pt x="f18" y="f14"/>
                    </a:cubicBezTo>
                    <a:cubicBezTo>
                      <a:pt x="f5" y="f16"/>
                      <a:pt x="f5" y="f19"/>
                      <a:pt x="f20" y="f19"/>
                    </a:cubicBezTo>
                    <a:cubicBezTo>
                      <a:pt x="f17" y="f21"/>
                      <a:pt x="f11" y="f19"/>
                      <a:pt x="f11" y="f8"/>
                    </a:cubicBezTo>
                    <a:cubicBezTo>
                      <a:pt x="f10" y="f11"/>
                      <a:pt x="f22" y="f20"/>
                      <a:pt x="f19" y="f5"/>
                    </a:cubicBezTo>
                    <a:cubicBezTo>
                      <a:pt x="f19" y="f20"/>
                      <a:pt x="f22" y="f23"/>
                      <a:pt x="f19" y="f11"/>
                    </a:cubicBezTo>
                    <a:cubicBezTo>
                      <a:pt x="f16" y="f23"/>
                      <a:pt x="f24" y="f20"/>
                      <a:pt x="f13" y="f20"/>
                    </a:cubicBezTo>
                    <a:cubicBezTo>
                      <a:pt x="f12" y="f20"/>
                      <a:pt x="f13" y="f15"/>
                      <a:pt x="f25" y="f11"/>
                    </a:cubicBezTo>
                    <a:cubicBezTo>
                      <a:pt x="f12" y="f15"/>
                      <a:pt x="f25" y="f17"/>
                      <a:pt x="f6" y="f15"/>
                    </a:cubicBezTo>
                    <a:cubicBezTo>
                      <a:pt x="f12" y="f10"/>
                      <a:pt x="f12" y="f19"/>
                      <a:pt x="f12" y="f14"/>
                    </a:cubicBezTo>
                    <a:cubicBezTo>
                      <a:pt x="f13" y="f24"/>
                      <a:pt x="f25" y="f16"/>
                      <a:pt x="f25" y="f19"/>
                    </a:cubicBezTo>
                    <a:cubicBezTo>
                      <a:pt x="f13" y="f21"/>
                      <a:pt x="f25" y="f22"/>
                      <a:pt x="f14" y="f8"/>
                    </a:cubicBezTo>
                    <a:cubicBezTo>
                      <a:pt x="f24" y="f21"/>
                      <a:pt x="f21" y="f8"/>
                      <a:pt x="f16" y="f16"/>
                    </a:cubicBezTo>
                    <a:cubicBezTo>
                      <a:pt x="f16" y="f14"/>
                      <a:pt x="f16" y="f13"/>
                      <a:pt x="f16" y="f25"/>
                    </a:cubicBezTo>
                    <a:cubicBezTo>
                      <a:pt x="f24" y="f6"/>
                      <a:pt x="f14" y="f26"/>
                      <a:pt x="f24" y="f7"/>
                    </a:cubicBezTo>
                    <a:cubicBezTo>
                      <a:pt x="f16" y="f27"/>
                      <a:pt x="f19" y="f26"/>
                      <a:pt x="f19" y="f6"/>
                    </a:cubicBezTo>
                    <a:cubicBezTo>
                      <a:pt x="f22" y="f25"/>
                      <a:pt x="f8" y="f24"/>
                      <a:pt x="f22" y="f21"/>
                    </a:cubicBezTo>
                    <a:cubicBezTo>
                      <a:pt x="f22" y="f14"/>
                      <a:pt x="f21" y="f25"/>
                      <a:pt x="f8" y="f9"/>
                    </a:cubicBezTo>
                    <a:close/>
                  </a:path>
                </a:pathLst>
              </a:custGeom>
              <a:solidFill>
                <a:srgbClr val="222E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2" name="Freeform 273">
                <a:extLst>
                  <a:ext uri="{FF2B5EF4-FFF2-40B4-BE49-F238E27FC236}">
                    <a16:creationId xmlns:a16="http://schemas.microsoft.com/office/drawing/2014/main" id="{036B61F2-A85B-5942-4F38-34985AD7F96C}"/>
                  </a:ext>
                </a:extLst>
              </p:cNvPr>
              <p:cNvSpPr/>
              <p:nvPr/>
            </p:nvSpPr>
            <p:spPr>
              <a:xfrm>
                <a:off x="5364163" y="1792288"/>
                <a:ext cx="68259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3"/>
                  <a:gd name="f8" fmla="val 2"/>
                  <a:gd name="f9" fmla="val 15"/>
                  <a:gd name="f10" fmla="val 13"/>
                  <a:gd name="f11" fmla="val 3"/>
                  <a:gd name="f12" fmla="val 11"/>
                  <a:gd name="f13" fmla="val 9"/>
                  <a:gd name="f14" fmla="val 7"/>
                  <a:gd name="f15" fmla="val 5"/>
                  <a:gd name="f16" fmla="val 6"/>
                  <a:gd name="f17" fmla="val 1"/>
                  <a:gd name="f18" fmla="val 4"/>
                  <a:gd name="f19" fmla="val 8"/>
                  <a:gd name="f20" fmla="val 10"/>
                  <a:gd name="f21" fmla="val 12"/>
                  <a:gd name="f22" fmla="val 14"/>
                  <a:gd name="f23" fmla="val 16"/>
                  <a:gd name="f24" fmla="val 17"/>
                  <a:gd name="f25" fmla="val 19"/>
                  <a:gd name="f26" fmla="val 21"/>
                  <a:gd name="f27" fmla="val 22"/>
                  <a:gd name="f28" fmla="val 20"/>
                  <a:gd name="f29" fmla="+- 0 0 -90"/>
                  <a:gd name="f30" fmla="*/ f3 1 18"/>
                  <a:gd name="f31" fmla="*/ f4 1 23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23"/>
                  <a:gd name="f41" fmla="*/ 2 f37 1"/>
                  <a:gd name="f42" fmla="*/ 15 f36 1"/>
                  <a:gd name="f43" fmla="*/ 3 f37 1"/>
                  <a:gd name="f44" fmla="*/ 9 f36 1"/>
                  <a:gd name="f45" fmla="*/ 0 f37 1"/>
                  <a:gd name="f46" fmla="*/ 6 f36 1"/>
                  <a:gd name="f47" fmla="*/ 7 f37 1"/>
                  <a:gd name="f48" fmla="*/ 1 f36 1"/>
                  <a:gd name="f49" fmla="*/ 12 f37 1"/>
                  <a:gd name="f50" fmla="*/ 2 f36 1"/>
                  <a:gd name="f51" fmla="*/ 14 f37 1"/>
                  <a:gd name="f52" fmla="*/ 17 f37 1"/>
                  <a:gd name="f53" fmla="*/ 16 f37 1"/>
                  <a:gd name="f54" fmla="*/ 7 f36 1"/>
                  <a:gd name="f55" fmla="*/ 13 f37 1"/>
                  <a:gd name="f56" fmla="*/ 18 f36 1"/>
                  <a:gd name="f57" fmla="*/ 23 f36 1"/>
                  <a:gd name="f58" fmla="*/ 11 f37 1"/>
                  <a:gd name="f59" fmla="*/ 20 f36 1"/>
                  <a:gd name="f60" fmla="*/ 6 f37 1"/>
                  <a:gd name="f61" fmla="*/ 11 f36 1"/>
                  <a:gd name="f62" fmla="*/ 5 f37 1"/>
                  <a:gd name="f63" fmla="*/ 8 f36 1"/>
                  <a:gd name="f64" fmla="+- f38 0 f1"/>
                  <a:gd name="f65" fmla="*/ f41 1 18"/>
                  <a:gd name="f66" fmla="*/ f42 1 23"/>
                  <a:gd name="f67" fmla="*/ f43 1 18"/>
                  <a:gd name="f68" fmla="*/ f44 1 23"/>
                  <a:gd name="f69" fmla="*/ f45 1 18"/>
                  <a:gd name="f70" fmla="*/ f46 1 23"/>
                  <a:gd name="f71" fmla="*/ f47 1 18"/>
                  <a:gd name="f72" fmla="*/ f48 1 23"/>
                  <a:gd name="f73" fmla="*/ f49 1 18"/>
                  <a:gd name="f74" fmla="*/ f50 1 23"/>
                  <a:gd name="f75" fmla="*/ f51 1 18"/>
                  <a:gd name="f76" fmla="*/ f52 1 18"/>
                  <a:gd name="f77" fmla="*/ f53 1 18"/>
                  <a:gd name="f78" fmla="*/ f54 1 23"/>
                  <a:gd name="f79" fmla="*/ f55 1 18"/>
                  <a:gd name="f80" fmla="*/ f56 1 23"/>
                  <a:gd name="f81" fmla="*/ f57 1 23"/>
                  <a:gd name="f82" fmla="*/ f58 1 18"/>
                  <a:gd name="f83" fmla="*/ f59 1 23"/>
                  <a:gd name="f84" fmla="*/ f60 1 18"/>
                  <a:gd name="f85" fmla="*/ f61 1 23"/>
                  <a:gd name="f86" fmla="*/ f62 1 18"/>
                  <a:gd name="f87" fmla="*/ f63 1 23"/>
                  <a:gd name="f88" fmla="*/ 0 1 f39"/>
                  <a:gd name="f89" fmla="*/ f33 1 f39"/>
                  <a:gd name="f90" fmla="*/ 0 1 f40"/>
                  <a:gd name="f91" fmla="*/ f34 1 f40"/>
                  <a:gd name="f92" fmla="*/ f65 1 f39"/>
                  <a:gd name="f93" fmla="*/ f66 1 f40"/>
                  <a:gd name="f94" fmla="*/ f67 1 f39"/>
                  <a:gd name="f95" fmla="*/ f68 1 f40"/>
                  <a:gd name="f96" fmla="*/ f69 1 f39"/>
                  <a:gd name="f97" fmla="*/ f70 1 f40"/>
                  <a:gd name="f98" fmla="*/ f71 1 f39"/>
                  <a:gd name="f99" fmla="*/ f72 1 f40"/>
                  <a:gd name="f100" fmla="*/ f73 1 f39"/>
                  <a:gd name="f101" fmla="*/ f74 1 f40"/>
                  <a:gd name="f102" fmla="*/ f75 1 f39"/>
                  <a:gd name="f103" fmla="*/ f76 1 f39"/>
                  <a:gd name="f104" fmla="*/ f77 1 f39"/>
                  <a:gd name="f105" fmla="*/ f78 1 f40"/>
                  <a:gd name="f106" fmla="*/ f79 1 f39"/>
                  <a:gd name="f107" fmla="*/ f80 1 f40"/>
                  <a:gd name="f108" fmla="*/ f81 1 f40"/>
                  <a:gd name="f109" fmla="*/ f82 1 f39"/>
                  <a:gd name="f110" fmla="*/ f83 1 f40"/>
                  <a:gd name="f111" fmla="*/ f84 1 f39"/>
                  <a:gd name="f112" fmla="*/ f85 1 f40"/>
                  <a:gd name="f113" fmla="*/ f86 1 f39"/>
                  <a:gd name="f114" fmla="*/ f87 1 f40"/>
                  <a:gd name="f115" fmla="*/ f88 f30 1"/>
                  <a:gd name="f116" fmla="*/ f89 f30 1"/>
                  <a:gd name="f117" fmla="*/ f91 f31 1"/>
                  <a:gd name="f118" fmla="*/ f90 f31 1"/>
                  <a:gd name="f119" fmla="*/ f92 f30 1"/>
                  <a:gd name="f120" fmla="*/ f93 f31 1"/>
                  <a:gd name="f121" fmla="*/ f94 f30 1"/>
                  <a:gd name="f122" fmla="*/ f95 f31 1"/>
                  <a:gd name="f123" fmla="*/ f96 f30 1"/>
                  <a:gd name="f124" fmla="*/ f97 f31 1"/>
                  <a:gd name="f125" fmla="*/ f98 f30 1"/>
                  <a:gd name="f126" fmla="*/ f99 f31 1"/>
                  <a:gd name="f127" fmla="*/ f100 f30 1"/>
                  <a:gd name="f128" fmla="*/ f101 f31 1"/>
                  <a:gd name="f129" fmla="*/ f102 f30 1"/>
                  <a:gd name="f130" fmla="*/ f103 f30 1"/>
                  <a:gd name="f131" fmla="*/ f104 f30 1"/>
                  <a:gd name="f132" fmla="*/ f105 f31 1"/>
                  <a:gd name="f133" fmla="*/ f106 f30 1"/>
                  <a:gd name="f134" fmla="*/ f107 f31 1"/>
                  <a:gd name="f135" fmla="*/ f108 f31 1"/>
                  <a:gd name="f136" fmla="*/ f109 f30 1"/>
                  <a:gd name="f137" fmla="*/ f110 f31 1"/>
                  <a:gd name="f138" fmla="*/ f111 f30 1"/>
                  <a:gd name="f139" fmla="*/ f112 f31 1"/>
                  <a:gd name="f140" fmla="*/ f113 f30 1"/>
                  <a:gd name="f141" fmla="*/ f11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25" y="f124"/>
                  </a:cxn>
                  <a:cxn ang="f64">
                    <a:pos x="f127" y="f128"/>
                  </a:cxn>
                  <a:cxn ang="f64">
                    <a:pos x="f129" y="f128"/>
                  </a:cxn>
                  <a:cxn ang="f64">
                    <a:pos x="f130" y="f128"/>
                  </a:cxn>
                  <a:cxn ang="f64">
                    <a:pos x="f131" y="f124"/>
                  </a:cxn>
                  <a:cxn ang="f64">
                    <a:pos x="f131" y="f132"/>
                  </a:cxn>
                  <a:cxn ang="f64">
                    <a:pos x="f133" y="f134"/>
                  </a:cxn>
                  <a:cxn ang="f64">
                    <a:pos x="f127" y="f135"/>
                  </a:cxn>
                  <a:cxn ang="f64">
                    <a:pos x="f136" y="f137"/>
                  </a:cxn>
                  <a:cxn ang="f64">
                    <a:pos x="f127" y="f124"/>
                  </a:cxn>
                  <a:cxn ang="f64">
                    <a:pos x="f138" y="f139"/>
                  </a:cxn>
                  <a:cxn ang="f64">
                    <a:pos x="f140" y="f141"/>
                  </a:cxn>
                  <a:cxn ang="f64">
                    <a:pos x="f140" y="f134"/>
                  </a:cxn>
                  <a:cxn ang="f64">
                    <a:pos x="f140" y="f135"/>
                  </a:cxn>
                  <a:cxn ang="f64">
                    <a:pos x="f119" y="f120"/>
                  </a:cxn>
                </a:cxnLst>
                <a:rect l="f115" t="f118" r="f116" b="f117"/>
                <a:pathLst>
                  <a:path w="18" h="23">
                    <a:moveTo>
                      <a:pt x="f8" y="f9"/>
                    </a:moveTo>
                    <a:cubicBezTo>
                      <a:pt x="f8" y="f10"/>
                      <a:pt x="f11" y="f12"/>
                      <a:pt x="f11" y="f13"/>
                    </a:cubicBezTo>
                    <a:cubicBezTo>
                      <a:pt x="f11" y="f14"/>
                      <a:pt x="f11" y="f15"/>
                      <a:pt x="f5" y="f16"/>
                    </a:cubicBezTo>
                    <a:cubicBezTo>
                      <a:pt x="f17" y="f8"/>
                      <a:pt x="f18" y="f5"/>
                      <a:pt x="f14" y="f17"/>
                    </a:cubicBezTo>
                    <a:cubicBezTo>
                      <a:pt x="f19" y="f11"/>
                      <a:pt x="f15" y="f18"/>
                      <a:pt x="f14" y="f16"/>
                    </a:cubicBezTo>
                    <a:cubicBezTo>
                      <a:pt x="f19" y="f11"/>
                      <a:pt x="f20" y="f11"/>
                      <a:pt x="f21" y="f8"/>
                    </a:cubicBezTo>
                    <a:cubicBezTo>
                      <a:pt x="f21" y="f17"/>
                      <a:pt x="f22" y="f17"/>
                      <a:pt x="f22" y="f8"/>
                    </a:cubicBezTo>
                    <a:cubicBezTo>
                      <a:pt x="f9" y="f14"/>
                      <a:pt x="f23" y="f5"/>
                      <a:pt x="f24" y="f8"/>
                    </a:cubicBezTo>
                    <a:cubicBezTo>
                      <a:pt x="f6" y="f11"/>
                      <a:pt x="f23" y="f15"/>
                      <a:pt x="f23" y="f16"/>
                    </a:cubicBezTo>
                    <a:cubicBezTo>
                      <a:pt x="f23" y="f16"/>
                      <a:pt x="f23" y="f14"/>
                      <a:pt x="f23" y="f14"/>
                    </a:cubicBezTo>
                    <a:cubicBezTo>
                      <a:pt x="f9" y="f20"/>
                      <a:pt x="f9" y="f22"/>
                      <a:pt x="f10" y="f6"/>
                    </a:cubicBezTo>
                    <a:cubicBezTo>
                      <a:pt x="f10" y="f25"/>
                      <a:pt x="f22" y="f26"/>
                      <a:pt x="f21" y="f7"/>
                    </a:cubicBezTo>
                    <a:cubicBezTo>
                      <a:pt x="f12" y="f27"/>
                      <a:pt x="f21" y="f26"/>
                      <a:pt x="f12" y="f28"/>
                    </a:cubicBezTo>
                    <a:cubicBezTo>
                      <a:pt x="f20" y="f23"/>
                      <a:pt x="f20" y="f21"/>
                      <a:pt x="f21" y="f16"/>
                    </a:cubicBezTo>
                    <a:cubicBezTo>
                      <a:pt x="f12" y="f13"/>
                      <a:pt x="f20" y="f21"/>
                      <a:pt x="f16" y="f12"/>
                    </a:cubicBezTo>
                    <a:cubicBezTo>
                      <a:pt x="f15" y="f12"/>
                      <a:pt x="f15" y="f13"/>
                      <a:pt x="f15" y="f19"/>
                    </a:cubicBezTo>
                    <a:cubicBezTo>
                      <a:pt x="f18" y="f12"/>
                      <a:pt x="f16" y="f9"/>
                      <a:pt x="f15" y="f6"/>
                    </a:cubicBezTo>
                    <a:cubicBezTo>
                      <a:pt x="f15" y="f28"/>
                      <a:pt x="f15" y="f26"/>
                      <a:pt x="f15" y="f7"/>
                    </a:cubicBezTo>
                    <a:cubicBezTo>
                      <a:pt x="f17" y="f26"/>
                      <a:pt x="f18" y="f24"/>
                      <a:pt x="f8" y="f9"/>
                    </a:cubicBezTo>
                    <a:close/>
                  </a:path>
                </a:pathLst>
              </a:custGeom>
              <a:solidFill>
                <a:srgbClr val="202E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3" name="Freeform 274">
                <a:extLst>
                  <a:ext uri="{FF2B5EF4-FFF2-40B4-BE49-F238E27FC236}">
                    <a16:creationId xmlns:a16="http://schemas.microsoft.com/office/drawing/2014/main" id="{961C61BB-8E18-0171-99AA-5679D8B72EF5}"/>
                  </a:ext>
                </a:extLst>
              </p:cNvPr>
              <p:cNvSpPr/>
              <p:nvPr/>
            </p:nvSpPr>
            <p:spPr>
              <a:xfrm>
                <a:off x="5202241" y="1314449"/>
                <a:ext cx="44448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4"/>
                  <a:gd name="f8" fmla="val 2"/>
                  <a:gd name="f9" fmla="val 13"/>
                  <a:gd name="f10" fmla="val 9"/>
                  <a:gd name="f11" fmla="val 1"/>
                  <a:gd name="f12" fmla="val 6"/>
                  <a:gd name="f13" fmla="val 3"/>
                  <a:gd name="f14" fmla="val 8"/>
                  <a:gd name="f15" fmla="val 10"/>
                  <a:gd name="f16" fmla="val 11"/>
                  <a:gd name="f17" fmla="val 14"/>
                  <a:gd name="f18" fmla="val 16"/>
                  <a:gd name="f19" fmla="val 17"/>
                  <a:gd name="f20" fmla="val 19"/>
                  <a:gd name="f21" fmla="val 21"/>
                  <a:gd name="f22" fmla="val 22"/>
                  <a:gd name="f23" fmla="val 7"/>
                  <a:gd name="f24" fmla="val 23"/>
                  <a:gd name="f25" fmla="+- 0 0 -90"/>
                  <a:gd name="f26" fmla="*/ f3 1 12"/>
                  <a:gd name="f27" fmla="*/ f4 1 24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2"/>
                  <a:gd name="f36" fmla="*/ f32 1 24"/>
                  <a:gd name="f37" fmla="*/ 2 f33 1"/>
                  <a:gd name="f38" fmla="*/ 13 f32 1"/>
                  <a:gd name="f39" fmla="*/ 1 f33 1"/>
                  <a:gd name="f40" fmla="*/ 2 f32 1"/>
                  <a:gd name="f41" fmla="*/ 0 f32 1"/>
                  <a:gd name="f42" fmla="*/ 3 f33 1"/>
                  <a:gd name="f43" fmla="*/ 1 f32 1"/>
                  <a:gd name="f44" fmla="*/ 10 f33 1"/>
                  <a:gd name="f45" fmla="*/ 9 f32 1"/>
                  <a:gd name="f46" fmla="*/ 11 f33 1"/>
                  <a:gd name="f47" fmla="*/ 14 f32 1"/>
                  <a:gd name="f48" fmla="*/ 9 f33 1"/>
                  <a:gd name="f49" fmla="*/ 16 f32 1"/>
                  <a:gd name="f50" fmla="*/ 21 f32 1"/>
                  <a:gd name="f51" fmla="*/ 7 f33 1"/>
                  <a:gd name="f52" fmla="*/ 23 f32 1"/>
                  <a:gd name="f53" fmla="+- f34 0 f1"/>
                  <a:gd name="f54" fmla="*/ f37 1 12"/>
                  <a:gd name="f55" fmla="*/ f38 1 24"/>
                  <a:gd name="f56" fmla="*/ f39 1 12"/>
                  <a:gd name="f57" fmla="*/ f40 1 24"/>
                  <a:gd name="f58" fmla="*/ f41 1 24"/>
                  <a:gd name="f59" fmla="*/ f42 1 12"/>
                  <a:gd name="f60" fmla="*/ f43 1 24"/>
                  <a:gd name="f61" fmla="*/ f44 1 12"/>
                  <a:gd name="f62" fmla="*/ f45 1 24"/>
                  <a:gd name="f63" fmla="*/ f46 1 12"/>
                  <a:gd name="f64" fmla="*/ f47 1 24"/>
                  <a:gd name="f65" fmla="*/ f48 1 12"/>
                  <a:gd name="f66" fmla="*/ f49 1 24"/>
                  <a:gd name="f67" fmla="*/ f50 1 24"/>
                  <a:gd name="f68" fmla="*/ f51 1 12"/>
                  <a:gd name="f69" fmla="*/ f52 1 24"/>
                  <a:gd name="f70" fmla="*/ 0 1 f35"/>
                  <a:gd name="f71" fmla="*/ f29 1 f35"/>
                  <a:gd name="f72" fmla="*/ 0 1 f36"/>
                  <a:gd name="f73" fmla="*/ f30 1 f36"/>
                  <a:gd name="f74" fmla="*/ f54 1 f35"/>
                  <a:gd name="f75" fmla="*/ f55 1 f36"/>
                  <a:gd name="f76" fmla="*/ f56 1 f35"/>
                  <a:gd name="f77" fmla="*/ f57 1 f36"/>
                  <a:gd name="f78" fmla="*/ f58 1 f36"/>
                  <a:gd name="f79" fmla="*/ f59 1 f35"/>
                  <a:gd name="f80" fmla="*/ f60 1 f36"/>
                  <a:gd name="f81" fmla="*/ f61 1 f35"/>
                  <a:gd name="f82" fmla="*/ f62 1 f36"/>
                  <a:gd name="f83" fmla="*/ f63 1 f35"/>
                  <a:gd name="f84" fmla="*/ f64 1 f36"/>
                  <a:gd name="f85" fmla="*/ f65 1 f35"/>
                  <a:gd name="f86" fmla="*/ f66 1 f36"/>
                  <a:gd name="f87" fmla="*/ f67 1 f36"/>
                  <a:gd name="f88" fmla="*/ f68 1 f35"/>
                  <a:gd name="f89" fmla="*/ f69 1 f36"/>
                  <a:gd name="f90" fmla="*/ f70 f26 1"/>
                  <a:gd name="f91" fmla="*/ f71 f26 1"/>
                  <a:gd name="f92" fmla="*/ f73 f27 1"/>
                  <a:gd name="f93" fmla="*/ f72 f27 1"/>
                  <a:gd name="f94" fmla="*/ f74 f26 1"/>
                  <a:gd name="f95" fmla="*/ f75 f27 1"/>
                  <a:gd name="f96" fmla="*/ f76 f26 1"/>
                  <a:gd name="f97" fmla="*/ f77 f27 1"/>
                  <a:gd name="f98" fmla="*/ f78 f27 1"/>
                  <a:gd name="f99" fmla="*/ f79 f26 1"/>
                  <a:gd name="f100" fmla="*/ f80 f27 1"/>
                  <a:gd name="f101" fmla="*/ f81 f26 1"/>
                  <a:gd name="f102" fmla="*/ f82 f27 1"/>
                  <a:gd name="f103" fmla="*/ f83 f26 1"/>
                  <a:gd name="f104" fmla="*/ f84 f27 1"/>
                  <a:gd name="f105" fmla="*/ f85 f26 1"/>
                  <a:gd name="f106" fmla="*/ f86 f27 1"/>
                  <a:gd name="f107" fmla="*/ f87 f27 1"/>
                  <a:gd name="f108" fmla="*/ f88 f26 1"/>
                  <a:gd name="f109" fmla="*/ f89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4" y="f98"/>
                  </a:cxn>
                  <a:cxn ang="f53">
                    <a:pos x="f99" y="f100"/>
                  </a:cxn>
                  <a:cxn ang="f53">
                    <a:pos x="f101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105" y="f107"/>
                  </a:cxn>
                  <a:cxn ang="f53">
                    <a:pos x="f108" y="f109"/>
                  </a:cxn>
                  <a:cxn ang="f53">
                    <a:pos x="f108" y="f107"/>
                  </a:cxn>
                  <a:cxn ang="f53">
                    <a:pos x="f94" y="f95"/>
                  </a:cxn>
                </a:cxnLst>
                <a:rect l="f90" t="f93" r="f91" b="f92"/>
                <a:pathLst>
                  <a:path w="12" h="24">
                    <a:moveTo>
                      <a:pt x="f8" y="f9"/>
                    </a:moveTo>
                    <a:cubicBezTo>
                      <a:pt x="f8" y="f10"/>
                      <a:pt x="f11" y="f12"/>
                      <a:pt x="f11" y="f8"/>
                    </a:cubicBezTo>
                    <a:cubicBezTo>
                      <a:pt x="f5" y="f11"/>
                      <a:pt x="f11" y="f11"/>
                      <a:pt x="f8" y="f5"/>
                    </a:cubicBezTo>
                    <a:cubicBezTo>
                      <a:pt x="f8" y="f11"/>
                      <a:pt x="f13" y="f11"/>
                      <a:pt x="f13" y="f11"/>
                    </a:cubicBezTo>
                    <a:cubicBezTo>
                      <a:pt x="f14" y="f5"/>
                      <a:pt x="f15" y="f13"/>
                      <a:pt x="f15" y="f10"/>
                    </a:cubicBezTo>
                    <a:cubicBezTo>
                      <a:pt x="f15" y="f15"/>
                      <a:pt x="f6" y="f6"/>
                      <a:pt x="f16" y="f17"/>
                    </a:cubicBezTo>
                    <a:cubicBezTo>
                      <a:pt x="f15" y="f9"/>
                      <a:pt x="f10" y="f17"/>
                      <a:pt x="f10" y="f18"/>
                    </a:cubicBezTo>
                    <a:cubicBezTo>
                      <a:pt x="f10" y="f19"/>
                      <a:pt x="f10" y="f20"/>
                      <a:pt x="f10" y="f21"/>
                    </a:cubicBezTo>
                    <a:cubicBezTo>
                      <a:pt x="f10" y="f22"/>
                      <a:pt x="f10" y="f7"/>
                      <a:pt x="f23" y="f24"/>
                    </a:cubicBezTo>
                    <a:cubicBezTo>
                      <a:pt x="f12" y="f24"/>
                      <a:pt x="f23" y="f22"/>
                      <a:pt x="f23" y="f21"/>
                    </a:cubicBezTo>
                    <a:cubicBezTo>
                      <a:pt x="f23" y="f19"/>
                      <a:pt x="f23" y="f17"/>
                      <a:pt x="f8" y="f9"/>
                    </a:cubicBezTo>
                    <a:close/>
                  </a:path>
                </a:pathLst>
              </a:custGeom>
              <a:solidFill>
                <a:srgbClr val="8A2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Freeform 275">
                <a:extLst>
                  <a:ext uri="{FF2B5EF4-FFF2-40B4-BE49-F238E27FC236}">
                    <a16:creationId xmlns:a16="http://schemas.microsoft.com/office/drawing/2014/main" id="{CD40E721-1E76-6F0E-57E2-0F1D32F66C3A}"/>
                  </a:ext>
                </a:extLst>
              </p:cNvPr>
              <p:cNvSpPr/>
              <p:nvPr/>
            </p:nvSpPr>
            <p:spPr>
              <a:xfrm>
                <a:off x="5254627" y="1800225"/>
                <a:ext cx="7619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6"/>
                  <a:gd name="f8" fmla="val 6"/>
                  <a:gd name="f9" fmla="val 8"/>
                  <a:gd name="f10" fmla="val 19"/>
                  <a:gd name="f11" fmla="val 9"/>
                  <a:gd name="f12" fmla="val 12"/>
                  <a:gd name="f13" fmla="val 7"/>
                  <a:gd name="f14" fmla="val 14"/>
                  <a:gd name="f15" fmla="val 13"/>
                  <a:gd name="f16" fmla="val 15"/>
                  <a:gd name="f17" fmla="val 11"/>
                  <a:gd name="f18" fmla="val 10"/>
                  <a:gd name="f19" fmla="val 5"/>
                  <a:gd name="f20" fmla="val 2"/>
                  <a:gd name="f21" fmla="val 3"/>
                  <a:gd name="f22" fmla="val 1"/>
                  <a:gd name="f23" fmla="val 4"/>
                  <a:gd name="f24" fmla="val 17"/>
                  <a:gd name="f25" fmla="val 18"/>
                  <a:gd name="f26" fmla="+- 0 0 -90"/>
                  <a:gd name="f27" fmla="*/ f3 1 20"/>
                  <a:gd name="f28" fmla="*/ f4 1 1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0"/>
                  <a:gd name="f37" fmla="*/ f33 1 16"/>
                  <a:gd name="f38" fmla="*/ 20 f34 1"/>
                  <a:gd name="f39" fmla="*/ 6 f33 1"/>
                  <a:gd name="f40" fmla="*/ 19 f34 1"/>
                  <a:gd name="f41" fmla="*/ 9 f33 1"/>
                  <a:gd name="f42" fmla="*/ 13 f34 1"/>
                  <a:gd name="f43" fmla="*/ 15 f33 1"/>
                  <a:gd name="f44" fmla="*/ 11 f34 1"/>
                  <a:gd name="f45" fmla="*/ 8 f33 1"/>
                  <a:gd name="f46" fmla="*/ 5 f34 1"/>
                  <a:gd name="f47" fmla="*/ 16 f33 1"/>
                  <a:gd name="f48" fmla="*/ 0 f34 1"/>
                  <a:gd name="f49" fmla="*/ 7 f33 1"/>
                  <a:gd name="f50" fmla="*/ 2 f34 1"/>
                  <a:gd name="f51" fmla="*/ 1 f33 1"/>
                  <a:gd name="f52" fmla="*/ 4 f34 1"/>
                  <a:gd name="f53" fmla="*/ 7 f34 1"/>
                  <a:gd name="f54" fmla="*/ 9 f34 1"/>
                  <a:gd name="f55" fmla="*/ 5 f33 1"/>
                  <a:gd name="f56" fmla="*/ 12 f34 1"/>
                  <a:gd name="f57" fmla="*/ 0 f33 1"/>
                  <a:gd name="f58" fmla="*/ 14 f34 1"/>
                  <a:gd name="f59" fmla="*/ 2 f33 1"/>
                  <a:gd name="f60" fmla="*/ 18 f34 1"/>
                  <a:gd name="f61" fmla="*/ 3 f33 1"/>
                  <a:gd name="f62" fmla="+- f35 0 f1"/>
                  <a:gd name="f63" fmla="*/ f38 1 20"/>
                  <a:gd name="f64" fmla="*/ f39 1 16"/>
                  <a:gd name="f65" fmla="*/ f40 1 20"/>
                  <a:gd name="f66" fmla="*/ f41 1 16"/>
                  <a:gd name="f67" fmla="*/ f42 1 20"/>
                  <a:gd name="f68" fmla="*/ f43 1 16"/>
                  <a:gd name="f69" fmla="*/ f44 1 20"/>
                  <a:gd name="f70" fmla="*/ f45 1 16"/>
                  <a:gd name="f71" fmla="*/ f46 1 20"/>
                  <a:gd name="f72" fmla="*/ f47 1 16"/>
                  <a:gd name="f73" fmla="*/ f48 1 20"/>
                  <a:gd name="f74" fmla="*/ f49 1 16"/>
                  <a:gd name="f75" fmla="*/ f50 1 20"/>
                  <a:gd name="f76" fmla="*/ f51 1 16"/>
                  <a:gd name="f77" fmla="*/ f52 1 20"/>
                  <a:gd name="f78" fmla="*/ f53 1 20"/>
                  <a:gd name="f79" fmla="*/ f54 1 20"/>
                  <a:gd name="f80" fmla="*/ f55 1 16"/>
                  <a:gd name="f81" fmla="*/ f56 1 20"/>
                  <a:gd name="f82" fmla="*/ f57 1 16"/>
                  <a:gd name="f83" fmla="*/ f58 1 20"/>
                  <a:gd name="f84" fmla="*/ f59 1 16"/>
                  <a:gd name="f85" fmla="*/ f60 1 20"/>
                  <a:gd name="f86" fmla="*/ f61 1 16"/>
                  <a:gd name="f87" fmla="*/ 0 1 f36"/>
                  <a:gd name="f88" fmla="*/ f30 1 f36"/>
                  <a:gd name="f89" fmla="*/ 0 1 f37"/>
                  <a:gd name="f90" fmla="*/ f31 1 f37"/>
                  <a:gd name="f91" fmla="*/ f63 1 f36"/>
                  <a:gd name="f92" fmla="*/ f64 1 f37"/>
                  <a:gd name="f93" fmla="*/ f65 1 f36"/>
                  <a:gd name="f94" fmla="*/ f66 1 f37"/>
                  <a:gd name="f95" fmla="*/ f67 1 f36"/>
                  <a:gd name="f96" fmla="*/ f68 1 f37"/>
                  <a:gd name="f97" fmla="*/ f69 1 f36"/>
                  <a:gd name="f98" fmla="*/ f70 1 f37"/>
                  <a:gd name="f99" fmla="*/ f71 1 f36"/>
                  <a:gd name="f100" fmla="*/ f72 1 f37"/>
                  <a:gd name="f101" fmla="*/ f73 1 f36"/>
                  <a:gd name="f102" fmla="*/ f74 1 f37"/>
                  <a:gd name="f103" fmla="*/ f75 1 f36"/>
                  <a:gd name="f104" fmla="*/ f76 1 f37"/>
                  <a:gd name="f105" fmla="*/ f77 1 f36"/>
                  <a:gd name="f106" fmla="*/ f78 1 f36"/>
                  <a:gd name="f107" fmla="*/ f79 1 f36"/>
                  <a:gd name="f108" fmla="*/ f80 1 f37"/>
                  <a:gd name="f109" fmla="*/ f81 1 f36"/>
                  <a:gd name="f110" fmla="*/ f82 1 f37"/>
                  <a:gd name="f111" fmla="*/ f83 1 f36"/>
                  <a:gd name="f112" fmla="*/ f84 1 f37"/>
                  <a:gd name="f113" fmla="*/ f85 1 f36"/>
                  <a:gd name="f114" fmla="*/ f86 1 f37"/>
                  <a:gd name="f115" fmla="*/ f87 f27 1"/>
                  <a:gd name="f116" fmla="*/ f88 f27 1"/>
                  <a:gd name="f117" fmla="*/ f90 f28 1"/>
                  <a:gd name="f118" fmla="*/ f89 f28 1"/>
                  <a:gd name="f119" fmla="*/ f91 f27 1"/>
                  <a:gd name="f120" fmla="*/ f92 f28 1"/>
                  <a:gd name="f121" fmla="*/ f93 f27 1"/>
                  <a:gd name="f122" fmla="*/ f94 f28 1"/>
                  <a:gd name="f123" fmla="*/ f95 f27 1"/>
                  <a:gd name="f124" fmla="*/ f96 f28 1"/>
                  <a:gd name="f125" fmla="*/ f97 f27 1"/>
                  <a:gd name="f126" fmla="*/ f98 f28 1"/>
                  <a:gd name="f127" fmla="*/ f99 f27 1"/>
                  <a:gd name="f128" fmla="*/ f100 f28 1"/>
                  <a:gd name="f129" fmla="*/ f101 f27 1"/>
                  <a:gd name="f130" fmla="*/ f102 f28 1"/>
                  <a:gd name="f131" fmla="*/ f103 f27 1"/>
                  <a:gd name="f132" fmla="*/ f104 f28 1"/>
                  <a:gd name="f133" fmla="*/ f105 f27 1"/>
                  <a:gd name="f134" fmla="*/ f106 f27 1"/>
                  <a:gd name="f135" fmla="*/ f107 f27 1"/>
                  <a:gd name="f136" fmla="*/ f108 f28 1"/>
                  <a:gd name="f137" fmla="*/ f109 f27 1"/>
                  <a:gd name="f138" fmla="*/ f110 f28 1"/>
                  <a:gd name="f139" fmla="*/ f111 f27 1"/>
                  <a:gd name="f140" fmla="*/ f112 f28 1"/>
                  <a:gd name="f141" fmla="*/ f113 f27 1"/>
                  <a:gd name="f142" fmla="*/ f11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19" y="f120"/>
                  </a:cxn>
                  <a:cxn ang="f62">
                    <a:pos x="f121" y="f122"/>
                  </a:cxn>
                  <a:cxn ang="f62">
                    <a:pos x="f123" y="f124"/>
                  </a:cxn>
                  <a:cxn ang="f62">
                    <a:pos x="f125" y="f126"/>
                  </a:cxn>
                  <a:cxn ang="f62">
                    <a:pos x="f127" y="f128"/>
                  </a:cxn>
                  <a:cxn ang="f62">
                    <a:pos x="f129" y="f130"/>
                  </a:cxn>
                  <a:cxn ang="f62">
                    <a:pos x="f131" y="f132"/>
                  </a:cxn>
                  <a:cxn ang="f62">
                    <a:pos x="f133" y="f122"/>
                  </a:cxn>
                  <a:cxn ang="f62">
                    <a:pos x="f134" y="f132"/>
                  </a:cxn>
                  <a:cxn ang="f62">
                    <a:pos x="f135" y="f136"/>
                  </a:cxn>
                  <a:cxn ang="f62">
                    <a:pos x="f137" y="f138"/>
                  </a:cxn>
                  <a:cxn ang="f62">
                    <a:pos x="f123" y="f126"/>
                  </a:cxn>
                  <a:cxn ang="f62">
                    <a:pos x="f139" y="f140"/>
                  </a:cxn>
                  <a:cxn ang="f62">
                    <a:pos x="f141" y="f138"/>
                  </a:cxn>
                  <a:cxn ang="f62">
                    <a:pos x="f141" y="f142"/>
                  </a:cxn>
                  <a:cxn ang="f62">
                    <a:pos x="f119" y="f120"/>
                  </a:cxn>
                </a:cxnLst>
                <a:rect l="f115" t="f118" r="f116" b="f117"/>
                <a:pathLst>
                  <a:path w="20" h="16">
                    <a:moveTo>
                      <a:pt x="f6" y="f8"/>
                    </a:moveTo>
                    <a:cubicBezTo>
                      <a:pt x="f6" y="f9"/>
                      <a:pt x="f10" y="f11"/>
                      <a:pt x="f10" y="f11"/>
                    </a:cubicBezTo>
                    <a:cubicBezTo>
                      <a:pt x="f12" y="f13"/>
                      <a:pt x="f14" y="f12"/>
                      <a:pt x="f15" y="f16"/>
                    </a:cubicBezTo>
                    <a:cubicBezTo>
                      <a:pt x="f17" y="f15"/>
                      <a:pt x="f12" y="f18"/>
                      <a:pt x="f17" y="f9"/>
                    </a:cubicBezTo>
                    <a:cubicBezTo>
                      <a:pt x="f8" y="f9"/>
                      <a:pt x="f19" y="f17"/>
                      <a:pt x="f19" y="f7"/>
                    </a:cubicBezTo>
                    <a:cubicBezTo>
                      <a:pt x="f20" y="f15"/>
                      <a:pt x="f21" y="f11"/>
                      <a:pt x="f5" y="f13"/>
                    </a:cubicBezTo>
                    <a:cubicBezTo>
                      <a:pt x="f5" y="f19"/>
                      <a:pt x="f22" y="f23"/>
                      <a:pt x="f20" y="f22"/>
                    </a:cubicBezTo>
                    <a:cubicBezTo>
                      <a:pt x="f21" y="f23"/>
                      <a:pt x="f20" y="f13"/>
                      <a:pt x="f23" y="f11"/>
                    </a:cubicBezTo>
                    <a:cubicBezTo>
                      <a:pt x="f19" y="f13"/>
                      <a:pt x="f23" y="f23"/>
                      <a:pt x="f13" y="f22"/>
                    </a:cubicBezTo>
                    <a:cubicBezTo>
                      <a:pt x="f19" y="f23"/>
                      <a:pt x="f11" y="f21"/>
                      <a:pt x="f11" y="f19"/>
                    </a:cubicBezTo>
                    <a:cubicBezTo>
                      <a:pt x="f18" y="f23"/>
                      <a:pt x="f18" y="f20"/>
                      <a:pt x="f12" y="f5"/>
                    </a:cubicBezTo>
                    <a:cubicBezTo>
                      <a:pt x="f15" y="f20"/>
                      <a:pt x="f12" y="f19"/>
                      <a:pt x="f15" y="f9"/>
                    </a:cubicBezTo>
                    <a:cubicBezTo>
                      <a:pt x="f15" y="f8"/>
                      <a:pt x="f14" y="f23"/>
                      <a:pt x="f14" y="f20"/>
                    </a:cubicBezTo>
                    <a:cubicBezTo>
                      <a:pt x="f14" y="f5"/>
                      <a:pt x="f24" y="f5"/>
                      <a:pt x="f25" y="f5"/>
                    </a:cubicBezTo>
                    <a:cubicBezTo>
                      <a:pt x="f6" y="f5"/>
                      <a:pt x="f25" y="f20"/>
                      <a:pt x="f25" y="f21"/>
                    </a:cubicBezTo>
                    <a:cubicBezTo>
                      <a:pt x="f25" y="f23"/>
                      <a:pt x="f7" y="f13"/>
                      <a:pt x="f6" y="f8"/>
                    </a:cubicBezTo>
                    <a:close/>
                  </a:path>
                </a:pathLst>
              </a:custGeom>
              <a:solidFill>
                <a:srgbClr val="222E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5" name="Freeform 276">
                <a:extLst>
                  <a:ext uri="{FF2B5EF4-FFF2-40B4-BE49-F238E27FC236}">
                    <a16:creationId xmlns:a16="http://schemas.microsoft.com/office/drawing/2014/main" id="{F96240DD-479F-55F8-C48D-BA2DAF86506D}"/>
                  </a:ext>
                </a:extLst>
              </p:cNvPr>
              <p:cNvSpPr/>
              <p:nvPr/>
            </p:nvSpPr>
            <p:spPr>
              <a:xfrm>
                <a:off x="5114925" y="1838328"/>
                <a:ext cx="68259" cy="888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4"/>
                  <a:gd name="f8" fmla="val 17"/>
                  <a:gd name="f9" fmla="val 3"/>
                  <a:gd name="f10" fmla="val 16"/>
                  <a:gd name="f11" fmla="val 4"/>
                  <a:gd name="f12" fmla="val 5"/>
                  <a:gd name="f13" fmla="val 6"/>
                  <a:gd name="f14" fmla="val 12"/>
                  <a:gd name="f15" fmla="val 11"/>
                  <a:gd name="f16" fmla="val 7"/>
                  <a:gd name="f17" fmla="val 10"/>
                  <a:gd name="f18" fmla="val 15"/>
                  <a:gd name="f19" fmla="val 13"/>
                  <a:gd name="f20" fmla="val 9"/>
                  <a:gd name="f21" fmla="val 8"/>
                  <a:gd name="f22" fmla="val 20"/>
                  <a:gd name="f23" fmla="val 21"/>
                  <a:gd name="f24" fmla="val 1"/>
                  <a:gd name="f25" fmla="val 2"/>
                  <a:gd name="f26" fmla="val 14"/>
                  <a:gd name="f27" fmla="+- 0 0 -90"/>
                  <a:gd name="f28" fmla="*/ f3 1 18"/>
                  <a:gd name="f29" fmla="*/ f4 1 2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8"/>
                  <a:gd name="f38" fmla="*/ f34 1 24"/>
                  <a:gd name="f39" fmla="*/ 17 f35 1"/>
                  <a:gd name="f40" fmla="*/ 3 f34 1"/>
                  <a:gd name="f41" fmla="*/ 16 f35 1"/>
                  <a:gd name="f42" fmla="*/ 6 f34 1"/>
                  <a:gd name="f43" fmla="*/ 11 f35 1"/>
                  <a:gd name="f44" fmla="*/ 10 f34 1"/>
                  <a:gd name="f45" fmla="*/ 12 f35 1"/>
                  <a:gd name="f46" fmla="*/ 17 f34 1"/>
                  <a:gd name="f47" fmla="*/ 10 f35 1"/>
                  <a:gd name="f48" fmla="*/ 12 f34 1"/>
                  <a:gd name="f49" fmla="*/ 9 f35 1"/>
                  <a:gd name="f50" fmla="*/ 9 f34 1"/>
                  <a:gd name="f51" fmla="*/ 6 f35 1"/>
                  <a:gd name="f52" fmla="*/ 8 f35 1"/>
                  <a:gd name="f53" fmla="*/ 24 f34 1"/>
                  <a:gd name="f54" fmla="*/ 0 f35 1"/>
                  <a:gd name="f55" fmla="*/ 16 f34 1"/>
                  <a:gd name="f56" fmla="*/ 2 f35 1"/>
                  <a:gd name="f57" fmla="*/ 14 f35 1"/>
                  <a:gd name="f58" fmla="*/ 2 f34 1"/>
                  <a:gd name="f59" fmla="*/ 15 f35 1"/>
                  <a:gd name="f60" fmla="*/ 0 f34 1"/>
                  <a:gd name="f61" fmla="+- f36 0 f1"/>
                  <a:gd name="f62" fmla="*/ f39 1 18"/>
                  <a:gd name="f63" fmla="*/ f40 1 24"/>
                  <a:gd name="f64" fmla="*/ f41 1 18"/>
                  <a:gd name="f65" fmla="*/ f42 1 24"/>
                  <a:gd name="f66" fmla="*/ f43 1 18"/>
                  <a:gd name="f67" fmla="*/ f44 1 24"/>
                  <a:gd name="f68" fmla="*/ f45 1 18"/>
                  <a:gd name="f69" fmla="*/ f46 1 24"/>
                  <a:gd name="f70" fmla="*/ f47 1 18"/>
                  <a:gd name="f71" fmla="*/ f48 1 24"/>
                  <a:gd name="f72" fmla="*/ f49 1 18"/>
                  <a:gd name="f73" fmla="*/ f50 1 24"/>
                  <a:gd name="f74" fmla="*/ f51 1 18"/>
                  <a:gd name="f75" fmla="*/ f52 1 18"/>
                  <a:gd name="f76" fmla="*/ f53 1 24"/>
                  <a:gd name="f77" fmla="*/ f54 1 18"/>
                  <a:gd name="f78" fmla="*/ f55 1 24"/>
                  <a:gd name="f79" fmla="*/ f56 1 18"/>
                  <a:gd name="f80" fmla="*/ f57 1 18"/>
                  <a:gd name="f81" fmla="*/ f58 1 24"/>
                  <a:gd name="f82" fmla="*/ f59 1 18"/>
                  <a:gd name="f83" fmla="*/ f60 1 24"/>
                  <a:gd name="f84" fmla="*/ 0 1 f37"/>
                  <a:gd name="f85" fmla="*/ f31 1 f37"/>
                  <a:gd name="f86" fmla="*/ 0 1 f38"/>
                  <a:gd name="f87" fmla="*/ f32 1 f38"/>
                  <a:gd name="f88" fmla="*/ f62 1 f37"/>
                  <a:gd name="f89" fmla="*/ f63 1 f38"/>
                  <a:gd name="f90" fmla="*/ f64 1 f37"/>
                  <a:gd name="f91" fmla="*/ f65 1 f38"/>
                  <a:gd name="f92" fmla="*/ f66 1 f37"/>
                  <a:gd name="f93" fmla="*/ f67 1 f38"/>
                  <a:gd name="f94" fmla="*/ f68 1 f37"/>
                  <a:gd name="f95" fmla="*/ f69 1 f38"/>
                  <a:gd name="f96" fmla="*/ f70 1 f37"/>
                  <a:gd name="f97" fmla="*/ f71 1 f38"/>
                  <a:gd name="f98" fmla="*/ f72 1 f37"/>
                  <a:gd name="f99" fmla="*/ f73 1 f38"/>
                  <a:gd name="f100" fmla="*/ f74 1 f37"/>
                  <a:gd name="f101" fmla="*/ f75 1 f37"/>
                  <a:gd name="f102" fmla="*/ f76 1 f38"/>
                  <a:gd name="f103" fmla="*/ f77 1 f37"/>
                  <a:gd name="f104" fmla="*/ f78 1 f38"/>
                  <a:gd name="f105" fmla="*/ f79 1 f37"/>
                  <a:gd name="f106" fmla="*/ f80 1 f37"/>
                  <a:gd name="f107" fmla="*/ f81 1 f38"/>
                  <a:gd name="f108" fmla="*/ f82 1 f37"/>
                  <a:gd name="f109" fmla="*/ f83 1 f38"/>
                  <a:gd name="f110" fmla="*/ f84 f28 1"/>
                  <a:gd name="f111" fmla="*/ f85 f28 1"/>
                  <a:gd name="f112" fmla="*/ f87 f29 1"/>
                  <a:gd name="f113" fmla="*/ f86 f29 1"/>
                  <a:gd name="f114" fmla="*/ f88 f28 1"/>
                  <a:gd name="f115" fmla="*/ f89 f29 1"/>
                  <a:gd name="f116" fmla="*/ f90 f28 1"/>
                  <a:gd name="f117" fmla="*/ f91 f29 1"/>
                  <a:gd name="f118" fmla="*/ f92 f28 1"/>
                  <a:gd name="f119" fmla="*/ f93 f29 1"/>
                  <a:gd name="f120" fmla="*/ f94 f28 1"/>
                  <a:gd name="f121" fmla="*/ f95 f29 1"/>
                  <a:gd name="f122" fmla="*/ f96 f28 1"/>
                  <a:gd name="f123" fmla="*/ f97 f29 1"/>
                  <a:gd name="f124" fmla="*/ f98 f28 1"/>
                  <a:gd name="f125" fmla="*/ f99 f29 1"/>
                  <a:gd name="f126" fmla="*/ f100 f28 1"/>
                  <a:gd name="f127" fmla="*/ f101 f28 1"/>
                  <a:gd name="f128" fmla="*/ f102 f29 1"/>
                  <a:gd name="f129" fmla="*/ f103 f28 1"/>
                  <a:gd name="f130" fmla="*/ f104 f29 1"/>
                  <a:gd name="f131" fmla="*/ f105 f28 1"/>
                  <a:gd name="f132" fmla="*/ f106 f28 1"/>
                  <a:gd name="f133" fmla="*/ f107 f29 1"/>
                  <a:gd name="f134" fmla="*/ f108 f28 1"/>
                  <a:gd name="f135" fmla="*/ f10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14" y="f115"/>
                  </a:cxn>
                  <a:cxn ang="f61">
                    <a:pos x="f116" y="f117"/>
                  </a:cxn>
                  <a:cxn ang="f61">
                    <a:pos x="f118" y="f119"/>
                  </a:cxn>
                  <a:cxn ang="f61">
                    <a:pos x="f120" y="f121"/>
                  </a:cxn>
                  <a:cxn ang="f61">
                    <a:pos x="f122" y="f123"/>
                  </a:cxn>
                  <a:cxn ang="f61">
                    <a:pos x="f124" y="f125"/>
                  </a:cxn>
                  <a:cxn ang="f61">
                    <a:pos x="f126" y="f123"/>
                  </a:cxn>
                  <a:cxn ang="f61">
                    <a:pos x="f127" y="f128"/>
                  </a:cxn>
                  <a:cxn ang="f61">
                    <a:pos x="f129" y="f130"/>
                  </a:cxn>
                  <a:cxn ang="f61">
                    <a:pos x="f131" y="f125"/>
                  </a:cxn>
                  <a:cxn ang="f61">
                    <a:pos x="f126" y="f117"/>
                  </a:cxn>
                  <a:cxn ang="f61">
                    <a:pos x="f132" y="f133"/>
                  </a:cxn>
                  <a:cxn ang="f61">
                    <a:pos x="f134" y="f135"/>
                  </a:cxn>
                  <a:cxn ang="f61">
                    <a:pos x="f114" y="f115"/>
                  </a:cxn>
                </a:cxnLst>
                <a:rect l="f110" t="f113" r="f111" b="f112"/>
                <a:pathLst>
                  <a:path w="18" h="24">
                    <a:moveTo>
                      <a:pt x="f8" y="f9"/>
                    </a:move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4" y="f12"/>
                      <a:pt x="f15" y="f16"/>
                      <a:pt x="f15" y="f17"/>
                    </a:cubicBezTo>
                    <a:cubicBezTo>
                      <a:pt x="f15" y="f14"/>
                      <a:pt x="f14" y="f18"/>
                      <a:pt x="f14" y="f8"/>
                    </a:cubicBezTo>
                    <a:cubicBezTo>
                      <a:pt x="f17" y="f10"/>
                      <a:pt x="f15" y="f19"/>
                      <a:pt x="f17" y="f14"/>
                    </a:cubicBezTo>
                    <a:cubicBezTo>
                      <a:pt x="f17" y="f15"/>
                      <a:pt x="f15" y="f20"/>
                      <a:pt x="f20" y="f20"/>
                    </a:cubicBezTo>
                    <a:cubicBezTo>
                      <a:pt x="f21" y="f17"/>
                      <a:pt x="f12" y="f17"/>
                      <a:pt x="f13" y="f14"/>
                    </a:cubicBezTo>
                    <a:cubicBezTo>
                      <a:pt x="f16" y="f10"/>
                      <a:pt x="f16" y="f22"/>
                      <a:pt x="f21" y="f7"/>
                    </a:cubicBezTo>
                    <a:cubicBezTo>
                      <a:pt x="f12" y="f23"/>
                      <a:pt x="f24" y="f22"/>
                      <a:pt x="f5" y="f10"/>
                    </a:cubicBezTo>
                    <a:cubicBezTo>
                      <a:pt x="f11" y="f18"/>
                      <a:pt x="f24" y="f15"/>
                      <a:pt x="f25" y="f20"/>
                    </a:cubicBezTo>
                    <a:cubicBezTo>
                      <a:pt x="f9" y="f16"/>
                      <a:pt x="f9" y="f12"/>
                      <a:pt x="f13" y="f13"/>
                    </a:cubicBezTo>
                    <a:cubicBezTo>
                      <a:pt x="f20" y="f16"/>
                      <a:pt x="f19" y="f11"/>
                      <a:pt x="f26" y="f25"/>
                    </a:cubicBezTo>
                    <a:cubicBezTo>
                      <a:pt x="f26" y="f24"/>
                      <a:pt x="f26" y="f5"/>
                      <a:pt x="f18" y="f5"/>
                    </a:cubicBezTo>
                    <a:cubicBezTo>
                      <a:pt x="f6" y="f5"/>
                      <a:pt x="f10" y="f25"/>
                      <a:pt x="f8" y="f9"/>
                    </a:cubicBezTo>
                    <a:close/>
                  </a:path>
                </a:pathLst>
              </a:custGeom>
              <a:solidFill>
                <a:srgbClr val="1D2A4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6" name="Freeform 277">
                <a:extLst>
                  <a:ext uri="{FF2B5EF4-FFF2-40B4-BE49-F238E27FC236}">
                    <a16:creationId xmlns:a16="http://schemas.microsoft.com/office/drawing/2014/main" id="{20075E14-D43B-065A-A02E-EFC8848F28BF}"/>
                  </a:ext>
                </a:extLst>
              </p:cNvPr>
              <p:cNvSpPr/>
              <p:nvPr/>
            </p:nvSpPr>
            <p:spPr>
              <a:xfrm>
                <a:off x="5070476" y="1720855"/>
                <a:ext cx="49213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8"/>
                  <a:gd name="f8" fmla="val 9"/>
                  <a:gd name="f9" fmla="val 10"/>
                  <a:gd name="f10" fmla="val 11"/>
                  <a:gd name="f11" fmla="val 7"/>
                  <a:gd name="f12" fmla="val 12"/>
                  <a:gd name="f13" fmla="val 4"/>
                  <a:gd name="f14" fmla="val 24"/>
                  <a:gd name="f15" fmla="val 3"/>
                  <a:gd name="f16" fmla="val 37"/>
                  <a:gd name="f17" fmla="val 2"/>
                  <a:gd name="f18" fmla="val 1"/>
                  <a:gd name="f19" fmla="val 36"/>
                  <a:gd name="f20" fmla="val 6"/>
                  <a:gd name="f21" fmla="+- 0 0 -90"/>
                  <a:gd name="f22" fmla="*/ f3 1 13"/>
                  <a:gd name="f23" fmla="*/ f4 1 38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3"/>
                  <a:gd name="f32" fmla="*/ f28 1 38"/>
                  <a:gd name="f33" fmla="*/ 9 f29 1"/>
                  <a:gd name="f34" fmla="*/ 0 f28 1"/>
                  <a:gd name="f35" fmla="*/ 13 f29 1"/>
                  <a:gd name="f36" fmla="*/ 3 f29 1"/>
                  <a:gd name="f37" fmla="*/ 37 f28 1"/>
                  <a:gd name="f38" fmla="*/ 0 f29 1"/>
                  <a:gd name="f39" fmla="*/ 36 f28 1"/>
                  <a:gd name="f40" fmla="*/ 6 f29 1"/>
                  <a:gd name="f41" fmla="*/ 2 f28 1"/>
                  <a:gd name="f42" fmla="+- f30 0 f1"/>
                  <a:gd name="f43" fmla="*/ f33 1 13"/>
                  <a:gd name="f44" fmla="*/ f34 1 38"/>
                  <a:gd name="f45" fmla="*/ f35 1 13"/>
                  <a:gd name="f46" fmla="*/ f36 1 13"/>
                  <a:gd name="f47" fmla="*/ f37 1 38"/>
                  <a:gd name="f48" fmla="*/ f38 1 13"/>
                  <a:gd name="f49" fmla="*/ f39 1 38"/>
                  <a:gd name="f50" fmla="*/ f40 1 13"/>
                  <a:gd name="f51" fmla="*/ f41 1 38"/>
                  <a:gd name="f52" fmla="*/ 0 1 f31"/>
                  <a:gd name="f53" fmla="*/ f25 1 f31"/>
                  <a:gd name="f54" fmla="*/ 0 1 f32"/>
                  <a:gd name="f55" fmla="*/ f26 1 f32"/>
                  <a:gd name="f56" fmla="*/ f43 1 f31"/>
                  <a:gd name="f57" fmla="*/ f44 1 f32"/>
                  <a:gd name="f58" fmla="*/ f45 1 f31"/>
                  <a:gd name="f59" fmla="*/ f46 1 f31"/>
                  <a:gd name="f60" fmla="*/ f47 1 f32"/>
                  <a:gd name="f61" fmla="*/ f48 1 f31"/>
                  <a:gd name="f62" fmla="*/ f49 1 f32"/>
                  <a:gd name="f63" fmla="*/ f50 1 f31"/>
                  <a:gd name="f64" fmla="*/ f51 1 f32"/>
                  <a:gd name="f65" fmla="*/ f52 f22 1"/>
                  <a:gd name="f66" fmla="*/ f53 f22 1"/>
                  <a:gd name="f67" fmla="*/ f55 f23 1"/>
                  <a:gd name="f68" fmla="*/ f54 f23 1"/>
                  <a:gd name="f69" fmla="*/ f56 f22 1"/>
                  <a:gd name="f70" fmla="*/ f57 f23 1"/>
                  <a:gd name="f71" fmla="*/ f58 f22 1"/>
                  <a:gd name="f72" fmla="*/ f59 f22 1"/>
                  <a:gd name="f73" fmla="*/ f60 f23 1"/>
                  <a:gd name="f74" fmla="*/ f61 f22 1"/>
                  <a:gd name="f75" fmla="*/ f62 f23 1"/>
                  <a:gd name="f76" fmla="*/ f63 f22 1"/>
                  <a:gd name="f77" fmla="*/ f64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9" y="f70"/>
                  </a:cxn>
                  <a:cxn ang="f42">
                    <a:pos x="f71" y="f70"/>
                  </a:cxn>
                  <a:cxn ang="f42">
                    <a:pos x="f72" y="f73"/>
                  </a:cxn>
                  <a:cxn ang="f42">
                    <a:pos x="f74" y="f75"/>
                  </a:cxn>
                  <a:cxn ang="f42">
                    <a:pos x="f76" y="f77"/>
                  </a:cxn>
                  <a:cxn ang="f42">
                    <a:pos x="f69" y="f70"/>
                  </a:cxn>
                </a:cxnLst>
                <a:rect l="f65" t="f68" r="f66" b="f67"/>
                <a:pathLst>
                  <a:path w="13" h="38">
                    <a:moveTo>
                      <a:pt x="f8" y="f5"/>
                    </a:moveTo>
                    <a:cubicBezTo>
                      <a:pt x="f9" y="f5"/>
                      <a:pt x="f10" y="f5"/>
                      <a:pt x="f6" y="f5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7"/>
                      <a:pt x="f18" y="f16"/>
                      <a:pt x="f5" y="f19"/>
                    </a:cubicBezTo>
                    <a:cubicBezTo>
                      <a:pt x="f5" y="f14"/>
                      <a:pt x="f17" y="f6"/>
                      <a:pt x="f20" y="f17"/>
                    </a:cubicBezTo>
                    <a:cubicBezTo>
                      <a:pt x="f11" y="f18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9494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7" name="Freeform 278">
                <a:extLst>
                  <a:ext uri="{FF2B5EF4-FFF2-40B4-BE49-F238E27FC236}">
                    <a16:creationId xmlns:a16="http://schemas.microsoft.com/office/drawing/2014/main" id="{F9E36224-DD13-FE41-B41F-292D4FAF9F2E}"/>
                  </a:ext>
                </a:extLst>
              </p:cNvPr>
              <p:cNvSpPr/>
              <p:nvPr/>
            </p:nvSpPr>
            <p:spPr>
              <a:xfrm>
                <a:off x="5183184" y="1646240"/>
                <a:ext cx="46040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3"/>
                  <a:gd name="f8" fmla="val 22"/>
                  <a:gd name="f9" fmla="val 3"/>
                  <a:gd name="f10" fmla="val 15"/>
                  <a:gd name="f11" fmla="val 6"/>
                  <a:gd name="f12" fmla="val 7"/>
                  <a:gd name="f13" fmla="val 10"/>
                  <a:gd name="f14" fmla="val 2"/>
                  <a:gd name="f15" fmla="val 4"/>
                  <a:gd name="f16" fmla="val 17"/>
                  <a:gd name="f17" fmla="val 5"/>
                  <a:gd name="f18" fmla="val 21"/>
                  <a:gd name="f19" fmla="val 20"/>
                  <a:gd name="f20" fmla="+- 0 0 -90"/>
                  <a:gd name="f21" fmla="*/ f3 1 12"/>
                  <a:gd name="f22" fmla="*/ f4 1 2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2"/>
                  <a:gd name="f31" fmla="*/ f27 1 23"/>
                  <a:gd name="f32" fmla="*/ 0 f28 1"/>
                  <a:gd name="f33" fmla="*/ 22 f27 1"/>
                  <a:gd name="f34" fmla="*/ 10 f28 1"/>
                  <a:gd name="f35" fmla="*/ 0 f27 1"/>
                  <a:gd name="f36" fmla="*/ 12 f28 1"/>
                  <a:gd name="f37" fmla="*/ 7 f27 1"/>
                  <a:gd name="f38" fmla="*/ 7 f28 1"/>
                  <a:gd name="f39" fmla="*/ 6 f28 1"/>
                  <a:gd name="f40" fmla="*/ 23 f27 1"/>
                  <a:gd name="f41" fmla="*/ 5 f28 1"/>
                  <a:gd name="f42" fmla="*/ 20 f27 1"/>
                  <a:gd name="f43" fmla="+- f29 0 f1"/>
                  <a:gd name="f44" fmla="*/ f32 1 12"/>
                  <a:gd name="f45" fmla="*/ f33 1 23"/>
                  <a:gd name="f46" fmla="*/ f34 1 12"/>
                  <a:gd name="f47" fmla="*/ f35 1 23"/>
                  <a:gd name="f48" fmla="*/ f36 1 12"/>
                  <a:gd name="f49" fmla="*/ f37 1 23"/>
                  <a:gd name="f50" fmla="*/ f38 1 12"/>
                  <a:gd name="f51" fmla="*/ f39 1 12"/>
                  <a:gd name="f52" fmla="*/ f40 1 23"/>
                  <a:gd name="f53" fmla="*/ f41 1 12"/>
                  <a:gd name="f54" fmla="*/ f42 1 23"/>
                  <a:gd name="f55" fmla="*/ 0 1 f30"/>
                  <a:gd name="f56" fmla="*/ f24 1 f30"/>
                  <a:gd name="f57" fmla="*/ 0 1 f31"/>
                  <a:gd name="f58" fmla="*/ f25 1 f31"/>
                  <a:gd name="f59" fmla="*/ f44 1 f30"/>
                  <a:gd name="f60" fmla="*/ f45 1 f31"/>
                  <a:gd name="f61" fmla="*/ f46 1 f30"/>
                  <a:gd name="f62" fmla="*/ f47 1 f31"/>
                  <a:gd name="f63" fmla="*/ f48 1 f30"/>
                  <a:gd name="f64" fmla="*/ f49 1 f31"/>
                  <a:gd name="f65" fmla="*/ f50 1 f30"/>
                  <a:gd name="f66" fmla="*/ f51 1 f30"/>
                  <a:gd name="f67" fmla="*/ f52 1 f31"/>
                  <a:gd name="f68" fmla="*/ f53 1 f30"/>
                  <a:gd name="f69" fmla="*/ f54 1 f31"/>
                  <a:gd name="f70" fmla="*/ f55 f21 1"/>
                  <a:gd name="f71" fmla="*/ f56 f21 1"/>
                  <a:gd name="f72" fmla="*/ f58 f22 1"/>
                  <a:gd name="f73" fmla="*/ f57 f22 1"/>
                  <a:gd name="f74" fmla="*/ f59 f21 1"/>
                  <a:gd name="f75" fmla="*/ f60 f22 1"/>
                  <a:gd name="f76" fmla="*/ f61 f21 1"/>
                  <a:gd name="f77" fmla="*/ f62 f22 1"/>
                  <a:gd name="f78" fmla="*/ f63 f21 1"/>
                  <a:gd name="f79" fmla="*/ f64 f22 1"/>
                  <a:gd name="f80" fmla="*/ f65 f21 1"/>
                  <a:gd name="f81" fmla="*/ f66 f21 1"/>
                  <a:gd name="f82" fmla="*/ f67 f22 1"/>
                  <a:gd name="f83" fmla="*/ f68 f21 1"/>
                  <a:gd name="f84" fmla="*/ f69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75"/>
                  </a:cxn>
                  <a:cxn ang="f43">
                    <a:pos x="f81" y="f82"/>
                  </a:cxn>
                  <a:cxn ang="f43">
                    <a:pos x="f83" y="f84"/>
                  </a:cxn>
                  <a:cxn ang="f43">
                    <a:pos x="f74" y="f82"/>
                  </a:cxn>
                  <a:cxn ang="f43">
                    <a:pos x="f74" y="f75"/>
                  </a:cxn>
                </a:cxnLst>
                <a:rect l="f70" t="f73" r="f71" b="f72"/>
                <a:pathLst>
                  <a:path w="12" h="23">
                    <a:moveTo>
                      <a:pt x="f5" y="f8"/>
                    </a:moveTo>
                    <a:cubicBezTo>
                      <a:pt x="f9" y="f10"/>
                      <a:pt x="f11" y="f12"/>
                      <a:pt x="f13" y="f5"/>
                    </a:cubicBezTo>
                    <a:cubicBezTo>
                      <a:pt x="f13" y="f14"/>
                      <a:pt x="f6" y="f15"/>
                      <a:pt x="f6" y="f12"/>
                    </a:cubicBezTo>
                    <a:cubicBezTo>
                      <a:pt x="f13" y="f6"/>
                      <a:pt x="f13" y="f16"/>
                      <a:pt x="f12" y="f8"/>
                    </a:cubicBezTo>
                    <a:cubicBezTo>
                      <a:pt x="f12" y="f7"/>
                      <a:pt x="f12" y="f7"/>
                      <a:pt x="f11" y="f7"/>
                    </a:cubicBezTo>
                    <a:cubicBezTo>
                      <a:pt x="f17" y="f8"/>
                      <a:pt x="f12" y="f18"/>
                      <a:pt x="f17" y="f19"/>
                    </a:cubicBezTo>
                    <a:cubicBezTo>
                      <a:pt x="f9" y="f19"/>
                      <a:pt x="f14" y="f7"/>
                      <a:pt x="f5" y="f7"/>
                    </a:cubicBezTo>
                    <a:cubicBezTo>
                      <a:pt x="f5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982B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8" name="Freeform 279">
                <a:extLst>
                  <a:ext uri="{FF2B5EF4-FFF2-40B4-BE49-F238E27FC236}">
                    <a16:creationId xmlns:a16="http://schemas.microsoft.com/office/drawing/2014/main" id="{54591681-AF75-BC93-774C-A85E1BCD69C6}"/>
                  </a:ext>
                </a:extLst>
              </p:cNvPr>
              <p:cNvSpPr/>
              <p:nvPr/>
            </p:nvSpPr>
            <p:spPr>
              <a:xfrm>
                <a:off x="5797552" y="1893886"/>
                <a:ext cx="41276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36"/>
                  <a:gd name="f8" fmla="val 9"/>
                  <a:gd name="f9" fmla="val 22"/>
                  <a:gd name="f10" fmla="val 26"/>
                  <a:gd name="f11" fmla="val 5"/>
                  <a:gd name="f12" fmla="val 29"/>
                  <a:gd name="f13" fmla="val 4"/>
                  <a:gd name="f14" fmla="val 34"/>
                  <a:gd name="f15" fmla="val 2"/>
                  <a:gd name="f16" fmla="val 35"/>
                  <a:gd name="f17" fmla="val 1"/>
                  <a:gd name="f18" fmla="val 7"/>
                  <a:gd name="f19" fmla="val 17"/>
                  <a:gd name="f20" fmla="val 16"/>
                  <a:gd name="f21" fmla="val 8"/>
                  <a:gd name="f22" fmla="val 13"/>
                  <a:gd name="f23" fmla="val 12"/>
                  <a:gd name="f24" fmla="val 18"/>
                  <a:gd name="f25" fmla="val 19"/>
                  <a:gd name="f26" fmla="val 21"/>
                  <a:gd name="f27" fmla="+- 0 0 -90"/>
                  <a:gd name="f28" fmla="*/ f3 1 11"/>
                  <a:gd name="f29" fmla="*/ f4 1 3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1"/>
                  <a:gd name="f38" fmla="*/ f34 1 36"/>
                  <a:gd name="f39" fmla="*/ 9 f35 1"/>
                  <a:gd name="f40" fmla="*/ 22 f34 1"/>
                  <a:gd name="f41" fmla="*/ 4 f35 1"/>
                  <a:gd name="f42" fmla="*/ 34 f34 1"/>
                  <a:gd name="f43" fmla="*/ 0 f35 1"/>
                  <a:gd name="f44" fmla="*/ 35 f34 1"/>
                  <a:gd name="f45" fmla="*/ 7 f35 1"/>
                  <a:gd name="f46" fmla="*/ 17 f34 1"/>
                  <a:gd name="f47" fmla="*/ 8 f35 1"/>
                  <a:gd name="f48" fmla="*/ 12 f34 1"/>
                  <a:gd name="f49" fmla="*/ 0 f34 1"/>
                  <a:gd name="f50" fmla="*/ 18 f34 1"/>
                  <a:gd name="f51" fmla="+- f36 0 f1"/>
                  <a:gd name="f52" fmla="*/ f39 1 11"/>
                  <a:gd name="f53" fmla="*/ f40 1 36"/>
                  <a:gd name="f54" fmla="*/ f41 1 11"/>
                  <a:gd name="f55" fmla="*/ f42 1 36"/>
                  <a:gd name="f56" fmla="*/ f43 1 11"/>
                  <a:gd name="f57" fmla="*/ f44 1 36"/>
                  <a:gd name="f58" fmla="*/ f45 1 11"/>
                  <a:gd name="f59" fmla="*/ f46 1 36"/>
                  <a:gd name="f60" fmla="*/ f47 1 11"/>
                  <a:gd name="f61" fmla="*/ f48 1 36"/>
                  <a:gd name="f62" fmla="*/ f49 1 36"/>
                  <a:gd name="f63" fmla="*/ f50 1 36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7"/>
                  <a:gd name="f77" fmla="*/ f61 1 f38"/>
                  <a:gd name="f78" fmla="*/ f62 1 f38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8 1"/>
                  <a:gd name="f93" fmla="*/ f77 f29 1"/>
                  <a:gd name="f94" fmla="*/ f78 f29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2" y="f94"/>
                  </a:cxn>
                  <a:cxn ang="f51">
                    <a:pos x="f8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1" h="36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3" y="f7"/>
                      <a:pt x="f15" y="f7"/>
                      <a:pt x="f5" y="f16"/>
                    </a:cubicBezTo>
                    <a:cubicBezTo>
                      <a:pt x="f17" y="f12"/>
                      <a:pt x="f15" y="f9"/>
                      <a:pt x="f18" y="f19"/>
                    </a:cubicBezTo>
                    <a:cubicBezTo>
                      <a:pt x="f8" y="f20"/>
                      <a:pt x="f21" y="f22"/>
                      <a:pt x="f21" y="f23"/>
                    </a:cubicBezTo>
                    <a:cubicBezTo>
                      <a:pt x="f21" y="f21"/>
                      <a:pt x="f21" y="f11"/>
                      <a:pt x="f21" y="f5"/>
                    </a:cubicBezTo>
                    <a:cubicBezTo>
                      <a:pt x="f6" y="f18"/>
                      <a:pt x="f8" y="f23"/>
                      <a:pt x="f8" y="f24"/>
                    </a:cubicBezTo>
                    <a:cubicBezTo>
                      <a:pt x="f8" y="f25"/>
                      <a:pt x="f21" y="f26"/>
                      <a:pt x="f8" y="f9"/>
                    </a:cubicBezTo>
                    <a:close/>
                  </a:path>
                </a:pathLst>
              </a:custGeom>
              <a:solidFill>
                <a:srgbClr val="1F2E4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9" name="Freeform 280">
                <a:extLst>
                  <a:ext uri="{FF2B5EF4-FFF2-40B4-BE49-F238E27FC236}">
                    <a16:creationId xmlns:a16="http://schemas.microsoft.com/office/drawing/2014/main" id="{AF926056-932F-E107-9D72-0829706DBF39}"/>
                  </a:ext>
                </a:extLst>
              </p:cNvPr>
              <p:cNvSpPr/>
              <p:nvPr/>
            </p:nvSpPr>
            <p:spPr>
              <a:xfrm>
                <a:off x="5680079" y="1844673"/>
                <a:ext cx="57150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1"/>
                  <a:gd name="f8" fmla="val 13"/>
                  <a:gd name="f9" fmla="val 10"/>
                  <a:gd name="f10" fmla="val 11"/>
                  <a:gd name="f11" fmla="val 17"/>
                  <a:gd name="f12" fmla="val 9"/>
                  <a:gd name="f13" fmla="val 24"/>
                  <a:gd name="f14" fmla="val 7"/>
                  <a:gd name="f15" fmla="val 6"/>
                  <a:gd name="f16" fmla="val 30"/>
                  <a:gd name="f17" fmla="val 29"/>
                  <a:gd name="f18" fmla="val 28"/>
                  <a:gd name="f19" fmla="val 25"/>
                  <a:gd name="f20" fmla="val 22"/>
                  <a:gd name="f21" fmla="val 8"/>
                  <a:gd name="f22" fmla="val 20"/>
                  <a:gd name="f23" fmla="val 14"/>
                  <a:gd name="f24" fmla="val 5"/>
                  <a:gd name="f25" fmla="val 4"/>
                  <a:gd name="f26" fmla="val 3"/>
                  <a:gd name="f27" fmla="val 1"/>
                  <a:gd name="f28" fmla="val 2"/>
                  <a:gd name="f29" fmla="val 12"/>
                  <a:gd name="f30" fmla="+- 0 0 -90"/>
                  <a:gd name="f31" fmla="*/ f3 1 15"/>
                  <a:gd name="f32" fmla="*/ f4 1 31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5"/>
                  <a:gd name="f41" fmla="*/ f37 1 31"/>
                  <a:gd name="f42" fmla="*/ 13 f38 1"/>
                  <a:gd name="f43" fmla="*/ 10 f37 1"/>
                  <a:gd name="f44" fmla="*/ 7 f38 1"/>
                  <a:gd name="f45" fmla="*/ 31 f37 1"/>
                  <a:gd name="f46" fmla="*/ 6 f38 1"/>
                  <a:gd name="f47" fmla="*/ 28 f37 1"/>
                  <a:gd name="f48" fmla="*/ 8 f38 1"/>
                  <a:gd name="f49" fmla="*/ 20 f37 1"/>
                  <a:gd name="f50" fmla="*/ 11 f38 1"/>
                  <a:gd name="f51" fmla="*/ 11 f37 1"/>
                  <a:gd name="f52" fmla="*/ 9 f38 1"/>
                  <a:gd name="f53" fmla="*/ 6 f37 1"/>
                  <a:gd name="f54" fmla="*/ 9 f37 1"/>
                  <a:gd name="f55" fmla="*/ 3 f38 1"/>
                  <a:gd name="f56" fmla="*/ 0 f38 1"/>
                  <a:gd name="f57" fmla="*/ 5 f37 1"/>
                  <a:gd name="f58" fmla="*/ 4 f37 1"/>
                  <a:gd name="f59" fmla="*/ 10 f38 1"/>
                  <a:gd name="f60" fmla="*/ 2 f37 1"/>
                  <a:gd name="f61" fmla="*/ 12 f38 1"/>
                  <a:gd name="f62" fmla="*/ 0 f37 1"/>
                  <a:gd name="f63" fmla="*/ 14 f38 1"/>
                  <a:gd name="f64" fmla="+- f39 0 f1"/>
                  <a:gd name="f65" fmla="*/ f42 1 15"/>
                  <a:gd name="f66" fmla="*/ f43 1 31"/>
                  <a:gd name="f67" fmla="*/ f44 1 15"/>
                  <a:gd name="f68" fmla="*/ f45 1 31"/>
                  <a:gd name="f69" fmla="*/ f46 1 15"/>
                  <a:gd name="f70" fmla="*/ f47 1 31"/>
                  <a:gd name="f71" fmla="*/ f48 1 15"/>
                  <a:gd name="f72" fmla="*/ f49 1 31"/>
                  <a:gd name="f73" fmla="*/ f50 1 15"/>
                  <a:gd name="f74" fmla="*/ f51 1 31"/>
                  <a:gd name="f75" fmla="*/ f52 1 15"/>
                  <a:gd name="f76" fmla="*/ f53 1 31"/>
                  <a:gd name="f77" fmla="*/ f54 1 31"/>
                  <a:gd name="f78" fmla="*/ f55 1 15"/>
                  <a:gd name="f79" fmla="*/ f56 1 15"/>
                  <a:gd name="f80" fmla="*/ f57 1 31"/>
                  <a:gd name="f81" fmla="*/ f58 1 31"/>
                  <a:gd name="f82" fmla="*/ f59 1 15"/>
                  <a:gd name="f83" fmla="*/ f60 1 31"/>
                  <a:gd name="f84" fmla="*/ f61 1 15"/>
                  <a:gd name="f85" fmla="*/ f62 1 31"/>
                  <a:gd name="f86" fmla="*/ f63 1 15"/>
                  <a:gd name="f87" fmla="*/ 0 1 f40"/>
                  <a:gd name="f88" fmla="*/ f34 1 f40"/>
                  <a:gd name="f89" fmla="*/ 0 1 f41"/>
                  <a:gd name="f90" fmla="*/ f35 1 f41"/>
                  <a:gd name="f91" fmla="*/ f65 1 f40"/>
                  <a:gd name="f92" fmla="*/ f66 1 f41"/>
                  <a:gd name="f93" fmla="*/ f67 1 f40"/>
                  <a:gd name="f94" fmla="*/ f68 1 f41"/>
                  <a:gd name="f95" fmla="*/ f69 1 f40"/>
                  <a:gd name="f96" fmla="*/ f70 1 f41"/>
                  <a:gd name="f97" fmla="*/ f71 1 f40"/>
                  <a:gd name="f98" fmla="*/ f72 1 f41"/>
                  <a:gd name="f99" fmla="*/ f73 1 f40"/>
                  <a:gd name="f100" fmla="*/ f74 1 f41"/>
                  <a:gd name="f101" fmla="*/ f75 1 f40"/>
                  <a:gd name="f102" fmla="*/ f76 1 f41"/>
                  <a:gd name="f103" fmla="*/ f77 1 f41"/>
                  <a:gd name="f104" fmla="*/ f78 1 f40"/>
                  <a:gd name="f105" fmla="*/ f79 1 f40"/>
                  <a:gd name="f106" fmla="*/ f80 1 f41"/>
                  <a:gd name="f107" fmla="*/ f81 1 f41"/>
                  <a:gd name="f108" fmla="*/ f82 1 f40"/>
                  <a:gd name="f109" fmla="*/ f83 1 f41"/>
                  <a:gd name="f110" fmla="*/ f84 1 f40"/>
                  <a:gd name="f111" fmla="*/ f85 1 f41"/>
                  <a:gd name="f112" fmla="*/ f86 1 f40"/>
                  <a:gd name="f113" fmla="*/ f87 f31 1"/>
                  <a:gd name="f114" fmla="*/ f88 f31 1"/>
                  <a:gd name="f115" fmla="*/ f90 f32 1"/>
                  <a:gd name="f116" fmla="*/ f89 f32 1"/>
                  <a:gd name="f117" fmla="*/ f91 f31 1"/>
                  <a:gd name="f118" fmla="*/ f92 f32 1"/>
                  <a:gd name="f119" fmla="*/ f93 f31 1"/>
                  <a:gd name="f120" fmla="*/ f94 f32 1"/>
                  <a:gd name="f121" fmla="*/ f95 f31 1"/>
                  <a:gd name="f122" fmla="*/ f96 f32 1"/>
                  <a:gd name="f123" fmla="*/ f97 f31 1"/>
                  <a:gd name="f124" fmla="*/ f98 f32 1"/>
                  <a:gd name="f125" fmla="*/ f99 f31 1"/>
                  <a:gd name="f126" fmla="*/ f100 f32 1"/>
                  <a:gd name="f127" fmla="*/ f101 f31 1"/>
                  <a:gd name="f128" fmla="*/ f102 f32 1"/>
                  <a:gd name="f129" fmla="*/ f103 f32 1"/>
                  <a:gd name="f130" fmla="*/ f104 f31 1"/>
                  <a:gd name="f131" fmla="*/ f105 f31 1"/>
                  <a:gd name="f132" fmla="*/ f106 f32 1"/>
                  <a:gd name="f133" fmla="*/ f107 f32 1"/>
                  <a:gd name="f134" fmla="*/ f108 f31 1"/>
                  <a:gd name="f135" fmla="*/ f109 f32 1"/>
                  <a:gd name="f136" fmla="*/ f110 f31 1"/>
                  <a:gd name="f137" fmla="*/ f111 f32 1"/>
                  <a:gd name="f138" fmla="*/ f11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27" y="f128"/>
                  </a:cxn>
                  <a:cxn ang="f64">
                    <a:pos x="f121" y="f129"/>
                  </a:cxn>
                  <a:cxn ang="f64">
                    <a:pos x="f130" y="f129"/>
                  </a:cxn>
                  <a:cxn ang="f64">
                    <a:pos x="f130" y="f129"/>
                  </a:cxn>
                  <a:cxn ang="f64">
                    <a:pos x="f131" y="f132"/>
                  </a:cxn>
                  <a:cxn ang="f64">
                    <a:pos x="f130" y="f133"/>
                  </a:cxn>
                  <a:cxn ang="f64">
                    <a:pos x="f134" y="f135"/>
                  </a:cxn>
                  <a:cxn ang="f64">
                    <a:pos x="f136" y="f137"/>
                  </a:cxn>
                  <a:cxn ang="f64">
                    <a:pos x="f117" y="f133"/>
                  </a:cxn>
                  <a:cxn ang="f64">
                    <a:pos x="f138" y="f128"/>
                  </a:cxn>
                  <a:cxn ang="f64">
                    <a:pos x="f117" y="f118"/>
                  </a:cxn>
                </a:cxnLst>
                <a:rect l="f113" t="f116" r="f114" b="f115"/>
                <a:pathLst>
                  <a:path w="15" h="31">
                    <a:moveTo>
                      <a:pt x="f8" y="f9"/>
                    </a:moveTo>
                    <a:cubicBezTo>
                      <a:pt x="f10" y="f11"/>
                      <a:pt x="f12" y="f13"/>
                      <a:pt x="f14" y="f7"/>
                    </a:cubicBezTo>
                    <a:cubicBezTo>
                      <a:pt x="f15" y="f16"/>
                      <a:pt x="f14" y="f17"/>
                      <a:pt x="f15" y="f18"/>
                    </a:cubicBezTo>
                    <a:cubicBezTo>
                      <a:pt x="f15" y="f19"/>
                      <a:pt x="f14" y="f20"/>
                      <a:pt x="f21" y="f22"/>
                    </a:cubicBezTo>
                    <a:cubicBezTo>
                      <a:pt x="f12" y="f11"/>
                      <a:pt x="f10" y="f23"/>
                      <a:pt x="f10" y="f10"/>
                    </a:cubicBezTo>
                    <a:cubicBezTo>
                      <a:pt x="f10" y="f12"/>
                      <a:pt x="f10" y="f14"/>
                      <a:pt x="f12" y="f15"/>
                    </a:cubicBezTo>
                    <a:cubicBezTo>
                      <a:pt x="f21" y="f15"/>
                      <a:pt x="f14" y="f21"/>
                      <a:pt x="f15" y="f12"/>
                    </a:cubicBezTo>
                    <a:cubicBezTo>
                      <a:pt x="f24" y="f10"/>
                      <a:pt x="f25" y="f12"/>
                      <a:pt x="f26" y="f12"/>
                    </a:cubicBezTo>
                    <a:cubicBezTo>
                      <a:pt x="f26" y="f12"/>
                      <a:pt x="f26" y="f12"/>
                      <a:pt x="f26" y="f12"/>
                    </a:cubicBezTo>
                    <a:cubicBezTo>
                      <a:pt x="f26" y="f14"/>
                      <a:pt x="f5" y="f14"/>
                      <a:pt x="f5" y="f24"/>
                    </a:cubicBezTo>
                    <a:cubicBezTo>
                      <a:pt x="f27" y="f24"/>
                      <a:pt x="f28" y="f24"/>
                      <a:pt x="f26" y="f25"/>
                    </a:cubicBezTo>
                    <a:cubicBezTo>
                      <a:pt x="f24" y="f28"/>
                      <a:pt x="f15" y="f5"/>
                      <a:pt x="f9" y="f28"/>
                    </a:cubicBezTo>
                    <a:cubicBezTo>
                      <a:pt x="f9" y="f28"/>
                      <a:pt x="f10" y="f27"/>
                      <a:pt x="f29" y="f5"/>
                    </a:cubicBezTo>
                    <a:cubicBezTo>
                      <a:pt x="f23" y="f27"/>
                      <a:pt x="f10" y="f26"/>
                      <a:pt x="f8" y="f25"/>
                    </a:cubicBezTo>
                    <a:cubicBezTo>
                      <a:pt x="f6" y="f25"/>
                      <a:pt x="f23" y="f24"/>
                      <a:pt x="f23" y="f15"/>
                    </a:cubicBezTo>
                    <a:cubicBezTo>
                      <a:pt x="f23" y="f14"/>
                      <a:pt x="f8" y="f12"/>
                      <a:pt x="f8" y="f9"/>
                    </a:cubicBezTo>
                    <a:close/>
                  </a:path>
                </a:pathLst>
              </a:custGeom>
              <a:solidFill>
                <a:srgbClr val="2E44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0" name="Freeform 281">
                <a:extLst>
                  <a:ext uri="{FF2B5EF4-FFF2-40B4-BE49-F238E27FC236}">
                    <a16:creationId xmlns:a16="http://schemas.microsoft.com/office/drawing/2014/main" id="{499168DD-62E9-A65D-94F2-00CD434E217C}"/>
                  </a:ext>
                </a:extLst>
              </p:cNvPr>
              <p:cNvSpPr/>
              <p:nvPr/>
            </p:nvSpPr>
            <p:spPr>
              <a:xfrm>
                <a:off x="5292720" y="1122361"/>
                <a:ext cx="98426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5"/>
                  <a:gd name="f8" fmla="val 17"/>
                  <a:gd name="f9" fmla="val 10"/>
                  <a:gd name="f10" fmla="val 14"/>
                  <a:gd name="f11" fmla="val 9"/>
                  <a:gd name="f12" fmla="val 11"/>
                  <a:gd name="f13" fmla="val 6"/>
                  <a:gd name="f14" fmla="val 8"/>
                  <a:gd name="f15" fmla="val 5"/>
                  <a:gd name="f16" fmla="val 4"/>
                  <a:gd name="f17" fmla="val 2"/>
                  <a:gd name="f18" fmla="val 7"/>
                  <a:gd name="f19" fmla="val 1"/>
                  <a:gd name="f20" fmla="val 20"/>
                  <a:gd name="f21" fmla="val 23"/>
                  <a:gd name="f22" fmla="val 22"/>
                  <a:gd name="f23" fmla="val 12"/>
                  <a:gd name="f24" fmla="val 21"/>
                  <a:gd name="f25" fmla="val 19"/>
                  <a:gd name="f26" fmla="+- 0 0 -90"/>
                  <a:gd name="f27" fmla="*/ f3 1 26"/>
                  <a:gd name="f28" fmla="*/ f4 1 1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6"/>
                  <a:gd name="f37" fmla="*/ f33 1 15"/>
                  <a:gd name="f38" fmla="*/ 17 f34 1"/>
                  <a:gd name="f39" fmla="*/ 10 f33 1"/>
                  <a:gd name="f40" fmla="*/ 6 f34 1"/>
                  <a:gd name="f41" fmla="*/ 8 f33 1"/>
                  <a:gd name="f42" fmla="*/ 0 f34 1"/>
                  <a:gd name="f43" fmla="*/ 5 f33 1"/>
                  <a:gd name="f44" fmla="*/ 7 f34 1"/>
                  <a:gd name="f45" fmla="*/ 2 f33 1"/>
                  <a:gd name="f46" fmla="*/ 5 f34 1"/>
                  <a:gd name="f47" fmla="*/ 0 f33 1"/>
                  <a:gd name="f48" fmla="*/ 26 f34 1"/>
                  <a:gd name="f49" fmla="*/ 14 f33 1"/>
                  <a:gd name="f50" fmla="*/ 21 f34 1"/>
                  <a:gd name="f51" fmla="*/ 12 f33 1"/>
                  <a:gd name="f52" fmla="+- f35 0 f1"/>
                  <a:gd name="f53" fmla="*/ f38 1 26"/>
                  <a:gd name="f54" fmla="*/ f39 1 15"/>
                  <a:gd name="f55" fmla="*/ f40 1 26"/>
                  <a:gd name="f56" fmla="*/ f41 1 15"/>
                  <a:gd name="f57" fmla="*/ f42 1 26"/>
                  <a:gd name="f58" fmla="*/ f43 1 15"/>
                  <a:gd name="f59" fmla="*/ f44 1 26"/>
                  <a:gd name="f60" fmla="*/ f45 1 15"/>
                  <a:gd name="f61" fmla="*/ f46 1 26"/>
                  <a:gd name="f62" fmla="*/ f47 1 15"/>
                  <a:gd name="f63" fmla="*/ f48 1 26"/>
                  <a:gd name="f64" fmla="*/ f49 1 15"/>
                  <a:gd name="f65" fmla="*/ f50 1 26"/>
                  <a:gd name="f66" fmla="*/ f51 1 15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6"/>
                  <a:gd name="f80" fmla="*/ f62 1 f37"/>
                  <a:gd name="f81" fmla="*/ f63 1 f36"/>
                  <a:gd name="f82" fmla="*/ f64 1 f37"/>
                  <a:gd name="f83" fmla="*/ f65 1 f36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7 1"/>
                  <a:gd name="f98" fmla="*/ f80 f28 1"/>
                  <a:gd name="f99" fmla="*/ f81 f27 1"/>
                  <a:gd name="f100" fmla="*/ f82 f28 1"/>
                  <a:gd name="f101" fmla="*/ f83 f27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26" h="15">
                    <a:moveTo>
                      <a:pt x="f8" y="f9"/>
                    </a:moveTo>
                    <a:cubicBezTo>
                      <a:pt x="f10" y="f11"/>
                      <a:pt x="f12" y="f13"/>
                      <a:pt x="f13" y="f14"/>
                    </a:cubicBezTo>
                    <a:cubicBezTo>
                      <a:pt x="f15" y="f16"/>
                      <a:pt x="f17" y="f13"/>
                      <a:pt x="f5" y="f15"/>
                    </a:cubicBezTo>
                    <a:cubicBezTo>
                      <a:pt x="f16" y="f13"/>
                      <a:pt x="f16" y="f17"/>
                      <a:pt x="f18" y="f17"/>
                    </a:cubicBezTo>
                    <a:cubicBezTo>
                      <a:pt x="f14" y="f19"/>
                      <a:pt x="f13" y="f17"/>
                      <a:pt x="f15" y="f5"/>
                    </a:cubicBezTo>
                    <a:cubicBezTo>
                      <a:pt x="f7" y="f19"/>
                      <a:pt x="f20" y="f14"/>
                      <a:pt x="f6" y="f10"/>
                    </a:cubicBezTo>
                    <a:cubicBezTo>
                      <a:pt x="f21" y="f7"/>
                      <a:pt x="f22" y="f23"/>
                      <a:pt x="f24" y="f23"/>
                    </a:cubicBezTo>
                    <a:cubicBezTo>
                      <a:pt x="f20" y="f12"/>
                      <a:pt x="f25" y="f14"/>
                      <a:pt x="f8" y="f9"/>
                    </a:cubicBezTo>
                    <a:close/>
                  </a:path>
                </a:pathLst>
              </a:custGeom>
              <a:solidFill>
                <a:srgbClr val="8B2C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1" name="Freeform 282">
                <a:extLst>
                  <a:ext uri="{FF2B5EF4-FFF2-40B4-BE49-F238E27FC236}">
                    <a16:creationId xmlns:a16="http://schemas.microsoft.com/office/drawing/2014/main" id="{F8BD7797-3468-FCD5-B05A-06CFFA0BA871}"/>
                  </a:ext>
                </a:extLst>
              </p:cNvPr>
              <p:cNvSpPr/>
              <p:nvPr/>
            </p:nvSpPr>
            <p:spPr>
              <a:xfrm>
                <a:off x="5605464" y="1822454"/>
                <a:ext cx="6032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3"/>
                  <a:gd name="f8" fmla="val 12"/>
                  <a:gd name="f9" fmla="val 15"/>
                  <a:gd name="f10" fmla="val 11"/>
                  <a:gd name="f11" fmla="val 10"/>
                  <a:gd name="f12" fmla="val 14"/>
                  <a:gd name="f13" fmla="val 8"/>
                  <a:gd name="f14" fmla="val 7"/>
                  <a:gd name="f15" fmla="val 4"/>
                  <a:gd name="f16" fmla="val 9"/>
                  <a:gd name="f17" fmla="val 2"/>
                  <a:gd name="f18" fmla="val 1"/>
                  <a:gd name="f19" fmla="val 3"/>
                  <a:gd name="f20" fmla="val 6"/>
                  <a:gd name="f21" fmla="val 5"/>
                  <a:gd name="f22" fmla="+- 0 0 -90"/>
                  <a:gd name="f23" fmla="*/ f3 1 16"/>
                  <a:gd name="f24" fmla="*/ f4 1 16"/>
                  <a:gd name="f25" fmla="val f5"/>
                  <a:gd name="f26" fmla="val f6"/>
                  <a:gd name="f27" fmla="*/ f22 f0 1"/>
                  <a:gd name="f28" fmla="+- f26 0 f25"/>
                  <a:gd name="f29" fmla="*/ f27 1 f2"/>
                  <a:gd name="f30" fmla="*/ f28 1 16"/>
                  <a:gd name="f31" fmla="*/ 13 f28 1"/>
                  <a:gd name="f32" fmla="*/ 12 f28 1"/>
                  <a:gd name="f33" fmla="*/ 11 f28 1"/>
                  <a:gd name="f34" fmla="*/ 16 f28 1"/>
                  <a:gd name="f35" fmla="*/ 10 f28 1"/>
                  <a:gd name="f36" fmla="*/ 4 f28 1"/>
                  <a:gd name="f37" fmla="*/ 9 f28 1"/>
                  <a:gd name="f38" fmla="*/ 2 f28 1"/>
                  <a:gd name="f39" fmla="*/ 14 f28 1"/>
                  <a:gd name="f40" fmla="*/ 3 f28 1"/>
                  <a:gd name="f41" fmla="*/ 6 f28 1"/>
                  <a:gd name="f42" fmla="*/ 5 f28 1"/>
                  <a:gd name="f43" fmla="*/ 7 f28 1"/>
                  <a:gd name="f44" fmla="*/ 0 f28 1"/>
                  <a:gd name="f45" fmla="*/ 8 f28 1"/>
                  <a:gd name="f46" fmla="*/ 1 f28 1"/>
                  <a:gd name="f47" fmla="*/ 15 f28 1"/>
                  <a:gd name="f48" fmla="+- f29 0 f1"/>
                  <a:gd name="f49" fmla="*/ f31 1 16"/>
                  <a:gd name="f50" fmla="*/ f32 1 16"/>
                  <a:gd name="f51" fmla="*/ f33 1 16"/>
                  <a:gd name="f52" fmla="*/ f34 1 16"/>
                  <a:gd name="f53" fmla="*/ f35 1 16"/>
                  <a:gd name="f54" fmla="*/ f36 1 16"/>
                  <a:gd name="f55" fmla="*/ f37 1 16"/>
                  <a:gd name="f56" fmla="*/ f38 1 16"/>
                  <a:gd name="f57" fmla="*/ f39 1 16"/>
                  <a:gd name="f58" fmla="*/ f40 1 16"/>
                  <a:gd name="f59" fmla="*/ f41 1 16"/>
                  <a:gd name="f60" fmla="*/ f42 1 16"/>
                  <a:gd name="f61" fmla="*/ f43 1 16"/>
                  <a:gd name="f62" fmla="*/ f44 1 16"/>
                  <a:gd name="f63" fmla="*/ f45 1 16"/>
                  <a:gd name="f64" fmla="*/ f46 1 16"/>
                  <a:gd name="f65" fmla="*/ f47 1 16"/>
                  <a:gd name="f66" fmla="*/ 0 1 f30"/>
                  <a:gd name="f67" fmla="*/ f26 1 f30"/>
                  <a:gd name="f68" fmla="*/ f49 1 f30"/>
                  <a:gd name="f69" fmla="*/ f50 1 f30"/>
                  <a:gd name="f70" fmla="*/ f51 1 f30"/>
                  <a:gd name="f71" fmla="*/ f52 1 f30"/>
                  <a:gd name="f72" fmla="*/ f53 1 f30"/>
                  <a:gd name="f73" fmla="*/ f54 1 f30"/>
                  <a:gd name="f74" fmla="*/ f55 1 f30"/>
                  <a:gd name="f75" fmla="*/ f56 1 f30"/>
                  <a:gd name="f76" fmla="*/ f57 1 f30"/>
                  <a:gd name="f77" fmla="*/ f58 1 f30"/>
                  <a:gd name="f78" fmla="*/ f59 1 f30"/>
                  <a:gd name="f79" fmla="*/ f60 1 f30"/>
                  <a:gd name="f80" fmla="*/ f61 1 f30"/>
                  <a:gd name="f81" fmla="*/ f62 1 f30"/>
                  <a:gd name="f82" fmla="*/ f63 1 f30"/>
                  <a:gd name="f83" fmla="*/ f64 1 f30"/>
                  <a:gd name="f84" fmla="*/ f65 1 f30"/>
                  <a:gd name="f85" fmla="*/ f66 f23 1"/>
                  <a:gd name="f86" fmla="*/ f67 f23 1"/>
                  <a:gd name="f87" fmla="*/ f67 f24 1"/>
                  <a:gd name="f88" fmla="*/ f66 f24 1"/>
                  <a:gd name="f89" fmla="*/ f68 f23 1"/>
                  <a:gd name="f90" fmla="*/ f69 f24 1"/>
                  <a:gd name="f91" fmla="*/ f70 f23 1"/>
                  <a:gd name="f92" fmla="*/ f71 f24 1"/>
                  <a:gd name="f93" fmla="*/ f72 f24 1"/>
                  <a:gd name="f94" fmla="*/ f73 f23 1"/>
                  <a:gd name="f95" fmla="*/ f74 f24 1"/>
                  <a:gd name="f96" fmla="*/ f75 f23 1"/>
                  <a:gd name="f97" fmla="*/ f76 f24 1"/>
                  <a:gd name="f98" fmla="*/ f77 f23 1"/>
                  <a:gd name="f99" fmla="*/ f78 f24 1"/>
                  <a:gd name="f100" fmla="*/ f79 f23 1"/>
                  <a:gd name="f101" fmla="*/ f73 f24 1"/>
                  <a:gd name="f102" fmla="*/ f80 f23 1"/>
                  <a:gd name="f103" fmla="*/ f81 f24 1"/>
                  <a:gd name="f104" fmla="*/ f79 f24 1"/>
                  <a:gd name="f105" fmla="*/ f82 f23 1"/>
                  <a:gd name="f106" fmla="*/ f83 f24 1"/>
                  <a:gd name="f107" fmla="*/ f72 f23 1"/>
                  <a:gd name="f108" fmla="*/ f82 f24 1"/>
                  <a:gd name="f109" fmla="*/ f69 f23 1"/>
                  <a:gd name="f110" fmla="*/ f84 f23 1"/>
                  <a:gd name="f111" fmla="*/ f75 f24 1"/>
                  <a:gd name="f112" fmla="*/ f7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91" y="f93"/>
                  </a:cxn>
                  <a:cxn ang="f48">
                    <a:pos x="f94" y="f95"/>
                  </a:cxn>
                  <a:cxn ang="f48">
                    <a:pos x="f96" y="f97"/>
                  </a:cxn>
                  <a:cxn ang="f48">
                    <a:pos x="f96" y="f97"/>
                  </a:cxn>
                  <a:cxn ang="f48">
                    <a:pos x="f98" y="f99"/>
                  </a:cxn>
                  <a:cxn ang="f48">
                    <a:pos x="f100" y="f101"/>
                  </a:cxn>
                  <a:cxn ang="f48">
                    <a:pos x="f102" y="f103"/>
                  </a:cxn>
                  <a:cxn ang="f48">
                    <a:pos x="f102" y="f104"/>
                  </a:cxn>
                  <a:cxn ang="f48">
                    <a:pos x="f105" y="f104"/>
                  </a:cxn>
                  <a:cxn ang="f48">
                    <a:pos x="f91" y="f106"/>
                  </a:cxn>
                  <a:cxn ang="f48">
                    <a:pos x="f107" y="f108"/>
                  </a:cxn>
                  <a:cxn ang="f48">
                    <a:pos x="f109" y="f101"/>
                  </a:cxn>
                  <a:cxn ang="f48">
                    <a:pos x="f110" y="f111"/>
                  </a:cxn>
                  <a:cxn ang="f48">
                    <a:pos x="f112" y="f104"/>
                  </a:cxn>
                  <a:cxn ang="f48">
                    <a:pos x="f89" y="f90"/>
                  </a:cxn>
                </a:cxnLst>
                <a:rect l="f85" t="f88" r="f86" b="f87"/>
                <a:pathLst>
                  <a:path w="16" h="16">
                    <a:moveTo>
                      <a:pt x="f7" y="f8"/>
                    </a:moveTo>
                    <a:cubicBezTo>
                      <a:pt x="f8" y="f7"/>
                      <a:pt x="f7" y="f9"/>
                      <a:pt x="f10" y="f6"/>
                    </a:cubicBezTo>
                    <a:cubicBezTo>
                      <a:pt x="f11" y="f12"/>
                      <a:pt x="f8" y="f8"/>
                      <a:pt x="f10" y="f11"/>
                    </a:cubicBezTo>
                    <a:cubicBezTo>
                      <a:pt x="f13" y="f6"/>
                      <a:pt x="f14" y="f11"/>
                      <a:pt x="f15" y="f16"/>
                    </a:cubicBezTo>
                    <a:cubicBezTo>
                      <a:pt x="f15" y="f10"/>
                      <a:pt x="f15" y="f7"/>
                      <a:pt x="f17" y="f12"/>
                    </a:cubicBezTo>
                    <a:cubicBezTo>
                      <a:pt x="f17" y="f12"/>
                      <a:pt x="f17" y="f12"/>
                      <a:pt x="f17" y="f12"/>
                    </a:cubicBezTo>
                    <a:cubicBezTo>
                      <a:pt x="f18" y="f10"/>
                      <a:pt x="f5" y="f13"/>
                      <a:pt x="f19" y="f20"/>
                    </a:cubicBezTo>
                    <a:cubicBezTo>
                      <a:pt x="f21" y="f14"/>
                      <a:pt x="f21" y="f21"/>
                      <a:pt x="f21" y="f15"/>
                    </a:cubicBezTo>
                    <a:cubicBezTo>
                      <a:pt x="f21" y="f19"/>
                      <a:pt x="f20" y="f18"/>
                      <a:pt x="f14" y="f5"/>
                    </a:cubicBezTo>
                    <a:cubicBezTo>
                      <a:pt x="f16" y="f17"/>
                      <a:pt x="f14" y="f19"/>
                      <a:pt x="f14" y="f21"/>
                    </a:cubicBezTo>
                    <a:cubicBezTo>
                      <a:pt x="f14" y="f21"/>
                      <a:pt x="f14" y="f21"/>
                      <a:pt x="f13" y="f21"/>
                    </a:cubicBezTo>
                    <a:cubicBezTo>
                      <a:pt x="f16" y="f19"/>
                      <a:pt x="f16" y="f5"/>
                      <a:pt x="f10" y="f18"/>
                    </a:cubicBezTo>
                    <a:cubicBezTo>
                      <a:pt x="f12" y="f17"/>
                      <a:pt x="f11" y="f21"/>
                      <a:pt x="f11" y="f13"/>
                    </a:cubicBezTo>
                    <a:cubicBezTo>
                      <a:pt x="f10" y="f20"/>
                      <a:pt x="f8" y="f21"/>
                      <a:pt x="f8" y="f15"/>
                    </a:cubicBezTo>
                    <a:cubicBezTo>
                      <a:pt x="f7" y="f19"/>
                      <a:pt x="f7" y="f17"/>
                      <a:pt x="f9" y="f17"/>
                    </a:cubicBezTo>
                    <a:cubicBezTo>
                      <a:pt x="f6" y="f19"/>
                      <a:pt x="f12" y="f15"/>
                      <a:pt x="f12" y="f21"/>
                    </a:cubicBezTo>
                    <a:cubicBezTo>
                      <a:pt x="f9" y="f13"/>
                      <a:pt x="f12" y="f11"/>
                      <a:pt x="f7" y="f8"/>
                    </a:cubicBezTo>
                    <a:close/>
                  </a:path>
                </a:pathLst>
              </a:custGeom>
              <a:solidFill>
                <a:srgbClr val="232F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2" name="Freeform 283">
                <a:extLst>
                  <a:ext uri="{FF2B5EF4-FFF2-40B4-BE49-F238E27FC236}">
                    <a16:creationId xmlns:a16="http://schemas.microsoft.com/office/drawing/2014/main" id="{F76A4442-9E0C-FE81-A365-2F966F6C112A}"/>
                  </a:ext>
                </a:extLst>
              </p:cNvPr>
              <p:cNvSpPr/>
              <p:nvPr/>
            </p:nvSpPr>
            <p:spPr>
              <a:xfrm>
                <a:off x="5270501" y="1223960"/>
                <a:ext cx="44448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5"/>
                  <a:gd name="f8" fmla="val 6"/>
                  <a:gd name="f9" fmla="val 1"/>
                  <a:gd name="f10" fmla="val 5"/>
                  <a:gd name="f11" fmla="val 4"/>
                  <a:gd name="f12" fmla="val 7"/>
                  <a:gd name="f13" fmla="val 10"/>
                  <a:gd name="f14" fmla="val 9"/>
                  <a:gd name="f15" fmla="val 11"/>
                  <a:gd name="f16" fmla="val 14"/>
                  <a:gd name="f17" fmla="val 2"/>
                  <a:gd name="f18" fmla="val 3"/>
                  <a:gd name="f19" fmla="+- 0 0 -90"/>
                  <a:gd name="f20" fmla="*/ f3 1 12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2"/>
                  <a:gd name="f30" fmla="*/ f26 1 15"/>
                  <a:gd name="f31" fmla="*/ 6 f27 1"/>
                  <a:gd name="f32" fmla="*/ 1 f26 1"/>
                  <a:gd name="f33" fmla="*/ 10 f27 1"/>
                  <a:gd name="f34" fmla="*/ 7 f26 1"/>
                  <a:gd name="f35" fmla="*/ 11 f27 1"/>
                  <a:gd name="f36" fmla="*/ 14 f26 1"/>
                  <a:gd name="f37" fmla="*/ 9 f27 1"/>
                  <a:gd name="f38" fmla="*/ 1 f27 1"/>
                  <a:gd name="f39" fmla="*/ 0 f27 1"/>
                  <a:gd name="f40" fmla="*/ 3 f26 1"/>
                  <a:gd name="f41" fmla="+- f28 0 f1"/>
                  <a:gd name="f42" fmla="*/ f31 1 12"/>
                  <a:gd name="f43" fmla="*/ f32 1 15"/>
                  <a:gd name="f44" fmla="*/ f33 1 12"/>
                  <a:gd name="f45" fmla="*/ f34 1 15"/>
                  <a:gd name="f46" fmla="*/ f35 1 12"/>
                  <a:gd name="f47" fmla="*/ f36 1 15"/>
                  <a:gd name="f48" fmla="*/ f37 1 12"/>
                  <a:gd name="f49" fmla="*/ f38 1 12"/>
                  <a:gd name="f50" fmla="*/ f39 1 12"/>
                  <a:gd name="f51" fmla="*/ f40 1 15"/>
                  <a:gd name="f52" fmla="*/ 0 1 f29"/>
                  <a:gd name="f53" fmla="*/ f23 1 f29"/>
                  <a:gd name="f54" fmla="*/ 0 1 f30"/>
                  <a:gd name="f55" fmla="*/ f24 1 f30"/>
                  <a:gd name="f56" fmla="*/ f42 1 f29"/>
                  <a:gd name="f57" fmla="*/ f43 1 f30"/>
                  <a:gd name="f58" fmla="*/ f44 1 f29"/>
                  <a:gd name="f59" fmla="*/ f45 1 f30"/>
                  <a:gd name="f60" fmla="*/ f46 1 f29"/>
                  <a:gd name="f61" fmla="*/ f47 1 f30"/>
                  <a:gd name="f62" fmla="*/ f48 1 f29"/>
                  <a:gd name="f63" fmla="*/ f49 1 f29"/>
                  <a:gd name="f64" fmla="*/ f50 1 f29"/>
                  <a:gd name="f65" fmla="*/ f51 1 f30"/>
                  <a:gd name="f66" fmla="*/ f52 f20 1"/>
                  <a:gd name="f67" fmla="*/ f53 f20 1"/>
                  <a:gd name="f68" fmla="*/ f55 f21 1"/>
                  <a:gd name="f69" fmla="*/ f54 f21 1"/>
                  <a:gd name="f70" fmla="*/ f56 f20 1"/>
                  <a:gd name="f71" fmla="*/ f57 f21 1"/>
                  <a:gd name="f72" fmla="*/ f58 f20 1"/>
                  <a:gd name="f73" fmla="*/ f59 f21 1"/>
                  <a:gd name="f74" fmla="*/ f60 f20 1"/>
                  <a:gd name="f75" fmla="*/ f61 f21 1"/>
                  <a:gd name="f76" fmla="*/ f62 f20 1"/>
                  <a:gd name="f77" fmla="*/ f63 f20 1"/>
                  <a:gd name="f78" fmla="*/ f64 f20 1"/>
                  <a:gd name="f79" fmla="*/ f6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5"/>
                  </a:cxn>
                  <a:cxn ang="f41">
                    <a:pos x="f77" y="f73"/>
                  </a:cxn>
                  <a:cxn ang="f41">
                    <a:pos x="f78" y="f79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12" h="15">
                    <a:moveTo>
                      <a:pt x="f8" y="f9"/>
                    </a:moveTo>
                    <a:cubicBezTo>
                      <a:pt x="f10" y="f11"/>
                      <a:pt x="f8" y="f12"/>
                      <a:pt x="f13" y="f12"/>
                    </a:cubicBezTo>
                    <a:cubicBezTo>
                      <a:pt x="f6" y="f14"/>
                      <a:pt x="f13" y="f15"/>
                      <a:pt x="f15" y="f16"/>
                    </a:cubicBezTo>
                    <a:cubicBezTo>
                      <a:pt x="f15" y="f16"/>
                      <a:pt x="f13" y="f7"/>
                      <a:pt x="f14" y="f16"/>
                    </a:cubicBezTo>
                    <a:cubicBezTo>
                      <a:pt x="f12" y="f6"/>
                      <a:pt x="f17" y="f15"/>
                      <a:pt x="f9" y="f12"/>
                    </a:cubicBezTo>
                    <a:cubicBezTo>
                      <a:pt x="f9" y="f8"/>
                      <a:pt x="f5" y="f11"/>
                      <a:pt x="f5" y="f18"/>
                    </a:cubicBezTo>
                    <a:cubicBezTo>
                      <a:pt x="f9" y="f9"/>
                      <a:pt x="f18" y="f5"/>
                      <a:pt x="f8" y="f9"/>
                    </a:cubicBezTo>
                    <a:close/>
                  </a:path>
                </a:pathLst>
              </a:custGeom>
              <a:solidFill>
                <a:srgbClr val="BC494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3" name="Freeform 284">
                <a:extLst>
                  <a:ext uri="{FF2B5EF4-FFF2-40B4-BE49-F238E27FC236}">
                    <a16:creationId xmlns:a16="http://schemas.microsoft.com/office/drawing/2014/main" id="{902E916B-7CDC-DB30-FA67-2D4AFC75366A}"/>
                  </a:ext>
                </a:extLst>
              </p:cNvPr>
              <p:cNvSpPr/>
              <p:nvPr/>
            </p:nvSpPr>
            <p:spPr>
              <a:xfrm>
                <a:off x="5715000" y="1962146"/>
                <a:ext cx="33339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6"/>
                  <a:gd name="f8" fmla="val 2"/>
                  <a:gd name="f9" fmla="val 3"/>
                  <a:gd name="f10" fmla="val 6"/>
                  <a:gd name="f11" fmla="val 12"/>
                  <a:gd name="f12" fmla="val 4"/>
                  <a:gd name="f13" fmla="val 8"/>
                  <a:gd name="f14" fmla="val 7"/>
                  <a:gd name="f15" fmla="val 10"/>
                  <a:gd name="f16" fmla="val 13"/>
                  <a:gd name="f17" fmla="val 15"/>
                  <a:gd name="f18" fmla="val 11"/>
                  <a:gd name="f19" fmla="val 5"/>
                  <a:gd name="f20" fmla="val 20"/>
                  <a:gd name="f21" fmla="val 22"/>
                  <a:gd name="f22" fmla="val 18"/>
                  <a:gd name="f23" fmla="val 14"/>
                  <a:gd name="f24" fmla="val 17"/>
                  <a:gd name="f25" fmla="val 19"/>
                  <a:gd name="f26" fmla="val 1"/>
                  <a:gd name="f27" fmla="+- 0 0 -90"/>
                  <a:gd name="f28" fmla="*/ f3 1 9"/>
                  <a:gd name="f29" fmla="*/ f4 1 2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9"/>
                  <a:gd name="f38" fmla="*/ f34 1 26"/>
                  <a:gd name="f39" fmla="*/ 2 f35 1"/>
                  <a:gd name="f40" fmla="*/ 3 f34 1"/>
                  <a:gd name="f41" fmla="*/ 12 f34 1"/>
                  <a:gd name="f42" fmla="*/ 6 f35 1"/>
                  <a:gd name="f43" fmla="*/ 0 f34 1"/>
                  <a:gd name="f44" fmla="*/ 9 f35 1"/>
                  <a:gd name="f45" fmla="*/ 7 f34 1"/>
                  <a:gd name="f46" fmla="*/ 8 f35 1"/>
                  <a:gd name="f47" fmla="*/ 15 f34 1"/>
                  <a:gd name="f48" fmla="*/ 7 f35 1"/>
                  <a:gd name="f49" fmla="*/ 9 f34 1"/>
                  <a:gd name="f50" fmla="*/ 26 f34 1"/>
                  <a:gd name="f51" fmla="*/ 3 f35 1"/>
                  <a:gd name="f52" fmla="*/ 14 f34 1"/>
                  <a:gd name="f53" fmla="*/ 22 f34 1"/>
                  <a:gd name="f54" fmla="+- f36 0 f1"/>
                  <a:gd name="f55" fmla="*/ f39 1 9"/>
                  <a:gd name="f56" fmla="*/ f40 1 26"/>
                  <a:gd name="f57" fmla="*/ f41 1 26"/>
                  <a:gd name="f58" fmla="*/ f42 1 9"/>
                  <a:gd name="f59" fmla="*/ f43 1 26"/>
                  <a:gd name="f60" fmla="*/ f44 1 9"/>
                  <a:gd name="f61" fmla="*/ f45 1 26"/>
                  <a:gd name="f62" fmla="*/ f46 1 9"/>
                  <a:gd name="f63" fmla="*/ f47 1 26"/>
                  <a:gd name="f64" fmla="*/ f48 1 9"/>
                  <a:gd name="f65" fmla="*/ f49 1 26"/>
                  <a:gd name="f66" fmla="*/ f50 1 26"/>
                  <a:gd name="f67" fmla="*/ f51 1 9"/>
                  <a:gd name="f68" fmla="*/ f52 1 26"/>
                  <a:gd name="f69" fmla="*/ f53 1 26"/>
                  <a:gd name="f70" fmla="*/ 0 1 f37"/>
                  <a:gd name="f71" fmla="*/ f31 1 f37"/>
                  <a:gd name="f72" fmla="*/ 0 1 f38"/>
                  <a:gd name="f73" fmla="*/ f32 1 f38"/>
                  <a:gd name="f74" fmla="*/ f55 1 f37"/>
                  <a:gd name="f75" fmla="*/ f56 1 f38"/>
                  <a:gd name="f76" fmla="*/ f57 1 f38"/>
                  <a:gd name="f77" fmla="*/ f58 1 f37"/>
                  <a:gd name="f78" fmla="*/ f59 1 f38"/>
                  <a:gd name="f79" fmla="*/ f60 1 f37"/>
                  <a:gd name="f80" fmla="*/ f61 1 f38"/>
                  <a:gd name="f81" fmla="*/ f62 1 f37"/>
                  <a:gd name="f82" fmla="*/ f63 1 f38"/>
                  <a:gd name="f83" fmla="*/ f64 1 f37"/>
                  <a:gd name="f84" fmla="*/ f65 1 f38"/>
                  <a:gd name="f85" fmla="*/ f66 1 f38"/>
                  <a:gd name="f86" fmla="*/ f67 1 f37"/>
                  <a:gd name="f87" fmla="*/ f68 1 f38"/>
                  <a:gd name="f88" fmla="*/ f69 1 f38"/>
                  <a:gd name="f89" fmla="*/ f70 f28 1"/>
                  <a:gd name="f90" fmla="*/ f71 f28 1"/>
                  <a:gd name="f91" fmla="*/ f73 f29 1"/>
                  <a:gd name="f92" fmla="*/ f72 f29 1"/>
                  <a:gd name="f93" fmla="*/ f74 f28 1"/>
                  <a:gd name="f94" fmla="*/ f75 f29 1"/>
                  <a:gd name="f95" fmla="*/ f76 f29 1"/>
                  <a:gd name="f96" fmla="*/ f77 f28 1"/>
                  <a:gd name="f97" fmla="*/ f78 f29 1"/>
                  <a:gd name="f98" fmla="*/ f79 f28 1"/>
                  <a:gd name="f99" fmla="*/ f80 f29 1"/>
                  <a:gd name="f100" fmla="*/ f81 f28 1"/>
                  <a:gd name="f101" fmla="*/ f82 f29 1"/>
                  <a:gd name="f102" fmla="*/ f83 f28 1"/>
                  <a:gd name="f103" fmla="*/ f84 f29 1"/>
                  <a:gd name="f104" fmla="*/ f85 f29 1"/>
                  <a:gd name="f105" fmla="*/ f86 f28 1"/>
                  <a:gd name="f106" fmla="*/ f87 f29 1"/>
                  <a:gd name="f107" fmla="*/ f88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3" y="f94"/>
                  </a:cxn>
                  <a:cxn ang="f54">
                    <a:pos x="f93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100" y="f101"/>
                  </a:cxn>
                  <a:cxn ang="f54">
                    <a:pos x="f102" y="f103"/>
                  </a:cxn>
                  <a:cxn ang="f54">
                    <a:pos x="f96" y="f104"/>
                  </a:cxn>
                  <a:cxn ang="f54">
                    <a:pos x="f105" y="f106"/>
                  </a:cxn>
                  <a:cxn ang="f54">
                    <a:pos x="f105" y="f107"/>
                  </a:cxn>
                  <a:cxn ang="f54">
                    <a:pos x="f93" y="f94"/>
                  </a:cxn>
                </a:cxnLst>
                <a:rect l="f89" t="f92" r="f90" b="f91"/>
                <a:pathLst>
                  <a:path w="9" h="26">
                    <a:moveTo>
                      <a:pt x="f8" y="f9"/>
                    </a:moveTo>
                    <a:cubicBezTo>
                      <a:pt x="f8" y="f10"/>
                      <a:pt x="f8" y="f6"/>
                      <a:pt x="f8" y="f11"/>
                    </a:cubicBezTo>
                    <a:cubicBezTo>
                      <a:pt x="f12" y="f13"/>
                      <a:pt x="f12" y="f12"/>
                      <a:pt x="f10" y="f5"/>
                    </a:cubicBezTo>
                    <a:cubicBezTo>
                      <a:pt x="f6" y="f8"/>
                      <a:pt x="f8" y="f13"/>
                      <a:pt x="f6" y="f14"/>
                    </a:cubicBezTo>
                    <a:cubicBezTo>
                      <a:pt x="f6" y="f15"/>
                      <a:pt x="f6" y="f16"/>
                      <a:pt x="f13" y="f17"/>
                    </a:cubicBezTo>
                    <a:cubicBezTo>
                      <a:pt x="f13" y="f17"/>
                      <a:pt x="f13" y="f17"/>
                      <a:pt x="f13" y="f17"/>
                    </a:cubicBezTo>
                    <a:cubicBezTo>
                      <a:pt x="f13" y="f16"/>
                      <a:pt x="f13" y="f18"/>
                      <a:pt x="f14" y="f6"/>
                    </a:cubicBezTo>
                    <a:cubicBezTo>
                      <a:pt x="f19" y="f17"/>
                      <a:pt x="f10" y="f20"/>
                      <a:pt x="f10" y="f7"/>
                    </a:cubicBezTo>
                    <a:cubicBezTo>
                      <a:pt x="f19" y="f21"/>
                      <a:pt x="f12" y="f22"/>
                      <a:pt x="f9" y="f23"/>
                    </a:cubicBezTo>
                    <a:cubicBezTo>
                      <a:pt x="f9" y="f24"/>
                      <a:pt x="f9" y="f25"/>
                      <a:pt x="f9" y="f21"/>
                    </a:cubicBezTo>
                    <a:cubicBezTo>
                      <a:pt x="f26" y="f17"/>
                      <a:pt x="f5" y="f6"/>
                      <a:pt x="f8" y="f9"/>
                    </a:cubicBezTo>
                    <a:close/>
                  </a:path>
                </a:pathLst>
              </a:custGeom>
              <a:solidFill>
                <a:srgbClr val="2446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4" name="Freeform 285">
                <a:extLst>
                  <a:ext uri="{FF2B5EF4-FFF2-40B4-BE49-F238E27FC236}">
                    <a16:creationId xmlns:a16="http://schemas.microsoft.com/office/drawing/2014/main" id="{DC9BB909-614E-7ABA-6281-55281931EAE8}"/>
                  </a:ext>
                </a:extLst>
              </p:cNvPr>
              <p:cNvSpPr/>
              <p:nvPr/>
            </p:nvSpPr>
            <p:spPr>
              <a:xfrm>
                <a:off x="5259391" y="1262064"/>
                <a:ext cx="41276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5"/>
                  <a:gd name="f8" fmla="val 2"/>
                  <a:gd name="f9" fmla="val 5"/>
                  <a:gd name="f10" fmla="val 7"/>
                  <a:gd name="f11" fmla="val 3"/>
                  <a:gd name="f12" fmla="val 8"/>
                  <a:gd name="f13" fmla="val 4"/>
                  <a:gd name="f14" fmla="val 9"/>
                  <a:gd name="f15" fmla="val 10"/>
                  <a:gd name="f16" fmla="val 6"/>
                  <a:gd name="f17" fmla="val 12"/>
                  <a:gd name="f18" fmla="val 14"/>
                  <a:gd name="f19" fmla="val 13"/>
                  <a:gd name="f20" fmla="val 1"/>
                  <a:gd name="f21" fmla="+- 0 0 -90"/>
                  <a:gd name="f22" fmla="*/ f3 1 11"/>
                  <a:gd name="f23" fmla="*/ f4 1 15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1"/>
                  <a:gd name="f32" fmla="*/ f28 1 15"/>
                  <a:gd name="f33" fmla="*/ 2 f29 1"/>
                  <a:gd name="f34" fmla="*/ 2 f28 1"/>
                  <a:gd name="f35" fmla="*/ 8 f29 1"/>
                  <a:gd name="f36" fmla="*/ 4 f28 1"/>
                  <a:gd name="f37" fmla="*/ 9 f29 1"/>
                  <a:gd name="f38" fmla="*/ 10 f28 1"/>
                  <a:gd name="f39" fmla="*/ 5 f29 1"/>
                  <a:gd name="f40" fmla="*/ 9 f28 1"/>
                  <a:gd name="f41" fmla="*/ 10 f29 1"/>
                  <a:gd name="f42" fmla="*/ 15 f28 1"/>
                  <a:gd name="f43" fmla="*/ 12 f28 1"/>
                  <a:gd name="f44" fmla="*/ 7 f28 1"/>
                  <a:gd name="f45" fmla="+- f30 0 f1"/>
                  <a:gd name="f46" fmla="*/ f33 1 11"/>
                  <a:gd name="f47" fmla="*/ f34 1 15"/>
                  <a:gd name="f48" fmla="*/ f35 1 11"/>
                  <a:gd name="f49" fmla="*/ f36 1 15"/>
                  <a:gd name="f50" fmla="*/ f37 1 11"/>
                  <a:gd name="f51" fmla="*/ f38 1 15"/>
                  <a:gd name="f52" fmla="*/ f39 1 11"/>
                  <a:gd name="f53" fmla="*/ f40 1 15"/>
                  <a:gd name="f54" fmla="*/ f41 1 11"/>
                  <a:gd name="f55" fmla="*/ f42 1 15"/>
                  <a:gd name="f56" fmla="*/ f43 1 15"/>
                  <a:gd name="f57" fmla="*/ f44 1 15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2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3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78" y="f88"/>
                  </a:cxn>
                  <a:cxn ang="f45">
                    <a:pos x="f78" y="f8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1" h="15">
                    <a:moveTo>
                      <a:pt x="f8" y="f8"/>
                    </a:moveTo>
                    <a:cubicBezTo>
                      <a:pt x="f9" y="f5"/>
                      <a:pt x="f10" y="f11"/>
                      <a:pt x="f12" y="f13"/>
                    </a:cubicBezTo>
                    <a:cubicBezTo>
                      <a:pt x="f6" y="f9"/>
                      <a:pt x="f9" y="f12"/>
                      <a:pt x="f14" y="f15"/>
                    </a:cubicBezTo>
                    <a:cubicBezTo>
                      <a:pt x="f10" y="f6"/>
                      <a:pt x="f10" y="f12"/>
                      <a:pt x="f9" y="f14"/>
                    </a:cubicBezTo>
                    <a:cubicBezTo>
                      <a:pt x="f16" y="f17"/>
                      <a:pt x="f14" y="f17"/>
                      <a:pt x="f15" y="f7"/>
                    </a:cubicBezTo>
                    <a:cubicBezTo>
                      <a:pt x="f10" y="f18"/>
                      <a:pt x="f13" y="f19"/>
                      <a:pt x="f8" y="f17"/>
                    </a:cubicBezTo>
                    <a:cubicBezTo>
                      <a:pt x="f20" y="f15"/>
                      <a:pt x="f5" y="f12"/>
                      <a:pt x="f8" y="f10"/>
                    </a:cubicBezTo>
                    <a:cubicBezTo>
                      <a:pt x="f9" y="f9"/>
                      <a:pt x="f11" y="f13"/>
                      <a:pt x="f8" y="f8"/>
                    </a:cubicBezTo>
                    <a:close/>
                  </a:path>
                </a:pathLst>
              </a:custGeom>
              <a:solidFill>
                <a:srgbClr val="B74C4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5" name="Freeform 286">
                <a:extLst>
                  <a:ext uri="{FF2B5EF4-FFF2-40B4-BE49-F238E27FC236}">
                    <a16:creationId xmlns:a16="http://schemas.microsoft.com/office/drawing/2014/main" id="{F0B36429-4668-EEDA-4700-C107CF72C9F8}"/>
                  </a:ext>
                </a:extLst>
              </p:cNvPr>
              <p:cNvSpPr/>
              <p:nvPr/>
            </p:nvSpPr>
            <p:spPr>
              <a:xfrm>
                <a:off x="5570533" y="1833564"/>
                <a:ext cx="4604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1"/>
                  <a:gd name="f8" fmla="val 3"/>
                  <a:gd name="f9" fmla="val 6"/>
                  <a:gd name="f10" fmla="val 8"/>
                  <a:gd name="f11" fmla="val 10"/>
                  <a:gd name="f12" fmla="val 5"/>
                  <a:gd name="f13" fmla="val 2"/>
                  <a:gd name="f14" fmla="val 7"/>
                  <a:gd name="f15" fmla="val 1"/>
                  <a:gd name="f16" fmla="val 9"/>
                  <a:gd name="f17" fmla="val 4"/>
                  <a:gd name="f18" fmla="+- 0 0 -90"/>
                  <a:gd name="f19" fmla="*/ f3 1 12"/>
                  <a:gd name="f20" fmla="*/ f4 1 11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2"/>
                  <a:gd name="f29" fmla="*/ f25 1 11"/>
                  <a:gd name="f30" fmla="*/ 12 f26 1"/>
                  <a:gd name="f31" fmla="*/ 3 f25 1"/>
                  <a:gd name="f32" fmla="*/ 11 f26 1"/>
                  <a:gd name="f33" fmla="*/ 11 f25 1"/>
                  <a:gd name="f34" fmla="*/ 3 f26 1"/>
                  <a:gd name="f35" fmla="*/ 8 f25 1"/>
                  <a:gd name="f36" fmla="*/ 0 f26 1"/>
                  <a:gd name="f37" fmla="*/ 9 f25 1"/>
                  <a:gd name="f38" fmla="*/ 1 f26 1"/>
                  <a:gd name="f39" fmla="*/ 4 f26 1"/>
                  <a:gd name="f40" fmla="*/ 1 f25 1"/>
                  <a:gd name="f41" fmla="*/ 5 f26 1"/>
                  <a:gd name="f42" fmla="*/ 8 f26 1"/>
                  <a:gd name="f43" fmla="*/ 0 f25 1"/>
                  <a:gd name="f44" fmla="+- f27 0 f1"/>
                  <a:gd name="f45" fmla="*/ f30 1 12"/>
                  <a:gd name="f46" fmla="*/ f31 1 11"/>
                  <a:gd name="f47" fmla="*/ f32 1 12"/>
                  <a:gd name="f48" fmla="*/ f33 1 11"/>
                  <a:gd name="f49" fmla="*/ f34 1 12"/>
                  <a:gd name="f50" fmla="*/ f35 1 11"/>
                  <a:gd name="f51" fmla="*/ f36 1 12"/>
                  <a:gd name="f52" fmla="*/ f37 1 11"/>
                  <a:gd name="f53" fmla="*/ f38 1 12"/>
                  <a:gd name="f54" fmla="*/ f39 1 12"/>
                  <a:gd name="f55" fmla="*/ f40 1 11"/>
                  <a:gd name="f56" fmla="*/ f41 1 12"/>
                  <a:gd name="f57" fmla="*/ f42 1 12"/>
                  <a:gd name="f58" fmla="*/ f43 1 11"/>
                  <a:gd name="f59" fmla="*/ 0 1 f28"/>
                  <a:gd name="f60" fmla="*/ f22 1 f28"/>
                  <a:gd name="f61" fmla="*/ 0 1 f29"/>
                  <a:gd name="f62" fmla="*/ f23 1 f29"/>
                  <a:gd name="f63" fmla="*/ f45 1 f28"/>
                  <a:gd name="f64" fmla="*/ f46 1 f29"/>
                  <a:gd name="f65" fmla="*/ f47 1 f28"/>
                  <a:gd name="f66" fmla="*/ f48 1 f29"/>
                  <a:gd name="f67" fmla="*/ f49 1 f28"/>
                  <a:gd name="f68" fmla="*/ f50 1 f29"/>
                  <a:gd name="f69" fmla="*/ f51 1 f28"/>
                  <a:gd name="f70" fmla="*/ f52 1 f29"/>
                  <a:gd name="f71" fmla="*/ f53 1 f28"/>
                  <a:gd name="f72" fmla="*/ f54 1 f28"/>
                  <a:gd name="f73" fmla="*/ f55 1 f29"/>
                  <a:gd name="f74" fmla="*/ f56 1 f28"/>
                  <a:gd name="f75" fmla="*/ f57 1 f28"/>
                  <a:gd name="f76" fmla="*/ f58 1 f29"/>
                  <a:gd name="f77" fmla="*/ f59 f19 1"/>
                  <a:gd name="f78" fmla="*/ f60 f19 1"/>
                  <a:gd name="f79" fmla="*/ f62 f20 1"/>
                  <a:gd name="f80" fmla="*/ f61 f20 1"/>
                  <a:gd name="f81" fmla="*/ f63 f19 1"/>
                  <a:gd name="f82" fmla="*/ f64 f20 1"/>
                  <a:gd name="f83" fmla="*/ f65 f19 1"/>
                  <a:gd name="f84" fmla="*/ f66 f20 1"/>
                  <a:gd name="f85" fmla="*/ f67 f19 1"/>
                  <a:gd name="f86" fmla="*/ f68 f20 1"/>
                  <a:gd name="f87" fmla="*/ f69 f19 1"/>
                  <a:gd name="f88" fmla="*/ f70 f20 1"/>
                  <a:gd name="f89" fmla="*/ f71 f19 1"/>
                  <a:gd name="f90" fmla="*/ f72 f19 1"/>
                  <a:gd name="f91" fmla="*/ f73 f20 1"/>
                  <a:gd name="f92" fmla="*/ f74 f19 1"/>
                  <a:gd name="f93" fmla="*/ f75 f19 1"/>
                  <a:gd name="f94" fmla="*/ f76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81" y="f82"/>
                  </a:cxn>
                  <a:cxn ang="f44">
                    <a:pos x="f83" y="f84"/>
                  </a:cxn>
                  <a:cxn ang="f44">
                    <a:pos x="f85" y="f86"/>
                  </a:cxn>
                  <a:cxn ang="f44">
                    <a:pos x="f87" y="f88"/>
                  </a:cxn>
                  <a:cxn ang="f44">
                    <a:pos x="f89" y="f82"/>
                  </a:cxn>
                  <a:cxn ang="f44">
                    <a:pos x="f90" y="f91"/>
                  </a:cxn>
                  <a:cxn ang="f44">
                    <a:pos x="f90" y="f91"/>
                  </a:cxn>
                  <a:cxn ang="f44">
                    <a:pos x="f92" y="f82"/>
                  </a:cxn>
                  <a:cxn ang="f44">
                    <a:pos x="f93" y="f82"/>
                  </a:cxn>
                  <a:cxn ang="f44">
                    <a:pos x="f81" y="f94"/>
                  </a:cxn>
                  <a:cxn ang="f44">
                    <a:pos x="f81" y="f91"/>
                  </a:cxn>
                  <a:cxn ang="f44">
                    <a:pos x="f81" y="f91"/>
                  </a:cxn>
                  <a:cxn ang="f44">
                    <a:pos x="f81" y="f82"/>
                  </a:cxn>
                </a:cxnLst>
                <a:rect l="f77" t="f80" r="f78" b="f79"/>
                <a:pathLst>
                  <a:path w="12" h="11">
                    <a:moveTo>
                      <a:pt x="f6" y="f8"/>
                    </a:moveTo>
                    <a:cubicBezTo>
                      <a:pt x="f7" y="f9"/>
                      <a:pt x="f6" y="f10"/>
                      <a:pt x="f7" y="f7"/>
                    </a:cubicBezTo>
                    <a:cubicBezTo>
                      <a:pt x="f10" y="f11"/>
                      <a:pt x="f12" y="f7"/>
                      <a:pt x="f8" y="f10"/>
                    </a:cubicBezTo>
                    <a:cubicBezTo>
                      <a:pt x="f13" y="f14"/>
                      <a:pt x="f15" y="f10"/>
                      <a:pt x="f5" y="f16"/>
                    </a:cubicBezTo>
                    <a:cubicBezTo>
                      <a:pt x="f15" y="f14"/>
                      <a:pt x="f15" y="f12"/>
                      <a:pt x="f15" y="f8"/>
                    </a:cubicBezTo>
                    <a:cubicBezTo>
                      <a:pt x="f13" y="f8"/>
                      <a:pt x="f13" y="f15"/>
                      <a:pt x="f17" y="f15"/>
                    </a:cubicBezTo>
                    <a:cubicBezTo>
                      <a:pt x="f17" y="f15"/>
                      <a:pt x="f17" y="f15"/>
                      <a:pt x="f17" y="f15"/>
                    </a:cubicBezTo>
                    <a:cubicBezTo>
                      <a:pt x="f12" y="f15"/>
                      <a:pt x="f12" y="f13"/>
                      <a:pt x="f12" y="f8"/>
                    </a:cubicBezTo>
                    <a:cubicBezTo>
                      <a:pt x="f9" y="f12"/>
                      <a:pt x="f14" y="f17"/>
                      <a:pt x="f10" y="f8"/>
                    </a:cubicBezTo>
                    <a:cubicBezTo>
                      <a:pt x="f16" y="f13"/>
                      <a:pt x="f11" y="f5"/>
                      <a:pt x="f6" y="f5"/>
                    </a:cubicBezTo>
                    <a:cubicBezTo>
                      <a:pt x="f6" y="f5"/>
                      <a:pt x="f6" y="f15"/>
                      <a:pt x="f6" y="f15"/>
                    </a:cubicBezTo>
                    <a:cubicBezTo>
                      <a:pt x="f6" y="f15"/>
                      <a:pt x="f6" y="f15"/>
                      <a:pt x="f6" y="f15"/>
                    </a:cubicBezTo>
                    <a:cubicBezTo>
                      <a:pt x="f6" y="f13"/>
                      <a:pt x="f6" y="f13"/>
                      <a:pt x="f6" y="f8"/>
                    </a:cubicBezTo>
                    <a:close/>
                  </a:path>
                </a:pathLst>
              </a:custGeom>
              <a:solidFill>
                <a:srgbClr val="2068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6" name="Freeform 287">
                <a:extLst>
                  <a:ext uri="{FF2B5EF4-FFF2-40B4-BE49-F238E27FC236}">
                    <a16:creationId xmlns:a16="http://schemas.microsoft.com/office/drawing/2014/main" id="{805AF2A6-2BD8-940F-72A8-48390EE43569}"/>
                  </a:ext>
                </a:extLst>
              </p:cNvPr>
              <p:cNvSpPr/>
              <p:nvPr/>
            </p:nvSpPr>
            <p:spPr>
              <a:xfrm>
                <a:off x="5078413" y="1852610"/>
                <a:ext cx="25402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0"/>
                  <a:gd name="f8" fmla="val 5"/>
                  <a:gd name="f9" fmla="val 9"/>
                  <a:gd name="f10" fmla="val 3"/>
                  <a:gd name="f11" fmla="val 11"/>
                  <a:gd name="f12" fmla="val 4"/>
                  <a:gd name="f13" fmla="val 13"/>
                  <a:gd name="f14" fmla="val 19"/>
                  <a:gd name="f15" fmla="val 25"/>
                  <a:gd name="f16" fmla="val 29"/>
                  <a:gd name="f17" fmla="val 24"/>
                  <a:gd name="f18" fmla="val 2"/>
                  <a:gd name="f19" fmla="val 21"/>
                  <a:gd name="f20" fmla="val 1"/>
                  <a:gd name="f21" fmla="val 18"/>
                  <a:gd name="f22" fmla="val 15"/>
                  <a:gd name="f23" fmla="val 10"/>
                  <a:gd name="f24" fmla="val 8"/>
                  <a:gd name="f25" fmla="val 6"/>
                  <a:gd name="f26" fmla="+- 0 0 -90"/>
                  <a:gd name="f27" fmla="*/ f3 1 7"/>
                  <a:gd name="f28" fmla="*/ f4 1 3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7"/>
                  <a:gd name="f37" fmla="*/ f33 1 30"/>
                  <a:gd name="f38" fmla="*/ 5 f34 1"/>
                  <a:gd name="f39" fmla="*/ 9 f33 1"/>
                  <a:gd name="f40" fmla="*/ 4 f34 1"/>
                  <a:gd name="f41" fmla="*/ 13 f33 1"/>
                  <a:gd name="f42" fmla="*/ 7 f34 1"/>
                  <a:gd name="f43" fmla="*/ 30 f33 1"/>
                  <a:gd name="f44" fmla="*/ 2 f34 1"/>
                  <a:gd name="f45" fmla="*/ 21 f33 1"/>
                  <a:gd name="f46" fmla="*/ 0 f34 1"/>
                  <a:gd name="f47" fmla="*/ 11 f33 1"/>
                  <a:gd name="f48" fmla="*/ 6 f33 1"/>
                  <a:gd name="f49" fmla="*/ 3 f34 1"/>
                  <a:gd name="f50" fmla="*/ 0 f33 1"/>
                  <a:gd name="f51" fmla="+- f35 0 f1"/>
                  <a:gd name="f52" fmla="*/ f38 1 7"/>
                  <a:gd name="f53" fmla="*/ f39 1 30"/>
                  <a:gd name="f54" fmla="*/ f40 1 7"/>
                  <a:gd name="f55" fmla="*/ f41 1 30"/>
                  <a:gd name="f56" fmla="*/ f42 1 7"/>
                  <a:gd name="f57" fmla="*/ f43 1 30"/>
                  <a:gd name="f58" fmla="*/ f44 1 7"/>
                  <a:gd name="f59" fmla="*/ f45 1 30"/>
                  <a:gd name="f60" fmla="*/ f46 1 7"/>
                  <a:gd name="f61" fmla="*/ f47 1 30"/>
                  <a:gd name="f62" fmla="*/ f48 1 30"/>
                  <a:gd name="f63" fmla="*/ f49 1 7"/>
                  <a:gd name="f64" fmla="*/ f50 1 30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7"/>
                  <a:gd name="f75" fmla="*/ f58 1 f36"/>
                  <a:gd name="f76" fmla="*/ f59 1 f37"/>
                  <a:gd name="f77" fmla="*/ f60 1 f36"/>
                  <a:gd name="f78" fmla="*/ f61 1 f37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8 1"/>
                  <a:gd name="f92" fmla="*/ f75 f27 1"/>
                  <a:gd name="f93" fmla="*/ f76 f28 1"/>
                  <a:gd name="f94" fmla="*/ f77 f27 1"/>
                  <a:gd name="f95" fmla="*/ f78 f28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2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7" h="30">
                    <a:moveTo>
                      <a:pt x="f8" y="f9"/>
                    </a:moveTo>
                    <a:cubicBezTo>
                      <a:pt x="f10" y="f9"/>
                      <a:pt x="f10" y="f11"/>
                      <a:pt x="f12" y="f13"/>
                    </a:cubicBezTo>
                    <a:cubicBezTo>
                      <a:pt x="f12" y="f14"/>
                      <a:pt x="f8" y="f15"/>
                      <a:pt x="f6" y="f7"/>
                    </a:cubicBezTo>
                    <a:cubicBezTo>
                      <a:pt x="f10" y="f16"/>
                      <a:pt x="f12" y="f17"/>
                      <a:pt x="f18" y="f19"/>
                    </a:cubicBezTo>
                    <a:cubicBezTo>
                      <a:pt x="f20" y="f21"/>
                      <a:pt x="f20" y="f22"/>
                      <a:pt x="f5" y="f11"/>
                    </a:cubicBezTo>
                    <a:cubicBezTo>
                      <a:pt x="f5" y="f23"/>
                      <a:pt x="f5" y="f24"/>
                      <a:pt x="f18" y="f25"/>
                    </a:cubicBezTo>
                    <a:cubicBezTo>
                      <a:pt x="f10" y="f8"/>
                      <a:pt x="f18" y="f18"/>
                      <a:pt x="f10" y="f5"/>
                    </a:cubicBezTo>
                    <a:cubicBezTo>
                      <a:pt x="f8" y="f10"/>
                      <a:pt x="f8" y="f25"/>
                      <a:pt x="f8" y="f9"/>
                    </a:cubicBezTo>
                    <a:close/>
                  </a:path>
                </a:pathLst>
              </a:custGeom>
              <a:solidFill>
                <a:srgbClr val="1E33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7" name="Freeform 288">
                <a:extLst>
                  <a:ext uri="{FF2B5EF4-FFF2-40B4-BE49-F238E27FC236}">
                    <a16:creationId xmlns:a16="http://schemas.microsoft.com/office/drawing/2014/main" id="{5A339359-EA15-7DBA-3ADE-068573351591}"/>
                  </a:ext>
                </a:extLst>
              </p:cNvPr>
              <p:cNvSpPr/>
              <p:nvPr/>
            </p:nvSpPr>
            <p:spPr>
              <a:xfrm>
                <a:off x="5586417" y="1814517"/>
                <a:ext cx="3810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8"/>
                  <a:gd name="f9" fmla="val 6"/>
                  <a:gd name="f10" fmla="val 7"/>
                  <a:gd name="f11" fmla="val 5"/>
                  <a:gd name="f12" fmla="val 3"/>
                  <a:gd name="f13" fmla="val 1"/>
                  <a:gd name="f14" fmla="val 2"/>
                  <a:gd name="f15" fmla="+- 0 0 -90"/>
                  <a:gd name="f16" fmla="*/ f3 1 10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1"/>
                  <a:gd name="f27" fmla="*/ 8 f23 1"/>
                  <a:gd name="f28" fmla="*/ 6 f22 1"/>
                  <a:gd name="f29" fmla="*/ 6 f23 1"/>
                  <a:gd name="f30" fmla="*/ 7 f22 1"/>
                  <a:gd name="f31" fmla="*/ 0 f23 1"/>
                  <a:gd name="f32" fmla="*/ 11 f22 1"/>
                  <a:gd name="f33" fmla="*/ 1 f22 1"/>
                  <a:gd name="f34" fmla="+- f24 0 f1"/>
                  <a:gd name="f35" fmla="*/ f27 1 10"/>
                  <a:gd name="f36" fmla="*/ f28 1 11"/>
                  <a:gd name="f37" fmla="*/ f29 1 10"/>
                  <a:gd name="f38" fmla="*/ f30 1 11"/>
                  <a:gd name="f39" fmla="*/ f31 1 10"/>
                  <a:gd name="f40" fmla="*/ f32 1 11"/>
                  <a:gd name="f41" fmla="*/ f33 1 11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1" y="f58"/>
                  </a:cxn>
                  <a:cxn ang="f34">
                    <a:pos x="f59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0" h="11">
                    <a:moveTo>
                      <a:pt x="f8" y="f9"/>
                    </a:moveTo>
                    <a:cubicBezTo>
                      <a:pt x="f10" y="f11"/>
                      <a:pt x="f9" y="f10"/>
                      <a:pt x="f9" y="f10"/>
                    </a:cubicBezTo>
                    <a:cubicBezTo>
                      <a:pt x="f11" y="f6"/>
                      <a:pt x="f12" y="f7"/>
                      <a:pt x="f5" y="f7"/>
                    </a:cubicBezTo>
                    <a:cubicBezTo>
                      <a:pt x="f5" y="f6"/>
                      <a:pt x="f13" y="f8"/>
                      <a:pt x="f5" y="f9"/>
                    </a:cubicBezTo>
                    <a:cubicBezTo>
                      <a:pt x="f14" y="f11"/>
                      <a:pt x="f13" y="f5"/>
                      <a:pt x="f9" y="f13"/>
                    </a:cubicBezTo>
                    <a:cubicBezTo>
                      <a:pt x="f6" y="f14"/>
                      <a:pt x="f6" y="f14"/>
                      <a:pt x="f8" y="f9"/>
                    </a:cubicBezTo>
                    <a:close/>
                  </a:path>
                </a:pathLst>
              </a:custGeom>
              <a:solidFill>
                <a:srgbClr val="232F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8" name="Freeform 289">
                <a:extLst>
                  <a:ext uri="{FF2B5EF4-FFF2-40B4-BE49-F238E27FC236}">
                    <a16:creationId xmlns:a16="http://schemas.microsoft.com/office/drawing/2014/main" id="{E3641176-0702-16F5-79CA-C1D9AACA1EA1}"/>
                  </a:ext>
                </a:extLst>
              </p:cNvPr>
              <p:cNvSpPr/>
              <p:nvPr/>
            </p:nvSpPr>
            <p:spPr>
              <a:xfrm>
                <a:off x="5424485" y="1781178"/>
                <a:ext cx="38103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0"/>
                  <a:gd name="f8" fmla="val 8"/>
                  <a:gd name="f9" fmla="val 13"/>
                  <a:gd name="f10" fmla="val 7"/>
                  <a:gd name="f11" fmla="val 16"/>
                  <a:gd name="f12" fmla="val 9"/>
                  <a:gd name="f13" fmla="val 19"/>
                  <a:gd name="f14" fmla="val 6"/>
                  <a:gd name="f15" fmla="val 4"/>
                  <a:gd name="f16" fmla="val 18"/>
                  <a:gd name="f17" fmla="val 5"/>
                  <a:gd name="f18" fmla="val 14"/>
                  <a:gd name="f19" fmla="val 15"/>
                  <a:gd name="f20" fmla="val 3"/>
                  <a:gd name="f21" fmla="val 2"/>
                  <a:gd name="f22" fmla="val 1"/>
                  <a:gd name="f23" fmla="val 11"/>
                  <a:gd name="f24" fmla="val 12"/>
                  <a:gd name="f25" fmla="+- 0 0 -90"/>
                  <a:gd name="f26" fmla="*/ f3 1 10"/>
                  <a:gd name="f27" fmla="*/ f4 1 20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0"/>
                  <a:gd name="f36" fmla="*/ f32 1 20"/>
                  <a:gd name="f37" fmla="*/ 8 f33 1"/>
                  <a:gd name="f38" fmla="*/ 13 f32 1"/>
                  <a:gd name="f39" fmla="*/ 6 f33 1"/>
                  <a:gd name="f40" fmla="*/ 20 f32 1"/>
                  <a:gd name="f41" fmla="*/ 5 f33 1"/>
                  <a:gd name="f42" fmla="*/ 14 f32 1"/>
                  <a:gd name="f43" fmla="*/ 2 f33 1"/>
                  <a:gd name="f44" fmla="*/ 15 f32 1"/>
                  <a:gd name="f45" fmla="*/ 0 f33 1"/>
                  <a:gd name="f46" fmla="*/ 10 f32 1"/>
                  <a:gd name="f47" fmla="*/ 9 f32 1"/>
                  <a:gd name="f48" fmla="*/ 3 f33 1"/>
                  <a:gd name="f49" fmla="*/ 5 f32 1"/>
                  <a:gd name="f50" fmla="*/ 4 f33 1"/>
                  <a:gd name="f51" fmla="*/ 7 f32 1"/>
                  <a:gd name="f52" fmla="+- f34 0 f1"/>
                  <a:gd name="f53" fmla="*/ f37 1 10"/>
                  <a:gd name="f54" fmla="*/ f38 1 20"/>
                  <a:gd name="f55" fmla="*/ f39 1 10"/>
                  <a:gd name="f56" fmla="*/ f40 1 20"/>
                  <a:gd name="f57" fmla="*/ f41 1 10"/>
                  <a:gd name="f58" fmla="*/ f42 1 20"/>
                  <a:gd name="f59" fmla="*/ f43 1 10"/>
                  <a:gd name="f60" fmla="*/ f44 1 20"/>
                  <a:gd name="f61" fmla="*/ f45 1 10"/>
                  <a:gd name="f62" fmla="*/ f46 1 20"/>
                  <a:gd name="f63" fmla="*/ f47 1 20"/>
                  <a:gd name="f64" fmla="*/ f48 1 10"/>
                  <a:gd name="f65" fmla="*/ f49 1 20"/>
                  <a:gd name="f66" fmla="*/ f50 1 10"/>
                  <a:gd name="f67" fmla="*/ f51 1 20"/>
                  <a:gd name="f68" fmla="*/ 0 1 f35"/>
                  <a:gd name="f69" fmla="*/ f29 1 f35"/>
                  <a:gd name="f70" fmla="*/ 0 1 f36"/>
                  <a:gd name="f71" fmla="*/ f30 1 f36"/>
                  <a:gd name="f72" fmla="*/ f53 1 f35"/>
                  <a:gd name="f73" fmla="*/ f54 1 f36"/>
                  <a:gd name="f74" fmla="*/ f55 1 f35"/>
                  <a:gd name="f75" fmla="*/ f56 1 f36"/>
                  <a:gd name="f76" fmla="*/ f57 1 f35"/>
                  <a:gd name="f77" fmla="*/ f58 1 f36"/>
                  <a:gd name="f78" fmla="*/ f59 1 f35"/>
                  <a:gd name="f79" fmla="*/ f60 1 f36"/>
                  <a:gd name="f80" fmla="*/ f61 1 f35"/>
                  <a:gd name="f81" fmla="*/ f62 1 f36"/>
                  <a:gd name="f82" fmla="*/ f63 1 f36"/>
                  <a:gd name="f83" fmla="*/ f64 1 f35"/>
                  <a:gd name="f84" fmla="*/ f65 1 f36"/>
                  <a:gd name="f85" fmla="*/ f66 1 f35"/>
                  <a:gd name="f86" fmla="*/ f67 1 f36"/>
                  <a:gd name="f87" fmla="*/ f68 f26 1"/>
                  <a:gd name="f88" fmla="*/ f69 f26 1"/>
                  <a:gd name="f89" fmla="*/ f71 f27 1"/>
                  <a:gd name="f90" fmla="*/ f70 f27 1"/>
                  <a:gd name="f91" fmla="*/ f72 f26 1"/>
                  <a:gd name="f92" fmla="*/ f73 f27 1"/>
                  <a:gd name="f93" fmla="*/ f74 f26 1"/>
                  <a:gd name="f94" fmla="*/ f75 f27 1"/>
                  <a:gd name="f95" fmla="*/ f76 f26 1"/>
                  <a:gd name="f96" fmla="*/ f77 f27 1"/>
                  <a:gd name="f97" fmla="*/ f78 f26 1"/>
                  <a:gd name="f98" fmla="*/ f79 f27 1"/>
                  <a:gd name="f99" fmla="*/ f80 f26 1"/>
                  <a:gd name="f100" fmla="*/ f81 f27 1"/>
                  <a:gd name="f101" fmla="*/ f82 f27 1"/>
                  <a:gd name="f102" fmla="*/ f83 f26 1"/>
                  <a:gd name="f103" fmla="*/ f84 f27 1"/>
                  <a:gd name="f104" fmla="*/ f85 f26 1"/>
                  <a:gd name="f105" fmla="*/ f86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99" y="f101"/>
                  </a:cxn>
                  <a:cxn ang="f52">
                    <a:pos x="f102" y="f103"/>
                  </a:cxn>
                  <a:cxn ang="f52">
                    <a:pos x="f104" y="f105"/>
                  </a:cxn>
                  <a:cxn ang="f52">
                    <a:pos x="f91" y="f101"/>
                  </a:cxn>
                  <a:cxn ang="f52">
                    <a:pos x="f91" y="f92"/>
                  </a:cxn>
                </a:cxnLst>
                <a:rect l="f87" t="f90" r="f88" b="f89"/>
                <a:pathLst>
                  <a:path w="10" h="20">
                    <a:moveTo>
                      <a:pt x="f8" y="f9"/>
                    </a:moveTo>
                    <a:cubicBezTo>
                      <a:pt x="f10" y="f11"/>
                      <a:pt x="f12" y="f13"/>
                      <a:pt x="f14" y="f7"/>
                    </a:cubicBezTo>
                    <a:cubicBezTo>
                      <a:pt x="f14" y="f7"/>
                      <a:pt x="f14" y="f7"/>
                      <a:pt x="f14" y="f7"/>
                    </a:cubicBezTo>
                    <a:cubicBezTo>
                      <a:pt x="f15" y="f16"/>
                      <a:pt x="f15" y="f11"/>
                      <a:pt x="f17" y="f18"/>
                    </a:cubicBezTo>
                    <a:cubicBezTo>
                      <a:pt x="f15" y="f19"/>
                      <a:pt x="f20" y="f16"/>
                      <a:pt x="f21" y="f19"/>
                    </a:cubicBezTo>
                    <a:cubicBezTo>
                      <a:pt x="f22" y="f9"/>
                      <a:pt x="f5" y="f23"/>
                      <a:pt x="f5" y="f6"/>
                    </a:cubicBezTo>
                    <a:cubicBezTo>
                      <a:pt x="f5" y="f6"/>
                      <a:pt x="f5" y="f12"/>
                      <a:pt x="f5" y="f12"/>
                    </a:cubicBezTo>
                    <a:cubicBezTo>
                      <a:pt x="f20" y="f12"/>
                      <a:pt x="f22" y="f14"/>
                      <a:pt x="f20" y="f17"/>
                    </a:cubicBezTo>
                    <a:cubicBezTo>
                      <a:pt x="f15" y="f17"/>
                      <a:pt x="f15" y="f10"/>
                      <a:pt x="f15" y="f10"/>
                    </a:cubicBezTo>
                    <a:cubicBezTo>
                      <a:pt x="f6" y="f5"/>
                      <a:pt x="f14" y="f12"/>
                      <a:pt x="f8" y="f12"/>
                    </a:cubicBezTo>
                    <a:cubicBezTo>
                      <a:pt x="f6" y="f23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202E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9" name="Freeform 290">
                <a:extLst>
                  <a:ext uri="{FF2B5EF4-FFF2-40B4-BE49-F238E27FC236}">
                    <a16:creationId xmlns:a16="http://schemas.microsoft.com/office/drawing/2014/main" id="{E79C5D0B-C3C0-4076-B79A-59251B45029D}"/>
                  </a:ext>
                </a:extLst>
              </p:cNvPr>
              <p:cNvSpPr/>
              <p:nvPr/>
            </p:nvSpPr>
            <p:spPr>
              <a:xfrm>
                <a:off x="5062539" y="1855783"/>
                <a:ext cx="22229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0"/>
                  <a:gd name="f8" fmla="val 5"/>
                  <a:gd name="f9" fmla="val 10"/>
                  <a:gd name="f10" fmla="val 15"/>
                  <a:gd name="f11" fmla="val 4"/>
                  <a:gd name="f12" fmla="val 18"/>
                  <a:gd name="f13" fmla="val 3"/>
                  <a:gd name="f14" fmla="val 13"/>
                  <a:gd name="f15" fmla="val 14"/>
                  <a:gd name="f16" fmla="val 9"/>
                  <a:gd name="f17" fmla="val 1"/>
                  <a:gd name="f18" fmla="val 2"/>
                  <a:gd name="f19" fmla="+- 0 0 -90"/>
                  <a:gd name="f20" fmla="*/ f3 1 6"/>
                  <a:gd name="f21" fmla="*/ f4 1 20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6"/>
                  <a:gd name="f30" fmla="*/ f26 1 20"/>
                  <a:gd name="f31" fmla="*/ 6 f27 1"/>
                  <a:gd name="f32" fmla="*/ 5 f26 1"/>
                  <a:gd name="f33" fmla="*/ 20 f26 1"/>
                  <a:gd name="f34" fmla="*/ 3 f27 1"/>
                  <a:gd name="f35" fmla="*/ 13 f26 1"/>
                  <a:gd name="f36" fmla="*/ 14 f26 1"/>
                  <a:gd name="f37" fmla="*/ 0 f26 1"/>
                  <a:gd name="f38" fmla="*/ 5 f27 1"/>
                  <a:gd name="f39" fmla="*/ 1 f26 1"/>
                  <a:gd name="f40" fmla="+- f28 0 f1"/>
                  <a:gd name="f41" fmla="*/ f31 1 6"/>
                  <a:gd name="f42" fmla="*/ f32 1 20"/>
                  <a:gd name="f43" fmla="*/ f33 1 20"/>
                  <a:gd name="f44" fmla="*/ f34 1 6"/>
                  <a:gd name="f45" fmla="*/ f35 1 20"/>
                  <a:gd name="f46" fmla="*/ f36 1 20"/>
                  <a:gd name="f47" fmla="*/ f37 1 20"/>
                  <a:gd name="f48" fmla="*/ f38 1 6"/>
                  <a:gd name="f49" fmla="*/ f39 1 20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30"/>
                  <a:gd name="f57" fmla="*/ f44 1 f29"/>
                  <a:gd name="f58" fmla="*/ f45 1 f30"/>
                  <a:gd name="f59" fmla="*/ f46 1 f30"/>
                  <a:gd name="f60" fmla="*/ f47 1 f30"/>
                  <a:gd name="f61" fmla="*/ f48 1 f29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1 1"/>
                  <a:gd name="f70" fmla="*/ f57 f20 1"/>
                  <a:gd name="f71" fmla="*/ f58 f21 1"/>
                  <a:gd name="f72" fmla="*/ f59 f21 1"/>
                  <a:gd name="f73" fmla="*/ f60 f21 1"/>
                  <a:gd name="f74" fmla="*/ f61 f20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7" y="f69"/>
                  </a:cxn>
                  <a:cxn ang="f40">
                    <a:pos x="f70" y="f71"/>
                  </a:cxn>
                  <a:cxn ang="f40">
                    <a:pos x="f70" y="f71"/>
                  </a:cxn>
                  <a:cxn ang="f40">
                    <a:pos x="f70" y="f72"/>
                  </a:cxn>
                  <a:cxn ang="f40">
                    <a:pos x="f70" y="f73"/>
                  </a:cxn>
                  <a:cxn ang="f40">
                    <a:pos x="f74" y="f75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6" h="20">
                    <a:moveTo>
                      <a:pt x="f6" y="f8"/>
                    </a:moveTo>
                    <a:cubicBezTo>
                      <a:pt x="f8" y="f9"/>
                      <a:pt x="f6" y="f10"/>
                      <a:pt x="f6" y="f7"/>
                    </a:cubicBezTo>
                    <a:cubicBezTo>
                      <a:pt x="f11" y="f12"/>
                      <a:pt x="f11" y="f10"/>
                      <a:pt x="f13" y="f14"/>
                    </a:cubicBezTo>
                    <a:cubicBezTo>
                      <a:pt x="f13" y="f14"/>
                      <a:pt x="f13" y="f14"/>
                      <a:pt x="f13" y="f14"/>
                    </a:cubicBezTo>
                    <a:cubicBezTo>
                      <a:pt x="f13" y="f14"/>
                      <a:pt x="f13" y="f15"/>
                      <a:pt x="f13" y="f15"/>
                    </a:cubicBezTo>
                    <a:cubicBezTo>
                      <a:pt x="f5" y="f16"/>
                      <a:pt x="f17" y="f11"/>
                      <a:pt x="f13" y="f5"/>
                    </a:cubicBezTo>
                    <a:cubicBezTo>
                      <a:pt x="f11" y="f5"/>
                      <a:pt x="f8" y="f5"/>
                      <a:pt x="f8" y="f17"/>
                    </a:cubicBezTo>
                    <a:cubicBezTo>
                      <a:pt x="f6" y="f18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1E619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0" name="Freeform 291">
                <a:extLst>
                  <a:ext uri="{FF2B5EF4-FFF2-40B4-BE49-F238E27FC236}">
                    <a16:creationId xmlns:a16="http://schemas.microsoft.com/office/drawing/2014/main" id="{B12F8597-9207-4058-FEC3-A498899C1E69}"/>
                  </a:ext>
                </a:extLst>
              </p:cNvPr>
              <p:cNvSpPr/>
              <p:nvPr/>
            </p:nvSpPr>
            <p:spPr>
              <a:xfrm>
                <a:off x="5360990" y="1457325"/>
                <a:ext cx="11109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28"/>
                  <a:gd name="f8" fmla="val 2"/>
                  <a:gd name="f9" fmla="val 9"/>
                  <a:gd name="f10" fmla="val 18"/>
                  <a:gd name="f11" fmla="val 1"/>
                  <a:gd name="f12" fmla="+- 0 0 -90"/>
                  <a:gd name="f13" fmla="*/ f3 1 3"/>
                  <a:gd name="f14" fmla="*/ f4 1 2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"/>
                  <a:gd name="f23" fmla="*/ f19 1 28"/>
                  <a:gd name="f24" fmla="*/ 2 f20 1"/>
                  <a:gd name="f25" fmla="*/ 0 f19 1"/>
                  <a:gd name="f26" fmla="*/ 0 f20 1"/>
                  <a:gd name="f27" fmla="*/ 28 f19 1"/>
                  <a:gd name="f28" fmla="+- f21 0 f1"/>
                  <a:gd name="f29" fmla="*/ f24 1 3"/>
                  <a:gd name="f30" fmla="*/ f25 1 28"/>
                  <a:gd name="f31" fmla="*/ f26 1 3"/>
                  <a:gd name="f32" fmla="*/ f27 1 28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7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3" h="28">
                    <a:moveTo>
                      <a:pt x="f8" y="f5"/>
                    </a:moveTo>
                    <a:cubicBezTo>
                      <a:pt x="f8" y="f9"/>
                      <a:pt x="f6" y="f10"/>
                      <a:pt x="f5" y="f7"/>
                    </a:cubicBezTo>
                    <a:cubicBezTo>
                      <a:pt x="f5" y="f10"/>
                      <a:pt x="f5" y="f9"/>
                      <a:pt x="f5" y="f5"/>
                    </a:cubicBezTo>
                    <a:cubicBezTo>
                      <a:pt x="f11" y="f5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5618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1" name="Freeform 292">
                <a:extLst>
                  <a:ext uri="{FF2B5EF4-FFF2-40B4-BE49-F238E27FC236}">
                    <a16:creationId xmlns:a16="http://schemas.microsoft.com/office/drawing/2014/main" id="{C659E763-544F-AE78-8DE1-0B80728B5C71}"/>
                  </a:ext>
                </a:extLst>
              </p:cNvPr>
              <p:cNvSpPr/>
              <p:nvPr/>
            </p:nvSpPr>
            <p:spPr>
              <a:xfrm>
                <a:off x="5097459" y="1882777"/>
                <a:ext cx="28575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6"/>
                  <a:gd name="f8" fmla="val 3"/>
                  <a:gd name="f9" fmla="val 2"/>
                  <a:gd name="f10" fmla="val 6"/>
                  <a:gd name="f11" fmla="val 5"/>
                  <a:gd name="f12" fmla="val 9"/>
                  <a:gd name="f13" fmla="val 12"/>
                  <a:gd name="f14" fmla="val 7"/>
                  <a:gd name="f15" fmla="val 13"/>
                  <a:gd name="f16" fmla="val 14"/>
                  <a:gd name="f17" fmla="val 15"/>
                  <a:gd name="f18" fmla="val 4"/>
                  <a:gd name="f19" fmla="val 1"/>
                  <a:gd name="f20" fmla="+- 0 0 -90"/>
                  <a:gd name="f21" fmla="*/ f3 1 8"/>
                  <a:gd name="f22" fmla="*/ f4 1 1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8"/>
                  <a:gd name="f31" fmla="*/ f27 1 16"/>
                  <a:gd name="f32" fmla="*/ 3 f28 1"/>
                  <a:gd name="f33" fmla="*/ 2 f27 1"/>
                  <a:gd name="f34" fmla="*/ 6 f28 1"/>
                  <a:gd name="f35" fmla="*/ 12 f27 1"/>
                  <a:gd name="f36" fmla="*/ 7 f28 1"/>
                  <a:gd name="f37" fmla="*/ 15 f27 1"/>
                  <a:gd name="f38" fmla="*/ 4 f28 1"/>
                  <a:gd name="f39" fmla="*/ 16 f27 1"/>
                  <a:gd name="f40" fmla="*/ 2 f28 1"/>
                  <a:gd name="f41" fmla="*/ 13 f27 1"/>
                  <a:gd name="f42" fmla="*/ 0 f28 1"/>
                  <a:gd name="f43" fmla="*/ 1 f27 1"/>
                  <a:gd name="f44" fmla="*/ 0 f27 1"/>
                  <a:gd name="f45" fmla="+- f29 0 f1"/>
                  <a:gd name="f46" fmla="*/ f32 1 8"/>
                  <a:gd name="f47" fmla="*/ f33 1 16"/>
                  <a:gd name="f48" fmla="*/ f34 1 8"/>
                  <a:gd name="f49" fmla="*/ f35 1 16"/>
                  <a:gd name="f50" fmla="*/ f36 1 8"/>
                  <a:gd name="f51" fmla="*/ f37 1 16"/>
                  <a:gd name="f52" fmla="*/ f38 1 8"/>
                  <a:gd name="f53" fmla="*/ f39 1 16"/>
                  <a:gd name="f54" fmla="*/ f40 1 8"/>
                  <a:gd name="f55" fmla="*/ f41 1 16"/>
                  <a:gd name="f56" fmla="*/ f42 1 8"/>
                  <a:gd name="f57" fmla="*/ f43 1 16"/>
                  <a:gd name="f58" fmla="*/ f44 1 16"/>
                  <a:gd name="f59" fmla="*/ 0 1 f30"/>
                  <a:gd name="f60" fmla="*/ f24 1 f30"/>
                  <a:gd name="f61" fmla="*/ 0 1 f31"/>
                  <a:gd name="f62" fmla="*/ f25 1 f31"/>
                  <a:gd name="f63" fmla="*/ f46 1 f30"/>
                  <a:gd name="f64" fmla="*/ f47 1 f31"/>
                  <a:gd name="f65" fmla="*/ f48 1 f30"/>
                  <a:gd name="f66" fmla="*/ f49 1 f31"/>
                  <a:gd name="f67" fmla="*/ f50 1 f30"/>
                  <a:gd name="f68" fmla="*/ f51 1 f31"/>
                  <a:gd name="f69" fmla="*/ f52 1 f30"/>
                  <a:gd name="f70" fmla="*/ f53 1 f31"/>
                  <a:gd name="f71" fmla="*/ f54 1 f30"/>
                  <a:gd name="f72" fmla="*/ f55 1 f31"/>
                  <a:gd name="f73" fmla="*/ f56 1 f30"/>
                  <a:gd name="f74" fmla="*/ f57 1 f31"/>
                  <a:gd name="f75" fmla="*/ f58 1 f31"/>
                  <a:gd name="f76" fmla="*/ f59 f21 1"/>
                  <a:gd name="f77" fmla="*/ f60 f21 1"/>
                  <a:gd name="f78" fmla="*/ f62 f22 1"/>
                  <a:gd name="f79" fmla="*/ f61 f22 1"/>
                  <a:gd name="f80" fmla="*/ f63 f21 1"/>
                  <a:gd name="f81" fmla="*/ f64 f22 1"/>
                  <a:gd name="f82" fmla="*/ f65 f21 1"/>
                  <a:gd name="f83" fmla="*/ f66 f22 1"/>
                  <a:gd name="f84" fmla="*/ f67 f21 1"/>
                  <a:gd name="f85" fmla="*/ f68 f22 1"/>
                  <a:gd name="f86" fmla="*/ f69 f21 1"/>
                  <a:gd name="f87" fmla="*/ f70 f22 1"/>
                  <a:gd name="f88" fmla="*/ f71 f21 1"/>
                  <a:gd name="f89" fmla="*/ f72 f22 1"/>
                  <a:gd name="f90" fmla="*/ f73 f21 1"/>
                  <a:gd name="f91" fmla="*/ f74 f22 1"/>
                  <a:gd name="f92" fmla="*/ f75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90" y="f91"/>
                  </a:cxn>
                  <a:cxn ang="f45">
                    <a:pos x="f88" y="f92"/>
                  </a:cxn>
                  <a:cxn ang="f45">
                    <a:pos x="f80" y="f81"/>
                  </a:cxn>
                </a:cxnLst>
                <a:rect l="f76" t="f79" r="f77" b="f78"/>
                <a:pathLst>
                  <a:path w="8" h="16">
                    <a:moveTo>
                      <a:pt x="f8" y="f9"/>
                    </a:moveTo>
                    <a:cubicBezTo>
                      <a:pt x="f8" y="f10"/>
                      <a:pt x="f11" y="f12"/>
                      <a:pt x="f10" y="f13"/>
                    </a:cubicBezTo>
                    <a:cubicBezTo>
                      <a:pt x="f14" y="f15"/>
                      <a:pt x="f6" y="f16"/>
                      <a:pt x="f14" y="f17"/>
                    </a:cubicBezTo>
                    <a:cubicBezTo>
                      <a:pt x="f10" y="f17"/>
                      <a:pt x="f10" y="f7"/>
                      <a:pt x="f18" y="f7"/>
                    </a:cubicBezTo>
                    <a:cubicBezTo>
                      <a:pt x="f8" y="f17"/>
                      <a:pt x="f9" y="f16"/>
                      <a:pt x="f9" y="f15"/>
                    </a:cubicBezTo>
                    <a:cubicBezTo>
                      <a:pt x="f18" y="f12"/>
                      <a:pt x="f19" y="f11"/>
                      <a:pt x="f5" y="f19"/>
                    </a:cubicBezTo>
                    <a:cubicBezTo>
                      <a:pt x="f19" y="f19"/>
                      <a:pt x="f9" y="f5"/>
                      <a:pt x="f9" y="f5"/>
                    </a:cubicBezTo>
                    <a:cubicBezTo>
                      <a:pt x="f8" y="f5"/>
                      <a:pt x="f8" y="f19"/>
                      <a:pt x="f8" y="f9"/>
                    </a:cubicBezTo>
                    <a:close/>
                  </a:path>
                </a:pathLst>
              </a:custGeom>
              <a:solidFill>
                <a:srgbClr val="1E33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2" name="Freeform 293">
                <a:extLst>
                  <a:ext uri="{FF2B5EF4-FFF2-40B4-BE49-F238E27FC236}">
                    <a16:creationId xmlns:a16="http://schemas.microsoft.com/office/drawing/2014/main" id="{8E0237CD-FDE5-5C1F-0F16-8A237D3184A7}"/>
                  </a:ext>
                </a:extLst>
              </p:cNvPr>
              <p:cNvSpPr/>
              <p:nvPr/>
            </p:nvSpPr>
            <p:spPr>
              <a:xfrm>
                <a:off x="5454652" y="1800225"/>
                <a:ext cx="22229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1"/>
                  <a:gd name="f8" fmla="val 8"/>
                  <a:gd name="f9" fmla="val 7"/>
                  <a:gd name="f10" fmla="val 4"/>
                  <a:gd name="f11" fmla="val 1"/>
                  <a:gd name="f12" fmla="val 3"/>
                  <a:gd name="f13" fmla="val 2"/>
                  <a:gd name="f14" fmla="val 5"/>
                  <a:gd name="f15" fmla="+- 0 0 -90"/>
                  <a:gd name="f16" fmla="*/ f3 1 6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6"/>
                  <a:gd name="f26" fmla="*/ f22 1 11"/>
                  <a:gd name="f27" fmla="*/ 0 f23 1"/>
                  <a:gd name="f28" fmla="*/ 8 f22 1"/>
                  <a:gd name="f29" fmla="*/ 4 f22 1"/>
                  <a:gd name="f30" fmla="*/ 2 f23 1"/>
                  <a:gd name="f31" fmla="*/ 1 f22 1"/>
                  <a:gd name="f32" fmla="*/ 5 f23 1"/>
                  <a:gd name="f33" fmla="*/ 0 f22 1"/>
                  <a:gd name="f34" fmla="*/ 3 f22 1"/>
                  <a:gd name="f35" fmla="*/ 7 f22 1"/>
                  <a:gd name="f36" fmla="+- f24 0 f1"/>
                  <a:gd name="f37" fmla="*/ f27 1 6"/>
                  <a:gd name="f38" fmla="*/ f28 1 11"/>
                  <a:gd name="f39" fmla="*/ f29 1 11"/>
                  <a:gd name="f40" fmla="*/ f30 1 6"/>
                  <a:gd name="f41" fmla="*/ f31 1 11"/>
                  <a:gd name="f42" fmla="*/ f32 1 6"/>
                  <a:gd name="f43" fmla="*/ f33 1 11"/>
                  <a:gd name="f44" fmla="*/ f34 1 11"/>
                  <a:gd name="f45" fmla="*/ f35 1 11"/>
                  <a:gd name="f46" fmla="*/ 0 1 f25"/>
                  <a:gd name="f47" fmla="*/ f19 1 f25"/>
                  <a:gd name="f48" fmla="*/ 0 1 f26"/>
                  <a:gd name="f49" fmla="*/ f20 1 f26"/>
                  <a:gd name="f50" fmla="*/ f37 1 f25"/>
                  <a:gd name="f51" fmla="*/ f38 1 f26"/>
                  <a:gd name="f52" fmla="*/ f39 1 f26"/>
                  <a:gd name="f53" fmla="*/ f40 1 f25"/>
                  <a:gd name="f54" fmla="*/ f41 1 f26"/>
                  <a:gd name="f55" fmla="*/ f42 1 f25"/>
                  <a:gd name="f56" fmla="*/ f43 1 f26"/>
                  <a:gd name="f57" fmla="*/ f44 1 f26"/>
                  <a:gd name="f58" fmla="*/ f45 1 f26"/>
                  <a:gd name="f59" fmla="*/ f46 f16 1"/>
                  <a:gd name="f60" fmla="*/ f47 f16 1"/>
                  <a:gd name="f61" fmla="*/ f49 f17 1"/>
                  <a:gd name="f62" fmla="*/ f48 f17 1"/>
                  <a:gd name="f63" fmla="*/ f50 f16 1"/>
                  <a:gd name="f64" fmla="*/ f51 f17 1"/>
                  <a:gd name="f65" fmla="*/ f52 f17 1"/>
                  <a:gd name="f66" fmla="*/ f53 f16 1"/>
                  <a:gd name="f67" fmla="*/ f54 f17 1"/>
                  <a:gd name="f68" fmla="*/ f55 f16 1"/>
                  <a:gd name="f69" fmla="*/ f56 f17 1"/>
                  <a:gd name="f70" fmla="*/ f57 f17 1"/>
                  <a:gd name="f71" fmla="*/ f5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3" y="f64"/>
                  </a:cxn>
                  <a:cxn ang="f36">
                    <a:pos x="f63" y="f65"/>
                  </a:cxn>
                  <a:cxn ang="f36">
                    <a:pos x="f66" y="f67"/>
                  </a:cxn>
                  <a:cxn ang="f36">
                    <a:pos x="f68" y="f69"/>
                  </a:cxn>
                  <a:cxn ang="f36">
                    <a:pos x="f68" y="f70"/>
                  </a:cxn>
                  <a:cxn ang="f36">
                    <a:pos x="f68" y="f71"/>
                  </a:cxn>
                  <a:cxn ang="f36">
                    <a:pos x="f63" y="f64"/>
                  </a:cxn>
                </a:cxnLst>
                <a:rect l="f59" t="f62" r="f60" b="f61"/>
                <a:pathLst>
                  <a:path w="6" h="11">
                    <a:moveTo>
                      <a:pt x="f5" y="f8"/>
                    </a:moveTo>
                    <a:cubicBezTo>
                      <a:pt x="f5" y="f9"/>
                      <a:pt x="f5" y="f6"/>
                      <a:pt x="f5" y="f10"/>
                    </a:cubicBezTo>
                    <a:cubicBezTo>
                      <a:pt x="f11" y="f12"/>
                      <a:pt x="f11" y="f13"/>
                      <a:pt x="f13" y="f11"/>
                    </a:cubicBezTo>
                    <a:cubicBezTo>
                      <a:pt x="f13" y="f5"/>
                      <a:pt x="f12" y="f5"/>
                      <a:pt x="f14" y="f5"/>
                    </a:cubicBezTo>
                    <a:cubicBezTo>
                      <a:pt x="f6" y="f11"/>
                      <a:pt x="f14" y="f13"/>
                      <a:pt x="f14" y="f12"/>
                    </a:cubicBezTo>
                    <a:cubicBezTo>
                      <a:pt x="f14" y="f10"/>
                      <a:pt x="f12" y="f6"/>
                      <a:pt x="f14" y="f9"/>
                    </a:cubicBezTo>
                    <a:cubicBezTo>
                      <a:pt x="f10" y="f7"/>
                      <a:pt x="f11" y="f9"/>
                      <a:pt x="f5" y="f8"/>
                    </a:cubicBezTo>
                    <a:close/>
                  </a:path>
                </a:pathLst>
              </a:custGeom>
              <a:solidFill>
                <a:srgbClr val="2F43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3" name="Freeform 294">
                <a:extLst>
                  <a:ext uri="{FF2B5EF4-FFF2-40B4-BE49-F238E27FC236}">
                    <a16:creationId xmlns:a16="http://schemas.microsoft.com/office/drawing/2014/main" id="{8EDBDF2C-E718-408E-0C03-9ABE97609B33}"/>
                  </a:ext>
                </a:extLst>
              </p:cNvPr>
              <p:cNvSpPr/>
              <p:nvPr/>
            </p:nvSpPr>
            <p:spPr>
              <a:xfrm>
                <a:off x="5654677" y="1830391"/>
                <a:ext cx="25402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3"/>
                  <a:gd name="f8" fmla="val 10"/>
                  <a:gd name="f9" fmla="val 1"/>
                  <a:gd name="f10" fmla="val 8"/>
                  <a:gd name="f11" fmla="val 5"/>
                  <a:gd name="f12" fmla="val 3"/>
                  <a:gd name="f13" fmla="val 2"/>
                  <a:gd name="f14" fmla="val 4"/>
                  <a:gd name="f15" fmla="val 6"/>
                  <a:gd name="f16" fmla="val 11"/>
                  <a:gd name="f17" fmla="val 9"/>
                  <a:gd name="f18" fmla="+- 0 0 -90"/>
                  <a:gd name="f19" fmla="*/ f3 1 7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13"/>
                  <a:gd name="f30" fmla="*/ 0 f26 1"/>
                  <a:gd name="f31" fmla="*/ 10 f25 1"/>
                  <a:gd name="f32" fmla="*/ 1 f26 1"/>
                  <a:gd name="f33" fmla="*/ 3 f25 1"/>
                  <a:gd name="f34" fmla="*/ 3 f26 1"/>
                  <a:gd name="f35" fmla="*/ 2 f25 1"/>
                  <a:gd name="f36" fmla="*/ 5 f26 1"/>
                  <a:gd name="f37" fmla="*/ 1 f25 1"/>
                  <a:gd name="f38" fmla="*/ 11 f25 1"/>
                  <a:gd name="f39" fmla="+- f27 0 f1"/>
                  <a:gd name="f40" fmla="*/ f30 1 7"/>
                  <a:gd name="f41" fmla="*/ f31 1 13"/>
                  <a:gd name="f42" fmla="*/ f32 1 7"/>
                  <a:gd name="f43" fmla="*/ f33 1 13"/>
                  <a:gd name="f44" fmla="*/ f34 1 7"/>
                  <a:gd name="f45" fmla="*/ f35 1 13"/>
                  <a:gd name="f46" fmla="*/ f36 1 7"/>
                  <a:gd name="f47" fmla="*/ f37 1 13"/>
                  <a:gd name="f48" fmla="*/ f38 1 13"/>
                  <a:gd name="f49" fmla="*/ 0 1 f28"/>
                  <a:gd name="f50" fmla="*/ f22 1 f28"/>
                  <a:gd name="f51" fmla="*/ 0 1 f29"/>
                  <a:gd name="f52" fmla="*/ f23 1 f29"/>
                  <a:gd name="f53" fmla="*/ f40 1 f28"/>
                  <a:gd name="f54" fmla="*/ f41 1 f29"/>
                  <a:gd name="f55" fmla="*/ f42 1 f28"/>
                  <a:gd name="f56" fmla="*/ f43 1 f29"/>
                  <a:gd name="f57" fmla="*/ f44 1 f28"/>
                  <a:gd name="f58" fmla="*/ f45 1 f29"/>
                  <a:gd name="f59" fmla="*/ f46 1 f28"/>
                  <a:gd name="f60" fmla="*/ f47 1 f29"/>
                  <a:gd name="f61" fmla="*/ f48 1 f29"/>
                  <a:gd name="f62" fmla="*/ f49 f19 1"/>
                  <a:gd name="f63" fmla="*/ f50 f19 1"/>
                  <a:gd name="f64" fmla="*/ f52 f20 1"/>
                  <a:gd name="f65" fmla="*/ f51 f20 1"/>
                  <a:gd name="f66" fmla="*/ f53 f19 1"/>
                  <a:gd name="f67" fmla="*/ f54 f20 1"/>
                  <a:gd name="f68" fmla="*/ f55 f19 1"/>
                  <a:gd name="f69" fmla="*/ f56 f20 1"/>
                  <a:gd name="f70" fmla="*/ f57 f19 1"/>
                  <a:gd name="f71" fmla="*/ f58 f20 1"/>
                  <a:gd name="f72" fmla="*/ f59 f19 1"/>
                  <a:gd name="f73" fmla="*/ f60 f20 1"/>
                  <a:gd name="f74" fmla="*/ f6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72" y="f73"/>
                  </a:cxn>
                  <a:cxn ang="f39">
                    <a:pos x="f72" y="f69"/>
                  </a:cxn>
                  <a:cxn ang="f39">
                    <a:pos x="f70" y="f74"/>
                  </a:cxn>
                  <a:cxn ang="f39">
                    <a:pos x="f66" y="f67"/>
                  </a:cxn>
                </a:cxnLst>
                <a:rect l="f62" t="f65" r="f63" b="f64"/>
                <a:pathLst>
                  <a:path w="7" h="13">
                    <a:moveTo>
                      <a:pt x="f5" y="f8"/>
                    </a:moveTo>
                    <a:cubicBezTo>
                      <a:pt x="f9" y="f10"/>
                      <a:pt x="f5" y="f11"/>
                      <a:pt x="f9" y="f12"/>
                    </a:cubicBezTo>
                    <a:cubicBezTo>
                      <a:pt x="f13" y="f12"/>
                      <a:pt x="f12" y="f13"/>
                      <a:pt x="f12" y="f13"/>
                    </a:cubicBezTo>
                    <a:cubicBezTo>
                      <a:pt x="f14" y="f9"/>
                      <a:pt x="f14" y="f5"/>
                      <a:pt x="f11" y="f9"/>
                    </a:cubicBezTo>
                    <a:cubicBezTo>
                      <a:pt x="f6" y="f9"/>
                      <a:pt x="f15" y="f12"/>
                      <a:pt x="f11" y="f12"/>
                    </a:cubicBezTo>
                    <a:cubicBezTo>
                      <a:pt x="f14" y="f15"/>
                      <a:pt x="f12" y="f10"/>
                      <a:pt x="f12" y="f16"/>
                    </a:cubicBezTo>
                    <a:cubicBezTo>
                      <a:pt x="f9" y="f7"/>
                      <a:pt x="f9" y="f17"/>
                      <a:pt x="f5" y="f8"/>
                    </a:cubicBezTo>
                    <a:close/>
                  </a:path>
                </a:pathLst>
              </a:custGeom>
              <a:solidFill>
                <a:srgbClr val="2D40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4" name="Freeform 295">
                <a:extLst>
                  <a:ext uri="{FF2B5EF4-FFF2-40B4-BE49-F238E27FC236}">
                    <a16:creationId xmlns:a16="http://schemas.microsoft.com/office/drawing/2014/main" id="{01FADB10-64D6-409A-12E9-7B5613D0A9E9}"/>
                  </a:ext>
                </a:extLst>
              </p:cNvPr>
              <p:cNvSpPr/>
              <p:nvPr/>
            </p:nvSpPr>
            <p:spPr>
              <a:xfrm>
                <a:off x="5314949" y="1187448"/>
                <a:ext cx="5715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3"/>
                  <a:gd name="f8" fmla="val 6"/>
                  <a:gd name="f9" fmla="val 4"/>
                  <a:gd name="f10" fmla="val 2"/>
                  <a:gd name="f11" fmla="val 3"/>
                  <a:gd name="f12" fmla="val 1"/>
                  <a:gd name="f13" fmla="val 9"/>
                  <a:gd name="f14" fmla="val 7"/>
                  <a:gd name="f15" fmla="val 5"/>
                  <a:gd name="f16" fmla="val 10"/>
                  <a:gd name="f17" fmla="val 12"/>
                  <a:gd name="f18" fmla="val 11"/>
                  <a:gd name="f19" fmla="val 8"/>
                  <a:gd name="f20" fmla="+- 0 0 -90"/>
                  <a:gd name="f21" fmla="*/ f3 1 15"/>
                  <a:gd name="f22" fmla="*/ f4 1 1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13"/>
                  <a:gd name="f32" fmla="*/ 6 f28 1"/>
                  <a:gd name="f33" fmla="*/ 6 f27 1"/>
                  <a:gd name="f34" fmla="*/ 1 f28 1"/>
                  <a:gd name="f35" fmla="*/ 1 f27 1"/>
                  <a:gd name="f36" fmla="*/ 2 f28 1"/>
                  <a:gd name="f37" fmla="*/ 0 f27 1"/>
                  <a:gd name="f38" fmla="*/ 9 f28 1"/>
                  <a:gd name="f39" fmla="*/ 3 f27 1"/>
                  <a:gd name="f40" fmla="*/ 10 f28 1"/>
                  <a:gd name="f41" fmla="*/ 7 f27 1"/>
                  <a:gd name="f42" fmla="*/ 15 f28 1"/>
                  <a:gd name="f43" fmla="*/ 13 f27 1"/>
                  <a:gd name="f44" fmla="*/ 8 f28 1"/>
                  <a:gd name="f45" fmla="+- f29 0 f1"/>
                  <a:gd name="f46" fmla="*/ f32 1 15"/>
                  <a:gd name="f47" fmla="*/ f33 1 13"/>
                  <a:gd name="f48" fmla="*/ f34 1 15"/>
                  <a:gd name="f49" fmla="*/ f35 1 13"/>
                  <a:gd name="f50" fmla="*/ f36 1 15"/>
                  <a:gd name="f51" fmla="*/ f37 1 13"/>
                  <a:gd name="f52" fmla="*/ f38 1 15"/>
                  <a:gd name="f53" fmla="*/ f39 1 13"/>
                  <a:gd name="f54" fmla="*/ f40 1 15"/>
                  <a:gd name="f55" fmla="*/ f41 1 13"/>
                  <a:gd name="f56" fmla="*/ f42 1 15"/>
                  <a:gd name="f57" fmla="*/ f43 1 13"/>
                  <a:gd name="f58" fmla="*/ f44 1 15"/>
                  <a:gd name="f59" fmla="*/ 0 1 f30"/>
                  <a:gd name="f60" fmla="*/ f24 1 f30"/>
                  <a:gd name="f61" fmla="*/ 0 1 f31"/>
                  <a:gd name="f62" fmla="*/ f25 1 f31"/>
                  <a:gd name="f63" fmla="*/ f46 1 f30"/>
                  <a:gd name="f64" fmla="*/ f47 1 f31"/>
                  <a:gd name="f65" fmla="*/ f48 1 f30"/>
                  <a:gd name="f66" fmla="*/ f49 1 f31"/>
                  <a:gd name="f67" fmla="*/ f50 1 f30"/>
                  <a:gd name="f68" fmla="*/ f51 1 f31"/>
                  <a:gd name="f69" fmla="*/ f52 1 f30"/>
                  <a:gd name="f70" fmla="*/ f53 1 f31"/>
                  <a:gd name="f71" fmla="*/ f54 1 f30"/>
                  <a:gd name="f72" fmla="*/ f55 1 f31"/>
                  <a:gd name="f73" fmla="*/ f56 1 f30"/>
                  <a:gd name="f74" fmla="*/ f57 1 f31"/>
                  <a:gd name="f75" fmla="*/ f58 1 f30"/>
                  <a:gd name="f76" fmla="*/ f59 f21 1"/>
                  <a:gd name="f77" fmla="*/ f60 f21 1"/>
                  <a:gd name="f78" fmla="*/ f62 f22 1"/>
                  <a:gd name="f79" fmla="*/ f61 f22 1"/>
                  <a:gd name="f80" fmla="*/ f63 f21 1"/>
                  <a:gd name="f81" fmla="*/ f64 f22 1"/>
                  <a:gd name="f82" fmla="*/ f65 f21 1"/>
                  <a:gd name="f83" fmla="*/ f66 f22 1"/>
                  <a:gd name="f84" fmla="*/ f67 f21 1"/>
                  <a:gd name="f85" fmla="*/ f68 f22 1"/>
                  <a:gd name="f86" fmla="*/ f69 f21 1"/>
                  <a:gd name="f87" fmla="*/ f70 f22 1"/>
                  <a:gd name="f88" fmla="*/ f71 f21 1"/>
                  <a:gd name="f89" fmla="*/ f72 f22 1"/>
                  <a:gd name="f90" fmla="*/ f73 f21 1"/>
                  <a:gd name="f91" fmla="*/ f74 f22 1"/>
                  <a:gd name="f92" fmla="*/ f7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90" y="f91"/>
                  </a:cxn>
                  <a:cxn ang="f45">
                    <a:pos x="f92" y="f81"/>
                  </a:cxn>
                  <a:cxn ang="f45">
                    <a:pos x="f80" y="f81"/>
                  </a:cxn>
                </a:cxnLst>
                <a:rect l="f76" t="f79" r="f77" b="f78"/>
                <a:pathLst>
                  <a:path w="15" h="13">
                    <a:moveTo>
                      <a:pt x="f8" y="f8"/>
                    </a:moveTo>
                    <a:cubicBezTo>
                      <a:pt x="f9" y="f9"/>
                      <a:pt x="f10" y="f11"/>
                      <a:pt x="f12" y="f12"/>
                    </a:cubicBezTo>
                    <a:cubicBezTo>
                      <a:pt x="f5" y="f5"/>
                      <a:pt x="f12" y="f5"/>
                      <a:pt x="f10" y="f5"/>
                    </a:cubicBezTo>
                    <a:cubicBezTo>
                      <a:pt x="f11" y="f11"/>
                      <a:pt x="f8" y="f11"/>
                      <a:pt x="f13" y="f11"/>
                    </a:cubicBezTo>
                    <a:cubicBezTo>
                      <a:pt x="f14" y="f15"/>
                      <a:pt x="f16" y="f8"/>
                      <a:pt x="f16" y="f14"/>
                    </a:cubicBezTo>
                    <a:cubicBezTo>
                      <a:pt x="f17" y="f13"/>
                      <a:pt x="f6" y="f16"/>
                      <a:pt x="f6" y="f7"/>
                    </a:cubicBezTo>
                    <a:cubicBezTo>
                      <a:pt x="f7" y="f18"/>
                      <a:pt x="f16" y="f19"/>
                      <a:pt x="f19" y="f8"/>
                    </a:cubicBezTo>
                    <a:cubicBezTo>
                      <a:pt x="f14" y="f8"/>
                      <a:pt x="f14" y="f9"/>
                      <a:pt x="f8" y="f8"/>
                    </a:cubicBezTo>
                    <a:close/>
                  </a:path>
                </a:pathLst>
              </a:custGeom>
              <a:solidFill>
                <a:srgbClr val="6323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5" name="Freeform 296">
                <a:extLst>
                  <a:ext uri="{FF2B5EF4-FFF2-40B4-BE49-F238E27FC236}">
                    <a16:creationId xmlns:a16="http://schemas.microsoft.com/office/drawing/2014/main" id="{BB66C2A4-C6F9-7761-B922-9E83CD47BD52}"/>
                  </a:ext>
                </a:extLst>
              </p:cNvPr>
              <p:cNvSpPr/>
              <p:nvPr/>
            </p:nvSpPr>
            <p:spPr>
              <a:xfrm>
                <a:off x="5345116" y="1792288"/>
                <a:ext cx="19046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2"/>
                  <a:gd name="f8" fmla="val 6"/>
                  <a:gd name="f9" fmla="val 8"/>
                  <a:gd name="f10" fmla="val 10"/>
                  <a:gd name="f11" fmla="val 4"/>
                  <a:gd name="f12" fmla="val 3"/>
                  <a:gd name="f13" fmla="val 2"/>
                  <a:gd name="f14" fmla="val 1"/>
                  <a:gd name="f15" fmla="val 7"/>
                  <a:gd name="f16" fmla="val 9"/>
                  <a:gd name="f17" fmla="+- 0 0 -90"/>
                  <a:gd name="f18" fmla="*/ f3 1 5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5"/>
                  <a:gd name="f28" fmla="*/ f24 1 12"/>
                  <a:gd name="f29" fmla="*/ 5 f25 1"/>
                  <a:gd name="f30" fmla="*/ 6 f24 1"/>
                  <a:gd name="f31" fmla="*/ 4 f25 1"/>
                  <a:gd name="f32" fmla="*/ 12 f24 1"/>
                  <a:gd name="f33" fmla="*/ 2 f25 1"/>
                  <a:gd name="f34" fmla="*/ 1 f25 1"/>
                  <a:gd name="f35" fmla="*/ 9 f24 1"/>
                  <a:gd name="f36" fmla="*/ 0 f24 1"/>
                  <a:gd name="f37" fmla="+- f26 0 f1"/>
                  <a:gd name="f38" fmla="*/ f29 1 5"/>
                  <a:gd name="f39" fmla="*/ f30 1 12"/>
                  <a:gd name="f40" fmla="*/ f31 1 5"/>
                  <a:gd name="f41" fmla="*/ f32 1 12"/>
                  <a:gd name="f42" fmla="*/ f33 1 5"/>
                  <a:gd name="f43" fmla="*/ f34 1 5"/>
                  <a:gd name="f44" fmla="*/ f35 1 12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7"/>
                  <a:gd name="f56" fmla="*/ f44 1 f28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8 1"/>
                  <a:gd name="f68" fmla="*/ f56 f19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3"/>
                  </a:cxn>
                  <a:cxn ang="f37">
                    <a:pos x="f67" y="f68"/>
                  </a:cxn>
                  <a:cxn ang="f37">
                    <a:pos x="f64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5" h="12">
                    <a:moveTo>
                      <a:pt x="f6" y="f8"/>
                    </a:moveTo>
                    <a:cubicBezTo>
                      <a:pt x="f6" y="f9"/>
                      <a:pt x="f6" y="f10"/>
                      <a:pt x="f11" y="f7"/>
                    </a:cubicBezTo>
                    <a:cubicBezTo>
                      <a:pt x="f12" y="f10"/>
                      <a:pt x="f12" y="f9"/>
                      <a:pt x="f13" y="f8"/>
                    </a:cubicBezTo>
                    <a:cubicBezTo>
                      <a:pt x="f14" y="f15"/>
                      <a:pt x="f14" y="f9"/>
                      <a:pt x="f14" y="f16"/>
                    </a:cubicBezTo>
                    <a:cubicBezTo>
                      <a:pt x="f5" y="f8"/>
                      <a:pt x="f14" y="f12"/>
                      <a:pt x="f11" y="f5"/>
                    </a:cubicBezTo>
                    <a:cubicBezTo>
                      <a:pt x="f12" y="f12"/>
                      <a:pt x="f12" y="f6"/>
                      <a:pt x="f6" y="f8"/>
                    </a:cubicBezTo>
                    <a:close/>
                  </a:path>
                </a:pathLst>
              </a:custGeom>
              <a:solidFill>
                <a:srgbClr val="202E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6" name="Freeform 297">
                <a:extLst>
                  <a:ext uri="{FF2B5EF4-FFF2-40B4-BE49-F238E27FC236}">
                    <a16:creationId xmlns:a16="http://schemas.microsoft.com/office/drawing/2014/main" id="{35D31E9A-2537-C7C6-F320-CC07E3FB8C04}"/>
                  </a:ext>
                </a:extLst>
              </p:cNvPr>
              <p:cNvSpPr/>
              <p:nvPr/>
            </p:nvSpPr>
            <p:spPr>
              <a:xfrm>
                <a:off x="5383209" y="1503365"/>
                <a:ext cx="14292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7"/>
                  <a:gd name="f8" fmla="val 3"/>
                  <a:gd name="f9" fmla="val 9"/>
                  <a:gd name="f10" fmla="val 2"/>
                  <a:gd name="f11" fmla="val 13"/>
                  <a:gd name="f12" fmla="val 1"/>
                  <a:gd name="f13" fmla="val 16"/>
                  <a:gd name="f14" fmla="val 11"/>
                  <a:gd name="f15" fmla="val 5"/>
                  <a:gd name="f16" fmla="+- 0 0 -90"/>
                  <a:gd name="f17" fmla="*/ f3 1 4"/>
                  <a:gd name="f18" fmla="*/ f4 1 1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4"/>
                  <a:gd name="f27" fmla="*/ f23 1 17"/>
                  <a:gd name="f28" fmla="*/ 4 f24 1"/>
                  <a:gd name="f29" fmla="*/ 4 f23 1"/>
                  <a:gd name="f30" fmla="*/ 1 f24 1"/>
                  <a:gd name="f31" fmla="*/ 16 f23 1"/>
                  <a:gd name="f32" fmla="*/ 0 f24 1"/>
                  <a:gd name="f33" fmla="*/ 17 f23 1"/>
                  <a:gd name="f34" fmla="*/ 3 f24 1"/>
                  <a:gd name="f35" fmla="*/ 0 f23 1"/>
                  <a:gd name="f36" fmla="+- f25 0 f1"/>
                  <a:gd name="f37" fmla="*/ f28 1 4"/>
                  <a:gd name="f38" fmla="*/ f29 1 17"/>
                  <a:gd name="f39" fmla="*/ f30 1 4"/>
                  <a:gd name="f40" fmla="*/ f31 1 17"/>
                  <a:gd name="f41" fmla="*/ f32 1 4"/>
                  <a:gd name="f42" fmla="*/ f33 1 17"/>
                  <a:gd name="f43" fmla="*/ f34 1 4"/>
                  <a:gd name="f44" fmla="*/ f35 1 17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4" h="17">
                    <a:moveTo>
                      <a:pt x="f6" y="f6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2" y="f7"/>
                      <a:pt x="f5" y="f7"/>
                      <a:pt x="f5" y="f7"/>
                    </a:cubicBezTo>
                    <a:cubicBezTo>
                      <a:pt x="f12" y="f14"/>
                      <a:pt x="f10" y="f15"/>
                      <a:pt x="f8" y="f5"/>
                    </a:cubicBezTo>
                    <a:cubicBezTo>
                      <a:pt x="f8" y="f12"/>
                      <a:pt x="f10" y="f8"/>
                      <a:pt x="f6" y="f6"/>
                    </a:cubicBezTo>
                    <a:close/>
                  </a:path>
                </a:pathLst>
              </a:custGeom>
              <a:solidFill>
                <a:srgbClr val="5618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7" name="Freeform 298">
                <a:extLst>
                  <a:ext uri="{FF2B5EF4-FFF2-40B4-BE49-F238E27FC236}">
                    <a16:creationId xmlns:a16="http://schemas.microsoft.com/office/drawing/2014/main" id="{BACCCCC4-0BCC-C0A3-20EA-DA7F4DDD8BB9}"/>
                  </a:ext>
                </a:extLst>
              </p:cNvPr>
              <p:cNvSpPr/>
              <p:nvPr/>
            </p:nvSpPr>
            <p:spPr>
              <a:xfrm>
                <a:off x="5235570" y="1377955"/>
                <a:ext cx="15873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4"/>
                  <a:gd name="f8" fmla="val 3"/>
                  <a:gd name="f9" fmla="val 7"/>
                  <a:gd name="f10" fmla="val 9"/>
                  <a:gd name="f11" fmla="val 12"/>
                  <a:gd name="f12" fmla="val 1"/>
                  <a:gd name="f13" fmla="val 10"/>
                  <a:gd name="f14" fmla="val 5"/>
                  <a:gd name="f15" fmla="val 2"/>
                  <a:gd name="f16" fmla="+- 0 0 -90"/>
                  <a:gd name="f17" fmla="*/ f3 1 4"/>
                  <a:gd name="f18" fmla="*/ f4 1 1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4"/>
                  <a:gd name="f27" fmla="*/ f23 1 14"/>
                  <a:gd name="f28" fmla="*/ 3 f24 1"/>
                  <a:gd name="f29" fmla="*/ 7 f23 1"/>
                  <a:gd name="f30" fmla="*/ 1 f24 1"/>
                  <a:gd name="f31" fmla="*/ 14 f23 1"/>
                  <a:gd name="f32" fmla="*/ 2 f24 1"/>
                  <a:gd name="f33" fmla="*/ 0 f23 1"/>
                  <a:gd name="f34" fmla="+- f25 0 f1"/>
                  <a:gd name="f35" fmla="*/ f28 1 4"/>
                  <a:gd name="f36" fmla="*/ f29 1 14"/>
                  <a:gd name="f37" fmla="*/ f30 1 4"/>
                  <a:gd name="f38" fmla="*/ f31 1 14"/>
                  <a:gd name="f39" fmla="*/ f32 1 4"/>
                  <a:gd name="f40" fmla="*/ f33 1 14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4" h="14">
                    <a:moveTo>
                      <a:pt x="f8" y="f9"/>
                    </a:moveTo>
                    <a:cubicBezTo>
                      <a:pt x="f8" y="f10"/>
                      <a:pt x="f6" y="f11"/>
                      <a:pt x="f12" y="f7"/>
                    </a:cubicBezTo>
                    <a:cubicBezTo>
                      <a:pt x="f8" y="f13"/>
                      <a:pt x="f5" y="f14"/>
                      <a:pt x="f15" y="f5"/>
                    </a:cubicBezTo>
                    <a:cubicBezTo>
                      <a:pt x="f8" y="f15"/>
                      <a:pt x="f15" y="f14"/>
                      <a:pt x="f8" y="f9"/>
                    </a:cubicBezTo>
                    <a:close/>
                  </a:path>
                </a:pathLst>
              </a:custGeom>
              <a:solidFill>
                <a:srgbClr val="8A2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8" name="Freeform 299">
                <a:extLst>
                  <a:ext uri="{FF2B5EF4-FFF2-40B4-BE49-F238E27FC236}">
                    <a16:creationId xmlns:a16="http://schemas.microsoft.com/office/drawing/2014/main" id="{057B8BEA-F75B-DD5C-9DB9-5CF12C207CC7}"/>
                  </a:ext>
                </a:extLst>
              </p:cNvPr>
              <p:cNvSpPr/>
              <p:nvPr/>
            </p:nvSpPr>
            <p:spPr>
              <a:xfrm>
                <a:off x="5668959" y="1833564"/>
                <a:ext cx="1904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0"/>
                  <a:gd name="f8" fmla="val 3"/>
                  <a:gd name="f9" fmla="val 8"/>
                  <a:gd name="f10" fmla="val 2"/>
                  <a:gd name="f11" fmla="val 9"/>
                  <a:gd name="f12" fmla="val 1"/>
                  <a:gd name="f13" fmla="val 7"/>
                  <a:gd name="f14" fmla="val 4"/>
                  <a:gd name="f15" fmla="val 6"/>
                  <a:gd name="f16" fmla="+- 0 0 -90"/>
                  <a:gd name="f17" fmla="*/ f3 1 5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5"/>
                  <a:gd name="f28" fmla="*/ 3 f24 1"/>
                  <a:gd name="f29" fmla="*/ 8 f23 1"/>
                  <a:gd name="f30" fmla="*/ 0 f24 1"/>
                  <a:gd name="f31" fmla="*/ 10 f23 1"/>
                  <a:gd name="f32" fmla="*/ 5 f24 1"/>
                  <a:gd name="f33" fmla="*/ 0 f23 1"/>
                  <a:gd name="f34" fmla="+- f25 0 f1"/>
                  <a:gd name="f35" fmla="*/ f28 1 5"/>
                  <a:gd name="f36" fmla="*/ f29 1 10"/>
                  <a:gd name="f37" fmla="*/ f30 1 5"/>
                  <a:gd name="f38" fmla="*/ f31 1 10"/>
                  <a:gd name="f39" fmla="*/ f32 1 5"/>
                  <a:gd name="f40" fmla="*/ f33 1 10"/>
                  <a:gd name="f41" fmla="*/ 0 1 f27"/>
                  <a:gd name="f42" fmla="*/ f20 1 f27"/>
                  <a:gd name="f43" fmla="*/ 0 1 f26"/>
                  <a:gd name="f44" fmla="*/ f21 1 f26"/>
                  <a:gd name="f45" fmla="*/ f35 1 f27"/>
                  <a:gd name="f46" fmla="*/ f36 1 f26"/>
                  <a:gd name="f47" fmla="*/ f37 1 f27"/>
                  <a:gd name="f48" fmla="*/ f38 1 f26"/>
                  <a:gd name="f49" fmla="*/ f39 1 f27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5" h="10">
                    <a:moveTo>
                      <a:pt x="f8" y="f9"/>
                    </a:moveTo>
                    <a:cubicBezTo>
                      <a:pt x="f10" y="f11"/>
                      <a:pt x="f12" y="f7"/>
                      <a:pt x="f5" y="f7"/>
                    </a:cubicBezTo>
                    <a:cubicBezTo>
                      <a:pt x="f12" y="f13"/>
                      <a:pt x="f10" y="f8"/>
                      <a:pt x="f6" y="f5"/>
                    </a:cubicBezTo>
                    <a:cubicBezTo>
                      <a:pt x="f6" y="f14"/>
                      <a:pt x="f14" y="f15"/>
                      <a:pt x="f8" y="f9"/>
                    </a:cubicBezTo>
                    <a:close/>
                  </a:path>
                </a:pathLst>
              </a:custGeom>
              <a:solidFill>
                <a:srgbClr val="2E44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9" name="Freeform 300">
                <a:extLst>
                  <a:ext uri="{FF2B5EF4-FFF2-40B4-BE49-F238E27FC236}">
                    <a16:creationId xmlns:a16="http://schemas.microsoft.com/office/drawing/2014/main" id="{090CAFD9-1183-1240-5F23-A816DC9D3DB4}"/>
                  </a:ext>
                </a:extLst>
              </p:cNvPr>
              <p:cNvSpPr/>
              <p:nvPr/>
            </p:nvSpPr>
            <p:spPr>
              <a:xfrm>
                <a:off x="5756276" y="1943100"/>
                <a:ext cx="17465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9"/>
                  <a:gd name="f8" fmla="val 8"/>
                  <a:gd name="f9" fmla="val 1"/>
                  <a:gd name="f10" fmla="val 2"/>
                  <a:gd name="f11" fmla="val 3"/>
                  <a:gd name="f12" fmla="val 4"/>
                  <a:gd name="f13" fmla="+- 0 0 -90"/>
                  <a:gd name="f14" fmla="*/ f3 1 5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9"/>
                  <a:gd name="f25" fmla="*/ 0 f21 1"/>
                  <a:gd name="f26" fmla="*/ 8 f20 1"/>
                  <a:gd name="f27" fmla="*/ 2 f21 1"/>
                  <a:gd name="f28" fmla="*/ 0 f20 1"/>
                  <a:gd name="f29" fmla="*/ 4 f21 1"/>
                  <a:gd name="f30" fmla="*/ 4 f20 1"/>
                  <a:gd name="f31" fmla="+- f22 0 f1"/>
                  <a:gd name="f32" fmla="*/ f25 1 5"/>
                  <a:gd name="f33" fmla="*/ f26 1 9"/>
                  <a:gd name="f34" fmla="*/ f27 1 5"/>
                  <a:gd name="f35" fmla="*/ f28 1 9"/>
                  <a:gd name="f36" fmla="*/ f29 1 5"/>
                  <a:gd name="f37" fmla="*/ f30 1 9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5" h="9">
                    <a:moveTo>
                      <a:pt x="f5" y="f8"/>
                    </a:moveTo>
                    <a:cubicBezTo>
                      <a:pt x="f5" y="f6"/>
                      <a:pt x="f9" y="f10"/>
                      <a:pt x="f10" y="f5"/>
                    </a:cubicBezTo>
                    <a:cubicBezTo>
                      <a:pt x="f11" y="f9"/>
                      <a:pt x="f6" y="f10"/>
                      <a:pt x="f12" y="f12"/>
                    </a:cubicBezTo>
                    <a:cubicBezTo>
                      <a:pt x="f10" y="f6"/>
                      <a:pt x="f11" y="f7"/>
                      <a:pt x="f5" y="f8"/>
                    </a:cubicBezTo>
                    <a:close/>
                  </a:path>
                </a:pathLst>
              </a:custGeom>
              <a:solidFill>
                <a:srgbClr val="1E23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0" name="Freeform 301">
                <a:extLst>
                  <a:ext uri="{FF2B5EF4-FFF2-40B4-BE49-F238E27FC236}">
                    <a16:creationId xmlns:a16="http://schemas.microsoft.com/office/drawing/2014/main" id="{3D05337D-E837-F444-AF9B-7DB0F7F68F67}"/>
                  </a:ext>
                </a:extLst>
              </p:cNvPr>
              <p:cNvSpPr/>
              <p:nvPr/>
            </p:nvSpPr>
            <p:spPr>
              <a:xfrm>
                <a:off x="5326059" y="1800225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4"/>
                  <a:gd name="f9" fmla="val 3"/>
                  <a:gd name="f10" fmla="val 2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4 f20 1"/>
                  <a:gd name="f25" fmla="*/ 6 f19 1"/>
                  <a:gd name="f26" fmla="*/ 1 f20 1"/>
                  <a:gd name="f27" fmla="*/ 5 f19 1"/>
                  <a:gd name="f28" fmla="*/ 2 f20 1"/>
                  <a:gd name="f29" fmla="*/ 0 f19 1"/>
                  <a:gd name="f30" fmla="*/ 5 f20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1" y="f7"/>
                      <a:pt x="f11" y="f6"/>
                      <a:pt x="f11" y="f6"/>
                    </a:cubicBezTo>
                    <a:cubicBezTo>
                      <a:pt x="f11" y="f9"/>
                      <a:pt x="f5" y="f5"/>
                      <a:pt x="f10" y="f5"/>
                    </a:cubicBezTo>
                    <a:cubicBezTo>
                      <a:pt x="f9" y="f5"/>
                      <a:pt x="f6" y="f9"/>
                      <a:pt x="f6" y="f6"/>
                    </a:cubicBezTo>
                    <a:cubicBezTo>
                      <a:pt x="f6" y="f7"/>
                      <a:pt x="f6" y="f7"/>
                      <a:pt x="f8" y="f7"/>
                    </a:cubicBezTo>
                    <a:close/>
                  </a:path>
                </a:pathLst>
              </a:custGeom>
              <a:solidFill>
                <a:srgbClr val="202E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1" name="Freeform 302">
                <a:extLst>
                  <a:ext uri="{FF2B5EF4-FFF2-40B4-BE49-F238E27FC236}">
                    <a16:creationId xmlns:a16="http://schemas.microsoft.com/office/drawing/2014/main" id="{7A63905D-A817-7A28-A3AC-37C7CEDEA011}"/>
                  </a:ext>
                </a:extLst>
              </p:cNvPr>
              <p:cNvSpPr/>
              <p:nvPr/>
            </p:nvSpPr>
            <p:spPr>
              <a:xfrm>
                <a:off x="5570533" y="1811334"/>
                <a:ext cx="23810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0"/>
                  <a:gd name="f8" fmla="val 4"/>
                  <a:gd name="f9" fmla="val 7"/>
                  <a:gd name="f10" fmla="val 3"/>
                  <a:gd name="f11" fmla="val 1"/>
                  <a:gd name="f12" fmla="val 9"/>
                  <a:gd name="f13" fmla="val 5"/>
                  <a:gd name="f14" fmla="val 2"/>
                  <a:gd name="f15" fmla="+- 0 0 -90"/>
                  <a:gd name="f16" fmla="*/ f3 1 6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6"/>
                  <a:gd name="f27" fmla="*/ 4 f23 1"/>
                  <a:gd name="f28" fmla="*/ 7 f22 1"/>
                  <a:gd name="f29" fmla="*/ 1 f23 1"/>
                  <a:gd name="f30" fmla="*/ 9 f22 1"/>
                  <a:gd name="f31" fmla="*/ 3 f23 1"/>
                  <a:gd name="f32" fmla="*/ 2 f22 1"/>
                  <a:gd name="f33" fmla="*/ 5 f23 1"/>
                  <a:gd name="f34" fmla="*/ 0 f22 1"/>
                  <a:gd name="f35" fmla="*/ 3 f22 1"/>
                  <a:gd name="f36" fmla="+- f24 0 f1"/>
                  <a:gd name="f37" fmla="*/ f27 1 6"/>
                  <a:gd name="f38" fmla="*/ f28 1 10"/>
                  <a:gd name="f39" fmla="*/ f29 1 6"/>
                  <a:gd name="f40" fmla="*/ f30 1 10"/>
                  <a:gd name="f41" fmla="*/ f31 1 6"/>
                  <a:gd name="f42" fmla="*/ f32 1 10"/>
                  <a:gd name="f43" fmla="*/ f33 1 6"/>
                  <a:gd name="f44" fmla="*/ f34 1 10"/>
                  <a:gd name="f45" fmla="*/ f35 1 10"/>
                  <a:gd name="f46" fmla="*/ 0 1 f26"/>
                  <a:gd name="f47" fmla="*/ f19 1 f26"/>
                  <a:gd name="f48" fmla="*/ 0 1 f25"/>
                  <a:gd name="f49" fmla="*/ f20 1 f25"/>
                  <a:gd name="f50" fmla="*/ f37 1 f26"/>
                  <a:gd name="f51" fmla="*/ f38 1 f25"/>
                  <a:gd name="f52" fmla="*/ f39 1 f26"/>
                  <a:gd name="f53" fmla="*/ f40 1 f25"/>
                  <a:gd name="f54" fmla="*/ f41 1 f26"/>
                  <a:gd name="f55" fmla="*/ f42 1 f25"/>
                  <a:gd name="f56" fmla="*/ f43 1 f26"/>
                  <a:gd name="f57" fmla="*/ f44 1 f25"/>
                  <a:gd name="f58" fmla="*/ f45 1 f25"/>
                  <a:gd name="f59" fmla="*/ f46 f16 1"/>
                  <a:gd name="f60" fmla="*/ f47 f16 1"/>
                  <a:gd name="f61" fmla="*/ f49 f17 1"/>
                  <a:gd name="f62" fmla="*/ f48 f17 1"/>
                  <a:gd name="f63" fmla="*/ f50 f16 1"/>
                  <a:gd name="f64" fmla="*/ f51 f17 1"/>
                  <a:gd name="f65" fmla="*/ f52 f16 1"/>
                  <a:gd name="f66" fmla="*/ f53 f17 1"/>
                  <a:gd name="f67" fmla="*/ f54 f16 1"/>
                  <a:gd name="f68" fmla="*/ f55 f17 1"/>
                  <a:gd name="f69" fmla="*/ f56 f16 1"/>
                  <a:gd name="f70" fmla="*/ f57 f17 1"/>
                  <a:gd name="f71" fmla="*/ f5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9" y="f70"/>
                  </a:cxn>
                  <a:cxn ang="f36">
                    <a:pos x="f69" y="f71"/>
                  </a:cxn>
                  <a:cxn ang="f36">
                    <a:pos x="f63" y="f64"/>
                  </a:cxn>
                </a:cxnLst>
                <a:rect l="f59" t="f62" r="f60" b="f61"/>
                <a:pathLst>
                  <a:path w="6" h="10">
                    <a:moveTo>
                      <a:pt x="f8" y="f9"/>
                    </a:moveTo>
                    <a:cubicBezTo>
                      <a:pt x="f10" y="f9"/>
                      <a:pt x="f10" y="f7"/>
                      <a:pt x="f11" y="f12"/>
                    </a:cubicBezTo>
                    <a:cubicBezTo>
                      <a:pt x="f5" y="f6"/>
                      <a:pt x="f10" y="f13"/>
                      <a:pt x="f10" y="f14"/>
                    </a:cubicBezTo>
                    <a:cubicBezTo>
                      <a:pt x="f8" y="f14"/>
                      <a:pt x="f10" y="f5"/>
                      <a:pt x="f13" y="f5"/>
                    </a:cubicBezTo>
                    <a:cubicBezTo>
                      <a:pt x="f6" y="f11"/>
                      <a:pt x="f13" y="f14"/>
                      <a:pt x="f13" y="f10"/>
                    </a:cubicBezTo>
                    <a:cubicBezTo>
                      <a:pt x="f8" y="f8"/>
                      <a:pt x="f8" y="f6"/>
                      <a:pt x="f8" y="f9"/>
                    </a:cubicBezTo>
                    <a:close/>
                  </a:path>
                </a:pathLst>
              </a:custGeom>
              <a:solidFill>
                <a:srgbClr val="232F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2" name="Freeform 303">
                <a:extLst>
                  <a:ext uri="{FF2B5EF4-FFF2-40B4-BE49-F238E27FC236}">
                    <a16:creationId xmlns:a16="http://schemas.microsoft.com/office/drawing/2014/main" id="{849D4740-02BA-680F-C49E-CADF0ED9B844}"/>
                  </a:ext>
                </a:extLst>
              </p:cNvPr>
              <p:cNvSpPr/>
              <p:nvPr/>
            </p:nvSpPr>
            <p:spPr>
              <a:xfrm>
                <a:off x="5721345" y="1849438"/>
                <a:ext cx="23810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9"/>
                  <a:gd name="f8" fmla="val 2"/>
                  <a:gd name="f9" fmla="val 8"/>
                  <a:gd name="f10" fmla="val 1"/>
                  <a:gd name="f11" fmla="val 7"/>
                  <a:gd name="f12" fmla="val 5"/>
                  <a:gd name="f13" fmla="val 4"/>
                  <a:gd name="f14" fmla="val 3"/>
                  <a:gd name="f15" fmla="+- 0 0 -90"/>
                  <a:gd name="f16" fmla="*/ f3 1 6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6"/>
                  <a:gd name="f26" fmla="*/ f22 1 9"/>
                  <a:gd name="f27" fmla="*/ 2 f23 1"/>
                  <a:gd name="f28" fmla="*/ 9 f22 1"/>
                  <a:gd name="f29" fmla="*/ 6 f22 1"/>
                  <a:gd name="f30" fmla="*/ 3 f22 1"/>
                  <a:gd name="f31" fmla="*/ 5 f23 1"/>
                  <a:gd name="f32" fmla="*/ 0 f22 1"/>
                  <a:gd name="f33" fmla="*/ 6 f23 1"/>
                  <a:gd name="f34" fmla="*/ 4 f22 1"/>
                  <a:gd name="f35" fmla="*/ 5 f22 1"/>
                  <a:gd name="f36" fmla="+- f24 0 f1"/>
                  <a:gd name="f37" fmla="*/ f27 1 6"/>
                  <a:gd name="f38" fmla="*/ f28 1 9"/>
                  <a:gd name="f39" fmla="*/ f29 1 9"/>
                  <a:gd name="f40" fmla="*/ f30 1 9"/>
                  <a:gd name="f41" fmla="*/ f31 1 6"/>
                  <a:gd name="f42" fmla="*/ f32 1 9"/>
                  <a:gd name="f43" fmla="*/ f33 1 6"/>
                  <a:gd name="f44" fmla="*/ f34 1 9"/>
                  <a:gd name="f45" fmla="*/ f35 1 9"/>
                  <a:gd name="f46" fmla="*/ 0 1 f25"/>
                  <a:gd name="f47" fmla="*/ f19 1 f25"/>
                  <a:gd name="f48" fmla="*/ 0 1 f26"/>
                  <a:gd name="f49" fmla="*/ f20 1 f26"/>
                  <a:gd name="f50" fmla="*/ f37 1 f25"/>
                  <a:gd name="f51" fmla="*/ f38 1 f26"/>
                  <a:gd name="f52" fmla="*/ f39 1 f26"/>
                  <a:gd name="f53" fmla="*/ f40 1 f26"/>
                  <a:gd name="f54" fmla="*/ f41 1 f25"/>
                  <a:gd name="f55" fmla="*/ f42 1 f26"/>
                  <a:gd name="f56" fmla="*/ f43 1 f25"/>
                  <a:gd name="f57" fmla="*/ f44 1 f26"/>
                  <a:gd name="f58" fmla="*/ f45 1 f26"/>
                  <a:gd name="f59" fmla="*/ f46 f16 1"/>
                  <a:gd name="f60" fmla="*/ f47 f16 1"/>
                  <a:gd name="f61" fmla="*/ f49 f17 1"/>
                  <a:gd name="f62" fmla="*/ f48 f17 1"/>
                  <a:gd name="f63" fmla="*/ f50 f16 1"/>
                  <a:gd name="f64" fmla="*/ f51 f17 1"/>
                  <a:gd name="f65" fmla="*/ f52 f17 1"/>
                  <a:gd name="f66" fmla="*/ f53 f17 1"/>
                  <a:gd name="f67" fmla="*/ f54 f16 1"/>
                  <a:gd name="f68" fmla="*/ f55 f17 1"/>
                  <a:gd name="f69" fmla="*/ f56 f16 1"/>
                  <a:gd name="f70" fmla="*/ f57 f17 1"/>
                  <a:gd name="f71" fmla="*/ f5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3" y="f64"/>
                  </a:cxn>
                  <a:cxn ang="f36">
                    <a:pos x="f63" y="f65"/>
                  </a:cxn>
                  <a:cxn ang="f36">
                    <a:pos x="f63" y="f66"/>
                  </a:cxn>
                  <a:cxn ang="f36">
                    <a:pos x="f67" y="f68"/>
                  </a:cxn>
                  <a:cxn ang="f36">
                    <a:pos x="f69" y="f70"/>
                  </a:cxn>
                  <a:cxn ang="f36">
                    <a:pos x="f69" y="f71"/>
                  </a:cxn>
                  <a:cxn ang="f36">
                    <a:pos x="f63" y="f64"/>
                  </a:cxn>
                </a:cxnLst>
                <a:rect l="f59" t="f62" r="f60" b="f61"/>
                <a:pathLst>
                  <a:path w="6" h="9">
                    <a:moveTo>
                      <a:pt x="f8" y="f7"/>
                    </a:moveTo>
                    <a:cubicBezTo>
                      <a:pt x="f5" y="f9"/>
                      <a:pt x="f10" y="f11"/>
                      <a:pt x="f8" y="f6"/>
                    </a:cubicBezTo>
                    <a:cubicBezTo>
                      <a:pt x="f8" y="f12"/>
                      <a:pt x="f13" y="f13"/>
                      <a:pt x="f8" y="f14"/>
                    </a:cubicBezTo>
                    <a:cubicBezTo>
                      <a:pt x="f14" y="f10"/>
                      <a:pt x="f14" y="f5"/>
                      <a:pt x="f12" y="f5"/>
                    </a:cubicBezTo>
                    <a:cubicBezTo>
                      <a:pt x="f6" y="f8"/>
                      <a:pt x="f14" y="f14"/>
                      <a:pt x="f6" y="f13"/>
                    </a:cubicBezTo>
                    <a:cubicBezTo>
                      <a:pt x="f6" y="f13"/>
                      <a:pt x="f6" y="f12"/>
                      <a:pt x="f6" y="f12"/>
                    </a:cubicBezTo>
                    <a:cubicBezTo>
                      <a:pt x="f12" y="f11"/>
                      <a:pt x="f14" y="f11"/>
                      <a:pt x="f8" y="f7"/>
                    </a:cubicBezTo>
                    <a:close/>
                  </a:path>
                </a:pathLst>
              </a:custGeom>
              <a:solidFill>
                <a:srgbClr val="1E23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3" name="Freeform 304">
                <a:extLst>
                  <a:ext uri="{FF2B5EF4-FFF2-40B4-BE49-F238E27FC236}">
                    <a16:creationId xmlns:a16="http://schemas.microsoft.com/office/drawing/2014/main" id="{92858529-8F7F-27D9-C2B5-CF8FB569D762}"/>
                  </a:ext>
                </a:extLst>
              </p:cNvPr>
              <p:cNvSpPr/>
              <p:nvPr/>
            </p:nvSpPr>
            <p:spPr>
              <a:xfrm>
                <a:off x="5243517" y="1825627"/>
                <a:ext cx="1110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7"/>
                  <a:gd name="f8" fmla="val 2"/>
                  <a:gd name="f9" fmla="val 4"/>
                  <a:gd name="f10" fmla="val 5"/>
                  <a:gd name="f11" fmla="val 1"/>
                  <a:gd name="f12" fmla="+- 0 0 -90"/>
                  <a:gd name="f13" fmla="*/ f3 1 3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"/>
                  <a:gd name="f23" fmla="*/ f19 1 7"/>
                  <a:gd name="f24" fmla="*/ 3 f20 1"/>
                  <a:gd name="f25" fmla="*/ 0 f19 1"/>
                  <a:gd name="f26" fmla="*/ 2 f20 1"/>
                  <a:gd name="f27" fmla="*/ 7 f19 1"/>
                  <a:gd name="f28" fmla="*/ 1 f20 1"/>
                  <a:gd name="f29" fmla="+- f21 0 f1"/>
                  <a:gd name="f30" fmla="*/ f24 1 3"/>
                  <a:gd name="f31" fmla="*/ f25 1 7"/>
                  <a:gd name="f32" fmla="*/ f26 1 3"/>
                  <a:gd name="f33" fmla="*/ f27 1 7"/>
                  <a:gd name="f34" fmla="*/ f28 1 3"/>
                  <a:gd name="f35" fmla="*/ 0 1 f22"/>
                  <a:gd name="f36" fmla="*/ f16 1 f22"/>
                  <a:gd name="f37" fmla="*/ 0 1 f23"/>
                  <a:gd name="f38" fmla="*/ f17 1 f23"/>
                  <a:gd name="f39" fmla="*/ f30 1 f22"/>
                  <a:gd name="f40" fmla="*/ f31 1 f23"/>
                  <a:gd name="f41" fmla="*/ f32 1 f22"/>
                  <a:gd name="f42" fmla="*/ f33 1 f23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49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3" h="7">
                    <a:moveTo>
                      <a:pt x="f6" y="f5"/>
                    </a:moveTo>
                    <a:cubicBezTo>
                      <a:pt x="f6" y="f8"/>
                      <a:pt x="f8" y="f9"/>
                      <a:pt x="f8" y="f7"/>
                    </a:cubicBezTo>
                    <a:cubicBezTo>
                      <a:pt x="f5" y="f10"/>
                      <a:pt x="f8" y="f8"/>
                      <a:pt x="f11" y="f5"/>
                    </a:cubicBezTo>
                    <a:cubicBezTo>
                      <a:pt x="f8" y="f5"/>
                      <a:pt x="f6" y="f5"/>
                      <a:pt x="f6" y="f5"/>
                    </a:cubicBezTo>
                    <a:close/>
                  </a:path>
                </a:pathLst>
              </a:custGeom>
              <a:solidFill>
                <a:srgbClr val="222E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4" name="Freeform 305">
                <a:extLst>
                  <a:ext uri="{FF2B5EF4-FFF2-40B4-BE49-F238E27FC236}">
                    <a16:creationId xmlns:a16="http://schemas.microsoft.com/office/drawing/2014/main" id="{87BF96AA-AF1F-A1EB-D988-F7E2B468D667}"/>
                  </a:ext>
                </a:extLst>
              </p:cNvPr>
              <p:cNvSpPr/>
              <p:nvPr/>
            </p:nvSpPr>
            <p:spPr>
              <a:xfrm>
                <a:off x="5341933" y="1830391"/>
                <a:ext cx="1110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6"/>
                  <a:gd name="f8" fmla="val 1"/>
                  <a:gd name="f9" fmla="val 2"/>
                  <a:gd name="f10" fmla="val 4"/>
                  <a:gd name="f11" fmla="+- 0 0 -90"/>
                  <a:gd name="f12" fmla="*/ f3 1 3"/>
                  <a:gd name="f13" fmla="*/ f4 1 6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6"/>
                  <a:gd name="f22" fmla="*/ f19 1 3"/>
                  <a:gd name="f23" fmla="*/ 1 f19 1"/>
                  <a:gd name="f24" fmla="*/ 0 f18 1"/>
                  <a:gd name="f25" fmla="*/ 2 f19 1"/>
                  <a:gd name="f26" fmla="*/ 6 f18 1"/>
                  <a:gd name="f27" fmla="+- f20 0 f1"/>
                  <a:gd name="f28" fmla="*/ f23 1 3"/>
                  <a:gd name="f29" fmla="*/ f24 1 6"/>
                  <a:gd name="f30" fmla="*/ f25 1 3"/>
                  <a:gd name="f31" fmla="*/ f26 1 6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3" h="6">
                    <a:moveTo>
                      <a:pt x="f8" y="f5"/>
                    </a:moveTo>
                    <a:cubicBezTo>
                      <a:pt x="f9" y="f9"/>
                      <a:pt x="f6" y="f10"/>
                      <a:pt x="f9" y="f7"/>
                    </a:cubicBezTo>
                    <a:cubicBezTo>
                      <a:pt x="f5" y="f10"/>
                      <a:pt x="f8" y="f9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02E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5" name="Freeform 306">
                <a:extLst>
                  <a:ext uri="{FF2B5EF4-FFF2-40B4-BE49-F238E27FC236}">
                    <a16:creationId xmlns:a16="http://schemas.microsoft.com/office/drawing/2014/main" id="{F0C86AC0-18AD-8A78-8B3F-54CA98C9ECD3}"/>
                  </a:ext>
                </a:extLst>
              </p:cNvPr>
              <p:cNvSpPr/>
              <p:nvPr/>
            </p:nvSpPr>
            <p:spPr>
              <a:xfrm>
                <a:off x="5213351" y="3127376"/>
                <a:ext cx="496884" cy="1598608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32"/>
                  <a:gd name="f8" fmla="val 425"/>
                  <a:gd name="f9" fmla="val 121"/>
                  <a:gd name="f10" fmla="val 254"/>
                  <a:gd name="f11" fmla="val 122"/>
                  <a:gd name="f12" fmla="val 255"/>
                  <a:gd name="f13" fmla="val 123"/>
                  <a:gd name="f14" fmla="val 257"/>
                  <a:gd name="f15" fmla="val 259"/>
                  <a:gd name="f16" fmla="val 118"/>
                  <a:gd name="f17" fmla="val 272"/>
                  <a:gd name="f18" fmla="val 114"/>
                  <a:gd name="f19" fmla="val 286"/>
                  <a:gd name="f20" fmla="val 109"/>
                  <a:gd name="f21" fmla="val 299"/>
                  <a:gd name="f22" fmla="val 300"/>
                  <a:gd name="f23" fmla="val 304"/>
                  <a:gd name="f24" fmla="val 106"/>
                  <a:gd name="f25" fmla="val 303"/>
                  <a:gd name="f26" fmla="val 104"/>
                  <a:gd name="f27" fmla="val 302"/>
                  <a:gd name="f28" fmla="val 105"/>
                  <a:gd name="f29" fmla="val 301"/>
                  <a:gd name="f30" fmla="val 108"/>
                  <a:gd name="f31" fmla="val 294"/>
                  <a:gd name="f32" fmla="val 289"/>
                  <a:gd name="f33" fmla="val 111"/>
                  <a:gd name="f34" fmla="val 284"/>
                  <a:gd name="f35" fmla="val 107"/>
                  <a:gd name="f36" fmla="val 103"/>
                  <a:gd name="f37" fmla="val 101"/>
                  <a:gd name="f38" fmla="val 313"/>
                  <a:gd name="f39" fmla="val 102"/>
                  <a:gd name="f40" fmla="val 312"/>
                  <a:gd name="f41" fmla="val 308"/>
                  <a:gd name="f42" fmla="val 307"/>
                  <a:gd name="f43" fmla="val 310"/>
                  <a:gd name="f44" fmla="val 315"/>
                  <a:gd name="f45" fmla="val 100"/>
                  <a:gd name="f46" fmla="val 321"/>
                  <a:gd name="f47" fmla="val 98"/>
                  <a:gd name="f48" fmla="val 327"/>
                  <a:gd name="f49" fmla="val 95"/>
                  <a:gd name="f50" fmla="val 333"/>
                  <a:gd name="f51" fmla="val 93"/>
                  <a:gd name="f52" fmla="val 338"/>
                  <a:gd name="f53" fmla="val 89"/>
                  <a:gd name="f54" fmla="val 343"/>
                  <a:gd name="f55" fmla="val 87"/>
                  <a:gd name="f56" fmla="val 348"/>
                  <a:gd name="f57" fmla="val 85"/>
                  <a:gd name="f58" fmla="val 352"/>
                  <a:gd name="f59" fmla="val 84"/>
                  <a:gd name="f60" fmla="val 356"/>
                  <a:gd name="f61" fmla="val 81"/>
                  <a:gd name="f62" fmla="val 359"/>
                  <a:gd name="f63" fmla="val 79"/>
                  <a:gd name="f64" fmla="val 363"/>
                  <a:gd name="f65" fmla="val 77"/>
                  <a:gd name="f66" fmla="val 367"/>
                  <a:gd name="f67" fmla="val 74"/>
                  <a:gd name="f68" fmla="val 370"/>
                  <a:gd name="f69" fmla="val 71"/>
                  <a:gd name="f70" fmla="val 374"/>
                  <a:gd name="f71" fmla="val 68"/>
                  <a:gd name="f72" fmla="val 379"/>
                  <a:gd name="f73" fmla="val 65"/>
                  <a:gd name="f74" fmla="val 384"/>
                  <a:gd name="f75" fmla="val 60"/>
                  <a:gd name="f76" fmla="val 395"/>
                  <a:gd name="f77" fmla="val 52"/>
                  <a:gd name="f78" fmla="val 404"/>
                  <a:gd name="f79" fmla="val 44"/>
                  <a:gd name="f80" fmla="val 413"/>
                  <a:gd name="f81" fmla="val 41"/>
                  <a:gd name="f82" fmla="val 414"/>
                  <a:gd name="f83" fmla="val 40"/>
                  <a:gd name="f84" fmla="val 417"/>
                  <a:gd name="f85" fmla="val 38"/>
                  <a:gd name="f86" fmla="val 419"/>
                  <a:gd name="f87" fmla="val 37"/>
                  <a:gd name="f88" fmla="val 420"/>
                  <a:gd name="f89" fmla="val 36"/>
                  <a:gd name="f90" fmla="val 421"/>
                  <a:gd name="f91" fmla="val 35"/>
                  <a:gd name="f92" fmla="val 34"/>
                  <a:gd name="f93" fmla="val 422"/>
                  <a:gd name="f94" fmla="val 33"/>
                  <a:gd name="f95" fmla="val 32"/>
                  <a:gd name="f96" fmla="val 31"/>
                  <a:gd name="f97" fmla="val 418"/>
                  <a:gd name="f98" fmla="val 415"/>
                  <a:gd name="f99" fmla="val 411"/>
                  <a:gd name="f100" fmla="val 408"/>
                  <a:gd name="f101" fmla="val 405"/>
                  <a:gd name="f102" fmla="val 46"/>
                  <a:gd name="f103" fmla="val 401"/>
                  <a:gd name="f104" fmla="val 49"/>
                  <a:gd name="f105" fmla="val 398"/>
                  <a:gd name="f106" fmla="val 50"/>
                  <a:gd name="f107" fmla="val 397"/>
                  <a:gd name="f108" fmla="val 45"/>
                  <a:gd name="f109" fmla="val 402"/>
                  <a:gd name="f110" fmla="val 42"/>
                  <a:gd name="f111" fmla="val 406"/>
                  <a:gd name="f112" fmla="val 39"/>
                  <a:gd name="f113" fmla="val 416"/>
                  <a:gd name="f114" fmla="val 30"/>
                  <a:gd name="f115" fmla="val 27"/>
                  <a:gd name="f116" fmla="val 423"/>
                  <a:gd name="f117" fmla="val 26"/>
                  <a:gd name="f118" fmla="val 424"/>
                  <a:gd name="f119" fmla="val 25"/>
                  <a:gd name="f120" fmla="val 23"/>
                  <a:gd name="f121" fmla="val 22"/>
                  <a:gd name="f122" fmla="val 24"/>
                  <a:gd name="f123" fmla="val 412"/>
                  <a:gd name="f124" fmla="val 28"/>
                  <a:gd name="f125" fmla="val 409"/>
                  <a:gd name="f126" fmla="val 407"/>
                  <a:gd name="f127" fmla="val 29"/>
                  <a:gd name="f128" fmla="val 403"/>
                  <a:gd name="f129" fmla="val 391"/>
                  <a:gd name="f130" fmla="val 385"/>
                  <a:gd name="f131" fmla="val 53"/>
                  <a:gd name="f132" fmla="val 54"/>
                  <a:gd name="f133" fmla="val 383"/>
                  <a:gd name="f134" fmla="val 55"/>
                  <a:gd name="f135" fmla="val 382"/>
                  <a:gd name="f136" fmla="val 376"/>
                  <a:gd name="f137" fmla="val 63"/>
                  <a:gd name="f138" fmla="val 368"/>
                  <a:gd name="f139" fmla="val 64"/>
                  <a:gd name="f140" fmla="val 358"/>
                  <a:gd name="f141" fmla="val 66"/>
                  <a:gd name="f142" fmla="val 354"/>
                  <a:gd name="f143" fmla="val 67"/>
                  <a:gd name="f144" fmla="val 351"/>
                  <a:gd name="f145" fmla="val 350"/>
                  <a:gd name="f146" fmla="val 347"/>
                  <a:gd name="f147" fmla="val 340"/>
                  <a:gd name="f148" fmla="val 334"/>
                  <a:gd name="f149" fmla="val 328"/>
                  <a:gd name="f150" fmla="val 323"/>
                  <a:gd name="f151" fmla="val 306"/>
                  <a:gd name="f152" fmla="val 291"/>
                  <a:gd name="f153" fmla="val 57"/>
                  <a:gd name="f154" fmla="val 275"/>
                  <a:gd name="f155" fmla="val 58"/>
                  <a:gd name="f156" fmla="val 273"/>
                  <a:gd name="f157" fmla="val 59"/>
                  <a:gd name="f158" fmla="val 274"/>
                  <a:gd name="f159" fmla="val 61"/>
                  <a:gd name="f160" fmla="val 276"/>
                  <a:gd name="f161" fmla="val 62"/>
                  <a:gd name="f162" fmla="val 277"/>
                  <a:gd name="f163" fmla="val 279"/>
                  <a:gd name="f164" fmla="val 292"/>
                  <a:gd name="f165" fmla="val 318"/>
                  <a:gd name="f166" fmla="val 69"/>
                  <a:gd name="f167" fmla="val 317"/>
                  <a:gd name="f168" fmla="val 314"/>
                  <a:gd name="f169" fmla="val 311"/>
                  <a:gd name="f170" fmla="val 70"/>
                  <a:gd name="f171" fmla="val 72"/>
                  <a:gd name="f172" fmla="val 73"/>
                  <a:gd name="f173" fmla="val 75"/>
                  <a:gd name="f174" fmla="val 297"/>
                  <a:gd name="f175" fmla="val 293"/>
                  <a:gd name="f176" fmla="val 296"/>
                  <a:gd name="f177" fmla="val 76"/>
                  <a:gd name="f178" fmla="val 316"/>
                  <a:gd name="f179" fmla="val 324"/>
                  <a:gd name="f180" fmla="val 332"/>
                  <a:gd name="f181" fmla="val 339"/>
                  <a:gd name="f182" fmla="val 346"/>
                  <a:gd name="f183" fmla="val 349"/>
                  <a:gd name="f184" fmla="val 355"/>
                  <a:gd name="f185" fmla="val 342"/>
                  <a:gd name="f186" fmla="val 335"/>
                  <a:gd name="f187" fmla="val 319"/>
                  <a:gd name="f188" fmla="val 288"/>
                  <a:gd name="f189" fmla="val 283"/>
                  <a:gd name="f190" fmla="val 278"/>
                  <a:gd name="f191" fmla="val 267"/>
                  <a:gd name="f192" fmla="val 261"/>
                  <a:gd name="f193" fmla="val 256"/>
                  <a:gd name="f194" fmla="val 253"/>
                  <a:gd name="f195" fmla="val 252"/>
                  <a:gd name="f196" fmla="val 250"/>
                  <a:gd name="f197" fmla="val 249"/>
                  <a:gd name="f198" fmla="val 248"/>
                  <a:gd name="f199" fmla="val 251"/>
                  <a:gd name="f200" fmla="val 238"/>
                  <a:gd name="f201" fmla="val 218"/>
                  <a:gd name="f202" fmla="val 47"/>
                  <a:gd name="f203" fmla="val 200"/>
                  <a:gd name="f204" fmla="val 184"/>
                  <a:gd name="f205" fmla="val 167"/>
                  <a:gd name="f206" fmla="val 151"/>
                  <a:gd name="f207" fmla="val 150"/>
                  <a:gd name="f208" fmla="val 148"/>
                  <a:gd name="f209" fmla="val 20"/>
                  <a:gd name="f210" fmla="val 142"/>
                  <a:gd name="f211" fmla="val 18"/>
                  <a:gd name="f212" fmla="val 135"/>
                  <a:gd name="f213" fmla="val 15"/>
                  <a:gd name="f214" fmla="val 129"/>
                  <a:gd name="f215" fmla="val 13"/>
                  <a:gd name="f216" fmla="val 125"/>
                  <a:gd name="f217" fmla="val 12"/>
                  <a:gd name="f218" fmla="val 9"/>
                  <a:gd name="f219" fmla="val 119"/>
                  <a:gd name="f220" fmla="val 6"/>
                  <a:gd name="f221" fmla="val 117"/>
                  <a:gd name="f222" fmla="val 8"/>
                  <a:gd name="f223" fmla="val 112"/>
                  <a:gd name="f224" fmla="val 5"/>
                  <a:gd name="f225" fmla="val 4"/>
                  <a:gd name="f226" fmla="val 3"/>
                  <a:gd name="f227" fmla="val 99"/>
                  <a:gd name="f228" fmla="val 97"/>
                  <a:gd name="f229" fmla="val 7"/>
                  <a:gd name="f230" fmla="val 10"/>
                  <a:gd name="f231" fmla="val 128"/>
                  <a:gd name="f232" fmla="val 139"/>
                  <a:gd name="f233" fmla="val 153"/>
                  <a:gd name="f234" fmla="val 166"/>
                  <a:gd name="f235" fmla="val 43"/>
                  <a:gd name="f236" fmla="val 189"/>
                  <a:gd name="f237" fmla="val 51"/>
                  <a:gd name="f238" fmla="val 198"/>
                  <a:gd name="f239" fmla="val 56"/>
                  <a:gd name="f240" fmla="val 206"/>
                  <a:gd name="f241" fmla="val 210"/>
                  <a:gd name="f242" fmla="val 214"/>
                  <a:gd name="f243" fmla="val 217"/>
                  <a:gd name="f244" fmla="val 235"/>
                  <a:gd name="f245" fmla="val 271"/>
                  <a:gd name="f246" fmla="val 80"/>
                  <a:gd name="f247" fmla="val 282"/>
                  <a:gd name="f248" fmla="val 83"/>
                  <a:gd name="f249" fmla="val 305"/>
                  <a:gd name="f250" fmla="val 281"/>
                  <a:gd name="f251" fmla="val 270"/>
                  <a:gd name="f252" fmla="val 265"/>
                  <a:gd name="f253" fmla="val 263"/>
                  <a:gd name="f254" fmla="val 262"/>
                  <a:gd name="f255" fmla="val 78"/>
                  <a:gd name="f256" fmla="val 260"/>
                  <a:gd name="f257" fmla="val 264"/>
                  <a:gd name="f258" fmla="val 82"/>
                  <a:gd name="f259" fmla="val 280"/>
                  <a:gd name="f260" fmla="val 86"/>
                  <a:gd name="f261" fmla="val 269"/>
                  <a:gd name="f262" fmla="val 88"/>
                  <a:gd name="f263" fmla="val 90"/>
                  <a:gd name="f264" fmla="val 290"/>
                  <a:gd name="f265" fmla="val 91"/>
                  <a:gd name="f266" fmla="val 295"/>
                  <a:gd name="f267" fmla="val 92"/>
                  <a:gd name="f268" fmla="val 285"/>
                  <a:gd name="f269" fmla="val 245"/>
                  <a:gd name="f270" fmla="val 232"/>
                  <a:gd name="f271" fmla="val 229"/>
                  <a:gd name="f272" fmla="val 226"/>
                  <a:gd name="f273" fmla="val 223"/>
                  <a:gd name="f274" fmla="val 222"/>
                  <a:gd name="f275" fmla="val 221"/>
                  <a:gd name="f276" fmla="val 224"/>
                  <a:gd name="f277" fmla="val 228"/>
                  <a:gd name="f278" fmla="val 231"/>
                  <a:gd name="f279" fmla="val 209"/>
                  <a:gd name="f280" fmla="val 208"/>
                  <a:gd name="f281" fmla="val 207"/>
                  <a:gd name="f282" fmla="val 94"/>
                  <a:gd name="f283" fmla="val 237"/>
                  <a:gd name="f284" fmla="val 96"/>
                  <a:gd name="f285" fmla="val 236"/>
                  <a:gd name="f286" fmla="val 205"/>
                  <a:gd name="f287" fmla="val 190"/>
                  <a:gd name="f288" fmla="val 175"/>
                  <a:gd name="f289" fmla="val 160"/>
                  <a:gd name="f290" fmla="val 157"/>
                  <a:gd name="f291" fmla="val 149"/>
                  <a:gd name="f292" fmla="val 152"/>
                  <a:gd name="f293" fmla="val 171"/>
                  <a:gd name="f294" fmla="val 220"/>
                  <a:gd name="f295" fmla="val 211"/>
                  <a:gd name="f296" fmla="val 203"/>
                  <a:gd name="f297" fmla="val 202"/>
                  <a:gd name="f298" fmla="val 201"/>
                  <a:gd name="f299" fmla="val 225"/>
                  <a:gd name="f300" fmla="val 230"/>
                  <a:gd name="f301" fmla="val 239"/>
                  <a:gd name="f302" fmla="val 244"/>
                  <a:gd name="f303" fmla="val 227"/>
                  <a:gd name="f304" fmla="val 258"/>
                  <a:gd name="f305" fmla="val 287"/>
                  <a:gd name="f306" fmla="val 298"/>
                  <a:gd name="f307" fmla="val 309"/>
                  <a:gd name="f308" fmla="val 241"/>
                  <a:gd name="f309" fmla="val 240"/>
                  <a:gd name="f310" fmla="val 212"/>
                  <a:gd name="f311" fmla="val 194"/>
                  <a:gd name="f312" fmla="val 188"/>
                  <a:gd name="f313" fmla="val 179"/>
                  <a:gd name="f314" fmla="val 170"/>
                  <a:gd name="f315" fmla="val 161"/>
                  <a:gd name="f316" fmla="val 158"/>
                  <a:gd name="f317" fmla="val 156"/>
                  <a:gd name="f318" fmla="val 154"/>
                  <a:gd name="f319" fmla="val 159"/>
                  <a:gd name="f320" fmla="val 165"/>
                  <a:gd name="f321" fmla="val 176"/>
                  <a:gd name="f322" fmla="val 147"/>
                  <a:gd name="f323" fmla="val 155"/>
                  <a:gd name="f324" fmla="val 145"/>
                  <a:gd name="f325" fmla="val 138"/>
                  <a:gd name="f326" fmla="val 116"/>
                  <a:gd name="f327" fmla="val 19"/>
                  <a:gd name="f328" fmla="val 16"/>
                  <a:gd name="f329" fmla="val 14"/>
                  <a:gd name="f330" fmla="val 21"/>
                  <a:gd name="f331" fmla="val 17"/>
                  <a:gd name="f332" fmla="val 124"/>
                  <a:gd name="f333" fmla="val 140"/>
                  <a:gd name="f334" fmla="val 136"/>
                  <a:gd name="f335" fmla="val 113"/>
                  <a:gd name="f336" fmla="val 126"/>
                  <a:gd name="f337" fmla="val 164"/>
                  <a:gd name="f338" fmla="val 162"/>
                  <a:gd name="f339" fmla="val 169"/>
                  <a:gd name="f340" fmla="val 182"/>
                  <a:gd name="f341" fmla="val 186"/>
                  <a:gd name="f342" fmla="val 192"/>
                  <a:gd name="f343" fmla="val 110"/>
                  <a:gd name="f344" fmla="val 216"/>
                  <a:gd name="f345" fmla="val 197"/>
                  <a:gd name="f346" fmla="val 193"/>
                  <a:gd name="f347" fmla="val 185"/>
                  <a:gd name="f348" fmla="val 168"/>
                  <a:gd name="f349" fmla="val 144"/>
                  <a:gd name="f350" fmla="val 143"/>
                  <a:gd name="f351" fmla="val 141"/>
                  <a:gd name="f352" fmla="val 191"/>
                  <a:gd name="f353" fmla="val 115"/>
                  <a:gd name="f354" fmla="val 196"/>
                  <a:gd name="f355" fmla="val 178"/>
                  <a:gd name="f356" fmla="val 173"/>
                  <a:gd name="f357" fmla="val 131"/>
                  <a:gd name="f358" fmla="val 137"/>
                  <a:gd name="f359" fmla="val 1"/>
                  <a:gd name="f360" fmla="val 130"/>
                  <a:gd name="f361" fmla="val 134"/>
                  <a:gd name="f362" fmla="val 127"/>
                  <a:gd name="f363" fmla="val 174"/>
                  <a:gd name="f364" fmla="val 120"/>
                  <a:gd name="f365" fmla="val 234"/>
                  <a:gd name="f366" fmla="val 247"/>
                  <a:gd name="f367" fmla="+- 0 0 -90"/>
                  <a:gd name="f368" fmla="*/ f4 1 132"/>
                  <a:gd name="f369" fmla="*/ f5 1 425"/>
                  <a:gd name="f370" fmla="val f6"/>
                  <a:gd name="f371" fmla="val f7"/>
                  <a:gd name="f372" fmla="val f8"/>
                  <a:gd name="f373" fmla="*/ f367 f0 1"/>
                  <a:gd name="f374" fmla="+- f372 0 f370"/>
                  <a:gd name="f375" fmla="+- f371 0 f370"/>
                  <a:gd name="f376" fmla="*/ f373 1 f3"/>
                  <a:gd name="f377" fmla="*/ f375 1 132"/>
                  <a:gd name="f378" fmla="*/ f374 1 425"/>
                  <a:gd name="f379" fmla="*/ 106 f375 1"/>
                  <a:gd name="f380" fmla="*/ 299 f374 1"/>
                  <a:gd name="f381" fmla="*/ 95 f375 1"/>
                  <a:gd name="f382" fmla="*/ 333 f374 1"/>
                  <a:gd name="f383" fmla="*/ 44 f375 1"/>
                  <a:gd name="f384" fmla="*/ 413 f374 1"/>
                  <a:gd name="f385" fmla="*/ 41 f375 1"/>
                  <a:gd name="f386" fmla="*/ 408 f374 1"/>
                  <a:gd name="f387" fmla="*/ 27 f375 1"/>
                  <a:gd name="f388" fmla="*/ 423 f374 1"/>
                  <a:gd name="f389" fmla="*/ 29 f375 1"/>
                  <a:gd name="f390" fmla="*/ 405 f374 1"/>
                  <a:gd name="f391" fmla="*/ 33 f375 1"/>
                  <a:gd name="f392" fmla="*/ 64 f375 1"/>
                  <a:gd name="f393" fmla="*/ 360 f374 1"/>
                  <a:gd name="f394" fmla="*/ 65 f375 1"/>
                  <a:gd name="f395" fmla="*/ 323 f374 1"/>
                  <a:gd name="f396" fmla="*/ 69 f375 1"/>
                  <a:gd name="f397" fmla="*/ 311 f374 1"/>
                  <a:gd name="f398" fmla="*/ 71 f375 1"/>
                  <a:gd name="f399" fmla="*/ 293 f374 1"/>
                  <a:gd name="f400" fmla="*/ 76 f375 1"/>
                  <a:gd name="f401" fmla="*/ 335 f374 1"/>
                  <a:gd name="f402" fmla="*/ 62 f375 1"/>
                  <a:gd name="f403" fmla="*/ 249 f374 1"/>
                  <a:gd name="f404" fmla="*/ 24 f375 1"/>
                  <a:gd name="f405" fmla="*/ 148 f374 1"/>
                  <a:gd name="f406" fmla="*/ 3 f375 1"/>
                  <a:gd name="f407" fmla="*/ 97 f374 1"/>
                  <a:gd name="f408" fmla="*/ 60 f375 1"/>
                  <a:gd name="f409" fmla="*/ 217 f374 1"/>
                  <a:gd name="f410" fmla="*/ 77 f375 1"/>
                  <a:gd name="f411" fmla="*/ 261 f374 1"/>
                  <a:gd name="f412" fmla="*/ 85 f375 1"/>
                  <a:gd name="f413" fmla="*/ 271 f374 1"/>
                  <a:gd name="f414" fmla="*/ 89 f375 1"/>
                  <a:gd name="f415" fmla="*/ 291 f374 1"/>
                  <a:gd name="f416" fmla="*/ 92 f375 1"/>
                  <a:gd name="f417" fmla="*/ 82 f375 1"/>
                  <a:gd name="f418" fmla="*/ 221 f374 1"/>
                  <a:gd name="f419" fmla="*/ 83 f375 1"/>
                  <a:gd name="f420" fmla="*/ 207 f374 1"/>
                  <a:gd name="f421" fmla="*/ 68 f375 1"/>
                  <a:gd name="f422" fmla="*/ 149 f374 1"/>
                  <a:gd name="f423" fmla="*/ 93 f375 1"/>
                  <a:gd name="f424" fmla="*/ 205 f374 1"/>
                  <a:gd name="f425" fmla="*/ 100 f375 1"/>
                  <a:gd name="f426" fmla="*/ 239 f374 1"/>
                  <a:gd name="f427" fmla="*/ 277 f374 1"/>
                  <a:gd name="f428" fmla="*/ 101 f375 1"/>
                  <a:gd name="f429" fmla="*/ 297 f374 1"/>
                  <a:gd name="f430" fmla="*/ 303 f374 1"/>
                  <a:gd name="f431" fmla="*/ 97 f375 1"/>
                  <a:gd name="f432" fmla="*/ 307 f374 1"/>
                  <a:gd name="f433" fmla="*/ 103 f375 1"/>
                  <a:gd name="f434" fmla="*/ 237 f374 1"/>
                  <a:gd name="f435" fmla="*/ 90 f375 1"/>
                  <a:gd name="f436" fmla="*/ 156 f374 1"/>
                  <a:gd name="f437" fmla="*/ 87 f375 1"/>
                  <a:gd name="f438" fmla="*/ 152 f374 1"/>
                  <a:gd name="f439" fmla="*/ 19 f375 1"/>
                  <a:gd name="f440" fmla="*/ 20 f374 1"/>
                  <a:gd name="f441" fmla="*/ 49 f375 1"/>
                  <a:gd name="f442" fmla="*/ 60 f374 1"/>
                  <a:gd name="f443" fmla="*/ 70 f375 1"/>
                  <a:gd name="f444" fmla="*/ 93 f374 1"/>
                  <a:gd name="f445" fmla="*/ 74 f375 1"/>
                  <a:gd name="f446" fmla="*/ 99 f374 1"/>
                  <a:gd name="f447" fmla="*/ 104 f375 1"/>
                  <a:gd name="f448" fmla="*/ 164 f374 1"/>
                  <a:gd name="f449" fmla="*/ 107 f375 1"/>
                  <a:gd name="f450" fmla="*/ 188 f374 1"/>
                  <a:gd name="f451" fmla="*/ 110 f375 1"/>
                  <a:gd name="f452" fmla="*/ 197 f374 1"/>
                  <a:gd name="f453" fmla="*/ 105 f375 1"/>
                  <a:gd name="f454" fmla="*/ 166 f374 1"/>
                  <a:gd name="f455" fmla="*/ 115 f375 1"/>
                  <a:gd name="f456" fmla="*/ 200 f374 1"/>
                  <a:gd name="f457" fmla="*/ 89 f374 1"/>
                  <a:gd name="f458" fmla="*/ 108 f375 1"/>
                  <a:gd name="f459" fmla="*/ 151 f374 1"/>
                  <a:gd name="f460" fmla="*/ 96 f375 1"/>
                  <a:gd name="f461" fmla="*/ 103 f374 1"/>
                  <a:gd name="f462" fmla="*/ 91 f375 1"/>
                  <a:gd name="f463" fmla="*/ 87 f374 1"/>
                  <a:gd name="f464" fmla="*/ 50 f375 1"/>
                  <a:gd name="f465" fmla="*/ 1 f374 1"/>
                  <a:gd name="f466" fmla="*/ 44 f374 1"/>
                  <a:gd name="f467" fmla="*/ 117 f375 1"/>
                  <a:gd name="f468" fmla="*/ 140 f374 1"/>
                  <a:gd name="f469" fmla="*/ 102 f375 1"/>
                  <a:gd name="f470" fmla="*/ 86 f374 1"/>
                  <a:gd name="f471" fmla="*/ 79 f374 1"/>
                  <a:gd name="f472" fmla="*/ 71 f374 1"/>
                  <a:gd name="f473" fmla="*/ 126 f375 1"/>
                  <a:gd name="f474" fmla="*/ 128 f375 1"/>
                  <a:gd name="f475" fmla="*/ 129 f374 1"/>
                  <a:gd name="f476" fmla="*/ 171 f374 1"/>
                  <a:gd name="f477" fmla="*/ 123 f375 1"/>
                  <a:gd name="f478" fmla="*/ 224 f374 1"/>
                  <a:gd name="f479" fmla="*/ 121 f375 1"/>
                  <a:gd name="f480" fmla="*/ 206 f374 1"/>
                  <a:gd name="f481" fmla="*/ 118 f375 1"/>
                  <a:gd name="f482" fmla="*/ 227 f374 1"/>
                  <a:gd name="f483" fmla="*/ 262 f374 1"/>
                  <a:gd name="f484" fmla="+- f376 0 f1"/>
                  <a:gd name="f485" fmla="*/ f379 1 132"/>
                  <a:gd name="f486" fmla="*/ f380 1 425"/>
                  <a:gd name="f487" fmla="*/ f381 1 132"/>
                  <a:gd name="f488" fmla="*/ f382 1 425"/>
                  <a:gd name="f489" fmla="*/ f383 1 132"/>
                  <a:gd name="f490" fmla="*/ f384 1 425"/>
                  <a:gd name="f491" fmla="*/ f385 1 132"/>
                  <a:gd name="f492" fmla="*/ f386 1 425"/>
                  <a:gd name="f493" fmla="*/ f387 1 132"/>
                  <a:gd name="f494" fmla="*/ f388 1 425"/>
                  <a:gd name="f495" fmla="*/ f389 1 132"/>
                  <a:gd name="f496" fmla="*/ f390 1 425"/>
                  <a:gd name="f497" fmla="*/ f391 1 132"/>
                  <a:gd name="f498" fmla="*/ f392 1 132"/>
                  <a:gd name="f499" fmla="*/ f393 1 425"/>
                  <a:gd name="f500" fmla="*/ f394 1 132"/>
                  <a:gd name="f501" fmla="*/ f395 1 425"/>
                  <a:gd name="f502" fmla="*/ f396 1 132"/>
                  <a:gd name="f503" fmla="*/ f397 1 425"/>
                  <a:gd name="f504" fmla="*/ f398 1 132"/>
                  <a:gd name="f505" fmla="*/ f399 1 425"/>
                  <a:gd name="f506" fmla="*/ f400 1 132"/>
                  <a:gd name="f507" fmla="*/ f401 1 425"/>
                  <a:gd name="f508" fmla="*/ f402 1 132"/>
                  <a:gd name="f509" fmla="*/ f403 1 425"/>
                  <a:gd name="f510" fmla="*/ f404 1 132"/>
                  <a:gd name="f511" fmla="*/ f405 1 425"/>
                  <a:gd name="f512" fmla="*/ f406 1 132"/>
                  <a:gd name="f513" fmla="*/ f407 1 425"/>
                  <a:gd name="f514" fmla="*/ f408 1 132"/>
                  <a:gd name="f515" fmla="*/ f409 1 425"/>
                  <a:gd name="f516" fmla="*/ f410 1 132"/>
                  <a:gd name="f517" fmla="*/ f411 1 425"/>
                  <a:gd name="f518" fmla="*/ f412 1 132"/>
                  <a:gd name="f519" fmla="*/ f413 1 425"/>
                  <a:gd name="f520" fmla="*/ f414 1 132"/>
                  <a:gd name="f521" fmla="*/ f415 1 425"/>
                  <a:gd name="f522" fmla="*/ f416 1 132"/>
                  <a:gd name="f523" fmla="*/ f417 1 132"/>
                  <a:gd name="f524" fmla="*/ f418 1 425"/>
                  <a:gd name="f525" fmla="*/ f419 1 132"/>
                  <a:gd name="f526" fmla="*/ f420 1 425"/>
                  <a:gd name="f527" fmla="*/ f421 1 132"/>
                  <a:gd name="f528" fmla="*/ f422 1 425"/>
                  <a:gd name="f529" fmla="*/ f423 1 132"/>
                  <a:gd name="f530" fmla="*/ f424 1 425"/>
                  <a:gd name="f531" fmla="*/ f425 1 132"/>
                  <a:gd name="f532" fmla="*/ f426 1 425"/>
                  <a:gd name="f533" fmla="*/ f427 1 425"/>
                  <a:gd name="f534" fmla="*/ f428 1 132"/>
                  <a:gd name="f535" fmla="*/ f429 1 425"/>
                  <a:gd name="f536" fmla="*/ f430 1 425"/>
                  <a:gd name="f537" fmla="*/ f431 1 132"/>
                  <a:gd name="f538" fmla="*/ f432 1 425"/>
                  <a:gd name="f539" fmla="*/ f433 1 132"/>
                  <a:gd name="f540" fmla="*/ f434 1 425"/>
                  <a:gd name="f541" fmla="*/ f435 1 132"/>
                  <a:gd name="f542" fmla="*/ f436 1 425"/>
                  <a:gd name="f543" fmla="*/ f437 1 132"/>
                  <a:gd name="f544" fmla="*/ f438 1 425"/>
                  <a:gd name="f545" fmla="*/ f439 1 132"/>
                  <a:gd name="f546" fmla="*/ f440 1 425"/>
                  <a:gd name="f547" fmla="*/ f441 1 132"/>
                  <a:gd name="f548" fmla="*/ f442 1 425"/>
                  <a:gd name="f549" fmla="*/ f443 1 132"/>
                  <a:gd name="f550" fmla="*/ f444 1 425"/>
                  <a:gd name="f551" fmla="*/ f445 1 132"/>
                  <a:gd name="f552" fmla="*/ f446 1 425"/>
                  <a:gd name="f553" fmla="*/ f447 1 132"/>
                  <a:gd name="f554" fmla="*/ f448 1 425"/>
                  <a:gd name="f555" fmla="*/ f449 1 132"/>
                  <a:gd name="f556" fmla="*/ f450 1 425"/>
                  <a:gd name="f557" fmla="*/ f451 1 132"/>
                  <a:gd name="f558" fmla="*/ f452 1 425"/>
                  <a:gd name="f559" fmla="*/ f453 1 132"/>
                  <a:gd name="f560" fmla="*/ f454 1 425"/>
                  <a:gd name="f561" fmla="*/ f455 1 132"/>
                  <a:gd name="f562" fmla="*/ f456 1 425"/>
                  <a:gd name="f563" fmla="*/ f457 1 425"/>
                  <a:gd name="f564" fmla="*/ f458 1 132"/>
                  <a:gd name="f565" fmla="*/ f459 1 425"/>
                  <a:gd name="f566" fmla="*/ f460 1 132"/>
                  <a:gd name="f567" fmla="*/ f461 1 425"/>
                  <a:gd name="f568" fmla="*/ f462 1 132"/>
                  <a:gd name="f569" fmla="*/ f463 1 425"/>
                  <a:gd name="f570" fmla="*/ f464 1 132"/>
                  <a:gd name="f571" fmla="*/ f465 1 425"/>
                  <a:gd name="f572" fmla="*/ f466 1 425"/>
                  <a:gd name="f573" fmla="*/ f467 1 132"/>
                  <a:gd name="f574" fmla="*/ f468 1 425"/>
                  <a:gd name="f575" fmla="*/ f469 1 132"/>
                  <a:gd name="f576" fmla="*/ f470 1 425"/>
                  <a:gd name="f577" fmla="*/ f471 1 425"/>
                  <a:gd name="f578" fmla="*/ f472 1 425"/>
                  <a:gd name="f579" fmla="*/ f473 1 132"/>
                  <a:gd name="f580" fmla="*/ f474 1 132"/>
                  <a:gd name="f581" fmla="*/ f475 1 425"/>
                  <a:gd name="f582" fmla="*/ f476 1 425"/>
                  <a:gd name="f583" fmla="*/ f477 1 132"/>
                  <a:gd name="f584" fmla="*/ f478 1 425"/>
                  <a:gd name="f585" fmla="*/ f479 1 132"/>
                  <a:gd name="f586" fmla="*/ f480 1 425"/>
                  <a:gd name="f587" fmla="*/ f481 1 132"/>
                  <a:gd name="f588" fmla="*/ f482 1 425"/>
                  <a:gd name="f589" fmla="*/ f483 1 425"/>
                  <a:gd name="f590" fmla="*/ 0 1 f377"/>
                  <a:gd name="f591" fmla="*/ f371 1 f377"/>
                  <a:gd name="f592" fmla="*/ 0 1 f378"/>
                  <a:gd name="f593" fmla="*/ f372 1 f378"/>
                  <a:gd name="f594" fmla="*/ f485 1 f377"/>
                  <a:gd name="f595" fmla="*/ f486 1 f378"/>
                  <a:gd name="f596" fmla="*/ f487 1 f377"/>
                  <a:gd name="f597" fmla="*/ f488 1 f378"/>
                  <a:gd name="f598" fmla="*/ f489 1 f377"/>
                  <a:gd name="f599" fmla="*/ f490 1 f378"/>
                  <a:gd name="f600" fmla="*/ f491 1 f377"/>
                  <a:gd name="f601" fmla="*/ f492 1 f378"/>
                  <a:gd name="f602" fmla="*/ f493 1 f377"/>
                  <a:gd name="f603" fmla="*/ f494 1 f378"/>
                  <a:gd name="f604" fmla="*/ f495 1 f377"/>
                  <a:gd name="f605" fmla="*/ f496 1 f378"/>
                  <a:gd name="f606" fmla="*/ f497 1 f377"/>
                  <a:gd name="f607" fmla="*/ f498 1 f377"/>
                  <a:gd name="f608" fmla="*/ f499 1 f378"/>
                  <a:gd name="f609" fmla="*/ f500 1 f377"/>
                  <a:gd name="f610" fmla="*/ f501 1 f378"/>
                  <a:gd name="f611" fmla="*/ f502 1 f377"/>
                  <a:gd name="f612" fmla="*/ f503 1 f378"/>
                  <a:gd name="f613" fmla="*/ f504 1 f377"/>
                  <a:gd name="f614" fmla="*/ f505 1 f378"/>
                  <a:gd name="f615" fmla="*/ f506 1 f377"/>
                  <a:gd name="f616" fmla="*/ f507 1 f378"/>
                  <a:gd name="f617" fmla="*/ f508 1 f377"/>
                  <a:gd name="f618" fmla="*/ f509 1 f378"/>
                  <a:gd name="f619" fmla="*/ f510 1 f377"/>
                  <a:gd name="f620" fmla="*/ f511 1 f378"/>
                  <a:gd name="f621" fmla="*/ f512 1 f377"/>
                  <a:gd name="f622" fmla="*/ f513 1 f378"/>
                  <a:gd name="f623" fmla="*/ f514 1 f377"/>
                  <a:gd name="f624" fmla="*/ f515 1 f378"/>
                  <a:gd name="f625" fmla="*/ f516 1 f377"/>
                  <a:gd name="f626" fmla="*/ f517 1 f378"/>
                  <a:gd name="f627" fmla="*/ f518 1 f377"/>
                  <a:gd name="f628" fmla="*/ f519 1 f378"/>
                  <a:gd name="f629" fmla="*/ f520 1 f377"/>
                  <a:gd name="f630" fmla="*/ f521 1 f378"/>
                  <a:gd name="f631" fmla="*/ f522 1 f377"/>
                  <a:gd name="f632" fmla="*/ f523 1 f377"/>
                  <a:gd name="f633" fmla="*/ f524 1 f378"/>
                  <a:gd name="f634" fmla="*/ f525 1 f377"/>
                  <a:gd name="f635" fmla="*/ f526 1 f378"/>
                  <a:gd name="f636" fmla="*/ f527 1 f377"/>
                  <a:gd name="f637" fmla="*/ f528 1 f378"/>
                  <a:gd name="f638" fmla="*/ f529 1 f377"/>
                  <a:gd name="f639" fmla="*/ f530 1 f378"/>
                  <a:gd name="f640" fmla="*/ f531 1 f377"/>
                  <a:gd name="f641" fmla="*/ f532 1 f378"/>
                  <a:gd name="f642" fmla="*/ f533 1 f378"/>
                  <a:gd name="f643" fmla="*/ f534 1 f377"/>
                  <a:gd name="f644" fmla="*/ f535 1 f378"/>
                  <a:gd name="f645" fmla="*/ f536 1 f378"/>
                  <a:gd name="f646" fmla="*/ f537 1 f377"/>
                  <a:gd name="f647" fmla="*/ f538 1 f378"/>
                  <a:gd name="f648" fmla="*/ f539 1 f377"/>
                  <a:gd name="f649" fmla="*/ f540 1 f378"/>
                  <a:gd name="f650" fmla="*/ f541 1 f377"/>
                  <a:gd name="f651" fmla="*/ f542 1 f378"/>
                  <a:gd name="f652" fmla="*/ f543 1 f377"/>
                  <a:gd name="f653" fmla="*/ f544 1 f378"/>
                  <a:gd name="f654" fmla="*/ f545 1 f377"/>
                  <a:gd name="f655" fmla="*/ f546 1 f378"/>
                  <a:gd name="f656" fmla="*/ f547 1 f377"/>
                  <a:gd name="f657" fmla="*/ f548 1 f378"/>
                  <a:gd name="f658" fmla="*/ f549 1 f377"/>
                  <a:gd name="f659" fmla="*/ f550 1 f378"/>
                  <a:gd name="f660" fmla="*/ f551 1 f377"/>
                  <a:gd name="f661" fmla="*/ f552 1 f378"/>
                  <a:gd name="f662" fmla="*/ f553 1 f377"/>
                  <a:gd name="f663" fmla="*/ f554 1 f378"/>
                  <a:gd name="f664" fmla="*/ f555 1 f377"/>
                  <a:gd name="f665" fmla="*/ f556 1 f378"/>
                  <a:gd name="f666" fmla="*/ f557 1 f377"/>
                  <a:gd name="f667" fmla="*/ f558 1 f378"/>
                  <a:gd name="f668" fmla="*/ f559 1 f377"/>
                  <a:gd name="f669" fmla="*/ f560 1 f378"/>
                  <a:gd name="f670" fmla="*/ f561 1 f377"/>
                  <a:gd name="f671" fmla="*/ f562 1 f378"/>
                  <a:gd name="f672" fmla="*/ f563 1 f378"/>
                  <a:gd name="f673" fmla="*/ f564 1 f377"/>
                  <a:gd name="f674" fmla="*/ f565 1 f378"/>
                  <a:gd name="f675" fmla="*/ f566 1 f377"/>
                  <a:gd name="f676" fmla="*/ f567 1 f378"/>
                  <a:gd name="f677" fmla="*/ f568 1 f377"/>
                  <a:gd name="f678" fmla="*/ f569 1 f378"/>
                  <a:gd name="f679" fmla="*/ f570 1 f377"/>
                  <a:gd name="f680" fmla="*/ f571 1 f378"/>
                  <a:gd name="f681" fmla="*/ f572 1 f378"/>
                  <a:gd name="f682" fmla="*/ f573 1 f377"/>
                  <a:gd name="f683" fmla="*/ f574 1 f378"/>
                  <a:gd name="f684" fmla="*/ f575 1 f377"/>
                  <a:gd name="f685" fmla="*/ f576 1 f378"/>
                  <a:gd name="f686" fmla="*/ f577 1 f378"/>
                  <a:gd name="f687" fmla="*/ f578 1 f378"/>
                  <a:gd name="f688" fmla="*/ f579 1 f377"/>
                  <a:gd name="f689" fmla="*/ f580 1 f377"/>
                  <a:gd name="f690" fmla="*/ f581 1 f378"/>
                  <a:gd name="f691" fmla="*/ f582 1 f378"/>
                  <a:gd name="f692" fmla="*/ f583 1 f377"/>
                  <a:gd name="f693" fmla="*/ f584 1 f378"/>
                  <a:gd name="f694" fmla="*/ f585 1 f377"/>
                  <a:gd name="f695" fmla="*/ f586 1 f378"/>
                  <a:gd name="f696" fmla="*/ f587 1 f377"/>
                  <a:gd name="f697" fmla="*/ f588 1 f378"/>
                  <a:gd name="f698" fmla="*/ f589 1 f378"/>
                  <a:gd name="f699" fmla="*/ f590 f368 1"/>
                  <a:gd name="f700" fmla="*/ f591 f368 1"/>
                  <a:gd name="f701" fmla="*/ f593 f369 1"/>
                  <a:gd name="f702" fmla="*/ f592 f369 1"/>
                  <a:gd name="f703" fmla="*/ f594 f368 1"/>
                  <a:gd name="f704" fmla="*/ f595 f369 1"/>
                  <a:gd name="f705" fmla="*/ f596 f368 1"/>
                  <a:gd name="f706" fmla="*/ f597 f369 1"/>
                  <a:gd name="f707" fmla="*/ f598 f368 1"/>
                  <a:gd name="f708" fmla="*/ f599 f369 1"/>
                  <a:gd name="f709" fmla="*/ f600 f368 1"/>
                  <a:gd name="f710" fmla="*/ f601 f369 1"/>
                  <a:gd name="f711" fmla="*/ f602 f368 1"/>
                  <a:gd name="f712" fmla="*/ f603 f369 1"/>
                  <a:gd name="f713" fmla="*/ f604 f368 1"/>
                  <a:gd name="f714" fmla="*/ f605 f369 1"/>
                  <a:gd name="f715" fmla="*/ f606 f368 1"/>
                  <a:gd name="f716" fmla="*/ f607 f368 1"/>
                  <a:gd name="f717" fmla="*/ f608 f369 1"/>
                  <a:gd name="f718" fmla="*/ f609 f368 1"/>
                  <a:gd name="f719" fmla="*/ f610 f369 1"/>
                  <a:gd name="f720" fmla="*/ f611 f368 1"/>
                  <a:gd name="f721" fmla="*/ f612 f369 1"/>
                  <a:gd name="f722" fmla="*/ f613 f368 1"/>
                  <a:gd name="f723" fmla="*/ f614 f369 1"/>
                  <a:gd name="f724" fmla="*/ f615 f368 1"/>
                  <a:gd name="f725" fmla="*/ f616 f369 1"/>
                  <a:gd name="f726" fmla="*/ f617 f368 1"/>
                  <a:gd name="f727" fmla="*/ f618 f369 1"/>
                  <a:gd name="f728" fmla="*/ f619 f368 1"/>
                  <a:gd name="f729" fmla="*/ f620 f369 1"/>
                  <a:gd name="f730" fmla="*/ f621 f368 1"/>
                  <a:gd name="f731" fmla="*/ f622 f369 1"/>
                  <a:gd name="f732" fmla="*/ f623 f368 1"/>
                  <a:gd name="f733" fmla="*/ f624 f369 1"/>
                  <a:gd name="f734" fmla="*/ f625 f368 1"/>
                  <a:gd name="f735" fmla="*/ f626 f369 1"/>
                  <a:gd name="f736" fmla="*/ f627 f368 1"/>
                  <a:gd name="f737" fmla="*/ f628 f369 1"/>
                  <a:gd name="f738" fmla="*/ f629 f368 1"/>
                  <a:gd name="f739" fmla="*/ f630 f369 1"/>
                  <a:gd name="f740" fmla="*/ f631 f368 1"/>
                  <a:gd name="f741" fmla="*/ f632 f368 1"/>
                  <a:gd name="f742" fmla="*/ f633 f369 1"/>
                  <a:gd name="f743" fmla="*/ f634 f368 1"/>
                  <a:gd name="f744" fmla="*/ f635 f369 1"/>
                  <a:gd name="f745" fmla="*/ f636 f368 1"/>
                  <a:gd name="f746" fmla="*/ f637 f369 1"/>
                  <a:gd name="f747" fmla="*/ f638 f368 1"/>
                  <a:gd name="f748" fmla="*/ f639 f369 1"/>
                  <a:gd name="f749" fmla="*/ f640 f368 1"/>
                  <a:gd name="f750" fmla="*/ f641 f369 1"/>
                  <a:gd name="f751" fmla="*/ f642 f369 1"/>
                  <a:gd name="f752" fmla="*/ f643 f368 1"/>
                  <a:gd name="f753" fmla="*/ f644 f369 1"/>
                  <a:gd name="f754" fmla="*/ f645 f369 1"/>
                  <a:gd name="f755" fmla="*/ f646 f368 1"/>
                  <a:gd name="f756" fmla="*/ f647 f369 1"/>
                  <a:gd name="f757" fmla="*/ f648 f368 1"/>
                  <a:gd name="f758" fmla="*/ f649 f369 1"/>
                  <a:gd name="f759" fmla="*/ f650 f368 1"/>
                  <a:gd name="f760" fmla="*/ f651 f369 1"/>
                  <a:gd name="f761" fmla="*/ f652 f368 1"/>
                  <a:gd name="f762" fmla="*/ f653 f369 1"/>
                  <a:gd name="f763" fmla="*/ f654 f368 1"/>
                  <a:gd name="f764" fmla="*/ f655 f369 1"/>
                  <a:gd name="f765" fmla="*/ f656 f368 1"/>
                  <a:gd name="f766" fmla="*/ f657 f369 1"/>
                  <a:gd name="f767" fmla="*/ f658 f368 1"/>
                  <a:gd name="f768" fmla="*/ f659 f369 1"/>
                  <a:gd name="f769" fmla="*/ f660 f368 1"/>
                  <a:gd name="f770" fmla="*/ f661 f369 1"/>
                  <a:gd name="f771" fmla="*/ f662 f368 1"/>
                  <a:gd name="f772" fmla="*/ f663 f369 1"/>
                  <a:gd name="f773" fmla="*/ f664 f368 1"/>
                  <a:gd name="f774" fmla="*/ f665 f369 1"/>
                  <a:gd name="f775" fmla="*/ f666 f368 1"/>
                  <a:gd name="f776" fmla="*/ f667 f369 1"/>
                  <a:gd name="f777" fmla="*/ f668 f368 1"/>
                  <a:gd name="f778" fmla="*/ f669 f369 1"/>
                  <a:gd name="f779" fmla="*/ f670 f368 1"/>
                  <a:gd name="f780" fmla="*/ f671 f369 1"/>
                  <a:gd name="f781" fmla="*/ f672 f369 1"/>
                  <a:gd name="f782" fmla="*/ f673 f368 1"/>
                  <a:gd name="f783" fmla="*/ f674 f369 1"/>
                  <a:gd name="f784" fmla="*/ f675 f368 1"/>
                  <a:gd name="f785" fmla="*/ f676 f369 1"/>
                  <a:gd name="f786" fmla="*/ f677 f368 1"/>
                  <a:gd name="f787" fmla="*/ f678 f369 1"/>
                  <a:gd name="f788" fmla="*/ f679 f368 1"/>
                  <a:gd name="f789" fmla="*/ f680 f369 1"/>
                  <a:gd name="f790" fmla="*/ f681 f369 1"/>
                  <a:gd name="f791" fmla="*/ f682 f368 1"/>
                  <a:gd name="f792" fmla="*/ f683 f369 1"/>
                  <a:gd name="f793" fmla="*/ f684 f368 1"/>
                  <a:gd name="f794" fmla="*/ f685 f369 1"/>
                  <a:gd name="f795" fmla="*/ f686 f369 1"/>
                  <a:gd name="f796" fmla="*/ f687 f369 1"/>
                  <a:gd name="f797" fmla="*/ f688 f368 1"/>
                  <a:gd name="f798" fmla="*/ f689 f368 1"/>
                  <a:gd name="f799" fmla="*/ f690 f369 1"/>
                  <a:gd name="f800" fmla="*/ f691 f369 1"/>
                  <a:gd name="f801" fmla="*/ f692 f368 1"/>
                  <a:gd name="f802" fmla="*/ f693 f369 1"/>
                  <a:gd name="f803" fmla="*/ f694 f368 1"/>
                  <a:gd name="f804" fmla="*/ f695 f369 1"/>
                  <a:gd name="f805" fmla="*/ f696 f368 1"/>
                  <a:gd name="f806" fmla="*/ f697 f369 1"/>
                  <a:gd name="f807" fmla="*/ f698 f3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4">
                    <a:pos x="f703" y="f704"/>
                  </a:cxn>
                  <a:cxn ang="f484">
                    <a:pos x="f705" y="f706"/>
                  </a:cxn>
                  <a:cxn ang="f484">
                    <a:pos x="f707" y="f708"/>
                  </a:cxn>
                  <a:cxn ang="f484">
                    <a:pos x="f709" y="f710"/>
                  </a:cxn>
                  <a:cxn ang="f484">
                    <a:pos x="f711" y="f712"/>
                  </a:cxn>
                  <a:cxn ang="f484">
                    <a:pos x="f713" y="f714"/>
                  </a:cxn>
                  <a:cxn ang="f484">
                    <a:pos x="f715" y="f710"/>
                  </a:cxn>
                  <a:cxn ang="f484">
                    <a:pos x="f716" y="f717"/>
                  </a:cxn>
                  <a:cxn ang="f484">
                    <a:pos x="f718" y="f719"/>
                  </a:cxn>
                  <a:cxn ang="f484">
                    <a:pos x="f720" y="f721"/>
                  </a:cxn>
                  <a:cxn ang="f484">
                    <a:pos x="f722" y="f723"/>
                  </a:cxn>
                  <a:cxn ang="f484">
                    <a:pos x="f724" y="f725"/>
                  </a:cxn>
                  <a:cxn ang="f484">
                    <a:pos x="f726" y="f727"/>
                  </a:cxn>
                  <a:cxn ang="f484">
                    <a:pos x="f728" y="f729"/>
                  </a:cxn>
                  <a:cxn ang="f484">
                    <a:pos x="f730" y="f731"/>
                  </a:cxn>
                  <a:cxn ang="f484">
                    <a:pos x="f732" y="f733"/>
                  </a:cxn>
                  <a:cxn ang="f484">
                    <a:pos x="f734" y="f735"/>
                  </a:cxn>
                  <a:cxn ang="f484">
                    <a:pos x="f736" y="f737"/>
                  </a:cxn>
                  <a:cxn ang="f484">
                    <a:pos x="f738" y="f739"/>
                  </a:cxn>
                  <a:cxn ang="f484">
                    <a:pos x="f740" y="f739"/>
                  </a:cxn>
                  <a:cxn ang="f484">
                    <a:pos x="f741" y="f742"/>
                  </a:cxn>
                  <a:cxn ang="f484">
                    <a:pos x="f743" y="f744"/>
                  </a:cxn>
                  <a:cxn ang="f484">
                    <a:pos x="f745" y="f746"/>
                  </a:cxn>
                  <a:cxn ang="f484">
                    <a:pos x="f747" y="f748"/>
                  </a:cxn>
                  <a:cxn ang="f484">
                    <a:pos x="f749" y="f750"/>
                  </a:cxn>
                  <a:cxn ang="f484">
                    <a:pos x="f703" y="f751"/>
                  </a:cxn>
                  <a:cxn ang="f484">
                    <a:pos x="f752" y="f753"/>
                  </a:cxn>
                  <a:cxn ang="f484">
                    <a:pos x="f705" y="f754"/>
                  </a:cxn>
                  <a:cxn ang="f484">
                    <a:pos x="f755" y="f756"/>
                  </a:cxn>
                  <a:cxn ang="f484">
                    <a:pos x="f757" y="f758"/>
                  </a:cxn>
                  <a:cxn ang="f484">
                    <a:pos x="f759" y="f760"/>
                  </a:cxn>
                  <a:cxn ang="f484">
                    <a:pos x="f761" y="f762"/>
                  </a:cxn>
                  <a:cxn ang="f484">
                    <a:pos x="f763" y="f764"/>
                  </a:cxn>
                  <a:cxn ang="f484">
                    <a:pos x="f765" y="f766"/>
                  </a:cxn>
                  <a:cxn ang="f484">
                    <a:pos x="f767" y="f768"/>
                  </a:cxn>
                  <a:cxn ang="f484">
                    <a:pos x="f769" y="f770"/>
                  </a:cxn>
                  <a:cxn ang="f484">
                    <a:pos x="f771" y="f772"/>
                  </a:cxn>
                  <a:cxn ang="f484">
                    <a:pos x="f773" y="f774"/>
                  </a:cxn>
                  <a:cxn ang="f484">
                    <a:pos x="f775" y="f776"/>
                  </a:cxn>
                  <a:cxn ang="f484">
                    <a:pos x="f777" y="f778"/>
                  </a:cxn>
                  <a:cxn ang="f484">
                    <a:pos x="f779" y="f780"/>
                  </a:cxn>
                  <a:cxn ang="f484">
                    <a:pos x="f741" y="f781"/>
                  </a:cxn>
                  <a:cxn ang="f484">
                    <a:pos x="f782" y="f783"/>
                  </a:cxn>
                  <a:cxn ang="f484">
                    <a:pos x="f784" y="f785"/>
                  </a:cxn>
                  <a:cxn ang="f484">
                    <a:pos x="f786" y="f787"/>
                  </a:cxn>
                  <a:cxn ang="f484">
                    <a:pos x="f788" y="f789"/>
                  </a:cxn>
                  <a:cxn ang="f484">
                    <a:pos x="f743" y="f790"/>
                  </a:cxn>
                  <a:cxn ang="f484">
                    <a:pos x="f791" y="f792"/>
                  </a:cxn>
                  <a:cxn ang="f484">
                    <a:pos x="f793" y="f794"/>
                  </a:cxn>
                  <a:cxn ang="f484">
                    <a:pos x="f757" y="f795"/>
                  </a:cxn>
                  <a:cxn ang="f484">
                    <a:pos x="f703" y="f796"/>
                  </a:cxn>
                  <a:cxn ang="f484">
                    <a:pos x="f797" y="f772"/>
                  </a:cxn>
                  <a:cxn ang="f484">
                    <a:pos x="f798" y="f799"/>
                  </a:cxn>
                  <a:cxn ang="f484">
                    <a:pos x="f798" y="f800"/>
                  </a:cxn>
                  <a:cxn ang="f484">
                    <a:pos x="f801" y="f802"/>
                  </a:cxn>
                  <a:cxn ang="f484">
                    <a:pos x="f803" y="f804"/>
                  </a:cxn>
                  <a:cxn ang="f484">
                    <a:pos x="f805" y="f806"/>
                  </a:cxn>
                  <a:cxn ang="f484">
                    <a:pos x="f791" y="f807"/>
                  </a:cxn>
                </a:cxnLst>
                <a:rect l="f699" t="f702" r="f700" b="f701"/>
                <a:pathLst>
                  <a:path w="132" h="425">
                    <a:moveTo>
                      <a:pt x="f9" y="f10"/>
                    </a:moveTo>
                    <a:cubicBezTo>
                      <a:pt x="f11" y="f12"/>
                      <a:pt x="f13" y="f14"/>
                      <a:pt x="f11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0" y="f22"/>
                      <a:pt x="f20" y="f23"/>
                      <a:pt x="f24" y="f25"/>
                    </a:cubicBezTo>
                    <a:cubicBezTo>
                      <a:pt x="f26" y="f27"/>
                      <a:pt x="f28" y="f29"/>
                      <a:pt x="f24" y="f21"/>
                    </a:cubicBezTo>
                    <a:cubicBezTo>
                      <a:pt x="f30" y="f31"/>
                      <a:pt x="f20" y="f32"/>
                      <a:pt x="f33" y="f34"/>
                    </a:cubicBezTo>
                    <a:cubicBezTo>
                      <a:pt x="f35" y="f31"/>
                      <a:pt x="f36" y="f23"/>
                      <a:pt x="f37" y="f38"/>
                    </a:cubicBezTo>
                    <a:cubicBezTo>
                      <a:pt x="f39" y="f40"/>
                      <a:pt x="f37" y="f41"/>
                      <a:pt x="f28" y="f42"/>
                    </a:cubicBezTo>
                    <a:cubicBezTo>
                      <a:pt x="f24" y="f43"/>
                      <a:pt x="f26" y="f38"/>
                      <a:pt x="f36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91" y="f90"/>
                    </a:cubicBezTo>
                    <a:cubicBezTo>
                      <a:pt x="f92" y="f93"/>
                      <a:pt x="f94" y="f93"/>
                      <a:pt x="f95" y="f90"/>
                    </a:cubicBezTo>
                    <a:cubicBezTo>
                      <a:pt x="f96" y="f88"/>
                      <a:pt x="f95" y="f86"/>
                      <a:pt x="f94" y="f97"/>
                    </a:cubicBezTo>
                    <a:cubicBezTo>
                      <a:pt x="f89" y="f98"/>
                      <a:pt x="f85" y="f99"/>
                      <a:pt x="f81" y="f100"/>
                    </a:cubicBezTo>
                    <a:cubicBezTo>
                      <a:pt x="f79" y="f101"/>
                      <a:pt x="f102" y="f103"/>
                      <a:pt x="f104" y="f105"/>
                    </a:cubicBezTo>
                    <a:cubicBezTo>
                      <a:pt x="f106" y="f107"/>
                      <a:pt x="f104" y="f107"/>
                      <a:pt x="f104" y="f107"/>
                    </a:cubicBezTo>
                    <a:cubicBezTo>
                      <a:pt x="f104" y="f107"/>
                      <a:pt x="f104" y="f107"/>
                      <a:pt x="f104" y="f105"/>
                    </a:cubicBezTo>
                    <a:cubicBezTo>
                      <a:pt x="f108" y="f109"/>
                      <a:pt x="f110" y="f111"/>
                      <a:pt x="f112" y="f99"/>
                    </a:cubicBezTo>
                    <a:cubicBezTo>
                      <a:pt x="f91" y="f113"/>
                      <a:pt x="f114" y="f86"/>
                      <a:pt x="f115" y="f116"/>
                    </a:cubicBezTo>
                    <a:cubicBezTo>
                      <a:pt x="f117" y="f118"/>
                      <a:pt x="f119" y="f8"/>
                      <a:pt x="f120" y="f118"/>
                    </a:cubicBezTo>
                    <a:cubicBezTo>
                      <a:pt x="f121" y="f116"/>
                      <a:pt x="f120" y="f90"/>
                      <a:pt x="f120" y="f88"/>
                    </a:cubicBezTo>
                    <a:cubicBezTo>
                      <a:pt x="f122" y="f97"/>
                      <a:pt x="f115" y="f113"/>
                      <a:pt x="f117" y="f123"/>
                    </a:cubicBezTo>
                    <a:cubicBezTo>
                      <a:pt x="f117" y="f123"/>
                      <a:pt x="f117" y="f123"/>
                      <a:pt x="f115" y="f99"/>
                    </a:cubicBezTo>
                    <a:cubicBezTo>
                      <a:pt x="f124" y="f125"/>
                      <a:pt x="f124" y="f126"/>
                      <a:pt x="f127" y="f101"/>
                    </a:cubicBezTo>
                    <a:cubicBezTo>
                      <a:pt x="f127" y="f78"/>
                      <a:pt x="f127" y="f78"/>
                      <a:pt x="f127" y="f78"/>
                    </a:cubicBezTo>
                    <a:cubicBezTo>
                      <a:pt x="f114" y="f109"/>
                      <a:pt x="f96" y="f103"/>
                      <a:pt x="f95" y="f103"/>
                    </a:cubicBezTo>
                    <a:cubicBezTo>
                      <a:pt x="f92" y="f128"/>
                      <a:pt x="f94" y="f101"/>
                      <a:pt x="f94" y="f126"/>
                    </a:cubicBezTo>
                    <a:cubicBezTo>
                      <a:pt x="f94" y="f126"/>
                      <a:pt x="f94" y="f100"/>
                      <a:pt x="f94" y="f100"/>
                    </a:cubicBezTo>
                    <a:cubicBezTo>
                      <a:pt x="f94" y="f125"/>
                      <a:pt x="f94" y="f100"/>
                      <a:pt x="f94" y="f100"/>
                    </a:cubicBezTo>
                    <a:cubicBezTo>
                      <a:pt x="f91" y="f111"/>
                      <a:pt x="f91" y="f109"/>
                      <a:pt x="f112" y="f78"/>
                    </a:cubicBezTo>
                    <a:cubicBezTo>
                      <a:pt x="f112" y="f78"/>
                      <a:pt x="f83" y="f128"/>
                      <a:pt x="f83" y="f109"/>
                    </a:cubicBezTo>
                    <a:cubicBezTo>
                      <a:pt x="f108" y="f107"/>
                      <a:pt x="f104" y="f129"/>
                      <a:pt x="f77" y="f130"/>
                    </a:cubicBezTo>
                    <a:cubicBezTo>
                      <a:pt x="f131" y="f74"/>
                      <a:pt x="f132" y="f133"/>
                      <a:pt x="f134" y="f135"/>
                    </a:cubicBezTo>
                    <a:cubicBezTo>
                      <a:pt x="f75" y="f136"/>
                      <a:pt x="f137" y="f138"/>
                      <a:pt x="f139" y="f2"/>
                    </a:cubicBezTo>
                    <a:cubicBezTo>
                      <a:pt x="f139" y="f140"/>
                      <a:pt x="f73" y="f60"/>
                      <a:pt x="f141" y="f142"/>
                    </a:cubicBezTo>
                    <a:cubicBezTo>
                      <a:pt x="f143" y="f58"/>
                      <a:pt x="f139" y="f142"/>
                      <a:pt x="f139" y="f58"/>
                    </a:cubicBezTo>
                    <a:cubicBezTo>
                      <a:pt x="f137" y="f58"/>
                      <a:pt x="f137" y="f144"/>
                      <a:pt x="f137" y="f145"/>
                    </a:cubicBezTo>
                    <a:cubicBezTo>
                      <a:pt x="f137" y="f146"/>
                      <a:pt x="f137" y="f54"/>
                      <a:pt x="f139" y="f147"/>
                    </a:cubicBezTo>
                    <a:cubicBezTo>
                      <a:pt x="f141" y="f148"/>
                      <a:pt x="f73" y="f149"/>
                      <a:pt x="f73" y="f150"/>
                    </a:cubicBezTo>
                    <a:cubicBezTo>
                      <a:pt x="f137" y="f151"/>
                      <a:pt x="f75" y="f152"/>
                      <a:pt x="f153" y="f154"/>
                    </a:cubicBezTo>
                    <a:cubicBezTo>
                      <a:pt x="f155" y="f156"/>
                      <a:pt x="f157" y="f156"/>
                      <a:pt x="f75" y="f158"/>
                    </a:cubicBezTo>
                    <a:cubicBezTo>
                      <a:pt x="f159" y="f160"/>
                      <a:pt x="f161" y="f162"/>
                      <a:pt x="f161" y="f163"/>
                    </a:cubicBezTo>
                    <a:cubicBezTo>
                      <a:pt x="f141" y="f164"/>
                      <a:pt x="f143" y="f151"/>
                      <a:pt x="f71" y="f165"/>
                    </a:cubicBezTo>
                    <a:cubicBezTo>
                      <a:pt x="f166" y="f167"/>
                      <a:pt x="f143" y="f168"/>
                      <a:pt x="f166" y="f169"/>
                    </a:cubicBezTo>
                    <a:cubicBezTo>
                      <a:pt x="f166" y="f43"/>
                      <a:pt x="f170" y="f43"/>
                      <a:pt x="f69" y="f169"/>
                    </a:cubicBezTo>
                    <a:cubicBezTo>
                      <a:pt x="f171" y="f40"/>
                      <a:pt x="f171" y="f38"/>
                      <a:pt x="f171" y="f168"/>
                    </a:cubicBezTo>
                    <a:cubicBezTo>
                      <a:pt x="f171" y="f150"/>
                      <a:pt x="f172" y="f50"/>
                      <a:pt x="f171" y="f52"/>
                    </a:cubicBezTo>
                    <a:cubicBezTo>
                      <a:pt x="f173" y="f149"/>
                      <a:pt x="f67" y="f38"/>
                      <a:pt x="f170" y="f21"/>
                    </a:cubicBezTo>
                    <a:cubicBezTo>
                      <a:pt x="f170" y="f174"/>
                      <a:pt x="f71" y="f31"/>
                      <a:pt x="f69" y="f175"/>
                    </a:cubicBezTo>
                    <a:cubicBezTo>
                      <a:pt x="f172" y="f175"/>
                      <a:pt x="f172" y="f176"/>
                      <a:pt x="f67" y="f21"/>
                    </a:cubicBezTo>
                    <a:cubicBezTo>
                      <a:pt x="f177" y="f42"/>
                      <a:pt x="f65" y="f178"/>
                      <a:pt x="f65" y="f179"/>
                    </a:cubicBezTo>
                    <a:cubicBezTo>
                      <a:pt x="f65" y="f180"/>
                      <a:pt x="f177" y="f181"/>
                      <a:pt x="f67" y="f182"/>
                    </a:cubicBezTo>
                    <a:cubicBezTo>
                      <a:pt x="f171" y="f183"/>
                      <a:pt x="f69" y="f58"/>
                      <a:pt x="f170" y="f184"/>
                    </a:cubicBezTo>
                    <a:cubicBezTo>
                      <a:pt x="f173" y="f183"/>
                      <a:pt x="f173" y="f185"/>
                      <a:pt x="f177" y="f186"/>
                    </a:cubicBezTo>
                    <a:cubicBezTo>
                      <a:pt x="f63" y="f187"/>
                      <a:pt x="f173" y="f25"/>
                      <a:pt x="f69" y="f188"/>
                    </a:cubicBezTo>
                    <a:cubicBezTo>
                      <a:pt x="f170" y="f189"/>
                      <a:pt x="f166" y="f190"/>
                      <a:pt x="f143" y="f17"/>
                    </a:cubicBezTo>
                    <a:cubicBezTo>
                      <a:pt x="f141" y="f191"/>
                      <a:pt x="f139" y="f192"/>
                      <a:pt x="f161" y="f193"/>
                    </a:cubicBezTo>
                    <a:cubicBezTo>
                      <a:pt x="f159" y="f10"/>
                      <a:pt x="f159" y="f194"/>
                      <a:pt x="f159" y="f195"/>
                    </a:cubicBezTo>
                    <a:cubicBezTo>
                      <a:pt x="f159" y="f196"/>
                      <a:pt x="f159" y="f197"/>
                      <a:pt x="f161" y="f197"/>
                    </a:cubicBezTo>
                    <a:cubicBezTo>
                      <a:pt x="f137" y="f198"/>
                      <a:pt x="f139" y="f196"/>
                      <a:pt x="f139" y="f199"/>
                    </a:cubicBezTo>
                    <a:cubicBezTo>
                      <a:pt x="f73" y="f194"/>
                      <a:pt x="f73" y="f12"/>
                      <a:pt x="f141" y="f14"/>
                    </a:cubicBezTo>
                    <a:cubicBezTo>
                      <a:pt x="f159" y="f200"/>
                      <a:pt x="f134" y="f201"/>
                      <a:pt x="f202" y="f203"/>
                    </a:cubicBezTo>
                    <a:cubicBezTo>
                      <a:pt x="f83" y="f204"/>
                      <a:pt x="f92" y="f205"/>
                      <a:pt x="f115" y="f206"/>
                    </a:cubicBezTo>
                    <a:cubicBezTo>
                      <a:pt x="f117" y="f207"/>
                      <a:pt x="f117" y="f208"/>
                      <a:pt x="f122" y="f208"/>
                    </a:cubicBezTo>
                    <a:cubicBezTo>
                      <a:pt x="f209" y="f210"/>
                      <a:pt x="f211" y="f212"/>
                      <a:pt x="f213" y="f214"/>
                    </a:cubicBezTo>
                    <a:cubicBezTo>
                      <a:pt x="f215" y="f216"/>
                      <a:pt x="f217" y="f11"/>
                      <a:pt x="f218" y="f219"/>
                    </a:cubicBezTo>
                    <a:cubicBezTo>
                      <a:pt x="f220" y="f221"/>
                      <a:pt x="f218" y="f18"/>
                      <a:pt x="f222" y="f223"/>
                    </a:cubicBezTo>
                    <a:cubicBezTo>
                      <a:pt x="f224" y="f20"/>
                      <a:pt x="f225" y="f28"/>
                      <a:pt x="f226" y="f39"/>
                    </a:cubicBezTo>
                    <a:cubicBezTo>
                      <a:pt x="f226" y="f45"/>
                      <a:pt x="f6" y="f227"/>
                      <a:pt x="f226" y="f228"/>
                    </a:cubicBezTo>
                    <a:cubicBezTo>
                      <a:pt x="f229" y="f227"/>
                      <a:pt x="f222" y="f39"/>
                      <a:pt x="f230" y="f24"/>
                    </a:cubicBezTo>
                    <a:cubicBezTo>
                      <a:pt x="f213" y="f221"/>
                      <a:pt x="f209" y="f231"/>
                      <a:pt x="f119" y="f232"/>
                    </a:cubicBezTo>
                    <a:cubicBezTo>
                      <a:pt x="f95" y="f233"/>
                      <a:pt x="f87" y="f234"/>
                      <a:pt x="f235" y="f3"/>
                    </a:cubicBezTo>
                    <a:cubicBezTo>
                      <a:pt x="f202" y="f236"/>
                      <a:pt x="f237" y="f238"/>
                      <a:pt x="f239" y="f240"/>
                    </a:cubicBezTo>
                    <a:cubicBezTo>
                      <a:pt x="f155" y="f241"/>
                      <a:pt x="f157" y="f242"/>
                      <a:pt x="f75" y="f243"/>
                    </a:cubicBezTo>
                    <a:cubicBezTo>
                      <a:pt x="f141" y="f244"/>
                      <a:pt x="f171" y="f194"/>
                      <a:pt x="f65" y="f245"/>
                    </a:cubicBezTo>
                    <a:cubicBezTo>
                      <a:pt x="f246" y="f247"/>
                      <a:pt x="f248" y="f175"/>
                      <a:pt x="f248" y="f249"/>
                    </a:cubicBezTo>
                    <a:cubicBezTo>
                      <a:pt x="f59" y="f175"/>
                      <a:pt x="f246" y="f250"/>
                      <a:pt x="f65" y="f251"/>
                    </a:cubicBezTo>
                    <a:cubicBezTo>
                      <a:pt x="f65" y="f191"/>
                      <a:pt x="f177" y="f252"/>
                      <a:pt x="f177" y="f253"/>
                    </a:cubicBezTo>
                    <a:cubicBezTo>
                      <a:pt x="f177" y="f254"/>
                      <a:pt x="f177" y="f192"/>
                      <a:pt x="f65" y="f192"/>
                    </a:cubicBezTo>
                    <a:cubicBezTo>
                      <a:pt x="f255" y="f256"/>
                      <a:pt x="f255" y="f192"/>
                      <a:pt x="f63" y="f254"/>
                    </a:cubicBezTo>
                    <a:cubicBezTo>
                      <a:pt x="f246" y="f253"/>
                      <a:pt x="f246" y="f257"/>
                      <a:pt x="f246" y="f252"/>
                    </a:cubicBezTo>
                    <a:cubicBezTo>
                      <a:pt x="f258" y="f245"/>
                      <a:pt x="f59" y="f160"/>
                      <a:pt x="f59" y="f250"/>
                    </a:cubicBezTo>
                    <a:cubicBezTo>
                      <a:pt x="f59" y="f259"/>
                      <a:pt x="f59" y="f190"/>
                      <a:pt x="f59" y="f162"/>
                    </a:cubicBezTo>
                    <a:cubicBezTo>
                      <a:pt x="f57" y="f154"/>
                      <a:pt x="f59" y="f156"/>
                      <a:pt x="f57" y="f245"/>
                    </a:cubicBezTo>
                    <a:cubicBezTo>
                      <a:pt x="f57" y="f251"/>
                      <a:pt x="f57" y="f251"/>
                      <a:pt x="f260" y="f251"/>
                    </a:cubicBezTo>
                    <a:cubicBezTo>
                      <a:pt x="f55" y="f261"/>
                      <a:pt x="f262" y="f261"/>
                      <a:pt x="f53" y="f251"/>
                    </a:cubicBezTo>
                    <a:cubicBezTo>
                      <a:pt x="f53" y="f245"/>
                      <a:pt x="f53" y="f17"/>
                      <a:pt x="f53" y="f158"/>
                    </a:cubicBezTo>
                    <a:cubicBezTo>
                      <a:pt x="f262" y="f190"/>
                      <a:pt x="f53" y="f247"/>
                      <a:pt x="f53" y="f19"/>
                    </a:cubicBezTo>
                    <a:cubicBezTo>
                      <a:pt x="f53" y="f188"/>
                      <a:pt x="f263" y="f264"/>
                      <a:pt x="f53" y="f152"/>
                    </a:cubicBezTo>
                    <a:cubicBezTo>
                      <a:pt x="f55" y="f31"/>
                      <a:pt x="f262" y="f176"/>
                      <a:pt x="f55" y="f21"/>
                    </a:cubicBezTo>
                    <a:cubicBezTo>
                      <a:pt x="f260" y="f42"/>
                      <a:pt x="f59" y="f168"/>
                      <a:pt x="f59" y="f46"/>
                    </a:cubicBezTo>
                    <a:cubicBezTo>
                      <a:pt x="f260" y="f44"/>
                      <a:pt x="f262" y="f42"/>
                      <a:pt x="f55" y="f22"/>
                    </a:cubicBezTo>
                    <a:cubicBezTo>
                      <a:pt x="f262" y="f174"/>
                      <a:pt x="f55" y="f175"/>
                      <a:pt x="f263" y="f152"/>
                    </a:cubicBezTo>
                    <a:cubicBezTo>
                      <a:pt x="f265" y="f264"/>
                      <a:pt x="f265" y="f266"/>
                      <a:pt x="f267" y="f152"/>
                    </a:cubicBezTo>
                    <a:cubicBezTo>
                      <a:pt x="f51" y="f268"/>
                      <a:pt x="f267" y="f163"/>
                      <a:pt x="f263" y="f158"/>
                    </a:cubicBezTo>
                    <a:cubicBezTo>
                      <a:pt x="f53" y="f17"/>
                      <a:pt x="f53" y="f245"/>
                      <a:pt x="f53" y="f261"/>
                    </a:cubicBezTo>
                    <a:cubicBezTo>
                      <a:pt x="f53" y="f14"/>
                      <a:pt x="f57" y="f269"/>
                      <a:pt x="f258" y="f270"/>
                    </a:cubicBezTo>
                    <a:cubicBezTo>
                      <a:pt x="f61" y="f271"/>
                      <a:pt x="f246" y="f272"/>
                      <a:pt x="f246" y="f273"/>
                    </a:cubicBezTo>
                    <a:cubicBezTo>
                      <a:pt x="f246" y="f274"/>
                      <a:pt x="f61" y="f275"/>
                      <a:pt x="f258" y="f275"/>
                    </a:cubicBezTo>
                    <a:cubicBezTo>
                      <a:pt x="f57" y="f276"/>
                      <a:pt x="f57" y="f277"/>
                      <a:pt x="f260" y="f278"/>
                    </a:cubicBezTo>
                    <a:cubicBezTo>
                      <a:pt x="f262" y="f200"/>
                      <a:pt x="f53" y="f269"/>
                      <a:pt x="f263" y="f195"/>
                    </a:cubicBezTo>
                    <a:cubicBezTo>
                      <a:pt x="f53" y="f269"/>
                      <a:pt x="f262" y="f200"/>
                      <a:pt x="f260" y="f278"/>
                    </a:cubicBezTo>
                    <a:cubicBezTo>
                      <a:pt x="f59" y="f276"/>
                      <a:pt x="f57" y="f243"/>
                      <a:pt x="f258" y="f241"/>
                    </a:cubicBezTo>
                    <a:cubicBezTo>
                      <a:pt x="f258" y="f279"/>
                      <a:pt x="f258" y="f280"/>
                      <a:pt x="f248" y="f281"/>
                    </a:cubicBezTo>
                    <a:cubicBezTo>
                      <a:pt x="f57" y="f240"/>
                      <a:pt x="f260" y="f280"/>
                      <a:pt x="f260" y="f279"/>
                    </a:cubicBezTo>
                    <a:cubicBezTo>
                      <a:pt x="f263" y="f273"/>
                      <a:pt x="f282" y="f283"/>
                      <a:pt x="f284" y="f198"/>
                    </a:cubicBezTo>
                    <a:cubicBezTo>
                      <a:pt x="f282" y="f285"/>
                      <a:pt x="f263" y="f275"/>
                      <a:pt x="f55" y="f286"/>
                    </a:cubicBezTo>
                    <a:cubicBezTo>
                      <a:pt x="f59" y="f287"/>
                      <a:pt x="f65" y="f288"/>
                      <a:pt x="f171" y="f289"/>
                    </a:cubicBezTo>
                    <a:cubicBezTo>
                      <a:pt x="f69" y="f290"/>
                      <a:pt x="f71" y="f233"/>
                      <a:pt x="f71" y="f291"/>
                    </a:cubicBezTo>
                    <a:cubicBezTo>
                      <a:pt x="f166" y="f208"/>
                      <a:pt x="f166" y="f208"/>
                      <a:pt x="f170" y="f208"/>
                    </a:cubicBezTo>
                    <a:cubicBezTo>
                      <a:pt x="f171" y="f291"/>
                      <a:pt x="f171" y="f206"/>
                      <a:pt x="f172" y="f292"/>
                    </a:cubicBezTo>
                    <a:cubicBezTo>
                      <a:pt x="f61" y="f293"/>
                      <a:pt x="f55" y="f287"/>
                      <a:pt x="f267" y="f279"/>
                    </a:cubicBezTo>
                    <a:cubicBezTo>
                      <a:pt x="f282" y="f242"/>
                      <a:pt x="f49" y="f294"/>
                      <a:pt x="f49" y="f273"/>
                    </a:cubicBezTo>
                    <a:cubicBezTo>
                      <a:pt x="f284" y="f201"/>
                      <a:pt x="f49" y="f295"/>
                      <a:pt x="f51" y="f286"/>
                    </a:cubicBezTo>
                    <a:cubicBezTo>
                      <a:pt x="f267" y="f296"/>
                      <a:pt x="f267" y="f297"/>
                      <a:pt x="f282" y="f298"/>
                    </a:cubicBezTo>
                    <a:cubicBezTo>
                      <a:pt x="f49" y="f298"/>
                      <a:pt x="f284" y="f297"/>
                      <a:pt x="f284" y="f296"/>
                    </a:cubicBezTo>
                    <a:cubicBezTo>
                      <a:pt x="f47" y="f279"/>
                      <a:pt x="f45" y="f242"/>
                      <a:pt x="f45" y="f294"/>
                    </a:cubicBezTo>
                    <a:cubicBezTo>
                      <a:pt x="f228" y="f275"/>
                      <a:pt x="f45" y="f273"/>
                      <a:pt x="f227" y="f299"/>
                    </a:cubicBezTo>
                    <a:cubicBezTo>
                      <a:pt x="f228" y="f300"/>
                      <a:pt x="f227" y="f244"/>
                      <a:pt x="f45" y="f301"/>
                    </a:cubicBezTo>
                    <a:cubicBezTo>
                      <a:pt x="f45" y="f302"/>
                      <a:pt x="f37" y="f198"/>
                      <a:pt x="f39" y="f194"/>
                    </a:cubicBezTo>
                    <a:cubicBezTo>
                      <a:pt x="f45" y="f302"/>
                      <a:pt x="f227" y="f285"/>
                      <a:pt x="f47" y="f303"/>
                    </a:cubicBezTo>
                    <a:cubicBezTo>
                      <a:pt x="f37" y="f303"/>
                      <a:pt x="f37" y="f271"/>
                      <a:pt x="f39" y="f300"/>
                    </a:cubicBezTo>
                    <a:cubicBezTo>
                      <a:pt x="f26" y="f302"/>
                      <a:pt x="f35" y="f304"/>
                      <a:pt x="f35" y="f17"/>
                    </a:cubicBezTo>
                    <a:cubicBezTo>
                      <a:pt x="f35" y="f158"/>
                      <a:pt x="f24" y="f160"/>
                      <a:pt x="f24" y="f162"/>
                    </a:cubicBezTo>
                    <a:cubicBezTo>
                      <a:pt x="f24" y="f163"/>
                      <a:pt x="f28" y="f250"/>
                      <a:pt x="f36" y="f250"/>
                    </a:cubicBezTo>
                    <a:cubicBezTo>
                      <a:pt x="f39" y="f163"/>
                      <a:pt x="f36" y="f190"/>
                      <a:pt x="f36" y="f162"/>
                    </a:cubicBezTo>
                    <a:cubicBezTo>
                      <a:pt x="f36" y="f160"/>
                      <a:pt x="f36" y="f160"/>
                      <a:pt x="f36" y="f160"/>
                    </a:cubicBezTo>
                    <a:cubicBezTo>
                      <a:pt x="f36" y="f190"/>
                      <a:pt x="f39" y="f259"/>
                      <a:pt x="f39" y="f250"/>
                    </a:cubicBezTo>
                    <a:cubicBezTo>
                      <a:pt x="f39" y="f305"/>
                      <a:pt x="f45" y="f164"/>
                      <a:pt x="f37" y="f174"/>
                    </a:cubicBezTo>
                    <a:cubicBezTo>
                      <a:pt x="f37" y="f306"/>
                      <a:pt x="f37" y="f22"/>
                      <a:pt x="f227" y="f22"/>
                    </a:cubicBezTo>
                    <a:cubicBezTo>
                      <a:pt x="f47" y="f22"/>
                      <a:pt x="f228" y="f306"/>
                      <a:pt x="f228" y="f174"/>
                    </a:cubicBezTo>
                    <a:cubicBezTo>
                      <a:pt x="f228" y="f31"/>
                      <a:pt x="f228" y="f152"/>
                      <a:pt x="f228" y="f188"/>
                    </a:cubicBezTo>
                    <a:cubicBezTo>
                      <a:pt x="f228" y="f164"/>
                      <a:pt x="f228" y="f176"/>
                      <a:pt x="f228" y="f22"/>
                    </a:cubicBezTo>
                    <a:cubicBezTo>
                      <a:pt x="f228" y="f29"/>
                      <a:pt x="f228" y="f25"/>
                      <a:pt x="f49" y="f25"/>
                    </a:cubicBezTo>
                    <a:cubicBezTo>
                      <a:pt x="f51" y="f25"/>
                      <a:pt x="f51" y="f29"/>
                      <a:pt x="f51" y="f22"/>
                    </a:cubicBezTo>
                    <a:cubicBezTo>
                      <a:pt x="f51" y="f151"/>
                      <a:pt x="f267" y="f40"/>
                      <a:pt x="f265" y="f187"/>
                    </a:cubicBezTo>
                    <a:cubicBezTo>
                      <a:pt x="f51" y="f178"/>
                      <a:pt x="f51" y="f38"/>
                      <a:pt x="f51" y="f169"/>
                    </a:cubicBezTo>
                    <a:cubicBezTo>
                      <a:pt x="f282" y="f307"/>
                      <a:pt x="f282" y="f41"/>
                      <a:pt x="f284" y="f42"/>
                    </a:cubicBezTo>
                    <a:cubicBezTo>
                      <a:pt x="f228" y="f42"/>
                      <a:pt x="f284" y="f169"/>
                      <a:pt x="f228" y="f42"/>
                    </a:cubicBezTo>
                    <a:cubicBezTo>
                      <a:pt x="f227" y="f27"/>
                      <a:pt x="f37" y="f174"/>
                      <a:pt x="f39" y="f152"/>
                    </a:cubicBezTo>
                    <a:cubicBezTo>
                      <a:pt x="f39" y="f32"/>
                      <a:pt x="f37" y="f19"/>
                      <a:pt x="f28" y="f305"/>
                    </a:cubicBezTo>
                    <a:cubicBezTo>
                      <a:pt x="f28" y="f305"/>
                      <a:pt x="f28" y="f19"/>
                      <a:pt x="f24" y="f268"/>
                    </a:cubicBezTo>
                    <a:cubicBezTo>
                      <a:pt x="f30" y="f251"/>
                      <a:pt x="f35" y="f193"/>
                      <a:pt x="f26" y="f308"/>
                    </a:cubicBezTo>
                    <a:cubicBezTo>
                      <a:pt x="f36" y="f309"/>
                      <a:pt x="f36" y="f200"/>
                      <a:pt x="f36" y="f283"/>
                    </a:cubicBezTo>
                    <a:cubicBezTo>
                      <a:pt x="f28" y="f270"/>
                      <a:pt x="f36" y="f303"/>
                      <a:pt x="f36" y="f274"/>
                    </a:cubicBezTo>
                    <a:cubicBezTo>
                      <a:pt x="f39" y="f243"/>
                      <a:pt x="f37" y="f310"/>
                      <a:pt x="f39" y="f281"/>
                    </a:cubicBezTo>
                    <a:cubicBezTo>
                      <a:pt x="f36" y="f298"/>
                      <a:pt x="f37" y="f311"/>
                      <a:pt x="f227" y="f312"/>
                    </a:cubicBezTo>
                    <a:cubicBezTo>
                      <a:pt x="f284" y="f313"/>
                      <a:pt x="f282" y="f314"/>
                      <a:pt x="f263" y="f315"/>
                    </a:cubicBezTo>
                    <a:cubicBezTo>
                      <a:pt x="f263" y="f289"/>
                      <a:pt x="f53" y="f316"/>
                      <a:pt x="f263" y="f317"/>
                    </a:cubicBezTo>
                    <a:cubicBezTo>
                      <a:pt x="f51" y="f318"/>
                      <a:pt x="f51" y="f316"/>
                      <a:pt x="f282" y="f319"/>
                    </a:cubicBezTo>
                    <a:cubicBezTo>
                      <a:pt x="f284" y="f320"/>
                      <a:pt x="f227" y="f293"/>
                      <a:pt x="f227" y="f321"/>
                    </a:cubicBezTo>
                    <a:cubicBezTo>
                      <a:pt x="f47" y="f205"/>
                      <a:pt x="f51" y="f316"/>
                      <a:pt x="f263" y="f322"/>
                    </a:cubicBezTo>
                    <a:cubicBezTo>
                      <a:pt x="f263" y="f207"/>
                      <a:pt x="f267" y="f292"/>
                      <a:pt x="f265" y="f323"/>
                    </a:cubicBezTo>
                    <a:cubicBezTo>
                      <a:pt x="f262" y="f323"/>
                      <a:pt x="f262" y="f233"/>
                      <a:pt x="f55" y="f292"/>
                    </a:cubicBezTo>
                    <a:cubicBezTo>
                      <a:pt x="f57" y="f324"/>
                      <a:pt x="f258" y="f325"/>
                      <a:pt x="f63" y="f7"/>
                    </a:cubicBezTo>
                    <a:cubicBezTo>
                      <a:pt x="f172" y="f326"/>
                      <a:pt x="f73" y="f39"/>
                      <a:pt x="f157" y="f55"/>
                    </a:cubicBezTo>
                    <a:cubicBezTo>
                      <a:pt x="f131" y="f172"/>
                      <a:pt x="f79" y="f159"/>
                      <a:pt x="f89" y="f104"/>
                    </a:cubicBezTo>
                    <a:cubicBezTo>
                      <a:pt x="f92" y="f102"/>
                      <a:pt x="f95" y="f235"/>
                      <a:pt x="f114" y="f83"/>
                    </a:cubicBezTo>
                    <a:cubicBezTo>
                      <a:pt x="f117" y="f92"/>
                      <a:pt x="f121" y="f115"/>
                      <a:pt x="f327" y="f209"/>
                    </a:cubicBezTo>
                    <a:cubicBezTo>
                      <a:pt x="f211" y="f211"/>
                      <a:pt x="f328" y="f213"/>
                      <a:pt x="f211" y="f329"/>
                    </a:cubicBezTo>
                    <a:cubicBezTo>
                      <a:pt x="f209" y="f215"/>
                      <a:pt x="f330" y="f328"/>
                      <a:pt x="f120" y="f331"/>
                    </a:cubicBezTo>
                    <a:cubicBezTo>
                      <a:pt x="f119" y="f209"/>
                      <a:pt x="f115" y="f121"/>
                      <a:pt x="f117" y="f117"/>
                    </a:cubicBezTo>
                    <a:cubicBezTo>
                      <a:pt x="f117" y="f124"/>
                      <a:pt x="f115" y="f127"/>
                      <a:pt x="f124" y="f114"/>
                    </a:cubicBezTo>
                    <a:cubicBezTo>
                      <a:pt x="f91" y="f83"/>
                      <a:pt x="f110" y="f106"/>
                      <a:pt x="f104" y="f75"/>
                    </a:cubicBezTo>
                    <a:cubicBezTo>
                      <a:pt x="f77" y="f137"/>
                      <a:pt x="f131" y="f143"/>
                      <a:pt x="f239" y="f170"/>
                    </a:cubicBezTo>
                    <a:cubicBezTo>
                      <a:pt x="f159" y="f246"/>
                      <a:pt x="f143" y="f265"/>
                      <a:pt x="f69" y="f39"/>
                    </a:cubicBezTo>
                    <a:cubicBezTo>
                      <a:pt x="f170" y="f227"/>
                      <a:pt x="f166" y="f284"/>
                      <a:pt x="f71" y="f282"/>
                    </a:cubicBezTo>
                    <a:cubicBezTo>
                      <a:pt x="f143" y="f267"/>
                      <a:pt x="f141" y="f263"/>
                      <a:pt x="f143" y="f263"/>
                    </a:cubicBezTo>
                    <a:cubicBezTo>
                      <a:pt x="f166" y="f53"/>
                      <a:pt x="f170" y="f265"/>
                      <a:pt x="f170" y="f51"/>
                    </a:cubicBezTo>
                    <a:cubicBezTo>
                      <a:pt x="f172" y="f47"/>
                      <a:pt x="f173" y="f36"/>
                      <a:pt x="f65" y="f30"/>
                    </a:cubicBezTo>
                    <a:cubicBezTo>
                      <a:pt x="f59" y="f332"/>
                      <a:pt x="f263" y="f333"/>
                      <a:pt x="f284" y="f317"/>
                    </a:cubicBezTo>
                    <a:cubicBezTo>
                      <a:pt x="f284" y="f290"/>
                      <a:pt x="f284" y="f317"/>
                      <a:pt x="f284" y="f317"/>
                    </a:cubicBezTo>
                    <a:cubicBezTo>
                      <a:pt x="f284" y="f317"/>
                      <a:pt x="f284" y="f317"/>
                      <a:pt x="f284" y="f317"/>
                    </a:cubicBezTo>
                    <a:cubicBezTo>
                      <a:pt x="f265" y="f334"/>
                      <a:pt x="f258" y="f221"/>
                      <a:pt x="f67" y="f227"/>
                    </a:cubicBezTo>
                    <a:cubicBezTo>
                      <a:pt x="f172" y="f228"/>
                      <a:pt x="f69" y="f49"/>
                      <a:pt x="f172" y="f267"/>
                    </a:cubicBezTo>
                    <a:cubicBezTo>
                      <a:pt x="f173" y="f267"/>
                      <a:pt x="f173" y="f282"/>
                      <a:pt x="f177" y="f49"/>
                    </a:cubicBezTo>
                    <a:cubicBezTo>
                      <a:pt x="f63" y="f37"/>
                      <a:pt x="f258" y="f35"/>
                      <a:pt x="f57" y="f335"/>
                    </a:cubicBezTo>
                    <a:cubicBezTo>
                      <a:pt x="f263" y="f336"/>
                      <a:pt x="f284" y="f325"/>
                      <a:pt x="f45" y="f206"/>
                    </a:cubicBezTo>
                    <a:cubicBezTo>
                      <a:pt x="f37" y="f323"/>
                      <a:pt x="f39" y="f289"/>
                      <a:pt x="f26" y="f337"/>
                    </a:cubicBezTo>
                    <a:cubicBezTo>
                      <a:pt x="f26" y="f320"/>
                      <a:pt x="f26" y="f234"/>
                      <a:pt x="f26" y="f234"/>
                    </a:cubicBezTo>
                    <a:cubicBezTo>
                      <a:pt x="f37" y="f234"/>
                      <a:pt x="f37" y="f337"/>
                      <a:pt x="f37" y="f338"/>
                    </a:cubicBezTo>
                    <a:cubicBezTo>
                      <a:pt x="f37" y="f338"/>
                      <a:pt x="f37" y="f338"/>
                      <a:pt x="f45" y="f338"/>
                    </a:cubicBezTo>
                    <a:cubicBezTo>
                      <a:pt x="f36" y="f339"/>
                      <a:pt x="f26" y="f321"/>
                      <a:pt x="f24" y="f340"/>
                    </a:cubicBezTo>
                    <a:cubicBezTo>
                      <a:pt x="f35" y="f204"/>
                      <a:pt x="f30" y="f341"/>
                      <a:pt x="f35" y="f312"/>
                    </a:cubicBezTo>
                    <a:cubicBezTo>
                      <a:pt x="f28" y="f236"/>
                      <a:pt x="f24" y="f342"/>
                      <a:pt x="f24" y="f311"/>
                    </a:cubicBezTo>
                    <a:cubicBezTo>
                      <a:pt x="f30" y="f286"/>
                      <a:pt x="f343" y="f344"/>
                      <a:pt x="f33" y="f299"/>
                    </a:cubicBezTo>
                    <a:cubicBezTo>
                      <a:pt x="f343" y="f344"/>
                      <a:pt x="f343" y="f286"/>
                      <a:pt x="f24" y="f311"/>
                    </a:cubicBezTo>
                    <a:cubicBezTo>
                      <a:pt x="f24" y="f342"/>
                      <a:pt x="f28" y="f287"/>
                      <a:pt x="f24" y="f312"/>
                    </a:cubicBezTo>
                    <a:cubicBezTo>
                      <a:pt x="f20" y="f236"/>
                      <a:pt x="f343" y="f342"/>
                      <a:pt x="f343" y="f345"/>
                    </a:cubicBezTo>
                    <a:cubicBezTo>
                      <a:pt x="f343" y="f346"/>
                      <a:pt x="f20" y="f236"/>
                      <a:pt x="f35" y="f347"/>
                    </a:cubicBezTo>
                    <a:cubicBezTo>
                      <a:pt x="f24" y="f3"/>
                      <a:pt x="f26" y="f321"/>
                      <a:pt x="f36" y="f293"/>
                    </a:cubicBezTo>
                    <a:cubicBezTo>
                      <a:pt x="f36" y="f314"/>
                      <a:pt x="f39" y="f348"/>
                      <a:pt x="f36" y="f205"/>
                    </a:cubicBezTo>
                    <a:cubicBezTo>
                      <a:pt x="f26" y="f234"/>
                      <a:pt x="f28" y="f205"/>
                      <a:pt x="f28" y="f348"/>
                    </a:cubicBezTo>
                    <a:cubicBezTo>
                      <a:pt x="f28" y="f205"/>
                      <a:pt x="f28" y="f205"/>
                      <a:pt x="f28" y="f234"/>
                    </a:cubicBezTo>
                    <a:cubicBezTo>
                      <a:pt x="f36" y="f319"/>
                      <a:pt x="f45" y="f206"/>
                      <a:pt x="f228" y="f349"/>
                    </a:cubicBezTo>
                    <a:cubicBezTo>
                      <a:pt x="f228" y="f350"/>
                      <a:pt x="f284" y="f351"/>
                      <a:pt x="f228" y="f333"/>
                    </a:cubicBezTo>
                    <a:cubicBezTo>
                      <a:pt x="f227" y="f232"/>
                      <a:pt x="f45" y="f351"/>
                      <a:pt x="f37" y="f350"/>
                    </a:cubicBezTo>
                    <a:cubicBezTo>
                      <a:pt x="f28" y="f292"/>
                      <a:pt x="f35" y="f315"/>
                      <a:pt x="f20" y="f314"/>
                    </a:cubicBezTo>
                    <a:cubicBezTo>
                      <a:pt x="f223" y="f3"/>
                      <a:pt x="f335" y="f352"/>
                      <a:pt x="f353" y="f203"/>
                    </a:cubicBezTo>
                    <a:cubicBezTo>
                      <a:pt x="f18" y="f354"/>
                      <a:pt x="f326" y="f287"/>
                      <a:pt x="f353" y="f347"/>
                    </a:cubicBezTo>
                    <a:cubicBezTo>
                      <a:pt x="f353" y="f340"/>
                      <a:pt x="f353" y="f355"/>
                      <a:pt x="f335" y="f321"/>
                    </a:cubicBezTo>
                    <a:cubicBezTo>
                      <a:pt x="f33" y="f356"/>
                      <a:pt x="f33" y="f314"/>
                      <a:pt x="f343" y="f205"/>
                    </a:cubicBezTo>
                    <a:cubicBezTo>
                      <a:pt x="f37" y="f350"/>
                      <a:pt x="f51" y="f16"/>
                      <a:pt x="f59" y="f51"/>
                    </a:cubicBezTo>
                    <a:cubicBezTo>
                      <a:pt x="f59" y="f267"/>
                      <a:pt x="f248" y="f263"/>
                      <a:pt x="f258" y="f53"/>
                    </a:cubicBezTo>
                    <a:cubicBezTo>
                      <a:pt x="f63" y="f248"/>
                      <a:pt x="f255" y="f177"/>
                      <a:pt x="f173" y="f170"/>
                    </a:cubicBezTo>
                    <a:cubicBezTo>
                      <a:pt x="f173" y="f166"/>
                      <a:pt x="f173" y="f71"/>
                      <a:pt x="f173" y="f71"/>
                    </a:cubicBezTo>
                    <a:cubicBezTo>
                      <a:pt x="f255" y="f71"/>
                      <a:pt x="f63" y="f170"/>
                      <a:pt x="f246" y="f171"/>
                    </a:cubicBezTo>
                    <a:cubicBezTo>
                      <a:pt x="f59" y="f255"/>
                      <a:pt x="f260" y="f59"/>
                      <a:pt x="f53" y="f265"/>
                    </a:cubicBezTo>
                    <a:cubicBezTo>
                      <a:pt x="f284" y="f33"/>
                      <a:pt x="f37" y="f357"/>
                      <a:pt x="f30" y="f206"/>
                    </a:cubicBezTo>
                    <a:cubicBezTo>
                      <a:pt x="f30" y="f292"/>
                      <a:pt x="f20" y="f206"/>
                      <a:pt x="f30" y="f206"/>
                    </a:cubicBezTo>
                    <a:cubicBezTo>
                      <a:pt x="f30" y="f206"/>
                      <a:pt x="f30" y="f206"/>
                      <a:pt x="f30" y="f206"/>
                    </a:cubicBezTo>
                    <a:cubicBezTo>
                      <a:pt x="f26" y="f358"/>
                      <a:pt x="f227" y="f11"/>
                      <a:pt x="f49" y="f30"/>
                    </a:cubicBezTo>
                    <a:cubicBezTo>
                      <a:pt x="f282" y="f24"/>
                      <a:pt x="f282" y="f28"/>
                      <a:pt x="f49" y="f36"/>
                    </a:cubicBezTo>
                    <a:cubicBezTo>
                      <a:pt x="f49" y="f36"/>
                      <a:pt x="f49" y="f36"/>
                      <a:pt x="f284" y="f36"/>
                    </a:cubicBezTo>
                    <a:cubicBezTo>
                      <a:pt x="f227" y="f26"/>
                      <a:pt x="f47" y="f35"/>
                      <a:pt x="f227" y="f343"/>
                    </a:cubicBezTo>
                    <a:cubicBezTo>
                      <a:pt x="f28" y="f214"/>
                      <a:pt x="f33" y="f291"/>
                      <a:pt x="f326" y="f339"/>
                    </a:cubicBezTo>
                    <a:cubicBezTo>
                      <a:pt x="f326" y="f314"/>
                      <a:pt x="f221" y="f314"/>
                      <a:pt x="f221" y="f293"/>
                    </a:cubicBezTo>
                    <a:cubicBezTo>
                      <a:pt x="f353" y="f338"/>
                      <a:pt x="f223" y="f292"/>
                      <a:pt x="f20" y="f210"/>
                    </a:cubicBezTo>
                    <a:cubicBezTo>
                      <a:pt x="f26" y="f332"/>
                      <a:pt x="f47" y="f28"/>
                      <a:pt x="f265" y="f55"/>
                    </a:cubicBezTo>
                    <a:cubicBezTo>
                      <a:pt x="f53" y="f246"/>
                      <a:pt x="f260" y="f67"/>
                      <a:pt x="f248" y="f71"/>
                    </a:cubicBezTo>
                    <a:cubicBezTo>
                      <a:pt x="f61" y="f139"/>
                      <a:pt x="f246" y="f75"/>
                      <a:pt x="f63" y="f239"/>
                    </a:cubicBezTo>
                    <a:cubicBezTo>
                      <a:pt x="f63" y="f237"/>
                      <a:pt x="f173" y="f202"/>
                      <a:pt x="f172" y="f235"/>
                    </a:cubicBezTo>
                    <a:cubicBezTo>
                      <a:pt x="f141" y="f96"/>
                      <a:pt x="f155" y="f327"/>
                      <a:pt x="f237" y="f229"/>
                    </a:cubicBezTo>
                    <a:cubicBezTo>
                      <a:pt x="f106" y="f224"/>
                      <a:pt x="f202" y="f226"/>
                      <a:pt x="f106" y="f359"/>
                    </a:cubicBezTo>
                    <a:cubicBezTo>
                      <a:pt x="f77" y="f6"/>
                      <a:pt x="f131" y="f225"/>
                      <a:pt x="f134" y="f224"/>
                    </a:cubicBezTo>
                    <a:cubicBezTo>
                      <a:pt x="f161" y="f328"/>
                      <a:pt x="f166" y="f124"/>
                      <a:pt x="f177" y="f112"/>
                    </a:cubicBezTo>
                    <a:cubicBezTo>
                      <a:pt x="f65" y="f112"/>
                      <a:pt x="f65" y="f110"/>
                      <a:pt x="f255" y="f83"/>
                    </a:cubicBezTo>
                    <a:cubicBezTo>
                      <a:pt x="f63" y="f112"/>
                      <a:pt x="f63" y="f112"/>
                      <a:pt x="f246" y="f112"/>
                    </a:cubicBezTo>
                    <a:cubicBezTo>
                      <a:pt x="f258" y="f83"/>
                      <a:pt x="f258" y="f110"/>
                      <a:pt x="f248" y="f79"/>
                    </a:cubicBezTo>
                    <a:cubicBezTo>
                      <a:pt x="f265" y="f137"/>
                      <a:pt x="f47" y="f258"/>
                      <a:pt x="f24" y="f37"/>
                    </a:cubicBezTo>
                    <a:cubicBezTo>
                      <a:pt x="f35" y="f36"/>
                      <a:pt x="f20" y="f28"/>
                      <a:pt x="f30" y="f35"/>
                    </a:cubicBezTo>
                    <a:cubicBezTo>
                      <a:pt x="f28" y="f20"/>
                      <a:pt x="f35" y="f33"/>
                      <a:pt x="f35" y="f223"/>
                    </a:cubicBezTo>
                    <a:cubicBezTo>
                      <a:pt x="f343" y="f9"/>
                      <a:pt x="f335" y="f214"/>
                      <a:pt x="f326" y="f358"/>
                    </a:cubicBezTo>
                    <a:cubicBezTo>
                      <a:pt x="f326" y="f325"/>
                      <a:pt x="f221" y="f232"/>
                      <a:pt x="f221" y="f333"/>
                    </a:cubicBezTo>
                    <a:cubicBezTo>
                      <a:pt x="f326" y="f212"/>
                      <a:pt x="f18" y="f360"/>
                      <a:pt x="f223" y="f216"/>
                    </a:cubicBezTo>
                    <a:cubicBezTo>
                      <a:pt x="f343" y="f9"/>
                      <a:pt x="f20" y="f326"/>
                      <a:pt x="f35" y="f223"/>
                    </a:cubicBezTo>
                    <a:cubicBezTo>
                      <a:pt x="f35" y="f33"/>
                      <a:pt x="f24" y="f20"/>
                      <a:pt x="f35" y="f30"/>
                    </a:cubicBezTo>
                    <a:cubicBezTo>
                      <a:pt x="f223" y="f20"/>
                      <a:pt x="f33" y="f335"/>
                      <a:pt x="f223" y="f326"/>
                    </a:cubicBezTo>
                    <a:cubicBezTo>
                      <a:pt x="f20" y="f24"/>
                      <a:pt x="f24" y="f49"/>
                      <a:pt x="f39" y="f260"/>
                    </a:cubicBezTo>
                    <a:cubicBezTo>
                      <a:pt x="f228" y="f177"/>
                      <a:pt x="f51" y="f73"/>
                      <a:pt x="f262" y="f134"/>
                    </a:cubicBezTo>
                    <a:cubicBezTo>
                      <a:pt x="f55" y="f134"/>
                      <a:pt x="f55" y="f132"/>
                      <a:pt x="f260" y="f131"/>
                    </a:cubicBezTo>
                    <a:cubicBezTo>
                      <a:pt x="f260" y="f77"/>
                      <a:pt x="f57" y="f106"/>
                      <a:pt x="f55" y="f104"/>
                    </a:cubicBezTo>
                    <a:cubicBezTo>
                      <a:pt x="f262" y="f104"/>
                      <a:pt x="f53" y="f106"/>
                      <a:pt x="f53" y="f237"/>
                    </a:cubicBezTo>
                    <a:cubicBezTo>
                      <a:pt x="f282" y="f159"/>
                      <a:pt x="f227" y="f170"/>
                      <a:pt x="f36" y="f63"/>
                    </a:cubicBezTo>
                    <a:cubicBezTo>
                      <a:pt x="f227" y="f170"/>
                      <a:pt x="f282" y="f161"/>
                      <a:pt x="f263" y="f131"/>
                    </a:cubicBezTo>
                    <a:cubicBezTo>
                      <a:pt x="f53" y="f77"/>
                      <a:pt x="f53" y="f106"/>
                      <a:pt x="f53" y="f104"/>
                    </a:cubicBezTo>
                    <a:cubicBezTo>
                      <a:pt x="f53" y="f202"/>
                      <a:pt x="f263" y="f108"/>
                      <a:pt x="f267" y="f235"/>
                    </a:cubicBezTo>
                    <a:cubicBezTo>
                      <a:pt x="f282" y="f235"/>
                      <a:pt x="f49" y="f108"/>
                      <a:pt x="f49" y="f102"/>
                    </a:cubicBezTo>
                    <a:cubicBezTo>
                      <a:pt x="f227" y="f132"/>
                      <a:pt x="f39" y="f161"/>
                      <a:pt x="f24" y="f69"/>
                    </a:cubicBezTo>
                    <a:cubicBezTo>
                      <a:pt x="f24" y="f171"/>
                      <a:pt x="f24" y="f67"/>
                      <a:pt x="f24" y="f173"/>
                    </a:cubicBezTo>
                    <a:cubicBezTo>
                      <a:pt x="f24" y="f177"/>
                      <a:pt x="f26" y="f173"/>
                      <a:pt x="f28" y="f65"/>
                    </a:cubicBezTo>
                    <a:cubicBezTo>
                      <a:pt x="f20" y="f55"/>
                      <a:pt x="f33" y="f227"/>
                      <a:pt x="f326" y="f343"/>
                    </a:cubicBezTo>
                    <a:cubicBezTo>
                      <a:pt x="f221" y="f335"/>
                      <a:pt x="f18" y="f326"/>
                      <a:pt x="f221" y="f219"/>
                    </a:cubicBezTo>
                    <a:cubicBezTo>
                      <a:pt x="f219" y="f361"/>
                      <a:pt x="f332" y="f291"/>
                      <a:pt x="f336" y="f337"/>
                    </a:cubicBezTo>
                    <a:cubicBezTo>
                      <a:pt x="f336" y="f289"/>
                      <a:pt x="f216" y="f323"/>
                      <a:pt x="f216" y="f206"/>
                    </a:cubicBezTo>
                    <a:cubicBezTo>
                      <a:pt x="f216" y="f207"/>
                      <a:pt x="f216" y="f291"/>
                      <a:pt x="f336" y="f291"/>
                    </a:cubicBezTo>
                    <a:cubicBezTo>
                      <a:pt x="f231" y="f207"/>
                      <a:pt x="f362" y="f291"/>
                      <a:pt x="f362" y="f208"/>
                    </a:cubicBezTo>
                    <a:cubicBezTo>
                      <a:pt x="f362" y="f210"/>
                      <a:pt x="f216" y="f358"/>
                      <a:pt x="f332" y="f7"/>
                    </a:cubicBezTo>
                    <a:cubicBezTo>
                      <a:pt x="f13" y="f214"/>
                      <a:pt x="f216" y="f231"/>
                      <a:pt x="f231" y="f214"/>
                    </a:cubicBezTo>
                    <a:cubicBezTo>
                      <a:pt x="f357" y="f334"/>
                      <a:pt x="f357" y="f350"/>
                      <a:pt x="f7" y="f207"/>
                    </a:cubicBezTo>
                    <a:cubicBezTo>
                      <a:pt x="f7" y="f206"/>
                      <a:pt x="f357" y="f292"/>
                      <a:pt x="f357" y="f233"/>
                    </a:cubicBezTo>
                    <a:cubicBezTo>
                      <a:pt x="f360" y="f233"/>
                      <a:pt x="f360" y="f206"/>
                      <a:pt x="f214" y="f292"/>
                    </a:cubicBezTo>
                    <a:cubicBezTo>
                      <a:pt x="f214" y="f233"/>
                      <a:pt x="f214" y="f233"/>
                      <a:pt x="f214" y="f233"/>
                    </a:cubicBezTo>
                    <a:cubicBezTo>
                      <a:pt x="f214" y="f319"/>
                      <a:pt x="f214" y="f320"/>
                      <a:pt x="f231" y="f293"/>
                    </a:cubicBezTo>
                    <a:cubicBezTo>
                      <a:pt x="f214" y="f356"/>
                      <a:pt x="f214" y="f363"/>
                      <a:pt x="f214" y="f321"/>
                    </a:cubicBezTo>
                    <a:cubicBezTo>
                      <a:pt x="f231" y="f204"/>
                      <a:pt x="f360" y="f342"/>
                      <a:pt x="f214" y="f298"/>
                    </a:cubicBezTo>
                    <a:cubicBezTo>
                      <a:pt x="f216" y="f297"/>
                      <a:pt x="f216" y="f286"/>
                      <a:pt x="f336" y="f280"/>
                    </a:cubicBezTo>
                    <a:cubicBezTo>
                      <a:pt x="f336" y="f279"/>
                      <a:pt x="f336" y="f295"/>
                      <a:pt x="f216" y="f310"/>
                    </a:cubicBezTo>
                    <a:cubicBezTo>
                      <a:pt x="f13" y="f344"/>
                      <a:pt x="f13" y="f294"/>
                      <a:pt x="f13" y="f276"/>
                    </a:cubicBezTo>
                    <a:cubicBezTo>
                      <a:pt x="f13" y="f299"/>
                      <a:pt x="f332" y="f303"/>
                      <a:pt x="f11" y="f277"/>
                    </a:cubicBezTo>
                    <a:cubicBezTo>
                      <a:pt x="f364" y="f277"/>
                      <a:pt x="f364" y="f272"/>
                      <a:pt x="f219" y="f272"/>
                    </a:cubicBezTo>
                    <a:cubicBezTo>
                      <a:pt x="f16" y="f294"/>
                      <a:pt x="f364" y="f242"/>
                      <a:pt x="f219" y="f280"/>
                    </a:cubicBezTo>
                    <a:cubicBezTo>
                      <a:pt x="f219" y="f281"/>
                      <a:pt x="f219" y="f240"/>
                      <a:pt x="f364" y="f240"/>
                    </a:cubicBezTo>
                    <a:cubicBezTo>
                      <a:pt x="f9" y="f281"/>
                      <a:pt x="f9" y="f280"/>
                      <a:pt x="f9" y="f240"/>
                    </a:cubicBezTo>
                    <a:cubicBezTo>
                      <a:pt x="f9" y="f298"/>
                      <a:pt x="f219" y="f354"/>
                      <a:pt x="f219" y="f342"/>
                    </a:cubicBezTo>
                    <a:cubicBezTo>
                      <a:pt x="f219" y="f352"/>
                      <a:pt x="f16" y="f342"/>
                      <a:pt x="f219" y="f352"/>
                    </a:cubicBezTo>
                    <a:cubicBezTo>
                      <a:pt x="f219" y="f352"/>
                      <a:pt x="f219" y="f342"/>
                      <a:pt x="f219" y="f342"/>
                    </a:cubicBezTo>
                    <a:cubicBezTo>
                      <a:pt x="f16" y="f296"/>
                      <a:pt x="f221" y="f242"/>
                      <a:pt x="f16" y="f272"/>
                    </a:cubicBezTo>
                    <a:cubicBezTo>
                      <a:pt x="f16" y="f272"/>
                      <a:pt x="f16" y="f303"/>
                      <a:pt x="f16" y="f303"/>
                    </a:cubicBezTo>
                    <a:cubicBezTo>
                      <a:pt x="f16" y="f303"/>
                      <a:pt x="f16" y="f272"/>
                      <a:pt x="f219" y="f272"/>
                    </a:cubicBezTo>
                    <a:cubicBezTo>
                      <a:pt x="f9" y="f303"/>
                      <a:pt x="f9" y="f277"/>
                      <a:pt x="f9" y="f300"/>
                    </a:cubicBezTo>
                    <a:cubicBezTo>
                      <a:pt x="f219" y="f365"/>
                      <a:pt x="f364" y="f301"/>
                      <a:pt x="f219" y="f302"/>
                    </a:cubicBezTo>
                    <a:cubicBezTo>
                      <a:pt x="f221" y="f366"/>
                      <a:pt x="f16" y="f199"/>
                      <a:pt x="f16" y="f12"/>
                    </a:cubicBezTo>
                    <a:cubicBezTo>
                      <a:pt x="f16" y="f14"/>
                      <a:pt x="f16" y="f15"/>
                      <a:pt x="f221" y="f254"/>
                    </a:cubicBezTo>
                    <a:cubicBezTo>
                      <a:pt x="f16" y="f15"/>
                      <a:pt x="f16" y="f12"/>
                      <a:pt x="f9" y="f10"/>
                    </a:cubicBezTo>
                    <a:close/>
                  </a:path>
                </a:pathLst>
              </a:custGeom>
              <a:solidFill>
                <a:srgbClr val="3F2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6" name="Freeform 307">
                <a:extLst>
                  <a:ext uri="{FF2B5EF4-FFF2-40B4-BE49-F238E27FC236}">
                    <a16:creationId xmlns:a16="http://schemas.microsoft.com/office/drawing/2014/main" id="{C2D11F99-ACB9-8C45-740B-DE507EDDBFF4}"/>
                  </a:ext>
                </a:extLst>
              </p:cNvPr>
              <p:cNvSpPr/>
              <p:nvPr/>
            </p:nvSpPr>
            <p:spPr>
              <a:xfrm>
                <a:off x="5495928" y="3074990"/>
                <a:ext cx="241301" cy="7445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4"/>
                  <a:gd name="f7" fmla="val 198"/>
                  <a:gd name="f8" fmla="val 56"/>
                  <a:gd name="f9" fmla="val 167"/>
                  <a:gd name="f10" fmla="val 55"/>
                  <a:gd name="f11" fmla="val 159"/>
                  <a:gd name="f12" fmla="val 54"/>
                  <a:gd name="f13" fmla="val 150"/>
                  <a:gd name="f14" fmla="val 53"/>
                  <a:gd name="f15" fmla="val 142"/>
                  <a:gd name="f16" fmla="val 51"/>
                  <a:gd name="f17" fmla="val 141"/>
                  <a:gd name="f18" fmla="val 139"/>
                  <a:gd name="f19" fmla="val 50"/>
                  <a:gd name="f20" fmla="val 137"/>
                  <a:gd name="f21" fmla="val 131"/>
                  <a:gd name="f22" fmla="val 48"/>
                  <a:gd name="f23" fmla="val 124"/>
                  <a:gd name="f24" fmla="val 46"/>
                  <a:gd name="f25" fmla="val 118"/>
                  <a:gd name="f26" fmla="val 40"/>
                  <a:gd name="f27" fmla="val 95"/>
                  <a:gd name="f28" fmla="val 31"/>
                  <a:gd name="f29" fmla="val 74"/>
                  <a:gd name="f30" fmla="val 22"/>
                  <a:gd name="f31" fmla="val 52"/>
                  <a:gd name="f32" fmla="val 19"/>
                  <a:gd name="f33" fmla="val 45"/>
                  <a:gd name="f34" fmla="val 17"/>
                  <a:gd name="f35" fmla="val 38"/>
                  <a:gd name="f36" fmla="val 13"/>
                  <a:gd name="f37" fmla="val 10"/>
                  <a:gd name="f38" fmla="val 23"/>
                  <a:gd name="f39" fmla="val 7"/>
                  <a:gd name="f40" fmla="val 15"/>
                  <a:gd name="f41" fmla="val 3"/>
                  <a:gd name="f42" fmla="val 6"/>
                  <a:gd name="f43" fmla="val 2"/>
                  <a:gd name="f44" fmla="val 5"/>
                  <a:gd name="f45" fmla="val 4"/>
                  <a:gd name="f46" fmla="val 12"/>
                  <a:gd name="f47" fmla="val 14"/>
                  <a:gd name="f48" fmla="val 34"/>
                  <a:gd name="f49" fmla="val 24"/>
                  <a:gd name="f50" fmla="val 28"/>
                  <a:gd name="f51" fmla="val 20"/>
                  <a:gd name="f52" fmla="val 18"/>
                  <a:gd name="f53" fmla="val 26"/>
                  <a:gd name="f54" fmla="val 35"/>
                  <a:gd name="f55" fmla="val 49"/>
                  <a:gd name="f56" fmla="val 41"/>
                  <a:gd name="f57" fmla="val 68"/>
                  <a:gd name="f58" fmla="val 87"/>
                  <a:gd name="f59" fmla="val 106"/>
                  <a:gd name="f60" fmla="val 115"/>
                  <a:gd name="f61" fmla="val 58"/>
                  <a:gd name="f62" fmla="val 133"/>
                  <a:gd name="f63" fmla="val 149"/>
                  <a:gd name="f64" fmla="val 60"/>
                  <a:gd name="f65" fmla="val 166"/>
                  <a:gd name="f66" fmla="val 59"/>
                  <a:gd name="f67" fmla="val 182"/>
                  <a:gd name="f68" fmla="val 187"/>
                  <a:gd name="f69" fmla="val 192"/>
                  <a:gd name="f70" fmla="val 193"/>
                  <a:gd name="f71" fmla="val 184"/>
                  <a:gd name="f72" fmla="val 179"/>
                  <a:gd name="f73" fmla="val 174"/>
                  <a:gd name="f74" fmla="val 170"/>
                  <a:gd name="f75" fmla="val 169"/>
                  <a:gd name="f76" fmla="+- 0 0 -90"/>
                  <a:gd name="f77" fmla="*/ f3 1 64"/>
                  <a:gd name="f78" fmla="*/ f4 1 198"/>
                  <a:gd name="f79" fmla="val f5"/>
                  <a:gd name="f80" fmla="val f6"/>
                  <a:gd name="f81" fmla="val f7"/>
                  <a:gd name="f82" fmla="*/ f76 f0 1"/>
                  <a:gd name="f83" fmla="+- f81 0 f79"/>
                  <a:gd name="f84" fmla="+- f80 0 f79"/>
                  <a:gd name="f85" fmla="*/ f82 1 f2"/>
                  <a:gd name="f86" fmla="*/ f84 1 64"/>
                  <a:gd name="f87" fmla="*/ f83 1 198"/>
                  <a:gd name="f88" fmla="*/ 56 f84 1"/>
                  <a:gd name="f89" fmla="*/ 167 f83 1"/>
                  <a:gd name="f90" fmla="*/ 53 f84 1"/>
                  <a:gd name="f91" fmla="*/ 142 f83 1"/>
                  <a:gd name="f92" fmla="*/ 50 f84 1"/>
                  <a:gd name="f93" fmla="*/ 137 f83 1"/>
                  <a:gd name="f94" fmla="*/ 46 f84 1"/>
                  <a:gd name="f95" fmla="*/ 118 f83 1"/>
                  <a:gd name="f96" fmla="*/ 22 f84 1"/>
                  <a:gd name="f97" fmla="*/ 52 f83 1"/>
                  <a:gd name="f98" fmla="*/ 13 f84 1"/>
                  <a:gd name="f99" fmla="*/ 31 f83 1"/>
                  <a:gd name="f100" fmla="*/ 3 f84 1"/>
                  <a:gd name="f101" fmla="*/ 7 f83 1"/>
                  <a:gd name="f102" fmla="*/ 6 f83 1"/>
                  <a:gd name="f103" fmla="*/ 2 f84 1"/>
                  <a:gd name="f104" fmla="*/ 2 f83 1"/>
                  <a:gd name="f105" fmla="*/ 6 f84 1"/>
                  <a:gd name="f106" fmla="*/ 5 f83 1"/>
                  <a:gd name="f107" fmla="*/ 23 f84 1"/>
                  <a:gd name="f108" fmla="*/ 34 f83 1"/>
                  <a:gd name="f109" fmla="*/ 24 f84 1"/>
                  <a:gd name="f110" fmla="*/ 18 f84 1"/>
                  <a:gd name="f111" fmla="*/ 18 f83 1"/>
                  <a:gd name="f112" fmla="*/ 35 f84 1"/>
                  <a:gd name="f113" fmla="*/ 49 f83 1"/>
                  <a:gd name="f114" fmla="*/ 51 f84 1"/>
                  <a:gd name="f115" fmla="*/ 106 f83 1"/>
                  <a:gd name="f116" fmla="*/ 58 f84 1"/>
                  <a:gd name="f117" fmla="*/ 133 f83 1"/>
                  <a:gd name="f118" fmla="*/ 59 f84 1"/>
                  <a:gd name="f119" fmla="*/ 182 f83 1"/>
                  <a:gd name="f120" fmla="*/ 198 f83 1"/>
                  <a:gd name="f121" fmla="*/ 184 f83 1"/>
                  <a:gd name="f122" fmla="*/ 170 f83 1"/>
                  <a:gd name="f123" fmla="+- f85 0 f1"/>
                  <a:gd name="f124" fmla="*/ f88 1 64"/>
                  <a:gd name="f125" fmla="*/ f89 1 198"/>
                  <a:gd name="f126" fmla="*/ f90 1 64"/>
                  <a:gd name="f127" fmla="*/ f91 1 198"/>
                  <a:gd name="f128" fmla="*/ f92 1 64"/>
                  <a:gd name="f129" fmla="*/ f93 1 198"/>
                  <a:gd name="f130" fmla="*/ f94 1 64"/>
                  <a:gd name="f131" fmla="*/ f95 1 198"/>
                  <a:gd name="f132" fmla="*/ f96 1 64"/>
                  <a:gd name="f133" fmla="*/ f97 1 198"/>
                  <a:gd name="f134" fmla="*/ f98 1 64"/>
                  <a:gd name="f135" fmla="*/ f99 1 198"/>
                  <a:gd name="f136" fmla="*/ f100 1 64"/>
                  <a:gd name="f137" fmla="*/ f101 1 198"/>
                  <a:gd name="f138" fmla="*/ f102 1 198"/>
                  <a:gd name="f139" fmla="*/ f103 1 64"/>
                  <a:gd name="f140" fmla="*/ f104 1 198"/>
                  <a:gd name="f141" fmla="*/ f105 1 64"/>
                  <a:gd name="f142" fmla="*/ f106 1 198"/>
                  <a:gd name="f143" fmla="*/ f107 1 64"/>
                  <a:gd name="f144" fmla="*/ f108 1 198"/>
                  <a:gd name="f145" fmla="*/ f109 1 64"/>
                  <a:gd name="f146" fmla="*/ f110 1 64"/>
                  <a:gd name="f147" fmla="*/ f111 1 198"/>
                  <a:gd name="f148" fmla="*/ f112 1 64"/>
                  <a:gd name="f149" fmla="*/ f113 1 198"/>
                  <a:gd name="f150" fmla="*/ f114 1 64"/>
                  <a:gd name="f151" fmla="*/ f115 1 198"/>
                  <a:gd name="f152" fmla="*/ f116 1 64"/>
                  <a:gd name="f153" fmla="*/ f117 1 198"/>
                  <a:gd name="f154" fmla="*/ f118 1 64"/>
                  <a:gd name="f155" fmla="*/ f119 1 198"/>
                  <a:gd name="f156" fmla="*/ f120 1 198"/>
                  <a:gd name="f157" fmla="*/ f121 1 198"/>
                  <a:gd name="f158" fmla="*/ f122 1 198"/>
                  <a:gd name="f159" fmla="*/ 0 1 f86"/>
                  <a:gd name="f160" fmla="*/ f80 1 f86"/>
                  <a:gd name="f161" fmla="*/ 0 1 f87"/>
                  <a:gd name="f162" fmla="*/ f81 1 f87"/>
                  <a:gd name="f163" fmla="*/ f124 1 f86"/>
                  <a:gd name="f164" fmla="*/ f125 1 f87"/>
                  <a:gd name="f165" fmla="*/ f126 1 f86"/>
                  <a:gd name="f166" fmla="*/ f127 1 f87"/>
                  <a:gd name="f167" fmla="*/ f128 1 f86"/>
                  <a:gd name="f168" fmla="*/ f129 1 f87"/>
                  <a:gd name="f169" fmla="*/ f130 1 f86"/>
                  <a:gd name="f170" fmla="*/ f131 1 f87"/>
                  <a:gd name="f171" fmla="*/ f132 1 f86"/>
                  <a:gd name="f172" fmla="*/ f133 1 f87"/>
                  <a:gd name="f173" fmla="*/ f134 1 f86"/>
                  <a:gd name="f174" fmla="*/ f135 1 f87"/>
                  <a:gd name="f175" fmla="*/ f136 1 f86"/>
                  <a:gd name="f176" fmla="*/ f137 1 f87"/>
                  <a:gd name="f177" fmla="*/ f138 1 f87"/>
                  <a:gd name="f178" fmla="*/ f139 1 f86"/>
                  <a:gd name="f179" fmla="*/ f140 1 f87"/>
                  <a:gd name="f180" fmla="*/ f141 1 f86"/>
                  <a:gd name="f181" fmla="*/ f142 1 f87"/>
                  <a:gd name="f182" fmla="*/ f143 1 f86"/>
                  <a:gd name="f183" fmla="*/ f144 1 f87"/>
                  <a:gd name="f184" fmla="*/ f145 1 f86"/>
                  <a:gd name="f185" fmla="*/ f146 1 f86"/>
                  <a:gd name="f186" fmla="*/ f147 1 f87"/>
                  <a:gd name="f187" fmla="*/ f148 1 f86"/>
                  <a:gd name="f188" fmla="*/ f149 1 f87"/>
                  <a:gd name="f189" fmla="*/ f150 1 f86"/>
                  <a:gd name="f190" fmla="*/ f151 1 f87"/>
                  <a:gd name="f191" fmla="*/ f152 1 f86"/>
                  <a:gd name="f192" fmla="*/ f153 1 f87"/>
                  <a:gd name="f193" fmla="*/ f154 1 f86"/>
                  <a:gd name="f194" fmla="*/ f155 1 f87"/>
                  <a:gd name="f195" fmla="*/ f156 1 f87"/>
                  <a:gd name="f196" fmla="*/ f157 1 f87"/>
                  <a:gd name="f197" fmla="*/ f158 1 f87"/>
                  <a:gd name="f198" fmla="*/ f159 f77 1"/>
                  <a:gd name="f199" fmla="*/ f160 f77 1"/>
                  <a:gd name="f200" fmla="*/ f162 f78 1"/>
                  <a:gd name="f201" fmla="*/ f161 f78 1"/>
                  <a:gd name="f202" fmla="*/ f163 f77 1"/>
                  <a:gd name="f203" fmla="*/ f164 f78 1"/>
                  <a:gd name="f204" fmla="*/ f165 f77 1"/>
                  <a:gd name="f205" fmla="*/ f166 f78 1"/>
                  <a:gd name="f206" fmla="*/ f167 f77 1"/>
                  <a:gd name="f207" fmla="*/ f168 f78 1"/>
                  <a:gd name="f208" fmla="*/ f169 f77 1"/>
                  <a:gd name="f209" fmla="*/ f170 f78 1"/>
                  <a:gd name="f210" fmla="*/ f171 f77 1"/>
                  <a:gd name="f211" fmla="*/ f172 f78 1"/>
                  <a:gd name="f212" fmla="*/ f173 f77 1"/>
                  <a:gd name="f213" fmla="*/ f174 f78 1"/>
                  <a:gd name="f214" fmla="*/ f175 f77 1"/>
                  <a:gd name="f215" fmla="*/ f176 f78 1"/>
                  <a:gd name="f216" fmla="*/ f177 f78 1"/>
                  <a:gd name="f217" fmla="*/ f178 f77 1"/>
                  <a:gd name="f218" fmla="*/ f179 f78 1"/>
                  <a:gd name="f219" fmla="*/ f180 f77 1"/>
                  <a:gd name="f220" fmla="*/ f181 f78 1"/>
                  <a:gd name="f221" fmla="*/ f182 f77 1"/>
                  <a:gd name="f222" fmla="*/ f183 f78 1"/>
                  <a:gd name="f223" fmla="*/ f184 f77 1"/>
                  <a:gd name="f224" fmla="*/ f185 f77 1"/>
                  <a:gd name="f225" fmla="*/ f186 f78 1"/>
                  <a:gd name="f226" fmla="*/ f187 f77 1"/>
                  <a:gd name="f227" fmla="*/ f188 f78 1"/>
                  <a:gd name="f228" fmla="*/ f189 f77 1"/>
                  <a:gd name="f229" fmla="*/ f190 f78 1"/>
                  <a:gd name="f230" fmla="*/ f191 f77 1"/>
                  <a:gd name="f231" fmla="*/ f192 f78 1"/>
                  <a:gd name="f232" fmla="*/ f193 f77 1"/>
                  <a:gd name="f233" fmla="*/ f194 f78 1"/>
                  <a:gd name="f234" fmla="*/ f195 f78 1"/>
                  <a:gd name="f235" fmla="*/ f196 f78 1"/>
                  <a:gd name="f236" fmla="*/ f197 f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3">
                    <a:pos x="f202" y="f203"/>
                  </a:cxn>
                  <a:cxn ang="f123">
                    <a:pos x="f204" y="f205"/>
                  </a:cxn>
                  <a:cxn ang="f123">
                    <a:pos x="f206" y="f207"/>
                  </a:cxn>
                  <a:cxn ang="f123">
                    <a:pos x="f208" y="f209"/>
                  </a:cxn>
                  <a:cxn ang="f123">
                    <a:pos x="f210" y="f211"/>
                  </a:cxn>
                  <a:cxn ang="f123">
                    <a:pos x="f212" y="f213"/>
                  </a:cxn>
                  <a:cxn ang="f123">
                    <a:pos x="f214" y="f215"/>
                  </a:cxn>
                  <a:cxn ang="f123">
                    <a:pos x="f214" y="f216"/>
                  </a:cxn>
                  <a:cxn ang="f123">
                    <a:pos x="f217" y="f218"/>
                  </a:cxn>
                  <a:cxn ang="f123">
                    <a:pos x="f219" y="f220"/>
                  </a:cxn>
                  <a:cxn ang="f123">
                    <a:pos x="f221" y="f222"/>
                  </a:cxn>
                  <a:cxn ang="f123">
                    <a:pos x="f223" y="f222"/>
                  </a:cxn>
                  <a:cxn ang="f123">
                    <a:pos x="f224" y="f225"/>
                  </a:cxn>
                  <a:cxn ang="f123">
                    <a:pos x="f226" y="f227"/>
                  </a:cxn>
                  <a:cxn ang="f123">
                    <a:pos x="f228" y="f229"/>
                  </a:cxn>
                  <a:cxn ang="f123">
                    <a:pos x="f230" y="f231"/>
                  </a:cxn>
                  <a:cxn ang="f123">
                    <a:pos x="f232" y="f233"/>
                  </a:cxn>
                  <a:cxn ang="f123">
                    <a:pos x="f230" y="f234"/>
                  </a:cxn>
                  <a:cxn ang="f123">
                    <a:pos x="f202" y="f235"/>
                  </a:cxn>
                  <a:cxn ang="f123">
                    <a:pos x="f202" y="f236"/>
                  </a:cxn>
                  <a:cxn ang="f123">
                    <a:pos x="f202" y="f203"/>
                  </a:cxn>
                </a:cxnLst>
                <a:rect l="f198" t="f201" r="f199" b="f200"/>
                <a:pathLst>
                  <a:path w="64" h="19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8"/>
                      <a:pt x="f19" y="f20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28"/>
                    </a:cubicBezTo>
                    <a:cubicBezTo>
                      <a:pt x="f37" y="f38"/>
                      <a:pt x="f39" y="f40"/>
                      <a:pt x="f41" y="f39"/>
                    </a:cubicBezTo>
                    <a:cubicBezTo>
                      <a:pt x="f41" y="f42"/>
                      <a:pt x="f41" y="f39"/>
                      <a:pt x="f41" y="f42"/>
                    </a:cubicBezTo>
                    <a:cubicBezTo>
                      <a:pt x="f43" y="f44"/>
                      <a:pt x="f5" y="f41"/>
                      <a:pt x="f43" y="f43"/>
                    </a:cubicBezTo>
                    <a:cubicBezTo>
                      <a:pt x="f45" y="f5"/>
                      <a:pt x="f44" y="f41"/>
                      <a:pt x="f42" y="f44"/>
                    </a:cubicBezTo>
                    <a:cubicBezTo>
                      <a:pt x="f46" y="f47"/>
                      <a:pt x="f32" y="f38"/>
                      <a:pt x="f38" y="f48"/>
                    </a:cubicBezTo>
                    <a:cubicBezTo>
                      <a:pt x="f38" y="f48"/>
                      <a:pt x="f49" y="f48"/>
                      <a:pt x="f49" y="f48"/>
                    </a:cubicBezTo>
                    <a:cubicBezTo>
                      <a:pt x="f30" y="f50"/>
                      <a:pt x="f51" y="f38"/>
                      <a:pt x="f52" y="f52"/>
                    </a:cubicBezTo>
                    <a:cubicBezTo>
                      <a:pt x="f53" y="f50"/>
                      <a:pt x="f28" y="f35"/>
                      <a:pt x="f54" y="f55"/>
                    </a:cubicBezTo>
                    <a:cubicBezTo>
                      <a:pt x="f56" y="f57"/>
                      <a:pt x="f24" y="f58"/>
                      <a:pt x="f16" y="f59"/>
                    </a:cubicBezTo>
                    <a:cubicBezTo>
                      <a:pt x="f14" y="f60"/>
                      <a:pt x="f12" y="f23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66" y="f68"/>
                      <a:pt x="f61" y="f69"/>
                      <a:pt x="f61" y="f7"/>
                    </a:cubicBezTo>
                    <a:cubicBezTo>
                      <a:pt x="f8" y="f70"/>
                      <a:pt x="f10" y="f68"/>
                      <a:pt x="f8" y="f71"/>
                    </a:cubicBezTo>
                    <a:cubicBezTo>
                      <a:pt x="f61" y="f72"/>
                      <a:pt x="f8" y="f73"/>
                      <a:pt x="f8" y="f74"/>
                    </a:cubicBezTo>
                    <a:cubicBezTo>
                      <a:pt x="f8" y="f75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975D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7" name="Freeform 308">
                <a:extLst>
                  <a:ext uri="{FF2B5EF4-FFF2-40B4-BE49-F238E27FC236}">
                    <a16:creationId xmlns:a16="http://schemas.microsoft.com/office/drawing/2014/main" id="{4D9360D2-95F9-70D1-3FB2-4D5EF081F8EC}"/>
                  </a:ext>
                </a:extLst>
              </p:cNvPr>
              <p:cNvSpPr/>
              <p:nvPr/>
            </p:nvSpPr>
            <p:spPr>
              <a:xfrm>
                <a:off x="5378445" y="2995610"/>
                <a:ext cx="188915" cy="3159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84"/>
                  <a:gd name="f8" fmla="val 37"/>
                  <a:gd name="f9" fmla="val 26"/>
                  <a:gd name="f10" fmla="val 36"/>
                  <a:gd name="f11" fmla="val 25"/>
                  <a:gd name="f12" fmla="val 35"/>
                  <a:gd name="f13" fmla="val 24"/>
                  <a:gd name="f14" fmla="val 32"/>
                  <a:gd name="f15" fmla="val 22"/>
                  <a:gd name="f16" fmla="val 38"/>
                  <a:gd name="f17" fmla="val 42"/>
                  <a:gd name="f18" fmla="val 45"/>
                  <a:gd name="f19" fmla="val 52"/>
                  <a:gd name="f20" fmla="val 53"/>
                  <a:gd name="f21" fmla="val 44"/>
                  <a:gd name="f22" fmla="val 43"/>
                  <a:gd name="f23" fmla="val 41"/>
                  <a:gd name="f24" fmla="val 49"/>
                  <a:gd name="f25" fmla="val 40"/>
                  <a:gd name="f26" fmla="val 47"/>
                  <a:gd name="f27" fmla="val 34"/>
                  <a:gd name="f28" fmla="val 29"/>
                  <a:gd name="f29" fmla="val 28"/>
                  <a:gd name="f30" fmla="val 23"/>
                  <a:gd name="f31" fmla="val 30"/>
                  <a:gd name="f32" fmla="val 27"/>
                  <a:gd name="f33" fmla="val 39"/>
                  <a:gd name="f34" fmla="val 33"/>
                  <a:gd name="f35" fmla="val 21"/>
                  <a:gd name="f36" fmla="val 18"/>
                  <a:gd name="f37" fmla="val 31"/>
                  <a:gd name="f38" fmla="val 46"/>
                  <a:gd name="f39" fmla="val 16"/>
                  <a:gd name="f40" fmla="val 56"/>
                  <a:gd name="f41" fmla="val 71"/>
                  <a:gd name="f42" fmla="val 64"/>
                  <a:gd name="f43" fmla="val 57"/>
                  <a:gd name="f44" fmla="val 48"/>
                  <a:gd name="f45" fmla="val 58"/>
                  <a:gd name="f46" fmla="val 66"/>
                  <a:gd name="f47" fmla="val 74"/>
                  <a:gd name="f48" fmla="val 76"/>
                  <a:gd name="f49" fmla="val 77"/>
                  <a:gd name="f50" fmla="val 79"/>
                  <a:gd name="f51" fmla="val 81"/>
                  <a:gd name="f52" fmla="val 82"/>
                  <a:gd name="f53" fmla="val 72"/>
                  <a:gd name="f54" fmla="val 65"/>
                  <a:gd name="f55" fmla="val 60"/>
                  <a:gd name="f56" fmla="val 62"/>
                  <a:gd name="f57" fmla="val 63"/>
                  <a:gd name="f58" fmla="val 59"/>
                  <a:gd name="f59" fmla="val 20"/>
                  <a:gd name="f60" fmla="val 73"/>
                  <a:gd name="f61" fmla="val 75"/>
                  <a:gd name="f62" fmla="val 17"/>
                  <a:gd name="f63" fmla="val 10"/>
                  <a:gd name="f64" fmla="val 8"/>
                  <a:gd name="f65" fmla="val 6"/>
                  <a:gd name="f66" fmla="val 3"/>
                  <a:gd name="f67" fmla="val 2"/>
                  <a:gd name="f68" fmla="val 19"/>
                  <a:gd name="f69" fmla="val 4"/>
                  <a:gd name="f70" fmla="val 5"/>
                  <a:gd name="f71" fmla="val 7"/>
                  <a:gd name="f72" fmla="val 1"/>
                  <a:gd name="f73" fmla="val 14"/>
                  <a:gd name="f74" fmla="val 13"/>
                  <a:gd name="f75" fmla="val 12"/>
                  <a:gd name="f76" fmla="val 15"/>
                  <a:gd name="f77" fmla="val 11"/>
                  <a:gd name="f78" fmla="+- 0 0 -90"/>
                  <a:gd name="f79" fmla="*/ f3 1 50"/>
                  <a:gd name="f80" fmla="*/ f4 1 84"/>
                  <a:gd name="f81" fmla="val f5"/>
                  <a:gd name="f82" fmla="val f6"/>
                  <a:gd name="f83" fmla="val f7"/>
                  <a:gd name="f84" fmla="*/ f78 f0 1"/>
                  <a:gd name="f85" fmla="+- f83 0 f81"/>
                  <a:gd name="f86" fmla="+- f82 0 f81"/>
                  <a:gd name="f87" fmla="*/ f84 1 f2"/>
                  <a:gd name="f88" fmla="*/ f86 1 50"/>
                  <a:gd name="f89" fmla="*/ f85 1 84"/>
                  <a:gd name="f90" fmla="*/ 37 f86 1"/>
                  <a:gd name="f91" fmla="*/ 26 f85 1"/>
                  <a:gd name="f92" fmla="*/ 32 f86 1"/>
                  <a:gd name="f93" fmla="*/ 22 f85 1"/>
                  <a:gd name="f94" fmla="*/ 45 f86 1"/>
                  <a:gd name="f95" fmla="*/ 52 f85 1"/>
                  <a:gd name="f96" fmla="*/ 43 f86 1"/>
                  <a:gd name="f97" fmla="*/ 40 f86 1"/>
                  <a:gd name="f98" fmla="*/ 47 f85 1"/>
                  <a:gd name="f99" fmla="*/ 28 f86 1"/>
                  <a:gd name="f100" fmla="*/ 23 f85 1"/>
                  <a:gd name="f101" fmla="*/ 35 f86 1"/>
                  <a:gd name="f102" fmla="*/ 36 f85 1"/>
                  <a:gd name="f103" fmla="*/ 41 f85 1"/>
                  <a:gd name="f104" fmla="*/ 33 f86 1"/>
                  <a:gd name="f105" fmla="*/ 23 f86 1"/>
                  <a:gd name="f106" fmla="*/ 27 f85 1"/>
                  <a:gd name="f107" fmla="*/ 18 f86 1"/>
                  <a:gd name="f108" fmla="*/ 21 f85 1"/>
                  <a:gd name="f109" fmla="*/ 30 f86 1"/>
                  <a:gd name="f110" fmla="*/ 39 f85 1"/>
                  <a:gd name="f111" fmla="*/ 46 f85 1"/>
                  <a:gd name="f112" fmla="*/ 29 f86 1"/>
                  <a:gd name="f113" fmla="*/ 44 f85 1"/>
                  <a:gd name="f114" fmla="*/ 25 f86 1"/>
                  <a:gd name="f115" fmla="*/ 38 f85 1"/>
                  <a:gd name="f116" fmla="*/ 16 f86 1"/>
                  <a:gd name="f117" fmla="*/ 29 f85 1"/>
                  <a:gd name="f118" fmla="*/ 71 f85 1"/>
                  <a:gd name="f119" fmla="*/ 50 f85 1"/>
                  <a:gd name="f120" fmla="*/ 36 f86 1"/>
                  <a:gd name="f121" fmla="*/ 48 f86 1"/>
                  <a:gd name="f122" fmla="*/ 74 f85 1"/>
                  <a:gd name="f123" fmla="*/ 79 f85 1"/>
                  <a:gd name="f124" fmla="*/ 84 f85 1"/>
                  <a:gd name="f125" fmla="*/ 42 f86 1"/>
                  <a:gd name="f126" fmla="*/ 58 f85 1"/>
                  <a:gd name="f127" fmla="*/ 34 f86 1"/>
                  <a:gd name="f128" fmla="*/ 65 f85 1"/>
                  <a:gd name="f129" fmla="*/ 66 f85 1"/>
                  <a:gd name="f130" fmla="*/ 26 f86 1"/>
                  <a:gd name="f131" fmla="*/ 56 f85 1"/>
                  <a:gd name="f132" fmla="*/ 20 f86 1"/>
                  <a:gd name="f133" fmla="*/ 75 f85 1"/>
                  <a:gd name="f134" fmla="*/ 31 f86 1"/>
                  <a:gd name="f135" fmla="*/ 10 f86 1"/>
                  <a:gd name="f136" fmla="*/ 34 f85 1"/>
                  <a:gd name="f137" fmla="*/ 3 f86 1"/>
                  <a:gd name="f138" fmla="*/ 24 f85 1"/>
                  <a:gd name="f139" fmla="*/ 2 f86 1"/>
                  <a:gd name="f140" fmla="*/ 19 f85 1"/>
                  <a:gd name="f141" fmla="*/ 6 f86 1"/>
                  <a:gd name="f142" fmla="*/ 7 f86 1"/>
                  <a:gd name="f143" fmla="*/ 1 f86 1"/>
                  <a:gd name="f144" fmla="*/ 16 f85 1"/>
                  <a:gd name="f145" fmla="*/ 12 f85 1"/>
                  <a:gd name="f146" fmla="*/ 15 f86 1"/>
                  <a:gd name="f147" fmla="*/ 21 f86 1"/>
                  <a:gd name="f148" fmla="*/ 11 f85 1"/>
                  <a:gd name="f149" fmla="*/ 0 f85 1"/>
                  <a:gd name="f150" fmla="*/ 1 f85 1"/>
                  <a:gd name="f151" fmla="*/ 3 f85 1"/>
                  <a:gd name="f152" fmla="*/ 24 f86 1"/>
                  <a:gd name="f153" fmla="*/ 6 f85 1"/>
                  <a:gd name="f154" fmla="*/ 18 f85 1"/>
                  <a:gd name="f155" fmla="+- f87 0 f1"/>
                  <a:gd name="f156" fmla="*/ f90 1 50"/>
                  <a:gd name="f157" fmla="*/ f91 1 84"/>
                  <a:gd name="f158" fmla="*/ f92 1 50"/>
                  <a:gd name="f159" fmla="*/ f93 1 84"/>
                  <a:gd name="f160" fmla="*/ f94 1 50"/>
                  <a:gd name="f161" fmla="*/ f95 1 84"/>
                  <a:gd name="f162" fmla="*/ f96 1 50"/>
                  <a:gd name="f163" fmla="*/ f97 1 50"/>
                  <a:gd name="f164" fmla="*/ f98 1 84"/>
                  <a:gd name="f165" fmla="*/ f99 1 50"/>
                  <a:gd name="f166" fmla="*/ f100 1 84"/>
                  <a:gd name="f167" fmla="*/ f101 1 50"/>
                  <a:gd name="f168" fmla="*/ f102 1 84"/>
                  <a:gd name="f169" fmla="*/ f103 1 84"/>
                  <a:gd name="f170" fmla="*/ f104 1 50"/>
                  <a:gd name="f171" fmla="*/ f105 1 50"/>
                  <a:gd name="f172" fmla="*/ f106 1 84"/>
                  <a:gd name="f173" fmla="*/ f107 1 50"/>
                  <a:gd name="f174" fmla="*/ f108 1 84"/>
                  <a:gd name="f175" fmla="*/ f109 1 50"/>
                  <a:gd name="f176" fmla="*/ f110 1 84"/>
                  <a:gd name="f177" fmla="*/ f111 1 84"/>
                  <a:gd name="f178" fmla="*/ f112 1 50"/>
                  <a:gd name="f179" fmla="*/ f113 1 84"/>
                  <a:gd name="f180" fmla="*/ f114 1 50"/>
                  <a:gd name="f181" fmla="*/ f115 1 84"/>
                  <a:gd name="f182" fmla="*/ f116 1 50"/>
                  <a:gd name="f183" fmla="*/ f117 1 84"/>
                  <a:gd name="f184" fmla="*/ f118 1 84"/>
                  <a:gd name="f185" fmla="*/ f119 1 84"/>
                  <a:gd name="f186" fmla="*/ f120 1 50"/>
                  <a:gd name="f187" fmla="*/ f121 1 50"/>
                  <a:gd name="f188" fmla="*/ f122 1 84"/>
                  <a:gd name="f189" fmla="*/ f123 1 84"/>
                  <a:gd name="f190" fmla="*/ f124 1 84"/>
                  <a:gd name="f191" fmla="*/ f125 1 50"/>
                  <a:gd name="f192" fmla="*/ f126 1 84"/>
                  <a:gd name="f193" fmla="*/ f127 1 50"/>
                  <a:gd name="f194" fmla="*/ f128 1 84"/>
                  <a:gd name="f195" fmla="*/ f129 1 84"/>
                  <a:gd name="f196" fmla="*/ f130 1 50"/>
                  <a:gd name="f197" fmla="*/ f131 1 84"/>
                  <a:gd name="f198" fmla="*/ f132 1 50"/>
                  <a:gd name="f199" fmla="*/ f133 1 84"/>
                  <a:gd name="f200" fmla="*/ f134 1 50"/>
                  <a:gd name="f201" fmla="*/ f135 1 50"/>
                  <a:gd name="f202" fmla="*/ f136 1 84"/>
                  <a:gd name="f203" fmla="*/ f137 1 50"/>
                  <a:gd name="f204" fmla="*/ f138 1 84"/>
                  <a:gd name="f205" fmla="*/ f139 1 50"/>
                  <a:gd name="f206" fmla="*/ f140 1 84"/>
                  <a:gd name="f207" fmla="*/ f141 1 50"/>
                  <a:gd name="f208" fmla="*/ f142 1 50"/>
                  <a:gd name="f209" fmla="*/ f143 1 50"/>
                  <a:gd name="f210" fmla="*/ f144 1 84"/>
                  <a:gd name="f211" fmla="*/ f145 1 84"/>
                  <a:gd name="f212" fmla="*/ f146 1 50"/>
                  <a:gd name="f213" fmla="*/ f147 1 50"/>
                  <a:gd name="f214" fmla="*/ f148 1 84"/>
                  <a:gd name="f215" fmla="*/ f149 1 84"/>
                  <a:gd name="f216" fmla="*/ f150 1 84"/>
                  <a:gd name="f217" fmla="*/ f151 1 84"/>
                  <a:gd name="f218" fmla="*/ f152 1 50"/>
                  <a:gd name="f219" fmla="*/ f153 1 84"/>
                  <a:gd name="f220" fmla="*/ f154 1 84"/>
                  <a:gd name="f221" fmla="*/ 0 1 f88"/>
                  <a:gd name="f222" fmla="*/ f82 1 f88"/>
                  <a:gd name="f223" fmla="*/ 0 1 f89"/>
                  <a:gd name="f224" fmla="*/ f83 1 f89"/>
                  <a:gd name="f225" fmla="*/ f156 1 f88"/>
                  <a:gd name="f226" fmla="*/ f157 1 f89"/>
                  <a:gd name="f227" fmla="*/ f158 1 f88"/>
                  <a:gd name="f228" fmla="*/ f159 1 f89"/>
                  <a:gd name="f229" fmla="*/ f160 1 f88"/>
                  <a:gd name="f230" fmla="*/ f161 1 f89"/>
                  <a:gd name="f231" fmla="*/ f162 1 f88"/>
                  <a:gd name="f232" fmla="*/ f163 1 f88"/>
                  <a:gd name="f233" fmla="*/ f164 1 f89"/>
                  <a:gd name="f234" fmla="*/ f165 1 f88"/>
                  <a:gd name="f235" fmla="*/ f166 1 f89"/>
                  <a:gd name="f236" fmla="*/ f167 1 f88"/>
                  <a:gd name="f237" fmla="*/ f168 1 f89"/>
                  <a:gd name="f238" fmla="*/ f169 1 f89"/>
                  <a:gd name="f239" fmla="*/ f170 1 f88"/>
                  <a:gd name="f240" fmla="*/ f171 1 f88"/>
                  <a:gd name="f241" fmla="*/ f172 1 f89"/>
                  <a:gd name="f242" fmla="*/ f173 1 f88"/>
                  <a:gd name="f243" fmla="*/ f174 1 f89"/>
                  <a:gd name="f244" fmla="*/ f175 1 f88"/>
                  <a:gd name="f245" fmla="*/ f176 1 f89"/>
                  <a:gd name="f246" fmla="*/ f177 1 f89"/>
                  <a:gd name="f247" fmla="*/ f178 1 f88"/>
                  <a:gd name="f248" fmla="*/ f179 1 f89"/>
                  <a:gd name="f249" fmla="*/ f180 1 f88"/>
                  <a:gd name="f250" fmla="*/ f181 1 f89"/>
                  <a:gd name="f251" fmla="*/ f182 1 f88"/>
                  <a:gd name="f252" fmla="*/ f183 1 f89"/>
                  <a:gd name="f253" fmla="*/ f184 1 f89"/>
                  <a:gd name="f254" fmla="*/ f185 1 f89"/>
                  <a:gd name="f255" fmla="*/ f186 1 f88"/>
                  <a:gd name="f256" fmla="*/ f187 1 f88"/>
                  <a:gd name="f257" fmla="*/ f188 1 f89"/>
                  <a:gd name="f258" fmla="*/ f189 1 f89"/>
                  <a:gd name="f259" fmla="*/ f190 1 f89"/>
                  <a:gd name="f260" fmla="*/ f191 1 f88"/>
                  <a:gd name="f261" fmla="*/ f192 1 f89"/>
                  <a:gd name="f262" fmla="*/ f193 1 f88"/>
                  <a:gd name="f263" fmla="*/ f194 1 f89"/>
                  <a:gd name="f264" fmla="*/ f195 1 f89"/>
                  <a:gd name="f265" fmla="*/ f196 1 f88"/>
                  <a:gd name="f266" fmla="*/ f197 1 f89"/>
                  <a:gd name="f267" fmla="*/ f198 1 f88"/>
                  <a:gd name="f268" fmla="*/ f199 1 f89"/>
                  <a:gd name="f269" fmla="*/ f200 1 f88"/>
                  <a:gd name="f270" fmla="*/ f201 1 f88"/>
                  <a:gd name="f271" fmla="*/ f202 1 f89"/>
                  <a:gd name="f272" fmla="*/ f203 1 f88"/>
                  <a:gd name="f273" fmla="*/ f204 1 f89"/>
                  <a:gd name="f274" fmla="*/ f205 1 f88"/>
                  <a:gd name="f275" fmla="*/ f206 1 f89"/>
                  <a:gd name="f276" fmla="*/ f207 1 f88"/>
                  <a:gd name="f277" fmla="*/ f208 1 f88"/>
                  <a:gd name="f278" fmla="*/ f209 1 f88"/>
                  <a:gd name="f279" fmla="*/ f210 1 f89"/>
                  <a:gd name="f280" fmla="*/ f211 1 f89"/>
                  <a:gd name="f281" fmla="*/ f212 1 f88"/>
                  <a:gd name="f282" fmla="*/ f213 1 f88"/>
                  <a:gd name="f283" fmla="*/ f214 1 f89"/>
                  <a:gd name="f284" fmla="*/ f215 1 f89"/>
                  <a:gd name="f285" fmla="*/ f216 1 f89"/>
                  <a:gd name="f286" fmla="*/ f217 1 f89"/>
                  <a:gd name="f287" fmla="*/ f218 1 f88"/>
                  <a:gd name="f288" fmla="*/ f219 1 f89"/>
                  <a:gd name="f289" fmla="*/ f220 1 f89"/>
                  <a:gd name="f290" fmla="*/ f221 f79 1"/>
                  <a:gd name="f291" fmla="*/ f222 f79 1"/>
                  <a:gd name="f292" fmla="*/ f224 f80 1"/>
                  <a:gd name="f293" fmla="*/ f223 f80 1"/>
                  <a:gd name="f294" fmla="*/ f225 f79 1"/>
                  <a:gd name="f295" fmla="*/ f226 f80 1"/>
                  <a:gd name="f296" fmla="*/ f227 f79 1"/>
                  <a:gd name="f297" fmla="*/ f228 f80 1"/>
                  <a:gd name="f298" fmla="*/ f229 f79 1"/>
                  <a:gd name="f299" fmla="*/ f230 f80 1"/>
                  <a:gd name="f300" fmla="*/ f231 f79 1"/>
                  <a:gd name="f301" fmla="*/ f232 f79 1"/>
                  <a:gd name="f302" fmla="*/ f233 f80 1"/>
                  <a:gd name="f303" fmla="*/ f234 f79 1"/>
                  <a:gd name="f304" fmla="*/ f235 f80 1"/>
                  <a:gd name="f305" fmla="*/ f236 f79 1"/>
                  <a:gd name="f306" fmla="*/ f237 f80 1"/>
                  <a:gd name="f307" fmla="*/ f238 f80 1"/>
                  <a:gd name="f308" fmla="*/ f239 f79 1"/>
                  <a:gd name="f309" fmla="*/ f240 f79 1"/>
                  <a:gd name="f310" fmla="*/ f241 f80 1"/>
                  <a:gd name="f311" fmla="*/ f242 f79 1"/>
                  <a:gd name="f312" fmla="*/ f243 f80 1"/>
                  <a:gd name="f313" fmla="*/ f244 f79 1"/>
                  <a:gd name="f314" fmla="*/ f245 f80 1"/>
                  <a:gd name="f315" fmla="*/ f246 f80 1"/>
                  <a:gd name="f316" fmla="*/ f247 f79 1"/>
                  <a:gd name="f317" fmla="*/ f248 f80 1"/>
                  <a:gd name="f318" fmla="*/ f249 f79 1"/>
                  <a:gd name="f319" fmla="*/ f250 f80 1"/>
                  <a:gd name="f320" fmla="*/ f251 f79 1"/>
                  <a:gd name="f321" fmla="*/ f252 f80 1"/>
                  <a:gd name="f322" fmla="*/ f253 f80 1"/>
                  <a:gd name="f323" fmla="*/ f254 f80 1"/>
                  <a:gd name="f324" fmla="*/ f255 f79 1"/>
                  <a:gd name="f325" fmla="*/ f256 f79 1"/>
                  <a:gd name="f326" fmla="*/ f257 f80 1"/>
                  <a:gd name="f327" fmla="*/ f258 f80 1"/>
                  <a:gd name="f328" fmla="*/ f259 f80 1"/>
                  <a:gd name="f329" fmla="*/ f260 f79 1"/>
                  <a:gd name="f330" fmla="*/ f261 f80 1"/>
                  <a:gd name="f331" fmla="*/ f262 f79 1"/>
                  <a:gd name="f332" fmla="*/ f263 f80 1"/>
                  <a:gd name="f333" fmla="*/ f264 f80 1"/>
                  <a:gd name="f334" fmla="*/ f265 f79 1"/>
                  <a:gd name="f335" fmla="*/ f266 f80 1"/>
                  <a:gd name="f336" fmla="*/ f267 f79 1"/>
                  <a:gd name="f337" fmla="*/ f268 f80 1"/>
                  <a:gd name="f338" fmla="*/ f269 f79 1"/>
                  <a:gd name="f339" fmla="*/ f270 f79 1"/>
                  <a:gd name="f340" fmla="*/ f271 f80 1"/>
                  <a:gd name="f341" fmla="*/ f272 f79 1"/>
                  <a:gd name="f342" fmla="*/ f273 f80 1"/>
                  <a:gd name="f343" fmla="*/ f274 f79 1"/>
                  <a:gd name="f344" fmla="*/ f275 f80 1"/>
                  <a:gd name="f345" fmla="*/ f276 f79 1"/>
                  <a:gd name="f346" fmla="*/ f277 f79 1"/>
                  <a:gd name="f347" fmla="*/ f278 f79 1"/>
                  <a:gd name="f348" fmla="*/ f279 f80 1"/>
                  <a:gd name="f349" fmla="*/ f280 f80 1"/>
                  <a:gd name="f350" fmla="*/ f281 f79 1"/>
                  <a:gd name="f351" fmla="*/ f282 f79 1"/>
                  <a:gd name="f352" fmla="*/ f283 f80 1"/>
                  <a:gd name="f353" fmla="*/ f284 f80 1"/>
                  <a:gd name="f354" fmla="*/ f285 f80 1"/>
                  <a:gd name="f355" fmla="*/ f286 f80 1"/>
                  <a:gd name="f356" fmla="*/ f287 f79 1"/>
                  <a:gd name="f357" fmla="*/ f288 f80 1"/>
                  <a:gd name="f358" fmla="*/ f289 f8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5">
                    <a:pos x="f294" y="f295"/>
                  </a:cxn>
                  <a:cxn ang="f155">
                    <a:pos x="f296" y="f297"/>
                  </a:cxn>
                  <a:cxn ang="f155">
                    <a:pos x="f298" y="f299"/>
                  </a:cxn>
                  <a:cxn ang="f155">
                    <a:pos x="f300" y="f299"/>
                  </a:cxn>
                  <a:cxn ang="f155">
                    <a:pos x="f301" y="f302"/>
                  </a:cxn>
                  <a:cxn ang="f155">
                    <a:pos x="f303" y="f304"/>
                  </a:cxn>
                  <a:cxn ang="f155">
                    <a:pos x="f305" y="f306"/>
                  </a:cxn>
                  <a:cxn ang="f155">
                    <a:pos x="f294" y="f307"/>
                  </a:cxn>
                  <a:cxn ang="f155">
                    <a:pos x="f308" y="f307"/>
                  </a:cxn>
                  <a:cxn ang="f155">
                    <a:pos x="f309" y="f310"/>
                  </a:cxn>
                  <a:cxn ang="f155">
                    <a:pos x="f311" y="f312"/>
                  </a:cxn>
                  <a:cxn ang="f155">
                    <a:pos x="f313" y="f314"/>
                  </a:cxn>
                  <a:cxn ang="f155">
                    <a:pos x="f296" y="f315"/>
                  </a:cxn>
                  <a:cxn ang="f155">
                    <a:pos x="f316" y="f317"/>
                  </a:cxn>
                  <a:cxn ang="f155">
                    <a:pos x="f318" y="f319"/>
                  </a:cxn>
                  <a:cxn ang="f155">
                    <a:pos x="f320" y="f321"/>
                  </a:cxn>
                  <a:cxn ang="f155">
                    <a:pos x="f300" y="f322"/>
                  </a:cxn>
                  <a:cxn ang="f155">
                    <a:pos x="f296" y="f323"/>
                  </a:cxn>
                  <a:cxn ang="f155">
                    <a:pos x="f296" y="f315"/>
                  </a:cxn>
                  <a:cxn ang="f155">
                    <a:pos x="f324" y="f323"/>
                  </a:cxn>
                  <a:cxn ang="f155">
                    <a:pos x="f325" y="f326"/>
                  </a:cxn>
                  <a:cxn ang="f155">
                    <a:pos x="f325" y="f327"/>
                  </a:cxn>
                  <a:cxn ang="f155">
                    <a:pos x="f298" y="f328"/>
                  </a:cxn>
                  <a:cxn ang="f155">
                    <a:pos x="f329" y="f327"/>
                  </a:cxn>
                  <a:cxn ang="f155">
                    <a:pos x="f296" y="f330"/>
                  </a:cxn>
                  <a:cxn ang="f155">
                    <a:pos x="f331" y="f332"/>
                  </a:cxn>
                  <a:cxn ang="f155">
                    <a:pos x="f308" y="f333"/>
                  </a:cxn>
                  <a:cxn ang="f155">
                    <a:pos x="f334" y="f335"/>
                  </a:cxn>
                  <a:cxn ang="f155">
                    <a:pos x="f336" y="f317"/>
                  </a:cxn>
                  <a:cxn ang="f155">
                    <a:pos x="f305" y="f322"/>
                  </a:cxn>
                  <a:cxn ang="f155">
                    <a:pos x="f305" y="f337"/>
                  </a:cxn>
                  <a:cxn ang="f155">
                    <a:pos x="f331" y="f337"/>
                  </a:cxn>
                  <a:cxn ang="f155">
                    <a:pos x="f338" y="f322"/>
                  </a:cxn>
                  <a:cxn ang="f155">
                    <a:pos x="f339" y="f340"/>
                  </a:cxn>
                  <a:cxn ang="f155">
                    <a:pos x="f341" y="f342"/>
                  </a:cxn>
                  <a:cxn ang="f155">
                    <a:pos x="f343" y="f344"/>
                  </a:cxn>
                  <a:cxn ang="f155">
                    <a:pos x="f345" y="f297"/>
                  </a:cxn>
                  <a:cxn ang="f155">
                    <a:pos x="f346" y="f304"/>
                  </a:cxn>
                  <a:cxn ang="f155">
                    <a:pos x="f347" y="f348"/>
                  </a:cxn>
                  <a:cxn ang="f155">
                    <a:pos x="f343" y="f349"/>
                  </a:cxn>
                  <a:cxn ang="f155">
                    <a:pos x="f350" y="f348"/>
                  </a:cxn>
                  <a:cxn ang="f155">
                    <a:pos x="f351" y="f352"/>
                  </a:cxn>
                  <a:cxn ang="f155">
                    <a:pos x="f309" y="f353"/>
                  </a:cxn>
                  <a:cxn ang="f155">
                    <a:pos x="f318" y="f354"/>
                  </a:cxn>
                  <a:cxn ang="f155">
                    <a:pos x="f318" y="f355"/>
                  </a:cxn>
                  <a:cxn ang="f155">
                    <a:pos x="f356" y="f357"/>
                  </a:cxn>
                  <a:cxn ang="f155">
                    <a:pos x="f318" y="f349"/>
                  </a:cxn>
                  <a:cxn ang="f155">
                    <a:pos x="f313" y="f358"/>
                  </a:cxn>
                  <a:cxn ang="f155">
                    <a:pos x="f305" y="f312"/>
                  </a:cxn>
                  <a:cxn ang="f155">
                    <a:pos x="f294" y="f342"/>
                  </a:cxn>
                  <a:cxn ang="f155">
                    <a:pos x="f294" y="f295"/>
                  </a:cxn>
                </a:cxnLst>
                <a:rect l="f290" t="f293" r="f291" b="f292"/>
                <a:pathLst>
                  <a:path w="50" h="8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4"/>
                      <a:pt x="f17" y="f17"/>
                      <a:pt x="f18" y="f19"/>
                    </a:cubicBezTo>
                    <a:cubicBezTo>
                      <a:pt x="f18" y="f20"/>
                      <a:pt x="f21" y="f20"/>
                      <a:pt x="f22" y="f19"/>
                    </a:cubicBezTo>
                    <a:cubicBezTo>
                      <a:pt x="f17" y="f6"/>
                      <a:pt x="f23" y="f24"/>
                      <a:pt x="f25" y="f26"/>
                    </a:cubicBezTo>
                    <a:cubicBezTo>
                      <a:pt x="f16" y="f16"/>
                      <a:pt x="f27" y="f28"/>
                      <a:pt x="f29" y="f30"/>
                    </a:cubicBezTo>
                    <a:cubicBezTo>
                      <a:pt x="f31" y="f32"/>
                      <a:pt x="f14" y="f14"/>
                      <a:pt x="f12" y="f10"/>
                    </a:cubicBezTo>
                    <a:cubicBezTo>
                      <a:pt x="f10" y="f16"/>
                      <a:pt x="f16" y="f33"/>
                      <a:pt x="f8" y="f23"/>
                    </a:cubicBezTo>
                    <a:cubicBezTo>
                      <a:pt x="f10" y="f22"/>
                      <a:pt x="f27" y="f23"/>
                      <a:pt x="f34" y="f23"/>
                    </a:cubicBezTo>
                    <a:cubicBezTo>
                      <a:pt x="f28" y="f10"/>
                      <a:pt x="f9" y="f14"/>
                      <a:pt x="f30" y="f32"/>
                    </a:cubicBezTo>
                    <a:cubicBezTo>
                      <a:pt x="f15" y="f11"/>
                      <a:pt x="f35" y="f30"/>
                      <a:pt x="f36" y="f35"/>
                    </a:cubicBezTo>
                    <a:cubicBezTo>
                      <a:pt x="f15" y="f32"/>
                      <a:pt x="f9" y="f34"/>
                      <a:pt x="f31" y="f33"/>
                    </a:cubicBezTo>
                    <a:cubicBezTo>
                      <a:pt x="f37" y="f23"/>
                      <a:pt x="f34" y="f22"/>
                      <a:pt x="f14" y="f38"/>
                    </a:cubicBezTo>
                    <a:cubicBezTo>
                      <a:pt x="f31" y="f26"/>
                      <a:pt x="f28" y="f18"/>
                      <a:pt x="f28" y="f21"/>
                    </a:cubicBezTo>
                    <a:cubicBezTo>
                      <a:pt x="f29" y="f17"/>
                      <a:pt x="f9" y="f25"/>
                      <a:pt x="f11" y="f16"/>
                    </a:cubicBezTo>
                    <a:cubicBezTo>
                      <a:pt x="f30" y="f12"/>
                      <a:pt x="f15" y="f31"/>
                      <a:pt x="f39" y="f28"/>
                    </a:cubicBezTo>
                    <a:cubicBezTo>
                      <a:pt x="f31" y="f25"/>
                      <a:pt x="f27" y="f40"/>
                      <a:pt x="f22" y="f41"/>
                    </a:cubicBezTo>
                    <a:cubicBezTo>
                      <a:pt x="f33" y="f42"/>
                      <a:pt x="f12" y="f43"/>
                      <a:pt x="f14" y="f6"/>
                    </a:cubicBezTo>
                    <a:cubicBezTo>
                      <a:pt x="f37" y="f44"/>
                      <a:pt x="f31" y="f26"/>
                      <a:pt x="f14" y="f38"/>
                    </a:cubicBezTo>
                    <a:cubicBezTo>
                      <a:pt x="f12" y="f38"/>
                      <a:pt x="f12" y="f44"/>
                      <a:pt x="f10" y="f6"/>
                    </a:cubicBezTo>
                    <a:cubicBezTo>
                      <a:pt x="f25" y="f45"/>
                      <a:pt x="f21" y="f46"/>
                      <a:pt x="f44" y="f47"/>
                    </a:cubicBezTo>
                    <a:cubicBezTo>
                      <a:pt x="f24" y="f48"/>
                      <a:pt x="f6" y="f49"/>
                      <a:pt x="f44" y="f50"/>
                    </a:cubicBezTo>
                    <a:cubicBezTo>
                      <a:pt x="f44" y="f51"/>
                      <a:pt x="f18" y="f52"/>
                      <a:pt x="f18" y="f7"/>
                    </a:cubicBezTo>
                    <a:cubicBezTo>
                      <a:pt x="f17" y="f7"/>
                      <a:pt x="f17" y="f51"/>
                      <a:pt x="f17" y="f50"/>
                    </a:cubicBezTo>
                    <a:cubicBezTo>
                      <a:pt x="f33" y="f53"/>
                      <a:pt x="f12" y="f54"/>
                      <a:pt x="f14" y="f45"/>
                    </a:cubicBezTo>
                    <a:cubicBezTo>
                      <a:pt x="f34" y="f55"/>
                      <a:pt x="f27" y="f56"/>
                      <a:pt x="f27" y="f54"/>
                    </a:cubicBezTo>
                    <a:cubicBezTo>
                      <a:pt x="f27" y="f54"/>
                      <a:pt x="f34" y="f46"/>
                      <a:pt x="f34" y="f46"/>
                    </a:cubicBezTo>
                    <a:cubicBezTo>
                      <a:pt x="f28" y="f57"/>
                      <a:pt x="f29" y="f58"/>
                      <a:pt x="f9" y="f40"/>
                    </a:cubicBezTo>
                    <a:cubicBezTo>
                      <a:pt x="f13" y="f19"/>
                      <a:pt x="f15" y="f44"/>
                      <a:pt x="f59" y="f21"/>
                    </a:cubicBezTo>
                    <a:cubicBezTo>
                      <a:pt x="f11" y="f20"/>
                      <a:pt x="f28" y="f56"/>
                      <a:pt x="f12" y="f41"/>
                    </a:cubicBezTo>
                    <a:cubicBezTo>
                      <a:pt x="f12" y="f53"/>
                      <a:pt x="f8" y="f60"/>
                      <a:pt x="f12" y="f61"/>
                    </a:cubicBezTo>
                    <a:cubicBezTo>
                      <a:pt x="f12" y="f61"/>
                      <a:pt x="f27" y="f61"/>
                      <a:pt x="f27" y="f61"/>
                    </a:cubicBezTo>
                    <a:cubicBezTo>
                      <a:pt x="f14" y="f61"/>
                      <a:pt x="f37" y="f53"/>
                      <a:pt x="f37" y="f41"/>
                    </a:cubicBezTo>
                    <a:cubicBezTo>
                      <a:pt x="f13" y="f58"/>
                      <a:pt x="f62" y="f38"/>
                      <a:pt x="f63" y="f27"/>
                    </a:cubicBezTo>
                    <a:cubicBezTo>
                      <a:pt x="f64" y="f37"/>
                      <a:pt x="f65" y="f32"/>
                      <a:pt x="f66" y="f13"/>
                    </a:cubicBezTo>
                    <a:cubicBezTo>
                      <a:pt x="f67" y="f30"/>
                      <a:pt x="f5" y="f35"/>
                      <a:pt x="f67" y="f68"/>
                    </a:cubicBezTo>
                    <a:cubicBezTo>
                      <a:pt x="f69" y="f36"/>
                      <a:pt x="f70" y="f35"/>
                      <a:pt x="f65" y="f15"/>
                    </a:cubicBezTo>
                    <a:cubicBezTo>
                      <a:pt x="f71" y="f30"/>
                      <a:pt x="f71" y="f30"/>
                      <a:pt x="f71" y="f30"/>
                    </a:cubicBezTo>
                    <a:cubicBezTo>
                      <a:pt x="f65" y="f59"/>
                      <a:pt x="f66" y="f36"/>
                      <a:pt x="f72" y="f39"/>
                    </a:cubicBezTo>
                    <a:cubicBezTo>
                      <a:pt x="f5" y="f73"/>
                      <a:pt x="f5" y="f74"/>
                      <a:pt x="f67" y="f75"/>
                    </a:cubicBezTo>
                    <a:cubicBezTo>
                      <a:pt x="f65" y="f74"/>
                      <a:pt x="f63" y="f76"/>
                      <a:pt x="f76" y="f39"/>
                    </a:cubicBezTo>
                    <a:cubicBezTo>
                      <a:pt x="f59" y="f39"/>
                      <a:pt x="f59" y="f76"/>
                      <a:pt x="f35" y="f77"/>
                    </a:cubicBezTo>
                    <a:cubicBezTo>
                      <a:pt x="f35" y="f71"/>
                      <a:pt x="f59" y="f66"/>
                      <a:pt x="f30" y="f5"/>
                    </a:cubicBezTo>
                    <a:cubicBezTo>
                      <a:pt x="f30" y="f5"/>
                      <a:pt x="f13" y="f5"/>
                      <a:pt x="f11" y="f72"/>
                    </a:cubicBezTo>
                    <a:cubicBezTo>
                      <a:pt x="f11" y="f72"/>
                      <a:pt x="f9" y="f67"/>
                      <a:pt x="f11" y="f66"/>
                    </a:cubicBezTo>
                    <a:cubicBezTo>
                      <a:pt x="f11" y="f69"/>
                      <a:pt x="f13" y="f69"/>
                      <a:pt x="f13" y="f65"/>
                    </a:cubicBezTo>
                    <a:cubicBezTo>
                      <a:pt x="f11" y="f64"/>
                      <a:pt x="f9" y="f63"/>
                      <a:pt x="f11" y="f75"/>
                    </a:cubicBezTo>
                    <a:cubicBezTo>
                      <a:pt x="f11" y="f39"/>
                      <a:pt x="f32" y="f62"/>
                      <a:pt x="f31" y="f36"/>
                    </a:cubicBezTo>
                    <a:cubicBezTo>
                      <a:pt x="f37" y="f68"/>
                      <a:pt x="f34" y="f59"/>
                      <a:pt x="f12" y="f35"/>
                    </a:cubicBezTo>
                    <a:cubicBezTo>
                      <a:pt x="f10" y="f15"/>
                      <a:pt x="f8" y="f15"/>
                      <a:pt x="f8" y="f13"/>
                    </a:cubicBezTo>
                    <a:cubicBezTo>
                      <a:pt x="f8" y="f11"/>
                      <a:pt x="f8" y="f11"/>
                      <a:pt x="f8" y="f9"/>
                    </a:cubicBezTo>
                    <a:close/>
                  </a:path>
                </a:pathLst>
              </a:custGeom>
              <a:solidFill>
                <a:srgbClr val="532D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8" name="Freeform 309">
                <a:extLst>
                  <a:ext uri="{FF2B5EF4-FFF2-40B4-BE49-F238E27FC236}">
                    <a16:creationId xmlns:a16="http://schemas.microsoft.com/office/drawing/2014/main" id="{EC7D78D2-4EDD-0ECF-FAF8-AA4F8D74768B}"/>
                  </a:ext>
                </a:extLst>
              </p:cNvPr>
              <p:cNvSpPr/>
              <p:nvPr/>
            </p:nvSpPr>
            <p:spPr>
              <a:xfrm>
                <a:off x="5262564" y="2890839"/>
                <a:ext cx="266703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26"/>
                  <a:gd name="f8" fmla="val 16"/>
                  <a:gd name="f9" fmla="val 1"/>
                  <a:gd name="f10" fmla="val 20"/>
                  <a:gd name="f11" fmla="val 2"/>
                  <a:gd name="f12" fmla="val 25"/>
                  <a:gd name="f13" fmla="val 29"/>
                  <a:gd name="f14" fmla="val 4"/>
                  <a:gd name="f15" fmla="val 30"/>
                  <a:gd name="f16" fmla="val 5"/>
                  <a:gd name="f17" fmla="val 34"/>
                  <a:gd name="f18" fmla="val 37"/>
                  <a:gd name="f19" fmla="val 6"/>
                  <a:gd name="f20" fmla="val 41"/>
                  <a:gd name="f21" fmla="val 10"/>
                  <a:gd name="f22" fmla="val 48"/>
                  <a:gd name="f23" fmla="val 51"/>
                  <a:gd name="f24" fmla="val 12"/>
                  <a:gd name="f25" fmla="val 52"/>
                  <a:gd name="f26" fmla="val 14"/>
                  <a:gd name="f27" fmla="val 57"/>
                  <a:gd name="f28" fmla="val 59"/>
                  <a:gd name="f29" fmla="val 64"/>
                  <a:gd name="f30" fmla="val 17"/>
                  <a:gd name="f31" fmla="val 66"/>
                  <a:gd name="f32" fmla="val 22"/>
                  <a:gd name="f33" fmla="val 21"/>
                  <a:gd name="f34" fmla="val 68"/>
                  <a:gd name="f35" fmla="val 23"/>
                  <a:gd name="f36" fmla="val 67"/>
                  <a:gd name="f37" fmla="val 62"/>
                  <a:gd name="f38" fmla="val 24"/>
                  <a:gd name="f39" fmla="val 58"/>
                  <a:gd name="f40" fmla="val 55"/>
                  <a:gd name="f41" fmla="val 18"/>
                  <a:gd name="f42" fmla="val 49"/>
                  <a:gd name="f43" fmla="val 47"/>
                  <a:gd name="f44" fmla="val 45"/>
                  <a:gd name="f45" fmla="val 43"/>
                  <a:gd name="f46" fmla="val 15"/>
                  <a:gd name="f47" fmla="val 40"/>
                  <a:gd name="f48" fmla="val 39"/>
                  <a:gd name="f49" fmla="val 38"/>
                  <a:gd name="f50" fmla="val 36"/>
                  <a:gd name="f51" fmla="val 35"/>
                  <a:gd name="f52" fmla="val 33"/>
                  <a:gd name="f53" fmla="val 28"/>
                  <a:gd name="f54" fmla="val 13"/>
                  <a:gd name="f55" fmla="val 19"/>
                  <a:gd name="f56" fmla="val 11"/>
                  <a:gd name="f57" fmla="val 8"/>
                  <a:gd name="f58" fmla="val 7"/>
                  <a:gd name="f59" fmla="val 9"/>
                  <a:gd name="f60" fmla="val 3"/>
                  <a:gd name="f61" fmla="+- 0 0 -90"/>
                  <a:gd name="f62" fmla="*/ f3 1 71"/>
                  <a:gd name="f63" fmla="*/ f4 1 26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71"/>
                  <a:gd name="f72" fmla="*/ f68 1 26"/>
                  <a:gd name="f73" fmla="*/ 16 f69 1"/>
                  <a:gd name="f74" fmla="*/ 1 f68 1"/>
                  <a:gd name="f75" fmla="*/ 29 f69 1"/>
                  <a:gd name="f76" fmla="*/ 4 f68 1"/>
                  <a:gd name="f77" fmla="*/ 37 f69 1"/>
                  <a:gd name="f78" fmla="*/ 6 f68 1"/>
                  <a:gd name="f79" fmla="*/ 51 f69 1"/>
                  <a:gd name="f80" fmla="*/ 12 f68 1"/>
                  <a:gd name="f81" fmla="*/ 59 f69 1"/>
                  <a:gd name="f82" fmla="*/ 16 f68 1"/>
                  <a:gd name="f83" fmla="*/ 71 f69 1"/>
                  <a:gd name="f84" fmla="*/ 21 f68 1"/>
                  <a:gd name="f85" fmla="*/ 66 f69 1"/>
                  <a:gd name="f86" fmla="*/ 25 f68 1"/>
                  <a:gd name="f87" fmla="*/ 26 f68 1"/>
                  <a:gd name="f88" fmla="*/ 55 f69 1"/>
                  <a:gd name="f89" fmla="*/ 20 f68 1"/>
                  <a:gd name="f90" fmla="*/ 47 f69 1"/>
                  <a:gd name="f91" fmla="*/ 18 f68 1"/>
                  <a:gd name="f92" fmla="*/ 41 f69 1"/>
                  <a:gd name="f93" fmla="*/ 15 f68 1"/>
                  <a:gd name="f94" fmla="*/ 39 f69 1"/>
                  <a:gd name="f95" fmla="*/ 35 f69 1"/>
                  <a:gd name="f96" fmla="*/ 28 f69 1"/>
                  <a:gd name="f97" fmla="*/ 14 f68 1"/>
                  <a:gd name="f98" fmla="*/ 23 f69 1"/>
                  <a:gd name="f99" fmla="*/ 13 f68 1"/>
                  <a:gd name="f100" fmla="*/ 19 f69 1"/>
                  <a:gd name="f101" fmla="*/ 10 f68 1"/>
                  <a:gd name="f102" fmla="*/ 2 f69 1"/>
                  <a:gd name="f103" fmla="*/ 0 f69 1"/>
                  <a:gd name="f104" fmla="*/ 7 f69 1"/>
                  <a:gd name="f105" fmla="*/ 7 f68 1"/>
                  <a:gd name="f106" fmla="*/ 10 f69 1"/>
                  <a:gd name="f107" fmla="*/ 5 f68 1"/>
                  <a:gd name="f108" fmla="*/ 11 f69 1"/>
                  <a:gd name="f109" fmla="*/ 15 f69 1"/>
                  <a:gd name="f110" fmla="*/ 2 f68 1"/>
                  <a:gd name="f111" fmla="+- f70 0 f1"/>
                  <a:gd name="f112" fmla="*/ f73 1 71"/>
                  <a:gd name="f113" fmla="*/ f74 1 26"/>
                  <a:gd name="f114" fmla="*/ f75 1 71"/>
                  <a:gd name="f115" fmla="*/ f76 1 26"/>
                  <a:gd name="f116" fmla="*/ f77 1 71"/>
                  <a:gd name="f117" fmla="*/ f78 1 26"/>
                  <a:gd name="f118" fmla="*/ f79 1 71"/>
                  <a:gd name="f119" fmla="*/ f80 1 26"/>
                  <a:gd name="f120" fmla="*/ f81 1 71"/>
                  <a:gd name="f121" fmla="*/ f82 1 26"/>
                  <a:gd name="f122" fmla="*/ f83 1 71"/>
                  <a:gd name="f123" fmla="*/ f84 1 26"/>
                  <a:gd name="f124" fmla="*/ f85 1 71"/>
                  <a:gd name="f125" fmla="*/ f86 1 26"/>
                  <a:gd name="f126" fmla="*/ f87 1 26"/>
                  <a:gd name="f127" fmla="*/ f88 1 71"/>
                  <a:gd name="f128" fmla="*/ f89 1 26"/>
                  <a:gd name="f129" fmla="*/ f90 1 71"/>
                  <a:gd name="f130" fmla="*/ f91 1 26"/>
                  <a:gd name="f131" fmla="*/ f92 1 71"/>
                  <a:gd name="f132" fmla="*/ f93 1 26"/>
                  <a:gd name="f133" fmla="*/ f94 1 71"/>
                  <a:gd name="f134" fmla="*/ f95 1 71"/>
                  <a:gd name="f135" fmla="*/ f96 1 71"/>
                  <a:gd name="f136" fmla="*/ f97 1 26"/>
                  <a:gd name="f137" fmla="*/ f98 1 71"/>
                  <a:gd name="f138" fmla="*/ f99 1 26"/>
                  <a:gd name="f139" fmla="*/ f100 1 71"/>
                  <a:gd name="f140" fmla="*/ f101 1 26"/>
                  <a:gd name="f141" fmla="*/ f102 1 71"/>
                  <a:gd name="f142" fmla="*/ f103 1 71"/>
                  <a:gd name="f143" fmla="*/ f104 1 71"/>
                  <a:gd name="f144" fmla="*/ f105 1 26"/>
                  <a:gd name="f145" fmla="*/ f106 1 71"/>
                  <a:gd name="f146" fmla="*/ f107 1 26"/>
                  <a:gd name="f147" fmla="*/ f108 1 71"/>
                  <a:gd name="f148" fmla="*/ f109 1 71"/>
                  <a:gd name="f149" fmla="*/ f110 1 26"/>
                  <a:gd name="f150" fmla="*/ 0 1 f71"/>
                  <a:gd name="f151" fmla="*/ f65 1 f71"/>
                  <a:gd name="f152" fmla="*/ 0 1 f72"/>
                  <a:gd name="f153" fmla="*/ f66 1 f72"/>
                  <a:gd name="f154" fmla="*/ f112 1 f71"/>
                  <a:gd name="f155" fmla="*/ f113 1 f72"/>
                  <a:gd name="f156" fmla="*/ f114 1 f71"/>
                  <a:gd name="f157" fmla="*/ f115 1 f72"/>
                  <a:gd name="f158" fmla="*/ f116 1 f71"/>
                  <a:gd name="f159" fmla="*/ f117 1 f72"/>
                  <a:gd name="f160" fmla="*/ f118 1 f71"/>
                  <a:gd name="f161" fmla="*/ f119 1 f72"/>
                  <a:gd name="f162" fmla="*/ f120 1 f71"/>
                  <a:gd name="f163" fmla="*/ f121 1 f72"/>
                  <a:gd name="f164" fmla="*/ f122 1 f71"/>
                  <a:gd name="f165" fmla="*/ f123 1 f72"/>
                  <a:gd name="f166" fmla="*/ f124 1 f71"/>
                  <a:gd name="f167" fmla="*/ f125 1 f72"/>
                  <a:gd name="f168" fmla="*/ f126 1 f72"/>
                  <a:gd name="f169" fmla="*/ f127 1 f71"/>
                  <a:gd name="f170" fmla="*/ f128 1 f72"/>
                  <a:gd name="f171" fmla="*/ f129 1 f71"/>
                  <a:gd name="f172" fmla="*/ f130 1 f72"/>
                  <a:gd name="f173" fmla="*/ f131 1 f71"/>
                  <a:gd name="f174" fmla="*/ f132 1 f72"/>
                  <a:gd name="f175" fmla="*/ f133 1 f71"/>
                  <a:gd name="f176" fmla="*/ f134 1 f71"/>
                  <a:gd name="f177" fmla="*/ f135 1 f71"/>
                  <a:gd name="f178" fmla="*/ f136 1 f72"/>
                  <a:gd name="f179" fmla="*/ f137 1 f71"/>
                  <a:gd name="f180" fmla="*/ f138 1 f72"/>
                  <a:gd name="f181" fmla="*/ f139 1 f71"/>
                  <a:gd name="f182" fmla="*/ f140 1 f72"/>
                  <a:gd name="f183" fmla="*/ f141 1 f71"/>
                  <a:gd name="f184" fmla="*/ f142 1 f71"/>
                  <a:gd name="f185" fmla="*/ f143 1 f71"/>
                  <a:gd name="f186" fmla="*/ f144 1 f72"/>
                  <a:gd name="f187" fmla="*/ f145 1 f71"/>
                  <a:gd name="f188" fmla="*/ f146 1 f72"/>
                  <a:gd name="f189" fmla="*/ f147 1 f71"/>
                  <a:gd name="f190" fmla="*/ f148 1 f71"/>
                  <a:gd name="f191" fmla="*/ f149 1 f72"/>
                  <a:gd name="f192" fmla="*/ f150 f62 1"/>
                  <a:gd name="f193" fmla="*/ f151 f62 1"/>
                  <a:gd name="f194" fmla="*/ f153 f63 1"/>
                  <a:gd name="f195" fmla="*/ f152 f63 1"/>
                  <a:gd name="f196" fmla="*/ f154 f62 1"/>
                  <a:gd name="f197" fmla="*/ f155 f63 1"/>
                  <a:gd name="f198" fmla="*/ f156 f62 1"/>
                  <a:gd name="f199" fmla="*/ f157 f63 1"/>
                  <a:gd name="f200" fmla="*/ f158 f62 1"/>
                  <a:gd name="f201" fmla="*/ f159 f63 1"/>
                  <a:gd name="f202" fmla="*/ f160 f62 1"/>
                  <a:gd name="f203" fmla="*/ f161 f63 1"/>
                  <a:gd name="f204" fmla="*/ f162 f62 1"/>
                  <a:gd name="f205" fmla="*/ f163 f63 1"/>
                  <a:gd name="f206" fmla="*/ f164 f62 1"/>
                  <a:gd name="f207" fmla="*/ f165 f63 1"/>
                  <a:gd name="f208" fmla="*/ f166 f62 1"/>
                  <a:gd name="f209" fmla="*/ f167 f63 1"/>
                  <a:gd name="f210" fmla="*/ f168 f63 1"/>
                  <a:gd name="f211" fmla="*/ f169 f62 1"/>
                  <a:gd name="f212" fmla="*/ f170 f63 1"/>
                  <a:gd name="f213" fmla="*/ f171 f62 1"/>
                  <a:gd name="f214" fmla="*/ f172 f63 1"/>
                  <a:gd name="f215" fmla="*/ f173 f62 1"/>
                  <a:gd name="f216" fmla="*/ f174 f63 1"/>
                  <a:gd name="f217" fmla="*/ f175 f62 1"/>
                  <a:gd name="f218" fmla="*/ f176 f62 1"/>
                  <a:gd name="f219" fmla="*/ f177 f62 1"/>
                  <a:gd name="f220" fmla="*/ f178 f63 1"/>
                  <a:gd name="f221" fmla="*/ f179 f62 1"/>
                  <a:gd name="f222" fmla="*/ f180 f63 1"/>
                  <a:gd name="f223" fmla="*/ f181 f62 1"/>
                  <a:gd name="f224" fmla="*/ f182 f63 1"/>
                  <a:gd name="f225" fmla="*/ f183 f62 1"/>
                  <a:gd name="f226" fmla="*/ f184 f62 1"/>
                  <a:gd name="f227" fmla="*/ f185 f62 1"/>
                  <a:gd name="f228" fmla="*/ f186 f63 1"/>
                  <a:gd name="f229" fmla="*/ f187 f62 1"/>
                  <a:gd name="f230" fmla="*/ f188 f63 1"/>
                  <a:gd name="f231" fmla="*/ f189 f62 1"/>
                  <a:gd name="f232" fmla="*/ f190 f62 1"/>
                  <a:gd name="f233" fmla="*/ f191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96" y="f197"/>
                  </a:cxn>
                  <a:cxn ang="f111">
                    <a:pos x="f198" y="f199"/>
                  </a:cxn>
                  <a:cxn ang="f111">
                    <a:pos x="f200" y="f201"/>
                  </a:cxn>
                  <a:cxn ang="f111">
                    <a:pos x="f202" y="f203"/>
                  </a:cxn>
                  <a:cxn ang="f111">
                    <a:pos x="f204" y="f205"/>
                  </a:cxn>
                  <a:cxn ang="f111">
                    <a:pos x="f206" y="f207"/>
                  </a:cxn>
                  <a:cxn ang="f111">
                    <a:pos x="f208" y="f209"/>
                  </a:cxn>
                  <a:cxn ang="f111">
                    <a:pos x="f208" y="f210"/>
                  </a:cxn>
                  <a:cxn ang="f111">
                    <a:pos x="f211" y="f212"/>
                  </a:cxn>
                  <a:cxn ang="f111">
                    <a:pos x="f213" y="f214"/>
                  </a:cxn>
                  <a:cxn ang="f111">
                    <a:pos x="f215" y="f216"/>
                  </a:cxn>
                  <a:cxn ang="f111">
                    <a:pos x="f217" y="f205"/>
                  </a:cxn>
                  <a:cxn ang="f111">
                    <a:pos x="f218" y="f216"/>
                  </a:cxn>
                  <a:cxn ang="f111">
                    <a:pos x="f219" y="f220"/>
                  </a:cxn>
                  <a:cxn ang="f111">
                    <a:pos x="f221" y="f222"/>
                  </a:cxn>
                  <a:cxn ang="f111">
                    <a:pos x="f223" y="f224"/>
                  </a:cxn>
                  <a:cxn ang="f111">
                    <a:pos x="f196" y="f222"/>
                  </a:cxn>
                  <a:cxn ang="f111">
                    <a:pos x="f225" y="f222"/>
                  </a:cxn>
                  <a:cxn ang="f111">
                    <a:pos x="f226" y="f203"/>
                  </a:cxn>
                  <a:cxn ang="f111">
                    <a:pos x="f227" y="f228"/>
                  </a:cxn>
                  <a:cxn ang="f111">
                    <a:pos x="f229" y="f230"/>
                  </a:cxn>
                  <a:cxn ang="f111">
                    <a:pos x="f231" y="f199"/>
                  </a:cxn>
                  <a:cxn ang="f111">
                    <a:pos x="f232" y="f201"/>
                  </a:cxn>
                  <a:cxn ang="f111">
                    <a:pos x="f196" y="f233"/>
                  </a:cxn>
                  <a:cxn ang="f111">
                    <a:pos x="f196" y="f197"/>
                  </a:cxn>
                </a:cxnLst>
                <a:rect l="f192" t="f195" r="f193" b="f194"/>
                <a:pathLst>
                  <a:path w="71" h="26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16"/>
                      <a:pt x="f17" y="f14"/>
                      <a:pt x="f18" y="f19"/>
                    </a:cubicBezTo>
                    <a:cubicBezTo>
                      <a:pt x="f20" y="f21"/>
                      <a:pt x="f22" y="f19"/>
                      <a:pt x="f23" y="f24"/>
                    </a:cubicBezTo>
                    <a:cubicBezTo>
                      <a:pt x="f25" y="f26"/>
                      <a:pt x="f27" y="f8"/>
                      <a:pt x="f28" y="f8"/>
                    </a:cubicBezTo>
                    <a:cubicBezTo>
                      <a:pt x="f29" y="f30"/>
                      <a:pt x="f31" y="f32"/>
                      <a:pt x="f6" y="f33"/>
                    </a:cubicBezTo>
                    <a:cubicBezTo>
                      <a:pt x="f6" y="f12"/>
                      <a:pt x="f34" y="f35"/>
                      <a:pt x="f31" y="f12"/>
                    </a:cubicBezTo>
                    <a:cubicBezTo>
                      <a:pt x="f36" y="f12"/>
                      <a:pt x="f31" y="f7"/>
                      <a:pt x="f31" y="f7"/>
                    </a:cubicBezTo>
                    <a:cubicBezTo>
                      <a:pt x="f37" y="f38"/>
                      <a:pt x="f39" y="f32"/>
                      <a:pt x="f40" y="f10"/>
                    </a:cubicBezTo>
                    <a:cubicBezTo>
                      <a:pt x="f25" y="f41"/>
                      <a:pt x="f42" y="f41"/>
                      <a:pt x="f43" y="f41"/>
                    </a:cubicBezTo>
                    <a:cubicBezTo>
                      <a:pt x="f44" y="f30"/>
                      <a:pt x="f45" y="f30"/>
                      <a:pt x="f20" y="f46"/>
                    </a:cubicBezTo>
                    <a:cubicBezTo>
                      <a:pt x="f47" y="f26"/>
                      <a:pt x="f47" y="f8"/>
                      <a:pt x="f48" y="f8"/>
                    </a:cubicBezTo>
                    <a:cubicBezTo>
                      <a:pt x="f49" y="f8"/>
                      <a:pt x="f50" y="f8"/>
                      <a:pt x="f51" y="f46"/>
                    </a:cubicBezTo>
                    <a:cubicBezTo>
                      <a:pt x="f52" y="f26"/>
                      <a:pt x="f15" y="f26"/>
                      <a:pt x="f53" y="f26"/>
                    </a:cubicBezTo>
                    <a:cubicBezTo>
                      <a:pt x="f7" y="f54"/>
                      <a:pt x="f12" y="f26"/>
                      <a:pt x="f35" y="f54"/>
                    </a:cubicBezTo>
                    <a:cubicBezTo>
                      <a:pt x="f10" y="f54"/>
                      <a:pt x="f55" y="f24"/>
                      <a:pt x="f55" y="f21"/>
                    </a:cubicBezTo>
                    <a:cubicBezTo>
                      <a:pt x="f10" y="f24"/>
                      <a:pt x="f41" y="f24"/>
                      <a:pt x="f8" y="f54"/>
                    </a:cubicBezTo>
                    <a:cubicBezTo>
                      <a:pt x="f56" y="f54"/>
                      <a:pt x="f19" y="f24"/>
                      <a:pt x="f11" y="f54"/>
                    </a:cubicBezTo>
                    <a:cubicBezTo>
                      <a:pt x="f9" y="f54"/>
                      <a:pt x="f5" y="f54"/>
                      <a:pt x="f5" y="f24"/>
                    </a:cubicBezTo>
                    <a:cubicBezTo>
                      <a:pt x="f5" y="f57"/>
                      <a:pt x="f14" y="f58"/>
                      <a:pt x="f58" y="f58"/>
                    </a:cubicBezTo>
                    <a:cubicBezTo>
                      <a:pt x="f57" y="f19"/>
                      <a:pt x="f59" y="f19"/>
                      <a:pt x="f21" y="f16"/>
                    </a:cubicBezTo>
                    <a:cubicBezTo>
                      <a:pt x="f21" y="f14"/>
                      <a:pt x="f21" y="f14"/>
                      <a:pt x="f56" y="f14"/>
                    </a:cubicBezTo>
                    <a:cubicBezTo>
                      <a:pt x="f24" y="f14"/>
                      <a:pt x="f54" y="f58"/>
                      <a:pt x="f46" y="f19"/>
                    </a:cubicBezTo>
                    <a:cubicBezTo>
                      <a:pt x="f30" y="f14"/>
                      <a:pt x="f46" y="f60"/>
                      <a:pt x="f8" y="f11"/>
                    </a:cubicBezTo>
                    <a:cubicBezTo>
                      <a:pt x="f8" y="f11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D38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9" name="Freeform 310">
                <a:extLst>
                  <a:ext uri="{FF2B5EF4-FFF2-40B4-BE49-F238E27FC236}">
                    <a16:creationId xmlns:a16="http://schemas.microsoft.com/office/drawing/2014/main" id="{D52320EF-6098-8F22-C16F-2F60714C52CC}"/>
                  </a:ext>
                </a:extLst>
              </p:cNvPr>
              <p:cNvSpPr/>
              <p:nvPr/>
            </p:nvSpPr>
            <p:spPr>
              <a:xfrm>
                <a:off x="5480054" y="2976564"/>
                <a:ext cx="95253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5"/>
                  <a:gd name="f8" fmla="val 10"/>
                  <a:gd name="f9" fmla="val 29"/>
                  <a:gd name="f10" fmla="val 9"/>
                  <a:gd name="f11" fmla="val 28"/>
                  <a:gd name="f12" fmla="val 8"/>
                  <a:gd name="f13" fmla="val 27"/>
                  <a:gd name="f14" fmla="val 5"/>
                  <a:gd name="f15" fmla="val 26"/>
                  <a:gd name="f16" fmla="val 3"/>
                  <a:gd name="f17" fmla="val 24"/>
                  <a:gd name="f18" fmla="val 4"/>
                  <a:gd name="f19" fmla="val 21"/>
                  <a:gd name="f20" fmla="val 18"/>
                  <a:gd name="f21" fmla="val 14"/>
                  <a:gd name="f22" fmla="val 12"/>
                  <a:gd name="f23" fmla="val 13"/>
                  <a:gd name="f24" fmla="val 15"/>
                  <a:gd name="f25" fmla="val 7"/>
                  <a:gd name="f26" fmla="val 1"/>
                  <a:gd name="f27" fmla="val 17"/>
                  <a:gd name="f28" fmla="val 2"/>
                  <a:gd name="f29" fmla="val 6"/>
                  <a:gd name="f30" fmla="val 22"/>
                  <a:gd name="f31" fmla="val 11"/>
                  <a:gd name="f32" fmla="val 23"/>
                  <a:gd name="f33" fmla="val 19"/>
                  <a:gd name="f34" fmla="val 20"/>
                  <a:gd name="f35" fmla="val 30"/>
                  <a:gd name="f36" fmla="val 31"/>
                  <a:gd name="f37" fmla="val 33"/>
                  <a:gd name="f38" fmla="val 16"/>
                  <a:gd name="f39" fmla="+- 0 0 -90"/>
                  <a:gd name="f40" fmla="*/ f3 1 25"/>
                  <a:gd name="f41" fmla="*/ f4 1 3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5"/>
                  <a:gd name="f50" fmla="*/ f46 1 35"/>
                  <a:gd name="f51" fmla="*/ 10 f47 1"/>
                  <a:gd name="f52" fmla="*/ 29 f46 1"/>
                  <a:gd name="f53" fmla="*/ 8 f47 1"/>
                  <a:gd name="f54" fmla="*/ 27 f46 1"/>
                  <a:gd name="f55" fmla="*/ 4 f47 1"/>
                  <a:gd name="f56" fmla="*/ 21 f46 1"/>
                  <a:gd name="f57" fmla="*/ 12 f47 1"/>
                  <a:gd name="f58" fmla="*/ 13 f46 1"/>
                  <a:gd name="f59" fmla="*/ 15 f47 1"/>
                  <a:gd name="f60" fmla="*/ 14 f46 1"/>
                  <a:gd name="f61" fmla="*/ 3 f47 1"/>
                  <a:gd name="f62" fmla="*/ 18 f46 1"/>
                  <a:gd name="f63" fmla="*/ 1 f47 1"/>
                  <a:gd name="f64" fmla="*/ 4 f46 1"/>
                  <a:gd name="f65" fmla="*/ 1 f46 1"/>
                  <a:gd name="f66" fmla="*/ 2 f46 1"/>
                  <a:gd name="f67" fmla="*/ 9 f46 1"/>
                  <a:gd name="f68" fmla="*/ 21 f47 1"/>
                  <a:gd name="f69" fmla="*/ 19 f46 1"/>
                  <a:gd name="f70" fmla="*/ 22 f47 1"/>
                  <a:gd name="f71" fmla="*/ 25 f46 1"/>
                  <a:gd name="f72" fmla="*/ 30 f46 1"/>
                  <a:gd name="f73" fmla="*/ 16 f47 1"/>
                  <a:gd name="f74" fmla="*/ 35 f46 1"/>
                  <a:gd name="f75" fmla="+- f48 0 f1"/>
                  <a:gd name="f76" fmla="*/ f51 1 25"/>
                  <a:gd name="f77" fmla="*/ f52 1 35"/>
                  <a:gd name="f78" fmla="*/ f53 1 25"/>
                  <a:gd name="f79" fmla="*/ f54 1 35"/>
                  <a:gd name="f80" fmla="*/ f55 1 25"/>
                  <a:gd name="f81" fmla="*/ f56 1 35"/>
                  <a:gd name="f82" fmla="*/ f57 1 25"/>
                  <a:gd name="f83" fmla="*/ f58 1 35"/>
                  <a:gd name="f84" fmla="*/ f59 1 25"/>
                  <a:gd name="f85" fmla="*/ f60 1 35"/>
                  <a:gd name="f86" fmla="*/ f61 1 25"/>
                  <a:gd name="f87" fmla="*/ f62 1 35"/>
                  <a:gd name="f88" fmla="*/ f63 1 25"/>
                  <a:gd name="f89" fmla="*/ f64 1 35"/>
                  <a:gd name="f90" fmla="*/ f65 1 35"/>
                  <a:gd name="f91" fmla="*/ f66 1 35"/>
                  <a:gd name="f92" fmla="*/ f67 1 35"/>
                  <a:gd name="f93" fmla="*/ f68 1 25"/>
                  <a:gd name="f94" fmla="*/ f69 1 35"/>
                  <a:gd name="f95" fmla="*/ f70 1 25"/>
                  <a:gd name="f96" fmla="*/ f71 1 35"/>
                  <a:gd name="f97" fmla="*/ f72 1 35"/>
                  <a:gd name="f98" fmla="*/ f73 1 25"/>
                  <a:gd name="f99" fmla="*/ f74 1 35"/>
                  <a:gd name="f100" fmla="*/ 0 1 f49"/>
                  <a:gd name="f101" fmla="*/ f43 1 f49"/>
                  <a:gd name="f102" fmla="*/ 0 1 f50"/>
                  <a:gd name="f103" fmla="*/ f44 1 f50"/>
                  <a:gd name="f104" fmla="*/ f76 1 f49"/>
                  <a:gd name="f105" fmla="*/ f77 1 f50"/>
                  <a:gd name="f106" fmla="*/ f78 1 f49"/>
                  <a:gd name="f107" fmla="*/ f79 1 f50"/>
                  <a:gd name="f108" fmla="*/ f80 1 f49"/>
                  <a:gd name="f109" fmla="*/ f81 1 f50"/>
                  <a:gd name="f110" fmla="*/ f82 1 f49"/>
                  <a:gd name="f111" fmla="*/ f83 1 f50"/>
                  <a:gd name="f112" fmla="*/ f84 1 f49"/>
                  <a:gd name="f113" fmla="*/ f85 1 f50"/>
                  <a:gd name="f114" fmla="*/ f86 1 f49"/>
                  <a:gd name="f115" fmla="*/ f87 1 f50"/>
                  <a:gd name="f116" fmla="*/ f88 1 f49"/>
                  <a:gd name="f117" fmla="*/ f89 1 f50"/>
                  <a:gd name="f118" fmla="*/ f90 1 f50"/>
                  <a:gd name="f119" fmla="*/ f91 1 f50"/>
                  <a:gd name="f120" fmla="*/ f92 1 f50"/>
                  <a:gd name="f121" fmla="*/ f93 1 f49"/>
                  <a:gd name="f122" fmla="*/ f94 1 f50"/>
                  <a:gd name="f123" fmla="*/ f95 1 f49"/>
                  <a:gd name="f124" fmla="*/ f96 1 f50"/>
                  <a:gd name="f125" fmla="*/ f97 1 f50"/>
                  <a:gd name="f126" fmla="*/ f98 1 f49"/>
                  <a:gd name="f127" fmla="*/ f99 1 f50"/>
                  <a:gd name="f128" fmla="*/ f100 f40 1"/>
                  <a:gd name="f129" fmla="*/ f101 f40 1"/>
                  <a:gd name="f130" fmla="*/ f103 f41 1"/>
                  <a:gd name="f131" fmla="*/ f102 f41 1"/>
                  <a:gd name="f132" fmla="*/ f104 f40 1"/>
                  <a:gd name="f133" fmla="*/ f105 f41 1"/>
                  <a:gd name="f134" fmla="*/ f106 f40 1"/>
                  <a:gd name="f135" fmla="*/ f107 f41 1"/>
                  <a:gd name="f136" fmla="*/ f108 f40 1"/>
                  <a:gd name="f137" fmla="*/ f109 f41 1"/>
                  <a:gd name="f138" fmla="*/ f110 f40 1"/>
                  <a:gd name="f139" fmla="*/ f111 f41 1"/>
                  <a:gd name="f140" fmla="*/ f112 f40 1"/>
                  <a:gd name="f141" fmla="*/ f113 f41 1"/>
                  <a:gd name="f142" fmla="*/ f114 f40 1"/>
                  <a:gd name="f143" fmla="*/ f115 f41 1"/>
                  <a:gd name="f144" fmla="*/ f116 f40 1"/>
                  <a:gd name="f145" fmla="*/ f117 f41 1"/>
                  <a:gd name="f146" fmla="*/ f118 f41 1"/>
                  <a:gd name="f147" fmla="*/ f119 f41 1"/>
                  <a:gd name="f148" fmla="*/ f120 f41 1"/>
                  <a:gd name="f149" fmla="*/ f121 f40 1"/>
                  <a:gd name="f150" fmla="*/ f122 f41 1"/>
                  <a:gd name="f151" fmla="*/ f123 f40 1"/>
                  <a:gd name="f152" fmla="*/ f124 f41 1"/>
                  <a:gd name="f153" fmla="*/ f125 f41 1"/>
                  <a:gd name="f154" fmla="*/ f126 f40 1"/>
                  <a:gd name="f155" fmla="*/ f127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36" y="f137"/>
                  </a:cxn>
                  <a:cxn ang="f75">
                    <a:pos x="f138" y="f139"/>
                  </a:cxn>
                  <a:cxn ang="f75">
                    <a:pos x="f140" y="f141"/>
                  </a:cxn>
                  <a:cxn ang="f75">
                    <a:pos x="f142" y="f143"/>
                  </a:cxn>
                  <a:cxn ang="f75">
                    <a:pos x="f144" y="f141"/>
                  </a:cxn>
                  <a:cxn ang="f75">
                    <a:pos x="f144" y="f145"/>
                  </a:cxn>
                  <a:cxn ang="f75">
                    <a:pos x="f144" y="f146"/>
                  </a:cxn>
                  <a:cxn ang="f75">
                    <a:pos x="f136" y="f147"/>
                  </a:cxn>
                  <a:cxn ang="f75">
                    <a:pos x="f140" y="f148"/>
                  </a:cxn>
                  <a:cxn ang="f75">
                    <a:pos x="f149" y="f150"/>
                  </a:cxn>
                  <a:cxn ang="f75">
                    <a:pos x="f151" y="f152"/>
                  </a:cxn>
                  <a:cxn ang="f75">
                    <a:pos x="f151" y="f153"/>
                  </a:cxn>
                  <a:cxn ang="f75">
                    <a:pos x="f154" y="f155"/>
                  </a:cxn>
                  <a:cxn ang="f75">
                    <a:pos x="f132" y="f133"/>
                  </a:cxn>
                </a:cxnLst>
                <a:rect l="f128" t="f131" r="f129" b="f130"/>
                <a:pathLst>
                  <a:path w="25" h="35">
                    <a:moveTo>
                      <a:pt x="f8" y="f9"/>
                    </a:moveTo>
                    <a:cubicBezTo>
                      <a:pt x="f10" y="f11"/>
                      <a:pt x="f12" y="f13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18" y="f20"/>
                      <a:pt x="f12" y="f21"/>
                      <a:pt x="f22" y="f23"/>
                    </a:cubicBezTo>
                    <a:cubicBezTo>
                      <a:pt x="f23" y="f23"/>
                      <a:pt x="f21" y="f23"/>
                      <a:pt x="f24" y="f21"/>
                    </a:cubicBezTo>
                    <a:cubicBezTo>
                      <a:pt x="f8" y="f22"/>
                      <a:pt x="f25" y="f21"/>
                      <a:pt x="f16" y="f20"/>
                    </a:cubicBezTo>
                    <a:cubicBezTo>
                      <a:pt x="f26" y="f27"/>
                      <a:pt x="f26" y="f24"/>
                      <a:pt x="f26" y="f21"/>
                    </a:cubicBezTo>
                    <a:cubicBezTo>
                      <a:pt x="f16" y="f8"/>
                      <a:pt x="f28" y="f25"/>
                      <a:pt x="f26" y="f18"/>
                    </a:cubicBezTo>
                    <a:cubicBezTo>
                      <a:pt x="f5" y="f16"/>
                      <a:pt x="f5" y="f26"/>
                      <a:pt x="f26" y="f26"/>
                    </a:cubicBezTo>
                    <a:cubicBezTo>
                      <a:pt x="f16" y="f5"/>
                      <a:pt x="f16" y="f28"/>
                      <a:pt x="f18" y="f28"/>
                    </a:cubicBezTo>
                    <a:cubicBezTo>
                      <a:pt x="f25" y="f29"/>
                      <a:pt x="f8" y="f12"/>
                      <a:pt x="f24" y="f10"/>
                    </a:cubicBezTo>
                    <a:cubicBezTo>
                      <a:pt x="f30" y="f31"/>
                      <a:pt x="f32" y="f22"/>
                      <a:pt x="f19" y="f33"/>
                    </a:cubicBezTo>
                    <a:cubicBezTo>
                      <a:pt x="f34" y="f19"/>
                      <a:pt x="f34" y="f32"/>
                      <a:pt x="f30" y="f6"/>
                    </a:cubicBezTo>
                    <a:cubicBezTo>
                      <a:pt x="f32" y="f13"/>
                      <a:pt x="f6" y="f11"/>
                      <a:pt x="f30" y="f35"/>
                    </a:cubicBezTo>
                    <a:cubicBezTo>
                      <a:pt x="f34" y="f36"/>
                      <a:pt x="f20" y="f37"/>
                      <a:pt x="f38" y="f7"/>
                    </a:cubicBezTo>
                    <a:cubicBezTo>
                      <a:pt x="f21" y="f37"/>
                      <a:pt x="f23" y="f36"/>
                      <a:pt x="f8" y="f9"/>
                    </a:cubicBezTo>
                    <a:close/>
                  </a:path>
                </a:pathLst>
              </a:custGeom>
              <a:solidFill>
                <a:srgbClr val="F1D49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0" name="Freeform 311">
                <a:extLst>
                  <a:ext uri="{FF2B5EF4-FFF2-40B4-BE49-F238E27FC236}">
                    <a16:creationId xmlns:a16="http://schemas.microsoft.com/office/drawing/2014/main" id="{AC11F0FB-6E2E-5A41-328F-70B862D7BB0B}"/>
                  </a:ext>
                </a:extLst>
              </p:cNvPr>
              <p:cNvSpPr/>
              <p:nvPr/>
            </p:nvSpPr>
            <p:spPr>
              <a:xfrm>
                <a:off x="5545141" y="3036886"/>
                <a:ext cx="115891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6"/>
                  <a:gd name="f8" fmla="val 15"/>
                  <a:gd name="f9" fmla="val 2"/>
                  <a:gd name="f10" fmla="val 20"/>
                  <a:gd name="f11" fmla="val 4"/>
                  <a:gd name="f12" fmla="val 21"/>
                  <a:gd name="f13" fmla="val 9"/>
                  <a:gd name="f14" fmla="val 24"/>
                  <a:gd name="f15" fmla="val 12"/>
                  <a:gd name="f16" fmla="val 27"/>
                  <a:gd name="f17" fmla="val 17"/>
                  <a:gd name="f18" fmla="val 28"/>
                  <a:gd name="f19" fmla="val 25"/>
                  <a:gd name="f20" fmla="val 30"/>
                  <a:gd name="f21" fmla="val 23"/>
                  <a:gd name="f22" fmla="val 18"/>
                  <a:gd name="f23" fmla="val 14"/>
                  <a:gd name="f24" fmla="val 22"/>
                  <a:gd name="f25" fmla="val 10"/>
                  <a:gd name="f26" fmla="val 8"/>
                  <a:gd name="f27" fmla="val 7"/>
                  <a:gd name="f28" fmla="val 19"/>
                  <a:gd name="f29" fmla="val 6"/>
                  <a:gd name="f30" fmla="val 5"/>
                  <a:gd name="f31" fmla="val 3"/>
                  <a:gd name="f32" fmla="val 1"/>
                  <a:gd name="f33" fmla="val 16"/>
                  <a:gd name="f34" fmla="val 13"/>
                  <a:gd name="f35" fmla="val 11"/>
                  <a:gd name="f36" fmla="+- 0 0 -90"/>
                  <a:gd name="f37" fmla="*/ f3 1 31"/>
                  <a:gd name="f38" fmla="*/ f4 1 26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1"/>
                  <a:gd name="f47" fmla="*/ f43 1 26"/>
                  <a:gd name="f48" fmla="*/ 15 f44 1"/>
                  <a:gd name="f49" fmla="*/ 2 f43 1"/>
                  <a:gd name="f50" fmla="*/ 24 f44 1"/>
                  <a:gd name="f51" fmla="*/ 12 f43 1"/>
                  <a:gd name="f52" fmla="*/ 28 f44 1"/>
                  <a:gd name="f53" fmla="*/ 20 f43 1"/>
                  <a:gd name="f54" fmla="*/ 25 f44 1"/>
                  <a:gd name="f55" fmla="*/ 26 f43 1"/>
                  <a:gd name="f56" fmla="*/ 23 f44 1"/>
                  <a:gd name="f57" fmla="*/ 25 f43 1"/>
                  <a:gd name="f58" fmla="*/ 23 f43 1"/>
                  <a:gd name="f59" fmla="*/ 10 f44 1"/>
                  <a:gd name="f60" fmla="*/ 7 f44 1"/>
                  <a:gd name="f61" fmla="*/ 21 f43 1"/>
                  <a:gd name="f62" fmla="*/ 19 f43 1"/>
                  <a:gd name="f63" fmla="*/ 5 f44 1"/>
                  <a:gd name="f64" fmla="*/ 1 f44 1"/>
                  <a:gd name="f65" fmla="*/ 3 f44 1"/>
                  <a:gd name="f66" fmla="*/ 17 f43 1"/>
                  <a:gd name="f67" fmla="*/ 8 f44 1"/>
                  <a:gd name="f68" fmla="*/ 16 f43 1"/>
                  <a:gd name="f69" fmla="*/ 13 f44 1"/>
                  <a:gd name="f70" fmla="*/ 6 f43 1"/>
                  <a:gd name="f71" fmla="*/ 12 f44 1"/>
                  <a:gd name="f72" fmla="*/ 3 f43 1"/>
                  <a:gd name="f73" fmla="*/ 1 f43 1"/>
                  <a:gd name="f74" fmla="+- f45 0 f1"/>
                  <a:gd name="f75" fmla="*/ f48 1 31"/>
                  <a:gd name="f76" fmla="*/ f49 1 26"/>
                  <a:gd name="f77" fmla="*/ f50 1 31"/>
                  <a:gd name="f78" fmla="*/ f51 1 26"/>
                  <a:gd name="f79" fmla="*/ f52 1 31"/>
                  <a:gd name="f80" fmla="*/ f53 1 26"/>
                  <a:gd name="f81" fmla="*/ f54 1 31"/>
                  <a:gd name="f82" fmla="*/ f55 1 26"/>
                  <a:gd name="f83" fmla="*/ f56 1 31"/>
                  <a:gd name="f84" fmla="*/ f57 1 26"/>
                  <a:gd name="f85" fmla="*/ f58 1 26"/>
                  <a:gd name="f86" fmla="*/ f59 1 31"/>
                  <a:gd name="f87" fmla="*/ f60 1 31"/>
                  <a:gd name="f88" fmla="*/ f61 1 26"/>
                  <a:gd name="f89" fmla="*/ f62 1 26"/>
                  <a:gd name="f90" fmla="*/ f63 1 31"/>
                  <a:gd name="f91" fmla="*/ f64 1 31"/>
                  <a:gd name="f92" fmla="*/ f65 1 31"/>
                  <a:gd name="f93" fmla="*/ f66 1 26"/>
                  <a:gd name="f94" fmla="*/ f67 1 31"/>
                  <a:gd name="f95" fmla="*/ f68 1 26"/>
                  <a:gd name="f96" fmla="*/ f69 1 31"/>
                  <a:gd name="f97" fmla="*/ f70 1 26"/>
                  <a:gd name="f98" fmla="*/ f71 1 31"/>
                  <a:gd name="f99" fmla="*/ f72 1 26"/>
                  <a:gd name="f100" fmla="*/ f73 1 26"/>
                  <a:gd name="f101" fmla="*/ 0 1 f46"/>
                  <a:gd name="f102" fmla="*/ f40 1 f46"/>
                  <a:gd name="f103" fmla="*/ 0 1 f47"/>
                  <a:gd name="f104" fmla="*/ f41 1 f47"/>
                  <a:gd name="f105" fmla="*/ f75 1 f46"/>
                  <a:gd name="f106" fmla="*/ f76 1 f47"/>
                  <a:gd name="f107" fmla="*/ f77 1 f46"/>
                  <a:gd name="f108" fmla="*/ f78 1 f47"/>
                  <a:gd name="f109" fmla="*/ f79 1 f46"/>
                  <a:gd name="f110" fmla="*/ f80 1 f47"/>
                  <a:gd name="f111" fmla="*/ f81 1 f46"/>
                  <a:gd name="f112" fmla="*/ f82 1 f47"/>
                  <a:gd name="f113" fmla="*/ f83 1 f46"/>
                  <a:gd name="f114" fmla="*/ f84 1 f47"/>
                  <a:gd name="f115" fmla="*/ f85 1 f47"/>
                  <a:gd name="f116" fmla="*/ f86 1 f46"/>
                  <a:gd name="f117" fmla="*/ f87 1 f46"/>
                  <a:gd name="f118" fmla="*/ f88 1 f47"/>
                  <a:gd name="f119" fmla="*/ f89 1 f47"/>
                  <a:gd name="f120" fmla="*/ f90 1 f46"/>
                  <a:gd name="f121" fmla="*/ f91 1 f46"/>
                  <a:gd name="f122" fmla="*/ f92 1 f46"/>
                  <a:gd name="f123" fmla="*/ f93 1 f47"/>
                  <a:gd name="f124" fmla="*/ f94 1 f46"/>
                  <a:gd name="f125" fmla="*/ f95 1 f47"/>
                  <a:gd name="f126" fmla="*/ f96 1 f46"/>
                  <a:gd name="f127" fmla="*/ f97 1 f47"/>
                  <a:gd name="f128" fmla="*/ f98 1 f46"/>
                  <a:gd name="f129" fmla="*/ f99 1 f47"/>
                  <a:gd name="f130" fmla="*/ f100 1 f47"/>
                  <a:gd name="f131" fmla="*/ f101 f37 1"/>
                  <a:gd name="f132" fmla="*/ f102 f37 1"/>
                  <a:gd name="f133" fmla="*/ f104 f38 1"/>
                  <a:gd name="f134" fmla="*/ f103 f38 1"/>
                  <a:gd name="f135" fmla="*/ f105 f37 1"/>
                  <a:gd name="f136" fmla="*/ f106 f38 1"/>
                  <a:gd name="f137" fmla="*/ f107 f37 1"/>
                  <a:gd name="f138" fmla="*/ f108 f38 1"/>
                  <a:gd name="f139" fmla="*/ f109 f37 1"/>
                  <a:gd name="f140" fmla="*/ f110 f38 1"/>
                  <a:gd name="f141" fmla="*/ f111 f37 1"/>
                  <a:gd name="f142" fmla="*/ f112 f38 1"/>
                  <a:gd name="f143" fmla="*/ f113 f37 1"/>
                  <a:gd name="f144" fmla="*/ f114 f38 1"/>
                  <a:gd name="f145" fmla="*/ f115 f38 1"/>
                  <a:gd name="f146" fmla="*/ f116 f37 1"/>
                  <a:gd name="f147" fmla="*/ f117 f37 1"/>
                  <a:gd name="f148" fmla="*/ f118 f38 1"/>
                  <a:gd name="f149" fmla="*/ f119 f38 1"/>
                  <a:gd name="f150" fmla="*/ f120 f37 1"/>
                  <a:gd name="f151" fmla="*/ f121 f37 1"/>
                  <a:gd name="f152" fmla="*/ f122 f37 1"/>
                  <a:gd name="f153" fmla="*/ f123 f38 1"/>
                  <a:gd name="f154" fmla="*/ f124 f37 1"/>
                  <a:gd name="f155" fmla="*/ f125 f38 1"/>
                  <a:gd name="f156" fmla="*/ f126 f37 1"/>
                  <a:gd name="f157" fmla="*/ f127 f38 1"/>
                  <a:gd name="f158" fmla="*/ f128 f37 1"/>
                  <a:gd name="f159" fmla="*/ f129 f38 1"/>
                  <a:gd name="f160" fmla="*/ f13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35" y="f136"/>
                  </a:cxn>
                  <a:cxn ang="f74">
                    <a:pos x="f137" y="f138"/>
                  </a:cxn>
                  <a:cxn ang="f74">
                    <a:pos x="f139" y="f140"/>
                  </a:cxn>
                  <a:cxn ang="f74">
                    <a:pos x="f141" y="f142"/>
                  </a:cxn>
                  <a:cxn ang="f74">
                    <a:pos x="f143" y="f144"/>
                  </a:cxn>
                  <a:cxn ang="f74">
                    <a:pos x="f135" y="f145"/>
                  </a:cxn>
                  <a:cxn ang="f74">
                    <a:pos x="f146" y="f145"/>
                  </a:cxn>
                  <a:cxn ang="f74">
                    <a:pos x="f147" y="f148"/>
                  </a:cxn>
                  <a:cxn ang="f74">
                    <a:pos x="f147" y="f149"/>
                  </a:cxn>
                  <a:cxn ang="f74">
                    <a:pos x="f150" y="f140"/>
                  </a:cxn>
                  <a:cxn ang="f74">
                    <a:pos x="f151" y="f148"/>
                  </a:cxn>
                  <a:cxn ang="f74">
                    <a:pos x="f152" y="f153"/>
                  </a:cxn>
                  <a:cxn ang="f74">
                    <a:pos x="f154" y="f155"/>
                  </a:cxn>
                  <a:cxn ang="f74">
                    <a:pos x="f156" y="f157"/>
                  </a:cxn>
                  <a:cxn ang="f74">
                    <a:pos x="f158" y="f159"/>
                  </a:cxn>
                  <a:cxn ang="f74">
                    <a:pos x="f156" y="f160"/>
                  </a:cxn>
                  <a:cxn ang="f74">
                    <a:pos x="f135" y="f136"/>
                  </a:cxn>
                </a:cxnLst>
                <a:rect l="f131" t="f134" r="f132" b="f133"/>
                <a:pathLst>
                  <a:path w="31" h="2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7" y="f8"/>
                      <a:pt x="f16" y="f17"/>
                      <a:pt x="f18" y="f10"/>
                    </a:cubicBezTo>
                    <a:cubicBezTo>
                      <a:pt x="f6" y="f19"/>
                      <a:pt x="f20" y="f7"/>
                      <a:pt x="f19" y="f7"/>
                    </a:cubicBezTo>
                    <a:cubicBezTo>
                      <a:pt x="f14" y="f19"/>
                      <a:pt x="f14" y="f19"/>
                      <a:pt x="f21" y="f19"/>
                    </a:cubicBezTo>
                    <a:cubicBezTo>
                      <a:pt x="f10" y="f19"/>
                      <a:pt x="f22" y="f19"/>
                      <a:pt x="f8" y="f21"/>
                    </a:cubicBezTo>
                    <a:cubicBezTo>
                      <a:pt x="f23" y="f24"/>
                      <a:pt x="f15" y="f24"/>
                      <a:pt x="f25" y="f21"/>
                    </a:cubicBezTo>
                    <a:cubicBezTo>
                      <a:pt x="f26" y="f14"/>
                      <a:pt x="f26" y="f24"/>
                      <a:pt x="f27" y="f12"/>
                    </a:cubicBezTo>
                    <a:cubicBezTo>
                      <a:pt x="f27" y="f10"/>
                      <a:pt x="f13" y="f10"/>
                      <a:pt x="f27" y="f28"/>
                    </a:cubicBezTo>
                    <a:cubicBezTo>
                      <a:pt x="f27" y="f28"/>
                      <a:pt x="f29" y="f10"/>
                      <a:pt x="f30" y="f10"/>
                    </a:cubicBezTo>
                    <a:cubicBezTo>
                      <a:pt x="f11" y="f12"/>
                      <a:pt x="f31" y="f21"/>
                      <a:pt x="f32" y="f12"/>
                    </a:cubicBezTo>
                    <a:cubicBezTo>
                      <a:pt x="f5" y="f28"/>
                      <a:pt x="f9" y="f22"/>
                      <a:pt x="f31" y="f17"/>
                    </a:cubicBezTo>
                    <a:cubicBezTo>
                      <a:pt x="f30" y="f17"/>
                      <a:pt x="f29" y="f33"/>
                      <a:pt x="f26" y="f33"/>
                    </a:cubicBezTo>
                    <a:cubicBezTo>
                      <a:pt x="f34" y="f8"/>
                      <a:pt x="f8" y="f35"/>
                      <a:pt x="f34" y="f29"/>
                    </a:cubicBezTo>
                    <a:cubicBezTo>
                      <a:pt x="f34" y="f30"/>
                      <a:pt x="f15" y="f30"/>
                      <a:pt x="f15" y="f31"/>
                    </a:cubicBezTo>
                    <a:cubicBezTo>
                      <a:pt x="f15" y="f9"/>
                      <a:pt x="f15" y="f32"/>
                      <a:pt x="f34" y="f32"/>
                    </a:cubicBezTo>
                    <a:cubicBezTo>
                      <a:pt x="f23" y="f5"/>
                      <a:pt x="f8" y="f32"/>
                      <a:pt x="f8" y="f9"/>
                    </a:cubicBezTo>
                    <a:close/>
                  </a:path>
                </a:pathLst>
              </a:custGeom>
              <a:solidFill>
                <a:srgbClr val="C7A8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1" name="Freeform 312">
                <a:extLst>
                  <a:ext uri="{FF2B5EF4-FFF2-40B4-BE49-F238E27FC236}">
                    <a16:creationId xmlns:a16="http://schemas.microsoft.com/office/drawing/2014/main" id="{6397DDD9-C9A8-E29B-20CB-217C6C5B7E4B}"/>
                  </a:ext>
                </a:extLst>
              </p:cNvPr>
              <p:cNvSpPr/>
              <p:nvPr/>
            </p:nvSpPr>
            <p:spPr>
              <a:xfrm>
                <a:off x="5680079" y="3255958"/>
                <a:ext cx="57150" cy="5445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45"/>
                  <a:gd name="f8" fmla="val 2"/>
                  <a:gd name="f9" fmla="val 6"/>
                  <a:gd name="f10" fmla="val 16"/>
                  <a:gd name="f11" fmla="val 9"/>
                  <a:gd name="f12" fmla="val 31"/>
                  <a:gd name="f13" fmla="val 12"/>
                  <a:gd name="f14" fmla="val 47"/>
                  <a:gd name="f15" fmla="val 13"/>
                  <a:gd name="f16" fmla="val 54"/>
                  <a:gd name="f17" fmla="val 62"/>
                  <a:gd name="f18" fmla="val 14"/>
                  <a:gd name="f19" fmla="val 70"/>
                  <a:gd name="f20" fmla="val 89"/>
                  <a:gd name="f21" fmla="val 108"/>
                  <a:gd name="f22" fmla="val 127"/>
                  <a:gd name="f23" fmla="val 133"/>
                  <a:gd name="f24" fmla="val 139"/>
                  <a:gd name="f25" fmla="val 10"/>
                  <a:gd name="f26" fmla="val 141"/>
                  <a:gd name="f27" fmla="val 136"/>
                  <a:gd name="f28" fmla="val 131"/>
                  <a:gd name="f29" fmla="val 125"/>
                  <a:gd name="f30" fmla="val 118"/>
                  <a:gd name="f31" fmla="val 112"/>
                  <a:gd name="f32" fmla="val 83"/>
                  <a:gd name="f33" fmla="val 55"/>
                  <a:gd name="f34" fmla="val 26"/>
                  <a:gd name="f35" fmla="val 4"/>
                  <a:gd name="f36" fmla="val 19"/>
                  <a:gd name="f37" fmla="val 1"/>
                  <a:gd name="f38" fmla="val 5"/>
                  <a:gd name="f39" fmla="val 3"/>
                  <a:gd name="f40" fmla="+- 0 0 -90"/>
                  <a:gd name="f41" fmla="*/ f3 1 15"/>
                  <a:gd name="f42" fmla="*/ f4 1 145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15"/>
                  <a:gd name="f51" fmla="*/ f47 1 145"/>
                  <a:gd name="f52" fmla="*/ 2 f48 1"/>
                  <a:gd name="f53" fmla="*/ 0 f47 1"/>
                  <a:gd name="f54" fmla="*/ 12 f48 1"/>
                  <a:gd name="f55" fmla="*/ 47 f47 1"/>
                  <a:gd name="f56" fmla="*/ 14 f48 1"/>
                  <a:gd name="f57" fmla="*/ 70 f47 1"/>
                  <a:gd name="f58" fmla="*/ 127 f47 1"/>
                  <a:gd name="f59" fmla="*/ 145 f47 1"/>
                  <a:gd name="f60" fmla="*/ 131 f47 1"/>
                  <a:gd name="f61" fmla="*/ 13 f48 1"/>
                  <a:gd name="f62" fmla="*/ 112 f47 1"/>
                  <a:gd name="f63" fmla="*/ 6 f48 1"/>
                  <a:gd name="f64" fmla="*/ 26 f47 1"/>
                  <a:gd name="f65" fmla="*/ 1 f48 1"/>
                  <a:gd name="f66" fmla="*/ 5 f47 1"/>
                  <a:gd name="f67" fmla="+- f49 0 f1"/>
                  <a:gd name="f68" fmla="*/ f52 1 15"/>
                  <a:gd name="f69" fmla="*/ f53 1 145"/>
                  <a:gd name="f70" fmla="*/ f54 1 15"/>
                  <a:gd name="f71" fmla="*/ f55 1 145"/>
                  <a:gd name="f72" fmla="*/ f56 1 15"/>
                  <a:gd name="f73" fmla="*/ f57 1 145"/>
                  <a:gd name="f74" fmla="*/ f58 1 145"/>
                  <a:gd name="f75" fmla="*/ f59 1 145"/>
                  <a:gd name="f76" fmla="*/ f60 1 145"/>
                  <a:gd name="f77" fmla="*/ f61 1 15"/>
                  <a:gd name="f78" fmla="*/ f62 1 145"/>
                  <a:gd name="f79" fmla="*/ f63 1 15"/>
                  <a:gd name="f80" fmla="*/ f64 1 145"/>
                  <a:gd name="f81" fmla="*/ f65 1 15"/>
                  <a:gd name="f82" fmla="*/ f66 1 145"/>
                  <a:gd name="f83" fmla="*/ 0 1 f50"/>
                  <a:gd name="f84" fmla="*/ f44 1 f50"/>
                  <a:gd name="f85" fmla="*/ 0 1 f51"/>
                  <a:gd name="f86" fmla="*/ f45 1 f51"/>
                  <a:gd name="f87" fmla="*/ f68 1 f50"/>
                  <a:gd name="f88" fmla="*/ f69 1 f51"/>
                  <a:gd name="f89" fmla="*/ f70 1 f50"/>
                  <a:gd name="f90" fmla="*/ f71 1 f51"/>
                  <a:gd name="f91" fmla="*/ f72 1 f50"/>
                  <a:gd name="f92" fmla="*/ f73 1 f51"/>
                  <a:gd name="f93" fmla="*/ f74 1 f51"/>
                  <a:gd name="f94" fmla="*/ f75 1 f51"/>
                  <a:gd name="f95" fmla="*/ f76 1 f51"/>
                  <a:gd name="f96" fmla="*/ f77 1 f50"/>
                  <a:gd name="f97" fmla="*/ f78 1 f51"/>
                  <a:gd name="f98" fmla="*/ f79 1 f50"/>
                  <a:gd name="f99" fmla="*/ f80 1 f51"/>
                  <a:gd name="f100" fmla="*/ f81 1 f50"/>
                  <a:gd name="f101" fmla="*/ f82 1 f51"/>
                  <a:gd name="f102" fmla="*/ f83 f41 1"/>
                  <a:gd name="f103" fmla="*/ f84 f41 1"/>
                  <a:gd name="f104" fmla="*/ f86 f42 1"/>
                  <a:gd name="f105" fmla="*/ f85 f42 1"/>
                  <a:gd name="f106" fmla="*/ f87 f41 1"/>
                  <a:gd name="f107" fmla="*/ f88 f42 1"/>
                  <a:gd name="f108" fmla="*/ f89 f41 1"/>
                  <a:gd name="f109" fmla="*/ f90 f42 1"/>
                  <a:gd name="f110" fmla="*/ f91 f41 1"/>
                  <a:gd name="f111" fmla="*/ f92 f42 1"/>
                  <a:gd name="f112" fmla="*/ f93 f42 1"/>
                  <a:gd name="f113" fmla="*/ f94 f42 1"/>
                  <a:gd name="f114" fmla="*/ f95 f42 1"/>
                  <a:gd name="f115" fmla="*/ f96 f41 1"/>
                  <a:gd name="f116" fmla="*/ f97 f42 1"/>
                  <a:gd name="f117" fmla="*/ f98 f41 1"/>
                  <a:gd name="f118" fmla="*/ f99 f42 1"/>
                  <a:gd name="f119" fmla="*/ f100 f41 1"/>
                  <a:gd name="f120" fmla="*/ f101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06" y="f107"/>
                  </a:cxn>
                  <a:cxn ang="f67">
                    <a:pos x="f108" y="f109"/>
                  </a:cxn>
                  <a:cxn ang="f67">
                    <a:pos x="f110" y="f111"/>
                  </a:cxn>
                  <a:cxn ang="f67">
                    <a:pos x="f110" y="f112"/>
                  </a:cxn>
                  <a:cxn ang="f67">
                    <a:pos x="f108" y="f113"/>
                  </a:cxn>
                  <a:cxn ang="f67">
                    <a:pos x="f108" y="f114"/>
                  </a:cxn>
                  <a:cxn ang="f67">
                    <a:pos x="f115" y="f116"/>
                  </a:cxn>
                  <a:cxn ang="f67">
                    <a:pos x="f117" y="f118"/>
                  </a:cxn>
                  <a:cxn ang="f67">
                    <a:pos x="f119" y="f120"/>
                  </a:cxn>
                  <a:cxn ang="f67">
                    <a:pos x="f106" y="f107"/>
                  </a:cxn>
                </a:cxnLst>
                <a:rect l="f102" t="f105" r="f103" b="f104"/>
                <a:pathLst>
                  <a:path w="15" h="145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19"/>
                    </a:cubicBezTo>
                    <a:cubicBezTo>
                      <a:pt x="f6" y="f20"/>
                      <a:pt x="f6" y="f21"/>
                      <a:pt x="f18" y="f22"/>
                    </a:cubicBezTo>
                    <a:cubicBezTo>
                      <a:pt x="f18" y="f23"/>
                      <a:pt x="f15" y="f24"/>
                      <a:pt x="f13" y="f7"/>
                    </a:cubicBezTo>
                    <a:cubicBezTo>
                      <a:pt x="f25" y="f26"/>
                      <a:pt x="f13" y="f27"/>
                      <a:pt x="f13" y="f28"/>
                    </a:cubicBezTo>
                    <a:cubicBezTo>
                      <a:pt x="f15" y="f29"/>
                      <a:pt x="f15" y="f30"/>
                      <a:pt x="f15" y="f31"/>
                    </a:cubicBezTo>
                    <a:cubicBezTo>
                      <a:pt x="f18" y="f32"/>
                      <a:pt x="f13" y="f33"/>
                      <a:pt x="f9" y="f34"/>
                    </a:cubicBezTo>
                    <a:cubicBezTo>
                      <a:pt x="f35" y="f36"/>
                      <a:pt x="f8" y="f13"/>
                      <a:pt x="f37" y="f38"/>
                    </a:cubicBezTo>
                    <a:cubicBezTo>
                      <a:pt x="f37" y="f39"/>
                      <a:pt x="f5" y="f8"/>
                      <a:pt x="f8" y="f5"/>
                    </a:cubicBezTo>
                    <a:close/>
                  </a:path>
                </a:pathLst>
              </a:custGeom>
              <a:solidFill>
                <a:srgbClr val="8B5E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2" name="Freeform 313">
                <a:extLst>
                  <a:ext uri="{FF2B5EF4-FFF2-40B4-BE49-F238E27FC236}">
                    <a16:creationId xmlns:a16="http://schemas.microsoft.com/office/drawing/2014/main" id="{C1691D54-D81C-2E24-8083-15EAC57CC9E1}"/>
                  </a:ext>
                </a:extLst>
              </p:cNvPr>
              <p:cNvSpPr/>
              <p:nvPr/>
            </p:nvSpPr>
            <p:spPr>
              <a:xfrm>
                <a:off x="5510210" y="2984501"/>
                <a:ext cx="95253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3"/>
                  <a:gd name="f8" fmla="val 24"/>
                  <a:gd name="f9" fmla="val 16"/>
                  <a:gd name="f10" fmla="val 23"/>
                  <a:gd name="f11" fmla="val 15"/>
                  <a:gd name="f12" fmla="val 22"/>
                  <a:gd name="f13" fmla="val 21"/>
                  <a:gd name="f14" fmla="val 17"/>
                  <a:gd name="f15" fmla="val 18"/>
                  <a:gd name="f16" fmla="val 20"/>
                  <a:gd name="f17" fmla="val 26"/>
                  <a:gd name="f18" fmla="val 30"/>
                  <a:gd name="f19" fmla="val 31"/>
                  <a:gd name="f20" fmla="val 14"/>
                  <a:gd name="f21" fmla="val 12"/>
                  <a:gd name="f22" fmla="val 13"/>
                  <a:gd name="f23" fmla="val 29"/>
                  <a:gd name="f24" fmla="val 28"/>
                  <a:gd name="f25" fmla="val 10"/>
                  <a:gd name="f26" fmla="val 11"/>
                  <a:gd name="f27" fmla="val 9"/>
                  <a:gd name="f28" fmla="val 8"/>
                  <a:gd name="f29" fmla="val 7"/>
                  <a:gd name="f30" fmla="val 4"/>
                  <a:gd name="f31" fmla="val 6"/>
                  <a:gd name="f32" fmla="val 5"/>
                  <a:gd name="f33" fmla="val 1"/>
                  <a:gd name="f34" fmla="+- 0 0 -90"/>
                  <a:gd name="f35" fmla="*/ f3 1 25"/>
                  <a:gd name="f36" fmla="*/ f4 1 33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5"/>
                  <a:gd name="f45" fmla="*/ f41 1 33"/>
                  <a:gd name="f46" fmla="*/ 24 f42 1"/>
                  <a:gd name="f47" fmla="*/ 16 f41 1"/>
                  <a:gd name="f48" fmla="*/ 22 f42 1"/>
                  <a:gd name="f49" fmla="*/ 15 f41 1"/>
                  <a:gd name="f50" fmla="*/ 17 f41 1"/>
                  <a:gd name="f51" fmla="*/ 21 f41 1"/>
                  <a:gd name="f52" fmla="*/ 17 f42 1"/>
                  <a:gd name="f53" fmla="*/ 31 f41 1"/>
                  <a:gd name="f54" fmla="*/ 12 f42 1"/>
                  <a:gd name="f55" fmla="*/ 14 f42 1"/>
                  <a:gd name="f56" fmla="*/ 28 f41 1"/>
                  <a:gd name="f57" fmla="*/ 13 f42 1"/>
                  <a:gd name="f58" fmla="*/ 24 f41 1"/>
                  <a:gd name="f59" fmla="*/ 11 f41 1"/>
                  <a:gd name="f60" fmla="*/ 9 f41 1"/>
                  <a:gd name="f61" fmla="*/ 7 f42 1"/>
                  <a:gd name="f62" fmla="*/ 7 f41 1"/>
                  <a:gd name="f63" fmla="*/ 0 f42 1"/>
                  <a:gd name="f64" fmla="*/ 1 f41 1"/>
                  <a:gd name="f65" fmla="*/ 0 f41 1"/>
                  <a:gd name="f66" fmla="+- f43 0 f1"/>
                  <a:gd name="f67" fmla="*/ f46 1 25"/>
                  <a:gd name="f68" fmla="*/ f47 1 33"/>
                  <a:gd name="f69" fmla="*/ f48 1 25"/>
                  <a:gd name="f70" fmla="*/ f49 1 33"/>
                  <a:gd name="f71" fmla="*/ f50 1 33"/>
                  <a:gd name="f72" fmla="*/ f51 1 33"/>
                  <a:gd name="f73" fmla="*/ f52 1 25"/>
                  <a:gd name="f74" fmla="*/ f53 1 33"/>
                  <a:gd name="f75" fmla="*/ f54 1 25"/>
                  <a:gd name="f76" fmla="*/ f55 1 25"/>
                  <a:gd name="f77" fmla="*/ f56 1 33"/>
                  <a:gd name="f78" fmla="*/ f57 1 25"/>
                  <a:gd name="f79" fmla="*/ f58 1 33"/>
                  <a:gd name="f80" fmla="*/ f59 1 33"/>
                  <a:gd name="f81" fmla="*/ f60 1 33"/>
                  <a:gd name="f82" fmla="*/ f61 1 25"/>
                  <a:gd name="f83" fmla="*/ f62 1 33"/>
                  <a:gd name="f84" fmla="*/ f63 1 25"/>
                  <a:gd name="f85" fmla="*/ f64 1 33"/>
                  <a:gd name="f86" fmla="*/ f65 1 33"/>
                  <a:gd name="f87" fmla="*/ 0 1 f44"/>
                  <a:gd name="f88" fmla="*/ f38 1 f44"/>
                  <a:gd name="f89" fmla="*/ 0 1 f45"/>
                  <a:gd name="f90" fmla="*/ f39 1 f45"/>
                  <a:gd name="f91" fmla="*/ f67 1 f44"/>
                  <a:gd name="f92" fmla="*/ f68 1 f45"/>
                  <a:gd name="f93" fmla="*/ f69 1 f44"/>
                  <a:gd name="f94" fmla="*/ f70 1 f45"/>
                  <a:gd name="f95" fmla="*/ f71 1 f45"/>
                  <a:gd name="f96" fmla="*/ f72 1 f45"/>
                  <a:gd name="f97" fmla="*/ f73 1 f44"/>
                  <a:gd name="f98" fmla="*/ f74 1 f45"/>
                  <a:gd name="f99" fmla="*/ f75 1 f44"/>
                  <a:gd name="f100" fmla="*/ f76 1 f44"/>
                  <a:gd name="f101" fmla="*/ f77 1 f45"/>
                  <a:gd name="f102" fmla="*/ f78 1 f44"/>
                  <a:gd name="f103" fmla="*/ f79 1 f45"/>
                  <a:gd name="f104" fmla="*/ f80 1 f45"/>
                  <a:gd name="f105" fmla="*/ f81 1 f45"/>
                  <a:gd name="f106" fmla="*/ f82 1 f44"/>
                  <a:gd name="f107" fmla="*/ f83 1 f45"/>
                  <a:gd name="f108" fmla="*/ f84 1 f44"/>
                  <a:gd name="f109" fmla="*/ f85 1 f45"/>
                  <a:gd name="f110" fmla="*/ f86 1 f45"/>
                  <a:gd name="f111" fmla="*/ f87 f35 1"/>
                  <a:gd name="f112" fmla="*/ f88 f35 1"/>
                  <a:gd name="f113" fmla="*/ f90 f36 1"/>
                  <a:gd name="f114" fmla="*/ f89 f36 1"/>
                  <a:gd name="f115" fmla="*/ f91 f35 1"/>
                  <a:gd name="f116" fmla="*/ f92 f36 1"/>
                  <a:gd name="f117" fmla="*/ f93 f35 1"/>
                  <a:gd name="f118" fmla="*/ f94 f36 1"/>
                  <a:gd name="f119" fmla="*/ f95 f36 1"/>
                  <a:gd name="f120" fmla="*/ f96 f36 1"/>
                  <a:gd name="f121" fmla="*/ f97 f35 1"/>
                  <a:gd name="f122" fmla="*/ f98 f36 1"/>
                  <a:gd name="f123" fmla="*/ f99 f35 1"/>
                  <a:gd name="f124" fmla="*/ f100 f35 1"/>
                  <a:gd name="f125" fmla="*/ f101 f36 1"/>
                  <a:gd name="f126" fmla="*/ f102 f35 1"/>
                  <a:gd name="f127" fmla="*/ f103 f36 1"/>
                  <a:gd name="f128" fmla="*/ f104 f36 1"/>
                  <a:gd name="f129" fmla="*/ f105 f36 1"/>
                  <a:gd name="f130" fmla="*/ f106 f35 1"/>
                  <a:gd name="f131" fmla="*/ f107 f36 1"/>
                  <a:gd name="f132" fmla="*/ f108 f35 1"/>
                  <a:gd name="f133" fmla="*/ f109 f36 1"/>
                  <a:gd name="f134" fmla="*/ f110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7" y="f119"/>
                  </a:cxn>
                  <a:cxn ang="f66">
                    <a:pos x="f115" y="f120"/>
                  </a:cxn>
                  <a:cxn ang="f66">
                    <a:pos x="f121" y="f122"/>
                  </a:cxn>
                  <a:cxn ang="f66">
                    <a:pos x="f123" y="f122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6" y="f128"/>
                  </a:cxn>
                  <a:cxn ang="f66">
                    <a:pos x="f123" y="f129"/>
                  </a:cxn>
                  <a:cxn ang="f66">
                    <a:pos x="f130" y="f131"/>
                  </a:cxn>
                  <a:cxn ang="f66">
                    <a:pos x="f132" y="f133"/>
                  </a:cxn>
                  <a:cxn ang="f66">
                    <a:pos x="f132" y="f134"/>
                  </a:cxn>
                  <a:cxn ang="f66">
                    <a:pos x="f121" y="f129"/>
                  </a:cxn>
                  <a:cxn ang="f66">
                    <a:pos x="f115" y="f116"/>
                  </a:cxn>
                </a:cxnLst>
                <a:rect l="f111" t="f114" r="f112" b="f113"/>
                <a:pathLst>
                  <a:path w="25" h="33">
                    <a:moveTo>
                      <a:pt x="f8" y="f9"/>
                    </a:moveTo>
                    <a:cubicBezTo>
                      <a:pt x="f8" y="f9"/>
                      <a:pt x="f10" y="f11"/>
                      <a:pt x="f12" y="f11"/>
                    </a:cubicBezTo>
                    <a:cubicBezTo>
                      <a:pt x="f13" y="f11"/>
                      <a:pt x="f12" y="f9"/>
                      <a:pt x="f12" y="f14"/>
                    </a:cubicBezTo>
                    <a:cubicBezTo>
                      <a:pt x="f10" y="f15"/>
                      <a:pt x="f10" y="f16"/>
                      <a:pt x="f8" y="f13"/>
                    </a:cubicBezTo>
                    <a:cubicBezTo>
                      <a:pt x="f6" y="f17"/>
                      <a:pt x="f12" y="f18"/>
                      <a:pt x="f14" y="f19"/>
                    </a:cubicBezTo>
                    <a:cubicBezTo>
                      <a:pt x="f11" y="f19"/>
                      <a:pt x="f20" y="f7"/>
                      <a:pt x="f21" y="f19"/>
                    </a:cubicBezTo>
                    <a:cubicBezTo>
                      <a:pt x="f22" y="f18"/>
                      <a:pt x="f11" y="f23"/>
                      <a:pt x="f20" y="f24"/>
                    </a:cubicBezTo>
                    <a:cubicBezTo>
                      <a:pt x="f11" y="f17"/>
                      <a:pt x="f20" y="f6"/>
                      <a:pt x="f22" y="f8"/>
                    </a:cubicBezTo>
                    <a:cubicBezTo>
                      <a:pt x="f25" y="f16"/>
                      <a:pt x="f22" y="f11"/>
                      <a:pt x="f22" y="f26"/>
                    </a:cubicBezTo>
                    <a:cubicBezTo>
                      <a:pt x="f22" y="f25"/>
                      <a:pt x="f22" y="f27"/>
                      <a:pt x="f21" y="f27"/>
                    </a:cubicBezTo>
                    <a:cubicBezTo>
                      <a:pt x="f25" y="f28"/>
                      <a:pt x="f27" y="f28"/>
                      <a:pt x="f29" y="f29"/>
                    </a:cubicBezTo>
                    <a:cubicBezTo>
                      <a:pt x="f30" y="f31"/>
                      <a:pt x="f5" y="f32"/>
                      <a:pt x="f5" y="f33"/>
                    </a:cubicBezTo>
                    <a:cubicBezTo>
                      <a:pt x="f5" y="f5"/>
                      <a:pt x="f5" y="f5"/>
                      <a:pt x="f5" y="f5"/>
                    </a:cubicBezTo>
                    <a:cubicBezTo>
                      <a:pt x="f31" y="f30"/>
                      <a:pt x="f21" y="f32"/>
                      <a:pt x="f14" y="f27"/>
                    </a:cubicBezTo>
                    <a:cubicBezTo>
                      <a:pt x="f16" y="f26"/>
                      <a:pt x="f10" y="f22"/>
                      <a:pt x="f8" y="f9"/>
                    </a:cubicBezTo>
                    <a:close/>
                  </a:path>
                </a:pathLst>
              </a:custGeom>
              <a:solidFill>
                <a:srgbClr val="ECC88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3" name="Freeform 314">
                <a:extLst>
                  <a:ext uri="{FF2B5EF4-FFF2-40B4-BE49-F238E27FC236}">
                    <a16:creationId xmlns:a16="http://schemas.microsoft.com/office/drawing/2014/main" id="{4DD6DA6D-36CA-FDD1-769E-579439E8ABE1}"/>
                  </a:ext>
                </a:extLst>
              </p:cNvPr>
              <p:cNvSpPr/>
              <p:nvPr/>
            </p:nvSpPr>
            <p:spPr>
              <a:xfrm>
                <a:off x="5649913" y="3917947"/>
                <a:ext cx="46040" cy="2063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55"/>
                  <a:gd name="f8" fmla="val 3"/>
                  <a:gd name="f9" fmla="val 16"/>
                  <a:gd name="f10" fmla="val 5"/>
                  <a:gd name="f11" fmla="val 17"/>
                  <a:gd name="f12" fmla="val 6"/>
                  <a:gd name="f13" fmla="val 14"/>
                  <a:gd name="f14" fmla="val 10"/>
                  <a:gd name="f15" fmla="val 7"/>
                  <a:gd name="f16" fmla="val 1"/>
                  <a:gd name="f17" fmla="val 8"/>
                  <a:gd name="f18" fmla="val 2"/>
                  <a:gd name="f19" fmla="val 11"/>
                  <a:gd name="f20" fmla="val 9"/>
                  <a:gd name="f21" fmla="val 13"/>
                  <a:gd name="f22" fmla="val 15"/>
                  <a:gd name="f23" fmla="val 20"/>
                  <a:gd name="f24" fmla="val 25"/>
                  <a:gd name="f25" fmla="val 30"/>
                  <a:gd name="f26" fmla="val 33"/>
                  <a:gd name="f27" fmla="val 36"/>
                  <a:gd name="f28" fmla="val 39"/>
                  <a:gd name="f29" fmla="val 40"/>
                  <a:gd name="f30" fmla="val 42"/>
                  <a:gd name="f31" fmla="val 44"/>
                  <a:gd name="f32" fmla="val 48"/>
                  <a:gd name="f33" fmla="val 52"/>
                  <a:gd name="f34" fmla="val 50"/>
                  <a:gd name="f35" fmla="val 45"/>
                  <a:gd name="f36" fmla="val 27"/>
                  <a:gd name="f37" fmla="val 4"/>
                  <a:gd name="f38" fmla="val 19"/>
                  <a:gd name="f39" fmla="val 18"/>
                  <a:gd name="f40" fmla="+- 0 0 -90"/>
                  <a:gd name="f41" fmla="*/ f3 1 12"/>
                  <a:gd name="f42" fmla="*/ f4 1 55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12"/>
                  <a:gd name="f51" fmla="*/ f47 1 55"/>
                  <a:gd name="f52" fmla="*/ 3 f48 1"/>
                  <a:gd name="f53" fmla="*/ 16 f47 1"/>
                  <a:gd name="f54" fmla="*/ 6 f48 1"/>
                  <a:gd name="f55" fmla="*/ 14 f47 1"/>
                  <a:gd name="f56" fmla="*/ 7 f48 1"/>
                  <a:gd name="f57" fmla="*/ 1 f47 1"/>
                  <a:gd name="f58" fmla="*/ 8 f48 1"/>
                  <a:gd name="f59" fmla="*/ 2 f47 1"/>
                  <a:gd name="f60" fmla="*/ 12 f48 1"/>
                  <a:gd name="f61" fmla="*/ 7 f47 1"/>
                  <a:gd name="f62" fmla="*/ 11 f48 1"/>
                  <a:gd name="f63" fmla="*/ 12 f47 1"/>
                  <a:gd name="f64" fmla="*/ 9 f48 1"/>
                  <a:gd name="f65" fmla="*/ 15 f47 1"/>
                  <a:gd name="f66" fmla="*/ 30 f47 1"/>
                  <a:gd name="f67" fmla="*/ 39 f47 1"/>
                  <a:gd name="f68" fmla="*/ 5 f48 1"/>
                  <a:gd name="f69" fmla="*/ 44 f47 1"/>
                  <a:gd name="f70" fmla="*/ 0 f48 1"/>
                  <a:gd name="f71" fmla="*/ 55 f47 1"/>
                  <a:gd name="f72" fmla="*/ 1 f48 1"/>
                  <a:gd name="f73" fmla="*/ 40 f47 1"/>
                  <a:gd name="f74" fmla="*/ 20 f47 1"/>
                  <a:gd name="f75" fmla="+- f49 0 f1"/>
                  <a:gd name="f76" fmla="*/ f52 1 12"/>
                  <a:gd name="f77" fmla="*/ f53 1 55"/>
                  <a:gd name="f78" fmla="*/ f54 1 12"/>
                  <a:gd name="f79" fmla="*/ f55 1 55"/>
                  <a:gd name="f80" fmla="*/ f56 1 12"/>
                  <a:gd name="f81" fmla="*/ f57 1 55"/>
                  <a:gd name="f82" fmla="*/ f58 1 12"/>
                  <a:gd name="f83" fmla="*/ f59 1 55"/>
                  <a:gd name="f84" fmla="*/ f60 1 12"/>
                  <a:gd name="f85" fmla="*/ f61 1 55"/>
                  <a:gd name="f86" fmla="*/ f62 1 12"/>
                  <a:gd name="f87" fmla="*/ f63 1 55"/>
                  <a:gd name="f88" fmla="*/ f64 1 12"/>
                  <a:gd name="f89" fmla="*/ f65 1 55"/>
                  <a:gd name="f90" fmla="*/ f66 1 55"/>
                  <a:gd name="f91" fmla="*/ f67 1 55"/>
                  <a:gd name="f92" fmla="*/ f68 1 12"/>
                  <a:gd name="f93" fmla="*/ f69 1 55"/>
                  <a:gd name="f94" fmla="*/ f70 1 12"/>
                  <a:gd name="f95" fmla="*/ f71 1 55"/>
                  <a:gd name="f96" fmla="*/ f72 1 12"/>
                  <a:gd name="f97" fmla="*/ f73 1 55"/>
                  <a:gd name="f98" fmla="*/ f74 1 55"/>
                  <a:gd name="f99" fmla="*/ 0 1 f50"/>
                  <a:gd name="f100" fmla="*/ f44 1 f50"/>
                  <a:gd name="f101" fmla="*/ 0 1 f51"/>
                  <a:gd name="f102" fmla="*/ f45 1 f51"/>
                  <a:gd name="f103" fmla="*/ f76 1 f50"/>
                  <a:gd name="f104" fmla="*/ f77 1 f51"/>
                  <a:gd name="f105" fmla="*/ f78 1 f50"/>
                  <a:gd name="f106" fmla="*/ f79 1 f51"/>
                  <a:gd name="f107" fmla="*/ f80 1 f50"/>
                  <a:gd name="f108" fmla="*/ f81 1 f51"/>
                  <a:gd name="f109" fmla="*/ f82 1 f50"/>
                  <a:gd name="f110" fmla="*/ f83 1 f51"/>
                  <a:gd name="f111" fmla="*/ f84 1 f50"/>
                  <a:gd name="f112" fmla="*/ f85 1 f51"/>
                  <a:gd name="f113" fmla="*/ f86 1 f50"/>
                  <a:gd name="f114" fmla="*/ f87 1 f51"/>
                  <a:gd name="f115" fmla="*/ f88 1 f50"/>
                  <a:gd name="f116" fmla="*/ f89 1 f51"/>
                  <a:gd name="f117" fmla="*/ f90 1 f51"/>
                  <a:gd name="f118" fmla="*/ f91 1 f51"/>
                  <a:gd name="f119" fmla="*/ f92 1 f50"/>
                  <a:gd name="f120" fmla="*/ f93 1 f51"/>
                  <a:gd name="f121" fmla="*/ f94 1 f50"/>
                  <a:gd name="f122" fmla="*/ f95 1 f51"/>
                  <a:gd name="f123" fmla="*/ f96 1 f50"/>
                  <a:gd name="f124" fmla="*/ f97 1 f51"/>
                  <a:gd name="f125" fmla="*/ f98 1 f51"/>
                  <a:gd name="f126" fmla="*/ f99 f41 1"/>
                  <a:gd name="f127" fmla="*/ f100 f41 1"/>
                  <a:gd name="f128" fmla="*/ f102 f42 1"/>
                  <a:gd name="f129" fmla="*/ f101 f42 1"/>
                  <a:gd name="f130" fmla="*/ f103 f41 1"/>
                  <a:gd name="f131" fmla="*/ f104 f42 1"/>
                  <a:gd name="f132" fmla="*/ f105 f41 1"/>
                  <a:gd name="f133" fmla="*/ f106 f42 1"/>
                  <a:gd name="f134" fmla="*/ f107 f41 1"/>
                  <a:gd name="f135" fmla="*/ f108 f42 1"/>
                  <a:gd name="f136" fmla="*/ f109 f41 1"/>
                  <a:gd name="f137" fmla="*/ f110 f42 1"/>
                  <a:gd name="f138" fmla="*/ f111 f41 1"/>
                  <a:gd name="f139" fmla="*/ f112 f42 1"/>
                  <a:gd name="f140" fmla="*/ f113 f41 1"/>
                  <a:gd name="f141" fmla="*/ f114 f42 1"/>
                  <a:gd name="f142" fmla="*/ f115 f41 1"/>
                  <a:gd name="f143" fmla="*/ f116 f42 1"/>
                  <a:gd name="f144" fmla="*/ f117 f42 1"/>
                  <a:gd name="f145" fmla="*/ f118 f42 1"/>
                  <a:gd name="f146" fmla="*/ f119 f41 1"/>
                  <a:gd name="f147" fmla="*/ f120 f42 1"/>
                  <a:gd name="f148" fmla="*/ f121 f41 1"/>
                  <a:gd name="f149" fmla="*/ f122 f42 1"/>
                  <a:gd name="f150" fmla="*/ f123 f41 1"/>
                  <a:gd name="f151" fmla="*/ f124 f42 1"/>
                  <a:gd name="f152" fmla="*/ f125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36" y="f135"/>
                  </a:cxn>
                  <a:cxn ang="f75">
                    <a:pos x="f136" y="f137"/>
                  </a:cxn>
                  <a:cxn ang="f75">
                    <a:pos x="f138" y="f139"/>
                  </a:cxn>
                  <a:cxn ang="f75">
                    <a:pos x="f140" y="f141"/>
                  </a:cxn>
                  <a:cxn ang="f75">
                    <a:pos x="f142" y="f143"/>
                  </a:cxn>
                  <a:cxn ang="f75">
                    <a:pos x="f142" y="f144"/>
                  </a:cxn>
                  <a:cxn ang="f75">
                    <a:pos x="f132" y="f145"/>
                  </a:cxn>
                  <a:cxn ang="f75">
                    <a:pos x="f146" y="f147"/>
                  </a:cxn>
                  <a:cxn ang="f75">
                    <a:pos x="f148" y="f149"/>
                  </a:cxn>
                  <a:cxn ang="f75">
                    <a:pos x="f150" y="f151"/>
                  </a:cxn>
                  <a:cxn ang="f75">
                    <a:pos x="f130" y="f152"/>
                  </a:cxn>
                  <a:cxn ang="f75">
                    <a:pos x="f130" y="f131"/>
                  </a:cxn>
                </a:cxnLst>
                <a:rect l="f126" t="f129" r="f127" b="f128"/>
                <a:pathLst>
                  <a:path w="12" h="55">
                    <a:moveTo>
                      <a:pt x="f8" y="f9"/>
                    </a:moveTo>
                    <a:cubicBezTo>
                      <a:pt x="f10" y="f11"/>
                      <a:pt x="f12" y="f11"/>
                      <a:pt x="f12" y="f13"/>
                    </a:cubicBezTo>
                    <a:cubicBezTo>
                      <a:pt x="f10" y="f14"/>
                      <a:pt x="f15" y="f10"/>
                      <a:pt x="f15" y="f16"/>
                    </a:cubicBezTo>
                    <a:cubicBezTo>
                      <a:pt x="f15" y="f5"/>
                      <a:pt x="f17" y="f16"/>
                      <a:pt x="f17" y="f16"/>
                    </a:cubicBezTo>
                    <a:cubicBezTo>
                      <a:pt x="f17" y="f16"/>
                      <a:pt x="f17" y="f18"/>
                      <a:pt x="f17" y="f18"/>
                    </a:cubicBezTo>
                    <a:cubicBezTo>
                      <a:pt x="f14" y="f8"/>
                      <a:pt x="f19" y="f10"/>
                      <a:pt x="f6" y="f15"/>
                    </a:cubicBezTo>
                    <a:cubicBezTo>
                      <a:pt x="f19" y="f20"/>
                      <a:pt x="f6" y="f19"/>
                      <a:pt x="f19" y="f6"/>
                    </a:cubicBezTo>
                    <a:cubicBezTo>
                      <a:pt x="f14" y="f21"/>
                      <a:pt x="f20" y="f13"/>
                      <a:pt x="f20" y="f22"/>
                    </a:cubicBezTo>
                    <a:cubicBezTo>
                      <a:pt x="f19" y="f23"/>
                      <a:pt x="f20" y="f24"/>
                      <a:pt x="f20" y="f25"/>
                    </a:cubicBezTo>
                    <a:cubicBezTo>
                      <a:pt x="f20" y="f26"/>
                      <a:pt x="f17" y="f27"/>
                      <a:pt x="f12" y="f28"/>
                    </a:cubicBezTo>
                    <a:cubicBezTo>
                      <a:pt x="f12" y="f29"/>
                      <a:pt x="f10" y="f30"/>
                      <a:pt x="f10" y="f31"/>
                    </a:cubicBezTo>
                    <a:cubicBezTo>
                      <a:pt x="f8" y="f32"/>
                      <a:pt x="f18" y="f33"/>
                      <a:pt x="f5" y="f7"/>
                    </a:cubicBezTo>
                    <a:cubicBezTo>
                      <a:pt x="f16" y="f34"/>
                      <a:pt x="f5" y="f35"/>
                      <a:pt x="f16" y="f29"/>
                    </a:cubicBezTo>
                    <a:cubicBezTo>
                      <a:pt x="f16" y="f26"/>
                      <a:pt x="f18" y="f36"/>
                      <a:pt x="f8" y="f23"/>
                    </a:cubicBezTo>
                    <a:cubicBezTo>
                      <a:pt x="f37" y="f38"/>
                      <a:pt x="f37" y="f39"/>
                      <a:pt x="f8" y="f9"/>
                    </a:cubicBezTo>
                    <a:close/>
                  </a:path>
                </a:pathLst>
              </a:custGeom>
              <a:solidFill>
                <a:srgbClr val="985D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4" name="Freeform 315">
                <a:extLst>
                  <a:ext uri="{FF2B5EF4-FFF2-40B4-BE49-F238E27FC236}">
                    <a16:creationId xmlns:a16="http://schemas.microsoft.com/office/drawing/2014/main" id="{807A9F5E-CF4A-E7E2-7A92-EEE49E8660F4}"/>
                  </a:ext>
                </a:extLst>
              </p:cNvPr>
              <p:cNvSpPr/>
              <p:nvPr/>
            </p:nvSpPr>
            <p:spPr>
              <a:xfrm>
                <a:off x="5688016" y="3763963"/>
                <a:ext cx="26983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53"/>
                  <a:gd name="f8" fmla="val 1"/>
                  <a:gd name="f9" fmla="val 52"/>
                  <a:gd name="f10" fmla="val 50"/>
                  <a:gd name="f11" fmla="val 48"/>
                  <a:gd name="f12" fmla="val 45"/>
                  <a:gd name="f13" fmla="val 41"/>
                  <a:gd name="f14" fmla="val 38"/>
                  <a:gd name="f15" fmla="val 36"/>
                  <a:gd name="f16" fmla="val 34"/>
                  <a:gd name="f17" fmla="val 2"/>
                  <a:gd name="f18" fmla="val 33"/>
                  <a:gd name="f19" fmla="val 23"/>
                  <a:gd name="f20" fmla="val 13"/>
                  <a:gd name="f21" fmla="val 3"/>
                  <a:gd name="f22" fmla="val 5"/>
                  <a:gd name="f23" fmla="val 14"/>
                  <a:gd name="f24" fmla="val 26"/>
                  <a:gd name="f25" fmla="val 4"/>
                  <a:gd name="f26" fmla="val 37"/>
                  <a:gd name="f27" fmla="val 42"/>
                  <a:gd name="f28" fmla="val 47"/>
                  <a:gd name="f29" fmla="+- 0 0 -90"/>
                  <a:gd name="f30" fmla="*/ f3 1 7"/>
                  <a:gd name="f31" fmla="*/ f4 1 53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7"/>
                  <a:gd name="f40" fmla="*/ f36 1 53"/>
                  <a:gd name="f41" fmla="*/ 1 f37 1"/>
                  <a:gd name="f42" fmla="*/ 53 f36 1"/>
                  <a:gd name="f43" fmla="*/ 48 f36 1"/>
                  <a:gd name="f44" fmla="*/ 0 f37 1"/>
                  <a:gd name="f45" fmla="*/ 38 f36 1"/>
                  <a:gd name="f46" fmla="*/ 2 f37 1"/>
                  <a:gd name="f47" fmla="*/ 33 f36 1"/>
                  <a:gd name="f48" fmla="*/ 2 f36 1"/>
                  <a:gd name="f49" fmla="*/ 3 f37 1"/>
                  <a:gd name="f50" fmla="*/ 4 f37 1"/>
                  <a:gd name="f51" fmla="*/ 37 f36 1"/>
                  <a:gd name="f52" fmla="*/ 52 f36 1"/>
                  <a:gd name="f53" fmla="+- f38 0 f1"/>
                  <a:gd name="f54" fmla="*/ f41 1 7"/>
                  <a:gd name="f55" fmla="*/ f42 1 53"/>
                  <a:gd name="f56" fmla="*/ f43 1 53"/>
                  <a:gd name="f57" fmla="*/ f44 1 7"/>
                  <a:gd name="f58" fmla="*/ f45 1 53"/>
                  <a:gd name="f59" fmla="*/ f46 1 7"/>
                  <a:gd name="f60" fmla="*/ f47 1 53"/>
                  <a:gd name="f61" fmla="*/ f48 1 53"/>
                  <a:gd name="f62" fmla="*/ f49 1 7"/>
                  <a:gd name="f63" fmla="*/ f50 1 7"/>
                  <a:gd name="f64" fmla="*/ f51 1 53"/>
                  <a:gd name="f65" fmla="*/ f52 1 53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40"/>
                  <a:gd name="f73" fmla="*/ f57 1 f39"/>
                  <a:gd name="f74" fmla="*/ f58 1 f40"/>
                  <a:gd name="f75" fmla="*/ f59 1 f39"/>
                  <a:gd name="f76" fmla="*/ f60 1 f40"/>
                  <a:gd name="f77" fmla="*/ f61 1 f40"/>
                  <a:gd name="f78" fmla="*/ f62 1 f39"/>
                  <a:gd name="f79" fmla="*/ f63 1 f39"/>
                  <a:gd name="f80" fmla="*/ f64 1 f40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1 1"/>
                  <a:gd name="f89" fmla="*/ f73 f30 1"/>
                  <a:gd name="f90" fmla="*/ f74 f31 1"/>
                  <a:gd name="f91" fmla="*/ f75 f30 1"/>
                  <a:gd name="f92" fmla="*/ f76 f31 1"/>
                  <a:gd name="f93" fmla="*/ f77 f31 1"/>
                  <a:gd name="f94" fmla="*/ f78 f30 1"/>
                  <a:gd name="f95" fmla="*/ f79 f30 1"/>
                  <a:gd name="f96" fmla="*/ f80 f31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6" y="f88"/>
                  </a:cxn>
                  <a:cxn ang="f53">
                    <a:pos x="f89" y="f90"/>
                  </a:cxn>
                  <a:cxn ang="f53">
                    <a:pos x="f91" y="f92"/>
                  </a:cxn>
                  <a:cxn ang="f53">
                    <a:pos x="f91" y="f93"/>
                  </a:cxn>
                  <a:cxn ang="f53">
                    <a:pos x="f94" y="f93"/>
                  </a:cxn>
                  <a:cxn ang="f53">
                    <a:pos x="f95" y="f96"/>
                  </a:cxn>
                  <a:cxn ang="f53">
                    <a:pos x="f91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7" h="52">
                    <a:moveTo>
                      <a:pt x="f8" y="f7"/>
                    </a:moveTo>
                    <a:cubicBezTo>
                      <a:pt x="f8" y="f9"/>
                      <a:pt x="f8" y="f10"/>
                      <a:pt x="f8" y="f11"/>
                    </a:cubicBezTo>
                    <a:cubicBezTo>
                      <a:pt x="f8" y="f12"/>
                      <a:pt x="f5" y="f13"/>
                      <a:pt x="f5" y="f14"/>
                    </a:cubicBezTo>
                    <a:cubicBezTo>
                      <a:pt x="f5" y="f15"/>
                      <a:pt x="f5" y="f16"/>
                      <a:pt x="f17" y="f18"/>
                    </a:cubicBezTo>
                    <a:cubicBezTo>
                      <a:pt x="f17" y="f19"/>
                      <a:pt x="f5" y="f20"/>
                      <a:pt x="f17" y="f17"/>
                    </a:cubicBezTo>
                    <a:cubicBezTo>
                      <a:pt x="f17" y="f17"/>
                      <a:pt x="f21" y="f5"/>
                      <a:pt x="f21" y="f17"/>
                    </a:cubicBezTo>
                    <a:cubicBezTo>
                      <a:pt x="f22" y="f23"/>
                      <a:pt x="f6" y="f24"/>
                      <a:pt x="f25" y="f26"/>
                    </a:cubicBezTo>
                    <a:cubicBezTo>
                      <a:pt x="f21" y="f27"/>
                      <a:pt x="f17" y="f28"/>
                      <a:pt x="f17" y="f9"/>
                    </a:cubicBezTo>
                    <a:cubicBezTo>
                      <a:pt x="f17" y="f7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985E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5" name="Freeform 316">
                <a:extLst>
                  <a:ext uri="{FF2B5EF4-FFF2-40B4-BE49-F238E27FC236}">
                    <a16:creationId xmlns:a16="http://schemas.microsoft.com/office/drawing/2014/main" id="{E7041207-737B-7703-B0D9-1BB262F1779F}"/>
                  </a:ext>
                </a:extLst>
              </p:cNvPr>
              <p:cNvSpPr/>
              <p:nvPr/>
            </p:nvSpPr>
            <p:spPr>
              <a:xfrm>
                <a:off x="5594354" y="3143250"/>
                <a:ext cx="63495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9"/>
                  <a:gd name="f8" fmla="val 15"/>
                  <a:gd name="f9" fmla="val 33"/>
                  <a:gd name="f10" fmla="val 13"/>
                  <a:gd name="f11" fmla="val 29"/>
                  <a:gd name="f12" fmla="val 12"/>
                  <a:gd name="f13" fmla="val 24"/>
                  <a:gd name="f14" fmla="val 11"/>
                  <a:gd name="f15" fmla="val 23"/>
                  <a:gd name="f16" fmla="val 20"/>
                  <a:gd name="f17" fmla="val 9"/>
                  <a:gd name="f18" fmla="val 8"/>
                  <a:gd name="f19" fmla="val 7"/>
                  <a:gd name="f20" fmla="val 22"/>
                  <a:gd name="f21" fmla="val 21"/>
                  <a:gd name="f22" fmla="val 5"/>
                  <a:gd name="f23" fmla="val 3"/>
                  <a:gd name="f24" fmla="val 2"/>
                  <a:gd name="f25" fmla="val 1"/>
                  <a:gd name="f26" fmla="val 31"/>
                  <a:gd name="f27" fmla="+- 0 0 -90"/>
                  <a:gd name="f28" fmla="*/ f3 1 17"/>
                  <a:gd name="f29" fmla="*/ f4 1 3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7"/>
                  <a:gd name="f38" fmla="*/ f34 1 39"/>
                  <a:gd name="f39" fmla="*/ 17 f35 1"/>
                  <a:gd name="f40" fmla="*/ 39 f34 1"/>
                  <a:gd name="f41" fmla="*/ 12 f35 1"/>
                  <a:gd name="f42" fmla="*/ 24 f34 1"/>
                  <a:gd name="f43" fmla="*/ 9 f35 1"/>
                  <a:gd name="f44" fmla="*/ 23 f34 1"/>
                  <a:gd name="f45" fmla="*/ 7 f35 1"/>
                  <a:gd name="f46" fmla="*/ 21 f34 1"/>
                  <a:gd name="f47" fmla="*/ 0 f35 1"/>
                  <a:gd name="f48" fmla="*/ 2 f34 1"/>
                  <a:gd name="f49" fmla="*/ 0 f34 1"/>
                  <a:gd name="f50" fmla="*/ 3 f35 1"/>
                  <a:gd name="f51" fmla="*/ 1 f34 1"/>
                  <a:gd name="f52" fmla="+- f36 0 f1"/>
                  <a:gd name="f53" fmla="*/ f39 1 17"/>
                  <a:gd name="f54" fmla="*/ f40 1 39"/>
                  <a:gd name="f55" fmla="*/ f41 1 17"/>
                  <a:gd name="f56" fmla="*/ f42 1 39"/>
                  <a:gd name="f57" fmla="*/ f43 1 17"/>
                  <a:gd name="f58" fmla="*/ f44 1 39"/>
                  <a:gd name="f59" fmla="*/ f45 1 17"/>
                  <a:gd name="f60" fmla="*/ f46 1 39"/>
                  <a:gd name="f61" fmla="*/ f47 1 17"/>
                  <a:gd name="f62" fmla="*/ f48 1 39"/>
                  <a:gd name="f63" fmla="*/ f49 1 39"/>
                  <a:gd name="f64" fmla="*/ f50 1 17"/>
                  <a:gd name="f65" fmla="*/ f51 1 39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8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9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5" y="f97"/>
                  </a:cxn>
                  <a:cxn ang="f52">
                    <a:pos x="f98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7" h="39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2" y="f16"/>
                      <a:pt x="f17" y="f15"/>
                    </a:cubicBezTo>
                    <a:cubicBezTo>
                      <a:pt x="f18" y="f15"/>
                      <a:pt x="f19" y="f20"/>
                      <a:pt x="f19" y="f21"/>
                    </a:cubicBezTo>
                    <a:cubicBezTo>
                      <a:pt x="f22" y="f8"/>
                      <a:pt x="f23" y="f18"/>
                      <a:pt x="f5" y="f24"/>
                    </a:cubicBezTo>
                    <a:cubicBezTo>
                      <a:pt x="f5" y="f25"/>
                      <a:pt x="f5" y="f25"/>
                      <a:pt x="f5" y="f5"/>
                    </a:cubicBezTo>
                    <a:cubicBezTo>
                      <a:pt x="f25" y="f5"/>
                      <a:pt x="f24" y="f5"/>
                      <a:pt x="f23" y="f5"/>
                    </a:cubicBezTo>
                    <a:cubicBezTo>
                      <a:pt x="f23" y="f5"/>
                      <a:pt x="f23" y="f25"/>
                      <a:pt x="f23" y="f25"/>
                    </a:cubicBezTo>
                    <a:cubicBezTo>
                      <a:pt x="f19" y="f22"/>
                      <a:pt x="f6" y="f26"/>
                      <a:pt x="f6" y="f7"/>
                    </a:cubicBezTo>
                    <a:close/>
                  </a:path>
                </a:pathLst>
              </a:custGeom>
              <a:solidFill>
                <a:srgbClr val="9460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6" name="Freeform 317">
                <a:extLst>
                  <a:ext uri="{FF2B5EF4-FFF2-40B4-BE49-F238E27FC236}">
                    <a16:creationId xmlns:a16="http://schemas.microsoft.com/office/drawing/2014/main" id="{7B734113-8F69-56CC-27A8-F2FC8CF1476E}"/>
                  </a:ext>
                </a:extLst>
              </p:cNvPr>
              <p:cNvSpPr/>
              <p:nvPr/>
            </p:nvSpPr>
            <p:spPr>
              <a:xfrm>
                <a:off x="5691189" y="3432172"/>
                <a:ext cx="38103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1"/>
                  <a:gd name="f8" fmla="val 8"/>
                  <a:gd name="f9" fmla="val 5"/>
                  <a:gd name="f10" fmla="val 27"/>
                  <a:gd name="f11" fmla="val 1"/>
                  <a:gd name="f12" fmla="val 14"/>
                  <a:gd name="f13" fmla="val 6"/>
                  <a:gd name="f14" fmla="val 13"/>
                  <a:gd name="f15" fmla="val 26"/>
                  <a:gd name="f16" fmla="+- 0 0 -90"/>
                  <a:gd name="f17" fmla="*/ f3 1 10"/>
                  <a:gd name="f18" fmla="*/ f4 1 4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41"/>
                  <a:gd name="f28" fmla="*/ 8 f24 1"/>
                  <a:gd name="f29" fmla="*/ 41 f23 1"/>
                  <a:gd name="f30" fmla="*/ 0 f24 1"/>
                  <a:gd name="f31" fmla="*/ 0 f23 1"/>
                  <a:gd name="f32" fmla="*/ 1 f24 1"/>
                  <a:gd name="f33" fmla="*/ 1 f23 1"/>
                  <a:gd name="f34" fmla="+- f25 0 f1"/>
                  <a:gd name="f35" fmla="*/ f28 1 10"/>
                  <a:gd name="f36" fmla="*/ f29 1 41"/>
                  <a:gd name="f37" fmla="*/ f30 1 10"/>
                  <a:gd name="f38" fmla="*/ f31 1 41"/>
                  <a:gd name="f39" fmla="*/ f32 1 10"/>
                  <a:gd name="f40" fmla="*/ f33 1 41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0" h="41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11" y="f5"/>
                      <a:pt x="f11" y="f5"/>
                      <a:pt x="f11" y="f11"/>
                    </a:cubicBezTo>
                    <a:cubicBezTo>
                      <a:pt x="f13" y="f14"/>
                      <a:pt x="f6" y="f15"/>
                      <a:pt x="f8" y="f7"/>
                    </a:cubicBezTo>
                    <a:close/>
                  </a:path>
                </a:pathLst>
              </a:custGeom>
              <a:solidFill>
                <a:srgbClr val="975E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7" name="Freeform 318">
                <a:extLst>
                  <a:ext uri="{FF2B5EF4-FFF2-40B4-BE49-F238E27FC236}">
                    <a16:creationId xmlns:a16="http://schemas.microsoft.com/office/drawing/2014/main" id="{22E0A298-4524-4AF6-0FF8-FE06B45F3902}"/>
                  </a:ext>
                </a:extLst>
              </p:cNvPr>
              <p:cNvSpPr/>
              <p:nvPr/>
            </p:nvSpPr>
            <p:spPr>
              <a:xfrm>
                <a:off x="5537204" y="2928942"/>
                <a:ext cx="3810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4"/>
                  <a:gd name="f8" fmla="val 3"/>
                  <a:gd name="f9" fmla="val 2"/>
                  <a:gd name="f10" fmla="val 4"/>
                  <a:gd name="f11" fmla="val 5"/>
                  <a:gd name="f12" fmla="val 7"/>
                  <a:gd name="f13" fmla="val 1"/>
                  <a:gd name="f14" fmla="val 6"/>
                  <a:gd name="f15" fmla="val 9"/>
                  <a:gd name="f16" fmla="val 8"/>
                  <a:gd name="f17" fmla="val 13"/>
                  <a:gd name="f18" fmla="val 12"/>
                  <a:gd name="f19" fmla="val 11"/>
                  <a:gd name="f20" fmla="+- 0 0 -90"/>
                  <a:gd name="f21" fmla="*/ f3 1 10"/>
                  <a:gd name="f22" fmla="*/ f4 1 1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0"/>
                  <a:gd name="f31" fmla="*/ f27 1 14"/>
                  <a:gd name="f32" fmla="*/ 3 f28 1"/>
                  <a:gd name="f33" fmla="*/ 2 f27 1"/>
                  <a:gd name="f34" fmla="*/ 4 f28 1"/>
                  <a:gd name="f35" fmla="*/ 7 f27 1"/>
                  <a:gd name="f36" fmla="*/ 7 f28 1"/>
                  <a:gd name="f37" fmla="*/ 0 f27 1"/>
                  <a:gd name="f38" fmla="*/ 6 f28 1"/>
                  <a:gd name="f39" fmla="*/ 9 f27 1"/>
                  <a:gd name="f40" fmla="*/ 9 f28 1"/>
                  <a:gd name="f41" fmla="*/ 4 f27 1"/>
                  <a:gd name="f42" fmla="*/ 13 f27 1"/>
                  <a:gd name="f43" fmla="*/ 2 f28 1"/>
                  <a:gd name="f44" fmla="*/ 11 f27 1"/>
                  <a:gd name="f45" fmla="*/ 1 f28 1"/>
                  <a:gd name="f46" fmla="*/ 10 f27 1"/>
                  <a:gd name="f47" fmla="+- f29 0 f1"/>
                  <a:gd name="f48" fmla="*/ f32 1 10"/>
                  <a:gd name="f49" fmla="*/ f33 1 14"/>
                  <a:gd name="f50" fmla="*/ f34 1 10"/>
                  <a:gd name="f51" fmla="*/ f35 1 14"/>
                  <a:gd name="f52" fmla="*/ f36 1 10"/>
                  <a:gd name="f53" fmla="*/ f37 1 14"/>
                  <a:gd name="f54" fmla="*/ f38 1 10"/>
                  <a:gd name="f55" fmla="*/ f39 1 14"/>
                  <a:gd name="f56" fmla="*/ f40 1 10"/>
                  <a:gd name="f57" fmla="*/ f41 1 14"/>
                  <a:gd name="f58" fmla="*/ f42 1 14"/>
                  <a:gd name="f59" fmla="*/ f43 1 10"/>
                  <a:gd name="f60" fmla="*/ f44 1 14"/>
                  <a:gd name="f61" fmla="*/ f45 1 10"/>
                  <a:gd name="f62" fmla="*/ f46 1 14"/>
                  <a:gd name="f63" fmla="*/ 0 1 f30"/>
                  <a:gd name="f64" fmla="*/ f24 1 f30"/>
                  <a:gd name="f65" fmla="*/ 0 1 f31"/>
                  <a:gd name="f66" fmla="*/ f25 1 f31"/>
                  <a:gd name="f67" fmla="*/ f48 1 f30"/>
                  <a:gd name="f68" fmla="*/ f49 1 f31"/>
                  <a:gd name="f69" fmla="*/ f50 1 f30"/>
                  <a:gd name="f70" fmla="*/ f51 1 f31"/>
                  <a:gd name="f71" fmla="*/ f52 1 f30"/>
                  <a:gd name="f72" fmla="*/ f53 1 f31"/>
                  <a:gd name="f73" fmla="*/ f54 1 f30"/>
                  <a:gd name="f74" fmla="*/ f55 1 f31"/>
                  <a:gd name="f75" fmla="*/ f56 1 f30"/>
                  <a:gd name="f76" fmla="*/ f57 1 f31"/>
                  <a:gd name="f77" fmla="*/ f58 1 f31"/>
                  <a:gd name="f78" fmla="*/ f59 1 f30"/>
                  <a:gd name="f79" fmla="*/ f60 1 f31"/>
                  <a:gd name="f80" fmla="*/ f61 1 f30"/>
                  <a:gd name="f81" fmla="*/ f62 1 f31"/>
                  <a:gd name="f82" fmla="*/ f63 f21 1"/>
                  <a:gd name="f83" fmla="*/ f64 f21 1"/>
                  <a:gd name="f84" fmla="*/ f66 f22 1"/>
                  <a:gd name="f85" fmla="*/ f65 f22 1"/>
                  <a:gd name="f86" fmla="*/ f67 f21 1"/>
                  <a:gd name="f87" fmla="*/ f68 f22 1"/>
                  <a:gd name="f88" fmla="*/ f69 f21 1"/>
                  <a:gd name="f89" fmla="*/ f70 f22 1"/>
                  <a:gd name="f90" fmla="*/ f71 f21 1"/>
                  <a:gd name="f91" fmla="*/ f72 f22 1"/>
                  <a:gd name="f92" fmla="*/ f73 f21 1"/>
                  <a:gd name="f93" fmla="*/ f74 f22 1"/>
                  <a:gd name="f94" fmla="*/ f75 f21 1"/>
                  <a:gd name="f95" fmla="*/ f76 f22 1"/>
                  <a:gd name="f96" fmla="*/ f77 f22 1"/>
                  <a:gd name="f97" fmla="*/ f78 f21 1"/>
                  <a:gd name="f98" fmla="*/ f79 f22 1"/>
                  <a:gd name="f99" fmla="*/ f80 f21 1"/>
                  <a:gd name="f100" fmla="*/ f8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3"/>
                  </a:cxn>
                  <a:cxn ang="f47">
                    <a:pos x="f94" y="f95"/>
                  </a:cxn>
                  <a:cxn ang="f47">
                    <a:pos x="f94" y="f96"/>
                  </a:cxn>
                  <a:cxn ang="f47">
                    <a:pos x="f92" y="f96"/>
                  </a:cxn>
                  <a:cxn ang="f47">
                    <a:pos x="f97" y="f98"/>
                  </a:cxn>
                  <a:cxn ang="f47">
                    <a:pos x="f99" y="f100"/>
                  </a:cxn>
                  <a:cxn ang="f47">
                    <a:pos x="f86" y="f87"/>
                  </a:cxn>
                </a:cxnLst>
                <a:rect l="f82" t="f85" r="f83" b="f84"/>
                <a:pathLst>
                  <a:path w="10" h="14">
                    <a:moveTo>
                      <a:pt x="f8" y="f9"/>
                    </a:moveTo>
                    <a:cubicBezTo>
                      <a:pt x="f10" y="f8"/>
                      <a:pt x="f8" y="f11"/>
                      <a:pt x="f10" y="f12"/>
                    </a:cubicBezTo>
                    <a:cubicBezTo>
                      <a:pt x="f11" y="f10"/>
                      <a:pt x="f10" y="f13"/>
                      <a:pt x="f12" y="f5"/>
                    </a:cubicBezTo>
                    <a:cubicBezTo>
                      <a:pt x="f12" y="f8"/>
                      <a:pt x="f10" y="f14"/>
                      <a:pt x="f14" y="f15"/>
                    </a:cubicBezTo>
                    <a:cubicBezTo>
                      <a:pt x="f12" y="f16"/>
                      <a:pt x="f14" y="f11"/>
                      <a:pt x="f15" y="f10"/>
                    </a:cubicBezTo>
                    <a:cubicBezTo>
                      <a:pt x="f6" y="f12"/>
                      <a:pt x="f16" y="f6"/>
                      <a:pt x="f15" y="f17"/>
                    </a:cubicBezTo>
                    <a:cubicBezTo>
                      <a:pt x="f15" y="f7"/>
                      <a:pt x="f12" y="f7"/>
                      <a:pt x="f14" y="f17"/>
                    </a:cubicBezTo>
                    <a:cubicBezTo>
                      <a:pt x="f11" y="f18"/>
                      <a:pt x="f11" y="f16"/>
                      <a:pt x="f9" y="f19"/>
                    </a:cubicBezTo>
                    <a:cubicBezTo>
                      <a:pt x="f13" y="f18"/>
                      <a:pt x="f13" y="f6"/>
                      <a:pt x="f13" y="f6"/>
                    </a:cubicBezTo>
                    <a:cubicBezTo>
                      <a:pt x="f13" y="f12"/>
                      <a:pt x="f5" y="f10"/>
                      <a:pt x="f8" y="f9"/>
                    </a:cubicBezTo>
                    <a:close/>
                  </a:path>
                </a:pathLst>
              </a:custGeom>
              <a:solidFill>
                <a:srgbClr val="9E454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8" name="Freeform 319">
                <a:extLst>
                  <a:ext uri="{FF2B5EF4-FFF2-40B4-BE49-F238E27FC236}">
                    <a16:creationId xmlns:a16="http://schemas.microsoft.com/office/drawing/2014/main" id="{EFF04C23-0F82-1EA0-E73F-9E5640167548}"/>
                  </a:ext>
                </a:extLst>
              </p:cNvPr>
              <p:cNvSpPr/>
              <p:nvPr/>
            </p:nvSpPr>
            <p:spPr>
              <a:xfrm>
                <a:off x="5487991" y="2905121"/>
                <a:ext cx="3810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5"/>
                  <a:gd name="f8" fmla="val 3"/>
                  <a:gd name="f9" fmla="val 2"/>
                  <a:gd name="f10" fmla="val 1"/>
                  <a:gd name="f11" fmla="val 6"/>
                  <a:gd name="f12" fmla="val 4"/>
                  <a:gd name="f13" fmla="val 7"/>
                  <a:gd name="f14" fmla="val 9"/>
                  <a:gd name="f15" fmla="val 8"/>
                  <a:gd name="f16" fmla="+- 0 0 -90"/>
                  <a:gd name="f17" fmla="*/ f3 1 10"/>
                  <a:gd name="f18" fmla="*/ f4 1 10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0"/>
                  <a:gd name="f25" fmla="*/ 0 f22 1"/>
                  <a:gd name="f26" fmla="*/ 5 f22 1"/>
                  <a:gd name="f27" fmla="*/ 1 f22 1"/>
                  <a:gd name="f28" fmla="*/ 4 f22 1"/>
                  <a:gd name="f29" fmla="*/ 6 f22 1"/>
                  <a:gd name="f30" fmla="*/ 9 f22 1"/>
                  <a:gd name="f31" fmla="*/ 10 f22 1"/>
                  <a:gd name="f32" fmla="*/ 2 f22 1"/>
                  <a:gd name="f33" fmla="*/ 7 f22 1"/>
                  <a:gd name="f34" fmla="*/ 8 f22 1"/>
                  <a:gd name="f35" fmla="+- f23 0 f1"/>
                  <a:gd name="f36" fmla="*/ f25 1 10"/>
                  <a:gd name="f37" fmla="*/ f26 1 10"/>
                  <a:gd name="f38" fmla="*/ f27 1 10"/>
                  <a:gd name="f39" fmla="*/ f28 1 10"/>
                  <a:gd name="f40" fmla="*/ f29 1 10"/>
                  <a:gd name="f41" fmla="*/ f30 1 10"/>
                  <a:gd name="f42" fmla="*/ f31 1 10"/>
                  <a:gd name="f43" fmla="*/ f32 1 10"/>
                  <a:gd name="f44" fmla="*/ f33 1 10"/>
                  <a:gd name="f45" fmla="*/ f34 1 10"/>
                  <a:gd name="f46" fmla="*/ 0 1 f24"/>
                  <a:gd name="f47" fmla="*/ f20 1 f24"/>
                  <a:gd name="f48" fmla="*/ f36 1 f24"/>
                  <a:gd name="f49" fmla="*/ f37 1 f24"/>
                  <a:gd name="f50" fmla="*/ f38 1 f24"/>
                  <a:gd name="f51" fmla="*/ f39 1 f24"/>
                  <a:gd name="f52" fmla="*/ f40 1 f24"/>
                  <a:gd name="f53" fmla="*/ f41 1 f24"/>
                  <a:gd name="f54" fmla="*/ f42 1 f24"/>
                  <a:gd name="f55" fmla="*/ f43 1 f24"/>
                  <a:gd name="f56" fmla="*/ f44 1 f24"/>
                  <a:gd name="f57" fmla="*/ f45 1 f24"/>
                  <a:gd name="f58" fmla="*/ f46 f17 1"/>
                  <a:gd name="f59" fmla="*/ f47 f17 1"/>
                  <a:gd name="f60" fmla="*/ f47 f18 1"/>
                  <a:gd name="f61" fmla="*/ f46 f18 1"/>
                  <a:gd name="f62" fmla="*/ f48 f17 1"/>
                  <a:gd name="f63" fmla="*/ f49 f18 1"/>
                  <a:gd name="f64" fmla="*/ f50 f17 1"/>
                  <a:gd name="f65" fmla="*/ f48 f18 1"/>
                  <a:gd name="f66" fmla="*/ f51 f17 1"/>
                  <a:gd name="f67" fmla="*/ f52 f17 1"/>
                  <a:gd name="f68" fmla="*/ f51 f18 1"/>
                  <a:gd name="f69" fmla="*/ f53 f17 1"/>
                  <a:gd name="f70" fmla="*/ f50 f18 1"/>
                  <a:gd name="f71" fmla="*/ f54 f17 1"/>
                  <a:gd name="f72" fmla="*/ f55 f18 1"/>
                  <a:gd name="f73" fmla="*/ f56 f17 1"/>
                  <a:gd name="f74" fmla="*/ f53 f18 1"/>
                  <a:gd name="f75" fmla="*/ f57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3"/>
                  </a:cxn>
                  <a:cxn ang="f35">
                    <a:pos x="f67" y="f68"/>
                  </a:cxn>
                  <a:cxn ang="f35">
                    <a:pos x="f69" y="f70"/>
                  </a:cxn>
                  <a:cxn ang="f35">
                    <a:pos x="f71" y="f72"/>
                  </a:cxn>
                  <a:cxn ang="f35">
                    <a:pos x="f73" y="f74"/>
                  </a:cxn>
                  <a:cxn ang="f35">
                    <a:pos x="f67" y="f75"/>
                  </a:cxn>
                  <a:cxn ang="f35">
                    <a:pos x="f62" y="f63"/>
                  </a:cxn>
                </a:cxnLst>
                <a:rect l="f58" t="f61" r="f59" b="f60"/>
                <a:pathLst>
                  <a:path w="10" h="10">
                    <a:moveTo>
                      <a:pt x="f5" y="f7"/>
                    </a:moveTo>
                    <a:cubicBezTo>
                      <a:pt x="f5" y="f8"/>
                      <a:pt x="f5" y="f9"/>
                      <a:pt x="f10" y="f5"/>
                    </a:cubicBezTo>
                    <a:cubicBezTo>
                      <a:pt x="f7" y="f5"/>
                      <a:pt x="f11" y="f10"/>
                      <a:pt x="f12" y="f7"/>
                    </a:cubicBezTo>
                    <a:cubicBezTo>
                      <a:pt x="f7" y="f11"/>
                      <a:pt x="f7" y="f7"/>
                      <a:pt x="f11" y="f12"/>
                    </a:cubicBezTo>
                    <a:cubicBezTo>
                      <a:pt x="f13" y="f12"/>
                      <a:pt x="f13" y="f10"/>
                      <a:pt x="f14" y="f10"/>
                    </a:cubicBezTo>
                    <a:cubicBezTo>
                      <a:pt x="f14" y="f10"/>
                      <a:pt x="f6" y="f9"/>
                      <a:pt x="f6" y="f9"/>
                    </a:cubicBezTo>
                    <a:cubicBezTo>
                      <a:pt x="f14" y="f7"/>
                      <a:pt x="f14" y="f13"/>
                      <a:pt x="f13" y="f14"/>
                    </a:cubicBezTo>
                    <a:cubicBezTo>
                      <a:pt x="f13" y="f14"/>
                      <a:pt x="f13" y="f14"/>
                      <a:pt x="f11" y="f15"/>
                    </a:cubicBezTo>
                    <a:cubicBezTo>
                      <a:pt x="f7" y="f11"/>
                      <a:pt x="f5" y="f6"/>
                      <a:pt x="f5" y="f7"/>
                    </a:cubicBezTo>
                    <a:close/>
                  </a:path>
                </a:pathLst>
              </a:custGeom>
              <a:solidFill>
                <a:srgbClr val="B94F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9" name="Freeform 320">
                <a:extLst>
                  <a:ext uri="{FF2B5EF4-FFF2-40B4-BE49-F238E27FC236}">
                    <a16:creationId xmlns:a16="http://schemas.microsoft.com/office/drawing/2014/main" id="{222BECF6-A96B-4EBC-9FC0-D5E494FC2626}"/>
                  </a:ext>
                </a:extLst>
              </p:cNvPr>
              <p:cNvSpPr/>
              <p:nvPr/>
            </p:nvSpPr>
            <p:spPr>
              <a:xfrm>
                <a:off x="5672142" y="3970333"/>
                <a:ext cx="23810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5"/>
                  <a:gd name="f8" fmla="val 1"/>
                  <a:gd name="f9" fmla="val 17"/>
                  <a:gd name="f10" fmla="val 2"/>
                  <a:gd name="f11" fmla="val 9"/>
                  <a:gd name="f12" fmla="val 3"/>
                  <a:gd name="f13" fmla="val 5"/>
                  <a:gd name="f14" fmla="val 4"/>
                  <a:gd name="f15" fmla="val 7"/>
                  <a:gd name="f16" fmla="val 12"/>
                  <a:gd name="f17" fmla="val 16"/>
                  <a:gd name="f18" fmla="val 21"/>
                  <a:gd name="f19" fmla="+- 0 0 -90"/>
                  <a:gd name="f20" fmla="*/ f3 1 6"/>
                  <a:gd name="f21" fmla="*/ f4 1 2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6"/>
                  <a:gd name="f30" fmla="*/ f26 1 25"/>
                  <a:gd name="f31" fmla="*/ 0 f27 1"/>
                  <a:gd name="f32" fmla="*/ 25 f26 1"/>
                  <a:gd name="f33" fmla="*/ 3 f27 1"/>
                  <a:gd name="f34" fmla="*/ 1 f26 1"/>
                  <a:gd name="f35" fmla="*/ 5 f27 1"/>
                  <a:gd name="f36" fmla="*/ 4 f26 1"/>
                  <a:gd name="f37" fmla="*/ 12 f26 1"/>
                  <a:gd name="f38" fmla="+- f28 0 f1"/>
                  <a:gd name="f39" fmla="*/ f31 1 6"/>
                  <a:gd name="f40" fmla="*/ f32 1 25"/>
                  <a:gd name="f41" fmla="*/ f33 1 6"/>
                  <a:gd name="f42" fmla="*/ f34 1 25"/>
                  <a:gd name="f43" fmla="*/ f35 1 6"/>
                  <a:gd name="f44" fmla="*/ f36 1 25"/>
                  <a:gd name="f45" fmla="*/ f37 1 25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30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1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5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6" h="25">
                    <a:moveTo>
                      <a:pt x="f5" y="f7"/>
                    </a:moveTo>
                    <a:cubicBezTo>
                      <a:pt x="f8" y="f9"/>
                      <a:pt x="f10" y="f11"/>
                      <a:pt x="f12" y="f8"/>
                    </a:cubicBezTo>
                    <a:cubicBezTo>
                      <a:pt x="f6" y="f5"/>
                      <a:pt x="f6" y="f10"/>
                      <a:pt x="f13" y="f14"/>
                    </a:cubicBezTo>
                    <a:cubicBezTo>
                      <a:pt x="f13" y="f15"/>
                      <a:pt x="f12" y="f11"/>
                      <a:pt x="f13" y="f16"/>
                    </a:cubicBezTo>
                    <a:cubicBezTo>
                      <a:pt x="f12" y="f17"/>
                      <a:pt x="f14" y="f18"/>
                      <a:pt x="f5" y="f7"/>
                    </a:cubicBezTo>
                    <a:close/>
                  </a:path>
                </a:pathLst>
              </a:custGeom>
              <a:solidFill>
                <a:srgbClr val="3F2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0" name="Freeform 321">
                <a:extLst>
                  <a:ext uri="{FF2B5EF4-FFF2-40B4-BE49-F238E27FC236}">
                    <a16:creationId xmlns:a16="http://schemas.microsoft.com/office/drawing/2014/main" id="{FE1B0E6E-B923-4AEE-3DBF-4E785061517A}"/>
                  </a:ext>
                </a:extLst>
              </p:cNvPr>
              <p:cNvSpPr/>
              <p:nvPr/>
            </p:nvSpPr>
            <p:spPr>
              <a:xfrm>
                <a:off x="5586417" y="2973391"/>
                <a:ext cx="19046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2"/>
                  <a:gd name="f8" fmla="val 2"/>
                  <a:gd name="f9" fmla="val 8"/>
                  <a:gd name="f10" fmla="val 1"/>
                  <a:gd name="f11" fmla="val 3"/>
                  <a:gd name="f12" fmla="val 4"/>
                  <a:gd name="f13" fmla="val 6"/>
                  <a:gd name="f14" fmla="val 9"/>
                  <a:gd name="f15" fmla="+- 0 0 -90"/>
                  <a:gd name="f16" fmla="*/ f3 1 5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5"/>
                  <a:gd name="f26" fmla="*/ f22 1 12"/>
                  <a:gd name="f27" fmla="*/ 2 f23 1"/>
                  <a:gd name="f28" fmla="*/ 12 f22 1"/>
                  <a:gd name="f29" fmla="*/ 1 f22 1"/>
                  <a:gd name="f30" fmla="*/ 3 f23 1"/>
                  <a:gd name="f31" fmla="*/ 4 f23 1"/>
                  <a:gd name="f32" fmla="*/ 3 f22 1"/>
                  <a:gd name="f33" fmla="+- f24 0 f1"/>
                  <a:gd name="f34" fmla="*/ f27 1 5"/>
                  <a:gd name="f35" fmla="*/ f28 1 12"/>
                  <a:gd name="f36" fmla="*/ f29 1 12"/>
                  <a:gd name="f37" fmla="*/ f30 1 5"/>
                  <a:gd name="f38" fmla="*/ f31 1 5"/>
                  <a:gd name="f39" fmla="*/ f32 1 12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6"/>
                  <a:gd name="f47" fmla="*/ f37 1 f25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7 1"/>
                  <a:gd name="f57" fmla="*/ f47 f16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4" y="f56"/>
                  </a:cxn>
                  <a:cxn ang="f33">
                    <a:pos x="f57" y="f56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5" h="12">
                    <a:moveTo>
                      <a:pt x="f8" y="f7"/>
                    </a:moveTo>
                    <a:cubicBezTo>
                      <a:pt x="f5" y="f9"/>
                      <a:pt x="f10" y="f6"/>
                      <a:pt x="f8" y="f10"/>
                    </a:cubicBezTo>
                    <a:cubicBezTo>
                      <a:pt x="f8" y="f10"/>
                      <a:pt x="f8" y="f5"/>
                      <a:pt x="f11" y="f10"/>
                    </a:cubicBezTo>
                    <a:cubicBezTo>
                      <a:pt x="f11" y="f8"/>
                      <a:pt x="f12" y="f8"/>
                      <a:pt x="f12" y="f11"/>
                    </a:cubicBezTo>
                    <a:cubicBezTo>
                      <a:pt x="f12" y="f13"/>
                      <a:pt x="f6" y="f14"/>
                      <a:pt x="f8" y="f7"/>
                    </a:cubicBezTo>
                    <a:close/>
                  </a:path>
                </a:pathLst>
              </a:custGeom>
              <a:solidFill>
                <a:srgbClr val="A63D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1" name="Freeform 322">
                <a:extLst>
                  <a:ext uri="{FF2B5EF4-FFF2-40B4-BE49-F238E27FC236}">
                    <a16:creationId xmlns:a16="http://schemas.microsoft.com/office/drawing/2014/main" id="{BBC1851D-44D1-A55E-313A-3C001FE86098}"/>
                  </a:ext>
                </a:extLst>
              </p:cNvPr>
              <p:cNvSpPr/>
              <p:nvPr/>
            </p:nvSpPr>
            <p:spPr>
              <a:xfrm>
                <a:off x="5284783" y="2879729"/>
                <a:ext cx="41276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7"/>
                  <a:gd name="f8" fmla="val 2"/>
                  <a:gd name="f9" fmla="val 3"/>
                  <a:gd name="f10" fmla="val 1"/>
                  <a:gd name="f11" fmla="val 5"/>
                  <a:gd name="f12" fmla="val 6"/>
                  <a:gd name="f13" fmla="val 10"/>
                  <a:gd name="f14" fmla="val 4"/>
                  <a:gd name="f15" fmla="val 8"/>
                  <a:gd name="f16" fmla="+- 0 0 -90"/>
                  <a:gd name="f17" fmla="*/ f3 1 11"/>
                  <a:gd name="f18" fmla="*/ f4 1 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1"/>
                  <a:gd name="f27" fmla="*/ f23 1 7"/>
                  <a:gd name="f28" fmla="*/ 2 f24 1"/>
                  <a:gd name="f29" fmla="*/ 0 f23 1"/>
                  <a:gd name="f30" fmla="*/ 6 f24 1"/>
                  <a:gd name="f31" fmla="*/ 1 f23 1"/>
                  <a:gd name="f32" fmla="*/ 10 f24 1"/>
                  <a:gd name="f33" fmla="*/ 4 f23 1"/>
                  <a:gd name="f34" fmla="*/ 4 f24 1"/>
                  <a:gd name="f35" fmla="*/ 7 f23 1"/>
                  <a:gd name="f36" fmla="*/ 0 f24 1"/>
                  <a:gd name="f37" fmla="+- f25 0 f1"/>
                  <a:gd name="f38" fmla="*/ f28 1 11"/>
                  <a:gd name="f39" fmla="*/ f29 1 7"/>
                  <a:gd name="f40" fmla="*/ f30 1 11"/>
                  <a:gd name="f41" fmla="*/ f31 1 7"/>
                  <a:gd name="f42" fmla="*/ f32 1 11"/>
                  <a:gd name="f43" fmla="*/ f33 1 7"/>
                  <a:gd name="f44" fmla="*/ f34 1 11"/>
                  <a:gd name="f45" fmla="*/ f35 1 7"/>
                  <a:gd name="f46" fmla="*/ f36 1 11"/>
                  <a:gd name="f47" fmla="*/ 0 1 f26"/>
                  <a:gd name="f48" fmla="*/ f20 1 f26"/>
                  <a:gd name="f49" fmla="*/ 0 1 f27"/>
                  <a:gd name="f50" fmla="*/ f21 1 f27"/>
                  <a:gd name="f51" fmla="*/ f38 1 f26"/>
                  <a:gd name="f52" fmla="*/ f39 1 f27"/>
                  <a:gd name="f53" fmla="*/ f40 1 f26"/>
                  <a:gd name="f54" fmla="*/ f41 1 f27"/>
                  <a:gd name="f55" fmla="*/ f42 1 f26"/>
                  <a:gd name="f56" fmla="*/ f43 1 f27"/>
                  <a:gd name="f57" fmla="*/ f44 1 f26"/>
                  <a:gd name="f58" fmla="*/ f45 1 f27"/>
                  <a:gd name="f59" fmla="*/ f46 1 f26"/>
                  <a:gd name="f60" fmla="*/ f47 f17 1"/>
                  <a:gd name="f61" fmla="*/ f48 f17 1"/>
                  <a:gd name="f62" fmla="*/ f50 f18 1"/>
                  <a:gd name="f63" fmla="*/ f49 f18 1"/>
                  <a:gd name="f64" fmla="*/ f51 f17 1"/>
                  <a:gd name="f65" fmla="*/ f52 f18 1"/>
                  <a:gd name="f66" fmla="*/ f53 f17 1"/>
                  <a:gd name="f67" fmla="*/ f54 f18 1"/>
                  <a:gd name="f68" fmla="*/ f55 f17 1"/>
                  <a:gd name="f69" fmla="*/ f56 f18 1"/>
                  <a:gd name="f70" fmla="*/ f57 f17 1"/>
                  <a:gd name="f71" fmla="*/ f58 f18 1"/>
                  <a:gd name="f72" fmla="*/ f5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8" y="f69"/>
                  </a:cxn>
                  <a:cxn ang="f37">
                    <a:pos x="f70" y="f71"/>
                  </a:cxn>
                  <a:cxn ang="f37">
                    <a:pos x="f70" y="f71"/>
                  </a:cxn>
                  <a:cxn ang="f37">
                    <a:pos x="f72" y="f67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11" h="7">
                    <a:moveTo>
                      <a:pt x="f8" y="f5"/>
                    </a:moveTo>
                    <a:cubicBezTo>
                      <a:pt x="f9" y="f10"/>
                      <a:pt x="f11" y="f10"/>
                      <a:pt x="f12" y="f10"/>
                    </a:cubicBezTo>
                    <a:cubicBezTo>
                      <a:pt x="f7" y="f8"/>
                      <a:pt x="f6" y="f10"/>
                      <a:pt x="f13" y="f14"/>
                    </a:cubicBezTo>
                    <a:cubicBezTo>
                      <a:pt x="f13" y="f14"/>
                      <a:pt x="f13" y="f14"/>
                      <a:pt x="f13" y="f14"/>
                    </a:cubicBezTo>
                    <a:cubicBezTo>
                      <a:pt x="f15" y="f11"/>
                      <a:pt x="f11" y="f14"/>
                      <a:pt x="f14" y="f7"/>
                    </a:cubicBezTo>
                    <a:cubicBezTo>
                      <a:pt x="f14" y="f7"/>
                      <a:pt x="f14" y="f7"/>
                      <a:pt x="f14" y="f7"/>
                    </a:cubicBezTo>
                    <a:cubicBezTo>
                      <a:pt x="f10" y="f12"/>
                      <a:pt x="f10" y="f14"/>
                      <a:pt x="f5" y="f10"/>
                    </a:cubicBezTo>
                    <a:cubicBezTo>
                      <a:pt x="f5" y="f5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2D38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2" name="Freeform 323">
                <a:extLst>
                  <a:ext uri="{FF2B5EF4-FFF2-40B4-BE49-F238E27FC236}">
                    <a16:creationId xmlns:a16="http://schemas.microsoft.com/office/drawing/2014/main" id="{A7E995AE-8C94-77F1-8135-BAF92D362CA3}"/>
                  </a:ext>
                </a:extLst>
              </p:cNvPr>
              <p:cNvSpPr/>
              <p:nvPr/>
            </p:nvSpPr>
            <p:spPr>
              <a:xfrm>
                <a:off x="5522911" y="2917822"/>
                <a:ext cx="14292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1"/>
                  <a:gd name="f8" fmla="val 2"/>
                  <a:gd name="f9" fmla="val 1"/>
                  <a:gd name="f10" fmla="val 7"/>
                  <a:gd name="f11" fmla="val 3"/>
                  <a:gd name="f12" fmla="+- 0 0 -90"/>
                  <a:gd name="f13" fmla="*/ f3 1 4"/>
                  <a:gd name="f14" fmla="*/ f4 1 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"/>
                  <a:gd name="f23" fmla="*/ f19 1 11"/>
                  <a:gd name="f24" fmla="*/ 2 f20 1"/>
                  <a:gd name="f25" fmla="*/ 11 f19 1"/>
                  <a:gd name="f26" fmla="*/ 3 f20 1"/>
                  <a:gd name="f27" fmla="*/ 0 f19 1"/>
                  <a:gd name="f28" fmla="+- f21 0 f1"/>
                  <a:gd name="f29" fmla="*/ f24 1 4"/>
                  <a:gd name="f30" fmla="*/ f25 1 11"/>
                  <a:gd name="f31" fmla="*/ f26 1 4"/>
                  <a:gd name="f32" fmla="*/ f27 1 11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" h="11">
                    <a:moveTo>
                      <a:pt x="f8" y="f7"/>
                    </a:moveTo>
                    <a:cubicBezTo>
                      <a:pt x="f9" y="f10"/>
                      <a:pt x="f5" y="f6"/>
                      <a:pt x="f11" y="f5"/>
                    </a:cubicBezTo>
                    <a:cubicBezTo>
                      <a:pt x="f6" y="f6"/>
                      <a:pt x="f11" y="f10"/>
                      <a:pt x="f8" y="f7"/>
                    </a:cubicBezTo>
                    <a:close/>
                  </a:path>
                </a:pathLst>
              </a:custGeom>
              <a:solidFill>
                <a:srgbClr val="B549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3" name="Freeform 324">
                <a:extLst>
                  <a:ext uri="{FF2B5EF4-FFF2-40B4-BE49-F238E27FC236}">
                    <a16:creationId xmlns:a16="http://schemas.microsoft.com/office/drawing/2014/main" id="{7F0F6E03-FD28-3055-2EB3-EBF4C3B764A4}"/>
                  </a:ext>
                </a:extLst>
              </p:cNvPr>
              <p:cNvSpPr/>
              <p:nvPr/>
            </p:nvSpPr>
            <p:spPr>
              <a:xfrm>
                <a:off x="5559423" y="3116266"/>
                <a:ext cx="3016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5"/>
                  <a:gd name="f8" fmla="val 3"/>
                  <a:gd name="f9" fmla="val 4"/>
                  <a:gd name="f10" fmla="val 2"/>
                  <a:gd name="f11" fmla="val 6"/>
                  <a:gd name="f12" fmla="val 7"/>
                  <a:gd name="f13" fmla="val 1"/>
                  <a:gd name="f14" fmla="+- 0 0 -90"/>
                  <a:gd name="f15" fmla="*/ f3 1 8"/>
                  <a:gd name="f16" fmla="*/ f4 1 5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5"/>
                  <a:gd name="f25" fmla="*/ f22 1 8"/>
                  <a:gd name="f26" fmla="*/ 3 f22 1"/>
                  <a:gd name="f27" fmla="*/ 0 f21 1"/>
                  <a:gd name="f28" fmla="*/ 6 f22 1"/>
                  <a:gd name="f29" fmla="*/ 2 f21 1"/>
                  <a:gd name="f30" fmla="*/ 5 f22 1"/>
                  <a:gd name="f31" fmla="*/ 4 f21 1"/>
                  <a:gd name="f32" fmla="*/ 0 f22 1"/>
                  <a:gd name="f33" fmla="+- f23 0 f1"/>
                  <a:gd name="f34" fmla="*/ f26 1 8"/>
                  <a:gd name="f35" fmla="*/ f27 1 5"/>
                  <a:gd name="f36" fmla="*/ f28 1 8"/>
                  <a:gd name="f37" fmla="*/ f29 1 5"/>
                  <a:gd name="f38" fmla="*/ f30 1 8"/>
                  <a:gd name="f39" fmla="*/ f31 1 5"/>
                  <a:gd name="f40" fmla="*/ f32 1 8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5"/>
                  <a:gd name="f50" fmla="*/ f39 1 f24"/>
                  <a:gd name="f51" fmla="*/ f40 1 f25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59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8" h="5">
                    <a:moveTo>
                      <a:pt x="f8" y="f5"/>
                    </a:moveTo>
                    <a:cubicBezTo>
                      <a:pt x="f9" y="f5"/>
                      <a:pt x="f7" y="f10"/>
                      <a:pt x="f11" y="f10"/>
                    </a:cubicBezTo>
                    <a:cubicBezTo>
                      <a:pt x="f12" y="f8"/>
                      <a:pt x="f6" y="f7"/>
                      <a:pt x="f7" y="f9"/>
                    </a:cubicBezTo>
                    <a:cubicBezTo>
                      <a:pt x="f9" y="f9"/>
                      <a:pt x="f10" y="f8"/>
                      <a:pt x="f5" y="f10"/>
                    </a:cubicBezTo>
                    <a:cubicBezTo>
                      <a:pt x="f13" y="f13"/>
                      <a:pt x="f10" y="f13"/>
                      <a:pt x="f8" y="f5"/>
                    </a:cubicBezTo>
                    <a:close/>
                  </a:path>
                </a:pathLst>
              </a:custGeom>
              <a:solidFill>
                <a:srgbClr val="DABB8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4" name="Freeform 325">
                <a:extLst>
                  <a:ext uri="{FF2B5EF4-FFF2-40B4-BE49-F238E27FC236}">
                    <a16:creationId xmlns:a16="http://schemas.microsoft.com/office/drawing/2014/main" id="{648A506D-1B0D-584A-74B6-D41865410BC1}"/>
                  </a:ext>
                </a:extLst>
              </p:cNvPr>
              <p:cNvSpPr/>
              <p:nvPr/>
            </p:nvSpPr>
            <p:spPr>
              <a:xfrm>
                <a:off x="5616573" y="3127376"/>
                <a:ext cx="22229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4"/>
                  <a:gd name="f9" fmla="val 1"/>
                  <a:gd name="f10" fmla="val 2"/>
                  <a:gd name="f11" fmla="val 3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4 f20 1"/>
                  <a:gd name="f25" fmla="*/ 1 f19 1"/>
                  <a:gd name="f26" fmla="*/ 6 f20 1"/>
                  <a:gd name="f27" fmla="*/ 2 f19 1"/>
                  <a:gd name="f28" fmla="*/ 0 f20 1"/>
                  <a:gd name="f29" fmla="*/ 3 f19 1"/>
                  <a:gd name="f30" fmla="+- f21 0 f1"/>
                  <a:gd name="f31" fmla="*/ f24 1 6"/>
                  <a:gd name="f32" fmla="*/ f25 1 5"/>
                  <a:gd name="f33" fmla="*/ f26 1 6"/>
                  <a:gd name="f34" fmla="*/ f27 1 5"/>
                  <a:gd name="f35" fmla="*/ f28 1 6"/>
                  <a:gd name="f36" fmla="*/ f29 1 5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3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6" h="5">
                    <a:moveTo>
                      <a:pt x="f8" y="f9"/>
                    </a:moveTo>
                    <a:cubicBezTo>
                      <a:pt x="f7" y="f5"/>
                      <a:pt x="f7" y="f9"/>
                      <a:pt x="f6" y="f10"/>
                    </a:cubicBezTo>
                    <a:cubicBezTo>
                      <a:pt x="f7" y="f7"/>
                      <a:pt x="f10" y="f8"/>
                      <a:pt x="f5" y="f11"/>
                    </a:cubicBezTo>
                    <a:cubicBezTo>
                      <a:pt x="f9" y="f10"/>
                      <a:pt x="f11" y="f11"/>
                      <a:pt x="f8" y="f9"/>
                    </a:cubicBezTo>
                    <a:close/>
                  </a:path>
                </a:pathLst>
              </a:custGeom>
              <a:solidFill>
                <a:srgbClr val="D0B09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5" name="Freeform 326">
                <a:extLst>
                  <a:ext uri="{FF2B5EF4-FFF2-40B4-BE49-F238E27FC236}">
                    <a16:creationId xmlns:a16="http://schemas.microsoft.com/office/drawing/2014/main" id="{F5774C60-1B7E-C6F3-1DF4-2FA7C5BB2095}"/>
                  </a:ext>
                </a:extLst>
              </p:cNvPr>
              <p:cNvSpPr/>
              <p:nvPr/>
            </p:nvSpPr>
            <p:spPr>
              <a:xfrm>
                <a:off x="5202241" y="1954209"/>
                <a:ext cx="104771" cy="1809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48"/>
                  <a:gd name="f8" fmla="val 13"/>
                  <a:gd name="f9" fmla="val 47"/>
                  <a:gd name="f10" fmla="val 43"/>
                  <a:gd name="f11" fmla="val 10"/>
                  <a:gd name="f12" fmla="val 41"/>
                  <a:gd name="f13" fmla="val 9"/>
                  <a:gd name="f14" fmla="val 38"/>
                  <a:gd name="f15" fmla="val 8"/>
                  <a:gd name="f16" fmla="val 37"/>
                  <a:gd name="f17" fmla="val 35"/>
                  <a:gd name="f18" fmla="val 7"/>
                  <a:gd name="f19" fmla="val 34"/>
                  <a:gd name="f20" fmla="val 32"/>
                  <a:gd name="f21" fmla="val 31"/>
                  <a:gd name="f22" fmla="val 6"/>
                  <a:gd name="f23" fmla="val 29"/>
                  <a:gd name="f24" fmla="val 3"/>
                  <a:gd name="f25" fmla="val 23"/>
                  <a:gd name="f26" fmla="val 1"/>
                  <a:gd name="f27" fmla="val 17"/>
                  <a:gd name="f28" fmla="val 4"/>
                  <a:gd name="f29" fmla="val 2"/>
                  <a:gd name="f30" fmla="val 11"/>
                  <a:gd name="f31" fmla="val 15"/>
                  <a:gd name="f32" fmla="val 20"/>
                  <a:gd name="f33" fmla="val 25"/>
                  <a:gd name="f34" fmla="val 27"/>
                  <a:gd name="f35" fmla="val 19"/>
                  <a:gd name="f36" fmla="val 18"/>
                  <a:gd name="f37" fmla="val 16"/>
                  <a:gd name="f38" fmla="val 12"/>
                  <a:gd name="f39" fmla="val 21"/>
                  <a:gd name="f40" fmla="val 24"/>
                  <a:gd name="f41" fmla="val 14"/>
                  <a:gd name="f42" fmla="val 26"/>
                  <a:gd name="f43" fmla="val 40"/>
                  <a:gd name="f44" fmla="val 39"/>
                  <a:gd name="f45" fmla="val 42"/>
                  <a:gd name="f46" fmla="val 22"/>
                  <a:gd name="f47" fmla="val 44"/>
                  <a:gd name="f48" fmla="val 46"/>
                  <a:gd name="f49" fmla="+- 0 0 -90"/>
                  <a:gd name="f50" fmla="*/ f3 1 28"/>
                  <a:gd name="f51" fmla="*/ f4 1 48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28"/>
                  <a:gd name="f60" fmla="*/ f56 1 48"/>
                  <a:gd name="f61" fmla="*/ 13 f57 1"/>
                  <a:gd name="f62" fmla="*/ 47 f56 1"/>
                  <a:gd name="f63" fmla="*/ 9 f57 1"/>
                  <a:gd name="f64" fmla="*/ 38 f56 1"/>
                  <a:gd name="f65" fmla="*/ 7 f57 1"/>
                  <a:gd name="f66" fmla="*/ 34 f56 1"/>
                  <a:gd name="f67" fmla="*/ 6 f57 1"/>
                  <a:gd name="f68" fmla="*/ 29 f56 1"/>
                  <a:gd name="f69" fmla="*/ 0 f57 1"/>
                  <a:gd name="f70" fmla="*/ 10 f56 1"/>
                  <a:gd name="f71" fmla="*/ 0 f56 1"/>
                  <a:gd name="f72" fmla="*/ 3 f57 1"/>
                  <a:gd name="f73" fmla="*/ 11 f56 1"/>
                  <a:gd name="f74" fmla="*/ 8 f57 1"/>
                  <a:gd name="f75" fmla="*/ 25 f56 1"/>
                  <a:gd name="f76" fmla="*/ 11 f57 1"/>
                  <a:gd name="f77" fmla="*/ 32 f56 1"/>
                  <a:gd name="f78" fmla="*/ 19 f56 1"/>
                  <a:gd name="f79" fmla="*/ 15 f56 1"/>
                  <a:gd name="f80" fmla="*/ 18 f56 1"/>
                  <a:gd name="f81" fmla="*/ 14 f57 1"/>
                  <a:gd name="f82" fmla="*/ 28 f56 1"/>
                  <a:gd name="f83" fmla="*/ 14 f56 1"/>
                  <a:gd name="f84" fmla="*/ 2 f56 1"/>
                  <a:gd name="f85" fmla="*/ 12 f57 1"/>
                  <a:gd name="f86" fmla="*/ 16 f57 1"/>
                  <a:gd name="f87" fmla="*/ 21 f56 1"/>
                  <a:gd name="f88" fmla="*/ 23 f57 1"/>
                  <a:gd name="f89" fmla="*/ 24 f56 1"/>
                  <a:gd name="f90" fmla="*/ 24 f57 1"/>
                  <a:gd name="f91" fmla="*/ 28 f57 1"/>
                  <a:gd name="f92" fmla="*/ 40 f56 1"/>
                  <a:gd name="f93" fmla="*/ 37 f56 1"/>
                  <a:gd name="f94" fmla="*/ 22 f57 1"/>
                  <a:gd name="f95" fmla="*/ 44 f56 1"/>
                  <a:gd name="f96" fmla="*/ 19 f57 1"/>
                  <a:gd name="f97" fmla="*/ 41 f56 1"/>
                  <a:gd name="f98" fmla="*/ 20 f57 1"/>
                  <a:gd name="f99" fmla="*/ 46 f56 1"/>
                  <a:gd name="f100" fmla="+- f58 0 f1"/>
                  <a:gd name="f101" fmla="*/ f61 1 28"/>
                  <a:gd name="f102" fmla="*/ f62 1 48"/>
                  <a:gd name="f103" fmla="*/ f63 1 28"/>
                  <a:gd name="f104" fmla="*/ f64 1 48"/>
                  <a:gd name="f105" fmla="*/ f65 1 28"/>
                  <a:gd name="f106" fmla="*/ f66 1 48"/>
                  <a:gd name="f107" fmla="*/ f67 1 28"/>
                  <a:gd name="f108" fmla="*/ f68 1 48"/>
                  <a:gd name="f109" fmla="*/ f69 1 28"/>
                  <a:gd name="f110" fmla="*/ f70 1 48"/>
                  <a:gd name="f111" fmla="*/ f71 1 48"/>
                  <a:gd name="f112" fmla="*/ f72 1 28"/>
                  <a:gd name="f113" fmla="*/ f73 1 48"/>
                  <a:gd name="f114" fmla="*/ f74 1 28"/>
                  <a:gd name="f115" fmla="*/ f75 1 48"/>
                  <a:gd name="f116" fmla="*/ f76 1 28"/>
                  <a:gd name="f117" fmla="*/ f77 1 48"/>
                  <a:gd name="f118" fmla="*/ f78 1 48"/>
                  <a:gd name="f119" fmla="*/ f79 1 48"/>
                  <a:gd name="f120" fmla="*/ f80 1 48"/>
                  <a:gd name="f121" fmla="*/ f81 1 28"/>
                  <a:gd name="f122" fmla="*/ f82 1 48"/>
                  <a:gd name="f123" fmla="*/ f83 1 48"/>
                  <a:gd name="f124" fmla="*/ f84 1 48"/>
                  <a:gd name="f125" fmla="*/ f85 1 28"/>
                  <a:gd name="f126" fmla="*/ f86 1 28"/>
                  <a:gd name="f127" fmla="*/ f87 1 48"/>
                  <a:gd name="f128" fmla="*/ f88 1 28"/>
                  <a:gd name="f129" fmla="*/ f89 1 48"/>
                  <a:gd name="f130" fmla="*/ f90 1 28"/>
                  <a:gd name="f131" fmla="*/ f91 1 28"/>
                  <a:gd name="f132" fmla="*/ f92 1 48"/>
                  <a:gd name="f133" fmla="*/ f93 1 48"/>
                  <a:gd name="f134" fmla="*/ f94 1 28"/>
                  <a:gd name="f135" fmla="*/ f95 1 48"/>
                  <a:gd name="f136" fmla="*/ f96 1 28"/>
                  <a:gd name="f137" fmla="*/ f97 1 48"/>
                  <a:gd name="f138" fmla="*/ f98 1 28"/>
                  <a:gd name="f139" fmla="*/ f99 1 48"/>
                  <a:gd name="f140" fmla="*/ 0 1 f59"/>
                  <a:gd name="f141" fmla="*/ f53 1 f59"/>
                  <a:gd name="f142" fmla="*/ 0 1 f60"/>
                  <a:gd name="f143" fmla="*/ f54 1 f60"/>
                  <a:gd name="f144" fmla="*/ f101 1 f59"/>
                  <a:gd name="f145" fmla="*/ f102 1 f60"/>
                  <a:gd name="f146" fmla="*/ f103 1 f59"/>
                  <a:gd name="f147" fmla="*/ f104 1 f60"/>
                  <a:gd name="f148" fmla="*/ f105 1 f59"/>
                  <a:gd name="f149" fmla="*/ f106 1 f60"/>
                  <a:gd name="f150" fmla="*/ f107 1 f59"/>
                  <a:gd name="f151" fmla="*/ f108 1 f60"/>
                  <a:gd name="f152" fmla="*/ f109 1 f59"/>
                  <a:gd name="f153" fmla="*/ f110 1 f60"/>
                  <a:gd name="f154" fmla="*/ f111 1 f60"/>
                  <a:gd name="f155" fmla="*/ f112 1 f59"/>
                  <a:gd name="f156" fmla="*/ f113 1 f60"/>
                  <a:gd name="f157" fmla="*/ f114 1 f59"/>
                  <a:gd name="f158" fmla="*/ f115 1 f60"/>
                  <a:gd name="f159" fmla="*/ f116 1 f59"/>
                  <a:gd name="f160" fmla="*/ f117 1 f60"/>
                  <a:gd name="f161" fmla="*/ f118 1 f60"/>
                  <a:gd name="f162" fmla="*/ f119 1 f60"/>
                  <a:gd name="f163" fmla="*/ f120 1 f60"/>
                  <a:gd name="f164" fmla="*/ f121 1 f59"/>
                  <a:gd name="f165" fmla="*/ f122 1 f60"/>
                  <a:gd name="f166" fmla="*/ f123 1 f60"/>
                  <a:gd name="f167" fmla="*/ f124 1 f60"/>
                  <a:gd name="f168" fmla="*/ f125 1 f59"/>
                  <a:gd name="f169" fmla="*/ f126 1 f59"/>
                  <a:gd name="f170" fmla="*/ f127 1 f60"/>
                  <a:gd name="f171" fmla="*/ f128 1 f59"/>
                  <a:gd name="f172" fmla="*/ f129 1 f60"/>
                  <a:gd name="f173" fmla="*/ f130 1 f59"/>
                  <a:gd name="f174" fmla="*/ f131 1 f59"/>
                  <a:gd name="f175" fmla="*/ f132 1 f60"/>
                  <a:gd name="f176" fmla="*/ f133 1 f60"/>
                  <a:gd name="f177" fmla="*/ f134 1 f59"/>
                  <a:gd name="f178" fmla="*/ f135 1 f60"/>
                  <a:gd name="f179" fmla="*/ f136 1 f59"/>
                  <a:gd name="f180" fmla="*/ f137 1 f60"/>
                  <a:gd name="f181" fmla="*/ f138 1 f59"/>
                  <a:gd name="f182" fmla="*/ f139 1 f60"/>
                  <a:gd name="f183" fmla="*/ f140 f50 1"/>
                  <a:gd name="f184" fmla="*/ f141 f50 1"/>
                  <a:gd name="f185" fmla="*/ f143 f51 1"/>
                  <a:gd name="f186" fmla="*/ f142 f51 1"/>
                  <a:gd name="f187" fmla="*/ f144 f50 1"/>
                  <a:gd name="f188" fmla="*/ f145 f51 1"/>
                  <a:gd name="f189" fmla="*/ f146 f50 1"/>
                  <a:gd name="f190" fmla="*/ f147 f51 1"/>
                  <a:gd name="f191" fmla="*/ f148 f50 1"/>
                  <a:gd name="f192" fmla="*/ f149 f51 1"/>
                  <a:gd name="f193" fmla="*/ f150 f50 1"/>
                  <a:gd name="f194" fmla="*/ f151 f51 1"/>
                  <a:gd name="f195" fmla="*/ f152 f50 1"/>
                  <a:gd name="f196" fmla="*/ f153 f51 1"/>
                  <a:gd name="f197" fmla="*/ f154 f51 1"/>
                  <a:gd name="f198" fmla="*/ f155 f50 1"/>
                  <a:gd name="f199" fmla="*/ f156 f51 1"/>
                  <a:gd name="f200" fmla="*/ f157 f50 1"/>
                  <a:gd name="f201" fmla="*/ f158 f51 1"/>
                  <a:gd name="f202" fmla="*/ f159 f50 1"/>
                  <a:gd name="f203" fmla="*/ f160 f51 1"/>
                  <a:gd name="f204" fmla="*/ f161 f51 1"/>
                  <a:gd name="f205" fmla="*/ f162 f51 1"/>
                  <a:gd name="f206" fmla="*/ f163 f51 1"/>
                  <a:gd name="f207" fmla="*/ f164 f50 1"/>
                  <a:gd name="f208" fmla="*/ f165 f51 1"/>
                  <a:gd name="f209" fmla="*/ f166 f51 1"/>
                  <a:gd name="f210" fmla="*/ f167 f51 1"/>
                  <a:gd name="f211" fmla="*/ f168 f50 1"/>
                  <a:gd name="f212" fmla="*/ f169 f50 1"/>
                  <a:gd name="f213" fmla="*/ f170 f51 1"/>
                  <a:gd name="f214" fmla="*/ f171 f50 1"/>
                  <a:gd name="f215" fmla="*/ f172 f51 1"/>
                  <a:gd name="f216" fmla="*/ f173 f50 1"/>
                  <a:gd name="f217" fmla="*/ f174 f50 1"/>
                  <a:gd name="f218" fmla="*/ f175 f51 1"/>
                  <a:gd name="f219" fmla="*/ f176 f51 1"/>
                  <a:gd name="f220" fmla="*/ f177 f50 1"/>
                  <a:gd name="f221" fmla="*/ f178 f51 1"/>
                  <a:gd name="f222" fmla="*/ f179 f50 1"/>
                  <a:gd name="f223" fmla="*/ f180 f51 1"/>
                  <a:gd name="f224" fmla="*/ f181 f50 1"/>
                  <a:gd name="f225" fmla="*/ f182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87" y="f188"/>
                  </a:cxn>
                  <a:cxn ang="f100">
                    <a:pos x="f189" y="f190"/>
                  </a:cxn>
                  <a:cxn ang="f100">
                    <a:pos x="f191" y="f192"/>
                  </a:cxn>
                  <a:cxn ang="f100">
                    <a:pos x="f193" y="f194"/>
                  </a:cxn>
                  <a:cxn ang="f100">
                    <a:pos x="f195" y="f196"/>
                  </a:cxn>
                  <a:cxn ang="f100">
                    <a:pos x="f195" y="f197"/>
                  </a:cxn>
                  <a:cxn ang="f100">
                    <a:pos x="f198" y="f199"/>
                  </a:cxn>
                  <a:cxn ang="f100">
                    <a:pos x="f200" y="f201"/>
                  </a:cxn>
                  <a:cxn ang="f100">
                    <a:pos x="f202" y="f203"/>
                  </a:cxn>
                  <a:cxn ang="f100">
                    <a:pos x="f191" y="f204"/>
                  </a:cxn>
                  <a:cxn ang="f100">
                    <a:pos x="f200" y="f205"/>
                  </a:cxn>
                  <a:cxn ang="f100">
                    <a:pos x="f202" y="f206"/>
                  </a:cxn>
                  <a:cxn ang="f100">
                    <a:pos x="f207" y="f208"/>
                  </a:cxn>
                  <a:cxn ang="f100">
                    <a:pos x="f202" y="f209"/>
                  </a:cxn>
                  <a:cxn ang="f100">
                    <a:pos x="f202" y="f210"/>
                  </a:cxn>
                  <a:cxn ang="f100">
                    <a:pos x="f211" y="f210"/>
                  </a:cxn>
                  <a:cxn ang="f100">
                    <a:pos x="f187" y="f209"/>
                  </a:cxn>
                  <a:cxn ang="f100">
                    <a:pos x="f212" y="f213"/>
                  </a:cxn>
                  <a:cxn ang="f100">
                    <a:pos x="f214" y="f215"/>
                  </a:cxn>
                  <a:cxn ang="f100">
                    <a:pos x="f216" y="f215"/>
                  </a:cxn>
                  <a:cxn ang="f100">
                    <a:pos x="f217" y="f218"/>
                  </a:cxn>
                  <a:cxn ang="f100">
                    <a:pos x="f216" y="f219"/>
                  </a:cxn>
                  <a:cxn ang="f100">
                    <a:pos x="f216" y="f218"/>
                  </a:cxn>
                  <a:cxn ang="f100">
                    <a:pos x="f220" y="f221"/>
                  </a:cxn>
                  <a:cxn ang="f100">
                    <a:pos x="f222" y="f223"/>
                  </a:cxn>
                  <a:cxn ang="f100">
                    <a:pos x="f187" y="f203"/>
                  </a:cxn>
                  <a:cxn ang="f100">
                    <a:pos x="f224" y="f225"/>
                  </a:cxn>
                  <a:cxn ang="f100">
                    <a:pos x="f187" y="f188"/>
                  </a:cxn>
                </a:cxnLst>
                <a:rect l="f183" t="f186" r="f184" b="f185"/>
                <a:pathLst>
                  <a:path w="28" h="48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19"/>
                    </a:cubicBezTo>
                    <a:cubicBezTo>
                      <a:pt x="f15" y="f20"/>
                      <a:pt x="f18" y="f21"/>
                      <a:pt x="f22" y="f23"/>
                    </a:cubicBezTo>
                    <a:cubicBezTo>
                      <a:pt x="f24" y="f25"/>
                      <a:pt x="f26" y="f27"/>
                      <a:pt x="f5" y="f11"/>
                    </a:cubicBezTo>
                    <a:cubicBezTo>
                      <a:pt x="f5" y="f18"/>
                      <a:pt x="f5" y="f28"/>
                      <a:pt x="f5" y="f5"/>
                    </a:cubicBezTo>
                    <a:cubicBezTo>
                      <a:pt x="f29" y="f28"/>
                      <a:pt x="f26" y="f15"/>
                      <a:pt x="f24" y="f30"/>
                    </a:cubicBezTo>
                    <a:cubicBezTo>
                      <a:pt x="f22" y="f31"/>
                      <a:pt x="f22" y="f32"/>
                      <a:pt x="f15" y="f33"/>
                    </a:cubicBezTo>
                    <a:cubicBezTo>
                      <a:pt x="f13" y="f34"/>
                      <a:pt x="f11" y="f23"/>
                      <a:pt x="f30" y="f20"/>
                    </a:cubicBezTo>
                    <a:cubicBezTo>
                      <a:pt x="f13" y="f34"/>
                      <a:pt x="f15" y="f25"/>
                      <a:pt x="f18" y="f35"/>
                    </a:cubicBezTo>
                    <a:cubicBezTo>
                      <a:pt x="f18" y="f36"/>
                      <a:pt x="f18" y="f37"/>
                      <a:pt x="f15" y="f31"/>
                    </a:cubicBezTo>
                    <a:cubicBezTo>
                      <a:pt x="f11" y="f31"/>
                      <a:pt x="f30" y="f27"/>
                      <a:pt x="f30" y="f36"/>
                    </a:cubicBezTo>
                    <a:cubicBezTo>
                      <a:pt x="f38" y="f39"/>
                      <a:pt x="f8" y="f40"/>
                      <a:pt x="f41" y="f6"/>
                    </a:cubicBezTo>
                    <a:cubicBezTo>
                      <a:pt x="f8" y="f25"/>
                      <a:pt x="f11" y="f35"/>
                      <a:pt x="f30" y="f41"/>
                    </a:cubicBezTo>
                    <a:cubicBezTo>
                      <a:pt x="f30" y="f11"/>
                      <a:pt x="f30" y="f22"/>
                      <a:pt x="f30" y="f29"/>
                    </a:cubicBezTo>
                    <a:cubicBezTo>
                      <a:pt x="f38" y="f29"/>
                      <a:pt x="f38" y="f29"/>
                      <a:pt x="f38" y="f29"/>
                    </a:cubicBezTo>
                    <a:cubicBezTo>
                      <a:pt x="f8" y="f22"/>
                      <a:pt x="f8" y="f11"/>
                      <a:pt x="f8" y="f41"/>
                    </a:cubicBezTo>
                    <a:cubicBezTo>
                      <a:pt x="f31" y="f37"/>
                      <a:pt x="f31" y="f35"/>
                      <a:pt x="f37" y="f39"/>
                    </a:cubicBezTo>
                    <a:cubicBezTo>
                      <a:pt x="f27" y="f34"/>
                      <a:pt x="f36" y="f34"/>
                      <a:pt x="f25" y="f40"/>
                    </a:cubicBezTo>
                    <a:cubicBezTo>
                      <a:pt x="f25" y="f40"/>
                      <a:pt x="f25" y="f40"/>
                      <a:pt x="f40" y="f40"/>
                    </a:cubicBezTo>
                    <a:cubicBezTo>
                      <a:pt x="f33" y="f23"/>
                      <a:pt x="f42" y="f17"/>
                      <a:pt x="f6" y="f43"/>
                    </a:cubicBezTo>
                    <a:cubicBezTo>
                      <a:pt x="f42" y="f43"/>
                      <a:pt x="f33" y="f14"/>
                      <a:pt x="f40" y="f16"/>
                    </a:cubicBezTo>
                    <a:cubicBezTo>
                      <a:pt x="f25" y="f14"/>
                      <a:pt x="f40" y="f44"/>
                      <a:pt x="f40" y="f43"/>
                    </a:cubicBezTo>
                    <a:cubicBezTo>
                      <a:pt x="f33" y="f45"/>
                      <a:pt x="f25" y="f10"/>
                      <a:pt x="f46" y="f47"/>
                    </a:cubicBezTo>
                    <a:cubicBezTo>
                      <a:pt x="f32" y="f47"/>
                      <a:pt x="f35" y="f45"/>
                      <a:pt x="f35" y="f12"/>
                    </a:cubicBezTo>
                    <a:cubicBezTo>
                      <a:pt x="f27" y="f44"/>
                      <a:pt x="f27" y="f17"/>
                      <a:pt x="f8" y="f20"/>
                    </a:cubicBezTo>
                    <a:cubicBezTo>
                      <a:pt x="f41" y="f14"/>
                      <a:pt x="f27" y="f45"/>
                      <a:pt x="f32" y="f48"/>
                    </a:cubicBezTo>
                    <a:cubicBezTo>
                      <a:pt x="f36" y="f7"/>
                      <a:pt x="f31" y="f48"/>
                      <a:pt x="f8" y="f9"/>
                    </a:cubicBezTo>
                    <a:close/>
                  </a:path>
                </a:pathLst>
              </a:custGeom>
              <a:solidFill>
                <a:srgbClr val="2330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6" name="Freeform 327">
                <a:extLst>
                  <a:ext uri="{FF2B5EF4-FFF2-40B4-BE49-F238E27FC236}">
                    <a16:creationId xmlns:a16="http://schemas.microsoft.com/office/drawing/2014/main" id="{7A84AC97-C9C0-7445-0437-BE7599F39960}"/>
                  </a:ext>
                </a:extLst>
              </p:cNvPr>
              <p:cNvSpPr/>
              <p:nvPr/>
            </p:nvSpPr>
            <p:spPr>
              <a:xfrm>
                <a:off x="5394329" y="1879604"/>
                <a:ext cx="85725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52"/>
                  <a:gd name="f8" fmla="val 12"/>
                  <a:gd name="f9" fmla="val 16"/>
                  <a:gd name="f10" fmla="val 13"/>
                  <a:gd name="f11" fmla="val 11"/>
                  <a:gd name="f12" fmla="val 5"/>
                  <a:gd name="f13" fmla="val 15"/>
                  <a:gd name="f14" fmla="val 6"/>
                  <a:gd name="f15" fmla="val 14"/>
                  <a:gd name="f16" fmla="val 17"/>
                  <a:gd name="f17" fmla="val 22"/>
                  <a:gd name="f18" fmla="val 27"/>
                  <a:gd name="f19" fmla="val 32"/>
                  <a:gd name="f20" fmla="val 34"/>
                  <a:gd name="f21" fmla="val 35"/>
                  <a:gd name="f22" fmla="val 37"/>
                  <a:gd name="f23" fmla="val 18"/>
                  <a:gd name="f24" fmla="val 19"/>
                  <a:gd name="f25" fmla="val 38"/>
                  <a:gd name="f26" fmla="val 20"/>
                  <a:gd name="f27" fmla="val 40"/>
                  <a:gd name="f28" fmla="val 43"/>
                  <a:gd name="f29" fmla="val 47"/>
                  <a:gd name="f30" fmla="val 21"/>
                  <a:gd name="f31" fmla="val 46"/>
                  <a:gd name="f32" fmla="val 45"/>
                  <a:gd name="f33" fmla="val 44"/>
                  <a:gd name="f34" fmla="val 49"/>
                  <a:gd name="f35" fmla="val 48"/>
                  <a:gd name="f36" fmla="val 42"/>
                  <a:gd name="f37" fmla="val 39"/>
                  <a:gd name="f38" fmla="val 50"/>
                  <a:gd name="f39" fmla="val 10"/>
                  <a:gd name="f40" fmla="val 51"/>
                  <a:gd name="f41" fmla="val 7"/>
                  <a:gd name="f42" fmla="val 4"/>
                  <a:gd name="f43" fmla="val 3"/>
                  <a:gd name="f44" fmla="val 2"/>
                  <a:gd name="f45" fmla="val 30"/>
                  <a:gd name="f46" fmla="val 31"/>
                  <a:gd name="f47" fmla="val 28"/>
                  <a:gd name="f48" fmla="val 24"/>
                  <a:gd name="f49" fmla="val 8"/>
                  <a:gd name="f50" fmla="val 26"/>
                  <a:gd name="f51" fmla="+- 0 0 -90"/>
                  <a:gd name="f52" fmla="*/ f3 1 23"/>
                  <a:gd name="f53" fmla="*/ f4 1 52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23"/>
                  <a:gd name="f62" fmla="*/ f58 1 52"/>
                  <a:gd name="f63" fmla="*/ 12 f59 1"/>
                  <a:gd name="f64" fmla="*/ 16 f58 1"/>
                  <a:gd name="f65" fmla="*/ 15 f59 1"/>
                  <a:gd name="f66" fmla="*/ 0 f58 1"/>
                  <a:gd name="f67" fmla="*/ 14 f59 1"/>
                  <a:gd name="f68" fmla="*/ 17 f58 1"/>
                  <a:gd name="f69" fmla="*/ 16 f59 1"/>
                  <a:gd name="f70" fmla="*/ 32 f58 1"/>
                  <a:gd name="f71" fmla="*/ 17 f59 1"/>
                  <a:gd name="f72" fmla="*/ 37 f58 1"/>
                  <a:gd name="f73" fmla="*/ 19 f59 1"/>
                  <a:gd name="f74" fmla="*/ 38 f58 1"/>
                  <a:gd name="f75" fmla="*/ 20 f59 1"/>
                  <a:gd name="f76" fmla="*/ 23 f59 1"/>
                  <a:gd name="f77" fmla="*/ 47 f58 1"/>
                  <a:gd name="f78" fmla="*/ 44 f58 1"/>
                  <a:gd name="f79" fmla="*/ 49 f58 1"/>
                  <a:gd name="f80" fmla="*/ 46 f58 1"/>
                  <a:gd name="f81" fmla="*/ 11 f59 1"/>
                  <a:gd name="f82" fmla="*/ 50 f58 1"/>
                  <a:gd name="f83" fmla="*/ 48 f58 1"/>
                  <a:gd name="f84" fmla="*/ 51 f58 1"/>
                  <a:gd name="f85" fmla="*/ 4 f59 1"/>
                  <a:gd name="f86" fmla="*/ 45 f58 1"/>
                  <a:gd name="f87" fmla="*/ 2 f59 1"/>
                  <a:gd name="f88" fmla="*/ 35 f58 1"/>
                  <a:gd name="f89" fmla="*/ 3 f59 1"/>
                  <a:gd name="f90" fmla="*/ 30 f58 1"/>
                  <a:gd name="f91" fmla="*/ 6 f59 1"/>
                  <a:gd name="f92" fmla="*/ 24 f58 1"/>
                  <a:gd name="f93" fmla="*/ 5 f59 1"/>
                  <a:gd name="f94" fmla="*/ 20 f58 1"/>
                  <a:gd name="f95" fmla="*/ 7 f59 1"/>
                  <a:gd name="f96" fmla="*/ 23 f58 1"/>
                  <a:gd name="f97" fmla="*/ 8 f59 1"/>
                  <a:gd name="f98" fmla="*/ 31 f58 1"/>
                  <a:gd name="f99" fmla="*/ 26 f58 1"/>
                  <a:gd name="f100" fmla="+- f60 0 f1"/>
                  <a:gd name="f101" fmla="*/ f63 1 23"/>
                  <a:gd name="f102" fmla="*/ f64 1 52"/>
                  <a:gd name="f103" fmla="*/ f65 1 23"/>
                  <a:gd name="f104" fmla="*/ f66 1 52"/>
                  <a:gd name="f105" fmla="*/ f67 1 23"/>
                  <a:gd name="f106" fmla="*/ f68 1 52"/>
                  <a:gd name="f107" fmla="*/ f69 1 23"/>
                  <a:gd name="f108" fmla="*/ f70 1 52"/>
                  <a:gd name="f109" fmla="*/ f71 1 23"/>
                  <a:gd name="f110" fmla="*/ f72 1 52"/>
                  <a:gd name="f111" fmla="*/ f73 1 23"/>
                  <a:gd name="f112" fmla="*/ f74 1 52"/>
                  <a:gd name="f113" fmla="*/ f75 1 23"/>
                  <a:gd name="f114" fmla="*/ f76 1 23"/>
                  <a:gd name="f115" fmla="*/ f77 1 52"/>
                  <a:gd name="f116" fmla="*/ f78 1 52"/>
                  <a:gd name="f117" fmla="*/ f79 1 52"/>
                  <a:gd name="f118" fmla="*/ f80 1 52"/>
                  <a:gd name="f119" fmla="*/ f81 1 23"/>
                  <a:gd name="f120" fmla="*/ f82 1 52"/>
                  <a:gd name="f121" fmla="*/ f83 1 52"/>
                  <a:gd name="f122" fmla="*/ f84 1 52"/>
                  <a:gd name="f123" fmla="*/ f85 1 23"/>
                  <a:gd name="f124" fmla="*/ f86 1 52"/>
                  <a:gd name="f125" fmla="*/ f87 1 23"/>
                  <a:gd name="f126" fmla="*/ f88 1 52"/>
                  <a:gd name="f127" fmla="*/ f89 1 23"/>
                  <a:gd name="f128" fmla="*/ f90 1 52"/>
                  <a:gd name="f129" fmla="*/ f91 1 23"/>
                  <a:gd name="f130" fmla="*/ f92 1 52"/>
                  <a:gd name="f131" fmla="*/ f93 1 23"/>
                  <a:gd name="f132" fmla="*/ f94 1 52"/>
                  <a:gd name="f133" fmla="*/ f95 1 23"/>
                  <a:gd name="f134" fmla="*/ f96 1 52"/>
                  <a:gd name="f135" fmla="*/ f97 1 23"/>
                  <a:gd name="f136" fmla="*/ f98 1 52"/>
                  <a:gd name="f137" fmla="*/ f99 1 52"/>
                  <a:gd name="f138" fmla="*/ 0 1 f61"/>
                  <a:gd name="f139" fmla="*/ f55 1 f61"/>
                  <a:gd name="f140" fmla="*/ 0 1 f62"/>
                  <a:gd name="f141" fmla="*/ f56 1 f62"/>
                  <a:gd name="f142" fmla="*/ f101 1 f61"/>
                  <a:gd name="f143" fmla="*/ f102 1 f62"/>
                  <a:gd name="f144" fmla="*/ f103 1 f61"/>
                  <a:gd name="f145" fmla="*/ f104 1 f62"/>
                  <a:gd name="f146" fmla="*/ f105 1 f61"/>
                  <a:gd name="f147" fmla="*/ f106 1 f62"/>
                  <a:gd name="f148" fmla="*/ f107 1 f61"/>
                  <a:gd name="f149" fmla="*/ f108 1 f62"/>
                  <a:gd name="f150" fmla="*/ f109 1 f61"/>
                  <a:gd name="f151" fmla="*/ f110 1 f62"/>
                  <a:gd name="f152" fmla="*/ f111 1 f61"/>
                  <a:gd name="f153" fmla="*/ f112 1 f62"/>
                  <a:gd name="f154" fmla="*/ f113 1 f61"/>
                  <a:gd name="f155" fmla="*/ f114 1 f61"/>
                  <a:gd name="f156" fmla="*/ f115 1 f62"/>
                  <a:gd name="f157" fmla="*/ f116 1 f62"/>
                  <a:gd name="f158" fmla="*/ f117 1 f62"/>
                  <a:gd name="f159" fmla="*/ f118 1 f62"/>
                  <a:gd name="f160" fmla="*/ f119 1 f61"/>
                  <a:gd name="f161" fmla="*/ f120 1 f62"/>
                  <a:gd name="f162" fmla="*/ f121 1 f62"/>
                  <a:gd name="f163" fmla="*/ f122 1 f62"/>
                  <a:gd name="f164" fmla="*/ f123 1 f61"/>
                  <a:gd name="f165" fmla="*/ f124 1 f62"/>
                  <a:gd name="f166" fmla="*/ f125 1 f61"/>
                  <a:gd name="f167" fmla="*/ f126 1 f62"/>
                  <a:gd name="f168" fmla="*/ f127 1 f61"/>
                  <a:gd name="f169" fmla="*/ f128 1 f62"/>
                  <a:gd name="f170" fmla="*/ f129 1 f61"/>
                  <a:gd name="f171" fmla="*/ f130 1 f62"/>
                  <a:gd name="f172" fmla="*/ f131 1 f61"/>
                  <a:gd name="f173" fmla="*/ f132 1 f62"/>
                  <a:gd name="f174" fmla="*/ f133 1 f61"/>
                  <a:gd name="f175" fmla="*/ f134 1 f62"/>
                  <a:gd name="f176" fmla="*/ f135 1 f61"/>
                  <a:gd name="f177" fmla="*/ f136 1 f62"/>
                  <a:gd name="f178" fmla="*/ f137 1 f62"/>
                  <a:gd name="f179" fmla="*/ f138 f52 1"/>
                  <a:gd name="f180" fmla="*/ f139 f52 1"/>
                  <a:gd name="f181" fmla="*/ f141 f53 1"/>
                  <a:gd name="f182" fmla="*/ f140 f53 1"/>
                  <a:gd name="f183" fmla="*/ f142 f52 1"/>
                  <a:gd name="f184" fmla="*/ f143 f53 1"/>
                  <a:gd name="f185" fmla="*/ f144 f52 1"/>
                  <a:gd name="f186" fmla="*/ f145 f53 1"/>
                  <a:gd name="f187" fmla="*/ f146 f52 1"/>
                  <a:gd name="f188" fmla="*/ f147 f53 1"/>
                  <a:gd name="f189" fmla="*/ f148 f52 1"/>
                  <a:gd name="f190" fmla="*/ f149 f53 1"/>
                  <a:gd name="f191" fmla="*/ f150 f52 1"/>
                  <a:gd name="f192" fmla="*/ f151 f53 1"/>
                  <a:gd name="f193" fmla="*/ f152 f52 1"/>
                  <a:gd name="f194" fmla="*/ f153 f53 1"/>
                  <a:gd name="f195" fmla="*/ f154 f52 1"/>
                  <a:gd name="f196" fmla="*/ f155 f52 1"/>
                  <a:gd name="f197" fmla="*/ f156 f53 1"/>
                  <a:gd name="f198" fmla="*/ f157 f53 1"/>
                  <a:gd name="f199" fmla="*/ f158 f53 1"/>
                  <a:gd name="f200" fmla="*/ f159 f53 1"/>
                  <a:gd name="f201" fmla="*/ f160 f52 1"/>
                  <a:gd name="f202" fmla="*/ f161 f53 1"/>
                  <a:gd name="f203" fmla="*/ f162 f53 1"/>
                  <a:gd name="f204" fmla="*/ f163 f53 1"/>
                  <a:gd name="f205" fmla="*/ f164 f52 1"/>
                  <a:gd name="f206" fmla="*/ f165 f53 1"/>
                  <a:gd name="f207" fmla="*/ f166 f52 1"/>
                  <a:gd name="f208" fmla="*/ f167 f53 1"/>
                  <a:gd name="f209" fmla="*/ f168 f52 1"/>
                  <a:gd name="f210" fmla="*/ f169 f53 1"/>
                  <a:gd name="f211" fmla="*/ f170 f52 1"/>
                  <a:gd name="f212" fmla="*/ f171 f53 1"/>
                  <a:gd name="f213" fmla="*/ f172 f52 1"/>
                  <a:gd name="f214" fmla="*/ f173 f53 1"/>
                  <a:gd name="f215" fmla="*/ f174 f52 1"/>
                  <a:gd name="f216" fmla="*/ f175 f53 1"/>
                  <a:gd name="f217" fmla="*/ f176 f52 1"/>
                  <a:gd name="f218" fmla="*/ f177 f53 1"/>
                  <a:gd name="f219" fmla="*/ f178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83" y="f184"/>
                  </a:cxn>
                  <a:cxn ang="f100">
                    <a:pos x="f185" y="f186"/>
                  </a:cxn>
                  <a:cxn ang="f100">
                    <a:pos x="f187" y="f188"/>
                  </a:cxn>
                  <a:cxn ang="f100">
                    <a:pos x="f189" y="f190"/>
                  </a:cxn>
                  <a:cxn ang="f100">
                    <a:pos x="f191" y="f192"/>
                  </a:cxn>
                  <a:cxn ang="f100">
                    <a:pos x="f193" y="f194"/>
                  </a:cxn>
                  <a:cxn ang="f100">
                    <a:pos x="f195" y="f194"/>
                  </a:cxn>
                  <a:cxn ang="f100">
                    <a:pos x="f196" y="f197"/>
                  </a:cxn>
                  <a:cxn ang="f100">
                    <a:pos x="f195" y="f198"/>
                  </a:cxn>
                  <a:cxn ang="f100">
                    <a:pos x="f195" y="f199"/>
                  </a:cxn>
                  <a:cxn ang="f100">
                    <a:pos x="f191" y="f198"/>
                  </a:cxn>
                  <a:cxn ang="f100">
                    <a:pos x="f189" y="f200"/>
                  </a:cxn>
                  <a:cxn ang="f100">
                    <a:pos x="f201" y="f190"/>
                  </a:cxn>
                  <a:cxn ang="f100">
                    <a:pos x="f187" y="f202"/>
                  </a:cxn>
                  <a:cxn ang="f100">
                    <a:pos x="f201" y="f203"/>
                  </a:cxn>
                  <a:cxn ang="f100">
                    <a:pos x="f183" y="f204"/>
                  </a:cxn>
                  <a:cxn ang="f100">
                    <a:pos x="f205" y="f206"/>
                  </a:cxn>
                  <a:cxn ang="f100">
                    <a:pos x="f207" y="f208"/>
                  </a:cxn>
                  <a:cxn ang="f100">
                    <a:pos x="f209" y="f210"/>
                  </a:cxn>
                  <a:cxn ang="f100">
                    <a:pos x="f211" y="f208"/>
                  </a:cxn>
                  <a:cxn ang="f100">
                    <a:pos x="f205" y="f212"/>
                  </a:cxn>
                  <a:cxn ang="f100">
                    <a:pos x="f213" y="f214"/>
                  </a:cxn>
                  <a:cxn ang="f100">
                    <a:pos x="f215" y="f216"/>
                  </a:cxn>
                  <a:cxn ang="f100">
                    <a:pos x="f217" y="f218"/>
                  </a:cxn>
                  <a:cxn ang="f100">
                    <a:pos x="f201" y="f219"/>
                  </a:cxn>
                  <a:cxn ang="f100">
                    <a:pos x="f183" y="f184"/>
                  </a:cxn>
                </a:cxnLst>
                <a:rect l="f179" t="f182" r="f180" b="f181"/>
                <a:pathLst>
                  <a:path w="23" h="52">
                    <a:moveTo>
                      <a:pt x="f8" y="f9"/>
                    </a:moveTo>
                    <a:cubicBezTo>
                      <a:pt x="f10" y="f11"/>
                      <a:pt x="f10" y="f12"/>
                      <a:pt x="f13" y="f5"/>
                    </a:cubicBezTo>
                    <a:cubicBezTo>
                      <a:pt x="f9" y="f14"/>
                      <a:pt x="f10" y="f11"/>
                      <a:pt x="f15" y="f16"/>
                    </a:cubicBezTo>
                    <a:cubicBezTo>
                      <a:pt x="f13" y="f17"/>
                      <a:pt x="f13" y="f18"/>
                      <a:pt x="f9" y="f19"/>
                    </a:cubicBezTo>
                    <a:cubicBezTo>
                      <a:pt x="f9" y="f20"/>
                      <a:pt x="f16" y="f21"/>
                      <a:pt x="f16" y="f22"/>
                    </a:cubicBezTo>
                    <a:cubicBezTo>
                      <a:pt x="f23" y="f22"/>
                      <a:pt x="f24" y="f25"/>
                      <a:pt x="f24" y="f25"/>
                    </a:cubicBezTo>
                    <a:cubicBezTo>
                      <a:pt x="f26" y="f25"/>
                      <a:pt x="f26" y="f25"/>
                      <a:pt x="f26" y="f25"/>
                    </a:cubicBezTo>
                    <a:cubicBezTo>
                      <a:pt x="f17" y="f27"/>
                      <a:pt x="f6" y="f28"/>
                      <a:pt x="f6" y="f29"/>
                    </a:cubicBezTo>
                    <a:cubicBezTo>
                      <a:pt x="f30" y="f31"/>
                      <a:pt x="f30" y="f32"/>
                      <a:pt x="f26" y="f33"/>
                    </a:cubicBezTo>
                    <a:cubicBezTo>
                      <a:pt x="f26" y="f31"/>
                      <a:pt x="f26" y="f29"/>
                      <a:pt x="f26" y="f34"/>
                    </a:cubicBezTo>
                    <a:cubicBezTo>
                      <a:pt x="f23" y="f35"/>
                      <a:pt x="f23" y="f31"/>
                      <a:pt x="f16" y="f33"/>
                    </a:cubicBezTo>
                    <a:cubicBezTo>
                      <a:pt x="f9" y="f33"/>
                      <a:pt x="f16" y="f31"/>
                      <a:pt x="f9" y="f31"/>
                    </a:cubicBezTo>
                    <a:cubicBezTo>
                      <a:pt x="f10" y="f36"/>
                      <a:pt x="f15" y="f22"/>
                      <a:pt x="f11" y="f19"/>
                    </a:cubicBezTo>
                    <a:cubicBezTo>
                      <a:pt x="f11" y="f37"/>
                      <a:pt x="f13" y="f33"/>
                      <a:pt x="f15" y="f38"/>
                    </a:cubicBezTo>
                    <a:cubicBezTo>
                      <a:pt x="f8" y="f38"/>
                      <a:pt x="f10" y="f35"/>
                      <a:pt x="f11" y="f35"/>
                    </a:cubicBezTo>
                    <a:cubicBezTo>
                      <a:pt x="f39" y="f34"/>
                      <a:pt x="f8" y="f38"/>
                      <a:pt x="f8" y="f40"/>
                    </a:cubicBezTo>
                    <a:cubicBezTo>
                      <a:pt x="f41" y="f7"/>
                      <a:pt x="f14" y="f34"/>
                      <a:pt x="f42" y="f32"/>
                    </a:cubicBezTo>
                    <a:cubicBezTo>
                      <a:pt x="f43" y="f36"/>
                      <a:pt x="f44" y="f37"/>
                      <a:pt x="f44" y="f21"/>
                    </a:cubicBezTo>
                    <a:cubicBezTo>
                      <a:pt x="f43" y="f20"/>
                      <a:pt x="f5" y="f45"/>
                      <a:pt x="f43" y="f45"/>
                    </a:cubicBezTo>
                    <a:cubicBezTo>
                      <a:pt x="f14" y="f45"/>
                      <a:pt x="f42" y="f20"/>
                      <a:pt x="f14" y="f21"/>
                    </a:cubicBezTo>
                    <a:cubicBezTo>
                      <a:pt x="f12" y="f46"/>
                      <a:pt x="f43" y="f47"/>
                      <a:pt x="f42" y="f48"/>
                    </a:cubicBezTo>
                    <a:cubicBezTo>
                      <a:pt x="f42" y="f17"/>
                      <a:pt x="f42" y="f26"/>
                      <a:pt x="f12" y="f26"/>
                    </a:cubicBezTo>
                    <a:cubicBezTo>
                      <a:pt x="f41" y="f26"/>
                      <a:pt x="f41" y="f17"/>
                      <a:pt x="f41" y="f6"/>
                    </a:cubicBezTo>
                    <a:cubicBezTo>
                      <a:pt x="f49" y="f50"/>
                      <a:pt x="f49" y="f47"/>
                      <a:pt x="f49" y="f46"/>
                    </a:cubicBezTo>
                    <a:cubicBezTo>
                      <a:pt x="f11" y="f45"/>
                      <a:pt x="f11" y="f47"/>
                      <a:pt x="f11" y="f50"/>
                    </a:cubicBezTo>
                    <a:cubicBezTo>
                      <a:pt x="f39" y="f17"/>
                      <a:pt x="f39" y="f24"/>
                      <a:pt x="f8" y="f9"/>
                    </a:cubicBezTo>
                    <a:close/>
                  </a:path>
                </a:pathLst>
              </a:custGeom>
              <a:solidFill>
                <a:srgbClr val="2A35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7" name="Freeform 328">
                <a:extLst>
                  <a:ext uri="{FF2B5EF4-FFF2-40B4-BE49-F238E27FC236}">
                    <a16:creationId xmlns:a16="http://schemas.microsoft.com/office/drawing/2014/main" id="{0B5AAC5D-E495-0E53-F841-A04D97BB0A4B}"/>
                  </a:ext>
                </a:extLst>
              </p:cNvPr>
              <p:cNvSpPr/>
              <p:nvPr/>
            </p:nvSpPr>
            <p:spPr>
              <a:xfrm>
                <a:off x="5391146" y="1931990"/>
                <a:ext cx="55558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4"/>
                  <a:gd name="f8" fmla="val 13"/>
                  <a:gd name="f9" fmla="val 2"/>
                  <a:gd name="f10" fmla="val 6"/>
                  <a:gd name="f11" fmla="val 12"/>
                  <a:gd name="f12" fmla="val 9"/>
                  <a:gd name="f13" fmla="val 17"/>
                  <a:gd name="f14" fmla="val 11"/>
                  <a:gd name="f15" fmla="val 20"/>
                  <a:gd name="f16" fmla="val 8"/>
                  <a:gd name="f17" fmla="val 7"/>
                  <a:gd name="f18" fmla="val 5"/>
                  <a:gd name="f19" fmla="val 18"/>
                  <a:gd name="f20" fmla="val 22"/>
                  <a:gd name="f21" fmla="val 19"/>
                  <a:gd name="f22" fmla="val 16"/>
                  <a:gd name="f23" fmla="val 4"/>
                  <a:gd name="f24" fmla="val 3"/>
                  <a:gd name="f25" fmla="val 21"/>
                  <a:gd name="f26" fmla="val 1"/>
                  <a:gd name="f27" fmla="+- 0 0 -90"/>
                  <a:gd name="f28" fmla="*/ f3 1 15"/>
                  <a:gd name="f29" fmla="*/ f4 1 2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24"/>
                  <a:gd name="f39" fmla="*/ 13 f35 1"/>
                  <a:gd name="f40" fmla="*/ 2 f34 1"/>
                  <a:gd name="f41" fmla="*/ 13 f34 1"/>
                  <a:gd name="f42" fmla="*/ 9 f35 1"/>
                  <a:gd name="f43" fmla="*/ 20 f34 1"/>
                  <a:gd name="f44" fmla="*/ 7 f35 1"/>
                  <a:gd name="f45" fmla="*/ 7 f34 1"/>
                  <a:gd name="f46" fmla="*/ 8 f35 1"/>
                  <a:gd name="f47" fmla="*/ 24 f34 1"/>
                  <a:gd name="f48" fmla="*/ 5 f35 1"/>
                  <a:gd name="f49" fmla="*/ 16 f34 1"/>
                  <a:gd name="f50" fmla="*/ 3 f35 1"/>
                  <a:gd name="f51" fmla="*/ 21 f34 1"/>
                  <a:gd name="f52" fmla="*/ 1 f35 1"/>
                  <a:gd name="f53" fmla="*/ 8 f34 1"/>
                  <a:gd name="f54" fmla="*/ 3 f34 1"/>
                  <a:gd name="f55" fmla="*/ 1 f34 1"/>
                  <a:gd name="f56" fmla="+- f36 0 f1"/>
                  <a:gd name="f57" fmla="*/ f39 1 15"/>
                  <a:gd name="f58" fmla="*/ f40 1 24"/>
                  <a:gd name="f59" fmla="*/ f41 1 24"/>
                  <a:gd name="f60" fmla="*/ f42 1 15"/>
                  <a:gd name="f61" fmla="*/ f43 1 24"/>
                  <a:gd name="f62" fmla="*/ f44 1 15"/>
                  <a:gd name="f63" fmla="*/ f45 1 24"/>
                  <a:gd name="f64" fmla="*/ f46 1 15"/>
                  <a:gd name="f65" fmla="*/ f47 1 24"/>
                  <a:gd name="f66" fmla="*/ f48 1 15"/>
                  <a:gd name="f67" fmla="*/ f49 1 24"/>
                  <a:gd name="f68" fmla="*/ f50 1 15"/>
                  <a:gd name="f69" fmla="*/ f51 1 24"/>
                  <a:gd name="f70" fmla="*/ f52 1 15"/>
                  <a:gd name="f71" fmla="*/ f53 1 24"/>
                  <a:gd name="f72" fmla="*/ f54 1 24"/>
                  <a:gd name="f73" fmla="*/ f55 1 24"/>
                  <a:gd name="f74" fmla="*/ 0 1 f37"/>
                  <a:gd name="f75" fmla="*/ f31 1 f37"/>
                  <a:gd name="f76" fmla="*/ 0 1 f38"/>
                  <a:gd name="f77" fmla="*/ f32 1 f38"/>
                  <a:gd name="f78" fmla="*/ f57 1 f37"/>
                  <a:gd name="f79" fmla="*/ f58 1 f38"/>
                  <a:gd name="f80" fmla="*/ f59 1 f38"/>
                  <a:gd name="f81" fmla="*/ f60 1 f37"/>
                  <a:gd name="f82" fmla="*/ f61 1 f38"/>
                  <a:gd name="f83" fmla="*/ f62 1 f37"/>
                  <a:gd name="f84" fmla="*/ f63 1 f38"/>
                  <a:gd name="f85" fmla="*/ f64 1 f37"/>
                  <a:gd name="f86" fmla="*/ f65 1 f38"/>
                  <a:gd name="f87" fmla="*/ f66 1 f37"/>
                  <a:gd name="f88" fmla="*/ f67 1 f38"/>
                  <a:gd name="f89" fmla="*/ f68 1 f37"/>
                  <a:gd name="f90" fmla="*/ f69 1 f38"/>
                  <a:gd name="f91" fmla="*/ f70 1 f37"/>
                  <a:gd name="f92" fmla="*/ f71 1 f38"/>
                  <a:gd name="f93" fmla="*/ f72 1 f38"/>
                  <a:gd name="f94" fmla="*/ f73 1 f38"/>
                  <a:gd name="f95" fmla="*/ f74 f28 1"/>
                  <a:gd name="f96" fmla="*/ f75 f28 1"/>
                  <a:gd name="f97" fmla="*/ f77 f29 1"/>
                  <a:gd name="f98" fmla="*/ f76 f29 1"/>
                  <a:gd name="f99" fmla="*/ f78 f28 1"/>
                  <a:gd name="f100" fmla="*/ f79 f29 1"/>
                  <a:gd name="f101" fmla="*/ f80 f29 1"/>
                  <a:gd name="f102" fmla="*/ f81 f28 1"/>
                  <a:gd name="f103" fmla="*/ f82 f29 1"/>
                  <a:gd name="f104" fmla="*/ f83 f28 1"/>
                  <a:gd name="f105" fmla="*/ f84 f29 1"/>
                  <a:gd name="f106" fmla="*/ f85 f28 1"/>
                  <a:gd name="f107" fmla="*/ f86 f29 1"/>
                  <a:gd name="f108" fmla="*/ f87 f28 1"/>
                  <a:gd name="f109" fmla="*/ f88 f29 1"/>
                  <a:gd name="f110" fmla="*/ f89 f28 1"/>
                  <a:gd name="f111" fmla="*/ f90 f29 1"/>
                  <a:gd name="f112" fmla="*/ f91 f28 1"/>
                  <a:gd name="f113" fmla="*/ f92 f29 1"/>
                  <a:gd name="f114" fmla="*/ f93 f29 1"/>
                  <a:gd name="f115" fmla="*/ f94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9" y="f100"/>
                  </a:cxn>
                  <a:cxn ang="f56">
                    <a:pos x="f99" y="f101"/>
                  </a:cxn>
                  <a:cxn ang="f56">
                    <a:pos x="f102" y="f103"/>
                  </a:cxn>
                  <a:cxn ang="f56">
                    <a:pos x="f104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110" y="f111"/>
                  </a:cxn>
                  <a:cxn ang="f56">
                    <a:pos x="f112" y="f113"/>
                  </a:cxn>
                  <a:cxn ang="f56">
                    <a:pos x="f112" y="f114"/>
                  </a:cxn>
                  <a:cxn ang="f56">
                    <a:pos x="f108" y="f115"/>
                  </a:cxn>
                  <a:cxn ang="f56">
                    <a:pos x="f106" y="f100"/>
                  </a:cxn>
                  <a:cxn ang="f56">
                    <a:pos x="f99" y="f100"/>
                  </a:cxn>
                </a:cxnLst>
                <a:rect l="f95" t="f98" r="f96" b="f97"/>
                <a:pathLst>
                  <a:path w="15" h="24">
                    <a:moveTo>
                      <a:pt x="f8" y="f9"/>
                    </a:moveTo>
                    <a:cubicBezTo>
                      <a:pt x="f8" y="f10"/>
                      <a:pt x="f11" y="f12"/>
                      <a:pt x="f8" y="f8"/>
                    </a:cubicBezTo>
                    <a:cubicBezTo>
                      <a:pt x="f6" y="f13"/>
                      <a:pt x="f14" y="f13"/>
                      <a:pt x="f12" y="f15"/>
                    </a:cubicBezTo>
                    <a:cubicBezTo>
                      <a:pt x="f16" y="f6"/>
                      <a:pt x="f16" y="f14"/>
                      <a:pt x="f17" y="f17"/>
                    </a:cubicBezTo>
                    <a:cubicBezTo>
                      <a:pt x="f18" y="f8"/>
                      <a:pt x="f10" y="f19"/>
                      <a:pt x="f16" y="f7"/>
                    </a:cubicBezTo>
                    <a:cubicBezTo>
                      <a:pt x="f18" y="f20"/>
                      <a:pt x="f10" y="f21"/>
                      <a:pt x="f18" y="f22"/>
                    </a:cubicBezTo>
                    <a:cubicBezTo>
                      <a:pt x="f9" y="f13"/>
                      <a:pt x="f23" y="f15"/>
                      <a:pt x="f24" y="f25"/>
                    </a:cubicBezTo>
                    <a:cubicBezTo>
                      <a:pt x="f9" y="f13"/>
                      <a:pt x="f26" y="f8"/>
                      <a:pt x="f26" y="f16"/>
                    </a:cubicBezTo>
                    <a:cubicBezTo>
                      <a:pt x="f26" y="f17"/>
                      <a:pt x="f5" y="f18"/>
                      <a:pt x="f26" y="f24"/>
                    </a:cubicBezTo>
                    <a:cubicBezTo>
                      <a:pt x="f24" y="f24"/>
                      <a:pt x="f23" y="f9"/>
                      <a:pt x="f18" y="f26"/>
                    </a:cubicBezTo>
                    <a:cubicBezTo>
                      <a:pt x="f10" y="f5"/>
                      <a:pt x="f17" y="f5"/>
                      <a:pt x="f16" y="f9"/>
                    </a:cubicBezTo>
                    <a:cubicBezTo>
                      <a:pt x="f12" y="f18"/>
                      <a:pt x="f14" y="f24"/>
                      <a:pt x="f8" y="f9"/>
                    </a:cubicBezTo>
                    <a:close/>
                  </a:path>
                </a:pathLst>
              </a:custGeom>
              <a:solidFill>
                <a:srgbClr val="17699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8" name="Freeform 329">
                <a:extLst>
                  <a:ext uri="{FF2B5EF4-FFF2-40B4-BE49-F238E27FC236}">
                    <a16:creationId xmlns:a16="http://schemas.microsoft.com/office/drawing/2014/main" id="{D4A8845B-ADCF-A3C0-77C8-040136217B92}"/>
                  </a:ext>
                </a:extLst>
              </p:cNvPr>
              <p:cNvSpPr/>
              <p:nvPr/>
            </p:nvSpPr>
            <p:spPr>
              <a:xfrm>
                <a:off x="5251454" y="1998658"/>
                <a:ext cx="63495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6"/>
                  <a:gd name="f8" fmla="val 11"/>
                  <a:gd name="f9" fmla="val 12"/>
                  <a:gd name="f10" fmla="val 8"/>
                  <a:gd name="f11" fmla="val 10"/>
                  <a:gd name="f12" fmla="val 7"/>
                  <a:gd name="f13" fmla="val 15"/>
                  <a:gd name="f14" fmla="val 4"/>
                  <a:gd name="f15" fmla="val 3"/>
                  <a:gd name="f16" fmla="val 14"/>
                  <a:gd name="f17" fmla="val 2"/>
                  <a:gd name="f18" fmla="val 9"/>
                  <a:gd name="f19" fmla="val 1"/>
                  <a:gd name="f20" fmla="val 5"/>
                  <a:gd name="f21" fmla="val 6"/>
                  <a:gd name="f22" fmla="val 13"/>
                  <a:gd name="f23" fmla="+- 0 0 -90"/>
                  <a:gd name="f24" fmla="*/ f3 1 17"/>
                  <a:gd name="f25" fmla="*/ f4 1 16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16"/>
                  <a:gd name="f35" fmla="*/ 11 f31 1"/>
                  <a:gd name="f36" fmla="*/ 12 f30 1"/>
                  <a:gd name="f37" fmla="*/ 7 f31 1"/>
                  <a:gd name="f38" fmla="*/ 15 f30 1"/>
                  <a:gd name="f39" fmla="*/ 2 f31 1"/>
                  <a:gd name="f40" fmla="*/ 0 f31 1"/>
                  <a:gd name="f41" fmla="*/ 2 f30 1"/>
                  <a:gd name="f42" fmla="*/ 4 f31 1"/>
                  <a:gd name="f43" fmla="*/ 6 f31 1"/>
                  <a:gd name="f44" fmla="*/ 4 f30 1"/>
                  <a:gd name="f45" fmla="*/ 5 f31 1"/>
                  <a:gd name="f46" fmla="*/ 0 f30 1"/>
                  <a:gd name="f47" fmla="*/ 12 f31 1"/>
                  <a:gd name="f48" fmla="*/ 15 f31 1"/>
                  <a:gd name="f49" fmla="*/ 11 f30 1"/>
                  <a:gd name="f50" fmla="*/ 14 f30 1"/>
                  <a:gd name="f51" fmla="+- f32 0 f1"/>
                  <a:gd name="f52" fmla="*/ f35 1 17"/>
                  <a:gd name="f53" fmla="*/ f36 1 16"/>
                  <a:gd name="f54" fmla="*/ f37 1 17"/>
                  <a:gd name="f55" fmla="*/ f38 1 16"/>
                  <a:gd name="f56" fmla="*/ f39 1 17"/>
                  <a:gd name="f57" fmla="*/ f40 1 17"/>
                  <a:gd name="f58" fmla="*/ f41 1 16"/>
                  <a:gd name="f59" fmla="*/ f42 1 17"/>
                  <a:gd name="f60" fmla="*/ f43 1 17"/>
                  <a:gd name="f61" fmla="*/ f44 1 16"/>
                  <a:gd name="f62" fmla="*/ f45 1 17"/>
                  <a:gd name="f63" fmla="*/ f46 1 16"/>
                  <a:gd name="f64" fmla="*/ f47 1 17"/>
                  <a:gd name="f65" fmla="*/ f48 1 17"/>
                  <a:gd name="f66" fmla="*/ f49 1 16"/>
                  <a:gd name="f67" fmla="*/ f50 1 16"/>
                  <a:gd name="f68" fmla="*/ 0 1 f33"/>
                  <a:gd name="f69" fmla="*/ f27 1 f33"/>
                  <a:gd name="f70" fmla="*/ 0 1 f34"/>
                  <a:gd name="f71" fmla="*/ f28 1 f34"/>
                  <a:gd name="f72" fmla="*/ f52 1 f33"/>
                  <a:gd name="f73" fmla="*/ f53 1 f34"/>
                  <a:gd name="f74" fmla="*/ f54 1 f33"/>
                  <a:gd name="f75" fmla="*/ f55 1 f34"/>
                  <a:gd name="f76" fmla="*/ f56 1 f33"/>
                  <a:gd name="f77" fmla="*/ f57 1 f33"/>
                  <a:gd name="f78" fmla="*/ f58 1 f34"/>
                  <a:gd name="f79" fmla="*/ f59 1 f33"/>
                  <a:gd name="f80" fmla="*/ f60 1 f33"/>
                  <a:gd name="f81" fmla="*/ f61 1 f34"/>
                  <a:gd name="f82" fmla="*/ f62 1 f33"/>
                  <a:gd name="f83" fmla="*/ f63 1 f34"/>
                  <a:gd name="f84" fmla="*/ f64 1 f33"/>
                  <a:gd name="f85" fmla="*/ f65 1 f33"/>
                  <a:gd name="f86" fmla="*/ f66 1 f34"/>
                  <a:gd name="f87" fmla="*/ f67 1 f34"/>
                  <a:gd name="f88" fmla="*/ f68 f24 1"/>
                  <a:gd name="f89" fmla="*/ f69 f24 1"/>
                  <a:gd name="f90" fmla="*/ f71 f25 1"/>
                  <a:gd name="f91" fmla="*/ f70 f25 1"/>
                  <a:gd name="f92" fmla="*/ f72 f24 1"/>
                  <a:gd name="f93" fmla="*/ f73 f25 1"/>
                  <a:gd name="f94" fmla="*/ f74 f24 1"/>
                  <a:gd name="f95" fmla="*/ f75 f25 1"/>
                  <a:gd name="f96" fmla="*/ f76 f24 1"/>
                  <a:gd name="f97" fmla="*/ f77 f24 1"/>
                  <a:gd name="f98" fmla="*/ f78 f25 1"/>
                  <a:gd name="f99" fmla="*/ f79 f24 1"/>
                  <a:gd name="f100" fmla="*/ f80 f24 1"/>
                  <a:gd name="f101" fmla="*/ f81 f25 1"/>
                  <a:gd name="f102" fmla="*/ f82 f24 1"/>
                  <a:gd name="f103" fmla="*/ f83 f25 1"/>
                  <a:gd name="f104" fmla="*/ f84 f24 1"/>
                  <a:gd name="f105" fmla="*/ f85 f24 1"/>
                  <a:gd name="f106" fmla="*/ f86 f25 1"/>
                  <a:gd name="f107" fmla="*/ f87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6" y="f93"/>
                  </a:cxn>
                  <a:cxn ang="f51">
                    <a:pos x="f97" y="f98"/>
                  </a:cxn>
                  <a:cxn ang="f51">
                    <a:pos x="f99" y="f98"/>
                  </a:cxn>
                  <a:cxn ang="f51">
                    <a:pos x="f100" y="f101"/>
                  </a:cxn>
                  <a:cxn ang="f51">
                    <a:pos x="f102" y="f103"/>
                  </a:cxn>
                  <a:cxn ang="f51">
                    <a:pos x="f104" y="f103"/>
                  </a:cxn>
                  <a:cxn ang="f51">
                    <a:pos x="f105" y="f106"/>
                  </a:cxn>
                  <a:cxn ang="f51">
                    <a:pos x="f105" y="f107"/>
                  </a:cxn>
                  <a:cxn ang="f51">
                    <a:pos x="f104" y="f93"/>
                  </a:cxn>
                  <a:cxn ang="f51">
                    <a:pos x="f92" y="f93"/>
                  </a:cxn>
                  <a:cxn ang="f51">
                    <a:pos x="f92" y="f93"/>
                  </a:cxn>
                </a:cxnLst>
                <a:rect l="f88" t="f91" r="f89" b="f90"/>
                <a:pathLst>
                  <a:path w="17" h="16">
                    <a:moveTo>
                      <a:pt x="f8" y="f9"/>
                    </a:moveTo>
                    <a:cubicBezTo>
                      <a:pt x="f10" y="f9"/>
                      <a:pt x="f11" y="f7"/>
                      <a:pt x="f12" y="f13"/>
                    </a:cubicBezTo>
                    <a:cubicBezTo>
                      <a:pt x="f14" y="f13"/>
                      <a:pt x="f15" y="f16"/>
                      <a:pt x="f17" y="f9"/>
                    </a:cubicBezTo>
                    <a:cubicBezTo>
                      <a:pt x="f17" y="f18"/>
                      <a:pt x="f19" y="f20"/>
                      <a:pt x="f5" y="f17"/>
                    </a:cubicBezTo>
                    <a:cubicBezTo>
                      <a:pt x="f17" y="f17"/>
                      <a:pt x="f15" y="f17"/>
                      <a:pt x="f14" y="f17"/>
                    </a:cubicBezTo>
                    <a:cubicBezTo>
                      <a:pt x="f20" y="f17"/>
                      <a:pt x="f20" y="f15"/>
                      <a:pt x="f21" y="f14"/>
                    </a:cubicBezTo>
                    <a:cubicBezTo>
                      <a:pt x="f21" y="f15"/>
                      <a:pt x="f15" y="f17"/>
                      <a:pt x="f20" y="f5"/>
                    </a:cubicBezTo>
                    <a:cubicBezTo>
                      <a:pt x="f12" y="f19"/>
                      <a:pt x="f11" y="f17"/>
                      <a:pt x="f9" y="f5"/>
                    </a:cubicBezTo>
                    <a:cubicBezTo>
                      <a:pt x="f22" y="f15"/>
                      <a:pt x="f13" y="f12"/>
                      <a:pt x="f13" y="f8"/>
                    </a:cubicBezTo>
                    <a:cubicBezTo>
                      <a:pt x="f7" y="f9"/>
                      <a:pt x="f6" y="f22"/>
                      <a:pt x="f13" y="f16"/>
                    </a:cubicBezTo>
                    <a:cubicBezTo>
                      <a:pt x="f16" y="f13"/>
                      <a:pt x="f9" y="f16"/>
                      <a:pt x="f9" y="f9"/>
                    </a:cubicBezTo>
                    <a:cubicBezTo>
                      <a:pt x="f9" y="f9"/>
                      <a:pt x="f8" y="f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9679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9" name="Freeform 330">
                <a:extLst>
                  <a:ext uri="{FF2B5EF4-FFF2-40B4-BE49-F238E27FC236}">
                    <a16:creationId xmlns:a16="http://schemas.microsoft.com/office/drawing/2014/main" id="{BA5E24FF-A7D4-9B08-F365-D4092369E77A}"/>
                  </a:ext>
                </a:extLst>
              </p:cNvPr>
              <p:cNvSpPr/>
              <p:nvPr/>
            </p:nvSpPr>
            <p:spPr>
              <a:xfrm>
                <a:off x="5311777" y="1935163"/>
                <a:ext cx="55558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1"/>
                  <a:gd name="f8" fmla="val 1"/>
                  <a:gd name="f9" fmla="val 3"/>
                  <a:gd name="f10" fmla="val 4"/>
                  <a:gd name="f11" fmla="val 6"/>
                  <a:gd name="f12" fmla="val 8"/>
                  <a:gd name="f13" fmla="val 9"/>
                  <a:gd name="f14" fmla="val 13"/>
                  <a:gd name="f15" fmla="val 16"/>
                  <a:gd name="f16" fmla="val 17"/>
                  <a:gd name="f17" fmla="val 18"/>
                  <a:gd name="f18" fmla="val 10"/>
                  <a:gd name="f19" fmla="val 14"/>
                  <a:gd name="f20" fmla="val 11"/>
                  <a:gd name="f21" fmla="val 12"/>
                  <a:gd name="f22" fmla="val 23"/>
                  <a:gd name="f23" fmla="val 29"/>
                  <a:gd name="f24" fmla="val 26"/>
                  <a:gd name="f25" fmla="val 27"/>
                  <a:gd name="f26" fmla="val 30"/>
                  <a:gd name="f27" fmla="val 7"/>
                  <a:gd name="f28" fmla="val 5"/>
                  <a:gd name="f29" fmla="val 19"/>
                  <a:gd name="f30" fmla="val 2"/>
                  <a:gd name="f31" fmla="+- 0 0 -90"/>
                  <a:gd name="f32" fmla="*/ f3 1 15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5"/>
                  <a:gd name="f42" fmla="*/ f38 1 31"/>
                  <a:gd name="f43" fmla="*/ 1 f39 1"/>
                  <a:gd name="f44" fmla="*/ 0 f38 1"/>
                  <a:gd name="f45" fmla="*/ 6 f39 1"/>
                  <a:gd name="f46" fmla="*/ 9 f39 1"/>
                  <a:gd name="f47" fmla="*/ 13 f38 1"/>
                  <a:gd name="f48" fmla="*/ 17 f38 1"/>
                  <a:gd name="f49" fmla="*/ 14 f38 1"/>
                  <a:gd name="f50" fmla="*/ 12 f39 1"/>
                  <a:gd name="f51" fmla="*/ 11 f38 1"/>
                  <a:gd name="f52" fmla="*/ 15 f39 1"/>
                  <a:gd name="f53" fmla="*/ 29 f38 1"/>
                  <a:gd name="f54" fmla="*/ 13 f39 1"/>
                  <a:gd name="f55" fmla="*/ 27 f38 1"/>
                  <a:gd name="f56" fmla="*/ 11 f39 1"/>
                  <a:gd name="f57" fmla="*/ 31 f38 1"/>
                  <a:gd name="f58" fmla="*/ 5 f39 1"/>
                  <a:gd name="f59" fmla="*/ 19 f38 1"/>
                  <a:gd name="f60" fmla="*/ 4 f39 1"/>
                  <a:gd name="f61" fmla="*/ 18 f38 1"/>
                  <a:gd name="f62" fmla="+- f40 0 f1"/>
                  <a:gd name="f63" fmla="*/ f43 1 15"/>
                  <a:gd name="f64" fmla="*/ f44 1 31"/>
                  <a:gd name="f65" fmla="*/ f45 1 15"/>
                  <a:gd name="f66" fmla="*/ f46 1 15"/>
                  <a:gd name="f67" fmla="*/ f47 1 31"/>
                  <a:gd name="f68" fmla="*/ f48 1 31"/>
                  <a:gd name="f69" fmla="*/ f49 1 31"/>
                  <a:gd name="f70" fmla="*/ f50 1 15"/>
                  <a:gd name="f71" fmla="*/ f51 1 31"/>
                  <a:gd name="f72" fmla="*/ f52 1 15"/>
                  <a:gd name="f73" fmla="*/ f53 1 31"/>
                  <a:gd name="f74" fmla="*/ f54 1 15"/>
                  <a:gd name="f75" fmla="*/ f55 1 31"/>
                  <a:gd name="f76" fmla="*/ f56 1 15"/>
                  <a:gd name="f77" fmla="*/ f57 1 31"/>
                  <a:gd name="f78" fmla="*/ f58 1 15"/>
                  <a:gd name="f79" fmla="*/ f59 1 31"/>
                  <a:gd name="f80" fmla="*/ f60 1 15"/>
                  <a:gd name="f81" fmla="*/ f61 1 31"/>
                  <a:gd name="f82" fmla="*/ 0 1 f41"/>
                  <a:gd name="f83" fmla="*/ f35 1 f41"/>
                  <a:gd name="f84" fmla="*/ 0 1 f42"/>
                  <a:gd name="f85" fmla="*/ f36 1 f42"/>
                  <a:gd name="f86" fmla="*/ f63 1 f41"/>
                  <a:gd name="f87" fmla="*/ f64 1 f42"/>
                  <a:gd name="f88" fmla="*/ f65 1 f41"/>
                  <a:gd name="f89" fmla="*/ f66 1 f41"/>
                  <a:gd name="f90" fmla="*/ f67 1 f42"/>
                  <a:gd name="f91" fmla="*/ f68 1 f42"/>
                  <a:gd name="f92" fmla="*/ f69 1 f42"/>
                  <a:gd name="f93" fmla="*/ f70 1 f41"/>
                  <a:gd name="f94" fmla="*/ f71 1 f42"/>
                  <a:gd name="f95" fmla="*/ f72 1 f41"/>
                  <a:gd name="f96" fmla="*/ f73 1 f42"/>
                  <a:gd name="f97" fmla="*/ f74 1 f41"/>
                  <a:gd name="f98" fmla="*/ f75 1 f42"/>
                  <a:gd name="f99" fmla="*/ f76 1 f41"/>
                  <a:gd name="f100" fmla="*/ f77 1 f42"/>
                  <a:gd name="f101" fmla="*/ f78 1 f41"/>
                  <a:gd name="f102" fmla="*/ f79 1 f42"/>
                  <a:gd name="f103" fmla="*/ f80 1 f41"/>
                  <a:gd name="f104" fmla="*/ f81 1 f42"/>
                  <a:gd name="f105" fmla="*/ f82 f32 1"/>
                  <a:gd name="f106" fmla="*/ f83 f32 1"/>
                  <a:gd name="f107" fmla="*/ f85 f33 1"/>
                  <a:gd name="f108" fmla="*/ f84 f33 1"/>
                  <a:gd name="f109" fmla="*/ f86 f32 1"/>
                  <a:gd name="f110" fmla="*/ f87 f33 1"/>
                  <a:gd name="f111" fmla="*/ f88 f32 1"/>
                  <a:gd name="f112" fmla="*/ f89 f32 1"/>
                  <a:gd name="f113" fmla="*/ f90 f33 1"/>
                  <a:gd name="f114" fmla="*/ f91 f33 1"/>
                  <a:gd name="f115" fmla="*/ f92 f33 1"/>
                  <a:gd name="f116" fmla="*/ f93 f32 1"/>
                  <a:gd name="f117" fmla="*/ f94 f33 1"/>
                  <a:gd name="f118" fmla="*/ f95 f32 1"/>
                  <a:gd name="f119" fmla="*/ f96 f33 1"/>
                  <a:gd name="f120" fmla="*/ f97 f32 1"/>
                  <a:gd name="f121" fmla="*/ f98 f33 1"/>
                  <a:gd name="f122" fmla="*/ f99 f32 1"/>
                  <a:gd name="f123" fmla="*/ f100 f33 1"/>
                  <a:gd name="f124" fmla="*/ f101 f32 1"/>
                  <a:gd name="f125" fmla="*/ f102 f33 1"/>
                  <a:gd name="f126" fmla="*/ f103 f32 1"/>
                  <a:gd name="f127" fmla="*/ f104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9" y="f110"/>
                  </a:cxn>
                  <a:cxn ang="f62">
                    <a:pos x="f111" y="f110"/>
                  </a:cxn>
                  <a:cxn ang="f62">
                    <a:pos x="f112" y="f113"/>
                  </a:cxn>
                  <a:cxn ang="f62">
                    <a:pos x="f112" y="f114"/>
                  </a:cxn>
                  <a:cxn ang="f62">
                    <a:pos x="f112" y="f114"/>
                  </a:cxn>
                  <a:cxn ang="f62">
                    <a:pos x="f112" y="f115"/>
                  </a:cxn>
                  <a:cxn ang="f62">
                    <a:pos x="f116" y="f117"/>
                  </a:cxn>
                  <a:cxn ang="f62">
                    <a:pos x="f118" y="f119"/>
                  </a:cxn>
                  <a:cxn ang="f62">
                    <a:pos x="f120" y="f121"/>
                  </a:cxn>
                  <a:cxn ang="f62">
                    <a:pos x="f122" y="f123"/>
                  </a:cxn>
                  <a:cxn ang="f62">
                    <a:pos x="f124" y="f125"/>
                  </a:cxn>
                  <a:cxn ang="f62">
                    <a:pos x="f126" y="f127"/>
                  </a:cxn>
                  <a:cxn ang="f62">
                    <a:pos x="f109" y="f110"/>
                  </a:cxn>
                </a:cxnLst>
                <a:rect l="f105" t="f108" r="f106" b="f107"/>
                <a:pathLst>
                  <a:path w="15" h="31">
                    <a:moveTo>
                      <a:pt x="f8" y="f5"/>
                    </a:moveTo>
                    <a:cubicBezTo>
                      <a:pt x="f9" y="f8"/>
                      <a:pt x="f10" y="f8"/>
                      <a:pt x="f11" y="f5"/>
                    </a:cubicBezTo>
                    <a:cubicBezTo>
                      <a:pt x="f12" y="f10"/>
                      <a:pt x="f12" y="f13"/>
                      <a:pt x="f13" y="f14"/>
                    </a:cubicBezTo>
                    <a:cubicBezTo>
                      <a:pt x="f13" y="f6"/>
                      <a:pt x="f13" y="f15"/>
                      <a:pt x="f13" y="f16"/>
                    </a:cubicBezTo>
                    <a:cubicBezTo>
                      <a:pt x="f13" y="f17"/>
                      <a:pt x="f18" y="f16"/>
                      <a:pt x="f13" y="f16"/>
                    </a:cubicBezTo>
                    <a:cubicBezTo>
                      <a:pt x="f13" y="f15"/>
                      <a:pt x="f13" y="f6"/>
                      <a:pt x="f13" y="f19"/>
                    </a:cubicBezTo>
                    <a:cubicBezTo>
                      <a:pt x="f18" y="f14"/>
                      <a:pt x="f18" y="f20"/>
                      <a:pt x="f21" y="f20"/>
                    </a:cubicBezTo>
                    <a:cubicBezTo>
                      <a:pt x="f14" y="f16"/>
                      <a:pt x="f19" y="f22"/>
                      <a:pt x="f6" y="f23"/>
                    </a:cubicBezTo>
                    <a:cubicBezTo>
                      <a:pt x="f19" y="f23"/>
                      <a:pt x="f19" y="f24"/>
                      <a:pt x="f14" y="f25"/>
                    </a:cubicBezTo>
                    <a:cubicBezTo>
                      <a:pt x="f18" y="f25"/>
                      <a:pt x="f14" y="f26"/>
                      <a:pt x="f20" y="f7"/>
                    </a:cubicBezTo>
                    <a:cubicBezTo>
                      <a:pt x="f12" y="f25"/>
                      <a:pt x="f27" y="f22"/>
                      <a:pt x="f28" y="f29"/>
                    </a:cubicBezTo>
                    <a:cubicBezTo>
                      <a:pt x="f28" y="f29"/>
                      <a:pt x="f10" y="f17"/>
                      <a:pt x="f10" y="f17"/>
                    </a:cubicBezTo>
                    <a:cubicBezTo>
                      <a:pt x="f30" y="f21"/>
                      <a:pt x="f5" y="f27"/>
                      <a:pt x="f8" y="f5"/>
                    </a:cubicBezTo>
                    <a:close/>
                  </a:path>
                </a:pathLst>
              </a:custGeom>
              <a:solidFill>
                <a:srgbClr val="2265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0" name="Freeform 331">
                <a:extLst>
                  <a:ext uri="{FF2B5EF4-FFF2-40B4-BE49-F238E27FC236}">
                    <a16:creationId xmlns:a16="http://schemas.microsoft.com/office/drawing/2014/main" id="{F22F8230-1DF6-7E66-A107-5763EED6D753}"/>
                  </a:ext>
                </a:extLst>
              </p:cNvPr>
              <p:cNvSpPr/>
              <p:nvPr/>
            </p:nvSpPr>
            <p:spPr>
              <a:xfrm>
                <a:off x="5330823" y="1912933"/>
                <a:ext cx="52385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9"/>
                  <a:gd name="f8" fmla="val 7"/>
                  <a:gd name="f9" fmla="val 17"/>
                  <a:gd name="f10" fmla="val 6"/>
                  <a:gd name="f11" fmla="val 18"/>
                  <a:gd name="f12" fmla="val 20"/>
                  <a:gd name="f13" fmla="val 4"/>
                  <a:gd name="f14" fmla="val 2"/>
                  <a:gd name="f15" fmla="val 15"/>
                  <a:gd name="f16" fmla="val 10"/>
                  <a:gd name="f17" fmla="val 3"/>
                  <a:gd name="f18" fmla="val 5"/>
                  <a:gd name="f19" fmla="val 11"/>
                  <a:gd name="f20" fmla="val 12"/>
                  <a:gd name="f21" fmla="val 21"/>
                  <a:gd name="f22" fmla="val 22"/>
                  <a:gd name="f23" fmla="val 24"/>
                  <a:gd name="f24" fmla="val 13"/>
                  <a:gd name="f25" fmla="val 26"/>
                  <a:gd name="f26" fmla="val 8"/>
                  <a:gd name="f27" fmla="+- 0 0 -90"/>
                  <a:gd name="f28" fmla="*/ f3 1 14"/>
                  <a:gd name="f29" fmla="*/ f4 1 2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29"/>
                  <a:gd name="f39" fmla="*/ 7 f35 1"/>
                  <a:gd name="f40" fmla="*/ 17 f34 1"/>
                  <a:gd name="f41" fmla="*/ 4 f35 1"/>
                  <a:gd name="f42" fmla="*/ 20 f34 1"/>
                  <a:gd name="f43" fmla="*/ 3 f35 1"/>
                  <a:gd name="f44" fmla="*/ 4 f34 1"/>
                  <a:gd name="f45" fmla="*/ 11 f35 1"/>
                  <a:gd name="f46" fmla="*/ 0 f34 1"/>
                  <a:gd name="f47" fmla="*/ 12 f35 1"/>
                  <a:gd name="f48" fmla="*/ 21 f34 1"/>
                  <a:gd name="f49" fmla="*/ 22 f34 1"/>
                  <a:gd name="f50" fmla="*/ 29 f34 1"/>
                  <a:gd name="f51" fmla="*/ 8 f34 1"/>
                  <a:gd name="f52" fmla="+- f36 0 f1"/>
                  <a:gd name="f53" fmla="*/ f39 1 14"/>
                  <a:gd name="f54" fmla="*/ f40 1 29"/>
                  <a:gd name="f55" fmla="*/ f41 1 14"/>
                  <a:gd name="f56" fmla="*/ f42 1 29"/>
                  <a:gd name="f57" fmla="*/ f43 1 14"/>
                  <a:gd name="f58" fmla="*/ f44 1 29"/>
                  <a:gd name="f59" fmla="*/ f45 1 14"/>
                  <a:gd name="f60" fmla="*/ f46 1 29"/>
                  <a:gd name="f61" fmla="*/ f47 1 14"/>
                  <a:gd name="f62" fmla="*/ f48 1 29"/>
                  <a:gd name="f63" fmla="*/ f49 1 29"/>
                  <a:gd name="f64" fmla="*/ f50 1 29"/>
                  <a:gd name="f65" fmla="*/ f51 1 29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8"/>
                  <a:gd name="f80" fmla="*/ f63 1 f38"/>
                  <a:gd name="f81" fmla="*/ f64 1 f38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9 1"/>
                  <a:gd name="f97" fmla="*/ f80 f29 1"/>
                  <a:gd name="f98" fmla="*/ f81 f29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5" y="f97"/>
                  </a:cxn>
                  <a:cxn ang="f52">
                    <a:pos x="f93" y="f98"/>
                  </a:cxn>
                  <a:cxn ang="f52">
                    <a:pos x="f87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4" h="28">
                    <a:moveTo>
                      <a:pt x="f8" y="f9"/>
                    </a:moveTo>
                    <a:cubicBezTo>
                      <a:pt x="f10" y="f11"/>
                      <a:pt x="f10" y="f12"/>
                      <a:pt x="f13" y="f12"/>
                    </a:cubicBezTo>
                    <a:cubicBezTo>
                      <a:pt x="f14" y="f15"/>
                      <a:pt x="f5" y="f16"/>
                      <a:pt x="f17" y="f13"/>
                    </a:cubicBezTo>
                    <a:cubicBezTo>
                      <a:pt x="f18" y="f14"/>
                      <a:pt x="f16" y="f13"/>
                      <a:pt x="f19" y="f5"/>
                    </a:cubicBezTo>
                    <a:cubicBezTo>
                      <a:pt x="f19" y="f8"/>
                      <a:pt x="f19" y="f6"/>
                      <a:pt x="f20" y="f21"/>
                    </a:cubicBezTo>
                    <a:cubicBezTo>
                      <a:pt x="f20" y="f21"/>
                      <a:pt x="f20" y="f22"/>
                      <a:pt x="f20" y="f22"/>
                    </a:cubicBezTo>
                    <a:cubicBezTo>
                      <a:pt x="f6" y="f23"/>
                      <a:pt x="f24" y="f25"/>
                      <a:pt x="f19" y="f7"/>
                    </a:cubicBezTo>
                    <a:cubicBezTo>
                      <a:pt x="f26" y="f22"/>
                      <a:pt x="f16" y="f15"/>
                      <a:pt x="f8" y="f26"/>
                    </a:cubicBezTo>
                    <a:cubicBezTo>
                      <a:pt x="f8" y="f19"/>
                      <a:pt x="f8" y="f6"/>
                      <a:pt x="f8" y="f9"/>
                    </a:cubicBezTo>
                    <a:close/>
                  </a:path>
                </a:pathLst>
              </a:custGeom>
              <a:solidFill>
                <a:srgbClr val="1A69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1" name="Freeform 332">
                <a:extLst>
                  <a:ext uri="{FF2B5EF4-FFF2-40B4-BE49-F238E27FC236}">
                    <a16:creationId xmlns:a16="http://schemas.microsoft.com/office/drawing/2014/main" id="{2136E9E8-253D-C280-21C7-AF74D02CCBC5}"/>
                  </a:ext>
                </a:extLst>
              </p:cNvPr>
              <p:cNvSpPr/>
              <p:nvPr/>
            </p:nvSpPr>
            <p:spPr>
              <a:xfrm>
                <a:off x="5287966" y="1951036"/>
                <a:ext cx="49213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7"/>
                  <a:gd name="f8" fmla="val 4"/>
                  <a:gd name="f9" fmla="val 6"/>
                  <a:gd name="f10" fmla="val 5"/>
                  <a:gd name="f11" fmla="val 2"/>
                  <a:gd name="f12" fmla="val 9"/>
                  <a:gd name="f13" fmla="val 3"/>
                  <a:gd name="f14" fmla="val 8"/>
                  <a:gd name="f15" fmla="val 10"/>
                  <a:gd name="f16" fmla="val 11"/>
                  <a:gd name="f17" fmla="val 15"/>
                  <a:gd name="f18" fmla="val 18"/>
                  <a:gd name="f19" fmla="val 21"/>
                  <a:gd name="f20" fmla="val 25"/>
                  <a:gd name="f21" fmla="val 22"/>
                  <a:gd name="f22" fmla="val 17"/>
                  <a:gd name="f23" fmla="val 12"/>
                  <a:gd name="f24" fmla="val 1"/>
                  <a:gd name="f25" fmla="val 7"/>
                  <a:gd name="f26" fmla="+- 0 0 -90"/>
                  <a:gd name="f27" fmla="*/ f3 1 13"/>
                  <a:gd name="f28" fmla="*/ f4 1 27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3"/>
                  <a:gd name="f37" fmla="*/ f33 1 27"/>
                  <a:gd name="f38" fmla="*/ 4 f34 1"/>
                  <a:gd name="f39" fmla="*/ 6 f33 1"/>
                  <a:gd name="f40" fmla="*/ 6 f34 1"/>
                  <a:gd name="f41" fmla="*/ 0 f33 1"/>
                  <a:gd name="f42" fmla="*/ 9 f34 1"/>
                  <a:gd name="f43" fmla="*/ 10 f33 1"/>
                  <a:gd name="f44" fmla="*/ 11 f34 1"/>
                  <a:gd name="f45" fmla="*/ 15 f33 1"/>
                  <a:gd name="f46" fmla="*/ 13 f34 1"/>
                  <a:gd name="f47" fmla="*/ 25 f33 1"/>
                  <a:gd name="f48" fmla="*/ 27 f33 1"/>
                  <a:gd name="f49" fmla="*/ 3 f34 1"/>
                  <a:gd name="f50" fmla="*/ 12 f33 1"/>
                  <a:gd name="f51" fmla="*/ 1 f34 1"/>
                  <a:gd name="f52" fmla="*/ 9 f33 1"/>
                  <a:gd name="f53" fmla="*/ 2 f34 1"/>
                  <a:gd name="f54" fmla="+- f35 0 f1"/>
                  <a:gd name="f55" fmla="*/ f38 1 13"/>
                  <a:gd name="f56" fmla="*/ f39 1 27"/>
                  <a:gd name="f57" fmla="*/ f40 1 13"/>
                  <a:gd name="f58" fmla="*/ f41 1 27"/>
                  <a:gd name="f59" fmla="*/ f42 1 13"/>
                  <a:gd name="f60" fmla="*/ f43 1 27"/>
                  <a:gd name="f61" fmla="*/ f44 1 13"/>
                  <a:gd name="f62" fmla="*/ f45 1 27"/>
                  <a:gd name="f63" fmla="*/ f46 1 13"/>
                  <a:gd name="f64" fmla="*/ f47 1 27"/>
                  <a:gd name="f65" fmla="*/ f48 1 27"/>
                  <a:gd name="f66" fmla="*/ f49 1 13"/>
                  <a:gd name="f67" fmla="*/ f50 1 27"/>
                  <a:gd name="f68" fmla="*/ f51 1 13"/>
                  <a:gd name="f69" fmla="*/ f52 1 27"/>
                  <a:gd name="f70" fmla="*/ f53 1 13"/>
                  <a:gd name="f71" fmla="*/ 0 1 f36"/>
                  <a:gd name="f72" fmla="*/ f30 1 f36"/>
                  <a:gd name="f73" fmla="*/ 0 1 f37"/>
                  <a:gd name="f74" fmla="*/ f31 1 f37"/>
                  <a:gd name="f75" fmla="*/ f55 1 f36"/>
                  <a:gd name="f76" fmla="*/ f56 1 f37"/>
                  <a:gd name="f77" fmla="*/ f57 1 f36"/>
                  <a:gd name="f78" fmla="*/ f58 1 f37"/>
                  <a:gd name="f79" fmla="*/ f59 1 f36"/>
                  <a:gd name="f80" fmla="*/ f60 1 f37"/>
                  <a:gd name="f81" fmla="*/ f61 1 f36"/>
                  <a:gd name="f82" fmla="*/ f62 1 f37"/>
                  <a:gd name="f83" fmla="*/ f63 1 f36"/>
                  <a:gd name="f84" fmla="*/ f64 1 f37"/>
                  <a:gd name="f85" fmla="*/ f65 1 f37"/>
                  <a:gd name="f86" fmla="*/ f66 1 f36"/>
                  <a:gd name="f87" fmla="*/ f67 1 f37"/>
                  <a:gd name="f88" fmla="*/ f68 1 f36"/>
                  <a:gd name="f89" fmla="*/ f69 1 f37"/>
                  <a:gd name="f90" fmla="*/ f70 1 f36"/>
                  <a:gd name="f91" fmla="*/ f71 f27 1"/>
                  <a:gd name="f92" fmla="*/ f72 f27 1"/>
                  <a:gd name="f93" fmla="*/ f74 f28 1"/>
                  <a:gd name="f94" fmla="*/ f73 f28 1"/>
                  <a:gd name="f95" fmla="*/ f75 f27 1"/>
                  <a:gd name="f96" fmla="*/ f76 f28 1"/>
                  <a:gd name="f97" fmla="*/ f77 f27 1"/>
                  <a:gd name="f98" fmla="*/ f78 f28 1"/>
                  <a:gd name="f99" fmla="*/ f79 f27 1"/>
                  <a:gd name="f100" fmla="*/ f80 f28 1"/>
                  <a:gd name="f101" fmla="*/ f81 f27 1"/>
                  <a:gd name="f102" fmla="*/ f82 f28 1"/>
                  <a:gd name="f103" fmla="*/ f83 f27 1"/>
                  <a:gd name="f104" fmla="*/ f84 f28 1"/>
                  <a:gd name="f105" fmla="*/ f85 f28 1"/>
                  <a:gd name="f106" fmla="*/ f86 f27 1"/>
                  <a:gd name="f107" fmla="*/ f87 f28 1"/>
                  <a:gd name="f108" fmla="*/ f88 f27 1"/>
                  <a:gd name="f109" fmla="*/ f89 f28 1"/>
                  <a:gd name="f110" fmla="*/ f9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99" y="f105"/>
                  </a:cxn>
                  <a:cxn ang="f54">
                    <a:pos x="f106" y="f107"/>
                  </a:cxn>
                  <a:cxn ang="f54">
                    <a:pos x="f108" y="f109"/>
                  </a:cxn>
                  <a:cxn ang="f54">
                    <a:pos x="f110" y="f96"/>
                  </a:cxn>
                  <a:cxn ang="f54">
                    <a:pos x="f95" y="f96"/>
                  </a:cxn>
                </a:cxnLst>
                <a:rect l="f91" t="f94" r="f92" b="f93"/>
                <a:pathLst>
                  <a:path w="13" h="27">
                    <a:moveTo>
                      <a:pt x="f8" y="f9"/>
                    </a:moveTo>
                    <a:cubicBezTo>
                      <a:pt x="f8" y="f8"/>
                      <a:pt x="f10" y="f11"/>
                      <a:pt x="f9" y="f5"/>
                    </a:cubicBezTo>
                    <a:cubicBezTo>
                      <a:pt x="f12" y="f13"/>
                      <a:pt x="f14" y="f9"/>
                      <a:pt x="f12" y="f15"/>
                    </a:cubicBezTo>
                    <a:cubicBezTo>
                      <a:pt x="f15" y="f16"/>
                      <a:pt x="f15" y="f6"/>
                      <a:pt x="f16" y="f17"/>
                    </a:cubicBezTo>
                    <a:cubicBezTo>
                      <a:pt x="f16" y="f17"/>
                      <a:pt x="f16" y="f17"/>
                      <a:pt x="f16" y="f17"/>
                    </a:cubicBezTo>
                    <a:cubicBezTo>
                      <a:pt x="f16" y="f18"/>
                      <a:pt x="f6" y="f19"/>
                      <a:pt x="f6" y="f20"/>
                    </a:cubicBezTo>
                    <a:cubicBezTo>
                      <a:pt x="f16" y="f20"/>
                      <a:pt x="f14" y="f19"/>
                      <a:pt x="f12" y="f7"/>
                    </a:cubicBezTo>
                    <a:cubicBezTo>
                      <a:pt x="f9" y="f21"/>
                      <a:pt x="f10" y="f22"/>
                      <a:pt x="f13" y="f23"/>
                    </a:cubicBezTo>
                    <a:cubicBezTo>
                      <a:pt x="f13" y="f15"/>
                      <a:pt x="f13" y="f15"/>
                      <a:pt x="f24" y="f12"/>
                    </a:cubicBezTo>
                    <a:cubicBezTo>
                      <a:pt x="f5" y="f14"/>
                      <a:pt x="f11" y="f25"/>
                      <a:pt x="f11" y="f9"/>
                    </a:cubicBezTo>
                    <a:cubicBezTo>
                      <a:pt x="f13" y="f9"/>
                      <a:pt x="f13" y="f25"/>
                      <a:pt x="f8" y="f9"/>
                    </a:cubicBezTo>
                    <a:close/>
                  </a:path>
                </a:pathLst>
              </a:custGeom>
              <a:solidFill>
                <a:srgbClr val="1969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2" name="Freeform 333">
                <a:extLst>
                  <a:ext uri="{FF2B5EF4-FFF2-40B4-BE49-F238E27FC236}">
                    <a16:creationId xmlns:a16="http://schemas.microsoft.com/office/drawing/2014/main" id="{C042BBEB-7C0C-10FD-C02B-B2098F3D538F}"/>
                  </a:ext>
                </a:extLst>
              </p:cNvPr>
              <p:cNvSpPr/>
              <p:nvPr/>
            </p:nvSpPr>
            <p:spPr>
              <a:xfrm>
                <a:off x="5492745" y="1920880"/>
                <a:ext cx="36511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3"/>
                  <a:gd name="f8" fmla="val 1"/>
                  <a:gd name="f9" fmla="val 7"/>
                  <a:gd name="f10" fmla="val 2"/>
                  <a:gd name="f11" fmla="val 3"/>
                  <a:gd name="f12" fmla="val 5"/>
                  <a:gd name="f13" fmla="val 4"/>
                  <a:gd name="f14" fmla="val 8"/>
                  <a:gd name="f15" fmla="val 9"/>
                  <a:gd name="f16" fmla="val 12"/>
                  <a:gd name="f17" fmla="val 17"/>
                  <a:gd name="f18" fmla="val 21"/>
                  <a:gd name="f19" fmla="val 22"/>
                  <a:gd name="f20" fmla="val 6"/>
                  <a:gd name="f21" fmla="val 18"/>
                  <a:gd name="f22" fmla="val 14"/>
                  <a:gd name="f23" fmla="+- 0 0 -90"/>
                  <a:gd name="f24" fmla="*/ f3 1 10"/>
                  <a:gd name="f25" fmla="*/ f4 1 23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0"/>
                  <a:gd name="f34" fmla="*/ f30 1 23"/>
                  <a:gd name="f35" fmla="*/ 1 f31 1"/>
                  <a:gd name="f36" fmla="*/ 7 f30 1"/>
                  <a:gd name="f37" fmla="*/ 3 f31 1"/>
                  <a:gd name="f38" fmla="*/ 5 f30 1"/>
                  <a:gd name="f39" fmla="*/ 10 f31 1"/>
                  <a:gd name="f40" fmla="*/ 4 f30 1"/>
                  <a:gd name="f41" fmla="*/ 8 f31 1"/>
                  <a:gd name="f42" fmla="*/ 8 f30 1"/>
                  <a:gd name="f43" fmla="*/ 9 f31 1"/>
                  <a:gd name="f44" fmla="*/ 21 f30 1"/>
                  <a:gd name="f45" fmla="*/ 4 f31 1"/>
                  <a:gd name="f46" fmla="*/ 23 f30 1"/>
                  <a:gd name="f47" fmla="*/ 2 f31 1"/>
                  <a:gd name="f48" fmla="*/ 9 f30 1"/>
                  <a:gd name="f49" fmla="*/ 0 f31 1"/>
                  <a:gd name="f50" fmla="+- f32 0 f1"/>
                  <a:gd name="f51" fmla="*/ f35 1 10"/>
                  <a:gd name="f52" fmla="*/ f36 1 23"/>
                  <a:gd name="f53" fmla="*/ f37 1 10"/>
                  <a:gd name="f54" fmla="*/ f38 1 23"/>
                  <a:gd name="f55" fmla="*/ f39 1 10"/>
                  <a:gd name="f56" fmla="*/ f40 1 23"/>
                  <a:gd name="f57" fmla="*/ f41 1 10"/>
                  <a:gd name="f58" fmla="*/ f42 1 23"/>
                  <a:gd name="f59" fmla="*/ f43 1 10"/>
                  <a:gd name="f60" fmla="*/ f44 1 23"/>
                  <a:gd name="f61" fmla="*/ f45 1 10"/>
                  <a:gd name="f62" fmla="*/ f46 1 23"/>
                  <a:gd name="f63" fmla="*/ f47 1 10"/>
                  <a:gd name="f64" fmla="*/ f48 1 23"/>
                  <a:gd name="f65" fmla="*/ f49 1 10"/>
                  <a:gd name="f66" fmla="*/ 0 1 f33"/>
                  <a:gd name="f67" fmla="*/ f27 1 f33"/>
                  <a:gd name="f68" fmla="*/ 0 1 f34"/>
                  <a:gd name="f69" fmla="*/ f28 1 f34"/>
                  <a:gd name="f70" fmla="*/ f51 1 f33"/>
                  <a:gd name="f71" fmla="*/ f52 1 f34"/>
                  <a:gd name="f72" fmla="*/ f53 1 f33"/>
                  <a:gd name="f73" fmla="*/ f54 1 f34"/>
                  <a:gd name="f74" fmla="*/ f55 1 f33"/>
                  <a:gd name="f75" fmla="*/ f56 1 f34"/>
                  <a:gd name="f76" fmla="*/ f57 1 f33"/>
                  <a:gd name="f77" fmla="*/ f58 1 f34"/>
                  <a:gd name="f78" fmla="*/ f59 1 f33"/>
                  <a:gd name="f79" fmla="*/ f60 1 f34"/>
                  <a:gd name="f80" fmla="*/ f61 1 f33"/>
                  <a:gd name="f81" fmla="*/ f62 1 f34"/>
                  <a:gd name="f82" fmla="*/ f63 1 f33"/>
                  <a:gd name="f83" fmla="*/ f64 1 f34"/>
                  <a:gd name="f84" fmla="*/ f65 1 f33"/>
                  <a:gd name="f85" fmla="*/ f66 f24 1"/>
                  <a:gd name="f86" fmla="*/ f67 f24 1"/>
                  <a:gd name="f87" fmla="*/ f69 f25 1"/>
                  <a:gd name="f88" fmla="*/ f68 f25 1"/>
                  <a:gd name="f89" fmla="*/ f70 f24 1"/>
                  <a:gd name="f90" fmla="*/ f71 f25 1"/>
                  <a:gd name="f91" fmla="*/ f72 f24 1"/>
                  <a:gd name="f92" fmla="*/ f73 f25 1"/>
                  <a:gd name="f93" fmla="*/ f74 f24 1"/>
                  <a:gd name="f94" fmla="*/ f75 f25 1"/>
                  <a:gd name="f95" fmla="*/ f76 f24 1"/>
                  <a:gd name="f96" fmla="*/ f77 f25 1"/>
                  <a:gd name="f97" fmla="*/ f78 f24 1"/>
                  <a:gd name="f98" fmla="*/ f79 f25 1"/>
                  <a:gd name="f99" fmla="*/ f80 f24 1"/>
                  <a:gd name="f100" fmla="*/ f81 f25 1"/>
                  <a:gd name="f101" fmla="*/ f82 f24 1"/>
                  <a:gd name="f102" fmla="*/ f83 f25 1"/>
                  <a:gd name="f103" fmla="*/ f8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101" y="f102"/>
                  </a:cxn>
                  <a:cxn ang="f50">
                    <a:pos x="f89" y="f96"/>
                  </a:cxn>
                  <a:cxn ang="f50">
                    <a:pos x="f103" y="f90"/>
                  </a:cxn>
                  <a:cxn ang="f50">
                    <a:pos x="f89" y="f90"/>
                  </a:cxn>
                </a:cxnLst>
                <a:rect l="f85" t="f88" r="f86" b="f87"/>
                <a:pathLst>
                  <a:path w="10" h="23">
                    <a:moveTo>
                      <a:pt x="f8" y="f9"/>
                    </a:moveTo>
                    <a:cubicBezTo>
                      <a:pt x="f10" y="f9"/>
                      <a:pt x="f11" y="f9"/>
                      <a:pt x="f11" y="f12"/>
                    </a:cubicBezTo>
                    <a:cubicBezTo>
                      <a:pt x="f12" y="f5"/>
                      <a:pt x="f9" y="f10"/>
                      <a:pt x="f6" y="f13"/>
                    </a:cubicBezTo>
                    <a:cubicBezTo>
                      <a:pt x="f9" y="f12"/>
                      <a:pt x="f14" y="f9"/>
                      <a:pt x="f14" y="f14"/>
                    </a:cubicBezTo>
                    <a:cubicBezTo>
                      <a:pt x="f15" y="f16"/>
                      <a:pt x="f15" y="f17"/>
                      <a:pt x="f15" y="f18"/>
                    </a:cubicBezTo>
                    <a:cubicBezTo>
                      <a:pt x="f9" y="f19"/>
                      <a:pt x="f20" y="f7"/>
                      <a:pt x="f13" y="f7"/>
                    </a:cubicBezTo>
                    <a:cubicBezTo>
                      <a:pt x="f11" y="f21"/>
                      <a:pt x="f10" y="f22"/>
                      <a:pt x="f10" y="f15"/>
                    </a:cubicBezTo>
                    <a:cubicBezTo>
                      <a:pt x="f10" y="f14"/>
                      <a:pt x="f8" y="f14"/>
                      <a:pt x="f8" y="f14"/>
                    </a:cubicBezTo>
                    <a:cubicBezTo>
                      <a:pt x="f5" y="f14"/>
                      <a:pt x="f5" y="f14"/>
                      <a:pt x="f5" y="f9"/>
                    </a:cubicBezTo>
                    <a:cubicBezTo>
                      <a:pt x="f5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D619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3" name="Freeform 334">
                <a:extLst>
                  <a:ext uri="{FF2B5EF4-FFF2-40B4-BE49-F238E27FC236}">
                    <a16:creationId xmlns:a16="http://schemas.microsoft.com/office/drawing/2014/main" id="{BDF97EAE-6A0C-CC3E-A2C1-03AD7E4A6088}"/>
                  </a:ext>
                </a:extLst>
              </p:cNvPr>
              <p:cNvSpPr/>
              <p:nvPr/>
            </p:nvSpPr>
            <p:spPr>
              <a:xfrm>
                <a:off x="5462589" y="1943100"/>
                <a:ext cx="33339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8"/>
                  <a:gd name="f8" fmla="val 1"/>
                  <a:gd name="f9" fmla="val 2"/>
                  <a:gd name="f10" fmla="val 6"/>
                  <a:gd name="f11" fmla="val 11"/>
                  <a:gd name="f12" fmla="val 15"/>
                  <a:gd name="f13" fmla="val 7"/>
                  <a:gd name="f14" fmla="val 16"/>
                  <a:gd name="f15" fmla="val 8"/>
                  <a:gd name="f16" fmla="val 13"/>
                  <a:gd name="f17" fmla="val 14"/>
                  <a:gd name="f18" fmla="val 17"/>
                  <a:gd name="f19" fmla="val 3"/>
                  <a:gd name="f20" fmla="val 10"/>
                  <a:gd name="f21" fmla="val 5"/>
                  <a:gd name="f22" fmla="val 4"/>
                  <a:gd name="f23" fmla="+- 0 0 -90"/>
                  <a:gd name="f24" fmla="*/ f3 1 9"/>
                  <a:gd name="f25" fmla="*/ f4 1 1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9"/>
                  <a:gd name="f34" fmla="*/ f30 1 18"/>
                  <a:gd name="f35" fmla="*/ 9 f31 1"/>
                  <a:gd name="f36" fmla="*/ 1 f30 1"/>
                  <a:gd name="f37" fmla="*/ 2 f30 1"/>
                  <a:gd name="f38" fmla="*/ 15 f30 1"/>
                  <a:gd name="f39" fmla="*/ 6 f31 1"/>
                  <a:gd name="f40" fmla="*/ 14 f30 1"/>
                  <a:gd name="f41" fmla="*/ 17 f30 1"/>
                  <a:gd name="f42" fmla="*/ 2 f31 1"/>
                  <a:gd name="f43" fmla="*/ 0 f30 1"/>
                  <a:gd name="f44" fmla="+- f32 0 f1"/>
                  <a:gd name="f45" fmla="*/ f35 1 9"/>
                  <a:gd name="f46" fmla="*/ f36 1 18"/>
                  <a:gd name="f47" fmla="*/ f37 1 18"/>
                  <a:gd name="f48" fmla="*/ f38 1 18"/>
                  <a:gd name="f49" fmla="*/ f39 1 9"/>
                  <a:gd name="f50" fmla="*/ f40 1 18"/>
                  <a:gd name="f51" fmla="*/ f41 1 18"/>
                  <a:gd name="f52" fmla="*/ f42 1 9"/>
                  <a:gd name="f53" fmla="*/ f43 1 18"/>
                  <a:gd name="f54" fmla="*/ 0 1 f33"/>
                  <a:gd name="f55" fmla="*/ f27 1 f33"/>
                  <a:gd name="f56" fmla="*/ 0 1 f34"/>
                  <a:gd name="f57" fmla="*/ f28 1 f34"/>
                  <a:gd name="f58" fmla="*/ f45 1 f33"/>
                  <a:gd name="f59" fmla="*/ f46 1 f34"/>
                  <a:gd name="f60" fmla="*/ f47 1 f34"/>
                  <a:gd name="f61" fmla="*/ f48 1 f34"/>
                  <a:gd name="f62" fmla="*/ f49 1 f33"/>
                  <a:gd name="f63" fmla="*/ f50 1 f34"/>
                  <a:gd name="f64" fmla="*/ f51 1 f34"/>
                  <a:gd name="f65" fmla="*/ f52 1 f33"/>
                  <a:gd name="f66" fmla="*/ f53 1 f34"/>
                  <a:gd name="f67" fmla="*/ f54 f24 1"/>
                  <a:gd name="f68" fmla="*/ f55 f24 1"/>
                  <a:gd name="f69" fmla="*/ f57 f25 1"/>
                  <a:gd name="f70" fmla="*/ f56 f25 1"/>
                  <a:gd name="f71" fmla="*/ f58 f24 1"/>
                  <a:gd name="f72" fmla="*/ f59 f25 1"/>
                  <a:gd name="f73" fmla="*/ f60 f25 1"/>
                  <a:gd name="f74" fmla="*/ f61 f25 1"/>
                  <a:gd name="f75" fmla="*/ f62 f24 1"/>
                  <a:gd name="f76" fmla="*/ f63 f25 1"/>
                  <a:gd name="f77" fmla="*/ f64 f25 1"/>
                  <a:gd name="f78" fmla="*/ f65 f24 1"/>
                  <a:gd name="f79" fmla="*/ f6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1" y="f72"/>
                  </a:cxn>
                  <a:cxn ang="f44">
                    <a:pos x="f71" y="f73"/>
                  </a:cxn>
                  <a:cxn ang="f44">
                    <a:pos x="f71" y="f74"/>
                  </a:cxn>
                  <a:cxn ang="f44">
                    <a:pos x="f75" y="f76"/>
                  </a:cxn>
                  <a:cxn ang="f44">
                    <a:pos x="f75" y="f77"/>
                  </a:cxn>
                  <a:cxn ang="f44">
                    <a:pos x="f78" y="f74"/>
                  </a:cxn>
                  <a:cxn ang="f44">
                    <a:pos x="f78" y="f79"/>
                  </a:cxn>
                  <a:cxn ang="f44">
                    <a:pos x="f71" y="f72"/>
                  </a:cxn>
                </a:cxnLst>
                <a:rect l="f67" t="f70" r="f68" b="f69"/>
                <a:pathLst>
                  <a:path w="9" h="18">
                    <a:moveTo>
                      <a:pt x="f6" y="f8"/>
                    </a:moveTo>
                    <a:cubicBezTo>
                      <a:pt x="f6" y="f8"/>
                      <a:pt x="f6" y="f9"/>
                      <a:pt x="f6" y="f9"/>
                    </a:cubicBezTo>
                    <a:cubicBezTo>
                      <a:pt x="f6" y="f10"/>
                      <a:pt x="f6" y="f11"/>
                      <a:pt x="f6" y="f12"/>
                    </a:cubicBezTo>
                    <a:cubicBezTo>
                      <a:pt x="f13" y="f14"/>
                      <a:pt x="f15" y="f16"/>
                      <a:pt x="f10" y="f17"/>
                    </a:cubicBezTo>
                    <a:cubicBezTo>
                      <a:pt x="f10" y="f12"/>
                      <a:pt x="f10" y="f14"/>
                      <a:pt x="f10" y="f18"/>
                    </a:cubicBezTo>
                    <a:cubicBezTo>
                      <a:pt x="f19" y="f7"/>
                      <a:pt x="f19" y="f14"/>
                      <a:pt x="f9" y="f12"/>
                    </a:cubicBezTo>
                    <a:cubicBezTo>
                      <a:pt x="f5" y="f20"/>
                      <a:pt x="f5" y="f21"/>
                      <a:pt x="f9" y="f5"/>
                    </a:cubicBezTo>
                    <a:cubicBezTo>
                      <a:pt x="f22" y="f5"/>
                      <a:pt x="f10" y="f8"/>
                      <a:pt x="f6" y="f8"/>
                    </a:cubicBezTo>
                    <a:close/>
                  </a:path>
                </a:pathLst>
              </a:custGeom>
              <a:solidFill>
                <a:srgbClr val="186B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4" name="Freeform 335">
                <a:extLst>
                  <a:ext uri="{FF2B5EF4-FFF2-40B4-BE49-F238E27FC236}">
                    <a16:creationId xmlns:a16="http://schemas.microsoft.com/office/drawing/2014/main" id="{1B52C2B8-D7C2-D8B1-3DEA-7454869C7CD9}"/>
                  </a:ext>
                </a:extLst>
              </p:cNvPr>
              <p:cNvSpPr/>
              <p:nvPr/>
            </p:nvSpPr>
            <p:spPr>
              <a:xfrm>
                <a:off x="5526084" y="1939927"/>
                <a:ext cx="22229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7"/>
                  <a:gd name="f8" fmla="val 1"/>
                  <a:gd name="f9" fmla="val 2"/>
                  <a:gd name="f10" fmla="val 3"/>
                  <a:gd name="f11" fmla="val 5"/>
                  <a:gd name="f12" fmla="val 4"/>
                  <a:gd name="f13" fmla="val 8"/>
                  <a:gd name="f14" fmla="val 13"/>
                  <a:gd name="f15" fmla="val 17"/>
                  <a:gd name="f16" fmla="val 20"/>
                  <a:gd name="f17" fmla="val 23"/>
                  <a:gd name="f18" fmla="val 22"/>
                  <a:gd name="f19" fmla="val 11"/>
                  <a:gd name="f20" fmla="+- 0 0 -90"/>
                  <a:gd name="f21" fmla="*/ f3 1 6"/>
                  <a:gd name="f22" fmla="*/ f4 1 2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6"/>
                  <a:gd name="f31" fmla="*/ f27 1 27"/>
                  <a:gd name="f32" fmla="*/ 1 f28 1"/>
                  <a:gd name="f33" fmla="*/ 0 f27 1"/>
                  <a:gd name="f34" fmla="*/ 5 f28 1"/>
                  <a:gd name="f35" fmla="*/ 4 f27 1"/>
                  <a:gd name="f36" fmla="*/ 6 f28 1"/>
                  <a:gd name="f37" fmla="*/ 17 f27 1"/>
                  <a:gd name="f38" fmla="*/ 27 f27 1"/>
                  <a:gd name="f39" fmla="+- f29 0 f1"/>
                  <a:gd name="f40" fmla="*/ f32 1 6"/>
                  <a:gd name="f41" fmla="*/ f33 1 27"/>
                  <a:gd name="f42" fmla="*/ f34 1 6"/>
                  <a:gd name="f43" fmla="*/ f35 1 27"/>
                  <a:gd name="f44" fmla="*/ f36 1 6"/>
                  <a:gd name="f45" fmla="*/ f37 1 27"/>
                  <a:gd name="f46" fmla="*/ f38 1 27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1"/>
                  <a:gd name="f55" fmla="*/ f44 1 f30"/>
                  <a:gd name="f56" fmla="*/ f45 1 f31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2 1"/>
                  <a:gd name="f66" fmla="*/ f55 f21 1"/>
                  <a:gd name="f67" fmla="*/ f56 f22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3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6" y="f67"/>
                  </a:cxn>
                  <a:cxn ang="f39">
                    <a:pos x="f66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6" h="27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cubicBezTo>
                      <a:pt x="f6" y="f8"/>
                      <a:pt x="f6" y="f9"/>
                      <a:pt x="f11" y="f12"/>
                    </a:cubicBezTo>
                    <a:cubicBezTo>
                      <a:pt x="f11" y="f13"/>
                      <a:pt x="f11" y="f14"/>
                      <a:pt x="f6" y="f15"/>
                    </a:cubicBezTo>
                    <a:cubicBezTo>
                      <a:pt x="f6" y="f15"/>
                      <a:pt x="f6" y="f15"/>
                      <a:pt x="f6" y="f15"/>
                    </a:cubicBezTo>
                    <a:cubicBezTo>
                      <a:pt x="f6" y="f16"/>
                      <a:pt x="f6" y="f17"/>
                      <a:pt x="f6" y="f7"/>
                    </a:cubicBezTo>
                    <a:cubicBezTo>
                      <a:pt x="f9" y="f18"/>
                      <a:pt x="f5" y="f19"/>
                      <a:pt x="f8" y="f5"/>
                    </a:cubicBezTo>
                    <a:close/>
                  </a:path>
                </a:pathLst>
              </a:custGeom>
              <a:solidFill>
                <a:srgbClr val="1D619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5" name="Freeform 336">
                <a:extLst>
                  <a:ext uri="{FF2B5EF4-FFF2-40B4-BE49-F238E27FC236}">
                    <a16:creationId xmlns:a16="http://schemas.microsoft.com/office/drawing/2014/main" id="{848B3FC6-AF7B-4713-40EA-E5816146578A}"/>
                  </a:ext>
                </a:extLst>
              </p:cNvPr>
              <p:cNvSpPr/>
              <p:nvPr/>
            </p:nvSpPr>
            <p:spPr>
              <a:xfrm>
                <a:off x="5454652" y="1935163"/>
                <a:ext cx="44448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5"/>
                  <a:gd name="f8" fmla="val 4"/>
                  <a:gd name="f9" fmla="val 2"/>
                  <a:gd name="f10" fmla="val 6"/>
                  <a:gd name="f11" fmla="val 11"/>
                  <a:gd name="f12" fmla="val 5"/>
                  <a:gd name="f13" fmla="val 15"/>
                  <a:gd name="f14" fmla="val 17"/>
                  <a:gd name="f15" fmla="val 19"/>
                  <a:gd name="f16" fmla="val 8"/>
                  <a:gd name="f17" fmla="val 9"/>
                  <a:gd name="f18" fmla="val 24"/>
                  <a:gd name="f19" fmla="val 10"/>
                  <a:gd name="f20" fmla="val 29"/>
                  <a:gd name="f21" fmla="val 30"/>
                  <a:gd name="f22" fmla="val 20"/>
                  <a:gd name="f23" fmla="val 21"/>
                  <a:gd name="f24" fmla="val 23"/>
                  <a:gd name="f25" fmla="val 1"/>
                  <a:gd name="f26" fmla="val 18"/>
                  <a:gd name="f27" fmla="val 16"/>
                  <a:gd name="f28" fmla="val 3"/>
                  <a:gd name="f29" fmla="+- 0 0 -90"/>
                  <a:gd name="f30" fmla="*/ f3 1 12"/>
                  <a:gd name="f31" fmla="*/ f4 1 35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2"/>
                  <a:gd name="f40" fmla="*/ f36 1 35"/>
                  <a:gd name="f41" fmla="*/ 4 f37 1"/>
                  <a:gd name="f42" fmla="*/ 2 f36 1"/>
                  <a:gd name="f43" fmla="*/ 5 f37 1"/>
                  <a:gd name="f44" fmla="*/ 15 f36 1"/>
                  <a:gd name="f45" fmla="*/ 8 f37 1"/>
                  <a:gd name="f46" fmla="*/ 19 f36 1"/>
                  <a:gd name="f47" fmla="*/ 12 f37 1"/>
                  <a:gd name="f48" fmla="*/ 35 f36 1"/>
                  <a:gd name="f49" fmla="*/ 23 f36 1"/>
                  <a:gd name="f50" fmla="*/ 1 f37 1"/>
                  <a:gd name="f51" fmla="*/ 16 f36 1"/>
                  <a:gd name="f52" fmla="*/ 2 f37 1"/>
                  <a:gd name="f53" fmla="*/ 4 f36 1"/>
                  <a:gd name="f54" fmla="*/ 0 f36 1"/>
                  <a:gd name="f55" fmla="+- f38 0 f1"/>
                  <a:gd name="f56" fmla="*/ f41 1 12"/>
                  <a:gd name="f57" fmla="*/ f42 1 35"/>
                  <a:gd name="f58" fmla="*/ f43 1 12"/>
                  <a:gd name="f59" fmla="*/ f44 1 35"/>
                  <a:gd name="f60" fmla="*/ f45 1 12"/>
                  <a:gd name="f61" fmla="*/ f46 1 35"/>
                  <a:gd name="f62" fmla="*/ f47 1 12"/>
                  <a:gd name="f63" fmla="*/ f48 1 35"/>
                  <a:gd name="f64" fmla="*/ f49 1 35"/>
                  <a:gd name="f65" fmla="*/ f50 1 12"/>
                  <a:gd name="f66" fmla="*/ f51 1 35"/>
                  <a:gd name="f67" fmla="*/ f52 1 12"/>
                  <a:gd name="f68" fmla="*/ f53 1 35"/>
                  <a:gd name="f69" fmla="*/ f54 1 35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40"/>
                  <a:gd name="f83" fmla="*/ f65 1 f39"/>
                  <a:gd name="f84" fmla="*/ f66 1 f40"/>
                  <a:gd name="f85" fmla="*/ f67 1 f39"/>
                  <a:gd name="f86" fmla="*/ f68 1 f40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1 1"/>
                  <a:gd name="f101" fmla="*/ f83 f30 1"/>
                  <a:gd name="f102" fmla="*/ f84 f31 1"/>
                  <a:gd name="f103" fmla="*/ f85 f30 1"/>
                  <a:gd name="f104" fmla="*/ f86 f31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92" y="f97"/>
                  </a:cxn>
                  <a:cxn ang="f55">
                    <a:pos x="f92" y="f100"/>
                  </a:cxn>
                  <a:cxn ang="f55">
                    <a:pos x="f92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92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2" h="3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2" y="f14"/>
                      <a:pt x="f12" y="f15"/>
                      <a:pt x="f16" y="f15"/>
                    </a:cubicBezTo>
                    <a:cubicBezTo>
                      <a:pt x="f17" y="f18"/>
                      <a:pt x="f19" y="f20"/>
                      <a:pt x="f6" y="f7"/>
                    </a:cubicBezTo>
                    <a:cubicBezTo>
                      <a:pt x="f16" y="f21"/>
                      <a:pt x="f10" y="f18"/>
                      <a:pt x="f8" y="f15"/>
                    </a:cubicBezTo>
                    <a:cubicBezTo>
                      <a:pt x="f8" y="f22"/>
                      <a:pt x="f8" y="f23"/>
                      <a:pt x="f8" y="f24"/>
                    </a:cubicBezTo>
                    <a:cubicBezTo>
                      <a:pt x="f8" y="f24"/>
                      <a:pt x="f8" y="f24"/>
                      <a:pt x="f8" y="f24"/>
                    </a:cubicBezTo>
                    <a:cubicBezTo>
                      <a:pt x="f25" y="f23"/>
                      <a:pt x="f9" y="f26"/>
                      <a:pt x="f25" y="f27"/>
                    </a:cubicBezTo>
                    <a:cubicBezTo>
                      <a:pt x="f9" y="f6"/>
                      <a:pt x="f5" y="f16"/>
                      <a:pt x="f9" y="f8"/>
                    </a:cubicBezTo>
                    <a:cubicBezTo>
                      <a:pt x="f28" y="f28"/>
                      <a:pt x="f9" y="f25"/>
                      <a:pt x="f8" y="f5"/>
                    </a:cubicBezTo>
                    <a:cubicBezTo>
                      <a:pt x="f8" y="f5"/>
                      <a:pt x="f8" y="f25"/>
                      <a:pt x="f8" y="f9"/>
                    </a:cubicBezTo>
                    <a:close/>
                  </a:path>
                </a:pathLst>
              </a:custGeom>
              <a:solidFill>
                <a:srgbClr val="273B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6" name="Freeform 337">
                <a:extLst>
                  <a:ext uri="{FF2B5EF4-FFF2-40B4-BE49-F238E27FC236}">
                    <a16:creationId xmlns:a16="http://schemas.microsoft.com/office/drawing/2014/main" id="{99F4D179-0386-1EA6-6F59-93920A3AFDA2}"/>
                  </a:ext>
                </a:extLst>
              </p:cNvPr>
              <p:cNvSpPr/>
              <p:nvPr/>
            </p:nvSpPr>
            <p:spPr>
              <a:xfrm>
                <a:off x="5375272" y="1912933"/>
                <a:ext cx="22229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30"/>
                  <a:gd name="f8" fmla="val 2"/>
                  <a:gd name="f9" fmla="val 1"/>
                  <a:gd name="f10" fmla="val 5"/>
                  <a:gd name="f11" fmla="val 4"/>
                  <a:gd name="f12" fmla="val 14"/>
                  <a:gd name="f13" fmla="val 22"/>
                  <a:gd name="f14" fmla="val 20"/>
                  <a:gd name="f15" fmla="val 10"/>
                  <a:gd name="f16" fmla="+- 0 0 -90"/>
                  <a:gd name="f17" fmla="*/ f3 1 6"/>
                  <a:gd name="f18" fmla="*/ f4 1 3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6"/>
                  <a:gd name="f27" fmla="*/ f23 1 30"/>
                  <a:gd name="f28" fmla="*/ 0 f24 1"/>
                  <a:gd name="f29" fmla="*/ 0 f23 1"/>
                  <a:gd name="f30" fmla="*/ 4 f24 1"/>
                  <a:gd name="f31" fmla="*/ 6 f23 1"/>
                  <a:gd name="f32" fmla="*/ 6 f24 1"/>
                  <a:gd name="f33" fmla="*/ 30 f23 1"/>
                  <a:gd name="f34" fmla="+- f25 0 f1"/>
                  <a:gd name="f35" fmla="*/ f28 1 6"/>
                  <a:gd name="f36" fmla="*/ f29 1 30"/>
                  <a:gd name="f37" fmla="*/ f30 1 6"/>
                  <a:gd name="f38" fmla="*/ f31 1 30"/>
                  <a:gd name="f39" fmla="*/ f32 1 6"/>
                  <a:gd name="f40" fmla="*/ f33 1 30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6" h="30">
                    <a:moveTo>
                      <a:pt x="f5" y="f5"/>
                    </a:moveTo>
                    <a:cubicBezTo>
                      <a:pt x="f8" y="f8"/>
                      <a:pt x="f9" y="f10"/>
                      <a:pt x="f11" y="f6"/>
                    </a:cubicBezTo>
                    <a:cubicBezTo>
                      <a:pt x="f8" y="f12"/>
                      <a:pt x="f11" y="f13"/>
                      <a:pt x="f6" y="f7"/>
                    </a:cubicBezTo>
                    <a:cubicBezTo>
                      <a:pt x="f5" y="f14"/>
                      <a:pt x="f9" y="f15"/>
                      <a:pt x="f5" y="f5"/>
                    </a:cubicBezTo>
                    <a:close/>
                  </a:path>
                </a:pathLst>
              </a:custGeom>
              <a:solidFill>
                <a:srgbClr val="265C8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7" name="Freeform 338">
                <a:extLst>
                  <a:ext uri="{FF2B5EF4-FFF2-40B4-BE49-F238E27FC236}">
                    <a16:creationId xmlns:a16="http://schemas.microsoft.com/office/drawing/2014/main" id="{9ADFED1D-AB45-DF53-C0E5-C00372762653}"/>
                  </a:ext>
                </a:extLst>
              </p:cNvPr>
              <p:cNvSpPr/>
              <p:nvPr/>
            </p:nvSpPr>
            <p:spPr>
              <a:xfrm>
                <a:off x="5507038" y="1995485"/>
                <a:ext cx="26983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7"/>
                  <a:gd name="f8" fmla="val 3"/>
                  <a:gd name="f9" fmla="val 2"/>
                  <a:gd name="f10" fmla="val 1"/>
                  <a:gd name="f11" fmla="val 5"/>
                  <a:gd name="f12" fmla="val 6"/>
                  <a:gd name="f13" fmla="val 10"/>
                  <a:gd name="f14" fmla="val 16"/>
                  <a:gd name="f15" fmla="val 4"/>
                  <a:gd name="f16" fmla="val 12"/>
                  <a:gd name="f17" fmla="val 8"/>
                  <a:gd name="f18" fmla="val 9"/>
                  <a:gd name="f19" fmla="val 13"/>
                  <a:gd name="f20" fmla="+- 0 0 -90"/>
                  <a:gd name="f21" fmla="*/ f3 1 7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7"/>
                  <a:gd name="f31" fmla="*/ f27 1 17"/>
                  <a:gd name="f32" fmla="*/ 0 f28 1"/>
                  <a:gd name="f33" fmla="*/ 3 f27 1"/>
                  <a:gd name="f34" fmla="*/ 5 f28 1"/>
                  <a:gd name="f35" fmla="*/ 1 f27 1"/>
                  <a:gd name="f36" fmla="*/ 7 f28 1"/>
                  <a:gd name="f37" fmla="*/ 16 f27 1"/>
                  <a:gd name="f38" fmla="*/ 3 f28 1"/>
                  <a:gd name="f39" fmla="*/ 5 f27 1"/>
                  <a:gd name="f40" fmla="*/ 2 f28 1"/>
                  <a:gd name="f41" fmla="*/ 17 f27 1"/>
                  <a:gd name="f42" fmla="+- f29 0 f1"/>
                  <a:gd name="f43" fmla="*/ f32 1 7"/>
                  <a:gd name="f44" fmla="*/ f33 1 17"/>
                  <a:gd name="f45" fmla="*/ f34 1 7"/>
                  <a:gd name="f46" fmla="*/ f35 1 17"/>
                  <a:gd name="f47" fmla="*/ f36 1 7"/>
                  <a:gd name="f48" fmla="*/ f37 1 17"/>
                  <a:gd name="f49" fmla="*/ f38 1 7"/>
                  <a:gd name="f50" fmla="*/ f39 1 17"/>
                  <a:gd name="f51" fmla="*/ f40 1 7"/>
                  <a:gd name="f52" fmla="*/ f41 1 17"/>
                  <a:gd name="f53" fmla="*/ 0 1 f30"/>
                  <a:gd name="f54" fmla="*/ f24 1 f30"/>
                  <a:gd name="f55" fmla="*/ 0 1 f31"/>
                  <a:gd name="f56" fmla="*/ f25 1 f31"/>
                  <a:gd name="f57" fmla="*/ f43 1 f30"/>
                  <a:gd name="f58" fmla="*/ f44 1 f31"/>
                  <a:gd name="f59" fmla="*/ f45 1 f30"/>
                  <a:gd name="f60" fmla="*/ f46 1 f31"/>
                  <a:gd name="f61" fmla="*/ f47 1 f30"/>
                  <a:gd name="f62" fmla="*/ f48 1 f31"/>
                  <a:gd name="f63" fmla="*/ f49 1 f30"/>
                  <a:gd name="f64" fmla="*/ f50 1 f31"/>
                  <a:gd name="f65" fmla="*/ f51 1 f30"/>
                  <a:gd name="f66" fmla="*/ f52 1 f31"/>
                  <a:gd name="f67" fmla="*/ f53 f21 1"/>
                  <a:gd name="f68" fmla="*/ f54 f21 1"/>
                  <a:gd name="f69" fmla="*/ f56 f22 1"/>
                  <a:gd name="f70" fmla="*/ f55 f22 1"/>
                  <a:gd name="f71" fmla="*/ f57 f21 1"/>
                  <a:gd name="f72" fmla="*/ f58 f22 1"/>
                  <a:gd name="f73" fmla="*/ f59 f21 1"/>
                  <a:gd name="f74" fmla="*/ f60 f22 1"/>
                  <a:gd name="f75" fmla="*/ f61 f21 1"/>
                  <a:gd name="f76" fmla="*/ f62 f22 1"/>
                  <a:gd name="f77" fmla="*/ f63 f21 1"/>
                  <a:gd name="f78" fmla="*/ f64 f22 1"/>
                  <a:gd name="f79" fmla="*/ f65 f21 1"/>
                  <a:gd name="f80" fmla="*/ f66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71" y="f72"/>
                  </a:cxn>
                </a:cxnLst>
                <a:rect l="f67" t="f70" r="f68" b="f69"/>
                <a:pathLst>
                  <a:path w="7" h="17">
                    <a:moveTo>
                      <a:pt x="f5" y="f8"/>
                    </a:moveTo>
                    <a:cubicBezTo>
                      <a:pt x="f9" y="f10"/>
                      <a:pt x="f8" y="f5"/>
                      <a:pt x="f11" y="f10"/>
                    </a:cubicBezTo>
                    <a:cubicBezTo>
                      <a:pt x="f12" y="f12"/>
                      <a:pt x="f12" y="f13"/>
                      <a:pt x="f6" y="f14"/>
                    </a:cubicBezTo>
                    <a:cubicBezTo>
                      <a:pt x="f15" y="f16"/>
                      <a:pt x="f12" y="f17"/>
                      <a:pt x="f8" y="f11"/>
                    </a:cubicBezTo>
                    <a:cubicBezTo>
                      <a:pt x="f9" y="f18"/>
                      <a:pt x="f12" y="f19"/>
                      <a:pt x="f9" y="f7"/>
                    </a:cubicBezTo>
                    <a:cubicBezTo>
                      <a:pt x="f9" y="f16"/>
                      <a:pt x="f10" y="f6"/>
                      <a:pt x="f5" y="f8"/>
                    </a:cubicBezTo>
                    <a:close/>
                  </a:path>
                </a:pathLst>
              </a:custGeom>
              <a:solidFill>
                <a:srgbClr val="313E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8" name="Freeform 339">
                <a:extLst>
                  <a:ext uri="{FF2B5EF4-FFF2-40B4-BE49-F238E27FC236}">
                    <a16:creationId xmlns:a16="http://schemas.microsoft.com/office/drawing/2014/main" id="{303A23AC-7C45-7B57-EDB2-7565B9B9CC99}"/>
                  </a:ext>
                </a:extLst>
              </p:cNvPr>
              <p:cNvSpPr/>
              <p:nvPr/>
            </p:nvSpPr>
            <p:spPr>
              <a:xfrm>
                <a:off x="3895728" y="1306513"/>
                <a:ext cx="349245" cy="7715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3"/>
                  <a:gd name="f7" fmla="val 205"/>
                  <a:gd name="f8" fmla="val 68"/>
                  <a:gd name="f9" fmla="val 69"/>
                  <a:gd name="f10" fmla="val 70"/>
                  <a:gd name="f11" fmla="val 71"/>
                  <a:gd name="f12" fmla="val 72"/>
                  <a:gd name="f13" fmla="val 73"/>
                  <a:gd name="f14" fmla="val 74"/>
                  <a:gd name="f15" fmla="val 67"/>
                  <a:gd name="f16" fmla="val 66"/>
                  <a:gd name="f17" fmla="val 64"/>
                  <a:gd name="f18" fmla="val 65"/>
                  <a:gd name="f19" fmla="val 75"/>
                  <a:gd name="f20" fmla="val 78"/>
                  <a:gd name="f21" fmla="val 79"/>
                  <a:gd name="f22" fmla="val 80"/>
                  <a:gd name="f23" fmla="val 81"/>
                  <a:gd name="f24" fmla="val 83"/>
                  <a:gd name="f25" fmla="val 84"/>
                  <a:gd name="f26" fmla="val 85"/>
                  <a:gd name="f27" fmla="val 87"/>
                  <a:gd name="f28" fmla="val 88"/>
                  <a:gd name="f29" fmla="val 63"/>
                  <a:gd name="f30" fmla="val 86"/>
                  <a:gd name="f31" fmla="val 58"/>
                  <a:gd name="f32" fmla="val 62"/>
                  <a:gd name="f33" fmla="val 89"/>
                  <a:gd name="f34" fmla="val 90"/>
                  <a:gd name="f35" fmla="val 94"/>
                  <a:gd name="f36" fmla="val 95"/>
                  <a:gd name="f37" fmla="val 97"/>
                  <a:gd name="f38" fmla="val 98"/>
                  <a:gd name="f39" fmla="val 100"/>
                  <a:gd name="f40" fmla="val 101"/>
                  <a:gd name="f41" fmla="val 61"/>
                  <a:gd name="f42" fmla="val 59"/>
                  <a:gd name="f43" fmla="val 102"/>
                  <a:gd name="f44" fmla="val 56"/>
                  <a:gd name="f45" fmla="val 104"/>
                  <a:gd name="f46" fmla="val 105"/>
                  <a:gd name="f47" fmla="val 106"/>
                  <a:gd name="f48" fmla="val 107"/>
                  <a:gd name="f49" fmla="val 110"/>
                  <a:gd name="f50" fmla="val 112"/>
                  <a:gd name="f51" fmla="val 57"/>
                  <a:gd name="f52" fmla="val 114"/>
                  <a:gd name="f53" fmla="val 54"/>
                  <a:gd name="f54" fmla="val 53"/>
                  <a:gd name="f55" fmla="val 115"/>
                  <a:gd name="f56" fmla="val 118"/>
                  <a:gd name="f57" fmla="val 119"/>
                  <a:gd name="f58" fmla="val 55"/>
                  <a:gd name="f59" fmla="val 121"/>
                  <a:gd name="f60" fmla="val 122"/>
                  <a:gd name="f61" fmla="val 123"/>
                  <a:gd name="f62" fmla="val 124"/>
                  <a:gd name="f63" fmla="val 128"/>
                  <a:gd name="f64" fmla="val 52"/>
                  <a:gd name="f65" fmla="val 47"/>
                  <a:gd name="f66" fmla="val 42"/>
                  <a:gd name="f67" fmla="val 127"/>
                  <a:gd name="f68" fmla="val 37"/>
                  <a:gd name="f69" fmla="val 129"/>
                  <a:gd name="f70" fmla="val 131"/>
                  <a:gd name="f71" fmla="val 132"/>
                  <a:gd name="f72" fmla="val 133"/>
                  <a:gd name="f73" fmla="val 135"/>
                  <a:gd name="f74" fmla="val 140"/>
                  <a:gd name="f75" fmla="val 51"/>
                  <a:gd name="f76" fmla="val 139"/>
                  <a:gd name="f77" fmla="val 141"/>
                  <a:gd name="f78" fmla="val 142"/>
                  <a:gd name="f79" fmla="val 144"/>
                  <a:gd name="f80" fmla="val 146"/>
                  <a:gd name="f81" fmla="val 50"/>
                  <a:gd name="f82" fmla="val 148"/>
                  <a:gd name="f83" fmla="val 49"/>
                  <a:gd name="f84" fmla="val 149"/>
                  <a:gd name="f85" fmla="val 46"/>
                  <a:gd name="f86" fmla="val 48"/>
                  <a:gd name="f87" fmla="val 152"/>
                  <a:gd name="f88" fmla="val 153"/>
                  <a:gd name="f89" fmla="val 155"/>
                  <a:gd name="f90" fmla="val 156"/>
                  <a:gd name="f91" fmla="val 44"/>
                  <a:gd name="f92" fmla="val 157"/>
                  <a:gd name="f93" fmla="val 159"/>
                  <a:gd name="f94" fmla="val 45"/>
                  <a:gd name="f95" fmla="val 160"/>
                  <a:gd name="f96" fmla="val 161"/>
                  <a:gd name="f97" fmla="val 163"/>
                  <a:gd name="f98" fmla="val 165"/>
                  <a:gd name="f99" fmla="val 166"/>
                  <a:gd name="f100" fmla="val 167"/>
                  <a:gd name="f101" fmla="val 168"/>
                  <a:gd name="f102" fmla="val 170"/>
                  <a:gd name="f103" fmla="val 173"/>
                  <a:gd name="f104" fmla="val 175"/>
                  <a:gd name="f105" fmla="val 178"/>
                  <a:gd name="f106" fmla="val 179"/>
                  <a:gd name="f107" fmla="val 41"/>
                  <a:gd name="f108" fmla="val 39"/>
                  <a:gd name="f109" fmla="val 40"/>
                  <a:gd name="f110" fmla="val 181"/>
                  <a:gd name="f111" fmla="val 43"/>
                  <a:gd name="f112" fmla="val 182"/>
                  <a:gd name="f113" fmla="val 184"/>
                  <a:gd name="f114" fmla="val 183"/>
                  <a:gd name="f115" fmla="val 185"/>
                  <a:gd name="f116" fmla="val 188"/>
                  <a:gd name="f117" fmla="val 191"/>
                  <a:gd name="f118" fmla="val 193"/>
                  <a:gd name="f119" fmla="val 195"/>
                  <a:gd name="f120" fmla="val 35"/>
                  <a:gd name="f121" fmla="val 194"/>
                  <a:gd name="f122" fmla="val 33"/>
                  <a:gd name="f123" fmla="val 198"/>
                  <a:gd name="f124" fmla="val 31"/>
                  <a:gd name="f125" fmla="val 200"/>
                  <a:gd name="f126" fmla="val 27"/>
                  <a:gd name="f127" fmla="val 26"/>
                  <a:gd name="f128" fmla="val 25"/>
                  <a:gd name="f129" fmla="val 201"/>
                  <a:gd name="f130" fmla="val 24"/>
                  <a:gd name="f131" fmla="val 202"/>
                  <a:gd name="f132" fmla="val 23"/>
                  <a:gd name="f133" fmla="val 204"/>
                  <a:gd name="f134" fmla="val 21"/>
                  <a:gd name="f135" fmla="val 19"/>
                  <a:gd name="f136" fmla="val 203"/>
                  <a:gd name="f137" fmla="val 17"/>
                  <a:gd name="f138" fmla="val 15"/>
                  <a:gd name="f139" fmla="val 12"/>
                  <a:gd name="f140" fmla="val 9"/>
                  <a:gd name="f141" fmla="val 7"/>
                  <a:gd name="f142" fmla="val 6"/>
                  <a:gd name="f143" fmla="val 5"/>
                  <a:gd name="f144" fmla="val 3"/>
                  <a:gd name="f145" fmla="val 2"/>
                  <a:gd name="f146" fmla="val 199"/>
                  <a:gd name="f147" fmla="val 1"/>
                  <a:gd name="f148" fmla="val 197"/>
                  <a:gd name="f149" fmla="val 4"/>
                  <a:gd name="f150" fmla="val 187"/>
                  <a:gd name="f151" fmla="val 176"/>
                  <a:gd name="f152" fmla="val 174"/>
                  <a:gd name="f153" fmla="val 172"/>
                  <a:gd name="f154" fmla="val 169"/>
                  <a:gd name="f155" fmla="val 10"/>
                  <a:gd name="f156" fmla="val 164"/>
                  <a:gd name="f157" fmla="val 13"/>
                  <a:gd name="f158" fmla="val 14"/>
                  <a:gd name="f159" fmla="val 11"/>
                  <a:gd name="f160" fmla="val 8"/>
                  <a:gd name="f161" fmla="val 162"/>
                  <a:gd name="f162" fmla="val 158"/>
                  <a:gd name="f163" fmla="val 154"/>
                  <a:gd name="f164" fmla="val 150"/>
                  <a:gd name="f165" fmla="val 18"/>
                  <a:gd name="f166" fmla="val 20"/>
                  <a:gd name="f167" fmla="val 138"/>
                  <a:gd name="f168" fmla="val 22"/>
                  <a:gd name="f169" fmla="val 136"/>
                  <a:gd name="f170" fmla="val 125"/>
                  <a:gd name="f171" fmla="val 120"/>
                  <a:gd name="f172" fmla="val 28"/>
                  <a:gd name="f173" fmla="val 117"/>
                  <a:gd name="f174" fmla="val 111"/>
                  <a:gd name="f175" fmla="val 109"/>
                  <a:gd name="f176" fmla="val 108"/>
                  <a:gd name="f177" fmla="val 29"/>
                  <a:gd name="f178" fmla="val 30"/>
                  <a:gd name="f179" fmla="val 99"/>
                  <a:gd name="f180" fmla="val 36"/>
                  <a:gd name="f181" fmla="val 92"/>
                  <a:gd name="f182" fmla="val 34"/>
                  <a:gd name="f183" fmla="val 32"/>
                  <a:gd name="f184" fmla="val 91"/>
                  <a:gd name="f185" fmla="val 77"/>
                  <a:gd name="f186" fmla="val 38"/>
                  <a:gd name="f187" fmla="val 82"/>
                  <a:gd name="f188" fmla="val 16"/>
                  <a:gd name="f189" fmla="val 76"/>
                  <a:gd name="f190" fmla="val 60"/>
                  <a:gd name="f191" fmla="+- 0 0 -90"/>
                  <a:gd name="f192" fmla="*/ f3 1 93"/>
                  <a:gd name="f193" fmla="*/ f4 1 205"/>
                  <a:gd name="f194" fmla="val f5"/>
                  <a:gd name="f195" fmla="val f6"/>
                  <a:gd name="f196" fmla="val f7"/>
                  <a:gd name="f197" fmla="*/ f191 f0 1"/>
                  <a:gd name="f198" fmla="+- f196 0 f194"/>
                  <a:gd name="f199" fmla="+- f195 0 f194"/>
                  <a:gd name="f200" fmla="*/ f197 1 f2"/>
                  <a:gd name="f201" fmla="*/ f199 1 93"/>
                  <a:gd name="f202" fmla="*/ f198 1 205"/>
                  <a:gd name="f203" fmla="*/ 70 f199 1"/>
                  <a:gd name="f204" fmla="*/ 74 f198 1"/>
                  <a:gd name="f205" fmla="*/ 68 f199 1"/>
                  <a:gd name="f206" fmla="*/ 80 f198 1"/>
                  <a:gd name="f207" fmla="*/ 72 f199 1"/>
                  <a:gd name="f208" fmla="*/ 87 f198 1"/>
                  <a:gd name="f209" fmla="*/ 90 f198 1"/>
                  <a:gd name="f210" fmla="*/ 63 f199 1"/>
                  <a:gd name="f211" fmla="*/ 101 f198 1"/>
                  <a:gd name="f212" fmla="*/ 65 f199 1"/>
                  <a:gd name="f213" fmla="*/ 104 f198 1"/>
                  <a:gd name="f214" fmla="*/ 57 f199 1"/>
                  <a:gd name="f215" fmla="*/ 112 f198 1"/>
                  <a:gd name="f216" fmla="*/ 118 f198 1"/>
                  <a:gd name="f217" fmla="*/ 122 f198 1"/>
                  <a:gd name="f218" fmla="*/ 37 f199 1"/>
                  <a:gd name="f219" fmla="*/ 128 f198 1"/>
                  <a:gd name="f220" fmla="*/ 55 f199 1"/>
                  <a:gd name="f221" fmla="*/ 133 f198 1"/>
                  <a:gd name="f222" fmla="*/ 53 f199 1"/>
                  <a:gd name="f223" fmla="*/ 142 f198 1"/>
                  <a:gd name="f224" fmla="*/ 52 f199 1"/>
                  <a:gd name="f225" fmla="*/ 149 f198 1"/>
                  <a:gd name="f226" fmla="*/ 42 f199 1"/>
                  <a:gd name="f227" fmla="*/ 157 f198 1"/>
                  <a:gd name="f228" fmla="*/ 45 f199 1"/>
                  <a:gd name="f229" fmla="*/ 166 f198 1"/>
                  <a:gd name="f230" fmla="*/ 44 f199 1"/>
                  <a:gd name="f231" fmla="*/ 179 f198 1"/>
                  <a:gd name="f232" fmla="*/ 43 f199 1"/>
                  <a:gd name="f233" fmla="*/ 182 f198 1"/>
                  <a:gd name="f234" fmla="*/ 48 f199 1"/>
                  <a:gd name="f235" fmla="*/ 185 f198 1"/>
                  <a:gd name="f236" fmla="*/ 27 f199 1"/>
                  <a:gd name="f237" fmla="*/ 200 f198 1"/>
                  <a:gd name="f238" fmla="*/ 15 f199 1"/>
                  <a:gd name="f239" fmla="*/ 204 f198 1"/>
                  <a:gd name="f240" fmla="*/ 1 f199 1"/>
                  <a:gd name="f241" fmla="*/ 197 f198 1"/>
                  <a:gd name="f242" fmla="*/ 3 f199 1"/>
                  <a:gd name="f243" fmla="*/ 172 f198 1"/>
                  <a:gd name="f244" fmla="*/ 11 f199 1"/>
                  <a:gd name="f245" fmla="*/ 165 f198 1"/>
                  <a:gd name="f246" fmla="*/ 13 f199 1"/>
                  <a:gd name="f247" fmla="*/ 150 f198 1"/>
                  <a:gd name="f248" fmla="*/ 22 f199 1"/>
                  <a:gd name="f249" fmla="*/ 138 f198 1"/>
                  <a:gd name="f250" fmla="*/ 21 f199 1"/>
                  <a:gd name="f251" fmla="*/ 25 f199 1"/>
                  <a:gd name="f252" fmla="*/ 119 f198 1"/>
                  <a:gd name="f253" fmla="*/ 29 f199 1"/>
                  <a:gd name="f254" fmla="*/ 99 f198 1"/>
                  <a:gd name="f255" fmla="*/ 31 f199 1"/>
                  <a:gd name="f256" fmla="*/ 91 f198 1"/>
                  <a:gd name="f257" fmla="*/ 32 f199 1"/>
                  <a:gd name="f258" fmla="*/ 75 f198 1"/>
                  <a:gd name="f259" fmla="*/ 36 f199 1"/>
                  <a:gd name="f260" fmla="*/ 64 f198 1"/>
                  <a:gd name="f261" fmla="*/ 57 f198 1"/>
                  <a:gd name="f262" fmla="*/ 45 f198 1"/>
                  <a:gd name="f263" fmla="*/ 25 f198 1"/>
                  <a:gd name="f264" fmla="*/ 50 f199 1"/>
                  <a:gd name="f265" fmla="*/ 12 f198 1"/>
                  <a:gd name="f266" fmla="*/ 4 f198 1"/>
                  <a:gd name="f267" fmla="*/ 71 f199 1"/>
                  <a:gd name="f268" fmla="*/ 3 f198 1"/>
                  <a:gd name="f269" fmla="*/ 87 f199 1"/>
                  <a:gd name="f270" fmla="*/ 10 f198 1"/>
                  <a:gd name="f271" fmla="*/ 77 f199 1"/>
                  <a:gd name="f272" fmla="*/ 14 f198 1"/>
                  <a:gd name="f273" fmla="*/ 91 f199 1"/>
                  <a:gd name="f274" fmla="*/ 18 f198 1"/>
                  <a:gd name="f275" fmla="*/ 86 f199 1"/>
                  <a:gd name="f276" fmla="*/ 20 f198 1"/>
                  <a:gd name="f277" fmla="*/ 88 f199 1"/>
                  <a:gd name="f278" fmla="*/ 75 f199 1"/>
                  <a:gd name="f279" fmla="*/ 30 f198 1"/>
                  <a:gd name="f280" fmla="*/ 90 f199 1"/>
                  <a:gd name="f281" fmla="*/ 35 f198 1"/>
                  <a:gd name="f282" fmla="*/ 69 f199 1"/>
                  <a:gd name="f283" fmla="*/ 37 f198 1"/>
                  <a:gd name="f284" fmla="*/ 80 f199 1"/>
                  <a:gd name="f285" fmla="*/ 43 f198 1"/>
                  <a:gd name="f286" fmla="*/ 85 f199 1"/>
                  <a:gd name="f287" fmla="*/ 48 f198 1"/>
                  <a:gd name="f288" fmla="*/ 52 f198 1"/>
                  <a:gd name="f289" fmla="*/ 81 f199 1"/>
                  <a:gd name="f290" fmla="*/ 54 f198 1"/>
                  <a:gd name="f291" fmla="*/ 74 f199 1"/>
                  <a:gd name="f292" fmla="*/ 61 f198 1"/>
                  <a:gd name="f293" fmla="*/ 69 f198 1"/>
                  <a:gd name="f294" fmla="+- f200 0 f1"/>
                  <a:gd name="f295" fmla="*/ f203 1 93"/>
                  <a:gd name="f296" fmla="*/ f204 1 205"/>
                  <a:gd name="f297" fmla="*/ f205 1 93"/>
                  <a:gd name="f298" fmla="*/ f206 1 205"/>
                  <a:gd name="f299" fmla="*/ f207 1 93"/>
                  <a:gd name="f300" fmla="*/ f208 1 205"/>
                  <a:gd name="f301" fmla="*/ f209 1 205"/>
                  <a:gd name="f302" fmla="*/ f210 1 93"/>
                  <a:gd name="f303" fmla="*/ f211 1 205"/>
                  <a:gd name="f304" fmla="*/ f212 1 93"/>
                  <a:gd name="f305" fmla="*/ f213 1 205"/>
                  <a:gd name="f306" fmla="*/ f214 1 93"/>
                  <a:gd name="f307" fmla="*/ f215 1 205"/>
                  <a:gd name="f308" fmla="*/ f216 1 205"/>
                  <a:gd name="f309" fmla="*/ f217 1 205"/>
                  <a:gd name="f310" fmla="*/ f218 1 93"/>
                  <a:gd name="f311" fmla="*/ f219 1 205"/>
                  <a:gd name="f312" fmla="*/ f220 1 93"/>
                  <a:gd name="f313" fmla="*/ f221 1 205"/>
                  <a:gd name="f314" fmla="*/ f222 1 93"/>
                  <a:gd name="f315" fmla="*/ f223 1 205"/>
                  <a:gd name="f316" fmla="*/ f224 1 93"/>
                  <a:gd name="f317" fmla="*/ f225 1 205"/>
                  <a:gd name="f318" fmla="*/ f226 1 93"/>
                  <a:gd name="f319" fmla="*/ f227 1 205"/>
                  <a:gd name="f320" fmla="*/ f228 1 93"/>
                  <a:gd name="f321" fmla="*/ f229 1 205"/>
                  <a:gd name="f322" fmla="*/ f230 1 93"/>
                  <a:gd name="f323" fmla="*/ f231 1 205"/>
                  <a:gd name="f324" fmla="*/ f232 1 93"/>
                  <a:gd name="f325" fmla="*/ f233 1 205"/>
                  <a:gd name="f326" fmla="*/ f234 1 93"/>
                  <a:gd name="f327" fmla="*/ f235 1 205"/>
                  <a:gd name="f328" fmla="*/ f236 1 93"/>
                  <a:gd name="f329" fmla="*/ f237 1 205"/>
                  <a:gd name="f330" fmla="*/ f238 1 93"/>
                  <a:gd name="f331" fmla="*/ f239 1 205"/>
                  <a:gd name="f332" fmla="*/ f240 1 93"/>
                  <a:gd name="f333" fmla="*/ f241 1 205"/>
                  <a:gd name="f334" fmla="*/ f242 1 93"/>
                  <a:gd name="f335" fmla="*/ f243 1 205"/>
                  <a:gd name="f336" fmla="*/ f244 1 93"/>
                  <a:gd name="f337" fmla="*/ f245 1 205"/>
                  <a:gd name="f338" fmla="*/ f246 1 93"/>
                  <a:gd name="f339" fmla="*/ f247 1 205"/>
                  <a:gd name="f340" fmla="*/ f248 1 93"/>
                  <a:gd name="f341" fmla="*/ f249 1 205"/>
                  <a:gd name="f342" fmla="*/ f250 1 93"/>
                  <a:gd name="f343" fmla="*/ f251 1 93"/>
                  <a:gd name="f344" fmla="*/ f252 1 205"/>
                  <a:gd name="f345" fmla="*/ f253 1 93"/>
                  <a:gd name="f346" fmla="*/ f254 1 205"/>
                  <a:gd name="f347" fmla="*/ f255 1 93"/>
                  <a:gd name="f348" fmla="*/ f256 1 205"/>
                  <a:gd name="f349" fmla="*/ f257 1 93"/>
                  <a:gd name="f350" fmla="*/ f258 1 205"/>
                  <a:gd name="f351" fmla="*/ f259 1 93"/>
                  <a:gd name="f352" fmla="*/ f260 1 205"/>
                  <a:gd name="f353" fmla="*/ f261 1 205"/>
                  <a:gd name="f354" fmla="*/ f262 1 205"/>
                  <a:gd name="f355" fmla="*/ f263 1 205"/>
                  <a:gd name="f356" fmla="*/ f264 1 93"/>
                  <a:gd name="f357" fmla="*/ f265 1 205"/>
                  <a:gd name="f358" fmla="*/ f266 1 205"/>
                  <a:gd name="f359" fmla="*/ f267 1 93"/>
                  <a:gd name="f360" fmla="*/ f268 1 205"/>
                  <a:gd name="f361" fmla="*/ f269 1 93"/>
                  <a:gd name="f362" fmla="*/ f270 1 205"/>
                  <a:gd name="f363" fmla="*/ f271 1 93"/>
                  <a:gd name="f364" fmla="*/ f272 1 205"/>
                  <a:gd name="f365" fmla="*/ f273 1 93"/>
                  <a:gd name="f366" fmla="*/ f274 1 205"/>
                  <a:gd name="f367" fmla="*/ f275 1 93"/>
                  <a:gd name="f368" fmla="*/ f276 1 205"/>
                  <a:gd name="f369" fmla="*/ f277 1 93"/>
                  <a:gd name="f370" fmla="*/ f278 1 93"/>
                  <a:gd name="f371" fmla="*/ f279 1 205"/>
                  <a:gd name="f372" fmla="*/ f280 1 93"/>
                  <a:gd name="f373" fmla="*/ f281 1 205"/>
                  <a:gd name="f374" fmla="*/ f282 1 93"/>
                  <a:gd name="f375" fmla="*/ f283 1 205"/>
                  <a:gd name="f376" fmla="*/ f284 1 93"/>
                  <a:gd name="f377" fmla="*/ f285 1 205"/>
                  <a:gd name="f378" fmla="*/ f286 1 93"/>
                  <a:gd name="f379" fmla="*/ f287 1 205"/>
                  <a:gd name="f380" fmla="*/ f288 1 205"/>
                  <a:gd name="f381" fmla="*/ f289 1 93"/>
                  <a:gd name="f382" fmla="*/ f290 1 205"/>
                  <a:gd name="f383" fmla="*/ f291 1 93"/>
                  <a:gd name="f384" fmla="*/ f292 1 205"/>
                  <a:gd name="f385" fmla="*/ f293 1 205"/>
                  <a:gd name="f386" fmla="*/ 0 1 f201"/>
                  <a:gd name="f387" fmla="*/ f195 1 f201"/>
                  <a:gd name="f388" fmla="*/ 0 1 f202"/>
                  <a:gd name="f389" fmla="*/ f196 1 f202"/>
                  <a:gd name="f390" fmla="*/ f295 1 f201"/>
                  <a:gd name="f391" fmla="*/ f296 1 f202"/>
                  <a:gd name="f392" fmla="*/ f297 1 f201"/>
                  <a:gd name="f393" fmla="*/ f298 1 f202"/>
                  <a:gd name="f394" fmla="*/ f299 1 f201"/>
                  <a:gd name="f395" fmla="*/ f300 1 f202"/>
                  <a:gd name="f396" fmla="*/ f301 1 f202"/>
                  <a:gd name="f397" fmla="*/ f302 1 f201"/>
                  <a:gd name="f398" fmla="*/ f303 1 f202"/>
                  <a:gd name="f399" fmla="*/ f304 1 f201"/>
                  <a:gd name="f400" fmla="*/ f305 1 f202"/>
                  <a:gd name="f401" fmla="*/ f306 1 f201"/>
                  <a:gd name="f402" fmla="*/ f307 1 f202"/>
                  <a:gd name="f403" fmla="*/ f308 1 f202"/>
                  <a:gd name="f404" fmla="*/ f309 1 f202"/>
                  <a:gd name="f405" fmla="*/ f310 1 f201"/>
                  <a:gd name="f406" fmla="*/ f311 1 f202"/>
                  <a:gd name="f407" fmla="*/ f312 1 f201"/>
                  <a:gd name="f408" fmla="*/ f313 1 f202"/>
                  <a:gd name="f409" fmla="*/ f314 1 f201"/>
                  <a:gd name="f410" fmla="*/ f315 1 f202"/>
                  <a:gd name="f411" fmla="*/ f316 1 f201"/>
                  <a:gd name="f412" fmla="*/ f317 1 f202"/>
                  <a:gd name="f413" fmla="*/ f318 1 f201"/>
                  <a:gd name="f414" fmla="*/ f319 1 f202"/>
                  <a:gd name="f415" fmla="*/ f320 1 f201"/>
                  <a:gd name="f416" fmla="*/ f321 1 f202"/>
                  <a:gd name="f417" fmla="*/ f322 1 f201"/>
                  <a:gd name="f418" fmla="*/ f323 1 f202"/>
                  <a:gd name="f419" fmla="*/ f324 1 f201"/>
                  <a:gd name="f420" fmla="*/ f325 1 f202"/>
                  <a:gd name="f421" fmla="*/ f326 1 f201"/>
                  <a:gd name="f422" fmla="*/ f327 1 f202"/>
                  <a:gd name="f423" fmla="*/ f328 1 f201"/>
                  <a:gd name="f424" fmla="*/ f329 1 f202"/>
                  <a:gd name="f425" fmla="*/ f330 1 f201"/>
                  <a:gd name="f426" fmla="*/ f331 1 f202"/>
                  <a:gd name="f427" fmla="*/ f332 1 f201"/>
                  <a:gd name="f428" fmla="*/ f333 1 f202"/>
                  <a:gd name="f429" fmla="*/ f334 1 f201"/>
                  <a:gd name="f430" fmla="*/ f335 1 f202"/>
                  <a:gd name="f431" fmla="*/ f336 1 f201"/>
                  <a:gd name="f432" fmla="*/ f337 1 f202"/>
                  <a:gd name="f433" fmla="*/ f338 1 f201"/>
                  <a:gd name="f434" fmla="*/ f339 1 f202"/>
                  <a:gd name="f435" fmla="*/ f340 1 f201"/>
                  <a:gd name="f436" fmla="*/ f341 1 f202"/>
                  <a:gd name="f437" fmla="*/ f342 1 f201"/>
                  <a:gd name="f438" fmla="*/ f343 1 f201"/>
                  <a:gd name="f439" fmla="*/ f344 1 f202"/>
                  <a:gd name="f440" fmla="*/ f345 1 f201"/>
                  <a:gd name="f441" fmla="*/ f346 1 f202"/>
                  <a:gd name="f442" fmla="*/ f347 1 f201"/>
                  <a:gd name="f443" fmla="*/ f348 1 f202"/>
                  <a:gd name="f444" fmla="*/ f349 1 f201"/>
                  <a:gd name="f445" fmla="*/ f350 1 f202"/>
                  <a:gd name="f446" fmla="*/ f351 1 f201"/>
                  <a:gd name="f447" fmla="*/ f352 1 f202"/>
                  <a:gd name="f448" fmla="*/ f353 1 f202"/>
                  <a:gd name="f449" fmla="*/ f354 1 f202"/>
                  <a:gd name="f450" fmla="*/ f355 1 f202"/>
                  <a:gd name="f451" fmla="*/ f356 1 f201"/>
                  <a:gd name="f452" fmla="*/ f357 1 f202"/>
                  <a:gd name="f453" fmla="*/ f358 1 f202"/>
                  <a:gd name="f454" fmla="*/ f359 1 f201"/>
                  <a:gd name="f455" fmla="*/ f360 1 f202"/>
                  <a:gd name="f456" fmla="*/ f361 1 f201"/>
                  <a:gd name="f457" fmla="*/ f362 1 f202"/>
                  <a:gd name="f458" fmla="*/ f363 1 f201"/>
                  <a:gd name="f459" fmla="*/ f364 1 f202"/>
                  <a:gd name="f460" fmla="*/ f365 1 f201"/>
                  <a:gd name="f461" fmla="*/ f366 1 f202"/>
                  <a:gd name="f462" fmla="*/ f367 1 f201"/>
                  <a:gd name="f463" fmla="*/ f368 1 f202"/>
                  <a:gd name="f464" fmla="*/ f369 1 f201"/>
                  <a:gd name="f465" fmla="*/ f370 1 f201"/>
                  <a:gd name="f466" fmla="*/ f371 1 f202"/>
                  <a:gd name="f467" fmla="*/ f372 1 f201"/>
                  <a:gd name="f468" fmla="*/ f373 1 f202"/>
                  <a:gd name="f469" fmla="*/ f374 1 f201"/>
                  <a:gd name="f470" fmla="*/ f375 1 f202"/>
                  <a:gd name="f471" fmla="*/ f376 1 f201"/>
                  <a:gd name="f472" fmla="*/ f377 1 f202"/>
                  <a:gd name="f473" fmla="*/ f378 1 f201"/>
                  <a:gd name="f474" fmla="*/ f379 1 f202"/>
                  <a:gd name="f475" fmla="*/ f380 1 f202"/>
                  <a:gd name="f476" fmla="*/ f381 1 f201"/>
                  <a:gd name="f477" fmla="*/ f382 1 f202"/>
                  <a:gd name="f478" fmla="*/ f383 1 f201"/>
                  <a:gd name="f479" fmla="*/ f384 1 f202"/>
                  <a:gd name="f480" fmla="*/ f385 1 f202"/>
                  <a:gd name="f481" fmla="*/ f386 f192 1"/>
                  <a:gd name="f482" fmla="*/ f387 f192 1"/>
                  <a:gd name="f483" fmla="*/ f389 f193 1"/>
                  <a:gd name="f484" fmla="*/ f388 f193 1"/>
                  <a:gd name="f485" fmla="*/ f390 f192 1"/>
                  <a:gd name="f486" fmla="*/ f391 f193 1"/>
                  <a:gd name="f487" fmla="*/ f392 f192 1"/>
                  <a:gd name="f488" fmla="*/ f393 f193 1"/>
                  <a:gd name="f489" fmla="*/ f394 f192 1"/>
                  <a:gd name="f490" fmla="*/ f395 f193 1"/>
                  <a:gd name="f491" fmla="*/ f396 f193 1"/>
                  <a:gd name="f492" fmla="*/ f397 f192 1"/>
                  <a:gd name="f493" fmla="*/ f398 f193 1"/>
                  <a:gd name="f494" fmla="*/ f399 f192 1"/>
                  <a:gd name="f495" fmla="*/ f400 f193 1"/>
                  <a:gd name="f496" fmla="*/ f401 f192 1"/>
                  <a:gd name="f497" fmla="*/ f402 f193 1"/>
                  <a:gd name="f498" fmla="*/ f403 f193 1"/>
                  <a:gd name="f499" fmla="*/ f404 f193 1"/>
                  <a:gd name="f500" fmla="*/ f405 f192 1"/>
                  <a:gd name="f501" fmla="*/ f406 f193 1"/>
                  <a:gd name="f502" fmla="*/ f407 f192 1"/>
                  <a:gd name="f503" fmla="*/ f408 f193 1"/>
                  <a:gd name="f504" fmla="*/ f409 f192 1"/>
                  <a:gd name="f505" fmla="*/ f410 f193 1"/>
                  <a:gd name="f506" fmla="*/ f411 f192 1"/>
                  <a:gd name="f507" fmla="*/ f412 f193 1"/>
                  <a:gd name="f508" fmla="*/ f413 f192 1"/>
                  <a:gd name="f509" fmla="*/ f414 f193 1"/>
                  <a:gd name="f510" fmla="*/ f415 f192 1"/>
                  <a:gd name="f511" fmla="*/ f416 f193 1"/>
                  <a:gd name="f512" fmla="*/ f417 f192 1"/>
                  <a:gd name="f513" fmla="*/ f418 f193 1"/>
                  <a:gd name="f514" fmla="*/ f419 f192 1"/>
                  <a:gd name="f515" fmla="*/ f420 f193 1"/>
                  <a:gd name="f516" fmla="*/ f421 f192 1"/>
                  <a:gd name="f517" fmla="*/ f422 f193 1"/>
                  <a:gd name="f518" fmla="*/ f423 f192 1"/>
                  <a:gd name="f519" fmla="*/ f424 f193 1"/>
                  <a:gd name="f520" fmla="*/ f425 f192 1"/>
                  <a:gd name="f521" fmla="*/ f426 f193 1"/>
                  <a:gd name="f522" fmla="*/ f427 f192 1"/>
                  <a:gd name="f523" fmla="*/ f428 f193 1"/>
                  <a:gd name="f524" fmla="*/ f429 f192 1"/>
                  <a:gd name="f525" fmla="*/ f430 f193 1"/>
                  <a:gd name="f526" fmla="*/ f431 f192 1"/>
                  <a:gd name="f527" fmla="*/ f432 f193 1"/>
                  <a:gd name="f528" fmla="*/ f433 f192 1"/>
                  <a:gd name="f529" fmla="*/ f434 f193 1"/>
                  <a:gd name="f530" fmla="*/ f435 f192 1"/>
                  <a:gd name="f531" fmla="*/ f436 f193 1"/>
                  <a:gd name="f532" fmla="*/ f437 f192 1"/>
                  <a:gd name="f533" fmla="*/ f438 f192 1"/>
                  <a:gd name="f534" fmla="*/ f439 f193 1"/>
                  <a:gd name="f535" fmla="*/ f440 f192 1"/>
                  <a:gd name="f536" fmla="*/ f441 f193 1"/>
                  <a:gd name="f537" fmla="*/ f442 f192 1"/>
                  <a:gd name="f538" fmla="*/ f443 f193 1"/>
                  <a:gd name="f539" fmla="*/ f444 f192 1"/>
                  <a:gd name="f540" fmla="*/ f445 f193 1"/>
                  <a:gd name="f541" fmla="*/ f446 f192 1"/>
                  <a:gd name="f542" fmla="*/ f447 f193 1"/>
                  <a:gd name="f543" fmla="*/ f448 f193 1"/>
                  <a:gd name="f544" fmla="*/ f449 f193 1"/>
                  <a:gd name="f545" fmla="*/ f450 f193 1"/>
                  <a:gd name="f546" fmla="*/ f451 f192 1"/>
                  <a:gd name="f547" fmla="*/ f452 f193 1"/>
                  <a:gd name="f548" fmla="*/ f453 f193 1"/>
                  <a:gd name="f549" fmla="*/ f454 f192 1"/>
                  <a:gd name="f550" fmla="*/ f455 f193 1"/>
                  <a:gd name="f551" fmla="*/ f456 f192 1"/>
                  <a:gd name="f552" fmla="*/ f457 f193 1"/>
                  <a:gd name="f553" fmla="*/ f458 f192 1"/>
                  <a:gd name="f554" fmla="*/ f459 f193 1"/>
                  <a:gd name="f555" fmla="*/ f460 f192 1"/>
                  <a:gd name="f556" fmla="*/ f461 f193 1"/>
                  <a:gd name="f557" fmla="*/ f462 f192 1"/>
                  <a:gd name="f558" fmla="*/ f463 f193 1"/>
                  <a:gd name="f559" fmla="*/ f464 f192 1"/>
                  <a:gd name="f560" fmla="*/ f465 f192 1"/>
                  <a:gd name="f561" fmla="*/ f466 f193 1"/>
                  <a:gd name="f562" fmla="*/ f467 f192 1"/>
                  <a:gd name="f563" fmla="*/ f468 f193 1"/>
                  <a:gd name="f564" fmla="*/ f469 f192 1"/>
                  <a:gd name="f565" fmla="*/ f470 f193 1"/>
                  <a:gd name="f566" fmla="*/ f471 f192 1"/>
                  <a:gd name="f567" fmla="*/ f472 f193 1"/>
                  <a:gd name="f568" fmla="*/ f473 f192 1"/>
                  <a:gd name="f569" fmla="*/ f474 f193 1"/>
                  <a:gd name="f570" fmla="*/ f475 f193 1"/>
                  <a:gd name="f571" fmla="*/ f476 f192 1"/>
                  <a:gd name="f572" fmla="*/ f477 f193 1"/>
                  <a:gd name="f573" fmla="*/ f478 f192 1"/>
                  <a:gd name="f574" fmla="*/ f479 f193 1"/>
                  <a:gd name="f575" fmla="*/ f480 f19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4">
                    <a:pos x="f485" y="f486"/>
                  </a:cxn>
                  <a:cxn ang="f294">
                    <a:pos x="f487" y="f488"/>
                  </a:cxn>
                  <a:cxn ang="f294">
                    <a:pos x="f489" y="f490"/>
                  </a:cxn>
                  <a:cxn ang="f294">
                    <a:pos x="f485" y="f491"/>
                  </a:cxn>
                  <a:cxn ang="f294">
                    <a:pos x="f492" y="f493"/>
                  </a:cxn>
                  <a:cxn ang="f294">
                    <a:pos x="f494" y="f495"/>
                  </a:cxn>
                  <a:cxn ang="f294">
                    <a:pos x="f496" y="f497"/>
                  </a:cxn>
                  <a:cxn ang="f294">
                    <a:pos x="f496" y="f498"/>
                  </a:cxn>
                  <a:cxn ang="f294">
                    <a:pos x="f496" y="f499"/>
                  </a:cxn>
                  <a:cxn ang="f294">
                    <a:pos x="f500" y="f501"/>
                  </a:cxn>
                  <a:cxn ang="f294">
                    <a:pos x="f502" y="f503"/>
                  </a:cxn>
                  <a:cxn ang="f294">
                    <a:pos x="f504" y="f505"/>
                  </a:cxn>
                  <a:cxn ang="f294">
                    <a:pos x="f506" y="f507"/>
                  </a:cxn>
                  <a:cxn ang="f294">
                    <a:pos x="f508" y="f509"/>
                  </a:cxn>
                  <a:cxn ang="f294">
                    <a:pos x="f510" y="f511"/>
                  </a:cxn>
                  <a:cxn ang="f294">
                    <a:pos x="f512" y="f513"/>
                  </a:cxn>
                  <a:cxn ang="f294">
                    <a:pos x="f514" y="f515"/>
                  </a:cxn>
                  <a:cxn ang="f294">
                    <a:pos x="f516" y="f517"/>
                  </a:cxn>
                  <a:cxn ang="f294">
                    <a:pos x="f518" y="f519"/>
                  </a:cxn>
                  <a:cxn ang="f294">
                    <a:pos x="f520" y="f521"/>
                  </a:cxn>
                  <a:cxn ang="f294">
                    <a:pos x="f522" y="f523"/>
                  </a:cxn>
                  <a:cxn ang="f294">
                    <a:pos x="f524" y="f515"/>
                  </a:cxn>
                  <a:cxn ang="f294">
                    <a:pos x="f524" y="f525"/>
                  </a:cxn>
                  <a:cxn ang="f294">
                    <a:pos x="f526" y="f527"/>
                  </a:cxn>
                  <a:cxn ang="f294">
                    <a:pos x="f528" y="f529"/>
                  </a:cxn>
                  <a:cxn ang="f294">
                    <a:pos x="f530" y="f531"/>
                  </a:cxn>
                  <a:cxn ang="f294">
                    <a:pos x="f532" y="f503"/>
                  </a:cxn>
                  <a:cxn ang="f294">
                    <a:pos x="f533" y="f534"/>
                  </a:cxn>
                  <a:cxn ang="f294">
                    <a:pos x="f535" y="f536"/>
                  </a:cxn>
                  <a:cxn ang="f294">
                    <a:pos x="f537" y="f538"/>
                  </a:cxn>
                  <a:cxn ang="f294">
                    <a:pos x="f508" y="f490"/>
                  </a:cxn>
                  <a:cxn ang="f294">
                    <a:pos x="f539" y="f490"/>
                  </a:cxn>
                  <a:cxn ang="f294">
                    <a:pos x="f500" y="f540"/>
                  </a:cxn>
                  <a:cxn ang="f294">
                    <a:pos x="f541" y="f542"/>
                  </a:cxn>
                  <a:cxn ang="f294">
                    <a:pos x="f541" y="f543"/>
                  </a:cxn>
                  <a:cxn ang="f294">
                    <a:pos x="f512" y="f544"/>
                  </a:cxn>
                  <a:cxn ang="f294">
                    <a:pos x="f512" y="f545"/>
                  </a:cxn>
                  <a:cxn ang="f294">
                    <a:pos x="f546" y="f547"/>
                  </a:cxn>
                  <a:cxn ang="f294">
                    <a:pos x="f546" y="f548"/>
                  </a:cxn>
                  <a:cxn ang="f294">
                    <a:pos x="f549" y="f550"/>
                  </a:cxn>
                  <a:cxn ang="f294">
                    <a:pos x="f551" y="f552"/>
                  </a:cxn>
                  <a:cxn ang="f294">
                    <a:pos x="f553" y="f554"/>
                  </a:cxn>
                  <a:cxn ang="f294">
                    <a:pos x="f555" y="f556"/>
                  </a:cxn>
                  <a:cxn ang="f294">
                    <a:pos x="f557" y="f558"/>
                  </a:cxn>
                  <a:cxn ang="f294">
                    <a:pos x="f559" y="f545"/>
                  </a:cxn>
                  <a:cxn ang="f294">
                    <a:pos x="f560" y="f561"/>
                  </a:cxn>
                  <a:cxn ang="f294">
                    <a:pos x="f562" y="f563"/>
                  </a:cxn>
                  <a:cxn ang="f294">
                    <a:pos x="f564" y="f565"/>
                  </a:cxn>
                  <a:cxn ang="f294">
                    <a:pos x="f566" y="f567"/>
                  </a:cxn>
                  <a:cxn ang="f294">
                    <a:pos x="f568" y="f569"/>
                  </a:cxn>
                  <a:cxn ang="f294">
                    <a:pos x="f489" y="f570"/>
                  </a:cxn>
                  <a:cxn ang="f294">
                    <a:pos x="f571" y="f572"/>
                  </a:cxn>
                  <a:cxn ang="f294">
                    <a:pos x="f573" y="f574"/>
                  </a:cxn>
                  <a:cxn ang="f294">
                    <a:pos x="f487" y="f575"/>
                  </a:cxn>
                </a:cxnLst>
                <a:rect l="f481" t="f484" r="f482" b="f483"/>
                <a:pathLst>
                  <a:path w="93" h="205">
                    <a:moveTo>
                      <a:pt x="f8" y="f9"/>
                    </a:moveTo>
                    <a:cubicBezTo>
                      <a:pt x="f9" y="f10"/>
                      <a:pt x="f10" y="f10"/>
                      <a:pt x="f11" y="f11"/>
                    </a:cubicBezTo>
                    <a:cubicBezTo>
                      <a:pt x="f12" y="f12"/>
                      <a:pt x="f11" y="f13"/>
                      <a:pt x="f10" y="f14"/>
                    </a:cubicBezTo>
                    <a:cubicBezTo>
                      <a:pt x="f15" y="f14"/>
                      <a:pt x="f16" y="f13"/>
                      <a:pt x="f17" y="f12"/>
                    </a:cubicBezTo>
                    <a:cubicBezTo>
                      <a:pt x="f18" y="f13"/>
                      <a:pt x="f15" y="f13"/>
                      <a:pt x="f8" y="f19"/>
                    </a:cubicBezTo>
                    <a:cubicBezTo>
                      <a:pt x="f10" y="f20"/>
                      <a:pt x="f10" y="f21"/>
                      <a:pt x="f8" y="f22"/>
                    </a:cubicBezTo>
                    <a:cubicBezTo>
                      <a:pt x="f15" y="f22"/>
                      <a:pt x="f16" y="f23"/>
                      <a:pt x="f16" y="f23"/>
                    </a:cubicBezTo>
                    <a:cubicBezTo>
                      <a:pt x="f15" y="f24"/>
                      <a:pt x="f9" y="f25"/>
                      <a:pt x="f11" y="f25"/>
                    </a:cubicBezTo>
                    <a:cubicBezTo>
                      <a:pt x="f12" y="f26"/>
                      <a:pt x="f14" y="f26"/>
                      <a:pt x="f12" y="f27"/>
                    </a:cubicBezTo>
                    <a:cubicBezTo>
                      <a:pt x="f15" y="f28"/>
                      <a:pt x="f29" y="f30"/>
                      <a:pt x="f31" y="f30"/>
                    </a:cubicBezTo>
                    <a:cubicBezTo>
                      <a:pt x="f32" y="f30"/>
                      <a:pt x="f15" y="f27"/>
                      <a:pt x="f11" y="f27"/>
                    </a:cubicBezTo>
                    <a:cubicBezTo>
                      <a:pt x="f13" y="f33"/>
                      <a:pt x="f11" y="f34"/>
                      <a:pt x="f10" y="f34"/>
                    </a:cubicBezTo>
                    <a:cubicBezTo>
                      <a:pt x="f8" y="f6"/>
                      <a:pt x="f18" y="f35"/>
                      <a:pt x="f32" y="f36"/>
                    </a:cubicBezTo>
                    <a:cubicBezTo>
                      <a:pt x="f32" y="f37"/>
                      <a:pt x="f29" y="f37"/>
                      <a:pt x="f17" y="f38"/>
                    </a:cubicBezTo>
                    <a:cubicBezTo>
                      <a:pt x="f16" y="f39"/>
                      <a:pt x="f18" y="f40"/>
                      <a:pt x="f29" y="f40"/>
                    </a:cubicBezTo>
                    <a:cubicBezTo>
                      <a:pt x="f41" y="f40"/>
                      <a:pt x="f42" y="f43"/>
                      <a:pt x="f44" y="f40"/>
                    </a:cubicBezTo>
                    <a:cubicBezTo>
                      <a:pt x="f42" y="f43"/>
                      <a:pt x="f41" y="f40"/>
                      <a:pt x="f29" y="f40"/>
                    </a:cubicBezTo>
                    <a:cubicBezTo>
                      <a:pt x="f17" y="f43"/>
                      <a:pt x="f16" y="f43"/>
                      <a:pt x="f18" y="f45"/>
                    </a:cubicBezTo>
                    <a:cubicBezTo>
                      <a:pt x="f18" y="f46"/>
                      <a:pt x="f17" y="f47"/>
                      <a:pt x="f29" y="f47"/>
                    </a:cubicBezTo>
                    <a:cubicBezTo>
                      <a:pt x="f41" y="f47"/>
                      <a:pt x="f42" y="f48"/>
                      <a:pt x="f42" y="f49"/>
                    </a:cubicBezTo>
                    <a:cubicBezTo>
                      <a:pt x="f42" y="f50"/>
                      <a:pt x="f31" y="f50"/>
                      <a:pt x="f51" y="f50"/>
                    </a:cubicBezTo>
                    <a:cubicBezTo>
                      <a:pt x="f51" y="f50"/>
                      <a:pt x="f51" y="f50"/>
                      <a:pt x="f51" y="f50"/>
                    </a:cubicBezTo>
                    <a:cubicBezTo>
                      <a:pt x="f44" y="f52"/>
                      <a:pt x="f53" y="f52"/>
                      <a:pt x="f54" y="f52"/>
                    </a:cubicBezTo>
                    <a:cubicBezTo>
                      <a:pt x="f53" y="f55"/>
                      <a:pt x="f51" y="f55"/>
                      <a:pt x="f51" y="f56"/>
                    </a:cubicBezTo>
                    <a:cubicBezTo>
                      <a:pt x="f44" y="f57"/>
                      <a:pt x="f58" y="f57"/>
                      <a:pt x="f53" y="f56"/>
                    </a:cubicBezTo>
                    <a:cubicBezTo>
                      <a:pt x="f58" y="f57"/>
                      <a:pt x="f51" y="f56"/>
                      <a:pt x="f31" y="f57"/>
                    </a:cubicBezTo>
                    <a:cubicBezTo>
                      <a:pt x="f42" y="f59"/>
                      <a:pt x="f31" y="f59"/>
                      <a:pt x="f51" y="f60"/>
                    </a:cubicBezTo>
                    <a:cubicBezTo>
                      <a:pt x="f44" y="f60"/>
                      <a:pt x="f58" y="f61"/>
                      <a:pt x="f44" y="f62"/>
                    </a:cubicBezTo>
                    <a:cubicBezTo>
                      <a:pt x="f44" y="f63"/>
                      <a:pt x="f58" y="f63"/>
                      <a:pt x="f64" y="f63"/>
                    </a:cubicBezTo>
                    <a:cubicBezTo>
                      <a:pt x="f65" y="f63"/>
                      <a:pt x="f66" y="f67"/>
                      <a:pt x="f68" y="f63"/>
                    </a:cubicBezTo>
                    <a:cubicBezTo>
                      <a:pt x="f66" y="f67"/>
                      <a:pt x="f65" y="f63"/>
                      <a:pt x="f64" y="f63"/>
                    </a:cubicBezTo>
                    <a:cubicBezTo>
                      <a:pt x="f53" y="f69"/>
                      <a:pt x="f58" y="f69"/>
                      <a:pt x="f58" y="f70"/>
                    </a:cubicBezTo>
                    <a:cubicBezTo>
                      <a:pt x="f58" y="f71"/>
                      <a:pt x="f58" y="f71"/>
                      <a:pt x="f58" y="f72"/>
                    </a:cubicBezTo>
                    <a:cubicBezTo>
                      <a:pt x="f54" y="f73"/>
                      <a:pt x="f44" y="f74"/>
                      <a:pt x="f75" y="f76"/>
                    </a:cubicBezTo>
                    <a:cubicBezTo>
                      <a:pt x="f75" y="f76"/>
                      <a:pt x="f64" y="f76"/>
                      <a:pt x="f64" y="f74"/>
                    </a:cubicBezTo>
                    <a:cubicBezTo>
                      <a:pt x="f64" y="f77"/>
                      <a:pt x="f64" y="f78"/>
                      <a:pt x="f54" y="f78"/>
                    </a:cubicBezTo>
                    <a:cubicBezTo>
                      <a:pt x="f54" y="f79"/>
                      <a:pt x="f75" y="f80"/>
                      <a:pt x="f81" y="f82"/>
                    </a:cubicBezTo>
                    <a:cubicBezTo>
                      <a:pt x="f83" y="f84"/>
                      <a:pt x="f65" y="f82"/>
                      <a:pt x="f85" y="f82"/>
                    </a:cubicBezTo>
                    <a:cubicBezTo>
                      <a:pt x="f86" y="f82"/>
                      <a:pt x="f81" y="f82"/>
                      <a:pt x="f64" y="f84"/>
                    </a:cubicBezTo>
                    <a:cubicBezTo>
                      <a:pt x="f54" y="f87"/>
                      <a:pt x="f81" y="f88"/>
                      <a:pt x="f86" y="f89"/>
                    </a:cubicBezTo>
                    <a:cubicBezTo>
                      <a:pt x="f65" y="f90"/>
                      <a:pt x="f65" y="f90"/>
                      <a:pt x="f85" y="f89"/>
                    </a:cubicBezTo>
                    <a:cubicBezTo>
                      <a:pt x="f91" y="f90"/>
                      <a:pt x="f66" y="f90"/>
                      <a:pt x="f66" y="f92"/>
                    </a:cubicBezTo>
                    <a:cubicBezTo>
                      <a:pt x="f66" y="f93"/>
                      <a:pt x="f91" y="f93"/>
                      <a:pt x="f94" y="f95"/>
                    </a:cubicBezTo>
                    <a:cubicBezTo>
                      <a:pt x="f65" y="f96"/>
                      <a:pt x="f65" y="f97"/>
                      <a:pt x="f94" y="f98"/>
                    </a:cubicBezTo>
                    <a:cubicBezTo>
                      <a:pt x="f85" y="f99"/>
                      <a:pt x="f91" y="f99"/>
                      <a:pt x="f94" y="f99"/>
                    </a:cubicBezTo>
                    <a:cubicBezTo>
                      <a:pt x="f65" y="f100"/>
                      <a:pt x="f83" y="f99"/>
                      <a:pt x="f81" y="f101"/>
                    </a:cubicBezTo>
                    <a:cubicBezTo>
                      <a:pt x="f81" y="f102"/>
                      <a:pt x="f83" y="f103"/>
                      <a:pt x="f81" y="f104"/>
                    </a:cubicBezTo>
                    <a:cubicBezTo>
                      <a:pt x="f81" y="f105"/>
                      <a:pt x="f65" y="f105"/>
                      <a:pt x="f91" y="f106"/>
                    </a:cubicBezTo>
                    <a:cubicBezTo>
                      <a:pt x="f66" y="f106"/>
                      <a:pt x="f107" y="f105"/>
                      <a:pt x="f108" y="f106"/>
                    </a:cubicBezTo>
                    <a:cubicBezTo>
                      <a:pt x="f109" y="f110"/>
                      <a:pt x="f107" y="f110"/>
                      <a:pt x="f111" y="f110"/>
                    </a:cubicBezTo>
                    <a:cubicBezTo>
                      <a:pt x="f111" y="f110"/>
                      <a:pt x="f111" y="f112"/>
                      <a:pt x="f111" y="f112"/>
                    </a:cubicBezTo>
                    <a:cubicBezTo>
                      <a:pt x="f111" y="f112"/>
                      <a:pt x="f111" y="f112"/>
                      <a:pt x="f111" y="f112"/>
                    </a:cubicBezTo>
                    <a:cubicBezTo>
                      <a:pt x="f111" y="f113"/>
                      <a:pt x="f91" y="f114"/>
                      <a:pt x="f94" y="f113"/>
                    </a:cubicBezTo>
                    <a:cubicBezTo>
                      <a:pt x="f85" y="f113"/>
                      <a:pt x="f86" y="f112"/>
                      <a:pt x="f86" y="f115"/>
                    </a:cubicBezTo>
                    <a:cubicBezTo>
                      <a:pt x="f85" y="f116"/>
                      <a:pt x="f66" y="f117"/>
                      <a:pt x="f108" y="f118"/>
                    </a:cubicBezTo>
                    <a:cubicBezTo>
                      <a:pt x="f68" y="f119"/>
                      <a:pt x="f120" y="f121"/>
                      <a:pt x="f122" y="f121"/>
                    </a:cubicBezTo>
                    <a:cubicBezTo>
                      <a:pt x="f122" y="f123"/>
                      <a:pt x="f124" y="f125"/>
                      <a:pt x="f126" y="f125"/>
                    </a:cubicBezTo>
                    <a:cubicBezTo>
                      <a:pt x="f127" y="f125"/>
                      <a:pt x="f128" y="f129"/>
                      <a:pt x="f130" y="f131"/>
                    </a:cubicBezTo>
                    <a:cubicBezTo>
                      <a:pt x="f132" y="f133"/>
                      <a:pt x="f132" y="f133"/>
                      <a:pt x="f134" y="f133"/>
                    </a:cubicBezTo>
                    <a:cubicBezTo>
                      <a:pt x="f135" y="f136"/>
                      <a:pt x="f137" y="f136"/>
                      <a:pt x="f138" y="f133"/>
                    </a:cubicBezTo>
                    <a:cubicBezTo>
                      <a:pt x="f139" y="f7"/>
                      <a:pt x="f140" y="f133"/>
                      <a:pt x="f141" y="f131"/>
                    </a:cubicBezTo>
                    <a:cubicBezTo>
                      <a:pt x="f142" y="f129"/>
                      <a:pt x="f143" y="f125"/>
                      <a:pt x="f144" y="f125"/>
                    </a:cubicBezTo>
                    <a:cubicBezTo>
                      <a:pt x="f145" y="f146"/>
                      <a:pt x="f147" y="f146"/>
                      <a:pt x="f147" y="f148"/>
                    </a:cubicBezTo>
                    <a:cubicBezTo>
                      <a:pt x="f147" y="f119"/>
                      <a:pt x="f144" y="f119"/>
                      <a:pt x="f143" y="f119"/>
                    </a:cubicBezTo>
                    <a:cubicBezTo>
                      <a:pt x="f5" y="f118"/>
                      <a:pt x="f5" y="f117"/>
                      <a:pt x="f149" y="f116"/>
                    </a:cubicBezTo>
                    <a:cubicBezTo>
                      <a:pt x="f143" y="f150"/>
                      <a:pt x="f149" y="f113"/>
                      <a:pt x="f144" y="f112"/>
                    </a:cubicBezTo>
                    <a:cubicBezTo>
                      <a:pt x="f145" y="f112"/>
                      <a:pt x="f145" y="f110"/>
                      <a:pt x="f145" y="f110"/>
                    </a:cubicBezTo>
                    <a:cubicBezTo>
                      <a:pt x="f147" y="f106"/>
                      <a:pt x="f149" y="f151"/>
                      <a:pt x="f147" y="f104"/>
                    </a:cubicBezTo>
                    <a:cubicBezTo>
                      <a:pt x="f147" y="f152"/>
                      <a:pt x="f144" y="f152"/>
                      <a:pt x="f144" y="f153"/>
                    </a:cubicBezTo>
                    <a:cubicBezTo>
                      <a:pt x="f144" y="f154"/>
                      <a:pt x="f142" y="f101"/>
                      <a:pt x="f141" y="f99"/>
                    </a:cubicBezTo>
                    <a:cubicBezTo>
                      <a:pt x="f155" y="f156"/>
                      <a:pt x="f157" y="f99"/>
                      <a:pt x="f138" y="f98"/>
                    </a:cubicBezTo>
                    <a:cubicBezTo>
                      <a:pt x="f158" y="f98"/>
                      <a:pt x="f157" y="f98"/>
                      <a:pt x="f159" y="f98"/>
                    </a:cubicBezTo>
                    <a:cubicBezTo>
                      <a:pt x="f140" y="f98"/>
                      <a:pt x="f160" y="f156"/>
                      <a:pt x="f141" y="f161"/>
                    </a:cubicBezTo>
                    <a:cubicBezTo>
                      <a:pt x="f142" y="f95"/>
                      <a:pt x="f140" y="f95"/>
                      <a:pt x="f140" y="f162"/>
                    </a:cubicBezTo>
                    <a:cubicBezTo>
                      <a:pt x="f159" y="f90"/>
                      <a:pt x="f138" y="f163"/>
                      <a:pt x="f157" y="f164"/>
                    </a:cubicBezTo>
                    <a:cubicBezTo>
                      <a:pt x="f157" y="f84"/>
                      <a:pt x="f157" y="f82"/>
                      <a:pt x="f158" y="f82"/>
                    </a:cubicBezTo>
                    <a:cubicBezTo>
                      <a:pt x="f165" y="f80"/>
                      <a:pt x="f165" y="f78"/>
                      <a:pt x="f166" y="f76"/>
                    </a:cubicBezTo>
                    <a:cubicBezTo>
                      <a:pt x="f134" y="f167"/>
                      <a:pt x="f134" y="f167"/>
                      <a:pt x="f168" y="f167"/>
                    </a:cubicBezTo>
                    <a:cubicBezTo>
                      <a:pt x="f132" y="f167"/>
                      <a:pt x="f168" y="f76"/>
                      <a:pt x="f132" y="f167"/>
                    </a:cubicBezTo>
                    <a:cubicBezTo>
                      <a:pt x="f132" y="f167"/>
                      <a:pt x="f168" y="f167"/>
                      <a:pt x="f168" y="f167"/>
                    </a:cubicBezTo>
                    <a:cubicBezTo>
                      <a:pt x="f166" y="f169"/>
                      <a:pt x="f166" y="f73"/>
                      <a:pt x="f134" y="f72"/>
                    </a:cubicBezTo>
                    <a:cubicBezTo>
                      <a:pt x="f132" y="f70"/>
                      <a:pt x="f168" y="f67"/>
                      <a:pt x="f128" y="f170"/>
                    </a:cubicBezTo>
                    <a:cubicBezTo>
                      <a:pt x="f127" y="f170"/>
                      <a:pt x="f127" y="f61"/>
                      <a:pt x="f128" y="f60"/>
                    </a:cubicBezTo>
                    <a:cubicBezTo>
                      <a:pt x="f128" y="f59"/>
                      <a:pt x="f130" y="f171"/>
                      <a:pt x="f128" y="f57"/>
                    </a:cubicBezTo>
                    <a:cubicBezTo>
                      <a:pt x="f172" y="f173"/>
                      <a:pt x="f126" y="f52"/>
                      <a:pt x="f127" y="f174"/>
                    </a:cubicBezTo>
                    <a:cubicBezTo>
                      <a:pt x="f127" y="f49"/>
                      <a:pt x="f130" y="f175"/>
                      <a:pt x="f128" y="f176"/>
                    </a:cubicBezTo>
                    <a:cubicBezTo>
                      <a:pt x="f177" y="f47"/>
                      <a:pt x="f178" y="f45"/>
                      <a:pt x="f177" y="f179"/>
                    </a:cubicBezTo>
                    <a:cubicBezTo>
                      <a:pt x="f172" y="f35"/>
                      <a:pt x="f172" y="f35"/>
                      <a:pt x="f120" y="f6"/>
                    </a:cubicBezTo>
                    <a:cubicBezTo>
                      <a:pt x="f120" y="f6"/>
                      <a:pt x="f68" y="f6"/>
                      <a:pt x="f180" y="f181"/>
                    </a:cubicBezTo>
                    <a:cubicBezTo>
                      <a:pt x="f182" y="f181"/>
                      <a:pt x="f183" y="f184"/>
                      <a:pt x="f124" y="f184"/>
                    </a:cubicBezTo>
                    <a:cubicBezTo>
                      <a:pt x="f178" y="f34"/>
                      <a:pt x="f172" y="f33"/>
                      <a:pt x="f177" y="f27"/>
                    </a:cubicBezTo>
                    <a:cubicBezTo>
                      <a:pt x="f177" y="f30"/>
                      <a:pt x="f124" y="f27"/>
                      <a:pt x="f183" y="f27"/>
                    </a:cubicBezTo>
                    <a:cubicBezTo>
                      <a:pt x="f120" y="f27"/>
                      <a:pt x="f108" y="f27"/>
                      <a:pt x="f66" y="f27"/>
                    </a:cubicBezTo>
                    <a:cubicBezTo>
                      <a:pt x="f111" y="f27"/>
                      <a:pt x="f111" y="f30"/>
                      <a:pt x="f111" y="f27"/>
                    </a:cubicBezTo>
                    <a:cubicBezTo>
                      <a:pt x="f111" y="f27"/>
                      <a:pt x="f111" y="f27"/>
                      <a:pt x="f111" y="f27"/>
                    </a:cubicBezTo>
                    <a:cubicBezTo>
                      <a:pt x="f108" y="f27"/>
                      <a:pt x="f120" y="f27"/>
                      <a:pt x="f183" y="f27"/>
                    </a:cubicBezTo>
                    <a:cubicBezTo>
                      <a:pt x="f177" y="f30"/>
                      <a:pt x="f177" y="f25"/>
                      <a:pt x="f178" y="f24"/>
                    </a:cubicBezTo>
                    <a:cubicBezTo>
                      <a:pt x="f124" y="f22"/>
                      <a:pt x="f183" y="f185"/>
                      <a:pt x="f182" y="f19"/>
                    </a:cubicBezTo>
                    <a:cubicBezTo>
                      <a:pt x="f120" y="f14"/>
                      <a:pt x="f180" y="f14"/>
                      <a:pt x="f68" y="f19"/>
                    </a:cubicBezTo>
                    <a:cubicBezTo>
                      <a:pt x="f68" y="f14"/>
                      <a:pt x="f182" y="f19"/>
                      <a:pt x="f182" y="f13"/>
                    </a:cubicBezTo>
                    <a:cubicBezTo>
                      <a:pt x="f182" y="f12"/>
                      <a:pt x="f182" y="f12"/>
                      <a:pt x="f120" y="f11"/>
                    </a:cubicBezTo>
                    <a:cubicBezTo>
                      <a:pt x="f120" y="f9"/>
                      <a:pt x="f182" y="f16"/>
                      <a:pt x="f180" y="f17"/>
                    </a:cubicBezTo>
                    <a:cubicBezTo>
                      <a:pt x="f186" y="f29"/>
                      <a:pt x="f107" y="f17"/>
                      <a:pt x="f111" y="f17"/>
                    </a:cubicBezTo>
                    <a:cubicBezTo>
                      <a:pt x="f108" y="f17"/>
                      <a:pt x="f68" y="f32"/>
                      <a:pt x="f180" y="f31"/>
                    </a:cubicBezTo>
                    <a:cubicBezTo>
                      <a:pt x="f180" y="f31"/>
                      <a:pt x="f180" y="f31"/>
                      <a:pt x="f180" y="f51"/>
                    </a:cubicBezTo>
                    <a:cubicBezTo>
                      <a:pt x="f68" y="f51"/>
                      <a:pt x="f68" y="f51"/>
                      <a:pt x="f68" y="f51"/>
                    </a:cubicBezTo>
                    <a:cubicBezTo>
                      <a:pt x="f120" y="f53"/>
                      <a:pt x="f182" y="f64"/>
                      <a:pt x="f186" y="f75"/>
                    </a:cubicBezTo>
                    <a:cubicBezTo>
                      <a:pt x="f107" y="f81"/>
                      <a:pt x="f66" y="f65"/>
                      <a:pt x="f91" y="f94"/>
                    </a:cubicBezTo>
                    <a:cubicBezTo>
                      <a:pt x="f85" y="f66"/>
                      <a:pt x="f91" y="f109"/>
                      <a:pt x="f66" y="f186"/>
                    </a:cubicBezTo>
                    <a:cubicBezTo>
                      <a:pt x="f107" y="f182"/>
                      <a:pt x="f109" y="f124"/>
                      <a:pt x="f107" y="f126"/>
                    </a:cubicBezTo>
                    <a:cubicBezTo>
                      <a:pt x="f66" y="f127"/>
                      <a:pt x="f111" y="f128"/>
                      <a:pt x="f91" y="f128"/>
                    </a:cubicBezTo>
                    <a:cubicBezTo>
                      <a:pt x="f65" y="f128"/>
                      <a:pt x="f83" y="f127"/>
                      <a:pt x="f64" y="f126"/>
                    </a:cubicBezTo>
                    <a:cubicBezTo>
                      <a:pt x="f81" y="f127"/>
                      <a:pt x="f86" y="f127"/>
                      <a:pt x="f85" y="f128"/>
                    </a:cubicBezTo>
                    <a:cubicBezTo>
                      <a:pt x="f86" y="f134"/>
                      <a:pt x="f81" y="f137"/>
                      <a:pt x="f81" y="f139"/>
                    </a:cubicBezTo>
                    <a:cubicBezTo>
                      <a:pt x="f81" y="f155"/>
                      <a:pt x="f64" y="f155"/>
                      <a:pt x="f53" y="f140"/>
                    </a:cubicBezTo>
                    <a:cubicBezTo>
                      <a:pt x="f54" y="f141"/>
                      <a:pt x="f75" y="f141"/>
                      <a:pt x="f81" y="f142"/>
                    </a:cubicBezTo>
                    <a:cubicBezTo>
                      <a:pt x="f81" y="f143"/>
                      <a:pt x="f81" y="f149"/>
                      <a:pt x="f81" y="f149"/>
                    </a:cubicBezTo>
                    <a:cubicBezTo>
                      <a:pt x="f81" y="f145"/>
                      <a:pt x="f64" y="f147"/>
                      <a:pt x="f54" y="f147"/>
                    </a:cubicBezTo>
                    <a:cubicBezTo>
                      <a:pt x="f31" y="f145"/>
                      <a:pt x="f17" y="f5"/>
                      <a:pt x="f9" y="f145"/>
                    </a:cubicBezTo>
                    <a:cubicBezTo>
                      <a:pt x="f10" y="f144"/>
                      <a:pt x="f10" y="f144"/>
                      <a:pt x="f11" y="f144"/>
                    </a:cubicBezTo>
                    <a:cubicBezTo>
                      <a:pt x="f12" y="f142"/>
                      <a:pt x="f19" y="f142"/>
                      <a:pt x="f185" y="f142"/>
                    </a:cubicBezTo>
                    <a:cubicBezTo>
                      <a:pt x="f21" y="f141"/>
                      <a:pt x="f23" y="f160"/>
                      <a:pt x="f187" y="f140"/>
                    </a:cubicBezTo>
                    <a:cubicBezTo>
                      <a:pt x="f25" y="f155"/>
                      <a:pt x="f30" y="f140"/>
                      <a:pt x="f27" y="f155"/>
                    </a:cubicBezTo>
                    <a:cubicBezTo>
                      <a:pt x="f28" y="f155"/>
                      <a:pt x="f33" y="f159"/>
                      <a:pt x="f33" y="f139"/>
                    </a:cubicBezTo>
                    <a:cubicBezTo>
                      <a:pt x="f26" y="f188"/>
                      <a:pt x="f23" y="f158"/>
                      <a:pt x="f185" y="f158"/>
                    </a:cubicBezTo>
                    <a:cubicBezTo>
                      <a:pt x="f185" y="f158"/>
                      <a:pt x="f20" y="f158"/>
                      <a:pt x="f185" y="f158"/>
                    </a:cubicBezTo>
                    <a:cubicBezTo>
                      <a:pt x="f185" y="f158"/>
                      <a:pt x="f20" y="f158"/>
                      <a:pt x="f20" y="f158"/>
                    </a:cubicBezTo>
                    <a:cubicBezTo>
                      <a:pt x="f23" y="f138"/>
                      <a:pt x="f24" y="f158"/>
                      <a:pt x="f30" y="f158"/>
                    </a:cubicBezTo>
                    <a:cubicBezTo>
                      <a:pt x="f33" y="f158"/>
                      <a:pt x="f184" y="f138"/>
                      <a:pt x="f184" y="f165"/>
                    </a:cubicBezTo>
                    <a:cubicBezTo>
                      <a:pt x="f33" y="f134"/>
                      <a:pt x="f30" y="f166"/>
                      <a:pt x="f25" y="f166"/>
                    </a:cubicBezTo>
                    <a:cubicBezTo>
                      <a:pt x="f187" y="f166"/>
                      <a:pt x="f23" y="f166"/>
                      <a:pt x="f21" y="f166"/>
                    </a:cubicBezTo>
                    <a:cubicBezTo>
                      <a:pt x="f23" y="f166"/>
                      <a:pt x="f25" y="f166"/>
                      <a:pt x="f30" y="f166"/>
                    </a:cubicBezTo>
                    <a:cubicBezTo>
                      <a:pt x="f28" y="f134"/>
                      <a:pt x="f34" y="f134"/>
                      <a:pt x="f34" y="f130"/>
                    </a:cubicBezTo>
                    <a:cubicBezTo>
                      <a:pt x="f26" y="f128"/>
                      <a:pt x="f22" y="f128"/>
                      <a:pt x="f189" y="f130"/>
                    </a:cubicBezTo>
                    <a:cubicBezTo>
                      <a:pt x="f21" y="f127"/>
                      <a:pt x="f25" y="f130"/>
                      <a:pt x="f28" y="f128"/>
                    </a:cubicBezTo>
                    <a:cubicBezTo>
                      <a:pt x="f34" y="f126"/>
                      <a:pt x="f6" y="f172"/>
                      <a:pt x="f184" y="f124"/>
                    </a:cubicBezTo>
                    <a:cubicBezTo>
                      <a:pt x="f27" y="f182"/>
                      <a:pt x="f24" y="f124"/>
                      <a:pt x="f21" y="f124"/>
                    </a:cubicBezTo>
                    <a:cubicBezTo>
                      <a:pt x="f20" y="f124"/>
                      <a:pt x="f189" y="f178"/>
                      <a:pt x="f19" y="f178"/>
                    </a:cubicBezTo>
                    <a:cubicBezTo>
                      <a:pt x="f20" y="f124"/>
                      <a:pt x="f22" y="f124"/>
                      <a:pt x="f24" y="f183"/>
                    </a:cubicBezTo>
                    <a:cubicBezTo>
                      <a:pt x="f25" y="f183"/>
                      <a:pt x="f26" y="f183"/>
                      <a:pt x="f30" y="f122"/>
                    </a:cubicBezTo>
                    <a:cubicBezTo>
                      <a:pt x="f28" y="f122"/>
                      <a:pt x="f34" y="f122"/>
                      <a:pt x="f34" y="f120"/>
                    </a:cubicBezTo>
                    <a:cubicBezTo>
                      <a:pt x="f34" y="f68"/>
                      <a:pt x="f28" y="f186"/>
                      <a:pt x="f30" y="f186"/>
                    </a:cubicBezTo>
                    <a:cubicBezTo>
                      <a:pt x="f30" y="f186"/>
                      <a:pt x="f26" y="f186"/>
                      <a:pt x="f26" y="f186"/>
                    </a:cubicBezTo>
                    <a:cubicBezTo>
                      <a:pt x="f21" y="f108"/>
                      <a:pt x="f14" y="f109"/>
                      <a:pt x="f9" y="f68"/>
                    </a:cubicBezTo>
                    <a:cubicBezTo>
                      <a:pt x="f11" y="f186"/>
                      <a:pt x="f14" y="f108"/>
                      <a:pt x="f185" y="f108"/>
                    </a:cubicBezTo>
                    <a:cubicBezTo>
                      <a:pt x="f22" y="f108"/>
                      <a:pt x="f24" y="f186"/>
                      <a:pt x="f30" y="f108"/>
                    </a:cubicBezTo>
                    <a:cubicBezTo>
                      <a:pt x="f30" y="f111"/>
                      <a:pt x="f24" y="f66"/>
                      <a:pt x="f22" y="f111"/>
                    </a:cubicBezTo>
                    <a:cubicBezTo>
                      <a:pt x="f22" y="f111"/>
                      <a:pt x="f21" y="f111"/>
                      <a:pt x="f21" y="f111"/>
                    </a:cubicBezTo>
                    <a:cubicBezTo>
                      <a:pt x="f22" y="f111"/>
                      <a:pt x="f187" y="f111"/>
                      <a:pt x="f24" y="f91"/>
                    </a:cubicBezTo>
                    <a:cubicBezTo>
                      <a:pt x="f26" y="f94"/>
                      <a:pt x="f30" y="f85"/>
                      <a:pt x="f26" y="f86"/>
                    </a:cubicBezTo>
                    <a:cubicBezTo>
                      <a:pt x="f25" y="f81"/>
                      <a:pt x="f24" y="f75"/>
                      <a:pt x="f23" y="f75"/>
                    </a:cubicBezTo>
                    <a:cubicBezTo>
                      <a:pt x="f21" y="f75"/>
                      <a:pt x="f185" y="f64"/>
                      <a:pt x="f14" y="f64"/>
                    </a:cubicBezTo>
                    <a:cubicBezTo>
                      <a:pt x="f14" y="f64"/>
                      <a:pt x="f13" y="f64"/>
                      <a:pt x="f12" y="f64"/>
                    </a:cubicBezTo>
                    <a:cubicBezTo>
                      <a:pt x="f13" y="f64"/>
                      <a:pt x="f13" y="f64"/>
                      <a:pt x="f13" y="f64"/>
                    </a:cubicBezTo>
                    <a:cubicBezTo>
                      <a:pt x="f19" y="f64"/>
                      <a:pt x="f189" y="f64"/>
                      <a:pt x="f20" y="f54"/>
                    </a:cubicBezTo>
                    <a:cubicBezTo>
                      <a:pt x="f21" y="f54"/>
                      <a:pt x="f22" y="f54"/>
                      <a:pt x="f23" y="f53"/>
                    </a:cubicBezTo>
                    <a:cubicBezTo>
                      <a:pt x="f25" y="f58"/>
                      <a:pt x="f25" y="f44"/>
                      <a:pt x="f187" y="f190"/>
                    </a:cubicBezTo>
                    <a:cubicBezTo>
                      <a:pt x="f185" y="f32"/>
                      <a:pt x="f11" y="f190"/>
                      <a:pt x="f16" y="f42"/>
                    </a:cubicBezTo>
                    <a:cubicBezTo>
                      <a:pt x="f8" y="f41"/>
                      <a:pt x="f12" y="f42"/>
                      <a:pt x="f14" y="f41"/>
                    </a:cubicBezTo>
                    <a:cubicBezTo>
                      <a:pt x="f14" y="f32"/>
                      <a:pt x="f14" y="f32"/>
                      <a:pt x="f14" y="f29"/>
                    </a:cubicBezTo>
                    <a:cubicBezTo>
                      <a:pt x="f14" y="f29"/>
                      <a:pt x="f14" y="f17"/>
                      <a:pt x="f13" y="f17"/>
                    </a:cubicBezTo>
                    <a:cubicBezTo>
                      <a:pt x="f11" y="f16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6A96C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9" name="Freeform 340">
                <a:extLst>
                  <a:ext uri="{FF2B5EF4-FFF2-40B4-BE49-F238E27FC236}">
                    <a16:creationId xmlns:a16="http://schemas.microsoft.com/office/drawing/2014/main" id="{C122C574-F916-E4D8-2A7E-E6C5643CF9F1}"/>
                  </a:ext>
                </a:extLst>
              </p:cNvPr>
              <p:cNvSpPr/>
              <p:nvPr/>
            </p:nvSpPr>
            <p:spPr>
              <a:xfrm>
                <a:off x="3638553" y="1498601"/>
                <a:ext cx="279404" cy="1365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4"/>
                  <a:gd name="f7" fmla="val 36"/>
                  <a:gd name="f8" fmla="val 29"/>
                  <a:gd name="f9" fmla="val 9"/>
                  <a:gd name="f10" fmla="val 30"/>
                  <a:gd name="f11" fmla="val 8"/>
                  <a:gd name="f12" fmla="val 31"/>
                  <a:gd name="f13" fmla="val 32"/>
                  <a:gd name="f14" fmla="val 7"/>
                  <a:gd name="f15" fmla="val 33"/>
                  <a:gd name="f16" fmla="val 5"/>
                  <a:gd name="f17" fmla="val 34"/>
                  <a:gd name="f18" fmla="val 4"/>
                  <a:gd name="f19" fmla="val 37"/>
                  <a:gd name="f20" fmla="val 6"/>
                  <a:gd name="f21" fmla="val 10"/>
                  <a:gd name="f22" fmla="val 13"/>
                  <a:gd name="f23" fmla="val 15"/>
                  <a:gd name="f24" fmla="val 39"/>
                  <a:gd name="f25" fmla="val 12"/>
                  <a:gd name="f26" fmla="val 38"/>
                  <a:gd name="f27" fmla="val 41"/>
                  <a:gd name="f28" fmla="val 42"/>
                  <a:gd name="f29" fmla="val 47"/>
                  <a:gd name="f30" fmla="val 2"/>
                  <a:gd name="f31" fmla="val 49"/>
                  <a:gd name="f32" fmla="val 3"/>
                  <a:gd name="f33" fmla="val 51"/>
                  <a:gd name="f34" fmla="val 1"/>
                  <a:gd name="f35" fmla="val 53"/>
                  <a:gd name="f36" fmla="val 55"/>
                  <a:gd name="f37" fmla="val 56"/>
                  <a:gd name="f38" fmla="val 57"/>
                  <a:gd name="f39" fmla="val 59"/>
                  <a:gd name="f40" fmla="val 63"/>
                  <a:gd name="f41" fmla="val 67"/>
                  <a:gd name="f42" fmla="val 70"/>
                  <a:gd name="f43" fmla="val 71"/>
                  <a:gd name="f44" fmla="val 14"/>
                  <a:gd name="f45" fmla="val 72"/>
                  <a:gd name="f46" fmla="val 17"/>
                  <a:gd name="f47" fmla="val 18"/>
                  <a:gd name="f48" fmla="val 19"/>
                  <a:gd name="f49" fmla="val 21"/>
                  <a:gd name="f50" fmla="val 69"/>
                  <a:gd name="f51" fmla="val 22"/>
                  <a:gd name="f52" fmla="val 68"/>
                  <a:gd name="f53" fmla="val 24"/>
                  <a:gd name="f54" fmla="val 25"/>
                  <a:gd name="f55" fmla="val 66"/>
                  <a:gd name="f56" fmla="val 26"/>
                  <a:gd name="f57" fmla="val 64"/>
                  <a:gd name="f58" fmla="val 62"/>
                  <a:gd name="f59" fmla="val 58"/>
                  <a:gd name="f60" fmla="val 23"/>
                  <a:gd name="f61" fmla="val 54"/>
                  <a:gd name="f62" fmla="val 46"/>
                  <a:gd name="f63" fmla="val 28"/>
                  <a:gd name="f64" fmla="val 44"/>
                  <a:gd name="f65" fmla="val 40"/>
                  <a:gd name="f66" fmla="val 35"/>
                  <a:gd name="f67" fmla="val 27"/>
                  <a:gd name="f68" fmla="val 20"/>
                  <a:gd name="f69" fmla="val 16"/>
                  <a:gd name="f70" fmla="val 11"/>
                  <a:gd name="f71" fmla="+- 0 0 -90"/>
                  <a:gd name="f72" fmla="*/ f3 1 74"/>
                  <a:gd name="f73" fmla="*/ f4 1 36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74"/>
                  <a:gd name="f82" fmla="*/ f78 1 36"/>
                  <a:gd name="f83" fmla="*/ 29 f79 1"/>
                  <a:gd name="f84" fmla="*/ 9 f78 1"/>
                  <a:gd name="f85" fmla="*/ 31 f79 1"/>
                  <a:gd name="f86" fmla="*/ 8 f78 1"/>
                  <a:gd name="f87" fmla="*/ 32 f79 1"/>
                  <a:gd name="f88" fmla="*/ 7 f78 1"/>
                  <a:gd name="f89" fmla="*/ 36 f79 1"/>
                  <a:gd name="f90" fmla="*/ 5 f78 1"/>
                  <a:gd name="f91" fmla="*/ 37 f79 1"/>
                  <a:gd name="f92" fmla="*/ 15 f78 1"/>
                  <a:gd name="f93" fmla="*/ 38 f79 1"/>
                  <a:gd name="f94" fmla="*/ 6 f78 1"/>
                  <a:gd name="f95" fmla="*/ 47 f79 1"/>
                  <a:gd name="f96" fmla="*/ 2 f78 1"/>
                  <a:gd name="f97" fmla="*/ 53 f79 1"/>
                  <a:gd name="f98" fmla="*/ 3 f78 1"/>
                  <a:gd name="f99" fmla="*/ 55 f79 1"/>
                  <a:gd name="f100" fmla="*/ 56 f79 1"/>
                  <a:gd name="f101" fmla="*/ 59 f79 1"/>
                  <a:gd name="f102" fmla="*/ 70 f79 1"/>
                  <a:gd name="f103" fmla="*/ 4 f78 1"/>
                  <a:gd name="f104" fmla="*/ 71 f79 1"/>
                  <a:gd name="f105" fmla="*/ 74 f79 1"/>
                  <a:gd name="f106" fmla="*/ 72 f79 1"/>
                  <a:gd name="f107" fmla="*/ 17 f78 1"/>
                  <a:gd name="f108" fmla="*/ 19 f78 1"/>
                  <a:gd name="f109" fmla="*/ 68 f79 1"/>
                  <a:gd name="f110" fmla="*/ 24 f78 1"/>
                  <a:gd name="f111" fmla="*/ 64 f79 1"/>
                  <a:gd name="f112" fmla="*/ 26 f78 1"/>
                  <a:gd name="f113" fmla="*/ 62 f79 1"/>
                  <a:gd name="f114" fmla="*/ 22 f78 1"/>
                  <a:gd name="f115" fmla="*/ 57 f79 1"/>
                  <a:gd name="f116" fmla="*/ 42 f79 1"/>
                  <a:gd name="f117" fmla="*/ 29 f78 1"/>
                  <a:gd name="f118" fmla="*/ 41 f79 1"/>
                  <a:gd name="f119" fmla="*/ 30 f78 1"/>
                  <a:gd name="f120" fmla="*/ 27 f78 1"/>
                  <a:gd name="f121" fmla="*/ 35 f79 1"/>
                  <a:gd name="f122" fmla="*/ 30 f79 1"/>
                  <a:gd name="f123" fmla="*/ 25 f78 1"/>
                  <a:gd name="f124" fmla="*/ 21 f79 1"/>
                  <a:gd name="f125" fmla="*/ 28 f78 1"/>
                  <a:gd name="f126" fmla="*/ 17 f79 1"/>
                  <a:gd name="f127" fmla="*/ 31 f78 1"/>
                  <a:gd name="f128" fmla="*/ 16 f79 1"/>
                  <a:gd name="f129" fmla="*/ 15 f79 1"/>
                  <a:gd name="f130" fmla="*/ 14 f79 1"/>
                  <a:gd name="f131" fmla="*/ 33 f78 1"/>
                  <a:gd name="f132" fmla="*/ 6 f79 1"/>
                  <a:gd name="f133" fmla="*/ 34 f78 1"/>
                  <a:gd name="f134" fmla="*/ 5 f79 1"/>
                  <a:gd name="f135" fmla="*/ 0 f79 1"/>
                  <a:gd name="f136" fmla="*/ 2 f79 1"/>
                  <a:gd name="f137" fmla="*/ 16 f78 1"/>
                  <a:gd name="f138" fmla="*/ 7 f79 1"/>
                  <a:gd name="f139" fmla="*/ 13 f78 1"/>
                  <a:gd name="f140" fmla="*/ 10 f79 1"/>
                  <a:gd name="f141" fmla="*/ 11 f78 1"/>
                  <a:gd name="f142" fmla="*/ 10 f78 1"/>
                  <a:gd name="f143" fmla="*/ 24 f79 1"/>
                  <a:gd name="f144" fmla="+- f80 0 f1"/>
                  <a:gd name="f145" fmla="*/ f83 1 74"/>
                  <a:gd name="f146" fmla="*/ f84 1 36"/>
                  <a:gd name="f147" fmla="*/ f85 1 74"/>
                  <a:gd name="f148" fmla="*/ f86 1 36"/>
                  <a:gd name="f149" fmla="*/ f87 1 74"/>
                  <a:gd name="f150" fmla="*/ f88 1 36"/>
                  <a:gd name="f151" fmla="*/ f89 1 74"/>
                  <a:gd name="f152" fmla="*/ f90 1 36"/>
                  <a:gd name="f153" fmla="*/ f91 1 74"/>
                  <a:gd name="f154" fmla="*/ f92 1 36"/>
                  <a:gd name="f155" fmla="*/ f93 1 74"/>
                  <a:gd name="f156" fmla="*/ f94 1 36"/>
                  <a:gd name="f157" fmla="*/ f95 1 74"/>
                  <a:gd name="f158" fmla="*/ f96 1 36"/>
                  <a:gd name="f159" fmla="*/ f97 1 74"/>
                  <a:gd name="f160" fmla="*/ f98 1 36"/>
                  <a:gd name="f161" fmla="*/ f99 1 74"/>
                  <a:gd name="f162" fmla="*/ f100 1 74"/>
                  <a:gd name="f163" fmla="*/ f101 1 74"/>
                  <a:gd name="f164" fmla="*/ f102 1 74"/>
                  <a:gd name="f165" fmla="*/ f103 1 36"/>
                  <a:gd name="f166" fmla="*/ f104 1 74"/>
                  <a:gd name="f167" fmla="*/ f105 1 74"/>
                  <a:gd name="f168" fmla="*/ f106 1 74"/>
                  <a:gd name="f169" fmla="*/ f107 1 36"/>
                  <a:gd name="f170" fmla="*/ f108 1 36"/>
                  <a:gd name="f171" fmla="*/ f109 1 74"/>
                  <a:gd name="f172" fmla="*/ f110 1 36"/>
                  <a:gd name="f173" fmla="*/ f111 1 74"/>
                  <a:gd name="f174" fmla="*/ f112 1 36"/>
                  <a:gd name="f175" fmla="*/ f113 1 74"/>
                  <a:gd name="f176" fmla="*/ f114 1 36"/>
                  <a:gd name="f177" fmla="*/ f115 1 74"/>
                  <a:gd name="f178" fmla="*/ f116 1 74"/>
                  <a:gd name="f179" fmla="*/ f117 1 36"/>
                  <a:gd name="f180" fmla="*/ f118 1 74"/>
                  <a:gd name="f181" fmla="*/ f119 1 36"/>
                  <a:gd name="f182" fmla="*/ f120 1 36"/>
                  <a:gd name="f183" fmla="*/ f121 1 74"/>
                  <a:gd name="f184" fmla="*/ f122 1 74"/>
                  <a:gd name="f185" fmla="*/ f123 1 36"/>
                  <a:gd name="f186" fmla="*/ f124 1 74"/>
                  <a:gd name="f187" fmla="*/ f125 1 36"/>
                  <a:gd name="f188" fmla="*/ f126 1 74"/>
                  <a:gd name="f189" fmla="*/ f127 1 36"/>
                  <a:gd name="f190" fmla="*/ f128 1 74"/>
                  <a:gd name="f191" fmla="*/ f129 1 74"/>
                  <a:gd name="f192" fmla="*/ f130 1 74"/>
                  <a:gd name="f193" fmla="*/ f131 1 36"/>
                  <a:gd name="f194" fmla="*/ f132 1 74"/>
                  <a:gd name="f195" fmla="*/ f133 1 36"/>
                  <a:gd name="f196" fmla="*/ f134 1 74"/>
                  <a:gd name="f197" fmla="*/ f135 1 74"/>
                  <a:gd name="f198" fmla="*/ f136 1 74"/>
                  <a:gd name="f199" fmla="*/ f137 1 36"/>
                  <a:gd name="f200" fmla="*/ f138 1 74"/>
                  <a:gd name="f201" fmla="*/ f139 1 36"/>
                  <a:gd name="f202" fmla="*/ f140 1 74"/>
                  <a:gd name="f203" fmla="*/ f141 1 36"/>
                  <a:gd name="f204" fmla="*/ f142 1 36"/>
                  <a:gd name="f205" fmla="*/ f143 1 74"/>
                  <a:gd name="f206" fmla="*/ 0 1 f81"/>
                  <a:gd name="f207" fmla="*/ f75 1 f81"/>
                  <a:gd name="f208" fmla="*/ 0 1 f82"/>
                  <a:gd name="f209" fmla="*/ f76 1 f82"/>
                  <a:gd name="f210" fmla="*/ f145 1 f81"/>
                  <a:gd name="f211" fmla="*/ f146 1 f82"/>
                  <a:gd name="f212" fmla="*/ f147 1 f81"/>
                  <a:gd name="f213" fmla="*/ f148 1 f82"/>
                  <a:gd name="f214" fmla="*/ f149 1 f81"/>
                  <a:gd name="f215" fmla="*/ f150 1 f82"/>
                  <a:gd name="f216" fmla="*/ f151 1 f81"/>
                  <a:gd name="f217" fmla="*/ f152 1 f82"/>
                  <a:gd name="f218" fmla="*/ f153 1 f81"/>
                  <a:gd name="f219" fmla="*/ f154 1 f82"/>
                  <a:gd name="f220" fmla="*/ f155 1 f81"/>
                  <a:gd name="f221" fmla="*/ f156 1 f82"/>
                  <a:gd name="f222" fmla="*/ f157 1 f81"/>
                  <a:gd name="f223" fmla="*/ f158 1 f82"/>
                  <a:gd name="f224" fmla="*/ f159 1 f81"/>
                  <a:gd name="f225" fmla="*/ f160 1 f82"/>
                  <a:gd name="f226" fmla="*/ f161 1 f81"/>
                  <a:gd name="f227" fmla="*/ f162 1 f81"/>
                  <a:gd name="f228" fmla="*/ f163 1 f81"/>
                  <a:gd name="f229" fmla="*/ f164 1 f81"/>
                  <a:gd name="f230" fmla="*/ f165 1 f82"/>
                  <a:gd name="f231" fmla="*/ f166 1 f81"/>
                  <a:gd name="f232" fmla="*/ f167 1 f81"/>
                  <a:gd name="f233" fmla="*/ f168 1 f81"/>
                  <a:gd name="f234" fmla="*/ f169 1 f82"/>
                  <a:gd name="f235" fmla="*/ f170 1 f82"/>
                  <a:gd name="f236" fmla="*/ f171 1 f81"/>
                  <a:gd name="f237" fmla="*/ f172 1 f82"/>
                  <a:gd name="f238" fmla="*/ f173 1 f81"/>
                  <a:gd name="f239" fmla="*/ f174 1 f82"/>
                  <a:gd name="f240" fmla="*/ f175 1 f81"/>
                  <a:gd name="f241" fmla="*/ f176 1 f82"/>
                  <a:gd name="f242" fmla="*/ f177 1 f81"/>
                  <a:gd name="f243" fmla="*/ f178 1 f81"/>
                  <a:gd name="f244" fmla="*/ f179 1 f82"/>
                  <a:gd name="f245" fmla="*/ f180 1 f81"/>
                  <a:gd name="f246" fmla="*/ f181 1 f82"/>
                  <a:gd name="f247" fmla="*/ f182 1 f82"/>
                  <a:gd name="f248" fmla="*/ f183 1 f81"/>
                  <a:gd name="f249" fmla="*/ f184 1 f81"/>
                  <a:gd name="f250" fmla="*/ f185 1 f82"/>
                  <a:gd name="f251" fmla="*/ f186 1 f81"/>
                  <a:gd name="f252" fmla="*/ f187 1 f82"/>
                  <a:gd name="f253" fmla="*/ f188 1 f81"/>
                  <a:gd name="f254" fmla="*/ f189 1 f82"/>
                  <a:gd name="f255" fmla="*/ f190 1 f81"/>
                  <a:gd name="f256" fmla="*/ f191 1 f81"/>
                  <a:gd name="f257" fmla="*/ f192 1 f81"/>
                  <a:gd name="f258" fmla="*/ f193 1 f82"/>
                  <a:gd name="f259" fmla="*/ f194 1 f81"/>
                  <a:gd name="f260" fmla="*/ f195 1 f82"/>
                  <a:gd name="f261" fmla="*/ f196 1 f81"/>
                  <a:gd name="f262" fmla="*/ f197 1 f81"/>
                  <a:gd name="f263" fmla="*/ f198 1 f81"/>
                  <a:gd name="f264" fmla="*/ f199 1 f82"/>
                  <a:gd name="f265" fmla="*/ f200 1 f81"/>
                  <a:gd name="f266" fmla="*/ f201 1 f82"/>
                  <a:gd name="f267" fmla="*/ f202 1 f81"/>
                  <a:gd name="f268" fmla="*/ f203 1 f82"/>
                  <a:gd name="f269" fmla="*/ f204 1 f82"/>
                  <a:gd name="f270" fmla="*/ f205 1 f81"/>
                  <a:gd name="f271" fmla="*/ f206 f72 1"/>
                  <a:gd name="f272" fmla="*/ f207 f72 1"/>
                  <a:gd name="f273" fmla="*/ f209 f73 1"/>
                  <a:gd name="f274" fmla="*/ f208 f73 1"/>
                  <a:gd name="f275" fmla="*/ f210 f72 1"/>
                  <a:gd name="f276" fmla="*/ f211 f73 1"/>
                  <a:gd name="f277" fmla="*/ f212 f72 1"/>
                  <a:gd name="f278" fmla="*/ f213 f73 1"/>
                  <a:gd name="f279" fmla="*/ f214 f72 1"/>
                  <a:gd name="f280" fmla="*/ f215 f73 1"/>
                  <a:gd name="f281" fmla="*/ f216 f72 1"/>
                  <a:gd name="f282" fmla="*/ f217 f73 1"/>
                  <a:gd name="f283" fmla="*/ f218 f72 1"/>
                  <a:gd name="f284" fmla="*/ f219 f73 1"/>
                  <a:gd name="f285" fmla="*/ f220 f72 1"/>
                  <a:gd name="f286" fmla="*/ f221 f73 1"/>
                  <a:gd name="f287" fmla="*/ f222 f72 1"/>
                  <a:gd name="f288" fmla="*/ f223 f73 1"/>
                  <a:gd name="f289" fmla="*/ f224 f72 1"/>
                  <a:gd name="f290" fmla="*/ f225 f73 1"/>
                  <a:gd name="f291" fmla="*/ f226 f72 1"/>
                  <a:gd name="f292" fmla="*/ f227 f72 1"/>
                  <a:gd name="f293" fmla="*/ f228 f72 1"/>
                  <a:gd name="f294" fmla="*/ f229 f72 1"/>
                  <a:gd name="f295" fmla="*/ f230 f73 1"/>
                  <a:gd name="f296" fmla="*/ f231 f72 1"/>
                  <a:gd name="f297" fmla="*/ f232 f72 1"/>
                  <a:gd name="f298" fmla="*/ f233 f72 1"/>
                  <a:gd name="f299" fmla="*/ f234 f73 1"/>
                  <a:gd name="f300" fmla="*/ f235 f73 1"/>
                  <a:gd name="f301" fmla="*/ f236 f72 1"/>
                  <a:gd name="f302" fmla="*/ f237 f73 1"/>
                  <a:gd name="f303" fmla="*/ f238 f72 1"/>
                  <a:gd name="f304" fmla="*/ f239 f73 1"/>
                  <a:gd name="f305" fmla="*/ f240 f72 1"/>
                  <a:gd name="f306" fmla="*/ f241 f73 1"/>
                  <a:gd name="f307" fmla="*/ f242 f72 1"/>
                  <a:gd name="f308" fmla="*/ f243 f72 1"/>
                  <a:gd name="f309" fmla="*/ f244 f73 1"/>
                  <a:gd name="f310" fmla="*/ f245 f72 1"/>
                  <a:gd name="f311" fmla="*/ f246 f73 1"/>
                  <a:gd name="f312" fmla="*/ f247 f73 1"/>
                  <a:gd name="f313" fmla="*/ f248 f72 1"/>
                  <a:gd name="f314" fmla="*/ f249 f72 1"/>
                  <a:gd name="f315" fmla="*/ f250 f73 1"/>
                  <a:gd name="f316" fmla="*/ f251 f72 1"/>
                  <a:gd name="f317" fmla="*/ f252 f73 1"/>
                  <a:gd name="f318" fmla="*/ f253 f72 1"/>
                  <a:gd name="f319" fmla="*/ f254 f73 1"/>
                  <a:gd name="f320" fmla="*/ f255 f72 1"/>
                  <a:gd name="f321" fmla="*/ f256 f72 1"/>
                  <a:gd name="f322" fmla="*/ f257 f72 1"/>
                  <a:gd name="f323" fmla="*/ f258 f73 1"/>
                  <a:gd name="f324" fmla="*/ f259 f72 1"/>
                  <a:gd name="f325" fmla="*/ f260 f73 1"/>
                  <a:gd name="f326" fmla="*/ f261 f72 1"/>
                  <a:gd name="f327" fmla="*/ f262 f72 1"/>
                  <a:gd name="f328" fmla="*/ f263 f72 1"/>
                  <a:gd name="f329" fmla="*/ f264 f73 1"/>
                  <a:gd name="f330" fmla="*/ f265 f72 1"/>
                  <a:gd name="f331" fmla="*/ f266 f73 1"/>
                  <a:gd name="f332" fmla="*/ f267 f72 1"/>
                  <a:gd name="f333" fmla="*/ f268 f73 1"/>
                  <a:gd name="f334" fmla="*/ f269 f73 1"/>
                  <a:gd name="f335" fmla="*/ f270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4">
                    <a:pos x="f275" y="f276"/>
                  </a:cxn>
                  <a:cxn ang="f144">
                    <a:pos x="f277" y="f278"/>
                  </a:cxn>
                  <a:cxn ang="f144">
                    <a:pos x="f279" y="f280"/>
                  </a:cxn>
                  <a:cxn ang="f144">
                    <a:pos x="f281" y="f282"/>
                  </a:cxn>
                  <a:cxn ang="f144">
                    <a:pos x="f283" y="f278"/>
                  </a:cxn>
                  <a:cxn ang="f144">
                    <a:pos x="f283" y="f284"/>
                  </a:cxn>
                  <a:cxn ang="f144">
                    <a:pos x="f285" y="f286"/>
                  </a:cxn>
                  <a:cxn ang="f144">
                    <a:pos x="f287" y="f288"/>
                  </a:cxn>
                  <a:cxn ang="f144">
                    <a:pos x="f289" y="f290"/>
                  </a:cxn>
                  <a:cxn ang="f144">
                    <a:pos x="f289" y="f276"/>
                  </a:cxn>
                  <a:cxn ang="f144">
                    <a:pos x="f291" y="f290"/>
                  </a:cxn>
                  <a:cxn ang="f144">
                    <a:pos x="f292" y="f288"/>
                  </a:cxn>
                  <a:cxn ang="f144">
                    <a:pos x="f293" y="f290"/>
                  </a:cxn>
                  <a:cxn ang="f144">
                    <a:pos x="f294" y="f295"/>
                  </a:cxn>
                  <a:cxn ang="f144">
                    <a:pos x="f296" y="f278"/>
                  </a:cxn>
                  <a:cxn ang="f144">
                    <a:pos x="f296" y="f290"/>
                  </a:cxn>
                  <a:cxn ang="f144">
                    <a:pos x="f297" y="f286"/>
                  </a:cxn>
                  <a:cxn ang="f144">
                    <a:pos x="f298" y="f299"/>
                  </a:cxn>
                  <a:cxn ang="f144">
                    <a:pos x="f296" y="f300"/>
                  </a:cxn>
                  <a:cxn ang="f144">
                    <a:pos x="f301" y="f302"/>
                  </a:cxn>
                  <a:cxn ang="f144">
                    <a:pos x="f303" y="f304"/>
                  </a:cxn>
                  <a:cxn ang="f144">
                    <a:pos x="f305" y="f306"/>
                  </a:cxn>
                  <a:cxn ang="f144">
                    <a:pos x="f293" y="f302"/>
                  </a:cxn>
                  <a:cxn ang="f144">
                    <a:pos x="f307" y="f302"/>
                  </a:cxn>
                  <a:cxn ang="f144">
                    <a:pos x="f287" y="f304"/>
                  </a:cxn>
                  <a:cxn ang="f144">
                    <a:pos x="f308" y="f309"/>
                  </a:cxn>
                  <a:cxn ang="f144">
                    <a:pos x="f310" y="f311"/>
                  </a:cxn>
                  <a:cxn ang="f144">
                    <a:pos x="f281" y="f311"/>
                  </a:cxn>
                  <a:cxn ang="f144">
                    <a:pos x="f281" y="f312"/>
                  </a:cxn>
                  <a:cxn ang="f144">
                    <a:pos x="f281" y="f312"/>
                  </a:cxn>
                  <a:cxn ang="f144">
                    <a:pos x="f281" y="f312"/>
                  </a:cxn>
                  <a:cxn ang="f144">
                    <a:pos x="f313" y="f309"/>
                  </a:cxn>
                  <a:cxn ang="f144">
                    <a:pos x="f314" y="f309"/>
                  </a:cxn>
                  <a:cxn ang="f144">
                    <a:pos x="f314" y="f315"/>
                  </a:cxn>
                  <a:cxn ang="f144">
                    <a:pos x="f314" y="f302"/>
                  </a:cxn>
                  <a:cxn ang="f144">
                    <a:pos x="f314" y="f315"/>
                  </a:cxn>
                  <a:cxn ang="f144">
                    <a:pos x="f316" y="f317"/>
                  </a:cxn>
                  <a:cxn ang="f144">
                    <a:pos x="f318" y="f319"/>
                  </a:cxn>
                  <a:cxn ang="f144">
                    <a:pos x="f320" y="f317"/>
                  </a:cxn>
                  <a:cxn ang="f144">
                    <a:pos x="f321" y="f319"/>
                  </a:cxn>
                  <a:cxn ang="f144">
                    <a:pos x="f322" y="f323"/>
                  </a:cxn>
                  <a:cxn ang="f144">
                    <a:pos x="f324" y="f325"/>
                  </a:cxn>
                  <a:cxn ang="f144">
                    <a:pos x="f326" y="f325"/>
                  </a:cxn>
                  <a:cxn ang="f144">
                    <a:pos x="f327" y="f304"/>
                  </a:cxn>
                  <a:cxn ang="f144">
                    <a:pos x="f328" y="f329"/>
                  </a:cxn>
                  <a:cxn ang="f144">
                    <a:pos x="f330" y="f331"/>
                  </a:cxn>
                  <a:cxn ang="f144">
                    <a:pos x="f332" y="f333"/>
                  </a:cxn>
                  <a:cxn ang="f144">
                    <a:pos x="f318" y="f334"/>
                  </a:cxn>
                  <a:cxn ang="f144">
                    <a:pos x="f335" y="f276"/>
                  </a:cxn>
                  <a:cxn ang="f144">
                    <a:pos x="f275" y="f276"/>
                  </a:cxn>
                </a:cxnLst>
                <a:rect l="f271" t="f274" r="f272" b="f273"/>
                <a:pathLst>
                  <a:path w="74" h="36">
                    <a:moveTo>
                      <a:pt x="f8" y="f9"/>
                    </a:moveTo>
                    <a:cubicBezTo>
                      <a:pt x="f10" y="f9"/>
                      <a:pt x="f10" y="f11"/>
                      <a:pt x="f12" y="f11"/>
                    </a:cubicBezTo>
                    <a:cubicBezTo>
                      <a:pt x="f12" y="f11"/>
                      <a:pt x="f13" y="f14"/>
                      <a:pt x="f13" y="f14"/>
                    </a:cubicBezTo>
                    <a:cubicBezTo>
                      <a:pt x="f15" y="f16"/>
                      <a:pt x="f17" y="f18"/>
                      <a:pt x="f7" y="f16"/>
                    </a:cubicBezTo>
                    <a:cubicBezTo>
                      <a:pt x="f19" y="f20"/>
                      <a:pt x="f19" y="f14"/>
                      <a:pt x="f19" y="f11"/>
                    </a:cubicBezTo>
                    <a:cubicBezTo>
                      <a:pt x="f19" y="f21"/>
                      <a:pt x="f7" y="f22"/>
                      <a:pt x="f19" y="f23"/>
                    </a:cubicBezTo>
                    <a:cubicBezTo>
                      <a:pt x="f24" y="f25"/>
                      <a:pt x="f26" y="f9"/>
                      <a:pt x="f26" y="f20"/>
                    </a:cubicBezTo>
                    <a:cubicBezTo>
                      <a:pt x="f27" y="f18"/>
                      <a:pt x="f28" y="f5"/>
                      <a:pt x="f29" y="f30"/>
                    </a:cubicBezTo>
                    <a:cubicBezTo>
                      <a:pt x="f31" y="f32"/>
                      <a:pt x="f33" y="f34"/>
                      <a:pt x="f35" y="f32"/>
                    </a:cubicBezTo>
                    <a:cubicBezTo>
                      <a:pt x="f35" y="f16"/>
                      <a:pt x="f35" y="f20"/>
                      <a:pt x="f35" y="f9"/>
                    </a:cubicBezTo>
                    <a:cubicBezTo>
                      <a:pt x="f36" y="f14"/>
                      <a:pt x="f35" y="f18"/>
                      <a:pt x="f36" y="f32"/>
                    </a:cubicBezTo>
                    <a:cubicBezTo>
                      <a:pt x="f36" y="f30"/>
                      <a:pt x="f37" y="f30"/>
                      <a:pt x="f37" y="f30"/>
                    </a:cubicBezTo>
                    <a:cubicBezTo>
                      <a:pt x="f38" y="f30"/>
                      <a:pt x="f38" y="f16"/>
                      <a:pt x="f39" y="f32"/>
                    </a:cubicBezTo>
                    <a:cubicBezTo>
                      <a:pt x="f40" y="f34"/>
                      <a:pt x="f41" y="f30"/>
                      <a:pt x="f42" y="f18"/>
                    </a:cubicBezTo>
                    <a:cubicBezTo>
                      <a:pt x="f43" y="f20"/>
                      <a:pt x="f43" y="f14"/>
                      <a:pt x="f43" y="f11"/>
                    </a:cubicBezTo>
                    <a:cubicBezTo>
                      <a:pt x="f43" y="f14"/>
                      <a:pt x="f42" y="f16"/>
                      <a:pt x="f43" y="f32"/>
                    </a:cubicBezTo>
                    <a:cubicBezTo>
                      <a:pt x="f6" y="f30"/>
                      <a:pt x="f6" y="f18"/>
                      <a:pt x="f6" y="f20"/>
                    </a:cubicBezTo>
                    <a:cubicBezTo>
                      <a:pt x="f6" y="f21"/>
                      <a:pt x="f6" y="f44"/>
                      <a:pt x="f45" y="f46"/>
                    </a:cubicBezTo>
                    <a:cubicBezTo>
                      <a:pt x="f45" y="f47"/>
                      <a:pt x="f45" y="f48"/>
                      <a:pt x="f43" y="f48"/>
                    </a:cubicBezTo>
                    <a:cubicBezTo>
                      <a:pt x="f42" y="f49"/>
                      <a:pt x="f50" y="f51"/>
                      <a:pt x="f52" y="f53"/>
                    </a:cubicBezTo>
                    <a:cubicBezTo>
                      <a:pt x="f41" y="f54"/>
                      <a:pt x="f55" y="f56"/>
                      <a:pt x="f57" y="f56"/>
                    </a:cubicBezTo>
                    <a:cubicBezTo>
                      <a:pt x="f40" y="f54"/>
                      <a:pt x="f58" y="f53"/>
                      <a:pt x="f58" y="f51"/>
                    </a:cubicBezTo>
                    <a:cubicBezTo>
                      <a:pt x="f58" y="f53"/>
                      <a:pt x="f58" y="f56"/>
                      <a:pt x="f39" y="f53"/>
                    </a:cubicBezTo>
                    <a:cubicBezTo>
                      <a:pt x="f39" y="f53"/>
                      <a:pt x="f59" y="f60"/>
                      <a:pt x="f38" y="f53"/>
                    </a:cubicBezTo>
                    <a:cubicBezTo>
                      <a:pt x="f61" y="f54"/>
                      <a:pt x="f33" y="f8"/>
                      <a:pt x="f29" y="f56"/>
                    </a:cubicBezTo>
                    <a:cubicBezTo>
                      <a:pt x="f62" y="f63"/>
                      <a:pt x="f64" y="f63"/>
                      <a:pt x="f28" y="f8"/>
                    </a:cubicBezTo>
                    <a:cubicBezTo>
                      <a:pt x="f28" y="f8"/>
                      <a:pt x="f27" y="f8"/>
                      <a:pt x="f27" y="f10"/>
                    </a:cubicBezTo>
                    <a:cubicBezTo>
                      <a:pt x="f65" y="f10"/>
                      <a:pt x="f26" y="f12"/>
                      <a:pt x="f7" y="f10"/>
                    </a:cubicBezTo>
                    <a:cubicBezTo>
                      <a:pt x="f66" y="f8"/>
                      <a:pt x="f7" y="f63"/>
                      <a:pt x="f7" y="f67"/>
                    </a:cubicBezTo>
                    <a:cubicBezTo>
                      <a:pt x="f7" y="f56"/>
                      <a:pt x="f66" y="f67"/>
                      <a:pt x="f7" y="f67"/>
                    </a:cubicBezTo>
                    <a:cubicBezTo>
                      <a:pt x="f7" y="f67"/>
                      <a:pt x="f7" y="f67"/>
                      <a:pt x="f7" y="f67"/>
                    </a:cubicBezTo>
                    <a:cubicBezTo>
                      <a:pt x="f7" y="f63"/>
                      <a:pt x="f7" y="f63"/>
                      <a:pt x="f66" y="f8"/>
                    </a:cubicBezTo>
                    <a:cubicBezTo>
                      <a:pt x="f17" y="f12"/>
                      <a:pt x="f13" y="f10"/>
                      <a:pt x="f10" y="f8"/>
                    </a:cubicBezTo>
                    <a:cubicBezTo>
                      <a:pt x="f8" y="f63"/>
                      <a:pt x="f10" y="f56"/>
                      <a:pt x="f10" y="f54"/>
                    </a:cubicBezTo>
                    <a:cubicBezTo>
                      <a:pt x="f10" y="f53"/>
                      <a:pt x="f10" y="f53"/>
                      <a:pt x="f10" y="f53"/>
                    </a:cubicBezTo>
                    <a:cubicBezTo>
                      <a:pt x="f10" y="f53"/>
                      <a:pt x="f10" y="f54"/>
                      <a:pt x="f10" y="f54"/>
                    </a:cubicBezTo>
                    <a:cubicBezTo>
                      <a:pt x="f8" y="f10"/>
                      <a:pt x="f54" y="f12"/>
                      <a:pt x="f49" y="f63"/>
                    </a:cubicBezTo>
                    <a:cubicBezTo>
                      <a:pt x="f68" y="f10"/>
                      <a:pt x="f68" y="f13"/>
                      <a:pt x="f46" y="f12"/>
                    </a:cubicBezTo>
                    <a:cubicBezTo>
                      <a:pt x="f69" y="f10"/>
                      <a:pt x="f69" y="f8"/>
                      <a:pt x="f69" y="f63"/>
                    </a:cubicBezTo>
                    <a:cubicBezTo>
                      <a:pt x="f69" y="f8"/>
                      <a:pt x="f69" y="f10"/>
                      <a:pt x="f23" y="f12"/>
                    </a:cubicBezTo>
                    <a:cubicBezTo>
                      <a:pt x="f23" y="f12"/>
                      <a:pt x="f44" y="f13"/>
                      <a:pt x="f44" y="f15"/>
                    </a:cubicBezTo>
                    <a:cubicBezTo>
                      <a:pt x="f25" y="f7"/>
                      <a:pt x="f9" y="f7"/>
                      <a:pt x="f20" y="f17"/>
                    </a:cubicBezTo>
                    <a:cubicBezTo>
                      <a:pt x="f20" y="f17"/>
                      <a:pt x="f16" y="f17"/>
                      <a:pt x="f16" y="f17"/>
                    </a:cubicBezTo>
                    <a:cubicBezTo>
                      <a:pt x="f34" y="f13"/>
                      <a:pt x="f5" y="f10"/>
                      <a:pt x="f5" y="f56"/>
                    </a:cubicBezTo>
                    <a:cubicBezTo>
                      <a:pt x="f34" y="f60"/>
                      <a:pt x="f5" y="f48"/>
                      <a:pt x="f30" y="f69"/>
                    </a:cubicBezTo>
                    <a:cubicBezTo>
                      <a:pt x="f32" y="f44"/>
                      <a:pt x="f18" y="f25"/>
                      <a:pt x="f14" y="f22"/>
                    </a:cubicBezTo>
                    <a:cubicBezTo>
                      <a:pt x="f11" y="f44"/>
                      <a:pt x="f9" y="f25"/>
                      <a:pt x="f21" y="f70"/>
                    </a:cubicBezTo>
                    <a:cubicBezTo>
                      <a:pt x="f25" y="f9"/>
                      <a:pt x="f23" y="f11"/>
                      <a:pt x="f46" y="f21"/>
                    </a:cubicBezTo>
                    <a:cubicBezTo>
                      <a:pt x="f68" y="f25"/>
                      <a:pt x="f51" y="f25"/>
                      <a:pt x="f53" y="f9"/>
                    </a:cubicBezTo>
                    <a:cubicBezTo>
                      <a:pt x="f56" y="f14"/>
                      <a:pt x="f63" y="f18"/>
                      <a:pt x="f8" y="f9"/>
                    </a:cubicBezTo>
                    <a:close/>
                  </a:path>
                </a:pathLst>
              </a:custGeom>
              <a:solidFill>
                <a:srgbClr val="6B94C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0" name="Freeform 341">
                <a:extLst>
                  <a:ext uri="{FF2B5EF4-FFF2-40B4-BE49-F238E27FC236}">
                    <a16:creationId xmlns:a16="http://schemas.microsoft.com/office/drawing/2014/main" id="{1696562F-1903-6D1F-3D81-B054CCD002BF}"/>
                  </a:ext>
                </a:extLst>
              </p:cNvPr>
              <p:cNvSpPr/>
              <p:nvPr/>
            </p:nvSpPr>
            <p:spPr>
              <a:xfrm>
                <a:off x="3763963" y="1558923"/>
                <a:ext cx="195260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2"/>
                  <a:gd name="f7" fmla="val 46"/>
                  <a:gd name="f8" fmla="val 2"/>
                  <a:gd name="f9" fmla="val 13"/>
                  <a:gd name="f10" fmla="val 11"/>
                  <a:gd name="f11" fmla="val 10"/>
                  <a:gd name="f12" fmla="val 3"/>
                  <a:gd name="f13" fmla="val 7"/>
                  <a:gd name="f14" fmla="val 4"/>
                  <a:gd name="f15" fmla="val 12"/>
                  <a:gd name="f16" fmla="val 14"/>
                  <a:gd name="f17" fmla="val 15"/>
                  <a:gd name="f18" fmla="val 6"/>
                  <a:gd name="f19" fmla="val 20"/>
                  <a:gd name="f20" fmla="val 26"/>
                  <a:gd name="f21" fmla="val 9"/>
                  <a:gd name="f22" fmla="val 30"/>
                  <a:gd name="f23" fmla="val 27"/>
                  <a:gd name="f24" fmla="val 23"/>
                  <a:gd name="f25" fmla="val 18"/>
                  <a:gd name="f26" fmla="val 16"/>
                  <a:gd name="f27" fmla="val 8"/>
                  <a:gd name="f28" fmla="val 17"/>
                  <a:gd name="f29" fmla="val 19"/>
                  <a:gd name="f30" fmla="val 22"/>
                  <a:gd name="f31" fmla="val 29"/>
                  <a:gd name="f32" fmla="val 21"/>
                  <a:gd name="f33" fmla="val 24"/>
                  <a:gd name="f34" fmla="val 25"/>
                  <a:gd name="f35" fmla="val 5"/>
                  <a:gd name="f36" fmla="val 28"/>
                  <a:gd name="f37" fmla="val 32"/>
                  <a:gd name="f38" fmla="val 33"/>
                  <a:gd name="f39" fmla="val 34"/>
                  <a:gd name="f40" fmla="val 36"/>
                  <a:gd name="f41" fmla="val 37"/>
                  <a:gd name="f42" fmla="val 38"/>
                  <a:gd name="f43" fmla="val 41"/>
                  <a:gd name="f44" fmla="val 43"/>
                  <a:gd name="f45" fmla="val 42"/>
                  <a:gd name="f46" fmla="val 44"/>
                  <a:gd name="f47" fmla="val 45"/>
                  <a:gd name="f48" fmla="val 47"/>
                  <a:gd name="f49" fmla="val 48"/>
                  <a:gd name="f50" fmla="val 49"/>
                  <a:gd name="f51" fmla="val 50"/>
                  <a:gd name="f52" fmla="val 51"/>
                  <a:gd name="f53" fmla="val 31"/>
                  <a:gd name="f54" fmla="val 39"/>
                  <a:gd name="f55" fmla="val 35"/>
                  <a:gd name="f56" fmla="val 40"/>
                  <a:gd name="f57" fmla="val 1"/>
                  <a:gd name="f58" fmla="+- 0 0 -90"/>
                  <a:gd name="f59" fmla="*/ f3 1 52"/>
                  <a:gd name="f60" fmla="*/ f4 1 46"/>
                  <a:gd name="f61" fmla="val f5"/>
                  <a:gd name="f62" fmla="val f6"/>
                  <a:gd name="f63" fmla="val f7"/>
                  <a:gd name="f64" fmla="*/ f58 f0 1"/>
                  <a:gd name="f65" fmla="+- f63 0 f61"/>
                  <a:gd name="f66" fmla="+- f62 0 f61"/>
                  <a:gd name="f67" fmla="*/ f64 1 f2"/>
                  <a:gd name="f68" fmla="*/ f66 1 52"/>
                  <a:gd name="f69" fmla="*/ f65 1 46"/>
                  <a:gd name="f70" fmla="*/ 3 f66 1"/>
                  <a:gd name="f71" fmla="*/ 7 f65 1"/>
                  <a:gd name="f72" fmla="*/ 4 f66 1"/>
                  <a:gd name="f73" fmla="*/ 15 f65 1"/>
                  <a:gd name="f74" fmla="*/ 7 f66 1"/>
                  <a:gd name="f75" fmla="*/ 18 f65 1"/>
                  <a:gd name="f76" fmla="*/ 8 f66 1"/>
                  <a:gd name="f77" fmla="*/ 12 f65 1"/>
                  <a:gd name="f78" fmla="*/ 11 f66 1"/>
                  <a:gd name="f79" fmla="*/ 19 f65 1"/>
                  <a:gd name="f80" fmla="*/ 12 f66 1"/>
                  <a:gd name="f81" fmla="*/ 20 f65 1"/>
                  <a:gd name="f82" fmla="*/ 16 f66 1"/>
                  <a:gd name="f83" fmla="*/ 18 f66 1"/>
                  <a:gd name="f84" fmla="*/ 17 f65 1"/>
                  <a:gd name="f85" fmla="*/ 21 f66 1"/>
                  <a:gd name="f86" fmla="*/ 22 f66 1"/>
                  <a:gd name="f87" fmla="*/ 26 f66 1"/>
                  <a:gd name="f88" fmla="*/ 5 f65 1"/>
                  <a:gd name="f89" fmla="*/ 27 f66 1"/>
                  <a:gd name="f90" fmla="*/ 24 f65 1"/>
                  <a:gd name="f91" fmla="*/ 28 f66 1"/>
                  <a:gd name="f92" fmla="*/ 16 f65 1"/>
                  <a:gd name="f93" fmla="*/ 32 f66 1"/>
                  <a:gd name="f94" fmla="*/ 36 f66 1"/>
                  <a:gd name="f95" fmla="*/ 14 f65 1"/>
                  <a:gd name="f96" fmla="*/ 38 f66 1"/>
                  <a:gd name="f97" fmla="*/ 3 f65 1"/>
                  <a:gd name="f98" fmla="*/ 41 f66 1"/>
                  <a:gd name="f99" fmla="*/ 42 f66 1"/>
                  <a:gd name="f100" fmla="*/ 8 f65 1"/>
                  <a:gd name="f101" fmla="*/ 44 f66 1"/>
                  <a:gd name="f102" fmla="*/ 2 f65 1"/>
                  <a:gd name="f103" fmla="*/ 46 f66 1"/>
                  <a:gd name="f104" fmla="*/ 10 f65 1"/>
                  <a:gd name="f105" fmla="*/ 48 f66 1"/>
                  <a:gd name="f106" fmla="*/ 51 f66 1"/>
                  <a:gd name="f107" fmla="*/ 9 f65 1"/>
                  <a:gd name="f108" fmla="*/ 50 f66 1"/>
                  <a:gd name="f109" fmla="*/ 45 f66 1"/>
                  <a:gd name="f110" fmla="*/ 22 f65 1"/>
                  <a:gd name="f111" fmla="*/ 43 f66 1"/>
                  <a:gd name="f112" fmla="*/ 33 f65 1"/>
                  <a:gd name="f113" fmla="*/ 39 f66 1"/>
                  <a:gd name="f114" fmla="*/ 34 f65 1"/>
                  <a:gd name="f115" fmla="*/ 29 f65 1"/>
                  <a:gd name="f116" fmla="*/ 25 f66 1"/>
                  <a:gd name="f117" fmla="*/ 15 f66 1"/>
                  <a:gd name="f118" fmla="*/ 37 f65 1"/>
                  <a:gd name="f119" fmla="*/ 0 f66 1"/>
                  <a:gd name="f120" fmla="*/ 1 f66 1"/>
                  <a:gd name="f121" fmla="+- f67 0 f1"/>
                  <a:gd name="f122" fmla="*/ f70 1 52"/>
                  <a:gd name="f123" fmla="*/ f71 1 46"/>
                  <a:gd name="f124" fmla="*/ f72 1 52"/>
                  <a:gd name="f125" fmla="*/ f73 1 46"/>
                  <a:gd name="f126" fmla="*/ f74 1 52"/>
                  <a:gd name="f127" fmla="*/ f75 1 46"/>
                  <a:gd name="f128" fmla="*/ f76 1 52"/>
                  <a:gd name="f129" fmla="*/ f77 1 46"/>
                  <a:gd name="f130" fmla="*/ f78 1 52"/>
                  <a:gd name="f131" fmla="*/ f79 1 46"/>
                  <a:gd name="f132" fmla="*/ f80 1 52"/>
                  <a:gd name="f133" fmla="*/ f81 1 46"/>
                  <a:gd name="f134" fmla="*/ f82 1 52"/>
                  <a:gd name="f135" fmla="*/ f83 1 52"/>
                  <a:gd name="f136" fmla="*/ f84 1 46"/>
                  <a:gd name="f137" fmla="*/ f85 1 52"/>
                  <a:gd name="f138" fmla="*/ f86 1 52"/>
                  <a:gd name="f139" fmla="*/ f87 1 52"/>
                  <a:gd name="f140" fmla="*/ f88 1 46"/>
                  <a:gd name="f141" fmla="*/ f89 1 52"/>
                  <a:gd name="f142" fmla="*/ f90 1 46"/>
                  <a:gd name="f143" fmla="*/ f91 1 52"/>
                  <a:gd name="f144" fmla="*/ f92 1 46"/>
                  <a:gd name="f145" fmla="*/ f93 1 52"/>
                  <a:gd name="f146" fmla="*/ f94 1 52"/>
                  <a:gd name="f147" fmla="*/ f95 1 46"/>
                  <a:gd name="f148" fmla="*/ f96 1 52"/>
                  <a:gd name="f149" fmla="*/ f97 1 46"/>
                  <a:gd name="f150" fmla="*/ f98 1 52"/>
                  <a:gd name="f151" fmla="*/ f99 1 52"/>
                  <a:gd name="f152" fmla="*/ f100 1 46"/>
                  <a:gd name="f153" fmla="*/ f101 1 52"/>
                  <a:gd name="f154" fmla="*/ f102 1 46"/>
                  <a:gd name="f155" fmla="*/ f103 1 52"/>
                  <a:gd name="f156" fmla="*/ f104 1 46"/>
                  <a:gd name="f157" fmla="*/ f105 1 52"/>
                  <a:gd name="f158" fmla="*/ f106 1 52"/>
                  <a:gd name="f159" fmla="*/ f107 1 46"/>
                  <a:gd name="f160" fmla="*/ f108 1 52"/>
                  <a:gd name="f161" fmla="*/ f109 1 52"/>
                  <a:gd name="f162" fmla="*/ f110 1 46"/>
                  <a:gd name="f163" fmla="*/ f111 1 52"/>
                  <a:gd name="f164" fmla="*/ f112 1 46"/>
                  <a:gd name="f165" fmla="*/ f113 1 52"/>
                  <a:gd name="f166" fmla="*/ f114 1 46"/>
                  <a:gd name="f167" fmla="*/ f115 1 46"/>
                  <a:gd name="f168" fmla="*/ f116 1 52"/>
                  <a:gd name="f169" fmla="*/ f117 1 52"/>
                  <a:gd name="f170" fmla="*/ f118 1 46"/>
                  <a:gd name="f171" fmla="*/ f119 1 52"/>
                  <a:gd name="f172" fmla="*/ f120 1 52"/>
                  <a:gd name="f173" fmla="*/ 0 1 f68"/>
                  <a:gd name="f174" fmla="*/ f62 1 f68"/>
                  <a:gd name="f175" fmla="*/ 0 1 f69"/>
                  <a:gd name="f176" fmla="*/ f63 1 f69"/>
                  <a:gd name="f177" fmla="*/ f122 1 f68"/>
                  <a:gd name="f178" fmla="*/ f123 1 f69"/>
                  <a:gd name="f179" fmla="*/ f124 1 f68"/>
                  <a:gd name="f180" fmla="*/ f125 1 f69"/>
                  <a:gd name="f181" fmla="*/ f126 1 f68"/>
                  <a:gd name="f182" fmla="*/ f127 1 f69"/>
                  <a:gd name="f183" fmla="*/ f128 1 f68"/>
                  <a:gd name="f184" fmla="*/ f129 1 f69"/>
                  <a:gd name="f185" fmla="*/ f130 1 f68"/>
                  <a:gd name="f186" fmla="*/ f131 1 f69"/>
                  <a:gd name="f187" fmla="*/ f132 1 f68"/>
                  <a:gd name="f188" fmla="*/ f133 1 f69"/>
                  <a:gd name="f189" fmla="*/ f134 1 f68"/>
                  <a:gd name="f190" fmla="*/ f135 1 f68"/>
                  <a:gd name="f191" fmla="*/ f136 1 f69"/>
                  <a:gd name="f192" fmla="*/ f137 1 f68"/>
                  <a:gd name="f193" fmla="*/ f138 1 f68"/>
                  <a:gd name="f194" fmla="*/ f139 1 f68"/>
                  <a:gd name="f195" fmla="*/ f140 1 f69"/>
                  <a:gd name="f196" fmla="*/ f141 1 f68"/>
                  <a:gd name="f197" fmla="*/ f142 1 f69"/>
                  <a:gd name="f198" fmla="*/ f143 1 f68"/>
                  <a:gd name="f199" fmla="*/ f144 1 f69"/>
                  <a:gd name="f200" fmla="*/ f145 1 f68"/>
                  <a:gd name="f201" fmla="*/ f146 1 f68"/>
                  <a:gd name="f202" fmla="*/ f147 1 f69"/>
                  <a:gd name="f203" fmla="*/ f148 1 f68"/>
                  <a:gd name="f204" fmla="*/ f149 1 f69"/>
                  <a:gd name="f205" fmla="*/ f150 1 f68"/>
                  <a:gd name="f206" fmla="*/ f151 1 f68"/>
                  <a:gd name="f207" fmla="*/ f152 1 f69"/>
                  <a:gd name="f208" fmla="*/ f153 1 f68"/>
                  <a:gd name="f209" fmla="*/ f154 1 f69"/>
                  <a:gd name="f210" fmla="*/ f155 1 f68"/>
                  <a:gd name="f211" fmla="*/ f156 1 f69"/>
                  <a:gd name="f212" fmla="*/ f157 1 f68"/>
                  <a:gd name="f213" fmla="*/ f158 1 f68"/>
                  <a:gd name="f214" fmla="*/ f159 1 f69"/>
                  <a:gd name="f215" fmla="*/ f160 1 f68"/>
                  <a:gd name="f216" fmla="*/ f161 1 f68"/>
                  <a:gd name="f217" fmla="*/ f162 1 f69"/>
                  <a:gd name="f218" fmla="*/ f163 1 f68"/>
                  <a:gd name="f219" fmla="*/ f164 1 f69"/>
                  <a:gd name="f220" fmla="*/ f165 1 f68"/>
                  <a:gd name="f221" fmla="*/ f166 1 f69"/>
                  <a:gd name="f222" fmla="*/ f167 1 f69"/>
                  <a:gd name="f223" fmla="*/ f168 1 f68"/>
                  <a:gd name="f224" fmla="*/ f169 1 f68"/>
                  <a:gd name="f225" fmla="*/ f170 1 f69"/>
                  <a:gd name="f226" fmla="*/ f171 1 f68"/>
                  <a:gd name="f227" fmla="*/ f172 1 f68"/>
                  <a:gd name="f228" fmla="*/ f173 f59 1"/>
                  <a:gd name="f229" fmla="*/ f174 f59 1"/>
                  <a:gd name="f230" fmla="*/ f176 f60 1"/>
                  <a:gd name="f231" fmla="*/ f175 f60 1"/>
                  <a:gd name="f232" fmla="*/ f177 f59 1"/>
                  <a:gd name="f233" fmla="*/ f178 f60 1"/>
                  <a:gd name="f234" fmla="*/ f179 f59 1"/>
                  <a:gd name="f235" fmla="*/ f180 f60 1"/>
                  <a:gd name="f236" fmla="*/ f181 f59 1"/>
                  <a:gd name="f237" fmla="*/ f182 f60 1"/>
                  <a:gd name="f238" fmla="*/ f183 f59 1"/>
                  <a:gd name="f239" fmla="*/ f184 f60 1"/>
                  <a:gd name="f240" fmla="*/ f185 f59 1"/>
                  <a:gd name="f241" fmla="*/ f186 f60 1"/>
                  <a:gd name="f242" fmla="*/ f187 f59 1"/>
                  <a:gd name="f243" fmla="*/ f188 f60 1"/>
                  <a:gd name="f244" fmla="*/ f189 f59 1"/>
                  <a:gd name="f245" fmla="*/ f190 f59 1"/>
                  <a:gd name="f246" fmla="*/ f191 f60 1"/>
                  <a:gd name="f247" fmla="*/ f192 f59 1"/>
                  <a:gd name="f248" fmla="*/ f193 f59 1"/>
                  <a:gd name="f249" fmla="*/ f194 f59 1"/>
                  <a:gd name="f250" fmla="*/ f195 f60 1"/>
                  <a:gd name="f251" fmla="*/ f196 f59 1"/>
                  <a:gd name="f252" fmla="*/ f197 f60 1"/>
                  <a:gd name="f253" fmla="*/ f198 f59 1"/>
                  <a:gd name="f254" fmla="*/ f199 f60 1"/>
                  <a:gd name="f255" fmla="*/ f200 f59 1"/>
                  <a:gd name="f256" fmla="*/ f201 f59 1"/>
                  <a:gd name="f257" fmla="*/ f202 f60 1"/>
                  <a:gd name="f258" fmla="*/ f203 f59 1"/>
                  <a:gd name="f259" fmla="*/ f204 f60 1"/>
                  <a:gd name="f260" fmla="*/ f205 f59 1"/>
                  <a:gd name="f261" fmla="*/ f206 f59 1"/>
                  <a:gd name="f262" fmla="*/ f207 f60 1"/>
                  <a:gd name="f263" fmla="*/ f208 f59 1"/>
                  <a:gd name="f264" fmla="*/ f209 f60 1"/>
                  <a:gd name="f265" fmla="*/ f210 f59 1"/>
                  <a:gd name="f266" fmla="*/ f211 f60 1"/>
                  <a:gd name="f267" fmla="*/ f212 f59 1"/>
                  <a:gd name="f268" fmla="*/ f213 f59 1"/>
                  <a:gd name="f269" fmla="*/ f214 f60 1"/>
                  <a:gd name="f270" fmla="*/ f215 f59 1"/>
                  <a:gd name="f271" fmla="*/ f216 f59 1"/>
                  <a:gd name="f272" fmla="*/ f217 f60 1"/>
                  <a:gd name="f273" fmla="*/ f218 f59 1"/>
                  <a:gd name="f274" fmla="*/ f219 f60 1"/>
                  <a:gd name="f275" fmla="*/ f220 f59 1"/>
                  <a:gd name="f276" fmla="*/ f221 f60 1"/>
                  <a:gd name="f277" fmla="*/ f222 f60 1"/>
                  <a:gd name="f278" fmla="*/ f223 f59 1"/>
                  <a:gd name="f279" fmla="*/ f224 f59 1"/>
                  <a:gd name="f280" fmla="*/ f225 f60 1"/>
                  <a:gd name="f281" fmla="*/ f226 f59 1"/>
                  <a:gd name="f282" fmla="*/ f227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1">
                    <a:pos x="f232" y="f233"/>
                  </a:cxn>
                  <a:cxn ang="f121">
                    <a:pos x="f234" y="f235"/>
                  </a:cxn>
                  <a:cxn ang="f121">
                    <a:pos x="f236" y="f237"/>
                  </a:cxn>
                  <a:cxn ang="f121">
                    <a:pos x="f238" y="f239"/>
                  </a:cxn>
                  <a:cxn ang="f121">
                    <a:pos x="f240" y="f241"/>
                  </a:cxn>
                  <a:cxn ang="f121">
                    <a:pos x="f242" y="f243"/>
                  </a:cxn>
                  <a:cxn ang="f121">
                    <a:pos x="f244" y="f241"/>
                  </a:cxn>
                  <a:cxn ang="f121">
                    <a:pos x="f245" y="f246"/>
                  </a:cxn>
                  <a:cxn ang="f121">
                    <a:pos x="f247" y="f246"/>
                  </a:cxn>
                  <a:cxn ang="f121">
                    <a:pos x="f248" y="f235"/>
                  </a:cxn>
                  <a:cxn ang="f121">
                    <a:pos x="f249" y="f250"/>
                  </a:cxn>
                  <a:cxn ang="f121">
                    <a:pos x="f251" y="f252"/>
                  </a:cxn>
                  <a:cxn ang="f121">
                    <a:pos x="f253" y="f254"/>
                  </a:cxn>
                  <a:cxn ang="f121">
                    <a:pos x="f255" y="f254"/>
                  </a:cxn>
                  <a:cxn ang="f121">
                    <a:pos x="f256" y="f257"/>
                  </a:cxn>
                  <a:cxn ang="f121">
                    <a:pos x="f256" y="f241"/>
                  </a:cxn>
                  <a:cxn ang="f121">
                    <a:pos x="f258" y="f259"/>
                  </a:cxn>
                  <a:cxn ang="f121">
                    <a:pos x="f260" y="f250"/>
                  </a:cxn>
                  <a:cxn ang="f121">
                    <a:pos x="f261" y="f262"/>
                  </a:cxn>
                  <a:cxn ang="f121">
                    <a:pos x="f263" y="f264"/>
                  </a:cxn>
                  <a:cxn ang="f121">
                    <a:pos x="f265" y="f266"/>
                  </a:cxn>
                  <a:cxn ang="f121">
                    <a:pos x="f267" y="f259"/>
                  </a:cxn>
                  <a:cxn ang="f121">
                    <a:pos x="f268" y="f269"/>
                  </a:cxn>
                  <a:cxn ang="f121">
                    <a:pos x="f270" y="f254"/>
                  </a:cxn>
                  <a:cxn ang="f121">
                    <a:pos x="f271" y="f272"/>
                  </a:cxn>
                  <a:cxn ang="f121">
                    <a:pos x="f273" y="f274"/>
                  </a:cxn>
                  <a:cxn ang="f121">
                    <a:pos x="f275" y="f276"/>
                  </a:cxn>
                  <a:cxn ang="f121">
                    <a:pos x="f255" y="f277"/>
                  </a:cxn>
                  <a:cxn ang="f121">
                    <a:pos x="f278" y="f274"/>
                  </a:cxn>
                  <a:cxn ang="f121">
                    <a:pos x="f279" y="f280"/>
                  </a:cxn>
                  <a:cxn ang="f121">
                    <a:pos x="f281" y="f280"/>
                  </a:cxn>
                  <a:cxn ang="f121">
                    <a:pos x="f282" y="f272"/>
                  </a:cxn>
                </a:cxnLst>
                <a:rect l="f228" t="f231" r="f229" b="f230"/>
                <a:pathLst>
                  <a:path w="52" h="46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1"/>
                      <a:pt x="f12" y="f15"/>
                      <a:pt x="f12" y="f16"/>
                    </a:cubicBezTo>
                    <a:cubicBezTo>
                      <a:pt x="f14" y="f16"/>
                      <a:pt x="f14" y="f16"/>
                      <a:pt x="f14" y="f17"/>
                    </a:cubicBezTo>
                    <a:cubicBezTo>
                      <a:pt x="f18" y="f19"/>
                      <a:pt x="f18" y="f20"/>
                      <a:pt x="f21" y="f22"/>
                    </a:cubicBezTo>
                    <a:cubicBezTo>
                      <a:pt x="f21" y="f23"/>
                      <a:pt x="f18" y="f24"/>
                      <a:pt x="f13" y="f25"/>
                    </a:cubicBezTo>
                    <a:cubicBezTo>
                      <a:pt x="f13" y="f26"/>
                      <a:pt x="f13" y="f16"/>
                      <a:pt x="f27" y="f9"/>
                    </a:cubicBezTo>
                    <a:cubicBezTo>
                      <a:pt x="f27" y="f15"/>
                      <a:pt x="f27" y="f15"/>
                      <a:pt x="f27" y="f15"/>
                    </a:cubicBezTo>
                    <a:cubicBezTo>
                      <a:pt x="f11" y="f11"/>
                      <a:pt x="f11" y="f15"/>
                      <a:pt x="f10" y="f16"/>
                    </a:cubicBezTo>
                    <a:cubicBezTo>
                      <a:pt x="f10" y="f17"/>
                      <a:pt x="f10" y="f28"/>
                      <a:pt x="f10" y="f29"/>
                    </a:cubicBezTo>
                    <a:cubicBezTo>
                      <a:pt x="f15" y="f30"/>
                      <a:pt x="f11" y="f20"/>
                      <a:pt x="f16" y="f31"/>
                    </a:cubicBezTo>
                    <a:cubicBezTo>
                      <a:pt x="f9" y="f20"/>
                      <a:pt x="f15" y="f24"/>
                      <a:pt x="f15" y="f19"/>
                    </a:cubicBezTo>
                    <a:cubicBezTo>
                      <a:pt x="f15" y="f29"/>
                      <a:pt x="f15" y="f28"/>
                      <a:pt x="f9" y="f28"/>
                    </a:cubicBezTo>
                    <a:cubicBezTo>
                      <a:pt x="f17" y="f28"/>
                      <a:pt x="f17" y="f25"/>
                      <a:pt x="f26" y="f29"/>
                    </a:cubicBezTo>
                    <a:cubicBezTo>
                      <a:pt x="f26" y="f24"/>
                      <a:pt x="f25" y="f23"/>
                      <a:pt x="f29" y="f31"/>
                    </a:cubicBezTo>
                    <a:cubicBezTo>
                      <a:pt x="f25" y="f20"/>
                      <a:pt x="f28" y="f30"/>
                      <a:pt x="f25" y="f28"/>
                    </a:cubicBezTo>
                    <a:cubicBezTo>
                      <a:pt x="f25" y="f28"/>
                      <a:pt x="f25" y="f17"/>
                      <a:pt x="f19" y="f26"/>
                    </a:cubicBezTo>
                    <a:cubicBezTo>
                      <a:pt x="f32" y="f26"/>
                      <a:pt x="f32" y="f28"/>
                      <a:pt x="f32" y="f28"/>
                    </a:cubicBezTo>
                    <a:cubicBezTo>
                      <a:pt x="f24" y="f32"/>
                      <a:pt x="f30" y="f33"/>
                      <a:pt x="f30" y="f23"/>
                    </a:cubicBezTo>
                    <a:cubicBezTo>
                      <a:pt x="f33" y="f33"/>
                      <a:pt x="f30" y="f29"/>
                      <a:pt x="f30" y="f17"/>
                    </a:cubicBezTo>
                    <a:cubicBezTo>
                      <a:pt x="f30" y="f15"/>
                      <a:pt x="f30" y="f21"/>
                      <a:pt x="f33" y="f13"/>
                    </a:cubicBezTo>
                    <a:cubicBezTo>
                      <a:pt x="f34" y="f18"/>
                      <a:pt x="f34" y="f35"/>
                      <a:pt x="f20" y="f35"/>
                    </a:cubicBezTo>
                    <a:cubicBezTo>
                      <a:pt x="f23" y="f35"/>
                      <a:pt x="f20" y="f18"/>
                      <a:pt x="f20" y="f13"/>
                    </a:cubicBezTo>
                    <a:cubicBezTo>
                      <a:pt x="f23" y="f9"/>
                      <a:pt x="f23" y="f25"/>
                      <a:pt x="f23" y="f33"/>
                    </a:cubicBezTo>
                    <a:cubicBezTo>
                      <a:pt x="f23" y="f33"/>
                      <a:pt x="f23" y="f33"/>
                      <a:pt x="f36" y="f33"/>
                    </a:cubicBezTo>
                    <a:cubicBezTo>
                      <a:pt x="f23" y="f32"/>
                      <a:pt x="f23" y="f25"/>
                      <a:pt x="f36" y="f26"/>
                    </a:cubicBezTo>
                    <a:cubicBezTo>
                      <a:pt x="f31" y="f9"/>
                      <a:pt x="f22" y="f15"/>
                      <a:pt x="f37" y="f17"/>
                    </a:cubicBezTo>
                    <a:cubicBezTo>
                      <a:pt x="f37" y="f17"/>
                      <a:pt x="f37" y="f17"/>
                      <a:pt x="f37" y="f26"/>
                    </a:cubicBezTo>
                    <a:cubicBezTo>
                      <a:pt x="f38" y="f26"/>
                      <a:pt x="f38" y="f26"/>
                      <a:pt x="f38" y="f17"/>
                    </a:cubicBezTo>
                    <a:cubicBezTo>
                      <a:pt x="f38" y="f16"/>
                      <a:pt x="f39" y="f15"/>
                      <a:pt x="f40" y="f16"/>
                    </a:cubicBezTo>
                    <a:cubicBezTo>
                      <a:pt x="f41" y="f17"/>
                      <a:pt x="f41" y="f28"/>
                      <a:pt x="f40" y="f25"/>
                    </a:cubicBezTo>
                    <a:cubicBezTo>
                      <a:pt x="f40" y="f29"/>
                      <a:pt x="f40" y="f29"/>
                      <a:pt x="f40" y="f29"/>
                    </a:cubicBezTo>
                    <a:cubicBezTo>
                      <a:pt x="f42" y="f26"/>
                      <a:pt x="f41" y="f16"/>
                      <a:pt x="f41" y="f10"/>
                    </a:cubicBezTo>
                    <a:cubicBezTo>
                      <a:pt x="f40" y="f27"/>
                      <a:pt x="f40" y="f18"/>
                      <a:pt x="f42" y="f12"/>
                    </a:cubicBezTo>
                    <a:cubicBezTo>
                      <a:pt x="f42" y="f12"/>
                      <a:pt x="f42" y="f8"/>
                      <a:pt x="f42" y="f8"/>
                    </a:cubicBezTo>
                    <a:cubicBezTo>
                      <a:pt x="f43" y="f5"/>
                      <a:pt x="f43" y="f12"/>
                      <a:pt x="f43" y="f35"/>
                    </a:cubicBezTo>
                    <a:cubicBezTo>
                      <a:pt x="f43" y="f27"/>
                      <a:pt x="f43" y="f15"/>
                      <a:pt x="f43" y="f26"/>
                    </a:cubicBezTo>
                    <a:cubicBezTo>
                      <a:pt x="f44" y="f16"/>
                      <a:pt x="f45" y="f10"/>
                      <a:pt x="f45" y="f27"/>
                    </a:cubicBezTo>
                    <a:cubicBezTo>
                      <a:pt x="f45" y="f13"/>
                      <a:pt x="f45" y="f35"/>
                      <a:pt x="f45" y="f14"/>
                    </a:cubicBezTo>
                    <a:cubicBezTo>
                      <a:pt x="f44" y="f12"/>
                      <a:pt x="f44" y="f8"/>
                      <a:pt x="f46" y="f8"/>
                    </a:cubicBezTo>
                    <a:cubicBezTo>
                      <a:pt x="f47" y="f8"/>
                      <a:pt x="f47" y="f12"/>
                      <a:pt x="f7" y="f14"/>
                    </a:cubicBezTo>
                    <a:cubicBezTo>
                      <a:pt x="f7" y="f18"/>
                      <a:pt x="f7" y="f27"/>
                      <a:pt x="f7" y="f11"/>
                    </a:cubicBezTo>
                    <a:cubicBezTo>
                      <a:pt x="f7" y="f21"/>
                      <a:pt x="f7" y="f13"/>
                      <a:pt x="f7" y="f35"/>
                    </a:cubicBezTo>
                    <a:cubicBezTo>
                      <a:pt x="f7" y="f14"/>
                      <a:pt x="f48" y="f12"/>
                      <a:pt x="f49" y="f12"/>
                    </a:cubicBezTo>
                    <a:cubicBezTo>
                      <a:pt x="f50" y="f12"/>
                      <a:pt x="f50" y="f14"/>
                      <a:pt x="f51" y="f35"/>
                    </a:cubicBezTo>
                    <a:cubicBezTo>
                      <a:pt x="f51" y="f18"/>
                      <a:pt x="f50" y="f27"/>
                      <a:pt x="f52" y="f21"/>
                    </a:cubicBezTo>
                    <a:cubicBezTo>
                      <a:pt x="f6" y="f11"/>
                      <a:pt x="f6" y="f15"/>
                      <a:pt x="f52" y="f9"/>
                    </a:cubicBezTo>
                    <a:cubicBezTo>
                      <a:pt x="f52" y="f16"/>
                      <a:pt x="f51" y="f17"/>
                      <a:pt x="f51" y="f26"/>
                    </a:cubicBezTo>
                    <a:cubicBezTo>
                      <a:pt x="f50" y="f29"/>
                      <a:pt x="f49" y="f30"/>
                      <a:pt x="f48" y="f34"/>
                    </a:cubicBezTo>
                    <a:cubicBezTo>
                      <a:pt x="f47" y="f33"/>
                      <a:pt x="f48" y="f30"/>
                      <a:pt x="f47" y="f30"/>
                    </a:cubicBezTo>
                    <a:cubicBezTo>
                      <a:pt x="f47" y="f23"/>
                      <a:pt x="f45" y="f53"/>
                      <a:pt x="f48" y="f41"/>
                    </a:cubicBezTo>
                    <a:cubicBezTo>
                      <a:pt x="f46" y="f40"/>
                      <a:pt x="f46" y="f39"/>
                      <a:pt x="f44" y="f38"/>
                    </a:cubicBezTo>
                    <a:cubicBezTo>
                      <a:pt x="f43" y="f39"/>
                      <a:pt x="f47" y="f40"/>
                      <a:pt x="f45" y="f41"/>
                    </a:cubicBezTo>
                    <a:cubicBezTo>
                      <a:pt x="f43" y="f41"/>
                      <a:pt x="f43" y="f41"/>
                      <a:pt x="f54" y="f39"/>
                    </a:cubicBezTo>
                    <a:cubicBezTo>
                      <a:pt x="f54" y="f38"/>
                      <a:pt x="f54" y="f38"/>
                      <a:pt x="f42" y="f38"/>
                    </a:cubicBezTo>
                    <a:cubicBezTo>
                      <a:pt x="f39" y="f39"/>
                      <a:pt x="f39" y="f39"/>
                      <a:pt x="f37" y="f31"/>
                    </a:cubicBezTo>
                    <a:cubicBezTo>
                      <a:pt x="f37" y="f37"/>
                      <a:pt x="f31" y="f55"/>
                      <a:pt x="f22" y="f42"/>
                    </a:cubicBezTo>
                    <a:cubicBezTo>
                      <a:pt x="f36" y="f40"/>
                      <a:pt x="f34" y="f40"/>
                      <a:pt x="f34" y="f38"/>
                    </a:cubicBezTo>
                    <a:cubicBezTo>
                      <a:pt x="f33" y="f55"/>
                      <a:pt x="f34" y="f42"/>
                      <a:pt x="f19" y="f41"/>
                    </a:cubicBezTo>
                    <a:cubicBezTo>
                      <a:pt x="f28" y="f41"/>
                      <a:pt x="f28" y="f54"/>
                      <a:pt x="f17" y="f41"/>
                    </a:cubicBezTo>
                    <a:cubicBezTo>
                      <a:pt x="f16" y="f41"/>
                      <a:pt x="f17" y="f56"/>
                      <a:pt x="f16" y="f54"/>
                    </a:cubicBezTo>
                    <a:cubicBezTo>
                      <a:pt x="f11" y="f41"/>
                      <a:pt x="f12" y="f7"/>
                      <a:pt x="f5" y="f41"/>
                    </a:cubicBezTo>
                    <a:cubicBezTo>
                      <a:pt x="f57" y="f55"/>
                      <a:pt x="f5" y="f38"/>
                      <a:pt x="f8" y="f37"/>
                    </a:cubicBezTo>
                    <a:cubicBezTo>
                      <a:pt x="f12" y="f31"/>
                      <a:pt x="f8" y="f34"/>
                      <a:pt x="f57" y="f30"/>
                    </a:cubicBezTo>
                    <a:cubicBezTo>
                      <a:pt x="f57" y="f29"/>
                      <a:pt x="f57" y="f26"/>
                      <a:pt x="f8" y="f9"/>
                    </a:cubicBezTo>
                    <a:close/>
                  </a:path>
                </a:pathLst>
              </a:custGeom>
              <a:solidFill>
                <a:srgbClr val="1925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1" name="Freeform 342">
                <a:extLst>
                  <a:ext uri="{FF2B5EF4-FFF2-40B4-BE49-F238E27FC236}">
                    <a16:creationId xmlns:a16="http://schemas.microsoft.com/office/drawing/2014/main" id="{FEC8455A-C6EA-22E3-E010-C7683EA2908E}"/>
                  </a:ext>
                </a:extLst>
              </p:cNvPr>
              <p:cNvSpPr/>
              <p:nvPr/>
            </p:nvSpPr>
            <p:spPr>
              <a:xfrm>
                <a:off x="3873498" y="1717672"/>
                <a:ext cx="146047" cy="2476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66"/>
                  <a:gd name="f8" fmla="val 26"/>
                  <a:gd name="f9" fmla="val 30"/>
                  <a:gd name="f10" fmla="val 31"/>
                  <a:gd name="f11" fmla="val 25"/>
                  <a:gd name="f12" fmla="val 32"/>
                  <a:gd name="f13" fmla="val 33"/>
                  <a:gd name="f14" fmla="val 27"/>
                  <a:gd name="f15" fmla="val 36"/>
                  <a:gd name="f16" fmla="val 38"/>
                  <a:gd name="f17" fmla="val 23"/>
                  <a:gd name="f18" fmla="val 21"/>
                  <a:gd name="f19" fmla="val 19"/>
                  <a:gd name="f20" fmla="val 40"/>
                  <a:gd name="f21" fmla="val 20"/>
                  <a:gd name="f22" fmla="val 42"/>
                  <a:gd name="f23" fmla="val 22"/>
                  <a:gd name="f24" fmla="val 45"/>
                  <a:gd name="f25" fmla="val 46"/>
                  <a:gd name="f26" fmla="val 47"/>
                  <a:gd name="f27" fmla="val 18"/>
                  <a:gd name="f28" fmla="val 17"/>
                  <a:gd name="f29" fmla="val 48"/>
                  <a:gd name="f30" fmla="val 50"/>
                  <a:gd name="f31" fmla="val 51"/>
                  <a:gd name="f32" fmla="val 16"/>
                  <a:gd name="f33" fmla="val 14"/>
                  <a:gd name="f34" fmla="val 52"/>
                  <a:gd name="f35" fmla="val 54"/>
                  <a:gd name="f36" fmla="val 15"/>
                  <a:gd name="f37" fmla="val 55"/>
                  <a:gd name="f38" fmla="val 57"/>
                  <a:gd name="f39" fmla="val 13"/>
                  <a:gd name="f40" fmla="val 56"/>
                  <a:gd name="f41" fmla="val 58"/>
                  <a:gd name="f42" fmla="val 61"/>
                  <a:gd name="f43" fmla="val 9"/>
                  <a:gd name="f44" fmla="val 60"/>
                  <a:gd name="f45" fmla="val 10"/>
                  <a:gd name="f46" fmla="val 64"/>
                  <a:gd name="f47" fmla="val 5"/>
                  <a:gd name="f48" fmla="val 3"/>
                  <a:gd name="f49" fmla="val 65"/>
                  <a:gd name="f50" fmla="val 49"/>
                  <a:gd name="f51" fmla="val 12"/>
                  <a:gd name="f52" fmla="val 11"/>
                  <a:gd name="f53" fmla="val 8"/>
                  <a:gd name="f54" fmla="val 43"/>
                  <a:gd name="f55" fmla="val 41"/>
                  <a:gd name="f56" fmla="val 28"/>
                  <a:gd name="f57" fmla="val 24"/>
                  <a:gd name="f58" fmla="val 7"/>
                  <a:gd name="f59" fmla="val 4"/>
                  <a:gd name="f60" fmla="val 29"/>
                  <a:gd name="f61" fmla="val 34"/>
                  <a:gd name="f62" fmla="val 1"/>
                  <a:gd name="f63" fmla="val 2"/>
                  <a:gd name="f64" fmla="val 6"/>
                  <a:gd name="f65" fmla="+- 0 0 -90"/>
                  <a:gd name="f66" fmla="*/ f3 1 39"/>
                  <a:gd name="f67" fmla="*/ f4 1 66"/>
                  <a:gd name="f68" fmla="val f5"/>
                  <a:gd name="f69" fmla="val f6"/>
                  <a:gd name="f70" fmla="val f7"/>
                  <a:gd name="f71" fmla="*/ f65 f0 1"/>
                  <a:gd name="f72" fmla="+- f70 0 f68"/>
                  <a:gd name="f73" fmla="+- f69 0 f68"/>
                  <a:gd name="f74" fmla="*/ f71 1 f2"/>
                  <a:gd name="f75" fmla="*/ f73 1 39"/>
                  <a:gd name="f76" fmla="*/ f72 1 66"/>
                  <a:gd name="f77" fmla="*/ 26 f73 1"/>
                  <a:gd name="f78" fmla="*/ 30 f72 1"/>
                  <a:gd name="f79" fmla="*/ 33 f72 1"/>
                  <a:gd name="f80" fmla="*/ 23 f73 1"/>
                  <a:gd name="f81" fmla="*/ 38 f72 1"/>
                  <a:gd name="f82" fmla="*/ 20 f73 1"/>
                  <a:gd name="f83" fmla="*/ 42 f72 1"/>
                  <a:gd name="f84" fmla="*/ 19 f73 1"/>
                  <a:gd name="f85" fmla="*/ 47 f72 1"/>
                  <a:gd name="f86" fmla="*/ 18 f73 1"/>
                  <a:gd name="f87" fmla="*/ 50 f72 1"/>
                  <a:gd name="f88" fmla="*/ 17 f73 1"/>
                  <a:gd name="f89" fmla="*/ 51 f72 1"/>
                  <a:gd name="f90" fmla="*/ 14 f73 1"/>
                  <a:gd name="f91" fmla="*/ 52 f72 1"/>
                  <a:gd name="f92" fmla="*/ 55 f72 1"/>
                  <a:gd name="f93" fmla="*/ 15 f73 1"/>
                  <a:gd name="f94" fmla="*/ 57 f72 1"/>
                  <a:gd name="f95" fmla="*/ 13 f73 1"/>
                  <a:gd name="f96" fmla="*/ 58 f72 1"/>
                  <a:gd name="f97" fmla="*/ 10 f73 1"/>
                  <a:gd name="f98" fmla="*/ 64 f72 1"/>
                  <a:gd name="f99" fmla="*/ 3 f73 1"/>
                  <a:gd name="f100" fmla="*/ 60 f72 1"/>
                  <a:gd name="f101" fmla="*/ 5 f73 1"/>
                  <a:gd name="f102" fmla="*/ 46 f72 1"/>
                  <a:gd name="f103" fmla="*/ 12 f73 1"/>
                  <a:gd name="f104" fmla="*/ 8 f73 1"/>
                  <a:gd name="f105" fmla="*/ 45 f72 1"/>
                  <a:gd name="f106" fmla="*/ 39 f72 1"/>
                  <a:gd name="f107" fmla="*/ 16 f73 1"/>
                  <a:gd name="f108" fmla="*/ 11 f73 1"/>
                  <a:gd name="f109" fmla="*/ 32 f72 1"/>
                  <a:gd name="f110" fmla="*/ 28 f72 1"/>
                  <a:gd name="f111" fmla="*/ 25 f72 1"/>
                  <a:gd name="f112" fmla="*/ 24 f72 1"/>
                  <a:gd name="f113" fmla="*/ 28 f73 1"/>
                  <a:gd name="f114" fmla="*/ 17 f72 1"/>
                  <a:gd name="f115" fmla="*/ 22 f73 1"/>
                  <a:gd name="f116" fmla="*/ 16 f72 1"/>
                  <a:gd name="f117" fmla="*/ 12 f72 1"/>
                  <a:gd name="f118" fmla="*/ 24 f73 1"/>
                  <a:gd name="f119" fmla="*/ 8 f72 1"/>
                  <a:gd name="f120" fmla="*/ 4 f72 1"/>
                  <a:gd name="f121" fmla="*/ 3 f72 1"/>
                  <a:gd name="f122" fmla="*/ 34 f73 1"/>
                  <a:gd name="f123" fmla="*/ 1 f72 1"/>
                  <a:gd name="f124" fmla="*/ 33 f73 1"/>
                  <a:gd name="f125" fmla="*/ 32 f73 1"/>
                  <a:gd name="f126" fmla="*/ 10 f72 1"/>
                  <a:gd name="f127" fmla="*/ 13 f72 1"/>
                  <a:gd name="f128" fmla="*/ 18 f72 1"/>
                  <a:gd name="f129" fmla="+- f74 0 f1"/>
                  <a:gd name="f130" fmla="*/ f77 1 39"/>
                  <a:gd name="f131" fmla="*/ f78 1 66"/>
                  <a:gd name="f132" fmla="*/ f79 1 66"/>
                  <a:gd name="f133" fmla="*/ f80 1 39"/>
                  <a:gd name="f134" fmla="*/ f81 1 66"/>
                  <a:gd name="f135" fmla="*/ f82 1 39"/>
                  <a:gd name="f136" fmla="*/ f83 1 66"/>
                  <a:gd name="f137" fmla="*/ f84 1 39"/>
                  <a:gd name="f138" fmla="*/ f85 1 66"/>
                  <a:gd name="f139" fmla="*/ f86 1 39"/>
                  <a:gd name="f140" fmla="*/ f87 1 66"/>
                  <a:gd name="f141" fmla="*/ f88 1 39"/>
                  <a:gd name="f142" fmla="*/ f89 1 66"/>
                  <a:gd name="f143" fmla="*/ f90 1 39"/>
                  <a:gd name="f144" fmla="*/ f91 1 66"/>
                  <a:gd name="f145" fmla="*/ f92 1 66"/>
                  <a:gd name="f146" fmla="*/ f93 1 39"/>
                  <a:gd name="f147" fmla="*/ f94 1 66"/>
                  <a:gd name="f148" fmla="*/ f95 1 39"/>
                  <a:gd name="f149" fmla="*/ f96 1 66"/>
                  <a:gd name="f150" fmla="*/ f97 1 39"/>
                  <a:gd name="f151" fmla="*/ f98 1 66"/>
                  <a:gd name="f152" fmla="*/ f99 1 39"/>
                  <a:gd name="f153" fmla="*/ f100 1 66"/>
                  <a:gd name="f154" fmla="*/ f101 1 39"/>
                  <a:gd name="f155" fmla="*/ f102 1 66"/>
                  <a:gd name="f156" fmla="*/ f103 1 39"/>
                  <a:gd name="f157" fmla="*/ f104 1 39"/>
                  <a:gd name="f158" fmla="*/ f105 1 66"/>
                  <a:gd name="f159" fmla="*/ f106 1 66"/>
                  <a:gd name="f160" fmla="*/ f107 1 39"/>
                  <a:gd name="f161" fmla="*/ f108 1 39"/>
                  <a:gd name="f162" fmla="*/ f109 1 66"/>
                  <a:gd name="f163" fmla="*/ f110 1 66"/>
                  <a:gd name="f164" fmla="*/ f111 1 66"/>
                  <a:gd name="f165" fmla="*/ f112 1 66"/>
                  <a:gd name="f166" fmla="*/ f113 1 39"/>
                  <a:gd name="f167" fmla="*/ f114 1 66"/>
                  <a:gd name="f168" fmla="*/ f115 1 39"/>
                  <a:gd name="f169" fmla="*/ f116 1 66"/>
                  <a:gd name="f170" fmla="*/ f117 1 66"/>
                  <a:gd name="f171" fmla="*/ f118 1 39"/>
                  <a:gd name="f172" fmla="*/ f119 1 66"/>
                  <a:gd name="f173" fmla="*/ f120 1 66"/>
                  <a:gd name="f174" fmla="*/ f121 1 66"/>
                  <a:gd name="f175" fmla="*/ f122 1 39"/>
                  <a:gd name="f176" fmla="*/ f123 1 66"/>
                  <a:gd name="f177" fmla="*/ f124 1 39"/>
                  <a:gd name="f178" fmla="*/ f125 1 39"/>
                  <a:gd name="f179" fmla="*/ f126 1 66"/>
                  <a:gd name="f180" fmla="*/ f127 1 66"/>
                  <a:gd name="f181" fmla="*/ f128 1 66"/>
                  <a:gd name="f182" fmla="*/ 0 1 f75"/>
                  <a:gd name="f183" fmla="*/ f69 1 f75"/>
                  <a:gd name="f184" fmla="*/ 0 1 f76"/>
                  <a:gd name="f185" fmla="*/ f70 1 f76"/>
                  <a:gd name="f186" fmla="*/ f130 1 f75"/>
                  <a:gd name="f187" fmla="*/ f131 1 f76"/>
                  <a:gd name="f188" fmla="*/ f132 1 f76"/>
                  <a:gd name="f189" fmla="*/ f133 1 f75"/>
                  <a:gd name="f190" fmla="*/ f134 1 f76"/>
                  <a:gd name="f191" fmla="*/ f135 1 f75"/>
                  <a:gd name="f192" fmla="*/ f136 1 f76"/>
                  <a:gd name="f193" fmla="*/ f137 1 f75"/>
                  <a:gd name="f194" fmla="*/ f138 1 f76"/>
                  <a:gd name="f195" fmla="*/ f139 1 f75"/>
                  <a:gd name="f196" fmla="*/ f140 1 f76"/>
                  <a:gd name="f197" fmla="*/ f141 1 f75"/>
                  <a:gd name="f198" fmla="*/ f142 1 f76"/>
                  <a:gd name="f199" fmla="*/ f143 1 f75"/>
                  <a:gd name="f200" fmla="*/ f144 1 f76"/>
                  <a:gd name="f201" fmla="*/ f145 1 f76"/>
                  <a:gd name="f202" fmla="*/ f146 1 f75"/>
                  <a:gd name="f203" fmla="*/ f147 1 f76"/>
                  <a:gd name="f204" fmla="*/ f148 1 f75"/>
                  <a:gd name="f205" fmla="*/ f149 1 f76"/>
                  <a:gd name="f206" fmla="*/ f150 1 f75"/>
                  <a:gd name="f207" fmla="*/ f151 1 f76"/>
                  <a:gd name="f208" fmla="*/ f152 1 f75"/>
                  <a:gd name="f209" fmla="*/ f153 1 f76"/>
                  <a:gd name="f210" fmla="*/ f154 1 f75"/>
                  <a:gd name="f211" fmla="*/ f155 1 f76"/>
                  <a:gd name="f212" fmla="*/ f156 1 f75"/>
                  <a:gd name="f213" fmla="*/ f157 1 f75"/>
                  <a:gd name="f214" fmla="*/ f158 1 f76"/>
                  <a:gd name="f215" fmla="*/ f159 1 f76"/>
                  <a:gd name="f216" fmla="*/ f160 1 f75"/>
                  <a:gd name="f217" fmla="*/ f161 1 f75"/>
                  <a:gd name="f218" fmla="*/ f162 1 f76"/>
                  <a:gd name="f219" fmla="*/ f163 1 f76"/>
                  <a:gd name="f220" fmla="*/ f164 1 f76"/>
                  <a:gd name="f221" fmla="*/ f165 1 f76"/>
                  <a:gd name="f222" fmla="*/ f166 1 f75"/>
                  <a:gd name="f223" fmla="*/ f167 1 f76"/>
                  <a:gd name="f224" fmla="*/ f168 1 f75"/>
                  <a:gd name="f225" fmla="*/ f169 1 f76"/>
                  <a:gd name="f226" fmla="*/ f170 1 f76"/>
                  <a:gd name="f227" fmla="*/ f171 1 f75"/>
                  <a:gd name="f228" fmla="*/ f172 1 f76"/>
                  <a:gd name="f229" fmla="*/ f173 1 f76"/>
                  <a:gd name="f230" fmla="*/ f174 1 f76"/>
                  <a:gd name="f231" fmla="*/ f175 1 f75"/>
                  <a:gd name="f232" fmla="*/ f176 1 f76"/>
                  <a:gd name="f233" fmla="*/ f177 1 f75"/>
                  <a:gd name="f234" fmla="*/ f178 1 f75"/>
                  <a:gd name="f235" fmla="*/ f179 1 f76"/>
                  <a:gd name="f236" fmla="*/ f180 1 f76"/>
                  <a:gd name="f237" fmla="*/ f181 1 f76"/>
                  <a:gd name="f238" fmla="*/ f182 f66 1"/>
                  <a:gd name="f239" fmla="*/ f183 f66 1"/>
                  <a:gd name="f240" fmla="*/ f185 f67 1"/>
                  <a:gd name="f241" fmla="*/ f184 f67 1"/>
                  <a:gd name="f242" fmla="*/ f186 f66 1"/>
                  <a:gd name="f243" fmla="*/ f187 f67 1"/>
                  <a:gd name="f244" fmla="*/ f188 f67 1"/>
                  <a:gd name="f245" fmla="*/ f189 f66 1"/>
                  <a:gd name="f246" fmla="*/ f190 f67 1"/>
                  <a:gd name="f247" fmla="*/ f191 f66 1"/>
                  <a:gd name="f248" fmla="*/ f192 f67 1"/>
                  <a:gd name="f249" fmla="*/ f193 f66 1"/>
                  <a:gd name="f250" fmla="*/ f194 f67 1"/>
                  <a:gd name="f251" fmla="*/ f195 f66 1"/>
                  <a:gd name="f252" fmla="*/ f196 f67 1"/>
                  <a:gd name="f253" fmla="*/ f197 f66 1"/>
                  <a:gd name="f254" fmla="*/ f198 f67 1"/>
                  <a:gd name="f255" fmla="*/ f199 f66 1"/>
                  <a:gd name="f256" fmla="*/ f200 f67 1"/>
                  <a:gd name="f257" fmla="*/ f201 f67 1"/>
                  <a:gd name="f258" fmla="*/ f202 f66 1"/>
                  <a:gd name="f259" fmla="*/ f203 f67 1"/>
                  <a:gd name="f260" fmla="*/ f204 f66 1"/>
                  <a:gd name="f261" fmla="*/ f205 f67 1"/>
                  <a:gd name="f262" fmla="*/ f206 f66 1"/>
                  <a:gd name="f263" fmla="*/ f207 f67 1"/>
                  <a:gd name="f264" fmla="*/ f208 f66 1"/>
                  <a:gd name="f265" fmla="*/ f209 f67 1"/>
                  <a:gd name="f266" fmla="*/ f210 f66 1"/>
                  <a:gd name="f267" fmla="*/ f211 f67 1"/>
                  <a:gd name="f268" fmla="*/ f212 f66 1"/>
                  <a:gd name="f269" fmla="*/ f213 f66 1"/>
                  <a:gd name="f270" fmla="*/ f214 f67 1"/>
                  <a:gd name="f271" fmla="*/ f215 f67 1"/>
                  <a:gd name="f272" fmla="*/ f216 f66 1"/>
                  <a:gd name="f273" fmla="*/ f217 f66 1"/>
                  <a:gd name="f274" fmla="*/ f218 f67 1"/>
                  <a:gd name="f275" fmla="*/ f219 f67 1"/>
                  <a:gd name="f276" fmla="*/ f220 f67 1"/>
                  <a:gd name="f277" fmla="*/ f221 f67 1"/>
                  <a:gd name="f278" fmla="*/ f222 f66 1"/>
                  <a:gd name="f279" fmla="*/ f223 f67 1"/>
                  <a:gd name="f280" fmla="*/ f224 f66 1"/>
                  <a:gd name="f281" fmla="*/ f225 f67 1"/>
                  <a:gd name="f282" fmla="*/ f226 f67 1"/>
                  <a:gd name="f283" fmla="*/ f227 f66 1"/>
                  <a:gd name="f284" fmla="*/ f228 f67 1"/>
                  <a:gd name="f285" fmla="*/ f229 f67 1"/>
                  <a:gd name="f286" fmla="*/ f230 f67 1"/>
                  <a:gd name="f287" fmla="*/ f231 f66 1"/>
                  <a:gd name="f288" fmla="*/ f232 f67 1"/>
                  <a:gd name="f289" fmla="*/ f233 f66 1"/>
                  <a:gd name="f290" fmla="*/ f234 f66 1"/>
                  <a:gd name="f291" fmla="*/ f235 f67 1"/>
                  <a:gd name="f292" fmla="*/ f236 f67 1"/>
                  <a:gd name="f293" fmla="*/ f237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9">
                    <a:pos x="f242" y="f243"/>
                  </a:cxn>
                  <a:cxn ang="f129">
                    <a:pos x="f242" y="f244"/>
                  </a:cxn>
                  <a:cxn ang="f129">
                    <a:pos x="f245" y="f246"/>
                  </a:cxn>
                  <a:cxn ang="f129">
                    <a:pos x="f247" y="f248"/>
                  </a:cxn>
                  <a:cxn ang="f129">
                    <a:pos x="f249" y="f250"/>
                  </a:cxn>
                  <a:cxn ang="f129">
                    <a:pos x="f251" y="f252"/>
                  </a:cxn>
                  <a:cxn ang="f129">
                    <a:pos x="f253" y="f254"/>
                  </a:cxn>
                  <a:cxn ang="f129">
                    <a:pos x="f255" y="f256"/>
                  </a:cxn>
                  <a:cxn ang="f129">
                    <a:pos x="f253" y="f257"/>
                  </a:cxn>
                  <a:cxn ang="f129">
                    <a:pos x="f258" y="f259"/>
                  </a:cxn>
                  <a:cxn ang="f129">
                    <a:pos x="f260" y="f261"/>
                  </a:cxn>
                  <a:cxn ang="f129">
                    <a:pos x="f262" y="f263"/>
                  </a:cxn>
                  <a:cxn ang="f129">
                    <a:pos x="f264" y="f265"/>
                  </a:cxn>
                  <a:cxn ang="f129">
                    <a:pos x="f264" y="f265"/>
                  </a:cxn>
                  <a:cxn ang="f129">
                    <a:pos x="f266" y="f259"/>
                  </a:cxn>
                  <a:cxn ang="f129">
                    <a:pos x="f260" y="f250"/>
                  </a:cxn>
                  <a:cxn ang="f129">
                    <a:pos x="f260" y="f250"/>
                  </a:cxn>
                  <a:cxn ang="f129">
                    <a:pos x="f260" y="f267"/>
                  </a:cxn>
                  <a:cxn ang="f129">
                    <a:pos x="f268" y="f267"/>
                  </a:cxn>
                  <a:cxn ang="f129">
                    <a:pos x="f269" y="f270"/>
                  </a:cxn>
                  <a:cxn ang="f129">
                    <a:pos x="f262" y="f248"/>
                  </a:cxn>
                  <a:cxn ang="f129">
                    <a:pos x="f255" y="f271"/>
                  </a:cxn>
                  <a:cxn ang="f129">
                    <a:pos x="f272" y="f246"/>
                  </a:cxn>
                  <a:cxn ang="f129">
                    <a:pos x="f273" y="f244"/>
                  </a:cxn>
                  <a:cxn ang="f129">
                    <a:pos x="f258" y="f274"/>
                  </a:cxn>
                  <a:cxn ang="f129">
                    <a:pos x="f268" y="f275"/>
                  </a:cxn>
                  <a:cxn ang="f129">
                    <a:pos x="f249" y="f276"/>
                  </a:cxn>
                  <a:cxn ang="f129">
                    <a:pos x="f253" y="f277"/>
                  </a:cxn>
                  <a:cxn ang="f129">
                    <a:pos x="f278" y="f279"/>
                  </a:cxn>
                  <a:cxn ang="f129">
                    <a:pos x="f280" y="f281"/>
                  </a:cxn>
                  <a:cxn ang="f129">
                    <a:pos x="f247" y="f282"/>
                  </a:cxn>
                  <a:cxn ang="f129">
                    <a:pos x="f283" y="f284"/>
                  </a:cxn>
                  <a:cxn ang="f129">
                    <a:pos x="f251" y="f285"/>
                  </a:cxn>
                  <a:cxn ang="f129">
                    <a:pos x="f280" y="f286"/>
                  </a:cxn>
                  <a:cxn ang="f129">
                    <a:pos x="f287" y="f288"/>
                  </a:cxn>
                  <a:cxn ang="f129">
                    <a:pos x="f289" y="f285"/>
                  </a:cxn>
                  <a:cxn ang="f129">
                    <a:pos x="f290" y="f291"/>
                  </a:cxn>
                  <a:cxn ang="f129">
                    <a:pos x="f290" y="f292"/>
                  </a:cxn>
                  <a:cxn ang="f129">
                    <a:pos x="f290" y="f293"/>
                  </a:cxn>
                  <a:cxn ang="f129">
                    <a:pos x="f278" y="f275"/>
                  </a:cxn>
                  <a:cxn ang="f129">
                    <a:pos x="f245" y="f243"/>
                  </a:cxn>
                  <a:cxn ang="f129">
                    <a:pos x="f242" y="f243"/>
                  </a:cxn>
                </a:cxnLst>
                <a:rect l="f238" t="f241" r="f239" b="f240"/>
                <a:pathLst>
                  <a:path w="39" h="66">
                    <a:moveTo>
                      <a:pt x="f8" y="f9"/>
                    </a:moveTo>
                    <a:cubicBezTo>
                      <a:pt x="f8" y="f10"/>
                      <a:pt x="f11" y="f12"/>
                      <a:pt x="f8" y="f13"/>
                    </a:cubicBezTo>
                    <a:cubicBezTo>
                      <a:pt x="f14" y="f15"/>
                      <a:pt x="f14" y="f16"/>
                      <a:pt x="f17" y="f16"/>
                    </a:cubicBezTo>
                    <a:cubicBezTo>
                      <a:pt x="f18" y="f16"/>
                      <a:pt x="f19" y="f20"/>
                      <a:pt x="f21" y="f22"/>
                    </a:cubicBezTo>
                    <a:cubicBezTo>
                      <a:pt x="f23" y="f24"/>
                      <a:pt x="f18" y="f25"/>
                      <a:pt x="f19" y="f26"/>
                    </a:cubicBezTo>
                    <a:cubicBezTo>
                      <a:pt x="f27" y="f26"/>
                      <a:pt x="f28" y="f29"/>
                      <a:pt x="f27" y="f30"/>
                    </a:cubicBezTo>
                    <a:cubicBezTo>
                      <a:pt x="f19" y="f31"/>
                      <a:pt x="f28" y="f30"/>
                      <a:pt x="f28" y="f31"/>
                    </a:cubicBezTo>
                    <a:cubicBezTo>
                      <a:pt x="f32" y="f31"/>
                      <a:pt x="f33" y="f30"/>
                      <a:pt x="f33" y="f34"/>
                    </a:cubicBezTo>
                    <a:cubicBezTo>
                      <a:pt x="f33" y="f35"/>
                      <a:pt x="f36" y="f37"/>
                      <a:pt x="f28" y="f37"/>
                    </a:cubicBezTo>
                    <a:cubicBezTo>
                      <a:pt x="f28" y="f38"/>
                      <a:pt x="f32" y="f38"/>
                      <a:pt x="f36" y="f38"/>
                    </a:cubicBezTo>
                    <a:cubicBezTo>
                      <a:pt x="f33" y="f38"/>
                      <a:pt x="f39" y="f40"/>
                      <a:pt x="f39" y="f41"/>
                    </a:cubicBezTo>
                    <a:cubicBezTo>
                      <a:pt x="f33" y="f42"/>
                      <a:pt x="f43" y="f44"/>
                      <a:pt x="f45" y="f46"/>
                    </a:cubicBezTo>
                    <a:cubicBezTo>
                      <a:pt x="f47" y="f7"/>
                      <a:pt x="f48" y="f49"/>
                      <a:pt x="f48" y="f44"/>
                    </a:cubicBezTo>
                    <a:cubicBezTo>
                      <a:pt x="f48" y="f44"/>
                      <a:pt x="f48" y="f44"/>
                      <a:pt x="f48" y="f44"/>
                    </a:cubicBezTo>
                    <a:cubicBezTo>
                      <a:pt x="f5" y="f38"/>
                      <a:pt x="f47" y="f41"/>
                      <a:pt x="f47" y="f38"/>
                    </a:cubicBezTo>
                    <a:cubicBezTo>
                      <a:pt x="f47" y="f31"/>
                      <a:pt x="f43" y="f50"/>
                      <a:pt x="f39" y="f26"/>
                    </a:cubicBezTo>
                    <a:cubicBezTo>
                      <a:pt x="f39" y="f26"/>
                      <a:pt x="f39" y="f26"/>
                      <a:pt x="f39" y="f26"/>
                    </a:cubicBezTo>
                    <a:cubicBezTo>
                      <a:pt x="f39" y="f25"/>
                      <a:pt x="f39" y="f25"/>
                      <a:pt x="f39" y="f25"/>
                    </a:cubicBezTo>
                    <a:cubicBezTo>
                      <a:pt x="f39" y="f25"/>
                      <a:pt x="f51" y="f25"/>
                      <a:pt x="f51" y="f25"/>
                    </a:cubicBezTo>
                    <a:cubicBezTo>
                      <a:pt x="f52" y="f24"/>
                      <a:pt x="f43" y="f25"/>
                      <a:pt x="f53" y="f24"/>
                    </a:cubicBezTo>
                    <a:cubicBezTo>
                      <a:pt x="f53" y="f54"/>
                      <a:pt x="f43" y="f54"/>
                      <a:pt x="f45" y="f22"/>
                    </a:cubicBezTo>
                    <a:cubicBezTo>
                      <a:pt x="f51" y="f55"/>
                      <a:pt x="f39" y="f6"/>
                      <a:pt x="f33" y="f6"/>
                    </a:cubicBezTo>
                    <a:cubicBezTo>
                      <a:pt x="f36" y="f16"/>
                      <a:pt x="f32" y="f16"/>
                      <a:pt x="f32" y="f16"/>
                    </a:cubicBezTo>
                    <a:cubicBezTo>
                      <a:pt x="f39" y="f16"/>
                      <a:pt x="f36" y="f13"/>
                      <a:pt x="f52" y="f13"/>
                    </a:cubicBezTo>
                    <a:cubicBezTo>
                      <a:pt x="f39" y="f12"/>
                      <a:pt x="f33" y="f12"/>
                      <a:pt x="f36" y="f12"/>
                    </a:cubicBezTo>
                    <a:cubicBezTo>
                      <a:pt x="f36" y="f9"/>
                      <a:pt x="f52" y="f10"/>
                      <a:pt x="f51" y="f56"/>
                    </a:cubicBezTo>
                    <a:cubicBezTo>
                      <a:pt x="f33" y="f14"/>
                      <a:pt x="f28" y="f14"/>
                      <a:pt x="f19" y="f11"/>
                    </a:cubicBezTo>
                    <a:cubicBezTo>
                      <a:pt x="f27" y="f11"/>
                      <a:pt x="f27" y="f57"/>
                      <a:pt x="f28" y="f57"/>
                    </a:cubicBezTo>
                    <a:cubicBezTo>
                      <a:pt x="f32" y="f28"/>
                      <a:pt x="f21" y="f36"/>
                      <a:pt x="f56" y="f28"/>
                    </a:cubicBezTo>
                    <a:cubicBezTo>
                      <a:pt x="f8" y="f32"/>
                      <a:pt x="f57" y="f32"/>
                      <a:pt x="f23" y="f32"/>
                    </a:cubicBezTo>
                    <a:cubicBezTo>
                      <a:pt x="f19" y="f32"/>
                      <a:pt x="f27" y="f33"/>
                      <a:pt x="f21" y="f51"/>
                    </a:cubicBezTo>
                    <a:cubicBezTo>
                      <a:pt x="f27" y="f58"/>
                      <a:pt x="f23" y="f53"/>
                      <a:pt x="f57" y="f53"/>
                    </a:cubicBezTo>
                    <a:cubicBezTo>
                      <a:pt x="f17" y="f47"/>
                      <a:pt x="f19" y="f58"/>
                      <a:pt x="f27" y="f59"/>
                    </a:cubicBezTo>
                    <a:cubicBezTo>
                      <a:pt x="f19" y="f59"/>
                      <a:pt x="f21" y="f48"/>
                      <a:pt x="f23" y="f48"/>
                    </a:cubicBezTo>
                    <a:cubicBezTo>
                      <a:pt x="f11" y="f5"/>
                      <a:pt x="f60" y="f5"/>
                      <a:pt x="f61" y="f62"/>
                    </a:cubicBezTo>
                    <a:cubicBezTo>
                      <a:pt x="f61" y="f63"/>
                      <a:pt x="f13" y="f48"/>
                      <a:pt x="f13" y="f59"/>
                    </a:cubicBezTo>
                    <a:cubicBezTo>
                      <a:pt x="f61" y="f64"/>
                      <a:pt x="f6" y="f43"/>
                      <a:pt x="f12" y="f45"/>
                    </a:cubicBezTo>
                    <a:cubicBezTo>
                      <a:pt x="f10" y="f45"/>
                      <a:pt x="f12" y="f51"/>
                      <a:pt x="f12" y="f39"/>
                    </a:cubicBezTo>
                    <a:cubicBezTo>
                      <a:pt x="f61" y="f36"/>
                      <a:pt x="f12" y="f32"/>
                      <a:pt x="f12" y="f27"/>
                    </a:cubicBezTo>
                    <a:cubicBezTo>
                      <a:pt x="f10" y="f18"/>
                      <a:pt x="f8" y="f57"/>
                      <a:pt x="f56" y="f56"/>
                    </a:cubicBezTo>
                    <a:cubicBezTo>
                      <a:pt x="f14" y="f9"/>
                      <a:pt x="f57" y="f56"/>
                      <a:pt x="f17" y="f9"/>
                    </a:cubicBezTo>
                    <a:cubicBezTo>
                      <a:pt x="f57" y="f9"/>
                      <a:pt x="f11" y="f60"/>
                      <a:pt x="f8" y="f9"/>
                    </a:cubicBezTo>
                    <a:close/>
                  </a:path>
                </a:pathLst>
              </a:custGeom>
              <a:solidFill>
                <a:srgbClr val="1968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2" name="Freeform 343">
                <a:extLst>
                  <a:ext uri="{FF2B5EF4-FFF2-40B4-BE49-F238E27FC236}">
                    <a16:creationId xmlns:a16="http://schemas.microsoft.com/office/drawing/2014/main" id="{34F6E3A6-4E79-8AD0-CFFC-4CFCAC6F7D7F}"/>
                  </a:ext>
                </a:extLst>
              </p:cNvPr>
              <p:cNvSpPr/>
              <p:nvPr/>
            </p:nvSpPr>
            <p:spPr>
              <a:xfrm>
                <a:off x="3616323" y="1495428"/>
                <a:ext cx="139702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53"/>
                  <a:gd name="f8" fmla="val 35"/>
                  <a:gd name="f9" fmla="val 10"/>
                  <a:gd name="f10" fmla="val 33"/>
                  <a:gd name="f11" fmla="val 7"/>
                  <a:gd name="f12" fmla="val 32"/>
                  <a:gd name="f13" fmla="val 30"/>
                  <a:gd name="f14" fmla="val 11"/>
                  <a:gd name="f15" fmla="val 28"/>
                  <a:gd name="f16" fmla="val 15"/>
                  <a:gd name="f17" fmla="val 25"/>
                  <a:gd name="f18" fmla="val 22"/>
                  <a:gd name="f19" fmla="val 12"/>
                  <a:gd name="f20" fmla="val 20"/>
                  <a:gd name="f21" fmla="val 18"/>
                  <a:gd name="f22" fmla="val 16"/>
                  <a:gd name="f23" fmla="val 13"/>
                  <a:gd name="f24" fmla="val 14"/>
                  <a:gd name="f25" fmla="val 8"/>
                  <a:gd name="f26" fmla="val 9"/>
                  <a:gd name="f27" fmla="val 34"/>
                  <a:gd name="f28" fmla="val 38"/>
                  <a:gd name="f29" fmla="val 43"/>
                  <a:gd name="f30" fmla="val 47"/>
                  <a:gd name="f31" fmla="val 48"/>
                  <a:gd name="f32" fmla="val 49"/>
                  <a:gd name="f33" fmla="val 52"/>
                  <a:gd name="f34" fmla="val 50"/>
                  <a:gd name="f35" fmla="val 45"/>
                  <a:gd name="f36" fmla="val 44"/>
                  <a:gd name="f37" fmla="val 46"/>
                  <a:gd name="f38" fmla="val 51"/>
                  <a:gd name="f39" fmla="val 5"/>
                  <a:gd name="f40" fmla="val 1"/>
                  <a:gd name="f41" fmla="val 2"/>
                  <a:gd name="f42" fmla="val 41"/>
                  <a:gd name="f43" fmla="val 3"/>
                  <a:gd name="f44" fmla="val 36"/>
                  <a:gd name="f45" fmla="val 40"/>
                  <a:gd name="f46" fmla="val 42"/>
                  <a:gd name="f47" fmla="val 4"/>
                  <a:gd name="f48" fmla="val 6"/>
                  <a:gd name="f49" fmla="val 17"/>
                  <a:gd name="f50" fmla="val 19"/>
                  <a:gd name="f51" fmla="val 21"/>
                  <a:gd name="f52" fmla="val 24"/>
                  <a:gd name="f53" fmla="val 31"/>
                  <a:gd name="f54" fmla="+- 0 0 -90"/>
                  <a:gd name="f55" fmla="*/ f3 1 37"/>
                  <a:gd name="f56" fmla="*/ f4 1 53"/>
                  <a:gd name="f57" fmla="val f5"/>
                  <a:gd name="f58" fmla="val f6"/>
                  <a:gd name="f59" fmla="val f7"/>
                  <a:gd name="f60" fmla="*/ f54 f0 1"/>
                  <a:gd name="f61" fmla="+- f59 0 f57"/>
                  <a:gd name="f62" fmla="+- f58 0 f57"/>
                  <a:gd name="f63" fmla="*/ f60 1 f2"/>
                  <a:gd name="f64" fmla="*/ f62 1 37"/>
                  <a:gd name="f65" fmla="*/ f61 1 53"/>
                  <a:gd name="f66" fmla="*/ 35 f62 1"/>
                  <a:gd name="f67" fmla="*/ 10 f61 1"/>
                  <a:gd name="f68" fmla="*/ 30 f62 1"/>
                  <a:gd name="f69" fmla="*/ 11 f61 1"/>
                  <a:gd name="f70" fmla="*/ 22 f62 1"/>
                  <a:gd name="f71" fmla="*/ 12 f61 1"/>
                  <a:gd name="f72" fmla="*/ 16 f62 1"/>
                  <a:gd name="f73" fmla="*/ 13 f61 1"/>
                  <a:gd name="f74" fmla="*/ 12 f62 1"/>
                  <a:gd name="f75" fmla="*/ 15 f61 1"/>
                  <a:gd name="f76" fmla="*/ 10 f62 1"/>
                  <a:gd name="f77" fmla="*/ 16 f61 1"/>
                  <a:gd name="f78" fmla="*/ 7 f62 1"/>
                  <a:gd name="f79" fmla="*/ 30 f61 1"/>
                  <a:gd name="f80" fmla="*/ 11 f62 1"/>
                  <a:gd name="f81" fmla="*/ 34 f61 1"/>
                  <a:gd name="f82" fmla="*/ 13 f62 1"/>
                  <a:gd name="f83" fmla="*/ 47 f61 1"/>
                  <a:gd name="f84" fmla="*/ 48 f61 1"/>
                  <a:gd name="f85" fmla="*/ 52 f61 1"/>
                  <a:gd name="f86" fmla="*/ 44 f61 1"/>
                  <a:gd name="f87" fmla="*/ 8 f62 1"/>
                  <a:gd name="f88" fmla="*/ 49 f61 1"/>
                  <a:gd name="f89" fmla="*/ 5 f62 1"/>
                  <a:gd name="f90" fmla="*/ 53 f61 1"/>
                  <a:gd name="f91" fmla="*/ 3 f62 1"/>
                  <a:gd name="f92" fmla="*/ 36 f61 1"/>
                  <a:gd name="f93" fmla="*/ 2 f62 1"/>
                  <a:gd name="f94" fmla="*/ 42 f61 1"/>
                  <a:gd name="f95" fmla="*/ 0 f62 1"/>
                  <a:gd name="f96" fmla="*/ 45 f61 1"/>
                  <a:gd name="f97" fmla="*/ 14 f62 1"/>
                  <a:gd name="f98" fmla="*/ 4 f61 1"/>
                  <a:gd name="f99" fmla="*/ 15 f62 1"/>
                  <a:gd name="f100" fmla="*/ 6 f61 1"/>
                  <a:gd name="f101" fmla="*/ 17 f62 1"/>
                  <a:gd name="f102" fmla="*/ 5 f61 1"/>
                  <a:gd name="f103" fmla="*/ 24 f62 1"/>
                  <a:gd name="f104" fmla="*/ 3 f61 1"/>
                  <a:gd name="f105" fmla="*/ 25 f62 1"/>
                  <a:gd name="f106" fmla="*/ 2 f61 1"/>
                  <a:gd name="f107" fmla="*/ 31 f62 1"/>
                  <a:gd name="f108" fmla="*/ 0 f61 1"/>
                  <a:gd name="f109" fmla="+- f63 0 f1"/>
                  <a:gd name="f110" fmla="*/ f66 1 37"/>
                  <a:gd name="f111" fmla="*/ f67 1 53"/>
                  <a:gd name="f112" fmla="*/ f68 1 37"/>
                  <a:gd name="f113" fmla="*/ f69 1 53"/>
                  <a:gd name="f114" fmla="*/ f70 1 37"/>
                  <a:gd name="f115" fmla="*/ f71 1 53"/>
                  <a:gd name="f116" fmla="*/ f72 1 37"/>
                  <a:gd name="f117" fmla="*/ f73 1 53"/>
                  <a:gd name="f118" fmla="*/ f74 1 37"/>
                  <a:gd name="f119" fmla="*/ f75 1 53"/>
                  <a:gd name="f120" fmla="*/ f76 1 37"/>
                  <a:gd name="f121" fmla="*/ f77 1 53"/>
                  <a:gd name="f122" fmla="*/ f78 1 37"/>
                  <a:gd name="f123" fmla="*/ f79 1 53"/>
                  <a:gd name="f124" fmla="*/ f80 1 37"/>
                  <a:gd name="f125" fmla="*/ f81 1 53"/>
                  <a:gd name="f126" fmla="*/ f82 1 37"/>
                  <a:gd name="f127" fmla="*/ f83 1 53"/>
                  <a:gd name="f128" fmla="*/ f84 1 53"/>
                  <a:gd name="f129" fmla="*/ f85 1 53"/>
                  <a:gd name="f130" fmla="*/ f86 1 53"/>
                  <a:gd name="f131" fmla="*/ f87 1 37"/>
                  <a:gd name="f132" fmla="*/ f88 1 53"/>
                  <a:gd name="f133" fmla="*/ f89 1 37"/>
                  <a:gd name="f134" fmla="*/ f90 1 53"/>
                  <a:gd name="f135" fmla="*/ f91 1 37"/>
                  <a:gd name="f136" fmla="*/ f92 1 53"/>
                  <a:gd name="f137" fmla="*/ f93 1 37"/>
                  <a:gd name="f138" fmla="*/ f94 1 53"/>
                  <a:gd name="f139" fmla="*/ f95 1 37"/>
                  <a:gd name="f140" fmla="*/ f96 1 53"/>
                  <a:gd name="f141" fmla="*/ f97 1 37"/>
                  <a:gd name="f142" fmla="*/ f98 1 53"/>
                  <a:gd name="f143" fmla="*/ f99 1 37"/>
                  <a:gd name="f144" fmla="*/ f100 1 53"/>
                  <a:gd name="f145" fmla="*/ f101 1 37"/>
                  <a:gd name="f146" fmla="*/ f102 1 53"/>
                  <a:gd name="f147" fmla="*/ f103 1 37"/>
                  <a:gd name="f148" fmla="*/ f104 1 53"/>
                  <a:gd name="f149" fmla="*/ f105 1 37"/>
                  <a:gd name="f150" fmla="*/ f106 1 53"/>
                  <a:gd name="f151" fmla="*/ f107 1 37"/>
                  <a:gd name="f152" fmla="*/ f108 1 53"/>
                  <a:gd name="f153" fmla="*/ 0 1 f64"/>
                  <a:gd name="f154" fmla="*/ f58 1 f64"/>
                  <a:gd name="f155" fmla="*/ 0 1 f65"/>
                  <a:gd name="f156" fmla="*/ f59 1 f65"/>
                  <a:gd name="f157" fmla="*/ f110 1 f64"/>
                  <a:gd name="f158" fmla="*/ f111 1 f65"/>
                  <a:gd name="f159" fmla="*/ f112 1 f64"/>
                  <a:gd name="f160" fmla="*/ f113 1 f65"/>
                  <a:gd name="f161" fmla="*/ f114 1 f64"/>
                  <a:gd name="f162" fmla="*/ f115 1 f65"/>
                  <a:gd name="f163" fmla="*/ f116 1 f64"/>
                  <a:gd name="f164" fmla="*/ f117 1 f65"/>
                  <a:gd name="f165" fmla="*/ f118 1 f64"/>
                  <a:gd name="f166" fmla="*/ f119 1 f65"/>
                  <a:gd name="f167" fmla="*/ f120 1 f64"/>
                  <a:gd name="f168" fmla="*/ f121 1 f65"/>
                  <a:gd name="f169" fmla="*/ f122 1 f64"/>
                  <a:gd name="f170" fmla="*/ f123 1 f65"/>
                  <a:gd name="f171" fmla="*/ f124 1 f64"/>
                  <a:gd name="f172" fmla="*/ f125 1 f65"/>
                  <a:gd name="f173" fmla="*/ f126 1 f64"/>
                  <a:gd name="f174" fmla="*/ f127 1 f65"/>
                  <a:gd name="f175" fmla="*/ f128 1 f65"/>
                  <a:gd name="f176" fmla="*/ f129 1 f65"/>
                  <a:gd name="f177" fmla="*/ f130 1 f65"/>
                  <a:gd name="f178" fmla="*/ f131 1 f64"/>
                  <a:gd name="f179" fmla="*/ f132 1 f65"/>
                  <a:gd name="f180" fmla="*/ f133 1 f64"/>
                  <a:gd name="f181" fmla="*/ f134 1 f65"/>
                  <a:gd name="f182" fmla="*/ f135 1 f64"/>
                  <a:gd name="f183" fmla="*/ f136 1 f65"/>
                  <a:gd name="f184" fmla="*/ f137 1 f64"/>
                  <a:gd name="f185" fmla="*/ f138 1 f65"/>
                  <a:gd name="f186" fmla="*/ f139 1 f64"/>
                  <a:gd name="f187" fmla="*/ f140 1 f65"/>
                  <a:gd name="f188" fmla="*/ f141 1 f64"/>
                  <a:gd name="f189" fmla="*/ f142 1 f65"/>
                  <a:gd name="f190" fmla="*/ f143 1 f64"/>
                  <a:gd name="f191" fmla="*/ f144 1 f65"/>
                  <a:gd name="f192" fmla="*/ f145 1 f64"/>
                  <a:gd name="f193" fmla="*/ f146 1 f65"/>
                  <a:gd name="f194" fmla="*/ f147 1 f64"/>
                  <a:gd name="f195" fmla="*/ f148 1 f65"/>
                  <a:gd name="f196" fmla="*/ f149 1 f64"/>
                  <a:gd name="f197" fmla="*/ f150 1 f65"/>
                  <a:gd name="f198" fmla="*/ f151 1 f64"/>
                  <a:gd name="f199" fmla="*/ f152 1 f65"/>
                  <a:gd name="f200" fmla="*/ f153 f55 1"/>
                  <a:gd name="f201" fmla="*/ f154 f55 1"/>
                  <a:gd name="f202" fmla="*/ f156 f56 1"/>
                  <a:gd name="f203" fmla="*/ f155 f56 1"/>
                  <a:gd name="f204" fmla="*/ f157 f55 1"/>
                  <a:gd name="f205" fmla="*/ f158 f56 1"/>
                  <a:gd name="f206" fmla="*/ f159 f55 1"/>
                  <a:gd name="f207" fmla="*/ f160 f56 1"/>
                  <a:gd name="f208" fmla="*/ f161 f55 1"/>
                  <a:gd name="f209" fmla="*/ f162 f56 1"/>
                  <a:gd name="f210" fmla="*/ f163 f55 1"/>
                  <a:gd name="f211" fmla="*/ f164 f56 1"/>
                  <a:gd name="f212" fmla="*/ f165 f55 1"/>
                  <a:gd name="f213" fmla="*/ f166 f56 1"/>
                  <a:gd name="f214" fmla="*/ f167 f55 1"/>
                  <a:gd name="f215" fmla="*/ f168 f56 1"/>
                  <a:gd name="f216" fmla="*/ f169 f55 1"/>
                  <a:gd name="f217" fmla="*/ f170 f56 1"/>
                  <a:gd name="f218" fmla="*/ f171 f55 1"/>
                  <a:gd name="f219" fmla="*/ f172 f56 1"/>
                  <a:gd name="f220" fmla="*/ f173 f55 1"/>
                  <a:gd name="f221" fmla="*/ f174 f56 1"/>
                  <a:gd name="f222" fmla="*/ f175 f56 1"/>
                  <a:gd name="f223" fmla="*/ f176 f56 1"/>
                  <a:gd name="f224" fmla="*/ f177 f56 1"/>
                  <a:gd name="f225" fmla="*/ f178 f55 1"/>
                  <a:gd name="f226" fmla="*/ f179 f56 1"/>
                  <a:gd name="f227" fmla="*/ f180 f55 1"/>
                  <a:gd name="f228" fmla="*/ f181 f56 1"/>
                  <a:gd name="f229" fmla="*/ f182 f55 1"/>
                  <a:gd name="f230" fmla="*/ f183 f56 1"/>
                  <a:gd name="f231" fmla="*/ f184 f55 1"/>
                  <a:gd name="f232" fmla="*/ f185 f56 1"/>
                  <a:gd name="f233" fmla="*/ f186 f55 1"/>
                  <a:gd name="f234" fmla="*/ f187 f56 1"/>
                  <a:gd name="f235" fmla="*/ f188 f55 1"/>
                  <a:gd name="f236" fmla="*/ f189 f56 1"/>
                  <a:gd name="f237" fmla="*/ f190 f55 1"/>
                  <a:gd name="f238" fmla="*/ f191 f56 1"/>
                  <a:gd name="f239" fmla="*/ f192 f55 1"/>
                  <a:gd name="f240" fmla="*/ f193 f56 1"/>
                  <a:gd name="f241" fmla="*/ f194 f55 1"/>
                  <a:gd name="f242" fmla="*/ f195 f56 1"/>
                  <a:gd name="f243" fmla="*/ f196 f55 1"/>
                  <a:gd name="f244" fmla="*/ f197 f56 1"/>
                  <a:gd name="f245" fmla="*/ f198 f55 1"/>
                  <a:gd name="f246" fmla="*/ f199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204" y="f205"/>
                  </a:cxn>
                  <a:cxn ang="f109">
                    <a:pos x="f206" y="f207"/>
                  </a:cxn>
                  <a:cxn ang="f109">
                    <a:pos x="f208" y="f209"/>
                  </a:cxn>
                  <a:cxn ang="f109">
                    <a:pos x="f210" y="f211"/>
                  </a:cxn>
                  <a:cxn ang="f109">
                    <a:pos x="f212" y="f213"/>
                  </a:cxn>
                  <a:cxn ang="f109">
                    <a:pos x="f214" y="f215"/>
                  </a:cxn>
                  <a:cxn ang="f109">
                    <a:pos x="f216" y="f217"/>
                  </a:cxn>
                  <a:cxn ang="f109">
                    <a:pos x="f218" y="f219"/>
                  </a:cxn>
                  <a:cxn ang="f109">
                    <a:pos x="f220" y="f221"/>
                  </a:cxn>
                  <a:cxn ang="f109">
                    <a:pos x="f220" y="f222"/>
                  </a:cxn>
                  <a:cxn ang="f109">
                    <a:pos x="f214" y="f223"/>
                  </a:cxn>
                  <a:cxn ang="f109">
                    <a:pos x="f216" y="f222"/>
                  </a:cxn>
                  <a:cxn ang="f109">
                    <a:pos x="f216" y="f224"/>
                  </a:cxn>
                  <a:cxn ang="f109">
                    <a:pos x="f225" y="f226"/>
                  </a:cxn>
                  <a:cxn ang="f109">
                    <a:pos x="f227" y="f228"/>
                  </a:cxn>
                  <a:cxn ang="f109">
                    <a:pos x="f227" y="f228"/>
                  </a:cxn>
                  <a:cxn ang="f109">
                    <a:pos x="f229" y="f230"/>
                  </a:cxn>
                  <a:cxn ang="f109">
                    <a:pos x="f231" y="f232"/>
                  </a:cxn>
                  <a:cxn ang="f109">
                    <a:pos x="f233" y="f234"/>
                  </a:cxn>
                  <a:cxn ang="f109">
                    <a:pos x="f216" y="f207"/>
                  </a:cxn>
                  <a:cxn ang="f109">
                    <a:pos x="f235" y="f236"/>
                  </a:cxn>
                  <a:cxn ang="f109">
                    <a:pos x="f237" y="f238"/>
                  </a:cxn>
                  <a:cxn ang="f109">
                    <a:pos x="f237" y="f207"/>
                  </a:cxn>
                  <a:cxn ang="f109">
                    <a:pos x="f239" y="f240"/>
                  </a:cxn>
                  <a:cxn ang="f109">
                    <a:pos x="f241" y="f242"/>
                  </a:cxn>
                  <a:cxn ang="f109">
                    <a:pos x="f243" y="f244"/>
                  </a:cxn>
                  <a:cxn ang="f109">
                    <a:pos x="f245" y="f236"/>
                  </a:cxn>
                  <a:cxn ang="f109">
                    <a:pos x="f204" y="f246"/>
                  </a:cxn>
                  <a:cxn ang="f109">
                    <a:pos x="f204" y="f205"/>
                  </a:cxn>
                </a:cxnLst>
                <a:rect l="f200" t="f203" r="f201" b="f202"/>
                <a:pathLst>
                  <a:path w="37" h="52">
                    <a:moveTo>
                      <a:pt x="f8" y="f9"/>
                    </a:moveTo>
                    <a:cubicBezTo>
                      <a:pt x="f10" y="f11"/>
                      <a:pt x="f12" y="f9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9"/>
                      <a:pt x="f21" y="f14"/>
                      <a:pt x="f22" y="f23"/>
                    </a:cubicBezTo>
                    <a:cubicBezTo>
                      <a:pt x="f16" y="f16"/>
                      <a:pt x="f24" y="f21"/>
                      <a:pt x="f19" y="f16"/>
                    </a:cubicBezTo>
                    <a:cubicBezTo>
                      <a:pt x="f14" y="f24"/>
                      <a:pt x="f9" y="f16"/>
                      <a:pt x="f9" y="f22"/>
                    </a:cubicBezTo>
                    <a:cubicBezTo>
                      <a:pt x="f11" y="f20"/>
                      <a:pt x="f25" y="f17"/>
                      <a:pt x="f11" y="f13"/>
                    </a:cubicBezTo>
                    <a:cubicBezTo>
                      <a:pt x="f11" y="f12"/>
                      <a:pt x="f26" y="f10"/>
                      <a:pt x="f14" y="f27"/>
                    </a:cubicBezTo>
                    <a:cubicBezTo>
                      <a:pt x="f19" y="f28"/>
                      <a:pt x="f19" y="f29"/>
                      <a:pt x="f23" y="f30"/>
                    </a:cubicBezTo>
                    <a:cubicBezTo>
                      <a:pt x="f23" y="f30"/>
                      <a:pt x="f23" y="f30"/>
                      <a:pt x="f23" y="f31"/>
                    </a:cubicBezTo>
                    <a:cubicBezTo>
                      <a:pt x="f19" y="f32"/>
                      <a:pt x="f19" y="f33"/>
                      <a:pt x="f9" y="f33"/>
                    </a:cubicBezTo>
                    <a:cubicBezTo>
                      <a:pt x="f25" y="f33"/>
                      <a:pt x="f25" y="f34"/>
                      <a:pt x="f11" y="f31"/>
                    </a:cubicBezTo>
                    <a:cubicBezTo>
                      <a:pt x="f11" y="f30"/>
                      <a:pt x="f11" y="f35"/>
                      <a:pt x="f11" y="f36"/>
                    </a:cubicBezTo>
                    <a:cubicBezTo>
                      <a:pt x="f11" y="f37"/>
                      <a:pt x="f11" y="f30"/>
                      <a:pt x="f25" y="f32"/>
                    </a:cubicBezTo>
                    <a:cubicBezTo>
                      <a:pt x="f25" y="f38"/>
                      <a:pt x="f25" y="f7"/>
                      <a:pt x="f39" y="f7"/>
                    </a:cubicBezTo>
                    <a:cubicBezTo>
                      <a:pt x="f39" y="f7"/>
                      <a:pt x="f39" y="f7"/>
                      <a:pt x="f39" y="f7"/>
                    </a:cubicBezTo>
                    <a:cubicBezTo>
                      <a:pt x="f40" y="f30"/>
                      <a:pt x="f41" y="f42"/>
                      <a:pt x="f43" y="f44"/>
                    </a:cubicBezTo>
                    <a:cubicBezTo>
                      <a:pt x="f41" y="f6"/>
                      <a:pt x="f41" y="f45"/>
                      <a:pt x="f41" y="f46"/>
                    </a:cubicBezTo>
                    <a:cubicBezTo>
                      <a:pt x="f41" y="f29"/>
                      <a:pt x="f41" y="f35"/>
                      <a:pt x="f5" y="f35"/>
                    </a:cubicBezTo>
                    <a:cubicBezTo>
                      <a:pt x="f5" y="f10"/>
                      <a:pt x="f43" y="f18"/>
                      <a:pt x="f11" y="f14"/>
                    </a:cubicBezTo>
                    <a:cubicBezTo>
                      <a:pt x="f26" y="f25"/>
                      <a:pt x="f23" y="f25"/>
                      <a:pt x="f24" y="f47"/>
                    </a:cubicBezTo>
                    <a:cubicBezTo>
                      <a:pt x="f24" y="f47"/>
                      <a:pt x="f16" y="f39"/>
                      <a:pt x="f16" y="f48"/>
                    </a:cubicBezTo>
                    <a:cubicBezTo>
                      <a:pt x="f16" y="f11"/>
                      <a:pt x="f24" y="f26"/>
                      <a:pt x="f16" y="f14"/>
                    </a:cubicBezTo>
                    <a:cubicBezTo>
                      <a:pt x="f22" y="f26"/>
                      <a:pt x="f22" y="f48"/>
                      <a:pt x="f49" y="f39"/>
                    </a:cubicBezTo>
                    <a:cubicBezTo>
                      <a:pt x="f50" y="f47"/>
                      <a:pt x="f51" y="f41"/>
                      <a:pt x="f52" y="f43"/>
                    </a:cubicBezTo>
                    <a:cubicBezTo>
                      <a:pt x="f52" y="f43"/>
                      <a:pt x="f17" y="f43"/>
                      <a:pt x="f17" y="f41"/>
                    </a:cubicBezTo>
                    <a:cubicBezTo>
                      <a:pt x="f15" y="f5"/>
                      <a:pt x="f13" y="f5"/>
                      <a:pt x="f53" y="f47"/>
                    </a:cubicBezTo>
                    <a:cubicBezTo>
                      <a:pt x="f10" y="f41"/>
                      <a:pt x="f12" y="f5"/>
                      <a:pt x="f8" y="f5"/>
                    </a:cubicBezTo>
                    <a:cubicBezTo>
                      <a:pt x="f27" y="f43"/>
                      <a:pt x="f6" y="f48"/>
                      <a:pt x="f8" y="f9"/>
                    </a:cubicBezTo>
                    <a:close/>
                  </a:path>
                </a:pathLst>
              </a:custGeom>
              <a:solidFill>
                <a:srgbClr val="1B679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3" name="Freeform 344">
                <a:extLst>
                  <a:ext uri="{FF2B5EF4-FFF2-40B4-BE49-F238E27FC236}">
                    <a16:creationId xmlns:a16="http://schemas.microsoft.com/office/drawing/2014/main" id="{5D21D41C-A2B4-4F32-95B4-4BA5A7081918}"/>
                  </a:ext>
                </a:extLst>
              </p:cNvPr>
              <p:cNvSpPr/>
              <p:nvPr/>
            </p:nvSpPr>
            <p:spPr>
              <a:xfrm>
                <a:off x="3846515" y="1465261"/>
                <a:ext cx="112708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3"/>
                  <a:gd name="f8" fmla="val 29"/>
                  <a:gd name="f9" fmla="val 34"/>
                  <a:gd name="f10" fmla="val 35"/>
                  <a:gd name="f11" fmla="val 28"/>
                  <a:gd name="f12" fmla="val 36"/>
                  <a:gd name="f13" fmla="val 27"/>
                  <a:gd name="f14" fmla="val 31"/>
                  <a:gd name="f15" fmla="val 26"/>
                  <a:gd name="f16" fmla="val 24"/>
                  <a:gd name="f17" fmla="val 32"/>
                  <a:gd name="f18" fmla="val 25"/>
                  <a:gd name="f19" fmla="val 39"/>
                  <a:gd name="f20" fmla="val 21"/>
                  <a:gd name="f21" fmla="val 23"/>
                  <a:gd name="f22" fmla="val 22"/>
                  <a:gd name="f23" fmla="val 20"/>
                  <a:gd name="f24" fmla="val 33"/>
                  <a:gd name="f25" fmla="val 42"/>
                  <a:gd name="f26" fmla="val 19"/>
                  <a:gd name="f27" fmla="val 18"/>
                  <a:gd name="f28" fmla="val 17"/>
                  <a:gd name="f29" fmla="val 16"/>
                  <a:gd name="f30" fmla="val 13"/>
                  <a:gd name="f31" fmla="val 12"/>
                  <a:gd name="f32" fmla="val 14"/>
                  <a:gd name="f33" fmla="val 15"/>
                  <a:gd name="f34" fmla="val 11"/>
                  <a:gd name="f35" fmla="val 8"/>
                  <a:gd name="f36" fmla="val 4"/>
                  <a:gd name="f37" fmla="val 3"/>
                  <a:gd name="f38" fmla="val 9"/>
                  <a:gd name="f39" fmla="val 2"/>
                  <a:gd name="f40" fmla="val 1"/>
                  <a:gd name="f41" fmla="val 10"/>
                  <a:gd name="f42" fmla="val 6"/>
                  <a:gd name="f43" fmla="val 5"/>
                  <a:gd name="f44" fmla="val 7"/>
                  <a:gd name="f45" fmla="+- 0 0 -90"/>
                  <a:gd name="f46" fmla="*/ f3 1 30"/>
                  <a:gd name="f47" fmla="*/ f4 1 43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30"/>
                  <a:gd name="f56" fmla="*/ f52 1 43"/>
                  <a:gd name="f57" fmla="*/ 29 f53 1"/>
                  <a:gd name="f58" fmla="*/ 34 f52 1"/>
                  <a:gd name="f59" fmla="*/ 28 f53 1"/>
                  <a:gd name="f60" fmla="*/ 36 f52 1"/>
                  <a:gd name="f61" fmla="*/ 27 f53 1"/>
                  <a:gd name="f62" fmla="*/ 26 f53 1"/>
                  <a:gd name="f63" fmla="*/ 28 f52 1"/>
                  <a:gd name="f64" fmla="*/ 25 f53 1"/>
                  <a:gd name="f65" fmla="*/ 39 f52 1"/>
                  <a:gd name="f66" fmla="*/ 22 f53 1"/>
                  <a:gd name="f67" fmla="*/ 21 f53 1"/>
                  <a:gd name="f68" fmla="*/ 19 f53 1"/>
                  <a:gd name="f69" fmla="*/ 43 f52 1"/>
                  <a:gd name="f70" fmla="*/ 17 f53 1"/>
                  <a:gd name="f71" fmla="*/ 31 f52 1"/>
                  <a:gd name="f72" fmla="*/ 16 f53 1"/>
                  <a:gd name="f73" fmla="*/ 27 f52 1"/>
                  <a:gd name="f74" fmla="*/ 13 f52 1"/>
                  <a:gd name="f75" fmla="*/ 12 f52 1"/>
                  <a:gd name="f76" fmla="*/ 15 f53 1"/>
                  <a:gd name="f77" fmla="*/ 14 f52 1"/>
                  <a:gd name="f78" fmla="*/ 4 f53 1"/>
                  <a:gd name="f79" fmla="*/ 2 f53 1"/>
                  <a:gd name="f80" fmla="*/ 0 f53 1"/>
                  <a:gd name="f81" fmla="*/ 8 f52 1"/>
                  <a:gd name="f82" fmla="*/ 2 f52 1"/>
                  <a:gd name="f83" fmla="*/ 7 f53 1"/>
                  <a:gd name="f84" fmla="*/ 8 f53 1"/>
                  <a:gd name="f85" fmla="*/ 7 f52 1"/>
                  <a:gd name="f86" fmla="*/ 10 f53 1"/>
                  <a:gd name="f87" fmla="*/ 4 f52 1"/>
                  <a:gd name="f88" fmla="*/ 12 f53 1"/>
                  <a:gd name="f89" fmla="*/ 1 f52 1"/>
                  <a:gd name="f90" fmla="*/ 13 f53 1"/>
                  <a:gd name="f91" fmla="*/ 18 f53 1"/>
                  <a:gd name="f92" fmla="*/ 6 f52 1"/>
                  <a:gd name="f93" fmla="*/ 20 f53 1"/>
                  <a:gd name="f94" fmla="*/ 17 f52 1"/>
                  <a:gd name="f95" fmla="*/ 0 f52 1"/>
                  <a:gd name="f96" fmla="*/ 23 f52 1"/>
                  <a:gd name="f97" fmla="*/ 11 f52 1"/>
                  <a:gd name="f98" fmla="*/ 20 f52 1"/>
                  <a:gd name="f99" fmla="*/ 32 f52 1"/>
                  <a:gd name="f100" fmla="+- f54 0 f1"/>
                  <a:gd name="f101" fmla="*/ f57 1 30"/>
                  <a:gd name="f102" fmla="*/ f58 1 43"/>
                  <a:gd name="f103" fmla="*/ f59 1 30"/>
                  <a:gd name="f104" fmla="*/ f60 1 43"/>
                  <a:gd name="f105" fmla="*/ f61 1 30"/>
                  <a:gd name="f106" fmla="*/ f62 1 30"/>
                  <a:gd name="f107" fmla="*/ f63 1 43"/>
                  <a:gd name="f108" fmla="*/ f64 1 30"/>
                  <a:gd name="f109" fmla="*/ f65 1 43"/>
                  <a:gd name="f110" fmla="*/ f66 1 30"/>
                  <a:gd name="f111" fmla="*/ f67 1 30"/>
                  <a:gd name="f112" fmla="*/ f68 1 30"/>
                  <a:gd name="f113" fmla="*/ f69 1 43"/>
                  <a:gd name="f114" fmla="*/ f70 1 30"/>
                  <a:gd name="f115" fmla="*/ f71 1 43"/>
                  <a:gd name="f116" fmla="*/ f72 1 30"/>
                  <a:gd name="f117" fmla="*/ f73 1 43"/>
                  <a:gd name="f118" fmla="*/ f74 1 43"/>
                  <a:gd name="f119" fmla="*/ f75 1 43"/>
                  <a:gd name="f120" fmla="*/ f76 1 30"/>
                  <a:gd name="f121" fmla="*/ f77 1 43"/>
                  <a:gd name="f122" fmla="*/ f78 1 30"/>
                  <a:gd name="f123" fmla="*/ f79 1 30"/>
                  <a:gd name="f124" fmla="*/ f80 1 30"/>
                  <a:gd name="f125" fmla="*/ f81 1 43"/>
                  <a:gd name="f126" fmla="*/ f82 1 43"/>
                  <a:gd name="f127" fmla="*/ f83 1 30"/>
                  <a:gd name="f128" fmla="*/ f84 1 30"/>
                  <a:gd name="f129" fmla="*/ f85 1 43"/>
                  <a:gd name="f130" fmla="*/ f86 1 30"/>
                  <a:gd name="f131" fmla="*/ f87 1 43"/>
                  <a:gd name="f132" fmla="*/ f88 1 30"/>
                  <a:gd name="f133" fmla="*/ f89 1 43"/>
                  <a:gd name="f134" fmla="*/ f90 1 30"/>
                  <a:gd name="f135" fmla="*/ f91 1 30"/>
                  <a:gd name="f136" fmla="*/ f92 1 43"/>
                  <a:gd name="f137" fmla="*/ f93 1 30"/>
                  <a:gd name="f138" fmla="*/ f94 1 43"/>
                  <a:gd name="f139" fmla="*/ f95 1 43"/>
                  <a:gd name="f140" fmla="*/ f96 1 43"/>
                  <a:gd name="f141" fmla="*/ f97 1 43"/>
                  <a:gd name="f142" fmla="*/ f98 1 43"/>
                  <a:gd name="f143" fmla="*/ f99 1 43"/>
                  <a:gd name="f144" fmla="*/ 0 1 f55"/>
                  <a:gd name="f145" fmla="*/ f49 1 f55"/>
                  <a:gd name="f146" fmla="*/ 0 1 f56"/>
                  <a:gd name="f147" fmla="*/ f50 1 f56"/>
                  <a:gd name="f148" fmla="*/ f101 1 f55"/>
                  <a:gd name="f149" fmla="*/ f102 1 f56"/>
                  <a:gd name="f150" fmla="*/ f103 1 f55"/>
                  <a:gd name="f151" fmla="*/ f104 1 f56"/>
                  <a:gd name="f152" fmla="*/ f105 1 f55"/>
                  <a:gd name="f153" fmla="*/ f106 1 f55"/>
                  <a:gd name="f154" fmla="*/ f107 1 f56"/>
                  <a:gd name="f155" fmla="*/ f108 1 f55"/>
                  <a:gd name="f156" fmla="*/ f109 1 f56"/>
                  <a:gd name="f157" fmla="*/ f110 1 f55"/>
                  <a:gd name="f158" fmla="*/ f111 1 f55"/>
                  <a:gd name="f159" fmla="*/ f112 1 f55"/>
                  <a:gd name="f160" fmla="*/ f113 1 f56"/>
                  <a:gd name="f161" fmla="*/ f114 1 f55"/>
                  <a:gd name="f162" fmla="*/ f115 1 f56"/>
                  <a:gd name="f163" fmla="*/ f116 1 f55"/>
                  <a:gd name="f164" fmla="*/ f117 1 f56"/>
                  <a:gd name="f165" fmla="*/ f118 1 f56"/>
                  <a:gd name="f166" fmla="*/ f119 1 f56"/>
                  <a:gd name="f167" fmla="*/ f120 1 f55"/>
                  <a:gd name="f168" fmla="*/ f121 1 f56"/>
                  <a:gd name="f169" fmla="*/ f122 1 f55"/>
                  <a:gd name="f170" fmla="*/ f123 1 f55"/>
                  <a:gd name="f171" fmla="*/ f124 1 f55"/>
                  <a:gd name="f172" fmla="*/ f125 1 f56"/>
                  <a:gd name="f173" fmla="*/ f126 1 f56"/>
                  <a:gd name="f174" fmla="*/ f127 1 f55"/>
                  <a:gd name="f175" fmla="*/ f128 1 f55"/>
                  <a:gd name="f176" fmla="*/ f129 1 f56"/>
                  <a:gd name="f177" fmla="*/ f130 1 f55"/>
                  <a:gd name="f178" fmla="*/ f131 1 f56"/>
                  <a:gd name="f179" fmla="*/ f132 1 f55"/>
                  <a:gd name="f180" fmla="*/ f133 1 f56"/>
                  <a:gd name="f181" fmla="*/ f134 1 f55"/>
                  <a:gd name="f182" fmla="*/ f135 1 f55"/>
                  <a:gd name="f183" fmla="*/ f136 1 f56"/>
                  <a:gd name="f184" fmla="*/ f137 1 f55"/>
                  <a:gd name="f185" fmla="*/ f138 1 f56"/>
                  <a:gd name="f186" fmla="*/ f139 1 f56"/>
                  <a:gd name="f187" fmla="*/ f140 1 f56"/>
                  <a:gd name="f188" fmla="*/ f141 1 f56"/>
                  <a:gd name="f189" fmla="*/ f142 1 f56"/>
                  <a:gd name="f190" fmla="*/ f143 1 f56"/>
                  <a:gd name="f191" fmla="*/ f144 f46 1"/>
                  <a:gd name="f192" fmla="*/ f145 f46 1"/>
                  <a:gd name="f193" fmla="*/ f147 f47 1"/>
                  <a:gd name="f194" fmla="*/ f146 f47 1"/>
                  <a:gd name="f195" fmla="*/ f148 f46 1"/>
                  <a:gd name="f196" fmla="*/ f149 f47 1"/>
                  <a:gd name="f197" fmla="*/ f150 f46 1"/>
                  <a:gd name="f198" fmla="*/ f151 f47 1"/>
                  <a:gd name="f199" fmla="*/ f152 f46 1"/>
                  <a:gd name="f200" fmla="*/ f153 f46 1"/>
                  <a:gd name="f201" fmla="*/ f154 f47 1"/>
                  <a:gd name="f202" fmla="*/ f155 f46 1"/>
                  <a:gd name="f203" fmla="*/ f156 f47 1"/>
                  <a:gd name="f204" fmla="*/ f157 f46 1"/>
                  <a:gd name="f205" fmla="*/ f158 f46 1"/>
                  <a:gd name="f206" fmla="*/ f159 f46 1"/>
                  <a:gd name="f207" fmla="*/ f160 f47 1"/>
                  <a:gd name="f208" fmla="*/ f161 f46 1"/>
                  <a:gd name="f209" fmla="*/ f162 f47 1"/>
                  <a:gd name="f210" fmla="*/ f163 f46 1"/>
                  <a:gd name="f211" fmla="*/ f164 f47 1"/>
                  <a:gd name="f212" fmla="*/ f165 f47 1"/>
                  <a:gd name="f213" fmla="*/ f166 f47 1"/>
                  <a:gd name="f214" fmla="*/ f167 f46 1"/>
                  <a:gd name="f215" fmla="*/ f168 f47 1"/>
                  <a:gd name="f216" fmla="*/ f169 f46 1"/>
                  <a:gd name="f217" fmla="*/ f170 f46 1"/>
                  <a:gd name="f218" fmla="*/ f171 f46 1"/>
                  <a:gd name="f219" fmla="*/ f172 f47 1"/>
                  <a:gd name="f220" fmla="*/ f173 f47 1"/>
                  <a:gd name="f221" fmla="*/ f174 f46 1"/>
                  <a:gd name="f222" fmla="*/ f175 f46 1"/>
                  <a:gd name="f223" fmla="*/ f176 f47 1"/>
                  <a:gd name="f224" fmla="*/ f177 f46 1"/>
                  <a:gd name="f225" fmla="*/ f178 f47 1"/>
                  <a:gd name="f226" fmla="*/ f179 f46 1"/>
                  <a:gd name="f227" fmla="*/ f180 f47 1"/>
                  <a:gd name="f228" fmla="*/ f181 f46 1"/>
                  <a:gd name="f229" fmla="*/ f182 f46 1"/>
                  <a:gd name="f230" fmla="*/ f183 f47 1"/>
                  <a:gd name="f231" fmla="*/ f184 f46 1"/>
                  <a:gd name="f232" fmla="*/ f185 f47 1"/>
                  <a:gd name="f233" fmla="*/ f186 f47 1"/>
                  <a:gd name="f234" fmla="*/ f187 f47 1"/>
                  <a:gd name="f235" fmla="*/ f188 f47 1"/>
                  <a:gd name="f236" fmla="*/ f189 f47 1"/>
                  <a:gd name="f237" fmla="*/ f190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95" y="f196"/>
                  </a:cxn>
                  <a:cxn ang="f100">
                    <a:pos x="f197" y="f198"/>
                  </a:cxn>
                  <a:cxn ang="f100">
                    <a:pos x="f199" y="f198"/>
                  </a:cxn>
                  <a:cxn ang="f100">
                    <a:pos x="f200" y="f201"/>
                  </a:cxn>
                  <a:cxn ang="f100">
                    <a:pos x="f202" y="f203"/>
                  </a:cxn>
                  <a:cxn ang="f100">
                    <a:pos x="f204" y="f201"/>
                  </a:cxn>
                  <a:cxn ang="f100">
                    <a:pos x="f205" y="f198"/>
                  </a:cxn>
                  <a:cxn ang="f100">
                    <a:pos x="f206" y="f207"/>
                  </a:cxn>
                  <a:cxn ang="f100">
                    <a:pos x="f208" y="f209"/>
                  </a:cxn>
                  <a:cxn ang="f100">
                    <a:pos x="f210" y="f211"/>
                  </a:cxn>
                  <a:cxn ang="f100">
                    <a:pos x="f208" y="f212"/>
                  </a:cxn>
                  <a:cxn ang="f100">
                    <a:pos x="f208" y="f213"/>
                  </a:cxn>
                  <a:cxn ang="f100">
                    <a:pos x="f208" y="f212"/>
                  </a:cxn>
                  <a:cxn ang="f100">
                    <a:pos x="f214" y="f215"/>
                  </a:cxn>
                  <a:cxn ang="f100">
                    <a:pos x="f216" y="f212"/>
                  </a:cxn>
                  <a:cxn ang="f100">
                    <a:pos x="f217" y="f213"/>
                  </a:cxn>
                  <a:cxn ang="f100">
                    <a:pos x="f218" y="f213"/>
                  </a:cxn>
                  <a:cxn ang="f100">
                    <a:pos x="f218" y="f219"/>
                  </a:cxn>
                  <a:cxn ang="f100">
                    <a:pos x="f217" y="f220"/>
                  </a:cxn>
                  <a:cxn ang="f100">
                    <a:pos x="f221" y="f220"/>
                  </a:cxn>
                  <a:cxn ang="f100">
                    <a:pos x="f222" y="f223"/>
                  </a:cxn>
                  <a:cxn ang="f100">
                    <a:pos x="f224" y="f225"/>
                  </a:cxn>
                  <a:cxn ang="f100">
                    <a:pos x="f226" y="f227"/>
                  </a:cxn>
                  <a:cxn ang="f100">
                    <a:pos x="f228" y="f219"/>
                  </a:cxn>
                  <a:cxn ang="f100">
                    <a:pos x="f208" y="f227"/>
                  </a:cxn>
                  <a:cxn ang="f100">
                    <a:pos x="f229" y="f230"/>
                  </a:cxn>
                  <a:cxn ang="f100">
                    <a:pos x="f231" y="f220"/>
                  </a:cxn>
                  <a:cxn ang="f100">
                    <a:pos x="f204" y="f232"/>
                  </a:cxn>
                  <a:cxn ang="f100">
                    <a:pos x="f200" y="f233"/>
                  </a:cxn>
                  <a:cxn ang="f100">
                    <a:pos x="f200" y="f234"/>
                  </a:cxn>
                  <a:cxn ang="f100">
                    <a:pos x="f199" y="f225"/>
                  </a:cxn>
                  <a:cxn ang="f100">
                    <a:pos x="f195" y="f235"/>
                  </a:cxn>
                  <a:cxn ang="f100">
                    <a:pos x="f195" y="f236"/>
                  </a:cxn>
                  <a:cxn ang="f100">
                    <a:pos x="f195" y="f237"/>
                  </a:cxn>
                  <a:cxn ang="f100">
                    <a:pos x="f195" y="f196"/>
                  </a:cxn>
                </a:cxnLst>
                <a:rect l="f191" t="f194" r="f192" b="f193"/>
                <a:pathLst>
                  <a:path w="30" h="43">
                    <a:moveTo>
                      <a:pt x="f8" y="f9"/>
                    </a:moveTo>
                    <a:cubicBezTo>
                      <a:pt x="f8" y="f10"/>
                      <a:pt x="f11" y="f10"/>
                      <a:pt x="f11" y="f12"/>
                    </a:cubicBezTo>
                    <a:cubicBezTo>
                      <a:pt x="f11" y="f12"/>
                      <a:pt x="f11" y="f12"/>
                      <a:pt x="f13" y="f12"/>
                    </a:cubicBezTo>
                    <a:cubicBezTo>
                      <a:pt x="f13" y="f9"/>
                      <a:pt x="f13" y="f14"/>
                      <a:pt x="f15" y="f11"/>
                    </a:cubicBezTo>
                    <a:cubicBezTo>
                      <a:pt x="f16" y="f17"/>
                      <a:pt x="f15" y="f10"/>
                      <a:pt x="f18" y="f19"/>
                    </a:cubicBezTo>
                    <a:cubicBezTo>
                      <a:pt x="f20" y="f12"/>
                      <a:pt x="f21" y="f17"/>
                      <a:pt x="f22" y="f11"/>
                    </a:cubicBezTo>
                    <a:cubicBezTo>
                      <a:pt x="f23" y="f14"/>
                      <a:pt x="f20" y="f24"/>
                      <a:pt x="f20" y="f12"/>
                    </a:cubicBezTo>
                    <a:cubicBezTo>
                      <a:pt x="f20" y="f19"/>
                      <a:pt x="f22" y="f25"/>
                      <a:pt x="f26" y="f7"/>
                    </a:cubicBezTo>
                    <a:cubicBezTo>
                      <a:pt x="f27" y="f19"/>
                      <a:pt x="f27" y="f10"/>
                      <a:pt x="f28" y="f14"/>
                    </a:cubicBezTo>
                    <a:cubicBezTo>
                      <a:pt x="f28" y="f8"/>
                      <a:pt x="f27" y="f13"/>
                      <a:pt x="f29" y="f13"/>
                    </a:cubicBezTo>
                    <a:cubicBezTo>
                      <a:pt x="f27" y="f22"/>
                      <a:pt x="f27" y="f28"/>
                      <a:pt x="f28" y="f30"/>
                    </a:cubicBezTo>
                    <a:cubicBezTo>
                      <a:pt x="f28" y="f31"/>
                      <a:pt x="f28" y="f31"/>
                      <a:pt x="f28" y="f31"/>
                    </a:cubicBezTo>
                    <a:cubicBezTo>
                      <a:pt x="f28" y="f31"/>
                      <a:pt x="f28" y="f31"/>
                      <a:pt x="f28" y="f30"/>
                    </a:cubicBezTo>
                    <a:cubicBezTo>
                      <a:pt x="f29" y="f30"/>
                      <a:pt x="f29" y="f32"/>
                      <a:pt x="f33" y="f32"/>
                    </a:cubicBezTo>
                    <a:cubicBezTo>
                      <a:pt x="f34" y="f30"/>
                      <a:pt x="f35" y="f34"/>
                      <a:pt x="f36" y="f30"/>
                    </a:cubicBezTo>
                    <a:cubicBezTo>
                      <a:pt x="f37" y="f30"/>
                      <a:pt x="f36" y="f38"/>
                      <a:pt x="f39" y="f31"/>
                    </a:cubicBezTo>
                    <a:cubicBezTo>
                      <a:pt x="f40" y="f31"/>
                      <a:pt x="f5" y="f31"/>
                      <a:pt x="f5" y="f31"/>
                    </a:cubicBezTo>
                    <a:cubicBezTo>
                      <a:pt x="f5" y="f41"/>
                      <a:pt x="f5" y="f38"/>
                      <a:pt x="f5" y="f35"/>
                    </a:cubicBezTo>
                    <a:cubicBezTo>
                      <a:pt x="f5" y="f42"/>
                      <a:pt x="f40" y="f36"/>
                      <a:pt x="f39" y="f39"/>
                    </a:cubicBezTo>
                    <a:cubicBezTo>
                      <a:pt x="f36" y="f42"/>
                      <a:pt x="f43" y="f40"/>
                      <a:pt x="f44" y="f39"/>
                    </a:cubicBezTo>
                    <a:cubicBezTo>
                      <a:pt x="f41" y="f37"/>
                      <a:pt x="f42" y="f43"/>
                      <a:pt x="f35" y="f44"/>
                    </a:cubicBezTo>
                    <a:cubicBezTo>
                      <a:pt x="f38" y="f42"/>
                      <a:pt x="f38" y="f43"/>
                      <a:pt x="f41" y="f36"/>
                    </a:cubicBezTo>
                    <a:cubicBezTo>
                      <a:pt x="f41" y="f39"/>
                      <a:pt x="f41" y="f40"/>
                      <a:pt x="f31" y="f40"/>
                    </a:cubicBezTo>
                    <a:cubicBezTo>
                      <a:pt x="f32" y="f37"/>
                      <a:pt x="f31" y="f43"/>
                      <a:pt x="f30" y="f35"/>
                    </a:cubicBezTo>
                    <a:cubicBezTo>
                      <a:pt x="f32" y="f43"/>
                      <a:pt x="f32" y="f39"/>
                      <a:pt x="f28" y="f40"/>
                    </a:cubicBezTo>
                    <a:cubicBezTo>
                      <a:pt x="f27" y="f39"/>
                      <a:pt x="f28" y="f36"/>
                      <a:pt x="f27" y="f42"/>
                    </a:cubicBezTo>
                    <a:cubicBezTo>
                      <a:pt x="f23" y="f43"/>
                      <a:pt x="f26" y="f37"/>
                      <a:pt x="f23" y="f39"/>
                    </a:cubicBezTo>
                    <a:cubicBezTo>
                      <a:pt x="f16" y="f42"/>
                      <a:pt x="f23" y="f31"/>
                      <a:pt x="f22" y="f28"/>
                    </a:cubicBezTo>
                    <a:cubicBezTo>
                      <a:pt x="f16" y="f34"/>
                      <a:pt x="f22" y="f43"/>
                      <a:pt x="f15" y="f5"/>
                    </a:cubicBezTo>
                    <a:cubicBezTo>
                      <a:pt x="f18" y="f35"/>
                      <a:pt x="f18" y="f29"/>
                      <a:pt x="f15" y="f21"/>
                    </a:cubicBezTo>
                    <a:cubicBezTo>
                      <a:pt x="f13" y="f28"/>
                      <a:pt x="f13" y="f34"/>
                      <a:pt x="f13" y="f36"/>
                    </a:cubicBezTo>
                    <a:cubicBezTo>
                      <a:pt x="f6" y="f42"/>
                      <a:pt x="f11" y="f38"/>
                      <a:pt x="f8" y="f34"/>
                    </a:cubicBezTo>
                    <a:cubicBezTo>
                      <a:pt x="f8" y="f32"/>
                      <a:pt x="f8" y="f28"/>
                      <a:pt x="f8" y="f23"/>
                    </a:cubicBezTo>
                    <a:cubicBezTo>
                      <a:pt x="f11" y="f16"/>
                      <a:pt x="f11" y="f11"/>
                      <a:pt x="f8" y="f17"/>
                    </a:cubicBezTo>
                    <a:cubicBezTo>
                      <a:pt x="f8" y="f24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19689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4" name="Freeform 345">
                <a:extLst>
                  <a:ext uri="{FF2B5EF4-FFF2-40B4-BE49-F238E27FC236}">
                    <a16:creationId xmlns:a16="http://schemas.microsoft.com/office/drawing/2014/main" id="{F5E1BEF1-9053-902F-B7E6-710D1E2CAAC4}"/>
                  </a:ext>
                </a:extLst>
              </p:cNvPr>
              <p:cNvSpPr/>
              <p:nvPr/>
            </p:nvSpPr>
            <p:spPr>
              <a:xfrm>
                <a:off x="3668709" y="1585917"/>
                <a:ext cx="106363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37"/>
                  <a:gd name="f8" fmla="val 27"/>
                  <a:gd name="f9" fmla="val 26"/>
                  <a:gd name="f10" fmla="val 29"/>
                  <a:gd name="f11" fmla="val 25"/>
                  <a:gd name="f12" fmla="val 30"/>
                  <a:gd name="f13" fmla="val 22"/>
                  <a:gd name="f14" fmla="val 21"/>
                  <a:gd name="f15" fmla="val 23"/>
                  <a:gd name="f16" fmla="val 35"/>
                  <a:gd name="f17" fmla="val 18"/>
                  <a:gd name="f18" fmla="val 14"/>
                  <a:gd name="f19" fmla="val 10"/>
                  <a:gd name="f20" fmla="val 33"/>
                  <a:gd name="f21" fmla="val 9"/>
                  <a:gd name="f22" fmla="val 32"/>
                  <a:gd name="f23" fmla="val 8"/>
                  <a:gd name="f24" fmla="val 6"/>
                  <a:gd name="f25" fmla="val 7"/>
                  <a:gd name="f26" fmla="val 4"/>
                  <a:gd name="f27" fmla="val 2"/>
                  <a:gd name="f28" fmla="val 1"/>
                  <a:gd name="f29" fmla="val 17"/>
                  <a:gd name="f30" fmla="val 16"/>
                  <a:gd name="f31" fmla="val 13"/>
                  <a:gd name="f32" fmla="val 3"/>
                  <a:gd name="f33" fmla="val 15"/>
                  <a:gd name="f34" fmla="val 5"/>
                  <a:gd name="f35" fmla="val 19"/>
                  <a:gd name="f36" fmla="val 12"/>
                  <a:gd name="f37" fmla="val 11"/>
                  <a:gd name="f38" fmla="val 20"/>
                  <a:gd name="f39" fmla="val 24"/>
                  <a:gd name="f40" fmla="+- 0 0 -90"/>
                  <a:gd name="f41" fmla="*/ f3 1 28"/>
                  <a:gd name="f42" fmla="*/ f4 1 37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28"/>
                  <a:gd name="f51" fmla="*/ f47 1 37"/>
                  <a:gd name="f52" fmla="*/ 27 f48 1"/>
                  <a:gd name="f53" fmla="*/ 26 f47 1"/>
                  <a:gd name="f54" fmla="*/ 25 f48 1"/>
                  <a:gd name="f55" fmla="*/ 30 f47 1"/>
                  <a:gd name="f56" fmla="*/ 23 f48 1"/>
                  <a:gd name="f57" fmla="*/ 35 f47 1"/>
                  <a:gd name="f58" fmla="*/ 10 f48 1"/>
                  <a:gd name="f59" fmla="*/ 33 f47 1"/>
                  <a:gd name="f60" fmla="*/ 6 f48 1"/>
                  <a:gd name="f61" fmla="*/ 7 f48 1"/>
                  <a:gd name="f62" fmla="*/ 37 f47 1"/>
                  <a:gd name="f63" fmla="*/ 2 f48 1"/>
                  <a:gd name="f64" fmla="*/ 0 f48 1"/>
                  <a:gd name="f65" fmla="*/ 18 f47 1"/>
                  <a:gd name="f66" fmla="*/ 1 f48 1"/>
                  <a:gd name="f67" fmla="*/ 14 f47 1"/>
                  <a:gd name="f68" fmla="*/ 3 f48 1"/>
                  <a:gd name="f69" fmla="*/ 13 f47 1"/>
                  <a:gd name="f70" fmla="*/ 4 f48 1"/>
                  <a:gd name="f71" fmla="*/ 15 f47 1"/>
                  <a:gd name="f72" fmla="*/ 21 f47 1"/>
                  <a:gd name="f73" fmla="*/ 7 f47 1"/>
                  <a:gd name="f74" fmla="*/ 8 f48 1"/>
                  <a:gd name="f75" fmla="*/ 4 f47 1"/>
                  <a:gd name="f76" fmla="*/ 9 f48 1"/>
                  <a:gd name="f77" fmla="*/ 23 f47 1"/>
                  <a:gd name="f78" fmla="*/ 13 f48 1"/>
                  <a:gd name="f79" fmla="*/ 16 f47 1"/>
                  <a:gd name="f80" fmla="*/ 15 f48 1"/>
                  <a:gd name="f81" fmla="*/ 17 f48 1"/>
                  <a:gd name="f82" fmla="*/ 10 f47 1"/>
                  <a:gd name="f83" fmla="*/ 19 f48 1"/>
                  <a:gd name="f84" fmla="*/ 20 f48 1"/>
                  <a:gd name="f85" fmla="*/ 20 f47 1"/>
                  <a:gd name="f86" fmla="*/ 22 f48 1"/>
                  <a:gd name="f87" fmla="*/ 2 f47 1"/>
                  <a:gd name="f88" fmla="*/ 0 f47 1"/>
                  <a:gd name="f89" fmla="*/ 6 f47 1"/>
                  <a:gd name="f90" fmla="*/ 24 f48 1"/>
                  <a:gd name="f91" fmla="+- f49 0 f1"/>
                  <a:gd name="f92" fmla="*/ f52 1 28"/>
                  <a:gd name="f93" fmla="*/ f53 1 37"/>
                  <a:gd name="f94" fmla="*/ f54 1 28"/>
                  <a:gd name="f95" fmla="*/ f55 1 37"/>
                  <a:gd name="f96" fmla="*/ f56 1 28"/>
                  <a:gd name="f97" fmla="*/ f57 1 37"/>
                  <a:gd name="f98" fmla="*/ f58 1 28"/>
                  <a:gd name="f99" fmla="*/ f59 1 37"/>
                  <a:gd name="f100" fmla="*/ f60 1 28"/>
                  <a:gd name="f101" fmla="*/ f61 1 28"/>
                  <a:gd name="f102" fmla="*/ f62 1 37"/>
                  <a:gd name="f103" fmla="*/ f63 1 28"/>
                  <a:gd name="f104" fmla="*/ f64 1 28"/>
                  <a:gd name="f105" fmla="*/ f65 1 37"/>
                  <a:gd name="f106" fmla="*/ f66 1 28"/>
                  <a:gd name="f107" fmla="*/ f67 1 37"/>
                  <a:gd name="f108" fmla="*/ f68 1 28"/>
                  <a:gd name="f109" fmla="*/ f69 1 37"/>
                  <a:gd name="f110" fmla="*/ f70 1 28"/>
                  <a:gd name="f111" fmla="*/ f71 1 37"/>
                  <a:gd name="f112" fmla="*/ f72 1 37"/>
                  <a:gd name="f113" fmla="*/ f73 1 37"/>
                  <a:gd name="f114" fmla="*/ f74 1 28"/>
                  <a:gd name="f115" fmla="*/ f75 1 37"/>
                  <a:gd name="f116" fmla="*/ f76 1 28"/>
                  <a:gd name="f117" fmla="*/ f77 1 37"/>
                  <a:gd name="f118" fmla="*/ f78 1 28"/>
                  <a:gd name="f119" fmla="*/ f79 1 37"/>
                  <a:gd name="f120" fmla="*/ f80 1 28"/>
                  <a:gd name="f121" fmla="*/ f81 1 28"/>
                  <a:gd name="f122" fmla="*/ f82 1 37"/>
                  <a:gd name="f123" fmla="*/ f83 1 28"/>
                  <a:gd name="f124" fmla="*/ f84 1 28"/>
                  <a:gd name="f125" fmla="*/ f85 1 37"/>
                  <a:gd name="f126" fmla="*/ f86 1 28"/>
                  <a:gd name="f127" fmla="*/ f87 1 37"/>
                  <a:gd name="f128" fmla="*/ f88 1 37"/>
                  <a:gd name="f129" fmla="*/ f89 1 37"/>
                  <a:gd name="f130" fmla="*/ f90 1 28"/>
                  <a:gd name="f131" fmla="*/ 0 1 f50"/>
                  <a:gd name="f132" fmla="*/ f44 1 f50"/>
                  <a:gd name="f133" fmla="*/ 0 1 f51"/>
                  <a:gd name="f134" fmla="*/ f45 1 f51"/>
                  <a:gd name="f135" fmla="*/ f92 1 f50"/>
                  <a:gd name="f136" fmla="*/ f93 1 f51"/>
                  <a:gd name="f137" fmla="*/ f94 1 f50"/>
                  <a:gd name="f138" fmla="*/ f95 1 f51"/>
                  <a:gd name="f139" fmla="*/ f96 1 f50"/>
                  <a:gd name="f140" fmla="*/ f97 1 f51"/>
                  <a:gd name="f141" fmla="*/ f98 1 f50"/>
                  <a:gd name="f142" fmla="*/ f99 1 f51"/>
                  <a:gd name="f143" fmla="*/ f100 1 f50"/>
                  <a:gd name="f144" fmla="*/ f101 1 f50"/>
                  <a:gd name="f145" fmla="*/ f102 1 f51"/>
                  <a:gd name="f146" fmla="*/ f103 1 f50"/>
                  <a:gd name="f147" fmla="*/ f104 1 f50"/>
                  <a:gd name="f148" fmla="*/ f105 1 f51"/>
                  <a:gd name="f149" fmla="*/ f106 1 f50"/>
                  <a:gd name="f150" fmla="*/ f107 1 f51"/>
                  <a:gd name="f151" fmla="*/ f108 1 f50"/>
                  <a:gd name="f152" fmla="*/ f109 1 f51"/>
                  <a:gd name="f153" fmla="*/ f110 1 f50"/>
                  <a:gd name="f154" fmla="*/ f111 1 f51"/>
                  <a:gd name="f155" fmla="*/ f112 1 f51"/>
                  <a:gd name="f156" fmla="*/ f113 1 f51"/>
                  <a:gd name="f157" fmla="*/ f114 1 f50"/>
                  <a:gd name="f158" fmla="*/ f115 1 f51"/>
                  <a:gd name="f159" fmla="*/ f116 1 f50"/>
                  <a:gd name="f160" fmla="*/ f117 1 f51"/>
                  <a:gd name="f161" fmla="*/ f118 1 f50"/>
                  <a:gd name="f162" fmla="*/ f119 1 f51"/>
                  <a:gd name="f163" fmla="*/ f120 1 f50"/>
                  <a:gd name="f164" fmla="*/ f121 1 f50"/>
                  <a:gd name="f165" fmla="*/ f122 1 f51"/>
                  <a:gd name="f166" fmla="*/ f123 1 f50"/>
                  <a:gd name="f167" fmla="*/ f124 1 f50"/>
                  <a:gd name="f168" fmla="*/ f125 1 f51"/>
                  <a:gd name="f169" fmla="*/ f126 1 f50"/>
                  <a:gd name="f170" fmla="*/ f127 1 f51"/>
                  <a:gd name="f171" fmla="*/ f128 1 f51"/>
                  <a:gd name="f172" fmla="*/ f129 1 f51"/>
                  <a:gd name="f173" fmla="*/ f130 1 f50"/>
                  <a:gd name="f174" fmla="*/ f131 f41 1"/>
                  <a:gd name="f175" fmla="*/ f132 f41 1"/>
                  <a:gd name="f176" fmla="*/ f134 f42 1"/>
                  <a:gd name="f177" fmla="*/ f133 f42 1"/>
                  <a:gd name="f178" fmla="*/ f135 f41 1"/>
                  <a:gd name="f179" fmla="*/ f136 f42 1"/>
                  <a:gd name="f180" fmla="*/ f137 f41 1"/>
                  <a:gd name="f181" fmla="*/ f138 f42 1"/>
                  <a:gd name="f182" fmla="*/ f139 f41 1"/>
                  <a:gd name="f183" fmla="*/ f140 f42 1"/>
                  <a:gd name="f184" fmla="*/ f141 f41 1"/>
                  <a:gd name="f185" fmla="*/ f142 f42 1"/>
                  <a:gd name="f186" fmla="*/ f143 f41 1"/>
                  <a:gd name="f187" fmla="*/ f144 f41 1"/>
                  <a:gd name="f188" fmla="*/ f145 f42 1"/>
                  <a:gd name="f189" fmla="*/ f146 f41 1"/>
                  <a:gd name="f190" fmla="*/ f147 f41 1"/>
                  <a:gd name="f191" fmla="*/ f148 f42 1"/>
                  <a:gd name="f192" fmla="*/ f149 f41 1"/>
                  <a:gd name="f193" fmla="*/ f150 f42 1"/>
                  <a:gd name="f194" fmla="*/ f151 f41 1"/>
                  <a:gd name="f195" fmla="*/ f152 f42 1"/>
                  <a:gd name="f196" fmla="*/ f153 f41 1"/>
                  <a:gd name="f197" fmla="*/ f154 f42 1"/>
                  <a:gd name="f198" fmla="*/ f155 f42 1"/>
                  <a:gd name="f199" fmla="*/ f156 f42 1"/>
                  <a:gd name="f200" fmla="*/ f157 f41 1"/>
                  <a:gd name="f201" fmla="*/ f158 f42 1"/>
                  <a:gd name="f202" fmla="*/ f159 f41 1"/>
                  <a:gd name="f203" fmla="*/ f160 f42 1"/>
                  <a:gd name="f204" fmla="*/ f161 f41 1"/>
                  <a:gd name="f205" fmla="*/ f162 f42 1"/>
                  <a:gd name="f206" fmla="*/ f163 f41 1"/>
                  <a:gd name="f207" fmla="*/ f164 f41 1"/>
                  <a:gd name="f208" fmla="*/ f165 f42 1"/>
                  <a:gd name="f209" fmla="*/ f166 f41 1"/>
                  <a:gd name="f210" fmla="*/ f167 f41 1"/>
                  <a:gd name="f211" fmla="*/ f168 f42 1"/>
                  <a:gd name="f212" fmla="*/ f169 f41 1"/>
                  <a:gd name="f213" fmla="*/ f170 f42 1"/>
                  <a:gd name="f214" fmla="*/ f171 f42 1"/>
                  <a:gd name="f215" fmla="*/ f172 f42 1"/>
                  <a:gd name="f216" fmla="*/ f173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78" y="f179"/>
                  </a:cxn>
                  <a:cxn ang="f91">
                    <a:pos x="f180" y="f181"/>
                  </a:cxn>
                  <a:cxn ang="f91">
                    <a:pos x="f182" y="f183"/>
                  </a:cxn>
                  <a:cxn ang="f91">
                    <a:pos x="f184" y="f185"/>
                  </a:cxn>
                  <a:cxn ang="f91">
                    <a:pos x="f186" y="f185"/>
                  </a:cxn>
                  <a:cxn ang="f91">
                    <a:pos x="f187" y="f188"/>
                  </a:cxn>
                  <a:cxn ang="f91">
                    <a:pos x="f189" y="f181"/>
                  </a:cxn>
                  <a:cxn ang="f91">
                    <a:pos x="f190" y="f191"/>
                  </a:cxn>
                  <a:cxn ang="f91">
                    <a:pos x="f192" y="f193"/>
                  </a:cxn>
                  <a:cxn ang="f91">
                    <a:pos x="f194" y="f195"/>
                  </a:cxn>
                  <a:cxn ang="f91">
                    <a:pos x="f196" y="f197"/>
                  </a:cxn>
                  <a:cxn ang="f91">
                    <a:pos x="f186" y="f198"/>
                  </a:cxn>
                  <a:cxn ang="f91">
                    <a:pos x="f187" y="f199"/>
                  </a:cxn>
                  <a:cxn ang="f91">
                    <a:pos x="f200" y="f201"/>
                  </a:cxn>
                  <a:cxn ang="f91">
                    <a:pos x="f202" y="f199"/>
                  </a:cxn>
                  <a:cxn ang="f91">
                    <a:pos x="f184" y="f203"/>
                  </a:cxn>
                  <a:cxn ang="f91">
                    <a:pos x="f204" y="f205"/>
                  </a:cxn>
                  <a:cxn ang="f91">
                    <a:pos x="f206" y="f198"/>
                  </a:cxn>
                  <a:cxn ang="f91">
                    <a:pos x="f206" y="f195"/>
                  </a:cxn>
                  <a:cxn ang="f91">
                    <a:pos x="f207" y="f208"/>
                  </a:cxn>
                  <a:cxn ang="f91">
                    <a:pos x="f209" y="f195"/>
                  </a:cxn>
                  <a:cxn ang="f91">
                    <a:pos x="f210" y="f211"/>
                  </a:cxn>
                  <a:cxn ang="f91">
                    <a:pos x="f212" y="f213"/>
                  </a:cxn>
                  <a:cxn ang="f91">
                    <a:pos x="f212" y="f214"/>
                  </a:cxn>
                  <a:cxn ang="f91">
                    <a:pos x="f182" y="f214"/>
                  </a:cxn>
                  <a:cxn ang="f91">
                    <a:pos x="f182" y="f215"/>
                  </a:cxn>
                  <a:cxn ang="f91">
                    <a:pos x="f216" y="f211"/>
                  </a:cxn>
                  <a:cxn ang="f91">
                    <a:pos x="f216" y="f198"/>
                  </a:cxn>
                  <a:cxn ang="f91">
                    <a:pos x="f178" y="f179"/>
                  </a:cxn>
                </a:cxnLst>
                <a:rect l="f174" t="f177" r="f175" b="f176"/>
                <a:pathLst>
                  <a:path w="28" h="37">
                    <a:moveTo>
                      <a:pt x="f8" y="f9"/>
                    </a:moveTo>
                    <a:cubicBezTo>
                      <a:pt x="f9" y="f8"/>
                      <a:pt x="f8" y="f10"/>
                      <a:pt x="f11" y="f12"/>
                    </a:cubicBezTo>
                    <a:cubicBezTo>
                      <a:pt x="f13" y="f10"/>
                      <a:pt x="f14" y="f12"/>
                      <a:pt x="f15" y="f16"/>
                    </a:cubicBezTo>
                    <a:cubicBezTo>
                      <a:pt x="f17" y="f16"/>
                      <a:pt x="f18" y="f7"/>
                      <a:pt x="f19" y="f20"/>
                    </a:cubicBezTo>
                    <a:cubicBezTo>
                      <a:pt x="f21" y="f22"/>
                      <a:pt x="f23" y="f16"/>
                      <a:pt x="f24" y="f20"/>
                    </a:cubicBezTo>
                    <a:cubicBezTo>
                      <a:pt x="f24" y="f16"/>
                      <a:pt x="f23" y="f16"/>
                      <a:pt x="f25" y="f7"/>
                    </a:cubicBezTo>
                    <a:cubicBezTo>
                      <a:pt x="f26" y="f16"/>
                      <a:pt x="f26" y="f22"/>
                      <a:pt x="f27" y="f12"/>
                    </a:cubicBezTo>
                    <a:cubicBezTo>
                      <a:pt x="f28" y="f9"/>
                      <a:pt x="f28" y="f13"/>
                      <a:pt x="f5" y="f17"/>
                    </a:cubicBezTo>
                    <a:cubicBezTo>
                      <a:pt x="f5" y="f29"/>
                      <a:pt x="f5" y="f30"/>
                      <a:pt x="f28" y="f18"/>
                    </a:cubicBezTo>
                    <a:cubicBezTo>
                      <a:pt x="f27" y="f18"/>
                      <a:pt x="f27" y="f31"/>
                      <a:pt x="f32" y="f31"/>
                    </a:cubicBezTo>
                    <a:cubicBezTo>
                      <a:pt x="f32" y="f31"/>
                      <a:pt x="f26" y="f18"/>
                      <a:pt x="f26" y="f33"/>
                    </a:cubicBezTo>
                    <a:cubicBezTo>
                      <a:pt x="f26" y="f29"/>
                      <a:pt x="f34" y="f35"/>
                      <a:pt x="f24" y="f14"/>
                    </a:cubicBezTo>
                    <a:cubicBezTo>
                      <a:pt x="f34" y="f29"/>
                      <a:pt x="f32" y="f36"/>
                      <a:pt x="f25" y="f25"/>
                    </a:cubicBezTo>
                    <a:cubicBezTo>
                      <a:pt x="f25" y="f24"/>
                      <a:pt x="f25" y="f34"/>
                      <a:pt x="f23" y="f26"/>
                    </a:cubicBezTo>
                    <a:cubicBezTo>
                      <a:pt x="f21" y="f34"/>
                      <a:pt x="f23" y="f24"/>
                      <a:pt x="f21" y="f25"/>
                    </a:cubicBezTo>
                    <a:cubicBezTo>
                      <a:pt x="f21" y="f31"/>
                      <a:pt x="f19" y="f17"/>
                      <a:pt x="f19" y="f15"/>
                    </a:cubicBezTo>
                    <a:cubicBezTo>
                      <a:pt x="f37" y="f14"/>
                      <a:pt x="f37" y="f17"/>
                      <a:pt x="f31" y="f30"/>
                    </a:cubicBezTo>
                    <a:cubicBezTo>
                      <a:pt x="f33" y="f29"/>
                      <a:pt x="f18" y="f38"/>
                      <a:pt x="f33" y="f14"/>
                    </a:cubicBezTo>
                    <a:cubicBezTo>
                      <a:pt x="f33" y="f35"/>
                      <a:pt x="f30" y="f30"/>
                      <a:pt x="f33" y="f31"/>
                    </a:cubicBezTo>
                    <a:cubicBezTo>
                      <a:pt x="f33" y="f36"/>
                      <a:pt x="f33" y="f19"/>
                      <a:pt x="f29" y="f19"/>
                    </a:cubicBezTo>
                    <a:cubicBezTo>
                      <a:pt x="f35" y="f19"/>
                      <a:pt x="f35" y="f36"/>
                      <a:pt x="f35" y="f31"/>
                    </a:cubicBezTo>
                    <a:cubicBezTo>
                      <a:pt x="f35" y="f33"/>
                      <a:pt x="f35" y="f29"/>
                      <a:pt x="f38" y="f38"/>
                    </a:cubicBezTo>
                    <a:cubicBezTo>
                      <a:pt x="f14" y="f31"/>
                      <a:pt x="f38" y="f23"/>
                      <a:pt x="f13" y="f27"/>
                    </a:cubicBezTo>
                    <a:cubicBezTo>
                      <a:pt x="f13" y="f28"/>
                      <a:pt x="f13" y="f5"/>
                      <a:pt x="f13" y="f5"/>
                    </a:cubicBezTo>
                    <a:cubicBezTo>
                      <a:pt x="f13" y="f5"/>
                      <a:pt x="f13" y="f5"/>
                      <a:pt x="f15" y="f5"/>
                    </a:cubicBezTo>
                    <a:cubicBezTo>
                      <a:pt x="f15" y="f27"/>
                      <a:pt x="f15" y="f26"/>
                      <a:pt x="f15" y="f24"/>
                    </a:cubicBezTo>
                    <a:cubicBezTo>
                      <a:pt x="f11" y="f19"/>
                      <a:pt x="f39" y="f33"/>
                      <a:pt x="f39" y="f38"/>
                    </a:cubicBezTo>
                    <a:cubicBezTo>
                      <a:pt x="f39" y="f38"/>
                      <a:pt x="f39" y="f14"/>
                      <a:pt x="f39" y="f14"/>
                    </a:cubicBezTo>
                    <a:cubicBezTo>
                      <a:pt x="f8" y="f38"/>
                      <a:pt x="f6" y="f14"/>
                      <a:pt x="f8" y="f9"/>
                    </a:cubicBezTo>
                    <a:close/>
                  </a:path>
                </a:pathLst>
              </a:custGeom>
              <a:solidFill>
                <a:srgbClr val="1A24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5" name="Freeform 346">
                <a:extLst>
                  <a:ext uri="{FF2B5EF4-FFF2-40B4-BE49-F238E27FC236}">
                    <a16:creationId xmlns:a16="http://schemas.microsoft.com/office/drawing/2014/main" id="{8F7A574E-4B59-0A97-7F6A-E2C693309DCA}"/>
                  </a:ext>
                </a:extLst>
              </p:cNvPr>
              <p:cNvSpPr/>
              <p:nvPr/>
            </p:nvSpPr>
            <p:spPr>
              <a:xfrm>
                <a:off x="4022729" y="1311277"/>
                <a:ext cx="84133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7"/>
                  <a:gd name="f8" fmla="val 17"/>
                  <a:gd name="f9" fmla="val 4"/>
                  <a:gd name="f10" fmla="val 19"/>
                  <a:gd name="f11" fmla="val 5"/>
                  <a:gd name="f12" fmla="val 21"/>
                  <a:gd name="f13" fmla="val 6"/>
                  <a:gd name="f14" fmla="val 7"/>
                  <a:gd name="f15" fmla="val 9"/>
                  <a:gd name="f16" fmla="val 20"/>
                  <a:gd name="f17" fmla="val 10"/>
                  <a:gd name="f18" fmla="val 18"/>
                  <a:gd name="f19" fmla="val 11"/>
                  <a:gd name="f20" fmla="val 12"/>
                  <a:gd name="f21" fmla="val 15"/>
                  <a:gd name="f22" fmla="val 16"/>
                  <a:gd name="f23" fmla="val 23"/>
                  <a:gd name="f24" fmla="val 13"/>
                  <a:gd name="f25" fmla="val 24"/>
                  <a:gd name="f26" fmla="val 25"/>
                  <a:gd name="f27" fmla="val 26"/>
                  <a:gd name="f28" fmla="val 8"/>
                  <a:gd name="f29" fmla="val 3"/>
                  <a:gd name="f30" fmla="val 2"/>
                  <a:gd name="f31" fmla="val 1"/>
                  <a:gd name="f32" fmla="val 14"/>
                  <a:gd name="f33" fmla="+- 0 0 -90"/>
                  <a:gd name="f34" fmla="*/ f3 1 22"/>
                  <a:gd name="f35" fmla="*/ f4 1 2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2"/>
                  <a:gd name="f44" fmla="*/ f40 1 27"/>
                  <a:gd name="f45" fmla="*/ 17 f41 1"/>
                  <a:gd name="f46" fmla="*/ 4 f40 1"/>
                  <a:gd name="f47" fmla="*/ 22 f41 1"/>
                  <a:gd name="f48" fmla="*/ 7 f40 1"/>
                  <a:gd name="f49" fmla="*/ 19 f41 1"/>
                  <a:gd name="f50" fmla="*/ 10 f40 1"/>
                  <a:gd name="f51" fmla="*/ 12 f40 1"/>
                  <a:gd name="f52" fmla="*/ 16 f41 1"/>
                  <a:gd name="f53" fmla="*/ 21 f40 1"/>
                  <a:gd name="f54" fmla="*/ 13 f41 1"/>
                  <a:gd name="f55" fmla="*/ 23 f40 1"/>
                  <a:gd name="f56" fmla="*/ 11 f41 1"/>
                  <a:gd name="f57" fmla="*/ 24 f40 1"/>
                  <a:gd name="f58" fmla="*/ 10 f41 1"/>
                  <a:gd name="f59" fmla="*/ 25 f40 1"/>
                  <a:gd name="f60" fmla="*/ 8 f41 1"/>
                  <a:gd name="f61" fmla="*/ 26 f40 1"/>
                  <a:gd name="f62" fmla="*/ 4 f41 1"/>
                  <a:gd name="f63" fmla="*/ 3 f41 1"/>
                  <a:gd name="f64" fmla="*/ 1 f41 1"/>
                  <a:gd name="f65" fmla="*/ 19 f40 1"/>
                  <a:gd name="f66" fmla="*/ 18 f40 1"/>
                  <a:gd name="f67" fmla="*/ 15 f40 1"/>
                  <a:gd name="f68" fmla="*/ 13 f40 1"/>
                  <a:gd name="f69" fmla="*/ 9 f40 1"/>
                  <a:gd name="f70" fmla="*/ 5 f41 1"/>
                  <a:gd name="f71" fmla="*/ 8 f40 1"/>
                  <a:gd name="f72" fmla="*/ 5 f40 1"/>
                  <a:gd name="f73" fmla="*/ 7 f41 1"/>
                  <a:gd name="f74" fmla="*/ 1 f40 1"/>
                  <a:gd name="f75" fmla="+- f42 0 f1"/>
                  <a:gd name="f76" fmla="*/ f45 1 22"/>
                  <a:gd name="f77" fmla="*/ f46 1 27"/>
                  <a:gd name="f78" fmla="*/ f47 1 22"/>
                  <a:gd name="f79" fmla="*/ f48 1 27"/>
                  <a:gd name="f80" fmla="*/ f49 1 22"/>
                  <a:gd name="f81" fmla="*/ f50 1 27"/>
                  <a:gd name="f82" fmla="*/ f51 1 27"/>
                  <a:gd name="f83" fmla="*/ f52 1 22"/>
                  <a:gd name="f84" fmla="*/ f53 1 27"/>
                  <a:gd name="f85" fmla="*/ f54 1 22"/>
                  <a:gd name="f86" fmla="*/ f55 1 27"/>
                  <a:gd name="f87" fmla="*/ f56 1 22"/>
                  <a:gd name="f88" fmla="*/ f57 1 27"/>
                  <a:gd name="f89" fmla="*/ f58 1 22"/>
                  <a:gd name="f90" fmla="*/ f59 1 27"/>
                  <a:gd name="f91" fmla="*/ f60 1 22"/>
                  <a:gd name="f92" fmla="*/ f61 1 27"/>
                  <a:gd name="f93" fmla="*/ f62 1 22"/>
                  <a:gd name="f94" fmla="*/ f63 1 22"/>
                  <a:gd name="f95" fmla="*/ f64 1 22"/>
                  <a:gd name="f96" fmla="*/ f65 1 27"/>
                  <a:gd name="f97" fmla="*/ f66 1 27"/>
                  <a:gd name="f98" fmla="*/ f67 1 27"/>
                  <a:gd name="f99" fmla="*/ f68 1 27"/>
                  <a:gd name="f100" fmla="*/ f69 1 27"/>
                  <a:gd name="f101" fmla="*/ f70 1 22"/>
                  <a:gd name="f102" fmla="*/ f71 1 27"/>
                  <a:gd name="f103" fmla="*/ f72 1 27"/>
                  <a:gd name="f104" fmla="*/ f73 1 22"/>
                  <a:gd name="f105" fmla="*/ f74 1 27"/>
                  <a:gd name="f106" fmla="*/ 0 1 f43"/>
                  <a:gd name="f107" fmla="*/ f37 1 f43"/>
                  <a:gd name="f108" fmla="*/ 0 1 f44"/>
                  <a:gd name="f109" fmla="*/ f38 1 f44"/>
                  <a:gd name="f110" fmla="*/ f76 1 f43"/>
                  <a:gd name="f111" fmla="*/ f77 1 f44"/>
                  <a:gd name="f112" fmla="*/ f78 1 f43"/>
                  <a:gd name="f113" fmla="*/ f79 1 f44"/>
                  <a:gd name="f114" fmla="*/ f80 1 f43"/>
                  <a:gd name="f115" fmla="*/ f81 1 f44"/>
                  <a:gd name="f116" fmla="*/ f82 1 f44"/>
                  <a:gd name="f117" fmla="*/ f83 1 f43"/>
                  <a:gd name="f118" fmla="*/ f84 1 f44"/>
                  <a:gd name="f119" fmla="*/ f85 1 f43"/>
                  <a:gd name="f120" fmla="*/ f86 1 f44"/>
                  <a:gd name="f121" fmla="*/ f87 1 f43"/>
                  <a:gd name="f122" fmla="*/ f88 1 f44"/>
                  <a:gd name="f123" fmla="*/ f89 1 f43"/>
                  <a:gd name="f124" fmla="*/ f90 1 f44"/>
                  <a:gd name="f125" fmla="*/ f91 1 f43"/>
                  <a:gd name="f126" fmla="*/ f92 1 f44"/>
                  <a:gd name="f127" fmla="*/ f93 1 f43"/>
                  <a:gd name="f128" fmla="*/ f94 1 f43"/>
                  <a:gd name="f129" fmla="*/ f95 1 f43"/>
                  <a:gd name="f130" fmla="*/ f96 1 f44"/>
                  <a:gd name="f131" fmla="*/ f97 1 f44"/>
                  <a:gd name="f132" fmla="*/ f98 1 f44"/>
                  <a:gd name="f133" fmla="*/ f99 1 f44"/>
                  <a:gd name="f134" fmla="*/ f100 1 f44"/>
                  <a:gd name="f135" fmla="*/ f101 1 f43"/>
                  <a:gd name="f136" fmla="*/ f102 1 f44"/>
                  <a:gd name="f137" fmla="*/ f103 1 f44"/>
                  <a:gd name="f138" fmla="*/ f104 1 f43"/>
                  <a:gd name="f139" fmla="*/ f105 1 f44"/>
                  <a:gd name="f140" fmla="*/ f106 f34 1"/>
                  <a:gd name="f141" fmla="*/ f107 f34 1"/>
                  <a:gd name="f142" fmla="*/ f109 f35 1"/>
                  <a:gd name="f143" fmla="*/ f108 f35 1"/>
                  <a:gd name="f144" fmla="*/ f110 f34 1"/>
                  <a:gd name="f145" fmla="*/ f111 f35 1"/>
                  <a:gd name="f146" fmla="*/ f112 f34 1"/>
                  <a:gd name="f147" fmla="*/ f113 f35 1"/>
                  <a:gd name="f148" fmla="*/ f114 f34 1"/>
                  <a:gd name="f149" fmla="*/ f115 f35 1"/>
                  <a:gd name="f150" fmla="*/ f116 f35 1"/>
                  <a:gd name="f151" fmla="*/ f117 f34 1"/>
                  <a:gd name="f152" fmla="*/ f118 f35 1"/>
                  <a:gd name="f153" fmla="*/ f119 f34 1"/>
                  <a:gd name="f154" fmla="*/ f120 f35 1"/>
                  <a:gd name="f155" fmla="*/ f121 f34 1"/>
                  <a:gd name="f156" fmla="*/ f122 f35 1"/>
                  <a:gd name="f157" fmla="*/ f123 f34 1"/>
                  <a:gd name="f158" fmla="*/ f124 f35 1"/>
                  <a:gd name="f159" fmla="*/ f125 f34 1"/>
                  <a:gd name="f160" fmla="*/ f126 f35 1"/>
                  <a:gd name="f161" fmla="*/ f127 f34 1"/>
                  <a:gd name="f162" fmla="*/ f128 f34 1"/>
                  <a:gd name="f163" fmla="*/ f129 f34 1"/>
                  <a:gd name="f164" fmla="*/ f130 f35 1"/>
                  <a:gd name="f165" fmla="*/ f131 f35 1"/>
                  <a:gd name="f166" fmla="*/ f132 f35 1"/>
                  <a:gd name="f167" fmla="*/ f133 f35 1"/>
                  <a:gd name="f168" fmla="*/ f134 f35 1"/>
                  <a:gd name="f169" fmla="*/ f135 f34 1"/>
                  <a:gd name="f170" fmla="*/ f136 f35 1"/>
                  <a:gd name="f171" fmla="*/ f137 f35 1"/>
                  <a:gd name="f172" fmla="*/ f138 f34 1"/>
                  <a:gd name="f173" fmla="*/ f13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44" y="f145"/>
                  </a:cxn>
                  <a:cxn ang="f75">
                    <a:pos x="f146" y="f147"/>
                  </a:cxn>
                  <a:cxn ang="f75">
                    <a:pos x="f148" y="f149"/>
                  </a:cxn>
                  <a:cxn ang="f75">
                    <a:pos x="f144" y="f150"/>
                  </a:cxn>
                  <a:cxn ang="f75">
                    <a:pos x="f151" y="f152"/>
                  </a:cxn>
                  <a:cxn ang="f75">
                    <a:pos x="f153" y="f154"/>
                  </a:cxn>
                  <a:cxn ang="f75">
                    <a:pos x="f155" y="f156"/>
                  </a:cxn>
                  <a:cxn ang="f75">
                    <a:pos x="f157" y="f158"/>
                  </a:cxn>
                  <a:cxn ang="f75">
                    <a:pos x="f159" y="f160"/>
                  </a:cxn>
                  <a:cxn ang="f75">
                    <a:pos x="f161" y="f160"/>
                  </a:cxn>
                  <a:cxn ang="f75">
                    <a:pos x="f162" y="f160"/>
                  </a:cxn>
                  <a:cxn ang="f75">
                    <a:pos x="f163" y="f164"/>
                  </a:cxn>
                  <a:cxn ang="f75">
                    <a:pos x="f163" y="f165"/>
                  </a:cxn>
                  <a:cxn ang="f75">
                    <a:pos x="f163" y="f166"/>
                  </a:cxn>
                  <a:cxn ang="f75">
                    <a:pos x="f162" y="f167"/>
                  </a:cxn>
                  <a:cxn ang="f75">
                    <a:pos x="f162" y="f150"/>
                  </a:cxn>
                  <a:cxn ang="f75">
                    <a:pos x="f159" y="f168"/>
                  </a:cxn>
                  <a:cxn ang="f75">
                    <a:pos x="f169" y="f170"/>
                  </a:cxn>
                  <a:cxn ang="f75">
                    <a:pos x="f163" y="f171"/>
                  </a:cxn>
                  <a:cxn ang="f75">
                    <a:pos x="f172" y="f173"/>
                  </a:cxn>
                  <a:cxn ang="f75">
                    <a:pos x="f144" y="f145"/>
                  </a:cxn>
                </a:cxnLst>
                <a:rect l="f140" t="f143" r="f141" b="f142"/>
                <a:pathLst>
                  <a:path w="22" h="27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6" y="f15"/>
                      <a:pt x="f16" y="f17"/>
                      <a:pt x="f10" y="f17"/>
                    </a:cubicBezTo>
                    <a:cubicBezTo>
                      <a:pt x="f18" y="f17"/>
                      <a:pt x="f8" y="f19"/>
                      <a:pt x="f8" y="f20"/>
                    </a:cubicBezTo>
                    <a:cubicBezTo>
                      <a:pt x="f10" y="f21"/>
                      <a:pt x="f21" y="f8"/>
                      <a:pt x="f22" y="f12"/>
                    </a:cubicBezTo>
                    <a:cubicBezTo>
                      <a:pt x="f22" y="f23"/>
                      <a:pt x="f24" y="f6"/>
                      <a:pt x="f24" y="f23"/>
                    </a:cubicBezTo>
                    <a:cubicBezTo>
                      <a:pt x="f20" y="f25"/>
                      <a:pt x="f19" y="f25"/>
                      <a:pt x="f19" y="f25"/>
                    </a:cubicBezTo>
                    <a:cubicBezTo>
                      <a:pt x="f15" y="f23"/>
                      <a:pt x="f17" y="f26"/>
                      <a:pt x="f17" y="f26"/>
                    </a:cubicBezTo>
                    <a:cubicBezTo>
                      <a:pt x="f15" y="f26"/>
                      <a:pt x="f15" y="f27"/>
                      <a:pt x="f28" y="f27"/>
                    </a:cubicBezTo>
                    <a:cubicBezTo>
                      <a:pt x="f13" y="f7"/>
                      <a:pt x="f11" y="f7"/>
                      <a:pt x="f9" y="f27"/>
                    </a:cubicBezTo>
                    <a:cubicBezTo>
                      <a:pt x="f9" y="f27"/>
                      <a:pt x="f29" y="f27"/>
                      <a:pt x="f29" y="f27"/>
                    </a:cubicBezTo>
                    <a:cubicBezTo>
                      <a:pt x="f30" y="f23"/>
                      <a:pt x="f5" y="f6"/>
                      <a:pt x="f31" y="f10"/>
                    </a:cubicBezTo>
                    <a:cubicBezTo>
                      <a:pt x="f31" y="f18"/>
                      <a:pt x="f31" y="f18"/>
                      <a:pt x="f31" y="f18"/>
                    </a:cubicBezTo>
                    <a:cubicBezTo>
                      <a:pt x="f31" y="f8"/>
                      <a:pt x="f31" y="f22"/>
                      <a:pt x="f31" y="f21"/>
                    </a:cubicBezTo>
                    <a:cubicBezTo>
                      <a:pt x="f31" y="f24"/>
                      <a:pt x="f30" y="f24"/>
                      <a:pt x="f29" y="f24"/>
                    </a:cubicBezTo>
                    <a:cubicBezTo>
                      <a:pt x="f14" y="f32"/>
                      <a:pt x="f5" y="f20"/>
                      <a:pt x="f29" y="f20"/>
                    </a:cubicBezTo>
                    <a:cubicBezTo>
                      <a:pt x="f9" y="f15"/>
                      <a:pt x="f13" y="f15"/>
                      <a:pt x="f28" y="f15"/>
                    </a:cubicBezTo>
                    <a:cubicBezTo>
                      <a:pt x="f14" y="f28"/>
                      <a:pt x="f13" y="f15"/>
                      <a:pt x="f11" y="f28"/>
                    </a:cubicBezTo>
                    <a:cubicBezTo>
                      <a:pt x="f9" y="f28"/>
                      <a:pt x="f31" y="f28"/>
                      <a:pt x="f31" y="f11"/>
                    </a:cubicBezTo>
                    <a:cubicBezTo>
                      <a:pt x="f31" y="f29"/>
                      <a:pt x="f11" y="f5"/>
                      <a:pt x="f14" y="f31"/>
                    </a:cubicBezTo>
                    <a:cubicBezTo>
                      <a:pt x="f19" y="f30"/>
                      <a:pt x="f32" y="f30"/>
                      <a:pt x="f8" y="f9"/>
                    </a:cubicBezTo>
                    <a:close/>
                  </a:path>
                </a:pathLst>
              </a:custGeom>
              <a:solidFill>
                <a:srgbClr val="156B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6" name="Freeform 347">
                <a:extLst>
                  <a:ext uri="{FF2B5EF4-FFF2-40B4-BE49-F238E27FC236}">
                    <a16:creationId xmlns:a16="http://schemas.microsoft.com/office/drawing/2014/main" id="{A465EDF0-8145-92A9-48FB-A43AD6BD2F19}"/>
                  </a:ext>
                </a:extLst>
              </p:cNvPr>
              <p:cNvSpPr/>
              <p:nvPr/>
            </p:nvSpPr>
            <p:spPr>
              <a:xfrm>
                <a:off x="3956051" y="1652585"/>
                <a:ext cx="79379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20"/>
                  <a:gd name="f9" fmla="val 2"/>
                  <a:gd name="f10" fmla="val 19"/>
                  <a:gd name="f11" fmla="val 14"/>
                  <a:gd name="f12" fmla="val 1"/>
                  <a:gd name="f13" fmla="val 13"/>
                  <a:gd name="f14" fmla="val 6"/>
                  <a:gd name="f15" fmla="val 16"/>
                  <a:gd name="f16" fmla="val 9"/>
                  <a:gd name="f17" fmla="val 8"/>
                  <a:gd name="f18" fmla="val 7"/>
                  <a:gd name="f19" fmla="val 17"/>
                  <a:gd name="f20" fmla="val 5"/>
                  <a:gd name="f21" fmla="val 4"/>
                  <a:gd name="f22" fmla="val 12"/>
                  <a:gd name="f23" fmla="val 3"/>
                  <a:gd name="f24" fmla="val 15"/>
                  <a:gd name="f25" fmla="+- 0 0 -90"/>
                  <a:gd name="f26" fmla="*/ f3 1 21"/>
                  <a:gd name="f27" fmla="*/ f4 1 18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1"/>
                  <a:gd name="f36" fmla="*/ f32 1 18"/>
                  <a:gd name="f37" fmla="*/ 20 f33 1"/>
                  <a:gd name="f38" fmla="*/ 0 f32 1"/>
                  <a:gd name="f39" fmla="*/ 18 f33 1"/>
                  <a:gd name="f40" fmla="*/ 2 f32 1"/>
                  <a:gd name="f41" fmla="*/ 14 f33 1"/>
                  <a:gd name="f42" fmla="*/ 6 f32 1"/>
                  <a:gd name="f43" fmla="*/ 9 f33 1"/>
                  <a:gd name="f44" fmla="*/ 16 f32 1"/>
                  <a:gd name="f45" fmla="*/ 5 f33 1"/>
                  <a:gd name="f46" fmla="*/ 17 f32 1"/>
                  <a:gd name="f47" fmla="*/ 4 f33 1"/>
                  <a:gd name="f48" fmla="*/ 7 f33 1"/>
                  <a:gd name="f49" fmla="*/ 4 f32 1"/>
                  <a:gd name="f50" fmla="*/ 0 f33 1"/>
                  <a:gd name="f51" fmla="*/ 12 f33 1"/>
                  <a:gd name="f52" fmla="+- f34 0 f1"/>
                  <a:gd name="f53" fmla="*/ f37 1 21"/>
                  <a:gd name="f54" fmla="*/ f38 1 18"/>
                  <a:gd name="f55" fmla="*/ f39 1 21"/>
                  <a:gd name="f56" fmla="*/ f40 1 18"/>
                  <a:gd name="f57" fmla="*/ f41 1 21"/>
                  <a:gd name="f58" fmla="*/ f42 1 18"/>
                  <a:gd name="f59" fmla="*/ f43 1 21"/>
                  <a:gd name="f60" fmla="*/ f44 1 18"/>
                  <a:gd name="f61" fmla="*/ f45 1 21"/>
                  <a:gd name="f62" fmla="*/ f46 1 18"/>
                  <a:gd name="f63" fmla="*/ f47 1 21"/>
                  <a:gd name="f64" fmla="*/ f48 1 21"/>
                  <a:gd name="f65" fmla="*/ f49 1 18"/>
                  <a:gd name="f66" fmla="*/ f50 1 21"/>
                  <a:gd name="f67" fmla="*/ f51 1 21"/>
                  <a:gd name="f68" fmla="*/ 0 1 f35"/>
                  <a:gd name="f69" fmla="*/ f29 1 f35"/>
                  <a:gd name="f70" fmla="*/ 0 1 f36"/>
                  <a:gd name="f71" fmla="*/ f30 1 f36"/>
                  <a:gd name="f72" fmla="*/ f53 1 f35"/>
                  <a:gd name="f73" fmla="*/ f54 1 f36"/>
                  <a:gd name="f74" fmla="*/ f55 1 f35"/>
                  <a:gd name="f75" fmla="*/ f56 1 f36"/>
                  <a:gd name="f76" fmla="*/ f57 1 f35"/>
                  <a:gd name="f77" fmla="*/ f58 1 f36"/>
                  <a:gd name="f78" fmla="*/ f59 1 f35"/>
                  <a:gd name="f79" fmla="*/ f60 1 f36"/>
                  <a:gd name="f80" fmla="*/ f61 1 f35"/>
                  <a:gd name="f81" fmla="*/ f62 1 f36"/>
                  <a:gd name="f82" fmla="*/ f63 1 f35"/>
                  <a:gd name="f83" fmla="*/ f64 1 f35"/>
                  <a:gd name="f84" fmla="*/ f65 1 f36"/>
                  <a:gd name="f85" fmla="*/ f66 1 f35"/>
                  <a:gd name="f86" fmla="*/ f67 1 f35"/>
                  <a:gd name="f87" fmla="*/ f68 f26 1"/>
                  <a:gd name="f88" fmla="*/ f69 f26 1"/>
                  <a:gd name="f89" fmla="*/ f71 f27 1"/>
                  <a:gd name="f90" fmla="*/ f70 f27 1"/>
                  <a:gd name="f91" fmla="*/ f72 f26 1"/>
                  <a:gd name="f92" fmla="*/ f73 f27 1"/>
                  <a:gd name="f93" fmla="*/ f74 f26 1"/>
                  <a:gd name="f94" fmla="*/ f75 f27 1"/>
                  <a:gd name="f95" fmla="*/ f76 f26 1"/>
                  <a:gd name="f96" fmla="*/ f77 f27 1"/>
                  <a:gd name="f97" fmla="*/ f78 f26 1"/>
                  <a:gd name="f98" fmla="*/ f79 f27 1"/>
                  <a:gd name="f99" fmla="*/ f80 f26 1"/>
                  <a:gd name="f100" fmla="*/ f81 f27 1"/>
                  <a:gd name="f101" fmla="*/ f82 f26 1"/>
                  <a:gd name="f102" fmla="*/ f83 f26 1"/>
                  <a:gd name="f103" fmla="*/ f84 f27 1"/>
                  <a:gd name="f104" fmla="*/ f85 f26 1"/>
                  <a:gd name="f105" fmla="*/ f8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98"/>
                  </a:cxn>
                  <a:cxn ang="f52">
                    <a:pos x="f102" y="f103"/>
                  </a:cxn>
                  <a:cxn ang="f52">
                    <a:pos x="f104" y="f94"/>
                  </a:cxn>
                  <a:cxn ang="f52">
                    <a:pos x="f105" y="f92"/>
                  </a:cxn>
                  <a:cxn ang="f52">
                    <a:pos x="f91" y="f92"/>
                  </a:cxn>
                </a:cxnLst>
                <a:rect l="f87" t="f90" r="f88" b="f89"/>
                <a:pathLst>
                  <a:path w="21" h="18">
                    <a:moveTo>
                      <a:pt x="f8" y="f5"/>
                    </a:moveTo>
                    <a:cubicBezTo>
                      <a:pt x="f6" y="f9"/>
                      <a:pt x="f10" y="f9"/>
                      <a:pt x="f7" y="f9"/>
                    </a:cubicBezTo>
                    <a:cubicBezTo>
                      <a:pt x="f11" y="f12"/>
                      <a:pt x="f13" y="f9"/>
                      <a:pt x="f11" y="f14"/>
                    </a:cubicBezTo>
                    <a:cubicBezTo>
                      <a:pt x="f15" y="f11"/>
                      <a:pt x="f15" y="f11"/>
                      <a:pt x="f16" y="f15"/>
                    </a:cubicBezTo>
                    <a:cubicBezTo>
                      <a:pt x="f17" y="f7"/>
                      <a:pt x="f18" y="f19"/>
                      <a:pt x="f20" y="f19"/>
                    </a:cubicBezTo>
                    <a:cubicBezTo>
                      <a:pt x="f20" y="f19"/>
                      <a:pt x="f20" y="f15"/>
                      <a:pt x="f21" y="f15"/>
                    </a:cubicBezTo>
                    <a:cubicBezTo>
                      <a:pt x="f21" y="f22"/>
                      <a:pt x="f21" y="f17"/>
                      <a:pt x="f18" y="f21"/>
                    </a:cubicBezTo>
                    <a:cubicBezTo>
                      <a:pt x="f20" y="f21"/>
                      <a:pt x="f9" y="f23"/>
                      <a:pt x="f5" y="f9"/>
                    </a:cubicBezTo>
                    <a:cubicBezTo>
                      <a:pt x="f21" y="f12"/>
                      <a:pt x="f17" y="f5"/>
                      <a:pt x="f22" y="f5"/>
                    </a:cubicBezTo>
                    <a:cubicBezTo>
                      <a:pt x="f24" y="f5"/>
                      <a:pt x="f7" y="f9"/>
                      <a:pt x="f8" y="f5"/>
                    </a:cubicBezTo>
                    <a:close/>
                  </a:path>
                </a:pathLst>
              </a:custGeom>
              <a:solidFill>
                <a:srgbClr val="19689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7" name="Freeform 348">
                <a:extLst>
                  <a:ext uri="{FF2B5EF4-FFF2-40B4-BE49-F238E27FC236}">
                    <a16:creationId xmlns:a16="http://schemas.microsoft.com/office/drawing/2014/main" id="{AFFAC45E-6A6F-A132-6E9F-5D5C11BC62C4}"/>
                  </a:ext>
                </a:extLst>
              </p:cNvPr>
              <p:cNvSpPr/>
              <p:nvPr/>
            </p:nvSpPr>
            <p:spPr>
              <a:xfrm>
                <a:off x="3992563" y="1401766"/>
                <a:ext cx="65086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1"/>
                  <a:gd name="f8" fmla="val 12"/>
                  <a:gd name="f9" fmla="val 2"/>
                  <a:gd name="f10" fmla="val 13"/>
                  <a:gd name="f11" fmla="val 1"/>
                  <a:gd name="f12" fmla="val 15"/>
                  <a:gd name="f13" fmla="val 16"/>
                  <a:gd name="f14" fmla="val 3"/>
                  <a:gd name="f15" fmla="val 4"/>
                  <a:gd name="f16" fmla="val 7"/>
                  <a:gd name="f17" fmla="val 10"/>
                  <a:gd name="f18" fmla="val 18"/>
                  <a:gd name="f19" fmla="val 9"/>
                  <a:gd name="f20" fmla="val 19"/>
                  <a:gd name="f21" fmla="val 8"/>
                  <a:gd name="f22" fmla="val 6"/>
                  <a:gd name="f23" fmla="val 20"/>
                  <a:gd name="f24" fmla="val 14"/>
                  <a:gd name="f25" fmla="val 5"/>
                  <a:gd name="f26" fmla="val 11"/>
                  <a:gd name="f27" fmla="+- 0 0 -90"/>
                  <a:gd name="f28" fmla="*/ f3 1 17"/>
                  <a:gd name="f29" fmla="*/ f4 1 2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7"/>
                  <a:gd name="f38" fmla="*/ f34 1 21"/>
                  <a:gd name="f39" fmla="*/ 12 f35 1"/>
                  <a:gd name="f40" fmla="*/ 2 f34 1"/>
                  <a:gd name="f41" fmla="*/ 16 f35 1"/>
                  <a:gd name="f42" fmla="*/ 17 f35 1"/>
                  <a:gd name="f43" fmla="*/ 4 f34 1"/>
                  <a:gd name="f44" fmla="*/ 13 f34 1"/>
                  <a:gd name="f45" fmla="*/ 16 f34 1"/>
                  <a:gd name="f46" fmla="*/ 8 f35 1"/>
                  <a:gd name="f47" fmla="*/ 21 f34 1"/>
                  <a:gd name="f48" fmla="*/ 4 f35 1"/>
                  <a:gd name="f49" fmla="*/ 19 f34 1"/>
                  <a:gd name="f50" fmla="*/ 1 f35 1"/>
                  <a:gd name="f51" fmla="*/ 14 f34 1"/>
                  <a:gd name="f52" fmla="*/ 15 f34 1"/>
                  <a:gd name="f53" fmla="*/ 0 f35 1"/>
                  <a:gd name="f54" fmla="*/ 11 f34 1"/>
                  <a:gd name="f55" fmla="*/ 12 f34 1"/>
                  <a:gd name="f56" fmla="*/ 3 f35 1"/>
                  <a:gd name="f57" fmla="*/ 9 f34 1"/>
                  <a:gd name="f58" fmla="*/ 6 f35 1"/>
                  <a:gd name="f59" fmla="*/ 8 f34 1"/>
                  <a:gd name="f60" fmla="*/ 9 f35 1"/>
                  <a:gd name="f61" fmla="*/ 5 f34 1"/>
                  <a:gd name="f62" fmla="*/ 5 f35 1"/>
                  <a:gd name="f63" fmla="+- f36 0 f1"/>
                  <a:gd name="f64" fmla="*/ f39 1 17"/>
                  <a:gd name="f65" fmla="*/ f40 1 21"/>
                  <a:gd name="f66" fmla="*/ f41 1 17"/>
                  <a:gd name="f67" fmla="*/ f42 1 17"/>
                  <a:gd name="f68" fmla="*/ f43 1 21"/>
                  <a:gd name="f69" fmla="*/ f44 1 21"/>
                  <a:gd name="f70" fmla="*/ f45 1 21"/>
                  <a:gd name="f71" fmla="*/ f46 1 17"/>
                  <a:gd name="f72" fmla="*/ f47 1 21"/>
                  <a:gd name="f73" fmla="*/ f48 1 17"/>
                  <a:gd name="f74" fmla="*/ f49 1 21"/>
                  <a:gd name="f75" fmla="*/ f50 1 17"/>
                  <a:gd name="f76" fmla="*/ f51 1 21"/>
                  <a:gd name="f77" fmla="*/ f52 1 21"/>
                  <a:gd name="f78" fmla="*/ f53 1 17"/>
                  <a:gd name="f79" fmla="*/ f54 1 21"/>
                  <a:gd name="f80" fmla="*/ f55 1 21"/>
                  <a:gd name="f81" fmla="*/ f56 1 17"/>
                  <a:gd name="f82" fmla="*/ f57 1 21"/>
                  <a:gd name="f83" fmla="*/ f58 1 17"/>
                  <a:gd name="f84" fmla="*/ f59 1 21"/>
                  <a:gd name="f85" fmla="*/ f60 1 17"/>
                  <a:gd name="f86" fmla="*/ f61 1 21"/>
                  <a:gd name="f87" fmla="*/ f62 1 17"/>
                  <a:gd name="f88" fmla="*/ 0 1 f37"/>
                  <a:gd name="f89" fmla="*/ f31 1 f37"/>
                  <a:gd name="f90" fmla="*/ 0 1 f38"/>
                  <a:gd name="f91" fmla="*/ f32 1 f38"/>
                  <a:gd name="f92" fmla="*/ f64 1 f37"/>
                  <a:gd name="f93" fmla="*/ f65 1 f38"/>
                  <a:gd name="f94" fmla="*/ f66 1 f37"/>
                  <a:gd name="f95" fmla="*/ f67 1 f37"/>
                  <a:gd name="f96" fmla="*/ f68 1 f38"/>
                  <a:gd name="f97" fmla="*/ f69 1 f38"/>
                  <a:gd name="f98" fmla="*/ f70 1 f38"/>
                  <a:gd name="f99" fmla="*/ f71 1 f37"/>
                  <a:gd name="f100" fmla="*/ f72 1 f38"/>
                  <a:gd name="f101" fmla="*/ f73 1 f37"/>
                  <a:gd name="f102" fmla="*/ f74 1 f38"/>
                  <a:gd name="f103" fmla="*/ f75 1 f37"/>
                  <a:gd name="f104" fmla="*/ f76 1 f38"/>
                  <a:gd name="f105" fmla="*/ f77 1 f38"/>
                  <a:gd name="f106" fmla="*/ f78 1 f37"/>
                  <a:gd name="f107" fmla="*/ f79 1 f38"/>
                  <a:gd name="f108" fmla="*/ f80 1 f38"/>
                  <a:gd name="f109" fmla="*/ f81 1 f37"/>
                  <a:gd name="f110" fmla="*/ f82 1 f38"/>
                  <a:gd name="f111" fmla="*/ f83 1 f37"/>
                  <a:gd name="f112" fmla="*/ f84 1 f38"/>
                  <a:gd name="f113" fmla="*/ f85 1 f37"/>
                  <a:gd name="f114" fmla="*/ f86 1 f38"/>
                  <a:gd name="f115" fmla="*/ f87 1 f37"/>
                  <a:gd name="f116" fmla="*/ f88 f28 1"/>
                  <a:gd name="f117" fmla="*/ f89 f28 1"/>
                  <a:gd name="f118" fmla="*/ f91 f29 1"/>
                  <a:gd name="f119" fmla="*/ f90 f29 1"/>
                  <a:gd name="f120" fmla="*/ f92 f28 1"/>
                  <a:gd name="f121" fmla="*/ f93 f29 1"/>
                  <a:gd name="f122" fmla="*/ f94 f28 1"/>
                  <a:gd name="f123" fmla="*/ f95 f28 1"/>
                  <a:gd name="f124" fmla="*/ f96 f29 1"/>
                  <a:gd name="f125" fmla="*/ f97 f29 1"/>
                  <a:gd name="f126" fmla="*/ f98 f29 1"/>
                  <a:gd name="f127" fmla="*/ f99 f28 1"/>
                  <a:gd name="f128" fmla="*/ f100 f29 1"/>
                  <a:gd name="f129" fmla="*/ f101 f28 1"/>
                  <a:gd name="f130" fmla="*/ f102 f29 1"/>
                  <a:gd name="f131" fmla="*/ f103 f28 1"/>
                  <a:gd name="f132" fmla="*/ f104 f29 1"/>
                  <a:gd name="f133" fmla="*/ f105 f29 1"/>
                  <a:gd name="f134" fmla="*/ f106 f28 1"/>
                  <a:gd name="f135" fmla="*/ f107 f29 1"/>
                  <a:gd name="f136" fmla="*/ f108 f29 1"/>
                  <a:gd name="f137" fmla="*/ f109 f28 1"/>
                  <a:gd name="f138" fmla="*/ f110 f29 1"/>
                  <a:gd name="f139" fmla="*/ f111 f28 1"/>
                  <a:gd name="f140" fmla="*/ f112 f29 1"/>
                  <a:gd name="f141" fmla="*/ f113 f28 1"/>
                  <a:gd name="f142" fmla="*/ f114 f29 1"/>
                  <a:gd name="f143" fmla="*/ f11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20" y="f121"/>
                  </a:cxn>
                  <a:cxn ang="f63">
                    <a:pos x="f122" y="f121"/>
                  </a:cxn>
                  <a:cxn ang="f63">
                    <a:pos x="f123" y="f124"/>
                  </a:cxn>
                  <a:cxn ang="f63">
                    <a:pos x="f123" y="f125"/>
                  </a:cxn>
                  <a:cxn ang="f63">
                    <a:pos x="f120" y="f126"/>
                  </a:cxn>
                  <a:cxn ang="f63">
                    <a:pos x="f127" y="f128"/>
                  </a:cxn>
                  <a:cxn ang="f63">
                    <a:pos x="f129" y="f130"/>
                  </a:cxn>
                  <a:cxn ang="f63">
                    <a:pos x="f131" y="f132"/>
                  </a:cxn>
                  <a:cxn ang="f63">
                    <a:pos x="f127" y="f133"/>
                  </a:cxn>
                  <a:cxn ang="f63">
                    <a:pos x="f127" y="f133"/>
                  </a:cxn>
                  <a:cxn ang="f63">
                    <a:pos x="f134" y="f135"/>
                  </a:cxn>
                  <a:cxn ang="f63">
                    <a:pos x="f127" y="f136"/>
                  </a:cxn>
                  <a:cxn ang="f63">
                    <a:pos x="f137" y="f138"/>
                  </a:cxn>
                  <a:cxn ang="f63">
                    <a:pos x="f139" y="f140"/>
                  </a:cxn>
                  <a:cxn ang="f63">
                    <a:pos x="f137" y="f124"/>
                  </a:cxn>
                  <a:cxn ang="f63">
                    <a:pos x="f141" y="f142"/>
                  </a:cxn>
                  <a:cxn ang="f63">
                    <a:pos x="f143" y="f121"/>
                  </a:cxn>
                  <a:cxn ang="f63">
                    <a:pos x="f120" y="f121"/>
                  </a:cxn>
                </a:cxnLst>
                <a:rect l="f116" t="f119" r="f117" b="f118"/>
                <a:pathLst>
                  <a:path w="17" h="21">
                    <a:moveTo>
                      <a:pt x="f8" y="f9"/>
                    </a:moveTo>
                    <a:cubicBezTo>
                      <a:pt x="f10" y="f11"/>
                      <a:pt x="f12" y="f9"/>
                      <a:pt x="f13" y="f9"/>
                    </a:cubicBezTo>
                    <a:cubicBezTo>
                      <a:pt x="f13" y="f14"/>
                      <a:pt x="f6" y="f14"/>
                      <a:pt x="f6" y="f15"/>
                    </a:cubicBezTo>
                    <a:cubicBezTo>
                      <a:pt x="f10" y="f16"/>
                      <a:pt x="f6" y="f17"/>
                      <a:pt x="f6" y="f10"/>
                    </a:cubicBezTo>
                    <a:cubicBezTo>
                      <a:pt x="f12" y="f10"/>
                      <a:pt x="f10" y="f10"/>
                      <a:pt x="f8" y="f13"/>
                    </a:cubicBezTo>
                    <a:cubicBezTo>
                      <a:pt x="f8" y="f18"/>
                      <a:pt x="f19" y="f20"/>
                      <a:pt x="f21" y="f7"/>
                    </a:cubicBezTo>
                    <a:cubicBezTo>
                      <a:pt x="f22" y="f7"/>
                      <a:pt x="f22" y="f23"/>
                      <a:pt x="f15" y="f20"/>
                    </a:cubicBezTo>
                    <a:cubicBezTo>
                      <a:pt x="f22" y="f13"/>
                      <a:pt x="f9" y="f13"/>
                      <a:pt x="f11" y="f24"/>
                    </a:cubicBezTo>
                    <a:cubicBezTo>
                      <a:pt x="f15" y="f24"/>
                      <a:pt x="f22" y="f12"/>
                      <a:pt x="f21" y="f12"/>
                    </a:cubicBezTo>
                    <a:cubicBezTo>
                      <a:pt x="f21" y="f12"/>
                      <a:pt x="f21" y="f12"/>
                      <a:pt x="f21" y="f12"/>
                    </a:cubicBezTo>
                    <a:cubicBezTo>
                      <a:pt x="f25" y="f24"/>
                      <a:pt x="f14" y="f8"/>
                      <a:pt x="f5" y="f26"/>
                    </a:cubicBezTo>
                    <a:cubicBezTo>
                      <a:pt x="f15" y="f17"/>
                      <a:pt x="f25" y="f10"/>
                      <a:pt x="f21" y="f8"/>
                    </a:cubicBezTo>
                    <a:cubicBezTo>
                      <a:pt x="f16" y="f17"/>
                      <a:pt x="f25" y="f17"/>
                      <a:pt x="f14" y="f19"/>
                    </a:cubicBezTo>
                    <a:cubicBezTo>
                      <a:pt x="f15" y="f21"/>
                      <a:pt x="f25" y="f19"/>
                      <a:pt x="f22" y="f21"/>
                    </a:cubicBezTo>
                    <a:cubicBezTo>
                      <a:pt x="f25" y="f22"/>
                      <a:pt x="f14" y="f16"/>
                      <a:pt x="f14" y="f15"/>
                    </a:cubicBezTo>
                    <a:cubicBezTo>
                      <a:pt x="f25" y="f14"/>
                      <a:pt x="f16" y="f22"/>
                      <a:pt x="f19" y="f25"/>
                    </a:cubicBezTo>
                    <a:cubicBezTo>
                      <a:pt x="f21" y="f14"/>
                      <a:pt x="f22" y="f15"/>
                      <a:pt x="f25" y="f9"/>
                    </a:cubicBezTo>
                    <a:cubicBezTo>
                      <a:pt x="f16" y="f5"/>
                      <a:pt x="f17" y="f14"/>
                      <a:pt x="f8" y="f9"/>
                    </a:cubicBezTo>
                    <a:close/>
                  </a:path>
                </a:pathLst>
              </a:custGeom>
              <a:solidFill>
                <a:srgbClr val="283F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8" name="Freeform 349">
                <a:extLst>
                  <a:ext uri="{FF2B5EF4-FFF2-40B4-BE49-F238E27FC236}">
                    <a16:creationId xmlns:a16="http://schemas.microsoft.com/office/drawing/2014/main" id="{9934A600-7A52-794B-303D-8EDF025DC111}"/>
                  </a:ext>
                </a:extLst>
              </p:cNvPr>
              <p:cNvSpPr/>
              <p:nvPr/>
            </p:nvSpPr>
            <p:spPr>
              <a:xfrm>
                <a:off x="3948114" y="1449388"/>
                <a:ext cx="33339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34"/>
                  <a:gd name="f8" fmla="val 2"/>
                  <a:gd name="f9" fmla="val 15"/>
                  <a:gd name="f10" fmla="val 13"/>
                  <a:gd name="f11" fmla="val 1"/>
                  <a:gd name="f12" fmla="val 10"/>
                  <a:gd name="f13" fmla="val 8"/>
                  <a:gd name="f14" fmla="val 7"/>
                  <a:gd name="f15" fmla="val 5"/>
                  <a:gd name="f16" fmla="val 3"/>
                  <a:gd name="f17" fmla="val 4"/>
                  <a:gd name="f18" fmla="val 6"/>
                  <a:gd name="f19" fmla="val 20"/>
                  <a:gd name="f20" fmla="val 18"/>
                  <a:gd name="f21" fmla="val 17"/>
                  <a:gd name="f22" fmla="val 22"/>
                  <a:gd name="f23" fmla="val 28"/>
                  <a:gd name="f24" fmla="val 27"/>
                  <a:gd name="f25" fmla="val 19"/>
                  <a:gd name="f26" fmla="val 11"/>
                  <a:gd name="f27" fmla="val 14"/>
                  <a:gd name="f28" fmla="+- 0 0 -90"/>
                  <a:gd name="f29" fmla="*/ f3 1 9"/>
                  <a:gd name="f30" fmla="*/ f4 1 3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9"/>
                  <a:gd name="f39" fmla="*/ f35 1 34"/>
                  <a:gd name="f40" fmla="*/ 2 f36 1"/>
                  <a:gd name="f41" fmla="*/ 15 f35 1"/>
                  <a:gd name="f42" fmla="*/ 0 f36 1"/>
                  <a:gd name="f43" fmla="*/ 8 f35 1"/>
                  <a:gd name="f44" fmla="*/ 1 f36 1"/>
                  <a:gd name="f45" fmla="*/ 3 f35 1"/>
                  <a:gd name="f46" fmla="*/ 3 f36 1"/>
                  <a:gd name="f47" fmla="*/ 1 f35 1"/>
                  <a:gd name="f48" fmla="*/ 4 f36 1"/>
                  <a:gd name="f49" fmla="*/ 7 f35 1"/>
                  <a:gd name="f50" fmla="*/ 9 f36 1"/>
                  <a:gd name="f51" fmla="*/ 0 f35 1"/>
                  <a:gd name="f52" fmla="*/ 7 f36 1"/>
                  <a:gd name="f53" fmla="*/ 20 f35 1"/>
                  <a:gd name="f54" fmla="*/ 6 f36 1"/>
                  <a:gd name="f55" fmla="*/ 34 f35 1"/>
                  <a:gd name="f56" fmla="*/ 11 f35 1"/>
                  <a:gd name="f57" fmla="+- f37 0 f1"/>
                  <a:gd name="f58" fmla="*/ f40 1 9"/>
                  <a:gd name="f59" fmla="*/ f41 1 34"/>
                  <a:gd name="f60" fmla="*/ f42 1 9"/>
                  <a:gd name="f61" fmla="*/ f43 1 34"/>
                  <a:gd name="f62" fmla="*/ f44 1 9"/>
                  <a:gd name="f63" fmla="*/ f45 1 34"/>
                  <a:gd name="f64" fmla="*/ f46 1 9"/>
                  <a:gd name="f65" fmla="*/ f47 1 34"/>
                  <a:gd name="f66" fmla="*/ f48 1 9"/>
                  <a:gd name="f67" fmla="*/ f49 1 34"/>
                  <a:gd name="f68" fmla="*/ f50 1 9"/>
                  <a:gd name="f69" fmla="*/ f51 1 34"/>
                  <a:gd name="f70" fmla="*/ f52 1 9"/>
                  <a:gd name="f71" fmla="*/ f53 1 34"/>
                  <a:gd name="f72" fmla="*/ f54 1 9"/>
                  <a:gd name="f73" fmla="*/ f55 1 34"/>
                  <a:gd name="f74" fmla="*/ f56 1 34"/>
                  <a:gd name="f75" fmla="*/ 0 1 f38"/>
                  <a:gd name="f76" fmla="*/ f32 1 f38"/>
                  <a:gd name="f77" fmla="*/ 0 1 f39"/>
                  <a:gd name="f78" fmla="*/ f33 1 f39"/>
                  <a:gd name="f79" fmla="*/ f58 1 f38"/>
                  <a:gd name="f80" fmla="*/ f59 1 f39"/>
                  <a:gd name="f81" fmla="*/ f60 1 f38"/>
                  <a:gd name="f82" fmla="*/ f61 1 f39"/>
                  <a:gd name="f83" fmla="*/ f62 1 f38"/>
                  <a:gd name="f84" fmla="*/ f63 1 f39"/>
                  <a:gd name="f85" fmla="*/ f64 1 f38"/>
                  <a:gd name="f86" fmla="*/ f65 1 f39"/>
                  <a:gd name="f87" fmla="*/ f66 1 f38"/>
                  <a:gd name="f88" fmla="*/ f67 1 f39"/>
                  <a:gd name="f89" fmla="*/ f68 1 f38"/>
                  <a:gd name="f90" fmla="*/ f69 1 f39"/>
                  <a:gd name="f91" fmla="*/ f70 1 f38"/>
                  <a:gd name="f92" fmla="*/ f71 1 f39"/>
                  <a:gd name="f93" fmla="*/ f72 1 f38"/>
                  <a:gd name="f94" fmla="*/ f73 1 f39"/>
                  <a:gd name="f95" fmla="*/ f74 1 f39"/>
                  <a:gd name="f96" fmla="*/ f75 f29 1"/>
                  <a:gd name="f97" fmla="*/ f76 f29 1"/>
                  <a:gd name="f98" fmla="*/ f78 f30 1"/>
                  <a:gd name="f99" fmla="*/ f77 f30 1"/>
                  <a:gd name="f100" fmla="*/ f79 f29 1"/>
                  <a:gd name="f101" fmla="*/ f80 f30 1"/>
                  <a:gd name="f102" fmla="*/ f81 f29 1"/>
                  <a:gd name="f103" fmla="*/ f82 f30 1"/>
                  <a:gd name="f104" fmla="*/ f83 f29 1"/>
                  <a:gd name="f105" fmla="*/ f84 f30 1"/>
                  <a:gd name="f106" fmla="*/ f85 f29 1"/>
                  <a:gd name="f107" fmla="*/ f86 f30 1"/>
                  <a:gd name="f108" fmla="*/ f87 f29 1"/>
                  <a:gd name="f109" fmla="*/ f88 f30 1"/>
                  <a:gd name="f110" fmla="*/ f89 f29 1"/>
                  <a:gd name="f111" fmla="*/ f90 f30 1"/>
                  <a:gd name="f112" fmla="*/ f91 f29 1"/>
                  <a:gd name="f113" fmla="*/ f92 f30 1"/>
                  <a:gd name="f114" fmla="*/ f93 f29 1"/>
                  <a:gd name="f115" fmla="*/ f94 f30 1"/>
                  <a:gd name="f116" fmla="*/ f95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5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114" y="f101"/>
                  </a:cxn>
                  <a:cxn ang="f57">
                    <a:pos x="f106" y="f115"/>
                  </a:cxn>
                  <a:cxn ang="f57">
                    <a:pos x="f108" y="f116"/>
                  </a:cxn>
                  <a:cxn ang="f57">
                    <a:pos x="f100" y="f101"/>
                  </a:cxn>
                </a:cxnLst>
                <a:rect l="f96" t="f99" r="f97" b="f98"/>
                <a:pathLst>
                  <a:path w="9" h="34">
                    <a:moveTo>
                      <a:pt x="f8" y="f9"/>
                    </a:moveTo>
                    <a:cubicBezTo>
                      <a:pt x="f5" y="f10"/>
                      <a:pt x="f11" y="f12"/>
                      <a:pt x="f5" y="f13"/>
                    </a:cubicBezTo>
                    <a:cubicBezTo>
                      <a:pt x="f5" y="f14"/>
                      <a:pt x="f11" y="f15"/>
                      <a:pt x="f11" y="f16"/>
                    </a:cubicBezTo>
                    <a:cubicBezTo>
                      <a:pt x="f11" y="f8"/>
                      <a:pt x="f8" y="f11"/>
                      <a:pt x="f16" y="f11"/>
                    </a:cubicBezTo>
                    <a:cubicBezTo>
                      <a:pt x="f15" y="f11"/>
                      <a:pt x="f17" y="f8"/>
                      <a:pt x="f17" y="f16"/>
                    </a:cubicBezTo>
                    <a:cubicBezTo>
                      <a:pt x="f17" y="f15"/>
                      <a:pt x="f17" y="f18"/>
                      <a:pt x="f17" y="f14"/>
                    </a:cubicBezTo>
                    <a:cubicBezTo>
                      <a:pt x="f15" y="f15"/>
                      <a:pt x="f15" y="f11"/>
                      <a:pt x="f6" y="f5"/>
                    </a:cubicBezTo>
                    <a:cubicBezTo>
                      <a:pt x="f13" y="f14"/>
                      <a:pt x="f6" y="f10"/>
                      <a:pt x="f14" y="f19"/>
                    </a:cubicBezTo>
                    <a:cubicBezTo>
                      <a:pt x="f18" y="f20"/>
                      <a:pt x="f14" y="f21"/>
                      <a:pt x="f18" y="f9"/>
                    </a:cubicBezTo>
                    <a:cubicBezTo>
                      <a:pt x="f17" y="f22"/>
                      <a:pt x="f18" y="f23"/>
                      <a:pt x="f16" y="f7"/>
                    </a:cubicBezTo>
                    <a:cubicBezTo>
                      <a:pt x="f8" y="f24"/>
                      <a:pt x="f16" y="f25"/>
                      <a:pt x="f17" y="f26"/>
                    </a:cubicBezTo>
                    <a:cubicBezTo>
                      <a:pt x="f16" y="f10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2B3F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9" name="Freeform 350">
                <a:extLst>
                  <a:ext uri="{FF2B5EF4-FFF2-40B4-BE49-F238E27FC236}">
                    <a16:creationId xmlns:a16="http://schemas.microsoft.com/office/drawing/2014/main" id="{1B1738E0-F029-9896-F0B8-04370343B6F7}"/>
                  </a:ext>
                </a:extLst>
              </p:cNvPr>
              <p:cNvSpPr/>
              <p:nvPr/>
            </p:nvSpPr>
            <p:spPr>
              <a:xfrm>
                <a:off x="4011609" y="1443042"/>
                <a:ext cx="6032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2"/>
                  <a:gd name="f8" fmla="val 10"/>
                  <a:gd name="f9" fmla="val 4"/>
                  <a:gd name="f10" fmla="val 9"/>
                  <a:gd name="f11" fmla="val 1"/>
                  <a:gd name="f12" fmla="val 6"/>
                  <a:gd name="f13" fmla="val 7"/>
                  <a:gd name="f14" fmla="val 5"/>
                  <a:gd name="f15" fmla="val 12"/>
                  <a:gd name="f16" fmla="val 11"/>
                  <a:gd name="f17" fmla="val 13"/>
                  <a:gd name="f18" fmla="val 8"/>
                  <a:gd name="f19" fmla="val 14"/>
                  <a:gd name="f20" fmla="val 3"/>
                  <a:gd name="f21" fmla="+- 0 0 -90"/>
                  <a:gd name="f22" fmla="*/ f3 1 16"/>
                  <a:gd name="f23" fmla="*/ f4 1 16"/>
                  <a:gd name="f24" fmla="val f5"/>
                  <a:gd name="f25" fmla="val f6"/>
                  <a:gd name="f26" fmla="*/ f21 f0 1"/>
                  <a:gd name="f27" fmla="+- f25 0 f24"/>
                  <a:gd name="f28" fmla="*/ f26 1 f2"/>
                  <a:gd name="f29" fmla="*/ f27 1 16"/>
                  <a:gd name="f30" fmla="*/ 2 f27 1"/>
                  <a:gd name="f31" fmla="*/ 10 f27 1"/>
                  <a:gd name="f32" fmla="*/ 6 f27 1"/>
                  <a:gd name="f33" fmla="*/ 7 f27 1"/>
                  <a:gd name="f34" fmla="*/ 5 f27 1"/>
                  <a:gd name="f35" fmla="*/ 12 f27 1"/>
                  <a:gd name="f36" fmla="*/ 11 f27 1"/>
                  <a:gd name="f37" fmla="*/ 8 f27 1"/>
                  <a:gd name="f38" fmla="*/ 16 f27 1"/>
                  <a:gd name="f39" fmla="*/ 14 f27 1"/>
                  <a:gd name="f40" fmla="*/ 1 f27 1"/>
                  <a:gd name="f41" fmla="+- f28 0 f1"/>
                  <a:gd name="f42" fmla="*/ f30 1 16"/>
                  <a:gd name="f43" fmla="*/ f31 1 16"/>
                  <a:gd name="f44" fmla="*/ f32 1 16"/>
                  <a:gd name="f45" fmla="*/ f33 1 16"/>
                  <a:gd name="f46" fmla="*/ f34 1 16"/>
                  <a:gd name="f47" fmla="*/ f35 1 16"/>
                  <a:gd name="f48" fmla="*/ f36 1 16"/>
                  <a:gd name="f49" fmla="*/ f37 1 16"/>
                  <a:gd name="f50" fmla="*/ f38 1 16"/>
                  <a:gd name="f51" fmla="*/ f39 1 16"/>
                  <a:gd name="f52" fmla="*/ f40 1 16"/>
                  <a:gd name="f53" fmla="*/ 0 1 f29"/>
                  <a:gd name="f54" fmla="*/ f25 1 f29"/>
                  <a:gd name="f55" fmla="*/ f42 1 f29"/>
                  <a:gd name="f56" fmla="*/ f43 1 f29"/>
                  <a:gd name="f57" fmla="*/ f44 1 f29"/>
                  <a:gd name="f58" fmla="*/ f45 1 f29"/>
                  <a:gd name="f59" fmla="*/ f46 1 f29"/>
                  <a:gd name="f60" fmla="*/ f47 1 f29"/>
                  <a:gd name="f61" fmla="*/ f48 1 f29"/>
                  <a:gd name="f62" fmla="*/ f49 1 f29"/>
                  <a:gd name="f63" fmla="*/ f50 1 f29"/>
                  <a:gd name="f64" fmla="*/ f51 1 f29"/>
                  <a:gd name="f65" fmla="*/ f52 1 f29"/>
                  <a:gd name="f66" fmla="*/ f53 f22 1"/>
                  <a:gd name="f67" fmla="*/ f54 f22 1"/>
                  <a:gd name="f68" fmla="*/ f54 f23 1"/>
                  <a:gd name="f69" fmla="*/ f53 f23 1"/>
                  <a:gd name="f70" fmla="*/ f55 f22 1"/>
                  <a:gd name="f71" fmla="*/ f56 f23 1"/>
                  <a:gd name="f72" fmla="*/ f57 f22 1"/>
                  <a:gd name="f73" fmla="*/ f57 f23 1"/>
                  <a:gd name="f74" fmla="*/ f58 f22 1"/>
                  <a:gd name="f75" fmla="*/ f59 f23 1"/>
                  <a:gd name="f76" fmla="*/ f60 f22 1"/>
                  <a:gd name="f77" fmla="*/ f55 f23 1"/>
                  <a:gd name="f78" fmla="*/ f61 f22 1"/>
                  <a:gd name="f79" fmla="*/ f60 f23 1"/>
                  <a:gd name="f80" fmla="*/ f62 f22 1"/>
                  <a:gd name="f81" fmla="*/ f63 f23 1"/>
                  <a:gd name="f82" fmla="*/ f64 f23 1"/>
                  <a:gd name="f83" fmla="*/ f65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80" y="f81"/>
                  </a:cxn>
                  <a:cxn ang="f41">
                    <a:pos x="f70" y="f82"/>
                  </a:cxn>
                  <a:cxn ang="f41">
                    <a:pos x="f83" y="f79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16" h="16">
                    <a:moveTo>
                      <a:pt x="f7" y="f8"/>
                    </a:moveTo>
                    <a:cubicBezTo>
                      <a:pt x="f9" y="f10"/>
                      <a:pt x="f11" y="f9"/>
                      <a:pt x="f12" y="f12"/>
                    </a:cubicBezTo>
                    <a:cubicBezTo>
                      <a:pt x="f12" y="f12"/>
                      <a:pt x="f13" y="f14"/>
                      <a:pt x="f13" y="f14"/>
                    </a:cubicBezTo>
                    <a:cubicBezTo>
                      <a:pt x="f13" y="f5"/>
                      <a:pt x="f13" y="f5"/>
                      <a:pt x="f15" y="f7"/>
                    </a:cubicBezTo>
                    <a:cubicBezTo>
                      <a:pt x="f6" y="f12"/>
                      <a:pt x="f6" y="f10"/>
                      <a:pt x="f16" y="f15"/>
                    </a:cubicBezTo>
                    <a:cubicBezTo>
                      <a:pt x="f8" y="f17"/>
                      <a:pt x="f16" y="f6"/>
                      <a:pt x="f18" y="f6"/>
                    </a:cubicBezTo>
                    <a:cubicBezTo>
                      <a:pt x="f12" y="f19"/>
                      <a:pt x="f20" y="f6"/>
                      <a:pt x="f7" y="f19"/>
                    </a:cubicBezTo>
                    <a:cubicBezTo>
                      <a:pt x="f11" y="f17"/>
                      <a:pt x="f7" y="f15"/>
                      <a:pt x="f11" y="f15"/>
                    </a:cubicBezTo>
                    <a:cubicBezTo>
                      <a:pt x="f5" y="f8"/>
                      <a:pt x="f11" y="f8"/>
                      <a:pt x="f7" y="f8"/>
                    </a:cubicBezTo>
                    <a:close/>
                  </a:path>
                </a:pathLst>
              </a:custGeom>
              <a:solidFill>
                <a:srgbClr val="146BA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0" name="Freeform 351">
                <a:extLst>
                  <a:ext uri="{FF2B5EF4-FFF2-40B4-BE49-F238E27FC236}">
                    <a16:creationId xmlns:a16="http://schemas.microsoft.com/office/drawing/2014/main" id="{23A0CC1C-C319-2F38-B505-9DF59A366BD0}"/>
                  </a:ext>
                </a:extLst>
              </p:cNvPr>
              <p:cNvSpPr/>
              <p:nvPr/>
            </p:nvSpPr>
            <p:spPr>
              <a:xfrm>
                <a:off x="3986217" y="1522411"/>
                <a:ext cx="90489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18"/>
                  <a:gd name="f8" fmla="val 12"/>
                  <a:gd name="f9" fmla="val 1"/>
                  <a:gd name="f10" fmla="val 14"/>
                  <a:gd name="f11" fmla="val 7"/>
                  <a:gd name="f12" fmla="val 20"/>
                  <a:gd name="f13" fmla="val 5"/>
                  <a:gd name="f14" fmla="val 6"/>
                  <a:gd name="f15" fmla="val 8"/>
                  <a:gd name="f16" fmla="val 21"/>
                  <a:gd name="f17" fmla="val 15"/>
                  <a:gd name="f18" fmla="val 11"/>
                  <a:gd name="f19" fmla="val 13"/>
                  <a:gd name="f20" fmla="val 10"/>
                  <a:gd name="f21" fmla="val 16"/>
                  <a:gd name="f22" fmla="val 2"/>
                  <a:gd name="f23" fmla="val 4"/>
                  <a:gd name="f24" fmla="val 3"/>
                  <a:gd name="f25" fmla="val 9"/>
                  <a:gd name="f26" fmla="+- 0 0 -90"/>
                  <a:gd name="f27" fmla="*/ f3 1 24"/>
                  <a:gd name="f28" fmla="*/ f4 1 18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4"/>
                  <a:gd name="f37" fmla="*/ f33 1 18"/>
                  <a:gd name="f38" fmla="*/ 12 f34 1"/>
                  <a:gd name="f39" fmla="*/ 1 f33 1"/>
                  <a:gd name="f40" fmla="*/ 24 f34 1"/>
                  <a:gd name="f41" fmla="*/ 6 f33 1"/>
                  <a:gd name="f42" fmla="*/ 8 f33 1"/>
                  <a:gd name="f43" fmla="*/ 15 f34 1"/>
                  <a:gd name="f44" fmla="*/ 11 f33 1"/>
                  <a:gd name="f45" fmla="*/ 10 f34 1"/>
                  <a:gd name="f46" fmla="*/ 16 f33 1"/>
                  <a:gd name="f47" fmla="*/ 2 f34 1"/>
                  <a:gd name="f48" fmla="*/ 1 f34 1"/>
                  <a:gd name="f49" fmla="*/ 5 f34 1"/>
                  <a:gd name="f50" fmla="*/ 13 f33 1"/>
                  <a:gd name="f51" fmla="*/ 3 f34 1"/>
                  <a:gd name="f52" fmla="*/ 12 f33 1"/>
                  <a:gd name="f53" fmla="*/ 10 f33 1"/>
                  <a:gd name="f54" fmla="*/ 4 f34 1"/>
                  <a:gd name="f55" fmla="*/ 9 f33 1"/>
                  <a:gd name="f56" fmla="*/ 9 f34 1"/>
                  <a:gd name="f57" fmla="*/ 7 f33 1"/>
                  <a:gd name="f58" fmla="*/ 6 f34 1"/>
                  <a:gd name="f59" fmla="*/ 3 f33 1"/>
                  <a:gd name="f60" fmla="+- f35 0 f1"/>
                  <a:gd name="f61" fmla="*/ f38 1 24"/>
                  <a:gd name="f62" fmla="*/ f39 1 18"/>
                  <a:gd name="f63" fmla="*/ f40 1 24"/>
                  <a:gd name="f64" fmla="*/ f41 1 18"/>
                  <a:gd name="f65" fmla="*/ f42 1 18"/>
                  <a:gd name="f66" fmla="*/ f43 1 24"/>
                  <a:gd name="f67" fmla="*/ f44 1 18"/>
                  <a:gd name="f68" fmla="*/ f45 1 24"/>
                  <a:gd name="f69" fmla="*/ f46 1 18"/>
                  <a:gd name="f70" fmla="*/ f47 1 24"/>
                  <a:gd name="f71" fmla="*/ f48 1 24"/>
                  <a:gd name="f72" fmla="*/ f49 1 24"/>
                  <a:gd name="f73" fmla="*/ f50 1 18"/>
                  <a:gd name="f74" fmla="*/ f51 1 24"/>
                  <a:gd name="f75" fmla="*/ f52 1 18"/>
                  <a:gd name="f76" fmla="*/ f53 1 18"/>
                  <a:gd name="f77" fmla="*/ f54 1 24"/>
                  <a:gd name="f78" fmla="*/ f55 1 18"/>
                  <a:gd name="f79" fmla="*/ f56 1 24"/>
                  <a:gd name="f80" fmla="*/ f57 1 18"/>
                  <a:gd name="f81" fmla="*/ f58 1 24"/>
                  <a:gd name="f82" fmla="*/ f59 1 18"/>
                  <a:gd name="f83" fmla="*/ 0 1 f36"/>
                  <a:gd name="f84" fmla="*/ f30 1 f36"/>
                  <a:gd name="f85" fmla="*/ 0 1 f37"/>
                  <a:gd name="f86" fmla="*/ f31 1 f37"/>
                  <a:gd name="f87" fmla="*/ f61 1 f36"/>
                  <a:gd name="f88" fmla="*/ f62 1 f37"/>
                  <a:gd name="f89" fmla="*/ f63 1 f36"/>
                  <a:gd name="f90" fmla="*/ f64 1 f37"/>
                  <a:gd name="f91" fmla="*/ f65 1 f37"/>
                  <a:gd name="f92" fmla="*/ f66 1 f36"/>
                  <a:gd name="f93" fmla="*/ f67 1 f37"/>
                  <a:gd name="f94" fmla="*/ f68 1 f36"/>
                  <a:gd name="f95" fmla="*/ f69 1 f37"/>
                  <a:gd name="f96" fmla="*/ f70 1 f36"/>
                  <a:gd name="f97" fmla="*/ f71 1 f36"/>
                  <a:gd name="f98" fmla="*/ f72 1 f36"/>
                  <a:gd name="f99" fmla="*/ f73 1 f37"/>
                  <a:gd name="f100" fmla="*/ f74 1 f36"/>
                  <a:gd name="f101" fmla="*/ f75 1 f37"/>
                  <a:gd name="f102" fmla="*/ f76 1 f37"/>
                  <a:gd name="f103" fmla="*/ f77 1 f36"/>
                  <a:gd name="f104" fmla="*/ f78 1 f37"/>
                  <a:gd name="f105" fmla="*/ f79 1 f36"/>
                  <a:gd name="f106" fmla="*/ f80 1 f37"/>
                  <a:gd name="f107" fmla="*/ f81 1 f36"/>
                  <a:gd name="f108" fmla="*/ f82 1 f37"/>
                  <a:gd name="f109" fmla="*/ f83 f27 1"/>
                  <a:gd name="f110" fmla="*/ f84 f27 1"/>
                  <a:gd name="f111" fmla="*/ f86 f28 1"/>
                  <a:gd name="f112" fmla="*/ f85 f28 1"/>
                  <a:gd name="f113" fmla="*/ f87 f27 1"/>
                  <a:gd name="f114" fmla="*/ f88 f28 1"/>
                  <a:gd name="f115" fmla="*/ f89 f27 1"/>
                  <a:gd name="f116" fmla="*/ f90 f28 1"/>
                  <a:gd name="f117" fmla="*/ f91 f28 1"/>
                  <a:gd name="f118" fmla="*/ f92 f27 1"/>
                  <a:gd name="f119" fmla="*/ f93 f28 1"/>
                  <a:gd name="f120" fmla="*/ f94 f27 1"/>
                  <a:gd name="f121" fmla="*/ f95 f28 1"/>
                  <a:gd name="f122" fmla="*/ f96 f27 1"/>
                  <a:gd name="f123" fmla="*/ f97 f27 1"/>
                  <a:gd name="f124" fmla="*/ f98 f27 1"/>
                  <a:gd name="f125" fmla="*/ f99 f28 1"/>
                  <a:gd name="f126" fmla="*/ f100 f27 1"/>
                  <a:gd name="f127" fmla="*/ f101 f28 1"/>
                  <a:gd name="f128" fmla="*/ f102 f28 1"/>
                  <a:gd name="f129" fmla="*/ f103 f27 1"/>
                  <a:gd name="f130" fmla="*/ f104 f28 1"/>
                  <a:gd name="f131" fmla="*/ f105 f27 1"/>
                  <a:gd name="f132" fmla="*/ f106 f28 1"/>
                  <a:gd name="f133" fmla="*/ f107 f27 1"/>
                  <a:gd name="f134" fmla="*/ f10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15" y="f117"/>
                  </a:cxn>
                  <a:cxn ang="f60">
                    <a:pos x="f118" y="f117"/>
                  </a:cxn>
                  <a:cxn ang="f60">
                    <a:pos x="f113" y="f119"/>
                  </a:cxn>
                  <a:cxn ang="f60">
                    <a:pos x="f120" y="f121"/>
                  </a:cxn>
                  <a:cxn ang="f60">
                    <a:pos x="f122" y="f121"/>
                  </a:cxn>
                  <a:cxn ang="f60">
                    <a:pos x="f123" y="f121"/>
                  </a:cxn>
                  <a:cxn ang="f60">
                    <a:pos x="f124" y="f125"/>
                  </a:cxn>
                  <a:cxn ang="f60">
                    <a:pos x="f126" y="f127"/>
                  </a:cxn>
                  <a:cxn ang="f60">
                    <a:pos x="f122" y="f128"/>
                  </a:cxn>
                  <a:cxn ang="f60">
                    <a:pos x="f129" y="f130"/>
                  </a:cxn>
                  <a:cxn ang="f60">
                    <a:pos x="f131" y="f132"/>
                  </a:cxn>
                  <a:cxn ang="f60">
                    <a:pos x="f131" y="f132"/>
                  </a:cxn>
                  <a:cxn ang="f60">
                    <a:pos x="f133" y="f134"/>
                  </a:cxn>
                  <a:cxn ang="f60">
                    <a:pos x="f133" y="f134"/>
                  </a:cxn>
                  <a:cxn ang="f60">
                    <a:pos x="f113" y="f114"/>
                  </a:cxn>
                </a:cxnLst>
                <a:rect l="f109" t="f112" r="f110" b="f111"/>
                <a:pathLst>
                  <a:path w="24" h="18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6" y="f11"/>
                      <a:pt x="f6" y="f11"/>
                      <a:pt x="f6" y="f15"/>
                    </a:cubicBezTo>
                    <a:cubicBezTo>
                      <a:pt x="f16" y="f15"/>
                      <a:pt x="f7" y="f15"/>
                      <a:pt x="f17" y="f15"/>
                    </a:cubicBezTo>
                    <a:cubicBezTo>
                      <a:pt x="f8" y="f11"/>
                      <a:pt x="f18" y="f15"/>
                      <a:pt x="f8" y="f18"/>
                    </a:cubicBezTo>
                    <a:cubicBezTo>
                      <a:pt x="f19" y="f19"/>
                      <a:pt x="f8" y="f17"/>
                      <a:pt x="f20" y="f21"/>
                    </a:cubicBezTo>
                    <a:cubicBezTo>
                      <a:pt x="f11" y="f7"/>
                      <a:pt x="f13" y="f7"/>
                      <a:pt x="f22" y="f21"/>
                    </a:cubicBezTo>
                    <a:cubicBezTo>
                      <a:pt x="f22" y="f21"/>
                      <a:pt x="f9" y="f21"/>
                      <a:pt x="f9" y="f21"/>
                    </a:cubicBezTo>
                    <a:cubicBezTo>
                      <a:pt x="f5" y="f19"/>
                      <a:pt x="f9" y="f8"/>
                      <a:pt x="f13" y="f19"/>
                    </a:cubicBezTo>
                    <a:cubicBezTo>
                      <a:pt x="f13" y="f8"/>
                      <a:pt x="f23" y="f19"/>
                      <a:pt x="f24" y="f8"/>
                    </a:cubicBezTo>
                    <a:cubicBezTo>
                      <a:pt x="f22" y="f8"/>
                      <a:pt x="f9" y="f18"/>
                      <a:pt x="f22" y="f20"/>
                    </a:cubicBezTo>
                    <a:cubicBezTo>
                      <a:pt x="f24" y="f25"/>
                      <a:pt x="f23" y="f18"/>
                      <a:pt x="f23" y="f25"/>
                    </a:cubicBezTo>
                    <a:cubicBezTo>
                      <a:pt x="f13" y="f14"/>
                      <a:pt x="f11" y="f15"/>
                      <a:pt x="f25" y="f11"/>
                    </a:cubicBezTo>
                    <a:cubicBezTo>
                      <a:pt x="f25" y="f11"/>
                      <a:pt x="f25" y="f11"/>
                      <a:pt x="f25" y="f11"/>
                    </a:cubicBezTo>
                    <a:cubicBezTo>
                      <a:pt x="f11" y="f14"/>
                      <a:pt x="f14" y="f13"/>
                      <a:pt x="f14" y="f24"/>
                    </a:cubicBezTo>
                    <a:cubicBezTo>
                      <a:pt x="f14" y="f24"/>
                      <a:pt x="f14" y="f24"/>
                      <a:pt x="f14" y="f24"/>
                    </a:cubicBezTo>
                    <a:cubicBezTo>
                      <a:pt x="f11" y="f5"/>
                      <a:pt x="f20" y="f9"/>
                      <a:pt x="f8" y="f9"/>
                    </a:cubicBezTo>
                    <a:close/>
                  </a:path>
                </a:pathLst>
              </a:custGeom>
              <a:solidFill>
                <a:srgbClr val="1E639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1" name="Freeform 352">
                <a:extLst>
                  <a:ext uri="{FF2B5EF4-FFF2-40B4-BE49-F238E27FC236}">
                    <a16:creationId xmlns:a16="http://schemas.microsoft.com/office/drawing/2014/main" id="{38553D57-325E-D72D-FAA4-74CD1B165451}"/>
                  </a:ext>
                </a:extLst>
              </p:cNvPr>
              <p:cNvSpPr/>
              <p:nvPr/>
            </p:nvSpPr>
            <p:spPr>
              <a:xfrm>
                <a:off x="3970333" y="1581153"/>
                <a:ext cx="52385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12"/>
                  <a:gd name="f9" fmla="val 6"/>
                  <a:gd name="f10" fmla="val 17"/>
                  <a:gd name="f11" fmla="val 11"/>
                  <a:gd name="f12" fmla="val 9"/>
                  <a:gd name="f13" fmla="val 8"/>
                  <a:gd name="f14" fmla="val 4"/>
                  <a:gd name="f15" fmla="val 3"/>
                  <a:gd name="f16" fmla="val 1"/>
                  <a:gd name="f17" fmla="val 16"/>
                  <a:gd name="f18" fmla="val 15"/>
                  <a:gd name="f19" fmla="val 2"/>
                  <a:gd name="f20" fmla="val 7"/>
                  <a:gd name="f21" fmla="val 5"/>
                  <a:gd name="f22" fmla="val 13"/>
                  <a:gd name="f23" fmla="val 10"/>
                  <a:gd name="f24" fmla="+- 0 0 -90"/>
                  <a:gd name="f25" fmla="*/ f3 1 14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4"/>
                  <a:gd name="f35" fmla="*/ f31 1 18"/>
                  <a:gd name="f36" fmla="*/ 12 f32 1"/>
                  <a:gd name="f37" fmla="*/ 14 f31 1"/>
                  <a:gd name="f38" fmla="*/ 11 f32 1"/>
                  <a:gd name="f39" fmla="*/ 18 f31 1"/>
                  <a:gd name="f40" fmla="*/ 6 f32 1"/>
                  <a:gd name="f41" fmla="*/ 1 f32 1"/>
                  <a:gd name="f42" fmla="*/ 16 f31 1"/>
                  <a:gd name="f43" fmla="*/ 0 f32 1"/>
                  <a:gd name="f44" fmla="*/ 3 f32 1"/>
                  <a:gd name="f45" fmla="*/ 7 f32 1"/>
                  <a:gd name="f46" fmla="*/ 8 f31 1"/>
                  <a:gd name="f47" fmla="*/ 7 f31 1"/>
                  <a:gd name="f48" fmla="*/ 2 f32 1"/>
                  <a:gd name="f49" fmla="*/ 5 f31 1"/>
                  <a:gd name="f50" fmla="*/ 5 f32 1"/>
                  <a:gd name="f51" fmla="*/ 9 f32 1"/>
                  <a:gd name="f52" fmla="*/ 1 f31 1"/>
                  <a:gd name="f53" fmla="*/ 14 f32 1"/>
                  <a:gd name="f54" fmla="*/ 2 f31 1"/>
                  <a:gd name="f55" fmla="*/ 10 f31 1"/>
                  <a:gd name="f56" fmla="*/ 13 f31 1"/>
                  <a:gd name="f57" fmla="+- f33 0 f1"/>
                  <a:gd name="f58" fmla="*/ f36 1 14"/>
                  <a:gd name="f59" fmla="*/ f37 1 18"/>
                  <a:gd name="f60" fmla="*/ f38 1 14"/>
                  <a:gd name="f61" fmla="*/ f39 1 18"/>
                  <a:gd name="f62" fmla="*/ f40 1 14"/>
                  <a:gd name="f63" fmla="*/ f41 1 14"/>
                  <a:gd name="f64" fmla="*/ f42 1 18"/>
                  <a:gd name="f65" fmla="*/ f43 1 14"/>
                  <a:gd name="f66" fmla="*/ f44 1 14"/>
                  <a:gd name="f67" fmla="*/ f45 1 14"/>
                  <a:gd name="f68" fmla="*/ f46 1 18"/>
                  <a:gd name="f69" fmla="*/ f47 1 18"/>
                  <a:gd name="f70" fmla="*/ f48 1 14"/>
                  <a:gd name="f71" fmla="*/ f49 1 18"/>
                  <a:gd name="f72" fmla="*/ f50 1 14"/>
                  <a:gd name="f73" fmla="*/ f51 1 14"/>
                  <a:gd name="f74" fmla="*/ f52 1 18"/>
                  <a:gd name="f75" fmla="*/ f53 1 14"/>
                  <a:gd name="f76" fmla="*/ f54 1 18"/>
                  <a:gd name="f77" fmla="*/ f55 1 18"/>
                  <a:gd name="f78" fmla="*/ f56 1 18"/>
                  <a:gd name="f79" fmla="*/ 0 1 f34"/>
                  <a:gd name="f80" fmla="*/ f28 1 f34"/>
                  <a:gd name="f81" fmla="*/ 0 1 f35"/>
                  <a:gd name="f82" fmla="*/ f29 1 f35"/>
                  <a:gd name="f83" fmla="*/ f58 1 f34"/>
                  <a:gd name="f84" fmla="*/ f59 1 f35"/>
                  <a:gd name="f85" fmla="*/ f60 1 f34"/>
                  <a:gd name="f86" fmla="*/ f61 1 f35"/>
                  <a:gd name="f87" fmla="*/ f62 1 f34"/>
                  <a:gd name="f88" fmla="*/ f63 1 f34"/>
                  <a:gd name="f89" fmla="*/ f64 1 f35"/>
                  <a:gd name="f90" fmla="*/ f65 1 f34"/>
                  <a:gd name="f91" fmla="*/ f66 1 f34"/>
                  <a:gd name="f92" fmla="*/ f67 1 f34"/>
                  <a:gd name="f93" fmla="*/ f68 1 f35"/>
                  <a:gd name="f94" fmla="*/ f69 1 f35"/>
                  <a:gd name="f95" fmla="*/ f70 1 f34"/>
                  <a:gd name="f96" fmla="*/ f71 1 f35"/>
                  <a:gd name="f97" fmla="*/ f72 1 f34"/>
                  <a:gd name="f98" fmla="*/ f73 1 f34"/>
                  <a:gd name="f99" fmla="*/ f74 1 f35"/>
                  <a:gd name="f100" fmla="*/ f75 1 f34"/>
                  <a:gd name="f101" fmla="*/ f76 1 f35"/>
                  <a:gd name="f102" fmla="*/ f77 1 f35"/>
                  <a:gd name="f103" fmla="*/ f78 1 f35"/>
                  <a:gd name="f104" fmla="*/ f79 f25 1"/>
                  <a:gd name="f105" fmla="*/ f80 f25 1"/>
                  <a:gd name="f106" fmla="*/ f82 f26 1"/>
                  <a:gd name="f107" fmla="*/ f81 f26 1"/>
                  <a:gd name="f108" fmla="*/ f83 f25 1"/>
                  <a:gd name="f109" fmla="*/ f84 f26 1"/>
                  <a:gd name="f110" fmla="*/ f85 f25 1"/>
                  <a:gd name="f111" fmla="*/ f86 f26 1"/>
                  <a:gd name="f112" fmla="*/ f87 f25 1"/>
                  <a:gd name="f113" fmla="*/ f88 f25 1"/>
                  <a:gd name="f114" fmla="*/ f89 f26 1"/>
                  <a:gd name="f115" fmla="*/ f90 f25 1"/>
                  <a:gd name="f116" fmla="*/ f91 f25 1"/>
                  <a:gd name="f117" fmla="*/ f92 f25 1"/>
                  <a:gd name="f118" fmla="*/ f93 f26 1"/>
                  <a:gd name="f119" fmla="*/ f94 f26 1"/>
                  <a:gd name="f120" fmla="*/ f95 f25 1"/>
                  <a:gd name="f121" fmla="*/ f96 f26 1"/>
                  <a:gd name="f122" fmla="*/ f97 f25 1"/>
                  <a:gd name="f123" fmla="*/ f98 f25 1"/>
                  <a:gd name="f124" fmla="*/ f99 f26 1"/>
                  <a:gd name="f125" fmla="*/ f100 f25 1"/>
                  <a:gd name="f126" fmla="*/ f101 f26 1"/>
                  <a:gd name="f127" fmla="*/ f102 f26 1"/>
                  <a:gd name="f128" fmla="*/ f10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1"/>
                  </a:cxn>
                  <a:cxn ang="f57">
                    <a:pos x="f113" y="f114"/>
                  </a:cxn>
                  <a:cxn ang="f57">
                    <a:pos x="f115" y="f109"/>
                  </a:cxn>
                  <a:cxn ang="f57">
                    <a:pos x="f116" y="f109"/>
                  </a:cxn>
                  <a:cxn ang="f57">
                    <a:pos x="f117" y="f118"/>
                  </a:cxn>
                  <a:cxn ang="f57">
                    <a:pos x="f117" y="f119"/>
                  </a:cxn>
                  <a:cxn ang="f57">
                    <a:pos x="f120" y="f121"/>
                  </a:cxn>
                  <a:cxn ang="f57">
                    <a:pos x="f122" y="f121"/>
                  </a:cxn>
                  <a:cxn ang="f57">
                    <a:pos x="f123" y="f124"/>
                  </a:cxn>
                  <a:cxn ang="f57">
                    <a:pos x="f125" y="f126"/>
                  </a:cxn>
                  <a:cxn ang="f57">
                    <a:pos x="f110" y="f127"/>
                  </a:cxn>
                  <a:cxn ang="f57">
                    <a:pos x="f108" y="f128"/>
                  </a:cxn>
                  <a:cxn ang="f57">
                    <a:pos x="f108" y="f109"/>
                  </a:cxn>
                </a:cxnLst>
                <a:rect l="f104" t="f107" r="f105" b="f106"/>
                <a:pathLst>
                  <a:path w="14" h="18">
                    <a:moveTo>
                      <a:pt x="f8" y="f6"/>
                    </a:moveTo>
                    <a:cubicBezTo>
                      <a:pt x="f9" y="f6"/>
                      <a:pt x="f8" y="f10"/>
                      <a:pt x="f11" y="f7"/>
                    </a:cubicBezTo>
                    <a:cubicBezTo>
                      <a:pt x="f12" y="f7"/>
                      <a:pt x="f13" y="f7"/>
                      <a:pt x="f9" y="f7"/>
                    </a:cubicBezTo>
                    <a:cubicBezTo>
                      <a:pt x="f14" y="f10"/>
                      <a:pt x="f15" y="f10"/>
                      <a:pt x="f16" y="f17"/>
                    </a:cubicBezTo>
                    <a:cubicBezTo>
                      <a:pt x="f5" y="f17"/>
                      <a:pt x="f5" y="f18"/>
                      <a:pt x="f5" y="f6"/>
                    </a:cubicBezTo>
                    <a:cubicBezTo>
                      <a:pt x="f16" y="f6"/>
                      <a:pt x="f19" y="f6"/>
                      <a:pt x="f15" y="f6"/>
                    </a:cubicBezTo>
                    <a:cubicBezTo>
                      <a:pt x="f15" y="f11"/>
                      <a:pt x="f14" y="f12"/>
                      <a:pt x="f20" y="f13"/>
                    </a:cubicBezTo>
                    <a:cubicBezTo>
                      <a:pt x="f13" y="f13"/>
                      <a:pt x="f12" y="f13"/>
                      <a:pt x="f20" y="f20"/>
                    </a:cubicBezTo>
                    <a:cubicBezTo>
                      <a:pt x="f9" y="f9"/>
                      <a:pt x="f14" y="f9"/>
                      <a:pt x="f19" y="f21"/>
                    </a:cubicBezTo>
                    <a:cubicBezTo>
                      <a:pt x="f15" y="f21"/>
                      <a:pt x="f14" y="f21"/>
                      <a:pt x="f21" y="f21"/>
                    </a:cubicBezTo>
                    <a:cubicBezTo>
                      <a:pt x="f21" y="f19"/>
                      <a:pt x="f9" y="f16"/>
                      <a:pt x="f12" y="f16"/>
                    </a:cubicBezTo>
                    <a:cubicBezTo>
                      <a:pt x="f11" y="f16"/>
                      <a:pt x="f22" y="f5"/>
                      <a:pt x="f6" y="f19"/>
                    </a:cubicBezTo>
                    <a:cubicBezTo>
                      <a:pt x="f22" y="f21"/>
                      <a:pt x="f22" y="f13"/>
                      <a:pt x="f11" y="f23"/>
                    </a:cubicBezTo>
                    <a:cubicBezTo>
                      <a:pt x="f23" y="f11"/>
                      <a:pt x="f23" y="f8"/>
                      <a:pt x="f8" y="f22"/>
                    </a:cubicBezTo>
                    <a:cubicBezTo>
                      <a:pt x="f8" y="f6"/>
                      <a:pt x="f8" y="f6"/>
                      <a:pt x="f8" y="f6"/>
                    </a:cubicBezTo>
                    <a:close/>
                  </a:path>
                </a:pathLst>
              </a:custGeom>
              <a:solidFill>
                <a:srgbClr val="1F66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2" name="Freeform 353">
                <a:extLst>
                  <a:ext uri="{FF2B5EF4-FFF2-40B4-BE49-F238E27FC236}">
                    <a16:creationId xmlns:a16="http://schemas.microsoft.com/office/drawing/2014/main" id="{7DE0F378-8CBA-F6A1-4617-E3D1AA4ABE51}"/>
                  </a:ext>
                </a:extLst>
              </p:cNvPr>
              <p:cNvSpPr/>
              <p:nvPr/>
            </p:nvSpPr>
            <p:spPr>
              <a:xfrm>
                <a:off x="3635370" y="1619246"/>
                <a:ext cx="38103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4"/>
                  <a:gd name="f8" fmla="val 20"/>
                  <a:gd name="f9" fmla="val 2"/>
                  <a:gd name="f10" fmla="val 19"/>
                  <a:gd name="f11" fmla="val 17"/>
                  <a:gd name="f12" fmla="val 1"/>
                  <a:gd name="f13" fmla="val 15"/>
                  <a:gd name="f14" fmla="val 12"/>
                  <a:gd name="f15" fmla="val 7"/>
                  <a:gd name="f16" fmla="val 4"/>
                  <a:gd name="f17" fmla="val 11"/>
                  <a:gd name="f18" fmla="val 5"/>
                  <a:gd name="f19" fmla="val 18"/>
                  <a:gd name="f20" fmla="val 8"/>
                  <a:gd name="f21" fmla="val 6"/>
                  <a:gd name="f22" fmla="val 9"/>
                  <a:gd name="f23" fmla="val 13"/>
                  <a:gd name="f24" fmla="val 21"/>
                  <a:gd name="f25" fmla="val 22"/>
                  <a:gd name="f26" fmla="val 23"/>
                  <a:gd name="f27" fmla="val 3"/>
                  <a:gd name="f28" fmla="+- 0 0 -90"/>
                  <a:gd name="f29" fmla="*/ f3 1 10"/>
                  <a:gd name="f30" fmla="*/ f4 1 2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0"/>
                  <a:gd name="f39" fmla="*/ f35 1 24"/>
                  <a:gd name="f40" fmla="*/ 0 f36 1"/>
                  <a:gd name="f41" fmla="*/ 20 f35 1"/>
                  <a:gd name="f42" fmla="*/ 1 f36 1"/>
                  <a:gd name="f43" fmla="*/ 15 f35 1"/>
                  <a:gd name="f44" fmla="*/ 7 f35 1"/>
                  <a:gd name="f45" fmla="*/ 5 f36 1"/>
                  <a:gd name="f46" fmla="*/ 18 f35 1"/>
                  <a:gd name="f47" fmla="*/ 6 f36 1"/>
                  <a:gd name="f48" fmla="*/ 8 f35 1"/>
                  <a:gd name="f49" fmla="*/ 1 f35 1"/>
                  <a:gd name="f50" fmla="*/ 7 f36 1"/>
                  <a:gd name="f51" fmla="*/ 0 f35 1"/>
                  <a:gd name="f52" fmla="*/ 10 f36 1"/>
                  <a:gd name="f53" fmla="*/ 23 f35 1"/>
                  <a:gd name="f54" fmla="+- f37 0 f1"/>
                  <a:gd name="f55" fmla="*/ f40 1 10"/>
                  <a:gd name="f56" fmla="*/ f41 1 24"/>
                  <a:gd name="f57" fmla="*/ f42 1 10"/>
                  <a:gd name="f58" fmla="*/ f43 1 24"/>
                  <a:gd name="f59" fmla="*/ f44 1 24"/>
                  <a:gd name="f60" fmla="*/ f45 1 10"/>
                  <a:gd name="f61" fmla="*/ f46 1 24"/>
                  <a:gd name="f62" fmla="*/ f47 1 10"/>
                  <a:gd name="f63" fmla="*/ f48 1 24"/>
                  <a:gd name="f64" fmla="*/ f49 1 24"/>
                  <a:gd name="f65" fmla="*/ f50 1 10"/>
                  <a:gd name="f66" fmla="*/ f51 1 24"/>
                  <a:gd name="f67" fmla="*/ f52 1 10"/>
                  <a:gd name="f68" fmla="*/ f53 1 24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9"/>
                  <a:gd name="f78" fmla="*/ f60 1 f38"/>
                  <a:gd name="f79" fmla="*/ f61 1 f39"/>
                  <a:gd name="f80" fmla="*/ f62 1 f38"/>
                  <a:gd name="f81" fmla="*/ f63 1 f39"/>
                  <a:gd name="f82" fmla="*/ f64 1 f39"/>
                  <a:gd name="f83" fmla="*/ f65 1 f38"/>
                  <a:gd name="f84" fmla="*/ f66 1 f39"/>
                  <a:gd name="f85" fmla="*/ f67 1 f38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30 1"/>
                  <a:gd name="f96" fmla="*/ f78 f29 1"/>
                  <a:gd name="f97" fmla="*/ f79 f30 1"/>
                  <a:gd name="f98" fmla="*/ f80 f29 1"/>
                  <a:gd name="f99" fmla="*/ f81 f30 1"/>
                  <a:gd name="f100" fmla="*/ f82 f30 1"/>
                  <a:gd name="f101" fmla="*/ f83 f29 1"/>
                  <a:gd name="f102" fmla="*/ f84 f30 1"/>
                  <a:gd name="f103" fmla="*/ f85 f29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3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98" y="f100"/>
                  </a:cxn>
                  <a:cxn ang="f54">
                    <a:pos x="f101" y="f102"/>
                  </a:cxn>
                  <a:cxn ang="f54">
                    <a:pos x="f103" y="f92"/>
                  </a:cxn>
                  <a:cxn ang="f54">
                    <a:pos x="f98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10" h="24">
                    <a:moveTo>
                      <a:pt x="f5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2" y="f14"/>
                      <a:pt x="f12" y="f6"/>
                      <a:pt x="f12" y="f15"/>
                    </a:cubicBezTo>
                    <a:cubicBezTo>
                      <a:pt x="f16" y="f17"/>
                      <a:pt x="f9" y="f13"/>
                      <a:pt x="f18" y="f19"/>
                    </a:cubicBezTo>
                    <a:cubicBezTo>
                      <a:pt x="f20" y="f13"/>
                      <a:pt x="f15" y="f14"/>
                      <a:pt x="f21" y="f20"/>
                    </a:cubicBezTo>
                    <a:cubicBezTo>
                      <a:pt x="f18" y="f21"/>
                      <a:pt x="f21" y="f16"/>
                      <a:pt x="f21" y="f12"/>
                    </a:cubicBezTo>
                    <a:cubicBezTo>
                      <a:pt x="f15" y="f12"/>
                      <a:pt x="f15" y="f12"/>
                      <a:pt x="f15" y="f5"/>
                    </a:cubicBezTo>
                    <a:cubicBezTo>
                      <a:pt x="f22" y="f15"/>
                      <a:pt x="f6" y="f23"/>
                      <a:pt x="f6" y="f8"/>
                    </a:cubicBezTo>
                    <a:cubicBezTo>
                      <a:pt x="f22" y="f24"/>
                      <a:pt x="f15" y="f25"/>
                      <a:pt x="f21" y="f26"/>
                    </a:cubicBezTo>
                    <a:cubicBezTo>
                      <a:pt x="f27" y="f7"/>
                      <a:pt x="f12" y="f26"/>
                      <a:pt x="f5" y="f8"/>
                    </a:cubicBezTo>
                    <a:close/>
                  </a:path>
                </a:pathLst>
              </a:custGeom>
              <a:solidFill>
                <a:srgbClr val="1B2F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3" name="Freeform 354">
                <a:extLst>
                  <a:ext uri="{FF2B5EF4-FFF2-40B4-BE49-F238E27FC236}">
                    <a16:creationId xmlns:a16="http://schemas.microsoft.com/office/drawing/2014/main" id="{D5E01CC5-73D1-946A-F839-4A5DF714ED08}"/>
                  </a:ext>
                </a:extLst>
              </p:cNvPr>
              <p:cNvSpPr/>
              <p:nvPr/>
            </p:nvSpPr>
            <p:spPr>
              <a:xfrm>
                <a:off x="3662364" y="1611309"/>
                <a:ext cx="33339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3"/>
                  <a:gd name="f8" fmla="val 3"/>
                  <a:gd name="f9" fmla="val 22"/>
                  <a:gd name="f10" fmla="val 1"/>
                  <a:gd name="f11" fmla="val 16"/>
                  <a:gd name="f12" fmla="val 2"/>
                  <a:gd name="f13" fmla="val 4"/>
                  <a:gd name="f14" fmla="val 7"/>
                  <a:gd name="f15" fmla="val 6"/>
                  <a:gd name="f16" fmla="val 8"/>
                  <a:gd name="f17" fmla="val 5"/>
                  <a:gd name="f18" fmla="val 10"/>
                  <a:gd name="f19" fmla="val 15"/>
                  <a:gd name="f20" fmla="val 13"/>
                  <a:gd name="f21" fmla="val 11"/>
                  <a:gd name="f22" fmla="val 20"/>
                  <a:gd name="f23" fmla="val 21"/>
                  <a:gd name="f24" fmla="+- 0 0 -90"/>
                  <a:gd name="f25" fmla="*/ f3 1 9"/>
                  <a:gd name="f26" fmla="*/ f4 1 2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9"/>
                  <a:gd name="f35" fmla="*/ f31 1 23"/>
                  <a:gd name="f36" fmla="*/ 3 f32 1"/>
                  <a:gd name="f37" fmla="*/ 22 f31 1"/>
                  <a:gd name="f38" fmla="*/ 0 f32 1"/>
                  <a:gd name="f39" fmla="*/ 2 f31 1"/>
                  <a:gd name="f40" fmla="*/ 9 f32 1"/>
                  <a:gd name="f41" fmla="*/ 0 f31 1"/>
                  <a:gd name="f42" fmla="*/ 15 f31 1"/>
                  <a:gd name="f43" fmla="*/ 5 f32 1"/>
                  <a:gd name="f44" fmla="*/ 6 f31 1"/>
                  <a:gd name="f45" fmla="*/ 20 f31 1"/>
                  <a:gd name="f46" fmla="*/ 4 f32 1"/>
                  <a:gd name="f47" fmla="*/ 23 f31 1"/>
                  <a:gd name="f48" fmla="+- f33 0 f1"/>
                  <a:gd name="f49" fmla="*/ f36 1 9"/>
                  <a:gd name="f50" fmla="*/ f37 1 23"/>
                  <a:gd name="f51" fmla="*/ f38 1 9"/>
                  <a:gd name="f52" fmla="*/ f39 1 23"/>
                  <a:gd name="f53" fmla="*/ f40 1 9"/>
                  <a:gd name="f54" fmla="*/ f41 1 23"/>
                  <a:gd name="f55" fmla="*/ f42 1 23"/>
                  <a:gd name="f56" fmla="*/ f43 1 9"/>
                  <a:gd name="f57" fmla="*/ f44 1 23"/>
                  <a:gd name="f58" fmla="*/ f45 1 23"/>
                  <a:gd name="f59" fmla="*/ f46 1 9"/>
                  <a:gd name="f60" fmla="*/ f47 1 23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5"/>
                  <a:gd name="f69" fmla="*/ f53 1 f34"/>
                  <a:gd name="f70" fmla="*/ f54 1 f35"/>
                  <a:gd name="f71" fmla="*/ f55 1 f35"/>
                  <a:gd name="f72" fmla="*/ f56 1 f34"/>
                  <a:gd name="f73" fmla="*/ f57 1 f35"/>
                  <a:gd name="f74" fmla="*/ f58 1 f35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6 1"/>
                  <a:gd name="f85" fmla="*/ f69 f25 1"/>
                  <a:gd name="f86" fmla="*/ f70 f26 1"/>
                  <a:gd name="f87" fmla="*/ f71 f26 1"/>
                  <a:gd name="f88" fmla="*/ f72 f25 1"/>
                  <a:gd name="f89" fmla="*/ f73 f26 1"/>
                  <a:gd name="f90" fmla="*/ f74 f26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5" y="f87"/>
                  </a:cxn>
                  <a:cxn ang="f48">
                    <a:pos x="f88" y="f89"/>
                  </a:cxn>
                  <a:cxn ang="f48">
                    <a:pos x="f88" y="f90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9" h="23">
                    <a:moveTo>
                      <a:pt x="f8" y="f9"/>
                    </a:moveTo>
                    <a:cubicBezTo>
                      <a:pt x="f10" y="f11"/>
                      <a:pt x="f5" y="f6"/>
                      <a:pt x="f5" y="f12"/>
                    </a:cubicBezTo>
                    <a:cubicBezTo>
                      <a:pt x="f13" y="f14"/>
                      <a:pt x="f15" y="f8"/>
                      <a:pt x="f6" y="f5"/>
                    </a:cubicBezTo>
                    <a:cubicBezTo>
                      <a:pt x="f16" y="f17"/>
                      <a:pt x="f16" y="f18"/>
                      <a:pt x="f6" y="f19"/>
                    </a:cubicBezTo>
                    <a:cubicBezTo>
                      <a:pt x="f17" y="f20"/>
                      <a:pt x="f17" y="f20"/>
                      <a:pt x="f17" y="f15"/>
                    </a:cubicBezTo>
                    <a:cubicBezTo>
                      <a:pt x="f8" y="f21"/>
                      <a:pt x="f17" y="f11"/>
                      <a:pt x="f17" y="f22"/>
                    </a:cubicBezTo>
                    <a:cubicBezTo>
                      <a:pt x="f13" y="f23"/>
                      <a:pt x="f15" y="f9"/>
                      <a:pt x="f13" y="f7"/>
                    </a:cubicBezTo>
                    <a:cubicBezTo>
                      <a:pt x="f13" y="f7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21618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4" name="Freeform 355">
                <a:extLst>
                  <a:ext uri="{FF2B5EF4-FFF2-40B4-BE49-F238E27FC236}">
                    <a16:creationId xmlns:a16="http://schemas.microsoft.com/office/drawing/2014/main" id="{60643C47-928C-EAFA-0C1A-BAF26ADDBA5E}"/>
                  </a:ext>
                </a:extLst>
              </p:cNvPr>
              <p:cNvSpPr/>
              <p:nvPr/>
            </p:nvSpPr>
            <p:spPr>
              <a:xfrm>
                <a:off x="3813176" y="1995485"/>
                <a:ext cx="60322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0"/>
                  <a:gd name="f8" fmla="val 15"/>
                  <a:gd name="f9" fmla="val 9"/>
                  <a:gd name="f10" fmla="val 11"/>
                  <a:gd name="f11" fmla="val 7"/>
                  <a:gd name="f12" fmla="val 3"/>
                  <a:gd name="f13" fmla="val 2"/>
                  <a:gd name="f14" fmla="val 1"/>
                  <a:gd name="f15" fmla="val 5"/>
                  <a:gd name="f16" fmla="val 6"/>
                  <a:gd name="f17" fmla="val 13"/>
                  <a:gd name="f18" fmla="val 4"/>
                  <a:gd name="f19" fmla="val 8"/>
                  <a:gd name="f20" fmla="val 14"/>
                  <a:gd name="f21" fmla="+- 0 0 -90"/>
                  <a:gd name="f22" fmla="*/ f3 1 16"/>
                  <a:gd name="f23" fmla="*/ f4 1 10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8 1 10"/>
                  <a:gd name="f32" fmla="*/ f29 1 16"/>
                  <a:gd name="f33" fmla="*/ 15 f29 1"/>
                  <a:gd name="f34" fmla="*/ 9 f28 1"/>
                  <a:gd name="f35" fmla="*/ 3 f29 1"/>
                  <a:gd name="f36" fmla="*/ 0 f29 1"/>
                  <a:gd name="f37" fmla="*/ 9 f29 1"/>
                  <a:gd name="f38" fmla="*/ 5 f28 1"/>
                  <a:gd name="f39" fmla="*/ 1 f29 1"/>
                  <a:gd name="f40" fmla="*/ 6 f28 1"/>
                  <a:gd name="f41" fmla="*/ 16 f29 1"/>
                  <a:gd name="f42" fmla="*/ 0 f28 1"/>
                  <a:gd name="f43" fmla="*/ 10 f29 1"/>
                  <a:gd name="f44" fmla="*/ 11 f29 1"/>
                  <a:gd name="f45" fmla="*/ 7 f28 1"/>
                  <a:gd name="f46" fmla="+- f30 0 f1"/>
                  <a:gd name="f47" fmla="*/ f33 1 16"/>
                  <a:gd name="f48" fmla="*/ f34 1 10"/>
                  <a:gd name="f49" fmla="*/ f35 1 16"/>
                  <a:gd name="f50" fmla="*/ f36 1 16"/>
                  <a:gd name="f51" fmla="*/ f37 1 16"/>
                  <a:gd name="f52" fmla="*/ f38 1 10"/>
                  <a:gd name="f53" fmla="*/ f39 1 16"/>
                  <a:gd name="f54" fmla="*/ f40 1 10"/>
                  <a:gd name="f55" fmla="*/ f41 1 16"/>
                  <a:gd name="f56" fmla="*/ f42 1 10"/>
                  <a:gd name="f57" fmla="*/ f43 1 16"/>
                  <a:gd name="f58" fmla="*/ f44 1 16"/>
                  <a:gd name="f59" fmla="*/ f45 1 10"/>
                  <a:gd name="f60" fmla="*/ 0 1 f32"/>
                  <a:gd name="f61" fmla="*/ f25 1 f32"/>
                  <a:gd name="f62" fmla="*/ 0 1 f31"/>
                  <a:gd name="f63" fmla="*/ f26 1 f31"/>
                  <a:gd name="f64" fmla="*/ f47 1 f32"/>
                  <a:gd name="f65" fmla="*/ f48 1 f31"/>
                  <a:gd name="f66" fmla="*/ f49 1 f32"/>
                  <a:gd name="f67" fmla="*/ f50 1 f32"/>
                  <a:gd name="f68" fmla="*/ f51 1 f32"/>
                  <a:gd name="f69" fmla="*/ f52 1 f31"/>
                  <a:gd name="f70" fmla="*/ f53 1 f32"/>
                  <a:gd name="f71" fmla="*/ f54 1 f31"/>
                  <a:gd name="f72" fmla="*/ f55 1 f32"/>
                  <a:gd name="f73" fmla="*/ f56 1 f31"/>
                  <a:gd name="f74" fmla="*/ f57 1 f32"/>
                  <a:gd name="f75" fmla="*/ f58 1 f32"/>
                  <a:gd name="f76" fmla="*/ f59 1 f31"/>
                  <a:gd name="f77" fmla="*/ f60 f22 1"/>
                  <a:gd name="f78" fmla="*/ f61 f22 1"/>
                  <a:gd name="f79" fmla="*/ f63 f23 1"/>
                  <a:gd name="f80" fmla="*/ f62 f23 1"/>
                  <a:gd name="f81" fmla="*/ f64 f22 1"/>
                  <a:gd name="f82" fmla="*/ f65 f23 1"/>
                  <a:gd name="f83" fmla="*/ f66 f22 1"/>
                  <a:gd name="f84" fmla="*/ f67 f22 1"/>
                  <a:gd name="f85" fmla="*/ f68 f22 1"/>
                  <a:gd name="f86" fmla="*/ f69 f23 1"/>
                  <a:gd name="f87" fmla="*/ f70 f22 1"/>
                  <a:gd name="f88" fmla="*/ f71 f23 1"/>
                  <a:gd name="f89" fmla="*/ f72 f22 1"/>
                  <a:gd name="f90" fmla="*/ f73 f23 1"/>
                  <a:gd name="f91" fmla="*/ f74 f22 1"/>
                  <a:gd name="f92" fmla="*/ f75 f22 1"/>
                  <a:gd name="f93" fmla="*/ f7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1" y="f82"/>
                  </a:cxn>
                  <a:cxn ang="f46">
                    <a:pos x="f83" y="f82"/>
                  </a:cxn>
                  <a:cxn ang="f46">
                    <a:pos x="f84" y="f82"/>
                  </a:cxn>
                  <a:cxn ang="f46">
                    <a:pos x="f85" y="f86"/>
                  </a:cxn>
                  <a:cxn ang="f46">
                    <a:pos x="f87" y="f88"/>
                  </a:cxn>
                  <a:cxn ang="f46">
                    <a:pos x="f89" y="f90"/>
                  </a:cxn>
                  <a:cxn ang="f46">
                    <a:pos x="f91" y="f86"/>
                  </a:cxn>
                  <a:cxn ang="f46">
                    <a:pos x="f92" y="f93"/>
                  </a:cxn>
                  <a:cxn ang="f46">
                    <a:pos x="f81" y="f82"/>
                  </a:cxn>
                </a:cxnLst>
                <a:rect l="f77" t="f80" r="f78" b="f79"/>
                <a:pathLst>
                  <a:path w="16" h="10">
                    <a:moveTo>
                      <a:pt x="f8" y="f9"/>
                    </a:moveTo>
                    <a:cubicBezTo>
                      <a:pt x="f10" y="f9"/>
                      <a:pt x="f11" y="f9"/>
                      <a:pt x="f12" y="f9"/>
                    </a:cubicBezTo>
                    <a:cubicBezTo>
                      <a:pt x="f13" y="f9"/>
                      <a:pt x="f14" y="f7"/>
                      <a:pt x="f5" y="f9"/>
                    </a:cubicBezTo>
                    <a:cubicBezTo>
                      <a:pt x="f13" y="f11"/>
                      <a:pt x="f15" y="f11"/>
                      <a:pt x="f9" y="f15"/>
                    </a:cubicBezTo>
                    <a:cubicBezTo>
                      <a:pt x="f15" y="f15"/>
                      <a:pt x="f12" y="f16"/>
                      <a:pt x="f14" y="f16"/>
                    </a:cubicBezTo>
                    <a:cubicBezTo>
                      <a:pt x="f14" y="f12"/>
                      <a:pt x="f11" y="f5"/>
                      <a:pt x="f6" y="f5"/>
                    </a:cubicBezTo>
                    <a:cubicBezTo>
                      <a:pt x="f17" y="f14"/>
                      <a:pt x="f17" y="f18"/>
                      <a:pt x="f7" y="f15"/>
                    </a:cubicBezTo>
                    <a:cubicBezTo>
                      <a:pt x="f9" y="f16"/>
                      <a:pt x="f7" y="f11"/>
                      <a:pt x="f10" y="f11"/>
                    </a:cubicBezTo>
                    <a:cubicBezTo>
                      <a:pt x="f17" y="f19"/>
                      <a:pt x="f20" y="f11"/>
                      <a:pt x="f8" y="f9"/>
                    </a:cubicBezTo>
                    <a:close/>
                  </a:path>
                </a:pathLst>
              </a:custGeom>
              <a:solidFill>
                <a:srgbClr val="3142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5" name="Freeform 356">
                <a:extLst>
                  <a:ext uri="{FF2B5EF4-FFF2-40B4-BE49-F238E27FC236}">
                    <a16:creationId xmlns:a16="http://schemas.microsoft.com/office/drawing/2014/main" id="{16A28DAE-25EC-942D-88AA-EE4BF627AD4C}"/>
                  </a:ext>
                </a:extLst>
              </p:cNvPr>
              <p:cNvSpPr/>
              <p:nvPr/>
            </p:nvSpPr>
            <p:spPr>
              <a:xfrm>
                <a:off x="3789365" y="1473198"/>
                <a:ext cx="53977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13"/>
                  <a:gd name="f9" fmla="val 10"/>
                  <a:gd name="f10" fmla="val 11"/>
                  <a:gd name="f11" fmla="val 9"/>
                  <a:gd name="f12" fmla="val 6"/>
                  <a:gd name="f13" fmla="val 8"/>
                  <a:gd name="f14" fmla="val 5"/>
                  <a:gd name="f15" fmla="val 7"/>
                  <a:gd name="f16" fmla="val 3"/>
                  <a:gd name="f17" fmla="val 2"/>
                  <a:gd name="f18" fmla="val 1"/>
                  <a:gd name="f19" fmla="val 4"/>
                  <a:gd name="f20" fmla="+- 0 0 -90"/>
                  <a:gd name="f21" fmla="*/ f3 1 14"/>
                  <a:gd name="f22" fmla="*/ f4 1 12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4"/>
                  <a:gd name="f31" fmla="*/ f27 1 12"/>
                  <a:gd name="f32" fmla="*/ 13 f28 1"/>
                  <a:gd name="f33" fmla="*/ 10 f27 1"/>
                  <a:gd name="f34" fmla="*/ 6 f28 1"/>
                  <a:gd name="f35" fmla="*/ 3 f28 1"/>
                  <a:gd name="f36" fmla="*/ 7 f27 1"/>
                  <a:gd name="f37" fmla="*/ 0 f28 1"/>
                  <a:gd name="f38" fmla="*/ 6 f27 1"/>
                  <a:gd name="f39" fmla="*/ 8 f28 1"/>
                  <a:gd name="f40" fmla="*/ 0 f27 1"/>
                  <a:gd name="f41" fmla="*/ 4 f27 1"/>
                  <a:gd name="f42" fmla="*/ 10 f28 1"/>
                  <a:gd name="f43" fmla="*/ 2 f27 1"/>
                  <a:gd name="f44" fmla="*/ 14 f28 1"/>
                  <a:gd name="f45" fmla="*/ 5 f27 1"/>
                  <a:gd name="f46" fmla="+- f29 0 f1"/>
                  <a:gd name="f47" fmla="*/ f32 1 14"/>
                  <a:gd name="f48" fmla="*/ f33 1 12"/>
                  <a:gd name="f49" fmla="*/ f34 1 14"/>
                  <a:gd name="f50" fmla="*/ f35 1 14"/>
                  <a:gd name="f51" fmla="*/ f36 1 12"/>
                  <a:gd name="f52" fmla="*/ f37 1 14"/>
                  <a:gd name="f53" fmla="*/ f38 1 12"/>
                  <a:gd name="f54" fmla="*/ f39 1 14"/>
                  <a:gd name="f55" fmla="*/ f40 1 12"/>
                  <a:gd name="f56" fmla="*/ f41 1 12"/>
                  <a:gd name="f57" fmla="*/ f42 1 14"/>
                  <a:gd name="f58" fmla="*/ f43 1 12"/>
                  <a:gd name="f59" fmla="*/ f44 1 14"/>
                  <a:gd name="f60" fmla="*/ f45 1 12"/>
                  <a:gd name="f61" fmla="*/ 0 1 f30"/>
                  <a:gd name="f62" fmla="*/ f24 1 f30"/>
                  <a:gd name="f63" fmla="*/ 0 1 f31"/>
                  <a:gd name="f64" fmla="*/ f25 1 f31"/>
                  <a:gd name="f65" fmla="*/ f47 1 f30"/>
                  <a:gd name="f66" fmla="*/ f48 1 f31"/>
                  <a:gd name="f67" fmla="*/ f49 1 f30"/>
                  <a:gd name="f68" fmla="*/ f50 1 f30"/>
                  <a:gd name="f69" fmla="*/ f51 1 f31"/>
                  <a:gd name="f70" fmla="*/ f52 1 f30"/>
                  <a:gd name="f71" fmla="*/ f53 1 f31"/>
                  <a:gd name="f72" fmla="*/ f54 1 f30"/>
                  <a:gd name="f73" fmla="*/ f55 1 f31"/>
                  <a:gd name="f74" fmla="*/ f56 1 f31"/>
                  <a:gd name="f75" fmla="*/ f57 1 f30"/>
                  <a:gd name="f76" fmla="*/ f58 1 f31"/>
                  <a:gd name="f77" fmla="*/ f59 1 f30"/>
                  <a:gd name="f78" fmla="*/ f60 1 f31"/>
                  <a:gd name="f79" fmla="*/ f61 f21 1"/>
                  <a:gd name="f80" fmla="*/ f62 f21 1"/>
                  <a:gd name="f81" fmla="*/ f64 f22 1"/>
                  <a:gd name="f82" fmla="*/ f63 f22 1"/>
                  <a:gd name="f83" fmla="*/ f65 f21 1"/>
                  <a:gd name="f84" fmla="*/ f66 f22 1"/>
                  <a:gd name="f85" fmla="*/ f67 f21 1"/>
                  <a:gd name="f86" fmla="*/ f68 f21 1"/>
                  <a:gd name="f87" fmla="*/ f69 f22 1"/>
                  <a:gd name="f88" fmla="*/ f70 f21 1"/>
                  <a:gd name="f89" fmla="*/ f71 f22 1"/>
                  <a:gd name="f90" fmla="*/ f72 f21 1"/>
                  <a:gd name="f91" fmla="*/ f73 f22 1"/>
                  <a:gd name="f92" fmla="*/ f74 f22 1"/>
                  <a:gd name="f93" fmla="*/ f75 f21 1"/>
                  <a:gd name="f94" fmla="*/ f76 f22 1"/>
                  <a:gd name="f95" fmla="*/ f77 f21 1"/>
                  <a:gd name="f96" fmla="*/ f78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3" y="f84"/>
                  </a:cxn>
                  <a:cxn ang="f46">
                    <a:pos x="f85" y="f84"/>
                  </a:cxn>
                  <a:cxn ang="f46">
                    <a:pos x="f86" y="f87"/>
                  </a:cxn>
                  <a:cxn ang="f46">
                    <a:pos x="f88" y="f89"/>
                  </a:cxn>
                  <a:cxn ang="f46">
                    <a:pos x="f90" y="f91"/>
                  </a:cxn>
                  <a:cxn ang="f46">
                    <a:pos x="f90" y="f92"/>
                  </a:cxn>
                  <a:cxn ang="f46">
                    <a:pos x="f93" y="f94"/>
                  </a:cxn>
                  <a:cxn ang="f46">
                    <a:pos x="f83" y="f94"/>
                  </a:cxn>
                  <a:cxn ang="f46">
                    <a:pos x="f95" y="f96"/>
                  </a:cxn>
                  <a:cxn ang="f46">
                    <a:pos x="f83" y="f84"/>
                  </a:cxn>
                </a:cxnLst>
                <a:rect l="f79" t="f82" r="f80" b="f81"/>
                <a:pathLst>
                  <a:path w="14" h="12">
                    <a:moveTo>
                      <a:pt x="f8" y="f9"/>
                    </a:moveTo>
                    <a:cubicBezTo>
                      <a:pt x="f10" y="f11"/>
                      <a:pt x="f11" y="f7"/>
                      <a:pt x="f12" y="f9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5"/>
                      <a:pt x="f5" y="f12"/>
                    </a:cubicBezTo>
                    <a:cubicBezTo>
                      <a:pt x="f16" y="f19"/>
                      <a:pt x="f14" y="f17"/>
                      <a:pt x="f13" y="f5"/>
                    </a:cubicBezTo>
                    <a:cubicBezTo>
                      <a:pt x="f11" y="f17"/>
                      <a:pt x="f15" y="f16"/>
                      <a:pt x="f13" y="f19"/>
                    </a:cubicBezTo>
                    <a:cubicBezTo>
                      <a:pt x="f11" y="f19"/>
                      <a:pt x="f11" y="f16"/>
                      <a:pt x="f9" y="f17"/>
                    </a:cubicBezTo>
                    <a:cubicBezTo>
                      <a:pt x="f10" y="f17"/>
                      <a:pt x="f7" y="f18"/>
                      <a:pt x="f8" y="f17"/>
                    </a:cubicBezTo>
                    <a:cubicBezTo>
                      <a:pt x="f6" y="f17"/>
                      <a:pt x="f6" y="f19"/>
                      <a:pt x="f6" y="f14"/>
                    </a:cubicBezTo>
                    <a:cubicBezTo>
                      <a:pt x="f6" y="f12"/>
                      <a:pt x="f8" y="f13"/>
                      <a:pt x="f8" y="f9"/>
                    </a:cubicBezTo>
                    <a:close/>
                  </a:path>
                </a:pathLst>
              </a:custGeom>
              <a:solidFill>
                <a:srgbClr val="21639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6" name="Freeform 357">
                <a:extLst>
                  <a:ext uri="{FF2B5EF4-FFF2-40B4-BE49-F238E27FC236}">
                    <a16:creationId xmlns:a16="http://schemas.microsoft.com/office/drawing/2014/main" id="{C28E037D-12E1-C27F-4033-6C7266CCAE86}"/>
                  </a:ext>
                </a:extLst>
              </p:cNvPr>
              <p:cNvSpPr/>
              <p:nvPr/>
            </p:nvSpPr>
            <p:spPr>
              <a:xfrm>
                <a:off x="3914775" y="1758948"/>
                <a:ext cx="66678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3"/>
                  <a:gd name="f8" fmla="val 9"/>
                  <a:gd name="f9" fmla="val 1"/>
                  <a:gd name="f10" fmla="val 8"/>
                  <a:gd name="f11" fmla="val 4"/>
                  <a:gd name="f12" fmla="val 5"/>
                  <a:gd name="f13" fmla="val 12"/>
                  <a:gd name="f14" fmla="val 14"/>
                  <a:gd name="f15" fmla="val 16"/>
                  <a:gd name="f16" fmla="val 6"/>
                  <a:gd name="f17" fmla="val 7"/>
                  <a:gd name="f18" fmla="val 3"/>
                  <a:gd name="f19" fmla="val 11"/>
                  <a:gd name="f20" fmla="val 2"/>
                  <a:gd name="f21" fmla="+- 0 0 -90"/>
                  <a:gd name="f22" fmla="*/ f3 1 18"/>
                  <a:gd name="f23" fmla="*/ f4 1 13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8"/>
                  <a:gd name="f32" fmla="*/ f28 1 13"/>
                  <a:gd name="f33" fmla="*/ 9 f29 1"/>
                  <a:gd name="f34" fmla="*/ 1 f28 1"/>
                  <a:gd name="f35" fmla="*/ 12 f29 1"/>
                  <a:gd name="f36" fmla="*/ 4 f28 1"/>
                  <a:gd name="f37" fmla="*/ 18 f29 1"/>
                  <a:gd name="f38" fmla="*/ 6 f28 1"/>
                  <a:gd name="f39" fmla="*/ 6 f29 1"/>
                  <a:gd name="f40" fmla="*/ 13 f28 1"/>
                  <a:gd name="f41" fmla="*/ 0 f29 1"/>
                  <a:gd name="f42" fmla="*/ 7 f29 1"/>
                  <a:gd name="f43" fmla="*/ 3 f29 1"/>
                  <a:gd name="f44" fmla="*/ 5 f28 1"/>
                  <a:gd name="f45" fmla="*/ 4 f29 1"/>
                  <a:gd name="f46" fmla="*/ 2 f28 1"/>
                  <a:gd name="f47" fmla="+- f30 0 f1"/>
                  <a:gd name="f48" fmla="*/ f33 1 18"/>
                  <a:gd name="f49" fmla="*/ f34 1 13"/>
                  <a:gd name="f50" fmla="*/ f35 1 18"/>
                  <a:gd name="f51" fmla="*/ f36 1 13"/>
                  <a:gd name="f52" fmla="*/ f37 1 18"/>
                  <a:gd name="f53" fmla="*/ f38 1 13"/>
                  <a:gd name="f54" fmla="*/ f39 1 18"/>
                  <a:gd name="f55" fmla="*/ f40 1 13"/>
                  <a:gd name="f56" fmla="*/ f41 1 18"/>
                  <a:gd name="f57" fmla="*/ f42 1 18"/>
                  <a:gd name="f58" fmla="*/ f43 1 18"/>
                  <a:gd name="f59" fmla="*/ f44 1 13"/>
                  <a:gd name="f60" fmla="*/ f45 1 18"/>
                  <a:gd name="f61" fmla="*/ f46 1 13"/>
                  <a:gd name="f62" fmla="*/ 0 1 f31"/>
                  <a:gd name="f63" fmla="*/ f25 1 f31"/>
                  <a:gd name="f64" fmla="*/ 0 1 f32"/>
                  <a:gd name="f65" fmla="*/ f26 1 f32"/>
                  <a:gd name="f66" fmla="*/ f48 1 f31"/>
                  <a:gd name="f67" fmla="*/ f49 1 f32"/>
                  <a:gd name="f68" fmla="*/ f50 1 f31"/>
                  <a:gd name="f69" fmla="*/ f51 1 f32"/>
                  <a:gd name="f70" fmla="*/ f52 1 f31"/>
                  <a:gd name="f71" fmla="*/ f53 1 f32"/>
                  <a:gd name="f72" fmla="*/ f54 1 f31"/>
                  <a:gd name="f73" fmla="*/ f55 1 f32"/>
                  <a:gd name="f74" fmla="*/ f56 1 f31"/>
                  <a:gd name="f75" fmla="*/ f57 1 f31"/>
                  <a:gd name="f76" fmla="*/ f58 1 f31"/>
                  <a:gd name="f77" fmla="*/ f59 1 f32"/>
                  <a:gd name="f78" fmla="*/ f60 1 f31"/>
                  <a:gd name="f79" fmla="*/ f61 1 f32"/>
                  <a:gd name="f80" fmla="*/ f62 f22 1"/>
                  <a:gd name="f81" fmla="*/ f63 f22 1"/>
                  <a:gd name="f82" fmla="*/ f65 f23 1"/>
                  <a:gd name="f83" fmla="*/ f64 f23 1"/>
                  <a:gd name="f84" fmla="*/ f66 f22 1"/>
                  <a:gd name="f85" fmla="*/ f67 f23 1"/>
                  <a:gd name="f86" fmla="*/ f68 f22 1"/>
                  <a:gd name="f87" fmla="*/ f69 f23 1"/>
                  <a:gd name="f88" fmla="*/ f70 f22 1"/>
                  <a:gd name="f89" fmla="*/ f71 f23 1"/>
                  <a:gd name="f90" fmla="*/ f72 f22 1"/>
                  <a:gd name="f91" fmla="*/ f73 f23 1"/>
                  <a:gd name="f92" fmla="*/ f74 f22 1"/>
                  <a:gd name="f93" fmla="*/ f75 f22 1"/>
                  <a:gd name="f94" fmla="*/ f76 f22 1"/>
                  <a:gd name="f95" fmla="*/ f77 f23 1"/>
                  <a:gd name="f96" fmla="*/ f78 f22 1"/>
                  <a:gd name="f97" fmla="*/ f79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1"/>
                  </a:cxn>
                  <a:cxn ang="f47">
                    <a:pos x="f93" y="f89"/>
                  </a:cxn>
                  <a:cxn ang="f47">
                    <a:pos x="f94" y="f95"/>
                  </a:cxn>
                  <a:cxn ang="f47">
                    <a:pos x="f90" y="f87"/>
                  </a:cxn>
                  <a:cxn ang="f47">
                    <a:pos x="f96" y="f97"/>
                  </a:cxn>
                  <a:cxn ang="f47">
                    <a:pos x="f84" y="f85"/>
                  </a:cxn>
                </a:cxnLst>
                <a:rect l="f80" t="f83" r="f81" b="f82"/>
                <a:pathLst>
                  <a:path w="18" h="13">
                    <a:moveTo>
                      <a:pt x="f8" y="f9"/>
                    </a:moveTo>
                    <a:cubicBezTo>
                      <a:pt x="f10" y="f11"/>
                      <a:pt x="f8" y="f12"/>
                      <a:pt x="f13" y="f11"/>
                    </a:cubicBezTo>
                    <a:cubicBezTo>
                      <a:pt x="f14" y="f11"/>
                      <a:pt x="f15" y="f11"/>
                      <a:pt x="f6" y="f16"/>
                    </a:cubicBezTo>
                    <a:cubicBezTo>
                      <a:pt x="f7" y="f17"/>
                      <a:pt x="f16" y="f11"/>
                      <a:pt x="f16" y="f7"/>
                    </a:cubicBezTo>
                    <a:cubicBezTo>
                      <a:pt x="f11" y="f7"/>
                      <a:pt x="f18" y="f7"/>
                      <a:pt x="f5" y="f7"/>
                    </a:cubicBezTo>
                    <a:cubicBezTo>
                      <a:pt x="f11" y="f19"/>
                      <a:pt x="f9" y="f12"/>
                      <a:pt x="f17" y="f16"/>
                    </a:cubicBezTo>
                    <a:cubicBezTo>
                      <a:pt x="f12" y="f12"/>
                      <a:pt x="f11" y="f16"/>
                      <a:pt x="f18" y="f12"/>
                    </a:cubicBezTo>
                    <a:cubicBezTo>
                      <a:pt x="f11" y="f11"/>
                      <a:pt x="f12" y="f12"/>
                      <a:pt x="f16" y="f11"/>
                    </a:cubicBezTo>
                    <a:cubicBezTo>
                      <a:pt x="f12" y="f18"/>
                      <a:pt x="f12" y="f20"/>
                      <a:pt x="f11" y="f20"/>
                    </a:cubicBezTo>
                    <a:cubicBezTo>
                      <a:pt x="f12" y="f5"/>
                      <a:pt x="f17" y="f9"/>
                      <a:pt x="f8" y="f9"/>
                    </a:cubicBezTo>
                    <a:close/>
                  </a:path>
                </a:pathLst>
              </a:custGeom>
              <a:solidFill>
                <a:srgbClr val="2839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7" name="Freeform 358">
                <a:extLst>
                  <a:ext uri="{FF2B5EF4-FFF2-40B4-BE49-F238E27FC236}">
                    <a16:creationId xmlns:a16="http://schemas.microsoft.com/office/drawing/2014/main" id="{1C312905-55E7-C6D8-94D2-69BD5136C9F5}"/>
                  </a:ext>
                </a:extLst>
              </p:cNvPr>
              <p:cNvSpPr/>
              <p:nvPr/>
            </p:nvSpPr>
            <p:spPr>
              <a:xfrm>
                <a:off x="3860797" y="1957392"/>
                <a:ext cx="53977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9"/>
                  <a:gd name="f8" fmla="val 10"/>
                  <a:gd name="f9" fmla="val 2"/>
                  <a:gd name="f10" fmla="val 11"/>
                  <a:gd name="f11" fmla="val 3"/>
                  <a:gd name="f12" fmla="val 13"/>
                  <a:gd name="f13" fmla="val 5"/>
                  <a:gd name="f14" fmla="val 6"/>
                  <a:gd name="f15" fmla="val 8"/>
                  <a:gd name="f16" fmla="val 4"/>
                  <a:gd name="f17" fmla="val 1"/>
                  <a:gd name="f18" fmla="val 7"/>
                  <a:gd name="f19" fmla="+- 0 0 -90"/>
                  <a:gd name="f20" fmla="*/ f3 1 14"/>
                  <a:gd name="f21" fmla="*/ f4 1 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9"/>
                  <a:gd name="f31" fmla="*/ 10 f27 1"/>
                  <a:gd name="f32" fmla="*/ 2 f26 1"/>
                  <a:gd name="f33" fmla="*/ 14 f27 1"/>
                  <a:gd name="f34" fmla="*/ 5 f26 1"/>
                  <a:gd name="f35" fmla="*/ 11 f27 1"/>
                  <a:gd name="f36" fmla="*/ 8 f26 1"/>
                  <a:gd name="f37" fmla="*/ 3 f27 1"/>
                  <a:gd name="f38" fmla="*/ 0 f27 1"/>
                  <a:gd name="f39" fmla="*/ 6 f26 1"/>
                  <a:gd name="f40" fmla="*/ 1 f27 1"/>
                  <a:gd name="f41" fmla="*/ 3 f26 1"/>
                  <a:gd name="f42" fmla="+- f28 0 f1"/>
                  <a:gd name="f43" fmla="*/ f31 1 14"/>
                  <a:gd name="f44" fmla="*/ f32 1 9"/>
                  <a:gd name="f45" fmla="*/ f33 1 14"/>
                  <a:gd name="f46" fmla="*/ f34 1 9"/>
                  <a:gd name="f47" fmla="*/ f35 1 14"/>
                  <a:gd name="f48" fmla="*/ f36 1 9"/>
                  <a:gd name="f49" fmla="*/ f37 1 14"/>
                  <a:gd name="f50" fmla="*/ f38 1 14"/>
                  <a:gd name="f51" fmla="*/ f39 1 9"/>
                  <a:gd name="f52" fmla="*/ f40 1 14"/>
                  <a:gd name="f53" fmla="*/ f41 1 9"/>
                  <a:gd name="f54" fmla="*/ 0 1 f29"/>
                  <a:gd name="f55" fmla="*/ f23 1 f29"/>
                  <a:gd name="f56" fmla="*/ 0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29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0 1"/>
                  <a:gd name="f80" fmla="*/ f65 f20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78"/>
                  </a:cxn>
                  <a:cxn ang="f42">
                    <a:pos x="f80" y="f81"/>
                  </a:cxn>
                  <a:cxn ang="f42">
                    <a:pos x="f80" y="f76"/>
                  </a:cxn>
                  <a:cxn ang="f42">
                    <a:pos x="f82" y="f83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14" h="9">
                    <a:moveTo>
                      <a:pt x="f8" y="f9"/>
                    </a:moveTo>
                    <a:cubicBezTo>
                      <a:pt x="f10" y="f11"/>
                      <a:pt x="f12" y="f11"/>
                      <a:pt x="f6" y="f13"/>
                    </a:cubicBezTo>
                    <a:cubicBezTo>
                      <a:pt x="f12" y="f14"/>
                      <a:pt x="f10" y="f14"/>
                      <a:pt x="f10" y="f15"/>
                    </a:cubicBezTo>
                    <a:cubicBezTo>
                      <a:pt x="f15" y="f15"/>
                      <a:pt x="f14" y="f15"/>
                      <a:pt x="f11" y="f15"/>
                    </a:cubicBezTo>
                    <a:cubicBezTo>
                      <a:pt x="f9" y="f7"/>
                      <a:pt x="f5" y="f7"/>
                      <a:pt x="f5" y="f14"/>
                    </a:cubicBezTo>
                    <a:cubicBezTo>
                      <a:pt x="f5" y="f14"/>
                      <a:pt x="f5" y="f14"/>
                      <a:pt x="f5" y="f13"/>
                    </a:cubicBezTo>
                    <a:cubicBezTo>
                      <a:pt x="f5" y="f16"/>
                      <a:pt x="f17" y="f11"/>
                      <a:pt x="f17" y="f11"/>
                    </a:cubicBezTo>
                    <a:cubicBezTo>
                      <a:pt x="f17" y="f11"/>
                      <a:pt x="f17" y="f11"/>
                      <a:pt x="f17" y="f11"/>
                    </a:cubicBezTo>
                    <a:cubicBezTo>
                      <a:pt x="f16" y="f5"/>
                      <a:pt x="f18" y="f5"/>
                      <a:pt x="f8" y="f9"/>
                    </a:cubicBezTo>
                    <a:close/>
                  </a:path>
                </a:pathLst>
              </a:custGeom>
              <a:solidFill>
                <a:srgbClr val="1D669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8" name="Freeform 359">
                <a:extLst>
                  <a:ext uri="{FF2B5EF4-FFF2-40B4-BE49-F238E27FC236}">
                    <a16:creationId xmlns:a16="http://schemas.microsoft.com/office/drawing/2014/main" id="{14303661-A124-2E20-B341-A6A554504E91}"/>
                  </a:ext>
                </a:extLst>
              </p:cNvPr>
              <p:cNvSpPr/>
              <p:nvPr/>
            </p:nvSpPr>
            <p:spPr>
              <a:xfrm>
                <a:off x="3940177" y="1668459"/>
                <a:ext cx="46040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1"/>
                  <a:gd name="f8" fmla="val 1"/>
                  <a:gd name="f9" fmla="val 8"/>
                  <a:gd name="f10" fmla="val 2"/>
                  <a:gd name="f11" fmla="val 10"/>
                  <a:gd name="f12" fmla="val 6"/>
                  <a:gd name="f13" fmla="val 9"/>
                  <a:gd name="f14" fmla="val 3"/>
                  <a:gd name="f15" fmla="val 4"/>
                  <a:gd name="f16" fmla="val 7"/>
                  <a:gd name="f17" fmla="val 5"/>
                  <a:gd name="f18" fmla="+- 0 0 -90"/>
                  <a:gd name="f19" fmla="*/ f3 1 12"/>
                  <a:gd name="f20" fmla="*/ f4 1 12"/>
                  <a:gd name="f21" fmla="val f5"/>
                  <a:gd name="f22" fmla="val f6"/>
                  <a:gd name="f23" fmla="*/ f18 f0 1"/>
                  <a:gd name="f24" fmla="+- f22 0 f21"/>
                  <a:gd name="f25" fmla="*/ f23 1 f2"/>
                  <a:gd name="f26" fmla="*/ f24 1 12"/>
                  <a:gd name="f27" fmla="*/ 11 f24 1"/>
                  <a:gd name="f28" fmla="*/ 0 f24 1"/>
                  <a:gd name="f29" fmla="*/ 12 f24 1"/>
                  <a:gd name="f30" fmla="*/ 1 f24 1"/>
                  <a:gd name="f31" fmla="*/ 9 f24 1"/>
                  <a:gd name="f32" fmla="*/ 8 f24 1"/>
                  <a:gd name="f33" fmla="*/ 4 f24 1"/>
                  <a:gd name="f34" fmla="*/ 2 f24 1"/>
                  <a:gd name="f35" fmla="*/ 5 f24 1"/>
                  <a:gd name="f36" fmla="*/ 7 f24 1"/>
                  <a:gd name="f37" fmla="+- f25 0 f1"/>
                  <a:gd name="f38" fmla="*/ f27 1 12"/>
                  <a:gd name="f39" fmla="*/ f28 1 12"/>
                  <a:gd name="f40" fmla="*/ f29 1 12"/>
                  <a:gd name="f41" fmla="*/ f30 1 12"/>
                  <a:gd name="f42" fmla="*/ f31 1 12"/>
                  <a:gd name="f43" fmla="*/ f32 1 12"/>
                  <a:gd name="f44" fmla="*/ f33 1 12"/>
                  <a:gd name="f45" fmla="*/ f34 1 12"/>
                  <a:gd name="f46" fmla="*/ f35 1 12"/>
                  <a:gd name="f47" fmla="*/ f36 1 12"/>
                  <a:gd name="f48" fmla="*/ 0 1 f26"/>
                  <a:gd name="f49" fmla="*/ f22 1 f26"/>
                  <a:gd name="f50" fmla="*/ f38 1 f26"/>
                  <a:gd name="f51" fmla="*/ f39 1 f26"/>
                  <a:gd name="f52" fmla="*/ f40 1 f26"/>
                  <a:gd name="f53" fmla="*/ f41 1 f26"/>
                  <a:gd name="f54" fmla="*/ f42 1 f26"/>
                  <a:gd name="f55" fmla="*/ f43 1 f26"/>
                  <a:gd name="f56" fmla="*/ f44 1 f26"/>
                  <a:gd name="f57" fmla="*/ f45 1 f26"/>
                  <a:gd name="f58" fmla="*/ f46 1 f26"/>
                  <a:gd name="f59" fmla="*/ f47 1 f26"/>
                  <a:gd name="f60" fmla="*/ f48 f19 1"/>
                  <a:gd name="f61" fmla="*/ f49 f19 1"/>
                  <a:gd name="f62" fmla="*/ f49 f20 1"/>
                  <a:gd name="f63" fmla="*/ f48 f20 1"/>
                  <a:gd name="f64" fmla="*/ f50 f19 1"/>
                  <a:gd name="f65" fmla="*/ f51 f20 1"/>
                  <a:gd name="f66" fmla="*/ f52 f19 1"/>
                  <a:gd name="f67" fmla="*/ f53 f20 1"/>
                  <a:gd name="f68" fmla="*/ f54 f19 1"/>
                  <a:gd name="f69" fmla="*/ f54 f20 1"/>
                  <a:gd name="f70" fmla="*/ f55 f19 1"/>
                  <a:gd name="f71" fmla="*/ f52 f20 1"/>
                  <a:gd name="f72" fmla="*/ f51 f19 1"/>
                  <a:gd name="f73" fmla="*/ f56 f19 1"/>
                  <a:gd name="f74" fmla="*/ f57 f19 1"/>
                  <a:gd name="f75" fmla="*/ f55 f20 1"/>
                  <a:gd name="f76" fmla="*/ f58 f19 1"/>
                  <a:gd name="f77" fmla="*/ f59 f20 1"/>
                  <a:gd name="f78" fmla="*/ f53 f19 1"/>
                  <a:gd name="f79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70" y="f71"/>
                  </a:cxn>
                  <a:cxn ang="f37">
                    <a:pos x="f72" y="f71"/>
                  </a:cxn>
                  <a:cxn ang="f37">
                    <a:pos x="f73" y="f69"/>
                  </a:cxn>
                  <a:cxn ang="f37">
                    <a:pos x="f74" y="f75"/>
                  </a:cxn>
                  <a:cxn ang="f37">
                    <a:pos x="f76" y="f77"/>
                  </a:cxn>
                  <a:cxn ang="f37">
                    <a:pos x="f78" y="f79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12" h="12">
                    <a:moveTo>
                      <a:pt x="f7" y="f5"/>
                    </a:moveTo>
                    <a:cubicBezTo>
                      <a:pt x="f6" y="f5"/>
                      <a:pt x="f6" y="f8"/>
                      <a:pt x="f6" y="f8"/>
                    </a:cubicBezTo>
                    <a:cubicBezTo>
                      <a:pt x="f9" y="f10"/>
                      <a:pt x="f11" y="f12"/>
                      <a:pt x="f13" y="f13"/>
                    </a:cubicBezTo>
                    <a:cubicBezTo>
                      <a:pt x="f13" y="f11"/>
                      <a:pt x="f13" y="f7"/>
                      <a:pt x="f9" y="f6"/>
                    </a:cubicBezTo>
                    <a:cubicBezTo>
                      <a:pt x="f12" y="f6"/>
                      <a:pt x="f14" y="f6"/>
                      <a:pt x="f5" y="f6"/>
                    </a:cubicBezTo>
                    <a:cubicBezTo>
                      <a:pt x="f8" y="f11"/>
                      <a:pt x="f14" y="f7"/>
                      <a:pt x="f15" y="f13"/>
                    </a:cubicBezTo>
                    <a:cubicBezTo>
                      <a:pt x="f15" y="f9"/>
                      <a:pt x="f14" y="f13"/>
                      <a:pt x="f10" y="f9"/>
                    </a:cubicBezTo>
                    <a:cubicBezTo>
                      <a:pt x="f14" y="f16"/>
                      <a:pt x="f15" y="f9"/>
                      <a:pt x="f17" y="f16"/>
                    </a:cubicBezTo>
                    <a:cubicBezTo>
                      <a:pt x="f17" y="f17"/>
                      <a:pt x="f14" y="f16"/>
                      <a:pt x="f8" y="f17"/>
                    </a:cubicBezTo>
                    <a:cubicBezTo>
                      <a:pt x="f17" y="f15"/>
                      <a:pt x="f9" y="f10"/>
                      <a:pt x="f7" y="f5"/>
                    </a:cubicBezTo>
                    <a:close/>
                  </a:path>
                </a:pathLst>
              </a:custGeom>
              <a:solidFill>
                <a:srgbClr val="2C44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9" name="Freeform 360">
                <a:extLst>
                  <a:ext uri="{FF2B5EF4-FFF2-40B4-BE49-F238E27FC236}">
                    <a16:creationId xmlns:a16="http://schemas.microsoft.com/office/drawing/2014/main" id="{A564B968-2208-2820-26C0-6C0F3525108F}"/>
                  </a:ext>
                </a:extLst>
              </p:cNvPr>
              <p:cNvSpPr/>
              <p:nvPr/>
            </p:nvSpPr>
            <p:spPr>
              <a:xfrm>
                <a:off x="3756026" y="1484308"/>
                <a:ext cx="30166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9"/>
                  <a:gd name="f8" fmla="val 6"/>
                  <a:gd name="f9" fmla="val 4"/>
                  <a:gd name="f10" fmla="val 17"/>
                  <a:gd name="f11" fmla="val 5"/>
                  <a:gd name="f12" fmla="val 15"/>
                  <a:gd name="f13" fmla="val 13"/>
                  <a:gd name="f14" fmla="val 12"/>
                  <a:gd name="f15" fmla="val 10"/>
                  <a:gd name="f16" fmla="val 3"/>
                  <a:gd name="f17" fmla="val 9"/>
                  <a:gd name="f18" fmla="val 11"/>
                  <a:gd name="f19" fmla="val 2"/>
                  <a:gd name="f20" fmla="val 1"/>
                  <a:gd name="f21" fmla="val 7"/>
                  <a:gd name="f22" fmla="+- 0 0 -90"/>
                  <a:gd name="f23" fmla="*/ f3 1 8"/>
                  <a:gd name="f24" fmla="*/ f4 1 19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8"/>
                  <a:gd name="f33" fmla="*/ f29 1 19"/>
                  <a:gd name="f34" fmla="*/ 6 f30 1"/>
                  <a:gd name="f35" fmla="*/ 19 f29 1"/>
                  <a:gd name="f36" fmla="*/ 5 f30 1"/>
                  <a:gd name="f37" fmla="*/ 13 f29 1"/>
                  <a:gd name="f38" fmla="*/ 10 f29 1"/>
                  <a:gd name="f39" fmla="*/ 2 f30 1"/>
                  <a:gd name="f40" fmla="*/ 11 f29 1"/>
                  <a:gd name="f41" fmla="*/ 0 f30 1"/>
                  <a:gd name="f42" fmla="*/ 12 f29 1"/>
                  <a:gd name="f43" fmla="*/ 5 f29 1"/>
                  <a:gd name="f44" fmla="*/ 4 f30 1"/>
                  <a:gd name="f45" fmla="*/ 2 f29 1"/>
                  <a:gd name="f46" fmla="*/ 8 f30 1"/>
                  <a:gd name="f47" fmla="*/ 0 f29 1"/>
                  <a:gd name="f48" fmla="+- f31 0 f1"/>
                  <a:gd name="f49" fmla="*/ f34 1 8"/>
                  <a:gd name="f50" fmla="*/ f35 1 19"/>
                  <a:gd name="f51" fmla="*/ f36 1 8"/>
                  <a:gd name="f52" fmla="*/ f37 1 19"/>
                  <a:gd name="f53" fmla="*/ f38 1 19"/>
                  <a:gd name="f54" fmla="*/ f39 1 8"/>
                  <a:gd name="f55" fmla="*/ f40 1 19"/>
                  <a:gd name="f56" fmla="*/ f41 1 8"/>
                  <a:gd name="f57" fmla="*/ f42 1 19"/>
                  <a:gd name="f58" fmla="*/ f43 1 19"/>
                  <a:gd name="f59" fmla="*/ f44 1 8"/>
                  <a:gd name="f60" fmla="*/ f45 1 19"/>
                  <a:gd name="f61" fmla="*/ f46 1 8"/>
                  <a:gd name="f62" fmla="*/ f47 1 19"/>
                  <a:gd name="f63" fmla="*/ 0 1 f32"/>
                  <a:gd name="f64" fmla="*/ f26 1 f32"/>
                  <a:gd name="f65" fmla="*/ 0 1 f33"/>
                  <a:gd name="f66" fmla="*/ f27 1 f33"/>
                  <a:gd name="f67" fmla="*/ f49 1 f32"/>
                  <a:gd name="f68" fmla="*/ f50 1 f33"/>
                  <a:gd name="f69" fmla="*/ f51 1 f32"/>
                  <a:gd name="f70" fmla="*/ f52 1 f33"/>
                  <a:gd name="f71" fmla="*/ f53 1 f33"/>
                  <a:gd name="f72" fmla="*/ f54 1 f32"/>
                  <a:gd name="f73" fmla="*/ f55 1 f33"/>
                  <a:gd name="f74" fmla="*/ f56 1 f32"/>
                  <a:gd name="f75" fmla="*/ f57 1 f33"/>
                  <a:gd name="f76" fmla="*/ f58 1 f33"/>
                  <a:gd name="f77" fmla="*/ f59 1 f32"/>
                  <a:gd name="f78" fmla="*/ f60 1 f33"/>
                  <a:gd name="f79" fmla="*/ f61 1 f32"/>
                  <a:gd name="f80" fmla="*/ f62 1 f33"/>
                  <a:gd name="f81" fmla="*/ f63 f23 1"/>
                  <a:gd name="f82" fmla="*/ f64 f23 1"/>
                  <a:gd name="f83" fmla="*/ f66 f24 1"/>
                  <a:gd name="f84" fmla="*/ f65 f24 1"/>
                  <a:gd name="f85" fmla="*/ f67 f23 1"/>
                  <a:gd name="f86" fmla="*/ f68 f24 1"/>
                  <a:gd name="f87" fmla="*/ f69 f23 1"/>
                  <a:gd name="f88" fmla="*/ f70 f24 1"/>
                  <a:gd name="f89" fmla="*/ f71 f24 1"/>
                  <a:gd name="f90" fmla="*/ f72 f23 1"/>
                  <a:gd name="f91" fmla="*/ f73 f24 1"/>
                  <a:gd name="f92" fmla="*/ f74 f23 1"/>
                  <a:gd name="f93" fmla="*/ f75 f24 1"/>
                  <a:gd name="f94" fmla="*/ f76 f24 1"/>
                  <a:gd name="f95" fmla="*/ f77 f23 1"/>
                  <a:gd name="f96" fmla="*/ f78 f24 1"/>
                  <a:gd name="f97" fmla="*/ f79 f23 1"/>
                  <a:gd name="f98" fmla="*/ f80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7" y="f89"/>
                  </a:cxn>
                  <a:cxn ang="f48">
                    <a:pos x="f90" y="f91"/>
                  </a:cxn>
                  <a:cxn ang="f48">
                    <a:pos x="f92" y="f93"/>
                  </a:cxn>
                  <a:cxn ang="f48">
                    <a:pos x="f92" y="f94"/>
                  </a:cxn>
                  <a:cxn ang="f48">
                    <a:pos x="f95" y="f96"/>
                  </a:cxn>
                  <a:cxn ang="f48">
                    <a:pos x="f97" y="f98"/>
                  </a:cxn>
                  <a:cxn ang="f48">
                    <a:pos x="f85" y="f86"/>
                  </a:cxn>
                </a:cxnLst>
                <a:rect l="f81" t="f84" r="f82" b="f83"/>
                <a:pathLst>
                  <a:path w="8" h="19">
                    <a:moveTo>
                      <a:pt x="f8" y="f7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1" y="f14"/>
                      <a:pt x="f11" y="f15"/>
                      <a:pt x="f11" y="f15"/>
                    </a:cubicBezTo>
                    <a:cubicBezTo>
                      <a:pt x="f16" y="f17"/>
                      <a:pt x="f16" y="f18"/>
                      <a:pt x="f19" y="f18"/>
                    </a:cubicBezTo>
                    <a:cubicBezTo>
                      <a:pt x="f20" y="f14"/>
                      <a:pt x="f5" y="f14"/>
                      <a:pt x="f5" y="f14"/>
                    </a:cubicBezTo>
                    <a:cubicBezTo>
                      <a:pt x="f5" y="f15"/>
                      <a:pt x="f20" y="f6"/>
                      <a:pt x="f5" y="f11"/>
                    </a:cubicBezTo>
                    <a:cubicBezTo>
                      <a:pt x="f5" y="f9"/>
                      <a:pt x="f5" y="f5"/>
                      <a:pt x="f9" y="f19"/>
                    </a:cubicBezTo>
                    <a:cubicBezTo>
                      <a:pt x="f11" y="f16"/>
                      <a:pt x="f8" y="f20"/>
                      <a:pt x="f6" y="f5"/>
                    </a:cubicBezTo>
                    <a:cubicBezTo>
                      <a:pt x="f8" y="f21"/>
                      <a:pt x="f8" y="f13"/>
                      <a:pt x="f8" y="f7"/>
                    </a:cubicBezTo>
                    <a:close/>
                  </a:path>
                </a:pathLst>
              </a:custGeom>
              <a:solidFill>
                <a:srgbClr val="26659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0" name="Freeform 361">
                <a:extLst>
                  <a:ext uri="{FF2B5EF4-FFF2-40B4-BE49-F238E27FC236}">
                    <a16:creationId xmlns:a16="http://schemas.microsoft.com/office/drawing/2014/main" id="{AF5FB60A-F0A7-1643-1CDA-B6EA5423981C}"/>
                  </a:ext>
                </a:extLst>
              </p:cNvPr>
              <p:cNvSpPr/>
              <p:nvPr/>
            </p:nvSpPr>
            <p:spPr>
              <a:xfrm>
                <a:off x="3986217" y="1487491"/>
                <a:ext cx="55558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9"/>
                  <a:gd name="f8" fmla="val 2"/>
                  <a:gd name="f9" fmla="val 11"/>
                  <a:gd name="f10" fmla="val 14"/>
                  <a:gd name="f11" fmla="val 4"/>
                  <a:gd name="f12" fmla="val 10"/>
                  <a:gd name="f13" fmla="val 3"/>
                  <a:gd name="f14" fmla="val 13"/>
                  <a:gd name="f15" fmla="val 7"/>
                  <a:gd name="f16" fmla="val 8"/>
                  <a:gd name="f17" fmla="val 5"/>
                  <a:gd name="f18" fmla="val 6"/>
                  <a:gd name="f19" fmla="val 1"/>
                  <a:gd name="f20" fmla="+- 0 0 -90"/>
                  <a:gd name="f21" fmla="*/ f3 1 15"/>
                  <a:gd name="f22" fmla="*/ f4 1 9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9"/>
                  <a:gd name="f32" fmla="*/ 9 f28 1"/>
                  <a:gd name="f33" fmla="*/ 2 f27 1"/>
                  <a:gd name="f34" fmla="*/ 15 f28 1"/>
                  <a:gd name="f35" fmla="*/ 4 f27 1"/>
                  <a:gd name="f36" fmla="*/ 13 f28 1"/>
                  <a:gd name="f37" fmla="*/ 9 f27 1"/>
                  <a:gd name="f38" fmla="*/ 0 f28 1"/>
                  <a:gd name="f39" fmla="*/ 7 f27 1"/>
                  <a:gd name="f40" fmla="*/ 6 f28 1"/>
                  <a:gd name="f41" fmla="*/ 6 f27 1"/>
                  <a:gd name="f42" fmla="*/ 1 f28 1"/>
                  <a:gd name="f43" fmla="*/ 3 f27 1"/>
                  <a:gd name="f44" fmla="+- f29 0 f1"/>
                  <a:gd name="f45" fmla="*/ f32 1 15"/>
                  <a:gd name="f46" fmla="*/ f33 1 9"/>
                  <a:gd name="f47" fmla="*/ f34 1 15"/>
                  <a:gd name="f48" fmla="*/ f35 1 9"/>
                  <a:gd name="f49" fmla="*/ f36 1 15"/>
                  <a:gd name="f50" fmla="*/ f37 1 9"/>
                  <a:gd name="f51" fmla="*/ f38 1 15"/>
                  <a:gd name="f52" fmla="*/ f39 1 9"/>
                  <a:gd name="f53" fmla="*/ f40 1 15"/>
                  <a:gd name="f54" fmla="*/ f41 1 9"/>
                  <a:gd name="f55" fmla="*/ f42 1 15"/>
                  <a:gd name="f56" fmla="*/ f43 1 9"/>
                  <a:gd name="f57" fmla="*/ 0 1 f30"/>
                  <a:gd name="f58" fmla="*/ f24 1 f30"/>
                  <a:gd name="f59" fmla="*/ 0 1 f31"/>
                  <a:gd name="f60" fmla="*/ f25 1 f31"/>
                  <a:gd name="f61" fmla="*/ f45 1 f30"/>
                  <a:gd name="f62" fmla="*/ f46 1 f31"/>
                  <a:gd name="f63" fmla="*/ f47 1 f30"/>
                  <a:gd name="f64" fmla="*/ f48 1 f31"/>
                  <a:gd name="f65" fmla="*/ f49 1 f30"/>
                  <a:gd name="f66" fmla="*/ f50 1 f31"/>
                  <a:gd name="f67" fmla="*/ f51 1 f30"/>
                  <a:gd name="f68" fmla="*/ f52 1 f31"/>
                  <a:gd name="f69" fmla="*/ f53 1 f30"/>
                  <a:gd name="f70" fmla="*/ f54 1 f31"/>
                  <a:gd name="f71" fmla="*/ f55 1 f30"/>
                  <a:gd name="f72" fmla="*/ f56 1 f31"/>
                  <a:gd name="f73" fmla="*/ f57 f21 1"/>
                  <a:gd name="f74" fmla="*/ f58 f21 1"/>
                  <a:gd name="f75" fmla="*/ f60 f22 1"/>
                  <a:gd name="f76" fmla="*/ f59 f22 1"/>
                  <a:gd name="f77" fmla="*/ f61 f21 1"/>
                  <a:gd name="f78" fmla="*/ f62 f22 1"/>
                  <a:gd name="f79" fmla="*/ f63 f21 1"/>
                  <a:gd name="f80" fmla="*/ f64 f22 1"/>
                  <a:gd name="f81" fmla="*/ f65 f21 1"/>
                  <a:gd name="f82" fmla="*/ f66 f22 1"/>
                  <a:gd name="f83" fmla="*/ f67 f21 1"/>
                  <a:gd name="f84" fmla="*/ f68 f22 1"/>
                  <a:gd name="f85" fmla="*/ f69 f21 1"/>
                  <a:gd name="f86" fmla="*/ f70 f22 1"/>
                  <a:gd name="f87" fmla="*/ f71 f21 1"/>
                  <a:gd name="f88" fmla="*/ f7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7" y="f78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83" y="f84"/>
                  </a:cxn>
                  <a:cxn ang="f44">
                    <a:pos x="f85" y="f86"/>
                  </a:cxn>
                  <a:cxn ang="f44">
                    <a:pos x="f87" y="f88"/>
                  </a:cxn>
                  <a:cxn ang="f44">
                    <a:pos x="f77" y="f78"/>
                  </a:cxn>
                </a:cxnLst>
                <a:rect l="f73" t="f76" r="f74" b="f75"/>
                <a:pathLst>
                  <a:path w="15" h="9">
                    <a:moveTo>
                      <a:pt x="f7" y="f8"/>
                    </a:moveTo>
                    <a:cubicBezTo>
                      <a:pt x="f9" y="f8"/>
                      <a:pt x="f10" y="f5"/>
                      <a:pt x="f6" y="f11"/>
                    </a:cubicBezTo>
                    <a:cubicBezTo>
                      <a:pt x="f12" y="f13"/>
                      <a:pt x="f14" y="f15"/>
                      <a:pt x="f14" y="f7"/>
                    </a:cubicBezTo>
                    <a:cubicBezTo>
                      <a:pt x="f7" y="f16"/>
                      <a:pt x="f17" y="f16"/>
                      <a:pt x="f5" y="f15"/>
                    </a:cubicBezTo>
                    <a:cubicBezTo>
                      <a:pt x="f8" y="f11"/>
                      <a:pt x="f11" y="f15"/>
                      <a:pt x="f18" y="f18"/>
                    </a:cubicBezTo>
                    <a:cubicBezTo>
                      <a:pt x="f17" y="f13"/>
                      <a:pt x="f8" y="f18"/>
                      <a:pt x="f19" y="f13"/>
                    </a:cubicBezTo>
                    <a:cubicBezTo>
                      <a:pt x="f13" y="f8"/>
                      <a:pt x="f18" y="f13"/>
                      <a:pt x="f7" y="f8"/>
                    </a:cubicBezTo>
                    <a:close/>
                  </a:path>
                </a:pathLst>
              </a:custGeom>
              <a:solidFill>
                <a:srgbClr val="253A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1" name="Freeform 362">
                <a:extLst>
                  <a:ext uri="{FF2B5EF4-FFF2-40B4-BE49-F238E27FC236}">
                    <a16:creationId xmlns:a16="http://schemas.microsoft.com/office/drawing/2014/main" id="{673C05BB-CE4C-FEA2-4FAB-EC8FEA7174D6}"/>
                  </a:ext>
                </a:extLst>
              </p:cNvPr>
              <p:cNvSpPr/>
              <p:nvPr/>
            </p:nvSpPr>
            <p:spPr>
              <a:xfrm>
                <a:off x="3873498" y="1890714"/>
                <a:ext cx="55558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1"/>
                  <a:gd name="f8" fmla="val 13"/>
                  <a:gd name="f9" fmla="val 14"/>
                  <a:gd name="f10" fmla="val 2"/>
                  <a:gd name="f11" fmla="val 12"/>
                  <a:gd name="f12" fmla="val 3"/>
                  <a:gd name="f13" fmla="val 7"/>
                  <a:gd name="f14" fmla="val 4"/>
                  <a:gd name="f15" fmla="val 8"/>
                  <a:gd name="f16" fmla="val 5"/>
                  <a:gd name="f17" fmla="val 10"/>
                  <a:gd name="f18" fmla="val 1"/>
                  <a:gd name="f19" fmla="val 6"/>
                  <a:gd name="f20" fmla="+- 0 0 -90"/>
                  <a:gd name="f21" fmla="*/ f3 1 15"/>
                  <a:gd name="f22" fmla="*/ f4 1 11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11"/>
                  <a:gd name="f32" fmla="*/ 13 f28 1"/>
                  <a:gd name="f33" fmla="*/ 0 f27 1"/>
                  <a:gd name="f34" fmla="*/ 14 f28 1"/>
                  <a:gd name="f35" fmla="*/ 2 f27 1"/>
                  <a:gd name="f36" fmla="*/ 12 f28 1"/>
                  <a:gd name="f37" fmla="*/ 3 f27 1"/>
                  <a:gd name="f38" fmla="*/ 5 f28 1"/>
                  <a:gd name="f39" fmla="*/ 11 f27 1"/>
                  <a:gd name="f40" fmla="*/ 4 f28 1"/>
                  <a:gd name="f41" fmla="*/ 10 f27 1"/>
                  <a:gd name="f42" fmla="*/ 0 f28 1"/>
                  <a:gd name="f43" fmla="*/ 7 f27 1"/>
                  <a:gd name="f44" fmla="*/ 3 f28 1"/>
                  <a:gd name="f45" fmla="*/ 6 f27 1"/>
                  <a:gd name="f46" fmla="*/ 6 f28 1"/>
                  <a:gd name="f47" fmla="*/ 4 f27 1"/>
                  <a:gd name="f48" fmla="*/ 1 f28 1"/>
                  <a:gd name="f49" fmla="+- f29 0 f1"/>
                  <a:gd name="f50" fmla="*/ f32 1 15"/>
                  <a:gd name="f51" fmla="*/ f33 1 11"/>
                  <a:gd name="f52" fmla="*/ f34 1 15"/>
                  <a:gd name="f53" fmla="*/ f35 1 11"/>
                  <a:gd name="f54" fmla="*/ f36 1 15"/>
                  <a:gd name="f55" fmla="*/ f37 1 11"/>
                  <a:gd name="f56" fmla="*/ f38 1 15"/>
                  <a:gd name="f57" fmla="*/ f39 1 11"/>
                  <a:gd name="f58" fmla="*/ f40 1 15"/>
                  <a:gd name="f59" fmla="*/ f41 1 11"/>
                  <a:gd name="f60" fmla="*/ f42 1 15"/>
                  <a:gd name="f61" fmla="*/ f43 1 11"/>
                  <a:gd name="f62" fmla="*/ f44 1 15"/>
                  <a:gd name="f63" fmla="*/ f45 1 11"/>
                  <a:gd name="f64" fmla="*/ f46 1 15"/>
                  <a:gd name="f65" fmla="*/ f47 1 11"/>
                  <a:gd name="f66" fmla="*/ f48 1 15"/>
                  <a:gd name="f67" fmla="*/ 0 1 f30"/>
                  <a:gd name="f68" fmla="*/ f24 1 f30"/>
                  <a:gd name="f69" fmla="*/ 0 1 f31"/>
                  <a:gd name="f70" fmla="*/ f25 1 f31"/>
                  <a:gd name="f71" fmla="*/ f50 1 f30"/>
                  <a:gd name="f72" fmla="*/ f51 1 f31"/>
                  <a:gd name="f73" fmla="*/ f52 1 f30"/>
                  <a:gd name="f74" fmla="*/ f53 1 f31"/>
                  <a:gd name="f75" fmla="*/ f54 1 f30"/>
                  <a:gd name="f76" fmla="*/ f55 1 f31"/>
                  <a:gd name="f77" fmla="*/ f56 1 f30"/>
                  <a:gd name="f78" fmla="*/ f57 1 f31"/>
                  <a:gd name="f79" fmla="*/ f58 1 f30"/>
                  <a:gd name="f80" fmla="*/ f59 1 f31"/>
                  <a:gd name="f81" fmla="*/ f60 1 f30"/>
                  <a:gd name="f82" fmla="*/ f61 1 f31"/>
                  <a:gd name="f83" fmla="*/ f62 1 f30"/>
                  <a:gd name="f84" fmla="*/ f63 1 f31"/>
                  <a:gd name="f85" fmla="*/ f64 1 f30"/>
                  <a:gd name="f86" fmla="*/ f65 1 f31"/>
                  <a:gd name="f87" fmla="*/ f66 1 f30"/>
                  <a:gd name="f88" fmla="*/ f67 f21 1"/>
                  <a:gd name="f89" fmla="*/ f68 f21 1"/>
                  <a:gd name="f90" fmla="*/ f70 f22 1"/>
                  <a:gd name="f91" fmla="*/ f69 f22 1"/>
                  <a:gd name="f92" fmla="*/ f71 f21 1"/>
                  <a:gd name="f93" fmla="*/ f72 f22 1"/>
                  <a:gd name="f94" fmla="*/ f73 f21 1"/>
                  <a:gd name="f95" fmla="*/ f74 f22 1"/>
                  <a:gd name="f96" fmla="*/ f75 f21 1"/>
                  <a:gd name="f97" fmla="*/ f76 f22 1"/>
                  <a:gd name="f98" fmla="*/ f77 f21 1"/>
                  <a:gd name="f99" fmla="*/ f78 f22 1"/>
                  <a:gd name="f100" fmla="*/ f79 f21 1"/>
                  <a:gd name="f101" fmla="*/ f80 f22 1"/>
                  <a:gd name="f102" fmla="*/ f81 f21 1"/>
                  <a:gd name="f103" fmla="*/ f82 f22 1"/>
                  <a:gd name="f104" fmla="*/ f83 f21 1"/>
                  <a:gd name="f105" fmla="*/ f84 f22 1"/>
                  <a:gd name="f106" fmla="*/ f85 f21 1"/>
                  <a:gd name="f107" fmla="*/ f86 f22 1"/>
                  <a:gd name="f108" fmla="*/ f87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97"/>
                  </a:cxn>
                  <a:cxn ang="f49">
                    <a:pos x="f98" y="f99"/>
                  </a:cxn>
                  <a:cxn ang="f49">
                    <a:pos x="f100" y="f101"/>
                  </a:cxn>
                  <a:cxn ang="f49">
                    <a:pos x="f102" y="f101"/>
                  </a:cxn>
                  <a:cxn ang="f49">
                    <a:pos x="f100" y="f103"/>
                  </a:cxn>
                  <a:cxn ang="f49">
                    <a:pos x="f104" y="f105"/>
                  </a:cxn>
                  <a:cxn ang="f49">
                    <a:pos x="f106" y="f107"/>
                  </a:cxn>
                  <a:cxn ang="f49">
                    <a:pos x="f108" y="f97"/>
                  </a:cxn>
                  <a:cxn ang="f49">
                    <a:pos x="f92" y="f93"/>
                  </a:cxn>
                </a:cxnLst>
                <a:rect l="f88" t="f91" r="f89" b="f90"/>
                <a:pathLst>
                  <a:path w="15" h="11">
                    <a:moveTo>
                      <a:pt x="f8" y="f5"/>
                    </a:moveTo>
                    <a:cubicBezTo>
                      <a:pt x="f9" y="f5"/>
                      <a:pt x="f6" y="f5"/>
                      <a:pt x="f9" y="f10"/>
                    </a:cubicBezTo>
                    <a:cubicBezTo>
                      <a:pt x="f9" y="f10"/>
                      <a:pt x="f11" y="f10"/>
                      <a:pt x="f11" y="f12"/>
                    </a:cubicBezTo>
                    <a:cubicBezTo>
                      <a:pt x="f13" y="f14"/>
                      <a:pt x="f13" y="f15"/>
                      <a:pt x="f16" y="f7"/>
                    </a:cubicBezTo>
                    <a:cubicBezTo>
                      <a:pt x="f14" y="f7"/>
                      <a:pt x="f14" y="f7"/>
                      <a:pt x="f14" y="f17"/>
                    </a:cubicBezTo>
                    <a:cubicBezTo>
                      <a:pt x="f12" y="f17"/>
                      <a:pt x="f18" y="f7"/>
                      <a:pt x="f5" y="f17"/>
                    </a:cubicBezTo>
                    <a:cubicBezTo>
                      <a:pt x="f18" y="f15"/>
                      <a:pt x="f12" y="f15"/>
                      <a:pt x="f14" y="f13"/>
                    </a:cubicBezTo>
                    <a:cubicBezTo>
                      <a:pt x="f16" y="f19"/>
                      <a:pt x="f18" y="f13"/>
                      <a:pt x="f12" y="f19"/>
                    </a:cubicBezTo>
                    <a:cubicBezTo>
                      <a:pt x="f14" y="f16"/>
                      <a:pt x="f16" y="f16"/>
                      <a:pt x="f19" y="f14"/>
                    </a:cubicBezTo>
                    <a:cubicBezTo>
                      <a:pt x="f14" y="f14"/>
                      <a:pt x="f12" y="f14"/>
                      <a:pt x="f18" y="f12"/>
                    </a:cubicBezTo>
                    <a:cubicBezTo>
                      <a:pt x="f16" y="f5"/>
                      <a:pt x="f17" y="f10"/>
                      <a:pt x="f8" y="f5"/>
                    </a:cubicBezTo>
                    <a:close/>
                  </a:path>
                </a:pathLst>
              </a:custGeom>
              <a:solidFill>
                <a:srgbClr val="2A44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2" name="Freeform 363">
                <a:extLst>
                  <a:ext uri="{FF2B5EF4-FFF2-40B4-BE49-F238E27FC236}">
                    <a16:creationId xmlns:a16="http://schemas.microsoft.com/office/drawing/2014/main" id="{90ECB67C-DCDC-B1C6-B8C1-08FDFFF26FD7}"/>
                  </a:ext>
                </a:extLst>
              </p:cNvPr>
              <p:cNvSpPr/>
              <p:nvPr/>
            </p:nvSpPr>
            <p:spPr>
              <a:xfrm>
                <a:off x="3616323" y="1611309"/>
                <a:ext cx="19046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3"/>
                  <a:gd name="f8" fmla="val 14"/>
                  <a:gd name="f9" fmla="val 2"/>
                  <a:gd name="f10" fmla="val 10"/>
                  <a:gd name="f11" fmla="val 1"/>
                  <a:gd name="f12" fmla="val 7"/>
                  <a:gd name="f13" fmla="val 3"/>
                  <a:gd name="f14" fmla="val 15"/>
                  <a:gd name="f15" fmla="val 22"/>
                  <a:gd name="f16" fmla="val 4"/>
                  <a:gd name="f17" fmla="val 21"/>
                  <a:gd name="f18" fmla="val 19"/>
                  <a:gd name="f19" fmla="val 16"/>
                  <a:gd name="f20" fmla="+- 0 0 -90"/>
                  <a:gd name="f21" fmla="*/ f3 1 5"/>
                  <a:gd name="f22" fmla="*/ f4 1 2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5"/>
                  <a:gd name="f31" fmla="*/ f27 1 23"/>
                  <a:gd name="f32" fmla="*/ 0 f28 1"/>
                  <a:gd name="f33" fmla="*/ 14 f27 1"/>
                  <a:gd name="f34" fmla="*/ 2 f28 1"/>
                  <a:gd name="f35" fmla="*/ 3 f27 1"/>
                  <a:gd name="f36" fmla="*/ 5 f28 1"/>
                  <a:gd name="f37" fmla="*/ 0 f27 1"/>
                  <a:gd name="f38" fmla="*/ 22 f27 1"/>
                  <a:gd name="f39" fmla="*/ 21 f27 1"/>
                  <a:gd name="f40" fmla="+- f29 0 f1"/>
                  <a:gd name="f41" fmla="*/ f32 1 5"/>
                  <a:gd name="f42" fmla="*/ f33 1 23"/>
                  <a:gd name="f43" fmla="*/ f34 1 5"/>
                  <a:gd name="f44" fmla="*/ f35 1 23"/>
                  <a:gd name="f45" fmla="*/ f36 1 5"/>
                  <a:gd name="f46" fmla="*/ f37 1 23"/>
                  <a:gd name="f47" fmla="*/ f38 1 23"/>
                  <a:gd name="f48" fmla="*/ f39 1 23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1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2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69" y="f71"/>
                  </a:cxn>
                  <a:cxn ang="f40">
                    <a:pos x="f67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5" h="23">
                    <a:moveTo>
                      <a:pt x="f5" y="f8"/>
                    </a:moveTo>
                    <a:cubicBezTo>
                      <a:pt x="f9" y="f10"/>
                      <a:pt x="f11" y="f12"/>
                      <a:pt x="f9" y="f13"/>
                    </a:cubicBezTo>
                    <a:cubicBezTo>
                      <a:pt x="f9" y="f9"/>
                      <a:pt x="f9" y="f5"/>
                      <a:pt x="f6" y="f5"/>
                    </a:cubicBezTo>
                    <a:cubicBezTo>
                      <a:pt x="f9" y="f12"/>
                      <a:pt x="f13" y="f14"/>
                      <a:pt x="f6" y="f15"/>
                    </a:cubicBezTo>
                    <a:cubicBezTo>
                      <a:pt x="f16" y="f7"/>
                      <a:pt x="f13" y="f7"/>
                      <a:pt x="f9" y="f17"/>
                    </a:cubicBezTo>
                    <a:cubicBezTo>
                      <a:pt x="f9" y="f18"/>
                      <a:pt x="f11" y="f19"/>
                      <a:pt x="f5" y="f8"/>
                    </a:cubicBezTo>
                    <a:close/>
                  </a:path>
                </a:pathLst>
              </a:custGeom>
              <a:solidFill>
                <a:srgbClr val="1B2F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3" name="Freeform 364">
                <a:extLst>
                  <a:ext uri="{FF2B5EF4-FFF2-40B4-BE49-F238E27FC236}">
                    <a16:creationId xmlns:a16="http://schemas.microsoft.com/office/drawing/2014/main" id="{296135E1-8860-16F2-049C-7780CD7D251A}"/>
                  </a:ext>
                </a:extLst>
              </p:cNvPr>
              <p:cNvSpPr/>
              <p:nvPr/>
            </p:nvSpPr>
            <p:spPr>
              <a:xfrm>
                <a:off x="3849688" y="1943100"/>
                <a:ext cx="65086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13"/>
                  <a:gd name="f9" fmla="val 6"/>
                  <a:gd name="f10" fmla="val 10"/>
                  <a:gd name="f11" fmla="val 5"/>
                  <a:gd name="f12" fmla="val 4"/>
                  <a:gd name="f13" fmla="val 3"/>
                  <a:gd name="f14" fmla="val 2"/>
                  <a:gd name="f15" fmla="val 1"/>
                  <a:gd name="f16" fmla="val 9"/>
                  <a:gd name="f17" fmla="val 16"/>
                  <a:gd name="f18" fmla="val 15"/>
                  <a:gd name="f19" fmla="val 14"/>
                  <a:gd name="f20" fmla="+- 0 0 -90"/>
                  <a:gd name="f21" fmla="*/ f3 1 17"/>
                  <a:gd name="f22" fmla="*/ f4 1 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7"/>
                  <a:gd name="f31" fmla="*/ f27 1 7"/>
                  <a:gd name="f32" fmla="*/ 13 f28 1"/>
                  <a:gd name="f33" fmla="*/ 6 f27 1"/>
                  <a:gd name="f34" fmla="*/ 4 f28 1"/>
                  <a:gd name="f35" fmla="*/ 7 f27 1"/>
                  <a:gd name="f36" fmla="*/ 0 f28 1"/>
                  <a:gd name="f37" fmla="*/ 5 f27 1"/>
                  <a:gd name="f38" fmla="*/ 9 f28 1"/>
                  <a:gd name="f39" fmla="*/ 0 f27 1"/>
                  <a:gd name="f40" fmla="*/ 10 f28 1"/>
                  <a:gd name="f41" fmla="*/ 16 f28 1"/>
                  <a:gd name="f42" fmla="*/ 4 f27 1"/>
                  <a:gd name="f43" fmla="*/ 17 f28 1"/>
                  <a:gd name="f44" fmla="+- f29 0 f1"/>
                  <a:gd name="f45" fmla="*/ f32 1 17"/>
                  <a:gd name="f46" fmla="*/ f33 1 7"/>
                  <a:gd name="f47" fmla="*/ f34 1 17"/>
                  <a:gd name="f48" fmla="*/ f35 1 7"/>
                  <a:gd name="f49" fmla="*/ f36 1 17"/>
                  <a:gd name="f50" fmla="*/ f37 1 7"/>
                  <a:gd name="f51" fmla="*/ f38 1 17"/>
                  <a:gd name="f52" fmla="*/ f39 1 7"/>
                  <a:gd name="f53" fmla="*/ f40 1 17"/>
                  <a:gd name="f54" fmla="*/ f41 1 17"/>
                  <a:gd name="f55" fmla="*/ f42 1 7"/>
                  <a:gd name="f56" fmla="*/ f43 1 17"/>
                  <a:gd name="f57" fmla="*/ 0 1 f30"/>
                  <a:gd name="f58" fmla="*/ f24 1 f30"/>
                  <a:gd name="f59" fmla="*/ 0 1 f31"/>
                  <a:gd name="f60" fmla="*/ f25 1 f31"/>
                  <a:gd name="f61" fmla="*/ f45 1 f30"/>
                  <a:gd name="f62" fmla="*/ f46 1 f31"/>
                  <a:gd name="f63" fmla="*/ f47 1 f30"/>
                  <a:gd name="f64" fmla="*/ f48 1 f31"/>
                  <a:gd name="f65" fmla="*/ f49 1 f30"/>
                  <a:gd name="f66" fmla="*/ f50 1 f31"/>
                  <a:gd name="f67" fmla="*/ f51 1 f30"/>
                  <a:gd name="f68" fmla="*/ f52 1 f31"/>
                  <a:gd name="f69" fmla="*/ f53 1 f30"/>
                  <a:gd name="f70" fmla="*/ f54 1 f30"/>
                  <a:gd name="f71" fmla="*/ f55 1 f31"/>
                  <a:gd name="f72" fmla="*/ f56 1 f30"/>
                  <a:gd name="f73" fmla="*/ f57 f21 1"/>
                  <a:gd name="f74" fmla="*/ f58 f21 1"/>
                  <a:gd name="f75" fmla="*/ f60 f22 1"/>
                  <a:gd name="f76" fmla="*/ f59 f22 1"/>
                  <a:gd name="f77" fmla="*/ f61 f21 1"/>
                  <a:gd name="f78" fmla="*/ f62 f22 1"/>
                  <a:gd name="f79" fmla="*/ f63 f21 1"/>
                  <a:gd name="f80" fmla="*/ f64 f22 1"/>
                  <a:gd name="f81" fmla="*/ f65 f21 1"/>
                  <a:gd name="f82" fmla="*/ f66 f22 1"/>
                  <a:gd name="f83" fmla="*/ f67 f21 1"/>
                  <a:gd name="f84" fmla="*/ f68 f22 1"/>
                  <a:gd name="f85" fmla="*/ f69 f21 1"/>
                  <a:gd name="f86" fmla="*/ f70 f21 1"/>
                  <a:gd name="f87" fmla="*/ f71 f22 1"/>
                  <a:gd name="f88" fmla="*/ f7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7" y="f78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83" y="f84"/>
                  </a:cxn>
                  <a:cxn ang="f44">
                    <a:pos x="f85" y="f84"/>
                  </a:cxn>
                  <a:cxn ang="f44">
                    <a:pos x="f86" y="f87"/>
                  </a:cxn>
                  <a:cxn ang="f44">
                    <a:pos x="f88" y="f82"/>
                  </a:cxn>
                  <a:cxn ang="f44">
                    <a:pos x="f86" y="f78"/>
                  </a:cxn>
                  <a:cxn ang="f44">
                    <a:pos x="f77" y="f78"/>
                  </a:cxn>
                </a:cxnLst>
                <a:rect l="f73" t="f76" r="f74" b="f75"/>
                <a:pathLst>
                  <a:path w="17" h="7">
                    <a:moveTo>
                      <a:pt x="f8" y="f9"/>
                    </a:moveTo>
                    <a:cubicBezTo>
                      <a:pt x="f10" y="f11"/>
                      <a:pt x="f7" y="f7"/>
                      <a:pt x="f12" y="f7"/>
                    </a:cubicBezTo>
                    <a:cubicBezTo>
                      <a:pt x="f12" y="f13"/>
                      <a:pt x="f14" y="f9"/>
                      <a:pt x="f5" y="f11"/>
                    </a:cubicBezTo>
                    <a:cubicBezTo>
                      <a:pt x="f14" y="f15"/>
                      <a:pt x="f7" y="f13"/>
                      <a:pt x="f16" y="f5"/>
                    </a:cubicBezTo>
                    <a:cubicBezTo>
                      <a:pt x="f16" y="f5"/>
                      <a:pt x="f10" y="f5"/>
                      <a:pt x="f10" y="f5"/>
                    </a:cubicBezTo>
                    <a:cubicBezTo>
                      <a:pt x="f10" y="f11"/>
                      <a:pt x="f8" y="f12"/>
                      <a:pt x="f17" y="f12"/>
                    </a:cubicBezTo>
                    <a:cubicBezTo>
                      <a:pt x="f17" y="f12"/>
                      <a:pt x="f6" y="f12"/>
                      <a:pt x="f6" y="f11"/>
                    </a:cubicBezTo>
                    <a:cubicBezTo>
                      <a:pt x="f6" y="f11"/>
                      <a:pt x="f6" y="f9"/>
                      <a:pt x="f17" y="f9"/>
                    </a:cubicBezTo>
                    <a:cubicBezTo>
                      <a:pt x="f18" y="f9"/>
                      <a:pt x="f19" y="f9"/>
                      <a:pt x="f8" y="f9"/>
                    </a:cubicBezTo>
                    <a:close/>
                  </a:path>
                </a:pathLst>
              </a:custGeom>
              <a:solidFill>
                <a:srgbClr val="2B3A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4" name="Freeform 365">
                <a:extLst>
                  <a:ext uri="{FF2B5EF4-FFF2-40B4-BE49-F238E27FC236}">
                    <a16:creationId xmlns:a16="http://schemas.microsoft.com/office/drawing/2014/main" id="{786B22B5-8114-694B-FDAB-DBB42517041E}"/>
                  </a:ext>
                </a:extLst>
              </p:cNvPr>
              <p:cNvSpPr/>
              <p:nvPr/>
            </p:nvSpPr>
            <p:spPr>
              <a:xfrm>
                <a:off x="3970333" y="1581153"/>
                <a:ext cx="8255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5"/>
                  <a:gd name="f8" fmla="val 14"/>
                  <a:gd name="f9" fmla="val 2"/>
                  <a:gd name="f10" fmla="val 12"/>
                  <a:gd name="f11" fmla="val 9"/>
                  <a:gd name="f12" fmla="val 6"/>
                  <a:gd name="f13" fmla="val 3"/>
                  <a:gd name="f14" fmla="val 8"/>
                  <a:gd name="f15" fmla="val 4"/>
                  <a:gd name="f16" fmla="val 7"/>
                  <a:gd name="f17" fmla="val 1"/>
                  <a:gd name="f18" fmla="val 11"/>
                  <a:gd name="f19" fmla="val 16"/>
                  <a:gd name="f20" fmla="val 19"/>
                  <a:gd name="f21" fmla="val 17"/>
                  <a:gd name="f22" fmla="+- 0 0 -90"/>
                  <a:gd name="f23" fmla="*/ f3 1 22"/>
                  <a:gd name="f24" fmla="*/ f4 1 5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29 1 5"/>
                  <a:gd name="f33" fmla="*/ f30 1 22"/>
                  <a:gd name="f34" fmla="*/ 14 f30 1"/>
                  <a:gd name="f35" fmla="*/ 2 f29 1"/>
                  <a:gd name="f36" fmla="*/ 6 f30 1"/>
                  <a:gd name="f37" fmla="*/ 8 f30 1"/>
                  <a:gd name="f38" fmla="*/ 4 f29 1"/>
                  <a:gd name="f39" fmla="*/ 5 f30 1"/>
                  <a:gd name="f40" fmla="*/ 5 f29 1"/>
                  <a:gd name="f41" fmla="*/ 0 f30 1"/>
                  <a:gd name="f42" fmla="*/ 3 f29 1"/>
                  <a:gd name="f43" fmla="*/ 0 f29 1"/>
                  <a:gd name="f44" fmla="*/ 22 f30 1"/>
                  <a:gd name="f45" fmla="+- f31 0 f1"/>
                  <a:gd name="f46" fmla="*/ f34 1 22"/>
                  <a:gd name="f47" fmla="*/ f35 1 5"/>
                  <a:gd name="f48" fmla="*/ f36 1 22"/>
                  <a:gd name="f49" fmla="*/ f37 1 22"/>
                  <a:gd name="f50" fmla="*/ f38 1 5"/>
                  <a:gd name="f51" fmla="*/ f39 1 22"/>
                  <a:gd name="f52" fmla="*/ f40 1 5"/>
                  <a:gd name="f53" fmla="*/ f41 1 22"/>
                  <a:gd name="f54" fmla="*/ f42 1 5"/>
                  <a:gd name="f55" fmla="*/ f43 1 5"/>
                  <a:gd name="f56" fmla="*/ f44 1 22"/>
                  <a:gd name="f57" fmla="*/ 0 1 f33"/>
                  <a:gd name="f58" fmla="*/ f26 1 f33"/>
                  <a:gd name="f59" fmla="*/ 0 1 f32"/>
                  <a:gd name="f60" fmla="*/ f27 1 f32"/>
                  <a:gd name="f61" fmla="*/ f46 1 f33"/>
                  <a:gd name="f62" fmla="*/ f47 1 f32"/>
                  <a:gd name="f63" fmla="*/ f48 1 f33"/>
                  <a:gd name="f64" fmla="*/ f49 1 f33"/>
                  <a:gd name="f65" fmla="*/ f50 1 f32"/>
                  <a:gd name="f66" fmla="*/ f51 1 f33"/>
                  <a:gd name="f67" fmla="*/ f52 1 f32"/>
                  <a:gd name="f68" fmla="*/ f53 1 f33"/>
                  <a:gd name="f69" fmla="*/ f54 1 f32"/>
                  <a:gd name="f70" fmla="*/ f55 1 f32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3 1"/>
                  <a:gd name="f80" fmla="*/ f65 f24 1"/>
                  <a:gd name="f81" fmla="*/ f66 f23 1"/>
                  <a:gd name="f82" fmla="*/ f67 f24 1"/>
                  <a:gd name="f83" fmla="*/ f68 f23 1"/>
                  <a:gd name="f84" fmla="*/ f69 f24 1"/>
                  <a:gd name="f85" fmla="*/ f70 f24 1"/>
                  <a:gd name="f86" fmla="*/ f7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7"/>
                  </a:cxn>
                  <a:cxn ang="f45">
                    <a:pos x="f79" y="f80"/>
                  </a:cxn>
                  <a:cxn ang="f45">
                    <a:pos x="f81" y="f82"/>
                  </a:cxn>
                  <a:cxn ang="f45">
                    <a:pos x="f83" y="f84"/>
                  </a:cxn>
                  <a:cxn ang="f45">
                    <a:pos x="f78" y="f85"/>
                  </a:cxn>
                  <a:cxn ang="f45">
                    <a:pos x="f76" y="f85"/>
                  </a:cxn>
                  <a:cxn ang="f45">
                    <a:pos x="f86" y="f77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22" h="5">
                    <a:moveTo>
                      <a:pt x="f8" y="f9"/>
                    </a:moveTo>
                    <a:cubicBezTo>
                      <a:pt x="f10" y="f9"/>
                      <a:pt x="f11" y="f9"/>
                      <a:pt x="f12" y="f9"/>
                    </a:cubicBezTo>
                    <a:cubicBezTo>
                      <a:pt x="f12" y="f13"/>
                      <a:pt x="f11" y="f13"/>
                      <a:pt x="f14" y="f15"/>
                    </a:cubicBezTo>
                    <a:cubicBezTo>
                      <a:pt x="f16" y="f7"/>
                      <a:pt x="f12" y="f7"/>
                      <a:pt x="f7" y="f7"/>
                    </a:cubicBezTo>
                    <a:cubicBezTo>
                      <a:pt x="f15" y="f13"/>
                      <a:pt x="f17" y="f15"/>
                      <a:pt x="f5" y="f13"/>
                    </a:cubicBezTo>
                    <a:cubicBezTo>
                      <a:pt x="f17" y="f5"/>
                      <a:pt x="f15" y="f9"/>
                      <a:pt x="f12" y="f5"/>
                    </a:cubicBezTo>
                    <a:cubicBezTo>
                      <a:pt x="f11" y="f5"/>
                      <a:pt x="f18" y="f5"/>
                      <a:pt x="f8" y="f5"/>
                    </a:cubicBezTo>
                    <a:cubicBezTo>
                      <a:pt x="f19" y="f9"/>
                      <a:pt x="f20" y="f5"/>
                      <a:pt x="f6" y="f9"/>
                    </a:cubicBezTo>
                    <a:cubicBezTo>
                      <a:pt x="f20" y="f15"/>
                      <a:pt x="f21" y="f9"/>
                      <a:pt x="f8" y="f9"/>
                    </a:cubicBezTo>
                    <a:close/>
                  </a:path>
                </a:pathLst>
              </a:custGeom>
              <a:solidFill>
                <a:srgbClr val="253A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5" name="Freeform 366">
                <a:extLst>
                  <a:ext uri="{FF2B5EF4-FFF2-40B4-BE49-F238E27FC236}">
                    <a16:creationId xmlns:a16="http://schemas.microsoft.com/office/drawing/2014/main" id="{4A6AE3F4-99F9-3515-2634-4FF4785A5A66}"/>
                  </a:ext>
                </a:extLst>
              </p:cNvPr>
              <p:cNvSpPr/>
              <p:nvPr/>
            </p:nvSpPr>
            <p:spPr>
              <a:xfrm>
                <a:off x="3970333" y="1555751"/>
                <a:ext cx="49213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6"/>
                  <a:gd name="f9" fmla="val 1"/>
                  <a:gd name="f10" fmla="val 7"/>
                  <a:gd name="f11" fmla="val 4"/>
                  <a:gd name="f12" fmla="val 11"/>
                  <a:gd name="f13" fmla="val 2"/>
                  <a:gd name="f14" fmla="val 12"/>
                  <a:gd name="f15" fmla="val 10"/>
                  <a:gd name="f16" fmla="val 9"/>
                  <a:gd name="f17" fmla="val 5"/>
                  <a:gd name="f18" fmla="val 3"/>
                  <a:gd name="f19" fmla="+- 0 0 -90"/>
                  <a:gd name="f20" fmla="*/ f3 1 13"/>
                  <a:gd name="f21" fmla="*/ f4 1 8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6 1 8"/>
                  <a:gd name="f30" fmla="*/ f27 1 13"/>
                  <a:gd name="f31" fmla="*/ 6 f27 1"/>
                  <a:gd name="f32" fmla="*/ 1 f26 1"/>
                  <a:gd name="f33" fmla="*/ 13 f27 1"/>
                  <a:gd name="f34" fmla="*/ 4 f26 1"/>
                  <a:gd name="f35" fmla="*/ 9 f27 1"/>
                  <a:gd name="f36" fmla="*/ 5 f27 1"/>
                  <a:gd name="f37" fmla="*/ 7 f26 1"/>
                  <a:gd name="f38" fmla="*/ 0 f27 1"/>
                  <a:gd name="f39" fmla="+- f28 0 f1"/>
                  <a:gd name="f40" fmla="*/ f31 1 13"/>
                  <a:gd name="f41" fmla="*/ f32 1 8"/>
                  <a:gd name="f42" fmla="*/ f33 1 13"/>
                  <a:gd name="f43" fmla="*/ f34 1 8"/>
                  <a:gd name="f44" fmla="*/ f35 1 13"/>
                  <a:gd name="f45" fmla="*/ f36 1 13"/>
                  <a:gd name="f46" fmla="*/ f37 1 8"/>
                  <a:gd name="f47" fmla="*/ f38 1 13"/>
                  <a:gd name="f48" fmla="*/ 0 1 f30"/>
                  <a:gd name="f49" fmla="*/ f23 1 f30"/>
                  <a:gd name="f50" fmla="*/ 0 1 f29"/>
                  <a:gd name="f51" fmla="*/ f24 1 f29"/>
                  <a:gd name="f52" fmla="*/ f40 1 f30"/>
                  <a:gd name="f53" fmla="*/ f41 1 f29"/>
                  <a:gd name="f54" fmla="*/ f42 1 f30"/>
                  <a:gd name="f55" fmla="*/ f43 1 f29"/>
                  <a:gd name="f56" fmla="*/ f44 1 f30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0 1"/>
                  <a:gd name="f70" fmla="*/ f58 f21 1"/>
                  <a:gd name="f71" fmla="*/ f5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7"/>
                  </a:cxn>
                  <a:cxn ang="f39">
                    <a:pos x="f69" y="f70"/>
                  </a:cxn>
                  <a:cxn ang="f39">
                    <a:pos x="f71" y="f67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3" h="8">
                    <a:moveTo>
                      <a:pt x="f8" y="f9"/>
                    </a:moveTo>
                    <a:cubicBezTo>
                      <a:pt x="f10" y="f11"/>
                      <a:pt x="f12" y="f13"/>
                      <a:pt x="f6" y="f11"/>
                    </a:cubicBezTo>
                    <a:cubicBezTo>
                      <a:pt x="f14" y="f8"/>
                      <a:pt x="f15" y="f11"/>
                      <a:pt x="f16" y="f11"/>
                    </a:cubicBezTo>
                    <a:cubicBezTo>
                      <a:pt x="f10" y="f17"/>
                      <a:pt x="f17" y="f11"/>
                      <a:pt x="f17" y="f10"/>
                    </a:cubicBezTo>
                    <a:cubicBezTo>
                      <a:pt x="f18" y="f10"/>
                      <a:pt x="f5" y="f7"/>
                      <a:pt x="f5" y="f11"/>
                    </a:cubicBezTo>
                    <a:cubicBezTo>
                      <a:pt x="f5" y="f5"/>
                      <a:pt x="f18" y="f5"/>
                      <a:pt x="f8" y="f9"/>
                    </a:cubicBezTo>
                    <a:close/>
                  </a:path>
                </a:pathLst>
              </a:custGeom>
              <a:solidFill>
                <a:srgbClr val="253A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6" name="Freeform 367">
                <a:extLst>
                  <a:ext uri="{FF2B5EF4-FFF2-40B4-BE49-F238E27FC236}">
                    <a16:creationId xmlns:a16="http://schemas.microsoft.com/office/drawing/2014/main" id="{D0EE3D44-36E4-FD0A-A96E-BFD6CC953293}"/>
                  </a:ext>
                </a:extLst>
              </p:cNvPr>
              <p:cNvSpPr/>
              <p:nvPr/>
            </p:nvSpPr>
            <p:spPr>
              <a:xfrm>
                <a:off x="3978270" y="1528767"/>
                <a:ext cx="44448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7"/>
                  <a:gd name="f8" fmla="val 8"/>
                  <a:gd name="f9" fmla="val 1"/>
                  <a:gd name="f10" fmla="val 9"/>
                  <a:gd name="f11" fmla="val 3"/>
                  <a:gd name="f12" fmla="val 10"/>
                  <a:gd name="f13" fmla="val 4"/>
                  <a:gd name="f14" fmla="val 5"/>
                  <a:gd name="f15" fmla="val 6"/>
                  <a:gd name="f16" fmla="val 2"/>
                  <a:gd name="f17" fmla="+- 0 0 -90"/>
                  <a:gd name="f18" fmla="*/ f3 1 12"/>
                  <a:gd name="f19" fmla="*/ f4 1 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7"/>
                  <a:gd name="f29" fmla="*/ 8 f25 1"/>
                  <a:gd name="f30" fmla="*/ 1 f24 1"/>
                  <a:gd name="f31" fmla="*/ 12 f25 1"/>
                  <a:gd name="f32" fmla="*/ 5 f24 1"/>
                  <a:gd name="f33" fmla="*/ 6 f25 1"/>
                  <a:gd name="f34" fmla="*/ 7 f24 1"/>
                  <a:gd name="f35" fmla="*/ 0 f25 1"/>
                  <a:gd name="f36" fmla="*/ 4 f24 1"/>
                  <a:gd name="f37" fmla="*/ 2 f25 1"/>
                  <a:gd name="f38" fmla="*/ 3 f24 1"/>
                  <a:gd name="f39" fmla="*/ 1 f25 1"/>
                  <a:gd name="f40" fmla="*/ 3 f25 1"/>
                  <a:gd name="f41" fmla="*/ 0 f24 1"/>
                  <a:gd name="f42" fmla="+- f26 0 f1"/>
                  <a:gd name="f43" fmla="*/ f29 1 12"/>
                  <a:gd name="f44" fmla="*/ f30 1 7"/>
                  <a:gd name="f45" fmla="*/ f31 1 12"/>
                  <a:gd name="f46" fmla="*/ f32 1 7"/>
                  <a:gd name="f47" fmla="*/ f33 1 12"/>
                  <a:gd name="f48" fmla="*/ f34 1 7"/>
                  <a:gd name="f49" fmla="*/ f35 1 12"/>
                  <a:gd name="f50" fmla="*/ f36 1 7"/>
                  <a:gd name="f51" fmla="*/ f37 1 12"/>
                  <a:gd name="f52" fmla="*/ f38 1 7"/>
                  <a:gd name="f53" fmla="*/ f39 1 12"/>
                  <a:gd name="f54" fmla="*/ f40 1 12"/>
                  <a:gd name="f55" fmla="*/ f41 1 7"/>
                  <a:gd name="f56" fmla="*/ 0 1 f27"/>
                  <a:gd name="f57" fmla="*/ f21 1 f27"/>
                  <a:gd name="f58" fmla="*/ 0 1 f28"/>
                  <a:gd name="f59" fmla="*/ f22 1 f28"/>
                  <a:gd name="f60" fmla="*/ f43 1 f27"/>
                  <a:gd name="f61" fmla="*/ f44 1 f28"/>
                  <a:gd name="f62" fmla="*/ f45 1 f27"/>
                  <a:gd name="f63" fmla="*/ f46 1 f28"/>
                  <a:gd name="f64" fmla="*/ f47 1 f27"/>
                  <a:gd name="f65" fmla="*/ f48 1 f28"/>
                  <a:gd name="f66" fmla="*/ f49 1 f27"/>
                  <a:gd name="f67" fmla="*/ f50 1 f28"/>
                  <a:gd name="f68" fmla="*/ f51 1 f27"/>
                  <a:gd name="f69" fmla="*/ f52 1 f28"/>
                  <a:gd name="f70" fmla="*/ f53 1 f27"/>
                  <a:gd name="f71" fmla="*/ f54 1 f27"/>
                  <a:gd name="f72" fmla="*/ f55 1 f28"/>
                  <a:gd name="f73" fmla="*/ f56 f18 1"/>
                  <a:gd name="f74" fmla="*/ f57 f18 1"/>
                  <a:gd name="f75" fmla="*/ f59 f19 1"/>
                  <a:gd name="f76" fmla="*/ f58 f19 1"/>
                  <a:gd name="f77" fmla="*/ f60 f18 1"/>
                  <a:gd name="f78" fmla="*/ f61 f19 1"/>
                  <a:gd name="f79" fmla="*/ f62 f18 1"/>
                  <a:gd name="f80" fmla="*/ f63 f19 1"/>
                  <a:gd name="f81" fmla="*/ f64 f18 1"/>
                  <a:gd name="f82" fmla="*/ f65 f19 1"/>
                  <a:gd name="f83" fmla="*/ f66 f18 1"/>
                  <a:gd name="f84" fmla="*/ f67 f19 1"/>
                  <a:gd name="f85" fmla="*/ f68 f18 1"/>
                  <a:gd name="f86" fmla="*/ f69 f19 1"/>
                  <a:gd name="f87" fmla="*/ f70 f18 1"/>
                  <a:gd name="f88" fmla="*/ f71 f18 1"/>
                  <a:gd name="f89" fmla="*/ f7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81" y="f82"/>
                  </a:cxn>
                  <a:cxn ang="f42">
                    <a:pos x="f83" y="f80"/>
                  </a:cxn>
                  <a:cxn ang="f42">
                    <a:pos x="f77" y="f84"/>
                  </a:cxn>
                  <a:cxn ang="f42">
                    <a:pos x="f85" y="f86"/>
                  </a:cxn>
                  <a:cxn ang="f42">
                    <a:pos x="f87" y="f78"/>
                  </a:cxn>
                  <a:cxn ang="f42">
                    <a:pos x="f88" y="f89"/>
                  </a:cxn>
                  <a:cxn ang="f42">
                    <a:pos x="f77" y="f78"/>
                  </a:cxn>
                </a:cxnLst>
                <a:rect l="f73" t="f76" r="f74" b="f75"/>
                <a:pathLst>
                  <a:path w="12" h="7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12" y="f7"/>
                      <a:pt x="f8" y="f14"/>
                      <a:pt x="f15" y="f7"/>
                    </a:cubicBezTo>
                    <a:cubicBezTo>
                      <a:pt x="f13" y="f7"/>
                      <a:pt x="f16" y="f15"/>
                      <a:pt x="f5" y="f14"/>
                    </a:cubicBezTo>
                    <a:cubicBezTo>
                      <a:pt x="f11" y="f11"/>
                      <a:pt x="f14" y="f15"/>
                      <a:pt x="f8" y="f13"/>
                    </a:cubicBezTo>
                    <a:cubicBezTo>
                      <a:pt x="f15" y="f13"/>
                      <a:pt x="f13" y="f11"/>
                      <a:pt x="f16" y="f11"/>
                    </a:cubicBezTo>
                    <a:cubicBezTo>
                      <a:pt x="f9" y="f11"/>
                      <a:pt x="f5" y="f11"/>
                      <a:pt x="f9" y="f9"/>
                    </a:cubicBezTo>
                    <a:cubicBezTo>
                      <a:pt x="f9" y="f5"/>
                      <a:pt x="f16" y="f5"/>
                      <a:pt x="f11" y="f5"/>
                    </a:cubicBezTo>
                    <a:cubicBezTo>
                      <a:pt x="f13" y="f9"/>
                      <a:pt x="f15" y="f9"/>
                      <a:pt x="f8" y="f9"/>
                    </a:cubicBezTo>
                    <a:close/>
                  </a:path>
                </a:pathLst>
              </a:custGeom>
              <a:solidFill>
                <a:srgbClr val="253A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7" name="Freeform 368">
                <a:extLst>
                  <a:ext uri="{FF2B5EF4-FFF2-40B4-BE49-F238E27FC236}">
                    <a16:creationId xmlns:a16="http://schemas.microsoft.com/office/drawing/2014/main" id="{6C0BA818-0123-570A-1031-F952D62A0873}"/>
                  </a:ext>
                </a:extLst>
              </p:cNvPr>
              <p:cNvSpPr/>
              <p:nvPr/>
            </p:nvSpPr>
            <p:spPr>
              <a:xfrm>
                <a:off x="4000500" y="1374772"/>
                <a:ext cx="34920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7"/>
                  <a:gd name="f8" fmla="val 1"/>
                  <a:gd name="f9" fmla="val 8"/>
                  <a:gd name="f10" fmla="val 4"/>
                  <a:gd name="f11" fmla="val 6"/>
                  <a:gd name="f12" fmla="val 5"/>
                  <a:gd name="f13" fmla="val 3"/>
                  <a:gd name="f14" fmla="val 2"/>
                  <a:gd name="f15" fmla="+- 0 0 -90"/>
                  <a:gd name="f16" fmla="*/ f3 1 9"/>
                  <a:gd name="f17" fmla="*/ f4 1 9"/>
                  <a:gd name="f18" fmla="val f5"/>
                  <a:gd name="f19" fmla="val f6"/>
                  <a:gd name="f20" fmla="*/ f15 f0 1"/>
                  <a:gd name="f21" fmla="+- f19 0 f18"/>
                  <a:gd name="f22" fmla="*/ f20 1 f2"/>
                  <a:gd name="f23" fmla="*/ f21 1 9"/>
                  <a:gd name="f24" fmla="*/ 7 f21 1"/>
                  <a:gd name="f25" fmla="*/ 1 f21 1"/>
                  <a:gd name="f26" fmla="*/ 9 f21 1"/>
                  <a:gd name="f27" fmla="*/ 3 f21 1"/>
                  <a:gd name="f28" fmla="*/ 6 f21 1"/>
                  <a:gd name="f29" fmla="*/ 2 f21 1"/>
                  <a:gd name="f30" fmla="+- f22 0 f1"/>
                  <a:gd name="f31" fmla="*/ f24 1 9"/>
                  <a:gd name="f32" fmla="*/ f25 1 9"/>
                  <a:gd name="f33" fmla="*/ f26 1 9"/>
                  <a:gd name="f34" fmla="*/ f27 1 9"/>
                  <a:gd name="f35" fmla="*/ f28 1 9"/>
                  <a:gd name="f36" fmla="*/ f29 1 9"/>
                  <a:gd name="f37" fmla="*/ 0 1 f23"/>
                  <a:gd name="f38" fmla="*/ f19 1 f23"/>
                  <a:gd name="f39" fmla="*/ f31 1 f23"/>
                  <a:gd name="f40" fmla="*/ f32 1 f23"/>
                  <a:gd name="f41" fmla="*/ f33 1 f23"/>
                  <a:gd name="f42" fmla="*/ f34 1 f23"/>
                  <a:gd name="f43" fmla="*/ f35 1 f23"/>
                  <a:gd name="f44" fmla="*/ f36 1 f23"/>
                  <a:gd name="f45" fmla="*/ f37 f16 1"/>
                  <a:gd name="f46" fmla="*/ f38 f16 1"/>
                  <a:gd name="f47" fmla="*/ f38 f17 1"/>
                  <a:gd name="f48" fmla="*/ f37 f17 1"/>
                  <a:gd name="f49" fmla="*/ f39 f16 1"/>
                  <a:gd name="f50" fmla="*/ f40 f17 1"/>
                  <a:gd name="f51" fmla="*/ f41 f16 1"/>
                  <a:gd name="f52" fmla="*/ f41 f17 1"/>
                  <a:gd name="f53" fmla="*/ f42 f16 1"/>
                  <a:gd name="f54" fmla="*/ f43 f17 1"/>
                  <a:gd name="f55" fmla="*/ f4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9" h="9">
                    <a:moveTo>
                      <a:pt x="f7" y="f8"/>
                    </a:moveTo>
                    <a:cubicBezTo>
                      <a:pt x="f9" y="f10"/>
                      <a:pt x="f6" y="f11"/>
                      <a:pt x="f6" y="f6"/>
                    </a:cubicBezTo>
                    <a:cubicBezTo>
                      <a:pt x="f7" y="f9"/>
                      <a:pt x="f12" y="f7"/>
                      <a:pt x="f13" y="f11"/>
                    </a:cubicBezTo>
                    <a:cubicBezTo>
                      <a:pt x="f5" y="f12"/>
                      <a:pt x="f14" y="f13"/>
                      <a:pt x="f14" y="f8"/>
                    </a:cubicBezTo>
                    <a:cubicBezTo>
                      <a:pt x="f10" y="f5"/>
                      <a:pt x="f12" y="f8"/>
                      <a:pt x="f7" y="f8"/>
                    </a:cubicBezTo>
                    <a:close/>
                  </a:path>
                </a:pathLst>
              </a:custGeom>
              <a:solidFill>
                <a:srgbClr val="283F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8" name="Freeform 369">
                <a:extLst>
                  <a:ext uri="{FF2B5EF4-FFF2-40B4-BE49-F238E27FC236}">
                    <a16:creationId xmlns:a16="http://schemas.microsoft.com/office/drawing/2014/main" id="{7436E008-C98E-A939-56DA-6D101BC49E2D}"/>
                  </a:ext>
                </a:extLst>
              </p:cNvPr>
              <p:cNvSpPr/>
              <p:nvPr/>
            </p:nvSpPr>
            <p:spPr>
              <a:xfrm>
                <a:off x="3890964" y="1860547"/>
                <a:ext cx="34920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8"/>
                  <a:gd name="f9" fmla="val 3"/>
                  <a:gd name="f10" fmla="val 7"/>
                  <a:gd name="f11" fmla="val 5"/>
                  <a:gd name="f12" fmla="val 6"/>
                  <a:gd name="f13" fmla="val 4"/>
                  <a:gd name="f14" fmla="val 2"/>
                  <a:gd name="f15" fmla="+- 0 0 -90"/>
                  <a:gd name="f16" fmla="*/ f3 1 9"/>
                  <a:gd name="f17" fmla="*/ f4 1 9"/>
                  <a:gd name="f18" fmla="val f5"/>
                  <a:gd name="f19" fmla="val f6"/>
                  <a:gd name="f20" fmla="*/ f15 f0 1"/>
                  <a:gd name="f21" fmla="+- f19 0 f18"/>
                  <a:gd name="f22" fmla="*/ f20 1 f2"/>
                  <a:gd name="f23" fmla="*/ f21 1 9"/>
                  <a:gd name="f24" fmla="*/ 9 f21 1"/>
                  <a:gd name="f25" fmla="*/ 1 f21 1"/>
                  <a:gd name="f26" fmla="*/ 3 f21 1"/>
                  <a:gd name="f27" fmla="*/ 6 f21 1"/>
                  <a:gd name="f28" fmla="*/ 7 f21 1"/>
                  <a:gd name="f29" fmla="*/ 8 f21 1"/>
                  <a:gd name="f30" fmla="*/ 0 f21 1"/>
                  <a:gd name="f31" fmla="+- f22 0 f1"/>
                  <a:gd name="f32" fmla="*/ f24 1 9"/>
                  <a:gd name="f33" fmla="*/ f25 1 9"/>
                  <a:gd name="f34" fmla="*/ f26 1 9"/>
                  <a:gd name="f35" fmla="*/ f27 1 9"/>
                  <a:gd name="f36" fmla="*/ f28 1 9"/>
                  <a:gd name="f37" fmla="*/ f29 1 9"/>
                  <a:gd name="f38" fmla="*/ f30 1 9"/>
                  <a:gd name="f39" fmla="*/ 0 1 f23"/>
                  <a:gd name="f40" fmla="*/ f19 1 f23"/>
                  <a:gd name="f41" fmla="*/ f32 1 f23"/>
                  <a:gd name="f42" fmla="*/ f33 1 f23"/>
                  <a:gd name="f43" fmla="*/ f34 1 f23"/>
                  <a:gd name="f44" fmla="*/ f35 1 f23"/>
                  <a:gd name="f45" fmla="*/ f36 1 f23"/>
                  <a:gd name="f46" fmla="*/ f37 1 f23"/>
                  <a:gd name="f47" fmla="*/ f38 1 f23"/>
                  <a:gd name="f48" fmla="*/ f39 f16 1"/>
                  <a:gd name="f49" fmla="*/ f40 f16 1"/>
                  <a:gd name="f50" fmla="*/ f40 f17 1"/>
                  <a:gd name="f51" fmla="*/ f39 f17 1"/>
                  <a:gd name="f52" fmla="*/ f41 f16 1"/>
                  <a:gd name="f53" fmla="*/ f42 f17 1"/>
                  <a:gd name="f54" fmla="*/ f43 f16 1"/>
                  <a:gd name="f55" fmla="*/ f44 f17 1"/>
                  <a:gd name="f56" fmla="*/ f45 f16 1"/>
                  <a:gd name="f57" fmla="*/ f46 f17 1"/>
                  <a:gd name="f58" fmla="*/ f47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9" h="9">
                    <a:moveTo>
                      <a:pt x="f6" y="f7"/>
                    </a:moveTo>
                    <a:cubicBezTo>
                      <a:pt x="f8" y="f9"/>
                      <a:pt x="f10" y="f11"/>
                      <a:pt x="f9" y="f12"/>
                    </a:cubicBezTo>
                    <a:cubicBezTo>
                      <a:pt x="f11" y="f10"/>
                      <a:pt x="f12" y="f10"/>
                      <a:pt x="f10" y="f8"/>
                    </a:cubicBezTo>
                    <a:cubicBezTo>
                      <a:pt x="f13" y="f6"/>
                      <a:pt x="f14" y="f11"/>
                      <a:pt x="f5" y="f12"/>
                    </a:cubicBezTo>
                    <a:cubicBezTo>
                      <a:pt x="f14" y="f14"/>
                      <a:pt x="f11" y="f5"/>
                      <a:pt x="f6" y="f7"/>
                    </a:cubicBezTo>
                    <a:close/>
                  </a:path>
                </a:pathLst>
              </a:custGeom>
              <a:solidFill>
                <a:srgbClr val="2A44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9" name="Freeform 370">
                <a:extLst>
                  <a:ext uri="{FF2B5EF4-FFF2-40B4-BE49-F238E27FC236}">
                    <a16:creationId xmlns:a16="http://schemas.microsoft.com/office/drawing/2014/main" id="{F6C9CF29-5E90-6544-90DD-39CB5D99C484}"/>
                  </a:ext>
                </a:extLst>
              </p:cNvPr>
              <p:cNvSpPr/>
              <p:nvPr/>
            </p:nvSpPr>
            <p:spPr>
              <a:xfrm>
                <a:off x="3783009" y="1495428"/>
                <a:ext cx="3333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7"/>
                  <a:gd name="f8" fmla="val 2"/>
                  <a:gd name="f9" fmla="val 3"/>
                  <a:gd name="f10" fmla="val 1"/>
                  <a:gd name="f11" fmla="val 5"/>
                  <a:gd name="f12" fmla="val 6"/>
                  <a:gd name="f13" fmla="val 8"/>
                  <a:gd name="f14" fmla="val 4"/>
                  <a:gd name="f15" fmla="+- 0 0 -90"/>
                  <a:gd name="f16" fmla="*/ f3 1 9"/>
                  <a:gd name="f17" fmla="*/ f4 1 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"/>
                  <a:gd name="f26" fmla="*/ f22 1 7"/>
                  <a:gd name="f27" fmla="*/ 2 f23 1"/>
                  <a:gd name="f28" fmla="*/ 0 f22 1"/>
                  <a:gd name="f29" fmla="*/ 6 f23 1"/>
                  <a:gd name="f30" fmla="*/ 8 f23 1"/>
                  <a:gd name="f31" fmla="*/ 4 f22 1"/>
                  <a:gd name="f32" fmla="*/ 4 f23 1"/>
                  <a:gd name="f33" fmla="*/ 0 f23 1"/>
                  <a:gd name="f34" fmla="*/ 7 f22 1"/>
                  <a:gd name="f35" fmla="+- f24 0 f1"/>
                  <a:gd name="f36" fmla="*/ f27 1 9"/>
                  <a:gd name="f37" fmla="*/ f28 1 7"/>
                  <a:gd name="f38" fmla="*/ f29 1 9"/>
                  <a:gd name="f39" fmla="*/ f30 1 9"/>
                  <a:gd name="f40" fmla="*/ f31 1 7"/>
                  <a:gd name="f41" fmla="*/ f32 1 9"/>
                  <a:gd name="f42" fmla="*/ f33 1 9"/>
                  <a:gd name="f43" fmla="*/ f34 1 7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5"/>
                  <a:gd name="f52" fmla="*/ f40 1 f26"/>
                  <a:gd name="f53" fmla="*/ f41 1 f25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6 1"/>
                  <a:gd name="f64" fmla="*/ f52 f17 1"/>
                  <a:gd name="f65" fmla="*/ f53 f16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1"/>
                  </a:cxn>
                  <a:cxn ang="f35">
                    <a:pos x="f63" y="f64"/>
                  </a:cxn>
                  <a:cxn ang="f35">
                    <a:pos x="f65" y="f64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7">
                    <a:moveTo>
                      <a:pt x="f8" y="f5"/>
                    </a:moveTo>
                    <a:cubicBezTo>
                      <a:pt x="f9" y="f10"/>
                      <a:pt x="f11" y="f5"/>
                      <a:pt x="f12" y="f5"/>
                    </a:cubicBezTo>
                    <a:cubicBezTo>
                      <a:pt x="f6" y="f10"/>
                      <a:pt x="f6" y="f8"/>
                      <a:pt x="f13" y="f14"/>
                    </a:cubicBezTo>
                    <a:cubicBezTo>
                      <a:pt x="f7" y="f9"/>
                      <a:pt x="f12" y="f9"/>
                      <a:pt x="f14" y="f14"/>
                    </a:cubicBezTo>
                    <a:cubicBezTo>
                      <a:pt x="f9" y="f12"/>
                      <a:pt x="f8" y="f12"/>
                      <a:pt x="f5" y="f7"/>
                    </a:cubicBezTo>
                    <a:cubicBezTo>
                      <a:pt x="f10" y="f11"/>
                      <a:pt x="f5" y="f8"/>
                      <a:pt x="f8" y="f5"/>
                    </a:cubicBezTo>
                    <a:close/>
                  </a:path>
                </a:pathLst>
              </a:custGeom>
              <a:solidFill>
                <a:srgbClr val="2266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0" name="Freeform 371">
                <a:extLst>
                  <a:ext uri="{FF2B5EF4-FFF2-40B4-BE49-F238E27FC236}">
                    <a16:creationId xmlns:a16="http://schemas.microsoft.com/office/drawing/2014/main" id="{A259606B-5265-5690-4C92-551A1A6B90C9}"/>
                  </a:ext>
                </a:extLst>
              </p:cNvPr>
              <p:cNvSpPr/>
              <p:nvPr/>
            </p:nvSpPr>
            <p:spPr>
              <a:xfrm>
                <a:off x="3962396" y="1608136"/>
                <a:ext cx="34920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7"/>
                  <a:gd name="f8" fmla="val 1"/>
                  <a:gd name="f9" fmla="val 6"/>
                  <a:gd name="f10" fmla="val 2"/>
                  <a:gd name="f11" fmla="val 5"/>
                  <a:gd name="f12" fmla="val 4"/>
                  <a:gd name="f13" fmla="val 3"/>
                  <a:gd name="f14" fmla="+- 0 0 -90"/>
                  <a:gd name="f15" fmla="*/ f3 1 9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9"/>
                  <a:gd name="f25" fmla="*/ f21 1 7"/>
                  <a:gd name="f26" fmla="*/ 9 f22 1"/>
                  <a:gd name="f27" fmla="*/ 1 f21 1"/>
                  <a:gd name="f28" fmla="*/ 5 f22 1"/>
                  <a:gd name="f29" fmla="*/ 7 f21 1"/>
                  <a:gd name="f30" fmla="*/ 1 f22 1"/>
                  <a:gd name="f31" fmla="*/ 5 f21 1"/>
                  <a:gd name="f32" fmla="*/ 3 f22 1"/>
                  <a:gd name="f33" fmla="*/ 3 f21 1"/>
                  <a:gd name="f34" fmla="*/ 0 f22 1"/>
                  <a:gd name="f35" fmla="*/ 2 f21 1"/>
                  <a:gd name="f36" fmla="+- f23 0 f1"/>
                  <a:gd name="f37" fmla="*/ f26 1 9"/>
                  <a:gd name="f38" fmla="*/ f27 1 7"/>
                  <a:gd name="f39" fmla="*/ f28 1 9"/>
                  <a:gd name="f40" fmla="*/ f29 1 7"/>
                  <a:gd name="f41" fmla="*/ f30 1 9"/>
                  <a:gd name="f42" fmla="*/ f31 1 7"/>
                  <a:gd name="f43" fmla="*/ f32 1 9"/>
                  <a:gd name="f44" fmla="*/ f33 1 7"/>
                  <a:gd name="f45" fmla="*/ f34 1 9"/>
                  <a:gd name="f46" fmla="*/ f35 1 7"/>
                  <a:gd name="f47" fmla="*/ 0 1 f24"/>
                  <a:gd name="f48" fmla="*/ f18 1 f24"/>
                  <a:gd name="f49" fmla="*/ 0 1 f25"/>
                  <a:gd name="f50" fmla="*/ f19 1 f25"/>
                  <a:gd name="f51" fmla="*/ f37 1 f24"/>
                  <a:gd name="f52" fmla="*/ f38 1 f25"/>
                  <a:gd name="f53" fmla="*/ f39 1 f24"/>
                  <a:gd name="f54" fmla="*/ f40 1 f25"/>
                  <a:gd name="f55" fmla="*/ f41 1 f24"/>
                  <a:gd name="f56" fmla="*/ f42 1 f25"/>
                  <a:gd name="f57" fmla="*/ f43 1 f24"/>
                  <a:gd name="f58" fmla="*/ f44 1 f25"/>
                  <a:gd name="f59" fmla="*/ f45 1 f24"/>
                  <a:gd name="f60" fmla="*/ f46 1 f25"/>
                  <a:gd name="f61" fmla="*/ f47 f15 1"/>
                  <a:gd name="f62" fmla="*/ f48 f15 1"/>
                  <a:gd name="f63" fmla="*/ f50 f16 1"/>
                  <a:gd name="f64" fmla="*/ f49 f16 1"/>
                  <a:gd name="f65" fmla="*/ f51 f15 1"/>
                  <a:gd name="f66" fmla="*/ f52 f16 1"/>
                  <a:gd name="f67" fmla="*/ f53 f15 1"/>
                  <a:gd name="f68" fmla="*/ f54 f16 1"/>
                  <a:gd name="f69" fmla="*/ f55 f15 1"/>
                  <a:gd name="f70" fmla="*/ f56 f16 1"/>
                  <a:gd name="f71" fmla="*/ f57 f15 1"/>
                  <a:gd name="f72" fmla="*/ f58 f16 1"/>
                  <a:gd name="f73" fmla="*/ f59 f15 1"/>
                  <a:gd name="f74" fmla="*/ f60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9" y="f70"/>
                  </a:cxn>
                  <a:cxn ang="f36">
                    <a:pos x="f71" y="f72"/>
                  </a:cxn>
                  <a:cxn ang="f36">
                    <a:pos x="f73" y="f74"/>
                  </a:cxn>
                  <a:cxn ang="f36">
                    <a:pos x="f71" y="f66"/>
                  </a:cxn>
                  <a:cxn ang="f36">
                    <a:pos x="f65" y="f66"/>
                  </a:cxn>
                </a:cxnLst>
                <a:rect l="f61" t="f64" r="f62" b="f63"/>
                <a:pathLst>
                  <a:path w="9" h="7">
                    <a:moveTo>
                      <a:pt x="f6" y="f8"/>
                    </a:moveTo>
                    <a:cubicBezTo>
                      <a:pt x="f9" y="f10"/>
                      <a:pt x="f7" y="f11"/>
                      <a:pt x="f11" y="f7"/>
                    </a:cubicBezTo>
                    <a:cubicBezTo>
                      <a:pt x="f12" y="f11"/>
                      <a:pt x="f10" y="f9"/>
                      <a:pt x="f8" y="f11"/>
                    </a:cubicBezTo>
                    <a:cubicBezTo>
                      <a:pt x="f8" y="f12"/>
                      <a:pt x="f13" y="f11"/>
                      <a:pt x="f13" y="f13"/>
                    </a:cubicBezTo>
                    <a:cubicBezTo>
                      <a:pt x="f10" y="f10"/>
                      <a:pt x="f5" y="f12"/>
                      <a:pt x="f5" y="f10"/>
                    </a:cubicBezTo>
                    <a:cubicBezTo>
                      <a:pt x="f5" y="f5"/>
                      <a:pt x="f10" y="f5"/>
                      <a:pt x="f13" y="f8"/>
                    </a:cubicBezTo>
                    <a:cubicBezTo>
                      <a:pt x="f11" y="f8"/>
                      <a:pt x="f7" y="f5"/>
                      <a:pt x="f6" y="f8"/>
                    </a:cubicBezTo>
                    <a:close/>
                  </a:path>
                </a:pathLst>
              </a:custGeom>
              <a:solidFill>
                <a:srgbClr val="2640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1" name="Freeform 372">
                <a:extLst>
                  <a:ext uri="{FF2B5EF4-FFF2-40B4-BE49-F238E27FC236}">
                    <a16:creationId xmlns:a16="http://schemas.microsoft.com/office/drawing/2014/main" id="{E480A88F-9BA8-160B-1CBC-1B3773BB4FDC}"/>
                  </a:ext>
                </a:extLst>
              </p:cNvPr>
              <p:cNvSpPr/>
              <p:nvPr/>
            </p:nvSpPr>
            <p:spPr>
              <a:xfrm>
                <a:off x="3956051" y="1635130"/>
                <a:ext cx="36511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5"/>
                  <a:gd name="f8" fmla="val 4"/>
                  <a:gd name="f9" fmla="val 6"/>
                  <a:gd name="f10" fmla="val 3"/>
                  <a:gd name="f11" fmla="val 8"/>
                  <a:gd name="f12" fmla="val 2"/>
                  <a:gd name="f13" fmla="val 1"/>
                  <a:gd name="f14" fmla="+- 0 0 -90"/>
                  <a:gd name="f15" fmla="*/ f3 1 10"/>
                  <a:gd name="f16" fmla="*/ f4 1 5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5"/>
                  <a:gd name="f25" fmla="*/ f22 1 10"/>
                  <a:gd name="f26" fmla="*/ 4 f22 1"/>
                  <a:gd name="f27" fmla="*/ 0 f21 1"/>
                  <a:gd name="f28" fmla="*/ 10 f22 1"/>
                  <a:gd name="f29" fmla="*/ 4 f21 1"/>
                  <a:gd name="f30" fmla="*/ 1 f22 1"/>
                  <a:gd name="f31" fmla="*/ 3 f21 1"/>
                  <a:gd name="f32" fmla="+- f23 0 f1"/>
                  <a:gd name="f33" fmla="*/ f26 1 10"/>
                  <a:gd name="f34" fmla="*/ f27 1 5"/>
                  <a:gd name="f35" fmla="*/ f28 1 10"/>
                  <a:gd name="f36" fmla="*/ f29 1 5"/>
                  <a:gd name="f37" fmla="*/ f30 1 10"/>
                  <a:gd name="f38" fmla="*/ f31 1 5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3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10" h="5">
                    <a:moveTo>
                      <a:pt x="f8" y="f5"/>
                    </a:moveTo>
                    <a:cubicBezTo>
                      <a:pt x="f9" y="f10"/>
                      <a:pt x="f11" y="f12"/>
                      <a:pt x="f6" y="f8"/>
                    </a:cubicBezTo>
                    <a:cubicBezTo>
                      <a:pt x="f11" y="f8"/>
                      <a:pt x="f9" y="f8"/>
                      <a:pt x="f8" y="f8"/>
                    </a:cubicBezTo>
                    <a:cubicBezTo>
                      <a:pt x="f10" y="f10"/>
                      <a:pt x="f13" y="f7"/>
                      <a:pt x="f13" y="f10"/>
                    </a:cubicBezTo>
                    <a:cubicBezTo>
                      <a:pt x="f5" y="f5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2640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2" name="Freeform 373">
                <a:extLst>
                  <a:ext uri="{FF2B5EF4-FFF2-40B4-BE49-F238E27FC236}">
                    <a16:creationId xmlns:a16="http://schemas.microsoft.com/office/drawing/2014/main" id="{74A19198-359B-2E4C-62D0-7C3B940CF2FA}"/>
                  </a:ext>
                </a:extLst>
              </p:cNvPr>
              <p:cNvSpPr/>
              <p:nvPr/>
            </p:nvSpPr>
            <p:spPr>
              <a:xfrm>
                <a:off x="3854452" y="1927226"/>
                <a:ext cx="36511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"/>
                  <a:gd name="f8" fmla="val 9"/>
                  <a:gd name="f9" fmla="val 1"/>
                  <a:gd name="f10" fmla="val 2"/>
                  <a:gd name="f11" fmla="val 7"/>
                  <a:gd name="f12" fmla="val 8"/>
                  <a:gd name="f13" fmla="val 4"/>
                  <a:gd name="f14" fmla="val 3"/>
                  <a:gd name="f15" fmla="val 5"/>
                  <a:gd name="f16" fmla="+- 0 0 -90"/>
                  <a:gd name="f17" fmla="*/ f3 1 10"/>
                  <a:gd name="f18" fmla="*/ f4 1 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6"/>
                  <a:gd name="f27" fmla="*/ f24 1 10"/>
                  <a:gd name="f28" fmla="*/ 9 f24 1"/>
                  <a:gd name="f29" fmla="*/ 0 f23 1"/>
                  <a:gd name="f30" fmla="*/ 10 f24 1"/>
                  <a:gd name="f31" fmla="*/ 1 f23 1"/>
                  <a:gd name="f32" fmla="*/ 8 f24 1"/>
                  <a:gd name="f33" fmla="*/ 4 f23 1"/>
                  <a:gd name="f34" fmla="*/ 0 f24 1"/>
                  <a:gd name="f35" fmla="*/ 5 f23 1"/>
                  <a:gd name="f36" fmla="+- f25 0 f1"/>
                  <a:gd name="f37" fmla="*/ f28 1 10"/>
                  <a:gd name="f38" fmla="*/ f29 1 6"/>
                  <a:gd name="f39" fmla="*/ f30 1 10"/>
                  <a:gd name="f40" fmla="*/ f31 1 6"/>
                  <a:gd name="f41" fmla="*/ f32 1 10"/>
                  <a:gd name="f42" fmla="*/ f33 1 6"/>
                  <a:gd name="f43" fmla="*/ f34 1 10"/>
                  <a:gd name="f44" fmla="*/ f35 1 6"/>
                  <a:gd name="f45" fmla="*/ 0 1 f27"/>
                  <a:gd name="f46" fmla="*/ f20 1 f27"/>
                  <a:gd name="f47" fmla="*/ 0 1 f26"/>
                  <a:gd name="f48" fmla="*/ f21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6">
                    <a:moveTo>
                      <a:pt x="f8" y="f5"/>
                    </a:moveTo>
                    <a:cubicBezTo>
                      <a:pt x="f8" y="f9"/>
                      <a:pt x="f6" y="f9"/>
                      <a:pt x="f6" y="f9"/>
                    </a:cubicBezTo>
                    <a:cubicBezTo>
                      <a:pt x="f6" y="f10"/>
                      <a:pt x="f11" y="f10"/>
                      <a:pt x="f12" y="f13"/>
                    </a:cubicBezTo>
                    <a:cubicBezTo>
                      <a:pt x="f7" y="f13"/>
                      <a:pt x="f14" y="f7"/>
                      <a:pt x="f5" y="f15"/>
                    </a:cubicBezTo>
                    <a:cubicBezTo>
                      <a:pt x="f10" y="f9"/>
                      <a:pt x="f7" y="f10"/>
                      <a:pt x="f8" y="f5"/>
                    </a:cubicBezTo>
                    <a:close/>
                  </a:path>
                </a:pathLst>
              </a:custGeom>
              <a:solidFill>
                <a:srgbClr val="2B3A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3" name="Freeform 374">
                <a:extLst>
                  <a:ext uri="{FF2B5EF4-FFF2-40B4-BE49-F238E27FC236}">
                    <a16:creationId xmlns:a16="http://schemas.microsoft.com/office/drawing/2014/main" id="{537DDB73-0E25-FC07-5EE5-CD90B12E51A1}"/>
                  </a:ext>
                </a:extLst>
              </p:cNvPr>
              <p:cNvSpPr/>
              <p:nvPr/>
            </p:nvSpPr>
            <p:spPr>
              <a:xfrm>
                <a:off x="3838578" y="1981203"/>
                <a:ext cx="34920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"/>
                  <a:gd name="f8" fmla="val 6"/>
                  <a:gd name="f9" fmla="val 7"/>
                  <a:gd name="f10" fmla="val 2"/>
                  <a:gd name="f11" fmla="val 8"/>
                  <a:gd name="f12" fmla="val 3"/>
                  <a:gd name="f13" fmla="val 1"/>
                  <a:gd name="f14" fmla="+- 0 0 -90"/>
                  <a:gd name="f15" fmla="*/ f3 1 9"/>
                  <a:gd name="f16" fmla="*/ f4 1 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4"/>
                  <a:gd name="f25" fmla="*/ f22 1 9"/>
                  <a:gd name="f26" fmla="*/ 6 f22 1"/>
                  <a:gd name="f27" fmla="*/ 0 f21 1"/>
                  <a:gd name="f28" fmla="*/ 9 f22 1"/>
                  <a:gd name="f29" fmla="*/ 2 f21 1"/>
                  <a:gd name="f30" fmla="*/ 0 f22 1"/>
                  <a:gd name="f31" fmla="+- f23 0 f1"/>
                  <a:gd name="f32" fmla="*/ f26 1 9"/>
                  <a:gd name="f33" fmla="*/ f27 1 4"/>
                  <a:gd name="f34" fmla="*/ f28 1 9"/>
                  <a:gd name="f35" fmla="*/ f29 1 4"/>
                  <a:gd name="f36" fmla="*/ f30 1 9"/>
                  <a:gd name="f37" fmla="*/ 0 1 f25"/>
                  <a:gd name="f38" fmla="*/ f18 1 f25"/>
                  <a:gd name="f39" fmla="*/ 0 1 f24"/>
                  <a:gd name="f40" fmla="*/ f19 1 f24"/>
                  <a:gd name="f41" fmla="*/ f32 1 f25"/>
                  <a:gd name="f42" fmla="*/ f33 1 f24"/>
                  <a:gd name="f43" fmla="*/ f34 1 f25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3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9" h="4">
                    <a:moveTo>
                      <a:pt x="f8" y="f5"/>
                    </a:moveTo>
                    <a:cubicBezTo>
                      <a:pt x="f9" y="f10"/>
                      <a:pt x="f11" y="f10"/>
                      <a:pt x="f6" y="f10"/>
                    </a:cubicBezTo>
                    <a:cubicBezTo>
                      <a:pt x="f8" y="f7"/>
                      <a:pt x="f12" y="f7"/>
                      <a:pt x="f5" y="f10"/>
                    </a:cubicBezTo>
                    <a:cubicBezTo>
                      <a:pt x="f10" y="f13"/>
                      <a:pt x="f7" y="f5"/>
                      <a:pt x="f8" y="f5"/>
                    </a:cubicBezTo>
                    <a:close/>
                  </a:path>
                </a:pathLst>
              </a:custGeom>
              <a:solidFill>
                <a:srgbClr val="2B3A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4" name="Freeform 375">
                <a:extLst>
                  <a:ext uri="{FF2B5EF4-FFF2-40B4-BE49-F238E27FC236}">
                    <a16:creationId xmlns:a16="http://schemas.microsoft.com/office/drawing/2014/main" id="{3F8A5516-C595-B006-A9F2-81DF90FA03D9}"/>
                  </a:ext>
                </a:extLst>
              </p:cNvPr>
              <p:cNvSpPr/>
              <p:nvPr/>
            </p:nvSpPr>
            <p:spPr>
              <a:xfrm>
                <a:off x="3951286" y="1712908"/>
                <a:ext cx="4921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4"/>
                  <a:gd name="f8" fmla="val 6"/>
                  <a:gd name="f9" fmla="val 1"/>
                  <a:gd name="f10" fmla="val 8"/>
                  <a:gd name="f11" fmla="val 9"/>
                  <a:gd name="f12" fmla="val 10"/>
                  <a:gd name="f13" fmla="val 11"/>
                  <a:gd name="f14" fmla="val 2"/>
                  <a:gd name="f15" fmla="val 3"/>
                  <a:gd name="f16" fmla="val 5"/>
                  <a:gd name="f17" fmla="+- 0 0 -90"/>
                  <a:gd name="f18" fmla="*/ f3 1 13"/>
                  <a:gd name="f19" fmla="*/ f4 1 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4"/>
                  <a:gd name="f28" fmla="*/ f25 1 13"/>
                  <a:gd name="f29" fmla="*/ 6 f25 1"/>
                  <a:gd name="f30" fmla="*/ 1 f24 1"/>
                  <a:gd name="f31" fmla="*/ 10 f25 1"/>
                  <a:gd name="f32" fmla="*/ 0 f24 1"/>
                  <a:gd name="f33" fmla="*/ 13 f25 1"/>
                  <a:gd name="f34" fmla="*/ 2 f24 1"/>
                  <a:gd name="f35" fmla="*/ 1 f25 1"/>
                  <a:gd name="f36" fmla="*/ 4 f24 1"/>
                  <a:gd name="f37" fmla="+- f26 0 f1"/>
                  <a:gd name="f38" fmla="*/ f29 1 13"/>
                  <a:gd name="f39" fmla="*/ f30 1 4"/>
                  <a:gd name="f40" fmla="*/ f31 1 13"/>
                  <a:gd name="f41" fmla="*/ f32 1 4"/>
                  <a:gd name="f42" fmla="*/ f33 1 13"/>
                  <a:gd name="f43" fmla="*/ f34 1 4"/>
                  <a:gd name="f44" fmla="*/ f35 1 13"/>
                  <a:gd name="f45" fmla="*/ f36 1 4"/>
                  <a:gd name="f46" fmla="*/ 0 1 f28"/>
                  <a:gd name="f47" fmla="*/ f21 1 f28"/>
                  <a:gd name="f48" fmla="*/ 0 1 f27"/>
                  <a:gd name="f49" fmla="*/ f22 1 f27"/>
                  <a:gd name="f50" fmla="*/ f38 1 f28"/>
                  <a:gd name="f51" fmla="*/ f39 1 f27"/>
                  <a:gd name="f52" fmla="*/ f40 1 f28"/>
                  <a:gd name="f53" fmla="*/ f41 1 f27"/>
                  <a:gd name="f54" fmla="*/ f42 1 f28"/>
                  <a:gd name="f55" fmla="*/ f43 1 f27"/>
                  <a:gd name="f56" fmla="*/ f44 1 f28"/>
                  <a:gd name="f57" fmla="*/ f45 1 f27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3" h="4">
                    <a:moveTo>
                      <a:pt x="f8" y="f9"/>
                    </a:moveTo>
                    <a:cubicBezTo>
                      <a:pt x="f10" y="f5"/>
                      <a:pt x="f11" y="f5"/>
                      <a:pt x="f12" y="f5"/>
                    </a:cubicBezTo>
                    <a:cubicBezTo>
                      <a:pt x="f13" y="f9"/>
                      <a:pt x="f6" y="f9"/>
                      <a:pt x="f6" y="f14"/>
                    </a:cubicBezTo>
                    <a:cubicBezTo>
                      <a:pt x="f11" y="f15"/>
                      <a:pt x="f7" y="f9"/>
                      <a:pt x="f9" y="f7"/>
                    </a:cubicBezTo>
                    <a:cubicBezTo>
                      <a:pt x="f5" y="f5"/>
                      <a:pt x="f16" y="f15"/>
                      <a:pt x="f8" y="f9"/>
                    </a:cubicBezTo>
                    <a:close/>
                  </a:path>
                </a:pathLst>
              </a:custGeom>
              <a:solidFill>
                <a:srgbClr val="2C44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5" name="Freeform 376">
                <a:extLst>
                  <a:ext uri="{FF2B5EF4-FFF2-40B4-BE49-F238E27FC236}">
                    <a16:creationId xmlns:a16="http://schemas.microsoft.com/office/drawing/2014/main" id="{26ACE837-7DDB-9CC7-FE12-8E621E86D40E}"/>
                  </a:ext>
                </a:extLst>
              </p:cNvPr>
              <p:cNvSpPr/>
              <p:nvPr/>
            </p:nvSpPr>
            <p:spPr>
              <a:xfrm>
                <a:off x="3986217" y="1522411"/>
                <a:ext cx="4444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"/>
                  <a:gd name="f8" fmla="val 1"/>
                  <a:gd name="f9" fmla="val 10"/>
                  <a:gd name="f10" fmla="val 8"/>
                  <a:gd name="f11" fmla="val 6"/>
                  <a:gd name="f12" fmla="val 4"/>
                  <a:gd name="f13" fmla="val 2"/>
                  <a:gd name="f14" fmla="+- 0 0 -90"/>
                  <a:gd name="f15" fmla="*/ f3 1 12"/>
                  <a:gd name="f16" fmla="*/ f4 1 3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3"/>
                  <a:gd name="f25" fmla="*/ f22 1 12"/>
                  <a:gd name="f26" fmla="*/ 12 f22 1"/>
                  <a:gd name="f27" fmla="*/ 1 f21 1"/>
                  <a:gd name="f28" fmla="*/ 6 f22 1"/>
                  <a:gd name="f29" fmla="*/ 3 f21 1"/>
                  <a:gd name="f30" fmla="*/ 0 f22 1"/>
                  <a:gd name="f31" fmla="*/ 0 f21 1"/>
                  <a:gd name="f32" fmla="+- f23 0 f1"/>
                  <a:gd name="f33" fmla="*/ f26 1 12"/>
                  <a:gd name="f34" fmla="*/ f27 1 3"/>
                  <a:gd name="f35" fmla="*/ f28 1 12"/>
                  <a:gd name="f36" fmla="*/ f29 1 3"/>
                  <a:gd name="f37" fmla="*/ f30 1 12"/>
                  <a:gd name="f38" fmla="*/ f31 1 3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12" h="3">
                    <a:moveTo>
                      <a:pt x="f6" y="f8"/>
                    </a:moveTo>
                    <a:cubicBezTo>
                      <a:pt x="f9" y="f8"/>
                      <a:pt x="f10" y="f8"/>
                      <a:pt x="f11" y="f7"/>
                    </a:cubicBezTo>
                    <a:cubicBezTo>
                      <a:pt x="f12" y="f8"/>
                      <a:pt x="f13" y="f13"/>
                      <a:pt x="f5" y="f5"/>
                    </a:cubicBezTo>
                    <a:cubicBezTo>
                      <a:pt x="f12" y="f8"/>
                      <a:pt x="f10" y="f5"/>
                      <a:pt x="f6" y="f5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253A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6" name="Freeform 377">
                <a:extLst>
                  <a:ext uri="{FF2B5EF4-FFF2-40B4-BE49-F238E27FC236}">
                    <a16:creationId xmlns:a16="http://schemas.microsoft.com/office/drawing/2014/main" id="{4D56A067-20DB-0B37-F924-984977D8BBAB}"/>
                  </a:ext>
                </a:extLst>
              </p:cNvPr>
              <p:cNvSpPr/>
              <p:nvPr/>
            </p:nvSpPr>
            <p:spPr>
              <a:xfrm>
                <a:off x="3910010" y="1811334"/>
                <a:ext cx="34920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"/>
                  <a:gd name="f8" fmla="val 7"/>
                  <a:gd name="f9" fmla="val 3"/>
                  <a:gd name="f10" fmla="val 5"/>
                  <a:gd name="f11" fmla="val 2"/>
                  <a:gd name="f12" fmla="val 1"/>
                  <a:gd name="f13" fmla="+- 0 0 -90"/>
                  <a:gd name="f14" fmla="*/ f3 1 9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9"/>
                  <a:gd name="f25" fmla="*/ 9 f21 1"/>
                  <a:gd name="f26" fmla="*/ 0 f20 1"/>
                  <a:gd name="f27" fmla="*/ 2 f21 1"/>
                  <a:gd name="f28" fmla="*/ 3 f20 1"/>
                  <a:gd name="f29" fmla="*/ 0 f21 1"/>
                  <a:gd name="f30" fmla="*/ 2 f20 1"/>
                  <a:gd name="f31" fmla="*/ 1 f20 1"/>
                  <a:gd name="f32" fmla="+- f22 0 f1"/>
                  <a:gd name="f33" fmla="*/ f25 1 9"/>
                  <a:gd name="f34" fmla="*/ f26 1 4"/>
                  <a:gd name="f35" fmla="*/ f27 1 9"/>
                  <a:gd name="f36" fmla="*/ f28 1 4"/>
                  <a:gd name="f37" fmla="*/ f29 1 9"/>
                  <a:gd name="f38" fmla="*/ f30 1 4"/>
                  <a:gd name="f39" fmla="*/ f31 1 4"/>
                  <a:gd name="f40" fmla="*/ 0 1 f24"/>
                  <a:gd name="f41" fmla="*/ f17 1 f24"/>
                  <a:gd name="f42" fmla="*/ 0 1 f23"/>
                  <a:gd name="f43" fmla="*/ f18 1 f23"/>
                  <a:gd name="f44" fmla="*/ f33 1 f24"/>
                  <a:gd name="f45" fmla="*/ f34 1 f23"/>
                  <a:gd name="f46" fmla="*/ f35 1 f24"/>
                  <a:gd name="f47" fmla="*/ f36 1 f23"/>
                  <a:gd name="f48" fmla="*/ f37 1 f24"/>
                  <a:gd name="f49" fmla="*/ f38 1 f23"/>
                  <a:gd name="f50" fmla="*/ f39 1 f23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5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57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9" h="4">
                    <a:moveTo>
                      <a:pt x="f6" y="f5"/>
                    </a:moveTo>
                    <a:cubicBezTo>
                      <a:pt x="f8" y="f9"/>
                      <a:pt x="f10" y="f7"/>
                      <a:pt x="f11" y="f9"/>
                    </a:cubicBezTo>
                    <a:cubicBezTo>
                      <a:pt x="f11" y="f9"/>
                      <a:pt x="f5" y="f11"/>
                      <a:pt x="f5" y="f11"/>
                    </a:cubicBezTo>
                    <a:cubicBezTo>
                      <a:pt x="f5" y="f12"/>
                      <a:pt x="f11" y="f12"/>
                      <a:pt x="f11" y="f12"/>
                    </a:cubicBezTo>
                    <a:cubicBezTo>
                      <a:pt x="f10" y="f5"/>
                      <a:pt x="f8" y="f5"/>
                      <a:pt x="f6" y="f5"/>
                    </a:cubicBezTo>
                    <a:close/>
                  </a:path>
                </a:pathLst>
              </a:custGeom>
              <a:solidFill>
                <a:srgbClr val="2839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7" name="Freeform 378">
                <a:extLst>
                  <a:ext uri="{FF2B5EF4-FFF2-40B4-BE49-F238E27FC236}">
                    <a16:creationId xmlns:a16="http://schemas.microsoft.com/office/drawing/2014/main" id="{E4074314-DE73-C943-72BC-9EF05AF41C56}"/>
                  </a:ext>
                </a:extLst>
              </p:cNvPr>
              <p:cNvSpPr/>
              <p:nvPr/>
            </p:nvSpPr>
            <p:spPr>
              <a:xfrm>
                <a:off x="3835395" y="1965329"/>
                <a:ext cx="33339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"/>
                  <a:gd name="f8" fmla="val 8"/>
                  <a:gd name="f9" fmla="val 1"/>
                  <a:gd name="f10" fmla="val 2"/>
                  <a:gd name="f11" fmla="val 3"/>
                  <a:gd name="f12" fmla="val 7"/>
                  <a:gd name="f13" fmla="val 5"/>
                  <a:gd name="f14" fmla="val 6"/>
                  <a:gd name="f15" fmla="+- 0 0 -90"/>
                  <a:gd name="f16" fmla="*/ f3 1 9"/>
                  <a:gd name="f17" fmla="*/ f4 1 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4"/>
                  <a:gd name="f26" fmla="*/ f23 1 9"/>
                  <a:gd name="f27" fmla="*/ 8 f23 1"/>
                  <a:gd name="f28" fmla="*/ 1 f22 1"/>
                  <a:gd name="f29" fmla="*/ 7 f23 1"/>
                  <a:gd name="f30" fmla="*/ 3 f22 1"/>
                  <a:gd name="f31" fmla="*/ 0 f23 1"/>
                  <a:gd name="f32" fmla="*/ 2 f22 1"/>
                  <a:gd name="f33" fmla="+- f24 0 f1"/>
                  <a:gd name="f34" fmla="*/ f27 1 9"/>
                  <a:gd name="f35" fmla="*/ f28 1 4"/>
                  <a:gd name="f36" fmla="*/ f29 1 9"/>
                  <a:gd name="f37" fmla="*/ f30 1 4"/>
                  <a:gd name="f38" fmla="*/ f31 1 9"/>
                  <a:gd name="f39" fmla="*/ f32 1 4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5"/>
                  <a:gd name="f48" fmla="*/ f38 1 f26"/>
                  <a:gd name="f49" fmla="*/ f39 1 f25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9" h="4">
                    <a:moveTo>
                      <a:pt x="f8" y="f9"/>
                    </a:moveTo>
                    <a:cubicBezTo>
                      <a:pt x="f8" y="f10"/>
                      <a:pt x="f6" y="f11"/>
                      <a:pt x="f12" y="f11"/>
                    </a:cubicBezTo>
                    <a:cubicBezTo>
                      <a:pt x="f13" y="f11"/>
                      <a:pt x="f11" y="f7"/>
                      <a:pt x="f5" y="f10"/>
                    </a:cubicBezTo>
                    <a:cubicBezTo>
                      <a:pt x="f7" y="f9"/>
                      <a:pt x="f14" y="f5"/>
                      <a:pt x="f8" y="f9"/>
                    </a:cubicBezTo>
                    <a:close/>
                  </a:path>
                </a:pathLst>
              </a:custGeom>
              <a:solidFill>
                <a:srgbClr val="2B3A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8" name="Freeform 379">
                <a:extLst>
                  <a:ext uri="{FF2B5EF4-FFF2-40B4-BE49-F238E27FC236}">
                    <a16:creationId xmlns:a16="http://schemas.microsoft.com/office/drawing/2014/main" id="{7353C8D4-C4F0-8D1E-3DE1-377211FFFDF7}"/>
                  </a:ext>
                </a:extLst>
              </p:cNvPr>
              <p:cNvSpPr/>
              <p:nvPr/>
            </p:nvSpPr>
            <p:spPr>
              <a:xfrm>
                <a:off x="3989390" y="1473198"/>
                <a:ext cx="30166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4"/>
                  <a:gd name="f8" fmla="val 2"/>
                  <a:gd name="f9" fmla="val 3"/>
                  <a:gd name="f10" fmla="val 7"/>
                  <a:gd name="f11" fmla="val 1"/>
                  <a:gd name="f12" fmla="val 5"/>
                  <a:gd name="f13" fmla="+- 0 0 -90"/>
                  <a:gd name="f14" fmla="*/ f3 1 8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8"/>
                  <a:gd name="f25" fmla="*/ 8 f21 1"/>
                  <a:gd name="f26" fmla="*/ 2 f20 1"/>
                  <a:gd name="f27" fmla="*/ 7 f21 1"/>
                  <a:gd name="f28" fmla="*/ 4 f20 1"/>
                  <a:gd name="f29" fmla="*/ 0 f21 1"/>
                  <a:gd name="f30" fmla="*/ 1 f20 1"/>
                  <a:gd name="f31" fmla="*/ 5 f21 1"/>
                  <a:gd name="f32" fmla="*/ 0 f20 1"/>
                  <a:gd name="f33" fmla="+- f22 0 f1"/>
                  <a:gd name="f34" fmla="*/ f25 1 8"/>
                  <a:gd name="f35" fmla="*/ f26 1 4"/>
                  <a:gd name="f36" fmla="*/ f27 1 8"/>
                  <a:gd name="f37" fmla="*/ f28 1 4"/>
                  <a:gd name="f38" fmla="*/ f29 1 8"/>
                  <a:gd name="f39" fmla="*/ f30 1 4"/>
                  <a:gd name="f40" fmla="*/ f31 1 8"/>
                  <a:gd name="f41" fmla="*/ f32 1 4"/>
                  <a:gd name="f42" fmla="*/ 0 1 f24"/>
                  <a:gd name="f43" fmla="*/ f17 1 f24"/>
                  <a:gd name="f44" fmla="*/ 0 1 f23"/>
                  <a:gd name="f45" fmla="*/ f18 1 f23"/>
                  <a:gd name="f46" fmla="*/ f34 1 f24"/>
                  <a:gd name="f47" fmla="*/ f35 1 f23"/>
                  <a:gd name="f48" fmla="*/ f36 1 f24"/>
                  <a:gd name="f49" fmla="*/ f37 1 f23"/>
                  <a:gd name="f50" fmla="*/ f38 1 f24"/>
                  <a:gd name="f51" fmla="*/ f39 1 f23"/>
                  <a:gd name="f52" fmla="*/ f40 1 f24"/>
                  <a:gd name="f53" fmla="*/ f41 1 f23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59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8" h="4">
                    <a:moveTo>
                      <a:pt x="f6" y="f8"/>
                    </a:moveTo>
                    <a:cubicBezTo>
                      <a:pt x="f6" y="f9"/>
                      <a:pt x="f10" y="f9"/>
                      <a:pt x="f10" y="f7"/>
                    </a:cubicBezTo>
                    <a:cubicBezTo>
                      <a:pt x="f7" y="f7"/>
                      <a:pt x="f9" y="f8"/>
                      <a:pt x="f5" y="f11"/>
                    </a:cubicBezTo>
                    <a:cubicBezTo>
                      <a:pt x="f8" y="f5"/>
                      <a:pt x="f7" y="f8"/>
                      <a:pt x="f12" y="f8"/>
                    </a:cubicBezTo>
                    <a:cubicBezTo>
                      <a:pt x="f10" y="f8"/>
                      <a:pt x="f12" y="f11"/>
                      <a:pt x="f12" y="f5"/>
                    </a:cubicBezTo>
                    <a:cubicBezTo>
                      <a:pt x="f10" y="f5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253A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9" name="Freeform 380">
                <a:extLst>
                  <a:ext uri="{FF2B5EF4-FFF2-40B4-BE49-F238E27FC236}">
                    <a16:creationId xmlns:a16="http://schemas.microsoft.com/office/drawing/2014/main" id="{46B3A0B0-3B8F-194F-CDAB-699E611FD4EE}"/>
                  </a:ext>
                </a:extLst>
              </p:cNvPr>
              <p:cNvSpPr/>
              <p:nvPr/>
            </p:nvSpPr>
            <p:spPr>
              <a:xfrm>
                <a:off x="3948114" y="1539877"/>
                <a:ext cx="7936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12"/>
                  <a:gd name="f8" fmla="val 8"/>
                  <a:gd name="f9" fmla="val 4"/>
                  <a:gd name="f10" fmla="+- 0 0 -90"/>
                  <a:gd name="f11" fmla="*/ f3 1 2"/>
                  <a:gd name="f12" fmla="*/ f4 1 12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"/>
                  <a:gd name="f21" fmla="*/ f17 1 12"/>
                  <a:gd name="f22" fmla="*/ 2 f18 1"/>
                  <a:gd name="f23" fmla="*/ 12 f17 1"/>
                  <a:gd name="f24" fmla="*/ 0 f17 1"/>
                  <a:gd name="f25" fmla="+- f19 0 f1"/>
                  <a:gd name="f26" fmla="*/ f22 1 2"/>
                  <a:gd name="f27" fmla="*/ f23 1 12"/>
                  <a:gd name="f28" fmla="*/ f24 1 12"/>
                  <a:gd name="f29" fmla="*/ 0 1 f20"/>
                  <a:gd name="f30" fmla="*/ f14 1 f20"/>
                  <a:gd name="f31" fmla="*/ 0 1 f21"/>
                  <a:gd name="f32" fmla="*/ f15 1 f21"/>
                  <a:gd name="f33" fmla="*/ f26 1 f20"/>
                  <a:gd name="f34" fmla="*/ f27 1 f21"/>
                  <a:gd name="f35" fmla="*/ f28 1 f21"/>
                  <a:gd name="f36" fmla="*/ f29 f11 1"/>
                  <a:gd name="f37" fmla="*/ f30 f11 1"/>
                  <a:gd name="f38" fmla="*/ f32 f12 1"/>
                  <a:gd name="f39" fmla="*/ f31 f12 1"/>
                  <a:gd name="f40" fmla="*/ f33 f11 1"/>
                  <a:gd name="f41" fmla="*/ f34 f12 1"/>
                  <a:gd name="f42" fmla="*/ f35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2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2" h="12">
                    <a:moveTo>
                      <a:pt x="f6" y="f7"/>
                    </a:moveTo>
                    <a:cubicBezTo>
                      <a:pt x="f5" y="f8"/>
                      <a:pt x="f5" y="f9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lose/>
                  </a:path>
                </a:pathLst>
              </a:custGeom>
              <a:solidFill>
                <a:srgbClr val="2B3F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0" name="Freeform 381">
                <a:extLst>
                  <a:ext uri="{FF2B5EF4-FFF2-40B4-BE49-F238E27FC236}">
                    <a16:creationId xmlns:a16="http://schemas.microsoft.com/office/drawing/2014/main" id="{8F589F5F-B3BE-CB22-F0B8-76AAC18A2623}"/>
                  </a:ext>
                </a:extLst>
              </p:cNvPr>
              <p:cNvSpPr/>
              <p:nvPr/>
            </p:nvSpPr>
            <p:spPr>
              <a:xfrm>
                <a:off x="4019546" y="1235080"/>
                <a:ext cx="361946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"/>
                  <a:gd name="f7" fmla="val 32"/>
                  <a:gd name="f8" fmla="val 55"/>
                  <a:gd name="f9" fmla="val 31"/>
                  <a:gd name="f10" fmla="val 30"/>
                  <a:gd name="f11" fmla="val 54"/>
                  <a:gd name="f12" fmla="val 27"/>
                  <a:gd name="f13" fmla="val 58"/>
                  <a:gd name="f14" fmla="val 29"/>
                  <a:gd name="f15" fmla="val 59"/>
                  <a:gd name="f16" fmla="val 60"/>
                  <a:gd name="f17" fmla="val 26"/>
                  <a:gd name="f18" fmla="val 56"/>
                  <a:gd name="f19" fmla="val 28"/>
                  <a:gd name="f20" fmla="val 52"/>
                  <a:gd name="f21" fmla="val 49"/>
                  <a:gd name="f22" fmla="val 47"/>
                  <a:gd name="f23" fmla="val 46"/>
                  <a:gd name="f24" fmla="val 44"/>
                  <a:gd name="f25" fmla="val 24"/>
                  <a:gd name="f26" fmla="val 25"/>
                  <a:gd name="f27" fmla="val 23"/>
                  <a:gd name="f28" fmla="val 50"/>
                  <a:gd name="f29" fmla="val 43"/>
                  <a:gd name="f30" fmla="val 40"/>
                  <a:gd name="f31" fmla="val 38"/>
                  <a:gd name="f32" fmla="val 34"/>
                  <a:gd name="f33" fmla="val 18"/>
                  <a:gd name="f34" fmla="val 22"/>
                  <a:gd name="f35" fmla="val 21"/>
                  <a:gd name="f36" fmla="val 19"/>
                  <a:gd name="f37" fmla="val 17"/>
                  <a:gd name="f38" fmla="val 12"/>
                  <a:gd name="f39" fmla="val 8"/>
                  <a:gd name="f40" fmla="val 3"/>
                  <a:gd name="f41" fmla="val 2"/>
                  <a:gd name="f42" fmla="val 15"/>
                  <a:gd name="f43" fmla="val 4"/>
                  <a:gd name="f44" fmla="val 6"/>
                  <a:gd name="f45" fmla="val 14"/>
                  <a:gd name="f46" fmla="val 11"/>
                  <a:gd name="f47" fmla="val 9"/>
                  <a:gd name="f48" fmla="val 5"/>
                  <a:gd name="f49" fmla="val 7"/>
                  <a:gd name="f50" fmla="val 10"/>
                  <a:gd name="f51" fmla="val 13"/>
                  <a:gd name="f52" fmla="val 1"/>
                  <a:gd name="f53" fmla="val 41"/>
                  <a:gd name="f54" fmla="val 53"/>
                  <a:gd name="f55" fmla="val 64"/>
                  <a:gd name="f56" fmla="val 74"/>
                  <a:gd name="f57" fmla="val 16"/>
                  <a:gd name="f58" fmla="val 84"/>
                  <a:gd name="f59" fmla="val 85"/>
                  <a:gd name="f60" fmla="val 87"/>
                  <a:gd name="f61" fmla="val 20"/>
                  <a:gd name="f62" fmla="val 89"/>
                  <a:gd name="f63" fmla="val 90"/>
                  <a:gd name="f64" fmla="val 91"/>
                  <a:gd name="f65" fmla="val 93"/>
                  <a:gd name="f66" fmla="val 94"/>
                  <a:gd name="f67" fmla="val 95"/>
                  <a:gd name="f68" fmla="val 92"/>
                  <a:gd name="f69" fmla="val 88"/>
                  <a:gd name="f70" fmla="val 83"/>
                  <a:gd name="f71" fmla="val 79"/>
                  <a:gd name="f72" fmla="val 78"/>
                  <a:gd name="f73" fmla="val 77"/>
                  <a:gd name="f74" fmla="val 76"/>
                  <a:gd name="f75" fmla="val 70"/>
                  <a:gd name="f76" fmla="val 57"/>
                  <a:gd name="f77" fmla="+- 0 0 -90"/>
                  <a:gd name="f78" fmla="*/ f3 1 96"/>
                  <a:gd name="f79" fmla="*/ f4 1 32"/>
                  <a:gd name="f80" fmla="val f5"/>
                  <a:gd name="f81" fmla="val f6"/>
                  <a:gd name="f82" fmla="val f7"/>
                  <a:gd name="f83" fmla="*/ f77 f0 1"/>
                  <a:gd name="f84" fmla="+- f82 0 f80"/>
                  <a:gd name="f85" fmla="+- f81 0 f80"/>
                  <a:gd name="f86" fmla="*/ f83 1 f2"/>
                  <a:gd name="f87" fmla="*/ f85 1 96"/>
                  <a:gd name="f88" fmla="*/ f84 1 32"/>
                  <a:gd name="f89" fmla="*/ 55 f85 1"/>
                  <a:gd name="f90" fmla="*/ 31 f84 1"/>
                  <a:gd name="f91" fmla="*/ 54 f85 1"/>
                  <a:gd name="f92" fmla="*/ 30 f84 1"/>
                  <a:gd name="f93" fmla="*/ 59 f85 1"/>
                  <a:gd name="f94" fmla="*/ 27 f84 1"/>
                  <a:gd name="f95" fmla="*/ 60 f85 1"/>
                  <a:gd name="f96" fmla="*/ 49 f85 1"/>
                  <a:gd name="f97" fmla="*/ 29 f84 1"/>
                  <a:gd name="f98" fmla="*/ 44 f85 1"/>
                  <a:gd name="f99" fmla="*/ 26 f84 1"/>
                  <a:gd name="f100" fmla="*/ 24 f84 1"/>
                  <a:gd name="f101" fmla="*/ 23 f84 1"/>
                  <a:gd name="f102" fmla="*/ 46 f85 1"/>
                  <a:gd name="f103" fmla="*/ 25 f84 1"/>
                  <a:gd name="f104" fmla="*/ 38 f85 1"/>
                  <a:gd name="f105" fmla="*/ 25 f85 1"/>
                  <a:gd name="f106" fmla="*/ 22 f84 1"/>
                  <a:gd name="f107" fmla="*/ 23 f85 1"/>
                  <a:gd name="f108" fmla="*/ 17 f85 1"/>
                  <a:gd name="f109" fmla="*/ 3 f85 1"/>
                  <a:gd name="f110" fmla="*/ 19 f84 1"/>
                  <a:gd name="f111" fmla="*/ 17 f84 1"/>
                  <a:gd name="f112" fmla="*/ 6 f85 1"/>
                  <a:gd name="f113" fmla="*/ 14 f84 1"/>
                  <a:gd name="f114" fmla="*/ 2 f85 1"/>
                  <a:gd name="f115" fmla="*/ 11 f84 1"/>
                  <a:gd name="f116" fmla="*/ 4 f85 1"/>
                  <a:gd name="f117" fmla="*/ 9 f84 1"/>
                  <a:gd name="f118" fmla="*/ 9 f85 1"/>
                  <a:gd name="f119" fmla="*/ 15 f85 1"/>
                  <a:gd name="f120" fmla="*/ 12 f84 1"/>
                  <a:gd name="f121" fmla="*/ 7 f84 1"/>
                  <a:gd name="f122" fmla="*/ 7 f85 1"/>
                  <a:gd name="f123" fmla="*/ 5 f84 1"/>
                  <a:gd name="f124" fmla="*/ 4 f84 1"/>
                  <a:gd name="f125" fmla="*/ 10 f85 1"/>
                  <a:gd name="f126" fmla="*/ 1 f84 1"/>
                  <a:gd name="f127" fmla="*/ 6 f84 1"/>
                  <a:gd name="f128" fmla="*/ 53 f85 1"/>
                  <a:gd name="f129" fmla="*/ 13 f84 1"/>
                  <a:gd name="f130" fmla="*/ 84 f85 1"/>
                  <a:gd name="f131" fmla="*/ 89 f85 1"/>
                  <a:gd name="f132" fmla="*/ 20 f84 1"/>
                  <a:gd name="f133" fmla="*/ 93 f85 1"/>
                  <a:gd name="f134" fmla="*/ 96 f85 1"/>
                  <a:gd name="f135" fmla="*/ 21 f84 1"/>
                  <a:gd name="f136" fmla="*/ 94 f85 1"/>
                  <a:gd name="f137" fmla="*/ 88 f85 1"/>
                  <a:gd name="f138" fmla="*/ 95 f85 1"/>
                  <a:gd name="f139" fmla="*/ 79 f85 1"/>
                  <a:gd name="f140" fmla="*/ 76 f85 1"/>
                  <a:gd name="f141" fmla="*/ 58 f85 1"/>
                  <a:gd name="f142" fmla="*/ 32 f84 1"/>
                  <a:gd name="f143" fmla="+- f86 0 f1"/>
                  <a:gd name="f144" fmla="*/ f89 1 96"/>
                  <a:gd name="f145" fmla="*/ f90 1 32"/>
                  <a:gd name="f146" fmla="*/ f91 1 96"/>
                  <a:gd name="f147" fmla="*/ f92 1 32"/>
                  <a:gd name="f148" fmla="*/ f93 1 96"/>
                  <a:gd name="f149" fmla="*/ f94 1 32"/>
                  <a:gd name="f150" fmla="*/ f95 1 96"/>
                  <a:gd name="f151" fmla="*/ f96 1 96"/>
                  <a:gd name="f152" fmla="*/ f97 1 32"/>
                  <a:gd name="f153" fmla="*/ f98 1 96"/>
                  <a:gd name="f154" fmla="*/ f99 1 32"/>
                  <a:gd name="f155" fmla="*/ f100 1 32"/>
                  <a:gd name="f156" fmla="*/ f101 1 32"/>
                  <a:gd name="f157" fmla="*/ f102 1 96"/>
                  <a:gd name="f158" fmla="*/ f103 1 32"/>
                  <a:gd name="f159" fmla="*/ f104 1 96"/>
                  <a:gd name="f160" fmla="*/ f105 1 96"/>
                  <a:gd name="f161" fmla="*/ f106 1 32"/>
                  <a:gd name="f162" fmla="*/ f107 1 96"/>
                  <a:gd name="f163" fmla="*/ f108 1 96"/>
                  <a:gd name="f164" fmla="*/ f109 1 96"/>
                  <a:gd name="f165" fmla="*/ f110 1 32"/>
                  <a:gd name="f166" fmla="*/ f111 1 32"/>
                  <a:gd name="f167" fmla="*/ f112 1 96"/>
                  <a:gd name="f168" fmla="*/ f113 1 32"/>
                  <a:gd name="f169" fmla="*/ f114 1 96"/>
                  <a:gd name="f170" fmla="*/ f115 1 32"/>
                  <a:gd name="f171" fmla="*/ f116 1 96"/>
                  <a:gd name="f172" fmla="*/ f117 1 32"/>
                  <a:gd name="f173" fmla="*/ f118 1 96"/>
                  <a:gd name="f174" fmla="*/ f119 1 96"/>
                  <a:gd name="f175" fmla="*/ f120 1 32"/>
                  <a:gd name="f176" fmla="*/ f121 1 32"/>
                  <a:gd name="f177" fmla="*/ f122 1 96"/>
                  <a:gd name="f178" fmla="*/ f123 1 32"/>
                  <a:gd name="f179" fmla="*/ f124 1 32"/>
                  <a:gd name="f180" fmla="*/ f125 1 96"/>
                  <a:gd name="f181" fmla="*/ f126 1 32"/>
                  <a:gd name="f182" fmla="*/ f127 1 32"/>
                  <a:gd name="f183" fmla="*/ f128 1 96"/>
                  <a:gd name="f184" fmla="*/ f129 1 32"/>
                  <a:gd name="f185" fmla="*/ f130 1 96"/>
                  <a:gd name="f186" fmla="*/ f131 1 96"/>
                  <a:gd name="f187" fmla="*/ f132 1 32"/>
                  <a:gd name="f188" fmla="*/ f133 1 96"/>
                  <a:gd name="f189" fmla="*/ f134 1 96"/>
                  <a:gd name="f190" fmla="*/ f135 1 32"/>
                  <a:gd name="f191" fmla="*/ f136 1 96"/>
                  <a:gd name="f192" fmla="*/ f137 1 96"/>
                  <a:gd name="f193" fmla="*/ f138 1 96"/>
                  <a:gd name="f194" fmla="*/ f139 1 96"/>
                  <a:gd name="f195" fmla="*/ f140 1 96"/>
                  <a:gd name="f196" fmla="*/ f141 1 96"/>
                  <a:gd name="f197" fmla="*/ f142 1 32"/>
                  <a:gd name="f198" fmla="*/ 0 1 f87"/>
                  <a:gd name="f199" fmla="*/ f81 1 f87"/>
                  <a:gd name="f200" fmla="*/ 0 1 f88"/>
                  <a:gd name="f201" fmla="*/ f82 1 f88"/>
                  <a:gd name="f202" fmla="*/ f144 1 f87"/>
                  <a:gd name="f203" fmla="*/ f145 1 f88"/>
                  <a:gd name="f204" fmla="*/ f146 1 f87"/>
                  <a:gd name="f205" fmla="*/ f147 1 f88"/>
                  <a:gd name="f206" fmla="*/ f148 1 f87"/>
                  <a:gd name="f207" fmla="*/ f149 1 f88"/>
                  <a:gd name="f208" fmla="*/ f150 1 f87"/>
                  <a:gd name="f209" fmla="*/ f151 1 f87"/>
                  <a:gd name="f210" fmla="*/ f152 1 f88"/>
                  <a:gd name="f211" fmla="*/ f153 1 f87"/>
                  <a:gd name="f212" fmla="*/ f154 1 f88"/>
                  <a:gd name="f213" fmla="*/ f155 1 f88"/>
                  <a:gd name="f214" fmla="*/ f156 1 f88"/>
                  <a:gd name="f215" fmla="*/ f157 1 f87"/>
                  <a:gd name="f216" fmla="*/ f158 1 f88"/>
                  <a:gd name="f217" fmla="*/ f159 1 f87"/>
                  <a:gd name="f218" fmla="*/ f160 1 f87"/>
                  <a:gd name="f219" fmla="*/ f161 1 f88"/>
                  <a:gd name="f220" fmla="*/ f162 1 f87"/>
                  <a:gd name="f221" fmla="*/ f163 1 f87"/>
                  <a:gd name="f222" fmla="*/ f164 1 f87"/>
                  <a:gd name="f223" fmla="*/ f165 1 f88"/>
                  <a:gd name="f224" fmla="*/ f166 1 f88"/>
                  <a:gd name="f225" fmla="*/ f167 1 f87"/>
                  <a:gd name="f226" fmla="*/ f168 1 f88"/>
                  <a:gd name="f227" fmla="*/ f169 1 f87"/>
                  <a:gd name="f228" fmla="*/ f170 1 f88"/>
                  <a:gd name="f229" fmla="*/ f171 1 f87"/>
                  <a:gd name="f230" fmla="*/ f172 1 f88"/>
                  <a:gd name="f231" fmla="*/ f173 1 f87"/>
                  <a:gd name="f232" fmla="*/ f174 1 f87"/>
                  <a:gd name="f233" fmla="*/ f175 1 f88"/>
                  <a:gd name="f234" fmla="*/ f176 1 f88"/>
                  <a:gd name="f235" fmla="*/ f177 1 f87"/>
                  <a:gd name="f236" fmla="*/ f178 1 f88"/>
                  <a:gd name="f237" fmla="*/ f179 1 f88"/>
                  <a:gd name="f238" fmla="*/ f180 1 f87"/>
                  <a:gd name="f239" fmla="*/ f181 1 f88"/>
                  <a:gd name="f240" fmla="*/ f182 1 f88"/>
                  <a:gd name="f241" fmla="*/ f183 1 f87"/>
                  <a:gd name="f242" fmla="*/ f184 1 f88"/>
                  <a:gd name="f243" fmla="*/ f185 1 f87"/>
                  <a:gd name="f244" fmla="*/ f186 1 f87"/>
                  <a:gd name="f245" fmla="*/ f187 1 f88"/>
                  <a:gd name="f246" fmla="*/ f188 1 f87"/>
                  <a:gd name="f247" fmla="*/ f189 1 f87"/>
                  <a:gd name="f248" fmla="*/ f190 1 f88"/>
                  <a:gd name="f249" fmla="*/ f191 1 f87"/>
                  <a:gd name="f250" fmla="*/ f192 1 f87"/>
                  <a:gd name="f251" fmla="*/ f193 1 f87"/>
                  <a:gd name="f252" fmla="*/ f194 1 f87"/>
                  <a:gd name="f253" fmla="*/ f195 1 f87"/>
                  <a:gd name="f254" fmla="*/ f196 1 f87"/>
                  <a:gd name="f255" fmla="*/ f197 1 f88"/>
                  <a:gd name="f256" fmla="*/ f198 f78 1"/>
                  <a:gd name="f257" fmla="*/ f199 f78 1"/>
                  <a:gd name="f258" fmla="*/ f201 f79 1"/>
                  <a:gd name="f259" fmla="*/ f200 f79 1"/>
                  <a:gd name="f260" fmla="*/ f202 f78 1"/>
                  <a:gd name="f261" fmla="*/ f203 f79 1"/>
                  <a:gd name="f262" fmla="*/ f204 f78 1"/>
                  <a:gd name="f263" fmla="*/ f205 f79 1"/>
                  <a:gd name="f264" fmla="*/ f206 f78 1"/>
                  <a:gd name="f265" fmla="*/ f207 f79 1"/>
                  <a:gd name="f266" fmla="*/ f208 f78 1"/>
                  <a:gd name="f267" fmla="*/ f209 f78 1"/>
                  <a:gd name="f268" fmla="*/ f210 f79 1"/>
                  <a:gd name="f269" fmla="*/ f211 f78 1"/>
                  <a:gd name="f270" fmla="*/ f212 f79 1"/>
                  <a:gd name="f271" fmla="*/ f213 f79 1"/>
                  <a:gd name="f272" fmla="*/ f214 f79 1"/>
                  <a:gd name="f273" fmla="*/ f215 f78 1"/>
                  <a:gd name="f274" fmla="*/ f216 f79 1"/>
                  <a:gd name="f275" fmla="*/ f217 f78 1"/>
                  <a:gd name="f276" fmla="*/ f218 f78 1"/>
                  <a:gd name="f277" fmla="*/ f219 f79 1"/>
                  <a:gd name="f278" fmla="*/ f220 f78 1"/>
                  <a:gd name="f279" fmla="*/ f221 f78 1"/>
                  <a:gd name="f280" fmla="*/ f222 f78 1"/>
                  <a:gd name="f281" fmla="*/ f223 f79 1"/>
                  <a:gd name="f282" fmla="*/ f224 f79 1"/>
                  <a:gd name="f283" fmla="*/ f225 f78 1"/>
                  <a:gd name="f284" fmla="*/ f226 f79 1"/>
                  <a:gd name="f285" fmla="*/ f227 f78 1"/>
                  <a:gd name="f286" fmla="*/ f228 f79 1"/>
                  <a:gd name="f287" fmla="*/ f229 f78 1"/>
                  <a:gd name="f288" fmla="*/ f230 f79 1"/>
                  <a:gd name="f289" fmla="*/ f231 f78 1"/>
                  <a:gd name="f290" fmla="*/ f232 f78 1"/>
                  <a:gd name="f291" fmla="*/ f233 f79 1"/>
                  <a:gd name="f292" fmla="*/ f234 f79 1"/>
                  <a:gd name="f293" fmla="*/ f235 f78 1"/>
                  <a:gd name="f294" fmla="*/ f236 f79 1"/>
                  <a:gd name="f295" fmla="*/ f237 f79 1"/>
                  <a:gd name="f296" fmla="*/ f238 f78 1"/>
                  <a:gd name="f297" fmla="*/ f239 f79 1"/>
                  <a:gd name="f298" fmla="*/ f240 f79 1"/>
                  <a:gd name="f299" fmla="*/ f241 f78 1"/>
                  <a:gd name="f300" fmla="*/ f242 f79 1"/>
                  <a:gd name="f301" fmla="*/ f243 f78 1"/>
                  <a:gd name="f302" fmla="*/ f244 f78 1"/>
                  <a:gd name="f303" fmla="*/ f245 f79 1"/>
                  <a:gd name="f304" fmla="*/ f246 f78 1"/>
                  <a:gd name="f305" fmla="*/ f247 f78 1"/>
                  <a:gd name="f306" fmla="*/ f248 f79 1"/>
                  <a:gd name="f307" fmla="*/ f249 f78 1"/>
                  <a:gd name="f308" fmla="*/ f250 f78 1"/>
                  <a:gd name="f309" fmla="*/ f251 f78 1"/>
                  <a:gd name="f310" fmla="*/ f252 f78 1"/>
                  <a:gd name="f311" fmla="*/ f253 f78 1"/>
                  <a:gd name="f312" fmla="*/ f254 f78 1"/>
                  <a:gd name="f313" fmla="*/ f255 f7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3">
                    <a:pos x="f260" y="f261"/>
                  </a:cxn>
                  <a:cxn ang="f143">
                    <a:pos x="f262" y="f263"/>
                  </a:cxn>
                  <a:cxn ang="f143">
                    <a:pos x="f264" y="f265"/>
                  </a:cxn>
                  <a:cxn ang="f143">
                    <a:pos x="f266" y="f265"/>
                  </a:cxn>
                  <a:cxn ang="f143">
                    <a:pos x="f264" y="f265"/>
                  </a:cxn>
                  <a:cxn ang="f143">
                    <a:pos x="f267" y="f268"/>
                  </a:cxn>
                  <a:cxn ang="f143">
                    <a:pos x="f269" y="f270"/>
                  </a:cxn>
                  <a:cxn ang="f143">
                    <a:pos x="f264" y="f271"/>
                  </a:cxn>
                  <a:cxn ang="f143">
                    <a:pos x="f264" y="f272"/>
                  </a:cxn>
                  <a:cxn ang="f143">
                    <a:pos x="f264" y="f271"/>
                  </a:cxn>
                  <a:cxn ang="f143">
                    <a:pos x="f273" y="f274"/>
                  </a:cxn>
                  <a:cxn ang="f143">
                    <a:pos x="f275" y="f272"/>
                  </a:cxn>
                  <a:cxn ang="f143">
                    <a:pos x="f276" y="f277"/>
                  </a:cxn>
                  <a:cxn ang="f143">
                    <a:pos x="f278" y="f277"/>
                  </a:cxn>
                  <a:cxn ang="f143">
                    <a:pos x="f279" y="f272"/>
                  </a:cxn>
                  <a:cxn ang="f143">
                    <a:pos x="f280" y="f281"/>
                  </a:cxn>
                  <a:cxn ang="f143">
                    <a:pos x="f280" y="f282"/>
                  </a:cxn>
                  <a:cxn ang="f143">
                    <a:pos x="f283" y="f284"/>
                  </a:cxn>
                  <a:cxn ang="f143">
                    <a:pos x="f285" y="f286"/>
                  </a:cxn>
                  <a:cxn ang="f143">
                    <a:pos x="f285" y="f286"/>
                  </a:cxn>
                  <a:cxn ang="f143">
                    <a:pos x="f287" y="f288"/>
                  </a:cxn>
                  <a:cxn ang="f143">
                    <a:pos x="f289" y="f286"/>
                  </a:cxn>
                  <a:cxn ang="f143">
                    <a:pos x="f290" y="f291"/>
                  </a:cxn>
                  <a:cxn ang="f143">
                    <a:pos x="f283" y="f288"/>
                  </a:cxn>
                  <a:cxn ang="f143">
                    <a:pos x="f280" y="f292"/>
                  </a:cxn>
                  <a:cxn ang="f143">
                    <a:pos x="f293" y="f294"/>
                  </a:cxn>
                  <a:cxn ang="f143">
                    <a:pos x="f290" y="f292"/>
                  </a:cxn>
                  <a:cxn ang="f143">
                    <a:pos x="f283" y="f295"/>
                  </a:cxn>
                  <a:cxn ang="f143">
                    <a:pos x="f296" y="f297"/>
                  </a:cxn>
                  <a:cxn ang="f143">
                    <a:pos x="f278" y="f298"/>
                  </a:cxn>
                  <a:cxn ang="f143">
                    <a:pos x="f299" y="f300"/>
                  </a:cxn>
                  <a:cxn ang="f143">
                    <a:pos x="f262" y="f300"/>
                  </a:cxn>
                  <a:cxn ang="f143">
                    <a:pos x="f301" y="f282"/>
                  </a:cxn>
                  <a:cxn ang="f143">
                    <a:pos x="f302" y="f303"/>
                  </a:cxn>
                  <a:cxn ang="f143">
                    <a:pos x="f304" y="f303"/>
                  </a:cxn>
                  <a:cxn ang="f143">
                    <a:pos x="f305" y="f306"/>
                  </a:cxn>
                  <a:cxn ang="f143">
                    <a:pos x="f307" y="f271"/>
                  </a:cxn>
                  <a:cxn ang="f143">
                    <a:pos x="f308" y="f272"/>
                  </a:cxn>
                  <a:cxn ang="f143">
                    <a:pos x="f308" y="f272"/>
                  </a:cxn>
                  <a:cxn ang="f143">
                    <a:pos x="f308" y="f272"/>
                  </a:cxn>
                  <a:cxn ang="f143">
                    <a:pos x="f305" y="f265"/>
                  </a:cxn>
                  <a:cxn ang="f143">
                    <a:pos x="f305" y="f265"/>
                  </a:cxn>
                  <a:cxn ang="f143">
                    <a:pos x="f309" y="f265"/>
                  </a:cxn>
                  <a:cxn ang="f143">
                    <a:pos x="f304" y="f265"/>
                  </a:cxn>
                  <a:cxn ang="f143">
                    <a:pos x="f310" y="f265"/>
                  </a:cxn>
                  <a:cxn ang="f143">
                    <a:pos x="f310" y="f265"/>
                  </a:cxn>
                  <a:cxn ang="f143">
                    <a:pos x="f311" y="f268"/>
                  </a:cxn>
                  <a:cxn ang="f143">
                    <a:pos x="f312" y="f313"/>
                  </a:cxn>
                  <a:cxn ang="f143">
                    <a:pos x="f260" y="f261"/>
                  </a:cxn>
                </a:cxnLst>
                <a:rect l="f256" t="f259" r="f257" b="f258"/>
                <a:pathLst>
                  <a:path w="96" h="32">
                    <a:moveTo>
                      <a:pt x="f8" y="f9"/>
                    </a:moveTo>
                    <a:cubicBezTo>
                      <a:pt x="f8" y="f10"/>
                      <a:pt x="f8" y="f10"/>
                      <a:pt x="f11" y="f10"/>
                    </a:cubicBezTo>
                    <a:cubicBezTo>
                      <a:pt x="f8" y="f12"/>
                      <a:pt x="f13" y="f14"/>
                      <a:pt x="f15" y="f12"/>
                    </a:cubicBezTo>
                    <a:cubicBezTo>
                      <a:pt x="f16" y="f12"/>
                      <a:pt x="f15" y="f17"/>
                      <a:pt x="f16" y="f12"/>
                    </a:cubicBezTo>
                    <a:cubicBezTo>
                      <a:pt x="f16" y="f12"/>
                      <a:pt x="f16" y="f12"/>
                      <a:pt x="f15" y="f12"/>
                    </a:cubicBezTo>
                    <a:cubicBezTo>
                      <a:pt x="f18" y="f19"/>
                      <a:pt x="f20" y="f14"/>
                      <a:pt x="f21" y="f14"/>
                    </a:cubicBezTo>
                    <a:cubicBezTo>
                      <a:pt x="f22" y="f19"/>
                      <a:pt x="f23" y="f12"/>
                      <a:pt x="f24" y="f17"/>
                    </a:cubicBezTo>
                    <a:cubicBezTo>
                      <a:pt x="f21" y="f25"/>
                      <a:pt x="f11" y="f26"/>
                      <a:pt x="f15" y="f25"/>
                    </a:cubicBezTo>
                    <a:cubicBezTo>
                      <a:pt x="f16" y="f25"/>
                      <a:pt x="f15" y="f27"/>
                      <a:pt x="f15" y="f27"/>
                    </a:cubicBezTo>
                    <a:cubicBezTo>
                      <a:pt x="f15" y="f25"/>
                      <a:pt x="f15" y="f25"/>
                      <a:pt x="f15" y="f25"/>
                    </a:cubicBezTo>
                    <a:cubicBezTo>
                      <a:pt x="f8" y="f26"/>
                      <a:pt x="f28" y="f26"/>
                      <a:pt x="f23" y="f26"/>
                    </a:cubicBezTo>
                    <a:cubicBezTo>
                      <a:pt x="f29" y="f17"/>
                      <a:pt x="f30" y="f26"/>
                      <a:pt x="f31" y="f27"/>
                    </a:cubicBezTo>
                    <a:cubicBezTo>
                      <a:pt x="f32" y="f27"/>
                      <a:pt x="f10" y="f33"/>
                      <a:pt x="f26" y="f34"/>
                    </a:cubicBezTo>
                    <a:cubicBezTo>
                      <a:pt x="f26" y="f27"/>
                      <a:pt x="f25" y="f34"/>
                      <a:pt x="f27" y="f34"/>
                    </a:cubicBezTo>
                    <a:cubicBezTo>
                      <a:pt x="f35" y="f35"/>
                      <a:pt x="f36" y="f35"/>
                      <a:pt x="f37" y="f27"/>
                    </a:cubicBezTo>
                    <a:cubicBezTo>
                      <a:pt x="f38" y="f27"/>
                      <a:pt x="f39" y="f35"/>
                      <a:pt x="f40" y="f36"/>
                    </a:cubicBezTo>
                    <a:cubicBezTo>
                      <a:pt x="f41" y="f33"/>
                      <a:pt x="f41" y="f33"/>
                      <a:pt x="f40" y="f37"/>
                    </a:cubicBezTo>
                    <a:cubicBezTo>
                      <a:pt x="f40" y="f42"/>
                      <a:pt x="f43" y="f42"/>
                      <a:pt x="f44" y="f45"/>
                    </a:cubicBezTo>
                    <a:cubicBezTo>
                      <a:pt x="f43" y="f45"/>
                      <a:pt x="f43" y="f38"/>
                      <a:pt x="f41" y="f46"/>
                    </a:cubicBezTo>
                    <a:cubicBezTo>
                      <a:pt x="f41" y="f46"/>
                      <a:pt x="f41" y="f46"/>
                      <a:pt x="f41" y="f46"/>
                    </a:cubicBezTo>
                    <a:cubicBezTo>
                      <a:pt x="f5" y="f47"/>
                      <a:pt x="f41" y="f39"/>
                      <a:pt x="f43" y="f47"/>
                    </a:cubicBezTo>
                    <a:cubicBezTo>
                      <a:pt x="f48" y="f47"/>
                      <a:pt x="f49" y="f50"/>
                      <a:pt x="f47" y="f46"/>
                    </a:cubicBezTo>
                    <a:cubicBezTo>
                      <a:pt x="f46" y="f46"/>
                      <a:pt x="f51" y="f38"/>
                      <a:pt x="f42" y="f38"/>
                    </a:cubicBezTo>
                    <a:cubicBezTo>
                      <a:pt x="f38" y="f38"/>
                      <a:pt x="f47" y="f50"/>
                      <a:pt x="f44" y="f47"/>
                    </a:cubicBezTo>
                    <a:cubicBezTo>
                      <a:pt x="f43" y="f47"/>
                      <a:pt x="f40" y="f39"/>
                      <a:pt x="f40" y="f49"/>
                    </a:cubicBezTo>
                    <a:cubicBezTo>
                      <a:pt x="f43" y="f48"/>
                      <a:pt x="f44" y="f43"/>
                      <a:pt x="f49" y="f48"/>
                    </a:cubicBezTo>
                    <a:cubicBezTo>
                      <a:pt x="f50" y="f44"/>
                      <a:pt x="f38" y="f49"/>
                      <a:pt x="f42" y="f49"/>
                    </a:cubicBezTo>
                    <a:cubicBezTo>
                      <a:pt x="f38" y="f44"/>
                      <a:pt x="f47" y="f44"/>
                      <a:pt x="f44" y="f43"/>
                    </a:cubicBezTo>
                    <a:cubicBezTo>
                      <a:pt x="f48" y="f52"/>
                      <a:pt x="f49" y="f5"/>
                      <a:pt x="f50" y="f52"/>
                    </a:cubicBezTo>
                    <a:cubicBezTo>
                      <a:pt x="f45" y="f41"/>
                      <a:pt x="f36" y="f40"/>
                      <a:pt x="f27" y="f44"/>
                    </a:cubicBezTo>
                    <a:cubicBezTo>
                      <a:pt x="f7" y="f45"/>
                      <a:pt x="f53" y="f37"/>
                      <a:pt x="f54" y="f51"/>
                    </a:cubicBezTo>
                    <a:cubicBezTo>
                      <a:pt x="f54" y="f51"/>
                      <a:pt x="f11" y="f51"/>
                      <a:pt x="f11" y="f51"/>
                    </a:cubicBezTo>
                    <a:cubicBezTo>
                      <a:pt x="f55" y="f38"/>
                      <a:pt x="f56" y="f57"/>
                      <a:pt x="f58" y="f37"/>
                    </a:cubicBezTo>
                    <a:cubicBezTo>
                      <a:pt x="f59" y="f37"/>
                      <a:pt x="f60" y="f61"/>
                      <a:pt x="f62" y="f61"/>
                    </a:cubicBezTo>
                    <a:cubicBezTo>
                      <a:pt x="f63" y="f35"/>
                      <a:pt x="f64" y="f61"/>
                      <a:pt x="f65" y="f61"/>
                    </a:cubicBezTo>
                    <a:cubicBezTo>
                      <a:pt x="f66" y="f61"/>
                      <a:pt x="f67" y="f36"/>
                      <a:pt x="f6" y="f35"/>
                    </a:cubicBezTo>
                    <a:cubicBezTo>
                      <a:pt x="f6" y="f34"/>
                      <a:pt x="f67" y="f27"/>
                      <a:pt x="f66" y="f25"/>
                    </a:cubicBezTo>
                    <a:cubicBezTo>
                      <a:pt x="f68" y="f25"/>
                      <a:pt x="f63" y="f27"/>
                      <a:pt x="f69" y="f27"/>
                    </a:cubicBezTo>
                    <a:cubicBezTo>
                      <a:pt x="f69" y="f27"/>
                      <a:pt x="f69" y="f25"/>
                      <a:pt x="f69" y="f27"/>
                    </a:cubicBezTo>
                    <a:cubicBezTo>
                      <a:pt x="f69" y="f27"/>
                      <a:pt x="f69" y="f27"/>
                      <a:pt x="f69" y="f27"/>
                    </a:cubicBezTo>
                    <a:cubicBezTo>
                      <a:pt x="f64" y="f25"/>
                      <a:pt x="f67" y="f25"/>
                      <a:pt x="f6" y="f12"/>
                    </a:cubicBezTo>
                    <a:cubicBezTo>
                      <a:pt x="f6" y="f12"/>
                      <a:pt x="f6" y="f12"/>
                      <a:pt x="f6" y="f12"/>
                    </a:cubicBezTo>
                    <a:cubicBezTo>
                      <a:pt x="f6" y="f12"/>
                      <a:pt x="f6" y="f12"/>
                      <a:pt x="f67" y="f12"/>
                    </a:cubicBezTo>
                    <a:cubicBezTo>
                      <a:pt x="f66" y="f12"/>
                      <a:pt x="f66" y="f12"/>
                      <a:pt x="f65" y="f12"/>
                    </a:cubicBezTo>
                    <a:cubicBezTo>
                      <a:pt x="f69" y="f19"/>
                      <a:pt x="f70" y="f10"/>
                      <a:pt x="f71" y="f12"/>
                    </a:cubicBezTo>
                    <a:cubicBezTo>
                      <a:pt x="f72" y="f17"/>
                      <a:pt x="f71" y="f12"/>
                      <a:pt x="f71" y="f12"/>
                    </a:cubicBezTo>
                    <a:cubicBezTo>
                      <a:pt x="f72" y="f19"/>
                      <a:pt x="f73" y="f14"/>
                      <a:pt x="f74" y="f14"/>
                    </a:cubicBezTo>
                    <a:cubicBezTo>
                      <a:pt x="f75" y="f14"/>
                      <a:pt x="f55" y="f9"/>
                      <a:pt x="f13" y="f7"/>
                    </a:cubicBezTo>
                    <a:cubicBezTo>
                      <a:pt x="f76" y="f7"/>
                      <a:pt x="f18" y="f7"/>
                      <a:pt x="f8" y="f9"/>
                    </a:cubicBezTo>
                    <a:close/>
                  </a:path>
                </a:pathLst>
              </a:custGeom>
              <a:solidFill>
                <a:srgbClr val="1B679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1" name="Freeform 382">
                <a:extLst>
                  <a:ext uri="{FF2B5EF4-FFF2-40B4-BE49-F238E27FC236}">
                    <a16:creationId xmlns:a16="http://schemas.microsoft.com/office/drawing/2014/main" id="{756BD6CB-9E9B-0E98-75E8-8ECB831F3E10}"/>
                  </a:ext>
                </a:extLst>
              </p:cNvPr>
              <p:cNvSpPr/>
              <p:nvPr/>
            </p:nvSpPr>
            <p:spPr>
              <a:xfrm>
                <a:off x="4162421" y="1366835"/>
                <a:ext cx="263520" cy="1254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33"/>
                  <a:gd name="f8" fmla="val 12"/>
                  <a:gd name="f9" fmla="val 16"/>
                  <a:gd name="f10" fmla="val 8"/>
                  <a:gd name="f11" fmla="val 15"/>
                  <a:gd name="f12" fmla="val 4"/>
                  <a:gd name="f13" fmla="val 13"/>
                  <a:gd name="f14" fmla="val 14"/>
                  <a:gd name="f15" fmla="val 9"/>
                  <a:gd name="f16" fmla="val 17"/>
                  <a:gd name="f17" fmla="val 19"/>
                  <a:gd name="f18" fmla="val 21"/>
                  <a:gd name="f19" fmla="val 23"/>
                  <a:gd name="f20" fmla="val 25"/>
                  <a:gd name="f21" fmla="val 32"/>
                  <a:gd name="f22" fmla="val 39"/>
                  <a:gd name="f23" fmla="val 46"/>
                  <a:gd name="f24" fmla="val 47"/>
                  <a:gd name="f25" fmla="val 51"/>
                  <a:gd name="f26" fmla="val 49"/>
                  <a:gd name="f27" fmla="val 10"/>
                  <a:gd name="f28" fmla="val 50"/>
                  <a:gd name="f29" fmla="val 52"/>
                  <a:gd name="f30" fmla="val 7"/>
                  <a:gd name="f31" fmla="val 5"/>
                  <a:gd name="f32" fmla="val 6"/>
                  <a:gd name="f33" fmla="val 48"/>
                  <a:gd name="f34" fmla="val 42"/>
                  <a:gd name="f35" fmla="val 41"/>
                  <a:gd name="f36" fmla="val 3"/>
                  <a:gd name="f37" fmla="val 40"/>
                  <a:gd name="f38" fmla="val 2"/>
                  <a:gd name="f39" fmla="val 1"/>
                  <a:gd name="f40" fmla="val 43"/>
                  <a:gd name="f41" fmla="val 44"/>
                  <a:gd name="f42" fmla="val 56"/>
                  <a:gd name="f43" fmla="val 61"/>
                  <a:gd name="f44" fmla="val 62"/>
                  <a:gd name="f45" fmla="val 60"/>
                  <a:gd name="f46" fmla="val 59"/>
                  <a:gd name="f47" fmla="val 57"/>
                  <a:gd name="f48" fmla="val 63"/>
                  <a:gd name="f49" fmla="val 68"/>
                  <a:gd name="f50" fmla="val 66"/>
                  <a:gd name="f51" fmla="val 64"/>
                  <a:gd name="f52" fmla="val 69"/>
                  <a:gd name="f53" fmla="val 11"/>
                  <a:gd name="f54" fmla="val 65"/>
                  <a:gd name="f55" fmla="val 55"/>
                  <a:gd name="f56" fmla="val 67"/>
                  <a:gd name="f57" fmla="val 18"/>
                  <a:gd name="f58" fmla="val 20"/>
                  <a:gd name="f59" fmla="val 24"/>
                  <a:gd name="f60" fmla="val 26"/>
                  <a:gd name="f61" fmla="val 27"/>
                  <a:gd name="f62" fmla="val 29"/>
                  <a:gd name="f63" fmla="val 30"/>
                  <a:gd name="f64" fmla="val 31"/>
                  <a:gd name="f65" fmla="val 36"/>
                  <a:gd name="f66" fmla="val 37"/>
                  <a:gd name="f67" fmla="val 38"/>
                  <a:gd name="f68" fmla="val 34"/>
                  <a:gd name="f69" fmla="val 22"/>
                  <a:gd name="f70" fmla="val 45"/>
                  <a:gd name="f71" fmla="+- 0 0 -90"/>
                  <a:gd name="f72" fmla="*/ f3 1 70"/>
                  <a:gd name="f73" fmla="*/ f4 1 33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70"/>
                  <a:gd name="f82" fmla="*/ f78 1 33"/>
                  <a:gd name="f83" fmla="*/ 12 f79 1"/>
                  <a:gd name="f84" fmla="*/ 16 f78 1"/>
                  <a:gd name="f85" fmla="*/ 0 f79 1"/>
                  <a:gd name="f86" fmla="*/ 13 f78 1"/>
                  <a:gd name="f87" fmla="*/ 13 f79 1"/>
                  <a:gd name="f88" fmla="*/ 15 f78 1"/>
                  <a:gd name="f89" fmla="*/ 19 f79 1"/>
                  <a:gd name="f90" fmla="*/ 14 f78 1"/>
                  <a:gd name="f91" fmla="*/ 25 f79 1"/>
                  <a:gd name="f92" fmla="*/ 46 f79 1"/>
                  <a:gd name="f93" fmla="*/ 49 f79 1"/>
                  <a:gd name="f94" fmla="*/ 10 f78 1"/>
                  <a:gd name="f95" fmla="*/ 52 f79 1"/>
                  <a:gd name="f96" fmla="*/ 9 f78 1"/>
                  <a:gd name="f97" fmla="*/ 51 f79 1"/>
                  <a:gd name="f98" fmla="*/ 50 f79 1"/>
                  <a:gd name="f99" fmla="*/ 7 f78 1"/>
                  <a:gd name="f100" fmla="*/ 48 f79 1"/>
                  <a:gd name="f101" fmla="*/ 6 f78 1"/>
                  <a:gd name="f102" fmla="*/ 41 f79 1"/>
                  <a:gd name="f103" fmla="*/ 3 f78 1"/>
                  <a:gd name="f104" fmla="*/ 1 f78 1"/>
                  <a:gd name="f105" fmla="*/ 61 f79 1"/>
                  <a:gd name="f106" fmla="*/ 2 f78 1"/>
                  <a:gd name="f107" fmla="*/ 60 f79 1"/>
                  <a:gd name="f108" fmla="*/ 4 f78 1"/>
                  <a:gd name="f109" fmla="*/ 56 f79 1"/>
                  <a:gd name="f110" fmla="*/ 5 f78 1"/>
                  <a:gd name="f111" fmla="*/ 68 f79 1"/>
                  <a:gd name="f112" fmla="*/ 63 f79 1"/>
                  <a:gd name="f113" fmla="*/ 8 f78 1"/>
                  <a:gd name="f114" fmla="*/ 69 f79 1"/>
                  <a:gd name="f115" fmla="*/ 12 f78 1"/>
                  <a:gd name="f116" fmla="*/ 55 f79 1"/>
                  <a:gd name="f117" fmla="*/ 66 f79 1"/>
                  <a:gd name="f118" fmla="*/ 17 f78 1"/>
                  <a:gd name="f119" fmla="*/ 57 f79 1"/>
                  <a:gd name="f120" fmla="*/ 19 f78 1"/>
                  <a:gd name="f121" fmla="*/ 67 f79 1"/>
                  <a:gd name="f122" fmla="*/ 23 f78 1"/>
                  <a:gd name="f123" fmla="*/ 64 f79 1"/>
                  <a:gd name="f124" fmla="*/ 24 f78 1"/>
                  <a:gd name="f125" fmla="*/ 26 f78 1"/>
                  <a:gd name="f126" fmla="*/ 65 f79 1"/>
                  <a:gd name="f127" fmla="*/ 30 f78 1"/>
                  <a:gd name="f128" fmla="*/ 40 f79 1"/>
                  <a:gd name="f129" fmla="*/ 31 f78 1"/>
                  <a:gd name="f130" fmla="*/ 37 f79 1"/>
                  <a:gd name="f131" fmla="*/ 27 f78 1"/>
                  <a:gd name="f132" fmla="*/ 43 f79 1"/>
                  <a:gd name="f133" fmla="*/ 34 f79 1"/>
                  <a:gd name="f134" fmla="*/ 38 f79 1"/>
                  <a:gd name="f135" fmla="*/ 22 f78 1"/>
                  <a:gd name="f136" fmla="*/ 20 f78 1"/>
                  <a:gd name="f137" fmla="*/ 45 f79 1"/>
                  <a:gd name="f138" fmla="*/ 33 f79 1"/>
                  <a:gd name="f139" fmla="+- f80 0 f1"/>
                  <a:gd name="f140" fmla="*/ f83 1 70"/>
                  <a:gd name="f141" fmla="*/ f84 1 33"/>
                  <a:gd name="f142" fmla="*/ f85 1 70"/>
                  <a:gd name="f143" fmla="*/ f86 1 33"/>
                  <a:gd name="f144" fmla="*/ f87 1 70"/>
                  <a:gd name="f145" fmla="*/ f88 1 33"/>
                  <a:gd name="f146" fmla="*/ f89 1 70"/>
                  <a:gd name="f147" fmla="*/ f90 1 33"/>
                  <a:gd name="f148" fmla="*/ f91 1 70"/>
                  <a:gd name="f149" fmla="*/ f92 1 70"/>
                  <a:gd name="f150" fmla="*/ f93 1 70"/>
                  <a:gd name="f151" fmla="*/ f94 1 33"/>
                  <a:gd name="f152" fmla="*/ f95 1 70"/>
                  <a:gd name="f153" fmla="*/ f96 1 33"/>
                  <a:gd name="f154" fmla="*/ f97 1 70"/>
                  <a:gd name="f155" fmla="*/ f98 1 70"/>
                  <a:gd name="f156" fmla="*/ f99 1 33"/>
                  <a:gd name="f157" fmla="*/ f100 1 70"/>
                  <a:gd name="f158" fmla="*/ f101 1 33"/>
                  <a:gd name="f159" fmla="*/ f102 1 70"/>
                  <a:gd name="f160" fmla="*/ f103 1 33"/>
                  <a:gd name="f161" fmla="*/ f104 1 33"/>
                  <a:gd name="f162" fmla="*/ f105 1 70"/>
                  <a:gd name="f163" fmla="*/ f106 1 33"/>
                  <a:gd name="f164" fmla="*/ f107 1 70"/>
                  <a:gd name="f165" fmla="*/ f108 1 33"/>
                  <a:gd name="f166" fmla="*/ f109 1 70"/>
                  <a:gd name="f167" fmla="*/ f110 1 33"/>
                  <a:gd name="f168" fmla="*/ f111 1 70"/>
                  <a:gd name="f169" fmla="*/ f112 1 70"/>
                  <a:gd name="f170" fmla="*/ f113 1 33"/>
                  <a:gd name="f171" fmla="*/ f114 1 70"/>
                  <a:gd name="f172" fmla="*/ f115 1 33"/>
                  <a:gd name="f173" fmla="*/ f116 1 70"/>
                  <a:gd name="f174" fmla="*/ f117 1 70"/>
                  <a:gd name="f175" fmla="*/ f118 1 33"/>
                  <a:gd name="f176" fmla="*/ f119 1 70"/>
                  <a:gd name="f177" fmla="*/ f120 1 33"/>
                  <a:gd name="f178" fmla="*/ f121 1 70"/>
                  <a:gd name="f179" fmla="*/ f122 1 33"/>
                  <a:gd name="f180" fmla="*/ f123 1 70"/>
                  <a:gd name="f181" fmla="*/ f124 1 33"/>
                  <a:gd name="f182" fmla="*/ f125 1 33"/>
                  <a:gd name="f183" fmla="*/ f126 1 70"/>
                  <a:gd name="f184" fmla="*/ f127 1 33"/>
                  <a:gd name="f185" fmla="*/ f128 1 70"/>
                  <a:gd name="f186" fmla="*/ f129 1 33"/>
                  <a:gd name="f187" fmla="*/ f130 1 70"/>
                  <a:gd name="f188" fmla="*/ f131 1 33"/>
                  <a:gd name="f189" fmla="*/ f132 1 70"/>
                  <a:gd name="f190" fmla="*/ f133 1 70"/>
                  <a:gd name="f191" fmla="*/ f134 1 70"/>
                  <a:gd name="f192" fmla="*/ f135 1 33"/>
                  <a:gd name="f193" fmla="*/ f136 1 33"/>
                  <a:gd name="f194" fmla="*/ f137 1 70"/>
                  <a:gd name="f195" fmla="*/ f138 1 70"/>
                  <a:gd name="f196" fmla="*/ 0 1 f81"/>
                  <a:gd name="f197" fmla="*/ f75 1 f81"/>
                  <a:gd name="f198" fmla="*/ 0 1 f82"/>
                  <a:gd name="f199" fmla="*/ f76 1 f82"/>
                  <a:gd name="f200" fmla="*/ f140 1 f81"/>
                  <a:gd name="f201" fmla="*/ f141 1 f82"/>
                  <a:gd name="f202" fmla="*/ f142 1 f81"/>
                  <a:gd name="f203" fmla="*/ f143 1 f82"/>
                  <a:gd name="f204" fmla="*/ f144 1 f81"/>
                  <a:gd name="f205" fmla="*/ f145 1 f82"/>
                  <a:gd name="f206" fmla="*/ f146 1 f81"/>
                  <a:gd name="f207" fmla="*/ f147 1 f82"/>
                  <a:gd name="f208" fmla="*/ f148 1 f81"/>
                  <a:gd name="f209" fmla="*/ f149 1 f81"/>
                  <a:gd name="f210" fmla="*/ f150 1 f81"/>
                  <a:gd name="f211" fmla="*/ f151 1 f82"/>
                  <a:gd name="f212" fmla="*/ f152 1 f81"/>
                  <a:gd name="f213" fmla="*/ f153 1 f82"/>
                  <a:gd name="f214" fmla="*/ f154 1 f81"/>
                  <a:gd name="f215" fmla="*/ f155 1 f81"/>
                  <a:gd name="f216" fmla="*/ f156 1 f82"/>
                  <a:gd name="f217" fmla="*/ f157 1 f81"/>
                  <a:gd name="f218" fmla="*/ f158 1 f82"/>
                  <a:gd name="f219" fmla="*/ f159 1 f81"/>
                  <a:gd name="f220" fmla="*/ f160 1 f82"/>
                  <a:gd name="f221" fmla="*/ f161 1 f82"/>
                  <a:gd name="f222" fmla="*/ f162 1 f81"/>
                  <a:gd name="f223" fmla="*/ f163 1 f82"/>
                  <a:gd name="f224" fmla="*/ f164 1 f81"/>
                  <a:gd name="f225" fmla="*/ f165 1 f82"/>
                  <a:gd name="f226" fmla="*/ f166 1 f81"/>
                  <a:gd name="f227" fmla="*/ f167 1 f82"/>
                  <a:gd name="f228" fmla="*/ f168 1 f81"/>
                  <a:gd name="f229" fmla="*/ f169 1 f81"/>
                  <a:gd name="f230" fmla="*/ f170 1 f82"/>
                  <a:gd name="f231" fmla="*/ f171 1 f81"/>
                  <a:gd name="f232" fmla="*/ f172 1 f82"/>
                  <a:gd name="f233" fmla="*/ f173 1 f81"/>
                  <a:gd name="f234" fmla="*/ f174 1 f81"/>
                  <a:gd name="f235" fmla="*/ f175 1 f82"/>
                  <a:gd name="f236" fmla="*/ f176 1 f81"/>
                  <a:gd name="f237" fmla="*/ f177 1 f82"/>
                  <a:gd name="f238" fmla="*/ f178 1 f81"/>
                  <a:gd name="f239" fmla="*/ f179 1 f82"/>
                  <a:gd name="f240" fmla="*/ f180 1 f81"/>
                  <a:gd name="f241" fmla="*/ f181 1 f82"/>
                  <a:gd name="f242" fmla="*/ f182 1 f82"/>
                  <a:gd name="f243" fmla="*/ f183 1 f81"/>
                  <a:gd name="f244" fmla="*/ f184 1 f82"/>
                  <a:gd name="f245" fmla="*/ f185 1 f81"/>
                  <a:gd name="f246" fmla="*/ f186 1 f82"/>
                  <a:gd name="f247" fmla="*/ f187 1 f81"/>
                  <a:gd name="f248" fmla="*/ f188 1 f82"/>
                  <a:gd name="f249" fmla="*/ f189 1 f81"/>
                  <a:gd name="f250" fmla="*/ f190 1 f81"/>
                  <a:gd name="f251" fmla="*/ f191 1 f81"/>
                  <a:gd name="f252" fmla="*/ f192 1 f82"/>
                  <a:gd name="f253" fmla="*/ f193 1 f82"/>
                  <a:gd name="f254" fmla="*/ f194 1 f81"/>
                  <a:gd name="f255" fmla="*/ f195 1 f81"/>
                  <a:gd name="f256" fmla="*/ f196 f72 1"/>
                  <a:gd name="f257" fmla="*/ f197 f72 1"/>
                  <a:gd name="f258" fmla="*/ f199 f73 1"/>
                  <a:gd name="f259" fmla="*/ f198 f73 1"/>
                  <a:gd name="f260" fmla="*/ f200 f72 1"/>
                  <a:gd name="f261" fmla="*/ f201 f73 1"/>
                  <a:gd name="f262" fmla="*/ f202 f72 1"/>
                  <a:gd name="f263" fmla="*/ f203 f73 1"/>
                  <a:gd name="f264" fmla="*/ f204 f72 1"/>
                  <a:gd name="f265" fmla="*/ f205 f73 1"/>
                  <a:gd name="f266" fmla="*/ f206 f72 1"/>
                  <a:gd name="f267" fmla="*/ f207 f73 1"/>
                  <a:gd name="f268" fmla="*/ f208 f72 1"/>
                  <a:gd name="f269" fmla="*/ f209 f72 1"/>
                  <a:gd name="f270" fmla="*/ f210 f72 1"/>
                  <a:gd name="f271" fmla="*/ f211 f73 1"/>
                  <a:gd name="f272" fmla="*/ f212 f72 1"/>
                  <a:gd name="f273" fmla="*/ f213 f73 1"/>
                  <a:gd name="f274" fmla="*/ f214 f72 1"/>
                  <a:gd name="f275" fmla="*/ f215 f72 1"/>
                  <a:gd name="f276" fmla="*/ f216 f73 1"/>
                  <a:gd name="f277" fmla="*/ f217 f72 1"/>
                  <a:gd name="f278" fmla="*/ f218 f73 1"/>
                  <a:gd name="f279" fmla="*/ f219 f72 1"/>
                  <a:gd name="f280" fmla="*/ f220 f73 1"/>
                  <a:gd name="f281" fmla="*/ f221 f73 1"/>
                  <a:gd name="f282" fmla="*/ f222 f72 1"/>
                  <a:gd name="f283" fmla="*/ f223 f73 1"/>
                  <a:gd name="f284" fmla="*/ f224 f72 1"/>
                  <a:gd name="f285" fmla="*/ f225 f73 1"/>
                  <a:gd name="f286" fmla="*/ f226 f72 1"/>
                  <a:gd name="f287" fmla="*/ f227 f73 1"/>
                  <a:gd name="f288" fmla="*/ f228 f72 1"/>
                  <a:gd name="f289" fmla="*/ f229 f72 1"/>
                  <a:gd name="f290" fmla="*/ f230 f73 1"/>
                  <a:gd name="f291" fmla="*/ f231 f72 1"/>
                  <a:gd name="f292" fmla="*/ f232 f73 1"/>
                  <a:gd name="f293" fmla="*/ f233 f72 1"/>
                  <a:gd name="f294" fmla="*/ f234 f72 1"/>
                  <a:gd name="f295" fmla="*/ f235 f73 1"/>
                  <a:gd name="f296" fmla="*/ f236 f72 1"/>
                  <a:gd name="f297" fmla="*/ f237 f73 1"/>
                  <a:gd name="f298" fmla="*/ f238 f72 1"/>
                  <a:gd name="f299" fmla="*/ f239 f73 1"/>
                  <a:gd name="f300" fmla="*/ f240 f72 1"/>
                  <a:gd name="f301" fmla="*/ f241 f73 1"/>
                  <a:gd name="f302" fmla="*/ f242 f73 1"/>
                  <a:gd name="f303" fmla="*/ f243 f72 1"/>
                  <a:gd name="f304" fmla="*/ f244 f73 1"/>
                  <a:gd name="f305" fmla="*/ f245 f72 1"/>
                  <a:gd name="f306" fmla="*/ f246 f73 1"/>
                  <a:gd name="f307" fmla="*/ f247 f72 1"/>
                  <a:gd name="f308" fmla="*/ f248 f73 1"/>
                  <a:gd name="f309" fmla="*/ f249 f72 1"/>
                  <a:gd name="f310" fmla="*/ f250 f72 1"/>
                  <a:gd name="f311" fmla="*/ f251 f72 1"/>
                  <a:gd name="f312" fmla="*/ f252 f73 1"/>
                  <a:gd name="f313" fmla="*/ f253 f73 1"/>
                  <a:gd name="f314" fmla="*/ f254 f72 1"/>
                  <a:gd name="f315" fmla="*/ f255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9">
                    <a:pos x="f260" y="f261"/>
                  </a:cxn>
                  <a:cxn ang="f139">
                    <a:pos x="f262" y="f263"/>
                  </a:cxn>
                  <a:cxn ang="f139">
                    <a:pos x="f264" y="f265"/>
                  </a:cxn>
                  <a:cxn ang="f139">
                    <a:pos x="f266" y="f267"/>
                  </a:cxn>
                  <a:cxn ang="f139">
                    <a:pos x="f268" y="f263"/>
                  </a:cxn>
                  <a:cxn ang="f139">
                    <a:pos x="f269" y="f263"/>
                  </a:cxn>
                  <a:cxn ang="f139">
                    <a:pos x="f270" y="f271"/>
                  </a:cxn>
                  <a:cxn ang="f139">
                    <a:pos x="f270" y="f271"/>
                  </a:cxn>
                  <a:cxn ang="f139">
                    <a:pos x="f272" y="f273"/>
                  </a:cxn>
                  <a:cxn ang="f139">
                    <a:pos x="f274" y="f273"/>
                  </a:cxn>
                  <a:cxn ang="f139">
                    <a:pos x="f275" y="f276"/>
                  </a:cxn>
                  <a:cxn ang="f139">
                    <a:pos x="f277" y="f278"/>
                  </a:cxn>
                  <a:cxn ang="f139">
                    <a:pos x="f279" y="f280"/>
                  </a:cxn>
                  <a:cxn ang="f139">
                    <a:pos x="f279" y="f281"/>
                  </a:cxn>
                  <a:cxn ang="f139">
                    <a:pos x="f269" y="f281"/>
                  </a:cxn>
                  <a:cxn ang="f139">
                    <a:pos x="f282" y="f283"/>
                  </a:cxn>
                  <a:cxn ang="f139">
                    <a:pos x="f284" y="f285"/>
                  </a:cxn>
                  <a:cxn ang="f139">
                    <a:pos x="f286" y="f285"/>
                  </a:cxn>
                  <a:cxn ang="f139">
                    <a:pos x="f286" y="f287"/>
                  </a:cxn>
                  <a:cxn ang="f139">
                    <a:pos x="f288" y="f287"/>
                  </a:cxn>
                  <a:cxn ang="f139">
                    <a:pos x="f289" y="f276"/>
                  </a:cxn>
                  <a:cxn ang="f139">
                    <a:pos x="f289" y="f290"/>
                  </a:cxn>
                  <a:cxn ang="f139">
                    <a:pos x="f291" y="f271"/>
                  </a:cxn>
                  <a:cxn ang="f139">
                    <a:pos x="f289" y="f292"/>
                  </a:cxn>
                  <a:cxn ang="f139">
                    <a:pos x="f286" y="f292"/>
                  </a:cxn>
                  <a:cxn ang="f139">
                    <a:pos x="f288" y="f292"/>
                  </a:cxn>
                  <a:cxn ang="f139">
                    <a:pos x="f288" y="f263"/>
                  </a:cxn>
                  <a:cxn ang="f139">
                    <a:pos x="f293" y="f263"/>
                  </a:cxn>
                  <a:cxn ang="f139">
                    <a:pos x="f294" y="f267"/>
                  </a:cxn>
                  <a:cxn ang="f139">
                    <a:pos x="f291" y="f261"/>
                  </a:cxn>
                  <a:cxn ang="f139">
                    <a:pos x="f294" y="f295"/>
                  </a:cxn>
                  <a:cxn ang="f139">
                    <a:pos x="f296" y="f295"/>
                  </a:cxn>
                  <a:cxn ang="f139">
                    <a:pos x="f288" y="f297"/>
                  </a:cxn>
                  <a:cxn ang="f139">
                    <a:pos x="f298" y="f299"/>
                  </a:cxn>
                  <a:cxn ang="f139">
                    <a:pos x="f300" y="f301"/>
                  </a:cxn>
                  <a:cxn ang="f139">
                    <a:pos x="f298" y="f302"/>
                  </a:cxn>
                  <a:cxn ang="f139">
                    <a:pos x="f303" y="f304"/>
                  </a:cxn>
                  <a:cxn ang="f139">
                    <a:pos x="f305" y="f306"/>
                  </a:cxn>
                  <a:cxn ang="f139">
                    <a:pos x="f307" y="f308"/>
                  </a:cxn>
                  <a:cxn ang="f139">
                    <a:pos x="f309" y="f308"/>
                  </a:cxn>
                  <a:cxn ang="f139">
                    <a:pos x="f307" y="f302"/>
                  </a:cxn>
                  <a:cxn ang="f139">
                    <a:pos x="f310" y="f299"/>
                  </a:cxn>
                  <a:cxn ang="f139">
                    <a:pos x="f311" y="f312"/>
                  </a:cxn>
                  <a:cxn ang="f139">
                    <a:pos x="f305" y="f312"/>
                  </a:cxn>
                  <a:cxn ang="f139">
                    <a:pos x="f309" y="f313"/>
                  </a:cxn>
                  <a:cxn ang="f139">
                    <a:pos x="f314" y="f297"/>
                  </a:cxn>
                  <a:cxn ang="f139">
                    <a:pos x="f275" y="f313"/>
                  </a:cxn>
                  <a:cxn ang="f139">
                    <a:pos x="f315" y="f295"/>
                  </a:cxn>
                  <a:cxn ang="f139">
                    <a:pos x="f260" y="f261"/>
                  </a:cxn>
                </a:cxnLst>
                <a:rect l="f256" t="f259" r="f257" b="f258"/>
                <a:pathLst>
                  <a:path w="70" h="33">
                    <a:moveTo>
                      <a:pt x="f8" y="f9"/>
                    </a:moveTo>
                    <a:cubicBezTo>
                      <a:pt x="f10" y="f11"/>
                      <a:pt x="f12" y="f9"/>
                      <a:pt x="f5" y="f13"/>
                    </a:cubicBezTo>
                    <a:cubicBezTo>
                      <a:pt x="f12" y="f14"/>
                      <a:pt x="f15" y="f14"/>
                      <a:pt x="f13" y="f11"/>
                    </a:cubicBezTo>
                    <a:cubicBezTo>
                      <a:pt x="f9" y="f11"/>
                      <a:pt x="f16" y="f11"/>
                      <a:pt x="f17" y="f14"/>
                    </a:cubicBezTo>
                    <a:cubicBezTo>
                      <a:pt x="f18" y="f13"/>
                      <a:pt x="f19" y="f13"/>
                      <a:pt x="f20" y="f13"/>
                    </a:cubicBezTo>
                    <a:cubicBezTo>
                      <a:pt x="f21" y="f13"/>
                      <a:pt x="f22" y="f13"/>
                      <a:pt x="f23" y="f13"/>
                    </a:cubicBezTo>
                    <a:cubicBezTo>
                      <a:pt x="f24" y="f13"/>
                      <a:pt x="f25" y="f11"/>
                      <a:pt x="f26" y="f27"/>
                    </a:cubicBezTo>
                    <a:cubicBezTo>
                      <a:pt x="f26" y="f27"/>
                      <a:pt x="f26" y="f27"/>
                      <a:pt x="f26" y="f27"/>
                    </a:cubicBezTo>
                    <a:cubicBezTo>
                      <a:pt x="f28" y="f15"/>
                      <a:pt x="f25" y="f15"/>
                      <a:pt x="f29" y="f15"/>
                    </a:cubicBezTo>
                    <a:cubicBezTo>
                      <a:pt x="f29" y="f15"/>
                      <a:pt x="f25" y="f15"/>
                      <a:pt x="f25" y="f15"/>
                    </a:cubicBezTo>
                    <a:cubicBezTo>
                      <a:pt x="f28" y="f10"/>
                      <a:pt x="f26" y="f10"/>
                      <a:pt x="f28" y="f30"/>
                    </a:cubicBezTo>
                    <a:cubicBezTo>
                      <a:pt x="f25" y="f31"/>
                      <a:pt x="f26" y="f32"/>
                      <a:pt x="f33" y="f32"/>
                    </a:cubicBezTo>
                    <a:cubicBezTo>
                      <a:pt x="f23" y="f31"/>
                      <a:pt x="f34" y="f32"/>
                      <a:pt x="f35" y="f36"/>
                    </a:cubicBezTo>
                    <a:cubicBezTo>
                      <a:pt x="f37" y="f38"/>
                      <a:pt x="f37" y="f38"/>
                      <a:pt x="f35" y="f39"/>
                    </a:cubicBezTo>
                    <a:cubicBezTo>
                      <a:pt x="f40" y="f5"/>
                      <a:pt x="f41" y="f39"/>
                      <a:pt x="f23" y="f39"/>
                    </a:cubicBezTo>
                    <a:cubicBezTo>
                      <a:pt x="f25" y="f38"/>
                      <a:pt x="f42" y="f39"/>
                      <a:pt x="f43" y="f38"/>
                    </a:cubicBezTo>
                    <a:cubicBezTo>
                      <a:pt x="f44" y="f36"/>
                      <a:pt x="f44" y="f12"/>
                      <a:pt x="f45" y="f12"/>
                    </a:cubicBezTo>
                    <a:cubicBezTo>
                      <a:pt x="f46" y="f12"/>
                      <a:pt x="f47" y="f12"/>
                      <a:pt x="f42" y="f12"/>
                    </a:cubicBezTo>
                    <a:cubicBezTo>
                      <a:pt x="f42" y="f12"/>
                      <a:pt x="f42" y="f31"/>
                      <a:pt x="f42" y="f31"/>
                    </a:cubicBezTo>
                    <a:cubicBezTo>
                      <a:pt x="f45" y="f31"/>
                      <a:pt x="f48" y="f31"/>
                      <a:pt x="f49" y="f31"/>
                    </a:cubicBezTo>
                    <a:cubicBezTo>
                      <a:pt x="f50" y="f10"/>
                      <a:pt x="f51" y="f32"/>
                      <a:pt x="f48" y="f30"/>
                    </a:cubicBezTo>
                    <a:cubicBezTo>
                      <a:pt x="f48" y="f30"/>
                      <a:pt x="f48" y="f10"/>
                      <a:pt x="f48" y="f10"/>
                    </a:cubicBezTo>
                    <a:cubicBezTo>
                      <a:pt x="f50" y="f10"/>
                      <a:pt x="f6" y="f30"/>
                      <a:pt x="f52" y="f27"/>
                    </a:cubicBezTo>
                    <a:cubicBezTo>
                      <a:pt x="f52" y="f8"/>
                      <a:pt x="f50" y="f53"/>
                      <a:pt x="f48" y="f8"/>
                    </a:cubicBezTo>
                    <a:cubicBezTo>
                      <a:pt x="f43" y="f8"/>
                      <a:pt x="f46" y="f53"/>
                      <a:pt x="f42" y="f8"/>
                    </a:cubicBezTo>
                    <a:cubicBezTo>
                      <a:pt x="f43" y="f8"/>
                      <a:pt x="f54" y="f8"/>
                      <a:pt x="f49" y="f8"/>
                    </a:cubicBezTo>
                    <a:cubicBezTo>
                      <a:pt x="f49" y="f13"/>
                      <a:pt x="f49" y="f13"/>
                      <a:pt x="f49" y="f13"/>
                    </a:cubicBezTo>
                    <a:cubicBezTo>
                      <a:pt x="f51" y="f13"/>
                      <a:pt x="f45" y="f13"/>
                      <a:pt x="f55" y="f13"/>
                    </a:cubicBezTo>
                    <a:cubicBezTo>
                      <a:pt x="f46" y="f9"/>
                      <a:pt x="f48" y="f14"/>
                      <a:pt x="f50" y="f14"/>
                    </a:cubicBezTo>
                    <a:cubicBezTo>
                      <a:pt x="f56" y="f14"/>
                      <a:pt x="f52" y="f14"/>
                      <a:pt x="f52" y="f9"/>
                    </a:cubicBezTo>
                    <a:cubicBezTo>
                      <a:pt x="f52" y="f57"/>
                      <a:pt x="f56" y="f16"/>
                      <a:pt x="f50" y="f16"/>
                    </a:cubicBezTo>
                    <a:cubicBezTo>
                      <a:pt x="f48" y="f9"/>
                      <a:pt x="f45" y="f16"/>
                      <a:pt x="f47" y="f16"/>
                    </a:cubicBezTo>
                    <a:cubicBezTo>
                      <a:pt x="f43" y="f58"/>
                      <a:pt x="f51" y="f57"/>
                      <a:pt x="f49" y="f17"/>
                    </a:cubicBezTo>
                    <a:cubicBezTo>
                      <a:pt x="f49" y="f58"/>
                      <a:pt x="f48" y="f58"/>
                      <a:pt x="f56" y="f19"/>
                    </a:cubicBezTo>
                    <a:cubicBezTo>
                      <a:pt x="f56" y="f19"/>
                      <a:pt x="f50" y="f19"/>
                      <a:pt x="f51" y="f59"/>
                    </a:cubicBezTo>
                    <a:cubicBezTo>
                      <a:pt x="f54" y="f20"/>
                      <a:pt x="f49" y="f19"/>
                      <a:pt x="f56" y="f60"/>
                    </a:cubicBezTo>
                    <a:cubicBezTo>
                      <a:pt x="f56" y="f61"/>
                      <a:pt x="f49" y="f62"/>
                      <a:pt x="f54" y="f63"/>
                    </a:cubicBezTo>
                    <a:cubicBezTo>
                      <a:pt x="f42" y="f7"/>
                      <a:pt x="f33" y="f21"/>
                      <a:pt x="f37" y="f64"/>
                    </a:cubicBezTo>
                    <a:cubicBezTo>
                      <a:pt x="f37" y="f62"/>
                      <a:pt x="f65" y="f63"/>
                      <a:pt x="f66" y="f61"/>
                    </a:cubicBezTo>
                    <a:cubicBezTo>
                      <a:pt x="f67" y="f60"/>
                      <a:pt x="f22" y="f60"/>
                      <a:pt x="f40" y="f61"/>
                    </a:cubicBezTo>
                    <a:cubicBezTo>
                      <a:pt x="f35" y="f60"/>
                      <a:pt x="f22" y="f60"/>
                      <a:pt x="f66" y="f60"/>
                    </a:cubicBezTo>
                    <a:cubicBezTo>
                      <a:pt x="f65" y="f20"/>
                      <a:pt x="f68" y="f20"/>
                      <a:pt x="f68" y="f19"/>
                    </a:cubicBezTo>
                    <a:cubicBezTo>
                      <a:pt x="f68" y="f18"/>
                      <a:pt x="f65" y="f69"/>
                      <a:pt x="f67" y="f69"/>
                    </a:cubicBezTo>
                    <a:cubicBezTo>
                      <a:pt x="f22" y="f69"/>
                      <a:pt x="f22" y="f69"/>
                      <a:pt x="f37" y="f69"/>
                    </a:cubicBezTo>
                    <a:cubicBezTo>
                      <a:pt x="f35" y="f69"/>
                      <a:pt x="f41" y="f59"/>
                      <a:pt x="f40" y="f58"/>
                    </a:cubicBezTo>
                    <a:cubicBezTo>
                      <a:pt x="f34" y="f17"/>
                      <a:pt x="f41" y="f17"/>
                      <a:pt x="f70" y="f17"/>
                    </a:cubicBezTo>
                    <a:cubicBezTo>
                      <a:pt x="f24" y="f17"/>
                      <a:pt x="f33" y="f58"/>
                      <a:pt x="f28" y="f58"/>
                    </a:cubicBezTo>
                    <a:cubicBezTo>
                      <a:pt x="f70" y="f9"/>
                      <a:pt x="f22" y="f16"/>
                      <a:pt x="f7" y="f16"/>
                    </a:cubicBezTo>
                    <a:cubicBezTo>
                      <a:pt x="f60" y="f57"/>
                      <a:pt x="f17" y="f57"/>
                      <a:pt x="f8" y="f9"/>
                    </a:cubicBezTo>
                    <a:close/>
                  </a:path>
                </a:pathLst>
              </a:custGeom>
              <a:solidFill>
                <a:srgbClr val="232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2" name="Freeform 383">
                <a:extLst>
                  <a:ext uri="{FF2B5EF4-FFF2-40B4-BE49-F238E27FC236}">
                    <a16:creationId xmlns:a16="http://schemas.microsoft.com/office/drawing/2014/main" id="{C22AB962-0C4C-4FEB-E4B9-AB892012A697}"/>
                  </a:ext>
                </a:extLst>
              </p:cNvPr>
              <p:cNvSpPr/>
              <p:nvPr/>
            </p:nvSpPr>
            <p:spPr>
              <a:xfrm>
                <a:off x="4184651" y="1341433"/>
                <a:ext cx="20796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5"/>
                  <a:gd name="f7" fmla="val 22"/>
                  <a:gd name="f8" fmla="val 9"/>
                  <a:gd name="f9" fmla="val 49"/>
                  <a:gd name="f10" fmla="val 11"/>
                  <a:gd name="f11" fmla="val 43"/>
                  <a:gd name="f12" fmla="val 10"/>
                  <a:gd name="f13" fmla="val 38"/>
                  <a:gd name="f14" fmla="val 37"/>
                  <a:gd name="f15" fmla="val 36"/>
                  <a:gd name="f16" fmla="val 8"/>
                  <a:gd name="f17" fmla="val 35"/>
                  <a:gd name="f18" fmla="val 32"/>
                  <a:gd name="f19" fmla="val 30"/>
                  <a:gd name="f20" fmla="val 27"/>
                  <a:gd name="f21" fmla="val 12"/>
                  <a:gd name="f22" fmla="val 47"/>
                  <a:gd name="f23" fmla="val 13"/>
                  <a:gd name="f24" fmla="val 15"/>
                  <a:gd name="f25" fmla="val 45"/>
                  <a:gd name="f26" fmla="val 44"/>
                  <a:gd name="f27" fmla="val 14"/>
                  <a:gd name="f28" fmla="val 16"/>
                  <a:gd name="f29" fmla="val 48"/>
                  <a:gd name="f30" fmla="val 50"/>
                  <a:gd name="f31" fmla="val 17"/>
                  <a:gd name="f32" fmla="val 18"/>
                  <a:gd name="f33" fmla="val 46"/>
                  <a:gd name="f34" fmla="val 19"/>
                  <a:gd name="f35" fmla="val 20"/>
                  <a:gd name="f36" fmla="val 24"/>
                  <a:gd name="f37" fmla="val 21"/>
                  <a:gd name="f38" fmla="val 7"/>
                  <a:gd name="f39" fmla="val 6"/>
                  <a:gd name="f40" fmla="val 3"/>
                  <a:gd name="f41" fmla="val 4"/>
                  <a:gd name="f42" fmla="val 5"/>
                  <a:gd name="f43" fmla="val 25"/>
                  <a:gd name="f44" fmla="val 1"/>
                  <a:gd name="f45" fmla="val 40"/>
                  <a:gd name="f46" fmla="val 41"/>
                  <a:gd name="f47" fmla="val 2"/>
                  <a:gd name="f48" fmla="val 42"/>
                  <a:gd name="f49" fmla="val 52"/>
                  <a:gd name="f50" fmla="+- 0 0 -90"/>
                  <a:gd name="f51" fmla="*/ f3 1 55"/>
                  <a:gd name="f52" fmla="*/ f4 1 22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55"/>
                  <a:gd name="f61" fmla="*/ f57 1 22"/>
                  <a:gd name="f62" fmla="*/ 55 f58 1"/>
                  <a:gd name="f63" fmla="*/ 9 f57 1"/>
                  <a:gd name="f64" fmla="*/ 38 f58 1"/>
                  <a:gd name="f65" fmla="*/ 35 f58 1"/>
                  <a:gd name="f66" fmla="*/ 27 f58 1"/>
                  <a:gd name="f67" fmla="*/ 8 f57 1"/>
                  <a:gd name="f68" fmla="*/ 47 f58 1"/>
                  <a:gd name="f69" fmla="*/ 13 f57 1"/>
                  <a:gd name="f70" fmla="*/ 44 f58 1"/>
                  <a:gd name="f71" fmla="*/ 14 f57 1"/>
                  <a:gd name="f72" fmla="*/ 50 f58 1"/>
                  <a:gd name="f73" fmla="*/ 17 f57 1"/>
                  <a:gd name="f74" fmla="*/ 46 f58 1"/>
                  <a:gd name="f75" fmla="*/ 20 f57 1"/>
                  <a:gd name="f76" fmla="*/ 13 f58 1"/>
                  <a:gd name="f77" fmla="*/ 21 f57 1"/>
                  <a:gd name="f78" fmla="*/ 11 f58 1"/>
                  <a:gd name="f79" fmla="*/ 19 f58 1"/>
                  <a:gd name="f80" fmla="*/ 15 f57 1"/>
                  <a:gd name="f81" fmla="*/ 9 f58 1"/>
                  <a:gd name="f82" fmla="*/ 12 f57 1"/>
                  <a:gd name="f83" fmla="*/ 11 f57 1"/>
                  <a:gd name="f84" fmla="*/ 14 f58 1"/>
                  <a:gd name="f85" fmla="*/ 10 f57 1"/>
                  <a:gd name="f86" fmla="*/ 8 f58 1"/>
                  <a:gd name="f87" fmla="*/ 6 f57 1"/>
                  <a:gd name="f88" fmla="*/ 0 f58 1"/>
                  <a:gd name="f89" fmla="*/ 20 f58 1"/>
                  <a:gd name="f90" fmla="*/ 3 f57 1"/>
                  <a:gd name="f91" fmla="*/ 1 f57 1"/>
                  <a:gd name="f92" fmla="*/ 41 f58 1"/>
                  <a:gd name="f93" fmla="*/ 2 f57 1"/>
                  <a:gd name="f94" fmla="*/ 43 f58 1"/>
                  <a:gd name="f95" fmla="+- f59 0 f1"/>
                  <a:gd name="f96" fmla="*/ f62 1 55"/>
                  <a:gd name="f97" fmla="*/ f63 1 22"/>
                  <a:gd name="f98" fmla="*/ f64 1 55"/>
                  <a:gd name="f99" fmla="*/ f65 1 55"/>
                  <a:gd name="f100" fmla="*/ f66 1 55"/>
                  <a:gd name="f101" fmla="*/ f67 1 22"/>
                  <a:gd name="f102" fmla="*/ f68 1 55"/>
                  <a:gd name="f103" fmla="*/ f69 1 22"/>
                  <a:gd name="f104" fmla="*/ f70 1 55"/>
                  <a:gd name="f105" fmla="*/ f71 1 22"/>
                  <a:gd name="f106" fmla="*/ f72 1 55"/>
                  <a:gd name="f107" fmla="*/ f73 1 22"/>
                  <a:gd name="f108" fmla="*/ f74 1 55"/>
                  <a:gd name="f109" fmla="*/ f75 1 22"/>
                  <a:gd name="f110" fmla="*/ f76 1 55"/>
                  <a:gd name="f111" fmla="*/ f77 1 22"/>
                  <a:gd name="f112" fmla="*/ f78 1 55"/>
                  <a:gd name="f113" fmla="*/ f79 1 55"/>
                  <a:gd name="f114" fmla="*/ f80 1 22"/>
                  <a:gd name="f115" fmla="*/ f81 1 55"/>
                  <a:gd name="f116" fmla="*/ f82 1 22"/>
                  <a:gd name="f117" fmla="*/ f83 1 22"/>
                  <a:gd name="f118" fmla="*/ f84 1 55"/>
                  <a:gd name="f119" fmla="*/ f85 1 22"/>
                  <a:gd name="f120" fmla="*/ f86 1 55"/>
                  <a:gd name="f121" fmla="*/ f87 1 22"/>
                  <a:gd name="f122" fmla="*/ f88 1 55"/>
                  <a:gd name="f123" fmla="*/ f89 1 55"/>
                  <a:gd name="f124" fmla="*/ f90 1 22"/>
                  <a:gd name="f125" fmla="*/ f91 1 22"/>
                  <a:gd name="f126" fmla="*/ f92 1 55"/>
                  <a:gd name="f127" fmla="*/ f93 1 22"/>
                  <a:gd name="f128" fmla="*/ f94 1 55"/>
                  <a:gd name="f129" fmla="*/ 0 1 f60"/>
                  <a:gd name="f130" fmla="*/ f54 1 f60"/>
                  <a:gd name="f131" fmla="*/ 0 1 f61"/>
                  <a:gd name="f132" fmla="*/ f55 1 f61"/>
                  <a:gd name="f133" fmla="*/ f96 1 f60"/>
                  <a:gd name="f134" fmla="*/ f97 1 f61"/>
                  <a:gd name="f135" fmla="*/ f98 1 f60"/>
                  <a:gd name="f136" fmla="*/ f99 1 f60"/>
                  <a:gd name="f137" fmla="*/ f100 1 f60"/>
                  <a:gd name="f138" fmla="*/ f101 1 f61"/>
                  <a:gd name="f139" fmla="*/ f102 1 f60"/>
                  <a:gd name="f140" fmla="*/ f103 1 f61"/>
                  <a:gd name="f141" fmla="*/ f104 1 f60"/>
                  <a:gd name="f142" fmla="*/ f105 1 f61"/>
                  <a:gd name="f143" fmla="*/ f106 1 f60"/>
                  <a:gd name="f144" fmla="*/ f107 1 f61"/>
                  <a:gd name="f145" fmla="*/ f108 1 f60"/>
                  <a:gd name="f146" fmla="*/ f109 1 f61"/>
                  <a:gd name="f147" fmla="*/ f110 1 f60"/>
                  <a:gd name="f148" fmla="*/ f111 1 f61"/>
                  <a:gd name="f149" fmla="*/ f112 1 f60"/>
                  <a:gd name="f150" fmla="*/ f113 1 f60"/>
                  <a:gd name="f151" fmla="*/ f114 1 f61"/>
                  <a:gd name="f152" fmla="*/ f115 1 f60"/>
                  <a:gd name="f153" fmla="*/ f116 1 f61"/>
                  <a:gd name="f154" fmla="*/ f117 1 f61"/>
                  <a:gd name="f155" fmla="*/ f118 1 f60"/>
                  <a:gd name="f156" fmla="*/ f119 1 f61"/>
                  <a:gd name="f157" fmla="*/ f120 1 f60"/>
                  <a:gd name="f158" fmla="*/ f121 1 f61"/>
                  <a:gd name="f159" fmla="*/ f122 1 f60"/>
                  <a:gd name="f160" fmla="*/ f123 1 f60"/>
                  <a:gd name="f161" fmla="*/ f124 1 f61"/>
                  <a:gd name="f162" fmla="*/ f125 1 f61"/>
                  <a:gd name="f163" fmla="*/ f126 1 f60"/>
                  <a:gd name="f164" fmla="*/ f127 1 f61"/>
                  <a:gd name="f165" fmla="*/ f128 1 f60"/>
                  <a:gd name="f166" fmla="*/ f129 f51 1"/>
                  <a:gd name="f167" fmla="*/ f130 f51 1"/>
                  <a:gd name="f168" fmla="*/ f132 f52 1"/>
                  <a:gd name="f169" fmla="*/ f131 f52 1"/>
                  <a:gd name="f170" fmla="*/ f133 f51 1"/>
                  <a:gd name="f171" fmla="*/ f134 f52 1"/>
                  <a:gd name="f172" fmla="*/ f135 f51 1"/>
                  <a:gd name="f173" fmla="*/ f136 f51 1"/>
                  <a:gd name="f174" fmla="*/ f137 f51 1"/>
                  <a:gd name="f175" fmla="*/ f138 f52 1"/>
                  <a:gd name="f176" fmla="*/ f139 f51 1"/>
                  <a:gd name="f177" fmla="*/ f140 f52 1"/>
                  <a:gd name="f178" fmla="*/ f141 f51 1"/>
                  <a:gd name="f179" fmla="*/ f142 f52 1"/>
                  <a:gd name="f180" fmla="*/ f143 f51 1"/>
                  <a:gd name="f181" fmla="*/ f144 f52 1"/>
                  <a:gd name="f182" fmla="*/ f145 f51 1"/>
                  <a:gd name="f183" fmla="*/ f146 f52 1"/>
                  <a:gd name="f184" fmla="*/ f147 f51 1"/>
                  <a:gd name="f185" fmla="*/ f148 f52 1"/>
                  <a:gd name="f186" fmla="*/ f149 f51 1"/>
                  <a:gd name="f187" fmla="*/ f150 f51 1"/>
                  <a:gd name="f188" fmla="*/ f151 f52 1"/>
                  <a:gd name="f189" fmla="*/ f152 f51 1"/>
                  <a:gd name="f190" fmla="*/ f153 f52 1"/>
                  <a:gd name="f191" fmla="*/ f154 f52 1"/>
                  <a:gd name="f192" fmla="*/ f155 f51 1"/>
                  <a:gd name="f193" fmla="*/ f156 f52 1"/>
                  <a:gd name="f194" fmla="*/ f157 f51 1"/>
                  <a:gd name="f195" fmla="*/ f158 f52 1"/>
                  <a:gd name="f196" fmla="*/ f159 f51 1"/>
                  <a:gd name="f197" fmla="*/ f160 f51 1"/>
                  <a:gd name="f198" fmla="*/ f161 f52 1"/>
                  <a:gd name="f199" fmla="*/ f162 f52 1"/>
                  <a:gd name="f200" fmla="*/ f163 f51 1"/>
                  <a:gd name="f201" fmla="*/ f164 f52 1"/>
                  <a:gd name="f202" fmla="*/ f165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70" y="f171"/>
                  </a:cxn>
                  <a:cxn ang="f95">
                    <a:pos x="f172" y="f171"/>
                  </a:cxn>
                  <a:cxn ang="f95">
                    <a:pos x="f173" y="f171"/>
                  </a:cxn>
                  <a:cxn ang="f95">
                    <a:pos x="f174" y="f175"/>
                  </a:cxn>
                  <a:cxn ang="f95">
                    <a:pos x="f173" y="f171"/>
                  </a:cxn>
                  <a:cxn ang="f95">
                    <a:pos x="f176" y="f177"/>
                  </a:cxn>
                  <a:cxn ang="f95">
                    <a:pos x="f178" y="f179"/>
                  </a:cxn>
                  <a:cxn ang="f95">
                    <a:pos x="f180" y="f181"/>
                  </a:cxn>
                  <a:cxn ang="f95">
                    <a:pos x="f178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86" y="f181"/>
                  </a:cxn>
                  <a:cxn ang="f95">
                    <a:pos x="f187" y="f188"/>
                  </a:cxn>
                  <a:cxn ang="f95">
                    <a:pos x="f184" y="f188"/>
                  </a:cxn>
                  <a:cxn ang="f95">
                    <a:pos x="f189" y="f190"/>
                  </a:cxn>
                  <a:cxn ang="f95">
                    <a:pos x="f184" y="f191"/>
                  </a:cxn>
                  <a:cxn ang="f95">
                    <a:pos x="f192" y="f193"/>
                  </a:cxn>
                  <a:cxn ang="f95">
                    <a:pos x="f184" y="f193"/>
                  </a:cxn>
                  <a:cxn ang="f95">
                    <a:pos x="f194" y="f195"/>
                  </a:cxn>
                  <a:cxn ang="f95">
                    <a:pos x="f196" y="f195"/>
                  </a:cxn>
                  <a:cxn ang="f95">
                    <a:pos x="f197" y="f198"/>
                  </a:cxn>
                  <a:cxn ang="f95">
                    <a:pos x="f173" y="f199"/>
                  </a:cxn>
                  <a:cxn ang="f95">
                    <a:pos x="f200" y="f201"/>
                  </a:cxn>
                  <a:cxn ang="f95">
                    <a:pos x="f202" y="f201"/>
                  </a:cxn>
                  <a:cxn ang="f95">
                    <a:pos x="f180" y="f195"/>
                  </a:cxn>
                  <a:cxn ang="f95">
                    <a:pos x="f170" y="f171"/>
                  </a:cxn>
                </a:cxnLst>
                <a:rect l="f166" t="f169" r="f167" b="f168"/>
                <a:pathLst>
                  <a:path w="55" h="22">
                    <a:moveTo>
                      <a:pt x="f6" y="f8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4" y="f8"/>
                      <a:pt x="f15" y="f16"/>
                      <a:pt x="f17" y="f8"/>
                    </a:cubicBezTo>
                    <a:cubicBezTo>
                      <a:pt x="f18" y="f12"/>
                      <a:pt x="f19" y="f16"/>
                      <a:pt x="f20" y="f16"/>
                    </a:cubicBezTo>
                    <a:cubicBezTo>
                      <a:pt x="f19" y="f16"/>
                      <a:pt x="f18" y="f12"/>
                      <a:pt x="f17" y="f8"/>
                    </a:cubicBezTo>
                    <a:cubicBezTo>
                      <a:pt x="f13" y="f21"/>
                      <a:pt x="f11" y="f12"/>
                      <a:pt x="f22" y="f23"/>
                    </a:cubicBezTo>
                    <a:cubicBezTo>
                      <a:pt x="f22" y="f24"/>
                      <a:pt x="f25" y="f23"/>
                      <a:pt x="f26" y="f27"/>
                    </a:cubicBezTo>
                    <a:cubicBezTo>
                      <a:pt x="f25" y="f28"/>
                      <a:pt x="f29" y="f24"/>
                      <a:pt x="f30" y="f31"/>
                    </a:cubicBezTo>
                    <a:cubicBezTo>
                      <a:pt x="f29" y="f32"/>
                      <a:pt x="f33" y="f31"/>
                      <a:pt x="f26" y="f31"/>
                    </a:cubicBezTo>
                    <a:cubicBezTo>
                      <a:pt x="f26" y="f34"/>
                      <a:pt x="f33" y="f32"/>
                      <a:pt x="f33" y="f35"/>
                    </a:cubicBezTo>
                    <a:cubicBezTo>
                      <a:pt x="f17" y="f7"/>
                      <a:pt x="f36" y="f37"/>
                      <a:pt x="f23" y="f37"/>
                    </a:cubicBezTo>
                    <a:cubicBezTo>
                      <a:pt x="f24" y="f34"/>
                      <a:pt x="f10" y="f34"/>
                      <a:pt x="f10" y="f31"/>
                    </a:cubicBezTo>
                    <a:cubicBezTo>
                      <a:pt x="f23" y="f24"/>
                      <a:pt x="f28" y="f24"/>
                      <a:pt x="f34" y="f24"/>
                    </a:cubicBezTo>
                    <a:cubicBezTo>
                      <a:pt x="f31" y="f27"/>
                      <a:pt x="f24" y="f28"/>
                      <a:pt x="f23" y="f24"/>
                    </a:cubicBezTo>
                    <a:cubicBezTo>
                      <a:pt x="f21" y="f27"/>
                      <a:pt x="f12" y="f23"/>
                      <a:pt x="f8" y="f21"/>
                    </a:cubicBezTo>
                    <a:cubicBezTo>
                      <a:pt x="f12" y="f12"/>
                      <a:pt x="f21" y="f10"/>
                      <a:pt x="f23" y="f10"/>
                    </a:cubicBezTo>
                    <a:cubicBezTo>
                      <a:pt x="f27" y="f10"/>
                      <a:pt x="f27" y="f10"/>
                      <a:pt x="f27" y="f12"/>
                    </a:cubicBezTo>
                    <a:cubicBezTo>
                      <a:pt x="f27" y="f12"/>
                      <a:pt x="f23" y="f10"/>
                      <a:pt x="f23" y="f12"/>
                    </a:cubicBezTo>
                    <a:cubicBezTo>
                      <a:pt x="f23" y="f38"/>
                      <a:pt x="f10" y="f39"/>
                      <a:pt x="f16" y="f39"/>
                    </a:cubicBezTo>
                    <a:cubicBezTo>
                      <a:pt x="f39" y="f39"/>
                      <a:pt x="f40" y="f38"/>
                      <a:pt x="f5" y="f39"/>
                    </a:cubicBezTo>
                    <a:cubicBezTo>
                      <a:pt x="f38" y="f41"/>
                      <a:pt x="f27" y="f42"/>
                      <a:pt x="f35" y="f40"/>
                    </a:cubicBezTo>
                    <a:cubicBezTo>
                      <a:pt x="f43" y="f44"/>
                      <a:pt x="f19" y="f44"/>
                      <a:pt x="f17" y="f44"/>
                    </a:cubicBezTo>
                    <a:cubicBezTo>
                      <a:pt x="f14" y="f5"/>
                      <a:pt x="f45" y="f5"/>
                      <a:pt x="f46" y="f47"/>
                    </a:cubicBezTo>
                    <a:cubicBezTo>
                      <a:pt x="f48" y="f47"/>
                      <a:pt x="f48" y="f47"/>
                      <a:pt x="f11" y="f47"/>
                    </a:cubicBezTo>
                    <a:cubicBezTo>
                      <a:pt x="f26" y="f42"/>
                      <a:pt x="f22" y="f39"/>
                      <a:pt x="f30" y="f39"/>
                    </a:cubicBezTo>
                    <a:cubicBezTo>
                      <a:pt x="f49" y="f39"/>
                      <a:pt x="f6" y="f39"/>
                      <a:pt x="f6" y="f8"/>
                    </a:cubicBezTo>
                    <a:close/>
                  </a:path>
                </a:pathLst>
              </a:custGeom>
              <a:solidFill>
                <a:srgbClr val="166A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3" name="Freeform 384">
                <a:extLst>
                  <a:ext uri="{FF2B5EF4-FFF2-40B4-BE49-F238E27FC236}">
                    <a16:creationId xmlns:a16="http://schemas.microsoft.com/office/drawing/2014/main" id="{4A6C9D64-0482-B94A-EFC3-9E8F967913D1}"/>
                  </a:ext>
                </a:extLst>
              </p:cNvPr>
              <p:cNvSpPr/>
              <p:nvPr/>
            </p:nvSpPr>
            <p:spPr>
              <a:xfrm>
                <a:off x="4197352" y="1423985"/>
                <a:ext cx="165104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17"/>
                  <a:gd name="f8" fmla="val 3"/>
                  <a:gd name="f9" fmla="val 1"/>
                  <a:gd name="f10" fmla="val 13"/>
                  <a:gd name="f11" fmla="val 22"/>
                  <a:gd name="f12" fmla="val 32"/>
                  <a:gd name="f13" fmla="val 37"/>
                  <a:gd name="f14" fmla="val 40"/>
                  <a:gd name="f15" fmla="val 5"/>
                  <a:gd name="f16" fmla="val 6"/>
                  <a:gd name="f17" fmla="val 34"/>
                  <a:gd name="f18" fmla="val 8"/>
                  <a:gd name="f19" fmla="val 38"/>
                  <a:gd name="f20" fmla="val 9"/>
                  <a:gd name="f21" fmla="val 30"/>
                  <a:gd name="f22" fmla="val 26"/>
                  <a:gd name="f23" fmla="val 10"/>
                  <a:gd name="f24" fmla="val 12"/>
                  <a:gd name="f25" fmla="val 35"/>
                  <a:gd name="f26" fmla="val 14"/>
                  <a:gd name="f27" fmla="val 11"/>
                  <a:gd name="f28" fmla="val 29"/>
                  <a:gd name="f29" fmla="val 27"/>
                  <a:gd name="f30" fmla="val 15"/>
                  <a:gd name="f31" fmla="val 31"/>
                  <a:gd name="f32" fmla="val 16"/>
                  <a:gd name="f33" fmla="val 28"/>
                  <a:gd name="f34" fmla="val 18"/>
                  <a:gd name="f35" fmla="val 2"/>
                  <a:gd name="f36" fmla="val 7"/>
                  <a:gd name="f37" fmla="val 4"/>
                  <a:gd name="f38" fmla="+- 0 0 -90"/>
                  <a:gd name="f39" fmla="*/ f3 1 44"/>
                  <a:gd name="f40" fmla="*/ f4 1 17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4"/>
                  <a:gd name="f49" fmla="*/ f45 1 17"/>
                  <a:gd name="f50" fmla="*/ 3 f46 1"/>
                  <a:gd name="f51" fmla="*/ 1 f45 1"/>
                  <a:gd name="f52" fmla="*/ 32 f46 1"/>
                  <a:gd name="f53" fmla="*/ 0 f45 1"/>
                  <a:gd name="f54" fmla="*/ 44 f46 1"/>
                  <a:gd name="f55" fmla="*/ 5 f45 1"/>
                  <a:gd name="f56" fmla="*/ 34 f46 1"/>
                  <a:gd name="f57" fmla="*/ 38 f46 1"/>
                  <a:gd name="f58" fmla="*/ 8 f45 1"/>
                  <a:gd name="f59" fmla="*/ 26 f46 1"/>
                  <a:gd name="f60" fmla="*/ 12 f45 1"/>
                  <a:gd name="f61" fmla="*/ 29 f46 1"/>
                  <a:gd name="f62" fmla="*/ 31 f46 1"/>
                  <a:gd name="f63" fmla="*/ 16 f45 1"/>
                  <a:gd name="f64" fmla="*/ 28 f46 1"/>
                  <a:gd name="f65" fmla="*/ 0 f46 1"/>
                  <a:gd name="f66" fmla="*/ 6 f46 1"/>
                  <a:gd name="f67" fmla="*/ 9 f45 1"/>
                  <a:gd name="f68" fmla="*/ 15 f46 1"/>
                  <a:gd name="f69" fmla="*/ 5 f46 1"/>
                  <a:gd name="f70" fmla="*/ 7 f45 1"/>
                  <a:gd name="f71" fmla="*/ 6 f45 1"/>
                  <a:gd name="f72" fmla="*/ 9 f46 1"/>
                  <a:gd name="f73" fmla="*/ 4 f45 1"/>
                  <a:gd name="f74" fmla="*/ 3 f45 1"/>
                  <a:gd name="f75" fmla="+- f47 0 f1"/>
                  <a:gd name="f76" fmla="*/ f50 1 44"/>
                  <a:gd name="f77" fmla="*/ f51 1 17"/>
                  <a:gd name="f78" fmla="*/ f52 1 44"/>
                  <a:gd name="f79" fmla="*/ f53 1 17"/>
                  <a:gd name="f80" fmla="*/ f54 1 44"/>
                  <a:gd name="f81" fmla="*/ f55 1 17"/>
                  <a:gd name="f82" fmla="*/ f56 1 44"/>
                  <a:gd name="f83" fmla="*/ f57 1 44"/>
                  <a:gd name="f84" fmla="*/ f58 1 17"/>
                  <a:gd name="f85" fmla="*/ f59 1 44"/>
                  <a:gd name="f86" fmla="*/ f60 1 17"/>
                  <a:gd name="f87" fmla="*/ f61 1 44"/>
                  <a:gd name="f88" fmla="*/ f62 1 44"/>
                  <a:gd name="f89" fmla="*/ f63 1 17"/>
                  <a:gd name="f90" fmla="*/ f64 1 44"/>
                  <a:gd name="f91" fmla="*/ f65 1 44"/>
                  <a:gd name="f92" fmla="*/ f66 1 44"/>
                  <a:gd name="f93" fmla="*/ f67 1 17"/>
                  <a:gd name="f94" fmla="*/ f68 1 44"/>
                  <a:gd name="f95" fmla="*/ f69 1 44"/>
                  <a:gd name="f96" fmla="*/ f70 1 17"/>
                  <a:gd name="f97" fmla="*/ f71 1 17"/>
                  <a:gd name="f98" fmla="*/ f72 1 44"/>
                  <a:gd name="f99" fmla="*/ f73 1 17"/>
                  <a:gd name="f100" fmla="*/ f74 1 17"/>
                  <a:gd name="f101" fmla="*/ 0 1 f48"/>
                  <a:gd name="f102" fmla="*/ f42 1 f48"/>
                  <a:gd name="f103" fmla="*/ 0 1 f49"/>
                  <a:gd name="f104" fmla="*/ f43 1 f49"/>
                  <a:gd name="f105" fmla="*/ f76 1 f48"/>
                  <a:gd name="f106" fmla="*/ f77 1 f49"/>
                  <a:gd name="f107" fmla="*/ f78 1 f48"/>
                  <a:gd name="f108" fmla="*/ f79 1 f49"/>
                  <a:gd name="f109" fmla="*/ f80 1 f48"/>
                  <a:gd name="f110" fmla="*/ f81 1 f49"/>
                  <a:gd name="f111" fmla="*/ f82 1 f48"/>
                  <a:gd name="f112" fmla="*/ f83 1 f48"/>
                  <a:gd name="f113" fmla="*/ f84 1 f49"/>
                  <a:gd name="f114" fmla="*/ f85 1 f48"/>
                  <a:gd name="f115" fmla="*/ f86 1 f49"/>
                  <a:gd name="f116" fmla="*/ f87 1 f48"/>
                  <a:gd name="f117" fmla="*/ f88 1 f48"/>
                  <a:gd name="f118" fmla="*/ f89 1 f49"/>
                  <a:gd name="f119" fmla="*/ f90 1 f48"/>
                  <a:gd name="f120" fmla="*/ f91 1 f48"/>
                  <a:gd name="f121" fmla="*/ f92 1 f48"/>
                  <a:gd name="f122" fmla="*/ f93 1 f49"/>
                  <a:gd name="f123" fmla="*/ f94 1 f48"/>
                  <a:gd name="f124" fmla="*/ f95 1 f48"/>
                  <a:gd name="f125" fmla="*/ f96 1 f49"/>
                  <a:gd name="f126" fmla="*/ f97 1 f49"/>
                  <a:gd name="f127" fmla="*/ f98 1 f48"/>
                  <a:gd name="f128" fmla="*/ f99 1 f49"/>
                  <a:gd name="f129" fmla="*/ f100 1 f49"/>
                  <a:gd name="f130" fmla="*/ f101 f39 1"/>
                  <a:gd name="f131" fmla="*/ f102 f39 1"/>
                  <a:gd name="f132" fmla="*/ f104 f40 1"/>
                  <a:gd name="f133" fmla="*/ f103 f40 1"/>
                  <a:gd name="f134" fmla="*/ f105 f39 1"/>
                  <a:gd name="f135" fmla="*/ f106 f40 1"/>
                  <a:gd name="f136" fmla="*/ f107 f39 1"/>
                  <a:gd name="f137" fmla="*/ f108 f40 1"/>
                  <a:gd name="f138" fmla="*/ f109 f39 1"/>
                  <a:gd name="f139" fmla="*/ f110 f40 1"/>
                  <a:gd name="f140" fmla="*/ f111 f39 1"/>
                  <a:gd name="f141" fmla="*/ f112 f39 1"/>
                  <a:gd name="f142" fmla="*/ f113 f40 1"/>
                  <a:gd name="f143" fmla="*/ f114 f39 1"/>
                  <a:gd name="f144" fmla="*/ f115 f40 1"/>
                  <a:gd name="f145" fmla="*/ f116 f39 1"/>
                  <a:gd name="f146" fmla="*/ f117 f39 1"/>
                  <a:gd name="f147" fmla="*/ f118 f40 1"/>
                  <a:gd name="f148" fmla="*/ f119 f39 1"/>
                  <a:gd name="f149" fmla="*/ f120 f39 1"/>
                  <a:gd name="f150" fmla="*/ f121 f39 1"/>
                  <a:gd name="f151" fmla="*/ f122 f40 1"/>
                  <a:gd name="f152" fmla="*/ f123 f39 1"/>
                  <a:gd name="f153" fmla="*/ f124 f39 1"/>
                  <a:gd name="f154" fmla="*/ f125 f40 1"/>
                  <a:gd name="f155" fmla="*/ f126 f40 1"/>
                  <a:gd name="f156" fmla="*/ f127 f39 1"/>
                  <a:gd name="f157" fmla="*/ f128 f40 1"/>
                  <a:gd name="f158" fmla="*/ f129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34" y="f135"/>
                  </a:cxn>
                  <a:cxn ang="f75">
                    <a:pos x="f136" y="f137"/>
                  </a:cxn>
                  <a:cxn ang="f75">
                    <a:pos x="f138" y="f139"/>
                  </a:cxn>
                  <a:cxn ang="f75">
                    <a:pos x="f140" y="f139"/>
                  </a:cxn>
                  <a:cxn ang="f75">
                    <a:pos x="f141" y="f142"/>
                  </a:cxn>
                  <a:cxn ang="f75">
                    <a:pos x="f143" y="f142"/>
                  </a:cxn>
                  <a:cxn ang="f75">
                    <a:pos x="f141" y="f144"/>
                  </a:cxn>
                  <a:cxn ang="f75">
                    <a:pos x="f145" y="f144"/>
                  </a:cxn>
                  <a:cxn ang="f75">
                    <a:pos x="f146" y="f147"/>
                  </a:cxn>
                  <a:cxn ang="f75">
                    <a:pos x="f148" y="f147"/>
                  </a:cxn>
                  <a:cxn ang="f75">
                    <a:pos x="f149" y="f144"/>
                  </a:cxn>
                  <a:cxn ang="f75">
                    <a:pos x="f149" y="f144"/>
                  </a:cxn>
                  <a:cxn ang="f75">
                    <a:pos x="f150" y="f151"/>
                  </a:cxn>
                  <a:cxn ang="f75">
                    <a:pos x="f152" y="f142"/>
                  </a:cxn>
                  <a:cxn ang="f75">
                    <a:pos x="f153" y="f154"/>
                  </a:cxn>
                  <a:cxn ang="f75">
                    <a:pos x="f150" y="f155"/>
                  </a:cxn>
                  <a:cxn ang="f75">
                    <a:pos x="f156" y="f157"/>
                  </a:cxn>
                  <a:cxn ang="f75">
                    <a:pos x="f150" y="f158"/>
                  </a:cxn>
                  <a:cxn ang="f75">
                    <a:pos x="f134" y="f135"/>
                  </a:cxn>
                </a:cxnLst>
                <a:rect l="f130" t="f133" r="f131" b="f132"/>
                <a:pathLst>
                  <a:path w="44" h="17">
                    <a:moveTo>
                      <a:pt x="f8" y="f9"/>
                    </a:moveTo>
                    <a:cubicBezTo>
                      <a:pt x="f10" y="f9"/>
                      <a:pt x="f11" y="f9"/>
                      <a:pt x="f12" y="f5"/>
                    </a:cubicBezTo>
                    <a:cubicBezTo>
                      <a:pt x="f13" y="f5"/>
                      <a:pt x="f14" y="f8"/>
                      <a:pt x="f6" y="f15"/>
                    </a:cubicBezTo>
                    <a:cubicBezTo>
                      <a:pt x="f14" y="f16"/>
                      <a:pt x="f13" y="f15"/>
                      <a:pt x="f17" y="f15"/>
                    </a:cubicBezTo>
                    <a:cubicBezTo>
                      <a:pt x="f17" y="f18"/>
                      <a:pt x="f13" y="f16"/>
                      <a:pt x="f19" y="f18"/>
                    </a:cubicBezTo>
                    <a:cubicBezTo>
                      <a:pt x="f17" y="f20"/>
                      <a:pt x="f21" y="f18"/>
                      <a:pt x="f22" y="f18"/>
                    </a:cubicBezTo>
                    <a:cubicBezTo>
                      <a:pt x="f21" y="f23"/>
                      <a:pt x="f17" y="f23"/>
                      <a:pt x="f19" y="f24"/>
                    </a:cubicBezTo>
                    <a:cubicBezTo>
                      <a:pt x="f25" y="f26"/>
                      <a:pt x="f12" y="f27"/>
                      <a:pt x="f28" y="f24"/>
                    </a:cubicBezTo>
                    <a:cubicBezTo>
                      <a:pt x="f29" y="f30"/>
                      <a:pt x="f17" y="f10"/>
                      <a:pt x="f31" y="f32"/>
                    </a:cubicBezTo>
                    <a:cubicBezTo>
                      <a:pt x="f21" y="f32"/>
                      <a:pt x="f28" y="f32"/>
                      <a:pt x="f33" y="f32"/>
                    </a:cubicBezTo>
                    <a:cubicBezTo>
                      <a:pt x="f34" y="f7"/>
                      <a:pt x="f20" y="f26"/>
                      <a:pt x="f5" y="f24"/>
                    </a:cubicBezTo>
                    <a:cubicBezTo>
                      <a:pt x="f5" y="f24"/>
                      <a:pt x="f5" y="f24"/>
                      <a:pt x="f5" y="f24"/>
                    </a:cubicBezTo>
                    <a:cubicBezTo>
                      <a:pt x="f35" y="f23"/>
                      <a:pt x="f15" y="f27"/>
                      <a:pt x="f16" y="f20"/>
                    </a:cubicBezTo>
                    <a:cubicBezTo>
                      <a:pt x="f20" y="f36"/>
                      <a:pt x="f24" y="f18"/>
                      <a:pt x="f30" y="f18"/>
                    </a:cubicBezTo>
                    <a:cubicBezTo>
                      <a:pt x="f24" y="f36"/>
                      <a:pt x="f18" y="f20"/>
                      <a:pt x="f15" y="f36"/>
                    </a:cubicBezTo>
                    <a:cubicBezTo>
                      <a:pt x="f15" y="f16"/>
                      <a:pt x="f16" y="f16"/>
                      <a:pt x="f16" y="f16"/>
                    </a:cubicBezTo>
                    <a:cubicBezTo>
                      <a:pt x="f36" y="f16"/>
                      <a:pt x="f20" y="f16"/>
                      <a:pt x="f20" y="f37"/>
                    </a:cubicBezTo>
                    <a:cubicBezTo>
                      <a:pt x="f20" y="f8"/>
                      <a:pt x="f36" y="f8"/>
                      <a:pt x="f16" y="f8"/>
                    </a:cubicBezTo>
                    <a:cubicBezTo>
                      <a:pt x="f15" y="f8"/>
                      <a:pt x="f37" y="f35"/>
                      <a:pt x="f8" y="f9"/>
                    </a:cubicBezTo>
                    <a:close/>
                  </a:path>
                </a:pathLst>
              </a:custGeom>
              <a:solidFill>
                <a:srgbClr val="1B67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4" name="Freeform 385">
                <a:extLst>
                  <a:ext uri="{FF2B5EF4-FFF2-40B4-BE49-F238E27FC236}">
                    <a16:creationId xmlns:a16="http://schemas.microsoft.com/office/drawing/2014/main" id="{A2AA721C-5C6E-EAEA-6ED3-40CE77DD6299}"/>
                  </a:ext>
                </a:extLst>
              </p:cNvPr>
              <p:cNvSpPr/>
              <p:nvPr/>
            </p:nvSpPr>
            <p:spPr>
              <a:xfrm>
                <a:off x="4019546" y="1193804"/>
                <a:ext cx="203197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4"/>
                  <a:gd name="f7" fmla="val 28"/>
                  <a:gd name="f8" fmla="val 24"/>
                  <a:gd name="f9" fmla="val 47"/>
                  <a:gd name="f10" fmla="val 39"/>
                  <a:gd name="f11" fmla="val 31"/>
                  <a:gd name="f12" fmla="val 22"/>
                  <a:gd name="f13" fmla="val 25"/>
                  <a:gd name="f14" fmla="val 20"/>
                  <a:gd name="f15" fmla="val 18"/>
                  <a:gd name="f16" fmla="val 14"/>
                  <a:gd name="f17" fmla="val 13"/>
                  <a:gd name="f18" fmla="val 9"/>
                  <a:gd name="f19" fmla="val 12"/>
                  <a:gd name="f20" fmla="val 7"/>
                  <a:gd name="f21" fmla="val 6"/>
                  <a:gd name="f22" fmla="val 15"/>
                  <a:gd name="f23" fmla="val 5"/>
                  <a:gd name="f24" fmla="val 17"/>
                  <a:gd name="f25" fmla="val 16"/>
                  <a:gd name="f26" fmla="val 1"/>
                  <a:gd name="f27" fmla="val 2"/>
                  <a:gd name="f28" fmla="val 10"/>
                  <a:gd name="f29" fmla="val 3"/>
                  <a:gd name="f30" fmla="val 4"/>
                  <a:gd name="f31" fmla="val 21"/>
                  <a:gd name="f32" fmla="val 32"/>
                  <a:gd name="f33" fmla="val 36"/>
                  <a:gd name="f34" fmla="val 41"/>
                  <a:gd name="f35" fmla="val 45"/>
                  <a:gd name="f36" fmla="val 8"/>
                  <a:gd name="f37" fmla="val 46"/>
                  <a:gd name="f38" fmla="val 48"/>
                  <a:gd name="f39" fmla="val 11"/>
                  <a:gd name="f40" fmla="val 44"/>
                  <a:gd name="f41" fmla="val 42"/>
                  <a:gd name="f42" fmla="val 37"/>
                  <a:gd name="f43" fmla="val 34"/>
                  <a:gd name="f44" fmla="val 29"/>
                  <a:gd name="f45" fmla="val 23"/>
                  <a:gd name="f46" fmla="val 33"/>
                  <a:gd name="f47" fmla="val 40"/>
                  <a:gd name="f48" fmla="val 49"/>
                  <a:gd name="f49" fmla="val 51"/>
                  <a:gd name="f50" fmla="val 53"/>
                  <a:gd name="f51" fmla="+- 0 0 -90"/>
                  <a:gd name="f52" fmla="*/ f3 1 54"/>
                  <a:gd name="f53" fmla="*/ f4 1 28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54"/>
                  <a:gd name="f62" fmla="*/ f58 1 28"/>
                  <a:gd name="f63" fmla="*/ 54 f59 1"/>
                  <a:gd name="f64" fmla="*/ 24 f58 1"/>
                  <a:gd name="f65" fmla="*/ 31 f59 1"/>
                  <a:gd name="f66" fmla="*/ 22 f59 1"/>
                  <a:gd name="f67" fmla="*/ 18 f58 1"/>
                  <a:gd name="f68" fmla="*/ 9 f59 1"/>
                  <a:gd name="f69" fmla="*/ 12 f58 1"/>
                  <a:gd name="f70" fmla="*/ 7 f59 1"/>
                  <a:gd name="f71" fmla="*/ 15 f58 1"/>
                  <a:gd name="f72" fmla="*/ 1 f59 1"/>
                  <a:gd name="f73" fmla="*/ 14 f58 1"/>
                  <a:gd name="f74" fmla="*/ 6 f59 1"/>
                  <a:gd name="f75" fmla="*/ 10 f58 1"/>
                  <a:gd name="f76" fmla="*/ 3 f59 1"/>
                  <a:gd name="f77" fmla="*/ 4 f58 1"/>
                  <a:gd name="f78" fmla="*/ 1 f58 1"/>
                  <a:gd name="f79" fmla="*/ 21 f59 1"/>
                  <a:gd name="f80" fmla="*/ 10 f59 1"/>
                  <a:gd name="f81" fmla="*/ 32 f59 1"/>
                  <a:gd name="f82" fmla="*/ 6 f58 1"/>
                  <a:gd name="f83" fmla="*/ 45 f59 1"/>
                  <a:gd name="f84" fmla="*/ 8 f58 1"/>
                  <a:gd name="f85" fmla="*/ 48 f59 1"/>
                  <a:gd name="f86" fmla="*/ 11 f58 1"/>
                  <a:gd name="f87" fmla="*/ 44 f59 1"/>
                  <a:gd name="f88" fmla="*/ 37 f59 1"/>
                  <a:gd name="f89" fmla="*/ 29 f59 1"/>
                  <a:gd name="f90" fmla="*/ 14 f59 1"/>
                  <a:gd name="f91" fmla="*/ 5 f58 1"/>
                  <a:gd name="f92" fmla="*/ 16 f59 1"/>
                  <a:gd name="f93" fmla="*/ 33 f59 1"/>
                  <a:gd name="f94" fmla="*/ 20 f58 1"/>
                  <a:gd name="f95" fmla="*/ 36 f59 1"/>
                  <a:gd name="f96" fmla="*/ 23 f58 1"/>
                  <a:gd name="f97" fmla="*/ 49 f59 1"/>
                  <a:gd name="f98" fmla="+- f60 0 f1"/>
                  <a:gd name="f99" fmla="*/ f63 1 54"/>
                  <a:gd name="f100" fmla="*/ f64 1 28"/>
                  <a:gd name="f101" fmla="*/ f65 1 54"/>
                  <a:gd name="f102" fmla="*/ f66 1 54"/>
                  <a:gd name="f103" fmla="*/ f67 1 28"/>
                  <a:gd name="f104" fmla="*/ f68 1 54"/>
                  <a:gd name="f105" fmla="*/ f69 1 28"/>
                  <a:gd name="f106" fmla="*/ f70 1 54"/>
                  <a:gd name="f107" fmla="*/ f71 1 28"/>
                  <a:gd name="f108" fmla="*/ f72 1 54"/>
                  <a:gd name="f109" fmla="*/ f73 1 28"/>
                  <a:gd name="f110" fmla="*/ f74 1 54"/>
                  <a:gd name="f111" fmla="*/ f75 1 28"/>
                  <a:gd name="f112" fmla="*/ f76 1 54"/>
                  <a:gd name="f113" fmla="*/ f77 1 28"/>
                  <a:gd name="f114" fmla="*/ f78 1 28"/>
                  <a:gd name="f115" fmla="*/ f79 1 54"/>
                  <a:gd name="f116" fmla="*/ f80 1 54"/>
                  <a:gd name="f117" fmla="*/ f81 1 54"/>
                  <a:gd name="f118" fmla="*/ f82 1 28"/>
                  <a:gd name="f119" fmla="*/ f83 1 54"/>
                  <a:gd name="f120" fmla="*/ f84 1 28"/>
                  <a:gd name="f121" fmla="*/ f85 1 54"/>
                  <a:gd name="f122" fmla="*/ f86 1 28"/>
                  <a:gd name="f123" fmla="*/ f87 1 54"/>
                  <a:gd name="f124" fmla="*/ f88 1 54"/>
                  <a:gd name="f125" fmla="*/ f89 1 54"/>
                  <a:gd name="f126" fmla="*/ f90 1 54"/>
                  <a:gd name="f127" fmla="*/ f91 1 28"/>
                  <a:gd name="f128" fmla="*/ f92 1 54"/>
                  <a:gd name="f129" fmla="*/ f93 1 54"/>
                  <a:gd name="f130" fmla="*/ f94 1 28"/>
                  <a:gd name="f131" fmla="*/ f95 1 54"/>
                  <a:gd name="f132" fmla="*/ f96 1 28"/>
                  <a:gd name="f133" fmla="*/ f97 1 54"/>
                  <a:gd name="f134" fmla="*/ 0 1 f61"/>
                  <a:gd name="f135" fmla="*/ f55 1 f61"/>
                  <a:gd name="f136" fmla="*/ 0 1 f62"/>
                  <a:gd name="f137" fmla="*/ f56 1 f62"/>
                  <a:gd name="f138" fmla="*/ f99 1 f61"/>
                  <a:gd name="f139" fmla="*/ f100 1 f62"/>
                  <a:gd name="f140" fmla="*/ f101 1 f61"/>
                  <a:gd name="f141" fmla="*/ f102 1 f61"/>
                  <a:gd name="f142" fmla="*/ f103 1 f62"/>
                  <a:gd name="f143" fmla="*/ f104 1 f61"/>
                  <a:gd name="f144" fmla="*/ f105 1 f62"/>
                  <a:gd name="f145" fmla="*/ f106 1 f61"/>
                  <a:gd name="f146" fmla="*/ f107 1 f62"/>
                  <a:gd name="f147" fmla="*/ f108 1 f61"/>
                  <a:gd name="f148" fmla="*/ f109 1 f62"/>
                  <a:gd name="f149" fmla="*/ f110 1 f61"/>
                  <a:gd name="f150" fmla="*/ f111 1 f62"/>
                  <a:gd name="f151" fmla="*/ f112 1 f61"/>
                  <a:gd name="f152" fmla="*/ f113 1 f62"/>
                  <a:gd name="f153" fmla="*/ f114 1 f62"/>
                  <a:gd name="f154" fmla="*/ f115 1 f61"/>
                  <a:gd name="f155" fmla="*/ f116 1 f61"/>
                  <a:gd name="f156" fmla="*/ f117 1 f61"/>
                  <a:gd name="f157" fmla="*/ f118 1 f62"/>
                  <a:gd name="f158" fmla="*/ f119 1 f61"/>
                  <a:gd name="f159" fmla="*/ f120 1 f62"/>
                  <a:gd name="f160" fmla="*/ f121 1 f61"/>
                  <a:gd name="f161" fmla="*/ f122 1 f62"/>
                  <a:gd name="f162" fmla="*/ f123 1 f61"/>
                  <a:gd name="f163" fmla="*/ f124 1 f61"/>
                  <a:gd name="f164" fmla="*/ f125 1 f61"/>
                  <a:gd name="f165" fmla="*/ f126 1 f61"/>
                  <a:gd name="f166" fmla="*/ f127 1 f62"/>
                  <a:gd name="f167" fmla="*/ f128 1 f61"/>
                  <a:gd name="f168" fmla="*/ f129 1 f61"/>
                  <a:gd name="f169" fmla="*/ f130 1 f62"/>
                  <a:gd name="f170" fmla="*/ f131 1 f61"/>
                  <a:gd name="f171" fmla="*/ f132 1 f62"/>
                  <a:gd name="f172" fmla="*/ f133 1 f61"/>
                  <a:gd name="f173" fmla="*/ f134 f52 1"/>
                  <a:gd name="f174" fmla="*/ f135 f52 1"/>
                  <a:gd name="f175" fmla="*/ f137 f53 1"/>
                  <a:gd name="f176" fmla="*/ f136 f53 1"/>
                  <a:gd name="f177" fmla="*/ f138 f52 1"/>
                  <a:gd name="f178" fmla="*/ f139 f53 1"/>
                  <a:gd name="f179" fmla="*/ f140 f52 1"/>
                  <a:gd name="f180" fmla="*/ f141 f52 1"/>
                  <a:gd name="f181" fmla="*/ f142 f53 1"/>
                  <a:gd name="f182" fmla="*/ f143 f52 1"/>
                  <a:gd name="f183" fmla="*/ f144 f53 1"/>
                  <a:gd name="f184" fmla="*/ f145 f52 1"/>
                  <a:gd name="f185" fmla="*/ f146 f53 1"/>
                  <a:gd name="f186" fmla="*/ f147 f52 1"/>
                  <a:gd name="f187" fmla="*/ f148 f53 1"/>
                  <a:gd name="f188" fmla="*/ f149 f52 1"/>
                  <a:gd name="f189" fmla="*/ f150 f53 1"/>
                  <a:gd name="f190" fmla="*/ f151 f52 1"/>
                  <a:gd name="f191" fmla="*/ f152 f53 1"/>
                  <a:gd name="f192" fmla="*/ f153 f53 1"/>
                  <a:gd name="f193" fmla="*/ f154 f52 1"/>
                  <a:gd name="f194" fmla="*/ f155 f52 1"/>
                  <a:gd name="f195" fmla="*/ f156 f52 1"/>
                  <a:gd name="f196" fmla="*/ f157 f53 1"/>
                  <a:gd name="f197" fmla="*/ f158 f52 1"/>
                  <a:gd name="f198" fmla="*/ f159 f53 1"/>
                  <a:gd name="f199" fmla="*/ f160 f52 1"/>
                  <a:gd name="f200" fmla="*/ f161 f53 1"/>
                  <a:gd name="f201" fmla="*/ f162 f52 1"/>
                  <a:gd name="f202" fmla="*/ f163 f52 1"/>
                  <a:gd name="f203" fmla="*/ f164 f52 1"/>
                  <a:gd name="f204" fmla="*/ f165 f52 1"/>
                  <a:gd name="f205" fmla="*/ f166 f53 1"/>
                  <a:gd name="f206" fmla="*/ f167 f52 1"/>
                  <a:gd name="f207" fmla="*/ f168 f52 1"/>
                  <a:gd name="f208" fmla="*/ f169 f53 1"/>
                  <a:gd name="f209" fmla="*/ f170 f52 1"/>
                  <a:gd name="f210" fmla="*/ f171 f53 1"/>
                  <a:gd name="f211" fmla="*/ f17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8">
                    <a:pos x="f177" y="f178"/>
                  </a:cxn>
                  <a:cxn ang="f98">
                    <a:pos x="f179" y="f178"/>
                  </a:cxn>
                  <a:cxn ang="f98">
                    <a:pos x="f180" y="f181"/>
                  </a:cxn>
                  <a:cxn ang="f98">
                    <a:pos x="f182" y="f183"/>
                  </a:cxn>
                  <a:cxn ang="f98">
                    <a:pos x="f184" y="f185"/>
                  </a:cxn>
                  <a:cxn ang="f98">
                    <a:pos x="f186" y="f187"/>
                  </a:cxn>
                  <a:cxn ang="f98">
                    <a:pos x="f188" y="f189"/>
                  </a:cxn>
                  <a:cxn ang="f98">
                    <a:pos x="f190" y="f191"/>
                  </a:cxn>
                  <a:cxn ang="f98">
                    <a:pos x="f182" y="f192"/>
                  </a:cxn>
                  <a:cxn ang="f98">
                    <a:pos x="f193" y="f192"/>
                  </a:cxn>
                  <a:cxn ang="f98">
                    <a:pos x="f194" y="f191"/>
                  </a:cxn>
                  <a:cxn ang="f98">
                    <a:pos x="f195" y="f196"/>
                  </a:cxn>
                  <a:cxn ang="f98">
                    <a:pos x="f197" y="f198"/>
                  </a:cxn>
                  <a:cxn ang="f98">
                    <a:pos x="f199" y="f200"/>
                  </a:cxn>
                  <a:cxn ang="f98">
                    <a:pos x="f201" y="f200"/>
                  </a:cxn>
                  <a:cxn ang="f98">
                    <a:pos x="f202" y="f183"/>
                  </a:cxn>
                  <a:cxn ang="f98">
                    <a:pos x="f203" y="f189"/>
                  </a:cxn>
                  <a:cxn ang="f98">
                    <a:pos x="f204" y="f196"/>
                  </a:cxn>
                  <a:cxn ang="f98">
                    <a:pos x="f184" y="f205"/>
                  </a:cxn>
                  <a:cxn ang="f98">
                    <a:pos x="f206" y="f183"/>
                  </a:cxn>
                  <a:cxn ang="f98">
                    <a:pos x="f207" y="f208"/>
                  </a:cxn>
                  <a:cxn ang="f98">
                    <a:pos x="f209" y="f210"/>
                  </a:cxn>
                  <a:cxn ang="f98">
                    <a:pos x="f211" y="f210"/>
                  </a:cxn>
                  <a:cxn ang="f98">
                    <a:pos x="f177" y="f178"/>
                  </a:cxn>
                </a:cxnLst>
                <a:rect l="f173" t="f176" r="f174" b="f175"/>
                <a:pathLst>
                  <a:path w="54" h="28">
                    <a:moveTo>
                      <a:pt x="f6" y="f8"/>
                    </a:moveTo>
                    <a:cubicBezTo>
                      <a:pt x="f9" y="f7"/>
                      <a:pt x="f10" y="f7"/>
                      <a:pt x="f11" y="f8"/>
                    </a:cubicBezTo>
                    <a:cubicBezTo>
                      <a:pt x="f7" y="f12"/>
                      <a:pt x="f13" y="f14"/>
                      <a:pt x="f12" y="f15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19"/>
                      <a:pt x="f21" y="f17"/>
                      <a:pt x="f20" y="f22"/>
                    </a:cubicBezTo>
                    <a:cubicBezTo>
                      <a:pt x="f23" y="f24"/>
                      <a:pt x="f23" y="f25"/>
                      <a:pt x="f26" y="f16"/>
                    </a:cubicBezTo>
                    <a:cubicBezTo>
                      <a:pt x="f27" y="f19"/>
                      <a:pt x="f5" y="f20"/>
                      <a:pt x="f21" y="f28"/>
                    </a:cubicBezTo>
                    <a:cubicBezTo>
                      <a:pt x="f23" y="f20"/>
                      <a:pt x="f26" y="f21"/>
                      <a:pt x="f29" y="f30"/>
                    </a:cubicBezTo>
                    <a:cubicBezTo>
                      <a:pt x="f30" y="f27"/>
                      <a:pt x="f20" y="f26"/>
                      <a:pt x="f18" y="f26"/>
                    </a:cubicBezTo>
                    <a:cubicBezTo>
                      <a:pt x="f17" y="f5"/>
                      <a:pt x="f24" y="f5"/>
                      <a:pt x="f31" y="f26"/>
                    </a:cubicBezTo>
                    <a:cubicBezTo>
                      <a:pt x="f15" y="f27"/>
                      <a:pt x="f16" y="f26"/>
                      <a:pt x="f28" y="f30"/>
                    </a:cubicBezTo>
                    <a:cubicBezTo>
                      <a:pt x="f15" y="f23"/>
                      <a:pt x="f13" y="f29"/>
                      <a:pt x="f32" y="f21"/>
                    </a:cubicBezTo>
                    <a:cubicBezTo>
                      <a:pt x="f33" y="f21"/>
                      <a:pt x="f34" y="f20"/>
                      <a:pt x="f35" y="f36"/>
                    </a:cubicBezTo>
                    <a:cubicBezTo>
                      <a:pt x="f37" y="f36"/>
                      <a:pt x="f38" y="f18"/>
                      <a:pt x="f38" y="f39"/>
                    </a:cubicBezTo>
                    <a:cubicBezTo>
                      <a:pt x="f9" y="f19"/>
                      <a:pt x="f37" y="f39"/>
                      <a:pt x="f40" y="f39"/>
                    </a:cubicBezTo>
                    <a:cubicBezTo>
                      <a:pt x="f41" y="f39"/>
                      <a:pt x="f10" y="f39"/>
                      <a:pt x="f42" y="f19"/>
                    </a:cubicBezTo>
                    <a:cubicBezTo>
                      <a:pt x="f43" y="f19"/>
                      <a:pt x="f32" y="f28"/>
                      <a:pt x="f44" y="f28"/>
                    </a:cubicBezTo>
                    <a:cubicBezTo>
                      <a:pt x="f8" y="f18"/>
                      <a:pt x="f14" y="f30"/>
                      <a:pt x="f16" y="f21"/>
                    </a:cubicBezTo>
                    <a:cubicBezTo>
                      <a:pt x="f19" y="f21"/>
                      <a:pt x="f28" y="f21"/>
                      <a:pt x="f20" y="f23"/>
                    </a:cubicBezTo>
                    <a:cubicBezTo>
                      <a:pt x="f18" y="f28"/>
                      <a:pt x="f19" y="f39"/>
                      <a:pt x="f25" y="f19"/>
                    </a:cubicBezTo>
                    <a:cubicBezTo>
                      <a:pt x="f45" y="f19"/>
                      <a:pt x="f7" y="f25"/>
                      <a:pt x="f46" y="f14"/>
                    </a:cubicBezTo>
                    <a:cubicBezTo>
                      <a:pt x="f46" y="f12"/>
                      <a:pt x="f43" y="f12"/>
                      <a:pt x="f33" y="f45"/>
                    </a:cubicBezTo>
                    <a:cubicBezTo>
                      <a:pt x="f47" y="f8"/>
                      <a:pt x="f35" y="f8"/>
                      <a:pt x="f48" y="f45"/>
                    </a:cubicBezTo>
                    <a:cubicBezTo>
                      <a:pt x="f49" y="f12"/>
                      <a:pt x="f50" y="f12"/>
                      <a:pt x="f6" y="f8"/>
                    </a:cubicBezTo>
                    <a:close/>
                  </a:path>
                </a:pathLst>
              </a:custGeom>
              <a:solidFill>
                <a:srgbClr val="1B25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5" name="Freeform 386">
                <a:extLst>
                  <a:ext uri="{FF2B5EF4-FFF2-40B4-BE49-F238E27FC236}">
                    <a16:creationId xmlns:a16="http://schemas.microsoft.com/office/drawing/2014/main" id="{21047B5A-A36E-85AB-76B1-F73484CF9397}"/>
                  </a:ext>
                </a:extLst>
              </p:cNvPr>
              <p:cNvSpPr/>
              <p:nvPr/>
            </p:nvSpPr>
            <p:spPr>
              <a:xfrm>
                <a:off x="4140202" y="1204914"/>
                <a:ext cx="260347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19"/>
                  <a:gd name="f8" fmla="val 5"/>
                  <a:gd name="f9" fmla="val 9"/>
                  <a:gd name="f10" fmla="val 6"/>
                  <a:gd name="f11" fmla="val 8"/>
                  <a:gd name="f12" fmla="val 7"/>
                  <a:gd name="f13" fmla="val 11"/>
                  <a:gd name="f14" fmla="val 13"/>
                  <a:gd name="f15" fmla="val 15"/>
                  <a:gd name="f16" fmla="val 10"/>
                  <a:gd name="f17" fmla="val 3"/>
                  <a:gd name="f18" fmla="val 4"/>
                  <a:gd name="f19" fmla="val 20"/>
                  <a:gd name="f20" fmla="val 22"/>
                  <a:gd name="f21" fmla="val 25"/>
                  <a:gd name="f22" fmla="val 27"/>
                  <a:gd name="f23" fmla="val 30"/>
                  <a:gd name="f24" fmla="val 32"/>
                  <a:gd name="f25" fmla="val 33"/>
                  <a:gd name="f26" fmla="val 34"/>
                  <a:gd name="f27" fmla="val 45"/>
                  <a:gd name="f28" fmla="val 56"/>
                  <a:gd name="f29" fmla="val 16"/>
                  <a:gd name="f30" fmla="val 61"/>
                  <a:gd name="f31" fmla="val 54"/>
                  <a:gd name="f32" fmla="val 17"/>
                  <a:gd name="f33" fmla="val 48"/>
                  <a:gd name="f34" fmla="val 44"/>
                  <a:gd name="f35" fmla="val 14"/>
                  <a:gd name="f36" fmla="val 39"/>
                  <a:gd name="f37" fmla="val 35"/>
                  <a:gd name="f38" fmla="val 28"/>
                  <a:gd name="f39" fmla="val 26"/>
                  <a:gd name="f40" fmla="val 24"/>
                  <a:gd name="f41" fmla="val 12"/>
                  <a:gd name="f42" fmla="+- 0 0 -90"/>
                  <a:gd name="f43" fmla="*/ f3 1 69"/>
                  <a:gd name="f44" fmla="*/ f4 1 19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69"/>
                  <a:gd name="f53" fmla="*/ f49 1 19"/>
                  <a:gd name="f54" fmla="*/ 5 f50 1"/>
                  <a:gd name="f55" fmla="*/ 9 f49 1"/>
                  <a:gd name="f56" fmla="*/ 9 f50 1"/>
                  <a:gd name="f57" fmla="*/ 7 f49 1"/>
                  <a:gd name="f58" fmla="*/ 15 f50 1"/>
                  <a:gd name="f59" fmla="*/ 0 f50 1"/>
                  <a:gd name="f60" fmla="*/ 3 f49 1"/>
                  <a:gd name="f61" fmla="*/ 20 f50 1"/>
                  <a:gd name="f62" fmla="*/ 5 f49 1"/>
                  <a:gd name="f63" fmla="*/ 27 f50 1"/>
                  <a:gd name="f64" fmla="*/ 32 f50 1"/>
                  <a:gd name="f65" fmla="*/ 8 f49 1"/>
                  <a:gd name="f66" fmla="*/ 34 f50 1"/>
                  <a:gd name="f67" fmla="*/ 69 f50 1"/>
                  <a:gd name="f68" fmla="*/ 16 f49 1"/>
                  <a:gd name="f69" fmla="*/ 48 f50 1"/>
                  <a:gd name="f70" fmla="*/ 35 f50 1"/>
                  <a:gd name="f71" fmla="*/ 13 f49 1"/>
                  <a:gd name="f72" fmla="*/ 28 f50 1"/>
                  <a:gd name="f73" fmla="*/ 11 f49 1"/>
                  <a:gd name="f74" fmla="*/ 22 f50 1"/>
                  <a:gd name="f75" fmla="*/ 17 f50 1"/>
                  <a:gd name="f76" fmla="*/ 11 f50 1"/>
                  <a:gd name="f77" fmla="*/ 10 f49 1"/>
                  <a:gd name="f78" fmla="*/ 6 f50 1"/>
                  <a:gd name="f79" fmla="+- f51 0 f1"/>
                  <a:gd name="f80" fmla="*/ f54 1 69"/>
                  <a:gd name="f81" fmla="*/ f55 1 19"/>
                  <a:gd name="f82" fmla="*/ f56 1 69"/>
                  <a:gd name="f83" fmla="*/ f57 1 19"/>
                  <a:gd name="f84" fmla="*/ f58 1 69"/>
                  <a:gd name="f85" fmla="*/ f59 1 69"/>
                  <a:gd name="f86" fmla="*/ f60 1 19"/>
                  <a:gd name="f87" fmla="*/ f61 1 69"/>
                  <a:gd name="f88" fmla="*/ f62 1 19"/>
                  <a:gd name="f89" fmla="*/ f63 1 69"/>
                  <a:gd name="f90" fmla="*/ f64 1 69"/>
                  <a:gd name="f91" fmla="*/ f65 1 19"/>
                  <a:gd name="f92" fmla="*/ f66 1 69"/>
                  <a:gd name="f93" fmla="*/ f67 1 69"/>
                  <a:gd name="f94" fmla="*/ f68 1 19"/>
                  <a:gd name="f95" fmla="*/ f69 1 69"/>
                  <a:gd name="f96" fmla="*/ f70 1 69"/>
                  <a:gd name="f97" fmla="*/ f71 1 19"/>
                  <a:gd name="f98" fmla="*/ f72 1 69"/>
                  <a:gd name="f99" fmla="*/ f73 1 19"/>
                  <a:gd name="f100" fmla="*/ f74 1 69"/>
                  <a:gd name="f101" fmla="*/ f75 1 69"/>
                  <a:gd name="f102" fmla="*/ f76 1 69"/>
                  <a:gd name="f103" fmla="*/ f77 1 19"/>
                  <a:gd name="f104" fmla="*/ f78 1 69"/>
                  <a:gd name="f105" fmla="*/ 0 1 f52"/>
                  <a:gd name="f106" fmla="*/ f46 1 f52"/>
                  <a:gd name="f107" fmla="*/ 0 1 f53"/>
                  <a:gd name="f108" fmla="*/ f47 1 f53"/>
                  <a:gd name="f109" fmla="*/ f80 1 f52"/>
                  <a:gd name="f110" fmla="*/ f81 1 f53"/>
                  <a:gd name="f111" fmla="*/ f82 1 f52"/>
                  <a:gd name="f112" fmla="*/ f83 1 f53"/>
                  <a:gd name="f113" fmla="*/ f84 1 f52"/>
                  <a:gd name="f114" fmla="*/ f85 1 f52"/>
                  <a:gd name="f115" fmla="*/ f86 1 f53"/>
                  <a:gd name="f116" fmla="*/ f87 1 f52"/>
                  <a:gd name="f117" fmla="*/ f88 1 f53"/>
                  <a:gd name="f118" fmla="*/ f89 1 f52"/>
                  <a:gd name="f119" fmla="*/ f90 1 f52"/>
                  <a:gd name="f120" fmla="*/ f91 1 f53"/>
                  <a:gd name="f121" fmla="*/ f92 1 f52"/>
                  <a:gd name="f122" fmla="*/ f93 1 f52"/>
                  <a:gd name="f123" fmla="*/ f94 1 f53"/>
                  <a:gd name="f124" fmla="*/ f95 1 f52"/>
                  <a:gd name="f125" fmla="*/ f96 1 f52"/>
                  <a:gd name="f126" fmla="*/ f97 1 f53"/>
                  <a:gd name="f127" fmla="*/ f98 1 f52"/>
                  <a:gd name="f128" fmla="*/ f99 1 f53"/>
                  <a:gd name="f129" fmla="*/ f100 1 f52"/>
                  <a:gd name="f130" fmla="*/ f101 1 f52"/>
                  <a:gd name="f131" fmla="*/ f102 1 f52"/>
                  <a:gd name="f132" fmla="*/ f103 1 f53"/>
                  <a:gd name="f133" fmla="*/ f104 1 f52"/>
                  <a:gd name="f134" fmla="*/ f105 f43 1"/>
                  <a:gd name="f135" fmla="*/ f106 f43 1"/>
                  <a:gd name="f136" fmla="*/ f108 f44 1"/>
                  <a:gd name="f137" fmla="*/ f107 f44 1"/>
                  <a:gd name="f138" fmla="*/ f109 f43 1"/>
                  <a:gd name="f139" fmla="*/ f110 f44 1"/>
                  <a:gd name="f140" fmla="*/ f111 f43 1"/>
                  <a:gd name="f141" fmla="*/ f112 f44 1"/>
                  <a:gd name="f142" fmla="*/ f113 f43 1"/>
                  <a:gd name="f143" fmla="*/ f114 f43 1"/>
                  <a:gd name="f144" fmla="*/ f115 f44 1"/>
                  <a:gd name="f145" fmla="*/ f116 f43 1"/>
                  <a:gd name="f146" fmla="*/ f117 f44 1"/>
                  <a:gd name="f147" fmla="*/ f118 f43 1"/>
                  <a:gd name="f148" fmla="*/ f119 f43 1"/>
                  <a:gd name="f149" fmla="*/ f120 f44 1"/>
                  <a:gd name="f150" fmla="*/ f121 f43 1"/>
                  <a:gd name="f151" fmla="*/ f122 f43 1"/>
                  <a:gd name="f152" fmla="*/ f123 f44 1"/>
                  <a:gd name="f153" fmla="*/ f124 f43 1"/>
                  <a:gd name="f154" fmla="*/ f125 f43 1"/>
                  <a:gd name="f155" fmla="*/ f126 f44 1"/>
                  <a:gd name="f156" fmla="*/ f127 f43 1"/>
                  <a:gd name="f157" fmla="*/ f128 f44 1"/>
                  <a:gd name="f158" fmla="*/ f129 f43 1"/>
                  <a:gd name="f159" fmla="*/ f130 f43 1"/>
                  <a:gd name="f160" fmla="*/ f131 f43 1"/>
                  <a:gd name="f161" fmla="*/ f132 f44 1"/>
                  <a:gd name="f162" fmla="*/ f13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38" y="f139"/>
                  </a:cxn>
                  <a:cxn ang="f79">
                    <a:pos x="f140" y="f141"/>
                  </a:cxn>
                  <a:cxn ang="f79">
                    <a:pos x="f142" y="f141"/>
                  </a:cxn>
                  <a:cxn ang="f79">
                    <a:pos x="f143" y="f144"/>
                  </a:cxn>
                  <a:cxn ang="f79">
                    <a:pos x="f145" y="f146"/>
                  </a:cxn>
                  <a:cxn ang="f79">
                    <a:pos x="f147" y="f141"/>
                  </a:cxn>
                  <a:cxn ang="f79">
                    <a:pos x="f148" y="f149"/>
                  </a:cxn>
                  <a:cxn ang="f79">
                    <a:pos x="f150" y="f141"/>
                  </a:cxn>
                  <a:cxn ang="f79">
                    <a:pos x="f151" y="f152"/>
                  </a:cxn>
                  <a:cxn ang="f79">
                    <a:pos x="f153" y="f152"/>
                  </a:cxn>
                  <a:cxn ang="f79">
                    <a:pos x="f154" y="f155"/>
                  </a:cxn>
                  <a:cxn ang="f79">
                    <a:pos x="f156" y="f157"/>
                  </a:cxn>
                  <a:cxn ang="f79">
                    <a:pos x="f158" y="f157"/>
                  </a:cxn>
                  <a:cxn ang="f79">
                    <a:pos x="f159" y="f157"/>
                  </a:cxn>
                  <a:cxn ang="f79">
                    <a:pos x="f160" y="f161"/>
                  </a:cxn>
                  <a:cxn ang="f79">
                    <a:pos x="f162" y="f139"/>
                  </a:cxn>
                  <a:cxn ang="f79">
                    <a:pos x="f138" y="f139"/>
                  </a:cxn>
                </a:cxnLst>
                <a:rect l="f134" t="f137" r="f135" b="f136"/>
                <a:pathLst>
                  <a:path w="69" h="19">
                    <a:moveTo>
                      <a:pt x="f8" y="f9"/>
                    </a:moveTo>
                    <a:cubicBezTo>
                      <a:pt x="f8" y="f10"/>
                      <a:pt x="f11" y="f12"/>
                      <a:pt x="f9" y="f12"/>
                    </a:cubicBezTo>
                    <a:cubicBezTo>
                      <a:pt x="f13" y="f12"/>
                      <a:pt x="f14" y="f12"/>
                      <a:pt x="f15" y="f12"/>
                    </a:cubicBezTo>
                    <a:cubicBezTo>
                      <a:pt x="f16" y="f8"/>
                      <a:pt x="f8" y="f10"/>
                      <a:pt x="f5" y="f17"/>
                    </a:cubicBezTo>
                    <a:cubicBezTo>
                      <a:pt x="f12" y="f5"/>
                      <a:pt x="f14" y="f18"/>
                      <a:pt x="f19" y="f8"/>
                    </a:cubicBezTo>
                    <a:cubicBezTo>
                      <a:pt x="f20" y="f8"/>
                      <a:pt x="f21" y="f8"/>
                      <a:pt x="f22" y="f12"/>
                    </a:cubicBezTo>
                    <a:cubicBezTo>
                      <a:pt x="f22" y="f11"/>
                      <a:pt x="f23" y="f16"/>
                      <a:pt x="f24" y="f11"/>
                    </a:cubicBezTo>
                    <a:cubicBezTo>
                      <a:pt x="f24" y="f12"/>
                      <a:pt x="f25" y="f12"/>
                      <a:pt x="f26" y="f12"/>
                    </a:cubicBezTo>
                    <a:cubicBezTo>
                      <a:pt x="f27" y="f16"/>
                      <a:pt x="f28" y="f14"/>
                      <a:pt x="f6" y="f29"/>
                    </a:cubicBezTo>
                    <a:cubicBezTo>
                      <a:pt x="f30" y="f7"/>
                      <a:pt x="f31" y="f32"/>
                      <a:pt x="f33" y="f29"/>
                    </a:cubicBezTo>
                    <a:cubicBezTo>
                      <a:pt x="f34" y="f35"/>
                      <a:pt x="f36" y="f35"/>
                      <a:pt x="f37" y="f14"/>
                    </a:cubicBezTo>
                    <a:cubicBezTo>
                      <a:pt x="f24" y="f14"/>
                      <a:pt x="f23" y="f14"/>
                      <a:pt x="f38" y="f13"/>
                    </a:cubicBezTo>
                    <a:cubicBezTo>
                      <a:pt x="f39" y="f16"/>
                      <a:pt x="f40" y="f9"/>
                      <a:pt x="f20" y="f13"/>
                    </a:cubicBezTo>
                    <a:cubicBezTo>
                      <a:pt x="f20" y="f41"/>
                      <a:pt x="f7" y="f13"/>
                      <a:pt x="f32" y="f13"/>
                    </a:cubicBezTo>
                    <a:cubicBezTo>
                      <a:pt x="f15" y="f16"/>
                      <a:pt x="f14" y="f16"/>
                      <a:pt x="f13" y="f16"/>
                    </a:cubicBezTo>
                    <a:cubicBezTo>
                      <a:pt x="f9" y="f9"/>
                      <a:pt x="f12" y="f16"/>
                      <a:pt x="f10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060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6" name="Freeform 387">
                <a:extLst>
                  <a:ext uri="{FF2B5EF4-FFF2-40B4-BE49-F238E27FC236}">
                    <a16:creationId xmlns:a16="http://schemas.microsoft.com/office/drawing/2014/main" id="{6753BD06-D311-094A-E2CD-6E7756D53E55}"/>
                  </a:ext>
                </a:extLst>
              </p:cNvPr>
              <p:cNvSpPr/>
              <p:nvPr/>
            </p:nvSpPr>
            <p:spPr>
              <a:xfrm>
                <a:off x="4005264" y="1276346"/>
                <a:ext cx="82552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6"/>
                  <a:gd name="f8" fmla="val 6"/>
                  <a:gd name="f9" fmla="val 8"/>
                  <a:gd name="f10" fmla="val 1"/>
                  <a:gd name="f11" fmla="val 10"/>
                  <a:gd name="f12" fmla="val 3"/>
                  <a:gd name="f13" fmla="val 12"/>
                  <a:gd name="f14" fmla="val 4"/>
                  <a:gd name="f15" fmla="val 5"/>
                  <a:gd name="f16" fmla="val 7"/>
                  <a:gd name="f17" fmla="val 11"/>
                  <a:gd name="f18" fmla="val 16"/>
                  <a:gd name="f19" fmla="val 21"/>
                  <a:gd name="f20" fmla="val 13"/>
                  <a:gd name="f21" fmla="val 20"/>
                  <a:gd name="f22" fmla="val 19"/>
                  <a:gd name="f23" fmla="val 18"/>
                  <a:gd name="f24" fmla="val 14"/>
                  <a:gd name="f25" fmla="val 9"/>
                  <a:gd name="f26" fmla="val 15"/>
                  <a:gd name="f27" fmla="val 17"/>
                  <a:gd name="f28" fmla="val 23"/>
                  <a:gd name="f29" fmla="val 24"/>
                  <a:gd name="f30" fmla="val 25"/>
                  <a:gd name="f31" fmla="val 2"/>
                  <a:gd name="f32" fmla="+- 0 0 -90"/>
                  <a:gd name="f33" fmla="*/ f3 1 22"/>
                  <a:gd name="f34" fmla="*/ f4 1 2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2"/>
                  <a:gd name="f43" fmla="*/ f39 1 26"/>
                  <a:gd name="f44" fmla="*/ 6 f40 1"/>
                  <a:gd name="f45" fmla="*/ 0 f39 1"/>
                  <a:gd name="f46" fmla="*/ 12 f40 1"/>
                  <a:gd name="f47" fmla="*/ 3 f39 1"/>
                  <a:gd name="f48" fmla="*/ 7 f40 1"/>
                  <a:gd name="f49" fmla="*/ 7 f39 1"/>
                  <a:gd name="f50" fmla="*/ 21 f40 1"/>
                  <a:gd name="f51" fmla="*/ 12 f39 1"/>
                  <a:gd name="f52" fmla="*/ 22 f40 1"/>
                  <a:gd name="f53" fmla="*/ 13 f39 1"/>
                  <a:gd name="f54" fmla="*/ 18 f40 1"/>
                  <a:gd name="f55" fmla="*/ 15 f39 1"/>
                  <a:gd name="f56" fmla="*/ 17 f40 1"/>
                  <a:gd name="f57" fmla="*/ 19 f39 1"/>
                  <a:gd name="f58" fmla="*/ 9 f40 1"/>
                  <a:gd name="f59" fmla="*/ 21 f39 1"/>
                  <a:gd name="f60" fmla="*/ 13 f40 1"/>
                  <a:gd name="f61" fmla="*/ 23 f39 1"/>
                  <a:gd name="f62" fmla="*/ 24 f39 1"/>
                  <a:gd name="f63" fmla="*/ 2 f40 1"/>
                  <a:gd name="f64" fmla="*/ 25 f39 1"/>
                  <a:gd name="f65" fmla="*/ 18 f39 1"/>
                  <a:gd name="f66" fmla="*/ 5 f40 1"/>
                  <a:gd name="f67" fmla="*/ 4 f40 1"/>
                  <a:gd name="f68" fmla="*/ 9 f39 1"/>
                  <a:gd name="f69" fmla="*/ 6 f39 1"/>
                  <a:gd name="f70" fmla="*/ 1 f39 1"/>
                  <a:gd name="f71" fmla="+- f41 0 f1"/>
                  <a:gd name="f72" fmla="*/ f44 1 22"/>
                  <a:gd name="f73" fmla="*/ f45 1 26"/>
                  <a:gd name="f74" fmla="*/ f46 1 22"/>
                  <a:gd name="f75" fmla="*/ f47 1 26"/>
                  <a:gd name="f76" fmla="*/ f48 1 22"/>
                  <a:gd name="f77" fmla="*/ f49 1 26"/>
                  <a:gd name="f78" fmla="*/ f50 1 22"/>
                  <a:gd name="f79" fmla="*/ f51 1 26"/>
                  <a:gd name="f80" fmla="*/ f52 1 22"/>
                  <a:gd name="f81" fmla="*/ f53 1 26"/>
                  <a:gd name="f82" fmla="*/ f54 1 22"/>
                  <a:gd name="f83" fmla="*/ f55 1 26"/>
                  <a:gd name="f84" fmla="*/ f56 1 22"/>
                  <a:gd name="f85" fmla="*/ f57 1 26"/>
                  <a:gd name="f86" fmla="*/ f58 1 22"/>
                  <a:gd name="f87" fmla="*/ f59 1 26"/>
                  <a:gd name="f88" fmla="*/ f60 1 22"/>
                  <a:gd name="f89" fmla="*/ f61 1 26"/>
                  <a:gd name="f90" fmla="*/ f62 1 26"/>
                  <a:gd name="f91" fmla="*/ f63 1 22"/>
                  <a:gd name="f92" fmla="*/ f64 1 26"/>
                  <a:gd name="f93" fmla="*/ f65 1 26"/>
                  <a:gd name="f94" fmla="*/ f66 1 22"/>
                  <a:gd name="f95" fmla="*/ f67 1 22"/>
                  <a:gd name="f96" fmla="*/ f68 1 26"/>
                  <a:gd name="f97" fmla="*/ f69 1 26"/>
                  <a:gd name="f98" fmla="*/ f70 1 26"/>
                  <a:gd name="f99" fmla="*/ 0 1 f42"/>
                  <a:gd name="f100" fmla="*/ f36 1 f42"/>
                  <a:gd name="f101" fmla="*/ 0 1 f43"/>
                  <a:gd name="f102" fmla="*/ f37 1 f43"/>
                  <a:gd name="f103" fmla="*/ f72 1 f42"/>
                  <a:gd name="f104" fmla="*/ f73 1 f43"/>
                  <a:gd name="f105" fmla="*/ f74 1 f42"/>
                  <a:gd name="f106" fmla="*/ f75 1 f43"/>
                  <a:gd name="f107" fmla="*/ f76 1 f42"/>
                  <a:gd name="f108" fmla="*/ f77 1 f43"/>
                  <a:gd name="f109" fmla="*/ f78 1 f42"/>
                  <a:gd name="f110" fmla="*/ f79 1 f43"/>
                  <a:gd name="f111" fmla="*/ f80 1 f42"/>
                  <a:gd name="f112" fmla="*/ f81 1 f43"/>
                  <a:gd name="f113" fmla="*/ f82 1 f42"/>
                  <a:gd name="f114" fmla="*/ f83 1 f43"/>
                  <a:gd name="f115" fmla="*/ f84 1 f42"/>
                  <a:gd name="f116" fmla="*/ f85 1 f43"/>
                  <a:gd name="f117" fmla="*/ f86 1 f42"/>
                  <a:gd name="f118" fmla="*/ f87 1 f43"/>
                  <a:gd name="f119" fmla="*/ f88 1 f42"/>
                  <a:gd name="f120" fmla="*/ f89 1 f43"/>
                  <a:gd name="f121" fmla="*/ f90 1 f43"/>
                  <a:gd name="f122" fmla="*/ f91 1 f42"/>
                  <a:gd name="f123" fmla="*/ f92 1 f43"/>
                  <a:gd name="f124" fmla="*/ f93 1 f43"/>
                  <a:gd name="f125" fmla="*/ f94 1 f42"/>
                  <a:gd name="f126" fmla="*/ f95 1 f42"/>
                  <a:gd name="f127" fmla="*/ f96 1 f43"/>
                  <a:gd name="f128" fmla="*/ f97 1 f43"/>
                  <a:gd name="f129" fmla="*/ f98 1 f43"/>
                  <a:gd name="f130" fmla="*/ f99 f33 1"/>
                  <a:gd name="f131" fmla="*/ f100 f33 1"/>
                  <a:gd name="f132" fmla="*/ f102 f34 1"/>
                  <a:gd name="f133" fmla="*/ f101 f34 1"/>
                  <a:gd name="f134" fmla="*/ f103 f33 1"/>
                  <a:gd name="f135" fmla="*/ f104 f34 1"/>
                  <a:gd name="f136" fmla="*/ f105 f33 1"/>
                  <a:gd name="f137" fmla="*/ f106 f34 1"/>
                  <a:gd name="f138" fmla="*/ f107 f33 1"/>
                  <a:gd name="f139" fmla="*/ f108 f34 1"/>
                  <a:gd name="f140" fmla="*/ f109 f33 1"/>
                  <a:gd name="f141" fmla="*/ f110 f34 1"/>
                  <a:gd name="f142" fmla="*/ f111 f33 1"/>
                  <a:gd name="f143" fmla="*/ f112 f34 1"/>
                  <a:gd name="f144" fmla="*/ f113 f33 1"/>
                  <a:gd name="f145" fmla="*/ f114 f34 1"/>
                  <a:gd name="f146" fmla="*/ f115 f33 1"/>
                  <a:gd name="f147" fmla="*/ f116 f34 1"/>
                  <a:gd name="f148" fmla="*/ f117 f33 1"/>
                  <a:gd name="f149" fmla="*/ f118 f34 1"/>
                  <a:gd name="f150" fmla="*/ f119 f33 1"/>
                  <a:gd name="f151" fmla="*/ f120 f34 1"/>
                  <a:gd name="f152" fmla="*/ f121 f34 1"/>
                  <a:gd name="f153" fmla="*/ f122 f33 1"/>
                  <a:gd name="f154" fmla="*/ f123 f34 1"/>
                  <a:gd name="f155" fmla="*/ f124 f34 1"/>
                  <a:gd name="f156" fmla="*/ f125 f33 1"/>
                  <a:gd name="f157" fmla="*/ f126 f33 1"/>
                  <a:gd name="f158" fmla="*/ f127 f34 1"/>
                  <a:gd name="f159" fmla="*/ f128 f34 1"/>
                  <a:gd name="f160" fmla="*/ f129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34" y="f135"/>
                  </a:cxn>
                  <a:cxn ang="f71">
                    <a:pos x="f136" y="f137"/>
                  </a:cxn>
                  <a:cxn ang="f71">
                    <a:pos x="f138" y="f139"/>
                  </a:cxn>
                  <a:cxn ang="f71">
                    <a:pos x="f140" y="f141"/>
                  </a:cxn>
                  <a:cxn ang="f71">
                    <a:pos x="f142" y="f143"/>
                  </a:cxn>
                  <a:cxn ang="f71">
                    <a:pos x="f144" y="f141"/>
                  </a:cxn>
                  <a:cxn ang="f71">
                    <a:pos x="f138" y="f145"/>
                  </a:cxn>
                  <a:cxn ang="f71">
                    <a:pos x="f146" y="f147"/>
                  </a:cxn>
                  <a:cxn ang="f71">
                    <a:pos x="f148" y="f149"/>
                  </a:cxn>
                  <a:cxn ang="f71">
                    <a:pos x="f150" y="f151"/>
                  </a:cxn>
                  <a:cxn ang="f71">
                    <a:pos x="f148" y="f151"/>
                  </a:cxn>
                  <a:cxn ang="f71">
                    <a:pos x="f138" y="f152"/>
                  </a:cxn>
                  <a:cxn ang="f71">
                    <a:pos x="f153" y="f154"/>
                  </a:cxn>
                  <a:cxn ang="f71">
                    <a:pos x="f153" y="f154"/>
                  </a:cxn>
                  <a:cxn ang="f71">
                    <a:pos x="f153" y="f155"/>
                  </a:cxn>
                  <a:cxn ang="f71">
                    <a:pos x="f156" y="f155"/>
                  </a:cxn>
                  <a:cxn ang="f71">
                    <a:pos x="f157" y="f158"/>
                  </a:cxn>
                  <a:cxn ang="f71">
                    <a:pos x="f157" y="f159"/>
                  </a:cxn>
                  <a:cxn ang="f71">
                    <a:pos x="f138" y="f160"/>
                  </a:cxn>
                  <a:cxn ang="f71">
                    <a:pos x="f134" y="f135"/>
                  </a:cxn>
                </a:cxnLst>
                <a:rect l="f130" t="f133" r="f131" b="f132"/>
                <a:pathLst>
                  <a:path w="22" h="26">
                    <a:moveTo>
                      <a:pt x="f8" y="f5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1" y="f14"/>
                      <a:pt x="f9" y="f15"/>
                      <a:pt x="f16" y="f16"/>
                    </a:cubicBezTo>
                    <a:cubicBezTo>
                      <a:pt x="f17" y="f11"/>
                      <a:pt x="f18" y="f17"/>
                      <a:pt x="f19" y="f13"/>
                    </a:cubicBezTo>
                    <a:cubicBezTo>
                      <a:pt x="f6" y="f13"/>
                      <a:pt x="f6" y="f20"/>
                      <a:pt x="f6" y="f20"/>
                    </a:cubicBezTo>
                    <a:cubicBezTo>
                      <a:pt x="f21" y="f20"/>
                      <a:pt x="f22" y="f20"/>
                      <a:pt x="f23" y="f13"/>
                    </a:cubicBezTo>
                    <a:cubicBezTo>
                      <a:pt x="f24" y="f13"/>
                      <a:pt x="f11" y="f25"/>
                      <a:pt x="f16" y="f26"/>
                    </a:cubicBezTo>
                    <a:cubicBezTo>
                      <a:pt x="f11" y="f18"/>
                      <a:pt x="f24" y="f27"/>
                      <a:pt x="f27" y="f22"/>
                    </a:cubicBezTo>
                    <a:cubicBezTo>
                      <a:pt x="f24" y="f21"/>
                      <a:pt x="f17" y="f23"/>
                      <a:pt x="f25" y="f19"/>
                    </a:cubicBezTo>
                    <a:cubicBezTo>
                      <a:pt x="f11" y="f6"/>
                      <a:pt x="f13" y="f6"/>
                      <a:pt x="f20" y="f28"/>
                    </a:cubicBezTo>
                    <a:cubicBezTo>
                      <a:pt x="f13" y="f29"/>
                      <a:pt x="f11" y="f28"/>
                      <a:pt x="f25" y="f28"/>
                    </a:cubicBezTo>
                    <a:cubicBezTo>
                      <a:pt x="f8" y="f6"/>
                      <a:pt x="f16" y="f28"/>
                      <a:pt x="f16" y="f29"/>
                    </a:cubicBezTo>
                    <a:cubicBezTo>
                      <a:pt x="f8" y="f7"/>
                      <a:pt x="f14" y="f30"/>
                      <a:pt x="f31" y="f30"/>
                    </a:cubicBezTo>
                    <a:cubicBezTo>
                      <a:pt x="f31" y="f30"/>
                      <a:pt x="f31" y="f30"/>
                      <a:pt x="f31" y="f30"/>
                    </a:cubicBezTo>
                    <a:cubicBezTo>
                      <a:pt x="f5" y="f28"/>
                      <a:pt x="f31" y="f21"/>
                      <a:pt x="f31" y="f23"/>
                    </a:cubicBezTo>
                    <a:cubicBezTo>
                      <a:pt x="f31" y="f18"/>
                      <a:pt x="f14" y="f22"/>
                      <a:pt x="f15" y="f23"/>
                    </a:cubicBezTo>
                    <a:cubicBezTo>
                      <a:pt x="f14" y="f26"/>
                      <a:pt x="f12" y="f13"/>
                      <a:pt x="f14" y="f25"/>
                    </a:cubicBezTo>
                    <a:cubicBezTo>
                      <a:pt x="f14" y="f9"/>
                      <a:pt x="f15" y="f16"/>
                      <a:pt x="f14" y="f8"/>
                    </a:cubicBezTo>
                    <a:cubicBezTo>
                      <a:pt x="f12" y="f12"/>
                      <a:pt x="f12" y="f10"/>
                      <a:pt x="f16" y="f10"/>
                    </a:cubicBezTo>
                    <a:cubicBezTo>
                      <a:pt x="f16" y="f10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02C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7" name="Freeform 388">
                <a:extLst>
                  <a:ext uri="{FF2B5EF4-FFF2-40B4-BE49-F238E27FC236}">
                    <a16:creationId xmlns:a16="http://schemas.microsoft.com/office/drawing/2014/main" id="{89AAEF28-35B2-13FE-1597-E6D08415E990}"/>
                  </a:ext>
                </a:extLst>
              </p:cNvPr>
              <p:cNvSpPr/>
              <p:nvPr/>
            </p:nvSpPr>
            <p:spPr>
              <a:xfrm>
                <a:off x="4340227" y="1349380"/>
                <a:ext cx="101598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9"/>
                  <a:gd name="f8" fmla="val 14"/>
                  <a:gd name="f9" fmla="val 7"/>
                  <a:gd name="f10" fmla="val 11"/>
                  <a:gd name="f11" fmla="val 4"/>
                  <a:gd name="f12" fmla="val 6"/>
                  <a:gd name="f13" fmla="val 3"/>
                  <a:gd name="f14" fmla="val 2"/>
                  <a:gd name="f15" fmla="val 1"/>
                  <a:gd name="f16" fmla="val 10"/>
                  <a:gd name="f17" fmla="val 17"/>
                  <a:gd name="f18" fmla="val 24"/>
                  <a:gd name="f19" fmla="val 26"/>
                  <a:gd name="f20" fmla="val 25"/>
                  <a:gd name="f21" fmla="val 5"/>
                  <a:gd name="f22" fmla="val 8"/>
                  <a:gd name="f23" fmla="val 22"/>
                  <a:gd name="f24" fmla="val 21"/>
                  <a:gd name="f25" fmla="val 20"/>
                  <a:gd name="f26" fmla="val 23"/>
                  <a:gd name="f27" fmla="+- 0 0 -90"/>
                  <a:gd name="f28" fmla="*/ f3 1 27"/>
                  <a:gd name="f29" fmla="*/ f4 1 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7"/>
                  <a:gd name="f38" fmla="*/ f34 1 9"/>
                  <a:gd name="f39" fmla="*/ 14 f35 1"/>
                  <a:gd name="f40" fmla="*/ 7 f34 1"/>
                  <a:gd name="f41" fmla="*/ 3 f35 1"/>
                  <a:gd name="f42" fmla="*/ 4 f34 1"/>
                  <a:gd name="f43" fmla="*/ 0 f35 1"/>
                  <a:gd name="f44" fmla="*/ 2 f35 1"/>
                  <a:gd name="f45" fmla="*/ 0 f34 1"/>
                  <a:gd name="f46" fmla="*/ 24 f35 1"/>
                  <a:gd name="f47" fmla="*/ 2 f34 1"/>
                  <a:gd name="f48" fmla="*/ 26 f35 1"/>
                  <a:gd name="f49" fmla="*/ 3 f34 1"/>
                  <a:gd name="f50" fmla="*/ 9 f34 1"/>
                  <a:gd name="f51" fmla="*/ 20 f35 1"/>
                  <a:gd name="f52" fmla="+- f36 0 f1"/>
                  <a:gd name="f53" fmla="*/ f39 1 27"/>
                  <a:gd name="f54" fmla="*/ f40 1 9"/>
                  <a:gd name="f55" fmla="*/ f41 1 27"/>
                  <a:gd name="f56" fmla="*/ f42 1 9"/>
                  <a:gd name="f57" fmla="*/ f43 1 27"/>
                  <a:gd name="f58" fmla="*/ f44 1 27"/>
                  <a:gd name="f59" fmla="*/ f45 1 9"/>
                  <a:gd name="f60" fmla="*/ f46 1 27"/>
                  <a:gd name="f61" fmla="*/ f47 1 9"/>
                  <a:gd name="f62" fmla="*/ f48 1 27"/>
                  <a:gd name="f63" fmla="*/ f49 1 9"/>
                  <a:gd name="f64" fmla="*/ f50 1 9"/>
                  <a:gd name="f65" fmla="*/ f51 1 27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7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8"/>
                  <a:gd name="f82" fmla="*/ f65 1 f37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8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9 1"/>
                  <a:gd name="f99" fmla="*/ f82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0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4" y="f98"/>
                  </a:cxn>
                  <a:cxn ang="f52">
                    <a:pos x="f99" y="f98"/>
                  </a:cxn>
                  <a:cxn ang="f52">
                    <a:pos x="f94" y="f88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27" h="9">
                    <a:moveTo>
                      <a:pt x="f8" y="f9"/>
                    </a:moveTo>
                    <a:cubicBezTo>
                      <a:pt x="f10" y="f11"/>
                      <a:pt x="f12" y="f12"/>
                      <a:pt x="f13" y="f11"/>
                    </a:cubicBezTo>
                    <a:cubicBezTo>
                      <a:pt x="f14" y="f11"/>
                      <a:pt x="f15" y="f11"/>
                      <a:pt x="f5" y="f11"/>
                    </a:cubicBezTo>
                    <a:cubicBezTo>
                      <a:pt x="f14" y="f13"/>
                      <a:pt x="f13" y="f14"/>
                      <a:pt x="f14" y="f5"/>
                    </a:cubicBezTo>
                    <a:cubicBezTo>
                      <a:pt x="f16" y="f5"/>
                      <a:pt x="f17" y="f14"/>
                      <a:pt x="f18" y="f14"/>
                    </a:cubicBezTo>
                    <a:cubicBezTo>
                      <a:pt x="f19" y="f14"/>
                      <a:pt x="f6" y="f14"/>
                      <a:pt x="f19" y="f13"/>
                    </a:cubicBezTo>
                    <a:cubicBezTo>
                      <a:pt x="f20" y="f21"/>
                      <a:pt x="f19" y="f22"/>
                      <a:pt x="f18" y="f7"/>
                    </a:cubicBezTo>
                    <a:cubicBezTo>
                      <a:pt x="f23" y="f7"/>
                      <a:pt x="f24" y="f7"/>
                      <a:pt x="f25" y="f7"/>
                    </a:cubicBezTo>
                    <a:cubicBezTo>
                      <a:pt x="f24" y="f9"/>
                      <a:pt x="f26" y="f7"/>
                      <a:pt x="f18" y="f9"/>
                    </a:cubicBezTo>
                    <a:cubicBezTo>
                      <a:pt x="f24" y="f9"/>
                      <a:pt x="f17" y="f9"/>
                      <a:pt x="f8" y="f9"/>
                    </a:cubicBezTo>
                    <a:close/>
                  </a:path>
                </a:pathLst>
              </a:custGeom>
              <a:solidFill>
                <a:srgbClr val="232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8" name="Freeform 389">
                <a:extLst>
                  <a:ext uri="{FF2B5EF4-FFF2-40B4-BE49-F238E27FC236}">
                    <a16:creationId xmlns:a16="http://schemas.microsoft.com/office/drawing/2014/main" id="{915AF6E6-4905-2FA0-F07F-28AF3B9A101E}"/>
                  </a:ext>
                </a:extLst>
              </p:cNvPr>
              <p:cNvSpPr/>
              <p:nvPr/>
            </p:nvSpPr>
            <p:spPr>
              <a:xfrm>
                <a:off x="4294186" y="1487491"/>
                <a:ext cx="112708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7"/>
                  <a:gd name="f8" fmla="val 29"/>
                  <a:gd name="f9" fmla="val 1"/>
                  <a:gd name="f10" fmla="val 28"/>
                  <a:gd name="f11" fmla="val 27"/>
                  <a:gd name="f12" fmla="val 26"/>
                  <a:gd name="f13" fmla="val 2"/>
                  <a:gd name="f14" fmla="val 3"/>
                  <a:gd name="f15" fmla="val 4"/>
                  <a:gd name="f16" fmla="val 5"/>
                  <a:gd name="f17" fmla="val 25"/>
                  <a:gd name="f18" fmla="val 23"/>
                  <a:gd name="f19" fmla="val 6"/>
                  <a:gd name="f20" fmla="val 18"/>
                  <a:gd name="f21" fmla="val 12"/>
                  <a:gd name="f22" fmla="val 8"/>
                  <a:gd name="f23" fmla="val 9"/>
                  <a:gd name="f24" fmla="+- 0 0 -90"/>
                  <a:gd name="f25" fmla="*/ f3 1 30"/>
                  <a:gd name="f26" fmla="*/ f4 1 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30"/>
                  <a:gd name="f35" fmla="*/ f31 1 7"/>
                  <a:gd name="f36" fmla="*/ 29 f32 1"/>
                  <a:gd name="f37" fmla="*/ 1 f31 1"/>
                  <a:gd name="f38" fmla="*/ 27 f32 1"/>
                  <a:gd name="f39" fmla="*/ 28 f32 1"/>
                  <a:gd name="f40" fmla="*/ 2 f31 1"/>
                  <a:gd name="f41" fmla="*/ 30 f32 1"/>
                  <a:gd name="f42" fmla="*/ 5 f31 1"/>
                  <a:gd name="f43" fmla="*/ 23 f32 1"/>
                  <a:gd name="f44" fmla="*/ 6 f31 1"/>
                  <a:gd name="f45" fmla="*/ 7 f32 1"/>
                  <a:gd name="f46" fmla="*/ 7 f31 1"/>
                  <a:gd name="f47" fmla="*/ 5 f32 1"/>
                  <a:gd name="f48" fmla="*/ 4 f31 1"/>
                  <a:gd name="f49" fmla="*/ 0 f32 1"/>
                  <a:gd name="f50" fmla="*/ 1 f32 1"/>
                  <a:gd name="f51" fmla="*/ 0 f31 1"/>
                  <a:gd name="f52" fmla="*/ 26 f32 1"/>
                  <a:gd name="f53" fmla="+- f33 0 f1"/>
                  <a:gd name="f54" fmla="*/ f36 1 30"/>
                  <a:gd name="f55" fmla="*/ f37 1 7"/>
                  <a:gd name="f56" fmla="*/ f38 1 30"/>
                  <a:gd name="f57" fmla="*/ f39 1 30"/>
                  <a:gd name="f58" fmla="*/ f40 1 7"/>
                  <a:gd name="f59" fmla="*/ f41 1 30"/>
                  <a:gd name="f60" fmla="*/ f42 1 7"/>
                  <a:gd name="f61" fmla="*/ f43 1 30"/>
                  <a:gd name="f62" fmla="*/ f44 1 7"/>
                  <a:gd name="f63" fmla="*/ f45 1 30"/>
                  <a:gd name="f64" fmla="*/ f46 1 7"/>
                  <a:gd name="f65" fmla="*/ f47 1 30"/>
                  <a:gd name="f66" fmla="*/ f48 1 7"/>
                  <a:gd name="f67" fmla="*/ f49 1 30"/>
                  <a:gd name="f68" fmla="*/ f50 1 30"/>
                  <a:gd name="f69" fmla="*/ f51 1 7"/>
                  <a:gd name="f70" fmla="*/ f52 1 30"/>
                  <a:gd name="f71" fmla="*/ 0 1 f34"/>
                  <a:gd name="f72" fmla="*/ f28 1 f34"/>
                  <a:gd name="f73" fmla="*/ 0 1 f35"/>
                  <a:gd name="f74" fmla="*/ f29 1 f35"/>
                  <a:gd name="f75" fmla="*/ f54 1 f34"/>
                  <a:gd name="f76" fmla="*/ f55 1 f35"/>
                  <a:gd name="f77" fmla="*/ f56 1 f34"/>
                  <a:gd name="f78" fmla="*/ f57 1 f34"/>
                  <a:gd name="f79" fmla="*/ f58 1 f35"/>
                  <a:gd name="f80" fmla="*/ f59 1 f34"/>
                  <a:gd name="f81" fmla="*/ f60 1 f35"/>
                  <a:gd name="f82" fmla="*/ f61 1 f34"/>
                  <a:gd name="f83" fmla="*/ f62 1 f35"/>
                  <a:gd name="f84" fmla="*/ f63 1 f34"/>
                  <a:gd name="f85" fmla="*/ f64 1 f35"/>
                  <a:gd name="f86" fmla="*/ f65 1 f34"/>
                  <a:gd name="f87" fmla="*/ f66 1 f35"/>
                  <a:gd name="f88" fmla="*/ f67 1 f34"/>
                  <a:gd name="f89" fmla="*/ f68 1 f34"/>
                  <a:gd name="f90" fmla="*/ f69 1 f35"/>
                  <a:gd name="f91" fmla="*/ f70 1 f34"/>
                  <a:gd name="f92" fmla="*/ f71 f25 1"/>
                  <a:gd name="f93" fmla="*/ f72 f25 1"/>
                  <a:gd name="f94" fmla="*/ f74 f26 1"/>
                  <a:gd name="f95" fmla="*/ f73 f26 1"/>
                  <a:gd name="f96" fmla="*/ f75 f25 1"/>
                  <a:gd name="f97" fmla="*/ f76 f26 1"/>
                  <a:gd name="f98" fmla="*/ f77 f25 1"/>
                  <a:gd name="f99" fmla="*/ f78 f25 1"/>
                  <a:gd name="f100" fmla="*/ f79 f26 1"/>
                  <a:gd name="f101" fmla="*/ f80 f25 1"/>
                  <a:gd name="f102" fmla="*/ f81 f26 1"/>
                  <a:gd name="f103" fmla="*/ f82 f25 1"/>
                  <a:gd name="f104" fmla="*/ f83 f26 1"/>
                  <a:gd name="f105" fmla="*/ f84 f25 1"/>
                  <a:gd name="f106" fmla="*/ f85 f26 1"/>
                  <a:gd name="f107" fmla="*/ f86 f25 1"/>
                  <a:gd name="f108" fmla="*/ f87 f26 1"/>
                  <a:gd name="f109" fmla="*/ f88 f25 1"/>
                  <a:gd name="f110" fmla="*/ f89 f25 1"/>
                  <a:gd name="f111" fmla="*/ f90 f26 1"/>
                  <a:gd name="f112" fmla="*/ f91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6" y="f97"/>
                  </a:cxn>
                  <a:cxn ang="f53">
                    <a:pos x="f98" y="f97"/>
                  </a:cxn>
                  <a:cxn ang="f53">
                    <a:pos x="f99" y="f100"/>
                  </a:cxn>
                  <a:cxn ang="f53">
                    <a:pos x="f101" y="f102"/>
                  </a:cxn>
                  <a:cxn ang="f53">
                    <a:pos x="f103" y="f104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107" y="f108"/>
                  </a:cxn>
                  <a:cxn ang="f53">
                    <a:pos x="f109" y="f97"/>
                  </a:cxn>
                  <a:cxn ang="f53">
                    <a:pos x="f110" y="f111"/>
                  </a:cxn>
                  <a:cxn ang="f53">
                    <a:pos x="f112" y="f111"/>
                  </a:cxn>
                  <a:cxn ang="f53">
                    <a:pos x="f96" y="f97"/>
                  </a:cxn>
                </a:cxnLst>
                <a:rect l="f92" t="f95" r="f93" b="f94"/>
                <a:pathLst>
                  <a:path w="30" h="7">
                    <a:moveTo>
                      <a:pt x="f8" y="f9"/>
                    </a:moveTo>
                    <a:cubicBezTo>
                      <a:pt x="f10" y="f9"/>
                      <a:pt x="f11" y="f9"/>
                      <a:pt x="f11" y="f9"/>
                    </a:cubicBezTo>
                    <a:cubicBezTo>
                      <a:pt x="f12" y="f13"/>
                      <a:pt x="f10" y="f13"/>
                      <a:pt x="f10" y="f13"/>
                    </a:cubicBezTo>
                    <a:cubicBezTo>
                      <a:pt x="f10" y="f14"/>
                      <a:pt x="f8" y="f15"/>
                      <a:pt x="f6" y="f16"/>
                    </a:cubicBezTo>
                    <a:cubicBezTo>
                      <a:pt x="f10" y="f16"/>
                      <a:pt x="f17" y="f16"/>
                      <a:pt x="f18" y="f19"/>
                    </a:cubicBezTo>
                    <a:cubicBezTo>
                      <a:pt x="f18" y="f19"/>
                      <a:pt x="f18" y="f19"/>
                      <a:pt x="f18" y="f19"/>
                    </a:cubicBezTo>
                    <a:cubicBezTo>
                      <a:pt x="f20" y="f7"/>
                      <a:pt x="f21" y="f7"/>
                      <a:pt x="f7" y="f7"/>
                    </a:cubicBezTo>
                    <a:cubicBezTo>
                      <a:pt x="f22" y="f15"/>
                      <a:pt x="f19" y="f16"/>
                      <a:pt x="f16" y="f15"/>
                    </a:cubicBezTo>
                    <a:cubicBezTo>
                      <a:pt x="f14" y="f15"/>
                      <a:pt x="f5" y="f15"/>
                      <a:pt x="f5" y="f9"/>
                    </a:cubicBezTo>
                    <a:cubicBezTo>
                      <a:pt x="f9" y="f5"/>
                      <a:pt x="f9" y="f5"/>
                      <a:pt x="f9" y="f5"/>
                    </a:cubicBezTo>
                    <a:cubicBezTo>
                      <a:pt x="f23" y="f9"/>
                      <a:pt x="f20" y="f13"/>
                      <a:pt x="f12" y="f5"/>
                    </a:cubicBezTo>
                    <a:cubicBezTo>
                      <a:pt x="f11" y="f5"/>
                      <a:pt x="f10" y="f5"/>
                      <a:pt x="f8" y="f9"/>
                    </a:cubicBezTo>
                    <a:close/>
                  </a:path>
                </a:pathLst>
              </a:custGeom>
              <a:solidFill>
                <a:srgbClr val="232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9" name="Freeform 390">
                <a:extLst>
                  <a:ext uri="{FF2B5EF4-FFF2-40B4-BE49-F238E27FC236}">
                    <a16:creationId xmlns:a16="http://schemas.microsoft.com/office/drawing/2014/main" id="{C7329446-BA42-2B89-4597-828F8A82BEC9}"/>
                  </a:ext>
                </a:extLst>
              </p:cNvPr>
              <p:cNvSpPr/>
              <p:nvPr/>
            </p:nvSpPr>
            <p:spPr>
              <a:xfrm>
                <a:off x="4271967" y="1270001"/>
                <a:ext cx="184151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9"/>
                  <a:gd name="f8" fmla="val 2"/>
                  <a:gd name="f9" fmla="val 11"/>
                  <a:gd name="f10" fmla="val 3"/>
                  <a:gd name="f11" fmla="val 22"/>
                  <a:gd name="f12" fmla="val 4"/>
                  <a:gd name="f13" fmla="val 33"/>
                  <a:gd name="f14" fmla="val 5"/>
                  <a:gd name="f15" fmla="val 38"/>
                  <a:gd name="f16" fmla="val 6"/>
                  <a:gd name="f17" fmla="val 41"/>
                  <a:gd name="f18" fmla="val 44"/>
                  <a:gd name="f19" fmla="val 45"/>
                  <a:gd name="f20" fmla="val 43"/>
                  <a:gd name="f21" fmla="val 46"/>
                  <a:gd name="f22" fmla="val 1"/>
                  <a:gd name="f23" fmla="val 48"/>
                  <a:gd name="f24" fmla="val 35"/>
                  <a:gd name="f25" fmla="val 27"/>
                  <a:gd name="f26" fmla="val 7"/>
                  <a:gd name="f27" fmla="val 19"/>
                  <a:gd name="f28" fmla="val 12"/>
                  <a:gd name="f29" fmla="+- 0 0 -90"/>
                  <a:gd name="f30" fmla="*/ f3 1 49"/>
                  <a:gd name="f31" fmla="*/ f4 1 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49"/>
                  <a:gd name="f40" fmla="*/ f36 1 9"/>
                  <a:gd name="f41" fmla="*/ 0 f37 1"/>
                  <a:gd name="f42" fmla="*/ 2 f36 1"/>
                  <a:gd name="f43" fmla="*/ 33 f37 1"/>
                  <a:gd name="f44" fmla="*/ 5 f36 1"/>
                  <a:gd name="f45" fmla="*/ 44 f37 1"/>
                  <a:gd name="f46" fmla="*/ 43 f37 1"/>
                  <a:gd name="f47" fmla="*/ 0 f36 1"/>
                  <a:gd name="f48" fmla="*/ 48 f37 1"/>
                  <a:gd name="f49" fmla="*/ 4 f36 1"/>
                  <a:gd name="f50" fmla="*/ 6 f36 1"/>
                  <a:gd name="f51" fmla="*/ 19 f37 1"/>
                  <a:gd name="f52" fmla="+- f38 0 f1"/>
                  <a:gd name="f53" fmla="*/ f41 1 49"/>
                  <a:gd name="f54" fmla="*/ f42 1 9"/>
                  <a:gd name="f55" fmla="*/ f43 1 49"/>
                  <a:gd name="f56" fmla="*/ f44 1 9"/>
                  <a:gd name="f57" fmla="*/ f45 1 49"/>
                  <a:gd name="f58" fmla="*/ f46 1 49"/>
                  <a:gd name="f59" fmla="*/ f47 1 9"/>
                  <a:gd name="f60" fmla="*/ f48 1 49"/>
                  <a:gd name="f61" fmla="*/ f49 1 9"/>
                  <a:gd name="f62" fmla="*/ f50 1 9"/>
                  <a:gd name="f63" fmla="*/ f51 1 49"/>
                  <a:gd name="f64" fmla="*/ 0 1 f39"/>
                  <a:gd name="f65" fmla="*/ f33 1 f39"/>
                  <a:gd name="f66" fmla="*/ 0 1 f40"/>
                  <a:gd name="f67" fmla="*/ f34 1 f40"/>
                  <a:gd name="f68" fmla="*/ f53 1 f39"/>
                  <a:gd name="f69" fmla="*/ f54 1 f40"/>
                  <a:gd name="f70" fmla="*/ f55 1 f39"/>
                  <a:gd name="f71" fmla="*/ f56 1 f40"/>
                  <a:gd name="f72" fmla="*/ f57 1 f39"/>
                  <a:gd name="f73" fmla="*/ f58 1 f39"/>
                  <a:gd name="f74" fmla="*/ f59 1 f40"/>
                  <a:gd name="f75" fmla="*/ f60 1 f39"/>
                  <a:gd name="f76" fmla="*/ f61 1 f40"/>
                  <a:gd name="f77" fmla="*/ f62 1 f40"/>
                  <a:gd name="f78" fmla="*/ f63 1 f39"/>
                  <a:gd name="f79" fmla="*/ f64 f30 1"/>
                  <a:gd name="f80" fmla="*/ f65 f30 1"/>
                  <a:gd name="f81" fmla="*/ f67 f31 1"/>
                  <a:gd name="f82" fmla="*/ f66 f31 1"/>
                  <a:gd name="f83" fmla="*/ f68 f30 1"/>
                  <a:gd name="f84" fmla="*/ f69 f31 1"/>
                  <a:gd name="f85" fmla="*/ f70 f30 1"/>
                  <a:gd name="f86" fmla="*/ f71 f31 1"/>
                  <a:gd name="f87" fmla="*/ f72 f30 1"/>
                  <a:gd name="f88" fmla="*/ f73 f30 1"/>
                  <a:gd name="f89" fmla="*/ f74 f31 1"/>
                  <a:gd name="f90" fmla="*/ f75 f30 1"/>
                  <a:gd name="f91" fmla="*/ f76 f31 1"/>
                  <a:gd name="f92" fmla="*/ f77 f31 1"/>
                  <a:gd name="f93" fmla="*/ f78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3" y="f84"/>
                  </a:cxn>
                  <a:cxn ang="f52">
                    <a:pos x="f85" y="f86"/>
                  </a:cxn>
                  <a:cxn ang="f52">
                    <a:pos x="f87" y="f84"/>
                  </a:cxn>
                  <a:cxn ang="f52">
                    <a:pos x="f88" y="f89"/>
                  </a:cxn>
                  <a:cxn ang="f52">
                    <a:pos x="f87" y="f89"/>
                  </a:cxn>
                  <a:cxn ang="f52">
                    <a:pos x="f90" y="f91"/>
                  </a:cxn>
                  <a:cxn ang="f52">
                    <a:pos x="f88" y="f92"/>
                  </a:cxn>
                  <a:cxn ang="f52">
                    <a:pos x="f93" y="f92"/>
                  </a:cxn>
                  <a:cxn ang="f52">
                    <a:pos x="f83" y="f84"/>
                  </a:cxn>
                </a:cxnLst>
                <a:rect l="f79" t="f82" r="f80" b="f81"/>
                <a:pathLst>
                  <a:path w="49" h="9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2"/>
                      <a:pt x="f18" y="f8"/>
                    </a:cubicBezTo>
                    <a:cubicBezTo>
                      <a:pt x="f19" y="f8"/>
                      <a:pt x="f19" y="f8"/>
                      <a:pt x="f20" y="f5"/>
                    </a:cubicBezTo>
                    <a:cubicBezTo>
                      <a:pt x="f20" y="f5"/>
                      <a:pt x="f18" y="f5"/>
                      <a:pt x="f18" y="f5"/>
                    </a:cubicBezTo>
                    <a:cubicBezTo>
                      <a:pt x="f21" y="f22"/>
                      <a:pt x="f6" y="f22"/>
                      <a:pt x="f23" y="f12"/>
                    </a:cubicBezTo>
                    <a:cubicBezTo>
                      <a:pt x="f23" y="f16"/>
                      <a:pt x="f19" y="f16"/>
                      <a:pt x="f20" y="f16"/>
                    </a:cubicBezTo>
                    <a:cubicBezTo>
                      <a:pt x="f24" y="f7"/>
                      <a:pt x="f25" y="f26"/>
                      <a:pt x="f27" y="f16"/>
                    </a:cubicBezTo>
                    <a:cubicBezTo>
                      <a:pt x="f28" y="f16"/>
                      <a:pt x="f16" y="f14"/>
                      <a:pt x="f5" y="f8"/>
                    </a:cubicBezTo>
                    <a:close/>
                  </a:path>
                </a:pathLst>
              </a:custGeom>
              <a:solidFill>
                <a:srgbClr val="2B53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0" name="Freeform 391">
                <a:extLst>
                  <a:ext uri="{FF2B5EF4-FFF2-40B4-BE49-F238E27FC236}">
                    <a16:creationId xmlns:a16="http://schemas.microsoft.com/office/drawing/2014/main" id="{44506A2A-72B1-9171-05B6-BCDB42B8DF10}"/>
                  </a:ext>
                </a:extLst>
              </p:cNvPr>
              <p:cNvSpPr/>
              <p:nvPr/>
            </p:nvSpPr>
            <p:spPr>
              <a:xfrm>
                <a:off x="4170358" y="1330323"/>
                <a:ext cx="200025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3"/>
                  <a:gd name="f7" fmla="val 9"/>
                  <a:gd name="f8" fmla="val 45"/>
                  <a:gd name="f9" fmla="val 5"/>
                  <a:gd name="f10" fmla="val 34"/>
                  <a:gd name="f11" fmla="val 3"/>
                  <a:gd name="f12" fmla="val 23"/>
                  <a:gd name="f13" fmla="val 8"/>
                  <a:gd name="f14" fmla="val 11"/>
                  <a:gd name="f15" fmla="val 6"/>
                  <a:gd name="f16" fmla="val 4"/>
                  <a:gd name="f17" fmla="val 1"/>
                  <a:gd name="f18" fmla="val 7"/>
                  <a:gd name="f19" fmla="val 10"/>
                  <a:gd name="f20" fmla="val 13"/>
                  <a:gd name="f21" fmla="val 15"/>
                  <a:gd name="f22" fmla="val 30"/>
                  <a:gd name="f23" fmla="val 38"/>
                  <a:gd name="f24" fmla="val 35"/>
                  <a:gd name="f25" fmla="val 2"/>
                  <a:gd name="f26" fmla="val 36"/>
                  <a:gd name="f27" fmla="val 37"/>
                  <a:gd name="f28" fmla="val 39"/>
                  <a:gd name="f29" fmla="val 40"/>
                  <a:gd name="f30" fmla="val 44"/>
                  <a:gd name="f31" fmla="val 47"/>
                  <a:gd name="f32" fmla="val 50"/>
                  <a:gd name="f33" fmla="val 51"/>
                  <a:gd name="f34" fmla="val 52"/>
                  <a:gd name="f35" fmla="val 49"/>
                  <a:gd name="f36" fmla="+- 0 0 -90"/>
                  <a:gd name="f37" fmla="*/ f3 1 53"/>
                  <a:gd name="f38" fmla="*/ f4 1 9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53"/>
                  <a:gd name="f47" fmla="*/ f43 1 9"/>
                  <a:gd name="f48" fmla="*/ 45 f44 1"/>
                  <a:gd name="f49" fmla="*/ 5 f43 1"/>
                  <a:gd name="f50" fmla="*/ 11 f44 1"/>
                  <a:gd name="f51" fmla="*/ 9 f43 1"/>
                  <a:gd name="f52" fmla="*/ 4 f44 1"/>
                  <a:gd name="f53" fmla="*/ 0 f44 1"/>
                  <a:gd name="f54" fmla="*/ 7 f43 1"/>
                  <a:gd name="f55" fmla="*/ 8 f44 1"/>
                  <a:gd name="f56" fmla="*/ 15 f44 1"/>
                  <a:gd name="f57" fmla="*/ 6 f43 1"/>
                  <a:gd name="f58" fmla="*/ 38 f44 1"/>
                  <a:gd name="f59" fmla="*/ 3 f43 1"/>
                  <a:gd name="f60" fmla="*/ 36 f44 1"/>
                  <a:gd name="f61" fmla="*/ 0 f43 1"/>
                  <a:gd name="f62" fmla="*/ 40 f44 1"/>
                  <a:gd name="f63" fmla="*/ 1 f43 1"/>
                  <a:gd name="f64" fmla="*/ 50 f44 1"/>
                  <a:gd name="f65" fmla="*/ 2 f43 1"/>
                  <a:gd name="f66" fmla="*/ 53 f44 1"/>
                  <a:gd name="f67" fmla="*/ 51 f44 1"/>
                  <a:gd name="f68" fmla="*/ 4 f43 1"/>
                  <a:gd name="f69" fmla="+- f45 0 f1"/>
                  <a:gd name="f70" fmla="*/ f48 1 53"/>
                  <a:gd name="f71" fmla="*/ f49 1 9"/>
                  <a:gd name="f72" fmla="*/ f50 1 53"/>
                  <a:gd name="f73" fmla="*/ f51 1 9"/>
                  <a:gd name="f74" fmla="*/ f52 1 53"/>
                  <a:gd name="f75" fmla="*/ f53 1 53"/>
                  <a:gd name="f76" fmla="*/ f54 1 9"/>
                  <a:gd name="f77" fmla="*/ f55 1 53"/>
                  <a:gd name="f78" fmla="*/ f56 1 53"/>
                  <a:gd name="f79" fmla="*/ f57 1 9"/>
                  <a:gd name="f80" fmla="*/ f58 1 53"/>
                  <a:gd name="f81" fmla="*/ f59 1 9"/>
                  <a:gd name="f82" fmla="*/ f60 1 53"/>
                  <a:gd name="f83" fmla="*/ f61 1 9"/>
                  <a:gd name="f84" fmla="*/ f62 1 53"/>
                  <a:gd name="f85" fmla="*/ f63 1 9"/>
                  <a:gd name="f86" fmla="*/ f64 1 53"/>
                  <a:gd name="f87" fmla="*/ f65 1 9"/>
                  <a:gd name="f88" fmla="*/ f66 1 53"/>
                  <a:gd name="f89" fmla="*/ f67 1 53"/>
                  <a:gd name="f90" fmla="*/ f68 1 9"/>
                  <a:gd name="f91" fmla="*/ 0 1 f46"/>
                  <a:gd name="f92" fmla="*/ f40 1 f46"/>
                  <a:gd name="f93" fmla="*/ 0 1 f47"/>
                  <a:gd name="f94" fmla="*/ f41 1 f47"/>
                  <a:gd name="f95" fmla="*/ f70 1 f46"/>
                  <a:gd name="f96" fmla="*/ f71 1 f47"/>
                  <a:gd name="f97" fmla="*/ f72 1 f46"/>
                  <a:gd name="f98" fmla="*/ f73 1 f47"/>
                  <a:gd name="f99" fmla="*/ f74 1 f46"/>
                  <a:gd name="f100" fmla="*/ f75 1 f46"/>
                  <a:gd name="f101" fmla="*/ f76 1 f47"/>
                  <a:gd name="f102" fmla="*/ f77 1 f46"/>
                  <a:gd name="f103" fmla="*/ f78 1 f46"/>
                  <a:gd name="f104" fmla="*/ f79 1 f47"/>
                  <a:gd name="f105" fmla="*/ f80 1 f46"/>
                  <a:gd name="f106" fmla="*/ f81 1 f47"/>
                  <a:gd name="f107" fmla="*/ f82 1 f46"/>
                  <a:gd name="f108" fmla="*/ f83 1 f47"/>
                  <a:gd name="f109" fmla="*/ f84 1 f46"/>
                  <a:gd name="f110" fmla="*/ f85 1 f47"/>
                  <a:gd name="f111" fmla="*/ f86 1 f46"/>
                  <a:gd name="f112" fmla="*/ f87 1 f47"/>
                  <a:gd name="f113" fmla="*/ f88 1 f46"/>
                  <a:gd name="f114" fmla="*/ f89 1 f46"/>
                  <a:gd name="f115" fmla="*/ f90 1 f47"/>
                  <a:gd name="f116" fmla="*/ f91 f37 1"/>
                  <a:gd name="f117" fmla="*/ f92 f37 1"/>
                  <a:gd name="f118" fmla="*/ f94 f38 1"/>
                  <a:gd name="f119" fmla="*/ f93 f38 1"/>
                  <a:gd name="f120" fmla="*/ f95 f37 1"/>
                  <a:gd name="f121" fmla="*/ f96 f38 1"/>
                  <a:gd name="f122" fmla="*/ f97 f37 1"/>
                  <a:gd name="f123" fmla="*/ f98 f38 1"/>
                  <a:gd name="f124" fmla="*/ f99 f37 1"/>
                  <a:gd name="f125" fmla="*/ f100 f37 1"/>
                  <a:gd name="f126" fmla="*/ f101 f38 1"/>
                  <a:gd name="f127" fmla="*/ f102 f37 1"/>
                  <a:gd name="f128" fmla="*/ f103 f37 1"/>
                  <a:gd name="f129" fmla="*/ f104 f38 1"/>
                  <a:gd name="f130" fmla="*/ f105 f37 1"/>
                  <a:gd name="f131" fmla="*/ f106 f38 1"/>
                  <a:gd name="f132" fmla="*/ f107 f37 1"/>
                  <a:gd name="f133" fmla="*/ f108 f38 1"/>
                  <a:gd name="f134" fmla="*/ f109 f37 1"/>
                  <a:gd name="f135" fmla="*/ f110 f38 1"/>
                  <a:gd name="f136" fmla="*/ f111 f37 1"/>
                  <a:gd name="f137" fmla="*/ f112 f38 1"/>
                  <a:gd name="f138" fmla="*/ f113 f37 1"/>
                  <a:gd name="f139" fmla="*/ f114 f37 1"/>
                  <a:gd name="f140" fmla="*/ f115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3"/>
                  </a:cxn>
                  <a:cxn ang="f69">
                    <a:pos x="f125" y="f126"/>
                  </a:cxn>
                  <a:cxn ang="f69">
                    <a:pos x="f127" y="f126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32" y="f133"/>
                  </a:cxn>
                  <a:cxn ang="f69">
                    <a:pos x="f134" y="f135"/>
                  </a:cxn>
                  <a:cxn ang="f69">
                    <a:pos x="f136" y="f137"/>
                  </a:cxn>
                  <a:cxn ang="f69">
                    <a:pos x="f138" y="f137"/>
                  </a:cxn>
                  <a:cxn ang="f69">
                    <a:pos x="f139" y="f140"/>
                  </a:cxn>
                  <a:cxn ang="f69">
                    <a:pos x="f120" y="f121"/>
                  </a:cxn>
                </a:cxnLst>
                <a:rect l="f116" t="f119" r="f117" b="f118"/>
                <a:pathLst>
                  <a:path w="52" h="9">
                    <a:moveTo>
                      <a:pt x="f8" y="f9"/>
                    </a:moveTo>
                    <a:cubicBezTo>
                      <a:pt x="f10" y="f11"/>
                      <a:pt x="f12" y="f13"/>
                      <a:pt x="f14" y="f7"/>
                    </a:cubicBezTo>
                    <a:cubicBezTo>
                      <a:pt x="f7" y="f7"/>
                      <a:pt x="f15" y="f7"/>
                      <a:pt x="f16" y="f7"/>
                    </a:cubicBezTo>
                    <a:cubicBezTo>
                      <a:pt x="f11" y="f13"/>
                      <a:pt x="f17" y="f13"/>
                      <a:pt x="f5" y="f18"/>
                    </a:cubicBezTo>
                    <a:cubicBezTo>
                      <a:pt x="f11" y="f15"/>
                      <a:pt x="f9" y="f18"/>
                      <a:pt x="f13" y="f18"/>
                    </a:cubicBezTo>
                    <a:cubicBezTo>
                      <a:pt x="f19" y="f18"/>
                      <a:pt x="f20" y="f13"/>
                      <a:pt x="f21" y="f15"/>
                    </a:cubicBezTo>
                    <a:cubicBezTo>
                      <a:pt x="f12" y="f9"/>
                      <a:pt x="f22" y="f11"/>
                      <a:pt x="f23" y="f11"/>
                    </a:cubicBezTo>
                    <a:cubicBezTo>
                      <a:pt x="f23" y="f17"/>
                      <a:pt x="f24" y="f25"/>
                      <a:pt x="f26" y="f5"/>
                    </a:cubicBezTo>
                    <a:cubicBezTo>
                      <a:pt x="f27" y="f17"/>
                      <a:pt x="f28" y="f17"/>
                      <a:pt x="f29" y="f17"/>
                    </a:cubicBezTo>
                    <a:cubicBezTo>
                      <a:pt x="f30" y="f16"/>
                      <a:pt x="f31" y="f11"/>
                      <a:pt x="f32" y="f25"/>
                    </a:cubicBezTo>
                    <a:cubicBezTo>
                      <a:pt x="f33" y="f17"/>
                      <a:pt x="f34" y="f17"/>
                      <a:pt x="f6" y="f25"/>
                    </a:cubicBezTo>
                    <a:cubicBezTo>
                      <a:pt x="f6" y="f11"/>
                      <a:pt x="f6" y="f16"/>
                      <a:pt x="f33" y="f16"/>
                    </a:cubicBezTo>
                    <a:cubicBezTo>
                      <a:pt x="f35" y="f16"/>
                      <a:pt x="f31" y="f11"/>
                      <a:pt x="f8" y="f9"/>
                    </a:cubicBezTo>
                    <a:close/>
                  </a:path>
                </a:pathLst>
              </a:custGeom>
              <a:solidFill>
                <a:srgbClr val="232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1" name="Freeform 392">
                <a:extLst>
                  <a:ext uri="{FF2B5EF4-FFF2-40B4-BE49-F238E27FC236}">
                    <a16:creationId xmlns:a16="http://schemas.microsoft.com/office/drawing/2014/main" id="{8967D781-ED18-5A62-D139-2785108F968A}"/>
                  </a:ext>
                </a:extLst>
              </p:cNvPr>
              <p:cNvSpPr/>
              <p:nvPr/>
            </p:nvSpPr>
            <p:spPr>
              <a:xfrm>
                <a:off x="4132265" y="1265236"/>
                <a:ext cx="1397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6"/>
                  <a:gd name="f8" fmla="val 24"/>
                  <a:gd name="f9" fmla="val 5"/>
                  <a:gd name="f10" fmla="val 22"/>
                  <a:gd name="f11" fmla="val 4"/>
                  <a:gd name="f12" fmla="val 20"/>
                  <a:gd name="f13" fmla="val 18"/>
                  <a:gd name="f14" fmla="val 13"/>
                  <a:gd name="f15" fmla="val 8"/>
                  <a:gd name="f16" fmla="val 2"/>
                  <a:gd name="f17" fmla="val 3"/>
                  <a:gd name="f18" fmla="val 1"/>
                  <a:gd name="f19" fmla="val 14"/>
                  <a:gd name="f20" fmla="val 19"/>
                  <a:gd name="f21" fmla="val 25"/>
                  <a:gd name="f22" fmla="val 31"/>
                  <a:gd name="f23" fmla="val 33"/>
                  <a:gd name="f24" fmla="val 30"/>
                  <a:gd name="f25" fmla="val 26"/>
                  <a:gd name="f26" fmla="+- 0 0 -90"/>
                  <a:gd name="f27" fmla="*/ f3 1 37"/>
                  <a:gd name="f28" fmla="*/ f4 1 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3 1 6"/>
                  <a:gd name="f37" fmla="*/ f34 1 37"/>
                  <a:gd name="f38" fmla="*/ 24 f34 1"/>
                  <a:gd name="f39" fmla="*/ 5 f33 1"/>
                  <a:gd name="f40" fmla="*/ 18 f34 1"/>
                  <a:gd name="f41" fmla="*/ 4 f34 1"/>
                  <a:gd name="f42" fmla="*/ 4 f33 1"/>
                  <a:gd name="f43" fmla="*/ 3 f34 1"/>
                  <a:gd name="f44" fmla="*/ 1 f33 1"/>
                  <a:gd name="f45" fmla="*/ 19 f34 1"/>
                  <a:gd name="f46" fmla="*/ 2 f33 1"/>
                  <a:gd name="f47" fmla="*/ 37 f34 1"/>
                  <a:gd name="f48" fmla="*/ 3 f33 1"/>
                  <a:gd name="f49" fmla="*/ 26 f34 1"/>
                  <a:gd name="f50" fmla="+- f35 0 f1"/>
                  <a:gd name="f51" fmla="*/ f38 1 37"/>
                  <a:gd name="f52" fmla="*/ f39 1 6"/>
                  <a:gd name="f53" fmla="*/ f40 1 37"/>
                  <a:gd name="f54" fmla="*/ f41 1 37"/>
                  <a:gd name="f55" fmla="*/ f42 1 6"/>
                  <a:gd name="f56" fmla="*/ f43 1 37"/>
                  <a:gd name="f57" fmla="*/ f44 1 6"/>
                  <a:gd name="f58" fmla="*/ f45 1 37"/>
                  <a:gd name="f59" fmla="*/ f46 1 6"/>
                  <a:gd name="f60" fmla="*/ f47 1 37"/>
                  <a:gd name="f61" fmla="*/ f48 1 6"/>
                  <a:gd name="f62" fmla="*/ f49 1 37"/>
                  <a:gd name="f63" fmla="*/ 0 1 f37"/>
                  <a:gd name="f64" fmla="*/ f30 1 f37"/>
                  <a:gd name="f65" fmla="*/ 0 1 f36"/>
                  <a:gd name="f66" fmla="*/ f31 1 f36"/>
                  <a:gd name="f67" fmla="*/ f51 1 f37"/>
                  <a:gd name="f68" fmla="*/ f52 1 f36"/>
                  <a:gd name="f69" fmla="*/ f53 1 f37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7 1"/>
                  <a:gd name="f87" fmla="*/ f71 f28 1"/>
                  <a:gd name="f88" fmla="*/ f72 f27 1"/>
                  <a:gd name="f89" fmla="*/ f73 f28 1"/>
                  <a:gd name="f90" fmla="*/ f74 f27 1"/>
                  <a:gd name="f91" fmla="*/ f75 f28 1"/>
                  <a:gd name="f92" fmla="*/ f76 f27 1"/>
                  <a:gd name="f93" fmla="*/ f77 f28 1"/>
                  <a:gd name="f94" fmla="*/ f78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4"/>
                  </a:cxn>
                  <a:cxn ang="f50">
                    <a:pos x="f86" y="f87"/>
                  </a:cxn>
                  <a:cxn ang="f50">
                    <a:pos x="f88" y="f89"/>
                  </a:cxn>
                  <a:cxn ang="f50">
                    <a:pos x="f90" y="f91"/>
                  </a:cxn>
                  <a:cxn ang="f50">
                    <a:pos x="f92" y="f93"/>
                  </a:cxn>
                  <a:cxn ang="f50">
                    <a:pos x="f92" y="f93"/>
                  </a:cxn>
                  <a:cxn ang="f50">
                    <a:pos x="f94" y="f93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37" h="6">
                    <a:moveTo>
                      <a:pt x="f8" y="f9"/>
                    </a:moveTo>
                    <a:cubicBezTo>
                      <a:pt x="f10" y="f11"/>
                      <a:pt x="f12" y="f9"/>
                      <a:pt x="f13" y="f9"/>
                    </a:cubicBezTo>
                    <a:cubicBezTo>
                      <a:pt x="f14" y="f7"/>
                      <a:pt x="f15" y="f7"/>
                      <a:pt x="f11" y="f11"/>
                    </a:cubicBezTo>
                    <a:cubicBezTo>
                      <a:pt x="f16" y="f11"/>
                      <a:pt x="f5" y="f17"/>
                      <a:pt x="f17" y="f18"/>
                    </a:cubicBezTo>
                    <a:cubicBezTo>
                      <a:pt x="f15" y="f11"/>
                      <a:pt x="f19" y="f17"/>
                      <a:pt x="f20" y="f16"/>
                    </a:cubicBezTo>
                    <a:cubicBezTo>
                      <a:pt x="f21" y="f18"/>
                      <a:pt x="f22" y="f5"/>
                      <a:pt x="f6" y="f17"/>
                    </a:cubicBezTo>
                    <a:cubicBezTo>
                      <a:pt x="f6" y="f17"/>
                      <a:pt x="f6" y="f17"/>
                      <a:pt x="f6" y="f17"/>
                    </a:cubicBezTo>
                    <a:cubicBezTo>
                      <a:pt x="f23" y="f17"/>
                      <a:pt x="f24" y="f17"/>
                      <a:pt x="f25" y="f17"/>
                    </a:cubicBezTo>
                    <a:cubicBezTo>
                      <a:pt x="f21" y="f11"/>
                      <a:pt x="f21" y="f11"/>
                      <a:pt x="f8" y="f9"/>
                    </a:cubicBezTo>
                    <a:close/>
                  </a:path>
                </a:pathLst>
              </a:custGeom>
              <a:solidFill>
                <a:srgbClr val="2B53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2" name="Freeform 393">
                <a:extLst>
                  <a:ext uri="{FF2B5EF4-FFF2-40B4-BE49-F238E27FC236}">
                    <a16:creationId xmlns:a16="http://schemas.microsoft.com/office/drawing/2014/main" id="{2C5FDDEA-B439-25C6-E54D-A17AAF841A46}"/>
                  </a:ext>
                </a:extLst>
              </p:cNvPr>
              <p:cNvSpPr/>
              <p:nvPr/>
            </p:nvSpPr>
            <p:spPr>
              <a:xfrm>
                <a:off x="4354509" y="1295403"/>
                <a:ext cx="8731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8"/>
                  <a:gd name="f8" fmla="val 5"/>
                  <a:gd name="f9" fmla="val 7"/>
                  <a:gd name="f10" fmla="val 4"/>
                  <a:gd name="f11" fmla="val 3"/>
                  <a:gd name="f12" fmla="val 2"/>
                  <a:gd name="f13" fmla="val 1"/>
                  <a:gd name="f14" fmla="val 14"/>
                  <a:gd name="f15" fmla="val 19"/>
                  <a:gd name="f16" fmla="val 17"/>
                  <a:gd name="f17" fmla="val 11"/>
                  <a:gd name="f18" fmla="val 15"/>
                  <a:gd name="f19" fmla="val 6"/>
                  <a:gd name="f20" fmla="val 20"/>
                  <a:gd name="f21" fmla="val 12"/>
                  <a:gd name="f22" fmla="val 9"/>
                  <a:gd name="f23" fmla="+- 0 0 -90"/>
                  <a:gd name="f24" fmla="*/ f3 1 23"/>
                  <a:gd name="f25" fmla="*/ f4 1 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0 1 8"/>
                  <a:gd name="f34" fmla="*/ f31 1 23"/>
                  <a:gd name="f35" fmla="*/ 5 f31 1"/>
                  <a:gd name="f36" fmla="*/ 7 f30 1"/>
                  <a:gd name="f37" fmla="*/ 3 f31 1"/>
                  <a:gd name="f38" fmla="*/ 4 f30 1"/>
                  <a:gd name="f39" fmla="*/ 0 f31 1"/>
                  <a:gd name="f40" fmla="*/ 4 f31 1"/>
                  <a:gd name="f41" fmla="*/ 3 f30 1"/>
                  <a:gd name="f42" fmla="*/ 2 f31 1"/>
                  <a:gd name="f43" fmla="*/ 1 f30 1"/>
                  <a:gd name="f44" fmla="*/ 19 f31 1"/>
                  <a:gd name="f45" fmla="*/ 11 f31 1"/>
                  <a:gd name="f46" fmla="*/ 23 f31 1"/>
                  <a:gd name="f47" fmla="*/ 6 f30 1"/>
                  <a:gd name="f48" fmla="*/ 15 f31 1"/>
                  <a:gd name="f49" fmla="+- f32 0 f1"/>
                  <a:gd name="f50" fmla="*/ f35 1 23"/>
                  <a:gd name="f51" fmla="*/ f36 1 8"/>
                  <a:gd name="f52" fmla="*/ f37 1 23"/>
                  <a:gd name="f53" fmla="*/ f38 1 8"/>
                  <a:gd name="f54" fmla="*/ f39 1 23"/>
                  <a:gd name="f55" fmla="*/ f40 1 23"/>
                  <a:gd name="f56" fmla="*/ f41 1 8"/>
                  <a:gd name="f57" fmla="*/ f42 1 23"/>
                  <a:gd name="f58" fmla="*/ f43 1 8"/>
                  <a:gd name="f59" fmla="*/ f44 1 23"/>
                  <a:gd name="f60" fmla="*/ f45 1 23"/>
                  <a:gd name="f61" fmla="*/ f46 1 23"/>
                  <a:gd name="f62" fmla="*/ f47 1 8"/>
                  <a:gd name="f63" fmla="*/ f48 1 23"/>
                  <a:gd name="f64" fmla="*/ 0 1 f34"/>
                  <a:gd name="f65" fmla="*/ f27 1 f34"/>
                  <a:gd name="f66" fmla="*/ 0 1 f33"/>
                  <a:gd name="f67" fmla="*/ f28 1 f33"/>
                  <a:gd name="f68" fmla="*/ f50 1 f34"/>
                  <a:gd name="f69" fmla="*/ f51 1 f33"/>
                  <a:gd name="f70" fmla="*/ f52 1 f34"/>
                  <a:gd name="f71" fmla="*/ f53 1 f33"/>
                  <a:gd name="f72" fmla="*/ f54 1 f34"/>
                  <a:gd name="f73" fmla="*/ f55 1 f34"/>
                  <a:gd name="f74" fmla="*/ f56 1 f33"/>
                  <a:gd name="f75" fmla="*/ f57 1 f34"/>
                  <a:gd name="f76" fmla="*/ f58 1 f33"/>
                  <a:gd name="f77" fmla="*/ f59 1 f34"/>
                  <a:gd name="f78" fmla="*/ f60 1 f34"/>
                  <a:gd name="f79" fmla="*/ f61 1 f34"/>
                  <a:gd name="f80" fmla="*/ f62 1 f33"/>
                  <a:gd name="f81" fmla="*/ f63 1 f34"/>
                  <a:gd name="f82" fmla="*/ f64 f24 1"/>
                  <a:gd name="f83" fmla="*/ f65 f24 1"/>
                  <a:gd name="f84" fmla="*/ f67 f25 1"/>
                  <a:gd name="f85" fmla="*/ f66 f25 1"/>
                  <a:gd name="f86" fmla="*/ f68 f24 1"/>
                  <a:gd name="f87" fmla="*/ f69 f25 1"/>
                  <a:gd name="f88" fmla="*/ f70 f24 1"/>
                  <a:gd name="f89" fmla="*/ f71 f25 1"/>
                  <a:gd name="f90" fmla="*/ f72 f24 1"/>
                  <a:gd name="f91" fmla="*/ f73 f24 1"/>
                  <a:gd name="f92" fmla="*/ f74 f25 1"/>
                  <a:gd name="f93" fmla="*/ f75 f24 1"/>
                  <a:gd name="f94" fmla="*/ f76 f25 1"/>
                  <a:gd name="f95" fmla="*/ f77 f24 1"/>
                  <a:gd name="f96" fmla="*/ f78 f24 1"/>
                  <a:gd name="f97" fmla="*/ f79 f24 1"/>
                  <a:gd name="f98" fmla="*/ f80 f25 1"/>
                  <a:gd name="f99" fmla="*/ f8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89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2"/>
                  </a:cxn>
                  <a:cxn ang="f49">
                    <a:pos x="f96" y="f89"/>
                  </a:cxn>
                  <a:cxn ang="f49">
                    <a:pos x="f97" y="f98"/>
                  </a:cxn>
                  <a:cxn ang="f49">
                    <a:pos x="f99" y="f87"/>
                  </a:cxn>
                  <a:cxn ang="f49">
                    <a:pos x="f86" y="f87"/>
                  </a:cxn>
                </a:cxnLst>
                <a:rect l="f82" t="f85" r="f83" b="f84"/>
                <a:pathLst>
                  <a:path w="23" h="8">
                    <a:moveTo>
                      <a:pt x="f8" y="f9"/>
                    </a:moveTo>
                    <a:cubicBezTo>
                      <a:pt x="f9" y="f10"/>
                      <a:pt x="f8" y="f8"/>
                      <a:pt x="f11" y="f10"/>
                    </a:cubicBezTo>
                    <a:cubicBezTo>
                      <a:pt x="f12" y="f10"/>
                      <a:pt x="f5" y="f9"/>
                      <a:pt x="f5" y="f10"/>
                    </a:cubicBezTo>
                    <a:cubicBezTo>
                      <a:pt x="f13" y="f10"/>
                      <a:pt x="f11" y="f11"/>
                      <a:pt x="f10" y="f11"/>
                    </a:cubicBezTo>
                    <a:cubicBezTo>
                      <a:pt x="f10" y="f12"/>
                      <a:pt x="f12" y="f11"/>
                      <a:pt x="f12" y="f13"/>
                    </a:cubicBezTo>
                    <a:cubicBezTo>
                      <a:pt x="f7" y="f10"/>
                      <a:pt x="f14" y="f5"/>
                      <a:pt x="f15" y="f11"/>
                    </a:cubicBezTo>
                    <a:cubicBezTo>
                      <a:pt x="f16" y="f11"/>
                      <a:pt x="f14" y="f10"/>
                      <a:pt x="f17" y="f10"/>
                    </a:cubicBezTo>
                    <a:cubicBezTo>
                      <a:pt x="f18" y="f10"/>
                      <a:pt x="f15" y="f10"/>
                      <a:pt x="f6" y="f19"/>
                    </a:cubicBezTo>
                    <a:cubicBezTo>
                      <a:pt x="f20" y="f19"/>
                      <a:pt x="f16" y="f9"/>
                      <a:pt x="f18" y="f9"/>
                    </a:cubicBezTo>
                    <a:cubicBezTo>
                      <a:pt x="f21" y="f7"/>
                      <a:pt x="f22" y="f7"/>
                      <a:pt x="f8" y="f9"/>
                    </a:cubicBezTo>
                    <a:close/>
                  </a:path>
                </a:pathLst>
              </a:custGeom>
              <a:solidFill>
                <a:srgbClr val="2D42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3" name="Freeform 394">
                <a:extLst>
                  <a:ext uri="{FF2B5EF4-FFF2-40B4-BE49-F238E27FC236}">
                    <a16:creationId xmlns:a16="http://schemas.microsoft.com/office/drawing/2014/main" id="{C4604B35-448E-F37F-4D80-BB715BC5ED6D}"/>
                  </a:ext>
                </a:extLst>
              </p:cNvPr>
              <p:cNvSpPr/>
              <p:nvPr/>
            </p:nvSpPr>
            <p:spPr>
              <a:xfrm>
                <a:off x="4019546" y="1243017"/>
                <a:ext cx="71442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12"/>
                  <a:gd name="f8" fmla="val 1"/>
                  <a:gd name="f9" fmla="val 3"/>
                  <a:gd name="f10" fmla="val 5"/>
                  <a:gd name="f11" fmla="val 7"/>
                  <a:gd name="f12" fmla="val 2"/>
                  <a:gd name="f13" fmla="val 11"/>
                  <a:gd name="f14" fmla="val 15"/>
                  <a:gd name="f15" fmla="val 6"/>
                  <a:gd name="f16" fmla="val 14"/>
                  <a:gd name="f17" fmla="val 8"/>
                  <a:gd name="f18" fmla="val 9"/>
                  <a:gd name="f19" fmla="val 13"/>
                  <a:gd name="f20" fmla="val 18"/>
                  <a:gd name="f21" fmla="val 10"/>
                  <a:gd name="f22" fmla="val 4"/>
                  <a:gd name="f23" fmla="+- 0 0 -90"/>
                  <a:gd name="f24" fmla="*/ f3 1 19"/>
                  <a:gd name="f25" fmla="*/ f4 1 12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9"/>
                  <a:gd name="f34" fmla="*/ f30 1 12"/>
                  <a:gd name="f35" fmla="*/ 1 f31 1"/>
                  <a:gd name="f36" fmla="*/ 1 f30 1"/>
                  <a:gd name="f37" fmla="*/ 7 f31 1"/>
                  <a:gd name="f38" fmla="*/ 2 f30 1"/>
                  <a:gd name="f39" fmla="*/ 19 f31 1"/>
                  <a:gd name="f40" fmla="*/ 6 f30 1"/>
                  <a:gd name="f41" fmla="*/ 3 f31 1"/>
                  <a:gd name="f42" fmla="*/ 5 f30 1"/>
                  <a:gd name="f43" fmla="*/ 18 f31 1"/>
                  <a:gd name="f44" fmla="*/ 11 f30 1"/>
                  <a:gd name="f45" fmla="*/ 12 f31 1"/>
                  <a:gd name="f46" fmla="*/ 10 f30 1"/>
                  <a:gd name="f47" fmla="*/ 4 f31 1"/>
                  <a:gd name="f48" fmla="*/ 8 f30 1"/>
                  <a:gd name="f49" fmla="*/ 2 f31 1"/>
                  <a:gd name="f50" fmla="*/ 9 f30 1"/>
                  <a:gd name="f51" fmla="*/ 7 f30 1"/>
                  <a:gd name="f52" fmla="+- f32 0 f1"/>
                  <a:gd name="f53" fmla="*/ f35 1 19"/>
                  <a:gd name="f54" fmla="*/ f36 1 12"/>
                  <a:gd name="f55" fmla="*/ f37 1 19"/>
                  <a:gd name="f56" fmla="*/ f38 1 12"/>
                  <a:gd name="f57" fmla="*/ f39 1 19"/>
                  <a:gd name="f58" fmla="*/ f40 1 12"/>
                  <a:gd name="f59" fmla="*/ f41 1 19"/>
                  <a:gd name="f60" fmla="*/ f42 1 12"/>
                  <a:gd name="f61" fmla="*/ f43 1 19"/>
                  <a:gd name="f62" fmla="*/ f44 1 12"/>
                  <a:gd name="f63" fmla="*/ f45 1 19"/>
                  <a:gd name="f64" fmla="*/ f46 1 12"/>
                  <a:gd name="f65" fmla="*/ f47 1 19"/>
                  <a:gd name="f66" fmla="*/ f48 1 12"/>
                  <a:gd name="f67" fmla="*/ f49 1 19"/>
                  <a:gd name="f68" fmla="*/ f50 1 12"/>
                  <a:gd name="f69" fmla="*/ f51 1 12"/>
                  <a:gd name="f70" fmla="*/ 0 1 f33"/>
                  <a:gd name="f71" fmla="*/ f27 1 f33"/>
                  <a:gd name="f72" fmla="*/ 0 1 f34"/>
                  <a:gd name="f73" fmla="*/ f28 1 f34"/>
                  <a:gd name="f74" fmla="*/ f53 1 f33"/>
                  <a:gd name="f75" fmla="*/ f54 1 f34"/>
                  <a:gd name="f76" fmla="*/ f55 1 f33"/>
                  <a:gd name="f77" fmla="*/ f56 1 f34"/>
                  <a:gd name="f78" fmla="*/ f57 1 f33"/>
                  <a:gd name="f79" fmla="*/ f58 1 f34"/>
                  <a:gd name="f80" fmla="*/ f59 1 f33"/>
                  <a:gd name="f81" fmla="*/ f60 1 f34"/>
                  <a:gd name="f82" fmla="*/ f61 1 f33"/>
                  <a:gd name="f83" fmla="*/ f62 1 f34"/>
                  <a:gd name="f84" fmla="*/ f63 1 f33"/>
                  <a:gd name="f85" fmla="*/ f64 1 f34"/>
                  <a:gd name="f86" fmla="*/ f65 1 f33"/>
                  <a:gd name="f87" fmla="*/ f66 1 f34"/>
                  <a:gd name="f88" fmla="*/ f67 1 f33"/>
                  <a:gd name="f89" fmla="*/ f68 1 f34"/>
                  <a:gd name="f90" fmla="*/ f69 1 f34"/>
                  <a:gd name="f91" fmla="*/ f70 f24 1"/>
                  <a:gd name="f92" fmla="*/ f71 f24 1"/>
                  <a:gd name="f93" fmla="*/ f73 f25 1"/>
                  <a:gd name="f94" fmla="*/ f72 f25 1"/>
                  <a:gd name="f95" fmla="*/ f74 f24 1"/>
                  <a:gd name="f96" fmla="*/ f75 f25 1"/>
                  <a:gd name="f97" fmla="*/ f76 f24 1"/>
                  <a:gd name="f98" fmla="*/ f77 f25 1"/>
                  <a:gd name="f99" fmla="*/ f78 f24 1"/>
                  <a:gd name="f100" fmla="*/ f79 f25 1"/>
                  <a:gd name="f101" fmla="*/ f80 f24 1"/>
                  <a:gd name="f102" fmla="*/ f81 f25 1"/>
                  <a:gd name="f103" fmla="*/ f82 f24 1"/>
                  <a:gd name="f104" fmla="*/ f83 f25 1"/>
                  <a:gd name="f105" fmla="*/ f84 f24 1"/>
                  <a:gd name="f106" fmla="*/ f85 f25 1"/>
                  <a:gd name="f107" fmla="*/ f86 f24 1"/>
                  <a:gd name="f108" fmla="*/ f87 f25 1"/>
                  <a:gd name="f109" fmla="*/ f88 f24 1"/>
                  <a:gd name="f110" fmla="*/ f89 f25 1"/>
                  <a:gd name="f111" fmla="*/ f9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103" y="f104"/>
                  </a:cxn>
                  <a:cxn ang="f52">
                    <a:pos x="f105" y="f106"/>
                  </a:cxn>
                  <a:cxn ang="f52">
                    <a:pos x="f107" y="f108"/>
                  </a:cxn>
                  <a:cxn ang="f52">
                    <a:pos x="f109" y="f110"/>
                  </a:cxn>
                  <a:cxn ang="f52">
                    <a:pos x="f95" y="f111"/>
                  </a:cxn>
                  <a:cxn ang="f52">
                    <a:pos x="f95" y="f96"/>
                  </a:cxn>
                </a:cxnLst>
                <a:rect l="f91" t="f94" r="f92" b="f93"/>
                <a:pathLst>
                  <a:path w="19" h="12">
                    <a:moveTo>
                      <a:pt x="f8" y="f8"/>
                    </a:moveTo>
                    <a:cubicBezTo>
                      <a:pt x="f9" y="f5"/>
                      <a:pt x="f10" y="f9"/>
                      <a:pt x="f11" y="f12"/>
                    </a:cubicBezTo>
                    <a:cubicBezTo>
                      <a:pt x="f13" y="f9"/>
                      <a:pt x="f14" y="f10"/>
                      <a:pt x="f6" y="f15"/>
                    </a:cubicBezTo>
                    <a:cubicBezTo>
                      <a:pt x="f16" y="f17"/>
                      <a:pt x="f18" y="f12"/>
                      <a:pt x="f9" y="f10"/>
                    </a:cubicBezTo>
                    <a:cubicBezTo>
                      <a:pt x="f17" y="f17"/>
                      <a:pt x="f19" y="f17"/>
                      <a:pt x="f20" y="f13"/>
                    </a:cubicBezTo>
                    <a:cubicBezTo>
                      <a:pt x="f14" y="f7"/>
                      <a:pt x="f19" y="f13"/>
                      <a:pt x="f7" y="f21"/>
                    </a:cubicBezTo>
                    <a:cubicBezTo>
                      <a:pt x="f18" y="f21"/>
                      <a:pt x="f15" y="f18"/>
                      <a:pt x="f22" y="f17"/>
                    </a:cubicBezTo>
                    <a:cubicBezTo>
                      <a:pt x="f12" y="f11"/>
                      <a:pt x="f12" y="f11"/>
                      <a:pt x="f12" y="f18"/>
                    </a:cubicBezTo>
                    <a:cubicBezTo>
                      <a:pt x="f8" y="f18"/>
                      <a:pt x="f5" y="f17"/>
                      <a:pt x="f8" y="f11"/>
                    </a:cubicBezTo>
                    <a:cubicBezTo>
                      <a:pt x="f12" y="f10"/>
                      <a:pt x="f8" y="f9"/>
                      <a:pt x="f8" y="f8"/>
                    </a:cubicBezTo>
                    <a:close/>
                  </a:path>
                </a:pathLst>
              </a:custGeom>
              <a:solidFill>
                <a:srgbClr val="202C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4" name="Freeform 395">
                <a:extLst>
                  <a:ext uri="{FF2B5EF4-FFF2-40B4-BE49-F238E27FC236}">
                    <a16:creationId xmlns:a16="http://schemas.microsoft.com/office/drawing/2014/main" id="{3920560F-D43E-0363-F846-9D4DF9A26422}"/>
                  </a:ext>
                </a:extLst>
              </p:cNvPr>
              <p:cNvSpPr/>
              <p:nvPr/>
            </p:nvSpPr>
            <p:spPr>
              <a:xfrm>
                <a:off x="4343400" y="1319214"/>
                <a:ext cx="93661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7"/>
                  <a:gd name="f8" fmla="val 8"/>
                  <a:gd name="f9" fmla="val 1"/>
                  <a:gd name="f10" fmla="val 12"/>
                  <a:gd name="f11" fmla="val 15"/>
                  <a:gd name="f12" fmla="val 18"/>
                  <a:gd name="f13" fmla="val 16"/>
                  <a:gd name="f14" fmla="val 3"/>
                  <a:gd name="f15" fmla="val 13"/>
                  <a:gd name="f16" fmla="val 9"/>
                  <a:gd name="f17" fmla="val 2"/>
                  <a:gd name="f18" fmla="val 20"/>
                  <a:gd name="f19" fmla="val 4"/>
                  <a:gd name="f20" fmla="val 5"/>
                  <a:gd name="f21" fmla="val 6"/>
                  <a:gd name="f22" fmla="+- 0 0 -90"/>
                  <a:gd name="f23" fmla="*/ f3 1 25"/>
                  <a:gd name="f24" fmla="*/ f4 1 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5"/>
                  <a:gd name="f33" fmla="*/ f29 1 7"/>
                  <a:gd name="f34" fmla="*/ 8 f30 1"/>
                  <a:gd name="f35" fmla="*/ 1 f29 1"/>
                  <a:gd name="f36" fmla="*/ 18 f30 1"/>
                  <a:gd name="f37" fmla="*/ 9 f30 1"/>
                  <a:gd name="f38" fmla="*/ 3 f29 1"/>
                  <a:gd name="f39" fmla="*/ 25 f30 1"/>
                  <a:gd name="f40" fmla="*/ 5 f29 1"/>
                  <a:gd name="f41" fmla="*/ 0 f30 1"/>
                  <a:gd name="f42" fmla="*/ 0 f29 1"/>
                  <a:gd name="f43" fmla="+- f31 0 f1"/>
                  <a:gd name="f44" fmla="*/ f34 1 25"/>
                  <a:gd name="f45" fmla="*/ f35 1 7"/>
                  <a:gd name="f46" fmla="*/ f36 1 25"/>
                  <a:gd name="f47" fmla="*/ f37 1 25"/>
                  <a:gd name="f48" fmla="*/ f38 1 7"/>
                  <a:gd name="f49" fmla="*/ f39 1 25"/>
                  <a:gd name="f50" fmla="*/ f40 1 7"/>
                  <a:gd name="f51" fmla="*/ f41 1 25"/>
                  <a:gd name="f52" fmla="*/ f42 1 7"/>
                  <a:gd name="f53" fmla="*/ 0 1 f32"/>
                  <a:gd name="f54" fmla="*/ f26 1 f32"/>
                  <a:gd name="f55" fmla="*/ 0 1 f33"/>
                  <a:gd name="f56" fmla="*/ f27 1 f33"/>
                  <a:gd name="f57" fmla="*/ f44 1 f32"/>
                  <a:gd name="f58" fmla="*/ f45 1 f33"/>
                  <a:gd name="f59" fmla="*/ f46 1 f32"/>
                  <a:gd name="f60" fmla="*/ f47 1 f32"/>
                  <a:gd name="f61" fmla="*/ f48 1 f33"/>
                  <a:gd name="f62" fmla="*/ f49 1 f32"/>
                  <a:gd name="f63" fmla="*/ f50 1 f33"/>
                  <a:gd name="f64" fmla="*/ f51 1 f32"/>
                  <a:gd name="f65" fmla="*/ f52 1 f33"/>
                  <a:gd name="f66" fmla="*/ f53 f23 1"/>
                  <a:gd name="f67" fmla="*/ f54 f23 1"/>
                  <a:gd name="f68" fmla="*/ f56 f24 1"/>
                  <a:gd name="f69" fmla="*/ f55 f24 1"/>
                  <a:gd name="f70" fmla="*/ f57 f23 1"/>
                  <a:gd name="f71" fmla="*/ f58 f24 1"/>
                  <a:gd name="f72" fmla="*/ f59 f23 1"/>
                  <a:gd name="f73" fmla="*/ f60 f23 1"/>
                  <a:gd name="f74" fmla="*/ f61 f24 1"/>
                  <a:gd name="f75" fmla="*/ f62 f23 1"/>
                  <a:gd name="f76" fmla="*/ f63 f24 1"/>
                  <a:gd name="f77" fmla="*/ f64 f23 1"/>
                  <a:gd name="f78" fmla="*/ f65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0" y="f71"/>
                  </a:cxn>
                  <a:cxn ang="f43">
                    <a:pos x="f72" y="f71"/>
                  </a:cxn>
                  <a:cxn ang="f43">
                    <a:pos x="f73" y="f74"/>
                  </a:cxn>
                  <a:cxn ang="f43">
                    <a:pos x="f75" y="f76"/>
                  </a:cxn>
                  <a:cxn ang="f43">
                    <a:pos x="f73" y="f76"/>
                  </a:cxn>
                  <a:cxn ang="f43">
                    <a:pos x="f77" y="f78"/>
                  </a:cxn>
                  <a:cxn ang="f43">
                    <a:pos x="f70" y="f71"/>
                  </a:cxn>
                </a:cxnLst>
                <a:rect l="f66" t="f69" r="f67" b="f68"/>
                <a:pathLst>
                  <a:path w="25" h="7">
                    <a:moveTo>
                      <a:pt x="f8" y="f9"/>
                    </a:moveTo>
                    <a:cubicBezTo>
                      <a:pt x="f10" y="f9"/>
                      <a:pt x="f11" y="f9"/>
                      <a:pt x="f12" y="f9"/>
                    </a:cubicBezTo>
                    <a:cubicBezTo>
                      <a:pt x="f13" y="f14"/>
                      <a:pt x="f15" y="f9"/>
                      <a:pt x="f16" y="f14"/>
                    </a:cubicBezTo>
                    <a:cubicBezTo>
                      <a:pt x="f13" y="f17"/>
                      <a:pt x="f18" y="f19"/>
                      <a:pt x="f6" y="f20"/>
                    </a:cubicBezTo>
                    <a:cubicBezTo>
                      <a:pt x="f18" y="f20"/>
                      <a:pt x="f11" y="f7"/>
                      <a:pt x="f16" y="f20"/>
                    </a:cubicBezTo>
                    <a:cubicBezTo>
                      <a:pt x="f7" y="f17"/>
                      <a:pt x="f14" y="f14"/>
                      <a:pt x="f5" y="f5"/>
                    </a:cubicBezTo>
                    <a:cubicBezTo>
                      <a:pt x="f14" y="f5"/>
                      <a:pt x="f21" y="f17"/>
                      <a:pt x="f8" y="f9"/>
                    </a:cubicBezTo>
                    <a:close/>
                  </a:path>
                </a:pathLst>
              </a:custGeom>
              <a:solidFill>
                <a:srgbClr val="232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5" name="Freeform 396">
                <a:extLst>
                  <a:ext uri="{FF2B5EF4-FFF2-40B4-BE49-F238E27FC236}">
                    <a16:creationId xmlns:a16="http://schemas.microsoft.com/office/drawing/2014/main" id="{BAE7A6C1-2882-FC44-06D0-07C6A423D8A6}"/>
                  </a:ext>
                </a:extLst>
              </p:cNvPr>
              <p:cNvSpPr/>
              <p:nvPr/>
            </p:nvSpPr>
            <p:spPr>
              <a:xfrm>
                <a:off x="4233864" y="1247771"/>
                <a:ext cx="87316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5"/>
                  <a:gd name="f8" fmla="val 3"/>
                  <a:gd name="f9" fmla="val 9"/>
                  <a:gd name="f10" fmla="val 1"/>
                  <a:gd name="f11" fmla="val 15"/>
                  <a:gd name="f12" fmla="val 2"/>
                  <a:gd name="f13" fmla="val 21"/>
                  <a:gd name="f14" fmla="val 22"/>
                  <a:gd name="f15" fmla="val 4"/>
                  <a:gd name="f16" fmla="val 17"/>
                  <a:gd name="f17" fmla="val 11"/>
                  <a:gd name="f18" fmla="+- 0 0 -90"/>
                  <a:gd name="f19" fmla="*/ f3 1 23"/>
                  <a:gd name="f20" fmla="*/ f4 1 5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5"/>
                  <a:gd name="f29" fmla="*/ f26 1 23"/>
                  <a:gd name="f30" fmla="*/ 3 f26 1"/>
                  <a:gd name="f31" fmla="*/ 0 f25 1"/>
                  <a:gd name="f32" fmla="*/ 21 f26 1"/>
                  <a:gd name="f33" fmla="*/ 3 f25 1"/>
                  <a:gd name="f34" fmla="*/ 23 f26 1"/>
                  <a:gd name="f35" fmla="*/ 5 f25 1"/>
                  <a:gd name="f36" fmla="*/ 5 f26 1"/>
                  <a:gd name="f37" fmla="+- f27 0 f1"/>
                  <a:gd name="f38" fmla="*/ f30 1 23"/>
                  <a:gd name="f39" fmla="*/ f31 1 5"/>
                  <a:gd name="f40" fmla="*/ f32 1 23"/>
                  <a:gd name="f41" fmla="*/ f33 1 5"/>
                  <a:gd name="f42" fmla="*/ f34 1 23"/>
                  <a:gd name="f43" fmla="*/ f35 1 5"/>
                  <a:gd name="f44" fmla="*/ f36 1 23"/>
                  <a:gd name="f45" fmla="*/ 0 1 f29"/>
                  <a:gd name="f46" fmla="*/ f22 1 f29"/>
                  <a:gd name="f47" fmla="*/ 0 1 f28"/>
                  <a:gd name="f48" fmla="*/ f23 1 f28"/>
                  <a:gd name="f49" fmla="*/ f38 1 f29"/>
                  <a:gd name="f50" fmla="*/ f39 1 f28"/>
                  <a:gd name="f51" fmla="*/ f40 1 f29"/>
                  <a:gd name="f52" fmla="*/ f41 1 f28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20 1"/>
                  <a:gd name="f66" fmla="*/ f55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3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23" h="5">
                    <a:moveTo>
                      <a:pt x="f8" y="f5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4" y="f8"/>
                      <a:pt x="f6" y="f15"/>
                      <a:pt x="f6" y="f7"/>
                    </a:cubicBezTo>
                    <a:cubicBezTo>
                      <a:pt x="f16" y="f7"/>
                      <a:pt x="f17" y="f15"/>
                      <a:pt x="f7" y="f8"/>
                    </a:cubicBezTo>
                    <a:cubicBezTo>
                      <a:pt x="f8" y="f8"/>
                      <a:pt x="f5" y="f8"/>
                      <a:pt x="f8" y="f5"/>
                    </a:cubicBezTo>
                    <a:close/>
                  </a:path>
                </a:pathLst>
              </a:custGeom>
              <a:solidFill>
                <a:srgbClr val="2036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6" name="Freeform 397">
                <a:extLst>
                  <a:ext uri="{FF2B5EF4-FFF2-40B4-BE49-F238E27FC236}">
                    <a16:creationId xmlns:a16="http://schemas.microsoft.com/office/drawing/2014/main" id="{E2487E93-637D-1D47-402A-3122A2A4DE2D}"/>
                  </a:ext>
                </a:extLst>
              </p:cNvPr>
              <p:cNvSpPr/>
              <p:nvPr/>
            </p:nvSpPr>
            <p:spPr>
              <a:xfrm>
                <a:off x="4173541" y="1465261"/>
                <a:ext cx="128592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8"/>
                  <a:gd name="f8" fmla="val 6"/>
                  <a:gd name="f9" fmla="val 1"/>
                  <a:gd name="f10" fmla="val 14"/>
                  <a:gd name="f11" fmla="val 2"/>
                  <a:gd name="f12" fmla="val 22"/>
                  <a:gd name="f13" fmla="val 3"/>
                  <a:gd name="f14" fmla="val 30"/>
                  <a:gd name="f15" fmla="val 4"/>
                  <a:gd name="f16" fmla="val 31"/>
                  <a:gd name="f17" fmla="val 33"/>
                  <a:gd name="f18" fmla="val 5"/>
                  <a:gd name="f19" fmla="val 29"/>
                  <a:gd name="f20" fmla="val 7"/>
                  <a:gd name="f21" fmla="val 27"/>
                  <a:gd name="f22" fmla="val 21"/>
                  <a:gd name="f23" fmla="val 9"/>
                  <a:gd name="f24" fmla="+- 0 0 -90"/>
                  <a:gd name="f25" fmla="*/ f3 1 34"/>
                  <a:gd name="f26" fmla="*/ f4 1 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1 1 8"/>
                  <a:gd name="f35" fmla="*/ f32 1 34"/>
                  <a:gd name="f36" fmla="*/ 6 f32 1"/>
                  <a:gd name="f37" fmla="*/ 1 f31 1"/>
                  <a:gd name="f38" fmla="*/ 30 f32 1"/>
                  <a:gd name="f39" fmla="*/ 4 f31 1"/>
                  <a:gd name="f40" fmla="*/ 34 f32 1"/>
                  <a:gd name="f41" fmla="*/ 5 f31 1"/>
                  <a:gd name="f42" fmla="*/ 33 f32 1"/>
                  <a:gd name="f43" fmla="*/ 6 f31 1"/>
                  <a:gd name="f44" fmla="*/ 27 f32 1"/>
                  <a:gd name="f45" fmla="*/ 7 f31 1"/>
                  <a:gd name="f46" fmla="*/ 9 f32 1"/>
                  <a:gd name="f47" fmla="*/ 2 f31 1"/>
                  <a:gd name="f48" fmla="*/ 0 f32 1"/>
                  <a:gd name="f49" fmla="+- f33 0 f1"/>
                  <a:gd name="f50" fmla="*/ f36 1 34"/>
                  <a:gd name="f51" fmla="*/ f37 1 8"/>
                  <a:gd name="f52" fmla="*/ f38 1 34"/>
                  <a:gd name="f53" fmla="*/ f39 1 8"/>
                  <a:gd name="f54" fmla="*/ f40 1 34"/>
                  <a:gd name="f55" fmla="*/ f41 1 8"/>
                  <a:gd name="f56" fmla="*/ f42 1 34"/>
                  <a:gd name="f57" fmla="*/ f43 1 8"/>
                  <a:gd name="f58" fmla="*/ f44 1 34"/>
                  <a:gd name="f59" fmla="*/ f45 1 8"/>
                  <a:gd name="f60" fmla="*/ f46 1 34"/>
                  <a:gd name="f61" fmla="*/ f47 1 8"/>
                  <a:gd name="f62" fmla="*/ f48 1 34"/>
                  <a:gd name="f63" fmla="*/ 0 1 f35"/>
                  <a:gd name="f64" fmla="*/ f28 1 f35"/>
                  <a:gd name="f65" fmla="*/ 0 1 f34"/>
                  <a:gd name="f66" fmla="*/ f29 1 f34"/>
                  <a:gd name="f67" fmla="*/ f50 1 f35"/>
                  <a:gd name="f68" fmla="*/ f51 1 f34"/>
                  <a:gd name="f69" fmla="*/ f52 1 f35"/>
                  <a:gd name="f70" fmla="*/ f53 1 f34"/>
                  <a:gd name="f71" fmla="*/ f54 1 f35"/>
                  <a:gd name="f72" fmla="*/ f55 1 f34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85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34" h="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17" y="f15"/>
                      <a:pt x="f6" y="f18"/>
                    </a:cubicBezTo>
                    <a:cubicBezTo>
                      <a:pt x="f6" y="f18"/>
                      <a:pt x="f6" y="f18"/>
                      <a:pt x="f17" y="f8"/>
                    </a:cubicBezTo>
                    <a:cubicBezTo>
                      <a:pt x="f17" y="f8"/>
                      <a:pt x="f17" y="f8"/>
                      <a:pt x="f17" y="f8"/>
                    </a:cubicBezTo>
                    <a:cubicBezTo>
                      <a:pt x="f16" y="f7"/>
                      <a:pt x="f19" y="f20"/>
                      <a:pt x="f21" y="f20"/>
                    </a:cubicBezTo>
                    <a:cubicBezTo>
                      <a:pt x="f22" y="f8"/>
                      <a:pt x="f10" y="f18"/>
                      <a:pt x="f23" y="f11"/>
                    </a:cubicBezTo>
                    <a:cubicBezTo>
                      <a:pt x="f8" y="f11"/>
                      <a:pt x="f13" y="f13"/>
                      <a:pt x="f5" y="f9"/>
                    </a:cubicBezTo>
                    <a:cubicBezTo>
                      <a:pt x="f11" y="f5"/>
                      <a:pt x="f15" y="f5"/>
                      <a:pt x="f8" y="f9"/>
                    </a:cubicBezTo>
                    <a:close/>
                  </a:path>
                </a:pathLst>
              </a:custGeom>
              <a:solidFill>
                <a:srgbClr val="232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7" name="Freeform 398">
                <a:extLst>
                  <a:ext uri="{FF2B5EF4-FFF2-40B4-BE49-F238E27FC236}">
                    <a16:creationId xmlns:a16="http://schemas.microsoft.com/office/drawing/2014/main" id="{1B806FD1-3FC5-3FB3-0617-F45469CFD5AB}"/>
                  </a:ext>
                </a:extLst>
              </p:cNvPr>
              <p:cNvSpPr/>
              <p:nvPr/>
            </p:nvSpPr>
            <p:spPr>
              <a:xfrm>
                <a:off x="4340227" y="1239834"/>
                <a:ext cx="55558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4"/>
                  <a:gd name="f8" fmla="val 5"/>
                  <a:gd name="f9" fmla="val 10"/>
                  <a:gd name="f10" fmla="val 2"/>
                  <a:gd name="f11" fmla="val 3"/>
                  <a:gd name="f12" fmla="+- 0 0 -90"/>
                  <a:gd name="f13" fmla="*/ f3 1 15"/>
                  <a:gd name="f14" fmla="*/ f4 1 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4"/>
                  <a:gd name="f23" fmla="*/ f20 1 15"/>
                  <a:gd name="f24" fmla="*/ 0 f20 1"/>
                  <a:gd name="f25" fmla="*/ 0 f19 1"/>
                  <a:gd name="f26" fmla="*/ 15 f20 1"/>
                  <a:gd name="f27" fmla="*/ 4 f19 1"/>
                  <a:gd name="f28" fmla="+- f21 0 f1"/>
                  <a:gd name="f29" fmla="*/ f24 1 15"/>
                  <a:gd name="f30" fmla="*/ f25 1 4"/>
                  <a:gd name="f31" fmla="*/ f26 1 15"/>
                  <a:gd name="f32" fmla="*/ f27 1 4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15" h="4">
                    <a:moveTo>
                      <a:pt x="f5" y="f5"/>
                    </a:moveTo>
                    <a:cubicBezTo>
                      <a:pt x="f8" y="f5"/>
                      <a:pt x="f9" y="f10"/>
                      <a:pt x="f6" y="f7"/>
                    </a:cubicBezTo>
                    <a:cubicBezTo>
                      <a:pt x="f9" y="f7"/>
                      <a:pt x="f8" y="f11"/>
                      <a:pt x="f5" y="f5"/>
                    </a:cubicBezTo>
                    <a:close/>
                  </a:path>
                </a:pathLst>
              </a:custGeom>
              <a:solidFill>
                <a:srgbClr val="3150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8" name="Freeform 399">
                <a:extLst>
                  <a:ext uri="{FF2B5EF4-FFF2-40B4-BE49-F238E27FC236}">
                    <a16:creationId xmlns:a16="http://schemas.microsoft.com/office/drawing/2014/main" id="{A51795AD-7279-4085-45B4-55B5CC720825}"/>
                  </a:ext>
                </a:extLst>
              </p:cNvPr>
              <p:cNvSpPr/>
              <p:nvPr/>
            </p:nvSpPr>
            <p:spPr>
              <a:xfrm>
                <a:off x="4381503" y="1344616"/>
                <a:ext cx="55558" cy="79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"/>
                  <a:gd name="f8" fmla="val 10"/>
                  <a:gd name="f9" fmla="val 5"/>
                  <a:gd name="f10" fmla="+- 0 0 -90"/>
                  <a:gd name="f11" fmla="*/ f3 1 15"/>
                  <a:gd name="f12" fmla="*/ f4 1 2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2"/>
                  <a:gd name="f21" fmla="*/ f18 1 15"/>
                  <a:gd name="f22" fmla="*/ 15 f18 1"/>
                  <a:gd name="f23" fmla="*/ 0 f17 1"/>
                  <a:gd name="f24" fmla="*/ 0 f18 1"/>
                  <a:gd name="f25" fmla="+- f19 0 f1"/>
                  <a:gd name="f26" fmla="*/ f22 1 15"/>
                  <a:gd name="f27" fmla="*/ f23 1 2"/>
                  <a:gd name="f28" fmla="*/ f24 1 15"/>
                  <a:gd name="f29" fmla="*/ 0 1 f21"/>
                  <a:gd name="f30" fmla="*/ f14 1 f21"/>
                  <a:gd name="f31" fmla="*/ 0 1 f20"/>
                  <a:gd name="f32" fmla="*/ f15 1 f20"/>
                  <a:gd name="f33" fmla="*/ f26 1 f21"/>
                  <a:gd name="f34" fmla="*/ f27 1 f20"/>
                  <a:gd name="f35" fmla="*/ f28 1 f21"/>
                  <a:gd name="f36" fmla="*/ f29 f11 1"/>
                  <a:gd name="f37" fmla="*/ f30 f11 1"/>
                  <a:gd name="f38" fmla="*/ f32 f12 1"/>
                  <a:gd name="f39" fmla="*/ f31 f12 1"/>
                  <a:gd name="f40" fmla="*/ f33 f11 1"/>
                  <a:gd name="f41" fmla="*/ f34 f12 1"/>
                  <a:gd name="f42" fmla="*/ f35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1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15" h="2">
                    <a:moveTo>
                      <a:pt x="f6" y="f5"/>
                    </a:moveTo>
                    <a:cubicBezTo>
                      <a:pt x="f8" y="f7"/>
                      <a:pt x="f9" y="f7"/>
                      <a:pt x="f5" y="f5"/>
                    </a:cubicBezTo>
                    <a:cubicBezTo>
                      <a:pt x="f9" y="f5"/>
                      <a:pt x="f8" y="f5"/>
                      <a:pt x="f6" y="f5"/>
                    </a:cubicBezTo>
                    <a:close/>
                  </a:path>
                </a:pathLst>
              </a:custGeom>
              <a:solidFill>
                <a:srgbClr val="232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9" name="Freeform 400">
                <a:extLst>
                  <a:ext uri="{FF2B5EF4-FFF2-40B4-BE49-F238E27FC236}">
                    <a16:creationId xmlns:a16="http://schemas.microsoft.com/office/drawing/2014/main" id="{20E592D8-24A5-CC8D-D35C-53D8BFFA5B41}"/>
                  </a:ext>
                </a:extLst>
              </p:cNvPr>
              <p:cNvSpPr/>
              <p:nvPr/>
            </p:nvSpPr>
            <p:spPr>
              <a:xfrm>
                <a:off x="4154484" y="1235080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"/>
                  <a:gd name="f8" fmla="val 1"/>
                  <a:gd name="f9" fmla="val 4"/>
                  <a:gd name="f10" fmla="val 5"/>
                  <a:gd name="f11" fmla="val 3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2 f18 1"/>
                  <a:gd name="f22" fmla="*/ 1 f18 1"/>
                  <a:gd name="f23" fmla="*/ 6 f18 1"/>
                  <a:gd name="f24" fmla="*/ 4 f18 1"/>
                  <a:gd name="f25" fmla="*/ 0 f18 1"/>
                  <a:gd name="f26" fmla="+- f19 0 f1"/>
                  <a:gd name="f27" fmla="*/ f21 1 6"/>
                  <a:gd name="f28" fmla="*/ f22 1 6"/>
                  <a:gd name="f29" fmla="*/ f23 1 6"/>
                  <a:gd name="f30" fmla="*/ f24 1 6"/>
                  <a:gd name="f31" fmla="*/ f25 1 6"/>
                  <a:gd name="f32" fmla="*/ 0 1 f20"/>
                  <a:gd name="f33" fmla="*/ f16 1 f20"/>
                  <a:gd name="f34" fmla="*/ f27 1 f20"/>
                  <a:gd name="f35" fmla="*/ f28 1 f20"/>
                  <a:gd name="f36" fmla="*/ f29 1 f20"/>
                  <a:gd name="f37" fmla="*/ f30 1 f20"/>
                  <a:gd name="f38" fmla="*/ f31 1 f20"/>
                  <a:gd name="f39" fmla="*/ f32 f13 1"/>
                  <a:gd name="f40" fmla="*/ f33 f13 1"/>
                  <a:gd name="f41" fmla="*/ f33 f14 1"/>
                  <a:gd name="f42" fmla="*/ f32 f14 1"/>
                  <a:gd name="f43" fmla="*/ f34 f13 1"/>
                  <a:gd name="f44" fmla="*/ f35 f14 1"/>
                  <a:gd name="f45" fmla="*/ f36 f13 1"/>
                  <a:gd name="f46" fmla="*/ f34 f14 1"/>
                  <a:gd name="f47" fmla="*/ f37 f14 1"/>
                  <a:gd name="f48" fmla="*/ f3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3" y="f47"/>
                  </a:cxn>
                  <a:cxn ang="f26">
                    <a:pos x="f48" y="f46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6" h="6">
                    <a:moveTo>
                      <a:pt x="f7" y="f8"/>
                    </a:moveTo>
                    <a:cubicBezTo>
                      <a:pt x="f9" y="f5"/>
                      <a:pt x="f10" y="f5"/>
                      <a:pt x="f6" y="f7"/>
                    </a:cubicBezTo>
                    <a:cubicBezTo>
                      <a:pt x="f10" y="f7"/>
                      <a:pt x="f10" y="f6"/>
                      <a:pt x="f7" y="f9"/>
                    </a:cubicBezTo>
                    <a:cubicBezTo>
                      <a:pt x="f8" y="f11"/>
                      <a:pt x="f5" y="f11"/>
                      <a:pt x="f5" y="f7"/>
                    </a:cubicBezTo>
                    <a:cubicBezTo>
                      <a:pt x="f5" y="f7"/>
                      <a:pt x="f8" y="f8"/>
                      <a:pt x="f7" y="f8"/>
                    </a:cubicBezTo>
                    <a:close/>
                  </a:path>
                </a:pathLst>
              </a:custGeom>
              <a:solidFill>
                <a:srgbClr val="1B25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0" name="Freeform 401">
                <a:extLst>
                  <a:ext uri="{FF2B5EF4-FFF2-40B4-BE49-F238E27FC236}">
                    <a16:creationId xmlns:a16="http://schemas.microsoft.com/office/drawing/2014/main" id="{93B3C7F2-612E-7CA7-760C-60959C03C6EC}"/>
                  </a:ext>
                </a:extLst>
              </p:cNvPr>
              <p:cNvSpPr/>
              <p:nvPr/>
            </p:nvSpPr>
            <p:spPr>
              <a:xfrm>
                <a:off x="4008436" y="1366835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2"/>
                  <a:gd name="f9" fmla="val 1"/>
                  <a:gd name="f10" fmla="val 4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3 f17 1"/>
                  <a:gd name="f22" fmla="*/ 0 f17 1"/>
                  <a:gd name="f23" fmla="*/ 1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4 f12 1"/>
                  <a:gd name="f43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0"/>
                  </a:cxn>
                  <a:cxn ang="f24">
                    <a:pos x="f42" y="f43"/>
                  </a:cxn>
                  <a:cxn ang="f24">
                    <a:pos x="f42" y="f43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7"/>
                    </a:moveTo>
                    <a:cubicBezTo>
                      <a:pt x="f7" y="f6"/>
                      <a:pt x="f8" y="f7"/>
                      <a:pt x="f5" y="f7"/>
                    </a:cubicBezTo>
                    <a:cubicBezTo>
                      <a:pt x="f5" y="f7"/>
                      <a:pt x="f5" y="f8"/>
                      <a:pt x="f9" y="f9"/>
                    </a:cubicBezTo>
                    <a:cubicBezTo>
                      <a:pt x="f9" y="f9"/>
                      <a:pt x="f9" y="f9"/>
                      <a:pt x="f9" y="f9"/>
                    </a:cubicBezTo>
                    <a:cubicBezTo>
                      <a:pt x="f7" y="f5"/>
                      <a:pt x="f10" y="f8"/>
                      <a:pt x="f6" y="f7"/>
                    </a:cubicBezTo>
                    <a:close/>
                  </a:path>
                </a:pathLst>
              </a:custGeom>
              <a:solidFill>
                <a:srgbClr val="0F1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1" name="Freeform 402">
                <a:extLst>
                  <a:ext uri="{FF2B5EF4-FFF2-40B4-BE49-F238E27FC236}">
                    <a16:creationId xmlns:a16="http://schemas.microsoft.com/office/drawing/2014/main" id="{4CDA12E1-FDCB-E4BB-2066-B801C199B74C}"/>
                  </a:ext>
                </a:extLst>
              </p:cNvPr>
              <p:cNvSpPr/>
              <p:nvPr/>
            </p:nvSpPr>
            <p:spPr>
              <a:xfrm>
                <a:off x="3308354" y="3783009"/>
                <a:ext cx="349245" cy="3905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3"/>
                  <a:gd name="f7" fmla="val 104"/>
                  <a:gd name="f8" fmla="val 61"/>
                  <a:gd name="f9" fmla="val 96"/>
                  <a:gd name="f10" fmla="val 60"/>
                  <a:gd name="f11" fmla="val 97"/>
                  <a:gd name="f12" fmla="val 62"/>
                  <a:gd name="f13" fmla="val 63"/>
                  <a:gd name="f14" fmla="val 98"/>
                  <a:gd name="f15" fmla="val 100"/>
                  <a:gd name="f16" fmla="val 101"/>
                  <a:gd name="f17" fmla="val 102"/>
                  <a:gd name="f18" fmla="val 59"/>
                  <a:gd name="f19" fmla="val 58"/>
                  <a:gd name="f20" fmla="val 57"/>
                  <a:gd name="f21" fmla="val 55"/>
                  <a:gd name="f22" fmla="val 54"/>
                  <a:gd name="f23" fmla="val 53"/>
                  <a:gd name="f24" fmla="val 47"/>
                  <a:gd name="f25" fmla="val 41"/>
                  <a:gd name="f26" fmla="val 35"/>
                  <a:gd name="f27" fmla="val 38"/>
                  <a:gd name="f28" fmla="val 99"/>
                  <a:gd name="f29" fmla="val 44"/>
                  <a:gd name="f30" fmla="val 45"/>
                  <a:gd name="f31" fmla="val 43"/>
                  <a:gd name="f32" fmla="val 42"/>
                  <a:gd name="f33" fmla="val 103"/>
                  <a:gd name="f34" fmla="val 34"/>
                  <a:gd name="f35" fmla="val 29"/>
                  <a:gd name="f36" fmla="val 28"/>
                  <a:gd name="f37" fmla="val 26"/>
                  <a:gd name="f38" fmla="val 25"/>
                  <a:gd name="f39" fmla="val 24"/>
                  <a:gd name="f40" fmla="val 22"/>
                  <a:gd name="f41" fmla="val 20"/>
                  <a:gd name="f42" fmla="val 95"/>
                  <a:gd name="f43" fmla="val 16"/>
                  <a:gd name="f44" fmla="val 92"/>
                  <a:gd name="f45" fmla="val 12"/>
                  <a:gd name="f46" fmla="val 90"/>
                  <a:gd name="f47" fmla="val 9"/>
                  <a:gd name="f48" fmla="val 86"/>
                  <a:gd name="f49" fmla="val 80"/>
                  <a:gd name="f50" fmla="val 5"/>
                  <a:gd name="f51" fmla="val 77"/>
                  <a:gd name="f52" fmla="val 2"/>
                  <a:gd name="f53" fmla="val 73"/>
                  <a:gd name="f54" fmla="val 69"/>
                  <a:gd name="f55" fmla="val 65"/>
                  <a:gd name="f56" fmla="val 3"/>
                  <a:gd name="f57" fmla="val 64"/>
                  <a:gd name="f58" fmla="val 7"/>
                  <a:gd name="f59" fmla="val 66"/>
                  <a:gd name="f60" fmla="val 10"/>
                  <a:gd name="f61" fmla="val 67"/>
                  <a:gd name="f62" fmla="val 6"/>
                  <a:gd name="f63" fmla="val 51"/>
                  <a:gd name="f64" fmla="val 50"/>
                  <a:gd name="f65" fmla="val 14"/>
                  <a:gd name="f66" fmla="val 49"/>
                  <a:gd name="f67" fmla="val 17"/>
                  <a:gd name="f68" fmla="val 52"/>
                  <a:gd name="f69" fmla="val 19"/>
                  <a:gd name="f70" fmla="val 21"/>
                  <a:gd name="f71" fmla="val 11"/>
                  <a:gd name="f72" fmla="val 13"/>
                  <a:gd name="f73" fmla="val 40"/>
                  <a:gd name="f74" fmla="val 15"/>
                  <a:gd name="f75" fmla="val 8"/>
                  <a:gd name="f76" fmla="val 32"/>
                  <a:gd name="f77" fmla="val 30"/>
                  <a:gd name="f78" fmla="val 18"/>
                  <a:gd name="f79" fmla="val 27"/>
                  <a:gd name="f80" fmla="val 23"/>
                  <a:gd name="f81" fmla="val 31"/>
                  <a:gd name="f82" fmla="val 33"/>
                  <a:gd name="f83" fmla="val 36"/>
                  <a:gd name="f84" fmla="val 1"/>
                  <a:gd name="f85" fmla="val 4"/>
                  <a:gd name="f86" fmla="val 39"/>
                  <a:gd name="f87" fmla="val 72"/>
                  <a:gd name="f88" fmla="val 71"/>
                  <a:gd name="f89" fmla="val 68"/>
                  <a:gd name="f90" fmla="val 76"/>
                  <a:gd name="f91" fmla="val 78"/>
                  <a:gd name="f92" fmla="val 81"/>
                  <a:gd name="f93" fmla="val 75"/>
                  <a:gd name="f94" fmla="val 82"/>
                  <a:gd name="f95" fmla="val 89"/>
                  <a:gd name="f96" fmla="val 87"/>
                  <a:gd name="f97" fmla="val 85"/>
                  <a:gd name="f98" fmla="val 56"/>
                  <a:gd name="f99" fmla="val 48"/>
                  <a:gd name="f100" fmla="val 46"/>
                  <a:gd name="f101" fmla="val 37"/>
                  <a:gd name="f102" fmla="val 74"/>
                  <a:gd name="f103" fmla="val 88"/>
                  <a:gd name="f104" fmla="val 94"/>
                  <a:gd name="f105" fmla="val 91"/>
                  <a:gd name="f106" fmla="+- 0 0 -90"/>
                  <a:gd name="f107" fmla="*/ f3 1 93"/>
                  <a:gd name="f108" fmla="*/ f4 1 104"/>
                  <a:gd name="f109" fmla="val f5"/>
                  <a:gd name="f110" fmla="val f6"/>
                  <a:gd name="f111" fmla="val f7"/>
                  <a:gd name="f112" fmla="*/ f106 f0 1"/>
                  <a:gd name="f113" fmla="+- f111 0 f109"/>
                  <a:gd name="f114" fmla="+- f110 0 f109"/>
                  <a:gd name="f115" fmla="*/ f112 1 f2"/>
                  <a:gd name="f116" fmla="*/ f114 1 93"/>
                  <a:gd name="f117" fmla="*/ f113 1 104"/>
                  <a:gd name="f118" fmla="*/ 62 f114 1"/>
                  <a:gd name="f119" fmla="*/ 97 f113 1"/>
                  <a:gd name="f120" fmla="*/ 59 f114 1"/>
                  <a:gd name="f121" fmla="*/ 102 f113 1"/>
                  <a:gd name="f122" fmla="*/ 53 f114 1"/>
                  <a:gd name="f123" fmla="*/ 101 f113 1"/>
                  <a:gd name="f124" fmla="*/ 44 f114 1"/>
                  <a:gd name="f125" fmla="*/ 100 f113 1"/>
                  <a:gd name="f126" fmla="*/ 104 f113 1"/>
                  <a:gd name="f127" fmla="*/ 29 f114 1"/>
                  <a:gd name="f128" fmla="*/ 99 f113 1"/>
                  <a:gd name="f129" fmla="*/ 20 f114 1"/>
                  <a:gd name="f130" fmla="*/ 95 f113 1"/>
                  <a:gd name="f131" fmla="*/ 2 f114 1"/>
                  <a:gd name="f132" fmla="*/ 73 f113 1"/>
                  <a:gd name="f133" fmla="*/ 10 f114 1"/>
                  <a:gd name="f134" fmla="*/ 67 f113 1"/>
                  <a:gd name="f135" fmla="*/ 51 f113 1"/>
                  <a:gd name="f136" fmla="*/ 21 f114 1"/>
                  <a:gd name="f137" fmla="*/ 54 f113 1"/>
                  <a:gd name="f138" fmla="*/ 13 f114 1"/>
                  <a:gd name="f139" fmla="*/ 41 f113 1"/>
                  <a:gd name="f140" fmla="*/ 45 f113 1"/>
                  <a:gd name="f141" fmla="*/ 12 f114 1"/>
                  <a:gd name="f142" fmla="*/ 32 f113 1"/>
                  <a:gd name="f143" fmla="*/ 18 f114 1"/>
                  <a:gd name="f144" fmla="*/ 30 f113 1"/>
                  <a:gd name="f145" fmla="*/ 16 f114 1"/>
                  <a:gd name="f146" fmla="*/ 27 f113 1"/>
                  <a:gd name="f147" fmla="*/ 22 f114 1"/>
                  <a:gd name="f148" fmla="*/ 24 f113 1"/>
                  <a:gd name="f149" fmla="*/ 31 f114 1"/>
                  <a:gd name="f150" fmla="*/ 20 f113 1"/>
                  <a:gd name="f151" fmla="*/ 27 f114 1"/>
                  <a:gd name="f152" fmla="*/ 9 f113 1"/>
                  <a:gd name="f153" fmla="*/ 36 f114 1"/>
                  <a:gd name="f154" fmla="*/ 12 f113 1"/>
                  <a:gd name="f155" fmla="*/ 2 f113 1"/>
                  <a:gd name="f156" fmla="*/ 40 f114 1"/>
                  <a:gd name="f157" fmla="*/ 6 f113 1"/>
                  <a:gd name="f158" fmla="*/ 39 f114 1"/>
                  <a:gd name="f159" fmla="*/ 0 f113 1"/>
                  <a:gd name="f160" fmla="*/ 4 f113 1"/>
                  <a:gd name="f161" fmla="*/ 58 f114 1"/>
                  <a:gd name="f162" fmla="*/ 57 f114 1"/>
                  <a:gd name="f163" fmla="*/ 72 f114 1"/>
                  <a:gd name="f164" fmla="*/ 17 f113 1"/>
                  <a:gd name="f165" fmla="*/ 65 f114 1"/>
                  <a:gd name="f166" fmla="*/ 80 f114 1"/>
                  <a:gd name="f167" fmla="*/ 25 f113 1"/>
                  <a:gd name="f168" fmla="*/ 89 f114 1"/>
                  <a:gd name="f169" fmla="*/ 31 f113 1"/>
                  <a:gd name="f170" fmla="*/ 87 f114 1"/>
                  <a:gd name="f171" fmla="*/ 38 f113 1"/>
                  <a:gd name="f172" fmla="*/ 61 f114 1"/>
                  <a:gd name="f173" fmla="*/ 55 f114 1"/>
                  <a:gd name="f174" fmla="*/ 29 f113 1"/>
                  <a:gd name="f175" fmla="*/ 45 f114 1"/>
                  <a:gd name="f176" fmla="*/ 22 f113 1"/>
                  <a:gd name="f177" fmla="*/ 37 f114 1"/>
                  <a:gd name="f178" fmla="*/ 32 f114 1"/>
                  <a:gd name="f179" fmla="*/ 40 f113 1"/>
                  <a:gd name="f180" fmla="*/ 26 f114 1"/>
                  <a:gd name="f181" fmla="*/ 55 f113 1"/>
                  <a:gd name="f182" fmla="*/ 68 f113 1"/>
                  <a:gd name="f183" fmla="*/ 41 f114 1"/>
                  <a:gd name="f184" fmla="*/ 93 f113 1"/>
                  <a:gd name="f185" fmla="*/ 49 f114 1"/>
                  <a:gd name="f186" fmla="*/ 91 f113 1"/>
                  <a:gd name="f187" fmla="*/ 64 f114 1"/>
                  <a:gd name="f188" fmla="*/ 94 f113 1"/>
                  <a:gd name="f189" fmla="+- f115 0 f1"/>
                  <a:gd name="f190" fmla="*/ f118 1 93"/>
                  <a:gd name="f191" fmla="*/ f119 1 104"/>
                  <a:gd name="f192" fmla="*/ f120 1 93"/>
                  <a:gd name="f193" fmla="*/ f121 1 104"/>
                  <a:gd name="f194" fmla="*/ f122 1 93"/>
                  <a:gd name="f195" fmla="*/ f123 1 104"/>
                  <a:gd name="f196" fmla="*/ f124 1 93"/>
                  <a:gd name="f197" fmla="*/ f125 1 104"/>
                  <a:gd name="f198" fmla="*/ f126 1 104"/>
                  <a:gd name="f199" fmla="*/ f127 1 93"/>
                  <a:gd name="f200" fmla="*/ f128 1 104"/>
                  <a:gd name="f201" fmla="*/ f129 1 93"/>
                  <a:gd name="f202" fmla="*/ f130 1 104"/>
                  <a:gd name="f203" fmla="*/ f131 1 93"/>
                  <a:gd name="f204" fmla="*/ f132 1 104"/>
                  <a:gd name="f205" fmla="*/ f133 1 93"/>
                  <a:gd name="f206" fmla="*/ f134 1 104"/>
                  <a:gd name="f207" fmla="*/ f135 1 104"/>
                  <a:gd name="f208" fmla="*/ f136 1 93"/>
                  <a:gd name="f209" fmla="*/ f137 1 104"/>
                  <a:gd name="f210" fmla="*/ f138 1 93"/>
                  <a:gd name="f211" fmla="*/ f139 1 104"/>
                  <a:gd name="f212" fmla="*/ f140 1 104"/>
                  <a:gd name="f213" fmla="*/ f141 1 93"/>
                  <a:gd name="f214" fmla="*/ f142 1 104"/>
                  <a:gd name="f215" fmla="*/ f143 1 93"/>
                  <a:gd name="f216" fmla="*/ f144 1 104"/>
                  <a:gd name="f217" fmla="*/ f145 1 93"/>
                  <a:gd name="f218" fmla="*/ f146 1 104"/>
                  <a:gd name="f219" fmla="*/ f147 1 93"/>
                  <a:gd name="f220" fmla="*/ f148 1 104"/>
                  <a:gd name="f221" fmla="*/ f149 1 93"/>
                  <a:gd name="f222" fmla="*/ f150 1 104"/>
                  <a:gd name="f223" fmla="*/ f151 1 93"/>
                  <a:gd name="f224" fmla="*/ f152 1 104"/>
                  <a:gd name="f225" fmla="*/ f153 1 93"/>
                  <a:gd name="f226" fmla="*/ f154 1 104"/>
                  <a:gd name="f227" fmla="*/ f155 1 104"/>
                  <a:gd name="f228" fmla="*/ f156 1 93"/>
                  <a:gd name="f229" fmla="*/ f157 1 104"/>
                  <a:gd name="f230" fmla="*/ f158 1 93"/>
                  <a:gd name="f231" fmla="*/ f159 1 104"/>
                  <a:gd name="f232" fmla="*/ f160 1 104"/>
                  <a:gd name="f233" fmla="*/ f161 1 93"/>
                  <a:gd name="f234" fmla="*/ f162 1 93"/>
                  <a:gd name="f235" fmla="*/ f163 1 93"/>
                  <a:gd name="f236" fmla="*/ f164 1 104"/>
                  <a:gd name="f237" fmla="*/ f165 1 93"/>
                  <a:gd name="f238" fmla="*/ f166 1 93"/>
                  <a:gd name="f239" fmla="*/ f167 1 104"/>
                  <a:gd name="f240" fmla="*/ f168 1 93"/>
                  <a:gd name="f241" fmla="*/ f169 1 104"/>
                  <a:gd name="f242" fmla="*/ f170 1 93"/>
                  <a:gd name="f243" fmla="*/ f171 1 104"/>
                  <a:gd name="f244" fmla="*/ f172 1 93"/>
                  <a:gd name="f245" fmla="*/ f173 1 93"/>
                  <a:gd name="f246" fmla="*/ f174 1 104"/>
                  <a:gd name="f247" fmla="*/ f175 1 93"/>
                  <a:gd name="f248" fmla="*/ f176 1 104"/>
                  <a:gd name="f249" fmla="*/ f177 1 93"/>
                  <a:gd name="f250" fmla="*/ f178 1 93"/>
                  <a:gd name="f251" fmla="*/ f179 1 104"/>
                  <a:gd name="f252" fmla="*/ f180 1 93"/>
                  <a:gd name="f253" fmla="*/ f181 1 104"/>
                  <a:gd name="f254" fmla="*/ f182 1 104"/>
                  <a:gd name="f255" fmla="*/ f183 1 93"/>
                  <a:gd name="f256" fmla="*/ f184 1 104"/>
                  <a:gd name="f257" fmla="*/ f185 1 93"/>
                  <a:gd name="f258" fmla="*/ f186 1 104"/>
                  <a:gd name="f259" fmla="*/ f187 1 93"/>
                  <a:gd name="f260" fmla="*/ f188 1 104"/>
                  <a:gd name="f261" fmla="*/ 0 1 f116"/>
                  <a:gd name="f262" fmla="*/ f110 1 f116"/>
                  <a:gd name="f263" fmla="*/ 0 1 f117"/>
                  <a:gd name="f264" fmla="*/ f111 1 f117"/>
                  <a:gd name="f265" fmla="*/ f190 1 f116"/>
                  <a:gd name="f266" fmla="*/ f191 1 f117"/>
                  <a:gd name="f267" fmla="*/ f192 1 f116"/>
                  <a:gd name="f268" fmla="*/ f193 1 f117"/>
                  <a:gd name="f269" fmla="*/ f194 1 f116"/>
                  <a:gd name="f270" fmla="*/ f195 1 f117"/>
                  <a:gd name="f271" fmla="*/ f196 1 f116"/>
                  <a:gd name="f272" fmla="*/ f197 1 f117"/>
                  <a:gd name="f273" fmla="*/ f198 1 f117"/>
                  <a:gd name="f274" fmla="*/ f199 1 f116"/>
                  <a:gd name="f275" fmla="*/ f200 1 f117"/>
                  <a:gd name="f276" fmla="*/ f201 1 f116"/>
                  <a:gd name="f277" fmla="*/ f202 1 f117"/>
                  <a:gd name="f278" fmla="*/ f203 1 f116"/>
                  <a:gd name="f279" fmla="*/ f204 1 f117"/>
                  <a:gd name="f280" fmla="*/ f205 1 f116"/>
                  <a:gd name="f281" fmla="*/ f206 1 f117"/>
                  <a:gd name="f282" fmla="*/ f207 1 f117"/>
                  <a:gd name="f283" fmla="*/ f208 1 f116"/>
                  <a:gd name="f284" fmla="*/ f209 1 f117"/>
                  <a:gd name="f285" fmla="*/ f210 1 f116"/>
                  <a:gd name="f286" fmla="*/ f211 1 f117"/>
                  <a:gd name="f287" fmla="*/ f212 1 f117"/>
                  <a:gd name="f288" fmla="*/ f213 1 f116"/>
                  <a:gd name="f289" fmla="*/ f214 1 f117"/>
                  <a:gd name="f290" fmla="*/ f215 1 f116"/>
                  <a:gd name="f291" fmla="*/ f216 1 f117"/>
                  <a:gd name="f292" fmla="*/ f217 1 f116"/>
                  <a:gd name="f293" fmla="*/ f218 1 f117"/>
                  <a:gd name="f294" fmla="*/ f219 1 f116"/>
                  <a:gd name="f295" fmla="*/ f220 1 f117"/>
                  <a:gd name="f296" fmla="*/ f221 1 f116"/>
                  <a:gd name="f297" fmla="*/ f222 1 f117"/>
                  <a:gd name="f298" fmla="*/ f223 1 f116"/>
                  <a:gd name="f299" fmla="*/ f224 1 f117"/>
                  <a:gd name="f300" fmla="*/ f225 1 f116"/>
                  <a:gd name="f301" fmla="*/ f226 1 f117"/>
                  <a:gd name="f302" fmla="*/ f227 1 f117"/>
                  <a:gd name="f303" fmla="*/ f228 1 f116"/>
                  <a:gd name="f304" fmla="*/ f229 1 f117"/>
                  <a:gd name="f305" fmla="*/ f230 1 f116"/>
                  <a:gd name="f306" fmla="*/ f231 1 f117"/>
                  <a:gd name="f307" fmla="*/ f232 1 f117"/>
                  <a:gd name="f308" fmla="*/ f233 1 f116"/>
                  <a:gd name="f309" fmla="*/ f234 1 f116"/>
                  <a:gd name="f310" fmla="*/ f235 1 f116"/>
                  <a:gd name="f311" fmla="*/ f236 1 f117"/>
                  <a:gd name="f312" fmla="*/ f237 1 f116"/>
                  <a:gd name="f313" fmla="*/ f238 1 f116"/>
                  <a:gd name="f314" fmla="*/ f239 1 f117"/>
                  <a:gd name="f315" fmla="*/ f240 1 f116"/>
                  <a:gd name="f316" fmla="*/ f241 1 f117"/>
                  <a:gd name="f317" fmla="*/ f242 1 f116"/>
                  <a:gd name="f318" fmla="*/ f243 1 f117"/>
                  <a:gd name="f319" fmla="*/ f244 1 f116"/>
                  <a:gd name="f320" fmla="*/ f245 1 f116"/>
                  <a:gd name="f321" fmla="*/ f246 1 f117"/>
                  <a:gd name="f322" fmla="*/ f247 1 f116"/>
                  <a:gd name="f323" fmla="*/ f248 1 f117"/>
                  <a:gd name="f324" fmla="*/ f249 1 f116"/>
                  <a:gd name="f325" fmla="*/ f250 1 f116"/>
                  <a:gd name="f326" fmla="*/ f251 1 f117"/>
                  <a:gd name="f327" fmla="*/ f252 1 f116"/>
                  <a:gd name="f328" fmla="*/ f253 1 f117"/>
                  <a:gd name="f329" fmla="*/ f254 1 f117"/>
                  <a:gd name="f330" fmla="*/ f255 1 f116"/>
                  <a:gd name="f331" fmla="*/ f256 1 f117"/>
                  <a:gd name="f332" fmla="*/ f257 1 f116"/>
                  <a:gd name="f333" fmla="*/ f258 1 f117"/>
                  <a:gd name="f334" fmla="*/ f259 1 f116"/>
                  <a:gd name="f335" fmla="*/ f260 1 f117"/>
                  <a:gd name="f336" fmla="*/ f261 f107 1"/>
                  <a:gd name="f337" fmla="*/ f262 f107 1"/>
                  <a:gd name="f338" fmla="*/ f264 f108 1"/>
                  <a:gd name="f339" fmla="*/ f263 f108 1"/>
                  <a:gd name="f340" fmla="*/ f265 f107 1"/>
                  <a:gd name="f341" fmla="*/ f266 f108 1"/>
                  <a:gd name="f342" fmla="*/ f267 f107 1"/>
                  <a:gd name="f343" fmla="*/ f268 f108 1"/>
                  <a:gd name="f344" fmla="*/ f269 f107 1"/>
                  <a:gd name="f345" fmla="*/ f270 f108 1"/>
                  <a:gd name="f346" fmla="*/ f271 f107 1"/>
                  <a:gd name="f347" fmla="*/ f272 f108 1"/>
                  <a:gd name="f348" fmla="*/ f273 f108 1"/>
                  <a:gd name="f349" fmla="*/ f274 f107 1"/>
                  <a:gd name="f350" fmla="*/ f275 f108 1"/>
                  <a:gd name="f351" fmla="*/ f276 f107 1"/>
                  <a:gd name="f352" fmla="*/ f277 f108 1"/>
                  <a:gd name="f353" fmla="*/ f278 f107 1"/>
                  <a:gd name="f354" fmla="*/ f279 f108 1"/>
                  <a:gd name="f355" fmla="*/ f280 f107 1"/>
                  <a:gd name="f356" fmla="*/ f281 f108 1"/>
                  <a:gd name="f357" fmla="*/ f282 f108 1"/>
                  <a:gd name="f358" fmla="*/ f283 f107 1"/>
                  <a:gd name="f359" fmla="*/ f284 f108 1"/>
                  <a:gd name="f360" fmla="*/ f285 f107 1"/>
                  <a:gd name="f361" fmla="*/ f286 f108 1"/>
                  <a:gd name="f362" fmla="*/ f287 f108 1"/>
                  <a:gd name="f363" fmla="*/ f288 f107 1"/>
                  <a:gd name="f364" fmla="*/ f289 f108 1"/>
                  <a:gd name="f365" fmla="*/ f290 f107 1"/>
                  <a:gd name="f366" fmla="*/ f291 f108 1"/>
                  <a:gd name="f367" fmla="*/ f292 f107 1"/>
                  <a:gd name="f368" fmla="*/ f293 f108 1"/>
                  <a:gd name="f369" fmla="*/ f294 f107 1"/>
                  <a:gd name="f370" fmla="*/ f295 f108 1"/>
                  <a:gd name="f371" fmla="*/ f296 f107 1"/>
                  <a:gd name="f372" fmla="*/ f297 f108 1"/>
                  <a:gd name="f373" fmla="*/ f298 f107 1"/>
                  <a:gd name="f374" fmla="*/ f299 f108 1"/>
                  <a:gd name="f375" fmla="*/ f300 f107 1"/>
                  <a:gd name="f376" fmla="*/ f301 f108 1"/>
                  <a:gd name="f377" fmla="*/ f302 f108 1"/>
                  <a:gd name="f378" fmla="*/ f303 f107 1"/>
                  <a:gd name="f379" fmla="*/ f304 f108 1"/>
                  <a:gd name="f380" fmla="*/ f305 f107 1"/>
                  <a:gd name="f381" fmla="*/ f306 f108 1"/>
                  <a:gd name="f382" fmla="*/ f307 f108 1"/>
                  <a:gd name="f383" fmla="*/ f308 f107 1"/>
                  <a:gd name="f384" fmla="*/ f309 f107 1"/>
                  <a:gd name="f385" fmla="*/ f310 f107 1"/>
                  <a:gd name="f386" fmla="*/ f311 f108 1"/>
                  <a:gd name="f387" fmla="*/ f312 f107 1"/>
                  <a:gd name="f388" fmla="*/ f313 f107 1"/>
                  <a:gd name="f389" fmla="*/ f314 f108 1"/>
                  <a:gd name="f390" fmla="*/ f315 f107 1"/>
                  <a:gd name="f391" fmla="*/ f316 f108 1"/>
                  <a:gd name="f392" fmla="*/ f317 f107 1"/>
                  <a:gd name="f393" fmla="*/ f318 f108 1"/>
                  <a:gd name="f394" fmla="*/ f319 f107 1"/>
                  <a:gd name="f395" fmla="*/ f320 f107 1"/>
                  <a:gd name="f396" fmla="*/ f321 f108 1"/>
                  <a:gd name="f397" fmla="*/ f322 f107 1"/>
                  <a:gd name="f398" fmla="*/ f323 f108 1"/>
                  <a:gd name="f399" fmla="*/ f324 f107 1"/>
                  <a:gd name="f400" fmla="*/ f325 f107 1"/>
                  <a:gd name="f401" fmla="*/ f326 f108 1"/>
                  <a:gd name="f402" fmla="*/ f327 f107 1"/>
                  <a:gd name="f403" fmla="*/ f328 f108 1"/>
                  <a:gd name="f404" fmla="*/ f329 f108 1"/>
                  <a:gd name="f405" fmla="*/ f330 f107 1"/>
                  <a:gd name="f406" fmla="*/ f331 f108 1"/>
                  <a:gd name="f407" fmla="*/ f332 f107 1"/>
                  <a:gd name="f408" fmla="*/ f333 f108 1"/>
                  <a:gd name="f409" fmla="*/ f334 f107 1"/>
                  <a:gd name="f410" fmla="*/ f335 f10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89">
                    <a:pos x="f340" y="f341"/>
                  </a:cxn>
                  <a:cxn ang="f189">
                    <a:pos x="f342" y="f343"/>
                  </a:cxn>
                  <a:cxn ang="f189">
                    <a:pos x="f344" y="f345"/>
                  </a:cxn>
                  <a:cxn ang="f189">
                    <a:pos x="f346" y="f347"/>
                  </a:cxn>
                  <a:cxn ang="f189">
                    <a:pos x="f346" y="f348"/>
                  </a:cxn>
                  <a:cxn ang="f189">
                    <a:pos x="f349" y="f350"/>
                  </a:cxn>
                  <a:cxn ang="f189">
                    <a:pos x="f351" y="f352"/>
                  </a:cxn>
                  <a:cxn ang="f189">
                    <a:pos x="f353" y="f354"/>
                  </a:cxn>
                  <a:cxn ang="f189">
                    <a:pos x="f355" y="f356"/>
                  </a:cxn>
                  <a:cxn ang="f189">
                    <a:pos x="f355" y="f357"/>
                  </a:cxn>
                  <a:cxn ang="f189">
                    <a:pos x="f358" y="f359"/>
                  </a:cxn>
                  <a:cxn ang="f189">
                    <a:pos x="f360" y="f361"/>
                  </a:cxn>
                  <a:cxn ang="f189">
                    <a:pos x="f351" y="f362"/>
                  </a:cxn>
                  <a:cxn ang="f189">
                    <a:pos x="f363" y="f364"/>
                  </a:cxn>
                  <a:cxn ang="f189">
                    <a:pos x="f365" y="f366"/>
                  </a:cxn>
                  <a:cxn ang="f189">
                    <a:pos x="f367" y="f368"/>
                  </a:cxn>
                  <a:cxn ang="f189">
                    <a:pos x="f369" y="f370"/>
                  </a:cxn>
                  <a:cxn ang="f189">
                    <a:pos x="f371" y="f372"/>
                  </a:cxn>
                  <a:cxn ang="f189">
                    <a:pos x="f373" y="f374"/>
                  </a:cxn>
                  <a:cxn ang="f189">
                    <a:pos x="f375" y="f376"/>
                  </a:cxn>
                  <a:cxn ang="f189">
                    <a:pos x="f349" y="f377"/>
                  </a:cxn>
                  <a:cxn ang="f189">
                    <a:pos x="f378" y="f379"/>
                  </a:cxn>
                  <a:cxn ang="f189">
                    <a:pos x="f380" y="f379"/>
                  </a:cxn>
                  <a:cxn ang="f189">
                    <a:pos x="f378" y="f381"/>
                  </a:cxn>
                  <a:cxn ang="f189">
                    <a:pos x="f344" y="f382"/>
                  </a:cxn>
                  <a:cxn ang="f189">
                    <a:pos x="f383" y="f374"/>
                  </a:cxn>
                  <a:cxn ang="f189">
                    <a:pos x="f384" y="f374"/>
                  </a:cxn>
                  <a:cxn ang="f189">
                    <a:pos x="f385" y="f386"/>
                  </a:cxn>
                  <a:cxn ang="f189">
                    <a:pos x="f387" y="f386"/>
                  </a:cxn>
                  <a:cxn ang="f189">
                    <a:pos x="f388" y="f370"/>
                  </a:cxn>
                  <a:cxn ang="f189">
                    <a:pos x="f385" y="f389"/>
                  </a:cxn>
                  <a:cxn ang="f189">
                    <a:pos x="f390" y="f391"/>
                  </a:cxn>
                  <a:cxn ang="f189">
                    <a:pos x="f392" y="f393"/>
                  </a:cxn>
                  <a:cxn ang="f189">
                    <a:pos x="f394" y="f366"/>
                  </a:cxn>
                  <a:cxn ang="f189">
                    <a:pos x="f395" y="f396"/>
                  </a:cxn>
                  <a:cxn ang="f189">
                    <a:pos x="f397" y="f398"/>
                  </a:cxn>
                  <a:cxn ang="f189">
                    <a:pos x="f399" y="f364"/>
                  </a:cxn>
                  <a:cxn ang="f189">
                    <a:pos x="f400" y="f401"/>
                  </a:cxn>
                  <a:cxn ang="f189">
                    <a:pos x="f402" y="f403"/>
                  </a:cxn>
                  <a:cxn ang="f189">
                    <a:pos x="f369" y="f404"/>
                  </a:cxn>
                  <a:cxn ang="f189">
                    <a:pos x="f405" y="f406"/>
                  </a:cxn>
                  <a:cxn ang="f189">
                    <a:pos x="f407" y="f408"/>
                  </a:cxn>
                  <a:cxn ang="f189">
                    <a:pos x="f409" y="f410"/>
                  </a:cxn>
                </a:cxnLst>
                <a:rect l="f336" t="f339" r="f337" b="f338"/>
                <a:pathLst>
                  <a:path w="93" h="104">
                    <a:moveTo>
                      <a:pt x="f8" y="f9"/>
                    </a:moveTo>
                    <a:cubicBezTo>
                      <a:pt x="f10" y="f11"/>
                      <a:pt x="f8" y="f11"/>
                      <a:pt x="f12" y="f11"/>
                    </a:cubicBezTo>
                    <a:cubicBezTo>
                      <a:pt x="f13" y="f14"/>
                      <a:pt x="f13" y="f15"/>
                      <a:pt x="f12" y="f16"/>
                    </a:cubicBezTo>
                    <a:cubicBezTo>
                      <a:pt x="f8" y="f17"/>
                      <a:pt x="f10" y="f17"/>
                      <a:pt x="f18" y="f17"/>
                    </a:cubicBezTo>
                    <a:cubicBezTo>
                      <a:pt x="f19" y="f16"/>
                      <a:pt x="f20" y="f16"/>
                      <a:pt x="f21" y="f16"/>
                    </a:cubicBezTo>
                    <a:cubicBezTo>
                      <a:pt x="f21" y="f16"/>
                      <a:pt x="f22" y="f16"/>
                      <a:pt x="f23" y="f16"/>
                    </a:cubicBezTo>
                    <a:cubicBezTo>
                      <a:pt x="f24" y="f16"/>
                      <a:pt x="f25" y="f15"/>
                      <a:pt x="f26" y="f11"/>
                    </a:cubicBezTo>
                    <a:cubicBezTo>
                      <a:pt x="f27" y="f28"/>
                      <a:pt x="f25" y="f28"/>
                      <a:pt x="f29" y="f15"/>
                    </a:cubicBezTo>
                    <a:cubicBezTo>
                      <a:pt x="f30" y="f16"/>
                      <a:pt x="f24" y="f15"/>
                      <a:pt x="f24" y="f17"/>
                    </a:cubicBezTo>
                    <a:cubicBezTo>
                      <a:pt x="f24" y="f7"/>
                      <a:pt x="f30" y="f7"/>
                      <a:pt x="f29" y="f7"/>
                    </a:cubicBezTo>
                    <a:cubicBezTo>
                      <a:pt x="f31" y="f7"/>
                      <a:pt x="f31" y="f7"/>
                      <a:pt x="f32" y="f33"/>
                    </a:cubicBezTo>
                    <a:cubicBezTo>
                      <a:pt x="f27" y="f17"/>
                      <a:pt x="f34" y="f16"/>
                      <a:pt x="f35" y="f28"/>
                    </a:cubicBezTo>
                    <a:cubicBezTo>
                      <a:pt x="f36" y="f14"/>
                      <a:pt x="f37" y="f14"/>
                      <a:pt x="f38" y="f28"/>
                    </a:cubicBezTo>
                    <a:cubicBezTo>
                      <a:pt x="f39" y="f9"/>
                      <a:pt x="f40" y="f9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7" y="f49"/>
                      <a:pt x="f50" y="f51"/>
                      <a:pt x="f52" y="f53"/>
                    </a:cubicBezTo>
                    <a:cubicBezTo>
                      <a:pt x="f5" y="f54"/>
                      <a:pt x="f5" y="f55"/>
                      <a:pt x="f56" y="f57"/>
                    </a:cubicBezTo>
                    <a:cubicBezTo>
                      <a:pt x="f58" y="f8"/>
                      <a:pt x="f58" y="f59"/>
                      <a:pt x="f60" y="f61"/>
                    </a:cubicBezTo>
                    <a:cubicBezTo>
                      <a:pt x="f47" y="f59"/>
                      <a:pt x="f58" y="f55"/>
                      <a:pt x="f62" y="f12"/>
                    </a:cubicBezTo>
                    <a:cubicBezTo>
                      <a:pt x="f50" y="f18"/>
                      <a:pt x="f58" y="f23"/>
                      <a:pt x="f60" y="f63"/>
                    </a:cubicBezTo>
                    <a:cubicBezTo>
                      <a:pt x="f45" y="f64"/>
                      <a:pt x="f65" y="f66"/>
                      <a:pt x="f43" y="f64"/>
                    </a:cubicBezTo>
                    <a:cubicBezTo>
                      <a:pt x="f67" y="f68"/>
                      <a:pt x="f69" y="f23"/>
                      <a:pt x="f70" y="f22"/>
                    </a:cubicBezTo>
                    <a:cubicBezTo>
                      <a:pt x="f67" y="f68"/>
                      <a:pt x="f65" y="f66"/>
                      <a:pt x="f45" y="f30"/>
                    </a:cubicBezTo>
                    <a:cubicBezTo>
                      <a:pt x="f45" y="f29"/>
                      <a:pt x="f71" y="f32"/>
                      <a:pt x="f72" y="f25"/>
                    </a:cubicBezTo>
                    <a:cubicBezTo>
                      <a:pt x="f65" y="f73"/>
                      <a:pt x="f74" y="f25"/>
                      <a:pt x="f43" y="f32"/>
                    </a:cubicBezTo>
                    <a:cubicBezTo>
                      <a:pt x="f67" y="f31"/>
                      <a:pt x="f69" y="f29"/>
                      <a:pt x="f41" y="f30"/>
                    </a:cubicBezTo>
                    <a:cubicBezTo>
                      <a:pt x="f43" y="f32"/>
                      <a:pt x="f45" y="f73"/>
                      <a:pt x="f60" y="f26"/>
                    </a:cubicBezTo>
                    <a:cubicBezTo>
                      <a:pt x="f47" y="f34"/>
                      <a:pt x="f75" y="f76"/>
                      <a:pt x="f45" y="f76"/>
                    </a:cubicBezTo>
                    <a:cubicBezTo>
                      <a:pt x="f45" y="f76"/>
                      <a:pt x="f72" y="f76"/>
                      <a:pt x="f72" y="f76"/>
                    </a:cubicBezTo>
                    <a:cubicBezTo>
                      <a:pt x="f65" y="f77"/>
                      <a:pt x="f43" y="f77"/>
                      <a:pt x="f78" y="f77"/>
                    </a:cubicBezTo>
                    <a:cubicBezTo>
                      <a:pt x="f78" y="f35"/>
                      <a:pt x="f67" y="f35"/>
                      <a:pt x="f67" y="f36"/>
                    </a:cubicBezTo>
                    <a:cubicBezTo>
                      <a:pt x="f67" y="f36"/>
                      <a:pt x="f43" y="f79"/>
                      <a:pt x="f43" y="f79"/>
                    </a:cubicBezTo>
                    <a:cubicBezTo>
                      <a:pt x="f40" y="f39"/>
                      <a:pt x="f40" y="f39"/>
                      <a:pt x="f40" y="f39"/>
                    </a:cubicBezTo>
                    <a:cubicBezTo>
                      <a:pt x="f40" y="f39"/>
                      <a:pt x="f40" y="f39"/>
                      <a:pt x="f40" y="f39"/>
                    </a:cubicBezTo>
                    <a:cubicBezTo>
                      <a:pt x="f80" y="f78"/>
                      <a:pt x="f38" y="f67"/>
                      <a:pt x="f81" y="f41"/>
                    </a:cubicBezTo>
                    <a:cubicBezTo>
                      <a:pt x="f81" y="f41"/>
                      <a:pt x="f81" y="f41"/>
                      <a:pt x="f81" y="f41"/>
                    </a:cubicBezTo>
                    <a:cubicBezTo>
                      <a:pt x="f77" y="f69"/>
                      <a:pt x="f37" y="f78"/>
                      <a:pt x="f36" y="f65"/>
                    </a:cubicBezTo>
                    <a:cubicBezTo>
                      <a:pt x="f36" y="f72"/>
                      <a:pt x="f39" y="f71"/>
                      <a:pt x="f79" y="f47"/>
                    </a:cubicBezTo>
                    <a:cubicBezTo>
                      <a:pt x="f36" y="f75"/>
                      <a:pt x="f77" y="f60"/>
                      <a:pt x="f76" y="f60"/>
                    </a:cubicBezTo>
                    <a:cubicBezTo>
                      <a:pt x="f82" y="f71"/>
                      <a:pt x="f26" y="f71"/>
                      <a:pt x="f83" y="f45"/>
                    </a:cubicBezTo>
                    <a:cubicBezTo>
                      <a:pt x="f82" y="f60"/>
                      <a:pt x="f35" y="f71"/>
                      <a:pt x="f36" y="f58"/>
                    </a:cubicBezTo>
                    <a:cubicBezTo>
                      <a:pt x="f36" y="f50"/>
                      <a:pt x="f79" y="f56"/>
                      <a:pt x="f35" y="f52"/>
                    </a:cubicBezTo>
                    <a:cubicBezTo>
                      <a:pt x="f77" y="f84"/>
                      <a:pt x="f76" y="f52"/>
                      <a:pt x="f82" y="f56"/>
                    </a:cubicBezTo>
                    <a:cubicBezTo>
                      <a:pt x="f26" y="f85"/>
                      <a:pt x="f27" y="f50"/>
                      <a:pt x="f73" y="f62"/>
                    </a:cubicBezTo>
                    <a:cubicBezTo>
                      <a:pt x="f73" y="f58"/>
                      <a:pt x="f73" y="f58"/>
                      <a:pt x="f73" y="f58"/>
                    </a:cubicBezTo>
                    <a:cubicBezTo>
                      <a:pt x="f73" y="f62"/>
                      <a:pt x="f73" y="f62"/>
                      <a:pt x="f86" y="f62"/>
                    </a:cubicBezTo>
                    <a:cubicBezTo>
                      <a:pt x="f27" y="f85"/>
                      <a:pt x="f86" y="f56"/>
                      <a:pt x="f86" y="f84"/>
                    </a:cubicBezTo>
                    <a:cubicBezTo>
                      <a:pt x="f86" y="f84"/>
                      <a:pt x="f73" y="f84"/>
                      <a:pt x="f73" y="f5"/>
                    </a:cubicBezTo>
                    <a:cubicBezTo>
                      <a:pt x="f31" y="f5"/>
                      <a:pt x="f30" y="f52"/>
                      <a:pt x="f24" y="f85"/>
                    </a:cubicBezTo>
                    <a:cubicBezTo>
                      <a:pt x="f66" y="f50"/>
                      <a:pt x="f63" y="f62"/>
                      <a:pt x="f23" y="f85"/>
                    </a:cubicBezTo>
                    <a:cubicBezTo>
                      <a:pt x="f21" y="f56"/>
                      <a:pt x="f20" y="f56"/>
                      <a:pt x="f18" y="f50"/>
                    </a:cubicBezTo>
                    <a:cubicBezTo>
                      <a:pt x="f10" y="f62"/>
                      <a:pt x="f10" y="f75"/>
                      <a:pt x="f19" y="f47"/>
                    </a:cubicBezTo>
                    <a:cubicBezTo>
                      <a:pt x="f19" y="f47"/>
                      <a:pt x="f19" y="f47"/>
                      <a:pt x="f19" y="f47"/>
                    </a:cubicBezTo>
                    <a:cubicBezTo>
                      <a:pt x="f20" y="f47"/>
                      <a:pt x="f20" y="f47"/>
                      <a:pt x="f20" y="f47"/>
                    </a:cubicBezTo>
                    <a:cubicBezTo>
                      <a:pt x="f10" y="f71"/>
                      <a:pt x="f57" y="f45"/>
                      <a:pt x="f61" y="f72"/>
                    </a:cubicBezTo>
                    <a:cubicBezTo>
                      <a:pt x="f54" y="f65"/>
                      <a:pt x="f53" y="f65"/>
                      <a:pt x="f87" y="f67"/>
                    </a:cubicBezTo>
                    <a:cubicBezTo>
                      <a:pt x="f88" y="f41"/>
                      <a:pt x="f89" y="f78"/>
                      <a:pt x="f59" y="f78"/>
                    </a:cubicBezTo>
                    <a:cubicBezTo>
                      <a:pt x="f55" y="f78"/>
                      <a:pt x="f55" y="f67"/>
                      <a:pt x="f55" y="f67"/>
                    </a:cubicBezTo>
                    <a:cubicBezTo>
                      <a:pt x="f89" y="f69"/>
                      <a:pt x="f87" y="f78"/>
                      <a:pt x="f90" y="f41"/>
                    </a:cubicBezTo>
                    <a:cubicBezTo>
                      <a:pt x="f91" y="f70"/>
                      <a:pt x="f92" y="f70"/>
                      <a:pt x="f49" y="f39"/>
                    </a:cubicBezTo>
                    <a:cubicBezTo>
                      <a:pt x="f49" y="f79"/>
                      <a:pt x="f51" y="f37"/>
                      <a:pt x="f93" y="f37"/>
                    </a:cubicBezTo>
                    <a:cubicBezTo>
                      <a:pt x="f53" y="f38"/>
                      <a:pt x="f87" y="f38"/>
                      <a:pt x="f87" y="f38"/>
                    </a:cubicBezTo>
                    <a:cubicBezTo>
                      <a:pt x="f53" y="f37"/>
                      <a:pt x="f93" y="f37"/>
                      <a:pt x="f51" y="f37"/>
                    </a:cubicBezTo>
                    <a:cubicBezTo>
                      <a:pt x="f94" y="f37"/>
                      <a:pt x="f48" y="f37"/>
                      <a:pt x="f95" y="f81"/>
                    </a:cubicBezTo>
                    <a:cubicBezTo>
                      <a:pt x="f46" y="f82"/>
                      <a:pt x="f6" y="f34"/>
                      <a:pt x="f44" y="f83"/>
                    </a:cubicBezTo>
                    <a:cubicBezTo>
                      <a:pt x="f44" y="f27"/>
                      <a:pt x="f95" y="f27"/>
                      <a:pt x="f96" y="f27"/>
                    </a:cubicBezTo>
                    <a:cubicBezTo>
                      <a:pt x="f48" y="f27"/>
                      <a:pt x="f48" y="f27"/>
                      <a:pt x="f97" y="f27"/>
                    </a:cubicBezTo>
                    <a:cubicBezTo>
                      <a:pt x="f51" y="f26"/>
                      <a:pt x="f54" y="f34"/>
                      <a:pt x="f8" y="f77"/>
                    </a:cubicBezTo>
                    <a:cubicBezTo>
                      <a:pt x="f10" y="f35"/>
                      <a:pt x="f19" y="f35"/>
                      <a:pt x="f20" y="f35"/>
                    </a:cubicBezTo>
                    <a:cubicBezTo>
                      <a:pt x="f98" y="f35"/>
                      <a:pt x="f98" y="f35"/>
                      <a:pt x="f21" y="f35"/>
                    </a:cubicBezTo>
                    <a:cubicBezTo>
                      <a:pt x="f68" y="f36"/>
                      <a:pt x="f63" y="f38"/>
                      <a:pt x="f99" y="f80"/>
                    </a:cubicBezTo>
                    <a:cubicBezTo>
                      <a:pt x="f24" y="f40"/>
                      <a:pt x="f100" y="f70"/>
                      <a:pt x="f30" y="f40"/>
                    </a:cubicBezTo>
                    <a:cubicBezTo>
                      <a:pt x="f31" y="f80"/>
                      <a:pt x="f32" y="f39"/>
                      <a:pt x="f32" y="f37"/>
                    </a:cubicBezTo>
                    <a:cubicBezTo>
                      <a:pt x="f31" y="f35"/>
                      <a:pt x="f25" y="f76"/>
                      <a:pt x="f101" y="f76"/>
                    </a:cubicBezTo>
                    <a:cubicBezTo>
                      <a:pt x="f26" y="f81"/>
                      <a:pt x="f34" y="f82"/>
                      <a:pt x="f26" y="f34"/>
                    </a:cubicBezTo>
                    <a:cubicBezTo>
                      <a:pt x="f26" y="f101"/>
                      <a:pt x="f34" y="f86"/>
                      <a:pt x="f76" y="f73"/>
                    </a:cubicBezTo>
                    <a:cubicBezTo>
                      <a:pt x="f76" y="f73"/>
                      <a:pt x="f76" y="f73"/>
                      <a:pt x="f76" y="f73"/>
                    </a:cubicBezTo>
                    <a:cubicBezTo>
                      <a:pt x="f76" y="f100"/>
                      <a:pt x="f36" y="f64"/>
                      <a:pt x="f37" y="f21"/>
                    </a:cubicBezTo>
                    <a:cubicBezTo>
                      <a:pt x="f38" y="f19"/>
                      <a:pt x="f37" y="f12"/>
                      <a:pt x="f80" y="f55"/>
                    </a:cubicBezTo>
                    <a:cubicBezTo>
                      <a:pt x="f40" y="f55"/>
                      <a:pt x="f40" y="f61"/>
                      <a:pt x="f40" y="f89"/>
                    </a:cubicBezTo>
                    <a:cubicBezTo>
                      <a:pt x="f80" y="f102"/>
                      <a:pt x="f80" y="f102"/>
                      <a:pt x="f67" y="f93"/>
                    </a:cubicBezTo>
                    <a:cubicBezTo>
                      <a:pt x="f39" y="f94"/>
                      <a:pt x="f76" y="f103"/>
                      <a:pt x="f25" y="f6"/>
                    </a:cubicBezTo>
                    <a:cubicBezTo>
                      <a:pt x="f31" y="f104"/>
                      <a:pt x="f29" y="f6"/>
                      <a:pt x="f30" y="f44"/>
                    </a:cubicBezTo>
                    <a:cubicBezTo>
                      <a:pt x="f100" y="f105"/>
                      <a:pt x="f99" y="f105"/>
                      <a:pt x="f66" y="f105"/>
                    </a:cubicBezTo>
                    <a:cubicBezTo>
                      <a:pt x="f23" y="f105"/>
                      <a:pt x="f20" y="f44"/>
                      <a:pt x="f8" y="f6"/>
                    </a:cubicBezTo>
                    <a:cubicBezTo>
                      <a:pt x="f12" y="f6"/>
                      <a:pt x="f57" y="f6"/>
                      <a:pt x="f57" y="f104"/>
                    </a:cubicBezTo>
                    <a:cubicBezTo>
                      <a:pt x="f57" y="f9"/>
                      <a:pt x="f12" y="f42"/>
                      <a:pt x="f8" y="f9"/>
                    </a:cubicBezTo>
                    <a:close/>
                  </a:path>
                </a:pathLst>
              </a:custGeom>
              <a:solidFill>
                <a:srgbClr val="0D6D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2" name="Freeform 403">
                <a:extLst>
                  <a:ext uri="{FF2B5EF4-FFF2-40B4-BE49-F238E27FC236}">
                    <a16:creationId xmlns:a16="http://schemas.microsoft.com/office/drawing/2014/main" id="{CF5146A1-CE7E-EA9A-634A-FA664FA2F375}"/>
                  </a:ext>
                </a:extLst>
              </p:cNvPr>
              <p:cNvSpPr/>
              <p:nvPr/>
            </p:nvSpPr>
            <p:spPr>
              <a:xfrm>
                <a:off x="3511552" y="3794129"/>
                <a:ext cx="217490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8"/>
                  <a:gd name="f7" fmla="val 48"/>
                  <a:gd name="f8" fmla="val 32"/>
                  <a:gd name="f9" fmla="val 34"/>
                  <a:gd name="f10" fmla="val 36"/>
                  <a:gd name="f11" fmla="val 38"/>
                  <a:gd name="f12" fmla="val 33"/>
                  <a:gd name="f13" fmla="val 35"/>
                  <a:gd name="f14" fmla="val 30"/>
                  <a:gd name="f15" fmla="val 29"/>
                  <a:gd name="f16" fmla="val 23"/>
                  <a:gd name="f17" fmla="val 25"/>
                  <a:gd name="f18" fmla="val 18"/>
                  <a:gd name="f19" fmla="val 16"/>
                  <a:gd name="f20" fmla="val 22"/>
                  <a:gd name="f21" fmla="val 15"/>
                  <a:gd name="f22" fmla="val 14"/>
                  <a:gd name="f23" fmla="val 20"/>
                  <a:gd name="f24" fmla="val 19"/>
                  <a:gd name="f25" fmla="val 24"/>
                  <a:gd name="f26" fmla="val 26"/>
                  <a:gd name="f27" fmla="val 21"/>
                  <a:gd name="f28" fmla="val 13"/>
                  <a:gd name="f29" fmla="val 7"/>
                  <a:gd name="f30" fmla="val 11"/>
                  <a:gd name="f31" fmla="val 12"/>
                  <a:gd name="f32" fmla="val 5"/>
                  <a:gd name="f33" fmla="val 9"/>
                  <a:gd name="f34" fmla="val 6"/>
                  <a:gd name="f35" fmla="val 1"/>
                  <a:gd name="f36" fmla="val 4"/>
                  <a:gd name="f37" fmla="val 3"/>
                  <a:gd name="f38" fmla="val 10"/>
                  <a:gd name="f39" fmla="val 17"/>
                  <a:gd name="f40" fmla="val 8"/>
                  <a:gd name="f41" fmla="val 2"/>
                  <a:gd name="f42" fmla="val 27"/>
                  <a:gd name="f43" fmla="val 37"/>
                  <a:gd name="f44" fmla="val 44"/>
                  <a:gd name="f45" fmla="val 42"/>
                  <a:gd name="f46" fmla="val 45"/>
                  <a:gd name="f47" fmla="val 46"/>
                  <a:gd name="f48" fmla="val 31"/>
                  <a:gd name="f49" fmla="val 47"/>
                  <a:gd name="f50" fmla="val 50"/>
                  <a:gd name="f51" fmla="val 52"/>
                  <a:gd name="f52" fmla="val 53"/>
                  <a:gd name="f53" fmla="val 55"/>
                  <a:gd name="f54" fmla="val 39"/>
                  <a:gd name="f55" fmla="val 41"/>
                  <a:gd name="f56" fmla="val 54"/>
                  <a:gd name="f57" fmla="val 43"/>
                  <a:gd name="f58" fmla="val 56"/>
                  <a:gd name="f59" fmla="val 57"/>
                  <a:gd name="f60" fmla="val 49"/>
                  <a:gd name="f61" fmla="val 28"/>
                  <a:gd name="f62" fmla="val 40"/>
                  <a:gd name="f63" fmla="+- 0 0 -90"/>
                  <a:gd name="f64" fmla="*/ f3 1 58"/>
                  <a:gd name="f65" fmla="*/ f4 1 48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58"/>
                  <a:gd name="f74" fmla="*/ f70 1 48"/>
                  <a:gd name="f75" fmla="*/ 32 f71 1"/>
                  <a:gd name="f76" fmla="*/ 34 f70 1"/>
                  <a:gd name="f77" fmla="*/ 38 f71 1"/>
                  <a:gd name="f78" fmla="*/ 33 f70 1"/>
                  <a:gd name="f79" fmla="*/ 35 f71 1"/>
                  <a:gd name="f80" fmla="*/ 29 f70 1"/>
                  <a:gd name="f81" fmla="*/ 18 f71 1"/>
                  <a:gd name="f82" fmla="*/ 23 f70 1"/>
                  <a:gd name="f83" fmla="*/ 14 f71 1"/>
                  <a:gd name="f84" fmla="*/ 20 f70 1"/>
                  <a:gd name="f85" fmla="*/ 26 f71 1"/>
                  <a:gd name="f86" fmla="*/ 21 f70 1"/>
                  <a:gd name="f87" fmla="*/ 7 f71 1"/>
                  <a:gd name="f88" fmla="*/ 13 f70 1"/>
                  <a:gd name="f89" fmla="*/ 14 f70 1"/>
                  <a:gd name="f90" fmla="*/ 0 f71 1"/>
                  <a:gd name="f91" fmla="*/ 6 f70 1"/>
                  <a:gd name="f92" fmla="*/ 4 f71 1"/>
                  <a:gd name="f93" fmla="*/ 10 f70 1"/>
                  <a:gd name="f94" fmla="*/ 17 f71 1"/>
                  <a:gd name="f95" fmla="*/ 5 f70 1"/>
                  <a:gd name="f96" fmla="*/ 19 f71 1"/>
                  <a:gd name="f97" fmla="*/ 3 f70 1"/>
                  <a:gd name="f98" fmla="*/ 24 f71 1"/>
                  <a:gd name="f99" fmla="*/ 0 f70 1"/>
                  <a:gd name="f100" fmla="*/ 25 f71 1"/>
                  <a:gd name="f101" fmla="*/ 4 f70 1"/>
                  <a:gd name="f102" fmla="*/ 27 f71 1"/>
                  <a:gd name="f103" fmla="*/ 7 f70 1"/>
                  <a:gd name="f104" fmla="*/ 44 f71 1"/>
                  <a:gd name="f105" fmla="*/ 22 f70 1"/>
                  <a:gd name="f106" fmla="*/ 25 f70 1"/>
                  <a:gd name="f107" fmla="*/ 45 f71 1"/>
                  <a:gd name="f108" fmla="*/ 48 f71 1"/>
                  <a:gd name="f109" fmla="*/ 32 f70 1"/>
                  <a:gd name="f110" fmla="*/ 42 f71 1"/>
                  <a:gd name="f111" fmla="*/ 52 f71 1"/>
                  <a:gd name="f112" fmla="*/ 36 f70 1"/>
                  <a:gd name="f113" fmla="*/ 55 f71 1"/>
                  <a:gd name="f114" fmla="*/ 41 f70 1"/>
                  <a:gd name="f115" fmla="*/ 56 f71 1"/>
                  <a:gd name="f116" fmla="*/ 44 f70 1"/>
                  <a:gd name="f117" fmla="*/ 58 f71 1"/>
                  <a:gd name="f118" fmla="*/ 47 f70 1"/>
                  <a:gd name="f119" fmla="*/ 46 f70 1"/>
                  <a:gd name="f120" fmla="*/ 29 f71 1"/>
                  <a:gd name="f121" fmla="*/ 42 f70 1"/>
                  <a:gd name="f122" fmla="*/ 40 f70 1"/>
                  <a:gd name="f123" fmla="*/ 38 f70 1"/>
                  <a:gd name="f124" fmla="*/ 36 f71 1"/>
                  <a:gd name="f125" fmla="+- f72 0 f1"/>
                  <a:gd name="f126" fmla="*/ f75 1 58"/>
                  <a:gd name="f127" fmla="*/ f76 1 48"/>
                  <a:gd name="f128" fmla="*/ f77 1 58"/>
                  <a:gd name="f129" fmla="*/ f78 1 48"/>
                  <a:gd name="f130" fmla="*/ f79 1 58"/>
                  <a:gd name="f131" fmla="*/ f80 1 48"/>
                  <a:gd name="f132" fmla="*/ f81 1 58"/>
                  <a:gd name="f133" fmla="*/ f82 1 48"/>
                  <a:gd name="f134" fmla="*/ f83 1 58"/>
                  <a:gd name="f135" fmla="*/ f84 1 48"/>
                  <a:gd name="f136" fmla="*/ f85 1 58"/>
                  <a:gd name="f137" fmla="*/ f86 1 48"/>
                  <a:gd name="f138" fmla="*/ f87 1 58"/>
                  <a:gd name="f139" fmla="*/ f88 1 48"/>
                  <a:gd name="f140" fmla="*/ f89 1 48"/>
                  <a:gd name="f141" fmla="*/ f90 1 58"/>
                  <a:gd name="f142" fmla="*/ f91 1 48"/>
                  <a:gd name="f143" fmla="*/ f92 1 58"/>
                  <a:gd name="f144" fmla="*/ f93 1 48"/>
                  <a:gd name="f145" fmla="*/ f94 1 58"/>
                  <a:gd name="f146" fmla="*/ f95 1 48"/>
                  <a:gd name="f147" fmla="*/ f96 1 58"/>
                  <a:gd name="f148" fmla="*/ f97 1 48"/>
                  <a:gd name="f149" fmla="*/ f98 1 58"/>
                  <a:gd name="f150" fmla="*/ f99 1 48"/>
                  <a:gd name="f151" fmla="*/ f100 1 58"/>
                  <a:gd name="f152" fmla="*/ f101 1 48"/>
                  <a:gd name="f153" fmla="*/ f102 1 58"/>
                  <a:gd name="f154" fmla="*/ f103 1 48"/>
                  <a:gd name="f155" fmla="*/ f104 1 58"/>
                  <a:gd name="f156" fmla="*/ f105 1 48"/>
                  <a:gd name="f157" fmla="*/ f106 1 48"/>
                  <a:gd name="f158" fmla="*/ f107 1 58"/>
                  <a:gd name="f159" fmla="*/ f108 1 58"/>
                  <a:gd name="f160" fmla="*/ f109 1 48"/>
                  <a:gd name="f161" fmla="*/ f110 1 58"/>
                  <a:gd name="f162" fmla="*/ f111 1 58"/>
                  <a:gd name="f163" fmla="*/ f112 1 48"/>
                  <a:gd name="f164" fmla="*/ f113 1 58"/>
                  <a:gd name="f165" fmla="*/ f114 1 48"/>
                  <a:gd name="f166" fmla="*/ f115 1 58"/>
                  <a:gd name="f167" fmla="*/ f116 1 48"/>
                  <a:gd name="f168" fmla="*/ f117 1 58"/>
                  <a:gd name="f169" fmla="*/ f118 1 48"/>
                  <a:gd name="f170" fmla="*/ f119 1 48"/>
                  <a:gd name="f171" fmla="*/ f120 1 58"/>
                  <a:gd name="f172" fmla="*/ f121 1 48"/>
                  <a:gd name="f173" fmla="*/ f122 1 48"/>
                  <a:gd name="f174" fmla="*/ f123 1 48"/>
                  <a:gd name="f175" fmla="*/ f124 1 58"/>
                  <a:gd name="f176" fmla="*/ 0 1 f73"/>
                  <a:gd name="f177" fmla="*/ f67 1 f73"/>
                  <a:gd name="f178" fmla="*/ 0 1 f74"/>
                  <a:gd name="f179" fmla="*/ f68 1 f74"/>
                  <a:gd name="f180" fmla="*/ f126 1 f73"/>
                  <a:gd name="f181" fmla="*/ f127 1 f74"/>
                  <a:gd name="f182" fmla="*/ f128 1 f73"/>
                  <a:gd name="f183" fmla="*/ f129 1 f74"/>
                  <a:gd name="f184" fmla="*/ f130 1 f73"/>
                  <a:gd name="f185" fmla="*/ f131 1 f74"/>
                  <a:gd name="f186" fmla="*/ f132 1 f73"/>
                  <a:gd name="f187" fmla="*/ f133 1 f74"/>
                  <a:gd name="f188" fmla="*/ f134 1 f73"/>
                  <a:gd name="f189" fmla="*/ f135 1 f74"/>
                  <a:gd name="f190" fmla="*/ f136 1 f73"/>
                  <a:gd name="f191" fmla="*/ f137 1 f74"/>
                  <a:gd name="f192" fmla="*/ f138 1 f73"/>
                  <a:gd name="f193" fmla="*/ f139 1 f74"/>
                  <a:gd name="f194" fmla="*/ f140 1 f74"/>
                  <a:gd name="f195" fmla="*/ f141 1 f73"/>
                  <a:gd name="f196" fmla="*/ f142 1 f74"/>
                  <a:gd name="f197" fmla="*/ f143 1 f73"/>
                  <a:gd name="f198" fmla="*/ f144 1 f74"/>
                  <a:gd name="f199" fmla="*/ f145 1 f73"/>
                  <a:gd name="f200" fmla="*/ f146 1 f74"/>
                  <a:gd name="f201" fmla="*/ f147 1 f73"/>
                  <a:gd name="f202" fmla="*/ f148 1 f74"/>
                  <a:gd name="f203" fmla="*/ f149 1 f73"/>
                  <a:gd name="f204" fmla="*/ f150 1 f74"/>
                  <a:gd name="f205" fmla="*/ f151 1 f73"/>
                  <a:gd name="f206" fmla="*/ f152 1 f74"/>
                  <a:gd name="f207" fmla="*/ f153 1 f73"/>
                  <a:gd name="f208" fmla="*/ f154 1 f74"/>
                  <a:gd name="f209" fmla="*/ f155 1 f73"/>
                  <a:gd name="f210" fmla="*/ f156 1 f74"/>
                  <a:gd name="f211" fmla="*/ f157 1 f74"/>
                  <a:gd name="f212" fmla="*/ f158 1 f73"/>
                  <a:gd name="f213" fmla="*/ f159 1 f73"/>
                  <a:gd name="f214" fmla="*/ f160 1 f74"/>
                  <a:gd name="f215" fmla="*/ f161 1 f73"/>
                  <a:gd name="f216" fmla="*/ f162 1 f73"/>
                  <a:gd name="f217" fmla="*/ f163 1 f74"/>
                  <a:gd name="f218" fmla="*/ f164 1 f73"/>
                  <a:gd name="f219" fmla="*/ f165 1 f74"/>
                  <a:gd name="f220" fmla="*/ f166 1 f73"/>
                  <a:gd name="f221" fmla="*/ f167 1 f74"/>
                  <a:gd name="f222" fmla="*/ f168 1 f73"/>
                  <a:gd name="f223" fmla="*/ f169 1 f74"/>
                  <a:gd name="f224" fmla="*/ f170 1 f74"/>
                  <a:gd name="f225" fmla="*/ f171 1 f73"/>
                  <a:gd name="f226" fmla="*/ f172 1 f74"/>
                  <a:gd name="f227" fmla="*/ f173 1 f74"/>
                  <a:gd name="f228" fmla="*/ f174 1 f74"/>
                  <a:gd name="f229" fmla="*/ f175 1 f73"/>
                  <a:gd name="f230" fmla="*/ f176 f64 1"/>
                  <a:gd name="f231" fmla="*/ f177 f64 1"/>
                  <a:gd name="f232" fmla="*/ f179 f65 1"/>
                  <a:gd name="f233" fmla="*/ f178 f65 1"/>
                  <a:gd name="f234" fmla="*/ f180 f64 1"/>
                  <a:gd name="f235" fmla="*/ f181 f65 1"/>
                  <a:gd name="f236" fmla="*/ f182 f64 1"/>
                  <a:gd name="f237" fmla="*/ f183 f65 1"/>
                  <a:gd name="f238" fmla="*/ f184 f64 1"/>
                  <a:gd name="f239" fmla="*/ f185 f65 1"/>
                  <a:gd name="f240" fmla="*/ f186 f64 1"/>
                  <a:gd name="f241" fmla="*/ f187 f65 1"/>
                  <a:gd name="f242" fmla="*/ f188 f64 1"/>
                  <a:gd name="f243" fmla="*/ f189 f65 1"/>
                  <a:gd name="f244" fmla="*/ f190 f64 1"/>
                  <a:gd name="f245" fmla="*/ f191 f65 1"/>
                  <a:gd name="f246" fmla="*/ f192 f64 1"/>
                  <a:gd name="f247" fmla="*/ f193 f65 1"/>
                  <a:gd name="f248" fmla="*/ f194 f65 1"/>
                  <a:gd name="f249" fmla="*/ f195 f64 1"/>
                  <a:gd name="f250" fmla="*/ f196 f65 1"/>
                  <a:gd name="f251" fmla="*/ f197 f64 1"/>
                  <a:gd name="f252" fmla="*/ f198 f65 1"/>
                  <a:gd name="f253" fmla="*/ f199 f64 1"/>
                  <a:gd name="f254" fmla="*/ f200 f65 1"/>
                  <a:gd name="f255" fmla="*/ f201 f64 1"/>
                  <a:gd name="f256" fmla="*/ f202 f65 1"/>
                  <a:gd name="f257" fmla="*/ f203 f64 1"/>
                  <a:gd name="f258" fmla="*/ f204 f65 1"/>
                  <a:gd name="f259" fmla="*/ f205 f64 1"/>
                  <a:gd name="f260" fmla="*/ f206 f65 1"/>
                  <a:gd name="f261" fmla="*/ f207 f64 1"/>
                  <a:gd name="f262" fmla="*/ f208 f65 1"/>
                  <a:gd name="f263" fmla="*/ f209 f64 1"/>
                  <a:gd name="f264" fmla="*/ f210 f65 1"/>
                  <a:gd name="f265" fmla="*/ f211 f65 1"/>
                  <a:gd name="f266" fmla="*/ f212 f64 1"/>
                  <a:gd name="f267" fmla="*/ f213 f64 1"/>
                  <a:gd name="f268" fmla="*/ f214 f65 1"/>
                  <a:gd name="f269" fmla="*/ f215 f64 1"/>
                  <a:gd name="f270" fmla="*/ f216 f64 1"/>
                  <a:gd name="f271" fmla="*/ f217 f65 1"/>
                  <a:gd name="f272" fmla="*/ f218 f64 1"/>
                  <a:gd name="f273" fmla="*/ f219 f65 1"/>
                  <a:gd name="f274" fmla="*/ f220 f64 1"/>
                  <a:gd name="f275" fmla="*/ f221 f65 1"/>
                  <a:gd name="f276" fmla="*/ f222 f64 1"/>
                  <a:gd name="f277" fmla="*/ f223 f65 1"/>
                  <a:gd name="f278" fmla="*/ f224 f65 1"/>
                  <a:gd name="f279" fmla="*/ f225 f64 1"/>
                  <a:gd name="f280" fmla="*/ f226 f65 1"/>
                  <a:gd name="f281" fmla="*/ f227 f65 1"/>
                  <a:gd name="f282" fmla="*/ f228 f65 1"/>
                  <a:gd name="f283" fmla="*/ f229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5">
                    <a:pos x="f234" y="f235"/>
                  </a:cxn>
                  <a:cxn ang="f125">
                    <a:pos x="f236" y="f237"/>
                  </a:cxn>
                  <a:cxn ang="f125">
                    <a:pos x="f238" y="f239"/>
                  </a:cxn>
                  <a:cxn ang="f125">
                    <a:pos x="f240" y="f241"/>
                  </a:cxn>
                  <a:cxn ang="f125">
                    <a:pos x="f242" y="f243"/>
                  </a:cxn>
                  <a:cxn ang="f125">
                    <a:pos x="f244" y="f245"/>
                  </a:cxn>
                  <a:cxn ang="f125">
                    <a:pos x="f246" y="f247"/>
                  </a:cxn>
                  <a:cxn ang="f125">
                    <a:pos x="f240" y="f248"/>
                  </a:cxn>
                  <a:cxn ang="f125">
                    <a:pos x="f249" y="f250"/>
                  </a:cxn>
                  <a:cxn ang="f125">
                    <a:pos x="f251" y="f250"/>
                  </a:cxn>
                  <a:cxn ang="f125">
                    <a:pos x="f240" y="f252"/>
                  </a:cxn>
                  <a:cxn ang="f125">
                    <a:pos x="f253" y="f254"/>
                  </a:cxn>
                  <a:cxn ang="f125">
                    <a:pos x="f255" y="f256"/>
                  </a:cxn>
                  <a:cxn ang="f125">
                    <a:pos x="f257" y="f258"/>
                  </a:cxn>
                  <a:cxn ang="f125">
                    <a:pos x="f259" y="f260"/>
                  </a:cxn>
                  <a:cxn ang="f125">
                    <a:pos x="f261" y="f262"/>
                  </a:cxn>
                  <a:cxn ang="f125">
                    <a:pos x="f263" y="f264"/>
                  </a:cxn>
                  <a:cxn ang="f125">
                    <a:pos x="f263" y="f265"/>
                  </a:cxn>
                  <a:cxn ang="f125">
                    <a:pos x="f266" y="f239"/>
                  </a:cxn>
                  <a:cxn ang="f125">
                    <a:pos x="f267" y="f268"/>
                  </a:cxn>
                  <a:cxn ang="f125">
                    <a:pos x="f269" y="f237"/>
                  </a:cxn>
                  <a:cxn ang="f125">
                    <a:pos x="f270" y="f271"/>
                  </a:cxn>
                  <a:cxn ang="f125">
                    <a:pos x="f272" y="f273"/>
                  </a:cxn>
                  <a:cxn ang="f125">
                    <a:pos x="f274" y="f275"/>
                  </a:cxn>
                  <a:cxn ang="f125">
                    <a:pos x="f276" y="f277"/>
                  </a:cxn>
                  <a:cxn ang="f125">
                    <a:pos x="f272" y="f277"/>
                  </a:cxn>
                  <a:cxn ang="f125">
                    <a:pos x="f236" y="f277"/>
                  </a:cxn>
                  <a:cxn ang="f125">
                    <a:pos x="f238" y="f277"/>
                  </a:cxn>
                  <a:cxn ang="f125">
                    <a:pos x="f238" y="f278"/>
                  </a:cxn>
                  <a:cxn ang="f125">
                    <a:pos x="f279" y="f280"/>
                  </a:cxn>
                  <a:cxn ang="f125">
                    <a:pos x="f261" y="f281"/>
                  </a:cxn>
                  <a:cxn ang="f125">
                    <a:pos x="f279" y="f282"/>
                  </a:cxn>
                  <a:cxn ang="f125">
                    <a:pos x="f283" y="f282"/>
                  </a:cxn>
                  <a:cxn ang="f125">
                    <a:pos x="f234" y="f235"/>
                  </a:cxn>
                </a:cxnLst>
                <a:rect l="f230" t="f233" r="f231" b="f232"/>
                <a:pathLst>
                  <a:path w="57" h="48">
                    <a:moveTo>
                      <a:pt x="f8" y="f9"/>
                    </a:moveTo>
                    <a:cubicBezTo>
                      <a:pt x="f9" y="f9"/>
                      <a:pt x="f10" y="f9"/>
                      <a:pt x="f11" y="f12"/>
                    </a:cubicBezTo>
                    <a:cubicBezTo>
                      <a:pt x="f10" y="f8"/>
                      <a:pt x="f13" y="f14"/>
                      <a:pt x="f13" y="f15"/>
                    </a:cubicBezTo>
                    <a:cubicBezTo>
                      <a:pt x="f14" y="f16"/>
                      <a:pt x="f16" y="f17"/>
                      <a:pt x="f18" y="f16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18" y="f24"/>
                      <a:pt x="f20" y="f25"/>
                      <a:pt x="f26" y="f27"/>
                    </a:cubicBezTo>
                    <a:cubicBezTo>
                      <a:pt x="f27" y="f19"/>
                      <a:pt x="f28" y="f18"/>
                      <a:pt x="f29" y="f28"/>
                    </a:cubicBezTo>
                    <a:cubicBezTo>
                      <a:pt x="f30" y="f31"/>
                      <a:pt x="f22" y="f19"/>
                      <a:pt x="f18" y="f22"/>
                    </a:cubicBezTo>
                    <a:cubicBezTo>
                      <a:pt x="f31" y="f30"/>
                      <a:pt x="f32" y="f33"/>
                      <a:pt x="f5" y="f34"/>
                    </a:cubicBezTo>
                    <a:cubicBezTo>
                      <a:pt x="f35" y="f36"/>
                      <a:pt x="f37" y="f34"/>
                      <a:pt x="f36" y="f34"/>
                    </a:cubicBezTo>
                    <a:cubicBezTo>
                      <a:pt x="f33" y="f29"/>
                      <a:pt x="f28" y="f33"/>
                      <a:pt x="f18" y="f38"/>
                    </a:cubicBezTo>
                    <a:cubicBezTo>
                      <a:pt x="f39" y="f40"/>
                      <a:pt x="f24" y="f34"/>
                      <a:pt x="f39" y="f32"/>
                    </a:cubicBezTo>
                    <a:cubicBezTo>
                      <a:pt x="f21" y="f37"/>
                      <a:pt x="f18" y="f41"/>
                      <a:pt x="f24" y="f37"/>
                    </a:cubicBezTo>
                    <a:cubicBezTo>
                      <a:pt x="f20" y="f37"/>
                      <a:pt x="f16" y="f41"/>
                      <a:pt x="f25" y="f5"/>
                    </a:cubicBezTo>
                    <a:cubicBezTo>
                      <a:pt x="f42" y="f5"/>
                      <a:pt x="f26" y="f37"/>
                      <a:pt x="f17" y="f36"/>
                    </a:cubicBezTo>
                    <a:cubicBezTo>
                      <a:pt x="f17" y="f34"/>
                      <a:pt x="f26" y="f29"/>
                      <a:pt x="f42" y="f29"/>
                    </a:cubicBezTo>
                    <a:cubicBezTo>
                      <a:pt x="f14" y="f19"/>
                      <a:pt x="f43" y="f24"/>
                      <a:pt x="f44" y="f20"/>
                    </a:cubicBezTo>
                    <a:cubicBezTo>
                      <a:pt x="f44" y="f16"/>
                      <a:pt x="f45" y="f25"/>
                      <a:pt x="f44" y="f17"/>
                    </a:cubicBezTo>
                    <a:cubicBezTo>
                      <a:pt x="f46" y="f26"/>
                      <a:pt x="f47" y="f42"/>
                      <a:pt x="f46" y="f15"/>
                    </a:cubicBezTo>
                    <a:cubicBezTo>
                      <a:pt x="f44" y="f48"/>
                      <a:pt x="f7" y="f14"/>
                      <a:pt x="f7" y="f8"/>
                    </a:cubicBezTo>
                    <a:cubicBezTo>
                      <a:pt x="f49" y="f12"/>
                      <a:pt x="f44" y="f8"/>
                      <a:pt x="f45" y="f12"/>
                    </a:cubicBezTo>
                    <a:cubicBezTo>
                      <a:pt x="f46" y="f9"/>
                      <a:pt x="f50" y="f12"/>
                      <a:pt x="f51" y="f10"/>
                    </a:cubicBezTo>
                    <a:cubicBezTo>
                      <a:pt x="f52" y="f11"/>
                      <a:pt x="f53" y="f54"/>
                      <a:pt x="f53" y="f55"/>
                    </a:cubicBezTo>
                    <a:cubicBezTo>
                      <a:pt x="f56" y="f57"/>
                      <a:pt x="f53" y="f57"/>
                      <a:pt x="f58" y="f44"/>
                    </a:cubicBezTo>
                    <a:cubicBezTo>
                      <a:pt x="f59" y="f44"/>
                      <a:pt x="f6" y="f46"/>
                      <a:pt x="f6" y="f49"/>
                    </a:cubicBezTo>
                    <a:cubicBezTo>
                      <a:pt x="f59" y="f7"/>
                      <a:pt x="f58" y="f49"/>
                      <a:pt x="f53" y="f49"/>
                    </a:cubicBezTo>
                    <a:cubicBezTo>
                      <a:pt x="f60" y="f49"/>
                      <a:pt x="f57" y="f49"/>
                      <a:pt x="f11" y="f49"/>
                    </a:cubicBezTo>
                    <a:cubicBezTo>
                      <a:pt x="f43" y="f49"/>
                      <a:pt x="f10" y="f49"/>
                      <a:pt x="f13" y="f49"/>
                    </a:cubicBezTo>
                    <a:cubicBezTo>
                      <a:pt x="f13" y="f47"/>
                      <a:pt x="f13" y="f49"/>
                      <a:pt x="f13" y="f47"/>
                    </a:cubicBezTo>
                    <a:cubicBezTo>
                      <a:pt x="f13" y="f45"/>
                      <a:pt x="f8" y="f45"/>
                      <a:pt x="f15" y="f45"/>
                    </a:cubicBezTo>
                    <a:cubicBezTo>
                      <a:pt x="f61" y="f55"/>
                      <a:pt x="f42" y="f55"/>
                      <a:pt x="f42" y="f62"/>
                    </a:cubicBezTo>
                    <a:cubicBezTo>
                      <a:pt x="f42" y="f11"/>
                      <a:pt x="f61" y="f11"/>
                      <a:pt x="f15" y="f11"/>
                    </a:cubicBezTo>
                    <a:cubicBezTo>
                      <a:pt x="f48" y="f11"/>
                      <a:pt x="f12" y="f54"/>
                      <a:pt x="f10" y="f11"/>
                    </a:cubicBezTo>
                    <a:cubicBezTo>
                      <a:pt x="f13" y="f43"/>
                      <a:pt x="f8" y="f43"/>
                      <a:pt x="f8" y="f9"/>
                    </a:cubicBezTo>
                    <a:close/>
                  </a:path>
                </a:pathLst>
              </a:custGeom>
              <a:solidFill>
                <a:srgbClr val="292F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3" name="Freeform 404">
                <a:extLst>
                  <a:ext uri="{FF2B5EF4-FFF2-40B4-BE49-F238E27FC236}">
                    <a16:creationId xmlns:a16="http://schemas.microsoft.com/office/drawing/2014/main" id="{11F0F632-9D54-DC3B-559F-D1C421A3D9B8}"/>
                  </a:ext>
                </a:extLst>
              </p:cNvPr>
              <p:cNvSpPr/>
              <p:nvPr/>
            </p:nvSpPr>
            <p:spPr>
              <a:xfrm>
                <a:off x="3484558" y="3492505"/>
                <a:ext cx="101598" cy="1809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48"/>
                  <a:gd name="f8" fmla="val 13"/>
                  <a:gd name="f9" fmla="val 37"/>
                  <a:gd name="f10" fmla="val 14"/>
                  <a:gd name="f11" fmla="val 36"/>
                  <a:gd name="f12" fmla="val 35"/>
                  <a:gd name="f13" fmla="val 9"/>
                  <a:gd name="f14" fmla="val 34"/>
                  <a:gd name="f15" fmla="val 7"/>
                  <a:gd name="f16" fmla="val 31"/>
                  <a:gd name="f17" fmla="val 6"/>
                  <a:gd name="f18" fmla="val 5"/>
                  <a:gd name="f19" fmla="val 23"/>
                  <a:gd name="f20" fmla="val 8"/>
                  <a:gd name="f21" fmla="val 25"/>
                  <a:gd name="f22" fmla="val 4"/>
                  <a:gd name="f23" fmla="val 20"/>
                  <a:gd name="f24" fmla="val 2"/>
                  <a:gd name="f25" fmla="val 3"/>
                  <a:gd name="f26" fmla="val 1"/>
                  <a:gd name="f27" fmla="val 15"/>
                  <a:gd name="f28" fmla="val 12"/>
                  <a:gd name="f29" fmla="val 18"/>
                  <a:gd name="f30" fmla="val 17"/>
                  <a:gd name="f31" fmla="val 16"/>
                  <a:gd name="f32" fmla="val 19"/>
                  <a:gd name="f33" fmla="val 21"/>
                  <a:gd name="f34" fmla="val 24"/>
                  <a:gd name="f35" fmla="val 22"/>
                  <a:gd name="f36" fmla="val 26"/>
                  <a:gd name="f37" fmla="val 38"/>
                  <a:gd name="f38" fmla="val 40"/>
                  <a:gd name="f39" fmla="val 42"/>
                  <a:gd name="f40" fmla="val 47"/>
                  <a:gd name="f41" fmla="val 46"/>
                  <a:gd name="f42" fmla="val 44"/>
                  <a:gd name="f43" fmla="val 41"/>
                  <a:gd name="f44" fmla="val 39"/>
                  <a:gd name="f45" fmla="val 11"/>
                  <a:gd name="f46" fmla="+- 0 0 -90"/>
                  <a:gd name="f47" fmla="*/ f3 1 27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27"/>
                  <a:gd name="f57" fmla="*/ f53 1 48"/>
                  <a:gd name="f58" fmla="*/ 13 f54 1"/>
                  <a:gd name="f59" fmla="*/ 37 f53 1"/>
                  <a:gd name="f60" fmla="*/ 35 f53 1"/>
                  <a:gd name="f61" fmla="*/ 6 f54 1"/>
                  <a:gd name="f62" fmla="*/ 27 f53 1"/>
                  <a:gd name="f63" fmla="*/ 8 f54 1"/>
                  <a:gd name="f64" fmla="*/ 25 f53 1"/>
                  <a:gd name="f65" fmla="*/ 2 f54 1"/>
                  <a:gd name="f66" fmla="*/ 7 f53 1"/>
                  <a:gd name="f67" fmla="*/ 9 f54 1"/>
                  <a:gd name="f68" fmla="*/ 4 f53 1"/>
                  <a:gd name="f69" fmla="*/ 14 f54 1"/>
                  <a:gd name="f70" fmla="*/ 18 f53 1"/>
                  <a:gd name="f71" fmla="*/ 15 f54 1"/>
                  <a:gd name="f72" fmla="*/ 15 f53 1"/>
                  <a:gd name="f73" fmla="*/ 17 f54 1"/>
                  <a:gd name="f74" fmla="*/ 16 f53 1"/>
                  <a:gd name="f75" fmla="*/ 20 f54 1"/>
                  <a:gd name="f76" fmla="*/ 23 f53 1"/>
                  <a:gd name="f77" fmla="*/ 22 f54 1"/>
                  <a:gd name="f78" fmla="*/ 26 f53 1"/>
                  <a:gd name="f79" fmla="*/ 26 f54 1"/>
                  <a:gd name="f80" fmla="*/ 36 f53 1"/>
                  <a:gd name="f81" fmla="*/ 27 f54 1"/>
                  <a:gd name="f82" fmla="*/ 42 f53 1"/>
                  <a:gd name="f83" fmla="*/ 48 f53 1"/>
                  <a:gd name="f84" fmla="*/ 46 f53 1"/>
                  <a:gd name="f85" fmla="*/ 12 f54 1"/>
                  <a:gd name="f86" fmla="*/ 39 f53 1"/>
                  <a:gd name="f87" fmla="+- f55 0 f1"/>
                  <a:gd name="f88" fmla="*/ f58 1 27"/>
                  <a:gd name="f89" fmla="*/ f59 1 48"/>
                  <a:gd name="f90" fmla="*/ f60 1 48"/>
                  <a:gd name="f91" fmla="*/ f61 1 27"/>
                  <a:gd name="f92" fmla="*/ f62 1 48"/>
                  <a:gd name="f93" fmla="*/ f63 1 27"/>
                  <a:gd name="f94" fmla="*/ f64 1 48"/>
                  <a:gd name="f95" fmla="*/ f65 1 27"/>
                  <a:gd name="f96" fmla="*/ f66 1 48"/>
                  <a:gd name="f97" fmla="*/ f67 1 27"/>
                  <a:gd name="f98" fmla="*/ f68 1 48"/>
                  <a:gd name="f99" fmla="*/ f69 1 27"/>
                  <a:gd name="f100" fmla="*/ f70 1 48"/>
                  <a:gd name="f101" fmla="*/ f71 1 27"/>
                  <a:gd name="f102" fmla="*/ f72 1 48"/>
                  <a:gd name="f103" fmla="*/ f73 1 27"/>
                  <a:gd name="f104" fmla="*/ f74 1 48"/>
                  <a:gd name="f105" fmla="*/ f75 1 27"/>
                  <a:gd name="f106" fmla="*/ f76 1 48"/>
                  <a:gd name="f107" fmla="*/ f77 1 27"/>
                  <a:gd name="f108" fmla="*/ f78 1 48"/>
                  <a:gd name="f109" fmla="*/ f79 1 27"/>
                  <a:gd name="f110" fmla="*/ f80 1 48"/>
                  <a:gd name="f111" fmla="*/ f81 1 27"/>
                  <a:gd name="f112" fmla="*/ f82 1 48"/>
                  <a:gd name="f113" fmla="*/ f83 1 48"/>
                  <a:gd name="f114" fmla="*/ f84 1 48"/>
                  <a:gd name="f115" fmla="*/ f85 1 27"/>
                  <a:gd name="f116" fmla="*/ f86 1 48"/>
                  <a:gd name="f117" fmla="*/ 0 1 f56"/>
                  <a:gd name="f118" fmla="*/ f50 1 f56"/>
                  <a:gd name="f119" fmla="*/ 0 1 f57"/>
                  <a:gd name="f120" fmla="*/ f51 1 f57"/>
                  <a:gd name="f121" fmla="*/ f88 1 f56"/>
                  <a:gd name="f122" fmla="*/ f89 1 f57"/>
                  <a:gd name="f123" fmla="*/ f90 1 f57"/>
                  <a:gd name="f124" fmla="*/ f91 1 f56"/>
                  <a:gd name="f125" fmla="*/ f92 1 f57"/>
                  <a:gd name="f126" fmla="*/ f93 1 f56"/>
                  <a:gd name="f127" fmla="*/ f94 1 f57"/>
                  <a:gd name="f128" fmla="*/ f95 1 f56"/>
                  <a:gd name="f129" fmla="*/ f96 1 f57"/>
                  <a:gd name="f130" fmla="*/ f97 1 f56"/>
                  <a:gd name="f131" fmla="*/ f98 1 f57"/>
                  <a:gd name="f132" fmla="*/ f99 1 f56"/>
                  <a:gd name="f133" fmla="*/ f100 1 f57"/>
                  <a:gd name="f134" fmla="*/ f101 1 f56"/>
                  <a:gd name="f135" fmla="*/ f102 1 f57"/>
                  <a:gd name="f136" fmla="*/ f103 1 f56"/>
                  <a:gd name="f137" fmla="*/ f104 1 f57"/>
                  <a:gd name="f138" fmla="*/ f105 1 f56"/>
                  <a:gd name="f139" fmla="*/ f106 1 f57"/>
                  <a:gd name="f140" fmla="*/ f107 1 f56"/>
                  <a:gd name="f141" fmla="*/ f108 1 f57"/>
                  <a:gd name="f142" fmla="*/ f109 1 f56"/>
                  <a:gd name="f143" fmla="*/ f110 1 f57"/>
                  <a:gd name="f144" fmla="*/ f111 1 f56"/>
                  <a:gd name="f145" fmla="*/ f112 1 f57"/>
                  <a:gd name="f146" fmla="*/ f113 1 f57"/>
                  <a:gd name="f147" fmla="*/ f114 1 f57"/>
                  <a:gd name="f148" fmla="*/ f115 1 f56"/>
                  <a:gd name="f149" fmla="*/ f116 1 f57"/>
                  <a:gd name="f150" fmla="*/ f117 f47 1"/>
                  <a:gd name="f151" fmla="*/ f118 f47 1"/>
                  <a:gd name="f152" fmla="*/ f120 f48 1"/>
                  <a:gd name="f153" fmla="*/ f119 f48 1"/>
                  <a:gd name="f154" fmla="*/ f121 f47 1"/>
                  <a:gd name="f155" fmla="*/ f122 f48 1"/>
                  <a:gd name="f156" fmla="*/ f123 f48 1"/>
                  <a:gd name="f157" fmla="*/ f124 f47 1"/>
                  <a:gd name="f158" fmla="*/ f125 f48 1"/>
                  <a:gd name="f159" fmla="*/ f126 f47 1"/>
                  <a:gd name="f160" fmla="*/ f127 f48 1"/>
                  <a:gd name="f161" fmla="*/ f128 f47 1"/>
                  <a:gd name="f162" fmla="*/ f129 f48 1"/>
                  <a:gd name="f163" fmla="*/ f130 f47 1"/>
                  <a:gd name="f164" fmla="*/ f131 f48 1"/>
                  <a:gd name="f165" fmla="*/ f132 f47 1"/>
                  <a:gd name="f166" fmla="*/ f133 f48 1"/>
                  <a:gd name="f167" fmla="*/ f134 f47 1"/>
                  <a:gd name="f168" fmla="*/ f135 f48 1"/>
                  <a:gd name="f169" fmla="*/ f136 f47 1"/>
                  <a:gd name="f170" fmla="*/ f137 f48 1"/>
                  <a:gd name="f171" fmla="*/ f138 f47 1"/>
                  <a:gd name="f172" fmla="*/ f139 f48 1"/>
                  <a:gd name="f173" fmla="*/ f140 f47 1"/>
                  <a:gd name="f174" fmla="*/ f141 f48 1"/>
                  <a:gd name="f175" fmla="*/ f142 f47 1"/>
                  <a:gd name="f176" fmla="*/ f143 f48 1"/>
                  <a:gd name="f177" fmla="*/ f144 f47 1"/>
                  <a:gd name="f178" fmla="*/ f145 f48 1"/>
                  <a:gd name="f179" fmla="*/ f146 f48 1"/>
                  <a:gd name="f180" fmla="*/ f147 f48 1"/>
                  <a:gd name="f181" fmla="*/ f148 f47 1"/>
                  <a:gd name="f182" fmla="*/ f149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7">
                    <a:pos x="f154" y="f155"/>
                  </a:cxn>
                  <a:cxn ang="f87">
                    <a:pos x="f154" y="f156"/>
                  </a:cxn>
                  <a:cxn ang="f87">
                    <a:pos x="f157" y="f158"/>
                  </a:cxn>
                  <a:cxn ang="f87">
                    <a:pos x="f159" y="f160"/>
                  </a:cxn>
                  <a:cxn ang="f87">
                    <a:pos x="f161" y="f162"/>
                  </a:cxn>
                  <a:cxn ang="f87">
                    <a:pos x="f163" y="f164"/>
                  </a:cxn>
                  <a:cxn ang="f87">
                    <a:pos x="f165" y="f166"/>
                  </a:cxn>
                  <a:cxn ang="f87">
                    <a:pos x="f167" y="f166"/>
                  </a:cxn>
                  <a:cxn ang="f87">
                    <a:pos x="f167" y="f168"/>
                  </a:cxn>
                  <a:cxn ang="f87">
                    <a:pos x="f169" y="f170"/>
                  </a:cxn>
                  <a:cxn ang="f87">
                    <a:pos x="f171" y="f172"/>
                  </a:cxn>
                  <a:cxn ang="f87">
                    <a:pos x="f173" y="f174"/>
                  </a:cxn>
                  <a:cxn ang="f87">
                    <a:pos x="f175" y="f176"/>
                  </a:cxn>
                  <a:cxn ang="f87">
                    <a:pos x="f177" y="f178"/>
                  </a:cxn>
                  <a:cxn ang="f87">
                    <a:pos x="f171" y="f179"/>
                  </a:cxn>
                  <a:cxn ang="f87">
                    <a:pos x="f169" y="f180"/>
                  </a:cxn>
                  <a:cxn ang="f87">
                    <a:pos x="f181" y="f182"/>
                  </a:cxn>
                  <a:cxn ang="f87">
                    <a:pos x="f154" y="f155"/>
                  </a:cxn>
                </a:cxnLst>
                <a:rect l="f150" t="f153" r="f151" b="f152"/>
                <a:pathLst>
                  <a:path w="27" h="48">
                    <a:moveTo>
                      <a:pt x="f8" y="f9"/>
                    </a:moveTo>
                    <a:cubicBezTo>
                      <a:pt x="f10" y="f11"/>
                      <a:pt x="f10" y="f11"/>
                      <a:pt x="f8" y="f12"/>
                    </a:cubicBezTo>
                    <a:cubicBezTo>
                      <a:pt x="f13" y="f14"/>
                      <a:pt x="f15" y="f16"/>
                      <a:pt x="f17" y="f6"/>
                    </a:cubicBezTo>
                    <a:cubicBezTo>
                      <a:pt x="f18" y="f19"/>
                      <a:pt x="f17" y="f19"/>
                      <a:pt x="f20" y="f21"/>
                    </a:cubicBezTo>
                    <a:cubicBezTo>
                      <a:pt x="f22" y="f23"/>
                      <a:pt x="f5" y="f10"/>
                      <a:pt x="f24" y="f15"/>
                    </a:cubicBezTo>
                    <a:cubicBezTo>
                      <a:pt x="f25" y="f26"/>
                      <a:pt x="f22" y="f5"/>
                      <a:pt x="f13" y="f22"/>
                    </a:cubicBezTo>
                    <a:cubicBezTo>
                      <a:pt x="f8" y="f20"/>
                      <a:pt x="f27" y="f28"/>
                      <a:pt x="f10" y="f29"/>
                    </a:cubicBezTo>
                    <a:cubicBezTo>
                      <a:pt x="f27" y="f29"/>
                      <a:pt x="f27" y="f29"/>
                      <a:pt x="f27" y="f29"/>
                    </a:cubicBezTo>
                    <a:cubicBezTo>
                      <a:pt x="f10" y="f30"/>
                      <a:pt x="f10" y="f27"/>
                      <a:pt x="f27" y="f27"/>
                    </a:cubicBezTo>
                    <a:cubicBezTo>
                      <a:pt x="f31" y="f10"/>
                      <a:pt x="f31" y="f27"/>
                      <a:pt x="f30" y="f31"/>
                    </a:cubicBezTo>
                    <a:cubicBezTo>
                      <a:pt x="f29" y="f29"/>
                      <a:pt x="f32" y="f23"/>
                      <a:pt x="f23" y="f19"/>
                    </a:cubicBezTo>
                    <a:cubicBezTo>
                      <a:pt x="f33" y="f34"/>
                      <a:pt x="f35" y="f21"/>
                      <a:pt x="f35" y="f36"/>
                    </a:cubicBezTo>
                    <a:cubicBezTo>
                      <a:pt x="f35" y="f16"/>
                      <a:pt x="f34" y="f14"/>
                      <a:pt x="f36" y="f11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21" y="f7"/>
                      <a:pt x="f21" y="f7"/>
                      <a:pt x="f23" y="f7"/>
                    </a:cubicBezTo>
                    <a:cubicBezTo>
                      <a:pt x="f32" y="f7"/>
                      <a:pt x="f29" y="f40"/>
                      <a:pt x="f30" y="f41"/>
                    </a:cubicBezTo>
                    <a:cubicBezTo>
                      <a:pt x="f27" y="f42"/>
                      <a:pt x="f10" y="f43"/>
                      <a:pt x="f28" y="f44"/>
                    </a:cubicBezTo>
                    <a:cubicBezTo>
                      <a:pt x="f45" y="f44"/>
                      <a:pt x="f45" y="f9"/>
                      <a:pt x="f8" y="f9"/>
                    </a:cubicBezTo>
                    <a:close/>
                  </a:path>
                </a:pathLst>
              </a:custGeom>
              <a:solidFill>
                <a:srgbClr val="F2D8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4" name="Freeform 405">
                <a:extLst>
                  <a:ext uri="{FF2B5EF4-FFF2-40B4-BE49-F238E27FC236}">
                    <a16:creationId xmlns:a16="http://schemas.microsoft.com/office/drawing/2014/main" id="{A61630AA-0D48-6DEC-6770-31C4E5E09211}"/>
                  </a:ext>
                </a:extLst>
              </p:cNvPr>
              <p:cNvSpPr/>
              <p:nvPr/>
            </p:nvSpPr>
            <p:spPr>
              <a:xfrm>
                <a:off x="3405189" y="3714749"/>
                <a:ext cx="196852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2"/>
                  <a:gd name="f7" fmla="val 33"/>
                  <a:gd name="f8" fmla="val 21"/>
                  <a:gd name="f9" fmla="val 24"/>
                  <a:gd name="f10" fmla="val 45"/>
                  <a:gd name="f11" fmla="val 25"/>
                  <a:gd name="f12" fmla="val 26"/>
                  <a:gd name="f13" fmla="val 46"/>
                  <a:gd name="f14" fmla="val 47"/>
                  <a:gd name="f15" fmla="val 49"/>
                  <a:gd name="f16" fmla="val 27"/>
                  <a:gd name="f17" fmla="val 50"/>
                  <a:gd name="f18" fmla="val 28"/>
                  <a:gd name="f19" fmla="val 30"/>
                  <a:gd name="f20" fmla="val 29"/>
                  <a:gd name="f21" fmla="val 31"/>
                  <a:gd name="f22" fmla="val 43"/>
                  <a:gd name="f23" fmla="val 37"/>
                  <a:gd name="f24" fmla="val 32"/>
                  <a:gd name="f25" fmla="val 23"/>
                  <a:gd name="f26" fmla="val 22"/>
                  <a:gd name="f27" fmla="val 19"/>
                  <a:gd name="f28" fmla="val 20"/>
                  <a:gd name="f29" fmla="val 16"/>
                  <a:gd name="f30" fmla="val 14"/>
                  <a:gd name="f31" fmla="val 9"/>
                  <a:gd name="f32" fmla="val 4"/>
                  <a:gd name="f33" fmla="val 15"/>
                  <a:gd name="f34" fmla="val 10"/>
                  <a:gd name="f35" fmla="val 1"/>
                  <a:gd name="f36" fmla="val 7"/>
                  <a:gd name="f37" fmla="val 2"/>
                  <a:gd name="f38" fmla="val 6"/>
                  <a:gd name="f39" fmla="val 8"/>
                  <a:gd name="f40" fmla="val 12"/>
                  <a:gd name="f41" fmla="val 13"/>
                  <a:gd name="f42" fmla="val 11"/>
                  <a:gd name="f43" fmla="val 3"/>
                  <a:gd name="f44" fmla="val 5"/>
                  <a:gd name="f45" fmla="val 17"/>
                  <a:gd name="f46" fmla="val 18"/>
                  <a:gd name="f47" fmla="val 34"/>
                  <a:gd name="f48" fmla="val 38"/>
                  <a:gd name="f49" fmla="val 41"/>
                  <a:gd name="f50" fmla="val 51"/>
                  <a:gd name="f51" fmla="+- 0 0 -90"/>
                  <a:gd name="f52" fmla="*/ f3 1 52"/>
                  <a:gd name="f53" fmla="*/ f4 1 33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52"/>
                  <a:gd name="f62" fmla="*/ f58 1 33"/>
                  <a:gd name="f63" fmla="*/ 52 f59 1"/>
                  <a:gd name="f64" fmla="*/ 21 f58 1"/>
                  <a:gd name="f65" fmla="*/ 45 f59 1"/>
                  <a:gd name="f66" fmla="*/ 25 f58 1"/>
                  <a:gd name="f67" fmla="*/ 47 f59 1"/>
                  <a:gd name="f68" fmla="*/ 26 f58 1"/>
                  <a:gd name="f69" fmla="*/ 50 f59 1"/>
                  <a:gd name="f70" fmla="*/ 28 f58 1"/>
                  <a:gd name="f71" fmla="*/ 46 f59 1"/>
                  <a:gd name="f72" fmla="*/ 29 f58 1"/>
                  <a:gd name="f73" fmla="*/ 33 f58 1"/>
                  <a:gd name="f74" fmla="*/ 32 f59 1"/>
                  <a:gd name="f75" fmla="*/ 27 f58 1"/>
                  <a:gd name="f76" fmla="*/ 31 f59 1"/>
                  <a:gd name="f77" fmla="*/ 23 f58 1"/>
                  <a:gd name="f78" fmla="*/ 27 f59 1"/>
                  <a:gd name="f79" fmla="*/ 24 f58 1"/>
                  <a:gd name="f80" fmla="*/ 21 f59 1"/>
                  <a:gd name="f81" fmla="*/ 14 f59 1"/>
                  <a:gd name="f82" fmla="*/ 19 f58 1"/>
                  <a:gd name="f83" fmla="*/ 0 f59 1"/>
                  <a:gd name="f84" fmla="*/ 10 f58 1"/>
                  <a:gd name="f85" fmla="*/ 4 f59 1"/>
                  <a:gd name="f86" fmla="*/ 8 f58 1"/>
                  <a:gd name="f87" fmla="*/ 15 f59 1"/>
                  <a:gd name="f88" fmla="*/ 14 f58 1"/>
                  <a:gd name="f89" fmla="*/ 9 f59 1"/>
                  <a:gd name="f90" fmla="*/ 11 f58 1"/>
                  <a:gd name="f91" fmla="*/ 4 f58 1"/>
                  <a:gd name="f92" fmla="*/ 1 f58 1"/>
                  <a:gd name="f93" fmla="*/ 7 f59 1"/>
                  <a:gd name="f94" fmla="*/ 16 f58 1"/>
                  <a:gd name="f95" fmla="*/ 30 f59 1"/>
                  <a:gd name="f96" fmla="*/ 17 f58 1"/>
                  <a:gd name="f97" fmla="*/ 34 f59 1"/>
                  <a:gd name="f98" fmla="*/ 18 f58 1"/>
                  <a:gd name="f99" fmla="*/ 51 f59 1"/>
                  <a:gd name="f100" fmla="+- f60 0 f1"/>
                  <a:gd name="f101" fmla="*/ f63 1 52"/>
                  <a:gd name="f102" fmla="*/ f64 1 33"/>
                  <a:gd name="f103" fmla="*/ f65 1 52"/>
                  <a:gd name="f104" fmla="*/ f66 1 33"/>
                  <a:gd name="f105" fmla="*/ f67 1 52"/>
                  <a:gd name="f106" fmla="*/ f68 1 33"/>
                  <a:gd name="f107" fmla="*/ f69 1 52"/>
                  <a:gd name="f108" fmla="*/ f70 1 33"/>
                  <a:gd name="f109" fmla="*/ f71 1 52"/>
                  <a:gd name="f110" fmla="*/ f72 1 33"/>
                  <a:gd name="f111" fmla="*/ f73 1 33"/>
                  <a:gd name="f112" fmla="*/ f74 1 52"/>
                  <a:gd name="f113" fmla="*/ f75 1 33"/>
                  <a:gd name="f114" fmla="*/ f76 1 52"/>
                  <a:gd name="f115" fmla="*/ f77 1 33"/>
                  <a:gd name="f116" fmla="*/ f78 1 52"/>
                  <a:gd name="f117" fmla="*/ f79 1 33"/>
                  <a:gd name="f118" fmla="*/ f80 1 52"/>
                  <a:gd name="f119" fmla="*/ f81 1 52"/>
                  <a:gd name="f120" fmla="*/ f82 1 33"/>
                  <a:gd name="f121" fmla="*/ f83 1 52"/>
                  <a:gd name="f122" fmla="*/ f84 1 33"/>
                  <a:gd name="f123" fmla="*/ f85 1 52"/>
                  <a:gd name="f124" fmla="*/ f86 1 33"/>
                  <a:gd name="f125" fmla="*/ f87 1 52"/>
                  <a:gd name="f126" fmla="*/ f88 1 33"/>
                  <a:gd name="f127" fmla="*/ f89 1 52"/>
                  <a:gd name="f128" fmla="*/ f90 1 33"/>
                  <a:gd name="f129" fmla="*/ f91 1 33"/>
                  <a:gd name="f130" fmla="*/ f92 1 33"/>
                  <a:gd name="f131" fmla="*/ f93 1 52"/>
                  <a:gd name="f132" fmla="*/ f94 1 33"/>
                  <a:gd name="f133" fmla="*/ f95 1 52"/>
                  <a:gd name="f134" fmla="*/ f96 1 33"/>
                  <a:gd name="f135" fmla="*/ f97 1 52"/>
                  <a:gd name="f136" fmla="*/ f98 1 33"/>
                  <a:gd name="f137" fmla="*/ f99 1 52"/>
                  <a:gd name="f138" fmla="*/ 0 1 f61"/>
                  <a:gd name="f139" fmla="*/ f55 1 f61"/>
                  <a:gd name="f140" fmla="*/ 0 1 f62"/>
                  <a:gd name="f141" fmla="*/ f56 1 f62"/>
                  <a:gd name="f142" fmla="*/ f101 1 f61"/>
                  <a:gd name="f143" fmla="*/ f102 1 f62"/>
                  <a:gd name="f144" fmla="*/ f103 1 f61"/>
                  <a:gd name="f145" fmla="*/ f104 1 f62"/>
                  <a:gd name="f146" fmla="*/ f105 1 f61"/>
                  <a:gd name="f147" fmla="*/ f106 1 f62"/>
                  <a:gd name="f148" fmla="*/ f107 1 f61"/>
                  <a:gd name="f149" fmla="*/ f108 1 f62"/>
                  <a:gd name="f150" fmla="*/ f109 1 f61"/>
                  <a:gd name="f151" fmla="*/ f110 1 f62"/>
                  <a:gd name="f152" fmla="*/ f111 1 f62"/>
                  <a:gd name="f153" fmla="*/ f112 1 f61"/>
                  <a:gd name="f154" fmla="*/ f113 1 f62"/>
                  <a:gd name="f155" fmla="*/ f114 1 f61"/>
                  <a:gd name="f156" fmla="*/ f115 1 f62"/>
                  <a:gd name="f157" fmla="*/ f116 1 f61"/>
                  <a:gd name="f158" fmla="*/ f117 1 f62"/>
                  <a:gd name="f159" fmla="*/ f118 1 f61"/>
                  <a:gd name="f160" fmla="*/ f119 1 f61"/>
                  <a:gd name="f161" fmla="*/ f120 1 f62"/>
                  <a:gd name="f162" fmla="*/ f121 1 f61"/>
                  <a:gd name="f163" fmla="*/ f122 1 f62"/>
                  <a:gd name="f164" fmla="*/ f123 1 f61"/>
                  <a:gd name="f165" fmla="*/ f124 1 f62"/>
                  <a:gd name="f166" fmla="*/ f125 1 f61"/>
                  <a:gd name="f167" fmla="*/ f126 1 f62"/>
                  <a:gd name="f168" fmla="*/ f127 1 f61"/>
                  <a:gd name="f169" fmla="*/ f128 1 f62"/>
                  <a:gd name="f170" fmla="*/ f129 1 f62"/>
                  <a:gd name="f171" fmla="*/ f130 1 f62"/>
                  <a:gd name="f172" fmla="*/ f131 1 f61"/>
                  <a:gd name="f173" fmla="*/ f132 1 f62"/>
                  <a:gd name="f174" fmla="*/ f133 1 f61"/>
                  <a:gd name="f175" fmla="*/ f134 1 f62"/>
                  <a:gd name="f176" fmla="*/ f135 1 f61"/>
                  <a:gd name="f177" fmla="*/ f136 1 f62"/>
                  <a:gd name="f178" fmla="*/ f137 1 f61"/>
                  <a:gd name="f179" fmla="*/ f138 f52 1"/>
                  <a:gd name="f180" fmla="*/ f139 f52 1"/>
                  <a:gd name="f181" fmla="*/ f141 f53 1"/>
                  <a:gd name="f182" fmla="*/ f140 f53 1"/>
                  <a:gd name="f183" fmla="*/ f142 f52 1"/>
                  <a:gd name="f184" fmla="*/ f143 f53 1"/>
                  <a:gd name="f185" fmla="*/ f144 f52 1"/>
                  <a:gd name="f186" fmla="*/ f145 f53 1"/>
                  <a:gd name="f187" fmla="*/ f146 f52 1"/>
                  <a:gd name="f188" fmla="*/ f147 f53 1"/>
                  <a:gd name="f189" fmla="*/ f148 f52 1"/>
                  <a:gd name="f190" fmla="*/ f149 f53 1"/>
                  <a:gd name="f191" fmla="*/ f150 f52 1"/>
                  <a:gd name="f192" fmla="*/ f151 f53 1"/>
                  <a:gd name="f193" fmla="*/ f152 f53 1"/>
                  <a:gd name="f194" fmla="*/ f153 f52 1"/>
                  <a:gd name="f195" fmla="*/ f154 f53 1"/>
                  <a:gd name="f196" fmla="*/ f155 f52 1"/>
                  <a:gd name="f197" fmla="*/ f156 f53 1"/>
                  <a:gd name="f198" fmla="*/ f157 f52 1"/>
                  <a:gd name="f199" fmla="*/ f158 f53 1"/>
                  <a:gd name="f200" fmla="*/ f159 f52 1"/>
                  <a:gd name="f201" fmla="*/ f160 f52 1"/>
                  <a:gd name="f202" fmla="*/ f161 f53 1"/>
                  <a:gd name="f203" fmla="*/ f162 f52 1"/>
                  <a:gd name="f204" fmla="*/ f163 f53 1"/>
                  <a:gd name="f205" fmla="*/ f164 f52 1"/>
                  <a:gd name="f206" fmla="*/ f165 f53 1"/>
                  <a:gd name="f207" fmla="*/ f166 f52 1"/>
                  <a:gd name="f208" fmla="*/ f167 f53 1"/>
                  <a:gd name="f209" fmla="*/ f168 f52 1"/>
                  <a:gd name="f210" fmla="*/ f169 f53 1"/>
                  <a:gd name="f211" fmla="*/ f170 f53 1"/>
                  <a:gd name="f212" fmla="*/ f171 f53 1"/>
                  <a:gd name="f213" fmla="*/ f172 f52 1"/>
                  <a:gd name="f214" fmla="*/ f173 f53 1"/>
                  <a:gd name="f215" fmla="*/ f174 f52 1"/>
                  <a:gd name="f216" fmla="*/ f175 f53 1"/>
                  <a:gd name="f217" fmla="*/ f176 f52 1"/>
                  <a:gd name="f218" fmla="*/ f177 f53 1"/>
                  <a:gd name="f219" fmla="*/ f178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83" y="f184"/>
                  </a:cxn>
                  <a:cxn ang="f100">
                    <a:pos x="f185" y="f186"/>
                  </a:cxn>
                  <a:cxn ang="f100">
                    <a:pos x="f187" y="f188"/>
                  </a:cxn>
                  <a:cxn ang="f100">
                    <a:pos x="f189" y="f190"/>
                  </a:cxn>
                  <a:cxn ang="f100">
                    <a:pos x="f191" y="f192"/>
                  </a:cxn>
                  <a:cxn ang="f100">
                    <a:pos x="f189" y="f193"/>
                  </a:cxn>
                  <a:cxn ang="f100">
                    <a:pos x="f194" y="f195"/>
                  </a:cxn>
                  <a:cxn ang="f100">
                    <a:pos x="f196" y="f197"/>
                  </a:cxn>
                  <a:cxn ang="f100">
                    <a:pos x="f198" y="f199"/>
                  </a:cxn>
                  <a:cxn ang="f100">
                    <a:pos x="f200" y="f197"/>
                  </a:cxn>
                  <a:cxn ang="f100">
                    <a:pos x="f201" y="f202"/>
                  </a:cxn>
                  <a:cxn ang="f100">
                    <a:pos x="f203" y="f204"/>
                  </a:cxn>
                  <a:cxn ang="f100">
                    <a:pos x="f203" y="f204"/>
                  </a:cxn>
                  <a:cxn ang="f100">
                    <a:pos x="f205" y="f206"/>
                  </a:cxn>
                  <a:cxn ang="f100">
                    <a:pos x="f207" y="f208"/>
                  </a:cxn>
                  <a:cxn ang="f100">
                    <a:pos x="f209" y="f210"/>
                  </a:cxn>
                  <a:cxn ang="f100">
                    <a:pos x="f205" y="f211"/>
                  </a:cxn>
                  <a:cxn ang="f100">
                    <a:pos x="f205" y="f212"/>
                  </a:cxn>
                  <a:cxn ang="f100">
                    <a:pos x="f213" y="f212"/>
                  </a:cxn>
                  <a:cxn ang="f100">
                    <a:pos x="f196" y="f208"/>
                  </a:cxn>
                  <a:cxn ang="f100">
                    <a:pos x="f194" y="f214"/>
                  </a:cxn>
                  <a:cxn ang="f100">
                    <a:pos x="f215" y="f216"/>
                  </a:cxn>
                  <a:cxn ang="f100">
                    <a:pos x="f200" y="f208"/>
                  </a:cxn>
                  <a:cxn ang="f100">
                    <a:pos x="f217" y="f218"/>
                  </a:cxn>
                  <a:cxn ang="f100">
                    <a:pos x="f185" y="f218"/>
                  </a:cxn>
                  <a:cxn ang="f100">
                    <a:pos x="f219" y="f184"/>
                  </a:cxn>
                  <a:cxn ang="f100">
                    <a:pos x="f183" y="f184"/>
                  </a:cxn>
                </a:cxnLst>
                <a:rect l="f179" t="f182" r="f180" b="f181"/>
                <a:pathLst>
                  <a:path w="52" h="33">
                    <a:moveTo>
                      <a:pt x="f6" y="f8"/>
                    </a:moveTo>
                    <a:cubicBezTo>
                      <a:pt x="f6" y="f9"/>
                      <a:pt x="f6" y="f9"/>
                      <a:pt x="f10" y="f11"/>
                    </a:cubicBezTo>
                    <a:cubicBezTo>
                      <a:pt x="f10" y="f12"/>
                      <a:pt x="f13" y="f12"/>
                      <a:pt x="f14" y="f12"/>
                    </a:cubicBezTo>
                    <a:cubicBezTo>
                      <a:pt x="f15" y="f16"/>
                      <a:pt x="f17" y="f16"/>
                      <a:pt x="f17" y="f18"/>
                    </a:cubicBezTo>
                    <a:cubicBezTo>
                      <a:pt x="f15" y="f19"/>
                      <a:pt x="f14" y="f16"/>
                      <a:pt x="f13" y="f20"/>
                    </a:cubicBezTo>
                    <a:cubicBezTo>
                      <a:pt x="f13" y="f21"/>
                      <a:pt x="f15" y="f19"/>
                      <a:pt x="f17" y="f7"/>
                    </a:cubicBezTo>
                    <a:cubicBezTo>
                      <a:pt x="f22" y="f21"/>
                      <a:pt x="f23" y="f21"/>
                      <a:pt x="f24" y="f16"/>
                    </a:cubicBezTo>
                    <a:cubicBezTo>
                      <a:pt x="f7" y="f11"/>
                      <a:pt x="f7" y="f25"/>
                      <a:pt x="f21" y="f25"/>
                    </a:cubicBezTo>
                    <a:cubicBezTo>
                      <a:pt x="f20" y="f25"/>
                      <a:pt x="f18" y="f26"/>
                      <a:pt x="f16" y="f9"/>
                    </a:cubicBezTo>
                    <a:cubicBezTo>
                      <a:pt x="f12" y="f16"/>
                      <a:pt x="f8" y="f9"/>
                      <a:pt x="f8" y="f25"/>
                    </a:cubicBezTo>
                    <a:cubicBezTo>
                      <a:pt x="f27" y="f28"/>
                      <a:pt x="f29" y="f28"/>
                      <a:pt x="f30" y="f27"/>
                    </a:cubicBezTo>
                    <a:cubicBezTo>
                      <a:pt x="f31" y="f29"/>
                      <a:pt x="f32" y="f33"/>
                      <a:pt x="f5" y="f34"/>
                    </a:cubicBezTo>
                    <a:cubicBezTo>
                      <a:pt x="f5" y="f34"/>
                      <a:pt x="f5" y="f34"/>
                      <a:pt x="f5" y="f34"/>
                    </a:cubicBezTo>
                    <a:cubicBezTo>
                      <a:pt x="f35" y="f36"/>
                      <a:pt x="f37" y="f38"/>
                      <a:pt x="f32" y="f39"/>
                    </a:cubicBezTo>
                    <a:cubicBezTo>
                      <a:pt x="f39" y="f34"/>
                      <a:pt x="f40" y="f40"/>
                      <a:pt x="f33" y="f30"/>
                    </a:cubicBezTo>
                    <a:cubicBezTo>
                      <a:pt x="f41" y="f41"/>
                      <a:pt x="f42" y="f40"/>
                      <a:pt x="f31" y="f42"/>
                    </a:cubicBezTo>
                    <a:cubicBezTo>
                      <a:pt x="f38" y="f31"/>
                      <a:pt x="f32" y="f36"/>
                      <a:pt x="f32" y="f32"/>
                    </a:cubicBezTo>
                    <a:cubicBezTo>
                      <a:pt x="f32" y="f43"/>
                      <a:pt x="f43" y="f37"/>
                      <a:pt x="f32" y="f35"/>
                    </a:cubicBezTo>
                    <a:cubicBezTo>
                      <a:pt x="f44" y="f5"/>
                      <a:pt x="f38" y="f5"/>
                      <a:pt x="f36" y="f35"/>
                    </a:cubicBezTo>
                    <a:cubicBezTo>
                      <a:pt x="f33" y="f38"/>
                      <a:pt x="f25" y="f34"/>
                      <a:pt x="f21" y="f30"/>
                    </a:cubicBezTo>
                    <a:cubicBezTo>
                      <a:pt x="f24" y="f33"/>
                      <a:pt x="f7" y="f33"/>
                      <a:pt x="f24" y="f29"/>
                    </a:cubicBezTo>
                    <a:cubicBezTo>
                      <a:pt x="f21" y="f45"/>
                      <a:pt x="f19" y="f45"/>
                      <a:pt x="f19" y="f45"/>
                    </a:cubicBezTo>
                    <a:cubicBezTo>
                      <a:pt x="f12" y="f45"/>
                      <a:pt x="f25" y="f30"/>
                      <a:pt x="f8" y="f30"/>
                    </a:cubicBezTo>
                    <a:cubicBezTo>
                      <a:pt x="f11" y="f29"/>
                      <a:pt x="f20" y="f46"/>
                      <a:pt x="f47" y="f46"/>
                    </a:cubicBezTo>
                    <a:cubicBezTo>
                      <a:pt x="f48" y="f46"/>
                      <a:pt x="f49" y="f45"/>
                      <a:pt x="f10" y="f46"/>
                    </a:cubicBezTo>
                    <a:cubicBezTo>
                      <a:pt x="f14" y="f27"/>
                      <a:pt x="f15" y="f28"/>
                      <a:pt x="f50" y="f8"/>
                    </a:cubicBezTo>
                    <a:cubicBezTo>
                      <a:pt x="f50" y="f8"/>
                      <a:pt x="f50" y="f8"/>
                      <a:pt x="f6" y="f8"/>
                    </a:cubicBezTo>
                    <a:close/>
                  </a:path>
                </a:pathLst>
              </a:custGeom>
              <a:solidFill>
                <a:srgbClr val="2D4D7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05" name="Group 607">
              <a:extLst>
                <a:ext uri="{FF2B5EF4-FFF2-40B4-BE49-F238E27FC236}">
                  <a16:creationId xmlns:a16="http://schemas.microsoft.com/office/drawing/2014/main" id="{C8BF72E9-76E2-5E62-499B-F87D801EFB2F}"/>
                </a:ext>
              </a:extLst>
            </p:cNvPr>
            <p:cNvGrpSpPr/>
            <p:nvPr/>
          </p:nvGrpSpPr>
          <p:grpSpPr>
            <a:xfrm>
              <a:off x="3300417" y="1047746"/>
              <a:ext cx="2338386" cy="3851279"/>
              <a:chOff x="3300417" y="1047746"/>
              <a:chExt cx="2338386" cy="3851279"/>
            </a:xfrm>
          </p:grpSpPr>
          <p:sp>
            <p:nvSpPr>
              <p:cNvPr id="406" name="Freeform 407">
                <a:extLst>
                  <a:ext uri="{FF2B5EF4-FFF2-40B4-BE49-F238E27FC236}">
                    <a16:creationId xmlns:a16="http://schemas.microsoft.com/office/drawing/2014/main" id="{09073619-88A2-0439-AB38-CFEE0AC3CC93}"/>
                  </a:ext>
                </a:extLst>
              </p:cNvPr>
              <p:cNvSpPr/>
              <p:nvPr/>
            </p:nvSpPr>
            <p:spPr>
              <a:xfrm>
                <a:off x="3409953" y="3662364"/>
                <a:ext cx="192088" cy="1270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34"/>
                  <a:gd name="f8" fmla="val 27"/>
                  <a:gd name="f9" fmla="val 14"/>
                  <a:gd name="f10" fmla="val 33"/>
                  <a:gd name="f11" fmla="val 18"/>
                  <a:gd name="f12" fmla="val 39"/>
                  <a:gd name="f13" fmla="val 19"/>
                  <a:gd name="f14" fmla="val 46"/>
                  <a:gd name="f15" fmla="val 21"/>
                  <a:gd name="f16" fmla="val 42"/>
                  <a:gd name="f17" fmla="val 23"/>
                  <a:gd name="f18" fmla="val 38"/>
                  <a:gd name="f19" fmla="val 24"/>
                  <a:gd name="f20" fmla="val 35"/>
                  <a:gd name="f21" fmla="val 45"/>
                  <a:gd name="f22" fmla="val 25"/>
                  <a:gd name="f23" fmla="val 49"/>
                  <a:gd name="f24" fmla="val 28"/>
                  <a:gd name="f25" fmla="val 29"/>
                  <a:gd name="f26" fmla="val 30"/>
                  <a:gd name="f27" fmla="val 32"/>
                  <a:gd name="f28" fmla="val 26"/>
                  <a:gd name="f29" fmla="val 37"/>
                  <a:gd name="f30" fmla="val 44"/>
                  <a:gd name="f31" fmla="val 47"/>
                  <a:gd name="f32" fmla="val 31"/>
                  <a:gd name="f33" fmla="val 50"/>
                  <a:gd name="f34" fmla="val 41"/>
                  <a:gd name="f35" fmla="val 8"/>
                  <a:gd name="f36" fmla="val 16"/>
                  <a:gd name="f37" fmla="val 7"/>
                  <a:gd name="f38" fmla="val 4"/>
                  <a:gd name="f39" fmla="val 15"/>
                  <a:gd name="f40" fmla="val 12"/>
                  <a:gd name="f41" fmla="val 10"/>
                  <a:gd name="f42" fmla="val 6"/>
                  <a:gd name="f43" fmla="val 3"/>
                  <a:gd name="f44" fmla="val 5"/>
                  <a:gd name="f45" fmla="val 2"/>
                  <a:gd name="f46" fmla="val 1"/>
                  <a:gd name="f47" fmla="val 11"/>
                  <a:gd name="f48" fmla="val 22"/>
                  <a:gd name="f49" fmla="val 13"/>
                  <a:gd name="f50" fmla="+- 0 0 -90"/>
                  <a:gd name="f51" fmla="*/ f3 1 51"/>
                  <a:gd name="f52" fmla="*/ f4 1 34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51"/>
                  <a:gd name="f61" fmla="*/ f57 1 34"/>
                  <a:gd name="f62" fmla="*/ 27 f58 1"/>
                  <a:gd name="f63" fmla="*/ 14 f57 1"/>
                  <a:gd name="f64" fmla="*/ 46 f58 1"/>
                  <a:gd name="f65" fmla="*/ 21 f57 1"/>
                  <a:gd name="f66" fmla="*/ 35 f58 1"/>
                  <a:gd name="f67" fmla="*/ 23 f57 1"/>
                  <a:gd name="f68" fmla="*/ 49 f58 1"/>
                  <a:gd name="f69" fmla="*/ 28 f57 1"/>
                  <a:gd name="f70" fmla="*/ 30 f57 1"/>
                  <a:gd name="f71" fmla="*/ 42 f58 1"/>
                  <a:gd name="f72" fmla="*/ 29 f57 1"/>
                  <a:gd name="f73" fmla="*/ 31 f57 1"/>
                  <a:gd name="f74" fmla="*/ 33 f57 1"/>
                  <a:gd name="f75" fmla="*/ 41 f58 1"/>
                  <a:gd name="f76" fmla="*/ 32 f57 1"/>
                  <a:gd name="f77" fmla="*/ 8 f58 1"/>
                  <a:gd name="f78" fmla="*/ 16 f57 1"/>
                  <a:gd name="f79" fmla="*/ 7 f58 1"/>
                  <a:gd name="f80" fmla="*/ 12 f57 1"/>
                  <a:gd name="f81" fmla="*/ 4 f58 1"/>
                  <a:gd name="f82" fmla="*/ 6 f57 1"/>
                  <a:gd name="f83" fmla="*/ 2 f58 1"/>
                  <a:gd name="f84" fmla="*/ 4 f57 1"/>
                  <a:gd name="f85" fmla="*/ 1 f58 1"/>
                  <a:gd name="f86" fmla="*/ 1 f57 1"/>
                  <a:gd name="f87" fmla="*/ 22 f58 1"/>
                  <a:gd name="f88" fmla="*/ 11 f57 1"/>
                  <a:gd name="f89" fmla="+- f59 0 f1"/>
                  <a:gd name="f90" fmla="*/ f62 1 51"/>
                  <a:gd name="f91" fmla="*/ f63 1 34"/>
                  <a:gd name="f92" fmla="*/ f64 1 51"/>
                  <a:gd name="f93" fmla="*/ f65 1 34"/>
                  <a:gd name="f94" fmla="*/ f66 1 51"/>
                  <a:gd name="f95" fmla="*/ f67 1 34"/>
                  <a:gd name="f96" fmla="*/ f68 1 51"/>
                  <a:gd name="f97" fmla="*/ f69 1 34"/>
                  <a:gd name="f98" fmla="*/ f70 1 34"/>
                  <a:gd name="f99" fmla="*/ f71 1 51"/>
                  <a:gd name="f100" fmla="*/ f72 1 34"/>
                  <a:gd name="f101" fmla="*/ f73 1 34"/>
                  <a:gd name="f102" fmla="*/ f74 1 34"/>
                  <a:gd name="f103" fmla="*/ f75 1 51"/>
                  <a:gd name="f104" fmla="*/ f76 1 34"/>
                  <a:gd name="f105" fmla="*/ f77 1 51"/>
                  <a:gd name="f106" fmla="*/ f78 1 34"/>
                  <a:gd name="f107" fmla="*/ f79 1 51"/>
                  <a:gd name="f108" fmla="*/ f80 1 34"/>
                  <a:gd name="f109" fmla="*/ f81 1 51"/>
                  <a:gd name="f110" fmla="*/ f82 1 34"/>
                  <a:gd name="f111" fmla="*/ f83 1 51"/>
                  <a:gd name="f112" fmla="*/ f84 1 34"/>
                  <a:gd name="f113" fmla="*/ f85 1 51"/>
                  <a:gd name="f114" fmla="*/ f86 1 34"/>
                  <a:gd name="f115" fmla="*/ f87 1 51"/>
                  <a:gd name="f116" fmla="*/ f88 1 34"/>
                  <a:gd name="f117" fmla="*/ 0 1 f60"/>
                  <a:gd name="f118" fmla="*/ f54 1 f60"/>
                  <a:gd name="f119" fmla="*/ 0 1 f61"/>
                  <a:gd name="f120" fmla="*/ f55 1 f61"/>
                  <a:gd name="f121" fmla="*/ f90 1 f60"/>
                  <a:gd name="f122" fmla="*/ f91 1 f61"/>
                  <a:gd name="f123" fmla="*/ f92 1 f60"/>
                  <a:gd name="f124" fmla="*/ f93 1 f61"/>
                  <a:gd name="f125" fmla="*/ f94 1 f60"/>
                  <a:gd name="f126" fmla="*/ f95 1 f61"/>
                  <a:gd name="f127" fmla="*/ f96 1 f60"/>
                  <a:gd name="f128" fmla="*/ f97 1 f61"/>
                  <a:gd name="f129" fmla="*/ f98 1 f61"/>
                  <a:gd name="f130" fmla="*/ f99 1 f60"/>
                  <a:gd name="f131" fmla="*/ f100 1 f61"/>
                  <a:gd name="f132" fmla="*/ f101 1 f61"/>
                  <a:gd name="f133" fmla="*/ f102 1 f61"/>
                  <a:gd name="f134" fmla="*/ f103 1 f60"/>
                  <a:gd name="f135" fmla="*/ f104 1 f61"/>
                  <a:gd name="f136" fmla="*/ f105 1 f60"/>
                  <a:gd name="f137" fmla="*/ f106 1 f61"/>
                  <a:gd name="f138" fmla="*/ f107 1 f60"/>
                  <a:gd name="f139" fmla="*/ f108 1 f61"/>
                  <a:gd name="f140" fmla="*/ f109 1 f60"/>
                  <a:gd name="f141" fmla="*/ f110 1 f61"/>
                  <a:gd name="f142" fmla="*/ f111 1 f60"/>
                  <a:gd name="f143" fmla="*/ f112 1 f61"/>
                  <a:gd name="f144" fmla="*/ f113 1 f60"/>
                  <a:gd name="f145" fmla="*/ f114 1 f61"/>
                  <a:gd name="f146" fmla="*/ f115 1 f60"/>
                  <a:gd name="f147" fmla="*/ f116 1 f61"/>
                  <a:gd name="f148" fmla="*/ f117 f51 1"/>
                  <a:gd name="f149" fmla="*/ f118 f51 1"/>
                  <a:gd name="f150" fmla="*/ f120 f52 1"/>
                  <a:gd name="f151" fmla="*/ f119 f52 1"/>
                  <a:gd name="f152" fmla="*/ f121 f51 1"/>
                  <a:gd name="f153" fmla="*/ f122 f52 1"/>
                  <a:gd name="f154" fmla="*/ f123 f51 1"/>
                  <a:gd name="f155" fmla="*/ f124 f52 1"/>
                  <a:gd name="f156" fmla="*/ f125 f51 1"/>
                  <a:gd name="f157" fmla="*/ f126 f52 1"/>
                  <a:gd name="f158" fmla="*/ f127 f51 1"/>
                  <a:gd name="f159" fmla="*/ f128 f52 1"/>
                  <a:gd name="f160" fmla="*/ f129 f52 1"/>
                  <a:gd name="f161" fmla="*/ f130 f51 1"/>
                  <a:gd name="f162" fmla="*/ f131 f52 1"/>
                  <a:gd name="f163" fmla="*/ f132 f52 1"/>
                  <a:gd name="f164" fmla="*/ f133 f52 1"/>
                  <a:gd name="f165" fmla="*/ f134 f51 1"/>
                  <a:gd name="f166" fmla="*/ f135 f52 1"/>
                  <a:gd name="f167" fmla="*/ f136 f51 1"/>
                  <a:gd name="f168" fmla="*/ f137 f52 1"/>
                  <a:gd name="f169" fmla="*/ f138 f51 1"/>
                  <a:gd name="f170" fmla="*/ f139 f52 1"/>
                  <a:gd name="f171" fmla="*/ f140 f51 1"/>
                  <a:gd name="f172" fmla="*/ f141 f52 1"/>
                  <a:gd name="f173" fmla="*/ f142 f51 1"/>
                  <a:gd name="f174" fmla="*/ f143 f52 1"/>
                  <a:gd name="f175" fmla="*/ f144 f51 1"/>
                  <a:gd name="f176" fmla="*/ f145 f52 1"/>
                  <a:gd name="f177" fmla="*/ f146 f51 1"/>
                  <a:gd name="f178" fmla="*/ f147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6" y="f157"/>
                  </a:cxn>
                  <a:cxn ang="f89">
                    <a:pos x="f158" y="f159"/>
                  </a:cxn>
                  <a:cxn ang="f89">
                    <a:pos x="f158" y="f160"/>
                  </a:cxn>
                  <a:cxn ang="f89">
                    <a:pos x="f152" y="f157"/>
                  </a:cxn>
                  <a:cxn ang="f89">
                    <a:pos x="f161" y="f162"/>
                  </a:cxn>
                  <a:cxn ang="f89">
                    <a:pos x="f158" y="f163"/>
                  </a:cxn>
                  <a:cxn ang="f89">
                    <a:pos x="f158" y="f164"/>
                  </a:cxn>
                  <a:cxn ang="f89">
                    <a:pos x="f165" y="f166"/>
                  </a:cxn>
                  <a:cxn ang="f89">
                    <a:pos x="f167" y="f168"/>
                  </a:cxn>
                  <a:cxn ang="f89">
                    <a:pos x="f169" y="f170"/>
                  </a:cxn>
                  <a:cxn ang="f89">
                    <a:pos x="f171" y="f172"/>
                  </a:cxn>
                  <a:cxn ang="f89">
                    <a:pos x="f173" y="f174"/>
                  </a:cxn>
                  <a:cxn ang="f89">
                    <a:pos x="f175" y="f176"/>
                  </a:cxn>
                  <a:cxn ang="f89">
                    <a:pos x="f171" y="f176"/>
                  </a:cxn>
                  <a:cxn ang="f89">
                    <a:pos x="f177" y="f178"/>
                  </a:cxn>
                  <a:cxn ang="f89">
                    <a:pos x="f152" y="f153"/>
                  </a:cxn>
                  <a:cxn ang="f89">
                    <a:pos x="f152" y="f153"/>
                  </a:cxn>
                </a:cxnLst>
                <a:rect l="f148" t="f151" r="f149" b="f150"/>
                <a:pathLst>
                  <a:path w="51" h="3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17"/>
                    </a:cubicBezTo>
                    <a:cubicBezTo>
                      <a:pt x="f12" y="f8"/>
                      <a:pt x="f21" y="f22"/>
                      <a:pt x="f23" y="f24"/>
                    </a:cubicBezTo>
                    <a:cubicBezTo>
                      <a:pt x="f23" y="f25"/>
                      <a:pt x="f23" y="f25"/>
                      <a:pt x="f23" y="f26"/>
                    </a:cubicBezTo>
                    <a:cubicBezTo>
                      <a:pt x="f16" y="f8"/>
                      <a:pt x="f7" y="f22"/>
                      <a:pt x="f8" y="f17"/>
                    </a:cubicBezTo>
                    <a:cubicBezTo>
                      <a:pt x="f27" y="f28"/>
                      <a:pt x="f29" y="f24"/>
                      <a:pt x="f16" y="f25"/>
                    </a:cubicBezTo>
                    <a:cubicBezTo>
                      <a:pt x="f30" y="f26"/>
                      <a:pt x="f31" y="f26"/>
                      <a:pt x="f23" y="f32"/>
                    </a:cubicBezTo>
                    <a:cubicBezTo>
                      <a:pt x="f6" y="f27"/>
                      <a:pt x="f33" y="f10"/>
                      <a:pt x="f23" y="f10"/>
                    </a:cubicBezTo>
                    <a:cubicBezTo>
                      <a:pt x="f14" y="f7"/>
                      <a:pt x="f30" y="f10"/>
                      <a:pt x="f34" y="f27"/>
                    </a:cubicBezTo>
                    <a:cubicBezTo>
                      <a:pt x="f25" y="f25"/>
                      <a:pt x="f13" y="f17"/>
                      <a:pt x="f35" y="f36"/>
                    </a:cubicBezTo>
                    <a:cubicBezTo>
                      <a:pt x="f37" y="f36"/>
                      <a:pt x="f38" y="f39"/>
                      <a:pt x="f37" y="f40"/>
                    </a:cubicBezTo>
                    <a:cubicBezTo>
                      <a:pt x="f35" y="f41"/>
                      <a:pt x="f38" y="f35"/>
                      <a:pt x="f38" y="f42"/>
                    </a:cubicBezTo>
                    <a:cubicBezTo>
                      <a:pt x="f43" y="f42"/>
                      <a:pt x="f43" y="f44"/>
                      <a:pt x="f45" y="f38"/>
                    </a:cubicBezTo>
                    <a:cubicBezTo>
                      <a:pt x="f46" y="f38"/>
                      <a:pt x="f5" y="f45"/>
                      <a:pt x="f46" y="f46"/>
                    </a:cubicBezTo>
                    <a:cubicBezTo>
                      <a:pt x="f45" y="f5"/>
                      <a:pt x="f43" y="f45"/>
                      <a:pt x="f38" y="f46"/>
                    </a:cubicBezTo>
                    <a:cubicBezTo>
                      <a:pt x="f47" y="f38"/>
                      <a:pt x="f36" y="f37"/>
                      <a:pt x="f48" y="f47"/>
                    </a:cubicBezTo>
                    <a:cubicBezTo>
                      <a:pt x="f19" y="f40"/>
                      <a:pt x="f22" y="f4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323F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7" name="Freeform 408">
                <a:extLst>
                  <a:ext uri="{FF2B5EF4-FFF2-40B4-BE49-F238E27FC236}">
                    <a16:creationId xmlns:a16="http://schemas.microsoft.com/office/drawing/2014/main" id="{E69AED47-5DD3-DEC2-53F3-65706B003C97}"/>
                  </a:ext>
                </a:extLst>
              </p:cNvPr>
              <p:cNvSpPr/>
              <p:nvPr/>
            </p:nvSpPr>
            <p:spPr>
              <a:xfrm>
                <a:off x="3300417" y="3895728"/>
                <a:ext cx="98426" cy="2095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56"/>
                  <a:gd name="f8" fmla="val 14"/>
                  <a:gd name="f9" fmla="val 2"/>
                  <a:gd name="f10" fmla="val 11"/>
                  <a:gd name="f11" fmla="val 3"/>
                  <a:gd name="f12" fmla="val 12"/>
                  <a:gd name="f13" fmla="val 4"/>
                  <a:gd name="f14" fmla="val 13"/>
                  <a:gd name="f15" fmla="val 5"/>
                  <a:gd name="f16" fmla="val 15"/>
                  <a:gd name="f17" fmla="val 8"/>
                  <a:gd name="f18" fmla="val 18"/>
                  <a:gd name="f19" fmla="val 21"/>
                  <a:gd name="f20" fmla="val 22"/>
                  <a:gd name="f21" fmla="val 24"/>
                  <a:gd name="f22" fmla="val 25"/>
                  <a:gd name="f23" fmla="val 16"/>
                  <a:gd name="f24" fmla="val 19"/>
                  <a:gd name="f25" fmla="val 20"/>
                  <a:gd name="f26" fmla="val 23"/>
                  <a:gd name="f27" fmla="val 32"/>
                  <a:gd name="f28" fmla="val 37"/>
                  <a:gd name="f29" fmla="val 38"/>
                  <a:gd name="f30" fmla="val 40"/>
                  <a:gd name="f31" fmla="val 36"/>
                  <a:gd name="f32" fmla="val 35"/>
                  <a:gd name="f33" fmla="val 7"/>
                  <a:gd name="f34" fmla="val 33"/>
                  <a:gd name="f35" fmla="val 34"/>
                  <a:gd name="f36" fmla="val 41"/>
                  <a:gd name="f37" fmla="val 44"/>
                  <a:gd name="f38" fmla="val 46"/>
                  <a:gd name="f39" fmla="val 10"/>
                  <a:gd name="f40" fmla="val 49"/>
                  <a:gd name="f41" fmla="val 52"/>
                  <a:gd name="f42" fmla="val 6"/>
                  <a:gd name="f43" fmla="val 51"/>
                  <a:gd name="f44" fmla="val 1"/>
                  <a:gd name="f45" fmla="val 39"/>
                  <a:gd name="f46" fmla="val 28"/>
                  <a:gd name="f47" fmla="val 17"/>
                  <a:gd name="f48" fmla="val 9"/>
                  <a:gd name="f49" fmla="+- 0 0 -90"/>
                  <a:gd name="f50" fmla="*/ f3 1 26"/>
                  <a:gd name="f51" fmla="*/ f4 1 56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26"/>
                  <a:gd name="f60" fmla="*/ f56 1 56"/>
                  <a:gd name="f61" fmla="*/ 14 f57 1"/>
                  <a:gd name="f62" fmla="*/ 2 f56 1"/>
                  <a:gd name="f63" fmla="*/ 13 f57 1"/>
                  <a:gd name="f64" fmla="*/ 5 f56 1"/>
                  <a:gd name="f65" fmla="*/ 21 f57 1"/>
                  <a:gd name="f66" fmla="*/ 13 f56 1"/>
                  <a:gd name="f67" fmla="*/ 25 f57 1"/>
                  <a:gd name="f68" fmla="*/ 16 f56 1"/>
                  <a:gd name="f69" fmla="*/ 15 f57 1"/>
                  <a:gd name="f70" fmla="*/ 11 f56 1"/>
                  <a:gd name="f71" fmla="*/ 26 f57 1"/>
                  <a:gd name="f72" fmla="*/ 25 f56 1"/>
                  <a:gd name="f73" fmla="*/ 18 f57 1"/>
                  <a:gd name="f74" fmla="*/ 22 f56 1"/>
                  <a:gd name="f75" fmla="*/ 11 f57 1"/>
                  <a:gd name="f76" fmla="*/ 24 f56 1"/>
                  <a:gd name="f77" fmla="*/ 12 f57 1"/>
                  <a:gd name="f78" fmla="*/ 37 f56 1"/>
                  <a:gd name="f79" fmla="*/ 40 f56 1"/>
                  <a:gd name="f80" fmla="*/ 8 f57 1"/>
                  <a:gd name="f81" fmla="*/ 35 f56 1"/>
                  <a:gd name="f82" fmla="*/ 5 f57 1"/>
                  <a:gd name="f83" fmla="*/ 34 f56 1"/>
                  <a:gd name="f84" fmla="*/ 4 f57 1"/>
                  <a:gd name="f85" fmla="*/ 38 f56 1"/>
                  <a:gd name="f86" fmla="*/ 46 f56 1"/>
                  <a:gd name="f87" fmla="*/ 56 f56 1"/>
                  <a:gd name="f88" fmla="*/ 1 f57 1"/>
                  <a:gd name="f89" fmla="*/ 39 f56 1"/>
                  <a:gd name="f90" fmla="*/ 28 f56 1"/>
                  <a:gd name="f91" fmla="*/ 20 f56 1"/>
                  <a:gd name="f92" fmla="*/ 6 f57 1"/>
                  <a:gd name="f93" fmla="*/ 10 f56 1"/>
                  <a:gd name="f94" fmla="*/ 0 f56 1"/>
                  <a:gd name="f95" fmla="+- f58 0 f1"/>
                  <a:gd name="f96" fmla="*/ f61 1 26"/>
                  <a:gd name="f97" fmla="*/ f62 1 56"/>
                  <a:gd name="f98" fmla="*/ f63 1 26"/>
                  <a:gd name="f99" fmla="*/ f64 1 56"/>
                  <a:gd name="f100" fmla="*/ f65 1 26"/>
                  <a:gd name="f101" fmla="*/ f66 1 56"/>
                  <a:gd name="f102" fmla="*/ f67 1 26"/>
                  <a:gd name="f103" fmla="*/ f68 1 56"/>
                  <a:gd name="f104" fmla="*/ f69 1 26"/>
                  <a:gd name="f105" fmla="*/ f70 1 56"/>
                  <a:gd name="f106" fmla="*/ f71 1 26"/>
                  <a:gd name="f107" fmla="*/ f72 1 56"/>
                  <a:gd name="f108" fmla="*/ f73 1 26"/>
                  <a:gd name="f109" fmla="*/ f74 1 56"/>
                  <a:gd name="f110" fmla="*/ f75 1 26"/>
                  <a:gd name="f111" fmla="*/ f76 1 56"/>
                  <a:gd name="f112" fmla="*/ f77 1 26"/>
                  <a:gd name="f113" fmla="*/ f78 1 56"/>
                  <a:gd name="f114" fmla="*/ f79 1 56"/>
                  <a:gd name="f115" fmla="*/ f80 1 26"/>
                  <a:gd name="f116" fmla="*/ f81 1 56"/>
                  <a:gd name="f117" fmla="*/ f82 1 26"/>
                  <a:gd name="f118" fmla="*/ f83 1 56"/>
                  <a:gd name="f119" fmla="*/ f84 1 26"/>
                  <a:gd name="f120" fmla="*/ f85 1 56"/>
                  <a:gd name="f121" fmla="*/ f86 1 56"/>
                  <a:gd name="f122" fmla="*/ f87 1 56"/>
                  <a:gd name="f123" fmla="*/ f88 1 26"/>
                  <a:gd name="f124" fmla="*/ f89 1 56"/>
                  <a:gd name="f125" fmla="*/ f90 1 56"/>
                  <a:gd name="f126" fmla="*/ f91 1 56"/>
                  <a:gd name="f127" fmla="*/ f92 1 26"/>
                  <a:gd name="f128" fmla="*/ f93 1 56"/>
                  <a:gd name="f129" fmla="*/ f94 1 56"/>
                  <a:gd name="f130" fmla="*/ 0 1 f59"/>
                  <a:gd name="f131" fmla="*/ f53 1 f59"/>
                  <a:gd name="f132" fmla="*/ 0 1 f60"/>
                  <a:gd name="f133" fmla="*/ f54 1 f60"/>
                  <a:gd name="f134" fmla="*/ f96 1 f59"/>
                  <a:gd name="f135" fmla="*/ f97 1 f60"/>
                  <a:gd name="f136" fmla="*/ f98 1 f59"/>
                  <a:gd name="f137" fmla="*/ f99 1 f60"/>
                  <a:gd name="f138" fmla="*/ f100 1 f59"/>
                  <a:gd name="f139" fmla="*/ f101 1 f60"/>
                  <a:gd name="f140" fmla="*/ f102 1 f59"/>
                  <a:gd name="f141" fmla="*/ f103 1 f60"/>
                  <a:gd name="f142" fmla="*/ f104 1 f59"/>
                  <a:gd name="f143" fmla="*/ f105 1 f60"/>
                  <a:gd name="f144" fmla="*/ f106 1 f59"/>
                  <a:gd name="f145" fmla="*/ f107 1 f60"/>
                  <a:gd name="f146" fmla="*/ f108 1 f59"/>
                  <a:gd name="f147" fmla="*/ f109 1 f60"/>
                  <a:gd name="f148" fmla="*/ f110 1 f59"/>
                  <a:gd name="f149" fmla="*/ f111 1 f60"/>
                  <a:gd name="f150" fmla="*/ f112 1 f59"/>
                  <a:gd name="f151" fmla="*/ f113 1 f60"/>
                  <a:gd name="f152" fmla="*/ f114 1 f60"/>
                  <a:gd name="f153" fmla="*/ f115 1 f59"/>
                  <a:gd name="f154" fmla="*/ f116 1 f60"/>
                  <a:gd name="f155" fmla="*/ f117 1 f59"/>
                  <a:gd name="f156" fmla="*/ f118 1 f60"/>
                  <a:gd name="f157" fmla="*/ f119 1 f59"/>
                  <a:gd name="f158" fmla="*/ f120 1 f60"/>
                  <a:gd name="f159" fmla="*/ f121 1 f60"/>
                  <a:gd name="f160" fmla="*/ f122 1 f60"/>
                  <a:gd name="f161" fmla="*/ f123 1 f59"/>
                  <a:gd name="f162" fmla="*/ f124 1 f60"/>
                  <a:gd name="f163" fmla="*/ f125 1 f60"/>
                  <a:gd name="f164" fmla="*/ f126 1 f60"/>
                  <a:gd name="f165" fmla="*/ f127 1 f59"/>
                  <a:gd name="f166" fmla="*/ f128 1 f60"/>
                  <a:gd name="f167" fmla="*/ f129 1 f60"/>
                  <a:gd name="f168" fmla="*/ f130 f50 1"/>
                  <a:gd name="f169" fmla="*/ f131 f50 1"/>
                  <a:gd name="f170" fmla="*/ f133 f51 1"/>
                  <a:gd name="f171" fmla="*/ f132 f51 1"/>
                  <a:gd name="f172" fmla="*/ f134 f50 1"/>
                  <a:gd name="f173" fmla="*/ f135 f51 1"/>
                  <a:gd name="f174" fmla="*/ f136 f50 1"/>
                  <a:gd name="f175" fmla="*/ f137 f51 1"/>
                  <a:gd name="f176" fmla="*/ f138 f50 1"/>
                  <a:gd name="f177" fmla="*/ f139 f51 1"/>
                  <a:gd name="f178" fmla="*/ f140 f50 1"/>
                  <a:gd name="f179" fmla="*/ f141 f51 1"/>
                  <a:gd name="f180" fmla="*/ f142 f50 1"/>
                  <a:gd name="f181" fmla="*/ f143 f51 1"/>
                  <a:gd name="f182" fmla="*/ f144 f50 1"/>
                  <a:gd name="f183" fmla="*/ f145 f51 1"/>
                  <a:gd name="f184" fmla="*/ f146 f50 1"/>
                  <a:gd name="f185" fmla="*/ f147 f51 1"/>
                  <a:gd name="f186" fmla="*/ f148 f50 1"/>
                  <a:gd name="f187" fmla="*/ f149 f51 1"/>
                  <a:gd name="f188" fmla="*/ f150 f50 1"/>
                  <a:gd name="f189" fmla="*/ f151 f51 1"/>
                  <a:gd name="f190" fmla="*/ f152 f51 1"/>
                  <a:gd name="f191" fmla="*/ f153 f50 1"/>
                  <a:gd name="f192" fmla="*/ f154 f51 1"/>
                  <a:gd name="f193" fmla="*/ f155 f50 1"/>
                  <a:gd name="f194" fmla="*/ f156 f51 1"/>
                  <a:gd name="f195" fmla="*/ f157 f50 1"/>
                  <a:gd name="f196" fmla="*/ f158 f51 1"/>
                  <a:gd name="f197" fmla="*/ f159 f51 1"/>
                  <a:gd name="f198" fmla="*/ f160 f51 1"/>
                  <a:gd name="f199" fmla="*/ f161 f50 1"/>
                  <a:gd name="f200" fmla="*/ f162 f51 1"/>
                  <a:gd name="f201" fmla="*/ f163 f51 1"/>
                  <a:gd name="f202" fmla="*/ f164 f51 1"/>
                  <a:gd name="f203" fmla="*/ f165 f50 1"/>
                  <a:gd name="f204" fmla="*/ f166 f51 1"/>
                  <a:gd name="f205" fmla="*/ f167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72" y="f173"/>
                  </a:cxn>
                  <a:cxn ang="f95">
                    <a:pos x="f174" y="f175"/>
                  </a:cxn>
                  <a:cxn ang="f95">
                    <a:pos x="f176" y="f177"/>
                  </a:cxn>
                  <a:cxn ang="f95">
                    <a:pos x="f17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86" y="f187"/>
                  </a:cxn>
                  <a:cxn ang="f95">
                    <a:pos x="f188" y="f183"/>
                  </a:cxn>
                  <a:cxn ang="f95">
                    <a:pos x="f174" y="f189"/>
                  </a:cxn>
                  <a:cxn ang="f95">
                    <a:pos x="f180" y="f190"/>
                  </a:cxn>
                  <a:cxn ang="f95">
                    <a:pos x="f191" y="f192"/>
                  </a:cxn>
                  <a:cxn ang="f95">
                    <a:pos x="f193" y="f194"/>
                  </a:cxn>
                  <a:cxn ang="f95">
                    <a:pos x="f195" y="f196"/>
                  </a:cxn>
                  <a:cxn ang="f95">
                    <a:pos x="f191" y="f197"/>
                  </a:cxn>
                  <a:cxn ang="f95">
                    <a:pos x="f186" y="f198"/>
                  </a:cxn>
                  <a:cxn ang="f95">
                    <a:pos x="f199" y="f200"/>
                  </a:cxn>
                  <a:cxn ang="f95">
                    <a:pos x="f199" y="f201"/>
                  </a:cxn>
                  <a:cxn ang="f95">
                    <a:pos x="f195" y="f202"/>
                  </a:cxn>
                  <a:cxn ang="f95">
                    <a:pos x="f203" y="f204"/>
                  </a:cxn>
                  <a:cxn ang="f95">
                    <a:pos x="f174" y="f179"/>
                  </a:cxn>
                  <a:cxn ang="f95">
                    <a:pos x="f186" y="f205"/>
                  </a:cxn>
                  <a:cxn ang="f95">
                    <a:pos x="f172" y="f173"/>
                  </a:cxn>
                </a:cxnLst>
                <a:rect l="f168" t="f171" r="f169" b="f170"/>
                <a:pathLst>
                  <a:path w="26" h="5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0"/>
                      <a:pt x="f19" y="f14"/>
                    </a:cubicBezTo>
                    <a:cubicBezTo>
                      <a:pt x="f20" y="f8"/>
                      <a:pt x="f21" y="f16"/>
                      <a:pt x="f22" y="f23"/>
                    </a:cubicBezTo>
                    <a:cubicBezTo>
                      <a:pt x="f19" y="f16"/>
                      <a:pt x="f18" y="f14"/>
                      <a:pt x="f16" y="f10"/>
                    </a:cubicBezTo>
                    <a:cubicBezTo>
                      <a:pt x="f16" y="f24"/>
                      <a:pt x="f25" y="f20"/>
                      <a:pt x="f6" y="f22"/>
                    </a:cubicBezTo>
                    <a:cubicBezTo>
                      <a:pt x="f26" y="f22"/>
                      <a:pt x="f25" y="f26"/>
                      <a:pt x="f18" y="f20"/>
                    </a:cubicBezTo>
                    <a:cubicBezTo>
                      <a:pt x="f8" y="f24"/>
                      <a:pt x="f12" y="f25"/>
                      <a:pt x="f10" y="f21"/>
                    </a:cubicBezTo>
                    <a:cubicBezTo>
                      <a:pt x="f10" y="f22"/>
                      <a:pt x="f12" y="f22"/>
                      <a:pt x="f12" y="f22"/>
                    </a:cubicBezTo>
                    <a:cubicBezTo>
                      <a:pt x="f17" y="f27"/>
                      <a:pt x="f17" y="f27"/>
                      <a:pt x="f14" y="f28"/>
                    </a:cubicBezTo>
                    <a:cubicBezTo>
                      <a:pt x="f8" y="f29"/>
                      <a:pt x="f16" y="f29"/>
                      <a:pt x="f16" y="f30"/>
                    </a:cubicBezTo>
                    <a:cubicBezTo>
                      <a:pt x="f12" y="f30"/>
                      <a:pt x="f10" y="f31"/>
                      <a:pt x="f17" y="f32"/>
                    </a:cubicBezTo>
                    <a:cubicBezTo>
                      <a:pt x="f33" y="f32"/>
                      <a:pt x="f33" y="f34"/>
                      <a:pt x="f15" y="f35"/>
                    </a:cubicBezTo>
                    <a:cubicBezTo>
                      <a:pt x="f13" y="f32"/>
                      <a:pt x="f13" y="f31"/>
                      <a:pt x="f13" y="f29"/>
                    </a:cubicBezTo>
                    <a:cubicBezTo>
                      <a:pt x="f13" y="f36"/>
                      <a:pt x="f15" y="f37"/>
                      <a:pt x="f17" y="f38"/>
                    </a:cubicBezTo>
                    <a:cubicBezTo>
                      <a:pt x="f39" y="f40"/>
                      <a:pt x="f12" y="f41"/>
                      <a:pt x="f10" y="f7"/>
                    </a:cubicBezTo>
                    <a:cubicBezTo>
                      <a:pt x="f42" y="f43"/>
                      <a:pt x="f9" y="f38"/>
                      <a:pt x="f44" y="f45"/>
                    </a:cubicBezTo>
                    <a:cubicBezTo>
                      <a:pt x="f44" y="f32"/>
                      <a:pt x="f11" y="f27"/>
                      <a:pt x="f44" y="f46"/>
                    </a:cubicBezTo>
                    <a:cubicBezTo>
                      <a:pt x="f5" y="f6"/>
                      <a:pt x="f11" y="f20"/>
                      <a:pt x="f13" y="f25"/>
                    </a:cubicBezTo>
                    <a:cubicBezTo>
                      <a:pt x="f42" y="f47"/>
                      <a:pt x="f42" y="f8"/>
                      <a:pt x="f42" y="f39"/>
                    </a:cubicBezTo>
                    <a:cubicBezTo>
                      <a:pt x="f48" y="f10"/>
                      <a:pt x="f48" y="f16"/>
                      <a:pt x="f14" y="f23"/>
                    </a:cubicBezTo>
                    <a:cubicBezTo>
                      <a:pt x="f17" y="f10"/>
                      <a:pt x="f42" y="f15"/>
                      <a:pt x="f10" y="f5"/>
                    </a:cubicBezTo>
                    <a:cubicBezTo>
                      <a:pt x="f12" y="f5"/>
                      <a:pt x="f14" y="f44"/>
                      <a:pt x="f8" y="f9"/>
                    </a:cubicBezTo>
                    <a:close/>
                  </a:path>
                </a:pathLst>
              </a:custGeom>
              <a:solidFill>
                <a:srgbClr val="2634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8" name="Freeform 409">
                <a:extLst>
                  <a:ext uri="{FF2B5EF4-FFF2-40B4-BE49-F238E27FC236}">
                    <a16:creationId xmlns:a16="http://schemas.microsoft.com/office/drawing/2014/main" id="{E5374933-E0F6-38BE-A7F6-42FBEA4117E7}"/>
                  </a:ext>
                </a:extLst>
              </p:cNvPr>
              <p:cNvSpPr/>
              <p:nvPr/>
            </p:nvSpPr>
            <p:spPr>
              <a:xfrm>
                <a:off x="3421063" y="3586167"/>
                <a:ext cx="131765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32"/>
                  <a:gd name="f8" fmla="val 10"/>
                  <a:gd name="f9" fmla="val 1"/>
                  <a:gd name="f10" fmla="val 12"/>
                  <a:gd name="f11" fmla="val 3"/>
                  <a:gd name="f12" fmla="val 14"/>
                  <a:gd name="f13" fmla="val 4"/>
                  <a:gd name="f14" fmla="val 17"/>
                  <a:gd name="f15" fmla="val 19"/>
                  <a:gd name="f16" fmla="val 20"/>
                  <a:gd name="f17" fmla="val 5"/>
                  <a:gd name="f18" fmla="val 6"/>
                  <a:gd name="f19" fmla="val 9"/>
                  <a:gd name="f20" fmla="val 23"/>
                  <a:gd name="f21" fmla="val 11"/>
                  <a:gd name="f22" fmla="val 15"/>
                  <a:gd name="f23" fmla="val 13"/>
                  <a:gd name="f24" fmla="val 18"/>
                  <a:gd name="f25" fmla="val 24"/>
                  <a:gd name="f26" fmla="val 31"/>
                  <a:gd name="f27" fmla="val 22"/>
                  <a:gd name="f28" fmla="val 28"/>
                  <a:gd name="f29" fmla="val 27"/>
                  <a:gd name="f30" fmla="val 26"/>
                  <a:gd name="f31" fmla="val 25"/>
                  <a:gd name="f32" fmla="val 29"/>
                  <a:gd name="f33" fmla="val 21"/>
                  <a:gd name="f34" fmla="val 30"/>
                  <a:gd name="f35" fmla="val 34"/>
                  <a:gd name="f36" fmla="val 33"/>
                  <a:gd name="f37" fmla="val 7"/>
                  <a:gd name="f38" fmla="val 16"/>
                  <a:gd name="f39" fmla="val 8"/>
                  <a:gd name="f40" fmla="+- 0 0 -90"/>
                  <a:gd name="f41" fmla="*/ f3 1 35"/>
                  <a:gd name="f42" fmla="*/ f4 1 32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35"/>
                  <a:gd name="f51" fmla="*/ f47 1 32"/>
                  <a:gd name="f52" fmla="*/ 10 f48 1"/>
                  <a:gd name="f53" fmla="*/ 1 f47 1"/>
                  <a:gd name="f54" fmla="*/ 17 f48 1"/>
                  <a:gd name="f55" fmla="*/ 4 f47 1"/>
                  <a:gd name="f56" fmla="*/ 20 f48 1"/>
                  <a:gd name="f57" fmla="*/ 6 f47 1"/>
                  <a:gd name="f58" fmla="*/ 23 f48 1"/>
                  <a:gd name="f59" fmla="*/ 15 f47 1"/>
                  <a:gd name="f60" fmla="*/ 15 f48 1"/>
                  <a:gd name="f61" fmla="*/ 11 f47 1"/>
                  <a:gd name="f62" fmla="*/ 31 f48 1"/>
                  <a:gd name="f63" fmla="*/ 22 f47 1"/>
                  <a:gd name="f64" fmla="*/ 24 f48 1"/>
                  <a:gd name="f65" fmla="*/ 23 f47 1"/>
                  <a:gd name="f66" fmla="*/ 26 f47 1"/>
                  <a:gd name="f67" fmla="*/ 19 f48 1"/>
                  <a:gd name="f68" fmla="*/ 27 f48 1"/>
                  <a:gd name="f69" fmla="*/ 27 f47 1"/>
                  <a:gd name="f70" fmla="*/ 35 f48 1"/>
                  <a:gd name="f71" fmla="*/ 31 f47 1"/>
                  <a:gd name="f72" fmla="*/ 30 f48 1"/>
                  <a:gd name="f73" fmla="*/ 29 f48 1"/>
                  <a:gd name="f74" fmla="*/ 32 f47 1"/>
                  <a:gd name="f75" fmla="*/ 22 f48 1"/>
                  <a:gd name="f76" fmla="*/ 29 f47 1"/>
                  <a:gd name="f77" fmla="*/ 28 f47 1"/>
                  <a:gd name="f78" fmla="*/ 21 f47 1"/>
                  <a:gd name="f79" fmla="*/ 4 f48 1"/>
                  <a:gd name="f80" fmla="*/ 0 f47 1"/>
                  <a:gd name="f81" fmla="+- f49 0 f1"/>
                  <a:gd name="f82" fmla="*/ f52 1 35"/>
                  <a:gd name="f83" fmla="*/ f53 1 32"/>
                  <a:gd name="f84" fmla="*/ f54 1 35"/>
                  <a:gd name="f85" fmla="*/ f55 1 32"/>
                  <a:gd name="f86" fmla="*/ f56 1 35"/>
                  <a:gd name="f87" fmla="*/ f57 1 32"/>
                  <a:gd name="f88" fmla="*/ f58 1 35"/>
                  <a:gd name="f89" fmla="*/ f59 1 32"/>
                  <a:gd name="f90" fmla="*/ f60 1 35"/>
                  <a:gd name="f91" fmla="*/ f61 1 32"/>
                  <a:gd name="f92" fmla="*/ f62 1 35"/>
                  <a:gd name="f93" fmla="*/ f63 1 32"/>
                  <a:gd name="f94" fmla="*/ f64 1 35"/>
                  <a:gd name="f95" fmla="*/ f65 1 32"/>
                  <a:gd name="f96" fmla="*/ f66 1 32"/>
                  <a:gd name="f97" fmla="*/ f67 1 35"/>
                  <a:gd name="f98" fmla="*/ f68 1 35"/>
                  <a:gd name="f99" fmla="*/ f69 1 32"/>
                  <a:gd name="f100" fmla="*/ f70 1 35"/>
                  <a:gd name="f101" fmla="*/ f71 1 32"/>
                  <a:gd name="f102" fmla="*/ f72 1 35"/>
                  <a:gd name="f103" fmla="*/ f73 1 35"/>
                  <a:gd name="f104" fmla="*/ f74 1 32"/>
                  <a:gd name="f105" fmla="*/ f75 1 35"/>
                  <a:gd name="f106" fmla="*/ f76 1 32"/>
                  <a:gd name="f107" fmla="*/ f77 1 32"/>
                  <a:gd name="f108" fmla="*/ f78 1 32"/>
                  <a:gd name="f109" fmla="*/ f79 1 35"/>
                  <a:gd name="f110" fmla="*/ f80 1 32"/>
                  <a:gd name="f111" fmla="*/ 0 1 f50"/>
                  <a:gd name="f112" fmla="*/ f44 1 f50"/>
                  <a:gd name="f113" fmla="*/ 0 1 f51"/>
                  <a:gd name="f114" fmla="*/ f45 1 f51"/>
                  <a:gd name="f115" fmla="*/ f82 1 f50"/>
                  <a:gd name="f116" fmla="*/ f83 1 f51"/>
                  <a:gd name="f117" fmla="*/ f84 1 f50"/>
                  <a:gd name="f118" fmla="*/ f85 1 f51"/>
                  <a:gd name="f119" fmla="*/ f86 1 f50"/>
                  <a:gd name="f120" fmla="*/ f87 1 f51"/>
                  <a:gd name="f121" fmla="*/ f88 1 f50"/>
                  <a:gd name="f122" fmla="*/ f89 1 f51"/>
                  <a:gd name="f123" fmla="*/ f90 1 f50"/>
                  <a:gd name="f124" fmla="*/ f91 1 f51"/>
                  <a:gd name="f125" fmla="*/ f92 1 f50"/>
                  <a:gd name="f126" fmla="*/ f93 1 f51"/>
                  <a:gd name="f127" fmla="*/ f94 1 f50"/>
                  <a:gd name="f128" fmla="*/ f95 1 f51"/>
                  <a:gd name="f129" fmla="*/ f96 1 f51"/>
                  <a:gd name="f130" fmla="*/ f97 1 f50"/>
                  <a:gd name="f131" fmla="*/ f98 1 f50"/>
                  <a:gd name="f132" fmla="*/ f99 1 f51"/>
                  <a:gd name="f133" fmla="*/ f100 1 f50"/>
                  <a:gd name="f134" fmla="*/ f101 1 f51"/>
                  <a:gd name="f135" fmla="*/ f102 1 f50"/>
                  <a:gd name="f136" fmla="*/ f103 1 f50"/>
                  <a:gd name="f137" fmla="*/ f104 1 f51"/>
                  <a:gd name="f138" fmla="*/ f105 1 f50"/>
                  <a:gd name="f139" fmla="*/ f106 1 f51"/>
                  <a:gd name="f140" fmla="*/ f107 1 f51"/>
                  <a:gd name="f141" fmla="*/ f108 1 f51"/>
                  <a:gd name="f142" fmla="*/ f109 1 f50"/>
                  <a:gd name="f143" fmla="*/ f110 1 f51"/>
                  <a:gd name="f144" fmla="*/ f111 f41 1"/>
                  <a:gd name="f145" fmla="*/ f112 f41 1"/>
                  <a:gd name="f146" fmla="*/ f114 f42 1"/>
                  <a:gd name="f147" fmla="*/ f113 f42 1"/>
                  <a:gd name="f148" fmla="*/ f115 f41 1"/>
                  <a:gd name="f149" fmla="*/ f116 f42 1"/>
                  <a:gd name="f150" fmla="*/ f117 f41 1"/>
                  <a:gd name="f151" fmla="*/ f118 f42 1"/>
                  <a:gd name="f152" fmla="*/ f119 f41 1"/>
                  <a:gd name="f153" fmla="*/ f120 f42 1"/>
                  <a:gd name="f154" fmla="*/ f121 f41 1"/>
                  <a:gd name="f155" fmla="*/ f122 f42 1"/>
                  <a:gd name="f156" fmla="*/ f123 f41 1"/>
                  <a:gd name="f157" fmla="*/ f124 f42 1"/>
                  <a:gd name="f158" fmla="*/ f125 f41 1"/>
                  <a:gd name="f159" fmla="*/ f126 f42 1"/>
                  <a:gd name="f160" fmla="*/ f127 f41 1"/>
                  <a:gd name="f161" fmla="*/ f128 f42 1"/>
                  <a:gd name="f162" fmla="*/ f129 f42 1"/>
                  <a:gd name="f163" fmla="*/ f130 f41 1"/>
                  <a:gd name="f164" fmla="*/ f131 f41 1"/>
                  <a:gd name="f165" fmla="*/ f132 f42 1"/>
                  <a:gd name="f166" fmla="*/ f133 f41 1"/>
                  <a:gd name="f167" fmla="*/ f134 f42 1"/>
                  <a:gd name="f168" fmla="*/ f135 f41 1"/>
                  <a:gd name="f169" fmla="*/ f136 f41 1"/>
                  <a:gd name="f170" fmla="*/ f137 f42 1"/>
                  <a:gd name="f171" fmla="*/ f138 f41 1"/>
                  <a:gd name="f172" fmla="*/ f139 f42 1"/>
                  <a:gd name="f173" fmla="*/ f140 f42 1"/>
                  <a:gd name="f174" fmla="*/ f141 f42 1"/>
                  <a:gd name="f175" fmla="*/ f142 f41 1"/>
                  <a:gd name="f176" fmla="*/ f14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48" y="f149"/>
                  </a:cxn>
                  <a:cxn ang="f81">
                    <a:pos x="f150" y="f151"/>
                  </a:cxn>
                  <a:cxn ang="f81">
                    <a:pos x="f152" y="f153"/>
                  </a:cxn>
                  <a:cxn ang="f81">
                    <a:pos x="f154" y="f155"/>
                  </a:cxn>
                  <a:cxn ang="f81">
                    <a:pos x="f156" y="f157"/>
                  </a:cxn>
                  <a:cxn ang="f81">
                    <a:pos x="f158" y="f159"/>
                  </a:cxn>
                  <a:cxn ang="f81">
                    <a:pos x="f160" y="f161"/>
                  </a:cxn>
                  <a:cxn ang="f81">
                    <a:pos x="f158" y="f162"/>
                  </a:cxn>
                  <a:cxn ang="f81">
                    <a:pos x="f163" y="f161"/>
                  </a:cxn>
                  <a:cxn ang="f81">
                    <a:pos x="f164" y="f165"/>
                  </a:cxn>
                  <a:cxn ang="f81">
                    <a:pos x="f166" y="f167"/>
                  </a:cxn>
                  <a:cxn ang="f81">
                    <a:pos x="f168" y="f167"/>
                  </a:cxn>
                  <a:cxn ang="f81">
                    <a:pos x="f169" y="f170"/>
                  </a:cxn>
                  <a:cxn ang="f81">
                    <a:pos x="f171" y="f172"/>
                  </a:cxn>
                  <a:cxn ang="f81">
                    <a:pos x="f163" y="f173"/>
                  </a:cxn>
                  <a:cxn ang="f81">
                    <a:pos x="f148" y="f174"/>
                  </a:cxn>
                  <a:cxn ang="f81">
                    <a:pos x="f156" y="f174"/>
                  </a:cxn>
                  <a:cxn ang="f81">
                    <a:pos x="f175" y="f176"/>
                  </a:cxn>
                  <a:cxn ang="f81">
                    <a:pos x="f148" y="f149"/>
                  </a:cxn>
                </a:cxnLst>
                <a:rect l="f144" t="f147" r="f145" b="f146"/>
                <a:pathLst>
                  <a:path w="35" h="32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3"/>
                      <a:pt x="f16" y="f17"/>
                      <a:pt x="f16" y="f18"/>
                    </a:cubicBezTo>
                    <a:cubicBezTo>
                      <a:pt x="f16" y="f19"/>
                      <a:pt x="f20" y="f21"/>
                      <a:pt x="f20" y="f22"/>
                    </a:cubicBezTo>
                    <a:cubicBezTo>
                      <a:pt x="f16" y="f23"/>
                      <a:pt x="f24" y="f10"/>
                      <a:pt x="f22" y="f21"/>
                    </a:cubicBezTo>
                    <a:cubicBezTo>
                      <a:pt x="f16" y="f12"/>
                      <a:pt x="f25" y="f15"/>
                      <a:pt x="f26" y="f27"/>
                    </a:cubicBezTo>
                    <a:cubicBezTo>
                      <a:pt x="f28" y="f25"/>
                      <a:pt x="f29" y="f27"/>
                      <a:pt x="f25" y="f20"/>
                    </a:cubicBezTo>
                    <a:cubicBezTo>
                      <a:pt x="f30" y="f31"/>
                      <a:pt x="f32" y="f31"/>
                      <a:pt x="f26" y="f30"/>
                    </a:cubicBezTo>
                    <a:cubicBezTo>
                      <a:pt x="f29" y="f29"/>
                      <a:pt x="f20" y="f25"/>
                      <a:pt x="f15" y="f20"/>
                    </a:cubicBezTo>
                    <a:cubicBezTo>
                      <a:pt x="f33" y="f30"/>
                      <a:pt x="f25" y="f30"/>
                      <a:pt x="f29" y="f29"/>
                    </a:cubicBezTo>
                    <a:cubicBezTo>
                      <a:pt x="f34" y="f28"/>
                      <a:pt x="f35" y="f29"/>
                      <a:pt x="f6" y="f26"/>
                    </a:cubicBezTo>
                    <a:cubicBezTo>
                      <a:pt x="f36" y="f26"/>
                      <a:pt x="f7" y="f26"/>
                      <a:pt x="f34" y="f26"/>
                    </a:cubicBezTo>
                    <a:cubicBezTo>
                      <a:pt x="f34" y="f26"/>
                      <a:pt x="f34" y="f7"/>
                      <a:pt x="f32" y="f7"/>
                    </a:cubicBezTo>
                    <a:cubicBezTo>
                      <a:pt x="f29" y="f26"/>
                      <a:pt x="f25" y="f34"/>
                      <a:pt x="f27" y="f32"/>
                    </a:cubicBezTo>
                    <a:cubicBezTo>
                      <a:pt x="f33" y="f32"/>
                      <a:pt x="f16" y="f32"/>
                      <a:pt x="f15" y="f28"/>
                    </a:cubicBezTo>
                    <a:cubicBezTo>
                      <a:pt x="f14" y="f31"/>
                      <a:pt x="f10" y="f31"/>
                      <a:pt x="f8" y="f33"/>
                    </a:cubicBezTo>
                    <a:cubicBezTo>
                      <a:pt x="f10" y="f16"/>
                      <a:pt x="f10" y="f27"/>
                      <a:pt x="f22" y="f33"/>
                    </a:cubicBezTo>
                    <a:cubicBezTo>
                      <a:pt x="f37" y="f38"/>
                      <a:pt x="f5" y="f21"/>
                      <a:pt x="f13" y="f5"/>
                    </a:cubicBezTo>
                    <a:cubicBezTo>
                      <a:pt x="f18" y="f17"/>
                      <a:pt x="f39" y="f5"/>
                      <a:pt x="f8" y="f9"/>
                    </a:cubicBezTo>
                    <a:close/>
                  </a:path>
                </a:pathLst>
              </a:custGeom>
              <a:solidFill>
                <a:srgbClr val="333D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9" name="Freeform 410">
                <a:extLst>
                  <a:ext uri="{FF2B5EF4-FFF2-40B4-BE49-F238E27FC236}">
                    <a16:creationId xmlns:a16="http://schemas.microsoft.com/office/drawing/2014/main" id="{31214CD4-F6FB-0C34-1FCB-3F99C7C21169}"/>
                  </a:ext>
                </a:extLst>
              </p:cNvPr>
              <p:cNvSpPr/>
              <p:nvPr/>
            </p:nvSpPr>
            <p:spPr>
              <a:xfrm>
                <a:off x="3382959" y="3684593"/>
                <a:ext cx="214317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29"/>
                  <a:gd name="f8" fmla="val 11"/>
                  <a:gd name="f9" fmla="val 13"/>
                  <a:gd name="f10" fmla="val 1"/>
                  <a:gd name="f11" fmla="val 14"/>
                  <a:gd name="f12" fmla="val 3"/>
                  <a:gd name="f13" fmla="val 16"/>
                  <a:gd name="f14" fmla="val 5"/>
                  <a:gd name="f15" fmla="val 18"/>
                  <a:gd name="f16" fmla="val 10"/>
                  <a:gd name="f17" fmla="val 7"/>
                  <a:gd name="f18" fmla="val 26"/>
                  <a:gd name="f19" fmla="val 17"/>
                  <a:gd name="f20" fmla="val 40"/>
                  <a:gd name="f21" fmla="val 24"/>
                  <a:gd name="f22" fmla="val 56"/>
                  <a:gd name="f23" fmla="val 27"/>
                  <a:gd name="f24" fmla="val 28"/>
                  <a:gd name="f25" fmla="val 55"/>
                  <a:gd name="f26" fmla="val 53"/>
                  <a:gd name="f27" fmla="val 51"/>
                  <a:gd name="f28" fmla="val 46"/>
                  <a:gd name="f29" fmla="val 25"/>
                  <a:gd name="f30" fmla="val 35"/>
                  <a:gd name="f31" fmla="val 31"/>
                  <a:gd name="f32" fmla="val 23"/>
                  <a:gd name="f33" fmla="val 20"/>
                  <a:gd name="f34" fmla="val 32"/>
                  <a:gd name="f35" fmla="val 39"/>
                  <a:gd name="f36" fmla="val 21"/>
                  <a:gd name="f37" fmla="val 19"/>
                  <a:gd name="f38" fmla="val 12"/>
                  <a:gd name="f39" fmla="val 8"/>
                  <a:gd name="f40" fmla="val 15"/>
                  <a:gd name="f41" fmla="val 22"/>
                  <a:gd name="f42" fmla="val 9"/>
                  <a:gd name="f43" fmla="val 6"/>
                  <a:gd name="f44" fmla="val 4"/>
                  <a:gd name="f45" fmla="val 2"/>
                  <a:gd name="f46" fmla="+- 0 0 -90"/>
                  <a:gd name="f47" fmla="*/ f3 1 57"/>
                  <a:gd name="f48" fmla="*/ f4 1 29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57"/>
                  <a:gd name="f57" fmla="*/ f53 1 29"/>
                  <a:gd name="f58" fmla="*/ 11 f54 1"/>
                  <a:gd name="f59" fmla="*/ 0 f53 1"/>
                  <a:gd name="f60" fmla="*/ 16 f54 1"/>
                  <a:gd name="f61" fmla="*/ 5 f53 1"/>
                  <a:gd name="f62" fmla="*/ 13 f54 1"/>
                  <a:gd name="f63" fmla="*/ 7 f53 1"/>
                  <a:gd name="f64" fmla="*/ 56 f54 1"/>
                  <a:gd name="f65" fmla="*/ 27 f53 1"/>
                  <a:gd name="f66" fmla="*/ 57 f54 1"/>
                  <a:gd name="f67" fmla="*/ 29 f53 1"/>
                  <a:gd name="f68" fmla="*/ 51 f54 1"/>
                  <a:gd name="f69" fmla="*/ 28 f53 1"/>
                  <a:gd name="f70" fmla="*/ 35 f54 1"/>
                  <a:gd name="f71" fmla="*/ 26 f53 1"/>
                  <a:gd name="f72" fmla="*/ 23 f54 1"/>
                  <a:gd name="f73" fmla="*/ 20 f53 1"/>
                  <a:gd name="f74" fmla="*/ 39 f54 1"/>
                  <a:gd name="f75" fmla="*/ 24 f53 1"/>
                  <a:gd name="f76" fmla="*/ 19 f54 1"/>
                  <a:gd name="f77" fmla="*/ 14 f53 1"/>
                  <a:gd name="f78" fmla="*/ 12 f53 1"/>
                  <a:gd name="f79" fmla="*/ 10 f53 1"/>
                  <a:gd name="f80" fmla="*/ 14 f54 1"/>
                  <a:gd name="f81" fmla="*/ 17 f53 1"/>
                  <a:gd name="f82" fmla="*/ 18 f53 1"/>
                  <a:gd name="f83" fmla="*/ 6 f54 1"/>
                  <a:gd name="f84" fmla="*/ 3 f54 1"/>
                  <a:gd name="f85" fmla="*/ 15 f53 1"/>
                  <a:gd name="f86" fmla="*/ 8 f53 1"/>
                  <a:gd name="f87" fmla="*/ 1 f53 1"/>
                  <a:gd name="f88" fmla="+- f55 0 f1"/>
                  <a:gd name="f89" fmla="*/ f58 1 57"/>
                  <a:gd name="f90" fmla="*/ f59 1 29"/>
                  <a:gd name="f91" fmla="*/ f60 1 57"/>
                  <a:gd name="f92" fmla="*/ f61 1 29"/>
                  <a:gd name="f93" fmla="*/ f62 1 57"/>
                  <a:gd name="f94" fmla="*/ f63 1 29"/>
                  <a:gd name="f95" fmla="*/ f64 1 57"/>
                  <a:gd name="f96" fmla="*/ f65 1 29"/>
                  <a:gd name="f97" fmla="*/ f66 1 57"/>
                  <a:gd name="f98" fmla="*/ f67 1 29"/>
                  <a:gd name="f99" fmla="*/ f68 1 57"/>
                  <a:gd name="f100" fmla="*/ f69 1 29"/>
                  <a:gd name="f101" fmla="*/ f70 1 57"/>
                  <a:gd name="f102" fmla="*/ f71 1 29"/>
                  <a:gd name="f103" fmla="*/ f72 1 57"/>
                  <a:gd name="f104" fmla="*/ f73 1 29"/>
                  <a:gd name="f105" fmla="*/ f74 1 57"/>
                  <a:gd name="f106" fmla="*/ f75 1 29"/>
                  <a:gd name="f107" fmla="*/ f76 1 57"/>
                  <a:gd name="f108" fmla="*/ f77 1 29"/>
                  <a:gd name="f109" fmla="*/ f78 1 29"/>
                  <a:gd name="f110" fmla="*/ f79 1 29"/>
                  <a:gd name="f111" fmla="*/ f80 1 57"/>
                  <a:gd name="f112" fmla="*/ f81 1 29"/>
                  <a:gd name="f113" fmla="*/ f82 1 29"/>
                  <a:gd name="f114" fmla="*/ f83 1 57"/>
                  <a:gd name="f115" fmla="*/ f84 1 57"/>
                  <a:gd name="f116" fmla="*/ f85 1 29"/>
                  <a:gd name="f117" fmla="*/ f86 1 29"/>
                  <a:gd name="f118" fmla="*/ f87 1 29"/>
                  <a:gd name="f119" fmla="*/ 0 1 f56"/>
                  <a:gd name="f120" fmla="*/ f50 1 f56"/>
                  <a:gd name="f121" fmla="*/ 0 1 f57"/>
                  <a:gd name="f122" fmla="*/ f51 1 f57"/>
                  <a:gd name="f123" fmla="*/ f89 1 f56"/>
                  <a:gd name="f124" fmla="*/ f90 1 f57"/>
                  <a:gd name="f125" fmla="*/ f91 1 f56"/>
                  <a:gd name="f126" fmla="*/ f92 1 f57"/>
                  <a:gd name="f127" fmla="*/ f93 1 f56"/>
                  <a:gd name="f128" fmla="*/ f94 1 f57"/>
                  <a:gd name="f129" fmla="*/ f95 1 f56"/>
                  <a:gd name="f130" fmla="*/ f96 1 f57"/>
                  <a:gd name="f131" fmla="*/ f97 1 f56"/>
                  <a:gd name="f132" fmla="*/ f98 1 f57"/>
                  <a:gd name="f133" fmla="*/ f99 1 f56"/>
                  <a:gd name="f134" fmla="*/ f100 1 f57"/>
                  <a:gd name="f135" fmla="*/ f101 1 f56"/>
                  <a:gd name="f136" fmla="*/ f102 1 f57"/>
                  <a:gd name="f137" fmla="*/ f103 1 f56"/>
                  <a:gd name="f138" fmla="*/ f104 1 f57"/>
                  <a:gd name="f139" fmla="*/ f105 1 f56"/>
                  <a:gd name="f140" fmla="*/ f106 1 f57"/>
                  <a:gd name="f141" fmla="*/ f107 1 f56"/>
                  <a:gd name="f142" fmla="*/ f108 1 f57"/>
                  <a:gd name="f143" fmla="*/ f109 1 f57"/>
                  <a:gd name="f144" fmla="*/ f110 1 f57"/>
                  <a:gd name="f145" fmla="*/ f111 1 f56"/>
                  <a:gd name="f146" fmla="*/ f112 1 f57"/>
                  <a:gd name="f147" fmla="*/ f113 1 f57"/>
                  <a:gd name="f148" fmla="*/ f114 1 f56"/>
                  <a:gd name="f149" fmla="*/ f115 1 f56"/>
                  <a:gd name="f150" fmla="*/ f116 1 f57"/>
                  <a:gd name="f151" fmla="*/ f117 1 f57"/>
                  <a:gd name="f152" fmla="*/ f118 1 f57"/>
                  <a:gd name="f153" fmla="*/ f119 f47 1"/>
                  <a:gd name="f154" fmla="*/ f120 f47 1"/>
                  <a:gd name="f155" fmla="*/ f122 f48 1"/>
                  <a:gd name="f156" fmla="*/ f121 f48 1"/>
                  <a:gd name="f157" fmla="*/ f123 f47 1"/>
                  <a:gd name="f158" fmla="*/ f124 f48 1"/>
                  <a:gd name="f159" fmla="*/ f125 f47 1"/>
                  <a:gd name="f160" fmla="*/ f126 f48 1"/>
                  <a:gd name="f161" fmla="*/ f127 f47 1"/>
                  <a:gd name="f162" fmla="*/ f128 f48 1"/>
                  <a:gd name="f163" fmla="*/ f129 f47 1"/>
                  <a:gd name="f164" fmla="*/ f130 f48 1"/>
                  <a:gd name="f165" fmla="*/ f131 f47 1"/>
                  <a:gd name="f166" fmla="*/ f132 f48 1"/>
                  <a:gd name="f167" fmla="*/ f133 f47 1"/>
                  <a:gd name="f168" fmla="*/ f134 f48 1"/>
                  <a:gd name="f169" fmla="*/ f135 f47 1"/>
                  <a:gd name="f170" fmla="*/ f136 f48 1"/>
                  <a:gd name="f171" fmla="*/ f137 f47 1"/>
                  <a:gd name="f172" fmla="*/ f138 f48 1"/>
                  <a:gd name="f173" fmla="*/ f139 f47 1"/>
                  <a:gd name="f174" fmla="*/ f140 f48 1"/>
                  <a:gd name="f175" fmla="*/ f141 f47 1"/>
                  <a:gd name="f176" fmla="*/ f142 f48 1"/>
                  <a:gd name="f177" fmla="*/ f143 f48 1"/>
                  <a:gd name="f178" fmla="*/ f144 f48 1"/>
                  <a:gd name="f179" fmla="*/ f145 f47 1"/>
                  <a:gd name="f180" fmla="*/ f146 f48 1"/>
                  <a:gd name="f181" fmla="*/ f147 f48 1"/>
                  <a:gd name="f182" fmla="*/ f148 f47 1"/>
                  <a:gd name="f183" fmla="*/ f149 f47 1"/>
                  <a:gd name="f184" fmla="*/ f150 f48 1"/>
                  <a:gd name="f185" fmla="*/ f151 f48 1"/>
                  <a:gd name="f186" fmla="*/ f152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8">
                    <a:pos x="f157" y="f158"/>
                  </a:cxn>
                  <a:cxn ang="f88">
                    <a:pos x="f159" y="f160"/>
                  </a:cxn>
                  <a:cxn ang="f88">
                    <a:pos x="f161" y="f162"/>
                  </a:cxn>
                  <a:cxn ang="f88">
                    <a:pos x="f163" y="f164"/>
                  </a:cxn>
                  <a:cxn ang="f88">
                    <a:pos x="f165" y="f166"/>
                  </a:cxn>
                  <a:cxn ang="f88">
                    <a:pos x="f167" y="f168"/>
                  </a:cxn>
                  <a:cxn ang="f88">
                    <a:pos x="f169" y="f170"/>
                  </a:cxn>
                  <a:cxn ang="f88">
                    <a:pos x="f171" y="f172"/>
                  </a:cxn>
                  <a:cxn ang="f88">
                    <a:pos x="f173" y="f174"/>
                  </a:cxn>
                  <a:cxn ang="f88">
                    <a:pos x="f175" y="f176"/>
                  </a:cxn>
                  <a:cxn ang="f88">
                    <a:pos x="f159" y="f177"/>
                  </a:cxn>
                  <a:cxn ang="f88">
                    <a:pos x="f157" y="f178"/>
                  </a:cxn>
                  <a:cxn ang="f88">
                    <a:pos x="f179" y="f180"/>
                  </a:cxn>
                  <a:cxn ang="f88">
                    <a:pos x="f171" y="f174"/>
                  </a:cxn>
                  <a:cxn ang="f88">
                    <a:pos x="f161" y="f181"/>
                  </a:cxn>
                  <a:cxn ang="f88">
                    <a:pos x="f182" y="f181"/>
                  </a:cxn>
                  <a:cxn ang="f88">
                    <a:pos x="f183" y="f184"/>
                  </a:cxn>
                  <a:cxn ang="f88">
                    <a:pos x="f183" y="f185"/>
                  </a:cxn>
                  <a:cxn ang="f88">
                    <a:pos x="f182" y="f186"/>
                  </a:cxn>
                  <a:cxn ang="f88">
                    <a:pos x="f157" y="f158"/>
                  </a:cxn>
                </a:cxnLst>
                <a:rect l="f153" t="f156" r="f154" b="f155"/>
                <a:pathLst>
                  <a:path w="57" h="2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1" y="f17"/>
                      <a:pt x="f9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2" y="f24"/>
                      <a:pt x="f22" y="f24"/>
                      <a:pt x="f6" y="f7"/>
                    </a:cubicBezTo>
                    <a:cubicBezTo>
                      <a:pt x="f25" y="f24"/>
                      <a:pt x="f26" y="f7"/>
                      <a:pt x="f27" y="f24"/>
                    </a:cubicBezTo>
                    <a:cubicBezTo>
                      <a:pt x="f28" y="f29"/>
                      <a:pt x="f20" y="f7"/>
                      <a:pt x="f30" y="f18"/>
                    </a:cubicBezTo>
                    <a:cubicBezTo>
                      <a:pt x="f31" y="f21"/>
                      <a:pt x="f18" y="f32"/>
                      <a:pt x="f32" y="f33"/>
                    </a:cubicBezTo>
                    <a:cubicBezTo>
                      <a:pt x="f24" y="f33"/>
                      <a:pt x="f34" y="f29"/>
                      <a:pt x="f35" y="f21"/>
                    </a:cubicBezTo>
                    <a:cubicBezTo>
                      <a:pt x="f31" y="f36"/>
                      <a:pt x="f29" y="f19"/>
                      <a:pt x="f37" y="f11"/>
                    </a:cubicBezTo>
                    <a:cubicBezTo>
                      <a:pt x="f15" y="f9"/>
                      <a:pt x="f19" y="f38"/>
                      <a:pt x="f13" y="f38"/>
                    </a:cubicBezTo>
                    <a:cubicBezTo>
                      <a:pt x="f11" y="f38"/>
                      <a:pt x="f9" y="f39"/>
                      <a:pt x="f8" y="f16"/>
                    </a:cubicBezTo>
                    <a:cubicBezTo>
                      <a:pt x="f16" y="f8"/>
                      <a:pt x="f38" y="f40"/>
                      <a:pt x="f11" y="f19"/>
                    </a:cubicBezTo>
                    <a:cubicBezTo>
                      <a:pt x="f15" y="f37"/>
                      <a:pt x="f36" y="f36"/>
                      <a:pt x="f32" y="f21"/>
                    </a:cubicBezTo>
                    <a:cubicBezTo>
                      <a:pt x="f33" y="f41"/>
                      <a:pt x="f13" y="f33"/>
                      <a:pt x="f9" y="f15"/>
                    </a:cubicBezTo>
                    <a:cubicBezTo>
                      <a:pt x="f8" y="f19"/>
                      <a:pt x="f42" y="f11"/>
                      <a:pt x="f43" y="f15"/>
                    </a:cubicBezTo>
                    <a:cubicBezTo>
                      <a:pt x="f14" y="f19"/>
                      <a:pt x="f44" y="f13"/>
                      <a:pt x="f12" y="f40"/>
                    </a:cubicBezTo>
                    <a:cubicBezTo>
                      <a:pt x="f5" y="f38"/>
                      <a:pt x="f14" y="f16"/>
                      <a:pt x="f12" y="f39"/>
                    </a:cubicBezTo>
                    <a:cubicBezTo>
                      <a:pt x="f43" y="f43"/>
                      <a:pt x="f44" y="f12"/>
                      <a:pt x="f43" y="f10"/>
                    </a:cubicBezTo>
                    <a:cubicBezTo>
                      <a:pt x="f39" y="f14"/>
                      <a:pt x="f42" y="f45"/>
                      <a:pt x="f8" y="f5"/>
                    </a:cubicBezTo>
                    <a:close/>
                  </a:path>
                </a:pathLst>
              </a:custGeom>
              <a:solidFill>
                <a:srgbClr val="1F26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0" name="Freeform 411">
                <a:extLst>
                  <a:ext uri="{FF2B5EF4-FFF2-40B4-BE49-F238E27FC236}">
                    <a16:creationId xmlns:a16="http://schemas.microsoft.com/office/drawing/2014/main" id="{3F36CBD7-6FE3-C879-54D5-328B6350C0FC}"/>
                  </a:ext>
                </a:extLst>
              </p:cNvPr>
              <p:cNvSpPr/>
              <p:nvPr/>
            </p:nvSpPr>
            <p:spPr>
              <a:xfrm>
                <a:off x="3349630" y="3805239"/>
                <a:ext cx="90489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3"/>
                  <a:gd name="f8" fmla="val 18"/>
                  <a:gd name="f9" fmla="val 9"/>
                  <a:gd name="f10" fmla="val 16"/>
                  <a:gd name="f11" fmla="val 10"/>
                  <a:gd name="f12" fmla="val 17"/>
                  <a:gd name="f13" fmla="val 11"/>
                  <a:gd name="f14" fmla="val 19"/>
                  <a:gd name="f15" fmla="val 12"/>
                  <a:gd name="f16" fmla="val 20"/>
                  <a:gd name="f17" fmla="val 13"/>
                  <a:gd name="f18" fmla="val 15"/>
                  <a:gd name="f19" fmla="val 14"/>
                  <a:gd name="f20" fmla="val 8"/>
                  <a:gd name="f21" fmla="val 22"/>
                  <a:gd name="f22" fmla="val 7"/>
                  <a:gd name="f23" fmla="val 5"/>
                  <a:gd name="f24" fmla="val 21"/>
                  <a:gd name="f25" fmla="val 3"/>
                  <a:gd name="f26" fmla="val 1"/>
                  <a:gd name="f27" fmla="val 2"/>
                  <a:gd name="f28" fmla="val 6"/>
                  <a:gd name="f29" fmla="val 4"/>
                  <a:gd name="f30" fmla="+- 0 0 -90"/>
                  <a:gd name="f31" fmla="*/ f3 1 24"/>
                  <a:gd name="f32" fmla="*/ f4 1 23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4"/>
                  <a:gd name="f41" fmla="*/ f37 1 23"/>
                  <a:gd name="f42" fmla="*/ 18 f38 1"/>
                  <a:gd name="f43" fmla="*/ 9 f37 1"/>
                  <a:gd name="f44" fmla="*/ 19 f38 1"/>
                  <a:gd name="f45" fmla="*/ 12 f37 1"/>
                  <a:gd name="f46" fmla="*/ 24 f38 1"/>
                  <a:gd name="f47" fmla="*/ 16 f37 1"/>
                  <a:gd name="f48" fmla="*/ 11 f38 1"/>
                  <a:gd name="f49" fmla="*/ 14 f38 1"/>
                  <a:gd name="f50" fmla="*/ 20 f37 1"/>
                  <a:gd name="f51" fmla="*/ 9 f38 1"/>
                  <a:gd name="f52" fmla="*/ 18 f37 1"/>
                  <a:gd name="f53" fmla="*/ 10 f38 1"/>
                  <a:gd name="f54" fmla="*/ 22 f37 1"/>
                  <a:gd name="f55" fmla="*/ 5 f38 1"/>
                  <a:gd name="f56" fmla="*/ 21 f37 1"/>
                  <a:gd name="f57" fmla="*/ 0 f38 1"/>
                  <a:gd name="f58" fmla="*/ 1 f38 1"/>
                  <a:gd name="f59" fmla="*/ 11 f37 1"/>
                  <a:gd name="f60" fmla="*/ 3 f38 1"/>
                  <a:gd name="f61" fmla="*/ 6 f37 1"/>
                  <a:gd name="f62" fmla="*/ 7 f37 1"/>
                  <a:gd name="f63" fmla="*/ 6 f38 1"/>
                  <a:gd name="f64" fmla="*/ 0 f37 1"/>
                  <a:gd name="f65" fmla="*/ 8 f38 1"/>
                  <a:gd name="f66" fmla="*/ 1 f37 1"/>
                  <a:gd name="f67" fmla="+- f39 0 f1"/>
                  <a:gd name="f68" fmla="*/ f42 1 24"/>
                  <a:gd name="f69" fmla="*/ f43 1 23"/>
                  <a:gd name="f70" fmla="*/ f44 1 24"/>
                  <a:gd name="f71" fmla="*/ f45 1 23"/>
                  <a:gd name="f72" fmla="*/ f46 1 24"/>
                  <a:gd name="f73" fmla="*/ f47 1 23"/>
                  <a:gd name="f74" fmla="*/ f48 1 24"/>
                  <a:gd name="f75" fmla="*/ f49 1 24"/>
                  <a:gd name="f76" fmla="*/ f50 1 23"/>
                  <a:gd name="f77" fmla="*/ f51 1 24"/>
                  <a:gd name="f78" fmla="*/ f52 1 23"/>
                  <a:gd name="f79" fmla="*/ f53 1 24"/>
                  <a:gd name="f80" fmla="*/ f54 1 23"/>
                  <a:gd name="f81" fmla="*/ f55 1 24"/>
                  <a:gd name="f82" fmla="*/ f56 1 23"/>
                  <a:gd name="f83" fmla="*/ f57 1 24"/>
                  <a:gd name="f84" fmla="*/ f58 1 24"/>
                  <a:gd name="f85" fmla="*/ f59 1 23"/>
                  <a:gd name="f86" fmla="*/ f60 1 24"/>
                  <a:gd name="f87" fmla="*/ f61 1 23"/>
                  <a:gd name="f88" fmla="*/ f62 1 23"/>
                  <a:gd name="f89" fmla="*/ f63 1 24"/>
                  <a:gd name="f90" fmla="*/ f64 1 23"/>
                  <a:gd name="f91" fmla="*/ f65 1 24"/>
                  <a:gd name="f92" fmla="*/ f66 1 23"/>
                  <a:gd name="f93" fmla="*/ 0 1 f40"/>
                  <a:gd name="f94" fmla="*/ f34 1 f40"/>
                  <a:gd name="f95" fmla="*/ 0 1 f41"/>
                  <a:gd name="f96" fmla="*/ f35 1 f41"/>
                  <a:gd name="f97" fmla="*/ f68 1 f40"/>
                  <a:gd name="f98" fmla="*/ f69 1 f41"/>
                  <a:gd name="f99" fmla="*/ f70 1 f40"/>
                  <a:gd name="f100" fmla="*/ f71 1 f41"/>
                  <a:gd name="f101" fmla="*/ f72 1 f40"/>
                  <a:gd name="f102" fmla="*/ f73 1 f41"/>
                  <a:gd name="f103" fmla="*/ f74 1 f40"/>
                  <a:gd name="f104" fmla="*/ f75 1 f40"/>
                  <a:gd name="f105" fmla="*/ f76 1 f41"/>
                  <a:gd name="f106" fmla="*/ f77 1 f40"/>
                  <a:gd name="f107" fmla="*/ f78 1 f41"/>
                  <a:gd name="f108" fmla="*/ f79 1 f40"/>
                  <a:gd name="f109" fmla="*/ f80 1 f41"/>
                  <a:gd name="f110" fmla="*/ f81 1 f40"/>
                  <a:gd name="f111" fmla="*/ f82 1 f41"/>
                  <a:gd name="f112" fmla="*/ f83 1 f40"/>
                  <a:gd name="f113" fmla="*/ f84 1 f40"/>
                  <a:gd name="f114" fmla="*/ f85 1 f41"/>
                  <a:gd name="f115" fmla="*/ f86 1 f40"/>
                  <a:gd name="f116" fmla="*/ f87 1 f41"/>
                  <a:gd name="f117" fmla="*/ f88 1 f41"/>
                  <a:gd name="f118" fmla="*/ f89 1 f40"/>
                  <a:gd name="f119" fmla="*/ f90 1 f41"/>
                  <a:gd name="f120" fmla="*/ f91 1 f40"/>
                  <a:gd name="f121" fmla="*/ f92 1 f41"/>
                  <a:gd name="f122" fmla="*/ f93 f31 1"/>
                  <a:gd name="f123" fmla="*/ f94 f31 1"/>
                  <a:gd name="f124" fmla="*/ f96 f32 1"/>
                  <a:gd name="f125" fmla="*/ f95 f32 1"/>
                  <a:gd name="f126" fmla="*/ f97 f31 1"/>
                  <a:gd name="f127" fmla="*/ f98 f32 1"/>
                  <a:gd name="f128" fmla="*/ f99 f31 1"/>
                  <a:gd name="f129" fmla="*/ f100 f32 1"/>
                  <a:gd name="f130" fmla="*/ f101 f31 1"/>
                  <a:gd name="f131" fmla="*/ f102 f32 1"/>
                  <a:gd name="f132" fmla="*/ f103 f31 1"/>
                  <a:gd name="f133" fmla="*/ f104 f31 1"/>
                  <a:gd name="f134" fmla="*/ f105 f32 1"/>
                  <a:gd name="f135" fmla="*/ f106 f31 1"/>
                  <a:gd name="f136" fmla="*/ f107 f32 1"/>
                  <a:gd name="f137" fmla="*/ f108 f31 1"/>
                  <a:gd name="f138" fmla="*/ f109 f32 1"/>
                  <a:gd name="f139" fmla="*/ f110 f31 1"/>
                  <a:gd name="f140" fmla="*/ f111 f32 1"/>
                  <a:gd name="f141" fmla="*/ f112 f31 1"/>
                  <a:gd name="f142" fmla="*/ f113 f31 1"/>
                  <a:gd name="f143" fmla="*/ f114 f32 1"/>
                  <a:gd name="f144" fmla="*/ f115 f31 1"/>
                  <a:gd name="f145" fmla="*/ f116 f32 1"/>
                  <a:gd name="f146" fmla="*/ f117 f32 1"/>
                  <a:gd name="f147" fmla="*/ f118 f31 1"/>
                  <a:gd name="f148" fmla="*/ f119 f32 1"/>
                  <a:gd name="f149" fmla="*/ f120 f31 1"/>
                  <a:gd name="f150" fmla="*/ f12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26" y="f127"/>
                  </a:cxn>
                  <a:cxn ang="f67">
                    <a:pos x="f128" y="f129"/>
                  </a:cxn>
                  <a:cxn ang="f67">
                    <a:pos x="f130" y="f131"/>
                  </a:cxn>
                  <a:cxn ang="f67">
                    <a:pos x="f132" y="f131"/>
                  </a:cxn>
                  <a:cxn ang="f67">
                    <a:pos x="f133" y="f134"/>
                  </a:cxn>
                  <a:cxn ang="f67">
                    <a:pos x="f135" y="f136"/>
                  </a:cxn>
                  <a:cxn ang="f67">
                    <a:pos x="f137" y="f138"/>
                  </a:cxn>
                  <a:cxn ang="f67">
                    <a:pos x="f139" y="f140"/>
                  </a:cxn>
                  <a:cxn ang="f67">
                    <a:pos x="f141" y="f131"/>
                  </a:cxn>
                  <a:cxn ang="f67">
                    <a:pos x="f142" y="f143"/>
                  </a:cxn>
                  <a:cxn ang="f67">
                    <a:pos x="f144" y="f145"/>
                  </a:cxn>
                  <a:cxn ang="f67">
                    <a:pos x="f137" y="f146"/>
                  </a:cxn>
                  <a:cxn ang="f67">
                    <a:pos x="f147" y="f148"/>
                  </a:cxn>
                  <a:cxn ang="f67">
                    <a:pos x="f149" y="f150"/>
                  </a:cxn>
                  <a:cxn ang="f67">
                    <a:pos x="f126" y="f127"/>
                  </a:cxn>
                </a:cxnLst>
                <a:rect l="f122" t="f125" r="f123" b="f124"/>
                <a:pathLst>
                  <a:path w="24" h="2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7" y="f17"/>
                      <a:pt x="f6" y="f10"/>
                    </a:cubicBezTo>
                    <a:cubicBezTo>
                      <a:pt x="f14" y="f18"/>
                      <a:pt x="f18" y="f11"/>
                      <a:pt x="f13" y="f10"/>
                    </a:cubicBezTo>
                    <a:cubicBezTo>
                      <a:pt x="f13" y="f8"/>
                      <a:pt x="f19" y="f8"/>
                      <a:pt x="f19" y="f16"/>
                    </a:cubicBezTo>
                    <a:cubicBezTo>
                      <a:pt x="f15" y="f16"/>
                      <a:pt x="f13" y="f8"/>
                      <a:pt x="f9" y="f8"/>
                    </a:cubicBezTo>
                    <a:cubicBezTo>
                      <a:pt x="f20" y="f16"/>
                      <a:pt x="f13" y="f16"/>
                      <a:pt x="f11" y="f21"/>
                    </a:cubicBezTo>
                    <a:cubicBezTo>
                      <a:pt x="f20" y="f7"/>
                      <a:pt x="f22" y="f14"/>
                      <a:pt x="f23" y="f24"/>
                    </a:cubicBezTo>
                    <a:cubicBezTo>
                      <a:pt x="f25" y="f16"/>
                      <a:pt x="f5" y="f14"/>
                      <a:pt x="f5" y="f10"/>
                    </a:cubicBezTo>
                    <a:cubicBezTo>
                      <a:pt x="f25" y="f18"/>
                      <a:pt x="f26" y="f15"/>
                      <a:pt x="f26" y="f13"/>
                    </a:cubicBezTo>
                    <a:cubicBezTo>
                      <a:pt x="f23" y="f11"/>
                      <a:pt x="f27" y="f23"/>
                      <a:pt x="f25" y="f28"/>
                    </a:cubicBezTo>
                    <a:cubicBezTo>
                      <a:pt x="f28" y="f22"/>
                      <a:pt x="f22" y="f22"/>
                      <a:pt x="f11" y="f22"/>
                    </a:cubicBezTo>
                    <a:cubicBezTo>
                      <a:pt x="f20" y="f29"/>
                      <a:pt x="f28" y="f25"/>
                      <a:pt x="f28" y="f5"/>
                    </a:cubicBezTo>
                    <a:cubicBezTo>
                      <a:pt x="f28" y="f26"/>
                      <a:pt x="f22" y="f26"/>
                      <a:pt x="f20" y="f26"/>
                    </a:cubicBezTo>
                    <a:cubicBezTo>
                      <a:pt x="f15" y="f27"/>
                      <a:pt x="f18" y="f23"/>
                      <a:pt x="f8" y="f9"/>
                    </a:cubicBezTo>
                    <a:close/>
                  </a:path>
                </a:pathLst>
              </a:custGeom>
              <a:solidFill>
                <a:srgbClr val="2634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1" name="Freeform 412">
                <a:extLst>
                  <a:ext uri="{FF2B5EF4-FFF2-40B4-BE49-F238E27FC236}">
                    <a16:creationId xmlns:a16="http://schemas.microsoft.com/office/drawing/2014/main" id="{DDCBFB7D-8501-702B-46C1-7004A4337CA6}"/>
                  </a:ext>
                </a:extLst>
              </p:cNvPr>
              <p:cNvSpPr/>
              <p:nvPr/>
            </p:nvSpPr>
            <p:spPr>
              <a:xfrm>
                <a:off x="3398833" y="3305171"/>
                <a:ext cx="123828" cy="1904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51"/>
                  <a:gd name="f8" fmla="val 12"/>
                  <a:gd name="f9" fmla="val 5"/>
                  <a:gd name="f10" fmla="val 7"/>
                  <a:gd name="f11" fmla="val 8"/>
                  <a:gd name="f12" fmla="val 11"/>
                  <a:gd name="f13" fmla="val 10"/>
                  <a:gd name="f14" fmla="val 9"/>
                  <a:gd name="f15" fmla="val 6"/>
                  <a:gd name="f16" fmla="val 18"/>
                  <a:gd name="f17" fmla="val 24"/>
                  <a:gd name="f18" fmla="val 29"/>
                  <a:gd name="f19" fmla="val 31"/>
                  <a:gd name="f20" fmla="val 14"/>
                  <a:gd name="f21" fmla="val 13"/>
                  <a:gd name="f22" fmla="val 35"/>
                  <a:gd name="f23" fmla="val 37"/>
                  <a:gd name="f24" fmla="val 38"/>
                  <a:gd name="f25" fmla="val 16"/>
                  <a:gd name="f26" fmla="val 17"/>
                  <a:gd name="f27" fmla="val 19"/>
                  <a:gd name="f28" fmla="val 21"/>
                  <a:gd name="f29" fmla="val 23"/>
                  <a:gd name="f30" fmla="val 39"/>
                  <a:gd name="f31" fmla="val 25"/>
                  <a:gd name="f32" fmla="val 40"/>
                  <a:gd name="f33" fmla="val 28"/>
                  <a:gd name="f34" fmla="val 30"/>
                  <a:gd name="f35" fmla="val 41"/>
                  <a:gd name="f36" fmla="val 32"/>
                  <a:gd name="f37" fmla="val 44"/>
                  <a:gd name="f38" fmla="val 45"/>
                  <a:gd name="f39" fmla="val 46"/>
                  <a:gd name="f40" fmla="val 47"/>
                  <a:gd name="f41" fmla="val 50"/>
                  <a:gd name="f42" fmla="val 49"/>
                  <a:gd name="f43" fmla="val 26"/>
                  <a:gd name="f44" fmla="val 43"/>
                  <a:gd name="f45" fmla="val 48"/>
                  <a:gd name="f46" fmla="val 42"/>
                  <a:gd name="f47" fmla="val 4"/>
                  <a:gd name="f48" fmla="val 2"/>
                  <a:gd name="f49" fmla="val 1"/>
                  <a:gd name="f50" fmla="val 3"/>
                  <a:gd name="f51" fmla="+- 0 0 -90"/>
                  <a:gd name="f52" fmla="*/ f3 1 33"/>
                  <a:gd name="f53" fmla="*/ f4 1 51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33"/>
                  <a:gd name="f62" fmla="*/ f58 1 51"/>
                  <a:gd name="f63" fmla="*/ 12 f59 1"/>
                  <a:gd name="f64" fmla="*/ 5 f58 1"/>
                  <a:gd name="f65" fmla="*/ 11 f59 1"/>
                  <a:gd name="f66" fmla="*/ 10 f58 1"/>
                  <a:gd name="f67" fmla="*/ 6 f59 1"/>
                  <a:gd name="f68" fmla="*/ 12 f58 1"/>
                  <a:gd name="f69" fmla="*/ 29 f58 1"/>
                  <a:gd name="f70" fmla="*/ 14 f59 1"/>
                  <a:gd name="f71" fmla="*/ 33 f58 1"/>
                  <a:gd name="f72" fmla="*/ 38 f58 1"/>
                  <a:gd name="f73" fmla="*/ 19 f59 1"/>
                  <a:gd name="f74" fmla="*/ 37 f58 1"/>
                  <a:gd name="f75" fmla="*/ 25 f59 1"/>
                  <a:gd name="f76" fmla="*/ 40 f58 1"/>
                  <a:gd name="f77" fmla="*/ 32 f59 1"/>
                  <a:gd name="f78" fmla="*/ 44 f58 1"/>
                  <a:gd name="f79" fmla="*/ 33 f59 1"/>
                  <a:gd name="f80" fmla="*/ 47 f58 1"/>
                  <a:gd name="f81" fmla="*/ 30 f59 1"/>
                  <a:gd name="f82" fmla="*/ 49 f58 1"/>
                  <a:gd name="f83" fmla="*/ 23 f59 1"/>
                  <a:gd name="f84" fmla="*/ 43 f58 1"/>
                  <a:gd name="f85" fmla="*/ 17 f59 1"/>
                  <a:gd name="f86" fmla="*/ 45 f58 1"/>
                  <a:gd name="f87" fmla="*/ 13 f59 1"/>
                  <a:gd name="f88" fmla="*/ 9 f59 1"/>
                  <a:gd name="f89" fmla="*/ 35 f58 1"/>
                  <a:gd name="f90" fmla="*/ 4 f59 1"/>
                  <a:gd name="f91" fmla="*/ 26 f58 1"/>
                  <a:gd name="f92" fmla="*/ 0 f59 1"/>
                  <a:gd name="f93" fmla="*/ 11 f58 1"/>
                  <a:gd name="f94" fmla="*/ 2 f59 1"/>
                  <a:gd name="f95" fmla="*/ 8 f58 1"/>
                  <a:gd name="f96" fmla="*/ 3 f59 1"/>
                  <a:gd name="f97" fmla="*/ 4 f58 1"/>
                  <a:gd name="f98" fmla="*/ 5 f59 1"/>
                  <a:gd name="f99" fmla="*/ 0 f58 1"/>
                  <a:gd name="f100" fmla="+- f60 0 f1"/>
                  <a:gd name="f101" fmla="*/ f63 1 33"/>
                  <a:gd name="f102" fmla="*/ f64 1 51"/>
                  <a:gd name="f103" fmla="*/ f65 1 33"/>
                  <a:gd name="f104" fmla="*/ f66 1 51"/>
                  <a:gd name="f105" fmla="*/ f67 1 33"/>
                  <a:gd name="f106" fmla="*/ f68 1 51"/>
                  <a:gd name="f107" fmla="*/ f69 1 51"/>
                  <a:gd name="f108" fmla="*/ f70 1 33"/>
                  <a:gd name="f109" fmla="*/ f71 1 51"/>
                  <a:gd name="f110" fmla="*/ f72 1 51"/>
                  <a:gd name="f111" fmla="*/ f73 1 33"/>
                  <a:gd name="f112" fmla="*/ f74 1 51"/>
                  <a:gd name="f113" fmla="*/ f75 1 33"/>
                  <a:gd name="f114" fmla="*/ f76 1 51"/>
                  <a:gd name="f115" fmla="*/ f77 1 33"/>
                  <a:gd name="f116" fmla="*/ f78 1 51"/>
                  <a:gd name="f117" fmla="*/ f79 1 33"/>
                  <a:gd name="f118" fmla="*/ f80 1 51"/>
                  <a:gd name="f119" fmla="*/ f81 1 33"/>
                  <a:gd name="f120" fmla="*/ f82 1 51"/>
                  <a:gd name="f121" fmla="*/ f83 1 33"/>
                  <a:gd name="f122" fmla="*/ f84 1 51"/>
                  <a:gd name="f123" fmla="*/ f85 1 33"/>
                  <a:gd name="f124" fmla="*/ f86 1 51"/>
                  <a:gd name="f125" fmla="*/ f87 1 33"/>
                  <a:gd name="f126" fmla="*/ f88 1 33"/>
                  <a:gd name="f127" fmla="*/ f89 1 51"/>
                  <a:gd name="f128" fmla="*/ f90 1 33"/>
                  <a:gd name="f129" fmla="*/ f91 1 51"/>
                  <a:gd name="f130" fmla="*/ f92 1 33"/>
                  <a:gd name="f131" fmla="*/ f93 1 51"/>
                  <a:gd name="f132" fmla="*/ f94 1 33"/>
                  <a:gd name="f133" fmla="*/ f95 1 51"/>
                  <a:gd name="f134" fmla="*/ f96 1 33"/>
                  <a:gd name="f135" fmla="*/ f97 1 51"/>
                  <a:gd name="f136" fmla="*/ f98 1 33"/>
                  <a:gd name="f137" fmla="*/ f99 1 51"/>
                  <a:gd name="f138" fmla="*/ 0 1 f61"/>
                  <a:gd name="f139" fmla="*/ f55 1 f61"/>
                  <a:gd name="f140" fmla="*/ 0 1 f62"/>
                  <a:gd name="f141" fmla="*/ f56 1 f62"/>
                  <a:gd name="f142" fmla="*/ f101 1 f61"/>
                  <a:gd name="f143" fmla="*/ f102 1 f62"/>
                  <a:gd name="f144" fmla="*/ f103 1 f61"/>
                  <a:gd name="f145" fmla="*/ f104 1 f62"/>
                  <a:gd name="f146" fmla="*/ f105 1 f61"/>
                  <a:gd name="f147" fmla="*/ f106 1 f62"/>
                  <a:gd name="f148" fmla="*/ f107 1 f62"/>
                  <a:gd name="f149" fmla="*/ f108 1 f61"/>
                  <a:gd name="f150" fmla="*/ f109 1 f62"/>
                  <a:gd name="f151" fmla="*/ f110 1 f62"/>
                  <a:gd name="f152" fmla="*/ f111 1 f61"/>
                  <a:gd name="f153" fmla="*/ f112 1 f62"/>
                  <a:gd name="f154" fmla="*/ f113 1 f61"/>
                  <a:gd name="f155" fmla="*/ f114 1 f62"/>
                  <a:gd name="f156" fmla="*/ f115 1 f61"/>
                  <a:gd name="f157" fmla="*/ f116 1 f62"/>
                  <a:gd name="f158" fmla="*/ f117 1 f61"/>
                  <a:gd name="f159" fmla="*/ f118 1 f62"/>
                  <a:gd name="f160" fmla="*/ f119 1 f61"/>
                  <a:gd name="f161" fmla="*/ f120 1 f62"/>
                  <a:gd name="f162" fmla="*/ f121 1 f61"/>
                  <a:gd name="f163" fmla="*/ f122 1 f62"/>
                  <a:gd name="f164" fmla="*/ f123 1 f61"/>
                  <a:gd name="f165" fmla="*/ f124 1 f62"/>
                  <a:gd name="f166" fmla="*/ f125 1 f61"/>
                  <a:gd name="f167" fmla="*/ f126 1 f61"/>
                  <a:gd name="f168" fmla="*/ f127 1 f62"/>
                  <a:gd name="f169" fmla="*/ f128 1 f61"/>
                  <a:gd name="f170" fmla="*/ f129 1 f62"/>
                  <a:gd name="f171" fmla="*/ f130 1 f61"/>
                  <a:gd name="f172" fmla="*/ f131 1 f62"/>
                  <a:gd name="f173" fmla="*/ f132 1 f61"/>
                  <a:gd name="f174" fmla="*/ f133 1 f62"/>
                  <a:gd name="f175" fmla="*/ f134 1 f61"/>
                  <a:gd name="f176" fmla="*/ f135 1 f62"/>
                  <a:gd name="f177" fmla="*/ f136 1 f61"/>
                  <a:gd name="f178" fmla="*/ f137 1 f62"/>
                  <a:gd name="f179" fmla="*/ f138 f52 1"/>
                  <a:gd name="f180" fmla="*/ f139 f52 1"/>
                  <a:gd name="f181" fmla="*/ f141 f53 1"/>
                  <a:gd name="f182" fmla="*/ f140 f53 1"/>
                  <a:gd name="f183" fmla="*/ f142 f52 1"/>
                  <a:gd name="f184" fmla="*/ f143 f53 1"/>
                  <a:gd name="f185" fmla="*/ f144 f52 1"/>
                  <a:gd name="f186" fmla="*/ f145 f53 1"/>
                  <a:gd name="f187" fmla="*/ f146 f52 1"/>
                  <a:gd name="f188" fmla="*/ f147 f53 1"/>
                  <a:gd name="f189" fmla="*/ f148 f53 1"/>
                  <a:gd name="f190" fmla="*/ f149 f52 1"/>
                  <a:gd name="f191" fmla="*/ f150 f53 1"/>
                  <a:gd name="f192" fmla="*/ f151 f53 1"/>
                  <a:gd name="f193" fmla="*/ f152 f52 1"/>
                  <a:gd name="f194" fmla="*/ f153 f53 1"/>
                  <a:gd name="f195" fmla="*/ f154 f52 1"/>
                  <a:gd name="f196" fmla="*/ f155 f53 1"/>
                  <a:gd name="f197" fmla="*/ f156 f52 1"/>
                  <a:gd name="f198" fmla="*/ f157 f53 1"/>
                  <a:gd name="f199" fmla="*/ f158 f52 1"/>
                  <a:gd name="f200" fmla="*/ f159 f53 1"/>
                  <a:gd name="f201" fmla="*/ f160 f52 1"/>
                  <a:gd name="f202" fmla="*/ f161 f53 1"/>
                  <a:gd name="f203" fmla="*/ f162 f52 1"/>
                  <a:gd name="f204" fmla="*/ f163 f53 1"/>
                  <a:gd name="f205" fmla="*/ f164 f52 1"/>
                  <a:gd name="f206" fmla="*/ f165 f53 1"/>
                  <a:gd name="f207" fmla="*/ f166 f52 1"/>
                  <a:gd name="f208" fmla="*/ f167 f52 1"/>
                  <a:gd name="f209" fmla="*/ f168 f53 1"/>
                  <a:gd name="f210" fmla="*/ f169 f52 1"/>
                  <a:gd name="f211" fmla="*/ f170 f53 1"/>
                  <a:gd name="f212" fmla="*/ f171 f52 1"/>
                  <a:gd name="f213" fmla="*/ f172 f53 1"/>
                  <a:gd name="f214" fmla="*/ f173 f52 1"/>
                  <a:gd name="f215" fmla="*/ f174 f53 1"/>
                  <a:gd name="f216" fmla="*/ f175 f52 1"/>
                  <a:gd name="f217" fmla="*/ f176 f53 1"/>
                  <a:gd name="f218" fmla="*/ f177 f52 1"/>
                  <a:gd name="f219" fmla="*/ f178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83" y="f184"/>
                  </a:cxn>
                  <a:cxn ang="f100">
                    <a:pos x="f185" y="f186"/>
                  </a:cxn>
                  <a:cxn ang="f100">
                    <a:pos x="f187" y="f188"/>
                  </a:cxn>
                  <a:cxn ang="f100">
                    <a:pos x="f187" y="f188"/>
                  </a:cxn>
                  <a:cxn ang="f100">
                    <a:pos x="f185" y="f189"/>
                  </a:cxn>
                  <a:cxn ang="f100">
                    <a:pos x="f190" y="f191"/>
                  </a:cxn>
                  <a:cxn ang="f100">
                    <a:pos x="f190" y="f192"/>
                  </a:cxn>
                  <a:cxn ang="f100">
                    <a:pos x="f193" y="f194"/>
                  </a:cxn>
                  <a:cxn ang="f100">
                    <a:pos x="f193" y="f194"/>
                  </a:cxn>
                  <a:cxn ang="f100">
                    <a:pos x="f195" y="f196"/>
                  </a:cxn>
                  <a:cxn ang="f100">
                    <a:pos x="f197" y="f198"/>
                  </a:cxn>
                  <a:cxn ang="f100">
                    <a:pos x="f199" y="f200"/>
                  </a:cxn>
                  <a:cxn ang="f100">
                    <a:pos x="f201" y="f202"/>
                  </a:cxn>
                  <a:cxn ang="f100">
                    <a:pos x="f203" y="f204"/>
                  </a:cxn>
                  <a:cxn ang="f100">
                    <a:pos x="f205" y="f206"/>
                  </a:cxn>
                  <a:cxn ang="f100">
                    <a:pos x="f207" y="f206"/>
                  </a:cxn>
                  <a:cxn ang="f100">
                    <a:pos x="f208" y="f209"/>
                  </a:cxn>
                  <a:cxn ang="f100">
                    <a:pos x="f210" y="f211"/>
                  </a:cxn>
                  <a:cxn ang="f100">
                    <a:pos x="f212" y="f213"/>
                  </a:cxn>
                  <a:cxn ang="f100">
                    <a:pos x="f214" y="f215"/>
                  </a:cxn>
                  <a:cxn ang="f100">
                    <a:pos x="f216" y="f186"/>
                  </a:cxn>
                  <a:cxn ang="f100">
                    <a:pos x="f210" y="f217"/>
                  </a:cxn>
                  <a:cxn ang="f100">
                    <a:pos x="f218" y="f219"/>
                  </a:cxn>
                  <a:cxn ang="f100">
                    <a:pos x="f183" y="f184"/>
                  </a:cxn>
                </a:cxnLst>
                <a:rect l="f179" t="f182" r="f180" b="f181"/>
                <a:pathLst>
                  <a:path w="33" h="51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1" y="f11"/>
                      <a:pt x="f10" y="f14"/>
                      <a:pt x="f15" y="f8"/>
                    </a:cubicBezTo>
                    <a:cubicBezTo>
                      <a:pt x="f15" y="f8"/>
                      <a:pt x="f15" y="f8"/>
                      <a:pt x="f15" y="f8"/>
                    </a:cubicBezTo>
                    <a:cubicBezTo>
                      <a:pt x="f11" y="f16"/>
                      <a:pt x="f10" y="f17"/>
                      <a:pt x="f12" y="f18"/>
                    </a:cubicBezTo>
                    <a:cubicBezTo>
                      <a:pt x="f8" y="f19"/>
                      <a:pt x="f20" y="f19"/>
                      <a:pt x="f20" y="f6"/>
                    </a:cubicBezTo>
                    <a:cubicBezTo>
                      <a:pt x="f21" y="f22"/>
                      <a:pt x="f21" y="f23"/>
                      <a:pt x="f20" y="f24"/>
                    </a:cubicBezTo>
                    <a:cubicBezTo>
                      <a:pt x="f25" y="f24"/>
                      <a:pt x="f26" y="f22"/>
                      <a:pt x="f27" y="f23"/>
                    </a:cubicBezTo>
                    <a:cubicBezTo>
                      <a:pt x="f27" y="f23"/>
                      <a:pt x="f27" y="f23"/>
                      <a:pt x="f27" y="f23"/>
                    </a:cubicBezTo>
                    <a:cubicBezTo>
                      <a:pt x="f28" y="f24"/>
                      <a:pt x="f29" y="f30"/>
                      <a:pt x="f31" y="f32"/>
                    </a:cubicBezTo>
                    <a:cubicBezTo>
                      <a:pt x="f33" y="f32"/>
                      <a:pt x="f34" y="f35"/>
                      <a:pt x="f36" y="f37"/>
                    </a:cubicBezTo>
                    <a:cubicBezTo>
                      <a:pt x="f19" y="f38"/>
                      <a:pt x="f36" y="f39"/>
                      <a:pt x="f6" y="f40"/>
                    </a:cubicBezTo>
                    <a:cubicBezTo>
                      <a:pt x="f6" y="f41"/>
                      <a:pt x="f36" y="f7"/>
                      <a:pt x="f34" y="f42"/>
                    </a:cubicBezTo>
                    <a:cubicBezTo>
                      <a:pt x="f33" y="f39"/>
                      <a:pt x="f43" y="f37"/>
                      <a:pt x="f29" y="f44"/>
                    </a:cubicBezTo>
                    <a:cubicBezTo>
                      <a:pt x="f27" y="f35"/>
                      <a:pt x="f27" y="f35"/>
                      <a:pt x="f26" y="f38"/>
                    </a:cubicBezTo>
                    <a:cubicBezTo>
                      <a:pt x="f25" y="f45"/>
                      <a:pt x="f20" y="f40"/>
                      <a:pt x="f21" y="f38"/>
                    </a:cubicBezTo>
                    <a:cubicBezTo>
                      <a:pt x="f12" y="f46"/>
                      <a:pt x="f13" y="f30"/>
                      <a:pt x="f14" y="f22"/>
                    </a:cubicBezTo>
                    <a:cubicBezTo>
                      <a:pt x="f9" y="f6"/>
                      <a:pt x="f9" y="f18"/>
                      <a:pt x="f47" y="f43"/>
                    </a:cubicBezTo>
                    <a:cubicBezTo>
                      <a:pt x="f48" y="f28"/>
                      <a:pt x="f5" y="f25"/>
                      <a:pt x="f5" y="f12"/>
                    </a:cubicBezTo>
                    <a:cubicBezTo>
                      <a:pt x="f49" y="f13"/>
                      <a:pt x="f49" y="f11"/>
                      <a:pt x="f48" y="f11"/>
                    </a:cubicBezTo>
                    <a:cubicBezTo>
                      <a:pt x="f47" y="f14"/>
                      <a:pt x="f50" y="f13"/>
                      <a:pt x="f50" y="f13"/>
                    </a:cubicBezTo>
                    <a:cubicBezTo>
                      <a:pt x="f48" y="f11"/>
                      <a:pt x="f15" y="f10"/>
                      <a:pt x="f47" y="f47"/>
                    </a:cubicBezTo>
                    <a:cubicBezTo>
                      <a:pt x="f47" y="f50"/>
                      <a:pt x="f50" y="f49"/>
                      <a:pt x="f9" y="f5"/>
                    </a:cubicBezTo>
                    <a:cubicBezTo>
                      <a:pt x="f11" y="f5"/>
                      <a:pt x="f14" y="f9"/>
                      <a:pt x="f8" y="f9"/>
                    </a:cubicBezTo>
                    <a:close/>
                  </a:path>
                </a:pathLst>
              </a:custGeom>
              <a:solidFill>
                <a:srgbClr val="795C3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2" name="Freeform 413">
                <a:extLst>
                  <a:ext uri="{FF2B5EF4-FFF2-40B4-BE49-F238E27FC236}">
                    <a16:creationId xmlns:a16="http://schemas.microsoft.com/office/drawing/2014/main" id="{C53970FB-9749-AB39-B021-E8163A582045}"/>
                  </a:ext>
                </a:extLst>
              </p:cNvPr>
              <p:cNvSpPr/>
              <p:nvPr/>
            </p:nvSpPr>
            <p:spPr>
              <a:xfrm>
                <a:off x="3371850" y="3744916"/>
                <a:ext cx="101598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5"/>
                  <a:gd name="f8" fmla="val 12"/>
                  <a:gd name="f9" fmla="val 9"/>
                  <a:gd name="f10" fmla="val 22"/>
                  <a:gd name="f11" fmla="val 5"/>
                  <a:gd name="f12" fmla="val 20"/>
                  <a:gd name="f13" fmla="val 2"/>
                  <a:gd name="f14" fmla="val 17"/>
                  <a:gd name="f15" fmla="val 3"/>
                  <a:gd name="f16" fmla="val 4"/>
                  <a:gd name="f17" fmla="val 14"/>
                  <a:gd name="f18" fmla="val 1"/>
                  <a:gd name="f19" fmla="val 10"/>
                  <a:gd name="f20" fmla="val 7"/>
                  <a:gd name="f21" fmla="val 6"/>
                  <a:gd name="f22" fmla="val 8"/>
                  <a:gd name="f23" fmla="val 16"/>
                  <a:gd name="f24" fmla="val 11"/>
                  <a:gd name="f25" fmla="val 18"/>
                  <a:gd name="f26" fmla="val 21"/>
                  <a:gd name="f27" fmla="val 13"/>
                  <a:gd name="f28" fmla="val 23"/>
                  <a:gd name="f29" fmla="val 15"/>
                  <a:gd name="f30" fmla="val 24"/>
                  <a:gd name="f31" fmla="val 19"/>
                  <a:gd name="f32" fmla="+- 0 0 -90"/>
                  <a:gd name="f33" fmla="*/ f3 1 27"/>
                  <a:gd name="f34" fmla="*/ f4 1 25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7"/>
                  <a:gd name="f43" fmla="*/ f39 1 25"/>
                  <a:gd name="f44" fmla="*/ 12 f40 1"/>
                  <a:gd name="f45" fmla="*/ 25 f39 1"/>
                  <a:gd name="f46" fmla="*/ 2 f40 1"/>
                  <a:gd name="f47" fmla="*/ 17 f39 1"/>
                  <a:gd name="f48" fmla="*/ 3 f40 1"/>
                  <a:gd name="f49" fmla="*/ 1 f40 1"/>
                  <a:gd name="f50" fmla="*/ 7 f39 1"/>
                  <a:gd name="f51" fmla="*/ 5 f40 1"/>
                  <a:gd name="f52" fmla="*/ 9 f39 1"/>
                  <a:gd name="f53" fmla="*/ 4 f40 1"/>
                  <a:gd name="f54" fmla="*/ 0 f39 1"/>
                  <a:gd name="f55" fmla="*/ 7 f40 1"/>
                  <a:gd name="f56" fmla="*/ 2 f39 1"/>
                  <a:gd name="f57" fmla="*/ 16 f40 1"/>
                  <a:gd name="f58" fmla="*/ 11 f39 1"/>
                  <a:gd name="f59" fmla="*/ 23 f40 1"/>
                  <a:gd name="f60" fmla="*/ 15 f39 1"/>
                  <a:gd name="f61" fmla="*/ 27 f40 1"/>
                  <a:gd name="f62" fmla="*/ 18 f39 1"/>
                  <a:gd name="f63" fmla="*/ 15 f40 1"/>
                  <a:gd name="f64" fmla="*/ 13 f39 1"/>
                  <a:gd name="f65" fmla="*/ 13 f40 1"/>
                  <a:gd name="f66" fmla="*/ 22 f40 1"/>
                  <a:gd name="f67" fmla="*/ 23 f39 1"/>
                  <a:gd name="f68" fmla="*/ 10 f40 1"/>
                  <a:gd name="f69" fmla="*/ 20 f39 1"/>
                  <a:gd name="f70" fmla="+- f41 0 f1"/>
                  <a:gd name="f71" fmla="*/ f44 1 27"/>
                  <a:gd name="f72" fmla="*/ f45 1 25"/>
                  <a:gd name="f73" fmla="*/ f46 1 27"/>
                  <a:gd name="f74" fmla="*/ f47 1 25"/>
                  <a:gd name="f75" fmla="*/ f48 1 27"/>
                  <a:gd name="f76" fmla="*/ f49 1 27"/>
                  <a:gd name="f77" fmla="*/ f50 1 25"/>
                  <a:gd name="f78" fmla="*/ f51 1 27"/>
                  <a:gd name="f79" fmla="*/ f52 1 25"/>
                  <a:gd name="f80" fmla="*/ f53 1 27"/>
                  <a:gd name="f81" fmla="*/ f54 1 25"/>
                  <a:gd name="f82" fmla="*/ f55 1 27"/>
                  <a:gd name="f83" fmla="*/ f56 1 25"/>
                  <a:gd name="f84" fmla="*/ f57 1 27"/>
                  <a:gd name="f85" fmla="*/ f58 1 25"/>
                  <a:gd name="f86" fmla="*/ f59 1 27"/>
                  <a:gd name="f87" fmla="*/ f60 1 25"/>
                  <a:gd name="f88" fmla="*/ f61 1 27"/>
                  <a:gd name="f89" fmla="*/ f62 1 25"/>
                  <a:gd name="f90" fmla="*/ f63 1 27"/>
                  <a:gd name="f91" fmla="*/ f64 1 25"/>
                  <a:gd name="f92" fmla="*/ f65 1 27"/>
                  <a:gd name="f93" fmla="*/ f66 1 27"/>
                  <a:gd name="f94" fmla="*/ f67 1 25"/>
                  <a:gd name="f95" fmla="*/ f68 1 27"/>
                  <a:gd name="f96" fmla="*/ f69 1 25"/>
                  <a:gd name="f97" fmla="*/ 0 1 f42"/>
                  <a:gd name="f98" fmla="*/ f36 1 f42"/>
                  <a:gd name="f99" fmla="*/ 0 1 f43"/>
                  <a:gd name="f100" fmla="*/ f37 1 f43"/>
                  <a:gd name="f101" fmla="*/ f71 1 f42"/>
                  <a:gd name="f102" fmla="*/ f72 1 f43"/>
                  <a:gd name="f103" fmla="*/ f73 1 f42"/>
                  <a:gd name="f104" fmla="*/ f74 1 f43"/>
                  <a:gd name="f105" fmla="*/ f75 1 f42"/>
                  <a:gd name="f106" fmla="*/ f76 1 f42"/>
                  <a:gd name="f107" fmla="*/ f77 1 f43"/>
                  <a:gd name="f108" fmla="*/ f78 1 f42"/>
                  <a:gd name="f109" fmla="*/ f79 1 f43"/>
                  <a:gd name="f110" fmla="*/ f80 1 f42"/>
                  <a:gd name="f111" fmla="*/ f81 1 f43"/>
                  <a:gd name="f112" fmla="*/ f82 1 f42"/>
                  <a:gd name="f113" fmla="*/ f83 1 f43"/>
                  <a:gd name="f114" fmla="*/ f84 1 f42"/>
                  <a:gd name="f115" fmla="*/ f85 1 f43"/>
                  <a:gd name="f116" fmla="*/ f86 1 f42"/>
                  <a:gd name="f117" fmla="*/ f87 1 f43"/>
                  <a:gd name="f118" fmla="*/ f88 1 f42"/>
                  <a:gd name="f119" fmla="*/ f89 1 f43"/>
                  <a:gd name="f120" fmla="*/ f90 1 f42"/>
                  <a:gd name="f121" fmla="*/ f91 1 f43"/>
                  <a:gd name="f122" fmla="*/ f92 1 f42"/>
                  <a:gd name="f123" fmla="*/ f93 1 f42"/>
                  <a:gd name="f124" fmla="*/ f94 1 f43"/>
                  <a:gd name="f125" fmla="*/ f95 1 f42"/>
                  <a:gd name="f126" fmla="*/ f96 1 f43"/>
                  <a:gd name="f127" fmla="*/ f97 f33 1"/>
                  <a:gd name="f128" fmla="*/ f98 f33 1"/>
                  <a:gd name="f129" fmla="*/ f100 f34 1"/>
                  <a:gd name="f130" fmla="*/ f99 f34 1"/>
                  <a:gd name="f131" fmla="*/ f101 f33 1"/>
                  <a:gd name="f132" fmla="*/ f102 f34 1"/>
                  <a:gd name="f133" fmla="*/ f103 f33 1"/>
                  <a:gd name="f134" fmla="*/ f104 f34 1"/>
                  <a:gd name="f135" fmla="*/ f105 f33 1"/>
                  <a:gd name="f136" fmla="*/ f106 f33 1"/>
                  <a:gd name="f137" fmla="*/ f107 f34 1"/>
                  <a:gd name="f138" fmla="*/ f108 f33 1"/>
                  <a:gd name="f139" fmla="*/ f109 f34 1"/>
                  <a:gd name="f140" fmla="*/ f110 f33 1"/>
                  <a:gd name="f141" fmla="*/ f111 f34 1"/>
                  <a:gd name="f142" fmla="*/ f112 f33 1"/>
                  <a:gd name="f143" fmla="*/ f113 f34 1"/>
                  <a:gd name="f144" fmla="*/ f114 f33 1"/>
                  <a:gd name="f145" fmla="*/ f115 f34 1"/>
                  <a:gd name="f146" fmla="*/ f116 f33 1"/>
                  <a:gd name="f147" fmla="*/ f117 f34 1"/>
                  <a:gd name="f148" fmla="*/ f118 f33 1"/>
                  <a:gd name="f149" fmla="*/ f119 f34 1"/>
                  <a:gd name="f150" fmla="*/ f120 f33 1"/>
                  <a:gd name="f151" fmla="*/ f121 f34 1"/>
                  <a:gd name="f152" fmla="*/ f122 f33 1"/>
                  <a:gd name="f153" fmla="*/ f123 f33 1"/>
                  <a:gd name="f154" fmla="*/ f124 f34 1"/>
                  <a:gd name="f155" fmla="*/ f125 f33 1"/>
                  <a:gd name="f156" fmla="*/ f12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31" y="f132"/>
                  </a:cxn>
                  <a:cxn ang="f70">
                    <a:pos x="f133" y="f134"/>
                  </a:cxn>
                  <a:cxn ang="f70">
                    <a:pos x="f135" y="f134"/>
                  </a:cxn>
                  <a:cxn ang="f70">
                    <a:pos x="f136" y="f137"/>
                  </a:cxn>
                  <a:cxn ang="f70">
                    <a:pos x="f138" y="f139"/>
                  </a:cxn>
                  <a:cxn ang="f70">
                    <a:pos x="f140" y="f137"/>
                  </a:cxn>
                  <a:cxn ang="f70">
                    <a:pos x="f138" y="f141"/>
                  </a:cxn>
                  <a:cxn ang="f70">
                    <a:pos x="f142" y="f143"/>
                  </a:cxn>
                  <a:cxn ang="f70">
                    <a:pos x="f144" y="f145"/>
                  </a:cxn>
                  <a:cxn ang="f70">
                    <a:pos x="f146" y="f147"/>
                  </a:cxn>
                  <a:cxn ang="f70">
                    <a:pos x="f148" y="f149"/>
                  </a:cxn>
                  <a:cxn ang="f70">
                    <a:pos x="f150" y="f151"/>
                  </a:cxn>
                  <a:cxn ang="f70">
                    <a:pos x="f131" y="f151"/>
                  </a:cxn>
                  <a:cxn ang="f70">
                    <a:pos x="f152" y="f149"/>
                  </a:cxn>
                  <a:cxn ang="f70">
                    <a:pos x="f153" y="f154"/>
                  </a:cxn>
                  <a:cxn ang="f70">
                    <a:pos x="f155" y="f156"/>
                  </a:cxn>
                  <a:cxn ang="f70">
                    <a:pos x="f152" y="f154"/>
                  </a:cxn>
                  <a:cxn ang="f70">
                    <a:pos x="f131" y="f132"/>
                  </a:cxn>
                </a:cxnLst>
                <a:rect l="f127" t="f130" r="f128" b="f129"/>
                <a:pathLst>
                  <a:path w="27" h="25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6" y="f14"/>
                      <a:pt x="f15" y="f14"/>
                    </a:cubicBezTo>
                    <a:cubicBezTo>
                      <a:pt x="f5" y="f17"/>
                      <a:pt x="f18" y="f19"/>
                      <a:pt x="f18" y="f20"/>
                    </a:cubicBezTo>
                    <a:cubicBezTo>
                      <a:pt x="f15" y="f20"/>
                      <a:pt x="f16" y="f9"/>
                      <a:pt x="f11" y="f9"/>
                    </a:cubicBezTo>
                    <a:cubicBezTo>
                      <a:pt x="f21" y="f22"/>
                      <a:pt x="f16" y="f20"/>
                      <a:pt x="f16" y="f20"/>
                    </a:cubicBezTo>
                    <a:cubicBezTo>
                      <a:pt x="f18" y="f16"/>
                      <a:pt x="f11" y="f13"/>
                      <a:pt x="f11" y="f5"/>
                    </a:cubicBezTo>
                    <a:cubicBezTo>
                      <a:pt x="f21" y="f5"/>
                      <a:pt x="f21" y="f18"/>
                      <a:pt x="f20" y="f13"/>
                    </a:cubicBezTo>
                    <a:cubicBezTo>
                      <a:pt x="f22" y="f21"/>
                      <a:pt x="f8" y="f22"/>
                      <a:pt x="f23" y="f24"/>
                    </a:cubicBezTo>
                    <a:cubicBezTo>
                      <a:pt x="f25" y="f8"/>
                      <a:pt x="f26" y="f27"/>
                      <a:pt x="f28" y="f29"/>
                    </a:cubicBezTo>
                    <a:cubicBezTo>
                      <a:pt x="f30" y="f23"/>
                      <a:pt x="f7" y="f14"/>
                      <a:pt x="f6" y="f25"/>
                    </a:cubicBezTo>
                    <a:cubicBezTo>
                      <a:pt x="f10" y="f25"/>
                      <a:pt x="f31" y="f29"/>
                      <a:pt x="f29" y="f27"/>
                    </a:cubicBezTo>
                    <a:cubicBezTo>
                      <a:pt x="f17" y="f27"/>
                      <a:pt x="f27" y="f24"/>
                      <a:pt x="f8" y="f27"/>
                    </a:cubicBezTo>
                    <a:cubicBezTo>
                      <a:pt x="f24" y="f29"/>
                      <a:pt x="f24" y="f14"/>
                      <a:pt x="f27" y="f25"/>
                    </a:cubicBezTo>
                    <a:cubicBezTo>
                      <a:pt x="f23" y="f12"/>
                      <a:pt x="f31" y="f26"/>
                      <a:pt x="f10" y="f28"/>
                    </a:cubicBezTo>
                    <a:cubicBezTo>
                      <a:pt x="f25" y="f28"/>
                      <a:pt x="f17" y="f12"/>
                      <a:pt x="f19" y="f12"/>
                    </a:cubicBezTo>
                    <a:cubicBezTo>
                      <a:pt x="f19" y="f10"/>
                      <a:pt x="f8" y="f10"/>
                      <a:pt x="f27" y="f28"/>
                    </a:cubicBezTo>
                    <a:cubicBezTo>
                      <a:pt x="f29" y="f7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1F26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3" name="Freeform 414">
                <a:extLst>
                  <a:ext uri="{FF2B5EF4-FFF2-40B4-BE49-F238E27FC236}">
                    <a16:creationId xmlns:a16="http://schemas.microsoft.com/office/drawing/2014/main" id="{9806112A-5B65-4C7B-54D3-62387FE31515}"/>
                  </a:ext>
                </a:extLst>
              </p:cNvPr>
              <p:cNvSpPr/>
              <p:nvPr/>
            </p:nvSpPr>
            <p:spPr>
              <a:xfrm>
                <a:off x="3511552" y="3621088"/>
                <a:ext cx="104771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37"/>
                  <a:gd name="f8" fmla="val 6"/>
                  <a:gd name="f9" fmla="val 3"/>
                  <a:gd name="f10" fmla="val 8"/>
                  <a:gd name="f11" fmla="val 13"/>
                  <a:gd name="f12" fmla="val 14"/>
                  <a:gd name="f13" fmla="val 17"/>
                  <a:gd name="f14" fmla="val 12"/>
                  <a:gd name="f15" fmla="val 19"/>
                  <a:gd name="f16" fmla="val 18"/>
                  <a:gd name="f17" fmla="val 9"/>
                  <a:gd name="f18" fmla="val 20"/>
                  <a:gd name="f19" fmla="val 7"/>
                  <a:gd name="f20" fmla="val 21"/>
                  <a:gd name="f21" fmla="val 22"/>
                  <a:gd name="f22" fmla="val 15"/>
                  <a:gd name="f23" fmla="val 24"/>
                  <a:gd name="f24" fmla="val 26"/>
                  <a:gd name="f25" fmla="val 25"/>
                  <a:gd name="f26" fmla="val 30"/>
                  <a:gd name="f27" fmla="val 33"/>
                  <a:gd name="f28" fmla="val 29"/>
                  <a:gd name="f29" fmla="val 23"/>
                  <a:gd name="f30" fmla="val 16"/>
                  <a:gd name="f31" fmla="val 1"/>
                  <a:gd name="f32" fmla="val 5"/>
                  <a:gd name="f33" fmla="val 2"/>
                  <a:gd name="f34" fmla="+- 0 0 -90"/>
                  <a:gd name="f35" fmla="*/ f3 1 28"/>
                  <a:gd name="f36" fmla="*/ f4 1 37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8"/>
                  <a:gd name="f45" fmla="*/ f41 1 37"/>
                  <a:gd name="f46" fmla="*/ 6 f42 1"/>
                  <a:gd name="f47" fmla="*/ 3 f41 1"/>
                  <a:gd name="f48" fmla="*/ 17 f42 1"/>
                  <a:gd name="f49" fmla="*/ 12 f41 1"/>
                  <a:gd name="f50" fmla="*/ 19 f42 1"/>
                  <a:gd name="f51" fmla="*/ 8 f41 1"/>
                  <a:gd name="f52" fmla="*/ 21 f42 1"/>
                  <a:gd name="f53" fmla="*/ 9 f41 1"/>
                  <a:gd name="f54" fmla="*/ 26 f42 1"/>
                  <a:gd name="f55" fmla="*/ 25 f41 1"/>
                  <a:gd name="f56" fmla="*/ 24 f42 1"/>
                  <a:gd name="f57" fmla="*/ 37 f41 1"/>
                  <a:gd name="f58" fmla="*/ 18 f42 1"/>
                  <a:gd name="f59" fmla="*/ 20 f42 1"/>
                  <a:gd name="f60" fmla="*/ 26 f41 1"/>
                  <a:gd name="f61" fmla="*/ 15 f42 1"/>
                  <a:gd name="f62" fmla="*/ 17 f41 1"/>
                  <a:gd name="f63" fmla="*/ 16 f42 1"/>
                  <a:gd name="f64" fmla="*/ 22 f41 1"/>
                  <a:gd name="f65" fmla="*/ 14 f42 1"/>
                  <a:gd name="f66" fmla="*/ 20 f41 1"/>
                  <a:gd name="f67" fmla="*/ 0 f42 1"/>
                  <a:gd name="f68" fmla="*/ 1 f41 1"/>
                  <a:gd name="f69" fmla="+- f43 0 f1"/>
                  <a:gd name="f70" fmla="*/ f46 1 28"/>
                  <a:gd name="f71" fmla="*/ f47 1 37"/>
                  <a:gd name="f72" fmla="*/ f48 1 28"/>
                  <a:gd name="f73" fmla="*/ f49 1 37"/>
                  <a:gd name="f74" fmla="*/ f50 1 28"/>
                  <a:gd name="f75" fmla="*/ f51 1 37"/>
                  <a:gd name="f76" fmla="*/ f52 1 28"/>
                  <a:gd name="f77" fmla="*/ f53 1 37"/>
                  <a:gd name="f78" fmla="*/ f54 1 28"/>
                  <a:gd name="f79" fmla="*/ f55 1 37"/>
                  <a:gd name="f80" fmla="*/ f56 1 28"/>
                  <a:gd name="f81" fmla="*/ f57 1 37"/>
                  <a:gd name="f82" fmla="*/ f58 1 28"/>
                  <a:gd name="f83" fmla="*/ f59 1 28"/>
                  <a:gd name="f84" fmla="*/ f60 1 37"/>
                  <a:gd name="f85" fmla="*/ f61 1 28"/>
                  <a:gd name="f86" fmla="*/ f62 1 37"/>
                  <a:gd name="f87" fmla="*/ f63 1 28"/>
                  <a:gd name="f88" fmla="*/ f64 1 37"/>
                  <a:gd name="f89" fmla="*/ f65 1 28"/>
                  <a:gd name="f90" fmla="*/ f66 1 37"/>
                  <a:gd name="f91" fmla="*/ f67 1 28"/>
                  <a:gd name="f92" fmla="*/ f68 1 37"/>
                  <a:gd name="f93" fmla="*/ 0 1 f44"/>
                  <a:gd name="f94" fmla="*/ f38 1 f44"/>
                  <a:gd name="f95" fmla="*/ 0 1 f45"/>
                  <a:gd name="f96" fmla="*/ f39 1 f45"/>
                  <a:gd name="f97" fmla="*/ f70 1 f44"/>
                  <a:gd name="f98" fmla="*/ f71 1 f45"/>
                  <a:gd name="f99" fmla="*/ f72 1 f44"/>
                  <a:gd name="f100" fmla="*/ f73 1 f45"/>
                  <a:gd name="f101" fmla="*/ f74 1 f44"/>
                  <a:gd name="f102" fmla="*/ f75 1 f45"/>
                  <a:gd name="f103" fmla="*/ f76 1 f44"/>
                  <a:gd name="f104" fmla="*/ f77 1 f45"/>
                  <a:gd name="f105" fmla="*/ f78 1 f44"/>
                  <a:gd name="f106" fmla="*/ f79 1 f45"/>
                  <a:gd name="f107" fmla="*/ f80 1 f44"/>
                  <a:gd name="f108" fmla="*/ f81 1 f45"/>
                  <a:gd name="f109" fmla="*/ f82 1 f44"/>
                  <a:gd name="f110" fmla="*/ f83 1 f44"/>
                  <a:gd name="f111" fmla="*/ f84 1 f45"/>
                  <a:gd name="f112" fmla="*/ f85 1 f44"/>
                  <a:gd name="f113" fmla="*/ f86 1 f45"/>
                  <a:gd name="f114" fmla="*/ f87 1 f44"/>
                  <a:gd name="f115" fmla="*/ f88 1 f45"/>
                  <a:gd name="f116" fmla="*/ f89 1 f44"/>
                  <a:gd name="f117" fmla="*/ f90 1 f45"/>
                  <a:gd name="f118" fmla="*/ f91 1 f44"/>
                  <a:gd name="f119" fmla="*/ f92 1 f45"/>
                  <a:gd name="f120" fmla="*/ f93 f35 1"/>
                  <a:gd name="f121" fmla="*/ f94 f35 1"/>
                  <a:gd name="f122" fmla="*/ f96 f36 1"/>
                  <a:gd name="f123" fmla="*/ f95 f36 1"/>
                  <a:gd name="f124" fmla="*/ f97 f35 1"/>
                  <a:gd name="f125" fmla="*/ f98 f36 1"/>
                  <a:gd name="f126" fmla="*/ f99 f35 1"/>
                  <a:gd name="f127" fmla="*/ f100 f36 1"/>
                  <a:gd name="f128" fmla="*/ f101 f35 1"/>
                  <a:gd name="f129" fmla="*/ f102 f36 1"/>
                  <a:gd name="f130" fmla="*/ f103 f35 1"/>
                  <a:gd name="f131" fmla="*/ f104 f36 1"/>
                  <a:gd name="f132" fmla="*/ f105 f35 1"/>
                  <a:gd name="f133" fmla="*/ f106 f36 1"/>
                  <a:gd name="f134" fmla="*/ f107 f35 1"/>
                  <a:gd name="f135" fmla="*/ f108 f36 1"/>
                  <a:gd name="f136" fmla="*/ f109 f35 1"/>
                  <a:gd name="f137" fmla="*/ f110 f35 1"/>
                  <a:gd name="f138" fmla="*/ f111 f36 1"/>
                  <a:gd name="f139" fmla="*/ f112 f35 1"/>
                  <a:gd name="f140" fmla="*/ f113 f36 1"/>
                  <a:gd name="f141" fmla="*/ f114 f35 1"/>
                  <a:gd name="f142" fmla="*/ f115 f36 1"/>
                  <a:gd name="f143" fmla="*/ f116 f35 1"/>
                  <a:gd name="f144" fmla="*/ f117 f36 1"/>
                  <a:gd name="f145" fmla="*/ f118 f35 1"/>
                  <a:gd name="f146" fmla="*/ f11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32" y="f133"/>
                  </a:cxn>
                  <a:cxn ang="f69">
                    <a:pos x="f134" y="f135"/>
                  </a:cxn>
                  <a:cxn ang="f69">
                    <a:pos x="f136" y="f133"/>
                  </a:cxn>
                  <a:cxn ang="f69">
                    <a:pos x="f137" y="f138"/>
                  </a:cxn>
                  <a:cxn ang="f69">
                    <a:pos x="f139" y="f140"/>
                  </a:cxn>
                  <a:cxn ang="f69">
                    <a:pos x="f141" y="f142"/>
                  </a:cxn>
                  <a:cxn ang="f69">
                    <a:pos x="f143" y="f144"/>
                  </a:cxn>
                  <a:cxn ang="f69">
                    <a:pos x="f145" y="f146"/>
                  </a:cxn>
                  <a:cxn ang="f69">
                    <a:pos x="f124" y="f125"/>
                  </a:cxn>
                </a:cxnLst>
                <a:rect l="f120" t="f123" r="f121" b="f122"/>
                <a:pathLst>
                  <a:path w="28" h="37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4"/>
                      <a:pt x="f16" y="f17"/>
                      <a:pt x="f15" y="f10"/>
                    </a:cubicBezTo>
                    <a:cubicBezTo>
                      <a:pt x="f18" y="f19"/>
                      <a:pt x="f20" y="f10"/>
                      <a:pt x="f20" y="f17"/>
                    </a:cubicBezTo>
                    <a:cubicBezTo>
                      <a:pt x="f21" y="f22"/>
                      <a:pt x="f23" y="f18"/>
                      <a:pt x="f24" y="f25"/>
                    </a:cubicBezTo>
                    <a:cubicBezTo>
                      <a:pt x="f6" y="f26"/>
                      <a:pt x="f25" y="f27"/>
                      <a:pt x="f23" y="f7"/>
                    </a:cubicBezTo>
                    <a:cubicBezTo>
                      <a:pt x="f21" y="f27"/>
                      <a:pt x="f18" y="f28"/>
                      <a:pt x="f16" y="f25"/>
                    </a:cubicBezTo>
                    <a:cubicBezTo>
                      <a:pt x="f15" y="f25"/>
                      <a:pt x="f15" y="f25"/>
                      <a:pt x="f18" y="f24"/>
                    </a:cubicBezTo>
                    <a:cubicBezTo>
                      <a:pt x="f13" y="f29"/>
                      <a:pt x="f30" y="f18"/>
                      <a:pt x="f22" y="f13"/>
                    </a:cubicBezTo>
                    <a:cubicBezTo>
                      <a:pt x="f22" y="f15"/>
                      <a:pt x="f13" y="f18"/>
                      <a:pt x="f30" y="f21"/>
                    </a:cubicBezTo>
                    <a:cubicBezTo>
                      <a:pt x="f22" y="f29"/>
                      <a:pt x="f12" y="f20"/>
                      <a:pt x="f12" y="f18"/>
                    </a:cubicBezTo>
                    <a:cubicBezTo>
                      <a:pt x="f17" y="f12"/>
                      <a:pt x="f19" y="f19"/>
                      <a:pt x="f5" y="f31"/>
                    </a:cubicBezTo>
                    <a:cubicBezTo>
                      <a:pt x="f9" y="f5"/>
                      <a:pt x="f32" y="f33"/>
                      <a:pt x="f8" y="f9"/>
                    </a:cubicBezTo>
                    <a:close/>
                  </a:path>
                </a:pathLst>
              </a:custGeom>
              <a:solidFill>
                <a:srgbClr val="DAB4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4" name="Freeform 415">
                <a:extLst>
                  <a:ext uri="{FF2B5EF4-FFF2-40B4-BE49-F238E27FC236}">
                    <a16:creationId xmlns:a16="http://schemas.microsoft.com/office/drawing/2014/main" id="{08BFD7E1-1808-5845-5F0B-D3543CEF8EE7}"/>
                  </a:ext>
                </a:extLst>
              </p:cNvPr>
              <p:cNvSpPr/>
              <p:nvPr/>
            </p:nvSpPr>
            <p:spPr>
              <a:xfrm>
                <a:off x="3413126" y="3638553"/>
                <a:ext cx="128592" cy="841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22"/>
                  <a:gd name="f8" fmla="val 21"/>
                  <a:gd name="f9" fmla="val 14"/>
                  <a:gd name="f10" fmla="val 23"/>
                  <a:gd name="f11" fmla="val 24"/>
                  <a:gd name="f12" fmla="val 15"/>
                  <a:gd name="f13" fmla="val 26"/>
                  <a:gd name="f14" fmla="val 16"/>
                  <a:gd name="f15" fmla="val 29"/>
                  <a:gd name="f16" fmla="val 32"/>
                  <a:gd name="f17" fmla="val 18"/>
                  <a:gd name="f18" fmla="val 17"/>
                  <a:gd name="f19" fmla="val 20"/>
                  <a:gd name="f20" fmla="val 31"/>
                  <a:gd name="f21" fmla="val 25"/>
                  <a:gd name="f22" fmla="val 19"/>
                  <a:gd name="f23" fmla="val 9"/>
                  <a:gd name="f24" fmla="val 11"/>
                  <a:gd name="f25" fmla="val 3"/>
                  <a:gd name="f26" fmla="val 7"/>
                  <a:gd name="f27" fmla="val 2"/>
                  <a:gd name="f28" fmla="val 6"/>
                  <a:gd name="f29" fmla="val 1"/>
                  <a:gd name="f30" fmla="val 5"/>
                  <a:gd name="f31" fmla="val 4"/>
                  <a:gd name="f32" fmla="val 10"/>
                  <a:gd name="f33" fmla="val 12"/>
                  <a:gd name="f34" fmla="+- 0 0 -90"/>
                  <a:gd name="f35" fmla="*/ f3 1 34"/>
                  <a:gd name="f36" fmla="*/ f4 1 22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4"/>
                  <a:gd name="f45" fmla="*/ f41 1 22"/>
                  <a:gd name="f46" fmla="*/ 21 f42 1"/>
                  <a:gd name="f47" fmla="*/ 14 f41 1"/>
                  <a:gd name="f48" fmla="*/ 24 f42 1"/>
                  <a:gd name="f49" fmla="*/ 15 f41 1"/>
                  <a:gd name="f50" fmla="*/ 32 f42 1"/>
                  <a:gd name="f51" fmla="*/ 18 f41 1"/>
                  <a:gd name="f52" fmla="*/ 17 f41 1"/>
                  <a:gd name="f53" fmla="*/ 34 f42 1"/>
                  <a:gd name="f54" fmla="*/ 22 f41 1"/>
                  <a:gd name="f55" fmla="*/ 26 f42 1"/>
                  <a:gd name="f56" fmla="*/ 20 f41 1"/>
                  <a:gd name="f57" fmla="*/ 3 f42 1"/>
                  <a:gd name="f58" fmla="*/ 7 f41 1"/>
                  <a:gd name="f59" fmla="*/ 2 f42 1"/>
                  <a:gd name="f60" fmla="*/ 6 f41 1"/>
                  <a:gd name="f61" fmla="*/ 1 f42 1"/>
                  <a:gd name="f62" fmla="*/ 2 f41 1"/>
                  <a:gd name="f63" fmla="*/ 4 f42 1"/>
                  <a:gd name="f64" fmla="*/ 3 f41 1"/>
                  <a:gd name="f65" fmla="+- f43 0 f1"/>
                  <a:gd name="f66" fmla="*/ f46 1 34"/>
                  <a:gd name="f67" fmla="*/ f47 1 22"/>
                  <a:gd name="f68" fmla="*/ f48 1 34"/>
                  <a:gd name="f69" fmla="*/ f49 1 22"/>
                  <a:gd name="f70" fmla="*/ f50 1 34"/>
                  <a:gd name="f71" fmla="*/ f51 1 22"/>
                  <a:gd name="f72" fmla="*/ f52 1 22"/>
                  <a:gd name="f73" fmla="*/ f53 1 34"/>
                  <a:gd name="f74" fmla="*/ f54 1 22"/>
                  <a:gd name="f75" fmla="*/ f55 1 34"/>
                  <a:gd name="f76" fmla="*/ f56 1 22"/>
                  <a:gd name="f77" fmla="*/ f57 1 34"/>
                  <a:gd name="f78" fmla="*/ f58 1 22"/>
                  <a:gd name="f79" fmla="*/ f59 1 34"/>
                  <a:gd name="f80" fmla="*/ f60 1 22"/>
                  <a:gd name="f81" fmla="*/ f61 1 34"/>
                  <a:gd name="f82" fmla="*/ f62 1 22"/>
                  <a:gd name="f83" fmla="*/ f63 1 34"/>
                  <a:gd name="f84" fmla="*/ f64 1 22"/>
                  <a:gd name="f85" fmla="*/ 0 1 f44"/>
                  <a:gd name="f86" fmla="*/ f38 1 f44"/>
                  <a:gd name="f87" fmla="*/ 0 1 f45"/>
                  <a:gd name="f88" fmla="*/ f39 1 f45"/>
                  <a:gd name="f89" fmla="*/ f66 1 f44"/>
                  <a:gd name="f90" fmla="*/ f67 1 f45"/>
                  <a:gd name="f91" fmla="*/ f68 1 f44"/>
                  <a:gd name="f92" fmla="*/ f69 1 f45"/>
                  <a:gd name="f93" fmla="*/ f70 1 f44"/>
                  <a:gd name="f94" fmla="*/ f71 1 f45"/>
                  <a:gd name="f95" fmla="*/ f72 1 f45"/>
                  <a:gd name="f96" fmla="*/ f73 1 f44"/>
                  <a:gd name="f97" fmla="*/ f74 1 f45"/>
                  <a:gd name="f98" fmla="*/ f75 1 f44"/>
                  <a:gd name="f99" fmla="*/ f76 1 f45"/>
                  <a:gd name="f100" fmla="*/ f77 1 f44"/>
                  <a:gd name="f101" fmla="*/ f78 1 f45"/>
                  <a:gd name="f102" fmla="*/ f79 1 f44"/>
                  <a:gd name="f103" fmla="*/ f80 1 f45"/>
                  <a:gd name="f104" fmla="*/ f81 1 f44"/>
                  <a:gd name="f105" fmla="*/ f82 1 f45"/>
                  <a:gd name="f106" fmla="*/ f83 1 f44"/>
                  <a:gd name="f107" fmla="*/ f84 1 f45"/>
                  <a:gd name="f108" fmla="*/ f85 f35 1"/>
                  <a:gd name="f109" fmla="*/ f86 f35 1"/>
                  <a:gd name="f110" fmla="*/ f88 f36 1"/>
                  <a:gd name="f111" fmla="*/ f87 f36 1"/>
                  <a:gd name="f112" fmla="*/ f89 f35 1"/>
                  <a:gd name="f113" fmla="*/ f90 f36 1"/>
                  <a:gd name="f114" fmla="*/ f91 f35 1"/>
                  <a:gd name="f115" fmla="*/ f92 f36 1"/>
                  <a:gd name="f116" fmla="*/ f93 f35 1"/>
                  <a:gd name="f117" fmla="*/ f94 f36 1"/>
                  <a:gd name="f118" fmla="*/ f95 f36 1"/>
                  <a:gd name="f119" fmla="*/ f96 f35 1"/>
                  <a:gd name="f120" fmla="*/ f97 f36 1"/>
                  <a:gd name="f121" fmla="*/ f98 f35 1"/>
                  <a:gd name="f122" fmla="*/ f99 f36 1"/>
                  <a:gd name="f123" fmla="*/ f100 f35 1"/>
                  <a:gd name="f124" fmla="*/ f101 f36 1"/>
                  <a:gd name="f125" fmla="*/ f102 f35 1"/>
                  <a:gd name="f126" fmla="*/ f103 f36 1"/>
                  <a:gd name="f127" fmla="*/ f104 f35 1"/>
                  <a:gd name="f128" fmla="*/ f105 f36 1"/>
                  <a:gd name="f129" fmla="*/ f106 f35 1"/>
                  <a:gd name="f130" fmla="*/ f107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6" y="f118"/>
                  </a:cxn>
                  <a:cxn ang="f65">
                    <a:pos x="f119" y="f120"/>
                  </a:cxn>
                  <a:cxn ang="f65">
                    <a:pos x="f121" y="f122"/>
                  </a:cxn>
                  <a:cxn ang="f65">
                    <a:pos x="f121" y="f122"/>
                  </a:cxn>
                  <a:cxn ang="f65">
                    <a:pos x="f112" y="f118"/>
                  </a:cxn>
                  <a:cxn ang="f65">
                    <a:pos x="f123" y="f124"/>
                  </a:cxn>
                  <a:cxn ang="f65">
                    <a:pos x="f125" y="f126"/>
                  </a:cxn>
                  <a:cxn ang="f65">
                    <a:pos x="f127" y="f128"/>
                  </a:cxn>
                  <a:cxn ang="f65">
                    <a:pos x="f129" y="f130"/>
                  </a:cxn>
                  <a:cxn ang="f65">
                    <a:pos x="f112" y="f113"/>
                  </a:cxn>
                </a:cxnLst>
                <a:rect l="f108" t="f111" r="f109" b="f110"/>
                <a:pathLst>
                  <a:path w="34" h="22">
                    <a:moveTo>
                      <a:pt x="f8" y="f9"/>
                    </a:moveTo>
                    <a:cubicBezTo>
                      <a:pt x="f7" y="f9"/>
                      <a:pt x="f10" y="f9"/>
                      <a:pt x="f11" y="f12"/>
                    </a:cubicBezTo>
                    <a:cubicBezTo>
                      <a:pt x="f13" y="f14"/>
                      <a:pt x="f15" y="f14"/>
                      <a:pt x="f16" y="f17"/>
                    </a:cubicBezTo>
                    <a:cubicBezTo>
                      <a:pt x="f16" y="f18"/>
                      <a:pt x="f16" y="f18"/>
                      <a:pt x="f16" y="f18"/>
                    </a:cubicBezTo>
                    <a:cubicBezTo>
                      <a:pt x="f6" y="f17"/>
                      <a:pt x="f6" y="f19"/>
                      <a:pt x="f6" y="f7"/>
                    </a:cubicBezTo>
                    <a:cubicBezTo>
                      <a:pt x="f20" y="f7"/>
                      <a:pt x="f15" y="f8"/>
                      <a:pt x="f13" y="f19"/>
                    </a:cubicBezTo>
                    <a:cubicBezTo>
                      <a:pt x="f13" y="f19"/>
                      <a:pt x="f13" y="f19"/>
                      <a:pt x="f13" y="f19"/>
                    </a:cubicBezTo>
                    <a:cubicBezTo>
                      <a:pt x="f21" y="f22"/>
                      <a:pt x="f7" y="f22"/>
                      <a:pt x="f8" y="f18"/>
                    </a:cubicBezTo>
                    <a:cubicBezTo>
                      <a:pt x="f12" y="f9"/>
                      <a:pt x="f23" y="f24"/>
                      <a:pt x="f25" y="f26"/>
                    </a:cubicBezTo>
                    <a:cubicBezTo>
                      <a:pt x="f25" y="f26"/>
                      <a:pt x="f27" y="f28"/>
                      <a:pt x="f27" y="f28"/>
                    </a:cubicBezTo>
                    <a:cubicBezTo>
                      <a:pt x="f29" y="f30"/>
                      <a:pt x="f5" y="f25"/>
                      <a:pt x="f29" y="f27"/>
                    </a:cubicBezTo>
                    <a:cubicBezTo>
                      <a:pt x="f25" y="f5"/>
                      <a:pt x="f25" y="f25"/>
                      <a:pt x="f31" y="f25"/>
                    </a:cubicBezTo>
                    <a:cubicBezTo>
                      <a:pt x="f32" y="f26"/>
                      <a:pt x="f9" y="f33"/>
                      <a:pt x="f8" y="f9"/>
                    </a:cubicBezTo>
                    <a:close/>
                  </a:path>
                </a:pathLst>
              </a:custGeom>
              <a:solidFill>
                <a:srgbClr val="343D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5" name="Freeform 416">
                <a:extLst>
                  <a:ext uri="{FF2B5EF4-FFF2-40B4-BE49-F238E27FC236}">
                    <a16:creationId xmlns:a16="http://schemas.microsoft.com/office/drawing/2014/main" id="{F6085CA0-7880-DEE9-F134-DEA6432F9088}"/>
                  </a:ext>
                </a:extLst>
              </p:cNvPr>
              <p:cNvSpPr/>
              <p:nvPr/>
            </p:nvSpPr>
            <p:spPr>
              <a:xfrm>
                <a:off x="3390896" y="3752853"/>
                <a:ext cx="68259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3"/>
                  <a:gd name="f8" fmla="val 11"/>
                  <a:gd name="f9" fmla="val 8"/>
                  <a:gd name="f10" fmla="val 9"/>
                  <a:gd name="f11" fmla="val 4"/>
                  <a:gd name="f12" fmla="val 5"/>
                  <a:gd name="f13" fmla="val 3"/>
                  <a:gd name="f14" fmla="val 2"/>
                  <a:gd name="f15" fmla="val 1"/>
                  <a:gd name="f16" fmla="val 14"/>
                  <a:gd name="f17" fmla="val 6"/>
                  <a:gd name="f18" fmla="val 10"/>
                  <a:gd name="f19" fmla="val 12"/>
                  <a:gd name="f20" fmla="+- 0 0 -90"/>
                  <a:gd name="f21" fmla="*/ f3 1 18"/>
                  <a:gd name="f22" fmla="*/ f4 1 1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8"/>
                  <a:gd name="f31" fmla="*/ f27 1 13"/>
                  <a:gd name="f32" fmla="*/ 18 f28 1"/>
                  <a:gd name="f33" fmla="*/ 13 f27 1"/>
                  <a:gd name="f34" fmla="*/ 4 f28 1"/>
                  <a:gd name="f35" fmla="*/ 5 f27 1"/>
                  <a:gd name="f36" fmla="*/ 2 f28 1"/>
                  <a:gd name="f37" fmla="*/ 0 f27 1"/>
                  <a:gd name="f38" fmla="*/ 3 f28 1"/>
                  <a:gd name="f39" fmla="*/ 1 f27 1"/>
                  <a:gd name="f40" fmla="*/ 10 f27 1"/>
                  <a:gd name="f41" fmla="+- f29 0 f1"/>
                  <a:gd name="f42" fmla="*/ f32 1 18"/>
                  <a:gd name="f43" fmla="*/ f33 1 13"/>
                  <a:gd name="f44" fmla="*/ f34 1 18"/>
                  <a:gd name="f45" fmla="*/ f35 1 13"/>
                  <a:gd name="f46" fmla="*/ f36 1 18"/>
                  <a:gd name="f47" fmla="*/ f37 1 13"/>
                  <a:gd name="f48" fmla="*/ f38 1 18"/>
                  <a:gd name="f49" fmla="*/ f39 1 13"/>
                  <a:gd name="f50" fmla="*/ f40 1 13"/>
                  <a:gd name="f51" fmla="*/ 0 1 f30"/>
                  <a:gd name="f52" fmla="*/ f24 1 f30"/>
                  <a:gd name="f53" fmla="*/ 0 1 f31"/>
                  <a:gd name="f54" fmla="*/ f25 1 f31"/>
                  <a:gd name="f55" fmla="*/ f42 1 f30"/>
                  <a:gd name="f56" fmla="*/ f43 1 f31"/>
                  <a:gd name="f57" fmla="*/ f44 1 f30"/>
                  <a:gd name="f58" fmla="*/ f45 1 f31"/>
                  <a:gd name="f59" fmla="*/ f46 1 f30"/>
                  <a:gd name="f60" fmla="*/ f47 1 f31"/>
                  <a:gd name="f61" fmla="*/ f48 1 f30"/>
                  <a:gd name="f62" fmla="*/ f49 1 f31"/>
                  <a:gd name="f63" fmla="*/ f50 1 f31"/>
                  <a:gd name="f64" fmla="*/ f51 f21 1"/>
                  <a:gd name="f65" fmla="*/ f52 f21 1"/>
                  <a:gd name="f66" fmla="*/ f54 f22 1"/>
                  <a:gd name="f67" fmla="*/ f53 f22 1"/>
                  <a:gd name="f68" fmla="*/ f55 f21 1"/>
                  <a:gd name="f69" fmla="*/ f56 f22 1"/>
                  <a:gd name="f70" fmla="*/ f57 f21 1"/>
                  <a:gd name="f71" fmla="*/ f58 f22 1"/>
                  <a:gd name="f72" fmla="*/ f59 f21 1"/>
                  <a:gd name="f73" fmla="*/ f60 f22 1"/>
                  <a:gd name="f74" fmla="*/ f61 f21 1"/>
                  <a:gd name="f75" fmla="*/ f62 f22 1"/>
                  <a:gd name="f76" fmla="*/ f6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68" y="f76"/>
                  </a:cxn>
                  <a:cxn ang="f41">
                    <a:pos x="f68" y="f69"/>
                  </a:cxn>
                </a:cxnLst>
                <a:rect l="f64" t="f67" r="f65" b="f66"/>
                <a:pathLst>
                  <a:path w="18" h="13">
                    <a:moveTo>
                      <a:pt x="f6" y="f7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1"/>
                      <a:pt x="f5" y="f13"/>
                      <a:pt x="f14" y="f5"/>
                    </a:cubicBezTo>
                    <a:cubicBezTo>
                      <a:pt x="f14" y="f5"/>
                      <a:pt x="f13" y="f5"/>
                      <a:pt x="f13" y="f15"/>
                    </a:cubicBezTo>
                    <a:cubicBezTo>
                      <a:pt x="f9" y="f11"/>
                      <a:pt x="f16" y="f17"/>
                      <a:pt x="f6" y="f18"/>
                    </a:cubicBezTo>
                    <a:cubicBezTo>
                      <a:pt x="f6" y="f8"/>
                      <a:pt x="f6" y="f19"/>
                      <a:pt x="f6" y="f7"/>
                    </a:cubicBezTo>
                    <a:close/>
                  </a:path>
                </a:pathLst>
              </a:custGeom>
              <a:solidFill>
                <a:srgbClr val="2D4D7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6" name="Freeform 417">
                <a:extLst>
                  <a:ext uri="{FF2B5EF4-FFF2-40B4-BE49-F238E27FC236}">
                    <a16:creationId xmlns:a16="http://schemas.microsoft.com/office/drawing/2014/main" id="{3CD6555B-07F4-DDD7-73EA-791207A6B7C3}"/>
                  </a:ext>
                </a:extLst>
              </p:cNvPr>
              <p:cNvSpPr/>
              <p:nvPr/>
            </p:nvSpPr>
            <p:spPr>
              <a:xfrm>
                <a:off x="3476621" y="3508379"/>
                <a:ext cx="49213" cy="888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4"/>
                  <a:gd name="f8" fmla="val 5"/>
                  <a:gd name="f9" fmla="val 3"/>
                  <a:gd name="f10" fmla="val 12"/>
                  <a:gd name="f11" fmla="val 9"/>
                  <a:gd name="f12" fmla="val 17"/>
                  <a:gd name="f13" fmla="val 23"/>
                  <a:gd name="f14" fmla="val 11"/>
                  <a:gd name="f15" fmla="val 22"/>
                  <a:gd name="f16" fmla="val 10"/>
                  <a:gd name="f17" fmla="val 21"/>
                  <a:gd name="f18" fmla="val 7"/>
                  <a:gd name="f19" fmla="val 19"/>
                  <a:gd name="f20" fmla="val 8"/>
                  <a:gd name="f21" fmla="val 6"/>
                  <a:gd name="f22" fmla="val 18"/>
                  <a:gd name="f23" fmla="val 16"/>
                  <a:gd name="f24" fmla="val 14"/>
                  <a:gd name="f25" fmla="val 2"/>
                  <a:gd name="f26" fmla="val 1"/>
                  <a:gd name="f27" fmla="val 4"/>
                  <a:gd name="f28" fmla="+- 0 0 -90"/>
                  <a:gd name="f29" fmla="*/ f3 1 13"/>
                  <a:gd name="f30" fmla="*/ f4 1 2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3"/>
                  <a:gd name="f39" fmla="*/ f35 1 24"/>
                  <a:gd name="f40" fmla="*/ 5 f36 1"/>
                  <a:gd name="f41" fmla="*/ 3 f35 1"/>
                  <a:gd name="f42" fmla="*/ 13 f36 1"/>
                  <a:gd name="f43" fmla="*/ 24 f35 1"/>
                  <a:gd name="f44" fmla="*/ 10 f36 1"/>
                  <a:gd name="f45" fmla="*/ 21 f35 1"/>
                  <a:gd name="f46" fmla="*/ 8 f36 1"/>
                  <a:gd name="f47" fmla="*/ 23 f35 1"/>
                  <a:gd name="f48" fmla="*/ 6 f36 1"/>
                  <a:gd name="f49" fmla="*/ 22 f35 1"/>
                  <a:gd name="f50" fmla="*/ 3 f36 1"/>
                  <a:gd name="f51" fmla="*/ 14 f35 1"/>
                  <a:gd name="f52" fmla="*/ 0 f36 1"/>
                  <a:gd name="f53" fmla="*/ 5 f35 1"/>
                  <a:gd name="f54" fmla="*/ 1 f36 1"/>
                  <a:gd name="f55" fmla="*/ 4 f35 1"/>
                  <a:gd name="f56" fmla="*/ 4 f36 1"/>
                  <a:gd name="f57" fmla="*/ 0 f35 1"/>
                  <a:gd name="f58" fmla="+- f37 0 f1"/>
                  <a:gd name="f59" fmla="*/ f40 1 13"/>
                  <a:gd name="f60" fmla="*/ f41 1 24"/>
                  <a:gd name="f61" fmla="*/ f42 1 13"/>
                  <a:gd name="f62" fmla="*/ f43 1 24"/>
                  <a:gd name="f63" fmla="*/ f44 1 13"/>
                  <a:gd name="f64" fmla="*/ f45 1 24"/>
                  <a:gd name="f65" fmla="*/ f46 1 13"/>
                  <a:gd name="f66" fmla="*/ f47 1 24"/>
                  <a:gd name="f67" fmla="*/ f48 1 13"/>
                  <a:gd name="f68" fmla="*/ f49 1 24"/>
                  <a:gd name="f69" fmla="*/ f50 1 13"/>
                  <a:gd name="f70" fmla="*/ f51 1 24"/>
                  <a:gd name="f71" fmla="*/ f52 1 13"/>
                  <a:gd name="f72" fmla="*/ f53 1 24"/>
                  <a:gd name="f73" fmla="*/ f54 1 13"/>
                  <a:gd name="f74" fmla="*/ f55 1 24"/>
                  <a:gd name="f75" fmla="*/ f56 1 13"/>
                  <a:gd name="f76" fmla="*/ f57 1 24"/>
                  <a:gd name="f77" fmla="*/ 0 1 f38"/>
                  <a:gd name="f78" fmla="*/ f32 1 f38"/>
                  <a:gd name="f79" fmla="*/ 0 1 f39"/>
                  <a:gd name="f80" fmla="*/ f33 1 f39"/>
                  <a:gd name="f81" fmla="*/ f59 1 f38"/>
                  <a:gd name="f82" fmla="*/ f60 1 f39"/>
                  <a:gd name="f83" fmla="*/ f61 1 f38"/>
                  <a:gd name="f84" fmla="*/ f62 1 f39"/>
                  <a:gd name="f85" fmla="*/ f63 1 f38"/>
                  <a:gd name="f86" fmla="*/ f64 1 f39"/>
                  <a:gd name="f87" fmla="*/ f65 1 f38"/>
                  <a:gd name="f88" fmla="*/ f66 1 f39"/>
                  <a:gd name="f89" fmla="*/ f67 1 f38"/>
                  <a:gd name="f90" fmla="*/ f68 1 f39"/>
                  <a:gd name="f91" fmla="*/ f69 1 f38"/>
                  <a:gd name="f92" fmla="*/ f70 1 f39"/>
                  <a:gd name="f93" fmla="*/ f71 1 f38"/>
                  <a:gd name="f94" fmla="*/ f72 1 f39"/>
                  <a:gd name="f95" fmla="*/ f73 1 f38"/>
                  <a:gd name="f96" fmla="*/ f74 1 f39"/>
                  <a:gd name="f97" fmla="*/ f75 1 f38"/>
                  <a:gd name="f98" fmla="*/ f76 1 f39"/>
                  <a:gd name="f99" fmla="*/ f77 f29 1"/>
                  <a:gd name="f100" fmla="*/ f78 f29 1"/>
                  <a:gd name="f101" fmla="*/ f80 f30 1"/>
                  <a:gd name="f102" fmla="*/ f79 f30 1"/>
                  <a:gd name="f103" fmla="*/ f81 f29 1"/>
                  <a:gd name="f104" fmla="*/ f82 f30 1"/>
                  <a:gd name="f105" fmla="*/ f83 f29 1"/>
                  <a:gd name="f106" fmla="*/ f84 f30 1"/>
                  <a:gd name="f107" fmla="*/ f85 f29 1"/>
                  <a:gd name="f108" fmla="*/ f86 f30 1"/>
                  <a:gd name="f109" fmla="*/ f87 f29 1"/>
                  <a:gd name="f110" fmla="*/ f88 f30 1"/>
                  <a:gd name="f111" fmla="*/ f89 f29 1"/>
                  <a:gd name="f112" fmla="*/ f90 f30 1"/>
                  <a:gd name="f113" fmla="*/ f91 f29 1"/>
                  <a:gd name="f114" fmla="*/ f92 f30 1"/>
                  <a:gd name="f115" fmla="*/ f93 f29 1"/>
                  <a:gd name="f116" fmla="*/ f94 f30 1"/>
                  <a:gd name="f117" fmla="*/ f95 f29 1"/>
                  <a:gd name="f118" fmla="*/ f96 f30 1"/>
                  <a:gd name="f119" fmla="*/ f97 f29 1"/>
                  <a:gd name="f120" fmla="*/ f98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115" y="f116"/>
                  </a:cxn>
                  <a:cxn ang="f58">
                    <a:pos x="f117" y="f118"/>
                  </a:cxn>
                  <a:cxn ang="f58">
                    <a:pos x="f117" y="f104"/>
                  </a:cxn>
                  <a:cxn ang="f58">
                    <a:pos x="f119" y="f120"/>
                  </a:cxn>
                  <a:cxn ang="f58">
                    <a:pos x="f103" y="f104"/>
                  </a:cxn>
                </a:cxnLst>
                <a:rect l="f99" t="f102" r="f100" b="f101"/>
                <a:pathLst>
                  <a:path w="13" h="24">
                    <a:moveTo>
                      <a:pt x="f8" y="f9"/>
                    </a:moveTo>
                    <a:cubicBezTo>
                      <a:pt x="f9" y="f10"/>
                      <a:pt x="f11" y="f12"/>
                      <a:pt x="f6" y="f7"/>
                    </a:cubicBezTo>
                    <a:cubicBezTo>
                      <a:pt x="f10" y="f13"/>
                      <a:pt x="f14" y="f15"/>
                      <a:pt x="f16" y="f17"/>
                    </a:cubicBezTo>
                    <a:cubicBezTo>
                      <a:pt x="f18" y="f19"/>
                      <a:pt x="f11" y="f15"/>
                      <a:pt x="f20" y="f13"/>
                    </a:cubicBezTo>
                    <a:cubicBezTo>
                      <a:pt x="f18" y="f13"/>
                      <a:pt x="f21" y="f13"/>
                      <a:pt x="f21" y="f15"/>
                    </a:cubicBezTo>
                    <a:cubicBezTo>
                      <a:pt x="f18" y="f22"/>
                      <a:pt x="f8" y="f23"/>
                      <a:pt x="f9" y="f24"/>
                    </a:cubicBezTo>
                    <a:cubicBezTo>
                      <a:pt x="f25" y="f14"/>
                      <a:pt x="f26" y="f20"/>
                      <a:pt x="f5" y="f8"/>
                    </a:cubicBezTo>
                    <a:cubicBezTo>
                      <a:pt x="f5" y="f27"/>
                      <a:pt x="f26" y="f27"/>
                      <a:pt x="f26" y="f27"/>
                    </a:cubicBezTo>
                    <a:cubicBezTo>
                      <a:pt x="f26" y="f9"/>
                      <a:pt x="f26" y="f9"/>
                      <a:pt x="f26" y="f9"/>
                    </a:cubicBezTo>
                    <a:cubicBezTo>
                      <a:pt x="f25" y="f25"/>
                      <a:pt x="f25" y="f5"/>
                      <a:pt x="f27" y="f5"/>
                    </a:cubicBezTo>
                    <a:cubicBezTo>
                      <a:pt x="f8" y="f26"/>
                      <a:pt x="f27" y="f25"/>
                      <a:pt x="f8" y="f9"/>
                    </a:cubicBezTo>
                    <a:close/>
                  </a:path>
                </a:pathLst>
              </a:custGeom>
              <a:solidFill>
                <a:srgbClr val="6D55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7" name="Freeform 418">
                <a:extLst>
                  <a:ext uri="{FF2B5EF4-FFF2-40B4-BE49-F238E27FC236}">
                    <a16:creationId xmlns:a16="http://schemas.microsoft.com/office/drawing/2014/main" id="{5E919636-5BC1-DCAE-7216-FF8AF9546481}"/>
                  </a:ext>
                </a:extLst>
              </p:cNvPr>
              <p:cNvSpPr/>
              <p:nvPr/>
            </p:nvSpPr>
            <p:spPr>
              <a:xfrm>
                <a:off x="3424235" y="3436936"/>
                <a:ext cx="46040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7"/>
                  <a:gd name="f8" fmla="val 2"/>
                  <a:gd name="f9" fmla="val 5"/>
                  <a:gd name="f10" fmla="val 3"/>
                  <a:gd name="f11" fmla="val 6"/>
                  <a:gd name="f12" fmla="val 7"/>
                  <a:gd name="f13" fmla="val 10"/>
                  <a:gd name="f14" fmla="val 8"/>
                  <a:gd name="f15" fmla="val 13"/>
                  <a:gd name="f16" fmla="val 9"/>
                  <a:gd name="f17" fmla="val 11"/>
                  <a:gd name="f18" fmla="val 16"/>
                  <a:gd name="f19" fmla="val 1"/>
                  <a:gd name="f20" fmla="+- 0 0 -90"/>
                  <a:gd name="f21" fmla="*/ f3 1 12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2"/>
                  <a:gd name="f31" fmla="*/ f27 1 17"/>
                  <a:gd name="f32" fmla="*/ 2 f28 1"/>
                  <a:gd name="f33" fmla="*/ 0 f27 1"/>
                  <a:gd name="f34" fmla="*/ 7 f28 1"/>
                  <a:gd name="f35" fmla="*/ 10 f27 1"/>
                  <a:gd name="f36" fmla="*/ 10 f28 1"/>
                  <a:gd name="f37" fmla="*/ 11 f28 1"/>
                  <a:gd name="f38" fmla="*/ 11 f27 1"/>
                  <a:gd name="f39" fmla="*/ 8 f28 1"/>
                  <a:gd name="f40" fmla="*/ 17 f27 1"/>
                  <a:gd name="f41" fmla="*/ 1 f28 1"/>
                  <a:gd name="f42" fmla="*/ 3 f27 1"/>
                  <a:gd name="f43" fmla="+- f29 0 f1"/>
                  <a:gd name="f44" fmla="*/ f32 1 12"/>
                  <a:gd name="f45" fmla="*/ f33 1 17"/>
                  <a:gd name="f46" fmla="*/ f34 1 12"/>
                  <a:gd name="f47" fmla="*/ f35 1 17"/>
                  <a:gd name="f48" fmla="*/ f36 1 12"/>
                  <a:gd name="f49" fmla="*/ f37 1 12"/>
                  <a:gd name="f50" fmla="*/ f38 1 17"/>
                  <a:gd name="f51" fmla="*/ f39 1 12"/>
                  <a:gd name="f52" fmla="*/ f40 1 17"/>
                  <a:gd name="f53" fmla="*/ f41 1 12"/>
                  <a:gd name="f54" fmla="*/ f42 1 17"/>
                  <a:gd name="f55" fmla="*/ 0 1 f30"/>
                  <a:gd name="f56" fmla="*/ f24 1 f30"/>
                  <a:gd name="f57" fmla="*/ 0 1 f31"/>
                  <a:gd name="f58" fmla="*/ f25 1 f31"/>
                  <a:gd name="f59" fmla="*/ f44 1 f30"/>
                  <a:gd name="f60" fmla="*/ f45 1 f31"/>
                  <a:gd name="f61" fmla="*/ f46 1 f30"/>
                  <a:gd name="f62" fmla="*/ f47 1 f31"/>
                  <a:gd name="f63" fmla="*/ f48 1 f30"/>
                  <a:gd name="f64" fmla="*/ f49 1 f30"/>
                  <a:gd name="f65" fmla="*/ f50 1 f31"/>
                  <a:gd name="f66" fmla="*/ f51 1 f30"/>
                  <a:gd name="f67" fmla="*/ f52 1 f31"/>
                  <a:gd name="f68" fmla="*/ f53 1 f30"/>
                  <a:gd name="f69" fmla="*/ f54 1 f31"/>
                  <a:gd name="f70" fmla="*/ f55 f21 1"/>
                  <a:gd name="f71" fmla="*/ f56 f21 1"/>
                  <a:gd name="f72" fmla="*/ f58 f22 1"/>
                  <a:gd name="f73" fmla="*/ f57 f22 1"/>
                  <a:gd name="f74" fmla="*/ f59 f21 1"/>
                  <a:gd name="f75" fmla="*/ f60 f22 1"/>
                  <a:gd name="f76" fmla="*/ f61 f21 1"/>
                  <a:gd name="f77" fmla="*/ f62 f22 1"/>
                  <a:gd name="f78" fmla="*/ f63 f21 1"/>
                  <a:gd name="f79" fmla="*/ f64 f21 1"/>
                  <a:gd name="f80" fmla="*/ f65 f22 1"/>
                  <a:gd name="f81" fmla="*/ f66 f21 1"/>
                  <a:gd name="f82" fmla="*/ f67 f22 1"/>
                  <a:gd name="f83" fmla="*/ f68 f21 1"/>
                  <a:gd name="f84" fmla="*/ f69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7"/>
                  </a:cxn>
                  <a:cxn ang="f43">
                    <a:pos x="f79" y="f80"/>
                  </a:cxn>
                  <a:cxn ang="f43">
                    <a:pos x="f81" y="f82"/>
                  </a:cxn>
                  <a:cxn ang="f43">
                    <a:pos x="f83" y="f84"/>
                  </a:cxn>
                  <a:cxn ang="f43">
                    <a:pos x="f74" y="f75"/>
                  </a:cxn>
                </a:cxnLst>
                <a:rect l="f70" t="f73" r="f71" b="f72"/>
                <a:pathLst>
                  <a:path w="12" h="17">
                    <a:moveTo>
                      <a:pt x="f8" y="f5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3" y="f13"/>
                    </a:cubicBezTo>
                    <a:cubicBezTo>
                      <a:pt x="f13" y="f13"/>
                      <a:pt x="f17" y="f13"/>
                      <a:pt x="f17" y="f17"/>
                    </a:cubicBezTo>
                    <a:cubicBezTo>
                      <a:pt x="f13" y="f15"/>
                      <a:pt x="f6" y="f18"/>
                      <a:pt x="f14" y="f7"/>
                    </a:cubicBezTo>
                    <a:cubicBezTo>
                      <a:pt x="f9" y="f6"/>
                      <a:pt x="f8" y="f14"/>
                      <a:pt x="f19" y="f10"/>
                    </a:cubicBezTo>
                    <a:cubicBezTo>
                      <a:pt x="f19" y="f19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C1A5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8" name="Freeform 419">
                <a:extLst>
                  <a:ext uri="{FF2B5EF4-FFF2-40B4-BE49-F238E27FC236}">
                    <a16:creationId xmlns:a16="http://schemas.microsoft.com/office/drawing/2014/main" id="{271BFA70-11AD-F81A-460B-714F7EA4BDD5}"/>
                  </a:ext>
                </a:extLst>
              </p:cNvPr>
              <p:cNvSpPr/>
              <p:nvPr/>
            </p:nvSpPr>
            <p:spPr>
              <a:xfrm>
                <a:off x="3454402" y="3465511"/>
                <a:ext cx="30166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21"/>
                  <a:gd name="f8" fmla="val 9"/>
                  <a:gd name="f9" fmla="val 2"/>
                  <a:gd name="f10" fmla="val 7"/>
                  <a:gd name="f11" fmla="val 1"/>
                  <a:gd name="f12" fmla="val 4"/>
                  <a:gd name="f13" fmla="val 3"/>
                  <a:gd name="f14" fmla="val 5"/>
                  <a:gd name="f15" fmla="val 6"/>
                  <a:gd name="f16" fmla="val 10"/>
                  <a:gd name="f17" fmla="val 11"/>
                  <a:gd name="f18" fmla="val 12"/>
                  <a:gd name="f19" fmla="val 13"/>
                  <a:gd name="f20" fmla="val 15"/>
                  <a:gd name="f21" fmla="val 17"/>
                  <a:gd name="f22" fmla="val 19"/>
                  <a:gd name="f23" fmla="+- 0 0 -90"/>
                  <a:gd name="f24" fmla="*/ f3 1 8"/>
                  <a:gd name="f25" fmla="*/ f4 1 21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8"/>
                  <a:gd name="f34" fmla="*/ f30 1 21"/>
                  <a:gd name="f35" fmla="*/ 0 f31 1"/>
                  <a:gd name="f36" fmla="*/ 9 f30 1"/>
                  <a:gd name="f37" fmla="*/ 2 f31 1"/>
                  <a:gd name="f38" fmla="*/ 2 f30 1"/>
                  <a:gd name="f39" fmla="*/ 5 f31 1"/>
                  <a:gd name="f40" fmla="*/ 0 f30 1"/>
                  <a:gd name="f41" fmla="*/ 3 f30 1"/>
                  <a:gd name="f42" fmla="*/ 10 f30 1"/>
                  <a:gd name="f43" fmla="*/ 6 f31 1"/>
                  <a:gd name="f44" fmla="*/ 11 f30 1"/>
                  <a:gd name="f45" fmla="*/ 7 f31 1"/>
                  <a:gd name="f46" fmla="*/ 15 f30 1"/>
                  <a:gd name="f47" fmla="*/ 21 f30 1"/>
                  <a:gd name="f48" fmla="+- f32 0 f1"/>
                  <a:gd name="f49" fmla="*/ f35 1 8"/>
                  <a:gd name="f50" fmla="*/ f36 1 21"/>
                  <a:gd name="f51" fmla="*/ f37 1 8"/>
                  <a:gd name="f52" fmla="*/ f38 1 21"/>
                  <a:gd name="f53" fmla="*/ f39 1 8"/>
                  <a:gd name="f54" fmla="*/ f40 1 21"/>
                  <a:gd name="f55" fmla="*/ f41 1 21"/>
                  <a:gd name="f56" fmla="*/ f42 1 21"/>
                  <a:gd name="f57" fmla="*/ f43 1 8"/>
                  <a:gd name="f58" fmla="*/ f44 1 21"/>
                  <a:gd name="f59" fmla="*/ f45 1 8"/>
                  <a:gd name="f60" fmla="*/ f46 1 21"/>
                  <a:gd name="f61" fmla="*/ f47 1 21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4"/>
                  <a:gd name="f73" fmla="*/ f56 1 f34"/>
                  <a:gd name="f74" fmla="*/ f57 1 f33"/>
                  <a:gd name="f75" fmla="*/ f58 1 f34"/>
                  <a:gd name="f76" fmla="*/ f59 1 f33"/>
                  <a:gd name="f77" fmla="*/ f60 1 f34"/>
                  <a:gd name="f78" fmla="*/ f61 1 f34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5 1"/>
                  <a:gd name="f90" fmla="*/ f73 f25 1"/>
                  <a:gd name="f91" fmla="*/ f74 f24 1"/>
                  <a:gd name="f92" fmla="*/ f75 f25 1"/>
                  <a:gd name="f93" fmla="*/ f76 f24 1"/>
                  <a:gd name="f94" fmla="*/ f77 f25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7" y="f89"/>
                  </a:cxn>
                  <a:cxn ang="f48">
                    <a:pos x="f87" y="f90"/>
                  </a:cxn>
                  <a:cxn ang="f48">
                    <a:pos x="f91" y="f92"/>
                  </a:cxn>
                  <a:cxn ang="f48">
                    <a:pos x="f93" y="f94"/>
                  </a:cxn>
                  <a:cxn ang="f48">
                    <a:pos x="f93" y="f94"/>
                  </a:cxn>
                  <a:cxn ang="f48">
                    <a:pos x="f91" y="f95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8" h="21">
                    <a:moveTo>
                      <a:pt x="f5" y="f8"/>
                    </a:moveTo>
                    <a:cubicBezTo>
                      <a:pt x="f9" y="f10"/>
                      <a:pt x="f11" y="f12"/>
                      <a:pt x="f9" y="f9"/>
                    </a:cubicBezTo>
                    <a:cubicBezTo>
                      <a:pt x="f13" y="f11"/>
                      <a:pt x="f13" y="f5"/>
                      <a:pt x="f14" y="f5"/>
                    </a:cubicBezTo>
                    <a:cubicBezTo>
                      <a:pt x="f15" y="f11"/>
                      <a:pt x="f15" y="f9"/>
                      <a:pt x="f14" y="f13"/>
                    </a:cubicBezTo>
                    <a:cubicBezTo>
                      <a:pt x="f14" y="f15"/>
                      <a:pt x="f12" y="f6"/>
                      <a:pt x="f14" y="f16"/>
                    </a:cubicBezTo>
                    <a:cubicBezTo>
                      <a:pt x="f14" y="f17"/>
                      <a:pt x="f14" y="f17"/>
                      <a:pt x="f15" y="f17"/>
                    </a:cubicBezTo>
                    <a:cubicBezTo>
                      <a:pt x="f6" y="f18"/>
                      <a:pt x="f6" y="f19"/>
                      <a:pt x="f10" y="f20"/>
                    </a:cubicBezTo>
                    <a:cubicBezTo>
                      <a:pt x="f10" y="f20"/>
                      <a:pt x="f10" y="f20"/>
                      <a:pt x="f10" y="f20"/>
                    </a:cubicBezTo>
                    <a:cubicBezTo>
                      <a:pt x="f14" y="f21"/>
                      <a:pt x="f6" y="f22"/>
                      <a:pt x="f15" y="f7"/>
                    </a:cubicBezTo>
                    <a:cubicBezTo>
                      <a:pt x="f9" y="f21"/>
                      <a:pt x="f9" y="f19"/>
                      <a:pt x="f5" y="f8"/>
                    </a:cubicBezTo>
                    <a:close/>
                  </a:path>
                </a:pathLst>
              </a:custGeom>
              <a:solidFill>
                <a:srgbClr val="795C3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9" name="Freeform 420">
                <a:extLst>
                  <a:ext uri="{FF2B5EF4-FFF2-40B4-BE49-F238E27FC236}">
                    <a16:creationId xmlns:a16="http://schemas.microsoft.com/office/drawing/2014/main" id="{9AB6232D-1F53-9C16-D383-35A24D72F893}"/>
                  </a:ext>
                </a:extLst>
              </p:cNvPr>
              <p:cNvSpPr/>
              <p:nvPr/>
            </p:nvSpPr>
            <p:spPr>
              <a:xfrm>
                <a:off x="3465511" y="3522661"/>
                <a:ext cx="38103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8"/>
                  <a:gd name="f8" fmla="val 3"/>
                  <a:gd name="f9" fmla="val 6"/>
                  <a:gd name="f10" fmla="val 4"/>
                  <a:gd name="f11" fmla="val 2"/>
                  <a:gd name="f12" fmla="val 5"/>
                  <a:gd name="f13" fmla="val 7"/>
                  <a:gd name="f14" fmla="val 8"/>
                  <a:gd name="f15" fmla="val 9"/>
                  <a:gd name="f16" fmla="val 12"/>
                  <a:gd name="f17" fmla="val 14"/>
                  <a:gd name="f18" fmla="val 16"/>
                  <a:gd name="f19" fmla="+- 0 0 -90"/>
                  <a:gd name="f20" fmla="*/ f3 1 10"/>
                  <a:gd name="f21" fmla="*/ f4 1 18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0"/>
                  <a:gd name="f30" fmla="*/ f26 1 18"/>
                  <a:gd name="f31" fmla="*/ 3 f27 1"/>
                  <a:gd name="f32" fmla="*/ 6 f26 1"/>
                  <a:gd name="f33" fmla="*/ 4 f27 1"/>
                  <a:gd name="f34" fmla="*/ 0 f26 1"/>
                  <a:gd name="f35" fmla="*/ 9 f27 1"/>
                  <a:gd name="f36" fmla="*/ 12 f26 1"/>
                  <a:gd name="f37" fmla="*/ 18 f26 1"/>
                  <a:gd name="f38" fmla="+- f28 0 f1"/>
                  <a:gd name="f39" fmla="*/ f31 1 10"/>
                  <a:gd name="f40" fmla="*/ f32 1 18"/>
                  <a:gd name="f41" fmla="*/ f33 1 10"/>
                  <a:gd name="f42" fmla="*/ f34 1 18"/>
                  <a:gd name="f43" fmla="*/ f35 1 10"/>
                  <a:gd name="f44" fmla="*/ f36 1 18"/>
                  <a:gd name="f45" fmla="*/ f37 1 18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30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1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5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0" h="18">
                    <a:moveTo>
                      <a:pt x="f8" y="f9"/>
                    </a:moveTo>
                    <a:cubicBezTo>
                      <a:pt x="f10" y="f10"/>
                      <a:pt x="f5" y="f11"/>
                      <a:pt x="f10" y="f5"/>
                    </a:cubicBezTo>
                    <a:cubicBezTo>
                      <a:pt x="f12" y="f10"/>
                      <a:pt x="f13" y="f14"/>
                      <a:pt x="f15" y="f16"/>
                    </a:cubicBezTo>
                    <a:cubicBezTo>
                      <a:pt x="f6" y="f17"/>
                      <a:pt x="f6" y="f18"/>
                      <a:pt x="f15" y="f7"/>
                    </a:cubicBezTo>
                    <a:cubicBezTo>
                      <a:pt x="f13" y="f17"/>
                      <a:pt x="f12" y="f6"/>
                      <a:pt x="f8" y="f9"/>
                    </a:cubicBezTo>
                    <a:close/>
                  </a:path>
                </a:pathLst>
              </a:custGeom>
              <a:solidFill>
                <a:srgbClr val="CAAD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0" name="Freeform 421">
                <a:extLst>
                  <a:ext uri="{FF2B5EF4-FFF2-40B4-BE49-F238E27FC236}">
                    <a16:creationId xmlns:a16="http://schemas.microsoft.com/office/drawing/2014/main" id="{C1057294-D40F-2A58-3BC2-B462655F881C}"/>
                  </a:ext>
                </a:extLst>
              </p:cNvPr>
              <p:cNvSpPr/>
              <p:nvPr/>
            </p:nvSpPr>
            <p:spPr>
              <a:xfrm>
                <a:off x="3440109" y="3560765"/>
                <a:ext cx="49213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5"/>
                  <a:gd name="f9" fmla="val 4"/>
                  <a:gd name="f10" fmla="val 1"/>
                  <a:gd name="f11" fmla="val 3"/>
                  <a:gd name="f12" fmla="val 10"/>
                  <a:gd name="f13" fmla="val 6"/>
                  <a:gd name="f14" fmla="+- 0 0 -90"/>
                  <a:gd name="f15" fmla="*/ f3 1 13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13"/>
                  <a:gd name="f26" fmla="*/ 5 f22 1"/>
                  <a:gd name="f27" fmla="*/ 8 f21 1"/>
                  <a:gd name="f28" fmla="*/ 1 f22 1"/>
                  <a:gd name="f29" fmla="*/ 0 f21 1"/>
                  <a:gd name="f30" fmla="*/ 13 f22 1"/>
                  <a:gd name="f31" fmla="+- f23 0 f1"/>
                  <a:gd name="f32" fmla="*/ f26 1 13"/>
                  <a:gd name="f33" fmla="*/ f27 1 8"/>
                  <a:gd name="f34" fmla="*/ f28 1 13"/>
                  <a:gd name="f35" fmla="*/ f29 1 8"/>
                  <a:gd name="f36" fmla="*/ f30 1 13"/>
                  <a:gd name="f37" fmla="*/ 0 1 f25"/>
                  <a:gd name="f38" fmla="*/ f18 1 f25"/>
                  <a:gd name="f39" fmla="*/ 0 1 f24"/>
                  <a:gd name="f40" fmla="*/ f19 1 f24"/>
                  <a:gd name="f41" fmla="*/ f32 1 f25"/>
                  <a:gd name="f42" fmla="*/ f33 1 f24"/>
                  <a:gd name="f43" fmla="*/ f34 1 f25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8">
                    <a:moveTo>
                      <a:pt x="f8" y="f7"/>
                    </a:moveTo>
                    <a:cubicBezTo>
                      <a:pt x="f9" y="f8"/>
                      <a:pt x="f5" y="f9"/>
                      <a:pt x="f10" y="f5"/>
                    </a:cubicBezTo>
                    <a:cubicBezTo>
                      <a:pt x="f9" y="f11"/>
                      <a:pt x="f12" y="f11"/>
                      <a:pt x="f6" y="f7"/>
                    </a:cubicBezTo>
                    <a:cubicBezTo>
                      <a:pt x="f12" y="f7"/>
                      <a:pt x="f7" y="f13"/>
                      <a:pt x="f8" y="f7"/>
                    </a:cubicBezTo>
                    <a:close/>
                  </a:path>
                </a:pathLst>
              </a:custGeom>
              <a:solidFill>
                <a:srgbClr val="393E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1" name="Freeform 422">
                <a:extLst>
                  <a:ext uri="{FF2B5EF4-FFF2-40B4-BE49-F238E27FC236}">
                    <a16:creationId xmlns:a16="http://schemas.microsoft.com/office/drawing/2014/main" id="{D38BC82A-A5CA-6B0E-6CC6-D3AF278F3F1C}"/>
                  </a:ext>
                </a:extLst>
              </p:cNvPr>
              <p:cNvSpPr/>
              <p:nvPr/>
            </p:nvSpPr>
            <p:spPr>
              <a:xfrm>
                <a:off x="3338510" y="3871917"/>
                <a:ext cx="49213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9"/>
                  <a:gd name="f9" fmla="val 4"/>
                  <a:gd name="f10" fmla="val 11"/>
                  <a:gd name="f11" fmla="val 5"/>
                  <a:gd name="f12" fmla="val 12"/>
                  <a:gd name="f13" fmla="val 6"/>
                  <a:gd name="f14" fmla="val 10"/>
                  <a:gd name="f15" fmla="val 2"/>
                  <a:gd name="f16" fmla="val 3"/>
                  <a:gd name="f17" fmla="+- 0 0 -90"/>
                  <a:gd name="f18" fmla="*/ f3 1 13"/>
                  <a:gd name="f19" fmla="*/ f4 1 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8"/>
                  <a:gd name="f28" fmla="*/ f25 1 13"/>
                  <a:gd name="f29" fmla="*/ 9 f25 1"/>
                  <a:gd name="f30" fmla="*/ 4 f24 1"/>
                  <a:gd name="f31" fmla="*/ 13 f25 1"/>
                  <a:gd name="f32" fmla="*/ 8 f24 1"/>
                  <a:gd name="f33" fmla="*/ 5 f25 1"/>
                  <a:gd name="f34" fmla="*/ 2 f25 1"/>
                  <a:gd name="f35" fmla="*/ 2 f24 1"/>
                  <a:gd name="f36" fmla="*/ 8 f25 1"/>
                  <a:gd name="f37" fmla="+- f26 0 f1"/>
                  <a:gd name="f38" fmla="*/ f29 1 13"/>
                  <a:gd name="f39" fmla="*/ f30 1 8"/>
                  <a:gd name="f40" fmla="*/ f31 1 13"/>
                  <a:gd name="f41" fmla="*/ f32 1 8"/>
                  <a:gd name="f42" fmla="*/ f33 1 13"/>
                  <a:gd name="f43" fmla="*/ f34 1 13"/>
                  <a:gd name="f44" fmla="*/ f35 1 8"/>
                  <a:gd name="f45" fmla="*/ f36 1 13"/>
                  <a:gd name="f46" fmla="*/ 0 1 f28"/>
                  <a:gd name="f47" fmla="*/ f21 1 f28"/>
                  <a:gd name="f48" fmla="*/ 0 1 f27"/>
                  <a:gd name="f49" fmla="*/ f22 1 f27"/>
                  <a:gd name="f50" fmla="*/ f38 1 f28"/>
                  <a:gd name="f51" fmla="*/ f39 1 f27"/>
                  <a:gd name="f52" fmla="*/ f40 1 f28"/>
                  <a:gd name="f53" fmla="*/ f41 1 f27"/>
                  <a:gd name="f54" fmla="*/ f42 1 f28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8 1"/>
                  <a:gd name="f68" fmla="*/ f56 f19 1"/>
                  <a:gd name="f69" fmla="*/ f57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5"/>
                  </a:cxn>
                  <a:cxn ang="f37">
                    <a:pos x="f67" y="f68"/>
                  </a:cxn>
                  <a:cxn ang="f37">
                    <a:pos x="f69" y="f63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3" h="8">
                    <a:moveTo>
                      <a:pt x="f8" y="f9"/>
                    </a:moveTo>
                    <a:cubicBezTo>
                      <a:pt x="f10" y="f11"/>
                      <a:pt x="f12" y="f13"/>
                      <a:pt x="f6" y="f7"/>
                    </a:cubicBezTo>
                    <a:cubicBezTo>
                      <a:pt x="f14" y="f13"/>
                      <a:pt x="f7" y="f7"/>
                      <a:pt x="f11" y="f7"/>
                    </a:cubicBezTo>
                    <a:cubicBezTo>
                      <a:pt x="f9" y="f13"/>
                      <a:pt x="f5" y="f9"/>
                      <a:pt x="f15" y="f15"/>
                    </a:cubicBezTo>
                    <a:cubicBezTo>
                      <a:pt x="f16" y="f5"/>
                      <a:pt x="f13" y="f9"/>
                      <a:pt x="f7" y="f9"/>
                    </a:cubicBezTo>
                    <a:cubicBezTo>
                      <a:pt x="f7" y="f11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634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2" name="Freeform 423">
                <a:extLst>
                  <a:ext uri="{FF2B5EF4-FFF2-40B4-BE49-F238E27FC236}">
                    <a16:creationId xmlns:a16="http://schemas.microsoft.com/office/drawing/2014/main" id="{50ED862F-74D0-DE0A-E515-3368C515E7A7}"/>
                  </a:ext>
                </a:extLst>
              </p:cNvPr>
              <p:cNvSpPr/>
              <p:nvPr/>
            </p:nvSpPr>
            <p:spPr>
              <a:xfrm>
                <a:off x="3402016" y="3752853"/>
                <a:ext cx="57150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0"/>
                  <a:gd name="f8" fmla="val 7"/>
                  <a:gd name="f9" fmla="val 4"/>
                  <a:gd name="f10" fmla="val 5"/>
                  <a:gd name="f11" fmla="val 1"/>
                  <a:gd name="f12" fmla="val 6"/>
                  <a:gd name="f13" fmla="val 3"/>
                  <a:gd name="f14" fmla="val 11"/>
                  <a:gd name="f15" fmla="val 9"/>
                  <a:gd name="f16" fmla="+- 0 0 -90"/>
                  <a:gd name="f17" fmla="*/ f3 1 15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15"/>
                  <a:gd name="f28" fmla="*/ 15 f24 1"/>
                  <a:gd name="f29" fmla="*/ 10 f23 1"/>
                  <a:gd name="f30" fmla="*/ 0 f24 1"/>
                  <a:gd name="f31" fmla="*/ 1 f23 1"/>
                  <a:gd name="f32" fmla="*/ 1 f24 1"/>
                  <a:gd name="f33" fmla="*/ 0 f23 1"/>
                  <a:gd name="f34" fmla="*/ 9 f23 1"/>
                  <a:gd name="f35" fmla="+- f25 0 f1"/>
                  <a:gd name="f36" fmla="*/ f28 1 15"/>
                  <a:gd name="f37" fmla="*/ f29 1 10"/>
                  <a:gd name="f38" fmla="*/ f30 1 15"/>
                  <a:gd name="f39" fmla="*/ f31 1 10"/>
                  <a:gd name="f40" fmla="*/ f32 1 15"/>
                  <a:gd name="f41" fmla="*/ f33 1 10"/>
                  <a:gd name="f42" fmla="*/ f34 1 10"/>
                  <a:gd name="f43" fmla="*/ 0 1 f27"/>
                  <a:gd name="f44" fmla="*/ f20 1 f27"/>
                  <a:gd name="f45" fmla="*/ 0 1 f26"/>
                  <a:gd name="f46" fmla="*/ f21 1 f26"/>
                  <a:gd name="f47" fmla="*/ f36 1 f27"/>
                  <a:gd name="f48" fmla="*/ f37 1 f26"/>
                  <a:gd name="f49" fmla="*/ f38 1 f27"/>
                  <a:gd name="f50" fmla="*/ f39 1 f26"/>
                  <a:gd name="f51" fmla="*/ f40 1 f27"/>
                  <a:gd name="f52" fmla="*/ f41 1 f26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58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5" h="10">
                    <a:moveTo>
                      <a:pt x="f6" y="f7"/>
                    </a:moveTo>
                    <a:cubicBezTo>
                      <a:pt x="f7" y="f8"/>
                      <a:pt x="f9" y="f10"/>
                      <a:pt x="f5" y="f11"/>
                    </a:cubicBezTo>
                    <a:cubicBezTo>
                      <a:pt x="f11" y="f5"/>
                      <a:pt x="f11" y="f5"/>
                      <a:pt x="f11" y="f5"/>
                    </a:cubicBezTo>
                    <a:cubicBezTo>
                      <a:pt x="f12" y="f13"/>
                      <a:pt x="f14" y="f9"/>
                      <a:pt x="f6" y="f15"/>
                    </a:cubicBezTo>
                    <a:cubicBezTo>
                      <a:pt x="f6" y="f15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1F26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3" name="Freeform 424">
                <a:extLst>
                  <a:ext uri="{FF2B5EF4-FFF2-40B4-BE49-F238E27FC236}">
                    <a16:creationId xmlns:a16="http://schemas.microsoft.com/office/drawing/2014/main" id="{2F5F2609-F76A-0E3F-FADF-D62849D63FA9}"/>
                  </a:ext>
                </a:extLst>
              </p:cNvPr>
              <p:cNvSpPr/>
              <p:nvPr/>
            </p:nvSpPr>
            <p:spPr>
              <a:xfrm>
                <a:off x="3560765" y="3673473"/>
                <a:ext cx="36511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4"/>
                  <a:gd name="f8" fmla="val 3"/>
                  <a:gd name="f9" fmla="val 8"/>
                  <a:gd name="f10" fmla="val 6"/>
                  <a:gd name="f11" fmla="val 2"/>
                  <a:gd name="f12" fmla="val 7"/>
                  <a:gd name="f13" fmla="val 12"/>
                  <a:gd name="f14" fmla="val 5"/>
                  <a:gd name="f15" fmla="val 11"/>
                  <a:gd name="f16" fmla="val 4"/>
                  <a:gd name="f17" fmla="+- 0 0 -90"/>
                  <a:gd name="f18" fmla="*/ f3 1 10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4"/>
                  <a:gd name="f29" fmla="*/ 3 f25 1"/>
                  <a:gd name="f30" fmla="*/ 8 f24 1"/>
                  <a:gd name="f31" fmla="*/ 0 f24 1"/>
                  <a:gd name="f32" fmla="*/ 10 f25 1"/>
                  <a:gd name="f33" fmla="*/ 14 f24 1"/>
                  <a:gd name="f34" fmla="*/ 5 f25 1"/>
                  <a:gd name="f35" fmla="*/ 11 f24 1"/>
                  <a:gd name="f36" fmla="+- f26 0 f1"/>
                  <a:gd name="f37" fmla="*/ f29 1 10"/>
                  <a:gd name="f38" fmla="*/ f30 1 14"/>
                  <a:gd name="f39" fmla="*/ f31 1 14"/>
                  <a:gd name="f40" fmla="*/ f32 1 10"/>
                  <a:gd name="f41" fmla="*/ f33 1 14"/>
                  <a:gd name="f42" fmla="*/ f34 1 10"/>
                  <a:gd name="f43" fmla="*/ f35 1 14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8"/>
                  <a:gd name="f51" fmla="*/ f40 1 f27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9 1"/>
                  <a:gd name="f62" fmla="*/ f51 f18 1"/>
                  <a:gd name="f63" fmla="*/ f52 f19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59" y="f61"/>
                  </a:cxn>
                  <a:cxn ang="f36">
                    <a:pos x="f62" y="f63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0" h="14">
                    <a:moveTo>
                      <a:pt x="f8" y="f9"/>
                    </a:moveTo>
                    <a:cubicBezTo>
                      <a:pt x="f8" y="f10"/>
                      <a:pt x="f5" y="f8"/>
                      <a:pt x="f8" y="f5"/>
                    </a:cubicBezTo>
                    <a:cubicBezTo>
                      <a:pt x="f11" y="f10"/>
                      <a:pt x="f10" y="f6"/>
                      <a:pt x="f6" y="f7"/>
                    </a:cubicBezTo>
                    <a:cubicBezTo>
                      <a:pt x="f12" y="f7"/>
                      <a:pt x="f12" y="f13"/>
                      <a:pt x="f14" y="f15"/>
                    </a:cubicBezTo>
                    <a:cubicBezTo>
                      <a:pt x="f16" y="f6"/>
                      <a:pt x="f8" y="f6"/>
                      <a:pt x="f8" y="f9"/>
                    </a:cubicBezTo>
                    <a:close/>
                  </a:path>
                </a:pathLst>
              </a:custGeom>
              <a:solidFill>
                <a:srgbClr val="5E40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4" name="Freeform 425">
                <a:extLst>
                  <a:ext uri="{FF2B5EF4-FFF2-40B4-BE49-F238E27FC236}">
                    <a16:creationId xmlns:a16="http://schemas.microsoft.com/office/drawing/2014/main" id="{9D67F48E-3C8A-8CCB-6C4F-6E1D763412E8}"/>
                  </a:ext>
                </a:extLst>
              </p:cNvPr>
              <p:cNvSpPr/>
              <p:nvPr/>
            </p:nvSpPr>
            <p:spPr>
              <a:xfrm>
                <a:off x="3651254" y="3763963"/>
                <a:ext cx="266703" cy="412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110"/>
                  <a:gd name="f8" fmla="val 9"/>
                  <a:gd name="f9" fmla="val 29"/>
                  <a:gd name="f10" fmla="val 27"/>
                  <a:gd name="f11" fmla="val 25"/>
                  <a:gd name="f12" fmla="val 23"/>
                  <a:gd name="f13" fmla="val 7"/>
                  <a:gd name="f14" fmla="val 5"/>
                  <a:gd name="f15" fmla="val 4"/>
                  <a:gd name="f16" fmla="val 3"/>
                  <a:gd name="f17" fmla="val 18"/>
                  <a:gd name="f18" fmla="val 13"/>
                  <a:gd name="f19" fmla="val 6"/>
                  <a:gd name="f20" fmla="val 1"/>
                  <a:gd name="f21" fmla="val 2"/>
                  <a:gd name="f22" fmla="val 8"/>
                  <a:gd name="f23" fmla="val 11"/>
                  <a:gd name="f24" fmla="val 16"/>
                  <a:gd name="f25" fmla="val 17"/>
                  <a:gd name="f26" fmla="val 10"/>
                  <a:gd name="f27" fmla="val 12"/>
                  <a:gd name="f28" fmla="val 15"/>
                  <a:gd name="f29" fmla="val 14"/>
                  <a:gd name="f30" fmla="val 21"/>
                  <a:gd name="f31" fmla="val 22"/>
                  <a:gd name="f32" fmla="val 19"/>
                  <a:gd name="f33" fmla="val 28"/>
                  <a:gd name="f34" fmla="val 26"/>
                  <a:gd name="f35" fmla="val 30"/>
                  <a:gd name="f36" fmla="val 33"/>
                  <a:gd name="f37" fmla="val 38"/>
                  <a:gd name="f38" fmla="val 50"/>
                  <a:gd name="f39" fmla="val 39"/>
                  <a:gd name="f40" fmla="val 60"/>
                  <a:gd name="f41" fmla="val 47"/>
                  <a:gd name="f42" fmla="val 67"/>
                  <a:gd name="f43" fmla="val 49"/>
                  <a:gd name="f44" fmla="val 68"/>
                  <a:gd name="f45" fmla="val 69"/>
                  <a:gd name="f46" fmla="val 51"/>
                  <a:gd name="f47" fmla="val 73"/>
                  <a:gd name="f48" fmla="val 76"/>
                  <a:gd name="f49" fmla="val 54"/>
                  <a:gd name="f50" fmla="val 55"/>
                  <a:gd name="f51" fmla="val 77"/>
                  <a:gd name="f52" fmla="val 56"/>
                  <a:gd name="f53" fmla="val 81"/>
                  <a:gd name="f54" fmla="val 61"/>
                  <a:gd name="f55" fmla="val 84"/>
                  <a:gd name="f56" fmla="val 89"/>
                  <a:gd name="f57" fmla="val 92"/>
                  <a:gd name="f58" fmla="val 94"/>
                  <a:gd name="f59" fmla="val 64"/>
                  <a:gd name="f60" fmla="val 95"/>
                  <a:gd name="f61" fmla="val 97"/>
                  <a:gd name="f62" fmla="val 100"/>
                  <a:gd name="f63" fmla="val 105"/>
                  <a:gd name="f64" fmla="val 106"/>
                  <a:gd name="f65" fmla="val 107"/>
                  <a:gd name="f66" fmla="val 70"/>
                  <a:gd name="f67" fmla="val 108"/>
                  <a:gd name="f68" fmla="val 109"/>
                  <a:gd name="f69" fmla="val 65"/>
                  <a:gd name="f70" fmla="val 101"/>
                  <a:gd name="f71" fmla="val 59"/>
                  <a:gd name="f72" fmla="val 57"/>
                  <a:gd name="f73" fmla="val 93"/>
                  <a:gd name="f74" fmla="val 90"/>
                  <a:gd name="f75" fmla="val 53"/>
                  <a:gd name="f76" fmla="val 88"/>
                  <a:gd name="f77" fmla="val 86"/>
                  <a:gd name="f78" fmla="val 48"/>
                  <a:gd name="f79" fmla="val 46"/>
                  <a:gd name="f80" fmla="val 45"/>
                  <a:gd name="f81" fmla="val 78"/>
                  <a:gd name="f82" fmla="val 44"/>
                  <a:gd name="f83" fmla="val 75"/>
                  <a:gd name="f84" fmla="val 41"/>
                  <a:gd name="f85" fmla="val 74"/>
                  <a:gd name="f86" fmla="val 34"/>
                  <a:gd name="f87" fmla="val 63"/>
                  <a:gd name="f88" fmla="val 52"/>
                  <a:gd name="f89" fmla="val 42"/>
                  <a:gd name="f90" fmla="val 20"/>
                  <a:gd name="f91" fmla="val 43"/>
                  <a:gd name="f92" fmla="val 40"/>
                  <a:gd name="f93" fmla="val 32"/>
                  <a:gd name="f94" fmla="val 31"/>
                  <a:gd name="f95" fmla="+- 0 0 -90"/>
                  <a:gd name="f96" fmla="*/ f3 1 71"/>
                  <a:gd name="f97" fmla="*/ f4 1 110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71"/>
                  <a:gd name="f106" fmla="*/ f102 1 110"/>
                  <a:gd name="f107" fmla="*/ 9 f103 1"/>
                  <a:gd name="f108" fmla="*/ 29 f102 1"/>
                  <a:gd name="f109" fmla="*/ 23 f102 1"/>
                  <a:gd name="f110" fmla="*/ 4 f103 1"/>
                  <a:gd name="f111" fmla="*/ 0 f103 1"/>
                  <a:gd name="f112" fmla="*/ 7 f102 1"/>
                  <a:gd name="f113" fmla="*/ 6 f102 1"/>
                  <a:gd name="f114" fmla="*/ 1 f103 1"/>
                  <a:gd name="f115" fmla="*/ 0 f102 1"/>
                  <a:gd name="f116" fmla="*/ 16 f103 1"/>
                  <a:gd name="f117" fmla="*/ 9 f102 1"/>
                  <a:gd name="f118" fmla="*/ 11 f102 1"/>
                  <a:gd name="f119" fmla="*/ 14 f103 1"/>
                  <a:gd name="f120" fmla="*/ 12 f102 1"/>
                  <a:gd name="f121" fmla="*/ 11 f103 1"/>
                  <a:gd name="f122" fmla="*/ 10 f103 1"/>
                  <a:gd name="f123" fmla="*/ 8 f103 1"/>
                  <a:gd name="f124" fmla="*/ 16 f102 1"/>
                  <a:gd name="f125" fmla="*/ 17 f102 1"/>
                  <a:gd name="f126" fmla="*/ 13 f102 1"/>
                  <a:gd name="f127" fmla="*/ 22 f103 1"/>
                  <a:gd name="f128" fmla="*/ 19 f102 1"/>
                  <a:gd name="f129" fmla="*/ 28 f103 1"/>
                  <a:gd name="f130" fmla="*/ 26 f102 1"/>
                  <a:gd name="f131" fmla="*/ 33 f103 1"/>
                  <a:gd name="f132" fmla="*/ 38 f102 1"/>
                  <a:gd name="f133" fmla="*/ 47 f103 1"/>
                  <a:gd name="f134" fmla="*/ 67 f102 1"/>
                  <a:gd name="f135" fmla="*/ 50 f103 1"/>
                  <a:gd name="f136" fmla="*/ 71 f102 1"/>
                  <a:gd name="f137" fmla="*/ 54 f103 1"/>
                  <a:gd name="f138" fmla="*/ 76 f102 1"/>
                  <a:gd name="f139" fmla="*/ 55 f103 1"/>
                  <a:gd name="f140" fmla="*/ 77 f102 1"/>
                  <a:gd name="f141" fmla="*/ 61 f103 1"/>
                  <a:gd name="f142" fmla="*/ 89 f102 1"/>
                  <a:gd name="f143" fmla="*/ 64 f103 1"/>
                  <a:gd name="f144" fmla="*/ 95 f102 1"/>
                  <a:gd name="f145" fmla="*/ 67 f103 1"/>
                  <a:gd name="f146" fmla="*/ 105 f102 1"/>
                  <a:gd name="f147" fmla="*/ 69 f103 1"/>
                  <a:gd name="f148" fmla="*/ 107 f102 1"/>
                  <a:gd name="f149" fmla="*/ 110 f102 1"/>
                  <a:gd name="f150" fmla="*/ 59 f103 1"/>
                  <a:gd name="f151" fmla="*/ 53 f103 1"/>
                  <a:gd name="f152" fmla="*/ 88 f102 1"/>
                  <a:gd name="f153" fmla="*/ 46 f103 1"/>
                  <a:gd name="f154" fmla="*/ 81 f102 1"/>
                  <a:gd name="f155" fmla="*/ 41 f103 1"/>
                  <a:gd name="f156" fmla="*/ 74 f102 1"/>
                  <a:gd name="f157" fmla="*/ 30 f103 1"/>
                  <a:gd name="f158" fmla="*/ 59 f102 1"/>
                  <a:gd name="f159" fmla="*/ 27 f103 1"/>
                  <a:gd name="f160" fmla="*/ 47 f102 1"/>
                  <a:gd name="f161" fmla="*/ 26 f103 1"/>
                  <a:gd name="f162" fmla="*/ 55 f102 1"/>
                  <a:gd name="f163" fmla="*/ 19 f103 1"/>
                  <a:gd name="f164" fmla="*/ 41 f102 1"/>
                  <a:gd name="f165" fmla="*/ 44 f102 1"/>
                  <a:gd name="f166" fmla="*/ 12 f103 1"/>
                  <a:gd name="f167" fmla="*/ 32 f102 1"/>
                  <a:gd name="f168" fmla="+- f104 0 f1"/>
                  <a:gd name="f169" fmla="*/ f107 1 71"/>
                  <a:gd name="f170" fmla="*/ f108 1 110"/>
                  <a:gd name="f171" fmla="*/ f109 1 110"/>
                  <a:gd name="f172" fmla="*/ f110 1 71"/>
                  <a:gd name="f173" fmla="*/ f111 1 71"/>
                  <a:gd name="f174" fmla="*/ f112 1 110"/>
                  <a:gd name="f175" fmla="*/ f113 1 110"/>
                  <a:gd name="f176" fmla="*/ f114 1 71"/>
                  <a:gd name="f177" fmla="*/ f115 1 110"/>
                  <a:gd name="f178" fmla="*/ f116 1 71"/>
                  <a:gd name="f179" fmla="*/ f117 1 110"/>
                  <a:gd name="f180" fmla="*/ f118 1 110"/>
                  <a:gd name="f181" fmla="*/ f119 1 71"/>
                  <a:gd name="f182" fmla="*/ f120 1 110"/>
                  <a:gd name="f183" fmla="*/ f121 1 71"/>
                  <a:gd name="f184" fmla="*/ f122 1 71"/>
                  <a:gd name="f185" fmla="*/ f123 1 71"/>
                  <a:gd name="f186" fmla="*/ f124 1 110"/>
                  <a:gd name="f187" fmla="*/ f125 1 110"/>
                  <a:gd name="f188" fmla="*/ f126 1 110"/>
                  <a:gd name="f189" fmla="*/ f127 1 71"/>
                  <a:gd name="f190" fmla="*/ f128 1 110"/>
                  <a:gd name="f191" fmla="*/ f129 1 71"/>
                  <a:gd name="f192" fmla="*/ f130 1 110"/>
                  <a:gd name="f193" fmla="*/ f131 1 71"/>
                  <a:gd name="f194" fmla="*/ f132 1 110"/>
                  <a:gd name="f195" fmla="*/ f133 1 71"/>
                  <a:gd name="f196" fmla="*/ f134 1 110"/>
                  <a:gd name="f197" fmla="*/ f135 1 71"/>
                  <a:gd name="f198" fmla="*/ f136 1 110"/>
                  <a:gd name="f199" fmla="*/ f137 1 71"/>
                  <a:gd name="f200" fmla="*/ f138 1 110"/>
                  <a:gd name="f201" fmla="*/ f139 1 71"/>
                  <a:gd name="f202" fmla="*/ f140 1 110"/>
                  <a:gd name="f203" fmla="*/ f141 1 71"/>
                  <a:gd name="f204" fmla="*/ f142 1 110"/>
                  <a:gd name="f205" fmla="*/ f143 1 71"/>
                  <a:gd name="f206" fmla="*/ f144 1 110"/>
                  <a:gd name="f207" fmla="*/ f145 1 71"/>
                  <a:gd name="f208" fmla="*/ f146 1 110"/>
                  <a:gd name="f209" fmla="*/ f147 1 71"/>
                  <a:gd name="f210" fmla="*/ f148 1 110"/>
                  <a:gd name="f211" fmla="*/ f149 1 110"/>
                  <a:gd name="f212" fmla="*/ f150 1 71"/>
                  <a:gd name="f213" fmla="*/ f151 1 71"/>
                  <a:gd name="f214" fmla="*/ f152 1 110"/>
                  <a:gd name="f215" fmla="*/ f153 1 71"/>
                  <a:gd name="f216" fmla="*/ f154 1 110"/>
                  <a:gd name="f217" fmla="*/ f155 1 71"/>
                  <a:gd name="f218" fmla="*/ f156 1 110"/>
                  <a:gd name="f219" fmla="*/ f157 1 71"/>
                  <a:gd name="f220" fmla="*/ f158 1 110"/>
                  <a:gd name="f221" fmla="*/ f159 1 71"/>
                  <a:gd name="f222" fmla="*/ f160 1 110"/>
                  <a:gd name="f223" fmla="*/ f161 1 71"/>
                  <a:gd name="f224" fmla="*/ f162 1 110"/>
                  <a:gd name="f225" fmla="*/ f163 1 71"/>
                  <a:gd name="f226" fmla="*/ f164 1 110"/>
                  <a:gd name="f227" fmla="*/ f165 1 110"/>
                  <a:gd name="f228" fmla="*/ f166 1 71"/>
                  <a:gd name="f229" fmla="*/ f167 1 110"/>
                  <a:gd name="f230" fmla="*/ 0 1 f105"/>
                  <a:gd name="f231" fmla="*/ f99 1 f105"/>
                  <a:gd name="f232" fmla="*/ 0 1 f106"/>
                  <a:gd name="f233" fmla="*/ f100 1 f106"/>
                  <a:gd name="f234" fmla="*/ f169 1 f105"/>
                  <a:gd name="f235" fmla="*/ f170 1 f106"/>
                  <a:gd name="f236" fmla="*/ f171 1 f106"/>
                  <a:gd name="f237" fmla="*/ f172 1 f105"/>
                  <a:gd name="f238" fmla="*/ f173 1 f105"/>
                  <a:gd name="f239" fmla="*/ f174 1 f106"/>
                  <a:gd name="f240" fmla="*/ f175 1 f106"/>
                  <a:gd name="f241" fmla="*/ f176 1 f105"/>
                  <a:gd name="f242" fmla="*/ f177 1 f106"/>
                  <a:gd name="f243" fmla="*/ f178 1 f105"/>
                  <a:gd name="f244" fmla="*/ f179 1 f106"/>
                  <a:gd name="f245" fmla="*/ f180 1 f106"/>
                  <a:gd name="f246" fmla="*/ f181 1 f105"/>
                  <a:gd name="f247" fmla="*/ f182 1 f106"/>
                  <a:gd name="f248" fmla="*/ f183 1 f105"/>
                  <a:gd name="f249" fmla="*/ f184 1 f105"/>
                  <a:gd name="f250" fmla="*/ f185 1 f105"/>
                  <a:gd name="f251" fmla="*/ f186 1 f106"/>
                  <a:gd name="f252" fmla="*/ f187 1 f106"/>
                  <a:gd name="f253" fmla="*/ f188 1 f106"/>
                  <a:gd name="f254" fmla="*/ f189 1 f105"/>
                  <a:gd name="f255" fmla="*/ f190 1 f106"/>
                  <a:gd name="f256" fmla="*/ f191 1 f105"/>
                  <a:gd name="f257" fmla="*/ f192 1 f106"/>
                  <a:gd name="f258" fmla="*/ f193 1 f105"/>
                  <a:gd name="f259" fmla="*/ f194 1 f106"/>
                  <a:gd name="f260" fmla="*/ f195 1 f105"/>
                  <a:gd name="f261" fmla="*/ f196 1 f106"/>
                  <a:gd name="f262" fmla="*/ f197 1 f105"/>
                  <a:gd name="f263" fmla="*/ f198 1 f106"/>
                  <a:gd name="f264" fmla="*/ f199 1 f105"/>
                  <a:gd name="f265" fmla="*/ f200 1 f106"/>
                  <a:gd name="f266" fmla="*/ f201 1 f105"/>
                  <a:gd name="f267" fmla="*/ f202 1 f106"/>
                  <a:gd name="f268" fmla="*/ f203 1 f105"/>
                  <a:gd name="f269" fmla="*/ f204 1 f106"/>
                  <a:gd name="f270" fmla="*/ f205 1 f105"/>
                  <a:gd name="f271" fmla="*/ f206 1 f106"/>
                  <a:gd name="f272" fmla="*/ f207 1 f105"/>
                  <a:gd name="f273" fmla="*/ f208 1 f106"/>
                  <a:gd name="f274" fmla="*/ f209 1 f105"/>
                  <a:gd name="f275" fmla="*/ f210 1 f106"/>
                  <a:gd name="f276" fmla="*/ f211 1 f106"/>
                  <a:gd name="f277" fmla="*/ f212 1 f105"/>
                  <a:gd name="f278" fmla="*/ f213 1 f105"/>
                  <a:gd name="f279" fmla="*/ f214 1 f106"/>
                  <a:gd name="f280" fmla="*/ f215 1 f105"/>
                  <a:gd name="f281" fmla="*/ f216 1 f106"/>
                  <a:gd name="f282" fmla="*/ f217 1 f105"/>
                  <a:gd name="f283" fmla="*/ f218 1 f106"/>
                  <a:gd name="f284" fmla="*/ f219 1 f105"/>
                  <a:gd name="f285" fmla="*/ f220 1 f106"/>
                  <a:gd name="f286" fmla="*/ f221 1 f105"/>
                  <a:gd name="f287" fmla="*/ f222 1 f106"/>
                  <a:gd name="f288" fmla="*/ f223 1 f105"/>
                  <a:gd name="f289" fmla="*/ f224 1 f106"/>
                  <a:gd name="f290" fmla="*/ f225 1 f105"/>
                  <a:gd name="f291" fmla="*/ f226 1 f106"/>
                  <a:gd name="f292" fmla="*/ f227 1 f106"/>
                  <a:gd name="f293" fmla="*/ f228 1 f105"/>
                  <a:gd name="f294" fmla="*/ f229 1 f106"/>
                  <a:gd name="f295" fmla="*/ f230 f96 1"/>
                  <a:gd name="f296" fmla="*/ f231 f96 1"/>
                  <a:gd name="f297" fmla="*/ f233 f97 1"/>
                  <a:gd name="f298" fmla="*/ f232 f97 1"/>
                  <a:gd name="f299" fmla="*/ f234 f96 1"/>
                  <a:gd name="f300" fmla="*/ f235 f97 1"/>
                  <a:gd name="f301" fmla="*/ f236 f97 1"/>
                  <a:gd name="f302" fmla="*/ f237 f96 1"/>
                  <a:gd name="f303" fmla="*/ f238 f96 1"/>
                  <a:gd name="f304" fmla="*/ f239 f97 1"/>
                  <a:gd name="f305" fmla="*/ f240 f97 1"/>
                  <a:gd name="f306" fmla="*/ f241 f96 1"/>
                  <a:gd name="f307" fmla="*/ f242 f97 1"/>
                  <a:gd name="f308" fmla="*/ f243 f96 1"/>
                  <a:gd name="f309" fmla="*/ f244 f97 1"/>
                  <a:gd name="f310" fmla="*/ f245 f97 1"/>
                  <a:gd name="f311" fmla="*/ f246 f96 1"/>
                  <a:gd name="f312" fmla="*/ f247 f97 1"/>
                  <a:gd name="f313" fmla="*/ f248 f96 1"/>
                  <a:gd name="f314" fmla="*/ f249 f96 1"/>
                  <a:gd name="f315" fmla="*/ f250 f96 1"/>
                  <a:gd name="f316" fmla="*/ f251 f97 1"/>
                  <a:gd name="f317" fmla="*/ f252 f97 1"/>
                  <a:gd name="f318" fmla="*/ f253 f97 1"/>
                  <a:gd name="f319" fmla="*/ f254 f96 1"/>
                  <a:gd name="f320" fmla="*/ f255 f97 1"/>
                  <a:gd name="f321" fmla="*/ f256 f96 1"/>
                  <a:gd name="f322" fmla="*/ f257 f97 1"/>
                  <a:gd name="f323" fmla="*/ f258 f96 1"/>
                  <a:gd name="f324" fmla="*/ f259 f97 1"/>
                  <a:gd name="f325" fmla="*/ f260 f96 1"/>
                  <a:gd name="f326" fmla="*/ f261 f97 1"/>
                  <a:gd name="f327" fmla="*/ f262 f96 1"/>
                  <a:gd name="f328" fmla="*/ f263 f97 1"/>
                  <a:gd name="f329" fmla="*/ f264 f96 1"/>
                  <a:gd name="f330" fmla="*/ f265 f97 1"/>
                  <a:gd name="f331" fmla="*/ f266 f96 1"/>
                  <a:gd name="f332" fmla="*/ f267 f97 1"/>
                  <a:gd name="f333" fmla="*/ f268 f96 1"/>
                  <a:gd name="f334" fmla="*/ f269 f97 1"/>
                  <a:gd name="f335" fmla="*/ f270 f96 1"/>
                  <a:gd name="f336" fmla="*/ f271 f97 1"/>
                  <a:gd name="f337" fmla="*/ f272 f96 1"/>
                  <a:gd name="f338" fmla="*/ f273 f97 1"/>
                  <a:gd name="f339" fmla="*/ f274 f96 1"/>
                  <a:gd name="f340" fmla="*/ f275 f97 1"/>
                  <a:gd name="f341" fmla="*/ f276 f97 1"/>
                  <a:gd name="f342" fmla="*/ f277 f96 1"/>
                  <a:gd name="f343" fmla="*/ f278 f96 1"/>
                  <a:gd name="f344" fmla="*/ f279 f97 1"/>
                  <a:gd name="f345" fmla="*/ f280 f96 1"/>
                  <a:gd name="f346" fmla="*/ f281 f97 1"/>
                  <a:gd name="f347" fmla="*/ f282 f96 1"/>
                  <a:gd name="f348" fmla="*/ f283 f97 1"/>
                  <a:gd name="f349" fmla="*/ f284 f96 1"/>
                  <a:gd name="f350" fmla="*/ f285 f97 1"/>
                  <a:gd name="f351" fmla="*/ f286 f96 1"/>
                  <a:gd name="f352" fmla="*/ f287 f97 1"/>
                  <a:gd name="f353" fmla="*/ f288 f96 1"/>
                  <a:gd name="f354" fmla="*/ f289 f97 1"/>
                  <a:gd name="f355" fmla="*/ f290 f96 1"/>
                  <a:gd name="f356" fmla="*/ f291 f97 1"/>
                  <a:gd name="f357" fmla="*/ f292 f97 1"/>
                  <a:gd name="f358" fmla="*/ f293 f96 1"/>
                  <a:gd name="f359" fmla="*/ f294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8">
                    <a:pos x="f299" y="f300"/>
                  </a:cxn>
                  <a:cxn ang="f168">
                    <a:pos x="f299" y="f301"/>
                  </a:cxn>
                  <a:cxn ang="f168">
                    <a:pos x="f302" y="f301"/>
                  </a:cxn>
                  <a:cxn ang="f168">
                    <a:pos x="f303" y="f304"/>
                  </a:cxn>
                  <a:cxn ang="f168">
                    <a:pos x="f303" y="f305"/>
                  </a:cxn>
                  <a:cxn ang="f168">
                    <a:pos x="f306" y="f307"/>
                  </a:cxn>
                  <a:cxn ang="f168">
                    <a:pos x="f308" y="f309"/>
                  </a:cxn>
                  <a:cxn ang="f168">
                    <a:pos x="f308" y="f310"/>
                  </a:cxn>
                  <a:cxn ang="f168">
                    <a:pos x="f311" y="f312"/>
                  </a:cxn>
                  <a:cxn ang="f168">
                    <a:pos x="f313" y="f310"/>
                  </a:cxn>
                  <a:cxn ang="f168">
                    <a:pos x="f314" y="f310"/>
                  </a:cxn>
                  <a:cxn ang="f168">
                    <a:pos x="f314" y="f312"/>
                  </a:cxn>
                  <a:cxn ang="f168">
                    <a:pos x="f315" y="f316"/>
                  </a:cxn>
                  <a:cxn ang="f168">
                    <a:pos x="f315" y="f317"/>
                  </a:cxn>
                  <a:cxn ang="f168">
                    <a:pos x="f299" y="f318"/>
                  </a:cxn>
                  <a:cxn ang="f168">
                    <a:pos x="f314" y="f312"/>
                  </a:cxn>
                  <a:cxn ang="f168">
                    <a:pos x="f319" y="f320"/>
                  </a:cxn>
                  <a:cxn ang="f168">
                    <a:pos x="f321" y="f322"/>
                  </a:cxn>
                  <a:cxn ang="f168">
                    <a:pos x="f323" y="f324"/>
                  </a:cxn>
                  <a:cxn ang="f168">
                    <a:pos x="f325" y="f326"/>
                  </a:cxn>
                  <a:cxn ang="f168">
                    <a:pos x="f327" y="f328"/>
                  </a:cxn>
                  <a:cxn ang="f168">
                    <a:pos x="f329" y="f330"/>
                  </a:cxn>
                  <a:cxn ang="f168">
                    <a:pos x="f331" y="f332"/>
                  </a:cxn>
                  <a:cxn ang="f168">
                    <a:pos x="f333" y="f334"/>
                  </a:cxn>
                  <a:cxn ang="f168">
                    <a:pos x="f335" y="f336"/>
                  </a:cxn>
                  <a:cxn ang="f168">
                    <a:pos x="f337" y="f338"/>
                  </a:cxn>
                  <a:cxn ang="f168">
                    <a:pos x="f339" y="f340"/>
                  </a:cxn>
                  <a:cxn ang="f168">
                    <a:pos x="f339" y="f340"/>
                  </a:cxn>
                  <a:cxn ang="f168">
                    <a:pos x="f339" y="f341"/>
                  </a:cxn>
                  <a:cxn ang="f168">
                    <a:pos x="f342" y="f336"/>
                  </a:cxn>
                  <a:cxn ang="f168">
                    <a:pos x="f343" y="f344"/>
                  </a:cxn>
                  <a:cxn ang="f168">
                    <a:pos x="f345" y="f346"/>
                  </a:cxn>
                  <a:cxn ang="f168">
                    <a:pos x="f347" y="f348"/>
                  </a:cxn>
                  <a:cxn ang="f168">
                    <a:pos x="f349" y="f350"/>
                  </a:cxn>
                  <a:cxn ang="f168">
                    <a:pos x="f351" y="f352"/>
                  </a:cxn>
                  <a:cxn ang="f168">
                    <a:pos x="f353" y="f354"/>
                  </a:cxn>
                  <a:cxn ang="f168">
                    <a:pos x="f355" y="f356"/>
                  </a:cxn>
                  <a:cxn ang="f168">
                    <a:pos x="f355" y="f357"/>
                  </a:cxn>
                  <a:cxn ang="f168">
                    <a:pos x="f358" y="f359"/>
                  </a:cxn>
                  <a:cxn ang="f168">
                    <a:pos x="f299" y="f300"/>
                  </a:cxn>
                </a:cxnLst>
                <a:rect l="f295" t="f298" r="f296" b="f297"/>
                <a:pathLst>
                  <a:path w="71" h="110">
                    <a:moveTo>
                      <a:pt x="f8" y="f9"/>
                    </a:moveTo>
                    <a:cubicBezTo>
                      <a:pt x="f8" y="f10"/>
                      <a:pt x="f8" y="f11"/>
                      <a:pt x="f8" y="f12"/>
                    </a:cubicBezTo>
                    <a:cubicBezTo>
                      <a:pt x="f13" y="f11"/>
                      <a:pt x="f14" y="f10"/>
                      <a:pt x="f15" y="f12"/>
                    </a:cubicBezTo>
                    <a:cubicBezTo>
                      <a:pt x="f16" y="f17"/>
                      <a:pt x="f5" y="f18"/>
                      <a:pt x="f5" y="f13"/>
                    </a:cubicBezTo>
                    <a:cubicBezTo>
                      <a:pt x="f5" y="f13"/>
                      <a:pt x="f5" y="f19"/>
                      <a:pt x="f5" y="f19"/>
                    </a:cubicBezTo>
                    <a:cubicBezTo>
                      <a:pt x="f16" y="f15"/>
                      <a:pt x="f20" y="f21"/>
                      <a:pt x="f20" y="f5"/>
                    </a:cubicBezTo>
                    <a:cubicBezTo>
                      <a:pt x="f22" y="f20"/>
                      <a:pt x="f23" y="f19"/>
                      <a:pt x="f24" y="f8"/>
                    </a:cubicBezTo>
                    <a:cubicBezTo>
                      <a:pt x="f24" y="f8"/>
                      <a:pt x="f25" y="f26"/>
                      <a:pt x="f24" y="f23"/>
                    </a:cubicBezTo>
                    <a:cubicBezTo>
                      <a:pt x="f24" y="f27"/>
                      <a:pt x="f28" y="f27"/>
                      <a:pt x="f29" y="f27"/>
                    </a:cubicBezTo>
                    <a:cubicBezTo>
                      <a:pt x="f18" y="f27"/>
                      <a:pt x="f27" y="f27"/>
                      <a:pt x="f23" y="f23"/>
                    </a:cubicBezTo>
                    <a:cubicBezTo>
                      <a:pt x="f23" y="f23"/>
                      <a:pt x="f26" y="f23"/>
                      <a:pt x="f26" y="f23"/>
                    </a:cubicBezTo>
                    <a:cubicBezTo>
                      <a:pt x="f26" y="f23"/>
                      <a:pt x="f26" y="f27"/>
                      <a:pt x="f26" y="f27"/>
                    </a:cubicBezTo>
                    <a:cubicBezTo>
                      <a:pt x="f13" y="f18"/>
                      <a:pt x="f13" y="f28"/>
                      <a:pt x="f22" y="f24"/>
                    </a:cubicBezTo>
                    <a:cubicBezTo>
                      <a:pt x="f22" y="f17"/>
                      <a:pt x="f22" y="f25"/>
                      <a:pt x="f22" y="f25"/>
                    </a:cubicBezTo>
                    <a:cubicBezTo>
                      <a:pt x="f22" y="f28"/>
                      <a:pt x="f13" y="f18"/>
                      <a:pt x="f8" y="f18"/>
                    </a:cubicBezTo>
                    <a:cubicBezTo>
                      <a:pt x="f26" y="f18"/>
                      <a:pt x="f26" y="f27"/>
                      <a:pt x="f26" y="f27"/>
                    </a:cubicBezTo>
                    <a:cubicBezTo>
                      <a:pt x="f24" y="f23"/>
                      <a:pt x="f30" y="f18"/>
                      <a:pt x="f31" y="f32"/>
                    </a:cubicBezTo>
                    <a:cubicBezTo>
                      <a:pt x="f12" y="f31"/>
                      <a:pt x="f10" y="f12"/>
                      <a:pt x="f33" y="f34"/>
                    </a:cubicBezTo>
                    <a:cubicBezTo>
                      <a:pt x="f35" y="f35"/>
                      <a:pt x="f36" y="f36"/>
                      <a:pt x="f36" y="f37"/>
                    </a:cubicBezTo>
                    <a:cubicBezTo>
                      <a:pt x="f36" y="f38"/>
                      <a:pt x="f39" y="f40"/>
                      <a:pt x="f41" y="f42"/>
                    </a:cubicBezTo>
                    <a:cubicBezTo>
                      <a:pt x="f43" y="f44"/>
                      <a:pt x="f38" y="f45"/>
                      <a:pt x="f38" y="f6"/>
                    </a:cubicBezTo>
                    <a:cubicBezTo>
                      <a:pt x="f46" y="f47"/>
                      <a:pt x="f46" y="f48"/>
                      <a:pt x="f49" y="f48"/>
                    </a:cubicBezTo>
                    <a:cubicBezTo>
                      <a:pt x="f49" y="f48"/>
                      <a:pt x="f50" y="f48"/>
                      <a:pt x="f50" y="f51"/>
                    </a:cubicBezTo>
                    <a:cubicBezTo>
                      <a:pt x="f52" y="f53"/>
                      <a:pt x="f54" y="f55"/>
                      <a:pt x="f54" y="f56"/>
                    </a:cubicBezTo>
                    <a:cubicBezTo>
                      <a:pt x="f54" y="f57"/>
                      <a:pt x="f54" y="f58"/>
                      <a:pt x="f59" y="f60"/>
                    </a:cubicBezTo>
                    <a:cubicBezTo>
                      <a:pt x="f44" y="f61"/>
                      <a:pt x="f6" y="f62"/>
                      <a:pt x="f42" y="f63"/>
                    </a:cubicBezTo>
                    <a:cubicBezTo>
                      <a:pt x="f42" y="f63"/>
                      <a:pt x="f44" y="f64"/>
                      <a:pt x="f45" y="f65"/>
                    </a:cubicBezTo>
                    <a:cubicBezTo>
                      <a:pt x="f45" y="f65"/>
                      <a:pt x="f45" y="f65"/>
                      <a:pt x="f45" y="f65"/>
                    </a:cubicBezTo>
                    <a:cubicBezTo>
                      <a:pt x="f66" y="f67"/>
                      <a:pt x="f6" y="f68"/>
                      <a:pt x="f45" y="f7"/>
                    </a:cubicBezTo>
                    <a:cubicBezTo>
                      <a:pt x="f69" y="f64"/>
                      <a:pt x="f54" y="f70"/>
                      <a:pt x="f71" y="f60"/>
                    </a:cubicBezTo>
                    <a:cubicBezTo>
                      <a:pt x="f72" y="f73"/>
                      <a:pt x="f50" y="f74"/>
                      <a:pt x="f75" y="f76"/>
                    </a:cubicBezTo>
                    <a:cubicBezTo>
                      <a:pt x="f46" y="f77"/>
                      <a:pt x="f78" y="f55"/>
                      <a:pt x="f79" y="f53"/>
                    </a:cubicBez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6" y="f6"/>
                      <a:pt x="f86" y="f87"/>
                      <a:pt x="f35" y="f71"/>
                    </a:cubicBezTo>
                    <a:cubicBezTo>
                      <a:pt x="f10" y="f52"/>
                      <a:pt x="f33" y="f46"/>
                      <a:pt x="f10" y="f41"/>
                    </a:cubicBezTo>
                    <a:cubicBezTo>
                      <a:pt x="f34" y="f38"/>
                      <a:pt x="f10" y="f88"/>
                      <a:pt x="f34" y="f50"/>
                    </a:cubicBezTo>
                    <a:cubicBezTo>
                      <a:pt x="f30" y="f46"/>
                      <a:pt x="f31" y="f80"/>
                      <a:pt x="f32" y="f84"/>
                    </a:cubicBezTo>
                    <a:cubicBezTo>
                      <a:pt x="f25" y="f89"/>
                      <a:pt x="f90" y="f91"/>
                      <a:pt x="f32" y="f82"/>
                    </a:cubicBezTo>
                    <a:cubicBezTo>
                      <a:pt x="f25" y="f92"/>
                      <a:pt x="f23" y="f37"/>
                      <a:pt x="f27" y="f93"/>
                    </a:cubicBezTo>
                    <a:cubicBezTo>
                      <a:pt x="f27" y="f94"/>
                      <a:pt x="f26" y="f35"/>
                      <a:pt x="f8" y="f9"/>
                    </a:cubicBezTo>
                    <a:close/>
                  </a:path>
                </a:pathLst>
              </a:custGeom>
              <a:solidFill>
                <a:srgbClr val="E4B6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5" name="Freeform 426">
                <a:extLst>
                  <a:ext uri="{FF2B5EF4-FFF2-40B4-BE49-F238E27FC236}">
                    <a16:creationId xmlns:a16="http://schemas.microsoft.com/office/drawing/2014/main" id="{CA5DA96E-4943-93A1-73B1-0F6E79E4BFAD}"/>
                  </a:ext>
                </a:extLst>
              </p:cNvPr>
              <p:cNvSpPr/>
              <p:nvPr/>
            </p:nvSpPr>
            <p:spPr>
              <a:xfrm>
                <a:off x="3519489" y="3887791"/>
                <a:ext cx="134938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32"/>
                  <a:gd name="f8" fmla="val 30"/>
                  <a:gd name="f9" fmla="val 9"/>
                  <a:gd name="f10" fmla="val 11"/>
                  <a:gd name="f11" fmla="val 35"/>
                  <a:gd name="f12" fmla="val 14"/>
                  <a:gd name="f13" fmla="val 33"/>
                  <a:gd name="f14" fmla="val 17"/>
                  <a:gd name="f15" fmla="val 29"/>
                  <a:gd name="f16" fmla="val 13"/>
                  <a:gd name="f17" fmla="val 26"/>
                  <a:gd name="f18" fmla="val 15"/>
                  <a:gd name="f19" fmla="val 16"/>
                  <a:gd name="f20" fmla="val 18"/>
                  <a:gd name="f21" fmla="val 34"/>
                  <a:gd name="f22" fmla="val 19"/>
                  <a:gd name="f23" fmla="val 31"/>
                  <a:gd name="f24" fmla="val 21"/>
                  <a:gd name="f25" fmla="val 22"/>
                  <a:gd name="f26" fmla="val 27"/>
                  <a:gd name="f27" fmla="val 25"/>
                  <a:gd name="f28" fmla="val 20"/>
                  <a:gd name="f29" fmla="val 23"/>
                  <a:gd name="f30" fmla="val 24"/>
                  <a:gd name="f31" fmla="val 28"/>
                  <a:gd name="f32" fmla="val 10"/>
                  <a:gd name="f33" fmla="val 6"/>
                  <a:gd name="f34" fmla="val 3"/>
                  <a:gd name="f35" fmla="val 7"/>
                  <a:gd name="f36" fmla="val 5"/>
                  <a:gd name="f37" fmla="val 1"/>
                  <a:gd name="f38" fmla="val 4"/>
                  <a:gd name="f39" fmla="val 2"/>
                  <a:gd name="f40" fmla="val 8"/>
                  <a:gd name="f41" fmla="+- 0 0 -90"/>
                  <a:gd name="f42" fmla="*/ f3 1 36"/>
                  <a:gd name="f43" fmla="*/ f4 1 32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36"/>
                  <a:gd name="f52" fmla="*/ f48 1 32"/>
                  <a:gd name="f53" fmla="*/ 30 f49 1"/>
                  <a:gd name="f54" fmla="*/ 9 f48 1"/>
                  <a:gd name="f55" fmla="*/ 36 f49 1"/>
                  <a:gd name="f56" fmla="*/ 14 f48 1"/>
                  <a:gd name="f57" fmla="*/ 26 f49 1"/>
                  <a:gd name="f58" fmla="*/ 15 f48 1"/>
                  <a:gd name="f59" fmla="*/ 35 f49 1"/>
                  <a:gd name="f60" fmla="*/ 18 f48 1"/>
                  <a:gd name="f61" fmla="*/ 33 f49 1"/>
                  <a:gd name="f62" fmla="*/ 21 f48 1"/>
                  <a:gd name="f63" fmla="*/ 31 f49 1"/>
                  <a:gd name="f64" fmla="*/ 22 f48 1"/>
                  <a:gd name="f65" fmla="*/ 25 f49 1"/>
                  <a:gd name="f66" fmla="*/ 20 f48 1"/>
                  <a:gd name="f67" fmla="*/ 25 f48 1"/>
                  <a:gd name="f68" fmla="*/ 26 f48 1"/>
                  <a:gd name="f69" fmla="*/ 29 f49 1"/>
                  <a:gd name="f70" fmla="*/ 17 f49 1"/>
                  <a:gd name="f71" fmla="*/ 23 f48 1"/>
                  <a:gd name="f72" fmla="*/ 27 f48 1"/>
                  <a:gd name="f73" fmla="*/ 28 f49 1"/>
                  <a:gd name="f74" fmla="*/ 30 f48 1"/>
                  <a:gd name="f75" fmla="*/ 24 f49 1"/>
                  <a:gd name="f76" fmla="*/ 32 f48 1"/>
                  <a:gd name="f77" fmla="*/ 16 f49 1"/>
                  <a:gd name="f78" fmla="*/ 11 f49 1"/>
                  <a:gd name="f79" fmla="*/ 9 f49 1"/>
                  <a:gd name="f80" fmla="*/ 31 f48 1"/>
                  <a:gd name="f81" fmla="*/ 6 f49 1"/>
                  <a:gd name="f82" fmla="*/ 24 f48 1"/>
                  <a:gd name="f83" fmla="*/ 7 f49 1"/>
                  <a:gd name="f84" fmla="*/ 13 f49 1"/>
                  <a:gd name="f85" fmla="*/ 16 f48 1"/>
                  <a:gd name="f86" fmla="*/ 3 f49 1"/>
                  <a:gd name="f87" fmla="*/ 10 f48 1"/>
                  <a:gd name="f88" fmla="*/ 0 f49 1"/>
                  <a:gd name="f89" fmla="*/ 1 f48 1"/>
                  <a:gd name="f90" fmla="*/ 8 f49 1"/>
                  <a:gd name="f91" fmla="*/ 3 f48 1"/>
                  <a:gd name="f92" fmla="+- f50 0 f1"/>
                  <a:gd name="f93" fmla="*/ f53 1 36"/>
                  <a:gd name="f94" fmla="*/ f54 1 32"/>
                  <a:gd name="f95" fmla="*/ f55 1 36"/>
                  <a:gd name="f96" fmla="*/ f56 1 32"/>
                  <a:gd name="f97" fmla="*/ f57 1 36"/>
                  <a:gd name="f98" fmla="*/ f58 1 32"/>
                  <a:gd name="f99" fmla="*/ f59 1 36"/>
                  <a:gd name="f100" fmla="*/ f60 1 32"/>
                  <a:gd name="f101" fmla="*/ f61 1 36"/>
                  <a:gd name="f102" fmla="*/ f62 1 32"/>
                  <a:gd name="f103" fmla="*/ f63 1 36"/>
                  <a:gd name="f104" fmla="*/ f64 1 32"/>
                  <a:gd name="f105" fmla="*/ f65 1 36"/>
                  <a:gd name="f106" fmla="*/ f66 1 32"/>
                  <a:gd name="f107" fmla="*/ f67 1 32"/>
                  <a:gd name="f108" fmla="*/ f68 1 32"/>
                  <a:gd name="f109" fmla="*/ f69 1 36"/>
                  <a:gd name="f110" fmla="*/ f70 1 36"/>
                  <a:gd name="f111" fmla="*/ f71 1 32"/>
                  <a:gd name="f112" fmla="*/ f72 1 32"/>
                  <a:gd name="f113" fmla="*/ f73 1 36"/>
                  <a:gd name="f114" fmla="*/ f74 1 32"/>
                  <a:gd name="f115" fmla="*/ f75 1 36"/>
                  <a:gd name="f116" fmla="*/ f76 1 32"/>
                  <a:gd name="f117" fmla="*/ f77 1 36"/>
                  <a:gd name="f118" fmla="*/ f78 1 36"/>
                  <a:gd name="f119" fmla="*/ f79 1 36"/>
                  <a:gd name="f120" fmla="*/ f80 1 32"/>
                  <a:gd name="f121" fmla="*/ f81 1 36"/>
                  <a:gd name="f122" fmla="*/ f82 1 32"/>
                  <a:gd name="f123" fmla="*/ f83 1 36"/>
                  <a:gd name="f124" fmla="*/ f84 1 36"/>
                  <a:gd name="f125" fmla="*/ f85 1 32"/>
                  <a:gd name="f126" fmla="*/ f86 1 36"/>
                  <a:gd name="f127" fmla="*/ f87 1 32"/>
                  <a:gd name="f128" fmla="*/ f88 1 36"/>
                  <a:gd name="f129" fmla="*/ f89 1 32"/>
                  <a:gd name="f130" fmla="*/ f90 1 36"/>
                  <a:gd name="f131" fmla="*/ f91 1 32"/>
                  <a:gd name="f132" fmla="*/ 0 1 f51"/>
                  <a:gd name="f133" fmla="*/ f45 1 f51"/>
                  <a:gd name="f134" fmla="*/ 0 1 f52"/>
                  <a:gd name="f135" fmla="*/ f46 1 f52"/>
                  <a:gd name="f136" fmla="*/ f93 1 f51"/>
                  <a:gd name="f137" fmla="*/ f94 1 f52"/>
                  <a:gd name="f138" fmla="*/ f95 1 f51"/>
                  <a:gd name="f139" fmla="*/ f96 1 f52"/>
                  <a:gd name="f140" fmla="*/ f97 1 f51"/>
                  <a:gd name="f141" fmla="*/ f98 1 f52"/>
                  <a:gd name="f142" fmla="*/ f99 1 f51"/>
                  <a:gd name="f143" fmla="*/ f100 1 f52"/>
                  <a:gd name="f144" fmla="*/ f101 1 f51"/>
                  <a:gd name="f145" fmla="*/ f102 1 f52"/>
                  <a:gd name="f146" fmla="*/ f103 1 f51"/>
                  <a:gd name="f147" fmla="*/ f104 1 f52"/>
                  <a:gd name="f148" fmla="*/ f105 1 f51"/>
                  <a:gd name="f149" fmla="*/ f106 1 f52"/>
                  <a:gd name="f150" fmla="*/ f107 1 f52"/>
                  <a:gd name="f151" fmla="*/ f108 1 f52"/>
                  <a:gd name="f152" fmla="*/ f109 1 f51"/>
                  <a:gd name="f153" fmla="*/ f110 1 f51"/>
                  <a:gd name="f154" fmla="*/ f111 1 f52"/>
                  <a:gd name="f155" fmla="*/ f112 1 f52"/>
                  <a:gd name="f156" fmla="*/ f113 1 f51"/>
                  <a:gd name="f157" fmla="*/ f114 1 f52"/>
                  <a:gd name="f158" fmla="*/ f115 1 f51"/>
                  <a:gd name="f159" fmla="*/ f116 1 f52"/>
                  <a:gd name="f160" fmla="*/ f117 1 f51"/>
                  <a:gd name="f161" fmla="*/ f118 1 f51"/>
                  <a:gd name="f162" fmla="*/ f119 1 f51"/>
                  <a:gd name="f163" fmla="*/ f120 1 f52"/>
                  <a:gd name="f164" fmla="*/ f121 1 f51"/>
                  <a:gd name="f165" fmla="*/ f122 1 f52"/>
                  <a:gd name="f166" fmla="*/ f123 1 f51"/>
                  <a:gd name="f167" fmla="*/ f124 1 f51"/>
                  <a:gd name="f168" fmla="*/ f125 1 f52"/>
                  <a:gd name="f169" fmla="*/ f126 1 f51"/>
                  <a:gd name="f170" fmla="*/ f127 1 f52"/>
                  <a:gd name="f171" fmla="*/ f128 1 f51"/>
                  <a:gd name="f172" fmla="*/ f129 1 f52"/>
                  <a:gd name="f173" fmla="*/ f130 1 f51"/>
                  <a:gd name="f174" fmla="*/ f131 1 f52"/>
                  <a:gd name="f175" fmla="*/ f132 f42 1"/>
                  <a:gd name="f176" fmla="*/ f133 f42 1"/>
                  <a:gd name="f177" fmla="*/ f135 f43 1"/>
                  <a:gd name="f178" fmla="*/ f134 f43 1"/>
                  <a:gd name="f179" fmla="*/ f136 f42 1"/>
                  <a:gd name="f180" fmla="*/ f137 f43 1"/>
                  <a:gd name="f181" fmla="*/ f138 f42 1"/>
                  <a:gd name="f182" fmla="*/ f139 f43 1"/>
                  <a:gd name="f183" fmla="*/ f140 f42 1"/>
                  <a:gd name="f184" fmla="*/ f141 f43 1"/>
                  <a:gd name="f185" fmla="*/ f142 f42 1"/>
                  <a:gd name="f186" fmla="*/ f143 f43 1"/>
                  <a:gd name="f187" fmla="*/ f144 f42 1"/>
                  <a:gd name="f188" fmla="*/ f145 f43 1"/>
                  <a:gd name="f189" fmla="*/ f146 f42 1"/>
                  <a:gd name="f190" fmla="*/ f147 f43 1"/>
                  <a:gd name="f191" fmla="*/ f148 f42 1"/>
                  <a:gd name="f192" fmla="*/ f149 f43 1"/>
                  <a:gd name="f193" fmla="*/ f150 f43 1"/>
                  <a:gd name="f194" fmla="*/ f151 f43 1"/>
                  <a:gd name="f195" fmla="*/ f152 f42 1"/>
                  <a:gd name="f196" fmla="*/ f153 f42 1"/>
                  <a:gd name="f197" fmla="*/ f154 f43 1"/>
                  <a:gd name="f198" fmla="*/ f155 f43 1"/>
                  <a:gd name="f199" fmla="*/ f156 f42 1"/>
                  <a:gd name="f200" fmla="*/ f157 f43 1"/>
                  <a:gd name="f201" fmla="*/ f158 f42 1"/>
                  <a:gd name="f202" fmla="*/ f159 f43 1"/>
                  <a:gd name="f203" fmla="*/ f160 f42 1"/>
                  <a:gd name="f204" fmla="*/ f161 f42 1"/>
                  <a:gd name="f205" fmla="*/ f162 f42 1"/>
                  <a:gd name="f206" fmla="*/ f163 f43 1"/>
                  <a:gd name="f207" fmla="*/ f164 f42 1"/>
                  <a:gd name="f208" fmla="*/ f165 f43 1"/>
                  <a:gd name="f209" fmla="*/ f166 f42 1"/>
                  <a:gd name="f210" fmla="*/ f167 f42 1"/>
                  <a:gd name="f211" fmla="*/ f168 f43 1"/>
                  <a:gd name="f212" fmla="*/ f169 f42 1"/>
                  <a:gd name="f213" fmla="*/ f170 f43 1"/>
                  <a:gd name="f214" fmla="*/ f171 f42 1"/>
                  <a:gd name="f215" fmla="*/ f172 f43 1"/>
                  <a:gd name="f216" fmla="*/ f173 f42 1"/>
                  <a:gd name="f217" fmla="*/ f174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79" y="f180"/>
                  </a:cxn>
                  <a:cxn ang="f92">
                    <a:pos x="f181" y="f182"/>
                  </a:cxn>
                  <a:cxn ang="f92">
                    <a:pos x="f183" y="f184"/>
                  </a:cxn>
                  <a:cxn ang="f92">
                    <a:pos x="f185" y="f186"/>
                  </a:cxn>
                  <a:cxn ang="f92">
                    <a:pos x="f187" y="f188"/>
                  </a:cxn>
                  <a:cxn ang="f92">
                    <a:pos x="f189" y="f190"/>
                  </a:cxn>
                  <a:cxn ang="f92">
                    <a:pos x="f191" y="f192"/>
                  </a:cxn>
                  <a:cxn ang="f92">
                    <a:pos x="f189" y="f190"/>
                  </a:cxn>
                  <a:cxn ang="f92">
                    <a:pos x="f185" y="f193"/>
                  </a:cxn>
                  <a:cxn ang="f92">
                    <a:pos x="f179" y="f194"/>
                  </a:cxn>
                  <a:cxn ang="f92">
                    <a:pos x="f195" y="f194"/>
                  </a:cxn>
                  <a:cxn ang="f92">
                    <a:pos x="f196" y="f197"/>
                  </a:cxn>
                  <a:cxn ang="f92">
                    <a:pos x="f191" y="f198"/>
                  </a:cxn>
                  <a:cxn ang="f92">
                    <a:pos x="f199" y="f200"/>
                  </a:cxn>
                  <a:cxn ang="f92">
                    <a:pos x="f201" y="f202"/>
                  </a:cxn>
                  <a:cxn ang="f92">
                    <a:pos x="f203" y="f200"/>
                  </a:cxn>
                  <a:cxn ang="f92">
                    <a:pos x="f204" y="f200"/>
                  </a:cxn>
                  <a:cxn ang="f92">
                    <a:pos x="f205" y="f206"/>
                  </a:cxn>
                  <a:cxn ang="f92">
                    <a:pos x="f207" y="f208"/>
                  </a:cxn>
                  <a:cxn ang="f92">
                    <a:pos x="f207" y="f188"/>
                  </a:cxn>
                  <a:cxn ang="f92">
                    <a:pos x="f209" y="f182"/>
                  </a:cxn>
                  <a:cxn ang="f92">
                    <a:pos x="f210" y="f211"/>
                  </a:cxn>
                  <a:cxn ang="f92">
                    <a:pos x="f212" y="f213"/>
                  </a:cxn>
                  <a:cxn ang="f92">
                    <a:pos x="f214" y="f215"/>
                  </a:cxn>
                  <a:cxn ang="f92">
                    <a:pos x="f214" y="f215"/>
                  </a:cxn>
                  <a:cxn ang="f92">
                    <a:pos x="f216" y="f217"/>
                  </a:cxn>
                  <a:cxn ang="f92">
                    <a:pos x="f179" y="f180"/>
                  </a:cxn>
                </a:cxnLst>
                <a:rect l="f175" t="f178" r="f176" b="f177"/>
                <a:pathLst>
                  <a:path w="36" h="32">
                    <a:moveTo>
                      <a:pt x="f8" y="f9"/>
                    </a:moveTo>
                    <a:cubicBezTo>
                      <a:pt x="f7" y="f10"/>
                      <a:pt x="f11" y="f10"/>
                      <a:pt x="f6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5" y="f19"/>
                      <a:pt x="f7" y="f19"/>
                      <a:pt x="f11" y="f20"/>
                    </a:cubicBezTo>
                    <a:cubicBezTo>
                      <a:pt x="f21" y="f22"/>
                      <a:pt x="f23" y="f20"/>
                      <a:pt x="f13" y="f24"/>
                    </a:cubicBezTo>
                    <a:cubicBezTo>
                      <a:pt x="f7" y="f25"/>
                      <a:pt x="f7" y="f25"/>
                      <a:pt x="f23" y="f25"/>
                    </a:cubicBezTo>
                    <a:cubicBezTo>
                      <a:pt x="f15" y="f24"/>
                      <a:pt x="f26" y="f24"/>
                      <a:pt x="f27" y="f28"/>
                    </a:cubicBezTo>
                    <a:cubicBezTo>
                      <a:pt x="f26" y="f24"/>
                      <a:pt x="f15" y="f24"/>
                      <a:pt x="f23" y="f25"/>
                    </a:cubicBezTo>
                    <a:cubicBezTo>
                      <a:pt x="f7" y="f29"/>
                      <a:pt x="f6" y="f25"/>
                      <a:pt x="f11" y="f27"/>
                    </a:cubicBezTo>
                    <a:cubicBezTo>
                      <a:pt x="f11" y="f26"/>
                      <a:pt x="f7" y="f17"/>
                      <a:pt x="f8" y="f17"/>
                    </a:cubicBezTo>
                    <a:cubicBezTo>
                      <a:pt x="f8" y="f17"/>
                      <a:pt x="f15" y="f17"/>
                      <a:pt x="f15" y="f17"/>
                    </a:cubicBezTo>
                    <a:cubicBezTo>
                      <a:pt x="f27" y="f27"/>
                      <a:pt x="f24" y="f30"/>
                      <a:pt x="f14" y="f29"/>
                    </a:cubicBezTo>
                    <a:cubicBezTo>
                      <a:pt x="f28" y="f27"/>
                      <a:pt x="f25" y="f17"/>
                      <a:pt x="f27" y="f26"/>
                    </a:cubicBezTo>
                    <a:cubicBezTo>
                      <a:pt x="f17" y="f31"/>
                      <a:pt x="f15" y="f31"/>
                      <a:pt x="f31" y="f8"/>
                    </a:cubicBezTo>
                    <a:cubicBezTo>
                      <a:pt x="f31" y="f23"/>
                      <a:pt x="f17" y="f7"/>
                      <a:pt x="f30" y="f7"/>
                    </a:cubicBezTo>
                    <a:cubicBezTo>
                      <a:pt x="f24" y="f7"/>
                      <a:pt x="f22" y="f23"/>
                      <a:pt x="f19" y="f8"/>
                    </a:cubicBezTo>
                    <a:cubicBezTo>
                      <a:pt x="f12" y="f8"/>
                      <a:pt x="f16" y="f15"/>
                      <a:pt x="f10" y="f8"/>
                    </a:cubicBezTo>
                    <a:cubicBezTo>
                      <a:pt x="f32" y="f23"/>
                      <a:pt x="f32" y="f23"/>
                      <a:pt x="f9" y="f23"/>
                    </a:cubicBezTo>
                    <a:cubicBezTo>
                      <a:pt x="f33" y="f8"/>
                      <a:pt x="f34" y="f31"/>
                      <a:pt x="f33" y="f30"/>
                    </a:cubicBezTo>
                    <a:cubicBezTo>
                      <a:pt x="f35" y="f29"/>
                      <a:pt x="f33" y="f25"/>
                      <a:pt x="f33" y="f24"/>
                    </a:cubicBezTo>
                    <a:cubicBezTo>
                      <a:pt x="f36" y="f22"/>
                      <a:pt x="f36" y="f19"/>
                      <a:pt x="f35" y="f12"/>
                    </a:cubicBezTo>
                    <a:cubicBezTo>
                      <a:pt x="f9" y="f12"/>
                      <a:pt x="f10" y="f18"/>
                      <a:pt x="f16" y="f19"/>
                    </a:cubicBezTo>
                    <a:cubicBezTo>
                      <a:pt x="f32" y="f12"/>
                      <a:pt x="f33" y="f12"/>
                      <a:pt x="f34" y="f32"/>
                    </a:cubicBezTo>
                    <a:cubicBezTo>
                      <a:pt x="f34" y="f35"/>
                      <a:pt x="f37" y="f38"/>
                      <a:pt x="f5" y="f37"/>
                    </a:cubicBezTo>
                    <a:cubicBezTo>
                      <a:pt x="f5" y="f37"/>
                      <a:pt x="f5" y="f37"/>
                      <a:pt x="f5" y="f37"/>
                    </a:cubicBezTo>
                    <a:cubicBezTo>
                      <a:pt x="f34" y="f5"/>
                      <a:pt x="f33" y="f39"/>
                      <a:pt x="f40" y="f34"/>
                    </a:cubicBezTo>
                    <a:cubicBezTo>
                      <a:pt x="f18" y="f33"/>
                      <a:pt x="f25" y="f40"/>
                      <a:pt x="f8" y="f9"/>
                    </a:cubicBezTo>
                    <a:close/>
                  </a:path>
                </a:pathLst>
              </a:custGeom>
              <a:solidFill>
                <a:srgbClr val="156CA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6" name="Freeform 427">
                <a:extLst>
                  <a:ext uri="{FF2B5EF4-FFF2-40B4-BE49-F238E27FC236}">
                    <a16:creationId xmlns:a16="http://schemas.microsoft.com/office/drawing/2014/main" id="{4C1BC4C4-EC86-1475-4E41-30CF6AFBC062}"/>
                  </a:ext>
                </a:extLst>
              </p:cNvPr>
              <p:cNvSpPr/>
              <p:nvPr/>
            </p:nvSpPr>
            <p:spPr>
              <a:xfrm>
                <a:off x="3522661" y="4064005"/>
                <a:ext cx="17621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5"/>
                  <a:gd name="f8" fmla="val 23"/>
                  <a:gd name="f9" fmla="val 30"/>
                  <a:gd name="f10" fmla="val 38"/>
                  <a:gd name="f11" fmla="val 45"/>
                  <a:gd name="f12" fmla="val 46"/>
                  <a:gd name="f13" fmla="val 2"/>
                  <a:gd name="f14" fmla="val 3"/>
                  <a:gd name="f15" fmla="val 4"/>
                  <a:gd name="f16" fmla="val 41"/>
                  <a:gd name="f17" fmla="val 5"/>
                  <a:gd name="f18" fmla="val 36"/>
                  <a:gd name="f19" fmla="val 32"/>
                  <a:gd name="f20" fmla="val 28"/>
                  <a:gd name="f21" fmla="val 26"/>
                  <a:gd name="f22" fmla="val 31"/>
                  <a:gd name="f23" fmla="val 6"/>
                  <a:gd name="f24" fmla="val 35"/>
                  <a:gd name="f25" fmla="val 40"/>
                  <a:gd name="f26" fmla="val 42"/>
                  <a:gd name="f27" fmla="val 44"/>
                  <a:gd name="f28" fmla="val 9"/>
                  <a:gd name="f29" fmla="val 12"/>
                  <a:gd name="f30" fmla="val 13"/>
                  <a:gd name="f31" fmla="val 14"/>
                  <a:gd name="f32" fmla="val 25"/>
                  <a:gd name="f33" fmla="val 21"/>
                  <a:gd name="f34" fmla="val 20"/>
                  <a:gd name="f35" fmla="val 19"/>
                  <a:gd name="f36" fmla="val 18"/>
                  <a:gd name="f37" fmla="val 16"/>
                  <a:gd name="f38" fmla="val 11"/>
                  <a:gd name="f39" fmla="val 8"/>
                  <a:gd name="f40" fmla="val 7"/>
                  <a:gd name="f41" fmla="val 10"/>
                  <a:gd name="f42" fmla="val 1"/>
                  <a:gd name="f43" fmla="val 17"/>
                  <a:gd name="f44" fmla="val 22"/>
                  <a:gd name="f45" fmla="+- 0 0 -90"/>
                  <a:gd name="f46" fmla="*/ f3 1 47"/>
                  <a:gd name="f47" fmla="*/ f4 1 15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7"/>
                  <a:gd name="f56" fmla="*/ f52 1 15"/>
                  <a:gd name="f57" fmla="*/ 23 f53 1"/>
                  <a:gd name="f58" fmla="*/ 0 f52 1"/>
                  <a:gd name="f59" fmla="*/ 45 f53 1"/>
                  <a:gd name="f60" fmla="*/ 47 f53 1"/>
                  <a:gd name="f61" fmla="*/ 2 f52 1"/>
                  <a:gd name="f62" fmla="*/ 4 f52 1"/>
                  <a:gd name="f63" fmla="*/ 32 f53 1"/>
                  <a:gd name="f64" fmla="*/ 26 f53 1"/>
                  <a:gd name="f65" fmla="*/ 40 f53 1"/>
                  <a:gd name="f66" fmla="*/ 6 f52 1"/>
                  <a:gd name="f67" fmla="*/ 44 f53 1"/>
                  <a:gd name="f68" fmla="*/ 9 f52 1"/>
                  <a:gd name="f69" fmla="*/ 13 f52 1"/>
                  <a:gd name="f70" fmla="*/ 25 f53 1"/>
                  <a:gd name="f71" fmla="*/ 20 f53 1"/>
                  <a:gd name="f72" fmla="*/ 16 f53 1"/>
                  <a:gd name="f73" fmla="*/ 14 f52 1"/>
                  <a:gd name="f74" fmla="*/ 15 f53 1"/>
                  <a:gd name="f75" fmla="*/ 11 f52 1"/>
                  <a:gd name="f76" fmla="*/ 14 f53 1"/>
                  <a:gd name="f77" fmla="*/ 7 f52 1"/>
                  <a:gd name="f78" fmla="*/ 5 f53 1"/>
                  <a:gd name="f79" fmla="*/ 5 f52 1"/>
                  <a:gd name="f80" fmla="*/ 0 f53 1"/>
                  <a:gd name="f81" fmla="*/ 1 f52 1"/>
                  <a:gd name="f82" fmla="*/ 11 f53 1"/>
                  <a:gd name="f83" fmla="*/ 3 f52 1"/>
                  <a:gd name="f84" fmla="*/ 19 f53 1"/>
                  <a:gd name="f85" fmla="+- f54 0 f1"/>
                  <a:gd name="f86" fmla="*/ f57 1 47"/>
                  <a:gd name="f87" fmla="*/ f58 1 15"/>
                  <a:gd name="f88" fmla="*/ f59 1 47"/>
                  <a:gd name="f89" fmla="*/ f60 1 47"/>
                  <a:gd name="f90" fmla="*/ f61 1 15"/>
                  <a:gd name="f91" fmla="*/ f62 1 15"/>
                  <a:gd name="f92" fmla="*/ f63 1 47"/>
                  <a:gd name="f93" fmla="*/ f64 1 47"/>
                  <a:gd name="f94" fmla="*/ f65 1 47"/>
                  <a:gd name="f95" fmla="*/ f66 1 15"/>
                  <a:gd name="f96" fmla="*/ f67 1 47"/>
                  <a:gd name="f97" fmla="*/ f68 1 15"/>
                  <a:gd name="f98" fmla="*/ f69 1 15"/>
                  <a:gd name="f99" fmla="*/ f70 1 47"/>
                  <a:gd name="f100" fmla="*/ f71 1 47"/>
                  <a:gd name="f101" fmla="*/ f72 1 47"/>
                  <a:gd name="f102" fmla="*/ f73 1 15"/>
                  <a:gd name="f103" fmla="*/ f74 1 47"/>
                  <a:gd name="f104" fmla="*/ f75 1 15"/>
                  <a:gd name="f105" fmla="*/ f76 1 47"/>
                  <a:gd name="f106" fmla="*/ f77 1 15"/>
                  <a:gd name="f107" fmla="*/ f78 1 47"/>
                  <a:gd name="f108" fmla="*/ f79 1 15"/>
                  <a:gd name="f109" fmla="*/ f80 1 47"/>
                  <a:gd name="f110" fmla="*/ f81 1 15"/>
                  <a:gd name="f111" fmla="*/ f82 1 47"/>
                  <a:gd name="f112" fmla="*/ f83 1 15"/>
                  <a:gd name="f113" fmla="*/ f84 1 47"/>
                  <a:gd name="f114" fmla="*/ 0 1 f55"/>
                  <a:gd name="f115" fmla="*/ f49 1 f55"/>
                  <a:gd name="f116" fmla="*/ 0 1 f56"/>
                  <a:gd name="f117" fmla="*/ f50 1 f56"/>
                  <a:gd name="f118" fmla="*/ f86 1 f55"/>
                  <a:gd name="f119" fmla="*/ f87 1 f56"/>
                  <a:gd name="f120" fmla="*/ f88 1 f55"/>
                  <a:gd name="f121" fmla="*/ f89 1 f55"/>
                  <a:gd name="f122" fmla="*/ f90 1 f56"/>
                  <a:gd name="f123" fmla="*/ f91 1 f56"/>
                  <a:gd name="f124" fmla="*/ f92 1 f55"/>
                  <a:gd name="f125" fmla="*/ f93 1 f55"/>
                  <a:gd name="f126" fmla="*/ f94 1 f55"/>
                  <a:gd name="f127" fmla="*/ f95 1 f56"/>
                  <a:gd name="f128" fmla="*/ f96 1 f55"/>
                  <a:gd name="f129" fmla="*/ f97 1 f56"/>
                  <a:gd name="f130" fmla="*/ f98 1 f56"/>
                  <a:gd name="f131" fmla="*/ f99 1 f55"/>
                  <a:gd name="f132" fmla="*/ f100 1 f55"/>
                  <a:gd name="f133" fmla="*/ f101 1 f55"/>
                  <a:gd name="f134" fmla="*/ f102 1 f56"/>
                  <a:gd name="f135" fmla="*/ f103 1 f55"/>
                  <a:gd name="f136" fmla="*/ f104 1 f56"/>
                  <a:gd name="f137" fmla="*/ f105 1 f55"/>
                  <a:gd name="f138" fmla="*/ f106 1 f56"/>
                  <a:gd name="f139" fmla="*/ f107 1 f55"/>
                  <a:gd name="f140" fmla="*/ f108 1 f56"/>
                  <a:gd name="f141" fmla="*/ f109 1 f55"/>
                  <a:gd name="f142" fmla="*/ f110 1 f56"/>
                  <a:gd name="f143" fmla="*/ f111 1 f55"/>
                  <a:gd name="f144" fmla="*/ f112 1 f56"/>
                  <a:gd name="f145" fmla="*/ f113 1 f55"/>
                  <a:gd name="f146" fmla="*/ f114 f46 1"/>
                  <a:gd name="f147" fmla="*/ f115 f46 1"/>
                  <a:gd name="f148" fmla="*/ f117 f47 1"/>
                  <a:gd name="f149" fmla="*/ f116 f47 1"/>
                  <a:gd name="f150" fmla="*/ f118 f46 1"/>
                  <a:gd name="f151" fmla="*/ f119 f47 1"/>
                  <a:gd name="f152" fmla="*/ f120 f46 1"/>
                  <a:gd name="f153" fmla="*/ f121 f46 1"/>
                  <a:gd name="f154" fmla="*/ f122 f47 1"/>
                  <a:gd name="f155" fmla="*/ f123 f47 1"/>
                  <a:gd name="f156" fmla="*/ f124 f46 1"/>
                  <a:gd name="f157" fmla="*/ f125 f46 1"/>
                  <a:gd name="f158" fmla="*/ f126 f46 1"/>
                  <a:gd name="f159" fmla="*/ f127 f47 1"/>
                  <a:gd name="f160" fmla="*/ f128 f46 1"/>
                  <a:gd name="f161" fmla="*/ f129 f47 1"/>
                  <a:gd name="f162" fmla="*/ f130 f47 1"/>
                  <a:gd name="f163" fmla="*/ f131 f46 1"/>
                  <a:gd name="f164" fmla="*/ f132 f46 1"/>
                  <a:gd name="f165" fmla="*/ f133 f46 1"/>
                  <a:gd name="f166" fmla="*/ f134 f47 1"/>
                  <a:gd name="f167" fmla="*/ f135 f46 1"/>
                  <a:gd name="f168" fmla="*/ f136 f47 1"/>
                  <a:gd name="f169" fmla="*/ f137 f46 1"/>
                  <a:gd name="f170" fmla="*/ f138 f47 1"/>
                  <a:gd name="f171" fmla="*/ f139 f46 1"/>
                  <a:gd name="f172" fmla="*/ f140 f47 1"/>
                  <a:gd name="f173" fmla="*/ f141 f46 1"/>
                  <a:gd name="f174" fmla="*/ f142 f47 1"/>
                  <a:gd name="f175" fmla="*/ f143 f46 1"/>
                  <a:gd name="f176" fmla="*/ f144 f47 1"/>
                  <a:gd name="f177" fmla="*/ f145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50" y="f151"/>
                  </a:cxn>
                  <a:cxn ang="f85">
                    <a:pos x="f152" y="f151"/>
                  </a:cxn>
                  <a:cxn ang="f85">
                    <a:pos x="f153" y="f154"/>
                  </a:cxn>
                  <a:cxn ang="f85">
                    <a:pos x="f152" y="f155"/>
                  </a:cxn>
                  <a:cxn ang="f85">
                    <a:pos x="f156" y="f155"/>
                  </a:cxn>
                  <a:cxn ang="f85">
                    <a:pos x="f157" y="f155"/>
                  </a:cxn>
                  <a:cxn ang="f85">
                    <a:pos x="f158" y="f159"/>
                  </a:cxn>
                  <a:cxn ang="f85">
                    <a:pos x="f160" y="f161"/>
                  </a:cxn>
                  <a:cxn ang="f85">
                    <a:pos x="f158" y="f162"/>
                  </a:cxn>
                  <a:cxn ang="f85">
                    <a:pos x="f163" y="f162"/>
                  </a:cxn>
                  <a:cxn ang="f85">
                    <a:pos x="f164" y="f162"/>
                  </a:cxn>
                  <a:cxn ang="f85">
                    <a:pos x="f165" y="f166"/>
                  </a:cxn>
                  <a:cxn ang="f85">
                    <a:pos x="f167" y="f168"/>
                  </a:cxn>
                  <a:cxn ang="f85">
                    <a:pos x="f169" y="f170"/>
                  </a:cxn>
                  <a:cxn ang="f85">
                    <a:pos x="f171" y="f172"/>
                  </a:cxn>
                  <a:cxn ang="f85">
                    <a:pos x="f173" y="f154"/>
                  </a:cxn>
                  <a:cxn ang="f85">
                    <a:pos x="f173" y="f174"/>
                  </a:cxn>
                  <a:cxn ang="f85">
                    <a:pos x="f175" y="f176"/>
                  </a:cxn>
                  <a:cxn ang="f85">
                    <a:pos x="f177" y="f174"/>
                  </a:cxn>
                  <a:cxn ang="f85">
                    <a:pos x="f150" y="f151"/>
                  </a:cxn>
                </a:cxnLst>
                <a:rect l="f146" t="f149" r="f147" b="f148"/>
                <a:pathLst>
                  <a:path w="47" h="15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cubicBezTo>
                      <a:pt x="f12" y="f5"/>
                      <a:pt x="f6" y="f5"/>
                      <a:pt x="f6" y="f13"/>
                    </a:cubicBezTo>
                    <a:cubicBezTo>
                      <a:pt x="f6" y="f14"/>
                      <a:pt x="f12" y="f15"/>
                      <a:pt x="f11" y="f15"/>
                    </a:cubicBezTo>
                    <a:cubicBezTo>
                      <a:pt x="f16" y="f17"/>
                      <a:pt x="f18" y="f17"/>
                      <a:pt x="f19" y="f15"/>
                    </a:cubicBezTo>
                    <a:cubicBezTo>
                      <a:pt x="f9" y="f15"/>
                      <a:pt x="f20" y="f15"/>
                      <a:pt x="f21" y="f15"/>
                    </a:cubicBezTo>
                    <a:cubicBezTo>
                      <a:pt x="f22" y="f23"/>
                      <a:pt x="f24" y="f23"/>
                      <a:pt x="f25" y="f23"/>
                    </a:cubicBezTo>
                    <a:cubicBezTo>
                      <a:pt x="f26" y="f23"/>
                      <a:pt x="f27" y="f23"/>
                      <a:pt x="f27" y="f28"/>
                    </a:cubicBezTo>
                    <a:cubicBezTo>
                      <a:pt x="f11" y="f29"/>
                      <a:pt x="f26" y="f29"/>
                      <a:pt x="f25" y="f30"/>
                    </a:cubicBezTo>
                    <a:cubicBezTo>
                      <a:pt x="f24" y="f31"/>
                      <a:pt x="f9" y="f29"/>
                      <a:pt x="f32" y="f30"/>
                    </a:cubicBezTo>
                    <a:cubicBezTo>
                      <a:pt x="f8" y="f30"/>
                      <a:pt x="f33" y="f29"/>
                      <a:pt x="f34" y="f30"/>
                    </a:cubicBezTo>
                    <a:cubicBezTo>
                      <a:pt x="f35" y="f7"/>
                      <a:pt x="f36" y="f7"/>
                      <a:pt x="f37" y="f31"/>
                    </a:cubicBezTo>
                    <a:cubicBezTo>
                      <a:pt x="f31" y="f31"/>
                      <a:pt x="f31" y="f29"/>
                      <a:pt x="f7" y="f38"/>
                    </a:cubicBezTo>
                    <a:cubicBezTo>
                      <a:pt x="f36" y="f39"/>
                      <a:pt x="f37" y="f40"/>
                      <a:pt x="f31" y="f40"/>
                    </a:cubicBezTo>
                    <a:cubicBezTo>
                      <a:pt x="f41" y="f40"/>
                      <a:pt x="f39" y="f23"/>
                      <a:pt x="f17" y="f17"/>
                    </a:cubicBezTo>
                    <a:cubicBezTo>
                      <a:pt x="f14" y="f17"/>
                      <a:pt x="f42" y="f15"/>
                      <a:pt x="f5" y="f13"/>
                    </a:cubicBezTo>
                    <a:cubicBezTo>
                      <a:pt x="f5" y="f13"/>
                      <a:pt x="f5" y="f42"/>
                      <a:pt x="f5" y="f42"/>
                    </a:cubicBezTo>
                    <a:cubicBezTo>
                      <a:pt x="f15" y="f5"/>
                      <a:pt x="f40" y="f13"/>
                      <a:pt x="f38" y="f14"/>
                    </a:cubicBezTo>
                    <a:cubicBezTo>
                      <a:pt x="f31" y="f14"/>
                      <a:pt x="f43" y="f23"/>
                      <a:pt x="f35" y="f42"/>
                    </a:cubicBezTo>
                    <a:cubicBezTo>
                      <a:pt x="f34" y="f5"/>
                      <a:pt x="f44" y="f13"/>
                      <a:pt x="f8" y="f5"/>
                    </a:cubicBezTo>
                    <a:close/>
                  </a:path>
                </a:pathLst>
              </a:custGeom>
              <a:solidFill>
                <a:srgbClr val="2935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7" name="Freeform 428">
                <a:extLst>
                  <a:ext uri="{FF2B5EF4-FFF2-40B4-BE49-F238E27FC236}">
                    <a16:creationId xmlns:a16="http://schemas.microsoft.com/office/drawing/2014/main" id="{D73B7099-725C-C28B-6BF4-B6E6AE555C3B}"/>
                  </a:ext>
                </a:extLst>
              </p:cNvPr>
              <p:cNvSpPr/>
              <p:nvPr/>
            </p:nvSpPr>
            <p:spPr>
              <a:xfrm>
                <a:off x="3910010" y="4151311"/>
                <a:ext cx="120645" cy="1651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4"/>
                  <a:gd name="f8" fmla="val 4"/>
                  <a:gd name="f9" fmla="val 3"/>
                  <a:gd name="f10" fmla="val 1"/>
                  <a:gd name="f11" fmla="val 2"/>
                  <a:gd name="f12" fmla="val 5"/>
                  <a:gd name="f13" fmla="val 11"/>
                  <a:gd name="f14" fmla="val 13"/>
                  <a:gd name="f15" fmla="val 16"/>
                  <a:gd name="f16" fmla="val 21"/>
                  <a:gd name="f17" fmla="val 25"/>
                  <a:gd name="f18" fmla="val 24"/>
                  <a:gd name="f19" fmla="val 30"/>
                  <a:gd name="f20" fmla="val 26"/>
                  <a:gd name="f21" fmla="val 33"/>
                  <a:gd name="f22" fmla="val 35"/>
                  <a:gd name="f23" fmla="val 31"/>
                  <a:gd name="f24" fmla="val 37"/>
                  <a:gd name="f25" fmla="val 29"/>
                  <a:gd name="f26" fmla="val 39"/>
                  <a:gd name="f27" fmla="val 28"/>
                  <a:gd name="f28" fmla="val 36"/>
                  <a:gd name="f29" fmla="val 40"/>
                  <a:gd name="f30" fmla="val 42"/>
                  <a:gd name="f31" fmla="val 27"/>
                  <a:gd name="f32" fmla="val 23"/>
                  <a:gd name="f33" fmla="val 20"/>
                  <a:gd name="f34" fmla="val 18"/>
                  <a:gd name="f35" fmla="val 10"/>
                  <a:gd name="f36" fmla="val 8"/>
                  <a:gd name="f37" fmla="val 17"/>
                  <a:gd name="f38" fmla="val 19"/>
                  <a:gd name="f39" fmla="val 9"/>
                  <a:gd name="f40" fmla="val 6"/>
                  <a:gd name="f41" fmla="val 7"/>
                  <a:gd name="f42" fmla="+- 0 0 -90"/>
                  <a:gd name="f43" fmla="*/ f3 1 32"/>
                  <a:gd name="f44" fmla="*/ f4 1 4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2"/>
                  <a:gd name="f53" fmla="*/ f49 1 44"/>
                  <a:gd name="f54" fmla="*/ 0 f50 1"/>
                  <a:gd name="f55" fmla="*/ 4 f49 1"/>
                  <a:gd name="f56" fmla="*/ 2 f50 1"/>
                  <a:gd name="f57" fmla="*/ 0 f49 1"/>
                  <a:gd name="f58" fmla="*/ 21 f50 1"/>
                  <a:gd name="f59" fmla="*/ 21 f49 1"/>
                  <a:gd name="f60" fmla="*/ 30 f50 1"/>
                  <a:gd name="f61" fmla="*/ 32 f49 1"/>
                  <a:gd name="f62" fmla="*/ 31 f50 1"/>
                  <a:gd name="f63" fmla="*/ 37 f49 1"/>
                  <a:gd name="f64" fmla="*/ 26 f50 1"/>
                  <a:gd name="f65" fmla="*/ 36 f49 1"/>
                  <a:gd name="f66" fmla="*/ 32 f50 1"/>
                  <a:gd name="f67" fmla="*/ 44 f49 1"/>
                  <a:gd name="f68" fmla="*/ 23 f50 1"/>
                  <a:gd name="f69" fmla="*/ 35 f49 1"/>
                  <a:gd name="f70" fmla="*/ 13 f50 1"/>
                  <a:gd name="f71" fmla="*/ 23 f49 1"/>
                  <a:gd name="f72" fmla="*/ 10 f50 1"/>
                  <a:gd name="f73" fmla="*/ 16 f49 1"/>
                  <a:gd name="f74" fmla="*/ 9 f50 1"/>
                  <a:gd name="f75" fmla="*/ 20 f49 1"/>
                  <a:gd name="f76" fmla="*/ 1 f50 1"/>
                  <a:gd name="f77" fmla="*/ 9 f49 1"/>
                  <a:gd name="f78" fmla="*/ 3 f49 1"/>
                  <a:gd name="f79" fmla="+- f51 0 f1"/>
                  <a:gd name="f80" fmla="*/ f54 1 32"/>
                  <a:gd name="f81" fmla="*/ f55 1 44"/>
                  <a:gd name="f82" fmla="*/ f56 1 32"/>
                  <a:gd name="f83" fmla="*/ f57 1 44"/>
                  <a:gd name="f84" fmla="*/ f58 1 32"/>
                  <a:gd name="f85" fmla="*/ f59 1 44"/>
                  <a:gd name="f86" fmla="*/ f60 1 32"/>
                  <a:gd name="f87" fmla="*/ f61 1 44"/>
                  <a:gd name="f88" fmla="*/ f62 1 32"/>
                  <a:gd name="f89" fmla="*/ f63 1 44"/>
                  <a:gd name="f90" fmla="*/ f64 1 32"/>
                  <a:gd name="f91" fmla="*/ f65 1 44"/>
                  <a:gd name="f92" fmla="*/ f66 1 32"/>
                  <a:gd name="f93" fmla="*/ f67 1 44"/>
                  <a:gd name="f94" fmla="*/ f68 1 32"/>
                  <a:gd name="f95" fmla="*/ f69 1 44"/>
                  <a:gd name="f96" fmla="*/ f70 1 32"/>
                  <a:gd name="f97" fmla="*/ f71 1 44"/>
                  <a:gd name="f98" fmla="*/ f72 1 32"/>
                  <a:gd name="f99" fmla="*/ f73 1 44"/>
                  <a:gd name="f100" fmla="*/ f74 1 32"/>
                  <a:gd name="f101" fmla="*/ f75 1 44"/>
                  <a:gd name="f102" fmla="*/ f76 1 32"/>
                  <a:gd name="f103" fmla="*/ f77 1 44"/>
                  <a:gd name="f104" fmla="*/ f78 1 44"/>
                  <a:gd name="f105" fmla="*/ 0 1 f52"/>
                  <a:gd name="f106" fmla="*/ f46 1 f52"/>
                  <a:gd name="f107" fmla="*/ 0 1 f53"/>
                  <a:gd name="f108" fmla="*/ f47 1 f53"/>
                  <a:gd name="f109" fmla="*/ f80 1 f52"/>
                  <a:gd name="f110" fmla="*/ f81 1 f53"/>
                  <a:gd name="f111" fmla="*/ f82 1 f52"/>
                  <a:gd name="f112" fmla="*/ f83 1 f53"/>
                  <a:gd name="f113" fmla="*/ f84 1 f52"/>
                  <a:gd name="f114" fmla="*/ f85 1 f53"/>
                  <a:gd name="f115" fmla="*/ f86 1 f52"/>
                  <a:gd name="f116" fmla="*/ f87 1 f53"/>
                  <a:gd name="f117" fmla="*/ f88 1 f52"/>
                  <a:gd name="f118" fmla="*/ f89 1 f53"/>
                  <a:gd name="f119" fmla="*/ f90 1 f52"/>
                  <a:gd name="f120" fmla="*/ f91 1 f53"/>
                  <a:gd name="f121" fmla="*/ f92 1 f52"/>
                  <a:gd name="f122" fmla="*/ f93 1 f53"/>
                  <a:gd name="f123" fmla="*/ f94 1 f52"/>
                  <a:gd name="f124" fmla="*/ f95 1 f53"/>
                  <a:gd name="f125" fmla="*/ f96 1 f52"/>
                  <a:gd name="f126" fmla="*/ f97 1 f53"/>
                  <a:gd name="f127" fmla="*/ f98 1 f52"/>
                  <a:gd name="f128" fmla="*/ f99 1 f53"/>
                  <a:gd name="f129" fmla="*/ f100 1 f52"/>
                  <a:gd name="f130" fmla="*/ f101 1 f53"/>
                  <a:gd name="f131" fmla="*/ f102 1 f52"/>
                  <a:gd name="f132" fmla="*/ f103 1 f53"/>
                  <a:gd name="f133" fmla="*/ f104 1 f53"/>
                  <a:gd name="f134" fmla="*/ f105 f43 1"/>
                  <a:gd name="f135" fmla="*/ f106 f43 1"/>
                  <a:gd name="f136" fmla="*/ f108 f44 1"/>
                  <a:gd name="f137" fmla="*/ f107 f44 1"/>
                  <a:gd name="f138" fmla="*/ f109 f43 1"/>
                  <a:gd name="f139" fmla="*/ f110 f44 1"/>
                  <a:gd name="f140" fmla="*/ f111 f43 1"/>
                  <a:gd name="f141" fmla="*/ f112 f44 1"/>
                  <a:gd name="f142" fmla="*/ f113 f43 1"/>
                  <a:gd name="f143" fmla="*/ f114 f44 1"/>
                  <a:gd name="f144" fmla="*/ f115 f43 1"/>
                  <a:gd name="f145" fmla="*/ f116 f44 1"/>
                  <a:gd name="f146" fmla="*/ f117 f43 1"/>
                  <a:gd name="f147" fmla="*/ f118 f44 1"/>
                  <a:gd name="f148" fmla="*/ f119 f43 1"/>
                  <a:gd name="f149" fmla="*/ f120 f44 1"/>
                  <a:gd name="f150" fmla="*/ f121 f43 1"/>
                  <a:gd name="f151" fmla="*/ f122 f44 1"/>
                  <a:gd name="f152" fmla="*/ f123 f43 1"/>
                  <a:gd name="f153" fmla="*/ f124 f44 1"/>
                  <a:gd name="f154" fmla="*/ f125 f43 1"/>
                  <a:gd name="f155" fmla="*/ f126 f44 1"/>
                  <a:gd name="f156" fmla="*/ f127 f43 1"/>
                  <a:gd name="f157" fmla="*/ f128 f44 1"/>
                  <a:gd name="f158" fmla="*/ f129 f43 1"/>
                  <a:gd name="f159" fmla="*/ f130 f44 1"/>
                  <a:gd name="f160" fmla="*/ f131 f43 1"/>
                  <a:gd name="f161" fmla="*/ f132 f44 1"/>
                  <a:gd name="f162" fmla="*/ f133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38" y="f139"/>
                  </a:cxn>
                  <a:cxn ang="f79">
                    <a:pos x="f140" y="f141"/>
                  </a:cxn>
                  <a:cxn ang="f79">
                    <a:pos x="f142" y="f143"/>
                  </a:cxn>
                  <a:cxn ang="f79">
                    <a:pos x="f144" y="f145"/>
                  </a:cxn>
                  <a:cxn ang="f79">
                    <a:pos x="f146" y="f147"/>
                  </a:cxn>
                  <a:cxn ang="f79">
                    <a:pos x="f148" y="f149"/>
                  </a:cxn>
                  <a:cxn ang="f79">
                    <a:pos x="f150" y="f151"/>
                  </a:cxn>
                  <a:cxn ang="f79">
                    <a:pos x="f152" y="f153"/>
                  </a:cxn>
                  <a:cxn ang="f79">
                    <a:pos x="f154" y="f155"/>
                  </a:cxn>
                  <a:cxn ang="f79">
                    <a:pos x="f156" y="f157"/>
                  </a:cxn>
                  <a:cxn ang="f79">
                    <a:pos x="f158" y="f159"/>
                  </a:cxn>
                  <a:cxn ang="f79">
                    <a:pos x="f160" y="f161"/>
                  </a:cxn>
                  <a:cxn ang="f79">
                    <a:pos x="f138" y="f162"/>
                  </a:cxn>
                  <a:cxn ang="f79">
                    <a:pos x="f138" y="f139"/>
                  </a:cxn>
                </a:cxnLst>
                <a:rect l="f134" t="f137" r="f135" b="f136"/>
                <a:pathLst>
                  <a:path w="32" h="44">
                    <a:moveTo>
                      <a:pt x="f5" y="f8"/>
                    </a:moveTo>
                    <a:cubicBezTo>
                      <a:pt x="f5" y="f9"/>
                      <a:pt x="f10" y="f11"/>
                      <a:pt x="f11" y="f5"/>
                    </a:cubicBezTo>
                    <a:cubicBezTo>
                      <a:pt x="f12" y="f13"/>
                      <a:pt x="f14" y="f15"/>
                      <a:pt x="f16" y="f16"/>
                    </a:cubicBezTo>
                    <a:cubicBezTo>
                      <a:pt x="f17" y="f18"/>
                      <a:pt x="f19" y="f20"/>
                      <a:pt x="f19" y="f6"/>
                    </a:cubicBezTo>
                    <a:cubicBezTo>
                      <a:pt x="f19" y="f21"/>
                      <a:pt x="f6" y="f22"/>
                      <a:pt x="f23" y="f24"/>
                    </a:cubicBezTo>
                    <a:cubicBezTo>
                      <a:pt x="f25" y="f26"/>
                      <a:pt x="f27" y="f22"/>
                      <a:pt x="f20" y="f28"/>
                    </a:cubicBezTo>
                    <a:cubicBezTo>
                      <a:pt x="f27" y="f26"/>
                      <a:pt x="f6" y="f29"/>
                      <a:pt x="f6" y="f7"/>
                    </a:cubicBezTo>
                    <a:cubicBezTo>
                      <a:pt x="f27" y="f30"/>
                      <a:pt x="f31" y="f24"/>
                      <a:pt x="f32" y="f22"/>
                    </a:cubicBezTo>
                    <a:cubicBezTo>
                      <a:pt x="f33" y="f23"/>
                      <a:pt x="f15" y="f31"/>
                      <a:pt x="f14" y="f32"/>
                    </a:cubicBezTo>
                    <a:cubicBezTo>
                      <a:pt x="f13" y="f16"/>
                      <a:pt x="f13" y="f34"/>
                      <a:pt x="f35" y="f15"/>
                    </a:cubicBezTo>
                    <a:cubicBezTo>
                      <a:pt x="f36" y="f37"/>
                      <a:pt x="f13" y="f38"/>
                      <a:pt x="f39" y="f33"/>
                    </a:cubicBezTo>
                    <a:cubicBezTo>
                      <a:pt x="f40" y="f15"/>
                      <a:pt x="f8" y="f14"/>
                      <a:pt x="f10" y="f39"/>
                    </a:cubicBezTo>
                    <a:cubicBezTo>
                      <a:pt x="f10" y="f41"/>
                      <a:pt x="f11" y="f12"/>
                      <a:pt x="f5" y="f9"/>
                    </a:cubicBez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DCB7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8" name="Freeform 429">
                <a:extLst>
                  <a:ext uri="{FF2B5EF4-FFF2-40B4-BE49-F238E27FC236}">
                    <a16:creationId xmlns:a16="http://schemas.microsoft.com/office/drawing/2014/main" id="{D198C98A-EE41-7499-1F88-8F6CDEBED49F}"/>
                  </a:ext>
                </a:extLst>
              </p:cNvPr>
              <p:cNvSpPr/>
              <p:nvPr/>
            </p:nvSpPr>
            <p:spPr>
              <a:xfrm>
                <a:off x="3462339" y="4110035"/>
                <a:ext cx="222254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11"/>
                  <a:gd name="f8" fmla="val 32"/>
                  <a:gd name="f9" fmla="val 1"/>
                  <a:gd name="f10" fmla="val 33"/>
                  <a:gd name="f11" fmla="val 35"/>
                  <a:gd name="f12" fmla="val 36"/>
                  <a:gd name="f13" fmla="val 43"/>
                  <a:gd name="f14" fmla="val 50"/>
                  <a:gd name="f15" fmla="val 4"/>
                  <a:gd name="f16" fmla="val 57"/>
                  <a:gd name="f17" fmla="val 2"/>
                  <a:gd name="f18" fmla="val 58"/>
                  <a:gd name="f19" fmla="val 3"/>
                  <a:gd name="f20" fmla="val 5"/>
                  <a:gd name="f21" fmla="val 56"/>
                  <a:gd name="f22" fmla="val 52"/>
                  <a:gd name="f23" fmla="val 48"/>
                  <a:gd name="f24" fmla="val 6"/>
                  <a:gd name="f25" fmla="val 44"/>
                  <a:gd name="f26" fmla="val 38"/>
                  <a:gd name="f27" fmla="val 27"/>
                  <a:gd name="f28" fmla="val 7"/>
                  <a:gd name="f29" fmla="val 37"/>
                  <a:gd name="f30" fmla="val 47"/>
                  <a:gd name="f31" fmla="val 8"/>
                  <a:gd name="f32" fmla="val 55"/>
                  <a:gd name="f33" fmla="val 10"/>
                  <a:gd name="f34" fmla="val 9"/>
                  <a:gd name="f35" fmla="val 51"/>
                  <a:gd name="f36" fmla="val 40"/>
                  <a:gd name="f37" fmla="val 30"/>
                  <a:gd name="f38" fmla="val 20"/>
                  <a:gd name="f39" fmla="val 21"/>
                  <a:gd name="f40" fmla="val 22"/>
                  <a:gd name="f41" fmla="val 17"/>
                  <a:gd name="f42" fmla="val 12"/>
                  <a:gd name="f43" fmla="val 18"/>
                  <a:gd name="f44" fmla="val 26"/>
                  <a:gd name="f45" fmla="val 31"/>
                  <a:gd name="f46" fmla="+- 0 0 -90"/>
                  <a:gd name="f47" fmla="*/ f3 1 59"/>
                  <a:gd name="f48" fmla="*/ f4 1 11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59"/>
                  <a:gd name="f57" fmla="*/ f53 1 11"/>
                  <a:gd name="f58" fmla="*/ 32 f54 1"/>
                  <a:gd name="f59" fmla="*/ 1 f53 1"/>
                  <a:gd name="f60" fmla="*/ 36 f54 1"/>
                  <a:gd name="f61" fmla="*/ 57 f54 1"/>
                  <a:gd name="f62" fmla="*/ 2 f53 1"/>
                  <a:gd name="f63" fmla="*/ 59 f54 1"/>
                  <a:gd name="f64" fmla="*/ 3 f53 1"/>
                  <a:gd name="f65" fmla="*/ 56 f54 1"/>
                  <a:gd name="f66" fmla="*/ 5 f53 1"/>
                  <a:gd name="f67" fmla="*/ 44 f54 1"/>
                  <a:gd name="f68" fmla="*/ 6 f53 1"/>
                  <a:gd name="f69" fmla="*/ 27 f54 1"/>
                  <a:gd name="f70" fmla="*/ 7 f53 1"/>
                  <a:gd name="f71" fmla="*/ 51 f54 1"/>
                  <a:gd name="f72" fmla="*/ 10 f53 1"/>
                  <a:gd name="f73" fmla="*/ 20 f54 1"/>
                  <a:gd name="f74" fmla="*/ 9 f53 1"/>
                  <a:gd name="f75" fmla="*/ 22 f54 1"/>
                  <a:gd name="f76" fmla="*/ 8 f54 1"/>
                  <a:gd name="f77" fmla="*/ 2 f54 1"/>
                  <a:gd name="f78" fmla="*/ 1 f54 1"/>
                  <a:gd name="f79" fmla="*/ 3 f54 1"/>
                  <a:gd name="f80" fmla="*/ 0 f53 1"/>
                  <a:gd name="f81" fmla="*/ 11 f54 1"/>
                  <a:gd name="f82" fmla="*/ 33 f54 1"/>
                  <a:gd name="f83" fmla="*/ 4 f53 1"/>
                  <a:gd name="f84" fmla="+- f55 0 f1"/>
                  <a:gd name="f85" fmla="*/ f58 1 59"/>
                  <a:gd name="f86" fmla="*/ f59 1 11"/>
                  <a:gd name="f87" fmla="*/ f60 1 59"/>
                  <a:gd name="f88" fmla="*/ f61 1 59"/>
                  <a:gd name="f89" fmla="*/ f62 1 11"/>
                  <a:gd name="f90" fmla="*/ f63 1 59"/>
                  <a:gd name="f91" fmla="*/ f64 1 11"/>
                  <a:gd name="f92" fmla="*/ f65 1 59"/>
                  <a:gd name="f93" fmla="*/ f66 1 11"/>
                  <a:gd name="f94" fmla="*/ f67 1 59"/>
                  <a:gd name="f95" fmla="*/ f68 1 11"/>
                  <a:gd name="f96" fmla="*/ f69 1 59"/>
                  <a:gd name="f97" fmla="*/ f70 1 11"/>
                  <a:gd name="f98" fmla="*/ f71 1 59"/>
                  <a:gd name="f99" fmla="*/ f72 1 11"/>
                  <a:gd name="f100" fmla="*/ f73 1 59"/>
                  <a:gd name="f101" fmla="*/ f74 1 11"/>
                  <a:gd name="f102" fmla="*/ f75 1 59"/>
                  <a:gd name="f103" fmla="*/ f76 1 59"/>
                  <a:gd name="f104" fmla="*/ f77 1 59"/>
                  <a:gd name="f105" fmla="*/ f78 1 59"/>
                  <a:gd name="f106" fmla="*/ f79 1 59"/>
                  <a:gd name="f107" fmla="*/ f80 1 11"/>
                  <a:gd name="f108" fmla="*/ f81 1 59"/>
                  <a:gd name="f109" fmla="*/ f82 1 59"/>
                  <a:gd name="f110" fmla="*/ f83 1 11"/>
                  <a:gd name="f111" fmla="*/ 0 1 f56"/>
                  <a:gd name="f112" fmla="*/ f50 1 f56"/>
                  <a:gd name="f113" fmla="*/ 0 1 f57"/>
                  <a:gd name="f114" fmla="*/ f51 1 f57"/>
                  <a:gd name="f115" fmla="*/ f85 1 f56"/>
                  <a:gd name="f116" fmla="*/ f86 1 f57"/>
                  <a:gd name="f117" fmla="*/ f87 1 f56"/>
                  <a:gd name="f118" fmla="*/ f88 1 f56"/>
                  <a:gd name="f119" fmla="*/ f89 1 f57"/>
                  <a:gd name="f120" fmla="*/ f90 1 f56"/>
                  <a:gd name="f121" fmla="*/ f91 1 f57"/>
                  <a:gd name="f122" fmla="*/ f92 1 f56"/>
                  <a:gd name="f123" fmla="*/ f93 1 f57"/>
                  <a:gd name="f124" fmla="*/ f94 1 f56"/>
                  <a:gd name="f125" fmla="*/ f95 1 f57"/>
                  <a:gd name="f126" fmla="*/ f96 1 f56"/>
                  <a:gd name="f127" fmla="*/ f97 1 f57"/>
                  <a:gd name="f128" fmla="*/ f98 1 f56"/>
                  <a:gd name="f129" fmla="*/ f99 1 f57"/>
                  <a:gd name="f130" fmla="*/ f100 1 f56"/>
                  <a:gd name="f131" fmla="*/ f101 1 f57"/>
                  <a:gd name="f132" fmla="*/ f102 1 f56"/>
                  <a:gd name="f133" fmla="*/ f103 1 f56"/>
                  <a:gd name="f134" fmla="*/ f104 1 f56"/>
                  <a:gd name="f135" fmla="*/ f105 1 f56"/>
                  <a:gd name="f136" fmla="*/ f106 1 f56"/>
                  <a:gd name="f137" fmla="*/ f107 1 f57"/>
                  <a:gd name="f138" fmla="*/ f108 1 f56"/>
                  <a:gd name="f139" fmla="*/ f109 1 f56"/>
                  <a:gd name="f140" fmla="*/ f110 1 f57"/>
                  <a:gd name="f141" fmla="*/ f111 f47 1"/>
                  <a:gd name="f142" fmla="*/ f112 f47 1"/>
                  <a:gd name="f143" fmla="*/ f114 f48 1"/>
                  <a:gd name="f144" fmla="*/ f113 f48 1"/>
                  <a:gd name="f145" fmla="*/ f115 f47 1"/>
                  <a:gd name="f146" fmla="*/ f116 f48 1"/>
                  <a:gd name="f147" fmla="*/ f117 f47 1"/>
                  <a:gd name="f148" fmla="*/ f118 f47 1"/>
                  <a:gd name="f149" fmla="*/ f119 f48 1"/>
                  <a:gd name="f150" fmla="*/ f120 f47 1"/>
                  <a:gd name="f151" fmla="*/ f121 f48 1"/>
                  <a:gd name="f152" fmla="*/ f122 f47 1"/>
                  <a:gd name="f153" fmla="*/ f123 f48 1"/>
                  <a:gd name="f154" fmla="*/ f124 f47 1"/>
                  <a:gd name="f155" fmla="*/ f125 f48 1"/>
                  <a:gd name="f156" fmla="*/ f126 f47 1"/>
                  <a:gd name="f157" fmla="*/ f127 f48 1"/>
                  <a:gd name="f158" fmla="*/ f128 f47 1"/>
                  <a:gd name="f159" fmla="*/ f129 f48 1"/>
                  <a:gd name="f160" fmla="*/ f130 f47 1"/>
                  <a:gd name="f161" fmla="*/ f131 f48 1"/>
                  <a:gd name="f162" fmla="*/ f132 f47 1"/>
                  <a:gd name="f163" fmla="*/ f133 f47 1"/>
                  <a:gd name="f164" fmla="*/ f134 f47 1"/>
                  <a:gd name="f165" fmla="*/ f135 f47 1"/>
                  <a:gd name="f166" fmla="*/ f136 f47 1"/>
                  <a:gd name="f167" fmla="*/ f137 f48 1"/>
                  <a:gd name="f168" fmla="*/ f138 f47 1"/>
                  <a:gd name="f169" fmla="*/ f139 f47 1"/>
                  <a:gd name="f170" fmla="*/ f140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5" y="f146"/>
                  </a:cxn>
                  <a:cxn ang="f84">
                    <a:pos x="f147" y="f146"/>
                  </a:cxn>
                  <a:cxn ang="f84">
                    <a:pos x="f148" y="f149"/>
                  </a:cxn>
                  <a:cxn ang="f84">
                    <a:pos x="f150" y="f151"/>
                  </a:cxn>
                  <a:cxn ang="f84">
                    <a:pos x="f152" y="f153"/>
                  </a:cxn>
                  <a:cxn ang="f84">
                    <a:pos x="f154" y="f155"/>
                  </a:cxn>
                  <a:cxn ang="f84">
                    <a:pos x="f156" y="f157"/>
                  </a:cxn>
                  <a:cxn ang="f84">
                    <a:pos x="f148" y="f155"/>
                  </a:cxn>
                  <a:cxn ang="f84">
                    <a:pos x="f158" y="f159"/>
                  </a:cxn>
                  <a:cxn ang="f84">
                    <a:pos x="f160" y="f161"/>
                  </a:cxn>
                  <a:cxn ang="f84">
                    <a:pos x="f162" y="f157"/>
                  </a:cxn>
                  <a:cxn ang="f84">
                    <a:pos x="f163" y="f153"/>
                  </a:cxn>
                  <a:cxn ang="f84">
                    <a:pos x="f164" y="f151"/>
                  </a:cxn>
                  <a:cxn ang="f84">
                    <a:pos x="f165" y="f146"/>
                  </a:cxn>
                  <a:cxn ang="f84">
                    <a:pos x="f166" y="f167"/>
                  </a:cxn>
                  <a:cxn ang="f84">
                    <a:pos x="f168" y="f149"/>
                  </a:cxn>
                  <a:cxn ang="f84">
                    <a:pos x="f169" y="f170"/>
                  </a:cxn>
                  <a:cxn ang="f84">
                    <a:pos x="f145" y="f146"/>
                  </a:cxn>
                </a:cxnLst>
                <a:rect l="f141" t="f144" r="f142" b="f143"/>
                <a:pathLst>
                  <a:path w="59" h="11">
                    <a:moveTo>
                      <a:pt x="f8" y="f9"/>
                    </a:moveTo>
                    <a:cubicBezTo>
                      <a:pt x="f10" y="f9"/>
                      <a:pt x="f11" y="f9"/>
                      <a:pt x="f12" y="f9"/>
                    </a:cubicBezTo>
                    <a:cubicBezTo>
                      <a:pt x="f13" y="f9"/>
                      <a:pt x="f14" y="f15"/>
                      <a:pt x="f16" y="f17"/>
                    </a:cubicBezTo>
                    <a:cubicBezTo>
                      <a:pt x="f18" y="f17"/>
                      <a:pt x="f6" y="f17"/>
                      <a:pt x="f6" y="f19"/>
                    </a:cubicBezTo>
                    <a:cubicBezTo>
                      <a:pt x="f18" y="f15"/>
                      <a:pt x="f18" y="f20"/>
                      <a:pt x="f21" y="f20"/>
                    </a:cubicBezTo>
                    <a:cubicBezTo>
                      <a:pt x="f22" y="f20"/>
                      <a:pt x="f23" y="f24"/>
                      <a:pt x="f25" y="f24"/>
                    </a:cubicBezTo>
                    <a:cubicBezTo>
                      <a:pt x="f26" y="f24"/>
                      <a:pt x="f8" y="f24"/>
                      <a:pt x="f27" y="f28"/>
                    </a:cubicBezTo>
                    <a:cubicBezTo>
                      <a:pt x="f29" y="f28"/>
                      <a:pt x="f30" y="f31"/>
                      <a:pt x="f16" y="f24"/>
                    </a:cubicBezTo>
                    <a:cubicBezTo>
                      <a:pt x="f32" y="f33"/>
                      <a:pt x="f32" y="f34"/>
                      <a:pt x="f35" y="f33"/>
                    </a:cubicBezTo>
                    <a:cubicBezTo>
                      <a:pt x="f36" y="f7"/>
                      <a:pt x="f37" y="f7"/>
                      <a:pt x="f38" y="f34"/>
                    </a:cubicBezTo>
                    <a:cubicBezTo>
                      <a:pt x="f38" y="f34"/>
                      <a:pt x="f39" y="f31"/>
                      <a:pt x="f40" y="f28"/>
                    </a:cubicBezTo>
                    <a:cubicBezTo>
                      <a:pt x="f41" y="f24"/>
                      <a:pt x="f42" y="f24"/>
                      <a:pt x="f31" y="f20"/>
                    </a:cubicBezTo>
                    <a:cubicBezTo>
                      <a:pt x="f20" y="f20"/>
                      <a:pt x="f19" y="f20"/>
                      <a:pt x="f17" y="f19"/>
                    </a:cubicBezTo>
                    <a:cubicBezTo>
                      <a:pt x="f9" y="f19"/>
                      <a:pt x="f5" y="f17"/>
                      <a:pt x="f9" y="f9"/>
                    </a:cubicBezTo>
                    <a:cubicBezTo>
                      <a:pt x="f9" y="f5"/>
                      <a:pt x="f17" y="f5"/>
                      <a:pt x="f19" y="f5"/>
                    </a:cubicBezTo>
                    <a:cubicBezTo>
                      <a:pt x="f24" y="f9"/>
                      <a:pt x="f31" y="f17"/>
                      <a:pt x="f7" y="f17"/>
                    </a:cubicBezTo>
                    <a:cubicBezTo>
                      <a:pt x="f43" y="f15"/>
                      <a:pt x="f44" y="f15"/>
                      <a:pt x="f10" y="f15"/>
                    </a:cubicBezTo>
                    <a:cubicBezTo>
                      <a:pt x="f8" y="f19"/>
                      <a:pt x="f45" y="f19"/>
                      <a:pt x="f8" y="f9"/>
                    </a:cubicBezTo>
                    <a:close/>
                  </a:path>
                </a:pathLst>
              </a:custGeom>
              <a:solidFill>
                <a:srgbClr val="2B355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9" name="Freeform 430">
                <a:extLst>
                  <a:ext uri="{FF2B5EF4-FFF2-40B4-BE49-F238E27FC236}">
                    <a16:creationId xmlns:a16="http://schemas.microsoft.com/office/drawing/2014/main" id="{8140870E-E13C-6C41-DC92-27B649078DAF}"/>
                  </a:ext>
                </a:extLst>
              </p:cNvPr>
              <p:cNvSpPr/>
              <p:nvPr/>
            </p:nvSpPr>
            <p:spPr>
              <a:xfrm>
                <a:off x="3514725" y="3997327"/>
                <a:ext cx="117472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7"/>
                  <a:gd name="f8" fmla="val 10"/>
                  <a:gd name="f9" fmla="val 2"/>
                  <a:gd name="f10" fmla="val 1"/>
                  <a:gd name="f11" fmla="val 11"/>
                  <a:gd name="f12" fmla="val 22"/>
                  <a:gd name="f13" fmla="val 26"/>
                  <a:gd name="f14" fmla="val 5"/>
                  <a:gd name="f15" fmla="val 6"/>
                  <a:gd name="f16" fmla="val 8"/>
                  <a:gd name="f17" fmla="val 27"/>
                  <a:gd name="f18" fmla="val 9"/>
                  <a:gd name="f19" fmla="val 30"/>
                  <a:gd name="f20" fmla="val 14"/>
                  <a:gd name="f21" fmla="val 15"/>
                  <a:gd name="f22" fmla="val 25"/>
                  <a:gd name="f23" fmla="val 24"/>
                  <a:gd name="f24" fmla="val 23"/>
                  <a:gd name="f25" fmla="val 16"/>
                  <a:gd name="f26" fmla="val 3"/>
                  <a:gd name="f27" fmla="val 13"/>
                  <a:gd name="f28" fmla="val 7"/>
                  <a:gd name="f29" fmla="val 12"/>
                  <a:gd name="f30" fmla="+- 0 0 -90"/>
                  <a:gd name="f31" fmla="*/ f3 1 31"/>
                  <a:gd name="f32" fmla="*/ f4 1 1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1"/>
                  <a:gd name="f41" fmla="*/ f37 1 17"/>
                  <a:gd name="f42" fmla="*/ 10 f38 1"/>
                  <a:gd name="f43" fmla="*/ 2 f37 1"/>
                  <a:gd name="f44" fmla="*/ 11 f38 1"/>
                  <a:gd name="f45" fmla="*/ 1 f37 1"/>
                  <a:gd name="f46" fmla="*/ 26 f38 1"/>
                  <a:gd name="f47" fmla="*/ 5 f37 1"/>
                  <a:gd name="f48" fmla="*/ 27 f38 1"/>
                  <a:gd name="f49" fmla="*/ 8 f37 1"/>
                  <a:gd name="f50" fmla="*/ 30 f38 1"/>
                  <a:gd name="f51" fmla="*/ 14 f37 1"/>
                  <a:gd name="f52" fmla="*/ 25 f38 1"/>
                  <a:gd name="f53" fmla="*/ 17 f37 1"/>
                  <a:gd name="f54" fmla="*/ 22 f38 1"/>
                  <a:gd name="f55" fmla="*/ 16 f37 1"/>
                  <a:gd name="f56" fmla="*/ 3 f38 1"/>
                  <a:gd name="f57" fmla="*/ 13 f37 1"/>
                  <a:gd name="f58" fmla="*/ 6 f38 1"/>
                  <a:gd name="f59" fmla="*/ 7 f37 1"/>
                  <a:gd name="f60" fmla="*/ 17 f38 1"/>
                  <a:gd name="f61" fmla="*/ 9 f37 1"/>
                  <a:gd name="f62" fmla="*/ 9 f38 1"/>
                  <a:gd name="f63" fmla="+- f39 0 f1"/>
                  <a:gd name="f64" fmla="*/ f42 1 31"/>
                  <a:gd name="f65" fmla="*/ f43 1 17"/>
                  <a:gd name="f66" fmla="*/ f44 1 31"/>
                  <a:gd name="f67" fmla="*/ f45 1 17"/>
                  <a:gd name="f68" fmla="*/ f46 1 31"/>
                  <a:gd name="f69" fmla="*/ f47 1 17"/>
                  <a:gd name="f70" fmla="*/ f48 1 31"/>
                  <a:gd name="f71" fmla="*/ f49 1 17"/>
                  <a:gd name="f72" fmla="*/ f50 1 31"/>
                  <a:gd name="f73" fmla="*/ f51 1 17"/>
                  <a:gd name="f74" fmla="*/ f52 1 31"/>
                  <a:gd name="f75" fmla="*/ f53 1 17"/>
                  <a:gd name="f76" fmla="*/ f54 1 31"/>
                  <a:gd name="f77" fmla="*/ f55 1 17"/>
                  <a:gd name="f78" fmla="*/ f56 1 31"/>
                  <a:gd name="f79" fmla="*/ f57 1 17"/>
                  <a:gd name="f80" fmla="*/ f58 1 31"/>
                  <a:gd name="f81" fmla="*/ f59 1 17"/>
                  <a:gd name="f82" fmla="*/ f60 1 31"/>
                  <a:gd name="f83" fmla="*/ f61 1 17"/>
                  <a:gd name="f84" fmla="*/ f62 1 31"/>
                  <a:gd name="f85" fmla="*/ 0 1 f40"/>
                  <a:gd name="f86" fmla="*/ f34 1 f40"/>
                  <a:gd name="f87" fmla="*/ 0 1 f41"/>
                  <a:gd name="f88" fmla="*/ f35 1 f41"/>
                  <a:gd name="f89" fmla="*/ f64 1 f40"/>
                  <a:gd name="f90" fmla="*/ f65 1 f41"/>
                  <a:gd name="f91" fmla="*/ f66 1 f40"/>
                  <a:gd name="f92" fmla="*/ f67 1 f41"/>
                  <a:gd name="f93" fmla="*/ f68 1 f40"/>
                  <a:gd name="f94" fmla="*/ f69 1 f41"/>
                  <a:gd name="f95" fmla="*/ f70 1 f40"/>
                  <a:gd name="f96" fmla="*/ f71 1 f41"/>
                  <a:gd name="f97" fmla="*/ f72 1 f40"/>
                  <a:gd name="f98" fmla="*/ f73 1 f41"/>
                  <a:gd name="f99" fmla="*/ f74 1 f40"/>
                  <a:gd name="f100" fmla="*/ f75 1 f41"/>
                  <a:gd name="f101" fmla="*/ f76 1 f40"/>
                  <a:gd name="f102" fmla="*/ f77 1 f41"/>
                  <a:gd name="f103" fmla="*/ f78 1 f40"/>
                  <a:gd name="f104" fmla="*/ f79 1 f41"/>
                  <a:gd name="f105" fmla="*/ f80 1 f40"/>
                  <a:gd name="f106" fmla="*/ f81 1 f41"/>
                  <a:gd name="f107" fmla="*/ f82 1 f40"/>
                  <a:gd name="f108" fmla="*/ f83 1 f41"/>
                  <a:gd name="f109" fmla="*/ f84 1 f40"/>
                  <a:gd name="f110" fmla="*/ f85 f31 1"/>
                  <a:gd name="f111" fmla="*/ f86 f31 1"/>
                  <a:gd name="f112" fmla="*/ f88 f32 1"/>
                  <a:gd name="f113" fmla="*/ f87 f32 1"/>
                  <a:gd name="f114" fmla="*/ f89 f31 1"/>
                  <a:gd name="f115" fmla="*/ f90 f32 1"/>
                  <a:gd name="f116" fmla="*/ f91 f31 1"/>
                  <a:gd name="f117" fmla="*/ f92 f32 1"/>
                  <a:gd name="f118" fmla="*/ f93 f31 1"/>
                  <a:gd name="f119" fmla="*/ f94 f32 1"/>
                  <a:gd name="f120" fmla="*/ f95 f31 1"/>
                  <a:gd name="f121" fmla="*/ f96 f32 1"/>
                  <a:gd name="f122" fmla="*/ f97 f31 1"/>
                  <a:gd name="f123" fmla="*/ f98 f32 1"/>
                  <a:gd name="f124" fmla="*/ f99 f31 1"/>
                  <a:gd name="f125" fmla="*/ f100 f32 1"/>
                  <a:gd name="f126" fmla="*/ f101 f31 1"/>
                  <a:gd name="f127" fmla="*/ f102 f32 1"/>
                  <a:gd name="f128" fmla="*/ f103 f31 1"/>
                  <a:gd name="f129" fmla="*/ f104 f32 1"/>
                  <a:gd name="f130" fmla="*/ f105 f31 1"/>
                  <a:gd name="f131" fmla="*/ f106 f32 1"/>
                  <a:gd name="f132" fmla="*/ f107 f31 1"/>
                  <a:gd name="f133" fmla="*/ f108 f32 1"/>
                  <a:gd name="f134" fmla="*/ f109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20" y="f121"/>
                  </a:cxn>
                  <a:cxn ang="f63">
                    <a:pos x="f122" y="f123"/>
                  </a:cxn>
                  <a:cxn ang="f63">
                    <a:pos x="f124" y="f125"/>
                  </a:cxn>
                  <a:cxn ang="f63">
                    <a:pos x="f126" y="f127"/>
                  </a:cxn>
                  <a:cxn ang="f63">
                    <a:pos x="f128" y="f129"/>
                  </a:cxn>
                  <a:cxn ang="f63">
                    <a:pos x="f130" y="f131"/>
                  </a:cxn>
                  <a:cxn ang="f63">
                    <a:pos x="f132" y="f133"/>
                  </a:cxn>
                  <a:cxn ang="f63">
                    <a:pos x="f134" y="f131"/>
                  </a:cxn>
                  <a:cxn ang="f63">
                    <a:pos x="f114" y="f115"/>
                  </a:cxn>
                </a:cxnLst>
                <a:rect l="f110" t="f113" r="f111" b="f112"/>
                <a:pathLst>
                  <a:path w="31" h="17">
                    <a:moveTo>
                      <a:pt x="f8" y="f9"/>
                    </a:moveTo>
                    <a:cubicBezTo>
                      <a:pt x="f8" y="f10"/>
                      <a:pt x="f11" y="f10"/>
                      <a:pt x="f11" y="f10"/>
                    </a:cubicBezTo>
                    <a:cubicBezTo>
                      <a:pt x="f7" y="f5"/>
                      <a:pt x="f12" y="f10"/>
                      <a:pt x="f13" y="f14"/>
                    </a:cubicBezTo>
                    <a:cubicBezTo>
                      <a:pt x="f13" y="f15"/>
                      <a:pt x="f13" y="f16"/>
                      <a:pt x="f17" y="f16"/>
                    </a:cubicBezTo>
                    <a:cubicBezTo>
                      <a:pt x="f6" y="f18"/>
                      <a:pt x="f6" y="f11"/>
                      <a:pt x="f19" y="f20"/>
                    </a:cubicBezTo>
                    <a:cubicBezTo>
                      <a:pt x="f19" y="f7"/>
                      <a:pt x="f17" y="f21"/>
                      <a:pt x="f22" y="f7"/>
                    </a:cubicBezTo>
                    <a:cubicBezTo>
                      <a:pt x="f23" y="f7"/>
                      <a:pt x="f24" y="f7"/>
                      <a:pt x="f12" y="f25"/>
                    </a:cubicBezTo>
                    <a:cubicBezTo>
                      <a:pt x="f21" y="f7"/>
                      <a:pt x="f18" y="f20"/>
                      <a:pt x="f26" y="f27"/>
                    </a:cubicBezTo>
                    <a:cubicBezTo>
                      <a:pt x="f5" y="f18"/>
                      <a:pt x="f26" y="f16"/>
                      <a:pt x="f15" y="f28"/>
                    </a:cubicBezTo>
                    <a:cubicBezTo>
                      <a:pt x="f8" y="f28"/>
                      <a:pt x="f27" y="f8"/>
                      <a:pt x="f7" y="f18"/>
                    </a:cubicBezTo>
                    <a:cubicBezTo>
                      <a:pt x="f20" y="f18"/>
                      <a:pt x="f29" y="f18"/>
                      <a:pt x="f18" y="f28"/>
                    </a:cubicBezTo>
                    <a:cubicBezTo>
                      <a:pt x="f18" y="f14"/>
                      <a:pt x="f16" y="f26"/>
                      <a:pt x="f8" y="f9"/>
                    </a:cubicBezTo>
                    <a:close/>
                  </a:path>
                </a:pathLst>
              </a:custGeom>
              <a:solidFill>
                <a:srgbClr val="156A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0" name="Freeform 431">
                <a:extLst>
                  <a:ext uri="{FF2B5EF4-FFF2-40B4-BE49-F238E27FC236}">
                    <a16:creationId xmlns:a16="http://schemas.microsoft.com/office/drawing/2014/main" id="{30404188-246A-BB86-171A-97804D40D0B7}"/>
                  </a:ext>
                </a:extLst>
              </p:cNvPr>
              <p:cNvSpPr/>
              <p:nvPr/>
            </p:nvSpPr>
            <p:spPr>
              <a:xfrm>
                <a:off x="3556001" y="3989390"/>
                <a:ext cx="166685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12"/>
                  <a:gd name="f8" fmla="val 14"/>
                  <a:gd name="f9" fmla="val 8"/>
                  <a:gd name="f10" fmla="val 15"/>
                  <a:gd name="f11" fmla="val 7"/>
                  <a:gd name="f12" fmla="val 13"/>
                  <a:gd name="f13" fmla="val 6"/>
                  <a:gd name="f14" fmla="val 5"/>
                  <a:gd name="f15" fmla="val 4"/>
                  <a:gd name="f16" fmla="val 3"/>
                  <a:gd name="f17" fmla="val 1"/>
                  <a:gd name="f18" fmla="val 2"/>
                  <a:gd name="f19" fmla="val 11"/>
                  <a:gd name="f20" fmla="val 16"/>
                  <a:gd name="f21" fmla="val 17"/>
                  <a:gd name="f22" fmla="val 18"/>
                  <a:gd name="f23" fmla="val 24"/>
                  <a:gd name="f24" fmla="val 33"/>
                  <a:gd name="f25" fmla="val 41"/>
                  <a:gd name="f26" fmla="val 43"/>
                  <a:gd name="f27" fmla="val 42"/>
                  <a:gd name="f28" fmla="val 37"/>
                  <a:gd name="f29" fmla="val 27"/>
                  <a:gd name="f30" fmla="val 32"/>
                  <a:gd name="f31" fmla="val 9"/>
                  <a:gd name="f32" fmla="val 10"/>
                  <a:gd name="f33" fmla="val 34"/>
                  <a:gd name="f34" fmla="val 26"/>
                  <a:gd name="f35" fmla="+- 0 0 -90"/>
                  <a:gd name="f36" fmla="*/ f3 1 44"/>
                  <a:gd name="f37" fmla="*/ f4 1 1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4"/>
                  <a:gd name="f46" fmla="*/ f42 1 12"/>
                  <a:gd name="f47" fmla="*/ 14 f43 1"/>
                  <a:gd name="f48" fmla="*/ 8 f42 1"/>
                  <a:gd name="f49" fmla="*/ 12 f43 1"/>
                  <a:gd name="f50" fmla="*/ 6 f42 1"/>
                  <a:gd name="f51" fmla="*/ 0 f43 1"/>
                  <a:gd name="f52" fmla="*/ 3 f42 1"/>
                  <a:gd name="f53" fmla="*/ 4 f43 1"/>
                  <a:gd name="f54" fmla="*/ 1 f42 1"/>
                  <a:gd name="f55" fmla="*/ 4 f42 1"/>
                  <a:gd name="f56" fmla="*/ 17 f43 1"/>
                  <a:gd name="f57" fmla="*/ 15 f43 1"/>
                  <a:gd name="f58" fmla="*/ 0 f42 1"/>
                  <a:gd name="f59" fmla="*/ 41 f43 1"/>
                  <a:gd name="f60" fmla="*/ 44 f43 1"/>
                  <a:gd name="f61" fmla="*/ 27 f43 1"/>
                  <a:gd name="f62" fmla="*/ 5 f42 1"/>
                  <a:gd name="f63" fmla="*/ 42 f43 1"/>
                  <a:gd name="f64" fmla="*/ 10 f42 1"/>
                  <a:gd name="f65" fmla="*/ 18 f43 1"/>
                  <a:gd name="f66" fmla="*/ 9 f42 1"/>
                  <a:gd name="f67" fmla="+- f44 0 f1"/>
                  <a:gd name="f68" fmla="*/ f47 1 44"/>
                  <a:gd name="f69" fmla="*/ f48 1 12"/>
                  <a:gd name="f70" fmla="*/ f49 1 44"/>
                  <a:gd name="f71" fmla="*/ f50 1 12"/>
                  <a:gd name="f72" fmla="*/ f51 1 44"/>
                  <a:gd name="f73" fmla="*/ f52 1 12"/>
                  <a:gd name="f74" fmla="*/ f53 1 44"/>
                  <a:gd name="f75" fmla="*/ f54 1 12"/>
                  <a:gd name="f76" fmla="*/ f55 1 12"/>
                  <a:gd name="f77" fmla="*/ f56 1 44"/>
                  <a:gd name="f78" fmla="*/ f57 1 44"/>
                  <a:gd name="f79" fmla="*/ f58 1 12"/>
                  <a:gd name="f80" fmla="*/ f59 1 44"/>
                  <a:gd name="f81" fmla="*/ f60 1 44"/>
                  <a:gd name="f82" fmla="*/ f61 1 44"/>
                  <a:gd name="f83" fmla="*/ f62 1 12"/>
                  <a:gd name="f84" fmla="*/ f63 1 44"/>
                  <a:gd name="f85" fmla="*/ f64 1 12"/>
                  <a:gd name="f86" fmla="*/ f65 1 44"/>
                  <a:gd name="f87" fmla="*/ f66 1 12"/>
                  <a:gd name="f88" fmla="*/ 0 1 f45"/>
                  <a:gd name="f89" fmla="*/ f39 1 f45"/>
                  <a:gd name="f90" fmla="*/ 0 1 f46"/>
                  <a:gd name="f91" fmla="*/ f40 1 f46"/>
                  <a:gd name="f92" fmla="*/ f68 1 f45"/>
                  <a:gd name="f93" fmla="*/ f69 1 f46"/>
                  <a:gd name="f94" fmla="*/ f70 1 f45"/>
                  <a:gd name="f95" fmla="*/ f71 1 f46"/>
                  <a:gd name="f96" fmla="*/ f72 1 f45"/>
                  <a:gd name="f97" fmla="*/ f73 1 f46"/>
                  <a:gd name="f98" fmla="*/ f74 1 f45"/>
                  <a:gd name="f99" fmla="*/ f75 1 f46"/>
                  <a:gd name="f100" fmla="*/ f76 1 f46"/>
                  <a:gd name="f101" fmla="*/ f77 1 f45"/>
                  <a:gd name="f102" fmla="*/ f78 1 f45"/>
                  <a:gd name="f103" fmla="*/ f79 1 f46"/>
                  <a:gd name="f104" fmla="*/ f80 1 f45"/>
                  <a:gd name="f105" fmla="*/ f81 1 f45"/>
                  <a:gd name="f106" fmla="*/ f82 1 f45"/>
                  <a:gd name="f107" fmla="*/ f83 1 f46"/>
                  <a:gd name="f108" fmla="*/ f84 1 f45"/>
                  <a:gd name="f109" fmla="*/ f85 1 f46"/>
                  <a:gd name="f110" fmla="*/ f86 1 f45"/>
                  <a:gd name="f111" fmla="*/ f87 1 f46"/>
                  <a:gd name="f112" fmla="*/ f88 f36 1"/>
                  <a:gd name="f113" fmla="*/ f89 f36 1"/>
                  <a:gd name="f114" fmla="*/ f91 f37 1"/>
                  <a:gd name="f115" fmla="*/ f90 f37 1"/>
                  <a:gd name="f116" fmla="*/ f92 f36 1"/>
                  <a:gd name="f117" fmla="*/ f93 f37 1"/>
                  <a:gd name="f118" fmla="*/ f94 f36 1"/>
                  <a:gd name="f119" fmla="*/ f95 f37 1"/>
                  <a:gd name="f120" fmla="*/ f96 f36 1"/>
                  <a:gd name="f121" fmla="*/ f97 f37 1"/>
                  <a:gd name="f122" fmla="*/ f98 f36 1"/>
                  <a:gd name="f123" fmla="*/ f99 f37 1"/>
                  <a:gd name="f124" fmla="*/ f100 f37 1"/>
                  <a:gd name="f125" fmla="*/ f101 f36 1"/>
                  <a:gd name="f126" fmla="*/ f102 f36 1"/>
                  <a:gd name="f127" fmla="*/ f103 f37 1"/>
                  <a:gd name="f128" fmla="*/ f104 f36 1"/>
                  <a:gd name="f129" fmla="*/ f105 f36 1"/>
                  <a:gd name="f130" fmla="*/ f106 f36 1"/>
                  <a:gd name="f131" fmla="*/ f107 f37 1"/>
                  <a:gd name="f132" fmla="*/ f108 f36 1"/>
                  <a:gd name="f133" fmla="*/ f109 f37 1"/>
                  <a:gd name="f134" fmla="*/ f110 f36 1"/>
                  <a:gd name="f135" fmla="*/ f111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16" y="f124"/>
                  </a:cxn>
                  <a:cxn ang="f67">
                    <a:pos x="f125" y="f121"/>
                  </a:cxn>
                  <a:cxn ang="f67">
                    <a:pos x="f126" y="f127"/>
                  </a:cxn>
                  <a:cxn ang="f67">
                    <a:pos x="f128" y="f121"/>
                  </a:cxn>
                  <a:cxn ang="f67">
                    <a:pos x="f129" y="f124"/>
                  </a:cxn>
                  <a:cxn ang="f67">
                    <a:pos x="f128" y="f119"/>
                  </a:cxn>
                  <a:cxn ang="f67">
                    <a:pos x="f130" y="f131"/>
                  </a:cxn>
                  <a:cxn ang="f67">
                    <a:pos x="f132" y="f133"/>
                  </a:cxn>
                  <a:cxn ang="f67">
                    <a:pos x="f134" y="f135"/>
                  </a:cxn>
                  <a:cxn ang="f67">
                    <a:pos x="f116" y="f117"/>
                  </a:cxn>
                </a:cxnLst>
                <a:rect l="f112" t="f115" r="f113" b="f114"/>
                <a:pathLst>
                  <a:path w="44" h="12">
                    <a:moveTo>
                      <a:pt x="f8" y="f9"/>
                    </a:moveTo>
                    <a:cubicBezTo>
                      <a:pt x="f10" y="f11"/>
                      <a:pt x="f12" y="f13"/>
                      <a:pt x="f7" y="f13"/>
                    </a:cubicBezTo>
                    <a:cubicBezTo>
                      <a:pt x="f9" y="f14"/>
                      <a:pt x="f15" y="f15"/>
                      <a:pt x="f5" y="f16"/>
                    </a:cubicBezTo>
                    <a:cubicBezTo>
                      <a:pt x="f17" y="f17"/>
                      <a:pt x="f18" y="f17"/>
                      <a:pt x="f15" y="f17"/>
                    </a:cubicBezTo>
                    <a:cubicBezTo>
                      <a:pt x="f11" y="f16"/>
                      <a:pt x="f19" y="f16"/>
                      <a:pt x="f8" y="f15"/>
                    </a:cubicBezTo>
                    <a:cubicBezTo>
                      <a:pt x="f10" y="f15"/>
                      <a:pt x="f20" y="f15"/>
                      <a:pt x="f21" y="f16"/>
                    </a:cubicBezTo>
                    <a:cubicBezTo>
                      <a:pt x="f22" y="f17"/>
                      <a:pt x="f20" y="f17"/>
                      <a:pt x="f10" y="f5"/>
                    </a:cubicBezTo>
                    <a:cubicBezTo>
                      <a:pt x="f23" y="f18"/>
                      <a:pt x="f24" y="f16"/>
                      <a:pt x="f25" y="f16"/>
                    </a:cubicBezTo>
                    <a:cubicBezTo>
                      <a:pt x="f26" y="f16"/>
                      <a:pt x="f6" y="f18"/>
                      <a:pt x="f6" y="f15"/>
                    </a:cubicBezTo>
                    <a:cubicBezTo>
                      <a:pt x="f6" y="f13"/>
                      <a:pt x="f27" y="f13"/>
                      <a:pt x="f25" y="f13"/>
                    </a:cubicBezTo>
                    <a:cubicBezTo>
                      <a:pt x="f28" y="f13"/>
                      <a:pt x="f24" y="f14"/>
                      <a:pt x="f29" y="f14"/>
                    </a:cubicBezTo>
                    <a:cubicBezTo>
                      <a:pt x="f30" y="f9"/>
                      <a:pt x="f28" y="f31"/>
                      <a:pt x="f27" y="f32"/>
                    </a:cubicBezTo>
                    <a:cubicBezTo>
                      <a:pt x="f33" y="f7"/>
                      <a:pt x="f34" y="f32"/>
                      <a:pt x="f22" y="f31"/>
                    </a:cubicBezTo>
                    <a:cubicBezTo>
                      <a:pt x="f21" y="f31"/>
                      <a:pt x="f10" y="f32"/>
                      <a:pt x="f8" y="f9"/>
                    </a:cubicBezTo>
                    <a:close/>
                  </a:path>
                </a:pathLst>
              </a:custGeom>
              <a:solidFill>
                <a:srgbClr val="313D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1" name="Freeform 432">
                <a:extLst>
                  <a:ext uri="{FF2B5EF4-FFF2-40B4-BE49-F238E27FC236}">
                    <a16:creationId xmlns:a16="http://schemas.microsoft.com/office/drawing/2014/main" id="{5303744B-BB2E-1403-BCD9-B3EB744E721A}"/>
                  </a:ext>
                </a:extLst>
              </p:cNvPr>
              <p:cNvSpPr/>
              <p:nvPr/>
            </p:nvSpPr>
            <p:spPr>
              <a:xfrm>
                <a:off x="3609978" y="4019546"/>
                <a:ext cx="101598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12"/>
                  <a:gd name="f8" fmla="val 2"/>
                  <a:gd name="f9" fmla="val 3"/>
                  <a:gd name="f10" fmla="val 4"/>
                  <a:gd name="f11" fmla="val 1"/>
                  <a:gd name="f12" fmla="val 7"/>
                  <a:gd name="f13" fmla="val 16"/>
                  <a:gd name="f14" fmla="val 18"/>
                  <a:gd name="f15" fmla="val 21"/>
                  <a:gd name="f16" fmla="val 23"/>
                  <a:gd name="f17" fmla="val 25"/>
                  <a:gd name="f18" fmla="val 6"/>
                  <a:gd name="f19" fmla="val 8"/>
                  <a:gd name="f20" fmla="val 13"/>
                  <a:gd name="f21" fmla="val 10"/>
                  <a:gd name="f22" fmla="val 20"/>
                  <a:gd name="f23" fmla="val 26"/>
                  <a:gd name="f24" fmla="val 17"/>
                  <a:gd name="f25" fmla="val 9"/>
                  <a:gd name="f26" fmla="val 11"/>
                  <a:gd name="f27" fmla="val 5"/>
                  <a:gd name="f28" fmla="+- 0 0 -90"/>
                  <a:gd name="f29" fmla="*/ f3 1 27"/>
                  <a:gd name="f30" fmla="*/ f4 1 12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7"/>
                  <a:gd name="f39" fmla="*/ f35 1 12"/>
                  <a:gd name="f40" fmla="*/ 0 f36 1"/>
                  <a:gd name="f41" fmla="*/ 0 f35 1"/>
                  <a:gd name="f42" fmla="*/ 4 f36 1"/>
                  <a:gd name="f43" fmla="*/ 1 f35 1"/>
                  <a:gd name="f44" fmla="*/ 16 f36 1"/>
                  <a:gd name="f45" fmla="*/ 4 f35 1"/>
                  <a:gd name="f46" fmla="*/ 23 f36 1"/>
                  <a:gd name="f47" fmla="*/ 27 f36 1"/>
                  <a:gd name="f48" fmla="*/ 6 f35 1"/>
                  <a:gd name="f49" fmla="*/ 8 f35 1"/>
                  <a:gd name="f50" fmla="*/ 7 f36 1"/>
                  <a:gd name="f51" fmla="*/ 7 f35 1"/>
                  <a:gd name="f52" fmla="*/ 26 f36 1"/>
                  <a:gd name="f53" fmla="*/ 10 f35 1"/>
                  <a:gd name="f54" fmla="*/ 11 f35 1"/>
                  <a:gd name="f55" fmla="*/ 2 f36 1"/>
                  <a:gd name="f56" fmla="*/ 9 f35 1"/>
                  <a:gd name="f57" fmla="*/ 5 f36 1"/>
                  <a:gd name="f58" fmla="*/ 3 f36 1"/>
                  <a:gd name="f59" fmla="+- f37 0 f1"/>
                  <a:gd name="f60" fmla="*/ f40 1 27"/>
                  <a:gd name="f61" fmla="*/ f41 1 12"/>
                  <a:gd name="f62" fmla="*/ f42 1 27"/>
                  <a:gd name="f63" fmla="*/ f43 1 12"/>
                  <a:gd name="f64" fmla="*/ f44 1 27"/>
                  <a:gd name="f65" fmla="*/ f45 1 12"/>
                  <a:gd name="f66" fmla="*/ f46 1 27"/>
                  <a:gd name="f67" fmla="*/ f47 1 27"/>
                  <a:gd name="f68" fmla="*/ f48 1 12"/>
                  <a:gd name="f69" fmla="*/ f49 1 12"/>
                  <a:gd name="f70" fmla="*/ f50 1 27"/>
                  <a:gd name="f71" fmla="*/ f51 1 12"/>
                  <a:gd name="f72" fmla="*/ f52 1 27"/>
                  <a:gd name="f73" fmla="*/ f53 1 12"/>
                  <a:gd name="f74" fmla="*/ f54 1 12"/>
                  <a:gd name="f75" fmla="*/ f55 1 27"/>
                  <a:gd name="f76" fmla="*/ f56 1 12"/>
                  <a:gd name="f77" fmla="*/ f57 1 27"/>
                  <a:gd name="f78" fmla="*/ f58 1 27"/>
                  <a:gd name="f79" fmla="*/ 0 1 f38"/>
                  <a:gd name="f80" fmla="*/ f32 1 f38"/>
                  <a:gd name="f81" fmla="*/ 0 1 f39"/>
                  <a:gd name="f82" fmla="*/ f33 1 f39"/>
                  <a:gd name="f83" fmla="*/ f60 1 f38"/>
                  <a:gd name="f84" fmla="*/ f61 1 f39"/>
                  <a:gd name="f85" fmla="*/ f62 1 f38"/>
                  <a:gd name="f86" fmla="*/ f63 1 f39"/>
                  <a:gd name="f87" fmla="*/ f64 1 f38"/>
                  <a:gd name="f88" fmla="*/ f65 1 f39"/>
                  <a:gd name="f89" fmla="*/ f66 1 f38"/>
                  <a:gd name="f90" fmla="*/ f67 1 f38"/>
                  <a:gd name="f91" fmla="*/ f68 1 f39"/>
                  <a:gd name="f92" fmla="*/ f69 1 f39"/>
                  <a:gd name="f93" fmla="*/ f70 1 f38"/>
                  <a:gd name="f94" fmla="*/ f71 1 f39"/>
                  <a:gd name="f95" fmla="*/ f72 1 f38"/>
                  <a:gd name="f96" fmla="*/ f73 1 f39"/>
                  <a:gd name="f97" fmla="*/ f74 1 f39"/>
                  <a:gd name="f98" fmla="*/ f75 1 f38"/>
                  <a:gd name="f99" fmla="*/ f76 1 f39"/>
                  <a:gd name="f100" fmla="*/ f77 1 f38"/>
                  <a:gd name="f101" fmla="*/ f78 1 f38"/>
                  <a:gd name="f102" fmla="*/ f79 f29 1"/>
                  <a:gd name="f103" fmla="*/ f80 f29 1"/>
                  <a:gd name="f104" fmla="*/ f82 f30 1"/>
                  <a:gd name="f105" fmla="*/ f81 f30 1"/>
                  <a:gd name="f106" fmla="*/ f83 f29 1"/>
                  <a:gd name="f107" fmla="*/ f84 f30 1"/>
                  <a:gd name="f108" fmla="*/ f85 f29 1"/>
                  <a:gd name="f109" fmla="*/ f86 f30 1"/>
                  <a:gd name="f110" fmla="*/ f87 f29 1"/>
                  <a:gd name="f111" fmla="*/ f88 f30 1"/>
                  <a:gd name="f112" fmla="*/ f89 f29 1"/>
                  <a:gd name="f113" fmla="*/ f90 f29 1"/>
                  <a:gd name="f114" fmla="*/ f91 f30 1"/>
                  <a:gd name="f115" fmla="*/ f92 f30 1"/>
                  <a:gd name="f116" fmla="*/ f93 f29 1"/>
                  <a:gd name="f117" fmla="*/ f94 f30 1"/>
                  <a:gd name="f118" fmla="*/ f95 f29 1"/>
                  <a:gd name="f119" fmla="*/ f96 f30 1"/>
                  <a:gd name="f120" fmla="*/ f97 f30 1"/>
                  <a:gd name="f121" fmla="*/ f98 f29 1"/>
                  <a:gd name="f122" fmla="*/ f99 f30 1"/>
                  <a:gd name="f123" fmla="*/ f100 f29 1"/>
                  <a:gd name="f124" fmla="*/ f101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1"/>
                  </a:cxn>
                  <a:cxn ang="f59">
                    <a:pos x="f113" y="f114"/>
                  </a:cxn>
                  <a:cxn ang="f59">
                    <a:pos x="f112" y="f115"/>
                  </a:cxn>
                  <a:cxn ang="f59">
                    <a:pos x="f116" y="f117"/>
                  </a:cxn>
                  <a:cxn ang="f59">
                    <a:pos x="f118" y="f119"/>
                  </a:cxn>
                  <a:cxn ang="f59">
                    <a:pos x="f106" y="f120"/>
                  </a:cxn>
                  <a:cxn ang="f59">
                    <a:pos x="f121" y="f122"/>
                  </a:cxn>
                  <a:cxn ang="f59">
                    <a:pos x="f123" y="f115"/>
                  </a:cxn>
                  <a:cxn ang="f59">
                    <a:pos x="f124" y="f111"/>
                  </a:cxn>
                  <a:cxn ang="f59">
                    <a:pos x="f106" y="f107"/>
                  </a:cxn>
                </a:cxnLst>
                <a:rect l="f102" t="f105" r="f103" b="f104"/>
                <a:pathLst>
                  <a:path w="27" h="12">
                    <a:moveTo>
                      <a:pt x="f5" y="f5"/>
                    </a:moveTo>
                    <a:cubicBezTo>
                      <a:pt x="f8" y="f5"/>
                      <a:pt x="f9" y="f5"/>
                      <a:pt x="f10" y="f11"/>
                    </a:cubicBezTo>
                    <a:cubicBezTo>
                      <a:pt x="f12" y="f10"/>
                      <a:pt x="f7" y="f9"/>
                      <a:pt x="f13" y="f10"/>
                    </a:cubicBezTo>
                    <a:cubicBezTo>
                      <a:pt x="f14" y="f10"/>
                      <a:pt x="f15" y="f10"/>
                      <a:pt x="f16" y="f10"/>
                    </a:cubicBezTo>
                    <a:cubicBezTo>
                      <a:pt x="f17" y="f10"/>
                      <a:pt x="f6" y="f10"/>
                      <a:pt x="f6" y="f18"/>
                    </a:cubicBezTo>
                    <a:cubicBezTo>
                      <a:pt x="f6" y="f19"/>
                      <a:pt x="f17" y="f19"/>
                      <a:pt x="f16" y="f19"/>
                    </a:cubicBezTo>
                    <a:cubicBezTo>
                      <a:pt x="f14" y="f19"/>
                      <a:pt x="f20" y="f19"/>
                      <a:pt x="f12" y="f12"/>
                    </a:cubicBezTo>
                    <a:cubicBezTo>
                      <a:pt x="f20" y="f21"/>
                      <a:pt x="f22" y="f19"/>
                      <a:pt x="f23" y="f21"/>
                    </a:cubicBezTo>
                    <a:cubicBezTo>
                      <a:pt x="f24" y="f7"/>
                      <a:pt x="f25" y="f7"/>
                      <a:pt x="f5" y="f26"/>
                    </a:cubicBezTo>
                    <a:cubicBezTo>
                      <a:pt x="f11" y="f21"/>
                      <a:pt x="f11" y="f25"/>
                      <a:pt x="f8" y="f25"/>
                    </a:cubicBezTo>
                    <a:cubicBezTo>
                      <a:pt x="f10" y="f21"/>
                      <a:pt x="f27" y="f25"/>
                      <a:pt x="f27" y="f19"/>
                    </a:cubicBezTo>
                    <a:cubicBezTo>
                      <a:pt x="f10" y="f18"/>
                      <a:pt x="f12" y="f10"/>
                      <a:pt x="f9" y="f10"/>
                    </a:cubicBezTo>
                    <a:cubicBezTo>
                      <a:pt x="f11" y="f10"/>
                      <a:pt x="f5" y="f8"/>
                      <a:pt x="f5" y="f5"/>
                    </a:cubicBezTo>
                    <a:close/>
                  </a:path>
                </a:pathLst>
              </a:custGeom>
              <a:solidFill>
                <a:srgbClr val="2935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2" name="Freeform 433">
                <a:extLst>
                  <a:ext uri="{FF2B5EF4-FFF2-40B4-BE49-F238E27FC236}">
                    <a16:creationId xmlns:a16="http://schemas.microsoft.com/office/drawing/2014/main" id="{42AD572B-F9E6-6D21-752A-E23AE61B1E95}"/>
                  </a:ext>
                </a:extLst>
              </p:cNvPr>
              <p:cNvSpPr/>
              <p:nvPr/>
            </p:nvSpPr>
            <p:spPr>
              <a:xfrm>
                <a:off x="3514725" y="4146547"/>
                <a:ext cx="150811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7"/>
                  <a:gd name="f8" fmla="val 4"/>
                  <a:gd name="f9" fmla="val 1"/>
                  <a:gd name="f10" fmla="val 3"/>
                  <a:gd name="f11" fmla="val 2"/>
                  <a:gd name="f12" fmla="val 8"/>
                  <a:gd name="f13" fmla="val 5"/>
                  <a:gd name="f14" fmla="val 18"/>
                  <a:gd name="f15" fmla="val 29"/>
                  <a:gd name="f16" fmla="val 27"/>
                  <a:gd name="f17" fmla="val 14"/>
                  <a:gd name="f18" fmla="+- 0 0 -90"/>
                  <a:gd name="f19" fmla="*/ f3 1 40"/>
                  <a:gd name="f20" fmla="*/ f4 1 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40"/>
                  <a:gd name="f29" fmla="*/ f25 1 7"/>
                  <a:gd name="f30" fmla="*/ 0 f26 1"/>
                  <a:gd name="f31" fmla="*/ 4 f25 1"/>
                  <a:gd name="f32" fmla="*/ 3 f26 1"/>
                  <a:gd name="f33" fmla="*/ 7 f26 1"/>
                  <a:gd name="f34" fmla="*/ 0 f25 1"/>
                  <a:gd name="f35" fmla="*/ 40 f26 1"/>
                  <a:gd name="f36" fmla="*/ 1 f25 1"/>
                  <a:gd name="f37" fmla="+- f27 0 f1"/>
                  <a:gd name="f38" fmla="*/ f30 1 40"/>
                  <a:gd name="f39" fmla="*/ f31 1 7"/>
                  <a:gd name="f40" fmla="*/ f32 1 40"/>
                  <a:gd name="f41" fmla="*/ f33 1 40"/>
                  <a:gd name="f42" fmla="*/ f34 1 7"/>
                  <a:gd name="f43" fmla="*/ f35 1 40"/>
                  <a:gd name="f44" fmla="*/ f36 1 7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8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19 1"/>
                  <a:gd name="f64" fmla="*/ f53 f20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1"/>
                  </a:cxn>
                  <a:cxn ang="f37">
                    <a:pos x="f63" y="f64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40" h="7">
                    <a:moveTo>
                      <a:pt x="f5" y="f8"/>
                    </a:moveTo>
                    <a:cubicBezTo>
                      <a:pt x="f9" y="f10"/>
                      <a:pt x="f11" y="f10"/>
                      <a:pt x="f10" y="f8"/>
                    </a:cubicBezTo>
                    <a:cubicBezTo>
                      <a:pt x="f12" y="f13"/>
                      <a:pt x="f7" y="f10"/>
                      <a:pt x="f7" y="f5"/>
                    </a:cubicBezTo>
                    <a:cubicBezTo>
                      <a:pt x="f14" y="f10"/>
                      <a:pt x="f15" y="f11"/>
                      <a:pt x="f6" y="f9"/>
                    </a:cubicBezTo>
                    <a:cubicBezTo>
                      <a:pt x="f16" y="f13"/>
                      <a:pt x="f17" y="f7"/>
                      <a:pt x="f5" y="f8"/>
                    </a:cubicBezTo>
                    <a:close/>
                  </a:path>
                </a:pathLst>
              </a:custGeom>
              <a:solidFill>
                <a:srgbClr val="3140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3" name="Freeform 434">
                <a:extLst>
                  <a:ext uri="{FF2B5EF4-FFF2-40B4-BE49-F238E27FC236}">
                    <a16:creationId xmlns:a16="http://schemas.microsoft.com/office/drawing/2014/main" id="{DE7F1F71-AAE2-0658-1060-9708A009DF5F}"/>
                  </a:ext>
                </a:extLst>
              </p:cNvPr>
              <p:cNvSpPr/>
              <p:nvPr/>
            </p:nvSpPr>
            <p:spPr>
              <a:xfrm>
                <a:off x="3429000" y="4140202"/>
                <a:ext cx="13811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13"/>
                  <a:gd name="f8" fmla="val 10"/>
                  <a:gd name="f9" fmla="val 8"/>
                  <a:gd name="f10" fmla="val 11"/>
                  <a:gd name="f11" fmla="val 12"/>
                  <a:gd name="f12" fmla="val 14"/>
                  <a:gd name="f13" fmla="val 7"/>
                  <a:gd name="f14" fmla="val 9"/>
                  <a:gd name="f15" fmla="val 5"/>
                  <a:gd name="f16" fmla="val 3"/>
                  <a:gd name="f17" fmla="val 6"/>
                  <a:gd name="f18" fmla="val 4"/>
                  <a:gd name="f19" fmla="val 21"/>
                  <a:gd name="f20" fmla="val 23"/>
                  <a:gd name="f21" fmla="val 24"/>
                  <a:gd name="f22" fmla="val 26"/>
                  <a:gd name="f23" fmla="val 30"/>
                  <a:gd name="f24" fmla="val 33"/>
                  <a:gd name="f25" fmla="val 29"/>
                  <a:gd name="f26" fmla="val 22"/>
                  <a:gd name="f27" fmla="+- 0 0 -90"/>
                  <a:gd name="f28" fmla="*/ f3 1 37"/>
                  <a:gd name="f29" fmla="*/ f4 1 1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7"/>
                  <a:gd name="f38" fmla="*/ f34 1 13"/>
                  <a:gd name="f39" fmla="*/ 10 f35 1"/>
                  <a:gd name="f40" fmla="*/ 8 f34 1"/>
                  <a:gd name="f41" fmla="*/ 14 f35 1"/>
                  <a:gd name="f42" fmla="*/ 7 f34 1"/>
                  <a:gd name="f43" fmla="*/ 0 f35 1"/>
                  <a:gd name="f44" fmla="*/ 0 f34 1"/>
                  <a:gd name="f45" fmla="*/ 21 f35 1"/>
                  <a:gd name="f46" fmla="*/ 6 f34 1"/>
                  <a:gd name="f47" fmla="*/ 26 f35 1"/>
                  <a:gd name="f48" fmla="*/ 37 f35 1"/>
                  <a:gd name="f49" fmla="*/ 9 f34 1"/>
                  <a:gd name="f50" fmla="+- f36 0 f1"/>
                  <a:gd name="f51" fmla="*/ f39 1 37"/>
                  <a:gd name="f52" fmla="*/ f40 1 13"/>
                  <a:gd name="f53" fmla="*/ f41 1 37"/>
                  <a:gd name="f54" fmla="*/ f42 1 13"/>
                  <a:gd name="f55" fmla="*/ f43 1 37"/>
                  <a:gd name="f56" fmla="*/ f44 1 13"/>
                  <a:gd name="f57" fmla="*/ f45 1 37"/>
                  <a:gd name="f58" fmla="*/ f46 1 13"/>
                  <a:gd name="f59" fmla="*/ f47 1 37"/>
                  <a:gd name="f60" fmla="*/ f48 1 37"/>
                  <a:gd name="f61" fmla="*/ f49 1 13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7"/>
                  <a:gd name="f69" fmla="*/ f54 1 f38"/>
                  <a:gd name="f70" fmla="*/ f55 1 f37"/>
                  <a:gd name="f71" fmla="*/ f56 1 f38"/>
                  <a:gd name="f72" fmla="*/ f57 1 f37"/>
                  <a:gd name="f73" fmla="*/ f58 1 f38"/>
                  <a:gd name="f74" fmla="*/ f59 1 f37"/>
                  <a:gd name="f75" fmla="*/ f60 1 f37"/>
                  <a:gd name="f76" fmla="*/ f61 1 f38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8 1"/>
                  <a:gd name="f84" fmla="*/ f69 f29 1"/>
                  <a:gd name="f85" fmla="*/ f70 f28 1"/>
                  <a:gd name="f86" fmla="*/ f71 f29 1"/>
                  <a:gd name="f87" fmla="*/ f72 f28 1"/>
                  <a:gd name="f88" fmla="*/ f73 f29 1"/>
                  <a:gd name="f89" fmla="*/ f74 f28 1"/>
                  <a:gd name="f90" fmla="*/ f75 f28 1"/>
                  <a:gd name="f91" fmla="*/ f76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3" y="f82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7" y="f84"/>
                  </a:cxn>
                  <a:cxn ang="f50">
                    <a:pos x="f87" y="f84"/>
                  </a:cxn>
                  <a:cxn ang="f50">
                    <a:pos x="f89" y="f82"/>
                  </a:cxn>
                  <a:cxn ang="f50">
                    <a:pos x="f90" y="f91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37" h="13">
                    <a:moveTo>
                      <a:pt x="f8" y="f9"/>
                    </a:moveTo>
                    <a:cubicBezTo>
                      <a:pt x="f10" y="f9"/>
                      <a:pt x="f11" y="f9"/>
                      <a:pt x="f12" y="f9"/>
                    </a:cubicBezTo>
                    <a:cubicBezTo>
                      <a:pt x="f12" y="f9"/>
                      <a:pt x="f12" y="f9"/>
                      <a:pt x="f12" y="f13"/>
                    </a:cubicBezTo>
                    <a:cubicBezTo>
                      <a:pt x="f14" y="f15"/>
                      <a:pt x="f16" y="f15"/>
                      <a:pt x="f5" y="f5"/>
                    </a:cubicBezTo>
                    <a:cubicBezTo>
                      <a:pt x="f17" y="f18"/>
                      <a:pt x="f12" y="f18"/>
                      <a:pt x="f19" y="f17"/>
                    </a:cubicBezTo>
                    <a:cubicBezTo>
                      <a:pt x="f19" y="f17"/>
                      <a:pt x="f19" y="f13"/>
                      <a:pt x="f19" y="f13"/>
                    </a:cubicBezTo>
                    <a:cubicBezTo>
                      <a:pt x="f19" y="f13"/>
                      <a:pt x="f19" y="f13"/>
                      <a:pt x="f19" y="f13"/>
                    </a:cubicBezTo>
                    <a:cubicBezTo>
                      <a:pt x="f20" y="f9"/>
                      <a:pt x="f21" y="f9"/>
                      <a:pt x="f22" y="f9"/>
                    </a:cubicBezTo>
                    <a:cubicBezTo>
                      <a:pt x="f23" y="f9"/>
                      <a:pt x="f24" y="f9"/>
                      <a:pt x="f6" y="f14"/>
                    </a:cubicBezTo>
                    <a:cubicBezTo>
                      <a:pt x="f25" y="f7"/>
                      <a:pt x="f26" y="f11"/>
                      <a:pt x="f8" y="f9"/>
                    </a:cubicBezTo>
                    <a:close/>
                  </a:path>
                </a:pathLst>
              </a:custGeom>
              <a:solidFill>
                <a:srgbClr val="2538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4" name="Freeform 435">
                <a:extLst>
                  <a:ext uri="{FF2B5EF4-FFF2-40B4-BE49-F238E27FC236}">
                    <a16:creationId xmlns:a16="http://schemas.microsoft.com/office/drawing/2014/main" id="{E3832742-8D46-C95E-0BA9-7DD008BE2B20}"/>
                  </a:ext>
                </a:extLst>
              </p:cNvPr>
              <p:cNvSpPr/>
              <p:nvPr/>
            </p:nvSpPr>
            <p:spPr>
              <a:xfrm>
                <a:off x="3522661" y="4044948"/>
                <a:ext cx="8731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0"/>
                  <a:gd name="f8" fmla="val 5"/>
                  <a:gd name="f9" fmla="val 7"/>
                  <a:gd name="f10" fmla="val 21"/>
                  <a:gd name="f11" fmla="val 6"/>
                  <a:gd name="f12" fmla="val 20"/>
                  <a:gd name="f13" fmla="val 19"/>
                  <a:gd name="f14" fmla="val 18"/>
                  <a:gd name="f15" fmla="val 14"/>
                  <a:gd name="f16" fmla="val 9"/>
                  <a:gd name="f17" fmla="val 8"/>
                  <a:gd name="f18" fmla="val 3"/>
                  <a:gd name="f19" fmla="val 2"/>
                  <a:gd name="f20" fmla="val 1"/>
                  <a:gd name="f21" fmla="val 4"/>
                  <a:gd name="f22" fmla="val 22"/>
                  <a:gd name="f23" fmla="+- 0 0 -90"/>
                  <a:gd name="f24" fmla="*/ f3 1 23"/>
                  <a:gd name="f25" fmla="*/ f4 1 1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0 1 10"/>
                  <a:gd name="f34" fmla="*/ f31 1 23"/>
                  <a:gd name="f35" fmla="*/ 23 f31 1"/>
                  <a:gd name="f36" fmla="*/ 5 f30 1"/>
                  <a:gd name="f37" fmla="*/ 21 f31 1"/>
                  <a:gd name="f38" fmla="*/ 7 f30 1"/>
                  <a:gd name="f39" fmla="*/ 19 f31 1"/>
                  <a:gd name="f40" fmla="*/ 14 f31 1"/>
                  <a:gd name="f41" fmla="*/ 9 f30 1"/>
                  <a:gd name="f42" fmla="*/ 3 f31 1"/>
                  <a:gd name="f43" fmla="*/ 0 f31 1"/>
                  <a:gd name="f44" fmla="*/ 6 f30 1"/>
                  <a:gd name="f45" fmla="*/ 0 f30 1"/>
                  <a:gd name="f46" fmla="*/ 20 f31 1"/>
                  <a:gd name="f47" fmla="*/ 4 f30 1"/>
                  <a:gd name="f48" fmla="+- f32 0 f1"/>
                  <a:gd name="f49" fmla="*/ f35 1 23"/>
                  <a:gd name="f50" fmla="*/ f36 1 10"/>
                  <a:gd name="f51" fmla="*/ f37 1 23"/>
                  <a:gd name="f52" fmla="*/ f38 1 10"/>
                  <a:gd name="f53" fmla="*/ f39 1 23"/>
                  <a:gd name="f54" fmla="*/ f40 1 23"/>
                  <a:gd name="f55" fmla="*/ f41 1 10"/>
                  <a:gd name="f56" fmla="*/ f42 1 23"/>
                  <a:gd name="f57" fmla="*/ f43 1 23"/>
                  <a:gd name="f58" fmla="*/ f44 1 10"/>
                  <a:gd name="f59" fmla="*/ f45 1 10"/>
                  <a:gd name="f60" fmla="*/ f46 1 23"/>
                  <a:gd name="f61" fmla="*/ f47 1 10"/>
                  <a:gd name="f62" fmla="*/ 0 1 f34"/>
                  <a:gd name="f63" fmla="*/ f27 1 f34"/>
                  <a:gd name="f64" fmla="*/ 0 1 f33"/>
                  <a:gd name="f65" fmla="*/ f28 1 f33"/>
                  <a:gd name="f66" fmla="*/ f49 1 f34"/>
                  <a:gd name="f67" fmla="*/ f50 1 f33"/>
                  <a:gd name="f68" fmla="*/ f51 1 f34"/>
                  <a:gd name="f69" fmla="*/ f52 1 f33"/>
                  <a:gd name="f70" fmla="*/ f53 1 f34"/>
                  <a:gd name="f71" fmla="*/ f54 1 f34"/>
                  <a:gd name="f72" fmla="*/ f55 1 f33"/>
                  <a:gd name="f73" fmla="*/ f56 1 f34"/>
                  <a:gd name="f74" fmla="*/ f57 1 f34"/>
                  <a:gd name="f75" fmla="*/ f58 1 f33"/>
                  <a:gd name="f76" fmla="*/ f59 1 f33"/>
                  <a:gd name="f77" fmla="*/ f60 1 f34"/>
                  <a:gd name="f78" fmla="*/ f61 1 f33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4 1"/>
                  <a:gd name="f89" fmla="*/ f72 f25 1"/>
                  <a:gd name="f90" fmla="*/ f73 f24 1"/>
                  <a:gd name="f91" fmla="*/ f74 f24 1"/>
                  <a:gd name="f92" fmla="*/ f75 f25 1"/>
                  <a:gd name="f93" fmla="*/ f76 f25 1"/>
                  <a:gd name="f94" fmla="*/ f77 f24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6"/>
                  </a:cxn>
                  <a:cxn ang="f48">
                    <a:pos x="f88" y="f89"/>
                  </a:cxn>
                  <a:cxn ang="f48">
                    <a:pos x="f90" y="f86"/>
                  </a:cxn>
                  <a:cxn ang="f48">
                    <a:pos x="f91" y="f92"/>
                  </a:cxn>
                  <a:cxn ang="f48">
                    <a:pos x="f90" y="f93"/>
                  </a:cxn>
                  <a:cxn ang="f48">
                    <a:pos x="f94" y="f95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23" h="10">
                    <a:moveTo>
                      <a:pt x="f6" y="f8"/>
                    </a:moveTo>
                    <a:cubicBezTo>
                      <a:pt x="f6" y="f9"/>
                      <a:pt x="f6" y="f9"/>
                      <a:pt x="f10" y="f9"/>
                    </a:cubicBezTo>
                    <a:cubicBezTo>
                      <a:pt x="f10" y="f11"/>
                      <a:pt x="f12" y="f11"/>
                      <a:pt x="f13" y="f9"/>
                    </a:cubicBezTo>
                    <a:cubicBezTo>
                      <a:pt x="f14" y="f7"/>
                      <a:pt x="f14" y="f7"/>
                      <a:pt x="f15" y="f16"/>
                    </a:cubicBezTo>
                    <a:cubicBezTo>
                      <a:pt x="f7" y="f16"/>
                      <a:pt x="f9" y="f17"/>
                      <a:pt x="f18" y="f9"/>
                    </a:cubicBezTo>
                    <a:cubicBezTo>
                      <a:pt x="f19" y="f11"/>
                      <a:pt x="f20" y="f11"/>
                      <a:pt x="f5" y="f11"/>
                    </a:cubicBezTo>
                    <a:cubicBezTo>
                      <a:pt x="f5" y="f21"/>
                      <a:pt x="f20" y="f19"/>
                      <a:pt x="f18" y="f5"/>
                    </a:cubicBezTo>
                    <a:cubicBezTo>
                      <a:pt x="f16" y="f19"/>
                      <a:pt x="f15" y="f18"/>
                      <a:pt x="f12" y="f21"/>
                    </a:cubicBezTo>
                    <a:cubicBezTo>
                      <a:pt x="f10" y="f8"/>
                      <a:pt x="f22" y="f8"/>
                      <a:pt x="f6" y="f8"/>
                    </a:cubicBezTo>
                    <a:close/>
                  </a:path>
                </a:pathLst>
              </a:custGeom>
              <a:solidFill>
                <a:srgbClr val="18679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5" name="Freeform 436">
                <a:extLst>
                  <a:ext uri="{FF2B5EF4-FFF2-40B4-BE49-F238E27FC236}">
                    <a16:creationId xmlns:a16="http://schemas.microsoft.com/office/drawing/2014/main" id="{62575079-DAE2-D929-4A67-BF7137ACEAB0}"/>
                  </a:ext>
                </a:extLst>
              </p:cNvPr>
              <p:cNvSpPr/>
              <p:nvPr/>
            </p:nvSpPr>
            <p:spPr>
              <a:xfrm>
                <a:off x="3627433" y="3967160"/>
                <a:ext cx="101598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7"/>
                  <a:gd name="f8" fmla="val 5"/>
                  <a:gd name="f9" fmla="val 2"/>
                  <a:gd name="f10" fmla="val 4"/>
                  <a:gd name="f11" fmla="val 6"/>
                  <a:gd name="f12" fmla="val 3"/>
                  <a:gd name="f13" fmla="val 1"/>
                  <a:gd name="f14" fmla="val 10"/>
                  <a:gd name="f15" fmla="val 13"/>
                  <a:gd name="f16" fmla="val 17"/>
                  <a:gd name="f17" fmla="val 19"/>
                  <a:gd name="f18" fmla="val 22"/>
                  <a:gd name="f19" fmla="val 24"/>
                  <a:gd name="f20" fmla="val 25"/>
                  <a:gd name="f21" fmla="val 18"/>
                  <a:gd name="f22" fmla="val 12"/>
                  <a:gd name="f23" fmla="+- 0 0 -90"/>
                  <a:gd name="f24" fmla="*/ f3 1 27"/>
                  <a:gd name="f25" fmla="*/ f4 1 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7"/>
                  <a:gd name="f34" fmla="*/ f30 1 7"/>
                  <a:gd name="f35" fmla="*/ 0 f31 1"/>
                  <a:gd name="f36" fmla="*/ 5 f30 1"/>
                  <a:gd name="f37" fmla="*/ 6 f31 1"/>
                  <a:gd name="f38" fmla="*/ 3 f30 1"/>
                  <a:gd name="f39" fmla="*/ 1 f31 1"/>
                  <a:gd name="f40" fmla="*/ 2 f30 1"/>
                  <a:gd name="f41" fmla="*/ 2 f31 1"/>
                  <a:gd name="f42" fmla="*/ 0 f30 1"/>
                  <a:gd name="f43" fmla="*/ 4 f31 1"/>
                  <a:gd name="f44" fmla="*/ 7 f31 1"/>
                  <a:gd name="f45" fmla="*/ 1 f30 1"/>
                  <a:gd name="f46" fmla="*/ 17 f31 1"/>
                  <a:gd name="f47" fmla="*/ 24 f31 1"/>
                  <a:gd name="f48" fmla="*/ 27 f31 1"/>
                  <a:gd name="f49" fmla="*/ 7 f30 1"/>
                  <a:gd name="f50" fmla="*/ 6 f30 1"/>
                  <a:gd name="f51" fmla="+- f32 0 f1"/>
                  <a:gd name="f52" fmla="*/ f35 1 27"/>
                  <a:gd name="f53" fmla="*/ f36 1 7"/>
                  <a:gd name="f54" fmla="*/ f37 1 27"/>
                  <a:gd name="f55" fmla="*/ f38 1 7"/>
                  <a:gd name="f56" fmla="*/ f39 1 27"/>
                  <a:gd name="f57" fmla="*/ f40 1 7"/>
                  <a:gd name="f58" fmla="*/ f41 1 27"/>
                  <a:gd name="f59" fmla="*/ f42 1 7"/>
                  <a:gd name="f60" fmla="*/ f43 1 27"/>
                  <a:gd name="f61" fmla="*/ f44 1 27"/>
                  <a:gd name="f62" fmla="*/ f45 1 7"/>
                  <a:gd name="f63" fmla="*/ f46 1 27"/>
                  <a:gd name="f64" fmla="*/ f47 1 27"/>
                  <a:gd name="f65" fmla="*/ f48 1 27"/>
                  <a:gd name="f66" fmla="*/ f49 1 7"/>
                  <a:gd name="f67" fmla="*/ f50 1 7"/>
                  <a:gd name="f68" fmla="*/ 0 1 f33"/>
                  <a:gd name="f69" fmla="*/ f27 1 f33"/>
                  <a:gd name="f70" fmla="*/ 0 1 f34"/>
                  <a:gd name="f71" fmla="*/ f28 1 f34"/>
                  <a:gd name="f72" fmla="*/ f52 1 f33"/>
                  <a:gd name="f73" fmla="*/ f53 1 f34"/>
                  <a:gd name="f74" fmla="*/ f54 1 f33"/>
                  <a:gd name="f75" fmla="*/ f55 1 f34"/>
                  <a:gd name="f76" fmla="*/ f56 1 f33"/>
                  <a:gd name="f77" fmla="*/ f57 1 f34"/>
                  <a:gd name="f78" fmla="*/ f58 1 f33"/>
                  <a:gd name="f79" fmla="*/ f59 1 f34"/>
                  <a:gd name="f80" fmla="*/ f60 1 f33"/>
                  <a:gd name="f81" fmla="*/ f61 1 f33"/>
                  <a:gd name="f82" fmla="*/ f62 1 f34"/>
                  <a:gd name="f83" fmla="*/ f63 1 f33"/>
                  <a:gd name="f84" fmla="*/ f64 1 f33"/>
                  <a:gd name="f85" fmla="*/ f65 1 f33"/>
                  <a:gd name="f86" fmla="*/ f66 1 f34"/>
                  <a:gd name="f87" fmla="*/ f67 1 f34"/>
                  <a:gd name="f88" fmla="*/ f68 f24 1"/>
                  <a:gd name="f89" fmla="*/ f69 f24 1"/>
                  <a:gd name="f90" fmla="*/ f71 f25 1"/>
                  <a:gd name="f91" fmla="*/ f70 f25 1"/>
                  <a:gd name="f92" fmla="*/ f72 f24 1"/>
                  <a:gd name="f93" fmla="*/ f73 f25 1"/>
                  <a:gd name="f94" fmla="*/ f74 f24 1"/>
                  <a:gd name="f95" fmla="*/ f75 f25 1"/>
                  <a:gd name="f96" fmla="*/ f76 f24 1"/>
                  <a:gd name="f97" fmla="*/ f77 f25 1"/>
                  <a:gd name="f98" fmla="*/ f78 f24 1"/>
                  <a:gd name="f99" fmla="*/ f79 f25 1"/>
                  <a:gd name="f100" fmla="*/ f80 f24 1"/>
                  <a:gd name="f101" fmla="*/ f81 f24 1"/>
                  <a:gd name="f102" fmla="*/ f82 f25 1"/>
                  <a:gd name="f103" fmla="*/ f83 f24 1"/>
                  <a:gd name="f104" fmla="*/ f84 f24 1"/>
                  <a:gd name="f105" fmla="*/ f85 f24 1"/>
                  <a:gd name="f106" fmla="*/ f86 f25 1"/>
                  <a:gd name="f107" fmla="*/ f87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6" y="f97"/>
                  </a:cxn>
                  <a:cxn ang="f51">
                    <a:pos x="f98" y="f99"/>
                  </a:cxn>
                  <a:cxn ang="f51">
                    <a:pos x="f100" y="f99"/>
                  </a:cxn>
                  <a:cxn ang="f51">
                    <a:pos x="f101" y="f102"/>
                  </a:cxn>
                  <a:cxn ang="f51">
                    <a:pos x="f103" y="f97"/>
                  </a:cxn>
                  <a:cxn ang="f51">
                    <a:pos x="f104" y="f95"/>
                  </a:cxn>
                  <a:cxn ang="f51">
                    <a:pos x="f105" y="f93"/>
                  </a:cxn>
                  <a:cxn ang="f51">
                    <a:pos x="f104" y="f106"/>
                  </a:cxn>
                  <a:cxn ang="f51">
                    <a:pos x="f101" y="f107"/>
                  </a:cxn>
                  <a:cxn ang="f51">
                    <a:pos x="f92" y="f93"/>
                  </a:cxn>
                </a:cxnLst>
                <a:rect l="f88" t="f91" r="f89" b="f90"/>
                <a:pathLst>
                  <a:path w="27" h="7">
                    <a:moveTo>
                      <a:pt x="f5" y="f8"/>
                    </a:moveTo>
                    <a:cubicBezTo>
                      <a:pt x="f9" y="f8"/>
                      <a:pt x="f10" y="f11"/>
                      <a:pt x="f11" y="f12"/>
                    </a:cubicBezTo>
                    <a:cubicBezTo>
                      <a:pt x="f8" y="f13"/>
                      <a:pt x="f9" y="f12"/>
                      <a:pt x="f13" y="f9"/>
                    </a:cubicBezTo>
                    <a:cubicBezTo>
                      <a:pt x="f13" y="f13"/>
                      <a:pt x="f13" y="f13"/>
                      <a:pt x="f9" y="f5"/>
                    </a:cubicBezTo>
                    <a:cubicBezTo>
                      <a:pt x="f12" y="f5"/>
                      <a:pt x="f12" y="f5"/>
                      <a:pt x="f10" y="f5"/>
                    </a:cubicBezTo>
                    <a:cubicBezTo>
                      <a:pt x="f8" y="f5"/>
                      <a:pt x="f11" y="f5"/>
                      <a:pt x="f7" y="f13"/>
                    </a:cubicBezTo>
                    <a:cubicBezTo>
                      <a:pt x="f14" y="f12"/>
                      <a:pt x="f15" y="f9"/>
                      <a:pt x="f16" y="f9"/>
                    </a:cubicBezTo>
                    <a:cubicBezTo>
                      <a:pt x="f17" y="f12"/>
                      <a:pt x="f18" y="f12"/>
                      <a:pt x="f19" y="f12"/>
                    </a:cubicBezTo>
                    <a:cubicBezTo>
                      <a:pt x="f20" y="f12"/>
                      <a:pt x="f6" y="f12"/>
                      <a:pt x="f6" y="f8"/>
                    </a:cubicBezTo>
                    <a:cubicBezTo>
                      <a:pt x="f6" y="f11"/>
                      <a:pt x="f20" y="f7"/>
                      <a:pt x="f19" y="f7"/>
                    </a:cubicBezTo>
                    <a:cubicBezTo>
                      <a:pt x="f21" y="f7"/>
                      <a:pt x="f22" y="f7"/>
                      <a:pt x="f7" y="f11"/>
                    </a:cubicBezTo>
                    <a:cubicBezTo>
                      <a:pt x="f8" y="f11"/>
                      <a:pt x="f9" y="f7"/>
                      <a:pt x="f5" y="f8"/>
                    </a:cubicBezTo>
                    <a:close/>
                  </a:path>
                </a:pathLst>
              </a:custGeom>
              <a:solidFill>
                <a:srgbClr val="323F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6" name="Freeform 437">
                <a:extLst>
                  <a:ext uri="{FF2B5EF4-FFF2-40B4-BE49-F238E27FC236}">
                    <a16:creationId xmlns:a16="http://schemas.microsoft.com/office/drawing/2014/main" id="{5CB35AA9-8D70-7F43-18AD-92A38BE23E57}"/>
                  </a:ext>
                </a:extLst>
              </p:cNvPr>
              <p:cNvSpPr/>
              <p:nvPr/>
            </p:nvSpPr>
            <p:spPr>
              <a:xfrm>
                <a:off x="3522661" y="4041776"/>
                <a:ext cx="7461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5"/>
                  <a:gd name="f8" fmla="val 14"/>
                  <a:gd name="f9" fmla="val 8"/>
                  <a:gd name="f10" fmla="val 3"/>
                  <a:gd name="f11" fmla="val 2"/>
                  <a:gd name="f12" fmla="val 1"/>
                  <a:gd name="f13" fmla="val 7"/>
                  <a:gd name="f14" fmla="val 4"/>
                  <a:gd name="f15" fmla="+- 0 0 -90"/>
                  <a:gd name="f16" fmla="*/ f3 1 20"/>
                  <a:gd name="f17" fmla="*/ f4 1 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5"/>
                  <a:gd name="f26" fmla="*/ f23 1 20"/>
                  <a:gd name="f27" fmla="*/ 20 f23 1"/>
                  <a:gd name="f28" fmla="*/ 5 f22 1"/>
                  <a:gd name="f29" fmla="*/ 2 f23 1"/>
                  <a:gd name="f30" fmla="*/ 2 f22 1"/>
                  <a:gd name="f31" fmla="*/ 1 f23 1"/>
                  <a:gd name="f32" fmla="*/ 0 f22 1"/>
                  <a:gd name="f33" fmla="*/ 4 f22 1"/>
                  <a:gd name="f34" fmla="+- f24 0 f1"/>
                  <a:gd name="f35" fmla="*/ f27 1 20"/>
                  <a:gd name="f36" fmla="*/ f28 1 5"/>
                  <a:gd name="f37" fmla="*/ f29 1 20"/>
                  <a:gd name="f38" fmla="*/ f30 1 5"/>
                  <a:gd name="f39" fmla="*/ f31 1 20"/>
                  <a:gd name="f40" fmla="*/ f32 1 5"/>
                  <a:gd name="f41" fmla="*/ f33 1 5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5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57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20" h="5">
                    <a:moveTo>
                      <a:pt x="f6" y="f7"/>
                    </a:moveTo>
                    <a:cubicBezTo>
                      <a:pt x="f8" y="f7"/>
                      <a:pt x="f9" y="f10"/>
                      <a:pt x="f11" y="f11"/>
                    </a:cubicBezTo>
                    <a:cubicBezTo>
                      <a:pt x="f12" y="f11"/>
                      <a:pt x="f5" y="f12"/>
                      <a:pt x="f12" y="f5"/>
                    </a:cubicBezTo>
                    <a:cubicBezTo>
                      <a:pt x="f13" y="f12"/>
                      <a:pt x="f8" y="f10"/>
                      <a:pt x="f6" y="f14"/>
                    </a:cubicBezTo>
                    <a:cubicBezTo>
                      <a:pt x="f6" y="f7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2935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7" name="Freeform 438">
                <a:extLst>
                  <a:ext uri="{FF2B5EF4-FFF2-40B4-BE49-F238E27FC236}">
                    <a16:creationId xmlns:a16="http://schemas.microsoft.com/office/drawing/2014/main" id="{DF493E64-F515-32C8-5A7F-1C8092BCDEBF}"/>
                  </a:ext>
                </a:extLst>
              </p:cNvPr>
              <p:cNvSpPr/>
              <p:nvPr/>
            </p:nvSpPr>
            <p:spPr>
              <a:xfrm>
                <a:off x="3838578" y="4094161"/>
                <a:ext cx="34920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3"/>
                  <a:gd name="f8" fmla="val 7"/>
                  <a:gd name="f9" fmla="val 1"/>
                  <a:gd name="f10" fmla="val 8"/>
                  <a:gd name="f11" fmla="val 4"/>
                  <a:gd name="f12" fmla="val 6"/>
                  <a:gd name="f13" fmla="val 2"/>
                  <a:gd name="f14" fmla="+- 0 0 -90"/>
                  <a:gd name="f15" fmla="*/ f3 1 9"/>
                  <a:gd name="f16" fmla="*/ f4 1 9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9"/>
                  <a:gd name="f23" fmla="*/ 3 f20 1"/>
                  <a:gd name="f24" fmla="*/ 0 f20 1"/>
                  <a:gd name="f25" fmla="*/ 9 f20 1"/>
                  <a:gd name="f26" fmla="*/ 7 f20 1"/>
                  <a:gd name="f27" fmla="*/ 8 f20 1"/>
                  <a:gd name="f28" fmla="*/ 2 f20 1"/>
                  <a:gd name="f29" fmla="+- f21 0 f1"/>
                  <a:gd name="f30" fmla="*/ f23 1 9"/>
                  <a:gd name="f31" fmla="*/ f24 1 9"/>
                  <a:gd name="f32" fmla="*/ f25 1 9"/>
                  <a:gd name="f33" fmla="*/ f26 1 9"/>
                  <a:gd name="f34" fmla="*/ f27 1 9"/>
                  <a:gd name="f35" fmla="*/ f28 1 9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0 f16 1"/>
                  <a:gd name="f54" fmla="*/ f43 f15 1"/>
                  <a:gd name="f55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10" y="f11"/>
                      <a:pt x="f6" y="f8"/>
                    </a:cubicBezTo>
                    <a:cubicBezTo>
                      <a:pt x="f6" y="f10"/>
                      <a:pt x="f10" y="f10"/>
                      <a:pt x="f10" y="f6"/>
                    </a:cubicBezTo>
                    <a:cubicBezTo>
                      <a:pt x="f12" y="f12"/>
                      <a:pt x="f11" y="f11"/>
                      <a:pt x="f13" y="f13"/>
                    </a:cubicBezTo>
                    <a:cubicBezTo>
                      <a:pt x="f5" y="f5"/>
                      <a:pt x="f9" y="f5"/>
                      <a:pt x="f7" y="f5"/>
                    </a:cubicBezTo>
                    <a:close/>
                  </a:path>
                </a:pathLst>
              </a:custGeom>
              <a:solidFill>
                <a:srgbClr val="6B5E4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8" name="Freeform 439">
                <a:extLst>
                  <a:ext uri="{FF2B5EF4-FFF2-40B4-BE49-F238E27FC236}">
                    <a16:creationId xmlns:a16="http://schemas.microsoft.com/office/drawing/2014/main" id="{6CF648EE-6CF7-B31A-2C54-A75606D6621C}"/>
                  </a:ext>
                </a:extLst>
              </p:cNvPr>
              <p:cNvSpPr/>
              <p:nvPr/>
            </p:nvSpPr>
            <p:spPr>
              <a:xfrm>
                <a:off x="3906838" y="4162421"/>
                <a:ext cx="14292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1"/>
                  <a:gd name="f9" fmla="val 2"/>
                  <a:gd name="f10" fmla="val 3"/>
                  <a:gd name="f11" fmla="val 5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1 f20 1"/>
                  <a:gd name="f25" fmla="*/ 0 f19 1"/>
                  <a:gd name="f26" fmla="*/ 2 f20 1"/>
                  <a:gd name="f27" fmla="*/ 6 f19 1"/>
                  <a:gd name="f28" fmla="*/ 4 f19 1"/>
                  <a:gd name="f29" fmla="+- f21 0 f1"/>
                  <a:gd name="f30" fmla="*/ f24 1 4"/>
                  <a:gd name="f31" fmla="*/ f25 1 6"/>
                  <a:gd name="f32" fmla="*/ f26 1 4"/>
                  <a:gd name="f33" fmla="*/ f27 1 6"/>
                  <a:gd name="f34" fmla="*/ f28 1 6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3"/>
                  <a:gd name="f42" fmla="*/ f33 1 f22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48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4" h="6">
                    <a:moveTo>
                      <a:pt x="f8" y="f5"/>
                    </a:moveTo>
                    <a:cubicBezTo>
                      <a:pt x="f6" y="f9"/>
                      <a:pt x="f10" y="f6"/>
                      <a:pt x="f9" y="f7"/>
                    </a:cubicBezTo>
                    <a:cubicBezTo>
                      <a:pt x="f8" y="f7"/>
                      <a:pt x="f8" y="f11"/>
                      <a:pt x="f8" y="f6"/>
                    </a:cubicBezTo>
                    <a:cubicBezTo>
                      <a:pt x="f10" y="f10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5A39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9" name="Freeform 440">
                <a:extLst>
                  <a:ext uri="{FF2B5EF4-FFF2-40B4-BE49-F238E27FC236}">
                    <a16:creationId xmlns:a16="http://schemas.microsoft.com/office/drawing/2014/main" id="{04DC2C57-AA06-790C-1219-DA1A5DFA5638}"/>
                  </a:ext>
                </a:extLst>
              </p:cNvPr>
              <p:cNvSpPr/>
              <p:nvPr/>
            </p:nvSpPr>
            <p:spPr>
              <a:xfrm>
                <a:off x="5235580" y="4610103"/>
                <a:ext cx="169858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47"/>
                  <a:gd name="f8" fmla="val 21"/>
                  <a:gd name="f9" fmla="val 17"/>
                  <a:gd name="f10" fmla="val 24"/>
                  <a:gd name="f11" fmla="val 22"/>
                  <a:gd name="f12" fmla="val 18"/>
                  <a:gd name="f13" fmla="val 25"/>
                  <a:gd name="f14" fmla="val 29"/>
                  <a:gd name="f15" fmla="val 23"/>
                  <a:gd name="f16" fmla="val 28"/>
                  <a:gd name="f17" fmla="val 32"/>
                  <a:gd name="f18" fmla="val 16"/>
                  <a:gd name="f19" fmla="val 36"/>
                  <a:gd name="f20" fmla="val 11"/>
                  <a:gd name="f21" fmla="val 40"/>
                  <a:gd name="f22" fmla="val 5"/>
                  <a:gd name="f23" fmla="val 41"/>
                  <a:gd name="f24" fmla="val 10"/>
                  <a:gd name="f25" fmla="val 33"/>
                  <a:gd name="f26" fmla="val 26"/>
                  <a:gd name="f27" fmla="val 30"/>
                  <a:gd name="f28" fmla="val 27"/>
                  <a:gd name="f29" fmla="val 34"/>
                  <a:gd name="f30" fmla="val 35"/>
                  <a:gd name="f31" fmla="val 19"/>
                  <a:gd name="f32" fmla="val 38"/>
                  <a:gd name="f33" fmla="val 31"/>
                  <a:gd name="f34" fmla="val 37"/>
                  <a:gd name="f35" fmla="val 20"/>
                  <a:gd name="f36" fmla="val 39"/>
                  <a:gd name="f37" fmla="val 12"/>
                  <a:gd name="f38" fmla="val 7"/>
                  <a:gd name="f39" fmla="val 6"/>
                  <a:gd name="f40" fmla="val 46"/>
                  <a:gd name="f41" fmla="val 4"/>
                  <a:gd name="f42" fmla="val 2"/>
                  <a:gd name="f43" fmla="val 1"/>
                  <a:gd name="f44" fmla="val 44"/>
                  <a:gd name="f45" fmla="val 43"/>
                  <a:gd name="f46" fmla="val 9"/>
                  <a:gd name="f47" fmla="val 13"/>
                  <a:gd name="f48" fmla="val 14"/>
                  <a:gd name="f49" fmla="val 15"/>
                  <a:gd name="f50" fmla="+- 0 0 -90"/>
                  <a:gd name="f51" fmla="*/ f3 1 45"/>
                  <a:gd name="f52" fmla="*/ f4 1 47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45"/>
                  <a:gd name="f61" fmla="*/ f57 1 47"/>
                  <a:gd name="f62" fmla="*/ 21 f58 1"/>
                  <a:gd name="f63" fmla="*/ 17 f57 1"/>
                  <a:gd name="f64" fmla="*/ 18 f58 1"/>
                  <a:gd name="f65" fmla="*/ 29 f57 1"/>
                  <a:gd name="f66" fmla="*/ 32 f58 1"/>
                  <a:gd name="f67" fmla="*/ 16 f57 1"/>
                  <a:gd name="f68" fmla="*/ 45 f58 1"/>
                  <a:gd name="f69" fmla="*/ 0 f57 1"/>
                  <a:gd name="f70" fmla="*/ 26 f58 1"/>
                  <a:gd name="f71" fmla="*/ 26 f57 1"/>
                  <a:gd name="f72" fmla="*/ 24 f57 1"/>
                  <a:gd name="f73" fmla="*/ 38 f58 1"/>
                  <a:gd name="f74" fmla="*/ 19 f57 1"/>
                  <a:gd name="f75" fmla="*/ 33 f58 1"/>
                  <a:gd name="f76" fmla="*/ 31 f58 1"/>
                  <a:gd name="f77" fmla="*/ 31 f57 1"/>
                  <a:gd name="f78" fmla="*/ 25 f58 1"/>
                  <a:gd name="f79" fmla="*/ 34 f57 1"/>
                  <a:gd name="f80" fmla="*/ 20 f58 1"/>
                  <a:gd name="f81" fmla="*/ 39 f57 1"/>
                  <a:gd name="f82" fmla="*/ 37 f57 1"/>
                  <a:gd name="f83" fmla="*/ 22 f58 1"/>
                  <a:gd name="f84" fmla="*/ 32 f57 1"/>
                  <a:gd name="f85" fmla="*/ 7 f58 1"/>
                  <a:gd name="f86" fmla="*/ 45 f57 1"/>
                  <a:gd name="f87" fmla="*/ 2 f58 1"/>
                  <a:gd name="f88" fmla="*/ 47 f57 1"/>
                  <a:gd name="f89" fmla="*/ 1 f58 1"/>
                  <a:gd name="f90" fmla="*/ 4 f58 1"/>
                  <a:gd name="f91" fmla="*/ 43 f57 1"/>
                  <a:gd name="f92" fmla="*/ 12 f58 1"/>
                  <a:gd name="f93" fmla="*/ 36 f57 1"/>
                  <a:gd name="f94" fmla="*/ 14 f58 1"/>
                  <a:gd name="f95" fmla="*/ 15 f58 1"/>
                  <a:gd name="f96" fmla="*/ 20 f57 1"/>
                  <a:gd name="f97" fmla="+- f59 0 f1"/>
                  <a:gd name="f98" fmla="*/ f62 1 45"/>
                  <a:gd name="f99" fmla="*/ f63 1 47"/>
                  <a:gd name="f100" fmla="*/ f64 1 45"/>
                  <a:gd name="f101" fmla="*/ f65 1 47"/>
                  <a:gd name="f102" fmla="*/ f66 1 45"/>
                  <a:gd name="f103" fmla="*/ f67 1 47"/>
                  <a:gd name="f104" fmla="*/ f68 1 45"/>
                  <a:gd name="f105" fmla="*/ f69 1 47"/>
                  <a:gd name="f106" fmla="*/ f70 1 45"/>
                  <a:gd name="f107" fmla="*/ f71 1 47"/>
                  <a:gd name="f108" fmla="*/ f72 1 47"/>
                  <a:gd name="f109" fmla="*/ f73 1 45"/>
                  <a:gd name="f110" fmla="*/ f74 1 47"/>
                  <a:gd name="f111" fmla="*/ f75 1 45"/>
                  <a:gd name="f112" fmla="*/ f76 1 45"/>
                  <a:gd name="f113" fmla="*/ f77 1 47"/>
                  <a:gd name="f114" fmla="*/ f78 1 45"/>
                  <a:gd name="f115" fmla="*/ f79 1 47"/>
                  <a:gd name="f116" fmla="*/ f80 1 45"/>
                  <a:gd name="f117" fmla="*/ f81 1 47"/>
                  <a:gd name="f118" fmla="*/ f82 1 47"/>
                  <a:gd name="f119" fmla="*/ f83 1 45"/>
                  <a:gd name="f120" fmla="*/ f84 1 47"/>
                  <a:gd name="f121" fmla="*/ f85 1 45"/>
                  <a:gd name="f122" fmla="*/ f86 1 47"/>
                  <a:gd name="f123" fmla="*/ f87 1 45"/>
                  <a:gd name="f124" fmla="*/ f88 1 47"/>
                  <a:gd name="f125" fmla="*/ f89 1 45"/>
                  <a:gd name="f126" fmla="*/ f90 1 45"/>
                  <a:gd name="f127" fmla="*/ f91 1 47"/>
                  <a:gd name="f128" fmla="*/ f92 1 45"/>
                  <a:gd name="f129" fmla="*/ f93 1 47"/>
                  <a:gd name="f130" fmla="*/ f94 1 45"/>
                  <a:gd name="f131" fmla="*/ f95 1 45"/>
                  <a:gd name="f132" fmla="*/ f96 1 47"/>
                  <a:gd name="f133" fmla="*/ 0 1 f60"/>
                  <a:gd name="f134" fmla="*/ f54 1 f60"/>
                  <a:gd name="f135" fmla="*/ 0 1 f61"/>
                  <a:gd name="f136" fmla="*/ f55 1 f61"/>
                  <a:gd name="f137" fmla="*/ f98 1 f60"/>
                  <a:gd name="f138" fmla="*/ f99 1 f61"/>
                  <a:gd name="f139" fmla="*/ f100 1 f60"/>
                  <a:gd name="f140" fmla="*/ f101 1 f61"/>
                  <a:gd name="f141" fmla="*/ f102 1 f60"/>
                  <a:gd name="f142" fmla="*/ f103 1 f61"/>
                  <a:gd name="f143" fmla="*/ f104 1 f60"/>
                  <a:gd name="f144" fmla="*/ f105 1 f61"/>
                  <a:gd name="f145" fmla="*/ f106 1 f60"/>
                  <a:gd name="f146" fmla="*/ f107 1 f61"/>
                  <a:gd name="f147" fmla="*/ f108 1 f61"/>
                  <a:gd name="f148" fmla="*/ f109 1 f60"/>
                  <a:gd name="f149" fmla="*/ f110 1 f61"/>
                  <a:gd name="f150" fmla="*/ f111 1 f60"/>
                  <a:gd name="f151" fmla="*/ f112 1 f60"/>
                  <a:gd name="f152" fmla="*/ f113 1 f61"/>
                  <a:gd name="f153" fmla="*/ f114 1 f60"/>
                  <a:gd name="f154" fmla="*/ f115 1 f61"/>
                  <a:gd name="f155" fmla="*/ f116 1 f60"/>
                  <a:gd name="f156" fmla="*/ f117 1 f61"/>
                  <a:gd name="f157" fmla="*/ f118 1 f61"/>
                  <a:gd name="f158" fmla="*/ f119 1 f60"/>
                  <a:gd name="f159" fmla="*/ f120 1 f61"/>
                  <a:gd name="f160" fmla="*/ f121 1 f60"/>
                  <a:gd name="f161" fmla="*/ f122 1 f61"/>
                  <a:gd name="f162" fmla="*/ f123 1 f60"/>
                  <a:gd name="f163" fmla="*/ f124 1 f61"/>
                  <a:gd name="f164" fmla="*/ f125 1 f60"/>
                  <a:gd name="f165" fmla="*/ f126 1 f60"/>
                  <a:gd name="f166" fmla="*/ f127 1 f61"/>
                  <a:gd name="f167" fmla="*/ f128 1 f60"/>
                  <a:gd name="f168" fmla="*/ f129 1 f61"/>
                  <a:gd name="f169" fmla="*/ f130 1 f60"/>
                  <a:gd name="f170" fmla="*/ f131 1 f60"/>
                  <a:gd name="f171" fmla="*/ f132 1 f61"/>
                  <a:gd name="f172" fmla="*/ f133 f51 1"/>
                  <a:gd name="f173" fmla="*/ f134 f51 1"/>
                  <a:gd name="f174" fmla="*/ f136 f52 1"/>
                  <a:gd name="f175" fmla="*/ f135 f52 1"/>
                  <a:gd name="f176" fmla="*/ f137 f51 1"/>
                  <a:gd name="f177" fmla="*/ f138 f52 1"/>
                  <a:gd name="f178" fmla="*/ f139 f51 1"/>
                  <a:gd name="f179" fmla="*/ f140 f52 1"/>
                  <a:gd name="f180" fmla="*/ f141 f51 1"/>
                  <a:gd name="f181" fmla="*/ f142 f52 1"/>
                  <a:gd name="f182" fmla="*/ f143 f51 1"/>
                  <a:gd name="f183" fmla="*/ f144 f52 1"/>
                  <a:gd name="f184" fmla="*/ f145 f51 1"/>
                  <a:gd name="f185" fmla="*/ f146 f52 1"/>
                  <a:gd name="f186" fmla="*/ f147 f52 1"/>
                  <a:gd name="f187" fmla="*/ f148 f51 1"/>
                  <a:gd name="f188" fmla="*/ f149 f52 1"/>
                  <a:gd name="f189" fmla="*/ f150 f51 1"/>
                  <a:gd name="f190" fmla="*/ f151 f51 1"/>
                  <a:gd name="f191" fmla="*/ f152 f52 1"/>
                  <a:gd name="f192" fmla="*/ f153 f51 1"/>
                  <a:gd name="f193" fmla="*/ f154 f52 1"/>
                  <a:gd name="f194" fmla="*/ f155 f51 1"/>
                  <a:gd name="f195" fmla="*/ f156 f52 1"/>
                  <a:gd name="f196" fmla="*/ f157 f52 1"/>
                  <a:gd name="f197" fmla="*/ f158 f51 1"/>
                  <a:gd name="f198" fmla="*/ f159 f52 1"/>
                  <a:gd name="f199" fmla="*/ f160 f51 1"/>
                  <a:gd name="f200" fmla="*/ f161 f52 1"/>
                  <a:gd name="f201" fmla="*/ f162 f51 1"/>
                  <a:gd name="f202" fmla="*/ f163 f52 1"/>
                  <a:gd name="f203" fmla="*/ f164 f51 1"/>
                  <a:gd name="f204" fmla="*/ f165 f51 1"/>
                  <a:gd name="f205" fmla="*/ f166 f52 1"/>
                  <a:gd name="f206" fmla="*/ f167 f51 1"/>
                  <a:gd name="f207" fmla="*/ f168 f52 1"/>
                  <a:gd name="f208" fmla="*/ f169 f51 1"/>
                  <a:gd name="f209" fmla="*/ f170 f51 1"/>
                  <a:gd name="f210" fmla="*/ f171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76" y="f177"/>
                  </a:cxn>
                  <a:cxn ang="f97">
                    <a:pos x="f178" y="f179"/>
                  </a:cxn>
                  <a:cxn ang="f97">
                    <a:pos x="f180" y="f181"/>
                  </a:cxn>
                  <a:cxn ang="f97">
                    <a:pos x="f182" y="f183"/>
                  </a:cxn>
                  <a:cxn ang="f97">
                    <a:pos x="f184" y="f185"/>
                  </a:cxn>
                  <a:cxn ang="f97">
                    <a:pos x="f180" y="f186"/>
                  </a:cxn>
                  <a:cxn ang="f97">
                    <a:pos x="f187" y="f188"/>
                  </a:cxn>
                  <a:cxn ang="f97">
                    <a:pos x="f189" y="f185"/>
                  </a:cxn>
                  <a:cxn ang="f97">
                    <a:pos x="f190" y="f191"/>
                  </a:cxn>
                  <a:cxn ang="f97">
                    <a:pos x="f192" y="f193"/>
                  </a:cxn>
                  <a:cxn ang="f97">
                    <a:pos x="f194" y="f195"/>
                  </a:cxn>
                  <a:cxn ang="f97">
                    <a:pos x="f194" y="f196"/>
                  </a:cxn>
                  <a:cxn ang="f97">
                    <a:pos x="f197" y="f198"/>
                  </a:cxn>
                  <a:cxn ang="f97">
                    <a:pos x="f199" y="f200"/>
                  </a:cxn>
                  <a:cxn ang="f97">
                    <a:pos x="f201" y="f202"/>
                  </a:cxn>
                  <a:cxn ang="f97">
                    <a:pos x="f203" y="f202"/>
                  </a:cxn>
                  <a:cxn ang="f97">
                    <a:pos x="f204" y="f205"/>
                  </a:cxn>
                  <a:cxn ang="f97">
                    <a:pos x="f206" y="f207"/>
                  </a:cxn>
                  <a:cxn ang="f97">
                    <a:pos x="f208" y="f198"/>
                  </a:cxn>
                  <a:cxn ang="f97">
                    <a:pos x="f209" y="f185"/>
                  </a:cxn>
                  <a:cxn ang="f97">
                    <a:pos x="f178" y="f210"/>
                  </a:cxn>
                  <a:cxn ang="f97">
                    <a:pos x="f176" y="f177"/>
                  </a:cxn>
                </a:cxnLst>
                <a:rect l="f172" t="f175" r="f173" b="f174"/>
                <a:pathLst>
                  <a:path w="45" h="47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5" y="f13"/>
                      <a:pt x="f16" y="f11"/>
                      <a:pt x="f17" y="f18"/>
                    </a:cubicBezTo>
                    <a:cubicBezTo>
                      <a:pt x="f19" y="f20"/>
                      <a:pt x="f21" y="f22"/>
                      <a:pt x="f6" y="f5"/>
                    </a:cubicBezTo>
                    <a:cubicBezTo>
                      <a:pt x="f23" y="f24"/>
                      <a:pt x="f25" y="f12"/>
                      <a:pt x="f26" y="f26"/>
                    </a:cubicBezTo>
                    <a:cubicBezTo>
                      <a:pt x="f27" y="f28"/>
                      <a:pt x="f27" y="f28"/>
                      <a:pt x="f17" y="f10"/>
                    </a:cubicBezTo>
                    <a:cubicBezTo>
                      <a:pt x="f29" y="f8"/>
                      <a:pt x="f30" y="f31"/>
                      <a:pt x="f32" y="f31"/>
                    </a:cubicBezTo>
                    <a:cubicBezTo>
                      <a:pt x="f19" y="f8"/>
                      <a:pt x="f29" y="f15"/>
                      <a:pt x="f25" y="f26"/>
                    </a:cubicBezTo>
                    <a:cubicBezTo>
                      <a:pt x="f17" y="f28"/>
                      <a:pt x="f27" y="f16"/>
                      <a:pt x="f33" y="f33"/>
                    </a:cubicBezTo>
                    <a:cubicBezTo>
                      <a:pt x="f16" y="f27"/>
                      <a:pt x="f28" y="f17"/>
                      <a:pt x="f13" y="f29"/>
                    </a:cubicBezTo>
                    <a:cubicBezTo>
                      <a:pt x="f10" y="f19"/>
                      <a:pt x="f11" y="f34"/>
                      <a:pt x="f35" y="f36"/>
                    </a:cubicBezTo>
                    <a:cubicBezTo>
                      <a:pt x="f31" y="f32"/>
                      <a:pt x="f35" y="f32"/>
                      <a:pt x="f35" y="f34"/>
                    </a:cubicBezTo>
                    <a:cubicBezTo>
                      <a:pt x="f35" y="f30"/>
                      <a:pt x="f11" y="f29"/>
                      <a:pt x="f11" y="f17"/>
                    </a:cubicBezTo>
                    <a:cubicBezTo>
                      <a:pt x="f9" y="f34"/>
                      <a:pt x="f37" y="f21"/>
                      <a:pt x="f38" y="f6"/>
                    </a:cubicBezTo>
                    <a:cubicBezTo>
                      <a:pt x="f39" y="f40"/>
                      <a:pt x="f41" y="f7"/>
                      <a:pt x="f42" y="f7"/>
                    </a:cubicBezTo>
                    <a:cubicBezTo>
                      <a:pt x="f42" y="f7"/>
                      <a:pt x="f43" y="f7"/>
                      <a:pt x="f43" y="f7"/>
                    </a:cubicBezTo>
                    <a:cubicBezTo>
                      <a:pt x="f5" y="f6"/>
                      <a:pt x="f42" y="f44"/>
                      <a:pt x="f41" y="f45"/>
                    </a:cubicBezTo>
                    <a:cubicBezTo>
                      <a:pt x="f39" y="f21"/>
                      <a:pt x="f46" y="f32"/>
                      <a:pt x="f37" y="f19"/>
                    </a:cubicBezTo>
                    <a:cubicBezTo>
                      <a:pt x="f47" y="f30"/>
                      <a:pt x="f48" y="f29"/>
                      <a:pt x="f48" y="f17"/>
                    </a:cubicBezTo>
                    <a:cubicBezTo>
                      <a:pt x="f49" y="f27"/>
                      <a:pt x="f49" y="f16"/>
                      <a:pt x="f49" y="f26"/>
                    </a:cubicBezTo>
                    <a:cubicBezTo>
                      <a:pt x="f18" y="f10"/>
                      <a:pt x="f9" y="f11"/>
                      <a:pt x="f12" y="f35"/>
                    </a:cubicBezTo>
                    <a:cubicBezTo>
                      <a:pt x="f31" y="f31"/>
                      <a:pt x="f31" y="f9"/>
                      <a:pt x="f8" y="f9"/>
                    </a:cubicBezTo>
                    <a:close/>
                  </a:path>
                </a:pathLst>
              </a:custGeom>
              <a:solidFill>
                <a:srgbClr val="8D60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0" name="Freeform 441">
                <a:extLst>
                  <a:ext uri="{FF2B5EF4-FFF2-40B4-BE49-F238E27FC236}">
                    <a16:creationId xmlns:a16="http://schemas.microsoft.com/office/drawing/2014/main" id="{4EB9C964-1046-DF26-9237-1F306FEC9E6D}"/>
                  </a:ext>
                </a:extLst>
              </p:cNvPr>
              <p:cNvSpPr/>
              <p:nvPr/>
            </p:nvSpPr>
            <p:spPr>
              <a:xfrm>
                <a:off x="5589590" y="4181478"/>
                <a:ext cx="49213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5"/>
                  <a:gd name="f8" fmla="val 5"/>
                  <a:gd name="f9" fmla="val 27"/>
                  <a:gd name="f10" fmla="val 3"/>
                  <a:gd name="f11" fmla="val 30"/>
                  <a:gd name="f12" fmla="val 2"/>
                  <a:gd name="f13" fmla="val 33"/>
                  <a:gd name="f14" fmla="val 1"/>
                  <a:gd name="f15" fmla="val 23"/>
                  <a:gd name="f16" fmla="val 7"/>
                  <a:gd name="f17" fmla="val 12"/>
                  <a:gd name="f18" fmla="val 4"/>
                  <a:gd name="f19" fmla="val 11"/>
                  <a:gd name="f20" fmla="val 8"/>
                  <a:gd name="f21" fmla="val 10"/>
                  <a:gd name="f22" fmla="val 9"/>
                  <a:gd name="f23" fmla="val 16"/>
                  <a:gd name="f24" fmla="val 20"/>
                  <a:gd name="f25" fmla="val 6"/>
                  <a:gd name="f26" fmla="val 25"/>
                  <a:gd name="f27" fmla="val 26"/>
                  <a:gd name="f28" fmla="+- 0 0 -90"/>
                  <a:gd name="f29" fmla="*/ f3 1 13"/>
                  <a:gd name="f30" fmla="*/ f4 1 35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3"/>
                  <a:gd name="f39" fmla="*/ f35 1 35"/>
                  <a:gd name="f40" fmla="*/ 5 f36 1"/>
                  <a:gd name="f41" fmla="*/ 27 f35 1"/>
                  <a:gd name="f42" fmla="*/ 0 f36 1"/>
                  <a:gd name="f43" fmla="*/ 35 f35 1"/>
                  <a:gd name="f44" fmla="*/ 12 f36 1"/>
                  <a:gd name="f45" fmla="*/ 0 f35 1"/>
                  <a:gd name="f46" fmla="*/ 10 f36 1"/>
                  <a:gd name="f47" fmla="*/ 12 f35 1"/>
                  <a:gd name="f48" fmla="*/ 6 f36 1"/>
                  <a:gd name="f49" fmla="*/ 23 f35 1"/>
                  <a:gd name="f50" fmla="+- f37 0 f1"/>
                  <a:gd name="f51" fmla="*/ f40 1 13"/>
                  <a:gd name="f52" fmla="*/ f41 1 35"/>
                  <a:gd name="f53" fmla="*/ f42 1 13"/>
                  <a:gd name="f54" fmla="*/ f43 1 35"/>
                  <a:gd name="f55" fmla="*/ f44 1 13"/>
                  <a:gd name="f56" fmla="*/ f45 1 35"/>
                  <a:gd name="f57" fmla="*/ f46 1 13"/>
                  <a:gd name="f58" fmla="*/ f47 1 35"/>
                  <a:gd name="f59" fmla="*/ f48 1 13"/>
                  <a:gd name="f60" fmla="*/ f49 1 35"/>
                  <a:gd name="f61" fmla="*/ 0 1 f38"/>
                  <a:gd name="f62" fmla="*/ f32 1 f38"/>
                  <a:gd name="f63" fmla="*/ 0 1 f39"/>
                  <a:gd name="f64" fmla="*/ f33 1 f39"/>
                  <a:gd name="f65" fmla="*/ f51 1 f38"/>
                  <a:gd name="f66" fmla="*/ f52 1 f39"/>
                  <a:gd name="f67" fmla="*/ f53 1 f38"/>
                  <a:gd name="f68" fmla="*/ f54 1 f39"/>
                  <a:gd name="f69" fmla="*/ f55 1 f38"/>
                  <a:gd name="f70" fmla="*/ f56 1 f39"/>
                  <a:gd name="f71" fmla="*/ f57 1 f38"/>
                  <a:gd name="f72" fmla="*/ f58 1 f39"/>
                  <a:gd name="f73" fmla="*/ f59 1 f38"/>
                  <a:gd name="f74" fmla="*/ f60 1 f39"/>
                  <a:gd name="f75" fmla="*/ f61 f29 1"/>
                  <a:gd name="f76" fmla="*/ f62 f29 1"/>
                  <a:gd name="f77" fmla="*/ f64 f30 1"/>
                  <a:gd name="f78" fmla="*/ f63 f30 1"/>
                  <a:gd name="f79" fmla="*/ f65 f29 1"/>
                  <a:gd name="f80" fmla="*/ f66 f30 1"/>
                  <a:gd name="f81" fmla="*/ f67 f29 1"/>
                  <a:gd name="f82" fmla="*/ f68 f30 1"/>
                  <a:gd name="f83" fmla="*/ f69 f29 1"/>
                  <a:gd name="f84" fmla="*/ f70 f30 1"/>
                  <a:gd name="f85" fmla="*/ f71 f29 1"/>
                  <a:gd name="f86" fmla="*/ f72 f30 1"/>
                  <a:gd name="f87" fmla="*/ f73 f29 1"/>
                  <a:gd name="f88" fmla="*/ f74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79" y="f80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79" y="f80"/>
                  </a:cxn>
                </a:cxnLst>
                <a:rect l="f75" t="f78" r="f76" b="f77"/>
                <a:pathLst>
                  <a:path w="13" h="35">
                    <a:moveTo>
                      <a:pt x="f8" y="f9"/>
                    </a:moveTo>
                    <a:cubicBezTo>
                      <a:pt x="f10" y="f11"/>
                      <a:pt x="f12" y="f13"/>
                      <a:pt x="f5" y="f7"/>
                    </a:cubicBezTo>
                    <a:cubicBezTo>
                      <a:pt x="f14" y="f15"/>
                      <a:pt x="f16" y="f17"/>
                      <a:pt x="f17" y="f5"/>
                    </a:cubicBezTo>
                    <a:cubicBezTo>
                      <a:pt x="f6" y="f18"/>
                      <a:pt x="f19" y="f20"/>
                      <a:pt x="f21" y="f17"/>
                    </a:cubicBezTo>
                    <a:cubicBezTo>
                      <a:pt x="f22" y="f23"/>
                      <a:pt x="f16" y="f24"/>
                      <a:pt x="f25" y="f15"/>
                    </a:cubicBezTo>
                    <a:cubicBezTo>
                      <a:pt x="f8" y="f26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8F61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1" name="Freeform 442">
                <a:extLst>
                  <a:ext uri="{FF2B5EF4-FFF2-40B4-BE49-F238E27FC236}">
                    <a16:creationId xmlns:a16="http://schemas.microsoft.com/office/drawing/2014/main" id="{687D52E4-30A7-02F6-EC54-753765369181}"/>
                  </a:ext>
                </a:extLst>
              </p:cNvPr>
              <p:cNvSpPr/>
              <p:nvPr/>
            </p:nvSpPr>
            <p:spPr>
              <a:xfrm>
                <a:off x="3465511" y="3255968"/>
                <a:ext cx="173041" cy="3603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96"/>
                  <a:gd name="f8" fmla="val 9"/>
                  <a:gd name="f9" fmla="val 12"/>
                  <a:gd name="f10" fmla="val 3"/>
                  <a:gd name="f11" fmla="val 8"/>
                  <a:gd name="f12" fmla="val 6"/>
                  <a:gd name="f13" fmla="val 10"/>
                  <a:gd name="f14" fmla="val 13"/>
                  <a:gd name="f15" fmla="val 5"/>
                  <a:gd name="f16" fmla="val 11"/>
                  <a:gd name="f17" fmla="val 15"/>
                  <a:gd name="f18" fmla="val 17"/>
                  <a:gd name="f19" fmla="val 14"/>
                  <a:gd name="f20" fmla="val 19"/>
                  <a:gd name="f21" fmla="val 20"/>
                  <a:gd name="f22" fmla="val 18"/>
                  <a:gd name="f23" fmla="val 25"/>
                  <a:gd name="f24" fmla="val 30"/>
                  <a:gd name="f25" fmla="val 21"/>
                  <a:gd name="f26" fmla="val 36"/>
                  <a:gd name="f27" fmla="val 22"/>
                  <a:gd name="f28" fmla="val 37"/>
                  <a:gd name="f29" fmla="val 23"/>
                  <a:gd name="f30" fmla="val 39"/>
                  <a:gd name="f31" fmla="val 24"/>
                  <a:gd name="f32" fmla="val 41"/>
                  <a:gd name="f33" fmla="val 44"/>
                  <a:gd name="f34" fmla="val 28"/>
                  <a:gd name="f35" fmla="val 45"/>
                  <a:gd name="f36" fmla="val 31"/>
                  <a:gd name="f37" fmla="val 47"/>
                  <a:gd name="f38" fmla="val 49"/>
                  <a:gd name="f39" fmla="val 52"/>
                  <a:gd name="f40" fmla="val 35"/>
                  <a:gd name="f41" fmla="val 53"/>
                  <a:gd name="f42" fmla="val 54"/>
                  <a:gd name="f43" fmla="val 55"/>
                  <a:gd name="f44" fmla="val 56"/>
                  <a:gd name="f45" fmla="val 57"/>
                  <a:gd name="f46" fmla="val 38"/>
                  <a:gd name="f47" fmla="val 58"/>
                  <a:gd name="f48" fmla="val 59"/>
                  <a:gd name="f49" fmla="val 61"/>
                  <a:gd name="f50" fmla="val 62"/>
                  <a:gd name="f51" fmla="val 63"/>
                  <a:gd name="f52" fmla="val 64"/>
                  <a:gd name="f53" fmla="val 40"/>
                  <a:gd name="f54" fmla="val 66"/>
                  <a:gd name="f55" fmla="val 67"/>
                  <a:gd name="f56" fmla="val 68"/>
                  <a:gd name="f57" fmla="val 69"/>
                  <a:gd name="f58" fmla="val 70"/>
                  <a:gd name="f59" fmla="val 71"/>
                  <a:gd name="f60" fmla="val 74"/>
                  <a:gd name="f61" fmla="val 75"/>
                  <a:gd name="f62" fmla="val 42"/>
                  <a:gd name="f63" fmla="val 78"/>
                  <a:gd name="f64" fmla="val 81"/>
                  <a:gd name="f65" fmla="val 84"/>
                  <a:gd name="f66" fmla="val 43"/>
                  <a:gd name="f67" fmla="val 87"/>
                  <a:gd name="f68" fmla="val 89"/>
                  <a:gd name="f69" fmla="val 91"/>
                  <a:gd name="f70" fmla="val 93"/>
                  <a:gd name="f71" fmla="val 94"/>
                  <a:gd name="f72" fmla="val 95"/>
                  <a:gd name="f73" fmla="val 92"/>
                  <a:gd name="f74" fmla="val 88"/>
                  <a:gd name="f75" fmla="val 86"/>
                  <a:gd name="f76" fmla="val 85"/>
                  <a:gd name="f77" fmla="val 34"/>
                  <a:gd name="f78" fmla="val 73"/>
                  <a:gd name="f79" fmla="val 33"/>
                  <a:gd name="f80" fmla="val 7"/>
                  <a:gd name="f81" fmla="val 4"/>
                  <a:gd name="f82" fmla="val 26"/>
                  <a:gd name="f83" fmla="val 2"/>
                  <a:gd name="f84" fmla="val 1"/>
                  <a:gd name="f85" fmla="+- 0 0 -90"/>
                  <a:gd name="f86" fmla="*/ f3 1 46"/>
                  <a:gd name="f87" fmla="*/ f4 1 96"/>
                  <a:gd name="f88" fmla="val f5"/>
                  <a:gd name="f89" fmla="val f6"/>
                  <a:gd name="f90" fmla="val f7"/>
                  <a:gd name="f91" fmla="*/ f85 f0 1"/>
                  <a:gd name="f92" fmla="+- f90 0 f88"/>
                  <a:gd name="f93" fmla="+- f89 0 f88"/>
                  <a:gd name="f94" fmla="*/ f91 1 f2"/>
                  <a:gd name="f95" fmla="*/ f93 1 46"/>
                  <a:gd name="f96" fmla="*/ f92 1 96"/>
                  <a:gd name="f97" fmla="*/ 9 f93 1"/>
                  <a:gd name="f98" fmla="*/ 0 f92 1"/>
                  <a:gd name="f99" fmla="*/ 8 f93 1"/>
                  <a:gd name="f100" fmla="*/ 6 f92 1"/>
                  <a:gd name="f101" fmla="*/ 12 f93 1"/>
                  <a:gd name="f102" fmla="*/ 8 f92 1"/>
                  <a:gd name="f103" fmla="*/ 15 f92 1"/>
                  <a:gd name="f104" fmla="*/ 15 f93 1"/>
                  <a:gd name="f105" fmla="*/ 20 f92 1"/>
                  <a:gd name="f106" fmla="*/ 21 f93 1"/>
                  <a:gd name="f107" fmla="*/ 36 f92 1"/>
                  <a:gd name="f108" fmla="*/ 23 f93 1"/>
                  <a:gd name="f109" fmla="*/ 37 f92 1"/>
                  <a:gd name="f110" fmla="*/ 25 f93 1"/>
                  <a:gd name="f111" fmla="*/ 39 f92 1"/>
                  <a:gd name="f112" fmla="*/ 28 f93 1"/>
                  <a:gd name="f113" fmla="*/ 44 f92 1"/>
                  <a:gd name="f114" fmla="*/ 31 f93 1"/>
                  <a:gd name="f115" fmla="*/ 47 f92 1"/>
                  <a:gd name="f116" fmla="*/ 35 f93 1"/>
                  <a:gd name="f117" fmla="*/ 53 f92 1"/>
                  <a:gd name="f118" fmla="*/ 36 f93 1"/>
                  <a:gd name="f119" fmla="*/ 55 f92 1"/>
                  <a:gd name="f120" fmla="*/ 57 f92 1"/>
                  <a:gd name="f121" fmla="*/ 37 f93 1"/>
                  <a:gd name="f122" fmla="*/ 61 f92 1"/>
                  <a:gd name="f123" fmla="*/ 38 f93 1"/>
                  <a:gd name="f124" fmla="*/ 64 f92 1"/>
                  <a:gd name="f125" fmla="*/ 68 f92 1"/>
                  <a:gd name="f126" fmla="*/ 41 f93 1"/>
                  <a:gd name="f127" fmla="*/ 39 f93 1"/>
                  <a:gd name="f128" fmla="*/ 71 f92 1"/>
                  <a:gd name="f129" fmla="*/ 42 f93 1"/>
                  <a:gd name="f130" fmla="*/ 75 f92 1"/>
                  <a:gd name="f131" fmla="*/ 45 f93 1"/>
                  <a:gd name="f132" fmla="*/ 84 f92 1"/>
                  <a:gd name="f133" fmla="*/ 91 f92 1"/>
                  <a:gd name="f134" fmla="*/ 44 f93 1"/>
                  <a:gd name="f135" fmla="*/ 96 f92 1"/>
                  <a:gd name="f136" fmla="*/ 93 f92 1"/>
                  <a:gd name="f137" fmla="*/ 86 f92 1"/>
                  <a:gd name="f138" fmla="*/ 34 f93 1"/>
                  <a:gd name="f139" fmla="*/ 73 f92 1"/>
                  <a:gd name="f140" fmla="*/ 19 f93 1"/>
                  <a:gd name="f141" fmla="*/ 49 f92 1"/>
                  <a:gd name="f142" fmla="*/ 14 f93 1"/>
                  <a:gd name="f143" fmla="*/ 40 f92 1"/>
                  <a:gd name="f144" fmla="*/ 30 f92 1"/>
                  <a:gd name="f145" fmla="*/ 7 f93 1"/>
                  <a:gd name="f146" fmla="*/ 24 f92 1"/>
                  <a:gd name="f147" fmla="*/ 23 f92 1"/>
                  <a:gd name="f148" fmla="*/ 3 f93 1"/>
                  <a:gd name="f149" fmla="*/ 11 f92 1"/>
                  <a:gd name="f150" fmla="*/ 0 f93 1"/>
                  <a:gd name="f151" fmla="*/ 4 f93 1"/>
                  <a:gd name="f152" fmla="*/ 4 f92 1"/>
                  <a:gd name="f153" fmla="*/ 1 f92 1"/>
                  <a:gd name="f154" fmla="+- f94 0 f1"/>
                  <a:gd name="f155" fmla="*/ f97 1 46"/>
                  <a:gd name="f156" fmla="*/ f98 1 96"/>
                  <a:gd name="f157" fmla="*/ f99 1 46"/>
                  <a:gd name="f158" fmla="*/ f100 1 96"/>
                  <a:gd name="f159" fmla="*/ f101 1 46"/>
                  <a:gd name="f160" fmla="*/ f102 1 96"/>
                  <a:gd name="f161" fmla="*/ f103 1 96"/>
                  <a:gd name="f162" fmla="*/ f104 1 46"/>
                  <a:gd name="f163" fmla="*/ f105 1 96"/>
                  <a:gd name="f164" fmla="*/ f106 1 46"/>
                  <a:gd name="f165" fmla="*/ f107 1 96"/>
                  <a:gd name="f166" fmla="*/ f108 1 46"/>
                  <a:gd name="f167" fmla="*/ f109 1 96"/>
                  <a:gd name="f168" fmla="*/ f110 1 46"/>
                  <a:gd name="f169" fmla="*/ f111 1 96"/>
                  <a:gd name="f170" fmla="*/ f112 1 46"/>
                  <a:gd name="f171" fmla="*/ f113 1 96"/>
                  <a:gd name="f172" fmla="*/ f114 1 46"/>
                  <a:gd name="f173" fmla="*/ f115 1 96"/>
                  <a:gd name="f174" fmla="*/ f116 1 46"/>
                  <a:gd name="f175" fmla="*/ f117 1 96"/>
                  <a:gd name="f176" fmla="*/ f118 1 46"/>
                  <a:gd name="f177" fmla="*/ f119 1 96"/>
                  <a:gd name="f178" fmla="*/ f120 1 96"/>
                  <a:gd name="f179" fmla="*/ f121 1 46"/>
                  <a:gd name="f180" fmla="*/ f122 1 96"/>
                  <a:gd name="f181" fmla="*/ f123 1 46"/>
                  <a:gd name="f182" fmla="*/ f124 1 96"/>
                  <a:gd name="f183" fmla="*/ f125 1 96"/>
                  <a:gd name="f184" fmla="*/ f126 1 46"/>
                  <a:gd name="f185" fmla="*/ f127 1 46"/>
                  <a:gd name="f186" fmla="*/ f128 1 96"/>
                  <a:gd name="f187" fmla="*/ f129 1 46"/>
                  <a:gd name="f188" fmla="*/ f130 1 96"/>
                  <a:gd name="f189" fmla="*/ f131 1 46"/>
                  <a:gd name="f190" fmla="*/ f132 1 96"/>
                  <a:gd name="f191" fmla="*/ f133 1 96"/>
                  <a:gd name="f192" fmla="*/ f134 1 46"/>
                  <a:gd name="f193" fmla="*/ f135 1 96"/>
                  <a:gd name="f194" fmla="*/ f136 1 96"/>
                  <a:gd name="f195" fmla="*/ f137 1 96"/>
                  <a:gd name="f196" fmla="*/ f138 1 46"/>
                  <a:gd name="f197" fmla="*/ f139 1 96"/>
                  <a:gd name="f198" fmla="*/ f140 1 46"/>
                  <a:gd name="f199" fmla="*/ f141 1 96"/>
                  <a:gd name="f200" fmla="*/ f142 1 46"/>
                  <a:gd name="f201" fmla="*/ f143 1 96"/>
                  <a:gd name="f202" fmla="*/ f144 1 96"/>
                  <a:gd name="f203" fmla="*/ f145 1 46"/>
                  <a:gd name="f204" fmla="*/ f146 1 96"/>
                  <a:gd name="f205" fmla="*/ f147 1 96"/>
                  <a:gd name="f206" fmla="*/ f148 1 46"/>
                  <a:gd name="f207" fmla="*/ f149 1 96"/>
                  <a:gd name="f208" fmla="*/ f150 1 46"/>
                  <a:gd name="f209" fmla="*/ f151 1 46"/>
                  <a:gd name="f210" fmla="*/ f152 1 96"/>
                  <a:gd name="f211" fmla="*/ f153 1 96"/>
                  <a:gd name="f212" fmla="*/ 0 1 f95"/>
                  <a:gd name="f213" fmla="*/ f89 1 f95"/>
                  <a:gd name="f214" fmla="*/ 0 1 f96"/>
                  <a:gd name="f215" fmla="*/ f90 1 f96"/>
                  <a:gd name="f216" fmla="*/ f155 1 f95"/>
                  <a:gd name="f217" fmla="*/ f156 1 f96"/>
                  <a:gd name="f218" fmla="*/ f157 1 f95"/>
                  <a:gd name="f219" fmla="*/ f158 1 f96"/>
                  <a:gd name="f220" fmla="*/ f159 1 f95"/>
                  <a:gd name="f221" fmla="*/ f160 1 f96"/>
                  <a:gd name="f222" fmla="*/ f161 1 f96"/>
                  <a:gd name="f223" fmla="*/ f162 1 f95"/>
                  <a:gd name="f224" fmla="*/ f163 1 f96"/>
                  <a:gd name="f225" fmla="*/ f164 1 f95"/>
                  <a:gd name="f226" fmla="*/ f165 1 f96"/>
                  <a:gd name="f227" fmla="*/ f166 1 f95"/>
                  <a:gd name="f228" fmla="*/ f167 1 f96"/>
                  <a:gd name="f229" fmla="*/ f168 1 f95"/>
                  <a:gd name="f230" fmla="*/ f169 1 f96"/>
                  <a:gd name="f231" fmla="*/ f170 1 f95"/>
                  <a:gd name="f232" fmla="*/ f171 1 f96"/>
                  <a:gd name="f233" fmla="*/ f172 1 f95"/>
                  <a:gd name="f234" fmla="*/ f173 1 f96"/>
                  <a:gd name="f235" fmla="*/ f174 1 f95"/>
                  <a:gd name="f236" fmla="*/ f175 1 f96"/>
                  <a:gd name="f237" fmla="*/ f176 1 f95"/>
                  <a:gd name="f238" fmla="*/ f177 1 f96"/>
                  <a:gd name="f239" fmla="*/ f178 1 f96"/>
                  <a:gd name="f240" fmla="*/ f179 1 f95"/>
                  <a:gd name="f241" fmla="*/ f180 1 f96"/>
                  <a:gd name="f242" fmla="*/ f181 1 f95"/>
                  <a:gd name="f243" fmla="*/ f182 1 f96"/>
                  <a:gd name="f244" fmla="*/ f183 1 f96"/>
                  <a:gd name="f245" fmla="*/ f184 1 f95"/>
                  <a:gd name="f246" fmla="*/ f185 1 f95"/>
                  <a:gd name="f247" fmla="*/ f186 1 f96"/>
                  <a:gd name="f248" fmla="*/ f187 1 f95"/>
                  <a:gd name="f249" fmla="*/ f188 1 f96"/>
                  <a:gd name="f250" fmla="*/ f189 1 f95"/>
                  <a:gd name="f251" fmla="*/ f190 1 f96"/>
                  <a:gd name="f252" fmla="*/ f191 1 f96"/>
                  <a:gd name="f253" fmla="*/ f192 1 f95"/>
                  <a:gd name="f254" fmla="*/ f193 1 f96"/>
                  <a:gd name="f255" fmla="*/ f194 1 f96"/>
                  <a:gd name="f256" fmla="*/ f195 1 f96"/>
                  <a:gd name="f257" fmla="*/ f196 1 f95"/>
                  <a:gd name="f258" fmla="*/ f197 1 f96"/>
                  <a:gd name="f259" fmla="*/ f198 1 f95"/>
                  <a:gd name="f260" fmla="*/ f199 1 f96"/>
                  <a:gd name="f261" fmla="*/ f200 1 f95"/>
                  <a:gd name="f262" fmla="*/ f201 1 f96"/>
                  <a:gd name="f263" fmla="*/ f202 1 f96"/>
                  <a:gd name="f264" fmla="*/ f203 1 f95"/>
                  <a:gd name="f265" fmla="*/ f204 1 f96"/>
                  <a:gd name="f266" fmla="*/ f205 1 f96"/>
                  <a:gd name="f267" fmla="*/ f206 1 f95"/>
                  <a:gd name="f268" fmla="*/ f207 1 f96"/>
                  <a:gd name="f269" fmla="*/ f208 1 f95"/>
                  <a:gd name="f270" fmla="*/ f209 1 f95"/>
                  <a:gd name="f271" fmla="*/ f210 1 f96"/>
                  <a:gd name="f272" fmla="*/ f211 1 f96"/>
                  <a:gd name="f273" fmla="*/ f212 f86 1"/>
                  <a:gd name="f274" fmla="*/ f213 f86 1"/>
                  <a:gd name="f275" fmla="*/ f215 f87 1"/>
                  <a:gd name="f276" fmla="*/ f214 f87 1"/>
                  <a:gd name="f277" fmla="*/ f216 f86 1"/>
                  <a:gd name="f278" fmla="*/ f217 f87 1"/>
                  <a:gd name="f279" fmla="*/ f218 f86 1"/>
                  <a:gd name="f280" fmla="*/ f219 f87 1"/>
                  <a:gd name="f281" fmla="*/ f220 f86 1"/>
                  <a:gd name="f282" fmla="*/ f221 f87 1"/>
                  <a:gd name="f283" fmla="*/ f222 f87 1"/>
                  <a:gd name="f284" fmla="*/ f223 f86 1"/>
                  <a:gd name="f285" fmla="*/ f224 f87 1"/>
                  <a:gd name="f286" fmla="*/ f225 f86 1"/>
                  <a:gd name="f287" fmla="*/ f226 f87 1"/>
                  <a:gd name="f288" fmla="*/ f227 f86 1"/>
                  <a:gd name="f289" fmla="*/ f228 f87 1"/>
                  <a:gd name="f290" fmla="*/ f229 f86 1"/>
                  <a:gd name="f291" fmla="*/ f230 f87 1"/>
                  <a:gd name="f292" fmla="*/ f231 f86 1"/>
                  <a:gd name="f293" fmla="*/ f232 f87 1"/>
                  <a:gd name="f294" fmla="*/ f233 f86 1"/>
                  <a:gd name="f295" fmla="*/ f234 f87 1"/>
                  <a:gd name="f296" fmla="*/ f235 f86 1"/>
                  <a:gd name="f297" fmla="*/ f236 f87 1"/>
                  <a:gd name="f298" fmla="*/ f237 f86 1"/>
                  <a:gd name="f299" fmla="*/ f238 f87 1"/>
                  <a:gd name="f300" fmla="*/ f239 f87 1"/>
                  <a:gd name="f301" fmla="*/ f240 f86 1"/>
                  <a:gd name="f302" fmla="*/ f241 f87 1"/>
                  <a:gd name="f303" fmla="*/ f242 f86 1"/>
                  <a:gd name="f304" fmla="*/ f243 f87 1"/>
                  <a:gd name="f305" fmla="*/ f244 f87 1"/>
                  <a:gd name="f306" fmla="*/ f245 f86 1"/>
                  <a:gd name="f307" fmla="*/ f246 f86 1"/>
                  <a:gd name="f308" fmla="*/ f247 f87 1"/>
                  <a:gd name="f309" fmla="*/ f248 f86 1"/>
                  <a:gd name="f310" fmla="*/ f249 f87 1"/>
                  <a:gd name="f311" fmla="*/ f250 f86 1"/>
                  <a:gd name="f312" fmla="*/ f251 f87 1"/>
                  <a:gd name="f313" fmla="*/ f252 f87 1"/>
                  <a:gd name="f314" fmla="*/ f253 f86 1"/>
                  <a:gd name="f315" fmla="*/ f254 f87 1"/>
                  <a:gd name="f316" fmla="*/ f255 f87 1"/>
                  <a:gd name="f317" fmla="*/ f256 f87 1"/>
                  <a:gd name="f318" fmla="*/ f257 f86 1"/>
                  <a:gd name="f319" fmla="*/ f258 f87 1"/>
                  <a:gd name="f320" fmla="*/ f259 f86 1"/>
                  <a:gd name="f321" fmla="*/ f260 f87 1"/>
                  <a:gd name="f322" fmla="*/ f261 f86 1"/>
                  <a:gd name="f323" fmla="*/ f262 f87 1"/>
                  <a:gd name="f324" fmla="*/ f263 f87 1"/>
                  <a:gd name="f325" fmla="*/ f264 f86 1"/>
                  <a:gd name="f326" fmla="*/ f265 f87 1"/>
                  <a:gd name="f327" fmla="*/ f266 f87 1"/>
                  <a:gd name="f328" fmla="*/ f267 f86 1"/>
                  <a:gd name="f329" fmla="*/ f268 f87 1"/>
                  <a:gd name="f330" fmla="*/ f269 f86 1"/>
                  <a:gd name="f331" fmla="*/ f270 f86 1"/>
                  <a:gd name="f332" fmla="*/ f271 f87 1"/>
                  <a:gd name="f333" fmla="*/ f272 f8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4">
                    <a:pos x="f277" y="f278"/>
                  </a:cxn>
                  <a:cxn ang="f154">
                    <a:pos x="f279" y="f280"/>
                  </a:cxn>
                  <a:cxn ang="f154">
                    <a:pos x="f281" y="f282"/>
                  </a:cxn>
                  <a:cxn ang="f154">
                    <a:pos x="f281" y="f283"/>
                  </a:cxn>
                  <a:cxn ang="f154">
                    <a:pos x="f284" y="f285"/>
                  </a:cxn>
                  <a:cxn ang="f154">
                    <a:pos x="f286" y="f287"/>
                  </a:cxn>
                  <a:cxn ang="f154">
                    <a:pos x="f288" y="f289"/>
                  </a:cxn>
                  <a:cxn ang="f154">
                    <a:pos x="f290" y="f291"/>
                  </a:cxn>
                  <a:cxn ang="f154">
                    <a:pos x="f292" y="f293"/>
                  </a:cxn>
                  <a:cxn ang="f154">
                    <a:pos x="f294" y="f295"/>
                  </a:cxn>
                  <a:cxn ang="f154">
                    <a:pos x="f296" y="f297"/>
                  </a:cxn>
                  <a:cxn ang="f154">
                    <a:pos x="f298" y="f299"/>
                  </a:cxn>
                  <a:cxn ang="f154">
                    <a:pos x="f298" y="f300"/>
                  </a:cxn>
                  <a:cxn ang="f154">
                    <a:pos x="f301" y="f302"/>
                  </a:cxn>
                  <a:cxn ang="f154">
                    <a:pos x="f303" y="f304"/>
                  </a:cxn>
                  <a:cxn ang="f154">
                    <a:pos x="f298" y="f305"/>
                  </a:cxn>
                  <a:cxn ang="f154">
                    <a:pos x="f306" y="f305"/>
                  </a:cxn>
                  <a:cxn ang="f154">
                    <a:pos x="f307" y="f308"/>
                  </a:cxn>
                  <a:cxn ang="f154">
                    <a:pos x="f309" y="f310"/>
                  </a:cxn>
                  <a:cxn ang="f154">
                    <a:pos x="f311" y="f312"/>
                  </a:cxn>
                  <a:cxn ang="f154">
                    <a:pos x="f311" y="f313"/>
                  </a:cxn>
                  <a:cxn ang="f154">
                    <a:pos x="f314" y="f315"/>
                  </a:cxn>
                  <a:cxn ang="f154">
                    <a:pos x="f309" y="f316"/>
                  </a:cxn>
                  <a:cxn ang="f154">
                    <a:pos x="f306" y="f316"/>
                  </a:cxn>
                  <a:cxn ang="f154">
                    <a:pos x="f301" y="f317"/>
                  </a:cxn>
                  <a:cxn ang="f154">
                    <a:pos x="f301" y="f312"/>
                  </a:cxn>
                  <a:cxn ang="f154">
                    <a:pos x="f318" y="f310"/>
                  </a:cxn>
                  <a:cxn ang="f154">
                    <a:pos x="f296" y="f319"/>
                  </a:cxn>
                  <a:cxn ang="f154">
                    <a:pos x="f320" y="f321"/>
                  </a:cxn>
                  <a:cxn ang="f154">
                    <a:pos x="f322" y="f323"/>
                  </a:cxn>
                  <a:cxn ang="f154">
                    <a:pos x="f279" y="f324"/>
                  </a:cxn>
                  <a:cxn ang="f154">
                    <a:pos x="f325" y="f326"/>
                  </a:cxn>
                  <a:cxn ang="f154">
                    <a:pos x="f279" y="f327"/>
                  </a:cxn>
                  <a:cxn ang="f154">
                    <a:pos x="f328" y="f329"/>
                  </a:cxn>
                  <a:cxn ang="f154">
                    <a:pos x="f330" y="f282"/>
                  </a:cxn>
                  <a:cxn ang="f154">
                    <a:pos x="f331" y="f280"/>
                  </a:cxn>
                  <a:cxn ang="f154">
                    <a:pos x="f330" y="f332"/>
                  </a:cxn>
                  <a:cxn ang="f154">
                    <a:pos x="f328" y="f333"/>
                  </a:cxn>
                  <a:cxn ang="f154">
                    <a:pos x="f277" y="f278"/>
                  </a:cxn>
                </a:cxnLst>
                <a:rect l="f273" t="f276" r="f274" b="f275"/>
                <a:pathLst>
                  <a:path w="46" h="96">
                    <a:moveTo>
                      <a:pt x="f8" y="f5"/>
                    </a:moveTo>
                    <a:cubicBezTo>
                      <a:pt x="f9" y="f10"/>
                      <a:pt x="f9" y="f10"/>
                      <a:pt x="f11" y="f12"/>
                    </a:cubicBezTo>
                    <a:cubicBezTo>
                      <a:pt x="f13" y="f12"/>
                      <a:pt x="f14" y="f15"/>
                      <a:pt x="f9" y="f11"/>
                    </a:cubicBezTo>
                    <a:cubicBezTo>
                      <a:pt x="f16" y="f16"/>
                      <a:pt x="f17" y="f14"/>
                      <a:pt x="f9" y="f17"/>
                    </a:cubicBezTo>
                    <a:cubicBezTo>
                      <a:pt x="f18" y="f17"/>
                      <a:pt x="f19" y="f20"/>
                      <a:pt x="f17" y="f21"/>
                    </a:cubicBezTo>
                    <a:cubicBezTo>
                      <a:pt x="f22" y="f23"/>
                      <a:pt x="f21" y="f24"/>
                      <a:pt x="f25" y="f26"/>
                    </a:cubicBezTo>
                    <a:cubicBezTo>
                      <a:pt x="f27" y="f28"/>
                      <a:pt x="f27" y="f28"/>
                      <a:pt x="f29" y="f28"/>
                    </a:cubicBezTo>
                    <a:cubicBezTo>
                      <a:pt x="f23" y="f26"/>
                      <a:pt x="f23" y="f28"/>
                      <a:pt x="f23" y="f30"/>
                    </a:cubicBezTo>
                    <a:cubicBezTo>
                      <a:pt x="f31" y="f32"/>
                      <a:pt x="f23" y="f33"/>
                      <a:pt x="f34" y="f33"/>
                    </a:cubicBezTo>
                    <a:cubicBezTo>
                      <a:pt x="f24" y="f33"/>
                      <a:pt x="f24" y="f35"/>
                      <a:pt x="f36" y="f37"/>
                    </a:cubicBezTo>
                    <a:cubicBezTo>
                      <a:pt x="f36" y="f38"/>
                      <a:pt x="f36" y="f39"/>
                      <a:pt x="f40" y="f41"/>
                    </a:cubicBezTo>
                    <a:cubicBezTo>
                      <a:pt x="f26" y="f41"/>
                      <a:pt x="f28" y="f42"/>
                      <a:pt x="f26" y="f43"/>
                    </a:cubicBezTo>
                    <a:cubicBezTo>
                      <a:pt x="f26" y="f44"/>
                      <a:pt x="f40" y="f45"/>
                      <a:pt x="f26" y="f45"/>
                    </a:cubicBezTo>
                    <a:cubicBezTo>
                      <a:pt x="f46" y="f47"/>
                      <a:pt x="f30" y="f48"/>
                      <a:pt x="f28" y="f49"/>
                    </a:cubicBezTo>
                    <a:cubicBezTo>
                      <a:pt x="f26" y="f50"/>
                      <a:pt x="f46" y="f51"/>
                      <a:pt x="f46" y="f52"/>
                    </a:cubicBezTo>
                    <a:cubicBezTo>
                      <a:pt x="f53" y="f54"/>
                      <a:pt x="f30" y="f55"/>
                      <a:pt x="f26" y="f56"/>
                    </a:cubicBezTo>
                    <a:cubicBezTo>
                      <a:pt x="f46" y="f57"/>
                      <a:pt x="f53" y="f55"/>
                      <a:pt x="f32" y="f56"/>
                    </a:cubicBezTo>
                    <a:cubicBezTo>
                      <a:pt x="f32" y="f57"/>
                      <a:pt x="f53" y="f58"/>
                      <a:pt x="f30" y="f59"/>
                    </a:cubicBezTo>
                    <a:cubicBezTo>
                      <a:pt x="f46" y="f60"/>
                      <a:pt x="f30" y="f61"/>
                      <a:pt x="f62" y="f61"/>
                    </a:cubicBezTo>
                    <a:cubicBezTo>
                      <a:pt x="f33" y="f63"/>
                      <a:pt x="f6" y="f64"/>
                      <a:pt x="f35" y="f65"/>
                    </a:cubicBezTo>
                    <a:cubicBezTo>
                      <a:pt x="f66" y="f67"/>
                      <a:pt x="f66" y="f68"/>
                      <a:pt x="f35" y="f69"/>
                    </a:cubicBezTo>
                    <a:cubicBezTo>
                      <a:pt x="f6" y="f70"/>
                      <a:pt x="f6" y="f71"/>
                      <a:pt x="f33" y="f7"/>
                    </a:cubicBezTo>
                    <a:cubicBezTo>
                      <a:pt x="f33" y="f72"/>
                      <a:pt x="f62" y="f72"/>
                      <a:pt x="f62" y="f70"/>
                    </a:cubicBezTo>
                    <a:cubicBezTo>
                      <a:pt x="f66" y="f73"/>
                      <a:pt x="f62" y="f70"/>
                      <a:pt x="f32" y="f70"/>
                    </a:cubicBezTo>
                    <a:cubicBezTo>
                      <a:pt x="f30" y="f69"/>
                      <a:pt x="f46" y="f74"/>
                      <a:pt x="f28" y="f75"/>
                    </a:cubicBezTo>
                    <a:cubicBezTo>
                      <a:pt x="f28" y="f76"/>
                      <a:pt x="f28" y="f76"/>
                      <a:pt x="f28" y="f65"/>
                    </a:cubicBezTo>
                    <a:cubicBezTo>
                      <a:pt x="f26" y="f64"/>
                      <a:pt x="f40" y="f63"/>
                      <a:pt x="f77" y="f61"/>
                    </a:cubicBezTo>
                    <a:cubicBezTo>
                      <a:pt x="f40" y="f61"/>
                      <a:pt x="f77" y="f60"/>
                      <a:pt x="f40" y="f78"/>
                    </a:cubicBezTo>
                    <a:cubicBezTo>
                      <a:pt x="f36" y="f52"/>
                      <a:pt x="f23" y="f44"/>
                      <a:pt x="f20" y="f38"/>
                    </a:cubicBezTo>
                    <a:cubicBezTo>
                      <a:pt x="f18" y="f6"/>
                      <a:pt x="f17" y="f66"/>
                      <a:pt x="f19" y="f53"/>
                    </a:cubicBezTo>
                    <a:cubicBezTo>
                      <a:pt x="f14" y="f28"/>
                      <a:pt x="f13" y="f79"/>
                      <a:pt x="f11" y="f24"/>
                    </a:cubicBezTo>
                    <a:cubicBezTo>
                      <a:pt x="f80" y="f34"/>
                      <a:pt x="f81" y="f82"/>
                      <a:pt x="f80" y="f31"/>
                    </a:cubicBezTo>
                    <a:cubicBezTo>
                      <a:pt x="f80" y="f31"/>
                      <a:pt x="f11" y="f29"/>
                      <a:pt x="f11" y="f29"/>
                    </a:cubicBezTo>
                    <a:cubicBezTo>
                      <a:pt x="f83" y="f25"/>
                      <a:pt x="f81" y="f17"/>
                      <a:pt x="f10" y="f16"/>
                    </a:cubicBezTo>
                    <a:cubicBezTo>
                      <a:pt x="f83" y="f13"/>
                      <a:pt x="f84" y="f8"/>
                      <a:pt x="f5" y="f11"/>
                    </a:cubicBezTo>
                    <a:cubicBezTo>
                      <a:pt x="f84" y="f12"/>
                      <a:pt x="f10" y="f80"/>
                      <a:pt x="f81" y="f12"/>
                    </a:cubicBezTo>
                    <a:cubicBezTo>
                      <a:pt x="f10" y="f12"/>
                      <a:pt x="f84" y="f12"/>
                      <a:pt x="f5" y="f81"/>
                    </a:cubicBezTo>
                    <a:cubicBezTo>
                      <a:pt x="f5" y="f83"/>
                      <a:pt x="f83" y="f83"/>
                      <a:pt x="f10" y="f84"/>
                    </a:cubicBezTo>
                    <a:cubicBezTo>
                      <a:pt x="f15" y="f83"/>
                      <a:pt x="f80" y="f83"/>
                      <a:pt x="f8" y="f5"/>
                    </a:cubicBezTo>
                    <a:close/>
                  </a:path>
                </a:pathLst>
              </a:custGeom>
              <a:solidFill>
                <a:srgbClr val="9743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2" name="Freeform 443">
                <a:extLst>
                  <a:ext uri="{FF2B5EF4-FFF2-40B4-BE49-F238E27FC236}">
                    <a16:creationId xmlns:a16="http://schemas.microsoft.com/office/drawing/2014/main" id="{B2F4C6CE-DF5B-07BC-AF31-15CF209A06AD}"/>
                  </a:ext>
                </a:extLst>
              </p:cNvPr>
              <p:cNvSpPr/>
              <p:nvPr/>
            </p:nvSpPr>
            <p:spPr>
              <a:xfrm>
                <a:off x="3563938" y="3508379"/>
                <a:ext cx="60322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6"/>
                  <a:gd name="f8" fmla="val 9"/>
                  <a:gd name="f9" fmla="val 6"/>
                  <a:gd name="f10" fmla="val 7"/>
                  <a:gd name="f11" fmla="val 10"/>
                  <a:gd name="f12" fmla="val 8"/>
                  <a:gd name="f13" fmla="val 11"/>
                  <a:gd name="f14" fmla="val 14"/>
                  <a:gd name="f15" fmla="val 12"/>
                  <a:gd name="f16" fmla="val 17"/>
                  <a:gd name="f17" fmla="val 18"/>
                  <a:gd name="f18" fmla="val 26"/>
                  <a:gd name="f19" fmla="val 34"/>
                  <a:gd name="f20" fmla="val 15"/>
                  <a:gd name="f21" fmla="val 43"/>
                  <a:gd name="f22" fmla="val 44"/>
                  <a:gd name="f23" fmla="val 13"/>
                  <a:gd name="f24" fmla="val 45"/>
                  <a:gd name="f25" fmla="val 41"/>
                  <a:gd name="f26" fmla="val 40"/>
                  <a:gd name="f27" fmla="val 39"/>
                  <a:gd name="f28" fmla="val 37"/>
                  <a:gd name="f29" fmla="val 36"/>
                  <a:gd name="f30" fmla="val 35"/>
                  <a:gd name="f31" fmla="val 29"/>
                  <a:gd name="f32" fmla="val 5"/>
                  <a:gd name="f33" fmla="val 24"/>
                  <a:gd name="f34" fmla="val 4"/>
                  <a:gd name="f35" fmla="val 2"/>
                  <a:gd name="f36" fmla="val 1"/>
                  <a:gd name="f37" fmla="val 3"/>
                  <a:gd name="f38" fmla="+- 0 0 -90"/>
                  <a:gd name="f39" fmla="*/ f3 1 16"/>
                  <a:gd name="f40" fmla="*/ f4 1 46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16"/>
                  <a:gd name="f49" fmla="*/ f45 1 46"/>
                  <a:gd name="f50" fmla="*/ 9 f46 1"/>
                  <a:gd name="f51" fmla="*/ 6 f45 1"/>
                  <a:gd name="f52" fmla="*/ 8 f45 1"/>
                  <a:gd name="f53" fmla="*/ 12 f46 1"/>
                  <a:gd name="f54" fmla="*/ 17 f45 1"/>
                  <a:gd name="f55" fmla="*/ 18 f45 1"/>
                  <a:gd name="f56" fmla="*/ 15 f46 1"/>
                  <a:gd name="f57" fmla="*/ 43 f45 1"/>
                  <a:gd name="f58" fmla="*/ 13 f46 1"/>
                  <a:gd name="f59" fmla="*/ 46 f45 1"/>
                  <a:gd name="f60" fmla="*/ 11 f46 1"/>
                  <a:gd name="f61" fmla="*/ 44 f45 1"/>
                  <a:gd name="f62" fmla="*/ 10 f46 1"/>
                  <a:gd name="f63" fmla="*/ 40 f45 1"/>
                  <a:gd name="f64" fmla="*/ 8 f46 1"/>
                  <a:gd name="f65" fmla="*/ 37 f45 1"/>
                  <a:gd name="f66" fmla="*/ 6 f46 1"/>
                  <a:gd name="f67" fmla="*/ 35 f45 1"/>
                  <a:gd name="f68" fmla="*/ 5 f46 1"/>
                  <a:gd name="f69" fmla="*/ 4 f46 1"/>
                  <a:gd name="f70" fmla="*/ 16 f45 1"/>
                  <a:gd name="f71" fmla="*/ 0 f46 1"/>
                  <a:gd name="f72" fmla="*/ 7 f45 1"/>
                  <a:gd name="f73" fmla="*/ 3 f46 1"/>
                  <a:gd name="f74" fmla="*/ 0 f45 1"/>
                  <a:gd name="f75" fmla="+- f47 0 f1"/>
                  <a:gd name="f76" fmla="*/ f50 1 16"/>
                  <a:gd name="f77" fmla="*/ f51 1 46"/>
                  <a:gd name="f78" fmla="*/ f52 1 46"/>
                  <a:gd name="f79" fmla="*/ f53 1 16"/>
                  <a:gd name="f80" fmla="*/ f54 1 46"/>
                  <a:gd name="f81" fmla="*/ f55 1 46"/>
                  <a:gd name="f82" fmla="*/ f56 1 16"/>
                  <a:gd name="f83" fmla="*/ f57 1 46"/>
                  <a:gd name="f84" fmla="*/ f58 1 16"/>
                  <a:gd name="f85" fmla="*/ f59 1 46"/>
                  <a:gd name="f86" fmla="*/ f60 1 16"/>
                  <a:gd name="f87" fmla="*/ f61 1 46"/>
                  <a:gd name="f88" fmla="*/ f62 1 16"/>
                  <a:gd name="f89" fmla="*/ f63 1 46"/>
                  <a:gd name="f90" fmla="*/ f64 1 16"/>
                  <a:gd name="f91" fmla="*/ f65 1 46"/>
                  <a:gd name="f92" fmla="*/ f66 1 16"/>
                  <a:gd name="f93" fmla="*/ f67 1 46"/>
                  <a:gd name="f94" fmla="*/ f68 1 16"/>
                  <a:gd name="f95" fmla="*/ f69 1 16"/>
                  <a:gd name="f96" fmla="*/ f70 1 46"/>
                  <a:gd name="f97" fmla="*/ f71 1 16"/>
                  <a:gd name="f98" fmla="*/ f72 1 46"/>
                  <a:gd name="f99" fmla="*/ f73 1 16"/>
                  <a:gd name="f100" fmla="*/ f74 1 46"/>
                  <a:gd name="f101" fmla="*/ 0 1 f48"/>
                  <a:gd name="f102" fmla="*/ f42 1 f48"/>
                  <a:gd name="f103" fmla="*/ 0 1 f49"/>
                  <a:gd name="f104" fmla="*/ f43 1 f49"/>
                  <a:gd name="f105" fmla="*/ f76 1 f48"/>
                  <a:gd name="f106" fmla="*/ f77 1 f49"/>
                  <a:gd name="f107" fmla="*/ f78 1 f49"/>
                  <a:gd name="f108" fmla="*/ f79 1 f48"/>
                  <a:gd name="f109" fmla="*/ f80 1 f49"/>
                  <a:gd name="f110" fmla="*/ f81 1 f49"/>
                  <a:gd name="f111" fmla="*/ f82 1 f48"/>
                  <a:gd name="f112" fmla="*/ f83 1 f49"/>
                  <a:gd name="f113" fmla="*/ f84 1 f48"/>
                  <a:gd name="f114" fmla="*/ f85 1 f49"/>
                  <a:gd name="f115" fmla="*/ f86 1 f48"/>
                  <a:gd name="f116" fmla="*/ f87 1 f49"/>
                  <a:gd name="f117" fmla="*/ f88 1 f48"/>
                  <a:gd name="f118" fmla="*/ f89 1 f49"/>
                  <a:gd name="f119" fmla="*/ f90 1 f48"/>
                  <a:gd name="f120" fmla="*/ f91 1 f49"/>
                  <a:gd name="f121" fmla="*/ f92 1 f48"/>
                  <a:gd name="f122" fmla="*/ f93 1 f49"/>
                  <a:gd name="f123" fmla="*/ f94 1 f48"/>
                  <a:gd name="f124" fmla="*/ f95 1 f48"/>
                  <a:gd name="f125" fmla="*/ f96 1 f49"/>
                  <a:gd name="f126" fmla="*/ f97 1 f48"/>
                  <a:gd name="f127" fmla="*/ f98 1 f49"/>
                  <a:gd name="f128" fmla="*/ f99 1 f48"/>
                  <a:gd name="f129" fmla="*/ f100 1 f49"/>
                  <a:gd name="f130" fmla="*/ f101 f39 1"/>
                  <a:gd name="f131" fmla="*/ f102 f39 1"/>
                  <a:gd name="f132" fmla="*/ f104 f40 1"/>
                  <a:gd name="f133" fmla="*/ f103 f40 1"/>
                  <a:gd name="f134" fmla="*/ f105 f39 1"/>
                  <a:gd name="f135" fmla="*/ f106 f40 1"/>
                  <a:gd name="f136" fmla="*/ f107 f40 1"/>
                  <a:gd name="f137" fmla="*/ f108 f39 1"/>
                  <a:gd name="f138" fmla="*/ f109 f40 1"/>
                  <a:gd name="f139" fmla="*/ f110 f40 1"/>
                  <a:gd name="f140" fmla="*/ f111 f39 1"/>
                  <a:gd name="f141" fmla="*/ f112 f40 1"/>
                  <a:gd name="f142" fmla="*/ f113 f39 1"/>
                  <a:gd name="f143" fmla="*/ f114 f40 1"/>
                  <a:gd name="f144" fmla="*/ f115 f39 1"/>
                  <a:gd name="f145" fmla="*/ f116 f40 1"/>
                  <a:gd name="f146" fmla="*/ f117 f39 1"/>
                  <a:gd name="f147" fmla="*/ f118 f40 1"/>
                  <a:gd name="f148" fmla="*/ f119 f39 1"/>
                  <a:gd name="f149" fmla="*/ f120 f40 1"/>
                  <a:gd name="f150" fmla="*/ f121 f39 1"/>
                  <a:gd name="f151" fmla="*/ f122 f40 1"/>
                  <a:gd name="f152" fmla="*/ f123 f39 1"/>
                  <a:gd name="f153" fmla="*/ f124 f39 1"/>
                  <a:gd name="f154" fmla="*/ f125 f40 1"/>
                  <a:gd name="f155" fmla="*/ f126 f39 1"/>
                  <a:gd name="f156" fmla="*/ f127 f40 1"/>
                  <a:gd name="f157" fmla="*/ f128 f39 1"/>
                  <a:gd name="f158" fmla="*/ f129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34" y="f135"/>
                  </a:cxn>
                  <a:cxn ang="f75">
                    <a:pos x="f134" y="f136"/>
                  </a:cxn>
                  <a:cxn ang="f75">
                    <a:pos x="f137" y="f138"/>
                  </a:cxn>
                  <a:cxn ang="f75">
                    <a:pos x="f137" y="f139"/>
                  </a:cxn>
                  <a:cxn ang="f75">
                    <a:pos x="f140" y="f141"/>
                  </a:cxn>
                  <a:cxn ang="f75">
                    <a:pos x="f142" y="f143"/>
                  </a:cxn>
                  <a:cxn ang="f75">
                    <a:pos x="f144" y="f145"/>
                  </a:cxn>
                  <a:cxn ang="f75">
                    <a:pos x="f146" y="f147"/>
                  </a:cxn>
                  <a:cxn ang="f75">
                    <a:pos x="f148" y="f149"/>
                  </a:cxn>
                  <a:cxn ang="f75">
                    <a:pos x="f150" y="f151"/>
                  </a:cxn>
                  <a:cxn ang="f75">
                    <a:pos x="f152" y="f139"/>
                  </a:cxn>
                  <a:cxn ang="f75">
                    <a:pos x="f153" y="f154"/>
                  </a:cxn>
                  <a:cxn ang="f75">
                    <a:pos x="f155" y="f156"/>
                  </a:cxn>
                  <a:cxn ang="f75">
                    <a:pos x="f155" y="f135"/>
                  </a:cxn>
                  <a:cxn ang="f75">
                    <a:pos x="f157" y="f158"/>
                  </a:cxn>
                  <a:cxn ang="f75">
                    <a:pos x="f150" y="f135"/>
                  </a:cxn>
                  <a:cxn ang="f75">
                    <a:pos x="f134" y="f135"/>
                  </a:cxn>
                </a:cxnLst>
                <a:rect l="f130" t="f133" r="f131" b="f132"/>
                <a:pathLst>
                  <a:path w="16" h="46">
                    <a:moveTo>
                      <a:pt x="f8" y="f9"/>
                    </a:moveTo>
                    <a:cubicBezTo>
                      <a:pt x="f8" y="f10"/>
                      <a:pt x="f11" y="f10"/>
                      <a:pt x="f8" y="f12"/>
                    </a:cubicBezTo>
                    <a:cubicBezTo>
                      <a:pt x="f8" y="f13"/>
                      <a:pt x="f11" y="f14"/>
                      <a:pt x="f15" y="f16"/>
                    </a:cubicBezTo>
                    <a:cubicBezTo>
                      <a:pt x="f15" y="f16"/>
                      <a:pt x="f15" y="f17"/>
                      <a:pt x="f15" y="f17"/>
                    </a:cubicBezTo>
                    <a:cubicBezTo>
                      <a:pt x="f14" y="f18"/>
                      <a:pt x="f6" y="f19"/>
                      <a:pt x="f20" y="f21"/>
                    </a:cubicBezTo>
                    <a:cubicBezTo>
                      <a:pt x="f20" y="f22"/>
                      <a:pt x="f20" y="f7"/>
                      <a:pt x="f23" y="f7"/>
                    </a:cubicBezTo>
                    <a:cubicBezTo>
                      <a:pt x="f15" y="f7"/>
                      <a:pt x="f13" y="f24"/>
                      <a:pt x="f13" y="f22"/>
                    </a:cubicBezTo>
                    <a:cubicBezTo>
                      <a:pt x="f11" y="f21"/>
                      <a:pt x="f11" y="f25"/>
                      <a:pt x="f11" y="f26"/>
                    </a:cubicBezTo>
                    <a:cubicBezTo>
                      <a:pt x="f11" y="f27"/>
                      <a:pt x="f11" y="f28"/>
                      <a:pt x="f12" y="f28"/>
                    </a:cubicBezTo>
                    <a:cubicBezTo>
                      <a:pt x="f10" y="f28"/>
                      <a:pt x="f9" y="f29"/>
                      <a:pt x="f9" y="f30"/>
                    </a:cubicBezTo>
                    <a:cubicBezTo>
                      <a:pt x="f9" y="f31"/>
                      <a:pt x="f32" y="f33"/>
                      <a:pt x="f32" y="f17"/>
                    </a:cubicBezTo>
                    <a:cubicBezTo>
                      <a:pt x="f32" y="f16"/>
                      <a:pt x="f32" y="f6"/>
                      <a:pt x="f34" y="f6"/>
                    </a:cubicBezTo>
                    <a:cubicBezTo>
                      <a:pt x="f5" y="f14"/>
                      <a:pt x="f35" y="f11"/>
                      <a:pt x="f5" y="f10"/>
                    </a:cubicBezTo>
                    <a:cubicBezTo>
                      <a:pt x="f5" y="f9"/>
                      <a:pt x="f5" y="f9"/>
                      <a:pt x="f5" y="f9"/>
                    </a:cubicBezTo>
                    <a:cubicBezTo>
                      <a:pt x="f36" y="f34"/>
                      <a:pt x="f35" y="f37"/>
                      <a:pt x="f37" y="f5"/>
                    </a:cubicBezTo>
                    <a:cubicBezTo>
                      <a:pt x="f34" y="f37"/>
                      <a:pt x="f9" y="f34"/>
                      <a:pt x="f9" y="f9"/>
                    </a:cubicBezTo>
                    <a:cubicBezTo>
                      <a:pt x="f10" y="f10"/>
                      <a:pt x="f12" y="f9"/>
                      <a:pt x="f8" y="f9"/>
                    </a:cubicBezTo>
                    <a:close/>
                  </a:path>
                </a:pathLst>
              </a:custGeom>
              <a:solidFill>
                <a:srgbClr val="2841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3" name="Freeform 444">
                <a:extLst>
                  <a:ext uri="{FF2B5EF4-FFF2-40B4-BE49-F238E27FC236}">
                    <a16:creationId xmlns:a16="http://schemas.microsoft.com/office/drawing/2014/main" id="{0083F761-B79E-5EAD-F937-BFEC4286250E}"/>
                  </a:ext>
                </a:extLst>
              </p:cNvPr>
              <p:cNvSpPr/>
              <p:nvPr/>
            </p:nvSpPr>
            <p:spPr>
              <a:xfrm>
                <a:off x="3413126" y="3327401"/>
                <a:ext cx="52385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5"/>
                  <a:gd name="f8" fmla="val 6"/>
                  <a:gd name="f9" fmla="val 24"/>
                  <a:gd name="f10" fmla="val 4"/>
                  <a:gd name="f11" fmla="val 21"/>
                  <a:gd name="f12" fmla="val 1"/>
                  <a:gd name="f13" fmla="val 19"/>
                  <a:gd name="f14" fmla="val 3"/>
                  <a:gd name="f15" fmla="val 13"/>
                  <a:gd name="f16" fmla="val 8"/>
                  <a:gd name="f17" fmla="val 5"/>
                  <a:gd name="f18" fmla="val 7"/>
                  <a:gd name="f19" fmla="val 11"/>
                  <a:gd name="f20" fmla="val 10"/>
                  <a:gd name="f21" fmla="val 18"/>
                  <a:gd name="f22" fmla="+- 0 0 -90"/>
                  <a:gd name="f23" fmla="*/ f3 1 14"/>
                  <a:gd name="f24" fmla="*/ f4 1 25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4"/>
                  <a:gd name="f33" fmla="*/ f29 1 25"/>
                  <a:gd name="f34" fmla="*/ 6 f30 1"/>
                  <a:gd name="f35" fmla="*/ 24 f29 1"/>
                  <a:gd name="f36" fmla="*/ 4 f30 1"/>
                  <a:gd name="f37" fmla="*/ 14 f29 1"/>
                  <a:gd name="f38" fmla="*/ 3 f30 1"/>
                  <a:gd name="f39" fmla="*/ 13 f29 1"/>
                  <a:gd name="f40" fmla="*/ 0 f29 1"/>
                  <a:gd name="f41" fmla="*/ 7 f30 1"/>
                  <a:gd name="f42" fmla="*/ 4 f29 1"/>
                  <a:gd name="f43" fmla="*/ 13 f30 1"/>
                  <a:gd name="f44" fmla="*/ 25 f29 1"/>
                  <a:gd name="f45" fmla="+- f31 0 f1"/>
                  <a:gd name="f46" fmla="*/ f34 1 14"/>
                  <a:gd name="f47" fmla="*/ f35 1 25"/>
                  <a:gd name="f48" fmla="*/ f36 1 14"/>
                  <a:gd name="f49" fmla="*/ f37 1 25"/>
                  <a:gd name="f50" fmla="*/ f38 1 14"/>
                  <a:gd name="f51" fmla="*/ f39 1 25"/>
                  <a:gd name="f52" fmla="*/ f40 1 25"/>
                  <a:gd name="f53" fmla="*/ f41 1 14"/>
                  <a:gd name="f54" fmla="*/ f42 1 25"/>
                  <a:gd name="f55" fmla="*/ f43 1 14"/>
                  <a:gd name="f56" fmla="*/ f44 1 25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3"/>
                  <a:gd name="f67" fmla="*/ f52 1 f33"/>
                  <a:gd name="f68" fmla="*/ f53 1 f32"/>
                  <a:gd name="f69" fmla="*/ f54 1 f33"/>
                  <a:gd name="f70" fmla="*/ f55 1 f32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4 1"/>
                  <a:gd name="f82" fmla="*/ f67 f24 1"/>
                  <a:gd name="f83" fmla="*/ f68 f23 1"/>
                  <a:gd name="f84" fmla="*/ f69 f24 1"/>
                  <a:gd name="f85" fmla="*/ f70 f23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78" y="f82"/>
                  </a:cxn>
                  <a:cxn ang="f45">
                    <a:pos x="f83" y="f84"/>
                  </a:cxn>
                  <a:cxn ang="f45">
                    <a:pos x="f85" y="f77"/>
                  </a:cxn>
                  <a:cxn ang="f45">
                    <a:pos x="f85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14" h="25">
                    <a:moveTo>
                      <a:pt x="f8" y="f9"/>
                    </a:moveTo>
                    <a:cubicBezTo>
                      <a:pt x="f10" y="f11"/>
                      <a:pt x="f12" y="f13"/>
                      <a:pt x="f10" y="f6"/>
                    </a:cubicBezTo>
                    <a:cubicBezTo>
                      <a:pt x="f10" y="f6"/>
                      <a:pt x="f14" y="f6"/>
                      <a:pt x="f14" y="f15"/>
                    </a:cubicBezTo>
                    <a:cubicBezTo>
                      <a:pt x="f5" y="f16"/>
                      <a:pt x="f5" y="f8"/>
                      <a:pt x="f10" y="f5"/>
                    </a:cubicBezTo>
                    <a:cubicBezTo>
                      <a:pt x="f17" y="f12"/>
                      <a:pt x="f8" y="f14"/>
                      <a:pt x="f18" y="f10"/>
                    </a:cubicBezTo>
                    <a:cubicBezTo>
                      <a:pt x="f19" y="f20"/>
                      <a:pt x="f20" y="f21"/>
                      <a:pt x="f15" y="f9"/>
                    </a:cubicBezTo>
                    <a:cubicBezTo>
                      <a:pt x="f6" y="f7"/>
                      <a:pt x="f15" y="f7"/>
                      <a:pt x="f15" y="f7"/>
                    </a:cubicBezTo>
                    <a:cubicBezTo>
                      <a:pt x="f19" y="f9"/>
                      <a:pt x="f16" y="f7"/>
                      <a:pt x="f8" y="f9"/>
                    </a:cubicBezTo>
                    <a:close/>
                  </a:path>
                </a:pathLst>
              </a:custGeom>
              <a:solidFill>
                <a:srgbClr val="E1B5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4" name="Freeform 445">
                <a:extLst>
                  <a:ext uri="{FF2B5EF4-FFF2-40B4-BE49-F238E27FC236}">
                    <a16:creationId xmlns:a16="http://schemas.microsoft.com/office/drawing/2014/main" id="{F59BB474-D21C-D1FA-D1BE-CA5EEE6E9D42}"/>
                  </a:ext>
                </a:extLst>
              </p:cNvPr>
              <p:cNvSpPr/>
              <p:nvPr/>
            </p:nvSpPr>
            <p:spPr>
              <a:xfrm>
                <a:off x="3459166" y="3341693"/>
                <a:ext cx="55558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1"/>
                  <a:gd name="f8" fmla="val 11"/>
                  <a:gd name="f9" fmla="val 20"/>
                  <a:gd name="f10" fmla="val 10"/>
                  <a:gd name="f11" fmla="val 19"/>
                  <a:gd name="f12" fmla="val 9"/>
                  <a:gd name="f13" fmla="val 16"/>
                  <a:gd name="f14" fmla="val 7"/>
                  <a:gd name="f15" fmla="val 6"/>
                  <a:gd name="f16" fmla="val 5"/>
                  <a:gd name="f17" fmla="val 4"/>
                  <a:gd name="f18" fmla="val 18"/>
                  <a:gd name="f19" fmla="val 13"/>
                  <a:gd name="f20" fmla="val 2"/>
                  <a:gd name="f21" fmla="val 1"/>
                  <a:gd name="f22" fmla="val 3"/>
                  <a:gd name="f23" fmla="val 14"/>
                  <a:gd name="f24" fmla="val 12"/>
                  <a:gd name="f25" fmla="val 17"/>
                  <a:gd name="f26" fmla="+- 0 0 -90"/>
                  <a:gd name="f27" fmla="*/ f3 1 15"/>
                  <a:gd name="f28" fmla="*/ f4 1 2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5"/>
                  <a:gd name="f37" fmla="*/ f33 1 21"/>
                  <a:gd name="f38" fmla="*/ 11 f34 1"/>
                  <a:gd name="f39" fmla="*/ 20 f33 1"/>
                  <a:gd name="f40" fmla="*/ 7 f34 1"/>
                  <a:gd name="f41" fmla="*/ 19 f33 1"/>
                  <a:gd name="f42" fmla="*/ 5 f34 1"/>
                  <a:gd name="f43" fmla="*/ 4 f34 1"/>
                  <a:gd name="f44" fmla="*/ 18 f33 1"/>
                  <a:gd name="f45" fmla="*/ 2 f34 1"/>
                  <a:gd name="f46" fmla="*/ 10 f33 1"/>
                  <a:gd name="f47" fmla="*/ 0 f33 1"/>
                  <a:gd name="f48" fmla="*/ 6 f33 1"/>
                  <a:gd name="f49" fmla="*/ 12 f34 1"/>
                  <a:gd name="f50" fmla="*/ 17 f33 1"/>
                  <a:gd name="f51" fmla="+- f35 0 f1"/>
                  <a:gd name="f52" fmla="*/ f38 1 15"/>
                  <a:gd name="f53" fmla="*/ f39 1 21"/>
                  <a:gd name="f54" fmla="*/ f40 1 15"/>
                  <a:gd name="f55" fmla="*/ f41 1 21"/>
                  <a:gd name="f56" fmla="*/ f42 1 15"/>
                  <a:gd name="f57" fmla="*/ f43 1 15"/>
                  <a:gd name="f58" fmla="*/ f44 1 21"/>
                  <a:gd name="f59" fmla="*/ f45 1 15"/>
                  <a:gd name="f60" fmla="*/ f46 1 21"/>
                  <a:gd name="f61" fmla="*/ f47 1 21"/>
                  <a:gd name="f62" fmla="*/ f48 1 21"/>
                  <a:gd name="f63" fmla="*/ f49 1 15"/>
                  <a:gd name="f64" fmla="*/ f50 1 21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6"/>
                  <a:gd name="f75" fmla="*/ f58 1 f37"/>
                  <a:gd name="f76" fmla="*/ f59 1 f36"/>
                  <a:gd name="f77" fmla="*/ f60 1 f37"/>
                  <a:gd name="f78" fmla="*/ f61 1 f37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7 1"/>
                  <a:gd name="f92" fmla="*/ f75 f28 1"/>
                  <a:gd name="f93" fmla="*/ f76 f27 1"/>
                  <a:gd name="f94" fmla="*/ f77 f28 1"/>
                  <a:gd name="f95" fmla="*/ f78 f28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87"/>
                  </a:cxn>
                  <a:cxn ang="f51">
                    <a:pos x="f91" y="f92"/>
                  </a:cxn>
                  <a:cxn ang="f51">
                    <a:pos x="f93" y="f94"/>
                  </a:cxn>
                  <a:cxn ang="f51">
                    <a:pos x="f91" y="f95"/>
                  </a:cxn>
                  <a:cxn ang="f51">
                    <a:pos x="f88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15" h="21">
                    <a:moveTo>
                      <a:pt x="f8" y="f9"/>
                    </a:moveTo>
                    <a:cubicBezTo>
                      <a:pt x="f10" y="f11"/>
                      <a:pt x="f12" y="f13"/>
                      <a:pt x="f14" y="f11"/>
                    </a:cubicBezTo>
                    <a:cubicBezTo>
                      <a:pt x="f14" y="f9"/>
                      <a:pt x="f15" y="f7"/>
                      <a:pt x="f16" y="f9"/>
                    </a:cubicBezTo>
                    <a:cubicBezTo>
                      <a:pt x="f17" y="f9"/>
                      <a:pt x="f17" y="f11"/>
                      <a:pt x="f17" y="f18"/>
                    </a:cubicBezTo>
                    <a:cubicBezTo>
                      <a:pt x="f16" y="f6"/>
                      <a:pt x="f17" y="f19"/>
                      <a:pt x="f20" y="f10"/>
                    </a:cubicBezTo>
                    <a:cubicBezTo>
                      <a:pt x="f5" y="f14"/>
                      <a:pt x="f21" y="f22"/>
                      <a:pt x="f17" y="f5"/>
                    </a:cubicBezTo>
                    <a:cubicBezTo>
                      <a:pt x="f15" y="f20"/>
                      <a:pt x="f14" y="f17"/>
                      <a:pt x="f14" y="f15"/>
                    </a:cubicBezTo>
                    <a:cubicBezTo>
                      <a:pt x="f14" y="f10"/>
                      <a:pt x="f12" y="f23"/>
                      <a:pt x="f24" y="f25"/>
                    </a:cubicBezTo>
                    <a:cubicBezTo>
                      <a:pt x="f6" y="f11"/>
                      <a:pt x="f10" y="f11"/>
                      <a:pt x="f8" y="f9"/>
                    </a:cubicBezTo>
                    <a:close/>
                  </a:path>
                </a:pathLst>
              </a:custGeom>
              <a:solidFill>
                <a:srgbClr val="2D43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5" name="Freeform 446">
                <a:extLst>
                  <a:ext uri="{FF2B5EF4-FFF2-40B4-BE49-F238E27FC236}">
                    <a16:creationId xmlns:a16="http://schemas.microsoft.com/office/drawing/2014/main" id="{92CA8015-A369-0DDD-99C9-E1EFDD9A75B1}"/>
                  </a:ext>
                </a:extLst>
              </p:cNvPr>
              <p:cNvSpPr/>
              <p:nvPr/>
            </p:nvSpPr>
            <p:spPr>
              <a:xfrm>
                <a:off x="3405189" y="3240084"/>
                <a:ext cx="53977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8"/>
                  <a:gd name="f9" fmla="val 12"/>
                  <a:gd name="f10" fmla="val 7"/>
                  <a:gd name="f11" fmla="val 11"/>
                  <a:gd name="f12" fmla="val 6"/>
                  <a:gd name="f13" fmla="val 10"/>
                  <a:gd name="f14" fmla="val 4"/>
                  <a:gd name="f15" fmla="val 3"/>
                  <a:gd name="f16" fmla="val 2"/>
                  <a:gd name="f17" fmla="val 1"/>
                  <a:gd name="f18" fmla="val 5"/>
                  <a:gd name="f19" fmla="val 13"/>
                  <a:gd name="f20" fmla="val 9"/>
                  <a:gd name="f21" fmla="+- 0 0 -90"/>
                  <a:gd name="f22" fmla="*/ f3 1 14"/>
                  <a:gd name="f23" fmla="*/ f4 1 1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4"/>
                  <a:gd name="f32" fmla="*/ f28 1 16"/>
                  <a:gd name="f33" fmla="*/ 8 f29 1"/>
                  <a:gd name="f34" fmla="*/ 12 f28 1"/>
                  <a:gd name="f35" fmla="*/ 4 f29 1"/>
                  <a:gd name="f36" fmla="*/ 11 f28 1"/>
                  <a:gd name="f37" fmla="*/ 2 f29 1"/>
                  <a:gd name="f38" fmla="*/ 10 f28 1"/>
                  <a:gd name="f39" fmla="*/ 1 f29 1"/>
                  <a:gd name="f40" fmla="*/ 1 f28 1"/>
                  <a:gd name="f41" fmla="*/ 2 f28 1"/>
                  <a:gd name="f42" fmla="*/ 12 f29 1"/>
                  <a:gd name="f43" fmla="*/ 8 f28 1"/>
                  <a:gd name="f44" fmla="*/ 14 f29 1"/>
                  <a:gd name="f45" fmla="+- f30 0 f1"/>
                  <a:gd name="f46" fmla="*/ f33 1 14"/>
                  <a:gd name="f47" fmla="*/ f34 1 16"/>
                  <a:gd name="f48" fmla="*/ f35 1 14"/>
                  <a:gd name="f49" fmla="*/ f36 1 16"/>
                  <a:gd name="f50" fmla="*/ f37 1 14"/>
                  <a:gd name="f51" fmla="*/ f38 1 16"/>
                  <a:gd name="f52" fmla="*/ f39 1 14"/>
                  <a:gd name="f53" fmla="*/ f40 1 16"/>
                  <a:gd name="f54" fmla="*/ f41 1 16"/>
                  <a:gd name="f55" fmla="*/ f42 1 14"/>
                  <a:gd name="f56" fmla="*/ f43 1 16"/>
                  <a:gd name="f57" fmla="*/ f44 1 14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2"/>
                  <a:gd name="f71" fmla="*/ f55 1 f31"/>
                  <a:gd name="f72" fmla="*/ f56 1 f32"/>
                  <a:gd name="f73" fmla="*/ f57 1 f31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3 1"/>
                  <a:gd name="f87" fmla="*/ f71 f22 1"/>
                  <a:gd name="f88" fmla="*/ f72 f23 1"/>
                  <a:gd name="f89" fmla="*/ f7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0" y="f86"/>
                  </a:cxn>
                  <a:cxn ang="f45">
                    <a:pos x="f87" y="f88"/>
                  </a:cxn>
                  <a:cxn ang="f45">
                    <a:pos x="f89" y="f81"/>
                  </a:cxn>
                  <a:cxn ang="f45">
                    <a:pos x="f89" y="f7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4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1"/>
                    </a:cubicBezTo>
                    <a:cubicBezTo>
                      <a:pt x="f15" y="f9"/>
                      <a:pt x="f16" y="f11"/>
                      <a:pt x="f16" y="f13"/>
                    </a:cubicBezTo>
                    <a:cubicBezTo>
                      <a:pt x="f17" y="f13"/>
                      <a:pt x="f5" y="f16"/>
                      <a:pt x="f17" y="f17"/>
                    </a:cubicBezTo>
                    <a:cubicBezTo>
                      <a:pt x="f15" y="f5"/>
                      <a:pt x="f14" y="f5"/>
                      <a:pt x="f14" y="f16"/>
                    </a:cubicBezTo>
                    <a:cubicBezTo>
                      <a:pt x="f18" y="f16"/>
                      <a:pt x="f9" y="f10"/>
                      <a:pt x="f9" y="f8"/>
                    </a:cubicBezTo>
                    <a:cubicBezTo>
                      <a:pt x="f19" y="f20"/>
                      <a:pt x="f6" y="f20"/>
                      <a:pt x="f6" y="f11"/>
                    </a:cubicBezTo>
                    <a:cubicBezTo>
                      <a:pt x="f6" y="f11"/>
                      <a:pt x="f6" y="f11"/>
                      <a:pt x="f6" y="f9"/>
                    </a:cubicBezTo>
                    <a:cubicBezTo>
                      <a:pt x="f9" y="f7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1C609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6" name="Freeform 447">
                <a:extLst>
                  <a:ext uri="{FF2B5EF4-FFF2-40B4-BE49-F238E27FC236}">
                    <a16:creationId xmlns:a16="http://schemas.microsoft.com/office/drawing/2014/main" id="{6E6FDFA4-A7F0-5221-3575-FEC5774B1957}"/>
                  </a:ext>
                </a:extLst>
              </p:cNvPr>
              <p:cNvSpPr/>
              <p:nvPr/>
            </p:nvSpPr>
            <p:spPr>
              <a:xfrm>
                <a:off x="3435355" y="3409953"/>
                <a:ext cx="46040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3"/>
                  <a:gd name="f8" fmla="val 2"/>
                  <a:gd name="f9" fmla="val 3"/>
                  <a:gd name="f10" fmla="val 5"/>
                  <a:gd name="f11" fmla="val 7"/>
                  <a:gd name="f12" fmla="val 9"/>
                  <a:gd name="f13" fmla="val 10"/>
                  <a:gd name="f14" fmla="val 6"/>
                  <a:gd name="f15" fmla="val 8"/>
                  <a:gd name="f16" fmla="val 11"/>
                  <a:gd name="f17" fmla="val 4"/>
                  <a:gd name="f18" fmla="val 1"/>
                  <a:gd name="f19" fmla="+- 0 0 -90"/>
                  <a:gd name="f20" fmla="*/ f3 1 12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2"/>
                  <a:gd name="f30" fmla="*/ f26 1 13"/>
                  <a:gd name="f31" fmla="*/ 0 f27 1"/>
                  <a:gd name="f32" fmla="*/ 2 f26 1"/>
                  <a:gd name="f33" fmla="*/ 7 f27 1"/>
                  <a:gd name="f34" fmla="*/ 10 f27 1"/>
                  <a:gd name="f35" fmla="*/ 6 f26 1"/>
                  <a:gd name="f36" fmla="*/ 9 f27 1"/>
                  <a:gd name="f37" fmla="*/ 9 f26 1"/>
                  <a:gd name="f38" fmla="*/ 4 f27 1"/>
                  <a:gd name="f39" fmla="*/ 13 f26 1"/>
                  <a:gd name="f40" fmla="*/ 3 f27 1"/>
                  <a:gd name="f41" fmla="*/ 5 f26 1"/>
                  <a:gd name="f42" fmla="+- f28 0 f1"/>
                  <a:gd name="f43" fmla="*/ f31 1 12"/>
                  <a:gd name="f44" fmla="*/ f32 1 13"/>
                  <a:gd name="f45" fmla="*/ f33 1 12"/>
                  <a:gd name="f46" fmla="*/ f34 1 12"/>
                  <a:gd name="f47" fmla="*/ f35 1 13"/>
                  <a:gd name="f48" fmla="*/ f36 1 12"/>
                  <a:gd name="f49" fmla="*/ f37 1 13"/>
                  <a:gd name="f50" fmla="*/ f38 1 12"/>
                  <a:gd name="f51" fmla="*/ f39 1 13"/>
                  <a:gd name="f52" fmla="*/ f40 1 12"/>
                  <a:gd name="f53" fmla="*/ f41 1 13"/>
                  <a:gd name="f54" fmla="*/ 0 1 f29"/>
                  <a:gd name="f55" fmla="*/ f23 1 f29"/>
                  <a:gd name="f56" fmla="*/ 0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29"/>
                  <a:gd name="f62" fmla="*/ f47 1 f30"/>
                  <a:gd name="f63" fmla="*/ f48 1 f29"/>
                  <a:gd name="f64" fmla="*/ f49 1 f30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0 1"/>
                  <a:gd name="f77" fmla="*/ f62 f21 1"/>
                  <a:gd name="f78" fmla="*/ f63 f20 1"/>
                  <a:gd name="f79" fmla="*/ f64 f21 1"/>
                  <a:gd name="f80" fmla="*/ f65 f20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4"/>
                  </a:cxn>
                  <a:cxn ang="f42">
                    <a:pos x="f76" y="f77"/>
                  </a:cxn>
                  <a:cxn ang="f42">
                    <a:pos x="f78" y="f79"/>
                  </a:cxn>
                  <a:cxn ang="f42">
                    <a:pos x="f80" y="f81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12" h="13">
                    <a:moveTo>
                      <a:pt x="f5" y="f8"/>
                    </a:moveTo>
                    <a:cubicBezTo>
                      <a:pt x="f9" y="f5"/>
                      <a:pt x="f10" y="f8"/>
                      <a:pt x="f11" y="f8"/>
                    </a:cubicBezTo>
                    <a:cubicBezTo>
                      <a:pt x="f12" y="f9"/>
                      <a:pt x="f12" y="f10"/>
                      <a:pt x="f13" y="f14"/>
                    </a:cubicBezTo>
                    <a:cubicBezTo>
                      <a:pt x="f6" y="f11"/>
                      <a:pt x="f13" y="f15"/>
                      <a:pt x="f12" y="f12"/>
                    </a:cubicBezTo>
                    <a:cubicBezTo>
                      <a:pt x="f11" y="f12"/>
                      <a:pt x="f10" y="f16"/>
                      <a:pt x="f17" y="f7"/>
                    </a:cubicBezTo>
                    <a:cubicBezTo>
                      <a:pt x="f9" y="f13"/>
                      <a:pt x="f18" y="f15"/>
                      <a:pt x="f9" y="f10"/>
                    </a:cubicBezTo>
                    <a:cubicBezTo>
                      <a:pt x="f17" y="f9"/>
                      <a:pt x="f18" y="f9"/>
                      <a:pt x="f5" y="f8"/>
                    </a:cubicBezTo>
                    <a:close/>
                  </a:path>
                </a:pathLst>
              </a:custGeom>
              <a:solidFill>
                <a:srgbClr val="D1AE7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7" name="Freeform 448">
                <a:extLst>
                  <a:ext uri="{FF2B5EF4-FFF2-40B4-BE49-F238E27FC236}">
                    <a16:creationId xmlns:a16="http://schemas.microsoft.com/office/drawing/2014/main" id="{188089F2-5191-9536-6F34-DB482D3242D3}"/>
                  </a:ext>
                </a:extLst>
              </p:cNvPr>
              <p:cNvSpPr/>
              <p:nvPr/>
            </p:nvSpPr>
            <p:spPr>
              <a:xfrm>
                <a:off x="3514725" y="3462339"/>
                <a:ext cx="52385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0"/>
                  <a:gd name="f8" fmla="val 1"/>
                  <a:gd name="f9" fmla="val 5"/>
                  <a:gd name="f10" fmla="val 4"/>
                  <a:gd name="f11" fmla="val 3"/>
                  <a:gd name="f12" fmla="val 2"/>
                  <a:gd name="f13" fmla="val 6"/>
                  <a:gd name="f14" fmla="val 10"/>
                  <a:gd name="f15" fmla="val 9"/>
                  <a:gd name="f16" fmla="val 11"/>
                  <a:gd name="f17" fmla="val 16"/>
                  <a:gd name="f18" fmla="val 12"/>
                  <a:gd name="f19" fmla="val 17"/>
                  <a:gd name="f20" fmla="val 13"/>
                  <a:gd name="f21" fmla="val 18"/>
                  <a:gd name="f22" fmla="val 19"/>
                  <a:gd name="f23" fmla="val 8"/>
                  <a:gd name="f24" fmla="val 7"/>
                  <a:gd name="f25" fmla="+- 0 0 -90"/>
                  <a:gd name="f26" fmla="*/ f3 1 14"/>
                  <a:gd name="f27" fmla="*/ f4 1 20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4"/>
                  <a:gd name="f36" fmla="*/ f32 1 20"/>
                  <a:gd name="f37" fmla="*/ 1 f33 1"/>
                  <a:gd name="f38" fmla="*/ 5 f32 1"/>
                  <a:gd name="f39" fmla="*/ 0 f33 1"/>
                  <a:gd name="f40" fmla="*/ 2 f32 1"/>
                  <a:gd name="f41" fmla="*/ 2 f33 1"/>
                  <a:gd name="f42" fmla="*/ 1 f32 1"/>
                  <a:gd name="f43" fmla="*/ 11 f33 1"/>
                  <a:gd name="f44" fmla="*/ 14 f32 1"/>
                  <a:gd name="f45" fmla="*/ 13 f33 1"/>
                  <a:gd name="f46" fmla="*/ 18 f32 1"/>
                  <a:gd name="f47" fmla="*/ 20 f32 1"/>
                  <a:gd name="f48" fmla="*/ 8 f33 1"/>
                  <a:gd name="f49" fmla="*/ 16 f32 1"/>
                  <a:gd name="f50" fmla="*/ 4 f33 1"/>
                  <a:gd name="f51" fmla="*/ 9 f32 1"/>
                  <a:gd name="f52" fmla="+- f34 0 f1"/>
                  <a:gd name="f53" fmla="*/ f37 1 14"/>
                  <a:gd name="f54" fmla="*/ f38 1 20"/>
                  <a:gd name="f55" fmla="*/ f39 1 14"/>
                  <a:gd name="f56" fmla="*/ f40 1 20"/>
                  <a:gd name="f57" fmla="*/ f41 1 14"/>
                  <a:gd name="f58" fmla="*/ f42 1 20"/>
                  <a:gd name="f59" fmla="*/ f43 1 14"/>
                  <a:gd name="f60" fmla="*/ f44 1 20"/>
                  <a:gd name="f61" fmla="*/ f45 1 14"/>
                  <a:gd name="f62" fmla="*/ f46 1 20"/>
                  <a:gd name="f63" fmla="*/ f47 1 20"/>
                  <a:gd name="f64" fmla="*/ f48 1 14"/>
                  <a:gd name="f65" fmla="*/ f49 1 20"/>
                  <a:gd name="f66" fmla="*/ f50 1 14"/>
                  <a:gd name="f67" fmla="*/ f51 1 20"/>
                  <a:gd name="f68" fmla="*/ 0 1 f35"/>
                  <a:gd name="f69" fmla="*/ f29 1 f35"/>
                  <a:gd name="f70" fmla="*/ 0 1 f36"/>
                  <a:gd name="f71" fmla="*/ f30 1 f36"/>
                  <a:gd name="f72" fmla="*/ f53 1 f35"/>
                  <a:gd name="f73" fmla="*/ f54 1 f36"/>
                  <a:gd name="f74" fmla="*/ f55 1 f35"/>
                  <a:gd name="f75" fmla="*/ f56 1 f36"/>
                  <a:gd name="f76" fmla="*/ f57 1 f35"/>
                  <a:gd name="f77" fmla="*/ f58 1 f36"/>
                  <a:gd name="f78" fmla="*/ f59 1 f35"/>
                  <a:gd name="f79" fmla="*/ f60 1 f36"/>
                  <a:gd name="f80" fmla="*/ f61 1 f35"/>
                  <a:gd name="f81" fmla="*/ f62 1 f36"/>
                  <a:gd name="f82" fmla="*/ f63 1 f36"/>
                  <a:gd name="f83" fmla="*/ f64 1 f35"/>
                  <a:gd name="f84" fmla="*/ f65 1 f36"/>
                  <a:gd name="f85" fmla="*/ f66 1 f35"/>
                  <a:gd name="f86" fmla="*/ f67 1 f36"/>
                  <a:gd name="f87" fmla="*/ f68 f26 1"/>
                  <a:gd name="f88" fmla="*/ f69 f26 1"/>
                  <a:gd name="f89" fmla="*/ f71 f27 1"/>
                  <a:gd name="f90" fmla="*/ f70 f27 1"/>
                  <a:gd name="f91" fmla="*/ f72 f26 1"/>
                  <a:gd name="f92" fmla="*/ f73 f27 1"/>
                  <a:gd name="f93" fmla="*/ f74 f26 1"/>
                  <a:gd name="f94" fmla="*/ f75 f27 1"/>
                  <a:gd name="f95" fmla="*/ f76 f26 1"/>
                  <a:gd name="f96" fmla="*/ f77 f27 1"/>
                  <a:gd name="f97" fmla="*/ f78 f26 1"/>
                  <a:gd name="f98" fmla="*/ f79 f27 1"/>
                  <a:gd name="f99" fmla="*/ f80 f26 1"/>
                  <a:gd name="f100" fmla="*/ f81 f27 1"/>
                  <a:gd name="f101" fmla="*/ f82 f27 1"/>
                  <a:gd name="f102" fmla="*/ f83 f26 1"/>
                  <a:gd name="f103" fmla="*/ f84 f27 1"/>
                  <a:gd name="f104" fmla="*/ f85 f26 1"/>
                  <a:gd name="f105" fmla="*/ f86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99" y="f100"/>
                  </a:cxn>
                  <a:cxn ang="f52">
                    <a:pos x="f99" y="f101"/>
                  </a:cxn>
                  <a:cxn ang="f52">
                    <a:pos x="f102" y="f103"/>
                  </a:cxn>
                  <a:cxn ang="f52">
                    <a:pos x="f104" y="f105"/>
                  </a:cxn>
                  <a:cxn ang="f52">
                    <a:pos x="f91" y="f92"/>
                  </a:cxn>
                </a:cxnLst>
                <a:rect l="f87" t="f90" r="f88" b="f89"/>
                <a:pathLst>
                  <a:path w="14" h="20">
                    <a:moveTo>
                      <a:pt x="f8" y="f9"/>
                    </a:moveTo>
                    <a:cubicBezTo>
                      <a:pt x="f5" y="f10"/>
                      <a:pt x="f5" y="f11"/>
                      <a:pt x="f5" y="f12"/>
                    </a:cubicBezTo>
                    <a:cubicBezTo>
                      <a:pt x="f5" y="f5"/>
                      <a:pt x="f8" y="f8"/>
                      <a:pt x="f12" y="f8"/>
                    </a:cubicBezTo>
                    <a:cubicBezTo>
                      <a:pt x="f13" y="f9"/>
                      <a:pt x="f14" y="f15"/>
                      <a:pt x="f16" y="f6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0" y="f21"/>
                      <a:pt x="f20" y="f21"/>
                      <a:pt x="f20" y="f21"/>
                    </a:cubicBezTo>
                    <a:cubicBezTo>
                      <a:pt x="f6" y="f22"/>
                      <a:pt x="f6" y="f7"/>
                      <a:pt x="f20" y="f7"/>
                    </a:cubicBezTo>
                    <a:cubicBezTo>
                      <a:pt x="f14" y="f7"/>
                      <a:pt x="f15" y="f21"/>
                      <a:pt x="f23" y="f17"/>
                    </a:cubicBezTo>
                    <a:cubicBezTo>
                      <a:pt x="f23" y="f20"/>
                      <a:pt x="f24" y="f14"/>
                      <a:pt x="f10" y="f15"/>
                    </a:cubicBezTo>
                    <a:cubicBezTo>
                      <a:pt x="f11" y="f15"/>
                      <a:pt x="f12" y="f13"/>
                      <a:pt x="f8" y="f9"/>
                    </a:cubicBezTo>
                    <a:close/>
                  </a:path>
                </a:pathLst>
              </a:custGeom>
              <a:solidFill>
                <a:srgbClr val="8870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8" name="Freeform 449">
                <a:extLst>
                  <a:ext uri="{FF2B5EF4-FFF2-40B4-BE49-F238E27FC236}">
                    <a16:creationId xmlns:a16="http://schemas.microsoft.com/office/drawing/2014/main" id="{EE60D661-6BC5-3F0B-214F-21F29EF21350}"/>
                  </a:ext>
                </a:extLst>
              </p:cNvPr>
              <p:cNvSpPr/>
              <p:nvPr/>
            </p:nvSpPr>
            <p:spPr>
              <a:xfrm>
                <a:off x="3435355" y="3281360"/>
                <a:ext cx="41276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4"/>
                  <a:gd name="f8" fmla="val 1"/>
                  <a:gd name="f9" fmla="val 2"/>
                  <a:gd name="f10" fmla="val 4"/>
                  <a:gd name="f11" fmla="val 3"/>
                  <a:gd name="f12" fmla="val 6"/>
                  <a:gd name="f13" fmla="val 8"/>
                  <a:gd name="f14" fmla="val 9"/>
                  <a:gd name="f15" fmla="val 7"/>
                  <a:gd name="f16" fmla="val 5"/>
                  <a:gd name="f17" fmla="val 12"/>
                  <a:gd name="f18" fmla="val 10"/>
                  <a:gd name="f19" fmla="+- 0 0 -90"/>
                  <a:gd name="f20" fmla="*/ f3 1 11"/>
                  <a:gd name="f21" fmla="*/ f4 1 14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4"/>
                  <a:gd name="f31" fmla="*/ 0 f27 1"/>
                  <a:gd name="f32" fmla="*/ 1 f26 1"/>
                  <a:gd name="f33" fmla="*/ 6 f27 1"/>
                  <a:gd name="f34" fmla="*/ 7 f27 1"/>
                  <a:gd name="f35" fmla="*/ 14 f26 1"/>
                  <a:gd name="f36" fmla="*/ 5 f27 1"/>
                  <a:gd name="f37" fmla="*/ 9 f26 1"/>
                  <a:gd name="f38" fmla="*/ 4 f27 1"/>
                  <a:gd name="f39" fmla="*/ 5 f26 1"/>
                  <a:gd name="f40" fmla="+- f28 0 f1"/>
                  <a:gd name="f41" fmla="*/ f31 1 11"/>
                  <a:gd name="f42" fmla="*/ f32 1 14"/>
                  <a:gd name="f43" fmla="*/ f33 1 11"/>
                  <a:gd name="f44" fmla="*/ f34 1 11"/>
                  <a:gd name="f45" fmla="*/ f35 1 14"/>
                  <a:gd name="f46" fmla="*/ f36 1 11"/>
                  <a:gd name="f47" fmla="*/ f37 1 14"/>
                  <a:gd name="f48" fmla="*/ f38 1 11"/>
                  <a:gd name="f49" fmla="*/ f39 1 14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29"/>
                  <a:gd name="f57" fmla="*/ f44 1 f29"/>
                  <a:gd name="f58" fmla="*/ f45 1 f30"/>
                  <a:gd name="f59" fmla="*/ f46 1 f29"/>
                  <a:gd name="f60" fmla="*/ f47 1 f30"/>
                  <a:gd name="f61" fmla="*/ f48 1 f29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0 1"/>
                  <a:gd name="f70" fmla="*/ f57 f20 1"/>
                  <a:gd name="f71" fmla="*/ f58 f21 1"/>
                  <a:gd name="f72" fmla="*/ f59 f20 1"/>
                  <a:gd name="f73" fmla="*/ f60 f21 1"/>
                  <a:gd name="f74" fmla="*/ f61 f20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9" y="f68"/>
                  </a:cxn>
                  <a:cxn ang="f40">
                    <a:pos x="f70" y="f71"/>
                  </a:cxn>
                  <a:cxn ang="f40">
                    <a:pos x="f72" y="f73"/>
                  </a:cxn>
                  <a:cxn ang="f40">
                    <a:pos x="f74" y="f75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1" h="14">
                    <a:moveTo>
                      <a:pt x="f5" y="f8"/>
                    </a:moveTo>
                    <a:cubicBezTo>
                      <a:pt x="f9" y="f5"/>
                      <a:pt x="f10" y="f11"/>
                      <a:pt x="f12" y="f8"/>
                    </a:cubicBezTo>
                    <a:cubicBezTo>
                      <a:pt x="f6" y="f10"/>
                      <a:pt x="f13" y="f14"/>
                      <a:pt x="f15" y="f7"/>
                    </a:cubicBezTo>
                    <a:cubicBezTo>
                      <a:pt x="f16" y="f17"/>
                      <a:pt x="f11" y="f18"/>
                      <a:pt x="f16" y="f14"/>
                    </a:cubicBezTo>
                    <a:cubicBezTo>
                      <a:pt x="f15" y="f15"/>
                      <a:pt x="f10" y="f12"/>
                      <a:pt x="f10" y="f16"/>
                    </a:cubicBezTo>
                    <a:cubicBezTo>
                      <a:pt x="f10" y="f11"/>
                      <a:pt x="f8" y="f9"/>
                      <a:pt x="f5" y="f8"/>
                    </a:cubicBezTo>
                    <a:close/>
                  </a:path>
                </a:pathLst>
              </a:custGeom>
              <a:solidFill>
                <a:srgbClr val="2F3F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9" name="Freeform 450">
                <a:extLst>
                  <a:ext uri="{FF2B5EF4-FFF2-40B4-BE49-F238E27FC236}">
                    <a16:creationId xmlns:a16="http://schemas.microsoft.com/office/drawing/2014/main" id="{A7BD55D4-2519-B63B-7C47-4471CB64C25A}"/>
                  </a:ext>
                </a:extLst>
              </p:cNvPr>
              <p:cNvSpPr/>
              <p:nvPr/>
            </p:nvSpPr>
            <p:spPr>
              <a:xfrm>
                <a:off x="3421063" y="3233739"/>
                <a:ext cx="4127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10"/>
                  <a:gd name="f9" fmla="val 6"/>
                  <a:gd name="f10" fmla="val 12"/>
                  <a:gd name="f11" fmla="val 9"/>
                  <a:gd name="f12" fmla="val 7"/>
                  <a:gd name="f13" fmla="val 5"/>
                  <a:gd name="f14" fmla="val 4"/>
                  <a:gd name="f15" fmla="val 2"/>
                  <a:gd name="f16" fmla="val 1"/>
                  <a:gd name="f17" fmla="+- 0 0 -90"/>
                  <a:gd name="f18" fmla="*/ f3 1 11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13"/>
                  <a:gd name="f29" fmla="*/ 10 f25 1"/>
                  <a:gd name="f30" fmla="*/ 13 f24 1"/>
                  <a:gd name="f31" fmla="*/ 7 f25 1"/>
                  <a:gd name="f32" fmla="*/ 6 f24 1"/>
                  <a:gd name="f33" fmla="*/ 6 f25 1"/>
                  <a:gd name="f34" fmla="*/ 4 f24 1"/>
                  <a:gd name="f35" fmla="*/ 4 f25 1"/>
                  <a:gd name="f36" fmla="*/ 5 f24 1"/>
                  <a:gd name="f37" fmla="*/ 0 f25 1"/>
                  <a:gd name="f38" fmla="*/ 9 f25 1"/>
                  <a:gd name="f39" fmla="*/ 1 f24 1"/>
                  <a:gd name="f40" fmla="*/ 9 f24 1"/>
                  <a:gd name="f41" fmla="+- f26 0 f1"/>
                  <a:gd name="f42" fmla="*/ f29 1 11"/>
                  <a:gd name="f43" fmla="*/ f30 1 13"/>
                  <a:gd name="f44" fmla="*/ f31 1 11"/>
                  <a:gd name="f45" fmla="*/ f32 1 13"/>
                  <a:gd name="f46" fmla="*/ f33 1 11"/>
                  <a:gd name="f47" fmla="*/ f34 1 13"/>
                  <a:gd name="f48" fmla="*/ f35 1 11"/>
                  <a:gd name="f49" fmla="*/ f36 1 13"/>
                  <a:gd name="f50" fmla="*/ f37 1 11"/>
                  <a:gd name="f51" fmla="*/ f38 1 11"/>
                  <a:gd name="f52" fmla="*/ f39 1 13"/>
                  <a:gd name="f53" fmla="*/ f40 1 13"/>
                  <a:gd name="f54" fmla="*/ 0 1 f27"/>
                  <a:gd name="f55" fmla="*/ f21 1 f27"/>
                  <a:gd name="f56" fmla="*/ 0 1 f28"/>
                  <a:gd name="f57" fmla="*/ f22 1 f28"/>
                  <a:gd name="f58" fmla="*/ f42 1 f27"/>
                  <a:gd name="f59" fmla="*/ f43 1 f28"/>
                  <a:gd name="f60" fmla="*/ f44 1 f27"/>
                  <a:gd name="f61" fmla="*/ f45 1 f28"/>
                  <a:gd name="f62" fmla="*/ f46 1 f27"/>
                  <a:gd name="f63" fmla="*/ f47 1 f28"/>
                  <a:gd name="f64" fmla="*/ f48 1 f27"/>
                  <a:gd name="f65" fmla="*/ f49 1 f28"/>
                  <a:gd name="f66" fmla="*/ f50 1 f27"/>
                  <a:gd name="f67" fmla="*/ f51 1 f27"/>
                  <a:gd name="f68" fmla="*/ f52 1 f28"/>
                  <a:gd name="f69" fmla="*/ f53 1 f28"/>
                  <a:gd name="f70" fmla="*/ f54 f18 1"/>
                  <a:gd name="f71" fmla="*/ f55 f18 1"/>
                  <a:gd name="f72" fmla="*/ f57 f19 1"/>
                  <a:gd name="f73" fmla="*/ f56 f19 1"/>
                  <a:gd name="f74" fmla="*/ f58 f18 1"/>
                  <a:gd name="f75" fmla="*/ f59 f19 1"/>
                  <a:gd name="f76" fmla="*/ f60 f18 1"/>
                  <a:gd name="f77" fmla="*/ f61 f19 1"/>
                  <a:gd name="f78" fmla="*/ f62 f18 1"/>
                  <a:gd name="f79" fmla="*/ f63 f19 1"/>
                  <a:gd name="f80" fmla="*/ f64 f18 1"/>
                  <a:gd name="f81" fmla="*/ f65 f19 1"/>
                  <a:gd name="f82" fmla="*/ f66 f18 1"/>
                  <a:gd name="f83" fmla="*/ f67 f18 1"/>
                  <a:gd name="f84" fmla="*/ f68 f19 1"/>
                  <a:gd name="f85" fmla="*/ f6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80" y="f81"/>
                  </a:cxn>
                  <a:cxn ang="f41">
                    <a:pos x="f82" y="f79"/>
                  </a:cxn>
                  <a:cxn ang="f41">
                    <a:pos x="f83" y="f84"/>
                  </a:cxn>
                  <a:cxn ang="f41">
                    <a:pos x="f83" y="f85"/>
                  </a:cxn>
                  <a:cxn ang="f41">
                    <a:pos x="f74" y="f75"/>
                  </a:cxn>
                </a:cxnLst>
                <a:rect l="f70" t="f73" r="f71" b="f72"/>
                <a:pathLst>
                  <a:path w="11" h="13">
                    <a:moveTo>
                      <a:pt x="f8" y="f7"/>
                    </a:moveTo>
                    <a:cubicBezTo>
                      <a:pt x="f9" y="f10"/>
                      <a:pt x="f9" y="f11"/>
                      <a:pt x="f12" y="f9"/>
                    </a:cubicBezTo>
                    <a:cubicBezTo>
                      <a:pt x="f12" y="f13"/>
                      <a:pt x="f12" y="f14"/>
                      <a:pt x="f9" y="f14"/>
                    </a:cubicBezTo>
                    <a:cubicBezTo>
                      <a:pt x="f13" y="f14"/>
                      <a:pt x="f14" y="f14"/>
                      <a:pt x="f14" y="f13"/>
                    </a:cubicBezTo>
                    <a:cubicBezTo>
                      <a:pt x="f15" y="f12"/>
                      <a:pt x="f16" y="f12"/>
                      <a:pt x="f5" y="f14"/>
                    </a:cubicBezTo>
                    <a:cubicBezTo>
                      <a:pt x="f15" y="f16"/>
                      <a:pt x="f13" y="f5"/>
                      <a:pt x="f11" y="f16"/>
                    </a:cubicBezTo>
                    <a:cubicBezTo>
                      <a:pt x="f12" y="f14"/>
                      <a:pt x="f12" y="f9"/>
                      <a:pt x="f11" y="f11"/>
                    </a:cubicBezTo>
                    <a:cubicBezTo>
                      <a:pt x="f8" y="f8"/>
                      <a:pt x="f6" y="f6"/>
                      <a:pt x="f8" y="f7"/>
                    </a:cubicBezTo>
                    <a:close/>
                  </a:path>
                </a:pathLst>
              </a:custGeom>
              <a:solidFill>
                <a:srgbClr val="2F3F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0" name="Freeform 451">
                <a:extLst>
                  <a:ext uri="{FF2B5EF4-FFF2-40B4-BE49-F238E27FC236}">
                    <a16:creationId xmlns:a16="http://schemas.microsoft.com/office/drawing/2014/main" id="{F56033A0-F866-6E7A-BFC4-2A2C57AD2458}"/>
                  </a:ext>
                </a:extLst>
              </p:cNvPr>
              <p:cNvSpPr/>
              <p:nvPr/>
            </p:nvSpPr>
            <p:spPr>
              <a:xfrm>
                <a:off x="3470276" y="3436936"/>
                <a:ext cx="52385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9"/>
                  <a:gd name="f8" fmla="val 8"/>
                  <a:gd name="f9" fmla="val 12"/>
                  <a:gd name="f10" fmla="val 10"/>
                  <a:gd name="f11" fmla="val 6"/>
                  <a:gd name="f12" fmla="val 3"/>
                  <a:gd name="f13" fmla="val 4"/>
                  <a:gd name="f14" fmla="val 2"/>
                  <a:gd name="f15" fmla="val 7"/>
                  <a:gd name="f16" fmla="val 5"/>
                  <a:gd name="f17" fmla="+- 0 0 -90"/>
                  <a:gd name="f18" fmla="*/ f3 1 14"/>
                  <a:gd name="f19" fmla="*/ f4 1 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9"/>
                  <a:gd name="f29" fmla="*/ 14 f25 1"/>
                  <a:gd name="f30" fmla="*/ 8 f24 1"/>
                  <a:gd name="f31" fmla="*/ 12 f25 1"/>
                  <a:gd name="f32" fmla="*/ 9 f24 1"/>
                  <a:gd name="f33" fmla="*/ 3 f25 1"/>
                  <a:gd name="f34" fmla="*/ 4 f24 1"/>
                  <a:gd name="f35" fmla="*/ 0 f25 1"/>
                  <a:gd name="f36" fmla="*/ 2 f24 1"/>
                  <a:gd name="f37" fmla="+- f26 0 f1"/>
                  <a:gd name="f38" fmla="*/ f29 1 14"/>
                  <a:gd name="f39" fmla="*/ f30 1 9"/>
                  <a:gd name="f40" fmla="*/ f31 1 14"/>
                  <a:gd name="f41" fmla="*/ f32 1 9"/>
                  <a:gd name="f42" fmla="*/ f33 1 14"/>
                  <a:gd name="f43" fmla="*/ f34 1 9"/>
                  <a:gd name="f44" fmla="*/ f35 1 14"/>
                  <a:gd name="f45" fmla="*/ f36 1 9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4" h="9">
                    <a:moveTo>
                      <a:pt x="f6" y="f8"/>
                    </a:moveTo>
                    <a:cubicBezTo>
                      <a:pt x="f6" y="f7"/>
                      <a:pt x="f9" y="f8"/>
                      <a:pt x="f9" y="f7"/>
                    </a:cubicBezTo>
                    <a:cubicBezTo>
                      <a:pt x="f10" y="f11"/>
                      <a:pt x="f11" y="f11"/>
                      <a:pt x="f12" y="f13"/>
                    </a:cubicBezTo>
                    <a:cubicBezTo>
                      <a:pt x="f14" y="f13"/>
                      <a:pt x="f5" y="f13"/>
                      <a:pt x="f5" y="f14"/>
                    </a:cubicBezTo>
                    <a:cubicBezTo>
                      <a:pt x="f15" y="f5"/>
                      <a:pt x="f10" y="f16"/>
                      <a:pt x="f6" y="f8"/>
                    </a:cubicBezTo>
                    <a:close/>
                  </a:path>
                </a:pathLst>
              </a:custGeom>
              <a:solidFill>
                <a:srgbClr val="D0B17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1" name="Freeform 452">
                <a:extLst>
                  <a:ext uri="{FF2B5EF4-FFF2-40B4-BE49-F238E27FC236}">
                    <a16:creationId xmlns:a16="http://schemas.microsoft.com/office/drawing/2014/main" id="{B963F699-82F0-50D3-B179-40A54237E481}"/>
                  </a:ext>
                </a:extLst>
              </p:cNvPr>
              <p:cNvSpPr/>
              <p:nvPr/>
            </p:nvSpPr>
            <p:spPr>
              <a:xfrm>
                <a:off x="3429000" y="3192463"/>
                <a:ext cx="30166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1"/>
                  <a:gd name="f9" fmla="val 5"/>
                  <a:gd name="f10" fmla="val 3"/>
                  <a:gd name="f11" fmla="val 4"/>
                  <a:gd name="f12" fmla="val 6"/>
                  <a:gd name="f13" fmla="val 2"/>
                  <a:gd name="f14" fmla="val 7"/>
                  <a:gd name="f15" fmla="val 9"/>
                  <a:gd name="f16" fmla="+- 0 0 -90"/>
                  <a:gd name="f17" fmla="*/ f3 1 8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8"/>
                  <a:gd name="f28" fmla="*/ 1 f24 1"/>
                  <a:gd name="f29" fmla="*/ 5 f23 1"/>
                  <a:gd name="f30" fmla="*/ 5 f24 1"/>
                  <a:gd name="f31" fmla="*/ 6 f23 1"/>
                  <a:gd name="f32" fmla="*/ 8 f24 1"/>
                  <a:gd name="f33" fmla="*/ 0 f23 1"/>
                  <a:gd name="f34" fmla="*/ 7 f24 1"/>
                  <a:gd name="f35" fmla="*/ 10 f23 1"/>
                  <a:gd name="f36" fmla="*/ 2 f24 1"/>
                  <a:gd name="f37" fmla="*/ 9 f23 1"/>
                  <a:gd name="f38" fmla="+- f25 0 f1"/>
                  <a:gd name="f39" fmla="*/ f28 1 8"/>
                  <a:gd name="f40" fmla="*/ f29 1 10"/>
                  <a:gd name="f41" fmla="*/ f30 1 8"/>
                  <a:gd name="f42" fmla="*/ f31 1 10"/>
                  <a:gd name="f43" fmla="*/ f32 1 8"/>
                  <a:gd name="f44" fmla="*/ f33 1 10"/>
                  <a:gd name="f45" fmla="*/ f34 1 8"/>
                  <a:gd name="f46" fmla="*/ f35 1 10"/>
                  <a:gd name="f47" fmla="*/ f36 1 8"/>
                  <a:gd name="f48" fmla="*/ f37 1 10"/>
                  <a:gd name="f49" fmla="*/ 0 1 f27"/>
                  <a:gd name="f50" fmla="*/ f20 1 f27"/>
                  <a:gd name="f51" fmla="*/ 0 1 f26"/>
                  <a:gd name="f52" fmla="*/ f21 1 f26"/>
                  <a:gd name="f53" fmla="*/ f39 1 f27"/>
                  <a:gd name="f54" fmla="*/ f40 1 f26"/>
                  <a:gd name="f55" fmla="*/ f41 1 f27"/>
                  <a:gd name="f56" fmla="*/ f42 1 f26"/>
                  <a:gd name="f57" fmla="*/ f43 1 f27"/>
                  <a:gd name="f58" fmla="*/ f44 1 f26"/>
                  <a:gd name="f59" fmla="*/ f45 1 f27"/>
                  <a:gd name="f60" fmla="*/ f46 1 f26"/>
                  <a:gd name="f61" fmla="*/ f47 1 f27"/>
                  <a:gd name="f62" fmla="*/ f48 1 f26"/>
                  <a:gd name="f63" fmla="*/ f49 f17 1"/>
                  <a:gd name="f64" fmla="*/ f50 f17 1"/>
                  <a:gd name="f65" fmla="*/ f52 f18 1"/>
                  <a:gd name="f66" fmla="*/ f51 f18 1"/>
                  <a:gd name="f67" fmla="*/ f53 f17 1"/>
                  <a:gd name="f68" fmla="*/ f54 f18 1"/>
                  <a:gd name="f69" fmla="*/ f55 f17 1"/>
                  <a:gd name="f70" fmla="*/ f56 f18 1"/>
                  <a:gd name="f71" fmla="*/ f57 f17 1"/>
                  <a:gd name="f72" fmla="*/ f58 f18 1"/>
                  <a:gd name="f73" fmla="*/ f59 f17 1"/>
                  <a:gd name="f74" fmla="*/ f60 f18 1"/>
                  <a:gd name="f75" fmla="*/ f61 f17 1"/>
                  <a:gd name="f76" fmla="*/ f62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73" y="f74"/>
                  </a:cxn>
                  <a:cxn ang="f38">
                    <a:pos x="f75" y="f76"/>
                  </a:cxn>
                  <a:cxn ang="f38">
                    <a:pos x="f67" y="f68"/>
                  </a:cxn>
                </a:cxnLst>
                <a:rect l="f63" t="f66" r="f64" b="f65"/>
                <a:pathLst>
                  <a:path w="8" h="10">
                    <a:moveTo>
                      <a:pt x="f8" y="f9"/>
                    </a:moveTo>
                    <a:cubicBezTo>
                      <a:pt x="f10" y="f8"/>
                      <a:pt x="f11" y="f12"/>
                      <a:pt x="f9" y="f12"/>
                    </a:cubicBezTo>
                    <a:cubicBezTo>
                      <a:pt x="f12" y="f11"/>
                      <a:pt x="f9" y="f13"/>
                      <a:pt x="f6" y="f5"/>
                    </a:cubicBezTo>
                    <a:cubicBezTo>
                      <a:pt x="f14" y="f11"/>
                      <a:pt x="f6" y="f14"/>
                      <a:pt x="f14" y="f7"/>
                    </a:cubicBezTo>
                    <a:cubicBezTo>
                      <a:pt x="f9" y="f15"/>
                      <a:pt x="f11" y="f6"/>
                      <a:pt x="f13" y="f15"/>
                    </a:cubicBezTo>
                    <a:cubicBezTo>
                      <a:pt x="f5" y="f15"/>
                      <a:pt x="f5" y="f14"/>
                      <a:pt x="f8" y="f9"/>
                    </a:cubicBezTo>
                    <a:close/>
                  </a:path>
                </a:pathLst>
              </a:custGeom>
              <a:solidFill>
                <a:srgbClr val="AB946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2" name="Freeform 453">
                <a:extLst>
                  <a:ext uri="{FF2B5EF4-FFF2-40B4-BE49-F238E27FC236}">
                    <a16:creationId xmlns:a16="http://schemas.microsoft.com/office/drawing/2014/main" id="{3E0AFB0F-E076-A7C8-56FB-C87AEEB2D8A4}"/>
                  </a:ext>
                </a:extLst>
              </p:cNvPr>
              <p:cNvSpPr/>
              <p:nvPr/>
            </p:nvSpPr>
            <p:spPr>
              <a:xfrm>
                <a:off x="3417890" y="3289297"/>
                <a:ext cx="25402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2"/>
                  <a:gd name="f8" fmla="val 9"/>
                  <a:gd name="f9" fmla="val 6"/>
                  <a:gd name="f10" fmla="val 10"/>
                  <a:gd name="f11" fmla="val 4"/>
                  <a:gd name="f12" fmla="val 3"/>
                  <a:gd name="f13" fmla="val 8"/>
                  <a:gd name="f14" fmla="val 1"/>
                  <a:gd name="f15" fmla="val 5"/>
                  <a:gd name="f16" fmla="val 2"/>
                  <a:gd name="f17" fmla="+- 0 0 -90"/>
                  <a:gd name="f18" fmla="*/ f3 1 7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7"/>
                  <a:gd name="f28" fmla="*/ f24 1 12"/>
                  <a:gd name="f29" fmla="*/ 7 f25 1"/>
                  <a:gd name="f30" fmla="*/ 9 f24 1"/>
                  <a:gd name="f31" fmla="*/ 4 f25 1"/>
                  <a:gd name="f32" fmla="*/ 0 f25 1"/>
                  <a:gd name="f33" fmla="*/ 4 f24 1"/>
                  <a:gd name="f34" fmla="*/ 1 f24 1"/>
                  <a:gd name="f35" fmla="*/ 6 f25 1"/>
                  <a:gd name="f36" fmla="*/ 6 f24 1"/>
                  <a:gd name="f37" fmla="+- f26 0 f1"/>
                  <a:gd name="f38" fmla="*/ f29 1 7"/>
                  <a:gd name="f39" fmla="*/ f30 1 12"/>
                  <a:gd name="f40" fmla="*/ f31 1 7"/>
                  <a:gd name="f41" fmla="*/ f32 1 7"/>
                  <a:gd name="f42" fmla="*/ f33 1 12"/>
                  <a:gd name="f43" fmla="*/ f34 1 12"/>
                  <a:gd name="f44" fmla="*/ f35 1 7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7"/>
                  <a:gd name="f54" fmla="*/ f42 1 f28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8 1"/>
                  <a:gd name="f66" fmla="*/ f54 f19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3"/>
                  </a:cxn>
                  <a:cxn ang="f37">
                    <a:pos x="f65" y="f66"/>
                  </a:cxn>
                  <a:cxn ang="f37">
                    <a:pos x="f64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7" h="12">
                    <a:moveTo>
                      <a:pt x="f6" y="f8"/>
                    </a:moveTo>
                    <a:cubicBezTo>
                      <a:pt x="f9" y="f10"/>
                      <a:pt x="f9" y="f7"/>
                      <a:pt x="f11" y="f8"/>
                    </a:cubicBezTo>
                    <a:cubicBezTo>
                      <a:pt x="f12" y="f13"/>
                      <a:pt x="f14" y="f9"/>
                      <a:pt x="f5" y="f11"/>
                    </a:cubicBezTo>
                    <a:cubicBezTo>
                      <a:pt x="f14" y="f12"/>
                      <a:pt x="f14" y="f5"/>
                      <a:pt x="f11" y="f14"/>
                    </a:cubicBezTo>
                    <a:cubicBezTo>
                      <a:pt x="f15" y="f16"/>
                      <a:pt x="f9" y="f11"/>
                      <a:pt x="f9" y="f9"/>
                    </a:cubicBezTo>
                    <a:cubicBezTo>
                      <a:pt x="f15" y="f6"/>
                      <a:pt x="f6" y="f13"/>
                      <a:pt x="f6" y="f8"/>
                    </a:cubicBezTo>
                    <a:close/>
                  </a:path>
                </a:pathLst>
              </a:custGeom>
              <a:solidFill>
                <a:srgbClr val="AF996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3" name="Freeform 454">
                <a:extLst>
                  <a:ext uri="{FF2B5EF4-FFF2-40B4-BE49-F238E27FC236}">
                    <a16:creationId xmlns:a16="http://schemas.microsoft.com/office/drawing/2014/main" id="{CAE74267-DE1D-B078-634A-47E082853AC1}"/>
                  </a:ext>
                </a:extLst>
              </p:cNvPr>
              <p:cNvSpPr/>
              <p:nvPr/>
            </p:nvSpPr>
            <p:spPr>
              <a:xfrm>
                <a:off x="3405189" y="3316291"/>
                <a:ext cx="23810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0"/>
                  <a:gd name="f8" fmla="val 2"/>
                  <a:gd name="f9" fmla="val 1"/>
                  <a:gd name="f10" fmla="val 4"/>
                  <a:gd name="f11" fmla="val 3"/>
                  <a:gd name="f12" fmla="val 5"/>
                  <a:gd name="f13" fmla="val 7"/>
                  <a:gd name="f14" fmla="val 8"/>
                  <a:gd name="f15" fmla="+- 0 0 -90"/>
                  <a:gd name="f16" fmla="*/ f3 1 6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6"/>
                  <a:gd name="f27" fmla="*/ 2 f23 1"/>
                  <a:gd name="f28" fmla="*/ 1 f22 1"/>
                  <a:gd name="f29" fmla="*/ 4 f23 1"/>
                  <a:gd name="f30" fmla="*/ 3 f22 1"/>
                  <a:gd name="f31" fmla="*/ 0 f23 1"/>
                  <a:gd name="f32" fmla="*/ 10 f22 1"/>
                  <a:gd name="f33" fmla="*/ 5 f22 1"/>
                  <a:gd name="f34" fmla="+- f24 0 f1"/>
                  <a:gd name="f35" fmla="*/ f27 1 6"/>
                  <a:gd name="f36" fmla="*/ f28 1 10"/>
                  <a:gd name="f37" fmla="*/ f29 1 6"/>
                  <a:gd name="f38" fmla="*/ f30 1 10"/>
                  <a:gd name="f39" fmla="*/ f31 1 6"/>
                  <a:gd name="f40" fmla="*/ f32 1 10"/>
                  <a:gd name="f41" fmla="*/ f33 1 10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5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1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6" h="10">
                    <a:moveTo>
                      <a:pt x="f8" y="f9"/>
                    </a:moveTo>
                    <a:cubicBezTo>
                      <a:pt x="f10" y="f9"/>
                      <a:pt x="f6" y="f5"/>
                      <a:pt x="f10" y="f11"/>
                    </a:cubicBezTo>
                    <a:cubicBezTo>
                      <a:pt x="f11" y="f12"/>
                      <a:pt x="f9" y="f13"/>
                      <a:pt x="f5" y="f7"/>
                    </a:cubicBezTo>
                    <a:cubicBezTo>
                      <a:pt x="f5" y="f14"/>
                      <a:pt x="f5" y="f6"/>
                      <a:pt x="f5" y="f12"/>
                    </a:cubicBezTo>
                    <a:cubicBezTo>
                      <a:pt x="f9" y="f10"/>
                      <a:pt x="f11" y="f11"/>
                      <a:pt x="f8" y="f9"/>
                    </a:cubicBezTo>
                    <a:close/>
                  </a:path>
                </a:pathLst>
              </a:custGeom>
              <a:solidFill>
                <a:srgbClr val="C1A3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4" name="Freeform 455">
                <a:extLst>
                  <a:ext uri="{FF2B5EF4-FFF2-40B4-BE49-F238E27FC236}">
                    <a16:creationId xmlns:a16="http://schemas.microsoft.com/office/drawing/2014/main" id="{1BF22BB1-44FE-83DC-25E6-DDCD59CCB0D2}"/>
                  </a:ext>
                </a:extLst>
              </p:cNvPr>
              <p:cNvSpPr/>
              <p:nvPr/>
            </p:nvSpPr>
            <p:spPr>
              <a:xfrm>
                <a:off x="3506788" y="3421063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4"/>
                  <a:gd name="f9" fmla="val 1"/>
                  <a:gd name="f10" fmla="val 3"/>
                  <a:gd name="f11" fmla="val 2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0 f20 1"/>
                  <a:gd name="f25" fmla="*/ 4 f19 1"/>
                  <a:gd name="f26" fmla="*/ 3 f20 1"/>
                  <a:gd name="f27" fmla="*/ 2 f19 1"/>
                  <a:gd name="f28" fmla="+- f21 0 f1"/>
                  <a:gd name="f29" fmla="*/ f24 1 5"/>
                  <a:gd name="f30" fmla="*/ f25 1 6"/>
                  <a:gd name="f31" fmla="*/ f26 1 5"/>
                  <a:gd name="f32" fmla="*/ f27 1 6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7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5" h="6">
                    <a:moveTo>
                      <a:pt x="f5" y="f8"/>
                    </a:moveTo>
                    <a:cubicBezTo>
                      <a:pt x="f5" y="f8"/>
                      <a:pt x="f5" y="f8"/>
                      <a:pt x="f5" y="f8"/>
                    </a:cubicBezTo>
                    <a:cubicBezTo>
                      <a:pt x="f9" y="f10"/>
                      <a:pt x="f9" y="f5"/>
                      <a:pt x="f10" y="f11"/>
                    </a:cubicBezTo>
                    <a:cubicBezTo>
                      <a:pt x="f8" y="f11"/>
                      <a:pt x="f6" y="f8"/>
                      <a:pt x="f10" y="f8"/>
                    </a:cubicBezTo>
                    <a:cubicBezTo>
                      <a:pt x="f11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2D43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5" name="Freeform 456">
                <a:extLst>
                  <a:ext uri="{FF2B5EF4-FFF2-40B4-BE49-F238E27FC236}">
                    <a16:creationId xmlns:a16="http://schemas.microsoft.com/office/drawing/2014/main" id="{851EB005-DDA8-B0B5-E189-1761062E7045}"/>
                  </a:ext>
                </a:extLst>
              </p:cNvPr>
              <p:cNvSpPr/>
              <p:nvPr/>
            </p:nvSpPr>
            <p:spPr>
              <a:xfrm>
                <a:off x="3484558" y="3417890"/>
                <a:ext cx="2698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5"/>
                  <a:gd name="f8" fmla="val 4"/>
                  <a:gd name="f9" fmla="val 1"/>
                  <a:gd name="f10" fmla="val 6"/>
                  <a:gd name="f11" fmla="val 2"/>
                  <a:gd name="f12" fmla="+- 0 0 -90"/>
                  <a:gd name="f13" fmla="*/ f3 1 7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7"/>
                  <a:gd name="f24" fmla="*/ 4 f20 1"/>
                  <a:gd name="f25" fmla="*/ 0 f19 1"/>
                  <a:gd name="f26" fmla="*/ 6 f20 1"/>
                  <a:gd name="f27" fmla="*/ 5 f19 1"/>
                  <a:gd name="f28" fmla="+- f21 0 f1"/>
                  <a:gd name="f29" fmla="*/ f24 1 7"/>
                  <a:gd name="f30" fmla="*/ f25 1 5"/>
                  <a:gd name="f31" fmla="*/ f26 1 7"/>
                  <a:gd name="f32" fmla="*/ f27 1 5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7" h="5">
                    <a:moveTo>
                      <a:pt x="f8" y="f5"/>
                    </a:moveTo>
                    <a:cubicBezTo>
                      <a:pt x="f6" y="f9"/>
                      <a:pt x="f8" y="f8"/>
                      <a:pt x="f10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5" y="f7"/>
                      <a:pt x="f8" y="f11"/>
                      <a:pt x="f8" y="f5"/>
                    </a:cubicBezTo>
                    <a:close/>
                  </a:path>
                </a:pathLst>
              </a:custGeom>
              <a:solidFill>
                <a:srgbClr val="2D43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6" name="Freeform 457">
                <a:extLst>
                  <a:ext uri="{FF2B5EF4-FFF2-40B4-BE49-F238E27FC236}">
                    <a16:creationId xmlns:a16="http://schemas.microsoft.com/office/drawing/2014/main" id="{08970FC7-5358-43F4-6991-5FA4D280C68C}"/>
                  </a:ext>
                </a:extLst>
              </p:cNvPr>
              <p:cNvSpPr/>
              <p:nvPr/>
            </p:nvSpPr>
            <p:spPr>
              <a:xfrm>
                <a:off x="4573591" y="4594229"/>
                <a:ext cx="727076" cy="2968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3"/>
                  <a:gd name="f7" fmla="val 79"/>
                  <a:gd name="f8" fmla="val 191"/>
                  <a:gd name="f9" fmla="val 35"/>
                  <a:gd name="f10" fmla="val 39"/>
                  <a:gd name="f11" fmla="val 190"/>
                  <a:gd name="f12" fmla="val 40"/>
                  <a:gd name="f13" fmla="val 188"/>
                  <a:gd name="f14" fmla="val 41"/>
                  <a:gd name="f15" fmla="val 184"/>
                  <a:gd name="f16" fmla="val 44"/>
                  <a:gd name="f17" fmla="val 47"/>
                  <a:gd name="f18" fmla="val 177"/>
                  <a:gd name="f19" fmla="val 51"/>
                  <a:gd name="f20" fmla="val 175"/>
                  <a:gd name="f21" fmla="val 52"/>
                  <a:gd name="f22" fmla="val 174"/>
                  <a:gd name="f23" fmla="val 55"/>
                  <a:gd name="f24" fmla="val 171"/>
                  <a:gd name="f25" fmla="val 53"/>
                  <a:gd name="f26" fmla="val 170"/>
                  <a:gd name="f27" fmla="val 163"/>
                  <a:gd name="f28" fmla="val 59"/>
                  <a:gd name="f29" fmla="val 164"/>
                  <a:gd name="f30" fmla="val 61"/>
                  <a:gd name="f31" fmla="val 64"/>
                  <a:gd name="f32" fmla="val 162"/>
                  <a:gd name="f33" fmla="val 63"/>
                  <a:gd name="f34" fmla="val 158"/>
                  <a:gd name="f35" fmla="val 69"/>
                  <a:gd name="f36" fmla="val 153"/>
                  <a:gd name="f37" fmla="val 71"/>
                  <a:gd name="f38" fmla="val 148"/>
                  <a:gd name="f39" fmla="val 73"/>
                  <a:gd name="f40" fmla="val 147"/>
                  <a:gd name="f41" fmla="val 146"/>
                  <a:gd name="f42" fmla="val 68"/>
                  <a:gd name="f43" fmla="val 144"/>
                  <a:gd name="f44" fmla="val 70"/>
                  <a:gd name="f45" fmla="val 142"/>
                  <a:gd name="f46" fmla="val 136"/>
                  <a:gd name="f47" fmla="val 131"/>
                  <a:gd name="f48" fmla="val 72"/>
                  <a:gd name="f49" fmla="val 126"/>
                  <a:gd name="f50" fmla="val 130"/>
                  <a:gd name="f51" fmla="val 134"/>
                  <a:gd name="f52" fmla="val 139"/>
                  <a:gd name="f53" fmla="val 141"/>
                  <a:gd name="f54" fmla="val 140"/>
                  <a:gd name="f55" fmla="val 74"/>
                  <a:gd name="f56" fmla="val 138"/>
                  <a:gd name="f57" fmla="val 133"/>
                  <a:gd name="f58" fmla="val 76"/>
                  <a:gd name="f59" fmla="val 127"/>
                  <a:gd name="f60" fmla="val 75"/>
                  <a:gd name="f61" fmla="val 122"/>
                  <a:gd name="f62" fmla="val 121"/>
                  <a:gd name="f63" fmla="val 123"/>
                  <a:gd name="f64" fmla="val 125"/>
                  <a:gd name="f65" fmla="val 77"/>
                  <a:gd name="f66" fmla="val 114"/>
                  <a:gd name="f67" fmla="val 107"/>
                  <a:gd name="f68" fmla="val 101"/>
                  <a:gd name="f69" fmla="val 97"/>
                  <a:gd name="f70" fmla="val 93"/>
                  <a:gd name="f71" fmla="val 90"/>
                  <a:gd name="f72" fmla="val 85"/>
                  <a:gd name="f73" fmla="val 67"/>
                  <a:gd name="f74" fmla="val 80"/>
                  <a:gd name="f75" fmla="val 65"/>
                  <a:gd name="f76" fmla="val 62"/>
                  <a:gd name="f77" fmla="val 60"/>
                  <a:gd name="f78" fmla="val 81"/>
                  <a:gd name="f79" fmla="val 84"/>
                  <a:gd name="f80" fmla="val 58"/>
                  <a:gd name="f81" fmla="val 54"/>
                  <a:gd name="f82" fmla="val 66"/>
                  <a:gd name="f83" fmla="val 49"/>
                  <a:gd name="f84" fmla="val 50"/>
                  <a:gd name="f85" fmla="val 42"/>
                  <a:gd name="f86" fmla="val 48"/>
                  <a:gd name="f87" fmla="val 38"/>
                  <a:gd name="f88" fmla="val 46"/>
                  <a:gd name="f89" fmla="val 37"/>
                  <a:gd name="f90" fmla="val 36"/>
                  <a:gd name="f91" fmla="val 56"/>
                  <a:gd name="f92" fmla="val 82"/>
                  <a:gd name="f93" fmla="val 57"/>
                  <a:gd name="f94" fmla="val 43"/>
                  <a:gd name="f95" fmla="val 34"/>
                  <a:gd name="f96" fmla="val 33"/>
                  <a:gd name="f97" fmla="val 32"/>
                  <a:gd name="f98" fmla="val 28"/>
                  <a:gd name="f99" fmla="val 25"/>
                  <a:gd name="f100" fmla="val 23"/>
                  <a:gd name="f101" fmla="val 22"/>
                  <a:gd name="f102" fmla="val 31"/>
                  <a:gd name="f103" fmla="val 27"/>
                  <a:gd name="f104" fmla="val 17"/>
                  <a:gd name="f105" fmla="val 21"/>
                  <a:gd name="f106" fmla="val 16"/>
                  <a:gd name="f107" fmla="val 15"/>
                  <a:gd name="f108" fmla="val 13"/>
                  <a:gd name="f109" fmla="val 9"/>
                  <a:gd name="f110" fmla="val 4"/>
                  <a:gd name="f111" fmla="val 6"/>
                  <a:gd name="f112" fmla="val 2"/>
                  <a:gd name="f113" fmla="val 5"/>
                  <a:gd name="f114" fmla="val 3"/>
                  <a:gd name="f115" fmla="val 1"/>
                  <a:gd name="f116" fmla="val 14"/>
                  <a:gd name="f117" fmla="val 8"/>
                  <a:gd name="f118" fmla="val 12"/>
                  <a:gd name="f119" fmla="val 11"/>
                  <a:gd name="f120" fmla="val 29"/>
                  <a:gd name="f121" fmla="val 10"/>
                  <a:gd name="f122" fmla="val 19"/>
                  <a:gd name="f123" fmla="val 24"/>
                  <a:gd name="f124" fmla="val 45"/>
                  <a:gd name="f125" fmla="val 113"/>
                  <a:gd name="f126" fmla="val 137"/>
                  <a:gd name="f127" fmla="val 151"/>
                  <a:gd name="f128" fmla="val 152"/>
                  <a:gd name="f129" fmla="val 154"/>
                  <a:gd name="f130" fmla="val 156"/>
                  <a:gd name="f131" fmla="val 159"/>
                  <a:gd name="f132" fmla="val 160"/>
                  <a:gd name="f133" fmla="val 161"/>
                  <a:gd name="f134" fmla="val 165"/>
                  <a:gd name="f135" fmla="val 168"/>
                  <a:gd name="f136" fmla="val 167"/>
                  <a:gd name="f137" fmla="val 172"/>
                  <a:gd name="f138" fmla="val 178"/>
                  <a:gd name="f139" fmla="val 179"/>
                  <a:gd name="f140" fmla="val 181"/>
                  <a:gd name="f141" fmla="val 183"/>
                  <a:gd name="f142" fmla="val 182"/>
                  <a:gd name="f143" fmla="val 186"/>
                  <a:gd name="f144" fmla="val 187"/>
                  <a:gd name="f145" fmla="val 189"/>
                  <a:gd name="f146" fmla="+- 0 0 -90"/>
                  <a:gd name="f147" fmla="*/ f3 1 193"/>
                  <a:gd name="f148" fmla="*/ f4 1 79"/>
                  <a:gd name="f149" fmla="val f5"/>
                  <a:gd name="f150" fmla="val f6"/>
                  <a:gd name="f151" fmla="val f7"/>
                  <a:gd name="f152" fmla="*/ f146 f0 1"/>
                  <a:gd name="f153" fmla="+- f151 0 f149"/>
                  <a:gd name="f154" fmla="+- f150 0 f149"/>
                  <a:gd name="f155" fmla="*/ f152 1 f2"/>
                  <a:gd name="f156" fmla="*/ f154 1 193"/>
                  <a:gd name="f157" fmla="*/ f153 1 79"/>
                  <a:gd name="f158" fmla="*/ 188 f154 1"/>
                  <a:gd name="f159" fmla="*/ 41 f153 1"/>
                  <a:gd name="f160" fmla="*/ 171 f154 1"/>
                  <a:gd name="f161" fmla="*/ 53 f153 1"/>
                  <a:gd name="f162" fmla="*/ 162 f154 1"/>
                  <a:gd name="f163" fmla="*/ 64 f153 1"/>
                  <a:gd name="f164" fmla="*/ 146 f154 1"/>
                  <a:gd name="f165" fmla="*/ 73 f153 1"/>
                  <a:gd name="f166" fmla="*/ 126 f154 1"/>
                  <a:gd name="f167" fmla="*/ 72 f153 1"/>
                  <a:gd name="f168" fmla="*/ 141 f154 1"/>
                  <a:gd name="f169" fmla="*/ 71 f153 1"/>
                  <a:gd name="f170" fmla="*/ 138 f154 1"/>
                  <a:gd name="f171" fmla="*/ 74 f153 1"/>
                  <a:gd name="f172" fmla="*/ 121 f154 1"/>
                  <a:gd name="f173" fmla="*/ 75 f153 1"/>
                  <a:gd name="f174" fmla="*/ 101 f154 1"/>
                  <a:gd name="f175" fmla="*/ 76 f154 1"/>
                  <a:gd name="f176" fmla="*/ 62 f153 1"/>
                  <a:gd name="f177" fmla="*/ 84 f154 1"/>
                  <a:gd name="f178" fmla="*/ 62 f154 1"/>
                  <a:gd name="f179" fmla="*/ 51 f153 1"/>
                  <a:gd name="f180" fmla="*/ 48 f154 1"/>
                  <a:gd name="f181" fmla="*/ 39 f153 1"/>
                  <a:gd name="f182" fmla="*/ 50 f154 1"/>
                  <a:gd name="f183" fmla="*/ 37 f153 1"/>
                  <a:gd name="f184" fmla="*/ 82 f154 1"/>
                  <a:gd name="f185" fmla="*/ 57 f153 1"/>
                  <a:gd name="f186" fmla="*/ 54 f154 1"/>
                  <a:gd name="f187" fmla="*/ 38 f153 1"/>
                  <a:gd name="f188" fmla="*/ 32 f153 1"/>
                  <a:gd name="f189" fmla="*/ 33 f154 1"/>
                  <a:gd name="f190" fmla="*/ 23 f153 1"/>
                  <a:gd name="f191" fmla="*/ 21 f154 1"/>
                  <a:gd name="f192" fmla="*/ 16 f153 1"/>
                  <a:gd name="f193" fmla="*/ 2 f154 1"/>
                  <a:gd name="f194" fmla="*/ 1 f153 1"/>
                  <a:gd name="f195" fmla="*/ 17 f154 1"/>
                  <a:gd name="f196" fmla="*/ 8 f153 1"/>
                  <a:gd name="f197" fmla="*/ 65 f154 1"/>
                  <a:gd name="f198" fmla="*/ 74 f154 1"/>
                  <a:gd name="f199" fmla="*/ 47 f153 1"/>
                  <a:gd name="f200" fmla="*/ 151 f154 1"/>
                  <a:gd name="f201" fmla="*/ 63 f153 1"/>
                  <a:gd name="f202" fmla="*/ 156 f154 1"/>
                  <a:gd name="f203" fmla="*/ 59 f153 1"/>
                  <a:gd name="f204" fmla="*/ 163 f154 1"/>
                  <a:gd name="f205" fmla="*/ 48 f153 1"/>
                  <a:gd name="f206" fmla="*/ 40 f153 1"/>
                  <a:gd name="f207" fmla="*/ 177 f154 1"/>
                  <a:gd name="f208" fmla="*/ 181 f154 1"/>
                  <a:gd name="f209" fmla="*/ 33 f153 1"/>
                  <a:gd name="f210" fmla="*/ 178 f154 1"/>
                  <a:gd name="f211" fmla="*/ 45 f153 1"/>
                  <a:gd name="f212" fmla="*/ 36 f153 1"/>
                  <a:gd name="f213" fmla="+- f155 0 f1"/>
                  <a:gd name="f214" fmla="*/ f158 1 193"/>
                  <a:gd name="f215" fmla="*/ f159 1 79"/>
                  <a:gd name="f216" fmla="*/ f160 1 193"/>
                  <a:gd name="f217" fmla="*/ f161 1 79"/>
                  <a:gd name="f218" fmla="*/ f162 1 193"/>
                  <a:gd name="f219" fmla="*/ f163 1 79"/>
                  <a:gd name="f220" fmla="*/ f164 1 193"/>
                  <a:gd name="f221" fmla="*/ f165 1 79"/>
                  <a:gd name="f222" fmla="*/ f166 1 193"/>
                  <a:gd name="f223" fmla="*/ f167 1 79"/>
                  <a:gd name="f224" fmla="*/ f168 1 193"/>
                  <a:gd name="f225" fmla="*/ f169 1 79"/>
                  <a:gd name="f226" fmla="*/ f170 1 193"/>
                  <a:gd name="f227" fmla="*/ f171 1 79"/>
                  <a:gd name="f228" fmla="*/ f172 1 193"/>
                  <a:gd name="f229" fmla="*/ f173 1 79"/>
                  <a:gd name="f230" fmla="*/ f174 1 193"/>
                  <a:gd name="f231" fmla="*/ f175 1 193"/>
                  <a:gd name="f232" fmla="*/ f176 1 79"/>
                  <a:gd name="f233" fmla="*/ f177 1 193"/>
                  <a:gd name="f234" fmla="*/ f178 1 193"/>
                  <a:gd name="f235" fmla="*/ f179 1 79"/>
                  <a:gd name="f236" fmla="*/ f180 1 193"/>
                  <a:gd name="f237" fmla="*/ f181 1 79"/>
                  <a:gd name="f238" fmla="*/ f182 1 193"/>
                  <a:gd name="f239" fmla="*/ f183 1 79"/>
                  <a:gd name="f240" fmla="*/ f184 1 193"/>
                  <a:gd name="f241" fmla="*/ f185 1 79"/>
                  <a:gd name="f242" fmla="*/ f186 1 193"/>
                  <a:gd name="f243" fmla="*/ f187 1 79"/>
                  <a:gd name="f244" fmla="*/ f188 1 79"/>
                  <a:gd name="f245" fmla="*/ f189 1 193"/>
                  <a:gd name="f246" fmla="*/ f190 1 79"/>
                  <a:gd name="f247" fmla="*/ f191 1 193"/>
                  <a:gd name="f248" fmla="*/ f192 1 79"/>
                  <a:gd name="f249" fmla="*/ f193 1 193"/>
                  <a:gd name="f250" fmla="*/ f194 1 79"/>
                  <a:gd name="f251" fmla="*/ f195 1 193"/>
                  <a:gd name="f252" fmla="*/ f196 1 79"/>
                  <a:gd name="f253" fmla="*/ f197 1 193"/>
                  <a:gd name="f254" fmla="*/ f198 1 193"/>
                  <a:gd name="f255" fmla="*/ f199 1 79"/>
                  <a:gd name="f256" fmla="*/ f200 1 193"/>
                  <a:gd name="f257" fmla="*/ f201 1 79"/>
                  <a:gd name="f258" fmla="*/ f202 1 193"/>
                  <a:gd name="f259" fmla="*/ f203 1 79"/>
                  <a:gd name="f260" fmla="*/ f204 1 193"/>
                  <a:gd name="f261" fmla="*/ f205 1 79"/>
                  <a:gd name="f262" fmla="*/ f206 1 79"/>
                  <a:gd name="f263" fmla="*/ f207 1 193"/>
                  <a:gd name="f264" fmla="*/ f208 1 193"/>
                  <a:gd name="f265" fmla="*/ f209 1 79"/>
                  <a:gd name="f266" fmla="*/ f210 1 193"/>
                  <a:gd name="f267" fmla="*/ f211 1 79"/>
                  <a:gd name="f268" fmla="*/ f212 1 79"/>
                  <a:gd name="f269" fmla="*/ 0 1 f156"/>
                  <a:gd name="f270" fmla="*/ f150 1 f156"/>
                  <a:gd name="f271" fmla="*/ 0 1 f157"/>
                  <a:gd name="f272" fmla="*/ f151 1 f157"/>
                  <a:gd name="f273" fmla="*/ f214 1 f156"/>
                  <a:gd name="f274" fmla="*/ f215 1 f157"/>
                  <a:gd name="f275" fmla="*/ f216 1 f156"/>
                  <a:gd name="f276" fmla="*/ f217 1 f157"/>
                  <a:gd name="f277" fmla="*/ f218 1 f156"/>
                  <a:gd name="f278" fmla="*/ f219 1 f157"/>
                  <a:gd name="f279" fmla="*/ f220 1 f156"/>
                  <a:gd name="f280" fmla="*/ f221 1 f157"/>
                  <a:gd name="f281" fmla="*/ f222 1 f156"/>
                  <a:gd name="f282" fmla="*/ f223 1 f157"/>
                  <a:gd name="f283" fmla="*/ f224 1 f156"/>
                  <a:gd name="f284" fmla="*/ f225 1 f157"/>
                  <a:gd name="f285" fmla="*/ f226 1 f156"/>
                  <a:gd name="f286" fmla="*/ f227 1 f157"/>
                  <a:gd name="f287" fmla="*/ f228 1 f156"/>
                  <a:gd name="f288" fmla="*/ f229 1 f157"/>
                  <a:gd name="f289" fmla="*/ f230 1 f156"/>
                  <a:gd name="f290" fmla="*/ f231 1 f156"/>
                  <a:gd name="f291" fmla="*/ f232 1 f157"/>
                  <a:gd name="f292" fmla="*/ f233 1 f156"/>
                  <a:gd name="f293" fmla="*/ f234 1 f156"/>
                  <a:gd name="f294" fmla="*/ f235 1 f157"/>
                  <a:gd name="f295" fmla="*/ f236 1 f156"/>
                  <a:gd name="f296" fmla="*/ f237 1 f157"/>
                  <a:gd name="f297" fmla="*/ f238 1 f156"/>
                  <a:gd name="f298" fmla="*/ f239 1 f157"/>
                  <a:gd name="f299" fmla="*/ f240 1 f156"/>
                  <a:gd name="f300" fmla="*/ f241 1 f157"/>
                  <a:gd name="f301" fmla="*/ f242 1 f156"/>
                  <a:gd name="f302" fmla="*/ f243 1 f157"/>
                  <a:gd name="f303" fmla="*/ f244 1 f157"/>
                  <a:gd name="f304" fmla="*/ f245 1 f156"/>
                  <a:gd name="f305" fmla="*/ f246 1 f157"/>
                  <a:gd name="f306" fmla="*/ f247 1 f156"/>
                  <a:gd name="f307" fmla="*/ f248 1 f157"/>
                  <a:gd name="f308" fmla="*/ f249 1 f156"/>
                  <a:gd name="f309" fmla="*/ f250 1 f157"/>
                  <a:gd name="f310" fmla="*/ f251 1 f156"/>
                  <a:gd name="f311" fmla="*/ f252 1 f157"/>
                  <a:gd name="f312" fmla="*/ f253 1 f156"/>
                  <a:gd name="f313" fmla="*/ f254 1 f156"/>
                  <a:gd name="f314" fmla="*/ f255 1 f157"/>
                  <a:gd name="f315" fmla="*/ f256 1 f156"/>
                  <a:gd name="f316" fmla="*/ f257 1 f157"/>
                  <a:gd name="f317" fmla="*/ f258 1 f156"/>
                  <a:gd name="f318" fmla="*/ f259 1 f157"/>
                  <a:gd name="f319" fmla="*/ f260 1 f156"/>
                  <a:gd name="f320" fmla="*/ f261 1 f157"/>
                  <a:gd name="f321" fmla="*/ f262 1 f157"/>
                  <a:gd name="f322" fmla="*/ f263 1 f156"/>
                  <a:gd name="f323" fmla="*/ f264 1 f156"/>
                  <a:gd name="f324" fmla="*/ f265 1 f157"/>
                  <a:gd name="f325" fmla="*/ f266 1 f156"/>
                  <a:gd name="f326" fmla="*/ f267 1 f157"/>
                  <a:gd name="f327" fmla="*/ f268 1 f157"/>
                  <a:gd name="f328" fmla="*/ f269 f147 1"/>
                  <a:gd name="f329" fmla="*/ f270 f147 1"/>
                  <a:gd name="f330" fmla="*/ f272 f148 1"/>
                  <a:gd name="f331" fmla="*/ f271 f148 1"/>
                  <a:gd name="f332" fmla="*/ f273 f147 1"/>
                  <a:gd name="f333" fmla="*/ f274 f148 1"/>
                  <a:gd name="f334" fmla="*/ f275 f147 1"/>
                  <a:gd name="f335" fmla="*/ f276 f148 1"/>
                  <a:gd name="f336" fmla="*/ f277 f147 1"/>
                  <a:gd name="f337" fmla="*/ f278 f148 1"/>
                  <a:gd name="f338" fmla="*/ f279 f147 1"/>
                  <a:gd name="f339" fmla="*/ f280 f148 1"/>
                  <a:gd name="f340" fmla="*/ f281 f147 1"/>
                  <a:gd name="f341" fmla="*/ f282 f148 1"/>
                  <a:gd name="f342" fmla="*/ f283 f147 1"/>
                  <a:gd name="f343" fmla="*/ f284 f148 1"/>
                  <a:gd name="f344" fmla="*/ f285 f147 1"/>
                  <a:gd name="f345" fmla="*/ f286 f148 1"/>
                  <a:gd name="f346" fmla="*/ f287 f147 1"/>
                  <a:gd name="f347" fmla="*/ f288 f148 1"/>
                  <a:gd name="f348" fmla="*/ f289 f147 1"/>
                  <a:gd name="f349" fmla="*/ f290 f147 1"/>
                  <a:gd name="f350" fmla="*/ f291 f148 1"/>
                  <a:gd name="f351" fmla="*/ f292 f147 1"/>
                  <a:gd name="f352" fmla="*/ f293 f147 1"/>
                  <a:gd name="f353" fmla="*/ f294 f148 1"/>
                  <a:gd name="f354" fmla="*/ f295 f147 1"/>
                  <a:gd name="f355" fmla="*/ f296 f148 1"/>
                  <a:gd name="f356" fmla="*/ f297 f147 1"/>
                  <a:gd name="f357" fmla="*/ f298 f148 1"/>
                  <a:gd name="f358" fmla="*/ f299 f147 1"/>
                  <a:gd name="f359" fmla="*/ f300 f148 1"/>
                  <a:gd name="f360" fmla="*/ f301 f147 1"/>
                  <a:gd name="f361" fmla="*/ f302 f148 1"/>
                  <a:gd name="f362" fmla="*/ f303 f148 1"/>
                  <a:gd name="f363" fmla="*/ f304 f147 1"/>
                  <a:gd name="f364" fmla="*/ f305 f148 1"/>
                  <a:gd name="f365" fmla="*/ f306 f147 1"/>
                  <a:gd name="f366" fmla="*/ f307 f148 1"/>
                  <a:gd name="f367" fmla="*/ f308 f147 1"/>
                  <a:gd name="f368" fmla="*/ f309 f148 1"/>
                  <a:gd name="f369" fmla="*/ f310 f147 1"/>
                  <a:gd name="f370" fmla="*/ f311 f148 1"/>
                  <a:gd name="f371" fmla="*/ f312 f147 1"/>
                  <a:gd name="f372" fmla="*/ f313 f147 1"/>
                  <a:gd name="f373" fmla="*/ f314 f148 1"/>
                  <a:gd name="f374" fmla="*/ f315 f147 1"/>
                  <a:gd name="f375" fmla="*/ f316 f148 1"/>
                  <a:gd name="f376" fmla="*/ f317 f147 1"/>
                  <a:gd name="f377" fmla="*/ f318 f148 1"/>
                  <a:gd name="f378" fmla="*/ f319 f147 1"/>
                  <a:gd name="f379" fmla="*/ f320 f148 1"/>
                  <a:gd name="f380" fmla="*/ f321 f148 1"/>
                  <a:gd name="f381" fmla="*/ f322 f147 1"/>
                  <a:gd name="f382" fmla="*/ f323 f147 1"/>
                  <a:gd name="f383" fmla="*/ f324 f148 1"/>
                  <a:gd name="f384" fmla="*/ f325 f147 1"/>
                  <a:gd name="f385" fmla="*/ f326 f148 1"/>
                  <a:gd name="f386" fmla="*/ f327 f1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3">
                    <a:pos x="f332" y="f333"/>
                  </a:cxn>
                  <a:cxn ang="f213">
                    <a:pos x="f334" y="f335"/>
                  </a:cxn>
                  <a:cxn ang="f213">
                    <a:pos x="f336" y="f337"/>
                  </a:cxn>
                  <a:cxn ang="f213">
                    <a:pos x="f338" y="f339"/>
                  </a:cxn>
                  <a:cxn ang="f213">
                    <a:pos x="f340" y="f341"/>
                  </a:cxn>
                  <a:cxn ang="f213">
                    <a:pos x="f342" y="f343"/>
                  </a:cxn>
                  <a:cxn ang="f213">
                    <a:pos x="f344" y="f345"/>
                  </a:cxn>
                  <a:cxn ang="f213">
                    <a:pos x="f346" y="f347"/>
                  </a:cxn>
                  <a:cxn ang="f213">
                    <a:pos x="f340" y="f347"/>
                  </a:cxn>
                  <a:cxn ang="f213">
                    <a:pos x="f348" y="f339"/>
                  </a:cxn>
                  <a:cxn ang="f213">
                    <a:pos x="f349" y="f350"/>
                  </a:cxn>
                  <a:cxn ang="f213">
                    <a:pos x="f351" y="f337"/>
                  </a:cxn>
                  <a:cxn ang="f213">
                    <a:pos x="f352" y="f353"/>
                  </a:cxn>
                  <a:cxn ang="f213">
                    <a:pos x="f354" y="f355"/>
                  </a:cxn>
                  <a:cxn ang="f213">
                    <a:pos x="f356" y="f357"/>
                  </a:cxn>
                  <a:cxn ang="f213">
                    <a:pos x="f358" y="f359"/>
                  </a:cxn>
                  <a:cxn ang="f213">
                    <a:pos x="f360" y="f361"/>
                  </a:cxn>
                  <a:cxn ang="f213">
                    <a:pos x="f356" y="f362"/>
                  </a:cxn>
                  <a:cxn ang="f213">
                    <a:pos x="f363" y="f364"/>
                  </a:cxn>
                  <a:cxn ang="f213">
                    <a:pos x="f365" y="f366"/>
                  </a:cxn>
                  <a:cxn ang="f213">
                    <a:pos x="f367" y="f368"/>
                  </a:cxn>
                  <a:cxn ang="f213">
                    <a:pos x="f369" y="f370"/>
                  </a:cxn>
                  <a:cxn ang="f213">
                    <a:pos x="f356" y="f364"/>
                  </a:cxn>
                  <a:cxn ang="f213">
                    <a:pos x="f371" y="f357"/>
                  </a:cxn>
                  <a:cxn ang="f213">
                    <a:pos x="f372" y="f373"/>
                  </a:cxn>
                  <a:cxn ang="f213">
                    <a:pos x="f374" y="f375"/>
                  </a:cxn>
                  <a:cxn ang="f213">
                    <a:pos x="f376" y="f377"/>
                  </a:cxn>
                  <a:cxn ang="f213">
                    <a:pos x="f378" y="f379"/>
                  </a:cxn>
                  <a:cxn ang="f213">
                    <a:pos x="f334" y="f380"/>
                  </a:cxn>
                  <a:cxn ang="f213">
                    <a:pos x="f381" y="f361"/>
                  </a:cxn>
                  <a:cxn ang="f213">
                    <a:pos x="f382" y="f383"/>
                  </a:cxn>
                  <a:cxn ang="f213">
                    <a:pos x="f384" y="f385"/>
                  </a:cxn>
                  <a:cxn ang="f213">
                    <a:pos x="f332" y="f386"/>
                  </a:cxn>
                </a:cxnLst>
                <a:rect l="f328" t="f331" r="f329" b="f330"/>
                <a:pathLst>
                  <a:path w="193" h="79">
                    <a:moveTo>
                      <a:pt x="f8" y="f9"/>
                    </a:moveTo>
                    <a:cubicBezTo>
                      <a:pt x="f6" y="f10"/>
                      <a:pt x="f11" y="f12"/>
                      <a:pt x="f13" y="f14"/>
                    </a:cubicBezTo>
                    <a:cubicBezTo>
                      <a:pt x="f15" y="f16"/>
                      <a:pt x="f2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1"/>
                      <a:pt x="f27" y="f28"/>
                      <a:pt x="f29" y="f30"/>
                    </a:cubicBezTo>
                    <a:cubicBezTo>
                      <a:pt x="f29" y="f31"/>
                      <a:pt x="f32" y="f33"/>
                      <a:pt x="f32" y="f31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39"/>
                      <a:pt x="f41" y="f39"/>
                      <a:pt x="f41" y="f39"/>
                    </a:cubicBezTo>
                    <a:cubicBezTo>
                      <a:pt x="f40" y="f42"/>
                      <a:pt x="f43" y="f44"/>
                      <a:pt x="f45" y="f44"/>
                    </a:cubicBezTo>
                    <a:cubicBezTo>
                      <a:pt x="f46" y="f44"/>
                      <a:pt x="f47" y="f48"/>
                      <a:pt x="f49" y="f48"/>
                    </a:cubicBezTo>
                    <a:cubicBezTo>
                      <a:pt x="f50" y="f48"/>
                      <a:pt x="f51" y="f48"/>
                      <a:pt x="f52" y="f44"/>
                    </a:cubicBezTo>
                    <a:cubicBezTo>
                      <a:pt x="f52" y="f44"/>
                      <a:pt x="f53" y="f44"/>
                      <a:pt x="f53" y="f37"/>
                    </a:cubicBezTo>
                    <a:cubicBezTo>
                      <a:pt x="f45" y="f48"/>
                      <a:pt x="f53" y="f39"/>
                      <a:pt x="f54" y="f39"/>
                    </a:cubicBezTo>
                    <a:cubicBezTo>
                      <a:pt x="f52" y="f39"/>
                      <a:pt x="f52" y="f55"/>
                      <a:pt x="f56" y="f55"/>
                    </a:cubicBezTo>
                    <a:cubicBezTo>
                      <a:pt x="f57" y="f58"/>
                      <a:pt x="f59" y="f60"/>
                      <a:pt x="f61" y="f55"/>
                    </a:cubicBezTo>
                    <a:cubicBezTo>
                      <a:pt x="f62" y="f55"/>
                      <a:pt x="f62" y="f60"/>
                      <a:pt x="f62" y="f60"/>
                    </a:cubicBezTo>
                    <a:cubicBezTo>
                      <a:pt x="f62" y="f60"/>
                      <a:pt x="f62" y="f55"/>
                      <a:pt x="f62" y="f55"/>
                    </a:cubicBezTo>
                    <a:cubicBezTo>
                      <a:pt x="f63" y="f55"/>
                      <a:pt x="f64" y="f55"/>
                      <a:pt x="f49" y="f60"/>
                    </a:cubicBezTo>
                    <a:cubicBezTo>
                      <a:pt x="f64" y="f7"/>
                      <a:pt x="f63" y="f65"/>
                      <a:pt x="f62" y="f65"/>
                    </a:cubicBezTo>
                    <a:cubicBezTo>
                      <a:pt x="f66" y="f65"/>
                      <a:pt x="f67" y="f60"/>
                      <a:pt x="f68" y="f39"/>
                    </a:cubicBezTo>
                    <a:cubicBezTo>
                      <a:pt x="f69" y="f48"/>
                      <a:pt x="f70" y="f44"/>
                      <a:pt x="f71" y="f35"/>
                    </a:cubicBezTo>
                    <a:cubicBezTo>
                      <a:pt x="f72" y="f73"/>
                      <a:pt x="f74" y="f75"/>
                      <a:pt x="f58" y="f76"/>
                    </a:cubicBezTo>
                    <a:cubicBezTo>
                      <a:pt x="f55" y="f30"/>
                      <a:pt x="f60" y="f30"/>
                      <a:pt x="f58" y="f77"/>
                    </a:cubicBezTo>
                    <a:cubicBezTo>
                      <a:pt x="f74" y="f28"/>
                      <a:pt x="f78" y="f33"/>
                      <a:pt x="f79" y="f31"/>
                    </a:cubicBezTo>
                    <a:cubicBezTo>
                      <a:pt x="f7" y="f77"/>
                      <a:pt x="f39" y="f80"/>
                      <a:pt x="f42" y="f81"/>
                    </a:cubicBezTo>
                    <a:cubicBezTo>
                      <a:pt x="f82" y="f25"/>
                      <a:pt x="f31" y="f19"/>
                      <a:pt x="f76" y="f19"/>
                    </a:cubicBezTo>
                    <a:cubicBezTo>
                      <a:pt x="f80" y="f83"/>
                      <a:pt x="f25" y="f83"/>
                      <a:pt x="f84" y="f16"/>
                    </a:cubicBezTo>
                    <a:cubicBezTo>
                      <a:pt x="f84" y="f85"/>
                      <a:pt x="f86" y="f14"/>
                      <a:pt x="f86" y="f10"/>
                    </a:cubicBezTo>
                    <a:cubicBezTo>
                      <a:pt x="f17" y="f87"/>
                      <a:pt x="f88" y="f89"/>
                      <a:pt x="f86" y="f90"/>
                    </a:cubicBezTo>
                    <a:cubicBezTo>
                      <a:pt x="f83" y="f90"/>
                      <a:pt x="f84" y="f90"/>
                      <a:pt x="f84" y="f89"/>
                    </a:cubicBezTo>
                    <a:cubicBezTo>
                      <a:pt x="f91" y="f12"/>
                      <a:pt x="f30" y="f16"/>
                      <a:pt x="f73" y="f88"/>
                    </a:cubicBezTo>
                    <a:cubicBezTo>
                      <a:pt x="f48" y="f19"/>
                      <a:pt x="f65" y="f23"/>
                      <a:pt x="f92" y="f93"/>
                    </a:cubicBezTo>
                    <a:cubicBezTo>
                      <a:pt x="f65" y="f23"/>
                      <a:pt x="f48" y="f84"/>
                      <a:pt x="f73" y="f88"/>
                    </a:cubicBezTo>
                    <a:cubicBezTo>
                      <a:pt x="f76" y="f16"/>
                      <a:pt x="f93" y="f94"/>
                      <a:pt x="f81" y="f87"/>
                    </a:cubicBezTo>
                    <a:cubicBezTo>
                      <a:pt x="f81" y="f87"/>
                      <a:pt x="f81" y="f89"/>
                      <a:pt x="f23" y="f89"/>
                    </a:cubicBezTo>
                    <a:cubicBezTo>
                      <a:pt x="f23" y="f95"/>
                      <a:pt x="f21" y="f96"/>
                      <a:pt x="f84" y="f97"/>
                    </a:cubicBezTo>
                    <a:cubicBezTo>
                      <a:pt x="f88" y="f98"/>
                      <a:pt x="f14" y="f99"/>
                      <a:pt x="f90" y="f100"/>
                    </a:cubicBezTo>
                    <a:cubicBezTo>
                      <a:pt x="f9" y="f101"/>
                      <a:pt x="f95" y="f101"/>
                      <a:pt x="f96" y="f100"/>
                    </a:cubicBezTo>
                    <a:cubicBezTo>
                      <a:pt x="f97" y="f100"/>
                      <a:pt x="f97" y="f100"/>
                      <a:pt x="f102" y="f100"/>
                    </a:cubicBezTo>
                    <a:cubicBezTo>
                      <a:pt x="f103" y="f101"/>
                      <a:pt x="f99" y="f104"/>
                      <a:pt x="f105" y="f106"/>
                    </a:cubicBezTo>
                    <a:cubicBezTo>
                      <a:pt x="f107" y="f108"/>
                      <a:pt x="f109" y="f109"/>
                      <a:pt x="f110" y="f111"/>
                    </a:cubicBezTo>
                    <a:cubicBezTo>
                      <a:pt x="f112" y="f113"/>
                      <a:pt x="f5" y="f114"/>
                      <a:pt x="f112" y="f115"/>
                    </a:cubicBezTo>
                    <a:cubicBezTo>
                      <a:pt x="f112" y="f115"/>
                      <a:pt x="f114" y="f5"/>
                      <a:pt x="f114" y="f5"/>
                    </a:cubicBezTo>
                    <a:cubicBezTo>
                      <a:pt x="f109" y="f112"/>
                      <a:pt x="f116" y="f114"/>
                      <a:pt x="f104" y="f117"/>
                    </a:cubicBezTo>
                    <a:cubicBezTo>
                      <a:pt x="f105" y="f118"/>
                      <a:pt x="f99" y="f119"/>
                      <a:pt x="f120" y="f121"/>
                    </a:cubicBezTo>
                    <a:cubicBezTo>
                      <a:pt x="f90" y="f116"/>
                      <a:pt x="f94" y="f122"/>
                      <a:pt x="f84" y="f100"/>
                    </a:cubicBezTo>
                    <a:cubicBezTo>
                      <a:pt x="f84" y="f123"/>
                      <a:pt x="f19" y="f123"/>
                      <a:pt x="f19" y="f123"/>
                    </a:cubicBezTo>
                    <a:cubicBezTo>
                      <a:pt x="f25" y="f97"/>
                      <a:pt x="f30" y="f96"/>
                      <a:pt x="f75" y="f89"/>
                    </a:cubicBezTo>
                    <a:cubicBezTo>
                      <a:pt x="f73" y="f87"/>
                      <a:pt x="f35" y="f10"/>
                      <a:pt x="f35" y="f14"/>
                    </a:cubicBezTo>
                    <a:cubicBezTo>
                      <a:pt x="f35" y="f16"/>
                      <a:pt x="f48" y="f124"/>
                      <a:pt x="f55" y="f17"/>
                    </a:cubicBezTo>
                    <a:cubicBezTo>
                      <a:pt x="f70" y="f77"/>
                      <a:pt x="f125" y="f42"/>
                      <a:pt x="f126" y="f73"/>
                    </a:cubicBezTo>
                    <a:cubicBezTo>
                      <a:pt x="f45" y="f73"/>
                      <a:pt x="f40" y="f75"/>
                      <a:pt x="f127" y="f33"/>
                    </a:cubicBezTo>
                    <a:cubicBezTo>
                      <a:pt x="f128" y="f76"/>
                      <a:pt x="f36" y="f30"/>
                      <a:pt x="f36" y="f77"/>
                    </a:cubicBezTo>
                    <a:cubicBezTo>
                      <a:pt x="f129" y="f80"/>
                      <a:pt x="f129" y="f80"/>
                      <a:pt x="f130" y="f28"/>
                    </a:cubicBezTo>
                    <a:cubicBezTo>
                      <a:pt x="f131" y="f77"/>
                      <a:pt x="f132" y="f93"/>
                      <a:pt x="f132" y="f23"/>
                    </a:cubicBezTo>
                    <a:cubicBezTo>
                      <a:pt x="f133" y="f21"/>
                      <a:pt x="f132" y="f83"/>
                      <a:pt x="f27" y="f86"/>
                    </a:cubicBezTo>
                    <a:cubicBezTo>
                      <a:pt x="f29" y="f86"/>
                      <a:pt x="f29" y="f84"/>
                      <a:pt x="f29" y="f83"/>
                    </a:cubicBezTo>
                    <a:cubicBezTo>
                      <a:pt x="f134" y="f124"/>
                      <a:pt x="f135" y="f94"/>
                      <a:pt x="f24" y="f12"/>
                    </a:cubicBezTo>
                    <a:cubicBezTo>
                      <a:pt x="f22" y="f88"/>
                      <a:pt x="f26" y="f83"/>
                      <a:pt x="f136" y="f25"/>
                    </a:cubicBezTo>
                    <a:cubicBezTo>
                      <a:pt x="f137" y="f83"/>
                      <a:pt x="f22" y="f16"/>
                      <a:pt x="f18" y="f87"/>
                    </a:cubicBezTo>
                    <a:cubicBezTo>
                      <a:pt x="f18" y="f89"/>
                      <a:pt x="f18" y="f89"/>
                      <a:pt x="f138" y="f90"/>
                    </a:cubicBezTo>
                    <a:cubicBezTo>
                      <a:pt x="f138" y="f95"/>
                      <a:pt x="f139" y="f97"/>
                      <a:pt x="f140" y="f96"/>
                    </a:cubicBezTo>
                    <a:cubicBezTo>
                      <a:pt x="f141" y="f95"/>
                      <a:pt x="f142" y="f90"/>
                      <a:pt x="f140" y="f89"/>
                    </a:cubicBezTo>
                    <a:cubicBezTo>
                      <a:pt x="f2" y="f12"/>
                      <a:pt x="f139" y="f94"/>
                      <a:pt x="f138" y="f124"/>
                    </a:cubicBezTo>
                    <a:cubicBezTo>
                      <a:pt x="f2" y="f94"/>
                      <a:pt x="f142" y="f85"/>
                      <a:pt x="f15" y="f12"/>
                    </a:cubicBezTo>
                    <a:cubicBezTo>
                      <a:pt x="f143" y="f10"/>
                      <a:pt x="f144" y="f89"/>
                      <a:pt x="f13" y="f90"/>
                    </a:cubicBezTo>
                    <a:cubicBezTo>
                      <a:pt x="f145" y="f9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3F2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7" name="Freeform 458">
                <a:extLst>
                  <a:ext uri="{FF2B5EF4-FFF2-40B4-BE49-F238E27FC236}">
                    <a16:creationId xmlns:a16="http://schemas.microsoft.com/office/drawing/2014/main" id="{47367096-EFDC-8E79-BA67-C9705FA9ED75}"/>
                  </a:ext>
                </a:extLst>
              </p:cNvPr>
              <p:cNvSpPr/>
              <p:nvPr/>
            </p:nvSpPr>
            <p:spPr>
              <a:xfrm>
                <a:off x="4035430" y="4244973"/>
                <a:ext cx="590546" cy="425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7"/>
                  <a:gd name="f7" fmla="val 113"/>
                  <a:gd name="f8" fmla="val 44"/>
                  <a:gd name="f9" fmla="val 49"/>
                  <a:gd name="f10" fmla="val 34"/>
                  <a:gd name="f11" fmla="val 41"/>
                  <a:gd name="f12" fmla="val 22"/>
                  <a:gd name="f13" fmla="val 13"/>
                  <a:gd name="f14" fmla="val 25"/>
                  <a:gd name="f15" fmla="val 11"/>
                  <a:gd name="f16" fmla="val 23"/>
                  <a:gd name="f17" fmla="val 9"/>
                  <a:gd name="f18" fmla="val 19"/>
                  <a:gd name="f19" fmla="val 18"/>
                  <a:gd name="f20" fmla="val 14"/>
                  <a:gd name="f21" fmla="val 21"/>
                  <a:gd name="f22" fmla="val 29"/>
                  <a:gd name="f23" fmla="val 37"/>
                  <a:gd name="f24" fmla="val 39"/>
                  <a:gd name="f25" fmla="val 43"/>
                  <a:gd name="f26" fmla="val 45"/>
                  <a:gd name="f27" fmla="val 33"/>
                  <a:gd name="f28" fmla="val 36"/>
                  <a:gd name="f29" fmla="val 31"/>
                  <a:gd name="f30" fmla="val 28"/>
                  <a:gd name="f31" fmla="val 32"/>
                  <a:gd name="f32" fmla="val 26"/>
                  <a:gd name="f33" fmla="val 27"/>
                  <a:gd name="f34" fmla="val 30"/>
                  <a:gd name="f35" fmla="val 12"/>
                  <a:gd name="f36" fmla="val 15"/>
                  <a:gd name="f37" fmla="val 3"/>
                  <a:gd name="f38" fmla="val 6"/>
                  <a:gd name="f39" fmla="val 2"/>
                  <a:gd name="f40" fmla="val 4"/>
                  <a:gd name="f41" fmla="val 1"/>
                  <a:gd name="f42" fmla="val 8"/>
                  <a:gd name="f43" fmla="val 17"/>
                  <a:gd name="f44" fmla="val 35"/>
                  <a:gd name="f45" fmla="val 38"/>
                  <a:gd name="f46" fmla="val 40"/>
                  <a:gd name="f47" fmla="val 42"/>
                  <a:gd name="f48" fmla="val 58"/>
                  <a:gd name="f49" fmla="val 72"/>
                  <a:gd name="f50" fmla="val 59"/>
                  <a:gd name="f51" fmla="val 87"/>
                  <a:gd name="f52" fmla="val 68"/>
                  <a:gd name="f53" fmla="val 91"/>
                  <a:gd name="f54" fmla="val 70"/>
                  <a:gd name="f55" fmla="val 95"/>
                  <a:gd name="f56" fmla="val 73"/>
                  <a:gd name="f57" fmla="val 99"/>
                  <a:gd name="f58" fmla="val 75"/>
                  <a:gd name="f59" fmla="val 100"/>
                  <a:gd name="f60" fmla="val 76"/>
                  <a:gd name="f61" fmla="val 96"/>
                  <a:gd name="f62" fmla="val 74"/>
                  <a:gd name="f63" fmla="val 93"/>
                  <a:gd name="f64" fmla="val 71"/>
                  <a:gd name="f65" fmla="val 90"/>
                  <a:gd name="f66" fmla="val 89"/>
                  <a:gd name="f67" fmla="val 69"/>
                  <a:gd name="f68" fmla="val 67"/>
                  <a:gd name="f69" fmla="val 66"/>
                  <a:gd name="f70" fmla="val 92"/>
                  <a:gd name="f71" fmla="val 94"/>
                  <a:gd name="f72" fmla="val 107"/>
                  <a:gd name="f73" fmla="val 114"/>
                  <a:gd name="f74" fmla="val 78"/>
                  <a:gd name="f75" fmla="val 115"/>
                  <a:gd name="f76" fmla="val 79"/>
                  <a:gd name="f77" fmla="val 116"/>
                  <a:gd name="f78" fmla="val 80"/>
                  <a:gd name="f79" fmla="val 119"/>
                  <a:gd name="f80" fmla="val 81"/>
                  <a:gd name="f81" fmla="val 121"/>
                  <a:gd name="f82" fmla="val 83"/>
                  <a:gd name="f83" fmla="val 123"/>
                  <a:gd name="f84" fmla="val 84"/>
                  <a:gd name="f85" fmla="val 125"/>
                  <a:gd name="f86" fmla="val 85"/>
                  <a:gd name="f87" fmla="val 127"/>
                  <a:gd name="f88" fmla="val 86"/>
                  <a:gd name="f89" fmla="val 126"/>
                  <a:gd name="f90" fmla="val 128"/>
                  <a:gd name="f91" fmla="val 134"/>
                  <a:gd name="f92" fmla="val 140"/>
                  <a:gd name="f93" fmla="val 146"/>
                  <a:gd name="f94" fmla="val 150"/>
                  <a:gd name="f95" fmla="val 106"/>
                  <a:gd name="f96" fmla="val 156"/>
                  <a:gd name="f97" fmla="val 109"/>
                  <a:gd name="f98" fmla="val 110"/>
                  <a:gd name="f99" fmla="val 111"/>
                  <a:gd name="f100" fmla="val 112"/>
                  <a:gd name="f101" fmla="val 155"/>
                  <a:gd name="f102" fmla="val 153"/>
                  <a:gd name="f103" fmla="val 152"/>
                  <a:gd name="f104" fmla="val 147"/>
                  <a:gd name="f105" fmla="val 108"/>
                  <a:gd name="f106" fmla="val 141"/>
                  <a:gd name="f107" fmla="val 105"/>
                  <a:gd name="f108" fmla="val 136"/>
                  <a:gd name="f109" fmla="val 102"/>
                  <a:gd name="f110" fmla="val 101"/>
                  <a:gd name="f111" fmla="val 132"/>
                  <a:gd name="f112" fmla="val 130"/>
                  <a:gd name="f113" fmla="val 98"/>
                  <a:gd name="f114" fmla="val 97"/>
                  <a:gd name="f115" fmla="val 131"/>
                  <a:gd name="f116" fmla="val 138"/>
                  <a:gd name="f117" fmla="val 133"/>
                  <a:gd name="f118" fmla="val 122"/>
                  <a:gd name="f119" fmla="val 88"/>
                  <a:gd name="f120" fmla="val 61"/>
                  <a:gd name="f121" fmla="val 56"/>
                  <a:gd name="f122" fmla="val 55"/>
                  <a:gd name="f123" fmla="val 64"/>
                  <a:gd name="f124" fmla="val 65"/>
                  <a:gd name="f125" fmla="val 60"/>
                  <a:gd name="f126" fmla="val 62"/>
                  <a:gd name="f127" fmla="val 63"/>
                  <a:gd name="f128" fmla="val 57"/>
                  <a:gd name="f129" fmla="val 52"/>
                  <a:gd name="f130" fmla="val 48"/>
                  <a:gd name="f131" fmla="val 53"/>
                  <a:gd name="f132" fmla="val 46"/>
                  <a:gd name="f133" fmla="val 50"/>
                  <a:gd name="f134" fmla="+- 0 0 -90"/>
                  <a:gd name="f135" fmla="*/ f3 1 157"/>
                  <a:gd name="f136" fmla="*/ f4 1 113"/>
                  <a:gd name="f137" fmla="val f5"/>
                  <a:gd name="f138" fmla="val f6"/>
                  <a:gd name="f139" fmla="val f7"/>
                  <a:gd name="f140" fmla="*/ f134 f0 1"/>
                  <a:gd name="f141" fmla="+- f139 0 f137"/>
                  <a:gd name="f142" fmla="+- f138 0 f137"/>
                  <a:gd name="f143" fmla="*/ f140 1 f2"/>
                  <a:gd name="f144" fmla="*/ f142 1 157"/>
                  <a:gd name="f145" fmla="*/ f141 1 113"/>
                  <a:gd name="f146" fmla="*/ 44 f142 1"/>
                  <a:gd name="f147" fmla="*/ 49 f141 1"/>
                  <a:gd name="f148" fmla="*/ 13 f142 1"/>
                  <a:gd name="f149" fmla="*/ 25 f141 1"/>
                  <a:gd name="f150" fmla="*/ 9 f142 1"/>
                  <a:gd name="f151" fmla="*/ 19 f141 1"/>
                  <a:gd name="f152" fmla="*/ 18 f141 1"/>
                  <a:gd name="f153" fmla="*/ 22 f142 1"/>
                  <a:gd name="f154" fmla="*/ 29 f141 1"/>
                  <a:gd name="f155" fmla="*/ 43 f142 1"/>
                  <a:gd name="f156" fmla="*/ 45 f141 1"/>
                  <a:gd name="f157" fmla="*/ 33 f142 1"/>
                  <a:gd name="f158" fmla="*/ 36 f141 1"/>
                  <a:gd name="f159" fmla="*/ 26 f142 1"/>
                  <a:gd name="f160" fmla="*/ 25 f142 1"/>
                  <a:gd name="f161" fmla="*/ 26 f141 1"/>
                  <a:gd name="f162" fmla="*/ 28 f142 1"/>
                  <a:gd name="f163" fmla="*/ 27 f141 1"/>
                  <a:gd name="f164" fmla="*/ 31 f141 1"/>
                  <a:gd name="f165" fmla="*/ 3 f142 1"/>
                  <a:gd name="f166" fmla="*/ 6 f141 1"/>
                  <a:gd name="f167" fmla="*/ 1 f142 1"/>
                  <a:gd name="f168" fmla="*/ 1 f141 1"/>
                  <a:gd name="f169" fmla="*/ 2 f142 1"/>
                  <a:gd name="f170" fmla="*/ 0 f141 1"/>
                  <a:gd name="f171" fmla="*/ 18 f142 1"/>
                  <a:gd name="f172" fmla="*/ 13 f141 1"/>
                  <a:gd name="f173" fmla="*/ 32 f142 1"/>
                  <a:gd name="f174" fmla="*/ 39 f142 1"/>
                  <a:gd name="f175" fmla="*/ 33 f141 1"/>
                  <a:gd name="f176" fmla="*/ 40 f141 1"/>
                  <a:gd name="f177" fmla="*/ 87 f142 1"/>
                  <a:gd name="f178" fmla="*/ 68 f141 1"/>
                  <a:gd name="f179" fmla="*/ 99 f142 1"/>
                  <a:gd name="f180" fmla="*/ 75 f141 1"/>
                  <a:gd name="f181" fmla="*/ 91 f142 1"/>
                  <a:gd name="f182" fmla="*/ 71 f141 1"/>
                  <a:gd name="f183" fmla="*/ 89 f142 1"/>
                  <a:gd name="f184" fmla="*/ 67 f141 1"/>
                  <a:gd name="f185" fmla="*/ 93 f142 1"/>
                  <a:gd name="f186" fmla="*/ 94 f142 1"/>
                  <a:gd name="f187" fmla="*/ 114 f142 1"/>
                  <a:gd name="f188" fmla="*/ 73 f141 1"/>
                  <a:gd name="f189" fmla="*/ 113 f142 1"/>
                  <a:gd name="f190" fmla="*/ 76 f141 1"/>
                  <a:gd name="f191" fmla="*/ 116 f142 1"/>
                  <a:gd name="f192" fmla="*/ 80 f141 1"/>
                  <a:gd name="f193" fmla="*/ 123 f142 1"/>
                  <a:gd name="f194" fmla="*/ 84 f141 1"/>
                  <a:gd name="f195" fmla="*/ 126 f142 1"/>
                  <a:gd name="f196" fmla="*/ 87 f141 1"/>
                  <a:gd name="f197" fmla="*/ 121 f142 1"/>
                  <a:gd name="f198" fmla="*/ 140 f142 1"/>
                  <a:gd name="f199" fmla="*/ 96 f141 1"/>
                  <a:gd name="f200" fmla="*/ 156 f142 1"/>
                  <a:gd name="f201" fmla="*/ 109 f141 1"/>
                  <a:gd name="f202" fmla="*/ 112 f141 1"/>
                  <a:gd name="f203" fmla="*/ 152 f142 1"/>
                  <a:gd name="f204" fmla="*/ 136 f142 1"/>
                  <a:gd name="f205" fmla="*/ 102 f141 1"/>
                  <a:gd name="f206" fmla="*/ 130 f142 1"/>
                  <a:gd name="f207" fmla="*/ 98 f141 1"/>
                  <a:gd name="f208" fmla="*/ 131 f142 1"/>
                  <a:gd name="f209" fmla="*/ 138 f142 1"/>
                  <a:gd name="f210" fmla="*/ 99 f141 1"/>
                  <a:gd name="f211" fmla="*/ 122 f142 1"/>
                  <a:gd name="f212" fmla="*/ 92 f141 1"/>
                  <a:gd name="f213" fmla="*/ 88 f142 1"/>
                  <a:gd name="f214" fmla="*/ 74 f141 1"/>
                  <a:gd name="f215" fmla="*/ 56 f142 1"/>
                  <a:gd name="f216" fmla="*/ 55 f141 1"/>
                  <a:gd name="f217" fmla="*/ 64 f142 1"/>
                  <a:gd name="f218" fmla="*/ 59 f141 1"/>
                  <a:gd name="f219" fmla="*/ 65 f142 1"/>
                  <a:gd name="f220" fmla="*/ 61 f141 1"/>
                  <a:gd name="f221" fmla="*/ 63 f142 1"/>
                  <a:gd name="f222" fmla="*/ 62 f141 1"/>
                  <a:gd name="f223" fmla="*/ 48 f142 1"/>
                  <a:gd name="f224" fmla="*/ 53 f141 1"/>
                  <a:gd name="f225" fmla="+- f143 0 f1"/>
                  <a:gd name="f226" fmla="*/ f146 1 157"/>
                  <a:gd name="f227" fmla="*/ f147 1 113"/>
                  <a:gd name="f228" fmla="*/ f148 1 157"/>
                  <a:gd name="f229" fmla="*/ f149 1 113"/>
                  <a:gd name="f230" fmla="*/ f150 1 157"/>
                  <a:gd name="f231" fmla="*/ f151 1 113"/>
                  <a:gd name="f232" fmla="*/ f152 1 113"/>
                  <a:gd name="f233" fmla="*/ f153 1 157"/>
                  <a:gd name="f234" fmla="*/ f154 1 113"/>
                  <a:gd name="f235" fmla="*/ f155 1 157"/>
                  <a:gd name="f236" fmla="*/ f156 1 113"/>
                  <a:gd name="f237" fmla="*/ f157 1 157"/>
                  <a:gd name="f238" fmla="*/ f158 1 113"/>
                  <a:gd name="f239" fmla="*/ f159 1 157"/>
                  <a:gd name="f240" fmla="*/ f160 1 157"/>
                  <a:gd name="f241" fmla="*/ f161 1 113"/>
                  <a:gd name="f242" fmla="*/ f162 1 157"/>
                  <a:gd name="f243" fmla="*/ f163 1 113"/>
                  <a:gd name="f244" fmla="*/ f164 1 113"/>
                  <a:gd name="f245" fmla="*/ f165 1 157"/>
                  <a:gd name="f246" fmla="*/ f166 1 113"/>
                  <a:gd name="f247" fmla="*/ f167 1 157"/>
                  <a:gd name="f248" fmla="*/ f168 1 113"/>
                  <a:gd name="f249" fmla="*/ f169 1 157"/>
                  <a:gd name="f250" fmla="*/ f170 1 113"/>
                  <a:gd name="f251" fmla="*/ f171 1 157"/>
                  <a:gd name="f252" fmla="*/ f172 1 113"/>
                  <a:gd name="f253" fmla="*/ f173 1 157"/>
                  <a:gd name="f254" fmla="*/ f174 1 157"/>
                  <a:gd name="f255" fmla="*/ f175 1 113"/>
                  <a:gd name="f256" fmla="*/ f176 1 113"/>
                  <a:gd name="f257" fmla="*/ f177 1 157"/>
                  <a:gd name="f258" fmla="*/ f178 1 113"/>
                  <a:gd name="f259" fmla="*/ f179 1 157"/>
                  <a:gd name="f260" fmla="*/ f180 1 113"/>
                  <a:gd name="f261" fmla="*/ f181 1 157"/>
                  <a:gd name="f262" fmla="*/ f182 1 113"/>
                  <a:gd name="f263" fmla="*/ f183 1 157"/>
                  <a:gd name="f264" fmla="*/ f184 1 113"/>
                  <a:gd name="f265" fmla="*/ f185 1 157"/>
                  <a:gd name="f266" fmla="*/ f186 1 157"/>
                  <a:gd name="f267" fmla="*/ f187 1 157"/>
                  <a:gd name="f268" fmla="*/ f188 1 113"/>
                  <a:gd name="f269" fmla="*/ f189 1 157"/>
                  <a:gd name="f270" fmla="*/ f190 1 113"/>
                  <a:gd name="f271" fmla="*/ f191 1 157"/>
                  <a:gd name="f272" fmla="*/ f192 1 113"/>
                  <a:gd name="f273" fmla="*/ f193 1 157"/>
                  <a:gd name="f274" fmla="*/ f194 1 113"/>
                  <a:gd name="f275" fmla="*/ f195 1 157"/>
                  <a:gd name="f276" fmla="*/ f196 1 113"/>
                  <a:gd name="f277" fmla="*/ f197 1 157"/>
                  <a:gd name="f278" fmla="*/ f198 1 157"/>
                  <a:gd name="f279" fmla="*/ f199 1 113"/>
                  <a:gd name="f280" fmla="*/ f200 1 157"/>
                  <a:gd name="f281" fmla="*/ f201 1 113"/>
                  <a:gd name="f282" fmla="*/ f202 1 113"/>
                  <a:gd name="f283" fmla="*/ f203 1 157"/>
                  <a:gd name="f284" fmla="*/ f204 1 157"/>
                  <a:gd name="f285" fmla="*/ f205 1 113"/>
                  <a:gd name="f286" fmla="*/ f206 1 157"/>
                  <a:gd name="f287" fmla="*/ f207 1 113"/>
                  <a:gd name="f288" fmla="*/ f208 1 157"/>
                  <a:gd name="f289" fmla="*/ f209 1 157"/>
                  <a:gd name="f290" fmla="*/ f210 1 113"/>
                  <a:gd name="f291" fmla="*/ f211 1 157"/>
                  <a:gd name="f292" fmla="*/ f212 1 113"/>
                  <a:gd name="f293" fmla="*/ f213 1 157"/>
                  <a:gd name="f294" fmla="*/ f214 1 113"/>
                  <a:gd name="f295" fmla="*/ f215 1 157"/>
                  <a:gd name="f296" fmla="*/ f216 1 113"/>
                  <a:gd name="f297" fmla="*/ f217 1 157"/>
                  <a:gd name="f298" fmla="*/ f218 1 113"/>
                  <a:gd name="f299" fmla="*/ f219 1 157"/>
                  <a:gd name="f300" fmla="*/ f220 1 113"/>
                  <a:gd name="f301" fmla="*/ f221 1 157"/>
                  <a:gd name="f302" fmla="*/ f222 1 113"/>
                  <a:gd name="f303" fmla="*/ f223 1 157"/>
                  <a:gd name="f304" fmla="*/ f224 1 113"/>
                  <a:gd name="f305" fmla="*/ 0 1 f144"/>
                  <a:gd name="f306" fmla="*/ f138 1 f144"/>
                  <a:gd name="f307" fmla="*/ 0 1 f145"/>
                  <a:gd name="f308" fmla="*/ f139 1 f145"/>
                  <a:gd name="f309" fmla="*/ f226 1 f144"/>
                  <a:gd name="f310" fmla="*/ f227 1 f145"/>
                  <a:gd name="f311" fmla="*/ f228 1 f144"/>
                  <a:gd name="f312" fmla="*/ f229 1 f145"/>
                  <a:gd name="f313" fmla="*/ f230 1 f144"/>
                  <a:gd name="f314" fmla="*/ f231 1 f145"/>
                  <a:gd name="f315" fmla="*/ f232 1 f145"/>
                  <a:gd name="f316" fmla="*/ f233 1 f144"/>
                  <a:gd name="f317" fmla="*/ f234 1 f145"/>
                  <a:gd name="f318" fmla="*/ f235 1 f144"/>
                  <a:gd name="f319" fmla="*/ f236 1 f145"/>
                  <a:gd name="f320" fmla="*/ f237 1 f144"/>
                  <a:gd name="f321" fmla="*/ f238 1 f145"/>
                  <a:gd name="f322" fmla="*/ f239 1 f144"/>
                  <a:gd name="f323" fmla="*/ f240 1 f144"/>
                  <a:gd name="f324" fmla="*/ f241 1 f145"/>
                  <a:gd name="f325" fmla="*/ f242 1 f144"/>
                  <a:gd name="f326" fmla="*/ f243 1 f145"/>
                  <a:gd name="f327" fmla="*/ f244 1 f145"/>
                  <a:gd name="f328" fmla="*/ f245 1 f144"/>
                  <a:gd name="f329" fmla="*/ f246 1 f145"/>
                  <a:gd name="f330" fmla="*/ f247 1 f144"/>
                  <a:gd name="f331" fmla="*/ f248 1 f145"/>
                  <a:gd name="f332" fmla="*/ f249 1 f144"/>
                  <a:gd name="f333" fmla="*/ f250 1 f145"/>
                  <a:gd name="f334" fmla="*/ f251 1 f144"/>
                  <a:gd name="f335" fmla="*/ f252 1 f145"/>
                  <a:gd name="f336" fmla="*/ f253 1 f144"/>
                  <a:gd name="f337" fmla="*/ f254 1 f144"/>
                  <a:gd name="f338" fmla="*/ f255 1 f145"/>
                  <a:gd name="f339" fmla="*/ f256 1 f145"/>
                  <a:gd name="f340" fmla="*/ f257 1 f144"/>
                  <a:gd name="f341" fmla="*/ f258 1 f145"/>
                  <a:gd name="f342" fmla="*/ f259 1 f144"/>
                  <a:gd name="f343" fmla="*/ f260 1 f145"/>
                  <a:gd name="f344" fmla="*/ f261 1 f144"/>
                  <a:gd name="f345" fmla="*/ f262 1 f145"/>
                  <a:gd name="f346" fmla="*/ f263 1 f144"/>
                  <a:gd name="f347" fmla="*/ f264 1 f145"/>
                  <a:gd name="f348" fmla="*/ f265 1 f144"/>
                  <a:gd name="f349" fmla="*/ f266 1 f144"/>
                  <a:gd name="f350" fmla="*/ f267 1 f144"/>
                  <a:gd name="f351" fmla="*/ f268 1 f145"/>
                  <a:gd name="f352" fmla="*/ f269 1 f144"/>
                  <a:gd name="f353" fmla="*/ f270 1 f145"/>
                  <a:gd name="f354" fmla="*/ f271 1 f144"/>
                  <a:gd name="f355" fmla="*/ f272 1 f145"/>
                  <a:gd name="f356" fmla="*/ f273 1 f144"/>
                  <a:gd name="f357" fmla="*/ f274 1 f145"/>
                  <a:gd name="f358" fmla="*/ f275 1 f144"/>
                  <a:gd name="f359" fmla="*/ f276 1 f145"/>
                  <a:gd name="f360" fmla="*/ f277 1 f144"/>
                  <a:gd name="f361" fmla="*/ f278 1 f144"/>
                  <a:gd name="f362" fmla="*/ f279 1 f145"/>
                  <a:gd name="f363" fmla="*/ f280 1 f144"/>
                  <a:gd name="f364" fmla="*/ f281 1 f145"/>
                  <a:gd name="f365" fmla="*/ f282 1 f145"/>
                  <a:gd name="f366" fmla="*/ f283 1 f144"/>
                  <a:gd name="f367" fmla="*/ f284 1 f144"/>
                  <a:gd name="f368" fmla="*/ f285 1 f145"/>
                  <a:gd name="f369" fmla="*/ f286 1 f144"/>
                  <a:gd name="f370" fmla="*/ f287 1 f145"/>
                  <a:gd name="f371" fmla="*/ f288 1 f144"/>
                  <a:gd name="f372" fmla="*/ f289 1 f144"/>
                  <a:gd name="f373" fmla="*/ f290 1 f145"/>
                  <a:gd name="f374" fmla="*/ f291 1 f144"/>
                  <a:gd name="f375" fmla="*/ f292 1 f145"/>
                  <a:gd name="f376" fmla="*/ f293 1 f144"/>
                  <a:gd name="f377" fmla="*/ f294 1 f145"/>
                  <a:gd name="f378" fmla="*/ f295 1 f144"/>
                  <a:gd name="f379" fmla="*/ f296 1 f145"/>
                  <a:gd name="f380" fmla="*/ f297 1 f144"/>
                  <a:gd name="f381" fmla="*/ f298 1 f145"/>
                  <a:gd name="f382" fmla="*/ f299 1 f144"/>
                  <a:gd name="f383" fmla="*/ f300 1 f145"/>
                  <a:gd name="f384" fmla="*/ f301 1 f144"/>
                  <a:gd name="f385" fmla="*/ f302 1 f145"/>
                  <a:gd name="f386" fmla="*/ f303 1 f144"/>
                  <a:gd name="f387" fmla="*/ f304 1 f145"/>
                  <a:gd name="f388" fmla="*/ f305 f135 1"/>
                  <a:gd name="f389" fmla="*/ f306 f135 1"/>
                  <a:gd name="f390" fmla="*/ f308 f136 1"/>
                  <a:gd name="f391" fmla="*/ f307 f136 1"/>
                  <a:gd name="f392" fmla="*/ f309 f135 1"/>
                  <a:gd name="f393" fmla="*/ f310 f136 1"/>
                  <a:gd name="f394" fmla="*/ f311 f135 1"/>
                  <a:gd name="f395" fmla="*/ f312 f136 1"/>
                  <a:gd name="f396" fmla="*/ f313 f135 1"/>
                  <a:gd name="f397" fmla="*/ f314 f136 1"/>
                  <a:gd name="f398" fmla="*/ f315 f136 1"/>
                  <a:gd name="f399" fmla="*/ f316 f135 1"/>
                  <a:gd name="f400" fmla="*/ f317 f136 1"/>
                  <a:gd name="f401" fmla="*/ f318 f135 1"/>
                  <a:gd name="f402" fmla="*/ f319 f136 1"/>
                  <a:gd name="f403" fmla="*/ f320 f135 1"/>
                  <a:gd name="f404" fmla="*/ f321 f136 1"/>
                  <a:gd name="f405" fmla="*/ f322 f135 1"/>
                  <a:gd name="f406" fmla="*/ f323 f135 1"/>
                  <a:gd name="f407" fmla="*/ f324 f136 1"/>
                  <a:gd name="f408" fmla="*/ f325 f135 1"/>
                  <a:gd name="f409" fmla="*/ f326 f136 1"/>
                  <a:gd name="f410" fmla="*/ f327 f136 1"/>
                  <a:gd name="f411" fmla="*/ f328 f135 1"/>
                  <a:gd name="f412" fmla="*/ f329 f136 1"/>
                  <a:gd name="f413" fmla="*/ f330 f135 1"/>
                  <a:gd name="f414" fmla="*/ f331 f136 1"/>
                  <a:gd name="f415" fmla="*/ f332 f135 1"/>
                  <a:gd name="f416" fmla="*/ f333 f136 1"/>
                  <a:gd name="f417" fmla="*/ f334 f135 1"/>
                  <a:gd name="f418" fmla="*/ f335 f136 1"/>
                  <a:gd name="f419" fmla="*/ f336 f135 1"/>
                  <a:gd name="f420" fmla="*/ f337 f135 1"/>
                  <a:gd name="f421" fmla="*/ f338 f136 1"/>
                  <a:gd name="f422" fmla="*/ f339 f136 1"/>
                  <a:gd name="f423" fmla="*/ f340 f135 1"/>
                  <a:gd name="f424" fmla="*/ f341 f136 1"/>
                  <a:gd name="f425" fmla="*/ f342 f135 1"/>
                  <a:gd name="f426" fmla="*/ f343 f136 1"/>
                  <a:gd name="f427" fmla="*/ f344 f135 1"/>
                  <a:gd name="f428" fmla="*/ f345 f136 1"/>
                  <a:gd name="f429" fmla="*/ f346 f135 1"/>
                  <a:gd name="f430" fmla="*/ f347 f136 1"/>
                  <a:gd name="f431" fmla="*/ f348 f135 1"/>
                  <a:gd name="f432" fmla="*/ f349 f135 1"/>
                  <a:gd name="f433" fmla="*/ f350 f135 1"/>
                  <a:gd name="f434" fmla="*/ f351 f136 1"/>
                  <a:gd name="f435" fmla="*/ f352 f135 1"/>
                  <a:gd name="f436" fmla="*/ f353 f136 1"/>
                  <a:gd name="f437" fmla="*/ f354 f135 1"/>
                  <a:gd name="f438" fmla="*/ f355 f136 1"/>
                  <a:gd name="f439" fmla="*/ f356 f135 1"/>
                  <a:gd name="f440" fmla="*/ f357 f136 1"/>
                  <a:gd name="f441" fmla="*/ f358 f135 1"/>
                  <a:gd name="f442" fmla="*/ f359 f136 1"/>
                  <a:gd name="f443" fmla="*/ f360 f135 1"/>
                  <a:gd name="f444" fmla="*/ f361 f135 1"/>
                  <a:gd name="f445" fmla="*/ f362 f136 1"/>
                  <a:gd name="f446" fmla="*/ f363 f135 1"/>
                  <a:gd name="f447" fmla="*/ f364 f136 1"/>
                  <a:gd name="f448" fmla="*/ f365 f136 1"/>
                  <a:gd name="f449" fmla="*/ f366 f135 1"/>
                  <a:gd name="f450" fmla="*/ f367 f135 1"/>
                  <a:gd name="f451" fmla="*/ f368 f136 1"/>
                  <a:gd name="f452" fmla="*/ f369 f135 1"/>
                  <a:gd name="f453" fmla="*/ f370 f136 1"/>
                  <a:gd name="f454" fmla="*/ f371 f135 1"/>
                  <a:gd name="f455" fmla="*/ f372 f135 1"/>
                  <a:gd name="f456" fmla="*/ f373 f136 1"/>
                  <a:gd name="f457" fmla="*/ f374 f135 1"/>
                  <a:gd name="f458" fmla="*/ f375 f136 1"/>
                  <a:gd name="f459" fmla="*/ f376 f135 1"/>
                  <a:gd name="f460" fmla="*/ f377 f136 1"/>
                  <a:gd name="f461" fmla="*/ f378 f135 1"/>
                  <a:gd name="f462" fmla="*/ f379 f136 1"/>
                  <a:gd name="f463" fmla="*/ f380 f135 1"/>
                  <a:gd name="f464" fmla="*/ f381 f136 1"/>
                  <a:gd name="f465" fmla="*/ f382 f135 1"/>
                  <a:gd name="f466" fmla="*/ f383 f136 1"/>
                  <a:gd name="f467" fmla="*/ f384 f135 1"/>
                  <a:gd name="f468" fmla="*/ f385 f136 1"/>
                  <a:gd name="f469" fmla="*/ f386 f135 1"/>
                  <a:gd name="f470" fmla="*/ f387 f1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25">
                    <a:pos x="f392" y="f393"/>
                  </a:cxn>
                  <a:cxn ang="f225">
                    <a:pos x="f394" y="f395"/>
                  </a:cxn>
                  <a:cxn ang="f225">
                    <a:pos x="f396" y="f397"/>
                  </a:cxn>
                  <a:cxn ang="f225">
                    <a:pos x="f396" y="f398"/>
                  </a:cxn>
                  <a:cxn ang="f225">
                    <a:pos x="f399" y="f400"/>
                  </a:cxn>
                  <a:cxn ang="f225">
                    <a:pos x="f401" y="f402"/>
                  </a:cxn>
                  <a:cxn ang="f225">
                    <a:pos x="f403" y="f404"/>
                  </a:cxn>
                  <a:cxn ang="f225">
                    <a:pos x="f405" y="f400"/>
                  </a:cxn>
                  <a:cxn ang="f225">
                    <a:pos x="f406" y="f407"/>
                  </a:cxn>
                  <a:cxn ang="f225">
                    <a:pos x="f408" y="f409"/>
                  </a:cxn>
                  <a:cxn ang="f225">
                    <a:pos x="f403" y="f410"/>
                  </a:cxn>
                  <a:cxn ang="f225">
                    <a:pos x="f411" y="f412"/>
                  </a:cxn>
                  <a:cxn ang="f225">
                    <a:pos x="f413" y="f414"/>
                  </a:cxn>
                  <a:cxn ang="f225">
                    <a:pos x="f415" y="f416"/>
                  </a:cxn>
                  <a:cxn ang="f225">
                    <a:pos x="f417" y="f418"/>
                  </a:cxn>
                  <a:cxn ang="f225">
                    <a:pos x="f419" y="f395"/>
                  </a:cxn>
                  <a:cxn ang="f225">
                    <a:pos x="f420" y="f421"/>
                  </a:cxn>
                  <a:cxn ang="f225">
                    <a:pos x="f392" y="f422"/>
                  </a:cxn>
                  <a:cxn ang="f225">
                    <a:pos x="f423" y="f424"/>
                  </a:cxn>
                  <a:cxn ang="f225">
                    <a:pos x="f425" y="f426"/>
                  </a:cxn>
                  <a:cxn ang="f225">
                    <a:pos x="f425" y="f426"/>
                  </a:cxn>
                  <a:cxn ang="f225">
                    <a:pos x="f425" y="f426"/>
                  </a:cxn>
                  <a:cxn ang="f225">
                    <a:pos x="f427" y="f428"/>
                  </a:cxn>
                  <a:cxn ang="f225">
                    <a:pos x="f429" y="f430"/>
                  </a:cxn>
                  <a:cxn ang="f225">
                    <a:pos x="f431" y="f430"/>
                  </a:cxn>
                  <a:cxn ang="f225">
                    <a:pos x="f432" y="f424"/>
                  </a:cxn>
                  <a:cxn ang="f225">
                    <a:pos x="f433" y="f434"/>
                  </a:cxn>
                  <a:cxn ang="f225">
                    <a:pos x="f435" y="f436"/>
                  </a:cxn>
                  <a:cxn ang="f225">
                    <a:pos x="f437" y="f438"/>
                  </a:cxn>
                  <a:cxn ang="f225">
                    <a:pos x="f439" y="f440"/>
                  </a:cxn>
                  <a:cxn ang="f225">
                    <a:pos x="f441" y="f442"/>
                  </a:cxn>
                  <a:cxn ang="f225">
                    <a:pos x="f443" y="f442"/>
                  </a:cxn>
                  <a:cxn ang="f225">
                    <a:pos x="f444" y="f445"/>
                  </a:cxn>
                  <a:cxn ang="f225">
                    <a:pos x="f446" y="f447"/>
                  </a:cxn>
                  <a:cxn ang="f225">
                    <a:pos x="f446" y="f448"/>
                  </a:cxn>
                  <a:cxn ang="f225">
                    <a:pos x="f449" y="f448"/>
                  </a:cxn>
                  <a:cxn ang="f225">
                    <a:pos x="f450" y="f451"/>
                  </a:cxn>
                  <a:cxn ang="f225">
                    <a:pos x="f452" y="f453"/>
                  </a:cxn>
                  <a:cxn ang="f225">
                    <a:pos x="f454" y="f445"/>
                  </a:cxn>
                  <a:cxn ang="f225">
                    <a:pos x="f455" y="f456"/>
                  </a:cxn>
                  <a:cxn ang="f225">
                    <a:pos x="f457" y="f458"/>
                  </a:cxn>
                  <a:cxn ang="f225">
                    <a:pos x="f443" y="f458"/>
                  </a:cxn>
                  <a:cxn ang="f225">
                    <a:pos x="f459" y="f460"/>
                  </a:cxn>
                  <a:cxn ang="f225">
                    <a:pos x="f461" y="f462"/>
                  </a:cxn>
                  <a:cxn ang="f225">
                    <a:pos x="f463" y="f464"/>
                  </a:cxn>
                  <a:cxn ang="f225">
                    <a:pos x="f465" y="f466"/>
                  </a:cxn>
                  <a:cxn ang="f225">
                    <a:pos x="f467" y="f468"/>
                  </a:cxn>
                  <a:cxn ang="f225">
                    <a:pos x="f469" y="f470"/>
                  </a:cxn>
                  <a:cxn ang="f225">
                    <a:pos x="f392" y="f393"/>
                  </a:cxn>
                </a:cxnLst>
                <a:rect l="f388" t="f391" r="f389" b="f390"/>
                <a:pathLst>
                  <a:path w="157" h="113">
                    <a:moveTo>
                      <a:pt x="f8" y="f9"/>
                    </a:moveTo>
                    <a:cubicBezTo>
                      <a:pt x="f10" y="f11"/>
                      <a:pt x="f12" y="f10"/>
                      <a:pt x="f13" y="f14"/>
                    </a:cubicBezTo>
                    <a:cubicBezTo>
                      <a:pt x="f15" y="f16"/>
                      <a:pt x="f17" y="f12"/>
                      <a:pt x="f17" y="f18"/>
                    </a:cubicBezTo>
                    <a:cubicBezTo>
                      <a:pt x="f17" y="f19"/>
                      <a:pt x="f17" y="f19"/>
                      <a:pt x="f17" y="f19"/>
                    </a:cubicBezTo>
                    <a:cubicBezTo>
                      <a:pt x="f20" y="f21"/>
                      <a:pt x="f19" y="f14"/>
                      <a:pt x="f12" y="f22"/>
                    </a:cubicBezTo>
                    <a:cubicBezTo>
                      <a:pt x="f22" y="f10"/>
                      <a:pt x="f23" y="f24"/>
                      <a:pt x="f25" y="f26"/>
                    </a:cubicBezTo>
                    <a:cubicBezTo>
                      <a:pt x="f11" y="f11"/>
                      <a:pt x="f23" y="f24"/>
                      <a:pt x="f27" y="f28"/>
                    </a:cubicBezTo>
                    <a:cubicBezTo>
                      <a:pt x="f29" y="f10"/>
                      <a:pt x="f30" y="f31"/>
                      <a:pt x="f32" y="f22"/>
                    </a:cubicBezTo>
                    <a:cubicBezTo>
                      <a:pt x="f14" y="f30"/>
                      <a:pt x="f16" y="f33"/>
                      <a:pt x="f14" y="f32"/>
                    </a:cubicBezTo>
                    <a:cubicBezTo>
                      <a:pt x="f32" y="f14"/>
                      <a:pt x="f33" y="f32"/>
                      <a:pt x="f30" y="f33"/>
                    </a:cubicBezTo>
                    <a:cubicBezTo>
                      <a:pt x="f34" y="f22"/>
                      <a:pt x="f29" y="f29"/>
                      <a:pt x="f27" y="f29"/>
                    </a:cubicBezTo>
                    <a:cubicBezTo>
                      <a:pt x="f16" y="f16"/>
                      <a:pt x="f35" y="f36"/>
                      <a:pt x="f37" y="f38"/>
                    </a:cubicBezTo>
                    <a:cubicBezTo>
                      <a:pt x="f39" y="f40"/>
                      <a:pt x="f5" y="f37"/>
                      <a:pt x="f41" y="f41"/>
                    </a:cubicBezTo>
                    <a:cubicBezTo>
                      <a:pt x="f41" y="f41"/>
                      <a:pt x="f39" y="f5"/>
                      <a:pt x="f39" y="f5"/>
                    </a:cubicBezTo>
                    <a:cubicBezTo>
                      <a:pt x="f42" y="f37"/>
                      <a:pt x="f13" y="f17"/>
                      <a:pt x="f19" y="f13"/>
                    </a:cubicBezTo>
                    <a:cubicBezTo>
                      <a:pt x="f16" y="f43"/>
                      <a:pt x="f33" y="f21"/>
                      <a:pt x="f31" y="f14"/>
                    </a:cubicBezTo>
                    <a:cubicBezTo>
                      <a:pt x="f44" y="f33"/>
                      <a:pt x="f45" y="f34"/>
                      <a:pt x="f24" y="f27"/>
                    </a:cubicBezTo>
                    <a:cubicBezTo>
                      <a:pt x="f46" y="f28"/>
                      <a:pt x="f47" y="f45"/>
                      <a:pt x="f8" y="f46"/>
                    </a:cubicBezTo>
                    <a:cubicBezTo>
                      <a:pt x="f48" y="f9"/>
                      <a:pt x="f49" y="f50"/>
                      <a:pt x="f51" y="f52"/>
                    </a:cubicBez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9" y="f60"/>
                      <a:pt x="f59" y="f58"/>
                      <a:pt x="f57" y="f58"/>
                    </a:cubicBezTo>
                    <a:cubicBezTo>
                      <a:pt x="f57" y="f58"/>
                      <a:pt x="f57" y="f58"/>
                      <a:pt x="f57" y="f58"/>
                    </a:cubicBezTo>
                    <a:cubicBezTo>
                      <a:pt x="f61" y="f62"/>
                      <a:pt x="f63" y="f49"/>
                      <a:pt x="f53" y="f64"/>
                    </a:cubicBezTo>
                    <a:cubicBezTo>
                      <a:pt x="f65" y="f54"/>
                      <a:pt x="f66" y="f67"/>
                      <a:pt x="f66" y="f68"/>
                    </a:cubicBezTo>
                    <a:cubicBezTo>
                      <a:pt x="f65" y="f69"/>
                      <a:pt x="f70" y="f68"/>
                      <a:pt x="f63" y="f68"/>
                    </a:cubicBezTo>
                    <a:cubicBezTo>
                      <a:pt x="f63" y="f68"/>
                      <a:pt x="f71" y="f68"/>
                      <a:pt x="f71" y="f52"/>
                    </a:cubicBezTo>
                    <a:cubicBezTo>
                      <a:pt x="f59" y="f49"/>
                      <a:pt x="f72" y="f56"/>
                      <a:pt x="f73" y="f56"/>
                    </a:cubicBezTo>
                    <a:cubicBezTo>
                      <a:pt x="f73" y="f62"/>
                      <a:pt x="f73" y="f58"/>
                      <a:pt x="f7" y="f60"/>
                    </a:cubicBezTo>
                    <a:cubicBezTo>
                      <a:pt x="f7" y="f74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3" y="f84"/>
                    </a:cubicBezTo>
                    <a:cubicBezTo>
                      <a:pt x="f85" y="f86"/>
                      <a:pt x="f87" y="f88"/>
                      <a:pt x="f89" y="f51"/>
                    </a:cubicBezTo>
                    <a:cubicBezTo>
                      <a:pt x="f85" y="f66"/>
                      <a:pt x="f83" y="f51"/>
                      <a:pt x="f81" y="f51"/>
                    </a:cubicBezTo>
                    <a:cubicBezTo>
                      <a:pt x="f90" y="f66"/>
                      <a:pt x="f91" y="f63"/>
                      <a:pt x="f92" y="f61"/>
                    </a:cubicBezTo>
                    <a:cubicBezTo>
                      <a:pt x="f93" y="f57"/>
                      <a:pt x="f94" y="f95"/>
                      <a:pt x="f96" y="f97"/>
                    </a:cubicBezTo>
                    <a:cubicBezTo>
                      <a:pt x="f6" y="f98"/>
                      <a:pt x="f6" y="f99"/>
                      <a:pt x="f96" y="f100"/>
                    </a:cubicBezTo>
                    <a:cubicBezTo>
                      <a:pt x="f101" y="f7"/>
                      <a:pt x="f102" y="f100"/>
                      <a:pt x="f103" y="f100"/>
                    </a:cubicBezTo>
                    <a:cubicBezTo>
                      <a:pt x="f104" y="f105"/>
                      <a:pt x="f106" y="f107"/>
                      <a:pt x="f108" y="f109"/>
                    </a:cubicBezTo>
                    <a:cubicBezTo>
                      <a:pt x="f91" y="f110"/>
                      <a:pt x="f111" y="f59"/>
                      <a:pt x="f112" y="f113"/>
                    </a:cubicBezTo>
                    <a:cubicBezTo>
                      <a:pt x="f112" y="f114"/>
                      <a:pt x="f115" y="f114"/>
                      <a:pt x="f115" y="f61"/>
                    </a:cubicBezTo>
                    <a:cubicBezTo>
                      <a:pt x="f91" y="f61"/>
                      <a:pt x="f108" y="f57"/>
                      <a:pt x="f116" y="f57"/>
                    </a:cubicBezTo>
                    <a:cubicBezTo>
                      <a:pt x="f117" y="f61"/>
                      <a:pt x="f90" y="f55"/>
                      <a:pt x="f118" y="f70"/>
                    </a:cubicBezTo>
                    <a:cubicBezTo>
                      <a:pt x="f118" y="f70"/>
                      <a:pt x="f118" y="f70"/>
                      <a:pt x="f81" y="f70"/>
                    </a:cubicBezTo>
                    <a:cubicBezTo>
                      <a:pt x="f98" y="f51"/>
                      <a:pt x="f57" y="f80"/>
                      <a:pt x="f119" y="f62"/>
                    </a:cubicBezTo>
                    <a:cubicBezTo>
                      <a:pt x="f74" y="f68"/>
                      <a:pt x="f68" y="f120"/>
                      <a:pt x="f121" y="f122"/>
                    </a:cubicBezTo>
                    <a:cubicBezTo>
                      <a:pt x="f50" y="f121"/>
                      <a:pt x="f120" y="f48"/>
                      <a:pt x="f123" y="f50"/>
                    </a:cubicBezTo>
                    <a:cubicBezTo>
                      <a:pt x="f124" y="f125"/>
                      <a:pt x="f69" y="f125"/>
                      <a:pt x="f124" y="f120"/>
                    </a:cubicBezTo>
                    <a:cubicBezTo>
                      <a:pt x="f124" y="f126"/>
                      <a:pt x="f127" y="f126"/>
                      <a:pt x="f127" y="f126"/>
                    </a:cubicBezTo>
                    <a:cubicBezTo>
                      <a:pt x="f128" y="f50"/>
                      <a:pt x="f129" y="f128"/>
                      <a:pt x="f130" y="f131"/>
                    </a:cubicBezTo>
                    <a:cubicBezTo>
                      <a:pt x="f132" y="f129"/>
                      <a:pt x="f26" y="f133"/>
                      <a:pt x="f8" y="f9"/>
                    </a:cubicBezTo>
                    <a:close/>
                  </a:path>
                </a:pathLst>
              </a:custGeom>
              <a:solidFill>
                <a:srgbClr val="905E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8" name="Freeform 459">
                <a:extLst>
                  <a:ext uri="{FF2B5EF4-FFF2-40B4-BE49-F238E27FC236}">
                    <a16:creationId xmlns:a16="http://schemas.microsoft.com/office/drawing/2014/main" id="{4ECFFC8C-9077-F5F3-111B-D9E7AC88227F}"/>
                  </a:ext>
                </a:extLst>
              </p:cNvPr>
              <p:cNvSpPr/>
              <p:nvPr/>
            </p:nvSpPr>
            <p:spPr>
              <a:xfrm>
                <a:off x="4448171" y="4522786"/>
                <a:ext cx="295278" cy="2190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58"/>
                  <a:gd name="f8" fmla="val 21"/>
                  <a:gd name="f9" fmla="val 24"/>
                  <a:gd name="f10" fmla="val 29"/>
                  <a:gd name="f11" fmla="val 28"/>
                  <a:gd name="f12" fmla="val 37"/>
                  <a:gd name="f13" fmla="val 33"/>
                  <a:gd name="f14" fmla="val 45"/>
                  <a:gd name="f15" fmla="val 38"/>
                  <a:gd name="f16" fmla="val 47"/>
                  <a:gd name="f17" fmla="val 46"/>
                  <a:gd name="f18" fmla="val 36"/>
                  <a:gd name="f19" fmla="val 35"/>
                  <a:gd name="f20" fmla="val 27"/>
                  <a:gd name="f21" fmla="val 19"/>
                  <a:gd name="f22" fmla="val 10"/>
                  <a:gd name="f23" fmla="val 13"/>
                  <a:gd name="f24" fmla="val 9"/>
                  <a:gd name="f25" fmla="val 12"/>
                  <a:gd name="f26" fmla="val 11"/>
                  <a:gd name="f27" fmla="val 14"/>
                  <a:gd name="f28" fmla="val 16"/>
                  <a:gd name="f29" fmla="val 7"/>
                  <a:gd name="f30" fmla="val 4"/>
                  <a:gd name="f31" fmla="val 6"/>
                  <a:gd name="f32" fmla="val 3"/>
                  <a:gd name="f33" fmla="val 5"/>
                  <a:gd name="f34" fmla="val 1"/>
                  <a:gd name="f35" fmla="val 2"/>
                  <a:gd name="f36" fmla="val 17"/>
                  <a:gd name="f37" fmla="val 20"/>
                  <a:gd name="f38" fmla="val 26"/>
                  <a:gd name="f39" fmla="val 31"/>
                  <a:gd name="f40" fmla="val 34"/>
                  <a:gd name="f41" fmla="val 15"/>
                  <a:gd name="f42" fmla="val 39"/>
                  <a:gd name="f43" fmla="val 43"/>
                  <a:gd name="f44" fmla="val 44"/>
                  <a:gd name="f45" fmla="val 30"/>
                  <a:gd name="f46" fmla="val 48"/>
                  <a:gd name="f47" fmla="val 32"/>
                  <a:gd name="f48" fmla="val 49"/>
                  <a:gd name="f49" fmla="val 55"/>
                  <a:gd name="f50" fmla="val 64"/>
                  <a:gd name="f51" fmla="val 74"/>
                  <a:gd name="f52" fmla="val 53"/>
                  <a:gd name="f53" fmla="val 75"/>
                  <a:gd name="f54" fmla="val 54"/>
                  <a:gd name="f55" fmla="val 56"/>
                  <a:gd name="f56" fmla="val 72"/>
                  <a:gd name="f57" fmla="val 69"/>
                  <a:gd name="f58" fmla="val 67"/>
                  <a:gd name="f59" fmla="val 41"/>
                  <a:gd name="f60" fmla="val 23"/>
                  <a:gd name="f61" fmla="val 22"/>
                  <a:gd name="f62" fmla="+- 0 0 -90"/>
                  <a:gd name="f63" fmla="*/ f3 1 78"/>
                  <a:gd name="f64" fmla="*/ f4 1 58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8"/>
                  <a:gd name="f73" fmla="*/ f69 1 58"/>
                  <a:gd name="f74" fmla="*/ 21 f70 1"/>
                  <a:gd name="f75" fmla="*/ 24 f69 1"/>
                  <a:gd name="f76" fmla="*/ 45 f70 1"/>
                  <a:gd name="f77" fmla="*/ 38 f69 1"/>
                  <a:gd name="f78" fmla="*/ 36 f69 1"/>
                  <a:gd name="f79" fmla="*/ 10 f70 1"/>
                  <a:gd name="f80" fmla="*/ 13 f69 1"/>
                  <a:gd name="f81" fmla="*/ 9 f70 1"/>
                  <a:gd name="f82" fmla="*/ 12 f69 1"/>
                  <a:gd name="f83" fmla="*/ 16 f70 1"/>
                  <a:gd name="f84" fmla="*/ 7 f70 1"/>
                  <a:gd name="f85" fmla="*/ 7 f69 1"/>
                  <a:gd name="f86" fmla="*/ 1 f70 1"/>
                  <a:gd name="f87" fmla="*/ 3 f69 1"/>
                  <a:gd name="f88" fmla="*/ 2 f69 1"/>
                  <a:gd name="f89" fmla="*/ 3 f70 1"/>
                  <a:gd name="f90" fmla="*/ 13 f70 1"/>
                  <a:gd name="f91" fmla="*/ 0 f69 1"/>
                  <a:gd name="f92" fmla="*/ 24 f70 1"/>
                  <a:gd name="f93" fmla="*/ 10 f69 1"/>
                  <a:gd name="f94" fmla="*/ 31 f70 1"/>
                  <a:gd name="f95" fmla="*/ 36 f70 1"/>
                  <a:gd name="f96" fmla="*/ 20 f69 1"/>
                  <a:gd name="f97" fmla="*/ 35 f70 1"/>
                  <a:gd name="f98" fmla="*/ 21 f69 1"/>
                  <a:gd name="f99" fmla="*/ 43 f70 1"/>
                  <a:gd name="f100" fmla="*/ 28 f69 1"/>
                  <a:gd name="f101" fmla="*/ 47 f70 1"/>
                  <a:gd name="f102" fmla="*/ 31 f69 1"/>
                  <a:gd name="f103" fmla="*/ 48 f70 1"/>
                  <a:gd name="f104" fmla="*/ 34 f69 1"/>
                  <a:gd name="f105" fmla="*/ 33 f69 1"/>
                  <a:gd name="f106" fmla="*/ 74 f70 1"/>
                  <a:gd name="f107" fmla="*/ 53 f69 1"/>
                  <a:gd name="f108" fmla="*/ 75 f70 1"/>
                  <a:gd name="f109" fmla="*/ 58 f69 1"/>
                  <a:gd name="f110" fmla="*/ 67 f70 1"/>
                  <a:gd name="f111" fmla="*/ 54 f69 1"/>
                  <a:gd name="f112" fmla="*/ 29 f70 1"/>
                  <a:gd name="f113" fmla="*/ 17 f70 1"/>
                  <a:gd name="f114" fmla="*/ 22 f69 1"/>
                  <a:gd name="f115" fmla="+- f71 0 f1"/>
                  <a:gd name="f116" fmla="*/ f74 1 78"/>
                  <a:gd name="f117" fmla="*/ f75 1 58"/>
                  <a:gd name="f118" fmla="*/ f76 1 78"/>
                  <a:gd name="f119" fmla="*/ f77 1 58"/>
                  <a:gd name="f120" fmla="*/ f78 1 58"/>
                  <a:gd name="f121" fmla="*/ f79 1 78"/>
                  <a:gd name="f122" fmla="*/ f80 1 58"/>
                  <a:gd name="f123" fmla="*/ f81 1 78"/>
                  <a:gd name="f124" fmla="*/ f82 1 58"/>
                  <a:gd name="f125" fmla="*/ f83 1 78"/>
                  <a:gd name="f126" fmla="*/ f84 1 78"/>
                  <a:gd name="f127" fmla="*/ f85 1 58"/>
                  <a:gd name="f128" fmla="*/ f86 1 78"/>
                  <a:gd name="f129" fmla="*/ f87 1 58"/>
                  <a:gd name="f130" fmla="*/ f88 1 58"/>
                  <a:gd name="f131" fmla="*/ f89 1 78"/>
                  <a:gd name="f132" fmla="*/ f90 1 78"/>
                  <a:gd name="f133" fmla="*/ f91 1 58"/>
                  <a:gd name="f134" fmla="*/ f92 1 78"/>
                  <a:gd name="f135" fmla="*/ f93 1 58"/>
                  <a:gd name="f136" fmla="*/ f94 1 78"/>
                  <a:gd name="f137" fmla="*/ f95 1 78"/>
                  <a:gd name="f138" fmla="*/ f96 1 58"/>
                  <a:gd name="f139" fmla="*/ f97 1 78"/>
                  <a:gd name="f140" fmla="*/ f98 1 58"/>
                  <a:gd name="f141" fmla="*/ f99 1 78"/>
                  <a:gd name="f142" fmla="*/ f100 1 58"/>
                  <a:gd name="f143" fmla="*/ f101 1 78"/>
                  <a:gd name="f144" fmla="*/ f102 1 58"/>
                  <a:gd name="f145" fmla="*/ f103 1 78"/>
                  <a:gd name="f146" fmla="*/ f104 1 58"/>
                  <a:gd name="f147" fmla="*/ f105 1 58"/>
                  <a:gd name="f148" fmla="*/ f106 1 78"/>
                  <a:gd name="f149" fmla="*/ f107 1 58"/>
                  <a:gd name="f150" fmla="*/ f108 1 78"/>
                  <a:gd name="f151" fmla="*/ f109 1 58"/>
                  <a:gd name="f152" fmla="*/ f110 1 78"/>
                  <a:gd name="f153" fmla="*/ f111 1 58"/>
                  <a:gd name="f154" fmla="*/ f112 1 78"/>
                  <a:gd name="f155" fmla="*/ f113 1 78"/>
                  <a:gd name="f156" fmla="*/ f114 1 58"/>
                  <a:gd name="f157" fmla="*/ 0 1 f72"/>
                  <a:gd name="f158" fmla="*/ f66 1 f72"/>
                  <a:gd name="f159" fmla="*/ 0 1 f73"/>
                  <a:gd name="f160" fmla="*/ f67 1 f73"/>
                  <a:gd name="f161" fmla="*/ f116 1 f72"/>
                  <a:gd name="f162" fmla="*/ f117 1 f73"/>
                  <a:gd name="f163" fmla="*/ f118 1 f72"/>
                  <a:gd name="f164" fmla="*/ f119 1 f73"/>
                  <a:gd name="f165" fmla="*/ f120 1 f73"/>
                  <a:gd name="f166" fmla="*/ f121 1 f72"/>
                  <a:gd name="f167" fmla="*/ f122 1 f73"/>
                  <a:gd name="f168" fmla="*/ f123 1 f72"/>
                  <a:gd name="f169" fmla="*/ f124 1 f73"/>
                  <a:gd name="f170" fmla="*/ f125 1 f72"/>
                  <a:gd name="f171" fmla="*/ f126 1 f72"/>
                  <a:gd name="f172" fmla="*/ f127 1 f73"/>
                  <a:gd name="f173" fmla="*/ f128 1 f72"/>
                  <a:gd name="f174" fmla="*/ f129 1 f73"/>
                  <a:gd name="f175" fmla="*/ f130 1 f73"/>
                  <a:gd name="f176" fmla="*/ f131 1 f72"/>
                  <a:gd name="f177" fmla="*/ f132 1 f72"/>
                  <a:gd name="f178" fmla="*/ f133 1 f73"/>
                  <a:gd name="f179" fmla="*/ f134 1 f72"/>
                  <a:gd name="f180" fmla="*/ f135 1 f73"/>
                  <a:gd name="f181" fmla="*/ f136 1 f72"/>
                  <a:gd name="f182" fmla="*/ f137 1 f72"/>
                  <a:gd name="f183" fmla="*/ f138 1 f73"/>
                  <a:gd name="f184" fmla="*/ f139 1 f72"/>
                  <a:gd name="f185" fmla="*/ f140 1 f73"/>
                  <a:gd name="f186" fmla="*/ f141 1 f72"/>
                  <a:gd name="f187" fmla="*/ f142 1 f73"/>
                  <a:gd name="f188" fmla="*/ f143 1 f72"/>
                  <a:gd name="f189" fmla="*/ f144 1 f73"/>
                  <a:gd name="f190" fmla="*/ f145 1 f72"/>
                  <a:gd name="f191" fmla="*/ f146 1 f73"/>
                  <a:gd name="f192" fmla="*/ f147 1 f73"/>
                  <a:gd name="f193" fmla="*/ f148 1 f72"/>
                  <a:gd name="f194" fmla="*/ f149 1 f73"/>
                  <a:gd name="f195" fmla="*/ f150 1 f72"/>
                  <a:gd name="f196" fmla="*/ f151 1 f73"/>
                  <a:gd name="f197" fmla="*/ f152 1 f72"/>
                  <a:gd name="f198" fmla="*/ f153 1 f73"/>
                  <a:gd name="f199" fmla="*/ f154 1 f72"/>
                  <a:gd name="f200" fmla="*/ f155 1 f72"/>
                  <a:gd name="f201" fmla="*/ f156 1 f73"/>
                  <a:gd name="f202" fmla="*/ f157 f63 1"/>
                  <a:gd name="f203" fmla="*/ f158 f63 1"/>
                  <a:gd name="f204" fmla="*/ f160 f64 1"/>
                  <a:gd name="f205" fmla="*/ f159 f64 1"/>
                  <a:gd name="f206" fmla="*/ f161 f63 1"/>
                  <a:gd name="f207" fmla="*/ f162 f64 1"/>
                  <a:gd name="f208" fmla="*/ f163 f63 1"/>
                  <a:gd name="f209" fmla="*/ f164 f64 1"/>
                  <a:gd name="f210" fmla="*/ f165 f64 1"/>
                  <a:gd name="f211" fmla="*/ f166 f63 1"/>
                  <a:gd name="f212" fmla="*/ f167 f64 1"/>
                  <a:gd name="f213" fmla="*/ f168 f63 1"/>
                  <a:gd name="f214" fmla="*/ f169 f64 1"/>
                  <a:gd name="f215" fmla="*/ f170 f63 1"/>
                  <a:gd name="f216" fmla="*/ f171 f63 1"/>
                  <a:gd name="f217" fmla="*/ f172 f64 1"/>
                  <a:gd name="f218" fmla="*/ f173 f63 1"/>
                  <a:gd name="f219" fmla="*/ f174 f64 1"/>
                  <a:gd name="f220" fmla="*/ f175 f64 1"/>
                  <a:gd name="f221" fmla="*/ f176 f63 1"/>
                  <a:gd name="f222" fmla="*/ f177 f63 1"/>
                  <a:gd name="f223" fmla="*/ f178 f64 1"/>
                  <a:gd name="f224" fmla="*/ f179 f63 1"/>
                  <a:gd name="f225" fmla="*/ f180 f64 1"/>
                  <a:gd name="f226" fmla="*/ f181 f63 1"/>
                  <a:gd name="f227" fmla="*/ f182 f63 1"/>
                  <a:gd name="f228" fmla="*/ f183 f64 1"/>
                  <a:gd name="f229" fmla="*/ f184 f63 1"/>
                  <a:gd name="f230" fmla="*/ f185 f64 1"/>
                  <a:gd name="f231" fmla="*/ f186 f63 1"/>
                  <a:gd name="f232" fmla="*/ f187 f64 1"/>
                  <a:gd name="f233" fmla="*/ f188 f63 1"/>
                  <a:gd name="f234" fmla="*/ f189 f64 1"/>
                  <a:gd name="f235" fmla="*/ f190 f63 1"/>
                  <a:gd name="f236" fmla="*/ f191 f64 1"/>
                  <a:gd name="f237" fmla="*/ f192 f64 1"/>
                  <a:gd name="f238" fmla="*/ f193 f63 1"/>
                  <a:gd name="f239" fmla="*/ f194 f64 1"/>
                  <a:gd name="f240" fmla="*/ f195 f63 1"/>
                  <a:gd name="f241" fmla="*/ f196 f64 1"/>
                  <a:gd name="f242" fmla="*/ f197 f63 1"/>
                  <a:gd name="f243" fmla="*/ f198 f64 1"/>
                  <a:gd name="f244" fmla="*/ f199 f63 1"/>
                  <a:gd name="f245" fmla="*/ f200 f63 1"/>
                  <a:gd name="f246" fmla="*/ f201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5">
                    <a:pos x="f206" y="f207"/>
                  </a:cxn>
                  <a:cxn ang="f115">
                    <a:pos x="f208" y="f209"/>
                  </a:cxn>
                  <a:cxn ang="f115">
                    <a:pos x="f208" y="f210"/>
                  </a:cxn>
                  <a:cxn ang="f115">
                    <a:pos x="f211" y="f212"/>
                  </a:cxn>
                  <a:cxn ang="f115">
                    <a:pos x="f213" y="f214"/>
                  </a:cxn>
                  <a:cxn ang="f115">
                    <a:pos x="f215" y="f212"/>
                  </a:cxn>
                  <a:cxn ang="f115">
                    <a:pos x="f216" y="f217"/>
                  </a:cxn>
                  <a:cxn ang="f115">
                    <a:pos x="f218" y="f219"/>
                  </a:cxn>
                  <a:cxn ang="f115">
                    <a:pos x="f218" y="f220"/>
                  </a:cxn>
                  <a:cxn ang="f115">
                    <a:pos x="f221" y="f220"/>
                  </a:cxn>
                  <a:cxn ang="f115">
                    <a:pos x="f222" y="f223"/>
                  </a:cxn>
                  <a:cxn ang="f115">
                    <a:pos x="f224" y="f225"/>
                  </a:cxn>
                  <a:cxn ang="f115">
                    <a:pos x="f226" y="f214"/>
                  </a:cxn>
                  <a:cxn ang="f115">
                    <a:pos x="f227" y="f228"/>
                  </a:cxn>
                  <a:cxn ang="f115">
                    <a:pos x="f229" y="f228"/>
                  </a:cxn>
                  <a:cxn ang="f115">
                    <a:pos x="f226" y="f230"/>
                  </a:cxn>
                  <a:cxn ang="f115">
                    <a:pos x="f231" y="f232"/>
                  </a:cxn>
                  <a:cxn ang="f115">
                    <a:pos x="f233" y="f234"/>
                  </a:cxn>
                  <a:cxn ang="f115">
                    <a:pos x="f235" y="f236"/>
                  </a:cxn>
                  <a:cxn ang="f115">
                    <a:pos x="f208" y="f237"/>
                  </a:cxn>
                  <a:cxn ang="f115">
                    <a:pos x="f238" y="f239"/>
                  </a:cxn>
                  <a:cxn ang="f115">
                    <a:pos x="f240" y="f241"/>
                  </a:cxn>
                  <a:cxn ang="f115">
                    <a:pos x="f242" y="f243"/>
                  </a:cxn>
                  <a:cxn ang="f115">
                    <a:pos x="f244" y="f234"/>
                  </a:cxn>
                  <a:cxn ang="f115">
                    <a:pos x="f245" y="f207"/>
                  </a:cxn>
                  <a:cxn ang="f115">
                    <a:pos x="f245" y="f246"/>
                  </a:cxn>
                  <a:cxn ang="f115">
                    <a:pos x="f206" y="f207"/>
                  </a:cxn>
                </a:cxnLst>
                <a:rect l="f202" t="f205" r="f203" b="f204"/>
                <a:pathLst>
                  <a:path w="78" h="5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2"/>
                      <a:pt x="f17" y="f18"/>
                      <a:pt x="f14" y="f18"/>
                    </a:cubicBezTo>
                    <a:cubicBezTo>
                      <a:pt x="f19" y="f20"/>
                      <a:pt x="f9" y="f21"/>
                      <a:pt x="f22" y="f23"/>
                    </a:cubicBezTo>
                    <a:cubicBezTo>
                      <a:pt x="f22" y="f23"/>
                      <a:pt x="f24" y="f25"/>
                      <a:pt x="f24" y="f25"/>
                    </a:cubicBezTo>
                    <a:cubicBezTo>
                      <a:pt x="f26" y="f26"/>
                      <a:pt x="f23" y="f27"/>
                      <a:pt x="f28" y="f23"/>
                    </a:cubicBezTo>
                    <a:cubicBezTo>
                      <a:pt x="f25" y="f26"/>
                      <a:pt x="f22" y="f24"/>
                      <a:pt x="f29" y="f29"/>
                    </a:cubicBezTo>
                    <a:cubicBezTo>
                      <a:pt x="f30" y="f31"/>
                      <a:pt x="f32" y="f33"/>
                      <a:pt x="f34" y="f32"/>
                    </a:cubicBezTo>
                    <a:cubicBezTo>
                      <a:pt x="f34" y="f32"/>
                      <a:pt x="f5" y="f35"/>
                      <a:pt x="f34" y="f35"/>
                    </a:cubicBezTo>
                    <a:cubicBezTo>
                      <a:pt x="f34" y="f35"/>
                      <a:pt x="f35" y="f35"/>
                      <a:pt x="f32" y="f35"/>
                    </a:cubicBezTo>
                    <a:cubicBezTo>
                      <a:pt x="f29" y="f30"/>
                      <a:pt x="f22" y="f32"/>
                      <a:pt x="f23" y="f5"/>
                    </a:cubicBezTo>
                    <a:cubicBezTo>
                      <a:pt x="f36" y="f30"/>
                      <a:pt x="f37" y="f29"/>
                      <a:pt x="f9" y="f22"/>
                    </a:cubicBezTo>
                    <a:cubicBezTo>
                      <a:pt x="f38" y="f26"/>
                      <a:pt x="f11" y="f23"/>
                      <a:pt x="f39" y="f25"/>
                    </a:cubicBezTo>
                    <a:cubicBezTo>
                      <a:pt x="f40" y="f25"/>
                      <a:pt x="f18" y="f41"/>
                      <a:pt x="f18" y="f37"/>
                    </a:cubicBezTo>
                    <a:cubicBezTo>
                      <a:pt x="f18" y="f37"/>
                      <a:pt x="f18" y="f37"/>
                      <a:pt x="f19" y="f37"/>
                    </a:cubicBezTo>
                    <a:cubicBezTo>
                      <a:pt x="f40" y="f8"/>
                      <a:pt x="f13" y="f8"/>
                      <a:pt x="f39" y="f8"/>
                    </a:cubicBezTo>
                    <a:cubicBezTo>
                      <a:pt x="f19" y="f9"/>
                      <a:pt x="f42" y="f38"/>
                      <a:pt x="f43" y="f11"/>
                    </a:cubicBezTo>
                    <a:cubicBezTo>
                      <a:pt x="f44" y="f10"/>
                      <a:pt x="f17" y="f45"/>
                      <a:pt x="f16" y="f39"/>
                    </a:cubicBezTo>
                    <a:cubicBezTo>
                      <a:pt x="f46" y="f47"/>
                      <a:pt x="f48" y="f13"/>
                      <a:pt x="f46" y="f40"/>
                    </a:cubicBezTo>
                    <a:cubicBezTo>
                      <a:pt x="f16" y="f19"/>
                      <a:pt x="f17" y="f13"/>
                      <a:pt x="f14" y="f13"/>
                    </a:cubicBezTo>
                    <a:cubicBezTo>
                      <a:pt x="f49" y="f42"/>
                      <a:pt x="f50" y="f17"/>
                      <a:pt x="f51" y="f52"/>
                    </a:cubicBezTo>
                    <a:cubicBezTo>
                      <a:pt x="f53" y="f54"/>
                      <a:pt x="f6" y="f55"/>
                      <a:pt x="f53" y="f7"/>
                    </a:cubicBezTo>
                    <a:cubicBezTo>
                      <a:pt x="f56" y="f7"/>
                      <a:pt x="f57" y="f55"/>
                      <a:pt x="f58" y="f54"/>
                    </a:cubicBezTo>
                    <a:cubicBezTo>
                      <a:pt x="f54" y="f17"/>
                      <a:pt x="f59" y="f42"/>
                      <a:pt x="f10" y="f39"/>
                    </a:cubicBezTo>
                    <a:cubicBezTo>
                      <a:pt x="f38" y="f11"/>
                      <a:pt x="f37" y="f20"/>
                      <a:pt x="f36" y="f9"/>
                    </a:cubicBezTo>
                    <a:cubicBezTo>
                      <a:pt x="f36" y="f60"/>
                      <a:pt x="f36" y="f60"/>
                      <a:pt x="f36" y="f61"/>
                    </a:cubicBezTo>
                    <a:cubicBezTo>
                      <a:pt x="f21" y="f61"/>
                      <a:pt x="f37" y="f61"/>
                      <a:pt x="f8" y="f9"/>
                    </a:cubicBezTo>
                    <a:close/>
                  </a:path>
                </a:pathLst>
              </a:custGeom>
              <a:solidFill>
                <a:srgbClr val="4727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9" name="Freeform 460">
                <a:extLst>
                  <a:ext uri="{FF2B5EF4-FFF2-40B4-BE49-F238E27FC236}">
                    <a16:creationId xmlns:a16="http://schemas.microsoft.com/office/drawing/2014/main" id="{0BE66926-AF5B-6659-24D1-5AE01728B8E2}"/>
                  </a:ext>
                </a:extLst>
              </p:cNvPr>
              <p:cNvSpPr/>
              <p:nvPr/>
            </p:nvSpPr>
            <p:spPr>
              <a:xfrm>
                <a:off x="4562471" y="4594229"/>
                <a:ext cx="263520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47"/>
                  <a:gd name="f8" fmla="val 45"/>
                  <a:gd name="f9" fmla="val 39"/>
                  <a:gd name="f10" fmla="val 37"/>
                  <a:gd name="f11" fmla="val 36"/>
                  <a:gd name="f12" fmla="val 43"/>
                  <a:gd name="f13" fmla="val 35"/>
                  <a:gd name="f14" fmla="val 34"/>
                  <a:gd name="f15" fmla="val 28"/>
                  <a:gd name="f16" fmla="val 24"/>
                  <a:gd name="f17" fmla="val 21"/>
                  <a:gd name="f18" fmla="val 15"/>
                  <a:gd name="f19" fmla="val 14"/>
                  <a:gd name="f20" fmla="val 13"/>
                  <a:gd name="f21" fmla="val 12"/>
                  <a:gd name="f22" fmla="val 16"/>
                  <a:gd name="f23" fmla="val 19"/>
                  <a:gd name="f24" fmla="val 10"/>
                  <a:gd name="f25" fmla="val 6"/>
                  <a:gd name="f26" fmla="val 7"/>
                  <a:gd name="f27" fmla="val 3"/>
                  <a:gd name="f28" fmla="val 2"/>
                  <a:gd name="f29" fmla="val 5"/>
                  <a:gd name="f30" fmla="val 1"/>
                  <a:gd name="f31" fmla="val 4"/>
                  <a:gd name="f32" fmla="val 26"/>
                  <a:gd name="f33" fmla="val 22"/>
                  <a:gd name="f34" fmla="val 23"/>
                  <a:gd name="f35" fmla="val 25"/>
                  <a:gd name="f36" fmla="val 20"/>
                  <a:gd name="f37" fmla="val 38"/>
                  <a:gd name="f38" fmla="val 55"/>
                  <a:gd name="f39" fmla="val 30"/>
                  <a:gd name="f40" fmla="val 61"/>
                  <a:gd name="f41" fmla="val 60"/>
                  <a:gd name="f42" fmla="val 59"/>
                  <a:gd name="f43" fmla="val 58"/>
                  <a:gd name="f44" fmla="val 53"/>
                  <a:gd name="f45" fmla="val 51"/>
                  <a:gd name="f46" fmla="val 49"/>
                  <a:gd name="f47" fmla="val 32"/>
                  <a:gd name="f48" fmla="val 48"/>
                  <a:gd name="f49" fmla="val 31"/>
                  <a:gd name="f50" fmla="val 41"/>
                  <a:gd name="f51" fmla="val 66"/>
                  <a:gd name="f52" fmla="val 46"/>
                  <a:gd name="f53" fmla="val 63"/>
                  <a:gd name="f54" fmla="val 44"/>
                  <a:gd name="f55" fmla="val 57"/>
                  <a:gd name="f56" fmla="val 52"/>
                  <a:gd name="f57" fmla="val 40"/>
                  <a:gd name="f58" fmla="val 42"/>
                  <a:gd name="f59" fmla="val 54"/>
                  <a:gd name="f60" fmla="val 50"/>
                  <a:gd name="f61" fmla="+- 0 0 -90"/>
                  <a:gd name="f62" fmla="*/ f3 1 70"/>
                  <a:gd name="f63" fmla="*/ f4 1 47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70"/>
                  <a:gd name="f72" fmla="*/ f68 1 47"/>
                  <a:gd name="f73" fmla="*/ 45 f69 1"/>
                  <a:gd name="f74" fmla="*/ 39 f68 1"/>
                  <a:gd name="f75" fmla="*/ 43 f69 1"/>
                  <a:gd name="f76" fmla="*/ 35 f68 1"/>
                  <a:gd name="f77" fmla="*/ 15 f69 1"/>
                  <a:gd name="f78" fmla="*/ 14 f68 1"/>
                  <a:gd name="f79" fmla="*/ 12 f69 1"/>
                  <a:gd name="f80" fmla="*/ 13 f68 1"/>
                  <a:gd name="f81" fmla="*/ 19 f69 1"/>
                  <a:gd name="f82" fmla="*/ 15 f68 1"/>
                  <a:gd name="f83" fmla="*/ 0 f69 1"/>
                  <a:gd name="f84" fmla="*/ 3 f68 1"/>
                  <a:gd name="f85" fmla="*/ 5 f69 1"/>
                  <a:gd name="f86" fmla="*/ 1 f68 1"/>
                  <a:gd name="f87" fmla="*/ 6 f69 1"/>
                  <a:gd name="f88" fmla="*/ 4 f68 1"/>
                  <a:gd name="f89" fmla="*/ 34 f69 1"/>
                  <a:gd name="f90" fmla="*/ 22 f68 1"/>
                  <a:gd name="f91" fmla="*/ 35 f69 1"/>
                  <a:gd name="f92" fmla="*/ 39 f69 1"/>
                  <a:gd name="f93" fmla="*/ 25 f68 1"/>
                  <a:gd name="f94" fmla="*/ 38 f69 1"/>
                  <a:gd name="f95" fmla="*/ 21 f68 1"/>
                  <a:gd name="f96" fmla="*/ 61 f69 1"/>
                  <a:gd name="f97" fmla="*/ 38 f68 1"/>
                  <a:gd name="f98" fmla="*/ 58 f69 1"/>
                  <a:gd name="f99" fmla="*/ 37 f68 1"/>
                  <a:gd name="f100" fmla="*/ 51 f69 1"/>
                  <a:gd name="f101" fmla="*/ 34 f68 1"/>
                  <a:gd name="f102" fmla="*/ 47 f69 1"/>
                  <a:gd name="f103" fmla="*/ 30 f68 1"/>
                  <a:gd name="f104" fmla="*/ 70 f69 1"/>
                  <a:gd name="f105" fmla="*/ 46 f68 1"/>
                  <a:gd name="f106" fmla="*/ 47 f68 1"/>
                  <a:gd name="f107" fmla="*/ 36 f68 1"/>
                  <a:gd name="f108" fmla="*/ 55 f69 1"/>
                  <a:gd name="f109" fmla="*/ 45 f68 1"/>
                  <a:gd name="f110" fmla="*/ 53 f69 1"/>
                  <a:gd name="f111" fmla="*/ 44 f68 1"/>
                  <a:gd name="f112" fmla="+- f70 0 f1"/>
                  <a:gd name="f113" fmla="*/ f73 1 70"/>
                  <a:gd name="f114" fmla="*/ f74 1 47"/>
                  <a:gd name="f115" fmla="*/ f75 1 70"/>
                  <a:gd name="f116" fmla="*/ f76 1 47"/>
                  <a:gd name="f117" fmla="*/ f77 1 70"/>
                  <a:gd name="f118" fmla="*/ f78 1 47"/>
                  <a:gd name="f119" fmla="*/ f79 1 70"/>
                  <a:gd name="f120" fmla="*/ f80 1 47"/>
                  <a:gd name="f121" fmla="*/ f81 1 70"/>
                  <a:gd name="f122" fmla="*/ f82 1 47"/>
                  <a:gd name="f123" fmla="*/ f83 1 70"/>
                  <a:gd name="f124" fmla="*/ f84 1 47"/>
                  <a:gd name="f125" fmla="*/ f85 1 70"/>
                  <a:gd name="f126" fmla="*/ f86 1 47"/>
                  <a:gd name="f127" fmla="*/ f87 1 70"/>
                  <a:gd name="f128" fmla="*/ f88 1 47"/>
                  <a:gd name="f129" fmla="*/ f89 1 70"/>
                  <a:gd name="f130" fmla="*/ f90 1 47"/>
                  <a:gd name="f131" fmla="*/ f91 1 70"/>
                  <a:gd name="f132" fmla="*/ f92 1 70"/>
                  <a:gd name="f133" fmla="*/ f93 1 47"/>
                  <a:gd name="f134" fmla="*/ f94 1 70"/>
                  <a:gd name="f135" fmla="*/ f95 1 47"/>
                  <a:gd name="f136" fmla="*/ f96 1 70"/>
                  <a:gd name="f137" fmla="*/ f97 1 47"/>
                  <a:gd name="f138" fmla="*/ f98 1 70"/>
                  <a:gd name="f139" fmla="*/ f99 1 47"/>
                  <a:gd name="f140" fmla="*/ f100 1 70"/>
                  <a:gd name="f141" fmla="*/ f101 1 47"/>
                  <a:gd name="f142" fmla="*/ f102 1 70"/>
                  <a:gd name="f143" fmla="*/ f103 1 47"/>
                  <a:gd name="f144" fmla="*/ f104 1 70"/>
                  <a:gd name="f145" fmla="*/ f105 1 47"/>
                  <a:gd name="f146" fmla="*/ f106 1 47"/>
                  <a:gd name="f147" fmla="*/ f107 1 47"/>
                  <a:gd name="f148" fmla="*/ f108 1 70"/>
                  <a:gd name="f149" fmla="*/ f109 1 47"/>
                  <a:gd name="f150" fmla="*/ f110 1 70"/>
                  <a:gd name="f151" fmla="*/ f111 1 47"/>
                  <a:gd name="f152" fmla="*/ 0 1 f71"/>
                  <a:gd name="f153" fmla="*/ f65 1 f71"/>
                  <a:gd name="f154" fmla="*/ 0 1 f72"/>
                  <a:gd name="f155" fmla="*/ f66 1 f72"/>
                  <a:gd name="f156" fmla="*/ f113 1 f71"/>
                  <a:gd name="f157" fmla="*/ f114 1 f72"/>
                  <a:gd name="f158" fmla="*/ f115 1 f71"/>
                  <a:gd name="f159" fmla="*/ f116 1 f72"/>
                  <a:gd name="f160" fmla="*/ f117 1 f71"/>
                  <a:gd name="f161" fmla="*/ f118 1 f72"/>
                  <a:gd name="f162" fmla="*/ f119 1 f71"/>
                  <a:gd name="f163" fmla="*/ f120 1 f72"/>
                  <a:gd name="f164" fmla="*/ f121 1 f71"/>
                  <a:gd name="f165" fmla="*/ f122 1 f72"/>
                  <a:gd name="f166" fmla="*/ f123 1 f71"/>
                  <a:gd name="f167" fmla="*/ f124 1 f72"/>
                  <a:gd name="f168" fmla="*/ f125 1 f71"/>
                  <a:gd name="f169" fmla="*/ f126 1 f72"/>
                  <a:gd name="f170" fmla="*/ f127 1 f71"/>
                  <a:gd name="f171" fmla="*/ f128 1 f72"/>
                  <a:gd name="f172" fmla="*/ f129 1 f71"/>
                  <a:gd name="f173" fmla="*/ f130 1 f72"/>
                  <a:gd name="f174" fmla="*/ f131 1 f71"/>
                  <a:gd name="f175" fmla="*/ f132 1 f71"/>
                  <a:gd name="f176" fmla="*/ f133 1 f72"/>
                  <a:gd name="f177" fmla="*/ f134 1 f71"/>
                  <a:gd name="f178" fmla="*/ f135 1 f72"/>
                  <a:gd name="f179" fmla="*/ f136 1 f71"/>
                  <a:gd name="f180" fmla="*/ f137 1 f72"/>
                  <a:gd name="f181" fmla="*/ f138 1 f71"/>
                  <a:gd name="f182" fmla="*/ f139 1 f72"/>
                  <a:gd name="f183" fmla="*/ f140 1 f71"/>
                  <a:gd name="f184" fmla="*/ f141 1 f72"/>
                  <a:gd name="f185" fmla="*/ f142 1 f71"/>
                  <a:gd name="f186" fmla="*/ f143 1 f72"/>
                  <a:gd name="f187" fmla="*/ f144 1 f71"/>
                  <a:gd name="f188" fmla="*/ f145 1 f72"/>
                  <a:gd name="f189" fmla="*/ f146 1 f72"/>
                  <a:gd name="f190" fmla="*/ f147 1 f72"/>
                  <a:gd name="f191" fmla="*/ f148 1 f71"/>
                  <a:gd name="f192" fmla="*/ f149 1 f72"/>
                  <a:gd name="f193" fmla="*/ f150 1 f71"/>
                  <a:gd name="f194" fmla="*/ f151 1 f72"/>
                  <a:gd name="f195" fmla="*/ f152 f62 1"/>
                  <a:gd name="f196" fmla="*/ f153 f62 1"/>
                  <a:gd name="f197" fmla="*/ f155 f63 1"/>
                  <a:gd name="f198" fmla="*/ f154 f63 1"/>
                  <a:gd name="f199" fmla="*/ f156 f62 1"/>
                  <a:gd name="f200" fmla="*/ f157 f63 1"/>
                  <a:gd name="f201" fmla="*/ f158 f62 1"/>
                  <a:gd name="f202" fmla="*/ f159 f63 1"/>
                  <a:gd name="f203" fmla="*/ f160 f62 1"/>
                  <a:gd name="f204" fmla="*/ f161 f63 1"/>
                  <a:gd name="f205" fmla="*/ f162 f62 1"/>
                  <a:gd name="f206" fmla="*/ f163 f63 1"/>
                  <a:gd name="f207" fmla="*/ f164 f62 1"/>
                  <a:gd name="f208" fmla="*/ f165 f63 1"/>
                  <a:gd name="f209" fmla="*/ f166 f62 1"/>
                  <a:gd name="f210" fmla="*/ f167 f63 1"/>
                  <a:gd name="f211" fmla="*/ f168 f62 1"/>
                  <a:gd name="f212" fmla="*/ f169 f63 1"/>
                  <a:gd name="f213" fmla="*/ f170 f62 1"/>
                  <a:gd name="f214" fmla="*/ f171 f63 1"/>
                  <a:gd name="f215" fmla="*/ f172 f62 1"/>
                  <a:gd name="f216" fmla="*/ f173 f63 1"/>
                  <a:gd name="f217" fmla="*/ f174 f62 1"/>
                  <a:gd name="f218" fmla="*/ f175 f62 1"/>
                  <a:gd name="f219" fmla="*/ f176 f63 1"/>
                  <a:gd name="f220" fmla="*/ f177 f62 1"/>
                  <a:gd name="f221" fmla="*/ f178 f63 1"/>
                  <a:gd name="f222" fmla="*/ f179 f62 1"/>
                  <a:gd name="f223" fmla="*/ f180 f63 1"/>
                  <a:gd name="f224" fmla="*/ f181 f62 1"/>
                  <a:gd name="f225" fmla="*/ f182 f63 1"/>
                  <a:gd name="f226" fmla="*/ f183 f62 1"/>
                  <a:gd name="f227" fmla="*/ f184 f63 1"/>
                  <a:gd name="f228" fmla="*/ f185 f62 1"/>
                  <a:gd name="f229" fmla="*/ f186 f63 1"/>
                  <a:gd name="f230" fmla="*/ f187 f62 1"/>
                  <a:gd name="f231" fmla="*/ f188 f63 1"/>
                  <a:gd name="f232" fmla="*/ f189 f63 1"/>
                  <a:gd name="f233" fmla="*/ f190 f63 1"/>
                  <a:gd name="f234" fmla="*/ f191 f62 1"/>
                  <a:gd name="f235" fmla="*/ f192 f63 1"/>
                  <a:gd name="f236" fmla="*/ f193 f62 1"/>
                  <a:gd name="f237" fmla="*/ f194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99" y="f200"/>
                  </a:cxn>
                  <a:cxn ang="f112">
                    <a:pos x="f201" y="f202"/>
                  </a:cxn>
                  <a:cxn ang="f112">
                    <a:pos x="f203" y="f204"/>
                  </a:cxn>
                  <a:cxn ang="f112">
                    <a:pos x="f205" y="f206"/>
                  </a:cxn>
                  <a:cxn ang="f112">
                    <a:pos x="f207" y="f208"/>
                  </a:cxn>
                  <a:cxn ang="f112">
                    <a:pos x="f209" y="f210"/>
                  </a:cxn>
                  <a:cxn ang="f112">
                    <a:pos x="f211" y="f212"/>
                  </a:cxn>
                  <a:cxn ang="f112">
                    <a:pos x="f213" y="f214"/>
                  </a:cxn>
                  <a:cxn ang="f112">
                    <a:pos x="f215" y="f216"/>
                  </a:cxn>
                  <a:cxn ang="f112">
                    <a:pos x="f217" y="f216"/>
                  </a:cxn>
                  <a:cxn ang="f112">
                    <a:pos x="f218" y="f219"/>
                  </a:cxn>
                  <a:cxn ang="f112">
                    <a:pos x="f217" y="f216"/>
                  </a:cxn>
                  <a:cxn ang="f112">
                    <a:pos x="f220" y="f221"/>
                  </a:cxn>
                  <a:cxn ang="f112">
                    <a:pos x="f222" y="f223"/>
                  </a:cxn>
                  <a:cxn ang="f112">
                    <a:pos x="f224" y="f225"/>
                  </a:cxn>
                  <a:cxn ang="f112">
                    <a:pos x="f226" y="f227"/>
                  </a:cxn>
                  <a:cxn ang="f112">
                    <a:pos x="f228" y="f229"/>
                  </a:cxn>
                  <a:cxn ang="f112">
                    <a:pos x="f226" y="f227"/>
                  </a:cxn>
                  <a:cxn ang="f112">
                    <a:pos x="f224" y="f225"/>
                  </a:cxn>
                  <a:cxn ang="f112">
                    <a:pos x="f230" y="f231"/>
                  </a:cxn>
                  <a:cxn ang="f112">
                    <a:pos x="f230" y="f231"/>
                  </a:cxn>
                  <a:cxn ang="f112">
                    <a:pos x="f230" y="f232"/>
                  </a:cxn>
                  <a:cxn ang="f112">
                    <a:pos x="f226" y="f233"/>
                  </a:cxn>
                  <a:cxn ang="f112">
                    <a:pos x="f234" y="f235"/>
                  </a:cxn>
                  <a:cxn ang="f112">
                    <a:pos x="f236" y="f237"/>
                  </a:cxn>
                  <a:cxn ang="f112">
                    <a:pos x="f199" y="f200"/>
                  </a:cxn>
                </a:cxnLst>
                <a:rect l="f195" t="f198" r="f196" b="f197"/>
                <a:pathLst>
                  <a:path w="70" h="47">
                    <a:moveTo>
                      <a:pt x="f8" y="f9"/>
                    </a:moveTo>
                    <a:cubicBezTo>
                      <a:pt x="f7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19" y="f19"/>
                      <a:pt x="f20" y="f20"/>
                      <a:pt x="f21" y="f20"/>
                    </a:cubicBezTo>
                    <a:cubicBezTo>
                      <a:pt x="f18" y="f21"/>
                      <a:pt x="f22" y="f18"/>
                      <a:pt x="f23" y="f18"/>
                    </a:cubicBezTo>
                    <a:cubicBezTo>
                      <a:pt x="f20" y="f24"/>
                      <a:pt x="f25" y="f26"/>
                      <a:pt x="f5" y="f27"/>
                    </a:cubicBezTo>
                    <a:cubicBezTo>
                      <a:pt x="f28" y="f5"/>
                      <a:pt x="f28" y="f5"/>
                      <a:pt x="f29" y="f30"/>
                    </a:cubicBezTo>
                    <a:cubicBezTo>
                      <a:pt x="f29" y="f28"/>
                      <a:pt x="f31" y="f27"/>
                      <a:pt x="f25" y="f31"/>
                    </a:cubicBezTo>
                    <a:cubicBezTo>
                      <a:pt x="f22" y="f24"/>
                      <a:pt x="f32" y="f19"/>
                      <a:pt x="f14" y="f33"/>
                    </a:cubicBezTo>
                    <a:cubicBezTo>
                      <a:pt x="f13" y="f33"/>
                      <a:pt x="f13" y="f33"/>
                      <a:pt x="f13" y="f33"/>
                    </a:cubicBezTo>
                    <a:cubicBezTo>
                      <a:pt x="f11" y="f34"/>
                      <a:pt x="f10" y="f16"/>
                      <a:pt x="f9" y="f35"/>
                    </a:cubicBezTo>
                    <a:cubicBezTo>
                      <a:pt x="f10" y="f16"/>
                      <a:pt x="f11" y="f34"/>
                      <a:pt x="f13" y="f33"/>
                    </a:cubicBezTo>
                    <a:cubicBezTo>
                      <a:pt x="f13" y="f36"/>
                      <a:pt x="f10" y="f17"/>
                      <a:pt x="f37" y="f17"/>
                    </a:cubicBezTo>
                    <a:cubicBezTo>
                      <a:pt x="f7" y="f32"/>
                      <a:pt x="f38" y="f39"/>
                      <a:pt x="f40" y="f37"/>
                    </a:cubicBezTo>
                    <a:cubicBezTo>
                      <a:pt x="f41" y="f9"/>
                      <a:pt x="f42" y="f10"/>
                      <a:pt x="f43" y="f10"/>
                    </a:cubicBezTo>
                    <a:cubicBezTo>
                      <a:pt x="f38" y="f11"/>
                      <a:pt x="f44" y="f13"/>
                      <a:pt x="f45" y="f14"/>
                    </a:cubicBezTo>
                    <a:cubicBezTo>
                      <a:pt x="f46" y="f47"/>
                      <a:pt x="f48" y="f49"/>
                      <a:pt x="f7" y="f39"/>
                    </a:cubicBezTo>
                    <a:cubicBezTo>
                      <a:pt x="f48" y="f49"/>
                      <a:pt x="f46" y="f47"/>
                      <a:pt x="f45" y="f14"/>
                    </a:cubicBezTo>
                    <a:cubicBezTo>
                      <a:pt x="f44" y="f13"/>
                      <a:pt x="f38" y="f11"/>
                      <a:pt x="f43" y="f10"/>
                    </a:cubicBezTo>
                    <a:cubicBezTo>
                      <a:pt x="f40" y="f50"/>
                      <a:pt x="f51" y="f12"/>
                      <a:pt x="f6" y="f52"/>
                    </a:cubicBezTo>
                    <a:cubicBezTo>
                      <a:pt x="f6" y="f52"/>
                      <a:pt x="f6" y="f52"/>
                      <a:pt x="f6" y="f52"/>
                    </a:cubicBezTo>
                    <a:cubicBezTo>
                      <a:pt x="f6" y="f7"/>
                      <a:pt x="f6" y="f7"/>
                      <a:pt x="f6" y="f7"/>
                    </a:cubicBezTo>
                    <a:cubicBezTo>
                      <a:pt x="f53" y="f54"/>
                      <a:pt x="f55" y="f50"/>
                      <a:pt x="f45" y="f11"/>
                    </a:cubicBezTo>
                    <a:cubicBezTo>
                      <a:pt x="f56" y="f57"/>
                      <a:pt x="f44" y="f58"/>
                      <a:pt x="f38" y="f8"/>
                    </a:cubicBezTo>
                    <a:cubicBezTo>
                      <a:pt x="f59" y="f54"/>
                      <a:pt x="f59" y="f54"/>
                      <a:pt x="f44" y="f54"/>
                    </a:cubicBezTo>
                    <a:cubicBezTo>
                      <a:pt x="f60" y="f58"/>
                      <a:pt x="f48" y="f50"/>
                      <a:pt x="f8" y="f9"/>
                    </a:cubicBezTo>
                    <a:close/>
                  </a:path>
                </a:pathLst>
              </a:custGeom>
              <a:solidFill>
                <a:srgbClr val="8D5D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0" name="Freeform 461">
                <a:extLst>
                  <a:ext uri="{FF2B5EF4-FFF2-40B4-BE49-F238E27FC236}">
                    <a16:creationId xmlns:a16="http://schemas.microsoft.com/office/drawing/2014/main" id="{94ED46C7-80EE-1C78-7C21-233B5761CADB}"/>
                  </a:ext>
                </a:extLst>
              </p:cNvPr>
              <p:cNvSpPr/>
              <p:nvPr/>
            </p:nvSpPr>
            <p:spPr>
              <a:xfrm>
                <a:off x="4200525" y="4429125"/>
                <a:ext cx="293686" cy="169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45"/>
                  <a:gd name="f8" fmla="val 5"/>
                  <a:gd name="f9" fmla="val 4"/>
                  <a:gd name="f10" fmla="val 10"/>
                  <a:gd name="f11" fmla="val 8"/>
                  <a:gd name="f12" fmla="val 16"/>
                  <a:gd name="f13" fmla="val 11"/>
                  <a:gd name="f14" fmla="val 18"/>
                  <a:gd name="f15" fmla="val 19"/>
                  <a:gd name="f16" fmla="val 12"/>
                  <a:gd name="f17" fmla="val 21"/>
                  <a:gd name="f18" fmla="val 17"/>
                  <a:gd name="f19" fmla="val 9"/>
                  <a:gd name="f20" fmla="val 13"/>
                  <a:gd name="f21" fmla="val 7"/>
                  <a:gd name="f22" fmla="val 22"/>
                  <a:gd name="f23" fmla="val 27"/>
                  <a:gd name="f24" fmla="val 39"/>
                  <a:gd name="f25" fmla="val 20"/>
                  <a:gd name="f26" fmla="val 51"/>
                  <a:gd name="f27" fmla="val 63"/>
                  <a:gd name="f28" fmla="val 35"/>
                  <a:gd name="f29" fmla="val 68"/>
                  <a:gd name="f30" fmla="val 38"/>
                  <a:gd name="f31" fmla="val 74"/>
                  <a:gd name="f32" fmla="val 42"/>
                  <a:gd name="f33" fmla="val 76"/>
                  <a:gd name="f34" fmla="val 75"/>
                  <a:gd name="f35" fmla="val 43"/>
                  <a:gd name="f36" fmla="val 73"/>
                  <a:gd name="f37" fmla="val 60"/>
                  <a:gd name="f38" fmla="val 36"/>
                  <a:gd name="f39" fmla="val 47"/>
                  <a:gd name="f40" fmla="val 30"/>
                  <a:gd name="f41" fmla="val 24"/>
                  <a:gd name="f42" fmla="val 33"/>
                  <a:gd name="f43" fmla="val 23"/>
                  <a:gd name="f44" fmla="val 32"/>
                  <a:gd name="f45" fmla="val 29"/>
                  <a:gd name="f46" fmla="val 28"/>
                  <a:gd name="f47" fmla="val 25"/>
                  <a:gd name="f48" fmla="val 15"/>
                  <a:gd name="f49" fmla="val 14"/>
                  <a:gd name="f50" fmla="val 6"/>
                  <a:gd name="f51" fmla="val 3"/>
                  <a:gd name="f52" fmla="val 2"/>
                  <a:gd name="f53" fmla="val 1"/>
                  <a:gd name="f54" fmla="+- 0 0 -90"/>
                  <a:gd name="f55" fmla="*/ f3 1 78"/>
                  <a:gd name="f56" fmla="*/ f4 1 45"/>
                  <a:gd name="f57" fmla="val f5"/>
                  <a:gd name="f58" fmla="val f6"/>
                  <a:gd name="f59" fmla="val f7"/>
                  <a:gd name="f60" fmla="*/ f54 f0 1"/>
                  <a:gd name="f61" fmla="+- f59 0 f57"/>
                  <a:gd name="f62" fmla="+- f58 0 f57"/>
                  <a:gd name="f63" fmla="*/ f60 1 f2"/>
                  <a:gd name="f64" fmla="*/ f62 1 78"/>
                  <a:gd name="f65" fmla="*/ f61 1 45"/>
                  <a:gd name="f66" fmla="*/ 0 f62 1"/>
                  <a:gd name="f67" fmla="*/ 0 f61 1"/>
                  <a:gd name="f68" fmla="*/ 16 f62 1"/>
                  <a:gd name="f69" fmla="*/ 11 f61 1"/>
                  <a:gd name="f70" fmla="*/ 21 f62 1"/>
                  <a:gd name="f71" fmla="*/ 12 f61 1"/>
                  <a:gd name="f72" fmla="*/ 11 f62 1"/>
                  <a:gd name="f73" fmla="*/ 4 f61 1"/>
                  <a:gd name="f74" fmla="*/ 27 f62 1"/>
                  <a:gd name="f75" fmla="*/ 13 f61 1"/>
                  <a:gd name="f76" fmla="*/ 63 f62 1"/>
                  <a:gd name="f77" fmla="*/ 35 f61 1"/>
                  <a:gd name="f78" fmla="*/ 78 f62 1"/>
                  <a:gd name="f79" fmla="*/ 42 f61 1"/>
                  <a:gd name="f80" fmla="*/ 73 f62 1"/>
                  <a:gd name="f81" fmla="*/ 35 f62 1"/>
                  <a:gd name="f82" fmla="*/ 24 f61 1"/>
                  <a:gd name="f83" fmla="*/ 30 f62 1"/>
                  <a:gd name="f84" fmla="*/ 23 f61 1"/>
                  <a:gd name="f85" fmla="*/ 28 f62 1"/>
                  <a:gd name="f86" fmla="*/ 22 f61 1"/>
                  <a:gd name="f87" fmla="*/ 19 f61 1"/>
                  <a:gd name="f88" fmla="*/ 19 f62 1"/>
                  <a:gd name="f89" fmla="*/ 15 f61 1"/>
                  <a:gd name="f90" fmla="*/ 6 f62 1"/>
                  <a:gd name="f91" fmla="*/ 8 f61 1"/>
                  <a:gd name="f92" fmla="*/ 3 f62 1"/>
                  <a:gd name="f93" fmla="+- f63 0 f1"/>
                  <a:gd name="f94" fmla="*/ f66 1 78"/>
                  <a:gd name="f95" fmla="*/ f67 1 45"/>
                  <a:gd name="f96" fmla="*/ f68 1 78"/>
                  <a:gd name="f97" fmla="*/ f69 1 45"/>
                  <a:gd name="f98" fmla="*/ f70 1 78"/>
                  <a:gd name="f99" fmla="*/ f71 1 45"/>
                  <a:gd name="f100" fmla="*/ f72 1 78"/>
                  <a:gd name="f101" fmla="*/ f73 1 45"/>
                  <a:gd name="f102" fmla="*/ f74 1 78"/>
                  <a:gd name="f103" fmla="*/ f75 1 45"/>
                  <a:gd name="f104" fmla="*/ f76 1 78"/>
                  <a:gd name="f105" fmla="*/ f77 1 45"/>
                  <a:gd name="f106" fmla="*/ f78 1 78"/>
                  <a:gd name="f107" fmla="*/ f79 1 45"/>
                  <a:gd name="f108" fmla="*/ f80 1 78"/>
                  <a:gd name="f109" fmla="*/ f81 1 78"/>
                  <a:gd name="f110" fmla="*/ f82 1 45"/>
                  <a:gd name="f111" fmla="*/ f83 1 78"/>
                  <a:gd name="f112" fmla="*/ f84 1 45"/>
                  <a:gd name="f113" fmla="*/ f85 1 78"/>
                  <a:gd name="f114" fmla="*/ f86 1 45"/>
                  <a:gd name="f115" fmla="*/ f87 1 45"/>
                  <a:gd name="f116" fmla="*/ f88 1 78"/>
                  <a:gd name="f117" fmla="*/ f89 1 45"/>
                  <a:gd name="f118" fmla="*/ f90 1 78"/>
                  <a:gd name="f119" fmla="*/ f91 1 45"/>
                  <a:gd name="f120" fmla="*/ f92 1 78"/>
                  <a:gd name="f121" fmla="*/ 0 1 f64"/>
                  <a:gd name="f122" fmla="*/ f58 1 f64"/>
                  <a:gd name="f123" fmla="*/ 0 1 f65"/>
                  <a:gd name="f124" fmla="*/ f59 1 f65"/>
                  <a:gd name="f125" fmla="*/ f94 1 f64"/>
                  <a:gd name="f126" fmla="*/ f95 1 f65"/>
                  <a:gd name="f127" fmla="*/ f96 1 f64"/>
                  <a:gd name="f128" fmla="*/ f97 1 f65"/>
                  <a:gd name="f129" fmla="*/ f98 1 f64"/>
                  <a:gd name="f130" fmla="*/ f99 1 f65"/>
                  <a:gd name="f131" fmla="*/ f100 1 f64"/>
                  <a:gd name="f132" fmla="*/ f101 1 f65"/>
                  <a:gd name="f133" fmla="*/ f102 1 f64"/>
                  <a:gd name="f134" fmla="*/ f103 1 f65"/>
                  <a:gd name="f135" fmla="*/ f104 1 f64"/>
                  <a:gd name="f136" fmla="*/ f105 1 f65"/>
                  <a:gd name="f137" fmla="*/ f106 1 f64"/>
                  <a:gd name="f138" fmla="*/ f107 1 f65"/>
                  <a:gd name="f139" fmla="*/ f108 1 f64"/>
                  <a:gd name="f140" fmla="*/ f109 1 f64"/>
                  <a:gd name="f141" fmla="*/ f110 1 f65"/>
                  <a:gd name="f142" fmla="*/ f111 1 f64"/>
                  <a:gd name="f143" fmla="*/ f112 1 f65"/>
                  <a:gd name="f144" fmla="*/ f113 1 f64"/>
                  <a:gd name="f145" fmla="*/ f114 1 f65"/>
                  <a:gd name="f146" fmla="*/ f115 1 f65"/>
                  <a:gd name="f147" fmla="*/ f116 1 f64"/>
                  <a:gd name="f148" fmla="*/ f117 1 f65"/>
                  <a:gd name="f149" fmla="*/ f118 1 f64"/>
                  <a:gd name="f150" fmla="*/ f119 1 f65"/>
                  <a:gd name="f151" fmla="*/ f120 1 f64"/>
                  <a:gd name="f152" fmla="*/ f121 f55 1"/>
                  <a:gd name="f153" fmla="*/ f122 f55 1"/>
                  <a:gd name="f154" fmla="*/ f124 f56 1"/>
                  <a:gd name="f155" fmla="*/ f123 f56 1"/>
                  <a:gd name="f156" fmla="*/ f125 f55 1"/>
                  <a:gd name="f157" fmla="*/ f126 f56 1"/>
                  <a:gd name="f158" fmla="*/ f127 f55 1"/>
                  <a:gd name="f159" fmla="*/ f128 f56 1"/>
                  <a:gd name="f160" fmla="*/ f129 f55 1"/>
                  <a:gd name="f161" fmla="*/ f130 f56 1"/>
                  <a:gd name="f162" fmla="*/ f131 f55 1"/>
                  <a:gd name="f163" fmla="*/ f132 f56 1"/>
                  <a:gd name="f164" fmla="*/ f133 f55 1"/>
                  <a:gd name="f165" fmla="*/ f134 f56 1"/>
                  <a:gd name="f166" fmla="*/ f135 f55 1"/>
                  <a:gd name="f167" fmla="*/ f136 f56 1"/>
                  <a:gd name="f168" fmla="*/ f137 f55 1"/>
                  <a:gd name="f169" fmla="*/ f138 f56 1"/>
                  <a:gd name="f170" fmla="*/ f139 f55 1"/>
                  <a:gd name="f171" fmla="*/ f140 f55 1"/>
                  <a:gd name="f172" fmla="*/ f141 f56 1"/>
                  <a:gd name="f173" fmla="*/ f142 f55 1"/>
                  <a:gd name="f174" fmla="*/ f143 f56 1"/>
                  <a:gd name="f175" fmla="*/ f144 f55 1"/>
                  <a:gd name="f176" fmla="*/ f145 f56 1"/>
                  <a:gd name="f177" fmla="*/ f146 f56 1"/>
                  <a:gd name="f178" fmla="*/ f147 f55 1"/>
                  <a:gd name="f179" fmla="*/ f148 f56 1"/>
                  <a:gd name="f180" fmla="*/ f149 f55 1"/>
                  <a:gd name="f181" fmla="*/ f150 f56 1"/>
                  <a:gd name="f182" fmla="*/ f151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56" y="f157"/>
                  </a:cxn>
                  <a:cxn ang="f93">
                    <a:pos x="f158" y="f159"/>
                  </a:cxn>
                  <a:cxn ang="f93">
                    <a:pos x="f160" y="f161"/>
                  </a:cxn>
                  <a:cxn ang="f93">
                    <a:pos x="f162" y="f163"/>
                  </a:cxn>
                  <a:cxn ang="f93">
                    <a:pos x="f164" y="f165"/>
                  </a:cxn>
                  <a:cxn ang="f93">
                    <a:pos x="f166" y="f167"/>
                  </a:cxn>
                  <a:cxn ang="f93">
                    <a:pos x="f168" y="f169"/>
                  </a:cxn>
                  <a:cxn ang="f93">
                    <a:pos x="f170" y="f169"/>
                  </a:cxn>
                  <a:cxn ang="f93">
                    <a:pos x="f171" y="f172"/>
                  </a:cxn>
                  <a:cxn ang="f93">
                    <a:pos x="f173" y="f174"/>
                  </a:cxn>
                  <a:cxn ang="f93">
                    <a:pos x="f175" y="f176"/>
                  </a:cxn>
                  <a:cxn ang="f93">
                    <a:pos x="f175" y="f177"/>
                  </a:cxn>
                  <a:cxn ang="f93">
                    <a:pos x="f178" y="f179"/>
                  </a:cxn>
                  <a:cxn ang="f93">
                    <a:pos x="f180" y="f181"/>
                  </a:cxn>
                  <a:cxn ang="f93">
                    <a:pos x="f182" y="f163"/>
                  </a:cxn>
                  <a:cxn ang="f93">
                    <a:pos x="f156" y="f157"/>
                  </a:cxn>
                </a:cxnLst>
                <a:rect l="f152" t="f155" r="f153" b="f154"/>
                <a:pathLst>
                  <a:path w="78" h="45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3"/>
                      <a:pt x="f15" y="f16"/>
                      <a:pt x="f17" y="f16"/>
                    </a:cubicBezTo>
                    <a:cubicBezTo>
                      <a:pt x="f18" y="f19"/>
                      <a:pt x="f20" y="f11"/>
                      <a:pt x="f13" y="f9"/>
                    </a:cubicBezTo>
                    <a:cubicBezTo>
                      <a:pt x="f12" y="f21"/>
                      <a:pt x="f22" y="f10"/>
                      <a:pt x="f23" y="f20"/>
                    </a:cubicBezTo>
                    <a:cubicBezTo>
                      <a:pt x="f24" y="f25"/>
                      <a:pt x="f26" y="f23"/>
                      <a:pt x="f27" y="f28"/>
                    </a:cubicBezTo>
                    <a:cubicBezTo>
                      <a:pt x="f29" y="f30"/>
                      <a:pt x="f31" y="f24"/>
                      <a:pt x="f6" y="f32"/>
                    </a:cubicBezTo>
                    <a:cubicBezTo>
                      <a:pt x="f33" y="f7"/>
                      <a:pt x="f34" y="f35"/>
                      <a:pt x="f36" y="f32"/>
                    </a:cubicBezTo>
                    <a:cubicBezTo>
                      <a:pt x="f37" y="f38"/>
                      <a:pt x="f39" y="f40"/>
                      <a:pt x="f28" y="f41"/>
                    </a:cubicBezTo>
                    <a:cubicBezTo>
                      <a:pt x="f42" y="f43"/>
                      <a:pt x="f44" y="f22"/>
                      <a:pt x="f40" y="f43"/>
                    </a:cubicBezTo>
                    <a:cubicBezTo>
                      <a:pt x="f45" y="f22"/>
                      <a:pt x="f46" y="f22"/>
                      <a:pt x="f46" y="f22"/>
                    </a:cubicBezTo>
                    <a:cubicBezTo>
                      <a:pt x="f47" y="f17"/>
                      <a:pt x="f23" y="f25"/>
                      <a:pt x="f46" y="f15"/>
                    </a:cubicBezTo>
                    <a:cubicBezTo>
                      <a:pt x="f47" y="f18"/>
                      <a:pt x="f22" y="f12"/>
                      <a:pt x="f15" y="f48"/>
                    </a:cubicBezTo>
                    <a:cubicBezTo>
                      <a:pt x="f49" y="f20"/>
                      <a:pt x="f10" y="f10"/>
                      <a:pt x="f50" y="f11"/>
                    </a:cubicBezTo>
                    <a:cubicBezTo>
                      <a:pt x="f8" y="f21"/>
                      <a:pt x="f51" y="f50"/>
                      <a:pt x="f51" y="f9"/>
                    </a:cubicBezTo>
                    <a:cubicBezTo>
                      <a:pt x="f52" y="f51"/>
                      <a:pt x="f53" y="f52"/>
                      <a:pt x="f5" y="f5"/>
                    </a:cubicBezTo>
                    <a:close/>
                  </a:path>
                </a:pathLst>
              </a:custGeom>
              <a:solidFill>
                <a:srgbClr val="5731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1" name="Freeform 462">
                <a:extLst>
                  <a:ext uri="{FF2B5EF4-FFF2-40B4-BE49-F238E27FC236}">
                    <a16:creationId xmlns:a16="http://schemas.microsoft.com/office/drawing/2014/main" id="{1B1FFBCD-F93B-444C-26F1-55ED2B975005}"/>
                  </a:ext>
                </a:extLst>
              </p:cNvPr>
              <p:cNvSpPr/>
              <p:nvPr/>
            </p:nvSpPr>
            <p:spPr>
              <a:xfrm>
                <a:off x="4313233" y="4508504"/>
                <a:ext cx="249238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5"/>
                  <a:gd name="f8" fmla="val 2"/>
                  <a:gd name="f9" fmla="val 3"/>
                  <a:gd name="f10" fmla="val 5"/>
                  <a:gd name="f11" fmla="val 8"/>
                  <a:gd name="f12" fmla="val 20"/>
                  <a:gd name="f13" fmla="val 9"/>
                  <a:gd name="f14" fmla="val 32"/>
                  <a:gd name="f15" fmla="val 15"/>
                  <a:gd name="f16" fmla="val 44"/>
                  <a:gd name="f17" fmla="val 45"/>
                  <a:gd name="f18" fmla="val 21"/>
                  <a:gd name="f19" fmla="val 47"/>
                  <a:gd name="f20" fmla="val 22"/>
                  <a:gd name="f21" fmla="val 48"/>
                  <a:gd name="f22" fmla="val 51"/>
                  <a:gd name="f23" fmla="val 24"/>
                  <a:gd name="f24" fmla="val 56"/>
                  <a:gd name="f25" fmla="val 23"/>
                  <a:gd name="f26" fmla="val 58"/>
                  <a:gd name="f27" fmla="val 27"/>
                  <a:gd name="f28" fmla="val 57"/>
                  <a:gd name="f29" fmla="val 28"/>
                  <a:gd name="f30" fmla="val 55"/>
                  <a:gd name="f31" fmla="val 54"/>
                  <a:gd name="f32" fmla="val 53"/>
                  <a:gd name="f33" fmla="val 25"/>
                  <a:gd name="f34" fmla="val 50"/>
                  <a:gd name="f35" fmla="val 29"/>
                  <a:gd name="f36" fmla="val 60"/>
                  <a:gd name="f37" fmla="val 31"/>
                  <a:gd name="f38" fmla="val 63"/>
                  <a:gd name="f39" fmla="val 33"/>
                  <a:gd name="f40" fmla="val 64"/>
                  <a:gd name="f41" fmla="val 34"/>
                  <a:gd name="f42" fmla="val 65"/>
                  <a:gd name="f43" fmla="val 41"/>
                  <a:gd name="f44" fmla="val 17"/>
                  <a:gd name="f45" fmla="val 16"/>
                  <a:gd name="f46" fmla="val 12"/>
                  <a:gd name="f47" fmla="val 14"/>
                  <a:gd name="f48" fmla="val 7"/>
                  <a:gd name="f49" fmla="+- 0 0 -90"/>
                  <a:gd name="f50" fmla="*/ f3 1 66"/>
                  <a:gd name="f51" fmla="*/ f4 1 35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66"/>
                  <a:gd name="f60" fmla="*/ f56 1 35"/>
                  <a:gd name="f61" fmla="*/ 0 f57 1"/>
                  <a:gd name="f62" fmla="*/ 2 f56 1"/>
                  <a:gd name="f63" fmla="*/ 8 f57 1"/>
                  <a:gd name="f64" fmla="*/ 3 f56 1"/>
                  <a:gd name="f65" fmla="*/ 44 f57 1"/>
                  <a:gd name="f66" fmla="*/ 20 f56 1"/>
                  <a:gd name="f67" fmla="*/ 48 f57 1"/>
                  <a:gd name="f68" fmla="*/ 21 f56 1"/>
                  <a:gd name="f69" fmla="*/ 58 f57 1"/>
                  <a:gd name="f70" fmla="*/ 27 f56 1"/>
                  <a:gd name="f71" fmla="*/ 57 f57 1"/>
                  <a:gd name="f72" fmla="*/ 28 f56 1"/>
                  <a:gd name="f73" fmla="*/ 53 f57 1"/>
                  <a:gd name="f74" fmla="*/ 23 f56 1"/>
                  <a:gd name="f75" fmla="*/ 63 f57 1"/>
                  <a:gd name="f76" fmla="*/ 33 f56 1"/>
                  <a:gd name="f77" fmla="*/ 65 f57 1"/>
                  <a:gd name="f78" fmla="*/ 35 f56 1"/>
                  <a:gd name="f79" fmla="*/ 41 f57 1"/>
                  <a:gd name="f80" fmla="*/ 22 f56 1"/>
                  <a:gd name="f81" fmla="*/ 21 f57 1"/>
                  <a:gd name="f82" fmla="*/ 12 f56 1"/>
                  <a:gd name="f83" fmla="+- f58 0 f1"/>
                  <a:gd name="f84" fmla="*/ f61 1 66"/>
                  <a:gd name="f85" fmla="*/ f62 1 35"/>
                  <a:gd name="f86" fmla="*/ f63 1 66"/>
                  <a:gd name="f87" fmla="*/ f64 1 35"/>
                  <a:gd name="f88" fmla="*/ f65 1 66"/>
                  <a:gd name="f89" fmla="*/ f66 1 35"/>
                  <a:gd name="f90" fmla="*/ f67 1 66"/>
                  <a:gd name="f91" fmla="*/ f68 1 35"/>
                  <a:gd name="f92" fmla="*/ f69 1 66"/>
                  <a:gd name="f93" fmla="*/ f70 1 35"/>
                  <a:gd name="f94" fmla="*/ f71 1 66"/>
                  <a:gd name="f95" fmla="*/ f72 1 35"/>
                  <a:gd name="f96" fmla="*/ f73 1 66"/>
                  <a:gd name="f97" fmla="*/ f74 1 35"/>
                  <a:gd name="f98" fmla="*/ f75 1 66"/>
                  <a:gd name="f99" fmla="*/ f76 1 35"/>
                  <a:gd name="f100" fmla="*/ f77 1 66"/>
                  <a:gd name="f101" fmla="*/ f78 1 35"/>
                  <a:gd name="f102" fmla="*/ f79 1 66"/>
                  <a:gd name="f103" fmla="*/ f80 1 35"/>
                  <a:gd name="f104" fmla="*/ f81 1 66"/>
                  <a:gd name="f105" fmla="*/ f82 1 35"/>
                  <a:gd name="f106" fmla="*/ 0 1 f59"/>
                  <a:gd name="f107" fmla="*/ f53 1 f59"/>
                  <a:gd name="f108" fmla="*/ 0 1 f60"/>
                  <a:gd name="f109" fmla="*/ f54 1 f60"/>
                  <a:gd name="f110" fmla="*/ f84 1 f59"/>
                  <a:gd name="f111" fmla="*/ f85 1 f60"/>
                  <a:gd name="f112" fmla="*/ f86 1 f59"/>
                  <a:gd name="f113" fmla="*/ f87 1 f60"/>
                  <a:gd name="f114" fmla="*/ f88 1 f59"/>
                  <a:gd name="f115" fmla="*/ f89 1 f60"/>
                  <a:gd name="f116" fmla="*/ f90 1 f59"/>
                  <a:gd name="f117" fmla="*/ f91 1 f60"/>
                  <a:gd name="f118" fmla="*/ f92 1 f59"/>
                  <a:gd name="f119" fmla="*/ f93 1 f60"/>
                  <a:gd name="f120" fmla="*/ f94 1 f59"/>
                  <a:gd name="f121" fmla="*/ f95 1 f60"/>
                  <a:gd name="f122" fmla="*/ f96 1 f59"/>
                  <a:gd name="f123" fmla="*/ f97 1 f60"/>
                  <a:gd name="f124" fmla="*/ f98 1 f59"/>
                  <a:gd name="f125" fmla="*/ f99 1 f60"/>
                  <a:gd name="f126" fmla="*/ f100 1 f59"/>
                  <a:gd name="f127" fmla="*/ f101 1 f60"/>
                  <a:gd name="f128" fmla="*/ f102 1 f59"/>
                  <a:gd name="f129" fmla="*/ f103 1 f60"/>
                  <a:gd name="f130" fmla="*/ f104 1 f59"/>
                  <a:gd name="f131" fmla="*/ f105 1 f60"/>
                  <a:gd name="f132" fmla="*/ f106 f50 1"/>
                  <a:gd name="f133" fmla="*/ f107 f50 1"/>
                  <a:gd name="f134" fmla="*/ f109 f51 1"/>
                  <a:gd name="f135" fmla="*/ f108 f51 1"/>
                  <a:gd name="f136" fmla="*/ f110 f50 1"/>
                  <a:gd name="f137" fmla="*/ f111 f51 1"/>
                  <a:gd name="f138" fmla="*/ f112 f50 1"/>
                  <a:gd name="f139" fmla="*/ f113 f51 1"/>
                  <a:gd name="f140" fmla="*/ f114 f50 1"/>
                  <a:gd name="f141" fmla="*/ f115 f51 1"/>
                  <a:gd name="f142" fmla="*/ f116 f50 1"/>
                  <a:gd name="f143" fmla="*/ f117 f51 1"/>
                  <a:gd name="f144" fmla="*/ f118 f50 1"/>
                  <a:gd name="f145" fmla="*/ f119 f51 1"/>
                  <a:gd name="f146" fmla="*/ f120 f50 1"/>
                  <a:gd name="f147" fmla="*/ f121 f51 1"/>
                  <a:gd name="f148" fmla="*/ f122 f50 1"/>
                  <a:gd name="f149" fmla="*/ f123 f51 1"/>
                  <a:gd name="f150" fmla="*/ f124 f50 1"/>
                  <a:gd name="f151" fmla="*/ f125 f51 1"/>
                  <a:gd name="f152" fmla="*/ f126 f50 1"/>
                  <a:gd name="f153" fmla="*/ f127 f51 1"/>
                  <a:gd name="f154" fmla="*/ f128 f50 1"/>
                  <a:gd name="f155" fmla="*/ f129 f51 1"/>
                  <a:gd name="f156" fmla="*/ f130 f50 1"/>
                  <a:gd name="f157" fmla="*/ f131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36" y="f137"/>
                  </a:cxn>
                  <a:cxn ang="f83">
                    <a:pos x="f138" y="f139"/>
                  </a:cxn>
                  <a:cxn ang="f83">
                    <a:pos x="f140" y="f141"/>
                  </a:cxn>
                  <a:cxn ang="f83">
                    <a:pos x="f142" y="f143"/>
                  </a:cxn>
                  <a:cxn ang="f83">
                    <a:pos x="f142" y="f143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8" y="f145"/>
                  </a:cxn>
                  <a:cxn ang="f83">
                    <a:pos x="f140" y="f149"/>
                  </a:cxn>
                  <a:cxn ang="f83">
                    <a:pos x="f148" y="f145"/>
                  </a:cxn>
                  <a:cxn ang="f83">
                    <a:pos x="f150" y="f151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36" y="f137"/>
                  </a:cxn>
                </a:cxnLst>
                <a:rect l="f132" t="f135" r="f133" b="f134"/>
                <a:pathLst>
                  <a:path w="66" h="35">
                    <a:moveTo>
                      <a:pt x="f5" y="f8"/>
                    </a:moveTo>
                    <a:cubicBezTo>
                      <a:pt x="f9" y="f5"/>
                      <a:pt x="f10" y="f8"/>
                      <a:pt x="f11" y="f9"/>
                    </a:cubicBezTo>
                    <a:cubicBezTo>
                      <a:pt x="f12" y="f13"/>
                      <a:pt x="f14" y="f15"/>
                      <a:pt x="f16" y="f12"/>
                    </a:cubicBezTo>
                    <a:cubicBezTo>
                      <a:pt x="f17" y="f18"/>
                      <a:pt x="f19" y="f20"/>
                      <a:pt x="f21" y="f18"/>
                    </a:cubicBezTo>
                    <a:cubicBezTo>
                      <a:pt x="f21" y="f18"/>
                      <a:pt x="f21" y="f18"/>
                      <a:pt x="f21" y="f18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7"/>
                      <a:pt x="f28" y="f27"/>
                      <a:pt x="f28" y="f29"/>
                    </a:cubicBezTo>
                    <a:cubicBezTo>
                      <a:pt x="f30" y="f27"/>
                      <a:pt x="f31" y="f27"/>
                      <a:pt x="f32" y="f27"/>
                    </a:cubicBezTo>
                    <a:cubicBezTo>
                      <a:pt x="f22" y="f33"/>
                      <a:pt x="f21" y="f33"/>
                      <a:pt x="f16" y="f25"/>
                    </a:cubicBezTo>
                    <a:cubicBezTo>
                      <a:pt x="f21" y="f33"/>
                      <a:pt x="f34" y="f33"/>
                      <a:pt x="f32" y="f27"/>
                    </a:cubicBezTo>
                    <a:cubicBezTo>
                      <a:pt x="f24" y="f35"/>
                      <a:pt x="f36" y="f37"/>
                      <a:pt x="f38" y="f39"/>
                    </a:cubicBezTo>
                    <a:cubicBezTo>
                      <a:pt x="f40" y="f41"/>
                      <a:pt x="f6" y="f41"/>
                      <a:pt x="f42" y="f7"/>
                    </a:cubicBezTo>
                    <a:cubicBezTo>
                      <a:pt x="f28" y="f37"/>
                      <a:pt x="f19" y="f29"/>
                      <a:pt x="f43" y="f20"/>
                    </a:cubicBezTo>
                    <a:cubicBezTo>
                      <a:pt x="f7" y="f44"/>
                      <a:pt x="f27" y="f45"/>
                      <a:pt x="f18" y="f46"/>
                    </a:cubicBezTo>
                    <a:cubicBezTo>
                      <a:pt x="f47" y="f11"/>
                      <a:pt x="f48" y="f10"/>
                      <a:pt x="f5" y="f8"/>
                    </a:cubicBezTo>
                    <a:close/>
                  </a:path>
                </a:pathLst>
              </a:custGeom>
              <a:solidFill>
                <a:srgbClr val="8360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2" name="Freeform 463">
                <a:extLst>
                  <a:ext uri="{FF2B5EF4-FFF2-40B4-BE49-F238E27FC236}">
                    <a16:creationId xmlns:a16="http://schemas.microsoft.com/office/drawing/2014/main" id="{30A9E237-785B-412C-0561-54C75DAD13F1}"/>
                  </a:ext>
                </a:extLst>
              </p:cNvPr>
              <p:cNvSpPr/>
              <p:nvPr/>
            </p:nvSpPr>
            <p:spPr>
              <a:xfrm>
                <a:off x="5029200" y="4835530"/>
                <a:ext cx="153984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17"/>
                  <a:gd name="f8" fmla="val 18"/>
                  <a:gd name="f9" fmla="val 9"/>
                  <a:gd name="f10" fmla="val 19"/>
                  <a:gd name="f11" fmla="val 8"/>
                  <a:gd name="f12" fmla="val 7"/>
                  <a:gd name="f13" fmla="val 6"/>
                  <a:gd name="f14" fmla="val 13"/>
                  <a:gd name="f15" fmla="val 5"/>
                  <a:gd name="f16" fmla="val 3"/>
                  <a:gd name="f17" fmla="val 2"/>
                  <a:gd name="f18" fmla="val 10"/>
                  <a:gd name="f19" fmla="val 4"/>
                  <a:gd name="f20" fmla="val 28"/>
                  <a:gd name="f21" fmla="val 26"/>
                  <a:gd name="f22" fmla="val 25"/>
                  <a:gd name="f23" fmla="val 31"/>
                  <a:gd name="f24" fmla="val 36"/>
                  <a:gd name="f25" fmla="val 40"/>
                  <a:gd name="f26" fmla="val 38"/>
                  <a:gd name="f27" fmla="val 33"/>
                  <a:gd name="f28" fmla="val 30"/>
                  <a:gd name="f29" fmla="val 29"/>
                  <a:gd name="f30" fmla="val 11"/>
                  <a:gd name="f31" fmla="val 24"/>
                  <a:gd name="f32" fmla="val 22"/>
                  <a:gd name="f33" fmla="val 14"/>
                  <a:gd name="f34" fmla="val 21"/>
                  <a:gd name="f35" fmla="val 15"/>
                  <a:gd name="f36" fmla="val 12"/>
                  <a:gd name="f37" fmla="+- 0 0 -90"/>
                  <a:gd name="f38" fmla="*/ f3 1 41"/>
                  <a:gd name="f39" fmla="*/ f4 1 17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41"/>
                  <a:gd name="f48" fmla="*/ f44 1 17"/>
                  <a:gd name="f49" fmla="*/ 18 f45 1"/>
                  <a:gd name="f50" fmla="*/ 9 f44 1"/>
                  <a:gd name="f51" fmla="*/ 19 f45 1"/>
                  <a:gd name="f52" fmla="*/ 7 f44 1"/>
                  <a:gd name="f53" fmla="*/ 5 f45 1"/>
                  <a:gd name="f54" fmla="*/ 0 f45 1"/>
                  <a:gd name="f55" fmla="*/ 28 f45 1"/>
                  <a:gd name="f56" fmla="*/ 5 f44 1"/>
                  <a:gd name="f57" fmla="*/ 25 f45 1"/>
                  <a:gd name="f58" fmla="*/ 41 f45 1"/>
                  <a:gd name="f59" fmla="*/ 0 f44 1"/>
                  <a:gd name="f60" fmla="*/ 38 f45 1"/>
                  <a:gd name="f61" fmla="*/ 30 f45 1"/>
                  <a:gd name="f62" fmla="*/ 10 f44 1"/>
                  <a:gd name="f63" fmla="*/ 11 f44 1"/>
                  <a:gd name="f64" fmla="*/ 22 f45 1"/>
                  <a:gd name="f65" fmla="*/ 14 f44 1"/>
                  <a:gd name="f66" fmla="*/ 21 f45 1"/>
                  <a:gd name="f67" fmla="*/ 13 f44 1"/>
                  <a:gd name="f68" fmla="*/ 12 f44 1"/>
                  <a:gd name="f69" fmla="+- f46 0 f1"/>
                  <a:gd name="f70" fmla="*/ f49 1 41"/>
                  <a:gd name="f71" fmla="*/ f50 1 17"/>
                  <a:gd name="f72" fmla="*/ f51 1 41"/>
                  <a:gd name="f73" fmla="*/ f52 1 17"/>
                  <a:gd name="f74" fmla="*/ f53 1 41"/>
                  <a:gd name="f75" fmla="*/ f54 1 41"/>
                  <a:gd name="f76" fmla="*/ f55 1 41"/>
                  <a:gd name="f77" fmla="*/ f56 1 17"/>
                  <a:gd name="f78" fmla="*/ f57 1 41"/>
                  <a:gd name="f79" fmla="*/ f58 1 41"/>
                  <a:gd name="f80" fmla="*/ f59 1 17"/>
                  <a:gd name="f81" fmla="*/ f60 1 41"/>
                  <a:gd name="f82" fmla="*/ f61 1 41"/>
                  <a:gd name="f83" fmla="*/ f62 1 17"/>
                  <a:gd name="f84" fmla="*/ f63 1 17"/>
                  <a:gd name="f85" fmla="*/ f64 1 41"/>
                  <a:gd name="f86" fmla="*/ f65 1 17"/>
                  <a:gd name="f87" fmla="*/ f66 1 41"/>
                  <a:gd name="f88" fmla="*/ f67 1 17"/>
                  <a:gd name="f89" fmla="*/ f68 1 17"/>
                  <a:gd name="f90" fmla="*/ 0 1 f47"/>
                  <a:gd name="f91" fmla="*/ f41 1 f47"/>
                  <a:gd name="f92" fmla="*/ 0 1 f48"/>
                  <a:gd name="f93" fmla="*/ f42 1 f48"/>
                  <a:gd name="f94" fmla="*/ f70 1 f47"/>
                  <a:gd name="f95" fmla="*/ f71 1 f48"/>
                  <a:gd name="f96" fmla="*/ f72 1 f47"/>
                  <a:gd name="f97" fmla="*/ f73 1 f48"/>
                  <a:gd name="f98" fmla="*/ f74 1 f47"/>
                  <a:gd name="f99" fmla="*/ f75 1 f47"/>
                  <a:gd name="f100" fmla="*/ f76 1 f47"/>
                  <a:gd name="f101" fmla="*/ f77 1 f48"/>
                  <a:gd name="f102" fmla="*/ f78 1 f47"/>
                  <a:gd name="f103" fmla="*/ f79 1 f47"/>
                  <a:gd name="f104" fmla="*/ f80 1 f48"/>
                  <a:gd name="f105" fmla="*/ f81 1 f47"/>
                  <a:gd name="f106" fmla="*/ f82 1 f47"/>
                  <a:gd name="f107" fmla="*/ f83 1 f48"/>
                  <a:gd name="f108" fmla="*/ f84 1 f48"/>
                  <a:gd name="f109" fmla="*/ f85 1 f47"/>
                  <a:gd name="f110" fmla="*/ f86 1 f48"/>
                  <a:gd name="f111" fmla="*/ f87 1 f47"/>
                  <a:gd name="f112" fmla="*/ f88 1 f48"/>
                  <a:gd name="f113" fmla="*/ f89 1 f48"/>
                  <a:gd name="f114" fmla="*/ f90 f38 1"/>
                  <a:gd name="f115" fmla="*/ f91 f38 1"/>
                  <a:gd name="f116" fmla="*/ f93 f39 1"/>
                  <a:gd name="f117" fmla="*/ f92 f39 1"/>
                  <a:gd name="f118" fmla="*/ f94 f38 1"/>
                  <a:gd name="f119" fmla="*/ f95 f39 1"/>
                  <a:gd name="f120" fmla="*/ f96 f38 1"/>
                  <a:gd name="f121" fmla="*/ f97 f39 1"/>
                  <a:gd name="f122" fmla="*/ f98 f38 1"/>
                  <a:gd name="f123" fmla="*/ f99 f38 1"/>
                  <a:gd name="f124" fmla="*/ f100 f38 1"/>
                  <a:gd name="f125" fmla="*/ f101 f39 1"/>
                  <a:gd name="f126" fmla="*/ f102 f38 1"/>
                  <a:gd name="f127" fmla="*/ f103 f38 1"/>
                  <a:gd name="f128" fmla="*/ f104 f39 1"/>
                  <a:gd name="f129" fmla="*/ f105 f38 1"/>
                  <a:gd name="f130" fmla="*/ f106 f38 1"/>
                  <a:gd name="f131" fmla="*/ f107 f39 1"/>
                  <a:gd name="f132" fmla="*/ f108 f39 1"/>
                  <a:gd name="f133" fmla="*/ f109 f38 1"/>
                  <a:gd name="f134" fmla="*/ f110 f39 1"/>
                  <a:gd name="f135" fmla="*/ f111 f38 1"/>
                  <a:gd name="f136" fmla="*/ f112 f39 1"/>
                  <a:gd name="f137" fmla="*/ f113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18" y="f121"/>
                  </a:cxn>
                  <a:cxn ang="f69">
                    <a:pos x="f122" y="f119"/>
                  </a:cxn>
                  <a:cxn ang="f69">
                    <a:pos x="f123" y="f121"/>
                  </a:cxn>
                  <a:cxn ang="f69">
                    <a:pos x="f124" y="f125"/>
                  </a:cxn>
                  <a:cxn ang="f69">
                    <a:pos x="f126" y="f119"/>
                  </a:cxn>
                  <a:cxn ang="f69">
                    <a:pos x="f127" y="f128"/>
                  </a:cxn>
                  <a:cxn ang="f69">
                    <a:pos x="f129" y="f125"/>
                  </a:cxn>
                  <a:cxn ang="f69">
                    <a:pos x="f130" y="f131"/>
                  </a:cxn>
                  <a:cxn ang="f69">
                    <a:pos x="f124" y="f132"/>
                  </a:cxn>
                  <a:cxn ang="f69">
                    <a:pos x="f133" y="f134"/>
                  </a:cxn>
                  <a:cxn ang="f69">
                    <a:pos x="f135" y="f136"/>
                  </a:cxn>
                  <a:cxn ang="f69">
                    <a:pos x="f120" y="f137"/>
                  </a:cxn>
                  <a:cxn ang="f69">
                    <a:pos x="f118" y="f119"/>
                  </a:cxn>
                </a:cxnLst>
                <a:rect l="f114" t="f117" r="f115" b="f116"/>
                <a:pathLst>
                  <a:path w="41" h="17">
                    <a:moveTo>
                      <a:pt x="f8" y="f9"/>
                    </a:moveTo>
                    <a:cubicBezTo>
                      <a:pt x="f10" y="f11"/>
                      <a:pt x="f10" y="f11"/>
                      <a:pt x="f10" y="f12"/>
                    </a:cubicBezTo>
                    <a:cubicBezTo>
                      <a:pt x="f10" y="f13"/>
                      <a:pt x="f8" y="f12"/>
                      <a:pt x="f8" y="f12"/>
                    </a:cubicBezTo>
                    <a:cubicBezTo>
                      <a:pt x="f14" y="f11"/>
                      <a:pt x="f9" y="f9"/>
                      <a:pt x="f15" y="f9"/>
                    </a:cubicBezTo>
                    <a:cubicBezTo>
                      <a:pt x="f16" y="f9"/>
                      <a:pt x="f17" y="f9"/>
                      <a:pt x="f5" y="f12"/>
                    </a:cubicBezTo>
                    <a:cubicBezTo>
                      <a:pt x="f18" y="f9"/>
                      <a:pt x="f10" y="f19"/>
                      <a:pt x="f20" y="f15"/>
                    </a:cubicBezTo>
                    <a:cubicBezTo>
                      <a:pt x="f20" y="f12"/>
                      <a:pt x="f21" y="f12"/>
                      <a:pt x="f22" y="f9"/>
                    </a:cubicBezTo>
                    <a:cubicBezTo>
                      <a:pt x="f23" y="f13"/>
                      <a:pt x="f24" y="f16"/>
                      <a:pt x="f6" y="f5"/>
                    </a:cubicBezTo>
                    <a:cubicBezTo>
                      <a:pt x="f6" y="f16"/>
                      <a:pt x="f25" y="f19"/>
                      <a:pt x="f26" y="f15"/>
                    </a:cubicBezTo>
                    <a:cubicBezTo>
                      <a:pt x="f24" y="f12"/>
                      <a:pt x="f27" y="f9"/>
                      <a:pt x="f28" y="f18"/>
                    </a:cubicBezTo>
                    <a:cubicBezTo>
                      <a:pt x="f29" y="f18"/>
                      <a:pt x="f20" y="f30"/>
                      <a:pt x="f20" y="f30"/>
                    </a:cubicBezTo>
                    <a:cubicBezTo>
                      <a:pt x="f20" y="f7"/>
                      <a:pt x="f31" y="f14"/>
                      <a:pt x="f32" y="f33"/>
                    </a:cubicBezTo>
                    <a:cubicBezTo>
                      <a:pt x="f32" y="f14"/>
                      <a:pt x="f34" y="f14"/>
                      <a:pt x="f34" y="f14"/>
                    </a:cubicBezTo>
                    <a:cubicBezTo>
                      <a:pt x="f10" y="f33"/>
                      <a:pt x="f8" y="f35"/>
                      <a:pt x="f10" y="f36"/>
                    </a:cubicBezTo>
                    <a:cubicBezTo>
                      <a:pt x="f10" y="f18"/>
                      <a:pt x="f10" y="f18"/>
                      <a:pt x="f8" y="f9"/>
                    </a:cubicBezTo>
                    <a:close/>
                  </a:path>
                </a:pathLst>
              </a:custGeom>
              <a:solidFill>
                <a:srgbClr val="8057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3" name="Freeform 464">
                <a:extLst>
                  <a:ext uri="{FF2B5EF4-FFF2-40B4-BE49-F238E27FC236}">
                    <a16:creationId xmlns:a16="http://schemas.microsoft.com/office/drawing/2014/main" id="{7F217993-0D71-EDE9-0A73-AA0284443292}"/>
                  </a:ext>
                </a:extLst>
              </p:cNvPr>
              <p:cNvSpPr/>
              <p:nvPr/>
            </p:nvSpPr>
            <p:spPr>
              <a:xfrm>
                <a:off x="4911727" y="4854577"/>
                <a:ext cx="203197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4"/>
                  <a:gd name="f7" fmla="val 12"/>
                  <a:gd name="f8" fmla="val 49"/>
                  <a:gd name="f9" fmla="val 4"/>
                  <a:gd name="f10" fmla="val 51"/>
                  <a:gd name="f11" fmla="val 7"/>
                  <a:gd name="f12" fmla="val 50"/>
                  <a:gd name="f13" fmla="val 8"/>
                  <a:gd name="f14" fmla="val 52"/>
                  <a:gd name="f15" fmla="val 45"/>
                  <a:gd name="f16" fmla="val 11"/>
                  <a:gd name="f17" fmla="val 40"/>
                  <a:gd name="f18" fmla="val 27"/>
                  <a:gd name="f19" fmla="val 10"/>
                  <a:gd name="f20" fmla="val 14"/>
                  <a:gd name="f21" fmla="val 2"/>
                  <a:gd name="f22" fmla="val 1"/>
                  <a:gd name="f23" fmla="val 15"/>
                  <a:gd name="f24" fmla="val 5"/>
                  <a:gd name="f25" fmla="val 22"/>
                  <a:gd name="f26" fmla="val 6"/>
                  <a:gd name="f27" fmla="val 32"/>
                  <a:gd name="f28" fmla="val 36"/>
                  <a:gd name="f29" fmla="val 37"/>
                  <a:gd name="f30" fmla="val 39"/>
                  <a:gd name="f31" fmla="val 44"/>
                  <a:gd name="f32" fmla="val 47"/>
                  <a:gd name="f33" fmla="+- 0 0 -90"/>
                  <a:gd name="f34" fmla="*/ f3 1 54"/>
                  <a:gd name="f35" fmla="*/ f4 1 12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54"/>
                  <a:gd name="f44" fmla="*/ f40 1 12"/>
                  <a:gd name="f45" fmla="*/ 49 f41 1"/>
                  <a:gd name="f46" fmla="*/ 4 f40 1"/>
                  <a:gd name="f47" fmla="*/ 51 f41 1"/>
                  <a:gd name="f48" fmla="*/ 7 f40 1"/>
                  <a:gd name="f49" fmla="*/ 52 f41 1"/>
                  <a:gd name="f50" fmla="*/ 8 f40 1"/>
                  <a:gd name="f51" fmla="*/ 40 f41 1"/>
                  <a:gd name="f52" fmla="*/ 11 f40 1"/>
                  <a:gd name="f53" fmla="*/ 2 f41 1"/>
                  <a:gd name="f54" fmla="*/ 1 f40 1"/>
                  <a:gd name="f55" fmla="*/ 0 f41 1"/>
                  <a:gd name="f56" fmla="*/ 0 f40 1"/>
                  <a:gd name="f57" fmla="*/ 22 f41 1"/>
                  <a:gd name="f58" fmla="*/ 6 f40 1"/>
                  <a:gd name="f59" fmla="*/ 36 f41 1"/>
                  <a:gd name="f60" fmla="+- f42 0 f1"/>
                  <a:gd name="f61" fmla="*/ f45 1 54"/>
                  <a:gd name="f62" fmla="*/ f46 1 12"/>
                  <a:gd name="f63" fmla="*/ f47 1 54"/>
                  <a:gd name="f64" fmla="*/ f48 1 12"/>
                  <a:gd name="f65" fmla="*/ f49 1 54"/>
                  <a:gd name="f66" fmla="*/ f50 1 12"/>
                  <a:gd name="f67" fmla="*/ f51 1 54"/>
                  <a:gd name="f68" fmla="*/ f52 1 12"/>
                  <a:gd name="f69" fmla="*/ f53 1 54"/>
                  <a:gd name="f70" fmla="*/ f54 1 12"/>
                  <a:gd name="f71" fmla="*/ f55 1 54"/>
                  <a:gd name="f72" fmla="*/ f56 1 12"/>
                  <a:gd name="f73" fmla="*/ f57 1 54"/>
                  <a:gd name="f74" fmla="*/ f58 1 12"/>
                  <a:gd name="f75" fmla="*/ f59 1 54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4"/>
                  <a:gd name="f84" fmla="*/ f65 1 f43"/>
                  <a:gd name="f85" fmla="*/ f66 1 f44"/>
                  <a:gd name="f86" fmla="*/ f67 1 f43"/>
                  <a:gd name="f87" fmla="*/ f68 1 f44"/>
                  <a:gd name="f88" fmla="*/ f69 1 f43"/>
                  <a:gd name="f89" fmla="*/ f70 1 f44"/>
                  <a:gd name="f90" fmla="*/ f71 1 f43"/>
                  <a:gd name="f91" fmla="*/ f72 1 f44"/>
                  <a:gd name="f92" fmla="*/ f73 1 f43"/>
                  <a:gd name="f93" fmla="*/ f74 1 f44"/>
                  <a:gd name="f94" fmla="*/ f75 1 f43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5 1"/>
                  <a:gd name="f103" fmla="*/ f84 f34 1"/>
                  <a:gd name="f104" fmla="*/ f85 f35 1"/>
                  <a:gd name="f105" fmla="*/ f86 f34 1"/>
                  <a:gd name="f106" fmla="*/ f87 f35 1"/>
                  <a:gd name="f107" fmla="*/ f88 f34 1"/>
                  <a:gd name="f108" fmla="*/ f89 f35 1"/>
                  <a:gd name="f109" fmla="*/ f90 f34 1"/>
                  <a:gd name="f110" fmla="*/ f91 f35 1"/>
                  <a:gd name="f111" fmla="*/ f92 f34 1"/>
                  <a:gd name="f112" fmla="*/ f93 f35 1"/>
                  <a:gd name="f113" fmla="*/ f9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02"/>
                  </a:cxn>
                  <a:cxn ang="f60">
                    <a:pos x="f105" y="f112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54" h="12">
                    <a:moveTo>
                      <a:pt x="f8" y="f9"/>
                    </a:moveTo>
                    <a:cubicBezTo>
                      <a:pt x="f10" y="f9"/>
                      <a:pt x="f6" y="f9"/>
                      <a:pt x="f10" y="f11"/>
                    </a:cubicBezTo>
                    <a:cubicBezTo>
                      <a:pt x="f12" y="f13"/>
                      <a:pt x="f12" y="f13"/>
                      <a:pt x="f14" y="f13"/>
                    </a:cubicBezTo>
                    <a:cubicBezTo>
                      <a:pt x="f8" y="f7"/>
                      <a:pt x="f15" y="f16"/>
                      <a:pt x="f17" y="f16"/>
                    </a:cubicBezTo>
                    <a:cubicBezTo>
                      <a:pt x="f18" y="f19"/>
                      <a:pt x="f20" y="f11"/>
                      <a:pt x="f21" y="f22"/>
                    </a:cubicBezTo>
                    <a:cubicBezTo>
                      <a:pt x="f22" y="f22"/>
                      <a:pt x="f22" y="f22"/>
                      <a:pt x="f5" y="f5"/>
                    </a:cubicBezTo>
                    <a:cubicBezTo>
                      <a:pt x="f13" y="f22"/>
                      <a:pt x="f23" y="f24"/>
                      <a:pt x="f25" y="f26"/>
                    </a:cubicBezTo>
                    <a:cubicBezTo>
                      <a:pt x="f18" y="f11"/>
                      <a:pt x="f27" y="f13"/>
                      <a:pt x="f28" y="f11"/>
                    </a:cubicBezTo>
                    <a:cubicBezTo>
                      <a:pt x="f29" y="f24"/>
                      <a:pt x="f30" y="f26"/>
                      <a:pt x="f17" y="f26"/>
                    </a:cubicBezTo>
                    <a:cubicBezTo>
                      <a:pt x="f31" y="f13"/>
                      <a:pt x="f32" y="f11"/>
                      <a:pt x="f8" y="f9"/>
                    </a:cubicBezTo>
                    <a:close/>
                  </a:path>
                </a:pathLst>
              </a:custGeom>
              <a:solidFill>
                <a:srgbClr val="5039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4" name="Freeform 465">
                <a:extLst>
                  <a:ext uri="{FF2B5EF4-FFF2-40B4-BE49-F238E27FC236}">
                    <a16:creationId xmlns:a16="http://schemas.microsoft.com/office/drawing/2014/main" id="{524098A4-9314-652C-2EDB-F383401D9FB8}"/>
                  </a:ext>
                </a:extLst>
              </p:cNvPr>
              <p:cNvSpPr/>
              <p:nvPr/>
            </p:nvSpPr>
            <p:spPr>
              <a:xfrm>
                <a:off x="4197352" y="4440234"/>
                <a:ext cx="119064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7"/>
                  <a:gd name="f8" fmla="val 4"/>
                  <a:gd name="f9" fmla="val 1"/>
                  <a:gd name="f10" fmla="val 13"/>
                  <a:gd name="f11" fmla="val 7"/>
                  <a:gd name="f12" fmla="val 22"/>
                  <a:gd name="f13" fmla="val 12"/>
                  <a:gd name="f14" fmla="val 16"/>
                  <a:gd name="f15" fmla="val 31"/>
                  <a:gd name="f16" fmla="val 30"/>
                  <a:gd name="f17" fmla="val 29"/>
                  <a:gd name="f18" fmla="val 18"/>
                  <a:gd name="f19" fmla="val 9"/>
                  <a:gd name="f20" fmla="val 8"/>
                  <a:gd name="f21" fmla="val 3"/>
                  <a:gd name="f22" fmla="+- 0 0 -90"/>
                  <a:gd name="f23" fmla="*/ f3 1 32"/>
                  <a:gd name="f24" fmla="*/ f4 1 1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"/>
                  <a:gd name="f33" fmla="*/ f29 1 17"/>
                  <a:gd name="f34" fmla="*/ 4 f30 1"/>
                  <a:gd name="f35" fmla="*/ 1 f29 1"/>
                  <a:gd name="f36" fmla="*/ 32 f30 1"/>
                  <a:gd name="f37" fmla="*/ 16 f29 1"/>
                  <a:gd name="f38" fmla="*/ 29 f30 1"/>
                  <a:gd name="f39" fmla="*/ 0 f30 1"/>
                  <a:gd name="f40" fmla="+- f31 0 f1"/>
                  <a:gd name="f41" fmla="*/ f34 1 32"/>
                  <a:gd name="f42" fmla="*/ f35 1 17"/>
                  <a:gd name="f43" fmla="*/ f36 1 32"/>
                  <a:gd name="f44" fmla="*/ f37 1 17"/>
                  <a:gd name="f45" fmla="*/ f38 1 32"/>
                  <a:gd name="f46" fmla="*/ f39 1 32"/>
                  <a:gd name="f47" fmla="*/ 0 1 f32"/>
                  <a:gd name="f48" fmla="*/ f26 1 f32"/>
                  <a:gd name="f49" fmla="*/ 0 1 f33"/>
                  <a:gd name="f50" fmla="*/ f27 1 f33"/>
                  <a:gd name="f51" fmla="*/ f41 1 f32"/>
                  <a:gd name="f52" fmla="*/ f42 1 f33"/>
                  <a:gd name="f53" fmla="*/ f43 1 f32"/>
                  <a:gd name="f54" fmla="*/ f44 1 f33"/>
                  <a:gd name="f55" fmla="*/ f45 1 f32"/>
                  <a:gd name="f56" fmla="*/ f46 1 f32"/>
                  <a:gd name="f57" fmla="*/ f47 f23 1"/>
                  <a:gd name="f58" fmla="*/ f48 f23 1"/>
                  <a:gd name="f59" fmla="*/ f50 f24 1"/>
                  <a:gd name="f60" fmla="*/ f49 f24 1"/>
                  <a:gd name="f61" fmla="*/ f51 f23 1"/>
                  <a:gd name="f62" fmla="*/ f52 f24 1"/>
                  <a:gd name="f63" fmla="*/ f53 f23 1"/>
                  <a:gd name="f64" fmla="*/ f54 f24 1"/>
                  <a:gd name="f65" fmla="*/ f55 f23 1"/>
                  <a:gd name="f66" fmla="*/ f5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1" y="f62"/>
                  </a:cxn>
                  <a:cxn ang="f40">
                    <a:pos x="f63" y="f64"/>
                  </a:cxn>
                  <a:cxn ang="f40">
                    <a:pos x="f65" y="f64"/>
                  </a:cxn>
                  <a:cxn ang="f40">
                    <a:pos x="f66" y="f62"/>
                  </a:cxn>
                  <a:cxn ang="f40">
                    <a:pos x="f61" y="f62"/>
                  </a:cxn>
                </a:cxnLst>
                <a:rect l="f57" t="f60" r="f58" b="f59"/>
                <a:pathLst>
                  <a:path w="32" h="17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15" y="f7"/>
                      <a:pt x="f16" y="f14"/>
                      <a:pt x="f17" y="f14"/>
                    </a:cubicBezTo>
                    <a:cubicBezTo>
                      <a:pt x="f18" y="f10"/>
                      <a:pt x="f19" y="f20"/>
                      <a:pt x="f5" y="f9"/>
                    </a:cubicBezTo>
                    <a:cubicBezTo>
                      <a:pt x="f9" y="f5"/>
                      <a:pt x="f21" y="f21"/>
                      <a:pt x="f8" y="f9"/>
                    </a:cubicBezTo>
                    <a:close/>
                  </a:path>
                </a:pathLst>
              </a:custGeom>
              <a:solidFill>
                <a:srgbClr val="905E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5" name="Freeform 466">
                <a:extLst>
                  <a:ext uri="{FF2B5EF4-FFF2-40B4-BE49-F238E27FC236}">
                    <a16:creationId xmlns:a16="http://schemas.microsoft.com/office/drawing/2014/main" id="{B7C792B3-810D-8E17-3B34-B84288518007}"/>
                  </a:ext>
                </a:extLst>
              </p:cNvPr>
              <p:cNvSpPr/>
              <p:nvPr/>
            </p:nvSpPr>
            <p:spPr>
              <a:xfrm>
                <a:off x="4038603" y="4267203"/>
                <a:ext cx="63495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9"/>
                  <a:gd name="f8" fmla="val 6"/>
                  <a:gd name="f9" fmla="val 13"/>
                  <a:gd name="f10" fmla="val 2"/>
                  <a:gd name="f11" fmla="val 11"/>
                  <a:gd name="f12" fmla="val 1"/>
                  <a:gd name="f13" fmla="val 3"/>
                  <a:gd name="f14" fmla="val 5"/>
                  <a:gd name="f15" fmla="val 8"/>
                  <a:gd name="f16" fmla="val 7"/>
                  <a:gd name="f17" fmla="val 10"/>
                  <a:gd name="f18" fmla="val 14"/>
                  <a:gd name="f19" fmla="val 15"/>
                  <a:gd name="f20" fmla="val 16"/>
                  <a:gd name="f21" fmla="val 12"/>
                  <a:gd name="f22" fmla="+- 0 0 -90"/>
                  <a:gd name="f23" fmla="*/ f3 1 17"/>
                  <a:gd name="f24" fmla="*/ f4 1 19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7"/>
                  <a:gd name="f33" fmla="*/ f29 1 19"/>
                  <a:gd name="f34" fmla="*/ 6 f30 1"/>
                  <a:gd name="f35" fmla="*/ 13 f29 1"/>
                  <a:gd name="f36" fmla="*/ 1 f30 1"/>
                  <a:gd name="f37" fmla="*/ 1 f29 1"/>
                  <a:gd name="f38" fmla="*/ 2 f30 1"/>
                  <a:gd name="f39" fmla="*/ 5 f30 1"/>
                  <a:gd name="f40" fmla="*/ 3 f29 1"/>
                  <a:gd name="f41" fmla="*/ 14 f30 1"/>
                  <a:gd name="f42" fmla="*/ 16 f30 1"/>
                  <a:gd name="f43" fmla="*/ 17 f29 1"/>
                  <a:gd name="f44" fmla="*/ 12 f30 1"/>
                  <a:gd name="f45" fmla="*/ 16 f29 1"/>
                  <a:gd name="f46" fmla="*/ 8 f30 1"/>
                  <a:gd name="f47" fmla="*/ 12 f29 1"/>
                  <a:gd name="f48" fmla="+- f31 0 f1"/>
                  <a:gd name="f49" fmla="*/ f34 1 17"/>
                  <a:gd name="f50" fmla="*/ f35 1 19"/>
                  <a:gd name="f51" fmla="*/ f36 1 17"/>
                  <a:gd name="f52" fmla="*/ f37 1 19"/>
                  <a:gd name="f53" fmla="*/ f38 1 17"/>
                  <a:gd name="f54" fmla="*/ f39 1 17"/>
                  <a:gd name="f55" fmla="*/ f40 1 19"/>
                  <a:gd name="f56" fmla="*/ f41 1 17"/>
                  <a:gd name="f57" fmla="*/ f42 1 17"/>
                  <a:gd name="f58" fmla="*/ f43 1 19"/>
                  <a:gd name="f59" fmla="*/ f44 1 17"/>
                  <a:gd name="f60" fmla="*/ f45 1 19"/>
                  <a:gd name="f61" fmla="*/ f46 1 17"/>
                  <a:gd name="f62" fmla="*/ f47 1 19"/>
                  <a:gd name="f63" fmla="*/ 0 1 f32"/>
                  <a:gd name="f64" fmla="*/ f26 1 f32"/>
                  <a:gd name="f65" fmla="*/ 0 1 f33"/>
                  <a:gd name="f66" fmla="*/ f27 1 f33"/>
                  <a:gd name="f67" fmla="*/ f49 1 f32"/>
                  <a:gd name="f68" fmla="*/ f50 1 f33"/>
                  <a:gd name="f69" fmla="*/ f51 1 f32"/>
                  <a:gd name="f70" fmla="*/ f52 1 f33"/>
                  <a:gd name="f71" fmla="*/ f53 1 f32"/>
                  <a:gd name="f72" fmla="*/ f54 1 f32"/>
                  <a:gd name="f73" fmla="*/ f55 1 f33"/>
                  <a:gd name="f74" fmla="*/ f56 1 f32"/>
                  <a:gd name="f75" fmla="*/ f57 1 f32"/>
                  <a:gd name="f76" fmla="*/ f58 1 f33"/>
                  <a:gd name="f77" fmla="*/ f59 1 f32"/>
                  <a:gd name="f78" fmla="*/ f60 1 f33"/>
                  <a:gd name="f79" fmla="*/ f61 1 f32"/>
                  <a:gd name="f80" fmla="*/ f62 1 f33"/>
                  <a:gd name="f81" fmla="*/ f63 f23 1"/>
                  <a:gd name="f82" fmla="*/ f64 f23 1"/>
                  <a:gd name="f83" fmla="*/ f66 f24 1"/>
                  <a:gd name="f84" fmla="*/ f65 f24 1"/>
                  <a:gd name="f85" fmla="*/ f67 f23 1"/>
                  <a:gd name="f86" fmla="*/ f68 f24 1"/>
                  <a:gd name="f87" fmla="*/ f69 f23 1"/>
                  <a:gd name="f88" fmla="*/ f70 f24 1"/>
                  <a:gd name="f89" fmla="*/ f71 f23 1"/>
                  <a:gd name="f90" fmla="*/ f72 f23 1"/>
                  <a:gd name="f91" fmla="*/ f73 f24 1"/>
                  <a:gd name="f92" fmla="*/ f74 f23 1"/>
                  <a:gd name="f93" fmla="*/ f75 f23 1"/>
                  <a:gd name="f94" fmla="*/ f76 f24 1"/>
                  <a:gd name="f95" fmla="*/ f77 f23 1"/>
                  <a:gd name="f96" fmla="*/ f78 f24 1"/>
                  <a:gd name="f97" fmla="*/ f79 f23 1"/>
                  <a:gd name="f98" fmla="*/ f80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88"/>
                  </a:cxn>
                  <a:cxn ang="f48">
                    <a:pos x="f90" y="f91"/>
                  </a:cxn>
                  <a:cxn ang="f48">
                    <a:pos x="f92" y="f86"/>
                  </a:cxn>
                  <a:cxn ang="f48">
                    <a:pos x="f93" y="f94"/>
                  </a:cxn>
                  <a:cxn ang="f48">
                    <a:pos x="f95" y="f96"/>
                  </a:cxn>
                  <a:cxn ang="f48">
                    <a:pos x="f97" y="f98"/>
                  </a:cxn>
                  <a:cxn ang="f48">
                    <a:pos x="f97" y="f86"/>
                  </a:cxn>
                  <a:cxn ang="f48">
                    <a:pos x="f97" y="f86"/>
                  </a:cxn>
                  <a:cxn ang="f48">
                    <a:pos x="f85" y="f86"/>
                  </a:cxn>
                </a:cxnLst>
                <a:rect l="f81" t="f84" r="f82" b="f83"/>
                <a:pathLst>
                  <a:path w="17" h="19">
                    <a:moveTo>
                      <a:pt x="f8" y="f9"/>
                    </a:moveTo>
                    <a:cubicBezTo>
                      <a:pt x="f10" y="f11"/>
                      <a:pt x="f5" y="f8"/>
                      <a:pt x="f12" y="f12"/>
                    </a:cubicBezTo>
                    <a:cubicBezTo>
                      <a:pt x="f12" y="f12"/>
                      <a:pt x="f12" y="f12"/>
                      <a:pt x="f10" y="f12"/>
                    </a:cubicBezTo>
                    <a:cubicBezTo>
                      <a:pt x="f13" y="f5"/>
                      <a:pt x="f14" y="f12"/>
                      <a:pt x="f14" y="f13"/>
                    </a:cubicBezTo>
                    <a:cubicBezTo>
                      <a:pt x="f15" y="f16"/>
                      <a:pt x="f11" y="f17"/>
                      <a:pt x="f18" y="f9"/>
                    </a:cubicBezTo>
                    <a:cubicBezTo>
                      <a:pt x="f19" y="f18"/>
                      <a:pt x="f6" y="f20"/>
                      <a:pt x="f20" y="f6"/>
                    </a:cubicBezTo>
                    <a:cubicBezTo>
                      <a:pt x="f18" y="f7"/>
                      <a:pt x="f9" y="f6"/>
                      <a:pt x="f21" y="f20"/>
                    </a:cubicBezTo>
                    <a:cubicBezTo>
                      <a:pt x="f11" y="f19"/>
                      <a:pt x="f17" y="f9"/>
                      <a:pt x="f15" y="f21"/>
                    </a:cubicBezTo>
                    <a:cubicBezTo>
                      <a:pt x="f16" y="f11"/>
                      <a:pt x="f15" y="f9"/>
                      <a:pt x="f15" y="f9"/>
                    </a:cubicBezTo>
                    <a:cubicBezTo>
                      <a:pt x="f15" y="f9"/>
                      <a:pt x="f15" y="f9"/>
                      <a:pt x="f15" y="f9"/>
                    </a:cubicBezTo>
                    <a:cubicBezTo>
                      <a:pt x="f16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8558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6" name="Freeform 467">
                <a:extLst>
                  <a:ext uri="{FF2B5EF4-FFF2-40B4-BE49-F238E27FC236}">
                    <a16:creationId xmlns:a16="http://schemas.microsoft.com/office/drawing/2014/main" id="{43317601-CC3C-EF27-0AC4-42E540988BE8}"/>
                  </a:ext>
                </a:extLst>
              </p:cNvPr>
              <p:cNvSpPr/>
              <p:nvPr/>
            </p:nvSpPr>
            <p:spPr>
              <a:xfrm>
                <a:off x="4806955" y="4783134"/>
                <a:ext cx="82552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4"/>
                  <a:gd name="f8" fmla="val 1"/>
                  <a:gd name="f9" fmla="val 9"/>
                  <a:gd name="f10" fmla="val 5"/>
                  <a:gd name="f11" fmla="val 16"/>
                  <a:gd name="f12" fmla="val 8"/>
                  <a:gd name="f13" fmla="val 19"/>
                  <a:gd name="f14" fmla="val 13"/>
                  <a:gd name="f15" fmla="val 17"/>
                  <a:gd name="f16" fmla="val 11"/>
                  <a:gd name="f17" fmla="val 10"/>
                  <a:gd name="f18" fmla="val 7"/>
                  <a:gd name="f19" fmla="val 4"/>
                  <a:gd name="f20" fmla="+- 0 0 -90"/>
                  <a:gd name="f21" fmla="*/ f3 1 22"/>
                  <a:gd name="f22" fmla="*/ f4 1 1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2"/>
                  <a:gd name="f31" fmla="*/ f27 1 14"/>
                  <a:gd name="f32" fmla="*/ 0 f28 1"/>
                  <a:gd name="f33" fmla="*/ 1 f27 1"/>
                  <a:gd name="f34" fmla="*/ 1 f28 1"/>
                  <a:gd name="f35" fmla="*/ 22 f28 1"/>
                  <a:gd name="f36" fmla="*/ 14 f27 1"/>
                  <a:gd name="f37" fmla="*/ 14 f28 1"/>
                  <a:gd name="f38" fmla="*/ 10 f27 1"/>
                  <a:gd name="f39" fmla="+- f29 0 f1"/>
                  <a:gd name="f40" fmla="*/ f32 1 22"/>
                  <a:gd name="f41" fmla="*/ f33 1 14"/>
                  <a:gd name="f42" fmla="*/ f34 1 22"/>
                  <a:gd name="f43" fmla="*/ f35 1 22"/>
                  <a:gd name="f44" fmla="*/ f36 1 14"/>
                  <a:gd name="f45" fmla="*/ f37 1 22"/>
                  <a:gd name="f46" fmla="*/ f38 1 14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0"/>
                  <a:gd name="f55" fmla="*/ f44 1 f31"/>
                  <a:gd name="f56" fmla="*/ f45 1 f30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1 1"/>
                  <a:gd name="f66" fmla="*/ f55 f22 1"/>
                  <a:gd name="f67" fmla="*/ f56 f21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3"/>
                  </a:cxn>
                  <a:cxn ang="f39">
                    <a:pos x="f65" y="f66"/>
                  </a:cxn>
                  <a:cxn ang="f39">
                    <a:pos x="f67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22" h="14">
                    <a:moveTo>
                      <a:pt x="f5" y="f8"/>
                    </a:moveTo>
                    <a:cubicBezTo>
                      <a:pt x="f5" y="f8"/>
                      <a:pt x="f8" y="f5"/>
                      <a:pt x="f8" y="f8"/>
                    </a:cubicBezTo>
                    <a:cubicBezTo>
                      <a:pt x="f9" y="f10"/>
                      <a:pt x="f11" y="f12"/>
                      <a:pt x="f6" y="f7"/>
                    </a:cubicBezTo>
                    <a:cubicBezTo>
                      <a:pt x="f13" y="f14"/>
                      <a:pt x="f15" y="f16"/>
                      <a:pt x="f7" y="f17"/>
                    </a:cubicBezTo>
                    <a:cubicBezTo>
                      <a:pt x="f9" y="f18"/>
                      <a:pt x="f10" y="f19"/>
                      <a:pt x="f5" y="f8"/>
                    </a:cubicBezTo>
                    <a:close/>
                  </a:path>
                </a:pathLst>
              </a:custGeom>
              <a:solidFill>
                <a:srgbClr val="775E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7" name="Freeform 468">
                <a:extLst>
                  <a:ext uri="{FF2B5EF4-FFF2-40B4-BE49-F238E27FC236}">
                    <a16:creationId xmlns:a16="http://schemas.microsoft.com/office/drawing/2014/main" id="{24948379-044C-D958-CD74-68702CD16B6A}"/>
                  </a:ext>
                </a:extLst>
              </p:cNvPr>
              <p:cNvSpPr/>
              <p:nvPr/>
            </p:nvSpPr>
            <p:spPr>
              <a:xfrm>
                <a:off x="4124328" y="4391021"/>
                <a:ext cx="65086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3"/>
                  <a:gd name="f8" fmla="val 1"/>
                  <a:gd name="f9" fmla="val 6"/>
                  <a:gd name="f10" fmla="val 4"/>
                  <a:gd name="f11" fmla="val 12"/>
                  <a:gd name="f12" fmla="val 7"/>
                  <a:gd name="f13" fmla="val 11"/>
                  <a:gd name="f14" fmla="val 9"/>
                  <a:gd name="f15" fmla="val 5"/>
                  <a:gd name="f16" fmla="+- 0 0 -90"/>
                  <a:gd name="f17" fmla="*/ f3 1 17"/>
                  <a:gd name="f18" fmla="*/ f4 1 13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7"/>
                  <a:gd name="f27" fmla="*/ f23 1 13"/>
                  <a:gd name="f28" fmla="*/ 0 f24 1"/>
                  <a:gd name="f29" fmla="*/ 1 f23 1"/>
                  <a:gd name="f30" fmla="*/ 0 f23 1"/>
                  <a:gd name="f31" fmla="*/ 17 f24 1"/>
                  <a:gd name="f32" fmla="*/ 13 f23 1"/>
                  <a:gd name="f33" fmla="+- f25 0 f1"/>
                  <a:gd name="f34" fmla="*/ f28 1 17"/>
                  <a:gd name="f35" fmla="*/ f29 1 13"/>
                  <a:gd name="f36" fmla="*/ f30 1 13"/>
                  <a:gd name="f37" fmla="*/ f31 1 17"/>
                  <a:gd name="f38" fmla="*/ f32 1 13"/>
                  <a:gd name="f39" fmla="*/ 0 1 f26"/>
                  <a:gd name="f40" fmla="*/ f20 1 f26"/>
                  <a:gd name="f41" fmla="*/ 0 1 f27"/>
                  <a:gd name="f42" fmla="*/ f21 1 f27"/>
                  <a:gd name="f43" fmla="*/ f34 1 f26"/>
                  <a:gd name="f44" fmla="*/ f35 1 f27"/>
                  <a:gd name="f45" fmla="*/ f36 1 f27"/>
                  <a:gd name="f46" fmla="*/ f37 1 f26"/>
                  <a:gd name="f47" fmla="*/ f38 1 f27"/>
                  <a:gd name="f48" fmla="*/ f39 f17 1"/>
                  <a:gd name="f49" fmla="*/ f40 f17 1"/>
                  <a:gd name="f50" fmla="*/ f42 f18 1"/>
                  <a:gd name="f51" fmla="*/ f41 f18 1"/>
                  <a:gd name="f52" fmla="*/ f43 f17 1"/>
                  <a:gd name="f53" fmla="*/ f44 f18 1"/>
                  <a:gd name="f54" fmla="*/ f45 f18 1"/>
                  <a:gd name="f55" fmla="*/ f46 f17 1"/>
                  <a:gd name="f56" fmla="*/ f47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3"/>
                  </a:cxn>
                  <a:cxn ang="f33">
                    <a:pos x="f52" y="f54"/>
                  </a:cxn>
                  <a:cxn ang="f33">
                    <a:pos x="f55" y="f56"/>
                  </a:cxn>
                  <a:cxn ang="f33">
                    <a:pos x="f52" y="f53"/>
                  </a:cxn>
                </a:cxnLst>
                <a:rect l="f48" t="f51" r="f49" b="f50"/>
                <a:pathLst>
                  <a:path w="17" h="13">
                    <a:moveTo>
                      <a:pt x="f5" y="f8"/>
                    </a:moveTo>
                    <a:cubicBezTo>
                      <a:pt x="f5" y="f8"/>
                      <a:pt x="f5" y="f5"/>
                      <a:pt x="f5" y="f5"/>
                    </a:cubicBezTo>
                    <a:cubicBezTo>
                      <a:pt x="f9" y="f10"/>
                      <a:pt x="f11" y="f12"/>
                      <a:pt x="f6" y="f7"/>
                    </a:cubicBezTo>
                    <a:cubicBezTo>
                      <a:pt x="f13" y="f14"/>
                      <a:pt x="f15" y="f15"/>
                      <a:pt x="f5" y="f8"/>
                    </a:cubicBezTo>
                    <a:close/>
                  </a:path>
                </a:pathLst>
              </a:custGeom>
              <a:solidFill>
                <a:srgbClr val="776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8" name="Freeform 469">
                <a:extLst>
                  <a:ext uri="{FF2B5EF4-FFF2-40B4-BE49-F238E27FC236}">
                    <a16:creationId xmlns:a16="http://schemas.microsoft.com/office/drawing/2014/main" id="{B118B374-AA97-2211-E866-4D53AA5AF948}"/>
                  </a:ext>
                </a:extLst>
              </p:cNvPr>
              <p:cNvSpPr/>
              <p:nvPr/>
            </p:nvSpPr>
            <p:spPr>
              <a:xfrm>
                <a:off x="3654427" y="3756026"/>
                <a:ext cx="203197" cy="2746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4"/>
                  <a:gd name="f7" fmla="val 73"/>
                  <a:gd name="f8" fmla="val 49"/>
                  <a:gd name="f9" fmla="val 39"/>
                  <a:gd name="f10" fmla="val 65"/>
                  <a:gd name="f11" fmla="val 31"/>
                  <a:gd name="f12" fmla="val 55"/>
                  <a:gd name="f13" fmla="val 41"/>
                  <a:gd name="f14" fmla="val 38"/>
                  <a:gd name="f15" fmla="val 35"/>
                  <a:gd name="f16" fmla="val 27"/>
                  <a:gd name="f17" fmla="val 34"/>
                  <a:gd name="f18" fmla="val 26"/>
                  <a:gd name="f19" fmla="val 33"/>
                  <a:gd name="f20" fmla="val 28"/>
                  <a:gd name="f21" fmla="val 30"/>
                  <a:gd name="f22" fmla="val 22"/>
                  <a:gd name="f23" fmla="val 25"/>
                  <a:gd name="f24" fmla="val 20"/>
                  <a:gd name="f25" fmla="val 21"/>
                  <a:gd name="f26" fmla="val 18"/>
                  <a:gd name="f27" fmla="val 17"/>
                  <a:gd name="f28" fmla="val 16"/>
                  <a:gd name="f29" fmla="val 14"/>
                  <a:gd name="f30" fmla="val 12"/>
                  <a:gd name="f31" fmla="val 9"/>
                  <a:gd name="f32" fmla="val 8"/>
                  <a:gd name="f33" fmla="val 13"/>
                  <a:gd name="f34" fmla="val 7"/>
                  <a:gd name="f35" fmla="val 10"/>
                  <a:gd name="f36" fmla="val 15"/>
                  <a:gd name="f37" fmla="val 5"/>
                  <a:gd name="f38" fmla="val 2"/>
                  <a:gd name="f39" fmla="val 1"/>
                  <a:gd name="f40" fmla="val 4"/>
                  <a:gd name="f41" fmla="val 19"/>
                  <a:gd name="f42" fmla="val 24"/>
                  <a:gd name="f43" fmla="val 23"/>
                  <a:gd name="f44" fmla="val 32"/>
                  <a:gd name="f45" fmla="val 40"/>
                  <a:gd name="f46" fmla="val 36"/>
                  <a:gd name="f47" fmla="val 43"/>
                  <a:gd name="f48" fmla="val 46"/>
                  <a:gd name="f49" fmla="val 45"/>
                  <a:gd name="f50" fmla="val 42"/>
                  <a:gd name="f51" fmla="val 47"/>
                  <a:gd name="f52" fmla="val 48"/>
                  <a:gd name="f53" fmla="val 44"/>
                  <a:gd name="f54" fmla="val 52"/>
                  <a:gd name="f55" fmla="val 56"/>
                  <a:gd name="f56" fmla="val 60"/>
                  <a:gd name="f57" fmla="val 50"/>
                  <a:gd name="f58" fmla="val 61"/>
                  <a:gd name="f59" fmla="val 63"/>
                  <a:gd name="f60" fmla="val 53"/>
                  <a:gd name="f61" fmla="val 68"/>
                  <a:gd name="f62" fmla="val 72"/>
                  <a:gd name="f63" fmla="+- 0 0 -90"/>
                  <a:gd name="f64" fmla="*/ f3 1 54"/>
                  <a:gd name="f65" fmla="*/ f4 1 73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54"/>
                  <a:gd name="f74" fmla="*/ f70 1 73"/>
                  <a:gd name="f75" fmla="*/ 49 f71 1"/>
                  <a:gd name="f76" fmla="*/ 73 f70 1"/>
                  <a:gd name="f77" fmla="*/ 31 f71 1"/>
                  <a:gd name="f78" fmla="*/ 41 f70 1"/>
                  <a:gd name="f79" fmla="*/ 27 f71 1"/>
                  <a:gd name="f80" fmla="*/ 34 f70 1"/>
                  <a:gd name="f81" fmla="*/ 26 f71 1"/>
                  <a:gd name="f82" fmla="*/ 28 f70 1"/>
                  <a:gd name="f83" fmla="*/ 18 f71 1"/>
                  <a:gd name="f84" fmla="*/ 17 f70 1"/>
                  <a:gd name="f85" fmla="*/ 9 f71 1"/>
                  <a:gd name="f86" fmla="*/ 14 f70 1"/>
                  <a:gd name="f87" fmla="*/ 7 f71 1"/>
                  <a:gd name="f88" fmla="*/ 10 f70 1"/>
                  <a:gd name="f89" fmla="*/ 15 f71 1"/>
                  <a:gd name="f90" fmla="*/ 13 f70 1"/>
                  <a:gd name="f91" fmla="*/ 0 f71 1"/>
                  <a:gd name="f92" fmla="*/ 2 f70 1"/>
                  <a:gd name="f93" fmla="*/ 1 f71 1"/>
                  <a:gd name="f94" fmla="*/ 1 f70 1"/>
                  <a:gd name="f95" fmla="*/ 5 f71 1"/>
                  <a:gd name="f96" fmla="*/ 19 f71 1"/>
                  <a:gd name="f97" fmla="*/ 12 f70 1"/>
                  <a:gd name="f98" fmla="*/ 20 f71 1"/>
                  <a:gd name="f99" fmla="*/ 15 f70 1"/>
                  <a:gd name="f100" fmla="*/ 24 f71 1"/>
                  <a:gd name="f101" fmla="*/ 22 f70 1"/>
                  <a:gd name="f102" fmla="*/ 25 f71 1"/>
                  <a:gd name="f103" fmla="*/ 20 f70 1"/>
                  <a:gd name="f104" fmla="*/ 30 f71 1"/>
                  <a:gd name="f105" fmla="*/ 23 f70 1"/>
                  <a:gd name="f106" fmla="*/ 38 f71 1"/>
                  <a:gd name="f107" fmla="*/ 31 f70 1"/>
                  <a:gd name="f108" fmla="*/ 41 f71 1"/>
                  <a:gd name="f109" fmla="*/ 36 f70 1"/>
                  <a:gd name="f110" fmla="*/ 40 f71 1"/>
                  <a:gd name="f111" fmla="*/ 46 f70 1"/>
                  <a:gd name="f112" fmla="*/ 42 f71 1"/>
                  <a:gd name="f113" fmla="*/ 45 f70 1"/>
                  <a:gd name="f114" fmla="*/ 43 f71 1"/>
                  <a:gd name="f115" fmla="*/ 48 f70 1"/>
                  <a:gd name="f116" fmla="*/ 60 f70 1"/>
                  <a:gd name="f117" fmla="*/ 50 f71 1"/>
                  <a:gd name="f118" fmla="*/ 63 f70 1"/>
                  <a:gd name="f119" fmla="*/ 53 f71 1"/>
                  <a:gd name="f120" fmla="*/ 68 f70 1"/>
                  <a:gd name="f121" fmla="+- f72 0 f1"/>
                  <a:gd name="f122" fmla="*/ f75 1 54"/>
                  <a:gd name="f123" fmla="*/ f76 1 73"/>
                  <a:gd name="f124" fmla="*/ f77 1 54"/>
                  <a:gd name="f125" fmla="*/ f78 1 73"/>
                  <a:gd name="f126" fmla="*/ f79 1 54"/>
                  <a:gd name="f127" fmla="*/ f80 1 73"/>
                  <a:gd name="f128" fmla="*/ f81 1 54"/>
                  <a:gd name="f129" fmla="*/ f82 1 73"/>
                  <a:gd name="f130" fmla="*/ f83 1 54"/>
                  <a:gd name="f131" fmla="*/ f84 1 73"/>
                  <a:gd name="f132" fmla="*/ f85 1 54"/>
                  <a:gd name="f133" fmla="*/ f86 1 73"/>
                  <a:gd name="f134" fmla="*/ f87 1 54"/>
                  <a:gd name="f135" fmla="*/ f88 1 73"/>
                  <a:gd name="f136" fmla="*/ f89 1 54"/>
                  <a:gd name="f137" fmla="*/ f90 1 73"/>
                  <a:gd name="f138" fmla="*/ f91 1 54"/>
                  <a:gd name="f139" fmla="*/ f92 1 73"/>
                  <a:gd name="f140" fmla="*/ f93 1 54"/>
                  <a:gd name="f141" fmla="*/ f94 1 73"/>
                  <a:gd name="f142" fmla="*/ f95 1 54"/>
                  <a:gd name="f143" fmla="*/ f96 1 54"/>
                  <a:gd name="f144" fmla="*/ f97 1 73"/>
                  <a:gd name="f145" fmla="*/ f98 1 54"/>
                  <a:gd name="f146" fmla="*/ f99 1 73"/>
                  <a:gd name="f147" fmla="*/ f100 1 54"/>
                  <a:gd name="f148" fmla="*/ f101 1 73"/>
                  <a:gd name="f149" fmla="*/ f102 1 54"/>
                  <a:gd name="f150" fmla="*/ f103 1 73"/>
                  <a:gd name="f151" fmla="*/ f104 1 54"/>
                  <a:gd name="f152" fmla="*/ f105 1 73"/>
                  <a:gd name="f153" fmla="*/ f106 1 54"/>
                  <a:gd name="f154" fmla="*/ f107 1 73"/>
                  <a:gd name="f155" fmla="*/ f108 1 54"/>
                  <a:gd name="f156" fmla="*/ f109 1 73"/>
                  <a:gd name="f157" fmla="*/ f110 1 54"/>
                  <a:gd name="f158" fmla="*/ f111 1 73"/>
                  <a:gd name="f159" fmla="*/ f112 1 54"/>
                  <a:gd name="f160" fmla="*/ f113 1 73"/>
                  <a:gd name="f161" fmla="*/ f114 1 54"/>
                  <a:gd name="f162" fmla="*/ f115 1 73"/>
                  <a:gd name="f163" fmla="*/ f116 1 73"/>
                  <a:gd name="f164" fmla="*/ f117 1 54"/>
                  <a:gd name="f165" fmla="*/ f118 1 73"/>
                  <a:gd name="f166" fmla="*/ f119 1 54"/>
                  <a:gd name="f167" fmla="*/ f120 1 73"/>
                  <a:gd name="f168" fmla="*/ 0 1 f73"/>
                  <a:gd name="f169" fmla="*/ f67 1 f73"/>
                  <a:gd name="f170" fmla="*/ 0 1 f74"/>
                  <a:gd name="f171" fmla="*/ f68 1 f74"/>
                  <a:gd name="f172" fmla="*/ f122 1 f73"/>
                  <a:gd name="f173" fmla="*/ f123 1 f74"/>
                  <a:gd name="f174" fmla="*/ f124 1 f73"/>
                  <a:gd name="f175" fmla="*/ f125 1 f74"/>
                  <a:gd name="f176" fmla="*/ f126 1 f73"/>
                  <a:gd name="f177" fmla="*/ f127 1 f74"/>
                  <a:gd name="f178" fmla="*/ f128 1 f73"/>
                  <a:gd name="f179" fmla="*/ f129 1 f74"/>
                  <a:gd name="f180" fmla="*/ f130 1 f73"/>
                  <a:gd name="f181" fmla="*/ f131 1 f74"/>
                  <a:gd name="f182" fmla="*/ f132 1 f73"/>
                  <a:gd name="f183" fmla="*/ f133 1 f74"/>
                  <a:gd name="f184" fmla="*/ f134 1 f73"/>
                  <a:gd name="f185" fmla="*/ f135 1 f74"/>
                  <a:gd name="f186" fmla="*/ f136 1 f73"/>
                  <a:gd name="f187" fmla="*/ f137 1 f74"/>
                  <a:gd name="f188" fmla="*/ f138 1 f73"/>
                  <a:gd name="f189" fmla="*/ f139 1 f74"/>
                  <a:gd name="f190" fmla="*/ f140 1 f73"/>
                  <a:gd name="f191" fmla="*/ f141 1 f74"/>
                  <a:gd name="f192" fmla="*/ f142 1 f73"/>
                  <a:gd name="f193" fmla="*/ f143 1 f73"/>
                  <a:gd name="f194" fmla="*/ f144 1 f74"/>
                  <a:gd name="f195" fmla="*/ f145 1 f73"/>
                  <a:gd name="f196" fmla="*/ f146 1 f74"/>
                  <a:gd name="f197" fmla="*/ f147 1 f73"/>
                  <a:gd name="f198" fmla="*/ f148 1 f74"/>
                  <a:gd name="f199" fmla="*/ f149 1 f73"/>
                  <a:gd name="f200" fmla="*/ f150 1 f74"/>
                  <a:gd name="f201" fmla="*/ f151 1 f73"/>
                  <a:gd name="f202" fmla="*/ f152 1 f74"/>
                  <a:gd name="f203" fmla="*/ f153 1 f73"/>
                  <a:gd name="f204" fmla="*/ f154 1 f74"/>
                  <a:gd name="f205" fmla="*/ f155 1 f73"/>
                  <a:gd name="f206" fmla="*/ f156 1 f74"/>
                  <a:gd name="f207" fmla="*/ f157 1 f73"/>
                  <a:gd name="f208" fmla="*/ f158 1 f74"/>
                  <a:gd name="f209" fmla="*/ f159 1 f73"/>
                  <a:gd name="f210" fmla="*/ f160 1 f74"/>
                  <a:gd name="f211" fmla="*/ f161 1 f73"/>
                  <a:gd name="f212" fmla="*/ f162 1 f74"/>
                  <a:gd name="f213" fmla="*/ f163 1 f74"/>
                  <a:gd name="f214" fmla="*/ f164 1 f73"/>
                  <a:gd name="f215" fmla="*/ f165 1 f74"/>
                  <a:gd name="f216" fmla="*/ f166 1 f73"/>
                  <a:gd name="f217" fmla="*/ f167 1 f74"/>
                  <a:gd name="f218" fmla="*/ f168 f64 1"/>
                  <a:gd name="f219" fmla="*/ f169 f64 1"/>
                  <a:gd name="f220" fmla="*/ f171 f65 1"/>
                  <a:gd name="f221" fmla="*/ f170 f65 1"/>
                  <a:gd name="f222" fmla="*/ f172 f64 1"/>
                  <a:gd name="f223" fmla="*/ f173 f65 1"/>
                  <a:gd name="f224" fmla="*/ f174 f64 1"/>
                  <a:gd name="f225" fmla="*/ f175 f65 1"/>
                  <a:gd name="f226" fmla="*/ f176 f64 1"/>
                  <a:gd name="f227" fmla="*/ f177 f65 1"/>
                  <a:gd name="f228" fmla="*/ f178 f64 1"/>
                  <a:gd name="f229" fmla="*/ f179 f65 1"/>
                  <a:gd name="f230" fmla="*/ f180 f64 1"/>
                  <a:gd name="f231" fmla="*/ f181 f65 1"/>
                  <a:gd name="f232" fmla="*/ f182 f64 1"/>
                  <a:gd name="f233" fmla="*/ f183 f65 1"/>
                  <a:gd name="f234" fmla="*/ f184 f64 1"/>
                  <a:gd name="f235" fmla="*/ f185 f65 1"/>
                  <a:gd name="f236" fmla="*/ f186 f64 1"/>
                  <a:gd name="f237" fmla="*/ f187 f65 1"/>
                  <a:gd name="f238" fmla="*/ f188 f64 1"/>
                  <a:gd name="f239" fmla="*/ f189 f65 1"/>
                  <a:gd name="f240" fmla="*/ f190 f64 1"/>
                  <a:gd name="f241" fmla="*/ f191 f65 1"/>
                  <a:gd name="f242" fmla="*/ f192 f64 1"/>
                  <a:gd name="f243" fmla="*/ f193 f64 1"/>
                  <a:gd name="f244" fmla="*/ f194 f65 1"/>
                  <a:gd name="f245" fmla="*/ f195 f64 1"/>
                  <a:gd name="f246" fmla="*/ f196 f65 1"/>
                  <a:gd name="f247" fmla="*/ f197 f64 1"/>
                  <a:gd name="f248" fmla="*/ f198 f65 1"/>
                  <a:gd name="f249" fmla="*/ f199 f64 1"/>
                  <a:gd name="f250" fmla="*/ f200 f65 1"/>
                  <a:gd name="f251" fmla="*/ f201 f64 1"/>
                  <a:gd name="f252" fmla="*/ f202 f65 1"/>
                  <a:gd name="f253" fmla="*/ f203 f64 1"/>
                  <a:gd name="f254" fmla="*/ f204 f65 1"/>
                  <a:gd name="f255" fmla="*/ f205 f64 1"/>
                  <a:gd name="f256" fmla="*/ f206 f65 1"/>
                  <a:gd name="f257" fmla="*/ f207 f64 1"/>
                  <a:gd name="f258" fmla="*/ f208 f65 1"/>
                  <a:gd name="f259" fmla="*/ f209 f64 1"/>
                  <a:gd name="f260" fmla="*/ f210 f65 1"/>
                  <a:gd name="f261" fmla="*/ f211 f64 1"/>
                  <a:gd name="f262" fmla="*/ f212 f65 1"/>
                  <a:gd name="f263" fmla="*/ f213 f65 1"/>
                  <a:gd name="f264" fmla="*/ f214 f64 1"/>
                  <a:gd name="f265" fmla="*/ f215 f65 1"/>
                  <a:gd name="f266" fmla="*/ f216 f64 1"/>
                  <a:gd name="f267" fmla="*/ f217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1">
                    <a:pos x="f222" y="f223"/>
                  </a:cxn>
                  <a:cxn ang="f121">
                    <a:pos x="f224" y="f225"/>
                  </a:cxn>
                  <a:cxn ang="f121">
                    <a:pos x="f226" y="f227"/>
                  </a:cxn>
                  <a:cxn ang="f121">
                    <a:pos x="f228" y="f229"/>
                  </a:cxn>
                  <a:cxn ang="f121">
                    <a:pos x="f230" y="f231"/>
                  </a:cxn>
                  <a:cxn ang="f121">
                    <a:pos x="f232" y="f233"/>
                  </a:cxn>
                  <a:cxn ang="f121">
                    <a:pos x="f232" y="f233"/>
                  </a:cxn>
                  <a:cxn ang="f121">
                    <a:pos x="f234" y="f235"/>
                  </a:cxn>
                  <a:cxn ang="f121">
                    <a:pos x="f236" y="f237"/>
                  </a:cxn>
                  <a:cxn ang="f121">
                    <a:pos x="f238" y="f239"/>
                  </a:cxn>
                  <a:cxn ang="f121">
                    <a:pos x="f240" y="f241"/>
                  </a:cxn>
                  <a:cxn ang="f121">
                    <a:pos x="f242" y="f239"/>
                  </a:cxn>
                  <a:cxn ang="f121">
                    <a:pos x="f243" y="f244"/>
                  </a:cxn>
                  <a:cxn ang="f121">
                    <a:pos x="f245" y="f246"/>
                  </a:cxn>
                  <a:cxn ang="f121">
                    <a:pos x="f247" y="f248"/>
                  </a:cxn>
                  <a:cxn ang="f121">
                    <a:pos x="f249" y="f248"/>
                  </a:cxn>
                  <a:cxn ang="f121">
                    <a:pos x="f247" y="f248"/>
                  </a:cxn>
                  <a:cxn ang="f121">
                    <a:pos x="f249" y="f250"/>
                  </a:cxn>
                  <a:cxn ang="f121">
                    <a:pos x="f251" y="f252"/>
                  </a:cxn>
                  <a:cxn ang="f121">
                    <a:pos x="f253" y="f254"/>
                  </a:cxn>
                  <a:cxn ang="f121">
                    <a:pos x="f255" y="f256"/>
                  </a:cxn>
                  <a:cxn ang="f121">
                    <a:pos x="f257" y="f258"/>
                  </a:cxn>
                  <a:cxn ang="f121">
                    <a:pos x="f259" y="f260"/>
                  </a:cxn>
                  <a:cxn ang="f121">
                    <a:pos x="f261" y="f262"/>
                  </a:cxn>
                  <a:cxn ang="f121">
                    <a:pos x="f222" y="f263"/>
                  </a:cxn>
                  <a:cxn ang="f121">
                    <a:pos x="f264" y="f265"/>
                  </a:cxn>
                  <a:cxn ang="f121">
                    <a:pos x="f266" y="f267"/>
                  </a:cxn>
                  <a:cxn ang="f121">
                    <a:pos x="f222" y="f223"/>
                  </a:cxn>
                </a:cxnLst>
                <a:rect l="f218" t="f221" r="f219" b="f220"/>
                <a:pathLst>
                  <a:path w="54" h="73">
                    <a:moveTo>
                      <a:pt x="f8" y="f7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1" y="f14"/>
                      <a:pt x="f11" y="f15"/>
                      <a:pt x="f16" y="f17"/>
                    </a:cubicBezTo>
                    <a:cubicBezTo>
                      <a:pt x="f18" y="f19"/>
                      <a:pt x="f20" y="f21"/>
                      <a:pt x="f18" y="f20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29"/>
                      <a:pt x="f31" y="f29"/>
                    </a:cubicBezTo>
                    <a:cubicBezTo>
                      <a:pt x="f31" y="f29"/>
                      <a:pt x="f31" y="f29"/>
                      <a:pt x="f31" y="f29"/>
                    </a:cubicBezTo>
                    <a:cubicBezTo>
                      <a:pt x="f32" y="f33"/>
                      <a:pt x="f32" y="f30"/>
                      <a:pt x="f34" y="f35"/>
                    </a:cubicBezTo>
                    <a:cubicBezTo>
                      <a:pt x="f35" y="f30"/>
                      <a:pt x="f30" y="f29"/>
                      <a:pt x="f36" y="f33"/>
                    </a:cubicBezTo>
                    <a:cubicBezTo>
                      <a:pt x="f35" y="f31"/>
                      <a:pt x="f37" y="f37"/>
                      <a:pt x="f5" y="f38"/>
                    </a:cubicBezTo>
                    <a:cubicBezTo>
                      <a:pt x="f39" y="f39"/>
                      <a:pt x="f39" y="f39"/>
                      <a:pt x="f39" y="f39"/>
                    </a:cubicBezTo>
                    <a:cubicBezTo>
                      <a:pt x="f38" y="f5"/>
                      <a:pt x="f40" y="f39"/>
                      <a:pt x="f37" y="f38"/>
                    </a:cubicBezTo>
                    <a:cubicBezTo>
                      <a:pt x="f35" y="f37"/>
                      <a:pt x="f36" y="f32"/>
                      <a:pt x="f41" y="f30"/>
                    </a:cubicBezTo>
                    <a:cubicBezTo>
                      <a:pt x="f41" y="f33"/>
                      <a:pt x="f24" y="f29"/>
                      <a:pt x="f24" y="f36"/>
                    </a:cubicBezTo>
                    <a:cubicBezTo>
                      <a:pt x="f22" y="f27"/>
                      <a:pt x="f22" y="f25"/>
                      <a:pt x="f42" y="f22"/>
                    </a:cubicBezTo>
                    <a:cubicBezTo>
                      <a:pt x="f42" y="f43"/>
                      <a:pt x="f23" y="f22"/>
                      <a:pt x="f23" y="f22"/>
                    </a:cubicBezTo>
                    <a:cubicBezTo>
                      <a:pt x="f23" y="f22"/>
                      <a:pt x="f42" y="f22"/>
                      <a:pt x="f42" y="f22"/>
                    </a:cubicBezTo>
                    <a:cubicBezTo>
                      <a:pt x="f42" y="f25"/>
                      <a:pt x="f42" y="f25"/>
                      <a:pt x="f23" y="f24"/>
                    </a:cubicBezTo>
                    <a:cubicBezTo>
                      <a:pt x="f16" y="f41"/>
                      <a:pt x="f20" y="f22"/>
                      <a:pt x="f21" y="f43"/>
                    </a:cubicBezTo>
                    <a:cubicBezTo>
                      <a:pt x="f44" y="f18"/>
                      <a:pt x="f17" y="f21"/>
                      <a:pt x="f14" y="f11"/>
                    </a:cubicBezTo>
                    <a:cubicBezTo>
                      <a:pt x="f45" y="f44"/>
                      <a:pt x="f45" y="f17"/>
                      <a:pt x="f13" y="f46"/>
                    </a:cubicBezTo>
                    <a:cubicBezTo>
                      <a:pt x="f13" y="f9"/>
                      <a:pt x="f13" y="f47"/>
                      <a:pt x="f45" y="f48"/>
                    </a:cubicBezTo>
                    <a:cubicBezTo>
                      <a:pt x="f45" y="f49"/>
                      <a:pt x="f45" y="f47"/>
                      <a:pt x="f50" y="f49"/>
                    </a:cubicBezTo>
                    <a:cubicBezTo>
                      <a:pt x="f47" y="f49"/>
                      <a:pt x="f47" y="f51"/>
                      <a:pt x="f47" y="f52"/>
                    </a:cubicBezTo>
                    <a:cubicBezTo>
                      <a:pt x="f53" y="f54"/>
                      <a:pt x="f49" y="f55"/>
                      <a:pt x="f8" y="f56"/>
                    </a:cubicBezTo>
                    <a:cubicBezTo>
                      <a:pt x="f57" y="f56"/>
                      <a:pt x="f57" y="f58"/>
                      <a:pt x="f57" y="f59"/>
                    </a:cubicBezTo>
                    <a:cubicBezTo>
                      <a:pt x="f8" y="f10"/>
                      <a:pt x="f54" y="f10"/>
                      <a:pt x="f60" y="f61"/>
                    </a:cubicBezTo>
                    <a:cubicBezTo>
                      <a:pt x="f6" y="f62"/>
                      <a:pt x="f6" y="f7"/>
                      <a:pt x="f8" y="f7"/>
                    </a:cubicBezTo>
                    <a:close/>
                  </a:path>
                </a:pathLst>
              </a:custGeom>
              <a:solidFill>
                <a:srgbClr val="652B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9" name="Freeform 470">
                <a:extLst>
                  <a:ext uri="{FF2B5EF4-FFF2-40B4-BE49-F238E27FC236}">
                    <a16:creationId xmlns:a16="http://schemas.microsoft.com/office/drawing/2014/main" id="{20D69DCC-69C6-A827-6CBF-52A7BE8026B7}"/>
                  </a:ext>
                </a:extLst>
              </p:cNvPr>
              <p:cNvSpPr/>
              <p:nvPr/>
            </p:nvSpPr>
            <p:spPr>
              <a:xfrm>
                <a:off x="3887791" y="3956051"/>
                <a:ext cx="68259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50"/>
                  <a:gd name="f8" fmla="val 13"/>
                  <a:gd name="f9" fmla="val 48"/>
                  <a:gd name="f10" fmla="val 12"/>
                  <a:gd name="f11" fmla="val 47"/>
                  <a:gd name="f12" fmla="val 46"/>
                  <a:gd name="f13" fmla="val 10"/>
                  <a:gd name="f14" fmla="val 9"/>
                  <a:gd name="f15" fmla="val 3"/>
                  <a:gd name="f16" fmla="val 41"/>
                  <a:gd name="f17" fmla="val 33"/>
                  <a:gd name="f18" fmla="val 1"/>
                  <a:gd name="f19" fmla="val 25"/>
                  <a:gd name="f20" fmla="val 24"/>
                  <a:gd name="f21" fmla="val 4"/>
                  <a:gd name="f22" fmla="val 23"/>
                  <a:gd name="f23" fmla="val 26"/>
                  <a:gd name="f24" fmla="val 28"/>
                  <a:gd name="f25" fmla="val 30"/>
                  <a:gd name="f26" fmla="val 6"/>
                  <a:gd name="f27" fmla="val 31"/>
                  <a:gd name="f28" fmla="val 34"/>
                  <a:gd name="f29" fmla="val 7"/>
                  <a:gd name="f30" fmla="val 37"/>
                  <a:gd name="f31" fmla="val 39"/>
                  <a:gd name="f32" fmla="val 8"/>
                  <a:gd name="f33" fmla="val 20"/>
                  <a:gd name="f34" fmla="val 15"/>
                  <a:gd name="f35" fmla="val 5"/>
                  <a:gd name="f36" fmla="val 2"/>
                  <a:gd name="f37" fmla="val 14"/>
                  <a:gd name="f38" fmla="val 17"/>
                  <a:gd name="f39" fmla="val 16"/>
                  <a:gd name="f40" fmla="val 11"/>
                  <a:gd name="f41" fmla="val 35"/>
                  <a:gd name="f42" fmla="val 44"/>
                  <a:gd name="f43" fmla="val 49"/>
                  <a:gd name="f44" fmla="+- 0 0 -90"/>
                  <a:gd name="f45" fmla="*/ f3 1 18"/>
                  <a:gd name="f46" fmla="*/ f4 1 50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18"/>
                  <a:gd name="f55" fmla="*/ f51 1 50"/>
                  <a:gd name="f56" fmla="*/ 13 f52 1"/>
                  <a:gd name="f57" fmla="*/ 48 f51 1"/>
                  <a:gd name="f58" fmla="*/ 10 f52 1"/>
                  <a:gd name="f59" fmla="*/ 47 f51 1"/>
                  <a:gd name="f60" fmla="*/ 9 f52 1"/>
                  <a:gd name="f61" fmla="*/ 1 f52 1"/>
                  <a:gd name="f62" fmla="*/ 25 f51 1"/>
                  <a:gd name="f63" fmla="*/ 24 f51 1"/>
                  <a:gd name="f64" fmla="*/ 3 f52 1"/>
                  <a:gd name="f65" fmla="*/ 26 f51 1"/>
                  <a:gd name="f66" fmla="*/ 6 f52 1"/>
                  <a:gd name="f67" fmla="*/ 31 f51 1"/>
                  <a:gd name="f68" fmla="*/ 39 f51 1"/>
                  <a:gd name="f69" fmla="*/ 15 f51 1"/>
                  <a:gd name="f70" fmla="*/ 7 f51 1"/>
                  <a:gd name="f71" fmla="*/ 4 f51 1"/>
                  <a:gd name="f72" fmla="*/ 2 f52 1"/>
                  <a:gd name="f73" fmla="*/ 1 f51 1"/>
                  <a:gd name="f74" fmla="*/ 17 f52 1"/>
                  <a:gd name="f75" fmla="*/ 5 f51 1"/>
                  <a:gd name="f76" fmla="*/ 12 f52 1"/>
                  <a:gd name="f77" fmla="*/ 11 f52 1"/>
                  <a:gd name="f78" fmla="*/ 8 f51 1"/>
                  <a:gd name="f79" fmla="*/ 35 f51 1"/>
                  <a:gd name="f80" fmla="*/ 18 f52 1"/>
                  <a:gd name="f81" fmla="*/ 14 f52 1"/>
                  <a:gd name="f82" fmla="*/ 49 f51 1"/>
                  <a:gd name="f83" fmla="+- f53 0 f1"/>
                  <a:gd name="f84" fmla="*/ f56 1 18"/>
                  <a:gd name="f85" fmla="*/ f57 1 50"/>
                  <a:gd name="f86" fmla="*/ f58 1 18"/>
                  <a:gd name="f87" fmla="*/ f59 1 50"/>
                  <a:gd name="f88" fmla="*/ f60 1 18"/>
                  <a:gd name="f89" fmla="*/ f61 1 18"/>
                  <a:gd name="f90" fmla="*/ f62 1 50"/>
                  <a:gd name="f91" fmla="*/ f63 1 50"/>
                  <a:gd name="f92" fmla="*/ f64 1 18"/>
                  <a:gd name="f93" fmla="*/ f65 1 50"/>
                  <a:gd name="f94" fmla="*/ f66 1 18"/>
                  <a:gd name="f95" fmla="*/ f67 1 50"/>
                  <a:gd name="f96" fmla="*/ f68 1 50"/>
                  <a:gd name="f97" fmla="*/ f69 1 50"/>
                  <a:gd name="f98" fmla="*/ f70 1 50"/>
                  <a:gd name="f99" fmla="*/ f71 1 50"/>
                  <a:gd name="f100" fmla="*/ f72 1 18"/>
                  <a:gd name="f101" fmla="*/ f73 1 50"/>
                  <a:gd name="f102" fmla="*/ f74 1 18"/>
                  <a:gd name="f103" fmla="*/ f75 1 50"/>
                  <a:gd name="f104" fmla="*/ f76 1 18"/>
                  <a:gd name="f105" fmla="*/ f77 1 18"/>
                  <a:gd name="f106" fmla="*/ f78 1 50"/>
                  <a:gd name="f107" fmla="*/ f79 1 50"/>
                  <a:gd name="f108" fmla="*/ f80 1 18"/>
                  <a:gd name="f109" fmla="*/ f81 1 18"/>
                  <a:gd name="f110" fmla="*/ f82 1 50"/>
                  <a:gd name="f111" fmla="*/ 0 1 f54"/>
                  <a:gd name="f112" fmla="*/ f48 1 f54"/>
                  <a:gd name="f113" fmla="*/ 0 1 f55"/>
                  <a:gd name="f114" fmla="*/ f49 1 f55"/>
                  <a:gd name="f115" fmla="*/ f84 1 f54"/>
                  <a:gd name="f116" fmla="*/ f85 1 f55"/>
                  <a:gd name="f117" fmla="*/ f86 1 f54"/>
                  <a:gd name="f118" fmla="*/ f87 1 f55"/>
                  <a:gd name="f119" fmla="*/ f88 1 f54"/>
                  <a:gd name="f120" fmla="*/ f89 1 f54"/>
                  <a:gd name="f121" fmla="*/ f90 1 f55"/>
                  <a:gd name="f122" fmla="*/ f91 1 f55"/>
                  <a:gd name="f123" fmla="*/ f92 1 f54"/>
                  <a:gd name="f124" fmla="*/ f93 1 f55"/>
                  <a:gd name="f125" fmla="*/ f94 1 f54"/>
                  <a:gd name="f126" fmla="*/ f95 1 f55"/>
                  <a:gd name="f127" fmla="*/ f96 1 f55"/>
                  <a:gd name="f128" fmla="*/ f97 1 f55"/>
                  <a:gd name="f129" fmla="*/ f98 1 f55"/>
                  <a:gd name="f130" fmla="*/ f99 1 f55"/>
                  <a:gd name="f131" fmla="*/ f100 1 f54"/>
                  <a:gd name="f132" fmla="*/ f101 1 f55"/>
                  <a:gd name="f133" fmla="*/ f102 1 f54"/>
                  <a:gd name="f134" fmla="*/ f103 1 f55"/>
                  <a:gd name="f135" fmla="*/ f104 1 f54"/>
                  <a:gd name="f136" fmla="*/ f105 1 f54"/>
                  <a:gd name="f137" fmla="*/ f106 1 f55"/>
                  <a:gd name="f138" fmla="*/ f107 1 f55"/>
                  <a:gd name="f139" fmla="*/ f108 1 f54"/>
                  <a:gd name="f140" fmla="*/ f109 1 f54"/>
                  <a:gd name="f141" fmla="*/ f110 1 f55"/>
                  <a:gd name="f142" fmla="*/ f111 f45 1"/>
                  <a:gd name="f143" fmla="*/ f112 f45 1"/>
                  <a:gd name="f144" fmla="*/ f114 f46 1"/>
                  <a:gd name="f145" fmla="*/ f113 f46 1"/>
                  <a:gd name="f146" fmla="*/ f115 f45 1"/>
                  <a:gd name="f147" fmla="*/ f116 f46 1"/>
                  <a:gd name="f148" fmla="*/ f117 f45 1"/>
                  <a:gd name="f149" fmla="*/ f118 f46 1"/>
                  <a:gd name="f150" fmla="*/ f119 f45 1"/>
                  <a:gd name="f151" fmla="*/ f120 f45 1"/>
                  <a:gd name="f152" fmla="*/ f121 f46 1"/>
                  <a:gd name="f153" fmla="*/ f122 f46 1"/>
                  <a:gd name="f154" fmla="*/ f123 f45 1"/>
                  <a:gd name="f155" fmla="*/ f124 f46 1"/>
                  <a:gd name="f156" fmla="*/ f125 f45 1"/>
                  <a:gd name="f157" fmla="*/ f126 f46 1"/>
                  <a:gd name="f158" fmla="*/ f127 f46 1"/>
                  <a:gd name="f159" fmla="*/ f128 f46 1"/>
                  <a:gd name="f160" fmla="*/ f129 f46 1"/>
                  <a:gd name="f161" fmla="*/ f130 f46 1"/>
                  <a:gd name="f162" fmla="*/ f131 f45 1"/>
                  <a:gd name="f163" fmla="*/ f132 f46 1"/>
                  <a:gd name="f164" fmla="*/ f133 f45 1"/>
                  <a:gd name="f165" fmla="*/ f134 f46 1"/>
                  <a:gd name="f166" fmla="*/ f135 f45 1"/>
                  <a:gd name="f167" fmla="*/ f136 f45 1"/>
                  <a:gd name="f168" fmla="*/ f137 f46 1"/>
                  <a:gd name="f169" fmla="*/ f138 f46 1"/>
                  <a:gd name="f170" fmla="*/ f139 f45 1"/>
                  <a:gd name="f171" fmla="*/ f140 f45 1"/>
                  <a:gd name="f172" fmla="*/ f141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49"/>
                  </a:cxn>
                  <a:cxn ang="f83">
                    <a:pos x="f151" y="f152"/>
                  </a:cxn>
                  <a:cxn ang="f83">
                    <a:pos x="f151" y="f153"/>
                  </a:cxn>
                  <a:cxn ang="f83">
                    <a:pos x="f151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0" y="f158"/>
                  </a:cxn>
                  <a:cxn ang="f83">
                    <a:pos x="f156" y="f157"/>
                  </a:cxn>
                  <a:cxn ang="f83">
                    <a:pos x="f154" y="f159"/>
                  </a:cxn>
                  <a:cxn ang="f83">
                    <a:pos x="f154" y="f160"/>
                  </a:cxn>
                  <a:cxn ang="f83">
                    <a:pos x="f154" y="f161"/>
                  </a:cxn>
                  <a:cxn ang="f83">
                    <a:pos x="f162" y="f163"/>
                  </a:cxn>
                  <a:cxn ang="f83">
                    <a:pos x="f156" y="f163"/>
                  </a:cxn>
                  <a:cxn ang="f83">
                    <a:pos x="f164" y="f165"/>
                  </a:cxn>
                  <a:cxn ang="f83">
                    <a:pos x="f166" y="f160"/>
                  </a:cxn>
                  <a:cxn ang="f83">
                    <a:pos x="f167" y="f168"/>
                  </a:cxn>
                  <a:cxn ang="f83">
                    <a:pos x="f146" y="f169"/>
                  </a:cxn>
                  <a:cxn ang="f83">
                    <a:pos x="f170" y="f147"/>
                  </a:cxn>
                  <a:cxn ang="f83">
                    <a:pos x="f171" y="f172"/>
                  </a:cxn>
                  <a:cxn ang="f83">
                    <a:pos x="f146" y="f147"/>
                  </a:cxn>
                </a:cxnLst>
                <a:rect l="f142" t="f145" r="f143" b="f144"/>
                <a:pathLst>
                  <a:path w="18" h="50">
                    <a:moveTo>
                      <a:pt x="f8" y="f9"/>
                    </a:moveTo>
                    <a:cubicBezTo>
                      <a:pt x="f10" y="f11"/>
                      <a:pt x="f10" y="f12"/>
                      <a:pt x="f13" y="f11"/>
                    </a:cubicBezTo>
                    <a:cubicBezTo>
                      <a:pt x="f13" y="f9"/>
                      <a:pt x="f14" y="f9"/>
                      <a:pt x="f14" y="f11"/>
                    </a:cubicBezTo>
                    <a:cubicBezTo>
                      <a:pt x="f15" y="f16"/>
                      <a:pt x="f5" y="f17"/>
                      <a:pt x="f18" y="f19"/>
                    </a:cubicBezTo>
                    <a:cubicBezTo>
                      <a:pt x="f18" y="f19"/>
                      <a:pt x="f18" y="f20"/>
                      <a:pt x="f18" y="f20"/>
                    </a:cubicBezTo>
                    <a:cubicBezTo>
                      <a:pt x="f18" y="f20"/>
                      <a:pt x="f18" y="f20"/>
                      <a:pt x="f18" y="f20"/>
                    </a:cubicBezTo>
                    <a:cubicBezTo>
                      <a:pt x="f21" y="f22"/>
                      <a:pt x="f15" y="f19"/>
                      <a:pt x="f15" y="f23"/>
                    </a:cubicBezTo>
                    <a:cubicBezTo>
                      <a:pt x="f21" y="f24"/>
                      <a:pt x="f21" y="f25"/>
                      <a:pt x="f26" y="f27"/>
                    </a:cubicBezTo>
                    <a:cubicBezTo>
                      <a:pt x="f26" y="f28"/>
                      <a:pt x="f29" y="f30"/>
                      <a:pt x="f14" y="f31"/>
                    </a:cubicBezTo>
                    <a:cubicBezTo>
                      <a:pt x="f29" y="f30"/>
                      <a:pt x="f32" y="f17"/>
                      <a:pt x="f26" y="f27"/>
                    </a:cubicBezTo>
                    <a:cubicBezTo>
                      <a:pt x="f21" y="f23"/>
                      <a:pt x="f21" y="f33"/>
                      <a:pt x="f15" y="f34"/>
                    </a:cubicBezTo>
                    <a:cubicBezTo>
                      <a:pt x="f15" y="f10"/>
                      <a:pt x="f21" y="f13"/>
                      <a:pt x="f15" y="f29"/>
                    </a:cubicBezTo>
                    <a:cubicBezTo>
                      <a:pt x="f15" y="f26"/>
                      <a:pt x="f15" y="f35"/>
                      <a:pt x="f15" y="f21"/>
                    </a:cubicBezTo>
                    <a:cubicBezTo>
                      <a:pt x="f15" y="f15"/>
                      <a:pt x="f18" y="f36"/>
                      <a:pt x="f36" y="f18"/>
                    </a:cubicBezTo>
                    <a:cubicBezTo>
                      <a:pt x="f15" y="f5"/>
                      <a:pt x="f35" y="f5"/>
                      <a:pt x="f26" y="f18"/>
                    </a:cubicBezTo>
                    <a:cubicBezTo>
                      <a:pt x="f13" y="f15"/>
                      <a:pt x="f37" y="f36"/>
                      <a:pt x="f38" y="f35"/>
                    </a:cubicBezTo>
                    <a:cubicBezTo>
                      <a:pt x="f39" y="f26"/>
                      <a:pt x="f37" y="f29"/>
                      <a:pt x="f10" y="f29"/>
                    </a:cubicBezTo>
                    <a:cubicBezTo>
                      <a:pt x="f10" y="f32"/>
                      <a:pt x="f40" y="f21"/>
                      <a:pt x="f40" y="f32"/>
                    </a:cubicBezTo>
                    <a:cubicBezTo>
                      <a:pt x="f14" y="f38"/>
                      <a:pt x="f32" y="f23"/>
                      <a:pt x="f8" y="f41"/>
                    </a:cubicBezTo>
                    <a:cubicBezTo>
                      <a:pt x="f34" y="f31"/>
                      <a:pt x="f39" y="f42"/>
                      <a:pt x="f6" y="f9"/>
                    </a:cubicBezTo>
                    <a:cubicBezTo>
                      <a:pt x="f38" y="f7"/>
                      <a:pt x="f39" y="f43"/>
                      <a:pt x="f37" y="f43"/>
                    </a:cubicBezTo>
                    <a:cubicBezTo>
                      <a:pt x="f37" y="f43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302F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0" name="Freeform 471">
                <a:extLst>
                  <a:ext uri="{FF2B5EF4-FFF2-40B4-BE49-F238E27FC236}">
                    <a16:creationId xmlns:a16="http://schemas.microsoft.com/office/drawing/2014/main" id="{FE684438-E8C3-6BCE-06A1-93D978374757}"/>
                  </a:ext>
                </a:extLst>
              </p:cNvPr>
              <p:cNvSpPr/>
              <p:nvPr/>
            </p:nvSpPr>
            <p:spPr>
              <a:xfrm>
                <a:off x="3805239" y="3887791"/>
                <a:ext cx="55558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1"/>
                  <a:gd name="f8" fmla="val 10"/>
                  <a:gd name="f9" fmla="val 28"/>
                  <a:gd name="f10" fmla="val 5"/>
                  <a:gd name="f11" fmla="val 23"/>
                  <a:gd name="f12" fmla="val 1"/>
                  <a:gd name="f13" fmla="val 18"/>
                  <a:gd name="f14" fmla="val 11"/>
                  <a:gd name="f15" fmla="val 12"/>
                  <a:gd name="f16" fmla="val 13"/>
                  <a:gd name="f17" fmla="val 9"/>
                  <a:gd name="f18" fmla="val 4"/>
                  <a:gd name="f19" fmla="val 3"/>
                  <a:gd name="f20" fmla="val 7"/>
                  <a:gd name="f21" fmla="val 6"/>
                  <a:gd name="f22" fmla="val 8"/>
                  <a:gd name="f23" fmla="val 14"/>
                  <a:gd name="f24" fmla="val 17"/>
                  <a:gd name="f25" fmla="val 21"/>
                  <a:gd name="f26" fmla="val 26"/>
                  <a:gd name="f27" fmla="val 30"/>
                  <a:gd name="f28" fmla="val 29"/>
                  <a:gd name="f29" fmla="+- 0 0 -90"/>
                  <a:gd name="f30" fmla="*/ f3 1 15"/>
                  <a:gd name="f31" fmla="*/ f4 1 3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5"/>
                  <a:gd name="f40" fmla="*/ f36 1 31"/>
                  <a:gd name="f41" fmla="*/ 10 f37 1"/>
                  <a:gd name="f42" fmla="*/ 28 f36 1"/>
                  <a:gd name="f43" fmla="*/ 1 f37 1"/>
                  <a:gd name="f44" fmla="*/ 10 f36 1"/>
                  <a:gd name="f45" fmla="*/ 0 f37 1"/>
                  <a:gd name="f46" fmla="*/ 13 f36 1"/>
                  <a:gd name="f47" fmla="*/ 0 f36 1"/>
                  <a:gd name="f48" fmla="*/ 5 f37 1"/>
                  <a:gd name="f49" fmla="*/ 5 f36 1"/>
                  <a:gd name="f50" fmla="*/ 11 f36 1"/>
                  <a:gd name="f51" fmla="*/ 9 f37 1"/>
                  <a:gd name="f52" fmla="*/ 14 f37 1"/>
                  <a:gd name="f53" fmla="*/ 18 f36 1"/>
                  <a:gd name="f54" fmla="*/ 31 f36 1"/>
                  <a:gd name="f55" fmla="+- f38 0 f1"/>
                  <a:gd name="f56" fmla="*/ f41 1 15"/>
                  <a:gd name="f57" fmla="*/ f42 1 31"/>
                  <a:gd name="f58" fmla="*/ f43 1 15"/>
                  <a:gd name="f59" fmla="*/ f44 1 31"/>
                  <a:gd name="f60" fmla="*/ f45 1 15"/>
                  <a:gd name="f61" fmla="*/ f46 1 31"/>
                  <a:gd name="f62" fmla="*/ f47 1 31"/>
                  <a:gd name="f63" fmla="*/ f48 1 15"/>
                  <a:gd name="f64" fmla="*/ f49 1 31"/>
                  <a:gd name="f65" fmla="*/ f50 1 31"/>
                  <a:gd name="f66" fmla="*/ f51 1 15"/>
                  <a:gd name="f67" fmla="*/ f52 1 15"/>
                  <a:gd name="f68" fmla="*/ f53 1 31"/>
                  <a:gd name="f69" fmla="*/ f54 1 31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40"/>
                  <a:gd name="f81" fmla="*/ f63 1 f39"/>
                  <a:gd name="f82" fmla="*/ f64 1 f40"/>
                  <a:gd name="f83" fmla="*/ f65 1 f40"/>
                  <a:gd name="f84" fmla="*/ f66 1 f39"/>
                  <a:gd name="f85" fmla="*/ f67 1 f39"/>
                  <a:gd name="f86" fmla="*/ f68 1 f40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1 1"/>
                  <a:gd name="f99" fmla="*/ f81 f30 1"/>
                  <a:gd name="f100" fmla="*/ f82 f31 1"/>
                  <a:gd name="f101" fmla="*/ f83 f31 1"/>
                  <a:gd name="f102" fmla="*/ f84 f30 1"/>
                  <a:gd name="f103" fmla="*/ f85 f30 1"/>
                  <a:gd name="f104" fmla="*/ f86 f31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6" y="f98"/>
                  </a:cxn>
                  <a:cxn ang="f55">
                    <a:pos x="f99" y="f100"/>
                  </a:cxn>
                  <a:cxn ang="f55">
                    <a:pos x="f99" y="f101"/>
                  </a:cxn>
                  <a:cxn ang="f55">
                    <a:pos x="f99" y="f101"/>
                  </a:cxn>
                  <a:cxn ang="f55">
                    <a:pos x="f102" y="f95"/>
                  </a:cxn>
                  <a:cxn ang="f55">
                    <a:pos x="f103" y="f104"/>
                  </a:cxn>
                  <a:cxn ang="f55">
                    <a:pos x="f92" y="f104"/>
                  </a:cxn>
                  <a:cxn ang="f55">
                    <a:pos x="f103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5" h="31">
                    <a:moveTo>
                      <a:pt x="f8" y="f9"/>
                    </a:moveTo>
                    <a:cubicBezTo>
                      <a:pt x="f10" y="f11"/>
                      <a:pt x="f12" y="f13"/>
                      <a:pt x="f12" y="f8"/>
                    </a:cubicBezTo>
                    <a:cubicBezTo>
                      <a:pt x="f5" y="f14"/>
                      <a:pt x="f12" y="f15"/>
                      <a:pt x="f5" y="f16"/>
                    </a:cubicBezTo>
                    <a:cubicBezTo>
                      <a:pt x="f5" y="f17"/>
                      <a:pt x="f5" y="f18"/>
                      <a:pt x="f5" y="f5"/>
                    </a:cubicBezTo>
                    <a:cubicBezTo>
                      <a:pt x="f19" y="f5"/>
                      <a:pt x="f18" y="f19"/>
                      <a:pt x="f10" y="f10"/>
                    </a:cubicBezTo>
                    <a:cubicBezTo>
                      <a:pt x="f10" y="f20"/>
                      <a:pt x="f10" y="f17"/>
                      <a:pt x="f10" y="f14"/>
                    </a:cubicBezTo>
                    <a:cubicBezTo>
                      <a:pt x="f18" y="f14"/>
                      <a:pt x="f21" y="f14"/>
                      <a:pt x="f10" y="f14"/>
                    </a:cubicBezTo>
                    <a:cubicBezTo>
                      <a:pt x="f21" y="f20"/>
                      <a:pt x="f22" y="f8"/>
                      <a:pt x="f17" y="f8"/>
                    </a:cubicBezTo>
                    <a:cubicBezTo>
                      <a:pt x="f14" y="f16"/>
                      <a:pt x="f23" y="f23"/>
                      <a:pt x="f23" y="f13"/>
                    </a:cubicBezTo>
                    <a:cubicBezTo>
                      <a:pt x="f15" y="f24"/>
                      <a:pt x="f14" y="f24"/>
                      <a:pt x="f8" y="f13"/>
                    </a:cubicBezTo>
                    <a:cubicBezTo>
                      <a:pt x="f23" y="f25"/>
                      <a:pt x="f6" y="f26"/>
                      <a:pt x="f23" y="f7"/>
                    </a:cubicBezTo>
                    <a:cubicBezTo>
                      <a:pt x="f16" y="f27"/>
                      <a:pt x="f14" y="f28"/>
                      <a:pt x="f8" y="f9"/>
                    </a:cubicBezTo>
                    <a:close/>
                  </a:path>
                </a:pathLst>
              </a:custGeom>
              <a:solidFill>
                <a:srgbClr val="D8AE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1" name="Freeform 472">
                <a:extLst>
                  <a:ext uri="{FF2B5EF4-FFF2-40B4-BE49-F238E27FC236}">
                    <a16:creationId xmlns:a16="http://schemas.microsoft.com/office/drawing/2014/main" id="{56A48C4A-F2AB-31D4-07B1-D7DB95E7B7FB}"/>
                  </a:ext>
                </a:extLst>
              </p:cNvPr>
              <p:cNvSpPr/>
              <p:nvPr/>
            </p:nvSpPr>
            <p:spPr>
              <a:xfrm>
                <a:off x="3763963" y="3838578"/>
                <a:ext cx="134938" cy="2063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55"/>
                  <a:gd name="f8" fmla="val 15"/>
                  <a:gd name="f9" fmla="val 19"/>
                  <a:gd name="f10" fmla="val 14"/>
                  <a:gd name="f11" fmla="val 16"/>
                  <a:gd name="f12" fmla="val 13"/>
                  <a:gd name="f13" fmla="val 11"/>
                  <a:gd name="f14" fmla="val 10"/>
                  <a:gd name="f15" fmla="val 12"/>
                  <a:gd name="f16" fmla="val 9"/>
                  <a:gd name="f17" fmla="val 8"/>
                  <a:gd name="f18" fmla="val 4"/>
                  <a:gd name="f19" fmla="val 2"/>
                  <a:gd name="f20" fmla="val 5"/>
                  <a:gd name="f21" fmla="val 1"/>
                  <a:gd name="f22" fmla="val 17"/>
                  <a:gd name="f23" fmla="val 22"/>
                  <a:gd name="f24" fmla="val 21"/>
                  <a:gd name="f25" fmla="val 24"/>
                  <a:gd name="f26" fmla="val 23"/>
                  <a:gd name="f27" fmla="val 25"/>
                  <a:gd name="f28" fmla="val 26"/>
                  <a:gd name="f29" fmla="val 29"/>
                  <a:gd name="f30" fmla="val 27"/>
                  <a:gd name="f31" fmla="val 32"/>
                  <a:gd name="f32" fmla="val 34"/>
                  <a:gd name="f33" fmla="val 33"/>
                  <a:gd name="f34" fmla="val 35"/>
                  <a:gd name="f35" fmla="val 37"/>
                  <a:gd name="f36" fmla="val 41"/>
                  <a:gd name="f37" fmla="val 45"/>
                  <a:gd name="f38" fmla="val 49"/>
                  <a:gd name="f39" fmla="val 51"/>
                  <a:gd name="f40" fmla="val 53"/>
                  <a:gd name="f41" fmla="val 54"/>
                  <a:gd name="f42" fmla="val 31"/>
                  <a:gd name="f43" fmla="val 50"/>
                  <a:gd name="f44" fmla="val 46"/>
                  <a:gd name="f45" fmla="val 30"/>
                  <a:gd name="f46" fmla="val 42"/>
                  <a:gd name="f47" fmla="val 38"/>
                  <a:gd name="f48" fmla="val 28"/>
                  <a:gd name="f49" fmla="val 18"/>
                  <a:gd name="f50" fmla="+- 0 0 -90"/>
                  <a:gd name="f51" fmla="*/ f3 1 36"/>
                  <a:gd name="f52" fmla="*/ f4 1 55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36"/>
                  <a:gd name="f61" fmla="*/ f57 1 55"/>
                  <a:gd name="f62" fmla="*/ 15 f58 1"/>
                  <a:gd name="f63" fmla="*/ 19 f57 1"/>
                  <a:gd name="f64" fmla="*/ 11 f58 1"/>
                  <a:gd name="f65" fmla="*/ 13 f57 1"/>
                  <a:gd name="f66" fmla="*/ 8 f58 1"/>
                  <a:gd name="f67" fmla="*/ 10 f57 1"/>
                  <a:gd name="f68" fmla="*/ 0 f58 1"/>
                  <a:gd name="f69" fmla="*/ 2 f57 1"/>
                  <a:gd name="f70" fmla="*/ 1 f58 1"/>
                  <a:gd name="f71" fmla="*/ 1 f57 1"/>
                  <a:gd name="f72" fmla="*/ 5 f58 1"/>
                  <a:gd name="f73" fmla="*/ 22 f58 1"/>
                  <a:gd name="f74" fmla="*/ 21 f57 1"/>
                  <a:gd name="f75" fmla="*/ 29 f58 1"/>
                  <a:gd name="f76" fmla="*/ 27 f57 1"/>
                  <a:gd name="f77" fmla="*/ 35 f58 1"/>
                  <a:gd name="f78" fmla="*/ 37 f57 1"/>
                  <a:gd name="f79" fmla="*/ 36 f58 1"/>
                  <a:gd name="f80" fmla="*/ 49 f57 1"/>
                  <a:gd name="f81" fmla="*/ 34 f58 1"/>
                  <a:gd name="f82" fmla="*/ 55 f57 1"/>
                  <a:gd name="f83" fmla="*/ 32 f58 1"/>
                  <a:gd name="f84" fmla="*/ 53 f57 1"/>
                  <a:gd name="f85" fmla="*/ 30 f58 1"/>
                  <a:gd name="f86" fmla="*/ 42 f57 1"/>
                  <a:gd name="f87" fmla="*/ 25 f58 1"/>
                  <a:gd name="f88" fmla="*/ 31 f57 1"/>
                  <a:gd name="f89" fmla="*/ 19 f58 1"/>
                  <a:gd name="f90" fmla="*/ 23 f57 1"/>
                  <a:gd name="f91" fmla="+- f59 0 f1"/>
                  <a:gd name="f92" fmla="*/ f62 1 36"/>
                  <a:gd name="f93" fmla="*/ f63 1 55"/>
                  <a:gd name="f94" fmla="*/ f64 1 36"/>
                  <a:gd name="f95" fmla="*/ f65 1 55"/>
                  <a:gd name="f96" fmla="*/ f66 1 36"/>
                  <a:gd name="f97" fmla="*/ f67 1 55"/>
                  <a:gd name="f98" fmla="*/ f68 1 36"/>
                  <a:gd name="f99" fmla="*/ f69 1 55"/>
                  <a:gd name="f100" fmla="*/ f70 1 36"/>
                  <a:gd name="f101" fmla="*/ f71 1 55"/>
                  <a:gd name="f102" fmla="*/ f72 1 36"/>
                  <a:gd name="f103" fmla="*/ f73 1 36"/>
                  <a:gd name="f104" fmla="*/ f74 1 55"/>
                  <a:gd name="f105" fmla="*/ f75 1 36"/>
                  <a:gd name="f106" fmla="*/ f76 1 55"/>
                  <a:gd name="f107" fmla="*/ f77 1 36"/>
                  <a:gd name="f108" fmla="*/ f78 1 55"/>
                  <a:gd name="f109" fmla="*/ f79 1 36"/>
                  <a:gd name="f110" fmla="*/ f80 1 55"/>
                  <a:gd name="f111" fmla="*/ f81 1 36"/>
                  <a:gd name="f112" fmla="*/ f82 1 55"/>
                  <a:gd name="f113" fmla="*/ f83 1 36"/>
                  <a:gd name="f114" fmla="*/ f84 1 55"/>
                  <a:gd name="f115" fmla="*/ f85 1 36"/>
                  <a:gd name="f116" fmla="*/ f86 1 55"/>
                  <a:gd name="f117" fmla="*/ f87 1 36"/>
                  <a:gd name="f118" fmla="*/ f88 1 55"/>
                  <a:gd name="f119" fmla="*/ f89 1 36"/>
                  <a:gd name="f120" fmla="*/ f90 1 55"/>
                  <a:gd name="f121" fmla="*/ 0 1 f60"/>
                  <a:gd name="f122" fmla="*/ f54 1 f60"/>
                  <a:gd name="f123" fmla="*/ 0 1 f61"/>
                  <a:gd name="f124" fmla="*/ f55 1 f61"/>
                  <a:gd name="f125" fmla="*/ f92 1 f60"/>
                  <a:gd name="f126" fmla="*/ f93 1 f61"/>
                  <a:gd name="f127" fmla="*/ f94 1 f60"/>
                  <a:gd name="f128" fmla="*/ f95 1 f61"/>
                  <a:gd name="f129" fmla="*/ f96 1 f60"/>
                  <a:gd name="f130" fmla="*/ f97 1 f61"/>
                  <a:gd name="f131" fmla="*/ f98 1 f60"/>
                  <a:gd name="f132" fmla="*/ f99 1 f61"/>
                  <a:gd name="f133" fmla="*/ f100 1 f60"/>
                  <a:gd name="f134" fmla="*/ f101 1 f61"/>
                  <a:gd name="f135" fmla="*/ f102 1 f60"/>
                  <a:gd name="f136" fmla="*/ f103 1 f60"/>
                  <a:gd name="f137" fmla="*/ f104 1 f61"/>
                  <a:gd name="f138" fmla="*/ f105 1 f60"/>
                  <a:gd name="f139" fmla="*/ f106 1 f61"/>
                  <a:gd name="f140" fmla="*/ f107 1 f60"/>
                  <a:gd name="f141" fmla="*/ f108 1 f61"/>
                  <a:gd name="f142" fmla="*/ f109 1 f60"/>
                  <a:gd name="f143" fmla="*/ f110 1 f61"/>
                  <a:gd name="f144" fmla="*/ f111 1 f60"/>
                  <a:gd name="f145" fmla="*/ f112 1 f61"/>
                  <a:gd name="f146" fmla="*/ f113 1 f60"/>
                  <a:gd name="f147" fmla="*/ f114 1 f61"/>
                  <a:gd name="f148" fmla="*/ f115 1 f60"/>
                  <a:gd name="f149" fmla="*/ f116 1 f61"/>
                  <a:gd name="f150" fmla="*/ f117 1 f60"/>
                  <a:gd name="f151" fmla="*/ f118 1 f61"/>
                  <a:gd name="f152" fmla="*/ f119 1 f60"/>
                  <a:gd name="f153" fmla="*/ f120 1 f61"/>
                  <a:gd name="f154" fmla="*/ f121 f51 1"/>
                  <a:gd name="f155" fmla="*/ f122 f51 1"/>
                  <a:gd name="f156" fmla="*/ f124 f52 1"/>
                  <a:gd name="f157" fmla="*/ f123 f52 1"/>
                  <a:gd name="f158" fmla="*/ f125 f51 1"/>
                  <a:gd name="f159" fmla="*/ f126 f52 1"/>
                  <a:gd name="f160" fmla="*/ f127 f51 1"/>
                  <a:gd name="f161" fmla="*/ f128 f52 1"/>
                  <a:gd name="f162" fmla="*/ f129 f51 1"/>
                  <a:gd name="f163" fmla="*/ f130 f52 1"/>
                  <a:gd name="f164" fmla="*/ f131 f51 1"/>
                  <a:gd name="f165" fmla="*/ f132 f52 1"/>
                  <a:gd name="f166" fmla="*/ f133 f51 1"/>
                  <a:gd name="f167" fmla="*/ f134 f52 1"/>
                  <a:gd name="f168" fmla="*/ f135 f51 1"/>
                  <a:gd name="f169" fmla="*/ f136 f51 1"/>
                  <a:gd name="f170" fmla="*/ f137 f52 1"/>
                  <a:gd name="f171" fmla="*/ f138 f51 1"/>
                  <a:gd name="f172" fmla="*/ f139 f52 1"/>
                  <a:gd name="f173" fmla="*/ f140 f51 1"/>
                  <a:gd name="f174" fmla="*/ f141 f52 1"/>
                  <a:gd name="f175" fmla="*/ f142 f51 1"/>
                  <a:gd name="f176" fmla="*/ f143 f52 1"/>
                  <a:gd name="f177" fmla="*/ f144 f51 1"/>
                  <a:gd name="f178" fmla="*/ f145 f52 1"/>
                  <a:gd name="f179" fmla="*/ f146 f51 1"/>
                  <a:gd name="f180" fmla="*/ f147 f52 1"/>
                  <a:gd name="f181" fmla="*/ f148 f51 1"/>
                  <a:gd name="f182" fmla="*/ f149 f52 1"/>
                  <a:gd name="f183" fmla="*/ f150 f51 1"/>
                  <a:gd name="f184" fmla="*/ f151 f52 1"/>
                  <a:gd name="f185" fmla="*/ f152 f51 1"/>
                  <a:gd name="f186" fmla="*/ f153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5"/>
                  </a:cxn>
                  <a:cxn ang="f91">
                    <a:pos x="f169" y="f170"/>
                  </a:cxn>
                  <a:cxn ang="f91">
                    <a:pos x="f171" y="f172"/>
                  </a:cxn>
                  <a:cxn ang="f91">
                    <a:pos x="f173" y="f174"/>
                  </a:cxn>
                  <a:cxn ang="f91">
                    <a:pos x="f175" y="f176"/>
                  </a:cxn>
                  <a:cxn ang="f91">
                    <a:pos x="f177" y="f178"/>
                  </a:cxn>
                  <a:cxn ang="f91">
                    <a:pos x="f177" y="f178"/>
                  </a:cxn>
                  <a:cxn ang="f91">
                    <a:pos x="f179" y="f180"/>
                  </a:cxn>
                  <a:cxn ang="f91">
                    <a:pos x="f181" y="f182"/>
                  </a:cxn>
                  <a:cxn ang="f91">
                    <a:pos x="f183" y="f184"/>
                  </a:cxn>
                  <a:cxn ang="f91">
                    <a:pos x="f183" y="f184"/>
                  </a:cxn>
                  <a:cxn ang="f91">
                    <a:pos x="f185" y="f186"/>
                  </a:cxn>
                  <a:cxn ang="f91">
                    <a:pos x="f158" y="f159"/>
                  </a:cxn>
                </a:cxnLst>
                <a:rect l="f154" t="f157" r="f155" b="f156"/>
                <a:pathLst>
                  <a:path w="36" h="55">
                    <a:moveTo>
                      <a:pt x="f8" y="f9"/>
                    </a:moveTo>
                    <a:cubicBezTo>
                      <a:pt x="f10" y="f11"/>
                      <a:pt x="f12" y="f8"/>
                      <a:pt x="f13" y="f12"/>
                    </a:cubicBezTo>
                    <a:cubicBezTo>
                      <a:pt x="f14" y="f15"/>
                      <a:pt x="f16" y="f14"/>
                      <a:pt x="f17" y="f14"/>
                    </a:cubicBezTo>
                    <a:cubicBezTo>
                      <a:pt x="f18" y="f17"/>
                      <a:pt x="f19" y="f20"/>
                      <a:pt x="f5" y="f19"/>
                    </a:cubicBezTo>
                    <a:cubicBezTo>
                      <a:pt x="f5" y="f19"/>
                      <a:pt x="f21" y="f21"/>
                      <a:pt x="f21" y="f21"/>
                    </a:cubicBezTo>
                    <a:cubicBezTo>
                      <a:pt x="f19" y="f5"/>
                      <a:pt x="f18" y="f5"/>
                      <a:pt x="f20" y="f19"/>
                    </a:cubicBezTo>
                    <a:cubicBezTo>
                      <a:pt x="f14" y="f16"/>
                      <a:pt x="f22" y="f10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29"/>
                      <a:pt x="f32" y="f33"/>
                      <a:pt x="f34" y="f35"/>
                    </a:cubicBezTo>
                    <a:cubicBezTo>
                      <a:pt x="f34" y="f36"/>
                      <a:pt x="f34" y="f37"/>
                      <a:pt x="f6" y="f38"/>
                    </a:cubicBezTo>
                    <a:cubicBezTo>
                      <a:pt x="f6" y="f39"/>
                      <a:pt x="f6" y="f40"/>
                      <a:pt x="f32" y="f7"/>
                    </a:cubicBezTo>
                    <a:cubicBezTo>
                      <a:pt x="f32" y="f7"/>
                      <a:pt x="f32" y="f7"/>
                      <a:pt x="f32" y="f7"/>
                    </a:cubicBezTo>
                    <a:cubicBezTo>
                      <a:pt x="f33" y="f41"/>
                      <a:pt x="f33" y="f41"/>
                      <a:pt x="f31" y="f40"/>
                    </a:cubicBezTo>
                    <a:cubicBezTo>
                      <a:pt x="f42" y="f43"/>
                      <a:pt x="f42" y="f44"/>
                      <a:pt x="f45" y="f46"/>
                    </a:cubicBezTo>
                    <a:cubicBezTo>
                      <a:pt x="f29" y="f47"/>
                      <a:pt x="f48" y="f32"/>
                      <a:pt x="f27" y="f42"/>
                    </a:cubicBezTo>
                    <a:cubicBezTo>
                      <a:pt x="f27" y="f42"/>
                      <a:pt x="f27" y="f42"/>
                      <a:pt x="f27" y="f42"/>
                    </a:cubicBezTo>
                    <a:cubicBezTo>
                      <a:pt x="f26" y="f48"/>
                      <a:pt x="f24" y="f28"/>
                      <a:pt x="f9" y="f26"/>
                    </a:cubicBezTo>
                    <a:cubicBezTo>
                      <a:pt x="f49" y="f24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302F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2" name="Freeform 473">
                <a:extLst>
                  <a:ext uri="{FF2B5EF4-FFF2-40B4-BE49-F238E27FC236}">
                    <a16:creationId xmlns:a16="http://schemas.microsoft.com/office/drawing/2014/main" id="{E2A313E2-48D9-4782-90CE-8E6926321902}"/>
                  </a:ext>
                </a:extLst>
              </p:cNvPr>
              <p:cNvSpPr/>
              <p:nvPr/>
            </p:nvSpPr>
            <p:spPr>
              <a:xfrm>
                <a:off x="3933821" y="4135438"/>
                <a:ext cx="107954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31"/>
                  <a:gd name="f8" fmla="val 1"/>
                  <a:gd name="f9" fmla="val 2"/>
                  <a:gd name="f10" fmla="val 7"/>
                  <a:gd name="f11" fmla="val 9"/>
                  <a:gd name="f12" fmla="val 12"/>
                  <a:gd name="f13" fmla="val 11"/>
                  <a:gd name="f14" fmla="val 14"/>
                  <a:gd name="f15" fmla="val 17"/>
                  <a:gd name="f16" fmla="val 21"/>
                  <a:gd name="f17" fmla="val 19"/>
                  <a:gd name="f18" fmla="val 24"/>
                  <a:gd name="f19" fmla="val 22"/>
                  <a:gd name="f20" fmla="val 28"/>
                  <a:gd name="f21" fmla="val 25"/>
                  <a:gd name="f22" fmla="val 30"/>
                  <a:gd name="f23" fmla="val 27"/>
                  <a:gd name="f24" fmla="val 26"/>
                  <a:gd name="f25" fmla="val 23"/>
                  <a:gd name="f26" fmla="val 16"/>
                  <a:gd name="f27" fmla="val 5"/>
                  <a:gd name="f28" fmla="val 13"/>
                  <a:gd name="f29" fmla="val 3"/>
                  <a:gd name="f30" fmla="val 10"/>
                  <a:gd name="f31" fmla="val 8"/>
                  <a:gd name="f32" fmla="+- 0 0 -90"/>
                  <a:gd name="f33" fmla="*/ f3 1 29"/>
                  <a:gd name="f34" fmla="*/ f4 1 31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9"/>
                  <a:gd name="f43" fmla="*/ f39 1 31"/>
                  <a:gd name="f44" fmla="*/ 1 f40 1"/>
                  <a:gd name="f45" fmla="*/ 0 f39 1"/>
                  <a:gd name="f46" fmla="*/ 2 f40 1"/>
                  <a:gd name="f47" fmla="*/ 12 f40 1"/>
                  <a:gd name="f48" fmla="*/ 11 f39 1"/>
                  <a:gd name="f49" fmla="*/ 21 f40 1"/>
                  <a:gd name="f50" fmla="*/ 19 f39 1"/>
                  <a:gd name="f51" fmla="*/ 29 f40 1"/>
                  <a:gd name="f52" fmla="*/ 30 f39 1"/>
                  <a:gd name="f53" fmla="*/ 28 f40 1"/>
                  <a:gd name="f54" fmla="*/ 25 f40 1"/>
                  <a:gd name="f55" fmla="*/ 24 f40 1"/>
                  <a:gd name="f56" fmla="*/ 14 f40 1"/>
                  <a:gd name="f57" fmla="*/ 5 f40 1"/>
                  <a:gd name="f58" fmla="*/ 13 f39 1"/>
                  <a:gd name="f59" fmla="*/ 5 f39 1"/>
                  <a:gd name="f60" fmla="+- f41 0 f1"/>
                  <a:gd name="f61" fmla="*/ f44 1 29"/>
                  <a:gd name="f62" fmla="*/ f45 1 31"/>
                  <a:gd name="f63" fmla="*/ f46 1 29"/>
                  <a:gd name="f64" fmla="*/ f47 1 29"/>
                  <a:gd name="f65" fmla="*/ f48 1 31"/>
                  <a:gd name="f66" fmla="*/ f49 1 29"/>
                  <a:gd name="f67" fmla="*/ f50 1 31"/>
                  <a:gd name="f68" fmla="*/ f51 1 29"/>
                  <a:gd name="f69" fmla="*/ f52 1 31"/>
                  <a:gd name="f70" fmla="*/ f53 1 29"/>
                  <a:gd name="f71" fmla="*/ f54 1 29"/>
                  <a:gd name="f72" fmla="*/ f55 1 29"/>
                  <a:gd name="f73" fmla="*/ f56 1 29"/>
                  <a:gd name="f74" fmla="*/ f57 1 29"/>
                  <a:gd name="f75" fmla="*/ f58 1 31"/>
                  <a:gd name="f76" fmla="*/ f59 1 31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2"/>
                  <a:gd name="f85" fmla="*/ f65 1 f43"/>
                  <a:gd name="f86" fmla="*/ f66 1 f42"/>
                  <a:gd name="f87" fmla="*/ f67 1 f43"/>
                  <a:gd name="f88" fmla="*/ f68 1 f42"/>
                  <a:gd name="f89" fmla="*/ f69 1 f43"/>
                  <a:gd name="f90" fmla="*/ f70 1 f42"/>
                  <a:gd name="f91" fmla="*/ f71 1 f42"/>
                  <a:gd name="f92" fmla="*/ f72 1 f42"/>
                  <a:gd name="f93" fmla="*/ f73 1 f42"/>
                  <a:gd name="f94" fmla="*/ f74 1 f42"/>
                  <a:gd name="f95" fmla="*/ f75 1 f43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3 1"/>
                  <a:gd name="f105" fmla="*/ f85 f34 1"/>
                  <a:gd name="f106" fmla="*/ f86 f33 1"/>
                  <a:gd name="f107" fmla="*/ f87 f34 1"/>
                  <a:gd name="f108" fmla="*/ f88 f33 1"/>
                  <a:gd name="f109" fmla="*/ f89 f34 1"/>
                  <a:gd name="f110" fmla="*/ f90 f33 1"/>
                  <a:gd name="f111" fmla="*/ f91 f33 1"/>
                  <a:gd name="f112" fmla="*/ f92 f33 1"/>
                  <a:gd name="f113" fmla="*/ f93 f33 1"/>
                  <a:gd name="f114" fmla="*/ f94 f33 1"/>
                  <a:gd name="f115" fmla="*/ f95 f34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2"/>
                  </a:cxn>
                  <a:cxn ang="f60">
                    <a:pos x="f104" y="f105"/>
                  </a:cxn>
                  <a:cxn ang="f60">
                    <a:pos x="f106" y="f107"/>
                  </a:cxn>
                  <a:cxn ang="f60">
                    <a:pos x="f108" y="f109"/>
                  </a:cxn>
                  <a:cxn ang="f60">
                    <a:pos x="f110" y="f109"/>
                  </a:cxn>
                  <a:cxn ang="f60">
                    <a:pos x="f111" y="f109"/>
                  </a:cxn>
                  <a:cxn ang="f60">
                    <a:pos x="f112" y="f109"/>
                  </a:cxn>
                  <a:cxn ang="f60">
                    <a:pos x="f113" y="f107"/>
                  </a:cxn>
                  <a:cxn ang="f60">
                    <a:pos x="f114" y="f115"/>
                  </a:cxn>
                  <a:cxn ang="f60">
                    <a:pos x="f103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28" h="31">
                    <a:moveTo>
                      <a:pt x="f8" y="f5"/>
                    </a:moveTo>
                    <a:cubicBezTo>
                      <a:pt x="f8" y="f5"/>
                      <a:pt x="f8" y="f5"/>
                      <a:pt x="f9" y="f5"/>
                    </a:cubicBezTo>
                    <a:cubicBezTo>
                      <a:pt x="f10" y="f9"/>
                      <a:pt x="f11" y="f10"/>
                      <a:pt x="f12" y="f13"/>
                    </a:cubicBezTo>
                    <a:cubicBezTo>
                      <a:pt x="f14" y="f14"/>
                      <a:pt x="f15" y="f15"/>
                      <a:pt x="f16" y="f17"/>
                    </a:cubicBezTo>
                    <a:cubicBezTo>
                      <a:pt x="f18" y="f19"/>
                      <a:pt x="f20" y="f21"/>
                      <a:pt x="f6" y="f22"/>
                    </a:cubicBezTo>
                    <a:cubicBezTo>
                      <a:pt x="f6" y="f22"/>
                      <a:pt x="f20" y="f22"/>
                      <a:pt x="f20" y="f22"/>
                    </a:cubicBezTo>
                    <a:cubicBezTo>
                      <a:pt x="f23" y="f7"/>
                      <a:pt x="f24" y="f22"/>
                      <a:pt x="f21" y="f22"/>
                    </a:cubicBezTo>
                    <a:cubicBezTo>
                      <a:pt x="f21" y="f22"/>
                      <a:pt x="f21" y="f22"/>
                      <a:pt x="f18" y="f22"/>
                    </a:cubicBezTo>
                    <a:cubicBezTo>
                      <a:pt x="f16" y="f23"/>
                      <a:pt x="f15" y="f25"/>
                      <a:pt x="f14" y="f17"/>
                    </a:cubicBezTo>
                    <a:cubicBezTo>
                      <a:pt x="f12" y="f26"/>
                      <a:pt x="f10" y="f15"/>
                      <a:pt x="f27" y="f28"/>
                    </a:cubicBezTo>
                    <a:cubicBezTo>
                      <a:pt x="f29" y="f30"/>
                      <a:pt x="f8" y="f31"/>
                      <a:pt x="f9" y="f27"/>
                    </a:cubicBezTo>
                    <a:cubicBezTo>
                      <a:pt x="f29" y="f29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CFAF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3" name="Freeform 474">
                <a:extLst>
                  <a:ext uri="{FF2B5EF4-FFF2-40B4-BE49-F238E27FC236}">
                    <a16:creationId xmlns:a16="http://schemas.microsoft.com/office/drawing/2014/main" id="{E3C35BE4-7FEF-D219-E63B-71ACBA183535}"/>
                  </a:ext>
                </a:extLst>
              </p:cNvPr>
              <p:cNvSpPr/>
              <p:nvPr/>
            </p:nvSpPr>
            <p:spPr>
              <a:xfrm>
                <a:off x="3857625" y="3956051"/>
                <a:ext cx="26983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2"/>
                  <a:gd name="f8" fmla="val 4"/>
                  <a:gd name="f9" fmla="val 2"/>
                  <a:gd name="f10" fmla="val 5"/>
                  <a:gd name="f11" fmla="val 6"/>
                  <a:gd name="f12" fmla="val 11"/>
                  <a:gd name="f13" fmla="val 15"/>
                  <a:gd name="f14" fmla="val 18"/>
                  <a:gd name="f15" fmla="val 16"/>
                  <a:gd name="f16" fmla="val 12"/>
                  <a:gd name="f17" fmla="val 3"/>
                  <a:gd name="f18" fmla="+- 0 0 -90"/>
                  <a:gd name="f19" fmla="*/ f3 1 7"/>
                  <a:gd name="f20" fmla="*/ f4 1 2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22"/>
                  <a:gd name="f30" fmla="*/ 0 f26 1"/>
                  <a:gd name="f31" fmla="*/ 0 f25 1"/>
                  <a:gd name="f32" fmla="*/ 6 f26 1"/>
                  <a:gd name="f33" fmla="*/ 11 f25 1"/>
                  <a:gd name="f34" fmla="*/ 7 f26 1"/>
                  <a:gd name="f35" fmla="*/ 22 f25 1"/>
                  <a:gd name="f36" fmla="*/ 2 f26 1"/>
                  <a:gd name="f37" fmla="*/ 6 f25 1"/>
                  <a:gd name="f38" fmla="+- f27 0 f1"/>
                  <a:gd name="f39" fmla="*/ f30 1 7"/>
                  <a:gd name="f40" fmla="*/ f31 1 22"/>
                  <a:gd name="f41" fmla="*/ f32 1 7"/>
                  <a:gd name="f42" fmla="*/ f33 1 22"/>
                  <a:gd name="f43" fmla="*/ f34 1 7"/>
                  <a:gd name="f44" fmla="*/ f35 1 22"/>
                  <a:gd name="f45" fmla="*/ f36 1 7"/>
                  <a:gd name="f46" fmla="*/ f37 1 2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5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7" h="22">
                    <a:moveTo>
                      <a:pt x="f5" y="f5"/>
                    </a:moveTo>
                    <a:cubicBezTo>
                      <a:pt x="f8" y="f9"/>
                      <a:pt x="f10" y="f6"/>
                      <a:pt x="f11" y="f12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6" y="f7"/>
                      <a:pt x="f11" y="f7"/>
                      <a:pt x="f11" y="f7"/>
                    </a:cubicBezTo>
                    <a:cubicBezTo>
                      <a:pt x="f11" y="f15"/>
                      <a:pt x="f5" y="f16"/>
                      <a:pt x="f9" y="f11"/>
                    </a:cubicBezTo>
                    <a:cubicBezTo>
                      <a:pt x="f17" y="f8"/>
                      <a:pt x="f5" y="f9"/>
                      <a:pt x="f5" y="f5"/>
                    </a:cubicBezTo>
                    <a:close/>
                  </a:path>
                </a:pathLst>
              </a:custGeom>
              <a:solidFill>
                <a:srgbClr val="BCA7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4" name="Freeform 475">
                <a:extLst>
                  <a:ext uri="{FF2B5EF4-FFF2-40B4-BE49-F238E27FC236}">
                    <a16:creationId xmlns:a16="http://schemas.microsoft.com/office/drawing/2014/main" id="{4A57C902-18AD-705A-4E6D-0DCDCFF7C1F3}"/>
                  </a:ext>
                </a:extLst>
              </p:cNvPr>
              <p:cNvSpPr/>
              <p:nvPr/>
            </p:nvSpPr>
            <p:spPr>
              <a:xfrm>
                <a:off x="3860797" y="4030666"/>
                <a:ext cx="2698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1"/>
                  <a:gd name="f8" fmla="val 3"/>
                  <a:gd name="f9" fmla="val 1"/>
                  <a:gd name="f10" fmla="val 2"/>
                  <a:gd name="f11" fmla="val 4"/>
                  <a:gd name="f12" fmla="val 5"/>
                  <a:gd name="f13" fmla="val 6"/>
                  <a:gd name="f14" fmla="val 9"/>
                  <a:gd name="f15" fmla="val 10"/>
                  <a:gd name="f16" fmla="val 8"/>
                  <a:gd name="f17" fmla="+- 0 0 -90"/>
                  <a:gd name="f18" fmla="*/ f3 1 7"/>
                  <a:gd name="f19" fmla="*/ f4 1 1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7"/>
                  <a:gd name="f28" fmla="*/ f24 1 11"/>
                  <a:gd name="f29" fmla="*/ 3 f25 1"/>
                  <a:gd name="f30" fmla="*/ 0 f24 1"/>
                  <a:gd name="f31" fmla="*/ 4 f25 1"/>
                  <a:gd name="f32" fmla="*/ 2 f24 1"/>
                  <a:gd name="f33" fmla="*/ 7 f25 1"/>
                  <a:gd name="f34" fmla="*/ 9 f24 1"/>
                  <a:gd name="f35" fmla="*/ 11 f24 1"/>
                  <a:gd name="f36" fmla="*/ 5 f25 1"/>
                  <a:gd name="f37" fmla="*/ 0 f25 1"/>
                  <a:gd name="f38" fmla="*/ 3 f24 1"/>
                  <a:gd name="f39" fmla="+- f26 0 f1"/>
                  <a:gd name="f40" fmla="*/ f29 1 7"/>
                  <a:gd name="f41" fmla="*/ f30 1 11"/>
                  <a:gd name="f42" fmla="*/ f31 1 7"/>
                  <a:gd name="f43" fmla="*/ f32 1 11"/>
                  <a:gd name="f44" fmla="*/ f33 1 7"/>
                  <a:gd name="f45" fmla="*/ f34 1 11"/>
                  <a:gd name="f46" fmla="*/ f35 1 11"/>
                  <a:gd name="f47" fmla="*/ f36 1 7"/>
                  <a:gd name="f48" fmla="*/ f37 1 7"/>
                  <a:gd name="f49" fmla="*/ f38 1 11"/>
                  <a:gd name="f50" fmla="*/ 0 1 f27"/>
                  <a:gd name="f51" fmla="*/ f21 1 f27"/>
                  <a:gd name="f52" fmla="*/ 0 1 f28"/>
                  <a:gd name="f53" fmla="*/ f22 1 f28"/>
                  <a:gd name="f54" fmla="*/ f40 1 f27"/>
                  <a:gd name="f55" fmla="*/ f41 1 f28"/>
                  <a:gd name="f56" fmla="*/ f42 1 f27"/>
                  <a:gd name="f57" fmla="*/ f43 1 f28"/>
                  <a:gd name="f58" fmla="*/ f44 1 f27"/>
                  <a:gd name="f59" fmla="*/ f45 1 f28"/>
                  <a:gd name="f60" fmla="*/ f46 1 f28"/>
                  <a:gd name="f61" fmla="*/ f47 1 f27"/>
                  <a:gd name="f62" fmla="*/ f48 1 f27"/>
                  <a:gd name="f63" fmla="*/ f49 1 f28"/>
                  <a:gd name="f64" fmla="*/ f50 f18 1"/>
                  <a:gd name="f65" fmla="*/ f51 f18 1"/>
                  <a:gd name="f66" fmla="*/ f53 f19 1"/>
                  <a:gd name="f67" fmla="*/ f52 f19 1"/>
                  <a:gd name="f68" fmla="*/ f54 f18 1"/>
                  <a:gd name="f69" fmla="*/ f55 f19 1"/>
                  <a:gd name="f70" fmla="*/ f56 f18 1"/>
                  <a:gd name="f71" fmla="*/ f57 f19 1"/>
                  <a:gd name="f72" fmla="*/ f58 f18 1"/>
                  <a:gd name="f73" fmla="*/ f59 f19 1"/>
                  <a:gd name="f74" fmla="*/ f60 f19 1"/>
                  <a:gd name="f75" fmla="*/ f61 f18 1"/>
                  <a:gd name="f76" fmla="*/ f62 f18 1"/>
                  <a:gd name="f77" fmla="*/ f63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72" y="f73"/>
                  </a:cxn>
                  <a:cxn ang="f39">
                    <a:pos x="f72" y="f74"/>
                  </a:cxn>
                  <a:cxn ang="f39">
                    <a:pos x="f75" y="f74"/>
                  </a:cxn>
                  <a:cxn ang="f39">
                    <a:pos x="f76" y="f77"/>
                  </a:cxn>
                  <a:cxn ang="f39">
                    <a:pos x="f68" y="f69"/>
                  </a:cxn>
                </a:cxnLst>
                <a:rect l="f64" t="f67" r="f65" b="f66"/>
                <a:pathLst>
                  <a:path w="7" h="11">
                    <a:moveTo>
                      <a:pt x="f8" y="f5"/>
                    </a:moveTo>
                    <a:cubicBezTo>
                      <a:pt x="f8" y="f9"/>
                      <a:pt x="f8" y="f10"/>
                      <a:pt x="f11" y="f10"/>
                    </a:cubicBezTo>
                    <a:cubicBezTo>
                      <a:pt x="f12" y="f11"/>
                      <a:pt x="f13" y="f6"/>
                      <a:pt x="f6" y="f14"/>
                    </a:cubicBezTo>
                    <a:cubicBezTo>
                      <a:pt x="f6" y="f14"/>
                      <a:pt x="f6" y="f15"/>
                      <a:pt x="f6" y="f7"/>
                    </a:cubicBezTo>
                    <a:cubicBezTo>
                      <a:pt x="f13" y="f7"/>
                      <a:pt x="f12" y="f7"/>
                      <a:pt x="f12" y="f7"/>
                    </a:cubicBezTo>
                    <a:cubicBezTo>
                      <a:pt x="f8" y="f16"/>
                      <a:pt x="f10" y="f13"/>
                      <a:pt x="f5" y="f8"/>
                    </a:cubicBezTo>
                    <a:cubicBezTo>
                      <a:pt x="f5" y="f10"/>
                      <a:pt x="f9" y="f9"/>
                      <a:pt x="f8" y="f5"/>
                    </a:cubicBezTo>
                    <a:close/>
                  </a:path>
                </a:pathLst>
              </a:custGeom>
              <a:solidFill>
                <a:srgbClr val="652B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5" name="Freeform 476">
                <a:extLst>
                  <a:ext uri="{FF2B5EF4-FFF2-40B4-BE49-F238E27FC236}">
                    <a16:creationId xmlns:a16="http://schemas.microsoft.com/office/drawing/2014/main" id="{DC4F9D00-556C-73F6-0C4A-1B288D7EECA4}"/>
                  </a:ext>
                </a:extLst>
              </p:cNvPr>
              <p:cNvSpPr/>
              <p:nvPr/>
            </p:nvSpPr>
            <p:spPr>
              <a:xfrm>
                <a:off x="4022729" y="4248146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"/>
                  <a:gd name="f8" fmla="val 3"/>
                  <a:gd name="f9" fmla="val 2"/>
                  <a:gd name="f10" fmla="val 5"/>
                  <a:gd name="f11" fmla="+- 0 0 -90"/>
                  <a:gd name="f12" fmla="*/ f3 1 6"/>
                  <a:gd name="f13" fmla="*/ f4 1 6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6"/>
                  <a:gd name="f20" fmla="*/ 0 f17 1"/>
                  <a:gd name="f21" fmla="*/ 1 f17 1"/>
                  <a:gd name="f22" fmla="*/ 5 f17 1"/>
                  <a:gd name="f23" fmla="*/ 6 f17 1"/>
                  <a:gd name="f24" fmla="+- f18 0 f1"/>
                  <a:gd name="f25" fmla="*/ f20 1 6"/>
                  <a:gd name="f26" fmla="*/ f21 1 6"/>
                  <a:gd name="f27" fmla="*/ f22 1 6"/>
                  <a:gd name="f28" fmla="*/ f23 1 6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1 f13 1"/>
                  <a:gd name="f41" fmla="*/ f32 f12 1"/>
                  <a:gd name="f42" fmla="*/ f33 f12 1"/>
                  <a:gd name="f43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0"/>
                  </a:cxn>
                  <a:cxn ang="f24">
                    <a:pos x="f42" y="f43"/>
                  </a:cxn>
                  <a:cxn ang="f24">
                    <a:pos x="f42" y="f43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6" h="6">
                    <a:moveTo>
                      <a:pt x="f5" y="f5"/>
                    </a:moveTo>
                    <a:cubicBezTo>
                      <a:pt x="f7" y="f5"/>
                      <a:pt x="f7" y="f5"/>
                      <a:pt x="f7" y="f5"/>
                    </a:cubicBezTo>
                    <a:cubicBezTo>
                      <a:pt x="f8" y="f9"/>
                      <a:pt x="f6" y="f8"/>
                      <a:pt x="f10" y="f6"/>
                    </a:cubicBezTo>
                    <a:cubicBezTo>
                      <a:pt x="f10" y="f6"/>
                      <a:pt x="f10" y="f6"/>
                      <a:pt x="f10" y="f6"/>
                    </a:cubicBezTo>
                    <a:cubicBezTo>
                      <a:pt x="f7" y="f6"/>
                      <a:pt x="f9" y="f9"/>
                      <a:pt x="f5" y="f5"/>
                    </a:cubicBezTo>
                    <a:close/>
                  </a:path>
                </a:pathLst>
              </a:custGeom>
              <a:solidFill>
                <a:srgbClr val="905E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6" name="Freeform 477">
                <a:extLst>
                  <a:ext uri="{FF2B5EF4-FFF2-40B4-BE49-F238E27FC236}">
                    <a16:creationId xmlns:a16="http://schemas.microsoft.com/office/drawing/2014/main" id="{8D646971-E467-2325-A54F-EA6DC23B8125}"/>
                  </a:ext>
                </a:extLst>
              </p:cNvPr>
              <p:cNvSpPr/>
              <p:nvPr/>
            </p:nvSpPr>
            <p:spPr>
              <a:xfrm>
                <a:off x="5199058" y="2300292"/>
                <a:ext cx="146047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37"/>
                  <a:gd name="f8" fmla="val 4"/>
                  <a:gd name="f9" fmla="val 10"/>
                  <a:gd name="f10" fmla="val 9"/>
                  <a:gd name="f11" fmla="val 5"/>
                  <a:gd name="f12" fmla="val 8"/>
                  <a:gd name="f13" fmla="val 3"/>
                  <a:gd name="f14" fmla="val 7"/>
                  <a:gd name="f15" fmla="val 1"/>
                  <a:gd name="f16" fmla="val 2"/>
                  <a:gd name="f17" fmla="val 6"/>
                  <a:gd name="f18" fmla="val 15"/>
                  <a:gd name="f19" fmla="val 21"/>
                  <a:gd name="f20" fmla="val 27"/>
                  <a:gd name="f21" fmla="val 20"/>
                  <a:gd name="f22" fmla="val 28"/>
                  <a:gd name="f23" fmla="val 29"/>
                  <a:gd name="f24" fmla="val 30"/>
                  <a:gd name="f25" fmla="val 33"/>
                  <a:gd name="f26" fmla="val 24"/>
                  <a:gd name="f27" fmla="val 35"/>
                  <a:gd name="f28" fmla="val 38"/>
                  <a:gd name="f29" fmla="val 31"/>
                  <a:gd name="f30" fmla="val 32"/>
                  <a:gd name="f31" fmla="val 36"/>
                  <a:gd name="f32" fmla="val 26"/>
                  <a:gd name="f33" fmla="val 25"/>
                  <a:gd name="f34" fmla="val 34"/>
                  <a:gd name="f35" fmla="val 22"/>
                  <a:gd name="f36" fmla="val 19"/>
                  <a:gd name="f37" fmla="val 23"/>
                  <a:gd name="f38" fmla="val 17"/>
                  <a:gd name="f39" fmla="val 18"/>
                  <a:gd name="f40" fmla="val 12"/>
                  <a:gd name="f41" fmla="val 14"/>
                  <a:gd name="f42" fmla="+- 0 0 -90"/>
                  <a:gd name="f43" fmla="*/ f3 1 39"/>
                  <a:gd name="f44" fmla="*/ f4 1 37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9"/>
                  <a:gd name="f53" fmla="*/ f49 1 37"/>
                  <a:gd name="f54" fmla="*/ 4 f50 1"/>
                  <a:gd name="f55" fmla="*/ 10 f49 1"/>
                  <a:gd name="f56" fmla="*/ 8 f49 1"/>
                  <a:gd name="f57" fmla="*/ 1 f50 1"/>
                  <a:gd name="f58" fmla="*/ 5 f49 1"/>
                  <a:gd name="f59" fmla="*/ 2 f49 1"/>
                  <a:gd name="f60" fmla="*/ 10 f50 1"/>
                  <a:gd name="f61" fmla="*/ 9 f50 1"/>
                  <a:gd name="f62" fmla="*/ 6 f49 1"/>
                  <a:gd name="f63" fmla="*/ 27 f50 1"/>
                  <a:gd name="f64" fmla="*/ 20 f49 1"/>
                  <a:gd name="f65" fmla="*/ 30 f50 1"/>
                  <a:gd name="f66" fmla="*/ 38 f50 1"/>
                  <a:gd name="f67" fmla="*/ 30 f49 1"/>
                  <a:gd name="f68" fmla="*/ 39 f50 1"/>
                  <a:gd name="f69" fmla="*/ 31 f49 1"/>
                  <a:gd name="f70" fmla="*/ 35 f50 1"/>
                  <a:gd name="f71" fmla="*/ 29 f50 1"/>
                  <a:gd name="f72" fmla="*/ 24 f49 1"/>
                  <a:gd name="f73" fmla="*/ 28 f50 1"/>
                  <a:gd name="f74" fmla="*/ 25 f49 1"/>
                  <a:gd name="f75" fmla="*/ 36 f50 1"/>
                  <a:gd name="f76" fmla="*/ 34 f49 1"/>
                  <a:gd name="f77" fmla="*/ 37 f50 1"/>
                  <a:gd name="f78" fmla="*/ 36 f49 1"/>
                  <a:gd name="f79" fmla="*/ 34 f50 1"/>
                  <a:gd name="f80" fmla="*/ 26 f50 1"/>
                  <a:gd name="f81" fmla="*/ 29 f49 1"/>
                  <a:gd name="f82" fmla="*/ 20 f50 1"/>
                  <a:gd name="f83" fmla="*/ 18 f50 1"/>
                  <a:gd name="f84" fmla="*/ 22 f50 1"/>
                  <a:gd name="f85" fmla="+- f51 0 f1"/>
                  <a:gd name="f86" fmla="*/ f54 1 39"/>
                  <a:gd name="f87" fmla="*/ f55 1 37"/>
                  <a:gd name="f88" fmla="*/ f56 1 37"/>
                  <a:gd name="f89" fmla="*/ f57 1 39"/>
                  <a:gd name="f90" fmla="*/ f58 1 37"/>
                  <a:gd name="f91" fmla="*/ f59 1 37"/>
                  <a:gd name="f92" fmla="*/ f60 1 39"/>
                  <a:gd name="f93" fmla="*/ f61 1 39"/>
                  <a:gd name="f94" fmla="*/ f62 1 37"/>
                  <a:gd name="f95" fmla="*/ f63 1 39"/>
                  <a:gd name="f96" fmla="*/ f64 1 37"/>
                  <a:gd name="f97" fmla="*/ f65 1 39"/>
                  <a:gd name="f98" fmla="*/ f66 1 39"/>
                  <a:gd name="f99" fmla="*/ f67 1 37"/>
                  <a:gd name="f100" fmla="*/ f68 1 39"/>
                  <a:gd name="f101" fmla="*/ f69 1 37"/>
                  <a:gd name="f102" fmla="*/ f70 1 39"/>
                  <a:gd name="f103" fmla="*/ f71 1 39"/>
                  <a:gd name="f104" fmla="*/ f72 1 37"/>
                  <a:gd name="f105" fmla="*/ f73 1 39"/>
                  <a:gd name="f106" fmla="*/ f74 1 37"/>
                  <a:gd name="f107" fmla="*/ f75 1 39"/>
                  <a:gd name="f108" fmla="*/ f76 1 37"/>
                  <a:gd name="f109" fmla="*/ f77 1 39"/>
                  <a:gd name="f110" fmla="*/ f78 1 37"/>
                  <a:gd name="f111" fmla="*/ f79 1 39"/>
                  <a:gd name="f112" fmla="*/ f80 1 39"/>
                  <a:gd name="f113" fmla="*/ f81 1 37"/>
                  <a:gd name="f114" fmla="*/ f82 1 39"/>
                  <a:gd name="f115" fmla="*/ f83 1 39"/>
                  <a:gd name="f116" fmla="*/ f84 1 39"/>
                  <a:gd name="f117" fmla="*/ 0 1 f52"/>
                  <a:gd name="f118" fmla="*/ f46 1 f52"/>
                  <a:gd name="f119" fmla="*/ 0 1 f53"/>
                  <a:gd name="f120" fmla="*/ f47 1 f53"/>
                  <a:gd name="f121" fmla="*/ f86 1 f52"/>
                  <a:gd name="f122" fmla="*/ f87 1 f53"/>
                  <a:gd name="f123" fmla="*/ f88 1 f53"/>
                  <a:gd name="f124" fmla="*/ f89 1 f52"/>
                  <a:gd name="f125" fmla="*/ f90 1 f53"/>
                  <a:gd name="f126" fmla="*/ f91 1 f53"/>
                  <a:gd name="f127" fmla="*/ f92 1 f52"/>
                  <a:gd name="f128" fmla="*/ f93 1 f52"/>
                  <a:gd name="f129" fmla="*/ f94 1 f53"/>
                  <a:gd name="f130" fmla="*/ f95 1 f52"/>
                  <a:gd name="f131" fmla="*/ f96 1 f53"/>
                  <a:gd name="f132" fmla="*/ f97 1 f52"/>
                  <a:gd name="f133" fmla="*/ f98 1 f52"/>
                  <a:gd name="f134" fmla="*/ f99 1 f53"/>
                  <a:gd name="f135" fmla="*/ f100 1 f52"/>
                  <a:gd name="f136" fmla="*/ f101 1 f53"/>
                  <a:gd name="f137" fmla="*/ f102 1 f52"/>
                  <a:gd name="f138" fmla="*/ f103 1 f52"/>
                  <a:gd name="f139" fmla="*/ f104 1 f53"/>
                  <a:gd name="f140" fmla="*/ f105 1 f52"/>
                  <a:gd name="f141" fmla="*/ f106 1 f53"/>
                  <a:gd name="f142" fmla="*/ f107 1 f52"/>
                  <a:gd name="f143" fmla="*/ f108 1 f53"/>
                  <a:gd name="f144" fmla="*/ f109 1 f52"/>
                  <a:gd name="f145" fmla="*/ f110 1 f53"/>
                  <a:gd name="f146" fmla="*/ f111 1 f52"/>
                  <a:gd name="f147" fmla="*/ f112 1 f52"/>
                  <a:gd name="f148" fmla="*/ f113 1 f53"/>
                  <a:gd name="f149" fmla="*/ f114 1 f52"/>
                  <a:gd name="f150" fmla="*/ f115 1 f52"/>
                  <a:gd name="f151" fmla="*/ f116 1 f52"/>
                  <a:gd name="f152" fmla="*/ f117 f43 1"/>
                  <a:gd name="f153" fmla="*/ f118 f43 1"/>
                  <a:gd name="f154" fmla="*/ f120 f44 1"/>
                  <a:gd name="f155" fmla="*/ f119 f44 1"/>
                  <a:gd name="f156" fmla="*/ f121 f43 1"/>
                  <a:gd name="f157" fmla="*/ f122 f44 1"/>
                  <a:gd name="f158" fmla="*/ f123 f44 1"/>
                  <a:gd name="f159" fmla="*/ f124 f43 1"/>
                  <a:gd name="f160" fmla="*/ f125 f44 1"/>
                  <a:gd name="f161" fmla="*/ f126 f44 1"/>
                  <a:gd name="f162" fmla="*/ f127 f43 1"/>
                  <a:gd name="f163" fmla="*/ f128 f43 1"/>
                  <a:gd name="f164" fmla="*/ f129 f44 1"/>
                  <a:gd name="f165" fmla="*/ f130 f43 1"/>
                  <a:gd name="f166" fmla="*/ f131 f44 1"/>
                  <a:gd name="f167" fmla="*/ f132 f43 1"/>
                  <a:gd name="f168" fmla="*/ f133 f43 1"/>
                  <a:gd name="f169" fmla="*/ f134 f44 1"/>
                  <a:gd name="f170" fmla="*/ f135 f43 1"/>
                  <a:gd name="f171" fmla="*/ f136 f44 1"/>
                  <a:gd name="f172" fmla="*/ f137 f43 1"/>
                  <a:gd name="f173" fmla="*/ f138 f43 1"/>
                  <a:gd name="f174" fmla="*/ f139 f44 1"/>
                  <a:gd name="f175" fmla="*/ f140 f43 1"/>
                  <a:gd name="f176" fmla="*/ f141 f44 1"/>
                  <a:gd name="f177" fmla="*/ f142 f43 1"/>
                  <a:gd name="f178" fmla="*/ f143 f44 1"/>
                  <a:gd name="f179" fmla="*/ f144 f43 1"/>
                  <a:gd name="f180" fmla="*/ f145 f44 1"/>
                  <a:gd name="f181" fmla="*/ f146 f43 1"/>
                  <a:gd name="f182" fmla="*/ f147 f43 1"/>
                  <a:gd name="f183" fmla="*/ f148 f44 1"/>
                  <a:gd name="f184" fmla="*/ f149 f43 1"/>
                  <a:gd name="f185" fmla="*/ f150 f43 1"/>
                  <a:gd name="f186" fmla="*/ f151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56" y="f157"/>
                  </a:cxn>
                  <a:cxn ang="f85">
                    <a:pos x="f156" y="f158"/>
                  </a:cxn>
                  <a:cxn ang="f85">
                    <a:pos x="f159" y="f160"/>
                  </a:cxn>
                  <a:cxn ang="f85">
                    <a:pos x="f156" y="f161"/>
                  </a:cxn>
                  <a:cxn ang="f85">
                    <a:pos x="f162" y="f160"/>
                  </a:cxn>
                  <a:cxn ang="f85">
                    <a:pos x="f163" y="f164"/>
                  </a:cxn>
                  <a:cxn ang="f85">
                    <a:pos x="f165" y="f166"/>
                  </a:cxn>
                  <a:cxn ang="f85">
                    <a:pos x="f167" y="f166"/>
                  </a:cxn>
                  <a:cxn ang="f85">
                    <a:pos x="f168" y="f169"/>
                  </a:cxn>
                  <a:cxn ang="f85">
                    <a:pos x="f170" y="f169"/>
                  </a:cxn>
                  <a:cxn ang="f85">
                    <a:pos x="f170" y="f171"/>
                  </a:cxn>
                  <a:cxn ang="f85">
                    <a:pos x="f172" y="f169"/>
                  </a:cxn>
                  <a:cxn ang="f85">
                    <a:pos x="f173" y="f174"/>
                  </a:cxn>
                  <a:cxn ang="f85">
                    <a:pos x="f175" y="f176"/>
                  </a:cxn>
                  <a:cxn ang="f85">
                    <a:pos x="f177" y="f178"/>
                  </a:cxn>
                  <a:cxn ang="f85">
                    <a:pos x="f179" y="f180"/>
                  </a:cxn>
                  <a:cxn ang="f85">
                    <a:pos x="f181" y="f180"/>
                  </a:cxn>
                  <a:cxn ang="f85">
                    <a:pos x="f173" y="f171"/>
                  </a:cxn>
                  <a:cxn ang="f85">
                    <a:pos x="f182" y="f183"/>
                  </a:cxn>
                  <a:cxn ang="f85">
                    <a:pos x="f184" y="f174"/>
                  </a:cxn>
                  <a:cxn ang="f85">
                    <a:pos x="f185" y="f166"/>
                  </a:cxn>
                  <a:cxn ang="f85">
                    <a:pos x="f186" y="f166"/>
                  </a:cxn>
                  <a:cxn ang="f85">
                    <a:pos x="f185" y="f166"/>
                  </a:cxn>
                  <a:cxn ang="f85">
                    <a:pos x="f156" y="f157"/>
                  </a:cxn>
                </a:cxnLst>
                <a:rect l="f152" t="f155" r="f153" b="f154"/>
                <a:pathLst>
                  <a:path w="39" h="37">
                    <a:moveTo>
                      <a:pt x="f8" y="f9"/>
                    </a:moveTo>
                    <a:cubicBezTo>
                      <a:pt x="f8" y="f10"/>
                      <a:pt x="f11" y="f12"/>
                      <a:pt x="f8" y="f12"/>
                    </a:cubicBezTo>
                    <a:cubicBezTo>
                      <a:pt x="f13" y="f14"/>
                      <a:pt x="f15" y="f14"/>
                      <a:pt x="f15" y="f11"/>
                    </a:cubicBezTo>
                    <a:cubicBezTo>
                      <a:pt x="f5" y="f15"/>
                      <a:pt x="f15" y="f5"/>
                      <a:pt x="f8" y="f16"/>
                    </a:cubicBezTo>
                    <a:cubicBezTo>
                      <a:pt x="f17" y="f13"/>
                      <a:pt x="f10" y="f16"/>
                      <a:pt x="f9" y="f11"/>
                    </a:cubicBezTo>
                    <a:cubicBezTo>
                      <a:pt x="f10" y="f11"/>
                      <a:pt x="f12" y="f11"/>
                      <a:pt x="f10" y="f17"/>
                    </a:cubicBezTo>
                    <a:cubicBezTo>
                      <a:pt x="f18" y="f9"/>
                      <a:pt x="f19" y="f18"/>
                      <a:pt x="f20" y="f21"/>
                    </a:cubicBezTo>
                    <a:cubicBezTo>
                      <a:pt x="f22" y="f21"/>
                      <a:pt x="f23" y="f21"/>
                      <a:pt x="f24" y="f21"/>
                    </a:cubicBezTo>
                    <a:cubicBezTo>
                      <a:pt x="f25" y="f26"/>
                      <a:pt x="f27" y="f20"/>
                      <a:pt x="f28" y="f24"/>
                    </a:cubicBezTo>
                    <a:cubicBezTo>
                      <a:pt x="f6" y="f24"/>
                      <a:pt x="f6" y="f24"/>
                      <a:pt x="f6" y="f24"/>
                    </a:cubicBezTo>
                    <a:cubicBezTo>
                      <a:pt x="f6" y="f29"/>
                      <a:pt x="f6" y="f29"/>
                      <a:pt x="f6" y="f29"/>
                    </a:cubicBezTo>
                    <a:cubicBezTo>
                      <a:pt x="f7" y="f30"/>
                      <a:pt x="f31" y="f30"/>
                      <a:pt x="f27" y="f24"/>
                    </a:cubicBezTo>
                    <a:cubicBezTo>
                      <a:pt x="f25" y="f22"/>
                      <a:pt x="f29" y="f32"/>
                      <a:pt x="f23" y="f26"/>
                    </a:cubicBezTo>
                    <a:cubicBezTo>
                      <a:pt x="f23" y="f26"/>
                      <a:pt x="f22" y="f33"/>
                      <a:pt x="f22" y="f33"/>
                    </a:cubicBezTo>
                    <a:cubicBezTo>
                      <a:pt x="f24" y="f22"/>
                      <a:pt x="f25" y="f29"/>
                      <a:pt x="f31" y="f34"/>
                    </a:cubicBezTo>
                    <a:cubicBezTo>
                      <a:pt x="f7" y="f34"/>
                      <a:pt x="f28" y="f27"/>
                      <a:pt x="f7" y="f31"/>
                    </a:cubicBezTo>
                    <a:cubicBezTo>
                      <a:pt x="f31" y="f7"/>
                      <a:pt x="f27" y="f31"/>
                      <a:pt x="f34" y="f31"/>
                    </a:cubicBezTo>
                    <a:cubicBezTo>
                      <a:pt x="f30" y="f34"/>
                      <a:pt x="f29" y="f30"/>
                      <a:pt x="f23" y="f29"/>
                    </a:cubicBezTo>
                    <a:cubicBezTo>
                      <a:pt x="f22" y="f24"/>
                      <a:pt x="f20" y="f23"/>
                      <a:pt x="f32" y="f23"/>
                    </a:cubicBezTo>
                    <a:cubicBezTo>
                      <a:pt x="f26" y="f20"/>
                      <a:pt x="f35" y="f33"/>
                      <a:pt x="f21" y="f26"/>
                    </a:cubicBezTo>
                    <a:cubicBezTo>
                      <a:pt x="f36" y="f37"/>
                      <a:pt x="f38" y="f35"/>
                      <a:pt x="f39" y="f21"/>
                    </a:cubicBezTo>
                    <a:cubicBezTo>
                      <a:pt x="f21" y="f39"/>
                      <a:pt x="f19" y="f21"/>
                      <a:pt x="f35" y="f21"/>
                    </a:cubicBezTo>
                    <a:cubicBezTo>
                      <a:pt x="f19" y="f21"/>
                      <a:pt x="f36" y="f39"/>
                      <a:pt x="f39" y="f21"/>
                    </a:cubicBezTo>
                    <a:cubicBezTo>
                      <a:pt x="f40" y="f39"/>
                      <a:pt x="f12" y="f41"/>
                      <a:pt x="f8" y="f9"/>
                    </a:cubicBezTo>
                    <a:close/>
                  </a:path>
                </a:pathLst>
              </a:custGeom>
              <a:solidFill>
                <a:srgbClr val="A8798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7" name="Freeform 478">
                <a:extLst>
                  <a:ext uri="{FF2B5EF4-FFF2-40B4-BE49-F238E27FC236}">
                    <a16:creationId xmlns:a16="http://schemas.microsoft.com/office/drawing/2014/main" id="{2EF5B64C-BDDD-BCD6-D1C6-B328DD987760}"/>
                  </a:ext>
                </a:extLst>
              </p:cNvPr>
              <p:cNvSpPr/>
              <p:nvPr/>
            </p:nvSpPr>
            <p:spPr>
              <a:xfrm>
                <a:off x="5367335" y="2386017"/>
                <a:ext cx="30166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5"/>
                  <a:gd name="f9" fmla="val 4"/>
                  <a:gd name="f10" fmla="val 1"/>
                  <a:gd name="f11" fmla="val 2"/>
                  <a:gd name="f12" fmla="val 3"/>
                  <a:gd name="f13" fmla="val 7"/>
                  <a:gd name="f14" fmla="+- 0 0 -90"/>
                  <a:gd name="f15" fmla="*/ f3 1 8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9"/>
                  <a:gd name="f26" fmla="*/ 8 f22 1"/>
                  <a:gd name="f27" fmla="*/ 9 f21 1"/>
                  <a:gd name="f28" fmla="*/ 1 f22 1"/>
                  <a:gd name="f29" fmla="*/ 2 f21 1"/>
                  <a:gd name="f30" fmla="*/ 2 f22 1"/>
                  <a:gd name="f31" fmla="*/ 1 f21 1"/>
                  <a:gd name="f32" fmla="+- f23 0 f1"/>
                  <a:gd name="f33" fmla="*/ f26 1 8"/>
                  <a:gd name="f34" fmla="*/ f27 1 9"/>
                  <a:gd name="f35" fmla="*/ f28 1 8"/>
                  <a:gd name="f36" fmla="*/ f29 1 9"/>
                  <a:gd name="f37" fmla="*/ f30 1 8"/>
                  <a:gd name="f38" fmla="*/ f31 1 9"/>
                  <a:gd name="f39" fmla="*/ 0 1 f24"/>
                  <a:gd name="f40" fmla="*/ f18 1 f24"/>
                  <a:gd name="f41" fmla="*/ 0 1 f25"/>
                  <a:gd name="f42" fmla="*/ f19 1 f25"/>
                  <a:gd name="f43" fmla="*/ f33 1 f24"/>
                  <a:gd name="f44" fmla="*/ f34 1 f25"/>
                  <a:gd name="f45" fmla="*/ f35 1 f24"/>
                  <a:gd name="f46" fmla="*/ f36 1 f25"/>
                  <a:gd name="f47" fmla="*/ f37 1 f24"/>
                  <a:gd name="f48" fmla="*/ f38 1 f25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8" h="9">
                    <a:moveTo>
                      <a:pt x="f6" y="f7"/>
                    </a:moveTo>
                    <a:cubicBezTo>
                      <a:pt x="f8" y="f6"/>
                      <a:pt x="f9" y="f9"/>
                      <a:pt x="f10" y="f11"/>
                    </a:cubicBezTo>
                    <a:cubicBezTo>
                      <a:pt x="f10" y="f10"/>
                      <a:pt x="f5" y="f5"/>
                      <a:pt x="f11" y="f10"/>
                    </a:cubicBezTo>
                    <a:cubicBezTo>
                      <a:pt x="f9" y="f12"/>
                      <a:pt x="f13" y="f8"/>
                      <a:pt x="f6" y="f7"/>
                    </a:cubicBezTo>
                    <a:close/>
                  </a:path>
                </a:pathLst>
              </a:custGeom>
              <a:solidFill>
                <a:srgbClr val="1F0D0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8" name="Freeform 479">
                <a:extLst>
                  <a:ext uri="{FF2B5EF4-FFF2-40B4-BE49-F238E27FC236}">
                    <a16:creationId xmlns:a16="http://schemas.microsoft.com/office/drawing/2014/main" id="{DA1F6F78-2C9C-076F-B219-FDCC8E7C1B04}"/>
                  </a:ext>
                </a:extLst>
              </p:cNvPr>
              <p:cNvSpPr/>
              <p:nvPr/>
            </p:nvSpPr>
            <p:spPr>
              <a:xfrm>
                <a:off x="5084758" y="1047746"/>
                <a:ext cx="128592" cy="2254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60"/>
                  <a:gd name="f8" fmla="val 13"/>
                  <a:gd name="f9" fmla="val 26"/>
                  <a:gd name="f10" fmla="val 15"/>
                  <a:gd name="f11" fmla="val 22"/>
                  <a:gd name="f12" fmla="val 18"/>
                  <a:gd name="f13" fmla="val 20"/>
                  <a:gd name="f14" fmla="val 17"/>
                  <a:gd name="f15" fmla="val 16"/>
                  <a:gd name="f16" fmla="val 21"/>
                  <a:gd name="f17" fmla="val 24"/>
                  <a:gd name="f18" fmla="val 10"/>
                  <a:gd name="f19" fmla="val 8"/>
                  <a:gd name="f20" fmla="val 7"/>
                  <a:gd name="f21" fmla="val 19"/>
                  <a:gd name="f22" fmla="val 6"/>
                  <a:gd name="f23" fmla="val 4"/>
                  <a:gd name="f24" fmla="val 5"/>
                  <a:gd name="f25" fmla="val 28"/>
                  <a:gd name="f26" fmla="val 3"/>
                  <a:gd name="f27" fmla="val 30"/>
                  <a:gd name="f28" fmla="val 31"/>
                  <a:gd name="f29" fmla="val 32"/>
                  <a:gd name="f30" fmla="val 9"/>
                  <a:gd name="f31" fmla="val 11"/>
                  <a:gd name="f32" fmla="val 12"/>
                  <a:gd name="f33" fmla="val 27"/>
                  <a:gd name="f34" fmla="val 14"/>
                  <a:gd name="f35" fmla="val 33"/>
                  <a:gd name="f36" fmla="val 25"/>
                  <a:gd name="f37" fmla="val 29"/>
                  <a:gd name="f38" fmla="val 23"/>
                  <a:gd name="f39" fmla="val 36"/>
                  <a:gd name="f40" fmla="val 37"/>
                  <a:gd name="f41" fmla="val 38"/>
                  <a:gd name="f42" fmla="val 39"/>
                  <a:gd name="f43" fmla="val 40"/>
                  <a:gd name="f44" fmla="val 43"/>
                  <a:gd name="f45" fmla="val 46"/>
                  <a:gd name="f46" fmla="val 48"/>
                  <a:gd name="f47" fmla="val 47"/>
                  <a:gd name="f48" fmla="val 51"/>
                  <a:gd name="f49" fmla="val 50"/>
                  <a:gd name="f50" fmla="val 53"/>
                  <a:gd name="f51" fmla="val 55"/>
                  <a:gd name="f52" fmla="val 56"/>
                  <a:gd name="f53" fmla="val 57"/>
                  <a:gd name="f54" fmla="val 2"/>
                  <a:gd name="f55" fmla="val 1"/>
                  <a:gd name="f56" fmla="val 49"/>
                  <a:gd name="f57" fmla="val 45"/>
                  <a:gd name="f58" fmla="val 42"/>
                  <a:gd name="f59" fmla="val 35"/>
                  <a:gd name="f60" fmla="+- 0 0 -90"/>
                  <a:gd name="f61" fmla="*/ f3 1 34"/>
                  <a:gd name="f62" fmla="*/ f4 1 60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34"/>
                  <a:gd name="f71" fmla="*/ f67 1 60"/>
                  <a:gd name="f72" fmla="*/ 13 f68 1"/>
                  <a:gd name="f73" fmla="*/ 26 f67 1"/>
                  <a:gd name="f74" fmla="*/ 20 f68 1"/>
                  <a:gd name="f75" fmla="*/ 18 f67 1"/>
                  <a:gd name="f76" fmla="*/ 22 f68 1"/>
                  <a:gd name="f77" fmla="*/ 16 f67 1"/>
                  <a:gd name="f78" fmla="*/ 21 f68 1"/>
                  <a:gd name="f79" fmla="*/ 8 f67 1"/>
                  <a:gd name="f80" fmla="*/ 19 f68 1"/>
                  <a:gd name="f81" fmla="*/ 6 f67 1"/>
                  <a:gd name="f82" fmla="*/ 26 f68 1"/>
                  <a:gd name="f83" fmla="*/ 4 f67 1"/>
                  <a:gd name="f84" fmla="*/ 31 f68 1"/>
                  <a:gd name="f85" fmla="*/ 32 f68 1"/>
                  <a:gd name="f86" fmla="*/ 12 f67 1"/>
                  <a:gd name="f87" fmla="*/ 27 f68 1"/>
                  <a:gd name="f88" fmla="*/ 13 f67 1"/>
                  <a:gd name="f89" fmla="*/ 15 f67 1"/>
                  <a:gd name="f90" fmla="*/ 28 f68 1"/>
                  <a:gd name="f91" fmla="*/ 20 f67 1"/>
                  <a:gd name="f92" fmla="*/ 25 f68 1"/>
                  <a:gd name="f93" fmla="*/ 21 f67 1"/>
                  <a:gd name="f94" fmla="*/ 22 f67 1"/>
                  <a:gd name="f95" fmla="*/ 32 f67 1"/>
                  <a:gd name="f96" fmla="*/ 31 f67 1"/>
                  <a:gd name="f97" fmla="*/ 23 f68 1"/>
                  <a:gd name="f98" fmla="*/ 33 f67 1"/>
                  <a:gd name="f99" fmla="*/ 24 f68 1"/>
                  <a:gd name="f100" fmla="*/ 37 f67 1"/>
                  <a:gd name="f101" fmla="*/ 40 f67 1"/>
                  <a:gd name="f102" fmla="*/ 48 f67 1"/>
                  <a:gd name="f103" fmla="*/ 17 f68 1"/>
                  <a:gd name="f104" fmla="*/ 47 f67 1"/>
                  <a:gd name="f105" fmla="*/ 53 f67 1"/>
                  <a:gd name="f106" fmla="*/ 10 f68 1"/>
                  <a:gd name="f107" fmla="*/ 50 f67 1"/>
                  <a:gd name="f108" fmla="*/ 18 f68 1"/>
                  <a:gd name="f109" fmla="*/ 55 f67 1"/>
                  <a:gd name="f110" fmla="*/ 57 f67 1"/>
                  <a:gd name="f111" fmla="*/ 1 f68 1"/>
                  <a:gd name="f112" fmla="*/ 51 f67 1"/>
                  <a:gd name="f113" fmla="*/ 46 f67 1"/>
                  <a:gd name="f114" fmla="*/ 4 f68 1"/>
                  <a:gd name="f115" fmla="*/ 3 f68 1"/>
                  <a:gd name="f116" fmla="*/ 45 f67 1"/>
                  <a:gd name="f117" fmla="*/ 7 f68 1"/>
                  <a:gd name="f118" fmla="*/ 42 f67 1"/>
                  <a:gd name="f119" fmla="*/ 36 f67 1"/>
                  <a:gd name="f120" fmla="*/ 35 f67 1"/>
                  <a:gd name="f121" fmla="*/ 34 f67 1"/>
                  <a:gd name="f122" fmla="*/ 2 f68 1"/>
                  <a:gd name="f123" fmla="*/ 9 f68 1"/>
                  <a:gd name="f124" fmla="*/ 12 f68 1"/>
                  <a:gd name="f125" fmla="*/ 28 f67 1"/>
                  <a:gd name="f126" fmla="+- f69 0 f1"/>
                  <a:gd name="f127" fmla="*/ f72 1 34"/>
                  <a:gd name="f128" fmla="*/ f73 1 60"/>
                  <a:gd name="f129" fmla="*/ f74 1 34"/>
                  <a:gd name="f130" fmla="*/ f75 1 60"/>
                  <a:gd name="f131" fmla="*/ f76 1 34"/>
                  <a:gd name="f132" fmla="*/ f77 1 60"/>
                  <a:gd name="f133" fmla="*/ f78 1 34"/>
                  <a:gd name="f134" fmla="*/ f79 1 60"/>
                  <a:gd name="f135" fmla="*/ f80 1 34"/>
                  <a:gd name="f136" fmla="*/ f81 1 60"/>
                  <a:gd name="f137" fmla="*/ f82 1 34"/>
                  <a:gd name="f138" fmla="*/ f83 1 60"/>
                  <a:gd name="f139" fmla="*/ f84 1 34"/>
                  <a:gd name="f140" fmla="*/ f85 1 34"/>
                  <a:gd name="f141" fmla="*/ f86 1 60"/>
                  <a:gd name="f142" fmla="*/ f87 1 34"/>
                  <a:gd name="f143" fmla="*/ f88 1 60"/>
                  <a:gd name="f144" fmla="*/ f89 1 60"/>
                  <a:gd name="f145" fmla="*/ f90 1 34"/>
                  <a:gd name="f146" fmla="*/ f91 1 60"/>
                  <a:gd name="f147" fmla="*/ f92 1 34"/>
                  <a:gd name="f148" fmla="*/ f93 1 60"/>
                  <a:gd name="f149" fmla="*/ f94 1 60"/>
                  <a:gd name="f150" fmla="*/ f95 1 60"/>
                  <a:gd name="f151" fmla="*/ f96 1 60"/>
                  <a:gd name="f152" fmla="*/ f97 1 34"/>
                  <a:gd name="f153" fmla="*/ f98 1 60"/>
                  <a:gd name="f154" fmla="*/ f99 1 34"/>
                  <a:gd name="f155" fmla="*/ f100 1 60"/>
                  <a:gd name="f156" fmla="*/ f101 1 60"/>
                  <a:gd name="f157" fmla="*/ f102 1 60"/>
                  <a:gd name="f158" fmla="*/ f103 1 34"/>
                  <a:gd name="f159" fmla="*/ f104 1 60"/>
                  <a:gd name="f160" fmla="*/ f105 1 60"/>
                  <a:gd name="f161" fmla="*/ f106 1 34"/>
                  <a:gd name="f162" fmla="*/ f107 1 60"/>
                  <a:gd name="f163" fmla="*/ f108 1 34"/>
                  <a:gd name="f164" fmla="*/ f109 1 60"/>
                  <a:gd name="f165" fmla="*/ f110 1 60"/>
                  <a:gd name="f166" fmla="*/ f111 1 34"/>
                  <a:gd name="f167" fmla="*/ f112 1 60"/>
                  <a:gd name="f168" fmla="*/ f113 1 60"/>
                  <a:gd name="f169" fmla="*/ f114 1 34"/>
                  <a:gd name="f170" fmla="*/ f115 1 34"/>
                  <a:gd name="f171" fmla="*/ f116 1 60"/>
                  <a:gd name="f172" fmla="*/ f117 1 34"/>
                  <a:gd name="f173" fmla="*/ f118 1 60"/>
                  <a:gd name="f174" fmla="*/ f119 1 60"/>
                  <a:gd name="f175" fmla="*/ f120 1 60"/>
                  <a:gd name="f176" fmla="*/ f121 1 60"/>
                  <a:gd name="f177" fmla="*/ f122 1 34"/>
                  <a:gd name="f178" fmla="*/ f123 1 34"/>
                  <a:gd name="f179" fmla="*/ f124 1 34"/>
                  <a:gd name="f180" fmla="*/ f125 1 60"/>
                  <a:gd name="f181" fmla="*/ 0 1 f70"/>
                  <a:gd name="f182" fmla="*/ f64 1 f70"/>
                  <a:gd name="f183" fmla="*/ 0 1 f71"/>
                  <a:gd name="f184" fmla="*/ f65 1 f71"/>
                  <a:gd name="f185" fmla="*/ f127 1 f70"/>
                  <a:gd name="f186" fmla="*/ f128 1 f71"/>
                  <a:gd name="f187" fmla="*/ f129 1 f70"/>
                  <a:gd name="f188" fmla="*/ f130 1 f71"/>
                  <a:gd name="f189" fmla="*/ f131 1 f70"/>
                  <a:gd name="f190" fmla="*/ f132 1 f71"/>
                  <a:gd name="f191" fmla="*/ f133 1 f70"/>
                  <a:gd name="f192" fmla="*/ f134 1 f71"/>
                  <a:gd name="f193" fmla="*/ f135 1 f70"/>
                  <a:gd name="f194" fmla="*/ f136 1 f71"/>
                  <a:gd name="f195" fmla="*/ f137 1 f70"/>
                  <a:gd name="f196" fmla="*/ f138 1 f71"/>
                  <a:gd name="f197" fmla="*/ f139 1 f70"/>
                  <a:gd name="f198" fmla="*/ f140 1 f70"/>
                  <a:gd name="f199" fmla="*/ f141 1 f71"/>
                  <a:gd name="f200" fmla="*/ f142 1 f70"/>
                  <a:gd name="f201" fmla="*/ f143 1 f71"/>
                  <a:gd name="f202" fmla="*/ f144 1 f71"/>
                  <a:gd name="f203" fmla="*/ f145 1 f70"/>
                  <a:gd name="f204" fmla="*/ f146 1 f71"/>
                  <a:gd name="f205" fmla="*/ f147 1 f70"/>
                  <a:gd name="f206" fmla="*/ f148 1 f71"/>
                  <a:gd name="f207" fmla="*/ f149 1 f71"/>
                  <a:gd name="f208" fmla="*/ f150 1 f71"/>
                  <a:gd name="f209" fmla="*/ f151 1 f71"/>
                  <a:gd name="f210" fmla="*/ f152 1 f70"/>
                  <a:gd name="f211" fmla="*/ f153 1 f71"/>
                  <a:gd name="f212" fmla="*/ f154 1 f70"/>
                  <a:gd name="f213" fmla="*/ f155 1 f71"/>
                  <a:gd name="f214" fmla="*/ f156 1 f71"/>
                  <a:gd name="f215" fmla="*/ f157 1 f71"/>
                  <a:gd name="f216" fmla="*/ f158 1 f70"/>
                  <a:gd name="f217" fmla="*/ f159 1 f71"/>
                  <a:gd name="f218" fmla="*/ f160 1 f71"/>
                  <a:gd name="f219" fmla="*/ f161 1 f70"/>
                  <a:gd name="f220" fmla="*/ f162 1 f71"/>
                  <a:gd name="f221" fmla="*/ f163 1 f70"/>
                  <a:gd name="f222" fmla="*/ f164 1 f71"/>
                  <a:gd name="f223" fmla="*/ f165 1 f71"/>
                  <a:gd name="f224" fmla="*/ f166 1 f70"/>
                  <a:gd name="f225" fmla="*/ f167 1 f71"/>
                  <a:gd name="f226" fmla="*/ f168 1 f71"/>
                  <a:gd name="f227" fmla="*/ f169 1 f70"/>
                  <a:gd name="f228" fmla="*/ f170 1 f70"/>
                  <a:gd name="f229" fmla="*/ f171 1 f71"/>
                  <a:gd name="f230" fmla="*/ f172 1 f70"/>
                  <a:gd name="f231" fmla="*/ f173 1 f71"/>
                  <a:gd name="f232" fmla="*/ f174 1 f71"/>
                  <a:gd name="f233" fmla="*/ f175 1 f71"/>
                  <a:gd name="f234" fmla="*/ f176 1 f71"/>
                  <a:gd name="f235" fmla="*/ f177 1 f70"/>
                  <a:gd name="f236" fmla="*/ f178 1 f70"/>
                  <a:gd name="f237" fmla="*/ f179 1 f70"/>
                  <a:gd name="f238" fmla="*/ f180 1 f71"/>
                  <a:gd name="f239" fmla="*/ f181 f61 1"/>
                  <a:gd name="f240" fmla="*/ f182 f61 1"/>
                  <a:gd name="f241" fmla="*/ f184 f62 1"/>
                  <a:gd name="f242" fmla="*/ f183 f62 1"/>
                  <a:gd name="f243" fmla="*/ f185 f61 1"/>
                  <a:gd name="f244" fmla="*/ f186 f62 1"/>
                  <a:gd name="f245" fmla="*/ f187 f61 1"/>
                  <a:gd name="f246" fmla="*/ f188 f62 1"/>
                  <a:gd name="f247" fmla="*/ f189 f61 1"/>
                  <a:gd name="f248" fmla="*/ f190 f62 1"/>
                  <a:gd name="f249" fmla="*/ f191 f61 1"/>
                  <a:gd name="f250" fmla="*/ f192 f62 1"/>
                  <a:gd name="f251" fmla="*/ f193 f61 1"/>
                  <a:gd name="f252" fmla="*/ f194 f62 1"/>
                  <a:gd name="f253" fmla="*/ f195 f61 1"/>
                  <a:gd name="f254" fmla="*/ f196 f62 1"/>
                  <a:gd name="f255" fmla="*/ f197 f61 1"/>
                  <a:gd name="f256" fmla="*/ f198 f61 1"/>
                  <a:gd name="f257" fmla="*/ f199 f62 1"/>
                  <a:gd name="f258" fmla="*/ f200 f61 1"/>
                  <a:gd name="f259" fmla="*/ f201 f62 1"/>
                  <a:gd name="f260" fmla="*/ f202 f62 1"/>
                  <a:gd name="f261" fmla="*/ f203 f61 1"/>
                  <a:gd name="f262" fmla="*/ f204 f62 1"/>
                  <a:gd name="f263" fmla="*/ f205 f61 1"/>
                  <a:gd name="f264" fmla="*/ f206 f62 1"/>
                  <a:gd name="f265" fmla="*/ f207 f62 1"/>
                  <a:gd name="f266" fmla="*/ f208 f62 1"/>
                  <a:gd name="f267" fmla="*/ f209 f62 1"/>
                  <a:gd name="f268" fmla="*/ f210 f61 1"/>
                  <a:gd name="f269" fmla="*/ f211 f62 1"/>
                  <a:gd name="f270" fmla="*/ f212 f61 1"/>
                  <a:gd name="f271" fmla="*/ f213 f62 1"/>
                  <a:gd name="f272" fmla="*/ f214 f62 1"/>
                  <a:gd name="f273" fmla="*/ f215 f62 1"/>
                  <a:gd name="f274" fmla="*/ f216 f61 1"/>
                  <a:gd name="f275" fmla="*/ f217 f62 1"/>
                  <a:gd name="f276" fmla="*/ f218 f62 1"/>
                  <a:gd name="f277" fmla="*/ f219 f61 1"/>
                  <a:gd name="f278" fmla="*/ f220 f62 1"/>
                  <a:gd name="f279" fmla="*/ f221 f61 1"/>
                  <a:gd name="f280" fmla="*/ f222 f62 1"/>
                  <a:gd name="f281" fmla="*/ f223 f62 1"/>
                  <a:gd name="f282" fmla="*/ f224 f61 1"/>
                  <a:gd name="f283" fmla="*/ f225 f62 1"/>
                  <a:gd name="f284" fmla="*/ f226 f62 1"/>
                  <a:gd name="f285" fmla="*/ f227 f61 1"/>
                  <a:gd name="f286" fmla="*/ f228 f61 1"/>
                  <a:gd name="f287" fmla="*/ f229 f62 1"/>
                  <a:gd name="f288" fmla="*/ f230 f61 1"/>
                  <a:gd name="f289" fmla="*/ f231 f62 1"/>
                  <a:gd name="f290" fmla="*/ f232 f62 1"/>
                  <a:gd name="f291" fmla="*/ f233 f62 1"/>
                  <a:gd name="f292" fmla="*/ f234 f62 1"/>
                  <a:gd name="f293" fmla="*/ f235 f61 1"/>
                  <a:gd name="f294" fmla="*/ f236 f61 1"/>
                  <a:gd name="f295" fmla="*/ f237 f61 1"/>
                  <a:gd name="f296" fmla="*/ f238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6">
                    <a:pos x="f243" y="f244"/>
                  </a:cxn>
                  <a:cxn ang="f126">
                    <a:pos x="f245" y="f246"/>
                  </a:cxn>
                  <a:cxn ang="f126">
                    <a:pos x="f247" y="f248"/>
                  </a:cxn>
                  <a:cxn ang="f126">
                    <a:pos x="f249" y="f250"/>
                  </a:cxn>
                  <a:cxn ang="f126">
                    <a:pos x="f251" y="f252"/>
                  </a:cxn>
                  <a:cxn ang="f126">
                    <a:pos x="f249" y="f252"/>
                  </a:cxn>
                  <a:cxn ang="f126">
                    <a:pos x="f253" y="f254"/>
                  </a:cxn>
                  <a:cxn ang="f126">
                    <a:pos x="f255" y="f254"/>
                  </a:cxn>
                  <a:cxn ang="f126">
                    <a:pos x="f256" y="f252"/>
                  </a:cxn>
                  <a:cxn ang="f126">
                    <a:pos x="f255" y="f257"/>
                  </a:cxn>
                  <a:cxn ang="f126">
                    <a:pos x="f258" y="f257"/>
                  </a:cxn>
                  <a:cxn ang="f126">
                    <a:pos x="f258" y="f259"/>
                  </a:cxn>
                  <a:cxn ang="f126">
                    <a:pos x="f255" y="f260"/>
                  </a:cxn>
                  <a:cxn ang="f126">
                    <a:pos x="f261" y="f262"/>
                  </a:cxn>
                  <a:cxn ang="f126">
                    <a:pos x="f263" y="f264"/>
                  </a:cxn>
                  <a:cxn ang="f126">
                    <a:pos x="f258" y="f265"/>
                  </a:cxn>
                  <a:cxn ang="f126">
                    <a:pos x="f258" y="f266"/>
                  </a:cxn>
                  <a:cxn ang="f126">
                    <a:pos x="f247" y="f267"/>
                  </a:cxn>
                  <a:cxn ang="f126">
                    <a:pos x="f268" y="f269"/>
                  </a:cxn>
                  <a:cxn ang="f126">
                    <a:pos x="f270" y="f271"/>
                  </a:cxn>
                  <a:cxn ang="f126">
                    <a:pos x="f270" y="f272"/>
                  </a:cxn>
                  <a:cxn ang="f126">
                    <a:pos x="f249" y="f273"/>
                  </a:cxn>
                  <a:cxn ang="f126">
                    <a:pos x="f274" y="f275"/>
                  </a:cxn>
                  <a:cxn ang="f126">
                    <a:pos x="f263" y="f276"/>
                  </a:cxn>
                  <a:cxn ang="f126">
                    <a:pos x="f277" y="f278"/>
                  </a:cxn>
                  <a:cxn ang="f126">
                    <a:pos x="f279" y="f280"/>
                  </a:cxn>
                  <a:cxn ang="f126">
                    <a:pos x="f274" y="f281"/>
                  </a:cxn>
                  <a:cxn ang="f126">
                    <a:pos x="f282" y="f283"/>
                  </a:cxn>
                  <a:cxn ang="f126">
                    <a:pos x="f282" y="f284"/>
                  </a:cxn>
                  <a:cxn ang="f126">
                    <a:pos x="f285" y="f284"/>
                  </a:cxn>
                  <a:cxn ang="f126">
                    <a:pos x="f286" y="f287"/>
                  </a:cxn>
                  <a:cxn ang="f126">
                    <a:pos x="f288" y="f289"/>
                  </a:cxn>
                  <a:cxn ang="f126">
                    <a:pos x="f286" y="f271"/>
                  </a:cxn>
                  <a:cxn ang="f126">
                    <a:pos x="f285" y="f290"/>
                  </a:cxn>
                  <a:cxn ang="f126">
                    <a:pos x="f282" y="f291"/>
                  </a:cxn>
                  <a:cxn ang="f126">
                    <a:pos x="f282" y="f292"/>
                  </a:cxn>
                  <a:cxn ang="f126">
                    <a:pos x="f293" y="f266"/>
                  </a:cxn>
                  <a:cxn ang="f126">
                    <a:pos x="f294" y="f266"/>
                  </a:cxn>
                  <a:cxn ang="f126">
                    <a:pos x="f295" y="f296"/>
                  </a:cxn>
                  <a:cxn ang="f126">
                    <a:pos x="f243" y="f244"/>
                  </a:cxn>
                </a:cxnLst>
                <a:rect l="f239" t="f242" r="f240" b="f241"/>
                <a:pathLst>
                  <a:path w="34" h="60">
                    <a:moveTo>
                      <a:pt x="f8" y="f9"/>
                    </a:moveTo>
                    <a:cubicBezTo>
                      <a:pt x="f10" y="f11"/>
                      <a:pt x="f10" y="f12"/>
                      <a:pt x="f13" y="f12"/>
                    </a:cubicBezTo>
                    <a:cubicBezTo>
                      <a:pt x="f11" y="f12"/>
                      <a:pt x="f11" y="f14"/>
                      <a:pt x="f11" y="f15"/>
                    </a:cubicBezTo>
                    <a:cubicBezTo>
                      <a:pt x="f16" y="f8"/>
                      <a:pt x="f17" y="f18"/>
                      <a:pt x="f16" y="f19"/>
                    </a:cubicBezTo>
                    <a:cubicBezTo>
                      <a:pt x="f13" y="f20"/>
                      <a:pt x="f12" y="f20"/>
                      <a:pt x="f21" y="f22"/>
                    </a:cubicBezTo>
                    <a:cubicBezTo>
                      <a:pt x="f21" y="f23"/>
                      <a:pt x="f13" y="f24"/>
                      <a:pt x="f16" y="f22"/>
                    </a:cubicBezTo>
                    <a:cubicBezTo>
                      <a:pt x="f17" y="f20"/>
                      <a:pt x="f17" y="f24"/>
                      <a:pt x="f9" y="f23"/>
                    </a:cubicBezTo>
                    <a:cubicBezTo>
                      <a:pt x="f25" y="f26"/>
                      <a:pt x="f27" y="f5"/>
                      <a:pt x="f28" y="f23"/>
                    </a:cubicBezTo>
                    <a:cubicBezTo>
                      <a:pt x="f27" y="f22"/>
                      <a:pt x="f29" y="f22"/>
                      <a:pt x="f29" y="f22"/>
                    </a:cubicBezTo>
                    <a:cubicBezTo>
                      <a:pt x="f6" y="f30"/>
                      <a:pt x="f6" y="f31"/>
                      <a:pt x="f28" y="f32"/>
                    </a:cubicBezTo>
                    <a:cubicBezTo>
                      <a:pt x="f27" y="f32"/>
                      <a:pt x="f25" y="f32"/>
                      <a:pt x="f33" y="f32"/>
                    </a:cubicBezTo>
                    <a:cubicBezTo>
                      <a:pt x="f33" y="f32"/>
                      <a:pt x="f33" y="f8"/>
                      <a:pt x="f33" y="f8"/>
                    </a:cubicBezTo>
                    <a:cubicBezTo>
                      <a:pt x="f25" y="f8"/>
                      <a:pt x="f27" y="f34"/>
                      <a:pt x="f28" y="f10"/>
                    </a:cubicBezTo>
                    <a:cubicBezTo>
                      <a:pt x="f35" y="f12"/>
                      <a:pt x="f27" y="f21"/>
                      <a:pt x="f25" y="f13"/>
                    </a:cubicBezTo>
                    <a:cubicBezTo>
                      <a:pt x="f33" y="f16"/>
                      <a:pt x="f9" y="f21"/>
                      <a:pt x="f36" y="f16"/>
                    </a:cubicBezTo>
                    <a:cubicBezTo>
                      <a:pt x="f36" y="f16"/>
                      <a:pt x="f9" y="f11"/>
                      <a:pt x="f33" y="f11"/>
                    </a:cubicBezTo>
                    <a:cubicBezTo>
                      <a:pt x="f37" y="f36"/>
                      <a:pt x="f33" y="f37"/>
                      <a:pt x="f33" y="f29"/>
                    </a:cubicBezTo>
                    <a:cubicBezTo>
                      <a:pt x="f36" y="f35"/>
                      <a:pt x="f17" y="f27"/>
                      <a:pt x="f11" y="f28"/>
                    </a:cubicBezTo>
                    <a:cubicBezTo>
                      <a:pt x="f11" y="f29"/>
                      <a:pt x="f38" y="f35"/>
                      <a:pt x="f38" y="f35"/>
                    </a:cubicBezTo>
                    <a:cubicBezTo>
                      <a:pt x="f33" y="f6"/>
                      <a:pt x="f9" y="f39"/>
                      <a:pt x="f17" y="f40"/>
                    </a:cubicBezTo>
                    <a:cubicBezTo>
                      <a:pt x="f16" y="f41"/>
                      <a:pt x="f38" y="f42"/>
                      <a:pt x="f17" y="f43"/>
                    </a:cubicBezTo>
                    <a:cubicBezTo>
                      <a:pt x="f38" y="f44"/>
                      <a:pt x="f36" y="f45"/>
                      <a:pt x="f16" y="f46"/>
                    </a:cubicBezTo>
                    <a:cubicBezTo>
                      <a:pt x="f13" y="f46"/>
                      <a:pt x="f21" y="f46"/>
                      <a:pt x="f14" y="f47"/>
                    </a:cubicBezTo>
                    <a:cubicBezTo>
                      <a:pt x="f21" y="f48"/>
                      <a:pt x="f38" y="f49"/>
                      <a:pt x="f36" y="f50"/>
                    </a:cubicBezTo>
                    <a:cubicBezTo>
                      <a:pt x="f21" y="f50"/>
                      <a:pt x="f10" y="f48"/>
                      <a:pt x="f18" y="f49"/>
                    </a:cubicBezTo>
                    <a:cubicBezTo>
                      <a:pt x="f32" y="f50"/>
                      <a:pt x="f15" y="f50"/>
                      <a:pt x="f12" y="f51"/>
                    </a:cubicBezTo>
                    <a:cubicBezTo>
                      <a:pt x="f12" y="f51"/>
                      <a:pt x="f12" y="f52"/>
                      <a:pt x="f14" y="f53"/>
                    </a:cubicBezTo>
                    <a:cubicBezTo>
                      <a:pt x="f34" y="f7"/>
                      <a:pt x="f54" y="f51"/>
                      <a:pt x="f55" y="f48"/>
                    </a:cubicBezTo>
                    <a:cubicBezTo>
                      <a:pt x="f55" y="f56"/>
                      <a:pt x="f5" y="f46"/>
                      <a:pt x="f55" y="f45"/>
                    </a:cubicBezTo>
                    <a:cubicBezTo>
                      <a:pt x="f54" y="f45"/>
                      <a:pt x="f26" y="f46"/>
                      <a:pt x="f23" y="f45"/>
                    </a:cubicBezTo>
                    <a:cubicBezTo>
                      <a:pt x="f23" y="f45"/>
                      <a:pt x="f26" y="f57"/>
                      <a:pt x="f26" y="f57"/>
                    </a:cubicBezTo>
                    <a:cubicBezTo>
                      <a:pt x="f26" y="f58"/>
                      <a:pt x="f26" y="f58"/>
                      <a:pt x="f20" y="f58"/>
                    </a:cubicBezTo>
                    <a:cubicBezTo>
                      <a:pt x="f54" y="f43"/>
                      <a:pt x="f55" y="f42"/>
                      <a:pt x="f26" y="f40"/>
                    </a:cubicBezTo>
                    <a:cubicBezTo>
                      <a:pt x="f26" y="f39"/>
                      <a:pt x="f23" y="f40"/>
                      <a:pt x="f23" y="f39"/>
                    </a:cubicBezTo>
                    <a:cubicBezTo>
                      <a:pt x="f26" y="f39"/>
                      <a:pt x="f54" y="f59"/>
                      <a:pt x="f55" y="f59"/>
                    </a:cubicBezTo>
                    <a:cubicBezTo>
                      <a:pt x="f55" y="f6"/>
                      <a:pt x="f55" y="f6"/>
                      <a:pt x="f55" y="f6"/>
                    </a:cubicBezTo>
                    <a:cubicBezTo>
                      <a:pt x="f5" y="f29"/>
                      <a:pt x="f55" y="f29"/>
                      <a:pt x="f54" y="f29"/>
                    </a:cubicBezTo>
                    <a:cubicBezTo>
                      <a:pt x="f22" y="f27"/>
                      <a:pt x="f22" y="f27"/>
                      <a:pt x="f30" y="f29"/>
                    </a:cubicBezTo>
                    <a:cubicBezTo>
                      <a:pt x="f18" y="f28"/>
                      <a:pt x="f31" y="f37"/>
                      <a:pt x="f32" y="f25"/>
                    </a:cubicBezTo>
                    <a:cubicBezTo>
                      <a:pt x="f34" y="f25"/>
                      <a:pt x="f8" y="f33"/>
                      <a:pt x="f8" y="f9"/>
                    </a:cubicBezTo>
                    <a:close/>
                  </a:path>
                </a:pathLst>
              </a:custGeom>
              <a:solidFill>
                <a:srgbClr val="DE8C9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9" name="Freeform 480">
                <a:extLst>
                  <a:ext uri="{FF2B5EF4-FFF2-40B4-BE49-F238E27FC236}">
                    <a16:creationId xmlns:a16="http://schemas.microsoft.com/office/drawing/2014/main" id="{B3BFB962-A404-0B10-9027-6E1055975A43}"/>
                  </a:ext>
                </a:extLst>
              </p:cNvPr>
              <p:cNvSpPr/>
              <p:nvPr/>
            </p:nvSpPr>
            <p:spPr>
              <a:xfrm>
                <a:off x="5059366" y="1176339"/>
                <a:ext cx="60322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1"/>
                  <a:gd name="f8" fmla="val 10"/>
                  <a:gd name="f9" fmla="val 3"/>
                  <a:gd name="f10" fmla="val 7"/>
                  <a:gd name="f11" fmla="val 5"/>
                  <a:gd name="f12" fmla="val 12"/>
                  <a:gd name="f13" fmla="val 6"/>
                  <a:gd name="f14" fmla="val 13"/>
                  <a:gd name="f15" fmla="val 8"/>
                  <a:gd name="f16" fmla="val 15"/>
                  <a:gd name="f17" fmla="val 9"/>
                  <a:gd name="f18" fmla="val 4"/>
                  <a:gd name="f19" fmla="val 1"/>
                  <a:gd name="f20" fmla="+- 0 0 -90"/>
                  <a:gd name="f21" fmla="*/ f3 1 16"/>
                  <a:gd name="f22" fmla="*/ f4 1 11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6"/>
                  <a:gd name="f31" fmla="*/ f27 1 11"/>
                  <a:gd name="f32" fmla="*/ 10 f28 1"/>
                  <a:gd name="f33" fmla="*/ 3 f27 1"/>
                  <a:gd name="f34" fmla="*/ 12 f28 1"/>
                  <a:gd name="f35" fmla="*/ 6 f27 1"/>
                  <a:gd name="f36" fmla="*/ 16 f28 1"/>
                  <a:gd name="f37" fmla="*/ 8 f27 1"/>
                  <a:gd name="f38" fmla="*/ 11 f27 1"/>
                  <a:gd name="f39" fmla="*/ 6 f28 1"/>
                  <a:gd name="f40" fmla="*/ 9 f27 1"/>
                  <a:gd name="f41" fmla="*/ 5 f28 1"/>
                  <a:gd name="f42" fmla="*/ 5 f27 1"/>
                  <a:gd name="f43" fmla="*/ 8 f28 1"/>
                  <a:gd name="f44" fmla="*/ 0 f27 1"/>
                  <a:gd name="f45" fmla="+- f29 0 f1"/>
                  <a:gd name="f46" fmla="*/ f32 1 16"/>
                  <a:gd name="f47" fmla="*/ f33 1 11"/>
                  <a:gd name="f48" fmla="*/ f34 1 16"/>
                  <a:gd name="f49" fmla="*/ f35 1 11"/>
                  <a:gd name="f50" fmla="*/ f36 1 16"/>
                  <a:gd name="f51" fmla="*/ f37 1 11"/>
                  <a:gd name="f52" fmla="*/ f38 1 11"/>
                  <a:gd name="f53" fmla="*/ f39 1 16"/>
                  <a:gd name="f54" fmla="*/ f40 1 11"/>
                  <a:gd name="f55" fmla="*/ f41 1 16"/>
                  <a:gd name="f56" fmla="*/ f42 1 11"/>
                  <a:gd name="f57" fmla="*/ f43 1 16"/>
                  <a:gd name="f58" fmla="*/ f44 1 11"/>
                  <a:gd name="f59" fmla="*/ 0 1 f30"/>
                  <a:gd name="f60" fmla="*/ f24 1 f30"/>
                  <a:gd name="f61" fmla="*/ 0 1 f31"/>
                  <a:gd name="f62" fmla="*/ f25 1 f31"/>
                  <a:gd name="f63" fmla="*/ f46 1 f30"/>
                  <a:gd name="f64" fmla="*/ f47 1 f31"/>
                  <a:gd name="f65" fmla="*/ f48 1 f30"/>
                  <a:gd name="f66" fmla="*/ f49 1 f31"/>
                  <a:gd name="f67" fmla="*/ f50 1 f30"/>
                  <a:gd name="f68" fmla="*/ f51 1 f31"/>
                  <a:gd name="f69" fmla="*/ f52 1 f31"/>
                  <a:gd name="f70" fmla="*/ f53 1 f30"/>
                  <a:gd name="f71" fmla="*/ f54 1 f31"/>
                  <a:gd name="f72" fmla="*/ f55 1 f30"/>
                  <a:gd name="f73" fmla="*/ f56 1 f31"/>
                  <a:gd name="f74" fmla="*/ f57 1 f30"/>
                  <a:gd name="f75" fmla="*/ f58 1 f31"/>
                  <a:gd name="f76" fmla="*/ f59 f21 1"/>
                  <a:gd name="f77" fmla="*/ f60 f21 1"/>
                  <a:gd name="f78" fmla="*/ f62 f22 1"/>
                  <a:gd name="f79" fmla="*/ f61 f22 1"/>
                  <a:gd name="f80" fmla="*/ f63 f21 1"/>
                  <a:gd name="f81" fmla="*/ f64 f22 1"/>
                  <a:gd name="f82" fmla="*/ f65 f21 1"/>
                  <a:gd name="f83" fmla="*/ f66 f22 1"/>
                  <a:gd name="f84" fmla="*/ f67 f21 1"/>
                  <a:gd name="f85" fmla="*/ f68 f22 1"/>
                  <a:gd name="f86" fmla="*/ f69 f22 1"/>
                  <a:gd name="f87" fmla="*/ f70 f21 1"/>
                  <a:gd name="f88" fmla="*/ f71 f22 1"/>
                  <a:gd name="f89" fmla="*/ f72 f21 1"/>
                  <a:gd name="f90" fmla="*/ f73 f22 1"/>
                  <a:gd name="f91" fmla="*/ f74 f21 1"/>
                  <a:gd name="f92" fmla="*/ f75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2" y="f85"/>
                  </a:cxn>
                  <a:cxn ang="f45">
                    <a:pos x="f80" y="f86"/>
                  </a:cxn>
                  <a:cxn ang="f45">
                    <a:pos x="f87" y="f88"/>
                  </a:cxn>
                  <a:cxn ang="f45">
                    <a:pos x="f89" y="f90"/>
                  </a:cxn>
                  <a:cxn ang="f45">
                    <a:pos x="f91" y="f92"/>
                  </a:cxn>
                  <a:cxn ang="f45">
                    <a:pos x="f91" y="f92"/>
                  </a:cxn>
                  <a:cxn ang="f45">
                    <a:pos x="f80" y="f81"/>
                  </a:cxn>
                </a:cxnLst>
                <a:rect l="f76" t="f79" r="f77" b="f78"/>
                <a:pathLst>
                  <a:path w="16" h="11">
                    <a:moveTo>
                      <a:pt x="f8" y="f9"/>
                    </a:moveTo>
                    <a:cubicBezTo>
                      <a:pt x="f10" y="f11"/>
                      <a:pt x="f7" y="f11"/>
                      <a:pt x="f12" y="f13"/>
                    </a:cubicBezTo>
                    <a:cubicBezTo>
                      <a:pt x="f14" y="f10"/>
                      <a:pt x="f6" y="f13"/>
                      <a:pt x="f6" y="f15"/>
                    </a:cubicBezTo>
                    <a:cubicBezTo>
                      <a:pt x="f16" y="f7"/>
                      <a:pt x="f14" y="f15"/>
                      <a:pt x="f12" y="f15"/>
                    </a:cubicBezTo>
                    <a:cubicBezTo>
                      <a:pt x="f8" y="f17"/>
                      <a:pt x="f8" y="f8"/>
                      <a:pt x="f8" y="f7"/>
                    </a:cubicBezTo>
                    <a:cubicBezTo>
                      <a:pt x="f15" y="f8"/>
                      <a:pt x="f10" y="f8"/>
                      <a:pt x="f13" y="f17"/>
                    </a:cubicBezTo>
                    <a:cubicBezTo>
                      <a:pt x="f18" y="f15"/>
                      <a:pt x="f5" y="f15"/>
                      <a:pt x="f11" y="f11"/>
                    </a:cubicBezTo>
                    <a:cubicBezTo>
                      <a:pt x="f10" y="f18"/>
                      <a:pt x="f11" y="f19"/>
                      <a:pt x="f15" y="f5"/>
                    </a:cubicBezTo>
                    <a:cubicBezTo>
                      <a:pt x="f15" y="f5"/>
                      <a:pt x="f15" y="f5"/>
                      <a:pt x="f15" y="f5"/>
                    </a:cubicBezTo>
                    <a:cubicBezTo>
                      <a:pt x="f15" y="f19"/>
                      <a:pt x="f7" y="f19"/>
                      <a:pt x="f8" y="f9"/>
                    </a:cubicBezTo>
                    <a:close/>
                  </a:path>
                </a:pathLst>
              </a:custGeom>
              <a:solidFill>
                <a:srgbClr val="B556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0" name="Freeform 481">
                <a:extLst>
                  <a:ext uri="{FF2B5EF4-FFF2-40B4-BE49-F238E27FC236}">
                    <a16:creationId xmlns:a16="http://schemas.microsoft.com/office/drawing/2014/main" id="{EC66889E-0A6F-C821-5C5C-DD1C15D01EBB}"/>
                  </a:ext>
                </a:extLst>
              </p:cNvPr>
              <p:cNvSpPr/>
              <p:nvPr/>
            </p:nvSpPr>
            <p:spPr>
              <a:xfrm>
                <a:off x="5235580" y="4722811"/>
                <a:ext cx="95253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3"/>
                  <a:gd name="f8" fmla="val 2"/>
                  <a:gd name="f9" fmla="val 17"/>
                  <a:gd name="f10" fmla="val 8"/>
                  <a:gd name="f11" fmla="val 13"/>
                  <a:gd name="f12" fmla="val 14"/>
                  <a:gd name="f13" fmla="val 20"/>
                  <a:gd name="f14" fmla="val 3"/>
                  <a:gd name="f15" fmla="val 21"/>
                  <a:gd name="f16" fmla="val 4"/>
                  <a:gd name="f17" fmla="val 22"/>
                  <a:gd name="f18" fmla="val 5"/>
                  <a:gd name="f19" fmla="val 6"/>
                  <a:gd name="f20" fmla="val 7"/>
                  <a:gd name="f21" fmla="val 16"/>
                  <a:gd name="f22" fmla="val 11"/>
                  <a:gd name="f23" fmla="val 9"/>
                  <a:gd name="f24" fmla="val 19"/>
                  <a:gd name="f25" fmla="+- 0 0 -90"/>
                  <a:gd name="f26" fmla="*/ f3 1 25"/>
                  <a:gd name="f27" fmla="*/ f4 1 23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5"/>
                  <a:gd name="f36" fmla="*/ f32 1 23"/>
                  <a:gd name="f37" fmla="*/ 2 f33 1"/>
                  <a:gd name="f38" fmla="*/ 17 f32 1"/>
                  <a:gd name="f39" fmla="*/ 20 f33 1"/>
                  <a:gd name="f40" fmla="*/ 3 f32 1"/>
                  <a:gd name="f41" fmla="*/ 23 f33 1"/>
                  <a:gd name="f42" fmla="*/ 2 f32 1"/>
                  <a:gd name="f43" fmla="*/ 22 f33 1"/>
                  <a:gd name="f44" fmla="*/ 5 f32 1"/>
                  <a:gd name="f45" fmla="*/ 7 f32 1"/>
                  <a:gd name="f46" fmla="*/ 14 f33 1"/>
                  <a:gd name="f47" fmla="*/ 13 f32 1"/>
                  <a:gd name="f48" fmla="*/ 4 f33 1"/>
                  <a:gd name="f49" fmla="*/ 21 f32 1"/>
                  <a:gd name="f50" fmla="*/ 23 f32 1"/>
                  <a:gd name="f51" fmla="+- f34 0 f1"/>
                  <a:gd name="f52" fmla="*/ f37 1 25"/>
                  <a:gd name="f53" fmla="*/ f38 1 23"/>
                  <a:gd name="f54" fmla="*/ f39 1 25"/>
                  <a:gd name="f55" fmla="*/ f40 1 23"/>
                  <a:gd name="f56" fmla="*/ f41 1 25"/>
                  <a:gd name="f57" fmla="*/ f42 1 23"/>
                  <a:gd name="f58" fmla="*/ f43 1 25"/>
                  <a:gd name="f59" fmla="*/ f44 1 23"/>
                  <a:gd name="f60" fmla="*/ f45 1 23"/>
                  <a:gd name="f61" fmla="*/ f46 1 25"/>
                  <a:gd name="f62" fmla="*/ f47 1 23"/>
                  <a:gd name="f63" fmla="*/ f48 1 25"/>
                  <a:gd name="f64" fmla="*/ f49 1 23"/>
                  <a:gd name="f65" fmla="*/ f50 1 23"/>
                  <a:gd name="f66" fmla="*/ 0 1 f35"/>
                  <a:gd name="f67" fmla="*/ f29 1 f35"/>
                  <a:gd name="f68" fmla="*/ 0 1 f36"/>
                  <a:gd name="f69" fmla="*/ f30 1 f36"/>
                  <a:gd name="f70" fmla="*/ f52 1 f35"/>
                  <a:gd name="f71" fmla="*/ f53 1 f36"/>
                  <a:gd name="f72" fmla="*/ f54 1 f35"/>
                  <a:gd name="f73" fmla="*/ f55 1 f36"/>
                  <a:gd name="f74" fmla="*/ f56 1 f35"/>
                  <a:gd name="f75" fmla="*/ f57 1 f36"/>
                  <a:gd name="f76" fmla="*/ f58 1 f35"/>
                  <a:gd name="f77" fmla="*/ f59 1 f36"/>
                  <a:gd name="f78" fmla="*/ f60 1 f36"/>
                  <a:gd name="f79" fmla="*/ f61 1 f35"/>
                  <a:gd name="f80" fmla="*/ f62 1 f36"/>
                  <a:gd name="f81" fmla="*/ f63 1 f35"/>
                  <a:gd name="f82" fmla="*/ f64 1 f36"/>
                  <a:gd name="f83" fmla="*/ f65 1 f36"/>
                  <a:gd name="f84" fmla="*/ f66 f26 1"/>
                  <a:gd name="f85" fmla="*/ f67 f26 1"/>
                  <a:gd name="f86" fmla="*/ f69 f27 1"/>
                  <a:gd name="f87" fmla="*/ f68 f27 1"/>
                  <a:gd name="f88" fmla="*/ f70 f26 1"/>
                  <a:gd name="f89" fmla="*/ f71 f27 1"/>
                  <a:gd name="f90" fmla="*/ f72 f26 1"/>
                  <a:gd name="f91" fmla="*/ f73 f27 1"/>
                  <a:gd name="f92" fmla="*/ f74 f26 1"/>
                  <a:gd name="f93" fmla="*/ f75 f27 1"/>
                  <a:gd name="f94" fmla="*/ f76 f26 1"/>
                  <a:gd name="f95" fmla="*/ f77 f27 1"/>
                  <a:gd name="f96" fmla="*/ f78 f27 1"/>
                  <a:gd name="f97" fmla="*/ f79 f26 1"/>
                  <a:gd name="f98" fmla="*/ f80 f27 1"/>
                  <a:gd name="f99" fmla="*/ f81 f26 1"/>
                  <a:gd name="f100" fmla="*/ f82 f27 1"/>
                  <a:gd name="f101" fmla="*/ f83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0" y="f96"/>
                  </a:cxn>
                  <a:cxn ang="f51">
                    <a:pos x="f97" y="f98"/>
                  </a:cxn>
                  <a:cxn ang="f51">
                    <a:pos x="f99" y="f100"/>
                  </a:cxn>
                  <a:cxn ang="f51">
                    <a:pos x="f88" y="f101"/>
                  </a:cxn>
                  <a:cxn ang="f51">
                    <a:pos x="f88" y="f89"/>
                  </a:cxn>
                </a:cxnLst>
                <a:rect l="f84" t="f87" r="f85" b="f86"/>
                <a:pathLst>
                  <a:path w="25" h="23">
                    <a:moveTo>
                      <a:pt x="f8" y="f9"/>
                    </a:moveTo>
                    <a:cubicBezTo>
                      <a:pt x="f10" y="f11"/>
                      <a:pt x="f12" y="f10"/>
                      <a:pt x="f13" y="f14"/>
                    </a:cubicBezTo>
                    <a:cubicBezTo>
                      <a:pt x="f13" y="f14"/>
                      <a:pt x="f15" y="f5"/>
                      <a:pt x="f7" y="f8"/>
                    </a:cubicBezTo>
                    <a:cubicBezTo>
                      <a:pt x="f6" y="f16"/>
                      <a:pt x="f15" y="f16"/>
                      <a:pt x="f17" y="f18"/>
                    </a:cubicBezTo>
                    <a:cubicBezTo>
                      <a:pt x="f17" y="f19"/>
                      <a:pt x="f15" y="f19"/>
                      <a:pt x="f13" y="f20"/>
                    </a:cubicBezTo>
                    <a:cubicBezTo>
                      <a:pt x="f9" y="f10"/>
                      <a:pt x="f21" y="f22"/>
                      <a:pt x="f12" y="f11"/>
                    </a:cubicBezTo>
                    <a:cubicBezTo>
                      <a:pt x="f22" y="f21"/>
                      <a:pt x="f23" y="f13"/>
                      <a:pt x="f16" y="f15"/>
                    </a:cubicBezTo>
                    <a:cubicBezTo>
                      <a:pt x="f16" y="f17"/>
                      <a:pt x="f14" y="f7"/>
                      <a:pt x="f8" y="f7"/>
                    </a:cubicBezTo>
                    <a:cubicBezTo>
                      <a:pt x="f5" y="f15"/>
                      <a:pt x="f16" y="f24"/>
                      <a:pt x="f8" y="f9"/>
                    </a:cubicBezTo>
                    <a:close/>
                  </a:path>
                </a:pathLst>
              </a:custGeom>
              <a:solidFill>
                <a:srgbClr val="180F0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1" name="Freeform 482">
                <a:extLst>
                  <a:ext uri="{FF2B5EF4-FFF2-40B4-BE49-F238E27FC236}">
                    <a16:creationId xmlns:a16="http://schemas.microsoft.com/office/drawing/2014/main" id="{68CC9250-DD85-1122-A90D-7AD49BCBC57A}"/>
                  </a:ext>
                </a:extLst>
              </p:cNvPr>
              <p:cNvSpPr/>
              <p:nvPr/>
            </p:nvSpPr>
            <p:spPr>
              <a:xfrm>
                <a:off x="5202241" y="4802191"/>
                <a:ext cx="5715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3"/>
                  <a:gd name="f8" fmla="val 11"/>
                  <a:gd name="f9" fmla="val 2"/>
                  <a:gd name="f10" fmla="val 1"/>
                  <a:gd name="f11" fmla="val 12"/>
                  <a:gd name="f12" fmla="val 14"/>
                  <a:gd name="f13" fmla="val 5"/>
                  <a:gd name="f14" fmla="val 6"/>
                  <a:gd name="f15" fmla="val 9"/>
                  <a:gd name="f16" fmla="val 7"/>
                  <a:gd name="f17" fmla="+- 0 0 -90"/>
                  <a:gd name="f18" fmla="*/ f3 1 15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3"/>
                  <a:gd name="f29" fmla="*/ 11 f25 1"/>
                  <a:gd name="f30" fmla="*/ 2 f24 1"/>
                  <a:gd name="f31" fmla="*/ 13 f25 1"/>
                  <a:gd name="f32" fmla="*/ 0 f24 1"/>
                  <a:gd name="f33" fmla="*/ 15 f25 1"/>
                  <a:gd name="f34" fmla="*/ 0 f25 1"/>
                  <a:gd name="f35" fmla="*/ 13 f24 1"/>
                  <a:gd name="f36" fmla="+- f26 0 f1"/>
                  <a:gd name="f37" fmla="*/ f29 1 15"/>
                  <a:gd name="f38" fmla="*/ f30 1 13"/>
                  <a:gd name="f39" fmla="*/ f31 1 15"/>
                  <a:gd name="f40" fmla="*/ f32 1 13"/>
                  <a:gd name="f41" fmla="*/ f33 1 15"/>
                  <a:gd name="f42" fmla="*/ f34 1 15"/>
                  <a:gd name="f43" fmla="*/ f35 1 13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2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5" h="13">
                    <a:moveTo>
                      <a:pt x="f8" y="f9"/>
                    </a:moveTo>
                    <a:cubicBezTo>
                      <a:pt x="f8" y="f10"/>
                      <a:pt x="f11" y="f10"/>
                      <a:pt x="f7" y="f5"/>
                    </a:cubicBezTo>
                    <a:cubicBezTo>
                      <a:pt x="f12" y="f5"/>
                      <a:pt x="f6" y="f5"/>
                      <a:pt x="f6" y="f5"/>
                    </a:cubicBezTo>
                    <a:cubicBezTo>
                      <a:pt x="f8" y="f13"/>
                      <a:pt x="f14" y="f15"/>
                      <a:pt x="f5" y="f7"/>
                    </a:cubicBezTo>
                    <a:cubicBezTo>
                      <a:pt x="f9" y="f16"/>
                      <a:pt x="f16" y="f13"/>
                      <a:pt x="f8" y="f9"/>
                    </a:cubicBezTo>
                    <a:close/>
                  </a:path>
                </a:pathLst>
              </a:custGeom>
              <a:solidFill>
                <a:srgbClr val="987D7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2" name="Freeform 483">
                <a:extLst>
                  <a:ext uri="{FF2B5EF4-FFF2-40B4-BE49-F238E27FC236}">
                    <a16:creationId xmlns:a16="http://schemas.microsoft.com/office/drawing/2014/main" id="{20C1BE25-BCAB-F0C2-F4DA-3432F626591A}"/>
                  </a:ext>
                </a:extLst>
              </p:cNvPr>
              <p:cNvSpPr/>
              <p:nvPr/>
            </p:nvSpPr>
            <p:spPr>
              <a:xfrm>
                <a:off x="5287966" y="2300292"/>
                <a:ext cx="34920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5"/>
                  <a:gd name="f8" fmla="val 6"/>
                  <a:gd name="f9" fmla="val 4"/>
                  <a:gd name="f10" fmla="val 2"/>
                  <a:gd name="f11" fmla="val 7"/>
                  <a:gd name="f12" fmla="val 3"/>
                  <a:gd name="f13" fmla="+- 0 0 -90"/>
                  <a:gd name="f14" fmla="*/ f3 1 9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9"/>
                  <a:gd name="f25" fmla="*/ 9 f21 1"/>
                  <a:gd name="f26" fmla="*/ 5 f20 1"/>
                  <a:gd name="f27" fmla="*/ 0 f21 1"/>
                  <a:gd name="f28" fmla="*/ 0 f20 1"/>
                  <a:gd name="f29" fmla="*/ 4 f20 1"/>
                  <a:gd name="f30" fmla="+- f22 0 f1"/>
                  <a:gd name="f31" fmla="*/ f25 1 9"/>
                  <a:gd name="f32" fmla="*/ f26 1 5"/>
                  <a:gd name="f33" fmla="*/ f27 1 9"/>
                  <a:gd name="f34" fmla="*/ f28 1 5"/>
                  <a:gd name="f35" fmla="*/ f29 1 5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49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9" h="5">
                    <a:moveTo>
                      <a:pt x="f6" y="f7"/>
                    </a:moveTo>
                    <a:cubicBezTo>
                      <a:pt x="f8" y="f9"/>
                      <a:pt x="f9" y="f10"/>
                      <a:pt x="f5" y="f5"/>
                    </a:cubicBezTo>
                    <a:cubicBezTo>
                      <a:pt x="f9" y="f5"/>
                      <a:pt x="f11" y="f12"/>
                      <a:pt x="f6" y="f9"/>
                    </a:cubicBezTo>
                    <a:cubicBezTo>
                      <a:pt x="f6" y="f9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604A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3" name="Freeform 484">
                <a:extLst>
                  <a:ext uri="{FF2B5EF4-FFF2-40B4-BE49-F238E27FC236}">
                    <a16:creationId xmlns:a16="http://schemas.microsoft.com/office/drawing/2014/main" id="{8E852275-43AF-AF3E-DFE7-A357D0C5F341}"/>
                  </a:ext>
                </a:extLst>
              </p:cNvPr>
              <p:cNvSpPr/>
              <p:nvPr/>
            </p:nvSpPr>
            <p:spPr>
              <a:xfrm>
                <a:off x="4595810" y="2232022"/>
                <a:ext cx="225427" cy="312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83"/>
                  <a:gd name="f8" fmla="val 39"/>
                  <a:gd name="f9" fmla="val 41"/>
                  <a:gd name="f10" fmla="val 46"/>
                  <a:gd name="f11" fmla="val 44"/>
                  <a:gd name="f12" fmla="val 52"/>
                  <a:gd name="f13" fmla="val 49"/>
                  <a:gd name="f14" fmla="val 57"/>
                  <a:gd name="f15" fmla="val 54"/>
                  <a:gd name="f16" fmla="val 59"/>
                  <a:gd name="f17" fmla="val 56"/>
                  <a:gd name="f18" fmla="val 61"/>
                  <a:gd name="f19" fmla="val 51"/>
                  <a:gd name="f20" fmla="val 48"/>
                  <a:gd name="f21" fmla="val 55"/>
                  <a:gd name="f22" fmla="val 50"/>
                  <a:gd name="f23" fmla="val 47"/>
                  <a:gd name="f24" fmla="val 62"/>
                  <a:gd name="f25" fmla="val 63"/>
                  <a:gd name="f26" fmla="val 64"/>
                  <a:gd name="f27" fmla="val 66"/>
                  <a:gd name="f28" fmla="val 42"/>
                  <a:gd name="f29" fmla="val 38"/>
                  <a:gd name="f30" fmla="val 34"/>
                  <a:gd name="f31" fmla="val 33"/>
                  <a:gd name="f32" fmla="val 32"/>
                  <a:gd name="f33" fmla="val 31"/>
                  <a:gd name="f34" fmla="val 37"/>
                  <a:gd name="f35" fmla="val 43"/>
                  <a:gd name="f36" fmla="val 71"/>
                  <a:gd name="f37" fmla="val 76"/>
                  <a:gd name="f38" fmla="val 78"/>
                  <a:gd name="f39" fmla="val 79"/>
                  <a:gd name="f40" fmla="val 81"/>
                  <a:gd name="f41" fmla="val 45"/>
                  <a:gd name="f42" fmla="val 77"/>
                  <a:gd name="f43" fmla="val 35"/>
                  <a:gd name="f44" fmla="val 74"/>
                  <a:gd name="f45" fmla="val 72"/>
                  <a:gd name="f46" fmla="val 30"/>
                  <a:gd name="f47" fmla="val 69"/>
                  <a:gd name="f48" fmla="val 27"/>
                  <a:gd name="f49" fmla="val 67"/>
                  <a:gd name="f50" fmla="val 28"/>
                  <a:gd name="f51" fmla="val 68"/>
                  <a:gd name="f52" fmla="val 29"/>
                  <a:gd name="f53" fmla="val 70"/>
                  <a:gd name="f54" fmla="val 25"/>
                  <a:gd name="f55" fmla="val 22"/>
                  <a:gd name="f56" fmla="val 19"/>
                  <a:gd name="f57" fmla="val 18"/>
                  <a:gd name="f58" fmla="val 17"/>
                  <a:gd name="f59" fmla="val 65"/>
                  <a:gd name="f60" fmla="val 16"/>
                  <a:gd name="f61" fmla="val 15"/>
                  <a:gd name="f62" fmla="val 14"/>
                  <a:gd name="f63" fmla="val 58"/>
                  <a:gd name="f64" fmla="val 53"/>
                  <a:gd name="f65" fmla="val 12"/>
                  <a:gd name="f66" fmla="val 10"/>
                  <a:gd name="f67" fmla="val 5"/>
                  <a:gd name="f68" fmla="val 3"/>
                  <a:gd name="f69" fmla="val 1"/>
                  <a:gd name="f70" fmla="val 40"/>
                  <a:gd name="f71" fmla="val 4"/>
                  <a:gd name="f72" fmla="val 7"/>
                  <a:gd name="f73" fmla="val 2"/>
                  <a:gd name="f74" fmla="val 6"/>
                  <a:gd name="f75" fmla="val 8"/>
                  <a:gd name="f76" fmla="val 36"/>
                  <a:gd name="f77" fmla="val 26"/>
                  <a:gd name="f78" fmla="val 24"/>
                  <a:gd name="f79" fmla="val 21"/>
                  <a:gd name="f80" fmla="val 13"/>
                  <a:gd name="f81" fmla="val 11"/>
                  <a:gd name="f82" fmla="val 9"/>
                  <a:gd name="f83" fmla="val 20"/>
                  <a:gd name="f84" fmla="+- 0 0 -90"/>
                  <a:gd name="f85" fmla="*/ f3 1 60"/>
                  <a:gd name="f86" fmla="*/ f4 1 83"/>
                  <a:gd name="f87" fmla="val f5"/>
                  <a:gd name="f88" fmla="val f6"/>
                  <a:gd name="f89" fmla="val f7"/>
                  <a:gd name="f90" fmla="*/ f84 f0 1"/>
                  <a:gd name="f91" fmla="+- f89 0 f87"/>
                  <a:gd name="f92" fmla="+- f88 0 f87"/>
                  <a:gd name="f93" fmla="*/ f90 1 f2"/>
                  <a:gd name="f94" fmla="*/ f92 1 60"/>
                  <a:gd name="f95" fmla="*/ f91 1 83"/>
                  <a:gd name="f96" fmla="*/ 39 f92 1"/>
                  <a:gd name="f97" fmla="*/ 41 f91 1"/>
                  <a:gd name="f98" fmla="*/ 57 f92 1"/>
                  <a:gd name="f99" fmla="*/ 54 f91 1"/>
                  <a:gd name="f100" fmla="*/ 60 f91 1"/>
                  <a:gd name="f101" fmla="*/ 48 f92 1"/>
                  <a:gd name="f102" fmla="*/ 55 f91 1"/>
                  <a:gd name="f103" fmla="*/ 49 f92 1"/>
                  <a:gd name="f104" fmla="*/ 57 f91 1"/>
                  <a:gd name="f105" fmla="*/ 62 f91 1"/>
                  <a:gd name="f106" fmla="*/ 64 f91 1"/>
                  <a:gd name="f107" fmla="*/ 46 f92 1"/>
                  <a:gd name="f108" fmla="*/ 66 f91 1"/>
                  <a:gd name="f109" fmla="*/ 34 f92 1"/>
                  <a:gd name="f110" fmla="*/ 31 f92 1"/>
                  <a:gd name="f111" fmla="*/ 76 f91 1"/>
                  <a:gd name="f112" fmla="*/ 81 f91 1"/>
                  <a:gd name="f113" fmla="*/ 44 f92 1"/>
                  <a:gd name="f114" fmla="*/ 35 f92 1"/>
                  <a:gd name="f115" fmla="*/ 74 f91 1"/>
                  <a:gd name="f116" fmla="*/ 27 f92 1"/>
                  <a:gd name="f117" fmla="*/ 67 f91 1"/>
                  <a:gd name="f118" fmla="*/ 30 f92 1"/>
                  <a:gd name="f119" fmla="*/ 70 f91 1"/>
                  <a:gd name="f120" fmla="*/ 28 f92 1"/>
                  <a:gd name="f121" fmla="*/ 71 f91 1"/>
                  <a:gd name="f122" fmla="*/ 19 f92 1"/>
                  <a:gd name="f123" fmla="*/ 17 f92 1"/>
                  <a:gd name="f124" fmla="*/ 65 f91 1"/>
                  <a:gd name="f125" fmla="*/ 15 f92 1"/>
                  <a:gd name="f126" fmla="*/ 58 f91 1"/>
                  <a:gd name="f127" fmla="*/ 56 f91 1"/>
                  <a:gd name="f128" fmla="*/ 16 f92 1"/>
                  <a:gd name="f129" fmla="*/ 53 f91 1"/>
                  <a:gd name="f130" fmla="*/ 5 f92 1"/>
                  <a:gd name="f131" fmla="*/ 45 f91 1"/>
                  <a:gd name="f132" fmla="*/ 0 f92 1"/>
                  <a:gd name="f133" fmla="*/ 40 f91 1"/>
                  <a:gd name="f134" fmla="*/ 7 f92 1"/>
                  <a:gd name="f135" fmla="*/ 42 f91 1"/>
                  <a:gd name="f136" fmla="*/ 2 f92 1"/>
                  <a:gd name="f137" fmla="*/ 37 f91 1"/>
                  <a:gd name="f138" fmla="*/ 8 f92 1"/>
                  <a:gd name="f139" fmla="*/ 36 f91 1"/>
                  <a:gd name="f140" fmla="*/ 29 f91 1"/>
                  <a:gd name="f141" fmla="*/ 21 f91 1"/>
                  <a:gd name="f142" fmla="*/ 17 f91 1"/>
                  <a:gd name="f143" fmla="*/ 13 f92 1"/>
                  <a:gd name="f144" fmla="*/ 18 f91 1"/>
                  <a:gd name="f145" fmla="*/ 8 f91 1"/>
                  <a:gd name="f146" fmla="*/ 6 f91 1"/>
                  <a:gd name="f147" fmla="*/ 3 f91 1"/>
                  <a:gd name="f148" fmla="*/ 26 f92 1"/>
                  <a:gd name="f149" fmla="*/ 20 f92 1"/>
                  <a:gd name="f150" fmla="*/ 24 f91 1"/>
                  <a:gd name="f151" fmla="*/ 27 f91 1"/>
                  <a:gd name="f152" fmla="*/ 37 f92 1"/>
                  <a:gd name="f153" fmla="+- f93 0 f1"/>
                  <a:gd name="f154" fmla="*/ f96 1 60"/>
                  <a:gd name="f155" fmla="*/ f97 1 83"/>
                  <a:gd name="f156" fmla="*/ f98 1 60"/>
                  <a:gd name="f157" fmla="*/ f99 1 83"/>
                  <a:gd name="f158" fmla="*/ f100 1 83"/>
                  <a:gd name="f159" fmla="*/ f101 1 60"/>
                  <a:gd name="f160" fmla="*/ f102 1 83"/>
                  <a:gd name="f161" fmla="*/ f103 1 60"/>
                  <a:gd name="f162" fmla="*/ f104 1 83"/>
                  <a:gd name="f163" fmla="*/ f105 1 83"/>
                  <a:gd name="f164" fmla="*/ f106 1 83"/>
                  <a:gd name="f165" fmla="*/ f107 1 60"/>
                  <a:gd name="f166" fmla="*/ f108 1 83"/>
                  <a:gd name="f167" fmla="*/ f109 1 60"/>
                  <a:gd name="f168" fmla="*/ f110 1 60"/>
                  <a:gd name="f169" fmla="*/ f111 1 83"/>
                  <a:gd name="f170" fmla="*/ f112 1 83"/>
                  <a:gd name="f171" fmla="*/ f113 1 60"/>
                  <a:gd name="f172" fmla="*/ f114 1 60"/>
                  <a:gd name="f173" fmla="*/ f115 1 83"/>
                  <a:gd name="f174" fmla="*/ f116 1 60"/>
                  <a:gd name="f175" fmla="*/ f117 1 83"/>
                  <a:gd name="f176" fmla="*/ f118 1 60"/>
                  <a:gd name="f177" fmla="*/ f119 1 83"/>
                  <a:gd name="f178" fmla="*/ f120 1 60"/>
                  <a:gd name="f179" fmla="*/ f121 1 83"/>
                  <a:gd name="f180" fmla="*/ f122 1 60"/>
                  <a:gd name="f181" fmla="*/ f123 1 60"/>
                  <a:gd name="f182" fmla="*/ f124 1 83"/>
                  <a:gd name="f183" fmla="*/ f125 1 60"/>
                  <a:gd name="f184" fmla="*/ f126 1 83"/>
                  <a:gd name="f185" fmla="*/ f127 1 83"/>
                  <a:gd name="f186" fmla="*/ f128 1 60"/>
                  <a:gd name="f187" fmla="*/ f129 1 83"/>
                  <a:gd name="f188" fmla="*/ f130 1 60"/>
                  <a:gd name="f189" fmla="*/ f131 1 83"/>
                  <a:gd name="f190" fmla="*/ f132 1 60"/>
                  <a:gd name="f191" fmla="*/ f133 1 83"/>
                  <a:gd name="f192" fmla="*/ f134 1 60"/>
                  <a:gd name="f193" fmla="*/ f135 1 83"/>
                  <a:gd name="f194" fmla="*/ f136 1 60"/>
                  <a:gd name="f195" fmla="*/ f137 1 83"/>
                  <a:gd name="f196" fmla="*/ f138 1 60"/>
                  <a:gd name="f197" fmla="*/ f139 1 83"/>
                  <a:gd name="f198" fmla="*/ f140 1 83"/>
                  <a:gd name="f199" fmla="*/ f141 1 83"/>
                  <a:gd name="f200" fmla="*/ f142 1 83"/>
                  <a:gd name="f201" fmla="*/ f143 1 60"/>
                  <a:gd name="f202" fmla="*/ f144 1 83"/>
                  <a:gd name="f203" fmla="*/ f145 1 83"/>
                  <a:gd name="f204" fmla="*/ f146 1 83"/>
                  <a:gd name="f205" fmla="*/ f147 1 83"/>
                  <a:gd name="f206" fmla="*/ f148 1 60"/>
                  <a:gd name="f207" fmla="*/ f149 1 60"/>
                  <a:gd name="f208" fmla="*/ f150 1 83"/>
                  <a:gd name="f209" fmla="*/ f151 1 83"/>
                  <a:gd name="f210" fmla="*/ f152 1 60"/>
                  <a:gd name="f211" fmla="*/ 0 1 f94"/>
                  <a:gd name="f212" fmla="*/ f88 1 f94"/>
                  <a:gd name="f213" fmla="*/ 0 1 f95"/>
                  <a:gd name="f214" fmla="*/ f89 1 f95"/>
                  <a:gd name="f215" fmla="*/ f154 1 f94"/>
                  <a:gd name="f216" fmla="*/ f155 1 f95"/>
                  <a:gd name="f217" fmla="*/ f156 1 f94"/>
                  <a:gd name="f218" fmla="*/ f157 1 f95"/>
                  <a:gd name="f219" fmla="*/ f158 1 f95"/>
                  <a:gd name="f220" fmla="*/ f159 1 f94"/>
                  <a:gd name="f221" fmla="*/ f160 1 f95"/>
                  <a:gd name="f222" fmla="*/ f161 1 f94"/>
                  <a:gd name="f223" fmla="*/ f162 1 f95"/>
                  <a:gd name="f224" fmla="*/ f163 1 f95"/>
                  <a:gd name="f225" fmla="*/ f164 1 f95"/>
                  <a:gd name="f226" fmla="*/ f165 1 f94"/>
                  <a:gd name="f227" fmla="*/ f166 1 f95"/>
                  <a:gd name="f228" fmla="*/ f167 1 f94"/>
                  <a:gd name="f229" fmla="*/ f168 1 f94"/>
                  <a:gd name="f230" fmla="*/ f169 1 f95"/>
                  <a:gd name="f231" fmla="*/ f170 1 f95"/>
                  <a:gd name="f232" fmla="*/ f171 1 f94"/>
                  <a:gd name="f233" fmla="*/ f172 1 f94"/>
                  <a:gd name="f234" fmla="*/ f173 1 f95"/>
                  <a:gd name="f235" fmla="*/ f174 1 f94"/>
                  <a:gd name="f236" fmla="*/ f175 1 f95"/>
                  <a:gd name="f237" fmla="*/ f176 1 f94"/>
                  <a:gd name="f238" fmla="*/ f177 1 f95"/>
                  <a:gd name="f239" fmla="*/ f178 1 f94"/>
                  <a:gd name="f240" fmla="*/ f179 1 f95"/>
                  <a:gd name="f241" fmla="*/ f180 1 f94"/>
                  <a:gd name="f242" fmla="*/ f181 1 f94"/>
                  <a:gd name="f243" fmla="*/ f182 1 f95"/>
                  <a:gd name="f244" fmla="*/ f183 1 f94"/>
                  <a:gd name="f245" fmla="*/ f184 1 f95"/>
                  <a:gd name="f246" fmla="*/ f185 1 f95"/>
                  <a:gd name="f247" fmla="*/ f186 1 f94"/>
                  <a:gd name="f248" fmla="*/ f187 1 f95"/>
                  <a:gd name="f249" fmla="*/ f188 1 f94"/>
                  <a:gd name="f250" fmla="*/ f189 1 f95"/>
                  <a:gd name="f251" fmla="*/ f190 1 f94"/>
                  <a:gd name="f252" fmla="*/ f191 1 f95"/>
                  <a:gd name="f253" fmla="*/ f192 1 f94"/>
                  <a:gd name="f254" fmla="*/ f193 1 f95"/>
                  <a:gd name="f255" fmla="*/ f194 1 f94"/>
                  <a:gd name="f256" fmla="*/ f195 1 f95"/>
                  <a:gd name="f257" fmla="*/ f196 1 f94"/>
                  <a:gd name="f258" fmla="*/ f197 1 f95"/>
                  <a:gd name="f259" fmla="*/ f198 1 f95"/>
                  <a:gd name="f260" fmla="*/ f199 1 f95"/>
                  <a:gd name="f261" fmla="*/ f200 1 f95"/>
                  <a:gd name="f262" fmla="*/ f201 1 f94"/>
                  <a:gd name="f263" fmla="*/ f202 1 f95"/>
                  <a:gd name="f264" fmla="*/ f203 1 f95"/>
                  <a:gd name="f265" fmla="*/ f204 1 f95"/>
                  <a:gd name="f266" fmla="*/ f205 1 f95"/>
                  <a:gd name="f267" fmla="*/ f206 1 f94"/>
                  <a:gd name="f268" fmla="*/ f207 1 f94"/>
                  <a:gd name="f269" fmla="*/ f208 1 f95"/>
                  <a:gd name="f270" fmla="*/ f209 1 f95"/>
                  <a:gd name="f271" fmla="*/ f210 1 f94"/>
                  <a:gd name="f272" fmla="*/ f211 f85 1"/>
                  <a:gd name="f273" fmla="*/ f212 f85 1"/>
                  <a:gd name="f274" fmla="*/ f214 f86 1"/>
                  <a:gd name="f275" fmla="*/ f213 f86 1"/>
                  <a:gd name="f276" fmla="*/ f215 f85 1"/>
                  <a:gd name="f277" fmla="*/ f216 f86 1"/>
                  <a:gd name="f278" fmla="*/ f217 f85 1"/>
                  <a:gd name="f279" fmla="*/ f218 f86 1"/>
                  <a:gd name="f280" fmla="*/ f219 f86 1"/>
                  <a:gd name="f281" fmla="*/ f220 f85 1"/>
                  <a:gd name="f282" fmla="*/ f221 f86 1"/>
                  <a:gd name="f283" fmla="*/ f222 f85 1"/>
                  <a:gd name="f284" fmla="*/ f223 f86 1"/>
                  <a:gd name="f285" fmla="*/ f224 f86 1"/>
                  <a:gd name="f286" fmla="*/ f225 f86 1"/>
                  <a:gd name="f287" fmla="*/ f226 f85 1"/>
                  <a:gd name="f288" fmla="*/ f227 f86 1"/>
                  <a:gd name="f289" fmla="*/ f228 f85 1"/>
                  <a:gd name="f290" fmla="*/ f229 f85 1"/>
                  <a:gd name="f291" fmla="*/ f230 f86 1"/>
                  <a:gd name="f292" fmla="*/ f231 f86 1"/>
                  <a:gd name="f293" fmla="*/ f232 f85 1"/>
                  <a:gd name="f294" fmla="*/ f233 f85 1"/>
                  <a:gd name="f295" fmla="*/ f234 f86 1"/>
                  <a:gd name="f296" fmla="*/ f235 f85 1"/>
                  <a:gd name="f297" fmla="*/ f236 f86 1"/>
                  <a:gd name="f298" fmla="*/ f237 f85 1"/>
                  <a:gd name="f299" fmla="*/ f238 f86 1"/>
                  <a:gd name="f300" fmla="*/ f239 f85 1"/>
                  <a:gd name="f301" fmla="*/ f240 f86 1"/>
                  <a:gd name="f302" fmla="*/ f241 f85 1"/>
                  <a:gd name="f303" fmla="*/ f242 f85 1"/>
                  <a:gd name="f304" fmla="*/ f243 f86 1"/>
                  <a:gd name="f305" fmla="*/ f244 f85 1"/>
                  <a:gd name="f306" fmla="*/ f245 f86 1"/>
                  <a:gd name="f307" fmla="*/ f246 f86 1"/>
                  <a:gd name="f308" fmla="*/ f247 f85 1"/>
                  <a:gd name="f309" fmla="*/ f248 f86 1"/>
                  <a:gd name="f310" fmla="*/ f249 f85 1"/>
                  <a:gd name="f311" fmla="*/ f250 f86 1"/>
                  <a:gd name="f312" fmla="*/ f251 f85 1"/>
                  <a:gd name="f313" fmla="*/ f252 f86 1"/>
                  <a:gd name="f314" fmla="*/ f253 f85 1"/>
                  <a:gd name="f315" fmla="*/ f254 f86 1"/>
                  <a:gd name="f316" fmla="*/ f255 f85 1"/>
                  <a:gd name="f317" fmla="*/ f256 f86 1"/>
                  <a:gd name="f318" fmla="*/ f257 f85 1"/>
                  <a:gd name="f319" fmla="*/ f258 f86 1"/>
                  <a:gd name="f320" fmla="*/ f259 f86 1"/>
                  <a:gd name="f321" fmla="*/ f260 f86 1"/>
                  <a:gd name="f322" fmla="*/ f261 f86 1"/>
                  <a:gd name="f323" fmla="*/ f262 f85 1"/>
                  <a:gd name="f324" fmla="*/ f263 f86 1"/>
                  <a:gd name="f325" fmla="*/ f264 f86 1"/>
                  <a:gd name="f326" fmla="*/ f265 f86 1"/>
                  <a:gd name="f327" fmla="*/ f266 f86 1"/>
                  <a:gd name="f328" fmla="*/ f267 f85 1"/>
                  <a:gd name="f329" fmla="*/ f268 f85 1"/>
                  <a:gd name="f330" fmla="*/ f269 f86 1"/>
                  <a:gd name="f331" fmla="*/ f270 f86 1"/>
                  <a:gd name="f332" fmla="*/ f271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3">
                    <a:pos x="f276" y="f277"/>
                  </a:cxn>
                  <a:cxn ang="f153">
                    <a:pos x="f278" y="f279"/>
                  </a:cxn>
                  <a:cxn ang="f153">
                    <a:pos x="f278" y="f280"/>
                  </a:cxn>
                  <a:cxn ang="f153">
                    <a:pos x="f281" y="f282"/>
                  </a:cxn>
                  <a:cxn ang="f153">
                    <a:pos x="f283" y="f284"/>
                  </a:cxn>
                  <a:cxn ang="f153">
                    <a:pos x="f281" y="f285"/>
                  </a:cxn>
                  <a:cxn ang="f153">
                    <a:pos x="f283" y="f286"/>
                  </a:cxn>
                  <a:cxn ang="f153">
                    <a:pos x="f287" y="f288"/>
                  </a:cxn>
                  <a:cxn ang="f153">
                    <a:pos x="f289" y="f286"/>
                  </a:cxn>
                  <a:cxn ang="f153">
                    <a:pos x="f290" y="f285"/>
                  </a:cxn>
                  <a:cxn ang="f153">
                    <a:pos x="f281" y="f291"/>
                  </a:cxn>
                  <a:cxn ang="f153">
                    <a:pos x="f283" y="f292"/>
                  </a:cxn>
                  <a:cxn ang="f153">
                    <a:pos x="f293" y="f292"/>
                  </a:cxn>
                  <a:cxn ang="f153">
                    <a:pos x="f294" y="f295"/>
                  </a:cxn>
                  <a:cxn ang="f153">
                    <a:pos x="f296" y="f297"/>
                  </a:cxn>
                  <a:cxn ang="f153">
                    <a:pos x="f298" y="f299"/>
                  </a:cxn>
                  <a:cxn ang="f153">
                    <a:pos x="f300" y="f301"/>
                  </a:cxn>
                  <a:cxn ang="f153">
                    <a:pos x="f302" y="f297"/>
                  </a:cxn>
                  <a:cxn ang="f153">
                    <a:pos x="f302" y="f297"/>
                  </a:cxn>
                  <a:cxn ang="f153">
                    <a:pos x="f303" y="f304"/>
                  </a:cxn>
                  <a:cxn ang="f153">
                    <a:pos x="f305" y="f280"/>
                  </a:cxn>
                  <a:cxn ang="f153">
                    <a:pos x="f305" y="f306"/>
                  </a:cxn>
                  <a:cxn ang="f153">
                    <a:pos x="f303" y="f307"/>
                  </a:cxn>
                  <a:cxn ang="f153">
                    <a:pos x="f308" y="f309"/>
                  </a:cxn>
                  <a:cxn ang="f153">
                    <a:pos x="f310" y="f311"/>
                  </a:cxn>
                  <a:cxn ang="f153">
                    <a:pos x="f312" y="f313"/>
                  </a:cxn>
                  <a:cxn ang="f153">
                    <a:pos x="f314" y="f315"/>
                  </a:cxn>
                  <a:cxn ang="f153">
                    <a:pos x="f316" y="f317"/>
                  </a:cxn>
                  <a:cxn ang="f153">
                    <a:pos x="f318" y="f319"/>
                  </a:cxn>
                  <a:cxn ang="f153">
                    <a:pos x="f310" y="f320"/>
                  </a:cxn>
                  <a:cxn ang="f153">
                    <a:pos x="f316" y="f321"/>
                  </a:cxn>
                  <a:cxn ang="f153">
                    <a:pos x="f318" y="f321"/>
                  </a:cxn>
                  <a:cxn ang="f153">
                    <a:pos x="f310" y="f322"/>
                  </a:cxn>
                  <a:cxn ang="f153">
                    <a:pos x="f323" y="f324"/>
                  </a:cxn>
                  <a:cxn ang="f153">
                    <a:pos x="f318" y="f325"/>
                  </a:cxn>
                  <a:cxn ang="f153">
                    <a:pos x="f314" y="f326"/>
                  </a:cxn>
                  <a:cxn ang="f153">
                    <a:pos x="f305" y="f327"/>
                  </a:cxn>
                  <a:cxn ang="f153">
                    <a:pos x="f328" y="f325"/>
                  </a:cxn>
                  <a:cxn ang="f153">
                    <a:pos x="f329" y="f322"/>
                  </a:cxn>
                  <a:cxn ang="f153">
                    <a:pos x="f302" y="f330"/>
                  </a:cxn>
                  <a:cxn ang="f153">
                    <a:pos x="f302" y="f331"/>
                  </a:cxn>
                  <a:cxn ang="f153">
                    <a:pos x="f332" y="f315"/>
                  </a:cxn>
                  <a:cxn ang="f153">
                    <a:pos x="f276" y="f277"/>
                  </a:cxn>
                </a:cxnLst>
                <a:rect l="f272" t="f275" r="f273" b="f274"/>
                <a:pathLst>
                  <a:path w="60" h="8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6" y="f16"/>
                      <a:pt x="f14" y="f6"/>
                    </a:cubicBezTo>
                    <a:cubicBezTo>
                      <a:pt x="f12" y="f18"/>
                      <a:pt x="f19" y="f14"/>
                      <a:pt x="f20" y="f21"/>
                    </a:cubicBezTo>
                    <a:cubicBezTo>
                      <a:pt x="f13" y="f21"/>
                      <a:pt x="f13" y="f17"/>
                      <a:pt x="f13" y="f14"/>
                    </a:cubicBezTo>
                    <a:cubicBezTo>
                      <a:pt x="f22" y="f16"/>
                      <a:pt x="f23" y="f6"/>
                      <a:pt x="f20" y="f24"/>
                    </a:cubicBezTo>
                    <a:cubicBezTo>
                      <a:pt x="f20" y="f24"/>
                      <a:pt x="f20" y="f25"/>
                      <a:pt x="f13" y="f26"/>
                    </a:cubicBezTo>
                    <a:cubicBezTo>
                      <a:pt x="f13" y="f27"/>
                      <a:pt x="f20" y="f27"/>
                      <a:pt x="f10" y="f27"/>
                    </a:cubicBezTo>
                    <a:cubicBezTo>
                      <a:pt x="f28" y="f27"/>
                      <a:pt x="f29" y="f27"/>
                      <a:pt x="f30" y="f26"/>
                    </a:cubicBezTo>
                    <a:cubicBezTo>
                      <a:pt x="f31" y="f26"/>
                      <a:pt x="f32" y="f24"/>
                      <a:pt x="f33" y="f24"/>
                    </a:cubicBezTo>
                    <a:cubicBezTo>
                      <a:pt x="f34" y="f27"/>
                      <a:pt x="f35" y="f36"/>
                      <a:pt x="f20" y="f37"/>
                    </a:cubicBezTo>
                    <a:cubicBezTo>
                      <a:pt x="f13" y="f38"/>
                      <a:pt x="f19" y="f39"/>
                      <a:pt x="f13" y="f40"/>
                    </a:cubicBezTo>
                    <a:cubicBezTo>
                      <a:pt x="f23" y="f7"/>
                      <a:pt x="f41" y="f7"/>
                      <a:pt x="f11" y="f40"/>
                    </a:cubicBezTo>
                    <a:cubicBezTo>
                      <a:pt x="f28" y="f42"/>
                      <a:pt x="f29" y="f42"/>
                      <a:pt x="f43" y="f44"/>
                    </a:cubicBezTo>
                    <a:cubicBezTo>
                      <a:pt x="f31" y="f45"/>
                      <a:pt x="f46" y="f47"/>
                      <a:pt x="f48" y="f49"/>
                    </a:cubicBezTo>
                    <a:cubicBezTo>
                      <a:pt x="f50" y="f51"/>
                      <a:pt x="f52" y="f47"/>
                      <a:pt x="f46" y="f53"/>
                    </a:cubicBezTo>
                    <a:cubicBezTo>
                      <a:pt x="f46" y="f36"/>
                      <a:pt x="f46" y="f45"/>
                      <a:pt x="f50" y="f36"/>
                    </a:cubicBezTo>
                    <a:cubicBezTo>
                      <a:pt x="f54" y="f36"/>
                      <a:pt x="f55" y="f47"/>
                      <a:pt x="f56" y="f49"/>
                    </a:cubicBezTo>
                    <a:cubicBezTo>
                      <a:pt x="f56" y="f49"/>
                      <a:pt x="f56" y="f49"/>
                      <a:pt x="f56" y="f49"/>
                    </a:cubicBezTo>
                    <a:cubicBezTo>
                      <a:pt x="f57" y="f49"/>
                      <a:pt x="f57" y="f27"/>
                      <a:pt x="f58" y="f59"/>
                    </a:cubicBezTo>
                    <a:cubicBezTo>
                      <a:pt x="f60" y="f26"/>
                      <a:pt x="f60" y="f24"/>
                      <a:pt x="f61" y="f6"/>
                    </a:cubicBezTo>
                    <a:cubicBezTo>
                      <a:pt x="f61" y="f16"/>
                      <a:pt x="f62" y="f16"/>
                      <a:pt x="f61" y="f63"/>
                    </a:cubicBezTo>
                    <a:cubicBezTo>
                      <a:pt x="f60" y="f14"/>
                      <a:pt x="f60" y="f17"/>
                      <a:pt x="f58" y="f17"/>
                    </a:cubicBezTo>
                    <a:cubicBezTo>
                      <a:pt x="f56" y="f21"/>
                      <a:pt x="f58" y="f15"/>
                      <a:pt x="f60" y="f64"/>
                    </a:cubicBezTo>
                    <a:cubicBezTo>
                      <a:pt x="f65" y="f19"/>
                      <a:pt x="f66" y="f23"/>
                      <a:pt x="f67" y="f41"/>
                    </a:cubicBezTo>
                    <a:cubicBezTo>
                      <a:pt x="f68" y="f41"/>
                      <a:pt x="f69" y="f35"/>
                      <a:pt x="f5" y="f70"/>
                    </a:cubicBezTo>
                    <a:cubicBezTo>
                      <a:pt x="f68" y="f8"/>
                      <a:pt x="f71" y="f35"/>
                      <a:pt x="f72" y="f28"/>
                    </a:cubicBezTo>
                    <a:cubicBezTo>
                      <a:pt x="f72" y="f8"/>
                      <a:pt x="f71" y="f8"/>
                      <a:pt x="f73" y="f34"/>
                    </a:cubicBezTo>
                    <a:cubicBezTo>
                      <a:pt x="f71" y="f34"/>
                      <a:pt x="f74" y="f29"/>
                      <a:pt x="f75" y="f76"/>
                    </a:cubicBezTo>
                    <a:cubicBezTo>
                      <a:pt x="f68" y="f43"/>
                      <a:pt x="f71" y="f32"/>
                      <a:pt x="f67" y="f52"/>
                    </a:cubicBezTo>
                    <a:cubicBezTo>
                      <a:pt x="f67" y="f77"/>
                      <a:pt x="f68" y="f78"/>
                      <a:pt x="f73" y="f79"/>
                    </a:cubicBezTo>
                    <a:cubicBezTo>
                      <a:pt x="f71" y="f56"/>
                      <a:pt x="f74" y="f79"/>
                      <a:pt x="f75" y="f79"/>
                    </a:cubicBezTo>
                    <a:cubicBezTo>
                      <a:pt x="f75" y="f56"/>
                      <a:pt x="f74" y="f56"/>
                      <a:pt x="f67" y="f58"/>
                    </a:cubicBezTo>
                    <a:cubicBezTo>
                      <a:pt x="f75" y="f60"/>
                      <a:pt x="f66" y="f56"/>
                      <a:pt x="f80" y="f57"/>
                    </a:cubicBezTo>
                    <a:cubicBezTo>
                      <a:pt x="f81" y="f61"/>
                      <a:pt x="f73" y="f61"/>
                      <a:pt x="f75" y="f75"/>
                    </a:cubicBezTo>
                    <a:cubicBezTo>
                      <a:pt x="f82" y="f72"/>
                      <a:pt x="f74" y="f74"/>
                      <a:pt x="f72" y="f74"/>
                    </a:cubicBezTo>
                    <a:cubicBezTo>
                      <a:pt x="f66" y="f74"/>
                      <a:pt x="f81" y="f5"/>
                      <a:pt x="f61" y="f68"/>
                    </a:cubicBezTo>
                    <a:cubicBezTo>
                      <a:pt x="f57" y="f67"/>
                      <a:pt x="f55" y="f74"/>
                      <a:pt x="f77" y="f75"/>
                    </a:cubicBezTo>
                    <a:cubicBezTo>
                      <a:pt x="f79" y="f82"/>
                      <a:pt x="f56" y="f65"/>
                      <a:pt x="f83" y="f58"/>
                    </a:cubicBezTo>
                    <a:cubicBezTo>
                      <a:pt x="f79" y="f83"/>
                      <a:pt x="f78" y="f55"/>
                      <a:pt x="f56" y="f78"/>
                    </a:cubicBezTo>
                    <a:cubicBezTo>
                      <a:pt x="f57" y="f54"/>
                      <a:pt x="f56" y="f48"/>
                      <a:pt x="f56" y="f48"/>
                    </a:cubicBezTo>
                    <a:cubicBezTo>
                      <a:pt x="f78" y="f31"/>
                      <a:pt x="f46" y="f8"/>
                      <a:pt x="f34" y="f28"/>
                    </a:cubicBezTo>
                    <a:cubicBezTo>
                      <a:pt x="f29" y="f28"/>
                      <a:pt x="f8" y="f35"/>
                      <a:pt x="f8" y="f9"/>
                    </a:cubicBezTo>
                    <a:close/>
                  </a:path>
                </a:pathLst>
              </a:custGeom>
              <a:solidFill>
                <a:srgbClr val="096E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4" name="Freeform 485">
                <a:extLst>
                  <a:ext uri="{FF2B5EF4-FFF2-40B4-BE49-F238E27FC236}">
                    <a16:creationId xmlns:a16="http://schemas.microsoft.com/office/drawing/2014/main" id="{17C81A16-64A5-1D42-58F4-44EEBDE53367}"/>
                  </a:ext>
                </a:extLst>
              </p:cNvPr>
              <p:cNvSpPr/>
              <p:nvPr/>
            </p:nvSpPr>
            <p:spPr>
              <a:xfrm>
                <a:off x="4633914" y="2138360"/>
                <a:ext cx="150811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32"/>
                  <a:gd name="f8" fmla="val 18"/>
                  <a:gd name="f9" fmla="val 13"/>
                  <a:gd name="f10" fmla="val 29"/>
                  <a:gd name="f11" fmla="val 8"/>
                  <a:gd name="f12" fmla="val 27"/>
                  <a:gd name="f13" fmla="val 3"/>
                  <a:gd name="f14" fmla="val 25"/>
                  <a:gd name="f15" fmla="val 2"/>
                  <a:gd name="f16" fmla="val 24"/>
                  <a:gd name="f17" fmla="val 1"/>
                  <a:gd name="f18" fmla="val 22"/>
                  <a:gd name="f19" fmla="val 20"/>
                  <a:gd name="f20" fmla="val 21"/>
                  <a:gd name="f21" fmla="val 5"/>
                  <a:gd name="f22" fmla="val 23"/>
                  <a:gd name="f23" fmla="val 12"/>
                  <a:gd name="f24" fmla="val 16"/>
                  <a:gd name="f25" fmla="val 14"/>
                  <a:gd name="f26" fmla="val 11"/>
                  <a:gd name="f27" fmla="val 9"/>
                  <a:gd name="f28" fmla="val 19"/>
                  <a:gd name="f29" fmla="val 6"/>
                  <a:gd name="f30" fmla="val 17"/>
                  <a:gd name="f31" fmla="val 7"/>
                  <a:gd name="f32" fmla="val 15"/>
                  <a:gd name="f33" fmla="val 10"/>
                  <a:gd name="f34" fmla="val 4"/>
                  <a:gd name="f35" fmla="val 26"/>
                  <a:gd name="f36" fmla="val 30"/>
                  <a:gd name="f37" fmla="val 35"/>
                  <a:gd name="f38" fmla="val 37"/>
                  <a:gd name="f39" fmla="val 38"/>
                  <a:gd name="f40" fmla="val 39"/>
                  <a:gd name="f41" fmla="val 34"/>
                  <a:gd name="f42" fmla="val 36"/>
                  <a:gd name="f43" fmla="val 33"/>
                  <a:gd name="f44" fmla="val 31"/>
                  <a:gd name="f45" fmla="val 28"/>
                  <a:gd name="f46" fmla="+- 0 0 -90"/>
                  <a:gd name="f47" fmla="*/ f3 1 40"/>
                  <a:gd name="f48" fmla="*/ f4 1 32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0"/>
                  <a:gd name="f57" fmla="*/ f53 1 32"/>
                  <a:gd name="f58" fmla="*/ 18 f54 1"/>
                  <a:gd name="f59" fmla="*/ 32 f53 1"/>
                  <a:gd name="f60" fmla="*/ 3 f54 1"/>
                  <a:gd name="f61" fmla="*/ 25 f53 1"/>
                  <a:gd name="f62" fmla="*/ 1 f54 1"/>
                  <a:gd name="f63" fmla="*/ 22 f53 1"/>
                  <a:gd name="f64" fmla="*/ 5 f54 1"/>
                  <a:gd name="f65" fmla="*/ 16 f54 1"/>
                  <a:gd name="f66" fmla="*/ 9 f54 1"/>
                  <a:gd name="f67" fmla="*/ 21 f53 1"/>
                  <a:gd name="f68" fmla="*/ 6 f54 1"/>
                  <a:gd name="f69" fmla="*/ 17 f53 1"/>
                  <a:gd name="f70" fmla="*/ 11 f54 1"/>
                  <a:gd name="f71" fmla="*/ 16 f53 1"/>
                  <a:gd name="f72" fmla="*/ 15 f53 1"/>
                  <a:gd name="f73" fmla="*/ 14 f54 1"/>
                  <a:gd name="f74" fmla="*/ 10 f53 1"/>
                  <a:gd name="f75" fmla="*/ 23 f54 1"/>
                  <a:gd name="f76" fmla="*/ 12 f53 1"/>
                  <a:gd name="f77" fmla="*/ 21 f54 1"/>
                  <a:gd name="f78" fmla="*/ 6 f53 1"/>
                  <a:gd name="f79" fmla="*/ 3 f53 1"/>
                  <a:gd name="f80" fmla="*/ 26 f54 1"/>
                  <a:gd name="f81" fmla="*/ 1 f53 1"/>
                  <a:gd name="f82" fmla="*/ 30 f54 1"/>
                  <a:gd name="f83" fmla="*/ 2 f53 1"/>
                  <a:gd name="f84" fmla="*/ 37 f54 1"/>
                  <a:gd name="f85" fmla="*/ 39 f54 1"/>
                  <a:gd name="f86" fmla="*/ 5 f53 1"/>
                  <a:gd name="f87" fmla="*/ 40 f54 1"/>
                  <a:gd name="f88" fmla="*/ 11 f53 1"/>
                  <a:gd name="f89" fmla="*/ 34 f54 1"/>
                  <a:gd name="f90" fmla="*/ 18 f53 1"/>
                  <a:gd name="f91" fmla="*/ 31 f54 1"/>
                  <a:gd name="f92" fmla="*/ 20 f53 1"/>
                  <a:gd name="f93" fmla="*/ 23 f53 1"/>
                  <a:gd name="f94" fmla="+- f55 0 f1"/>
                  <a:gd name="f95" fmla="*/ f58 1 40"/>
                  <a:gd name="f96" fmla="*/ f59 1 32"/>
                  <a:gd name="f97" fmla="*/ f60 1 40"/>
                  <a:gd name="f98" fmla="*/ f61 1 32"/>
                  <a:gd name="f99" fmla="*/ f62 1 40"/>
                  <a:gd name="f100" fmla="*/ f63 1 32"/>
                  <a:gd name="f101" fmla="*/ f64 1 40"/>
                  <a:gd name="f102" fmla="*/ f65 1 40"/>
                  <a:gd name="f103" fmla="*/ f66 1 40"/>
                  <a:gd name="f104" fmla="*/ f67 1 32"/>
                  <a:gd name="f105" fmla="*/ f68 1 40"/>
                  <a:gd name="f106" fmla="*/ f69 1 32"/>
                  <a:gd name="f107" fmla="*/ f70 1 40"/>
                  <a:gd name="f108" fmla="*/ f71 1 32"/>
                  <a:gd name="f109" fmla="*/ f72 1 32"/>
                  <a:gd name="f110" fmla="*/ f73 1 40"/>
                  <a:gd name="f111" fmla="*/ f74 1 32"/>
                  <a:gd name="f112" fmla="*/ f75 1 40"/>
                  <a:gd name="f113" fmla="*/ f76 1 32"/>
                  <a:gd name="f114" fmla="*/ f77 1 40"/>
                  <a:gd name="f115" fmla="*/ f78 1 32"/>
                  <a:gd name="f116" fmla="*/ f79 1 32"/>
                  <a:gd name="f117" fmla="*/ f80 1 40"/>
                  <a:gd name="f118" fmla="*/ f81 1 32"/>
                  <a:gd name="f119" fmla="*/ f82 1 40"/>
                  <a:gd name="f120" fmla="*/ f83 1 32"/>
                  <a:gd name="f121" fmla="*/ f84 1 40"/>
                  <a:gd name="f122" fmla="*/ f85 1 40"/>
                  <a:gd name="f123" fmla="*/ f86 1 32"/>
                  <a:gd name="f124" fmla="*/ f87 1 40"/>
                  <a:gd name="f125" fmla="*/ f88 1 32"/>
                  <a:gd name="f126" fmla="*/ f89 1 40"/>
                  <a:gd name="f127" fmla="*/ f90 1 32"/>
                  <a:gd name="f128" fmla="*/ f91 1 40"/>
                  <a:gd name="f129" fmla="*/ f92 1 32"/>
                  <a:gd name="f130" fmla="*/ f93 1 32"/>
                  <a:gd name="f131" fmla="*/ 0 1 f56"/>
                  <a:gd name="f132" fmla="*/ f50 1 f56"/>
                  <a:gd name="f133" fmla="*/ 0 1 f57"/>
                  <a:gd name="f134" fmla="*/ f51 1 f57"/>
                  <a:gd name="f135" fmla="*/ f95 1 f56"/>
                  <a:gd name="f136" fmla="*/ f96 1 f57"/>
                  <a:gd name="f137" fmla="*/ f97 1 f56"/>
                  <a:gd name="f138" fmla="*/ f98 1 f57"/>
                  <a:gd name="f139" fmla="*/ f99 1 f56"/>
                  <a:gd name="f140" fmla="*/ f100 1 f57"/>
                  <a:gd name="f141" fmla="*/ f101 1 f56"/>
                  <a:gd name="f142" fmla="*/ f102 1 f56"/>
                  <a:gd name="f143" fmla="*/ f103 1 f56"/>
                  <a:gd name="f144" fmla="*/ f104 1 f57"/>
                  <a:gd name="f145" fmla="*/ f105 1 f56"/>
                  <a:gd name="f146" fmla="*/ f106 1 f57"/>
                  <a:gd name="f147" fmla="*/ f107 1 f56"/>
                  <a:gd name="f148" fmla="*/ f108 1 f57"/>
                  <a:gd name="f149" fmla="*/ f109 1 f57"/>
                  <a:gd name="f150" fmla="*/ f110 1 f56"/>
                  <a:gd name="f151" fmla="*/ f111 1 f57"/>
                  <a:gd name="f152" fmla="*/ f112 1 f56"/>
                  <a:gd name="f153" fmla="*/ f113 1 f57"/>
                  <a:gd name="f154" fmla="*/ f114 1 f56"/>
                  <a:gd name="f155" fmla="*/ f115 1 f57"/>
                  <a:gd name="f156" fmla="*/ f116 1 f57"/>
                  <a:gd name="f157" fmla="*/ f117 1 f56"/>
                  <a:gd name="f158" fmla="*/ f118 1 f57"/>
                  <a:gd name="f159" fmla="*/ f119 1 f56"/>
                  <a:gd name="f160" fmla="*/ f120 1 f57"/>
                  <a:gd name="f161" fmla="*/ f121 1 f56"/>
                  <a:gd name="f162" fmla="*/ f122 1 f56"/>
                  <a:gd name="f163" fmla="*/ f123 1 f57"/>
                  <a:gd name="f164" fmla="*/ f124 1 f56"/>
                  <a:gd name="f165" fmla="*/ f125 1 f57"/>
                  <a:gd name="f166" fmla="*/ f126 1 f56"/>
                  <a:gd name="f167" fmla="*/ f127 1 f57"/>
                  <a:gd name="f168" fmla="*/ f128 1 f56"/>
                  <a:gd name="f169" fmla="*/ f129 1 f57"/>
                  <a:gd name="f170" fmla="*/ f130 1 f57"/>
                  <a:gd name="f171" fmla="*/ f131 f47 1"/>
                  <a:gd name="f172" fmla="*/ f132 f47 1"/>
                  <a:gd name="f173" fmla="*/ f134 f48 1"/>
                  <a:gd name="f174" fmla="*/ f133 f48 1"/>
                  <a:gd name="f175" fmla="*/ f135 f47 1"/>
                  <a:gd name="f176" fmla="*/ f136 f48 1"/>
                  <a:gd name="f177" fmla="*/ f137 f47 1"/>
                  <a:gd name="f178" fmla="*/ f138 f48 1"/>
                  <a:gd name="f179" fmla="*/ f139 f47 1"/>
                  <a:gd name="f180" fmla="*/ f140 f48 1"/>
                  <a:gd name="f181" fmla="*/ f141 f47 1"/>
                  <a:gd name="f182" fmla="*/ f142 f47 1"/>
                  <a:gd name="f183" fmla="*/ f143 f47 1"/>
                  <a:gd name="f184" fmla="*/ f144 f48 1"/>
                  <a:gd name="f185" fmla="*/ f145 f47 1"/>
                  <a:gd name="f186" fmla="*/ f146 f48 1"/>
                  <a:gd name="f187" fmla="*/ f147 f47 1"/>
                  <a:gd name="f188" fmla="*/ f148 f48 1"/>
                  <a:gd name="f189" fmla="*/ f149 f48 1"/>
                  <a:gd name="f190" fmla="*/ f150 f47 1"/>
                  <a:gd name="f191" fmla="*/ f151 f48 1"/>
                  <a:gd name="f192" fmla="*/ f152 f47 1"/>
                  <a:gd name="f193" fmla="*/ f153 f48 1"/>
                  <a:gd name="f194" fmla="*/ f154 f47 1"/>
                  <a:gd name="f195" fmla="*/ f155 f48 1"/>
                  <a:gd name="f196" fmla="*/ f156 f48 1"/>
                  <a:gd name="f197" fmla="*/ f157 f47 1"/>
                  <a:gd name="f198" fmla="*/ f158 f48 1"/>
                  <a:gd name="f199" fmla="*/ f159 f47 1"/>
                  <a:gd name="f200" fmla="*/ f160 f48 1"/>
                  <a:gd name="f201" fmla="*/ f161 f47 1"/>
                  <a:gd name="f202" fmla="*/ f162 f47 1"/>
                  <a:gd name="f203" fmla="*/ f163 f48 1"/>
                  <a:gd name="f204" fmla="*/ f164 f47 1"/>
                  <a:gd name="f205" fmla="*/ f165 f48 1"/>
                  <a:gd name="f206" fmla="*/ f166 f47 1"/>
                  <a:gd name="f207" fmla="*/ f167 f48 1"/>
                  <a:gd name="f208" fmla="*/ f168 f47 1"/>
                  <a:gd name="f209" fmla="*/ f169 f48 1"/>
                  <a:gd name="f210" fmla="*/ f170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4">
                    <a:pos x="f175" y="f176"/>
                  </a:cxn>
                  <a:cxn ang="f94">
                    <a:pos x="f177" y="f178"/>
                  </a:cxn>
                  <a:cxn ang="f94">
                    <a:pos x="f179" y="f180"/>
                  </a:cxn>
                  <a:cxn ang="f94">
                    <a:pos x="f181" y="f180"/>
                  </a:cxn>
                  <a:cxn ang="f94">
                    <a:pos x="f182" y="f178"/>
                  </a:cxn>
                  <a:cxn ang="f94">
                    <a:pos x="f183" y="f184"/>
                  </a:cxn>
                  <a:cxn ang="f94">
                    <a:pos x="f185" y="f186"/>
                  </a:cxn>
                  <a:cxn ang="f94">
                    <a:pos x="f187" y="f188"/>
                  </a:cxn>
                  <a:cxn ang="f94">
                    <a:pos x="f175" y="f189"/>
                  </a:cxn>
                  <a:cxn ang="f94">
                    <a:pos x="f190" y="f191"/>
                  </a:cxn>
                  <a:cxn ang="f94">
                    <a:pos x="f192" y="f193"/>
                  </a:cxn>
                  <a:cxn ang="f94">
                    <a:pos x="f194" y="f191"/>
                  </a:cxn>
                  <a:cxn ang="f94">
                    <a:pos x="f175" y="f195"/>
                  </a:cxn>
                  <a:cxn ang="f94">
                    <a:pos x="f192" y="f196"/>
                  </a:cxn>
                  <a:cxn ang="f94">
                    <a:pos x="f197" y="f198"/>
                  </a:cxn>
                  <a:cxn ang="f94">
                    <a:pos x="f199" y="f200"/>
                  </a:cxn>
                  <a:cxn ang="f94">
                    <a:pos x="f201" y="f195"/>
                  </a:cxn>
                  <a:cxn ang="f94">
                    <a:pos x="f202" y="f203"/>
                  </a:cxn>
                  <a:cxn ang="f94">
                    <a:pos x="f204" y="f203"/>
                  </a:cxn>
                  <a:cxn ang="f94">
                    <a:pos x="f201" y="f205"/>
                  </a:cxn>
                  <a:cxn ang="f94">
                    <a:pos x="f206" y="f207"/>
                  </a:cxn>
                  <a:cxn ang="f94">
                    <a:pos x="f208" y="f209"/>
                  </a:cxn>
                  <a:cxn ang="f94">
                    <a:pos x="f197" y="f210"/>
                  </a:cxn>
                  <a:cxn ang="f94">
                    <a:pos x="f175" y="f176"/>
                  </a:cxn>
                </a:cxnLst>
                <a:rect l="f171" t="f174" r="f172" b="f173"/>
                <a:pathLst>
                  <a:path w="40" h="3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5" y="f16"/>
                      <a:pt x="f17" y="f18"/>
                    </a:cubicBezTo>
                    <a:cubicBezTo>
                      <a:pt x="f15" y="f19"/>
                      <a:pt x="f13" y="f20"/>
                      <a:pt x="f21" y="f18"/>
                    </a:cubicBezTo>
                    <a:cubicBezTo>
                      <a:pt x="f11" y="f22"/>
                      <a:pt x="f23" y="f16"/>
                      <a:pt x="f24" y="f14"/>
                    </a:cubicBezTo>
                    <a:cubicBezTo>
                      <a:pt x="f25" y="f22"/>
                      <a:pt x="f26" y="f18"/>
                      <a:pt x="f27" y="f20"/>
                    </a:cubicBezTo>
                    <a:cubicBezTo>
                      <a:pt x="f11" y="f28"/>
                      <a:pt x="f21" y="f28"/>
                      <a:pt x="f29" y="f30"/>
                    </a:cubicBezTo>
                    <a:cubicBezTo>
                      <a:pt x="f31" y="f32"/>
                      <a:pt x="f27" y="f32"/>
                      <a:pt x="f26" y="f24"/>
                    </a:cubicBezTo>
                    <a:cubicBezTo>
                      <a:pt x="f25" y="f30"/>
                      <a:pt x="f32" y="f9"/>
                      <a:pt x="f8" y="f32"/>
                    </a:cubicBezTo>
                    <a:cubicBezTo>
                      <a:pt x="f28" y="f23"/>
                      <a:pt x="f30" y="f26"/>
                      <a:pt x="f25" y="f33"/>
                    </a:cubicBezTo>
                    <a:cubicBezTo>
                      <a:pt x="f8" y="f33"/>
                      <a:pt x="f19" y="f23"/>
                      <a:pt x="f22" y="f23"/>
                    </a:cubicBezTo>
                    <a:cubicBezTo>
                      <a:pt x="f22" y="f26"/>
                      <a:pt x="f18" y="f33"/>
                      <a:pt x="f20" y="f33"/>
                    </a:cubicBezTo>
                    <a:cubicBezTo>
                      <a:pt x="f19" y="f27"/>
                      <a:pt x="f30" y="f11"/>
                      <a:pt x="f8" y="f29"/>
                    </a:cubicBezTo>
                    <a:cubicBezTo>
                      <a:pt x="f8" y="f34"/>
                      <a:pt x="f20" y="f34"/>
                      <a:pt x="f22" y="f13"/>
                    </a:cubicBezTo>
                    <a:cubicBezTo>
                      <a:pt x="f16" y="f13"/>
                      <a:pt x="f12" y="f21"/>
                      <a:pt x="f35" y="f17"/>
                    </a:cubicBezTo>
                    <a:cubicBezTo>
                      <a:pt x="f35" y="f5"/>
                      <a:pt x="f10" y="f17"/>
                      <a:pt x="f36" y="f15"/>
                    </a:cubicBezTo>
                    <a:cubicBezTo>
                      <a:pt x="f7" y="f13"/>
                      <a:pt x="f37" y="f34"/>
                      <a:pt x="f38" y="f29"/>
                    </a:cubicBezTo>
                    <a:cubicBezTo>
                      <a:pt x="f39" y="f31"/>
                      <a:pt x="f40" y="f29"/>
                      <a:pt x="f40" y="f21"/>
                    </a:cubicBezTo>
                    <a:cubicBezTo>
                      <a:pt x="f40" y="f21"/>
                      <a:pt x="f40" y="f21"/>
                      <a:pt x="f6" y="f21"/>
                    </a:cubicBezTo>
                    <a:cubicBezTo>
                      <a:pt x="f6" y="f31"/>
                      <a:pt x="f40" y="f27"/>
                      <a:pt x="f38" y="f26"/>
                    </a:cubicBezTo>
                    <a:cubicBezTo>
                      <a:pt x="f37" y="f9"/>
                      <a:pt x="f7" y="f25"/>
                      <a:pt x="f41" y="f8"/>
                    </a:cubicBezTo>
                    <a:cubicBezTo>
                      <a:pt x="f42" y="f19"/>
                      <a:pt x="f43" y="f20"/>
                      <a:pt x="f44" y="f19"/>
                    </a:cubicBezTo>
                    <a:cubicBezTo>
                      <a:pt x="f45" y="f28"/>
                      <a:pt x="f12" y="f19"/>
                      <a:pt x="f35" y="f22"/>
                    </a:cubicBezTo>
                    <a:cubicBezTo>
                      <a:pt x="f14" y="f12"/>
                      <a:pt x="f18" y="f36"/>
                      <a:pt x="f8" y="f7"/>
                    </a:cubicBezTo>
                    <a:close/>
                  </a:path>
                </a:pathLst>
              </a:custGeom>
              <a:solidFill>
                <a:srgbClr val="106CA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5" name="Freeform 486">
                <a:extLst>
                  <a:ext uri="{FF2B5EF4-FFF2-40B4-BE49-F238E27FC236}">
                    <a16:creationId xmlns:a16="http://schemas.microsoft.com/office/drawing/2014/main" id="{16C5FC71-9F01-BDFA-F055-BC9F2422F04D}"/>
                  </a:ext>
                </a:extLst>
              </p:cNvPr>
              <p:cNvSpPr/>
              <p:nvPr/>
            </p:nvSpPr>
            <p:spPr>
              <a:xfrm>
                <a:off x="4814892" y="2314574"/>
                <a:ext cx="138110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40"/>
                  <a:gd name="f8" fmla="val 33"/>
                  <a:gd name="f9" fmla="val 32"/>
                  <a:gd name="f10" fmla="val 27"/>
                  <a:gd name="f11" fmla="val 38"/>
                  <a:gd name="f12" fmla="val 24"/>
                  <a:gd name="f13" fmla="val 34"/>
                  <a:gd name="f14" fmla="val 21"/>
                  <a:gd name="f15" fmla="val 31"/>
                  <a:gd name="f16" fmla="val 16"/>
                  <a:gd name="f17" fmla="val 26"/>
                  <a:gd name="f18" fmla="val 9"/>
                  <a:gd name="f19" fmla="val 22"/>
                  <a:gd name="f20" fmla="val 4"/>
                  <a:gd name="f21" fmla="val 17"/>
                  <a:gd name="f22" fmla="val 2"/>
                  <a:gd name="f23" fmla="val 15"/>
                  <a:gd name="f24" fmla="val 13"/>
                  <a:gd name="f25" fmla="val 1"/>
                  <a:gd name="f26" fmla="val 8"/>
                  <a:gd name="f27" fmla="val 5"/>
                  <a:gd name="f28" fmla="val 6"/>
                  <a:gd name="f29" fmla="val 7"/>
                  <a:gd name="f30" fmla="val 10"/>
                  <a:gd name="f31" fmla="val 12"/>
                  <a:gd name="f32" fmla="val 14"/>
                  <a:gd name="f33" fmla="val 18"/>
                  <a:gd name="f34" fmla="val 20"/>
                  <a:gd name="f35" fmla="val 23"/>
                  <a:gd name="f36" fmla="val 19"/>
                  <a:gd name="f37" fmla="val 3"/>
                  <a:gd name="f38" fmla="val 25"/>
                  <a:gd name="f39" fmla="val 29"/>
                  <a:gd name="f40" fmla="val 30"/>
                  <a:gd name="f41" fmla="val 35"/>
                  <a:gd name="f42" fmla="val 36"/>
                  <a:gd name="f43" fmla="+- 0 0 -90"/>
                  <a:gd name="f44" fmla="*/ f3 1 37"/>
                  <a:gd name="f45" fmla="*/ f4 1 40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37"/>
                  <a:gd name="f54" fmla="*/ f50 1 40"/>
                  <a:gd name="f55" fmla="*/ 33 f51 1"/>
                  <a:gd name="f56" fmla="*/ 40 f50 1"/>
                  <a:gd name="f57" fmla="*/ 32 f51 1"/>
                  <a:gd name="f58" fmla="*/ 21 f51 1"/>
                  <a:gd name="f59" fmla="*/ 31 f50 1"/>
                  <a:gd name="f60" fmla="*/ 4 f51 1"/>
                  <a:gd name="f61" fmla="*/ 17 f50 1"/>
                  <a:gd name="f62" fmla="*/ 0 f51 1"/>
                  <a:gd name="f63" fmla="*/ 13 f50 1"/>
                  <a:gd name="f64" fmla="*/ 5 f51 1"/>
                  <a:gd name="f65" fmla="*/ 8 f50 1"/>
                  <a:gd name="f66" fmla="*/ 7 f51 1"/>
                  <a:gd name="f67" fmla="*/ 7 f50 1"/>
                  <a:gd name="f68" fmla="*/ 14 f51 1"/>
                  <a:gd name="f69" fmla="*/ 12 f50 1"/>
                  <a:gd name="f70" fmla="*/ 12 f51 1"/>
                  <a:gd name="f71" fmla="*/ 14 f50 1"/>
                  <a:gd name="f72" fmla="*/ 20 f51 1"/>
                  <a:gd name="f73" fmla="*/ 23 f50 1"/>
                  <a:gd name="f74" fmla="*/ 18 f51 1"/>
                  <a:gd name="f75" fmla="*/ 20 f50 1"/>
                  <a:gd name="f76" fmla="*/ 17 f51 1"/>
                  <a:gd name="f77" fmla="*/ 18 f50 1"/>
                  <a:gd name="f78" fmla="*/ 8 f51 1"/>
                  <a:gd name="f79" fmla="*/ 5 f50 1"/>
                  <a:gd name="f80" fmla="*/ 9 f51 1"/>
                  <a:gd name="f81" fmla="*/ 2 f50 1"/>
                  <a:gd name="f82" fmla="*/ 16 f51 1"/>
                  <a:gd name="f83" fmla="*/ 4 f50 1"/>
                  <a:gd name="f84" fmla="*/ 29 f51 1"/>
                  <a:gd name="f85" fmla="*/ 35 f51 1"/>
                  <a:gd name="f86" fmla="*/ 22 f50 1"/>
                  <a:gd name="f87" fmla="*/ 26 f50 1"/>
                  <a:gd name="f88" fmla="*/ 31 f51 1"/>
                  <a:gd name="f89" fmla="*/ 34 f51 1"/>
                  <a:gd name="f90" fmla="*/ 36 f50 1"/>
                  <a:gd name="f91" fmla="+- f52 0 f1"/>
                  <a:gd name="f92" fmla="*/ f55 1 37"/>
                  <a:gd name="f93" fmla="*/ f56 1 40"/>
                  <a:gd name="f94" fmla="*/ f57 1 37"/>
                  <a:gd name="f95" fmla="*/ f58 1 37"/>
                  <a:gd name="f96" fmla="*/ f59 1 40"/>
                  <a:gd name="f97" fmla="*/ f60 1 37"/>
                  <a:gd name="f98" fmla="*/ f61 1 40"/>
                  <a:gd name="f99" fmla="*/ f62 1 37"/>
                  <a:gd name="f100" fmla="*/ f63 1 40"/>
                  <a:gd name="f101" fmla="*/ f64 1 37"/>
                  <a:gd name="f102" fmla="*/ f65 1 40"/>
                  <a:gd name="f103" fmla="*/ f66 1 37"/>
                  <a:gd name="f104" fmla="*/ f67 1 40"/>
                  <a:gd name="f105" fmla="*/ f68 1 37"/>
                  <a:gd name="f106" fmla="*/ f69 1 40"/>
                  <a:gd name="f107" fmla="*/ f70 1 37"/>
                  <a:gd name="f108" fmla="*/ f71 1 40"/>
                  <a:gd name="f109" fmla="*/ f72 1 37"/>
                  <a:gd name="f110" fmla="*/ f73 1 40"/>
                  <a:gd name="f111" fmla="*/ f74 1 37"/>
                  <a:gd name="f112" fmla="*/ f75 1 40"/>
                  <a:gd name="f113" fmla="*/ f76 1 37"/>
                  <a:gd name="f114" fmla="*/ f77 1 40"/>
                  <a:gd name="f115" fmla="*/ f78 1 37"/>
                  <a:gd name="f116" fmla="*/ f79 1 40"/>
                  <a:gd name="f117" fmla="*/ f80 1 37"/>
                  <a:gd name="f118" fmla="*/ f81 1 40"/>
                  <a:gd name="f119" fmla="*/ f82 1 37"/>
                  <a:gd name="f120" fmla="*/ f83 1 40"/>
                  <a:gd name="f121" fmla="*/ f84 1 37"/>
                  <a:gd name="f122" fmla="*/ f85 1 37"/>
                  <a:gd name="f123" fmla="*/ f86 1 40"/>
                  <a:gd name="f124" fmla="*/ f87 1 40"/>
                  <a:gd name="f125" fmla="*/ f88 1 37"/>
                  <a:gd name="f126" fmla="*/ f89 1 37"/>
                  <a:gd name="f127" fmla="*/ f90 1 40"/>
                  <a:gd name="f128" fmla="*/ 0 1 f53"/>
                  <a:gd name="f129" fmla="*/ f47 1 f53"/>
                  <a:gd name="f130" fmla="*/ 0 1 f54"/>
                  <a:gd name="f131" fmla="*/ f48 1 f54"/>
                  <a:gd name="f132" fmla="*/ f92 1 f53"/>
                  <a:gd name="f133" fmla="*/ f93 1 f54"/>
                  <a:gd name="f134" fmla="*/ f94 1 f53"/>
                  <a:gd name="f135" fmla="*/ f95 1 f53"/>
                  <a:gd name="f136" fmla="*/ f96 1 f54"/>
                  <a:gd name="f137" fmla="*/ f97 1 f53"/>
                  <a:gd name="f138" fmla="*/ f98 1 f54"/>
                  <a:gd name="f139" fmla="*/ f99 1 f53"/>
                  <a:gd name="f140" fmla="*/ f100 1 f54"/>
                  <a:gd name="f141" fmla="*/ f101 1 f53"/>
                  <a:gd name="f142" fmla="*/ f102 1 f54"/>
                  <a:gd name="f143" fmla="*/ f103 1 f53"/>
                  <a:gd name="f144" fmla="*/ f104 1 f54"/>
                  <a:gd name="f145" fmla="*/ f105 1 f53"/>
                  <a:gd name="f146" fmla="*/ f106 1 f54"/>
                  <a:gd name="f147" fmla="*/ f107 1 f53"/>
                  <a:gd name="f148" fmla="*/ f108 1 f54"/>
                  <a:gd name="f149" fmla="*/ f109 1 f53"/>
                  <a:gd name="f150" fmla="*/ f110 1 f54"/>
                  <a:gd name="f151" fmla="*/ f111 1 f53"/>
                  <a:gd name="f152" fmla="*/ f112 1 f54"/>
                  <a:gd name="f153" fmla="*/ f113 1 f53"/>
                  <a:gd name="f154" fmla="*/ f114 1 f54"/>
                  <a:gd name="f155" fmla="*/ f115 1 f53"/>
                  <a:gd name="f156" fmla="*/ f116 1 f54"/>
                  <a:gd name="f157" fmla="*/ f117 1 f53"/>
                  <a:gd name="f158" fmla="*/ f118 1 f54"/>
                  <a:gd name="f159" fmla="*/ f119 1 f53"/>
                  <a:gd name="f160" fmla="*/ f120 1 f54"/>
                  <a:gd name="f161" fmla="*/ f121 1 f53"/>
                  <a:gd name="f162" fmla="*/ f122 1 f53"/>
                  <a:gd name="f163" fmla="*/ f123 1 f54"/>
                  <a:gd name="f164" fmla="*/ f124 1 f54"/>
                  <a:gd name="f165" fmla="*/ f125 1 f53"/>
                  <a:gd name="f166" fmla="*/ f126 1 f53"/>
                  <a:gd name="f167" fmla="*/ f127 1 f54"/>
                  <a:gd name="f168" fmla="*/ f128 f44 1"/>
                  <a:gd name="f169" fmla="*/ f129 f44 1"/>
                  <a:gd name="f170" fmla="*/ f131 f45 1"/>
                  <a:gd name="f171" fmla="*/ f130 f45 1"/>
                  <a:gd name="f172" fmla="*/ f132 f44 1"/>
                  <a:gd name="f173" fmla="*/ f133 f45 1"/>
                  <a:gd name="f174" fmla="*/ f134 f44 1"/>
                  <a:gd name="f175" fmla="*/ f135 f44 1"/>
                  <a:gd name="f176" fmla="*/ f136 f45 1"/>
                  <a:gd name="f177" fmla="*/ f137 f44 1"/>
                  <a:gd name="f178" fmla="*/ f138 f45 1"/>
                  <a:gd name="f179" fmla="*/ f139 f44 1"/>
                  <a:gd name="f180" fmla="*/ f140 f45 1"/>
                  <a:gd name="f181" fmla="*/ f141 f44 1"/>
                  <a:gd name="f182" fmla="*/ f142 f45 1"/>
                  <a:gd name="f183" fmla="*/ f143 f44 1"/>
                  <a:gd name="f184" fmla="*/ f144 f45 1"/>
                  <a:gd name="f185" fmla="*/ f145 f44 1"/>
                  <a:gd name="f186" fmla="*/ f146 f45 1"/>
                  <a:gd name="f187" fmla="*/ f147 f44 1"/>
                  <a:gd name="f188" fmla="*/ f148 f45 1"/>
                  <a:gd name="f189" fmla="*/ f149 f44 1"/>
                  <a:gd name="f190" fmla="*/ f150 f45 1"/>
                  <a:gd name="f191" fmla="*/ f151 f44 1"/>
                  <a:gd name="f192" fmla="*/ f152 f45 1"/>
                  <a:gd name="f193" fmla="*/ f153 f44 1"/>
                  <a:gd name="f194" fmla="*/ f154 f45 1"/>
                  <a:gd name="f195" fmla="*/ f155 f44 1"/>
                  <a:gd name="f196" fmla="*/ f156 f45 1"/>
                  <a:gd name="f197" fmla="*/ f157 f44 1"/>
                  <a:gd name="f198" fmla="*/ f158 f45 1"/>
                  <a:gd name="f199" fmla="*/ f159 f44 1"/>
                  <a:gd name="f200" fmla="*/ f160 f45 1"/>
                  <a:gd name="f201" fmla="*/ f161 f44 1"/>
                  <a:gd name="f202" fmla="*/ f162 f44 1"/>
                  <a:gd name="f203" fmla="*/ f163 f45 1"/>
                  <a:gd name="f204" fmla="*/ f164 f45 1"/>
                  <a:gd name="f205" fmla="*/ f165 f44 1"/>
                  <a:gd name="f206" fmla="*/ f166 f44 1"/>
                  <a:gd name="f207" fmla="*/ f167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72" y="f173"/>
                  </a:cxn>
                  <a:cxn ang="f91">
                    <a:pos x="f174" y="f173"/>
                  </a:cxn>
                  <a:cxn ang="f91">
                    <a:pos x="f175" y="f176"/>
                  </a:cxn>
                  <a:cxn ang="f91">
                    <a:pos x="f177" y="f178"/>
                  </a:cxn>
                  <a:cxn ang="f91">
                    <a:pos x="f179" y="f180"/>
                  </a:cxn>
                  <a:cxn ang="f91">
                    <a:pos x="f181" y="f182"/>
                  </a:cxn>
                  <a:cxn ang="f91">
                    <a:pos x="f183" y="f184"/>
                  </a:cxn>
                  <a:cxn ang="f91">
                    <a:pos x="f185" y="f186"/>
                  </a:cxn>
                  <a:cxn ang="f91">
                    <a:pos x="f187" y="f188"/>
                  </a:cxn>
                  <a:cxn ang="f91">
                    <a:pos x="f189" y="f190"/>
                  </a:cxn>
                  <a:cxn ang="f91">
                    <a:pos x="f191" y="f192"/>
                  </a:cxn>
                  <a:cxn ang="f91">
                    <a:pos x="f193" y="f178"/>
                  </a:cxn>
                  <a:cxn ang="f91">
                    <a:pos x="f175" y="f194"/>
                  </a:cxn>
                  <a:cxn ang="f91">
                    <a:pos x="f195" y="f184"/>
                  </a:cxn>
                  <a:cxn ang="f91">
                    <a:pos x="f183" y="f196"/>
                  </a:cxn>
                  <a:cxn ang="f91">
                    <a:pos x="f197" y="f198"/>
                  </a:cxn>
                  <a:cxn ang="f91">
                    <a:pos x="f199" y="f200"/>
                  </a:cxn>
                  <a:cxn ang="f91">
                    <a:pos x="f201" y="f178"/>
                  </a:cxn>
                  <a:cxn ang="f91">
                    <a:pos x="f174" y="f194"/>
                  </a:cxn>
                  <a:cxn ang="f91">
                    <a:pos x="f172" y="f194"/>
                  </a:cxn>
                  <a:cxn ang="f91">
                    <a:pos x="f202" y="f203"/>
                  </a:cxn>
                  <a:cxn ang="f91">
                    <a:pos x="f172" y="f204"/>
                  </a:cxn>
                  <a:cxn ang="f91">
                    <a:pos x="f205" y="f176"/>
                  </a:cxn>
                  <a:cxn ang="f91">
                    <a:pos x="f206" y="f207"/>
                  </a:cxn>
                  <a:cxn ang="f91">
                    <a:pos x="f172" y="f173"/>
                  </a:cxn>
                </a:cxnLst>
                <a:rect l="f168" t="f171" r="f169" b="f170"/>
                <a:pathLst>
                  <a:path w="37" h="40">
                    <a:moveTo>
                      <a:pt x="f8" y="f7"/>
                    </a:moveTo>
                    <a:cubicBezTo>
                      <a:pt x="f9" y="f7"/>
                      <a:pt x="f9" y="f7"/>
                      <a:pt x="f9" y="f7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16"/>
                      <a:pt x="f5" y="f23"/>
                      <a:pt x="f5" y="f24"/>
                    </a:cubicBezTo>
                    <a:cubicBezTo>
                      <a:pt x="f5" y="f18"/>
                      <a:pt x="f25" y="f26"/>
                      <a:pt x="f27" y="f26"/>
                    </a:cubicBezTo>
                    <a:cubicBezTo>
                      <a:pt x="f28" y="f26"/>
                      <a:pt x="f29" y="f26"/>
                      <a:pt x="f29" y="f29"/>
                    </a:cubicBezTo>
                    <a:cubicBezTo>
                      <a:pt x="f30" y="f26"/>
                      <a:pt x="f31" y="f30"/>
                      <a:pt x="f32" y="f31"/>
                    </a:cubicBezTo>
                    <a:cubicBezTo>
                      <a:pt x="f23" y="f32"/>
                      <a:pt x="f24" y="f32"/>
                      <a:pt x="f31" y="f32"/>
                    </a:cubicBezTo>
                    <a:cubicBezTo>
                      <a:pt x="f23" y="f16"/>
                      <a:pt x="f33" y="f34"/>
                      <a:pt x="f34" y="f35"/>
                    </a:cubicBezTo>
                    <a:cubicBezTo>
                      <a:pt x="f34" y="f19"/>
                      <a:pt x="f36" y="f14"/>
                      <a:pt x="f33" y="f34"/>
                    </a:cubicBezTo>
                    <a:cubicBezTo>
                      <a:pt x="f33" y="f36"/>
                      <a:pt x="f16" y="f33"/>
                      <a:pt x="f21" y="f21"/>
                    </a:cubicBezTo>
                    <a:cubicBezTo>
                      <a:pt x="f36" y="f23"/>
                      <a:pt x="f36" y="f33"/>
                      <a:pt x="f14" y="f33"/>
                    </a:cubicBezTo>
                    <a:cubicBezTo>
                      <a:pt x="f16" y="f23"/>
                      <a:pt x="f24" y="f30"/>
                      <a:pt x="f26" y="f29"/>
                    </a:cubicBezTo>
                    <a:cubicBezTo>
                      <a:pt x="f29" y="f28"/>
                      <a:pt x="f29" y="f28"/>
                      <a:pt x="f29" y="f27"/>
                    </a:cubicBezTo>
                    <a:cubicBezTo>
                      <a:pt x="f30" y="f27"/>
                      <a:pt x="f18" y="f37"/>
                      <a:pt x="f18" y="f22"/>
                    </a:cubicBezTo>
                    <a:cubicBezTo>
                      <a:pt x="f31" y="f5"/>
                      <a:pt x="f32" y="f22"/>
                      <a:pt x="f16" y="f20"/>
                    </a:cubicBezTo>
                    <a:cubicBezTo>
                      <a:pt x="f34" y="f26"/>
                      <a:pt x="f38" y="f31"/>
                      <a:pt x="f39" y="f21"/>
                    </a:cubicBezTo>
                    <a:cubicBezTo>
                      <a:pt x="f40" y="f33"/>
                      <a:pt x="f15" y="f36"/>
                      <a:pt x="f9" y="f33"/>
                    </a:cubicBezTo>
                    <a:cubicBezTo>
                      <a:pt x="f8" y="f33"/>
                      <a:pt x="f8" y="f33"/>
                      <a:pt x="f8" y="f33"/>
                    </a:cubicBezTo>
                    <a:cubicBezTo>
                      <a:pt x="f41" y="f36"/>
                      <a:pt x="f41" y="f14"/>
                      <a:pt x="f41" y="f19"/>
                    </a:cubicBezTo>
                    <a:cubicBezTo>
                      <a:pt x="f42" y="f12"/>
                      <a:pt x="f6" y="f17"/>
                      <a:pt x="f8" y="f17"/>
                    </a:cubicBezTo>
                    <a:cubicBezTo>
                      <a:pt x="f15" y="f17"/>
                      <a:pt x="f39" y="f39"/>
                      <a:pt x="f15" y="f15"/>
                    </a:cubicBezTo>
                    <a:cubicBezTo>
                      <a:pt x="f9" y="f8"/>
                      <a:pt x="f8" y="f13"/>
                      <a:pt x="f13" y="f42"/>
                    </a:cubicBezTo>
                    <a:cubicBezTo>
                      <a:pt x="f41" y="f11"/>
                      <a:pt x="f42" y="f7"/>
                      <a:pt x="f8" y="f7"/>
                    </a:cubicBezTo>
                    <a:close/>
                  </a:path>
                </a:pathLst>
              </a:custGeom>
              <a:solidFill>
                <a:srgbClr val="1668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6" name="Freeform 487">
                <a:extLst>
                  <a:ext uri="{FF2B5EF4-FFF2-40B4-BE49-F238E27FC236}">
                    <a16:creationId xmlns:a16="http://schemas.microsoft.com/office/drawing/2014/main" id="{DC2FB187-6117-6175-7AD0-D7776B2752C3}"/>
                  </a:ext>
                </a:extLst>
              </p:cNvPr>
              <p:cNvSpPr/>
              <p:nvPr/>
            </p:nvSpPr>
            <p:spPr>
              <a:xfrm>
                <a:off x="4772025" y="2363788"/>
                <a:ext cx="147639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43"/>
                  <a:gd name="f8" fmla="val 23"/>
                  <a:gd name="f9" fmla="val 15"/>
                  <a:gd name="f10" fmla="val 26"/>
                  <a:gd name="f11" fmla="val 19"/>
                  <a:gd name="f12" fmla="val 31"/>
                  <a:gd name="f13" fmla="val 22"/>
                  <a:gd name="f14" fmla="val 34"/>
                  <a:gd name="f15" fmla="val 35"/>
                  <a:gd name="f16" fmla="val 37"/>
                  <a:gd name="f17" fmla="val 27"/>
                  <a:gd name="f18" fmla="val 36"/>
                  <a:gd name="f19" fmla="val 28"/>
                  <a:gd name="f20" fmla="val 29"/>
                  <a:gd name="f21" fmla="val 33"/>
                  <a:gd name="f22" fmla="val 24"/>
                  <a:gd name="f23" fmla="val 25"/>
                  <a:gd name="f24" fmla="val 20"/>
                  <a:gd name="f25" fmla="val 21"/>
                  <a:gd name="f26" fmla="val 17"/>
                  <a:gd name="f27" fmla="val 18"/>
                  <a:gd name="f28" fmla="val 14"/>
                  <a:gd name="f29" fmla="val 10"/>
                  <a:gd name="f30" fmla="val 11"/>
                  <a:gd name="f31" fmla="val 9"/>
                  <a:gd name="f32" fmla="val 32"/>
                  <a:gd name="f33" fmla="val 38"/>
                  <a:gd name="f34" fmla="val 13"/>
                  <a:gd name="f35" fmla="val 8"/>
                  <a:gd name="f36" fmla="val 3"/>
                  <a:gd name="f37" fmla="val 5"/>
                  <a:gd name="f38" fmla="val 7"/>
                  <a:gd name="f39" fmla="val 1"/>
                  <a:gd name="f40" fmla="val 2"/>
                  <a:gd name="f41" fmla="val 12"/>
                  <a:gd name="f42" fmla="+- 0 0 -90"/>
                  <a:gd name="f43" fmla="*/ f3 1 39"/>
                  <a:gd name="f44" fmla="*/ f4 1 43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9"/>
                  <a:gd name="f53" fmla="*/ f49 1 43"/>
                  <a:gd name="f54" fmla="*/ 23 f50 1"/>
                  <a:gd name="f55" fmla="*/ 15 f49 1"/>
                  <a:gd name="f56" fmla="*/ 34 f50 1"/>
                  <a:gd name="f57" fmla="*/ 26 f49 1"/>
                  <a:gd name="f58" fmla="*/ 36 f50 1"/>
                  <a:gd name="f59" fmla="*/ 28 f49 1"/>
                  <a:gd name="f60" fmla="*/ 33 f50 1"/>
                  <a:gd name="f61" fmla="*/ 27 f49 1"/>
                  <a:gd name="f62" fmla="*/ 21 f50 1"/>
                  <a:gd name="f63" fmla="*/ 17 f49 1"/>
                  <a:gd name="f64" fmla="*/ 11 f50 1"/>
                  <a:gd name="f65" fmla="*/ 9 f49 1"/>
                  <a:gd name="f66" fmla="*/ 39 f50 1"/>
                  <a:gd name="f67" fmla="*/ 37 f49 1"/>
                  <a:gd name="f68" fmla="*/ 28 f50 1"/>
                  <a:gd name="f69" fmla="*/ 38 f50 1"/>
                  <a:gd name="f70" fmla="*/ 43 f49 1"/>
                  <a:gd name="f71" fmla="*/ 0 f50 1"/>
                  <a:gd name="f72" fmla="*/ 8 f49 1"/>
                  <a:gd name="f73" fmla="*/ 5 f50 1"/>
                  <a:gd name="f74" fmla="*/ 3 f49 1"/>
                  <a:gd name="f75" fmla="*/ 9 f50 1"/>
                  <a:gd name="f76" fmla="*/ 2 f49 1"/>
                  <a:gd name="f77" fmla="*/ 12 f50 1"/>
                  <a:gd name="f78" fmla="+- f51 0 f1"/>
                  <a:gd name="f79" fmla="*/ f54 1 39"/>
                  <a:gd name="f80" fmla="*/ f55 1 43"/>
                  <a:gd name="f81" fmla="*/ f56 1 39"/>
                  <a:gd name="f82" fmla="*/ f57 1 43"/>
                  <a:gd name="f83" fmla="*/ f58 1 39"/>
                  <a:gd name="f84" fmla="*/ f59 1 43"/>
                  <a:gd name="f85" fmla="*/ f60 1 39"/>
                  <a:gd name="f86" fmla="*/ f61 1 43"/>
                  <a:gd name="f87" fmla="*/ f62 1 39"/>
                  <a:gd name="f88" fmla="*/ f63 1 43"/>
                  <a:gd name="f89" fmla="*/ f64 1 39"/>
                  <a:gd name="f90" fmla="*/ f65 1 43"/>
                  <a:gd name="f91" fmla="*/ f66 1 39"/>
                  <a:gd name="f92" fmla="*/ f67 1 43"/>
                  <a:gd name="f93" fmla="*/ f68 1 39"/>
                  <a:gd name="f94" fmla="*/ f69 1 39"/>
                  <a:gd name="f95" fmla="*/ f70 1 43"/>
                  <a:gd name="f96" fmla="*/ f71 1 39"/>
                  <a:gd name="f97" fmla="*/ f72 1 43"/>
                  <a:gd name="f98" fmla="*/ f73 1 39"/>
                  <a:gd name="f99" fmla="*/ f74 1 43"/>
                  <a:gd name="f100" fmla="*/ f75 1 39"/>
                  <a:gd name="f101" fmla="*/ f76 1 43"/>
                  <a:gd name="f102" fmla="*/ f77 1 39"/>
                  <a:gd name="f103" fmla="*/ 0 1 f52"/>
                  <a:gd name="f104" fmla="*/ f46 1 f52"/>
                  <a:gd name="f105" fmla="*/ 0 1 f53"/>
                  <a:gd name="f106" fmla="*/ f47 1 f53"/>
                  <a:gd name="f107" fmla="*/ f79 1 f52"/>
                  <a:gd name="f108" fmla="*/ f80 1 f53"/>
                  <a:gd name="f109" fmla="*/ f81 1 f52"/>
                  <a:gd name="f110" fmla="*/ f82 1 f53"/>
                  <a:gd name="f111" fmla="*/ f83 1 f52"/>
                  <a:gd name="f112" fmla="*/ f84 1 f53"/>
                  <a:gd name="f113" fmla="*/ f85 1 f52"/>
                  <a:gd name="f114" fmla="*/ f86 1 f53"/>
                  <a:gd name="f115" fmla="*/ f87 1 f52"/>
                  <a:gd name="f116" fmla="*/ f88 1 f53"/>
                  <a:gd name="f117" fmla="*/ f89 1 f52"/>
                  <a:gd name="f118" fmla="*/ f90 1 f53"/>
                  <a:gd name="f119" fmla="*/ f91 1 f52"/>
                  <a:gd name="f120" fmla="*/ f92 1 f53"/>
                  <a:gd name="f121" fmla="*/ f93 1 f52"/>
                  <a:gd name="f122" fmla="*/ f94 1 f52"/>
                  <a:gd name="f123" fmla="*/ f95 1 f53"/>
                  <a:gd name="f124" fmla="*/ f96 1 f52"/>
                  <a:gd name="f125" fmla="*/ f97 1 f53"/>
                  <a:gd name="f126" fmla="*/ f98 1 f52"/>
                  <a:gd name="f127" fmla="*/ f99 1 f53"/>
                  <a:gd name="f128" fmla="*/ f100 1 f52"/>
                  <a:gd name="f129" fmla="*/ f101 1 f53"/>
                  <a:gd name="f130" fmla="*/ f102 1 f52"/>
                  <a:gd name="f131" fmla="*/ f103 f43 1"/>
                  <a:gd name="f132" fmla="*/ f104 f43 1"/>
                  <a:gd name="f133" fmla="*/ f106 f44 1"/>
                  <a:gd name="f134" fmla="*/ f105 f44 1"/>
                  <a:gd name="f135" fmla="*/ f107 f43 1"/>
                  <a:gd name="f136" fmla="*/ f108 f44 1"/>
                  <a:gd name="f137" fmla="*/ f109 f43 1"/>
                  <a:gd name="f138" fmla="*/ f110 f44 1"/>
                  <a:gd name="f139" fmla="*/ f111 f43 1"/>
                  <a:gd name="f140" fmla="*/ f112 f44 1"/>
                  <a:gd name="f141" fmla="*/ f113 f43 1"/>
                  <a:gd name="f142" fmla="*/ f114 f44 1"/>
                  <a:gd name="f143" fmla="*/ f115 f43 1"/>
                  <a:gd name="f144" fmla="*/ f116 f44 1"/>
                  <a:gd name="f145" fmla="*/ f117 f43 1"/>
                  <a:gd name="f146" fmla="*/ f118 f44 1"/>
                  <a:gd name="f147" fmla="*/ f119 f43 1"/>
                  <a:gd name="f148" fmla="*/ f120 f44 1"/>
                  <a:gd name="f149" fmla="*/ f121 f43 1"/>
                  <a:gd name="f150" fmla="*/ f122 f43 1"/>
                  <a:gd name="f151" fmla="*/ f123 f44 1"/>
                  <a:gd name="f152" fmla="*/ f124 f43 1"/>
                  <a:gd name="f153" fmla="*/ f125 f44 1"/>
                  <a:gd name="f154" fmla="*/ f126 f43 1"/>
                  <a:gd name="f155" fmla="*/ f127 f44 1"/>
                  <a:gd name="f156" fmla="*/ f128 f43 1"/>
                  <a:gd name="f157" fmla="*/ f129 f44 1"/>
                  <a:gd name="f158" fmla="*/ f130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35" y="f136"/>
                  </a:cxn>
                  <a:cxn ang="f78">
                    <a:pos x="f137" y="f138"/>
                  </a:cxn>
                  <a:cxn ang="f78">
                    <a:pos x="f139" y="f140"/>
                  </a:cxn>
                  <a:cxn ang="f78">
                    <a:pos x="f141" y="f142"/>
                  </a:cxn>
                  <a:cxn ang="f78">
                    <a:pos x="f143" y="f144"/>
                  </a:cxn>
                  <a:cxn ang="f78">
                    <a:pos x="f145" y="f146"/>
                  </a:cxn>
                  <a:cxn ang="f78">
                    <a:pos x="f147" y="f148"/>
                  </a:cxn>
                  <a:cxn ang="f78">
                    <a:pos x="f149" y="f140"/>
                  </a:cxn>
                  <a:cxn ang="f78">
                    <a:pos x="f150" y="f151"/>
                  </a:cxn>
                  <a:cxn ang="f78">
                    <a:pos x="f152" y="f153"/>
                  </a:cxn>
                  <a:cxn ang="f78">
                    <a:pos x="f154" y="f155"/>
                  </a:cxn>
                  <a:cxn ang="f78">
                    <a:pos x="f156" y="f157"/>
                  </a:cxn>
                  <a:cxn ang="f78">
                    <a:pos x="f158" y="f157"/>
                  </a:cxn>
                  <a:cxn ang="f78">
                    <a:pos x="f143" y="f146"/>
                  </a:cxn>
                  <a:cxn ang="f78">
                    <a:pos x="f135" y="f136"/>
                  </a:cxn>
                </a:cxnLst>
                <a:rect l="f131" t="f134" r="f132" b="f133"/>
                <a:pathLst>
                  <a:path w="39" h="43">
                    <a:moveTo>
                      <a:pt x="f8" y="f9"/>
                    </a:moveTo>
                    <a:cubicBezTo>
                      <a:pt x="f10" y="f11"/>
                      <a:pt x="f12" y="f13"/>
                      <a:pt x="f14" y="f10"/>
                    </a:cubicBezTo>
                    <a:cubicBezTo>
                      <a:pt x="f15" y="f10"/>
                      <a:pt x="f16" y="f17"/>
                      <a:pt x="f18" y="f19"/>
                    </a:cubicBezTo>
                    <a:cubicBezTo>
                      <a:pt x="f15" y="f20"/>
                      <a:pt x="f14" y="f19"/>
                      <a:pt x="f21" y="f17"/>
                    </a:cubicBezTo>
                    <a:cubicBezTo>
                      <a:pt x="f20" y="f22"/>
                      <a:pt x="f23" y="f24"/>
                      <a:pt x="f25" y="f26"/>
                    </a:cubicBezTo>
                    <a:cubicBezTo>
                      <a:pt x="f27" y="f28"/>
                      <a:pt x="f9" y="f29"/>
                      <a:pt x="f30" y="f31"/>
                    </a:cubicBezTo>
                    <a:cubicBezTo>
                      <a:pt x="f24" y="f11"/>
                      <a:pt x="f12" y="f17"/>
                      <a:pt x="f6" y="f16"/>
                    </a:cubicBezTo>
                    <a:cubicBezTo>
                      <a:pt x="f14" y="f18"/>
                      <a:pt x="f32" y="f12"/>
                      <a:pt x="f19" y="f19"/>
                    </a:cubicBezTo>
                    <a:cubicBezTo>
                      <a:pt x="f19" y="f15"/>
                      <a:pt x="f16" y="f16"/>
                      <a:pt x="f33" y="f7"/>
                    </a:cubicBezTo>
                    <a:cubicBezTo>
                      <a:pt x="f10" y="f12"/>
                      <a:pt x="f34" y="f11"/>
                      <a:pt x="f5" y="f35"/>
                    </a:cubicBezTo>
                    <a:cubicBezTo>
                      <a:pt x="f36" y="f35"/>
                      <a:pt x="f37" y="f38"/>
                      <a:pt x="f37" y="f36"/>
                    </a:cubicBezTo>
                    <a:cubicBezTo>
                      <a:pt x="f37" y="f5"/>
                      <a:pt x="f38" y="f39"/>
                      <a:pt x="f31" y="f40"/>
                    </a:cubicBezTo>
                    <a:cubicBezTo>
                      <a:pt x="f29" y="f39"/>
                      <a:pt x="f30" y="f39"/>
                      <a:pt x="f41" y="f40"/>
                    </a:cubicBezTo>
                    <a:cubicBezTo>
                      <a:pt x="f9" y="f37"/>
                      <a:pt x="f27" y="f38"/>
                      <a:pt x="f25" y="f31"/>
                    </a:cubicBezTo>
                    <a:cubicBezTo>
                      <a:pt x="f22" y="f30"/>
                      <a:pt x="f22" y="f41"/>
                      <a:pt x="f8" y="f9"/>
                    </a:cubicBezTo>
                    <a:close/>
                  </a:path>
                </a:pathLst>
              </a:custGeom>
              <a:solidFill>
                <a:srgbClr val="1A699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7" name="Freeform 488">
                <a:extLst>
                  <a:ext uri="{FF2B5EF4-FFF2-40B4-BE49-F238E27FC236}">
                    <a16:creationId xmlns:a16="http://schemas.microsoft.com/office/drawing/2014/main" id="{18E3E5F5-A189-453F-30D2-A7526C67E614}"/>
                  </a:ext>
                </a:extLst>
              </p:cNvPr>
              <p:cNvSpPr/>
              <p:nvPr/>
            </p:nvSpPr>
            <p:spPr>
              <a:xfrm>
                <a:off x="4862514" y="2171699"/>
                <a:ext cx="128592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40"/>
                  <a:gd name="f8" fmla="val 30"/>
                  <a:gd name="f9" fmla="val 33"/>
                  <a:gd name="f10" fmla="val 29"/>
                  <a:gd name="f11" fmla="val 32"/>
                  <a:gd name="f12" fmla="val 25"/>
                  <a:gd name="f13" fmla="val 27"/>
                  <a:gd name="f14" fmla="val 21"/>
                  <a:gd name="f15" fmla="val 23"/>
                  <a:gd name="f16" fmla="val 16"/>
                  <a:gd name="f17" fmla="val 19"/>
                  <a:gd name="f18" fmla="val 22"/>
                  <a:gd name="f19" fmla="val 28"/>
                  <a:gd name="f20" fmla="val 26"/>
                  <a:gd name="f21" fmla="val 24"/>
                  <a:gd name="f22" fmla="val 31"/>
                  <a:gd name="f23" fmla="val 20"/>
                  <a:gd name="f24" fmla="val 15"/>
                  <a:gd name="f25" fmla="val 11"/>
                  <a:gd name="f26" fmla="val 7"/>
                  <a:gd name="f27" fmla="val 17"/>
                  <a:gd name="f28" fmla="val 8"/>
                  <a:gd name="f29" fmla="val 13"/>
                  <a:gd name="f30" fmla="val 18"/>
                  <a:gd name="f31" fmla="val 35"/>
                  <a:gd name="f32" fmla="val 39"/>
                  <a:gd name="f33" fmla="val 38"/>
                  <a:gd name="f34" fmla="val 6"/>
                  <a:gd name="f35" fmla="val 2"/>
                  <a:gd name="f36" fmla="val 14"/>
                  <a:gd name="f37" fmla="val 5"/>
                  <a:gd name="f38" fmla="val 12"/>
                  <a:gd name="f39" fmla="val 4"/>
                  <a:gd name="f40" fmla="val 10"/>
                  <a:gd name="f41" fmla="val 9"/>
                  <a:gd name="f42" fmla="val 3"/>
                  <a:gd name="f43" fmla="+- 0 0 -90"/>
                  <a:gd name="f44" fmla="*/ f3 1 34"/>
                  <a:gd name="f45" fmla="*/ f4 1 40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34"/>
                  <a:gd name="f54" fmla="*/ f50 1 40"/>
                  <a:gd name="f55" fmla="*/ 30 f51 1"/>
                  <a:gd name="f56" fmla="*/ 33 f50 1"/>
                  <a:gd name="f57" fmla="*/ 29 f51 1"/>
                  <a:gd name="f58" fmla="*/ 32 f50 1"/>
                  <a:gd name="f59" fmla="*/ 16 f51 1"/>
                  <a:gd name="f60" fmla="*/ 19 f50 1"/>
                  <a:gd name="f61" fmla="*/ 22 f51 1"/>
                  <a:gd name="f62" fmla="*/ 27 f50 1"/>
                  <a:gd name="f63" fmla="*/ 24 f51 1"/>
                  <a:gd name="f64" fmla="*/ 31 f50 1"/>
                  <a:gd name="f65" fmla="*/ 19 f51 1"/>
                  <a:gd name="f66" fmla="*/ 29 f50 1"/>
                  <a:gd name="f67" fmla="*/ 7 f51 1"/>
                  <a:gd name="f68" fmla="*/ 17 f50 1"/>
                  <a:gd name="f69" fmla="*/ 28 f50 1"/>
                  <a:gd name="f70" fmla="*/ 23 f51 1"/>
                  <a:gd name="f71" fmla="*/ 40 f50 1"/>
                  <a:gd name="f72" fmla="*/ 38 f50 1"/>
                  <a:gd name="f73" fmla="*/ 0 f51 1"/>
                  <a:gd name="f74" fmla="*/ 15 f50 1"/>
                  <a:gd name="f75" fmla="*/ 6 f51 1"/>
                  <a:gd name="f76" fmla="*/ 12 f50 1"/>
                  <a:gd name="f77" fmla="*/ 5 f51 1"/>
                  <a:gd name="f78" fmla="*/ 9 f50 1"/>
                  <a:gd name="f79" fmla="*/ 2 f50 1"/>
                  <a:gd name="f80" fmla="*/ 10 f51 1"/>
                  <a:gd name="f81" fmla="*/ 4 f50 1"/>
                  <a:gd name="f82" fmla="*/ 18 f51 1"/>
                  <a:gd name="f83" fmla="*/ 31 f51 1"/>
                  <a:gd name="f84" fmla="*/ 32 f51 1"/>
                  <a:gd name="f85" fmla="+- f52 0 f1"/>
                  <a:gd name="f86" fmla="*/ f55 1 34"/>
                  <a:gd name="f87" fmla="*/ f56 1 40"/>
                  <a:gd name="f88" fmla="*/ f57 1 34"/>
                  <a:gd name="f89" fmla="*/ f58 1 40"/>
                  <a:gd name="f90" fmla="*/ f59 1 34"/>
                  <a:gd name="f91" fmla="*/ f60 1 40"/>
                  <a:gd name="f92" fmla="*/ f61 1 34"/>
                  <a:gd name="f93" fmla="*/ f62 1 40"/>
                  <a:gd name="f94" fmla="*/ f63 1 34"/>
                  <a:gd name="f95" fmla="*/ f64 1 40"/>
                  <a:gd name="f96" fmla="*/ f65 1 34"/>
                  <a:gd name="f97" fmla="*/ f66 1 40"/>
                  <a:gd name="f98" fmla="*/ f67 1 34"/>
                  <a:gd name="f99" fmla="*/ f68 1 40"/>
                  <a:gd name="f100" fmla="*/ f69 1 40"/>
                  <a:gd name="f101" fmla="*/ f70 1 34"/>
                  <a:gd name="f102" fmla="*/ f71 1 40"/>
                  <a:gd name="f103" fmla="*/ f72 1 40"/>
                  <a:gd name="f104" fmla="*/ f73 1 34"/>
                  <a:gd name="f105" fmla="*/ f74 1 40"/>
                  <a:gd name="f106" fmla="*/ f75 1 34"/>
                  <a:gd name="f107" fmla="*/ f76 1 40"/>
                  <a:gd name="f108" fmla="*/ f77 1 34"/>
                  <a:gd name="f109" fmla="*/ f78 1 40"/>
                  <a:gd name="f110" fmla="*/ f79 1 40"/>
                  <a:gd name="f111" fmla="*/ f80 1 34"/>
                  <a:gd name="f112" fmla="*/ f81 1 40"/>
                  <a:gd name="f113" fmla="*/ f82 1 34"/>
                  <a:gd name="f114" fmla="*/ f83 1 34"/>
                  <a:gd name="f115" fmla="*/ f84 1 34"/>
                  <a:gd name="f116" fmla="*/ 0 1 f53"/>
                  <a:gd name="f117" fmla="*/ f47 1 f53"/>
                  <a:gd name="f118" fmla="*/ 0 1 f54"/>
                  <a:gd name="f119" fmla="*/ f48 1 f54"/>
                  <a:gd name="f120" fmla="*/ f86 1 f53"/>
                  <a:gd name="f121" fmla="*/ f87 1 f54"/>
                  <a:gd name="f122" fmla="*/ f88 1 f53"/>
                  <a:gd name="f123" fmla="*/ f89 1 f54"/>
                  <a:gd name="f124" fmla="*/ f90 1 f53"/>
                  <a:gd name="f125" fmla="*/ f91 1 f54"/>
                  <a:gd name="f126" fmla="*/ f92 1 f53"/>
                  <a:gd name="f127" fmla="*/ f93 1 f54"/>
                  <a:gd name="f128" fmla="*/ f94 1 f53"/>
                  <a:gd name="f129" fmla="*/ f95 1 f54"/>
                  <a:gd name="f130" fmla="*/ f96 1 f53"/>
                  <a:gd name="f131" fmla="*/ f97 1 f54"/>
                  <a:gd name="f132" fmla="*/ f98 1 f53"/>
                  <a:gd name="f133" fmla="*/ f99 1 f54"/>
                  <a:gd name="f134" fmla="*/ f100 1 f54"/>
                  <a:gd name="f135" fmla="*/ f101 1 f53"/>
                  <a:gd name="f136" fmla="*/ f102 1 f54"/>
                  <a:gd name="f137" fmla="*/ f103 1 f54"/>
                  <a:gd name="f138" fmla="*/ f104 1 f53"/>
                  <a:gd name="f139" fmla="*/ f105 1 f54"/>
                  <a:gd name="f140" fmla="*/ f106 1 f53"/>
                  <a:gd name="f141" fmla="*/ f107 1 f54"/>
                  <a:gd name="f142" fmla="*/ f108 1 f53"/>
                  <a:gd name="f143" fmla="*/ f109 1 f54"/>
                  <a:gd name="f144" fmla="*/ f110 1 f54"/>
                  <a:gd name="f145" fmla="*/ f111 1 f53"/>
                  <a:gd name="f146" fmla="*/ f112 1 f54"/>
                  <a:gd name="f147" fmla="*/ f113 1 f53"/>
                  <a:gd name="f148" fmla="*/ f114 1 f53"/>
                  <a:gd name="f149" fmla="*/ f115 1 f53"/>
                  <a:gd name="f150" fmla="*/ f116 f44 1"/>
                  <a:gd name="f151" fmla="*/ f117 f44 1"/>
                  <a:gd name="f152" fmla="*/ f119 f45 1"/>
                  <a:gd name="f153" fmla="*/ f118 f45 1"/>
                  <a:gd name="f154" fmla="*/ f120 f44 1"/>
                  <a:gd name="f155" fmla="*/ f121 f45 1"/>
                  <a:gd name="f156" fmla="*/ f122 f44 1"/>
                  <a:gd name="f157" fmla="*/ f123 f45 1"/>
                  <a:gd name="f158" fmla="*/ f124 f44 1"/>
                  <a:gd name="f159" fmla="*/ f125 f45 1"/>
                  <a:gd name="f160" fmla="*/ f126 f44 1"/>
                  <a:gd name="f161" fmla="*/ f127 f45 1"/>
                  <a:gd name="f162" fmla="*/ f128 f44 1"/>
                  <a:gd name="f163" fmla="*/ f129 f45 1"/>
                  <a:gd name="f164" fmla="*/ f130 f44 1"/>
                  <a:gd name="f165" fmla="*/ f131 f45 1"/>
                  <a:gd name="f166" fmla="*/ f132 f44 1"/>
                  <a:gd name="f167" fmla="*/ f133 f45 1"/>
                  <a:gd name="f168" fmla="*/ f134 f45 1"/>
                  <a:gd name="f169" fmla="*/ f135 f44 1"/>
                  <a:gd name="f170" fmla="*/ f136 f45 1"/>
                  <a:gd name="f171" fmla="*/ f137 f45 1"/>
                  <a:gd name="f172" fmla="*/ f138 f44 1"/>
                  <a:gd name="f173" fmla="*/ f139 f45 1"/>
                  <a:gd name="f174" fmla="*/ f140 f44 1"/>
                  <a:gd name="f175" fmla="*/ f141 f45 1"/>
                  <a:gd name="f176" fmla="*/ f142 f44 1"/>
                  <a:gd name="f177" fmla="*/ f143 f45 1"/>
                  <a:gd name="f178" fmla="*/ f144 f45 1"/>
                  <a:gd name="f179" fmla="*/ f145 f44 1"/>
                  <a:gd name="f180" fmla="*/ f146 f45 1"/>
                  <a:gd name="f181" fmla="*/ f147 f44 1"/>
                  <a:gd name="f182" fmla="*/ f148 f44 1"/>
                  <a:gd name="f183" fmla="*/ f149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54" y="f155"/>
                  </a:cxn>
                  <a:cxn ang="f85">
                    <a:pos x="f156" y="f157"/>
                  </a:cxn>
                  <a:cxn ang="f85">
                    <a:pos x="f158" y="f159"/>
                  </a:cxn>
                  <a:cxn ang="f85">
                    <a:pos x="f160" y="f161"/>
                  </a:cxn>
                  <a:cxn ang="f85">
                    <a:pos x="f162" y="f163"/>
                  </a:cxn>
                  <a:cxn ang="f85">
                    <a:pos x="f164" y="f165"/>
                  </a:cxn>
                  <a:cxn ang="f85">
                    <a:pos x="f166" y="f167"/>
                  </a:cxn>
                  <a:cxn ang="f85">
                    <a:pos x="f158" y="f168"/>
                  </a:cxn>
                  <a:cxn ang="f85">
                    <a:pos x="f169" y="f170"/>
                  </a:cxn>
                  <a:cxn ang="f85">
                    <a:pos x="f169" y="f170"/>
                  </a:cxn>
                  <a:cxn ang="f85">
                    <a:pos x="f164" y="f171"/>
                  </a:cxn>
                  <a:cxn ang="f85">
                    <a:pos x="f172" y="f173"/>
                  </a:cxn>
                  <a:cxn ang="f85">
                    <a:pos x="f174" y="f175"/>
                  </a:cxn>
                  <a:cxn ang="f85">
                    <a:pos x="f176" y="f177"/>
                  </a:cxn>
                  <a:cxn ang="f85">
                    <a:pos x="f174" y="f178"/>
                  </a:cxn>
                  <a:cxn ang="f85">
                    <a:pos x="f179" y="f180"/>
                  </a:cxn>
                  <a:cxn ang="f85">
                    <a:pos x="f181" y="f175"/>
                  </a:cxn>
                  <a:cxn ang="f85">
                    <a:pos x="f182" y="f161"/>
                  </a:cxn>
                  <a:cxn ang="f85">
                    <a:pos x="f183" y="f168"/>
                  </a:cxn>
                  <a:cxn ang="f85">
                    <a:pos x="f154" y="f155"/>
                  </a:cxn>
                </a:cxnLst>
                <a:rect l="f150" t="f153" r="f151" b="f152"/>
                <a:pathLst>
                  <a:path w="34" h="40">
                    <a:moveTo>
                      <a:pt x="f8" y="f9"/>
                    </a:moveTo>
                    <a:cubicBezTo>
                      <a:pt x="f10" y="f9"/>
                      <a:pt x="f10" y="f11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6" y="f14"/>
                      <a:pt x="f16" y="f14"/>
                      <a:pt x="f18" y="f13"/>
                    </a:cubicBezTo>
                    <a:cubicBezTo>
                      <a:pt x="f15" y="f19"/>
                      <a:pt x="f20" y="f10"/>
                      <a:pt x="f21" y="f22"/>
                    </a:cubicBezTo>
                    <a:cubicBezTo>
                      <a:pt x="f15" y="f11"/>
                      <a:pt x="f23" y="f22"/>
                      <a:pt x="f17" y="f10"/>
                    </a:cubicBezTo>
                    <a:cubicBezTo>
                      <a:pt x="f24" y="f21"/>
                      <a:pt x="f25" y="f14"/>
                      <a:pt x="f26" y="f27"/>
                    </a:cubicBezTo>
                    <a:cubicBezTo>
                      <a:pt x="f28" y="f18"/>
                      <a:pt x="f29" y="f12"/>
                      <a:pt x="f16" y="f19"/>
                    </a:cubicBezTo>
                    <a:cubicBezTo>
                      <a:pt x="f30" y="f11"/>
                      <a:pt x="f18" y="f31"/>
                      <a:pt x="f15" y="f7"/>
                    </a:cubicBezTo>
                    <a:cubicBezTo>
                      <a:pt x="f15" y="f7"/>
                      <a:pt x="f15" y="f7"/>
                      <a:pt x="f15" y="f7"/>
                    </a:cubicBezTo>
                    <a:cubicBezTo>
                      <a:pt x="f14" y="f7"/>
                      <a:pt x="f23" y="f32"/>
                      <a:pt x="f17" y="f33"/>
                    </a:cubicBezTo>
                    <a:cubicBezTo>
                      <a:pt x="f29" y="f10"/>
                      <a:pt x="f34" y="f18"/>
                      <a:pt x="f5" y="f24"/>
                    </a:cubicBezTo>
                    <a:cubicBezTo>
                      <a:pt x="f35" y="f36"/>
                      <a:pt x="f37" y="f16"/>
                      <a:pt x="f34" y="f38"/>
                    </a:cubicBezTo>
                    <a:cubicBezTo>
                      <a:pt x="f34" y="f25"/>
                      <a:pt x="f39" y="f40"/>
                      <a:pt x="f37" y="f41"/>
                    </a:cubicBezTo>
                    <a:cubicBezTo>
                      <a:pt x="f39" y="f34"/>
                      <a:pt x="f37" y="f39"/>
                      <a:pt x="f34" y="f35"/>
                    </a:cubicBezTo>
                    <a:cubicBezTo>
                      <a:pt x="f26" y="f5"/>
                      <a:pt x="f41" y="f42"/>
                      <a:pt x="f40" y="f39"/>
                    </a:cubicBezTo>
                    <a:cubicBezTo>
                      <a:pt x="f38" y="f28"/>
                      <a:pt x="f16" y="f41"/>
                      <a:pt x="f30" y="f38"/>
                    </a:cubicBezTo>
                    <a:cubicBezTo>
                      <a:pt x="f18" y="f27"/>
                      <a:pt x="f20" y="f18"/>
                      <a:pt x="f22" y="f13"/>
                    </a:cubicBezTo>
                    <a:cubicBezTo>
                      <a:pt x="f22" y="f13"/>
                      <a:pt x="f11" y="f19"/>
                      <a:pt x="f11" y="f19"/>
                    </a:cubicBezTo>
                    <a:cubicBezTo>
                      <a:pt x="f6" y="f22"/>
                      <a:pt x="f9" y="f9"/>
                      <a:pt x="f8" y="f9"/>
                    </a:cubicBezTo>
                    <a:close/>
                  </a:path>
                </a:pathLst>
              </a:custGeom>
              <a:solidFill>
                <a:srgbClr val="1969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8" name="Freeform 489">
                <a:extLst>
                  <a:ext uri="{FF2B5EF4-FFF2-40B4-BE49-F238E27FC236}">
                    <a16:creationId xmlns:a16="http://schemas.microsoft.com/office/drawing/2014/main" id="{C86027A9-063C-D73D-BF53-FEC682895ECF}"/>
                  </a:ext>
                </a:extLst>
              </p:cNvPr>
              <p:cNvSpPr/>
              <p:nvPr/>
            </p:nvSpPr>
            <p:spPr>
              <a:xfrm>
                <a:off x="4938710" y="2124078"/>
                <a:ext cx="158748" cy="1682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45"/>
                  <a:gd name="f8" fmla="val 26"/>
                  <a:gd name="f9" fmla="val 15"/>
                  <a:gd name="f10" fmla="val 30"/>
                  <a:gd name="f11" fmla="val 21"/>
                  <a:gd name="f12" fmla="val 35"/>
                  <a:gd name="f13" fmla="val 27"/>
                  <a:gd name="f14" fmla="val 40"/>
                  <a:gd name="f15" fmla="val 32"/>
                  <a:gd name="f16" fmla="val 38"/>
                  <a:gd name="f17" fmla="val 41"/>
                  <a:gd name="f18" fmla="val 37"/>
                  <a:gd name="f19" fmla="val 34"/>
                  <a:gd name="f20" fmla="val 33"/>
                  <a:gd name="f21" fmla="val 22"/>
                  <a:gd name="f22" fmla="val 24"/>
                  <a:gd name="f23" fmla="val 28"/>
                  <a:gd name="f24" fmla="val 25"/>
                  <a:gd name="f25" fmla="val 29"/>
                  <a:gd name="f26" fmla="val 23"/>
                  <a:gd name="f27" fmla="val 31"/>
                  <a:gd name="f28" fmla="val 36"/>
                  <a:gd name="f29" fmla="val 19"/>
                  <a:gd name="f30" fmla="val 14"/>
                  <a:gd name="f31" fmla="val 13"/>
                  <a:gd name="f32" fmla="val 10"/>
                  <a:gd name="f33" fmla="val 20"/>
                  <a:gd name="f34" fmla="val 7"/>
                  <a:gd name="f35" fmla="val 17"/>
                  <a:gd name="f36" fmla="val 3"/>
                  <a:gd name="f37" fmla="val 2"/>
                  <a:gd name="f38" fmla="val 1"/>
                  <a:gd name="f39" fmla="val 12"/>
                  <a:gd name="f40" fmla="val 8"/>
                  <a:gd name="f41" fmla="val 4"/>
                  <a:gd name="f42" fmla="val 11"/>
                  <a:gd name="f43" fmla="val 9"/>
                  <a:gd name="f44" fmla="val 6"/>
                  <a:gd name="f45" fmla="val 18"/>
                  <a:gd name="f46" fmla="val 16"/>
                  <a:gd name="f47" fmla="+- 0 0 -90"/>
                  <a:gd name="f48" fmla="*/ f3 1 42"/>
                  <a:gd name="f49" fmla="*/ f4 1 45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42"/>
                  <a:gd name="f58" fmla="*/ f54 1 45"/>
                  <a:gd name="f59" fmla="*/ 26 f55 1"/>
                  <a:gd name="f60" fmla="*/ 15 f54 1"/>
                  <a:gd name="f61" fmla="*/ 40 f55 1"/>
                  <a:gd name="f62" fmla="*/ 32 f54 1"/>
                  <a:gd name="f63" fmla="*/ 41 f55 1"/>
                  <a:gd name="f64" fmla="*/ 41 f54 1"/>
                  <a:gd name="f65" fmla="*/ 27 f55 1"/>
                  <a:gd name="f66" fmla="*/ 22 f54 1"/>
                  <a:gd name="f67" fmla="*/ 29 f55 1"/>
                  <a:gd name="f68" fmla="*/ 26 f54 1"/>
                  <a:gd name="f69" fmla="*/ 28 f55 1"/>
                  <a:gd name="f70" fmla="*/ 28 f54 1"/>
                  <a:gd name="f71" fmla="*/ 29 f54 1"/>
                  <a:gd name="f72" fmla="*/ 32 f55 1"/>
                  <a:gd name="f73" fmla="*/ 38 f54 1"/>
                  <a:gd name="f74" fmla="*/ 23 f55 1"/>
                  <a:gd name="f75" fmla="*/ 30 f54 1"/>
                  <a:gd name="f76" fmla="*/ 25 f55 1"/>
                  <a:gd name="f77" fmla="*/ 33 f54 1"/>
                  <a:gd name="f78" fmla="*/ 31 f55 1"/>
                  <a:gd name="f79" fmla="*/ 45 f54 1"/>
                  <a:gd name="f80" fmla="*/ 14 f55 1"/>
                  <a:gd name="f81" fmla="*/ 13 f55 1"/>
                  <a:gd name="f82" fmla="*/ 3 f55 1"/>
                  <a:gd name="f83" fmla="*/ 0 f55 1"/>
                  <a:gd name="f84" fmla="*/ 12 f54 1"/>
                  <a:gd name="f85" fmla="*/ 4 f55 1"/>
                  <a:gd name="f86" fmla="*/ 20 f55 1"/>
                  <a:gd name="f87" fmla="*/ 23 f54 1"/>
                  <a:gd name="f88" fmla="*/ 22 f55 1"/>
                  <a:gd name="f89" fmla="*/ 20 f54 1"/>
                  <a:gd name="f90" fmla="*/ 11 f54 1"/>
                  <a:gd name="f91" fmla="*/ 11 f55 1"/>
                  <a:gd name="f92" fmla="*/ 6 f54 1"/>
                  <a:gd name="f93" fmla="*/ 7 f55 1"/>
                  <a:gd name="f94" fmla="*/ 0 f54 1"/>
                  <a:gd name="f95" fmla="*/ 12 f55 1"/>
                  <a:gd name="f96" fmla="*/ 4 f54 1"/>
                  <a:gd name="f97" fmla="+- f56 0 f1"/>
                  <a:gd name="f98" fmla="*/ f59 1 42"/>
                  <a:gd name="f99" fmla="*/ f60 1 45"/>
                  <a:gd name="f100" fmla="*/ f61 1 42"/>
                  <a:gd name="f101" fmla="*/ f62 1 45"/>
                  <a:gd name="f102" fmla="*/ f63 1 42"/>
                  <a:gd name="f103" fmla="*/ f64 1 45"/>
                  <a:gd name="f104" fmla="*/ f65 1 42"/>
                  <a:gd name="f105" fmla="*/ f66 1 45"/>
                  <a:gd name="f106" fmla="*/ f67 1 42"/>
                  <a:gd name="f107" fmla="*/ f68 1 45"/>
                  <a:gd name="f108" fmla="*/ f69 1 42"/>
                  <a:gd name="f109" fmla="*/ f70 1 45"/>
                  <a:gd name="f110" fmla="*/ f71 1 45"/>
                  <a:gd name="f111" fmla="*/ f72 1 42"/>
                  <a:gd name="f112" fmla="*/ f73 1 45"/>
                  <a:gd name="f113" fmla="*/ f74 1 42"/>
                  <a:gd name="f114" fmla="*/ f75 1 45"/>
                  <a:gd name="f115" fmla="*/ f76 1 42"/>
                  <a:gd name="f116" fmla="*/ f77 1 45"/>
                  <a:gd name="f117" fmla="*/ f78 1 42"/>
                  <a:gd name="f118" fmla="*/ f79 1 45"/>
                  <a:gd name="f119" fmla="*/ f80 1 42"/>
                  <a:gd name="f120" fmla="*/ f81 1 42"/>
                  <a:gd name="f121" fmla="*/ f82 1 42"/>
                  <a:gd name="f122" fmla="*/ f83 1 42"/>
                  <a:gd name="f123" fmla="*/ f84 1 45"/>
                  <a:gd name="f124" fmla="*/ f85 1 42"/>
                  <a:gd name="f125" fmla="*/ f86 1 42"/>
                  <a:gd name="f126" fmla="*/ f87 1 45"/>
                  <a:gd name="f127" fmla="*/ f88 1 42"/>
                  <a:gd name="f128" fmla="*/ f89 1 45"/>
                  <a:gd name="f129" fmla="*/ f90 1 45"/>
                  <a:gd name="f130" fmla="*/ f91 1 42"/>
                  <a:gd name="f131" fmla="*/ f92 1 45"/>
                  <a:gd name="f132" fmla="*/ f93 1 42"/>
                  <a:gd name="f133" fmla="*/ f94 1 45"/>
                  <a:gd name="f134" fmla="*/ f95 1 42"/>
                  <a:gd name="f135" fmla="*/ f96 1 45"/>
                  <a:gd name="f136" fmla="*/ 0 1 f57"/>
                  <a:gd name="f137" fmla="*/ f51 1 f57"/>
                  <a:gd name="f138" fmla="*/ 0 1 f58"/>
                  <a:gd name="f139" fmla="*/ f52 1 f58"/>
                  <a:gd name="f140" fmla="*/ f98 1 f57"/>
                  <a:gd name="f141" fmla="*/ f99 1 f58"/>
                  <a:gd name="f142" fmla="*/ f100 1 f57"/>
                  <a:gd name="f143" fmla="*/ f101 1 f58"/>
                  <a:gd name="f144" fmla="*/ f102 1 f57"/>
                  <a:gd name="f145" fmla="*/ f103 1 f58"/>
                  <a:gd name="f146" fmla="*/ f104 1 f57"/>
                  <a:gd name="f147" fmla="*/ f105 1 f58"/>
                  <a:gd name="f148" fmla="*/ f106 1 f57"/>
                  <a:gd name="f149" fmla="*/ f107 1 f58"/>
                  <a:gd name="f150" fmla="*/ f108 1 f57"/>
                  <a:gd name="f151" fmla="*/ f109 1 f58"/>
                  <a:gd name="f152" fmla="*/ f110 1 f58"/>
                  <a:gd name="f153" fmla="*/ f111 1 f57"/>
                  <a:gd name="f154" fmla="*/ f112 1 f58"/>
                  <a:gd name="f155" fmla="*/ f113 1 f57"/>
                  <a:gd name="f156" fmla="*/ f114 1 f58"/>
                  <a:gd name="f157" fmla="*/ f115 1 f57"/>
                  <a:gd name="f158" fmla="*/ f116 1 f58"/>
                  <a:gd name="f159" fmla="*/ f117 1 f57"/>
                  <a:gd name="f160" fmla="*/ f118 1 f58"/>
                  <a:gd name="f161" fmla="*/ f119 1 f57"/>
                  <a:gd name="f162" fmla="*/ f120 1 f57"/>
                  <a:gd name="f163" fmla="*/ f121 1 f57"/>
                  <a:gd name="f164" fmla="*/ f122 1 f57"/>
                  <a:gd name="f165" fmla="*/ f123 1 f58"/>
                  <a:gd name="f166" fmla="*/ f124 1 f57"/>
                  <a:gd name="f167" fmla="*/ f125 1 f57"/>
                  <a:gd name="f168" fmla="*/ f126 1 f58"/>
                  <a:gd name="f169" fmla="*/ f127 1 f57"/>
                  <a:gd name="f170" fmla="*/ f128 1 f58"/>
                  <a:gd name="f171" fmla="*/ f129 1 f58"/>
                  <a:gd name="f172" fmla="*/ f130 1 f57"/>
                  <a:gd name="f173" fmla="*/ f131 1 f58"/>
                  <a:gd name="f174" fmla="*/ f132 1 f57"/>
                  <a:gd name="f175" fmla="*/ f133 1 f58"/>
                  <a:gd name="f176" fmla="*/ f134 1 f57"/>
                  <a:gd name="f177" fmla="*/ f135 1 f58"/>
                  <a:gd name="f178" fmla="*/ f136 f48 1"/>
                  <a:gd name="f179" fmla="*/ f137 f48 1"/>
                  <a:gd name="f180" fmla="*/ f139 f49 1"/>
                  <a:gd name="f181" fmla="*/ f138 f49 1"/>
                  <a:gd name="f182" fmla="*/ f140 f48 1"/>
                  <a:gd name="f183" fmla="*/ f141 f49 1"/>
                  <a:gd name="f184" fmla="*/ f142 f48 1"/>
                  <a:gd name="f185" fmla="*/ f143 f49 1"/>
                  <a:gd name="f186" fmla="*/ f144 f48 1"/>
                  <a:gd name="f187" fmla="*/ f145 f49 1"/>
                  <a:gd name="f188" fmla="*/ f146 f48 1"/>
                  <a:gd name="f189" fmla="*/ f147 f49 1"/>
                  <a:gd name="f190" fmla="*/ f148 f48 1"/>
                  <a:gd name="f191" fmla="*/ f149 f49 1"/>
                  <a:gd name="f192" fmla="*/ f150 f48 1"/>
                  <a:gd name="f193" fmla="*/ f151 f49 1"/>
                  <a:gd name="f194" fmla="*/ f152 f49 1"/>
                  <a:gd name="f195" fmla="*/ f153 f48 1"/>
                  <a:gd name="f196" fmla="*/ f154 f49 1"/>
                  <a:gd name="f197" fmla="*/ f155 f48 1"/>
                  <a:gd name="f198" fmla="*/ f156 f49 1"/>
                  <a:gd name="f199" fmla="*/ f157 f48 1"/>
                  <a:gd name="f200" fmla="*/ f158 f49 1"/>
                  <a:gd name="f201" fmla="*/ f159 f48 1"/>
                  <a:gd name="f202" fmla="*/ f160 f49 1"/>
                  <a:gd name="f203" fmla="*/ f161 f48 1"/>
                  <a:gd name="f204" fmla="*/ f162 f48 1"/>
                  <a:gd name="f205" fmla="*/ f163 f48 1"/>
                  <a:gd name="f206" fmla="*/ f164 f48 1"/>
                  <a:gd name="f207" fmla="*/ f165 f49 1"/>
                  <a:gd name="f208" fmla="*/ f166 f48 1"/>
                  <a:gd name="f209" fmla="*/ f167 f48 1"/>
                  <a:gd name="f210" fmla="*/ f168 f49 1"/>
                  <a:gd name="f211" fmla="*/ f169 f48 1"/>
                  <a:gd name="f212" fmla="*/ f170 f49 1"/>
                  <a:gd name="f213" fmla="*/ f171 f49 1"/>
                  <a:gd name="f214" fmla="*/ f172 f48 1"/>
                  <a:gd name="f215" fmla="*/ f173 f49 1"/>
                  <a:gd name="f216" fmla="*/ f174 f48 1"/>
                  <a:gd name="f217" fmla="*/ f175 f49 1"/>
                  <a:gd name="f218" fmla="*/ f176 f48 1"/>
                  <a:gd name="f219" fmla="*/ f177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82" y="f183"/>
                  </a:cxn>
                  <a:cxn ang="f97">
                    <a:pos x="f184" y="f185"/>
                  </a:cxn>
                  <a:cxn ang="f97">
                    <a:pos x="f186" y="f187"/>
                  </a:cxn>
                  <a:cxn ang="f97">
                    <a:pos x="f188" y="f189"/>
                  </a:cxn>
                  <a:cxn ang="f97">
                    <a:pos x="f190" y="f191"/>
                  </a:cxn>
                  <a:cxn ang="f97">
                    <a:pos x="f192" y="f193"/>
                  </a:cxn>
                  <a:cxn ang="f97">
                    <a:pos x="f188" y="f193"/>
                  </a:cxn>
                  <a:cxn ang="f97">
                    <a:pos x="f192" y="f194"/>
                  </a:cxn>
                  <a:cxn ang="f97">
                    <a:pos x="f195" y="f196"/>
                  </a:cxn>
                  <a:cxn ang="f97">
                    <a:pos x="f197" y="f198"/>
                  </a:cxn>
                  <a:cxn ang="f97">
                    <a:pos x="f199" y="f200"/>
                  </a:cxn>
                  <a:cxn ang="f97">
                    <a:pos x="f201" y="f202"/>
                  </a:cxn>
                  <a:cxn ang="f97">
                    <a:pos x="f203" y="f193"/>
                  </a:cxn>
                  <a:cxn ang="f97">
                    <a:pos x="f204" y="f189"/>
                  </a:cxn>
                  <a:cxn ang="f97">
                    <a:pos x="f205" y="f183"/>
                  </a:cxn>
                  <a:cxn ang="f97">
                    <a:pos x="f206" y="f207"/>
                  </a:cxn>
                  <a:cxn ang="f97">
                    <a:pos x="f208" y="f207"/>
                  </a:cxn>
                  <a:cxn ang="f97">
                    <a:pos x="f209" y="f210"/>
                  </a:cxn>
                  <a:cxn ang="f97">
                    <a:pos x="f197" y="f191"/>
                  </a:cxn>
                  <a:cxn ang="f97">
                    <a:pos x="f211" y="f212"/>
                  </a:cxn>
                  <a:cxn ang="f97">
                    <a:pos x="f203" y="f213"/>
                  </a:cxn>
                  <a:cxn ang="f97">
                    <a:pos x="f214" y="f215"/>
                  </a:cxn>
                  <a:cxn ang="f97">
                    <a:pos x="f216" y="f217"/>
                  </a:cxn>
                  <a:cxn ang="f97">
                    <a:pos x="f218" y="f219"/>
                  </a:cxn>
                  <a:cxn ang="f97">
                    <a:pos x="f209" y="f207"/>
                  </a:cxn>
                  <a:cxn ang="f97">
                    <a:pos x="f182" y="f183"/>
                  </a:cxn>
                </a:cxnLst>
                <a:rect l="f178" t="f181" r="f179" b="f180"/>
                <a:pathLst>
                  <a:path w="42" h="4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2"/>
                      <a:pt x="f16" y="f16"/>
                      <a:pt x="f17" y="f17"/>
                    </a:cubicBezTo>
                    <a:cubicBezTo>
                      <a:pt x="f18" y="f19"/>
                      <a:pt x="f20" y="f13"/>
                      <a:pt x="f13" y="f21"/>
                    </a:cubicBezTo>
                    <a:cubicBezTo>
                      <a:pt x="f13" y="f22"/>
                      <a:pt x="f23" y="f24"/>
                      <a:pt x="f25" y="f8"/>
                    </a:cubicBezTo>
                    <a:cubicBezTo>
                      <a:pt x="f25" y="f13"/>
                      <a:pt x="f15" y="f25"/>
                      <a:pt x="f23" y="f23"/>
                    </a:cubicBezTo>
                    <a:cubicBezTo>
                      <a:pt x="f23" y="f23"/>
                      <a:pt x="f23" y="f23"/>
                      <a:pt x="f13" y="f23"/>
                    </a:cubicBezTo>
                    <a:cubicBezTo>
                      <a:pt x="f13" y="f23"/>
                      <a:pt x="f23" y="f25"/>
                      <a:pt x="f23" y="f25"/>
                    </a:cubicBezTo>
                    <a:cubicBezTo>
                      <a:pt x="f25" y="f15"/>
                      <a:pt x="f15" y="f19"/>
                      <a:pt x="f15" y="f16"/>
                    </a:cubicBezTo>
                    <a:cubicBezTo>
                      <a:pt x="f25" y="f12"/>
                      <a:pt x="f8" y="f20"/>
                      <a:pt x="f26" y="f10"/>
                    </a:cubicBezTo>
                    <a:cubicBezTo>
                      <a:pt x="f26" y="f27"/>
                      <a:pt x="f22" y="f15"/>
                      <a:pt x="f24" y="f20"/>
                    </a:cubicBezTo>
                    <a:cubicBezTo>
                      <a:pt x="f25" y="f28"/>
                      <a:pt x="f23" y="f17"/>
                      <a:pt x="f27" y="f7"/>
                    </a:cubicBezTo>
                    <a:cubicBezTo>
                      <a:pt x="f22" y="f17"/>
                      <a:pt x="f29" y="f19"/>
                      <a:pt x="f30" y="f23"/>
                    </a:cubicBezTo>
                    <a:cubicBezTo>
                      <a:pt x="f9" y="f24"/>
                      <a:pt x="f30" y="f22"/>
                      <a:pt x="f31" y="f21"/>
                    </a:cubicBezTo>
                    <a:cubicBezTo>
                      <a:pt x="f32" y="f33"/>
                      <a:pt x="f34" y="f35"/>
                      <a:pt x="f36" y="f9"/>
                    </a:cubicBezTo>
                    <a:cubicBezTo>
                      <a:pt x="f37" y="f30"/>
                      <a:pt x="f38" y="f31"/>
                      <a:pt x="f5" y="f39"/>
                    </a:cubicBezTo>
                    <a:cubicBezTo>
                      <a:pt x="f37" y="f40"/>
                      <a:pt x="f36" y="f39"/>
                      <a:pt x="f41" y="f39"/>
                    </a:cubicBezTo>
                    <a:cubicBezTo>
                      <a:pt x="f42" y="f31"/>
                      <a:pt x="f9" y="f29"/>
                      <a:pt x="f33" y="f26"/>
                    </a:cubicBezTo>
                    <a:cubicBezTo>
                      <a:pt x="f11" y="f22"/>
                      <a:pt x="f11" y="f24"/>
                      <a:pt x="f26" y="f8"/>
                    </a:cubicBezTo>
                    <a:cubicBezTo>
                      <a:pt x="f22" y="f22"/>
                      <a:pt x="f22" y="f21"/>
                      <a:pt x="f21" y="f33"/>
                    </a:cubicBezTo>
                    <a:cubicBezTo>
                      <a:pt x="f33" y="f35"/>
                      <a:pt x="f35" y="f30"/>
                      <a:pt x="f30" y="f42"/>
                    </a:cubicBezTo>
                    <a:cubicBezTo>
                      <a:pt x="f39" y="f43"/>
                      <a:pt x="f42" y="f40"/>
                      <a:pt x="f42" y="f44"/>
                    </a:cubicBezTo>
                    <a:cubicBezTo>
                      <a:pt x="f32" y="f41"/>
                      <a:pt x="f34" y="f36"/>
                      <a:pt x="f34" y="f5"/>
                    </a:cubicBezTo>
                    <a:cubicBezTo>
                      <a:pt x="f43" y="f37"/>
                      <a:pt x="f32" y="f36"/>
                      <a:pt x="f39" y="f41"/>
                    </a:cubicBezTo>
                    <a:cubicBezTo>
                      <a:pt x="f9" y="f44"/>
                      <a:pt x="f45" y="f43"/>
                      <a:pt x="f33" y="f39"/>
                    </a:cubicBezTo>
                    <a:cubicBezTo>
                      <a:pt x="f21" y="f31"/>
                      <a:pt x="f26" y="f46"/>
                      <a:pt x="f8" y="f9"/>
                    </a:cubicBezTo>
                    <a:close/>
                  </a:path>
                </a:pathLst>
              </a:custGeom>
              <a:solidFill>
                <a:srgbClr val="293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9" name="Freeform 490">
                <a:extLst>
                  <a:ext uri="{FF2B5EF4-FFF2-40B4-BE49-F238E27FC236}">
                    <a16:creationId xmlns:a16="http://schemas.microsoft.com/office/drawing/2014/main" id="{51808B58-497F-7B4B-6455-1935450DA794}"/>
                  </a:ext>
                </a:extLst>
              </p:cNvPr>
              <p:cNvSpPr/>
              <p:nvPr/>
            </p:nvSpPr>
            <p:spPr>
              <a:xfrm>
                <a:off x="5029200" y="2055818"/>
                <a:ext cx="109535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35"/>
                  <a:gd name="f8" fmla="val 20"/>
                  <a:gd name="f9" fmla="val 8"/>
                  <a:gd name="f10" fmla="val 21"/>
                  <a:gd name="f11" fmla="val 12"/>
                  <a:gd name="f12" fmla="val 24"/>
                  <a:gd name="f13" fmla="val 15"/>
                  <a:gd name="f14" fmla="val 26"/>
                  <a:gd name="f15" fmla="val 18"/>
                  <a:gd name="f16" fmla="val 27"/>
                  <a:gd name="f17" fmla="val 28"/>
                  <a:gd name="f18" fmla="val 19"/>
                  <a:gd name="f19" fmla="val 14"/>
                  <a:gd name="f20" fmla="val 9"/>
                  <a:gd name="f21" fmla="val 17"/>
                  <a:gd name="f22" fmla="val 13"/>
                  <a:gd name="f23" fmla="val 23"/>
                  <a:gd name="f24" fmla="val 22"/>
                  <a:gd name="f25" fmla="val 25"/>
                  <a:gd name="f26" fmla="val 30"/>
                  <a:gd name="f27" fmla="val 31"/>
                  <a:gd name="f28" fmla="val 5"/>
                  <a:gd name="f29" fmla="val 1"/>
                  <a:gd name="f30" fmla="val 7"/>
                  <a:gd name="f31" fmla="val 3"/>
                  <a:gd name="f32" fmla="val 4"/>
                  <a:gd name="f33" fmla="val 11"/>
                  <a:gd name="f34" fmla="val 2"/>
                  <a:gd name="f35" fmla="+- 0 0 -90"/>
                  <a:gd name="f36" fmla="*/ f3 1 29"/>
                  <a:gd name="f37" fmla="*/ f4 1 3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9"/>
                  <a:gd name="f46" fmla="*/ f42 1 35"/>
                  <a:gd name="f47" fmla="*/ 20 f43 1"/>
                  <a:gd name="f48" fmla="*/ 8 f42 1"/>
                  <a:gd name="f49" fmla="*/ 26 f43 1"/>
                  <a:gd name="f50" fmla="*/ 18 f42 1"/>
                  <a:gd name="f51" fmla="*/ 28 f43 1"/>
                  <a:gd name="f52" fmla="*/ 24 f42 1"/>
                  <a:gd name="f53" fmla="*/ 15 f43 1"/>
                  <a:gd name="f54" fmla="*/ 14 f43 1"/>
                  <a:gd name="f55" fmla="*/ 9 f42 1"/>
                  <a:gd name="f56" fmla="*/ 23 f43 1"/>
                  <a:gd name="f57" fmla="*/ 21 f42 1"/>
                  <a:gd name="f58" fmla="*/ 27 f42 1"/>
                  <a:gd name="f59" fmla="*/ 26 f42 1"/>
                  <a:gd name="f60" fmla="*/ 23 f42 1"/>
                  <a:gd name="f61" fmla="*/ 22 f43 1"/>
                  <a:gd name="f62" fmla="*/ 35 f42 1"/>
                  <a:gd name="f63" fmla="*/ 13 f43 1"/>
                  <a:gd name="f64" fmla="*/ 22 f42 1"/>
                  <a:gd name="f65" fmla="*/ 12 f43 1"/>
                  <a:gd name="f66" fmla="*/ 1 f43 1"/>
                  <a:gd name="f67" fmla="*/ 0 f43 1"/>
                  <a:gd name="f68" fmla="*/ 7 f42 1"/>
                  <a:gd name="f69" fmla="*/ 4 f43 1"/>
                  <a:gd name="f70" fmla="*/ 5 f42 1"/>
                  <a:gd name="f71" fmla="*/ 11 f43 1"/>
                  <a:gd name="f72" fmla="*/ 3 f42 1"/>
                  <a:gd name="f73" fmla="*/ 0 f42 1"/>
                  <a:gd name="f74" fmla="+- f44 0 f1"/>
                  <a:gd name="f75" fmla="*/ f47 1 29"/>
                  <a:gd name="f76" fmla="*/ f48 1 35"/>
                  <a:gd name="f77" fmla="*/ f49 1 29"/>
                  <a:gd name="f78" fmla="*/ f50 1 35"/>
                  <a:gd name="f79" fmla="*/ f51 1 29"/>
                  <a:gd name="f80" fmla="*/ f52 1 35"/>
                  <a:gd name="f81" fmla="*/ f53 1 29"/>
                  <a:gd name="f82" fmla="*/ f54 1 29"/>
                  <a:gd name="f83" fmla="*/ f55 1 35"/>
                  <a:gd name="f84" fmla="*/ f56 1 29"/>
                  <a:gd name="f85" fmla="*/ f57 1 35"/>
                  <a:gd name="f86" fmla="*/ f58 1 35"/>
                  <a:gd name="f87" fmla="*/ f59 1 35"/>
                  <a:gd name="f88" fmla="*/ f60 1 35"/>
                  <a:gd name="f89" fmla="*/ f61 1 29"/>
                  <a:gd name="f90" fmla="*/ f62 1 35"/>
                  <a:gd name="f91" fmla="*/ f63 1 29"/>
                  <a:gd name="f92" fmla="*/ f64 1 35"/>
                  <a:gd name="f93" fmla="*/ f65 1 29"/>
                  <a:gd name="f94" fmla="*/ f66 1 29"/>
                  <a:gd name="f95" fmla="*/ f67 1 29"/>
                  <a:gd name="f96" fmla="*/ f68 1 35"/>
                  <a:gd name="f97" fmla="*/ f69 1 29"/>
                  <a:gd name="f98" fmla="*/ f70 1 35"/>
                  <a:gd name="f99" fmla="*/ f71 1 29"/>
                  <a:gd name="f100" fmla="*/ f72 1 35"/>
                  <a:gd name="f101" fmla="*/ f73 1 35"/>
                  <a:gd name="f102" fmla="*/ 0 1 f45"/>
                  <a:gd name="f103" fmla="*/ f39 1 f45"/>
                  <a:gd name="f104" fmla="*/ 0 1 f46"/>
                  <a:gd name="f105" fmla="*/ f40 1 f46"/>
                  <a:gd name="f106" fmla="*/ f75 1 f45"/>
                  <a:gd name="f107" fmla="*/ f76 1 f46"/>
                  <a:gd name="f108" fmla="*/ f77 1 f45"/>
                  <a:gd name="f109" fmla="*/ f78 1 f46"/>
                  <a:gd name="f110" fmla="*/ f79 1 f45"/>
                  <a:gd name="f111" fmla="*/ f80 1 f46"/>
                  <a:gd name="f112" fmla="*/ f81 1 f45"/>
                  <a:gd name="f113" fmla="*/ f82 1 f45"/>
                  <a:gd name="f114" fmla="*/ f83 1 f46"/>
                  <a:gd name="f115" fmla="*/ f84 1 f45"/>
                  <a:gd name="f116" fmla="*/ f85 1 f46"/>
                  <a:gd name="f117" fmla="*/ f86 1 f46"/>
                  <a:gd name="f118" fmla="*/ f87 1 f46"/>
                  <a:gd name="f119" fmla="*/ f88 1 f46"/>
                  <a:gd name="f120" fmla="*/ f89 1 f45"/>
                  <a:gd name="f121" fmla="*/ f90 1 f46"/>
                  <a:gd name="f122" fmla="*/ f91 1 f45"/>
                  <a:gd name="f123" fmla="*/ f92 1 f46"/>
                  <a:gd name="f124" fmla="*/ f93 1 f45"/>
                  <a:gd name="f125" fmla="*/ f94 1 f45"/>
                  <a:gd name="f126" fmla="*/ f95 1 f45"/>
                  <a:gd name="f127" fmla="*/ f96 1 f46"/>
                  <a:gd name="f128" fmla="*/ f97 1 f45"/>
                  <a:gd name="f129" fmla="*/ f98 1 f46"/>
                  <a:gd name="f130" fmla="*/ f99 1 f45"/>
                  <a:gd name="f131" fmla="*/ f100 1 f46"/>
                  <a:gd name="f132" fmla="*/ f101 1 f46"/>
                  <a:gd name="f133" fmla="*/ f102 f36 1"/>
                  <a:gd name="f134" fmla="*/ f103 f36 1"/>
                  <a:gd name="f135" fmla="*/ f105 f37 1"/>
                  <a:gd name="f136" fmla="*/ f104 f37 1"/>
                  <a:gd name="f137" fmla="*/ f106 f36 1"/>
                  <a:gd name="f138" fmla="*/ f107 f37 1"/>
                  <a:gd name="f139" fmla="*/ f108 f36 1"/>
                  <a:gd name="f140" fmla="*/ f109 f37 1"/>
                  <a:gd name="f141" fmla="*/ f110 f36 1"/>
                  <a:gd name="f142" fmla="*/ f111 f37 1"/>
                  <a:gd name="f143" fmla="*/ f112 f36 1"/>
                  <a:gd name="f144" fmla="*/ f113 f36 1"/>
                  <a:gd name="f145" fmla="*/ f114 f37 1"/>
                  <a:gd name="f146" fmla="*/ f115 f36 1"/>
                  <a:gd name="f147" fmla="*/ f116 f37 1"/>
                  <a:gd name="f148" fmla="*/ f117 f37 1"/>
                  <a:gd name="f149" fmla="*/ f118 f37 1"/>
                  <a:gd name="f150" fmla="*/ f119 f37 1"/>
                  <a:gd name="f151" fmla="*/ f120 f36 1"/>
                  <a:gd name="f152" fmla="*/ f121 f37 1"/>
                  <a:gd name="f153" fmla="*/ f122 f36 1"/>
                  <a:gd name="f154" fmla="*/ f123 f37 1"/>
                  <a:gd name="f155" fmla="*/ f124 f36 1"/>
                  <a:gd name="f156" fmla="*/ f125 f36 1"/>
                  <a:gd name="f157" fmla="*/ f126 f36 1"/>
                  <a:gd name="f158" fmla="*/ f127 f37 1"/>
                  <a:gd name="f159" fmla="*/ f128 f36 1"/>
                  <a:gd name="f160" fmla="*/ f129 f37 1"/>
                  <a:gd name="f161" fmla="*/ f130 f36 1"/>
                  <a:gd name="f162" fmla="*/ f131 f37 1"/>
                  <a:gd name="f163" fmla="*/ f132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37" y="f138"/>
                  </a:cxn>
                  <a:cxn ang="f74">
                    <a:pos x="f139" y="f140"/>
                  </a:cxn>
                  <a:cxn ang="f74">
                    <a:pos x="f141" y="f142"/>
                  </a:cxn>
                  <a:cxn ang="f74">
                    <a:pos x="f143" y="f138"/>
                  </a:cxn>
                  <a:cxn ang="f74">
                    <a:pos x="f144" y="f145"/>
                  </a:cxn>
                  <a:cxn ang="f74">
                    <a:pos x="f146" y="f147"/>
                  </a:cxn>
                  <a:cxn ang="f74">
                    <a:pos x="f139" y="f142"/>
                  </a:cxn>
                  <a:cxn ang="f74">
                    <a:pos x="f139" y="f148"/>
                  </a:cxn>
                  <a:cxn ang="f74">
                    <a:pos x="f146" y="f149"/>
                  </a:cxn>
                  <a:cxn ang="f74">
                    <a:pos x="f137" y="f150"/>
                  </a:cxn>
                  <a:cxn ang="f74">
                    <a:pos x="f151" y="f152"/>
                  </a:cxn>
                  <a:cxn ang="f74">
                    <a:pos x="f153" y="f154"/>
                  </a:cxn>
                  <a:cxn ang="f74">
                    <a:pos x="f155" y="f154"/>
                  </a:cxn>
                  <a:cxn ang="f74">
                    <a:pos x="f156" y="f138"/>
                  </a:cxn>
                  <a:cxn ang="f74">
                    <a:pos x="f157" y="f158"/>
                  </a:cxn>
                  <a:cxn ang="f74">
                    <a:pos x="f159" y="f160"/>
                  </a:cxn>
                  <a:cxn ang="f74">
                    <a:pos x="f161" y="f162"/>
                  </a:cxn>
                  <a:cxn ang="f74">
                    <a:pos x="f144" y="f163"/>
                  </a:cxn>
                  <a:cxn ang="f74">
                    <a:pos x="f137" y="f138"/>
                  </a:cxn>
                  <a:cxn ang="f74">
                    <a:pos x="f137" y="f138"/>
                  </a:cxn>
                </a:cxnLst>
                <a:rect l="f133" t="f136" r="f134" b="f135"/>
                <a:pathLst>
                  <a:path w="28" h="3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8"/>
                      <a:pt x="f6" y="f10"/>
                      <a:pt x="f17" y="f12"/>
                    </a:cubicBezTo>
                    <a:cubicBezTo>
                      <a:pt x="f12" y="f18"/>
                      <a:pt x="f18" y="f19"/>
                      <a:pt x="f13" y="f9"/>
                    </a:cubicBezTo>
                    <a:cubicBezTo>
                      <a:pt x="f13" y="f20"/>
                      <a:pt x="f13" y="f20"/>
                      <a:pt x="f19" y="f20"/>
                    </a:cubicBezTo>
                    <a:cubicBezTo>
                      <a:pt x="f21" y="f22"/>
                      <a:pt x="f8" y="f21"/>
                      <a:pt x="f23" y="f10"/>
                    </a:cubicBezTo>
                    <a:cubicBezTo>
                      <a:pt x="f12" y="f24"/>
                      <a:pt x="f25" y="f23"/>
                      <a:pt x="f14" y="f12"/>
                    </a:cubicBezTo>
                    <a:cubicBezTo>
                      <a:pt x="f14" y="f25"/>
                      <a:pt x="f16" y="f14"/>
                      <a:pt x="f14" y="f16"/>
                    </a:cubicBezTo>
                    <a:cubicBezTo>
                      <a:pt x="f12" y="f17"/>
                      <a:pt x="f12" y="f16"/>
                      <a:pt x="f23" y="f14"/>
                    </a:cubicBezTo>
                    <a:cubicBezTo>
                      <a:pt x="f24" y="f25"/>
                      <a:pt x="f10" y="f12"/>
                      <a:pt x="f8" y="f23"/>
                    </a:cubicBezTo>
                    <a:cubicBezTo>
                      <a:pt x="f15" y="f17"/>
                      <a:pt x="f23" y="f26"/>
                      <a:pt x="f24" y="f7"/>
                    </a:cubicBezTo>
                    <a:cubicBezTo>
                      <a:pt x="f15" y="f27"/>
                      <a:pt x="f21" y="f14"/>
                      <a:pt x="f22" y="f24"/>
                    </a:cubicBezTo>
                    <a:cubicBezTo>
                      <a:pt x="f22" y="f24"/>
                      <a:pt x="f11" y="f24"/>
                      <a:pt x="f11" y="f24"/>
                    </a:cubicBezTo>
                    <a:cubicBezTo>
                      <a:pt x="f20" y="f21"/>
                      <a:pt x="f28" y="f11"/>
                      <a:pt x="f29" y="f9"/>
                    </a:cubicBezTo>
                    <a:cubicBezTo>
                      <a:pt x="f5" y="f9"/>
                      <a:pt x="f5" y="f9"/>
                      <a:pt x="f5" y="f30"/>
                    </a:cubicBezTo>
                    <a:cubicBezTo>
                      <a:pt x="f5" y="f28"/>
                      <a:pt x="f29" y="f31"/>
                      <a:pt x="f32" y="f28"/>
                    </a:cubicBezTo>
                    <a:cubicBezTo>
                      <a:pt x="f30" y="f30"/>
                      <a:pt x="f20" y="f30"/>
                      <a:pt x="f33" y="f31"/>
                    </a:cubicBezTo>
                    <a:cubicBezTo>
                      <a:pt x="f11" y="f34"/>
                      <a:pt x="f19" y="f34"/>
                      <a:pt x="f19" y="f5"/>
                    </a:cubicBezTo>
                    <a:cubicBezTo>
                      <a:pt x="f21" y="f29"/>
                      <a:pt x="f15" y="f28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569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0" name="Freeform 491">
                <a:extLst>
                  <a:ext uri="{FF2B5EF4-FFF2-40B4-BE49-F238E27FC236}">
                    <a16:creationId xmlns:a16="http://schemas.microsoft.com/office/drawing/2014/main" id="{C0410591-21EC-D5AD-0373-37EA70DFA08B}"/>
                  </a:ext>
                </a:extLst>
              </p:cNvPr>
              <p:cNvSpPr/>
              <p:nvPr/>
            </p:nvSpPr>
            <p:spPr>
              <a:xfrm>
                <a:off x="4916491" y="2160590"/>
                <a:ext cx="96834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2"/>
                  <a:gd name="f8" fmla="val 6"/>
                  <a:gd name="f9" fmla="val 2"/>
                  <a:gd name="f10" fmla="val 12"/>
                  <a:gd name="f11" fmla="val 5"/>
                  <a:gd name="f12" fmla="val 16"/>
                  <a:gd name="f13" fmla="val 9"/>
                  <a:gd name="f14" fmla="val 21"/>
                  <a:gd name="f15" fmla="val 13"/>
                  <a:gd name="f16" fmla="val 23"/>
                  <a:gd name="f17" fmla="val 15"/>
                  <a:gd name="f18" fmla="val 20"/>
                  <a:gd name="f19" fmla="val 18"/>
                  <a:gd name="f20" fmla="val 17"/>
                  <a:gd name="f21" fmla="val 19"/>
                  <a:gd name="f22" fmla="val 25"/>
                  <a:gd name="f23" fmla="val 27"/>
                  <a:gd name="f24" fmla="val 24"/>
                  <a:gd name="f25" fmla="val 28"/>
                  <a:gd name="f26" fmla="val 30"/>
                  <a:gd name="f27" fmla="val 31"/>
                  <a:gd name="f28" fmla="val 10"/>
                  <a:gd name="f29" fmla="val 7"/>
                  <a:gd name="f30" fmla="val 4"/>
                  <a:gd name="f31" fmla="val 14"/>
                  <a:gd name="f32" fmla="val 1"/>
                  <a:gd name="f33" fmla="val 3"/>
                  <a:gd name="f34" fmla="val 8"/>
                  <a:gd name="f35" fmla="+- 0 0 -90"/>
                  <a:gd name="f36" fmla="*/ f3 1 26"/>
                  <a:gd name="f37" fmla="*/ f4 1 3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6"/>
                  <a:gd name="f46" fmla="*/ f42 1 32"/>
                  <a:gd name="f47" fmla="*/ 6 f43 1"/>
                  <a:gd name="f48" fmla="*/ 2 f42 1"/>
                  <a:gd name="f49" fmla="*/ 21 f43 1"/>
                  <a:gd name="f50" fmla="*/ 13 f42 1"/>
                  <a:gd name="f51" fmla="*/ 20 f43 1"/>
                  <a:gd name="f52" fmla="*/ 18 f42 1"/>
                  <a:gd name="f53" fmla="*/ 19 f43 1"/>
                  <a:gd name="f54" fmla="*/ 17 f42 1"/>
                  <a:gd name="f55" fmla="*/ 23 f43 1"/>
                  <a:gd name="f56" fmla="*/ 27 f42 1"/>
                  <a:gd name="f57" fmla="*/ 24 f43 1"/>
                  <a:gd name="f58" fmla="*/ 32 f42 1"/>
                  <a:gd name="f59" fmla="*/ 13 f43 1"/>
                  <a:gd name="f60" fmla="*/ 23 f42 1"/>
                  <a:gd name="f61" fmla="*/ 4 f43 1"/>
                  <a:gd name="f62" fmla="*/ 14 f42 1"/>
                  <a:gd name="f63" fmla="*/ 0 f43 1"/>
                  <a:gd name="f64" fmla="*/ 10 f42 1"/>
                  <a:gd name="f65" fmla="*/ 3 f43 1"/>
                  <a:gd name="f66" fmla="*/ 8 f42 1"/>
                  <a:gd name="f67" fmla="*/ 2 f43 1"/>
                  <a:gd name="f68" fmla="*/ 4 f42 1"/>
                  <a:gd name="f69" fmla="+- f44 0 f1"/>
                  <a:gd name="f70" fmla="*/ f47 1 26"/>
                  <a:gd name="f71" fmla="*/ f48 1 32"/>
                  <a:gd name="f72" fmla="*/ f49 1 26"/>
                  <a:gd name="f73" fmla="*/ f50 1 32"/>
                  <a:gd name="f74" fmla="*/ f51 1 26"/>
                  <a:gd name="f75" fmla="*/ f52 1 32"/>
                  <a:gd name="f76" fmla="*/ f53 1 26"/>
                  <a:gd name="f77" fmla="*/ f54 1 32"/>
                  <a:gd name="f78" fmla="*/ f55 1 26"/>
                  <a:gd name="f79" fmla="*/ f56 1 32"/>
                  <a:gd name="f80" fmla="*/ f57 1 26"/>
                  <a:gd name="f81" fmla="*/ f58 1 32"/>
                  <a:gd name="f82" fmla="*/ f59 1 26"/>
                  <a:gd name="f83" fmla="*/ f60 1 32"/>
                  <a:gd name="f84" fmla="*/ f61 1 26"/>
                  <a:gd name="f85" fmla="*/ f62 1 32"/>
                  <a:gd name="f86" fmla="*/ f63 1 26"/>
                  <a:gd name="f87" fmla="*/ f64 1 32"/>
                  <a:gd name="f88" fmla="*/ f65 1 26"/>
                  <a:gd name="f89" fmla="*/ f66 1 32"/>
                  <a:gd name="f90" fmla="*/ f67 1 26"/>
                  <a:gd name="f91" fmla="*/ f68 1 32"/>
                  <a:gd name="f92" fmla="*/ 0 1 f45"/>
                  <a:gd name="f93" fmla="*/ f39 1 f45"/>
                  <a:gd name="f94" fmla="*/ 0 1 f46"/>
                  <a:gd name="f95" fmla="*/ f40 1 f46"/>
                  <a:gd name="f96" fmla="*/ f70 1 f45"/>
                  <a:gd name="f97" fmla="*/ f71 1 f46"/>
                  <a:gd name="f98" fmla="*/ f72 1 f45"/>
                  <a:gd name="f99" fmla="*/ f73 1 f46"/>
                  <a:gd name="f100" fmla="*/ f74 1 f45"/>
                  <a:gd name="f101" fmla="*/ f75 1 f46"/>
                  <a:gd name="f102" fmla="*/ f76 1 f45"/>
                  <a:gd name="f103" fmla="*/ f77 1 f46"/>
                  <a:gd name="f104" fmla="*/ f78 1 f45"/>
                  <a:gd name="f105" fmla="*/ f79 1 f46"/>
                  <a:gd name="f106" fmla="*/ f80 1 f45"/>
                  <a:gd name="f107" fmla="*/ f81 1 f46"/>
                  <a:gd name="f108" fmla="*/ f82 1 f45"/>
                  <a:gd name="f109" fmla="*/ f83 1 f46"/>
                  <a:gd name="f110" fmla="*/ f84 1 f45"/>
                  <a:gd name="f111" fmla="*/ f85 1 f46"/>
                  <a:gd name="f112" fmla="*/ f86 1 f45"/>
                  <a:gd name="f113" fmla="*/ f87 1 f46"/>
                  <a:gd name="f114" fmla="*/ f88 1 f45"/>
                  <a:gd name="f115" fmla="*/ f89 1 f46"/>
                  <a:gd name="f116" fmla="*/ f90 1 f45"/>
                  <a:gd name="f117" fmla="*/ f91 1 f46"/>
                  <a:gd name="f118" fmla="*/ f92 f36 1"/>
                  <a:gd name="f119" fmla="*/ f93 f36 1"/>
                  <a:gd name="f120" fmla="*/ f95 f37 1"/>
                  <a:gd name="f121" fmla="*/ f94 f37 1"/>
                  <a:gd name="f122" fmla="*/ f96 f36 1"/>
                  <a:gd name="f123" fmla="*/ f97 f37 1"/>
                  <a:gd name="f124" fmla="*/ f98 f36 1"/>
                  <a:gd name="f125" fmla="*/ f99 f37 1"/>
                  <a:gd name="f126" fmla="*/ f100 f36 1"/>
                  <a:gd name="f127" fmla="*/ f101 f37 1"/>
                  <a:gd name="f128" fmla="*/ f102 f36 1"/>
                  <a:gd name="f129" fmla="*/ f103 f37 1"/>
                  <a:gd name="f130" fmla="*/ f104 f36 1"/>
                  <a:gd name="f131" fmla="*/ f105 f37 1"/>
                  <a:gd name="f132" fmla="*/ f106 f36 1"/>
                  <a:gd name="f133" fmla="*/ f107 f37 1"/>
                  <a:gd name="f134" fmla="*/ f108 f36 1"/>
                  <a:gd name="f135" fmla="*/ f109 f37 1"/>
                  <a:gd name="f136" fmla="*/ f110 f36 1"/>
                  <a:gd name="f137" fmla="*/ f111 f37 1"/>
                  <a:gd name="f138" fmla="*/ f112 f36 1"/>
                  <a:gd name="f139" fmla="*/ f113 f37 1"/>
                  <a:gd name="f140" fmla="*/ f114 f36 1"/>
                  <a:gd name="f141" fmla="*/ f115 f37 1"/>
                  <a:gd name="f142" fmla="*/ f116 f36 1"/>
                  <a:gd name="f143" fmla="*/ f11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32" y="f133"/>
                  </a:cxn>
                  <a:cxn ang="f69">
                    <a:pos x="f134" y="f135"/>
                  </a:cxn>
                  <a:cxn ang="f69">
                    <a:pos x="f136" y="f137"/>
                  </a:cxn>
                  <a:cxn ang="f69">
                    <a:pos x="f138" y="f139"/>
                  </a:cxn>
                  <a:cxn ang="f69">
                    <a:pos x="f140" y="f141"/>
                  </a:cxn>
                  <a:cxn ang="f69">
                    <a:pos x="f136" y="f141"/>
                  </a:cxn>
                  <a:cxn ang="f69">
                    <a:pos x="f142" y="f143"/>
                  </a:cxn>
                  <a:cxn ang="f69">
                    <a:pos x="f122" y="f123"/>
                  </a:cxn>
                </a:cxnLst>
                <a:rect l="f118" t="f121" r="f119" b="f120"/>
                <a:pathLst>
                  <a:path w="26" h="3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2"/>
                      <a:pt x="f18" y="f19"/>
                    </a:cubicBezTo>
                    <a:cubicBezTo>
                      <a:pt x="f18" y="f20"/>
                      <a:pt x="f21" y="f12"/>
                      <a:pt x="f21" y="f20"/>
                    </a:cubicBezTo>
                    <a:cubicBezTo>
                      <a:pt x="f21" y="f14"/>
                      <a:pt x="f18" y="f22"/>
                      <a:pt x="f16" y="f23"/>
                    </a:cubicBezTo>
                    <a:cubicBezTo>
                      <a:pt x="f24" y="f25"/>
                      <a:pt x="f6" y="f26"/>
                      <a:pt x="f24" y="f7"/>
                    </a:cubicBezTo>
                    <a:cubicBezTo>
                      <a:pt x="f19" y="f27"/>
                      <a:pt x="f12" y="f6"/>
                      <a:pt x="f15" y="f16"/>
                    </a:cubicBezTo>
                    <a:cubicBezTo>
                      <a:pt x="f28" y="f18"/>
                      <a:pt x="f29" y="f12"/>
                      <a:pt x="f30" y="f31"/>
                    </a:cubicBezTo>
                    <a:cubicBezTo>
                      <a:pt x="f9" y="f15"/>
                      <a:pt x="f5" y="f15"/>
                      <a:pt x="f5" y="f28"/>
                    </a:cubicBezTo>
                    <a:cubicBezTo>
                      <a:pt x="f32" y="f28"/>
                      <a:pt x="f9" y="f13"/>
                      <a:pt x="f33" y="f34"/>
                    </a:cubicBezTo>
                    <a:cubicBezTo>
                      <a:pt x="f33" y="f34"/>
                      <a:pt x="f30" y="f34"/>
                      <a:pt x="f30" y="f34"/>
                    </a:cubicBezTo>
                    <a:cubicBezTo>
                      <a:pt x="f30" y="f29"/>
                      <a:pt x="f32" y="f29"/>
                      <a:pt x="f9" y="f30"/>
                    </a:cubicBezTo>
                    <a:cubicBezTo>
                      <a:pt x="f32" y="f32"/>
                      <a:pt x="f33" y="f5"/>
                      <a:pt x="f8" y="f9"/>
                    </a:cubicBezTo>
                    <a:close/>
                  </a:path>
                </a:pathLst>
              </a:custGeom>
              <a:solidFill>
                <a:srgbClr val="146DA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1" name="Freeform 492">
                <a:extLst>
                  <a:ext uri="{FF2B5EF4-FFF2-40B4-BE49-F238E27FC236}">
                    <a16:creationId xmlns:a16="http://schemas.microsoft.com/office/drawing/2014/main" id="{B61C2C2C-B03E-3E12-EE77-2B87A39D87B1}"/>
                  </a:ext>
                </a:extLst>
              </p:cNvPr>
              <p:cNvSpPr/>
              <p:nvPr/>
            </p:nvSpPr>
            <p:spPr>
              <a:xfrm>
                <a:off x="5111752" y="2014542"/>
                <a:ext cx="79379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9"/>
                  <a:gd name="f8" fmla="val 10"/>
                  <a:gd name="f9" fmla="val 15"/>
                  <a:gd name="f10" fmla="val 7"/>
                  <a:gd name="f11" fmla="val 16"/>
                  <a:gd name="f12" fmla="val 20"/>
                  <a:gd name="f13" fmla="val 24"/>
                  <a:gd name="f14" fmla="val 26"/>
                  <a:gd name="f15" fmla="val 18"/>
                  <a:gd name="f16" fmla="val 27"/>
                  <a:gd name="f17" fmla="val 17"/>
                  <a:gd name="f18" fmla="val 25"/>
                  <a:gd name="f19" fmla="val 22"/>
                  <a:gd name="f20" fmla="val 13"/>
                  <a:gd name="f21" fmla="val 11"/>
                  <a:gd name="f22" fmla="val 12"/>
                  <a:gd name="f23" fmla="val 23"/>
                  <a:gd name="f24" fmla="val 28"/>
                  <a:gd name="f25" fmla="val 8"/>
                  <a:gd name="f26" fmla="val 19"/>
                  <a:gd name="f27" fmla="val 4"/>
                  <a:gd name="f28" fmla="val 1"/>
                  <a:gd name="f29" fmla="val 3"/>
                  <a:gd name="f30" fmla="val 5"/>
                  <a:gd name="f31" fmla="val 6"/>
                  <a:gd name="f32" fmla="val 2"/>
                  <a:gd name="f33" fmla="val 9"/>
                  <a:gd name="f34" fmla="+- 0 0 -90"/>
                  <a:gd name="f35" fmla="*/ f3 1 21"/>
                  <a:gd name="f36" fmla="*/ f4 1 29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1"/>
                  <a:gd name="f45" fmla="*/ f41 1 29"/>
                  <a:gd name="f46" fmla="*/ 10 f42 1"/>
                  <a:gd name="f47" fmla="*/ 0 f41 1"/>
                  <a:gd name="f48" fmla="*/ 20 f42 1"/>
                  <a:gd name="f49" fmla="*/ 24 f41 1"/>
                  <a:gd name="f50" fmla="*/ 26 f41 1"/>
                  <a:gd name="f51" fmla="*/ 17 f42 1"/>
                  <a:gd name="f52" fmla="*/ 25 f41 1"/>
                  <a:gd name="f53" fmla="*/ 11 f42 1"/>
                  <a:gd name="f54" fmla="*/ 15 f41 1"/>
                  <a:gd name="f55" fmla="*/ 15 f42 1"/>
                  <a:gd name="f56" fmla="*/ 23 f41 1"/>
                  <a:gd name="f57" fmla="*/ 28 f41 1"/>
                  <a:gd name="f58" fmla="*/ 12 f42 1"/>
                  <a:gd name="f59" fmla="*/ 0 f42 1"/>
                  <a:gd name="f60" fmla="*/ 7 f41 1"/>
                  <a:gd name="f61" fmla="*/ 4 f42 1"/>
                  <a:gd name="f62" fmla="*/ 8 f41 1"/>
                  <a:gd name="f63" fmla="*/ 2 f42 1"/>
                  <a:gd name="f64" fmla="*/ 4 f41 1"/>
                  <a:gd name="f65" fmla="*/ 8 f42 1"/>
                  <a:gd name="f66" fmla="*/ 6 f41 1"/>
                  <a:gd name="f67" fmla="*/ 9 f42 1"/>
                  <a:gd name="f68" fmla="*/ 2 f41 1"/>
                  <a:gd name="f69" fmla="+- f43 0 f1"/>
                  <a:gd name="f70" fmla="*/ f46 1 21"/>
                  <a:gd name="f71" fmla="*/ f47 1 29"/>
                  <a:gd name="f72" fmla="*/ f48 1 21"/>
                  <a:gd name="f73" fmla="*/ f49 1 29"/>
                  <a:gd name="f74" fmla="*/ f50 1 29"/>
                  <a:gd name="f75" fmla="*/ f51 1 21"/>
                  <a:gd name="f76" fmla="*/ f52 1 29"/>
                  <a:gd name="f77" fmla="*/ f53 1 21"/>
                  <a:gd name="f78" fmla="*/ f54 1 29"/>
                  <a:gd name="f79" fmla="*/ f55 1 21"/>
                  <a:gd name="f80" fmla="*/ f56 1 29"/>
                  <a:gd name="f81" fmla="*/ f57 1 29"/>
                  <a:gd name="f82" fmla="*/ f58 1 21"/>
                  <a:gd name="f83" fmla="*/ f59 1 21"/>
                  <a:gd name="f84" fmla="*/ f60 1 29"/>
                  <a:gd name="f85" fmla="*/ f61 1 21"/>
                  <a:gd name="f86" fmla="*/ f62 1 29"/>
                  <a:gd name="f87" fmla="*/ f63 1 21"/>
                  <a:gd name="f88" fmla="*/ f64 1 29"/>
                  <a:gd name="f89" fmla="*/ f65 1 21"/>
                  <a:gd name="f90" fmla="*/ f66 1 29"/>
                  <a:gd name="f91" fmla="*/ f67 1 21"/>
                  <a:gd name="f92" fmla="*/ f68 1 29"/>
                  <a:gd name="f93" fmla="*/ 0 1 f44"/>
                  <a:gd name="f94" fmla="*/ f38 1 f44"/>
                  <a:gd name="f95" fmla="*/ 0 1 f45"/>
                  <a:gd name="f96" fmla="*/ f39 1 f45"/>
                  <a:gd name="f97" fmla="*/ f70 1 f44"/>
                  <a:gd name="f98" fmla="*/ f71 1 f45"/>
                  <a:gd name="f99" fmla="*/ f72 1 f44"/>
                  <a:gd name="f100" fmla="*/ f73 1 f45"/>
                  <a:gd name="f101" fmla="*/ f74 1 f45"/>
                  <a:gd name="f102" fmla="*/ f75 1 f44"/>
                  <a:gd name="f103" fmla="*/ f76 1 f45"/>
                  <a:gd name="f104" fmla="*/ f77 1 f44"/>
                  <a:gd name="f105" fmla="*/ f78 1 f45"/>
                  <a:gd name="f106" fmla="*/ f79 1 f44"/>
                  <a:gd name="f107" fmla="*/ f80 1 f45"/>
                  <a:gd name="f108" fmla="*/ f81 1 f45"/>
                  <a:gd name="f109" fmla="*/ f82 1 f44"/>
                  <a:gd name="f110" fmla="*/ f83 1 f44"/>
                  <a:gd name="f111" fmla="*/ f84 1 f45"/>
                  <a:gd name="f112" fmla="*/ f85 1 f44"/>
                  <a:gd name="f113" fmla="*/ f86 1 f45"/>
                  <a:gd name="f114" fmla="*/ f87 1 f44"/>
                  <a:gd name="f115" fmla="*/ f88 1 f45"/>
                  <a:gd name="f116" fmla="*/ f89 1 f44"/>
                  <a:gd name="f117" fmla="*/ f90 1 f45"/>
                  <a:gd name="f118" fmla="*/ f91 1 f44"/>
                  <a:gd name="f119" fmla="*/ f92 1 f45"/>
                  <a:gd name="f120" fmla="*/ f93 f35 1"/>
                  <a:gd name="f121" fmla="*/ f94 f35 1"/>
                  <a:gd name="f122" fmla="*/ f96 f36 1"/>
                  <a:gd name="f123" fmla="*/ f95 f36 1"/>
                  <a:gd name="f124" fmla="*/ f97 f35 1"/>
                  <a:gd name="f125" fmla="*/ f98 f36 1"/>
                  <a:gd name="f126" fmla="*/ f99 f35 1"/>
                  <a:gd name="f127" fmla="*/ f100 f36 1"/>
                  <a:gd name="f128" fmla="*/ f101 f36 1"/>
                  <a:gd name="f129" fmla="*/ f102 f35 1"/>
                  <a:gd name="f130" fmla="*/ f103 f36 1"/>
                  <a:gd name="f131" fmla="*/ f104 f35 1"/>
                  <a:gd name="f132" fmla="*/ f105 f36 1"/>
                  <a:gd name="f133" fmla="*/ f106 f35 1"/>
                  <a:gd name="f134" fmla="*/ f107 f36 1"/>
                  <a:gd name="f135" fmla="*/ f108 f36 1"/>
                  <a:gd name="f136" fmla="*/ f109 f35 1"/>
                  <a:gd name="f137" fmla="*/ f110 f35 1"/>
                  <a:gd name="f138" fmla="*/ f111 f36 1"/>
                  <a:gd name="f139" fmla="*/ f112 f35 1"/>
                  <a:gd name="f140" fmla="*/ f113 f36 1"/>
                  <a:gd name="f141" fmla="*/ f114 f35 1"/>
                  <a:gd name="f142" fmla="*/ f115 f36 1"/>
                  <a:gd name="f143" fmla="*/ f116 f35 1"/>
                  <a:gd name="f144" fmla="*/ f117 f36 1"/>
                  <a:gd name="f145" fmla="*/ f118 f35 1"/>
                  <a:gd name="f146" fmla="*/ f11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6" y="f128"/>
                  </a:cxn>
                  <a:cxn ang="f69">
                    <a:pos x="f129" y="f130"/>
                  </a:cxn>
                  <a:cxn ang="f69">
                    <a:pos x="f131" y="f132"/>
                  </a:cxn>
                  <a:cxn ang="f69">
                    <a:pos x="f133" y="f134"/>
                  </a:cxn>
                  <a:cxn ang="f69">
                    <a:pos x="f133" y="f135"/>
                  </a:cxn>
                  <a:cxn ang="f69">
                    <a:pos x="f136" y="f128"/>
                  </a:cxn>
                  <a:cxn ang="f69">
                    <a:pos x="f137" y="f138"/>
                  </a:cxn>
                  <a:cxn ang="f69">
                    <a:pos x="f139" y="f140"/>
                  </a:cxn>
                  <a:cxn ang="f69">
                    <a:pos x="f141" y="f142"/>
                  </a:cxn>
                  <a:cxn ang="f69">
                    <a:pos x="f139" y="f142"/>
                  </a:cxn>
                  <a:cxn ang="f69">
                    <a:pos x="f143" y="f144"/>
                  </a:cxn>
                  <a:cxn ang="f69">
                    <a:pos x="f145" y="f146"/>
                  </a:cxn>
                  <a:cxn ang="f69">
                    <a:pos x="f124" y="f125"/>
                  </a:cxn>
                </a:cxnLst>
                <a:rect l="f120" t="f123" r="f121" b="f122"/>
                <a:pathLst>
                  <a:path w="21" h="28">
                    <a:moveTo>
                      <a:pt x="f8" y="f5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6" y="f13"/>
                      <a:pt x="f6" y="f14"/>
                      <a:pt x="f12" y="f14"/>
                    </a:cubicBezTo>
                    <a:cubicBezTo>
                      <a:pt x="f15" y="f16"/>
                      <a:pt x="f15" y="f14"/>
                      <a:pt x="f17" y="f18"/>
                    </a:cubicBezTo>
                    <a:cubicBezTo>
                      <a:pt x="f9" y="f19"/>
                      <a:pt x="f20" y="f15"/>
                      <a:pt x="f21" y="f9"/>
                    </a:cubicBezTo>
                    <a:cubicBezTo>
                      <a:pt x="f22" y="f15"/>
                      <a:pt x="f20" y="f6"/>
                      <a:pt x="f9" y="f23"/>
                    </a:cubicBezTo>
                    <a:cubicBezTo>
                      <a:pt x="f9" y="f18"/>
                      <a:pt x="f17" y="f14"/>
                      <a:pt x="f9" y="f24"/>
                    </a:cubicBezTo>
                    <a:cubicBezTo>
                      <a:pt x="f22" y="f7"/>
                      <a:pt x="f22" y="f16"/>
                      <a:pt x="f22" y="f14"/>
                    </a:cubicBezTo>
                    <a:cubicBezTo>
                      <a:pt x="f25" y="f26"/>
                      <a:pt x="f27" y="f20"/>
                      <a:pt x="f5" y="f10"/>
                    </a:cubicBezTo>
                    <a:cubicBezTo>
                      <a:pt x="f28" y="f25"/>
                      <a:pt x="f29" y="f25"/>
                      <a:pt x="f27" y="f25"/>
                    </a:cubicBezTo>
                    <a:cubicBezTo>
                      <a:pt x="f30" y="f31"/>
                      <a:pt x="f28" y="f31"/>
                      <a:pt x="f32" y="f27"/>
                    </a:cubicBezTo>
                    <a:cubicBezTo>
                      <a:pt x="f29" y="f29"/>
                      <a:pt x="f29" y="f27"/>
                      <a:pt x="f27" y="f27"/>
                    </a:cubicBezTo>
                    <a:cubicBezTo>
                      <a:pt x="f30" y="f31"/>
                      <a:pt x="f10" y="f31"/>
                      <a:pt x="f25" y="f31"/>
                    </a:cubicBezTo>
                    <a:cubicBezTo>
                      <a:pt x="f8" y="f30"/>
                      <a:pt x="f33" y="f29"/>
                      <a:pt x="f33" y="f32"/>
                    </a:cubicBezTo>
                    <a:cubicBezTo>
                      <a:pt x="f33" y="f28"/>
                      <a:pt x="f33" y="f5"/>
                      <a:pt x="f8" y="f5"/>
                    </a:cubicBezTo>
                    <a:close/>
                  </a:path>
                </a:pathLst>
              </a:custGeom>
              <a:solidFill>
                <a:srgbClr val="1D64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2" name="Freeform 493">
                <a:extLst>
                  <a:ext uri="{FF2B5EF4-FFF2-40B4-BE49-F238E27FC236}">
                    <a16:creationId xmlns:a16="http://schemas.microsoft.com/office/drawing/2014/main" id="{C7F8C82B-E281-EDB0-BD63-05D589C19620}"/>
                  </a:ext>
                </a:extLst>
              </p:cNvPr>
              <p:cNvSpPr/>
              <p:nvPr/>
            </p:nvSpPr>
            <p:spPr>
              <a:xfrm>
                <a:off x="5002216" y="2082802"/>
                <a:ext cx="95253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8"/>
                  <a:gd name="f8" fmla="val 7"/>
                  <a:gd name="f9" fmla="val 12"/>
                  <a:gd name="f10" fmla="val 5"/>
                  <a:gd name="f11" fmla="val 16"/>
                  <a:gd name="f12" fmla="val 10"/>
                  <a:gd name="f13" fmla="val 20"/>
                  <a:gd name="f14" fmla="val 15"/>
                  <a:gd name="f15" fmla="val 24"/>
                  <a:gd name="f16" fmla="val 23"/>
                  <a:gd name="f17" fmla="val 27"/>
                  <a:gd name="f18" fmla="val 19"/>
                  <a:gd name="f19" fmla="val 17"/>
                  <a:gd name="f20" fmla="val 14"/>
                  <a:gd name="f21" fmla="val 8"/>
                  <a:gd name="f22" fmla="val 11"/>
                  <a:gd name="f23" fmla="val 3"/>
                  <a:gd name="f24" fmla="val 9"/>
                  <a:gd name="f25" fmla="val 2"/>
                  <a:gd name="f26" fmla="val 4"/>
                  <a:gd name="f27" fmla="val 1"/>
                  <a:gd name="f28" fmla="val 6"/>
                  <a:gd name="f29" fmla="+- 0 0 -90"/>
                  <a:gd name="f30" fmla="*/ f3 1 25"/>
                  <a:gd name="f31" fmla="*/ f4 1 28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5"/>
                  <a:gd name="f40" fmla="*/ f36 1 28"/>
                  <a:gd name="f41" fmla="*/ 7 f37 1"/>
                  <a:gd name="f42" fmla="*/ 0 f36 1"/>
                  <a:gd name="f43" fmla="*/ 20 f37 1"/>
                  <a:gd name="f44" fmla="*/ 15 f36 1"/>
                  <a:gd name="f45" fmla="*/ 25 f37 1"/>
                  <a:gd name="f46" fmla="*/ 27 f36 1"/>
                  <a:gd name="f47" fmla="*/ 14 f37 1"/>
                  <a:gd name="f48" fmla="*/ 20 f36 1"/>
                  <a:gd name="f49" fmla="*/ 3 f37 1"/>
                  <a:gd name="f50" fmla="*/ 9 f36 1"/>
                  <a:gd name="f51" fmla="*/ 8 f36 1"/>
                  <a:gd name="f52" fmla="*/ 7 f36 1"/>
                  <a:gd name="f53" fmla="*/ 6 f37 1"/>
                  <a:gd name="f54" fmla="*/ 2 f36 1"/>
                  <a:gd name="f55" fmla="+- f38 0 f1"/>
                  <a:gd name="f56" fmla="*/ f41 1 25"/>
                  <a:gd name="f57" fmla="*/ f42 1 28"/>
                  <a:gd name="f58" fmla="*/ f43 1 25"/>
                  <a:gd name="f59" fmla="*/ f44 1 28"/>
                  <a:gd name="f60" fmla="*/ f45 1 25"/>
                  <a:gd name="f61" fmla="*/ f46 1 28"/>
                  <a:gd name="f62" fmla="*/ f47 1 25"/>
                  <a:gd name="f63" fmla="*/ f48 1 28"/>
                  <a:gd name="f64" fmla="*/ f49 1 25"/>
                  <a:gd name="f65" fmla="*/ f50 1 28"/>
                  <a:gd name="f66" fmla="*/ f51 1 28"/>
                  <a:gd name="f67" fmla="*/ f52 1 28"/>
                  <a:gd name="f68" fmla="*/ f53 1 25"/>
                  <a:gd name="f69" fmla="*/ f54 1 28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40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1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0" y="f102"/>
                  </a:cxn>
                  <a:cxn ang="f55">
                    <a:pos x="f100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25" h="28">
                    <a:moveTo>
                      <a:pt x="f8" y="f5"/>
                    </a:moveTo>
                    <a:cubicBezTo>
                      <a:pt x="f8" y="f5"/>
                      <a:pt x="f8" y="f5"/>
                      <a:pt x="f8" y="f5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4"/>
                      <a:pt x="f13" y="f14"/>
                      <a:pt x="f13" y="f14"/>
                    </a:cubicBezTo>
                    <a:cubicBezTo>
                      <a:pt x="f13" y="f13"/>
                      <a:pt x="f15" y="f16"/>
                      <a:pt x="f6" y="f17"/>
                    </a:cubicBezTo>
                    <a:cubicBezTo>
                      <a:pt x="f18" y="f7"/>
                      <a:pt x="f19" y="f16"/>
                      <a:pt x="f20" y="f13"/>
                    </a:cubicBezTo>
                    <a:cubicBezTo>
                      <a:pt x="f12" y="f11"/>
                      <a:pt x="f21" y="f22"/>
                      <a:pt x="f23" y="f24"/>
                    </a:cubicBezTo>
                    <a:cubicBezTo>
                      <a:pt x="f23" y="f21"/>
                      <a:pt x="f23" y="f21"/>
                      <a:pt x="f23" y="f21"/>
                    </a:cubicBezTo>
                    <a:cubicBezTo>
                      <a:pt x="f23" y="f21"/>
                      <a:pt x="f23" y="f8"/>
                      <a:pt x="f23" y="f8"/>
                    </a:cubicBezTo>
                    <a:cubicBezTo>
                      <a:pt x="f25" y="f26"/>
                      <a:pt x="f5" y="f27"/>
                      <a:pt x="f28" y="f25"/>
                    </a:cubicBezTo>
                    <a:cubicBezTo>
                      <a:pt x="f28" y="f25"/>
                      <a:pt x="f28" y="f27"/>
                      <a:pt x="f8" y="f5"/>
                    </a:cubicBezTo>
                    <a:close/>
                  </a:path>
                </a:pathLst>
              </a:custGeom>
              <a:solidFill>
                <a:srgbClr val="1A6B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3" name="Freeform 494">
                <a:extLst>
                  <a:ext uri="{FF2B5EF4-FFF2-40B4-BE49-F238E27FC236}">
                    <a16:creationId xmlns:a16="http://schemas.microsoft.com/office/drawing/2014/main" id="{7EAFCAD4-062C-3278-FC70-5573277B4E83}"/>
                  </a:ext>
                </a:extLst>
              </p:cNvPr>
              <p:cNvSpPr/>
              <p:nvPr/>
            </p:nvSpPr>
            <p:spPr>
              <a:xfrm>
                <a:off x="4983159" y="2111377"/>
                <a:ext cx="90489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1"/>
                  <a:gd name="f8" fmla="val 14"/>
                  <a:gd name="f9" fmla="val 18"/>
                  <a:gd name="f10" fmla="val 13"/>
                  <a:gd name="f11" fmla="val 12"/>
                  <a:gd name="f12" fmla="val 20"/>
                  <a:gd name="f13" fmla="val 11"/>
                  <a:gd name="f14" fmla="val 19"/>
                  <a:gd name="f15" fmla="val 7"/>
                  <a:gd name="f16" fmla="val 15"/>
                  <a:gd name="f17" fmla="val 3"/>
                  <a:gd name="f18" fmla="val 1"/>
                  <a:gd name="f19" fmla="val 8"/>
                  <a:gd name="f20" fmla="val 6"/>
                  <a:gd name="f21" fmla="val 9"/>
                  <a:gd name="f22" fmla="val 16"/>
                  <a:gd name="f23" fmla="val 23"/>
                  <a:gd name="f24" fmla="val 5"/>
                  <a:gd name="f25" fmla="+- 0 0 -90"/>
                  <a:gd name="f26" fmla="*/ f3 1 24"/>
                  <a:gd name="f27" fmla="*/ f4 1 2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4"/>
                  <a:gd name="f36" fmla="*/ f32 1 21"/>
                  <a:gd name="f37" fmla="*/ 14 f33 1"/>
                  <a:gd name="f38" fmla="*/ 18 f32 1"/>
                  <a:gd name="f39" fmla="*/ 11 f33 1"/>
                  <a:gd name="f40" fmla="*/ 19 f32 1"/>
                  <a:gd name="f41" fmla="*/ 0 f33 1"/>
                  <a:gd name="f42" fmla="*/ 7 f32 1"/>
                  <a:gd name="f43" fmla="*/ 7 f33 1"/>
                  <a:gd name="f44" fmla="*/ 1 f32 1"/>
                  <a:gd name="f45" fmla="*/ 8 f33 1"/>
                  <a:gd name="f46" fmla="*/ 18 f33 1"/>
                  <a:gd name="f47" fmla="*/ 13 f32 1"/>
                  <a:gd name="f48" fmla="*/ 24 f33 1"/>
                  <a:gd name="f49" fmla="*/ 21 f32 1"/>
                  <a:gd name="f50" fmla="*/ 5 f33 1"/>
                  <a:gd name="f51" fmla="+- f34 0 f1"/>
                  <a:gd name="f52" fmla="*/ f37 1 24"/>
                  <a:gd name="f53" fmla="*/ f38 1 21"/>
                  <a:gd name="f54" fmla="*/ f39 1 24"/>
                  <a:gd name="f55" fmla="*/ f40 1 21"/>
                  <a:gd name="f56" fmla="*/ f41 1 24"/>
                  <a:gd name="f57" fmla="*/ f42 1 21"/>
                  <a:gd name="f58" fmla="*/ f43 1 24"/>
                  <a:gd name="f59" fmla="*/ f44 1 21"/>
                  <a:gd name="f60" fmla="*/ f45 1 24"/>
                  <a:gd name="f61" fmla="*/ f46 1 24"/>
                  <a:gd name="f62" fmla="*/ f47 1 21"/>
                  <a:gd name="f63" fmla="*/ f48 1 24"/>
                  <a:gd name="f64" fmla="*/ f49 1 21"/>
                  <a:gd name="f65" fmla="*/ f50 1 24"/>
                  <a:gd name="f66" fmla="*/ 0 1 f35"/>
                  <a:gd name="f67" fmla="*/ f29 1 f35"/>
                  <a:gd name="f68" fmla="*/ 0 1 f36"/>
                  <a:gd name="f69" fmla="*/ f30 1 f36"/>
                  <a:gd name="f70" fmla="*/ f52 1 f35"/>
                  <a:gd name="f71" fmla="*/ f53 1 f36"/>
                  <a:gd name="f72" fmla="*/ f54 1 f35"/>
                  <a:gd name="f73" fmla="*/ f55 1 f36"/>
                  <a:gd name="f74" fmla="*/ f56 1 f35"/>
                  <a:gd name="f75" fmla="*/ f57 1 f36"/>
                  <a:gd name="f76" fmla="*/ f58 1 f35"/>
                  <a:gd name="f77" fmla="*/ f59 1 f36"/>
                  <a:gd name="f78" fmla="*/ f60 1 f35"/>
                  <a:gd name="f79" fmla="*/ f61 1 f35"/>
                  <a:gd name="f80" fmla="*/ f62 1 f36"/>
                  <a:gd name="f81" fmla="*/ f63 1 f35"/>
                  <a:gd name="f82" fmla="*/ f64 1 f36"/>
                  <a:gd name="f83" fmla="*/ f65 1 f35"/>
                  <a:gd name="f84" fmla="*/ f66 f26 1"/>
                  <a:gd name="f85" fmla="*/ f67 f26 1"/>
                  <a:gd name="f86" fmla="*/ f69 f27 1"/>
                  <a:gd name="f87" fmla="*/ f68 f27 1"/>
                  <a:gd name="f88" fmla="*/ f70 f26 1"/>
                  <a:gd name="f89" fmla="*/ f71 f27 1"/>
                  <a:gd name="f90" fmla="*/ f72 f26 1"/>
                  <a:gd name="f91" fmla="*/ f73 f27 1"/>
                  <a:gd name="f92" fmla="*/ f74 f26 1"/>
                  <a:gd name="f93" fmla="*/ f75 f27 1"/>
                  <a:gd name="f94" fmla="*/ f76 f26 1"/>
                  <a:gd name="f95" fmla="*/ f77 f27 1"/>
                  <a:gd name="f96" fmla="*/ f78 f26 1"/>
                  <a:gd name="f97" fmla="*/ f79 f26 1"/>
                  <a:gd name="f98" fmla="*/ f80 f27 1"/>
                  <a:gd name="f99" fmla="*/ f81 f26 1"/>
                  <a:gd name="f100" fmla="*/ f82 f27 1"/>
                  <a:gd name="f101" fmla="*/ f8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6" y="f95"/>
                  </a:cxn>
                  <a:cxn ang="f51">
                    <a:pos x="f96" y="f95"/>
                  </a:cxn>
                  <a:cxn ang="f51">
                    <a:pos x="f97" y="f98"/>
                  </a:cxn>
                  <a:cxn ang="f51">
                    <a:pos x="f99" y="f100"/>
                  </a:cxn>
                  <a:cxn ang="f51">
                    <a:pos x="f101" y="f93"/>
                  </a:cxn>
                  <a:cxn ang="f51">
                    <a:pos x="f88" y="f89"/>
                  </a:cxn>
                </a:cxnLst>
                <a:rect l="f84" t="f87" r="f85" b="f86"/>
                <a:pathLst>
                  <a:path w="24" h="21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17" y="f13"/>
                      <a:pt x="f5" y="f15"/>
                    </a:cubicBezTo>
                    <a:cubicBezTo>
                      <a:pt x="f5" y="f17"/>
                      <a:pt x="f17" y="f18"/>
                      <a:pt x="f15" y="f18"/>
                    </a:cubicBezTo>
                    <a:cubicBezTo>
                      <a:pt x="f15" y="f5"/>
                      <a:pt x="f19" y="f5"/>
                      <a:pt x="f19" y="f18"/>
                    </a:cubicBezTo>
                    <a:cubicBezTo>
                      <a:pt x="f19" y="f18"/>
                      <a:pt x="f19" y="f18"/>
                      <a:pt x="f19" y="f18"/>
                    </a:cubicBezTo>
                    <a:cubicBezTo>
                      <a:pt x="f13" y="f20"/>
                      <a:pt x="f16" y="f21"/>
                      <a:pt x="f9" y="f10"/>
                    </a:cubicBezTo>
                    <a:cubicBezTo>
                      <a:pt x="f12" y="f22"/>
                      <a:pt x="f23" y="f14"/>
                      <a:pt x="f6" y="f7"/>
                    </a:cubicBezTo>
                    <a:cubicBezTo>
                      <a:pt x="f16" y="f12"/>
                      <a:pt x="f11" y="f11"/>
                      <a:pt x="f24" y="f15"/>
                    </a:cubicBezTo>
                    <a:cubicBezTo>
                      <a:pt x="f15" y="f11"/>
                      <a:pt x="f11" y="f8"/>
                      <a:pt x="f8" y="f9"/>
                    </a:cubicBezTo>
                    <a:close/>
                  </a:path>
                </a:pathLst>
              </a:custGeom>
              <a:solidFill>
                <a:srgbClr val="1B679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4" name="Freeform 495">
                <a:extLst>
                  <a:ext uri="{FF2B5EF4-FFF2-40B4-BE49-F238E27FC236}">
                    <a16:creationId xmlns:a16="http://schemas.microsoft.com/office/drawing/2014/main" id="{EBC75FE0-8CD1-B9FE-4A9E-851F0BCE998D}"/>
                  </a:ext>
                </a:extLst>
              </p:cNvPr>
              <p:cNvSpPr/>
              <p:nvPr/>
            </p:nvSpPr>
            <p:spPr>
              <a:xfrm>
                <a:off x="4953003" y="2146297"/>
                <a:ext cx="87316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2"/>
                  <a:gd name="f8" fmla="val 7"/>
                  <a:gd name="f9" fmla="val 11"/>
                  <a:gd name="f10" fmla="val 5"/>
                  <a:gd name="f11" fmla="val 16"/>
                  <a:gd name="f12" fmla="val 10"/>
                  <a:gd name="f13" fmla="val 20"/>
                  <a:gd name="f14" fmla="val 15"/>
                  <a:gd name="f15" fmla="val 18"/>
                  <a:gd name="f16" fmla="val 19"/>
                  <a:gd name="f17" fmla="val 17"/>
                  <a:gd name="f18" fmla="val 14"/>
                  <a:gd name="f19" fmla="val 6"/>
                  <a:gd name="f20" fmla="val 9"/>
                  <a:gd name="f21" fmla="val 1"/>
                  <a:gd name="f22" fmla="val 4"/>
                  <a:gd name="f23" fmla="+- 0 0 -90"/>
                  <a:gd name="f24" fmla="*/ f3 1 23"/>
                  <a:gd name="f25" fmla="*/ f4 1 22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3"/>
                  <a:gd name="f34" fmla="*/ f30 1 22"/>
                  <a:gd name="f35" fmla="*/ 7 f31 1"/>
                  <a:gd name="f36" fmla="*/ 0 f30 1"/>
                  <a:gd name="f37" fmla="*/ 20 f31 1"/>
                  <a:gd name="f38" fmla="*/ 15 f30 1"/>
                  <a:gd name="f39" fmla="*/ 22 f30 1"/>
                  <a:gd name="f40" fmla="*/ 16 f31 1"/>
                  <a:gd name="f41" fmla="*/ 19 f30 1"/>
                  <a:gd name="f42" fmla="*/ 0 f31 1"/>
                  <a:gd name="f43" fmla="*/ 6 f30 1"/>
                  <a:gd name="f44" fmla="+- f32 0 f1"/>
                  <a:gd name="f45" fmla="*/ f35 1 23"/>
                  <a:gd name="f46" fmla="*/ f36 1 22"/>
                  <a:gd name="f47" fmla="*/ f37 1 23"/>
                  <a:gd name="f48" fmla="*/ f38 1 22"/>
                  <a:gd name="f49" fmla="*/ f39 1 22"/>
                  <a:gd name="f50" fmla="*/ f40 1 23"/>
                  <a:gd name="f51" fmla="*/ f41 1 22"/>
                  <a:gd name="f52" fmla="*/ f42 1 23"/>
                  <a:gd name="f53" fmla="*/ f43 1 22"/>
                  <a:gd name="f54" fmla="*/ 0 1 f33"/>
                  <a:gd name="f55" fmla="*/ f27 1 f33"/>
                  <a:gd name="f56" fmla="*/ 0 1 f34"/>
                  <a:gd name="f57" fmla="*/ f28 1 f34"/>
                  <a:gd name="f58" fmla="*/ f45 1 f33"/>
                  <a:gd name="f59" fmla="*/ f46 1 f34"/>
                  <a:gd name="f60" fmla="*/ f47 1 f33"/>
                  <a:gd name="f61" fmla="*/ f48 1 f34"/>
                  <a:gd name="f62" fmla="*/ f49 1 f34"/>
                  <a:gd name="f63" fmla="*/ f50 1 f33"/>
                  <a:gd name="f64" fmla="*/ f51 1 f34"/>
                  <a:gd name="f65" fmla="*/ f52 1 f33"/>
                  <a:gd name="f66" fmla="*/ f53 1 f34"/>
                  <a:gd name="f67" fmla="*/ f54 f24 1"/>
                  <a:gd name="f68" fmla="*/ f55 f24 1"/>
                  <a:gd name="f69" fmla="*/ f57 f25 1"/>
                  <a:gd name="f70" fmla="*/ f56 f25 1"/>
                  <a:gd name="f71" fmla="*/ f58 f24 1"/>
                  <a:gd name="f72" fmla="*/ f59 f25 1"/>
                  <a:gd name="f73" fmla="*/ f60 f24 1"/>
                  <a:gd name="f74" fmla="*/ f61 f25 1"/>
                  <a:gd name="f75" fmla="*/ f62 f25 1"/>
                  <a:gd name="f76" fmla="*/ f63 f24 1"/>
                  <a:gd name="f77" fmla="*/ f64 f25 1"/>
                  <a:gd name="f78" fmla="*/ f65 f24 1"/>
                  <a:gd name="f79" fmla="*/ f6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3" y="f75"/>
                  </a:cxn>
                  <a:cxn ang="f44">
                    <a:pos x="f76" y="f77"/>
                  </a:cxn>
                  <a:cxn ang="f44">
                    <a:pos x="f78" y="f79"/>
                  </a:cxn>
                  <a:cxn ang="f44">
                    <a:pos x="f71" y="f72"/>
                  </a:cxn>
                </a:cxnLst>
                <a:rect l="f67" t="f70" r="f68" b="f69"/>
                <a:pathLst>
                  <a:path w="23" h="2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6" y="f15"/>
                      <a:pt x="f16" y="f16"/>
                      <a:pt x="f13" y="f7"/>
                    </a:cubicBezTo>
                    <a:cubicBezTo>
                      <a:pt x="f15" y="f7"/>
                      <a:pt x="f17" y="f13"/>
                      <a:pt x="f11" y="f16"/>
                    </a:cubicBezTo>
                    <a:cubicBezTo>
                      <a:pt x="f9" y="f18"/>
                      <a:pt x="f19" y="f20"/>
                      <a:pt x="f5" y="f19"/>
                    </a:cubicBezTo>
                    <a:cubicBezTo>
                      <a:pt x="f5" y="f21"/>
                      <a:pt x="f22" y="f21"/>
                      <a:pt x="f8" y="f5"/>
                    </a:cubicBezTo>
                    <a:close/>
                  </a:path>
                </a:pathLst>
              </a:custGeom>
              <a:solidFill>
                <a:srgbClr val="166A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5" name="Freeform 496">
                <a:extLst>
                  <a:ext uri="{FF2B5EF4-FFF2-40B4-BE49-F238E27FC236}">
                    <a16:creationId xmlns:a16="http://schemas.microsoft.com/office/drawing/2014/main" id="{DE4E282D-3C7C-2B8C-DDF2-77269A798E06}"/>
                  </a:ext>
                </a:extLst>
              </p:cNvPr>
              <p:cNvSpPr/>
              <p:nvPr/>
            </p:nvSpPr>
            <p:spPr>
              <a:xfrm>
                <a:off x="5153028" y="2006605"/>
                <a:ext cx="68259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7"/>
                  <a:gd name="f8" fmla="val 7"/>
                  <a:gd name="f9" fmla="val 2"/>
                  <a:gd name="f10" fmla="val 10"/>
                  <a:gd name="f11" fmla="val 9"/>
                  <a:gd name="f12" fmla="val 13"/>
                  <a:gd name="f13" fmla="val 15"/>
                  <a:gd name="f14" fmla="val 16"/>
                  <a:gd name="f15" fmla="val 22"/>
                  <a:gd name="f16" fmla="val 17"/>
                  <a:gd name="f17" fmla="val 24"/>
                  <a:gd name="f18" fmla="val 26"/>
                  <a:gd name="f19" fmla="val 14"/>
                  <a:gd name="f20" fmla="val 25"/>
                  <a:gd name="f21" fmla="val 3"/>
                  <a:gd name="f22" fmla="val 8"/>
                  <a:gd name="f23" fmla="val 4"/>
                  <a:gd name="f24" fmla="+- 0 0 -90"/>
                  <a:gd name="f25" fmla="*/ f3 1 18"/>
                  <a:gd name="f26" fmla="*/ f4 1 2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8"/>
                  <a:gd name="f35" fmla="*/ f31 1 27"/>
                  <a:gd name="f36" fmla="*/ 7 f32 1"/>
                  <a:gd name="f37" fmla="*/ 2 f31 1"/>
                  <a:gd name="f38" fmla="*/ 16 f32 1"/>
                  <a:gd name="f39" fmla="*/ 22 f31 1"/>
                  <a:gd name="f40" fmla="*/ 27 f31 1"/>
                  <a:gd name="f41" fmla="*/ 13 f32 1"/>
                  <a:gd name="f42" fmla="*/ 24 f31 1"/>
                  <a:gd name="f43" fmla="*/ 0 f32 1"/>
                  <a:gd name="f44" fmla="*/ 0 f31 1"/>
                  <a:gd name="f45" fmla="+- f33 0 f1"/>
                  <a:gd name="f46" fmla="*/ f36 1 18"/>
                  <a:gd name="f47" fmla="*/ f37 1 27"/>
                  <a:gd name="f48" fmla="*/ f38 1 18"/>
                  <a:gd name="f49" fmla="*/ f39 1 27"/>
                  <a:gd name="f50" fmla="*/ f40 1 27"/>
                  <a:gd name="f51" fmla="*/ f41 1 18"/>
                  <a:gd name="f52" fmla="*/ f42 1 27"/>
                  <a:gd name="f53" fmla="*/ f43 1 18"/>
                  <a:gd name="f54" fmla="*/ f44 1 27"/>
                  <a:gd name="f55" fmla="*/ 0 1 f34"/>
                  <a:gd name="f56" fmla="*/ f28 1 f34"/>
                  <a:gd name="f57" fmla="*/ 0 1 f35"/>
                  <a:gd name="f58" fmla="*/ f29 1 f35"/>
                  <a:gd name="f59" fmla="*/ f46 1 f34"/>
                  <a:gd name="f60" fmla="*/ f47 1 f35"/>
                  <a:gd name="f61" fmla="*/ f48 1 f34"/>
                  <a:gd name="f62" fmla="*/ f49 1 f35"/>
                  <a:gd name="f63" fmla="*/ f50 1 f35"/>
                  <a:gd name="f64" fmla="*/ f51 1 f34"/>
                  <a:gd name="f65" fmla="*/ f52 1 f35"/>
                  <a:gd name="f66" fmla="*/ f53 1 f34"/>
                  <a:gd name="f67" fmla="*/ f54 1 f35"/>
                  <a:gd name="f68" fmla="*/ f55 f25 1"/>
                  <a:gd name="f69" fmla="*/ f56 f25 1"/>
                  <a:gd name="f70" fmla="*/ f58 f26 1"/>
                  <a:gd name="f71" fmla="*/ f57 f26 1"/>
                  <a:gd name="f72" fmla="*/ f59 f25 1"/>
                  <a:gd name="f73" fmla="*/ f60 f26 1"/>
                  <a:gd name="f74" fmla="*/ f61 f25 1"/>
                  <a:gd name="f75" fmla="*/ f62 f26 1"/>
                  <a:gd name="f76" fmla="*/ f63 f26 1"/>
                  <a:gd name="f77" fmla="*/ f64 f25 1"/>
                  <a:gd name="f78" fmla="*/ f65 f26 1"/>
                  <a:gd name="f79" fmla="*/ f66 f25 1"/>
                  <a:gd name="f80" fmla="*/ f67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74" y="f76"/>
                  </a:cxn>
                  <a:cxn ang="f45">
                    <a:pos x="f77" y="f78"/>
                  </a:cxn>
                  <a:cxn ang="f45">
                    <a:pos x="f79" y="f80"/>
                  </a:cxn>
                  <a:cxn ang="f45">
                    <a:pos x="f72" y="f73"/>
                  </a:cxn>
                </a:cxnLst>
                <a:rect l="f68" t="f71" r="f69" b="f70"/>
                <a:pathLst>
                  <a:path w="18" h="2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6" y="f18"/>
                      <a:pt x="f14" y="f7"/>
                    </a:cubicBezTo>
                    <a:cubicBezTo>
                      <a:pt x="f19" y="f7"/>
                      <a:pt x="f12" y="f20"/>
                      <a:pt x="f12" y="f17"/>
                    </a:cubicBezTo>
                    <a:cubicBezTo>
                      <a:pt x="f11" y="f14"/>
                      <a:pt x="f21" y="f22"/>
                      <a:pt x="f5" y="f5"/>
                    </a:cubicBezTo>
                    <a:cubicBezTo>
                      <a:pt x="f9" y="f5"/>
                      <a:pt x="f23" y="f5"/>
                      <a:pt x="f8" y="f9"/>
                    </a:cubicBezTo>
                    <a:close/>
                  </a:path>
                </a:pathLst>
              </a:custGeom>
              <a:solidFill>
                <a:srgbClr val="1A689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6" name="Freeform 497">
                <a:extLst>
                  <a:ext uri="{FF2B5EF4-FFF2-40B4-BE49-F238E27FC236}">
                    <a16:creationId xmlns:a16="http://schemas.microsoft.com/office/drawing/2014/main" id="{4B8503F1-93DC-AFEF-2C5F-49343B030537}"/>
                  </a:ext>
                </a:extLst>
              </p:cNvPr>
              <p:cNvSpPr/>
              <p:nvPr/>
            </p:nvSpPr>
            <p:spPr>
              <a:xfrm>
                <a:off x="4806955" y="2363788"/>
                <a:ext cx="134938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33"/>
                  <a:gd name="f8" fmla="val 14"/>
                  <a:gd name="f9" fmla="val 15"/>
                  <a:gd name="f10" fmla="val 12"/>
                  <a:gd name="f11" fmla="val 13"/>
                  <a:gd name="f12" fmla="val 10"/>
                  <a:gd name="f13" fmla="val 11"/>
                  <a:gd name="f14" fmla="val 9"/>
                  <a:gd name="f15" fmla="val 7"/>
                  <a:gd name="f16" fmla="val 6"/>
                  <a:gd name="f17" fmla="val 4"/>
                  <a:gd name="f18" fmla="val 3"/>
                  <a:gd name="f19" fmla="val 2"/>
                  <a:gd name="f20" fmla="val 8"/>
                  <a:gd name="f21" fmla="val 24"/>
                  <a:gd name="f22" fmla="val 16"/>
                  <a:gd name="f23" fmla="val 34"/>
                  <a:gd name="f24" fmla="val 27"/>
                  <a:gd name="f25" fmla="val 29"/>
                  <a:gd name="f26" fmla="val 30"/>
                  <a:gd name="f27" fmla="val 23"/>
                  <a:gd name="f28" fmla="val 22"/>
                  <a:gd name="f29" fmla="val 17"/>
                  <a:gd name="f30" fmla="+- 0 0 -90"/>
                  <a:gd name="f31" fmla="*/ f3 1 36"/>
                  <a:gd name="f32" fmla="*/ f4 1 33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6"/>
                  <a:gd name="f41" fmla="*/ f37 1 33"/>
                  <a:gd name="f42" fmla="*/ 14 f38 1"/>
                  <a:gd name="f43" fmla="*/ 15 f37 1"/>
                  <a:gd name="f44" fmla="*/ 11 f38 1"/>
                  <a:gd name="f45" fmla="*/ 9 f37 1"/>
                  <a:gd name="f46" fmla="*/ 0 f38 1"/>
                  <a:gd name="f47" fmla="*/ 2 f37 1"/>
                  <a:gd name="f48" fmla="*/ 2 f38 1"/>
                  <a:gd name="f49" fmla="*/ 0 f37 1"/>
                  <a:gd name="f50" fmla="*/ 34 f38 1"/>
                  <a:gd name="f51" fmla="*/ 27 f37 1"/>
                  <a:gd name="f52" fmla="*/ 36 f38 1"/>
                  <a:gd name="f53" fmla="*/ 33 f37 1"/>
                  <a:gd name="f54" fmla="*/ 17 f38 1"/>
                  <a:gd name="f55" fmla="*/ 17 f37 1"/>
                  <a:gd name="f56" fmla="+- f39 0 f1"/>
                  <a:gd name="f57" fmla="*/ f42 1 36"/>
                  <a:gd name="f58" fmla="*/ f43 1 33"/>
                  <a:gd name="f59" fmla="*/ f44 1 36"/>
                  <a:gd name="f60" fmla="*/ f45 1 33"/>
                  <a:gd name="f61" fmla="*/ f46 1 36"/>
                  <a:gd name="f62" fmla="*/ f47 1 33"/>
                  <a:gd name="f63" fmla="*/ f48 1 36"/>
                  <a:gd name="f64" fmla="*/ f49 1 33"/>
                  <a:gd name="f65" fmla="*/ f50 1 36"/>
                  <a:gd name="f66" fmla="*/ f51 1 33"/>
                  <a:gd name="f67" fmla="*/ f52 1 36"/>
                  <a:gd name="f68" fmla="*/ f53 1 33"/>
                  <a:gd name="f69" fmla="*/ f54 1 36"/>
                  <a:gd name="f70" fmla="*/ f55 1 33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0"/>
                  <a:gd name="f82" fmla="*/ f64 1 f41"/>
                  <a:gd name="f83" fmla="*/ f65 1 f40"/>
                  <a:gd name="f84" fmla="*/ f66 1 f41"/>
                  <a:gd name="f85" fmla="*/ f67 1 f40"/>
                  <a:gd name="f86" fmla="*/ f68 1 f41"/>
                  <a:gd name="f87" fmla="*/ f69 1 f40"/>
                  <a:gd name="f88" fmla="*/ f70 1 f41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1 1"/>
                  <a:gd name="f100" fmla="*/ f82 f32 1"/>
                  <a:gd name="f101" fmla="*/ f83 f31 1"/>
                  <a:gd name="f102" fmla="*/ f84 f32 1"/>
                  <a:gd name="f103" fmla="*/ f85 f31 1"/>
                  <a:gd name="f104" fmla="*/ f86 f32 1"/>
                  <a:gd name="f105" fmla="*/ f87 f31 1"/>
                  <a:gd name="f106" fmla="*/ f88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36" h="33">
                    <a:moveTo>
                      <a:pt x="f8" y="f9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5" y="f19"/>
                    </a:cubicBezTo>
                    <a:cubicBezTo>
                      <a:pt x="f5" y="f5"/>
                      <a:pt x="f5" y="f5"/>
                      <a:pt x="f19" y="f5"/>
                    </a:cubicBezTo>
                    <a:cubicBezTo>
                      <a:pt x="f11" y="f20"/>
                      <a:pt x="f21" y="f22"/>
                      <a:pt x="f23" y="f24"/>
                    </a:cubicBezTo>
                    <a:cubicBezTo>
                      <a:pt x="f7" y="f25"/>
                      <a:pt x="f6" y="f26"/>
                      <a:pt x="f6" y="f7"/>
                    </a:cubicBezTo>
                    <a:cubicBezTo>
                      <a:pt x="f26" y="f24"/>
                      <a:pt x="f27" y="f28"/>
                      <a:pt x="f29" y="f29"/>
                    </a:cubicBezTo>
                    <a:cubicBezTo>
                      <a:pt x="f22" y="f22"/>
                      <a:pt x="f22" y="f8"/>
                      <a:pt x="f8" y="f9"/>
                    </a:cubicBezTo>
                    <a:close/>
                  </a:path>
                </a:pathLst>
              </a:custGeom>
              <a:solidFill>
                <a:srgbClr val="2A39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7" name="Freeform 498">
                <a:extLst>
                  <a:ext uri="{FF2B5EF4-FFF2-40B4-BE49-F238E27FC236}">
                    <a16:creationId xmlns:a16="http://schemas.microsoft.com/office/drawing/2014/main" id="{C89A081F-36AA-C347-280D-F3365DF14308}"/>
                  </a:ext>
                </a:extLst>
              </p:cNvPr>
              <p:cNvSpPr/>
              <p:nvPr/>
            </p:nvSpPr>
            <p:spPr>
              <a:xfrm>
                <a:off x="4859341" y="2289172"/>
                <a:ext cx="79379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7"/>
                  <a:gd name="f8" fmla="val 18"/>
                  <a:gd name="f9" fmla="val 19"/>
                  <a:gd name="f10" fmla="val 20"/>
                  <a:gd name="f11" fmla="val 23"/>
                  <a:gd name="f12" fmla="val 25"/>
                  <a:gd name="f13" fmla="val 17"/>
                  <a:gd name="f14" fmla="val 12"/>
                  <a:gd name="f15" fmla="val 7"/>
                  <a:gd name="f16" fmla="val 14"/>
                  <a:gd name="f17" fmla="val 1"/>
                  <a:gd name="f18" fmla="val 9"/>
                  <a:gd name="f19" fmla="val 8"/>
                  <a:gd name="f20" fmla="val 6"/>
                  <a:gd name="f21" fmla="val 3"/>
                  <a:gd name="f22" fmla="val 5"/>
                  <a:gd name="f23" fmla="val 2"/>
                  <a:gd name="f24" fmla="val 13"/>
                  <a:gd name="f25" fmla="+- 0 0 -90"/>
                  <a:gd name="f26" fmla="*/ f3 1 21"/>
                  <a:gd name="f27" fmla="*/ f4 1 27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1"/>
                  <a:gd name="f36" fmla="*/ f32 1 27"/>
                  <a:gd name="f37" fmla="*/ 18 f33 1"/>
                  <a:gd name="f38" fmla="*/ 18 f32 1"/>
                  <a:gd name="f39" fmla="*/ 19 f33 1"/>
                  <a:gd name="f40" fmla="*/ 19 f32 1"/>
                  <a:gd name="f41" fmla="*/ 21 f33 1"/>
                  <a:gd name="f42" fmla="*/ 25 f32 1"/>
                  <a:gd name="f43" fmla="*/ 17 f33 1"/>
                  <a:gd name="f44" fmla="*/ 1 f33 1"/>
                  <a:gd name="f45" fmla="*/ 9 f32 1"/>
                  <a:gd name="f46" fmla="*/ 0 f33 1"/>
                  <a:gd name="f47" fmla="*/ 6 f32 1"/>
                  <a:gd name="f48" fmla="*/ 0 f32 1"/>
                  <a:gd name="f49" fmla="+- f34 0 f1"/>
                  <a:gd name="f50" fmla="*/ f37 1 21"/>
                  <a:gd name="f51" fmla="*/ f38 1 27"/>
                  <a:gd name="f52" fmla="*/ f39 1 21"/>
                  <a:gd name="f53" fmla="*/ f40 1 27"/>
                  <a:gd name="f54" fmla="*/ f41 1 21"/>
                  <a:gd name="f55" fmla="*/ f42 1 27"/>
                  <a:gd name="f56" fmla="*/ f43 1 21"/>
                  <a:gd name="f57" fmla="*/ f44 1 21"/>
                  <a:gd name="f58" fmla="*/ f45 1 27"/>
                  <a:gd name="f59" fmla="*/ f46 1 21"/>
                  <a:gd name="f60" fmla="*/ f47 1 27"/>
                  <a:gd name="f61" fmla="*/ f48 1 27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5"/>
                  <a:gd name="f74" fmla="*/ f58 1 f36"/>
                  <a:gd name="f75" fmla="*/ f59 1 f35"/>
                  <a:gd name="f76" fmla="*/ f60 1 f36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6 1"/>
                  <a:gd name="f90" fmla="*/ f74 f27 1"/>
                  <a:gd name="f91" fmla="*/ f75 f26 1"/>
                  <a:gd name="f92" fmla="*/ f76 f27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6" y="f87"/>
                  </a:cxn>
                  <a:cxn ang="f49">
                    <a:pos x="f88" y="f87"/>
                  </a:cxn>
                  <a:cxn ang="f49">
                    <a:pos x="f89" y="f90"/>
                  </a:cxn>
                  <a:cxn ang="f49">
                    <a:pos x="f91" y="f92"/>
                  </a:cxn>
                  <a:cxn ang="f49">
                    <a:pos x="f89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21" h="27">
                    <a:moveTo>
                      <a:pt x="f8" y="f8"/>
                    </a:moveTo>
                    <a:cubicBezTo>
                      <a:pt x="f8" y="f8"/>
                      <a:pt x="f8" y="f9"/>
                      <a:pt x="f9" y="f9"/>
                    </a:cubicBezTo>
                    <a:cubicBezTo>
                      <a:pt x="f10" y="f6"/>
                      <a:pt x="f6" y="f11"/>
                      <a:pt x="f6" y="f12"/>
                    </a:cubicBezTo>
                    <a:cubicBezTo>
                      <a:pt x="f6" y="f12"/>
                      <a:pt x="f6" y="f12"/>
                      <a:pt x="f6" y="f12"/>
                    </a:cubicBezTo>
                    <a:cubicBezTo>
                      <a:pt x="f9" y="f7"/>
                      <a:pt x="f8" y="f12"/>
                      <a:pt x="f13" y="f12"/>
                    </a:cubicBezTo>
                    <a:cubicBezTo>
                      <a:pt x="f14" y="f9"/>
                      <a:pt x="f15" y="f16"/>
                      <a:pt x="f17" y="f18"/>
                    </a:cubicBezTo>
                    <a:cubicBezTo>
                      <a:pt x="f5" y="f19"/>
                      <a:pt x="f5" y="f15"/>
                      <a:pt x="f5" y="f20"/>
                    </a:cubicBezTo>
                    <a:cubicBezTo>
                      <a:pt x="f21" y="f22"/>
                      <a:pt x="f17" y="f23"/>
                      <a:pt x="f17" y="f5"/>
                    </a:cubicBezTo>
                    <a:cubicBezTo>
                      <a:pt x="f20" y="f20"/>
                      <a:pt x="f24" y="f14"/>
                      <a:pt x="f8" y="f8"/>
                    </a:cubicBezTo>
                    <a:close/>
                  </a:path>
                </a:pathLst>
              </a:custGeom>
              <a:solidFill>
                <a:srgbClr val="21639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8" name="Freeform 499">
                <a:extLst>
                  <a:ext uri="{FF2B5EF4-FFF2-40B4-BE49-F238E27FC236}">
                    <a16:creationId xmlns:a16="http://schemas.microsoft.com/office/drawing/2014/main" id="{C6A49446-9308-2F00-712E-82074CE79092}"/>
                  </a:ext>
                </a:extLst>
              </p:cNvPr>
              <p:cNvSpPr/>
              <p:nvPr/>
            </p:nvSpPr>
            <p:spPr>
              <a:xfrm>
                <a:off x="5213351" y="1992313"/>
                <a:ext cx="46040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4"/>
                  <a:gd name="f8" fmla="val 8"/>
                  <a:gd name="f9" fmla="val 4"/>
                  <a:gd name="f10" fmla="val 10"/>
                  <a:gd name="f11" fmla="val 9"/>
                  <a:gd name="f12" fmla="val 11"/>
                  <a:gd name="f13" fmla="val 14"/>
                  <a:gd name="f14" fmla="val 20"/>
                  <a:gd name="f15" fmla="val 16"/>
                  <a:gd name="f16" fmla="val 5"/>
                  <a:gd name="f17" fmla="val 6"/>
                  <a:gd name="f18" fmla="val 18"/>
                  <a:gd name="f19" fmla="val 17"/>
                  <a:gd name="f20" fmla="val 1"/>
                  <a:gd name="f21" fmla="val 2"/>
                  <a:gd name="f22" fmla="val 3"/>
                  <a:gd name="f23" fmla="val 7"/>
                  <a:gd name="f24" fmla="+- 0 0 -90"/>
                  <a:gd name="f25" fmla="*/ f3 1 12"/>
                  <a:gd name="f26" fmla="*/ f4 1 24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2"/>
                  <a:gd name="f35" fmla="*/ f31 1 24"/>
                  <a:gd name="f36" fmla="*/ 8 f32 1"/>
                  <a:gd name="f37" fmla="*/ 4 f31 1"/>
                  <a:gd name="f38" fmla="*/ 12 f32 1"/>
                  <a:gd name="f39" fmla="*/ 20 f31 1"/>
                  <a:gd name="f40" fmla="*/ 5 f32 1"/>
                  <a:gd name="f41" fmla="*/ 6 f31 1"/>
                  <a:gd name="f42" fmla="*/ 9 f32 1"/>
                  <a:gd name="f43" fmla="*/ 24 f31 1"/>
                  <a:gd name="f44" fmla="*/ 0 f32 1"/>
                  <a:gd name="f45" fmla="*/ 1 f31 1"/>
                  <a:gd name="f46" fmla="*/ 3 f31 1"/>
                  <a:gd name="f47" fmla="+- f33 0 f1"/>
                  <a:gd name="f48" fmla="*/ f36 1 12"/>
                  <a:gd name="f49" fmla="*/ f37 1 24"/>
                  <a:gd name="f50" fmla="*/ f38 1 12"/>
                  <a:gd name="f51" fmla="*/ f39 1 24"/>
                  <a:gd name="f52" fmla="*/ f40 1 12"/>
                  <a:gd name="f53" fmla="*/ f41 1 24"/>
                  <a:gd name="f54" fmla="*/ f42 1 12"/>
                  <a:gd name="f55" fmla="*/ f43 1 24"/>
                  <a:gd name="f56" fmla="*/ f44 1 12"/>
                  <a:gd name="f57" fmla="*/ f45 1 24"/>
                  <a:gd name="f58" fmla="*/ f46 1 24"/>
                  <a:gd name="f59" fmla="*/ 0 1 f34"/>
                  <a:gd name="f60" fmla="*/ f28 1 f34"/>
                  <a:gd name="f61" fmla="*/ 0 1 f35"/>
                  <a:gd name="f62" fmla="*/ f29 1 f35"/>
                  <a:gd name="f63" fmla="*/ f48 1 f34"/>
                  <a:gd name="f64" fmla="*/ f49 1 f35"/>
                  <a:gd name="f65" fmla="*/ f50 1 f34"/>
                  <a:gd name="f66" fmla="*/ f51 1 f35"/>
                  <a:gd name="f67" fmla="*/ f52 1 f34"/>
                  <a:gd name="f68" fmla="*/ f53 1 f35"/>
                  <a:gd name="f69" fmla="*/ f54 1 f34"/>
                  <a:gd name="f70" fmla="*/ f55 1 f35"/>
                  <a:gd name="f71" fmla="*/ f56 1 f34"/>
                  <a:gd name="f72" fmla="*/ f57 1 f35"/>
                  <a:gd name="f73" fmla="*/ f58 1 f35"/>
                  <a:gd name="f74" fmla="*/ f59 f25 1"/>
                  <a:gd name="f75" fmla="*/ f60 f25 1"/>
                  <a:gd name="f76" fmla="*/ f62 f26 1"/>
                  <a:gd name="f77" fmla="*/ f61 f26 1"/>
                  <a:gd name="f78" fmla="*/ f63 f25 1"/>
                  <a:gd name="f79" fmla="*/ f64 f26 1"/>
                  <a:gd name="f80" fmla="*/ f65 f25 1"/>
                  <a:gd name="f81" fmla="*/ f66 f26 1"/>
                  <a:gd name="f82" fmla="*/ f67 f25 1"/>
                  <a:gd name="f83" fmla="*/ f68 f26 1"/>
                  <a:gd name="f84" fmla="*/ f69 f25 1"/>
                  <a:gd name="f85" fmla="*/ f70 f26 1"/>
                  <a:gd name="f86" fmla="*/ f71 f25 1"/>
                  <a:gd name="f87" fmla="*/ f72 f26 1"/>
                  <a:gd name="f88" fmla="*/ f7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2" y="f88"/>
                  </a:cxn>
                  <a:cxn ang="f47">
                    <a:pos x="f78" y="f79"/>
                  </a:cxn>
                </a:cxnLst>
                <a:rect l="f74" t="f77" r="f75" b="f76"/>
                <a:pathLst>
                  <a:path w="12" h="24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8" y="f15"/>
                      <a:pt x="f8" y="f12"/>
                      <a:pt x="f16" y="f17"/>
                    </a:cubicBezTo>
                    <a:cubicBezTo>
                      <a:pt x="f17" y="f6"/>
                      <a:pt x="f8" y="f18"/>
                      <a:pt x="f11" y="f7"/>
                    </a:cubicBezTo>
                    <a:cubicBezTo>
                      <a:pt x="f9" y="f19"/>
                      <a:pt x="f20" y="f11"/>
                      <a:pt x="f5" y="f20"/>
                    </a:cubicBezTo>
                    <a:cubicBezTo>
                      <a:pt x="f21" y="f20"/>
                      <a:pt x="f9" y="f5"/>
                      <a:pt x="f16" y="f22"/>
                    </a:cubicBezTo>
                    <a:cubicBezTo>
                      <a:pt x="f17" y="f16"/>
                      <a:pt x="f23" y="f16"/>
                      <a:pt x="f8" y="f9"/>
                    </a:cubicBezTo>
                    <a:close/>
                  </a:path>
                </a:pathLst>
              </a:custGeom>
              <a:solidFill>
                <a:srgbClr val="21638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9" name="Freeform 500">
                <a:extLst>
                  <a:ext uri="{FF2B5EF4-FFF2-40B4-BE49-F238E27FC236}">
                    <a16:creationId xmlns:a16="http://schemas.microsoft.com/office/drawing/2014/main" id="{DF840CAF-7C15-34EC-457B-2F095ACB1242}"/>
                  </a:ext>
                </a:extLst>
              </p:cNvPr>
              <p:cNvSpPr/>
              <p:nvPr/>
            </p:nvSpPr>
            <p:spPr>
              <a:xfrm>
                <a:off x="4772025" y="2292355"/>
                <a:ext cx="133346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32"/>
                  <a:gd name="f8" fmla="val 18"/>
                  <a:gd name="f9" fmla="val 11"/>
                  <a:gd name="f10" fmla="val 24"/>
                  <a:gd name="f11" fmla="val 15"/>
                  <a:gd name="f12" fmla="val 29"/>
                  <a:gd name="f13" fmla="val 21"/>
                  <a:gd name="f14" fmla="val 27"/>
                  <a:gd name="f15" fmla="val 31"/>
                  <a:gd name="f16" fmla="val 23"/>
                  <a:gd name="f17" fmla="val 28"/>
                  <a:gd name="f18" fmla="val 26"/>
                  <a:gd name="f19" fmla="val 33"/>
                  <a:gd name="f20" fmla="val 19"/>
                  <a:gd name="f21" fmla="val 22"/>
                  <a:gd name="f22" fmla="val 20"/>
                  <a:gd name="f23" fmla="val 25"/>
                  <a:gd name="f24" fmla="val 17"/>
                  <a:gd name="f25" fmla="val 13"/>
                  <a:gd name="f26" fmla="val 8"/>
                  <a:gd name="f27" fmla="val 6"/>
                  <a:gd name="f28" fmla="val 5"/>
                  <a:gd name="f29" fmla="val 7"/>
                  <a:gd name="f30" fmla="val 2"/>
                  <a:gd name="f31" fmla="+- 0 0 -90"/>
                  <a:gd name="f32" fmla="*/ f3 1 35"/>
                  <a:gd name="f33" fmla="*/ f4 1 3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5"/>
                  <a:gd name="f42" fmla="*/ f38 1 32"/>
                  <a:gd name="f43" fmla="*/ 18 f39 1"/>
                  <a:gd name="f44" fmla="*/ 11 f38 1"/>
                  <a:gd name="f45" fmla="*/ 35 f39 1"/>
                  <a:gd name="f46" fmla="*/ 27 f38 1"/>
                  <a:gd name="f47" fmla="*/ 28 f39 1"/>
                  <a:gd name="f48" fmla="*/ 23 f38 1"/>
                  <a:gd name="f49" fmla="*/ 33 f39 1"/>
                  <a:gd name="f50" fmla="*/ 32 f38 1"/>
                  <a:gd name="f51" fmla="*/ 19 f39 1"/>
                  <a:gd name="f52" fmla="*/ 18 f38 1"/>
                  <a:gd name="f53" fmla="*/ 25 f39 1"/>
                  <a:gd name="f54" fmla="*/ 19 f38 1"/>
                  <a:gd name="f55" fmla="*/ 13 f38 1"/>
                  <a:gd name="f56" fmla="*/ 0 f39 1"/>
                  <a:gd name="f57" fmla="*/ 0 f38 1"/>
                  <a:gd name="f58" fmla="+- f40 0 f1"/>
                  <a:gd name="f59" fmla="*/ f43 1 35"/>
                  <a:gd name="f60" fmla="*/ f44 1 32"/>
                  <a:gd name="f61" fmla="*/ f45 1 35"/>
                  <a:gd name="f62" fmla="*/ f46 1 32"/>
                  <a:gd name="f63" fmla="*/ f47 1 35"/>
                  <a:gd name="f64" fmla="*/ f48 1 32"/>
                  <a:gd name="f65" fmla="*/ f49 1 35"/>
                  <a:gd name="f66" fmla="*/ f50 1 32"/>
                  <a:gd name="f67" fmla="*/ f51 1 35"/>
                  <a:gd name="f68" fmla="*/ f52 1 32"/>
                  <a:gd name="f69" fmla="*/ f53 1 35"/>
                  <a:gd name="f70" fmla="*/ f54 1 32"/>
                  <a:gd name="f71" fmla="*/ f55 1 32"/>
                  <a:gd name="f72" fmla="*/ f56 1 35"/>
                  <a:gd name="f73" fmla="*/ f57 1 32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1"/>
                  <a:gd name="f89" fmla="*/ f70 1 f42"/>
                  <a:gd name="f90" fmla="*/ f71 1 f42"/>
                  <a:gd name="f91" fmla="*/ f72 1 f41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2 1"/>
                  <a:gd name="f108" fmla="*/ f89 f33 1"/>
                  <a:gd name="f109" fmla="*/ f90 f33 1"/>
                  <a:gd name="f110" fmla="*/ f91 f32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97" y="f109"/>
                  </a:cxn>
                  <a:cxn ang="f58">
                    <a:pos x="f110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35" h="32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15" y="f14"/>
                      <a:pt x="f15" y="f16"/>
                      <a:pt x="f17" y="f16"/>
                    </a:cubicBezTo>
                    <a:cubicBezTo>
                      <a:pt x="f12" y="f18"/>
                      <a:pt x="f19" y="f17"/>
                      <a:pt x="f19" y="f7"/>
                    </a:cubicBezTo>
                    <a:cubicBezTo>
                      <a:pt x="f12" y="f14"/>
                      <a:pt x="f10" y="f16"/>
                      <a:pt x="f20" y="f8"/>
                    </a:cubicBezTo>
                    <a:cubicBezTo>
                      <a:pt x="f21" y="f8"/>
                      <a:pt x="f16" y="f22"/>
                      <a:pt x="f23" y="f20"/>
                    </a:cubicBezTo>
                    <a:cubicBezTo>
                      <a:pt x="f16" y="f24"/>
                      <a:pt x="f13" y="f11"/>
                      <a:pt x="f8" y="f25"/>
                    </a:cubicBezTo>
                    <a:cubicBezTo>
                      <a:pt x="f25" y="f26"/>
                      <a:pt x="f27" y="f28"/>
                      <a:pt x="f5" y="f5"/>
                    </a:cubicBezTo>
                    <a:cubicBezTo>
                      <a:pt x="f29" y="f30"/>
                      <a:pt x="f25" y="f29"/>
                      <a:pt x="f8" y="f9"/>
                    </a:cubicBezTo>
                    <a:close/>
                  </a:path>
                </a:pathLst>
              </a:custGeom>
              <a:solidFill>
                <a:srgbClr val="1C30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0" name="Freeform 501">
                <a:extLst>
                  <a:ext uri="{FF2B5EF4-FFF2-40B4-BE49-F238E27FC236}">
                    <a16:creationId xmlns:a16="http://schemas.microsoft.com/office/drawing/2014/main" id="{D71310F7-F9F8-A0F6-5C7B-69384BA959D9}"/>
                  </a:ext>
                </a:extLst>
              </p:cNvPr>
              <p:cNvSpPr/>
              <p:nvPr/>
            </p:nvSpPr>
            <p:spPr>
              <a:xfrm>
                <a:off x="5062539" y="1709735"/>
                <a:ext cx="41276" cy="2222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59"/>
                  <a:gd name="f8" fmla="val 3"/>
                  <a:gd name="f9" fmla="val 39"/>
                  <a:gd name="f10" fmla="val 2"/>
                  <a:gd name="f11" fmla="val 43"/>
                  <a:gd name="f12" fmla="val 1"/>
                  <a:gd name="f13" fmla="val 48"/>
                  <a:gd name="f14" fmla="val 53"/>
                  <a:gd name="f15" fmla="val 55"/>
                  <a:gd name="f16" fmla="val 57"/>
                  <a:gd name="f17" fmla="val 51"/>
                  <a:gd name="f18" fmla="val 44"/>
                  <a:gd name="f19" fmla="val 36"/>
                  <a:gd name="f20" fmla="val 33"/>
                  <a:gd name="f21" fmla="val 29"/>
                  <a:gd name="f22" fmla="val 25"/>
                  <a:gd name="f23" fmla="val 20"/>
                  <a:gd name="f24" fmla="val 4"/>
                  <a:gd name="f25" fmla="val 15"/>
                  <a:gd name="f26" fmla="val 6"/>
                  <a:gd name="f27" fmla="val 10"/>
                  <a:gd name="f28" fmla="val 7"/>
                  <a:gd name="f29" fmla="val 9"/>
                  <a:gd name="f30" fmla="val 8"/>
                  <a:gd name="f31" fmla="val 17"/>
                  <a:gd name="f32" fmla="val 28"/>
                  <a:gd name="f33" fmla="+- 0 0 -90"/>
                  <a:gd name="f34" fmla="*/ f3 1 11"/>
                  <a:gd name="f35" fmla="*/ f4 1 59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1"/>
                  <a:gd name="f44" fmla="*/ f40 1 59"/>
                  <a:gd name="f45" fmla="*/ 3 f41 1"/>
                  <a:gd name="f46" fmla="*/ 39 f40 1"/>
                  <a:gd name="f47" fmla="*/ 53 f40 1"/>
                  <a:gd name="f48" fmla="*/ 59 f40 1"/>
                  <a:gd name="f49" fmla="*/ 1 f41 1"/>
                  <a:gd name="f50" fmla="*/ 36 f40 1"/>
                  <a:gd name="f51" fmla="*/ 25 f40 1"/>
                  <a:gd name="f52" fmla="*/ 6 f41 1"/>
                  <a:gd name="f53" fmla="*/ 10 f40 1"/>
                  <a:gd name="f54" fmla="*/ 9 f41 1"/>
                  <a:gd name="f55" fmla="*/ 1 f40 1"/>
                  <a:gd name="f56" fmla="*/ 11 f41 1"/>
                  <a:gd name="f57" fmla="*/ 0 f40 1"/>
                  <a:gd name="f58" fmla="*/ 3 f40 1"/>
                  <a:gd name="f59" fmla="*/ 8 f40 1"/>
                  <a:gd name="f60" fmla="+- f42 0 f1"/>
                  <a:gd name="f61" fmla="*/ f45 1 11"/>
                  <a:gd name="f62" fmla="*/ f46 1 59"/>
                  <a:gd name="f63" fmla="*/ f47 1 59"/>
                  <a:gd name="f64" fmla="*/ f48 1 59"/>
                  <a:gd name="f65" fmla="*/ f49 1 11"/>
                  <a:gd name="f66" fmla="*/ f50 1 59"/>
                  <a:gd name="f67" fmla="*/ f51 1 59"/>
                  <a:gd name="f68" fmla="*/ f52 1 11"/>
                  <a:gd name="f69" fmla="*/ f53 1 59"/>
                  <a:gd name="f70" fmla="*/ f54 1 11"/>
                  <a:gd name="f71" fmla="*/ f55 1 59"/>
                  <a:gd name="f72" fmla="*/ f56 1 11"/>
                  <a:gd name="f73" fmla="*/ f57 1 59"/>
                  <a:gd name="f74" fmla="*/ f58 1 59"/>
                  <a:gd name="f75" fmla="*/ f59 1 59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4"/>
                  <a:gd name="f83" fmla="*/ f64 1 f44"/>
                  <a:gd name="f84" fmla="*/ f65 1 f43"/>
                  <a:gd name="f85" fmla="*/ f66 1 f44"/>
                  <a:gd name="f86" fmla="*/ f67 1 f44"/>
                  <a:gd name="f87" fmla="*/ f68 1 f43"/>
                  <a:gd name="f88" fmla="*/ f69 1 f44"/>
                  <a:gd name="f89" fmla="*/ f70 1 f43"/>
                  <a:gd name="f90" fmla="*/ f71 1 f44"/>
                  <a:gd name="f91" fmla="*/ f72 1 f43"/>
                  <a:gd name="f92" fmla="*/ f73 1 f44"/>
                  <a:gd name="f93" fmla="*/ f74 1 f44"/>
                  <a:gd name="f94" fmla="*/ f75 1 f44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5 1"/>
                  <a:gd name="f102" fmla="*/ f83 f35 1"/>
                  <a:gd name="f103" fmla="*/ f84 f34 1"/>
                  <a:gd name="f104" fmla="*/ f85 f35 1"/>
                  <a:gd name="f105" fmla="*/ f86 f35 1"/>
                  <a:gd name="f106" fmla="*/ f87 f34 1"/>
                  <a:gd name="f107" fmla="*/ f88 f35 1"/>
                  <a:gd name="f108" fmla="*/ f89 f34 1"/>
                  <a:gd name="f109" fmla="*/ f90 f35 1"/>
                  <a:gd name="f110" fmla="*/ f91 f34 1"/>
                  <a:gd name="f111" fmla="*/ f92 f35 1"/>
                  <a:gd name="f112" fmla="*/ f93 f35 1"/>
                  <a:gd name="f113" fmla="*/ f94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99" y="f101"/>
                  </a:cxn>
                  <a:cxn ang="f60">
                    <a:pos x="f99" y="f102"/>
                  </a:cxn>
                  <a:cxn ang="f60">
                    <a:pos x="f103" y="f104"/>
                  </a:cxn>
                  <a:cxn ang="f60">
                    <a:pos x="f103" y="f105"/>
                  </a:cxn>
                  <a:cxn ang="f60">
                    <a:pos x="f106" y="f107"/>
                  </a:cxn>
                  <a:cxn ang="f60">
                    <a:pos x="f108" y="f109"/>
                  </a:cxn>
                  <a:cxn ang="f60">
                    <a:pos x="f110" y="f111"/>
                  </a:cxn>
                  <a:cxn ang="f60">
                    <a:pos x="f110" y="f112"/>
                  </a:cxn>
                  <a:cxn ang="f60">
                    <a:pos x="f108" y="f113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11" h="59">
                    <a:moveTo>
                      <a:pt x="f8" y="f9"/>
                    </a:moveTo>
                    <a:cubicBezTo>
                      <a:pt x="f10" y="f11"/>
                      <a:pt x="f12" y="f13"/>
                      <a:pt x="f8" y="f14"/>
                    </a:cubicBezTo>
                    <a:cubicBezTo>
                      <a:pt x="f8" y="f15"/>
                      <a:pt x="f8" y="f16"/>
                      <a:pt x="f8" y="f7"/>
                    </a:cubicBezTo>
                    <a:cubicBezTo>
                      <a:pt x="f5" y="f17"/>
                      <a:pt x="f10" y="f18"/>
                      <a:pt x="f12" y="f19"/>
                    </a:cubicBezTo>
                    <a:cubicBezTo>
                      <a:pt x="f8" y="f20"/>
                      <a:pt x="f5" y="f21"/>
                      <a:pt x="f12" y="f22"/>
                    </a:cubicBezTo>
                    <a:cubicBezTo>
                      <a:pt x="f8" y="f23"/>
                      <a:pt x="f24" y="f25"/>
                      <a:pt x="f26" y="f27"/>
                    </a:cubicBezTo>
                    <a:cubicBezTo>
                      <a:pt x="f26" y="f28"/>
                      <a:pt x="f26" y="f8"/>
                      <a:pt x="f29" y="f12"/>
                    </a:cubicBezTo>
                    <a:cubicBezTo>
                      <a:pt x="f27" y="f12"/>
                      <a:pt x="f27" y="f5"/>
                      <a:pt x="f6" y="f5"/>
                    </a:cubicBezTo>
                    <a:cubicBezTo>
                      <a:pt x="f6" y="f12"/>
                      <a:pt x="f6" y="f10"/>
                      <a:pt x="f6" y="f8"/>
                    </a:cubicBezTo>
                    <a:cubicBezTo>
                      <a:pt x="f27" y="f24"/>
                      <a:pt x="f29" y="f26"/>
                      <a:pt x="f29" y="f30"/>
                    </a:cubicBezTo>
                    <a:cubicBezTo>
                      <a:pt x="f8" y="f31"/>
                      <a:pt x="f24" y="f32"/>
                      <a:pt x="f8" y="f9"/>
                    </a:cubicBezTo>
                    <a:close/>
                  </a:path>
                </a:pathLst>
              </a:custGeom>
              <a:solidFill>
                <a:srgbClr val="2729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1" name="Freeform 502">
                <a:extLst>
                  <a:ext uri="{FF2B5EF4-FFF2-40B4-BE49-F238E27FC236}">
                    <a16:creationId xmlns:a16="http://schemas.microsoft.com/office/drawing/2014/main" id="{43B90A72-D585-4EFB-3B98-A3A97ED32FE9}"/>
                  </a:ext>
                </a:extLst>
              </p:cNvPr>
              <p:cNvSpPr/>
              <p:nvPr/>
            </p:nvSpPr>
            <p:spPr>
              <a:xfrm>
                <a:off x="5510210" y="1833564"/>
                <a:ext cx="60322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3"/>
                  <a:gd name="f8" fmla="val 9"/>
                  <a:gd name="f9" fmla="val 1"/>
                  <a:gd name="f10" fmla="val 6"/>
                  <a:gd name="f11" fmla="val 4"/>
                  <a:gd name="f12" fmla="val 2"/>
                  <a:gd name="f13" fmla="val 3"/>
                  <a:gd name="f14" fmla="val 5"/>
                  <a:gd name="f15" fmla="val 7"/>
                  <a:gd name="f16" fmla="val 10"/>
                  <a:gd name="f17" fmla="val 15"/>
                  <a:gd name="f18" fmla="val 8"/>
                  <a:gd name="f19" fmla="val 14"/>
                  <a:gd name="f20" fmla="val 11"/>
                  <a:gd name="f21" fmla="val 12"/>
                  <a:gd name="f22" fmla="+- 0 0 -90"/>
                  <a:gd name="f23" fmla="*/ f3 1 16"/>
                  <a:gd name="f24" fmla="*/ f4 1 13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6"/>
                  <a:gd name="f33" fmla="*/ f29 1 13"/>
                  <a:gd name="f34" fmla="*/ 0 f30 1"/>
                  <a:gd name="f35" fmla="*/ 9 f29 1"/>
                  <a:gd name="f36" fmla="*/ 1 f30 1"/>
                  <a:gd name="f37" fmla="*/ 2 f29 1"/>
                  <a:gd name="f38" fmla="*/ 3 f30 1"/>
                  <a:gd name="f39" fmla="*/ 0 f29 1"/>
                  <a:gd name="f40" fmla="*/ 5 f30 1"/>
                  <a:gd name="f41" fmla="*/ 4 f30 1"/>
                  <a:gd name="f42" fmla="*/ 7 f29 1"/>
                  <a:gd name="f43" fmla="*/ 6 f30 1"/>
                  <a:gd name="f44" fmla="*/ 6 f29 1"/>
                  <a:gd name="f45" fmla="*/ 13 f30 1"/>
                  <a:gd name="f46" fmla="*/ 15 f30 1"/>
                  <a:gd name="f47" fmla="*/ 8 f29 1"/>
                  <a:gd name="f48" fmla="*/ 14 f30 1"/>
                  <a:gd name="f49" fmla="*/ 11 f29 1"/>
                  <a:gd name="f50" fmla="*/ 11 f30 1"/>
                  <a:gd name="f51" fmla="+- f31 0 f1"/>
                  <a:gd name="f52" fmla="*/ f34 1 16"/>
                  <a:gd name="f53" fmla="*/ f35 1 13"/>
                  <a:gd name="f54" fmla="*/ f36 1 16"/>
                  <a:gd name="f55" fmla="*/ f37 1 13"/>
                  <a:gd name="f56" fmla="*/ f38 1 16"/>
                  <a:gd name="f57" fmla="*/ f39 1 13"/>
                  <a:gd name="f58" fmla="*/ f40 1 16"/>
                  <a:gd name="f59" fmla="*/ f41 1 16"/>
                  <a:gd name="f60" fmla="*/ f42 1 13"/>
                  <a:gd name="f61" fmla="*/ f43 1 16"/>
                  <a:gd name="f62" fmla="*/ f44 1 13"/>
                  <a:gd name="f63" fmla="*/ f45 1 16"/>
                  <a:gd name="f64" fmla="*/ f46 1 16"/>
                  <a:gd name="f65" fmla="*/ f47 1 13"/>
                  <a:gd name="f66" fmla="*/ f48 1 16"/>
                  <a:gd name="f67" fmla="*/ f49 1 13"/>
                  <a:gd name="f68" fmla="*/ f50 1 16"/>
                  <a:gd name="f69" fmla="*/ 0 1 f32"/>
                  <a:gd name="f70" fmla="*/ f26 1 f32"/>
                  <a:gd name="f71" fmla="*/ 0 1 f33"/>
                  <a:gd name="f72" fmla="*/ f27 1 f33"/>
                  <a:gd name="f73" fmla="*/ f52 1 f32"/>
                  <a:gd name="f74" fmla="*/ f53 1 f33"/>
                  <a:gd name="f75" fmla="*/ f54 1 f32"/>
                  <a:gd name="f76" fmla="*/ f55 1 f33"/>
                  <a:gd name="f77" fmla="*/ f56 1 f32"/>
                  <a:gd name="f78" fmla="*/ f57 1 f33"/>
                  <a:gd name="f79" fmla="*/ f58 1 f32"/>
                  <a:gd name="f80" fmla="*/ f59 1 f32"/>
                  <a:gd name="f81" fmla="*/ f60 1 f33"/>
                  <a:gd name="f82" fmla="*/ f61 1 f32"/>
                  <a:gd name="f83" fmla="*/ f62 1 f33"/>
                  <a:gd name="f84" fmla="*/ f63 1 f32"/>
                  <a:gd name="f85" fmla="*/ f64 1 f32"/>
                  <a:gd name="f86" fmla="*/ f65 1 f33"/>
                  <a:gd name="f87" fmla="*/ f66 1 f32"/>
                  <a:gd name="f88" fmla="*/ f67 1 f33"/>
                  <a:gd name="f89" fmla="*/ f68 1 f32"/>
                  <a:gd name="f90" fmla="*/ f69 f23 1"/>
                  <a:gd name="f91" fmla="*/ f70 f23 1"/>
                  <a:gd name="f92" fmla="*/ f72 f24 1"/>
                  <a:gd name="f93" fmla="*/ f71 f24 1"/>
                  <a:gd name="f94" fmla="*/ f73 f23 1"/>
                  <a:gd name="f95" fmla="*/ f74 f24 1"/>
                  <a:gd name="f96" fmla="*/ f75 f23 1"/>
                  <a:gd name="f97" fmla="*/ f76 f24 1"/>
                  <a:gd name="f98" fmla="*/ f77 f23 1"/>
                  <a:gd name="f99" fmla="*/ f78 f24 1"/>
                  <a:gd name="f100" fmla="*/ f79 f23 1"/>
                  <a:gd name="f101" fmla="*/ f80 f23 1"/>
                  <a:gd name="f102" fmla="*/ f81 f24 1"/>
                  <a:gd name="f103" fmla="*/ f82 f23 1"/>
                  <a:gd name="f104" fmla="*/ f83 f24 1"/>
                  <a:gd name="f105" fmla="*/ f84 f23 1"/>
                  <a:gd name="f106" fmla="*/ f85 f23 1"/>
                  <a:gd name="f107" fmla="*/ f86 f24 1"/>
                  <a:gd name="f108" fmla="*/ f87 f23 1"/>
                  <a:gd name="f109" fmla="*/ f88 f24 1"/>
                  <a:gd name="f110" fmla="*/ f89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94" y="f95"/>
                  </a:cxn>
                  <a:cxn ang="f51">
                    <a:pos x="f96" y="f97"/>
                  </a:cxn>
                  <a:cxn ang="f51">
                    <a:pos x="f98" y="f99"/>
                  </a:cxn>
                  <a:cxn ang="f51">
                    <a:pos x="f100" y="f97"/>
                  </a:cxn>
                  <a:cxn ang="f51">
                    <a:pos x="f101" y="f102"/>
                  </a:cxn>
                  <a:cxn ang="f51">
                    <a:pos x="f103" y="f104"/>
                  </a:cxn>
                  <a:cxn ang="f51">
                    <a:pos x="f105" y="f97"/>
                  </a:cxn>
                  <a:cxn ang="f51">
                    <a:pos x="f106" y="f107"/>
                  </a:cxn>
                  <a:cxn ang="f51">
                    <a:pos x="f108" y="f109"/>
                  </a:cxn>
                  <a:cxn ang="f51">
                    <a:pos x="f110" y="f109"/>
                  </a:cxn>
                  <a:cxn ang="f51">
                    <a:pos x="f94" y="f95"/>
                  </a:cxn>
                </a:cxnLst>
                <a:rect l="f90" t="f93" r="f91" b="f92"/>
                <a:pathLst>
                  <a:path w="16" h="13">
                    <a:moveTo>
                      <a:pt x="f5" y="f8"/>
                    </a:moveTo>
                    <a:cubicBezTo>
                      <a:pt x="f9" y="f10"/>
                      <a:pt x="f9" y="f11"/>
                      <a:pt x="f9" y="f12"/>
                    </a:cubicBezTo>
                    <a:cubicBezTo>
                      <a:pt x="f9" y="f9"/>
                      <a:pt x="f9" y="f5"/>
                      <a:pt x="f13" y="f5"/>
                    </a:cubicBezTo>
                    <a:cubicBezTo>
                      <a:pt x="f11" y="f5"/>
                      <a:pt x="f14" y="f9"/>
                      <a:pt x="f14" y="f12"/>
                    </a:cubicBezTo>
                    <a:cubicBezTo>
                      <a:pt x="f11" y="f11"/>
                      <a:pt x="f11" y="f10"/>
                      <a:pt x="f11" y="f15"/>
                    </a:cubicBezTo>
                    <a:cubicBezTo>
                      <a:pt x="f14" y="f15"/>
                      <a:pt x="f10" y="f15"/>
                      <a:pt x="f10" y="f10"/>
                    </a:cubicBezTo>
                    <a:cubicBezTo>
                      <a:pt x="f10" y="f9"/>
                      <a:pt x="f16" y="f9"/>
                      <a:pt x="f7" y="f12"/>
                    </a:cubicBezTo>
                    <a:cubicBezTo>
                      <a:pt x="f6" y="f12"/>
                      <a:pt x="f17" y="f14"/>
                      <a:pt x="f17" y="f18"/>
                    </a:cubicBezTo>
                    <a:cubicBezTo>
                      <a:pt x="f19" y="f8"/>
                      <a:pt x="f19" y="f16"/>
                      <a:pt x="f19" y="f20"/>
                    </a:cubicBezTo>
                    <a:cubicBezTo>
                      <a:pt x="f7" y="f20"/>
                      <a:pt x="f21" y="f7"/>
                      <a:pt x="f20" y="f20"/>
                    </a:cubicBezTo>
                    <a:cubicBezTo>
                      <a:pt x="f18" y="f18"/>
                      <a:pt x="f11" y="f8"/>
                      <a:pt x="f5" y="f8"/>
                    </a:cubicBezTo>
                    <a:close/>
                  </a:path>
                </a:pathLst>
              </a:custGeom>
              <a:solidFill>
                <a:srgbClr val="1B68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2" name="Freeform 503">
                <a:extLst>
                  <a:ext uri="{FF2B5EF4-FFF2-40B4-BE49-F238E27FC236}">
                    <a16:creationId xmlns:a16="http://schemas.microsoft.com/office/drawing/2014/main" id="{A175415C-B891-9350-4FAE-377D9D32D081}"/>
                  </a:ext>
                </a:extLst>
              </p:cNvPr>
              <p:cNvSpPr/>
              <p:nvPr/>
            </p:nvSpPr>
            <p:spPr>
              <a:xfrm>
                <a:off x="5375272" y="1811334"/>
                <a:ext cx="4127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6"/>
                  <a:gd name="f8" fmla="val 2"/>
                  <a:gd name="f9" fmla="val 13"/>
                  <a:gd name="f10" fmla="val 9"/>
                  <a:gd name="f11" fmla="val 1"/>
                  <a:gd name="f12" fmla="val 5"/>
                  <a:gd name="f13" fmla="val 4"/>
                  <a:gd name="f14" fmla="val 6"/>
                  <a:gd name="f15" fmla="val 7"/>
                  <a:gd name="f16" fmla="val 10"/>
                  <a:gd name="f17" fmla="val 3"/>
                  <a:gd name="f18" fmla="val 8"/>
                  <a:gd name="f19" fmla="val 15"/>
                  <a:gd name="f20" fmla="val 14"/>
                  <a:gd name="f21" fmla="+- 0 0 -90"/>
                  <a:gd name="f22" fmla="*/ f3 1 11"/>
                  <a:gd name="f23" fmla="*/ f4 1 1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1"/>
                  <a:gd name="f32" fmla="*/ f28 1 16"/>
                  <a:gd name="f33" fmla="*/ 2 f29 1"/>
                  <a:gd name="f34" fmla="*/ 13 f28 1"/>
                  <a:gd name="f35" fmla="*/ 1 f28 1"/>
                  <a:gd name="f36" fmla="*/ 4 f29 1"/>
                  <a:gd name="f37" fmla="*/ 5 f28 1"/>
                  <a:gd name="f38" fmla="*/ 7 f29 1"/>
                  <a:gd name="f39" fmla="*/ 2 f28 1"/>
                  <a:gd name="f40" fmla="*/ 9 f29 1"/>
                  <a:gd name="f41" fmla="*/ 10 f29 1"/>
                  <a:gd name="f42" fmla="*/ 3 f28 1"/>
                  <a:gd name="f43" fmla="*/ 8 f29 1"/>
                  <a:gd name="f44" fmla="*/ 15 f28 1"/>
                  <a:gd name="f45" fmla="+- f30 0 f1"/>
                  <a:gd name="f46" fmla="*/ f33 1 11"/>
                  <a:gd name="f47" fmla="*/ f34 1 16"/>
                  <a:gd name="f48" fmla="*/ f35 1 16"/>
                  <a:gd name="f49" fmla="*/ f36 1 11"/>
                  <a:gd name="f50" fmla="*/ f37 1 16"/>
                  <a:gd name="f51" fmla="*/ f38 1 11"/>
                  <a:gd name="f52" fmla="*/ f39 1 16"/>
                  <a:gd name="f53" fmla="*/ f40 1 11"/>
                  <a:gd name="f54" fmla="*/ f41 1 11"/>
                  <a:gd name="f55" fmla="*/ f42 1 16"/>
                  <a:gd name="f56" fmla="*/ f43 1 11"/>
                  <a:gd name="f57" fmla="*/ f44 1 16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2"/>
                  <a:gd name="f65" fmla="*/ f49 1 f31"/>
                  <a:gd name="f66" fmla="*/ f50 1 f32"/>
                  <a:gd name="f67" fmla="*/ f51 1 f31"/>
                  <a:gd name="f68" fmla="*/ f52 1 f32"/>
                  <a:gd name="f69" fmla="*/ f53 1 f31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3 1"/>
                  <a:gd name="f81" fmla="*/ f65 f22 1"/>
                  <a:gd name="f82" fmla="*/ f66 f23 1"/>
                  <a:gd name="f83" fmla="*/ f67 f22 1"/>
                  <a:gd name="f84" fmla="*/ f68 f23 1"/>
                  <a:gd name="f85" fmla="*/ f69 f22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78" y="f80"/>
                  </a:cxn>
                  <a:cxn ang="f45">
                    <a:pos x="f81" y="f82"/>
                  </a:cxn>
                  <a:cxn ang="f45">
                    <a:pos x="f83" y="f84"/>
                  </a:cxn>
                  <a:cxn ang="f45">
                    <a:pos x="f85" y="f80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1" h="16">
                    <a:moveTo>
                      <a:pt x="f8" y="f9"/>
                    </a:moveTo>
                    <a:cubicBezTo>
                      <a:pt x="f5" y="f10"/>
                      <a:pt x="f11" y="f12"/>
                      <a:pt x="f8" y="f11"/>
                    </a:cubicBezTo>
                    <a:cubicBezTo>
                      <a:pt x="f13" y="f8"/>
                      <a:pt x="f11" y="f12"/>
                      <a:pt x="f13" y="f12"/>
                    </a:cubicBezTo>
                    <a:cubicBezTo>
                      <a:pt x="f14" y="f14"/>
                      <a:pt x="f15" y="f13"/>
                      <a:pt x="f15" y="f8"/>
                    </a:cubicBezTo>
                    <a:cubicBezTo>
                      <a:pt x="f15" y="f11"/>
                      <a:pt x="f15" y="f5"/>
                      <a:pt x="f10" y="f11"/>
                    </a:cubicBezTo>
                    <a:cubicBezTo>
                      <a:pt x="f6" y="f11"/>
                      <a:pt x="f16" y="f8"/>
                      <a:pt x="f16" y="f17"/>
                    </a:cubicBezTo>
                    <a:cubicBezTo>
                      <a:pt x="f10" y="f15"/>
                      <a:pt x="f10" y="f6"/>
                      <a:pt x="f18" y="f19"/>
                    </a:cubicBezTo>
                    <a:cubicBezTo>
                      <a:pt x="f14" y="f20"/>
                      <a:pt x="f17" y="f7"/>
                      <a:pt x="f8" y="f9"/>
                    </a:cubicBezTo>
                    <a:close/>
                  </a:path>
                </a:pathLst>
              </a:custGeom>
              <a:solidFill>
                <a:srgbClr val="19689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3" name="Freeform 504">
                <a:extLst>
                  <a:ext uri="{FF2B5EF4-FFF2-40B4-BE49-F238E27FC236}">
                    <a16:creationId xmlns:a16="http://schemas.microsoft.com/office/drawing/2014/main" id="{5202B5D4-7B5A-CFE9-9AE8-D4FBD2BA2D96}"/>
                  </a:ext>
                </a:extLst>
              </p:cNvPr>
              <p:cNvSpPr/>
              <p:nvPr/>
            </p:nvSpPr>
            <p:spPr>
              <a:xfrm>
                <a:off x="5186367" y="1992313"/>
                <a:ext cx="49213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4"/>
                  <a:gd name="f8" fmla="val 4"/>
                  <a:gd name="f9" fmla="val 7"/>
                  <a:gd name="f10" fmla="val 8"/>
                  <a:gd name="f11" fmla="val 15"/>
                  <a:gd name="f12" fmla="val 12"/>
                  <a:gd name="f13" fmla="val 22"/>
                  <a:gd name="f14" fmla="val 23"/>
                  <a:gd name="f15" fmla="val 11"/>
                  <a:gd name="f16" fmla="val 9"/>
                  <a:gd name="f17" fmla="val 19"/>
                  <a:gd name="f18" fmla="val 6"/>
                  <a:gd name="f19" fmla="val 5"/>
                  <a:gd name="f20" fmla="val 2"/>
                  <a:gd name="f21" fmla="val 14"/>
                  <a:gd name="f22" fmla="val 16"/>
                  <a:gd name="f23" fmla="val 1"/>
                  <a:gd name="f24" fmla="val 3"/>
                  <a:gd name="f25" fmla="+- 0 0 -90"/>
                  <a:gd name="f26" fmla="*/ f3 1 13"/>
                  <a:gd name="f27" fmla="*/ f4 1 24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3"/>
                  <a:gd name="f36" fmla="*/ f32 1 24"/>
                  <a:gd name="f37" fmla="*/ 4 f33 1"/>
                  <a:gd name="f38" fmla="*/ 0 f32 1"/>
                  <a:gd name="f39" fmla="*/ 12 f33 1"/>
                  <a:gd name="f40" fmla="*/ 22 f32 1"/>
                  <a:gd name="f41" fmla="*/ 11 f33 1"/>
                  <a:gd name="f42" fmla="*/ 24 f32 1"/>
                  <a:gd name="f43" fmla="*/ 5 f33 1"/>
                  <a:gd name="f44" fmla="*/ 9 f32 1"/>
                  <a:gd name="f45" fmla="*/ 16 f32 1"/>
                  <a:gd name="f46" fmla="*/ 0 f33 1"/>
                  <a:gd name="f47" fmla="*/ 6 f32 1"/>
                  <a:gd name="f48" fmla="+- f34 0 f1"/>
                  <a:gd name="f49" fmla="*/ f37 1 13"/>
                  <a:gd name="f50" fmla="*/ f38 1 24"/>
                  <a:gd name="f51" fmla="*/ f39 1 13"/>
                  <a:gd name="f52" fmla="*/ f40 1 24"/>
                  <a:gd name="f53" fmla="*/ f41 1 13"/>
                  <a:gd name="f54" fmla="*/ f42 1 24"/>
                  <a:gd name="f55" fmla="*/ f43 1 13"/>
                  <a:gd name="f56" fmla="*/ f44 1 24"/>
                  <a:gd name="f57" fmla="*/ f45 1 24"/>
                  <a:gd name="f58" fmla="*/ f46 1 13"/>
                  <a:gd name="f59" fmla="*/ f47 1 24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6"/>
                  <a:gd name="f70" fmla="*/ f55 1 f35"/>
                  <a:gd name="f71" fmla="*/ f56 1 f36"/>
                  <a:gd name="f72" fmla="*/ f57 1 f36"/>
                  <a:gd name="f73" fmla="*/ f58 1 f35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7 1"/>
                  <a:gd name="f85" fmla="*/ f70 f26 1"/>
                  <a:gd name="f86" fmla="*/ f71 f27 1"/>
                  <a:gd name="f87" fmla="*/ f72 f27 1"/>
                  <a:gd name="f88" fmla="*/ f73 f26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79" y="f87"/>
                  </a:cxn>
                  <a:cxn ang="f48">
                    <a:pos x="f88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13" h="24">
                    <a:moveTo>
                      <a:pt x="f8" y="f5"/>
                    </a:moveTo>
                    <a:cubicBezTo>
                      <a:pt x="f9" y="f9"/>
                      <a:pt x="f10" y="f11"/>
                      <a:pt x="f12" y="f13"/>
                    </a:cubicBezTo>
                    <a:cubicBezTo>
                      <a:pt x="f6" y="f14"/>
                      <a:pt x="f12" y="f7"/>
                      <a:pt x="f15" y="f7"/>
                    </a:cubicBezTo>
                    <a:cubicBezTo>
                      <a:pt x="f16" y="f17"/>
                      <a:pt x="f18" y="f11"/>
                      <a:pt x="f19" y="f16"/>
                    </a:cubicBezTo>
                    <a:cubicBezTo>
                      <a:pt x="f20" y="f15"/>
                      <a:pt x="f19" y="f21"/>
                      <a:pt x="f8" y="f22"/>
                    </a:cubicBezTo>
                    <a:cubicBezTo>
                      <a:pt x="f20" y="f12"/>
                      <a:pt x="f23" y="f16"/>
                      <a:pt x="f5" y="f18"/>
                    </a:cubicBezTo>
                    <a:cubicBezTo>
                      <a:pt x="f24" y="f19"/>
                      <a:pt x="f20" y="f23"/>
                      <a:pt x="f8" y="f5"/>
                    </a:cubicBezTo>
                    <a:close/>
                  </a:path>
                </a:pathLst>
              </a:custGeom>
              <a:solidFill>
                <a:srgbClr val="20649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4" name="Freeform 505">
                <a:extLst>
                  <a:ext uri="{FF2B5EF4-FFF2-40B4-BE49-F238E27FC236}">
                    <a16:creationId xmlns:a16="http://schemas.microsoft.com/office/drawing/2014/main" id="{3DC87DF5-3AE5-4A72-F418-DA474E69F89A}"/>
                  </a:ext>
                </a:extLst>
              </p:cNvPr>
              <p:cNvSpPr/>
              <p:nvPr/>
            </p:nvSpPr>
            <p:spPr>
              <a:xfrm>
                <a:off x="5089522" y="2033589"/>
                <a:ext cx="60322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22"/>
                  <a:gd name="f8" fmla="val 3"/>
                  <a:gd name="f9" fmla="val 7"/>
                  <a:gd name="f10" fmla="val 12"/>
                  <a:gd name="f11" fmla="val 14"/>
                  <a:gd name="f12" fmla="val 21"/>
                  <a:gd name="f13" fmla="val 15"/>
                  <a:gd name="f14" fmla="val 11"/>
                  <a:gd name="f15" fmla="val 20"/>
                  <a:gd name="f16" fmla="val 6"/>
                  <a:gd name="f17" fmla="val 13"/>
                  <a:gd name="f18" fmla="val 8"/>
                  <a:gd name="f19" fmla="val 5"/>
                  <a:gd name="f20" fmla="val 4"/>
                  <a:gd name="f21" fmla="val 10"/>
                  <a:gd name="f22" fmla="val 2"/>
                  <a:gd name="f23" fmla="val 1"/>
                  <a:gd name="f24" fmla="+- 0 0 -90"/>
                  <a:gd name="f25" fmla="*/ f3 1 16"/>
                  <a:gd name="f26" fmla="*/ f4 1 2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6"/>
                  <a:gd name="f35" fmla="*/ f31 1 22"/>
                  <a:gd name="f36" fmla="*/ 3 f32 1"/>
                  <a:gd name="f37" fmla="*/ 0 f31 1"/>
                  <a:gd name="f38" fmla="*/ 16 f32 1"/>
                  <a:gd name="f39" fmla="*/ 21 f31 1"/>
                  <a:gd name="f40" fmla="*/ 15 f32 1"/>
                  <a:gd name="f41" fmla="*/ 22 f31 1"/>
                  <a:gd name="f42" fmla="*/ 7 f32 1"/>
                  <a:gd name="f43" fmla="*/ 11 f31 1"/>
                  <a:gd name="f44" fmla="*/ 8 f32 1"/>
                  <a:gd name="f45" fmla="*/ 16 f31 1"/>
                  <a:gd name="f46" fmla="*/ 4 f32 1"/>
                  <a:gd name="f47" fmla="*/ 14 f31 1"/>
                  <a:gd name="f48" fmla="*/ 0 f32 1"/>
                  <a:gd name="f49" fmla="*/ 7 f31 1"/>
                  <a:gd name="f50" fmla="+- f33 0 f1"/>
                  <a:gd name="f51" fmla="*/ f36 1 16"/>
                  <a:gd name="f52" fmla="*/ f37 1 22"/>
                  <a:gd name="f53" fmla="*/ f38 1 16"/>
                  <a:gd name="f54" fmla="*/ f39 1 22"/>
                  <a:gd name="f55" fmla="*/ f40 1 16"/>
                  <a:gd name="f56" fmla="*/ f41 1 22"/>
                  <a:gd name="f57" fmla="*/ f42 1 16"/>
                  <a:gd name="f58" fmla="*/ f43 1 22"/>
                  <a:gd name="f59" fmla="*/ f44 1 16"/>
                  <a:gd name="f60" fmla="*/ f45 1 22"/>
                  <a:gd name="f61" fmla="*/ f46 1 16"/>
                  <a:gd name="f62" fmla="*/ f47 1 22"/>
                  <a:gd name="f63" fmla="*/ f48 1 16"/>
                  <a:gd name="f64" fmla="*/ f49 1 22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16" h="22">
                    <a:moveTo>
                      <a:pt x="f8" y="f5"/>
                    </a:moveTo>
                    <a:cubicBezTo>
                      <a:pt x="f9" y="f9"/>
                      <a:pt x="f10" y="f11"/>
                      <a:pt x="f6" y="f12"/>
                    </a:cubicBezTo>
                    <a:cubicBezTo>
                      <a:pt x="f6" y="f7"/>
                      <a:pt x="f6" y="f7"/>
                      <a:pt x="f13" y="f7"/>
                    </a:cubicBezTo>
                    <a:cubicBezTo>
                      <a:pt x="f14" y="f15"/>
                      <a:pt x="f14" y="f11"/>
                      <a:pt x="f9" y="f14"/>
                    </a:cubicBezTo>
                    <a:cubicBezTo>
                      <a:pt x="f16" y="f17"/>
                      <a:pt x="f18" y="f11"/>
                      <a:pt x="f18" y="f6"/>
                    </a:cubicBezTo>
                    <a:cubicBezTo>
                      <a:pt x="f16" y="f6"/>
                      <a:pt x="f19" y="f11"/>
                      <a:pt x="f20" y="f11"/>
                    </a:cubicBezTo>
                    <a:cubicBezTo>
                      <a:pt x="f20" y="f11"/>
                      <a:pt x="f20" y="f11"/>
                      <a:pt x="f20" y="f11"/>
                    </a:cubicBezTo>
                    <a:cubicBezTo>
                      <a:pt x="f8" y="f10"/>
                      <a:pt x="f5" y="f21"/>
                      <a:pt x="f5" y="f9"/>
                    </a:cubicBezTo>
                    <a:cubicBezTo>
                      <a:pt x="f22" y="f19"/>
                      <a:pt x="f23" y="f22"/>
                      <a:pt x="f8" y="f5"/>
                    </a:cubicBezTo>
                    <a:close/>
                  </a:path>
                </a:pathLst>
              </a:custGeom>
              <a:solidFill>
                <a:srgbClr val="225F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5" name="Freeform 506">
                <a:extLst>
                  <a:ext uri="{FF2B5EF4-FFF2-40B4-BE49-F238E27FC236}">
                    <a16:creationId xmlns:a16="http://schemas.microsoft.com/office/drawing/2014/main" id="{DF0C22FB-D8E5-46D9-EBAB-4CC547A1CF98}"/>
                  </a:ext>
                </a:extLst>
              </p:cNvPr>
              <p:cNvSpPr/>
              <p:nvPr/>
            </p:nvSpPr>
            <p:spPr>
              <a:xfrm>
                <a:off x="4859341" y="2270126"/>
                <a:ext cx="7937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0"/>
                  <a:gd name="f8" fmla="val 2"/>
                  <a:gd name="f9" fmla="val 9"/>
                  <a:gd name="f10" fmla="val 6"/>
                  <a:gd name="f11" fmla="val 15"/>
                  <a:gd name="f12" fmla="val 13"/>
                  <a:gd name="f13" fmla="val 12"/>
                  <a:gd name="f14" fmla="val 16"/>
                  <a:gd name="f15" fmla="val 7"/>
                  <a:gd name="f16" fmla="val 8"/>
                  <a:gd name="f17" fmla="val 1"/>
                  <a:gd name="f18" fmla="+- 0 0 -90"/>
                  <a:gd name="f19" fmla="*/ f3 1 21"/>
                  <a:gd name="f20" fmla="*/ f4 1 2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1"/>
                  <a:gd name="f29" fmla="*/ f25 1 20"/>
                  <a:gd name="f30" fmla="*/ 2 f26 1"/>
                  <a:gd name="f31" fmla="*/ 0 f25 1"/>
                  <a:gd name="f32" fmla="*/ 21 f26 1"/>
                  <a:gd name="f33" fmla="*/ 20 f25 1"/>
                  <a:gd name="f34" fmla="*/ 0 f26 1"/>
                  <a:gd name="f35" fmla="*/ 2 f25 1"/>
                  <a:gd name="f36" fmla="+- f27 0 f1"/>
                  <a:gd name="f37" fmla="*/ f30 1 21"/>
                  <a:gd name="f38" fmla="*/ f31 1 20"/>
                  <a:gd name="f39" fmla="*/ f32 1 21"/>
                  <a:gd name="f40" fmla="*/ f33 1 20"/>
                  <a:gd name="f41" fmla="*/ f34 1 21"/>
                  <a:gd name="f42" fmla="*/ f35 1 20"/>
                  <a:gd name="f43" fmla="*/ 0 1 f28"/>
                  <a:gd name="f44" fmla="*/ f22 1 f28"/>
                  <a:gd name="f45" fmla="*/ 0 1 f29"/>
                  <a:gd name="f46" fmla="*/ f23 1 f29"/>
                  <a:gd name="f47" fmla="*/ f37 1 f28"/>
                  <a:gd name="f48" fmla="*/ f38 1 f29"/>
                  <a:gd name="f49" fmla="*/ f39 1 f28"/>
                  <a:gd name="f50" fmla="*/ f40 1 f29"/>
                  <a:gd name="f51" fmla="*/ f41 1 f28"/>
                  <a:gd name="f52" fmla="*/ f42 1 f29"/>
                  <a:gd name="f53" fmla="*/ f43 f19 1"/>
                  <a:gd name="f54" fmla="*/ f44 f19 1"/>
                  <a:gd name="f55" fmla="*/ f46 f20 1"/>
                  <a:gd name="f56" fmla="*/ f45 f20 1"/>
                  <a:gd name="f57" fmla="*/ f47 f19 1"/>
                  <a:gd name="f58" fmla="*/ f48 f20 1"/>
                  <a:gd name="f59" fmla="*/ f49 f19 1"/>
                  <a:gd name="f60" fmla="*/ f50 f20 1"/>
                  <a:gd name="f61" fmla="*/ f51 f19 1"/>
                  <a:gd name="f62" fmla="*/ f52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7" y="f58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57" y="f58"/>
                  </a:cxn>
                </a:cxnLst>
                <a:rect l="f53" t="f56" r="f54" b="f55"/>
                <a:pathLst>
                  <a:path w="21" h="20">
                    <a:moveTo>
                      <a:pt x="f8" y="f5"/>
                    </a:moveTo>
                    <a:cubicBezTo>
                      <a:pt x="f9" y="f10"/>
                      <a:pt x="f11" y="f12"/>
                      <a:pt x="f6" y="f7"/>
                    </a:cubicBezTo>
                    <a:cubicBezTo>
                      <a:pt x="f13" y="f14"/>
                      <a:pt x="f15" y="f16"/>
                      <a:pt x="f5" y="f8"/>
                    </a:cubicBezTo>
                    <a:cubicBezTo>
                      <a:pt x="f17" y="f8"/>
                      <a:pt x="f8" y="f17"/>
                      <a:pt x="f8" y="f5"/>
                    </a:cubicBezTo>
                    <a:close/>
                  </a:path>
                </a:pathLst>
              </a:custGeom>
              <a:solidFill>
                <a:srgbClr val="1E64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6" name="Freeform 507">
                <a:extLst>
                  <a:ext uri="{FF2B5EF4-FFF2-40B4-BE49-F238E27FC236}">
                    <a16:creationId xmlns:a16="http://schemas.microsoft.com/office/drawing/2014/main" id="{52A8FE0A-5B77-AEE0-45EB-CD41D8B3214C}"/>
                  </a:ext>
                </a:extLst>
              </p:cNvPr>
              <p:cNvSpPr/>
              <p:nvPr/>
            </p:nvSpPr>
            <p:spPr>
              <a:xfrm>
                <a:off x="5443542" y="1943100"/>
                <a:ext cx="25402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1"/>
                  <a:gd name="f8" fmla="val 5"/>
                  <a:gd name="f9" fmla="val 2"/>
                  <a:gd name="f10" fmla="val 6"/>
                  <a:gd name="f11" fmla="val 10"/>
                  <a:gd name="f12" fmla="val 14"/>
                  <a:gd name="f13" fmla="val 4"/>
                  <a:gd name="f14" fmla="val 17"/>
                  <a:gd name="f15" fmla="val 19"/>
                  <a:gd name="f16" fmla="val 3"/>
                  <a:gd name="f17" fmla="val 20"/>
                  <a:gd name="f18" fmla="val 18"/>
                  <a:gd name="f19" fmla="val 1"/>
                  <a:gd name="f20" fmla="val 12"/>
                  <a:gd name="f21" fmla="+- 0 0 -90"/>
                  <a:gd name="f22" fmla="*/ f3 1 7"/>
                  <a:gd name="f23" fmla="*/ f4 1 21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7"/>
                  <a:gd name="f32" fmla="*/ f28 1 21"/>
                  <a:gd name="f33" fmla="*/ 5 f29 1"/>
                  <a:gd name="f34" fmla="*/ 2 f28 1"/>
                  <a:gd name="f35" fmla="*/ 14 f28 1"/>
                  <a:gd name="f36" fmla="*/ 21 f28 1"/>
                  <a:gd name="f37" fmla="*/ 2 f29 1"/>
                  <a:gd name="f38" fmla="*/ 18 f28 1"/>
                  <a:gd name="f39" fmla="*/ 1 f29 1"/>
                  <a:gd name="f40" fmla="*/ 0 f28 1"/>
                  <a:gd name="f41" fmla="+- f30 0 f1"/>
                  <a:gd name="f42" fmla="*/ f33 1 7"/>
                  <a:gd name="f43" fmla="*/ f34 1 21"/>
                  <a:gd name="f44" fmla="*/ f35 1 21"/>
                  <a:gd name="f45" fmla="*/ f36 1 21"/>
                  <a:gd name="f46" fmla="*/ f37 1 7"/>
                  <a:gd name="f47" fmla="*/ f38 1 21"/>
                  <a:gd name="f48" fmla="*/ f39 1 7"/>
                  <a:gd name="f49" fmla="*/ f40 1 21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2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3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6" y="f68"/>
                  </a:cxn>
                  <a:cxn ang="f41">
                    <a:pos x="f66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7" h="21">
                    <a:moveTo>
                      <a:pt x="f8" y="f9"/>
                    </a:moveTo>
                    <a:cubicBezTo>
                      <a:pt x="f8" y="f10"/>
                      <a:pt x="f10" y="f11"/>
                      <a:pt x="f8" y="f12"/>
                    </a:cubicBezTo>
                    <a:cubicBezTo>
                      <a:pt x="f13" y="f14"/>
                      <a:pt x="f6" y="f15"/>
                      <a:pt x="f8" y="f7"/>
                    </a:cubicBezTo>
                    <a:cubicBezTo>
                      <a:pt x="f16" y="f7"/>
                      <a:pt x="f16" y="f17"/>
                      <a:pt x="f9" y="f18"/>
                    </a:cubicBezTo>
                    <a:cubicBezTo>
                      <a:pt x="f19" y="f20"/>
                      <a:pt x="f5" y="f10"/>
                      <a:pt x="f19" y="f5"/>
                    </a:cubicBezTo>
                    <a:cubicBezTo>
                      <a:pt x="f9" y="f9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1F638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7" name="Freeform 508">
                <a:extLst>
                  <a:ext uri="{FF2B5EF4-FFF2-40B4-BE49-F238E27FC236}">
                    <a16:creationId xmlns:a16="http://schemas.microsoft.com/office/drawing/2014/main" id="{D2FAAE77-440B-D222-ECC1-E97E471E5BF3}"/>
                  </a:ext>
                </a:extLst>
              </p:cNvPr>
              <p:cNvSpPr/>
              <p:nvPr/>
            </p:nvSpPr>
            <p:spPr>
              <a:xfrm>
                <a:off x="5413376" y="1819271"/>
                <a:ext cx="33339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1"/>
                  <a:gd name="f8" fmla="val 3"/>
                  <a:gd name="f9" fmla="val 7"/>
                  <a:gd name="f10" fmla="val 5"/>
                  <a:gd name="f11" fmla="val 6"/>
                  <a:gd name="f12" fmla="val 4"/>
                  <a:gd name="f13" fmla="val 8"/>
                  <a:gd name="f14" fmla="val 2"/>
                  <a:gd name="f15" fmla="val 10"/>
                  <a:gd name="f16" fmla="+- 0 0 -90"/>
                  <a:gd name="f17" fmla="*/ f3 1 9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"/>
                  <a:gd name="f27" fmla="*/ f23 1 11"/>
                  <a:gd name="f28" fmla="*/ 3 f24 1"/>
                  <a:gd name="f29" fmla="*/ 0 f23 1"/>
                  <a:gd name="f30" fmla="*/ 6 f24 1"/>
                  <a:gd name="f31" fmla="*/ 6 f23 1"/>
                  <a:gd name="f32" fmla="*/ 9 f24 1"/>
                  <a:gd name="f33" fmla="*/ 10 f23 1"/>
                  <a:gd name="f34" fmla="*/ 0 f24 1"/>
                  <a:gd name="f35" fmla="*/ 11 f23 1"/>
                  <a:gd name="f36" fmla="+- f25 0 f1"/>
                  <a:gd name="f37" fmla="*/ f28 1 9"/>
                  <a:gd name="f38" fmla="*/ f29 1 11"/>
                  <a:gd name="f39" fmla="*/ f30 1 9"/>
                  <a:gd name="f40" fmla="*/ f31 1 11"/>
                  <a:gd name="f41" fmla="*/ f32 1 9"/>
                  <a:gd name="f42" fmla="*/ f33 1 11"/>
                  <a:gd name="f43" fmla="*/ f34 1 9"/>
                  <a:gd name="f44" fmla="*/ f35 1 11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2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9" h="11">
                    <a:moveTo>
                      <a:pt x="f8" y="f5"/>
                    </a:moveTo>
                    <a:cubicBezTo>
                      <a:pt x="f9" y="f5"/>
                      <a:pt x="f10" y="f8"/>
                      <a:pt x="f11" y="f11"/>
                    </a:cubicBezTo>
                    <a:cubicBezTo>
                      <a:pt x="f9" y="f12"/>
                      <a:pt x="f13" y="f14"/>
                      <a:pt x="f6" y="f5"/>
                    </a:cubicBezTo>
                    <a:cubicBezTo>
                      <a:pt x="f6" y="f12"/>
                      <a:pt x="f6" y="f9"/>
                      <a:pt x="f6" y="f15"/>
                    </a:cubicBezTo>
                    <a:cubicBezTo>
                      <a:pt x="f10" y="f13"/>
                      <a:pt x="f8" y="f15"/>
                      <a:pt x="f5" y="f7"/>
                    </a:cubicBezTo>
                    <a:cubicBezTo>
                      <a:pt x="f5" y="f9"/>
                      <a:pt x="f5" y="f8"/>
                      <a:pt x="f8" y="f5"/>
                    </a:cubicBezTo>
                    <a:close/>
                  </a:path>
                </a:pathLst>
              </a:custGeom>
              <a:solidFill>
                <a:srgbClr val="1C669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8" name="Freeform 509">
                <a:extLst>
                  <a:ext uri="{FF2B5EF4-FFF2-40B4-BE49-F238E27FC236}">
                    <a16:creationId xmlns:a16="http://schemas.microsoft.com/office/drawing/2014/main" id="{E2642DB3-2043-5930-DB58-726AA8327DBD}"/>
                  </a:ext>
                </a:extLst>
              </p:cNvPr>
              <p:cNvSpPr/>
              <p:nvPr/>
            </p:nvSpPr>
            <p:spPr>
              <a:xfrm>
                <a:off x="4845048" y="2303465"/>
                <a:ext cx="93661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4"/>
                  <a:gd name="f8" fmla="val 4"/>
                  <a:gd name="f9" fmla="val 2"/>
                  <a:gd name="f10" fmla="val 11"/>
                  <a:gd name="f11" fmla="val 8"/>
                  <a:gd name="f12" fmla="val 17"/>
                  <a:gd name="f13" fmla="val 16"/>
                  <a:gd name="f14" fmla="val 21"/>
                  <a:gd name="f15" fmla="val 23"/>
                  <a:gd name="f16" fmla="val 22"/>
                  <a:gd name="f17" fmla="val 12"/>
                  <a:gd name="f18" fmla="val 6"/>
                  <a:gd name="f19" fmla="val 7"/>
                  <a:gd name="f20" fmla="val 5"/>
                  <a:gd name="f21" fmla="val 1"/>
                  <a:gd name="f22" fmla="val 3"/>
                  <a:gd name="f23" fmla="+- 0 0 -90"/>
                  <a:gd name="f24" fmla="*/ f3 1 25"/>
                  <a:gd name="f25" fmla="*/ f4 1 24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5"/>
                  <a:gd name="f34" fmla="*/ f30 1 24"/>
                  <a:gd name="f35" fmla="*/ 4 f31 1"/>
                  <a:gd name="f36" fmla="*/ 2 f30 1"/>
                  <a:gd name="f37" fmla="*/ 25 f31 1"/>
                  <a:gd name="f38" fmla="*/ 21 f30 1"/>
                  <a:gd name="f39" fmla="*/ 21 f31 1"/>
                  <a:gd name="f40" fmla="*/ 22 f30 1"/>
                  <a:gd name="f41" fmla="*/ 6 f31 1"/>
                  <a:gd name="f42" fmla="*/ 7 f30 1"/>
                  <a:gd name="f43" fmla="*/ 1 f31 1"/>
                  <a:gd name="f44" fmla="*/ 5 f30 1"/>
                  <a:gd name="f45" fmla="*/ 0 f31 1"/>
                  <a:gd name="f46" fmla="*/ 0 f30 1"/>
                  <a:gd name="f47" fmla="+- f32 0 f1"/>
                  <a:gd name="f48" fmla="*/ f35 1 25"/>
                  <a:gd name="f49" fmla="*/ f36 1 24"/>
                  <a:gd name="f50" fmla="*/ f37 1 25"/>
                  <a:gd name="f51" fmla="*/ f38 1 24"/>
                  <a:gd name="f52" fmla="*/ f39 1 25"/>
                  <a:gd name="f53" fmla="*/ f40 1 24"/>
                  <a:gd name="f54" fmla="*/ f41 1 25"/>
                  <a:gd name="f55" fmla="*/ f42 1 24"/>
                  <a:gd name="f56" fmla="*/ f43 1 25"/>
                  <a:gd name="f57" fmla="*/ f44 1 24"/>
                  <a:gd name="f58" fmla="*/ f45 1 25"/>
                  <a:gd name="f59" fmla="*/ f46 1 24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5" h="24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7" y="f7"/>
                      <a:pt x="f15" y="f15"/>
                      <a:pt x="f14" y="f16"/>
                    </a:cubicBezTo>
                    <a:cubicBezTo>
                      <a:pt x="f13" y="f12"/>
                      <a:pt x="f10" y="f17"/>
                      <a:pt x="f18" y="f19"/>
                    </a:cubicBezTo>
                    <a:cubicBezTo>
                      <a:pt x="f20" y="f18"/>
                      <a:pt x="f8" y="f8"/>
                      <a:pt x="f21" y="f20"/>
                    </a:cubicBezTo>
                    <a:cubicBezTo>
                      <a:pt x="f9" y="f22"/>
                      <a:pt x="f5" y="f9"/>
                      <a:pt x="f5" y="f5"/>
                    </a:cubicBezTo>
                    <a:cubicBezTo>
                      <a:pt x="f9" y="f5"/>
                      <a:pt x="f22" y="f9"/>
                      <a:pt x="f8" y="f9"/>
                    </a:cubicBezTo>
                    <a:close/>
                  </a:path>
                </a:pathLst>
              </a:custGeom>
              <a:solidFill>
                <a:srgbClr val="2A39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9" name="Freeform 510">
                <a:extLst>
                  <a:ext uri="{FF2B5EF4-FFF2-40B4-BE49-F238E27FC236}">
                    <a16:creationId xmlns:a16="http://schemas.microsoft.com/office/drawing/2014/main" id="{042880D0-7E9D-0DBC-BE75-68054B98956F}"/>
                  </a:ext>
                </a:extLst>
              </p:cNvPr>
              <p:cNvSpPr/>
              <p:nvPr/>
            </p:nvSpPr>
            <p:spPr>
              <a:xfrm>
                <a:off x="5254627" y="1927226"/>
                <a:ext cx="26983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6"/>
                  <a:gd name="f8" fmla="val 4"/>
                  <a:gd name="f9" fmla="val 19"/>
                  <a:gd name="f10" fmla="val 21"/>
                  <a:gd name="f11" fmla="val 23"/>
                  <a:gd name="f12" fmla="val 6"/>
                  <a:gd name="f13" fmla="val 25"/>
                  <a:gd name="f14" fmla="val 3"/>
                  <a:gd name="f15" fmla="val 1"/>
                  <a:gd name="f16" fmla="val 14"/>
                  <a:gd name="f17" fmla="val 2"/>
                  <a:gd name="f18" fmla="val 13"/>
                  <a:gd name="f19" fmla="+- 0 0 -90"/>
                  <a:gd name="f20" fmla="*/ f3 1 7"/>
                  <a:gd name="f21" fmla="*/ f4 1 2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7"/>
                  <a:gd name="f30" fmla="*/ f26 1 26"/>
                  <a:gd name="f31" fmla="*/ 4 f27 1"/>
                  <a:gd name="f32" fmla="*/ 19 f26 1"/>
                  <a:gd name="f33" fmla="*/ 6 f27 1"/>
                  <a:gd name="f34" fmla="*/ 26 f26 1"/>
                  <a:gd name="f35" fmla="*/ 3 f27 1"/>
                  <a:gd name="f36" fmla="*/ 21 f26 1"/>
                  <a:gd name="f37" fmla="*/ 0 f27 1"/>
                  <a:gd name="f38" fmla="*/ 0 f26 1"/>
                  <a:gd name="f39" fmla="*/ 2 f27 1"/>
                  <a:gd name="f40" fmla="+- f28 0 f1"/>
                  <a:gd name="f41" fmla="*/ f31 1 7"/>
                  <a:gd name="f42" fmla="*/ f32 1 26"/>
                  <a:gd name="f43" fmla="*/ f33 1 7"/>
                  <a:gd name="f44" fmla="*/ f34 1 26"/>
                  <a:gd name="f45" fmla="*/ f35 1 7"/>
                  <a:gd name="f46" fmla="*/ f36 1 26"/>
                  <a:gd name="f47" fmla="*/ f37 1 7"/>
                  <a:gd name="f48" fmla="*/ f38 1 26"/>
                  <a:gd name="f49" fmla="*/ f39 1 7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29"/>
                  <a:gd name="f57" fmla="*/ f44 1 f30"/>
                  <a:gd name="f58" fmla="*/ f45 1 f29"/>
                  <a:gd name="f59" fmla="*/ f46 1 f30"/>
                  <a:gd name="f60" fmla="*/ f47 1 f29"/>
                  <a:gd name="f61" fmla="*/ f48 1 f30"/>
                  <a:gd name="f62" fmla="*/ f49 1 f29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0 1"/>
                  <a:gd name="f72" fmla="*/ f59 f21 1"/>
                  <a:gd name="f73" fmla="*/ f60 f20 1"/>
                  <a:gd name="f74" fmla="*/ f61 f21 1"/>
                  <a:gd name="f75" fmla="*/ f62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5" y="f74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7" h="26">
                    <a:moveTo>
                      <a:pt x="f8" y="f9"/>
                    </a:moveTo>
                    <a:cubicBezTo>
                      <a:pt x="f8" y="f10"/>
                      <a:pt x="f6" y="f11"/>
                      <a:pt x="f12" y="f7"/>
                    </a:cubicBezTo>
                    <a:cubicBezTo>
                      <a:pt x="f8" y="f13"/>
                      <a:pt x="f8" y="f11"/>
                      <a:pt x="f14" y="f10"/>
                    </a:cubicBezTo>
                    <a:cubicBezTo>
                      <a:pt x="f15" y="f16"/>
                      <a:pt x="f15" y="f6"/>
                      <a:pt x="f5" y="f5"/>
                    </a:cubicBezTo>
                    <a:cubicBezTo>
                      <a:pt x="f15" y="f5"/>
                      <a:pt x="f15" y="f5"/>
                      <a:pt x="f17" y="f5"/>
                    </a:cubicBezTo>
                    <a:cubicBezTo>
                      <a:pt x="f17" y="f6"/>
                      <a:pt x="f14" y="f18"/>
                      <a:pt x="f8" y="f9"/>
                    </a:cubicBezTo>
                    <a:close/>
                  </a:path>
                </a:pathLst>
              </a:custGeom>
              <a:solidFill>
                <a:srgbClr val="212D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0" name="Freeform 511">
                <a:extLst>
                  <a:ext uri="{FF2B5EF4-FFF2-40B4-BE49-F238E27FC236}">
                    <a16:creationId xmlns:a16="http://schemas.microsoft.com/office/drawing/2014/main" id="{543FDB5E-7379-968A-B9EE-53C50293D036}"/>
                  </a:ext>
                </a:extLst>
              </p:cNvPr>
              <p:cNvSpPr/>
              <p:nvPr/>
            </p:nvSpPr>
            <p:spPr>
              <a:xfrm>
                <a:off x="4867278" y="2138360"/>
                <a:ext cx="74615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7"/>
                  <a:gd name="f8" fmla="val 15"/>
                  <a:gd name="f9" fmla="val 10"/>
                  <a:gd name="f10" fmla="val 16"/>
                  <a:gd name="f11" fmla="val 13"/>
                  <a:gd name="f12" fmla="val 18"/>
                  <a:gd name="f13" fmla="val 14"/>
                  <a:gd name="f14" fmla="val 11"/>
                  <a:gd name="f15" fmla="val 9"/>
                  <a:gd name="f16" fmla="val 5"/>
                  <a:gd name="f17" fmla="val 6"/>
                  <a:gd name="f18" fmla="val 2"/>
                  <a:gd name="f19" fmla="val 7"/>
                  <a:gd name="f20" fmla="+- 0 0 -90"/>
                  <a:gd name="f21" fmla="*/ f3 1 20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0"/>
                  <a:gd name="f31" fmla="*/ f27 1 17"/>
                  <a:gd name="f32" fmla="*/ 15 f28 1"/>
                  <a:gd name="f33" fmla="*/ 10 f27 1"/>
                  <a:gd name="f34" fmla="*/ 20 f28 1"/>
                  <a:gd name="f35" fmla="*/ 16 f27 1"/>
                  <a:gd name="f36" fmla="*/ 16 f28 1"/>
                  <a:gd name="f37" fmla="*/ 14 f27 1"/>
                  <a:gd name="f38" fmla="*/ 0 f28 1"/>
                  <a:gd name="f39" fmla="*/ 0 f27 1"/>
                  <a:gd name="f40" fmla="+- f29 0 f1"/>
                  <a:gd name="f41" fmla="*/ f32 1 20"/>
                  <a:gd name="f42" fmla="*/ f33 1 17"/>
                  <a:gd name="f43" fmla="*/ f34 1 20"/>
                  <a:gd name="f44" fmla="*/ f35 1 17"/>
                  <a:gd name="f45" fmla="*/ f36 1 20"/>
                  <a:gd name="f46" fmla="*/ f37 1 17"/>
                  <a:gd name="f47" fmla="*/ f38 1 20"/>
                  <a:gd name="f48" fmla="*/ f39 1 17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20" h="17">
                    <a:moveTo>
                      <a:pt x="f8" y="f9"/>
                    </a:moveTo>
                    <a:cubicBezTo>
                      <a:pt x="f10" y="f11"/>
                      <a:pt x="f6" y="f11"/>
                      <a:pt x="f6" y="f10"/>
                    </a:cubicBezTo>
                    <a:cubicBezTo>
                      <a:pt x="f12" y="f7"/>
                      <a:pt x="f7" y="f8"/>
                      <a:pt x="f10" y="f13"/>
                    </a:cubicBezTo>
                    <a:cubicBezTo>
                      <a:pt x="f14" y="f15"/>
                      <a:pt x="f16" y="f16"/>
                      <a:pt x="f5" y="f5"/>
                    </a:cubicBezTo>
                    <a:cubicBezTo>
                      <a:pt x="f17" y="f18"/>
                      <a:pt x="f9" y="f19"/>
                      <a:pt x="f8" y="f9"/>
                    </a:cubicBezTo>
                    <a:close/>
                  </a:path>
                </a:pathLst>
              </a:custGeom>
              <a:solidFill>
                <a:srgbClr val="1D2F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1" name="Freeform 512">
                <a:extLst>
                  <a:ext uri="{FF2B5EF4-FFF2-40B4-BE49-F238E27FC236}">
                    <a16:creationId xmlns:a16="http://schemas.microsoft.com/office/drawing/2014/main" id="{FF2CD94F-777E-FAF8-017C-29318298E416}"/>
                  </a:ext>
                </a:extLst>
              </p:cNvPr>
              <p:cNvSpPr/>
              <p:nvPr/>
            </p:nvSpPr>
            <p:spPr>
              <a:xfrm>
                <a:off x="5553078" y="1897059"/>
                <a:ext cx="17465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5"/>
                  <a:gd name="f8" fmla="val 4"/>
                  <a:gd name="f9" fmla="val 9"/>
                  <a:gd name="f10" fmla="val 17"/>
                  <a:gd name="f11" fmla="val 3"/>
                  <a:gd name="f12" fmla="val 20"/>
                  <a:gd name="f13" fmla="val 15"/>
                  <a:gd name="f14" fmla="val 2"/>
                  <a:gd name="f15" fmla="val 10"/>
                  <a:gd name="f16" fmla="val 7"/>
                  <a:gd name="f17" fmla="+- 0 0 -90"/>
                  <a:gd name="f18" fmla="*/ f3 1 5"/>
                  <a:gd name="f19" fmla="*/ f4 1 25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5"/>
                  <a:gd name="f28" fmla="*/ f24 1 25"/>
                  <a:gd name="f29" fmla="*/ 4 f25 1"/>
                  <a:gd name="f30" fmla="*/ 0 f24 1"/>
                  <a:gd name="f31" fmla="*/ 5 f25 1"/>
                  <a:gd name="f32" fmla="*/ 3 f25 1"/>
                  <a:gd name="f33" fmla="*/ 25 f24 1"/>
                  <a:gd name="f34" fmla="*/ 2 f25 1"/>
                  <a:gd name="f35" fmla="*/ 10 f24 1"/>
                  <a:gd name="f36" fmla="+- f26 0 f1"/>
                  <a:gd name="f37" fmla="*/ f29 1 5"/>
                  <a:gd name="f38" fmla="*/ f30 1 25"/>
                  <a:gd name="f39" fmla="*/ f31 1 5"/>
                  <a:gd name="f40" fmla="*/ f32 1 5"/>
                  <a:gd name="f41" fmla="*/ f33 1 25"/>
                  <a:gd name="f42" fmla="*/ f34 1 5"/>
                  <a:gd name="f43" fmla="*/ f35 1 25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7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8 1"/>
                  <a:gd name="f63" fmla="*/ f52 f19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0"/>
                  </a:cxn>
                  <a:cxn ang="f36">
                    <a:pos x="f62" y="f63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5" h="25">
                    <a:moveTo>
                      <a:pt x="f8" y="f5"/>
                    </a:moveTo>
                    <a:cubicBezTo>
                      <a:pt x="f8" y="f5"/>
                      <a:pt x="f6" y="f5"/>
                      <a:pt x="f6" y="f5"/>
                    </a:cubicBezTo>
                    <a:cubicBezTo>
                      <a:pt x="f6" y="f9"/>
                      <a:pt x="f8" y="f10"/>
                      <a:pt x="f11" y="f7"/>
                    </a:cubicBezTo>
                    <a:cubicBezTo>
                      <a:pt x="f5" y="f12"/>
                      <a:pt x="f11" y="f13"/>
                      <a:pt x="f14" y="f15"/>
                    </a:cubicBezTo>
                    <a:cubicBezTo>
                      <a:pt x="f11" y="f16"/>
                      <a:pt x="f8" y="f11"/>
                      <a:pt x="f8" y="f5"/>
                    </a:cubicBezTo>
                    <a:close/>
                  </a:path>
                </a:pathLst>
              </a:custGeom>
              <a:solidFill>
                <a:srgbClr val="1C2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2" name="Freeform 513">
                <a:extLst>
                  <a:ext uri="{FF2B5EF4-FFF2-40B4-BE49-F238E27FC236}">
                    <a16:creationId xmlns:a16="http://schemas.microsoft.com/office/drawing/2014/main" id="{A7EF7B98-F587-C186-DBA7-FE7BD200AA4F}"/>
                  </a:ext>
                </a:extLst>
              </p:cNvPr>
              <p:cNvSpPr/>
              <p:nvPr/>
            </p:nvSpPr>
            <p:spPr>
              <a:xfrm>
                <a:off x="4991096" y="2003422"/>
                <a:ext cx="60322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8"/>
                  <a:gd name="f8" fmla="val 6"/>
                  <a:gd name="f9" fmla="val 5"/>
                  <a:gd name="f10" fmla="val 13"/>
                  <a:gd name="f11" fmla="val 10"/>
                  <a:gd name="f12" fmla="val 11"/>
                  <a:gd name="f13" fmla="val 4"/>
                  <a:gd name="f14" fmla="val 7"/>
                  <a:gd name="f15" fmla="+- 0 0 -90"/>
                  <a:gd name="f16" fmla="*/ f3 1 16"/>
                  <a:gd name="f17" fmla="*/ f4 1 1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6"/>
                  <a:gd name="f26" fmla="*/ f22 1 18"/>
                  <a:gd name="f27" fmla="*/ 0 f23 1"/>
                  <a:gd name="f28" fmla="*/ 0 f22 1"/>
                  <a:gd name="f29" fmla="*/ 16 f23 1"/>
                  <a:gd name="f30" fmla="*/ 18 f22 1"/>
                  <a:gd name="f31" fmla="+- f24 0 f1"/>
                  <a:gd name="f32" fmla="*/ f27 1 16"/>
                  <a:gd name="f33" fmla="*/ f28 1 18"/>
                  <a:gd name="f34" fmla="*/ f29 1 16"/>
                  <a:gd name="f35" fmla="*/ f30 1 18"/>
                  <a:gd name="f36" fmla="*/ 0 1 f25"/>
                  <a:gd name="f37" fmla="*/ f19 1 f25"/>
                  <a:gd name="f38" fmla="*/ 0 1 f26"/>
                  <a:gd name="f39" fmla="*/ f20 1 f26"/>
                  <a:gd name="f40" fmla="*/ f32 1 f25"/>
                  <a:gd name="f41" fmla="*/ f33 1 f26"/>
                  <a:gd name="f42" fmla="*/ f34 1 f25"/>
                  <a:gd name="f43" fmla="*/ f35 1 f26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16" h="18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12" y="f12"/>
                      <a:pt x="f13" y="f14"/>
                      <a:pt x="f5" y="f5"/>
                    </a:cubicBezTo>
                    <a:close/>
                  </a:path>
                </a:pathLst>
              </a:custGeom>
              <a:solidFill>
                <a:srgbClr val="2231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3" name="Freeform 514">
                <a:extLst>
                  <a:ext uri="{FF2B5EF4-FFF2-40B4-BE49-F238E27FC236}">
                    <a16:creationId xmlns:a16="http://schemas.microsoft.com/office/drawing/2014/main" id="{BAD40FFF-263B-1023-1D8E-25BCD7C6F5D1}"/>
                  </a:ext>
                </a:extLst>
              </p:cNvPr>
              <p:cNvSpPr/>
              <p:nvPr/>
            </p:nvSpPr>
            <p:spPr>
              <a:xfrm>
                <a:off x="5303840" y="1897059"/>
                <a:ext cx="26983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9"/>
                  <a:gd name="f8" fmla="val 4"/>
                  <a:gd name="f9" fmla="val 26"/>
                  <a:gd name="f10" fmla="val 22"/>
                  <a:gd name="f11" fmla="val 3"/>
                  <a:gd name="f12" fmla="val 18"/>
                  <a:gd name="f13" fmla="val 17"/>
                  <a:gd name="f14" fmla="val 15"/>
                  <a:gd name="f15" fmla="val 2"/>
                  <a:gd name="f16" fmla="val 14"/>
                  <a:gd name="f17" fmla="val 9"/>
                  <a:gd name="f18" fmla="val 1"/>
                  <a:gd name="f19" fmla="val 5"/>
                  <a:gd name="f20" fmla="val 10"/>
                  <a:gd name="f21" fmla="val 16"/>
                  <a:gd name="f22" fmla="val 6"/>
                  <a:gd name="f23" fmla="val 23"/>
                  <a:gd name="f24" fmla="+- 0 0 -90"/>
                  <a:gd name="f25" fmla="*/ f3 1 7"/>
                  <a:gd name="f26" fmla="*/ f4 1 29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7"/>
                  <a:gd name="f35" fmla="*/ f31 1 29"/>
                  <a:gd name="f36" fmla="*/ 7 f32 1"/>
                  <a:gd name="f37" fmla="*/ 29 f31 1"/>
                  <a:gd name="f38" fmla="*/ 3 f32 1"/>
                  <a:gd name="f39" fmla="*/ 18 f31 1"/>
                  <a:gd name="f40" fmla="*/ 2 f32 1"/>
                  <a:gd name="f41" fmla="*/ 14 f31 1"/>
                  <a:gd name="f42" fmla="*/ 0 f32 1"/>
                  <a:gd name="f43" fmla="*/ 0 f31 1"/>
                  <a:gd name="f44" fmla="*/ 10 f31 1"/>
                  <a:gd name="f45" fmla="+- f33 0 f1"/>
                  <a:gd name="f46" fmla="*/ f36 1 7"/>
                  <a:gd name="f47" fmla="*/ f37 1 29"/>
                  <a:gd name="f48" fmla="*/ f38 1 7"/>
                  <a:gd name="f49" fmla="*/ f39 1 29"/>
                  <a:gd name="f50" fmla="*/ f40 1 7"/>
                  <a:gd name="f51" fmla="*/ f41 1 29"/>
                  <a:gd name="f52" fmla="*/ f42 1 7"/>
                  <a:gd name="f53" fmla="*/ f43 1 29"/>
                  <a:gd name="f54" fmla="*/ f44 1 29"/>
                  <a:gd name="f55" fmla="*/ 0 1 f34"/>
                  <a:gd name="f56" fmla="*/ f28 1 f34"/>
                  <a:gd name="f57" fmla="*/ 0 1 f35"/>
                  <a:gd name="f58" fmla="*/ f29 1 f35"/>
                  <a:gd name="f59" fmla="*/ f46 1 f34"/>
                  <a:gd name="f60" fmla="*/ f47 1 f35"/>
                  <a:gd name="f61" fmla="*/ f48 1 f34"/>
                  <a:gd name="f62" fmla="*/ f49 1 f35"/>
                  <a:gd name="f63" fmla="*/ f50 1 f34"/>
                  <a:gd name="f64" fmla="*/ f51 1 f35"/>
                  <a:gd name="f65" fmla="*/ f52 1 f34"/>
                  <a:gd name="f66" fmla="*/ f53 1 f35"/>
                  <a:gd name="f67" fmla="*/ f54 1 f35"/>
                  <a:gd name="f68" fmla="*/ f55 f25 1"/>
                  <a:gd name="f69" fmla="*/ f56 f25 1"/>
                  <a:gd name="f70" fmla="*/ f58 f26 1"/>
                  <a:gd name="f71" fmla="*/ f57 f26 1"/>
                  <a:gd name="f72" fmla="*/ f59 f25 1"/>
                  <a:gd name="f73" fmla="*/ f60 f26 1"/>
                  <a:gd name="f74" fmla="*/ f61 f25 1"/>
                  <a:gd name="f75" fmla="*/ f62 f26 1"/>
                  <a:gd name="f76" fmla="*/ f63 f25 1"/>
                  <a:gd name="f77" fmla="*/ f64 f26 1"/>
                  <a:gd name="f78" fmla="*/ f65 f25 1"/>
                  <a:gd name="f79" fmla="*/ f66 f26 1"/>
                  <a:gd name="f80" fmla="*/ f67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74" y="f80"/>
                  </a:cxn>
                  <a:cxn ang="f45">
                    <a:pos x="f72" y="f73"/>
                  </a:cxn>
                </a:cxnLst>
                <a:rect l="f68" t="f71" r="f69" b="f70"/>
                <a:pathLst>
                  <a:path w="7" h="28">
                    <a:moveTo>
                      <a:pt x="f6" y="f7"/>
                    </a:moveTo>
                    <a:cubicBezTo>
                      <a:pt x="f8" y="f9"/>
                      <a:pt x="f8" y="f10"/>
                      <a:pt x="f11" y="f12"/>
                    </a:cubicBezTo>
                    <a:cubicBezTo>
                      <a:pt x="f11" y="f13"/>
                      <a:pt x="f11" y="f14"/>
                      <a:pt x="f15" y="f16"/>
                    </a:cubicBezTo>
                    <a:cubicBezTo>
                      <a:pt x="f15" y="f17"/>
                      <a:pt x="f18" y="f19"/>
                      <a:pt x="f5" y="f5"/>
                    </a:cubicBezTo>
                    <a:cubicBezTo>
                      <a:pt x="f11" y="f11"/>
                      <a:pt x="f11" y="f6"/>
                      <a:pt x="f11" y="f20"/>
                    </a:cubicBezTo>
                    <a:cubicBezTo>
                      <a:pt x="f8" y="f21"/>
                      <a:pt x="f22" y="f23"/>
                      <a:pt x="f6" y="f7"/>
                    </a:cubicBezTo>
                    <a:close/>
                  </a:path>
                </a:pathLst>
              </a:custGeom>
              <a:solidFill>
                <a:srgbClr val="171A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4" name="Freeform 515">
                <a:extLst>
                  <a:ext uri="{FF2B5EF4-FFF2-40B4-BE49-F238E27FC236}">
                    <a16:creationId xmlns:a16="http://schemas.microsoft.com/office/drawing/2014/main" id="{B36CBBEF-67C1-ACAD-47AD-D37EDB361BCD}"/>
                  </a:ext>
                </a:extLst>
              </p:cNvPr>
              <p:cNvSpPr/>
              <p:nvPr/>
            </p:nvSpPr>
            <p:spPr>
              <a:xfrm>
                <a:off x="5043492" y="2011359"/>
                <a:ext cx="60322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20"/>
                  <a:gd name="f8" fmla="val 12"/>
                  <a:gd name="f9" fmla="val 13"/>
                  <a:gd name="f10" fmla="val 17"/>
                  <a:gd name="f11" fmla="val 18"/>
                  <a:gd name="f12" fmla="val 14"/>
                  <a:gd name="f13" fmla="val 10"/>
                  <a:gd name="f14" fmla="val 6"/>
                  <a:gd name="f15" fmla="val 8"/>
                  <a:gd name="f16" fmla="val 3"/>
                  <a:gd name="f17" fmla="val 4"/>
                  <a:gd name="f18" fmla="val 5"/>
                  <a:gd name="f19" fmla="val 9"/>
                  <a:gd name="f20" fmla="+- 0 0 -90"/>
                  <a:gd name="f21" fmla="*/ f3 1 16"/>
                  <a:gd name="f22" fmla="*/ f4 1 20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6"/>
                  <a:gd name="f31" fmla="*/ f27 1 20"/>
                  <a:gd name="f32" fmla="*/ 12 f28 1"/>
                  <a:gd name="f33" fmla="*/ 13 f27 1"/>
                  <a:gd name="f34" fmla="*/ 16 f28 1"/>
                  <a:gd name="f35" fmla="*/ 20 f27 1"/>
                  <a:gd name="f36" fmla="*/ 10 f28 1"/>
                  <a:gd name="f37" fmla="*/ 12 f27 1"/>
                  <a:gd name="f38" fmla="*/ 0 f28 1"/>
                  <a:gd name="f39" fmla="*/ 0 f27 1"/>
                  <a:gd name="f40" fmla="+- f29 0 f1"/>
                  <a:gd name="f41" fmla="*/ f32 1 16"/>
                  <a:gd name="f42" fmla="*/ f33 1 20"/>
                  <a:gd name="f43" fmla="*/ f34 1 16"/>
                  <a:gd name="f44" fmla="*/ f35 1 20"/>
                  <a:gd name="f45" fmla="*/ f36 1 16"/>
                  <a:gd name="f46" fmla="*/ f37 1 20"/>
                  <a:gd name="f47" fmla="*/ f38 1 16"/>
                  <a:gd name="f48" fmla="*/ f39 1 20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6" h="20">
                    <a:moveTo>
                      <a:pt x="f8" y="f9"/>
                    </a:moveTo>
                    <a:cubicBezTo>
                      <a:pt x="f9" y="f6"/>
                      <a:pt x="f6" y="f10"/>
                      <a:pt x="f6" y="f7"/>
                    </a:cubicBezTo>
                    <a:cubicBezTo>
                      <a:pt x="f9" y="f11"/>
                      <a:pt x="f8" y="f12"/>
                      <a:pt x="f13" y="f8"/>
                    </a:cubicBezTo>
                    <a:cubicBezTo>
                      <a:pt x="f14" y="f15"/>
                      <a:pt x="f16" y="f17"/>
                      <a:pt x="f5" y="f5"/>
                    </a:cubicBezTo>
                    <a:cubicBezTo>
                      <a:pt x="f18" y="f16"/>
                      <a:pt x="f19" y="f15"/>
                      <a:pt x="f8" y="f9"/>
                    </a:cubicBezTo>
                    <a:close/>
                  </a:path>
                </a:pathLst>
              </a:custGeom>
              <a:solidFill>
                <a:srgbClr val="1D22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5" name="Freeform 516">
                <a:extLst>
                  <a:ext uri="{FF2B5EF4-FFF2-40B4-BE49-F238E27FC236}">
                    <a16:creationId xmlns:a16="http://schemas.microsoft.com/office/drawing/2014/main" id="{D8EF73FE-3E01-9FA8-5CD7-33D8651EC76B}"/>
                  </a:ext>
                </a:extLst>
              </p:cNvPr>
              <p:cNvSpPr/>
              <p:nvPr/>
            </p:nvSpPr>
            <p:spPr>
              <a:xfrm>
                <a:off x="4724403" y="2297109"/>
                <a:ext cx="71442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11"/>
                  <a:gd name="f8" fmla="val 7"/>
                  <a:gd name="f9" fmla="val 2"/>
                  <a:gd name="f10" fmla="val 13"/>
                  <a:gd name="f11" fmla="val 6"/>
                  <a:gd name="f12" fmla="val 10"/>
                  <a:gd name="f13" fmla="val 18"/>
                  <a:gd name="f14" fmla="val 12"/>
                  <a:gd name="f15" fmla="val 4"/>
                  <a:gd name="f16" fmla="+- 0 0 -90"/>
                  <a:gd name="f17" fmla="*/ f3 1 19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9"/>
                  <a:gd name="f27" fmla="*/ f23 1 11"/>
                  <a:gd name="f28" fmla="*/ 0 f24 1"/>
                  <a:gd name="f29" fmla="*/ 0 f23 1"/>
                  <a:gd name="f30" fmla="*/ 19 f24 1"/>
                  <a:gd name="f31" fmla="*/ 10 f23 1"/>
                  <a:gd name="f32" fmla="*/ 18 f24 1"/>
                  <a:gd name="f33" fmla="*/ 11 f23 1"/>
                  <a:gd name="f34" fmla="+- f25 0 f1"/>
                  <a:gd name="f35" fmla="*/ f28 1 19"/>
                  <a:gd name="f36" fmla="*/ f29 1 11"/>
                  <a:gd name="f37" fmla="*/ f30 1 19"/>
                  <a:gd name="f38" fmla="*/ f31 1 11"/>
                  <a:gd name="f39" fmla="*/ f32 1 19"/>
                  <a:gd name="f40" fmla="*/ f33 1 11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9" h="11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7"/>
                      <a:pt x="f13" y="f7"/>
                      <a:pt x="f13" y="f7"/>
                    </a:cubicBezTo>
                    <a:cubicBezTo>
                      <a:pt x="f14" y="f8"/>
                      <a:pt x="f11" y="f15"/>
                      <a:pt x="f5" y="f5"/>
                    </a:cubicBezTo>
                    <a:close/>
                  </a:path>
                </a:pathLst>
              </a:custGeom>
              <a:solidFill>
                <a:srgbClr val="2231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6" name="Freeform 517">
                <a:extLst>
                  <a:ext uri="{FF2B5EF4-FFF2-40B4-BE49-F238E27FC236}">
                    <a16:creationId xmlns:a16="http://schemas.microsoft.com/office/drawing/2014/main" id="{72DC8C48-300B-9CD4-F54C-0C178DBF68A1}"/>
                  </a:ext>
                </a:extLst>
              </p:cNvPr>
              <p:cNvSpPr/>
              <p:nvPr/>
            </p:nvSpPr>
            <p:spPr>
              <a:xfrm>
                <a:off x="5540377" y="1912943"/>
                <a:ext cx="19046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4"/>
                  <a:gd name="f8" fmla="val 2"/>
                  <a:gd name="f9" fmla="val 18"/>
                  <a:gd name="f10" fmla="val 1"/>
                  <a:gd name="f11" fmla="val 13"/>
                  <a:gd name="f12" fmla="val 7"/>
                  <a:gd name="f13" fmla="val 4"/>
                  <a:gd name="f14" fmla="val 3"/>
                  <a:gd name="f15" fmla="val 8"/>
                  <a:gd name="f16" fmla="val 19"/>
                  <a:gd name="f17" fmla="+- 0 0 -90"/>
                  <a:gd name="f18" fmla="*/ f3 1 5"/>
                  <a:gd name="f19" fmla="*/ f4 1 2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5"/>
                  <a:gd name="f28" fmla="*/ f24 1 24"/>
                  <a:gd name="f29" fmla="*/ 2 f25 1"/>
                  <a:gd name="f30" fmla="*/ 24 f24 1"/>
                  <a:gd name="f31" fmla="*/ 1 f25 1"/>
                  <a:gd name="f32" fmla="*/ 7 f24 1"/>
                  <a:gd name="f33" fmla="*/ 4 f25 1"/>
                  <a:gd name="f34" fmla="*/ 0 f24 1"/>
                  <a:gd name="f35" fmla="*/ 3 f25 1"/>
                  <a:gd name="f36" fmla="*/ 8 f24 1"/>
                  <a:gd name="f37" fmla="+- f26 0 f1"/>
                  <a:gd name="f38" fmla="*/ f29 1 5"/>
                  <a:gd name="f39" fmla="*/ f30 1 24"/>
                  <a:gd name="f40" fmla="*/ f31 1 5"/>
                  <a:gd name="f41" fmla="*/ f32 1 24"/>
                  <a:gd name="f42" fmla="*/ f33 1 5"/>
                  <a:gd name="f43" fmla="*/ f34 1 24"/>
                  <a:gd name="f44" fmla="*/ f35 1 5"/>
                  <a:gd name="f45" fmla="*/ f36 1 2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5" h="24">
                    <a:moveTo>
                      <a:pt x="f8" y="f7"/>
                    </a:moveTo>
                    <a:cubicBezTo>
                      <a:pt x="f5" y="f9"/>
                      <a:pt x="f10" y="f11"/>
                      <a:pt x="f10" y="f12"/>
                    </a:cubicBezTo>
                    <a:cubicBezTo>
                      <a:pt x="f8" y="f6"/>
                      <a:pt x="f10" y="f8"/>
                      <a:pt x="f13" y="f5"/>
                    </a:cubicBezTo>
                    <a:cubicBezTo>
                      <a:pt x="f6" y="f14"/>
                      <a:pt x="f8" y="f6"/>
                      <a:pt x="f14" y="f15"/>
                    </a:cubicBezTo>
                    <a:cubicBezTo>
                      <a:pt x="f10" y="f11"/>
                      <a:pt x="f8" y="f16"/>
                      <a:pt x="f8" y="f7"/>
                    </a:cubicBezTo>
                    <a:close/>
                  </a:path>
                </a:pathLst>
              </a:custGeom>
              <a:solidFill>
                <a:srgbClr val="171A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7" name="Freeform 518">
                <a:extLst>
                  <a:ext uri="{FF2B5EF4-FFF2-40B4-BE49-F238E27FC236}">
                    <a16:creationId xmlns:a16="http://schemas.microsoft.com/office/drawing/2014/main" id="{ABD72CE1-4280-7EB9-D650-EF231844BDCD}"/>
                  </a:ext>
                </a:extLst>
              </p:cNvPr>
              <p:cNvSpPr/>
              <p:nvPr/>
            </p:nvSpPr>
            <p:spPr>
              <a:xfrm>
                <a:off x="5281610" y="1897059"/>
                <a:ext cx="22229" cy="841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2"/>
                  <a:gd name="f8" fmla="val 20"/>
                  <a:gd name="f9" fmla="val 5"/>
                  <a:gd name="f10" fmla="val 21"/>
                  <a:gd name="f11" fmla="val 4"/>
                  <a:gd name="f12" fmla="val 2"/>
                  <a:gd name="f13" fmla="val 14"/>
                  <a:gd name="f14" fmla="val 1"/>
                  <a:gd name="f15" fmla="val 8"/>
                  <a:gd name="f16" fmla="val 3"/>
                  <a:gd name="f17" fmla="val 9"/>
                  <a:gd name="f18" fmla="val 13"/>
                  <a:gd name="f19" fmla="val 16"/>
                  <a:gd name="f20" fmla="val 18"/>
                  <a:gd name="f21" fmla="+- 0 0 -90"/>
                  <a:gd name="f22" fmla="*/ f3 1 6"/>
                  <a:gd name="f23" fmla="*/ f4 1 22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6"/>
                  <a:gd name="f32" fmla="*/ f28 1 22"/>
                  <a:gd name="f33" fmla="*/ 6 f29 1"/>
                  <a:gd name="f34" fmla="*/ 20 f28 1"/>
                  <a:gd name="f35" fmla="*/ 4 f29 1"/>
                  <a:gd name="f36" fmla="*/ 0 f29 1"/>
                  <a:gd name="f37" fmla="*/ 0 f28 1"/>
                  <a:gd name="f38" fmla="*/ 3 f29 1"/>
                  <a:gd name="f39" fmla="*/ 13 f28 1"/>
                  <a:gd name="f40" fmla="+- f30 0 f1"/>
                  <a:gd name="f41" fmla="*/ f33 1 6"/>
                  <a:gd name="f42" fmla="*/ f34 1 22"/>
                  <a:gd name="f43" fmla="*/ f35 1 6"/>
                  <a:gd name="f44" fmla="*/ f36 1 6"/>
                  <a:gd name="f45" fmla="*/ f37 1 22"/>
                  <a:gd name="f46" fmla="*/ f38 1 6"/>
                  <a:gd name="f47" fmla="*/ f39 1 22"/>
                  <a:gd name="f48" fmla="*/ 0 1 f31"/>
                  <a:gd name="f49" fmla="*/ f25 1 f31"/>
                  <a:gd name="f50" fmla="*/ 0 1 f32"/>
                  <a:gd name="f51" fmla="*/ f26 1 f32"/>
                  <a:gd name="f52" fmla="*/ f41 1 f31"/>
                  <a:gd name="f53" fmla="*/ f42 1 f32"/>
                  <a:gd name="f54" fmla="*/ f43 1 f31"/>
                  <a:gd name="f55" fmla="*/ f44 1 f31"/>
                  <a:gd name="f56" fmla="*/ f45 1 f32"/>
                  <a:gd name="f57" fmla="*/ f46 1 f31"/>
                  <a:gd name="f58" fmla="*/ f47 1 f32"/>
                  <a:gd name="f59" fmla="*/ f48 f22 1"/>
                  <a:gd name="f60" fmla="*/ f49 f22 1"/>
                  <a:gd name="f61" fmla="*/ f51 f23 1"/>
                  <a:gd name="f62" fmla="*/ f50 f23 1"/>
                  <a:gd name="f63" fmla="*/ f52 f22 1"/>
                  <a:gd name="f64" fmla="*/ f53 f23 1"/>
                  <a:gd name="f65" fmla="*/ f54 f22 1"/>
                  <a:gd name="f66" fmla="*/ f55 f22 1"/>
                  <a:gd name="f67" fmla="*/ f56 f23 1"/>
                  <a:gd name="f68" fmla="*/ f57 f22 1"/>
                  <a:gd name="f69" fmla="*/ f58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3" y="f64"/>
                  </a:cxn>
                  <a:cxn ang="f40">
                    <a:pos x="f65" y="f64"/>
                  </a:cxn>
                  <a:cxn ang="f40">
                    <a:pos x="f66" y="f67"/>
                  </a:cxn>
                  <a:cxn ang="f40">
                    <a:pos x="f68" y="f69"/>
                  </a:cxn>
                  <a:cxn ang="f40">
                    <a:pos x="f63" y="f64"/>
                  </a:cxn>
                </a:cxnLst>
                <a:rect l="f59" t="f62" r="f60" b="f61"/>
                <a:pathLst>
                  <a:path w="6" h="22">
                    <a:moveTo>
                      <a:pt x="f6" y="f8"/>
                    </a:moveTo>
                    <a:cubicBezTo>
                      <a:pt x="f9" y="f7"/>
                      <a:pt x="f9" y="f10"/>
                      <a:pt x="f11" y="f8"/>
                    </a:cubicBezTo>
                    <a:cubicBezTo>
                      <a:pt x="f12" y="f13"/>
                      <a:pt x="f14" y="f15"/>
                      <a:pt x="f5" y="f5"/>
                    </a:cubicBezTo>
                    <a:cubicBezTo>
                      <a:pt x="f16" y="f9"/>
                      <a:pt x="f12" y="f17"/>
                      <a:pt x="f16" y="f18"/>
                    </a:cubicBezTo>
                    <a:cubicBezTo>
                      <a:pt x="f11" y="f19"/>
                      <a:pt x="f11" y="f20"/>
                      <a:pt x="f6" y="f8"/>
                    </a:cubicBezTo>
                    <a:close/>
                  </a:path>
                </a:pathLst>
              </a:custGeom>
              <a:solidFill>
                <a:srgbClr val="2030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8" name="Freeform 519">
                <a:extLst>
                  <a:ext uri="{FF2B5EF4-FFF2-40B4-BE49-F238E27FC236}">
                    <a16:creationId xmlns:a16="http://schemas.microsoft.com/office/drawing/2014/main" id="{F4BF7403-B5A4-FA2F-D20F-3AB26F361FEF}"/>
                  </a:ext>
                </a:extLst>
              </p:cNvPr>
              <p:cNvSpPr/>
              <p:nvPr/>
            </p:nvSpPr>
            <p:spPr>
              <a:xfrm>
                <a:off x="4749805" y="2243142"/>
                <a:ext cx="6825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2"/>
                  <a:gd name="f8" fmla="val 8"/>
                  <a:gd name="f9" fmla="val 7"/>
                  <a:gd name="f10" fmla="val 3"/>
                  <a:gd name="f11" fmla="val 1"/>
                  <a:gd name="f12" fmla="val 13"/>
                  <a:gd name="f13" fmla="val 6"/>
                  <a:gd name="f14" fmla="+- 0 0 -90"/>
                  <a:gd name="f15" fmla="*/ f3 1 18"/>
                  <a:gd name="f16" fmla="*/ f4 1 12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8"/>
                  <a:gd name="f25" fmla="*/ f21 1 12"/>
                  <a:gd name="f26" fmla="*/ 18 f22 1"/>
                  <a:gd name="f27" fmla="*/ 12 f21 1"/>
                  <a:gd name="f28" fmla="*/ 0 f22 1"/>
                  <a:gd name="f29" fmla="*/ 0 f21 1"/>
                  <a:gd name="f30" fmla="+- f23 0 f1"/>
                  <a:gd name="f31" fmla="*/ f26 1 18"/>
                  <a:gd name="f32" fmla="*/ f27 1 12"/>
                  <a:gd name="f33" fmla="*/ f28 1 18"/>
                  <a:gd name="f34" fmla="*/ f29 1 12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8" h="12">
                    <a:moveTo>
                      <a:pt x="f6" y="f7"/>
                    </a:moveTo>
                    <a:cubicBezTo>
                      <a:pt x="f7" y="f8"/>
                      <a:pt x="f9" y="f10"/>
                      <a:pt x="f5" y="f5"/>
                    </a:cubicBezTo>
                    <a:cubicBezTo>
                      <a:pt x="f8" y="f11"/>
                      <a:pt x="f12" y="f13"/>
                      <a:pt x="f6" y="f7"/>
                    </a:cubicBezTo>
                    <a:close/>
                  </a:path>
                </a:pathLst>
              </a:custGeom>
              <a:solidFill>
                <a:srgbClr val="1F30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9" name="Freeform 520">
                <a:extLst>
                  <a:ext uri="{FF2B5EF4-FFF2-40B4-BE49-F238E27FC236}">
                    <a16:creationId xmlns:a16="http://schemas.microsoft.com/office/drawing/2014/main" id="{D3AE8776-1344-E8AA-CE50-0B95E356A139}"/>
                  </a:ext>
                </a:extLst>
              </p:cNvPr>
              <p:cNvSpPr/>
              <p:nvPr/>
            </p:nvSpPr>
            <p:spPr>
              <a:xfrm>
                <a:off x="5330823" y="1924053"/>
                <a:ext cx="22229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4"/>
                  <a:gd name="f8" fmla="val 3"/>
                  <a:gd name="f9" fmla="val 1"/>
                  <a:gd name="f10" fmla="val 7"/>
                  <a:gd name="f11" fmla="val 12"/>
                  <a:gd name="f12" fmla="val 4"/>
                  <a:gd name="f13" fmla="val 17"/>
                  <a:gd name="f14" fmla="val 5"/>
                  <a:gd name="f15" fmla="val 20"/>
                  <a:gd name="f16" fmla="val 22"/>
                  <a:gd name="f17" fmla="val 10"/>
                  <a:gd name="f18" fmla="val 2"/>
                  <a:gd name="f19" fmla="+- 0 0 -90"/>
                  <a:gd name="f20" fmla="*/ f3 1 6"/>
                  <a:gd name="f21" fmla="*/ f4 1 24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6"/>
                  <a:gd name="f30" fmla="*/ f26 1 24"/>
                  <a:gd name="f31" fmla="*/ 3 f27 1"/>
                  <a:gd name="f32" fmla="*/ 1 f26 1"/>
                  <a:gd name="f33" fmla="*/ 4 f27 1"/>
                  <a:gd name="f34" fmla="*/ 17 f26 1"/>
                  <a:gd name="f35" fmla="*/ 6 f27 1"/>
                  <a:gd name="f36" fmla="*/ 24 f26 1"/>
                  <a:gd name="f37" fmla="*/ 1 f27 1"/>
                  <a:gd name="f38" fmla="*/ 3 f26 1"/>
                  <a:gd name="f39" fmla="*/ 2 f27 1"/>
                  <a:gd name="f40" fmla="*/ 0 f26 1"/>
                  <a:gd name="f41" fmla="+- f28 0 f1"/>
                  <a:gd name="f42" fmla="*/ f31 1 6"/>
                  <a:gd name="f43" fmla="*/ f32 1 24"/>
                  <a:gd name="f44" fmla="*/ f33 1 6"/>
                  <a:gd name="f45" fmla="*/ f34 1 24"/>
                  <a:gd name="f46" fmla="*/ f35 1 6"/>
                  <a:gd name="f47" fmla="*/ f36 1 24"/>
                  <a:gd name="f48" fmla="*/ f37 1 6"/>
                  <a:gd name="f49" fmla="*/ f38 1 24"/>
                  <a:gd name="f50" fmla="*/ f39 1 6"/>
                  <a:gd name="f51" fmla="*/ f40 1 24"/>
                  <a:gd name="f52" fmla="*/ 0 1 f29"/>
                  <a:gd name="f53" fmla="*/ f23 1 f29"/>
                  <a:gd name="f54" fmla="*/ 0 1 f30"/>
                  <a:gd name="f55" fmla="*/ f24 1 f30"/>
                  <a:gd name="f56" fmla="*/ f42 1 f29"/>
                  <a:gd name="f57" fmla="*/ f43 1 f30"/>
                  <a:gd name="f58" fmla="*/ f44 1 f29"/>
                  <a:gd name="f59" fmla="*/ f45 1 f30"/>
                  <a:gd name="f60" fmla="*/ f46 1 f29"/>
                  <a:gd name="f61" fmla="*/ f47 1 f30"/>
                  <a:gd name="f62" fmla="*/ f48 1 f29"/>
                  <a:gd name="f63" fmla="*/ f49 1 f30"/>
                  <a:gd name="f64" fmla="*/ f50 1 f29"/>
                  <a:gd name="f65" fmla="*/ f51 1 f30"/>
                  <a:gd name="f66" fmla="*/ f52 f20 1"/>
                  <a:gd name="f67" fmla="*/ f53 f20 1"/>
                  <a:gd name="f68" fmla="*/ f55 f21 1"/>
                  <a:gd name="f69" fmla="*/ f54 f21 1"/>
                  <a:gd name="f70" fmla="*/ f56 f20 1"/>
                  <a:gd name="f71" fmla="*/ f57 f21 1"/>
                  <a:gd name="f72" fmla="*/ f58 f20 1"/>
                  <a:gd name="f73" fmla="*/ f59 f21 1"/>
                  <a:gd name="f74" fmla="*/ f60 f20 1"/>
                  <a:gd name="f75" fmla="*/ f61 f21 1"/>
                  <a:gd name="f76" fmla="*/ f62 f20 1"/>
                  <a:gd name="f77" fmla="*/ f63 f21 1"/>
                  <a:gd name="f78" fmla="*/ f64 f20 1"/>
                  <a:gd name="f79" fmla="*/ f6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6" h="24">
                    <a:moveTo>
                      <a:pt x="f8" y="f9"/>
                    </a:moveTo>
                    <a:cubicBezTo>
                      <a:pt x="f5" y="f10"/>
                      <a:pt x="f8" y="f11"/>
                      <a:pt x="f12" y="f13"/>
                    </a:cubicBezTo>
                    <a:cubicBezTo>
                      <a:pt x="f14" y="f15"/>
                      <a:pt x="f14" y="f16"/>
                      <a:pt x="f6" y="f7"/>
                    </a:cubicBezTo>
                    <a:cubicBezTo>
                      <a:pt x="f8" y="f13"/>
                      <a:pt x="f9" y="f17"/>
                      <a:pt x="f9" y="f8"/>
                    </a:cubicBezTo>
                    <a:cubicBezTo>
                      <a:pt x="f9" y="f18"/>
                      <a:pt x="f9" y="f9"/>
                      <a:pt x="f18" y="f5"/>
                    </a:cubicBezTo>
                    <a:cubicBezTo>
                      <a:pt x="f18" y="f5"/>
                      <a:pt x="f18" y="f9"/>
                      <a:pt x="f8" y="f9"/>
                    </a:cubicBezTo>
                    <a:close/>
                  </a:path>
                </a:pathLst>
              </a:custGeom>
              <a:solidFill>
                <a:srgbClr val="171A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0" name="Freeform 521">
                <a:extLst>
                  <a:ext uri="{FF2B5EF4-FFF2-40B4-BE49-F238E27FC236}">
                    <a16:creationId xmlns:a16="http://schemas.microsoft.com/office/drawing/2014/main" id="{5D872A8A-A364-30CE-8CDF-3C87D6DF8AA0}"/>
                  </a:ext>
                </a:extLst>
              </p:cNvPr>
              <p:cNvSpPr/>
              <p:nvPr/>
            </p:nvSpPr>
            <p:spPr>
              <a:xfrm>
                <a:off x="5024435" y="1897059"/>
                <a:ext cx="1270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6"/>
                  <a:gd name="f8" fmla="val 1"/>
                  <a:gd name="f9" fmla="val 2"/>
                  <a:gd name="f10" fmla="val 6"/>
                  <a:gd name="f11" fmla="val 11"/>
                  <a:gd name="f12" fmla="val 5"/>
                  <a:gd name="f13" fmla="+- 0 0 -90"/>
                  <a:gd name="f14" fmla="*/ f3 1 3"/>
                  <a:gd name="f15" fmla="*/ f4 1 1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3"/>
                  <a:gd name="f24" fmla="*/ f20 1 16"/>
                  <a:gd name="f25" fmla="*/ 1 f21 1"/>
                  <a:gd name="f26" fmla="*/ 0 f20 1"/>
                  <a:gd name="f27" fmla="*/ 2 f21 1"/>
                  <a:gd name="f28" fmla="*/ 1 f20 1"/>
                  <a:gd name="f29" fmla="*/ 16 f20 1"/>
                  <a:gd name="f30" fmla="*/ 0 f21 1"/>
                  <a:gd name="f31" fmla="+- f22 0 f1"/>
                  <a:gd name="f32" fmla="*/ f25 1 3"/>
                  <a:gd name="f33" fmla="*/ f26 1 16"/>
                  <a:gd name="f34" fmla="*/ f27 1 3"/>
                  <a:gd name="f35" fmla="*/ f28 1 16"/>
                  <a:gd name="f36" fmla="*/ f29 1 16"/>
                  <a:gd name="f37" fmla="*/ f30 1 3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5 1"/>
                  <a:gd name="f57" fmla="*/ f47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2" y="f56"/>
                  </a:cxn>
                  <a:cxn ang="f31">
                    <a:pos x="f57" y="f56"/>
                  </a:cxn>
                  <a:cxn ang="f31">
                    <a:pos x="f52" y="f53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3" h="16">
                    <a:moveTo>
                      <a:pt x="f8" y="f5"/>
                    </a:moveTo>
                    <a:cubicBezTo>
                      <a:pt x="f8" y="f5"/>
                      <a:pt x="f9" y="f5"/>
                      <a:pt x="f9" y="f8"/>
                    </a:cubicBezTo>
                    <a:cubicBezTo>
                      <a:pt x="f6" y="f10"/>
                      <a:pt x="f9" y="f11"/>
                      <a:pt x="f8" y="f7"/>
                    </a:cubicBezTo>
                    <a:cubicBezTo>
                      <a:pt x="f8" y="f7"/>
                      <a:pt x="f5" y="f7"/>
                      <a:pt x="f5" y="f7"/>
                    </a:cubicBezTo>
                    <a:cubicBezTo>
                      <a:pt x="f5" y="f11"/>
                      <a:pt x="f5" y="f12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63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1" name="Freeform 522">
                <a:extLst>
                  <a:ext uri="{FF2B5EF4-FFF2-40B4-BE49-F238E27FC236}">
                    <a16:creationId xmlns:a16="http://schemas.microsoft.com/office/drawing/2014/main" id="{C1207B48-393D-57C8-2732-2562C7FC578F}"/>
                  </a:ext>
                </a:extLst>
              </p:cNvPr>
              <p:cNvSpPr/>
              <p:nvPr/>
            </p:nvSpPr>
            <p:spPr>
              <a:xfrm>
                <a:off x="4837111" y="2171699"/>
                <a:ext cx="55558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2"/>
                  <a:gd name="f8" fmla="val 9"/>
                  <a:gd name="f9" fmla="val 10"/>
                  <a:gd name="f10" fmla="val 13"/>
                  <a:gd name="f11" fmla="val 8"/>
                  <a:gd name="f12" fmla="val 4"/>
                  <a:gd name="f13" fmla="val 5"/>
                  <a:gd name="f14" fmla="val 2"/>
                  <a:gd name="f15" fmla="val 6"/>
                  <a:gd name="f16" fmla="+- 0 0 -90"/>
                  <a:gd name="f17" fmla="*/ f3 1 15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5"/>
                  <a:gd name="f27" fmla="*/ f23 1 12"/>
                  <a:gd name="f28" fmla="*/ 12 f24 1"/>
                  <a:gd name="f29" fmla="*/ 9 f23 1"/>
                  <a:gd name="f30" fmla="*/ 13 f24 1"/>
                  <a:gd name="f31" fmla="*/ 12 f23 1"/>
                  <a:gd name="f32" fmla="*/ 0 f24 1"/>
                  <a:gd name="f33" fmla="*/ 0 f23 1"/>
                  <a:gd name="f34" fmla="+- f25 0 f1"/>
                  <a:gd name="f35" fmla="*/ f28 1 15"/>
                  <a:gd name="f36" fmla="*/ f29 1 12"/>
                  <a:gd name="f37" fmla="*/ f30 1 15"/>
                  <a:gd name="f38" fmla="*/ f31 1 12"/>
                  <a:gd name="f39" fmla="*/ f32 1 15"/>
                  <a:gd name="f40" fmla="*/ f33 1 12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5" h="12">
                    <a:moveTo>
                      <a:pt x="f7" y="f8"/>
                    </a:moveTo>
                    <a:cubicBezTo>
                      <a:pt x="f7" y="f9"/>
                      <a:pt x="f6" y="f9"/>
                      <a:pt x="f10" y="f7"/>
                    </a:cubicBezTo>
                    <a:cubicBezTo>
                      <a:pt x="f11" y="f11"/>
                      <a:pt x="f12" y="f12"/>
                      <a:pt x="f5" y="f5"/>
                    </a:cubicBezTo>
                    <a:cubicBezTo>
                      <a:pt x="f13" y="f14"/>
                      <a:pt x="f11" y="f15"/>
                      <a:pt x="f7" y="f8"/>
                    </a:cubicBezTo>
                    <a:close/>
                  </a:path>
                </a:pathLst>
              </a:custGeom>
              <a:solidFill>
                <a:srgbClr val="1F2B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2" name="Freeform 523">
                <a:extLst>
                  <a:ext uri="{FF2B5EF4-FFF2-40B4-BE49-F238E27FC236}">
                    <a16:creationId xmlns:a16="http://schemas.microsoft.com/office/drawing/2014/main" id="{276DFA66-E572-354C-BEB1-945BC518E51C}"/>
                  </a:ext>
                </a:extLst>
              </p:cNvPr>
              <p:cNvSpPr/>
              <p:nvPr/>
            </p:nvSpPr>
            <p:spPr>
              <a:xfrm>
                <a:off x="5194304" y="1841501"/>
                <a:ext cx="19046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2"/>
                  <a:gd name="f8" fmla="val 3"/>
                  <a:gd name="f9" fmla="val 2"/>
                  <a:gd name="f10" fmla="val 8"/>
                  <a:gd name="f11" fmla="val 4"/>
                  <a:gd name="f12" fmla="val 11"/>
                  <a:gd name="f13" fmla="+- 0 0 -90"/>
                  <a:gd name="f14" fmla="*/ f3 1 5"/>
                  <a:gd name="f15" fmla="*/ f4 1 1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12"/>
                  <a:gd name="f25" fmla="*/ 3 f21 1"/>
                  <a:gd name="f26" fmla="*/ 12 f20 1"/>
                  <a:gd name="f27" fmla="*/ 0 f20 1"/>
                  <a:gd name="f28" fmla="*/ 5 f21 1"/>
                  <a:gd name="f29" fmla="*/ 11 f20 1"/>
                  <a:gd name="f30" fmla="+- f22 0 f1"/>
                  <a:gd name="f31" fmla="*/ f25 1 5"/>
                  <a:gd name="f32" fmla="*/ f26 1 12"/>
                  <a:gd name="f33" fmla="*/ f27 1 12"/>
                  <a:gd name="f34" fmla="*/ f28 1 5"/>
                  <a:gd name="f35" fmla="*/ f29 1 12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5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49" y="f51"/>
                  </a:cxn>
                  <a:cxn ang="f30">
                    <a:pos x="f52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5" h="12">
                    <a:moveTo>
                      <a:pt x="f8" y="f7"/>
                    </a:moveTo>
                    <a:cubicBezTo>
                      <a:pt x="f9" y="f10"/>
                      <a:pt x="f5" y="f11"/>
                      <a:pt x="f8" y="f5"/>
                    </a:cubicBezTo>
                    <a:cubicBezTo>
                      <a:pt x="f6" y="f8"/>
                      <a:pt x="f11" y="f10"/>
                      <a:pt x="f6" y="f12"/>
                    </a:cubicBezTo>
                    <a:cubicBezTo>
                      <a:pt x="f11" y="f7"/>
                      <a:pt x="f11" y="f7"/>
                      <a:pt x="f8" y="f7"/>
                    </a:cubicBezTo>
                    <a:close/>
                  </a:path>
                </a:pathLst>
              </a:custGeom>
              <a:solidFill>
                <a:srgbClr val="1A69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3" name="Freeform 524">
                <a:extLst>
                  <a:ext uri="{FF2B5EF4-FFF2-40B4-BE49-F238E27FC236}">
                    <a16:creationId xmlns:a16="http://schemas.microsoft.com/office/drawing/2014/main" id="{C12F74BD-F6B9-FBF5-8CF1-C3398580AD88}"/>
                  </a:ext>
                </a:extLst>
              </p:cNvPr>
              <p:cNvSpPr/>
              <p:nvPr/>
            </p:nvSpPr>
            <p:spPr>
              <a:xfrm>
                <a:off x="4908554" y="1987548"/>
                <a:ext cx="33339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"/>
                  <a:gd name="f8" fmla="val 2"/>
                  <a:gd name="f9" fmla="val 7"/>
                  <a:gd name="f10" fmla="val 5"/>
                  <a:gd name="f11" fmla="val 3"/>
                  <a:gd name="f12" fmla="+- 0 0 -90"/>
                  <a:gd name="f13" fmla="*/ f3 1 9"/>
                  <a:gd name="f14" fmla="*/ f4 1 9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9"/>
                  <a:gd name="f21" fmla="*/ 0 f18 1"/>
                  <a:gd name="f22" fmla="*/ 9 f18 1"/>
                  <a:gd name="f23" fmla="+- f19 0 f1"/>
                  <a:gd name="f24" fmla="*/ f21 1 9"/>
                  <a:gd name="f25" fmla="*/ f22 1 9"/>
                  <a:gd name="f26" fmla="*/ 0 1 f20"/>
                  <a:gd name="f27" fmla="*/ f16 1 f20"/>
                  <a:gd name="f28" fmla="*/ f24 1 f20"/>
                  <a:gd name="f29" fmla="*/ f25 1 f20"/>
                  <a:gd name="f30" fmla="*/ f26 f13 1"/>
                  <a:gd name="f31" fmla="*/ f27 f13 1"/>
                  <a:gd name="f32" fmla="*/ f27 f14 1"/>
                  <a:gd name="f33" fmla="*/ f26 f14 1"/>
                  <a:gd name="f34" fmla="*/ f28 f13 1"/>
                  <a:gd name="f35" fmla="*/ f28 f14 1"/>
                  <a:gd name="f36" fmla="*/ f29 f13 1"/>
                  <a:gd name="f37" fmla="*/ f2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">
                    <a:pos x="f34" y="f35"/>
                  </a:cxn>
                  <a:cxn ang="f23">
                    <a:pos x="f36" y="f37"/>
                  </a:cxn>
                  <a:cxn ang="f23">
                    <a:pos x="f34" y="f35"/>
                  </a:cxn>
                </a:cxnLst>
                <a:rect l="f30" t="f33" r="f31" b="f32"/>
                <a:pathLst>
                  <a:path w="9" h="9">
                    <a:moveTo>
                      <a:pt x="f5" y="f5"/>
                    </a:moveTo>
                    <a:cubicBezTo>
                      <a:pt x="f7" y="f8"/>
                      <a:pt x="f9" y="f10"/>
                      <a:pt x="f6" y="f6"/>
                    </a:cubicBezTo>
                    <a:cubicBezTo>
                      <a:pt x="f10" y="f9"/>
                      <a:pt x="f11" y="f11"/>
                      <a:pt x="f5" y="f5"/>
                    </a:cubicBezTo>
                    <a:close/>
                  </a:path>
                </a:pathLst>
              </a:custGeom>
              <a:solidFill>
                <a:srgbClr val="1E29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4" name="Freeform 525">
                <a:extLst>
                  <a:ext uri="{FF2B5EF4-FFF2-40B4-BE49-F238E27FC236}">
                    <a16:creationId xmlns:a16="http://schemas.microsoft.com/office/drawing/2014/main" id="{E6F2F2E3-2D1C-258C-424B-C915D17E00DD}"/>
                  </a:ext>
                </a:extLst>
              </p:cNvPr>
              <p:cNvSpPr/>
              <p:nvPr/>
            </p:nvSpPr>
            <p:spPr>
              <a:xfrm>
                <a:off x="4900617" y="2187573"/>
                <a:ext cx="3016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4"/>
                  <a:gd name="f8" fmla="val 3"/>
                  <a:gd name="f9" fmla="val 5"/>
                  <a:gd name="f10" fmla="val 7"/>
                  <a:gd name="f11" fmla="val 6"/>
                  <a:gd name="f12" fmla="val 1"/>
                  <a:gd name="f13" fmla="val 2"/>
                  <a:gd name="f14" fmla="+- 0 0 -90"/>
                  <a:gd name="f15" fmla="*/ f3 1 8"/>
                  <a:gd name="f16" fmla="*/ f4 1 8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8"/>
                  <a:gd name="f23" fmla="*/ 4 f20 1"/>
                  <a:gd name="f24" fmla="*/ 3 f20 1"/>
                  <a:gd name="f25" fmla="*/ 8 f20 1"/>
                  <a:gd name="f26" fmla="*/ 7 f20 1"/>
                  <a:gd name="f27" fmla="*/ 0 f20 1"/>
                  <a:gd name="f28" fmla="+- f21 0 f1"/>
                  <a:gd name="f29" fmla="*/ f23 1 8"/>
                  <a:gd name="f30" fmla="*/ f24 1 8"/>
                  <a:gd name="f31" fmla="*/ f25 1 8"/>
                  <a:gd name="f32" fmla="*/ f26 1 8"/>
                  <a:gd name="f33" fmla="*/ f27 1 8"/>
                  <a:gd name="f34" fmla="*/ 0 1 f22"/>
                  <a:gd name="f35" fmla="*/ f18 1 f22"/>
                  <a:gd name="f36" fmla="*/ f29 1 f22"/>
                  <a:gd name="f37" fmla="*/ f30 1 f22"/>
                  <a:gd name="f38" fmla="*/ f31 1 f22"/>
                  <a:gd name="f39" fmla="*/ f32 1 f22"/>
                  <a:gd name="f40" fmla="*/ f33 1 f22"/>
                  <a:gd name="f41" fmla="*/ f34 f15 1"/>
                  <a:gd name="f42" fmla="*/ f35 f15 1"/>
                  <a:gd name="f43" fmla="*/ f35 f16 1"/>
                  <a:gd name="f44" fmla="*/ f34 f16 1"/>
                  <a:gd name="f45" fmla="*/ f36 f15 1"/>
                  <a:gd name="f46" fmla="*/ f37 f16 1"/>
                  <a:gd name="f47" fmla="*/ f38 f15 1"/>
                  <a:gd name="f48" fmla="*/ f39 f16 1"/>
                  <a:gd name="f49" fmla="*/ f38 f16 1"/>
                  <a:gd name="f50" fmla="*/ f40 f15 1"/>
                  <a:gd name="f51" fmla="*/ f40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7" y="f49"/>
                  </a:cxn>
                  <a:cxn ang="f28">
                    <a:pos x="f50" y="f51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8" h="8">
                    <a:moveTo>
                      <a:pt x="f7" y="f8"/>
                    </a:moveTo>
                    <a:cubicBezTo>
                      <a:pt x="f9" y="f7"/>
                      <a:pt x="f10" y="f9"/>
                      <a:pt x="f6" y="f10"/>
                    </a:cubicBezTo>
                    <a:cubicBezTo>
                      <a:pt x="f6" y="f10"/>
                      <a:pt x="f6" y="f10"/>
                      <a:pt x="f6" y="f6"/>
                    </a:cubicBezTo>
                    <a:cubicBezTo>
                      <a:pt x="f9" y="f11"/>
                      <a:pt x="f12" y="f9"/>
                      <a:pt x="f5" y="f5"/>
                    </a:cubicBezTo>
                    <a:cubicBezTo>
                      <a:pt x="f13" y="f12"/>
                      <a:pt x="f8" y="f13"/>
                      <a:pt x="f7" y="f8"/>
                    </a:cubicBezTo>
                    <a:close/>
                  </a:path>
                </a:pathLst>
              </a:custGeom>
              <a:solidFill>
                <a:srgbClr val="182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5" name="Freeform 526">
                <a:extLst>
                  <a:ext uri="{FF2B5EF4-FFF2-40B4-BE49-F238E27FC236}">
                    <a16:creationId xmlns:a16="http://schemas.microsoft.com/office/drawing/2014/main" id="{A058DE98-354F-8C38-5A00-1955F24A283D}"/>
                  </a:ext>
                </a:extLst>
              </p:cNvPr>
              <p:cNvSpPr/>
              <p:nvPr/>
            </p:nvSpPr>
            <p:spPr>
              <a:xfrm>
                <a:off x="4916491" y="2100267"/>
                <a:ext cx="30166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5"/>
                  <a:gd name="f9" fmla="val 6"/>
                  <a:gd name="f10" fmla="val 2"/>
                  <a:gd name="f11" fmla="val 4"/>
                  <a:gd name="f12" fmla="val 3"/>
                  <a:gd name="f13" fmla="+- 0 0 -90"/>
                  <a:gd name="f14" fmla="*/ f3 1 8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9"/>
                  <a:gd name="f25" fmla="*/ 8 f21 1"/>
                  <a:gd name="f26" fmla="*/ 9 f20 1"/>
                  <a:gd name="f27" fmla="*/ 0 f21 1"/>
                  <a:gd name="f28" fmla="*/ 0 f20 1"/>
                  <a:gd name="f29" fmla="+- f22 0 f1"/>
                  <a:gd name="f30" fmla="*/ f25 1 8"/>
                  <a:gd name="f31" fmla="*/ f26 1 9"/>
                  <a:gd name="f32" fmla="*/ f27 1 8"/>
                  <a:gd name="f33" fmla="*/ f28 1 9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8" h="9">
                    <a:moveTo>
                      <a:pt x="f6" y="f7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12" y="f12"/>
                      <a:pt x="f9" y="f8"/>
                      <a:pt x="f6" y="f7"/>
                    </a:cubicBezTo>
                    <a:close/>
                  </a:path>
                </a:pathLst>
              </a:custGeom>
              <a:solidFill>
                <a:srgbClr val="1F2A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6" name="Freeform 527">
                <a:extLst>
                  <a:ext uri="{FF2B5EF4-FFF2-40B4-BE49-F238E27FC236}">
                    <a16:creationId xmlns:a16="http://schemas.microsoft.com/office/drawing/2014/main" id="{428BFA10-874C-4E72-A753-4DD0B2AB8B8C}"/>
                  </a:ext>
                </a:extLst>
              </p:cNvPr>
              <p:cNvSpPr/>
              <p:nvPr/>
            </p:nvSpPr>
            <p:spPr>
              <a:xfrm>
                <a:off x="4960940" y="2066928"/>
                <a:ext cx="3333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7"/>
                  <a:gd name="f8" fmla="val 8"/>
                  <a:gd name="f9" fmla="val 5"/>
                  <a:gd name="f10" fmla="val 6"/>
                  <a:gd name="f11" fmla="val 2"/>
                  <a:gd name="f12" fmla="val 3"/>
                  <a:gd name="f13" fmla="val 4"/>
                  <a:gd name="f14" fmla="+- 0 0 -90"/>
                  <a:gd name="f15" fmla="*/ f3 1 9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9"/>
                  <a:gd name="f25" fmla="*/ f21 1 7"/>
                  <a:gd name="f26" fmla="*/ 8 f22 1"/>
                  <a:gd name="f27" fmla="*/ 7 f21 1"/>
                  <a:gd name="f28" fmla="*/ 0 f22 1"/>
                  <a:gd name="f29" fmla="*/ 0 f21 1"/>
                  <a:gd name="f30" fmla="*/ 9 f22 1"/>
                  <a:gd name="f31" fmla="+- f23 0 f1"/>
                  <a:gd name="f32" fmla="*/ f26 1 9"/>
                  <a:gd name="f33" fmla="*/ f27 1 7"/>
                  <a:gd name="f34" fmla="*/ f28 1 9"/>
                  <a:gd name="f35" fmla="*/ f29 1 7"/>
                  <a:gd name="f36" fmla="*/ f30 1 9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9" h="7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12" y="f11"/>
                      <a:pt x="f10" y="f13"/>
                      <a:pt x="f6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D22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7" name="Freeform 528">
                <a:extLst>
                  <a:ext uri="{FF2B5EF4-FFF2-40B4-BE49-F238E27FC236}">
                    <a16:creationId xmlns:a16="http://schemas.microsoft.com/office/drawing/2014/main" id="{415B4195-2A4B-8CC7-D146-D46C3ADA6C8D}"/>
                  </a:ext>
                </a:extLst>
              </p:cNvPr>
              <p:cNvSpPr/>
              <p:nvPr/>
            </p:nvSpPr>
            <p:spPr>
              <a:xfrm>
                <a:off x="4991096" y="2093911"/>
                <a:ext cx="2222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4"/>
                  <a:gd name="f10" fmla="val 1"/>
                  <a:gd name="f11" fmla="+- 0 0 -90"/>
                  <a:gd name="f12" fmla="*/ f3 1 6"/>
                  <a:gd name="f13" fmla="*/ f4 1 6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6"/>
                  <a:gd name="f20" fmla="*/ 6 f17 1"/>
                  <a:gd name="f21" fmla="*/ 5 f17 1"/>
                  <a:gd name="f22" fmla="*/ 0 f17 1"/>
                  <a:gd name="f23" fmla="*/ 1 f17 1"/>
                  <a:gd name="f24" fmla="*/ 4 f17 1"/>
                  <a:gd name="f25" fmla="+- f18 0 f1"/>
                  <a:gd name="f26" fmla="*/ f20 1 6"/>
                  <a:gd name="f27" fmla="*/ f21 1 6"/>
                  <a:gd name="f28" fmla="*/ f22 1 6"/>
                  <a:gd name="f29" fmla="*/ f23 1 6"/>
                  <a:gd name="f30" fmla="*/ f24 1 6"/>
                  <a:gd name="f31" fmla="*/ 0 1 f19"/>
                  <a:gd name="f32" fmla="*/ f15 1 f19"/>
                  <a:gd name="f33" fmla="*/ f26 1 f19"/>
                  <a:gd name="f34" fmla="*/ f27 1 f19"/>
                  <a:gd name="f35" fmla="*/ f28 1 f19"/>
                  <a:gd name="f36" fmla="*/ f29 1 f19"/>
                  <a:gd name="f37" fmla="*/ f30 1 f19"/>
                  <a:gd name="f38" fmla="*/ f31 f12 1"/>
                  <a:gd name="f39" fmla="*/ f32 f12 1"/>
                  <a:gd name="f40" fmla="*/ f32 f13 1"/>
                  <a:gd name="f41" fmla="*/ f31 f13 1"/>
                  <a:gd name="f42" fmla="*/ f33 f12 1"/>
                  <a:gd name="f43" fmla="*/ f33 f13 1"/>
                  <a:gd name="f44" fmla="*/ f34 f12 1"/>
                  <a:gd name="f45" fmla="*/ f35 f12 1"/>
                  <a:gd name="f46" fmla="*/ f35 f13 1"/>
                  <a:gd name="f47" fmla="*/ f36 f12 1"/>
                  <a:gd name="f48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2" y="f43"/>
                  </a:cxn>
                  <a:cxn ang="f25">
                    <a:pos x="f44" y="f43"/>
                  </a:cxn>
                  <a:cxn ang="f25">
                    <a:pos x="f45" y="f46"/>
                  </a:cxn>
                  <a:cxn ang="f25">
                    <a:pos x="f47" y="f46"/>
                  </a:cxn>
                  <a:cxn ang="f25">
                    <a:pos x="f42" y="f48"/>
                  </a:cxn>
                  <a:cxn ang="f25">
                    <a:pos x="f42" y="f43"/>
                  </a:cxn>
                </a:cxnLst>
                <a:rect l="f38" t="f41" r="f39" b="f40"/>
                <a:pathLst>
                  <a:path w="6" h="6">
                    <a:moveTo>
                      <a:pt x="f6" y="f6"/>
                    </a:moveTo>
                    <a:cubicBezTo>
                      <a:pt x="f6" y="f6"/>
                      <a:pt x="f7" y="f6"/>
                      <a:pt x="f7" y="f6"/>
                    </a:cubicBezTo>
                    <a:cubicBezTo>
                      <a:pt x="f8" y="f9"/>
                      <a:pt x="f10" y="f8"/>
                      <a:pt x="f5" y="f5"/>
                    </a:cubicBezTo>
                    <a:cubicBezTo>
                      <a:pt x="f5" y="f5"/>
                      <a:pt x="f5" y="f5"/>
                      <a:pt x="f10" y="f5"/>
                    </a:cubicBezTo>
                    <a:cubicBezTo>
                      <a:pt x="f8" y="f10"/>
                      <a:pt x="f9" y="f8"/>
                      <a:pt x="f6" y="f9"/>
                    </a:cubicBezTo>
                    <a:cubicBezTo>
                      <a:pt x="f6" y="f7"/>
                      <a:pt x="f6" y="f7"/>
                      <a:pt x="f6" y="f6"/>
                    </a:cubicBezTo>
                    <a:close/>
                  </a:path>
                </a:pathLst>
              </a:custGeom>
              <a:solidFill>
                <a:srgbClr val="1D22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8" name="Freeform 529">
                <a:extLst>
                  <a:ext uri="{FF2B5EF4-FFF2-40B4-BE49-F238E27FC236}">
                    <a16:creationId xmlns:a16="http://schemas.microsoft.com/office/drawing/2014/main" id="{F490A014-1612-B43B-9030-BB2E53808057}"/>
                  </a:ext>
                </a:extLst>
              </p:cNvPr>
              <p:cNvSpPr/>
              <p:nvPr/>
            </p:nvSpPr>
            <p:spPr>
              <a:xfrm>
                <a:off x="4011609" y="2289172"/>
                <a:ext cx="282577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49"/>
                  <a:gd name="f8" fmla="val 73"/>
                  <a:gd name="f9" fmla="val 11"/>
                  <a:gd name="f10" fmla="val 13"/>
                  <a:gd name="f11" fmla="val 72"/>
                  <a:gd name="f12" fmla="val 14"/>
                  <a:gd name="f13" fmla="val 71"/>
                  <a:gd name="f14" fmla="val 15"/>
                  <a:gd name="f15" fmla="val 70"/>
                  <a:gd name="f16" fmla="val 18"/>
                  <a:gd name="f17" fmla="val 21"/>
                  <a:gd name="f18" fmla="val 25"/>
                  <a:gd name="f19" fmla="val 26"/>
                  <a:gd name="f20" fmla="val 28"/>
                  <a:gd name="f21" fmla="val 30"/>
                  <a:gd name="f22" fmla="val 69"/>
                  <a:gd name="f23" fmla="val 33"/>
                  <a:gd name="f24" fmla="val 66"/>
                  <a:gd name="f25" fmla="val 35"/>
                  <a:gd name="f26" fmla="val 65"/>
                  <a:gd name="f27" fmla="val 38"/>
                  <a:gd name="f28" fmla="val 39"/>
                  <a:gd name="f29" fmla="val 64"/>
                  <a:gd name="f30" fmla="val 59"/>
                  <a:gd name="f31" fmla="val 56"/>
                  <a:gd name="f32" fmla="val 42"/>
                  <a:gd name="f33" fmla="val 51"/>
                  <a:gd name="f34" fmla="val 40"/>
                  <a:gd name="f35" fmla="val 48"/>
                  <a:gd name="f36" fmla="val 46"/>
                  <a:gd name="f37" fmla="val 37"/>
                  <a:gd name="f38" fmla="val 41"/>
                  <a:gd name="f39" fmla="val 34"/>
                  <a:gd name="f40" fmla="val 44"/>
                  <a:gd name="f41" fmla="val 31"/>
                  <a:gd name="f42" fmla="val 43"/>
                  <a:gd name="f43" fmla="val 32"/>
                  <a:gd name="f44" fmla="val 29"/>
                  <a:gd name="f45" fmla="val 19"/>
                  <a:gd name="f46" fmla="val 12"/>
                  <a:gd name="f47" fmla="val 10"/>
                  <a:gd name="f48" fmla="val 9"/>
                  <a:gd name="f49" fmla="val 17"/>
                  <a:gd name="f50" fmla="val 36"/>
                  <a:gd name="f51" fmla="val 7"/>
                  <a:gd name="f52" fmla="val 4"/>
                  <a:gd name="f53" fmla="val 1"/>
                  <a:gd name="f54" fmla="val 24"/>
                  <a:gd name="f55" fmla="val 8"/>
                  <a:gd name="f56" fmla="val 20"/>
                  <a:gd name="f57" fmla="val 16"/>
                  <a:gd name="f58" fmla="val 22"/>
                  <a:gd name="f59" fmla="val 23"/>
                  <a:gd name="f60" fmla="val 45"/>
                  <a:gd name="f61" fmla="val 52"/>
                  <a:gd name="f62" fmla="val 55"/>
                  <a:gd name="f63" fmla="val 57"/>
                  <a:gd name="f64" fmla="val 62"/>
                  <a:gd name="f65" fmla="val 6"/>
                  <a:gd name="f66" fmla="val 3"/>
                  <a:gd name="f67" fmla="val 67"/>
                  <a:gd name="f68" fmla="+- 0 0 -90"/>
                  <a:gd name="f69" fmla="*/ f3 1 75"/>
                  <a:gd name="f70" fmla="*/ f4 1 49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75"/>
                  <a:gd name="f79" fmla="*/ f75 1 49"/>
                  <a:gd name="f80" fmla="*/ 73 f76 1"/>
                  <a:gd name="f81" fmla="*/ 11 f75 1"/>
                  <a:gd name="f82" fmla="*/ 71 f76 1"/>
                  <a:gd name="f83" fmla="*/ 15 f75 1"/>
                  <a:gd name="f84" fmla="*/ 25 f75 1"/>
                  <a:gd name="f85" fmla="*/ 70 f76 1"/>
                  <a:gd name="f86" fmla="*/ 30 f75 1"/>
                  <a:gd name="f87" fmla="*/ 65 f76 1"/>
                  <a:gd name="f88" fmla="*/ 38 f75 1"/>
                  <a:gd name="f89" fmla="*/ 64 f76 1"/>
                  <a:gd name="f90" fmla="*/ 39 f75 1"/>
                  <a:gd name="f91" fmla="*/ 51 f76 1"/>
                  <a:gd name="f92" fmla="*/ 40 f75 1"/>
                  <a:gd name="f93" fmla="*/ 42 f76 1"/>
                  <a:gd name="f94" fmla="*/ 37 f75 1"/>
                  <a:gd name="f95" fmla="*/ 35 f76 1"/>
                  <a:gd name="f96" fmla="*/ 41 f75 1"/>
                  <a:gd name="f97" fmla="*/ 31 f76 1"/>
                  <a:gd name="f98" fmla="*/ 43 f75 1"/>
                  <a:gd name="f99" fmla="*/ 34 f76 1"/>
                  <a:gd name="f100" fmla="*/ 29 f76 1"/>
                  <a:gd name="f101" fmla="*/ 44 f75 1"/>
                  <a:gd name="f102" fmla="*/ 14 f76 1"/>
                  <a:gd name="f103" fmla="*/ 11 f76 1"/>
                  <a:gd name="f104" fmla="*/ 17 f76 1"/>
                  <a:gd name="f105" fmla="*/ 7 f76 1"/>
                  <a:gd name="f106" fmla="*/ 36 f75 1"/>
                  <a:gd name="f107" fmla="*/ 1 f76 1"/>
                  <a:gd name="f108" fmla="*/ 24 f75 1"/>
                  <a:gd name="f109" fmla="*/ 4 f76 1"/>
                  <a:gd name="f110" fmla="*/ 19 f75 1"/>
                  <a:gd name="f111" fmla="*/ 15 f76 1"/>
                  <a:gd name="f112" fmla="*/ 20 f75 1"/>
                  <a:gd name="f113" fmla="*/ 19 f76 1"/>
                  <a:gd name="f114" fmla="*/ 16 f75 1"/>
                  <a:gd name="f115" fmla="*/ 23 f76 1"/>
                  <a:gd name="f116" fmla="*/ 18 f75 1"/>
                  <a:gd name="f117" fmla="*/ 22 f76 1"/>
                  <a:gd name="f118" fmla="*/ 33 f76 1"/>
                  <a:gd name="f119" fmla="*/ 40 f76 1"/>
                  <a:gd name="f120" fmla="*/ 44 f76 1"/>
                  <a:gd name="f121" fmla="*/ 45 f76 1"/>
                  <a:gd name="f122" fmla="*/ 21 f75 1"/>
                  <a:gd name="f123" fmla="*/ 55 f76 1"/>
                  <a:gd name="f124" fmla="*/ 57 f76 1"/>
                  <a:gd name="f125" fmla="*/ 12 f75 1"/>
                  <a:gd name="f126" fmla="*/ 3 f75 1"/>
                  <a:gd name="f127" fmla="*/ 72 f76 1"/>
                  <a:gd name="f128" fmla="*/ 4 f75 1"/>
                  <a:gd name="f129" fmla="+- f77 0 f1"/>
                  <a:gd name="f130" fmla="*/ f80 1 75"/>
                  <a:gd name="f131" fmla="*/ f81 1 49"/>
                  <a:gd name="f132" fmla="*/ f82 1 75"/>
                  <a:gd name="f133" fmla="*/ f83 1 49"/>
                  <a:gd name="f134" fmla="*/ f84 1 49"/>
                  <a:gd name="f135" fmla="*/ f85 1 75"/>
                  <a:gd name="f136" fmla="*/ f86 1 49"/>
                  <a:gd name="f137" fmla="*/ f87 1 75"/>
                  <a:gd name="f138" fmla="*/ f88 1 49"/>
                  <a:gd name="f139" fmla="*/ f89 1 75"/>
                  <a:gd name="f140" fmla="*/ f90 1 49"/>
                  <a:gd name="f141" fmla="*/ f91 1 75"/>
                  <a:gd name="f142" fmla="*/ f92 1 49"/>
                  <a:gd name="f143" fmla="*/ f93 1 75"/>
                  <a:gd name="f144" fmla="*/ f94 1 49"/>
                  <a:gd name="f145" fmla="*/ f95 1 75"/>
                  <a:gd name="f146" fmla="*/ f96 1 49"/>
                  <a:gd name="f147" fmla="*/ f97 1 75"/>
                  <a:gd name="f148" fmla="*/ f98 1 49"/>
                  <a:gd name="f149" fmla="*/ f99 1 75"/>
                  <a:gd name="f150" fmla="*/ f100 1 75"/>
                  <a:gd name="f151" fmla="*/ f101 1 49"/>
                  <a:gd name="f152" fmla="*/ f102 1 75"/>
                  <a:gd name="f153" fmla="*/ f103 1 75"/>
                  <a:gd name="f154" fmla="*/ f104 1 75"/>
                  <a:gd name="f155" fmla="*/ f105 1 75"/>
                  <a:gd name="f156" fmla="*/ f106 1 49"/>
                  <a:gd name="f157" fmla="*/ f107 1 75"/>
                  <a:gd name="f158" fmla="*/ f108 1 49"/>
                  <a:gd name="f159" fmla="*/ f109 1 75"/>
                  <a:gd name="f160" fmla="*/ f110 1 49"/>
                  <a:gd name="f161" fmla="*/ f111 1 75"/>
                  <a:gd name="f162" fmla="*/ f112 1 49"/>
                  <a:gd name="f163" fmla="*/ f113 1 75"/>
                  <a:gd name="f164" fmla="*/ f114 1 49"/>
                  <a:gd name="f165" fmla="*/ f115 1 75"/>
                  <a:gd name="f166" fmla="*/ f116 1 49"/>
                  <a:gd name="f167" fmla="*/ f117 1 75"/>
                  <a:gd name="f168" fmla="*/ f118 1 75"/>
                  <a:gd name="f169" fmla="*/ f119 1 75"/>
                  <a:gd name="f170" fmla="*/ f120 1 75"/>
                  <a:gd name="f171" fmla="*/ f121 1 75"/>
                  <a:gd name="f172" fmla="*/ f122 1 49"/>
                  <a:gd name="f173" fmla="*/ f123 1 75"/>
                  <a:gd name="f174" fmla="*/ f124 1 75"/>
                  <a:gd name="f175" fmla="*/ f125 1 49"/>
                  <a:gd name="f176" fmla="*/ f126 1 49"/>
                  <a:gd name="f177" fmla="*/ f127 1 75"/>
                  <a:gd name="f178" fmla="*/ f128 1 49"/>
                  <a:gd name="f179" fmla="*/ 0 1 f78"/>
                  <a:gd name="f180" fmla="*/ f72 1 f78"/>
                  <a:gd name="f181" fmla="*/ 0 1 f79"/>
                  <a:gd name="f182" fmla="*/ f73 1 f79"/>
                  <a:gd name="f183" fmla="*/ f130 1 f78"/>
                  <a:gd name="f184" fmla="*/ f131 1 f79"/>
                  <a:gd name="f185" fmla="*/ f132 1 f78"/>
                  <a:gd name="f186" fmla="*/ f133 1 f79"/>
                  <a:gd name="f187" fmla="*/ f134 1 f79"/>
                  <a:gd name="f188" fmla="*/ f135 1 f78"/>
                  <a:gd name="f189" fmla="*/ f136 1 f79"/>
                  <a:gd name="f190" fmla="*/ f137 1 f78"/>
                  <a:gd name="f191" fmla="*/ f138 1 f79"/>
                  <a:gd name="f192" fmla="*/ f139 1 f78"/>
                  <a:gd name="f193" fmla="*/ f140 1 f79"/>
                  <a:gd name="f194" fmla="*/ f141 1 f78"/>
                  <a:gd name="f195" fmla="*/ f142 1 f79"/>
                  <a:gd name="f196" fmla="*/ f143 1 f78"/>
                  <a:gd name="f197" fmla="*/ f144 1 f79"/>
                  <a:gd name="f198" fmla="*/ f145 1 f78"/>
                  <a:gd name="f199" fmla="*/ f146 1 f79"/>
                  <a:gd name="f200" fmla="*/ f147 1 f78"/>
                  <a:gd name="f201" fmla="*/ f148 1 f79"/>
                  <a:gd name="f202" fmla="*/ f149 1 f78"/>
                  <a:gd name="f203" fmla="*/ f150 1 f78"/>
                  <a:gd name="f204" fmla="*/ f151 1 f79"/>
                  <a:gd name="f205" fmla="*/ f152 1 f78"/>
                  <a:gd name="f206" fmla="*/ f153 1 f78"/>
                  <a:gd name="f207" fmla="*/ f154 1 f78"/>
                  <a:gd name="f208" fmla="*/ f155 1 f78"/>
                  <a:gd name="f209" fmla="*/ f156 1 f79"/>
                  <a:gd name="f210" fmla="*/ f157 1 f78"/>
                  <a:gd name="f211" fmla="*/ f158 1 f79"/>
                  <a:gd name="f212" fmla="*/ f159 1 f78"/>
                  <a:gd name="f213" fmla="*/ f160 1 f79"/>
                  <a:gd name="f214" fmla="*/ f161 1 f78"/>
                  <a:gd name="f215" fmla="*/ f162 1 f79"/>
                  <a:gd name="f216" fmla="*/ f163 1 f78"/>
                  <a:gd name="f217" fmla="*/ f164 1 f79"/>
                  <a:gd name="f218" fmla="*/ f165 1 f78"/>
                  <a:gd name="f219" fmla="*/ f166 1 f79"/>
                  <a:gd name="f220" fmla="*/ f167 1 f78"/>
                  <a:gd name="f221" fmla="*/ f168 1 f78"/>
                  <a:gd name="f222" fmla="*/ f169 1 f78"/>
                  <a:gd name="f223" fmla="*/ f170 1 f78"/>
                  <a:gd name="f224" fmla="*/ f171 1 f78"/>
                  <a:gd name="f225" fmla="*/ f172 1 f79"/>
                  <a:gd name="f226" fmla="*/ f173 1 f78"/>
                  <a:gd name="f227" fmla="*/ f174 1 f78"/>
                  <a:gd name="f228" fmla="*/ f175 1 f79"/>
                  <a:gd name="f229" fmla="*/ f176 1 f79"/>
                  <a:gd name="f230" fmla="*/ f177 1 f78"/>
                  <a:gd name="f231" fmla="*/ f178 1 f79"/>
                  <a:gd name="f232" fmla="*/ f179 f69 1"/>
                  <a:gd name="f233" fmla="*/ f180 f69 1"/>
                  <a:gd name="f234" fmla="*/ f182 f70 1"/>
                  <a:gd name="f235" fmla="*/ f181 f70 1"/>
                  <a:gd name="f236" fmla="*/ f183 f69 1"/>
                  <a:gd name="f237" fmla="*/ f184 f70 1"/>
                  <a:gd name="f238" fmla="*/ f185 f69 1"/>
                  <a:gd name="f239" fmla="*/ f186 f70 1"/>
                  <a:gd name="f240" fmla="*/ f187 f70 1"/>
                  <a:gd name="f241" fmla="*/ f188 f69 1"/>
                  <a:gd name="f242" fmla="*/ f189 f70 1"/>
                  <a:gd name="f243" fmla="*/ f190 f69 1"/>
                  <a:gd name="f244" fmla="*/ f191 f70 1"/>
                  <a:gd name="f245" fmla="*/ f192 f69 1"/>
                  <a:gd name="f246" fmla="*/ f193 f70 1"/>
                  <a:gd name="f247" fmla="*/ f194 f69 1"/>
                  <a:gd name="f248" fmla="*/ f195 f70 1"/>
                  <a:gd name="f249" fmla="*/ f196 f69 1"/>
                  <a:gd name="f250" fmla="*/ f197 f70 1"/>
                  <a:gd name="f251" fmla="*/ f198 f69 1"/>
                  <a:gd name="f252" fmla="*/ f199 f70 1"/>
                  <a:gd name="f253" fmla="*/ f200 f69 1"/>
                  <a:gd name="f254" fmla="*/ f201 f70 1"/>
                  <a:gd name="f255" fmla="*/ f202 f69 1"/>
                  <a:gd name="f256" fmla="*/ f203 f69 1"/>
                  <a:gd name="f257" fmla="*/ f204 f70 1"/>
                  <a:gd name="f258" fmla="*/ f205 f69 1"/>
                  <a:gd name="f259" fmla="*/ f206 f69 1"/>
                  <a:gd name="f260" fmla="*/ f207 f69 1"/>
                  <a:gd name="f261" fmla="*/ f208 f69 1"/>
                  <a:gd name="f262" fmla="*/ f209 f70 1"/>
                  <a:gd name="f263" fmla="*/ f210 f69 1"/>
                  <a:gd name="f264" fmla="*/ f211 f70 1"/>
                  <a:gd name="f265" fmla="*/ f212 f69 1"/>
                  <a:gd name="f266" fmla="*/ f213 f70 1"/>
                  <a:gd name="f267" fmla="*/ f214 f69 1"/>
                  <a:gd name="f268" fmla="*/ f215 f70 1"/>
                  <a:gd name="f269" fmla="*/ f216 f69 1"/>
                  <a:gd name="f270" fmla="*/ f217 f70 1"/>
                  <a:gd name="f271" fmla="*/ f218 f69 1"/>
                  <a:gd name="f272" fmla="*/ f219 f70 1"/>
                  <a:gd name="f273" fmla="*/ f220 f69 1"/>
                  <a:gd name="f274" fmla="*/ f221 f69 1"/>
                  <a:gd name="f275" fmla="*/ f222 f69 1"/>
                  <a:gd name="f276" fmla="*/ f223 f69 1"/>
                  <a:gd name="f277" fmla="*/ f224 f69 1"/>
                  <a:gd name="f278" fmla="*/ f225 f70 1"/>
                  <a:gd name="f279" fmla="*/ f226 f69 1"/>
                  <a:gd name="f280" fmla="*/ f227 f69 1"/>
                  <a:gd name="f281" fmla="*/ f228 f70 1"/>
                  <a:gd name="f282" fmla="*/ f229 f70 1"/>
                  <a:gd name="f283" fmla="*/ f230 f69 1"/>
                  <a:gd name="f284" fmla="*/ f231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9">
                    <a:pos x="f236" y="f237"/>
                  </a:cxn>
                  <a:cxn ang="f129">
                    <a:pos x="f238" y="f239"/>
                  </a:cxn>
                  <a:cxn ang="f129">
                    <a:pos x="f238" y="f240"/>
                  </a:cxn>
                  <a:cxn ang="f129">
                    <a:pos x="f241" y="f242"/>
                  </a:cxn>
                  <a:cxn ang="f129">
                    <a:pos x="f243" y="f244"/>
                  </a:cxn>
                  <a:cxn ang="f129">
                    <a:pos x="f245" y="f246"/>
                  </a:cxn>
                  <a:cxn ang="f129">
                    <a:pos x="f247" y="f248"/>
                  </a:cxn>
                  <a:cxn ang="f129">
                    <a:pos x="f249" y="f250"/>
                  </a:cxn>
                  <a:cxn ang="f129">
                    <a:pos x="f251" y="f252"/>
                  </a:cxn>
                  <a:cxn ang="f129">
                    <a:pos x="f253" y="f254"/>
                  </a:cxn>
                  <a:cxn ang="f129">
                    <a:pos x="f255" y="f244"/>
                  </a:cxn>
                  <a:cxn ang="f129">
                    <a:pos x="f256" y="f257"/>
                  </a:cxn>
                  <a:cxn ang="f129">
                    <a:pos x="f258" y="f257"/>
                  </a:cxn>
                  <a:cxn ang="f129">
                    <a:pos x="f259" y="f252"/>
                  </a:cxn>
                  <a:cxn ang="f129">
                    <a:pos x="f259" y="f244"/>
                  </a:cxn>
                  <a:cxn ang="f129">
                    <a:pos x="f260" y="f244"/>
                  </a:cxn>
                  <a:cxn ang="f129">
                    <a:pos x="f261" y="f262"/>
                  </a:cxn>
                  <a:cxn ang="f129">
                    <a:pos x="f263" y="f240"/>
                  </a:cxn>
                  <a:cxn ang="f129">
                    <a:pos x="f263" y="f264"/>
                  </a:cxn>
                  <a:cxn ang="f129">
                    <a:pos x="f265" y="f266"/>
                  </a:cxn>
                  <a:cxn ang="f129">
                    <a:pos x="f267" y="f268"/>
                  </a:cxn>
                  <a:cxn ang="f129">
                    <a:pos x="f260" y="f266"/>
                  </a:cxn>
                  <a:cxn ang="f129">
                    <a:pos x="f269" y="f270"/>
                  </a:cxn>
                  <a:cxn ang="f129">
                    <a:pos x="f271" y="f272"/>
                  </a:cxn>
                  <a:cxn ang="f129">
                    <a:pos x="f273" y="f239"/>
                  </a:cxn>
                  <a:cxn ang="f129">
                    <a:pos x="f274" y="f270"/>
                  </a:cxn>
                  <a:cxn ang="f129">
                    <a:pos x="f275" y="f266"/>
                  </a:cxn>
                  <a:cxn ang="f129">
                    <a:pos x="f276" y="f268"/>
                  </a:cxn>
                  <a:cxn ang="f129">
                    <a:pos x="f277" y="f278"/>
                  </a:cxn>
                  <a:cxn ang="f129">
                    <a:pos x="f279" y="f239"/>
                  </a:cxn>
                  <a:cxn ang="f129">
                    <a:pos x="f280" y="f281"/>
                  </a:cxn>
                  <a:cxn ang="f129">
                    <a:pos x="f245" y="f282"/>
                  </a:cxn>
                  <a:cxn ang="f129">
                    <a:pos x="f283" y="f284"/>
                  </a:cxn>
                  <a:cxn ang="f129">
                    <a:pos x="f236" y="f237"/>
                  </a:cxn>
                </a:cxnLst>
                <a:rect l="f232" t="f235" r="f233" b="f234"/>
                <a:pathLst>
                  <a:path w="75" h="49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3" y="f18"/>
                    </a:cubicBezTo>
                    <a:cubicBezTo>
                      <a:pt x="f13" y="f19"/>
                      <a:pt x="f11" y="f20"/>
                      <a:pt x="f15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6" y="f28"/>
                      <a:pt x="f29" y="f28"/>
                      <a:pt x="f29" y="f28"/>
                    </a:cubicBezTo>
                    <a:cubicBezTo>
                      <a:pt x="f30" y="f27"/>
                      <a:pt x="f31" y="f32"/>
                      <a:pt x="f33" y="f34"/>
                    </a:cubicBezTo>
                    <a:cubicBezTo>
                      <a:pt x="f35" y="f28"/>
                      <a:pt x="f36" y="f37"/>
                      <a:pt x="f32" y="f37"/>
                    </a:cubicBezTo>
                    <a:cubicBezTo>
                      <a:pt x="f28" y="f37"/>
                      <a:pt x="f27" y="f34"/>
                      <a:pt x="f25" y="f38"/>
                    </a:cubicBezTo>
                    <a:cubicBezTo>
                      <a:pt x="f39" y="f32"/>
                      <a:pt x="f23" y="f40"/>
                      <a:pt x="f41" y="f42"/>
                    </a:cubicBezTo>
                    <a:cubicBezTo>
                      <a:pt x="f21" y="f34"/>
                      <a:pt x="f23" y="f28"/>
                      <a:pt x="f39" y="f27"/>
                    </a:cubicBezTo>
                    <a:cubicBezTo>
                      <a:pt x="f43" y="f28"/>
                      <a:pt x="f41" y="f38"/>
                      <a:pt x="f44" y="f40"/>
                    </a:cubicBezTo>
                    <a:cubicBezTo>
                      <a:pt x="f19" y="f7"/>
                      <a:pt x="f45" y="f7"/>
                      <a:pt x="f12" y="f40"/>
                    </a:cubicBezTo>
                    <a:cubicBezTo>
                      <a:pt x="f12" y="f42"/>
                      <a:pt x="f46" y="f32"/>
                      <a:pt x="f9" y="f38"/>
                    </a:cubicBezTo>
                    <a:cubicBezTo>
                      <a:pt x="f47" y="f34"/>
                      <a:pt x="f48" y="f28"/>
                      <a:pt x="f9" y="f27"/>
                    </a:cubicBezTo>
                    <a:cubicBezTo>
                      <a:pt x="f10" y="f37"/>
                      <a:pt x="f14" y="f37"/>
                      <a:pt x="f49" y="f27"/>
                    </a:cubicBezTo>
                    <a:cubicBezTo>
                      <a:pt x="f12" y="f50"/>
                      <a:pt x="f47" y="f28"/>
                      <a:pt x="f51" y="f50"/>
                    </a:cubicBezTo>
                    <a:cubicBezTo>
                      <a:pt x="f52" y="f23"/>
                      <a:pt x="f5" y="f41"/>
                      <a:pt x="f53" y="f18"/>
                    </a:cubicBezTo>
                    <a:cubicBezTo>
                      <a:pt x="f5" y="f18"/>
                      <a:pt x="f5" y="f54"/>
                      <a:pt x="f53" y="f54"/>
                    </a:cubicBezTo>
                    <a:cubicBezTo>
                      <a:pt x="f5" y="f17"/>
                      <a:pt x="f5" y="f45"/>
                      <a:pt x="f52" y="f45"/>
                    </a:cubicBezTo>
                    <a:cubicBezTo>
                      <a:pt x="f55" y="f16"/>
                      <a:pt x="f46" y="f45"/>
                      <a:pt x="f14" y="f56"/>
                    </a:cubicBezTo>
                    <a:cubicBezTo>
                      <a:pt x="f14" y="f45"/>
                      <a:pt x="f49" y="f17"/>
                      <a:pt x="f49" y="f45"/>
                    </a:cubicBezTo>
                    <a:cubicBezTo>
                      <a:pt x="f16" y="f16"/>
                      <a:pt x="f45" y="f49"/>
                      <a:pt x="f45" y="f57"/>
                    </a:cubicBezTo>
                    <a:cubicBezTo>
                      <a:pt x="f17" y="f57"/>
                      <a:pt x="f58" y="f49"/>
                      <a:pt x="f59" y="f16"/>
                    </a:cubicBezTo>
                    <a:cubicBezTo>
                      <a:pt x="f58" y="f49"/>
                      <a:pt x="f17" y="f57"/>
                      <a:pt x="f58" y="f14"/>
                    </a:cubicBezTo>
                    <a:cubicBezTo>
                      <a:pt x="f19" y="f46"/>
                      <a:pt x="f20" y="f46"/>
                      <a:pt x="f23" y="f57"/>
                    </a:cubicBezTo>
                    <a:cubicBezTo>
                      <a:pt x="f25" y="f49"/>
                      <a:pt x="f37" y="f45"/>
                      <a:pt x="f34" y="f45"/>
                    </a:cubicBezTo>
                    <a:cubicBezTo>
                      <a:pt x="f38" y="f45"/>
                      <a:pt x="f42" y="f56"/>
                      <a:pt x="f40" y="f56"/>
                    </a:cubicBezTo>
                    <a:cubicBezTo>
                      <a:pt x="f40" y="f56"/>
                      <a:pt x="f60" y="f56"/>
                      <a:pt x="f60" y="f17"/>
                    </a:cubicBezTo>
                    <a:cubicBezTo>
                      <a:pt x="f7" y="f56"/>
                      <a:pt x="f61" y="f16"/>
                      <a:pt x="f62" y="f14"/>
                    </a:cubicBezTo>
                    <a:cubicBezTo>
                      <a:pt x="f62" y="f12"/>
                      <a:pt x="f31" y="f10"/>
                      <a:pt x="f63" y="f46"/>
                    </a:cubicBezTo>
                    <a:cubicBezTo>
                      <a:pt x="f30" y="f48"/>
                      <a:pt x="f64" y="f65"/>
                      <a:pt x="f29" y="f66"/>
                    </a:cubicBezTo>
                    <a:cubicBezTo>
                      <a:pt x="f67" y="f5"/>
                      <a:pt x="f15" y="f5"/>
                      <a:pt x="f11" y="f52"/>
                    </a:cubicBezTo>
                    <a:cubicBezTo>
                      <a:pt x="f8" y="f65"/>
                      <a:pt x="f6" y="f48"/>
                      <a:pt x="f8" y="f9"/>
                    </a:cubicBezTo>
                    <a:close/>
                  </a:path>
                </a:pathLst>
              </a:custGeom>
              <a:solidFill>
                <a:srgbClr val="D98C9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9" name="Freeform 530">
                <a:extLst>
                  <a:ext uri="{FF2B5EF4-FFF2-40B4-BE49-F238E27FC236}">
                    <a16:creationId xmlns:a16="http://schemas.microsoft.com/office/drawing/2014/main" id="{F8032C9C-5962-068F-E2D1-12CE0E59EE88}"/>
                  </a:ext>
                </a:extLst>
              </p:cNvPr>
              <p:cNvSpPr/>
              <p:nvPr/>
            </p:nvSpPr>
            <p:spPr>
              <a:xfrm>
                <a:off x="3722686" y="2657474"/>
                <a:ext cx="274640" cy="169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3"/>
                  <a:gd name="f7" fmla="val 45"/>
                  <a:gd name="f8" fmla="val 6"/>
                  <a:gd name="f9" fmla="val 22"/>
                  <a:gd name="f10" fmla="val 8"/>
                  <a:gd name="f11" fmla="val 21"/>
                  <a:gd name="f12" fmla="val 11"/>
                  <a:gd name="f13" fmla="val 13"/>
                  <a:gd name="f14" fmla="val 20"/>
                  <a:gd name="f15" fmla="val 15"/>
                  <a:gd name="f16" fmla="val 14"/>
                  <a:gd name="f17" fmla="val 24"/>
                  <a:gd name="f18" fmla="val 26"/>
                  <a:gd name="f19" fmla="val 25"/>
                  <a:gd name="f20" fmla="val 19"/>
                  <a:gd name="f21" fmla="val 27"/>
                  <a:gd name="f22" fmla="val 18"/>
                  <a:gd name="f23" fmla="val 30"/>
                  <a:gd name="f24" fmla="val 17"/>
                  <a:gd name="f25" fmla="val 32"/>
                  <a:gd name="f26" fmla="val 29"/>
                  <a:gd name="f27" fmla="val 23"/>
                  <a:gd name="f28" fmla="val 33"/>
                  <a:gd name="f29" fmla="val 38"/>
                  <a:gd name="f30" fmla="val 40"/>
                  <a:gd name="f31" fmla="val 43"/>
                  <a:gd name="f32" fmla="val 46"/>
                  <a:gd name="f33" fmla="val 47"/>
                  <a:gd name="f34" fmla="val 48"/>
                  <a:gd name="f35" fmla="val 50"/>
                  <a:gd name="f36" fmla="val 16"/>
                  <a:gd name="f37" fmla="val 52"/>
                  <a:gd name="f38" fmla="val 55"/>
                  <a:gd name="f39" fmla="val 56"/>
                  <a:gd name="f40" fmla="val 10"/>
                  <a:gd name="f41" fmla="val 57"/>
                  <a:gd name="f42" fmla="val 58"/>
                  <a:gd name="f43" fmla="val 12"/>
                  <a:gd name="f44" fmla="val 59"/>
                  <a:gd name="f45" fmla="val 62"/>
                  <a:gd name="f46" fmla="val 4"/>
                  <a:gd name="f47" fmla="val 5"/>
                  <a:gd name="f48" fmla="val 61"/>
                  <a:gd name="f49" fmla="val 7"/>
                  <a:gd name="f50" fmla="val 63"/>
                  <a:gd name="f51" fmla="val 64"/>
                  <a:gd name="f52" fmla="val 65"/>
                  <a:gd name="f53" fmla="val 66"/>
                  <a:gd name="f54" fmla="val 67"/>
                  <a:gd name="f55" fmla="val 3"/>
                  <a:gd name="f56" fmla="val 69"/>
                  <a:gd name="f57" fmla="val 2"/>
                  <a:gd name="f58" fmla="val 71"/>
                  <a:gd name="f59" fmla="val 72"/>
                  <a:gd name="f60" fmla="val 70"/>
                  <a:gd name="f61" fmla="val 9"/>
                  <a:gd name="f62" fmla="val 68"/>
                  <a:gd name="f63" fmla="val 54"/>
                  <a:gd name="f64" fmla="val 34"/>
                  <a:gd name="f65" fmla="val 36"/>
                  <a:gd name="f66" fmla="val 37"/>
                  <a:gd name="f67" fmla="val 39"/>
                  <a:gd name="f68" fmla="val 42"/>
                  <a:gd name="f69" fmla="val 44"/>
                  <a:gd name="f70" fmla="val 41"/>
                  <a:gd name="f71" fmla="val 1"/>
                  <a:gd name="f72" fmla="val 28"/>
                  <a:gd name="f73" fmla="val 35"/>
                  <a:gd name="f74" fmla="val 31"/>
                  <a:gd name="f75" fmla="+- 0 0 -90"/>
                  <a:gd name="f76" fmla="*/ f3 1 73"/>
                  <a:gd name="f77" fmla="*/ f4 1 45"/>
                  <a:gd name="f78" fmla="val f5"/>
                  <a:gd name="f79" fmla="val f6"/>
                  <a:gd name="f80" fmla="val f7"/>
                  <a:gd name="f81" fmla="*/ f75 f0 1"/>
                  <a:gd name="f82" fmla="+- f80 0 f78"/>
                  <a:gd name="f83" fmla="+- f79 0 f78"/>
                  <a:gd name="f84" fmla="*/ f81 1 f2"/>
                  <a:gd name="f85" fmla="*/ f83 1 73"/>
                  <a:gd name="f86" fmla="*/ f82 1 45"/>
                  <a:gd name="f87" fmla="*/ 6 f83 1"/>
                  <a:gd name="f88" fmla="*/ 22 f82 1"/>
                  <a:gd name="f89" fmla="*/ 13 f83 1"/>
                  <a:gd name="f90" fmla="*/ 20 f82 1"/>
                  <a:gd name="f91" fmla="*/ 14 f83 1"/>
                  <a:gd name="f92" fmla="*/ 26 f82 1"/>
                  <a:gd name="f93" fmla="*/ 15 f83 1"/>
                  <a:gd name="f94" fmla="*/ 25 f83 1"/>
                  <a:gd name="f95" fmla="*/ 19 f82 1"/>
                  <a:gd name="f96" fmla="*/ 32 f83 1"/>
                  <a:gd name="f97" fmla="*/ 29 f83 1"/>
                  <a:gd name="f98" fmla="*/ 21 f82 1"/>
                  <a:gd name="f99" fmla="*/ 21 f83 1"/>
                  <a:gd name="f100" fmla="*/ 24 f82 1"/>
                  <a:gd name="f101" fmla="*/ 38 f83 1"/>
                  <a:gd name="f102" fmla="*/ 45 f83 1"/>
                  <a:gd name="f103" fmla="*/ 48 f83 1"/>
                  <a:gd name="f104" fmla="*/ 55 f83 1"/>
                  <a:gd name="f105" fmla="*/ 11 f82 1"/>
                  <a:gd name="f106" fmla="*/ 57 f83 1"/>
                  <a:gd name="f107" fmla="*/ 10 f82 1"/>
                  <a:gd name="f108" fmla="*/ 13 f82 1"/>
                  <a:gd name="f109" fmla="*/ 62 f83 1"/>
                  <a:gd name="f110" fmla="*/ 4 f82 1"/>
                  <a:gd name="f111" fmla="*/ 63 f83 1"/>
                  <a:gd name="f112" fmla="*/ 8 f82 1"/>
                  <a:gd name="f113" fmla="*/ 66 f83 1"/>
                  <a:gd name="f114" fmla="*/ 5 f82 1"/>
                  <a:gd name="f115" fmla="*/ 71 f83 1"/>
                  <a:gd name="f116" fmla="*/ 0 f82 1"/>
                  <a:gd name="f117" fmla="*/ 6 f82 1"/>
                  <a:gd name="f118" fmla="*/ 14 f82 1"/>
                  <a:gd name="f119" fmla="*/ 65 f83 1"/>
                  <a:gd name="f120" fmla="*/ 23 f82 1"/>
                  <a:gd name="f121" fmla="*/ 34 f83 1"/>
                  <a:gd name="f122" fmla="*/ 36 f82 1"/>
                  <a:gd name="f123" fmla="*/ 22 f83 1"/>
                  <a:gd name="f124" fmla="*/ 39 f82 1"/>
                  <a:gd name="f125" fmla="*/ 43 f82 1"/>
                  <a:gd name="f126" fmla="*/ 5 f83 1"/>
                  <a:gd name="f127" fmla="*/ 2 f83 1"/>
                  <a:gd name="f128" fmla="*/ 1 f83 1"/>
                  <a:gd name="f129" fmla="*/ 3 f83 1"/>
                  <a:gd name="f130" fmla="*/ 30 f82 1"/>
                  <a:gd name="f131" fmla="*/ 7 f83 1"/>
                  <a:gd name="f132" fmla="*/ 37 f82 1"/>
                  <a:gd name="f133" fmla="*/ 31 f82 1"/>
                  <a:gd name="f134" fmla="*/ 42 f83 1"/>
                  <a:gd name="f135" fmla="*/ 28 f82 1"/>
                  <a:gd name="f136" fmla="*/ 16 f83 1"/>
                  <a:gd name="f137" fmla="*/ 35 f82 1"/>
                  <a:gd name="f138" fmla="*/ 9 f83 1"/>
                  <a:gd name="f139" fmla="*/ 32 f82 1"/>
                  <a:gd name="f140" fmla="+- f84 0 f1"/>
                  <a:gd name="f141" fmla="*/ f87 1 73"/>
                  <a:gd name="f142" fmla="*/ f88 1 45"/>
                  <a:gd name="f143" fmla="*/ f89 1 73"/>
                  <a:gd name="f144" fmla="*/ f90 1 45"/>
                  <a:gd name="f145" fmla="*/ f91 1 73"/>
                  <a:gd name="f146" fmla="*/ f92 1 45"/>
                  <a:gd name="f147" fmla="*/ f93 1 73"/>
                  <a:gd name="f148" fmla="*/ f94 1 73"/>
                  <a:gd name="f149" fmla="*/ f95 1 45"/>
                  <a:gd name="f150" fmla="*/ f96 1 73"/>
                  <a:gd name="f151" fmla="*/ f97 1 73"/>
                  <a:gd name="f152" fmla="*/ f98 1 45"/>
                  <a:gd name="f153" fmla="*/ f99 1 73"/>
                  <a:gd name="f154" fmla="*/ f100 1 45"/>
                  <a:gd name="f155" fmla="*/ f101 1 73"/>
                  <a:gd name="f156" fmla="*/ f102 1 73"/>
                  <a:gd name="f157" fmla="*/ f103 1 73"/>
                  <a:gd name="f158" fmla="*/ f104 1 73"/>
                  <a:gd name="f159" fmla="*/ f105 1 45"/>
                  <a:gd name="f160" fmla="*/ f106 1 73"/>
                  <a:gd name="f161" fmla="*/ f107 1 45"/>
                  <a:gd name="f162" fmla="*/ f108 1 45"/>
                  <a:gd name="f163" fmla="*/ f109 1 73"/>
                  <a:gd name="f164" fmla="*/ f110 1 45"/>
                  <a:gd name="f165" fmla="*/ f111 1 73"/>
                  <a:gd name="f166" fmla="*/ f112 1 45"/>
                  <a:gd name="f167" fmla="*/ f113 1 73"/>
                  <a:gd name="f168" fmla="*/ f114 1 45"/>
                  <a:gd name="f169" fmla="*/ f115 1 73"/>
                  <a:gd name="f170" fmla="*/ f116 1 45"/>
                  <a:gd name="f171" fmla="*/ f117 1 45"/>
                  <a:gd name="f172" fmla="*/ f118 1 45"/>
                  <a:gd name="f173" fmla="*/ f119 1 73"/>
                  <a:gd name="f174" fmla="*/ f120 1 45"/>
                  <a:gd name="f175" fmla="*/ f121 1 73"/>
                  <a:gd name="f176" fmla="*/ f122 1 45"/>
                  <a:gd name="f177" fmla="*/ f123 1 73"/>
                  <a:gd name="f178" fmla="*/ f124 1 45"/>
                  <a:gd name="f179" fmla="*/ f125 1 45"/>
                  <a:gd name="f180" fmla="*/ f126 1 73"/>
                  <a:gd name="f181" fmla="*/ f127 1 73"/>
                  <a:gd name="f182" fmla="*/ f128 1 73"/>
                  <a:gd name="f183" fmla="*/ f129 1 73"/>
                  <a:gd name="f184" fmla="*/ f130 1 45"/>
                  <a:gd name="f185" fmla="*/ f131 1 73"/>
                  <a:gd name="f186" fmla="*/ f132 1 45"/>
                  <a:gd name="f187" fmla="*/ f133 1 45"/>
                  <a:gd name="f188" fmla="*/ f134 1 73"/>
                  <a:gd name="f189" fmla="*/ f135 1 45"/>
                  <a:gd name="f190" fmla="*/ f136 1 73"/>
                  <a:gd name="f191" fmla="*/ f137 1 45"/>
                  <a:gd name="f192" fmla="*/ f138 1 73"/>
                  <a:gd name="f193" fmla="*/ f139 1 45"/>
                  <a:gd name="f194" fmla="*/ 0 1 f85"/>
                  <a:gd name="f195" fmla="*/ f79 1 f85"/>
                  <a:gd name="f196" fmla="*/ 0 1 f86"/>
                  <a:gd name="f197" fmla="*/ f80 1 f86"/>
                  <a:gd name="f198" fmla="*/ f141 1 f85"/>
                  <a:gd name="f199" fmla="*/ f142 1 f86"/>
                  <a:gd name="f200" fmla="*/ f143 1 f85"/>
                  <a:gd name="f201" fmla="*/ f144 1 f86"/>
                  <a:gd name="f202" fmla="*/ f145 1 f85"/>
                  <a:gd name="f203" fmla="*/ f146 1 f86"/>
                  <a:gd name="f204" fmla="*/ f147 1 f85"/>
                  <a:gd name="f205" fmla="*/ f148 1 f85"/>
                  <a:gd name="f206" fmla="*/ f149 1 f86"/>
                  <a:gd name="f207" fmla="*/ f150 1 f85"/>
                  <a:gd name="f208" fmla="*/ f151 1 f85"/>
                  <a:gd name="f209" fmla="*/ f152 1 f86"/>
                  <a:gd name="f210" fmla="*/ f153 1 f85"/>
                  <a:gd name="f211" fmla="*/ f154 1 f86"/>
                  <a:gd name="f212" fmla="*/ f155 1 f85"/>
                  <a:gd name="f213" fmla="*/ f156 1 f85"/>
                  <a:gd name="f214" fmla="*/ f157 1 f85"/>
                  <a:gd name="f215" fmla="*/ f158 1 f85"/>
                  <a:gd name="f216" fmla="*/ f159 1 f86"/>
                  <a:gd name="f217" fmla="*/ f160 1 f85"/>
                  <a:gd name="f218" fmla="*/ f161 1 f86"/>
                  <a:gd name="f219" fmla="*/ f162 1 f86"/>
                  <a:gd name="f220" fmla="*/ f163 1 f85"/>
                  <a:gd name="f221" fmla="*/ f164 1 f86"/>
                  <a:gd name="f222" fmla="*/ f165 1 f85"/>
                  <a:gd name="f223" fmla="*/ f166 1 f86"/>
                  <a:gd name="f224" fmla="*/ f167 1 f85"/>
                  <a:gd name="f225" fmla="*/ f168 1 f86"/>
                  <a:gd name="f226" fmla="*/ f169 1 f85"/>
                  <a:gd name="f227" fmla="*/ f170 1 f86"/>
                  <a:gd name="f228" fmla="*/ f171 1 f86"/>
                  <a:gd name="f229" fmla="*/ f172 1 f86"/>
                  <a:gd name="f230" fmla="*/ f173 1 f85"/>
                  <a:gd name="f231" fmla="*/ f174 1 f86"/>
                  <a:gd name="f232" fmla="*/ f175 1 f85"/>
                  <a:gd name="f233" fmla="*/ f176 1 f86"/>
                  <a:gd name="f234" fmla="*/ f177 1 f85"/>
                  <a:gd name="f235" fmla="*/ f178 1 f86"/>
                  <a:gd name="f236" fmla="*/ f179 1 f86"/>
                  <a:gd name="f237" fmla="*/ f180 1 f85"/>
                  <a:gd name="f238" fmla="*/ f181 1 f85"/>
                  <a:gd name="f239" fmla="*/ f182 1 f85"/>
                  <a:gd name="f240" fmla="*/ f183 1 f85"/>
                  <a:gd name="f241" fmla="*/ f184 1 f86"/>
                  <a:gd name="f242" fmla="*/ f185 1 f85"/>
                  <a:gd name="f243" fmla="*/ f186 1 f86"/>
                  <a:gd name="f244" fmla="*/ f187 1 f86"/>
                  <a:gd name="f245" fmla="*/ f188 1 f85"/>
                  <a:gd name="f246" fmla="*/ f189 1 f86"/>
                  <a:gd name="f247" fmla="*/ f190 1 f85"/>
                  <a:gd name="f248" fmla="*/ f191 1 f86"/>
                  <a:gd name="f249" fmla="*/ f192 1 f85"/>
                  <a:gd name="f250" fmla="*/ f193 1 f86"/>
                  <a:gd name="f251" fmla="*/ f194 f76 1"/>
                  <a:gd name="f252" fmla="*/ f195 f76 1"/>
                  <a:gd name="f253" fmla="*/ f197 f77 1"/>
                  <a:gd name="f254" fmla="*/ f196 f77 1"/>
                  <a:gd name="f255" fmla="*/ f198 f76 1"/>
                  <a:gd name="f256" fmla="*/ f199 f77 1"/>
                  <a:gd name="f257" fmla="*/ f200 f76 1"/>
                  <a:gd name="f258" fmla="*/ f201 f77 1"/>
                  <a:gd name="f259" fmla="*/ f202 f76 1"/>
                  <a:gd name="f260" fmla="*/ f203 f77 1"/>
                  <a:gd name="f261" fmla="*/ f204 f76 1"/>
                  <a:gd name="f262" fmla="*/ f205 f76 1"/>
                  <a:gd name="f263" fmla="*/ f206 f77 1"/>
                  <a:gd name="f264" fmla="*/ f207 f76 1"/>
                  <a:gd name="f265" fmla="*/ f208 f76 1"/>
                  <a:gd name="f266" fmla="*/ f209 f77 1"/>
                  <a:gd name="f267" fmla="*/ f210 f76 1"/>
                  <a:gd name="f268" fmla="*/ f211 f77 1"/>
                  <a:gd name="f269" fmla="*/ f212 f76 1"/>
                  <a:gd name="f270" fmla="*/ f213 f76 1"/>
                  <a:gd name="f271" fmla="*/ f214 f76 1"/>
                  <a:gd name="f272" fmla="*/ f215 f76 1"/>
                  <a:gd name="f273" fmla="*/ f216 f77 1"/>
                  <a:gd name="f274" fmla="*/ f217 f76 1"/>
                  <a:gd name="f275" fmla="*/ f218 f77 1"/>
                  <a:gd name="f276" fmla="*/ f219 f77 1"/>
                  <a:gd name="f277" fmla="*/ f220 f76 1"/>
                  <a:gd name="f278" fmla="*/ f221 f77 1"/>
                  <a:gd name="f279" fmla="*/ f222 f76 1"/>
                  <a:gd name="f280" fmla="*/ f223 f77 1"/>
                  <a:gd name="f281" fmla="*/ f224 f76 1"/>
                  <a:gd name="f282" fmla="*/ f225 f77 1"/>
                  <a:gd name="f283" fmla="*/ f226 f76 1"/>
                  <a:gd name="f284" fmla="*/ f227 f77 1"/>
                  <a:gd name="f285" fmla="*/ f228 f77 1"/>
                  <a:gd name="f286" fmla="*/ f229 f77 1"/>
                  <a:gd name="f287" fmla="*/ f230 f76 1"/>
                  <a:gd name="f288" fmla="*/ f231 f77 1"/>
                  <a:gd name="f289" fmla="*/ f232 f76 1"/>
                  <a:gd name="f290" fmla="*/ f233 f77 1"/>
                  <a:gd name="f291" fmla="*/ f234 f76 1"/>
                  <a:gd name="f292" fmla="*/ f235 f77 1"/>
                  <a:gd name="f293" fmla="*/ f236 f77 1"/>
                  <a:gd name="f294" fmla="*/ f237 f76 1"/>
                  <a:gd name="f295" fmla="*/ f238 f76 1"/>
                  <a:gd name="f296" fmla="*/ f239 f76 1"/>
                  <a:gd name="f297" fmla="*/ f240 f76 1"/>
                  <a:gd name="f298" fmla="*/ f241 f77 1"/>
                  <a:gd name="f299" fmla="*/ f242 f76 1"/>
                  <a:gd name="f300" fmla="*/ f243 f77 1"/>
                  <a:gd name="f301" fmla="*/ f244 f77 1"/>
                  <a:gd name="f302" fmla="*/ f245 f76 1"/>
                  <a:gd name="f303" fmla="*/ f246 f77 1"/>
                  <a:gd name="f304" fmla="*/ f247 f76 1"/>
                  <a:gd name="f305" fmla="*/ f248 f77 1"/>
                  <a:gd name="f306" fmla="*/ f249 f76 1"/>
                  <a:gd name="f307" fmla="*/ f250 f7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0">
                    <a:pos x="f255" y="f256"/>
                  </a:cxn>
                  <a:cxn ang="f140">
                    <a:pos x="f257" y="f258"/>
                  </a:cxn>
                  <a:cxn ang="f140">
                    <a:pos x="f259" y="f260"/>
                  </a:cxn>
                  <a:cxn ang="f140">
                    <a:pos x="f261" y="f258"/>
                  </a:cxn>
                  <a:cxn ang="f140">
                    <a:pos x="f262" y="f263"/>
                  </a:cxn>
                  <a:cxn ang="f140">
                    <a:pos x="f264" y="f258"/>
                  </a:cxn>
                  <a:cxn ang="f140">
                    <a:pos x="f265" y="f266"/>
                  </a:cxn>
                  <a:cxn ang="f140">
                    <a:pos x="f267" y="f268"/>
                  </a:cxn>
                  <a:cxn ang="f140">
                    <a:pos x="f269" y="f263"/>
                  </a:cxn>
                  <a:cxn ang="f140">
                    <a:pos x="f270" y="f258"/>
                  </a:cxn>
                  <a:cxn ang="f140">
                    <a:pos x="f271" y="f263"/>
                  </a:cxn>
                  <a:cxn ang="f140">
                    <a:pos x="f272" y="f273"/>
                  </a:cxn>
                  <a:cxn ang="f140">
                    <a:pos x="f274" y="f275"/>
                  </a:cxn>
                  <a:cxn ang="f140">
                    <a:pos x="f274" y="f276"/>
                  </a:cxn>
                  <a:cxn ang="f140">
                    <a:pos x="f277" y="f278"/>
                  </a:cxn>
                  <a:cxn ang="f140">
                    <a:pos x="f279" y="f280"/>
                  </a:cxn>
                  <a:cxn ang="f140">
                    <a:pos x="f281" y="f282"/>
                  </a:cxn>
                  <a:cxn ang="f140">
                    <a:pos x="f283" y="f284"/>
                  </a:cxn>
                  <a:cxn ang="f140">
                    <a:pos x="f283" y="f285"/>
                  </a:cxn>
                  <a:cxn ang="f140">
                    <a:pos x="f281" y="f286"/>
                  </a:cxn>
                  <a:cxn ang="f140">
                    <a:pos x="f287" y="f263"/>
                  </a:cxn>
                  <a:cxn ang="f140">
                    <a:pos x="f279" y="f288"/>
                  </a:cxn>
                  <a:cxn ang="f140">
                    <a:pos x="f289" y="f290"/>
                  </a:cxn>
                  <a:cxn ang="f140">
                    <a:pos x="f291" y="f292"/>
                  </a:cxn>
                  <a:cxn ang="f140">
                    <a:pos x="f291" y="f292"/>
                  </a:cxn>
                  <a:cxn ang="f140">
                    <a:pos x="f257" y="f293"/>
                  </a:cxn>
                  <a:cxn ang="f140">
                    <a:pos x="f294" y="f293"/>
                  </a:cxn>
                  <a:cxn ang="f140">
                    <a:pos x="f294" y="f293"/>
                  </a:cxn>
                  <a:cxn ang="f140">
                    <a:pos x="f295" y="f290"/>
                  </a:cxn>
                  <a:cxn ang="f140">
                    <a:pos x="f296" y="f268"/>
                  </a:cxn>
                  <a:cxn ang="f140">
                    <a:pos x="f296" y="f266"/>
                  </a:cxn>
                  <a:cxn ang="f140">
                    <a:pos x="f297" y="f258"/>
                  </a:cxn>
                  <a:cxn ang="f140">
                    <a:pos x="f255" y="f298"/>
                  </a:cxn>
                  <a:cxn ang="f140">
                    <a:pos x="f299" y="f300"/>
                  </a:cxn>
                  <a:cxn ang="f140">
                    <a:pos x="f257" y="f292"/>
                  </a:cxn>
                  <a:cxn ang="f140">
                    <a:pos x="f261" y="f300"/>
                  </a:cxn>
                  <a:cxn ang="f140">
                    <a:pos x="f264" y="f301"/>
                  </a:cxn>
                  <a:cxn ang="f140">
                    <a:pos x="f302" y="f303"/>
                  </a:cxn>
                  <a:cxn ang="f140">
                    <a:pos x="f265" y="f298"/>
                  </a:cxn>
                  <a:cxn ang="f140">
                    <a:pos x="f304" y="f305"/>
                  </a:cxn>
                  <a:cxn ang="f140">
                    <a:pos x="f306" y="f292"/>
                  </a:cxn>
                  <a:cxn ang="f140">
                    <a:pos x="f255" y="f307"/>
                  </a:cxn>
                  <a:cxn ang="f140">
                    <a:pos x="f255" y="f256"/>
                  </a:cxn>
                </a:cxnLst>
                <a:rect l="f251" t="f254" r="f252" b="f253"/>
                <a:pathLst>
                  <a:path w="73" h="45">
                    <a:moveTo>
                      <a:pt x="f8" y="f9"/>
                    </a:moveTo>
                    <a:cubicBezTo>
                      <a:pt x="f10" y="f11"/>
                      <a:pt x="f12" y="f9"/>
                      <a:pt x="f13" y="f14"/>
                    </a:cubicBezTo>
                    <a:cubicBezTo>
                      <a:pt x="f15" y="f9"/>
                      <a:pt x="f16" y="f17"/>
                      <a:pt x="f16" y="f18"/>
                    </a:cubicBezTo>
                    <a:cubicBezTo>
                      <a:pt x="f15" y="f19"/>
                      <a:pt x="f13" y="f9"/>
                      <a:pt x="f15" y="f14"/>
                    </a:cubicBezTo>
                    <a:cubicBezTo>
                      <a:pt x="f20" y="f11"/>
                      <a:pt x="f9" y="f11"/>
                      <a:pt x="f19" y="f20"/>
                    </a:cubicBezTo>
                    <a:cubicBezTo>
                      <a:pt x="f21" y="f22"/>
                      <a:pt x="f23" y="f24"/>
                      <a:pt x="f25" y="f14"/>
                    </a:cubicBezTo>
                    <a:cubicBezTo>
                      <a:pt x="f25" y="f9"/>
                      <a:pt x="f23" y="f11"/>
                      <a:pt x="f26" y="f11"/>
                    </a:cubicBezTo>
                    <a:cubicBezTo>
                      <a:pt x="f18" y="f9"/>
                      <a:pt x="f27" y="f9"/>
                      <a:pt x="f11" y="f17"/>
                    </a:cubicBezTo>
                    <a:cubicBezTo>
                      <a:pt x="f18" y="f11"/>
                      <a:pt x="f28" y="f11"/>
                      <a:pt x="f29" y="f20"/>
                    </a:cubicBezTo>
                    <a:cubicBezTo>
                      <a:pt x="f30" y="f11"/>
                      <a:pt x="f31" y="f22"/>
                      <a:pt x="f7" y="f14"/>
                    </a:cubicBezTo>
                    <a:cubicBezTo>
                      <a:pt x="f32" y="f11"/>
                      <a:pt x="f33" y="f14"/>
                      <a:pt x="f34" y="f20"/>
                    </a:cubicBezTo>
                    <a:cubicBezTo>
                      <a:pt x="f35" y="f36"/>
                      <a:pt x="f37" y="f16"/>
                      <a:pt x="f38" y="f12"/>
                    </a:cubicBezTo>
                    <a:cubicBezTo>
                      <a:pt x="f38" y="f12"/>
                      <a:pt x="f39" y="f40"/>
                      <a:pt x="f41" y="f40"/>
                    </a:cubicBezTo>
                    <a:cubicBezTo>
                      <a:pt x="f42" y="f12"/>
                      <a:pt x="f41" y="f43"/>
                      <a:pt x="f41" y="f13"/>
                    </a:cubicBezTo>
                    <a:cubicBezTo>
                      <a:pt x="f44" y="f40"/>
                      <a:pt x="f42" y="f8"/>
                      <a:pt x="f45" y="f46"/>
                    </a:cubicBezTo>
                    <a:cubicBezTo>
                      <a:pt x="f45" y="f47"/>
                      <a:pt x="f48" y="f49"/>
                      <a:pt x="f50" y="f10"/>
                    </a:cubicBezTo>
                    <a:cubicBezTo>
                      <a:pt x="f51" y="f10"/>
                      <a:pt x="f52" y="f49"/>
                      <a:pt x="f53" y="f47"/>
                    </a:cubicBezTo>
                    <a:cubicBezTo>
                      <a:pt x="f54" y="f55"/>
                      <a:pt x="f56" y="f57"/>
                      <a:pt x="f58" y="f5"/>
                    </a:cubicBezTo>
                    <a:cubicBezTo>
                      <a:pt x="f6" y="f57"/>
                      <a:pt x="f59" y="f46"/>
                      <a:pt x="f58" y="f8"/>
                    </a:cubicBezTo>
                    <a:cubicBezTo>
                      <a:pt x="f60" y="f61"/>
                      <a:pt x="f62" y="f12"/>
                      <a:pt x="f53" y="f16"/>
                    </a:cubicBezTo>
                    <a:cubicBezTo>
                      <a:pt x="f52" y="f15"/>
                      <a:pt x="f51" y="f24"/>
                      <a:pt x="f52" y="f20"/>
                    </a:cubicBezTo>
                    <a:cubicBezTo>
                      <a:pt x="f54" y="f11"/>
                      <a:pt x="f52" y="f9"/>
                      <a:pt x="f50" y="f27"/>
                    </a:cubicBezTo>
                    <a:cubicBezTo>
                      <a:pt x="f63" y="f26"/>
                      <a:pt x="f7" y="f64"/>
                      <a:pt x="f64" y="f65"/>
                    </a:cubicBezTo>
                    <a:cubicBezTo>
                      <a:pt x="f23" y="f66"/>
                      <a:pt x="f18" y="f29"/>
                      <a:pt x="f9" y="f67"/>
                    </a:cubicBezTo>
                    <a:cubicBezTo>
                      <a:pt x="f9" y="f67"/>
                      <a:pt x="f9" y="f67"/>
                      <a:pt x="f9" y="f67"/>
                    </a:cubicBezTo>
                    <a:cubicBezTo>
                      <a:pt x="f20" y="f30"/>
                      <a:pt x="f36" y="f68"/>
                      <a:pt x="f13" y="f31"/>
                    </a:cubicBezTo>
                    <a:cubicBezTo>
                      <a:pt x="f12" y="f69"/>
                      <a:pt x="f10" y="f7"/>
                      <a:pt x="f47" y="f31"/>
                    </a:cubicBezTo>
                    <a:cubicBezTo>
                      <a:pt x="f47" y="f31"/>
                      <a:pt x="f47" y="f31"/>
                      <a:pt x="f47" y="f31"/>
                    </a:cubicBezTo>
                    <a:cubicBezTo>
                      <a:pt x="f57" y="f70"/>
                      <a:pt x="f71" y="f30"/>
                      <a:pt x="f57" y="f65"/>
                    </a:cubicBezTo>
                    <a:cubicBezTo>
                      <a:pt x="f46" y="f25"/>
                      <a:pt x="f57" y="f72"/>
                      <a:pt x="f71" y="f17"/>
                    </a:cubicBezTo>
                    <a:cubicBezTo>
                      <a:pt x="f71" y="f27"/>
                      <a:pt x="f5" y="f9"/>
                      <a:pt x="f71" y="f11"/>
                    </a:cubicBezTo>
                    <a:cubicBezTo>
                      <a:pt x="f57" y="f11"/>
                      <a:pt x="f55" y="f14"/>
                      <a:pt x="f55" y="f14"/>
                    </a:cubicBezTo>
                    <a:cubicBezTo>
                      <a:pt x="f8" y="f9"/>
                      <a:pt x="f47" y="f18"/>
                      <a:pt x="f8" y="f23"/>
                    </a:cubicBezTo>
                    <a:cubicBezTo>
                      <a:pt x="f8" y="f25"/>
                      <a:pt x="f8" y="f73"/>
                      <a:pt x="f49" y="f66"/>
                    </a:cubicBezTo>
                    <a:cubicBezTo>
                      <a:pt x="f10" y="f30"/>
                      <a:pt x="f40" y="f70"/>
                      <a:pt x="f13" y="f67"/>
                    </a:cubicBezTo>
                    <a:cubicBezTo>
                      <a:pt x="f13" y="f29"/>
                      <a:pt x="f16" y="f66"/>
                      <a:pt x="f15" y="f66"/>
                    </a:cubicBezTo>
                    <a:cubicBezTo>
                      <a:pt x="f20" y="f74"/>
                      <a:pt x="f19" y="f26"/>
                      <a:pt x="f25" y="f74"/>
                    </a:cubicBezTo>
                    <a:cubicBezTo>
                      <a:pt x="f66" y="f25"/>
                      <a:pt x="f67" y="f26"/>
                      <a:pt x="f68" y="f72"/>
                    </a:cubicBezTo>
                    <a:cubicBezTo>
                      <a:pt x="f67" y="f74"/>
                      <a:pt x="f64" y="f25"/>
                      <a:pt x="f26" y="f23"/>
                    </a:cubicBezTo>
                    <a:cubicBezTo>
                      <a:pt x="f17" y="f26"/>
                      <a:pt x="f20" y="f25"/>
                      <a:pt x="f36" y="f73"/>
                    </a:cubicBezTo>
                    <a:cubicBezTo>
                      <a:pt x="f16" y="f66"/>
                      <a:pt x="f43" y="f70"/>
                      <a:pt x="f61" y="f67"/>
                    </a:cubicBezTo>
                    <a:cubicBezTo>
                      <a:pt x="f8" y="f29"/>
                      <a:pt x="f8" y="f64"/>
                      <a:pt x="f8" y="f25"/>
                    </a:cubicBezTo>
                    <a:cubicBezTo>
                      <a:pt x="f8" y="f26"/>
                      <a:pt x="f46" y="f19"/>
                      <a:pt x="f8" y="f9"/>
                    </a:cubicBezTo>
                    <a:close/>
                  </a:path>
                </a:pathLst>
              </a:custGeom>
              <a:solidFill>
                <a:srgbClr val="A553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0" name="Freeform 531">
                <a:extLst>
                  <a:ext uri="{FF2B5EF4-FFF2-40B4-BE49-F238E27FC236}">
                    <a16:creationId xmlns:a16="http://schemas.microsoft.com/office/drawing/2014/main" id="{16B20AD5-81C5-9632-DA41-1DCE67C8D346}"/>
                  </a:ext>
                </a:extLst>
              </p:cNvPr>
              <p:cNvSpPr/>
              <p:nvPr/>
            </p:nvSpPr>
            <p:spPr>
              <a:xfrm>
                <a:off x="4000500" y="2578105"/>
                <a:ext cx="233364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35"/>
                  <a:gd name="f8" fmla="val 2"/>
                  <a:gd name="f9" fmla="val 10"/>
                  <a:gd name="f10" fmla="val 57"/>
                  <a:gd name="f11" fmla="val 17"/>
                  <a:gd name="f12" fmla="val 51"/>
                  <a:gd name="f13" fmla="val 21"/>
                  <a:gd name="f14" fmla="val 49"/>
                  <a:gd name="f15" fmla="val 23"/>
                  <a:gd name="f16" fmla="val 47"/>
                  <a:gd name="f17" fmla="val 25"/>
                  <a:gd name="f18" fmla="val 45"/>
                  <a:gd name="f19" fmla="val 27"/>
                  <a:gd name="f20" fmla="val 34"/>
                  <a:gd name="f21" fmla="val 33"/>
                  <a:gd name="f22" fmla="val 12"/>
                  <a:gd name="f23" fmla="val 9"/>
                  <a:gd name="f24" fmla="val 6"/>
                  <a:gd name="f25" fmla="val 5"/>
                  <a:gd name="f26" fmla="val 32"/>
                  <a:gd name="f27" fmla="val 4"/>
                  <a:gd name="f28" fmla="val 29"/>
                  <a:gd name="f29" fmla="val 8"/>
                  <a:gd name="f30" fmla="val 11"/>
                  <a:gd name="f31" fmla="val 22"/>
                  <a:gd name="f32" fmla="val 14"/>
                  <a:gd name="f33" fmla="val 16"/>
                  <a:gd name="f34" fmla="val 18"/>
                  <a:gd name="f35" fmla="val 30"/>
                  <a:gd name="f36" fmla="val 3"/>
                  <a:gd name="f37" fmla="val 1"/>
                  <a:gd name="f38" fmla="val 24"/>
                  <a:gd name="f39" fmla="val 15"/>
                  <a:gd name="f40" fmla="val 7"/>
                  <a:gd name="f41" fmla="val 26"/>
                  <a:gd name="f42" fmla="val 28"/>
                  <a:gd name="f43" fmla="val 13"/>
                  <a:gd name="f44" fmla="val 31"/>
                  <a:gd name="f45" fmla="val 39"/>
                  <a:gd name="f46" fmla="val 44"/>
                  <a:gd name="f47" fmla="val 48"/>
                  <a:gd name="f48" fmla="val 52"/>
                  <a:gd name="f49" fmla="val 53"/>
                  <a:gd name="f50" fmla="val 54"/>
                  <a:gd name="f51" fmla="val 58"/>
                  <a:gd name="f52" fmla="val 60"/>
                  <a:gd name="f53" fmla="val 61"/>
                  <a:gd name="f54" fmla="+- 0 0 -90"/>
                  <a:gd name="f55" fmla="*/ f3 1 62"/>
                  <a:gd name="f56" fmla="*/ f4 1 35"/>
                  <a:gd name="f57" fmla="val f5"/>
                  <a:gd name="f58" fmla="val f6"/>
                  <a:gd name="f59" fmla="val f7"/>
                  <a:gd name="f60" fmla="*/ f54 f0 1"/>
                  <a:gd name="f61" fmla="+- f59 0 f57"/>
                  <a:gd name="f62" fmla="+- f58 0 f57"/>
                  <a:gd name="f63" fmla="*/ f60 1 f2"/>
                  <a:gd name="f64" fmla="*/ f62 1 62"/>
                  <a:gd name="f65" fmla="*/ f61 1 35"/>
                  <a:gd name="f66" fmla="*/ 62 f62 1"/>
                  <a:gd name="f67" fmla="*/ 2 f61 1"/>
                  <a:gd name="f68" fmla="*/ 51 f62 1"/>
                  <a:gd name="f69" fmla="*/ 21 f61 1"/>
                  <a:gd name="f70" fmla="*/ 45 f62 1"/>
                  <a:gd name="f71" fmla="*/ 27 f61 1"/>
                  <a:gd name="f72" fmla="*/ 12 f62 1"/>
                  <a:gd name="f73" fmla="*/ 35 f61 1"/>
                  <a:gd name="f74" fmla="*/ 5 f62 1"/>
                  <a:gd name="f75" fmla="*/ 32 f61 1"/>
                  <a:gd name="f76" fmla="*/ 11 f62 1"/>
                  <a:gd name="f77" fmla="*/ 22 f61 1"/>
                  <a:gd name="f78" fmla="*/ 18 f62 1"/>
                  <a:gd name="f79" fmla="*/ 17 f61 1"/>
                  <a:gd name="f80" fmla="*/ 4 f62 1"/>
                  <a:gd name="f81" fmla="*/ 30 f61 1"/>
                  <a:gd name="f82" fmla="*/ 1 f62 1"/>
                  <a:gd name="f83" fmla="*/ 33 f61 1"/>
                  <a:gd name="f84" fmla="*/ 3 f62 1"/>
                  <a:gd name="f85" fmla="*/ 24 f61 1"/>
                  <a:gd name="f86" fmla="*/ 6 f62 1"/>
                  <a:gd name="f87" fmla="*/ 15 f61 1"/>
                  <a:gd name="f88" fmla="*/ 14 f62 1"/>
                  <a:gd name="f89" fmla="*/ 11 f61 1"/>
                  <a:gd name="f90" fmla="*/ 26 f62 1"/>
                  <a:gd name="f91" fmla="*/ 25 f62 1"/>
                  <a:gd name="f92" fmla="*/ 18 f61 1"/>
                  <a:gd name="f93" fmla="*/ 29 f62 1"/>
                  <a:gd name="f94" fmla="*/ 14 f61 1"/>
                  <a:gd name="f95" fmla="*/ 32 f62 1"/>
                  <a:gd name="f96" fmla="*/ 31 f62 1"/>
                  <a:gd name="f97" fmla="*/ 16 f61 1"/>
                  <a:gd name="f98" fmla="*/ 44 f62 1"/>
                  <a:gd name="f99" fmla="*/ 9 f61 1"/>
                  <a:gd name="f100" fmla="*/ 53 f62 1"/>
                  <a:gd name="f101" fmla="*/ 54 f62 1"/>
                  <a:gd name="f102" fmla="*/ 1 f61 1"/>
                  <a:gd name="f103" fmla="*/ 60 f62 1"/>
                  <a:gd name="f104" fmla="*/ 0 f61 1"/>
                  <a:gd name="f105" fmla="+- f63 0 f1"/>
                  <a:gd name="f106" fmla="*/ f66 1 62"/>
                  <a:gd name="f107" fmla="*/ f67 1 35"/>
                  <a:gd name="f108" fmla="*/ f68 1 62"/>
                  <a:gd name="f109" fmla="*/ f69 1 35"/>
                  <a:gd name="f110" fmla="*/ f70 1 62"/>
                  <a:gd name="f111" fmla="*/ f71 1 35"/>
                  <a:gd name="f112" fmla="*/ f72 1 62"/>
                  <a:gd name="f113" fmla="*/ f73 1 35"/>
                  <a:gd name="f114" fmla="*/ f74 1 62"/>
                  <a:gd name="f115" fmla="*/ f75 1 35"/>
                  <a:gd name="f116" fmla="*/ f76 1 62"/>
                  <a:gd name="f117" fmla="*/ f77 1 35"/>
                  <a:gd name="f118" fmla="*/ f78 1 62"/>
                  <a:gd name="f119" fmla="*/ f79 1 35"/>
                  <a:gd name="f120" fmla="*/ f80 1 62"/>
                  <a:gd name="f121" fmla="*/ f81 1 35"/>
                  <a:gd name="f122" fmla="*/ f82 1 62"/>
                  <a:gd name="f123" fmla="*/ f83 1 35"/>
                  <a:gd name="f124" fmla="*/ f84 1 62"/>
                  <a:gd name="f125" fmla="*/ f85 1 35"/>
                  <a:gd name="f126" fmla="*/ f86 1 62"/>
                  <a:gd name="f127" fmla="*/ f87 1 35"/>
                  <a:gd name="f128" fmla="*/ f88 1 62"/>
                  <a:gd name="f129" fmla="*/ f89 1 35"/>
                  <a:gd name="f130" fmla="*/ f90 1 62"/>
                  <a:gd name="f131" fmla="*/ f91 1 62"/>
                  <a:gd name="f132" fmla="*/ f92 1 35"/>
                  <a:gd name="f133" fmla="*/ f93 1 62"/>
                  <a:gd name="f134" fmla="*/ f94 1 35"/>
                  <a:gd name="f135" fmla="*/ f95 1 62"/>
                  <a:gd name="f136" fmla="*/ f96 1 62"/>
                  <a:gd name="f137" fmla="*/ f97 1 35"/>
                  <a:gd name="f138" fmla="*/ f98 1 62"/>
                  <a:gd name="f139" fmla="*/ f99 1 35"/>
                  <a:gd name="f140" fmla="*/ f100 1 62"/>
                  <a:gd name="f141" fmla="*/ f101 1 62"/>
                  <a:gd name="f142" fmla="*/ f102 1 35"/>
                  <a:gd name="f143" fmla="*/ f103 1 62"/>
                  <a:gd name="f144" fmla="*/ f104 1 35"/>
                  <a:gd name="f145" fmla="*/ 0 1 f64"/>
                  <a:gd name="f146" fmla="*/ f58 1 f64"/>
                  <a:gd name="f147" fmla="*/ 0 1 f65"/>
                  <a:gd name="f148" fmla="*/ f59 1 f65"/>
                  <a:gd name="f149" fmla="*/ f106 1 f64"/>
                  <a:gd name="f150" fmla="*/ f107 1 f65"/>
                  <a:gd name="f151" fmla="*/ f108 1 f64"/>
                  <a:gd name="f152" fmla="*/ f109 1 f65"/>
                  <a:gd name="f153" fmla="*/ f110 1 f64"/>
                  <a:gd name="f154" fmla="*/ f111 1 f65"/>
                  <a:gd name="f155" fmla="*/ f112 1 f64"/>
                  <a:gd name="f156" fmla="*/ f113 1 f65"/>
                  <a:gd name="f157" fmla="*/ f114 1 f64"/>
                  <a:gd name="f158" fmla="*/ f115 1 f65"/>
                  <a:gd name="f159" fmla="*/ f116 1 f64"/>
                  <a:gd name="f160" fmla="*/ f117 1 f65"/>
                  <a:gd name="f161" fmla="*/ f118 1 f64"/>
                  <a:gd name="f162" fmla="*/ f119 1 f65"/>
                  <a:gd name="f163" fmla="*/ f120 1 f64"/>
                  <a:gd name="f164" fmla="*/ f121 1 f65"/>
                  <a:gd name="f165" fmla="*/ f122 1 f64"/>
                  <a:gd name="f166" fmla="*/ f123 1 f65"/>
                  <a:gd name="f167" fmla="*/ f124 1 f64"/>
                  <a:gd name="f168" fmla="*/ f125 1 f65"/>
                  <a:gd name="f169" fmla="*/ f126 1 f64"/>
                  <a:gd name="f170" fmla="*/ f127 1 f65"/>
                  <a:gd name="f171" fmla="*/ f128 1 f64"/>
                  <a:gd name="f172" fmla="*/ f129 1 f65"/>
                  <a:gd name="f173" fmla="*/ f130 1 f64"/>
                  <a:gd name="f174" fmla="*/ f131 1 f64"/>
                  <a:gd name="f175" fmla="*/ f132 1 f65"/>
                  <a:gd name="f176" fmla="*/ f133 1 f64"/>
                  <a:gd name="f177" fmla="*/ f134 1 f65"/>
                  <a:gd name="f178" fmla="*/ f135 1 f64"/>
                  <a:gd name="f179" fmla="*/ f136 1 f64"/>
                  <a:gd name="f180" fmla="*/ f137 1 f65"/>
                  <a:gd name="f181" fmla="*/ f138 1 f64"/>
                  <a:gd name="f182" fmla="*/ f139 1 f65"/>
                  <a:gd name="f183" fmla="*/ f140 1 f64"/>
                  <a:gd name="f184" fmla="*/ f141 1 f64"/>
                  <a:gd name="f185" fmla="*/ f142 1 f65"/>
                  <a:gd name="f186" fmla="*/ f143 1 f64"/>
                  <a:gd name="f187" fmla="*/ f144 1 f65"/>
                  <a:gd name="f188" fmla="*/ f145 f55 1"/>
                  <a:gd name="f189" fmla="*/ f146 f55 1"/>
                  <a:gd name="f190" fmla="*/ f148 f56 1"/>
                  <a:gd name="f191" fmla="*/ f147 f56 1"/>
                  <a:gd name="f192" fmla="*/ f149 f55 1"/>
                  <a:gd name="f193" fmla="*/ f150 f56 1"/>
                  <a:gd name="f194" fmla="*/ f151 f55 1"/>
                  <a:gd name="f195" fmla="*/ f152 f56 1"/>
                  <a:gd name="f196" fmla="*/ f153 f55 1"/>
                  <a:gd name="f197" fmla="*/ f154 f56 1"/>
                  <a:gd name="f198" fmla="*/ f155 f55 1"/>
                  <a:gd name="f199" fmla="*/ f156 f56 1"/>
                  <a:gd name="f200" fmla="*/ f157 f55 1"/>
                  <a:gd name="f201" fmla="*/ f158 f56 1"/>
                  <a:gd name="f202" fmla="*/ f159 f55 1"/>
                  <a:gd name="f203" fmla="*/ f160 f56 1"/>
                  <a:gd name="f204" fmla="*/ f161 f55 1"/>
                  <a:gd name="f205" fmla="*/ f162 f56 1"/>
                  <a:gd name="f206" fmla="*/ f163 f55 1"/>
                  <a:gd name="f207" fmla="*/ f164 f56 1"/>
                  <a:gd name="f208" fmla="*/ f165 f55 1"/>
                  <a:gd name="f209" fmla="*/ f166 f56 1"/>
                  <a:gd name="f210" fmla="*/ f167 f55 1"/>
                  <a:gd name="f211" fmla="*/ f168 f56 1"/>
                  <a:gd name="f212" fmla="*/ f169 f55 1"/>
                  <a:gd name="f213" fmla="*/ f170 f56 1"/>
                  <a:gd name="f214" fmla="*/ f171 f55 1"/>
                  <a:gd name="f215" fmla="*/ f172 f56 1"/>
                  <a:gd name="f216" fmla="*/ f173 f55 1"/>
                  <a:gd name="f217" fmla="*/ f174 f55 1"/>
                  <a:gd name="f218" fmla="*/ f175 f56 1"/>
                  <a:gd name="f219" fmla="*/ f176 f55 1"/>
                  <a:gd name="f220" fmla="*/ f177 f56 1"/>
                  <a:gd name="f221" fmla="*/ f178 f55 1"/>
                  <a:gd name="f222" fmla="*/ f179 f55 1"/>
                  <a:gd name="f223" fmla="*/ f180 f56 1"/>
                  <a:gd name="f224" fmla="*/ f181 f55 1"/>
                  <a:gd name="f225" fmla="*/ f182 f56 1"/>
                  <a:gd name="f226" fmla="*/ f183 f55 1"/>
                  <a:gd name="f227" fmla="*/ f184 f55 1"/>
                  <a:gd name="f228" fmla="*/ f185 f56 1"/>
                  <a:gd name="f229" fmla="*/ f186 f55 1"/>
                  <a:gd name="f230" fmla="*/ f187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5">
                    <a:pos x="f192" y="f193"/>
                  </a:cxn>
                  <a:cxn ang="f105">
                    <a:pos x="f194" y="f195"/>
                  </a:cxn>
                  <a:cxn ang="f105">
                    <a:pos x="f196" y="f197"/>
                  </a:cxn>
                  <a:cxn ang="f105">
                    <a:pos x="f198" y="f199"/>
                  </a:cxn>
                  <a:cxn ang="f105">
                    <a:pos x="f200" y="f201"/>
                  </a:cxn>
                  <a:cxn ang="f105">
                    <a:pos x="f202" y="f203"/>
                  </a:cxn>
                  <a:cxn ang="f105">
                    <a:pos x="f204" y="f205"/>
                  </a:cxn>
                  <a:cxn ang="f105">
                    <a:pos x="f206" y="f207"/>
                  </a:cxn>
                  <a:cxn ang="f105">
                    <a:pos x="f208" y="f209"/>
                  </a:cxn>
                  <a:cxn ang="f105">
                    <a:pos x="f210" y="f211"/>
                  </a:cxn>
                  <a:cxn ang="f105">
                    <a:pos x="f212" y="f213"/>
                  </a:cxn>
                  <a:cxn ang="f105">
                    <a:pos x="f214" y="f215"/>
                  </a:cxn>
                  <a:cxn ang="f105">
                    <a:pos x="f216" y="f213"/>
                  </a:cxn>
                  <a:cxn ang="f105">
                    <a:pos x="f216" y="f205"/>
                  </a:cxn>
                  <a:cxn ang="f105">
                    <a:pos x="f217" y="f218"/>
                  </a:cxn>
                  <a:cxn ang="f105">
                    <a:pos x="f219" y="f220"/>
                  </a:cxn>
                  <a:cxn ang="f105">
                    <a:pos x="f221" y="f220"/>
                  </a:cxn>
                  <a:cxn ang="f105">
                    <a:pos x="f222" y="f223"/>
                  </a:cxn>
                  <a:cxn ang="f105">
                    <a:pos x="f224" y="f225"/>
                  </a:cxn>
                  <a:cxn ang="f105">
                    <a:pos x="f226" y="f193"/>
                  </a:cxn>
                  <a:cxn ang="f105">
                    <a:pos x="f227" y="f228"/>
                  </a:cxn>
                  <a:cxn ang="f105">
                    <a:pos x="f229" y="f230"/>
                  </a:cxn>
                  <a:cxn ang="f105">
                    <a:pos x="f192" y="f193"/>
                  </a:cxn>
                </a:cxnLst>
                <a:rect l="f188" t="f191" r="f189" b="f190"/>
                <a:pathLst>
                  <a:path w="62" h="35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15" y="f21"/>
                      <a:pt x="f22" y="f7"/>
                    </a:cubicBezTo>
                    <a:cubicBezTo>
                      <a:pt x="f23" y="f7"/>
                      <a:pt x="f24" y="f7"/>
                      <a:pt x="f25" y="f26"/>
                    </a:cubicBezTo>
                    <a:cubicBezTo>
                      <a:pt x="f27" y="f28"/>
                      <a:pt x="f29" y="f15"/>
                      <a:pt x="f30" y="f31"/>
                    </a:cubicBezTo>
                    <a:cubicBezTo>
                      <a:pt x="f32" y="f31"/>
                      <a:pt x="f33" y="f13"/>
                      <a:pt x="f34" y="f11"/>
                    </a:cubicBezTo>
                    <a:cubicBezTo>
                      <a:pt x="f22" y="f13"/>
                      <a:pt x="f27" y="f31"/>
                      <a:pt x="f27" y="f35"/>
                    </a:cubicBezTo>
                    <a:cubicBezTo>
                      <a:pt x="f27" y="f26"/>
                      <a:pt x="f36" y="f21"/>
                      <a:pt x="f37" y="f21"/>
                    </a:cubicBezTo>
                    <a:cubicBezTo>
                      <a:pt x="f5" y="f35"/>
                      <a:pt x="f8" y="f19"/>
                      <a:pt x="f36" y="f38"/>
                    </a:cubicBezTo>
                    <a:cubicBezTo>
                      <a:pt x="f27" y="f13"/>
                      <a:pt x="f25" y="f34"/>
                      <a:pt x="f24" y="f39"/>
                    </a:cubicBezTo>
                    <a:cubicBezTo>
                      <a:pt x="f40" y="f30"/>
                      <a:pt x="f9" y="f9"/>
                      <a:pt x="f32" y="f30"/>
                    </a:cubicBezTo>
                    <a:cubicBezTo>
                      <a:pt x="f11" y="f39"/>
                      <a:pt x="f13" y="f11"/>
                      <a:pt x="f41" y="f39"/>
                    </a:cubicBezTo>
                    <a:cubicBezTo>
                      <a:pt x="f41" y="f33"/>
                      <a:pt x="f41" y="f33"/>
                      <a:pt x="f41" y="f11"/>
                    </a:cubicBezTo>
                    <a:cubicBezTo>
                      <a:pt x="f41" y="f11"/>
                      <a:pt x="f17" y="f34"/>
                      <a:pt x="f17" y="f34"/>
                    </a:cubicBezTo>
                    <a:cubicBezTo>
                      <a:pt x="f41" y="f11"/>
                      <a:pt x="f42" y="f39"/>
                      <a:pt x="f28" y="f32"/>
                    </a:cubicBezTo>
                    <a:cubicBezTo>
                      <a:pt x="f35" y="f43"/>
                      <a:pt x="f44" y="f43"/>
                      <a:pt x="f26" y="f32"/>
                    </a:cubicBezTo>
                    <a:cubicBezTo>
                      <a:pt x="f21" y="f39"/>
                      <a:pt x="f26" y="f39"/>
                      <a:pt x="f44" y="f33"/>
                    </a:cubicBezTo>
                    <a:cubicBezTo>
                      <a:pt x="f7" y="f43"/>
                      <a:pt x="f45" y="f9"/>
                      <a:pt x="f46" y="f23"/>
                    </a:cubicBezTo>
                    <a:cubicBezTo>
                      <a:pt x="f47" y="f29"/>
                      <a:pt x="f48" y="f40"/>
                      <a:pt x="f49" y="f8"/>
                    </a:cubicBezTo>
                    <a:cubicBezTo>
                      <a:pt x="f49" y="f37"/>
                      <a:pt x="f49" y="f37"/>
                      <a:pt x="f50" y="f37"/>
                    </a:cubicBezTo>
                    <a:cubicBezTo>
                      <a:pt x="f10" y="f27"/>
                      <a:pt x="f51" y="f37"/>
                      <a:pt x="f52" y="f5"/>
                    </a:cubicBezTo>
                    <a:cubicBezTo>
                      <a:pt x="f53" y="f37"/>
                      <a:pt x="f6" y="f37"/>
                      <a:pt x="f6" y="f8"/>
                    </a:cubicBezTo>
                    <a:close/>
                  </a:path>
                </a:pathLst>
              </a:custGeom>
              <a:solidFill>
                <a:srgbClr val="A354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1" name="Freeform 532">
                <a:extLst>
                  <a:ext uri="{FF2B5EF4-FFF2-40B4-BE49-F238E27FC236}">
                    <a16:creationId xmlns:a16="http://schemas.microsoft.com/office/drawing/2014/main" id="{AD96E993-BB1F-4ED0-24AF-9D7B59508508}"/>
                  </a:ext>
                </a:extLst>
              </p:cNvPr>
              <p:cNvSpPr/>
              <p:nvPr/>
            </p:nvSpPr>
            <p:spPr>
              <a:xfrm>
                <a:off x="3933821" y="2413001"/>
                <a:ext cx="131765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37"/>
                  <a:gd name="f8" fmla="val 7"/>
                  <a:gd name="f9" fmla="val 10"/>
                  <a:gd name="f10" fmla="val 9"/>
                  <a:gd name="f11" fmla="val 13"/>
                  <a:gd name="f12" fmla="val 15"/>
                  <a:gd name="f13" fmla="val 6"/>
                  <a:gd name="f14" fmla="val 17"/>
                  <a:gd name="f15" fmla="val 8"/>
                  <a:gd name="f16" fmla="val 14"/>
                  <a:gd name="f17" fmla="val 12"/>
                  <a:gd name="f18" fmla="val 16"/>
                  <a:gd name="f19" fmla="val 5"/>
                  <a:gd name="f20" fmla="val 19"/>
                  <a:gd name="f21" fmla="val 22"/>
                  <a:gd name="f22" fmla="val 4"/>
                  <a:gd name="f23" fmla="val 24"/>
                  <a:gd name="f24" fmla="val 25"/>
                  <a:gd name="f25" fmla="val 26"/>
                  <a:gd name="f26" fmla="val 27"/>
                  <a:gd name="f27" fmla="val 29"/>
                  <a:gd name="f28" fmla="val 32"/>
                  <a:gd name="f29" fmla="val 33"/>
                  <a:gd name="f30" fmla="val 21"/>
                  <a:gd name="f31" fmla="val 34"/>
                  <a:gd name="f32" fmla="val 30"/>
                  <a:gd name="f33" fmla="val 36"/>
                  <a:gd name="f34" fmla="val 31"/>
                  <a:gd name="f35" fmla="val 3"/>
                  <a:gd name="f36" fmla="val 28"/>
                  <a:gd name="f37" fmla="val 1"/>
                  <a:gd name="f38" fmla="val 2"/>
                  <a:gd name="f39" fmla="val 20"/>
                  <a:gd name="f40" fmla="+- 0 0 -90"/>
                  <a:gd name="f41" fmla="*/ f3 1 35"/>
                  <a:gd name="f42" fmla="*/ f4 1 37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35"/>
                  <a:gd name="f51" fmla="*/ f47 1 37"/>
                  <a:gd name="f52" fmla="*/ 7 f48 1"/>
                  <a:gd name="f53" fmla="*/ 10 f47 1"/>
                  <a:gd name="f54" fmla="*/ 15 f48 1"/>
                  <a:gd name="f55" fmla="*/ 6 f47 1"/>
                  <a:gd name="f56" fmla="*/ 14 f48 1"/>
                  <a:gd name="f57" fmla="*/ 12 f47 1"/>
                  <a:gd name="f58" fmla="*/ 17 f48 1"/>
                  <a:gd name="f59" fmla="*/ 5 f47 1"/>
                  <a:gd name="f60" fmla="*/ 24 f48 1"/>
                  <a:gd name="f61" fmla="*/ 27 f48 1"/>
                  <a:gd name="f62" fmla="*/ 7 f47 1"/>
                  <a:gd name="f63" fmla="*/ 32 f48 1"/>
                  <a:gd name="f64" fmla="*/ 13 f47 1"/>
                  <a:gd name="f65" fmla="*/ 34 f48 1"/>
                  <a:gd name="f66" fmla="*/ 24 f47 1"/>
                  <a:gd name="f67" fmla="*/ 32 f47 1"/>
                  <a:gd name="f68" fmla="*/ 35 f47 1"/>
                  <a:gd name="f69" fmla="*/ 19 f48 1"/>
                  <a:gd name="f70" fmla="*/ 31 f47 1"/>
                  <a:gd name="f71" fmla="*/ 3 f48 1"/>
                  <a:gd name="f72" fmla="*/ 28 f47 1"/>
                  <a:gd name="f73" fmla="*/ 0 f48 1"/>
                  <a:gd name="f74" fmla="*/ 26 f47 1"/>
                  <a:gd name="f75" fmla="+- f49 0 f1"/>
                  <a:gd name="f76" fmla="*/ f52 1 35"/>
                  <a:gd name="f77" fmla="*/ f53 1 37"/>
                  <a:gd name="f78" fmla="*/ f54 1 35"/>
                  <a:gd name="f79" fmla="*/ f55 1 37"/>
                  <a:gd name="f80" fmla="*/ f56 1 35"/>
                  <a:gd name="f81" fmla="*/ f57 1 37"/>
                  <a:gd name="f82" fmla="*/ f58 1 35"/>
                  <a:gd name="f83" fmla="*/ f59 1 37"/>
                  <a:gd name="f84" fmla="*/ f60 1 35"/>
                  <a:gd name="f85" fmla="*/ f61 1 35"/>
                  <a:gd name="f86" fmla="*/ f62 1 37"/>
                  <a:gd name="f87" fmla="*/ f63 1 35"/>
                  <a:gd name="f88" fmla="*/ f64 1 37"/>
                  <a:gd name="f89" fmla="*/ f65 1 35"/>
                  <a:gd name="f90" fmla="*/ f66 1 37"/>
                  <a:gd name="f91" fmla="*/ f67 1 37"/>
                  <a:gd name="f92" fmla="*/ f68 1 37"/>
                  <a:gd name="f93" fmla="*/ f69 1 35"/>
                  <a:gd name="f94" fmla="*/ f70 1 37"/>
                  <a:gd name="f95" fmla="*/ f71 1 35"/>
                  <a:gd name="f96" fmla="*/ f72 1 37"/>
                  <a:gd name="f97" fmla="*/ f73 1 35"/>
                  <a:gd name="f98" fmla="*/ f74 1 37"/>
                  <a:gd name="f99" fmla="*/ 0 1 f50"/>
                  <a:gd name="f100" fmla="*/ f44 1 f50"/>
                  <a:gd name="f101" fmla="*/ 0 1 f51"/>
                  <a:gd name="f102" fmla="*/ f45 1 f51"/>
                  <a:gd name="f103" fmla="*/ f76 1 f50"/>
                  <a:gd name="f104" fmla="*/ f77 1 f51"/>
                  <a:gd name="f105" fmla="*/ f78 1 f50"/>
                  <a:gd name="f106" fmla="*/ f79 1 f51"/>
                  <a:gd name="f107" fmla="*/ f80 1 f50"/>
                  <a:gd name="f108" fmla="*/ f81 1 f51"/>
                  <a:gd name="f109" fmla="*/ f82 1 f50"/>
                  <a:gd name="f110" fmla="*/ f83 1 f51"/>
                  <a:gd name="f111" fmla="*/ f84 1 f50"/>
                  <a:gd name="f112" fmla="*/ f85 1 f50"/>
                  <a:gd name="f113" fmla="*/ f86 1 f51"/>
                  <a:gd name="f114" fmla="*/ f87 1 f50"/>
                  <a:gd name="f115" fmla="*/ f88 1 f51"/>
                  <a:gd name="f116" fmla="*/ f89 1 f50"/>
                  <a:gd name="f117" fmla="*/ f90 1 f51"/>
                  <a:gd name="f118" fmla="*/ f91 1 f51"/>
                  <a:gd name="f119" fmla="*/ f92 1 f51"/>
                  <a:gd name="f120" fmla="*/ f93 1 f50"/>
                  <a:gd name="f121" fmla="*/ f94 1 f51"/>
                  <a:gd name="f122" fmla="*/ f95 1 f50"/>
                  <a:gd name="f123" fmla="*/ f96 1 f51"/>
                  <a:gd name="f124" fmla="*/ f97 1 f50"/>
                  <a:gd name="f125" fmla="*/ f98 1 f51"/>
                  <a:gd name="f126" fmla="*/ f99 f41 1"/>
                  <a:gd name="f127" fmla="*/ f100 f41 1"/>
                  <a:gd name="f128" fmla="*/ f102 f42 1"/>
                  <a:gd name="f129" fmla="*/ f101 f42 1"/>
                  <a:gd name="f130" fmla="*/ f103 f41 1"/>
                  <a:gd name="f131" fmla="*/ f104 f42 1"/>
                  <a:gd name="f132" fmla="*/ f105 f41 1"/>
                  <a:gd name="f133" fmla="*/ f106 f42 1"/>
                  <a:gd name="f134" fmla="*/ f107 f41 1"/>
                  <a:gd name="f135" fmla="*/ f108 f42 1"/>
                  <a:gd name="f136" fmla="*/ f109 f41 1"/>
                  <a:gd name="f137" fmla="*/ f110 f42 1"/>
                  <a:gd name="f138" fmla="*/ f111 f41 1"/>
                  <a:gd name="f139" fmla="*/ f112 f41 1"/>
                  <a:gd name="f140" fmla="*/ f113 f42 1"/>
                  <a:gd name="f141" fmla="*/ f114 f41 1"/>
                  <a:gd name="f142" fmla="*/ f115 f42 1"/>
                  <a:gd name="f143" fmla="*/ f116 f41 1"/>
                  <a:gd name="f144" fmla="*/ f117 f42 1"/>
                  <a:gd name="f145" fmla="*/ f118 f42 1"/>
                  <a:gd name="f146" fmla="*/ f119 f42 1"/>
                  <a:gd name="f147" fmla="*/ f120 f41 1"/>
                  <a:gd name="f148" fmla="*/ f121 f42 1"/>
                  <a:gd name="f149" fmla="*/ f122 f41 1"/>
                  <a:gd name="f150" fmla="*/ f123 f42 1"/>
                  <a:gd name="f151" fmla="*/ f124 f41 1"/>
                  <a:gd name="f152" fmla="*/ f125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36" y="f137"/>
                  </a:cxn>
                  <a:cxn ang="f75">
                    <a:pos x="f138" y="f137"/>
                  </a:cxn>
                  <a:cxn ang="f75">
                    <a:pos x="f139" y="f140"/>
                  </a:cxn>
                  <a:cxn ang="f75">
                    <a:pos x="f141" y="f142"/>
                  </a:cxn>
                  <a:cxn ang="f75">
                    <a:pos x="f143" y="f144"/>
                  </a:cxn>
                  <a:cxn ang="f75">
                    <a:pos x="f143" y="f145"/>
                  </a:cxn>
                  <a:cxn ang="f75">
                    <a:pos x="f139" y="f146"/>
                  </a:cxn>
                  <a:cxn ang="f75">
                    <a:pos x="f147" y="f148"/>
                  </a:cxn>
                  <a:cxn ang="f75">
                    <a:pos x="f149" y="f150"/>
                  </a:cxn>
                  <a:cxn ang="f75">
                    <a:pos x="f151" y="f152"/>
                  </a:cxn>
                  <a:cxn ang="f75">
                    <a:pos x="f151" y="f152"/>
                  </a:cxn>
                  <a:cxn ang="f75">
                    <a:pos x="f130" y="f131"/>
                  </a:cxn>
                </a:cxnLst>
                <a:rect l="f126" t="f129" r="f127" b="f128"/>
                <a:pathLst>
                  <a:path w="35" h="37">
                    <a:moveTo>
                      <a:pt x="f8" y="f9"/>
                    </a:moveTo>
                    <a:cubicBezTo>
                      <a:pt x="f10" y="f10"/>
                      <a:pt x="f11" y="f10"/>
                      <a:pt x="f12" y="f13"/>
                    </a:cubicBezTo>
                    <a:cubicBezTo>
                      <a:pt x="f14" y="f15"/>
                      <a:pt x="f16" y="f9"/>
                      <a:pt x="f16" y="f17"/>
                    </a:cubicBezTo>
                    <a:cubicBezTo>
                      <a:pt x="f18" y="f9"/>
                      <a:pt x="f12" y="f8"/>
                      <a:pt x="f14" y="f19"/>
                    </a:cubicBezTo>
                    <a:cubicBezTo>
                      <a:pt x="f20" y="f5"/>
                      <a:pt x="f21" y="f22"/>
                      <a:pt x="f23" y="f19"/>
                    </a:cubicBezTo>
                    <a:cubicBezTo>
                      <a:pt x="f24" y="f13"/>
                      <a:pt x="f25" y="f8"/>
                      <a:pt x="f26" y="f8"/>
                    </a:cubicBezTo>
                    <a:cubicBezTo>
                      <a:pt x="f27" y="f15"/>
                      <a:pt x="f28" y="f9"/>
                      <a:pt x="f28" y="f11"/>
                    </a:cubicBezTo>
                    <a:cubicBezTo>
                      <a:pt x="f28" y="f14"/>
                      <a:pt x="f29" y="f30"/>
                      <a:pt x="f31" y="f23"/>
                    </a:cubicBezTo>
                    <a:cubicBezTo>
                      <a:pt x="f6" y="f26"/>
                      <a:pt x="f6" y="f32"/>
                      <a:pt x="f31" y="f28"/>
                    </a:cubicBezTo>
                    <a:cubicBezTo>
                      <a:pt x="f31" y="f33"/>
                      <a:pt x="f34" y="f7"/>
                      <a:pt x="f26" y="f6"/>
                    </a:cubicBezTo>
                    <a:cubicBezTo>
                      <a:pt x="f24" y="f31"/>
                      <a:pt x="f30" y="f29"/>
                      <a:pt x="f20" y="f34"/>
                    </a:cubicBezTo>
                    <a:cubicBezTo>
                      <a:pt x="f16" y="f32"/>
                      <a:pt x="f10" y="f26"/>
                      <a:pt x="f35" y="f36"/>
                    </a:cubicBezTo>
                    <a:cubicBezTo>
                      <a:pt x="f37" y="f36"/>
                      <a:pt x="f37" y="f26"/>
                      <a:pt x="f5" y="f25"/>
                    </a:cubicBezTo>
                    <a:cubicBezTo>
                      <a:pt x="f5" y="f25"/>
                      <a:pt x="f5" y="f25"/>
                      <a:pt x="f5" y="f25"/>
                    </a:cubicBezTo>
                    <a:cubicBezTo>
                      <a:pt x="f38" y="f39"/>
                      <a:pt x="f38" y="f16"/>
                      <a:pt x="f8" y="f9"/>
                    </a:cubicBezTo>
                    <a:close/>
                  </a:path>
                </a:pathLst>
              </a:custGeom>
              <a:solidFill>
                <a:srgbClr val="D78D9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2" name="Freeform 533">
                <a:extLst>
                  <a:ext uri="{FF2B5EF4-FFF2-40B4-BE49-F238E27FC236}">
                    <a16:creationId xmlns:a16="http://schemas.microsoft.com/office/drawing/2014/main" id="{78814328-57AF-D3A6-3550-CDEF9033BA2A}"/>
                  </a:ext>
                </a:extLst>
              </p:cNvPr>
              <p:cNvSpPr/>
              <p:nvPr/>
            </p:nvSpPr>
            <p:spPr>
              <a:xfrm>
                <a:off x="3813176" y="2435230"/>
                <a:ext cx="142875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27"/>
                  <a:gd name="f8" fmla="val 6"/>
                  <a:gd name="f9" fmla="val 22"/>
                  <a:gd name="f10" fmla="val 4"/>
                  <a:gd name="f11" fmla="val 23"/>
                  <a:gd name="f12" fmla="val 3"/>
                  <a:gd name="f13" fmla="val 26"/>
                  <a:gd name="f14" fmla="val 2"/>
                  <a:gd name="f15" fmla="val 20"/>
                  <a:gd name="f16" fmla="val 5"/>
                  <a:gd name="f17" fmla="val 14"/>
                  <a:gd name="f18" fmla="val 11"/>
                  <a:gd name="f19" fmla="val 10"/>
                  <a:gd name="f20" fmla="val 12"/>
                  <a:gd name="f21" fmla="val 9"/>
                  <a:gd name="f22" fmla="val 13"/>
                  <a:gd name="f23" fmla="val 8"/>
                  <a:gd name="f24" fmla="val 19"/>
                  <a:gd name="f25" fmla="val 7"/>
                  <a:gd name="f26" fmla="val 21"/>
                  <a:gd name="f27" fmla="val 1"/>
                  <a:gd name="f28" fmla="val 24"/>
                  <a:gd name="f29" fmla="val 25"/>
                  <a:gd name="f30" fmla="val 29"/>
                  <a:gd name="f31" fmla="val 34"/>
                  <a:gd name="f32" fmla="val 37"/>
                  <a:gd name="f33" fmla="val 35"/>
                  <a:gd name="f34" fmla="val 32"/>
                  <a:gd name="f35" fmla="val 18"/>
                  <a:gd name="f36" fmla="val 17"/>
                  <a:gd name="f37" fmla="val 16"/>
                  <a:gd name="f38" fmla="+- 0 0 -90"/>
                  <a:gd name="f39" fmla="*/ f3 1 38"/>
                  <a:gd name="f40" fmla="*/ f4 1 27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8"/>
                  <a:gd name="f49" fmla="*/ f45 1 27"/>
                  <a:gd name="f50" fmla="*/ 6 f46 1"/>
                  <a:gd name="f51" fmla="*/ 22 f45 1"/>
                  <a:gd name="f52" fmla="*/ 0 f46 1"/>
                  <a:gd name="f53" fmla="*/ 27 f45 1"/>
                  <a:gd name="f54" fmla="*/ 11 f46 1"/>
                  <a:gd name="f55" fmla="*/ 10 f45 1"/>
                  <a:gd name="f56" fmla="*/ 14 f46 1"/>
                  <a:gd name="f57" fmla="*/ 8 f45 1"/>
                  <a:gd name="f58" fmla="*/ 20 f46 1"/>
                  <a:gd name="f59" fmla="*/ 0 f45 1"/>
                  <a:gd name="f60" fmla="*/ 22 f46 1"/>
                  <a:gd name="f61" fmla="*/ 1 f45 1"/>
                  <a:gd name="f62" fmla="*/ 25 f46 1"/>
                  <a:gd name="f63" fmla="*/ 2 f45 1"/>
                  <a:gd name="f64" fmla="*/ 37 f46 1"/>
                  <a:gd name="f65" fmla="*/ 4 f45 1"/>
                  <a:gd name="f66" fmla="*/ 32 f46 1"/>
                  <a:gd name="f67" fmla="*/ 11 f45 1"/>
                  <a:gd name="f68" fmla="*/ 25 f45 1"/>
                  <a:gd name="f69" fmla="*/ 12 f46 1"/>
                  <a:gd name="f70" fmla="*/ 20 f45 1"/>
                  <a:gd name="f71" fmla="*/ 13 f46 1"/>
                  <a:gd name="f72" fmla="*/ 17 f45 1"/>
                  <a:gd name="f73" fmla="*/ 8 f46 1"/>
                  <a:gd name="f74" fmla="*/ 9 f46 1"/>
                  <a:gd name="f75" fmla="*/ 16 f45 1"/>
                  <a:gd name="f76" fmla="+- f47 0 f1"/>
                  <a:gd name="f77" fmla="*/ f50 1 38"/>
                  <a:gd name="f78" fmla="*/ f51 1 27"/>
                  <a:gd name="f79" fmla="*/ f52 1 38"/>
                  <a:gd name="f80" fmla="*/ f53 1 27"/>
                  <a:gd name="f81" fmla="*/ f54 1 38"/>
                  <a:gd name="f82" fmla="*/ f55 1 27"/>
                  <a:gd name="f83" fmla="*/ f56 1 38"/>
                  <a:gd name="f84" fmla="*/ f57 1 27"/>
                  <a:gd name="f85" fmla="*/ f58 1 38"/>
                  <a:gd name="f86" fmla="*/ f59 1 27"/>
                  <a:gd name="f87" fmla="*/ f60 1 38"/>
                  <a:gd name="f88" fmla="*/ f61 1 27"/>
                  <a:gd name="f89" fmla="*/ f62 1 38"/>
                  <a:gd name="f90" fmla="*/ f63 1 27"/>
                  <a:gd name="f91" fmla="*/ f64 1 38"/>
                  <a:gd name="f92" fmla="*/ f65 1 27"/>
                  <a:gd name="f93" fmla="*/ f66 1 38"/>
                  <a:gd name="f94" fmla="*/ f67 1 27"/>
                  <a:gd name="f95" fmla="*/ f68 1 27"/>
                  <a:gd name="f96" fmla="*/ f69 1 38"/>
                  <a:gd name="f97" fmla="*/ f70 1 27"/>
                  <a:gd name="f98" fmla="*/ f71 1 38"/>
                  <a:gd name="f99" fmla="*/ f72 1 27"/>
                  <a:gd name="f100" fmla="*/ f73 1 38"/>
                  <a:gd name="f101" fmla="*/ f74 1 38"/>
                  <a:gd name="f102" fmla="*/ f75 1 27"/>
                  <a:gd name="f103" fmla="*/ 0 1 f48"/>
                  <a:gd name="f104" fmla="*/ f42 1 f48"/>
                  <a:gd name="f105" fmla="*/ 0 1 f49"/>
                  <a:gd name="f106" fmla="*/ f43 1 f49"/>
                  <a:gd name="f107" fmla="*/ f77 1 f48"/>
                  <a:gd name="f108" fmla="*/ f78 1 f49"/>
                  <a:gd name="f109" fmla="*/ f79 1 f48"/>
                  <a:gd name="f110" fmla="*/ f80 1 f49"/>
                  <a:gd name="f111" fmla="*/ f81 1 f48"/>
                  <a:gd name="f112" fmla="*/ f82 1 f49"/>
                  <a:gd name="f113" fmla="*/ f83 1 f48"/>
                  <a:gd name="f114" fmla="*/ f84 1 f49"/>
                  <a:gd name="f115" fmla="*/ f85 1 f48"/>
                  <a:gd name="f116" fmla="*/ f86 1 f49"/>
                  <a:gd name="f117" fmla="*/ f87 1 f48"/>
                  <a:gd name="f118" fmla="*/ f88 1 f49"/>
                  <a:gd name="f119" fmla="*/ f89 1 f48"/>
                  <a:gd name="f120" fmla="*/ f90 1 f49"/>
                  <a:gd name="f121" fmla="*/ f91 1 f48"/>
                  <a:gd name="f122" fmla="*/ f92 1 f49"/>
                  <a:gd name="f123" fmla="*/ f93 1 f48"/>
                  <a:gd name="f124" fmla="*/ f94 1 f49"/>
                  <a:gd name="f125" fmla="*/ f95 1 f49"/>
                  <a:gd name="f126" fmla="*/ f96 1 f48"/>
                  <a:gd name="f127" fmla="*/ f97 1 f49"/>
                  <a:gd name="f128" fmla="*/ f98 1 f48"/>
                  <a:gd name="f129" fmla="*/ f99 1 f49"/>
                  <a:gd name="f130" fmla="*/ f100 1 f48"/>
                  <a:gd name="f131" fmla="*/ f101 1 f48"/>
                  <a:gd name="f132" fmla="*/ f102 1 f49"/>
                  <a:gd name="f133" fmla="*/ f103 f39 1"/>
                  <a:gd name="f134" fmla="*/ f104 f39 1"/>
                  <a:gd name="f135" fmla="*/ f106 f40 1"/>
                  <a:gd name="f136" fmla="*/ f105 f40 1"/>
                  <a:gd name="f137" fmla="*/ f107 f39 1"/>
                  <a:gd name="f138" fmla="*/ f108 f40 1"/>
                  <a:gd name="f139" fmla="*/ f109 f39 1"/>
                  <a:gd name="f140" fmla="*/ f110 f40 1"/>
                  <a:gd name="f141" fmla="*/ f111 f39 1"/>
                  <a:gd name="f142" fmla="*/ f112 f40 1"/>
                  <a:gd name="f143" fmla="*/ f113 f39 1"/>
                  <a:gd name="f144" fmla="*/ f114 f40 1"/>
                  <a:gd name="f145" fmla="*/ f115 f39 1"/>
                  <a:gd name="f146" fmla="*/ f116 f40 1"/>
                  <a:gd name="f147" fmla="*/ f117 f39 1"/>
                  <a:gd name="f148" fmla="*/ f118 f40 1"/>
                  <a:gd name="f149" fmla="*/ f119 f39 1"/>
                  <a:gd name="f150" fmla="*/ f120 f40 1"/>
                  <a:gd name="f151" fmla="*/ f121 f39 1"/>
                  <a:gd name="f152" fmla="*/ f122 f40 1"/>
                  <a:gd name="f153" fmla="*/ f123 f39 1"/>
                  <a:gd name="f154" fmla="*/ f124 f40 1"/>
                  <a:gd name="f155" fmla="*/ f125 f40 1"/>
                  <a:gd name="f156" fmla="*/ f126 f39 1"/>
                  <a:gd name="f157" fmla="*/ f127 f40 1"/>
                  <a:gd name="f158" fmla="*/ f128 f39 1"/>
                  <a:gd name="f159" fmla="*/ f129 f40 1"/>
                  <a:gd name="f160" fmla="*/ f130 f39 1"/>
                  <a:gd name="f161" fmla="*/ f131 f39 1"/>
                  <a:gd name="f162" fmla="*/ f132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37" y="f138"/>
                  </a:cxn>
                  <a:cxn ang="f76">
                    <a:pos x="f139" y="f140"/>
                  </a:cxn>
                  <a:cxn ang="f76">
                    <a:pos x="f141" y="f142"/>
                  </a:cxn>
                  <a:cxn ang="f76">
                    <a:pos x="f143" y="f144"/>
                  </a:cxn>
                  <a:cxn ang="f76">
                    <a:pos x="f145" y="f146"/>
                  </a:cxn>
                  <a:cxn ang="f76">
                    <a:pos x="f147" y="f148"/>
                  </a:cxn>
                  <a:cxn ang="f76">
                    <a:pos x="f149" y="f150"/>
                  </a:cxn>
                  <a:cxn ang="f76">
                    <a:pos x="f151" y="f152"/>
                  </a:cxn>
                  <a:cxn ang="f76">
                    <a:pos x="f153" y="f154"/>
                  </a:cxn>
                  <a:cxn ang="f76">
                    <a:pos x="f143" y="f155"/>
                  </a:cxn>
                  <a:cxn ang="f76">
                    <a:pos x="f156" y="f157"/>
                  </a:cxn>
                  <a:cxn ang="f76">
                    <a:pos x="f158" y="f159"/>
                  </a:cxn>
                  <a:cxn ang="f76">
                    <a:pos x="f160" y="f155"/>
                  </a:cxn>
                  <a:cxn ang="f76">
                    <a:pos x="f161" y="f162"/>
                  </a:cxn>
                  <a:cxn ang="f76">
                    <a:pos x="f137" y="f138"/>
                  </a:cxn>
                </a:cxnLst>
                <a:rect l="f133" t="f136" r="f134" b="f135"/>
                <a:pathLst>
                  <a:path w="38" h="27">
                    <a:moveTo>
                      <a:pt x="f8" y="f9"/>
                    </a:moveTo>
                    <a:cubicBezTo>
                      <a:pt x="f10" y="f11"/>
                      <a:pt x="f12" y="f13"/>
                      <a:pt x="f5" y="f7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17" y="f23"/>
                    </a:cubicBezTo>
                    <a:cubicBezTo>
                      <a:pt x="f24" y="f25"/>
                      <a:pt x="f26" y="f16"/>
                      <a:pt x="f15" y="f5"/>
                    </a:cubicBezTo>
                    <a:cubicBezTo>
                      <a:pt x="f26" y="f5"/>
                      <a:pt x="f26" y="f27"/>
                      <a:pt x="f9" y="f27"/>
                    </a:cubicBezTo>
                    <a:cubicBezTo>
                      <a:pt x="f11" y="f10"/>
                      <a:pt x="f28" y="f14"/>
                      <a:pt x="f29" y="f14"/>
                    </a:cubicBezTo>
                    <a:cubicBezTo>
                      <a:pt x="f30" y="f5"/>
                      <a:pt x="f31" y="f27"/>
                      <a:pt x="f32" y="f10"/>
                    </a:cubicBezTo>
                    <a:cubicBezTo>
                      <a:pt x="f6" y="f23"/>
                      <a:pt x="f33" y="f18"/>
                      <a:pt x="f34" y="f18"/>
                    </a:cubicBezTo>
                    <a:cubicBezTo>
                      <a:pt x="f28" y="f22"/>
                      <a:pt x="f24" y="f24"/>
                      <a:pt x="f17" y="f29"/>
                    </a:cubicBezTo>
                    <a:cubicBezTo>
                      <a:pt x="f22" y="f28"/>
                      <a:pt x="f17" y="f26"/>
                      <a:pt x="f20" y="f15"/>
                    </a:cubicBezTo>
                    <a:cubicBezTo>
                      <a:pt x="f20" y="f24"/>
                      <a:pt x="f20" y="f35"/>
                      <a:pt x="f22" y="f36"/>
                    </a:cubicBezTo>
                    <a:cubicBezTo>
                      <a:pt x="f18" y="f24"/>
                      <a:pt x="f18" y="f9"/>
                      <a:pt x="f23" y="f29"/>
                    </a:cubicBezTo>
                    <a:cubicBezTo>
                      <a:pt x="f8" y="f9"/>
                      <a:pt x="f23" y="f24"/>
                      <a:pt x="f21" y="f37"/>
                    </a:cubicBezTo>
                    <a:cubicBezTo>
                      <a:pt x="f23" y="f35"/>
                      <a:pt x="f23" y="f15"/>
                      <a:pt x="f8" y="f9"/>
                    </a:cubicBezTo>
                    <a:close/>
                  </a:path>
                </a:pathLst>
              </a:custGeom>
              <a:solidFill>
                <a:srgbClr val="D38C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3" name="Freeform 534">
                <a:extLst>
                  <a:ext uri="{FF2B5EF4-FFF2-40B4-BE49-F238E27FC236}">
                    <a16:creationId xmlns:a16="http://schemas.microsoft.com/office/drawing/2014/main" id="{6EDC04BD-A976-6DF8-CA4A-F45316BB4367}"/>
                  </a:ext>
                </a:extLst>
              </p:cNvPr>
              <p:cNvSpPr/>
              <p:nvPr/>
            </p:nvSpPr>
            <p:spPr>
              <a:xfrm>
                <a:off x="3805239" y="2586042"/>
                <a:ext cx="282577" cy="2174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58"/>
                  <a:gd name="f8" fmla="val 66"/>
                  <a:gd name="f9" fmla="val 9"/>
                  <a:gd name="f10" fmla="val 59"/>
                  <a:gd name="f11" fmla="val 8"/>
                  <a:gd name="f12" fmla="val 15"/>
                  <a:gd name="f13" fmla="val 57"/>
                  <a:gd name="f14" fmla="val 19"/>
                  <a:gd name="f15" fmla="val 55"/>
                  <a:gd name="f16" fmla="val 23"/>
                  <a:gd name="f17" fmla="val 54"/>
                  <a:gd name="f18" fmla="val 27"/>
                  <a:gd name="f19" fmla="val 53"/>
                  <a:gd name="f20" fmla="val 31"/>
                  <a:gd name="f21" fmla="val 32"/>
                  <a:gd name="f22" fmla="val 33"/>
                  <a:gd name="f23" fmla="val 52"/>
                  <a:gd name="f24" fmla="val 34"/>
                  <a:gd name="f25" fmla="val 46"/>
                  <a:gd name="f26" fmla="val 38"/>
                  <a:gd name="f27" fmla="val 41"/>
                  <a:gd name="f28" fmla="val 43"/>
                  <a:gd name="f29" fmla="val 35"/>
                  <a:gd name="f30" fmla="val 47"/>
                  <a:gd name="f31" fmla="val 51"/>
                  <a:gd name="f32" fmla="val 10"/>
                  <a:gd name="f33" fmla="val 56"/>
                  <a:gd name="f34" fmla="val 7"/>
                  <a:gd name="f35" fmla="val 3"/>
                  <a:gd name="f36" fmla="val 4"/>
                  <a:gd name="f37" fmla="val 13"/>
                  <a:gd name="f38" fmla="val 40"/>
                  <a:gd name="f39" fmla="val 39"/>
                  <a:gd name="f40" fmla="val 36"/>
                  <a:gd name="f41" fmla="val 28"/>
                  <a:gd name="f42" fmla="val 48"/>
                  <a:gd name="f43" fmla="val 24"/>
                  <a:gd name="f44" fmla="val 49"/>
                  <a:gd name="f45" fmla="val 22"/>
                  <a:gd name="f46" fmla="val 21"/>
                  <a:gd name="f47" fmla="val 18"/>
                  <a:gd name="f48" fmla="val 16"/>
                  <a:gd name="f49" fmla="val 6"/>
                  <a:gd name="f50" fmla="val 50"/>
                  <a:gd name="f51" fmla="val 14"/>
                  <a:gd name="f52" fmla="val 17"/>
                  <a:gd name="f53" fmla="val 64"/>
                  <a:gd name="f54" fmla="val 68"/>
                  <a:gd name="f55" fmla="val 71"/>
                  <a:gd name="f56" fmla="val 5"/>
                  <a:gd name="f57" fmla="val 69"/>
                  <a:gd name="f58" fmla="val 62"/>
                  <a:gd name="f59" fmla="val 61"/>
                  <a:gd name="f60" fmla="val 65"/>
                  <a:gd name="f61" fmla="val 67"/>
                  <a:gd name="f62" fmla="+- 0 0 -90"/>
                  <a:gd name="f63" fmla="*/ f3 1 75"/>
                  <a:gd name="f64" fmla="*/ f4 1 58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5"/>
                  <a:gd name="f73" fmla="*/ f69 1 58"/>
                  <a:gd name="f74" fmla="*/ 66 f70 1"/>
                  <a:gd name="f75" fmla="*/ 9 f69 1"/>
                  <a:gd name="f76" fmla="*/ 57 f70 1"/>
                  <a:gd name="f77" fmla="*/ 19 f69 1"/>
                  <a:gd name="f78" fmla="*/ 53 f70 1"/>
                  <a:gd name="f79" fmla="*/ 31 f69 1"/>
                  <a:gd name="f80" fmla="*/ 52 f70 1"/>
                  <a:gd name="f81" fmla="*/ 34 f69 1"/>
                  <a:gd name="f82" fmla="*/ 35 f70 1"/>
                  <a:gd name="f83" fmla="*/ 47 f69 1"/>
                  <a:gd name="f84" fmla="*/ 10 f70 1"/>
                  <a:gd name="f85" fmla="*/ 56 f69 1"/>
                  <a:gd name="f86" fmla="*/ 0 f70 1"/>
                  <a:gd name="f87" fmla="*/ 58 f69 1"/>
                  <a:gd name="f88" fmla="*/ 13 f70 1"/>
                  <a:gd name="f89" fmla="*/ 54 f69 1"/>
                  <a:gd name="f90" fmla="*/ 41 f70 1"/>
                  <a:gd name="f91" fmla="*/ 41 f69 1"/>
                  <a:gd name="f92" fmla="*/ 38 f69 1"/>
                  <a:gd name="f93" fmla="*/ 35 f69 1"/>
                  <a:gd name="f94" fmla="*/ 48 f70 1"/>
                  <a:gd name="f95" fmla="*/ 24 f69 1"/>
                  <a:gd name="f96" fmla="*/ 49 f70 1"/>
                  <a:gd name="f97" fmla="*/ 15 f69 1"/>
                  <a:gd name="f98" fmla="*/ 0 f69 1"/>
                  <a:gd name="f99" fmla="*/ 51 f70 1"/>
                  <a:gd name="f100" fmla="*/ 10 f69 1"/>
                  <a:gd name="f101" fmla="*/ 21 f69 1"/>
                  <a:gd name="f102" fmla="*/ 56 f70 1"/>
                  <a:gd name="f103" fmla="*/ 13 f69 1"/>
                  <a:gd name="f104" fmla="*/ 64 f70 1"/>
                  <a:gd name="f105" fmla="*/ 4 f69 1"/>
                  <a:gd name="f106" fmla="*/ 75 f70 1"/>
                  <a:gd name="f107" fmla="*/ 5 f69 1"/>
                  <a:gd name="f108" fmla="*/ 69 f70 1"/>
                  <a:gd name="f109" fmla="*/ 8 f69 1"/>
                  <a:gd name="f110" fmla="+- f71 0 f1"/>
                  <a:gd name="f111" fmla="*/ f74 1 75"/>
                  <a:gd name="f112" fmla="*/ f75 1 58"/>
                  <a:gd name="f113" fmla="*/ f76 1 75"/>
                  <a:gd name="f114" fmla="*/ f77 1 58"/>
                  <a:gd name="f115" fmla="*/ f78 1 75"/>
                  <a:gd name="f116" fmla="*/ f79 1 58"/>
                  <a:gd name="f117" fmla="*/ f80 1 75"/>
                  <a:gd name="f118" fmla="*/ f81 1 58"/>
                  <a:gd name="f119" fmla="*/ f82 1 75"/>
                  <a:gd name="f120" fmla="*/ f83 1 58"/>
                  <a:gd name="f121" fmla="*/ f84 1 75"/>
                  <a:gd name="f122" fmla="*/ f85 1 58"/>
                  <a:gd name="f123" fmla="*/ f86 1 75"/>
                  <a:gd name="f124" fmla="*/ f87 1 58"/>
                  <a:gd name="f125" fmla="*/ f88 1 75"/>
                  <a:gd name="f126" fmla="*/ f89 1 58"/>
                  <a:gd name="f127" fmla="*/ f90 1 75"/>
                  <a:gd name="f128" fmla="*/ f91 1 58"/>
                  <a:gd name="f129" fmla="*/ f92 1 58"/>
                  <a:gd name="f130" fmla="*/ f93 1 58"/>
                  <a:gd name="f131" fmla="*/ f94 1 75"/>
                  <a:gd name="f132" fmla="*/ f95 1 58"/>
                  <a:gd name="f133" fmla="*/ f96 1 75"/>
                  <a:gd name="f134" fmla="*/ f97 1 58"/>
                  <a:gd name="f135" fmla="*/ f98 1 58"/>
                  <a:gd name="f136" fmla="*/ f99 1 75"/>
                  <a:gd name="f137" fmla="*/ f100 1 58"/>
                  <a:gd name="f138" fmla="*/ f101 1 58"/>
                  <a:gd name="f139" fmla="*/ f102 1 75"/>
                  <a:gd name="f140" fmla="*/ f103 1 58"/>
                  <a:gd name="f141" fmla="*/ f104 1 75"/>
                  <a:gd name="f142" fmla="*/ f105 1 58"/>
                  <a:gd name="f143" fmla="*/ f106 1 75"/>
                  <a:gd name="f144" fmla="*/ f107 1 58"/>
                  <a:gd name="f145" fmla="*/ f108 1 75"/>
                  <a:gd name="f146" fmla="*/ f109 1 58"/>
                  <a:gd name="f147" fmla="*/ 0 1 f72"/>
                  <a:gd name="f148" fmla="*/ f66 1 f72"/>
                  <a:gd name="f149" fmla="*/ 0 1 f73"/>
                  <a:gd name="f150" fmla="*/ f67 1 f73"/>
                  <a:gd name="f151" fmla="*/ f111 1 f72"/>
                  <a:gd name="f152" fmla="*/ f112 1 f73"/>
                  <a:gd name="f153" fmla="*/ f113 1 f72"/>
                  <a:gd name="f154" fmla="*/ f114 1 f73"/>
                  <a:gd name="f155" fmla="*/ f115 1 f72"/>
                  <a:gd name="f156" fmla="*/ f116 1 f73"/>
                  <a:gd name="f157" fmla="*/ f117 1 f72"/>
                  <a:gd name="f158" fmla="*/ f118 1 f73"/>
                  <a:gd name="f159" fmla="*/ f119 1 f72"/>
                  <a:gd name="f160" fmla="*/ f120 1 f73"/>
                  <a:gd name="f161" fmla="*/ f121 1 f72"/>
                  <a:gd name="f162" fmla="*/ f122 1 f73"/>
                  <a:gd name="f163" fmla="*/ f123 1 f72"/>
                  <a:gd name="f164" fmla="*/ f124 1 f73"/>
                  <a:gd name="f165" fmla="*/ f125 1 f72"/>
                  <a:gd name="f166" fmla="*/ f126 1 f73"/>
                  <a:gd name="f167" fmla="*/ f127 1 f72"/>
                  <a:gd name="f168" fmla="*/ f128 1 f73"/>
                  <a:gd name="f169" fmla="*/ f129 1 f73"/>
                  <a:gd name="f170" fmla="*/ f130 1 f73"/>
                  <a:gd name="f171" fmla="*/ f131 1 f72"/>
                  <a:gd name="f172" fmla="*/ f132 1 f73"/>
                  <a:gd name="f173" fmla="*/ f133 1 f72"/>
                  <a:gd name="f174" fmla="*/ f134 1 f73"/>
                  <a:gd name="f175" fmla="*/ f135 1 f73"/>
                  <a:gd name="f176" fmla="*/ f136 1 f72"/>
                  <a:gd name="f177" fmla="*/ f137 1 f73"/>
                  <a:gd name="f178" fmla="*/ f138 1 f73"/>
                  <a:gd name="f179" fmla="*/ f139 1 f72"/>
                  <a:gd name="f180" fmla="*/ f140 1 f73"/>
                  <a:gd name="f181" fmla="*/ f141 1 f72"/>
                  <a:gd name="f182" fmla="*/ f142 1 f73"/>
                  <a:gd name="f183" fmla="*/ f143 1 f72"/>
                  <a:gd name="f184" fmla="*/ f144 1 f73"/>
                  <a:gd name="f185" fmla="*/ f145 1 f72"/>
                  <a:gd name="f186" fmla="*/ f146 1 f73"/>
                  <a:gd name="f187" fmla="*/ f147 f63 1"/>
                  <a:gd name="f188" fmla="*/ f148 f63 1"/>
                  <a:gd name="f189" fmla="*/ f150 f64 1"/>
                  <a:gd name="f190" fmla="*/ f149 f64 1"/>
                  <a:gd name="f191" fmla="*/ f151 f63 1"/>
                  <a:gd name="f192" fmla="*/ f152 f64 1"/>
                  <a:gd name="f193" fmla="*/ f153 f63 1"/>
                  <a:gd name="f194" fmla="*/ f154 f64 1"/>
                  <a:gd name="f195" fmla="*/ f155 f63 1"/>
                  <a:gd name="f196" fmla="*/ f156 f64 1"/>
                  <a:gd name="f197" fmla="*/ f157 f63 1"/>
                  <a:gd name="f198" fmla="*/ f158 f64 1"/>
                  <a:gd name="f199" fmla="*/ f159 f63 1"/>
                  <a:gd name="f200" fmla="*/ f160 f64 1"/>
                  <a:gd name="f201" fmla="*/ f161 f63 1"/>
                  <a:gd name="f202" fmla="*/ f162 f64 1"/>
                  <a:gd name="f203" fmla="*/ f163 f63 1"/>
                  <a:gd name="f204" fmla="*/ f164 f64 1"/>
                  <a:gd name="f205" fmla="*/ f165 f63 1"/>
                  <a:gd name="f206" fmla="*/ f166 f64 1"/>
                  <a:gd name="f207" fmla="*/ f167 f63 1"/>
                  <a:gd name="f208" fmla="*/ f168 f64 1"/>
                  <a:gd name="f209" fmla="*/ f169 f64 1"/>
                  <a:gd name="f210" fmla="*/ f170 f64 1"/>
                  <a:gd name="f211" fmla="*/ f171 f63 1"/>
                  <a:gd name="f212" fmla="*/ f172 f64 1"/>
                  <a:gd name="f213" fmla="*/ f173 f63 1"/>
                  <a:gd name="f214" fmla="*/ f174 f64 1"/>
                  <a:gd name="f215" fmla="*/ f175 f64 1"/>
                  <a:gd name="f216" fmla="*/ f176 f63 1"/>
                  <a:gd name="f217" fmla="*/ f177 f64 1"/>
                  <a:gd name="f218" fmla="*/ f178 f64 1"/>
                  <a:gd name="f219" fmla="*/ f179 f63 1"/>
                  <a:gd name="f220" fmla="*/ f180 f64 1"/>
                  <a:gd name="f221" fmla="*/ f181 f63 1"/>
                  <a:gd name="f222" fmla="*/ f182 f64 1"/>
                  <a:gd name="f223" fmla="*/ f183 f63 1"/>
                  <a:gd name="f224" fmla="*/ f184 f64 1"/>
                  <a:gd name="f225" fmla="*/ f185 f63 1"/>
                  <a:gd name="f226" fmla="*/ f186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9" y="f200"/>
                  </a:cxn>
                  <a:cxn ang="f110">
                    <a:pos x="f201" y="f202"/>
                  </a:cxn>
                  <a:cxn ang="f110">
                    <a:pos x="f203" y="f204"/>
                  </a:cxn>
                  <a:cxn ang="f110">
                    <a:pos x="f205" y="f206"/>
                  </a:cxn>
                  <a:cxn ang="f110">
                    <a:pos x="f207" y="f208"/>
                  </a:cxn>
                  <a:cxn ang="f110">
                    <a:pos x="f207" y="f209"/>
                  </a:cxn>
                  <a:cxn ang="f110">
                    <a:pos x="f207" y="f210"/>
                  </a:cxn>
                  <a:cxn ang="f110">
                    <a:pos x="f211" y="f212"/>
                  </a:cxn>
                  <a:cxn ang="f110">
                    <a:pos x="f213" y="f194"/>
                  </a:cxn>
                  <a:cxn ang="f110">
                    <a:pos x="f213" y="f214"/>
                  </a:cxn>
                  <a:cxn ang="f110">
                    <a:pos x="f193" y="f215"/>
                  </a:cxn>
                  <a:cxn ang="f110">
                    <a:pos x="f216" y="f217"/>
                  </a:cxn>
                  <a:cxn ang="f110">
                    <a:pos x="f197" y="f218"/>
                  </a:cxn>
                  <a:cxn ang="f110">
                    <a:pos x="f219" y="f220"/>
                  </a:cxn>
                  <a:cxn ang="f110">
                    <a:pos x="f221" y="f222"/>
                  </a:cxn>
                  <a:cxn ang="f110">
                    <a:pos x="f223" y="f224"/>
                  </a:cxn>
                  <a:cxn ang="f110">
                    <a:pos x="f193" y="f217"/>
                  </a:cxn>
                  <a:cxn ang="f110">
                    <a:pos x="f225" y="f226"/>
                  </a:cxn>
                  <a:cxn ang="f110">
                    <a:pos x="f191" y="f192"/>
                  </a:cxn>
                </a:cxnLst>
                <a:rect l="f187" t="f190" r="f188" b="f189"/>
                <a:pathLst>
                  <a:path w="75" h="57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19" y="f21"/>
                      <a:pt x="f19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18" y="f31"/>
                      <a:pt x="f14" y="f15"/>
                      <a:pt x="f32" y="f33"/>
                    </a:cubicBezTo>
                    <a:cubicBezTo>
                      <a:pt x="f34" y="f13"/>
                      <a:pt x="f35" y="f7"/>
                      <a:pt x="f5" y="f7"/>
                    </a:cubicBezTo>
                    <a:cubicBezTo>
                      <a:pt x="f36" y="f15"/>
                      <a:pt x="f11" y="f15"/>
                      <a:pt x="f37" y="f17"/>
                    </a:cubicBezTo>
                    <a:cubicBezTo>
                      <a:pt x="f16" y="f23"/>
                      <a:pt x="f22" y="f30"/>
                      <a:pt x="f27" y="f27"/>
                    </a:cubicBezTo>
                    <a:cubicBezTo>
                      <a:pt x="f28" y="f38"/>
                      <a:pt x="f28" y="f39"/>
                      <a:pt x="f27" y="f26"/>
                    </a:cubicBezTo>
                    <a:cubicBezTo>
                      <a:pt x="f38" y="f40"/>
                      <a:pt x="f27" y="f40"/>
                      <a:pt x="f27" y="f29"/>
                    </a:cubicBezTo>
                    <a:cubicBezTo>
                      <a:pt x="f28" y="f20"/>
                      <a:pt x="f30" y="f41"/>
                      <a:pt x="f42" y="f43"/>
                    </a:cubicBezTo>
                    <a:cubicBezTo>
                      <a:pt x="f44" y="f45"/>
                      <a:pt x="f44" y="f46"/>
                      <a:pt x="f44" y="f14"/>
                    </a:cubicBezTo>
                    <a:cubicBezTo>
                      <a:pt x="f44" y="f47"/>
                      <a:pt x="f44" y="f48"/>
                      <a:pt x="f44" y="f12"/>
                    </a:cubicBezTo>
                    <a:cubicBezTo>
                      <a:pt x="f42" y="f11"/>
                      <a:pt x="f31" y="f36"/>
                      <a:pt x="f13" y="f5"/>
                    </a:cubicBezTo>
                    <a:cubicBezTo>
                      <a:pt x="f15" y="f36"/>
                      <a:pt x="f31" y="f49"/>
                      <a:pt x="f31" y="f32"/>
                    </a:cubicBezTo>
                    <a:cubicBezTo>
                      <a:pt x="f50" y="f51"/>
                      <a:pt x="f19" y="f52"/>
                      <a:pt x="f23" y="f46"/>
                    </a:cubicBezTo>
                    <a:cubicBezTo>
                      <a:pt x="f33" y="f14"/>
                      <a:pt x="f33" y="f48"/>
                      <a:pt x="f33" y="f37"/>
                    </a:cubicBezTo>
                    <a:cubicBezTo>
                      <a:pt x="f33" y="f34"/>
                      <a:pt x="f7" y="f36"/>
                      <a:pt x="f53" y="f36"/>
                    </a:cubicBezTo>
                    <a:cubicBezTo>
                      <a:pt x="f54" y="f36"/>
                      <a:pt x="f55" y="f36"/>
                      <a:pt x="f6" y="f56"/>
                    </a:cubicBezTo>
                    <a:cubicBezTo>
                      <a:pt x="f57" y="f34"/>
                      <a:pt x="f58" y="f35"/>
                      <a:pt x="f13" y="f32"/>
                    </a:cubicBezTo>
                    <a:cubicBezTo>
                      <a:pt x="f59" y="f11"/>
                      <a:pt x="f60" y="f34"/>
                      <a:pt x="f57" y="f11"/>
                    </a:cubicBezTo>
                    <a:cubicBezTo>
                      <a:pt x="f54" y="f9"/>
                      <a:pt x="f61" y="f11"/>
                      <a:pt x="f8" y="f9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4" name="Freeform 535">
                <a:extLst>
                  <a:ext uri="{FF2B5EF4-FFF2-40B4-BE49-F238E27FC236}">
                    <a16:creationId xmlns:a16="http://schemas.microsoft.com/office/drawing/2014/main" id="{7424EBEA-AD4D-7CF3-B9B8-C9499CD04130}"/>
                  </a:ext>
                </a:extLst>
              </p:cNvPr>
              <p:cNvSpPr/>
              <p:nvPr/>
            </p:nvSpPr>
            <p:spPr>
              <a:xfrm>
                <a:off x="3962396" y="2420938"/>
                <a:ext cx="192088" cy="1571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42"/>
                  <a:gd name="f8" fmla="val 11"/>
                  <a:gd name="f9" fmla="val 29"/>
                  <a:gd name="f10" fmla="val 14"/>
                  <a:gd name="f11" fmla="val 17"/>
                  <a:gd name="f12" fmla="val 33"/>
                  <a:gd name="f13" fmla="val 21"/>
                  <a:gd name="f14" fmla="val 30"/>
                  <a:gd name="f15" fmla="val 23"/>
                  <a:gd name="f16" fmla="val 31"/>
                  <a:gd name="f17" fmla="val 18"/>
                  <a:gd name="f18" fmla="val 34"/>
                  <a:gd name="f19" fmla="val 24"/>
                  <a:gd name="f20" fmla="val 25"/>
                  <a:gd name="f21" fmla="val 26"/>
                  <a:gd name="f22" fmla="val 16"/>
                  <a:gd name="f23" fmla="val 15"/>
                  <a:gd name="f24" fmla="val 22"/>
                  <a:gd name="f25" fmla="val 13"/>
                  <a:gd name="f26" fmla="val 28"/>
                  <a:gd name="f27" fmla="val 35"/>
                  <a:gd name="f28" fmla="val 19"/>
                  <a:gd name="f29" fmla="val 12"/>
                  <a:gd name="f30" fmla="val 10"/>
                  <a:gd name="f31" fmla="val 9"/>
                  <a:gd name="f32" fmla="val 7"/>
                  <a:gd name="f33" fmla="val 27"/>
                  <a:gd name="f34" fmla="val 6"/>
                  <a:gd name="f35" fmla="val 8"/>
                  <a:gd name="f36" fmla="val 38"/>
                  <a:gd name="f37" fmla="val 44"/>
                  <a:gd name="f38" fmla="val 4"/>
                  <a:gd name="f39" fmla="val 46"/>
                  <a:gd name="f40" fmla="val 1"/>
                  <a:gd name="f41" fmla="val 49"/>
                  <a:gd name="f42" fmla="val 3"/>
                  <a:gd name="f43" fmla="val 45"/>
                  <a:gd name="f44" fmla="val 43"/>
                  <a:gd name="f45" fmla="val 40"/>
                  <a:gd name="f46" fmla="val 37"/>
                  <a:gd name="f47" fmla="val 41"/>
                  <a:gd name="f48" fmla="val 20"/>
                  <a:gd name="f49" fmla="val 36"/>
                  <a:gd name="f50" fmla="val 39"/>
                  <a:gd name="f51" fmla="val 32"/>
                  <a:gd name="f52" fmla="+- 0 0 -90"/>
                  <a:gd name="f53" fmla="*/ f3 1 51"/>
                  <a:gd name="f54" fmla="*/ f4 1 42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51"/>
                  <a:gd name="f63" fmla="*/ f59 1 42"/>
                  <a:gd name="f64" fmla="*/ 11 f60 1"/>
                  <a:gd name="f65" fmla="*/ 29 f59 1"/>
                  <a:gd name="f66" fmla="*/ 21 f60 1"/>
                  <a:gd name="f67" fmla="*/ 30 f59 1"/>
                  <a:gd name="f68" fmla="*/ 34 f59 1"/>
                  <a:gd name="f69" fmla="*/ 26 f60 1"/>
                  <a:gd name="f70" fmla="*/ 31 f59 1"/>
                  <a:gd name="f71" fmla="*/ 24 f60 1"/>
                  <a:gd name="f72" fmla="*/ 16 f59 1"/>
                  <a:gd name="f73" fmla="*/ 11 f59 1"/>
                  <a:gd name="f74" fmla="*/ 35 f60 1"/>
                  <a:gd name="f75" fmla="*/ 24 f59 1"/>
                  <a:gd name="f76" fmla="*/ 30 f60 1"/>
                  <a:gd name="f77" fmla="*/ 25 f60 1"/>
                  <a:gd name="f78" fmla="*/ 10 f59 1"/>
                  <a:gd name="f79" fmla="*/ 7 f59 1"/>
                  <a:gd name="f80" fmla="*/ 28 f60 1"/>
                  <a:gd name="f81" fmla="*/ 9 f59 1"/>
                  <a:gd name="f82" fmla="*/ 42 f60 1"/>
                  <a:gd name="f83" fmla="*/ 51 f60 1"/>
                  <a:gd name="f84" fmla="*/ 0 f59 1"/>
                  <a:gd name="f85" fmla="*/ 45 f60 1"/>
                  <a:gd name="f86" fmla="*/ 8 f59 1"/>
                  <a:gd name="f87" fmla="*/ 34 f60 1"/>
                  <a:gd name="f88" fmla="*/ 14 f59 1"/>
                  <a:gd name="f89" fmla="*/ 33 f59 1"/>
                  <a:gd name="f90" fmla="*/ 17 f59 1"/>
                  <a:gd name="f91" fmla="*/ 35 f59 1"/>
                  <a:gd name="f92" fmla="*/ 18 f60 1"/>
                  <a:gd name="f93" fmla="*/ 37 f59 1"/>
                  <a:gd name="f94" fmla="*/ 14 f60 1"/>
                  <a:gd name="f95" fmla="*/ 42 f59 1"/>
                  <a:gd name="f96" fmla="*/ 41 f59 1"/>
                  <a:gd name="f97" fmla="*/ 16 f60 1"/>
                  <a:gd name="f98" fmla="*/ 8 f60 1"/>
                  <a:gd name="f99" fmla="*/ 32 f59 1"/>
                  <a:gd name="f100" fmla="*/ 0 f60 1"/>
                  <a:gd name="f101" fmla="+- f61 0 f1"/>
                  <a:gd name="f102" fmla="*/ f64 1 51"/>
                  <a:gd name="f103" fmla="*/ f65 1 42"/>
                  <a:gd name="f104" fmla="*/ f66 1 51"/>
                  <a:gd name="f105" fmla="*/ f67 1 42"/>
                  <a:gd name="f106" fmla="*/ f68 1 42"/>
                  <a:gd name="f107" fmla="*/ f69 1 51"/>
                  <a:gd name="f108" fmla="*/ f70 1 42"/>
                  <a:gd name="f109" fmla="*/ f71 1 51"/>
                  <a:gd name="f110" fmla="*/ f72 1 42"/>
                  <a:gd name="f111" fmla="*/ f73 1 42"/>
                  <a:gd name="f112" fmla="*/ f74 1 51"/>
                  <a:gd name="f113" fmla="*/ f75 1 42"/>
                  <a:gd name="f114" fmla="*/ f76 1 51"/>
                  <a:gd name="f115" fmla="*/ f77 1 51"/>
                  <a:gd name="f116" fmla="*/ f78 1 42"/>
                  <a:gd name="f117" fmla="*/ f79 1 42"/>
                  <a:gd name="f118" fmla="*/ f80 1 51"/>
                  <a:gd name="f119" fmla="*/ f81 1 42"/>
                  <a:gd name="f120" fmla="*/ f82 1 51"/>
                  <a:gd name="f121" fmla="*/ f83 1 51"/>
                  <a:gd name="f122" fmla="*/ f84 1 42"/>
                  <a:gd name="f123" fmla="*/ f85 1 51"/>
                  <a:gd name="f124" fmla="*/ f86 1 42"/>
                  <a:gd name="f125" fmla="*/ f87 1 51"/>
                  <a:gd name="f126" fmla="*/ f88 1 42"/>
                  <a:gd name="f127" fmla="*/ f89 1 42"/>
                  <a:gd name="f128" fmla="*/ f90 1 42"/>
                  <a:gd name="f129" fmla="*/ f91 1 42"/>
                  <a:gd name="f130" fmla="*/ f92 1 51"/>
                  <a:gd name="f131" fmla="*/ f93 1 42"/>
                  <a:gd name="f132" fmla="*/ f94 1 51"/>
                  <a:gd name="f133" fmla="*/ f95 1 42"/>
                  <a:gd name="f134" fmla="*/ f96 1 42"/>
                  <a:gd name="f135" fmla="*/ f97 1 51"/>
                  <a:gd name="f136" fmla="*/ f98 1 51"/>
                  <a:gd name="f137" fmla="*/ f99 1 42"/>
                  <a:gd name="f138" fmla="*/ f100 1 51"/>
                  <a:gd name="f139" fmla="*/ 0 1 f62"/>
                  <a:gd name="f140" fmla="*/ f56 1 f62"/>
                  <a:gd name="f141" fmla="*/ 0 1 f63"/>
                  <a:gd name="f142" fmla="*/ f57 1 f63"/>
                  <a:gd name="f143" fmla="*/ f102 1 f62"/>
                  <a:gd name="f144" fmla="*/ f103 1 f63"/>
                  <a:gd name="f145" fmla="*/ f104 1 f62"/>
                  <a:gd name="f146" fmla="*/ f105 1 f63"/>
                  <a:gd name="f147" fmla="*/ f106 1 f63"/>
                  <a:gd name="f148" fmla="*/ f107 1 f62"/>
                  <a:gd name="f149" fmla="*/ f108 1 f63"/>
                  <a:gd name="f150" fmla="*/ f109 1 f62"/>
                  <a:gd name="f151" fmla="*/ f110 1 f63"/>
                  <a:gd name="f152" fmla="*/ f111 1 f63"/>
                  <a:gd name="f153" fmla="*/ f112 1 f62"/>
                  <a:gd name="f154" fmla="*/ f113 1 f63"/>
                  <a:gd name="f155" fmla="*/ f114 1 f62"/>
                  <a:gd name="f156" fmla="*/ f115 1 f62"/>
                  <a:gd name="f157" fmla="*/ f116 1 f63"/>
                  <a:gd name="f158" fmla="*/ f117 1 f63"/>
                  <a:gd name="f159" fmla="*/ f118 1 f62"/>
                  <a:gd name="f160" fmla="*/ f119 1 f63"/>
                  <a:gd name="f161" fmla="*/ f120 1 f62"/>
                  <a:gd name="f162" fmla="*/ f121 1 f62"/>
                  <a:gd name="f163" fmla="*/ f122 1 f63"/>
                  <a:gd name="f164" fmla="*/ f123 1 f62"/>
                  <a:gd name="f165" fmla="*/ f124 1 f63"/>
                  <a:gd name="f166" fmla="*/ f125 1 f62"/>
                  <a:gd name="f167" fmla="*/ f126 1 f63"/>
                  <a:gd name="f168" fmla="*/ f127 1 f63"/>
                  <a:gd name="f169" fmla="*/ f128 1 f63"/>
                  <a:gd name="f170" fmla="*/ f129 1 f63"/>
                  <a:gd name="f171" fmla="*/ f130 1 f62"/>
                  <a:gd name="f172" fmla="*/ f131 1 f63"/>
                  <a:gd name="f173" fmla="*/ f132 1 f62"/>
                  <a:gd name="f174" fmla="*/ f133 1 f63"/>
                  <a:gd name="f175" fmla="*/ f134 1 f63"/>
                  <a:gd name="f176" fmla="*/ f135 1 f62"/>
                  <a:gd name="f177" fmla="*/ f136 1 f62"/>
                  <a:gd name="f178" fmla="*/ f137 1 f63"/>
                  <a:gd name="f179" fmla="*/ f138 1 f62"/>
                  <a:gd name="f180" fmla="*/ f139 f53 1"/>
                  <a:gd name="f181" fmla="*/ f140 f53 1"/>
                  <a:gd name="f182" fmla="*/ f142 f54 1"/>
                  <a:gd name="f183" fmla="*/ f141 f54 1"/>
                  <a:gd name="f184" fmla="*/ f143 f53 1"/>
                  <a:gd name="f185" fmla="*/ f144 f54 1"/>
                  <a:gd name="f186" fmla="*/ f145 f53 1"/>
                  <a:gd name="f187" fmla="*/ f146 f54 1"/>
                  <a:gd name="f188" fmla="*/ f147 f54 1"/>
                  <a:gd name="f189" fmla="*/ f148 f53 1"/>
                  <a:gd name="f190" fmla="*/ f149 f54 1"/>
                  <a:gd name="f191" fmla="*/ f150 f53 1"/>
                  <a:gd name="f192" fmla="*/ f151 f54 1"/>
                  <a:gd name="f193" fmla="*/ f152 f54 1"/>
                  <a:gd name="f194" fmla="*/ f153 f53 1"/>
                  <a:gd name="f195" fmla="*/ f154 f54 1"/>
                  <a:gd name="f196" fmla="*/ f155 f53 1"/>
                  <a:gd name="f197" fmla="*/ f156 f53 1"/>
                  <a:gd name="f198" fmla="*/ f157 f54 1"/>
                  <a:gd name="f199" fmla="*/ f158 f54 1"/>
                  <a:gd name="f200" fmla="*/ f159 f53 1"/>
                  <a:gd name="f201" fmla="*/ f160 f54 1"/>
                  <a:gd name="f202" fmla="*/ f161 f53 1"/>
                  <a:gd name="f203" fmla="*/ f162 f53 1"/>
                  <a:gd name="f204" fmla="*/ f163 f54 1"/>
                  <a:gd name="f205" fmla="*/ f164 f53 1"/>
                  <a:gd name="f206" fmla="*/ f165 f54 1"/>
                  <a:gd name="f207" fmla="*/ f166 f53 1"/>
                  <a:gd name="f208" fmla="*/ f167 f54 1"/>
                  <a:gd name="f209" fmla="*/ f168 f54 1"/>
                  <a:gd name="f210" fmla="*/ f169 f54 1"/>
                  <a:gd name="f211" fmla="*/ f170 f54 1"/>
                  <a:gd name="f212" fmla="*/ f171 f53 1"/>
                  <a:gd name="f213" fmla="*/ f172 f54 1"/>
                  <a:gd name="f214" fmla="*/ f173 f53 1"/>
                  <a:gd name="f215" fmla="*/ f174 f54 1"/>
                  <a:gd name="f216" fmla="*/ f175 f54 1"/>
                  <a:gd name="f217" fmla="*/ f176 f53 1"/>
                  <a:gd name="f218" fmla="*/ f177 f53 1"/>
                  <a:gd name="f219" fmla="*/ f178 f54 1"/>
                  <a:gd name="f220" fmla="*/ f179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1">
                    <a:pos x="f184" y="f185"/>
                  </a:cxn>
                  <a:cxn ang="f101">
                    <a:pos x="f186" y="f187"/>
                  </a:cxn>
                  <a:cxn ang="f101">
                    <a:pos x="f186" y="f188"/>
                  </a:cxn>
                  <a:cxn ang="f101">
                    <a:pos x="f189" y="f190"/>
                  </a:cxn>
                  <a:cxn ang="f101">
                    <a:pos x="f191" y="f192"/>
                  </a:cxn>
                  <a:cxn ang="f101">
                    <a:pos x="f191" y="f193"/>
                  </a:cxn>
                  <a:cxn ang="f101">
                    <a:pos x="f194" y="f195"/>
                  </a:cxn>
                  <a:cxn ang="f101">
                    <a:pos x="f196" y="f192"/>
                  </a:cxn>
                  <a:cxn ang="f101">
                    <a:pos x="f197" y="f198"/>
                  </a:cxn>
                  <a:cxn ang="f101">
                    <a:pos x="f197" y="f199"/>
                  </a:cxn>
                  <a:cxn ang="f101">
                    <a:pos x="f200" y="f201"/>
                  </a:cxn>
                  <a:cxn ang="f101">
                    <a:pos x="f202" y="f199"/>
                  </a:cxn>
                  <a:cxn ang="f101">
                    <a:pos x="f203" y="f204"/>
                  </a:cxn>
                  <a:cxn ang="f101">
                    <a:pos x="f205" y="f206"/>
                  </a:cxn>
                  <a:cxn ang="f101">
                    <a:pos x="f202" y="f193"/>
                  </a:cxn>
                  <a:cxn ang="f101">
                    <a:pos x="f207" y="f208"/>
                  </a:cxn>
                  <a:cxn ang="f101">
                    <a:pos x="f207" y="f209"/>
                  </a:cxn>
                  <a:cxn ang="f101">
                    <a:pos x="f189" y="f210"/>
                  </a:cxn>
                  <a:cxn ang="f101">
                    <a:pos x="f200" y="f185"/>
                  </a:cxn>
                  <a:cxn ang="f101">
                    <a:pos x="f186" y="f211"/>
                  </a:cxn>
                  <a:cxn ang="f101">
                    <a:pos x="f212" y="f213"/>
                  </a:cxn>
                  <a:cxn ang="f101">
                    <a:pos x="f214" y="f215"/>
                  </a:cxn>
                  <a:cxn ang="f101">
                    <a:pos x="f214" y="f216"/>
                  </a:cxn>
                  <a:cxn ang="f101">
                    <a:pos x="f217" y="f209"/>
                  </a:cxn>
                  <a:cxn ang="f101">
                    <a:pos x="f218" y="f219"/>
                  </a:cxn>
                  <a:cxn ang="f101">
                    <a:pos x="f220" y="f187"/>
                  </a:cxn>
                  <a:cxn ang="f101">
                    <a:pos x="f184" y="f185"/>
                  </a:cxn>
                </a:cxnLst>
                <a:rect l="f180" t="f183" r="f181" b="f182"/>
                <a:pathLst>
                  <a:path w="51" h="42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16"/>
                      <a:pt x="f17" y="f12"/>
                      <a:pt x="f13" y="f18"/>
                    </a:cubicBezTo>
                    <a:cubicBezTo>
                      <a:pt x="f19" y="f18"/>
                      <a:pt x="f20" y="f12"/>
                      <a:pt x="f21" y="f16"/>
                    </a:cubicBezTo>
                    <a:cubicBezTo>
                      <a:pt x="f21" y="f21"/>
                      <a:pt x="f20" y="f13"/>
                      <a:pt x="f19" y="f22"/>
                    </a:cubicBezTo>
                    <a:cubicBezTo>
                      <a:pt x="f15" y="f23"/>
                      <a:pt x="f24" y="f25"/>
                      <a:pt x="f19" y="f8"/>
                    </a:cubicBezTo>
                    <a:cubicBezTo>
                      <a:pt x="f26" y="f23"/>
                      <a:pt x="f27" y="f11"/>
                      <a:pt x="f27" y="f19"/>
                    </a:cubicBezTo>
                    <a:cubicBezTo>
                      <a:pt x="f27" y="f28"/>
                      <a:pt x="f27" y="f28"/>
                      <a:pt x="f14" y="f22"/>
                    </a:cubicBezTo>
                    <a:cubicBezTo>
                      <a:pt x="f26" y="f10"/>
                      <a:pt x="f21" y="f29"/>
                      <a:pt x="f20" y="f30"/>
                    </a:cubicBezTo>
                    <a:cubicBezTo>
                      <a:pt x="f19" y="f31"/>
                      <a:pt x="f19" y="f32"/>
                      <a:pt x="f20" y="f32"/>
                    </a:cubicBezTo>
                    <a:cubicBezTo>
                      <a:pt x="f33" y="f34"/>
                      <a:pt x="f33" y="f35"/>
                      <a:pt x="f26" y="f31"/>
                    </a:cubicBezTo>
                    <a:cubicBezTo>
                      <a:pt x="f18" y="f29"/>
                      <a:pt x="f36" y="f10"/>
                      <a:pt x="f7" y="f32"/>
                    </a:cubicBezTo>
                    <a:cubicBezTo>
                      <a:pt x="f37" y="f38"/>
                      <a:pt x="f39" y="f40"/>
                      <a:pt x="f6" y="f5"/>
                    </a:cubicBezTo>
                    <a:cubicBezTo>
                      <a:pt x="f41" y="f42"/>
                      <a:pt x="f43" y="f38"/>
                      <a:pt x="f43" y="f35"/>
                    </a:cubicBezTo>
                    <a:cubicBezTo>
                      <a:pt x="f37" y="f30"/>
                      <a:pt x="f44" y="f8"/>
                      <a:pt x="f7" y="f8"/>
                    </a:cubicBezTo>
                    <a:cubicBezTo>
                      <a:pt x="f45" y="f25"/>
                      <a:pt x="f46" y="f10"/>
                      <a:pt x="f18" y="f10"/>
                    </a:cubicBezTo>
                    <a:cubicBezTo>
                      <a:pt x="f47" y="f48"/>
                      <a:pt x="f49" y="f21"/>
                      <a:pt x="f18" y="f12"/>
                    </a:cubicBezTo>
                    <a:cubicBezTo>
                      <a:pt x="f12" y="f33"/>
                      <a:pt x="f18" y="f28"/>
                      <a:pt x="f21" y="f11"/>
                    </a:cubicBezTo>
                    <a:cubicBezTo>
                      <a:pt x="f21" y="f13"/>
                      <a:pt x="f26" y="f20"/>
                      <a:pt x="f26" y="f9"/>
                    </a:cubicBezTo>
                    <a:cubicBezTo>
                      <a:pt x="f33" y="f18"/>
                      <a:pt x="f21" y="f27"/>
                      <a:pt x="f13" y="f27"/>
                    </a:cubicBezTo>
                    <a:cubicBezTo>
                      <a:pt x="f28" y="f27"/>
                      <a:pt x="f28" y="f49"/>
                      <a:pt x="f17" y="f46"/>
                    </a:cubicBezTo>
                    <a:cubicBezTo>
                      <a:pt x="f11" y="f50"/>
                      <a:pt x="f11" y="f47"/>
                      <a:pt x="f10" y="f7"/>
                    </a:cubicBezTo>
                    <a:cubicBezTo>
                      <a:pt x="f10" y="f47"/>
                      <a:pt x="f10" y="f47"/>
                      <a:pt x="f10" y="f47"/>
                    </a:cubicBezTo>
                    <a:cubicBezTo>
                      <a:pt x="f23" y="f36"/>
                      <a:pt x="f17" y="f49"/>
                      <a:pt x="f22" y="f12"/>
                    </a:cubicBezTo>
                    <a:cubicBezTo>
                      <a:pt x="f10" y="f14"/>
                      <a:pt x="f8" y="f16"/>
                      <a:pt x="f35" y="f51"/>
                    </a:cubicBezTo>
                    <a:cubicBezTo>
                      <a:pt x="f34" y="f51"/>
                      <a:pt x="f42" y="f12"/>
                      <a:pt x="f5" y="f14"/>
                    </a:cubicBezTo>
                    <a:cubicBezTo>
                      <a:pt x="f38" y="f14"/>
                      <a:pt x="f32" y="f14"/>
                      <a:pt x="f8" y="f9"/>
                    </a:cubicBezTo>
                    <a:close/>
                  </a:path>
                </a:pathLst>
              </a:custGeom>
              <a:solidFill>
                <a:srgbClr val="4117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5" name="Freeform 536">
                <a:extLst>
                  <a:ext uri="{FF2B5EF4-FFF2-40B4-BE49-F238E27FC236}">
                    <a16:creationId xmlns:a16="http://schemas.microsoft.com/office/drawing/2014/main" id="{401D49D0-6378-0367-DBB5-A7C7DA97CE9D}"/>
                  </a:ext>
                </a:extLst>
              </p:cNvPr>
              <p:cNvSpPr/>
              <p:nvPr/>
            </p:nvSpPr>
            <p:spPr>
              <a:xfrm>
                <a:off x="3860797" y="2487616"/>
                <a:ext cx="76196" cy="841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2"/>
                  <a:gd name="f8" fmla="val 17"/>
                  <a:gd name="f9" fmla="val 11"/>
                  <a:gd name="f10" fmla="val 15"/>
                  <a:gd name="f11" fmla="val 13"/>
                  <a:gd name="f12" fmla="val 14"/>
                  <a:gd name="f13" fmla="val 16"/>
                  <a:gd name="f14" fmla="val 12"/>
                  <a:gd name="f15" fmla="val 19"/>
                  <a:gd name="f16" fmla="val 9"/>
                  <a:gd name="f17" fmla="val 6"/>
                  <a:gd name="f18" fmla="val 4"/>
                  <a:gd name="f19" fmla="val 2"/>
                  <a:gd name="f20" fmla="val 1"/>
                  <a:gd name="f21" fmla="val 3"/>
                  <a:gd name="f22" fmla="val 10"/>
                  <a:gd name="f23" fmla="val 7"/>
                  <a:gd name="f24" fmla="val 5"/>
                  <a:gd name="f25" fmla="val 8"/>
                  <a:gd name="f26" fmla="val 18"/>
                  <a:gd name="f27" fmla="+- 0 0 -90"/>
                  <a:gd name="f28" fmla="*/ f3 1 20"/>
                  <a:gd name="f29" fmla="*/ f4 1 2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0"/>
                  <a:gd name="f38" fmla="*/ f34 1 22"/>
                  <a:gd name="f39" fmla="*/ 17 f35 1"/>
                  <a:gd name="f40" fmla="*/ 11 f34 1"/>
                  <a:gd name="f41" fmla="*/ 12 f35 1"/>
                  <a:gd name="f42" fmla="*/ 19 f34 1"/>
                  <a:gd name="f43" fmla="*/ 4 f35 1"/>
                  <a:gd name="f44" fmla="*/ 1 f35 1"/>
                  <a:gd name="f45" fmla="*/ 12 f34 1"/>
                  <a:gd name="f46" fmla="*/ 6 f35 1"/>
                  <a:gd name="f47" fmla="*/ 5 f34 1"/>
                  <a:gd name="f48" fmla="*/ 8 f35 1"/>
                  <a:gd name="f49" fmla="*/ 4 f34 1"/>
                  <a:gd name="f50" fmla="*/ 6 f34 1"/>
                  <a:gd name="f51" fmla="*/ 16 f35 1"/>
                  <a:gd name="f52" fmla="*/ 1 f34 1"/>
                  <a:gd name="f53" fmla="*/ 19 f35 1"/>
                  <a:gd name="f54" fmla="+- f36 0 f1"/>
                  <a:gd name="f55" fmla="*/ f39 1 20"/>
                  <a:gd name="f56" fmla="*/ f40 1 22"/>
                  <a:gd name="f57" fmla="*/ f41 1 20"/>
                  <a:gd name="f58" fmla="*/ f42 1 22"/>
                  <a:gd name="f59" fmla="*/ f43 1 20"/>
                  <a:gd name="f60" fmla="*/ f44 1 20"/>
                  <a:gd name="f61" fmla="*/ f45 1 22"/>
                  <a:gd name="f62" fmla="*/ f46 1 20"/>
                  <a:gd name="f63" fmla="*/ f47 1 22"/>
                  <a:gd name="f64" fmla="*/ f48 1 20"/>
                  <a:gd name="f65" fmla="*/ f49 1 22"/>
                  <a:gd name="f66" fmla="*/ f50 1 22"/>
                  <a:gd name="f67" fmla="*/ f51 1 20"/>
                  <a:gd name="f68" fmla="*/ f52 1 22"/>
                  <a:gd name="f69" fmla="*/ f53 1 20"/>
                  <a:gd name="f70" fmla="*/ 0 1 f37"/>
                  <a:gd name="f71" fmla="*/ f31 1 f37"/>
                  <a:gd name="f72" fmla="*/ 0 1 f38"/>
                  <a:gd name="f73" fmla="*/ f32 1 f38"/>
                  <a:gd name="f74" fmla="*/ f55 1 f37"/>
                  <a:gd name="f75" fmla="*/ f56 1 f38"/>
                  <a:gd name="f76" fmla="*/ f57 1 f37"/>
                  <a:gd name="f77" fmla="*/ f58 1 f38"/>
                  <a:gd name="f78" fmla="*/ f59 1 f37"/>
                  <a:gd name="f79" fmla="*/ f60 1 f37"/>
                  <a:gd name="f80" fmla="*/ f61 1 f38"/>
                  <a:gd name="f81" fmla="*/ f62 1 f37"/>
                  <a:gd name="f82" fmla="*/ f63 1 f38"/>
                  <a:gd name="f83" fmla="*/ f64 1 f37"/>
                  <a:gd name="f84" fmla="*/ f65 1 f38"/>
                  <a:gd name="f85" fmla="*/ f66 1 f38"/>
                  <a:gd name="f86" fmla="*/ f67 1 f37"/>
                  <a:gd name="f87" fmla="*/ f68 1 f38"/>
                  <a:gd name="f88" fmla="*/ f69 1 f37"/>
                  <a:gd name="f89" fmla="*/ f70 f28 1"/>
                  <a:gd name="f90" fmla="*/ f71 f28 1"/>
                  <a:gd name="f91" fmla="*/ f73 f29 1"/>
                  <a:gd name="f92" fmla="*/ f72 f29 1"/>
                  <a:gd name="f93" fmla="*/ f74 f28 1"/>
                  <a:gd name="f94" fmla="*/ f75 f29 1"/>
                  <a:gd name="f95" fmla="*/ f76 f28 1"/>
                  <a:gd name="f96" fmla="*/ f77 f29 1"/>
                  <a:gd name="f97" fmla="*/ f78 f28 1"/>
                  <a:gd name="f98" fmla="*/ f79 f28 1"/>
                  <a:gd name="f99" fmla="*/ f80 f29 1"/>
                  <a:gd name="f100" fmla="*/ f81 f28 1"/>
                  <a:gd name="f101" fmla="*/ f82 f29 1"/>
                  <a:gd name="f102" fmla="*/ f83 f28 1"/>
                  <a:gd name="f103" fmla="*/ f84 f29 1"/>
                  <a:gd name="f104" fmla="*/ f85 f29 1"/>
                  <a:gd name="f105" fmla="*/ f86 f28 1"/>
                  <a:gd name="f106" fmla="*/ f87 f29 1"/>
                  <a:gd name="f107" fmla="*/ f8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6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102" y="f103"/>
                  </a:cxn>
                  <a:cxn ang="f54">
                    <a:pos x="f102" y="f104"/>
                  </a:cxn>
                  <a:cxn ang="f54">
                    <a:pos x="f105" y="f106"/>
                  </a:cxn>
                  <a:cxn ang="f54">
                    <a:pos x="f107" y="f106"/>
                  </a:cxn>
                  <a:cxn ang="f54">
                    <a:pos x="f107" y="f103"/>
                  </a:cxn>
                  <a:cxn ang="f54">
                    <a:pos x="f93" y="f94"/>
                  </a:cxn>
                </a:cxnLst>
                <a:rect l="f89" t="f92" r="f90" b="f91"/>
                <a:pathLst>
                  <a:path w="20" h="2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7"/>
                      <a:pt x="f17" y="f7"/>
                      <a:pt x="f18" y="f15"/>
                    </a:cubicBezTo>
                    <a:cubicBezTo>
                      <a:pt x="f19" y="f8"/>
                      <a:pt x="f5" y="f10"/>
                      <a:pt x="f20" y="f14"/>
                    </a:cubicBezTo>
                    <a:cubicBezTo>
                      <a:pt x="f21" y="f22"/>
                      <a:pt x="f21" y="f23"/>
                      <a:pt x="f17" y="f24"/>
                    </a:cubicBezTo>
                    <a:cubicBezTo>
                      <a:pt x="f17" y="f24"/>
                      <a:pt x="f23" y="f21"/>
                      <a:pt x="f25" y="f18"/>
                    </a:cubicBezTo>
                    <a:cubicBezTo>
                      <a:pt x="f16" y="f24"/>
                      <a:pt x="f25" y="f17"/>
                      <a:pt x="f25" y="f17"/>
                    </a:cubicBezTo>
                    <a:cubicBezTo>
                      <a:pt x="f16" y="f18"/>
                      <a:pt x="f14" y="f19"/>
                      <a:pt x="f13" y="f20"/>
                    </a:cubicBezTo>
                    <a:cubicBezTo>
                      <a:pt x="f8" y="f20"/>
                      <a:pt x="f26" y="f5"/>
                      <a:pt x="f15" y="f20"/>
                    </a:cubicBezTo>
                    <a:cubicBezTo>
                      <a:pt x="f6" y="f19"/>
                      <a:pt x="f15" y="f21"/>
                      <a:pt x="f15" y="f18"/>
                    </a:cubicBezTo>
                    <a:cubicBezTo>
                      <a:pt x="f8" y="f17"/>
                      <a:pt x="f26" y="f25"/>
                      <a:pt x="f8" y="f9"/>
                    </a:cubicBezTo>
                    <a:close/>
                  </a:path>
                </a:pathLst>
              </a:custGeom>
              <a:solidFill>
                <a:srgbClr val="D4899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6" name="Freeform 537">
                <a:extLst>
                  <a:ext uri="{FF2B5EF4-FFF2-40B4-BE49-F238E27FC236}">
                    <a16:creationId xmlns:a16="http://schemas.microsoft.com/office/drawing/2014/main" id="{7C4C6035-673A-E01D-0FA0-8F7B13B2A739}"/>
                  </a:ext>
                </a:extLst>
              </p:cNvPr>
              <p:cNvSpPr/>
              <p:nvPr/>
            </p:nvSpPr>
            <p:spPr>
              <a:xfrm>
                <a:off x="3940177" y="2259016"/>
                <a:ext cx="166685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9"/>
                  <a:gd name="f8" fmla="val 41"/>
                  <a:gd name="f9" fmla="val 23"/>
                  <a:gd name="f10" fmla="val 25"/>
                  <a:gd name="f11" fmla="val 26"/>
                  <a:gd name="f12" fmla="val 28"/>
                  <a:gd name="f13" fmla="val 38"/>
                  <a:gd name="f14" fmla="val 24"/>
                  <a:gd name="f15" fmla="val 36"/>
                  <a:gd name="f16" fmla="val 21"/>
                  <a:gd name="f17" fmla="val 34"/>
                  <a:gd name="f18" fmla="val 18"/>
                  <a:gd name="f19" fmla="val 32"/>
                  <a:gd name="f20" fmla="val 16"/>
                  <a:gd name="f21" fmla="val 27"/>
                  <a:gd name="f22" fmla="val 10"/>
                  <a:gd name="f23" fmla="val 11"/>
                  <a:gd name="f24" fmla="val 13"/>
                  <a:gd name="f25" fmla="val 17"/>
                  <a:gd name="f26" fmla="val 6"/>
                  <a:gd name="f27" fmla="val 1"/>
                  <a:gd name="f28" fmla="val 4"/>
                  <a:gd name="f29" fmla="val 22"/>
                  <a:gd name="f30" fmla="val 20"/>
                  <a:gd name="f31" fmla="val 9"/>
                  <a:gd name="f32" fmla="val 14"/>
                  <a:gd name="f33" fmla="val 12"/>
                  <a:gd name="f34" fmla="val 8"/>
                  <a:gd name="f35" fmla="val 15"/>
                  <a:gd name="f36" fmla="val 7"/>
                  <a:gd name="f37" fmla="val 19"/>
                  <a:gd name="f38" fmla="val 3"/>
                  <a:gd name="f39" fmla="val 2"/>
                  <a:gd name="f40" fmla="val 5"/>
                  <a:gd name="f41" fmla="val 33"/>
                  <a:gd name="f42" fmla="val 37"/>
                  <a:gd name="f43" fmla="val 43"/>
                  <a:gd name="f44" fmla="val 40"/>
                  <a:gd name="f45" fmla="val 35"/>
                  <a:gd name="f46" fmla="+- 0 0 -90"/>
                  <a:gd name="f47" fmla="*/ f3 1 44"/>
                  <a:gd name="f48" fmla="*/ f4 1 29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4"/>
                  <a:gd name="f57" fmla="*/ f53 1 29"/>
                  <a:gd name="f58" fmla="*/ 41 f54 1"/>
                  <a:gd name="f59" fmla="*/ 23 f53 1"/>
                  <a:gd name="f60" fmla="*/ 44 f54 1"/>
                  <a:gd name="f61" fmla="*/ 29 f53 1"/>
                  <a:gd name="f62" fmla="*/ 38 f54 1"/>
                  <a:gd name="f63" fmla="*/ 24 f53 1"/>
                  <a:gd name="f64" fmla="*/ 32 f54 1"/>
                  <a:gd name="f65" fmla="*/ 16 f53 1"/>
                  <a:gd name="f66" fmla="*/ 13 f54 1"/>
                  <a:gd name="f67" fmla="*/ 17 f53 1"/>
                  <a:gd name="f68" fmla="*/ 0 f54 1"/>
                  <a:gd name="f69" fmla="*/ 26 f53 1"/>
                  <a:gd name="f70" fmla="*/ 6 f54 1"/>
                  <a:gd name="f71" fmla="*/ 20 f53 1"/>
                  <a:gd name="f72" fmla="*/ 12 f54 1"/>
                  <a:gd name="f73" fmla="*/ 11 f53 1"/>
                  <a:gd name="f74" fmla="*/ 15 f54 1"/>
                  <a:gd name="f75" fmla="*/ 7 f53 1"/>
                  <a:gd name="f76" fmla="*/ 23 f54 1"/>
                  <a:gd name="f77" fmla="*/ 2 f53 1"/>
                  <a:gd name="f78" fmla="*/ 27 f54 1"/>
                  <a:gd name="f79" fmla="*/ 1 f53 1"/>
                  <a:gd name="f80" fmla="*/ 6 f53 1"/>
                  <a:gd name="f81" fmla="*/ 28 f54 1"/>
                  <a:gd name="f82" fmla="*/ 29 f54 1"/>
                  <a:gd name="f83" fmla="*/ 3 f53 1"/>
                  <a:gd name="f84" fmla="*/ 24 f54 1"/>
                  <a:gd name="f85" fmla="*/ 9 f53 1"/>
                  <a:gd name="f86" fmla="*/ 37 f54 1"/>
                  <a:gd name="f87" fmla="*/ 40 f54 1"/>
                  <a:gd name="f88" fmla="*/ 22 f53 1"/>
                  <a:gd name="f89" fmla="*/ 35 f54 1"/>
                  <a:gd name="f90" fmla="*/ 15 f53 1"/>
                  <a:gd name="f91" fmla="*/ 33 f54 1"/>
                  <a:gd name="f92" fmla="*/ 13 f53 1"/>
                  <a:gd name="f93" fmla="+- f55 0 f1"/>
                  <a:gd name="f94" fmla="*/ f58 1 44"/>
                  <a:gd name="f95" fmla="*/ f59 1 29"/>
                  <a:gd name="f96" fmla="*/ f60 1 44"/>
                  <a:gd name="f97" fmla="*/ f61 1 29"/>
                  <a:gd name="f98" fmla="*/ f62 1 44"/>
                  <a:gd name="f99" fmla="*/ f63 1 29"/>
                  <a:gd name="f100" fmla="*/ f64 1 44"/>
                  <a:gd name="f101" fmla="*/ f65 1 29"/>
                  <a:gd name="f102" fmla="*/ f66 1 44"/>
                  <a:gd name="f103" fmla="*/ f67 1 29"/>
                  <a:gd name="f104" fmla="*/ f68 1 44"/>
                  <a:gd name="f105" fmla="*/ f69 1 29"/>
                  <a:gd name="f106" fmla="*/ f70 1 44"/>
                  <a:gd name="f107" fmla="*/ f71 1 29"/>
                  <a:gd name="f108" fmla="*/ f72 1 44"/>
                  <a:gd name="f109" fmla="*/ f73 1 29"/>
                  <a:gd name="f110" fmla="*/ f74 1 44"/>
                  <a:gd name="f111" fmla="*/ f75 1 29"/>
                  <a:gd name="f112" fmla="*/ f76 1 44"/>
                  <a:gd name="f113" fmla="*/ f77 1 29"/>
                  <a:gd name="f114" fmla="*/ f78 1 44"/>
                  <a:gd name="f115" fmla="*/ f79 1 29"/>
                  <a:gd name="f116" fmla="*/ f80 1 29"/>
                  <a:gd name="f117" fmla="*/ f81 1 44"/>
                  <a:gd name="f118" fmla="*/ f82 1 44"/>
                  <a:gd name="f119" fmla="*/ f83 1 29"/>
                  <a:gd name="f120" fmla="*/ f84 1 44"/>
                  <a:gd name="f121" fmla="*/ f85 1 29"/>
                  <a:gd name="f122" fmla="*/ f86 1 44"/>
                  <a:gd name="f123" fmla="*/ f87 1 44"/>
                  <a:gd name="f124" fmla="*/ f88 1 29"/>
                  <a:gd name="f125" fmla="*/ f89 1 44"/>
                  <a:gd name="f126" fmla="*/ f90 1 29"/>
                  <a:gd name="f127" fmla="*/ f91 1 44"/>
                  <a:gd name="f128" fmla="*/ f92 1 29"/>
                  <a:gd name="f129" fmla="*/ 0 1 f56"/>
                  <a:gd name="f130" fmla="*/ f50 1 f56"/>
                  <a:gd name="f131" fmla="*/ 0 1 f57"/>
                  <a:gd name="f132" fmla="*/ f51 1 f57"/>
                  <a:gd name="f133" fmla="*/ f94 1 f56"/>
                  <a:gd name="f134" fmla="*/ f95 1 f57"/>
                  <a:gd name="f135" fmla="*/ f96 1 f56"/>
                  <a:gd name="f136" fmla="*/ f97 1 f57"/>
                  <a:gd name="f137" fmla="*/ f98 1 f56"/>
                  <a:gd name="f138" fmla="*/ f99 1 f57"/>
                  <a:gd name="f139" fmla="*/ f100 1 f56"/>
                  <a:gd name="f140" fmla="*/ f101 1 f57"/>
                  <a:gd name="f141" fmla="*/ f102 1 f56"/>
                  <a:gd name="f142" fmla="*/ f103 1 f57"/>
                  <a:gd name="f143" fmla="*/ f104 1 f56"/>
                  <a:gd name="f144" fmla="*/ f105 1 f57"/>
                  <a:gd name="f145" fmla="*/ f106 1 f56"/>
                  <a:gd name="f146" fmla="*/ f107 1 f57"/>
                  <a:gd name="f147" fmla="*/ f108 1 f56"/>
                  <a:gd name="f148" fmla="*/ f109 1 f57"/>
                  <a:gd name="f149" fmla="*/ f110 1 f56"/>
                  <a:gd name="f150" fmla="*/ f111 1 f57"/>
                  <a:gd name="f151" fmla="*/ f112 1 f56"/>
                  <a:gd name="f152" fmla="*/ f113 1 f57"/>
                  <a:gd name="f153" fmla="*/ f114 1 f56"/>
                  <a:gd name="f154" fmla="*/ f115 1 f57"/>
                  <a:gd name="f155" fmla="*/ f116 1 f57"/>
                  <a:gd name="f156" fmla="*/ f117 1 f56"/>
                  <a:gd name="f157" fmla="*/ f118 1 f56"/>
                  <a:gd name="f158" fmla="*/ f119 1 f57"/>
                  <a:gd name="f159" fmla="*/ f120 1 f56"/>
                  <a:gd name="f160" fmla="*/ f121 1 f57"/>
                  <a:gd name="f161" fmla="*/ f122 1 f56"/>
                  <a:gd name="f162" fmla="*/ f123 1 f56"/>
                  <a:gd name="f163" fmla="*/ f124 1 f57"/>
                  <a:gd name="f164" fmla="*/ f125 1 f56"/>
                  <a:gd name="f165" fmla="*/ f126 1 f57"/>
                  <a:gd name="f166" fmla="*/ f127 1 f56"/>
                  <a:gd name="f167" fmla="*/ f128 1 f57"/>
                  <a:gd name="f168" fmla="*/ f129 f47 1"/>
                  <a:gd name="f169" fmla="*/ f130 f47 1"/>
                  <a:gd name="f170" fmla="*/ f132 f48 1"/>
                  <a:gd name="f171" fmla="*/ f131 f48 1"/>
                  <a:gd name="f172" fmla="*/ f133 f47 1"/>
                  <a:gd name="f173" fmla="*/ f134 f48 1"/>
                  <a:gd name="f174" fmla="*/ f135 f47 1"/>
                  <a:gd name="f175" fmla="*/ f136 f48 1"/>
                  <a:gd name="f176" fmla="*/ f137 f47 1"/>
                  <a:gd name="f177" fmla="*/ f138 f48 1"/>
                  <a:gd name="f178" fmla="*/ f139 f47 1"/>
                  <a:gd name="f179" fmla="*/ f140 f48 1"/>
                  <a:gd name="f180" fmla="*/ f141 f47 1"/>
                  <a:gd name="f181" fmla="*/ f142 f48 1"/>
                  <a:gd name="f182" fmla="*/ f143 f47 1"/>
                  <a:gd name="f183" fmla="*/ f144 f48 1"/>
                  <a:gd name="f184" fmla="*/ f145 f47 1"/>
                  <a:gd name="f185" fmla="*/ f146 f48 1"/>
                  <a:gd name="f186" fmla="*/ f147 f47 1"/>
                  <a:gd name="f187" fmla="*/ f148 f48 1"/>
                  <a:gd name="f188" fmla="*/ f149 f47 1"/>
                  <a:gd name="f189" fmla="*/ f150 f48 1"/>
                  <a:gd name="f190" fmla="*/ f151 f47 1"/>
                  <a:gd name="f191" fmla="*/ f152 f48 1"/>
                  <a:gd name="f192" fmla="*/ f153 f47 1"/>
                  <a:gd name="f193" fmla="*/ f154 f48 1"/>
                  <a:gd name="f194" fmla="*/ f155 f48 1"/>
                  <a:gd name="f195" fmla="*/ f156 f47 1"/>
                  <a:gd name="f196" fmla="*/ f157 f47 1"/>
                  <a:gd name="f197" fmla="*/ f158 f48 1"/>
                  <a:gd name="f198" fmla="*/ f159 f47 1"/>
                  <a:gd name="f199" fmla="*/ f160 f48 1"/>
                  <a:gd name="f200" fmla="*/ f161 f47 1"/>
                  <a:gd name="f201" fmla="*/ f162 f47 1"/>
                  <a:gd name="f202" fmla="*/ f163 f48 1"/>
                  <a:gd name="f203" fmla="*/ f164 f47 1"/>
                  <a:gd name="f204" fmla="*/ f165 f48 1"/>
                  <a:gd name="f205" fmla="*/ f166 f47 1"/>
                  <a:gd name="f206" fmla="*/ f167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72" y="f173"/>
                  </a:cxn>
                  <a:cxn ang="f93">
                    <a:pos x="f174" y="f175"/>
                  </a:cxn>
                  <a:cxn ang="f93">
                    <a:pos x="f176" y="f177"/>
                  </a:cxn>
                  <a:cxn ang="f93">
                    <a:pos x="f178" y="f179"/>
                  </a:cxn>
                  <a:cxn ang="f93">
                    <a:pos x="f180" y="f181"/>
                  </a:cxn>
                  <a:cxn ang="f93">
                    <a:pos x="f182" y="f183"/>
                  </a:cxn>
                  <a:cxn ang="f93">
                    <a:pos x="f182" y="f183"/>
                  </a:cxn>
                  <a:cxn ang="f93">
                    <a:pos x="f184" y="f185"/>
                  </a:cxn>
                  <a:cxn ang="f93">
                    <a:pos x="f186" y="f187"/>
                  </a:cxn>
                  <a:cxn ang="f93">
                    <a:pos x="f188" y="f189"/>
                  </a:cxn>
                  <a:cxn ang="f93">
                    <a:pos x="f190" y="f191"/>
                  </a:cxn>
                  <a:cxn ang="f93">
                    <a:pos x="f192" y="f193"/>
                  </a:cxn>
                  <a:cxn ang="f93">
                    <a:pos x="f190" y="f194"/>
                  </a:cxn>
                  <a:cxn ang="f93">
                    <a:pos x="f195" y="f191"/>
                  </a:cxn>
                  <a:cxn ang="f93">
                    <a:pos x="f196" y="f197"/>
                  </a:cxn>
                  <a:cxn ang="f93">
                    <a:pos x="f198" y="f199"/>
                  </a:cxn>
                  <a:cxn ang="f93">
                    <a:pos x="f200" y="f187"/>
                  </a:cxn>
                  <a:cxn ang="f93">
                    <a:pos x="f201" y="f202"/>
                  </a:cxn>
                  <a:cxn ang="f93">
                    <a:pos x="f203" y="f204"/>
                  </a:cxn>
                  <a:cxn ang="f93">
                    <a:pos x="f205" y="f206"/>
                  </a:cxn>
                  <a:cxn ang="f93">
                    <a:pos x="f201" y="f202"/>
                  </a:cxn>
                  <a:cxn ang="f93">
                    <a:pos x="f172" y="f173"/>
                  </a:cxn>
                </a:cxnLst>
                <a:rect l="f168" t="f171" r="f169" b="f170"/>
                <a:pathLst>
                  <a:path w="44" h="28">
                    <a:moveTo>
                      <a:pt x="f8" y="f9"/>
                    </a:moveTo>
                    <a:cubicBezTo>
                      <a:pt x="f8" y="f10"/>
                      <a:pt x="f6" y="f11"/>
                      <a:pt x="f6" y="f7"/>
                    </a:cubicBezTo>
                    <a:cubicBezTo>
                      <a:pt x="f8" y="f12"/>
                      <a:pt x="f8" y="f10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18" y="f23"/>
                      <a:pt x="f24" y="f25"/>
                    </a:cubicBezTo>
                    <a:cubicBezTo>
                      <a:pt x="f22" y="f16"/>
                      <a:pt x="f26" y="f10"/>
                      <a:pt x="f5" y="f11"/>
                    </a:cubicBezTo>
                    <a:cubicBezTo>
                      <a:pt x="f5" y="f11"/>
                      <a:pt x="f5" y="f11"/>
                      <a:pt x="f5" y="f11"/>
                    </a:cubicBezTo>
                    <a:cubicBezTo>
                      <a:pt x="f27" y="f9"/>
                      <a:pt x="f28" y="f29"/>
                      <a:pt x="f26" y="f30"/>
                    </a:cubicBezTo>
                    <a:cubicBezTo>
                      <a:pt x="f31" y="f25"/>
                      <a:pt x="f23" y="f32"/>
                      <a:pt x="f33" y="f23"/>
                    </a:cubicBezTo>
                    <a:cubicBezTo>
                      <a:pt x="f24" y="f31"/>
                      <a:pt x="f24" y="f34"/>
                      <a:pt x="f35" y="f36"/>
                    </a:cubicBezTo>
                    <a:cubicBezTo>
                      <a:pt x="f37" y="f26"/>
                      <a:pt x="f30" y="f38"/>
                      <a:pt x="f9" y="f39"/>
                    </a:cubicBezTo>
                    <a:cubicBezTo>
                      <a:pt x="f14" y="f27"/>
                      <a:pt x="f10" y="f5"/>
                      <a:pt x="f21" y="f27"/>
                    </a:cubicBezTo>
                    <a:cubicBezTo>
                      <a:pt x="f21" y="f28"/>
                      <a:pt x="f14" y="f28"/>
                      <a:pt x="f9" y="f26"/>
                    </a:cubicBezTo>
                    <a:cubicBezTo>
                      <a:pt x="f10" y="f40"/>
                      <a:pt x="f11" y="f39"/>
                      <a:pt x="f12" y="f39"/>
                    </a:cubicBezTo>
                    <a:cubicBezTo>
                      <a:pt x="f7" y="f39"/>
                      <a:pt x="f7" y="f38"/>
                      <a:pt x="f7" y="f38"/>
                    </a:cubicBezTo>
                    <a:cubicBezTo>
                      <a:pt x="f7" y="f26"/>
                      <a:pt x="f11" y="f36"/>
                      <a:pt x="f14" y="f31"/>
                    </a:cubicBezTo>
                    <a:cubicBezTo>
                      <a:pt x="f7" y="f34"/>
                      <a:pt x="f41" y="f31"/>
                      <a:pt x="f42" y="f23"/>
                    </a:cubicBezTo>
                    <a:cubicBezTo>
                      <a:pt x="f8" y="f32"/>
                      <a:pt x="f43" y="f37"/>
                      <a:pt x="f44" y="f29"/>
                    </a:cubicBezTo>
                    <a:cubicBezTo>
                      <a:pt x="f13" y="f30"/>
                      <a:pt x="f13" y="f25"/>
                      <a:pt x="f45" y="f35"/>
                    </a:cubicBezTo>
                    <a:cubicBezTo>
                      <a:pt x="f45" y="f32"/>
                      <a:pt x="f17" y="f32"/>
                      <a:pt x="f41" y="f24"/>
                    </a:cubicBezTo>
                    <a:cubicBezTo>
                      <a:pt x="f15" y="f20"/>
                      <a:pt x="f13" y="f37"/>
                      <a:pt x="f44" y="f29"/>
                    </a:cubicBezTo>
                    <a:cubicBezTo>
                      <a:pt x="f44" y="f29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512D3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7" name="Freeform 538">
                <a:extLst>
                  <a:ext uri="{FF2B5EF4-FFF2-40B4-BE49-F238E27FC236}">
                    <a16:creationId xmlns:a16="http://schemas.microsoft.com/office/drawing/2014/main" id="{BB1ADB38-F2C2-F5DC-0DB6-5E672F9D540F}"/>
                  </a:ext>
                </a:extLst>
              </p:cNvPr>
              <p:cNvSpPr/>
              <p:nvPr/>
            </p:nvSpPr>
            <p:spPr>
              <a:xfrm>
                <a:off x="4083052" y="2555876"/>
                <a:ext cx="128592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28"/>
                  <a:gd name="f8" fmla="val 32"/>
                  <a:gd name="f9" fmla="val 7"/>
                  <a:gd name="f10" fmla="val 31"/>
                  <a:gd name="f11" fmla="val 13"/>
                  <a:gd name="f12" fmla="val 27"/>
                  <a:gd name="f13" fmla="val 15"/>
                  <a:gd name="f14" fmla="val 22"/>
                  <a:gd name="f15" fmla="val 16"/>
                  <a:gd name="f16" fmla="val 18"/>
                  <a:gd name="f17" fmla="val 11"/>
                  <a:gd name="f18" fmla="val 21"/>
                  <a:gd name="f19" fmla="val 6"/>
                  <a:gd name="f20" fmla="val 23"/>
                  <a:gd name="f21" fmla="val 9"/>
                  <a:gd name="f22" fmla="val 10"/>
                  <a:gd name="f23" fmla="val 20"/>
                  <a:gd name="f24" fmla="val 4"/>
                  <a:gd name="f25" fmla="val 26"/>
                  <a:gd name="f26" fmla="val 1"/>
                  <a:gd name="f27" fmla="val 25"/>
                  <a:gd name="f28" fmla="val 3"/>
                  <a:gd name="f29" fmla="val 24"/>
                  <a:gd name="f30" fmla="val 29"/>
                  <a:gd name="f31" fmla="val 30"/>
                  <a:gd name="f32" fmla="val 5"/>
                  <a:gd name="f33" fmla="val 2"/>
                  <a:gd name="f34" fmla="val 33"/>
                  <a:gd name="f35" fmla="+- 0 0 -90"/>
                  <a:gd name="f36" fmla="*/ f3 1 34"/>
                  <a:gd name="f37" fmla="*/ f4 1 28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4"/>
                  <a:gd name="f46" fmla="*/ f42 1 28"/>
                  <a:gd name="f47" fmla="*/ 32 f43 1"/>
                  <a:gd name="f48" fmla="*/ 7 f42 1"/>
                  <a:gd name="f49" fmla="*/ 22 f43 1"/>
                  <a:gd name="f50" fmla="*/ 16 f42 1"/>
                  <a:gd name="f51" fmla="*/ 6 f43 1"/>
                  <a:gd name="f52" fmla="*/ 27 f42 1"/>
                  <a:gd name="f53" fmla="*/ 10 f43 1"/>
                  <a:gd name="f54" fmla="*/ 20 f42 1"/>
                  <a:gd name="f55" fmla="*/ 0 f43 1"/>
                  <a:gd name="f56" fmla="*/ 28 f42 1"/>
                  <a:gd name="f57" fmla="*/ 4 f43 1"/>
                  <a:gd name="f58" fmla="*/ 21 f42 1"/>
                  <a:gd name="f59" fmla="*/ 26 f43 1"/>
                  <a:gd name="f60" fmla="*/ 10 f42 1"/>
                  <a:gd name="f61" fmla="*/ 30 f43 1"/>
                  <a:gd name="f62" fmla="*/ 5 f42 1"/>
                  <a:gd name="f63" fmla="*/ 33 f43 1"/>
                  <a:gd name="f64" fmla="*/ 0 f42 1"/>
                  <a:gd name="f65" fmla="+- f44 0 f1"/>
                  <a:gd name="f66" fmla="*/ f47 1 34"/>
                  <a:gd name="f67" fmla="*/ f48 1 28"/>
                  <a:gd name="f68" fmla="*/ f49 1 34"/>
                  <a:gd name="f69" fmla="*/ f50 1 28"/>
                  <a:gd name="f70" fmla="*/ f51 1 34"/>
                  <a:gd name="f71" fmla="*/ f52 1 28"/>
                  <a:gd name="f72" fmla="*/ f53 1 34"/>
                  <a:gd name="f73" fmla="*/ f54 1 28"/>
                  <a:gd name="f74" fmla="*/ f55 1 34"/>
                  <a:gd name="f75" fmla="*/ f56 1 28"/>
                  <a:gd name="f76" fmla="*/ f57 1 34"/>
                  <a:gd name="f77" fmla="*/ f58 1 28"/>
                  <a:gd name="f78" fmla="*/ f59 1 34"/>
                  <a:gd name="f79" fmla="*/ f60 1 28"/>
                  <a:gd name="f80" fmla="*/ f61 1 34"/>
                  <a:gd name="f81" fmla="*/ f62 1 28"/>
                  <a:gd name="f82" fmla="*/ f63 1 34"/>
                  <a:gd name="f83" fmla="*/ f64 1 28"/>
                  <a:gd name="f84" fmla="*/ 0 1 f45"/>
                  <a:gd name="f85" fmla="*/ f39 1 f45"/>
                  <a:gd name="f86" fmla="*/ 0 1 f46"/>
                  <a:gd name="f87" fmla="*/ f40 1 f46"/>
                  <a:gd name="f88" fmla="*/ f66 1 f45"/>
                  <a:gd name="f89" fmla="*/ f67 1 f46"/>
                  <a:gd name="f90" fmla="*/ f68 1 f45"/>
                  <a:gd name="f91" fmla="*/ f69 1 f46"/>
                  <a:gd name="f92" fmla="*/ f70 1 f45"/>
                  <a:gd name="f93" fmla="*/ f71 1 f46"/>
                  <a:gd name="f94" fmla="*/ f72 1 f45"/>
                  <a:gd name="f95" fmla="*/ f73 1 f46"/>
                  <a:gd name="f96" fmla="*/ f74 1 f45"/>
                  <a:gd name="f97" fmla="*/ f75 1 f46"/>
                  <a:gd name="f98" fmla="*/ f76 1 f45"/>
                  <a:gd name="f99" fmla="*/ f77 1 f46"/>
                  <a:gd name="f100" fmla="*/ f78 1 f45"/>
                  <a:gd name="f101" fmla="*/ f79 1 f46"/>
                  <a:gd name="f102" fmla="*/ f80 1 f45"/>
                  <a:gd name="f103" fmla="*/ f81 1 f46"/>
                  <a:gd name="f104" fmla="*/ f82 1 f45"/>
                  <a:gd name="f105" fmla="*/ f83 1 f46"/>
                  <a:gd name="f106" fmla="*/ f84 f36 1"/>
                  <a:gd name="f107" fmla="*/ f85 f36 1"/>
                  <a:gd name="f108" fmla="*/ f87 f37 1"/>
                  <a:gd name="f109" fmla="*/ f86 f37 1"/>
                  <a:gd name="f110" fmla="*/ f88 f36 1"/>
                  <a:gd name="f111" fmla="*/ f89 f37 1"/>
                  <a:gd name="f112" fmla="*/ f90 f36 1"/>
                  <a:gd name="f113" fmla="*/ f91 f37 1"/>
                  <a:gd name="f114" fmla="*/ f92 f36 1"/>
                  <a:gd name="f115" fmla="*/ f93 f37 1"/>
                  <a:gd name="f116" fmla="*/ f94 f36 1"/>
                  <a:gd name="f117" fmla="*/ f95 f37 1"/>
                  <a:gd name="f118" fmla="*/ f96 f36 1"/>
                  <a:gd name="f119" fmla="*/ f97 f37 1"/>
                  <a:gd name="f120" fmla="*/ f98 f36 1"/>
                  <a:gd name="f121" fmla="*/ f99 f37 1"/>
                  <a:gd name="f122" fmla="*/ f100 f36 1"/>
                  <a:gd name="f123" fmla="*/ f101 f37 1"/>
                  <a:gd name="f124" fmla="*/ f102 f36 1"/>
                  <a:gd name="f125" fmla="*/ f103 f37 1"/>
                  <a:gd name="f126" fmla="*/ f104 f36 1"/>
                  <a:gd name="f127" fmla="*/ f105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23"/>
                  </a:cxn>
                  <a:cxn ang="f65">
                    <a:pos x="f124" y="f125"/>
                  </a:cxn>
                  <a:cxn ang="f65">
                    <a:pos x="f126" y="f127"/>
                  </a:cxn>
                  <a:cxn ang="f65">
                    <a:pos x="f110" y="f111"/>
                  </a:cxn>
                </a:cxnLst>
                <a:rect l="f106" t="f109" r="f107" b="f108"/>
                <a:pathLst>
                  <a:path w="34" h="2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5" y="f16"/>
                      <a:pt x="f17" y="f18"/>
                      <a:pt x="f19" y="f12"/>
                    </a:cubicBezTo>
                    <a:cubicBezTo>
                      <a:pt x="f19" y="f20"/>
                      <a:pt x="f21" y="f14"/>
                      <a:pt x="f22" y="f23"/>
                    </a:cubicBezTo>
                    <a:cubicBezTo>
                      <a:pt x="f19" y="f18"/>
                      <a:pt x="f24" y="f25"/>
                      <a:pt x="f5" y="f7"/>
                    </a:cubicBezTo>
                    <a:cubicBezTo>
                      <a:pt x="f26" y="f27"/>
                      <a:pt x="f28" y="f29"/>
                      <a:pt x="f24" y="f18"/>
                    </a:cubicBezTo>
                    <a:cubicBezTo>
                      <a:pt x="f17" y="f15"/>
                      <a:pt x="f16" y="f17"/>
                      <a:pt x="f25" y="f22"/>
                    </a:cubicBezTo>
                    <a:cubicBezTo>
                      <a:pt x="f30" y="f22"/>
                      <a:pt x="f31" y="f9"/>
                      <a:pt x="f31" y="f32"/>
                    </a:cubicBezTo>
                    <a:cubicBezTo>
                      <a:pt x="f10" y="f24"/>
                      <a:pt x="f8" y="f33"/>
                      <a:pt x="f34" y="f5"/>
                    </a:cubicBezTo>
                    <a:cubicBezTo>
                      <a:pt x="f6" y="f28"/>
                      <a:pt x="f8" y="f32"/>
                      <a:pt x="f8" y="f9"/>
                    </a:cubicBezTo>
                    <a:close/>
                  </a:path>
                </a:pathLst>
              </a:custGeom>
              <a:solidFill>
                <a:srgbClr val="451D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8" name="Freeform 539">
                <a:extLst>
                  <a:ext uri="{FF2B5EF4-FFF2-40B4-BE49-F238E27FC236}">
                    <a16:creationId xmlns:a16="http://schemas.microsoft.com/office/drawing/2014/main" id="{A29659CE-DDF0-0D10-6F0A-12E8A59E8925}"/>
                  </a:ext>
                </a:extLst>
              </p:cNvPr>
              <p:cNvSpPr/>
              <p:nvPr/>
            </p:nvSpPr>
            <p:spPr>
              <a:xfrm>
                <a:off x="3890964" y="2619371"/>
                <a:ext cx="65086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2"/>
                  <a:gd name="f8" fmla="val 14"/>
                  <a:gd name="f9" fmla="val 22"/>
                  <a:gd name="f10" fmla="val 11"/>
                  <a:gd name="f11" fmla="val 26"/>
                  <a:gd name="f12" fmla="val 10"/>
                  <a:gd name="f13" fmla="val 24"/>
                  <a:gd name="f14" fmla="val 13"/>
                  <a:gd name="f15" fmla="val 23"/>
                  <a:gd name="f16" fmla="val 12"/>
                  <a:gd name="f17" fmla="val 9"/>
                  <a:gd name="f18" fmla="val 6"/>
                  <a:gd name="f19" fmla="val 27"/>
                  <a:gd name="f20" fmla="val 2"/>
                  <a:gd name="f21" fmla="val 30"/>
                  <a:gd name="f22" fmla="val 31"/>
                  <a:gd name="f23" fmla="val 1"/>
                  <a:gd name="f24" fmla="val 8"/>
                  <a:gd name="f25" fmla="val 21"/>
                  <a:gd name="f26" fmla="val 18"/>
                  <a:gd name="f27" fmla="val 4"/>
                  <a:gd name="f28" fmla="val 3"/>
                  <a:gd name="f29" fmla="val 7"/>
                  <a:gd name="f30" fmla="val 5"/>
                  <a:gd name="f31" fmla="val 16"/>
                  <a:gd name="f32" fmla="+- 0 0 -90"/>
                  <a:gd name="f33" fmla="*/ f3 1 17"/>
                  <a:gd name="f34" fmla="*/ f4 1 32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7"/>
                  <a:gd name="f43" fmla="*/ f39 1 32"/>
                  <a:gd name="f44" fmla="*/ 17 f40 1"/>
                  <a:gd name="f45" fmla="*/ 14 f39 1"/>
                  <a:gd name="f46" fmla="*/ 11 f40 1"/>
                  <a:gd name="f47" fmla="*/ 26 f39 1"/>
                  <a:gd name="f48" fmla="*/ 12 f40 1"/>
                  <a:gd name="f49" fmla="*/ 22 f39 1"/>
                  <a:gd name="f50" fmla="*/ 2 f40 1"/>
                  <a:gd name="f51" fmla="*/ 30 f39 1"/>
                  <a:gd name="f52" fmla="*/ 0 f40 1"/>
                  <a:gd name="f53" fmla="*/ 9 f40 1"/>
                  <a:gd name="f54" fmla="*/ 9 f39 1"/>
                  <a:gd name="f55" fmla="*/ 8 f40 1"/>
                  <a:gd name="f56" fmla="*/ 21 f39 1"/>
                  <a:gd name="f57" fmla="*/ 4 f39 1"/>
                  <a:gd name="f58" fmla="*/ 3 f39 1"/>
                  <a:gd name="f59" fmla="*/ 6 f40 1"/>
                  <a:gd name="f60" fmla="*/ 5 f39 1"/>
                  <a:gd name="f61" fmla="*/ 0 f39 1"/>
                  <a:gd name="f62" fmla="+- f41 0 f1"/>
                  <a:gd name="f63" fmla="*/ f44 1 17"/>
                  <a:gd name="f64" fmla="*/ f45 1 32"/>
                  <a:gd name="f65" fmla="*/ f46 1 17"/>
                  <a:gd name="f66" fmla="*/ f47 1 32"/>
                  <a:gd name="f67" fmla="*/ f48 1 17"/>
                  <a:gd name="f68" fmla="*/ f49 1 32"/>
                  <a:gd name="f69" fmla="*/ f50 1 17"/>
                  <a:gd name="f70" fmla="*/ f51 1 32"/>
                  <a:gd name="f71" fmla="*/ f52 1 17"/>
                  <a:gd name="f72" fmla="*/ f53 1 17"/>
                  <a:gd name="f73" fmla="*/ f54 1 32"/>
                  <a:gd name="f74" fmla="*/ f55 1 17"/>
                  <a:gd name="f75" fmla="*/ f56 1 32"/>
                  <a:gd name="f76" fmla="*/ f57 1 32"/>
                  <a:gd name="f77" fmla="*/ f58 1 32"/>
                  <a:gd name="f78" fmla="*/ f59 1 17"/>
                  <a:gd name="f79" fmla="*/ f60 1 32"/>
                  <a:gd name="f80" fmla="*/ f61 1 32"/>
                  <a:gd name="f81" fmla="*/ 0 1 f42"/>
                  <a:gd name="f82" fmla="*/ f36 1 f42"/>
                  <a:gd name="f83" fmla="*/ 0 1 f43"/>
                  <a:gd name="f84" fmla="*/ f37 1 f43"/>
                  <a:gd name="f85" fmla="*/ f63 1 f42"/>
                  <a:gd name="f86" fmla="*/ f64 1 f43"/>
                  <a:gd name="f87" fmla="*/ f65 1 f42"/>
                  <a:gd name="f88" fmla="*/ f66 1 f43"/>
                  <a:gd name="f89" fmla="*/ f67 1 f42"/>
                  <a:gd name="f90" fmla="*/ f68 1 f43"/>
                  <a:gd name="f91" fmla="*/ f69 1 f42"/>
                  <a:gd name="f92" fmla="*/ f70 1 f43"/>
                  <a:gd name="f93" fmla="*/ f71 1 f42"/>
                  <a:gd name="f94" fmla="*/ f72 1 f42"/>
                  <a:gd name="f95" fmla="*/ f73 1 f43"/>
                  <a:gd name="f96" fmla="*/ f74 1 f42"/>
                  <a:gd name="f97" fmla="*/ f75 1 f43"/>
                  <a:gd name="f98" fmla="*/ f76 1 f43"/>
                  <a:gd name="f99" fmla="*/ f77 1 f43"/>
                  <a:gd name="f100" fmla="*/ f78 1 f42"/>
                  <a:gd name="f101" fmla="*/ f79 1 f43"/>
                  <a:gd name="f102" fmla="*/ f80 1 f43"/>
                  <a:gd name="f103" fmla="*/ f81 f33 1"/>
                  <a:gd name="f104" fmla="*/ f82 f33 1"/>
                  <a:gd name="f105" fmla="*/ f84 f34 1"/>
                  <a:gd name="f106" fmla="*/ f83 f34 1"/>
                  <a:gd name="f107" fmla="*/ f85 f33 1"/>
                  <a:gd name="f108" fmla="*/ f86 f34 1"/>
                  <a:gd name="f109" fmla="*/ f87 f33 1"/>
                  <a:gd name="f110" fmla="*/ f88 f34 1"/>
                  <a:gd name="f111" fmla="*/ f89 f33 1"/>
                  <a:gd name="f112" fmla="*/ f90 f34 1"/>
                  <a:gd name="f113" fmla="*/ f91 f33 1"/>
                  <a:gd name="f114" fmla="*/ f92 f34 1"/>
                  <a:gd name="f115" fmla="*/ f93 f33 1"/>
                  <a:gd name="f116" fmla="*/ f94 f33 1"/>
                  <a:gd name="f117" fmla="*/ f95 f34 1"/>
                  <a:gd name="f118" fmla="*/ f96 f33 1"/>
                  <a:gd name="f119" fmla="*/ f97 f34 1"/>
                  <a:gd name="f120" fmla="*/ f98 f34 1"/>
                  <a:gd name="f121" fmla="*/ f99 f34 1"/>
                  <a:gd name="f122" fmla="*/ f100 f33 1"/>
                  <a:gd name="f123" fmla="*/ f101 f34 1"/>
                  <a:gd name="f124" fmla="*/ f102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5" y="f114"/>
                  </a:cxn>
                  <a:cxn ang="f62">
                    <a:pos x="f116" y="f117"/>
                  </a:cxn>
                  <a:cxn ang="f62">
                    <a:pos x="f118" y="f119"/>
                  </a:cxn>
                  <a:cxn ang="f62">
                    <a:pos x="f111" y="f120"/>
                  </a:cxn>
                  <a:cxn ang="f62">
                    <a:pos x="f118" y="f121"/>
                  </a:cxn>
                  <a:cxn ang="f62">
                    <a:pos x="f122" y="f123"/>
                  </a:cxn>
                  <a:cxn ang="f62">
                    <a:pos x="f109" y="f124"/>
                  </a:cxn>
                  <a:cxn ang="f62">
                    <a:pos x="f107" y="f120"/>
                  </a:cxn>
                  <a:cxn ang="f62">
                    <a:pos x="f107" y="f108"/>
                  </a:cxn>
                </a:cxnLst>
                <a:rect l="f103" t="f106" r="f104" b="f105"/>
                <a:pathLst>
                  <a:path w="17" h="32">
                    <a:moveTo>
                      <a:pt x="f6" y="f8"/>
                    </a:moveTo>
                    <a:cubicBezTo>
                      <a:pt x="f8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9"/>
                    </a:cubicBezTo>
                    <a:cubicBezTo>
                      <a:pt x="f17" y="f13"/>
                      <a:pt x="f18" y="f19"/>
                      <a:pt x="f20" y="f21"/>
                    </a:cubicBezTo>
                    <a:cubicBezTo>
                      <a:pt x="f20" y="f22"/>
                      <a:pt x="f23" y="f7"/>
                      <a:pt x="f5" y="f21"/>
                    </a:cubicBezTo>
                    <a:cubicBezTo>
                      <a:pt x="f18" y="f13"/>
                      <a:pt x="f24" y="f6"/>
                      <a:pt x="f17" y="f17"/>
                    </a:cubicBezTo>
                    <a:cubicBezTo>
                      <a:pt x="f10" y="f10"/>
                      <a:pt x="f10" y="f10"/>
                      <a:pt x="f24" y="f25"/>
                    </a:cubicBezTo>
                    <a:cubicBezTo>
                      <a:pt x="f16" y="f26"/>
                      <a:pt x="f8" y="f24"/>
                      <a:pt x="f16" y="f27"/>
                    </a:cubicBezTo>
                    <a:cubicBezTo>
                      <a:pt x="f10" y="f20"/>
                      <a:pt x="f12" y="f23"/>
                      <a:pt x="f24" y="f28"/>
                    </a:cubicBezTo>
                    <a:cubicBezTo>
                      <a:pt x="f29" y="f28"/>
                      <a:pt x="f29" y="f30"/>
                      <a:pt x="f18" y="f30"/>
                    </a:cubicBezTo>
                    <a:cubicBezTo>
                      <a:pt x="f18" y="f20"/>
                      <a:pt x="f24" y="f5"/>
                      <a:pt x="f10" y="f5"/>
                    </a:cubicBezTo>
                    <a:cubicBezTo>
                      <a:pt x="f8" y="f5"/>
                      <a:pt x="f31" y="f23"/>
                      <a:pt x="f6" y="f27"/>
                    </a:cubicBezTo>
                    <a:cubicBezTo>
                      <a:pt x="f6" y="f24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4218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9" name="Freeform 540">
                <a:extLst>
                  <a:ext uri="{FF2B5EF4-FFF2-40B4-BE49-F238E27FC236}">
                    <a16:creationId xmlns:a16="http://schemas.microsoft.com/office/drawing/2014/main" id="{26BE4DD3-51A3-9B0E-C894-A3B4482094DF}"/>
                  </a:ext>
                </a:extLst>
              </p:cNvPr>
              <p:cNvSpPr/>
              <p:nvPr/>
            </p:nvSpPr>
            <p:spPr>
              <a:xfrm>
                <a:off x="3865561" y="2435230"/>
                <a:ext cx="96834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8"/>
                  <a:gd name="f8" fmla="val 16"/>
                  <a:gd name="f9" fmla="val 25"/>
                  <a:gd name="f10" fmla="val 15"/>
                  <a:gd name="f11" fmla="val 21"/>
                  <a:gd name="f12" fmla="val 19"/>
                  <a:gd name="f13" fmla="val 18"/>
                  <a:gd name="f14" fmla="val 13"/>
                  <a:gd name="f15" fmla="val 9"/>
                  <a:gd name="f16" fmla="val 6"/>
                  <a:gd name="f17" fmla="val 23"/>
                  <a:gd name="f18" fmla="val 5"/>
                  <a:gd name="f19" fmla="val 22"/>
                  <a:gd name="f20" fmla="val 20"/>
                  <a:gd name="f21" fmla="val 7"/>
                  <a:gd name="f22" fmla="val 3"/>
                  <a:gd name="f23" fmla="val 2"/>
                  <a:gd name="f24" fmla="val 17"/>
                  <a:gd name="f25" fmla="val 8"/>
                  <a:gd name="f26" fmla="val 11"/>
                  <a:gd name="f27" fmla="val 10"/>
                  <a:gd name="f28" fmla="val 4"/>
                  <a:gd name="f29" fmla="val 24"/>
                  <a:gd name="f30" fmla="val 1"/>
                  <a:gd name="f31" fmla="val 12"/>
                  <a:gd name="f32" fmla="val 14"/>
                  <a:gd name="f33" fmla="+- 0 0 -90"/>
                  <a:gd name="f34" fmla="*/ f3 1 26"/>
                  <a:gd name="f35" fmla="*/ f4 1 28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6"/>
                  <a:gd name="f44" fmla="*/ f40 1 28"/>
                  <a:gd name="f45" fmla="*/ 16 f41 1"/>
                  <a:gd name="f46" fmla="*/ 25 f40 1"/>
                  <a:gd name="f47" fmla="*/ 18 f41 1"/>
                  <a:gd name="f48" fmla="*/ 16 f40 1"/>
                  <a:gd name="f49" fmla="*/ 6 f41 1"/>
                  <a:gd name="f50" fmla="*/ 23 f40 1"/>
                  <a:gd name="f51" fmla="*/ 7 f41 1"/>
                  <a:gd name="f52" fmla="*/ 19 f40 1"/>
                  <a:gd name="f53" fmla="*/ 0 f41 1"/>
                  <a:gd name="f54" fmla="*/ 26 f40 1"/>
                  <a:gd name="f55" fmla="*/ 11 f40 1"/>
                  <a:gd name="f56" fmla="*/ 23 f41 1"/>
                  <a:gd name="f57" fmla="*/ 4 f40 1"/>
                  <a:gd name="f58" fmla="*/ 25 f41 1"/>
                  <a:gd name="f59" fmla="*/ 0 f40 1"/>
                  <a:gd name="f60" fmla="*/ 20 f41 1"/>
                  <a:gd name="f61" fmla="*/ 24 f41 1"/>
                  <a:gd name="f62" fmla="*/ 12 f40 1"/>
                  <a:gd name="f63" fmla="*/ 20 f40 1"/>
                  <a:gd name="f64" fmla="+- f42 0 f1"/>
                  <a:gd name="f65" fmla="*/ f45 1 26"/>
                  <a:gd name="f66" fmla="*/ f46 1 28"/>
                  <a:gd name="f67" fmla="*/ f47 1 26"/>
                  <a:gd name="f68" fmla="*/ f48 1 28"/>
                  <a:gd name="f69" fmla="*/ f49 1 26"/>
                  <a:gd name="f70" fmla="*/ f50 1 28"/>
                  <a:gd name="f71" fmla="*/ f51 1 26"/>
                  <a:gd name="f72" fmla="*/ f52 1 28"/>
                  <a:gd name="f73" fmla="*/ f53 1 26"/>
                  <a:gd name="f74" fmla="*/ f54 1 28"/>
                  <a:gd name="f75" fmla="*/ f55 1 28"/>
                  <a:gd name="f76" fmla="*/ f56 1 26"/>
                  <a:gd name="f77" fmla="*/ f57 1 28"/>
                  <a:gd name="f78" fmla="*/ f58 1 26"/>
                  <a:gd name="f79" fmla="*/ f59 1 28"/>
                  <a:gd name="f80" fmla="*/ f60 1 26"/>
                  <a:gd name="f81" fmla="*/ f61 1 26"/>
                  <a:gd name="f82" fmla="*/ f62 1 28"/>
                  <a:gd name="f83" fmla="*/ f63 1 28"/>
                  <a:gd name="f84" fmla="*/ 0 1 f43"/>
                  <a:gd name="f85" fmla="*/ f37 1 f43"/>
                  <a:gd name="f86" fmla="*/ 0 1 f44"/>
                  <a:gd name="f87" fmla="*/ f38 1 f44"/>
                  <a:gd name="f88" fmla="*/ f65 1 f43"/>
                  <a:gd name="f89" fmla="*/ f66 1 f44"/>
                  <a:gd name="f90" fmla="*/ f67 1 f43"/>
                  <a:gd name="f91" fmla="*/ f68 1 f44"/>
                  <a:gd name="f92" fmla="*/ f69 1 f43"/>
                  <a:gd name="f93" fmla="*/ f70 1 f44"/>
                  <a:gd name="f94" fmla="*/ f71 1 f43"/>
                  <a:gd name="f95" fmla="*/ f72 1 f44"/>
                  <a:gd name="f96" fmla="*/ f73 1 f43"/>
                  <a:gd name="f97" fmla="*/ f74 1 f44"/>
                  <a:gd name="f98" fmla="*/ f75 1 f44"/>
                  <a:gd name="f99" fmla="*/ f76 1 f43"/>
                  <a:gd name="f100" fmla="*/ f77 1 f44"/>
                  <a:gd name="f101" fmla="*/ f78 1 f43"/>
                  <a:gd name="f102" fmla="*/ f79 1 f44"/>
                  <a:gd name="f103" fmla="*/ f80 1 f43"/>
                  <a:gd name="f104" fmla="*/ f81 1 f43"/>
                  <a:gd name="f105" fmla="*/ f82 1 f44"/>
                  <a:gd name="f106" fmla="*/ f83 1 f44"/>
                  <a:gd name="f107" fmla="*/ f84 f34 1"/>
                  <a:gd name="f108" fmla="*/ f85 f34 1"/>
                  <a:gd name="f109" fmla="*/ f87 f35 1"/>
                  <a:gd name="f110" fmla="*/ f86 f35 1"/>
                  <a:gd name="f111" fmla="*/ f88 f34 1"/>
                  <a:gd name="f112" fmla="*/ f89 f35 1"/>
                  <a:gd name="f113" fmla="*/ f90 f34 1"/>
                  <a:gd name="f114" fmla="*/ f91 f35 1"/>
                  <a:gd name="f115" fmla="*/ f92 f34 1"/>
                  <a:gd name="f116" fmla="*/ f93 f35 1"/>
                  <a:gd name="f117" fmla="*/ f94 f34 1"/>
                  <a:gd name="f118" fmla="*/ f95 f35 1"/>
                  <a:gd name="f119" fmla="*/ f96 f34 1"/>
                  <a:gd name="f120" fmla="*/ f97 f35 1"/>
                  <a:gd name="f121" fmla="*/ f98 f35 1"/>
                  <a:gd name="f122" fmla="*/ f99 f34 1"/>
                  <a:gd name="f123" fmla="*/ f100 f35 1"/>
                  <a:gd name="f124" fmla="*/ f101 f34 1"/>
                  <a:gd name="f125" fmla="*/ f102 f35 1"/>
                  <a:gd name="f126" fmla="*/ f103 f34 1"/>
                  <a:gd name="f127" fmla="*/ f104 f34 1"/>
                  <a:gd name="f128" fmla="*/ f105 f35 1"/>
                  <a:gd name="f129" fmla="*/ f106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19" y="f112"/>
                  </a:cxn>
                  <a:cxn ang="f64">
                    <a:pos x="f111" y="f121"/>
                  </a:cxn>
                  <a:cxn ang="f64">
                    <a:pos x="f122" y="f123"/>
                  </a:cxn>
                  <a:cxn ang="f64">
                    <a:pos x="f124" y="f125"/>
                  </a:cxn>
                  <a:cxn ang="f64">
                    <a:pos x="f124" y="f123"/>
                  </a:cxn>
                  <a:cxn ang="f64">
                    <a:pos x="f126" y="f121"/>
                  </a:cxn>
                  <a:cxn ang="f64">
                    <a:pos x="f127" y="f128"/>
                  </a:cxn>
                  <a:cxn ang="f64">
                    <a:pos x="f113" y="f129"/>
                  </a:cxn>
                  <a:cxn ang="f64">
                    <a:pos x="f124" y="f120"/>
                  </a:cxn>
                  <a:cxn ang="f64">
                    <a:pos x="f111" y="f112"/>
                  </a:cxn>
                </a:cxnLst>
                <a:rect l="f107" t="f110" r="f108" b="f109"/>
                <a:pathLst>
                  <a:path w="26" h="28">
                    <a:moveTo>
                      <a:pt x="f8" y="f9"/>
                    </a:moveTo>
                    <a:cubicBezTo>
                      <a:pt x="f10" y="f11"/>
                      <a:pt x="f8" y="f12"/>
                      <a:pt x="f13" y="f8"/>
                    </a:cubicBezTo>
                    <a:cubicBezTo>
                      <a:pt x="f14" y="f8"/>
                      <a:pt x="f15" y="f13"/>
                      <a:pt x="f16" y="f17"/>
                    </a:cubicBezTo>
                    <a:cubicBezTo>
                      <a:pt x="f18" y="f19"/>
                      <a:pt x="f16" y="f20"/>
                      <a:pt x="f21" y="f12"/>
                    </a:cubicBezTo>
                    <a:cubicBezTo>
                      <a:pt x="f22" y="f20"/>
                      <a:pt x="f22" y="f9"/>
                      <a:pt x="f5" y="f6"/>
                    </a:cubicBezTo>
                    <a:cubicBezTo>
                      <a:pt x="f5" y="f6"/>
                      <a:pt x="f5" y="f6"/>
                      <a:pt x="f5" y="f9"/>
                    </a:cubicBezTo>
                    <a:cubicBezTo>
                      <a:pt x="f23" y="f24"/>
                      <a:pt x="f25" y="f14"/>
                      <a:pt x="f8" y="f26"/>
                    </a:cubicBezTo>
                    <a:cubicBezTo>
                      <a:pt x="f20" y="f27"/>
                      <a:pt x="f19" y="f25"/>
                      <a:pt x="f17" y="f28"/>
                    </a:cubicBezTo>
                    <a:cubicBezTo>
                      <a:pt x="f29" y="f22"/>
                      <a:pt x="f17" y="f30"/>
                      <a:pt x="f9" y="f5"/>
                    </a:cubicBezTo>
                    <a:cubicBezTo>
                      <a:pt x="f6" y="f30"/>
                      <a:pt x="f9" y="f22"/>
                      <a:pt x="f9" y="f28"/>
                    </a:cubicBezTo>
                    <a:cubicBezTo>
                      <a:pt x="f29" y="f21"/>
                      <a:pt x="f19" y="f15"/>
                      <a:pt x="f20" y="f26"/>
                    </a:cubicBezTo>
                    <a:cubicBezTo>
                      <a:pt x="f11" y="f31"/>
                      <a:pt x="f17" y="f27"/>
                      <a:pt x="f29" y="f31"/>
                    </a:cubicBezTo>
                    <a:cubicBezTo>
                      <a:pt x="f11" y="f32"/>
                      <a:pt x="f12" y="f8"/>
                      <a:pt x="f13" y="f20"/>
                    </a:cubicBezTo>
                    <a:cubicBezTo>
                      <a:pt x="f8" y="f7"/>
                      <a:pt x="f17" y="f29"/>
                      <a:pt x="f9" y="f6"/>
                    </a:cubicBezTo>
                    <a:cubicBezTo>
                      <a:pt x="f19" y="f7"/>
                      <a:pt x="f20" y="f7"/>
                      <a:pt x="f8" y="f9"/>
                    </a:cubicBezTo>
                    <a:close/>
                  </a:path>
                </a:pathLst>
              </a:custGeom>
              <a:solidFill>
                <a:srgbClr val="451A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0" name="Freeform 541">
                <a:extLst>
                  <a:ext uri="{FF2B5EF4-FFF2-40B4-BE49-F238E27FC236}">
                    <a16:creationId xmlns:a16="http://schemas.microsoft.com/office/drawing/2014/main" id="{4C5AE54D-4BD2-3385-2E2D-80914CF6289F}"/>
                  </a:ext>
                </a:extLst>
              </p:cNvPr>
              <p:cNvSpPr/>
              <p:nvPr/>
            </p:nvSpPr>
            <p:spPr>
              <a:xfrm>
                <a:off x="3830641" y="2484443"/>
                <a:ext cx="65086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8"/>
                  <a:gd name="f8" fmla="val 1"/>
                  <a:gd name="f9" fmla="val 9"/>
                  <a:gd name="f10" fmla="val 2"/>
                  <a:gd name="f11" fmla="val 6"/>
                  <a:gd name="f12" fmla="val 3"/>
                  <a:gd name="f13" fmla="val 5"/>
                  <a:gd name="f14" fmla="val 4"/>
                  <a:gd name="f15" fmla="val 7"/>
                  <a:gd name="f16" fmla="val 11"/>
                  <a:gd name="f17" fmla="val 10"/>
                  <a:gd name="f18" fmla="val 13"/>
                  <a:gd name="f19" fmla="val 16"/>
                  <a:gd name="f20" fmla="val 8"/>
                  <a:gd name="f21" fmla="val 19"/>
                  <a:gd name="f22" fmla="val 22"/>
                  <a:gd name="f23" fmla="val 25"/>
                  <a:gd name="f24" fmla="val 27"/>
                  <a:gd name="f25" fmla="val 29"/>
                  <a:gd name="f26" fmla="val 30"/>
                  <a:gd name="f27" fmla="val 31"/>
                  <a:gd name="f28" fmla="val 36"/>
                  <a:gd name="f29" fmla="val 15"/>
                  <a:gd name="f30" fmla="val 32"/>
                  <a:gd name="f31" fmla="val 33"/>
                  <a:gd name="f32" fmla="val 35"/>
                  <a:gd name="f33" fmla="val 37"/>
                  <a:gd name="f34" fmla="val 26"/>
                  <a:gd name="f35" fmla="val 20"/>
                  <a:gd name="f36" fmla="val 23"/>
                  <a:gd name="f37" fmla="val 21"/>
                  <a:gd name="f38" fmla="+- 0 0 -90"/>
                  <a:gd name="f39" fmla="*/ f3 1 17"/>
                  <a:gd name="f40" fmla="*/ f4 1 38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17"/>
                  <a:gd name="f49" fmla="*/ f45 1 38"/>
                  <a:gd name="f50" fmla="*/ 1 f46 1"/>
                  <a:gd name="f51" fmla="*/ 9 f45 1"/>
                  <a:gd name="f52" fmla="*/ 6 f46 1"/>
                  <a:gd name="f53" fmla="*/ 0 f45 1"/>
                  <a:gd name="f54" fmla="*/ 3 f46 1"/>
                  <a:gd name="f55" fmla="*/ 11 f45 1"/>
                  <a:gd name="f56" fmla="*/ 9 f46 1"/>
                  <a:gd name="f57" fmla="*/ 1 f45 1"/>
                  <a:gd name="f58" fmla="*/ 7 f46 1"/>
                  <a:gd name="f59" fmla="*/ 7 f45 1"/>
                  <a:gd name="f60" fmla="*/ 16 f45 1"/>
                  <a:gd name="f61" fmla="*/ 8 f46 1"/>
                  <a:gd name="f62" fmla="*/ 25 f45 1"/>
                  <a:gd name="f63" fmla="*/ 30 f45 1"/>
                  <a:gd name="f64" fmla="*/ 17 f46 1"/>
                  <a:gd name="f65" fmla="*/ 31 f45 1"/>
                  <a:gd name="f66" fmla="*/ 32 f45 1"/>
                  <a:gd name="f67" fmla="*/ 36 f45 1"/>
                  <a:gd name="f68" fmla="*/ 5 f46 1"/>
                  <a:gd name="f69" fmla="*/ 38 f45 1"/>
                  <a:gd name="f70" fmla="*/ 20 f45 1"/>
                  <a:gd name="f71" fmla="*/ 0 f46 1"/>
                  <a:gd name="f72" fmla="*/ 27 f45 1"/>
                  <a:gd name="f73" fmla="+- f47 0 f1"/>
                  <a:gd name="f74" fmla="*/ f50 1 17"/>
                  <a:gd name="f75" fmla="*/ f51 1 38"/>
                  <a:gd name="f76" fmla="*/ f52 1 17"/>
                  <a:gd name="f77" fmla="*/ f53 1 38"/>
                  <a:gd name="f78" fmla="*/ f54 1 17"/>
                  <a:gd name="f79" fmla="*/ f55 1 38"/>
                  <a:gd name="f80" fmla="*/ f56 1 17"/>
                  <a:gd name="f81" fmla="*/ f57 1 38"/>
                  <a:gd name="f82" fmla="*/ f58 1 17"/>
                  <a:gd name="f83" fmla="*/ f59 1 38"/>
                  <a:gd name="f84" fmla="*/ f60 1 38"/>
                  <a:gd name="f85" fmla="*/ f61 1 17"/>
                  <a:gd name="f86" fmla="*/ f62 1 38"/>
                  <a:gd name="f87" fmla="*/ f63 1 38"/>
                  <a:gd name="f88" fmla="*/ f64 1 17"/>
                  <a:gd name="f89" fmla="*/ f65 1 38"/>
                  <a:gd name="f90" fmla="*/ f66 1 38"/>
                  <a:gd name="f91" fmla="*/ f67 1 38"/>
                  <a:gd name="f92" fmla="*/ f68 1 17"/>
                  <a:gd name="f93" fmla="*/ f69 1 38"/>
                  <a:gd name="f94" fmla="*/ f70 1 38"/>
                  <a:gd name="f95" fmla="*/ f71 1 17"/>
                  <a:gd name="f96" fmla="*/ f72 1 38"/>
                  <a:gd name="f97" fmla="*/ 0 1 f48"/>
                  <a:gd name="f98" fmla="*/ f42 1 f48"/>
                  <a:gd name="f99" fmla="*/ 0 1 f49"/>
                  <a:gd name="f100" fmla="*/ f43 1 f49"/>
                  <a:gd name="f101" fmla="*/ f74 1 f48"/>
                  <a:gd name="f102" fmla="*/ f75 1 f49"/>
                  <a:gd name="f103" fmla="*/ f76 1 f48"/>
                  <a:gd name="f104" fmla="*/ f77 1 f49"/>
                  <a:gd name="f105" fmla="*/ f78 1 f48"/>
                  <a:gd name="f106" fmla="*/ f79 1 f49"/>
                  <a:gd name="f107" fmla="*/ f80 1 f48"/>
                  <a:gd name="f108" fmla="*/ f81 1 f49"/>
                  <a:gd name="f109" fmla="*/ f82 1 f48"/>
                  <a:gd name="f110" fmla="*/ f83 1 f49"/>
                  <a:gd name="f111" fmla="*/ f84 1 f49"/>
                  <a:gd name="f112" fmla="*/ f85 1 f48"/>
                  <a:gd name="f113" fmla="*/ f86 1 f49"/>
                  <a:gd name="f114" fmla="*/ f87 1 f49"/>
                  <a:gd name="f115" fmla="*/ f88 1 f48"/>
                  <a:gd name="f116" fmla="*/ f89 1 f49"/>
                  <a:gd name="f117" fmla="*/ f90 1 f49"/>
                  <a:gd name="f118" fmla="*/ f91 1 f49"/>
                  <a:gd name="f119" fmla="*/ f92 1 f48"/>
                  <a:gd name="f120" fmla="*/ f93 1 f49"/>
                  <a:gd name="f121" fmla="*/ f94 1 f49"/>
                  <a:gd name="f122" fmla="*/ f95 1 f48"/>
                  <a:gd name="f123" fmla="*/ f96 1 f49"/>
                  <a:gd name="f124" fmla="*/ f97 f39 1"/>
                  <a:gd name="f125" fmla="*/ f98 f39 1"/>
                  <a:gd name="f126" fmla="*/ f100 f40 1"/>
                  <a:gd name="f127" fmla="*/ f99 f40 1"/>
                  <a:gd name="f128" fmla="*/ f101 f39 1"/>
                  <a:gd name="f129" fmla="*/ f102 f40 1"/>
                  <a:gd name="f130" fmla="*/ f103 f39 1"/>
                  <a:gd name="f131" fmla="*/ f104 f40 1"/>
                  <a:gd name="f132" fmla="*/ f105 f39 1"/>
                  <a:gd name="f133" fmla="*/ f106 f40 1"/>
                  <a:gd name="f134" fmla="*/ f107 f39 1"/>
                  <a:gd name="f135" fmla="*/ f108 f40 1"/>
                  <a:gd name="f136" fmla="*/ f109 f39 1"/>
                  <a:gd name="f137" fmla="*/ f110 f40 1"/>
                  <a:gd name="f138" fmla="*/ f111 f40 1"/>
                  <a:gd name="f139" fmla="*/ f112 f39 1"/>
                  <a:gd name="f140" fmla="*/ f113 f40 1"/>
                  <a:gd name="f141" fmla="*/ f114 f40 1"/>
                  <a:gd name="f142" fmla="*/ f115 f39 1"/>
                  <a:gd name="f143" fmla="*/ f116 f40 1"/>
                  <a:gd name="f144" fmla="*/ f117 f40 1"/>
                  <a:gd name="f145" fmla="*/ f118 f40 1"/>
                  <a:gd name="f146" fmla="*/ f119 f39 1"/>
                  <a:gd name="f147" fmla="*/ f120 f40 1"/>
                  <a:gd name="f148" fmla="*/ f121 f40 1"/>
                  <a:gd name="f149" fmla="*/ f122 f39 1"/>
                  <a:gd name="f150" fmla="*/ f123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36" y="f137"/>
                  </a:cxn>
                  <a:cxn ang="f73">
                    <a:pos x="f136" y="f138"/>
                  </a:cxn>
                  <a:cxn ang="f73">
                    <a:pos x="f139" y="f140"/>
                  </a:cxn>
                  <a:cxn ang="f73">
                    <a:pos x="f134" y="f141"/>
                  </a:cxn>
                  <a:cxn ang="f73">
                    <a:pos x="f142" y="f143"/>
                  </a:cxn>
                  <a:cxn ang="f73">
                    <a:pos x="f134" y="f144"/>
                  </a:cxn>
                  <a:cxn ang="f73">
                    <a:pos x="f139" y="f145"/>
                  </a:cxn>
                  <a:cxn ang="f73">
                    <a:pos x="f146" y="f147"/>
                  </a:cxn>
                  <a:cxn ang="f73">
                    <a:pos x="f136" y="f148"/>
                  </a:cxn>
                  <a:cxn ang="f73">
                    <a:pos x="f149" y="f150"/>
                  </a:cxn>
                  <a:cxn ang="f73">
                    <a:pos x="f128" y="f129"/>
                  </a:cxn>
                </a:cxnLst>
                <a:rect l="f124" t="f127" r="f125" b="f126"/>
                <a:pathLst>
                  <a:path w="17" h="38">
                    <a:moveTo>
                      <a:pt x="f8" y="f9"/>
                    </a:moveTo>
                    <a:cubicBezTo>
                      <a:pt x="f10" y="f11"/>
                      <a:pt x="f12" y="f12"/>
                      <a:pt x="f11" y="f5"/>
                    </a:cubicBezTo>
                    <a:cubicBezTo>
                      <a:pt x="f13" y="f14"/>
                      <a:pt x="f10" y="f15"/>
                      <a:pt x="f12" y="f16"/>
                    </a:cubicBezTo>
                    <a:cubicBezTo>
                      <a:pt x="f13" y="f15"/>
                      <a:pt x="f11" y="f12"/>
                      <a:pt x="f9" y="f8"/>
                    </a:cubicBezTo>
                    <a:cubicBezTo>
                      <a:pt x="f17" y="f12"/>
                      <a:pt x="f15" y="f13"/>
                      <a:pt x="f15" y="f15"/>
                    </a:cubicBezTo>
                    <a:cubicBezTo>
                      <a:pt x="f13" y="f17"/>
                      <a:pt x="f11" y="f18"/>
                      <a:pt x="f15" y="f19"/>
                    </a:cubicBezTo>
                    <a:cubicBezTo>
                      <a:pt x="f20" y="f21"/>
                      <a:pt x="f9" y="f22"/>
                      <a:pt x="f20" y="f23"/>
                    </a:cubicBezTo>
                    <a:cubicBezTo>
                      <a:pt x="f15" y="f24"/>
                      <a:pt x="f15" y="f25"/>
                      <a:pt x="f9" y="f26"/>
                    </a:cubicBezTo>
                    <a:cubicBezTo>
                      <a:pt x="f16" y="f27"/>
                      <a:pt x="f18" y="f28"/>
                      <a:pt x="f6" y="f27"/>
                    </a:cubicBezTo>
                    <a:cubicBezTo>
                      <a:pt x="f19" y="f28"/>
                      <a:pt x="f29" y="f28"/>
                      <a:pt x="f9" y="f30"/>
                    </a:cubicBezTo>
                    <a:cubicBezTo>
                      <a:pt x="f9" y="f31"/>
                      <a:pt x="f9" y="f32"/>
                      <a:pt x="f20" y="f28"/>
                    </a:cubicBezTo>
                    <a:cubicBezTo>
                      <a:pt x="f20" y="f33"/>
                      <a:pt x="f15" y="f7"/>
                      <a:pt x="f13" y="f7"/>
                    </a:cubicBezTo>
                    <a:cubicBezTo>
                      <a:pt x="f9" y="f30"/>
                      <a:pt x="f12" y="f34"/>
                      <a:pt x="f15" y="f35"/>
                    </a:cubicBezTo>
                    <a:cubicBezTo>
                      <a:pt x="f13" y="f36"/>
                      <a:pt x="f14" y="f34"/>
                      <a:pt x="f5" y="f24"/>
                    </a:cubicBezTo>
                    <a:cubicBezTo>
                      <a:pt x="f15" y="f37"/>
                      <a:pt x="f10" y="f29"/>
                      <a:pt x="f8" y="f9"/>
                    </a:cubicBezTo>
                    <a:close/>
                  </a:path>
                </a:pathLst>
              </a:custGeom>
              <a:solidFill>
                <a:srgbClr val="461F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1" name="Freeform 542">
                <a:extLst>
                  <a:ext uri="{FF2B5EF4-FFF2-40B4-BE49-F238E27FC236}">
                    <a16:creationId xmlns:a16="http://schemas.microsoft.com/office/drawing/2014/main" id="{E92D0FCD-443C-ECC0-9AA9-6AA21F295005}"/>
                  </a:ext>
                </a:extLst>
              </p:cNvPr>
              <p:cNvSpPr/>
              <p:nvPr/>
            </p:nvSpPr>
            <p:spPr>
              <a:xfrm>
                <a:off x="3725859" y="2687641"/>
                <a:ext cx="169858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34"/>
                  <a:gd name="f8" fmla="val 5"/>
                  <a:gd name="f9" fmla="val 14"/>
                  <a:gd name="f10" fmla="val 18"/>
                  <a:gd name="f11" fmla="val 6"/>
                  <a:gd name="f12" fmla="val 22"/>
                  <a:gd name="f13" fmla="val 26"/>
                  <a:gd name="f14" fmla="val 28"/>
                  <a:gd name="f15" fmla="val 30"/>
                  <a:gd name="f16" fmla="val 8"/>
                  <a:gd name="f17" fmla="val 31"/>
                  <a:gd name="f18" fmla="val 10"/>
                  <a:gd name="f19" fmla="val 32"/>
                  <a:gd name="f20" fmla="val 12"/>
                  <a:gd name="f21" fmla="val 13"/>
                  <a:gd name="f22" fmla="val 24"/>
                  <a:gd name="f23" fmla="val 20"/>
                  <a:gd name="f24" fmla="val 37"/>
                  <a:gd name="f25" fmla="val 40"/>
                  <a:gd name="f26" fmla="val 19"/>
                  <a:gd name="f27" fmla="val 43"/>
                  <a:gd name="f28" fmla="val 17"/>
                  <a:gd name="f29" fmla="val 44"/>
                  <a:gd name="f30" fmla="val 16"/>
                  <a:gd name="f31" fmla="val 15"/>
                  <a:gd name="f32" fmla="val 21"/>
                  <a:gd name="f33" fmla="val 25"/>
                  <a:gd name="f34" fmla="val 11"/>
                  <a:gd name="f35" fmla="val 33"/>
                  <a:gd name="f36" fmla="val 3"/>
                  <a:gd name="f37" fmla="val 4"/>
                  <a:gd name="f38" fmla="val 2"/>
                  <a:gd name="f39" fmla="val 1"/>
                  <a:gd name="f40" fmla="+- 0 0 -90"/>
                  <a:gd name="f41" fmla="*/ f3 1 45"/>
                  <a:gd name="f42" fmla="*/ f4 1 3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5"/>
                  <a:gd name="f51" fmla="*/ f47 1 34"/>
                  <a:gd name="f52" fmla="*/ 5 f48 1"/>
                  <a:gd name="f53" fmla="*/ 14 f47 1"/>
                  <a:gd name="f54" fmla="*/ 6 f48 1"/>
                  <a:gd name="f55" fmla="*/ 26 f47 1"/>
                  <a:gd name="f56" fmla="*/ 8 f48 1"/>
                  <a:gd name="f57" fmla="*/ 31 f47 1"/>
                  <a:gd name="f58" fmla="*/ 13 f48 1"/>
                  <a:gd name="f59" fmla="*/ 28 f47 1"/>
                  <a:gd name="f60" fmla="*/ 32 f48 1"/>
                  <a:gd name="f61" fmla="*/ 22 f47 1"/>
                  <a:gd name="f62" fmla="*/ 43 f48 1"/>
                  <a:gd name="f63" fmla="*/ 17 f47 1"/>
                  <a:gd name="f64" fmla="*/ 45 f48 1"/>
                  <a:gd name="f65" fmla="*/ 15 f47 1"/>
                  <a:gd name="f66" fmla="*/ 31 f48 1"/>
                  <a:gd name="f67" fmla="*/ 24 f47 1"/>
                  <a:gd name="f68" fmla="*/ 14 f48 1"/>
                  <a:gd name="f69" fmla="*/ 30 f47 1"/>
                  <a:gd name="f70" fmla="*/ 33 f47 1"/>
                  <a:gd name="f71" fmla="*/ 2 f48 1"/>
                  <a:gd name="f72" fmla="*/ 12 f47 1"/>
                  <a:gd name="f73" fmla="*/ 0 f48 1"/>
                  <a:gd name="f74" fmla="*/ 0 f47 1"/>
                  <a:gd name="f75" fmla="+- f49 0 f1"/>
                  <a:gd name="f76" fmla="*/ f52 1 45"/>
                  <a:gd name="f77" fmla="*/ f53 1 34"/>
                  <a:gd name="f78" fmla="*/ f54 1 45"/>
                  <a:gd name="f79" fmla="*/ f55 1 34"/>
                  <a:gd name="f80" fmla="*/ f56 1 45"/>
                  <a:gd name="f81" fmla="*/ f57 1 34"/>
                  <a:gd name="f82" fmla="*/ f58 1 45"/>
                  <a:gd name="f83" fmla="*/ f59 1 34"/>
                  <a:gd name="f84" fmla="*/ f60 1 45"/>
                  <a:gd name="f85" fmla="*/ f61 1 34"/>
                  <a:gd name="f86" fmla="*/ f62 1 45"/>
                  <a:gd name="f87" fmla="*/ f63 1 34"/>
                  <a:gd name="f88" fmla="*/ f64 1 45"/>
                  <a:gd name="f89" fmla="*/ f65 1 34"/>
                  <a:gd name="f90" fmla="*/ f66 1 45"/>
                  <a:gd name="f91" fmla="*/ f67 1 34"/>
                  <a:gd name="f92" fmla="*/ f68 1 45"/>
                  <a:gd name="f93" fmla="*/ f69 1 34"/>
                  <a:gd name="f94" fmla="*/ f70 1 34"/>
                  <a:gd name="f95" fmla="*/ f71 1 45"/>
                  <a:gd name="f96" fmla="*/ f72 1 34"/>
                  <a:gd name="f97" fmla="*/ f73 1 45"/>
                  <a:gd name="f98" fmla="*/ f74 1 34"/>
                  <a:gd name="f99" fmla="*/ 0 1 f50"/>
                  <a:gd name="f100" fmla="*/ f44 1 f50"/>
                  <a:gd name="f101" fmla="*/ 0 1 f51"/>
                  <a:gd name="f102" fmla="*/ f45 1 f51"/>
                  <a:gd name="f103" fmla="*/ f76 1 f50"/>
                  <a:gd name="f104" fmla="*/ f77 1 f51"/>
                  <a:gd name="f105" fmla="*/ f78 1 f50"/>
                  <a:gd name="f106" fmla="*/ f79 1 f51"/>
                  <a:gd name="f107" fmla="*/ f80 1 f50"/>
                  <a:gd name="f108" fmla="*/ f81 1 f51"/>
                  <a:gd name="f109" fmla="*/ f82 1 f50"/>
                  <a:gd name="f110" fmla="*/ f83 1 f51"/>
                  <a:gd name="f111" fmla="*/ f84 1 f50"/>
                  <a:gd name="f112" fmla="*/ f85 1 f51"/>
                  <a:gd name="f113" fmla="*/ f86 1 f50"/>
                  <a:gd name="f114" fmla="*/ f87 1 f51"/>
                  <a:gd name="f115" fmla="*/ f88 1 f50"/>
                  <a:gd name="f116" fmla="*/ f89 1 f51"/>
                  <a:gd name="f117" fmla="*/ f90 1 f50"/>
                  <a:gd name="f118" fmla="*/ f91 1 f51"/>
                  <a:gd name="f119" fmla="*/ f92 1 f50"/>
                  <a:gd name="f120" fmla="*/ f93 1 f51"/>
                  <a:gd name="f121" fmla="*/ f94 1 f51"/>
                  <a:gd name="f122" fmla="*/ f95 1 f50"/>
                  <a:gd name="f123" fmla="*/ f96 1 f51"/>
                  <a:gd name="f124" fmla="*/ f97 1 f50"/>
                  <a:gd name="f125" fmla="*/ f98 1 f51"/>
                  <a:gd name="f126" fmla="*/ f99 f41 1"/>
                  <a:gd name="f127" fmla="*/ f100 f41 1"/>
                  <a:gd name="f128" fmla="*/ f102 f42 1"/>
                  <a:gd name="f129" fmla="*/ f101 f42 1"/>
                  <a:gd name="f130" fmla="*/ f103 f41 1"/>
                  <a:gd name="f131" fmla="*/ f104 f42 1"/>
                  <a:gd name="f132" fmla="*/ f105 f41 1"/>
                  <a:gd name="f133" fmla="*/ f106 f42 1"/>
                  <a:gd name="f134" fmla="*/ f107 f41 1"/>
                  <a:gd name="f135" fmla="*/ f108 f42 1"/>
                  <a:gd name="f136" fmla="*/ f109 f41 1"/>
                  <a:gd name="f137" fmla="*/ f110 f42 1"/>
                  <a:gd name="f138" fmla="*/ f111 f41 1"/>
                  <a:gd name="f139" fmla="*/ f112 f42 1"/>
                  <a:gd name="f140" fmla="*/ f113 f41 1"/>
                  <a:gd name="f141" fmla="*/ f114 f42 1"/>
                  <a:gd name="f142" fmla="*/ f115 f41 1"/>
                  <a:gd name="f143" fmla="*/ f116 f42 1"/>
                  <a:gd name="f144" fmla="*/ f117 f41 1"/>
                  <a:gd name="f145" fmla="*/ f118 f42 1"/>
                  <a:gd name="f146" fmla="*/ f119 f41 1"/>
                  <a:gd name="f147" fmla="*/ f120 f42 1"/>
                  <a:gd name="f148" fmla="*/ f121 f42 1"/>
                  <a:gd name="f149" fmla="*/ f122 f41 1"/>
                  <a:gd name="f150" fmla="*/ f123 f42 1"/>
                  <a:gd name="f151" fmla="*/ f124 f41 1"/>
                  <a:gd name="f152" fmla="*/ f125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36" y="f137"/>
                  </a:cxn>
                  <a:cxn ang="f75">
                    <a:pos x="f138" y="f139"/>
                  </a:cxn>
                  <a:cxn ang="f75">
                    <a:pos x="f140" y="f141"/>
                  </a:cxn>
                  <a:cxn ang="f75">
                    <a:pos x="f142" y="f143"/>
                  </a:cxn>
                  <a:cxn ang="f75">
                    <a:pos x="f144" y="f145"/>
                  </a:cxn>
                  <a:cxn ang="f75">
                    <a:pos x="f146" y="f147"/>
                  </a:cxn>
                  <a:cxn ang="f75">
                    <a:pos x="f134" y="f148"/>
                  </a:cxn>
                  <a:cxn ang="f75">
                    <a:pos x="f130" y="f137"/>
                  </a:cxn>
                  <a:cxn ang="f75">
                    <a:pos x="f149" y="f150"/>
                  </a:cxn>
                  <a:cxn ang="f75">
                    <a:pos x="f151" y="f152"/>
                  </a:cxn>
                  <a:cxn ang="f75">
                    <a:pos x="f130" y="f131"/>
                  </a:cxn>
                </a:cxnLst>
                <a:rect l="f126" t="f129" r="f127" b="f128"/>
                <a:pathLst>
                  <a:path w="45" h="34">
                    <a:moveTo>
                      <a:pt x="f8" y="f9"/>
                    </a:moveTo>
                    <a:cubicBezTo>
                      <a:pt x="f8" y="f10"/>
                      <a:pt x="f11" y="f12"/>
                      <a:pt x="f11" y="f13"/>
                    </a:cubicBezTo>
                    <a:cubicBezTo>
                      <a:pt x="f11" y="f14"/>
                      <a:pt x="f11" y="f15"/>
                      <a:pt x="f16" y="f17"/>
                    </a:cubicBezTo>
                    <a:cubicBezTo>
                      <a:pt x="f18" y="f19"/>
                      <a:pt x="f20" y="f15"/>
                      <a:pt x="f21" y="f14"/>
                    </a:cubicBezTo>
                    <a:cubicBezTo>
                      <a:pt x="f10" y="f12"/>
                      <a:pt x="f22" y="f23"/>
                      <a:pt x="f19" y="f12"/>
                    </a:cubicBezTo>
                    <a:cubicBezTo>
                      <a:pt x="f24" y="f22"/>
                      <a:pt x="f25" y="f26"/>
                      <a:pt x="f27" y="f28"/>
                    </a:cubicBezTo>
                    <a:cubicBezTo>
                      <a:pt x="f29" y="f28"/>
                      <a:pt x="f29" y="f30"/>
                      <a:pt x="f6" y="f31"/>
                    </a:cubicBezTo>
                    <a:cubicBezTo>
                      <a:pt x="f29" y="f32"/>
                      <a:pt x="f24" y="f33"/>
                      <a:pt x="f17" y="f22"/>
                    </a:cubicBezTo>
                    <a:cubicBezTo>
                      <a:pt x="f22" y="f12"/>
                      <a:pt x="f10" y="f22"/>
                      <a:pt x="f9" y="f15"/>
                    </a:cubicBezTo>
                    <a:cubicBezTo>
                      <a:pt x="f20" y="f19"/>
                      <a:pt x="f34" y="f7"/>
                      <a:pt x="f16" y="f35"/>
                    </a:cubicBezTo>
                    <a:cubicBezTo>
                      <a:pt x="f8" y="f19"/>
                      <a:pt x="f8" y="f15"/>
                      <a:pt x="f8" y="f14"/>
                    </a:cubicBezTo>
                    <a:cubicBezTo>
                      <a:pt x="f36" y="f12"/>
                      <a:pt x="f37" y="f28"/>
                      <a:pt x="f38" y="f20"/>
                    </a:cubicBezTo>
                    <a:cubicBezTo>
                      <a:pt x="f38" y="f16"/>
                      <a:pt x="f39" y="f37"/>
                      <a:pt x="f5" y="f5"/>
                    </a:cubicBezTo>
                    <a:cubicBezTo>
                      <a:pt x="f37" y="f37"/>
                      <a:pt x="f36" y="f18"/>
                      <a:pt x="f8" y="f9"/>
                    </a:cubicBezTo>
                    <a:close/>
                  </a:path>
                </a:pathLst>
              </a:custGeom>
              <a:solidFill>
                <a:srgbClr val="4615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2" name="Freeform 543">
                <a:extLst>
                  <a:ext uri="{FF2B5EF4-FFF2-40B4-BE49-F238E27FC236}">
                    <a16:creationId xmlns:a16="http://schemas.microsoft.com/office/drawing/2014/main" id="{43C5E72E-2E59-E33A-EDF0-D15B997F24E9}"/>
                  </a:ext>
                </a:extLst>
              </p:cNvPr>
              <p:cNvSpPr/>
              <p:nvPr/>
            </p:nvSpPr>
            <p:spPr>
              <a:xfrm>
                <a:off x="3786192" y="2401891"/>
                <a:ext cx="134938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16"/>
                  <a:gd name="f8" fmla="val 29"/>
                  <a:gd name="f9" fmla="val 10"/>
                  <a:gd name="f10" fmla="val 28"/>
                  <a:gd name="f11" fmla="val 27"/>
                  <a:gd name="f12" fmla="val 9"/>
                  <a:gd name="f13" fmla="val 21"/>
                  <a:gd name="f14" fmla="val 11"/>
                  <a:gd name="f15" fmla="val 12"/>
                  <a:gd name="f16" fmla="val 13"/>
                  <a:gd name="f17" fmla="val 14"/>
                  <a:gd name="f18" fmla="val 17"/>
                  <a:gd name="f19" fmla="val 19"/>
                  <a:gd name="f20" fmla="val 8"/>
                  <a:gd name="f21" fmla="val 7"/>
                  <a:gd name="f22" fmla="val 18"/>
                  <a:gd name="f23" fmla="val 5"/>
                  <a:gd name="f24" fmla="val 20"/>
                  <a:gd name="f25" fmla="val 6"/>
                  <a:gd name="f26" fmla="val 22"/>
                  <a:gd name="f27" fmla="val 3"/>
                  <a:gd name="f28" fmla="val 2"/>
                  <a:gd name="f29" fmla="val 1"/>
                  <a:gd name="f30" fmla="val 4"/>
                  <a:gd name="f31" fmla="val 23"/>
                  <a:gd name="f32" fmla="val 26"/>
                  <a:gd name="f33" fmla="val 31"/>
                  <a:gd name="f34" fmla="val 33"/>
                  <a:gd name="f35" fmla="val 34"/>
                  <a:gd name="f36" fmla="+- 0 0 -90"/>
                  <a:gd name="f37" fmla="*/ f3 1 36"/>
                  <a:gd name="f38" fmla="*/ f4 1 16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6"/>
                  <a:gd name="f47" fmla="*/ f43 1 16"/>
                  <a:gd name="f48" fmla="*/ 29 f44 1"/>
                  <a:gd name="f49" fmla="*/ 10 f43 1"/>
                  <a:gd name="f50" fmla="*/ 27 f44 1"/>
                  <a:gd name="f51" fmla="*/ 9 f43 1"/>
                  <a:gd name="f52" fmla="*/ 12 f44 1"/>
                  <a:gd name="f53" fmla="*/ 16 f43 1"/>
                  <a:gd name="f54" fmla="*/ 17 f44 1"/>
                  <a:gd name="f55" fmla="*/ 7 f43 1"/>
                  <a:gd name="f56" fmla="*/ 22 f44 1"/>
                  <a:gd name="f57" fmla="*/ 6 f43 1"/>
                  <a:gd name="f58" fmla="*/ 6 f44 1"/>
                  <a:gd name="f59" fmla="*/ 2 f44 1"/>
                  <a:gd name="f60" fmla="*/ 14 f43 1"/>
                  <a:gd name="f61" fmla="*/ 1 f44 1"/>
                  <a:gd name="f62" fmla="*/ 3 f44 1"/>
                  <a:gd name="f63" fmla="*/ 8 f43 1"/>
                  <a:gd name="f64" fmla="*/ 20 f44 1"/>
                  <a:gd name="f65" fmla="*/ 4 f43 1"/>
                  <a:gd name="f66" fmla="*/ 28 f44 1"/>
                  <a:gd name="f67" fmla="*/ 3 f43 1"/>
                  <a:gd name="f68" fmla="*/ 36 f44 1"/>
                  <a:gd name="f69" fmla="*/ 0 f43 1"/>
                  <a:gd name="f70" fmla="+- f45 0 f1"/>
                  <a:gd name="f71" fmla="*/ f48 1 36"/>
                  <a:gd name="f72" fmla="*/ f49 1 16"/>
                  <a:gd name="f73" fmla="*/ f50 1 36"/>
                  <a:gd name="f74" fmla="*/ f51 1 16"/>
                  <a:gd name="f75" fmla="*/ f52 1 36"/>
                  <a:gd name="f76" fmla="*/ f53 1 16"/>
                  <a:gd name="f77" fmla="*/ f54 1 36"/>
                  <a:gd name="f78" fmla="*/ f55 1 16"/>
                  <a:gd name="f79" fmla="*/ f56 1 36"/>
                  <a:gd name="f80" fmla="*/ f57 1 16"/>
                  <a:gd name="f81" fmla="*/ f58 1 36"/>
                  <a:gd name="f82" fmla="*/ f59 1 36"/>
                  <a:gd name="f83" fmla="*/ f60 1 16"/>
                  <a:gd name="f84" fmla="*/ f61 1 36"/>
                  <a:gd name="f85" fmla="*/ f62 1 36"/>
                  <a:gd name="f86" fmla="*/ f63 1 16"/>
                  <a:gd name="f87" fmla="*/ f64 1 36"/>
                  <a:gd name="f88" fmla="*/ f65 1 16"/>
                  <a:gd name="f89" fmla="*/ f66 1 36"/>
                  <a:gd name="f90" fmla="*/ f67 1 16"/>
                  <a:gd name="f91" fmla="*/ f68 1 36"/>
                  <a:gd name="f92" fmla="*/ f69 1 16"/>
                  <a:gd name="f93" fmla="*/ 0 1 f46"/>
                  <a:gd name="f94" fmla="*/ f40 1 f46"/>
                  <a:gd name="f95" fmla="*/ 0 1 f47"/>
                  <a:gd name="f96" fmla="*/ f41 1 f47"/>
                  <a:gd name="f97" fmla="*/ f71 1 f46"/>
                  <a:gd name="f98" fmla="*/ f72 1 f47"/>
                  <a:gd name="f99" fmla="*/ f73 1 f46"/>
                  <a:gd name="f100" fmla="*/ f74 1 f47"/>
                  <a:gd name="f101" fmla="*/ f75 1 f46"/>
                  <a:gd name="f102" fmla="*/ f76 1 f47"/>
                  <a:gd name="f103" fmla="*/ f77 1 f46"/>
                  <a:gd name="f104" fmla="*/ f78 1 f47"/>
                  <a:gd name="f105" fmla="*/ f79 1 f46"/>
                  <a:gd name="f106" fmla="*/ f80 1 f47"/>
                  <a:gd name="f107" fmla="*/ f81 1 f46"/>
                  <a:gd name="f108" fmla="*/ f82 1 f46"/>
                  <a:gd name="f109" fmla="*/ f83 1 f47"/>
                  <a:gd name="f110" fmla="*/ f84 1 f46"/>
                  <a:gd name="f111" fmla="*/ f85 1 f46"/>
                  <a:gd name="f112" fmla="*/ f86 1 f47"/>
                  <a:gd name="f113" fmla="*/ f87 1 f46"/>
                  <a:gd name="f114" fmla="*/ f88 1 f47"/>
                  <a:gd name="f115" fmla="*/ f89 1 f46"/>
                  <a:gd name="f116" fmla="*/ f90 1 f47"/>
                  <a:gd name="f117" fmla="*/ f91 1 f46"/>
                  <a:gd name="f118" fmla="*/ f92 1 f47"/>
                  <a:gd name="f119" fmla="*/ f93 f37 1"/>
                  <a:gd name="f120" fmla="*/ f94 f37 1"/>
                  <a:gd name="f121" fmla="*/ f96 f38 1"/>
                  <a:gd name="f122" fmla="*/ f95 f38 1"/>
                  <a:gd name="f123" fmla="*/ f97 f37 1"/>
                  <a:gd name="f124" fmla="*/ f98 f38 1"/>
                  <a:gd name="f125" fmla="*/ f99 f37 1"/>
                  <a:gd name="f126" fmla="*/ f100 f38 1"/>
                  <a:gd name="f127" fmla="*/ f101 f37 1"/>
                  <a:gd name="f128" fmla="*/ f102 f38 1"/>
                  <a:gd name="f129" fmla="*/ f103 f37 1"/>
                  <a:gd name="f130" fmla="*/ f104 f38 1"/>
                  <a:gd name="f131" fmla="*/ f105 f37 1"/>
                  <a:gd name="f132" fmla="*/ f106 f38 1"/>
                  <a:gd name="f133" fmla="*/ f107 f37 1"/>
                  <a:gd name="f134" fmla="*/ f108 f37 1"/>
                  <a:gd name="f135" fmla="*/ f109 f38 1"/>
                  <a:gd name="f136" fmla="*/ f110 f37 1"/>
                  <a:gd name="f137" fmla="*/ f111 f37 1"/>
                  <a:gd name="f138" fmla="*/ f112 f38 1"/>
                  <a:gd name="f139" fmla="*/ f113 f37 1"/>
                  <a:gd name="f140" fmla="*/ f114 f38 1"/>
                  <a:gd name="f141" fmla="*/ f115 f37 1"/>
                  <a:gd name="f142" fmla="*/ f116 f38 1"/>
                  <a:gd name="f143" fmla="*/ f117 f37 1"/>
                  <a:gd name="f144" fmla="*/ f11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23" y="f124"/>
                  </a:cxn>
                  <a:cxn ang="f70">
                    <a:pos x="f125" y="f126"/>
                  </a:cxn>
                  <a:cxn ang="f70">
                    <a:pos x="f127" y="f128"/>
                  </a:cxn>
                  <a:cxn ang="f70">
                    <a:pos x="f129" y="f124"/>
                  </a:cxn>
                  <a:cxn ang="f70">
                    <a:pos x="f129" y="f130"/>
                  </a:cxn>
                  <a:cxn ang="f70">
                    <a:pos x="f131" y="f132"/>
                  </a:cxn>
                  <a:cxn ang="f70">
                    <a:pos x="f133" y="f124"/>
                  </a:cxn>
                  <a:cxn ang="f70">
                    <a:pos x="f134" y="f135"/>
                  </a:cxn>
                  <a:cxn ang="f70">
                    <a:pos x="f136" y="f135"/>
                  </a:cxn>
                  <a:cxn ang="f70">
                    <a:pos x="f137" y="f138"/>
                  </a:cxn>
                  <a:cxn ang="f70">
                    <a:pos x="f139" y="f140"/>
                  </a:cxn>
                  <a:cxn ang="f70">
                    <a:pos x="f141" y="f142"/>
                  </a:cxn>
                  <a:cxn ang="f70">
                    <a:pos x="f143" y="f144"/>
                  </a:cxn>
                  <a:cxn ang="f70">
                    <a:pos x="f123" y="f124"/>
                  </a:cxn>
                </a:cxnLst>
                <a:rect l="f119" t="f122" r="f120" b="f121"/>
                <a:pathLst>
                  <a:path w="36" h="16">
                    <a:moveTo>
                      <a:pt x="f8" y="f9"/>
                    </a:moveTo>
                    <a:cubicBezTo>
                      <a:pt x="f10" y="f9"/>
                      <a:pt x="f10" y="f9"/>
                      <a:pt x="f11" y="f12"/>
                    </a:cubicBezTo>
                    <a:cubicBezTo>
                      <a:pt x="f13" y="f9"/>
                      <a:pt x="f7" y="f14"/>
                      <a:pt x="f15" y="f7"/>
                    </a:cubicBezTo>
                    <a:cubicBezTo>
                      <a:pt x="f16" y="f16"/>
                      <a:pt x="f17" y="f14"/>
                      <a:pt x="f18" y="f9"/>
                    </a:cubicBezTo>
                    <a:cubicBezTo>
                      <a:pt x="f19" y="f12"/>
                      <a:pt x="f19" y="f20"/>
                      <a:pt x="f18" y="f21"/>
                    </a:cubicBezTo>
                    <a:cubicBezTo>
                      <a:pt x="f22" y="f23"/>
                      <a:pt x="f24" y="f25"/>
                      <a:pt x="f26" y="f25"/>
                    </a:cubicBezTo>
                    <a:cubicBezTo>
                      <a:pt x="f7" y="f25"/>
                      <a:pt x="f9" y="f21"/>
                      <a:pt x="f25" y="f9"/>
                    </a:cubicBezTo>
                    <a:cubicBezTo>
                      <a:pt x="f25" y="f16"/>
                      <a:pt x="f27" y="f16"/>
                      <a:pt x="f28" y="f17"/>
                    </a:cubicBezTo>
                    <a:cubicBezTo>
                      <a:pt x="f28" y="f17"/>
                      <a:pt x="f29" y="f17"/>
                      <a:pt x="f29" y="f17"/>
                    </a:cubicBezTo>
                    <a:cubicBezTo>
                      <a:pt x="f5" y="f15"/>
                      <a:pt x="f27" y="f9"/>
                      <a:pt x="f27" y="f20"/>
                    </a:cubicBezTo>
                    <a:cubicBezTo>
                      <a:pt x="f20" y="f30"/>
                      <a:pt x="f16" y="f27"/>
                      <a:pt x="f24" y="f30"/>
                    </a:cubicBezTo>
                    <a:cubicBezTo>
                      <a:pt x="f31" y="f25"/>
                      <a:pt x="f32" y="f30"/>
                      <a:pt x="f10" y="f27"/>
                    </a:cubicBezTo>
                    <a:cubicBezTo>
                      <a:pt x="f33" y="f28"/>
                      <a:pt x="f34" y="f29"/>
                      <a:pt x="f6" y="f5"/>
                    </a:cubicBezTo>
                    <a:cubicBezTo>
                      <a:pt x="f35" y="f30"/>
                      <a:pt x="f11" y="f23"/>
                      <a:pt x="f8" y="f9"/>
                    </a:cubicBezTo>
                    <a:close/>
                  </a:path>
                </a:pathLst>
              </a:custGeom>
              <a:solidFill>
                <a:srgbClr val="8C5C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3" name="Freeform 544">
                <a:extLst>
                  <a:ext uri="{FF2B5EF4-FFF2-40B4-BE49-F238E27FC236}">
                    <a16:creationId xmlns:a16="http://schemas.microsoft.com/office/drawing/2014/main" id="{FCF8422A-707A-4900-7631-7B8A0D74497B}"/>
                  </a:ext>
                </a:extLst>
              </p:cNvPr>
              <p:cNvSpPr/>
              <p:nvPr/>
            </p:nvSpPr>
            <p:spPr>
              <a:xfrm>
                <a:off x="4214817" y="2344741"/>
                <a:ext cx="76196" cy="2301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61"/>
                  <a:gd name="f8" fmla="val 16"/>
                  <a:gd name="f9" fmla="val 15"/>
                  <a:gd name="f10" fmla="val 17"/>
                  <a:gd name="f11" fmla="val 11"/>
                  <a:gd name="f12" fmla="val 7"/>
                  <a:gd name="f13" fmla="val 4"/>
                  <a:gd name="f14" fmla="val 2"/>
                  <a:gd name="f15" fmla="val 14"/>
                  <a:gd name="f16" fmla="val 3"/>
                  <a:gd name="f17" fmla="val 6"/>
                  <a:gd name="f18" fmla="val 18"/>
                  <a:gd name="f19" fmla="val 9"/>
                  <a:gd name="f20" fmla="val 24"/>
                  <a:gd name="f21" fmla="val 12"/>
                  <a:gd name="f22" fmla="val 29"/>
                  <a:gd name="f23" fmla="val 8"/>
                  <a:gd name="f24" fmla="val 32"/>
                  <a:gd name="f25" fmla="val 36"/>
                  <a:gd name="f26" fmla="val 40"/>
                  <a:gd name="f27" fmla="val 41"/>
                  <a:gd name="f28" fmla="val 5"/>
                  <a:gd name="f29" fmla="val 43"/>
                  <a:gd name="f30" fmla="val 45"/>
                  <a:gd name="f31" fmla="val 47"/>
                  <a:gd name="f32" fmla="val 52"/>
                  <a:gd name="f33" fmla="val 56"/>
                  <a:gd name="f34" fmla="val 1"/>
                  <a:gd name="f35" fmla="val 60"/>
                  <a:gd name="f36" fmla="val 59"/>
                  <a:gd name="f37" fmla="val 57"/>
                  <a:gd name="f38" fmla="val 54"/>
                  <a:gd name="f39" fmla="val 50"/>
                  <a:gd name="f40" fmla="val 46"/>
                  <a:gd name="f41" fmla="val 44"/>
                  <a:gd name="f42" fmla="val 42"/>
                  <a:gd name="f43" fmla="val 37"/>
                  <a:gd name="f44" fmla="val 30"/>
                  <a:gd name="f45" fmla="val 26"/>
                  <a:gd name="f46" fmla="val 23"/>
                  <a:gd name="f47" fmla="val 19"/>
                  <a:gd name="f48" fmla="+- 0 0 -90"/>
                  <a:gd name="f49" fmla="*/ f3 1 20"/>
                  <a:gd name="f50" fmla="*/ f4 1 61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20"/>
                  <a:gd name="f59" fmla="*/ f55 1 61"/>
                  <a:gd name="f60" fmla="*/ 16 f56 1"/>
                  <a:gd name="f61" fmla="*/ 15 f55 1"/>
                  <a:gd name="f62" fmla="*/ 4 f55 1"/>
                  <a:gd name="f63" fmla="*/ 17 f56 1"/>
                  <a:gd name="f64" fmla="*/ 0 f55 1"/>
                  <a:gd name="f65" fmla="*/ 18 f56 1"/>
                  <a:gd name="f66" fmla="*/ 9 f55 1"/>
                  <a:gd name="f67" fmla="*/ 12 f56 1"/>
                  <a:gd name="f68" fmla="*/ 29 f55 1"/>
                  <a:gd name="f69" fmla="*/ 6 f56 1"/>
                  <a:gd name="f70" fmla="*/ 40 f55 1"/>
                  <a:gd name="f71" fmla="*/ 5 f56 1"/>
                  <a:gd name="f72" fmla="*/ 41 f55 1"/>
                  <a:gd name="f73" fmla="*/ 3 f56 1"/>
                  <a:gd name="f74" fmla="*/ 47 f55 1"/>
                  <a:gd name="f75" fmla="*/ 61 f55 1"/>
                  <a:gd name="f76" fmla="*/ 57 f55 1"/>
                  <a:gd name="f77" fmla="*/ 1 f56 1"/>
                  <a:gd name="f78" fmla="*/ 42 f55 1"/>
                  <a:gd name="f79" fmla="*/ 26 f55 1"/>
                  <a:gd name="f80" fmla="+- f57 0 f1"/>
                  <a:gd name="f81" fmla="*/ f60 1 20"/>
                  <a:gd name="f82" fmla="*/ f61 1 61"/>
                  <a:gd name="f83" fmla="*/ f62 1 61"/>
                  <a:gd name="f84" fmla="*/ f63 1 20"/>
                  <a:gd name="f85" fmla="*/ f64 1 61"/>
                  <a:gd name="f86" fmla="*/ f65 1 20"/>
                  <a:gd name="f87" fmla="*/ f66 1 61"/>
                  <a:gd name="f88" fmla="*/ f67 1 20"/>
                  <a:gd name="f89" fmla="*/ f68 1 61"/>
                  <a:gd name="f90" fmla="*/ f69 1 20"/>
                  <a:gd name="f91" fmla="*/ f70 1 61"/>
                  <a:gd name="f92" fmla="*/ f71 1 20"/>
                  <a:gd name="f93" fmla="*/ f72 1 61"/>
                  <a:gd name="f94" fmla="*/ f73 1 20"/>
                  <a:gd name="f95" fmla="*/ f74 1 61"/>
                  <a:gd name="f96" fmla="*/ f75 1 61"/>
                  <a:gd name="f97" fmla="*/ f76 1 61"/>
                  <a:gd name="f98" fmla="*/ f77 1 20"/>
                  <a:gd name="f99" fmla="*/ f78 1 61"/>
                  <a:gd name="f100" fmla="*/ f79 1 61"/>
                  <a:gd name="f101" fmla="*/ 0 1 f58"/>
                  <a:gd name="f102" fmla="*/ f52 1 f58"/>
                  <a:gd name="f103" fmla="*/ 0 1 f59"/>
                  <a:gd name="f104" fmla="*/ f53 1 f59"/>
                  <a:gd name="f105" fmla="*/ f81 1 f58"/>
                  <a:gd name="f106" fmla="*/ f82 1 f59"/>
                  <a:gd name="f107" fmla="*/ f83 1 f59"/>
                  <a:gd name="f108" fmla="*/ f84 1 f58"/>
                  <a:gd name="f109" fmla="*/ f85 1 f59"/>
                  <a:gd name="f110" fmla="*/ f86 1 f58"/>
                  <a:gd name="f111" fmla="*/ f87 1 f59"/>
                  <a:gd name="f112" fmla="*/ f88 1 f58"/>
                  <a:gd name="f113" fmla="*/ f89 1 f59"/>
                  <a:gd name="f114" fmla="*/ f90 1 f58"/>
                  <a:gd name="f115" fmla="*/ f91 1 f59"/>
                  <a:gd name="f116" fmla="*/ f92 1 f58"/>
                  <a:gd name="f117" fmla="*/ f93 1 f59"/>
                  <a:gd name="f118" fmla="*/ f94 1 f58"/>
                  <a:gd name="f119" fmla="*/ f95 1 f59"/>
                  <a:gd name="f120" fmla="*/ f96 1 f59"/>
                  <a:gd name="f121" fmla="*/ f97 1 f59"/>
                  <a:gd name="f122" fmla="*/ f98 1 f58"/>
                  <a:gd name="f123" fmla="*/ f99 1 f59"/>
                  <a:gd name="f124" fmla="*/ f100 1 f59"/>
                  <a:gd name="f125" fmla="*/ f101 f49 1"/>
                  <a:gd name="f126" fmla="*/ f102 f49 1"/>
                  <a:gd name="f127" fmla="*/ f104 f50 1"/>
                  <a:gd name="f128" fmla="*/ f103 f50 1"/>
                  <a:gd name="f129" fmla="*/ f105 f49 1"/>
                  <a:gd name="f130" fmla="*/ f106 f50 1"/>
                  <a:gd name="f131" fmla="*/ f107 f50 1"/>
                  <a:gd name="f132" fmla="*/ f108 f49 1"/>
                  <a:gd name="f133" fmla="*/ f109 f50 1"/>
                  <a:gd name="f134" fmla="*/ f110 f49 1"/>
                  <a:gd name="f135" fmla="*/ f111 f50 1"/>
                  <a:gd name="f136" fmla="*/ f112 f49 1"/>
                  <a:gd name="f137" fmla="*/ f113 f50 1"/>
                  <a:gd name="f138" fmla="*/ f114 f49 1"/>
                  <a:gd name="f139" fmla="*/ f115 f50 1"/>
                  <a:gd name="f140" fmla="*/ f116 f49 1"/>
                  <a:gd name="f141" fmla="*/ f117 f50 1"/>
                  <a:gd name="f142" fmla="*/ f118 f49 1"/>
                  <a:gd name="f143" fmla="*/ f119 f50 1"/>
                  <a:gd name="f144" fmla="*/ f120 f50 1"/>
                  <a:gd name="f145" fmla="*/ f121 f50 1"/>
                  <a:gd name="f146" fmla="*/ f122 f49 1"/>
                  <a:gd name="f147" fmla="*/ f123 f50 1"/>
                  <a:gd name="f148" fmla="*/ f124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29" y="f130"/>
                  </a:cxn>
                  <a:cxn ang="f80">
                    <a:pos x="f129" y="f131"/>
                  </a:cxn>
                  <a:cxn ang="f80">
                    <a:pos x="f132" y="f133"/>
                  </a:cxn>
                  <a:cxn ang="f80">
                    <a:pos x="f134" y="f135"/>
                  </a:cxn>
                  <a:cxn ang="f80">
                    <a:pos x="f136" y="f137"/>
                  </a:cxn>
                  <a:cxn ang="f80">
                    <a:pos x="f138" y="f139"/>
                  </a:cxn>
                  <a:cxn ang="f80">
                    <a:pos x="f140" y="f141"/>
                  </a:cxn>
                  <a:cxn ang="f80">
                    <a:pos x="f142" y="f143"/>
                  </a:cxn>
                  <a:cxn ang="f80">
                    <a:pos x="f142" y="f144"/>
                  </a:cxn>
                  <a:cxn ang="f80">
                    <a:pos x="f142" y="f145"/>
                  </a:cxn>
                  <a:cxn ang="f80">
                    <a:pos x="f146" y="f143"/>
                  </a:cxn>
                  <a:cxn ang="f80">
                    <a:pos x="f146" y="f147"/>
                  </a:cxn>
                  <a:cxn ang="f80">
                    <a:pos x="f136" y="f148"/>
                  </a:cxn>
                  <a:cxn ang="f80">
                    <a:pos x="f129" y="f130"/>
                  </a:cxn>
                </a:cxnLst>
                <a:rect l="f125" t="f128" r="f126" b="f127"/>
                <a:pathLst>
                  <a:path w="20" h="61">
                    <a:moveTo>
                      <a:pt x="f8" y="f9"/>
                    </a:moveTo>
                    <a:cubicBezTo>
                      <a:pt x="f10" y="f11"/>
                      <a:pt x="f9" y="f12"/>
                      <a:pt x="f8" y="f13"/>
                    </a:cubicBezTo>
                    <a:cubicBezTo>
                      <a:pt x="f8" y="f14"/>
                      <a:pt x="f15" y="f5"/>
                      <a:pt x="f10" y="f5"/>
                    </a:cubicBezTo>
                    <a:cubicBezTo>
                      <a:pt x="f10" y="f16"/>
                      <a:pt x="f10" y="f17"/>
                      <a:pt x="f18" y="f19"/>
                    </a:cubicBezTo>
                    <a:cubicBezTo>
                      <a:pt x="f6" y="f10"/>
                      <a:pt x="f18" y="f20"/>
                      <a:pt x="f21" y="f22"/>
                    </a:cubicBezTo>
                    <a:cubicBezTo>
                      <a:pt x="f23" y="f24"/>
                      <a:pt x="f23" y="f25"/>
                      <a:pt x="f17" y="f26"/>
                    </a:cubicBezTo>
                    <a:cubicBezTo>
                      <a:pt x="f17" y="f27"/>
                      <a:pt x="f17" y="f27"/>
                      <a:pt x="f28" y="f27"/>
                    </a:cubicBezTo>
                    <a:cubicBezTo>
                      <a:pt x="f14" y="f29"/>
                      <a:pt x="f14" y="f30"/>
                      <a:pt x="f16" y="f31"/>
                    </a:cubicBezTo>
                    <a:cubicBezTo>
                      <a:pt x="f17" y="f32"/>
                      <a:pt x="f17" y="f33"/>
                      <a:pt x="f16" y="f7"/>
                    </a:cubicBezTo>
                    <a:cubicBezTo>
                      <a:pt x="f34" y="f35"/>
                      <a:pt x="f34" y="f36"/>
                      <a:pt x="f16" y="f37"/>
                    </a:cubicBezTo>
                    <a:cubicBezTo>
                      <a:pt x="f13" y="f38"/>
                      <a:pt x="f13" y="f39"/>
                      <a:pt x="f34" y="f31"/>
                    </a:cubicBezTo>
                    <a:cubicBezTo>
                      <a:pt x="f5" y="f40"/>
                      <a:pt x="f5" y="f41"/>
                      <a:pt x="f34" y="f42"/>
                    </a:cubicBezTo>
                    <a:cubicBezTo>
                      <a:pt x="f13" y="f43"/>
                      <a:pt x="f12" y="f44"/>
                      <a:pt x="f21" y="f45"/>
                    </a:cubicBezTo>
                    <a:cubicBezTo>
                      <a:pt x="f8" y="f46"/>
                      <a:pt x="f10" y="f47"/>
                      <a:pt x="f8" y="f9"/>
                    </a:cubicBezTo>
                    <a:close/>
                  </a:path>
                </a:pathLst>
              </a:custGeom>
              <a:solidFill>
                <a:srgbClr val="4418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4" name="Freeform 545">
                <a:extLst>
                  <a:ext uri="{FF2B5EF4-FFF2-40B4-BE49-F238E27FC236}">
                    <a16:creationId xmlns:a16="http://schemas.microsoft.com/office/drawing/2014/main" id="{205224EC-9664-E3D8-347C-26D6A52F3D29}"/>
                  </a:ext>
                </a:extLst>
              </p:cNvPr>
              <p:cNvSpPr/>
              <p:nvPr/>
            </p:nvSpPr>
            <p:spPr>
              <a:xfrm>
                <a:off x="3722686" y="2470151"/>
                <a:ext cx="44448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53"/>
                  <a:gd name="f8" fmla="val 11"/>
                  <a:gd name="f9" fmla="val 9"/>
                  <a:gd name="f10" fmla="val 4"/>
                  <a:gd name="f11" fmla="val 8"/>
                  <a:gd name="f12" fmla="val 7"/>
                  <a:gd name="f13" fmla="val 13"/>
                  <a:gd name="f14" fmla="val 17"/>
                  <a:gd name="f15" fmla="val 6"/>
                  <a:gd name="f16" fmla="val 21"/>
                  <a:gd name="f17" fmla="val 5"/>
                  <a:gd name="f18" fmla="val 25"/>
                  <a:gd name="f19" fmla="val 24"/>
                  <a:gd name="f20" fmla="val 3"/>
                  <a:gd name="f21" fmla="val 27"/>
                  <a:gd name="f22" fmla="val 36"/>
                  <a:gd name="f23" fmla="val 44"/>
                  <a:gd name="f24" fmla="val 47"/>
                  <a:gd name="f25" fmla="val 50"/>
                  <a:gd name="f26" fmla="val 1"/>
                  <a:gd name="f27" fmla="val 51"/>
                  <a:gd name="f28" fmla="val 49"/>
                  <a:gd name="f29" fmla="val 42"/>
                  <a:gd name="f30" fmla="val 2"/>
                  <a:gd name="f31" fmla="val 35"/>
                  <a:gd name="f32" fmla="val 29"/>
                  <a:gd name="f33" fmla="val 19"/>
                  <a:gd name="f34" fmla="+- 0 0 -90"/>
                  <a:gd name="f35" fmla="*/ f3 1 12"/>
                  <a:gd name="f36" fmla="*/ f4 1 53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2"/>
                  <a:gd name="f45" fmla="*/ f41 1 53"/>
                  <a:gd name="f46" fmla="*/ 11 f42 1"/>
                  <a:gd name="f47" fmla="*/ 0 f41 1"/>
                  <a:gd name="f48" fmla="*/ 7 f42 1"/>
                  <a:gd name="f49" fmla="*/ 13 f41 1"/>
                  <a:gd name="f50" fmla="*/ 5 f42 1"/>
                  <a:gd name="f51" fmla="*/ 25 f41 1"/>
                  <a:gd name="f52" fmla="*/ 12 f42 1"/>
                  <a:gd name="f53" fmla="*/ 21 f41 1"/>
                  <a:gd name="f54" fmla="*/ 4 f42 1"/>
                  <a:gd name="f55" fmla="*/ 44 f41 1"/>
                  <a:gd name="f56" fmla="*/ 1 f42 1"/>
                  <a:gd name="f57" fmla="*/ 53 f41 1"/>
                  <a:gd name="f58" fmla="*/ 49 f41 1"/>
                  <a:gd name="f59" fmla="*/ 3 f42 1"/>
                  <a:gd name="f60" fmla="*/ 29 f41 1"/>
                  <a:gd name="f61" fmla="+- f43 0 f1"/>
                  <a:gd name="f62" fmla="*/ f46 1 12"/>
                  <a:gd name="f63" fmla="*/ f47 1 53"/>
                  <a:gd name="f64" fmla="*/ f48 1 12"/>
                  <a:gd name="f65" fmla="*/ f49 1 53"/>
                  <a:gd name="f66" fmla="*/ f50 1 12"/>
                  <a:gd name="f67" fmla="*/ f51 1 53"/>
                  <a:gd name="f68" fmla="*/ f52 1 12"/>
                  <a:gd name="f69" fmla="*/ f53 1 53"/>
                  <a:gd name="f70" fmla="*/ f54 1 12"/>
                  <a:gd name="f71" fmla="*/ f55 1 53"/>
                  <a:gd name="f72" fmla="*/ f56 1 12"/>
                  <a:gd name="f73" fmla="*/ f57 1 53"/>
                  <a:gd name="f74" fmla="*/ f58 1 53"/>
                  <a:gd name="f75" fmla="*/ f59 1 12"/>
                  <a:gd name="f76" fmla="*/ f60 1 53"/>
                  <a:gd name="f77" fmla="*/ 0 1 f44"/>
                  <a:gd name="f78" fmla="*/ f38 1 f44"/>
                  <a:gd name="f79" fmla="*/ 0 1 f45"/>
                  <a:gd name="f80" fmla="*/ f39 1 f45"/>
                  <a:gd name="f81" fmla="*/ f62 1 f44"/>
                  <a:gd name="f82" fmla="*/ f63 1 f45"/>
                  <a:gd name="f83" fmla="*/ f64 1 f44"/>
                  <a:gd name="f84" fmla="*/ f65 1 f45"/>
                  <a:gd name="f85" fmla="*/ f66 1 f44"/>
                  <a:gd name="f86" fmla="*/ f67 1 f45"/>
                  <a:gd name="f87" fmla="*/ f68 1 f44"/>
                  <a:gd name="f88" fmla="*/ f69 1 f45"/>
                  <a:gd name="f89" fmla="*/ f70 1 f44"/>
                  <a:gd name="f90" fmla="*/ f71 1 f45"/>
                  <a:gd name="f91" fmla="*/ f72 1 f44"/>
                  <a:gd name="f92" fmla="*/ f73 1 f45"/>
                  <a:gd name="f93" fmla="*/ f74 1 f45"/>
                  <a:gd name="f94" fmla="*/ f75 1 f44"/>
                  <a:gd name="f95" fmla="*/ f76 1 f45"/>
                  <a:gd name="f96" fmla="*/ f77 f35 1"/>
                  <a:gd name="f97" fmla="*/ f78 f35 1"/>
                  <a:gd name="f98" fmla="*/ f80 f36 1"/>
                  <a:gd name="f99" fmla="*/ f79 f36 1"/>
                  <a:gd name="f100" fmla="*/ f81 f35 1"/>
                  <a:gd name="f101" fmla="*/ f82 f36 1"/>
                  <a:gd name="f102" fmla="*/ f83 f35 1"/>
                  <a:gd name="f103" fmla="*/ f84 f36 1"/>
                  <a:gd name="f104" fmla="*/ f85 f35 1"/>
                  <a:gd name="f105" fmla="*/ f86 f36 1"/>
                  <a:gd name="f106" fmla="*/ f87 f35 1"/>
                  <a:gd name="f107" fmla="*/ f88 f36 1"/>
                  <a:gd name="f108" fmla="*/ f89 f35 1"/>
                  <a:gd name="f109" fmla="*/ f90 f36 1"/>
                  <a:gd name="f110" fmla="*/ f91 f35 1"/>
                  <a:gd name="f111" fmla="*/ f92 f36 1"/>
                  <a:gd name="f112" fmla="*/ f93 f36 1"/>
                  <a:gd name="f113" fmla="*/ f94 f35 1"/>
                  <a:gd name="f114" fmla="*/ f95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10" y="f112"/>
                  </a:cxn>
                  <a:cxn ang="f61">
                    <a:pos x="f113" y="f114"/>
                  </a:cxn>
                  <a:cxn ang="f61">
                    <a:pos x="f100" y="f101"/>
                  </a:cxn>
                </a:cxnLst>
                <a:rect l="f96" t="f99" r="f97" b="f98"/>
                <a:pathLst>
                  <a:path w="12" h="52">
                    <a:moveTo>
                      <a:pt x="f8" y="f5"/>
                    </a:moveTo>
                    <a:cubicBezTo>
                      <a:pt x="f9" y="f10"/>
                      <a:pt x="f11" y="f11"/>
                      <a:pt x="f12" y="f13"/>
                    </a:cubicBezTo>
                    <a:cubicBezTo>
                      <a:pt x="f12" y="f14"/>
                      <a:pt x="f15" y="f16"/>
                      <a:pt x="f17" y="f18"/>
                    </a:cubicBezTo>
                    <a:cubicBezTo>
                      <a:pt x="f12" y="f19"/>
                      <a:pt x="f9" y="f16"/>
                      <a:pt x="f6" y="f16"/>
                    </a:cubicBezTo>
                    <a:cubicBezTo>
                      <a:pt x="f20" y="f21"/>
                      <a:pt x="f17" y="f22"/>
                      <a:pt x="f10" y="f23"/>
                    </a:cubicBezTo>
                    <a:cubicBezTo>
                      <a:pt x="f20" y="f24"/>
                      <a:pt x="f20" y="f25"/>
                      <a:pt x="f26" y="f7"/>
                    </a:cubicBezTo>
                    <a:cubicBezTo>
                      <a:pt x="f5" y="f27"/>
                      <a:pt x="f26" y="f25"/>
                      <a:pt x="f26" y="f28"/>
                    </a:cubicBezTo>
                    <a:cubicBezTo>
                      <a:pt x="f20" y="f29"/>
                      <a:pt x="f30" y="f31"/>
                      <a:pt x="f20" y="f32"/>
                    </a:cubicBezTo>
                    <a:cubicBezTo>
                      <a:pt x="f10" y="f33"/>
                      <a:pt x="f10" y="f9"/>
                      <a:pt x="f8" y="f5"/>
                    </a:cubicBezTo>
                    <a:close/>
                  </a:path>
                </a:pathLst>
              </a:custGeom>
              <a:solidFill>
                <a:srgbClr val="431B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5" name="Freeform 546">
                <a:extLst>
                  <a:ext uri="{FF2B5EF4-FFF2-40B4-BE49-F238E27FC236}">
                    <a16:creationId xmlns:a16="http://schemas.microsoft.com/office/drawing/2014/main" id="{447F3B9B-2ED9-07C4-12DA-FE988DC87580}"/>
                  </a:ext>
                </a:extLst>
              </p:cNvPr>
              <p:cNvSpPr/>
              <p:nvPr/>
            </p:nvSpPr>
            <p:spPr>
              <a:xfrm>
                <a:off x="4110035" y="2432047"/>
                <a:ext cx="153984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38"/>
                  <a:gd name="f8" fmla="val 1"/>
                  <a:gd name="f9" fmla="val 39"/>
                  <a:gd name="f10" fmla="val 3"/>
                  <a:gd name="f11" fmla="val 37"/>
                  <a:gd name="f12" fmla="val 4"/>
                  <a:gd name="f13" fmla="val 34"/>
                  <a:gd name="f14" fmla="val 6"/>
                  <a:gd name="f15" fmla="val 30"/>
                  <a:gd name="f16" fmla="val 26"/>
                  <a:gd name="f17" fmla="val 7"/>
                  <a:gd name="f18" fmla="val 20"/>
                  <a:gd name="f19" fmla="val 8"/>
                  <a:gd name="f20" fmla="val 19"/>
                  <a:gd name="f21" fmla="val 10"/>
                  <a:gd name="f22" fmla="val 18"/>
                  <a:gd name="f23" fmla="val 16"/>
                  <a:gd name="f24" fmla="val 25"/>
                  <a:gd name="f25" fmla="val 13"/>
                  <a:gd name="f26" fmla="val 31"/>
                  <a:gd name="f27" fmla="val 36"/>
                  <a:gd name="f28" fmla="val 35"/>
                  <a:gd name="f29" fmla="val 15"/>
                  <a:gd name="f30" fmla="val 23"/>
                  <a:gd name="f31" fmla="val 17"/>
                  <a:gd name="f32" fmla="val 5"/>
                  <a:gd name="f33" fmla="val 28"/>
                  <a:gd name="f34" fmla="+- 0 0 -90"/>
                  <a:gd name="f35" fmla="*/ f3 1 41"/>
                  <a:gd name="f36" fmla="*/ f4 1 38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1"/>
                  <a:gd name="f45" fmla="*/ f41 1 38"/>
                  <a:gd name="f46" fmla="*/ 38 f42 1"/>
                  <a:gd name="f47" fmla="*/ 1 f41 1"/>
                  <a:gd name="f48" fmla="*/ 39 f42 1"/>
                  <a:gd name="f49" fmla="*/ 0 f41 1"/>
                  <a:gd name="f50" fmla="*/ 37 f42 1"/>
                  <a:gd name="f51" fmla="*/ 4 f41 1"/>
                  <a:gd name="f52" fmla="*/ 26 f42 1"/>
                  <a:gd name="f53" fmla="*/ 7 f41 1"/>
                  <a:gd name="f54" fmla="*/ 18 f42 1"/>
                  <a:gd name="f55" fmla="*/ 16 f41 1"/>
                  <a:gd name="f56" fmla="*/ 6 f42 1"/>
                  <a:gd name="f57" fmla="*/ 36 f41 1"/>
                  <a:gd name="f58" fmla="*/ 0 f42 1"/>
                  <a:gd name="f59" fmla="*/ 13 f42 1"/>
                  <a:gd name="f60" fmla="*/ 26 f41 1"/>
                  <a:gd name="f61" fmla="*/ 17 f42 1"/>
                  <a:gd name="f62" fmla="*/ 5 f41 1"/>
                  <a:gd name="f63" fmla="*/ 34 f42 1"/>
                  <a:gd name="f64" fmla="*/ 3 f41 1"/>
                  <a:gd name="f65" fmla="+- f43 0 f1"/>
                  <a:gd name="f66" fmla="*/ f46 1 41"/>
                  <a:gd name="f67" fmla="*/ f47 1 38"/>
                  <a:gd name="f68" fmla="*/ f48 1 41"/>
                  <a:gd name="f69" fmla="*/ f49 1 38"/>
                  <a:gd name="f70" fmla="*/ f50 1 41"/>
                  <a:gd name="f71" fmla="*/ f51 1 38"/>
                  <a:gd name="f72" fmla="*/ f52 1 41"/>
                  <a:gd name="f73" fmla="*/ f53 1 38"/>
                  <a:gd name="f74" fmla="*/ f54 1 41"/>
                  <a:gd name="f75" fmla="*/ f55 1 38"/>
                  <a:gd name="f76" fmla="*/ f56 1 41"/>
                  <a:gd name="f77" fmla="*/ f57 1 38"/>
                  <a:gd name="f78" fmla="*/ f58 1 41"/>
                  <a:gd name="f79" fmla="*/ f59 1 41"/>
                  <a:gd name="f80" fmla="*/ f60 1 38"/>
                  <a:gd name="f81" fmla="*/ f61 1 41"/>
                  <a:gd name="f82" fmla="*/ f62 1 38"/>
                  <a:gd name="f83" fmla="*/ f63 1 41"/>
                  <a:gd name="f84" fmla="*/ f64 1 38"/>
                  <a:gd name="f85" fmla="*/ 0 1 f44"/>
                  <a:gd name="f86" fmla="*/ f38 1 f44"/>
                  <a:gd name="f87" fmla="*/ 0 1 f45"/>
                  <a:gd name="f88" fmla="*/ f39 1 f45"/>
                  <a:gd name="f89" fmla="*/ f66 1 f44"/>
                  <a:gd name="f90" fmla="*/ f67 1 f45"/>
                  <a:gd name="f91" fmla="*/ f68 1 f44"/>
                  <a:gd name="f92" fmla="*/ f69 1 f45"/>
                  <a:gd name="f93" fmla="*/ f70 1 f44"/>
                  <a:gd name="f94" fmla="*/ f71 1 f45"/>
                  <a:gd name="f95" fmla="*/ f72 1 f44"/>
                  <a:gd name="f96" fmla="*/ f73 1 f45"/>
                  <a:gd name="f97" fmla="*/ f74 1 f44"/>
                  <a:gd name="f98" fmla="*/ f75 1 f45"/>
                  <a:gd name="f99" fmla="*/ f76 1 f44"/>
                  <a:gd name="f100" fmla="*/ f77 1 f45"/>
                  <a:gd name="f101" fmla="*/ f78 1 f44"/>
                  <a:gd name="f102" fmla="*/ f79 1 f44"/>
                  <a:gd name="f103" fmla="*/ f80 1 f45"/>
                  <a:gd name="f104" fmla="*/ f81 1 f44"/>
                  <a:gd name="f105" fmla="*/ f82 1 f45"/>
                  <a:gd name="f106" fmla="*/ f83 1 f44"/>
                  <a:gd name="f107" fmla="*/ f84 1 f45"/>
                  <a:gd name="f108" fmla="*/ f85 f35 1"/>
                  <a:gd name="f109" fmla="*/ f86 f35 1"/>
                  <a:gd name="f110" fmla="*/ f88 f36 1"/>
                  <a:gd name="f111" fmla="*/ f87 f36 1"/>
                  <a:gd name="f112" fmla="*/ f89 f35 1"/>
                  <a:gd name="f113" fmla="*/ f90 f36 1"/>
                  <a:gd name="f114" fmla="*/ f91 f35 1"/>
                  <a:gd name="f115" fmla="*/ f92 f36 1"/>
                  <a:gd name="f116" fmla="*/ f93 f35 1"/>
                  <a:gd name="f117" fmla="*/ f94 f36 1"/>
                  <a:gd name="f118" fmla="*/ f95 f35 1"/>
                  <a:gd name="f119" fmla="*/ f96 f36 1"/>
                  <a:gd name="f120" fmla="*/ f97 f35 1"/>
                  <a:gd name="f121" fmla="*/ f98 f36 1"/>
                  <a:gd name="f122" fmla="*/ f99 f35 1"/>
                  <a:gd name="f123" fmla="*/ f100 f36 1"/>
                  <a:gd name="f124" fmla="*/ f101 f35 1"/>
                  <a:gd name="f125" fmla="*/ f102 f35 1"/>
                  <a:gd name="f126" fmla="*/ f103 f36 1"/>
                  <a:gd name="f127" fmla="*/ f104 f35 1"/>
                  <a:gd name="f128" fmla="*/ f105 f36 1"/>
                  <a:gd name="f129" fmla="*/ f106 f35 1"/>
                  <a:gd name="f130" fmla="*/ f107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23"/>
                  </a:cxn>
                  <a:cxn ang="f65">
                    <a:pos x="f124" y="f123"/>
                  </a:cxn>
                  <a:cxn ang="f65">
                    <a:pos x="f125" y="f126"/>
                  </a:cxn>
                  <a:cxn ang="f65">
                    <a:pos x="f127" y="f121"/>
                  </a:cxn>
                  <a:cxn ang="f65">
                    <a:pos x="f118" y="f128"/>
                  </a:cxn>
                  <a:cxn ang="f65">
                    <a:pos x="f129" y="f130"/>
                  </a:cxn>
                  <a:cxn ang="f65">
                    <a:pos x="f112" y="f113"/>
                  </a:cxn>
                </a:cxnLst>
                <a:rect l="f108" t="f111" r="f109" b="f110"/>
                <a:pathLst>
                  <a:path w="41" h="38">
                    <a:moveTo>
                      <a:pt x="f7" y="f8"/>
                    </a:moveTo>
                    <a:cubicBezTo>
                      <a:pt x="f7" y="f8"/>
                      <a:pt x="f9" y="f5"/>
                      <a:pt x="f9" y="f5"/>
                    </a:cubicBezTo>
                    <a:cubicBezTo>
                      <a:pt x="f6" y="f10"/>
                      <a:pt x="f7" y="f10"/>
                      <a:pt x="f11" y="f12"/>
                    </a:cubicBezTo>
                    <a:cubicBezTo>
                      <a:pt x="f13" y="f14"/>
                      <a:pt x="f15" y="f14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2" y="f24"/>
                      <a:pt x="f25" y="f26"/>
                      <a:pt x="f14" y="f27"/>
                    </a:cubicBezTo>
                    <a:cubicBezTo>
                      <a:pt x="f12" y="f11"/>
                      <a:pt x="f10" y="f7"/>
                      <a:pt x="f5" y="f27"/>
                    </a:cubicBezTo>
                    <a:cubicBezTo>
                      <a:pt x="f14" y="f28"/>
                      <a:pt x="f21" y="f26"/>
                      <a:pt x="f25" y="f16"/>
                    </a:cubicBezTo>
                    <a:cubicBezTo>
                      <a:pt x="f29" y="f30"/>
                      <a:pt x="f31" y="f18"/>
                      <a:pt x="f31" y="f23"/>
                    </a:cubicBezTo>
                    <a:cubicBezTo>
                      <a:pt x="f23" y="f21"/>
                      <a:pt x="f20" y="f17"/>
                      <a:pt x="f16" y="f32"/>
                    </a:cubicBezTo>
                    <a:cubicBezTo>
                      <a:pt x="f33" y="f32"/>
                      <a:pt x="f26" y="f12"/>
                      <a:pt x="f13" y="f10"/>
                    </a:cubicBezTo>
                    <a:cubicBezTo>
                      <a:pt x="f27" y="f10"/>
                      <a:pt x="f7" y="f10"/>
                      <a:pt x="f7" y="f8"/>
                    </a:cubicBezTo>
                    <a:close/>
                  </a:path>
                </a:pathLst>
              </a:custGeom>
              <a:solidFill>
                <a:srgbClr val="3F15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6" name="Freeform 547">
                <a:extLst>
                  <a:ext uri="{FF2B5EF4-FFF2-40B4-BE49-F238E27FC236}">
                    <a16:creationId xmlns:a16="http://schemas.microsoft.com/office/drawing/2014/main" id="{D183779B-202D-C87F-CFF9-8AD5D083B742}"/>
                  </a:ext>
                </a:extLst>
              </p:cNvPr>
              <p:cNvSpPr/>
              <p:nvPr/>
            </p:nvSpPr>
            <p:spPr>
              <a:xfrm>
                <a:off x="3794129" y="2673348"/>
                <a:ext cx="101598" cy="888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4"/>
                  <a:gd name="f8" fmla="val 19"/>
                  <a:gd name="f9" fmla="val 15"/>
                  <a:gd name="f10" fmla="val 17"/>
                  <a:gd name="f11" fmla="val 13"/>
                  <a:gd name="f12" fmla="val 18"/>
                  <a:gd name="f13" fmla="val 10"/>
                  <a:gd name="f14" fmla="val 6"/>
                  <a:gd name="f15" fmla="val 2"/>
                  <a:gd name="f16" fmla="val 20"/>
                  <a:gd name="f17" fmla="val 3"/>
                  <a:gd name="f18" fmla="val 5"/>
                  <a:gd name="f19" fmla="val 8"/>
                  <a:gd name="f20" fmla="val 16"/>
                  <a:gd name="f21" fmla="val 11"/>
                  <a:gd name="f22" fmla="val 14"/>
                  <a:gd name="f23" fmla="val 23"/>
                  <a:gd name="f24" fmla="val 25"/>
                  <a:gd name="f25" fmla="+- 0 0 -90"/>
                  <a:gd name="f26" fmla="*/ f3 1 27"/>
                  <a:gd name="f27" fmla="*/ f4 1 24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7"/>
                  <a:gd name="f36" fmla="*/ f32 1 24"/>
                  <a:gd name="f37" fmla="*/ 19 f33 1"/>
                  <a:gd name="f38" fmla="*/ 15 f32 1"/>
                  <a:gd name="f39" fmla="*/ 10 f33 1"/>
                  <a:gd name="f40" fmla="*/ 18 f32 1"/>
                  <a:gd name="f41" fmla="*/ 0 f33 1"/>
                  <a:gd name="f42" fmla="*/ 24 f32 1"/>
                  <a:gd name="f43" fmla="*/ 5 f33 1"/>
                  <a:gd name="f44" fmla="*/ 13 f33 1"/>
                  <a:gd name="f45" fmla="*/ 16 f32 1"/>
                  <a:gd name="f46" fmla="*/ 25 f33 1"/>
                  <a:gd name="f47" fmla="*/ 0 f32 1"/>
                  <a:gd name="f48" fmla="+- f34 0 f1"/>
                  <a:gd name="f49" fmla="*/ f37 1 27"/>
                  <a:gd name="f50" fmla="*/ f38 1 24"/>
                  <a:gd name="f51" fmla="*/ f39 1 27"/>
                  <a:gd name="f52" fmla="*/ f40 1 24"/>
                  <a:gd name="f53" fmla="*/ f41 1 27"/>
                  <a:gd name="f54" fmla="*/ f42 1 24"/>
                  <a:gd name="f55" fmla="*/ f43 1 27"/>
                  <a:gd name="f56" fmla="*/ f44 1 27"/>
                  <a:gd name="f57" fmla="*/ f45 1 24"/>
                  <a:gd name="f58" fmla="*/ f46 1 27"/>
                  <a:gd name="f59" fmla="*/ f47 1 24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6"/>
                  <a:gd name="f70" fmla="*/ f55 1 f35"/>
                  <a:gd name="f71" fmla="*/ f56 1 f35"/>
                  <a:gd name="f72" fmla="*/ f57 1 f36"/>
                  <a:gd name="f73" fmla="*/ f58 1 f35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7 1"/>
                  <a:gd name="f85" fmla="*/ f70 f26 1"/>
                  <a:gd name="f86" fmla="*/ f71 f26 1"/>
                  <a:gd name="f87" fmla="*/ f72 f27 1"/>
                  <a:gd name="f88" fmla="*/ f73 f26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2"/>
                  </a:cxn>
                  <a:cxn ang="f48">
                    <a:pos x="f86" y="f87"/>
                  </a:cxn>
                  <a:cxn ang="f48">
                    <a:pos x="f88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27" h="24">
                    <a:moveTo>
                      <a:pt x="f8" y="f9"/>
                    </a:moveTo>
                    <a:cubicBezTo>
                      <a:pt x="f10" y="f10"/>
                      <a:pt x="f11" y="f12"/>
                      <a:pt x="f13" y="f12"/>
                    </a:cubicBezTo>
                    <a:cubicBezTo>
                      <a:pt x="f14" y="f8"/>
                      <a:pt x="f15" y="f16"/>
                      <a:pt x="f5" y="f7"/>
                    </a:cubicBezTo>
                    <a:cubicBezTo>
                      <a:pt x="f5" y="f16"/>
                      <a:pt x="f17" y="f8"/>
                      <a:pt x="f18" y="f12"/>
                    </a:cubicBezTo>
                    <a:cubicBezTo>
                      <a:pt x="f19" y="f20"/>
                      <a:pt x="f21" y="f10"/>
                      <a:pt x="f11" y="f20"/>
                    </a:cubicBezTo>
                    <a:cubicBezTo>
                      <a:pt x="f16" y="f22"/>
                      <a:pt x="f23" y="f21"/>
                      <a:pt x="f24" y="f5"/>
                    </a:cubicBezTo>
                    <a:cubicBezTo>
                      <a:pt x="f6" y="f17"/>
                      <a:pt x="f24" y="f19"/>
                      <a:pt x="f8" y="f9"/>
                    </a:cubicBezTo>
                    <a:close/>
                  </a:path>
                </a:pathLst>
              </a:custGeom>
              <a:solidFill>
                <a:srgbClr val="4B18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7" name="Freeform 548">
                <a:extLst>
                  <a:ext uri="{FF2B5EF4-FFF2-40B4-BE49-F238E27FC236}">
                    <a16:creationId xmlns:a16="http://schemas.microsoft.com/office/drawing/2014/main" id="{F8C349E1-1378-A52C-49B2-23BB2D5EE42F}"/>
                  </a:ext>
                </a:extLst>
              </p:cNvPr>
              <p:cNvSpPr/>
              <p:nvPr/>
            </p:nvSpPr>
            <p:spPr>
              <a:xfrm>
                <a:off x="3748089" y="2649538"/>
                <a:ext cx="30166" cy="1254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33"/>
                  <a:gd name="f8" fmla="val 22"/>
                  <a:gd name="f9" fmla="val 26"/>
                  <a:gd name="f10" fmla="val 7"/>
                  <a:gd name="f11" fmla="val 29"/>
                  <a:gd name="f12" fmla="val 5"/>
                  <a:gd name="f13" fmla="val 6"/>
                  <a:gd name="f14" fmla="val 20"/>
                  <a:gd name="f15" fmla="val 18"/>
                  <a:gd name="f16" fmla="val 16"/>
                  <a:gd name="f17" fmla="val 10"/>
                  <a:gd name="f18" fmla="val 2"/>
                  <a:gd name="f19" fmla="val 1"/>
                  <a:gd name="f20" fmla="val 3"/>
                  <a:gd name="f21" fmla="val 4"/>
                  <a:gd name="f22" fmla="val 11"/>
                  <a:gd name="f23" fmla="val 14"/>
                  <a:gd name="f24" fmla="val 19"/>
                  <a:gd name="f25" fmla="+- 0 0 -90"/>
                  <a:gd name="f26" fmla="*/ f3 1 8"/>
                  <a:gd name="f27" fmla="*/ f4 1 33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8"/>
                  <a:gd name="f36" fmla="*/ f32 1 33"/>
                  <a:gd name="f37" fmla="*/ 8 f33 1"/>
                  <a:gd name="f38" fmla="*/ 22 f32 1"/>
                  <a:gd name="f39" fmla="*/ 7 f33 1"/>
                  <a:gd name="f40" fmla="*/ 33 f32 1"/>
                  <a:gd name="f41" fmla="*/ 6 f33 1"/>
                  <a:gd name="f42" fmla="*/ 5 f33 1"/>
                  <a:gd name="f43" fmla="*/ 16 f32 1"/>
                  <a:gd name="f44" fmla="*/ 2 f32 1"/>
                  <a:gd name="f45" fmla="*/ 0 f32 1"/>
                  <a:gd name="f46" fmla="*/ 5 f32 1"/>
                  <a:gd name="f47" fmla="*/ 14 f32 1"/>
                  <a:gd name="f48" fmla="+- f34 0 f1"/>
                  <a:gd name="f49" fmla="*/ f37 1 8"/>
                  <a:gd name="f50" fmla="*/ f38 1 33"/>
                  <a:gd name="f51" fmla="*/ f39 1 8"/>
                  <a:gd name="f52" fmla="*/ f40 1 33"/>
                  <a:gd name="f53" fmla="*/ f41 1 8"/>
                  <a:gd name="f54" fmla="*/ f42 1 8"/>
                  <a:gd name="f55" fmla="*/ f43 1 33"/>
                  <a:gd name="f56" fmla="*/ f44 1 33"/>
                  <a:gd name="f57" fmla="*/ f45 1 33"/>
                  <a:gd name="f58" fmla="*/ f46 1 33"/>
                  <a:gd name="f59" fmla="*/ f47 1 33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5"/>
                  <a:gd name="f70" fmla="*/ f55 1 f36"/>
                  <a:gd name="f71" fmla="*/ f56 1 f36"/>
                  <a:gd name="f72" fmla="*/ f57 1 f36"/>
                  <a:gd name="f73" fmla="*/ f58 1 f36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6 1"/>
                  <a:gd name="f85" fmla="*/ f70 f27 1"/>
                  <a:gd name="f86" fmla="*/ f71 f27 1"/>
                  <a:gd name="f87" fmla="*/ f72 f27 1"/>
                  <a:gd name="f88" fmla="*/ f73 f27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0"/>
                  </a:cxn>
                  <a:cxn ang="f48">
                    <a:pos x="f84" y="f85"/>
                  </a:cxn>
                  <a:cxn ang="f48">
                    <a:pos x="f84" y="f86"/>
                  </a:cxn>
                  <a:cxn ang="f48">
                    <a:pos x="f81" y="f87"/>
                  </a:cxn>
                  <a:cxn ang="f48">
                    <a:pos x="f84" y="f88"/>
                  </a:cxn>
                  <a:cxn ang="f48">
                    <a:pos x="f84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8" h="33">
                    <a:moveTo>
                      <a:pt x="f6" y="f8"/>
                    </a:moveTo>
                    <a:cubicBezTo>
                      <a:pt x="f6" y="f9"/>
                      <a:pt x="f10" y="f11"/>
                      <a:pt x="f10" y="f7"/>
                    </a:cubicBezTo>
                    <a:cubicBezTo>
                      <a:pt x="f12" y="f11"/>
                      <a:pt x="f10" y="f9"/>
                      <a:pt x="f13" y="f8"/>
                    </a:cubicBezTo>
                    <a:cubicBezTo>
                      <a:pt x="f13" y="f14"/>
                      <a:pt x="f13" y="f15"/>
                      <a:pt x="f12" y="f16"/>
                    </a:cubicBezTo>
                    <a:cubicBezTo>
                      <a:pt x="f5" y="f17"/>
                      <a:pt x="f5" y="f6"/>
                      <a:pt x="f12" y="f18"/>
                    </a:cubicBezTo>
                    <a:cubicBezTo>
                      <a:pt x="f13" y="f18"/>
                      <a:pt x="f13" y="f19"/>
                      <a:pt x="f10" y="f5"/>
                    </a:cubicBezTo>
                    <a:cubicBezTo>
                      <a:pt x="f6" y="f20"/>
                      <a:pt x="f13" y="f21"/>
                      <a:pt x="f12" y="f12"/>
                    </a:cubicBezTo>
                    <a:cubicBezTo>
                      <a:pt x="f20" y="f6"/>
                      <a:pt x="f18" y="f22"/>
                      <a:pt x="f12" y="f23"/>
                    </a:cubicBezTo>
                    <a:cubicBezTo>
                      <a:pt x="f6" y="f16"/>
                      <a:pt x="f6" y="f24"/>
                      <a:pt x="f6" y="f8"/>
                    </a:cubicBezTo>
                    <a:close/>
                  </a:path>
                </a:pathLst>
              </a:custGeom>
              <a:solidFill>
                <a:srgbClr val="4919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8" name="Freeform 549">
                <a:extLst>
                  <a:ext uri="{FF2B5EF4-FFF2-40B4-BE49-F238E27FC236}">
                    <a16:creationId xmlns:a16="http://schemas.microsoft.com/office/drawing/2014/main" id="{542E5C4B-2986-C1C9-A987-72CAE30F960A}"/>
                  </a:ext>
                </a:extLst>
              </p:cNvPr>
              <p:cNvSpPr/>
              <p:nvPr/>
            </p:nvSpPr>
            <p:spPr>
              <a:xfrm>
                <a:off x="3962396" y="2357442"/>
                <a:ext cx="34920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30"/>
                  <a:gd name="f8" fmla="val 20"/>
                  <a:gd name="f9" fmla="val 24"/>
                  <a:gd name="f10" fmla="val 8"/>
                  <a:gd name="f11" fmla="val 28"/>
                  <a:gd name="f12" fmla="val 4"/>
                  <a:gd name="f13" fmla="val 5"/>
                  <a:gd name="f14" fmla="val 27"/>
                  <a:gd name="f15" fmla="val 7"/>
                  <a:gd name="f16" fmla="val 21"/>
                  <a:gd name="f17" fmla="val 6"/>
                  <a:gd name="f18" fmla="val 18"/>
                  <a:gd name="f19" fmla="val 17"/>
                  <a:gd name="f20" fmla="val 11"/>
                  <a:gd name="f21" fmla="val 2"/>
                  <a:gd name="f22" fmla="val 3"/>
                  <a:gd name="f23" fmla="val 10"/>
                  <a:gd name="f24" fmla="val 13"/>
                  <a:gd name="f25" fmla="val 16"/>
                  <a:gd name="f26" fmla="val 19"/>
                  <a:gd name="f27" fmla="+- 0 0 -90"/>
                  <a:gd name="f28" fmla="*/ f3 1 9"/>
                  <a:gd name="f29" fmla="*/ f4 1 3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9"/>
                  <a:gd name="f38" fmla="*/ f34 1 30"/>
                  <a:gd name="f39" fmla="*/ 9 f35 1"/>
                  <a:gd name="f40" fmla="*/ 20 f34 1"/>
                  <a:gd name="f41" fmla="*/ 4 f35 1"/>
                  <a:gd name="f42" fmla="*/ 30 f34 1"/>
                  <a:gd name="f43" fmla="*/ 7 f35 1"/>
                  <a:gd name="f44" fmla="*/ 21 f34 1"/>
                  <a:gd name="f45" fmla="*/ 5 f35 1"/>
                  <a:gd name="f46" fmla="*/ 17 f34 1"/>
                  <a:gd name="f47" fmla="*/ 0 f34 1"/>
                  <a:gd name="f48" fmla="*/ 6 f34 1"/>
                  <a:gd name="f49" fmla="*/ 6 f35 1"/>
                  <a:gd name="f50" fmla="*/ 16 f34 1"/>
                  <a:gd name="f51" fmla="+- f36 0 f1"/>
                  <a:gd name="f52" fmla="*/ f39 1 9"/>
                  <a:gd name="f53" fmla="*/ f40 1 30"/>
                  <a:gd name="f54" fmla="*/ f41 1 9"/>
                  <a:gd name="f55" fmla="*/ f42 1 30"/>
                  <a:gd name="f56" fmla="*/ f43 1 9"/>
                  <a:gd name="f57" fmla="*/ f44 1 30"/>
                  <a:gd name="f58" fmla="*/ f45 1 9"/>
                  <a:gd name="f59" fmla="*/ f46 1 30"/>
                  <a:gd name="f60" fmla="*/ f47 1 30"/>
                  <a:gd name="f61" fmla="*/ f48 1 30"/>
                  <a:gd name="f62" fmla="*/ f49 1 9"/>
                  <a:gd name="f63" fmla="*/ f50 1 30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8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9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88" y="f92"/>
                  </a:cxn>
                  <a:cxn ang="f51">
                    <a:pos x="f86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9" h="30">
                    <a:moveTo>
                      <a:pt x="f6" y="f8"/>
                    </a:moveTo>
                    <a:cubicBezTo>
                      <a:pt x="f6" y="f9"/>
                      <a:pt x="f10" y="f11"/>
                      <a:pt x="f12" y="f7"/>
                    </a:cubicBezTo>
                    <a:cubicBezTo>
                      <a:pt x="f13" y="f14"/>
                      <a:pt x="f15" y="f9"/>
                      <a:pt x="f15" y="f16"/>
                    </a:cubicBezTo>
                    <a:cubicBezTo>
                      <a:pt x="f15" y="f8"/>
                      <a:pt x="f17" y="f18"/>
                      <a:pt x="f13" y="f19"/>
                    </a:cubicBezTo>
                    <a:cubicBezTo>
                      <a:pt x="f5" y="f20"/>
                      <a:pt x="f5" y="f15"/>
                      <a:pt x="f15" y="f5"/>
                    </a:cubicBezTo>
                    <a:cubicBezTo>
                      <a:pt x="f17" y="f21"/>
                      <a:pt x="f13" y="f12"/>
                      <a:pt x="f12" y="f17"/>
                    </a:cubicBezTo>
                    <a:cubicBezTo>
                      <a:pt x="f22" y="f23"/>
                      <a:pt x="f22" y="f24"/>
                      <a:pt x="f17" y="f25"/>
                    </a:cubicBezTo>
                    <a:cubicBezTo>
                      <a:pt x="f15" y="f19"/>
                      <a:pt x="f10" y="f26"/>
                      <a:pt x="f6" y="f8"/>
                    </a:cubicBezTo>
                    <a:close/>
                  </a:path>
                </a:pathLst>
              </a:custGeom>
              <a:solidFill>
                <a:srgbClr val="4F23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9" name="Freeform 550">
                <a:extLst>
                  <a:ext uri="{FF2B5EF4-FFF2-40B4-BE49-F238E27FC236}">
                    <a16:creationId xmlns:a16="http://schemas.microsoft.com/office/drawing/2014/main" id="{F7785FCA-73C2-3AD6-9B5F-6BA1A8CE45EB}"/>
                  </a:ext>
                </a:extLst>
              </p:cNvPr>
              <p:cNvSpPr/>
              <p:nvPr/>
            </p:nvSpPr>
            <p:spPr>
              <a:xfrm>
                <a:off x="3703640" y="2676521"/>
                <a:ext cx="38103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38"/>
                  <a:gd name="f8" fmla="val 6"/>
                  <a:gd name="f9" fmla="val 16"/>
                  <a:gd name="f10" fmla="val 7"/>
                  <a:gd name="f11" fmla="val 22"/>
                  <a:gd name="f12" fmla="val 9"/>
                  <a:gd name="f13" fmla="val 27"/>
                  <a:gd name="f14" fmla="val 33"/>
                  <a:gd name="f15" fmla="val 35"/>
                  <a:gd name="f16" fmla="val 36"/>
                  <a:gd name="f17" fmla="val 37"/>
                  <a:gd name="f18" fmla="val 32"/>
                  <a:gd name="f19" fmla="val 8"/>
                  <a:gd name="f20" fmla="val 26"/>
                  <a:gd name="f21" fmla="val 20"/>
                  <a:gd name="f22" fmla="val 3"/>
                  <a:gd name="f23" fmla="val 15"/>
                  <a:gd name="f24" fmla="val 2"/>
                  <a:gd name="f25" fmla="val 5"/>
                  <a:gd name="f26" fmla="val 11"/>
                  <a:gd name="f27" fmla="+- 0 0 -90"/>
                  <a:gd name="f28" fmla="*/ f3 1 10"/>
                  <a:gd name="f29" fmla="*/ f4 1 3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0"/>
                  <a:gd name="f38" fmla="*/ f34 1 38"/>
                  <a:gd name="f39" fmla="*/ 6 f35 1"/>
                  <a:gd name="f40" fmla="*/ 16 f34 1"/>
                  <a:gd name="f41" fmla="*/ 7 f35 1"/>
                  <a:gd name="f42" fmla="*/ 33 f34 1"/>
                  <a:gd name="f43" fmla="*/ 10 f35 1"/>
                  <a:gd name="f44" fmla="*/ 38 f34 1"/>
                  <a:gd name="f45" fmla="*/ 32 f34 1"/>
                  <a:gd name="f46" fmla="*/ 3 f35 1"/>
                  <a:gd name="f47" fmla="*/ 15 f34 1"/>
                  <a:gd name="f48" fmla="*/ 2 f35 1"/>
                  <a:gd name="f49" fmla="*/ 0 f34 1"/>
                  <a:gd name="f50" fmla="+- f36 0 f1"/>
                  <a:gd name="f51" fmla="*/ f39 1 10"/>
                  <a:gd name="f52" fmla="*/ f40 1 38"/>
                  <a:gd name="f53" fmla="*/ f41 1 10"/>
                  <a:gd name="f54" fmla="*/ f42 1 38"/>
                  <a:gd name="f55" fmla="*/ f43 1 10"/>
                  <a:gd name="f56" fmla="*/ f44 1 38"/>
                  <a:gd name="f57" fmla="*/ f45 1 38"/>
                  <a:gd name="f58" fmla="*/ f46 1 10"/>
                  <a:gd name="f59" fmla="*/ f47 1 38"/>
                  <a:gd name="f60" fmla="*/ f48 1 10"/>
                  <a:gd name="f61" fmla="*/ f49 1 38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7"/>
                  <a:gd name="f69" fmla="*/ f54 1 f38"/>
                  <a:gd name="f70" fmla="*/ f55 1 f37"/>
                  <a:gd name="f71" fmla="*/ f56 1 f38"/>
                  <a:gd name="f72" fmla="*/ f57 1 f38"/>
                  <a:gd name="f73" fmla="*/ f58 1 f37"/>
                  <a:gd name="f74" fmla="*/ f59 1 f38"/>
                  <a:gd name="f75" fmla="*/ f60 1 f37"/>
                  <a:gd name="f76" fmla="*/ f61 1 f38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8 1"/>
                  <a:gd name="f84" fmla="*/ f69 f29 1"/>
                  <a:gd name="f85" fmla="*/ f70 f28 1"/>
                  <a:gd name="f86" fmla="*/ f71 f29 1"/>
                  <a:gd name="f87" fmla="*/ f72 f29 1"/>
                  <a:gd name="f88" fmla="*/ f73 f28 1"/>
                  <a:gd name="f89" fmla="*/ f74 f29 1"/>
                  <a:gd name="f90" fmla="*/ f75 f28 1"/>
                  <a:gd name="f91" fmla="*/ f76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1" y="f87"/>
                  </a:cxn>
                  <a:cxn ang="f50">
                    <a:pos x="f88" y="f89"/>
                  </a:cxn>
                  <a:cxn ang="f50">
                    <a:pos x="f90" y="f91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10" h="38">
                    <a:moveTo>
                      <a:pt x="f8" y="f9"/>
                    </a:moveTo>
                    <a:cubicBezTo>
                      <a:pt x="f10" y="f11"/>
                      <a:pt x="f12" y="f13"/>
                      <a:pt x="f10" y="f14"/>
                    </a:cubicBezTo>
                    <a:cubicBezTo>
                      <a:pt x="f10" y="f15"/>
                      <a:pt x="f6" y="f16"/>
                      <a:pt x="f6" y="f7"/>
                    </a:cubicBezTo>
                    <a:cubicBezTo>
                      <a:pt x="f8" y="f17"/>
                      <a:pt x="f8" y="f15"/>
                      <a:pt x="f8" y="f18"/>
                    </a:cubicBezTo>
                    <a:cubicBezTo>
                      <a:pt x="f19" y="f20"/>
                      <a:pt x="f8" y="f21"/>
                      <a:pt x="f22" y="f23"/>
                    </a:cubicBezTo>
                    <a:cubicBezTo>
                      <a:pt x="f24" y="f6"/>
                      <a:pt x="f5" y="f25"/>
                      <a:pt x="f24" y="f5"/>
                    </a:cubicBezTo>
                    <a:cubicBezTo>
                      <a:pt x="f24" y="f8"/>
                      <a:pt x="f22" y="f26"/>
                      <a:pt x="f8" y="f9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0" name="Freeform 551">
                <a:extLst>
                  <a:ext uri="{FF2B5EF4-FFF2-40B4-BE49-F238E27FC236}">
                    <a16:creationId xmlns:a16="http://schemas.microsoft.com/office/drawing/2014/main" id="{EF8FB882-A2BF-B0BB-C51F-DFE898FAF649}"/>
                  </a:ext>
                </a:extLst>
              </p:cNvPr>
              <p:cNvSpPr/>
              <p:nvPr/>
            </p:nvSpPr>
            <p:spPr>
              <a:xfrm>
                <a:off x="4102098" y="2462214"/>
                <a:ext cx="52385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6"/>
                  <a:gd name="f8" fmla="val 6"/>
                  <a:gd name="f9" fmla="val 4"/>
                  <a:gd name="f10" fmla="val 18"/>
                  <a:gd name="f11" fmla="val 23"/>
                  <a:gd name="f12" fmla="val 5"/>
                  <a:gd name="f13" fmla="val 3"/>
                  <a:gd name="f14" fmla="val 13"/>
                  <a:gd name="f15" fmla="val 9"/>
                  <a:gd name="f16" fmla="val 7"/>
                  <a:gd name="f17" fmla="val 8"/>
                  <a:gd name="f18" fmla="val 10"/>
                  <a:gd name="f19" fmla="val 12"/>
                  <a:gd name="f20" fmla="+- 0 0 -90"/>
                  <a:gd name="f21" fmla="*/ f3 1 14"/>
                  <a:gd name="f22" fmla="*/ f4 1 2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4"/>
                  <a:gd name="f31" fmla="*/ f27 1 26"/>
                  <a:gd name="f32" fmla="*/ 6 f28 1"/>
                  <a:gd name="f33" fmla="*/ 14 f27 1"/>
                  <a:gd name="f34" fmla="*/ 0 f28 1"/>
                  <a:gd name="f35" fmla="*/ 26 f27 1"/>
                  <a:gd name="f36" fmla="*/ 14 f28 1"/>
                  <a:gd name="f37" fmla="*/ 0 f27 1"/>
                  <a:gd name="f38" fmla="*/ 9 f28 1"/>
                  <a:gd name="f39" fmla="*/ 7 f27 1"/>
                  <a:gd name="f40" fmla="*/ 8 f27 1"/>
                  <a:gd name="f41" fmla="*/ 7 f28 1"/>
                  <a:gd name="f42" fmla="*/ 13 f27 1"/>
                  <a:gd name="f43" fmla="+- f29 0 f1"/>
                  <a:gd name="f44" fmla="*/ f32 1 14"/>
                  <a:gd name="f45" fmla="*/ f33 1 26"/>
                  <a:gd name="f46" fmla="*/ f34 1 14"/>
                  <a:gd name="f47" fmla="*/ f35 1 26"/>
                  <a:gd name="f48" fmla="*/ f36 1 14"/>
                  <a:gd name="f49" fmla="*/ f37 1 26"/>
                  <a:gd name="f50" fmla="*/ f38 1 14"/>
                  <a:gd name="f51" fmla="*/ f39 1 26"/>
                  <a:gd name="f52" fmla="*/ f40 1 26"/>
                  <a:gd name="f53" fmla="*/ f41 1 14"/>
                  <a:gd name="f54" fmla="*/ f42 1 26"/>
                  <a:gd name="f55" fmla="*/ 0 1 f30"/>
                  <a:gd name="f56" fmla="*/ f24 1 f30"/>
                  <a:gd name="f57" fmla="*/ 0 1 f31"/>
                  <a:gd name="f58" fmla="*/ f25 1 f31"/>
                  <a:gd name="f59" fmla="*/ f44 1 f30"/>
                  <a:gd name="f60" fmla="*/ f45 1 f31"/>
                  <a:gd name="f61" fmla="*/ f46 1 f30"/>
                  <a:gd name="f62" fmla="*/ f47 1 f31"/>
                  <a:gd name="f63" fmla="*/ f48 1 f30"/>
                  <a:gd name="f64" fmla="*/ f49 1 f31"/>
                  <a:gd name="f65" fmla="*/ f50 1 f30"/>
                  <a:gd name="f66" fmla="*/ f51 1 f31"/>
                  <a:gd name="f67" fmla="*/ f52 1 f31"/>
                  <a:gd name="f68" fmla="*/ f53 1 f30"/>
                  <a:gd name="f69" fmla="*/ f54 1 f31"/>
                  <a:gd name="f70" fmla="*/ f55 f21 1"/>
                  <a:gd name="f71" fmla="*/ f56 f21 1"/>
                  <a:gd name="f72" fmla="*/ f58 f22 1"/>
                  <a:gd name="f73" fmla="*/ f57 f22 1"/>
                  <a:gd name="f74" fmla="*/ f59 f21 1"/>
                  <a:gd name="f75" fmla="*/ f60 f22 1"/>
                  <a:gd name="f76" fmla="*/ f61 f21 1"/>
                  <a:gd name="f77" fmla="*/ f62 f22 1"/>
                  <a:gd name="f78" fmla="*/ f63 f21 1"/>
                  <a:gd name="f79" fmla="*/ f64 f22 1"/>
                  <a:gd name="f80" fmla="*/ f65 f21 1"/>
                  <a:gd name="f81" fmla="*/ f66 f22 1"/>
                  <a:gd name="f82" fmla="*/ f67 f22 1"/>
                  <a:gd name="f83" fmla="*/ f68 f21 1"/>
                  <a:gd name="f84" fmla="*/ f69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80" y="f82"/>
                  </a:cxn>
                  <a:cxn ang="f43">
                    <a:pos x="f83" y="f84"/>
                  </a:cxn>
                  <a:cxn ang="f43">
                    <a:pos x="f74" y="f75"/>
                  </a:cxn>
                </a:cxnLst>
                <a:rect l="f70" t="f73" r="f71" b="f72"/>
                <a:pathLst>
                  <a:path w="14" h="26">
                    <a:moveTo>
                      <a:pt x="f8" y="f6"/>
                    </a:moveTo>
                    <a:cubicBezTo>
                      <a:pt x="f9" y="f10"/>
                      <a:pt x="f9" y="f11"/>
                      <a:pt x="f5" y="f7"/>
                    </a:cubicBezTo>
                    <a:cubicBezTo>
                      <a:pt x="f12" y="f10"/>
                      <a:pt x="f13" y="f8"/>
                      <a:pt x="f6" y="f5"/>
                    </a:cubicBezTo>
                    <a:cubicBezTo>
                      <a:pt x="f14" y="f9"/>
                      <a:pt x="f15" y="f9"/>
                      <a:pt x="f15" y="f16"/>
                    </a:cubicBezTo>
                    <a:cubicBezTo>
                      <a:pt x="f15" y="f17"/>
                      <a:pt x="f15" y="f17"/>
                      <a:pt x="f15" y="f17"/>
                    </a:cubicBezTo>
                    <a:cubicBezTo>
                      <a:pt x="f17" y="f18"/>
                      <a:pt x="f17" y="f19"/>
                      <a:pt x="f16" y="f14"/>
                    </a:cubicBezTo>
                    <a:cubicBezTo>
                      <a:pt x="f16" y="f6"/>
                      <a:pt x="f16" y="f6"/>
                      <a:pt x="f8" y="f6"/>
                    </a:cubicBezTo>
                    <a:close/>
                  </a:path>
                </a:pathLst>
              </a:custGeom>
              <a:solidFill>
                <a:srgbClr val="4718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1" name="Freeform 552">
                <a:extLst>
                  <a:ext uri="{FF2B5EF4-FFF2-40B4-BE49-F238E27FC236}">
                    <a16:creationId xmlns:a16="http://schemas.microsoft.com/office/drawing/2014/main" id="{FA2449D6-FEC2-0EE0-756D-051F209A9273}"/>
                  </a:ext>
                </a:extLst>
              </p:cNvPr>
              <p:cNvSpPr/>
              <p:nvPr/>
            </p:nvSpPr>
            <p:spPr>
              <a:xfrm>
                <a:off x="4113208" y="2416173"/>
                <a:ext cx="60322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20"/>
                  <a:gd name="f8" fmla="val 2"/>
                  <a:gd name="f9" fmla="val 12"/>
                  <a:gd name="f10" fmla="val 3"/>
                  <a:gd name="f11" fmla="val 11"/>
                  <a:gd name="f12" fmla="val 4"/>
                  <a:gd name="f13" fmla="val 10"/>
                  <a:gd name="f14" fmla="val 5"/>
                  <a:gd name="f15" fmla="val 9"/>
                  <a:gd name="f16" fmla="val 8"/>
                  <a:gd name="f17" fmla="val 6"/>
                  <a:gd name="f18" fmla="val 15"/>
                  <a:gd name="f19" fmla="val 1"/>
                  <a:gd name="f20" fmla="val 7"/>
                  <a:gd name="f21" fmla="val 18"/>
                  <a:gd name="f22" fmla="val 17"/>
                  <a:gd name="f23" fmla="val 14"/>
                  <a:gd name="f24" fmla="val 13"/>
                  <a:gd name="f25" fmla="+- 0 0 -90"/>
                  <a:gd name="f26" fmla="*/ f3 1 16"/>
                  <a:gd name="f27" fmla="*/ f4 1 20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6"/>
                  <a:gd name="f36" fmla="*/ f32 1 20"/>
                  <a:gd name="f37" fmla="*/ 2 f33 1"/>
                  <a:gd name="f38" fmla="*/ 12 f32 1"/>
                  <a:gd name="f39" fmla="*/ 5 f33 1"/>
                  <a:gd name="f40" fmla="*/ 9 f32 1"/>
                  <a:gd name="f41" fmla="*/ 15 f33 1"/>
                  <a:gd name="f42" fmla="*/ 1 f32 1"/>
                  <a:gd name="f43" fmla="*/ 16 f33 1"/>
                  <a:gd name="f44" fmla="*/ 3 f32 1"/>
                  <a:gd name="f45" fmla="*/ 20 f32 1"/>
                  <a:gd name="f46" fmla="*/ 1 f33 1"/>
                  <a:gd name="f47" fmla="*/ 16 f32 1"/>
                  <a:gd name="f48" fmla="+- f34 0 f1"/>
                  <a:gd name="f49" fmla="*/ f37 1 16"/>
                  <a:gd name="f50" fmla="*/ f38 1 20"/>
                  <a:gd name="f51" fmla="*/ f39 1 16"/>
                  <a:gd name="f52" fmla="*/ f40 1 20"/>
                  <a:gd name="f53" fmla="*/ f41 1 16"/>
                  <a:gd name="f54" fmla="*/ f42 1 20"/>
                  <a:gd name="f55" fmla="*/ f43 1 16"/>
                  <a:gd name="f56" fmla="*/ f44 1 20"/>
                  <a:gd name="f57" fmla="*/ f45 1 20"/>
                  <a:gd name="f58" fmla="*/ f46 1 16"/>
                  <a:gd name="f59" fmla="*/ f47 1 20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6"/>
                  <a:gd name="f70" fmla="*/ f55 1 f35"/>
                  <a:gd name="f71" fmla="*/ f56 1 f36"/>
                  <a:gd name="f72" fmla="*/ f57 1 f36"/>
                  <a:gd name="f73" fmla="*/ f58 1 f35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7 1"/>
                  <a:gd name="f85" fmla="*/ f70 f26 1"/>
                  <a:gd name="f86" fmla="*/ f71 f27 1"/>
                  <a:gd name="f87" fmla="*/ f72 f27 1"/>
                  <a:gd name="f88" fmla="*/ f73 f26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4"/>
                  </a:cxn>
                  <a:cxn ang="f48">
                    <a:pos x="f83" y="f86"/>
                  </a:cxn>
                  <a:cxn ang="f48">
                    <a:pos x="f79" y="f87"/>
                  </a:cxn>
                  <a:cxn ang="f48">
                    <a:pos x="f88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16" h="2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1" y="f12"/>
                      <a:pt x="f18" y="f19"/>
                    </a:cubicBezTo>
                    <a:cubicBezTo>
                      <a:pt x="f18" y="f19"/>
                      <a:pt x="f6" y="f5"/>
                      <a:pt x="f6" y="f19"/>
                    </a:cubicBezTo>
                    <a:cubicBezTo>
                      <a:pt x="f6" y="f8"/>
                      <a:pt x="f6" y="f10"/>
                      <a:pt x="f18" y="f10"/>
                    </a:cubicBezTo>
                    <a:cubicBezTo>
                      <a:pt x="f15" y="f20"/>
                      <a:pt x="f10" y="f11"/>
                      <a:pt x="f8" y="f7"/>
                    </a:cubicBezTo>
                    <a:cubicBezTo>
                      <a:pt x="f5" y="f21"/>
                      <a:pt x="f19" y="f22"/>
                      <a:pt x="f19" y="f6"/>
                    </a:cubicBezTo>
                    <a:cubicBezTo>
                      <a:pt x="f19" y="f23"/>
                      <a:pt x="f10" y="f24"/>
                      <a:pt x="f8" y="f9"/>
                    </a:cubicBezTo>
                    <a:close/>
                  </a:path>
                </a:pathLst>
              </a:custGeom>
              <a:solidFill>
                <a:srgbClr val="491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2" name="Freeform 553">
                <a:extLst>
                  <a:ext uri="{FF2B5EF4-FFF2-40B4-BE49-F238E27FC236}">
                    <a16:creationId xmlns:a16="http://schemas.microsoft.com/office/drawing/2014/main" id="{2841100E-0CDA-2471-F07A-F1B1C3496BCE}"/>
                  </a:ext>
                </a:extLst>
              </p:cNvPr>
              <p:cNvSpPr/>
              <p:nvPr/>
            </p:nvSpPr>
            <p:spPr>
              <a:xfrm>
                <a:off x="3786192" y="2470151"/>
                <a:ext cx="26983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6"/>
                  <a:gd name="f8" fmla="val 1"/>
                  <a:gd name="f9" fmla="val 24"/>
                  <a:gd name="f10" fmla="val 5"/>
                  <a:gd name="f11" fmla="val 19"/>
                  <a:gd name="f12" fmla="val 6"/>
                  <a:gd name="f13" fmla="val 15"/>
                  <a:gd name="f14" fmla="val 2"/>
                  <a:gd name="f15" fmla="val 10"/>
                  <a:gd name="f16" fmla="val 3"/>
                  <a:gd name="f17" fmla="val 4"/>
                  <a:gd name="f18" fmla="val 8"/>
                  <a:gd name="f19" fmla="val 12"/>
                  <a:gd name="f20" fmla="val 23"/>
                  <a:gd name="f21" fmla="+- 0 0 -90"/>
                  <a:gd name="f22" fmla="*/ f3 1 7"/>
                  <a:gd name="f23" fmla="*/ f4 1 2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7"/>
                  <a:gd name="f32" fmla="*/ f28 1 26"/>
                  <a:gd name="f33" fmla="*/ 1 f29 1"/>
                  <a:gd name="f34" fmla="*/ 24 f28 1"/>
                  <a:gd name="f35" fmla="*/ 2 f29 1"/>
                  <a:gd name="f36" fmla="*/ 10 f28 1"/>
                  <a:gd name="f37" fmla="*/ 4 f29 1"/>
                  <a:gd name="f38" fmla="*/ 0 f28 1"/>
                  <a:gd name="f39" fmla="*/ 5 f29 1"/>
                  <a:gd name="f40" fmla="*/ 12 f28 1"/>
                  <a:gd name="f41" fmla="*/ 23 f28 1"/>
                  <a:gd name="f42" fmla="+- f30 0 f1"/>
                  <a:gd name="f43" fmla="*/ f33 1 7"/>
                  <a:gd name="f44" fmla="*/ f34 1 26"/>
                  <a:gd name="f45" fmla="*/ f35 1 7"/>
                  <a:gd name="f46" fmla="*/ f36 1 26"/>
                  <a:gd name="f47" fmla="*/ f37 1 7"/>
                  <a:gd name="f48" fmla="*/ f38 1 26"/>
                  <a:gd name="f49" fmla="*/ f39 1 7"/>
                  <a:gd name="f50" fmla="*/ f40 1 26"/>
                  <a:gd name="f51" fmla="*/ f41 1 26"/>
                  <a:gd name="f52" fmla="*/ 0 1 f31"/>
                  <a:gd name="f53" fmla="*/ f25 1 f31"/>
                  <a:gd name="f54" fmla="*/ 0 1 f32"/>
                  <a:gd name="f55" fmla="*/ f26 1 f32"/>
                  <a:gd name="f56" fmla="*/ f43 1 f31"/>
                  <a:gd name="f57" fmla="*/ f44 1 f32"/>
                  <a:gd name="f58" fmla="*/ f45 1 f31"/>
                  <a:gd name="f59" fmla="*/ f46 1 f32"/>
                  <a:gd name="f60" fmla="*/ f47 1 f31"/>
                  <a:gd name="f61" fmla="*/ f48 1 f32"/>
                  <a:gd name="f62" fmla="*/ f49 1 f31"/>
                  <a:gd name="f63" fmla="*/ f50 1 f32"/>
                  <a:gd name="f64" fmla="*/ f51 1 f32"/>
                  <a:gd name="f65" fmla="*/ f52 f22 1"/>
                  <a:gd name="f66" fmla="*/ f53 f22 1"/>
                  <a:gd name="f67" fmla="*/ f55 f23 1"/>
                  <a:gd name="f68" fmla="*/ f54 f23 1"/>
                  <a:gd name="f69" fmla="*/ f56 f22 1"/>
                  <a:gd name="f70" fmla="*/ f57 f23 1"/>
                  <a:gd name="f71" fmla="*/ f58 f22 1"/>
                  <a:gd name="f72" fmla="*/ f59 f23 1"/>
                  <a:gd name="f73" fmla="*/ f60 f22 1"/>
                  <a:gd name="f74" fmla="*/ f61 f23 1"/>
                  <a:gd name="f75" fmla="*/ f62 f22 1"/>
                  <a:gd name="f76" fmla="*/ f63 f23 1"/>
                  <a:gd name="f77" fmla="*/ f64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3" y="f77"/>
                  </a:cxn>
                  <a:cxn ang="f42">
                    <a:pos x="f69" y="f70"/>
                  </a:cxn>
                </a:cxnLst>
                <a:rect l="f65" t="f68" r="f66" b="f67"/>
                <a:pathLst>
                  <a:path w="7" h="2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2"/>
                      <a:pt x="f14" y="f16"/>
                      <a:pt x="f17" y="f5"/>
                    </a:cubicBezTo>
                    <a:cubicBezTo>
                      <a:pt x="f16" y="f10"/>
                      <a:pt x="f16" y="f18"/>
                      <a:pt x="f10" y="f19"/>
                    </a:cubicBezTo>
                    <a:cubicBezTo>
                      <a:pt x="f6" y="f13"/>
                      <a:pt x="f12" y="f11"/>
                      <a:pt x="f17" y="f20"/>
                    </a:cubicBezTo>
                    <a:cubicBezTo>
                      <a:pt x="f17" y="f9"/>
                      <a:pt x="f16" y="f7"/>
                      <a:pt x="f8" y="f9"/>
                    </a:cubicBezTo>
                    <a:close/>
                  </a:path>
                </a:pathLst>
              </a:custGeom>
              <a:solidFill>
                <a:srgbClr val="491C2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3" name="Freeform 554">
                <a:extLst>
                  <a:ext uri="{FF2B5EF4-FFF2-40B4-BE49-F238E27FC236}">
                    <a16:creationId xmlns:a16="http://schemas.microsoft.com/office/drawing/2014/main" id="{0CF864D8-375A-6FD9-9D51-B9701ED46AE2}"/>
                  </a:ext>
                </a:extLst>
              </p:cNvPr>
              <p:cNvSpPr/>
              <p:nvPr/>
            </p:nvSpPr>
            <p:spPr>
              <a:xfrm>
                <a:off x="3910010" y="2566985"/>
                <a:ext cx="82552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9"/>
                  <a:gd name="f8" fmla="val 1"/>
                  <a:gd name="f9" fmla="val 2"/>
                  <a:gd name="f10" fmla="val 10"/>
                  <a:gd name="f11" fmla="val 3"/>
                  <a:gd name="f12" fmla="val 14"/>
                  <a:gd name="f13" fmla="val 4"/>
                  <a:gd name="f14" fmla="val 17"/>
                  <a:gd name="f15" fmla="val 6"/>
                  <a:gd name="f16" fmla="val 20"/>
                  <a:gd name="f17" fmla="val 18"/>
                  <a:gd name="f18" fmla="val 7"/>
                  <a:gd name="f19" fmla="val 15"/>
                  <a:gd name="f20" fmla="val 13"/>
                  <a:gd name="f21" fmla="val 5"/>
                  <a:gd name="f22" fmla="val 8"/>
                  <a:gd name="f23" fmla="+- 0 0 -90"/>
                  <a:gd name="f24" fmla="*/ f3 1 22"/>
                  <a:gd name="f25" fmla="*/ f4 1 9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2"/>
                  <a:gd name="f34" fmla="*/ f30 1 9"/>
                  <a:gd name="f35" fmla="*/ 0 f31 1"/>
                  <a:gd name="f36" fmla="*/ 9 f30 1"/>
                  <a:gd name="f37" fmla="*/ 10 f31 1"/>
                  <a:gd name="f38" fmla="*/ 3 f30 1"/>
                  <a:gd name="f39" fmla="*/ 22 f31 1"/>
                  <a:gd name="f40" fmla="*/ 15 f31 1"/>
                  <a:gd name="f41" fmla="*/ 6 f30 1"/>
                  <a:gd name="f42" fmla="*/ 8 f31 1"/>
                  <a:gd name="f43" fmla="*/ 4 f30 1"/>
                  <a:gd name="f44" fmla="*/ 2 f31 1"/>
                  <a:gd name="f45" fmla="*/ 7 f30 1"/>
                  <a:gd name="f46" fmla="+- f32 0 f1"/>
                  <a:gd name="f47" fmla="*/ f35 1 22"/>
                  <a:gd name="f48" fmla="*/ f36 1 9"/>
                  <a:gd name="f49" fmla="*/ f37 1 22"/>
                  <a:gd name="f50" fmla="*/ f38 1 9"/>
                  <a:gd name="f51" fmla="*/ f39 1 22"/>
                  <a:gd name="f52" fmla="*/ f40 1 22"/>
                  <a:gd name="f53" fmla="*/ f41 1 9"/>
                  <a:gd name="f54" fmla="*/ f42 1 22"/>
                  <a:gd name="f55" fmla="*/ f43 1 9"/>
                  <a:gd name="f56" fmla="*/ f44 1 22"/>
                  <a:gd name="f57" fmla="*/ f45 1 9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22" h="9">
                    <a:moveTo>
                      <a:pt x="f5" y="f7"/>
                    </a:moveTo>
                    <a:cubicBezTo>
                      <a:pt x="f8" y="f9"/>
                      <a:pt x="f9" y="f5"/>
                      <a:pt x="f10" y="f11"/>
                    </a:cubicBezTo>
                    <a:cubicBezTo>
                      <a:pt x="f12" y="f13"/>
                      <a:pt x="f14" y="f15"/>
                      <a:pt x="f6" y="f11"/>
                    </a:cubicBezTo>
                    <a:cubicBezTo>
                      <a:pt x="f16" y="f15"/>
                      <a:pt x="f17" y="f18"/>
                      <a:pt x="f19" y="f15"/>
                    </a:cubicBezTo>
                    <a:cubicBezTo>
                      <a:pt x="f20" y="f21"/>
                      <a:pt x="f10" y="f13"/>
                      <a:pt x="f22" y="f13"/>
                    </a:cubicBezTo>
                    <a:cubicBezTo>
                      <a:pt x="f21" y="f9"/>
                      <a:pt x="f9" y="f11"/>
                      <a:pt x="f9" y="f18"/>
                    </a:cubicBezTo>
                    <a:cubicBezTo>
                      <a:pt x="f8" y="f7"/>
                      <a:pt x="f8" y="f7"/>
                      <a:pt x="f5" y="f7"/>
                    </a:cubicBezTo>
                    <a:close/>
                  </a:path>
                </a:pathLst>
              </a:custGeom>
              <a:solidFill>
                <a:srgbClr val="4716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4" name="Freeform 555">
                <a:extLst>
                  <a:ext uri="{FF2B5EF4-FFF2-40B4-BE49-F238E27FC236}">
                    <a16:creationId xmlns:a16="http://schemas.microsoft.com/office/drawing/2014/main" id="{AF2B76C6-1240-4C7C-EB07-15A0B9FEB115}"/>
                  </a:ext>
                </a:extLst>
              </p:cNvPr>
              <p:cNvSpPr/>
              <p:nvPr/>
            </p:nvSpPr>
            <p:spPr>
              <a:xfrm>
                <a:off x="3838578" y="2630491"/>
                <a:ext cx="30166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23"/>
                  <a:gd name="f8" fmla="val 6"/>
                  <a:gd name="f9" fmla="val 4"/>
                  <a:gd name="f10" fmla="val 5"/>
                  <a:gd name="f11" fmla="val 13"/>
                  <a:gd name="f12" fmla="val 17"/>
                  <a:gd name="f13" fmla="val 21"/>
                  <a:gd name="f14" fmla="val 3"/>
                  <a:gd name="f15" fmla="val 19"/>
                  <a:gd name="f16" fmla="val 14"/>
                  <a:gd name="f17" fmla="val 9"/>
                  <a:gd name="f18" fmla="val 2"/>
                  <a:gd name="f19" fmla="val 1"/>
                  <a:gd name="f20" fmla="+- 0 0 -90"/>
                  <a:gd name="f21" fmla="*/ f3 1 8"/>
                  <a:gd name="f22" fmla="*/ f4 1 2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8"/>
                  <a:gd name="f31" fmla="*/ f27 1 23"/>
                  <a:gd name="f32" fmla="*/ 8 f28 1"/>
                  <a:gd name="f33" fmla="*/ 0 f27 1"/>
                  <a:gd name="f34" fmla="*/ 5 f28 1"/>
                  <a:gd name="f35" fmla="*/ 13 f27 1"/>
                  <a:gd name="f36" fmla="*/ 0 f28 1"/>
                  <a:gd name="f37" fmla="*/ 23 f27 1"/>
                  <a:gd name="f38" fmla="*/ 3 f28 1"/>
                  <a:gd name="f39" fmla="*/ 9 f27 1"/>
                  <a:gd name="f40" fmla="*/ 1 f27 1"/>
                  <a:gd name="f41" fmla="+- f29 0 f1"/>
                  <a:gd name="f42" fmla="*/ f32 1 8"/>
                  <a:gd name="f43" fmla="*/ f33 1 23"/>
                  <a:gd name="f44" fmla="*/ f34 1 8"/>
                  <a:gd name="f45" fmla="*/ f35 1 23"/>
                  <a:gd name="f46" fmla="*/ f36 1 8"/>
                  <a:gd name="f47" fmla="*/ f37 1 23"/>
                  <a:gd name="f48" fmla="*/ f38 1 8"/>
                  <a:gd name="f49" fmla="*/ f39 1 23"/>
                  <a:gd name="f50" fmla="*/ f40 1 23"/>
                  <a:gd name="f51" fmla="*/ 0 1 f30"/>
                  <a:gd name="f52" fmla="*/ f24 1 f30"/>
                  <a:gd name="f53" fmla="*/ 0 1 f31"/>
                  <a:gd name="f54" fmla="*/ f25 1 f31"/>
                  <a:gd name="f55" fmla="*/ f42 1 f30"/>
                  <a:gd name="f56" fmla="*/ f43 1 f31"/>
                  <a:gd name="f57" fmla="*/ f44 1 f30"/>
                  <a:gd name="f58" fmla="*/ f45 1 f31"/>
                  <a:gd name="f59" fmla="*/ f46 1 f30"/>
                  <a:gd name="f60" fmla="*/ f47 1 f31"/>
                  <a:gd name="f61" fmla="*/ f48 1 f30"/>
                  <a:gd name="f62" fmla="*/ f49 1 f31"/>
                  <a:gd name="f63" fmla="*/ f50 1 f31"/>
                  <a:gd name="f64" fmla="*/ f51 f21 1"/>
                  <a:gd name="f65" fmla="*/ f52 f21 1"/>
                  <a:gd name="f66" fmla="*/ f54 f22 1"/>
                  <a:gd name="f67" fmla="*/ f53 f22 1"/>
                  <a:gd name="f68" fmla="*/ f55 f21 1"/>
                  <a:gd name="f69" fmla="*/ f56 f22 1"/>
                  <a:gd name="f70" fmla="*/ f57 f21 1"/>
                  <a:gd name="f71" fmla="*/ f58 f22 1"/>
                  <a:gd name="f72" fmla="*/ f59 f21 1"/>
                  <a:gd name="f73" fmla="*/ f60 f22 1"/>
                  <a:gd name="f74" fmla="*/ f61 f21 1"/>
                  <a:gd name="f75" fmla="*/ f62 f22 1"/>
                  <a:gd name="f76" fmla="*/ f6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68" y="f76"/>
                  </a:cxn>
                  <a:cxn ang="f41">
                    <a:pos x="f68" y="f69"/>
                  </a:cxn>
                </a:cxnLst>
                <a:rect l="f64" t="f67" r="f65" b="f66"/>
                <a:pathLst>
                  <a:path w="8" h="23">
                    <a:moveTo>
                      <a:pt x="f6" y="f5"/>
                    </a:moveTo>
                    <a:cubicBezTo>
                      <a:pt x="f8" y="f9"/>
                      <a:pt x="f9" y="f6"/>
                      <a:pt x="f10" y="f11"/>
                    </a:cubicBezTo>
                    <a:cubicBezTo>
                      <a:pt x="f8" y="f12"/>
                      <a:pt x="f9" y="f13"/>
                      <a:pt x="f5" y="f7"/>
                    </a:cubicBezTo>
                    <a:cubicBezTo>
                      <a:pt x="f14" y="f15"/>
                      <a:pt x="f9" y="f16"/>
                      <a:pt x="f14" y="f17"/>
                    </a:cubicBezTo>
                    <a:cubicBezTo>
                      <a:pt x="f18" y="f10"/>
                      <a:pt x="f9" y="f18"/>
                      <a:pt x="f6" y="f19"/>
                    </a:cubicBezTo>
                    <a:lnTo>
                      <a:pt x="f6" y="f5"/>
                    </a:lnTo>
                    <a:close/>
                  </a:path>
                </a:pathLst>
              </a:custGeom>
              <a:solidFill>
                <a:srgbClr val="4A19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5" name="Freeform 556">
                <a:extLst>
                  <a:ext uri="{FF2B5EF4-FFF2-40B4-BE49-F238E27FC236}">
                    <a16:creationId xmlns:a16="http://schemas.microsoft.com/office/drawing/2014/main" id="{1C55015C-60CC-446B-92B3-A430AAD697DD}"/>
                  </a:ext>
                </a:extLst>
              </p:cNvPr>
              <p:cNvSpPr/>
              <p:nvPr/>
            </p:nvSpPr>
            <p:spPr>
              <a:xfrm>
                <a:off x="3783009" y="2566985"/>
                <a:ext cx="41276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4"/>
                  <a:gd name="f8" fmla="val 4"/>
                  <a:gd name="f9" fmla="val 1"/>
                  <a:gd name="f10" fmla="val 21"/>
                  <a:gd name="f11" fmla="val 18"/>
                  <a:gd name="f12" fmla="val 3"/>
                  <a:gd name="f13" fmla="val 14"/>
                  <a:gd name="f14" fmla="val 5"/>
                  <a:gd name="f15" fmla="val 10"/>
                  <a:gd name="f16" fmla="val 9"/>
                  <a:gd name="f17" fmla="val 6"/>
                  <a:gd name="f18" fmla="val 7"/>
                  <a:gd name="f19" fmla="val 8"/>
                  <a:gd name="f20" fmla="val 17"/>
                  <a:gd name="f21" fmla="+- 0 0 -90"/>
                  <a:gd name="f22" fmla="*/ f3 1 11"/>
                  <a:gd name="f23" fmla="*/ f4 1 24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1"/>
                  <a:gd name="f32" fmla="*/ f28 1 24"/>
                  <a:gd name="f33" fmla="*/ 4 f29 1"/>
                  <a:gd name="f34" fmla="*/ 24 f28 1"/>
                  <a:gd name="f35" fmla="*/ 3 f29 1"/>
                  <a:gd name="f36" fmla="*/ 14 f28 1"/>
                  <a:gd name="f37" fmla="*/ 10 f29 1"/>
                  <a:gd name="f38" fmla="*/ 0 f28 1"/>
                  <a:gd name="f39" fmla="*/ 8 f29 1"/>
                  <a:gd name="f40" fmla="*/ 9 f28 1"/>
                  <a:gd name="f41" fmla="+- f30 0 f1"/>
                  <a:gd name="f42" fmla="*/ f33 1 11"/>
                  <a:gd name="f43" fmla="*/ f34 1 24"/>
                  <a:gd name="f44" fmla="*/ f35 1 11"/>
                  <a:gd name="f45" fmla="*/ f36 1 24"/>
                  <a:gd name="f46" fmla="*/ f37 1 11"/>
                  <a:gd name="f47" fmla="*/ f38 1 24"/>
                  <a:gd name="f48" fmla="*/ f39 1 11"/>
                  <a:gd name="f49" fmla="*/ f40 1 24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11" h="24">
                    <a:moveTo>
                      <a:pt x="f8" y="f7"/>
                    </a:moveTo>
                    <a:cubicBezTo>
                      <a:pt x="f9" y="f10"/>
                      <a:pt x="f5" y="f11"/>
                      <a:pt x="f12" y="f13"/>
                    </a:cubicBezTo>
                    <a:cubicBezTo>
                      <a:pt x="f14" y="f15"/>
                      <a:pt x="f16" y="f17"/>
                      <a:pt x="f15" y="f5"/>
                    </a:cubicBezTo>
                    <a:cubicBezTo>
                      <a:pt x="f6" y="f8"/>
                      <a:pt x="f15" y="f18"/>
                      <a:pt x="f19" y="f16"/>
                    </a:cubicBezTo>
                    <a:cubicBezTo>
                      <a:pt x="f14" y="f13"/>
                      <a:pt x="f5" y="f20"/>
                      <a:pt x="f8" y="f7"/>
                    </a:cubicBezTo>
                    <a:close/>
                  </a:path>
                </a:pathLst>
              </a:custGeom>
              <a:solidFill>
                <a:srgbClr val="4817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6" name="Freeform 557">
                <a:extLst>
                  <a:ext uri="{FF2B5EF4-FFF2-40B4-BE49-F238E27FC236}">
                    <a16:creationId xmlns:a16="http://schemas.microsoft.com/office/drawing/2014/main" id="{E6D65047-F1FD-4F12-408F-38764BB5E162}"/>
                  </a:ext>
                </a:extLst>
              </p:cNvPr>
              <p:cNvSpPr/>
              <p:nvPr/>
            </p:nvSpPr>
            <p:spPr>
              <a:xfrm>
                <a:off x="4113208" y="2571749"/>
                <a:ext cx="71442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13"/>
                  <a:gd name="f8" fmla="val 18"/>
                  <a:gd name="f9" fmla="val 4"/>
                  <a:gd name="f10" fmla="val 15"/>
                  <a:gd name="f11" fmla="val 5"/>
                  <a:gd name="f12" fmla="val 7"/>
                  <a:gd name="f13" fmla="val 3"/>
                  <a:gd name="f14" fmla="val 8"/>
                  <a:gd name="f15" fmla="val 9"/>
                  <a:gd name="f16" fmla="val 16"/>
                  <a:gd name="f17" fmla="+- 0 0 -90"/>
                  <a:gd name="f18" fmla="*/ f3 1 19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9"/>
                  <a:gd name="f28" fmla="*/ f24 1 13"/>
                  <a:gd name="f29" fmla="*/ 19 f25 1"/>
                  <a:gd name="f30" fmla="*/ 0 f24 1"/>
                  <a:gd name="f31" fmla="*/ 13 f25 1"/>
                  <a:gd name="f32" fmla="*/ 5 f24 1"/>
                  <a:gd name="f33" fmla="*/ 0 f25 1"/>
                  <a:gd name="f34" fmla="*/ 13 f24 1"/>
                  <a:gd name="f35" fmla="*/ 9 f25 1"/>
                  <a:gd name="f36" fmla="*/ 4 f24 1"/>
                  <a:gd name="f37" fmla="+- f26 0 f1"/>
                  <a:gd name="f38" fmla="*/ f29 1 19"/>
                  <a:gd name="f39" fmla="*/ f30 1 13"/>
                  <a:gd name="f40" fmla="*/ f31 1 19"/>
                  <a:gd name="f41" fmla="*/ f32 1 13"/>
                  <a:gd name="f42" fmla="*/ f33 1 19"/>
                  <a:gd name="f43" fmla="*/ f34 1 13"/>
                  <a:gd name="f44" fmla="*/ f35 1 19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9" h="13">
                    <a:moveTo>
                      <a:pt x="f6" y="f5"/>
                    </a:moveTo>
                    <a:cubicBezTo>
                      <a:pt x="f8" y="f9"/>
                      <a:pt x="f10" y="f11"/>
                      <a:pt x="f7" y="f11"/>
                    </a:cubicBezTo>
                    <a:cubicBezTo>
                      <a:pt x="f12" y="f11"/>
                      <a:pt x="f13" y="f12"/>
                      <a:pt x="f5" y="f7"/>
                    </a:cubicBezTo>
                    <a:cubicBezTo>
                      <a:pt x="f5" y="f14"/>
                      <a:pt x="f9" y="f9"/>
                      <a:pt x="f15" y="f9"/>
                    </a:cubicBezTo>
                    <a:cubicBezTo>
                      <a:pt x="f7" y="f13"/>
                      <a:pt x="f16" y="f13"/>
                      <a:pt x="f6" y="f5"/>
                    </a:cubicBezTo>
                    <a:close/>
                  </a:path>
                </a:pathLst>
              </a:custGeom>
              <a:solidFill>
                <a:srgbClr val="4B19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7" name="Freeform 558">
                <a:extLst>
                  <a:ext uri="{FF2B5EF4-FFF2-40B4-BE49-F238E27FC236}">
                    <a16:creationId xmlns:a16="http://schemas.microsoft.com/office/drawing/2014/main" id="{8FAF6181-9F22-C781-345D-A6D6829A198E}"/>
                  </a:ext>
                </a:extLst>
              </p:cNvPr>
              <p:cNvSpPr/>
              <p:nvPr/>
            </p:nvSpPr>
            <p:spPr>
              <a:xfrm>
                <a:off x="3744916" y="2555876"/>
                <a:ext cx="4444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8"/>
                  <a:gd name="f8" fmla="val 1"/>
                  <a:gd name="f9" fmla="val 2"/>
                  <a:gd name="f10" fmla="val 7"/>
                  <a:gd name="f11" fmla="val 15"/>
                  <a:gd name="f12" fmla="val 13"/>
                  <a:gd name="f13" fmla="val 9"/>
                  <a:gd name="f14" fmla="val 3"/>
                  <a:gd name="f15" fmla="val 4"/>
                  <a:gd name="f16" fmla="val 8"/>
                  <a:gd name="f17" fmla="+- 0 0 -90"/>
                  <a:gd name="f18" fmla="*/ f3 1 12"/>
                  <a:gd name="f19" fmla="*/ f4 1 1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18"/>
                  <a:gd name="f29" fmla="*/ 12 f25 1"/>
                  <a:gd name="f30" fmla="*/ 1 f24 1"/>
                  <a:gd name="f31" fmla="*/ 2 f25 1"/>
                  <a:gd name="f32" fmla="*/ 18 f24 1"/>
                  <a:gd name="f33" fmla="*/ 1 f25 1"/>
                  <a:gd name="f34" fmla="*/ 9 f24 1"/>
                  <a:gd name="f35" fmla="+- f26 0 f1"/>
                  <a:gd name="f36" fmla="*/ f29 1 12"/>
                  <a:gd name="f37" fmla="*/ f30 1 18"/>
                  <a:gd name="f38" fmla="*/ f31 1 12"/>
                  <a:gd name="f39" fmla="*/ f32 1 18"/>
                  <a:gd name="f40" fmla="*/ f33 1 12"/>
                  <a:gd name="f41" fmla="*/ f34 1 18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2" h="18">
                    <a:moveTo>
                      <a:pt x="f6" y="f8"/>
                    </a:moveTo>
                    <a:cubicBezTo>
                      <a:pt x="f9" y="f10"/>
                      <a:pt x="f9" y="f10"/>
                      <a:pt x="f9" y="f7"/>
                    </a:cubicBezTo>
                    <a:cubicBezTo>
                      <a:pt x="f5" y="f11"/>
                      <a:pt x="f5" y="f12"/>
                      <a:pt x="f8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421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8" name="Freeform 559">
                <a:extLst>
                  <a:ext uri="{FF2B5EF4-FFF2-40B4-BE49-F238E27FC236}">
                    <a16:creationId xmlns:a16="http://schemas.microsoft.com/office/drawing/2014/main" id="{C1A7D99D-A567-B28F-7221-2895C0C97CE6}"/>
                  </a:ext>
                </a:extLst>
              </p:cNvPr>
              <p:cNvSpPr/>
              <p:nvPr/>
            </p:nvSpPr>
            <p:spPr>
              <a:xfrm>
                <a:off x="4121155" y="2484443"/>
                <a:ext cx="41276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8"/>
                  <a:gd name="f8" fmla="val 7"/>
                  <a:gd name="f9" fmla="val 14"/>
                  <a:gd name="f10" fmla="val 9"/>
                  <a:gd name="f11" fmla="val 16"/>
                  <a:gd name="f12" fmla="+- 0 0 -90"/>
                  <a:gd name="f13" fmla="*/ f3 1 11"/>
                  <a:gd name="f14" fmla="*/ f4 1 1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"/>
                  <a:gd name="f23" fmla="*/ f19 1 18"/>
                  <a:gd name="f24" fmla="*/ 0 f20 1"/>
                  <a:gd name="f25" fmla="*/ 18 f19 1"/>
                  <a:gd name="f26" fmla="*/ 9 f20 1"/>
                  <a:gd name="f27" fmla="*/ 0 f19 1"/>
                  <a:gd name="f28" fmla="+- f21 0 f1"/>
                  <a:gd name="f29" fmla="*/ f24 1 11"/>
                  <a:gd name="f30" fmla="*/ f25 1 18"/>
                  <a:gd name="f31" fmla="*/ f26 1 11"/>
                  <a:gd name="f32" fmla="*/ f27 1 18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11" h="18">
                    <a:moveTo>
                      <a:pt x="f5" y="f7"/>
                    </a:moveTo>
                    <a:cubicBezTo>
                      <a:pt x="f8" y="f9"/>
                      <a:pt x="f8" y="f8"/>
                      <a:pt x="f10" y="f5"/>
                    </a:cubicBezTo>
                    <a:cubicBezTo>
                      <a:pt x="f6" y="f10"/>
                      <a:pt x="f8" y="f11"/>
                      <a:pt x="f5" y="f7"/>
                    </a:cubicBezTo>
                    <a:close/>
                  </a:path>
                </a:pathLst>
              </a:custGeom>
              <a:solidFill>
                <a:srgbClr val="451A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9" name="Freeform 560">
                <a:extLst>
                  <a:ext uri="{FF2B5EF4-FFF2-40B4-BE49-F238E27FC236}">
                    <a16:creationId xmlns:a16="http://schemas.microsoft.com/office/drawing/2014/main" id="{B75A430A-FF69-2554-834F-6708A8AEFA0E}"/>
                  </a:ext>
                </a:extLst>
              </p:cNvPr>
              <p:cNvSpPr/>
              <p:nvPr/>
            </p:nvSpPr>
            <p:spPr>
              <a:xfrm>
                <a:off x="3797302" y="2409828"/>
                <a:ext cx="7937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6"/>
                  <a:gd name="f8" fmla="val 17"/>
                  <a:gd name="f9" fmla="val 2"/>
                  <a:gd name="f10" fmla="val 11"/>
                  <a:gd name="f11" fmla="val 5"/>
                  <a:gd name="f12" fmla="val 3"/>
                  <a:gd name="f13" fmla="val 1"/>
                  <a:gd name="f14" fmla="val 9"/>
                  <a:gd name="f15" fmla="val 13"/>
                  <a:gd name="f16" fmla="val 20"/>
                  <a:gd name="f17" fmla="val 18"/>
                  <a:gd name="f18" fmla="+- 0 0 -90"/>
                  <a:gd name="f19" fmla="*/ f3 1 21"/>
                  <a:gd name="f20" fmla="*/ f4 1 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6"/>
                  <a:gd name="f29" fmla="*/ f26 1 21"/>
                  <a:gd name="f30" fmla="*/ 17 f26 1"/>
                  <a:gd name="f31" fmla="*/ 2 f25 1"/>
                  <a:gd name="f32" fmla="*/ 0 f26 1"/>
                  <a:gd name="f33" fmla="*/ 6 f25 1"/>
                  <a:gd name="f34" fmla="*/ 9 f26 1"/>
                  <a:gd name="f35" fmla="*/ 1 f25 1"/>
                  <a:gd name="f36" fmla="*/ 21 f26 1"/>
                  <a:gd name="f37" fmla="*/ 0 f25 1"/>
                  <a:gd name="f38" fmla="+- f27 0 f1"/>
                  <a:gd name="f39" fmla="*/ f30 1 21"/>
                  <a:gd name="f40" fmla="*/ f31 1 6"/>
                  <a:gd name="f41" fmla="*/ f32 1 21"/>
                  <a:gd name="f42" fmla="*/ f33 1 6"/>
                  <a:gd name="f43" fmla="*/ f34 1 21"/>
                  <a:gd name="f44" fmla="*/ f35 1 6"/>
                  <a:gd name="f45" fmla="*/ f36 1 21"/>
                  <a:gd name="f46" fmla="*/ f37 1 6"/>
                  <a:gd name="f47" fmla="*/ 0 1 f29"/>
                  <a:gd name="f48" fmla="*/ f22 1 f29"/>
                  <a:gd name="f49" fmla="*/ 0 1 f28"/>
                  <a:gd name="f50" fmla="*/ f23 1 f28"/>
                  <a:gd name="f51" fmla="*/ f39 1 f29"/>
                  <a:gd name="f52" fmla="*/ f40 1 f28"/>
                  <a:gd name="f53" fmla="*/ f41 1 f29"/>
                  <a:gd name="f54" fmla="*/ f42 1 f28"/>
                  <a:gd name="f55" fmla="*/ f43 1 f29"/>
                  <a:gd name="f56" fmla="*/ f44 1 f28"/>
                  <a:gd name="f57" fmla="*/ f45 1 f29"/>
                  <a:gd name="f58" fmla="*/ f46 1 f28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1" h="6">
                    <a:moveTo>
                      <a:pt x="f8" y="f9"/>
                    </a:moveTo>
                    <a:cubicBezTo>
                      <a:pt x="f10" y="f9"/>
                      <a:pt x="f11" y="f12"/>
                      <a:pt x="f5" y="f7"/>
                    </a:cubicBezTo>
                    <a:cubicBezTo>
                      <a:pt x="f13" y="f13"/>
                      <a:pt x="f7" y="f9"/>
                      <a:pt x="f14" y="f13"/>
                    </a:cubicBezTo>
                    <a:cubicBezTo>
                      <a:pt x="f15" y="f5"/>
                      <a:pt x="f8" y="f13"/>
                      <a:pt x="f6" y="f5"/>
                    </a:cubicBezTo>
                    <a:cubicBezTo>
                      <a:pt x="f16" y="f9"/>
                      <a:pt x="f17" y="f13"/>
                      <a:pt x="f8" y="f9"/>
                    </a:cubicBezTo>
                    <a:close/>
                  </a:path>
                </a:pathLst>
              </a:custGeom>
              <a:solidFill>
                <a:srgbClr val="441A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0" name="Freeform 561">
                <a:extLst>
                  <a:ext uri="{FF2B5EF4-FFF2-40B4-BE49-F238E27FC236}">
                    <a16:creationId xmlns:a16="http://schemas.microsoft.com/office/drawing/2014/main" id="{51061D5F-5ED1-E310-9597-78559EA27840}"/>
                  </a:ext>
                </a:extLst>
              </p:cNvPr>
              <p:cNvSpPr/>
              <p:nvPr/>
            </p:nvSpPr>
            <p:spPr>
              <a:xfrm>
                <a:off x="3763963" y="2454277"/>
                <a:ext cx="3016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7"/>
                  <a:gd name="f8" fmla="val 7"/>
                  <a:gd name="f9" fmla="val 1"/>
                  <a:gd name="f10" fmla="val 2"/>
                  <a:gd name="f11" fmla="val 3"/>
                  <a:gd name="f12" fmla="val 12"/>
                  <a:gd name="f13" fmla="val 10"/>
                  <a:gd name="f14" fmla="val 5"/>
                  <a:gd name="f15" fmla="+- 0 0 -90"/>
                  <a:gd name="f16" fmla="*/ f3 1 8"/>
                  <a:gd name="f17" fmla="*/ f4 1 1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8"/>
                  <a:gd name="f26" fmla="*/ f22 1 17"/>
                  <a:gd name="f27" fmla="*/ 7 f23 1"/>
                  <a:gd name="f28" fmla="*/ 0 f22 1"/>
                  <a:gd name="f29" fmla="*/ 8 f23 1"/>
                  <a:gd name="f30" fmla="*/ 3 f22 1"/>
                  <a:gd name="f31" fmla="*/ 1 f23 1"/>
                  <a:gd name="f32" fmla="*/ 17 f22 1"/>
                  <a:gd name="f33" fmla="+- f24 0 f1"/>
                  <a:gd name="f34" fmla="*/ f27 1 8"/>
                  <a:gd name="f35" fmla="*/ f28 1 17"/>
                  <a:gd name="f36" fmla="*/ f29 1 8"/>
                  <a:gd name="f37" fmla="*/ f30 1 17"/>
                  <a:gd name="f38" fmla="*/ f31 1 8"/>
                  <a:gd name="f39" fmla="*/ f32 1 17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5"/>
                  </a:cxn>
                  <a:cxn ang="f33">
                    <a:pos x="f54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8" h="17">
                    <a:moveTo>
                      <a:pt x="f8" y="f5"/>
                    </a:moveTo>
                    <a:cubicBezTo>
                      <a:pt x="f8" y="f5"/>
                      <a:pt x="f6" y="f5"/>
                      <a:pt x="f6" y="f5"/>
                    </a:cubicBezTo>
                    <a:cubicBezTo>
                      <a:pt x="f6" y="f9"/>
                      <a:pt x="f6" y="f10"/>
                      <a:pt x="f8" y="f11"/>
                    </a:cubicBezTo>
                    <a:cubicBezTo>
                      <a:pt x="f11" y="f8"/>
                      <a:pt x="f10" y="f12"/>
                      <a:pt x="f9" y="f7"/>
                    </a:cubicBezTo>
                    <a:cubicBezTo>
                      <a:pt x="f5" y="f13"/>
                      <a:pt x="f11" y="f14"/>
                      <a:pt x="f8" y="f5"/>
                    </a:cubicBezTo>
                    <a:close/>
                  </a:path>
                </a:pathLst>
              </a:custGeom>
              <a:solidFill>
                <a:srgbClr val="52263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1" name="Freeform 562">
                <a:extLst>
                  <a:ext uri="{FF2B5EF4-FFF2-40B4-BE49-F238E27FC236}">
                    <a16:creationId xmlns:a16="http://schemas.microsoft.com/office/drawing/2014/main" id="{68C82F97-DDAA-CA01-C9A8-87381726A219}"/>
                  </a:ext>
                </a:extLst>
              </p:cNvPr>
              <p:cNvSpPr/>
              <p:nvPr/>
            </p:nvSpPr>
            <p:spPr>
              <a:xfrm>
                <a:off x="4173541" y="2457450"/>
                <a:ext cx="57150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4"/>
                  <a:gd name="f8" fmla="val 5"/>
                  <a:gd name="f9" fmla="val 6"/>
                  <a:gd name="f10" fmla="val 4"/>
                  <a:gd name="f11" fmla="val 8"/>
                  <a:gd name="f12" fmla="val 1"/>
                  <a:gd name="f13" fmla="+- 0 0 -90"/>
                  <a:gd name="f14" fmla="*/ f3 1 15"/>
                  <a:gd name="f15" fmla="*/ f4 1 1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15"/>
                  <a:gd name="f24" fmla="*/ f20 1 14"/>
                  <a:gd name="f25" fmla="*/ 15 f21 1"/>
                  <a:gd name="f26" fmla="*/ 0 f20 1"/>
                  <a:gd name="f27" fmla="*/ 4 f21 1"/>
                  <a:gd name="f28" fmla="*/ 14 f20 1"/>
                  <a:gd name="f29" fmla="+- f22 0 f1"/>
                  <a:gd name="f30" fmla="*/ f25 1 15"/>
                  <a:gd name="f31" fmla="*/ f26 1 14"/>
                  <a:gd name="f32" fmla="*/ f27 1 15"/>
                  <a:gd name="f33" fmla="*/ f28 1 14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5" h="14">
                    <a:moveTo>
                      <a:pt x="f6" y="f5"/>
                    </a:moveTo>
                    <a:cubicBezTo>
                      <a:pt x="f8" y="f9"/>
                      <a:pt x="f8" y="f9"/>
                      <a:pt x="f10" y="f7"/>
                    </a:cubicBezTo>
                    <a:cubicBezTo>
                      <a:pt x="f5" y="f11"/>
                      <a:pt x="f8" y="f12"/>
                      <a:pt x="f6" y="f5"/>
                    </a:cubicBezTo>
                    <a:close/>
                  </a:path>
                </a:pathLst>
              </a:custGeom>
              <a:solidFill>
                <a:srgbClr val="4319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2" name="Freeform 563">
                <a:extLst>
                  <a:ext uri="{FF2B5EF4-FFF2-40B4-BE49-F238E27FC236}">
                    <a16:creationId xmlns:a16="http://schemas.microsoft.com/office/drawing/2014/main" id="{E86AD13B-3CCE-16A3-FB86-566409BB296B}"/>
                  </a:ext>
                </a:extLst>
              </p:cNvPr>
              <p:cNvSpPr/>
              <p:nvPr/>
            </p:nvSpPr>
            <p:spPr>
              <a:xfrm>
                <a:off x="4019546" y="2322511"/>
                <a:ext cx="63495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3"/>
                  <a:gd name="f8" fmla="val 15"/>
                  <a:gd name="f9" fmla="val 10"/>
                  <a:gd name="f10" fmla="val 11"/>
                  <a:gd name="f11" fmla="val 7"/>
                  <a:gd name="f12" fmla="val 2"/>
                  <a:gd name="f13" fmla="val 4"/>
                  <a:gd name="f14" fmla="val 3"/>
                  <a:gd name="f15" fmla="val 5"/>
                  <a:gd name="f16" fmla="val 12"/>
                  <a:gd name="f17" fmla="val 8"/>
                  <a:gd name="f18" fmla="+- 0 0 -90"/>
                  <a:gd name="f19" fmla="*/ f3 1 17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7"/>
                  <a:gd name="f29" fmla="*/ f25 1 13"/>
                  <a:gd name="f30" fmla="*/ 15 f26 1"/>
                  <a:gd name="f31" fmla="*/ 10 f25 1"/>
                  <a:gd name="f32" fmla="*/ 17 f26 1"/>
                  <a:gd name="f33" fmla="*/ 13 f25 1"/>
                  <a:gd name="f34" fmla="*/ 13 f26 1"/>
                  <a:gd name="f35" fmla="*/ 11 f25 1"/>
                  <a:gd name="f36" fmla="*/ 0 f26 1"/>
                  <a:gd name="f37" fmla="*/ 4 f25 1"/>
                  <a:gd name="f38" fmla="*/ 7 f26 1"/>
                  <a:gd name="f39" fmla="*/ 3 f25 1"/>
                  <a:gd name="f40" fmla="+- f27 0 f1"/>
                  <a:gd name="f41" fmla="*/ f30 1 17"/>
                  <a:gd name="f42" fmla="*/ f31 1 13"/>
                  <a:gd name="f43" fmla="*/ f32 1 17"/>
                  <a:gd name="f44" fmla="*/ f33 1 13"/>
                  <a:gd name="f45" fmla="*/ f34 1 17"/>
                  <a:gd name="f46" fmla="*/ f35 1 13"/>
                  <a:gd name="f47" fmla="*/ f36 1 17"/>
                  <a:gd name="f48" fmla="*/ f37 1 13"/>
                  <a:gd name="f49" fmla="*/ f38 1 17"/>
                  <a:gd name="f50" fmla="*/ f39 1 13"/>
                  <a:gd name="f51" fmla="*/ 0 1 f28"/>
                  <a:gd name="f52" fmla="*/ f22 1 f28"/>
                  <a:gd name="f53" fmla="*/ 0 1 f29"/>
                  <a:gd name="f54" fmla="*/ f23 1 f29"/>
                  <a:gd name="f55" fmla="*/ f41 1 f28"/>
                  <a:gd name="f56" fmla="*/ f42 1 f29"/>
                  <a:gd name="f57" fmla="*/ f43 1 f28"/>
                  <a:gd name="f58" fmla="*/ f44 1 f29"/>
                  <a:gd name="f59" fmla="*/ f45 1 f28"/>
                  <a:gd name="f60" fmla="*/ f46 1 f29"/>
                  <a:gd name="f61" fmla="*/ f47 1 f28"/>
                  <a:gd name="f62" fmla="*/ f48 1 f29"/>
                  <a:gd name="f63" fmla="*/ f49 1 f28"/>
                  <a:gd name="f64" fmla="*/ f50 1 f29"/>
                  <a:gd name="f65" fmla="*/ f51 f19 1"/>
                  <a:gd name="f66" fmla="*/ f52 f19 1"/>
                  <a:gd name="f67" fmla="*/ f54 f20 1"/>
                  <a:gd name="f68" fmla="*/ f53 f20 1"/>
                  <a:gd name="f69" fmla="*/ f55 f19 1"/>
                  <a:gd name="f70" fmla="*/ f56 f20 1"/>
                  <a:gd name="f71" fmla="*/ f57 f19 1"/>
                  <a:gd name="f72" fmla="*/ f58 f20 1"/>
                  <a:gd name="f73" fmla="*/ f59 f19 1"/>
                  <a:gd name="f74" fmla="*/ f60 f20 1"/>
                  <a:gd name="f75" fmla="*/ f61 f19 1"/>
                  <a:gd name="f76" fmla="*/ f62 f20 1"/>
                  <a:gd name="f77" fmla="*/ f63 f19 1"/>
                  <a:gd name="f78" fmla="*/ f64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5" y="f76"/>
                  </a:cxn>
                  <a:cxn ang="f40">
                    <a:pos x="f77" y="f78"/>
                  </a:cxn>
                  <a:cxn ang="f40">
                    <a:pos x="f69" y="f70"/>
                  </a:cxn>
                </a:cxnLst>
                <a:rect l="f65" t="f68" r="f66" b="f67"/>
                <a:pathLst>
                  <a:path w="17" h="13">
                    <a:moveTo>
                      <a:pt x="f8" y="f9"/>
                    </a:moveTo>
                    <a:cubicBezTo>
                      <a:pt x="f8" y="f10"/>
                      <a:pt x="f6" y="f10"/>
                      <a:pt x="f6" y="f7"/>
                    </a:cubicBezTo>
                    <a:cubicBezTo>
                      <a:pt x="f8" y="f7"/>
                      <a:pt x="f8" y="f10"/>
                      <a:pt x="f7" y="f10"/>
                    </a:cubicBezTo>
                    <a:cubicBezTo>
                      <a:pt x="f9" y="f11"/>
                      <a:pt x="f11" y="f12"/>
                      <a:pt x="f5" y="f13"/>
                    </a:cubicBezTo>
                    <a:cubicBezTo>
                      <a:pt x="f14" y="f5"/>
                      <a:pt x="f15" y="f12"/>
                      <a:pt x="f11" y="f14"/>
                    </a:cubicBezTo>
                    <a:cubicBezTo>
                      <a:pt x="f9" y="f15"/>
                      <a:pt x="f16" y="f17"/>
                      <a:pt x="f8" y="f9"/>
                    </a:cubicBezTo>
                    <a:close/>
                  </a:path>
                </a:pathLst>
              </a:custGeom>
              <a:solidFill>
                <a:srgbClr val="4F1B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3" name="Freeform 564">
                <a:extLst>
                  <a:ext uri="{FF2B5EF4-FFF2-40B4-BE49-F238E27FC236}">
                    <a16:creationId xmlns:a16="http://schemas.microsoft.com/office/drawing/2014/main" id="{9B34778D-05A9-67B0-D617-5288BCF9598C}"/>
                  </a:ext>
                </a:extLst>
              </p:cNvPr>
              <p:cNvSpPr/>
              <p:nvPr/>
            </p:nvSpPr>
            <p:spPr>
              <a:xfrm>
                <a:off x="4019546" y="2424110"/>
                <a:ext cx="6349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5"/>
                  <a:gd name="f8" fmla="val 3"/>
                  <a:gd name="f9" fmla="val 4"/>
                  <a:gd name="f10" fmla="val 2"/>
                  <a:gd name="f11" fmla="val 1"/>
                  <a:gd name="f12" fmla="val 9"/>
                  <a:gd name="f13" fmla="val 13"/>
                  <a:gd name="f14" fmla="val 14"/>
                  <a:gd name="f15" fmla="val 11"/>
                  <a:gd name="f16" fmla="val 8"/>
                  <a:gd name="f17" fmla="val 7"/>
                  <a:gd name="f18" fmla="+- 0 0 -90"/>
                  <a:gd name="f19" fmla="*/ f3 1 17"/>
                  <a:gd name="f20" fmla="*/ f4 1 5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5"/>
                  <a:gd name="f29" fmla="*/ f26 1 17"/>
                  <a:gd name="f30" fmla="*/ 3 f26 1"/>
                  <a:gd name="f31" fmla="*/ 4 f25 1"/>
                  <a:gd name="f32" fmla="*/ 1 f26 1"/>
                  <a:gd name="f33" fmla="*/ 5 f25 1"/>
                  <a:gd name="f34" fmla="*/ 2 f25 1"/>
                  <a:gd name="f35" fmla="*/ 5 f26 1"/>
                  <a:gd name="f36" fmla="*/ 0 f25 1"/>
                  <a:gd name="f37" fmla="*/ 17 f26 1"/>
                  <a:gd name="f38" fmla="*/ 3 f25 1"/>
                  <a:gd name="f39" fmla="*/ 8 f26 1"/>
                  <a:gd name="f40" fmla="+- f27 0 f1"/>
                  <a:gd name="f41" fmla="*/ f30 1 17"/>
                  <a:gd name="f42" fmla="*/ f31 1 5"/>
                  <a:gd name="f43" fmla="*/ f32 1 17"/>
                  <a:gd name="f44" fmla="*/ f33 1 5"/>
                  <a:gd name="f45" fmla="*/ f34 1 5"/>
                  <a:gd name="f46" fmla="*/ f35 1 17"/>
                  <a:gd name="f47" fmla="*/ f36 1 5"/>
                  <a:gd name="f48" fmla="*/ f37 1 17"/>
                  <a:gd name="f49" fmla="*/ f38 1 5"/>
                  <a:gd name="f50" fmla="*/ f39 1 17"/>
                  <a:gd name="f51" fmla="*/ 0 1 f29"/>
                  <a:gd name="f52" fmla="*/ f22 1 f29"/>
                  <a:gd name="f53" fmla="*/ 0 1 f28"/>
                  <a:gd name="f54" fmla="*/ f23 1 f28"/>
                  <a:gd name="f55" fmla="*/ f41 1 f29"/>
                  <a:gd name="f56" fmla="*/ f42 1 f28"/>
                  <a:gd name="f57" fmla="*/ f43 1 f29"/>
                  <a:gd name="f58" fmla="*/ f44 1 f28"/>
                  <a:gd name="f59" fmla="*/ f45 1 f28"/>
                  <a:gd name="f60" fmla="*/ f46 1 f29"/>
                  <a:gd name="f61" fmla="*/ f47 1 f28"/>
                  <a:gd name="f62" fmla="*/ f48 1 f29"/>
                  <a:gd name="f63" fmla="*/ f49 1 f28"/>
                  <a:gd name="f64" fmla="*/ f50 1 f29"/>
                  <a:gd name="f65" fmla="*/ f51 f19 1"/>
                  <a:gd name="f66" fmla="*/ f52 f19 1"/>
                  <a:gd name="f67" fmla="*/ f54 f20 1"/>
                  <a:gd name="f68" fmla="*/ f53 f20 1"/>
                  <a:gd name="f69" fmla="*/ f55 f19 1"/>
                  <a:gd name="f70" fmla="*/ f56 f20 1"/>
                  <a:gd name="f71" fmla="*/ f57 f19 1"/>
                  <a:gd name="f72" fmla="*/ f58 f20 1"/>
                  <a:gd name="f73" fmla="*/ f59 f20 1"/>
                  <a:gd name="f74" fmla="*/ f60 f19 1"/>
                  <a:gd name="f75" fmla="*/ f61 f20 1"/>
                  <a:gd name="f76" fmla="*/ f62 f19 1"/>
                  <a:gd name="f77" fmla="*/ f63 f20 1"/>
                  <a:gd name="f78" fmla="*/ f6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1" y="f73"/>
                  </a:cxn>
                  <a:cxn ang="f40">
                    <a:pos x="f74" y="f75"/>
                  </a:cxn>
                  <a:cxn ang="f40">
                    <a:pos x="f76" y="f77"/>
                  </a:cxn>
                  <a:cxn ang="f40">
                    <a:pos x="f78" y="f77"/>
                  </a:cxn>
                  <a:cxn ang="f40">
                    <a:pos x="f69" y="f70"/>
                  </a:cxn>
                </a:cxnLst>
                <a:rect l="f65" t="f68" r="f66" b="f67"/>
                <a:pathLst>
                  <a:path w="17" h="5">
                    <a:moveTo>
                      <a:pt x="f8" y="f9"/>
                    </a:moveTo>
                    <a:cubicBezTo>
                      <a:pt x="f8" y="f9"/>
                      <a:pt x="f10" y="f7"/>
                      <a:pt x="f11" y="f7"/>
                    </a:cubicBezTo>
                    <a:cubicBezTo>
                      <a:pt x="f5" y="f9"/>
                      <a:pt x="f10" y="f8"/>
                      <a:pt x="f11" y="f10"/>
                    </a:cubicBezTo>
                    <a:cubicBezTo>
                      <a:pt x="f8" y="f10"/>
                      <a:pt x="f9" y="f10"/>
                      <a:pt x="f7" y="f5"/>
                    </a:cubicBezTo>
                    <a:cubicBezTo>
                      <a:pt x="f12" y="f11"/>
                      <a:pt x="f13" y="f5"/>
                      <a:pt x="f6" y="f8"/>
                    </a:cubicBezTo>
                    <a:cubicBezTo>
                      <a:pt x="f14" y="f8"/>
                      <a:pt x="f15" y="f8"/>
                      <a:pt x="f16" y="f8"/>
                    </a:cubicBezTo>
                    <a:cubicBezTo>
                      <a:pt x="f17" y="f9"/>
                      <a:pt x="f7" y="f9"/>
                      <a:pt x="f8" y="f9"/>
                    </a:cubicBezTo>
                    <a:close/>
                  </a:path>
                </a:pathLst>
              </a:custGeom>
              <a:solidFill>
                <a:srgbClr val="4B16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4" name="Freeform 565">
                <a:extLst>
                  <a:ext uri="{FF2B5EF4-FFF2-40B4-BE49-F238E27FC236}">
                    <a16:creationId xmlns:a16="http://schemas.microsoft.com/office/drawing/2014/main" id="{26358480-D38B-C301-9BBA-83FD11466DAE}"/>
                  </a:ext>
                </a:extLst>
              </p:cNvPr>
              <p:cNvSpPr/>
              <p:nvPr/>
            </p:nvSpPr>
            <p:spPr>
              <a:xfrm>
                <a:off x="3868734" y="2601916"/>
                <a:ext cx="41276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2"/>
                  <a:gd name="f9" fmla="val 4"/>
                  <a:gd name="f10" fmla="val 9"/>
                  <a:gd name="f11" fmla="val 5"/>
                  <a:gd name="f12" fmla="val 7"/>
                  <a:gd name="f13" fmla="val 8"/>
                  <a:gd name="f14" fmla="val 6"/>
                  <a:gd name="f15" fmla="val 1"/>
                  <a:gd name="f16" fmla="+- 0 0 -90"/>
                  <a:gd name="f17" fmla="*/ f3 1 11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11"/>
                  <a:gd name="f28" fmla="*/ 11 f24 1"/>
                  <a:gd name="f29" fmla="*/ 0 f23 1"/>
                  <a:gd name="f30" fmla="*/ 9 f24 1"/>
                  <a:gd name="f31" fmla="*/ 5 f23 1"/>
                  <a:gd name="f32" fmla="*/ 0 f24 1"/>
                  <a:gd name="f33" fmla="*/ 8 f23 1"/>
                  <a:gd name="f34" fmla="*/ 9 f23 1"/>
                  <a:gd name="f35" fmla="*/ 6 f23 1"/>
                  <a:gd name="f36" fmla="*/ 8 f24 1"/>
                  <a:gd name="f37" fmla="*/ 2 f23 1"/>
                  <a:gd name="f38" fmla="+- f25 0 f1"/>
                  <a:gd name="f39" fmla="*/ f28 1 11"/>
                  <a:gd name="f40" fmla="*/ f29 1 10"/>
                  <a:gd name="f41" fmla="*/ f30 1 11"/>
                  <a:gd name="f42" fmla="*/ f31 1 10"/>
                  <a:gd name="f43" fmla="*/ f32 1 11"/>
                  <a:gd name="f44" fmla="*/ f33 1 10"/>
                  <a:gd name="f45" fmla="*/ f34 1 10"/>
                  <a:gd name="f46" fmla="*/ f35 1 10"/>
                  <a:gd name="f47" fmla="*/ f36 1 11"/>
                  <a:gd name="f48" fmla="*/ f37 1 10"/>
                  <a:gd name="f49" fmla="*/ 0 1 f27"/>
                  <a:gd name="f50" fmla="*/ f20 1 f27"/>
                  <a:gd name="f51" fmla="*/ 0 1 f26"/>
                  <a:gd name="f52" fmla="*/ f21 1 f26"/>
                  <a:gd name="f53" fmla="*/ f39 1 f27"/>
                  <a:gd name="f54" fmla="*/ f40 1 f26"/>
                  <a:gd name="f55" fmla="*/ f41 1 f27"/>
                  <a:gd name="f56" fmla="*/ f42 1 f26"/>
                  <a:gd name="f57" fmla="*/ f43 1 f27"/>
                  <a:gd name="f58" fmla="*/ f44 1 f26"/>
                  <a:gd name="f59" fmla="*/ f45 1 f26"/>
                  <a:gd name="f60" fmla="*/ f46 1 f26"/>
                  <a:gd name="f61" fmla="*/ f47 1 f27"/>
                  <a:gd name="f62" fmla="*/ f48 1 f26"/>
                  <a:gd name="f63" fmla="*/ f49 f17 1"/>
                  <a:gd name="f64" fmla="*/ f50 f17 1"/>
                  <a:gd name="f65" fmla="*/ f52 f18 1"/>
                  <a:gd name="f66" fmla="*/ f51 f18 1"/>
                  <a:gd name="f67" fmla="*/ f53 f17 1"/>
                  <a:gd name="f68" fmla="*/ f54 f18 1"/>
                  <a:gd name="f69" fmla="*/ f55 f17 1"/>
                  <a:gd name="f70" fmla="*/ f56 f18 1"/>
                  <a:gd name="f71" fmla="*/ f57 f17 1"/>
                  <a:gd name="f72" fmla="*/ f58 f18 1"/>
                  <a:gd name="f73" fmla="*/ f59 f18 1"/>
                  <a:gd name="f74" fmla="*/ f60 f18 1"/>
                  <a:gd name="f75" fmla="*/ f61 f17 1"/>
                  <a:gd name="f76" fmla="*/ f62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71" y="f73"/>
                  </a:cxn>
                  <a:cxn ang="f38">
                    <a:pos x="f71" y="f74"/>
                  </a:cxn>
                  <a:cxn ang="f38">
                    <a:pos x="f75" y="f76"/>
                  </a:cxn>
                  <a:cxn ang="f38">
                    <a:pos x="f67" y="f68"/>
                  </a:cxn>
                </a:cxnLst>
                <a:rect l="f63" t="f66" r="f64" b="f65"/>
                <a:pathLst>
                  <a:path w="11" h="10">
                    <a:moveTo>
                      <a:pt x="f6" y="f5"/>
                    </a:moveTo>
                    <a:cubicBezTo>
                      <a:pt x="f7" y="f8"/>
                      <a:pt x="f7" y="f9"/>
                      <a:pt x="f10" y="f11"/>
                    </a:cubicBezTo>
                    <a:cubicBezTo>
                      <a:pt x="f12" y="f10"/>
                      <a:pt x="f9" y="f7"/>
                      <a:pt x="f5" y="f13"/>
                    </a:cubicBezTo>
                    <a:cubicBezTo>
                      <a:pt x="f5" y="f10"/>
                      <a:pt x="f5" y="f10"/>
                      <a:pt x="f5" y="f10"/>
                    </a:cubicBezTo>
                    <a:cubicBezTo>
                      <a:pt x="f5" y="f13"/>
                      <a:pt x="f5" y="f12"/>
                      <a:pt x="f5" y="f14"/>
                    </a:cubicBezTo>
                    <a:cubicBezTo>
                      <a:pt x="f14" y="f10"/>
                      <a:pt x="f14" y="f13"/>
                      <a:pt x="f13" y="f8"/>
                    </a:cubicBezTo>
                    <a:cubicBezTo>
                      <a:pt x="f10" y="f15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4515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5" name="Freeform 566">
                <a:extLst>
                  <a:ext uri="{FF2B5EF4-FFF2-40B4-BE49-F238E27FC236}">
                    <a16:creationId xmlns:a16="http://schemas.microsoft.com/office/drawing/2014/main" id="{DC214977-279D-FA35-411E-C242A303C274}"/>
                  </a:ext>
                </a:extLst>
              </p:cNvPr>
              <p:cNvSpPr/>
              <p:nvPr/>
            </p:nvSpPr>
            <p:spPr>
              <a:xfrm>
                <a:off x="3756026" y="2574922"/>
                <a:ext cx="44448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2"/>
                  <a:gd name="f9" fmla="val 6"/>
                  <a:gd name="f10" fmla="val 1"/>
                  <a:gd name="f11" fmla="val 3"/>
                  <a:gd name="f12" fmla="val 5"/>
                  <a:gd name="f13" fmla="+- 0 0 -90"/>
                  <a:gd name="f14" fmla="*/ f3 1 12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12"/>
                  <a:gd name="f24" fmla="*/ f20 1 9"/>
                  <a:gd name="f25" fmla="*/ 12 f21 1"/>
                  <a:gd name="f26" fmla="*/ 2 f20 1"/>
                  <a:gd name="f27" fmla="*/ 0 f21 1"/>
                  <a:gd name="f28" fmla="*/ 9 f20 1"/>
                  <a:gd name="f29" fmla="+- f22 0 f1"/>
                  <a:gd name="f30" fmla="*/ f25 1 12"/>
                  <a:gd name="f31" fmla="*/ f26 1 9"/>
                  <a:gd name="f32" fmla="*/ f27 1 12"/>
                  <a:gd name="f33" fmla="*/ f28 1 9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2" h="9">
                    <a:moveTo>
                      <a:pt x="f6" y="f8"/>
                    </a:moveTo>
                    <a:cubicBezTo>
                      <a:pt x="f9" y="f10"/>
                      <a:pt x="f11" y="f12"/>
                      <a:pt x="f5" y="f7"/>
                    </a:cubicBezTo>
                    <a:cubicBezTo>
                      <a:pt x="f10" y="f11"/>
                      <a:pt x="f9" y="f5"/>
                      <a:pt x="f6" y="f8"/>
                    </a:cubicBezTo>
                    <a:close/>
                  </a:path>
                </a:pathLst>
              </a:custGeom>
              <a:solidFill>
                <a:srgbClr val="5320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6" name="Freeform 567">
                <a:extLst>
                  <a:ext uri="{FF2B5EF4-FFF2-40B4-BE49-F238E27FC236}">
                    <a16:creationId xmlns:a16="http://schemas.microsoft.com/office/drawing/2014/main" id="{7E288FD3-2E48-A89B-5416-BF734B30F6DF}"/>
                  </a:ext>
                </a:extLst>
              </p:cNvPr>
              <p:cNvSpPr/>
              <p:nvPr/>
            </p:nvSpPr>
            <p:spPr>
              <a:xfrm>
                <a:off x="3824285" y="2390771"/>
                <a:ext cx="74615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"/>
                  <a:gd name="f8" fmla="val 2"/>
                  <a:gd name="f9" fmla="val 7"/>
                  <a:gd name="f10" fmla="val 13"/>
                  <a:gd name="f11" fmla="val 1"/>
                  <a:gd name="f12" fmla="val 14"/>
                  <a:gd name="f13" fmla="val 3"/>
                  <a:gd name="f14" fmla="+- 0 0 -90"/>
                  <a:gd name="f15" fmla="*/ f3 1 20"/>
                  <a:gd name="f16" fmla="*/ f4 1 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4"/>
                  <a:gd name="f25" fmla="*/ f22 1 20"/>
                  <a:gd name="f26" fmla="*/ 0 f22 1"/>
                  <a:gd name="f27" fmla="*/ 2 f21 1"/>
                  <a:gd name="f28" fmla="*/ 20 f22 1"/>
                  <a:gd name="f29" fmla="*/ 1 f21 1"/>
                  <a:gd name="f30" fmla="*/ 3 f21 1"/>
                  <a:gd name="f31" fmla="+- f23 0 f1"/>
                  <a:gd name="f32" fmla="*/ f26 1 20"/>
                  <a:gd name="f33" fmla="*/ f27 1 4"/>
                  <a:gd name="f34" fmla="*/ f28 1 20"/>
                  <a:gd name="f35" fmla="*/ f29 1 4"/>
                  <a:gd name="f36" fmla="*/ f30 1 4"/>
                  <a:gd name="f37" fmla="*/ 0 1 f25"/>
                  <a:gd name="f38" fmla="*/ f18 1 f25"/>
                  <a:gd name="f39" fmla="*/ 0 1 f24"/>
                  <a:gd name="f40" fmla="*/ f19 1 f24"/>
                  <a:gd name="f41" fmla="*/ f32 1 f25"/>
                  <a:gd name="f42" fmla="*/ f33 1 f24"/>
                  <a:gd name="f43" fmla="*/ f34 1 f25"/>
                  <a:gd name="f44" fmla="*/ f35 1 f24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0" y="f54"/>
                  </a:cxn>
                  <a:cxn ang="f31">
                    <a:pos x="f50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20" h="4">
                    <a:moveTo>
                      <a:pt x="f5" y="f8"/>
                    </a:moveTo>
                    <a:cubicBezTo>
                      <a:pt x="f9" y="f8"/>
                      <a:pt x="f10" y="f5"/>
                      <a:pt x="f6" y="f11"/>
                    </a:cubicBezTo>
                    <a:cubicBezTo>
                      <a:pt x="f12" y="f8"/>
                      <a:pt x="f9" y="f7"/>
                      <a:pt x="f5" y="f13"/>
                    </a:cubicBezTo>
                    <a:cubicBezTo>
                      <a:pt x="f5" y="f13"/>
                      <a:pt x="f5" y="f13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4016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7" name="Freeform 568">
                <a:extLst>
                  <a:ext uri="{FF2B5EF4-FFF2-40B4-BE49-F238E27FC236}">
                    <a16:creationId xmlns:a16="http://schemas.microsoft.com/office/drawing/2014/main" id="{06DC3B7A-B70A-2BA4-4325-867D2FAC6C4C}"/>
                  </a:ext>
                </a:extLst>
              </p:cNvPr>
              <p:cNvSpPr/>
              <p:nvPr/>
            </p:nvSpPr>
            <p:spPr>
              <a:xfrm>
                <a:off x="4124328" y="2481260"/>
                <a:ext cx="2698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4"/>
                  <a:gd name="f8" fmla="val 3"/>
                  <a:gd name="f9" fmla="val 2"/>
                  <a:gd name="f10" fmla="val 4"/>
                  <a:gd name="f11" fmla="val 5"/>
                  <a:gd name="f12" fmla="val 1"/>
                  <a:gd name="f13" fmla="val 9"/>
                  <a:gd name="f14" fmla="val 12"/>
                  <a:gd name="f15" fmla="val 10"/>
                  <a:gd name="f16" fmla="+- 0 0 -90"/>
                  <a:gd name="f17" fmla="*/ f3 1 7"/>
                  <a:gd name="f18" fmla="*/ f4 1 1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7"/>
                  <a:gd name="f27" fmla="*/ f23 1 14"/>
                  <a:gd name="f28" fmla="*/ 3 f24 1"/>
                  <a:gd name="f29" fmla="*/ 2 f23 1"/>
                  <a:gd name="f30" fmla="*/ 7 f24 1"/>
                  <a:gd name="f31" fmla="*/ 0 f23 1"/>
                  <a:gd name="f32" fmla="*/ 2 f24 1"/>
                  <a:gd name="f33" fmla="*/ 14 f23 1"/>
                  <a:gd name="f34" fmla="*/ 0 f24 1"/>
                  <a:gd name="f35" fmla="*/ 9 f23 1"/>
                  <a:gd name="f36" fmla="+- f25 0 f1"/>
                  <a:gd name="f37" fmla="*/ f28 1 7"/>
                  <a:gd name="f38" fmla="*/ f29 1 14"/>
                  <a:gd name="f39" fmla="*/ f30 1 7"/>
                  <a:gd name="f40" fmla="*/ f31 1 14"/>
                  <a:gd name="f41" fmla="*/ f32 1 7"/>
                  <a:gd name="f42" fmla="*/ f33 1 14"/>
                  <a:gd name="f43" fmla="*/ f34 1 7"/>
                  <a:gd name="f44" fmla="*/ f35 1 14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7" h="14">
                    <a:moveTo>
                      <a:pt x="f8" y="f9"/>
                    </a:moveTo>
                    <a:cubicBezTo>
                      <a:pt x="f10" y="f9"/>
                      <a:pt x="f11" y="f12"/>
                      <a:pt x="f6" y="f5"/>
                    </a:cubicBezTo>
                    <a:cubicBezTo>
                      <a:pt x="f11" y="f11"/>
                      <a:pt x="f9" y="f13"/>
                      <a:pt x="f9" y="f7"/>
                    </a:cubicBezTo>
                    <a:cubicBezTo>
                      <a:pt x="f5" y="f14"/>
                      <a:pt x="f12" y="f15"/>
                      <a:pt x="f5" y="f13"/>
                    </a:cubicBezTo>
                    <a:cubicBezTo>
                      <a:pt x="f5" y="f13"/>
                      <a:pt x="f5" y="f13"/>
                      <a:pt x="f5" y="f13"/>
                    </a:cubicBezTo>
                    <a:cubicBezTo>
                      <a:pt x="f12" y="f6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4419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8" name="Freeform 569">
                <a:extLst>
                  <a:ext uri="{FF2B5EF4-FFF2-40B4-BE49-F238E27FC236}">
                    <a16:creationId xmlns:a16="http://schemas.microsoft.com/office/drawing/2014/main" id="{687AB036-1DD1-AD40-C762-057C53EE6DF3}"/>
                  </a:ext>
                </a:extLst>
              </p:cNvPr>
              <p:cNvSpPr/>
              <p:nvPr/>
            </p:nvSpPr>
            <p:spPr>
              <a:xfrm>
                <a:off x="3808411" y="2420938"/>
                <a:ext cx="6032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"/>
                  <a:gd name="f8" fmla="val 4"/>
                  <a:gd name="f9" fmla="val 10"/>
                  <a:gd name="f10" fmla="val 1"/>
                  <a:gd name="f11" fmla="val 14"/>
                  <a:gd name="f12" fmla="val 2"/>
                  <a:gd name="f13" fmla="val 12"/>
                  <a:gd name="f14" fmla="val 11"/>
                  <a:gd name="f15" fmla="val 7"/>
                  <a:gd name="f16" fmla="val 3"/>
                  <a:gd name="f17" fmla="+- 0 0 -90"/>
                  <a:gd name="f18" fmla="*/ f3 1 16"/>
                  <a:gd name="f19" fmla="*/ f4 1 5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5"/>
                  <a:gd name="f28" fmla="*/ f25 1 16"/>
                  <a:gd name="f29" fmla="*/ 0 f25 1"/>
                  <a:gd name="f30" fmla="*/ 5 f24 1"/>
                  <a:gd name="f31" fmla="*/ 16 f25 1"/>
                  <a:gd name="f32" fmla="*/ 1 f24 1"/>
                  <a:gd name="f33" fmla="*/ 11 f25 1"/>
                  <a:gd name="f34" fmla="*/ 2 f24 1"/>
                  <a:gd name="f35" fmla="+- f26 0 f1"/>
                  <a:gd name="f36" fmla="*/ f29 1 16"/>
                  <a:gd name="f37" fmla="*/ f30 1 5"/>
                  <a:gd name="f38" fmla="*/ f31 1 16"/>
                  <a:gd name="f39" fmla="*/ f32 1 5"/>
                  <a:gd name="f40" fmla="*/ f33 1 16"/>
                  <a:gd name="f41" fmla="*/ f34 1 5"/>
                  <a:gd name="f42" fmla="*/ 0 1 f28"/>
                  <a:gd name="f43" fmla="*/ f21 1 f28"/>
                  <a:gd name="f44" fmla="*/ 0 1 f27"/>
                  <a:gd name="f45" fmla="*/ f22 1 f27"/>
                  <a:gd name="f46" fmla="*/ f36 1 f28"/>
                  <a:gd name="f47" fmla="*/ f37 1 f27"/>
                  <a:gd name="f48" fmla="*/ f38 1 f28"/>
                  <a:gd name="f49" fmla="*/ f39 1 f27"/>
                  <a:gd name="f50" fmla="*/ f40 1 f28"/>
                  <a:gd name="f51" fmla="*/ f41 1 f27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6" h="5">
                    <a:moveTo>
                      <a:pt x="f5" y="f7"/>
                    </a:moveTo>
                    <a:cubicBezTo>
                      <a:pt x="f8" y="f5"/>
                      <a:pt x="f9" y="f5"/>
                      <a:pt x="f6" y="f10"/>
                    </a:cubicBezTo>
                    <a:cubicBezTo>
                      <a:pt x="f11" y="f12"/>
                      <a:pt x="f13" y="f10"/>
                      <a:pt x="f14" y="f12"/>
                    </a:cubicBezTo>
                    <a:cubicBezTo>
                      <a:pt x="f15" y="f12"/>
                      <a:pt x="f16" y="f8"/>
                      <a:pt x="f5" y="f7"/>
                    </a:cubicBezTo>
                    <a:close/>
                  </a:path>
                </a:pathLst>
              </a:custGeom>
              <a:solidFill>
                <a:srgbClr val="421E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9" name="Freeform 570">
                <a:extLst>
                  <a:ext uri="{FF2B5EF4-FFF2-40B4-BE49-F238E27FC236}">
                    <a16:creationId xmlns:a16="http://schemas.microsoft.com/office/drawing/2014/main" id="{DDE17621-A6DC-5288-44E7-88B54F8DC7B2}"/>
                  </a:ext>
                </a:extLst>
              </p:cNvPr>
              <p:cNvSpPr/>
              <p:nvPr/>
            </p:nvSpPr>
            <p:spPr>
              <a:xfrm>
                <a:off x="3783009" y="2398718"/>
                <a:ext cx="41276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1"/>
                  <a:gd name="f9" fmla="val 8"/>
                  <a:gd name="f10" fmla="val 3"/>
                  <a:gd name="f11" fmla="val 4"/>
                  <a:gd name="f12" fmla="val 5"/>
                  <a:gd name="f13" fmla="val 6"/>
                  <a:gd name="f14" fmla="val 7"/>
                  <a:gd name="f15" fmla="+- 0 0 -90"/>
                  <a:gd name="f16" fmla="*/ f3 1 11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11"/>
                  <a:gd name="f27" fmla="*/ 11 f23 1"/>
                  <a:gd name="f28" fmla="*/ 0 f22 1"/>
                  <a:gd name="f29" fmla="*/ 1 f22 1"/>
                  <a:gd name="f30" fmla="*/ 1 f23 1"/>
                  <a:gd name="f31" fmla="*/ 10 f22 1"/>
                  <a:gd name="f32" fmla="*/ 4 f23 1"/>
                  <a:gd name="f33" fmla="*/ 3 f22 1"/>
                  <a:gd name="f34" fmla="+- f24 0 f1"/>
                  <a:gd name="f35" fmla="*/ f27 1 11"/>
                  <a:gd name="f36" fmla="*/ f28 1 10"/>
                  <a:gd name="f37" fmla="*/ f29 1 10"/>
                  <a:gd name="f38" fmla="*/ f30 1 11"/>
                  <a:gd name="f39" fmla="*/ f31 1 10"/>
                  <a:gd name="f40" fmla="*/ f32 1 11"/>
                  <a:gd name="f41" fmla="*/ f33 1 10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5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1" h="10">
                    <a:moveTo>
                      <a:pt x="f6" y="f5"/>
                    </a:moveTo>
                    <a:cubicBezTo>
                      <a:pt x="f6" y="f5"/>
                      <a:pt x="f6" y="f8"/>
                      <a:pt x="f6" y="f8"/>
                    </a:cubicBezTo>
                    <a:cubicBezTo>
                      <a:pt x="f9" y="f10"/>
                      <a:pt x="f11" y="f12"/>
                      <a:pt x="f8" y="f7"/>
                    </a:cubicBezTo>
                    <a:cubicBezTo>
                      <a:pt x="f5" y="f13"/>
                      <a:pt x="f11" y="f12"/>
                      <a:pt x="f11" y="f10"/>
                    </a:cubicBezTo>
                    <a:cubicBezTo>
                      <a:pt x="f11" y="f10"/>
                      <a:pt x="f11" y="f10"/>
                      <a:pt x="f11" y="f10"/>
                    </a:cubicBezTo>
                    <a:cubicBezTo>
                      <a:pt x="f14" y="f10"/>
                      <a:pt x="f9" y="f5"/>
                      <a:pt x="f6" y="f5"/>
                    </a:cubicBezTo>
                    <a:close/>
                  </a:path>
                </a:pathLst>
              </a:custGeom>
              <a:solidFill>
                <a:srgbClr val="5D31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0" name="Freeform 571">
                <a:extLst>
                  <a:ext uri="{FF2B5EF4-FFF2-40B4-BE49-F238E27FC236}">
                    <a16:creationId xmlns:a16="http://schemas.microsoft.com/office/drawing/2014/main" id="{24C43AE5-3D17-6C5D-A015-D97FB72A9438}"/>
                  </a:ext>
                </a:extLst>
              </p:cNvPr>
              <p:cNvSpPr/>
              <p:nvPr/>
            </p:nvSpPr>
            <p:spPr>
              <a:xfrm>
                <a:off x="3933821" y="2368552"/>
                <a:ext cx="28575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1"/>
                  <a:gd name="f8" fmla="val 4"/>
                  <a:gd name="f9" fmla="val 2"/>
                  <a:gd name="f10" fmla="val 6"/>
                  <a:gd name="f11" fmla="val 1"/>
                  <a:gd name="f12" fmla="+- 0 0 -90"/>
                  <a:gd name="f13" fmla="*/ f3 1 8"/>
                  <a:gd name="f14" fmla="*/ f4 1 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8"/>
                  <a:gd name="f23" fmla="*/ f19 1 11"/>
                  <a:gd name="f24" fmla="*/ 8 f20 1"/>
                  <a:gd name="f25" fmla="*/ 0 f19 1"/>
                  <a:gd name="f26" fmla="*/ 2 f20 1"/>
                  <a:gd name="f27" fmla="*/ 11 f19 1"/>
                  <a:gd name="f28" fmla="+- f21 0 f1"/>
                  <a:gd name="f29" fmla="*/ f24 1 8"/>
                  <a:gd name="f30" fmla="*/ f25 1 11"/>
                  <a:gd name="f31" fmla="*/ f26 1 8"/>
                  <a:gd name="f32" fmla="*/ f27 1 11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8" h="11">
                    <a:moveTo>
                      <a:pt x="f6" y="f5"/>
                    </a:moveTo>
                    <a:cubicBezTo>
                      <a:pt x="f8" y="f9"/>
                      <a:pt x="f9" y="f10"/>
                      <a:pt x="f9" y="f7"/>
                    </a:cubicBezTo>
                    <a:cubicBezTo>
                      <a:pt x="f5" y="f10"/>
                      <a:pt x="f11" y="f8"/>
                      <a:pt x="f6" y="f5"/>
                    </a:cubicBezTo>
                    <a:close/>
                  </a:path>
                </a:pathLst>
              </a:custGeom>
              <a:solidFill>
                <a:srgbClr val="6131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1" name="Freeform 572">
                <a:extLst>
                  <a:ext uri="{FF2B5EF4-FFF2-40B4-BE49-F238E27FC236}">
                    <a16:creationId xmlns:a16="http://schemas.microsoft.com/office/drawing/2014/main" id="{A014DA9B-8A2D-FA6C-B62B-3BCF986C7701}"/>
                  </a:ext>
                </a:extLst>
              </p:cNvPr>
              <p:cNvSpPr/>
              <p:nvPr/>
            </p:nvSpPr>
            <p:spPr>
              <a:xfrm>
                <a:off x="3797302" y="2657474"/>
                <a:ext cx="11109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2"/>
                  <a:gd name="f8" fmla="val 1"/>
                  <a:gd name="f9" fmla="val 9"/>
                  <a:gd name="f10" fmla="val 5"/>
                  <a:gd name="f11" fmla="val 2"/>
                  <a:gd name="f12" fmla="+- 0 0 -90"/>
                  <a:gd name="f13" fmla="*/ f3 1 3"/>
                  <a:gd name="f14" fmla="*/ f4 1 1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"/>
                  <a:gd name="f23" fmla="*/ f19 1 12"/>
                  <a:gd name="f24" fmla="*/ 3 f20 1"/>
                  <a:gd name="f25" fmla="*/ 12 f19 1"/>
                  <a:gd name="f26" fmla="*/ 2 f20 1"/>
                  <a:gd name="f27" fmla="*/ 0 f19 1"/>
                  <a:gd name="f28" fmla="+- f21 0 f1"/>
                  <a:gd name="f29" fmla="*/ f24 1 3"/>
                  <a:gd name="f30" fmla="*/ f25 1 12"/>
                  <a:gd name="f31" fmla="*/ f26 1 3"/>
                  <a:gd name="f32" fmla="*/ f27 1 12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3" h="12">
                    <a:moveTo>
                      <a:pt x="f6" y="f7"/>
                    </a:moveTo>
                    <a:cubicBezTo>
                      <a:pt x="f8" y="f9"/>
                      <a:pt x="f5" y="f10"/>
                      <a:pt x="f11" y="f5"/>
                    </a:cubicBezTo>
                    <a:cubicBezTo>
                      <a:pt x="f6" y="f10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5014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2" name="Freeform 573">
                <a:extLst>
                  <a:ext uri="{FF2B5EF4-FFF2-40B4-BE49-F238E27FC236}">
                    <a16:creationId xmlns:a16="http://schemas.microsoft.com/office/drawing/2014/main" id="{06336B19-180A-D4F1-C479-CB5EB62EBFF5}"/>
                  </a:ext>
                </a:extLst>
              </p:cNvPr>
              <p:cNvSpPr/>
              <p:nvPr/>
            </p:nvSpPr>
            <p:spPr>
              <a:xfrm>
                <a:off x="3997327" y="2379661"/>
                <a:ext cx="19046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1"/>
                  <a:gd name="f8" fmla="val 1"/>
                  <a:gd name="f9" fmla="val 4"/>
                  <a:gd name="f10" fmla="val 7"/>
                  <a:gd name="f11" fmla="val 3"/>
                  <a:gd name="f12" fmla="val 6"/>
                  <a:gd name="f13" fmla="+- 0 0 -90"/>
                  <a:gd name="f14" fmla="*/ f3 1 5"/>
                  <a:gd name="f15" fmla="*/ f4 1 1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11"/>
                  <a:gd name="f25" fmla="*/ 5 f21 1"/>
                  <a:gd name="f26" fmla="*/ 0 f20 1"/>
                  <a:gd name="f27" fmla="*/ 1 f20 1"/>
                  <a:gd name="f28" fmla="*/ 3 f21 1"/>
                  <a:gd name="f29" fmla="*/ 11 f20 1"/>
                  <a:gd name="f30" fmla="+- f22 0 f1"/>
                  <a:gd name="f31" fmla="*/ f25 1 5"/>
                  <a:gd name="f32" fmla="*/ f26 1 11"/>
                  <a:gd name="f33" fmla="*/ f27 1 11"/>
                  <a:gd name="f34" fmla="*/ f28 1 5"/>
                  <a:gd name="f35" fmla="*/ f29 1 11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5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49" y="f51"/>
                  </a:cxn>
                  <a:cxn ang="f30">
                    <a:pos x="f52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5" h="11">
                    <a:moveTo>
                      <a:pt x="f6" y="f5"/>
                    </a:moveTo>
                    <a:cubicBezTo>
                      <a:pt x="f6" y="f5"/>
                      <a:pt x="f6" y="f8"/>
                      <a:pt x="f6" y="f8"/>
                    </a:cubicBezTo>
                    <a:cubicBezTo>
                      <a:pt x="f8" y="f9"/>
                      <a:pt x="f9" y="f10"/>
                      <a:pt x="f11" y="f7"/>
                    </a:cubicBezTo>
                    <a:cubicBezTo>
                      <a:pt x="f5" y="f12"/>
                      <a:pt x="f5" y="f11"/>
                      <a:pt x="f6" y="f5"/>
                    </a:cubicBezTo>
                    <a:close/>
                  </a:path>
                </a:pathLst>
              </a:custGeom>
              <a:solidFill>
                <a:srgbClr val="4917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3" name="Freeform 574">
                <a:extLst>
                  <a:ext uri="{FF2B5EF4-FFF2-40B4-BE49-F238E27FC236}">
                    <a16:creationId xmlns:a16="http://schemas.microsoft.com/office/drawing/2014/main" id="{5E47BCB7-3BCB-4270-3AAF-9958A9737172}"/>
                  </a:ext>
                </a:extLst>
              </p:cNvPr>
              <p:cNvSpPr/>
              <p:nvPr/>
            </p:nvSpPr>
            <p:spPr>
              <a:xfrm>
                <a:off x="3925884" y="2589215"/>
                <a:ext cx="33339" cy="79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"/>
                  <a:gd name="f8" fmla="val 3"/>
                  <a:gd name="f9" fmla="val 6"/>
                  <a:gd name="f10" fmla="val 1"/>
                  <a:gd name="f11" fmla="+- 0 0 -90"/>
                  <a:gd name="f12" fmla="*/ f3 1 9"/>
                  <a:gd name="f13" fmla="*/ f4 1 2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2"/>
                  <a:gd name="f22" fmla="*/ f19 1 9"/>
                  <a:gd name="f23" fmla="*/ 0 f19 1"/>
                  <a:gd name="f24" fmla="*/ 2 f18 1"/>
                  <a:gd name="f25" fmla="*/ 9 f19 1"/>
                  <a:gd name="f26" fmla="+- f20 0 f1"/>
                  <a:gd name="f27" fmla="*/ f23 1 9"/>
                  <a:gd name="f28" fmla="*/ f24 1 2"/>
                  <a:gd name="f29" fmla="*/ f25 1 9"/>
                  <a:gd name="f30" fmla="*/ 0 1 f22"/>
                  <a:gd name="f31" fmla="*/ f15 1 f22"/>
                  <a:gd name="f32" fmla="*/ 0 1 f21"/>
                  <a:gd name="f33" fmla="*/ f16 1 f21"/>
                  <a:gd name="f34" fmla="*/ f27 1 f22"/>
                  <a:gd name="f35" fmla="*/ f28 1 f21"/>
                  <a:gd name="f36" fmla="*/ f29 1 f22"/>
                  <a:gd name="f37" fmla="*/ f30 f12 1"/>
                  <a:gd name="f38" fmla="*/ f31 f12 1"/>
                  <a:gd name="f39" fmla="*/ f33 f13 1"/>
                  <a:gd name="f40" fmla="*/ f32 f13 1"/>
                  <a:gd name="f41" fmla="*/ f34 f12 1"/>
                  <a:gd name="f42" fmla="*/ f35 f13 1"/>
                  <a:gd name="f43" fmla="*/ f36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2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9" h="2">
                    <a:moveTo>
                      <a:pt x="f5" y="f7"/>
                    </a:moveTo>
                    <a:cubicBezTo>
                      <a:pt x="f8" y="f5"/>
                      <a:pt x="f9" y="f10"/>
                      <a:pt x="f6" y="f7"/>
                    </a:cubicBezTo>
                    <a:cubicBezTo>
                      <a:pt x="f9" y="f7"/>
                      <a:pt x="f8" y="f7"/>
                      <a:pt x="f5" y="f7"/>
                    </a:cubicBezTo>
                    <a:close/>
                  </a:path>
                </a:pathLst>
              </a:custGeom>
              <a:solidFill>
                <a:srgbClr val="5827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4" name="Freeform 575">
                <a:extLst>
                  <a:ext uri="{FF2B5EF4-FFF2-40B4-BE49-F238E27FC236}">
                    <a16:creationId xmlns:a16="http://schemas.microsoft.com/office/drawing/2014/main" id="{14CCC801-958E-6C22-4318-0B22B89AD650}"/>
                  </a:ext>
                </a:extLst>
              </p:cNvPr>
              <p:cNvSpPr/>
              <p:nvPr/>
            </p:nvSpPr>
            <p:spPr>
              <a:xfrm>
                <a:off x="4154484" y="2547939"/>
                <a:ext cx="30166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6"/>
                  <a:gd name="f8" fmla="val 2"/>
                  <a:gd name="f9" fmla="val 4"/>
                  <a:gd name="f10" fmla="val 5"/>
                  <a:gd name="f11" fmla="val 1"/>
                  <a:gd name="f12" fmla="+- 0 0 -90"/>
                  <a:gd name="f13" fmla="*/ f3 1 8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8"/>
                  <a:gd name="f24" fmla="*/ 8 f20 1"/>
                  <a:gd name="f25" fmla="*/ 0 f19 1"/>
                  <a:gd name="f26" fmla="*/ 0 f20 1"/>
                  <a:gd name="f27" fmla="*/ 6 f19 1"/>
                  <a:gd name="f28" fmla="+- f21 0 f1"/>
                  <a:gd name="f29" fmla="*/ f24 1 8"/>
                  <a:gd name="f30" fmla="*/ f25 1 6"/>
                  <a:gd name="f31" fmla="*/ f26 1 8"/>
                  <a:gd name="f32" fmla="*/ f27 1 6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8" h="6">
                    <a:moveTo>
                      <a:pt x="f6" y="f5"/>
                    </a:moveTo>
                    <a:cubicBezTo>
                      <a:pt x="f7" y="f8"/>
                      <a:pt x="f9" y="f10"/>
                      <a:pt x="f5" y="f7"/>
                    </a:cubicBezTo>
                    <a:cubicBezTo>
                      <a:pt x="f8" y="f9"/>
                      <a:pt x="f9" y="f11"/>
                      <a:pt x="f6" y="f5"/>
                    </a:cubicBezTo>
                    <a:close/>
                  </a:path>
                </a:pathLst>
              </a:custGeom>
              <a:solidFill>
                <a:srgbClr val="4A1B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5" name="Freeform 576">
                <a:extLst>
                  <a:ext uri="{FF2B5EF4-FFF2-40B4-BE49-F238E27FC236}">
                    <a16:creationId xmlns:a16="http://schemas.microsoft.com/office/drawing/2014/main" id="{5DE20C16-9183-9374-3B41-B609E70CFB50}"/>
                  </a:ext>
                </a:extLst>
              </p:cNvPr>
              <p:cNvSpPr/>
              <p:nvPr/>
            </p:nvSpPr>
            <p:spPr>
              <a:xfrm>
                <a:off x="3951286" y="2616198"/>
                <a:ext cx="1904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0"/>
                  <a:gd name="f8" fmla="val 4"/>
                  <a:gd name="f9" fmla="val 3"/>
                  <a:gd name="f10" fmla="val 7"/>
                  <a:gd name="f11" fmla="val 2"/>
                  <a:gd name="f12" fmla="+- 0 0 -90"/>
                  <a:gd name="f13" fmla="*/ f3 1 5"/>
                  <a:gd name="f14" fmla="*/ f4 1 1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10"/>
                  <a:gd name="f23" fmla="*/ f20 1 5"/>
                  <a:gd name="f24" fmla="*/ 4 f20 1"/>
                  <a:gd name="f25" fmla="*/ 10 f19 1"/>
                  <a:gd name="f26" fmla="*/ 0 f20 1"/>
                  <a:gd name="f27" fmla="*/ 0 f19 1"/>
                  <a:gd name="f28" fmla="+- f21 0 f1"/>
                  <a:gd name="f29" fmla="*/ f24 1 5"/>
                  <a:gd name="f30" fmla="*/ f25 1 10"/>
                  <a:gd name="f31" fmla="*/ f26 1 5"/>
                  <a:gd name="f32" fmla="*/ f27 1 10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5" h="10">
                    <a:moveTo>
                      <a:pt x="f8" y="f7"/>
                    </a:moveTo>
                    <a:cubicBezTo>
                      <a:pt x="f9" y="f10"/>
                      <a:pt x="f9" y="f9"/>
                      <a:pt x="f5" y="f5"/>
                    </a:cubicBezTo>
                    <a:cubicBezTo>
                      <a:pt x="f8" y="f11"/>
                      <a:pt x="f6" y="f8"/>
                      <a:pt x="f8" y="f7"/>
                    </a:cubicBezTo>
                    <a:close/>
                  </a:path>
                </a:pathLst>
              </a:custGeom>
              <a:solidFill>
                <a:srgbClr val="360E1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6" name="Freeform 577">
                <a:extLst>
                  <a:ext uri="{FF2B5EF4-FFF2-40B4-BE49-F238E27FC236}">
                    <a16:creationId xmlns:a16="http://schemas.microsoft.com/office/drawing/2014/main" id="{D7D134A5-7565-FB1F-4A78-250B6E46EC8D}"/>
                  </a:ext>
                </a:extLst>
              </p:cNvPr>
              <p:cNvSpPr/>
              <p:nvPr/>
            </p:nvSpPr>
            <p:spPr>
              <a:xfrm>
                <a:off x="3962396" y="2547939"/>
                <a:ext cx="38103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3"/>
                  <a:gd name="f8" fmla="val 2"/>
                  <a:gd name="f9" fmla="val 6"/>
                  <a:gd name="f10" fmla="val 7"/>
                  <a:gd name="f11" fmla="val 1"/>
                  <a:gd name="f12" fmla="+- 0 0 -90"/>
                  <a:gd name="f13" fmla="*/ f3 1 10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10"/>
                  <a:gd name="f24" fmla="*/ 10 f20 1"/>
                  <a:gd name="f25" fmla="*/ 2 f19 1"/>
                  <a:gd name="f26" fmla="*/ 0 f20 1"/>
                  <a:gd name="f27" fmla="+- f21 0 f1"/>
                  <a:gd name="f28" fmla="*/ f24 1 10"/>
                  <a:gd name="f29" fmla="*/ f25 1 3"/>
                  <a:gd name="f30" fmla="*/ f26 1 10"/>
                  <a:gd name="f31" fmla="*/ 0 1 f23"/>
                  <a:gd name="f32" fmla="*/ f16 1 f23"/>
                  <a:gd name="f33" fmla="*/ 0 1 f22"/>
                  <a:gd name="f34" fmla="*/ f17 1 f22"/>
                  <a:gd name="f35" fmla="*/ f28 1 f23"/>
                  <a:gd name="f36" fmla="*/ f29 1 f22"/>
                  <a:gd name="f37" fmla="*/ f30 1 f23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4" y="f43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10" h="3">
                    <a:moveTo>
                      <a:pt x="f6" y="f8"/>
                    </a:moveTo>
                    <a:cubicBezTo>
                      <a:pt x="f9" y="f7"/>
                      <a:pt x="f7" y="f8"/>
                      <a:pt x="f5" y="f8"/>
                    </a:cubicBezTo>
                    <a:cubicBezTo>
                      <a:pt x="f7" y="f5"/>
                      <a:pt x="f10" y="f11"/>
                      <a:pt x="f6" y="f8"/>
                    </a:cubicBezTo>
                    <a:close/>
                  </a:path>
                </a:pathLst>
              </a:custGeom>
              <a:solidFill>
                <a:srgbClr val="3A1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7" name="Freeform 578">
                <a:extLst>
                  <a:ext uri="{FF2B5EF4-FFF2-40B4-BE49-F238E27FC236}">
                    <a16:creationId xmlns:a16="http://schemas.microsoft.com/office/drawing/2014/main" id="{D66D1CE0-D16C-780B-5C0E-483F8B673D04}"/>
                  </a:ext>
                </a:extLst>
              </p:cNvPr>
              <p:cNvSpPr/>
              <p:nvPr/>
            </p:nvSpPr>
            <p:spPr>
              <a:xfrm>
                <a:off x="4219571" y="2555876"/>
                <a:ext cx="1110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6"/>
                  <a:gd name="f8" fmla="val 2"/>
                  <a:gd name="f9" fmla="val 1"/>
                  <a:gd name="f10" fmla="val 5"/>
                  <a:gd name="f11" fmla="val 4"/>
                  <a:gd name="f12" fmla="+- 0 0 -90"/>
                  <a:gd name="f13" fmla="*/ f3 1 3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3"/>
                  <a:gd name="f24" fmla="*/ 2 f20 1"/>
                  <a:gd name="f25" fmla="*/ 1 f19 1"/>
                  <a:gd name="f26" fmla="*/ 5 f19 1"/>
                  <a:gd name="f27" fmla="*/ 6 f19 1"/>
                  <a:gd name="f28" fmla="*/ 0 f20 1"/>
                  <a:gd name="f29" fmla="*/ 4 f19 1"/>
                  <a:gd name="f30" fmla="+- f21 0 f1"/>
                  <a:gd name="f31" fmla="*/ f24 1 3"/>
                  <a:gd name="f32" fmla="*/ f25 1 6"/>
                  <a:gd name="f33" fmla="*/ f26 1 6"/>
                  <a:gd name="f34" fmla="*/ f27 1 6"/>
                  <a:gd name="f35" fmla="*/ f28 1 3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2"/>
                  <a:gd name="f44" fmla="*/ f34 1 f22"/>
                  <a:gd name="f45" fmla="*/ f35 1 f23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4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1" y="f53"/>
                  </a:cxn>
                  <a:cxn ang="f30">
                    <a:pos x="f51" y="f54"/>
                  </a:cxn>
                  <a:cxn ang="f30">
                    <a:pos x="f55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3" h="6">
                    <a:moveTo>
                      <a:pt x="f8" y="f9"/>
                    </a:moveTo>
                    <a:cubicBezTo>
                      <a:pt x="f6" y="f8"/>
                      <a:pt x="f5" y="f6"/>
                      <a:pt x="f8" y="f10"/>
                    </a:cubicBezTo>
                    <a:cubicBezTo>
                      <a:pt x="f8" y="f10"/>
                      <a:pt x="f8" y="f10"/>
                      <a:pt x="f8" y="f7"/>
                    </a:cubicBezTo>
                    <a:cubicBezTo>
                      <a:pt x="f9" y="f10"/>
                      <a:pt x="f5" y="f7"/>
                      <a:pt x="f5" y="f11"/>
                    </a:cubicBezTo>
                    <a:cubicBezTo>
                      <a:pt x="f5" y="f6"/>
                      <a:pt x="f5" y="f5"/>
                      <a:pt x="f8" y="f9"/>
                    </a:cubicBezTo>
                    <a:close/>
                  </a:path>
                </a:pathLst>
              </a:custGeom>
              <a:solidFill>
                <a:srgbClr val="A354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8" name="Freeform 579">
                <a:extLst>
                  <a:ext uri="{FF2B5EF4-FFF2-40B4-BE49-F238E27FC236}">
                    <a16:creationId xmlns:a16="http://schemas.microsoft.com/office/drawing/2014/main" id="{6BA329AA-85A4-1A46-6545-59AB99A0D558}"/>
                  </a:ext>
                </a:extLst>
              </p:cNvPr>
              <p:cNvSpPr/>
              <p:nvPr/>
            </p:nvSpPr>
            <p:spPr>
              <a:xfrm>
                <a:off x="3519489" y="2898776"/>
                <a:ext cx="500067" cy="7254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3"/>
                  <a:gd name="f7" fmla="val 193"/>
                  <a:gd name="f8" fmla="val 91"/>
                  <a:gd name="f9" fmla="val 94"/>
                  <a:gd name="f10" fmla="val 1"/>
                  <a:gd name="f11" fmla="val 95"/>
                  <a:gd name="f12" fmla="val 5"/>
                  <a:gd name="f13" fmla="val 97"/>
                  <a:gd name="f14" fmla="val 7"/>
                  <a:gd name="f15" fmla="val 102"/>
                  <a:gd name="f16" fmla="val 11"/>
                  <a:gd name="f17" fmla="val 108"/>
                  <a:gd name="f18" fmla="val 14"/>
                  <a:gd name="f19" fmla="val 113"/>
                  <a:gd name="f20" fmla="val 18"/>
                  <a:gd name="f21" fmla="val 110"/>
                  <a:gd name="f22" fmla="val 21"/>
                  <a:gd name="f23" fmla="val 106"/>
                  <a:gd name="f24" fmla="val 103"/>
                  <a:gd name="f25" fmla="val 22"/>
                  <a:gd name="f26" fmla="val 26"/>
                  <a:gd name="f27" fmla="val 34"/>
                  <a:gd name="f28" fmla="val 98"/>
                  <a:gd name="f29" fmla="val 41"/>
                  <a:gd name="f30" fmla="val 99"/>
                  <a:gd name="f31" fmla="val 43"/>
                  <a:gd name="f32" fmla="val 100"/>
                  <a:gd name="f33" fmla="val 45"/>
                  <a:gd name="f34" fmla="val 46"/>
                  <a:gd name="f35" fmla="val 57"/>
                  <a:gd name="f36" fmla="val 107"/>
                  <a:gd name="f37" fmla="val 62"/>
                  <a:gd name="f38" fmla="val 116"/>
                  <a:gd name="f39" fmla="val 65"/>
                  <a:gd name="f40" fmla="val 119"/>
                  <a:gd name="f41" fmla="val 66"/>
                  <a:gd name="f42" fmla="val 121"/>
                  <a:gd name="f43" fmla="val 68"/>
                  <a:gd name="f44" fmla="val 124"/>
                  <a:gd name="f45" fmla="val 128"/>
                  <a:gd name="f46" fmla="val 129"/>
                  <a:gd name="f47" fmla="val 130"/>
                  <a:gd name="f48" fmla="val 59"/>
                  <a:gd name="f49" fmla="val 55"/>
                  <a:gd name="f50" fmla="val 132"/>
                  <a:gd name="f51" fmla="val 61"/>
                  <a:gd name="f52" fmla="val 131"/>
                  <a:gd name="f53" fmla="val 67"/>
                  <a:gd name="f54" fmla="val 73"/>
                  <a:gd name="f55" fmla="val 76"/>
                  <a:gd name="f56" fmla="val 79"/>
                  <a:gd name="f57" fmla="val 82"/>
                  <a:gd name="f58" fmla="val 88"/>
                  <a:gd name="f59" fmla="val 127"/>
                  <a:gd name="f60" fmla="val 93"/>
                  <a:gd name="f61" fmla="val 125"/>
                  <a:gd name="f62" fmla="val 112"/>
                  <a:gd name="f63" fmla="val 120"/>
                  <a:gd name="f64" fmla="val 126"/>
                  <a:gd name="f65" fmla="val 118"/>
                  <a:gd name="f66" fmla="val 117"/>
                  <a:gd name="f67" fmla="val 111"/>
                  <a:gd name="f68" fmla="val 115"/>
                  <a:gd name="f69" fmla="val 105"/>
                  <a:gd name="f70" fmla="val 104"/>
                  <a:gd name="f71" fmla="val 101"/>
                  <a:gd name="f72" fmla="val 90"/>
                  <a:gd name="f73" fmla="val 86"/>
                  <a:gd name="f74" fmla="val 89"/>
                  <a:gd name="f75" fmla="val 92"/>
                  <a:gd name="f76" fmla="val 96"/>
                  <a:gd name="f77" fmla="val 84"/>
                  <a:gd name="f78" fmla="val 83"/>
                  <a:gd name="f79" fmla="val 77"/>
                  <a:gd name="f80" fmla="val 74"/>
                  <a:gd name="f81" fmla="val 81"/>
                  <a:gd name="f82" fmla="val 85"/>
                  <a:gd name="f83" fmla="val 87"/>
                  <a:gd name="f84" fmla="val 80"/>
                  <a:gd name="f85" fmla="val 71"/>
                  <a:gd name="f86" fmla="val 70"/>
                  <a:gd name="f87" fmla="val 109"/>
                  <a:gd name="f88" fmla="val 75"/>
                  <a:gd name="f89" fmla="val 78"/>
                  <a:gd name="f90" fmla="val 114"/>
                  <a:gd name="f91" fmla="val 136"/>
                  <a:gd name="f92" fmla="val 142"/>
                  <a:gd name="f93" fmla="val 147"/>
                  <a:gd name="f94" fmla="val 148"/>
                  <a:gd name="f95" fmla="val 156"/>
                  <a:gd name="f96" fmla="val 72"/>
                  <a:gd name="f97" fmla="val 163"/>
                  <a:gd name="f98" fmla="val 171"/>
                  <a:gd name="f99" fmla="val 69"/>
                  <a:gd name="f100" fmla="val 174"/>
                  <a:gd name="f101" fmla="val 178"/>
                  <a:gd name="f102" fmla="val 182"/>
                  <a:gd name="f103" fmla="val 190"/>
                  <a:gd name="f104" fmla="val 192"/>
                  <a:gd name="f105" fmla="val 64"/>
                  <a:gd name="f106" fmla="val 63"/>
                  <a:gd name="f107" fmla="val 191"/>
                  <a:gd name="f108" fmla="val 185"/>
                  <a:gd name="f109" fmla="val 175"/>
                  <a:gd name="f110" fmla="val 54"/>
                  <a:gd name="f111" fmla="val 52"/>
                  <a:gd name="f112" fmla="val 51"/>
                  <a:gd name="f113" fmla="val 169"/>
                  <a:gd name="f114" fmla="val 44"/>
                  <a:gd name="f115" fmla="val 42"/>
                  <a:gd name="f116" fmla="val 38"/>
                  <a:gd name="f117" fmla="val 184"/>
                  <a:gd name="f118" fmla="val 36"/>
                  <a:gd name="f119" fmla="val 35"/>
                  <a:gd name="f120" fmla="val 176"/>
                  <a:gd name="f121" fmla="val 173"/>
                  <a:gd name="f122" fmla="val 172"/>
                  <a:gd name="f123" fmla="val 165"/>
                  <a:gd name="f124" fmla="val 164"/>
                  <a:gd name="f125" fmla="val 37"/>
                  <a:gd name="f126" fmla="val 32"/>
                  <a:gd name="f127" fmla="val 30"/>
                  <a:gd name="f128" fmla="val 160"/>
                  <a:gd name="f129" fmla="val 27"/>
                  <a:gd name="f130" fmla="val 155"/>
                  <a:gd name="f131" fmla="val 25"/>
                  <a:gd name="f132" fmla="val 151"/>
                  <a:gd name="f133" fmla="val 23"/>
                  <a:gd name="f134" fmla="val 146"/>
                  <a:gd name="f135" fmla="val 24"/>
                  <a:gd name="f136" fmla="val 144"/>
                  <a:gd name="f137" fmla="val 29"/>
                  <a:gd name="f138" fmla="val 150"/>
                  <a:gd name="f139" fmla="val 152"/>
                  <a:gd name="f140" fmla="val 39"/>
                  <a:gd name="f141" fmla="val 149"/>
                  <a:gd name="f142" fmla="val 143"/>
                  <a:gd name="f143" fmla="val 140"/>
                  <a:gd name="f144" fmla="val 138"/>
                  <a:gd name="f145" fmla="val 48"/>
                  <a:gd name="f146" fmla="val 134"/>
                  <a:gd name="f147" fmla="val 135"/>
                  <a:gd name="f148" fmla="val 50"/>
                  <a:gd name="f149" fmla="val 139"/>
                  <a:gd name="f150" fmla="val 47"/>
                  <a:gd name="f151" fmla="val 122"/>
                  <a:gd name="f152" fmla="val 20"/>
                  <a:gd name="f153" fmla="val 137"/>
                  <a:gd name="f154" fmla="val 28"/>
                  <a:gd name="f155" fmla="val 141"/>
                  <a:gd name="f156" fmla="val 17"/>
                  <a:gd name="f157" fmla="val 13"/>
                  <a:gd name="f158" fmla="val 15"/>
                  <a:gd name="f159" fmla="val 123"/>
                  <a:gd name="f160" fmla="val 16"/>
                  <a:gd name="f161" fmla="val 10"/>
                  <a:gd name="f162" fmla="val 6"/>
                  <a:gd name="f163" fmla="val 3"/>
                  <a:gd name="f164" fmla="val 4"/>
                  <a:gd name="f165" fmla="val 9"/>
                  <a:gd name="f166" fmla="val 12"/>
                  <a:gd name="f167" fmla="val 2"/>
                  <a:gd name="f168" fmla="val 8"/>
                  <a:gd name="f169" fmla="val 56"/>
                  <a:gd name="f170" fmla="val 49"/>
                  <a:gd name="f171" fmla="val 31"/>
                  <a:gd name="f172" fmla="val 58"/>
                  <a:gd name="f173" fmla="val 40"/>
                  <a:gd name="f174" fmla="val 33"/>
                  <a:gd name="f175" fmla="val 19"/>
                  <a:gd name="f176" fmla="+- 0 0 -90"/>
                  <a:gd name="f177" fmla="*/ f3 1 133"/>
                  <a:gd name="f178" fmla="*/ f4 1 193"/>
                  <a:gd name="f179" fmla="val f5"/>
                  <a:gd name="f180" fmla="val f6"/>
                  <a:gd name="f181" fmla="val f7"/>
                  <a:gd name="f182" fmla="*/ f176 f0 1"/>
                  <a:gd name="f183" fmla="+- f181 0 f179"/>
                  <a:gd name="f184" fmla="+- f180 0 f179"/>
                  <a:gd name="f185" fmla="*/ f182 1 f2"/>
                  <a:gd name="f186" fmla="*/ f184 1 133"/>
                  <a:gd name="f187" fmla="*/ f183 1 193"/>
                  <a:gd name="f188" fmla="*/ 97 f184 1"/>
                  <a:gd name="f189" fmla="*/ 7 f183 1"/>
                  <a:gd name="f190" fmla="*/ 103 f184 1"/>
                  <a:gd name="f191" fmla="*/ 22 f183 1"/>
                  <a:gd name="f192" fmla="*/ 100 f184 1"/>
                  <a:gd name="f193" fmla="*/ 46 f183 1"/>
                  <a:gd name="f194" fmla="*/ 124 f184 1"/>
                  <a:gd name="f195" fmla="*/ 66 f183 1"/>
                  <a:gd name="f196" fmla="*/ 132 f184 1"/>
                  <a:gd name="f197" fmla="*/ 55 f183 1"/>
                  <a:gd name="f198" fmla="*/ 129 f184 1"/>
                  <a:gd name="f199" fmla="*/ 82 f183 1"/>
                  <a:gd name="f200" fmla="*/ 127 f184 1"/>
                  <a:gd name="f201" fmla="*/ 119 f183 1"/>
                  <a:gd name="f202" fmla="*/ 118 f184 1"/>
                  <a:gd name="f203" fmla="*/ 128 f183 1"/>
                  <a:gd name="f204" fmla="*/ 111 f184 1"/>
                  <a:gd name="f205" fmla="*/ 121 f183 1"/>
                  <a:gd name="f206" fmla="*/ 104 f183 1"/>
                  <a:gd name="f207" fmla="*/ 101 f184 1"/>
                  <a:gd name="f208" fmla="*/ 91 f184 1"/>
                  <a:gd name="f209" fmla="*/ 101 f183 1"/>
                  <a:gd name="f210" fmla="*/ 90 f183 1"/>
                  <a:gd name="f211" fmla="*/ 89 f184 1"/>
                  <a:gd name="f212" fmla="*/ 83 f183 1"/>
                  <a:gd name="f213" fmla="*/ 88 f184 1"/>
                  <a:gd name="f214" fmla="*/ 85 f183 1"/>
                  <a:gd name="f215" fmla="*/ 80 f184 1"/>
                  <a:gd name="f216" fmla="*/ 67 f184 1"/>
                  <a:gd name="f217" fmla="*/ 112 f183 1"/>
                  <a:gd name="f218" fmla="*/ 68 f184 1"/>
                  <a:gd name="f219" fmla="*/ 111 f183 1"/>
                  <a:gd name="f220" fmla="*/ 70 f184 1"/>
                  <a:gd name="f221" fmla="*/ 116 f183 1"/>
                  <a:gd name="f222" fmla="*/ 74 f184 1"/>
                  <a:gd name="f223" fmla="*/ 118 f183 1"/>
                  <a:gd name="f224" fmla="*/ 81 f184 1"/>
                  <a:gd name="f225" fmla="*/ 106 f183 1"/>
                  <a:gd name="f226" fmla="*/ 82 f184 1"/>
                  <a:gd name="f227" fmla="*/ 96 f183 1"/>
                  <a:gd name="f228" fmla="*/ 108 f183 1"/>
                  <a:gd name="f229" fmla="*/ 117 f183 1"/>
                  <a:gd name="f230" fmla="*/ 85 f184 1"/>
                  <a:gd name="f231" fmla="*/ 77 f184 1"/>
                  <a:gd name="f232" fmla="*/ 130 f183 1"/>
                  <a:gd name="f233" fmla="*/ 148 f183 1"/>
                  <a:gd name="f234" fmla="*/ 72 f184 1"/>
                  <a:gd name="f235" fmla="*/ 182 f183 1"/>
                  <a:gd name="f236" fmla="*/ 65 f184 1"/>
                  <a:gd name="f237" fmla="*/ 193 f183 1"/>
                  <a:gd name="f238" fmla="*/ 62 f184 1"/>
                  <a:gd name="f239" fmla="*/ 190 f183 1"/>
                  <a:gd name="f240" fmla="*/ 52 f184 1"/>
                  <a:gd name="f241" fmla="*/ 171 f183 1"/>
                  <a:gd name="f242" fmla="*/ 38 f184 1"/>
                  <a:gd name="f243" fmla="*/ 184 f183 1"/>
                  <a:gd name="f244" fmla="*/ 34 f184 1"/>
                  <a:gd name="f245" fmla="*/ 41 f184 1"/>
                  <a:gd name="f246" fmla="*/ 163 f183 1"/>
                  <a:gd name="f247" fmla="*/ 30 f184 1"/>
                  <a:gd name="f248" fmla="*/ 160 f183 1"/>
                  <a:gd name="f249" fmla="*/ 25 f184 1"/>
                  <a:gd name="f250" fmla="*/ 144 f183 1"/>
                  <a:gd name="f251" fmla="*/ 150 f183 1"/>
                  <a:gd name="f252" fmla="*/ 46 f184 1"/>
                  <a:gd name="f253" fmla="*/ 140 f183 1"/>
                  <a:gd name="f254" fmla="*/ 50 f184 1"/>
                  <a:gd name="f255" fmla="*/ 139 f183 1"/>
                  <a:gd name="f256" fmla="*/ 48 f184 1"/>
                  <a:gd name="f257" fmla="*/ 134 f183 1"/>
                  <a:gd name="f258" fmla="*/ 36 f184 1"/>
                  <a:gd name="f259" fmla="*/ 114 f183 1"/>
                  <a:gd name="f260" fmla="*/ 24 f184 1"/>
                  <a:gd name="f261" fmla="*/ 137 f183 1"/>
                  <a:gd name="f262" fmla="*/ 10 f184 1"/>
                  <a:gd name="f263" fmla="*/ 127 f183 1"/>
                  <a:gd name="f264" fmla="*/ 1 f184 1"/>
                  <a:gd name="f265" fmla="*/ 94 f183 1"/>
                  <a:gd name="f266" fmla="*/ 13 f184 1"/>
                  <a:gd name="f267" fmla="*/ 110 f183 1"/>
                  <a:gd name="f268" fmla="*/ 4 f184 1"/>
                  <a:gd name="f269" fmla="*/ 92 f183 1"/>
                  <a:gd name="f270" fmla="*/ 70 f183 1"/>
                  <a:gd name="f271" fmla="*/ 8 f184 1"/>
                  <a:gd name="f272" fmla="*/ 64 f183 1"/>
                  <a:gd name="f273" fmla="*/ 20 f184 1"/>
                  <a:gd name="f274" fmla="*/ 81 f183 1"/>
                  <a:gd name="f275" fmla="*/ 74 f183 1"/>
                  <a:gd name="f276" fmla="*/ 45 f184 1"/>
                  <a:gd name="f277" fmla="*/ 67 f183 1"/>
                  <a:gd name="f278" fmla="*/ 45 f183 1"/>
                  <a:gd name="f279" fmla="*/ 51 f184 1"/>
                  <a:gd name="f280" fmla="*/ 35 f183 1"/>
                  <a:gd name="f281" fmla="*/ 78 f184 1"/>
                  <a:gd name="f282" fmla="*/ 36 f183 1"/>
                  <a:gd name="f283" fmla="*/ 43 f183 1"/>
                  <a:gd name="f284" fmla="*/ 87 f184 1"/>
                  <a:gd name="f285" fmla="*/ 27 f183 1"/>
                  <a:gd name="f286" fmla="*/ 84 f184 1"/>
                  <a:gd name="f287" fmla="*/ 0 f183 1"/>
                  <a:gd name="f288" fmla="+- f185 0 f1"/>
                  <a:gd name="f289" fmla="*/ f188 1 133"/>
                  <a:gd name="f290" fmla="*/ f189 1 193"/>
                  <a:gd name="f291" fmla="*/ f190 1 133"/>
                  <a:gd name="f292" fmla="*/ f191 1 193"/>
                  <a:gd name="f293" fmla="*/ f192 1 133"/>
                  <a:gd name="f294" fmla="*/ f193 1 193"/>
                  <a:gd name="f295" fmla="*/ f194 1 133"/>
                  <a:gd name="f296" fmla="*/ f195 1 193"/>
                  <a:gd name="f297" fmla="*/ f196 1 133"/>
                  <a:gd name="f298" fmla="*/ f197 1 193"/>
                  <a:gd name="f299" fmla="*/ f198 1 133"/>
                  <a:gd name="f300" fmla="*/ f199 1 193"/>
                  <a:gd name="f301" fmla="*/ f200 1 133"/>
                  <a:gd name="f302" fmla="*/ f201 1 193"/>
                  <a:gd name="f303" fmla="*/ f202 1 133"/>
                  <a:gd name="f304" fmla="*/ f203 1 193"/>
                  <a:gd name="f305" fmla="*/ f204 1 133"/>
                  <a:gd name="f306" fmla="*/ f205 1 193"/>
                  <a:gd name="f307" fmla="*/ f206 1 193"/>
                  <a:gd name="f308" fmla="*/ f207 1 133"/>
                  <a:gd name="f309" fmla="*/ f208 1 133"/>
                  <a:gd name="f310" fmla="*/ f209 1 193"/>
                  <a:gd name="f311" fmla="*/ f210 1 193"/>
                  <a:gd name="f312" fmla="*/ f211 1 133"/>
                  <a:gd name="f313" fmla="*/ f212 1 193"/>
                  <a:gd name="f314" fmla="*/ f213 1 133"/>
                  <a:gd name="f315" fmla="*/ f214 1 193"/>
                  <a:gd name="f316" fmla="*/ f215 1 133"/>
                  <a:gd name="f317" fmla="*/ f216 1 133"/>
                  <a:gd name="f318" fmla="*/ f217 1 193"/>
                  <a:gd name="f319" fmla="*/ f218 1 133"/>
                  <a:gd name="f320" fmla="*/ f219 1 193"/>
                  <a:gd name="f321" fmla="*/ f220 1 133"/>
                  <a:gd name="f322" fmla="*/ f221 1 193"/>
                  <a:gd name="f323" fmla="*/ f222 1 133"/>
                  <a:gd name="f324" fmla="*/ f223 1 193"/>
                  <a:gd name="f325" fmla="*/ f224 1 133"/>
                  <a:gd name="f326" fmla="*/ f225 1 193"/>
                  <a:gd name="f327" fmla="*/ f226 1 133"/>
                  <a:gd name="f328" fmla="*/ f227 1 193"/>
                  <a:gd name="f329" fmla="*/ f228 1 193"/>
                  <a:gd name="f330" fmla="*/ f229 1 193"/>
                  <a:gd name="f331" fmla="*/ f230 1 133"/>
                  <a:gd name="f332" fmla="*/ f231 1 133"/>
                  <a:gd name="f333" fmla="*/ f232 1 193"/>
                  <a:gd name="f334" fmla="*/ f233 1 193"/>
                  <a:gd name="f335" fmla="*/ f234 1 133"/>
                  <a:gd name="f336" fmla="*/ f235 1 193"/>
                  <a:gd name="f337" fmla="*/ f236 1 133"/>
                  <a:gd name="f338" fmla="*/ f237 1 193"/>
                  <a:gd name="f339" fmla="*/ f238 1 133"/>
                  <a:gd name="f340" fmla="*/ f239 1 193"/>
                  <a:gd name="f341" fmla="*/ f240 1 133"/>
                  <a:gd name="f342" fmla="*/ f241 1 193"/>
                  <a:gd name="f343" fmla="*/ f242 1 133"/>
                  <a:gd name="f344" fmla="*/ f243 1 193"/>
                  <a:gd name="f345" fmla="*/ f244 1 133"/>
                  <a:gd name="f346" fmla="*/ f245 1 133"/>
                  <a:gd name="f347" fmla="*/ f246 1 193"/>
                  <a:gd name="f348" fmla="*/ f247 1 133"/>
                  <a:gd name="f349" fmla="*/ f248 1 193"/>
                  <a:gd name="f350" fmla="*/ f249 1 133"/>
                  <a:gd name="f351" fmla="*/ f250 1 193"/>
                  <a:gd name="f352" fmla="*/ f251 1 193"/>
                  <a:gd name="f353" fmla="*/ f252 1 133"/>
                  <a:gd name="f354" fmla="*/ f253 1 193"/>
                  <a:gd name="f355" fmla="*/ f254 1 133"/>
                  <a:gd name="f356" fmla="*/ f255 1 193"/>
                  <a:gd name="f357" fmla="*/ f256 1 133"/>
                  <a:gd name="f358" fmla="*/ f257 1 193"/>
                  <a:gd name="f359" fmla="*/ f258 1 133"/>
                  <a:gd name="f360" fmla="*/ f259 1 193"/>
                  <a:gd name="f361" fmla="*/ f260 1 133"/>
                  <a:gd name="f362" fmla="*/ f261 1 193"/>
                  <a:gd name="f363" fmla="*/ f262 1 133"/>
                  <a:gd name="f364" fmla="*/ f263 1 193"/>
                  <a:gd name="f365" fmla="*/ f264 1 133"/>
                  <a:gd name="f366" fmla="*/ f265 1 193"/>
                  <a:gd name="f367" fmla="*/ f266 1 133"/>
                  <a:gd name="f368" fmla="*/ f267 1 193"/>
                  <a:gd name="f369" fmla="*/ f268 1 133"/>
                  <a:gd name="f370" fmla="*/ f269 1 193"/>
                  <a:gd name="f371" fmla="*/ f270 1 193"/>
                  <a:gd name="f372" fmla="*/ f271 1 133"/>
                  <a:gd name="f373" fmla="*/ f272 1 193"/>
                  <a:gd name="f374" fmla="*/ f273 1 133"/>
                  <a:gd name="f375" fmla="*/ f274 1 193"/>
                  <a:gd name="f376" fmla="*/ f275 1 193"/>
                  <a:gd name="f377" fmla="*/ f276 1 133"/>
                  <a:gd name="f378" fmla="*/ f277 1 193"/>
                  <a:gd name="f379" fmla="*/ f278 1 193"/>
                  <a:gd name="f380" fmla="*/ f279 1 133"/>
                  <a:gd name="f381" fmla="*/ f280 1 193"/>
                  <a:gd name="f382" fmla="*/ f281 1 133"/>
                  <a:gd name="f383" fmla="*/ f282 1 193"/>
                  <a:gd name="f384" fmla="*/ f283 1 193"/>
                  <a:gd name="f385" fmla="*/ f284 1 133"/>
                  <a:gd name="f386" fmla="*/ f285 1 193"/>
                  <a:gd name="f387" fmla="*/ f286 1 133"/>
                  <a:gd name="f388" fmla="*/ f287 1 193"/>
                  <a:gd name="f389" fmla="*/ 0 1 f186"/>
                  <a:gd name="f390" fmla="*/ f180 1 f186"/>
                  <a:gd name="f391" fmla="*/ 0 1 f187"/>
                  <a:gd name="f392" fmla="*/ f181 1 f187"/>
                  <a:gd name="f393" fmla="*/ f289 1 f186"/>
                  <a:gd name="f394" fmla="*/ f290 1 f187"/>
                  <a:gd name="f395" fmla="*/ f291 1 f186"/>
                  <a:gd name="f396" fmla="*/ f292 1 f187"/>
                  <a:gd name="f397" fmla="*/ f293 1 f186"/>
                  <a:gd name="f398" fmla="*/ f294 1 f187"/>
                  <a:gd name="f399" fmla="*/ f295 1 f186"/>
                  <a:gd name="f400" fmla="*/ f296 1 f187"/>
                  <a:gd name="f401" fmla="*/ f297 1 f186"/>
                  <a:gd name="f402" fmla="*/ f298 1 f187"/>
                  <a:gd name="f403" fmla="*/ f299 1 f186"/>
                  <a:gd name="f404" fmla="*/ f300 1 f187"/>
                  <a:gd name="f405" fmla="*/ f301 1 f186"/>
                  <a:gd name="f406" fmla="*/ f302 1 f187"/>
                  <a:gd name="f407" fmla="*/ f303 1 f186"/>
                  <a:gd name="f408" fmla="*/ f304 1 f187"/>
                  <a:gd name="f409" fmla="*/ f305 1 f186"/>
                  <a:gd name="f410" fmla="*/ f306 1 f187"/>
                  <a:gd name="f411" fmla="*/ f307 1 f187"/>
                  <a:gd name="f412" fmla="*/ f308 1 f186"/>
                  <a:gd name="f413" fmla="*/ f309 1 f186"/>
                  <a:gd name="f414" fmla="*/ f310 1 f187"/>
                  <a:gd name="f415" fmla="*/ f311 1 f187"/>
                  <a:gd name="f416" fmla="*/ f312 1 f186"/>
                  <a:gd name="f417" fmla="*/ f313 1 f187"/>
                  <a:gd name="f418" fmla="*/ f314 1 f186"/>
                  <a:gd name="f419" fmla="*/ f315 1 f187"/>
                  <a:gd name="f420" fmla="*/ f316 1 f186"/>
                  <a:gd name="f421" fmla="*/ f317 1 f186"/>
                  <a:gd name="f422" fmla="*/ f318 1 f187"/>
                  <a:gd name="f423" fmla="*/ f319 1 f186"/>
                  <a:gd name="f424" fmla="*/ f320 1 f187"/>
                  <a:gd name="f425" fmla="*/ f321 1 f186"/>
                  <a:gd name="f426" fmla="*/ f322 1 f187"/>
                  <a:gd name="f427" fmla="*/ f323 1 f186"/>
                  <a:gd name="f428" fmla="*/ f324 1 f187"/>
                  <a:gd name="f429" fmla="*/ f325 1 f186"/>
                  <a:gd name="f430" fmla="*/ f326 1 f187"/>
                  <a:gd name="f431" fmla="*/ f327 1 f186"/>
                  <a:gd name="f432" fmla="*/ f328 1 f187"/>
                  <a:gd name="f433" fmla="*/ f329 1 f187"/>
                  <a:gd name="f434" fmla="*/ f330 1 f187"/>
                  <a:gd name="f435" fmla="*/ f331 1 f186"/>
                  <a:gd name="f436" fmla="*/ f332 1 f186"/>
                  <a:gd name="f437" fmla="*/ f333 1 f187"/>
                  <a:gd name="f438" fmla="*/ f334 1 f187"/>
                  <a:gd name="f439" fmla="*/ f335 1 f186"/>
                  <a:gd name="f440" fmla="*/ f336 1 f187"/>
                  <a:gd name="f441" fmla="*/ f337 1 f186"/>
                  <a:gd name="f442" fmla="*/ f338 1 f187"/>
                  <a:gd name="f443" fmla="*/ f339 1 f186"/>
                  <a:gd name="f444" fmla="*/ f340 1 f187"/>
                  <a:gd name="f445" fmla="*/ f341 1 f186"/>
                  <a:gd name="f446" fmla="*/ f342 1 f187"/>
                  <a:gd name="f447" fmla="*/ f343 1 f186"/>
                  <a:gd name="f448" fmla="*/ f344 1 f187"/>
                  <a:gd name="f449" fmla="*/ f345 1 f186"/>
                  <a:gd name="f450" fmla="*/ f346 1 f186"/>
                  <a:gd name="f451" fmla="*/ f347 1 f187"/>
                  <a:gd name="f452" fmla="*/ f348 1 f186"/>
                  <a:gd name="f453" fmla="*/ f349 1 f187"/>
                  <a:gd name="f454" fmla="*/ f350 1 f186"/>
                  <a:gd name="f455" fmla="*/ f351 1 f187"/>
                  <a:gd name="f456" fmla="*/ f352 1 f187"/>
                  <a:gd name="f457" fmla="*/ f353 1 f186"/>
                  <a:gd name="f458" fmla="*/ f354 1 f187"/>
                  <a:gd name="f459" fmla="*/ f355 1 f186"/>
                  <a:gd name="f460" fmla="*/ f356 1 f187"/>
                  <a:gd name="f461" fmla="*/ f357 1 f186"/>
                  <a:gd name="f462" fmla="*/ f358 1 f187"/>
                  <a:gd name="f463" fmla="*/ f359 1 f186"/>
                  <a:gd name="f464" fmla="*/ f360 1 f187"/>
                  <a:gd name="f465" fmla="*/ f361 1 f186"/>
                  <a:gd name="f466" fmla="*/ f362 1 f187"/>
                  <a:gd name="f467" fmla="*/ f363 1 f186"/>
                  <a:gd name="f468" fmla="*/ f364 1 f187"/>
                  <a:gd name="f469" fmla="*/ f365 1 f186"/>
                  <a:gd name="f470" fmla="*/ f366 1 f187"/>
                  <a:gd name="f471" fmla="*/ f367 1 f186"/>
                  <a:gd name="f472" fmla="*/ f368 1 f187"/>
                  <a:gd name="f473" fmla="*/ f369 1 f186"/>
                  <a:gd name="f474" fmla="*/ f370 1 f187"/>
                  <a:gd name="f475" fmla="*/ f371 1 f187"/>
                  <a:gd name="f476" fmla="*/ f372 1 f186"/>
                  <a:gd name="f477" fmla="*/ f373 1 f187"/>
                  <a:gd name="f478" fmla="*/ f374 1 f186"/>
                  <a:gd name="f479" fmla="*/ f375 1 f187"/>
                  <a:gd name="f480" fmla="*/ f376 1 f187"/>
                  <a:gd name="f481" fmla="*/ f377 1 f186"/>
                  <a:gd name="f482" fmla="*/ f378 1 f187"/>
                  <a:gd name="f483" fmla="*/ f379 1 f187"/>
                  <a:gd name="f484" fmla="*/ f380 1 f186"/>
                  <a:gd name="f485" fmla="*/ f381 1 f187"/>
                  <a:gd name="f486" fmla="*/ f382 1 f186"/>
                  <a:gd name="f487" fmla="*/ f383 1 f187"/>
                  <a:gd name="f488" fmla="*/ f384 1 f187"/>
                  <a:gd name="f489" fmla="*/ f385 1 f186"/>
                  <a:gd name="f490" fmla="*/ f386 1 f187"/>
                  <a:gd name="f491" fmla="*/ f387 1 f186"/>
                  <a:gd name="f492" fmla="*/ f388 1 f187"/>
                  <a:gd name="f493" fmla="*/ f389 f177 1"/>
                  <a:gd name="f494" fmla="*/ f390 f177 1"/>
                  <a:gd name="f495" fmla="*/ f392 f178 1"/>
                  <a:gd name="f496" fmla="*/ f391 f178 1"/>
                  <a:gd name="f497" fmla="*/ f393 f177 1"/>
                  <a:gd name="f498" fmla="*/ f394 f178 1"/>
                  <a:gd name="f499" fmla="*/ f395 f177 1"/>
                  <a:gd name="f500" fmla="*/ f396 f178 1"/>
                  <a:gd name="f501" fmla="*/ f397 f177 1"/>
                  <a:gd name="f502" fmla="*/ f398 f178 1"/>
                  <a:gd name="f503" fmla="*/ f399 f177 1"/>
                  <a:gd name="f504" fmla="*/ f400 f178 1"/>
                  <a:gd name="f505" fmla="*/ f401 f177 1"/>
                  <a:gd name="f506" fmla="*/ f402 f178 1"/>
                  <a:gd name="f507" fmla="*/ f403 f177 1"/>
                  <a:gd name="f508" fmla="*/ f404 f178 1"/>
                  <a:gd name="f509" fmla="*/ f405 f177 1"/>
                  <a:gd name="f510" fmla="*/ f406 f178 1"/>
                  <a:gd name="f511" fmla="*/ f407 f177 1"/>
                  <a:gd name="f512" fmla="*/ f408 f178 1"/>
                  <a:gd name="f513" fmla="*/ f409 f177 1"/>
                  <a:gd name="f514" fmla="*/ f410 f178 1"/>
                  <a:gd name="f515" fmla="*/ f411 f178 1"/>
                  <a:gd name="f516" fmla="*/ f412 f177 1"/>
                  <a:gd name="f517" fmla="*/ f413 f177 1"/>
                  <a:gd name="f518" fmla="*/ f414 f178 1"/>
                  <a:gd name="f519" fmla="*/ f415 f178 1"/>
                  <a:gd name="f520" fmla="*/ f416 f177 1"/>
                  <a:gd name="f521" fmla="*/ f417 f178 1"/>
                  <a:gd name="f522" fmla="*/ f418 f177 1"/>
                  <a:gd name="f523" fmla="*/ f419 f178 1"/>
                  <a:gd name="f524" fmla="*/ f420 f177 1"/>
                  <a:gd name="f525" fmla="*/ f421 f177 1"/>
                  <a:gd name="f526" fmla="*/ f422 f178 1"/>
                  <a:gd name="f527" fmla="*/ f423 f177 1"/>
                  <a:gd name="f528" fmla="*/ f424 f178 1"/>
                  <a:gd name="f529" fmla="*/ f425 f177 1"/>
                  <a:gd name="f530" fmla="*/ f426 f178 1"/>
                  <a:gd name="f531" fmla="*/ f427 f177 1"/>
                  <a:gd name="f532" fmla="*/ f428 f178 1"/>
                  <a:gd name="f533" fmla="*/ f429 f177 1"/>
                  <a:gd name="f534" fmla="*/ f430 f178 1"/>
                  <a:gd name="f535" fmla="*/ f431 f177 1"/>
                  <a:gd name="f536" fmla="*/ f432 f178 1"/>
                  <a:gd name="f537" fmla="*/ f433 f178 1"/>
                  <a:gd name="f538" fmla="*/ f434 f178 1"/>
                  <a:gd name="f539" fmla="*/ f435 f177 1"/>
                  <a:gd name="f540" fmla="*/ f436 f177 1"/>
                  <a:gd name="f541" fmla="*/ f437 f178 1"/>
                  <a:gd name="f542" fmla="*/ f438 f178 1"/>
                  <a:gd name="f543" fmla="*/ f439 f177 1"/>
                  <a:gd name="f544" fmla="*/ f440 f178 1"/>
                  <a:gd name="f545" fmla="*/ f441 f177 1"/>
                  <a:gd name="f546" fmla="*/ f442 f178 1"/>
                  <a:gd name="f547" fmla="*/ f443 f177 1"/>
                  <a:gd name="f548" fmla="*/ f444 f178 1"/>
                  <a:gd name="f549" fmla="*/ f445 f177 1"/>
                  <a:gd name="f550" fmla="*/ f446 f178 1"/>
                  <a:gd name="f551" fmla="*/ f447 f177 1"/>
                  <a:gd name="f552" fmla="*/ f448 f178 1"/>
                  <a:gd name="f553" fmla="*/ f449 f177 1"/>
                  <a:gd name="f554" fmla="*/ f450 f177 1"/>
                  <a:gd name="f555" fmla="*/ f451 f178 1"/>
                  <a:gd name="f556" fmla="*/ f452 f177 1"/>
                  <a:gd name="f557" fmla="*/ f453 f178 1"/>
                  <a:gd name="f558" fmla="*/ f454 f177 1"/>
                  <a:gd name="f559" fmla="*/ f455 f178 1"/>
                  <a:gd name="f560" fmla="*/ f456 f178 1"/>
                  <a:gd name="f561" fmla="*/ f457 f177 1"/>
                  <a:gd name="f562" fmla="*/ f458 f178 1"/>
                  <a:gd name="f563" fmla="*/ f459 f177 1"/>
                  <a:gd name="f564" fmla="*/ f460 f178 1"/>
                  <a:gd name="f565" fmla="*/ f461 f177 1"/>
                  <a:gd name="f566" fmla="*/ f462 f178 1"/>
                  <a:gd name="f567" fmla="*/ f463 f177 1"/>
                  <a:gd name="f568" fmla="*/ f464 f178 1"/>
                  <a:gd name="f569" fmla="*/ f465 f177 1"/>
                  <a:gd name="f570" fmla="*/ f466 f178 1"/>
                  <a:gd name="f571" fmla="*/ f467 f177 1"/>
                  <a:gd name="f572" fmla="*/ f468 f178 1"/>
                  <a:gd name="f573" fmla="*/ f469 f177 1"/>
                  <a:gd name="f574" fmla="*/ f470 f178 1"/>
                  <a:gd name="f575" fmla="*/ f471 f177 1"/>
                  <a:gd name="f576" fmla="*/ f472 f178 1"/>
                  <a:gd name="f577" fmla="*/ f473 f177 1"/>
                  <a:gd name="f578" fmla="*/ f474 f178 1"/>
                  <a:gd name="f579" fmla="*/ f475 f178 1"/>
                  <a:gd name="f580" fmla="*/ f476 f177 1"/>
                  <a:gd name="f581" fmla="*/ f477 f178 1"/>
                  <a:gd name="f582" fmla="*/ f478 f177 1"/>
                  <a:gd name="f583" fmla="*/ f479 f178 1"/>
                  <a:gd name="f584" fmla="*/ f480 f178 1"/>
                  <a:gd name="f585" fmla="*/ f481 f177 1"/>
                  <a:gd name="f586" fmla="*/ f482 f178 1"/>
                  <a:gd name="f587" fmla="*/ f483 f178 1"/>
                  <a:gd name="f588" fmla="*/ f484 f177 1"/>
                  <a:gd name="f589" fmla="*/ f485 f178 1"/>
                  <a:gd name="f590" fmla="*/ f486 f177 1"/>
                  <a:gd name="f591" fmla="*/ f487 f178 1"/>
                  <a:gd name="f592" fmla="*/ f488 f178 1"/>
                  <a:gd name="f593" fmla="*/ f489 f177 1"/>
                  <a:gd name="f594" fmla="*/ f490 f178 1"/>
                  <a:gd name="f595" fmla="*/ f491 f177 1"/>
                  <a:gd name="f596" fmla="*/ f492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8">
                    <a:pos x="f497" y="f498"/>
                  </a:cxn>
                  <a:cxn ang="f288">
                    <a:pos x="f499" y="f500"/>
                  </a:cxn>
                  <a:cxn ang="f288">
                    <a:pos x="f501" y="f502"/>
                  </a:cxn>
                  <a:cxn ang="f288">
                    <a:pos x="f503" y="f504"/>
                  </a:cxn>
                  <a:cxn ang="f288">
                    <a:pos x="f505" y="f506"/>
                  </a:cxn>
                  <a:cxn ang="f288">
                    <a:pos x="f507" y="f508"/>
                  </a:cxn>
                  <a:cxn ang="f288">
                    <a:pos x="f509" y="f510"/>
                  </a:cxn>
                  <a:cxn ang="f288">
                    <a:pos x="f511" y="f512"/>
                  </a:cxn>
                  <a:cxn ang="f288">
                    <a:pos x="f513" y="f514"/>
                  </a:cxn>
                  <a:cxn ang="f288">
                    <a:pos x="f499" y="f515"/>
                  </a:cxn>
                  <a:cxn ang="f288">
                    <a:pos x="f516" y="f508"/>
                  </a:cxn>
                  <a:cxn ang="f288">
                    <a:pos x="f517" y="f518"/>
                  </a:cxn>
                  <a:cxn ang="f288">
                    <a:pos x="f497" y="f519"/>
                  </a:cxn>
                  <a:cxn ang="f288">
                    <a:pos x="f520" y="f521"/>
                  </a:cxn>
                  <a:cxn ang="f288">
                    <a:pos x="f522" y="f523"/>
                  </a:cxn>
                  <a:cxn ang="f288">
                    <a:pos x="f524" y="f519"/>
                  </a:cxn>
                  <a:cxn ang="f288">
                    <a:pos x="f525" y="f526"/>
                  </a:cxn>
                  <a:cxn ang="f288">
                    <a:pos x="f527" y="f528"/>
                  </a:cxn>
                  <a:cxn ang="f288">
                    <a:pos x="f529" y="f530"/>
                  </a:cxn>
                  <a:cxn ang="f288">
                    <a:pos x="f531" y="f532"/>
                  </a:cxn>
                  <a:cxn ang="f288">
                    <a:pos x="f533" y="f534"/>
                  </a:cxn>
                  <a:cxn ang="f288">
                    <a:pos x="f535" y="f536"/>
                  </a:cxn>
                  <a:cxn ang="f288">
                    <a:pos x="f520" y="f537"/>
                  </a:cxn>
                  <a:cxn ang="f288">
                    <a:pos x="f522" y="f538"/>
                  </a:cxn>
                  <a:cxn ang="f288">
                    <a:pos x="f539" y="f510"/>
                  </a:cxn>
                  <a:cxn ang="f288">
                    <a:pos x="f540" y="f541"/>
                  </a:cxn>
                  <a:cxn ang="f288">
                    <a:pos x="f531" y="f542"/>
                  </a:cxn>
                  <a:cxn ang="f288">
                    <a:pos x="f543" y="f544"/>
                  </a:cxn>
                  <a:cxn ang="f288">
                    <a:pos x="f545" y="f546"/>
                  </a:cxn>
                  <a:cxn ang="f288">
                    <a:pos x="f547" y="f548"/>
                  </a:cxn>
                  <a:cxn ang="f288">
                    <a:pos x="f549" y="f550"/>
                  </a:cxn>
                  <a:cxn ang="f288">
                    <a:pos x="f551" y="f552"/>
                  </a:cxn>
                  <a:cxn ang="f288">
                    <a:pos x="f553" y="f550"/>
                  </a:cxn>
                  <a:cxn ang="f288">
                    <a:pos x="f554" y="f555"/>
                  </a:cxn>
                  <a:cxn ang="f288">
                    <a:pos x="f556" y="f557"/>
                  </a:cxn>
                  <a:cxn ang="f288">
                    <a:pos x="f558" y="f559"/>
                  </a:cxn>
                  <a:cxn ang="f288">
                    <a:pos x="f553" y="f560"/>
                  </a:cxn>
                  <a:cxn ang="f288">
                    <a:pos x="f561" y="f562"/>
                  </a:cxn>
                  <a:cxn ang="f288">
                    <a:pos x="f563" y="f564"/>
                  </a:cxn>
                  <a:cxn ang="f288">
                    <a:pos x="f565" y="f566"/>
                  </a:cxn>
                  <a:cxn ang="f288">
                    <a:pos x="f567" y="f568"/>
                  </a:cxn>
                  <a:cxn ang="f288">
                    <a:pos x="f569" y="f570"/>
                  </a:cxn>
                  <a:cxn ang="f288">
                    <a:pos x="f569" y="f559"/>
                  </a:cxn>
                  <a:cxn ang="f288">
                    <a:pos x="f571" y="f572"/>
                  </a:cxn>
                  <a:cxn ang="f288">
                    <a:pos x="f573" y="f574"/>
                  </a:cxn>
                  <a:cxn ang="f288">
                    <a:pos x="f575" y="f576"/>
                  </a:cxn>
                  <a:cxn ang="f288">
                    <a:pos x="f569" y="f537"/>
                  </a:cxn>
                  <a:cxn ang="f288">
                    <a:pos x="f577" y="f578"/>
                  </a:cxn>
                  <a:cxn ang="f288">
                    <a:pos x="f577" y="f579"/>
                  </a:cxn>
                  <a:cxn ang="f288">
                    <a:pos x="f580" y="f581"/>
                  </a:cxn>
                  <a:cxn ang="f288">
                    <a:pos x="f582" y="f583"/>
                  </a:cxn>
                  <a:cxn ang="f288">
                    <a:pos x="f551" y="f584"/>
                  </a:cxn>
                  <a:cxn ang="f288">
                    <a:pos x="f585" y="f581"/>
                  </a:cxn>
                  <a:cxn ang="f288">
                    <a:pos x="f585" y="f586"/>
                  </a:cxn>
                  <a:cxn ang="f288">
                    <a:pos x="f561" y="f587"/>
                  </a:cxn>
                  <a:cxn ang="f288">
                    <a:pos x="f588" y="f589"/>
                  </a:cxn>
                  <a:cxn ang="f288">
                    <a:pos x="f590" y="f591"/>
                  </a:cxn>
                  <a:cxn ang="f288">
                    <a:pos x="f522" y="f592"/>
                  </a:cxn>
                  <a:cxn ang="f288">
                    <a:pos x="f593" y="f594"/>
                  </a:cxn>
                  <a:cxn ang="f288">
                    <a:pos x="f595" y="f498"/>
                  </a:cxn>
                  <a:cxn ang="f288">
                    <a:pos x="f517" y="f596"/>
                  </a:cxn>
                </a:cxnLst>
                <a:rect l="f493" t="f496" r="f494" b="f495"/>
                <a:pathLst>
                  <a:path w="133" h="193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2"/>
                      <a:pt x="f24" y="f25"/>
                    </a:cubicBezTo>
                    <a:cubicBezTo>
                      <a:pt x="f9" y="f26"/>
                      <a:pt x="f8" y="f27"/>
                      <a:pt x="f28" y="f29"/>
                    </a:cubicBezTo>
                    <a:cubicBezTo>
                      <a:pt x="f30" y="f31"/>
                      <a:pt x="f32" y="f33"/>
                      <a:pt x="f32" y="f34"/>
                    </a:cubicBezTo>
                    <a:cubicBezTo>
                      <a:pt x="f32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1"/>
                    </a:cubicBezTo>
                    <a:cubicBezTo>
                      <a:pt x="f45" y="f39"/>
                      <a:pt x="f46" y="f37"/>
                      <a:pt x="f47" y="f48"/>
                    </a:cubicBezTo>
                    <a:cubicBezTo>
                      <a:pt x="f47" y="f35"/>
                      <a:pt x="f47" y="f49"/>
                      <a:pt x="f50" y="f49"/>
                    </a:cubicBezTo>
                    <a:cubicBezTo>
                      <a:pt x="f6" y="f51"/>
                      <a:pt x="f52" y="f53"/>
                      <a:pt x="f47" y="f54"/>
                    </a:cubicBezTo>
                    <a:cubicBezTo>
                      <a:pt x="f46" y="f55"/>
                      <a:pt x="f45" y="f56"/>
                      <a:pt x="f46" y="f57"/>
                    </a:cubicBezTo>
                    <a:cubicBezTo>
                      <a:pt x="f47" y="f58"/>
                      <a:pt x="f59" y="f60"/>
                      <a:pt x="f59" y="f30"/>
                    </a:cubicBezTo>
                    <a:cubicBezTo>
                      <a:pt x="f61" y="f23"/>
                      <a:pt x="f45" y="f62"/>
                      <a:pt x="f59" y="f40"/>
                    </a:cubicBezTo>
                    <a:cubicBezTo>
                      <a:pt x="f59" y="f63"/>
                      <a:pt x="f64" y="f63"/>
                      <a:pt x="f61" y="f63"/>
                    </a:cubicBezTo>
                    <a:cubicBezTo>
                      <a:pt x="f42" y="f42"/>
                      <a:pt x="f40" y="f44"/>
                      <a:pt x="f65" y="f45"/>
                    </a:cubicBezTo>
                    <a:cubicBezTo>
                      <a:pt x="f65" y="f46"/>
                      <a:pt x="f65" y="f47"/>
                      <a:pt x="f66" y="f47"/>
                    </a:cubicBezTo>
                    <a:cubicBezTo>
                      <a:pt x="f19" y="f45"/>
                      <a:pt x="f67" y="f61"/>
                      <a:pt x="f67" y="f42"/>
                    </a:cubicBezTo>
                    <a:cubicBezTo>
                      <a:pt x="f21" y="f68"/>
                      <a:pt x="f36" y="f21"/>
                      <a:pt x="f24" y="f69"/>
                    </a:cubicBezTo>
                    <a:cubicBezTo>
                      <a:pt x="f24" y="f69"/>
                      <a:pt x="f24" y="f69"/>
                      <a:pt x="f24" y="f70"/>
                    </a:cubicBezTo>
                    <a:cubicBezTo>
                      <a:pt x="f15" y="f71"/>
                      <a:pt x="f71" y="f28"/>
                      <a:pt x="f15" y="f9"/>
                    </a:cubicBezTo>
                    <a:cubicBezTo>
                      <a:pt x="f24" y="f72"/>
                      <a:pt x="f24" y="f73"/>
                      <a:pt x="f71" y="f57"/>
                    </a:cubicBezTo>
                    <a:cubicBezTo>
                      <a:pt x="f24" y="f73"/>
                      <a:pt x="f24" y="f72"/>
                      <a:pt x="f15" y="f9"/>
                    </a:cubicBezTo>
                    <a:cubicBezTo>
                      <a:pt x="f71" y="f32"/>
                      <a:pt x="f11" y="f32"/>
                      <a:pt x="f8" y="f71"/>
                    </a:cubicBezTo>
                    <a:cubicBezTo>
                      <a:pt x="f74" y="f30"/>
                      <a:pt x="f72" y="f13"/>
                      <a:pt x="f75" y="f76"/>
                    </a:cubicBezTo>
                    <a:cubicBezTo>
                      <a:pt x="f9" y="f9"/>
                      <a:pt x="f76" y="f60"/>
                      <a:pt x="f13" y="f72"/>
                    </a:cubicBezTo>
                    <a:cubicBezTo>
                      <a:pt x="f30" y="f73"/>
                      <a:pt x="f13" y="f77"/>
                      <a:pt x="f60" y="f77"/>
                    </a:cubicBezTo>
                    <a:cubicBezTo>
                      <a:pt x="f8" y="f77"/>
                      <a:pt x="f72" y="f77"/>
                      <a:pt x="f74" y="f78"/>
                    </a:cubicBezTo>
                    <a:cubicBezTo>
                      <a:pt x="f74" y="f56"/>
                      <a:pt x="f8" y="f79"/>
                      <a:pt x="f60" y="f80"/>
                    </a:cubicBezTo>
                    <a:cubicBezTo>
                      <a:pt x="f72" y="f79"/>
                      <a:pt x="f58" y="f81"/>
                      <a:pt x="f58" y="f82"/>
                    </a:cubicBezTo>
                    <a:cubicBezTo>
                      <a:pt x="f73" y="f58"/>
                      <a:pt x="f83" y="f60"/>
                      <a:pt x="f57" y="f9"/>
                    </a:cubicBezTo>
                    <a:cubicBezTo>
                      <a:pt x="f81" y="f60"/>
                      <a:pt x="f84" y="f8"/>
                      <a:pt x="f84" y="f72"/>
                    </a:cubicBezTo>
                    <a:cubicBezTo>
                      <a:pt x="f78" y="f11"/>
                      <a:pt x="f81" y="f30"/>
                      <a:pt x="f79" y="f24"/>
                    </a:cubicBezTo>
                    <a:cubicBezTo>
                      <a:pt x="f85" y="f15"/>
                      <a:pt x="f86" y="f36"/>
                      <a:pt x="f53" y="f62"/>
                    </a:cubicBezTo>
                    <a:cubicBezTo>
                      <a:pt x="f53" y="f62"/>
                      <a:pt x="f43" y="f62"/>
                      <a:pt x="f43" y="f67"/>
                    </a:cubicBezTo>
                    <a:cubicBezTo>
                      <a:pt x="f43" y="f67"/>
                      <a:pt x="f43" y="f67"/>
                      <a:pt x="f43" y="f67"/>
                    </a:cubicBezTo>
                    <a:cubicBezTo>
                      <a:pt x="f86" y="f87"/>
                      <a:pt x="f86" y="f21"/>
                      <a:pt x="f85" y="f62"/>
                    </a:cubicBezTo>
                    <a:cubicBezTo>
                      <a:pt x="f85" y="f19"/>
                      <a:pt x="f86" y="f68"/>
                      <a:pt x="f86" y="f38"/>
                    </a:cubicBezTo>
                    <a:cubicBezTo>
                      <a:pt x="f86" y="f65"/>
                      <a:pt x="f86" y="f40"/>
                      <a:pt x="f85" y="f40"/>
                    </a:cubicBezTo>
                    <a:cubicBezTo>
                      <a:pt x="f54" y="f63"/>
                      <a:pt x="f80" y="f63"/>
                      <a:pt x="f80" y="f65"/>
                    </a:cubicBezTo>
                    <a:cubicBezTo>
                      <a:pt x="f88" y="f66"/>
                      <a:pt x="f55" y="f38"/>
                      <a:pt x="f89" y="f38"/>
                    </a:cubicBezTo>
                    <a:cubicBezTo>
                      <a:pt x="f78" y="f90"/>
                      <a:pt x="f77" y="f21"/>
                      <a:pt x="f81" y="f23"/>
                    </a:cubicBezTo>
                    <a:cubicBezTo>
                      <a:pt x="f84" y="f69"/>
                      <a:pt x="f56" y="f70"/>
                      <a:pt x="f56" y="f15"/>
                    </a:cubicBezTo>
                    <a:cubicBezTo>
                      <a:pt x="f84" y="f32"/>
                      <a:pt x="f84" y="f28"/>
                      <a:pt x="f57" y="f76"/>
                    </a:cubicBezTo>
                    <a:cubicBezTo>
                      <a:pt x="f77" y="f30"/>
                      <a:pt x="f77" y="f15"/>
                      <a:pt x="f58" y="f70"/>
                    </a:cubicBezTo>
                    <a:cubicBezTo>
                      <a:pt x="f74" y="f69"/>
                      <a:pt x="f58" y="f23"/>
                      <a:pt x="f74" y="f17"/>
                    </a:cubicBezTo>
                    <a:cubicBezTo>
                      <a:pt x="f74" y="f87"/>
                      <a:pt x="f72" y="f67"/>
                      <a:pt x="f74" y="f19"/>
                    </a:cubicBezTo>
                    <a:cubicBezTo>
                      <a:pt x="f74" y="f90"/>
                      <a:pt x="f74" y="f38"/>
                      <a:pt x="f58" y="f66"/>
                    </a:cubicBezTo>
                    <a:cubicBezTo>
                      <a:pt x="f58" y="f65"/>
                      <a:pt x="f83" y="f65"/>
                      <a:pt x="f83" y="f40"/>
                    </a:cubicBezTo>
                    <a:cubicBezTo>
                      <a:pt x="f73" y="f40"/>
                      <a:pt x="f73" y="f40"/>
                      <a:pt x="f82" y="f40"/>
                    </a:cubicBezTo>
                    <a:cubicBezTo>
                      <a:pt x="f89" y="f63"/>
                      <a:pt x="f79" y="f42"/>
                      <a:pt x="f79" y="f45"/>
                    </a:cubicBezTo>
                    <a:cubicBezTo>
                      <a:pt x="f79" y="f45"/>
                      <a:pt x="f79" y="f46"/>
                      <a:pt x="f79" y="f47"/>
                    </a:cubicBezTo>
                    <a:cubicBezTo>
                      <a:pt x="f55" y="f91"/>
                      <a:pt x="f79" y="f92"/>
                      <a:pt x="f80" y="f93"/>
                    </a:cubicBezTo>
                    <a:cubicBezTo>
                      <a:pt x="f80" y="f93"/>
                      <a:pt x="f80" y="f94"/>
                      <a:pt x="f80" y="f94"/>
                    </a:cubicBezTo>
                    <a:cubicBezTo>
                      <a:pt x="f54" y="f95"/>
                      <a:pt x="f96" y="f97"/>
                      <a:pt x="f86" y="f98"/>
                    </a:cubicBezTo>
                    <a:cubicBezTo>
                      <a:pt x="f99" y="f100"/>
                      <a:pt x="f86" y="f101"/>
                      <a:pt x="f96" y="f102"/>
                    </a:cubicBezTo>
                    <a:cubicBezTo>
                      <a:pt x="f80" y="f103"/>
                      <a:pt x="f80" y="f103"/>
                      <a:pt x="f41" y="f104"/>
                    </a:cubicBezTo>
                    <a:cubicBezTo>
                      <a:pt x="f41" y="f104"/>
                      <a:pt x="f39" y="f7"/>
                      <a:pt x="f39" y="f7"/>
                    </a:cubicBezTo>
                    <a:cubicBezTo>
                      <a:pt x="f105" y="f7"/>
                      <a:pt x="f106" y="f7"/>
                      <a:pt x="f106" y="f7"/>
                    </a:cubicBezTo>
                    <a:cubicBezTo>
                      <a:pt x="f51" y="f104"/>
                      <a:pt x="f51" y="f107"/>
                      <a:pt x="f37" y="f103"/>
                    </a:cubicBezTo>
                    <a:cubicBezTo>
                      <a:pt x="f105" y="f108"/>
                      <a:pt x="f51" y="f102"/>
                      <a:pt x="f48" y="f101"/>
                    </a:cubicBezTo>
                    <a:cubicBezTo>
                      <a:pt x="f35" y="f109"/>
                      <a:pt x="f110" y="f100"/>
                      <a:pt x="f111" y="f98"/>
                    </a:cubicBezTo>
                    <a:cubicBezTo>
                      <a:pt x="f112" y="f113"/>
                      <a:pt x="f114" y="f98"/>
                      <a:pt x="f31" y="f109"/>
                    </a:cubicBezTo>
                    <a:cubicBezTo>
                      <a:pt x="f115" y="f101"/>
                      <a:pt x="f29" y="f102"/>
                      <a:pt x="f116" y="f117"/>
                    </a:cubicBezTo>
                    <a:cubicBezTo>
                      <a:pt x="f118" y="f2"/>
                      <a:pt x="f119" y="f120"/>
                      <a:pt x="f119" y="f121"/>
                    </a:cubicBezTo>
                    <a:cubicBezTo>
                      <a:pt x="f27" y="f122"/>
                      <a:pt x="f27" y="f98"/>
                      <a:pt x="f27" y="f98"/>
                    </a:cubicBezTo>
                    <a:cubicBezTo>
                      <a:pt x="f27" y="f123"/>
                      <a:pt x="f119" y="f124"/>
                      <a:pt x="f29" y="f124"/>
                    </a:cubicBezTo>
                    <a:cubicBezTo>
                      <a:pt x="f115" y="f124"/>
                      <a:pt x="f29" y="f97"/>
                      <a:pt x="f29" y="f97"/>
                    </a:cubicBezTo>
                    <a:cubicBezTo>
                      <a:pt x="f29" y="f97"/>
                      <a:pt x="f29" y="f97"/>
                      <a:pt x="f29" y="f97"/>
                    </a:cubicBezTo>
                    <a:cubicBezTo>
                      <a:pt x="f125" y="f124"/>
                      <a:pt x="f126" y="f123"/>
                      <a:pt x="f127" y="f128"/>
                    </a:cubicBezTo>
                    <a:cubicBezTo>
                      <a:pt x="f129" y="f130"/>
                      <a:pt x="f131" y="f132"/>
                      <a:pt x="f133" y="f93"/>
                    </a:cubicBezTo>
                    <a:cubicBezTo>
                      <a:pt x="f133" y="f134"/>
                      <a:pt x="f135" y="f136"/>
                      <a:pt x="f131" y="f136"/>
                    </a:cubicBezTo>
                    <a:cubicBezTo>
                      <a:pt x="f26" y="f92"/>
                      <a:pt x="f129" y="f92"/>
                      <a:pt x="f137" y="f136"/>
                    </a:cubicBezTo>
                    <a:cubicBezTo>
                      <a:pt x="f127" y="f134"/>
                      <a:pt x="f126" y="f94"/>
                      <a:pt x="f27" y="f138"/>
                    </a:cubicBezTo>
                    <a:cubicBezTo>
                      <a:pt x="f118" y="f139"/>
                      <a:pt x="f140" y="f139"/>
                      <a:pt x="f29" y="f141"/>
                    </a:cubicBezTo>
                    <a:cubicBezTo>
                      <a:pt x="f31" y="f93"/>
                      <a:pt x="f33" y="f142"/>
                      <a:pt x="f34" y="f143"/>
                    </a:cubicBezTo>
                    <a:cubicBezTo>
                      <a:pt x="f34" y="f144"/>
                      <a:pt x="f34" y="f91"/>
                      <a:pt x="f145" y="f146"/>
                    </a:cubicBezTo>
                    <a:cubicBezTo>
                      <a:pt x="f112" y="f147"/>
                      <a:pt x="f145" y="f144"/>
                      <a:pt x="f148" y="f149"/>
                    </a:cubicBezTo>
                    <a:cubicBezTo>
                      <a:pt x="f150" y="f146"/>
                      <a:pt x="f111" y="f45"/>
                      <a:pt x="f148" y="f151"/>
                    </a:cubicBezTo>
                    <a:cubicBezTo>
                      <a:pt x="f112" y="f59"/>
                      <a:pt x="f148" y="f52"/>
                      <a:pt x="f145" y="f146"/>
                    </a:cubicBezTo>
                    <a:cubicBezTo>
                      <a:pt x="f34" y="f50"/>
                      <a:pt x="f150" y="f47"/>
                      <a:pt x="f150" y="f45"/>
                    </a:cubicBezTo>
                    <a:cubicBezTo>
                      <a:pt x="f145" y="f63"/>
                      <a:pt x="f114" y="f68"/>
                      <a:pt x="f118" y="f90"/>
                    </a:cubicBezTo>
                    <a:cubicBezTo>
                      <a:pt x="f127" y="f62"/>
                      <a:pt x="f133" y="f38"/>
                      <a:pt x="f22" y="f151"/>
                    </a:cubicBezTo>
                    <a:cubicBezTo>
                      <a:pt x="f152" y="f59"/>
                      <a:pt x="f25" y="f50"/>
                      <a:pt x="f135" y="f153"/>
                    </a:cubicBezTo>
                    <a:cubicBezTo>
                      <a:pt x="f131" y="f149"/>
                      <a:pt x="f154" y="f155"/>
                      <a:pt x="f131" y="f136"/>
                    </a:cubicBezTo>
                    <a:cubicBezTo>
                      <a:pt x="f131" y="f136"/>
                      <a:pt x="f135" y="f136"/>
                      <a:pt x="f135" y="f136"/>
                    </a:cubicBezTo>
                    <a:cubicBezTo>
                      <a:pt x="f156" y="f155"/>
                      <a:pt x="f157" y="f45"/>
                      <a:pt x="f156" y="f151"/>
                    </a:cubicBezTo>
                    <a:cubicBezTo>
                      <a:pt x="f158" y="f159"/>
                      <a:pt x="f160" y="f47"/>
                      <a:pt x="f161" y="f59"/>
                    </a:cubicBezTo>
                    <a:cubicBezTo>
                      <a:pt x="f162" y="f66"/>
                      <a:pt x="f163" y="f23"/>
                      <a:pt x="f5" y="f11"/>
                    </a:cubicBezTo>
                    <a:cubicBezTo>
                      <a:pt x="f5" y="f11"/>
                      <a:pt x="f10" y="f11"/>
                      <a:pt x="f10" y="f9"/>
                    </a:cubicBezTo>
                    <a:cubicBezTo>
                      <a:pt x="f164" y="f9"/>
                      <a:pt x="f164" y="f13"/>
                      <a:pt x="f12" y="f30"/>
                    </a:cubicBezTo>
                    <a:cubicBezTo>
                      <a:pt x="f14" y="f24"/>
                      <a:pt x="f165" y="f36"/>
                      <a:pt x="f157" y="f21"/>
                    </a:cubicBezTo>
                    <a:cubicBezTo>
                      <a:pt x="f158" y="f67"/>
                      <a:pt x="f160" y="f62"/>
                      <a:pt x="f156" y="f62"/>
                    </a:cubicBezTo>
                    <a:cubicBezTo>
                      <a:pt x="f152" y="f67"/>
                      <a:pt x="f133" y="f21"/>
                      <a:pt x="f135" y="f17"/>
                    </a:cubicBezTo>
                    <a:cubicBezTo>
                      <a:pt x="f129" y="f24"/>
                      <a:pt x="f26" y="f13"/>
                      <a:pt x="f25" y="f60"/>
                    </a:cubicBezTo>
                    <a:cubicBezTo>
                      <a:pt x="f158" y="f83"/>
                      <a:pt x="f166" y="f83"/>
                      <a:pt x="f164" y="f75"/>
                    </a:cubicBezTo>
                    <a:cubicBezTo>
                      <a:pt x="f163" y="f75"/>
                      <a:pt x="f167" y="f60"/>
                      <a:pt x="f10" y="f75"/>
                    </a:cubicBezTo>
                    <a:cubicBezTo>
                      <a:pt x="f167" y="f82"/>
                      <a:pt x="f167" y="f79"/>
                      <a:pt x="f164" y="f86"/>
                    </a:cubicBezTo>
                    <a:cubicBezTo>
                      <a:pt x="f12" y="f43"/>
                      <a:pt x="f162" y="f41"/>
                      <a:pt x="f14" y="f105"/>
                    </a:cubicBezTo>
                    <a:cubicBezTo>
                      <a:pt x="f14" y="f37"/>
                      <a:pt x="f168" y="f39"/>
                      <a:pt x="f168" y="f105"/>
                    </a:cubicBezTo>
                    <a:cubicBezTo>
                      <a:pt x="f165" y="f39"/>
                      <a:pt x="f165" y="f41"/>
                      <a:pt x="f165" y="f53"/>
                    </a:cubicBezTo>
                    <a:cubicBezTo>
                      <a:pt x="f161" y="f88"/>
                      <a:pt x="f166" y="f89"/>
                      <a:pt x="f152" y="f81"/>
                    </a:cubicBezTo>
                    <a:cubicBezTo>
                      <a:pt x="f133" y="f57"/>
                      <a:pt x="f26" y="f77"/>
                      <a:pt x="f127" y="f78"/>
                    </a:cubicBezTo>
                    <a:cubicBezTo>
                      <a:pt x="f119" y="f57"/>
                      <a:pt x="f125" y="f56"/>
                      <a:pt x="f116" y="f80"/>
                    </a:cubicBezTo>
                    <a:cubicBezTo>
                      <a:pt x="f140" y="f85"/>
                      <a:pt x="f29" y="f43"/>
                      <a:pt x="f115" y="f39"/>
                    </a:cubicBezTo>
                    <a:cubicBezTo>
                      <a:pt x="f31" y="f106"/>
                      <a:pt x="f114" y="f106"/>
                      <a:pt x="f33" y="f105"/>
                    </a:cubicBezTo>
                    <a:cubicBezTo>
                      <a:pt x="f33" y="f43"/>
                      <a:pt x="f114" y="f96"/>
                      <a:pt x="f114" y="f55"/>
                    </a:cubicBezTo>
                    <a:cubicBezTo>
                      <a:pt x="f114" y="f54"/>
                      <a:pt x="f114" y="f86"/>
                      <a:pt x="f33" y="f53"/>
                    </a:cubicBezTo>
                    <a:cubicBezTo>
                      <a:pt x="f34" y="f39"/>
                      <a:pt x="f34" y="f106"/>
                      <a:pt x="f114" y="f51"/>
                    </a:cubicBezTo>
                    <a:cubicBezTo>
                      <a:pt x="f114" y="f169"/>
                      <a:pt x="f34" y="f148"/>
                      <a:pt x="f34" y="f33"/>
                    </a:cubicBezTo>
                    <a:cubicBezTo>
                      <a:pt x="f145" y="f115"/>
                      <a:pt x="f33" y="f116"/>
                      <a:pt x="f34" y="f27"/>
                    </a:cubicBezTo>
                    <a:cubicBezTo>
                      <a:pt x="f170" y="f171"/>
                      <a:pt x="f148" y="f119"/>
                      <a:pt x="f112" y="f119"/>
                    </a:cubicBezTo>
                    <a:cubicBezTo>
                      <a:pt x="f172" y="f125"/>
                      <a:pt x="f39" y="f118"/>
                      <a:pt x="f85" y="f118"/>
                    </a:cubicBezTo>
                    <a:cubicBezTo>
                      <a:pt x="f80" y="f118"/>
                      <a:pt x="f55" y="f118"/>
                      <a:pt x="f89" y="f118"/>
                    </a:cubicBezTo>
                    <a:cubicBezTo>
                      <a:pt x="f57" y="f125"/>
                      <a:pt x="f77" y="f119"/>
                      <a:pt x="f73" y="f27"/>
                    </a:cubicBezTo>
                    <a:cubicBezTo>
                      <a:pt x="f74" y="f118"/>
                      <a:pt x="f73" y="f173"/>
                      <a:pt x="f58" y="f31"/>
                    </a:cubicBezTo>
                    <a:cubicBezTo>
                      <a:pt x="f73" y="f140"/>
                      <a:pt x="f58" y="f118"/>
                      <a:pt x="f83" y="f174"/>
                    </a:cubicBezTo>
                    <a:cubicBezTo>
                      <a:pt x="f73" y="f171"/>
                      <a:pt x="f73" y="f137"/>
                      <a:pt x="f83" y="f129"/>
                    </a:cubicBezTo>
                    <a:cubicBezTo>
                      <a:pt x="f74" y="f135"/>
                      <a:pt x="f72" y="f22"/>
                      <a:pt x="f75" y="f175"/>
                    </a:cubicBezTo>
                    <a:cubicBezTo>
                      <a:pt x="f11" y="f157"/>
                      <a:pt x="f72" y="f14"/>
                      <a:pt x="f77" y="f14"/>
                    </a:cubicBezTo>
                    <a:cubicBezTo>
                      <a:pt x="f57" y="f14"/>
                      <a:pt x="f84" y="f168"/>
                      <a:pt x="f84" y="f164"/>
                    </a:cubicBezTo>
                    <a:cubicBezTo>
                      <a:pt x="f78" y="f167"/>
                      <a:pt x="f83" y="f10"/>
                      <a:pt x="f8" y="f5"/>
                    </a:cubicBezTo>
                    <a:close/>
                  </a:path>
                </a:pathLst>
              </a:custGeom>
              <a:solidFill>
                <a:srgbClr val="EBB9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9" name="Freeform 580">
                <a:extLst>
                  <a:ext uri="{FF2B5EF4-FFF2-40B4-BE49-F238E27FC236}">
                    <a16:creationId xmlns:a16="http://schemas.microsoft.com/office/drawing/2014/main" id="{C308F059-BCD2-C337-5B94-39908C3534D2}"/>
                  </a:ext>
                </a:extLst>
              </p:cNvPr>
              <p:cNvSpPr/>
              <p:nvPr/>
            </p:nvSpPr>
            <p:spPr>
              <a:xfrm>
                <a:off x="3692530" y="3609978"/>
                <a:ext cx="263520" cy="2778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4"/>
                  <a:gd name="f8" fmla="val 17"/>
                  <a:gd name="f9" fmla="val 4"/>
                  <a:gd name="f10" fmla="val 18"/>
                  <a:gd name="f11" fmla="val 3"/>
                  <a:gd name="f12" fmla="val 27"/>
                  <a:gd name="f13" fmla="val 34"/>
                  <a:gd name="f14" fmla="val 35"/>
                  <a:gd name="f15" fmla="val 12"/>
                  <a:gd name="f16" fmla="val 33"/>
                  <a:gd name="f17" fmla="val 14"/>
                  <a:gd name="f18" fmla="val 32"/>
                  <a:gd name="f19" fmla="val 13"/>
                  <a:gd name="f20" fmla="val 31"/>
                  <a:gd name="f21" fmla="val 30"/>
                  <a:gd name="f22" fmla="val 11"/>
                  <a:gd name="f23" fmla="val 29"/>
                  <a:gd name="f24" fmla="val 28"/>
                  <a:gd name="f25" fmla="val 10"/>
                  <a:gd name="f26" fmla="val 20"/>
                  <a:gd name="f27" fmla="val 9"/>
                  <a:gd name="f28" fmla="val 16"/>
                  <a:gd name="f29" fmla="val 24"/>
                  <a:gd name="f30" fmla="val 44"/>
                  <a:gd name="f31" fmla="val 25"/>
                  <a:gd name="f32" fmla="val 48"/>
                  <a:gd name="f33" fmla="val 49"/>
                  <a:gd name="f34" fmla="val 36"/>
                  <a:gd name="f35" fmla="val 38"/>
                  <a:gd name="f36" fmla="val 50"/>
                  <a:gd name="f37" fmla="val 40"/>
                  <a:gd name="f38" fmla="val 42"/>
                  <a:gd name="f39" fmla="val 43"/>
                  <a:gd name="f40" fmla="val 47"/>
                  <a:gd name="f41" fmla="val 41"/>
                  <a:gd name="f42" fmla="val 46"/>
                  <a:gd name="f43" fmla="val 37"/>
                  <a:gd name="f44" fmla="val 60"/>
                  <a:gd name="f45" fmla="val 64"/>
                  <a:gd name="f46" fmla="val 45"/>
                  <a:gd name="f47" fmla="val 65"/>
                  <a:gd name="f48" fmla="val 51"/>
                  <a:gd name="f49" fmla="val 62"/>
                  <a:gd name="f50" fmla="val 53"/>
                  <a:gd name="f51" fmla="val 52"/>
                  <a:gd name="f52" fmla="val 57"/>
                  <a:gd name="f53" fmla="val 39"/>
                  <a:gd name="f54" fmla="val 56"/>
                  <a:gd name="f55" fmla="val 58"/>
                  <a:gd name="f56" fmla="val 63"/>
                  <a:gd name="f57" fmla="val 55"/>
                  <a:gd name="f58" fmla="val 67"/>
                  <a:gd name="f59" fmla="val 61"/>
                  <a:gd name="f60" fmla="val 68"/>
                  <a:gd name="f61" fmla="val 69"/>
                  <a:gd name="f62" fmla="val 66"/>
                  <a:gd name="f63" fmla="val 59"/>
                  <a:gd name="f64" fmla="val 54"/>
                  <a:gd name="f65" fmla="val 72"/>
                  <a:gd name="f66" fmla="val 73"/>
                  <a:gd name="f67" fmla="val 26"/>
                  <a:gd name="f68" fmla="val 23"/>
                  <a:gd name="f69" fmla="val 19"/>
                  <a:gd name="f70" fmla="val 7"/>
                  <a:gd name="f71" fmla="val 6"/>
                  <a:gd name="f72" fmla="val 2"/>
                  <a:gd name="f73" fmla="val 1"/>
                  <a:gd name="f74" fmla="val 22"/>
                  <a:gd name="f75" fmla="val 21"/>
                  <a:gd name="f76" fmla="val 8"/>
                  <a:gd name="f77" fmla="val 5"/>
                  <a:gd name="f78" fmla="+- 0 0 -90"/>
                  <a:gd name="f79" fmla="*/ f3 1 70"/>
                  <a:gd name="f80" fmla="*/ f4 1 74"/>
                  <a:gd name="f81" fmla="val f5"/>
                  <a:gd name="f82" fmla="val f6"/>
                  <a:gd name="f83" fmla="val f7"/>
                  <a:gd name="f84" fmla="*/ f78 f0 1"/>
                  <a:gd name="f85" fmla="+- f83 0 f81"/>
                  <a:gd name="f86" fmla="+- f82 0 f81"/>
                  <a:gd name="f87" fmla="*/ f84 1 f2"/>
                  <a:gd name="f88" fmla="*/ f86 1 70"/>
                  <a:gd name="f89" fmla="*/ f85 1 74"/>
                  <a:gd name="f90" fmla="*/ 17 f86 1"/>
                  <a:gd name="f91" fmla="*/ 4 f85 1"/>
                  <a:gd name="f92" fmla="*/ 18 f86 1"/>
                  <a:gd name="f93" fmla="*/ 3 f85 1"/>
                  <a:gd name="f94" fmla="*/ 35 f86 1"/>
                  <a:gd name="f95" fmla="*/ 12 f85 1"/>
                  <a:gd name="f96" fmla="*/ 31 f86 1"/>
                  <a:gd name="f97" fmla="*/ 28 f86 1"/>
                  <a:gd name="f98" fmla="*/ 10 f85 1"/>
                  <a:gd name="f99" fmla="*/ 16 f86 1"/>
                  <a:gd name="f100" fmla="*/ 16 f85 1"/>
                  <a:gd name="f101" fmla="*/ 24 f86 1"/>
                  <a:gd name="f102" fmla="*/ 30 f85 1"/>
                  <a:gd name="f103" fmla="*/ 27 f85 1"/>
                  <a:gd name="f104" fmla="*/ 49 f86 1"/>
                  <a:gd name="f105" fmla="*/ 36 f85 1"/>
                  <a:gd name="f106" fmla="*/ 50 f86 1"/>
                  <a:gd name="f107" fmla="*/ 42 f85 1"/>
                  <a:gd name="f108" fmla="*/ 46 f86 1"/>
                  <a:gd name="f109" fmla="*/ 40 f85 1"/>
                  <a:gd name="f110" fmla="*/ 37 f86 1"/>
                  <a:gd name="f111" fmla="*/ 42 f86 1"/>
                  <a:gd name="f112" fmla="*/ 64 f85 1"/>
                  <a:gd name="f113" fmla="*/ 52 f86 1"/>
                  <a:gd name="f114" fmla="*/ 57 f85 1"/>
                  <a:gd name="f115" fmla="*/ 46 f85 1"/>
                  <a:gd name="f116" fmla="*/ 51 f86 1"/>
                  <a:gd name="f117" fmla="*/ 43 f85 1"/>
                  <a:gd name="f118" fmla="*/ 53 f86 1"/>
                  <a:gd name="f119" fmla="*/ 39 f85 1"/>
                  <a:gd name="f120" fmla="*/ 58 f86 1"/>
                  <a:gd name="f121" fmla="*/ 44 f85 1"/>
                  <a:gd name="f122" fmla="*/ 67 f86 1"/>
                  <a:gd name="f123" fmla="*/ 60 f85 1"/>
                  <a:gd name="f124" fmla="*/ 69 f86 1"/>
                  <a:gd name="f125" fmla="*/ 68 f85 1"/>
                  <a:gd name="f126" fmla="*/ 64 f86 1"/>
                  <a:gd name="f127" fmla="*/ 69 f85 1"/>
                  <a:gd name="f128" fmla="*/ 72 f85 1"/>
                  <a:gd name="f129" fmla="*/ 48 f86 1"/>
                  <a:gd name="f130" fmla="*/ 73 f85 1"/>
                  <a:gd name="f131" fmla="*/ 38 f86 1"/>
                  <a:gd name="f132" fmla="*/ 56 f85 1"/>
                  <a:gd name="f133" fmla="*/ 26 f86 1"/>
                  <a:gd name="f134" fmla="*/ 41 f85 1"/>
                  <a:gd name="f135" fmla="*/ 25 f86 1"/>
                  <a:gd name="f136" fmla="*/ 45 f85 1"/>
                  <a:gd name="f137" fmla="*/ 7 f86 1"/>
                  <a:gd name="f138" fmla="*/ 28 f85 1"/>
                  <a:gd name="f139" fmla="*/ 2 f86 1"/>
                  <a:gd name="f140" fmla="*/ 24 f85 1"/>
                  <a:gd name="f141" fmla="*/ 3 f86 1"/>
                  <a:gd name="f142" fmla="*/ 21 f85 1"/>
                  <a:gd name="f143" fmla="*/ 1 f86 1"/>
                  <a:gd name="f144" fmla="*/ 17 f85 1"/>
                  <a:gd name="f145" fmla="*/ 10 f86 1"/>
                  <a:gd name="f146" fmla="*/ 7 f85 1"/>
                  <a:gd name="f147" fmla="+- f87 0 f1"/>
                  <a:gd name="f148" fmla="*/ f90 1 70"/>
                  <a:gd name="f149" fmla="*/ f91 1 74"/>
                  <a:gd name="f150" fmla="*/ f92 1 70"/>
                  <a:gd name="f151" fmla="*/ f93 1 74"/>
                  <a:gd name="f152" fmla="*/ f94 1 70"/>
                  <a:gd name="f153" fmla="*/ f95 1 74"/>
                  <a:gd name="f154" fmla="*/ f96 1 70"/>
                  <a:gd name="f155" fmla="*/ f97 1 70"/>
                  <a:gd name="f156" fmla="*/ f98 1 74"/>
                  <a:gd name="f157" fmla="*/ f99 1 70"/>
                  <a:gd name="f158" fmla="*/ f100 1 74"/>
                  <a:gd name="f159" fmla="*/ f101 1 70"/>
                  <a:gd name="f160" fmla="*/ f102 1 74"/>
                  <a:gd name="f161" fmla="*/ f103 1 74"/>
                  <a:gd name="f162" fmla="*/ f104 1 70"/>
                  <a:gd name="f163" fmla="*/ f105 1 74"/>
                  <a:gd name="f164" fmla="*/ f106 1 70"/>
                  <a:gd name="f165" fmla="*/ f107 1 74"/>
                  <a:gd name="f166" fmla="*/ f108 1 70"/>
                  <a:gd name="f167" fmla="*/ f109 1 74"/>
                  <a:gd name="f168" fmla="*/ f110 1 70"/>
                  <a:gd name="f169" fmla="*/ f111 1 70"/>
                  <a:gd name="f170" fmla="*/ f112 1 74"/>
                  <a:gd name="f171" fmla="*/ f113 1 70"/>
                  <a:gd name="f172" fmla="*/ f114 1 74"/>
                  <a:gd name="f173" fmla="*/ f115 1 74"/>
                  <a:gd name="f174" fmla="*/ f116 1 70"/>
                  <a:gd name="f175" fmla="*/ f117 1 74"/>
                  <a:gd name="f176" fmla="*/ f118 1 70"/>
                  <a:gd name="f177" fmla="*/ f119 1 74"/>
                  <a:gd name="f178" fmla="*/ f120 1 70"/>
                  <a:gd name="f179" fmla="*/ f121 1 74"/>
                  <a:gd name="f180" fmla="*/ f122 1 70"/>
                  <a:gd name="f181" fmla="*/ f123 1 74"/>
                  <a:gd name="f182" fmla="*/ f124 1 70"/>
                  <a:gd name="f183" fmla="*/ f125 1 74"/>
                  <a:gd name="f184" fmla="*/ f126 1 70"/>
                  <a:gd name="f185" fmla="*/ f127 1 74"/>
                  <a:gd name="f186" fmla="*/ f128 1 74"/>
                  <a:gd name="f187" fmla="*/ f129 1 70"/>
                  <a:gd name="f188" fmla="*/ f130 1 74"/>
                  <a:gd name="f189" fmla="*/ f131 1 70"/>
                  <a:gd name="f190" fmla="*/ f132 1 74"/>
                  <a:gd name="f191" fmla="*/ f133 1 70"/>
                  <a:gd name="f192" fmla="*/ f134 1 74"/>
                  <a:gd name="f193" fmla="*/ f135 1 70"/>
                  <a:gd name="f194" fmla="*/ f136 1 74"/>
                  <a:gd name="f195" fmla="*/ f137 1 70"/>
                  <a:gd name="f196" fmla="*/ f138 1 74"/>
                  <a:gd name="f197" fmla="*/ f139 1 70"/>
                  <a:gd name="f198" fmla="*/ f140 1 74"/>
                  <a:gd name="f199" fmla="*/ f141 1 70"/>
                  <a:gd name="f200" fmla="*/ f142 1 74"/>
                  <a:gd name="f201" fmla="*/ f143 1 70"/>
                  <a:gd name="f202" fmla="*/ f144 1 74"/>
                  <a:gd name="f203" fmla="*/ f145 1 70"/>
                  <a:gd name="f204" fmla="*/ f146 1 74"/>
                  <a:gd name="f205" fmla="*/ 0 1 f88"/>
                  <a:gd name="f206" fmla="*/ f82 1 f88"/>
                  <a:gd name="f207" fmla="*/ 0 1 f89"/>
                  <a:gd name="f208" fmla="*/ f83 1 f89"/>
                  <a:gd name="f209" fmla="*/ f148 1 f88"/>
                  <a:gd name="f210" fmla="*/ f149 1 f89"/>
                  <a:gd name="f211" fmla="*/ f150 1 f88"/>
                  <a:gd name="f212" fmla="*/ f151 1 f89"/>
                  <a:gd name="f213" fmla="*/ f152 1 f88"/>
                  <a:gd name="f214" fmla="*/ f153 1 f89"/>
                  <a:gd name="f215" fmla="*/ f154 1 f88"/>
                  <a:gd name="f216" fmla="*/ f155 1 f88"/>
                  <a:gd name="f217" fmla="*/ f156 1 f89"/>
                  <a:gd name="f218" fmla="*/ f157 1 f88"/>
                  <a:gd name="f219" fmla="*/ f158 1 f89"/>
                  <a:gd name="f220" fmla="*/ f159 1 f88"/>
                  <a:gd name="f221" fmla="*/ f160 1 f89"/>
                  <a:gd name="f222" fmla="*/ f161 1 f89"/>
                  <a:gd name="f223" fmla="*/ f162 1 f88"/>
                  <a:gd name="f224" fmla="*/ f163 1 f89"/>
                  <a:gd name="f225" fmla="*/ f164 1 f88"/>
                  <a:gd name="f226" fmla="*/ f165 1 f89"/>
                  <a:gd name="f227" fmla="*/ f166 1 f88"/>
                  <a:gd name="f228" fmla="*/ f167 1 f89"/>
                  <a:gd name="f229" fmla="*/ f168 1 f88"/>
                  <a:gd name="f230" fmla="*/ f169 1 f88"/>
                  <a:gd name="f231" fmla="*/ f170 1 f89"/>
                  <a:gd name="f232" fmla="*/ f171 1 f88"/>
                  <a:gd name="f233" fmla="*/ f172 1 f89"/>
                  <a:gd name="f234" fmla="*/ f173 1 f89"/>
                  <a:gd name="f235" fmla="*/ f174 1 f88"/>
                  <a:gd name="f236" fmla="*/ f175 1 f89"/>
                  <a:gd name="f237" fmla="*/ f176 1 f88"/>
                  <a:gd name="f238" fmla="*/ f177 1 f89"/>
                  <a:gd name="f239" fmla="*/ f178 1 f88"/>
                  <a:gd name="f240" fmla="*/ f179 1 f89"/>
                  <a:gd name="f241" fmla="*/ f180 1 f88"/>
                  <a:gd name="f242" fmla="*/ f181 1 f89"/>
                  <a:gd name="f243" fmla="*/ f182 1 f88"/>
                  <a:gd name="f244" fmla="*/ f183 1 f89"/>
                  <a:gd name="f245" fmla="*/ f184 1 f88"/>
                  <a:gd name="f246" fmla="*/ f185 1 f89"/>
                  <a:gd name="f247" fmla="*/ f186 1 f89"/>
                  <a:gd name="f248" fmla="*/ f187 1 f88"/>
                  <a:gd name="f249" fmla="*/ f188 1 f89"/>
                  <a:gd name="f250" fmla="*/ f189 1 f88"/>
                  <a:gd name="f251" fmla="*/ f190 1 f89"/>
                  <a:gd name="f252" fmla="*/ f191 1 f88"/>
                  <a:gd name="f253" fmla="*/ f192 1 f89"/>
                  <a:gd name="f254" fmla="*/ f193 1 f88"/>
                  <a:gd name="f255" fmla="*/ f194 1 f89"/>
                  <a:gd name="f256" fmla="*/ f195 1 f88"/>
                  <a:gd name="f257" fmla="*/ f196 1 f89"/>
                  <a:gd name="f258" fmla="*/ f197 1 f88"/>
                  <a:gd name="f259" fmla="*/ f198 1 f89"/>
                  <a:gd name="f260" fmla="*/ f199 1 f88"/>
                  <a:gd name="f261" fmla="*/ f200 1 f89"/>
                  <a:gd name="f262" fmla="*/ f201 1 f88"/>
                  <a:gd name="f263" fmla="*/ f202 1 f89"/>
                  <a:gd name="f264" fmla="*/ f203 1 f88"/>
                  <a:gd name="f265" fmla="*/ f204 1 f89"/>
                  <a:gd name="f266" fmla="*/ f205 f79 1"/>
                  <a:gd name="f267" fmla="*/ f206 f79 1"/>
                  <a:gd name="f268" fmla="*/ f208 f80 1"/>
                  <a:gd name="f269" fmla="*/ f207 f80 1"/>
                  <a:gd name="f270" fmla="*/ f209 f79 1"/>
                  <a:gd name="f271" fmla="*/ f210 f80 1"/>
                  <a:gd name="f272" fmla="*/ f211 f79 1"/>
                  <a:gd name="f273" fmla="*/ f212 f80 1"/>
                  <a:gd name="f274" fmla="*/ f213 f79 1"/>
                  <a:gd name="f275" fmla="*/ f214 f80 1"/>
                  <a:gd name="f276" fmla="*/ f215 f79 1"/>
                  <a:gd name="f277" fmla="*/ f216 f79 1"/>
                  <a:gd name="f278" fmla="*/ f217 f80 1"/>
                  <a:gd name="f279" fmla="*/ f218 f79 1"/>
                  <a:gd name="f280" fmla="*/ f219 f80 1"/>
                  <a:gd name="f281" fmla="*/ f220 f79 1"/>
                  <a:gd name="f282" fmla="*/ f221 f80 1"/>
                  <a:gd name="f283" fmla="*/ f222 f80 1"/>
                  <a:gd name="f284" fmla="*/ f223 f79 1"/>
                  <a:gd name="f285" fmla="*/ f224 f80 1"/>
                  <a:gd name="f286" fmla="*/ f225 f79 1"/>
                  <a:gd name="f287" fmla="*/ f226 f80 1"/>
                  <a:gd name="f288" fmla="*/ f227 f79 1"/>
                  <a:gd name="f289" fmla="*/ f228 f80 1"/>
                  <a:gd name="f290" fmla="*/ f229 f79 1"/>
                  <a:gd name="f291" fmla="*/ f230 f79 1"/>
                  <a:gd name="f292" fmla="*/ f231 f80 1"/>
                  <a:gd name="f293" fmla="*/ f232 f79 1"/>
                  <a:gd name="f294" fmla="*/ f233 f80 1"/>
                  <a:gd name="f295" fmla="*/ f234 f80 1"/>
                  <a:gd name="f296" fmla="*/ f235 f79 1"/>
                  <a:gd name="f297" fmla="*/ f236 f80 1"/>
                  <a:gd name="f298" fmla="*/ f237 f79 1"/>
                  <a:gd name="f299" fmla="*/ f238 f80 1"/>
                  <a:gd name="f300" fmla="*/ f239 f79 1"/>
                  <a:gd name="f301" fmla="*/ f240 f80 1"/>
                  <a:gd name="f302" fmla="*/ f241 f79 1"/>
                  <a:gd name="f303" fmla="*/ f242 f80 1"/>
                  <a:gd name="f304" fmla="*/ f243 f79 1"/>
                  <a:gd name="f305" fmla="*/ f244 f80 1"/>
                  <a:gd name="f306" fmla="*/ f245 f79 1"/>
                  <a:gd name="f307" fmla="*/ f246 f80 1"/>
                  <a:gd name="f308" fmla="*/ f247 f80 1"/>
                  <a:gd name="f309" fmla="*/ f248 f79 1"/>
                  <a:gd name="f310" fmla="*/ f249 f80 1"/>
                  <a:gd name="f311" fmla="*/ f250 f79 1"/>
                  <a:gd name="f312" fmla="*/ f251 f80 1"/>
                  <a:gd name="f313" fmla="*/ f252 f79 1"/>
                  <a:gd name="f314" fmla="*/ f253 f80 1"/>
                  <a:gd name="f315" fmla="*/ f254 f79 1"/>
                  <a:gd name="f316" fmla="*/ f255 f80 1"/>
                  <a:gd name="f317" fmla="*/ f256 f79 1"/>
                  <a:gd name="f318" fmla="*/ f257 f80 1"/>
                  <a:gd name="f319" fmla="*/ f258 f79 1"/>
                  <a:gd name="f320" fmla="*/ f259 f80 1"/>
                  <a:gd name="f321" fmla="*/ f260 f79 1"/>
                  <a:gd name="f322" fmla="*/ f261 f80 1"/>
                  <a:gd name="f323" fmla="*/ f262 f79 1"/>
                  <a:gd name="f324" fmla="*/ f263 f80 1"/>
                  <a:gd name="f325" fmla="*/ f264 f79 1"/>
                  <a:gd name="f326" fmla="*/ f265 f8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7">
                    <a:pos x="f270" y="f271"/>
                  </a:cxn>
                  <a:cxn ang="f147">
                    <a:pos x="f272" y="f273"/>
                  </a:cxn>
                  <a:cxn ang="f147">
                    <a:pos x="f274" y="f275"/>
                  </a:cxn>
                  <a:cxn ang="f147">
                    <a:pos x="f276" y="f275"/>
                  </a:cxn>
                  <a:cxn ang="f147">
                    <a:pos x="f277" y="f278"/>
                  </a:cxn>
                  <a:cxn ang="f147">
                    <a:pos x="f279" y="f280"/>
                  </a:cxn>
                  <a:cxn ang="f147">
                    <a:pos x="f281" y="f282"/>
                  </a:cxn>
                  <a:cxn ang="f147">
                    <a:pos x="f274" y="f283"/>
                  </a:cxn>
                  <a:cxn ang="f147">
                    <a:pos x="f284" y="f285"/>
                  </a:cxn>
                  <a:cxn ang="f147">
                    <a:pos x="f286" y="f287"/>
                  </a:cxn>
                  <a:cxn ang="f147">
                    <a:pos x="f288" y="f289"/>
                  </a:cxn>
                  <a:cxn ang="f147">
                    <a:pos x="f290" y="f287"/>
                  </a:cxn>
                  <a:cxn ang="f147">
                    <a:pos x="f291" y="f292"/>
                  </a:cxn>
                  <a:cxn ang="f147">
                    <a:pos x="f284" y="f292"/>
                  </a:cxn>
                  <a:cxn ang="f147">
                    <a:pos x="f293" y="f294"/>
                  </a:cxn>
                  <a:cxn ang="f147">
                    <a:pos x="f284" y="f295"/>
                  </a:cxn>
                  <a:cxn ang="f147">
                    <a:pos x="f284" y="f287"/>
                  </a:cxn>
                  <a:cxn ang="f147">
                    <a:pos x="f296" y="f297"/>
                  </a:cxn>
                  <a:cxn ang="f147">
                    <a:pos x="f286" y="f287"/>
                  </a:cxn>
                  <a:cxn ang="f147">
                    <a:pos x="f298" y="f299"/>
                  </a:cxn>
                  <a:cxn ang="f147">
                    <a:pos x="f300" y="f301"/>
                  </a:cxn>
                  <a:cxn ang="f147">
                    <a:pos x="f302" y="f303"/>
                  </a:cxn>
                  <a:cxn ang="f147">
                    <a:pos x="f304" y="f292"/>
                  </a:cxn>
                  <a:cxn ang="f147">
                    <a:pos x="f304" y="f305"/>
                  </a:cxn>
                  <a:cxn ang="f147">
                    <a:pos x="f306" y="f307"/>
                  </a:cxn>
                  <a:cxn ang="f147">
                    <a:pos x="f286" y="f308"/>
                  </a:cxn>
                  <a:cxn ang="f147">
                    <a:pos x="f309" y="f310"/>
                  </a:cxn>
                  <a:cxn ang="f147">
                    <a:pos x="f311" y="f307"/>
                  </a:cxn>
                  <a:cxn ang="f147">
                    <a:pos x="f277" y="f312"/>
                  </a:cxn>
                  <a:cxn ang="f147">
                    <a:pos x="f313" y="f314"/>
                  </a:cxn>
                  <a:cxn ang="f147">
                    <a:pos x="f315" y="f316"/>
                  </a:cxn>
                  <a:cxn ang="f147">
                    <a:pos x="f317" y="f318"/>
                  </a:cxn>
                  <a:cxn ang="f147">
                    <a:pos x="f319" y="f320"/>
                  </a:cxn>
                  <a:cxn ang="f147">
                    <a:pos x="f321" y="f322"/>
                  </a:cxn>
                  <a:cxn ang="f147">
                    <a:pos x="f323" y="f324"/>
                  </a:cxn>
                  <a:cxn ang="f147">
                    <a:pos x="f325" y="f326"/>
                  </a:cxn>
                  <a:cxn ang="f147">
                    <a:pos x="f270" y="f271"/>
                  </a:cxn>
                </a:cxnLst>
                <a:rect l="f266" t="f269" r="f267" b="f268"/>
                <a:pathLst>
                  <a:path w="70" h="74">
                    <a:moveTo>
                      <a:pt x="f8" y="f9"/>
                    </a:moveTo>
                    <a:cubicBezTo>
                      <a:pt x="f8" y="f9"/>
                      <a:pt x="f8" y="f9"/>
                      <a:pt x="f10" y="f11"/>
                    </a:cubicBezTo>
                    <a:cubicBezTo>
                      <a:pt x="f12" y="f5"/>
                      <a:pt x="f13" y="f9"/>
                      <a:pt x="f14" y="f15"/>
                    </a:cubicBezTo>
                    <a:cubicBezTo>
                      <a:pt x="f16" y="f17"/>
                      <a:pt x="f18" y="f19"/>
                      <a:pt x="f20" y="f15"/>
                    </a:cubicBezTo>
                    <a:cubicBezTo>
                      <a:pt x="f21" y="f22"/>
                      <a:pt x="f23" y="f22"/>
                      <a:pt x="f24" y="f25"/>
                    </a:cubicBezTo>
                    <a:cubicBezTo>
                      <a:pt x="f26" y="f27"/>
                      <a:pt x="f8" y="f25"/>
                      <a:pt x="f28" y="f28"/>
                    </a:cubicBezTo>
                    <a:cubicBezTo>
                      <a:pt x="f17" y="f29"/>
                      <a:pt x="f10" y="f23"/>
                      <a:pt x="f29" y="f21"/>
                    </a:cubicBezTo>
                    <a:cubicBezTo>
                      <a:pt x="f23" y="f18"/>
                      <a:pt x="f18" y="f21"/>
                      <a:pt x="f14" y="f12"/>
                    </a:cubicBezTo>
                    <a:cubicBezTo>
                      <a:pt x="f30" y="f31"/>
                      <a:pt x="f32" y="f24"/>
                      <a:pt x="f33" y="f34"/>
                    </a:cubicBezTo>
                    <a:cubicBezTo>
                      <a:pt x="f33" y="f35"/>
                      <a:pt x="f36" y="f37"/>
                      <a:pt x="f36" y="f38"/>
                    </a:cubicBezTo>
                    <a:cubicBezTo>
                      <a:pt x="f32" y="f39"/>
                      <a:pt x="f40" y="f41"/>
                      <a:pt x="f42" y="f37"/>
                    </a:cubicBezTo>
                    <a:cubicBezTo>
                      <a:pt x="f38" y="f43"/>
                      <a:pt x="f37" y="f35"/>
                      <a:pt x="f43" y="f38"/>
                    </a:cubicBezTo>
                    <a:cubicBezTo>
                      <a:pt x="f16" y="f32"/>
                      <a:pt x="f34" y="f44"/>
                      <a:pt x="f38" y="f45"/>
                    </a:cubicBezTo>
                    <a:cubicBezTo>
                      <a:pt x="f46" y="f47"/>
                      <a:pt x="f40" y="f47"/>
                      <a:pt x="f33" y="f45"/>
                    </a:cubicBezTo>
                    <a:cubicBezTo>
                      <a:pt x="f48" y="f49"/>
                      <a:pt x="f50" y="f44"/>
                      <a:pt x="f51" y="f52"/>
                    </a:cubicBezTo>
                    <a:cubicBezTo>
                      <a:pt x="f48" y="f50"/>
                      <a:pt x="f36" y="f36"/>
                      <a:pt x="f33" y="f42"/>
                    </a:cubicBezTo>
                    <a:cubicBezTo>
                      <a:pt x="f33" y="f46"/>
                      <a:pt x="f32" y="f30"/>
                      <a:pt x="f33" y="f38"/>
                    </a:cubicBezTo>
                    <a:cubicBezTo>
                      <a:pt x="f36" y="f38"/>
                      <a:pt x="f48" y="f38"/>
                      <a:pt x="f48" y="f39"/>
                    </a:cubicBezTo>
                    <a:cubicBezTo>
                      <a:pt x="f48" y="f38"/>
                      <a:pt x="f36" y="f38"/>
                      <a:pt x="f36" y="f38"/>
                    </a:cubicBezTo>
                    <a:cubicBezTo>
                      <a:pt x="f33" y="f53"/>
                      <a:pt x="f48" y="f53"/>
                      <a:pt x="f50" y="f53"/>
                    </a:cubicBezTo>
                    <a:cubicBezTo>
                      <a:pt x="f54" y="f53"/>
                      <a:pt x="f52" y="f41"/>
                      <a:pt x="f55" y="f30"/>
                    </a:cubicBezTo>
                    <a:cubicBezTo>
                      <a:pt x="f49" y="f33"/>
                      <a:pt x="f56" y="f57"/>
                      <a:pt x="f58" y="f44"/>
                    </a:cubicBezTo>
                    <a:cubicBezTo>
                      <a:pt x="f58" y="f59"/>
                      <a:pt x="f60" y="f49"/>
                      <a:pt x="f61" y="f45"/>
                    </a:cubicBezTo>
                    <a:cubicBezTo>
                      <a:pt x="f61" y="f47"/>
                      <a:pt x="f6" y="f62"/>
                      <a:pt x="f61" y="f60"/>
                    </a:cubicBezTo>
                    <a:cubicBezTo>
                      <a:pt x="f60" y="f6"/>
                      <a:pt x="f62" y="f6"/>
                      <a:pt x="f45" y="f61"/>
                    </a:cubicBezTo>
                    <a:cubicBezTo>
                      <a:pt x="f63" y="f58"/>
                      <a:pt x="f64" y="f58"/>
                      <a:pt x="f36" y="f65"/>
                    </a:cubicBezTo>
                    <a:cubicBezTo>
                      <a:pt x="f33" y="f66"/>
                      <a:pt x="f32" y="f66"/>
                      <a:pt x="f32" y="f66"/>
                    </a:cubicBezTo>
                    <a:cubicBezTo>
                      <a:pt x="f30" y="f7"/>
                      <a:pt x="f41" y="f65"/>
                      <a:pt x="f35" y="f61"/>
                    </a:cubicBezTo>
                    <a:cubicBezTo>
                      <a:pt x="f13" y="f47"/>
                      <a:pt x="f21" y="f49"/>
                      <a:pt x="f24" y="f54"/>
                    </a:cubicBezTo>
                    <a:cubicBezTo>
                      <a:pt x="f23" y="f48"/>
                      <a:pt x="f29" y="f40"/>
                      <a:pt x="f67" y="f41"/>
                    </a:cubicBezTo>
                    <a:cubicBezTo>
                      <a:pt x="f68" y="f38"/>
                      <a:pt x="f67" y="f30"/>
                      <a:pt x="f31" y="f46"/>
                    </a:cubicBezTo>
                    <a:cubicBezTo>
                      <a:pt x="f69" y="f53"/>
                      <a:pt x="f19" y="f13"/>
                      <a:pt x="f70" y="f24"/>
                    </a:cubicBezTo>
                    <a:cubicBezTo>
                      <a:pt x="f71" y="f12"/>
                      <a:pt x="f9" y="f31"/>
                      <a:pt x="f72" y="f29"/>
                    </a:cubicBezTo>
                    <a:cubicBezTo>
                      <a:pt x="f73" y="f68"/>
                      <a:pt x="f72" y="f74"/>
                      <a:pt x="f11" y="f75"/>
                    </a:cubicBezTo>
                    <a:cubicBezTo>
                      <a:pt x="f5" y="f75"/>
                      <a:pt x="f5" y="f69"/>
                      <a:pt x="f73" y="f8"/>
                    </a:cubicBezTo>
                    <a:cubicBezTo>
                      <a:pt x="f9" y="f17"/>
                      <a:pt x="f76" y="f22"/>
                      <a:pt x="f25" y="f70"/>
                    </a:cubicBezTo>
                    <a:cubicBezTo>
                      <a:pt x="f15" y="f77"/>
                      <a:pt x="f17" y="f11"/>
                      <a:pt x="f8" y="f9"/>
                    </a:cubicBezTo>
                    <a:close/>
                  </a:path>
                </a:pathLst>
              </a:custGeom>
              <a:solidFill>
                <a:srgbClr val="E9B8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0" name="Freeform 581">
                <a:extLst>
                  <a:ext uri="{FF2B5EF4-FFF2-40B4-BE49-F238E27FC236}">
                    <a16:creationId xmlns:a16="http://schemas.microsoft.com/office/drawing/2014/main" id="{18FD8839-5637-BA3C-9815-887138AE73D2}"/>
                  </a:ext>
                </a:extLst>
              </p:cNvPr>
              <p:cNvSpPr/>
              <p:nvPr/>
            </p:nvSpPr>
            <p:spPr>
              <a:xfrm>
                <a:off x="3684583" y="2913068"/>
                <a:ext cx="192088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34"/>
                  <a:gd name="f8" fmla="val 36"/>
                  <a:gd name="f9" fmla="val 37"/>
                  <a:gd name="f10" fmla="val 1"/>
                  <a:gd name="f11" fmla="val 3"/>
                  <a:gd name="f12" fmla="val 39"/>
                  <a:gd name="f13" fmla="val 2"/>
                  <a:gd name="f14" fmla="val 45"/>
                  <a:gd name="f15" fmla="val 47"/>
                  <a:gd name="f16" fmla="val 5"/>
                  <a:gd name="f17" fmla="val 50"/>
                  <a:gd name="f18" fmla="val 8"/>
                  <a:gd name="f19" fmla="val 10"/>
                  <a:gd name="f20" fmla="val 13"/>
                  <a:gd name="f21" fmla="val 48"/>
                  <a:gd name="f22" fmla="val 16"/>
                  <a:gd name="f23" fmla="val 46"/>
                  <a:gd name="f24" fmla="val 19"/>
                  <a:gd name="f25" fmla="val 22"/>
                  <a:gd name="f26" fmla="val 43"/>
                  <a:gd name="f27" fmla="val 25"/>
                  <a:gd name="f28" fmla="val 26"/>
                  <a:gd name="f29" fmla="val 27"/>
                  <a:gd name="f30" fmla="val 44"/>
                  <a:gd name="f31" fmla="val 28"/>
                  <a:gd name="f32" fmla="val 29"/>
                  <a:gd name="f33" fmla="val 30"/>
                  <a:gd name="f34" fmla="val 40"/>
                  <a:gd name="f35" fmla="val 33"/>
                  <a:gd name="f36" fmla="val 32"/>
                  <a:gd name="f37" fmla="val 18"/>
                  <a:gd name="f38" fmla="val 15"/>
                  <a:gd name="f39" fmla="val 11"/>
                  <a:gd name="f40" fmla="val 24"/>
                  <a:gd name="f41" fmla="val 21"/>
                  <a:gd name="f42" fmla="val 17"/>
                  <a:gd name="f43" fmla="val 12"/>
                  <a:gd name="f44" fmla="val 20"/>
                  <a:gd name="f45" fmla="+- 0 0 -90"/>
                  <a:gd name="f46" fmla="*/ f3 1 51"/>
                  <a:gd name="f47" fmla="*/ f4 1 34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51"/>
                  <a:gd name="f56" fmla="*/ f52 1 34"/>
                  <a:gd name="f57" fmla="*/ 36 f53 1"/>
                  <a:gd name="f58" fmla="*/ 0 f52 1"/>
                  <a:gd name="f59" fmla="*/ 39 f53 1"/>
                  <a:gd name="f60" fmla="*/ 2 f52 1"/>
                  <a:gd name="f61" fmla="*/ 50 f53 1"/>
                  <a:gd name="f62" fmla="*/ 8 f52 1"/>
                  <a:gd name="f63" fmla="*/ 48 f53 1"/>
                  <a:gd name="f64" fmla="*/ 16 f52 1"/>
                  <a:gd name="f65" fmla="*/ 43 f53 1"/>
                  <a:gd name="f66" fmla="*/ 25 f52 1"/>
                  <a:gd name="f67" fmla="*/ 44 f53 1"/>
                  <a:gd name="f68" fmla="*/ 28 f52 1"/>
                  <a:gd name="f69" fmla="*/ 30 f52 1"/>
                  <a:gd name="f70" fmla="*/ 32 f53 1"/>
                  <a:gd name="f71" fmla="*/ 33 f52 1"/>
                  <a:gd name="f72" fmla="*/ 18 f53 1"/>
                  <a:gd name="f73" fmla="*/ 34 f52 1"/>
                  <a:gd name="f74" fmla="*/ 11 f53 1"/>
                  <a:gd name="f75" fmla="*/ 3 f53 1"/>
                  <a:gd name="f76" fmla="*/ 2 f53 1"/>
                  <a:gd name="f77" fmla="*/ 21 f52 1"/>
                  <a:gd name="f78" fmla="*/ 12 f53 1"/>
                  <a:gd name="f79" fmla="*/ 13 f52 1"/>
                  <a:gd name="f80" fmla="+- f54 0 f1"/>
                  <a:gd name="f81" fmla="*/ f57 1 51"/>
                  <a:gd name="f82" fmla="*/ f58 1 34"/>
                  <a:gd name="f83" fmla="*/ f59 1 51"/>
                  <a:gd name="f84" fmla="*/ f60 1 34"/>
                  <a:gd name="f85" fmla="*/ f61 1 51"/>
                  <a:gd name="f86" fmla="*/ f62 1 34"/>
                  <a:gd name="f87" fmla="*/ f63 1 51"/>
                  <a:gd name="f88" fmla="*/ f64 1 34"/>
                  <a:gd name="f89" fmla="*/ f65 1 51"/>
                  <a:gd name="f90" fmla="*/ f66 1 34"/>
                  <a:gd name="f91" fmla="*/ f67 1 51"/>
                  <a:gd name="f92" fmla="*/ f68 1 34"/>
                  <a:gd name="f93" fmla="*/ f69 1 34"/>
                  <a:gd name="f94" fmla="*/ f70 1 51"/>
                  <a:gd name="f95" fmla="*/ f71 1 34"/>
                  <a:gd name="f96" fmla="*/ f72 1 51"/>
                  <a:gd name="f97" fmla="*/ f73 1 34"/>
                  <a:gd name="f98" fmla="*/ f74 1 51"/>
                  <a:gd name="f99" fmla="*/ f75 1 51"/>
                  <a:gd name="f100" fmla="*/ f76 1 51"/>
                  <a:gd name="f101" fmla="*/ f77 1 34"/>
                  <a:gd name="f102" fmla="*/ f78 1 51"/>
                  <a:gd name="f103" fmla="*/ f79 1 34"/>
                  <a:gd name="f104" fmla="*/ 0 1 f55"/>
                  <a:gd name="f105" fmla="*/ f49 1 f55"/>
                  <a:gd name="f106" fmla="*/ 0 1 f56"/>
                  <a:gd name="f107" fmla="*/ f50 1 f56"/>
                  <a:gd name="f108" fmla="*/ f81 1 f55"/>
                  <a:gd name="f109" fmla="*/ f82 1 f56"/>
                  <a:gd name="f110" fmla="*/ f83 1 f55"/>
                  <a:gd name="f111" fmla="*/ f84 1 f56"/>
                  <a:gd name="f112" fmla="*/ f85 1 f55"/>
                  <a:gd name="f113" fmla="*/ f86 1 f56"/>
                  <a:gd name="f114" fmla="*/ f87 1 f55"/>
                  <a:gd name="f115" fmla="*/ f88 1 f56"/>
                  <a:gd name="f116" fmla="*/ f89 1 f55"/>
                  <a:gd name="f117" fmla="*/ f90 1 f56"/>
                  <a:gd name="f118" fmla="*/ f91 1 f55"/>
                  <a:gd name="f119" fmla="*/ f92 1 f56"/>
                  <a:gd name="f120" fmla="*/ f93 1 f56"/>
                  <a:gd name="f121" fmla="*/ f94 1 f55"/>
                  <a:gd name="f122" fmla="*/ f95 1 f56"/>
                  <a:gd name="f123" fmla="*/ f96 1 f55"/>
                  <a:gd name="f124" fmla="*/ f97 1 f56"/>
                  <a:gd name="f125" fmla="*/ f98 1 f55"/>
                  <a:gd name="f126" fmla="*/ f99 1 f55"/>
                  <a:gd name="f127" fmla="*/ f100 1 f55"/>
                  <a:gd name="f128" fmla="*/ f101 1 f56"/>
                  <a:gd name="f129" fmla="*/ f102 1 f55"/>
                  <a:gd name="f130" fmla="*/ f103 1 f56"/>
                  <a:gd name="f131" fmla="*/ f104 f46 1"/>
                  <a:gd name="f132" fmla="*/ f105 f46 1"/>
                  <a:gd name="f133" fmla="*/ f107 f47 1"/>
                  <a:gd name="f134" fmla="*/ f106 f47 1"/>
                  <a:gd name="f135" fmla="*/ f108 f46 1"/>
                  <a:gd name="f136" fmla="*/ f109 f47 1"/>
                  <a:gd name="f137" fmla="*/ f110 f46 1"/>
                  <a:gd name="f138" fmla="*/ f111 f47 1"/>
                  <a:gd name="f139" fmla="*/ f112 f46 1"/>
                  <a:gd name="f140" fmla="*/ f113 f47 1"/>
                  <a:gd name="f141" fmla="*/ f114 f46 1"/>
                  <a:gd name="f142" fmla="*/ f115 f47 1"/>
                  <a:gd name="f143" fmla="*/ f116 f46 1"/>
                  <a:gd name="f144" fmla="*/ f117 f47 1"/>
                  <a:gd name="f145" fmla="*/ f118 f46 1"/>
                  <a:gd name="f146" fmla="*/ f119 f47 1"/>
                  <a:gd name="f147" fmla="*/ f120 f47 1"/>
                  <a:gd name="f148" fmla="*/ f121 f46 1"/>
                  <a:gd name="f149" fmla="*/ f122 f47 1"/>
                  <a:gd name="f150" fmla="*/ f123 f46 1"/>
                  <a:gd name="f151" fmla="*/ f124 f47 1"/>
                  <a:gd name="f152" fmla="*/ f125 f46 1"/>
                  <a:gd name="f153" fmla="*/ f126 f46 1"/>
                  <a:gd name="f154" fmla="*/ f127 f46 1"/>
                  <a:gd name="f155" fmla="*/ f128 f47 1"/>
                  <a:gd name="f156" fmla="*/ f129 f46 1"/>
                  <a:gd name="f157" fmla="*/ f130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35" y="f136"/>
                  </a:cxn>
                  <a:cxn ang="f80">
                    <a:pos x="f137" y="f138"/>
                  </a:cxn>
                  <a:cxn ang="f80">
                    <a:pos x="f139" y="f140"/>
                  </a:cxn>
                  <a:cxn ang="f80">
                    <a:pos x="f141" y="f142"/>
                  </a:cxn>
                  <a:cxn ang="f80">
                    <a:pos x="f143" y="f144"/>
                  </a:cxn>
                  <a:cxn ang="f80">
                    <a:pos x="f145" y="f146"/>
                  </a:cxn>
                  <a:cxn ang="f80">
                    <a:pos x="f143" y="f147"/>
                  </a:cxn>
                  <a:cxn ang="f80">
                    <a:pos x="f148" y="f149"/>
                  </a:cxn>
                  <a:cxn ang="f80">
                    <a:pos x="f150" y="f151"/>
                  </a:cxn>
                  <a:cxn ang="f80">
                    <a:pos x="f152" y="f149"/>
                  </a:cxn>
                  <a:cxn ang="f80">
                    <a:pos x="f153" y="f147"/>
                  </a:cxn>
                  <a:cxn ang="f80">
                    <a:pos x="f154" y="f155"/>
                  </a:cxn>
                  <a:cxn ang="f80">
                    <a:pos x="f156" y="f157"/>
                  </a:cxn>
                  <a:cxn ang="f80">
                    <a:pos x="f135" y="f136"/>
                  </a:cxn>
                </a:cxnLst>
                <a:rect l="f131" t="f134" r="f132" b="f133"/>
                <a:pathLst>
                  <a:path w="51" h="34">
                    <a:moveTo>
                      <a:pt x="f8" y="f5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5"/>
                      <a:pt x="f15" y="f16"/>
                      <a:pt x="f17" y="f18"/>
                    </a:cubicBezTo>
                    <a:cubicBezTo>
                      <a:pt x="f6" y="f19"/>
                      <a:pt x="f17" y="f20"/>
                      <a:pt x="f21" y="f22"/>
                    </a:cubicBezTo>
                    <a:cubicBezTo>
                      <a:pt x="f23" y="f24"/>
                      <a:pt x="f14" y="f25"/>
                      <a:pt x="f26" y="f27"/>
                    </a:cubicBezTo>
                    <a:cubicBezTo>
                      <a:pt x="f26" y="f28"/>
                      <a:pt x="f26" y="f29"/>
                      <a:pt x="f30" y="f31"/>
                    </a:cubicBezTo>
                    <a:cubicBezTo>
                      <a:pt x="f30" y="f32"/>
                      <a:pt x="f30" y="f32"/>
                      <a:pt x="f26" y="f33"/>
                    </a:cubicBezTo>
                    <a:cubicBezTo>
                      <a:pt x="f34" y="f35"/>
                      <a:pt x="f9" y="f7"/>
                      <a:pt x="f36" y="f35"/>
                    </a:cubicBezTo>
                    <a:cubicBezTo>
                      <a:pt x="f31" y="f36"/>
                      <a:pt x="f25" y="f7"/>
                      <a:pt x="f37" y="f7"/>
                    </a:cubicBezTo>
                    <a:cubicBezTo>
                      <a:pt x="f38" y="f7"/>
                      <a:pt x="f20" y="f35"/>
                      <a:pt x="f39" y="f35"/>
                    </a:cubicBezTo>
                    <a:cubicBezTo>
                      <a:pt x="f18" y="f35"/>
                      <a:pt x="f16" y="f36"/>
                      <a:pt x="f11" y="f33"/>
                    </a:cubicBezTo>
                    <a:cubicBezTo>
                      <a:pt x="f5" y="f29"/>
                      <a:pt x="f5" y="f40"/>
                      <a:pt x="f13" y="f41"/>
                    </a:cubicBezTo>
                    <a:cubicBezTo>
                      <a:pt x="f16" y="f42"/>
                      <a:pt x="f18" y="f38"/>
                      <a:pt x="f43" y="f20"/>
                    </a:cubicBezTo>
                    <a:cubicBezTo>
                      <a:pt x="f44" y="f18"/>
                      <a:pt x="f29" y="f11"/>
                      <a:pt x="f8" y="f5"/>
                    </a:cubicBezTo>
                    <a:close/>
                  </a:path>
                </a:pathLst>
              </a:custGeom>
              <a:solidFill>
                <a:srgbClr val="F8D9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1" name="Freeform 582">
                <a:extLst>
                  <a:ext uri="{FF2B5EF4-FFF2-40B4-BE49-F238E27FC236}">
                    <a16:creationId xmlns:a16="http://schemas.microsoft.com/office/drawing/2014/main" id="{C621B27F-CE62-C4C2-9A1F-1F242915290A}"/>
                  </a:ext>
                </a:extLst>
              </p:cNvPr>
              <p:cNvSpPr/>
              <p:nvPr/>
            </p:nvSpPr>
            <p:spPr>
              <a:xfrm>
                <a:off x="3541708" y="3030541"/>
                <a:ext cx="157167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50"/>
                  <a:gd name="f8" fmla="val 39"/>
                  <a:gd name="f9" fmla="val 29"/>
                  <a:gd name="f10" fmla="val 36"/>
                  <a:gd name="f11" fmla="val 31"/>
                  <a:gd name="f12" fmla="val 34"/>
                  <a:gd name="f13" fmla="val 35"/>
                  <a:gd name="f14" fmla="val 38"/>
                  <a:gd name="f15" fmla="val 33"/>
                  <a:gd name="f16" fmla="val 45"/>
                  <a:gd name="f17" fmla="val 48"/>
                  <a:gd name="f18" fmla="val 22"/>
                  <a:gd name="f19" fmla="val 49"/>
                  <a:gd name="f20" fmla="val 16"/>
                  <a:gd name="f21" fmla="val 9"/>
                  <a:gd name="f22" fmla="val 6"/>
                  <a:gd name="f23" fmla="val 41"/>
                  <a:gd name="f24" fmla="val 5"/>
                  <a:gd name="f25" fmla="val 2"/>
                  <a:gd name="f26" fmla="val 27"/>
                  <a:gd name="f27" fmla="val 25"/>
                  <a:gd name="f28" fmla="val 18"/>
                  <a:gd name="f29" fmla="val 10"/>
                  <a:gd name="f30" fmla="val 12"/>
                  <a:gd name="f31" fmla="val 14"/>
                  <a:gd name="f32" fmla="val 8"/>
                  <a:gd name="f33" fmla="val 17"/>
                  <a:gd name="f34" fmla="val 20"/>
                  <a:gd name="f35" fmla="val 3"/>
                  <a:gd name="f36" fmla="val 23"/>
                  <a:gd name="f37" fmla="val 1"/>
                  <a:gd name="f38" fmla="val 28"/>
                  <a:gd name="f39" fmla="val 37"/>
                  <a:gd name="f40" fmla="val 40"/>
                  <a:gd name="f41" fmla="val 21"/>
                  <a:gd name="f42" fmla="+- 0 0 -90"/>
                  <a:gd name="f43" fmla="*/ f3 1 42"/>
                  <a:gd name="f44" fmla="*/ f4 1 50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2"/>
                  <a:gd name="f53" fmla="*/ f49 1 50"/>
                  <a:gd name="f54" fmla="*/ 39 f50 1"/>
                  <a:gd name="f55" fmla="*/ 29 f49 1"/>
                  <a:gd name="f56" fmla="*/ 34 f50 1"/>
                  <a:gd name="f57" fmla="*/ 38 f49 1"/>
                  <a:gd name="f58" fmla="*/ 22 f50 1"/>
                  <a:gd name="f59" fmla="*/ 49 f49 1"/>
                  <a:gd name="f60" fmla="*/ 50 f49 1"/>
                  <a:gd name="f61" fmla="*/ 6 f50 1"/>
                  <a:gd name="f62" fmla="*/ 42 f49 1"/>
                  <a:gd name="f63" fmla="*/ 5 f50 1"/>
                  <a:gd name="f64" fmla="*/ 41 f49 1"/>
                  <a:gd name="f65" fmla="*/ 2 f50 1"/>
                  <a:gd name="f66" fmla="*/ 22 f49 1"/>
                  <a:gd name="f67" fmla="*/ 12 f50 1"/>
                  <a:gd name="f68" fmla="*/ 12 f49 1"/>
                  <a:gd name="f69" fmla="*/ 20 f50 1"/>
                  <a:gd name="f70" fmla="*/ 3 f49 1"/>
                  <a:gd name="f71" fmla="*/ 28 f50 1"/>
                  <a:gd name="f72" fmla="*/ 1 f49 1"/>
                  <a:gd name="f73" fmla="*/ 40 f50 1"/>
                  <a:gd name="f74" fmla="*/ 41 f50 1"/>
                  <a:gd name="f75" fmla="*/ 10 f49 1"/>
                  <a:gd name="f76" fmla="*/ 27 f49 1"/>
                  <a:gd name="f77" fmla="+- f51 0 f1"/>
                  <a:gd name="f78" fmla="*/ f54 1 42"/>
                  <a:gd name="f79" fmla="*/ f55 1 50"/>
                  <a:gd name="f80" fmla="*/ f56 1 42"/>
                  <a:gd name="f81" fmla="*/ f57 1 50"/>
                  <a:gd name="f82" fmla="*/ f58 1 42"/>
                  <a:gd name="f83" fmla="*/ f59 1 50"/>
                  <a:gd name="f84" fmla="*/ f60 1 50"/>
                  <a:gd name="f85" fmla="*/ f61 1 42"/>
                  <a:gd name="f86" fmla="*/ f62 1 50"/>
                  <a:gd name="f87" fmla="*/ f63 1 42"/>
                  <a:gd name="f88" fmla="*/ f64 1 50"/>
                  <a:gd name="f89" fmla="*/ f65 1 42"/>
                  <a:gd name="f90" fmla="*/ f66 1 50"/>
                  <a:gd name="f91" fmla="*/ f67 1 42"/>
                  <a:gd name="f92" fmla="*/ f68 1 50"/>
                  <a:gd name="f93" fmla="*/ f69 1 42"/>
                  <a:gd name="f94" fmla="*/ f70 1 50"/>
                  <a:gd name="f95" fmla="*/ f71 1 42"/>
                  <a:gd name="f96" fmla="*/ f72 1 50"/>
                  <a:gd name="f97" fmla="*/ f73 1 42"/>
                  <a:gd name="f98" fmla="*/ f74 1 42"/>
                  <a:gd name="f99" fmla="*/ f75 1 50"/>
                  <a:gd name="f100" fmla="*/ f76 1 50"/>
                  <a:gd name="f101" fmla="*/ 0 1 f52"/>
                  <a:gd name="f102" fmla="*/ f46 1 f52"/>
                  <a:gd name="f103" fmla="*/ 0 1 f53"/>
                  <a:gd name="f104" fmla="*/ f47 1 f53"/>
                  <a:gd name="f105" fmla="*/ f78 1 f52"/>
                  <a:gd name="f106" fmla="*/ f79 1 f53"/>
                  <a:gd name="f107" fmla="*/ f80 1 f52"/>
                  <a:gd name="f108" fmla="*/ f81 1 f53"/>
                  <a:gd name="f109" fmla="*/ f82 1 f52"/>
                  <a:gd name="f110" fmla="*/ f83 1 f53"/>
                  <a:gd name="f111" fmla="*/ f84 1 f53"/>
                  <a:gd name="f112" fmla="*/ f85 1 f52"/>
                  <a:gd name="f113" fmla="*/ f86 1 f53"/>
                  <a:gd name="f114" fmla="*/ f87 1 f52"/>
                  <a:gd name="f115" fmla="*/ f88 1 f53"/>
                  <a:gd name="f116" fmla="*/ f89 1 f52"/>
                  <a:gd name="f117" fmla="*/ f90 1 f53"/>
                  <a:gd name="f118" fmla="*/ f91 1 f52"/>
                  <a:gd name="f119" fmla="*/ f92 1 f53"/>
                  <a:gd name="f120" fmla="*/ f93 1 f52"/>
                  <a:gd name="f121" fmla="*/ f94 1 f53"/>
                  <a:gd name="f122" fmla="*/ f95 1 f52"/>
                  <a:gd name="f123" fmla="*/ f96 1 f53"/>
                  <a:gd name="f124" fmla="*/ f97 1 f52"/>
                  <a:gd name="f125" fmla="*/ f98 1 f52"/>
                  <a:gd name="f126" fmla="*/ f99 1 f53"/>
                  <a:gd name="f127" fmla="*/ f100 1 f53"/>
                  <a:gd name="f128" fmla="*/ f101 f43 1"/>
                  <a:gd name="f129" fmla="*/ f102 f43 1"/>
                  <a:gd name="f130" fmla="*/ f104 f44 1"/>
                  <a:gd name="f131" fmla="*/ f103 f44 1"/>
                  <a:gd name="f132" fmla="*/ f105 f43 1"/>
                  <a:gd name="f133" fmla="*/ f106 f44 1"/>
                  <a:gd name="f134" fmla="*/ f107 f43 1"/>
                  <a:gd name="f135" fmla="*/ f108 f44 1"/>
                  <a:gd name="f136" fmla="*/ f109 f43 1"/>
                  <a:gd name="f137" fmla="*/ f110 f44 1"/>
                  <a:gd name="f138" fmla="*/ f111 f44 1"/>
                  <a:gd name="f139" fmla="*/ f112 f43 1"/>
                  <a:gd name="f140" fmla="*/ f113 f44 1"/>
                  <a:gd name="f141" fmla="*/ f114 f43 1"/>
                  <a:gd name="f142" fmla="*/ f115 f44 1"/>
                  <a:gd name="f143" fmla="*/ f116 f43 1"/>
                  <a:gd name="f144" fmla="*/ f117 f44 1"/>
                  <a:gd name="f145" fmla="*/ f118 f43 1"/>
                  <a:gd name="f146" fmla="*/ f119 f44 1"/>
                  <a:gd name="f147" fmla="*/ f120 f43 1"/>
                  <a:gd name="f148" fmla="*/ f121 f44 1"/>
                  <a:gd name="f149" fmla="*/ f122 f43 1"/>
                  <a:gd name="f150" fmla="*/ f123 f44 1"/>
                  <a:gd name="f151" fmla="*/ f124 f43 1"/>
                  <a:gd name="f152" fmla="*/ f125 f43 1"/>
                  <a:gd name="f153" fmla="*/ f126 f44 1"/>
                  <a:gd name="f154" fmla="*/ f127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6" y="f138"/>
                  </a:cxn>
                  <a:cxn ang="f77">
                    <a:pos x="f139" y="f140"/>
                  </a:cxn>
                  <a:cxn ang="f77">
                    <a:pos x="f141" y="f142"/>
                  </a:cxn>
                  <a:cxn ang="f77">
                    <a:pos x="f143" y="f133"/>
                  </a:cxn>
                  <a:cxn ang="f77">
                    <a:pos x="f141" y="f144"/>
                  </a:cxn>
                  <a:cxn ang="f77">
                    <a:pos x="f145" y="f146"/>
                  </a:cxn>
                  <a:cxn ang="f77">
                    <a:pos x="f147" y="f148"/>
                  </a:cxn>
                  <a:cxn ang="f77">
                    <a:pos x="f149" y="f150"/>
                  </a:cxn>
                  <a:cxn ang="f77">
                    <a:pos x="f151" y="f148"/>
                  </a:cxn>
                  <a:cxn ang="f77">
                    <a:pos x="f152" y="f153"/>
                  </a:cxn>
                  <a:cxn ang="f77">
                    <a:pos x="f132" y="f154"/>
                  </a:cxn>
                  <a:cxn ang="f77">
                    <a:pos x="f132" y="f133"/>
                  </a:cxn>
                </a:cxnLst>
                <a:rect l="f128" t="f131" r="f129" b="f130"/>
                <a:pathLst>
                  <a:path w="42" h="50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5" y="f16"/>
                      <a:pt x="f9" y="f17"/>
                      <a:pt x="f18" y="f19"/>
                    </a:cubicBezTo>
                    <a:cubicBezTo>
                      <a:pt x="f18" y="f7"/>
                      <a:pt x="f18" y="f7"/>
                      <a:pt x="f18" y="f7"/>
                    </a:cubicBezTo>
                    <a:cubicBezTo>
                      <a:pt x="f20" y="f17"/>
                      <a:pt x="f21" y="f17"/>
                      <a:pt x="f22" y="f6"/>
                    </a:cubicBezTo>
                    <a:cubicBezTo>
                      <a:pt x="f22" y="f6"/>
                      <a:pt x="f22" y="f23"/>
                      <a:pt x="f24" y="f23"/>
                    </a:cubicBezTo>
                    <a:cubicBezTo>
                      <a:pt x="f5" y="f14"/>
                      <a:pt x="f25" y="f12"/>
                      <a:pt x="f25" y="f9"/>
                    </a:cubicBezTo>
                    <a:cubicBezTo>
                      <a:pt x="f25" y="f26"/>
                      <a:pt x="f24" y="f27"/>
                      <a:pt x="f24" y="f18"/>
                    </a:cubicBezTo>
                    <a:cubicBezTo>
                      <a:pt x="f22" y="f28"/>
                      <a:pt x="f29" y="f20"/>
                      <a:pt x="f30" y="f30"/>
                    </a:cubicBezTo>
                    <a:cubicBezTo>
                      <a:pt x="f31" y="f32"/>
                      <a:pt x="f33" y="f22"/>
                      <a:pt x="f34" y="f35"/>
                    </a:cubicBezTo>
                    <a:cubicBezTo>
                      <a:pt x="f36" y="f35"/>
                      <a:pt x="f27" y="f37"/>
                      <a:pt x="f38" y="f37"/>
                    </a:cubicBezTo>
                    <a:cubicBezTo>
                      <a:pt x="f15" y="f5"/>
                      <a:pt x="f39" y="f5"/>
                      <a:pt x="f40" y="f35"/>
                    </a:cubicBezTo>
                    <a:cubicBezTo>
                      <a:pt x="f23" y="f24"/>
                      <a:pt x="f23" y="f32"/>
                      <a:pt x="f23" y="f29"/>
                    </a:cubicBezTo>
                    <a:cubicBezTo>
                      <a:pt x="f6" y="f20"/>
                      <a:pt x="f8" y="f41"/>
                      <a:pt x="f8" y="f26"/>
                    </a:cubicBezTo>
                    <a:cubicBezTo>
                      <a:pt x="f8" y="f26"/>
                      <a:pt x="f40" y="f38"/>
                      <a:pt x="f8" y="f9"/>
                    </a:cubicBezTo>
                    <a:close/>
                  </a:path>
                </a:pathLst>
              </a:custGeom>
              <a:solidFill>
                <a:srgbClr val="F6DA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2" name="Freeform 583">
                <a:extLst>
                  <a:ext uri="{FF2B5EF4-FFF2-40B4-BE49-F238E27FC236}">
                    <a16:creationId xmlns:a16="http://schemas.microsoft.com/office/drawing/2014/main" id="{273E263A-2943-500E-5DA5-E47D232E34DC}"/>
                  </a:ext>
                </a:extLst>
              </p:cNvPr>
              <p:cNvSpPr/>
              <p:nvPr/>
            </p:nvSpPr>
            <p:spPr>
              <a:xfrm>
                <a:off x="3662364" y="3530598"/>
                <a:ext cx="96834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9"/>
                  <a:gd name="f8" fmla="val 25"/>
                  <a:gd name="f9" fmla="val 21"/>
                  <a:gd name="f10" fmla="val 19"/>
                  <a:gd name="f11" fmla="val 28"/>
                  <a:gd name="f12" fmla="val 17"/>
                  <a:gd name="f13" fmla="val 31"/>
                  <a:gd name="f14" fmla="val 15"/>
                  <a:gd name="f15" fmla="val 34"/>
                  <a:gd name="f16" fmla="val 13"/>
                  <a:gd name="f17" fmla="val 37"/>
                  <a:gd name="f18" fmla="val 10"/>
                  <a:gd name="f19" fmla="val 4"/>
                  <a:gd name="f20" fmla="val 3"/>
                  <a:gd name="f21" fmla="val 2"/>
                  <a:gd name="f22" fmla="val 24"/>
                  <a:gd name="f23" fmla="val 22"/>
                  <a:gd name="f24" fmla="val 18"/>
                  <a:gd name="f25" fmla="val 16"/>
                  <a:gd name="f26" fmla="val 12"/>
                  <a:gd name="f27" fmla="val 8"/>
                  <a:gd name="f28" fmla="val 5"/>
                  <a:gd name="f29" fmla="val 6"/>
                  <a:gd name="f30" fmla="val 1"/>
                  <a:gd name="f31" fmla="val 14"/>
                  <a:gd name="f32" fmla="val 23"/>
                  <a:gd name="f33" fmla="val 11"/>
                  <a:gd name="f34" fmla="+- 0 0 -90"/>
                  <a:gd name="f35" fmla="*/ f3 1 26"/>
                  <a:gd name="f36" fmla="*/ f4 1 39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6"/>
                  <a:gd name="f45" fmla="*/ f41 1 39"/>
                  <a:gd name="f46" fmla="*/ 25 f42 1"/>
                  <a:gd name="f47" fmla="*/ 25 f41 1"/>
                  <a:gd name="f48" fmla="*/ 17 f42 1"/>
                  <a:gd name="f49" fmla="*/ 31 f41 1"/>
                  <a:gd name="f50" fmla="*/ 10 f42 1"/>
                  <a:gd name="f51" fmla="*/ 39 f41 1"/>
                  <a:gd name="f52" fmla="*/ 2 f42 1"/>
                  <a:gd name="f53" fmla="*/ 26 f41 1"/>
                  <a:gd name="f54" fmla="*/ 0 f42 1"/>
                  <a:gd name="f55" fmla="*/ 21 f41 1"/>
                  <a:gd name="f56" fmla="*/ 16 f41 1"/>
                  <a:gd name="f57" fmla="*/ 4 f42 1"/>
                  <a:gd name="f58" fmla="*/ 4 f41 1"/>
                  <a:gd name="f59" fmla="*/ 6 f42 1"/>
                  <a:gd name="f60" fmla="*/ 2 f41 1"/>
                  <a:gd name="f61" fmla="*/ 5 f41 1"/>
                  <a:gd name="f62" fmla="*/ 23 f42 1"/>
                  <a:gd name="f63" fmla="*/ 11 f41 1"/>
                  <a:gd name="f64" fmla="*/ 24 f42 1"/>
                  <a:gd name="f65" fmla="*/ 23 f41 1"/>
                  <a:gd name="f66" fmla="+- f43 0 f1"/>
                  <a:gd name="f67" fmla="*/ f46 1 26"/>
                  <a:gd name="f68" fmla="*/ f47 1 39"/>
                  <a:gd name="f69" fmla="*/ f48 1 26"/>
                  <a:gd name="f70" fmla="*/ f49 1 39"/>
                  <a:gd name="f71" fmla="*/ f50 1 26"/>
                  <a:gd name="f72" fmla="*/ f51 1 39"/>
                  <a:gd name="f73" fmla="*/ f52 1 26"/>
                  <a:gd name="f74" fmla="*/ f53 1 39"/>
                  <a:gd name="f75" fmla="*/ f54 1 26"/>
                  <a:gd name="f76" fmla="*/ f55 1 39"/>
                  <a:gd name="f77" fmla="*/ f56 1 39"/>
                  <a:gd name="f78" fmla="*/ f57 1 26"/>
                  <a:gd name="f79" fmla="*/ f58 1 39"/>
                  <a:gd name="f80" fmla="*/ f59 1 26"/>
                  <a:gd name="f81" fmla="*/ f60 1 39"/>
                  <a:gd name="f82" fmla="*/ f61 1 39"/>
                  <a:gd name="f83" fmla="*/ f62 1 26"/>
                  <a:gd name="f84" fmla="*/ f63 1 39"/>
                  <a:gd name="f85" fmla="*/ f64 1 26"/>
                  <a:gd name="f86" fmla="*/ f65 1 39"/>
                  <a:gd name="f87" fmla="*/ 0 1 f44"/>
                  <a:gd name="f88" fmla="*/ f38 1 f44"/>
                  <a:gd name="f89" fmla="*/ 0 1 f45"/>
                  <a:gd name="f90" fmla="*/ f39 1 f45"/>
                  <a:gd name="f91" fmla="*/ f67 1 f44"/>
                  <a:gd name="f92" fmla="*/ f68 1 f45"/>
                  <a:gd name="f93" fmla="*/ f69 1 f44"/>
                  <a:gd name="f94" fmla="*/ f70 1 f45"/>
                  <a:gd name="f95" fmla="*/ f71 1 f44"/>
                  <a:gd name="f96" fmla="*/ f72 1 f45"/>
                  <a:gd name="f97" fmla="*/ f73 1 f44"/>
                  <a:gd name="f98" fmla="*/ f74 1 f45"/>
                  <a:gd name="f99" fmla="*/ f75 1 f44"/>
                  <a:gd name="f100" fmla="*/ f76 1 f45"/>
                  <a:gd name="f101" fmla="*/ f77 1 f45"/>
                  <a:gd name="f102" fmla="*/ f78 1 f44"/>
                  <a:gd name="f103" fmla="*/ f79 1 f45"/>
                  <a:gd name="f104" fmla="*/ f80 1 f44"/>
                  <a:gd name="f105" fmla="*/ f81 1 f45"/>
                  <a:gd name="f106" fmla="*/ f82 1 f45"/>
                  <a:gd name="f107" fmla="*/ f83 1 f44"/>
                  <a:gd name="f108" fmla="*/ f84 1 f45"/>
                  <a:gd name="f109" fmla="*/ f85 1 f44"/>
                  <a:gd name="f110" fmla="*/ f86 1 f45"/>
                  <a:gd name="f111" fmla="*/ f87 f35 1"/>
                  <a:gd name="f112" fmla="*/ f88 f35 1"/>
                  <a:gd name="f113" fmla="*/ f90 f36 1"/>
                  <a:gd name="f114" fmla="*/ f89 f36 1"/>
                  <a:gd name="f115" fmla="*/ f91 f35 1"/>
                  <a:gd name="f116" fmla="*/ f92 f36 1"/>
                  <a:gd name="f117" fmla="*/ f93 f35 1"/>
                  <a:gd name="f118" fmla="*/ f94 f36 1"/>
                  <a:gd name="f119" fmla="*/ f95 f35 1"/>
                  <a:gd name="f120" fmla="*/ f96 f36 1"/>
                  <a:gd name="f121" fmla="*/ f97 f35 1"/>
                  <a:gd name="f122" fmla="*/ f98 f36 1"/>
                  <a:gd name="f123" fmla="*/ f99 f35 1"/>
                  <a:gd name="f124" fmla="*/ f100 f36 1"/>
                  <a:gd name="f125" fmla="*/ f101 f36 1"/>
                  <a:gd name="f126" fmla="*/ f102 f35 1"/>
                  <a:gd name="f127" fmla="*/ f103 f36 1"/>
                  <a:gd name="f128" fmla="*/ f104 f35 1"/>
                  <a:gd name="f129" fmla="*/ f105 f36 1"/>
                  <a:gd name="f130" fmla="*/ f106 f36 1"/>
                  <a:gd name="f131" fmla="*/ f107 f35 1"/>
                  <a:gd name="f132" fmla="*/ f108 f36 1"/>
                  <a:gd name="f133" fmla="*/ f109 f35 1"/>
                  <a:gd name="f134" fmla="*/ f110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4"/>
                  </a:cxn>
                  <a:cxn ang="f66">
                    <a:pos x="f123" y="f125"/>
                  </a:cxn>
                  <a:cxn ang="f66">
                    <a:pos x="f126" y="f127"/>
                  </a:cxn>
                  <a:cxn ang="f66">
                    <a:pos x="f128" y="f129"/>
                  </a:cxn>
                  <a:cxn ang="f66">
                    <a:pos x="f117" y="f130"/>
                  </a:cxn>
                  <a:cxn ang="f66">
                    <a:pos x="f131" y="f132"/>
                  </a:cxn>
                  <a:cxn ang="f66">
                    <a:pos x="f133" y="f134"/>
                  </a:cxn>
                  <a:cxn ang="f66">
                    <a:pos x="f115" y="f116"/>
                  </a:cxn>
                </a:cxnLst>
                <a:rect l="f111" t="f114" r="f112" b="f113"/>
                <a:pathLst>
                  <a:path w="26" h="39">
                    <a:moveTo>
                      <a:pt x="f8" y="f8"/>
                    </a:moveTo>
                    <a:cubicBezTo>
                      <a:pt x="f9" y="f6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7"/>
                    </a:cubicBezTo>
                    <a:cubicBezTo>
                      <a:pt x="f19" y="f17"/>
                      <a:pt x="f20" y="f13"/>
                      <a:pt x="f21" y="f6"/>
                    </a:cubicBezTo>
                    <a:cubicBezTo>
                      <a:pt x="f21" y="f22"/>
                      <a:pt x="f20" y="f23"/>
                      <a:pt x="f5" y="f9"/>
                    </a:cubicBezTo>
                    <a:cubicBezTo>
                      <a:pt x="f5" y="f10"/>
                      <a:pt x="f5" y="f24"/>
                      <a:pt x="f5" y="f25"/>
                    </a:cubicBezTo>
                    <a:cubicBezTo>
                      <a:pt x="f21" y="f26"/>
                      <a:pt x="f19" y="f27"/>
                      <a:pt x="f19" y="f19"/>
                    </a:cubicBezTo>
                    <a:cubicBezTo>
                      <a:pt x="f19" y="f20"/>
                      <a:pt x="f28" y="f20"/>
                      <a:pt x="f29" y="f21"/>
                    </a:cubicBezTo>
                    <a:cubicBezTo>
                      <a:pt x="f18" y="f30"/>
                      <a:pt x="f31" y="f5"/>
                      <a:pt x="f12" y="f28"/>
                    </a:cubicBezTo>
                    <a:cubicBezTo>
                      <a:pt x="f10" y="f27"/>
                      <a:pt x="f23" y="f27"/>
                      <a:pt x="f32" y="f33"/>
                    </a:cubicBezTo>
                    <a:cubicBezTo>
                      <a:pt x="f6" y="f14"/>
                      <a:pt x="f6" y="f10"/>
                      <a:pt x="f22" y="f32"/>
                    </a:cubicBezTo>
                    <a:cubicBezTo>
                      <a:pt x="f22" y="f22"/>
                      <a:pt x="f22" y="f22"/>
                      <a:pt x="f8" y="f8"/>
                    </a:cubicBezTo>
                    <a:close/>
                  </a:path>
                </a:pathLst>
              </a:custGeom>
              <a:solidFill>
                <a:srgbClr val="F8D6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3" name="Freeform 584">
                <a:extLst>
                  <a:ext uri="{FF2B5EF4-FFF2-40B4-BE49-F238E27FC236}">
                    <a16:creationId xmlns:a16="http://schemas.microsoft.com/office/drawing/2014/main" id="{F978F200-6274-D1E7-532D-4194C88E1D34}"/>
                  </a:ext>
                </a:extLst>
              </p:cNvPr>
              <p:cNvSpPr/>
              <p:nvPr/>
            </p:nvSpPr>
            <p:spPr>
              <a:xfrm>
                <a:off x="3789365" y="3819521"/>
                <a:ext cx="377820" cy="3460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0"/>
                  <a:gd name="f7" fmla="val 92"/>
                  <a:gd name="f8" fmla="val 2"/>
                  <a:gd name="f9" fmla="val 5"/>
                  <a:gd name="f10" fmla="val 4"/>
                  <a:gd name="f11" fmla="val 9"/>
                  <a:gd name="f12" fmla="val 13"/>
                  <a:gd name="f13" fmla="val 15"/>
                  <a:gd name="f14" fmla="val 18"/>
                  <a:gd name="f15" fmla="val 17"/>
                  <a:gd name="f16" fmla="val 22"/>
                  <a:gd name="f17" fmla="val 16"/>
                  <a:gd name="f18" fmla="val 20"/>
                  <a:gd name="f19" fmla="val 27"/>
                  <a:gd name="f20" fmla="val 26"/>
                  <a:gd name="f21" fmla="val 32"/>
                  <a:gd name="f22" fmla="val 30"/>
                  <a:gd name="f23" fmla="val 39"/>
                  <a:gd name="f24" fmla="val 31"/>
                  <a:gd name="f25" fmla="val 40"/>
                  <a:gd name="f26" fmla="val 42"/>
                  <a:gd name="f27" fmla="val 33"/>
                  <a:gd name="f28" fmla="val 44"/>
                  <a:gd name="f29" fmla="val 34"/>
                  <a:gd name="f30" fmla="val 46"/>
                  <a:gd name="f31" fmla="val 35"/>
                  <a:gd name="f32" fmla="val 47"/>
                  <a:gd name="f33" fmla="val 36"/>
                  <a:gd name="f34" fmla="val 49"/>
                  <a:gd name="f35" fmla="val 37"/>
                  <a:gd name="f36" fmla="val 51"/>
                  <a:gd name="f37" fmla="val 38"/>
                  <a:gd name="f38" fmla="val 53"/>
                  <a:gd name="f39" fmla="val 41"/>
                  <a:gd name="f40" fmla="val 56"/>
                  <a:gd name="f41" fmla="val 61"/>
                  <a:gd name="f42" fmla="val 50"/>
                  <a:gd name="f43" fmla="val 67"/>
                  <a:gd name="f44" fmla="val 68"/>
                  <a:gd name="f45" fmla="val 70"/>
                  <a:gd name="f46" fmla="val 72"/>
                  <a:gd name="f47" fmla="val 71"/>
                  <a:gd name="f48" fmla="val 48"/>
                  <a:gd name="f49" fmla="val 43"/>
                  <a:gd name="f50" fmla="val 45"/>
                  <a:gd name="f51" fmla="val 77"/>
                  <a:gd name="f52" fmla="val 81"/>
                  <a:gd name="f53" fmla="val 57"/>
                  <a:gd name="f54" fmla="val 86"/>
                  <a:gd name="f55" fmla="val 63"/>
                  <a:gd name="f56" fmla="val 64"/>
                  <a:gd name="f57" fmla="val 88"/>
                  <a:gd name="f58" fmla="val 65"/>
                  <a:gd name="f59" fmla="val 66"/>
                  <a:gd name="f60" fmla="val 85"/>
                  <a:gd name="f61" fmla="val 84"/>
                  <a:gd name="f62" fmla="val 83"/>
                  <a:gd name="f63" fmla="val 87"/>
                  <a:gd name="f64" fmla="val 69"/>
                  <a:gd name="f65" fmla="val 91"/>
                  <a:gd name="f66" fmla="val 73"/>
                  <a:gd name="f67" fmla="val 97"/>
                  <a:gd name="f68" fmla="val 75"/>
                  <a:gd name="f69" fmla="val 76"/>
                  <a:gd name="f70" fmla="val 78"/>
                  <a:gd name="f71" fmla="val 79"/>
                  <a:gd name="f72" fmla="val 94"/>
                  <a:gd name="f73" fmla="val 80"/>
                  <a:gd name="f74" fmla="val 95"/>
                  <a:gd name="f75" fmla="val 96"/>
                  <a:gd name="f76" fmla="val 98"/>
                  <a:gd name="f77" fmla="val 90"/>
                  <a:gd name="f78" fmla="val 89"/>
                  <a:gd name="f79" fmla="val 93"/>
                  <a:gd name="f80" fmla="val 60"/>
                  <a:gd name="f81" fmla="val 59"/>
                  <a:gd name="f82" fmla="val 74"/>
                  <a:gd name="f83" fmla="val 62"/>
                  <a:gd name="f84" fmla="val 55"/>
                  <a:gd name="f85" fmla="val 54"/>
                  <a:gd name="f86" fmla="val 52"/>
                  <a:gd name="f87" fmla="val 24"/>
                  <a:gd name="f88" fmla="val 29"/>
                  <a:gd name="f89" fmla="val 21"/>
                  <a:gd name="f90" fmla="val 14"/>
                  <a:gd name="f91" fmla="val 11"/>
                  <a:gd name="f92" fmla="val 7"/>
                  <a:gd name="f93" fmla="val 3"/>
                  <a:gd name="f94" fmla="val 6"/>
                  <a:gd name="f95" fmla="val 1"/>
                  <a:gd name="f96" fmla="+- 0 0 -90"/>
                  <a:gd name="f97" fmla="*/ f3 1 100"/>
                  <a:gd name="f98" fmla="*/ f4 1 92"/>
                  <a:gd name="f99" fmla="val f5"/>
                  <a:gd name="f100" fmla="val f6"/>
                  <a:gd name="f101" fmla="val f7"/>
                  <a:gd name="f102" fmla="*/ f96 f0 1"/>
                  <a:gd name="f103" fmla="+- f101 0 f99"/>
                  <a:gd name="f104" fmla="+- f100 0 f99"/>
                  <a:gd name="f105" fmla="*/ f102 1 f2"/>
                  <a:gd name="f106" fmla="*/ f104 1 100"/>
                  <a:gd name="f107" fmla="*/ f103 1 92"/>
                  <a:gd name="f108" fmla="*/ 2 f104 1"/>
                  <a:gd name="f109" fmla="*/ 0 f103 1"/>
                  <a:gd name="f110" fmla="*/ 13 f104 1"/>
                  <a:gd name="f111" fmla="*/ 13 f103 1"/>
                  <a:gd name="f112" fmla="*/ 22 f104 1"/>
                  <a:gd name="f113" fmla="*/ 16 f103 1"/>
                  <a:gd name="f114" fmla="*/ 22 f103 1"/>
                  <a:gd name="f115" fmla="*/ 39 f104 1"/>
                  <a:gd name="f116" fmla="*/ 31 f103 1"/>
                  <a:gd name="f117" fmla="*/ 44 f104 1"/>
                  <a:gd name="f118" fmla="*/ 34 f103 1"/>
                  <a:gd name="f119" fmla="*/ 49 f104 1"/>
                  <a:gd name="f120" fmla="*/ 37 f103 1"/>
                  <a:gd name="f121" fmla="*/ 53 f104 1"/>
                  <a:gd name="f122" fmla="*/ 41 f103 1"/>
                  <a:gd name="f123" fmla="*/ 67 f104 1"/>
                  <a:gd name="f124" fmla="*/ 51 f103 1"/>
                  <a:gd name="f125" fmla="*/ 72 f104 1"/>
                  <a:gd name="f126" fmla="*/ 68 f104 1"/>
                  <a:gd name="f127" fmla="*/ 42 f103 1"/>
                  <a:gd name="f128" fmla="*/ 45 f103 1"/>
                  <a:gd name="f129" fmla="*/ 86 f104 1"/>
                  <a:gd name="f130" fmla="*/ 63 f103 1"/>
                  <a:gd name="f131" fmla="*/ 66 f103 1"/>
                  <a:gd name="f132" fmla="*/ 83 f104 1"/>
                  <a:gd name="f133" fmla="*/ 65 f103 1"/>
                  <a:gd name="f134" fmla="*/ 97 f104 1"/>
                  <a:gd name="f135" fmla="*/ 75 f103 1"/>
                  <a:gd name="f136" fmla="*/ 79 f103 1"/>
                  <a:gd name="f137" fmla="*/ 96 f104 1"/>
                  <a:gd name="f138" fmla="*/ 83 f103 1"/>
                  <a:gd name="f139" fmla="*/ 87 f103 1"/>
                  <a:gd name="f140" fmla="*/ 98 f104 1"/>
                  <a:gd name="f141" fmla="*/ 91 f103 1"/>
                  <a:gd name="f142" fmla="*/ 94 f104 1"/>
                  <a:gd name="f143" fmla="*/ 89 f103 1"/>
                  <a:gd name="f144" fmla="*/ 92 f104 1"/>
                  <a:gd name="f145" fmla="*/ 85 f103 1"/>
                  <a:gd name="f146" fmla="*/ 73 f104 1"/>
                  <a:gd name="f147" fmla="*/ 61 f103 1"/>
                  <a:gd name="f148" fmla="*/ 70 f104 1"/>
                  <a:gd name="f149" fmla="*/ 59 f103 1"/>
                  <a:gd name="f150" fmla="*/ 71 f104 1"/>
                  <a:gd name="f151" fmla="*/ 75 f104 1"/>
                  <a:gd name="f152" fmla="*/ 69 f103 1"/>
                  <a:gd name="f153" fmla="*/ 76 f104 1"/>
                  <a:gd name="f154" fmla="*/ 76 f103 1"/>
                  <a:gd name="f155" fmla="*/ 71 f103 1"/>
                  <a:gd name="f156" fmla="*/ 61 f104 1"/>
                  <a:gd name="f157" fmla="*/ 57 f103 1"/>
                  <a:gd name="f158" fmla="*/ 54 f104 1"/>
                  <a:gd name="f159" fmla="*/ 54 f103 1"/>
                  <a:gd name="f160" fmla="*/ 50 f104 1"/>
                  <a:gd name="f161" fmla="*/ 48 f103 1"/>
                  <a:gd name="f162" fmla="*/ 39 f103 1"/>
                  <a:gd name="f163" fmla="*/ 27 f104 1"/>
                  <a:gd name="f164" fmla="*/ 18 f104 1"/>
                  <a:gd name="f165" fmla="*/ 24 f103 1"/>
                  <a:gd name="f166" fmla="*/ 14 f104 1"/>
                  <a:gd name="f167" fmla="*/ 18 f103 1"/>
                  <a:gd name="f168" fmla="*/ 3 f104 1"/>
                  <a:gd name="f169" fmla="*/ 6 f103 1"/>
                  <a:gd name="f170" fmla="*/ 0 f104 1"/>
                  <a:gd name="f171" fmla="*/ 2 f103 1"/>
                  <a:gd name="f172" fmla="*/ 1 f104 1"/>
                  <a:gd name="f173" fmla="+- f105 0 f1"/>
                  <a:gd name="f174" fmla="*/ f108 1 100"/>
                  <a:gd name="f175" fmla="*/ f109 1 92"/>
                  <a:gd name="f176" fmla="*/ f110 1 100"/>
                  <a:gd name="f177" fmla="*/ f111 1 92"/>
                  <a:gd name="f178" fmla="*/ f112 1 100"/>
                  <a:gd name="f179" fmla="*/ f113 1 92"/>
                  <a:gd name="f180" fmla="*/ f114 1 92"/>
                  <a:gd name="f181" fmla="*/ f115 1 100"/>
                  <a:gd name="f182" fmla="*/ f116 1 92"/>
                  <a:gd name="f183" fmla="*/ f117 1 100"/>
                  <a:gd name="f184" fmla="*/ f118 1 92"/>
                  <a:gd name="f185" fmla="*/ f119 1 100"/>
                  <a:gd name="f186" fmla="*/ f120 1 92"/>
                  <a:gd name="f187" fmla="*/ f121 1 100"/>
                  <a:gd name="f188" fmla="*/ f122 1 92"/>
                  <a:gd name="f189" fmla="*/ f123 1 100"/>
                  <a:gd name="f190" fmla="*/ f124 1 92"/>
                  <a:gd name="f191" fmla="*/ f125 1 100"/>
                  <a:gd name="f192" fmla="*/ f126 1 100"/>
                  <a:gd name="f193" fmla="*/ f127 1 92"/>
                  <a:gd name="f194" fmla="*/ f128 1 92"/>
                  <a:gd name="f195" fmla="*/ f129 1 100"/>
                  <a:gd name="f196" fmla="*/ f130 1 92"/>
                  <a:gd name="f197" fmla="*/ f131 1 92"/>
                  <a:gd name="f198" fmla="*/ f132 1 100"/>
                  <a:gd name="f199" fmla="*/ f133 1 92"/>
                  <a:gd name="f200" fmla="*/ f134 1 100"/>
                  <a:gd name="f201" fmla="*/ f135 1 92"/>
                  <a:gd name="f202" fmla="*/ f136 1 92"/>
                  <a:gd name="f203" fmla="*/ f137 1 100"/>
                  <a:gd name="f204" fmla="*/ f138 1 92"/>
                  <a:gd name="f205" fmla="*/ f139 1 92"/>
                  <a:gd name="f206" fmla="*/ f140 1 100"/>
                  <a:gd name="f207" fmla="*/ f141 1 92"/>
                  <a:gd name="f208" fmla="*/ f142 1 100"/>
                  <a:gd name="f209" fmla="*/ f143 1 92"/>
                  <a:gd name="f210" fmla="*/ f144 1 100"/>
                  <a:gd name="f211" fmla="*/ f145 1 92"/>
                  <a:gd name="f212" fmla="*/ f146 1 100"/>
                  <a:gd name="f213" fmla="*/ f147 1 92"/>
                  <a:gd name="f214" fmla="*/ f148 1 100"/>
                  <a:gd name="f215" fmla="*/ f149 1 92"/>
                  <a:gd name="f216" fmla="*/ f150 1 100"/>
                  <a:gd name="f217" fmla="*/ f151 1 100"/>
                  <a:gd name="f218" fmla="*/ f152 1 92"/>
                  <a:gd name="f219" fmla="*/ f153 1 100"/>
                  <a:gd name="f220" fmla="*/ f154 1 92"/>
                  <a:gd name="f221" fmla="*/ f155 1 92"/>
                  <a:gd name="f222" fmla="*/ f156 1 100"/>
                  <a:gd name="f223" fmla="*/ f157 1 92"/>
                  <a:gd name="f224" fmla="*/ f158 1 100"/>
                  <a:gd name="f225" fmla="*/ f159 1 92"/>
                  <a:gd name="f226" fmla="*/ f160 1 100"/>
                  <a:gd name="f227" fmla="*/ f161 1 92"/>
                  <a:gd name="f228" fmla="*/ f162 1 92"/>
                  <a:gd name="f229" fmla="*/ f163 1 100"/>
                  <a:gd name="f230" fmla="*/ f164 1 100"/>
                  <a:gd name="f231" fmla="*/ f165 1 92"/>
                  <a:gd name="f232" fmla="*/ f166 1 100"/>
                  <a:gd name="f233" fmla="*/ f167 1 92"/>
                  <a:gd name="f234" fmla="*/ f168 1 100"/>
                  <a:gd name="f235" fmla="*/ f169 1 92"/>
                  <a:gd name="f236" fmla="*/ f170 1 100"/>
                  <a:gd name="f237" fmla="*/ f171 1 92"/>
                  <a:gd name="f238" fmla="*/ f172 1 100"/>
                  <a:gd name="f239" fmla="*/ 0 1 f106"/>
                  <a:gd name="f240" fmla="*/ f100 1 f106"/>
                  <a:gd name="f241" fmla="*/ 0 1 f107"/>
                  <a:gd name="f242" fmla="*/ f101 1 f107"/>
                  <a:gd name="f243" fmla="*/ f174 1 f106"/>
                  <a:gd name="f244" fmla="*/ f175 1 f107"/>
                  <a:gd name="f245" fmla="*/ f176 1 f106"/>
                  <a:gd name="f246" fmla="*/ f177 1 f107"/>
                  <a:gd name="f247" fmla="*/ f178 1 f106"/>
                  <a:gd name="f248" fmla="*/ f179 1 f107"/>
                  <a:gd name="f249" fmla="*/ f180 1 f107"/>
                  <a:gd name="f250" fmla="*/ f181 1 f106"/>
                  <a:gd name="f251" fmla="*/ f182 1 f107"/>
                  <a:gd name="f252" fmla="*/ f183 1 f106"/>
                  <a:gd name="f253" fmla="*/ f184 1 f107"/>
                  <a:gd name="f254" fmla="*/ f185 1 f106"/>
                  <a:gd name="f255" fmla="*/ f186 1 f107"/>
                  <a:gd name="f256" fmla="*/ f187 1 f106"/>
                  <a:gd name="f257" fmla="*/ f188 1 f107"/>
                  <a:gd name="f258" fmla="*/ f189 1 f106"/>
                  <a:gd name="f259" fmla="*/ f190 1 f107"/>
                  <a:gd name="f260" fmla="*/ f191 1 f106"/>
                  <a:gd name="f261" fmla="*/ f192 1 f106"/>
                  <a:gd name="f262" fmla="*/ f193 1 f107"/>
                  <a:gd name="f263" fmla="*/ f194 1 f107"/>
                  <a:gd name="f264" fmla="*/ f195 1 f106"/>
                  <a:gd name="f265" fmla="*/ f196 1 f107"/>
                  <a:gd name="f266" fmla="*/ f197 1 f107"/>
                  <a:gd name="f267" fmla="*/ f198 1 f106"/>
                  <a:gd name="f268" fmla="*/ f199 1 f107"/>
                  <a:gd name="f269" fmla="*/ f200 1 f106"/>
                  <a:gd name="f270" fmla="*/ f201 1 f107"/>
                  <a:gd name="f271" fmla="*/ f202 1 f107"/>
                  <a:gd name="f272" fmla="*/ f203 1 f106"/>
                  <a:gd name="f273" fmla="*/ f204 1 f107"/>
                  <a:gd name="f274" fmla="*/ f205 1 f107"/>
                  <a:gd name="f275" fmla="*/ f206 1 f106"/>
                  <a:gd name="f276" fmla="*/ f207 1 f107"/>
                  <a:gd name="f277" fmla="*/ f208 1 f106"/>
                  <a:gd name="f278" fmla="*/ f209 1 f107"/>
                  <a:gd name="f279" fmla="*/ f210 1 f106"/>
                  <a:gd name="f280" fmla="*/ f211 1 f107"/>
                  <a:gd name="f281" fmla="*/ f212 1 f106"/>
                  <a:gd name="f282" fmla="*/ f213 1 f107"/>
                  <a:gd name="f283" fmla="*/ f214 1 f106"/>
                  <a:gd name="f284" fmla="*/ f215 1 f107"/>
                  <a:gd name="f285" fmla="*/ f216 1 f106"/>
                  <a:gd name="f286" fmla="*/ f217 1 f106"/>
                  <a:gd name="f287" fmla="*/ f218 1 f107"/>
                  <a:gd name="f288" fmla="*/ f219 1 f106"/>
                  <a:gd name="f289" fmla="*/ f220 1 f107"/>
                  <a:gd name="f290" fmla="*/ f221 1 f107"/>
                  <a:gd name="f291" fmla="*/ f222 1 f106"/>
                  <a:gd name="f292" fmla="*/ f223 1 f107"/>
                  <a:gd name="f293" fmla="*/ f224 1 f106"/>
                  <a:gd name="f294" fmla="*/ f225 1 f107"/>
                  <a:gd name="f295" fmla="*/ f226 1 f106"/>
                  <a:gd name="f296" fmla="*/ f227 1 f107"/>
                  <a:gd name="f297" fmla="*/ f228 1 f107"/>
                  <a:gd name="f298" fmla="*/ f229 1 f106"/>
                  <a:gd name="f299" fmla="*/ f230 1 f106"/>
                  <a:gd name="f300" fmla="*/ f231 1 f107"/>
                  <a:gd name="f301" fmla="*/ f232 1 f106"/>
                  <a:gd name="f302" fmla="*/ f233 1 f107"/>
                  <a:gd name="f303" fmla="*/ f234 1 f106"/>
                  <a:gd name="f304" fmla="*/ f235 1 f107"/>
                  <a:gd name="f305" fmla="*/ f236 1 f106"/>
                  <a:gd name="f306" fmla="*/ f237 1 f107"/>
                  <a:gd name="f307" fmla="*/ f238 1 f106"/>
                  <a:gd name="f308" fmla="*/ f239 f97 1"/>
                  <a:gd name="f309" fmla="*/ f240 f97 1"/>
                  <a:gd name="f310" fmla="*/ f242 f98 1"/>
                  <a:gd name="f311" fmla="*/ f241 f98 1"/>
                  <a:gd name="f312" fmla="*/ f243 f97 1"/>
                  <a:gd name="f313" fmla="*/ f244 f98 1"/>
                  <a:gd name="f314" fmla="*/ f245 f97 1"/>
                  <a:gd name="f315" fmla="*/ f246 f98 1"/>
                  <a:gd name="f316" fmla="*/ f247 f97 1"/>
                  <a:gd name="f317" fmla="*/ f248 f98 1"/>
                  <a:gd name="f318" fmla="*/ f249 f98 1"/>
                  <a:gd name="f319" fmla="*/ f250 f97 1"/>
                  <a:gd name="f320" fmla="*/ f251 f98 1"/>
                  <a:gd name="f321" fmla="*/ f252 f97 1"/>
                  <a:gd name="f322" fmla="*/ f253 f98 1"/>
                  <a:gd name="f323" fmla="*/ f254 f97 1"/>
                  <a:gd name="f324" fmla="*/ f255 f98 1"/>
                  <a:gd name="f325" fmla="*/ f256 f97 1"/>
                  <a:gd name="f326" fmla="*/ f257 f98 1"/>
                  <a:gd name="f327" fmla="*/ f258 f97 1"/>
                  <a:gd name="f328" fmla="*/ f259 f98 1"/>
                  <a:gd name="f329" fmla="*/ f260 f97 1"/>
                  <a:gd name="f330" fmla="*/ f261 f97 1"/>
                  <a:gd name="f331" fmla="*/ f262 f98 1"/>
                  <a:gd name="f332" fmla="*/ f263 f98 1"/>
                  <a:gd name="f333" fmla="*/ f264 f97 1"/>
                  <a:gd name="f334" fmla="*/ f265 f98 1"/>
                  <a:gd name="f335" fmla="*/ f266 f98 1"/>
                  <a:gd name="f336" fmla="*/ f267 f97 1"/>
                  <a:gd name="f337" fmla="*/ f268 f98 1"/>
                  <a:gd name="f338" fmla="*/ f269 f97 1"/>
                  <a:gd name="f339" fmla="*/ f270 f98 1"/>
                  <a:gd name="f340" fmla="*/ f271 f98 1"/>
                  <a:gd name="f341" fmla="*/ f272 f97 1"/>
                  <a:gd name="f342" fmla="*/ f273 f98 1"/>
                  <a:gd name="f343" fmla="*/ f274 f98 1"/>
                  <a:gd name="f344" fmla="*/ f275 f97 1"/>
                  <a:gd name="f345" fmla="*/ f276 f98 1"/>
                  <a:gd name="f346" fmla="*/ f277 f97 1"/>
                  <a:gd name="f347" fmla="*/ f278 f98 1"/>
                  <a:gd name="f348" fmla="*/ f279 f97 1"/>
                  <a:gd name="f349" fmla="*/ f280 f98 1"/>
                  <a:gd name="f350" fmla="*/ f281 f97 1"/>
                  <a:gd name="f351" fmla="*/ f282 f98 1"/>
                  <a:gd name="f352" fmla="*/ f283 f97 1"/>
                  <a:gd name="f353" fmla="*/ f284 f98 1"/>
                  <a:gd name="f354" fmla="*/ f285 f97 1"/>
                  <a:gd name="f355" fmla="*/ f286 f97 1"/>
                  <a:gd name="f356" fmla="*/ f287 f98 1"/>
                  <a:gd name="f357" fmla="*/ f288 f97 1"/>
                  <a:gd name="f358" fmla="*/ f289 f98 1"/>
                  <a:gd name="f359" fmla="*/ f290 f98 1"/>
                  <a:gd name="f360" fmla="*/ f291 f97 1"/>
                  <a:gd name="f361" fmla="*/ f292 f98 1"/>
                  <a:gd name="f362" fmla="*/ f293 f97 1"/>
                  <a:gd name="f363" fmla="*/ f294 f98 1"/>
                  <a:gd name="f364" fmla="*/ f295 f97 1"/>
                  <a:gd name="f365" fmla="*/ f296 f98 1"/>
                  <a:gd name="f366" fmla="*/ f297 f98 1"/>
                  <a:gd name="f367" fmla="*/ f298 f97 1"/>
                  <a:gd name="f368" fmla="*/ f299 f97 1"/>
                  <a:gd name="f369" fmla="*/ f300 f98 1"/>
                  <a:gd name="f370" fmla="*/ f301 f97 1"/>
                  <a:gd name="f371" fmla="*/ f302 f98 1"/>
                  <a:gd name="f372" fmla="*/ f303 f97 1"/>
                  <a:gd name="f373" fmla="*/ f304 f98 1"/>
                  <a:gd name="f374" fmla="*/ f305 f97 1"/>
                  <a:gd name="f375" fmla="*/ f306 f98 1"/>
                  <a:gd name="f376" fmla="*/ f30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73">
                    <a:pos x="f312" y="f313"/>
                  </a:cxn>
                  <a:cxn ang="f173">
                    <a:pos x="f314" y="f315"/>
                  </a:cxn>
                  <a:cxn ang="f173">
                    <a:pos x="f316" y="f317"/>
                  </a:cxn>
                  <a:cxn ang="f173">
                    <a:pos x="f316" y="f318"/>
                  </a:cxn>
                  <a:cxn ang="f173">
                    <a:pos x="f319" y="f320"/>
                  </a:cxn>
                  <a:cxn ang="f173">
                    <a:pos x="f321" y="f322"/>
                  </a:cxn>
                  <a:cxn ang="f173">
                    <a:pos x="f323" y="f324"/>
                  </a:cxn>
                  <a:cxn ang="f173">
                    <a:pos x="f325" y="f326"/>
                  </a:cxn>
                  <a:cxn ang="f173">
                    <a:pos x="f327" y="f328"/>
                  </a:cxn>
                  <a:cxn ang="f173">
                    <a:pos x="f329" y="f328"/>
                  </a:cxn>
                  <a:cxn ang="f173">
                    <a:pos x="f330" y="f331"/>
                  </a:cxn>
                  <a:cxn ang="f173">
                    <a:pos x="f329" y="f332"/>
                  </a:cxn>
                  <a:cxn ang="f173">
                    <a:pos x="f333" y="f334"/>
                  </a:cxn>
                  <a:cxn ang="f173">
                    <a:pos x="f333" y="f335"/>
                  </a:cxn>
                  <a:cxn ang="f173">
                    <a:pos x="f336" y="f337"/>
                  </a:cxn>
                  <a:cxn ang="f173">
                    <a:pos x="f338" y="f339"/>
                  </a:cxn>
                  <a:cxn ang="f173">
                    <a:pos x="f338" y="f340"/>
                  </a:cxn>
                  <a:cxn ang="f173">
                    <a:pos x="f341" y="f342"/>
                  </a:cxn>
                  <a:cxn ang="f173">
                    <a:pos x="f338" y="f343"/>
                  </a:cxn>
                  <a:cxn ang="f173">
                    <a:pos x="f344" y="f345"/>
                  </a:cxn>
                  <a:cxn ang="f173">
                    <a:pos x="f346" y="f347"/>
                  </a:cxn>
                  <a:cxn ang="f173">
                    <a:pos x="f348" y="f349"/>
                  </a:cxn>
                  <a:cxn ang="f173">
                    <a:pos x="f350" y="f351"/>
                  </a:cxn>
                  <a:cxn ang="f173">
                    <a:pos x="f352" y="f353"/>
                  </a:cxn>
                  <a:cxn ang="f173">
                    <a:pos x="f354" y="f351"/>
                  </a:cxn>
                  <a:cxn ang="f173">
                    <a:pos x="f355" y="f356"/>
                  </a:cxn>
                  <a:cxn ang="f173">
                    <a:pos x="f357" y="f358"/>
                  </a:cxn>
                  <a:cxn ang="f173">
                    <a:pos x="f352" y="f359"/>
                  </a:cxn>
                  <a:cxn ang="f173">
                    <a:pos x="f360" y="f361"/>
                  </a:cxn>
                  <a:cxn ang="f173">
                    <a:pos x="f362" y="f363"/>
                  </a:cxn>
                  <a:cxn ang="f173">
                    <a:pos x="f364" y="f365"/>
                  </a:cxn>
                  <a:cxn ang="f173">
                    <a:pos x="f321" y="f366"/>
                  </a:cxn>
                  <a:cxn ang="f173">
                    <a:pos x="f367" y="f320"/>
                  </a:cxn>
                  <a:cxn ang="f173">
                    <a:pos x="f368" y="f369"/>
                  </a:cxn>
                  <a:cxn ang="f173">
                    <a:pos x="f370" y="f371"/>
                  </a:cxn>
                  <a:cxn ang="f173">
                    <a:pos x="f372" y="f373"/>
                  </a:cxn>
                  <a:cxn ang="f173">
                    <a:pos x="f374" y="f375"/>
                  </a:cxn>
                  <a:cxn ang="f173">
                    <a:pos x="f376" y="f313"/>
                  </a:cxn>
                  <a:cxn ang="f173">
                    <a:pos x="f312" y="f313"/>
                  </a:cxn>
                </a:cxnLst>
                <a:rect l="f308" t="f311" r="f309" b="f310"/>
                <a:pathLst>
                  <a:path w="100" h="92">
                    <a:moveTo>
                      <a:pt x="f8" y="f5"/>
                    </a:moveTo>
                    <a:cubicBezTo>
                      <a:pt x="f9" y="f10"/>
                      <a:pt x="f11" y="f11"/>
                      <a:pt x="f12" y="f12"/>
                    </a:cubicBezTo>
                    <a:cubicBezTo>
                      <a:pt x="f13" y="f13"/>
                      <a:pt x="f14" y="f15"/>
                      <a:pt x="f16" y="f17"/>
                    </a:cubicBezTo>
                    <a:cubicBezTo>
                      <a:pt x="f18" y="f14"/>
                      <a:pt x="f18" y="f18"/>
                      <a:pt x="f16" y="f16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1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23"/>
                      <a:pt x="f38" y="f39"/>
                    </a:cubicBezTo>
                    <a:cubicBezTo>
                      <a:pt x="f40" y="f32"/>
                      <a:pt x="f41" y="f42"/>
                      <a:pt x="f43" y="f36"/>
                    </a:cubicBezTo>
                    <a:cubicBezTo>
                      <a:pt x="f44" y="f36"/>
                      <a:pt x="f45" y="f36"/>
                      <a:pt x="f46" y="f36"/>
                    </a:cubicBezTo>
                    <a:cubicBezTo>
                      <a:pt x="f47" y="f48"/>
                      <a:pt x="f43" y="f30"/>
                      <a:pt x="f44" y="f26"/>
                    </a:cubicBezTo>
                    <a:cubicBezTo>
                      <a:pt x="f45" y="f39"/>
                      <a:pt x="f47" y="f49"/>
                      <a:pt x="f46" y="f50"/>
                    </a:cubicBezTo>
                    <a:cubicBezTo>
                      <a:pt x="f51" y="f42"/>
                      <a:pt x="f52" y="f53"/>
                      <a:pt x="f54" y="f55"/>
                    </a:cubicBezTo>
                    <a:cubicBezTo>
                      <a:pt x="f54" y="f56"/>
                      <a:pt x="f57" y="f58"/>
                      <a:pt x="f54" y="f59"/>
                    </a:cubicBezTo>
                    <a:cubicBezTo>
                      <a:pt x="f60" y="f43"/>
                      <a:pt x="f61" y="f58"/>
                      <a:pt x="f62" y="f58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7" y="f69"/>
                      <a:pt x="f67" y="f70"/>
                      <a:pt x="f67" y="f71"/>
                    </a:cubicBezTo>
                    <a:cubicBezTo>
                      <a:pt x="f72" y="f73"/>
                      <a:pt x="f74" y="f52"/>
                      <a:pt x="f75" y="f62"/>
                    </a:cubicBezTo>
                    <a:cubicBezTo>
                      <a:pt x="f75" y="f61"/>
                      <a:pt x="f67" y="f54"/>
                      <a:pt x="f67" y="f63"/>
                    </a:cubicBezTo>
                    <a:cubicBezTo>
                      <a:pt x="f76" y="f57"/>
                      <a:pt x="f6" y="f77"/>
                      <a:pt x="f76" y="f65"/>
                    </a:cubicBezTo>
                    <a:cubicBezTo>
                      <a:pt x="f67" y="f7"/>
                      <a:pt x="f74" y="f77"/>
                      <a:pt x="f72" y="f78"/>
                    </a:cubicBezTo>
                    <a:cubicBezTo>
                      <a:pt x="f79" y="f57"/>
                      <a:pt x="f7" y="f63"/>
                      <a:pt x="f7" y="f60"/>
                    </a:cubicBezTo>
                    <a:cubicBezTo>
                      <a:pt x="f57" y="f68"/>
                      <a:pt x="f70" y="f45"/>
                      <a:pt x="f66" y="f41"/>
                    </a:cubicBezTo>
                    <a:cubicBezTo>
                      <a:pt x="f66" y="f80"/>
                      <a:pt x="f46" y="f81"/>
                      <a:pt x="f45" y="f81"/>
                    </a:cubicBezTo>
                    <a:cubicBezTo>
                      <a:pt x="f47" y="f80"/>
                      <a:pt x="f47" y="f80"/>
                      <a:pt x="f47" y="f41"/>
                    </a:cubicBezTo>
                    <a:cubicBezTo>
                      <a:pt x="f45" y="f58"/>
                      <a:pt x="f82" y="f59"/>
                      <a:pt x="f68" y="f64"/>
                    </a:cubicBezTo>
                    <a:cubicBezTo>
                      <a:pt x="f82" y="f47"/>
                      <a:pt x="f70" y="f66"/>
                      <a:pt x="f69" y="f69"/>
                    </a:cubicBezTo>
                    <a:cubicBezTo>
                      <a:pt x="f66" y="f69"/>
                      <a:pt x="f46" y="f66"/>
                      <a:pt x="f45" y="f47"/>
                    </a:cubicBezTo>
                    <a:cubicBezTo>
                      <a:pt x="f43" y="f59"/>
                      <a:pt x="f55" y="f83"/>
                      <a:pt x="f41" y="f53"/>
                    </a:cubicBezTo>
                    <a:cubicBezTo>
                      <a:pt x="f81" y="f84"/>
                      <a:pt x="f40" y="f84"/>
                      <a:pt x="f85" y="f85"/>
                    </a:cubicBezTo>
                    <a:cubicBezTo>
                      <a:pt x="f86" y="f86"/>
                      <a:pt x="f34" y="f36"/>
                      <a:pt x="f42" y="f48"/>
                    </a:cubicBezTo>
                    <a:cubicBezTo>
                      <a:pt x="f86" y="f50"/>
                      <a:pt x="f48" y="f25"/>
                      <a:pt x="f28" y="f23"/>
                    </a:cubicBezTo>
                    <a:cubicBezTo>
                      <a:pt x="f37" y="f35"/>
                      <a:pt x="f21" y="f31"/>
                      <a:pt x="f19" y="f24"/>
                    </a:cubicBezTo>
                    <a:cubicBezTo>
                      <a:pt x="f87" y="f88"/>
                      <a:pt x="f89" y="f19"/>
                      <a:pt x="f14" y="f87"/>
                    </a:cubicBezTo>
                    <a:cubicBezTo>
                      <a:pt x="f15" y="f16"/>
                      <a:pt x="f13" y="f89"/>
                      <a:pt x="f90" y="f14"/>
                    </a:cubicBezTo>
                    <a:cubicBezTo>
                      <a:pt x="f91" y="f90"/>
                      <a:pt x="f92" y="f11"/>
                      <a:pt x="f93" y="f94"/>
                    </a:cubicBezTo>
                    <a:cubicBezTo>
                      <a:pt x="f95" y="f9"/>
                      <a:pt x="f5" y="f10"/>
                      <a:pt x="f5" y="f8"/>
                    </a:cubicBezTo>
                    <a:cubicBezTo>
                      <a:pt x="f5" y="f95"/>
                      <a:pt x="f5" y="f95"/>
                      <a:pt x="f95" y="f5"/>
                    </a:cubicBezTo>
                    <a:cubicBezTo>
                      <a:pt x="f95" y="f5"/>
                      <a:pt x="f95" y="f5"/>
                      <a:pt x="f8" y="f5"/>
                    </a:cubicBezTo>
                    <a:close/>
                  </a:path>
                </a:pathLst>
              </a:custGeom>
              <a:solidFill>
                <a:srgbClr val="3D2E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4" name="Freeform 585">
                <a:extLst>
                  <a:ext uri="{FF2B5EF4-FFF2-40B4-BE49-F238E27FC236}">
                    <a16:creationId xmlns:a16="http://schemas.microsoft.com/office/drawing/2014/main" id="{C1F66CB2-603E-7A3A-6192-62772F0C87E5}"/>
                  </a:ext>
                </a:extLst>
              </p:cNvPr>
              <p:cNvSpPr/>
              <p:nvPr/>
            </p:nvSpPr>
            <p:spPr>
              <a:xfrm>
                <a:off x="3522661" y="3225802"/>
                <a:ext cx="109535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7"/>
                  <a:gd name="f8" fmla="val 5"/>
                  <a:gd name="f9" fmla="val 4"/>
                  <a:gd name="f10" fmla="val 3"/>
                  <a:gd name="f11" fmla="val 8"/>
                  <a:gd name="f12" fmla="val 13"/>
                  <a:gd name="f13" fmla="val 15"/>
                  <a:gd name="f14" fmla="val 16"/>
                  <a:gd name="f15" fmla="val 17"/>
                  <a:gd name="f16" fmla="val 1"/>
                  <a:gd name="f17" fmla="val 24"/>
                  <a:gd name="f18" fmla="val 25"/>
                  <a:gd name="f19" fmla="val 21"/>
                  <a:gd name="f20" fmla="val 22"/>
                  <a:gd name="f21" fmla="val 12"/>
                  <a:gd name="f22" fmla="val 2"/>
                  <a:gd name="f23" fmla="val 10"/>
                  <a:gd name="f24" fmla="val 7"/>
                  <a:gd name="f25" fmla="val 6"/>
                  <a:gd name="f26" fmla="+- 0 0 -90"/>
                  <a:gd name="f27" fmla="*/ f3 1 29"/>
                  <a:gd name="f28" fmla="*/ f4 1 27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9"/>
                  <a:gd name="f37" fmla="*/ f33 1 27"/>
                  <a:gd name="f38" fmla="*/ 0 f34 1"/>
                  <a:gd name="f39" fmla="*/ 5 f33 1"/>
                  <a:gd name="f40" fmla="*/ 13 f34 1"/>
                  <a:gd name="f41" fmla="*/ 0 f33 1"/>
                  <a:gd name="f42" fmla="*/ 17 f34 1"/>
                  <a:gd name="f43" fmla="*/ 1 f33 1"/>
                  <a:gd name="f44" fmla="*/ 25 f34 1"/>
                  <a:gd name="f45" fmla="*/ 21 f33 1"/>
                  <a:gd name="f46" fmla="*/ 25 f33 1"/>
                  <a:gd name="f47" fmla="*/ 3 f34 1"/>
                  <a:gd name="f48" fmla="*/ 12 f33 1"/>
                  <a:gd name="f49" fmla="*/ 7 f33 1"/>
                  <a:gd name="f50" fmla="+- f35 0 f1"/>
                  <a:gd name="f51" fmla="*/ f38 1 29"/>
                  <a:gd name="f52" fmla="*/ f39 1 27"/>
                  <a:gd name="f53" fmla="*/ f40 1 29"/>
                  <a:gd name="f54" fmla="*/ f41 1 27"/>
                  <a:gd name="f55" fmla="*/ f42 1 29"/>
                  <a:gd name="f56" fmla="*/ f43 1 27"/>
                  <a:gd name="f57" fmla="*/ f44 1 29"/>
                  <a:gd name="f58" fmla="*/ f45 1 27"/>
                  <a:gd name="f59" fmla="*/ f46 1 27"/>
                  <a:gd name="f60" fmla="*/ f47 1 29"/>
                  <a:gd name="f61" fmla="*/ f48 1 27"/>
                  <a:gd name="f62" fmla="*/ f49 1 27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7"/>
                  <a:gd name="f76" fmla="*/ f60 1 f36"/>
                  <a:gd name="f77" fmla="*/ f61 1 f37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8 1"/>
                  <a:gd name="f92" fmla="*/ f76 f27 1"/>
                  <a:gd name="f93" fmla="*/ f77 f28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5" y="f91"/>
                  </a:cxn>
                  <a:cxn ang="f50">
                    <a:pos x="f92" y="f93"/>
                  </a:cxn>
                  <a:cxn ang="f50">
                    <a:pos x="f8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28" h="27">
                    <a:moveTo>
                      <a:pt x="f5" y="f8"/>
                    </a:moveTo>
                    <a:cubicBezTo>
                      <a:pt x="f9" y="f10"/>
                      <a:pt x="f11" y="f5"/>
                      <a:pt x="f12" y="f5"/>
                    </a:cubicBezTo>
                    <a:cubicBezTo>
                      <a:pt x="f13" y="f5"/>
                      <a:pt x="f14" y="f5"/>
                      <a:pt x="f15" y="f16"/>
                    </a:cubicBezTo>
                    <a:cubicBezTo>
                      <a:pt x="f17" y="f8"/>
                      <a:pt x="f6" y="f12"/>
                      <a:pt x="f18" y="f19"/>
                    </a:cubicBezTo>
                    <a:cubicBezTo>
                      <a:pt x="f20" y="f18"/>
                      <a:pt x="f15" y="f7"/>
                      <a:pt x="f12" y="f18"/>
                    </a:cubicBezTo>
                    <a:cubicBezTo>
                      <a:pt x="f11" y="f20"/>
                      <a:pt x="f8" y="f15"/>
                      <a:pt x="f10" y="f21"/>
                    </a:cubicBezTo>
                    <a:cubicBezTo>
                      <a:pt x="f22" y="f23"/>
                      <a:pt x="f22" y="f11"/>
                      <a:pt x="f5" y="f24"/>
                    </a:cubicBezTo>
                    <a:cubicBezTo>
                      <a:pt x="f5" y="f24"/>
                      <a:pt x="f5" y="f25"/>
                      <a:pt x="f5" y="f8"/>
                    </a:cubicBezTo>
                    <a:close/>
                  </a:path>
                </a:pathLst>
              </a:custGeom>
              <a:solidFill>
                <a:srgbClr val="F9D78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5" name="Freeform 586">
                <a:extLst>
                  <a:ext uri="{FF2B5EF4-FFF2-40B4-BE49-F238E27FC236}">
                    <a16:creationId xmlns:a16="http://schemas.microsoft.com/office/drawing/2014/main" id="{A374283A-B83F-BF38-22BE-19CE5A01706F}"/>
                  </a:ext>
                </a:extLst>
              </p:cNvPr>
              <p:cNvSpPr/>
              <p:nvPr/>
            </p:nvSpPr>
            <p:spPr>
              <a:xfrm>
                <a:off x="3654427" y="3717922"/>
                <a:ext cx="98426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5"/>
                  <a:gd name="f8" fmla="val 18"/>
                  <a:gd name="f9" fmla="val 23"/>
                  <a:gd name="f10" fmla="val 13"/>
                  <a:gd name="f11" fmla="val 8"/>
                  <a:gd name="f12" fmla="val 1"/>
                  <a:gd name="f13" fmla="val 11"/>
                  <a:gd name="f14" fmla="val 10"/>
                  <a:gd name="f15" fmla="val 6"/>
                  <a:gd name="f16" fmla="val 4"/>
                  <a:gd name="f17" fmla="val 2"/>
                  <a:gd name="f18" fmla="val 3"/>
                  <a:gd name="f19" fmla="val 9"/>
                  <a:gd name="f20" fmla="val 16"/>
                  <a:gd name="f21" fmla="val 20"/>
                  <a:gd name="f22" fmla="val 12"/>
                  <a:gd name="f23" fmla="val 22"/>
                  <a:gd name="f24" fmla="val 14"/>
                  <a:gd name="f25" fmla="val 24"/>
                  <a:gd name="f26" fmla="val 17"/>
                  <a:gd name="f27" fmla="val 19"/>
                  <a:gd name="f28" fmla="val 21"/>
                  <a:gd name="f29" fmla="+- 0 0 -90"/>
                  <a:gd name="f30" fmla="*/ f3 1 26"/>
                  <a:gd name="f31" fmla="*/ f4 1 25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6"/>
                  <a:gd name="f40" fmla="*/ f36 1 25"/>
                  <a:gd name="f41" fmla="*/ 18 f37 1"/>
                  <a:gd name="f42" fmla="*/ 23 f36 1"/>
                  <a:gd name="f43" fmla="*/ 1 f37 1"/>
                  <a:gd name="f44" fmla="*/ 11 f36 1"/>
                  <a:gd name="f45" fmla="*/ 0 f37 1"/>
                  <a:gd name="f46" fmla="*/ 6 f36 1"/>
                  <a:gd name="f47" fmla="*/ 2 f37 1"/>
                  <a:gd name="f48" fmla="*/ 1 f36 1"/>
                  <a:gd name="f49" fmla="*/ 6 f37 1"/>
                  <a:gd name="f50" fmla="*/ 3 f36 1"/>
                  <a:gd name="f51" fmla="*/ 16 f37 1"/>
                  <a:gd name="f52" fmla="*/ 9 f36 1"/>
                  <a:gd name="f53" fmla="*/ 22 f37 1"/>
                  <a:gd name="f54" fmla="*/ 14 f36 1"/>
                  <a:gd name="f55" fmla="*/ 25 f37 1"/>
                  <a:gd name="f56" fmla="*/ 17 f36 1"/>
                  <a:gd name="f57" fmla="*/ 24 f37 1"/>
                  <a:gd name="f58" fmla="+- f38 0 f1"/>
                  <a:gd name="f59" fmla="*/ f41 1 26"/>
                  <a:gd name="f60" fmla="*/ f42 1 25"/>
                  <a:gd name="f61" fmla="*/ f43 1 26"/>
                  <a:gd name="f62" fmla="*/ f44 1 25"/>
                  <a:gd name="f63" fmla="*/ f45 1 26"/>
                  <a:gd name="f64" fmla="*/ f46 1 25"/>
                  <a:gd name="f65" fmla="*/ f47 1 26"/>
                  <a:gd name="f66" fmla="*/ f48 1 25"/>
                  <a:gd name="f67" fmla="*/ f49 1 26"/>
                  <a:gd name="f68" fmla="*/ f50 1 25"/>
                  <a:gd name="f69" fmla="*/ f51 1 26"/>
                  <a:gd name="f70" fmla="*/ f52 1 25"/>
                  <a:gd name="f71" fmla="*/ f53 1 26"/>
                  <a:gd name="f72" fmla="*/ f54 1 25"/>
                  <a:gd name="f73" fmla="*/ f55 1 26"/>
                  <a:gd name="f74" fmla="*/ f56 1 25"/>
                  <a:gd name="f75" fmla="*/ f57 1 26"/>
                  <a:gd name="f76" fmla="*/ 0 1 f39"/>
                  <a:gd name="f77" fmla="*/ f33 1 f39"/>
                  <a:gd name="f78" fmla="*/ 0 1 f40"/>
                  <a:gd name="f79" fmla="*/ f34 1 f40"/>
                  <a:gd name="f80" fmla="*/ f59 1 f39"/>
                  <a:gd name="f81" fmla="*/ f60 1 f40"/>
                  <a:gd name="f82" fmla="*/ f61 1 f39"/>
                  <a:gd name="f83" fmla="*/ f62 1 f40"/>
                  <a:gd name="f84" fmla="*/ f63 1 f39"/>
                  <a:gd name="f85" fmla="*/ f64 1 f40"/>
                  <a:gd name="f86" fmla="*/ f65 1 f39"/>
                  <a:gd name="f87" fmla="*/ f66 1 f40"/>
                  <a:gd name="f88" fmla="*/ f67 1 f39"/>
                  <a:gd name="f89" fmla="*/ f68 1 f40"/>
                  <a:gd name="f90" fmla="*/ f69 1 f39"/>
                  <a:gd name="f91" fmla="*/ f70 1 f40"/>
                  <a:gd name="f92" fmla="*/ f71 1 f39"/>
                  <a:gd name="f93" fmla="*/ f72 1 f40"/>
                  <a:gd name="f94" fmla="*/ f73 1 f39"/>
                  <a:gd name="f95" fmla="*/ f74 1 f40"/>
                  <a:gd name="f96" fmla="*/ f75 1 f39"/>
                  <a:gd name="f97" fmla="*/ f76 f30 1"/>
                  <a:gd name="f98" fmla="*/ f77 f30 1"/>
                  <a:gd name="f99" fmla="*/ f79 f31 1"/>
                  <a:gd name="f100" fmla="*/ f78 f31 1"/>
                  <a:gd name="f101" fmla="*/ f80 f30 1"/>
                  <a:gd name="f102" fmla="*/ f81 f31 1"/>
                  <a:gd name="f103" fmla="*/ f82 f30 1"/>
                  <a:gd name="f104" fmla="*/ f83 f31 1"/>
                  <a:gd name="f105" fmla="*/ f84 f30 1"/>
                  <a:gd name="f106" fmla="*/ f85 f31 1"/>
                  <a:gd name="f107" fmla="*/ f86 f30 1"/>
                  <a:gd name="f108" fmla="*/ f87 f31 1"/>
                  <a:gd name="f109" fmla="*/ f88 f30 1"/>
                  <a:gd name="f110" fmla="*/ f89 f31 1"/>
                  <a:gd name="f111" fmla="*/ f90 f30 1"/>
                  <a:gd name="f112" fmla="*/ f91 f31 1"/>
                  <a:gd name="f113" fmla="*/ f92 f30 1"/>
                  <a:gd name="f114" fmla="*/ f93 f31 1"/>
                  <a:gd name="f115" fmla="*/ f94 f30 1"/>
                  <a:gd name="f116" fmla="*/ f95 f31 1"/>
                  <a:gd name="f117" fmla="*/ f9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115" y="f116"/>
                  </a:cxn>
                  <a:cxn ang="f58">
                    <a:pos x="f117" y="f102"/>
                  </a:cxn>
                  <a:cxn ang="f58">
                    <a:pos x="f101" y="f102"/>
                  </a:cxn>
                </a:cxnLst>
                <a:rect l="f97" t="f100" r="f98" b="f99"/>
                <a:pathLst>
                  <a:path w="26" h="25">
                    <a:moveTo>
                      <a:pt x="f8" y="f9"/>
                    </a:moveTo>
                    <a:cubicBezTo>
                      <a:pt x="f10" y="f8"/>
                      <a:pt x="f11" y="f10"/>
                      <a:pt x="f12" y="f13"/>
                    </a:cubicBezTo>
                    <a:cubicBezTo>
                      <a:pt x="f5" y="f14"/>
                      <a:pt x="f5" y="f11"/>
                      <a:pt x="f5" y="f15"/>
                    </a:cubicBezTo>
                    <a:cubicBezTo>
                      <a:pt x="f5" y="f16"/>
                      <a:pt x="f5" y="f17"/>
                      <a:pt x="f17" y="f12"/>
                    </a:cubicBezTo>
                    <a:cubicBezTo>
                      <a:pt x="f16" y="f5"/>
                      <a:pt x="f16" y="f17"/>
                      <a:pt x="f15" y="f18"/>
                    </a:cubicBezTo>
                    <a:cubicBezTo>
                      <a:pt x="f19" y="f16"/>
                      <a:pt x="f13" y="f19"/>
                      <a:pt x="f20" y="f19"/>
                    </a:cubicBezTo>
                    <a:cubicBezTo>
                      <a:pt x="f8" y="f19"/>
                      <a:pt x="f21" y="f22"/>
                      <a:pt x="f23" y="f24"/>
                    </a:cubicBezTo>
                    <a:cubicBezTo>
                      <a:pt x="f9" y="f20"/>
                      <a:pt x="f25" y="f20"/>
                      <a:pt x="f7" y="f26"/>
                    </a:cubicBezTo>
                    <a:cubicBezTo>
                      <a:pt x="f6" y="f27"/>
                      <a:pt x="f7" y="f28"/>
                      <a:pt x="f25" y="f9"/>
                    </a:cubicBezTo>
                    <a:cubicBezTo>
                      <a:pt x="f23" y="f7"/>
                      <a:pt x="f21" y="f25"/>
                      <a:pt x="f8" y="f9"/>
                    </a:cubicBezTo>
                    <a:close/>
                  </a:path>
                </a:pathLst>
              </a:custGeom>
              <a:solidFill>
                <a:srgbClr val="282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6" name="Freeform 587">
                <a:extLst>
                  <a:ext uri="{FF2B5EF4-FFF2-40B4-BE49-F238E27FC236}">
                    <a16:creationId xmlns:a16="http://schemas.microsoft.com/office/drawing/2014/main" id="{FC5060A3-4713-E799-D768-58E208E02F84}"/>
                  </a:ext>
                </a:extLst>
              </p:cNvPr>
              <p:cNvSpPr/>
              <p:nvPr/>
            </p:nvSpPr>
            <p:spPr>
              <a:xfrm>
                <a:off x="3492505" y="3014667"/>
                <a:ext cx="98426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8"/>
                  <a:gd name="f8" fmla="val 25"/>
                  <a:gd name="f9" fmla="val 2"/>
                  <a:gd name="f10" fmla="val 3"/>
                  <a:gd name="f11" fmla="val 4"/>
                  <a:gd name="f12" fmla="val 5"/>
                  <a:gd name="f13" fmla="val 22"/>
                  <a:gd name="f14" fmla="val 6"/>
                  <a:gd name="f15" fmla="val 21"/>
                  <a:gd name="f16" fmla="val 11"/>
                  <a:gd name="f17" fmla="val 18"/>
                  <a:gd name="f18" fmla="val 12"/>
                  <a:gd name="f19" fmla="val 14"/>
                  <a:gd name="f20" fmla="val 20"/>
                  <a:gd name="f21" fmla="val 8"/>
                  <a:gd name="f22" fmla="val 23"/>
                  <a:gd name="f23" fmla="val 13"/>
                  <a:gd name="f24" fmla="val 24"/>
                  <a:gd name="f25" fmla="val 27"/>
                  <a:gd name="f26" fmla="val 9"/>
                  <a:gd name="f27" fmla="val 7"/>
                  <a:gd name="f28" fmla="val 1"/>
                  <a:gd name="f29" fmla="val 19"/>
                  <a:gd name="f30" fmla="val 17"/>
                  <a:gd name="f31" fmla="val 16"/>
                  <a:gd name="f32" fmla="val 10"/>
                  <a:gd name="f33" fmla="val 15"/>
                  <a:gd name="f34" fmla="+- 0 0 -90"/>
                  <a:gd name="f35" fmla="*/ f3 1 26"/>
                  <a:gd name="f36" fmla="*/ f4 1 28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6"/>
                  <a:gd name="f45" fmla="*/ f41 1 28"/>
                  <a:gd name="f46" fmla="*/ 25 f42 1"/>
                  <a:gd name="f47" fmla="*/ 2 f41 1"/>
                  <a:gd name="f48" fmla="*/ 26 f42 1"/>
                  <a:gd name="f49" fmla="*/ 3 f41 1"/>
                  <a:gd name="f50" fmla="*/ 5 f41 1"/>
                  <a:gd name="f51" fmla="*/ 18 f42 1"/>
                  <a:gd name="f52" fmla="*/ 12 f41 1"/>
                  <a:gd name="f53" fmla="*/ 11 f42 1"/>
                  <a:gd name="f54" fmla="*/ 20 f41 1"/>
                  <a:gd name="f55" fmla="*/ 12 f42 1"/>
                  <a:gd name="f56" fmla="*/ 23 f41 1"/>
                  <a:gd name="f57" fmla="*/ 9 f42 1"/>
                  <a:gd name="f58" fmla="*/ 28 f41 1"/>
                  <a:gd name="f59" fmla="*/ 3 f42 1"/>
                  <a:gd name="f60" fmla="*/ 2 f42 1"/>
                  <a:gd name="f61" fmla="*/ 6 f42 1"/>
                  <a:gd name="f62" fmla="*/ 16 f41 1"/>
                  <a:gd name="f63" fmla="*/ 7 f42 1"/>
                  <a:gd name="f64" fmla="*/ 11 f41 1"/>
                  <a:gd name="f65" fmla="*/ 10 f41 1"/>
                  <a:gd name="f66" fmla="*/ 17 f42 1"/>
                  <a:gd name="f67" fmla="*/ 14 f42 1"/>
                  <a:gd name="f68" fmla="*/ 6 f41 1"/>
                  <a:gd name="f69" fmla="*/ 20 f42 1"/>
                  <a:gd name="f70" fmla="+- f43 0 f1"/>
                  <a:gd name="f71" fmla="*/ f46 1 26"/>
                  <a:gd name="f72" fmla="*/ f47 1 28"/>
                  <a:gd name="f73" fmla="*/ f48 1 26"/>
                  <a:gd name="f74" fmla="*/ f49 1 28"/>
                  <a:gd name="f75" fmla="*/ f50 1 28"/>
                  <a:gd name="f76" fmla="*/ f51 1 26"/>
                  <a:gd name="f77" fmla="*/ f52 1 28"/>
                  <a:gd name="f78" fmla="*/ f53 1 26"/>
                  <a:gd name="f79" fmla="*/ f54 1 28"/>
                  <a:gd name="f80" fmla="*/ f55 1 26"/>
                  <a:gd name="f81" fmla="*/ f56 1 28"/>
                  <a:gd name="f82" fmla="*/ f57 1 26"/>
                  <a:gd name="f83" fmla="*/ f58 1 28"/>
                  <a:gd name="f84" fmla="*/ f59 1 26"/>
                  <a:gd name="f85" fmla="*/ f60 1 26"/>
                  <a:gd name="f86" fmla="*/ f61 1 26"/>
                  <a:gd name="f87" fmla="*/ f62 1 28"/>
                  <a:gd name="f88" fmla="*/ f63 1 26"/>
                  <a:gd name="f89" fmla="*/ f64 1 28"/>
                  <a:gd name="f90" fmla="*/ f65 1 28"/>
                  <a:gd name="f91" fmla="*/ f66 1 26"/>
                  <a:gd name="f92" fmla="*/ f67 1 26"/>
                  <a:gd name="f93" fmla="*/ f68 1 28"/>
                  <a:gd name="f94" fmla="*/ f69 1 26"/>
                  <a:gd name="f95" fmla="*/ 0 1 f44"/>
                  <a:gd name="f96" fmla="*/ f38 1 f44"/>
                  <a:gd name="f97" fmla="*/ 0 1 f45"/>
                  <a:gd name="f98" fmla="*/ f39 1 f45"/>
                  <a:gd name="f99" fmla="*/ f71 1 f44"/>
                  <a:gd name="f100" fmla="*/ f72 1 f45"/>
                  <a:gd name="f101" fmla="*/ f73 1 f44"/>
                  <a:gd name="f102" fmla="*/ f74 1 f45"/>
                  <a:gd name="f103" fmla="*/ f75 1 f45"/>
                  <a:gd name="f104" fmla="*/ f76 1 f44"/>
                  <a:gd name="f105" fmla="*/ f77 1 f45"/>
                  <a:gd name="f106" fmla="*/ f78 1 f44"/>
                  <a:gd name="f107" fmla="*/ f79 1 f45"/>
                  <a:gd name="f108" fmla="*/ f80 1 f44"/>
                  <a:gd name="f109" fmla="*/ f81 1 f45"/>
                  <a:gd name="f110" fmla="*/ f82 1 f44"/>
                  <a:gd name="f111" fmla="*/ f83 1 f45"/>
                  <a:gd name="f112" fmla="*/ f84 1 f44"/>
                  <a:gd name="f113" fmla="*/ f85 1 f44"/>
                  <a:gd name="f114" fmla="*/ f86 1 f44"/>
                  <a:gd name="f115" fmla="*/ f87 1 f45"/>
                  <a:gd name="f116" fmla="*/ f88 1 f44"/>
                  <a:gd name="f117" fmla="*/ f89 1 f45"/>
                  <a:gd name="f118" fmla="*/ f90 1 f45"/>
                  <a:gd name="f119" fmla="*/ f91 1 f44"/>
                  <a:gd name="f120" fmla="*/ f92 1 f44"/>
                  <a:gd name="f121" fmla="*/ f93 1 f45"/>
                  <a:gd name="f122" fmla="*/ f94 1 f44"/>
                  <a:gd name="f123" fmla="*/ f95 f35 1"/>
                  <a:gd name="f124" fmla="*/ f96 f35 1"/>
                  <a:gd name="f125" fmla="*/ f98 f36 1"/>
                  <a:gd name="f126" fmla="*/ f97 f36 1"/>
                  <a:gd name="f127" fmla="*/ f99 f35 1"/>
                  <a:gd name="f128" fmla="*/ f100 f36 1"/>
                  <a:gd name="f129" fmla="*/ f101 f35 1"/>
                  <a:gd name="f130" fmla="*/ f102 f36 1"/>
                  <a:gd name="f131" fmla="*/ f103 f36 1"/>
                  <a:gd name="f132" fmla="*/ f104 f35 1"/>
                  <a:gd name="f133" fmla="*/ f105 f36 1"/>
                  <a:gd name="f134" fmla="*/ f106 f35 1"/>
                  <a:gd name="f135" fmla="*/ f107 f36 1"/>
                  <a:gd name="f136" fmla="*/ f108 f35 1"/>
                  <a:gd name="f137" fmla="*/ f109 f36 1"/>
                  <a:gd name="f138" fmla="*/ f110 f35 1"/>
                  <a:gd name="f139" fmla="*/ f111 f36 1"/>
                  <a:gd name="f140" fmla="*/ f112 f35 1"/>
                  <a:gd name="f141" fmla="*/ f113 f35 1"/>
                  <a:gd name="f142" fmla="*/ f114 f35 1"/>
                  <a:gd name="f143" fmla="*/ f115 f36 1"/>
                  <a:gd name="f144" fmla="*/ f116 f35 1"/>
                  <a:gd name="f145" fmla="*/ f117 f36 1"/>
                  <a:gd name="f146" fmla="*/ f118 f36 1"/>
                  <a:gd name="f147" fmla="*/ f119 f35 1"/>
                  <a:gd name="f148" fmla="*/ f120 f35 1"/>
                  <a:gd name="f149" fmla="*/ f121 f36 1"/>
                  <a:gd name="f150" fmla="*/ f122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27" y="f128"/>
                  </a:cxn>
                  <a:cxn ang="f70">
                    <a:pos x="f129" y="f130"/>
                  </a:cxn>
                  <a:cxn ang="f70">
                    <a:pos x="f129" y="f131"/>
                  </a:cxn>
                  <a:cxn ang="f70">
                    <a:pos x="f132" y="f133"/>
                  </a:cxn>
                  <a:cxn ang="f70">
                    <a:pos x="f134" y="f135"/>
                  </a:cxn>
                  <a:cxn ang="f70">
                    <a:pos x="f136" y="f137"/>
                  </a:cxn>
                  <a:cxn ang="f70">
                    <a:pos x="f138" y="f139"/>
                  </a:cxn>
                  <a:cxn ang="f70">
                    <a:pos x="f140" y="f139"/>
                  </a:cxn>
                  <a:cxn ang="f70">
                    <a:pos x="f141" y="f139"/>
                  </a:cxn>
                  <a:cxn ang="f70">
                    <a:pos x="f141" y="f135"/>
                  </a:cxn>
                  <a:cxn ang="f70">
                    <a:pos x="f142" y="f143"/>
                  </a:cxn>
                  <a:cxn ang="f70">
                    <a:pos x="f144" y="f133"/>
                  </a:cxn>
                  <a:cxn ang="f70">
                    <a:pos x="f138" y="f145"/>
                  </a:cxn>
                  <a:cxn ang="f70">
                    <a:pos x="f134" y="f146"/>
                  </a:cxn>
                  <a:cxn ang="f70">
                    <a:pos x="f147" y="f146"/>
                  </a:cxn>
                  <a:cxn ang="f70">
                    <a:pos x="f148" y="f149"/>
                  </a:cxn>
                  <a:cxn ang="f70">
                    <a:pos x="f150" y="f130"/>
                  </a:cxn>
                  <a:cxn ang="f70">
                    <a:pos x="f127" y="f128"/>
                  </a:cxn>
                </a:cxnLst>
                <a:rect l="f123" t="f126" r="f124" b="f125"/>
                <a:pathLst>
                  <a:path w="26" h="28">
                    <a:moveTo>
                      <a:pt x="f8" y="f9"/>
                    </a:moveTo>
                    <a:cubicBezTo>
                      <a:pt x="f8" y="f9"/>
                      <a:pt x="f6" y="f10"/>
                      <a:pt x="f6" y="f10"/>
                    </a:cubicBezTo>
                    <a:cubicBezTo>
                      <a:pt x="f6" y="f10"/>
                      <a:pt x="f6" y="f11"/>
                      <a:pt x="f6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19"/>
                      <a:pt x="f19" y="f17"/>
                      <a:pt x="f16" y="f20"/>
                    </a:cubicBezTo>
                    <a:cubicBezTo>
                      <a:pt x="f16" y="f20"/>
                      <a:pt x="f21" y="f15"/>
                      <a:pt x="f18" y="f22"/>
                    </a:cubicBezTo>
                    <a:cubicBezTo>
                      <a:pt x="f23" y="f24"/>
                      <a:pt x="f18" y="f25"/>
                      <a:pt x="f26" y="f7"/>
                    </a:cubicBezTo>
                    <a:cubicBezTo>
                      <a:pt x="f27" y="f7"/>
                      <a:pt x="f12" y="f7"/>
                      <a:pt x="f10" y="f7"/>
                    </a:cubicBezTo>
                    <a:cubicBezTo>
                      <a:pt x="f9" y="f7"/>
                      <a:pt x="f9" y="f7"/>
                      <a:pt x="f9" y="f7"/>
                    </a:cubicBezTo>
                    <a:cubicBezTo>
                      <a:pt x="f28" y="f8"/>
                      <a:pt x="f5" y="f22"/>
                      <a:pt x="f9" y="f20"/>
                    </a:cubicBezTo>
                    <a:cubicBezTo>
                      <a:pt x="f10" y="f29"/>
                      <a:pt x="f10" y="f30"/>
                      <a:pt x="f14" y="f31"/>
                    </a:cubicBezTo>
                    <a:cubicBezTo>
                      <a:pt x="f14" y="f31"/>
                      <a:pt x="f27" y="f19"/>
                      <a:pt x="f27" y="f18"/>
                    </a:cubicBezTo>
                    <a:cubicBezTo>
                      <a:pt x="f14" y="f16"/>
                      <a:pt x="f27" y="f26"/>
                      <a:pt x="f26" y="f16"/>
                    </a:cubicBezTo>
                    <a:cubicBezTo>
                      <a:pt x="f32" y="f18"/>
                      <a:pt x="f16" y="f16"/>
                      <a:pt x="f16" y="f32"/>
                    </a:cubicBezTo>
                    <a:cubicBezTo>
                      <a:pt x="f23" y="f21"/>
                      <a:pt x="f19" y="f21"/>
                      <a:pt x="f30" y="f32"/>
                    </a:cubicBezTo>
                    <a:cubicBezTo>
                      <a:pt x="f31" y="f21"/>
                      <a:pt x="f33" y="f27"/>
                      <a:pt x="f19" y="f14"/>
                    </a:cubicBezTo>
                    <a:cubicBezTo>
                      <a:pt x="f31" y="f14"/>
                      <a:pt x="f17" y="f12"/>
                      <a:pt x="f20" y="f10"/>
                    </a:cubicBezTo>
                    <a:cubicBezTo>
                      <a:pt x="f15" y="f28"/>
                      <a:pt x="f22" y="f5"/>
                      <a:pt x="f8" y="f9"/>
                    </a:cubicBezTo>
                    <a:close/>
                  </a:path>
                </a:pathLst>
              </a:custGeom>
              <a:solidFill>
                <a:srgbClr val="D37C8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7" name="Freeform 588">
                <a:extLst>
                  <a:ext uri="{FF2B5EF4-FFF2-40B4-BE49-F238E27FC236}">
                    <a16:creationId xmlns:a16="http://schemas.microsoft.com/office/drawing/2014/main" id="{5879BCA8-55DF-C733-00A7-031419E24285}"/>
                  </a:ext>
                </a:extLst>
              </p:cNvPr>
              <p:cNvSpPr/>
              <p:nvPr/>
            </p:nvSpPr>
            <p:spPr>
              <a:xfrm>
                <a:off x="3560765" y="3530598"/>
                <a:ext cx="71442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50"/>
                  <a:gd name="f8" fmla="val 2"/>
                  <a:gd name="f9" fmla="val 1"/>
                  <a:gd name="f10" fmla="val 4"/>
                  <a:gd name="f11" fmla="val 3"/>
                  <a:gd name="f12" fmla="val 6"/>
                  <a:gd name="f13" fmla="val 7"/>
                  <a:gd name="f14" fmla="val 9"/>
                  <a:gd name="f15" fmla="val 8"/>
                  <a:gd name="f16" fmla="val 10"/>
                  <a:gd name="f17" fmla="val 14"/>
                  <a:gd name="f18" fmla="val 18"/>
                  <a:gd name="f19" fmla="val 23"/>
                  <a:gd name="f20" fmla="val 25"/>
                  <a:gd name="f21" fmla="val 11"/>
                  <a:gd name="f22" fmla="val 27"/>
                  <a:gd name="f23" fmla="val 30"/>
                  <a:gd name="f24" fmla="val 15"/>
                  <a:gd name="f25" fmla="val 38"/>
                  <a:gd name="f26" fmla="val 39"/>
                  <a:gd name="f27" fmla="val 16"/>
                  <a:gd name="f28" fmla="val 32"/>
                  <a:gd name="f29" fmla="val 26"/>
                  <a:gd name="f30" fmla="val 13"/>
                  <a:gd name="f31" fmla="val 12"/>
                  <a:gd name="f32" fmla="val 17"/>
                  <a:gd name="f33" fmla="val 20"/>
                  <a:gd name="f34" fmla="val 40"/>
                  <a:gd name="f35" fmla="val 49"/>
                  <a:gd name="f36" fmla="val 48"/>
                  <a:gd name="f37" fmla="val 46"/>
                  <a:gd name="f38" fmla="val 35"/>
                  <a:gd name="f39" fmla="val 34"/>
                  <a:gd name="f40" fmla="val 33"/>
                  <a:gd name="f41" fmla="val 28"/>
                  <a:gd name="f42" fmla="val 5"/>
                  <a:gd name="f43" fmla="+- 0 0 -90"/>
                  <a:gd name="f44" fmla="*/ f3 1 19"/>
                  <a:gd name="f45" fmla="*/ f4 1 50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19"/>
                  <a:gd name="f54" fmla="*/ f50 1 50"/>
                  <a:gd name="f55" fmla="*/ 0 f51 1"/>
                  <a:gd name="f56" fmla="*/ 2 f50 1"/>
                  <a:gd name="f57" fmla="*/ 1 f51 1"/>
                  <a:gd name="f58" fmla="*/ 0 f50 1"/>
                  <a:gd name="f59" fmla="*/ 4 f51 1"/>
                  <a:gd name="f60" fmla="*/ 6 f50 1"/>
                  <a:gd name="f61" fmla="*/ 6 f51 1"/>
                  <a:gd name="f62" fmla="*/ 8 f50 1"/>
                  <a:gd name="f63" fmla="*/ 7 f51 1"/>
                  <a:gd name="f64" fmla="*/ 10 f50 1"/>
                  <a:gd name="f65" fmla="*/ 23 f50 1"/>
                  <a:gd name="f66" fmla="*/ 8 f51 1"/>
                  <a:gd name="f67" fmla="*/ 30 f50 1"/>
                  <a:gd name="f68" fmla="*/ 14 f51 1"/>
                  <a:gd name="f69" fmla="*/ 39 f50 1"/>
                  <a:gd name="f70" fmla="*/ 13 f51 1"/>
                  <a:gd name="f71" fmla="*/ 19 f50 1"/>
                  <a:gd name="f72" fmla="*/ 12 f50 1"/>
                  <a:gd name="f73" fmla="*/ 16 f51 1"/>
                  <a:gd name="f74" fmla="*/ 20 f50 1"/>
                  <a:gd name="f75" fmla="*/ 19 f51 1"/>
                  <a:gd name="f76" fmla="*/ 49 f50 1"/>
                  <a:gd name="f77" fmla="*/ 17 f51 1"/>
                  <a:gd name="f78" fmla="*/ 35 f50 1"/>
                  <a:gd name="f79" fmla="*/ 32 f50 1"/>
                  <a:gd name="f80" fmla="*/ 5 f51 1"/>
                  <a:gd name="f81" fmla="*/ 27 f50 1"/>
                  <a:gd name="f82" fmla="*/ 5 f50 1"/>
                  <a:gd name="f83" fmla="+- f52 0 f1"/>
                  <a:gd name="f84" fmla="*/ f55 1 19"/>
                  <a:gd name="f85" fmla="*/ f56 1 50"/>
                  <a:gd name="f86" fmla="*/ f57 1 19"/>
                  <a:gd name="f87" fmla="*/ f58 1 50"/>
                  <a:gd name="f88" fmla="*/ f59 1 19"/>
                  <a:gd name="f89" fmla="*/ f60 1 50"/>
                  <a:gd name="f90" fmla="*/ f61 1 19"/>
                  <a:gd name="f91" fmla="*/ f62 1 50"/>
                  <a:gd name="f92" fmla="*/ f63 1 19"/>
                  <a:gd name="f93" fmla="*/ f64 1 50"/>
                  <a:gd name="f94" fmla="*/ f65 1 50"/>
                  <a:gd name="f95" fmla="*/ f66 1 19"/>
                  <a:gd name="f96" fmla="*/ f67 1 50"/>
                  <a:gd name="f97" fmla="*/ f68 1 19"/>
                  <a:gd name="f98" fmla="*/ f69 1 50"/>
                  <a:gd name="f99" fmla="*/ f70 1 19"/>
                  <a:gd name="f100" fmla="*/ f71 1 50"/>
                  <a:gd name="f101" fmla="*/ f72 1 50"/>
                  <a:gd name="f102" fmla="*/ f73 1 19"/>
                  <a:gd name="f103" fmla="*/ f74 1 50"/>
                  <a:gd name="f104" fmla="*/ f75 1 19"/>
                  <a:gd name="f105" fmla="*/ f76 1 50"/>
                  <a:gd name="f106" fmla="*/ f77 1 19"/>
                  <a:gd name="f107" fmla="*/ f78 1 50"/>
                  <a:gd name="f108" fmla="*/ f79 1 50"/>
                  <a:gd name="f109" fmla="*/ f80 1 19"/>
                  <a:gd name="f110" fmla="*/ f81 1 50"/>
                  <a:gd name="f111" fmla="*/ f82 1 50"/>
                  <a:gd name="f112" fmla="*/ 0 1 f53"/>
                  <a:gd name="f113" fmla="*/ f47 1 f53"/>
                  <a:gd name="f114" fmla="*/ 0 1 f54"/>
                  <a:gd name="f115" fmla="*/ f48 1 f54"/>
                  <a:gd name="f116" fmla="*/ f84 1 f53"/>
                  <a:gd name="f117" fmla="*/ f85 1 f54"/>
                  <a:gd name="f118" fmla="*/ f86 1 f53"/>
                  <a:gd name="f119" fmla="*/ f87 1 f54"/>
                  <a:gd name="f120" fmla="*/ f88 1 f53"/>
                  <a:gd name="f121" fmla="*/ f89 1 f54"/>
                  <a:gd name="f122" fmla="*/ f90 1 f53"/>
                  <a:gd name="f123" fmla="*/ f91 1 f54"/>
                  <a:gd name="f124" fmla="*/ f92 1 f53"/>
                  <a:gd name="f125" fmla="*/ f93 1 f54"/>
                  <a:gd name="f126" fmla="*/ f94 1 f54"/>
                  <a:gd name="f127" fmla="*/ f95 1 f53"/>
                  <a:gd name="f128" fmla="*/ f96 1 f54"/>
                  <a:gd name="f129" fmla="*/ f97 1 f53"/>
                  <a:gd name="f130" fmla="*/ f98 1 f54"/>
                  <a:gd name="f131" fmla="*/ f99 1 f53"/>
                  <a:gd name="f132" fmla="*/ f100 1 f54"/>
                  <a:gd name="f133" fmla="*/ f101 1 f54"/>
                  <a:gd name="f134" fmla="*/ f102 1 f53"/>
                  <a:gd name="f135" fmla="*/ f103 1 f54"/>
                  <a:gd name="f136" fmla="*/ f104 1 f53"/>
                  <a:gd name="f137" fmla="*/ f105 1 f54"/>
                  <a:gd name="f138" fmla="*/ f106 1 f53"/>
                  <a:gd name="f139" fmla="*/ f107 1 f54"/>
                  <a:gd name="f140" fmla="*/ f108 1 f54"/>
                  <a:gd name="f141" fmla="*/ f109 1 f53"/>
                  <a:gd name="f142" fmla="*/ f110 1 f54"/>
                  <a:gd name="f143" fmla="*/ f111 1 f54"/>
                  <a:gd name="f144" fmla="*/ f112 f44 1"/>
                  <a:gd name="f145" fmla="*/ f113 f44 1"/>
                  <a:gd name="f146" fmla="*/ f115 f45 1"/>
                  <a:gd name="f147" fmla="*/ f114 f45 1"/>
                  <a:gd name="f148" fmla="*/ f116 f44 1"/>
                  <a:gd name="f149" fmla="*/ f117 f45 1"/>
                  <a:gd name="f150" fmla="*/ f118 f44 1"/>
                  <a:gd name="f151" fmla="*/ f119 f45 1"/>
                  <a:gd name="f152" fmla="*/ f120 f44 1"/>
                  <a:gd name="f153" fmla="*/ f121 f45 1"/>
                  <a:gd name="f154" fmla="*/ f122 f44 1"/>
                  <a:gd name="f155" fmla="*/ f123 f45 1"/>
                  <a:gd name="f156" fmla="*/ f124 f44 1"/>
                  <a:gd name="f157" fmla="*/ f125 f45 1"/>
                  <a:gd name="f158" fmla="*/ f126 f45 1"/>
                  <a:gd name="f159" fmla="*/ f127 f44 1"/>
                  <a:gd name="f160" fmla="*/ f128 f45 1"/>
                  <a:gd name="f161" fmla="*/ f129 f44 1"/>
                  <a:gd name="f162" fmla="*/ f130 f45 1"/>
                  <a:gd name="f163" fmla="*/ f131 f44 1"/>
                  <a:gd name="f164" fmla="*/ f132 f45 1"/>
                  <a:gd name="f165" fmla="*/ f133 f45 1"/>
                  <a:gd name="f166" fmla="*/ f134 f44 1"/>
                  <a:gd name="f167" fmla="*/ f135 f45 1"/>
                  <a:gd name="f168" fmla="*/ f136 f44 1"/>
                  <a:gd name="f169" fmla="*/ f137 f45 1"/>
                  <a:gd name="f170" fmla="*/ f138 f44 1"/>
                  <a:gd name="f171" fmla="*/ f139 f45 1"/>
                  <a:gd name="f172" fmla="*/ f140 f45 1"/>
                  <a:gd name="f173" fmla="*/ f141 f44 1"/>
                  <a:gd name="f174" fmla="*/ f142 f45 1"/>
                  <a:gd name="f175" fmla="*/ f14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8" y="f149"/>
                  </a:cxn>
                  <a:cxn ang="f83">
                    <a:pos x="f150" y="f151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6" y="f158"/>
                  </a:cxn>
                  <a:cxn ang="f83">
                    <a:pos x="f159" y="f160"/>
                  </a:cxn>
                  <a:cxn ang="f83">
                    <a:pos x="f161" y="f162"/>
                  </a:cxn>
                  <a:cxn ang="f83">
                    <a:pos x="f163" y="f164"/>
                  </a:cxn>
                  <a:cxn ang="f83">
                    <a:pos x="f163" y="f165"/>
                  </a:cxn>
                  <a:cxn ang="f83">
                    <a:pos x="f166" y="f167"/>
                  </a:cxn>
                  <a:cxn ang="f83">
                    <a:pos x="f168" y="f169"/>
                  </a:cxn>
                  <a:cxn ang="f83">
                    <a:pos x="f170" y="f169"/>
                  </a:cxn>
                  <a:cxn ang="f83">
                    <a:pos x="f163" y="f169"/>
                  </a:cxn>
                  <a:cxn ang="f83">
                    <a:pos x="f156" y="f171"/>
                  </a:cxn>
                  <a:cxn ang="f83">
                    <a:pos x="f154" y="f172"/>
                  </a:cxn>
                  <a:cxn ang="f83">
                    <a:pos x="f173" y="f174"/>
                  </a:cxn>
                  <a:cxn ang="f83">
                    <a:pos x="f150" y="f175"/>
                  </a:cxn>
                  <a:cxn ang="f83">
                    <a:pos x="f148" y="f149"/>
                  </a:cxn>
                </a:cxnLst>
                <a:rect l="f144" t="f147" r="f145" b="f146"/>
                <a:pathLst>
                  <a:path w="19" h="50">
                    <a:moveTo>
                      <a:pt x="f5" y="f8"/>
                    </a:moveTo>
                    <a:cubicBezTo>
                      <a:pt x="f9" y="f8"/>
                      <a:pt x="f9" y="f9"/>
                      <a:pt x="f9" y="f5"/>
                    </a:cubicBezTo>
                    <a:cubicBezTo>
                      <a:pt x="f8" y="f8"/>
                      <a:pt x="f10" y="f11"/>
                      <a:pt x="f10" y="f12"/>
                    </a:cubicBezTo>
                    <a:cubicBezTo>
                      <a:pt x="f10" y="f13"/>
                      <a:pt x="f10" y="f14"/>
                      <a:pt x="f12" y="f15"/>
                    </a:cubicBezTo>
                    <a:cubicBezTo>
                      <a:pt x="f12" y="f15"/>
                      <a:pt x="f13" y="f16"/>
                      <a:pt x="f13" y="f16"/>
                    </a:cubicBezTo>
                    <a:cubicBezTo>
                      <a:pt x="f12" y="f17"/>
                      <a:pt x="f14" y="f18"/>
                      <a:pt x="f13" y="f19"/>
                    </a:cubicBezTo>
                    <a:cubicBezTo>
                      <a:pt x="f13" y="f20"/>
                      <a:pt x="f21" y="f22"/>
                      <a:pt x="f15" y="f23"/>
                    </a:cubicBezTo>
                    <a:cubicBezTo>
                      <a:pt x="f24" y="f23"/>
                      <a:pt x="f16" y="f25"/>
                      <a:pt x="f17" y="f26"/>
                    </a:cubicBezTo>
                    <a:cubicBezTo>
                      <a:pt x="f27" y="f28"/>
                      <a:pt x="f24" y="f29"/>
                      <a:pt x="f30" y="f6"/>
                    </a:cubicBezTo>
                    <a:cubicBezTo>
                      <a:pt x="f31" y="f32"/>
                      <a:pt x="f31" y="f17"/>
                      <a:pt x="f30" y="f31"/>
                    </a:cubicBezTo>
                    <a:cubicBezTo>
                      <a:pt x="f17" y="f24"/>
                      <a:pt x="f24" y="f18"/>
                      <a:pt x="f27" y="f33"/>
                    </a:cubicBezTo>
                    <a:cubicBezTo>
                      <a:pt x="f32" y="f23"/>
                      <a:pt x="f17" y="f34"/>
                      <a:pt x="f6" y="f35"/>
                    </a:cubicBezTo>
                    <a:cubicBezTo>
                      <a:pt x="f6" y="f7"/>
                      <a:pt x="f18" y="f7"/>
                      <a:pt x="f32" y="f35"/>
                    </a:cubicBezTo>
                    <a:cubicBezTo>
                      <a:pt x="f27" y="f7"/>
                      <a:pt x="f24" y="f36"/>
                      <a:pt x="f30" y="f35"/>
                    </a:cubicBezTo>
                    <a:cubicBezTo>
                      <a:pt x="f14" y="f37"/>
                      <a:pt x="f14" y="f34"/>
                      <a:pt x="f13" y="f38"/>
                    </a:cubicBezTo>
                    <a:cubicBezTo>
                      <a:pt x="f13" y="f39"/>
                      <a:pt x="f13" y="f40"/>
                      <a:pt x="f12" y="f28"/>
                    </a:cubicBezTo>
                    <a:cubicBezTo>
                      <a:pt x="f12" y="f23"/>
                      <a:pt x="f12" y="f41"/>
                      <a:pt x="f42" y="f22"/>
                    </a:cubicBezTo>
                    <a:cubicBezTo>
                      <a:pt x="f10" y="f33"/>
                      <a:pt x="f10" y="f31"/>
                      <a:pt x="f9" y="f42"/>
                    </a:cubicBezTo>
                    <a:cubicBezTo>
                      <a:pt x="f5" y="f10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363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8" name="Freeform 589">
                <a:extLst>
                  <a:ext uri="{FF2B5EF4-FFF2-40B4-BE49-F238E27FC236}">
                    <a16:creationId xmlns:a16="http://schemas.microsoft.com/office/drawing/2014/main" id="{6BC19713-4C86-53DF-CC38-7980A28BACB6}"/>
                  </a:ext>
                </a:extLst>
              </p:cNvPr>
              <p:cNvSpPr/>
              <p:nvPr/>
            </p:nvSpPr>
            <p:spPr>
              <a:xfrm>
                <a:off x="3470276" y="3187698"/>
                <a:ext cx="41276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2"/>
                  <a:gd name="f8" fmla="val 8"/>
                  <a:gd name="f9" fmla="val 18"/>
                  <a:gd name="f10" fmla="val 6"/>
                  <a:gd name="f11" fmla="val 21"/>
                  <a:gd name="f12" fmla="val 4"/>
                  <a:gd name="f13" fmla="val 2"/>
                  <a:gd name="f14" fmla="val 19"/>
                  <a:gd name="f15" fmla="val 17"/>
                  <a:gd name="f16" fmla="val 1"/>
                  <a:gd name="f17" fmla="val 16"/>
                  <a:gd name="f18" fmla="val 15"/>
                  <a:gd name="f19" fmla="val 13"/>
                  <a:gd name="f20" fmla="val 3"/>
                  <a:gd name="f21" fmla="val 9"/>
                  <a:gd name="f22" fmla="val 5"/>
                  <a:gd name="f23" fmla="val 7"/>
                  <a:gd name="f24" fmla="val 10"/>
                  <a:gd name="f25" fmla="+- 0 0 -90"/>
                  <a:gd name="f26" fmla="*/ f3 1 11"/>
                  <a:gd name="f27" fmla="*/ f4 1 2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1"/>
                  <a:gd name="f36" fmla="*/ f32 1 22"/>
                  <a:gd name="f37" fmla="*/ 8 f33 1"/>
                  <a:gd name="f38" fmla="*/ 18 f32 1"/>
                  <a:gd name="f39" fmla="*/ 2 f33 1"/>
                  <a:gd name="f40" fmla="*/ 19 f32 1"/>
                  <a:gd name="f41" fmla="*/ 0 f33 1"/>
                  <a:gd name="f42" fmla="*/ 17 f32 1"/>
                  <a:gd name="f43" fmla="*/ 1 f33 1"/>
                  <a:gd name="f44" fmla="*/ 13 f32 1"/>
                  <a:gd name="f45" fmla="*/ 3 f33 1"/>
                  <a:gd name="f46" fmla="*/ 9 f32 1"/>
                  <a:gd name="f47" fmla="*/ 4 f32 1"/>
                  <a:gd name="f48" fmla="*/ 10 f33 1"/>
                  <a:gd name="f49" fmla="*/ 2 f32 1"/>
                  <a:gd name="f50" fmla="*/ 9 f33 1"/>
                  <a:gd name="f51" fmla="*/ 6 f32 1"/>
                  <a:gd name="f52" fmla="*/ 4 f33 1"/>
                  <a:gd name="f53" fmla="*/ 10 f32 1"/>
                  <a:gd name="f54" fmla="*/ 5 f33 1"/>
                  <a:gd name="f55" fmla="+- f34 0 f1"/>
                  <a:gd name="f56" fmla="*/ f37 1 11"/>
                  <a:gd name="f57" fmla="*/ f38 1 22"/>
                  <a:gd name="f58" fmla="*/ f39 1 11"/>
                  <a:gd name="f59" fmla="*/ f40 1 22"/>
                  <a:gd name="f60" fmla="*/ f41 1 11"/>
                  <a:gd name="f61" fmla="*/ f42 1 22"/>
                  <a:gd name="f62" fmla="*/ f43 1 11"/>
                  <a:gd name="f63" fmla="*/ f44 1 22"/>
                  <a:gd name="f64" fmla="*/ f45 1 11"/>
                  <a:gd name="f65" fmla="*/ f46 1 22"/>
                  <a:gd name="f66" fmla="*/ f47 1 22"/>
                  <a:gd name="f67" fmla="*/ f48 1 11"/>
                  <a:gd name="f68" fmla="*/ f49 1 22"/>
                  <a:gd name="f69" fmla="*/ f50 1 11"/>
                  <a:gd name="f70" fmla="*/ f51 1 22"/>
                  <a:gd name="f71" fmla="*/ f52 1 11"/>
                  <a:gd name="f72" fmla="*/ f53 1 22"/>
                  <a:gd name="f73" fmla="*/ f54 1 11"/>
                  <a:gd name="f74" fmla="*/ 0 1 f35"/>
                  <a:gd name="f75" fmla="*/ f29 1 f35"/>
                  <a:gd name="f76" fmla="*/ 0 1 f36"/>
                  <a:gd name="f77" fmla="*/ f30 1 f36"/>
                  <a:gd name="f78" fmla="*/ f56 1 f35"/>
                  <a:gd name="f79" fmla="*/ f57 1 f36"/>
                  <a:gd name="f80" fmla="*/ f58 1 f35"/>
                  <a:gd name="f81" fmla="*/ f59 1 f36"/>
                  <a:gd name="f82" fmla="*/ f60 1 f35"/>
                  <a:gd name="f83" fmla="*/ f61 1 f36"/>
                  <a:gd name="f84" fmla="*/ f62 1 f35"/>
                  <a:gd name="f85" fmla="*/ f63 1 f36"/>
                  <a:gd name="f86" fmla="*/ f64 1 f35"/>
                  <a:gd name="f87" fmla="*/ f65 1 f36"/>
                  <a:gd name="f88" fmla="*/ f66 1 f36"/>
                  <a:gd name="f89" fmla="*/ f67 1 f35"/>
                  <a:gd name="f90" fmla="*/ f68 1 f36"/>
                  <a:gd name="f91" fmla="*/ f69 1 f35"/>
                  <a:gd name="f92" fmla="*/ f70 1 f36"/>
                  <a:gd name="f93" fmla="*/ f71 1 f35"/>
                  <a:gd name="f94" fmla="*/ f72 1 f36"/>
                  <a:gd name="f95" fmla="*/ f73 1 f35"/>
                  <a:gd name="f96" fmla="*/ f74 f26 1"/>
                  <a:gd name="f97" fmla="*/ f75 f26 1"/>
                  <a:gd name="f98" fmla="*/ f77 f27 1"/>
                  <a:gd name="f99" fmla="*/ f76 f27 1"/>
                  <a:gd name="f100" fmla="*/ f78 f26 1"/>
                  <a:gd name="f101" fmla="*/ f79 f27 1"/>
                  <a:gd name="f102" fmla="*/ f80 f26 1"/>
                  <a:gd name="f103" fmla="*/ f81 f27 1"/>
                  <a:gd name="f104" fmla="*/ f82 f26 1"/>
                  <a:gd name="f105" fmla="*/ f83 f27 1"/>
                  <a:gd name="f106" fmla="*/ f84 f26 1"/>
                  <a:gd name="f107" fmla="*/ f85 f27 1"/>
                  <a:gd name="f108" fmla="*/ f86 f26 1"/>
                  <a:gd name="f109" fmla="*/ f87 f27 1"/>
                  <a:gd name="f110" fmla="*/ f88 f27 1"/>
                  <a:gd name="f111" fmla="*/ f89 f26 1"/>
                  <a:gd name="f112" fmla="*/ f90 f27 1"/>
                  <a:gd name="f113" fmla="*/ f91 f26 1"/>
                  <a:gd name="f114" fmla="*/ f92 f27 1"/>
                  <a:gd name="f115" fmla="*/ f93 f26 1"/>
                  <a:gd name="f116" fmla="*/ f94 f27 1"/>
                  <a:gd name="f117" fmla="*/ f95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106" y="f107"/>
                  </a:cxn>
                  <a:cxn ang="f55">
                    <a:pos x="f108" y="f109"/>
                  </a:cxn>
                  <a:cxn ang="f55">
                    <a:pos x="f106" y="f110"/>
                  </a:cxn>
                  <a:cxn ang="f55">
                    <a:pos x="f111" y="f112"/>
                  </a:cxn>
                  <a:cxn ang="f55">
                    <a:pos x="f113" y="f114"/>
                  </a:cxn>
                  <a:cxn ang="f55">
                    <a:pos x="f115" y="f116"/>
                  </a:cxn>
                  <a:cxn ang="f55">
                    <a:pos x="f113" y="f107"/>
                  </a:cxn>
                  <a:cxn ang="f55">
                    <a:pos x="f117" y="f101"/>
                  </a:cxn>
                  <a:cxn ang="f55">
                    <a:pos x="f100" y="f101"/>
                  </a:cxn>
                </a:cxnLst>
                <a:rect l="f96" t="f99" r="f97" b="f98"/>
                <a:pathLst>
                  <a:path w="11" h="22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5" y="f9"/>
                      <a:pt x="f5" y="f9"/>
                      <a:pt x="f5" y="f15"/>
                    </a:cubicBezTo>
                    <a:cubicBezTo>
                      <a:pt x="f16" y="f17"/>
                      <a:pt x="f13" y="f18"/>
                      <a:pt x="f16" y="f19"/>
                    </a:cubicBezTo>
                    <a:cubicBezTo>
                      <a:pt x="f5" y="f6"/>
                      <a:pt x="f5" y="f8"/>
                      <a:pt x="f20" y="f21"/>
                    </a:cubicBezTo>
                    <a:cubicBezTo>
                      <a:pt x="f5" y="f21"/>
                      <a:pt x="f5" y="f22"/>
                      <a:pt x="f16" y="f12"/>
                    </a:cubicBezTo>
                    <a:cubicBezTo>
                      <a:pt x="f13" y="f5"/>
                      <a:pt x="f23" y="f12"/>
                      <a:pt x="f24" y="f13"/>
                    </a:cubicBezTo>
                    <a:cubicBezTo>
                      <a:pt x="f23" y="f20"/>
                      <a:pt x="f8" y="f10"/>
                      <a:pt x="f21" y="f10"/>
                    </a:cubicBezTo>
                    <a:cubicBezTo>
                      <a:pt x="f6" y="f19"/>
                      <a:pt x="f10" y="f24"/>
                      <a:pt x="f12" y="f24"/>
                    </a:cubicBezTo>
                    <a:cubicBezTo>
                      <a:pt x="f22" y="f19"/>
                      <a:pt x="f23" y="f6"/>
                      <a:pt x="f21" y="f19"/>
                    </a:cubicBezTo>
                    <a:cubicBezTo>
                      <a:pt x="f10" y="f19"/>
                      <a:pt x="f21" y="f9"/>
                      <a:pt x="f22" y="f9"/>
                    </a:cubicBezTo>
                    <a:cubicBezTo>
                      <a:pt x="f10" y="f9"/>
                      <a:pt x="f23" y="f9"/>
                      <a:pt x="f8" y="f9"/>
                    </a:cubicBezTo>
                    <a:close/>
                  </a:path>
                </a:pathLst>
              </a:custGeom>
              <a:solidFill>
                <a:srgbClr val="D17F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9" name="Freeform 590">
                <a:extLst>
                  <a:ext uri="{FF2B5EF4-FFF2-40B4-BE49-F238E27FC236}">
                    <a16:creationId xmlns:a16="http://schemas.microsoft.com/office/drawing/2014/main" id="{D4EB8113-240B-AC71-1875-477748F07FE0}"/>
                  </a:ext>
                </a:extLst>
              </p:cNvPr>
              <p:cNvSpPr/>
              <p:nvPr/>
            </p:nvSpPr>
            <p:spPr>
              <a:xfrm>
                <a:off x="3632197" y="2962271"/>
                <a:ext cx="96834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8"/>
                  <a:gd name="f8" fmla="val 17"/>
                  <a:gd name="f9" fmla="val 15"/>
                  <a:gd name="f10" fmla="val 16"/>
                  <a:gd name="f11" fmla="val 24"/>
                  <a:gd name="f12" fmla="val 22"/>
                  <a:gd name="f13" fmla="val 21"/>
                  <a:gd name="f14" fmla="val 12"/>
                  <a:gd name="f15" fmla="val 14"/>
                  <a:gd name="f16" fmla="val 5"/>
                  <a:gd name="f17" fmla="val 4"/>
                  <a:gd name="f18" fmla="val 18"/>
                  <a:gd name="f19" fmla="val 3"/>
                  <a:gd name="f20" fmla="val 19"/>
                  <a:gd name="f21" fmla="val 1"/>
                  <a:gd name="f22" fmla="val 8"/>
                  <a:gd name="f23" fmla="val 11"/>
                  <a:gd name="f24" fmla="val 25"/>
                  <a:gd name="f25" fmla="val 2"/>
                  <a:gd name="f26" fmla="val 6"/>
                  <a:gd name="f27" fmla="val 9"/>
                  <a:gd name="f28" fmla="val 13"/>
                  <a:gd name="f29" fmla="val 20"/>
                  <a:gd name="f30" fmla="+- 0 0 -90"/>
                  <a:gd name="f31" fmla="*/ f3 1 26"/>
                  <a:gd name="f32" fmla="*/ f4 1 2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6"/>
                  <a:gd name="f41" fmla="*/ f37 1 28"/>
                  <a:gd name="f42" fmla="*/ 17 f38 1"/>
                  <a:gd name="f43" fmla="*/ 28 f37 1"/>
                  <a:gd name="f44" fmla="*/ 16 f38 1"/>
                  <a:gd name="f45" fmla="*/ 22 f37 1"/>
                  <a:gd name="f46" fmla="*/ 21 f37 1"/>
                  <a:gd name="f47" fmla="*/ 5 f38 1"/>
                  <a:gd name="f48" fmla="*/ 17 f37 1"/>
                  <a:gd name="f49" fmla="*/ 1 f38 1"/>
                  <a:gd name="f50" fmla="*/ 18 f37 1"/>
                  <a:gd name="f51" fmla="*/ 24 f38 1"/>
                  <a:gd name="f52" fmla="*/ 0 f37 1"/>
                  <a:gd name="f53" fmla="*/ 26 f38 1"/>
                  <a:gd name="f54" fmla="*/ 19 f38 1"/>
                  <a:gd name="f55" fmla="*/ 6 f37 1"/>
                  <a:gd name="f56" fmla="+- f39 0 f1"/>
                  <a:gd name="f57" fmla="*/ f42 1 26"/>
                  <a:gd name="f58" fmla="*/ f43 1 28"/>
                  <a:gd name="f59" fmla="*/ f44 1 26"/>
                  <a:gd name="f60" fmla="*/ f45 1 28"/>
                  <a:gd name="f61" fmla="*/ f46 1 28"/>
                  <a:gd name="f62" fmla="*/ f47 1 26"/>
                  <a:gd name="f63" fmla="*/ f48 1 28"/>
                  <a:gd name="f64" fmla="*/ f49 1 26"/>
                  <a:gd name="f65" fmla="*/ f50 1 28"/>
                  <a:gd name="f66" fmla="*/ f51 1 26"/>
                  <a:gd name="f67" fmla="*/ f52 1 28"/>
                  <a:gd name="f68" fmla="*/ f53 1 26"/>
                  <a:gd name="f69" fmla="*/ f54 1 26"/>
                  <a:gd name="f70" fmla="*/ f55 1 28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1"/>
                  <a:gd name="f80" fmla="*/ f62 1 f40"/>
                  <a:gd name="f81" fmla="*/ f63 1 f41"/>
                  <a:gd name="f82" fmla="*/ f64 1 f40"/>
                  <a:gd name="f83" fmla="*/ f65 1 f41"/>
                  <a:gd name="f84" fmla="*/ f66 1 f40"/>
                  <a:gd name="f85" fmla="*/ f67 1 f41"/>
                  <a:gd name="f86" fmla="*/ f68 1 f40"/>
                  <a:gd name="f87" fmla="*/ f69 1 f40"/>
                  <a:gd name="f88" fmla="*/ f70 1 f41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2 1"/>
                  <a:gd name="f98" fmla="*/ f80 f31 1"/>
                  <a:gd name="f99" fmla="*/ f81 f32 1"/>
                  <a:gd name="f100" fmla="*/ f82 f31 1"/>
                  <a:gd name="f101" fmla="*/ f83 f32 1"/>
                  <a:gd name="f102" fmla="*/ f84 f31 1"/>
                  <a:gd name="f103" fmla="*/ f85 f32 1"/>
                  <a:gd name="f104" fmla="*/ f86 f31 1"/>
                  <a:gd name="f105" fmla="*/ f87 f31 1"/>
                  <a:gd name="f106" fmla="*/ f88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5" y="f97"/>
                  </a:cxn>
                  <a:cxn ang="f56">
                    <a:pos x="f98" y="f99"/>
                  </a:cxn>
                  <a:cxn ang="f56">
                    <a:pos x="f100" y="f101"/>
                  </a:cxn>
                  <a:cxn ang="f56">
                    <a:pos x="f100" y="f99"/>
                  </a:cxn>
                  <a:cxn ang="f56">
                    <a:pos x="f102" y="f103"/>
                  </a:cxn>
                  <a:cxn ang="f56">
                    <a:pos x="f104" y="f103"/>
                  </a:cxn>
                  <a:cxn ang="f56">
                    <a:pos x="f105" y="f106"/>
                  </a:cxn>
                  <a:cxn ang="f56">
                    <a:pos x="f93" y="f99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26" h="28">
                    <a:moveTo>
                      <a:pt x="f8" y="f7"/>
                    </a:moveTo>
                    <a:cubicBezTo>
                      <a:pt x="f9" y="f6"/>
                      <a:pt x="f10" y="f11"/>
                      <a:pt x="f10" y="f12"/>
                    </a:cubicBezTo>
                    <a:cubicBezTo>
                      <a:pt x="f9" y="f13"/>
                      <a:pt x="f10" y="f12"/>
                      <a:pt x="f10" y="f13"/>
                    </a:cubicBezTo>
                    <a:cubicBezTo>
                      <a:pt x="f14" y="f15"/>
                      <a:pt x="f14" y="f15"/>
                      <a:pt x="f16" y="f8"/>
                    </a:cubicBezTo>
                    <a:cubicBezTo>
                      <a:pt x="f17" y="f18"/>
                      <a:pt x="f19" y="f20"/>
                      <a:pt x="f21" y="f18"/>
                    </a:cubicBezTo>
                    <a:cubicBezTo>
                      <a:pt x="f21" y="f18"/>
                      <a:pt x="f5" y="f8"/>
                      <a:pt x="f21" y="f8"/>
                    </a:cubicBezTo>
                    <a:cubicBezTo>
                      <a:pt x="f22" y="f23"/>
                      <a:pt x="f9" y="f16"/>
                      <a:pt x="f11" y="f5"/>
                    </a:cubicBezTo>
                    <a:cubicBezTo>
                      <a:pt x="f11" y="f5"/>
                      <a:pt x="f24" y="f5"/>
                      <a:pt x="f6" y="f5"/>
                    </a:cubicBezTo>
                    <a:cubicBezTo>
                      <a:pt x="f11" y="f25"/>
                      <a:pt x="f12" y="f17"/>
                      <a:pt x="f20" y="f26"/>
                    </a:cubicBezTo>
                    <a:cubicBezTo>
                      <a:pt x="f10" y="f27"/>
                      <a:pt x="f9" y="f28"/>
                      <a:pt x="f8" y="f8"/>
                    </a:cubicBezTo>
                    <a:cubicBezTo>
                      <a:pt x="f10" y="f29"/>
                      <a:pt x="f29" y="f11"/>
                      <a:pt x="f8" y="f7"/>
                    </a:cubicBezTo>
                    <a:close/>
                  </a:path>
                </a:pathLst>
              </a:custGeom>
              <a:solidFill>
                <a:srgbClr val="A07E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0" name="Freeform 591">
                <a:extLst>
                  <a:ext uri="{FF2B5EF4-FFF2-40B4-BE49-F238E27FC236}">
                    <a16:creationId xmlns:a16="http://schemas.microsoft.com/office/drawing/2014/main" id="{7683037A-717B-6AB4-BCF1-8D290F8A1628}"/>
                  </a:ext>
                </a:extLst>
              </p:cNvPr>
              <p:cNvSpPr/>
              <p:nvPr/>
            </p:nvSpPr>
            <p:spPr>
              <a:xfrm>
                <a:off x="3481385" y="3116266"/>
                <a:ext cx="49213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16"/>
                  <a:gd name="f9" fmla="val 1"/>
                  <a:gd name="f10" fmla="val 11"/>
                  <a:gd name="f11" fmla="val 3"/>
                  <a:gd name="f12" fmla="val 7"/>
                  <a:gd name="f13" fmla="val 2"/>
                  <a:gd name="f14" fmla="val 4"/>
                  <a:gd name="f15" fmla="val 6"/>
                  <a:gd name="f16" fmla="val 8"/>
                  <a:gd name="f17" fmla="val 10"/>
                  <a:gd name="f18" fmla="val 12"/>
                  <a:gd name="f19" fmla="val 9"/>
                  <a:gd name="f20" fmla="val 14"/>
                  <a:gd name="f21" fmla="+- 0 0 -90"/>
                  <a:gd name="f22" fmla="*/ f3 1 13"/>
                  <a:gd name="f23" fmla="*/ f4 1 17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3"/>
                  <a:gd name="f32" fmla="*/ f28 1 17"/>
                  <a:gd name="f33" fmla="*/ 0 f29 1"/>
                  <a:gd name="f34" fmla="*/ 16 f28 1"/>
                  <a:gd name="f35" fmla="*/ 3 f29 1"/>
                  <a:gd name="f36" fmla="*/ 2 f28 1"/>
                  <a:gd name="f37" fmla="*/ 6 f29 1"/>
                  <a:gd name="f38" fmla="*/ 1 f28 1"/>
                  <a:gd name="f39" fmla="*/ 12 f29 1"/>
                  <a:gd name="f40" fmla="*/ 11 f29 1"/>
                  <a:gd name="f41" fmla="*/ 4 f28 1"/>
                  <a:gd name="f42" fmla="*/ 8 f29 1"/>
                  <a:gd name="f43" fmla="*/ 13 f28 1"/>
                  <a:gd name="f44" fmla="+- f30 0 f1"/>
                  <a:gd name="f45" fmla="*/ f33 1 13"/>
                  <a:gd name="f46" fmla="*/ f34 1 17"/>
                  <a:gd name="f47" fmla="*/ f35 1 13"/>
                  <a:gd name="f48" fmla="*/ f36 1 17"/>
                  <a:gd name="f49" fmla="*/ f37 1 13"/>
                  <a:gd name="f50" fmla="*/ f38 1 17"/>
                  <a:gd name="f51" fmla="*/ f39 1 13"/>
                  <a:gd name="f52" fmla="*/ f40 1 13"/>
                  <a:gd name="f53" fmla="*/ f41 1 17"/>
                  <a:gd name="f54" fmla="*/ f42 1 13"/>
                  <a:gd name="f55" fmla="*/ f43 1 17"/>
                  <a:gd name="f56" fmla="*/ 0 1 f31"/>
                  <a:gd name="f57" fmla="*/ f25 1 f31"/>
                  <a:gd name="f58" fmla="*/ 0 1 f32"/>
                  <a:gd name="f59" fmla="*/ f26 1 f32"/>
                  <a:gd name="f60" fmla="*/ f45 1 f31"/>
                  <a:gd name="f61" fmla="*/ f46 1 f32"/>
                  <a:gd name="f62" fmla="*/ f47 1 f31"/>
                  <a:gd name="f63" fmla="*/ f48 1 f32"/>
                  <a:gd name="f64" fmla="*/ f49 1 f31"/>
                  <a:gd name="f65" fmla="*/ f50 1 f32"/>
                  <a:gd name="f66" fmla="*/ f51 1 f31"/>
                  <a:gd name="f67" fmla="*/ f52 1 f31"/>
                  <a:gd name="f68" fmla="*/ f53 1 f32"/>
                  <a:gd name="f69" fmla="*/ f54 1 f31"/>
                  <a:gd name="f70" fmla="*/ f55 1 f32"/>
                  <a:gd name="f71" fmla="*/ f56 f22 1"/>
                  <a:gd name="f72" fmla="*/ f57 f22 1"/>
                  <a:gd name="f73" fmla="*/ f59 f23 1"/>
                  <a:gd name="f74" fmla="*/ f58 f23 1"/>
                  <a:gd name="f75" fmla="*/ f60 f22 1"/>
                  <a:gd name="f76" fmla="*/ f61 f23 1"/>
                  <a:gd name="f77" fmla="*/ f62 f22 1"/>
                  <a:gd name="f78" fmla="*/ f63 f23 1"/>
                  <a:gd name="f79" fmla="*/ f64 f22 1"/>
                  <a:gd name="f80" fmla="*/ f65 f23 1"/>
                  <a:gd name="f81" fmla="*/ f66 f22 1"/>
                  <a:gd name="f82" fmla="*/ f67 f22 1"/>
                  <a:gd name="f83" fmla="*/ f68 f23 1"/>
                  <a:gd name="f84" fmla="*/ f69 f22 1"/>
                  <a:gd name="f85" fmla="*/ f70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5" y="f76"/>
                  </a:cxn>
                  <a:cxn ang="f44">
                    <a:pos x="f77" y="f78"/>
                  </a:cxn>
                  <a:cxn ang="f44">
                    <a:pos x="f79" y="f80"/>
                  </a:cxn>
                  <a:cxn ang="f44">
                    <a:pos x="f79" y="f80"/>
                  </a:cxn>
                  <a:cxn ang="f44">
                    <a:pos x="f81" y="f78"/>
                  </a:cxn>
                  <a:cxn ang="f44">
                    <a:pos x="f82" y="f83"/>
                  </a:cxn>
                  <a:cxn ang="f44">
                    <a:pos x="f84" y="f85"/>
                  </a:cxn>
                  <a:cxn ang="f44">
                    <a:pos x="f77" y="f76"/>
                  </a:cxn>
                  <a:cxn ang="f44">
                    <a:pos x="f75" y="f76"/>
                  </a:cxn>
                </a:cxnLst>
                <a:rect l="f71" t="f74" r="f72" b="f73"/>
                <a:pathLst>
                  <a:path w="13" h="17">
                    <a:moveTo>
                      <a:pt x="f5" y="f8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4" y="f9"/>
                      <a:pt x="f14" y="f5"/>
                      <a:pt x="f15" y="f9"/>
                    </a:cubicBezTo>
                    <a:cubicBezTo>
                      <a:pt x="f15" y="f9"/>
                      <a:pt x="f15" y="f9"/>
                      <a:pt x="f15" y="f9"/>
                    </a:cubicBezTo>
                    <a:cubicBezTo>
                      <a:pt x="f16" y="f11"/>
                      <a:pt x="f17" y="f9"/>
                      <a:pt x="f18" y="f13"/>
                    </a:cubicBezTo>
                    <a:cubicBezTo>
                      <a:pt x="f6" y="f14"/>
                      <a:pt x="f17" y="f13"/>
                      <a:pt x="f10" y="f14"/>
                    </a:cubicBezTo>
                    <a:cubicBezTo>
                      <a:pt x="f18" y="f16"/>
                      <a:pt x="f19" y="f17"/>
                      <a:pt x="f16" y="f6"/>
                    </a:cubicBezTo>
                    <a:cubicBezTo>
                      <a:pt x="f12" y="f8"/>
                      <a:pt x="f14" y="f20"/>
                      <a:pt x="f11" y="f8"/>
                    </a:cubicBezTo>
                    <a:cubicBezTo>
                      <a:pt x="f13" y="f7"/>
                      <a:pt x="f9" y="f7"/>
                      <a:pt x="f5" y="f8"/>
                    </a:cubicBezTo>
                    <a:close/>
                  </a:path>
                </a:pathLst>
              </a:custGeom>
              <a:solidFill>
                <a:srgbClr val="D27F8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1" name="Freeform 592">
                <a:extLst>
                  <a:ext uri="{FF2B5EF4-FFF2-40B4-BE49-F238E27FC236}">
                    <a16:creationId xmlns:a16="http://schemas.microsoft.com/office/drawing/2014/main" id="{3D3EDB51-7C4C-E146-7EDA-8C68555BD027}"/>
                  </a:ext>
                </a:extLst>
              </p:cNvPr>
              <p:cNvSpPr/>
              <p:nvPr/>
            </p:nvSpPr>
            <p:spPr>
              <a:xfrm>
                <a:off x="3627433" y="3662364"/>
                <a:ext cx="57150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2"/>
                  <a:gd name="f8" fmla="val 8"/>
                  <a:gd name="f9" fmla="val 1"/>
                  <a:gd name="f10" fmla="val 10"/>
                  <a:gd name="f11" fmla="val 2"/>
                  <a:gd name="f12" fmla="val 4"/>
                  <a:gd name="f13" fmla="val 13"/>
                  <a:gd name="f14" fmla="val 3"/>
                  <a:gd name="f15" fmla="val 7"/>
                  <a:gd name="f16" fmla="val 9"/>
                  <a:gd name="f17" fmla="val 11"/>
                  <a:gd name="f18" fmla="val 5"/>
                  <a:gd name="f19" fmla="+- 0 0 -90"/>
                  <a:gd name="f20" fmla="*/ f3 1 15"/>
                  <a:gd name="f21" fmla="*/ f4 1 1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12"/>
                  <a:gd name="f31" fmla="*/ 8 f27 1"/>
                  <a:gd name="f32" fmla="*/ 0 f26 1"/>
                  <a:gd name="f33" fmla="*/ 4 f26 1"/>
                  <a:gd name="f34" fmla="*/ 13 f27 1"/>
                  <a:gd name="f35" fmla="*/ 7 f26 1"/>
                  <a:gd name="f36" fmla="*/ 11 f26 1"/>
                  <a:gd name="f37" fmla="*/ 11 f27 1"/>
                  <a:gd name="f38" fmla="*/ 12 f26 1"/>
                  <a:gd name="f39" fmla="*/ 8 f26 1"/>
                  <a:gd name="f40" fmla="*/ 5 f27 1"/>
                  <a:gd name="f41" fmla="*/ 2 f27 1"/>
                  <a:gd name="f42" fmla="*/ 7 f27 1"/>
                  <a:gd name="f43" fmla="+- f28 0 f1"/>
                  <a:gd name="f44" fmla="*/ f31 1 15"/>
                  <a:gd name="f45" fmla="*/ f32 1 12"/>
                  <a:gd name="f46" fmla="*/ f33 1 12"/>
                  <a:gd name="f47" fmla="*/ f34 1 15"/>
                  <a:gd name="f48" fmla="*/ f35 1 12"/>
                  <a:gd name="f49" fmla="*/ f36 1 12"/>
                  <a:gd name="f50" fmla="*/ f37 1 15"/>
                  <a:gd name="f51" fmla="*/ f38 1 12"/>
                  <a:gd name="f52" fmla="*/ f39 1 12"/>
                  <a:gd name="f53" fmla="*/ f40 1 15"/>
                  <a:gd name="f54" fmla="*/ f41 1 15"/>
                  <a:gd name="f55" fmla="*/ f42 1 15"/>
                  <a:gd name="f56" fmla="*/ 0 1 f29"/>
                  <a:gd name="f57" fmla="*/ f23 1 f29"/>
                  <a:gd name="f58" fmla="*/ 0 1 f30"/>
                  <a:gd name="f59" fmla="*/ f24 1 f30"/>
                  <a:gd name="f60" fmla="*/ f44 1 f29"/>
                  <a:gd name="f61" fmla="*/ f45 1 f30"/>
                  <a:gd name="f62" fmla="*/ f46 1 f30"/>
                  <a:gd name="f63" fmla="*/ f47 1 f29"/>
                  <a:gd name="f64" fmla="*/ f48 1 f30"/>
                  <a:gd name="f65" fmla="*/ f49 1 f30"/>
                  <a:gd name="f66" fmla="*/ f50 1 f29"/>
                  <a:gd name="f67" fmla="*/ f51 1 f30"/>
                  <a:gd name="f68" fmla="*/ f52 1 f30"/>
                  <a:gd name="f69" fmla="*/ f53 1 f29"/>
                  <a:gd name="f70" fmla="*/ f54 1 f29"/>
                  <a:gd name="f71" fmla="*/ f55 1 f29"/>
                  <a:gd name="f72" fmla="*/ f56 f20 1"/>
                  <a:gd name="f73" fmla="*/ f57 f20 1"/>
                  <a:gd name="f74" fmla="*/ f59 f21 1"/>
                  <a:gd name="f75" fmla="*/ f58 f21 1"/>
                  <a:gd name="f76" fmla="*/ f60 f20 1"/>
                  <a:gd name="f77" fmla="*/ f61 f21 1"/>
                  <a:gd name="f78" fmla="*/ f62 f21 1"/>
                  <a:gd name="f79" fmla="*/ f63 f20 1"/>
                  <a:gd name="f80" fmla="*/ f64 f21 1"/>
                  <a:gd name="f81" fmla="*/ f65 f21 1"/>
                  <a:gd name="f82" fmla="*/ f66 f20 1"/>
                  <a:gd name="f83" fmla="*/ f67 f21 1"/>
                  <a:gd name="f84" fmla="*/ f68 f21 1"/>
                  <a:gd name="f85" fmla="*/ f69 f20 1"/>
                  <a:gd name="f86" fmla="*/ f70 f20 1"/>
                  <a:gd name="f87" fmla="*/ f7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6" y="f77"/>
                  </a:cxn>
                  <a:cxn ang="f43">
                    <a:pos x="f76" y="f78"/>
                  </a:cxn>
                  <a:cxn ang="f43">
                    <a:pos x="f79" y="f80"/>
                  </a:cxn>
                  <a:cxn ang="f43">
                    <a:pos x="f79" y="f81"/>
                  </a:cxn>
                  <a:cxn ang="f43">
                    <a:pos x="f82" y="f83"/>
                  </a:cxn>
                  <a:cxn ang="f43">
                    <a:pos x="f76" y="f84"/>
                  </a:cxn>
                  <a:cxn ang="f43">
                    <a:pos x="f76" y="f80"/>
                  </a:cxn>
                  <a:cxn ang="f43">
                    <a:pos x="f85" y="f84"/>
                  </a:cxn>
                  <a:cxn ang="f43">
                    <a:pos x="f86" y="f81"/>
                  </a:cxn>
                  <a:cxn ang="f43">
                    <a:pos x="f86" y="f84"/>
                  </a:cxn>
                  <a:cxn ang="f43">
                    <a:pos x="f87" y="f77"/>
                  </a:cxn>
                  <a:cxn ang="f43">
                    <a:pos x="f76" y="f77"/>
                  </a:cxn>
                </a:cxnLst>
                <a:rect l="f72" t="f75" r="f73" b="f74"/>
                <a:pathLst>
                  <a:path w="15" h="12">
                    <a:moveTo>
                      <a:pt x="f8" y="f5"/>
                    </a:moveTo>
                    <a:cubicBezTo>
                      <a:pt x="f7" y="f9"/>
                      <a:pt x="f10" y="f11"/>
                      <a:pt x="f8" y="f12"/>
                    </a:cubicBezTo>
                    <a:cubicBezTo>
                      <a:pt x="f10" y="f12"/>
                      <a:pt x="f13" y="f14"/>
                      <a:pt x="f13" y="f15"/>
                    </a:cubicBezTo>
                    <a:cubicBezTo>
                      <a:pt x="f13" y="f8"/>
                      <a:pt x="f6" y="f16"/>
                      <a:pt x="f13" y="f17"/>
                    </a:cubicBezTo>
                    <a:cubicBezTo>
                      <a:pt x="f13" y="f17"/>
                      <a:pt x="f17" y="f7"/>
                      <a:pt x="f17" y="f7"/>
                    </a:cubicBezTo>
                    <a:cubicBezTo>
                      <a:pt x="f16" y="f17"/>
                      <a:pt x="f8" y="f10"/>
                      <a:pt x="f8" y="f8"/>
                    </a:cubicBezTo>
                    <a:cubicBezTo>
                      <a:pt x="f16" y="f15"/>
                      <a:pt x="f16" y="f15"/>
                      <a:pt x="f8" y="f15"/>
                    </a:cubicBezTo>
                    <a:cubicBezTo>
                      <a:pt x="f15" y="f15"/>
                      <a:pt x="f18" y="f8"/>
                      <a:pt x="f18" y="f8"/>
                    </a:cubicBezTo>
                    <a:cubicBezTo>
                      <a:pt x="f18" y="f10"/>
                      <a:pt x="f12" y="f17"/>
                      <a:pt x="f11" y="f17"/>
                    </a:cubicBezTo>
                    <a:cubicBezTo>
                      <a:pt x="f5" y="f10"/>
                      <a:pt x="f11" y="f8"/>
                      <a:pt x="f11" y="f8"/>
                    </a:cubicBezTo>
                    <a:cubicBezTo>
                      <a:pt x="f9" y="f14"/>
                      <a:pt x="f12" y="f11"/>
                      <a:pt x="f15" y="f5"/>
                    </a:cubicBezTo>
                    <a:cubicBezTo>
                      <a:pt x="f15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BF4B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2" name="Freeform 593">
                <a:extLst>
                  <a:ext uri="{FF2B5EF4-FFF2-40B4-BE49-F238E27FC236}">
                    <a16:creationId xmlns:a16="http://schemas.microsoft.com/office/drawing/2014/main" id="{0DB99E65-1E07-DF23-2739-87E632C46DDD}"/>
                  </a:ext>
                </a:extLst>
              </p:cNvPr>
              <p:cNvSpPr/>
              <p:nvPr/>
            </p:nvSpPr>
            <p:spPr>
              <a:xfrm>
                <a:off x="3722686" y="3770318"/>
                <a:ext cx="71442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0"/>
                  <a:gd name="f8" fmla="val 9"/>
                  <a:gd name="f9" fmla="val 2"/>
                  <a:gd name="f10" fmla="val 4"/>
                  <a:gd name="f11" fmla="val 11"/>
                  <a:gd name="f12" fmla="val 6"/>
                  <a:gd name="f13" fmla="val 8"/>
                  <a:gd name="f14" fmla="val 7"/>
                  <a:gd name="f15" fmla="val 5"/>
                  <a:gd name="f16" fmla="val 1"/>
                  <a:gd name="f17" fmla="val 10"/>
                  <a:gd name="f18" fmla="val 3"/>
                  <a:gd name="f19" fmla="val 15"/>
                  <a:gd name="f20" fmla="val 13"/>
                  <a:gd name="f21" fmla="val 14"/>
                  <a:gd name="f22" fmla="val 18"/>
                  <a:gd name="f23" fmla="val 12"/>
                  <a:gd name="f24" fmla="val 16"/>
                  <a:gd name="f25" fmla="val 17"/>
                  <a:gd name="f26" fmla="+- 0 0 -90"/>
                  <a:gd name="f27" fmla="*/ f3 1 19"/>
                  <a:gd name="f28" fmla="*/ f4 1 2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9"/>
                  <a:gd name="f37" fmla="*/ f33 1 20"/>
                  <a:gd name="f38" fmla="*/ 0 f34 1"/>
                  <a:gd name="f39" fmla="*/ 9 f33 1"/>
                  <a:gd name="f40" fmla="*/ 6 f34 1"/>
                  <a:gd name="f41" fmla="*/ 8 f33 1"/>
                  <a:gd name="f42" fmla="*/ 5 f34 1"/>
                  <a:gd name="f43" fmla="*/ 2 f33 1"/>
                  <a:gd name="f44" fmla="*/ 4 f34 1"/>
                  <a:gd name="f45" fmla="*/ 0 f33 1"/>
                  <a:gd name="f46" fmla="*/ 19 f34 1"/>
                  <a:gd name="f47" fmla="*/ 13 f33 1"/>
                  <a:gd name="f48" fmla="*/ 15 f33 1"/>
                  <a:gd name="f49" fmla="*/ 18 f34 1"/>
                  <a:gd name="f50" fmla="*/ 13 f34 1"/>
                  <a:gd name="f51" fmla="*/ 11 f33 1"/>
                  <a:gd name="f52" fmla="*/ 9 f34 1"/>
                  <a:gd name="f53" fmla="*/ 10 f34 1"/>
                  <a:gd name="f54" fmla="*/ 14 f33 1"/>
                  <a:gd name="f55" fmla="*/ 11 f34 1"/>
                  <a:gd name="f56" fmla="*/ 20 f33 1"/>
                  <a:gd name="f57" fmla="*/ 7 f34 1"/>
                  <a:gd name="f58" fmla="*/ 16 f33 1"/>
                  <a:gd name="f59" fmla="*/ 1 f34 1"/>
                  <a:gd name="f60" fmla="*/ 12 f33 1"/>
                  <a:gd name="f61" fmla="+- f35 0 f1"/>
                  <a:gd name="f62" fmla="*/ f38 1 19"/>
                  <a:gd name="f63" fmla="*/ f39 1 20"/>
                  <a:gd name="f64" fmla="*/ f40 1 19"/>
                  <a:gd name="f65" fmla="*/ f41 1 20"/>
                  <a:gd name="f66" fmla="*/ f42 1 19"/>
                  <a:gd name="f67" fmla="*/ f43 1 20"/>
                  <a:gd name="f68" fmla="*/ f44 1 19"/>
                  <a:gd name="f69" fmla="*/ f45 1 20"/>
                  <a:gd name="f70" fmla="*/ f46 1 19"/>
                  <a:gd name="f71" fmla="*/ f47 1 20"/>
                  <a:gd name="f72" fmla="*/ f48 1 20"/>
                  <a:gd name="f73" fmla="*/ f49 1 19"/>
                  <a:gd name="f74" fmla="*/ f50 1 19"/>
                  <a:gd name="f75" fmla="*/ f51 1 20"/>
                  <a:gd name="f76" fmla="*/ f52 1 19"/>
                  <a:gd name="f77" fmla="*/ f53 1 19"/>
                  <a:gd name="f78" fmla="*/ f54 1 20"/>
                  <a:gd name="f79" fmla="*/ f55 1 19"/>
                  <a:gd name="f80" fmla="*/ f56 1 20"/>
                  <a:gd name="f81" fmla="*/ f57 1 19"/>
                  <a:gd name="f82" fmla="*/ f58 1 20"/>
                  <a:gd name="f83" fmla="*/ f59 1 19"/>
                  <a:gd name="f84" fmla="*/ f60 1 20"/>
                  <a:gd name="f85" fmla="*/ 0 1 f36"/>
                  <a:gd name="f86" fmla="*/ f30 1 f36"/>
                  <a:gd name="f87" fmla="*/ 0 1 f37"/>
                  <a:gd name="f88" fmla="*/ f31 1 f37"/>
                  <a:gd name="f89" fmla="*/ f62 1 f36"/>
                  <a:gd name="f90" fmla="*/ f63 1 f37"/>
                  <a:gd name="f91" fmla="*/ f64 1 f36"/>
                  <a:gd name="f92" fmla="*/ f65 1 f37"/>
                  <a:gd name="f93" fmla="*/ f66 1 f36"/>
                  <a:gd name="f94" fmla="*/ f67 1 f37"/>
                  <a:gd name="f95" fmla="*/ f68 1 f36"/>
                  <a:gd name="f96" fmla="*/ f69 1 f37"/>
                  <a:gd name="f97" fmla="*/ f70 1 f36"/>
                  <a:gd name="f98" fmla="*/ f71 1 f37"/>
                  <a:gd name="f99" fmla="*/ f72 1 f37"/>
                  <a:gd name="f100" fmla="*/ f73 1 f36"/>
                  <a:gd name="f101" fmla="*/ f74 1 f36"/>
                  <a:gd name="f102" fmla="*/ f75 1 f37"/>
                  <a:gd name="f103" fmla="*/ f76 1 f36"/>
                  <a:gd name="f104" fmla="*/ f77 1 f36"/>
                  <a:gd name="f105" fmla="*/ f78 1 f37"/>
                  <a:gd name="f106" fmla="*/ f79 1 f36"/>
                  <a:gd name="f107" fmla="*/ f80 1 f37"/>
                  <a:gd name="f108" fmla="*/ f81 1 f36"/>
                  <a:gd name="f109" fmla="*/ f82 1 f37"/>
                  <a:gd name="f110" fmla="*/ f83 1 f36"/>
                  <a:gd name="f111" fmla="*/ f84 1 f37"/>
                  <a:gd name="f112" fmla="*/ f85 f27 1"/>
                  <a:gd name="f113" fmla="*/ f86 f27 1"/>
                  <a:gd name="f114" fmla="*/ f88 f28 1"/>
                  <a:gd name="f115" fmla="*/ f87 f28 1"/>
                  <a:gd name="f116" fmla="*/ f89 f27 1"/>
                  <a:gd name="f117" fmla="*/ f90 f28 1"/>
                  <a:gd name="f118" fmla="*/ f91 f27 1"/>
                  <a:gd name="f119" fmla="*/ f92 f28 1"/>
                  <a:gd name="f120" fmla="*/ f93 f27 1"/>
                  <a:gd name="f121" fmla="*/ f94 f28 1"/>
                  <a:gd name="f122" fmla="*/ f95 f27 1"/>
                  <a:gd name="f123" fmla="*/ f96 f28 1"/>
                  <a:gd name="f124" fmla="*/ f97 f27 1"/>
                  <a:gd name="f125" fmla="*/ f98 f28 1"/>
                  <a:gd name="f126" fmla="*/ f99 f28 1"/>
                  <a:gd name="f127" fmla="*/ f100 f27 1"/>
                  <a:gd name="f128" fmla="*/ f101 f27 1"/>
                  <a:gd name="f129" fmla="*/ f102 f28 1"/>
                  <a:gd name="f130" fmla="*/ f103 f27 1"/>
                  <a:gd name="f131" fmla="*/ f104 f27 1"/>
                  <a:gd name="f132" fmla="*/ f105 f28 1"/>
                  <a:gd name="f133" fmla="*/ f106 f27 1"/>
                  <a:gd name="f134" fmla="*/ f107 f28 1"/>
                  <a:gd name="f135" fmla="*/ f108 f27 1"/>
                  <a:gd name="f136" fmla="*/ f109 f28 1"/>
                  <a:gd name="f137" fmla="*/ f110 f27 1"/>
                  <a:gd name="f138" fmla="*/ f11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16" y="f117"/>
                  </a:cxn>
                  <a:cxn ang="f61">
                    <a:pos x="f118" y="f119"/>
                  </a:cxn>
                  <a:cxn ang="f61">
                    <a:pos x="f120" y="f121"/>
                  </a:cxn>
                  <a:cxn ang="f61">
                    <a:pos x="f122" y="f123"/>
                  </a:cxn>
                  <a:cxn ang="f61">
                    <a:pos x="f124" y="f125"/>
                  </a:cxn>
                  <a:cxn ang="f61">
                    <a:pos x="f124" y="f126"/>
                  </a:cxn>
                  <a:cxn ang="f61">
                    <a:pos x="f127" y="f126"/>
                  </a:cxn>
                  <a:cxn ang="f61">
                    <a:pos x="f128" y="f129"/>
                  </a:cxn>
                  <a:cxn ang="f61">
                    <a:pos x="f130" y="f117"/>
                  </a:cxn>
                  <a:cxn ang="f61">
                    <a:pos x="f131" y="f132"/>
                  </a:cxn>
                  <a:cxn ang="f61">
                    <a:pos x="f133" y="f134"/>
                  </a:cxn>
                  <a:cxn ang="f61">
                    <a:pos x="f133" y="f134"/>
                  </a:cxn>
                  <a:cxn ang="f61">
                    <a:pos x="f135" y="f136"/>
                  </a:cxn>
                  <a:cxn ang="f61">
                    <a:pos x="f137" y="f138"/>
                  </a:cxn>
                  <a:cxn ang="f61">
                    <a:pos x="f116" y="f117"/>
                  </a:cxn>
                </a:cxnLst>
                <a:rect l="f112" t="f115" r="f113" b="f114"/>
                <a:pathLst>
                  <a:path w="19" h="20">
                    <a:moveTo>
                      <a:pt x="f5" y="f8"/>
                    </a:moveTo>
                    <a:cubicBezTo>
                      <a:pt x="f9" y="f8"/>
                      <a:pt x="f10" y="f11"/>
                      <a:pt x="f12" y="f13"/>
                    </a:cubicBezTo>
                    <a:cubicBezTo>
                      <a:pt x="f14" y="f12"/>
                      <a:pt x="f14" y="f10"/>
                      <a:pt x="f15" y="f9"/>
                    </a:cubicBezTo>
                    <a:cubicBezTo>
                      <a:pt x="f10" y="f9"/>
                      <a:pt x="f10" y="f16"/>
                      <a:pt x="f10" y="f5"/>
                    </a:cubicBezTo>
                    <a:cubicBezTo>
                      <a:pt x="f17" y="f18"/>
                      <a:pt x="f19" y="f13"/>
                      <a:pt x="f6" y="f20"/>
                    </a:cubicBezTo>
                    <a:cubicBezTo>
                      <a:pt x="f6" y="f21"/>
                      <a:pt x="f6" y="f21"/>
                      <a:pt x="f6" y="f19"/>
                    </a:cubicBezTo>
                    <a:cubicBezTo>
                      <a:pt x="f22" y="f19"/>
                      <a:pt x="f22" y="f19"/>
                      <a:pt x="f22" y="f19"/>
                    </a:cubicBezTo>
                    <a:cubicBezTo>
                      <a:pt x="f19" y="f19"/>
                      <a:pt x="f19" y="f23"/>
                      <a:pt x="f20" y="f11"/>
                    </a:cubicBezTo>
                    <a:cubicBezTo>
                      <a:pt x="f23" y="f17"/>
                      <a:pt x="f11" y="f13"/>
                      <a:pt x="f8" y="f8"/>
                    </a:cubicBezTo>
                    <a:cubicBezTo>
                      <a:pt x="f14" y="f23"/>
                      <a:pt x="f8" y="f20"/>
                      <a:pt x="f17" y="f21"/>
                    </a:cubicBezTo>
                    <a:cubicBezTo>
                      <a:pt x="f11" y="f24"/>
                      <a:pt x="f20" y="f25"/>
                      <a:pt x="f11" y="f7"/>
                    </a:cubicBezTo>
                    <a:cubicBezTo>
                      <a:pt x="f11" y="f7"/>
                      <a:pt x="f11" y="f7"/>
                      <a:pt x="f11" y="f7"/>
                    </a:cubicBezTo>
                    <a:cubicBezTo>
                      <a:pt x="f17" y="f6"/>
                      <a:pt x="f13" y="f25"/>
                      <a:pt x="f14" y="f24"/>
                    </a:cubicBezTo>
                    <a:cubicBezTo>
                      <a:pt x="f10" y="f24"/>
                      <a:pt x="f10" y="f23"/>
                      <a:pt x="f16" y="f23"/>
                    </a:cubicBezTo>
                    <a:cubicBezTo>
                      <a:pt x="f16" y="f11"/>
                      <a:pt x="f16" y="f17"/>
                      <a:pt x="f5" y="f8"/>
                    </a:cubicBezTo>
                    <a:close/>
                  </a:path>
                </a:pathLst>
              </a:custGeom>
              <a:solidFill>
                <a:srgbClr val="302F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3" name="Freeform 594">
                <a:extLst>
                  <a:ext uri="{FF2B5EF4-FFF2-40B4-BE49-F238E27FC236}">
                    <a16:creationId xmlns:a16="http://schemas.microsoft.com/office/drawing/2014/main" id="{A19FFB0C-77E9-E908-5B70-06261BAE1C8F}"/>
                  </a:ext>
                </a:extLst>
              </p:cNvPr>
              <p:cNvSpPr/>
              <p:nvPr/>
            </p:nvSpPr>
            <p:spPr>
              <a:xfrm>
                <a:off x="3556001" y="3346447"/>
                <a:ext cx="57150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8"/>
                  <a:gd name="f8" fmla="val 8"/>
                  <a:gd name="f9" fmla="val 3"/>
                  <a:gd name="f10" fmla="val 4"/>
                  <a:gd name="f11" fmla="val 7"/>
                  <a:gd name="f12" fmla="val 5"/>
                  <a:gd name="f13" fmla="val 6"/>
                  <a:gd name="f14" fmla="val 1"/>
                  <a:gd name="f15" fmla="val 9"/>
                  <a:gd name="f16" fmla="val 2"/>
                  <a:gd name="f17" fmla="val 12"/>
                  <a:gd name="f18" fmla="val 17"/>
                  <a:gd name="f19" fmla="val 11"/>
                  <a:gd name="f20" fmla="val 19"/>
                  <a:gd name="f21" fmla="val 13"/>
                  <a:gd name="f22" fmla="val 22"/>
                  <a:gd name="f23" fmla="val 14"/>
                  <a:gd name="f24" fmla="val 25"/>
                  <a:gd name="f25" fmla="val 26"/>
                  <a:gd name="f26" fmla="val 27"/>
                  <a:gd name="f27" fmla="val 10"/>
                  <a:gd name="f28" fmla="+- 0 0 -90"/>
                  <a:gd name="f29" fmla="*/ f3 1 15"/>
                  <a:gd name="f30" fmla="*/ f4 1 28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5"/>
                  <a:gd name="f39" fmla="*/ f35 1 28"/>
                  <a:gd name="f40" fmla="*/ 0 f36 1"/>
                  <a:gd name="f41" fmla="*/ 8 f35 1"/>
                  <a:gd name="f42" fmla="*/ 5 f36 1"/>
                  <a:gd name="f43" fmla="*/ 5 f35 1"/>
                  <a:gd name="f44" fmla="*/ 9 f36 1"/>
                  <a:gd name="f45" fmla="*/ 0 f35 1"/>
                  <a:gd name="f46" fmla="*/ 2 f35 1"/>
                  <a:gd name="f47" fmla="*/ 17 f35 1"/>
                  <a:gd name="f48" fmla="*/ 14 f36 1"/>
                  <a:gd name="f49" fmla="*/ 25 f35 1"/>
                  <a:gd name="f50" fmla="*/ 13 f36 1"/>
                  <a:gd name="f51" fmla="*/ 28 f35 1"/>
                  <a:gd name="f52" fmla="*/ 2 f36 1"/>
                  <a:gd name="f53" fmla="*/ 12 f35 1"/>
                  <a:gd name="f54" fmla="+- f37 0 f1"/>
                  <a:gd name="f55" fmla="*/ f40 1 15"/>
                  <a:gd name="f56" fmla="*/ f41 1 28"/>
                  <a:gd name="f57" fmla="*/ f42 1 15"/>
                  <a:gd name="f58" fmla="*/ f43 1 28"/>
                  <a:gd name="f59" fmla="*/ f44 1 15"/>
                  <a:gd name="f60" fmla="*/ f45 1 28"/>
                  <a:gd name="f61" fmla="*/ f46 1 28"/>
                  <a:gd name="f62" fmla="*/ f47 1 28"/>
                  <a:gd name="f63" fmla="*/ f48 1 15"/>
                  <a:gd name="f64" fmla="*/ f49 1 28"/>
                  <a:gd name="f65" fmla="*/ f50 1 15"/>
                  <a:gd name="f66" fmla="*/ f51 1 28"/>
                  <a:gd name="f67" fmla="*/ f52 1 15"/>
                  <a:gd name="f68" fmla="*/ f53 1 28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8"/>
                  <a:gd name="f78" fmla="*/ f60 1 f39"/>
                  <a:gd name="f79" fmla="*/ f61 1 f39"/>
                  <a:gd name="f80" fmla="*/ f62 1 f39"/>
                  <a:gd name="f81" fmla="*/ f63 1 f38"/>
                  <a:gd name="f82" fmla="*/ f64 1 f39"/>
                  <a:gd name="f83" fmla="*/ f65 1 f38"/>
                  <a:gd name="f84" fmla="*/ f66 1 f39"/>
                  <a:gd name="f85" fmla="*/ f67 1 f38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29 1"/>
                  <a:gd name="f96" fmla="*/ f78 f30 1"/>
                  <a:gd name="f97" fmla="*/ f79 f30 1"/>
                  <a:gd name="f98" fmla="*/ f80 f30 1"/>
                  <a:gd name="f99" fmla="*/ f81 f29 1"/>
                  <a:gd name="f100" fmla="*/ f82 f30 1"/>
                  <a:gd name="f101" fmla="*/ f83 f29 1"/>
                  <a:gd name="f102" fmla="*/ f84 f30 1"/>
                  <a:gd name="f103" fmla="*/ f85 f29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5" y="f97"/>
                  </a:cxn>
                  <a:cxn ang="f54">
                    <a:pos x="f95" y="f98"/>
                  </a:cxn>
                  <a:cxn ang="f54">
                    <a:pos x="f99" y="f100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15" h="28">
                    <a:moveTo>
                      <a:pt x="f5" y="f8"/>
                    </a:moveTo>
                    <a:cubicBezTo>
                      <a:pt x="f9" y="f8"/>
                      <a:pt x="f10" y="f11"/>
                      <a:pt x="f12" y="f12"/>
                    </a:cubicBezTo>
                    <a:cubicBezTo>
                      <a:pt x="f13" y="f9"/>
                      <a:pt x="f13" y="f14"/>
                      <a:pt x="f15" y="f5"/>
                    </a:cubicBezTo>
                    <a:cubicBezTo>
                      <a:pt x="f15" y="f14"/>
                      <a:pt x="f15" y="f14"/>
                      <a:pt x="f15" y="f16"/>
                    </a:cubicBezTo>
                    <a:cubicBezTo>
                      <a:pt x="f10" y="f11"/>
                      <a:pt x="f12" y="f17"/>
                      <a:pt x="f15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3" y="f24"/>
                      <a:pt x="f23" y="f24"/>
                      <a:pt x="f23" y="f24"/>
                    </a:cubicBezTo>
                    <a:cubicBezTo>
                      <a:pt x="f6" y="f25"/>
                      <a:pt x="f6" y="f26"/>
                      <a:pt x="f21" y="f7"/>
                    </a:cubicBezTo>
                    <a:cubicBezTo>
                      <a:pt x="f15" y="f22"/>
                      <a:pt x="f13" y="f18"/>
                      <a:pt x="f16" y="f17"/>
                    </a:cubicBezTo>
                    <a:cubicBezTo>
                      <a:pt x="f14" y="f19"/>
                      <a:pt x="f5" y="f27"/>
                      <a:pt x="f5" y="f8"/>
                    </a:cubicBezTo>
                    <a:close/>
                  </a:path>
                </a:pathLst>
              </a:custGeom>
              <a:solidFill>
                <a:srgbClr val="B990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4" name="Freeform 595">
                <a:extLst>
                  <a:ext uri="{FF2B5EF4-FFF2-40B4-BE49-F238E27FC236}">
                    <a16:creationId xmlns:a16="http://schemas.microsoft.com/office/drawing/2014/main" id="{D63B0923-2F40-8978-4793-EA65D43FA747}"/>
                  </a:ext>
                </a:extLst>
              </p:cNvPr>
              <p:cNvSpPr/>
              <p:nvPr/>
            </p:nvSpPr>
            <p:spPr>
              <a:xfrm>
                <a:off x="3616323" y="3011484"/>
                <a:ext cx="7619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9"/>
                  <a:gd name="f8" fmla="val 5"/>
                  <a:gd name="f9" fmla="val 7"/>
                  <a:gd name="f10" fmla="val 4"/>
                  <a:gd name="f11" fmla="val 3"/>
                  <a:gd name="f12" fmla="val 11"/>
                  <a:gd name="f13" fmla="val 2"/>
                  <a:gd name="f14" fmla="val 18"/>
                  <a:gd name="f15" fmla="val 19"/>
                  <a:gd name="f16" fmla="val 1"/>
                  <a:gd name="f17" fmla="val 14"/>
                  <a:gd name="f18" fmla="val 6"/>
                  <a:gd name="f19" fmla="val 8"/>
                  <a:gd name="f20" fmla="+- 0 0 -90"/>
                  <a:gd name="f21" fmla="*/ f3 1 20"/>
                  <a:gd name="f22" fmla="*/ f4 1 9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0"/>
                  <a:gd name="f31" fmla="*/ f27 1 9"/>
                  <a:gd name="f32" fmla="*/ 5 f28 1"/>
                  <a:gd name="f33" fmla="*/ 5 f27 1"/>
                  <a:gd name="f34" fmla="*/ 11 f28 1"/>
                  <a:gd name="f35" fmla="*/ 2 f27 1"/>
                  <a:gd name="f36" fmla="*/ 20 f28 1"/>
                  <a:gd name="f37" fmla="*/ 9 f27 1"/>
                  <a:gd name="f38" fmla="*/ 4 f28 1"/>
                  <a:gd name="f39" fmla="*/ 0 f28 1"/>
                  <a:gd name="f40" fmla="*/ 8 f27 1"/>
                  <a:gd name="f41" fmla="+- f29 0 f1"/>
                  <a:gd name="f42" fmla="*/ f32 1 20"/>
                  <a:gd name="f43" fmla="*/ f33 1 9"/>
                  <a:gd name="f44" fmla="*/ f34 1 20"/>
                  <a:gd name="f45" fmla="*/ f35 1 9"/>
                  <a:gd name="f46" fmla="*/ f36 1 20"/>
                  <a:gd name="f47" fmla="*/ f37 1 9"/>
                  <a:gd name="f48" fmla="*/ f38 1 20"/>
                  <a:gd name="f49" fmla="*/ f39 1 20"/>
                  <a:gd name="f50" fmla="*/ f40 1 9"/>
                  <a:gd name="f51" fmla="*/ 0 1 f30"/>
                  <a:gd name="f52" fmla="*/ f24 1 f30"/>
                  <a:gd name="f53" fmla="*/ 0 1 f31"/>
                  <a:gd name="f54" fmla="*/ f25 1 f31"/>
                  <a:gd name="f55" fmla="*/ f42 1 f30"/>
                  <a:gd name="f56" fmla="*/ f43 1 f31"/>
                  <a:gd name="f57" fmla="*/ f44 1 f30"/>
                  <a:gd name="f58" fmla="*/ f45 1 f31"/>
                  <a:gd name="f59" fmla="*/ f46 1 f30"/>
                  <a:gd name="f60" fmla="*/ f47 1 f31"/>
                  <a:gd name="f61" fmla="*/ f48 1 f30"/>
                  <a:gd name="f62" fmla="*/ f49 1 f30"/>
                  <a:gd name="f63" fmla="*/ f50 1 f31"/>
                  <a:gd name="f64" fmla="*/ f51 f21 1"/>
                  <a:gd name="f65" fmla="*/ f52 f21 1"/>
                  <a:gd name="f66" fmla="*/ f54 f22 1"/>
                  <a:gd name="f67" fmla="*/ f53 f22 1"/>
                  <a:gd name="f68" fmla="*/ f55 f21 1"/>
                  <a:gd name="f69" fmla="*/ f56 f22 1"/>
                  <a:gd name="f70" fmla="*/ f57 f21 1"/>
                  <a:gd name="f71" fmla="*/ f58 f22 1"/>
                  <a:gd name="f72" fmla="*/ f59 f21 1"/>
                  <a:gd name="f73" fmla="*/ f60 f22 1"/>
                  <a:gd name="f74" fmla="*/ f61 f21 1"/>
                  <a:gd name="f75" fmla="*/ f62 f21 1"/>
                  <a:gd name="f76" fmla="*/ f6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3"/>
                  </a:cxn>
                  <a:cxn ang="f41">
                    <a:pos x="f75" y="f76"/>
                  </a:cxn>
                  <a:cxn ang="f41">
                    <a:pos x="f68" y="f69"/>
                  </a:cxn>
                </a:cxnLst>
                <a:rect l="f64" t="f67" r="f65" b="f66"/>
                <a:pathLst>
                  <a:path w="20" h="9">
                    <a:moveTo>
                      <a:pt x="f8" y="f8"/>
                    </a:moveTo>
                    <a:cubicBezTo>
                      <a:pt x="f9" y="f10"/>
                      <a:pt x="f7" y="f11"/>
                      <a:pt x="f12" y="f13"/>
                    </a:cubicBezTo>
                    <a:cubicBezTo>
                      <a:pt x="f14" y="f5"/>
                      <a:pt x="f15" y="f16"/>
                      <a:pt x="f6" y="f7"/>
                    </a:cubicBezTo>
                    <a:cubicBezTo>
                      <a:pt x="f17" y="f18"/>
                      <a:pt x="f7" y="f8"/>
                      <a:pt x="f10" y="f7"/>
                    </a:cubicBezTo>
                    <a:cubicBezTo>
                      <a:pt x="f13" y="f7"/>
                      <a:pt x="f16" y="f7"/>
                      <a:pt x="f5" y="f19"/>
                    </a:cubicBezTo>
                    <a:cubicBezTo>
                      <a:pt x="f13" y="f9"/>
                      <a:pt x="f10" y="f18"/>
                      <a:pt x="f8" y="f8"/>
                    </a:cubicBezTo>
                    <a:close/>
                  </a:path>
                </a:pathLst>
              </a:custGeom>
              <a:solidFill>
                <a:srgbClr val="EBB9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5" name="Freeform 596">
                <a:extLst>
                  <a:ext uri="{FF2B5EF4-FFF2-40B4-BE49-F238E27FC236}">
                    <a16:creationId xmlns:a16="http://schemas.microsoft.com/office/drawing/2014/main" id="{29A0FA1C-CB65-80DC-F0B4-669348CCB141}"/>
                  </a:ext>
                </a:extLst>
              </p:cNvPr>
              <p:cNvSpPr/>
              <p:nvPr/>
            </p:nvSpPr>
            <p:spPr>
              <a:xfrm>
                <a:off x="3462339" y="3082927"/>
                <a:ext cx="41276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9"/>
                  <a:gd name="f9" fmla="val 8"/>
                  <a:gd name="f10" fmla="val 6"/>
                  <a:gd name="f11" fmla="val 3"/>
                  <a:gd name="f12" fmla="val 1"/>
                  <a:gd name="f13" fmla="val 5"/>
                  <a:gd name="f14" fmla="val 2"/>
                  <a:gd name="f15" fmla="val 4"/>
                  <a:gd name="f16" fmla="val 7"/>
                  <a:gd name="f17" fmla="+- 0 0 -90"/>
                  <a:gd name="f18" fmla="*/ f3 1 11"/>
                  <a:gd name="f19" fmla="*/ f4 1 11"/>
                  <a:gd name="f20" fmla="val f5"/>
                  <a:gd name="f21" fmla="val f6"/>
                  <a:gd name="f22" fmla="*/ f17 f0 1"/>
                  <a:gd name="f23" fmla="+- f21 0 f20"/>
                  <a:gd name="f24" fmla="*/ f22 1 f2"/>
                  <a:gd name="f25" fmla="*/ f23 1 11"/>
                  <a:gd name="f26" fmla="*/ 11 f23 1"/>
                  <a:gd name="f27" fmla="*/ 10 f23 1"/>
                  <a:gd name="f28" fmla="*/ 8 f23 1"/>
                  <a:gd name="f29" fmla="*/ 1 f23 1"/>
                  <a:gd name="f30" fmla="*/ 6 f23 1"/>
                  <a:gd name="f31" fmla="*/ 2 f23 1"/>
                  <a:gd name="f32" fmla="*/ 4 f23 1"/>
                  <a:gd name="f33" fmla="*/ 5 f23 1"/>
                  <a:gd name="f34" fmla="*/ 3 f23 1"/>
                  <a:gd name="f35" fmla="*/ 0 f23 1"/>
                  <a:gd name="f36" fmla="+- f24 0 f1"/>
                  <a:gd name="f37" fmla="*/ f26 1 11"/>
                  <a:gd name="f38" fmla="*/ f27 1 11"/>
                  <a:gd name="f39" fmla="*/ f28 1 11"/>
                  <a:gd name="f40" fmla="*/ f29 1 11"/>
                  <a:gd name="f41" fmla="*/ f30 1 11"/>
                  <a:gd name="f42" fmla="*/ f31 1 11"/>
                  <a:gd name="f43" fmla="*/ f32 1 11"/>
                  <a:gd name="f44" fmla="*/ f33 1 11"/>
                  <a:gd name="f45" fmla="*/ f34 1 11"/>
                  <a:gd name="f46" fmla="*/ f35 1 11"/>
                  <a:gd name="f47" fmla="*/ 0 1 f25"/>
                  <a:gd name="f48" fmla="*/ f21 1 f25"/>
                  <a:gd name="f49" fmla="*/ f37 1 f25"/>
                  <a:gd name="f50" fmla="*/ f38 1 f25"/>
                  <a:gd name="f51" fmla="*/ f39 1 f25"/>
                  <a:gd name="f52" fmla="*/ f40 1 f25"/>
                  <a:gd name="f53" fmla="*/ f41 1 f25"/>
                  <a:gd name="f54" fmla="*/ f42 1 f25"/>
                  <a:gd name="f55" fmla="*/ f43 1 f25"/>
                  <a:gd name="f56" fmla="*/ f44 1 f25"/>
                  <a:gd name="f57" fmla="*/ f45 1 f25"/>
                  <a:gd name="f58" fmla="*/ f46 1 f25"/>
                  <a:gd name="f59" fmla="*/ f47 f18 1"/>
                  <a:gd name="f60" fmla="*/ f48 f18 1"/>
                  <a:gd name="f61" fmla="*/ f48 f19 1"/>
                  <a:gd name="f62" fmla="*/ f47 f19 1"/>
                  <a:gd name="f63" fmla="*/ f49 f18 1"/>
                  <a:gd name="f64" fmla="*/ f50 f19 1"/>
                  <a:gd name="f65" fmla="*/ f51 f18 1"/>
                  <a:gd name="f66" fmla="*/ f49 f19 1"/>
                  <a:gd name="f67" fmla="*/ f52 f18 1"/>
                  <a:gd name="f68" fmla="*/ f53 f19 1"/>
                  <a:gd name="f69" fmla="*/ f54 f19 1"/>
                  <a:gd name="f70" fmla="*/ f55 f18 1"/>
                  <a:gd name="f71" fmla="*/ f55 f19 1"/>
                  <a:gd name="f72" fmla="*/ f56 f18 1"/>
                  <a:gd name="f73" fmla="*/ f56 f19 1"/>
                  <a:gd name="f74" fmla="*/ f57 f19 1"/>
                  <a:gd name="f75" fmla="*/ f53 f18 1"/>
                  <a:gd name="f76" fmla="*/ f58 f19 1"/>
                  <a:gd name="f77" fmla="*/ f52 f19 1"/>
                  <a:gd name="f78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7" y="f69"/>
                  </a:cxn>
                  <a:cxn ang="f36">
                    <a:pos x="f70" y="f71"/>
                  </a:cxn>
                  <a:cxn ang="f36">
                    <a:pos x="f72" y="f73"/>
                  </a:cxn>
                  <a:cxn ang="f36">
                    <a:pos x="f72" y="f74"/>
                  </a:cxn>
                  <a:cxn ang="f36">
                    <a:pos x="f75" y="f76"/>
                  </a:cxn>
                  <a:cxn ang="f36">
                    <a:pos x="f65" y="f77"/>
                  </a:cxn>
                  <a:cxn ang="f36">
                    <a:pos x="f78" y="f69"/>
                  </a:cxn>
                  <a:cxn ang="f36">
                    <a:pos x="f63" y="f64"/>
                  </a:cxn>
                </a:cxnLst>
                <a:rect l="f59" t="f62" r="f60" b="f61"/>
                <a:pathLst>
                  <a:path w="11" h="11">
                    <a:moveTo>
                      <a:pt x="f6" y="f7"/>
                    </a:moveTo>
                    <a:cubicBezTo>
                      <a:pt x="f7" y="f7"/>
                      <a:pt x="f8" y="f6"/>
                      <a:pt x="f9" y="f6"/>
                    </a:cubicBezTo>
                    <a:cubicBezTo>
                      <a:pt x="f10" y="f7"/>
                      <a:pt x="f11" y="f8"/>
                      <a:pt x="f12" y="f10"/>
                    </a:cubicBezTo>
                    <a:cubicBezTo>
                      <a:pt x="f12" y="f13"/>
                      <a:pt x="f5" y="f11"/>
                      <a:pt x="f12" y="f14"/>
                    </a:cubicBezTo>
                    <a:cubicBezTo>
                      <a:pt x="f11" y="f12"/>
                      <a:pt x="f11" y="f11"/>
                      <a:pt x="f15" y="f15"/>
                    </a:cubicBezTo>
                    <a:cubicBezTo>
                      <a:pt x="f13" y="f15"/>
                      <a:pt x="f13" y="f15"/>
                      <a:pt x="f13" y="f13"/>
                    </a:cubicBezTo>
                    <a:cubicBezTo>
                      <a:pt x="f10" y="f15"/>
                      <a:pt x="f10" y="f15"/>
                      <a:pt x="f13" y="f11"/>
                    </a:cubicBezTo>
                    <a:cubicBezTo>
                      <a:pt x="f13" y="f14"/>
                      <a:pt x="f13" y="f12"/>
                      <a:pt x="f10" y="f5"/>
                    </a:cubicBezTo>
                    <a:cubicBezTo>
                      <a:pt x="f16" y="f5"/>
                      <a:pt x="f16" y="f12"/>
                      <a:pt x="f9" y="f12"/>
                    </a:cubicBezTo>
                    <a:cubicBezTo>
                      <a:pt x="f8" y="f14"/>
                      <a:pt x="f8" y="f14"/>
                      <a:pt x="f7" y="f14"/>
                    </a:cubicBezTo>
                    <a:cubicBezTo>
                      <a:pt x="f7" y="f13"/>
                      <a:pt x="f6" y="f16"/>
                      <a:pt x="f6" y="f7"/>
                    </a:cubicBezTo>
                    <a:close/>
                  </a:path>
                </a:pathLst>
              </a:custGeom>
              <a:solidFill>
                <a:srgbClr val="A94C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6" name="Freeform 597">
                <a:extLst>
                  <a:ext uri="{FF2B5EF4-FFF2-40B4-BE49-F238E27FC236}">
                    <a16:creationId xmlns:a16="http://schemas.microsoft.com/office/drawing/2014/main" id="{75AD6604-C38F-1B57-28C6-0C42A940B57B}"/>
                  </a:ext>
                </a:extLst>
              </p:cNvPr>
              <p:cNvSpPr/>
              <p:nvPr/>
            </p:nvSpPr>
            <p:spPr>
              <a:xfrm>
                <a:off x="3621088" y="3571874"/>
                <a:ext cx="33339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6"/>
                  <a:gd name="f8" fmla="val 3"/>
                  <a:gd name="f9" fmla="val 12"/>
                  <a:gd name="f10" fmla="val 4"/>
                  <a:gd name="f11" fmla="val 10"/>
                  <a:gd name="f12" fmla="val 2"/>
                  <a:gd name="f13" fmla="val 7"/>
                  <a:gd name="f14" fmla="val 1"/>
                  <a:gd name="f15" fmla="val 8"/>
                  <a:gd name="f16" fmla="val 14"/>
                  <a:gd name="f17" fmla="val 6"/>
                  <a:gd name="f18" fmla="val 5"/>
                  <a:gd name="f19" fmla="val 15"/>
                  <a:gd name="f20" fmla="+- 0 0 -90"/>
                  <a:gd name="f21" fmla="*/ f3 1 9"/>
                  <a:gd name="f22" fmla="*/ f4 1 1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9"/>
                  <a:gd name="f31" fmla="*/ f27 1 16"/>
                  <a:gd name="f32" fmla="*/ 3 f28 1"/>
                  <a:gd name="f33" fmla="*/ 12 f27 1"/>
                  <a:gd name="f34" fmla="*/ 2 f28 1"/>
                  <a:gd name="f35" fmla="*/ 7 f27 1"/>
                  <a:gd name="f36" fmla="*/ 4 f28 1"/>
                  <a:gd name="f37" fmla="*/ 0 f27 1"/>
                  <a:gd name="f38" fmla="*/ 8 f28 1"/>
                  <a:gd name="f39" fmla="*/ 14 f27 1"/>
                  <a:gd name="f40" fmla="*/ 5 f28 1"/>
                  <a:gd name="f41" fmla="*/ 16 f27 1"/>
                  <a:gd name="f42" fmla="+- f29 0 f1"/>
                  <a:gd name="f43" fmla="*/ f32 1 9"/>
                  <a:gd name="f44" fmla="*/ f33 1 16"/>
                  <a:gd name="f45" fmla="*/ f34 1 9"/>
                  <a:gd name="f46" fmla="*/ f35 1 16"/>
                  <a:gd name="f47" fmla="*/ f36 1 9"/>
                  <a:gd name="f48" fmla="*/ f37 1 16"/>
                  <a:gd name="f49" fmla="*/ f38 1 9"/>
                  <a:gd name="f50" fmla="*/ f39 1 16"/>
                  <a:gd name="f51" fmla="*/ f40 1 9"/>
                  <a:gd name="f52" fmla="*/ f41 1 16"/>
                  <a:gd name="f53" fmla="*/ 0 1 f30"/>
                  <a:gd name="f54" fmla="*/ f24 1 f30"/>
                  <a:gd name="f55" fmla="*/ 0 1 f31"/>
                  <a:gd name="f56" fmla="*/ f25 1 f31"/>
                  <a:gd name="f57" fmla="*/ f43 1 f30"/>
                  <a:gd name="f58" fmla="*/ f44 1 f31"/>
                  <a:gd name="f59" fmla="*/ f45 1 f30"/>
                  <a:gd name="f60" fmla="*/ f46 1 f31"/>
                  <a:gd name="f61" fmla="*/ f47 1 f30"/>
                  <a:gd name="f62" fmla="*/ f48 1 f31"/>
                  <a:gd name="f63" fmla="*/ f49 1 f30"/>
                  <a:gd name="f64" fmla="*/ f50 1 f31"/>
                  <a:gd name="f65" fmla="*/ f51 1 f30"/>
                  <a:gd name="f66" fmla="*/ f52 1 f31"/>
                  <a:gd name="f67" fmla="*/ f53 f21 1"/>
                  <a:gd name="f68" fmla="*/ f54 f21 1"/>
                  <a:gd name="f69" fmla="*/ f56 f22 1"/>
                  <a:gd name="f70" fmla="*/ f55 f22 1"/>
                  <a:gd name="f71" fmla="*/ f57 f21 1"/>
                  <a:gd name="f72" fmla="*/ f58 f22 1"/>
                  <a:gd name="f73" fmla="*/ f59 f21 1"/>
                  <a:gd name="f74" fmla="*/ f60 f22 1"/>
                  <a:gd name="f75" fmla="*/ f61 f21 1"/>
                  <a:gd name="f76" fmla="*/ f62 f22 1"/>
                  <a:gd name="f77" fmla="*/ f63 f21 1"/>
                  <a:gd name="f78" fmla="*/ f64 f22 1"/>
                  <a:gd name="f79" fmla="*/ f65 f21 1"/>
                  <a:gd name="f80" fmla="*/ f66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71" y="f72"/>
                  </a:cxn>
                </a:cxnLst>
                <a:rect l="f67" t="f70" r="f68" b="f69"/>
                <a:pathLst>
                  <a:path w="9" h="16">
                    <a:moveTo>
                      <a:pt x="f8" y="f9"/>
                    </a:moveTo>
                    <a:cubicBezTo>
                      <a:pt x="f10" y="f11"/>
                      <a:pt x="f10" y="f6"/>
                      <a:pt x="f12" y="f13"/>
                    </a:cubicBezTo>
                    <a:cubicBezTo>
                      <a:pt x="f14" y="f10"/>
                      <a:pt x="f5" y="f12"/>
                      <a:pt x="f10" y="f5"/>
                    </a:cubicBezTo>
                    <a:cubicBezTo>
                      <a:pt x="f13" y="f10"/>
                      <a:pt x="f13" y="f6"/>
                      <a:pt x="f15" y="f16"/>
                    </a:cubicBezTo>
                    <a:cubicBezTo>
                      <a:pt x="f6" y="f7"/>
                      <a:pt x="f17" y="f7"/>
                      <a:pt x="f18" y="f7"/>
                    </a:cubicBezTo>
                    <a:cubicBezTo>
                      <a:pt x="f10" y="f19"/>
                      <a:pt x="f12" y="f16"/>
                      <a:pt x="f8" y="f9"/>
                    </a:cubicBezTo>
                    <a:close/>
                  </a:path>
                </a:pathLst>
              </a:custGeom>
              <a:solidFill>
                <a:srgbClr val="D26F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7" name="Freeform 598">
                <a:extLst>
                  <a:ext uri="{FF2B5EF4-FFF2-40B4-BE49-F238E27FC236}">
                    <a16:creationId xmlns:a16="http://schemas.microsoft.com/office/drawing/2014/main" id="{9F3FB777-4AC0-A7C0-EF60-55E6F87195AB}"/>
                  </a:ext>
                </a:extLst>
              </p:cNvPr>
              <p:cNvSpPr/>
              <p:nvPr/>
            </p:nvSpPr>
            <p:spPr>
              <a:xfrm>
                <a:off x="3657600" y="3602041"/>
                <a:ext cx="46040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4"/>
                  <a:gd name="f8" fmla="val 1"/>
                  <a:gd name="f9" fmla="val 2"/>
                  <a:gd name="f10" fmla="val 4"/>
                  <a:gd name="f11" fmla="val 8"/>
                  <a:gd name="f12" fmla="val 5"/>
                  <a:gd name="f13" fmla="val 11"/>
                  <a:gd name="f14" fmla="val 7"/>
                  <a:gd name="f15" fmla="val 15"/>
                  <a:gd name="f16" fmla="val 17"/>
                  <a:gd name="f17" fmla="val 9"/>
                  <a:gd name="f18" fmla="val 19"/>
                  <a:gd name="f19" fmla="val 20"/>
                  <a:gd name="f20" fmla="val 22"/>
                  <a:gd name="f21" fmla="val 23"/>
                  <a:gd name="f22" fmla="val 6"/>
                  <a:gd name="f23" fmla="val 16"/>
                  <a:gd name="f24" fmla="val 10"/>
                  <a:gd name="f25" fmla="+- 0 0 -90"/>
                  <a:gd name="f26" fmla="*/ f3 1 12"/>
                  <a:gd name="f27" fmla="*/ f4 1 24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2"/>
                  <a:gd name="f36" fmla="*/ f32 1 24"/>
                  <a:gd name="f37" fmla="*/ 1 f33 1"/>
                  <a:gd name="f38" fmla="*/ 2 f32 1"/>
                  <a:gd name="f39" fmla="*/ 4 f33 1"/>
                  <a:gd name="f40" fmla="*/ 4 f32 1"/>
                  <a:gd name="f41" fmla="*/ 7 f33 1"/>
                  <a:gd name="f42" fmla="*/ 15 f32 1"/>
                  <a:gd name="f43" fmla="*/ 11 f33 1"/>
                  <a:gd name="f44" fmla="*/ 20 f32 1"/>
                  <a:gd name="f45" fmla="*/ 12 f33 1"/>
                  <a:gd name="f46" fmla="*/ 23 f32 1"/>
                  <a:gd name="f47" fmla="*/ 8 f33 1"/>
                  <a:gd name="f48" fmla="+- f34 0 f1"/>
                  <a:gd name="f49" fmla="*/ f37 1 12"/>
                  <a:gd name="f50" fmla="*/ f38 1 24"/>
                  <a:gd name="f51" fmla="*/ f39 1 12"/>
                  <a:gd name="f52" fmla="*/ f40 1 24"/>
                  <a:gd name="f53" fmla="*/ f41 1 12"/>
                  <a:gd name="f54" fmla="*/ f42 1 24"/>
                  <a:gd name="f55" fmla="*/ f43 1 12"/>
                  <a:gd name="f56" fmla="*/ f44 1 24"/>
                  <a:gd name="f57" fmla="*/ f45 1 12"/>
                  <a:gd name="f58" fmla="*/ f46 1 24"/>
                  <a:gd name="f59" fmla="*/ f47 1 12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6"/>
                  <a:gd name="f70" fmla="*/ f55 1 f35"/>
                  <a:gd name="f71" fmla="*/ f56 1 f36"/>
                  <a:gd name="f72" fmla="*/ f57 1 f35"/>
                  <a:gd name="f73" fmla="*/ f58 1 f36"/>
                  <a:gd name="f74" fmla="*/ f59 1 f35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7 1"/>
                  <a:gd name="f85" fmla="*/ f70 f26 1"/>
                  <a:gd name="f86" fmla="*/ f71 f27 1"/>
                  <a:gd name="f87" fmla="*/ f72 f26 1"/>
                  <a:gd name="f88" fmla="*/ f73 f27 1"/>
                  <a:gd name="f89" fmla="*/ f7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88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12" h="24">
                    <a:moveTo>
                      <a:pt x="f8" y="f9"/>
                    </a:moveTo>
                    <a:cubicBezTo>
                      <a:pt x="f10" y="f5"/>
                      <a:pt x="f10" y="f9"/>
                      <a:pt x="f10" y="f10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1" y="f16"/>
                      <a:pt x="f17" y="f18"/>
                      <a:pt x="f13" y="f19"/>
                    </a:cubicBezTo>
                    <a:cubicBezTo>
                      <a:pt x="f17" y="f20"/>
                      <a:pt x="f13" y="f20"/>
                      <a:pt x="f6" y="f21"/>
                    </a:cubicBezTo>
                    <a:cubicBezTo>
                      <a:pt x="f13" y="f7"/>
                      <a:pt x="f17" y="f7"/>
                      <a:pt x="f11" y="f21"/>
                    </a:cubicBezTo>
                    <a:cubicBezTo>
                      <a:pt x="f22" y="f23"/>
                      <a:pt x="f5" y="f24"/>
                      <a:pt x="f8" y="f9"/>
                    </a:cubicBezTo>
                    <a:close/>
                  </a:path>
                </a:pathLst>
              </a:custGeom>
              <a:solidFill>
                <a:srgbClr val="A08B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8" name="Freeform 599">
                <a:extLst>
                  <a:ext uri="{FF2B5EF4-FFF2-40B4-BE49-F238E27FC236}">
                    <a16:creationId xmlns:a16="http://schemas.microsoft.com/office/drawing/2014/main" id="{64FACEDB-2EA2-969B-3092-A7C70B94C783}"/>
                  </a:ext>
                </a:extLst>
              </p:cNvPr>
              <p:cNvSpPr/>
              <p:nvPr/>
            </p:nvSpPr>
            <p:spPr>
              <a:xfrm>
                <a:off x="3624260" y="3500442"/>
                <a:ext cx="60322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3"/>
                  <a:gd name="f8" fmla="val 2"/>
                  <a:gd name="f9" fmla="val 6"/>
                  <a:gd name="f10" fmla="val 3"/>
                  <a:gd name="f11" fmla="val 10"/>
                  <a:gd name="f12" fmla="val 5"/>
                  <a:gd name="f13" fmla="val 9"/>
                  <a:gd name="f14" fmla="val 7"/>
                  <a:gd name="f15" fmla="val 4"/>
                  <a:gd name="f16" fmla="val 1"/>
                  <a:gd name="f17" fmla="+- 0 0 -90"/>
                  <a:gd name="f18" fmla="*/ f3 1 16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6"/>
                  <a:gd name="f28" fmla="*/ f24 1 13"/>
                  <a:gd name="f29" fmla="*/ 2 f25 1"/>
                  <a:gd name="f30" fmla="*/ 0 f24 1"/>
                  <a:gd name="f31" fmla="*/ 16 f25 1"/>
                  <a:gd name="f32" fmla="*/ 3 f24 1"/>
                  <a:gd name="f33" fmla="*/ 7 f25 1"/>
                  <a:gd name="f34" fmla="*/ 13 f24 1"/>
                  <a:gd name="f35" fmla="+- f26 0 f1"/>
                  <a:gd name="f36" fmla="*/ f29 1 16"/>
                  <a:gd name="f37" fmla="*/ f30 1 13"/>
                  <a:gd name="f38" fmla="*/ f31 1 16"/>
                  <a:gd name="f39" fmla="*/ f32 1 13"/>
                  <a:gd name="f40" fmla="*/ f33 1 16"/>
                  <a:gd name="f41" fmla="*/ f34 1 13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9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6" h="13">
                    <a:moveTo>
                      <a:pt x="f8" y="f5"/>
                    </a:moveTo>
                    <a:cubicBezTo>
                      <a:pt x="f9" y="f10"/>
                      <a:pt x="f11" y="f12"/>
                      <a:pt x="f6" y="f10"/>
                    </a:cubicBezTo>
                    <a:cubicBezTo>
                      <a:pt x="f13" y="f10"/>
                      <a:pt x="f14" y="f14"/>
                      <a:pt x="f14" y="f7"/>
                    </a:cubicBezTo>
                    <a:cubicBezTo>
                      <a:pt x="f12" y="f13"/>
                      <a:pt x="f15" y="f9"/>
                      <a:pt x="f8" y="f10"/>
                    </a:cubicBezTo>
                    <a:cubicBezTo>
                      <a:pt x="f8" y="f8"/>
                      <a:pt x="f5" y="f16"/>
                      <a:pt x="f8" y="f5"/>
                    </a:cubicBezTo>
                    <a:close/>
                  </a:path>
                </a:pathLst>
              </a:custGeom>
              <a:solidFill>
                <a:srgbClr val="9D764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9" name="Freeform 600">
                <a:extLst>
                  <a:ext uri="{FF2B5EF4-FFF2-40B4-BE49-F238E27FC236}">
                    <a16:creationId xmlns:a16="http://schemas.microsoft.com/office/drawing/2014/main" id="{C5E459CB-B6E7-18A1-30F6-2FAC932BD589}"/>
                  </a:ext>
                </a:extLst>
              </p:cNvPr>
              <p:cNvSpPr/>
              <p:nvPr/>
            </p:nvSpPr>
            <p:spPr>
              <a:xfrm>
                <a:off x="3621088" y="3635380"/>
                <a:ext cx="36511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8"/>
                  <a:gd name="f8" fmla="val 7"/>
                  <a:gd name="f9" fmla="val 9"/>
                  <a:gd name="f10" fmla="val 6"/>
                  <a:gd name="f11" fmla="val 4"/>
                  <a:gd name="f12" fmla="val 2"/>
                  <a:gd name="f13" fmla="val 5"/>
                  <a:gd name="f14" fmla="val 1"/>
                  <a:gd name="f15" fmla="val 3"/>
                  <a:gd name="f16" fmla="+- 0 0 -90"/>
                  <a:gd name="f17" fmla="*/ f3 1 10"/>
                  <a:gd name="f18" fmla="*/ f4 1 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8"/>
                  <a:gd name="f27" fmla="*/ f24 1 10"/>
                  <a:gd name="f28" fmla="*/ 10 f24 1"/>
                  <a:gd name="f29" fmla="*/ 7 f23 1"/>
                  <a:gd name="f30" fmla="*/ 9 f24 1"/>
                  <a:gd name="f31" fmla="*/ 4 f24 1"/>
                  <a:gd name="f32" fmla="*/ 8 f23 1"/>
                  <a:gd name="f33" fmla="*/ 5 f24 1"/>
                  <a:gd name="f34" fmla="*/ 0 f23 1"/>
                  <a:gd name="f35" fmla="+- f25 0 f1"/>
                  <a:gd name="f36" fmla="*/ f28 1 10"/>
                  <a:gd name="f37" fmla="*/ f29 1 8"/>
                  <a:gd name="f38" fmla="*/ f30 1 10"/>
                  <a:gd name="f39" fmla="*/ f31 1 10"/>
                  <a:gd name="f40" fmla="*/ f32 1 8"/>
                  <a:gd name="f41" fmla="*/ f33 1 10"/>
                  <a:gd name="f42" fmla="*/ f34 1 8"/>
                  <a:gd name="f43" fmla="*/ 0 1 f27"/>
                  <a:gd name="f44" fmla="*/ f20 1 f27"/>
                  <a:gd name="f45" fmla="*/ 0 1 f26"/>
                  <a:gd name="f46" fmla="*/ f21 1 f26"/>
                  <a:gd name="f47" fmla="*/ f36 1 f27"/>
                  <a:gd name="f48" fmla="*/ f37 1 f26"/>
                  <a:gd name="f49" fmla="*/ f38 1 f27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59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0" h="8">
                    <a:moveTo>
                      <a:pt x="f6" y="f8"/>
                    </a:moveTo>
                    <a:cubicBezTo>
                      <a:pt x="f6" y="f8"/>
                      <a:pt x="f9" y="f8"/>
                      <a:pt x="f9" y="f8"/>
                    </a:cubicBezTo>
                    <a:cubicBezTo>
                      <a:pt x="f8" y="f7"/>
                      <a:pt x="f10" y="f7"/>
                      <a:pt x="f11" y="f7"/>
                    </a:cubicBezTo>
                    <a:cubicBezTo>
                      <a:pt x="f10" y="f10"/>
                      <a:pt x="f5" y="f12"/>
                      <a:pt x="f13" y="f5"/>
                    </a:cubicBezTo>
                    <a:cubicBezTo>
                      <a:pt x="f13" y="f5"/>
                      <a:pt x="f13" y="f5"/>
                      <a:pt x="f13" y="f5"/>
                    </a:cubicBezTo>
                    <a:cubicBezTo>
                      <a:pt x="f7" y="f14"/>
                      <a:pt x="f6" y="f15"/>
                      <a:pt x="f6" y="f8"/>
                    </a:cubicBezTo>
                    <a:close/>
                  </a:path>
                </a:pathLst>
              </a:custGeom>
              <a:solidFill>
                <a:srgbClr val="BC4C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0" name="Freeform 601">
                <a:extLst>
                  <a:ext uri="{FF2B5EF4-FFF2-40B4-BE49-F238E27FC236}">
                    <a16:creationId xmlns:a16="http://schemas.microsoft.com/office/drawing/2014/main" id="{2DBE0CDB-1408-57FA-4939-F3A53D7EE2FF}"/>
                  </a:ext>
                </a:extLst>
              </p:cNvPr>
              <p:cNvSpPr/>
              <p:nvPr/>
            </p:nvSpPr>
            <p:spPr>
              <a:xfrm>
                <a:off x="3624260" y="3714749"/>
                <a:ext cx="22229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1"/>
                  <a:gd name="f8" fmla="val 1"/>
                  <a:gd name="f9" fmla="val 2"/>
                  <a:gd name="f10" fmla="val 3"/>
                  <a:gd name="f11" fmla="val 5"/>
                  <a:gd name="f12" fmla="val 4"/>
                  <a:gd name="f13" fmla="val 7"/>
                  <a:gd name="f14" fmla="val 9"/>
                  <a:gd name="f15" fmla="val 10"/>
                  <a:gd name="f16" fmla="val 8"/>
                  <a:gd name="f17" fmla="+- 0 0 -90"/>
                  <a:gd name="f18" fmla="*/ f3 1 6"/>
                  <a:gd name="f19" fmla="*/ f4 1 1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6"/>
                  <a:gd name="f28" fmla="*/ f24 1 11"/>
                  <a:gd name="f29" fmla="*/ 0 f25 1"/>
                  <a:gd name="f30" fmla="*/ 0 f24 1"/>
                  <a:gd name="f31" fmla="*/ 2 f25 1"/>
                  <a:gd name="f32" fmla="*/ 5 f25 1"/>
                  <a:gd name="f33" fmla="*/ 1 f24 1"/>
                  <a:gd name="f34" fmla="*/ 4 f25 1"/>
                  <a:gd name="f35" fmla="*/ 9 f24 1"/>
                  <a:gd name="f36" fmla="*/ 3 f25 1"/>
                  <a:gd name="f37" fmla="*/ 7 f24 1"/>
                  <a:gd name="f38" fmla="+- f26 0 f1"/>
                  <a:gd name="f39" fmla="*/ f29 1 6"/>
                  <a:gd name="f40" fmla="*/ f30 1 11"/>
                  <a:gd name="f41" fmla="*/ f31 1 6"/>
                  <a:gd name="f42" fmla="*/ f32 1 6"/>
                  <a:gd name="f43" fmla="*/ f33 1 11"/>
                  <a:gd name="f44" fmla="*/ f34 1 6"/>
                  <a:gd name="f45" fmla="*/ f35 1 11"/>
                  <a:gd name="f46" fmla="*/ f36 1 6"/>
                  <a:gd name="f47" fmla="*/ f37 1 11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7"/>
                  <a:gd name="f56" fmla="*/ f43 1 f28"/>
                  <a:gd name="f57" fmla="*/ f44 1 f27"/>
                  <a:gd name="f58" fmla="*/ f45 1 f28"/>
                  <a:gd name="f59" fmla="*/ f46 1 f27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8 1"/>
                  <a:gd name="f69" fmla="*/ f56 f19 1"/>
                  <a:gd name="f70" fmla="*/ f57 f18 1"/>
                  <a:gd name="f71" fmla="*/ f58 f19 1"/>
                  <a:gd name="f72" fmla="*/ f59 f18 1"/>
                  <a:gd name="f73" fmla="*/ f60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6"/>
                  </a:cxn>
                  <a:cxn ang="f38">
                    <a:pos x="f68" y="f69"/>
                  </a:cxn>
                  <a:cxn ang="f38">
                    <a:pos x="f70" y="f71"/>
                  </a:cxn>
                  <a:cxn ang="f38">
                    <a:pos x="f65" y="f71"/>
                  </a:cxn>
                  <a:cxn ang="f38">
                    <a:pos x="f72" y="f73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6" h="11">
                    <a:moveTo>
                      <a:pt x="f5" y="f5"/>
                    </a:moveTo>
                    <a:cubicBezTo>
                      <a:pt x="f8" y="f5"/>
                      <a:pt x="f8" y="f5"/>
                      <a:pt x="f9" y="f5"/>
                    </a:cubicBezTo>
                    <a:cubicBezTo>
                      <a:pt x="f10" y="f5"/>
                      <a:pt x="f11" y="f5"/>
                      <a:pt x="f11" y="f8"/>
                    </a:cubicBezTo>
                    <a:cubicBezTo>
                      <a:pt x="f11" y="f12"/>
                      <a:pt x="f6" y="f13"/>
                      <a:pt x="f12" y="f14"/>
                    </a:cubicBezTo>
                    <a:cubicBezTo>
                      <a:pt x="f10" y="f15"/>
                      <a:pt x="f8" y="f7"/>
                      <a:pt x="f5" y="f14"/>
                    </a:cubicBezTo>
                    <a:cubicBezTo>
                      <a:pt x="f5" y="f13"/>
                      <a:pt x="f9" y="f16"/>
                      <a:pt x="f10" y="f13"/>
                    </a:cubicBezTo>
                    <a:cubicBezTo>
                      <a:pt x="f5" y="f6"/>
                      <a:pt x="f9" y="f10"/>
                      <a:pt x="f5" y="f5"/>
                    </a:cubicBezTo>
                    <a:close/>
                  </a:path>
                </a:pathLst>
              </a:custGeom>
              <a:solidFill>
                <a:srgbClr val="AB4D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1" name="Freeform 602">
                <a:extLst>
                  <a:ext uri="{FF2B5EF4-FFF2-40B4-BE49-F238E27FC236}">
                    <a16:creationId xmlns:a16="http://schemas.microsoft.com/office/drawing/2014/main" id="{F7CF325D-1670-C8BD-9904-A0328705B201}"/>
                  </a:ext>
                </a:extLst>
              </p:cNvPr>
              <p:cNvSpPr/>
              <p:nvPr/>
            </p:nvSpPr>
            <p:spPr>
              <a:xfrm>
                <a:off x="3473448" y="3173416"/>
                <a:ext cx="38103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"/>
                  <a:gd name="f8" fmla="val 2"/>
                  <a:gd name="f9" fmla="val 1"/>
                  <a:gd name="f10" fmla="val 3"/>
                  <a:gd name="f11" fmla="val 4"/>
                  <a:gd name="f12" fmla="val 5"/>
                  <a:gd name="f13" fmla="val 7"/>
                  <a:gd name="f14" fmla="+- 0 0 -90"/>
                  <a:gd name="f15" fmla="*/ f3 1 10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10"/>
                  <a:gd name="f26" fmla="*/ 2 f22 1"/>
                  <a:gd name="f27" fmla="*/ 1 f21 1"/>
                  <a:gd name="f28" fmla="*/ 5 f22 1"/>
                  <a:gd name="f29" fmla="*/ 10 f22 1"/>
                  <a:gd name="f30" fmla="*/ 3 f21 1"/>
                  <a:gd name="f31" fmla="*/ 6 f21 1"/>
                  <a:gd name="f32" fmla="+- f23 0 f1"/>
                  <a:gd name="f33" fmla="*/ f26 1 10"/>
                  <a:gd name="f34" fmla="*/ f27 1 6"/>
                  <a:gd name="f35" fmla="*/ f28 1 10"/>
                  <a:gd name="f36" fmla="*/ f29 1 10"/>
                  <a:gd name="f37" fmla="*/ f30 1 6"/>
                  <a:gd name="f38" fmla="*/ f31 1 6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5"/>
                  <a:gd name="f47" fmla="*/ f37 1 f24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5 1"/>
                  <a:gd name="f57" fmla="*/ f47 f16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4"/>
                  </a:cxn>
                  <a:cxn ang="f32">
                    <a:pos x="f56" y="f57"/>
                  </a:cxn>
                  <a:cxn ang="f32">
                    <a:pos x="f55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10" h="6">
                    <a:moveTo>
                      <a:pt x="f8" y="f9"/>
                    </a:moveTo>
                    <a:cubicBezTo>
                      <a:pt x="f10" y="f9"/>
                      <a:pt x="f11" y="f9"/>
                      <a:pt x="f12" y="f9"/>
                    </a:cubicBezTo>
                    <a:cubicBezTo>
                      <a:pt x="f13" y="f9"/>
                      <a:pt x="f6" y="f5"/>
                      <a:pt x="f6" y="f10"/>
                    </a:cubicBezTo>
                    <a:cubicBezTo>
                      <a:pt x="f6" y="f12"/>
                      <a:pt x="f13" y="f12"/>
                      <a:pt x="f12" y="f7"/>
                    </a:cubicBezTo>
                    <a:cubicBezTo>
                      <a:pt x="f5" y="f7"/>
                      <a:pt x="f9" y="f11"/>
                      <a:pt x="f8" y="f9"/>
                    </a:cubicBezTo>
                    <a:close/>
                  </a:path>
                </a:pathLst>
              </a:custGeom>
              <a:solidFill>
                <a:srgbClr val="DA7B8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2" name="Freeform 603">
                <a:extLst>
                  <a:ext uri="{FF2B5EF4-FFF2-40B4-BE49-F238E27FC236}">
                    <a16:creationId xmlns:a16="http://schemas.microsoft.com/office/drawing/2014/main" id="{BE3C95E0-6EC6-9E5D-2F07-162BDABF90F2}"/>
                  </a:ext>
                </a:extLst>
              </p:cNvPr>
              <p:cNvSpPr/>
              <p:nvPr/>
            </p:nvSpPr>
            <p:spPr>
              <a:xfrm>
                <a:off x="3560765" y="3074990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7"/>
                  <a:gd name="f9" fmla="val 8"/>
                  <a:gd name="f10" fmla="val 1"/>
                  <a:gd name="f11" fmla="val 5"/>
                  <a:gd name="f12" fmla="val 4"/>
                  <a:gd name="f13" fmla="val 3"/>
                  <a:gd name="f14" fmla="val 2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7 f23 1"/>
                  <a:gd name="f28" fmla="*/ 0 f22 1"/>
                  <a:gd name="f29" fmla="*/ 8 f23 1"/>
                  <a:gd name="f30" fmla="*/ 1 f22 1"/>
                  <a:gd name="f31" fmla="*/ 0 f23 1"/>
                  <a:gd name="f32" fmla="*/ 10 f22 1"/>
                  <a:gd name="f33" fmla="+- f24 0 f1"/>
                  <a:gd name="f34" fmla="*/ f27 1 9"/>
                  <a:gd name="f35" fmla="*/ f28 1 10"/>
                  <a:gd name="f36" fmla="*/ f29 1 9"/>
                  <a:gd name="f37" fmla="*/ f30 1 10"/>
                  <a:gd name="f38" fmla="*/ f31 1 9"/>
                  <a:gd name="f39" fmla="*/ f32 1 10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5"/>
                  <a:gd name="f48" fmla="*/ f38 1 f26"/>
                  <a:gd name="f49" fmla="*/ f39 1 f25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9" h="10">
                    <a:moveTo>
                      <a:pt x="f8" y="f5"/>
                    </a:moveTo>
                    <a:cubicBezTo>
                      <a:pt x="f9" y="f5"/>
                      <a:pt x="f6" y="f5"/>
                      <a:pt x="f9" y="f10"/>
                    </a:cubicBezTo>
                    <a:cubicBezTo>
                      <a:pt x="f11" y="f12"/>
                      <a:pt x="f13" y="f8"/>
                      <a:pt x="f5" y="f7"/>
                    </a:cubicBezTo>
                    <a:cubicBezTo>
                      <a:pt x="f5" y="f8"/>
                      <a:pt x="f13" y="f14"/>
                      <a:pt x="f8" y="f5"/>
                    </a:cubicBezTo>
                    <a:close/>
                  </a:path>
                </a:pathLst>
              </a:custGeom>
              <a:solidFill>
                <a:srgbClr val="997A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3" name="Freeform 604">
                <a:extLst>
                  <a:ext uri="{FF2B5EF4-FFF2-40B4-BE49-F238E27FC236}">
                    <a16:creationId xmlns:a16="http://schemas.microsoft.com/office/drawing/2014/main" id="{97017BB1-7D61-64F0-F7DB-4D75E810D080}"/>
                  </a:ext>
                </a:extLst>
              </p:cNvPr>
              <p:cNvSpPr/>
              <p:nvPr/>
            </p:nvSpPr>
            <p:spPr>
              <a:xfrm>
                <a:off x="3443292" y="3157542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8"/>
                  <a:gd name="f8" fmla="val 5"/>
                  <a:gd name="f9" fmla="val 4"/>
                  <a:gd name="f10" fmla="val 7"/>
                  <a:gd name="f11" fmla="val 2"/>
                  <a:gd name="f12" fmla="val 3"/>
                  <a:gd name="f13" fmla="+- 0 0 -90"/>
                  <a:gd name="f14" fmla="*/ f3 1 6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6"/>
                  <a:gd name="f25" fmla="*/ 6 f21 1"/>
                  <a:gd name="f26" fmla="*/ 0 f20 1"/>
                  <a:gd name="f27" fmla="*/ 0 f21 1"/>
                  <a:gd name="f28" fmla="*/ 8 f20 1"/>
                  <a:gd name="f29" fmla="+- f22 0 f1"/>
                  <a:gd name="f30" fmla="*/ f25 1 6"/>
                  <a:gd name="f31" fmla="*/ f26 1 8"/>
                  <a:gd name="f32" fmla="*/ f27 1 6"/>
                  <a:gd name="f33" fmla="*/ f28 1 8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6" h="8">
                    <a:moveTo>
                      <a:pt x="f6" y="f5"/>
                    </a:moveTo>
                    <a:cubicBezTo>
                      <a:pt x="f8" y="f9"/>
                      <a:pt x="f8" y="f10"/>
                      <a:pt x="f5" y="f7"/>
                    </a:cubicBezTo>
                    <a:cubicBezTo>
                      <a:pt x="f11" y="f8"/>
                      <a:pt x="f9" y="f12"/>
                      <a:pt x="f6" y="f5"/>
                    </a:cubicBezTo>
                    <a:close/>
                  </a:path>
                </a:pathLst>
              </a:custGeom>
              <a:solidFill>
                <a:srgbClr val="C7A4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4" name="Freeform 605">
                <a:extLst>
                  <a:ext uri="{FF2B5EF4-FFF2-40B4-BE49-F238E27FC236}">
                    <a16:creationId xmlns:a16="http://schemas.microsoft.com/office/drawing/2014/main" id="{15D75770-C860-1135-93B5-E1574584FDA7}"/>
                  </a:ext>
                </a:extLst>
              </p:cNvPr>
              <p:cNvSpPr/>
              <p:nvPr/>
            </p:nvSpPr>
            <p:spPr>
              <a:xfrm>
                <a:off x="3602041" y="3522661"/>
                <a:ext cx="2222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5"/>
                  <a:gd name="f10" fmla="val 3"/>
                  <a:gd name="f11" fmla="val 2"/>
                  <a:gd name="f12" fmla="val 1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6 f21 1"/>
                  <a:gd name="f26" fmla="*/ 4 f20 1"/>
                  <a:gd name="f27" fmla="*/ 2 f21 1"/>
                  <a:gd name="f28" fmla="*/ 3 f21 1"/>
                  <a:gd name="f29" fmla="*/ 0 f20 1"/>
                  <a:gd name="f30" fmla="+- f22 0 f1"/>
                  <a:gd name="f31" fmla="*/ f25 1 6"/>
                  <a:gd name="f32" fmla="*/ f26 1 7"/>
                  <a:gd name="f33" fmla="*/ f27 1 6"/>
                  <a:gd name="f34" fmla="*/ f28 1 6"/>
                  <a:gd name="f35" fmla="*/ f29 1 7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3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0"/>
                  </a:cxn>
                  <a:cxn ang="f30">
                    <a:pos x="f52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6" h="7">
                    <a:moveTo>
                      <a:pt x="f6" y="f8"/>
                    </a:moveTo>
                    <a:cubicBezTo>
                      <a:pt x="f9" y="f8"/>
                      <a:pt x="f10" y="f7"/>
                      <a:pt x="f11" y="f8"/>
                    </a:cubicBezTo>
                    <a:cubicBezTo>
                      <a:pt x="f12" y="f10"/>
                      <a:pt x="f5" y="f12"/>
                      <a:pt x="f10" y="f5"/>
                    </a:cubicBezTo>
                    <a:cubicBezTo>
                      <a:pt x="f9" y="f12"/>
                      <a:pt x="f9" y="f11"/>
                      <a:pt x="f6" y="f8"/>
                    </a:cubicBezTo>
                    <a:close/>
                  </a:path>
                </a:pathLst>
              </a:custGeom>
              <a:solidFill>
                <a:srgbClr val="DB7C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5" name="Freeform 606">
                <a:extLst>
                  <a:ext uri="{FF2B5EF4-FFF2-40B4-BE49-F238E27FC236}">
                    <a16:creationId xmlns:a16="http://schemas.microsoft.com/office/drawing/2014/main" id="{EC196CD4-3EE6-9289-B209-053DC69572E4}"/>
                  </a:ext>
                </a:extLst>
              </p:cNvPr>
              <p:cNvSpPr/>
              <p:nvPr/>
            </p:nvSpPr>
            <p:spPr>
              <a:xfrm>
                <a:off x="3621088" y="3616323"/>
                <a:ext cx="1746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3 f17 1"/>
                  <a:gd name="f21" fmla="*/ 0 f17 1"/>
                  <a:gd name="f22" fmla="*/ 5 f17 1"/>
                  <a:gd name="f23" fmla="*/ 4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4 f13 1"/>
                  <a:gd name="f43" fmla="*/ f3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1" y="f43"/>
                  </a:cxn>
                  <a:cxn ang="f24">
                    <a:pos x="f41" y="f43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5"/>
                    </a:moveTo>
                    <a:cubicBezTo>
                      <a:pt x="f8" y="f9"/>
                      <a:pt x="f8" y="f7"/>
                      <a:pt x="f6" y="f8"/>
                    </a:cubicBezTo>
                    <a:cubicBezTo>
                      <a:pt x="f6" y="f8"/>
                      <a:pt x="f6" y="f6"/>
                      <a:pt x="f6" y="f6"/>
                    </a:cubicBezTo>
                    <a:cubicBezTo>
                      <a:pt x="f6" y="f6"/>
                      <a:pt x="f6" y="f6"/>
                      <a:pt x="f6" y="f6"/>
                    </a:cubicBezTo>
                    <a:cubicBezTo>
                      <a:pt x="f10" y="f8"/>
                      <a:pt x="f5" y="f7"/>
                      <a:pt x="f7" y="f5"/>
                    </a:cubicBezTo>
                    <a:close/>
                  </a:path>
                </a:pathLst>
              </a:custGeom>
              <a:solidFill>
                <a:srgbClr val="9743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06" name="Group 808">
              <a:extLst>
                <a:ext uri="{FF2B5EF4-FFF2-40B4-BE49-F238E27FC236}">
                  <a16:creationId xmlns:a16="http://schemas.microsoft.com/office/drawing/2014/main" id="{2C8E72A6-0026-126E-3A3B-9B9C4B991DAD}"/>
                </a:ext>
              </a:extLst>
            </p:cNvPr>
            <p:cNvGrpSpPr/>
            <p:nvPr/>
          </p:nvGrpSpPr>
          <p:grpSpPr>
            <a:xfrm>
              <a:off x="3286125" y="1006480"/>
              <a:ext cx="1882776" cy="2590796"/>
              <a:chOff x="3286125" y="1006480"/>
              <a:chExt cx="1882776" cy="2590796"/>
            </a:xfrm>
          </p:grpSpPr>
          <p:sp>
            <p:nvSpPr>
              <p:cNvPr id="607" name="Freeform 608">
                <a:extLst>
                  <a:ext uri="{FF2B5EF4-FFF2-40B4-BE49-F238E27FC236}">
                    <a16:creationId xmlns:a16="http://schemas.microsoft.com/office/drawing/2014/main" id="{218823CA-702B-D13E-0BC9-F65F10AD78D7}"/>
                  </a:ext>
                </a:extLst>
              </p:cNvPr>
              <p:cNvSpPr/>
              <p:nvPr/>
            </p:nvSpPr>
            <p:spPr>
              <a:xfrm>
                <a:off x="4046540" y="2792413"/>
                <a:ext cx="176214" cy="4032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07"/>
                  <a:gd name="f8" fmla="val 4"/>
                  <a:gd name="f9" fmla="val 93"/>
                  <a:gd name="f10" fmla="val 6"/>
                  <a:gd name="f11" fmla="val 90"/>
                  <a:gd name="f12" fmla="val 8"/>
                  <a:gd name="f13" fmla="val 87"/>
                  <a:gd name="f14" fmla="val 85"/>
                  <a:gd name="f15" fmla="val 9"/>
                  <a:gd name="f16" fmla="val 78"/>
                  <a:gd name="f17" fmla="val 12"/>
                  <a:gd name="f18" fmla="val 70"/>
                  <a:gd name="f19" fmla="val 7"/>
                  <a:gd name="f20" fmla="val 64"/>
                  <a:gd name="f21" fmla="val 52"/>
                  <a:gd name="f22" fmla="val 3"/>
                  <a:gd name="f23" fmla="val 40"/>
                  <a:gd name="f24" fmla="val 28"/>
                  <a:gd name="f25" fmla="val 27"/>
                  <a:gd name="f26" fmla="val 5"/>
                  <a:gd name="f27" fmla="val 26"/>
                  <a:gd name="f28" fmla="val 25"/>
                  <a:gd name="f29" fmla="val 31"/>
                  <a:gd name="f30" fmla="val 34"/>
                  <a:gd name="f31" fmla="val 42"/>
                  <a:gd name="f32" fmla="val 45"/>
                  <a:gd name="f33" fmla="val 13"/>
                  <a:gd name="f34" fmla="val 48"/>
                  <a:gd name="f35" fmla="val 17"/>
                  <a:gd name="f36" fmla="val 50"/>
                  <a:gd name="f37" fmla="val 20"/>
                  <a:gd name="f38" fmla="val 24"/>
                  <a:gd name="f39" fmla="val 29"/>
                  <a:gd name="f40" fmla="val 49"/>
                  <a:gd name="f41" fmla="val 30"/>
                  <a:gd name="f42" fmla="val 46"/>
                  <a:gd name="f43" fmla="val 32"/>
                  <a:gd name="f44" fmla="val 38"/>
                  <a:gd name="f45" fmla="val 35"/>
                  <a:gd name="f46" fmla="val 21"/>
                  <a:gd name="f47" fmla="val 18"/>
                  <a:gd name="f48" fmla="val 16"/>
                  <a:gd name="f49" fmla="val 19"/>
                  <a:gd name="f50" fmla="val 14"/>
                  <a:gd name="f51" fmla="val 15"/>
                  <a:gd name="f52" fmla="val 11"/>
                  <a:gd name="f53" fmla="val 10"/>
                  <a:gd name="f54" fmla="val 22"/>
                  <a:gd name="f55" fmla="val 23"/>
                  <a:gd name="f56" fmla="val 2"/>
                  <a:gd name="f57" fmla="val 1"/>
                  <a:gd name="f58" fmla="val 39"/>
                  <a:gd name="f59" fmla="val 43"/>
                  <a:gd name="f60" fmla="val 37"/>
                  <a:gd name="f61" fmla="val 41"/>
                  <a:gd name="f62" fmla="val 44"/>
                  <a:gd name="f63" fmla="val 51"/>
                  <a:gd name="f64" fmla="val 55"/>
                  <a:gd name="f65" fmla="val 58"/>
                  <a:gd name="f66" fmla="val 61"/>
                  <a:gd name="f67" fmla="val 62"/>
                  <a:gd name="f68" fmla="val 63"/>
                  <a:gd name="f69" fmla="val 36"/>
                  <a:gd name="f70" fmla="val 65"/>
                  <a:gd name="f71" fmla="val 68"/>
                  <a:gd name="f72" fmla="val 33"/>
                  <a:gd name="f73" fmla="val 69"/>
                  <a:gd name="f74" fmla="val 67"/>
                  <a:gd name="f75" fmla="val 66"/>
                  <a:gd name="f76" fmla="val 59"/>
                  <a:gd name="f77" fmla="val 72"/>
                  <a:gd name="f78" fmla="val 83"/>
                  <a:gd name="f79" fmla="val 89"/>
                  <a:gd name="f80" fmla="val 91"/>
                  <a:gd name="f81" fmla="val 94"/>
                  <a:gd name="f82" fmla="val 95"/>
                  <a:gd name="f83" fmla="val 96"/>
                  <a:gd name="f84" fmla="val 92"/>
                  <a:gd name="f85" fmla="val 97"/>
                  <a:gd name="f86" fmla="val 99"/>
                  <a:gd name="f87" fmla="val 98"/>
                  <a:gd name="f88" fmla="val 103"/>
                  <a:gd name="f89" fmla="val 105"/>
                  <a:gd name="f90" fmla="val 106"/>
                  <a:gd name="f91" fmla="val 101"/>
                  <a:gd name="f92" fmla="val 102"/>
                  <a:gd name="f93" fmla="val 100"/>
                  <a:gd name="f94" fmla="+- 0 0 -90"/>
                  <a:gd name="f95" fmla="*/ f3 1 47"/>
                  <a:gd name="f96" fmla="*/ f4 1 107"/>
                  <a:gd name="f97" fmla="val f5"/>
                  <a:gd name="f98" fmla="val f6"/>
                  <a:gd name="f99" fmla="val f7"/>
                  <a:gd name="f100" fmla="*/ f94 f0 1"/>
                  <a:gd name="f101" fmla="+- f99 0 f97"/>
                  <a:gd name="f102" fmla="+- f98 0 f97"/>
                  <a:gd name="f103" fmla="*/ f100 1 f2"/>
                  <a:gd name="f104" fmla="*/ f102 1 47"/>
                  <a:gd name="f105" fmla="*/ f101 1 107"/>
                  <a:gd name="f106" fmla="*/ 4 f102 1"/>
                  <a:gd name="f107" fmla="*/ 93 f101 1"/>
                  <a:gd name="f108" fmla="*/ 8 f102 1"/>
                  <a:gd name="f109" fmla="*/ 85 f101 1"/>
                  <a:gd name="f110" fmla="*/ 7 f102 1"/>
                  <a:gd name="f111" fmla="*/ 64 f101 1"/>
                  <a:gd name="f112" fmla="*/ 28 f101 1"/>
                  <a:gd name="f113" fmla="*/ 6 f102 1"/>
                  <a:gd name="f114" fmla="*/ 25 f101 1"/>
                  <a:gd name="f115" fmla="*/ 34 f101 1"/>
                  <a:gd name="f116" fmla="*/ 13 f102 1"/>
                  <a:gd name="f117" fmla="*/ 48 f101 1"/>
                  <a:gd name="f118" fmla="*/ 24 f102 1"/>
                  <a:gd name="f119" fmla="*/ 50 f101 1"/>
                  <a:gd name="f120" fmla="*/ 30 f102 1"/>
                  <a:gd name="f121" fmla="*/ 46 f101 1"/>
                  <a:gd name="f122" fmla="*/ 32 f102 1"/>
                  <a:gd name="f123" fmla="*/ 21 f101 1"/>
                  <a:gd name="f124" fmla="*/ 27 f102 1"/>
                  <a:gd name="f125" fmla="*/ 13 f101 1"/>
                  <a:gd name="f126" fmla="*/ 28 f102 1"/>
                  <a:gd name="f127" fmla="*/ 12 f101 1"/>
                  <a:gd name="f128" fmla="*/ 18 f102 1"/>
                  <a:gd name="f129" fmla="*/ 14 f101 1"/>
                  <a:gd name="f130" fmla="*/ 14 f102 1"/>
                  <a:gd name="f131" fmla="*/ 11 f101 1"/>
                  <a:gd name="f132" fmla="*/ 20 f102 1"/>
                  <a:gd name="f133" fmla="*/ 6 f101 1"/>
                  <a:gd name="f134" fmla="*/ 23 f102 1"/>
                  <a:gd name="f135" fmla="*/ 5 f101 1"/>
                  <a:gd name="f136" fmla="*/ 29 f102 1"/>
                  <a:gd name="f137" fmla="*/ 1 f101 1"/>
                  <a:gd name="f138" fmla="*/ 2 f101 1"/>
                  <a:gd name="f139" fmla="*/ 43 f102 1"/>
                  <a:gd name="f140" fmla="*/ 27 f101 1"/>
                  <a:gd name="f141" fmla="*/ 26 f101 1"/>
                  <a:gd name="f142" fmla="*/ 40 f102 1"/>
                  <a:gd name="f143" fmla="*/ 42 f101 1"/>
                  <a:gd name="f144" fmla="*/ 39 f102 1"/>
                  <a:gd name="f145" fmla="*/ 52 f101 1"/>
                  <a:gd name="f146" fmla="*/ 38 f102 1"/>
                  <a:gd name="f147" fmla="*/ 61 f101 1"/>
                  <a:gd name="f148" fmla="*/ 37 f102 1"/>
                  <a:gd name="f149" fmla="*/ 63 f101 1"/>
                  <a:gd name="f150" fmla="*/ 36 f102 1"/>
                  <a:gd name="f151" fmla="*/ 33 f102 1"/>
                  <a:gd name="f152" fmla="*/ 69 f101 1"/>
                  <a:gd name="f153" fmla="*/ 66 f101 1"/>
                  <a:gd name="f154" fmla="*/ 70 f101 1"/>
                  <a:gd name="f155" fmla="*/ 67 f101 1"/>
                  <a:gd name="f156" fmla="*/ 21 f102 1"/>
                  <a:gd name="f157" fmla="*/ 59 f101 1"/>
                  <a:gd name="f158" fmla="*/ 15 f102 1"/>
                  <a:gd name="f159" fmla="*/ 72 f101 1"/>
                  <a:gd name="f160" fmla="*/ 89 f101 1"/>
                  <a:gd name="f161" fmla="*/ 16 f102 1"/>
                  <a:gd name="f162" fmla="*/ 95 f101 1"/>
                  <a:gd name="f163" fmla="*/ 94 f101 1"/>
                  <a:gd name="f164" fmla="*/ 26 f102 1"/>
                  <a:gd name="f165" fmla="*/ 98 f101 1"/>
                  <a:gd name="f166" fmla="*/ 105 f101 1"/>
                  <a:gd name="f167" fmla="*/ 11 f102 1"/>
                  <a:gd name="f168" fmla="*/ 107 f101 1"/>
                  <a:gd name="f169" fmla="*/ 9 f102 1"/>
                  <a:gd name="f170" fmla="*/ 103 f101 1"/>
                  <a:gd name="f171" fmla="*/ 102 f101 1"/>
                  <a:gd name="f172" fmla="*/ 5 f102 1"/>
                  <a:gd name="f173" fmla="*/ 97 f101 1"/>
                  <a:gd name="f174" fmla="+- f103 0 f1"/>
                  <a:gd name="f175" fmla="*/ f106 1 47"/>
                  <a:gd name="f176" fmla="*/ f107 1 107"/>
                  <a:gd name="f177" fmla="*/ f108 1 47"/>
                  <a:gd name="f178" fmla="*/ f109 1 107"/>
                  <a:gd name="f179" fmla="*/ f110 1 47"/>
                  <a:gd name="f180" fmla="*/ f111 1 107"/>
                  <a:gd name="f181" fmla="*/ f112 1 107"/>
                  <a:gd name="f182" fmla="*/ f113 1 47"/>
                  <a:gd name="f183" fmla="*/ f114 1 107"/>
                  <a:gd name="f184" fmla="*/ f115 1 107"/>
                  <a:gd name="f185" fmla="*/ f116 1 47"/>
                  <a:gd name="f186" fmla="*/ f117 1 107"/>
                  <a:gd name="f187" fmla="*/ f118 1 47"/>
                  <a:gd name="f188" fmla="*/ f119 1 107"/>
                  <a:gd name="f189" fmla="*/ f120 1 47"/>
                  <a:gd name="f190" fmla="*/ f121 1 107"/>
                  <a:gd name="f191" fmla="*/ f122 1 47"/>
                  <a:gd name="f192" fmla="*/ f123 1 107"/>
                  <a:gd name="f193" fmla="*/ f124 1 47"/>
                  <a:gd name="f194" fmla="*/ f125 1 107"/>
                  <a:gd name="f195" fmla="*/ f126 1 47"/>
                  <a:gd name="f196" fmla="*/ f127 1 107"/>
                  <a:gd name="f197" fmla="*/ f128 1 47"/>
                  <a:gd name="f198" fmla="*/ f129 1 107"/>
                  <a:gd name="f199" fmla="*/ f130 1 47"/>
                  <a:gd name="f200" fmla="*/ f131 1 107"/>
                  <a:gd name="f201" fmla="*/ f132 1 47"/>
                  <a:gd name="f202" fmla="*/ f133 1 107"/>
                  <a:gd name="f203" fmla="*/ f134 1 47"/>
                  <a:gd name="f204" fmla="*/ f135 1 107"/>
                  <a:gd name="f205" fmla="*/ f136 1 47"/>
                  <a:gd name="f206" fmla="*/ f137 1 107"/>
                  <a:gd name="f207" fmla="*/ f138 1 107"/>
                  <a:gd name="f208" fmla="*/ f139 1 47"/>
                  <a:gd name="f209" fmla="*/ f140 1 107"/>
                  <a:gd name="f210" fmla="*/ f141 1 107"/>
                  <a:gd name="f211" fmla="*/ f142 1 47"/>
                  <a:gd name="f212" fmla="*/ f143 1 107"/>
                  <a:gd name="f213" fmla="*/ f144 1 47"/>
                  <a:gd name="f214" fmla="*/ f145 1 107"/>
                  <a:gd name="f215" fmla="*/ f146 1 47"/>
                  <a:gd name="f216" fmla="*/ f147 1 107"/>
                  <a:gd name="f217" fmla="*/ f148 1 47"/>
                  <a:gd name="f218" fmla="*/ f149 1 107"/>
                  <a:gd name="f219" fmla="*/ f150 1 47"/>
                  <a:gd name="f220" fmla="*/ f151 1 47"/>
                  <a:gd name="f221" fmla="*/ f152 1 107"/>
                  <a:gd name="f222" fmla="*/ f153 1 107"/>
                  <a:gd name="f223" fmla="*/ f154 1 107"/>
                  <a:gd name="f224" fmla="*/ f155 1 107"/>
                  <a:gd name="f225" fmla="*/ f156 1 47"/>
                  <a:gd name="f226" fmla="*/ f157 1 107"/>
                  <a:gd name="f227" fmla="*/ f158 1 47"/>
                  <a:gd name="f228" fmla="*/ f159 1 107"/>
                  <a:gd name="f229" fmla="*/ f160 1 107"/>
                  <a:gd name="f230" fmla="*/ f161 1 47"/>
                  <a:gd name="f231" fmla="*/ f162 1 107"/>
                  <a:gd name="f232" fmla="*/ f163 1 107"/>
                  <a:gd name="f233" fmla="*/ f164 1 47"/>
                  <a:gd name="f234" fmla="*/ f165 1 107"/>
                  <a:gd name="f235" fmla="*/ f166 1 107"/>
                  <a:gd name="f236" fmla="*/ f167 1 47"/>
                  <a:gd name="f237" fmla="*/ f168 1 107"/>
                  <a:gd name="f238" fmla="*/ f169 1 47"/>
                  <a:gd name="f239" fmla="*/ f170 1 107"/>
                  <a:gd name="f240" fmla="*/ f171 1 107"/>
                  <a:gd name="f241" fmla="*/ f172 1 47"/>
                  <a:gd name="f242" fmla="*/ f173 1 107"/>
                  <a:gd name="f243" fmla="*/ 0 1 f104"/>
                  <a:gd name="f244" fmla="*/ f98 1 f104"/>
                  <a:gd name="f245" fmla="*/ 0 1 f105"/>
                  <a:gd name="f246" fmla="*/ f99 1 f105"/>
                  <a:gd name="f247" fmla="*/ f175 1 f104"/>
                  <a:gd name="f248" fmla="*/ f176 1 f105"/>
                  <a:gd name="f249" fmla="*/ f177 1 f104"/>
                  <a:gd name="f250" fmla="*/ f178 1 f105"/>
                  <a:gd name="f251" fmla="*/ f179 1 f104"/>
                  <a:gd name="f252" fmla="*/ f180 1 f105"/>
                  <a:gd name="f253" fmla="*/ f181 1 f105"/>
                  <a:gd name="f254" fmla="*/ f182 1 f104"/>
                  <a:gd name="f255" fmla="*/ f183 1 f105"/>
                  <a:gd name="f256" fmla="*/ f184 1 f105"/>
                  <a:gd name="f257" fmla="*/ f185 1 f104"/>
                  <a:gd name="f258" fmla="*/ f186 1 f105"/>
                  <a:gd name="f259" fmla="*/ f187 1 f104"/>
                  <a:gd name="f260" fmla="*/ f188 1 f105"/>
                  <a:gd name="f261" fmla="*/ f189 1 f104"/>
                  <a:gd name="f262" fmla="*/ f190 1 f105"/>
                  <a:gd name="f263" fmla="*/ f191 1 f104"/>
                  <a:gd name="f264" fmla="*/ f192 1 f105"/>
                  <a:gd name="f265" fmla="*/ f193 1 f104"/>
                  <a:gd name="f266" fmla="*/ f194 1 f105"/>
                  <a:gd name="f267" fmla="*/ f195 1 f104"/>
                  <a:gd name="f268" fmla="*/ f196 1 f105"/>
                  <a:gd name="f269" fmla="*/ f197 1 f104"/>
                  <a:gd name="f270" fmla="*/ f198 1 f105"/>
                  <a:gd name="f271" fmla="*/ f199 1 f104"/>
                  <a:gd name="f272" fmla="*/ f200 1 f105"/>
                  <a:gd name="f273" fmla="*/ f201 1 f104"/>
                  <a:gd name="f274" fmla="*/ f202 1 f105"/>
                  <a:gd name="f275" fmla="*/ f203 1 f104"/>
                  <a:gd name="f276" fmla="*/ f204 1 f105"/>
                  <a:gd name="f277" fmla="*/ f205 1 f104"/>
                  <a:gd name="f278" fmla="*/ f206 1 f105"/>
                  <a:gd name="f279" fmla="*/ f207 1 f105"/>
                  <a:gd name="f280" fmla="*/ f208 1 f104"/>
                  <a:gd name="f281" fmla="*/ f209 1 f105"/>
                  <a:gd name="f282" fmla="*/ f210 1 f105"/>
                  <a:gd name="f283" fmla="*/ f211 1 f104"/>
                  <a:gd name="f284" fmla="*/ f212 1 f105"/>
                  <a:gd name="f285" fmla="*/ f213 1 f104"/>
                  <a:gd name="f286" fmla="*/ f214 1 f105"/>
                  <a:gd name="f287" fmla="*/ f215 1 f104"/>
                  <a:gd name="f288" fmla="*/ f216 1 f105"/>
                  <a:gd name="f289" fmla="*/ f217 1 f104"/>
                  <a:gd name="f290" fmla="*/ f218 1 f105"/>
                  <a:gd name="f291" fmla="*/ f219 1 f104"/>
                  <a:gd name="f292" fmla="*/ f220 1 f104"/>
                  <a:gd name="f293" fmla="*/ f221 1 f105"/>
                  <a:gd name="f294" fmla="*/ f222 1 f105"/>
                  <a:gd name="f295" fmla="*/ f223 1 f105"/>
                  <a:gd name="f296" fmla="*/ f224 1 f105"/>
                  <a:gd name="f297" fmla="*/ f225 1 f104"/>
                  <a:gd name="f298" fmla="*/ f226 1 f105"/>
                  <a:gd name="f299" fmla="*/ f227 1 f104"/>
                  <a:gd name="f300" fmla="*/ f228 1 f105"/>
                  <a:gd name="f301" fmla="*/ f229 1 f105"/>
                  <a:gd name="f302" fmla="*/ f230 1 f104"/>
                  <a:gd name="f303" fmla="*/ f231 1 f105"/>
                  <a:gd name="f304" fmla="*/ f232 1 f105"/>
                  <a:gd name="f305" fmla="*/ f233 1 f104"/>
                  <a:gd name="f306" fmla="*/ f234 1 f105"/>
                  <a:gd name="f307" fmla="*/ f235 1 f105"/>
                  <a:gd name="f308" fmla="*/ f236 1 f104"/>
                  <a:gd name="f309" fmla="*/ f237 1 f105"/>
                  <a:gd name="f310" fmla="*/ f238 1 f104"/>
                  <a:gd name="f311" fmla="*/ f239 1 f105"/>
                  <a:gd name="f312" fmla="*/ f240 1 f105"/>
                  <a:gd name="f313" fmla="*/ f241 1 f104"/>
                  <a:gd name="f314" fmla="*/ f242 1 f105"/>
                  <a:gd name="f315" fmla="*/ f243 f95 1"/>
                  <a:gd name="f316" fmla="*/ f244 f95 1"/>
                  <a:gd name="f317" fmla="*/ f246 f96 1"/>
                  <a:gd name="f318" fmla="*/ f245 f96 1"/>
                  <a:gd name="f319" fmla="*/ f247 f95 1"/>
                  <a:gd name="f320" fmla="*/ f248 f96 1"/>
                  <a:gd name="f321" fmla="*/ f249 f95 1"/>
                  <a:gd name="f322" fmla="*/ f250 f96 1"/>
                  <a:gd name="f323" fmla="*/ f251 f95 1"/>
                  <a:gd name="f324" fmla="*/ f252 f96 1"/>
                  <a:gd name="f325" fmla="*/ f253 f96 1"/>
                  <a:gd name="f326" fmla="*/ f254 f95 1"/>
                  <a:gd name="f327" fmla="*/ f255 f96 1"/>
                  <a:gd name="f328" fmla="*/ f256 f96 1"/>
                  <a:gd name="f329" fmla="*/ f257 f95 1"/>
                  <a:gd name="f330" fmla="*/ f258 f96 1"/>
                  <a:gd name="f331" fmla="*/ f259 f95 1"/>
                  <a:gd name="f332" fmla="*/ f260 f96 1"/>
                  <a:gd name="f333" fmla="*/ f261 f95 1"/>
                  <a:gd name="f334" fmla="*/ f262 f96 1"/>
                  <a:gd name="f335" fmla="*/ f263 f95 1"/>
                  <a:gd name="f336" fmla="*/ f264 f96 1"/>
                  <a:gd name="f337" fmla="*/ f265 f95 1"/>
                  <a:gd name="f338" fmla="*/ f266 f96 1"/>
                  <a:gd name="f339" fmla="*/ f267 f95 1"/>
                  <a:gd name="f340" fmla="*/ f268 f96 1"/>
                  <a:gd name="f341" fmla="*/ f269 f95 1"/>
                  <a:gd name="f342" fmla="*/ f270 f96 1"/>
                  <a:gd name="f343" fmla="*/ f271 f95 1"/>
                  <a:gd name="f344" fmla="*/ f272 f96 1"/>
                  <a:gd name="f345" fmla="*/ f273 f95 1"/>
                  <a:gd name="f346" fmla="*/ f274 f96 1"/>
                  <a:gd name="f347" fmla="*/ f275 f95 1"/>
                  <a:gd name="f348" fmla="*/ f276 f96 1"/>
                  <a:gd name="f349" fmla="*/ f277 f95 1"/>
                  <a:gd name="f350" fmla="*/ f278 f96 1"/>
                  <a:gd name="f351" fmla="*/ f279 f96 1"/>
                  <a:gd name="f352" fmla="*/ f280 f95 1"/>
                  <a:gd name="f353" fmla="*/ f281 f96 1"/>
                  <a:gd name="f354" fmla="*/ f282 f96 1"/>
                  <a:gd name="f355" fmla="*/ f283 f95 1"/>
                  <a:gd name="f356" fmla="*/ f284 f96 1"/>
                  <a:gd name="f357" fmla="*/ f285 f95 1"/>
                  <a:gd name="f358" fmla="*/ f286 f96 1"/>
                  <a:gd name="f359" fmla="*/ f287 f95 1"/>
                  <a:gd name="f360" fmla="*/ f288 f96 1"/>
                  <a:gd name="f361" fmla="*/ f289 f95 1"/>
                  <a:gd name="f362" fmla="*/ f290 f96 1"/>
                  <a:gd name="f363" fmla="*/ f291 f95 1"/>
                  <a:gd name="f364" fmla="*/ f292 f95 1"/>
                  <a:gd name="f365" fmla="*/ f293 f96 1"/>
                  <a:gd name="f366" fmla="*/ f294 f96 1"/>
                  <a:gd name="f367" fmla="*/ f295 f96 1"/>
                  <a:gd name="f368" fmla="*/ f296 f96 1"/>
                  <a:gd name="f369" fmla="*/ f297 f95 1"/>
                  <a:gd name="f370" fmla="*/ f298 f96 1"/>
                  <a:gd name="f371" fmla="*/ f299 f95 1"/>
                  <a:gd name="f372" fmla="*/ f300 f96 1"/>
                  <a:gd name="f373" fmla="*/ f301 f96 1"/>
                  <a:gd name="f374" fmla="*/ f302 f95 1"/>
                  <a:gd name="f375" fmla="*/ f303 f96 1"/>
                  <a:gd name="f376" fmla="*/ f304 f96 1"/>
                  <a:gd name="f377" fmla="*/ f305 f95 1"/>
                  <a:gd name="f378" fmla="*/ f306 f96 1"/>
                  <a:gd name="f379" fmla="*/ f307 f96 1"/>
                  <a:gd name="f380" fmla="*/ f308 f95 1"/>
                  <a:gd name="f381" fmla="*/ f309 f96 1"/>
                  <a:gd name="f382" fmla="*/ f310 f95 1"/>
                  <a:gd name="f383" fmla="*/ f311 f96 1"/>
                  <a:gd name="f384" fmla="*/ f312 f96 1"/>
                  <a:gd name="f385" fmla="*/ f313 f95 1"/>
                  <a:gd name="f386" fmla="*/ f314 f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74">
                    <a:pos x="f319" y="f320"/>
                  </a:cxn>
                  <a:cxn ang="f174">
                    <a:pos x="f321" y="f322"/>
                  </a:cxn>
                  <a:cxn ang="f174">
                    <a:pos x="f323" y="f324"/>
                  </a:cxn>
                  <a:cxn ang="f174">
                    <a:pos x="f319" y="f325"/>
                  </a:cxn>
                  <a:cxn ang="f174">
                    <a:pos x="f326" y="f327"/>
                  </a:cxn>
                  <a:cxn ang="f174">
                    <a:pos x="f326" y="f328"/>
                  </a:cxn>
                  <a:cxn ang="f174">
                    <a:pos x="f329" y="f330"/>
                  </a:cxn>
                  <a:cxn ang="f174">
                    <a:pos x="f331" y="f332"/>
                  </a:cxn>
                  <a:cxn ang="f174">
                    <a:pos x="f333" y="f334"/>
                  </a:cxn>
                  <a:cxn ang="f174">
                    <a:pos x="f335" y="f336"/>
                  </a:cxn>
                  <a:cxn ang="f174">
                    <a:pos x="f337" y="f338"/>
                  </a:cxn>
                  <a:cxn ang="f174">
                    <a:pos x="f339" y="f340"/>
                  </a:cxn>
                  <a:cxn ang="f174">
                    <a:pos x="f337" y="f340"/>
                  </a:cxn>
                  <a:cxn ang="f174">
                    <a:pos x="f341" y="f340"/>
                  </a:cxn>
                  <a:cxn ang="f174">
                    <a:pos x="f341" y="f342"/>
                  </a:cxn>
                  <a:cxn ang="f174">
                    <a:pos x="f343" y="f342"/>
                  </a:cxn>
                  <a:cxn ang="f174">
                    <a:pos x="f343" y="f344"/>
                  </a:cxn>
                  <a:cxn ang="f174">
                    <a:pos x="f345" y="f346"/>
                  </a:cxn>
                  <a:cxn ang="f174">
                    <a:pos x="f347" y="f348"/>
                  </a:cxn>
                  <a:cxn ang="f174">
                    <a:pos x="f331" y="f348"/>
                  </a:cxn>
                  <a:cxn ang="f174">
                    <a:pos x="f349" y="f350"/>
                  </a:cxn>
                  <a:cxn ang="f174">
                    <a:pos x="f335" y="f351"/>
                  </a:cxn>
                  <a:cxn ang="f174">
                    <a:pos x="f352" y="f340"/>
                  </a:cxn>
                  <a:cxn ang="f174">
                    <a:pos x="f352" y="f353"/>
                  </a:cxn>
                  <a:cxn ang="f174">
                    <a:pos x="f352" y="f354"/>
                  </a:cxn>
                  <a:cxn ang="f174">
                    <a:pos x="f355" y="f356"/>
                  </a:cxn>
                  <a:cxn ang="f174">
                    <a:pos x="f355" y="f330"/>
                  </a:cxn>
                  <a:cxn ang="f174">
                    <a:pos x="f357" y="f358"/>
                  </a:cxn>
                  <a:cxn ang="f174">
                    <a:pos x="f359" y="f360"/>
                  </a:cxn>
                  <a:cxn ang="f174">
                    <a:pos x="f361" y="f362"/>
                  </a:cxn>
                  <a:cxn ang="f174">
                    <a:pos x="f363" y="f324"/>
                  </a:cxn>
                  <a:cxn ang="f174">
                    <a:pos x="f364" y="f365"/>
                  </a:cxn>
                  <a:cxn ang="f174">
                    <a:pos x="f335" y="f366"/>
                  </a:cxn>
                  <a:cxn ang="f174">
                    <a:pos x="f335" y="f367"/>
                  </a:cxn>
                  <a:cxn ang="f174">
                    <a:pos x="f339" y="f368"/>
                  </a:cxn>
                  <a:cxn ang="f174">
                    <a:pos x="f337" y="f362"/>
                  </a:cxn>
                  <a:cxn ang="f174">
                    <a:pos x="f369" y="f370"/>
                  </a:cxn>
                  <a:cxn ang="f174">
                    <a:pos x="f371" y="f324"/>
                  </a:cxn>
                  <a:cxn ang="f174">
                    <a:pos x="f329" y="f372"/>
                  </a:cxn>
                  <a:cxn ang="f174">
                    <a:pos x="f329" y="f373"/>
                  </a:cxn>
                  <a:cxn ang="f174">
                    <a:pos x="f374" y="f375"/>
                  </a:cxn>
                  <a:cxn ang="f174">
                    <a:pos x="f347" y="f376"/>
                  </a:cxn>
                  <a:cxn ang="f174">
                    <a:pos x="f377" y="f320"/>
                  </a:cxn>
                  <a:cxn ang="f174">
                    <a:pos x="f339" y="f376"/>
                  </a:cxn>
                  <a:cxn ang="f174">
                    <a:pos x="f377" y="f378"/>
                  </a:cxn>
                  <a:cxn ang="f174">
                    <a:pos x="f343" y="f379"/>
                  </a:cxn>
                  <a:cxn ang="f174">
                    <a:pos x="f380" y="f381"/>
                  </a:cxn>
                  <a:cxn ang="f174">
                    <a:pos x="f382" y="f383"/>
                  </a:cxn>
                  <a:cxn ang="f174">
                    <a:pos x="f326" y="f384"/>
                  </a:cxn>
                  <a:cxn ang="f174">
                    <a:pos x="f385" y="f386"/>
                  </a:cxn>
                  <a:cxn ang="f174">
                    <a:pos x="f319" y="f320"/>
                  </a:cxn>
                </a:cxnLst>
                <a:rect l="f315" t="f318" r="f316" b="f317"/>
                <a:pathLst>
                  <a:path w="47" h="107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5" y="f21"/>
                      <a:pt x="f22" y="f23"/>
                      <a:pt x="f8" y="f24"/>
                    </a:cubicBezTo>
                    <a:cubicBezTo>
                      <a:pt x="f8" y="f25"/>
                      <a:pt x="f26" y="f27"/>
                      <a:pt x="f10" y="f28"/>
                    </a:cubicBezTo>
                    <a:cubicBezTo>
                      <a:pt x="f12" y="f24"/>
                      <a:pt x="f19" y="f29"/>
                      <a:pt x="f10" y="f30"/>
                    </a:cubicBezTo>
                    <a:cubicBezTo>
                      <a:pt x="f8" y="f31"/>
                      <a:pt x="f10" y="f32"/>
                      <a:pt x="f33" y="f34"/>
                    </a:cubicBezTo>
                    <a:cubicBezTo>
                      <a:pt x="f35" y="f36"/>
                      <a:pt x="f37" y="f36"/>
                      <a:pt x="f38" y="f36"/>
                    </a:cubicBezTo>
                    <a:cubicBezTo>
                      <a:pt x="f25" y="f36"/>
                      <a:pt x="f39" y="f40"/>
                      <a:pt x="f41" y="f42"/>
                    </a:cubicBezTo>
                    <a:cubicBezTo>
                      <a:pt x="f43" y="f44"/>
                      <a:pt x="f45" y="f41"/>
                      <a:pt x="f43" y="f46"/>
                    </a:cubicBezTo>
                    <a:cubicBezTo>
                      <a:pt x="f29" y="f47"/>
                      <a:pt x="f24" y="f48"/>
                      <a:pt x="f25" y="f33"/>
                    </a:cubicBezTo>
                    <a:cubicBezTo>
                      <a:pt x="f25" y="f17"/>
                      <a:pt x="f25" y="f17"/>
                      <a:pt x="f24" y="f17"/>
                    </a:cubicBezTo>
                    <a:cubicBezTo>
                      <a:pt x="f24" y="f17"/>
                      <a:pt x="f24" y="f17"/>
                      <a:pt x="f25" y="f17"/>
                    </a:cubicBezTo>
                    <a:cubicBezTo>
                      <a:pt x="f38" y="f17"/>
                      <a:pt x="f46" y="f17"/>
                      <a:pt x="f47" y="f17"/>
                    </a:cubicBezTo>
                    <a:cubicBezTo>
                      <a:pt x="f48" y="f17"/>
                      <a:pt x="f49" y="f33"/>
                      <a:pt x="f47" y="f50"/>
                    </a:cubicBezTo>
                    <a:cubicBezTo>
                      <a:pt x="f51" y="f48"/>
                      <a:pt x="f51" y="f48"/>
                      <a:pt x="f50" y="f50"/>
                    </a:cubicBezTo>
                    <a:cubicBezTo>
                      <a:pt x="f52" y="f33"/>
                      <a:pt x="f17" y="f17"/>
                      <a:pt x="f50" y="f52"/>
                    </a:cubicBezTo>
                    <a:cubicBezTo>
                      <a:pt x="f35" y="f53"/>
                      <a:pt x="f47" y="f19"/>
                      <a:pt x="f37" y="f10"/>
                    </a:cubicBezTo>
                    <a:cubicBezTo>
                      <a:pt x="f46" y="f26"/>
                      <a:pt x="f54" y="f22"/>
                      <a:pt x="f55" y="f26"/>
                    </a:cubicBezTo>
                    <a:cubicBezTo>
                      <a:pt x="f38" y="f19"/>
                      <a:pt x="f38" y="f26"/>
                      <a:pt x="f38" y="f26"/>
                    </a:cubicBezTo>
                    <a:cubicBezTo>
                      <a:pt x="f38" y="f56"/>
                      <a:pt x="f27" y="f56"/>
                      <a:pt x="f39" y="f57"/>
                    </a:cubicBezTo>
                    <a:cubicBezTo>
                      <a:pt x="f41" y="f5"/>
                      <a:pt x="f29" y="f57"/>
                      <a:pt x="f43" y="f56"/>
                    </a:cubicBezTo>
                    <a:cubicBezTo>
                      <a:pt x="f45" y="f26"/>
                      <a:pt x="f58" y="f15"/>
                      <a:pt x="f59" y="f17"/>
                    </a:cubicBezTo>
                    <a:cubicBezTo>
                      <a:pt x="f6" y="f35"/>
                      <a:pt x="f6" y="f55"/>
                      <a:pt x="f59" y="f25"/>
                    </a:cubicBezTo>
                    <a:cubicBezTo>
                      <a:pt x="f59" y="f25"/>
                      <a:pt x="f59" y="f25"/>
                      <a:pt x="f59" y="f27"/>
                    </a:cubicBezTo>
                    <a:cubicBezTo>
                      <a:pt x="f58" y="f41"/>
                      <a:pt x="f44" y="f60"/>
                      <a:pt x="f23" y="f31"/>
                    </a:cubicBezTo>
                    <a:cubicBezTo>
                      <a:pt x="f61" y="f62"/>
                      <a:pt x="f31" y="f42"/>
                      <a:pt x="f23" y="f34"/>
                    </a:cubicBezTo>
                    <a:cubicBezTo>
                      <a:pt x="f58" y="f36"/>
                      <a:pt x="f58" y="f63"/>
                      <a:pt x="f58" y="f21"/>
                    </a:cubicBezTo>
                    <a:cubicBezTo>
                      <a:pt x="f44" y="f64"/>
                      <a:pt x="f44" y="f65"/>
                      <a:pt x="f44" y="f66"/>
                    </a:cubicBezTo>
                    <a:cubicBezTo>
                      <a:pt x="f60" y="f67"/>
                      <a:pt x="f60" y="f67"/>
                      <a:pt x="f60" y="f68"/>
                    </a:cubicBezTo>
                    <a:cubicBezTo>
                      <a:pt x="f60" y="f20"/>
                      <a:pt x="f60" y="f20"/>
                      <a:pt x="f69" y="f20"/>
                    </a:cubicBezTo>
                    <a:cubicBezTo>
                      <a:pt x="f45" y="f70"/>
                      <a:pt x="f45" y="f71"/>
                      <a:pt x="f72" y="f73"/>
                    </a:cubicBezTo>
                    <a:cubicBezTo>
                      <a:pt x="f43" y="f71"/>
                      <a:pt x="f43" y="f74"/>
                      <a:pt x="f43" y="f75"/>
                    </a:cubicBezTo>
                    <a:cubicBezTo>
                      <a:pt x="f43" y="f71"/>
                      <a:pt x="f72" y="f73"/>
                      <a:pt x="f43" y="f18"/>
                    </a:cubicBezTo>
                    <a:cubicBezTo>
                      <a:pt x="f39" y="f18"/>
                      <a:pt x="f24" y="f73"/>
                      <a:pt x="f24" y="f74"/>
                    </a:cubicBezTo>
                    <a:cubicBezTo>
                      <a:pt x="f25" y="f75"/>
                      <a:pt x="f25" y="f70"/>
                      <a:pt x="f25" y="f68"/>
                    </a:cubicBezTo>
                    <a:cubicBezTo>
                      <a:pt x="f27" y="f66"/>
                      <a:pt x="f38" y="f76"/>
                      <a:pt x="f46" y="f76"/>
                    </a:cubicBezTo>
                    <a:cubicBezTo>
                      <a:pt x="f47" y="f76"/>
                      <a:pt x="f48" y="f66"/>
                      <a:pt x="f51" y="f20"/>
                    </a:cubicBezTo>
                    <a:cubicBezTo>
                      <a:pt x="f50" y="f75"/>
                      <a:pt x="f33" y="f73"/>
                      <a:pt x="f33" y="f77"/>
                    </a:cubicBezTo>
                    <a:cubicBezTo>
                      <a:pt x="f50" y="f16"/>
                      <a:pt x="f33" y="f78"/>
                      <a:pt x="f33" y="f79"/>
                    </a:cubicBezTo>
                    <a:cubicBezTo>
                      <a:pt x="f33" y="f80"/>
                      <a:pt x="f33" y="f81"/>
                      <a:pt x="f48" y="f82"/>
                    </a:cubicBezTo>
                    <a:cubicBezTo>
                      <a:pt x="f47" y="f83"/>
                      <a:pt x="f46" y="f83"/>
                      <a:pt x="f55" y="f81"/>
                    </a:cubicBezTo>
                    <a:cubicBezTo>
                      <a:pt x="f38" y="f9"/>
                      <a:pt x="f28" y="f84"/>
                      <a:pt x="f27" y="f9"/>
                    </a:cubicBezTo>
                    <a:cubicBezTo>
                      <a:pt x="f25" y="f9"/>
                      <a:pt x="f24" y="f81"/>
                      <a:pt x="f24" y="f81"/>
                    </a:cubicBezTo>
                    <a:cubicBezTo>
                      <a:pt x="f39" y="f85"/>
                      <a:pt x="f24" y="f86"/>
                      <a:pt x="f27" y="f87"/>
                    </a:cubicBezTo>
                    <a:cubicBezTo>
                      <a:pt x="f37" y="f87"/>
                      <a:pt x="f47" y="f88"/>
                      <a:pt x="f50" y="f89"/>
                    </a:cubicBezTo>
                    <a:cubicBezTo>
                      <a:pt x="f33" y="f90"/>
                      <a:pt x="f17" y="f7"/>
                      <a:pt x="f52" y="f7"/>
                    </a:cubicBezTo>
                    <a:cubicBezTo>
                      <a:pt x="f15" y="f7"/>
                      <a:pt x="f12" y="f89"/>
                      <a:pt x="f15" y="f88"/>
                    </a:cubicBezTo>
                    <a:cubicBezTo>
                      <a:pt x="f15" y="f91"/>
                      <a:pt x="f19" y="f88"/>
                      <a:pt x="f10" y="f92"/>
                    </a:cubicBezTo>
                    <a:cubicBezTo>
                      <a:pt x="f10" y="f93"/>
                      <a:pt x="f26" y="f86"/>
                      <a:pt x="f26" y="f85"/>
                    </a:cubicBezTo>
                    <a:cubicBezTo>
                      <a:pt x="f26" y="f83"/>
                      <a:pt x="f26" y="f82"/>
                      <a:pt x="f8" y="f9"/>
                    </a:cubicBezTo>
                    <a:close/>
                  </a:path>
                </a:pathLst>
              </a:custGeom>
              <a:solidFill>
                <a:srgbClr val="EAB8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8" name="Freeform 609">
                <a:extLst>
                  <a:ext uri="{FF2B5EF4-FFF2-40B4-BE49-F238E27FC236}">
                    <a16:creationId xmlns:a16="http://schemas.microsoft.com/office/drawing/2014/main" id="{B9C5DC6C-4A1F-8F84-1B2C-C2351705BE3A}"/>
                  </a:ext>
                </a:extLst>
              </p:cNvPr>
              <p:cNvSpPr/>
              <p:nvPr/>
            </p:nvSpPr>
            <p:spPr>
              <a:xfrm>
                <a:off x="4102098" y="3173416"/>
                <a:ext cx="350836" cy="4238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3"/>
                  <a:gd name="f7" fmla="val 113"/>
                  <a:gd name="f8" fmla="val 2"/>
                  <a:gd name="f9" fmla="val 23"/>
                  <a:gd name="f10" fmla="val 1"/>
                  <a:gd name="f11" fmla="val 22"/>
                  <a:gd name="f12" fmla="val 21"/>
                  <a:gd name="f13" fmla="val 20"/>
                  <a:gd name="f14" fmla="val 6"/>
                  <a:gd name="f15" fmla="val 19"/>
                  <a:gd name="f16" fmla="val 11"/>
                  <a:gd name="f17" fmla="val 16"/>
                  <a:gd name="f18" fmla="val 17"/>
                  <a:gd name="f19" fmla="val 14"/>
                  <a:gd name="f20" fmla="val 15"/>
                  <a:gd name="f21" fmla="val 12"/>
                  <a:gd name="f22" fmla="val 10"/>
                  <a:gd name="f23" fmla="val 7"/>
                  <a:gd name="f24" fmla="val 18"/>
                  <a:gd name="f25" fmla="val 4"/>
                  <a:gd name="f26" fmla="val 3"/>
                  <a:gd name="f27" fmla="val 5"/>
                  <a:gd name="f28" fmla="val 8"/>
                  <a:gd name="f29" fmla="val 26"/>
                  <a:gd name="f30" fmla="val 32"/>
                  <a:gd name="f31" fmla="val 35"/>
                  <a:gd name="f32" fmla="val 37"/>
                  <a:gd name="f33" fmla="val 38"/>
                  <a:gd name="f34" fmla="val 40"/>
                  <a:gd name="f35" fmla="val 29"/>
                  <a:gd name="f36" fmla="val 41"/>
                  <a:gd name="f37" fmla="val 33"/>
                  <a:gd name="f38" fmla="val 42"/>
                  <a:gd name="f39" fmla="val 43"/>
                  <a:gd name="f40" fmla="val 44"/>
                  <a:gd name="f41" fmla="val 49"/>
                  <a:gd name="f42" fmla="val 48"/>
                  <a:gd name="f43" fmla="val 54"/>
                  <a:gd name="f44" fmla="val 55"/>
                  <a:gd name="f45" fmla="val 56"/>
                  <a:gd name="f46" fmla="val 57"/>
                  <a:gd name="f47" fmla="val 50"/>
                  <a:gd name="f48" fmla="val 58"/>
                  <a:gd name="f49" fmla="val 59"/>
                  <a:gd name="f50" fmla="val 47"/>
                  <a:gd name="f51" fmla="val 46"/>
                  <a:gd name="f52" fmla="val 61"/>
                  <a:gd name="f53" fmla="val 51"/>
                  <a:gd name="f54" fmla="val 68"/>
                  <a:gd name="f55" fmla="val 71"/>
                  <a:gd name="f56" fmla="val 67"/>
                  <a:gd name="f57" fmla="val 77"/>
                  <a:gd name="f58" fmla="val 76"/>
                  <a:gd name="f59" fmla="val 84"/>
                  <a:gd name="f60" fmla="val 83"/>
                  <a:gd name="f61" fmla="val 94"/>
                  <a:gd name="f62" fmla="val 97"/>
                  <a:gd name="f63" fmla="val 88"/>
                  <a:gd name="f64" fmla="val 99"/>
                  <a:gd name="f65" fmla="val 89"/>
                  <a:gd name="f66" fmla="val 102"/>
                  <a:gd name="f67" fmla="val 91"/>
                  <a:gd name="f68" fmla="val 106"/>
                  <a:gd name="f69" fmla="val 109"/>
                  <a:gd name="f70" fmla="val 111"/>
                  <a:gd name="f71" fmla="val 110"/>
                  <a:gd name="f72" fmla="val 86"/>
                  <a:gd name="f73" fmla="val 105"/>
                  <a:gd name="f74" fmla="val 101"/>
                  <a:gd name="f75" fmla="val 79"/>
                  <a:gd name="f76" fmla="val 98"/>
                  <a:gd name="f77" fmla="val 75"/>
                  <a:gd name="f78" fmla="val 96"/>
                  <a:gd name="f79" fmla="val 73"/>
                  <a:gd name="f80" fmla="val 92"/>
                  <a:gd name="f81" fmla="val 69"/>
                  <a:gd name="f82" fmla="val 65"/>
                  <a:gd name="f83" fmla="val 81"/>
                  <a:gd name="f84" fmla="val 80"/>
                  <a:gd name="f85" fmla="val 52"/>
                  <a:gd name="f86" fmla="val 72"/>
                  <a:gd name="f87" fmla="val 39"/>
                  <a:gd name="f88" fmla="val 66"/>
                  <a:gd name="f89" fmla="val 64"/>
                  <a:gd name="f90" fmla="val 36"/>
                  <a:gd name="f91" fmla="val 62"/>
                  <a:gd name="f92" fmla="val 60"/>
                  <a:gd name="f93" fmla="val 34"/>
                  <a:gd name="f94" fmla="val 27"/>
                  <a:gd name="f95" fmla="val 9"/>
                  <a:gd name="f96" fmla="val 25"/>
                  <a:gd name="f97" fmla="+- 0 0 -90"/>
                  <a:gd name="f98" fmla="*/ f3 1 93"/>
                  <a:gd name="f99" fmla="*/ f4 1 113"/>
                  <a:gd name="f100" fmla="val f5"/>
                  <a:gd name="f101" fmla="val f6"/>
                  <a:gd name="f102" fmla="val f7"/>
                  <a:gd name="f103" fmla="*/ f97 f0 1"/>
                  <a:gd name="f104" fmla="+- f102 0 f100"/>
                  <a:gd name="f105" fmla="+- f101 0 f100"/>
                  <a:gd name="f106" fmla="*/ f103 1 f2"/>
                  <a:gd name="f107" fmla="*/ f105 1 93"/>
                  <a:gd name="f108" fmla="*/ f104 1 113"/>
                  <a:gd name="f109" fmla="*/ 2 f105 1"/>
                  <a:gd name="f110" fmla="*/ 23 f104 1"/>
                  <a:gd name="f111" fmla="*/ 1 f105 1"/>
                  <a:gd name="f112" fmla="*/ 22 f104 1"/>
                  <a:gd name="f113" fmla="*/ 20 f104 1"/>
                  <a:gd name="f114" fmla="*/ 16 f105 1"/>
                  <a:gd name="f115" fmla="*/ 17 f104 1"/>
                  <a:gd name="f116" fmla="*/ 10 f105 1"/>
                  <a:gd name="f117" fmla="*/ 16 f104 1"/>
                  <a:gd name="f118" fmla="*/ 4 f105 1"/>
                  <a:gd name="f119" fmla="*/ 15 f104 1"/>
                  <a:gd name="f120" fmla="*/ 12 f104 1"/>
                  <a:gd name="f121" fmla="*/ 11 f105 1"/>
                  <a:gd name="f122" fmla="*/ 10 f104 1"/>
                  <a:gd name="f123" fmla="*/ 15 f105 1"/>
                  <a:gd name="f124" fmla="*/ 5 f104 1"/>
                  <a:gd name="f125" fmla="*/ 1 f104 1"/>
                  <a:gd name="f126" fmla="*/ 19 f105 1"/>
                  <a:gd name="f127" fmla="*/ 4 f104 1"/>
                  <a:gd name="f128" fmla="*/ 32 f105 1"/>
                  <a:gd name="f129" fmla="*/ 38 f105 1"/>
                  <a:gd name="f130" fmla="*/ 26 f104 1"/>
                  <a:gd name="f131" fmla="*/ 42 f105 1"/>
                  <a:gd name="f132" fmla="*/ 37 f104 1"/>
                  <a:gd name="f133" fmla="*/ 48 f105 1"/>
                  <a:gd name="f134" fmla="*/ 54 f104 1"/>
                  <a:gd name="f135" fmla="*/ 49 f105 1"/>
                  <a:gd name="f136" fmla="*/ 56 f104 1"/>
                  <a:gd name="f137" fmla="*/ 59 f104 1"/>
                  <a:gd name="f138" fmla="*/ 46 f105 1"/>
                  <a:gd name="f139" fmla="*/ 57 f104 1"/>
                  <a:gd name="f140" fmla="*/ 57 f105 1"/>
                  <a:gd name="f141" fmla="*/ 71 f104 1"/>
                  <a:gd name="f142" fmla="*/ 83 f105 1"/>
                  <a:gd name="f143" fmla="*/ 94 f104 1"/>
                  <a:gd name="f144" fmla="*/ 89 f105 1"/>
                  <a:gd name="f145" fmla="*/ 102 f104 1"/>
                  <a:gd name="f146" fmla="*/ 91 f105 1"/>
                  <a:gd name="f147" fmla="*/ 113 f104 1"/>
                  <a:gd name="f148" fmla="*/ 110 f104 1"/>
                  <a:gd name="f149" fmla="*/ 79 f105 1"/>
                  <a:gd name="f150" fmla="*/ 98 f104 1"/>
                  <a:gd name="f151" fmla="*/ 71 f105 1"/>
                  <a:gd name="f152" fmla="*/ 89 f104 1"/>
                  <a:gd name="f153" fmla="*/ 59 f105 1"/>
                  <a:gd name="f154" fmla="*/ 80 f104 1"/>
                  <a:gd name="f155" fmla="*/ 52 f105 1"/>
                  <a:gd name="f156" fmla="*/ 76 f104 1"/>
                  <a:gd name="f157" fmla="*/ 73 f104 1"/>
                  <a:gd name="f158" fmla="*/ 41 f105 1"/>
                  <a:gd name="f159" fmla="*/ 64 f104 1"/>
                  <a:gd name="f160" fmla="*/ 34 f105 1"/>
                  <a:gd name="f161" fmla="*/ 58 f104 1"/>
                  <a:gd name="f162" fmla="*/ 55 f104 1"/>
                  <a:gd name="f163" fmla="*/ 37 f105 1"/>
                  <a:gd name="f164" fmla="*/ 40 f104 1"/>
                  <a:gd name="f165" fmla="*/ 34 f104 1"/>
                  <a:gd name="f166" fmla="*/ 9 f105 1"/>
                  <a:gd name="f167" fmla="+- f106 0 f1"/>
                  <a:gd name="f168" fmla="*/ f109 1 93"/>
                  <a:gd name="f169" fmla="*/ f110 1 113"/>
                  <a:gd name="f170" fmla="*/ f111 1 93"/>
                  <a:gd name="f171" fmla="*/ f112 1 113"/>
                  <a:gd name="f172" fmla="*/ f113 1 113"/>
                  <a:gd name="f173" fmla="*/ f114 1 93"/>
                  <a:gd name="f174" fmla="*/ f115 1 113"/>
                  <a:gd name="f175" fmla="*/ f116 1 93"/>
                  <a:gd name="f176" fmla="*/ f117 1 113"/>
                  <a:gd name="f177" fmla="*/ f118 1 93"/>
                  <a:gd name="f178" fmla="*/ f119 1 113"/>
                  <a:gd name="f179" fmla="*/ f120 1 113"/>
                  <a:gd name="f180" fmla="*/ f121 1 93"/>
                  <a:gd name="f181" fmla="*/ f122 1 113"/>
                  <a:gd name="f182" fmla="*/ f123 1 93"/>
                  <a:gd name="f183" fmla="*/ f124 1 113"/>
                  <a:gd name="f184" fmla="*/ f125 1 113"/>
                  <a:gd name="f185" fmla="*/ f126 1 93"/>
                  <a:gd name="f186" fmla="*/ f127 1 113"/>
                  <a:gd name="f187" fmla="*/ f128 1 93"/>
                  <a:gd name="f188" fmla="*/ f129 1 93"/>
                  <a:gd name="f189" fmla="*/ f130 1 113"/>
                  <a:gd name="f190" fmla="*/ f131 1 93"/>
                  <a:gd name="f191" fmla="*/ f132 1 113"/>
                  <a:gd name="f192" fmla="*/ f133 1 93"/>
                  <a:gd name="f193" fmla="*/ f134 1 113"/>
                  <a:gd name="f194" fmla="*/ f135 1 93"/>
                  <a:gd name="f195" fmla="*/ f136 1 113"/>
                  <a:gd name="f196" fmla="*/ f137 1 113"/>
                  <a:gd name="f197" fmla="*/ f138 1 93"/>
                  <a:gd name="f198" fmla="*/ f139 1 113"/>
                  <a:gd name="f199" fmla="*/ f140 1 93"/>
                  <a:gd name="f200" fmla="*/ f141 1 113"/>
                  <a:gd name="f201" fmla="*/ f142 1 93"/>
                  <a:gd name="f202" fmla="*/ f143 1 113"/>
                  <a:gd name="f203" fmla="*/ f144 1 93"/>
                  <a:gd name="f204" fmla="*/ f145 1 113"/>
                  <a:gd name="f205" fmla="*/ f146 1 93"/>
                  <a:gd name="f206" fmla="*/ f147 1 113"/>
                  <a:gd name="f207" fmla="*/ f148 1 113"/>
                  <a:gd name="f208" fmla="*/ f149 1 93"/>
                  <a:gd name="f209" fmla="*/ f150 1 113"/>
                  <a:gd name="f210" fmla="*/ f151 1 93"/>
                  <a:gd name="f211" fmla="*/ f152 1 113"/>
                  <a:gd name="f212" fmla="*/ f153 1 93"/>
                  <a:gd name="f213" fmla="*/ f154 1 113"/>
                  <a:gd name="f214" fmla="*/ f155 1 93"/>
                  <a:gd name="f215" fmla="*/ f156 1 113"/>
                  <a:gd name="f216" fmla="*/ f157 1 113"/>
                  <a:gd name="f217" fmla="*/ f158 1 93"/>
                  <a:gd name="f218" fmla="*/ f159 1 113"/>
                  <a:gd name="f219" fmla="*/ f160 1 93"/>
                  <a:gd name="f220" fmla="*/ f161 1 113"/>
                  <a:gd name="f221" fmla="*/ f162 1 113"/>
                  <a:gd name="f222" fmla="*/ f163 1 93"/>
                  <a:gd name="f223" fmla="*/ f164 1 113"/>
                  <a:gd name="f224" fmla="*/ f165 1 113"/>
                  <a:gd name="f225" fmla="*/ f166 1 93"/>
                  <a:gd name="f226" fmla="*/ 0 1 f107"/>
                  <a:gd name="f227" fmla="*/ f101 1 f107"/>
                  <a:gd name="f228" fmla="*/ 0 1 f108"/>
                  <a:gd name="f229" fmla="*/ f102 1 f108"/>
                  <a:gd name="f230" fmla="*/ f168 1 f107"/>
                  <a:gd name="f231" fmla="*/ f169 1 f108"/>
                  <a:gd name="f232" fmla="*/ f170 1 f107"/>
                  <a:gd name="f233" fmla="*/ f171 1 f108"/>
                  <a:gd name="f234" fmla="*/ f172 1 f108"/>
                  <a:gd name="f235" fmla="*/ f173 1 f107"/>
                  <a:gd name="f236" fmla="*/ f174 1 f108"/>
                  <a:gd name="f237" fmla="*/ f175 1 f107"/>
                  <a:gd name="f238" fmla="*/ f176 1 f108"/>
                  <a:gd name="f239" fmla="*/ f177 1 f107"/>
                  <a:gd name="f240" fmla="*/ f178 1 f108"/>
                  <a:gd name="f241" fmla="*/ f179 1 f108"/>
                  <a:gd name="f242" fmla="*/ f180 1 f107"/>
                  <a:gd name="f243" fmla="*/ f181 1 f108"/>
                  <a:gd name="f244" fmla="*/ f182 1 f107"/>
                  <a:gd name="f245" fmla="*/ f183 1 f108"/>
                  <a:gd name="f246" fmla="*/ f184 1 f108"/>
                  <a:gd name="f247" fmla="*/ f185 1 f107"/>
                  <a:gd name="f248" fmla="*/ f186 1 f108"/>
                  <a:gd name="f249" fmla="*/ f187 1 f107"/>
                  <a:gd name="f250" fmla="*/ f188 1 f107"/>
                  <a:gd name="f251" fmla="*/ f189 1 f108"/>
                  <a:gd name="f252" fmla="*/ f190 1 f107"/>
                  <a:gd name="f253" fmla="*/ f191 1 f108"/>
                  <a:gd name="f254" fmla="*/ f192 1 f107"/>
                  <a:gd name="f255" fmla="*/ f193 1 f108"/>
                  <a:gd name="f256" fmla="*/ f194 1 f107"/>
                  <a:gd name="f257" fmla="*/ f195 1 f108"/>
                  <a:gd name="f258" fmla="*/ f196 1 f108"/>
                  <a:gd name="f259" fmla="*/ f197 1 f107"/>
                  <a:gd name="f260" fmla="*/ f198 1 f108"/>
                  <a:gd name="f261" fmla="*/ f199 1 f107"/>
                  <a:gd name="f262" fmla="*/ f200 1 f108"/>
                  <a:gd name="f263" fmla="*/ f201 1 f107"/>
                  <a:gd name="f264" fmla="*/ f202 1 f108"/>
                  <a:gd name="f265" fmla="*/ f203 1 f107"/>
                  <a:gd name="f266" fmla="*/ f204 1 f108"/>
                  <a:gd name="f267" fmla="*/ f205 1 f107"/>
                  <a:gd name="f268" fmla="*/ f206 1 f108"/>
                  <a:gd name="f269" fmla="*/ f207 1 f108"/>
                  <a:gd name="f270" fmla="*/ f208 1 f107"/>
                  <a:gd name="f271" fmla="*/ f209 1 f108"/>
                  <a:gd name="f272" fmla="*/ f210 1 f107"/>
                  <a:gd name="f273" fmla="*/ f211 1 f108"/>
                  <a:gd name="f274" fmla="*/ f212 1 f107"/>
                  <a:gd name="f275" fmla="*/ f213 1 f108"/>
                  <a:gd name="f276" fmla="*/ f214 1 f107"/>
                  <a:gd name="f277" fmla="*/ f215 1 f108"/>
                  <a:gd name="f278" fmla="*/ f216 1 f108"/>
                  <a:gd name="f279" fmla="*/ f217 1 f107"/>
                  <a:gd name="f280" fmla="*/ f218 1 f108"/>
                  <a:gd name="f281" fmla="*/ f219 1 f107"/>
                  <a:gd name="f282" fmla="*/ f220 1 f108"/>
                  <a:gd name="f283" fmla="*/ f221 1 f108"/>
                  <a:gd name="f284" fmla="*/ f222 1 f107"/>
                  <a:gd name="f285" fmla="*/ f223 1 f108"/>
                  <a:gd name="f286" fmla="*/ f224 1 f108"/>
                  <a:gd name="f287" fmla="*/ f225 1 f107"/>
                  <a:gd name="f288" fmla="*/ f226 f98 1"/>
                  <a:gd name="f289" fmla="*/ f227 f98 1"/>
                  <a:gd name="f290" fmla="*/ f229 f99 1"/>
                  <a:gd name="f291" fmla="*/ f228 f99 1"/>
                  <a:gd name="f292" fmla="*/ f230 f98 1"/>
                  <a:gd name="f293" fmla="*/ f231 f99 1"/>
                  <a:gd name="f294" fmla="*/ f232 f98 1"/>
                  <a:gd name="f295" fmla="*/ f233 f99 1"/>
                  <a:gd name="f296" fmla="*/ f234 f99 1"/>
                  <a:gd name="f297" fmla="*/ f235 f98 1"/>
                  <a:gd name="f298" fmla="*/ f236 f99 1"/>
                  <a:gd name="f299" fmla="*/ f237 f98 1"/>
                  <a:gd name="f300" fmla="*/ f238 f99 1"/>
                  <a:gd name="f301" fmla="*/ f239 f98 1"/>
                  <a:gd name="f302" fmla="*/ f240 f99 1"/>
                  <a:gd name="f303" fmla="*/ f241 f99 1"/>
                  <a:gd name="f304" fmla="*/ f242 f98 1"/>
                  <a:gd name="f305" fmla="*/ f243 f99 1"/>
                  <a:gd name="f306" fmla="*/ f244 f98 1"/>
                  <a:gd name="f307" fmla="*/ f245 f99 1"/>
                  <a:gd name="f308" fmla="*/ f246 f99 1"/>
                  <a:gd name="f309" fmla="*/ f247 f98 1"/>
                  <a:gd name="f310" fmla="*/ f248 f99 1"/>
                  <a:gd name="f311" fmla="*/ f249 f98 1"/>
                  <a:gd name="f312" fmla="*/ f250 f98 1"/>
                  <a:gd name="f313" fmla="*/ f251 f99 1"/>
                  <a:gd name="f314" fmla="*/ f252 f98 1"/>
                  <a:gd name="f315" fmla="*/ f253 f99 1"/>
                  <a:gd name="f316" fmla="*/ f254 f98 1"/>
                  <a:gd name="f317" fmla="*/ f255 f99 1"/>
                  <a:gd name="f318" fmla="*/ f256 f98 1"/>
                  <a:gd name="f319" fmla="*/ f257 f99 1"/>
                  <a:gd name="f320" fmla="*/ f258 f99 1"/>
                  <a:gd name="f321" fmla="*/ f259 f98 1"/>
                  <a:gd name="f322" fmla="*/ f260 f99 1"/>
                  <a:gd name="f323" fmla="*/ f261 f98 1"/>
                  <a:gd name="f324" fmla="*/ f262 f99 1"/>
                  <a:gd name="f325" fmla="*/ f263 f98 1"/>
                  <a:gd name="f326" fmla="*/ f264 f99 1"/>
                  <a:gd name="f327" fmla="*/ f265 f98 1"/>
                  <a:gd name="f328" fmla="*/ f266 f99 1"/>
                  <a:gd name="f329" fmla="*/ f267 f98 1"/>
                  <a:gd name="f330" fmla="*/ f268 f99 1"/>
                  <a:gd name="f331" fmla="*/ f269 f99 1"/>
                  <a:gd name="f332" fmla="*/ f270 f98 1"/>
                  <a:gd name="f333" fmla="*/ f271 f99 1"/>
                  <a:gd name="f334" fmla="*/ f272 f98 1"/>
                  <a:gd name="f335" fmla="*/ f273 f99 1"/>
                  <a:gd name="f336" fmla="*/ f274 f98 1"/>
                  <a:gd name="f337" fmla="*/ f275 f99 1"/>
                  <a:gd name="f338" fmla="*/ f276 f98 1"/>
                  <a:gd name="f339" fmla="*/ f277 f99 1"/>
                  <a:gd name="f340" fmla="*/ f278 f99 1"/>
                  <a:gd name="f341" fmla="*/ f279 f98 1"/>
                  <a:gd name="f342" fmla="*/ f280 f99 1"/>
                  <a:gd name="f343" fmla="*/ f281 f98 1"/>
                  <a:gd name="f344" fmla="*/ f282 f99 1"/>
                  <a:gd name="f345" fmla="*/ f283 f99 1"/>
                  <a:gd name="f346" fmla="*/ f284 f98 1"/>
                  <a:gd name="f347" fmla="*/ f285 f99 1"/>
                  <a:gd name="f348" fmla="*/ f286 f99 1"/>
                  <a:gd name="f349" fmla="*/ f287 f9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7">
                    <a:pos x="f292" y="f293"/>
                  </a:cxn>
                  <a:cxn ang="f167">
                    <a:pos x="f294" y="f295"/>
                  </a:cxn>
                  <a:cxn ang="f167">
                    <a:pos x="f294" y="f296"/>
                  </a:cxn>
                  <a:cxn ang="f167">
                    <a:pos x="f297" y="f298"/>
                  </a:cxn>
                  <a:cxn ang="f167">
                    <a:pos x="f299" y="f300"/>
                  </a:cxn>
                  <a:cxn ang="f167">
                    <a:pos x="f301" y="f302"/>
                  </a:cxn>
                  <a:cxn ang="f167">
                    <a:pos x="f292" y="f303"/>
                  </a:cxn>
                  <a:cxn ang="f167">
                    <a:pos x="f304" y="f305"/>
                  </a:cxn>
                  <a:cxn ang="f167">
                    <a:pos x="f306" y="f307"/>
                  </a:cxn>
                  <a:cxn ang="f167">
                    <a:pos x="f306" y="f308"/>
                  </a:cxn>
                  <a:cxn ang="f167">
                    <a:pos x="f309" y="f310"/>
                  </a:cxn>
                  <a:cxn ang="f167">
                    <a:pos x="f311" y="f298"/>
                  </a:cxn>
                  <a:cxn ang="f167">
                    <a:pos x="f312" y="f313"/>
                  </a:cxn>
                  <a:cxn ang="f167">
                    <a:pos x="f314" y="f315"/>
                  </a:cxn>
                  <a:cxn ang="f167">
                    <a:pos x="f316" y="f317"/>
                  </a:cxn>
                  <a:cxn ang="f167">
                    <a:pos x="f318" y="f319"/>
                  </a:cxn>
                  <a:cxn ang="f167">
                    <a:pos x="f316" y="f320"/>
                  </a:cxn>
                  <a:cxn ang="f167">
                    <a:pos x="f321" y="f322"/>
                  </a:cxn>
                  <a:cxn ang="f167">
                    <a:pos x="f323" y="f324"/>
                  </a:cxn>
                  <a:cxn ang="f167">
                    <a:pos x="f325" y="f326"/>
                  </a:cxn>
                  <a:cxn ang="f167">
                    <a:pos x="f327" y="f328"/>
                  </a:cxn>
                  <a:cxn ang="f167">
                    <a:pos x="f329" y="f330"/>
                  </a:cxn>
                  <a:cxn ang="f167">
                    <a:pos x="f327" y="f331"/>
                  </a:cxn>
                  <a:cxn ang="f167">
                    <a:pos x="f332" y="f333"/>
                  </a:cxn>
                  <a:cxn ang="f167">
                    <a:pos x="f334" y="f335"/>
                  </a:cxn>
                  <a:cxn ang="f167">
                    <a:pos x="f336" y="f337"/>
                  </a:cxn>
                  <a:cxn ang="f167">
                    <a:pos x="f338" y="f339"/>
                  </a:cxn>
                  <a:cxn ang="f167">
                    <a:pos x="f321" y="f340"/>
                  </a:cxn>
                  <a:cxn ang="f167">
                    <a:pos x="f341" y="f324"/>
                  </a:cxn>
                  <a:cxn ang="f167">
                    <a:pos x="f312" y="f342"/>
                  </a:cxn>
                  <a:cxn ang="f167">
                    <a:pos x="f343" y="f344"/>
                  </a:cxn>
                  <a:cxn ang="f167">
                    <a:pos x="f343" y="f345"/>
                  </a:cxn>
                  <a:cxn ang="f167">
                    <a:pos x="f346" y="f319"/>
                  </a:cxn>
                  <a:cxn ang="f167">
                    <a:pos x="f346" y="f322"/>
                  </a:cxn>
                  <a:cxn ang="f167">
                    <a:pos x="f343" y="f347"/>
                  </a:cxn>
                  <a:cxn ang="f167">
                    <a:pos x="f311" y="f348"/>
                  </a:cxn>
                  <a:cxn ang="f167">
                    <a:pos x="f349" y="f293"/>
                  </a:cxn>
                  <a:cxn ang="f167">
                    <a:pos x="f292" y="f293"/>
                  </a:cxn>
                </a:cxnLst>
                <a:rect l="f288" t="f291" r="f289" b="f290"/>
                <a:pathLst>
                  <a:path w="93" h="113">
                    <a:moveTo>
                      <a:pt x="f8" y="f9"/>
                    </a:moveTo>
                    <a:cubicBezTo>
                      <a:pt x="f10" y="f9"/>
                      <a:pt x="f10" y="f9"/>
                      <a:pt x="f10" y="f11"/>
                    </a:cubicBezTo>
                    <a:cubicBezTo>
                      <a:pt x="f5" y="f12"/>
                      <a:pt x="f10" y="f13"/>
                      <a:pt x="f10" y="f13"/>
                    </a:cubicBezTo>
                    <a:cubicBezTo>
                      <a:pt x="f14" y="f15"/>
                      <a:pt x="f16" y="f17"/>
                      <a:pt x="f17" y="f18"/>
                    </a:cubicBezTo>
                    <a:cubicBezTo>
                      <a:pt x="f19" y="f20"/>
                      <a:pt x="f21" y="f20"/>
                      <a:pt x="f22" y="f17"/>
                    </a:cubicBezTo>
                    <a:cubicBezTo>
                      <a:pt x="f23" y="f24"/>
                      <a:pt x="f14" y="f18"/>
                      <a:pt x="f25" y="f20"/>
                    </a:cubicBezTo>
                    <a:cubicBezTo>
                      <a:pt x="f26" y="f19"/>
                      <a:pt x="f10" y="f19"/>
                      <a:pt x="f8" y="f21"/>
                    </a:cubicBezTo>
                    <a:cubicBezTo>
                      <a:pt x="f27" y="f22"/>
                      <a:pt x="f28" y="f22"/>
                      <a:pt x="f16" y="f22"/>
                    </a:cubicBezTo>
                    <a:cubicBezTo>
                      <a:pt x="f17" y="f22"/>
                      <a:pt x="f17" y="f22"/>
                      <a:pt x="f20" y="f27"/>
                    </a:cubicBezTo>
                    <a:cubicBezTo>
                      <a:pt x="f20" y="f25"/>
                      <a:pt x="f20" y="f8"/>
                      <a:pt x="f20" y="f10"/>
                    </a:cubicBezTo>
                    <a:cubicBezTo>
                      <a:pt x="f24" y="f5"/>
                      <a:pt x="f15" y="f8"/>
                      <a:pt x="f15" y="f25"/>
                    </a:cubicBezTo>
                    <a:cubicBezTo>
                      <a:pt x="f11" y="f22"/>
                      <a:pt x="f29" y="f19"/>
                      <a:pt x="f30" y="f18"/>
                    </a:cubicBezTo>
                    <a:cubicBezTo>
                      <a:pt x="f31" y="f15"/>
                      <a:pt x="f32" y="f11"/>
                      <a:pt x="f33" y="f29"/>
                    </a:cubicBezTo>
                    <a:cubicBezTo>
                      <a:pt x="f34" y="f35"/>
                      <a:pt x="f36" y="f37"/>
                      <a:pt x="f38" y="f32"/>
                    </a:cubicBezTo>
                    <a:cubicBezTo>
                      <a:pt x="f39" y="f39"/>
                      <a:pt x="f40" y="f41"/>
                      <a:pt x="f42" y="f43"/>
                    </a:cubicBezTo>
                    <a:cubicBezTo>
                      <a:pt x="f42" y="f43"/>
                      <a:pt x="f41" y="f44"/>
                      <a:pt x="f41" y="f45"/>
                    </a:cubicBezTo>
                    <a:cubicBezTo>
                      <a:pt x="f41" y="f46"/>
                      <a:pt x="f47" y="f48"/>
                      <a:pt x="f42" y="f49"/>
                    </a:cubicBezTo>
                    <a:cubicBezTo>
                      <a:pt x="f50" y="f49"/>
                      <a:pt x="f51" y="f48"/>
                      <a:pt x="f51" y="f46"/>
                    </a:cubicBezTo>
                    <a:cubicBezTo>
                      <a:pt x="f41" y="f52"/>
                      <a:pt x="f53" y="f54"/>
                      <a:pt x="f46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59" y="f62"/>
                      <a:pt x="f63" y="f64"/>
                      <a:pt x="f65" y="f66"/>
                    </a:cubicBezTo>
                    <a:cubicBezTo>
                      <a:pt x="f67" y="f68"/>
                      <a:pt x="f6" y="f69"/>
                      <a:pt x="f67" y="f7"/>
                    </a:cubicBezTo>
                    <a:cubicBezTo>
                      <a:pt x="f65" y="f7"/>
                      <a:pt x="f65" y="f70"/>
                      <a:pt x="f65" y="f71"/>
                    </a:cubicBezTo>
                    <a:cubicBezTo>
                      <a:pt x="f72" y="f73"/>
                      <a:pt x="f60" y="f74"/>
                      <a:pt x="f75" y="f76"/>
                    </a:cubicBezTo>
                    <a:cubicBezTo>
                      <a:pt x="f77" y="f78"/>
                      <a:pt x="f79" y="f80"/>
                      <a:pt x="f55" y="f65"/>
                    </a:cubicBezTo>
                    <a:cubicBezTo>
                      <a:pt x="f81" y="f59"/>
                      <a:pt x="f82" y="f83"/>
                      <a:pt x="f49" y="f84"/>
                    </a:cubicBezTo>
                    <a:cubicBezTo>
                      <a:pt x="f46" y="f75"/>
                      <a:pt x="f43" y="f75"/>
                      <a:pt x="f85" y="f58"/>
                    </a:cubicBezTo>
                    <a:cubicBezTo>
                      <a:pt x="f53" y="f79"/>
                      <a:pt x="f41" y="f86"/>
                      <a:pt x="f51" y="f79"/>
                    </a:cubicBezTo>
                    <a:cubicBezTo>
                      <a:pt x="f40" y="f79"/>
                      <a:pt x="f38" y="f79"/>
                      <a:pt x="f36" y="f55"/>
                    </a:cubicBezTo>
                    <a:cubicBezTo>
                      <a:pt x="f36" y="f54"/>
                      <a:pt x="f87" y="f88"/>
                      <a:pt x="f33" y="f89"/>
                    </a:cubicBezTo>
                    <a:cubicBezTo>
                      <a:pt x="f90" y="f91"/>
                      <a:pt x="f31" y="f92"/>
                      <a:pt x="f93" y="f48"/>
                    </a:cubicBezTo>
                    <a:cubicBezTo>
                      <a:pt x="f37" y="f46"/>
                      <a:pt x="f30" y="f44"/>
                      <a:pt x="f93" y="f44"/>
                    </a:cubicBezTo>
                    <a:cubicBezTo>
                      <a:pt x="f31" y="f43"/>
                      <a:pt x="f90" y="f44"/>
                      <a:pt x="f32" y="f45"/>
                    </a:cubicBezTo>
                    <a:cubicBezTo>
                      <a:pt x="f32" y="f46"/>
                      <a:pt x="f32" y="f46"/>
                      <a:pt x="f32" y="f46"/>
                    </a:cubicBezTo>
                    <a:cubicBezTo>
                      <a:pt x="f31" y="f85"/>
                      <a:pt x="f93" y="f51"/>
                      <a:pt x="f93" y="f34"/>
                    </a:cubicBezTo>
                    <a:cubicBezTo>
                      <a:pt x="f93" y="f33"/>
                      <a:pt x="f37" y="f90"/>
                      <a:pt x="f30" y="f93"/>
                    </a:cubicBezTo>
                    <a:cubicBezTo>
                      <a:pt x="f94" y="f29"/>
                      <a:pt x="f13" y="f13"/>
                      <a:pt x="f95" y="f9"/>
                    </a:cubicBezTo>
                    <a:cubicBezTo>
                      <a:pt x="f23" y="f9"/>
                      <a:pt x="f25" y="f96"/>
                      <a:pt x="f8" y="f9"/>
                    </a:cubicBezTo>
                    <a:close/>
                  </a:path>
                </a:pathLst>
              </a:custGeom>
              <a:solidFill>
                <a:srgbClr val="762F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9" name="Freeform 610">
                <a:extLst>
                  <a:ext uri="{FF2B5EF4-FFF2-40B4-BE49-F238E27FC236}">
                    <a16:creationId xmlns:a16="http://schemas.microsoft.com/office/drawing/2014/main" id="{2EF31724-67CE-BF30-A818-1A0AC6DEB9CF}"/>
                  </a:ext>
                </a:extLst>
              </p:cNvPr>
              <p:cNvSpPr/>
              <p:nvPr/>
            </p:nvSpPr>
            <p:spPr>
              <a:xfrm>
                <a:off x="3860797" y="2965454"/>
                <a:ext cx="158748" cy="1920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51"/>
                  <a:gd name="f8" fmla="val 41"/>
                  <a:gd name="f9" fmla="val 37"/>
                  <a:gd name="f10" fmla="val 38"/>
                  <a:gd name="f11" fmla="val 39"/>
                  <a:gd name="f12" fmla="val 40"/>
                  <a:gd name="f13" fmla="val 44"/>
                  <a:gd name="f14" fmla="val 36"/>
                  <a:gd name="f15" fmla="val 49"/>
                  <a:gd name="f16" fmla="val 33"/>
                  <a:gd name="f17" fmla="val 28"/>
                  <a:gd name="f18" fmla="val 23"/>
                  <a:gd name="f19" fmla="val 48"/>
                  <a:gd name="f20" fmla="val 20"/>
                  <a:gd name="f21" fmla="val 46"/>
                  <a:gd name="f22" fmla="val 16"/>
                  <a:gd name="f23" fmla="val 11"/>
                  <a:gd name="f24" fmla="val 8"/>
                  <a:gd name="f25" fmla="val 30"/>
                  <a:gd name="f26" fmla="val 25"/>
                  <a:gd name="f27" fmla="val 6"/>
                  <a:gd name="f28" fmla="val 18"/>
                  <a:gd name="f29" fmla="val 1"/>
                  <a:gd name="f30" fmla="val 10"/>
                  <a:gd name="f31" fmla="val 4"/>
                  <a:gd name="f32" fmla="val 14"/>
                  <a:gd name="f33" fmla="val 2"/>
                  <a:gd name="f34" fmla="val 22"/>
                  <a:gd name="f35" fmla="val 24"/>
                  <a:gd name="f36" fmla="val 35"/>
                  <a:gd name="f37" fmla="val 17"/>
                  <a:gd name="f38" fmla="val 32"/>
                  <a:gd name="f39" fmla="+- 0 0 -90"/>
                  <a:gd name="f40" fmla="*/ f3 1 42"/>
                  <a:gd name="f41" fmla="*/ f4 1 5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2"/>
                  <a:gd name="f50" fmla="*/ f46 1 51"/>
                  <a:gd name="f51" fmla="*/ 41 f47 1"/>
                  <a:gd name="f52" fmla="*/ 37 f46 1"/>
                  <a:gd name="f53" fmla="*/ 39 f47 1"/>
                  <a:gd name="f54" fmla="*/ 44 f46 1"/>
                  <a:gd name="f55" fmla="*/ 28 f47 1"/>
                  <a:gd name="f56" fmla="*/ 49 f46 1"/>
                  <a:gd name="f57" fmla="*/ 16 f47 1"/>
                  <a:gd name="f58" fmla="*/ 8 f47 1"/>
                  <a:gd name="f59" fmla="*/ 30 f46 1"/>
                  <a:gd name="f60" fmla="*/ 6 f47 1"/>
                  <a:gd name="f61" fmla="*/ 23 f46 1"/>
                  <a:gd name="f62" fmla="*/ 10 f47 1"/>
                  <a:gd name="f63" fmla="*/ 4 f46 1"/>
                  <a:gd name="f64" fmla="*/ 22 f47 1"/>
                  <a:gd name="f65" fmla="*/ 0 f46 1"/>
                  <a:gd name="f66" fmla="*/ 25 f47 1"/>
                  <a:gd name="f67" fmla="*/ 1 f46 1"/>
                  <a:gd name="f68" fmla="*/ 38 f47 1"/>
                  <a:gd name="f69" fmla="*/ 17 f46 1"/>
                  <a:gd name="f70" fmla="*/ 40 f47 1"/>
                  <a:gd name="f71" fmla="*/ 24 f46 1"/>
                  <a:gd name="f72" fmla="*/ 42 f47 1"/>
                  <a:gd name="f73" fmla="*/ 36 f46 1"/>
                  <a:gd name="f74" fmla="+- f48 0 f1"/>
                  <a:gd name="f75" fmla="*/ f51 1 42"/>
                  <a:gd name="f76" fmla="*/ f52 1 51"/>
                  <a:gd name="f77" fmla="*/ f53 1 42"/>
                  <a:gd name="f78" fmla="*/ f54 1 51"/>
                  <a:gd name="f79" fmla="*/ f55 1 42"/>
                  <a:gd name="f80" fmla="*/ f56 1 51"/>
                  <a:gd name="f81" fmla="*/ f57 1 42"/>
                  <a:gd name="f82" fmla="*/ f58 1 42"/>
                  <a:gd name="f83" fmla="*/ f59 1 51"/>
                  <a:gd name="f84" fmla="*/ f60 1 42"/>
                  <a:gd name="f85" fmla="*/ f61 1 51"/>
                  <a:gd name="f86" fmla="*/ f62 1 42"/>
                  <a:gd name="f87" fmla="*/ f63 1 51"/>
                  <a:gd name="f88" fmla="*/ f64 1 42"/>
                  <a:gd name="f89" fmla="*/ f65 1 51"/>
                  <a:gd name="f90" fmla="*/ f66 1 42"/>
                  <a:gd name="f91" fmla="*/ f67 1 51"/>
                  <a:gd name="f92" fmla="*/ f68 1 42"/>
                  <a:gd name="f93" fmla="*/ f69 1 51"/>
                  <a:gd name="f94" fmla="*/ f70 1 42"/>
                  <a:gd name="f95" fmla="*/ f71 1 51"/>
                  <a:gd name="f96" fmla="*/ f72 1 42"/>
                  <a:gd name="f97" fmla="*/ f73 1 51"/>
                  <a:gd name="f98" fmla="*/ 0 1 f49"/>
                  <a:gd name="f99" fmla="*/ f43 1 f49"/>
                  <a:gd name="f100" fmla="*/ 0 1 f50"/>
                  <a:gd name="f101" fmla="*/ f44 1 f50"/>
                  <a:gd name="f102" fmla="*/ f75 1 f49"/>
                  <a:gd name="f103" fmla="*/ f76 1 f50"/>
                  <a:gd name="f104" fmla="*/ f77 1 f49"/>
                  <a:gd name="f105" fmla="*/ f78 1 f50"/>
                  <a:gd name="f106" fmla="*/ f79 1 f49"/>
                  <a:gd name="f107" fmla="*/ f80 1 f50"/>
                  <a:gd name="f108" fmla="*/ f81 1 f49"/>
                  <a:gd name="f109" fmla="*/ f82 1 f49"/>
                  <a:gd name="f110" fmla="*/ f83 1 f50"/>
                  <a:gd name="f111" fmla="*/ f84 1 f49"/>
                  <a:gd name="f112" fmla="*/ f85 1 f50"/>
                  <a:gd name="f113" fmla="*/ f86 1 f49"/>
                  <a:gd name="f114" fmla="*/ f87 1 f50"/>
                  <a:gd name="f115" fmla="*/ f88 1 f49"/>
                  <a:gd name="f116" fmla="*/ f89 1 f50"/>
                  <a:gd name="f117" fmla="*/ f90 1 f49"/>
                  <a:gd name="f118" fmla="*/ f91 1 f50"/>
                  <a:gd name="f119" fmla="*/ f92 1 f49"/>
                  <a:gd name="f120" fmla="*/ f93 1 f50"/>
                  <a:gd name="f121" fmla="*/ f94 1 f49"/>
                  <a:gd name="f122" fmla="*/ f95 1 f50"/>
                  <a:gd name="f123" fmla="*/ f96 1 f49"/>
                  <a:gd name="f124" fmla="*/ f97 1 f50"/>
                  <a:gd name="f125" fmla="*/ f98 f40 1"/>
                  <a:gd name="f126" fmla="*/ f99 f40 1"/>
                  <a:gd name="f127" fmla="*/ f101 f41 1"/>
                  <a:gd name="f128" fmla="*/ f100 f41 1"/>
                  <a:gd name="f129" fmla="*/ f102 f40 1"/>
                  <a:gd name="f130" fmla="*/ f103 f41 1"/>
                  <a:gd name="f131" fmla="*/ f104 f40 1"/>
                  <a:gd name="f132" fmla="*/ f105 f41 1"/>
                  <a:gd name="f133" fmla="*/ f106 f40 1"/>
                  <a:gd name="f134" fmla="*/ f107 f41 1"/>
                  <a:gd name="f135" fmla="*/ f108 f40 1"/>
                  <a:gd name="f136" fmla="*/ f109 f40 1"/>
                  <a:gd name="f137" fmla="*/ f110 f41 1"/>
                  <a:gd name="f138" fmla="*/ f111 f40 1"/>
                  <a:gd name="f139" fmla="*/ f112 f41 1"/>
                  <a:gd name="f140" fmla="*/ f113 f40 1"/>
                  <a:gd name="f141" fmla="*/ f114 f41 1"/>
                  <a:gd name="f142" fmla="*/ f115 f40 1"/>
                  <a:gd name="f143" fmla="*/ f116 f41 1"/>
                  <a:gd name="f144" fmla="*/ f117 f40 1"/>
                  <a:gd name="f145" fmla="*/ f118 f41 1"/>
                  <a:gd name="f146" fmla="*/ f119 f40 1"/>
                  <a:gd name="f147" fmla="*/ f120 f41 1"/>
                  <a:gd name="f148" fmla="*/ f121 f40 1"/>
                  <a:gd name="f149" fmla="*/ f122 f41 1"/>
                  <a:gd name="f150" fmla="*/ f123 f40 1"/>
                  <a:gd name="f151" fmla="*/ f124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29" y="f130"/>
                  </a:cxn>
                  <a:cxn ang="f74">
                    <a:pos x="f131" y="f132"/>
                  </a:cxn>
                  <a:cxn ang="f74">
                    <a:pos x="f133" y="f134"/>
                  </a:cxn>
                  <a:cxn ang="f74">
                    <a:pos x="f135" y="f132"/>
                  </a:cxn>
                  <a:cxn ang="f74">
                    <a:pos x="f136" y="f137"/>
                  </a:cxn>
                  <a:cxn ang="f74">
                    <a:pos x="f138" y="f139"/>
                  </a:cxn>
                  <a:cxn ang="f74">
                    <a:pos x="f140" y="f141"/>
                  </a:cxn>
                  <a:cxn ang="f74">
                    <a:pos x="f142" y="f143"/>
                  </a:cxn>
                  <a:cxn ang="f74">
                    <a:pos x="f144" y="f145"/>
                  </a:cxn>
                  <a:cxn ang="f74">
                    <a:pos x="f146" y="f147"/>
                  </a:cxn>
                  <a:cxn ang="f74">
                    <a:pos x="f148" y="f149"/>
                  </a:cxn>
                  <a:cxn ang="f74">
                    <a:pos x="f150" y="f151"/>
                  </a:cxn>
                  <a:cxn ang="f74">
                    <a:pos x="f129" y="f130"/>
                  </a:cxn>
                </a:cxnLst>
                <a:rect l="f125" t="f128" r="f126" b="f127"/>
                <a:pathLst>
                  <a:path w="42" h="51">
                    <a:moveTo>
                      <a:pt x="f8" y="f9"/>
                    </a:moveTo>
                    <a:cubicBezTo>
                      <a:pt x="f10" y="f11"/>
                      <a:pt x="f12" y="f6"/>
                      <a:pt x="f11" y="f13"/>
                    </a:cubicBezTo>
                    <a:cubicBezTo>
                      <a:pt x="f14" y="f15"/>
                      <a:pt x="f16" y="f7"/>
                      <a:pt x="f17" y="f15"/>
                    </a:cubicBezTo>
                    <a:cubicBezTo>
                      <a:pt x="f18" y="f19"/>
                      <a:pt x="f20" y="f21"/>
                      <a:pt x="f22" y="f13"/>
                    </a:cubicBezTo>
                    <a:cubicBezTo>
                      <a:pt x="f23" y="f8"/>
                      <a:pt x="f24" y="f14"/>
                      <a:pt x="f24" y="f25"/>
                    </a:cubicBezTo>
                    <a:cubicBezTo>
                      <a:pt x="f24" y="f17"/>
                      <a:pt x="f24" y="f26"/>
                      <a:pt x="f27" y="f18"/>
                    </a:cubicBezTo>
                    <a:cubicBezTo>
                      <a:pt x="f5" y="f28"/>
                      <a:pt x="f29" y="f24"/>
                      <a:pt x="f30" y="f31"/>
                    </a:cubicBezTo>
                    <a:cubicBezTo>
                      <a:pt x="f32" y="f33"/>
                      <a:pt x="f28" y="f29"/>
                      <a:pt x="f34" y="f5"/>
                    </a:cubicBezTo>
                    <a:cubicBezTo>
                      <a:pt x="f18" y="f5"/>
                      <a:pt x="f35" y="f29"/>
                      <a:pt x="f26" y="f29"/>
                    </a:cubicBezTo>
                    <a:cubicBezTo>
                      <a:pt x="f25" y="f27"/>
                      <a:pt x="f36" y="f23"/>
                      <a:pt x="f10" y="f37"/>
                    </a:cubicBezTo>
                    <a:cubicBezTo>
                      <a:pt x="f11" y="f20"/>
                      <a:pt x="f12" y="f34"/>
                      <a:pt x="f12" y="f35"/>
                    </a:cubicBezTo>
                    <a:cubicBezTo>
                      <a:pt x="f8" y="f17"/>
                      <a:pt x="f6" y="f38"/>
                      <a:pt x="f6" y="f14"/>
                    </a:cubicBezTo>
                    <a:cubicBezTo>
                      <a:pt x="f6" y="f9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F8DA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0" name="Freeform 611">
                <a:extLst>
                  <a:ext uri="{FF2B5EF4-FFF2-40B4-BE49-F238E27FC236}">
                    <a16:creationId xmlns:a16="http://schemas.microsoft.com/office/drawing/2014/main" id="{18FD34E8-D232-01C9-95C6-D4EEF01D6E7E}"/>
                  </a:ext>
                </a:extLst>
              </p:cNvPr>
              <p:cNvSpPr/>
              <p:nvPr/>
            </p:nvSpPr>
            <p:spPr>
              <a:xfrm>
                <a:off x="4057650" y="2830516"/>
                <a:ext cx="120645" cy="158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2"/>
                  <a:gd name="f8" fmla="val 11"/>
                  <a:gd name="f9" fmla="val 4"/>
                  <a:gd name="f10" fmla="val 13"/>
                  <a:gd name="f11" fmla="val 5"/>
                  <a:gd name="f12" fmla="val 14"/>
                  <a:gd name="f13" fmla="val 3"/>
                  <a:gd name="f14" fmla="val 15"/>
                  <a:gd name="f15" fmla="val 18"/>
                  <a:gd name="f16" fmla="val 1"/>
                  <a:gd name="f17" fmla="val 21"/>
                  <a:gd name="f18" fmla="val 24"/>
                  <a:gd name="f19" fmla="val 2"/>
                  <a:gd name="f20" fmla="val 29"/>
                  <a:gd name="f21" fmla="val 7"/>
                  <a:gd name="f22" fmla="val 20"/>
                  <a:gd name="f23" fmla="val 31"/>
                  <a:gd name="f24" fmla="val 26"/>
                  <a:gd name="f25" fmla="val 30"/>
                  <a:gd name="f26" fmla="val 28"/>
                  <a:gd name="f27" fmla="val 37"/>
                  <a:gd name="f28" fmla="val 40"/>
                  <a:gd name="f29" fmla="val 23"/>
                  <a:gd name="f30" fmla="val 19"/>
                  <a:gd name="f31" fmla="val 41"/>
                  <a:gd name="f32" fmla="val 38"/>
                  <a:gd name="f33" fmla="val 36"/>
                  <a:gd name="f34" fmla="val 25"/>
                  <a:gd name="f35" fmla="val 22"/>
                  <a:gd name="f36" fmla="val 10"/>
                  <a:gd name="f37" fmla="val 6"/>
                  <a:gd name="f38" fmla="+- 0 0 -90"/>
                  <a:gd name="f39" fmla="*/ f3 1 32"/>
                  <a:gd name="f40" fmla="*/ f4 1 42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2"/>
                  <a:gd name="f49" fmla="*/ f45 1 42"/>
                  <a:gd name="f50" fmla="*/ 11 f46 1"/>
                  <a:gd name="f51" fmla="*/ 4 f45 1"/>
                  <a:gd name="f52" fmla="*/ 15 f46 1"/>
                  <a:gd name="f53" fmla="*/ 3 f45 1"/>
                  <a:gd name="f54" fmla="*/ 24 f46 1"/>
                  <a:gd name="f55" fmla="*/ 2 f45 1"/>
                  <a:gd name="f56" fmla="*/ 32 f46 1"/>
                  <a:gd name="f57" fmla="*/ 20 f45 1"/>
                  <a:gd name="f58" fmla="*/ 28 f46 1"/>
                  <a:gd name="f59" fmla="*/ 37 f45 1"/>
                  <a:gd name="f60" fmla="*/ 19 f46 1"/>
                  <a:gd name="f61" fmla="*/ 41 f45 1"/>
                  <a:gd name="f62" fmla="*/ 7 f46 1"/>
                  <a:gd name="f63" fmla="*/ 38 f45 1"/>
                  <a:gd name="f64" fmla="*/ 1 f46 1"/>
                  <a:gd name="f65" fmla="*/ 25 f45 1"/>
                  <a:gd name="f66" fmla="*/ 3 f46 1"/>
                  <a:gd name="f67" fmla="*/ 15 f45 1"/>
                  <a:gd name="f68" fmla="+- f47 0 f1"/>
                  <a:gd name="f69" fmla="*/ f50 1 32"/>
                  <a:gd name="f70" fmla="*/ f51 1 42"/>
                  <a:gd name="f71" fmla="*/ f52 1 32"/>
                  <a:gd name="f72" fmla="*/ f53 1 42"/>
                  <a:gd name="f73" fmla="*/ f54 1 32"/>
                  <a:gd name="f74" fmla="*/ f55 1 42"/>
                  <a:gd name="f75" fmla="*/ f56 1 32"/>
                  <a:gd name="f76" fmla="*/ f57 1 42"/>
                  <a:gd name="f77" fmla="*/ f58 1 32"/>
                  <a:gd name="f78" fmla="*/ f59 1 42"/>
                  <a:gd name="f79" fmla="*/ f60 1 32"/>
                  <a:gd name="f80" fmla="*/ f61 1 42"/>
                  <a:gd name="f81" fmla="*/ f62 1 32"/>
                  <a:gd name="f82" fmla="*/ f63 1 42"/>
                  <a:gd name="f83" fmla="*/ f64 1 32"/>
                  <a:gd name="f84" fmla="*/ f65 1 42"/>
                  <a:gd name="f85" fmla="*/ f66 1 32"/>
                  <a:gd name="f86" fmla="*/ f67 1 42"/>
                  <a:gd name="f87" fmla="*/ 0 1 f48"/>
                  <a:gd name="f88" fmla="*/ f42 1 f48"/>
                  <a:gd name="f89" fmla="*/ 0 1 f49"/>
                  <a:gd name="f90" fmla="*/ f43 1 f49"/>
                  <a:gd name="f91" fmla="*/ f69 1 f48"/>
                  <a:gd name="f92" fmla="*/ f70 1 f49"/>
                  <a:gd name="f93" fmla="*/ f71 1 f48"/>
                  <a:gd name="f94" fmla="*/ f72 1 f49"/>
                  <a:gd name="f95" fmla="*/ f73 1 f48"/>
                  <a:gd name="f96" fmla="*/ f74 1 f49"/>
                  <a:gd name="f97" fmla="*/ f75 1 f48"/>
                  <a:gd name="f98" fmla="*/ f76 1 f49"/>
                  <a:gd name="f99" fmla="*/ f77 1 f48"/>
                  <a:gd name="f100" fmla="*/ f78 1 f49"/>
                  <a:gd name="f101" fmla="*/ f79 1 f48"/>
                  <a:gd name="f102" fmla="*/ f80 1 f49"/>
                  <a:gd name="f103" fmla="*/ f81 1 f48"/>
                  <a:gd name="f104" fmla="*/ f82 1 f49"/>
                  <a:gd name="f105" fmla="*/ f83 1 f48"/>
                  <a:gd name="f106" fmla="*/ f84 1 f49"/>
                  <a:gd name="f107" fmla="*/ f85 1 f48"/>
                  <a:gd name="f108" fmla="*/ f86 1 f49"/>
                  <a:gd name="f109" fmla="*/ f87 f39 1"/>
                  <a:gd name="f110" fmla="*/ f88 f39 1"/>
                  <a:gd name="f111" fmla="*/ f90 f40 1"/>
                  <a:gd name="f112" fmla="*/ f89 f40 1"/>
                  <a:gd name="f113" fmla="*/ f91 f39 1"/>
                  <a:gd name="f114" fmla="*/ f92 f40 1"/>
                  <a:gd name="f115" fmla="*/ f93 f39 1"/>
                  <a:gd name="f116" fmla="*/ f94 f40 1"/>
                  <a:gd name="f117" fmla="*/ f95 f39 1"/>
                  <a:gd name="f118" fmla="*/ f96 f40 1"/>
                  <a:gd name="f119" fmla="*/ f97 f39 1"/>
                  <a:gd name="f120" fmla="*/ f98 f40 1"/>
                  <a:gd name="f121" fmla="*/ f99 f39 1"/>
                  <a:gd name="f122" fmla="*/ f100 f40 1"/>
                  <a:gd name="f123" fmla="*/ f101 f39 1"/>
                  <a:gd name="f124" fmla="*/ f102 f40 1"/>
                  <a:gd name="f125" fmla="*/ f103 f39 1"/>
                  <a:gd name="f126" fmla="*/ f104 f40 1"/>
                  <a:gd name="f127" fmla="*/ f105 f39 1"/>
                  <a:gd name="f128" fmla="*/ f106 f40 1"/>
                  <a:gd name="f129" fmla="*/ f107 f39 1"/>
                  <a:gd name="f130" fmla="*/ f108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23" y="f124"/>
                  </a:cxn>
                  <a:cxn ang="f68">
                    <a:pos x="f125" y="f126"/>
                  </a:cxn>
                  <a:cxn ang="f68">
                    <a:pos x="f127" y="f128"/>
                  </a:cxn>
                  <a:cxn ang="f68">
                    <a:pos x="f129" y="f130"/>
                  </a:cxn>
                  <a:cxn ang="f68">
                    <a:pos x="f113" y="f114"/>
                  </a:cxn>
                </a:cxnLst>
                <a:rect l="f109" t="f112" r="f110" b="f111"/>
                <a:pathLst>
                  <a:path w="32" h="42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6"/>
                      <a:pt x="f17" y="f5"/>
                      <a:pt x="f18" y="f19"/>
                    </a:cubicBezTo>
                    <a:cubicBezTo>
                      <a:pt x="f20" y="f21"/>
                      <a:pt x="f6" y="f10"/>
                      <a:pt x="f6" y="f22"/>
                    </a:cubicBezTo>
                    <a:cubicBezTo>
                      <a:pt x="f23" y="f24"/>
                      <a:pt x="f25" y="f6"/>
                      <a:pt x="f26" y="f27"/>
                    </a:cubicBezTo>
                    <a:cubicBezTo>
                      <a:pt x="f24" y="f28"/>
                      <a:pt x="f29" y="f7"/>
                      <a:pt x="f30" y="f31"/>
                    </a:cubicBezTo>
                    <a:cubicBezTo>
                      <a:pt x="f14" y="f28"/>
                      <a:pt x="f8" y="f28"/>
                      <a:pt x="f21" y="f32"/>
                    </a:cubicBezTo>
                    <a:cubicBezTo>
                      <a:pt x="f19" y="f33"/>
                      <a:pt x="f5" y="f23"/>
                      <a:pt x="f16" y="f34"/>
                    </a:cubicBezTo>
                    <a:cubicBezTo>
                      <a:pt x="f19" y="f35"/>
                      <a:pt x="f13" y="f30"/>
                      <a:pt x="f13" y="f14"/>
                    </a:cubicBezTo>
                    <a:cubicBezTo>
                      <a:pt x="f13" y="f36"/>
                      <a:pt x="f37" y="f37"/>
                      <a:pt x="f8" y="f9"/>
                    </a:cubicBezTo>
                    <a:close/>
                  </a:path>
                </a:pathLst>
              </a:custGeom>
              <a:solidFill>
                <a:srgbClr val="F7D8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1" name="Freeform 612">
                <a:extLst>
                  <a:ext uri="{FF2B5EF4-FFF2-40B4-BE49-F238E27FC236}">
                    <a16:creationId xmlns:a16="http://schemas.microsoft.com/office/drawing/2014/main" id="{6C86E19B-FEA4-15E5-4DCB-A7E2C2024780}"/>
                  </a:ext>
                </a:extLst>
              </p:cNvPr>
              <p:cNvSpPr/>
              <p:nvPr/>
            </p:nvSpPr>
            <p:spPr>
              <a:xfrm>
                <a:off x="4154484" y="2744791"/>
                <a:ext cx="161921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48"/>
                  <a:gd name="f8" fmla="val 14"/>
                  <a:gd name="f9" fmla="val 39"/>
                  <a:gd name="f10" fmla="val 16"/>
                  <a:gd name="f11" fmla="val 35"/>
                  <a:gd name="f12" fmla="val 17"/>
                  <a:gd name="f13" fmla="val 31"/>
                  <a:gd name="f14" fmla="val 27"/>
                  <a:gd name="f15" fmla="val 10"/>
                  <a:gd name="f16" fmla="val 23"/>
                  <a:gd name="f17" fmla="val 5"/>
                  <a:gd name="f18" fmla="val 18"/>
                  <a:gd name="f19" fmla="val 2"/>
                  <a:gd name="f20" fmla="val 11"/>
                  <a:gd name="f21" fmla="val 6"/>
                  <a:gd name="f22" fmla="val 9"/>
                  <a:gd name="f23" fmla="val 8"/>
                  <a:gd name="f24" fmla="val 12"/>
                  <a:gd name="f25" fmla="val 20"/>
                  <a:gd name="f26" fmla="val 13"/>
                  <a:gd name="f27" fmla="val 21"/>
                  <a:gd name="f28" fmla="val 15"/>
                  <a:gd name="f29" fmla="val 24"/>
                  <a:gd name="f30" fmla="val 7"/>
                  <a:gd name="f31" fmla="val 25"/>
                  <a:gd name="f32" fmla="val 3"/>
                  <a:gd name="f33" fmla="val 30"/>
                  <a:gd name="f34" fmla="val 37"/>
                  <a:gd name="f35" fmla="val 40"/>
                  <a:gd name="f36" fmla="val 42"/>
                  <a:gd name="f37" fmla="val 41"/>
                  <a:gd name="f38" fmla="val 22"/>
                  <a:gd name="f39" fmla="val 32"/>
                  <a:gd name="f40" fmla="val 29"/>
                  <a:gd name="f41" fmla="val 28"/>
                  <a:gd name="f42" fmla="val 36"/>
                  <a:gd name="f43" fmla="val 26"/>
                  <a:gd name="f44" fmla="val 44"/>
                  <a:gd name="f45" fmla="val 46"/>
                  <a:gd name="f46" fmla="val 19"/>
                  <a:gd name="f47" fmla="+- 0 0 -90"/>
                  <a:gd name="f48" fmla="*/ f3 1 43"/>
                  <a:gd name="f49" fmla="*/ f4 1 48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43"/>
                  <a:gd name="f58" fmla="*/ f54 1 48"/>
                  <a:gd name="f59" fmla="*/ 14 f55 1"/>
                  <a:gd name="f60" fmla="*/ 39 f54 1"/>
                  <a:gd name="f61" fmla="*/ 27 f54 1"/>
                  <a:gd name="f62" fmla="*/ 0 f55 1"/>
                  <a:gd name="f63" fmla="*/ 14 f54 1"/>
                  <a:gd name="f64" fmla="*/ 9 f55 1"/>
                  <a:gd name="f65" fmla="*/ 8 f54 1"/>
                  <a:gd name="f66" fmla="*/ 16 f55 1"/>
                  <a:gd name="f67" fmla="*/ 10 f54 1"/>
                  <a:gd name="f68" fmla="*/ 20 f55 1"/>
                  <a:gd name="f69" fmla="*/ 13 f54 1"/>
                  <a:gd name="f70" fmla="*/ 23 f55 1"/>
                  <a:gd name="f71" fmla="*/ 12 f54 1"/>
                  <a:gd name="f72" fmla="*/ 30 f55 1"/>
                  <a:gd name="f73" fmla="*/ 2 f54 1"/>
                  <a:gd name="f74" fmla="*/ 40 f55 1"/>
                  <a:gd name="f75" fmla="*/ 5 f54 1"/>
                  <a:gd name="f76" fmla="*/ 41 f55 1"/>
                  <a:gd name="f77" fmla="*/ 35 f55 1"/>
                  <a:gd name="f78" fmla="*/ 22 f54 1"/>
                  <a:gd name="f79" fmla="*/ 28 f55 1"/>
                  <a:gd name="f80" fmla="*/ 32 f54 1"/>
                  <a:gd name="f81" fmla="*/ 24 f55 1"/>
                  <a:gd name="f82" fmla="*/ 44 f54 1"/>
                  <a:gd name="f83" fmla="*/ 19 f55 1"/>
                  <a:gd name="f84" fmla="*/ 48 f54 1"/>
                  <a:gd name="f85" fmla="*/ 13 f55 1"/>
                  <a:gd name="f86" fmla="*/ 41 f54 1"/>
                  <a:gd name="f87" fmla="+- f56 0 f1"/>
                  <a:gd name="f88" fmla="*/ f59 1 43"/>
                  <a:gd name="f89" fmla="*/ f60 1 48"/>
                  <a:gd name="f90" fmla="*/ f61 1 48"/>
                  <a:gd name="f91" fmla="*/ f62 1 43"/>
                  <a:gd name="f92" fmla="*/ f63 1 48"/>
                  <a:gd name="f93" fmla="*/ f64 1 43"/>
                  <a:gd name="f94" fmla="*/ f65 1 48"/>
                  <a:gd name="f95" fmla="*/ f66 1 43"/>
                  <a:gd name="f96" fmla="*/ f67 1 48"/>
                  <a:gd name="f97" fmla="*/ f68 1 43"/>
                  <a:gd name="f98" fmla="*/ f69 1 48"/>
                  <a:gd name="f99" fmla="*/ f70 1 43"/>
                  <a:gd name="f100" fmla="*/ f71 1 48"/>
                  <a:gd name="f101" fmla="*/ f72 1 43"/>
                  <a:gd name="f102" fmla="*/ f73 1 48"/>
                  <a:gd name="f103" fmla="*/ f74 1 43"/>
                  <a:gd name="f104" fmla="*/ f75 1 48"/>
                  <a:gd name="f105" fmla="*/ f76 1 43"/>
                  <a:gd name="f106" fmla="*/ f77 1 43"/>
                  <a:gd name="f107" fmla="*/ f78 1 48"/>
                  <a:gd name="f108" fmla="*/ f79 1 43"/>
                  <a:gd name="f109" fmla="*/ f80 1 48"/>
                  <a:gd name="f110" fmla="*/ f81 1 43"/>
                  <a:gd name="f111" fmla="*/ f82 1 48"/>
                  <a:gd name="f112" fmla="*/ f83 1 43"/>
                  <a:gd name="f113" fmla="*/ f84 1 48"/>
                  <a:gd name="f114" fmla="*/ f85 1 43"/>
                  <a:gd name="f115" fmla="*/ f86 1 48"/>
                  <a:gd name="f116" fmla="*/ 0 1 f57"/>
                  <a:gd name="f117" fmla="*/ f51 1 f57"/>
                  <a:gd name="f118" fmla="*/ 0 1 f58"/>
                  <a:gd name="f119" fmla="*/ f52 1 f58"/>
                  <a:gd name="f120" fmla="*/ f88 1 f57"/>
                  <a:gd name="f121" fmla="*/ f89 1 f58"/>
                  <a:gd name="f122" fmla="*/ f90 1 f58"/>
                  <a:gd name="f123" fmla="*/ f91 1 f57"/>
                  <a:gd name="f124" fmla="*/ f92 1 f58"/>
                  <a:gd name="f125" fmla="*/ f93 1 f57"/>
                  <a:gd name="f126" fmla="*/ f94 1 f58"/>
                  <a:gd name="f127" fmla="*/ f95 1 f57"/>
                  <a:gd name="f128" fmla="*/ f96 1 f58"/>
                  <a:gd name="f129" fmla="*/ f97 1 f57"/>
                  <a:gd name="f130" fmla="*/ f98 1 f58"/>
                  <a:gd name="f131" fmla="*/ f99 1 f57"/>
                  <a:gd name="f132" fmla="*/ f100 1 f58"/>
                  <a:gd name="f133" fmla="*/ f101 1 f57"/>
                  <a:gd name="f134" fmla="*/ f102 1 f58"/>
                  <a:gd name="f135" fmla="*/ f103 1 f57"/>
                  <a:gd name="f136" fmla="*/ f104 1 f58"/>
                  <a:gd name="f137" fmla="*/ f105 1 f57"/>
                  <a:gd name="f138" fmla="*/ f106 1 f57"/>
                  <a:gd name="f139" fmla="*/ f107 1 f58"/>
                  <a:gd name="f140" fmla="*/ f108 1 f57"/>
                  <a:gd name="f141" fmla="*/ f109 1 f58"/>
                  <a:gd name="f142" fmla="*/ f110 1 f57"/>
                  <a:gd name="f143" fmla="*/ f111 1 f58"/>
                  <a:gd name="f144" fmla="*/ f112 1 f57"/>
                  <a:gd name="f145" fmla="*/ f113 1 f58"/>
                  <a:gd name="f146" fmla="*/ f114 1 f57"/>
                  <a:gd name="f147" fmla="*/ f115 1 f58"/>
                  <a:gd name="f148" fmla="*/ f116 f48 1"/>
                  <a:gd name="f149" fmla="*/ f117 f48 1"/>
                  <a:gd name="f150" fmla="*/ f119 f49 1"/>
                  <a:gd name="f151" fmla="*/ f118 f49 1"/>
                  <a:gd name="f152" fmla="*/ f120 f48 1"/>
                  <a:gd name="f153" fmla="*/ f121 f49 1"/>
                  <a:gd name="f154" fmla="*/ f122 f49 1"/>
                  <a:gd name="f155" fmla="*/ f123 f48 1"/>
                  <a:gd name="f156" fmla="*/ f124 f49 1"/>
                  <a:gd name="f157" fmla="*/ f125 f48 1"/>
                  <a:gd name="f158" fmla="*/ f126 f49 1"/>
                  <a:gd name="f159" fmla="*/ f127 f48 1"/>
                  <a:gd name="f160" fmla="*/ f128 f49 1"/>
                  <a:gd name="f161" fmla="*/ f129 f48 1"/>
                  <a:gd name="f162" fmla="*/ f130 f49 1"/>
                  <a:gd name="f163" fmla="*/ f131 f48 1"/>
                  <a:gd name="f164" fmla="*/ f132 f49 1"/>
                  <a:gd name="f165" fmla="*/ f133 f48 1"/>
                  <a:gd name="f166" fmla="*/ f134 f49 1"/>
                  <a:gd name="f167" fmla="*/ f135 f48 1"/>
                  <a:gd name="f168" fmla="*/ f136 f49 1"/>
                  <a:gd name="f169" fmla="*/ f137 f48 1"/>
                  <a:gd name="f170" fmla="*/ f138 f48 1"/>
                  <a:gd name="f171" fmla="*/ f139 f49 1"/>
                  <a:gd name="f172" fmla="*/ f140 f48 1"/>
                  <a:gd name="f173" fmla="*/ f141 f49 1"/>
                  <a:gd name="f174" fmla="*/ f142 f48 1"/>
                  <a:gd name="f175" fmla="*/ f143 f49 1"/>
                  <a:gd name="f176" fmla="*/ f144 f48 1"/>
                  <a:gd name="f177" fmla="*/ f145 f49 1"/>
                  <a:gd name="f178" fmla="*/ f146 f48 1"/>
                  <a:gd name="f179" fmla="*/ f147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7">
                    <a:pos x="f152" y="f153"/>
                  </a:cxn>
                  <a:cxn ang="f87">
                    <a:pos x="f152" y="f154"/>
                  </a:cxn>
                  <a:cxn ang="f87">
                    <a:pos x="f155" y="f156"/>
                  </a:cxn>
                  <a:cxn ang="f87">
                    <a:pos x="f157" y="f158"/>
                  </a:cxn>
                  <a:cxn ang="f87">
                    <a:pos x="f159" y="f160"/>
                  </a:cxn>
                  <a:cxn ang="f87">
                    <a:pos x="f161" y="f162"/>
                  </a:cxn>
                  <a:cxn ang="f87">
                    <a:pos x="f163" y="f164"/>
                  </a:cxn>
                  <a:cxn ang="f87">
                    <a:pos x="f165" y="f166"/>
                  </a:cxn>
                  <a:cxn ang="f87">
                    <a:pos x="f167" y="f168"/>
                  </a:cxn>
                  <a:cxn ang="f87">
                    <a:pos x="f169" y="f162"/>
                  </a:cxn>
                  <a:cxn ang="f87">
                    <a:pos x="f170" y="f171"/>
                  </a:cxn>
                  <a:cxn ang="f87">
                    <a:pos x="f172" y="f173"/>
                  </a:cxn>
                  <a:cxn ang="f87">
                    <a:pos x="f174" y="f175"/>
                  </a:cxn>
                  <a:cxn ang="f87">
                    <a:pos x="f176" y="f177"/>
                  </a:cxn>
                  <a:cxn ang="f87">
                    <a:pos x="f152" y="f175"/>
                  </a:cxn>
                  <a:cxn ang="f87">
                    <a:pos x="f178" y="f179"/>
                  </a:cxn>
                  <a:cxn ang="f87">
                    <a:pos x="f152" y="f153"/>
                  </a:cxn>
                </a:cxnLst>
                <a:rect l="f148" t="f151" r="f149" b="f150"/>
                <a:pathLst>
                  <a:path w="43" h="48">
                    <a:moveTo>
                      <a:pt x="f8" y="f9"/>
                    </a:moveTo>
                    <a:cubicBezTo>
                      <a:pt x="f10" y="f11"/>
                      <a:pt x="f12" y="f13"/>
                      <a:pt x="f8" y="f14"/>
                    </a:cubicBezTo>
                    <a:cubicBezTo>
                      <a:pt x="f15" y="f16"/>
                      <a:pt x="f17" y="f18"/>
                      <a:pt x="f5" y="f8"/>
                    </a:cubicBezTo>
                    <a:cubicBezTo>
                      <a:pt x="f19" y="f20"/>
                      <a:pt x="f21" y="f15"/>
                      <a:pt x="f22" y="f23"/>
                    </a:cubicBezTo>
                    <a:cubicBezTo>
                      <a:pt x="f24" y="f21"/>
                      <a:pt x="f8" y="f23"/>
                      <a:pt x="f10" y="f15"/>
                    </a:cubicBezTo>
                    <a:cubicBezTo>
                      <a:pt x="f12" y="f20"/>
                      <a:pt x="f18" y="f24"/>
                      <a:pt x="f25" y="f26"/>
                    </a:cubicBezTo>
                    <a:cubicBezTo>
                      <a:pt x="f27" y="f8"/>
                      <a:pt x="f16" y="f28"/>
                      <a:pt x="f16" y="f24"/>
                    </a:cubicBezTo>
                    <a:cubicBezTo>
                      <a:pt x="f29" y="f30"/>
                      <a:pt x="f31" y="f32"/>
                      <a:pt x="f33" y="f19"/>
                    </a:cubicBezTo>
                    <a:cubicBezTo>
                      <a:pt x="f11" y="f5"/>
                      <a:pt x="f34" y="f32"/>
                      <a:pt x="f35" y="f17"/>
                    </a:cubicBezTo>
                    <a:cubicBezTo>
                      <a:pt x="f6" y="f23"/>
                      <a:pt x="f36" y="f15"/>
                      <a:pt x="f37" y="f26"/>
                    </a:cubicBezTo>
                    <a:cubicBezTo>
                      <a:pt x="f35" y="f10"/>
                      <a:pt x="f9" y="f25"/>
                      <a:pt x="f11" y="f38"/>
                    </a:cubicBezTo>
                    <a:cubicBezTo>
                      <a:pt x="f39" y="f31"/>
                      <a:pt x="f40" y="f41"/>
                      <a:pt x="f41" y="f39"/>
                    </a:cubicBezTo>
                    <a:cubicBezTo>
                      <a:pt x="f14" y="f42"/>
                      <a:pt x="f43" y="f35"/>
                      <a:pt x="f29" y="f44"/>
                    </a:cubicBezTo>
                    <a:cubicBezTo>
                      <a:pt x="f16" y="f45"/>
                      <a:pt x="f38" y="f7"/>
                      <a:pt x="f46" y="f7"/>
                    </a:cubicBezTo>
                    <a:cubicBezTo>
                      <a:pt x="f10" y="f7"/>
                      <a:pt x="f28" y="f45"/>
                      <a:pt x="f8" y="f44"/>
                    </a:cubicBezTo>
                    <a:cubicBezTo>
                      <a:pt x="f8" y="f6"/>
                      <a:pt x="f26" y="f36"/>
                      <a:pt x="f26" y="f37"/>
                    </a:cubicBezTo>
                    <a:cubicBezTo>
                      <a:pt x="f26" y="f37"/>
                      <a:pt x="f26" y="f35"/>
                      <a:pt x="f8" y="f9"/>
                    </a:cubicBezTo>
                    <a:close/>
                  </a:path>
                </a:pathLst>
              </a:custGeom>
              <a:solidFill>
                <a:srgbClr val="F9D88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2" name="Freeform 613">
                <a:extLst>
                  <a:ext uri="{FF2B5EF4-FFF2-40B4-BE49-F238E27FC236}">
                    <a16:creationId xmlns:a16="http://schemas.microsoft.com/office/drawing/2014/main" id="{6DEB0045-1182-4A89-0A49-C149A6FD56C3}"/>
                  </a:ext>
                </a:extLst>
              </p:cNvPr>
              <p:cNvSpPr/>
              <p:nvPr/>
            </p:nvSpPr>
            <p:spPr>
              <a:xfrm>
                <a:off x="3978270" y="3236911"/>
                <a:ext cx="263520" cy="3238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86"/>
                  <a:gd name="f8" fmla="val 5"/>
                  <a:gd name="f9" fmla="val 29"/>
                  <a:gd name="f10" fmla="val 23"/>
                  <a:gd name="f11" fmla="val 16"/>
                  <a:gd name="f12" fmla="val 9"/>
                  <a:gd name="f13" fmla="val 7"/>
                  <a:gd name="f14" fmla="val 8"/>
                  <a:gd name="f15" fmla="val 6"/>
                  <a:gd name="f16" fmla="val 3"/>
                  <a:gd name="f17" fmla="val 11"/>
                  <a:gd name="f18" fmla="val 4"/>
                  <a:gd name="f19" fmla="val 13"/>
                  <a:gd name="f20" fmla="val 17"/>
                  <a:gd name="f21" fmla="val 19"/>
                  <a:gd name="f22" fmla="val 10"/>
                  <a:gd name="f23" fmla="val 21"/>
                  <a:gd name="f24" fmla="val 20"/>
                  <a:gd name="f25" fmla="val 22"/>
                  <a:gd name="f26" fmla="val 25"/>
                  <a:gd name="f27" fmla="val 27"/>
                  <a:gd name="f28" fmla="val 28"/>
                  <a:gd name="f29" fmla="val 32"/>
                  <a:gd name="f30" fmla="val 35"/>
                  <a:gd name="f31" fmla="val 26"/>
                  <a:gd name="f32" fmla="val 37"/>
                  <a:gd name="f33" fmla="val 39"/>
                  <a:gd name="f34" fmla="val 42"/>
                  <a:gd name="f35" fmla="val 30"/>
                  <a:gd name="f36" fmla="val 45"/>
                  <a:gd name="f37" fmla="val 33"/>
                  <a:gd name="f38" fmla="val 44"/>
                  <a:gd name="f39" fmla="val 31"/>
                  <a:gd name="f40" fmla="val 41"/>
                  <a:gd name="f41" fmla="val 34"/>
                  <a:gd name="f42" fmla="val 46"/>
                  <a:gd name="f43" fmla="val 36"/>
                  <a:gd name="f44" fmla="val 50"/>
                  <a:gd name="f45" fmla="val 38"/>
                  <a:gd name="f46" fmla="val 54"/>
                  <a:gd name="f47" fmla="val 56"/>
                  <a:gd name="f48" fmla="val 58"/>
                  <a:gd name="f49" fmla="val 59"/>
                  <a:gd name="f50" fmla="val 60"/>
                  <a:gd name="f51" fmla="val 61"/>
                  <a:gd name="f52" fmla="val 47"/>
                  <a:gd name="f53" fmla="val 63"/>
                  <a:gd name="f54" fmla="val 52"/>
                  <a:gd name="f55" fmla="val 68"/>
                  <a:gd name="f56" fmla="val 72"/>
                  <a:gd name="f57" fmla="val 77"/>
                  <a:gd name="f58" fmla="val 65"/>
                  <a:gd name="f59" fmla="val 79"/>
                  <a:gd name="f60" fmla="val 81"/>
                  <a:gd name="f61" fmla="val 69"/>
                  <a:gd name="f62" fmla="val 85"/>
                  <a:gd name="f63" fmla="val 66"/>
                  <a:gd name="f64" fmla="val 83"/>
                  <a:gd name="f65" fmla="val 62"/>
                  <a:gd name="f66" fmla="val 82"/>
                  <a:gd name="f67" fmla="val 55"/>
                  <a:gd name="f68" fmla="val 76"/>
                  <a:gd name="f69" fmla="val 51"/>
                  <a:gd name="f70" fmla="val 73"/>
                  <a:gd name="f71" fmla="val 40"/>
                  <a:gd name="f72" fmla="val 57"/>
                  <a:gd name="f73" fmla="val 18"/>
                  <a:gd name="f74" fmla="val 15"/>
                  <a:gd name="f75" fmla="val 14"/>
                  <a:gd name="f76" fmla="val 12"/>
                  <a:gd name="f77" fmla="val 43"/>
                  <a:gd name="f78" fmla="val 48"/>
                  <a:gd name="f79" fmla="+- 0 0 -90"/>
                  <a:gd name="f80" fmla="*/ f3 1 70"/>
                  <a:gd name="f81" fmla="*/ f4 1 86"/>
                  <a:gd name="f82" fmla="val f5"/>
                  <a:gd name="f83" fmla="val f6"/>
                  <a:gd name="f84" fmla="val f7"/>
                  <a:gd name="f85" fmla="*/ f79 f0 1"/>
                  <a:gd name="f86" fmla="+- f84 0 f82"/>
                  <a:gd name="f87" fmla="+- f83 0 f82"/>
                  <a:gd name="f88" fmla="*/ f85 1 f2"/>
                  <a:gd name="f89" fmla="*/ f87 1 70"/>
                  <a:gd name="f90" fmla="*/ f86 1 86"/>
                  <a:gd name="f91" fmla="*/ 5 f87 1"/>
                  <a:gd name="f92" fmla="*/ 29 f86 1"/>
                  <a:gd name="f93" fmla="*/ 9 f86 1"/>
                  <a:gd name="f94" fmla="*/ 8 f87 1"/>
                  <a:gd name="f95" fmla="*/ 5 f86 1"/>
                  <a:gd name="f96" fmla="*/ 11 f87 1"/>
                  <a:gd name="f97" fmla="*/ 4 f86 1"/>
                  <a:gd name="f98" fmla="*/ 19 f87 1"/>
                  <a:gd name="f99" fmla="*/ 10 f86 1"/>
                  <a:gd name="f100" fmla="*/ 20 f87 1"/>
                  <a:gd name="f101" fmla="*/ 11 f86 1"/>
                  <a:gd name="f102" fmla="*/ 22 f87 1"/>
                  <a:gd name="f103" fmla="*/ 25 f86 1"/>
                  <a:gd name="f104" fmla="*/ 26 f87 1"/>
                  <a:gd name="f105" fmla="*/ 37 f86 1"/>
                  <a:gd name="f106" fmla="*/ 30 f87 1"/>
                  <a:gd name="f107" fmla="*/ 45 f86 1"/>
                  <a:gd name="f108" fmla="*/ 32 f87 1"/>
                  <a:gd name="f109" fmla="*/ 41 f86 1"/>
                  <a:gd name="f110" fmla="*/ 34 f87 1"/>
                  <a:gd name="f111" fmla="*/ 42 f86 1"/>
                  <a:gd name="f112" fmla="*/ 38 f87 1"/>
                  <a:gd name="f113" fmla="*/ 54 f86 1"/>
                  <a:gd name="f114" fmla="*/ 42 f87 1"/>
                  <a:gd name="f115" fmla="*/ 59 f86 1"/>
                  <a:gd name="f116" fmla="*/ 47 f87 1"/>
                  <a:gd name="f117" fmla="*/ 63 f86 1"/>
                  <a:gd name="f118" fmla="*/ 63 f87 1"/>
                  <a:gd name="f119" fmla="*/ 77 f86 1"/>
                  <a:gd name="f120" fmla="*/ 69 f87 1"/>
                  <a:gd name="f121" fmla="*/ 85 f86 1"/>
                  <a:gd name="f122" fmla="*/ 62 f87 1"/>
                  <a:gd name="f123" fmla="*/ 82 f86 1"/>
                  <a:gd name="f124" fmla="*/ 51 f87 1"/>
                  <a:gd name="f125" fmla="*/ 73 f86 1"/>
                  <a:gd name="f126" fmla="*/ 57 f86 1"/>
                  <a:gd name="f127" fmla="*/ 27 f87 1"/>
                  <a:gd name="f128" fmla="*/ 46 f86 1"/>
                  <a:gd name="f129" fmla="*/ 21 f87 1"/>
                  <a:gd name="f130" fmla="*/ 17 f87 1"/>
                  <a:gd name="f131" fmla="*/ 28 f86 1"/>
                  <a:gd name="f132" fmla="*/ 26 f86 1"/>
                  <a:gd name="f133" fmla="*/ 15 f87 1"/>
                  <a:gd name="f134" fmla="*/ 14 f86 1"/>
                  <a:gd name="f135" fmla="*/ 12 f86 1"/>
                  <a:gd name="f136" fmla="*/ 13 f87 1"/>
                  <a:gd name="f137" fmla="*/ 10 f87 1"/>
                  <a:gd name="f138" fmla="*/ 8 f86 1"/>
                  <a:gd name="f139" fmla="*/ 9 f87 1"/>
                  <a:gd name="f140" fmla="*/ 14 f87 1"/>
                  <a:gd name="f141" fmla="*/ 39 f86 1"/>
                  <a:gd name="f142" fmla="*/ 16 f87 1"/>
                  <a:gd name="f143" fmla="*/ 48 f86 1"/>
                  <a:gd name="f144" fmla="*/ 12 f87 1"/>
                  <a:gd name="f145" fmla="*/ 32 f86 1"/>
                  <a:gd name="f146" fmla="+- f88 0 f1"/>
                  <a:gd name="f147" fmla="*/ f91 1 70"/>
                  <a:gd name="f148" fmla="*/ f92 1 86"/>
                  <a:gd name="f149" fmla="*/ f93 1 86"/>
                  <a:gd name="f150" fmla="*/ f94 1 70"/>
                  <a:gd name="f151" fmla="*/ f95 1 86"/>
                  <a:gd name="f152" fmla="*/ f96 1 70"/>
                  <a:gd name="f153" fmla="*/ f97 1 86"/>
                  <a:gd name="f154" fmla="*/ f98 1 70"/>
                  <a:gd name="f155" fmla="*/ f99 1 86"/>
                  <a:gd name="f156" fmla="*/ f100 1 70"/>
                  <a:gd name="f157" fmla="*/ f101 1 86"/>
                  <a:gd name="f158" fmla="*/ f102 1 70"/>
                  <a:gd name="f159" fmla="*/ f103 1 86"/>
                  <a:gd name="f160" fmla="*/ f104 1 70"/>
                  <a:gd name="f161" fmla="*/ f105 1 86"/>
                  <a:gd name="f162" fmla="*/ f106 1 70"/>
                  <a:gd name="f163" fmla="*/ f107 1 86"/>
                  <a:gd name="f164" fmla="*/ f108 1 70"/>
                  <a:gd name="f165" fmla="*/ f109 1 86"/>
                  <a:gd name="f166" fmla="*/ f110 1 70"/>
                  <a:gd name="f167" fmla="*/ f111 1 86"/>
                  <a:gd name="f168" fmla="*/ f112 1 70"/>
                  <a:gd name="f169" fmla="*/ f113 1 86"/>
                  <a:gd name="f170" fmla="*/ f114 1 70"/>
                  <a:gd name="f171" fmla="*/ f115 1 86"/>
                  <a:gd name="f172" fmla="*/ f116 1 70"/>
                  <a:gd name="f173" fmla="*/ f117 1 86"/>
                  <a:gd name="f174" fmla="*/ f118 1 70"/>
                  <a:gd name="f175" fmla="*/ f119 1 86"/>
                  <a:gd name="f176" fmla="*/ f120 1 70"/>
                  <a:gd name="f177" fmla="*/ f121 1 86"/>
                  <a:gd name="f178" fmla="*/ f122 1 70"/>
                  <a:gd name="f179" fmla="*/ f123 1 86"/>
                  <a:gd name="f180" fmla="*/ f124 1 70"/>
                  <a:gd name="f181" fmla="*/ f125 1 86"/>
                  <a:gd name="f182" fmla="*/ f126 1 86"/>
                  <a:gd name="f183" fmla="*/ f127 1 70"/>
                  <a:gd name="f184" fmla="*/ f128 1 86"/>
                  <a:gd name="f185" fmla="*/ f129 1 70"/>
                  <a:gd name="f186" fmla="*/ f130 1 70"/>
                  <a:gd name="f187" fmla="*/ f131 1 86"/>
                  <a:gd name="f188" fmla="*/ f132 1 86"/>
                  <a:gd name="f189" fmla="*/ f133 1 70"/>
                  <a:gd name="f190" fmla="*/ f134 1 86"/>
                  <a:gd name="f191" fmla="*/ f135 1 86"/>
                  <a:gd name="f192" fmla="*/ f136 1 70"/>
                  <a:gd name="f193" fmla="*/ f137 1 70"/>
                  <a:gd name="f194" fmla="*/ f138 1 86"/>
                  <a:gd name="f195" fmla="*/ f139 1 70"/>
                  <a:gd name="f196" fmla="*/ f140 1 70"/>
                  <a:gd name="f197" fmla="*/ f141 1 86"/>
                  <a:gd name="f198" fmla="*/ f142 1 70"/>
                  <a:gd name="f199" fmla="*/ f143 1 86"/>
                  <a:gd name="f200" fmla="*/ f144 1 70"/>
                  <a:gd name="f201" fmla="*/ f145 1 86"/>
                  <a:gd name="f202" fmla="*/ 0 1 f89"/>
                  <a:gd name="f203" fmla="*/ f83 1 f89"/>
                  <a:gd name="f204" fmla="*/ 0 1 f90"/>
                  <a:gd name="f205" fmla="*/ f84 1 f90"/>
                  <a:gd name="f206" fmla="*/ f147 1 f89"/>
                  <a:gd name="f207" fmla="*/ f148 1 f90"/>
                  <a:gd name="f208" fmla="*/ f149 1 f90"/>
                  <a:gd name="f209" fmla="*/ f150 1 f89"/>
                  <a:gd name="f210" fmla="*/ f151 1 f90"/>
                  <a:gd name="f211" fmla="*/ f152 1 f89"/>
                  <a:gd name="f212" fmla="*/ f153 1 f90"/>
                  <a:gd name="f213" fmla="*/ f154 1 f89"/>
                  <a:gd name="f214" fmla="*/ f155 1 f90"/>
                  <a:gd name="f215" fmla="*/ f156 1 f89"/>
                  <a:gd name="f216" fmla="*/ f157 1 f90"/>
                  <a:gd name="f217" fmla="*/ f158 1 f89"/>
                  <a:gd name="f218" fmla="*/ f159 1 f90"/>
                  <a:gd name="f219" fmla="*/ f160 1 f89"/>
                  <a:gd name="f220" fmla="*/ f161 1 f90"/>
                  <a:gd name="f221" fmla="*/ f162 1 f89"/>
                  <a:gd name="f222" fmla="*/ f163 1 f90"/>
                  <a:gd name="f223" fmla="*/ f164 1 f89"/>
                  <a:gd name="f224" fmla="*/ f165 1 f90"/>
                  <a:gd name="f225" fmla="*/ f166 1 f89"/>
                  <a:gd name="f226" fmla="*/ f167 1 f90"/>
                  <a:gd name="f227" fmla="*/ f168 1 f89"/>
                  <a:gd name="f228" fmla="*/ f169 1 f90"/>
                  <a:gd name="f229" fmla="*/ f170 1 f89"/>
                  <a:gd name="f230" fmla="*/ f171 1 f90"/>
                  <a:gd name="f231" fmla="*/ f172 1 f89"/>
                  <a:gd name="f232" fmla="*/ f173 1 f90"/>
                  <a:gd name="f233" fmla="*/ f174 1 f89"/>
                  <a:gd name="f234" fmla="*/ f175 1 f90"/>
                  <a:gd name="f235" fmla="*/ f176 1 f89"/>
                  <a:gd name="f236" fmla="*/ f177 1 f90"/>
                  <a:gd name="f237" fmla="*/ f178 1 f89"/>
                  <a:gd name="f238" fmla="*/ f179 1 f90"/>
                  <a:gd name="f239" fmla="*/ f180 1 f89"/>
                  <a:gd name="f240" fmla="*/ f181 1 f90"/>
                  <a:gd name="f241" fmla="*/ f182 1 f90"/>
                  <a:gd name="f242" fmla="*/ f183 1 f89"/>
                  <a:gd name="f243" fmla="*/ f184 1 f90"/>
                  <a:gd name="f244" fmla="*/ f185 1 f89"/>
                  <a:gd name="f245" fmla="*/ f186 1 f89"/>
                  <a:gd name="f246" fmla="*/ f187 1 f90"/>
                  <a:gd name="f247" fmla="*/ f188 1 f90"/>
                  <a:gd name="f248" fmla="*/ f189 1 f89"/>
                  <a:gd name="f249" fmla="*/ f190 1 f90"/>
                  <a:gd name="f250" fmla="*/ f191 1 f90"/>
                  <a:gd name="f251" fmla="*/ f192 1 f89"/>
                  <a:gd name="f252" fmla="*/ f193 1 f89"/>
                  <a:gd name="f253" fmla="*/ f194 1 f90"/>
                  <a:gd name="f254" fmla="*/ f195 1 f89"/>
                  <a:gd name="f255" fmla="*/ f196 1 f89"/>
                  <a:gd name="f256" fmla="*/ f197 1 f90"/>
                  <a:gd name="f257" fmla="*/ f198 1 f89"/>
                  <a:gd name="f258" fmla="*/ f199 1 f90"/>
                  <a:gd name="f259" fmla="*/ f200 1 f89"/>
                  <a:gd name="f260" fmla="*/ f201 1 f90"/>
                  <a:gd name="f261" fmla="*/ f202 f80 1"/>
                  <a:gd name="f262" fmla="*/ f203 f80 1"/>
                  <a:gd name="f263" fmla="*/ f205 f81 1"/>
                  <a:gd name="f264" fmla="*/ f204 f81 1"/>
                  <a:gd name="f265" fmla="*/ f206 f80 1"/>
                  <a:gd name="f266" fmla="*/ f207 f81 1"/>
                  <a:gd name="f267" fmla="*/ f208 f81 1"/>
                  <a:gd name="f268" fmla="*/ f209 f80 1"/>
                  <a:gd name="f269" fmla="*/ f210 f81 1"/>
                  <a:gd name="f270" fmla="*/ f211 f80 1"/>
                  <a:gd name="f271" fmla="*/ f212 f81 1"/>
                  <a:gd name="f272" fmla="*/ f213 f80 1"/>
                  <a:gd name="f273" fmla="*/ f214 f81 1"/>
                  <a:gd name="f274" fmla="*/ f215 f80 1"/>
                  <a:gd name="f275" fmla="*/ f216 f81 1"/>
                  <a:gd name="f276" fmla="*/ f217 f80 1"/>
                  <a:gd name="f277" fmla="*/ f218 f81 1"/>
                  <a:gd name="f278" fmla="*/ f219 f80 1"/>
                  <a:gd name="f279" fmla="*/ f220 f81 1"/>
                  <a:gd name="f280" fmla="*/ f221 f80 1"/>
                  <a:gd name="f281" fmla="*/ f222 f81 1"/>
                  <a:gd name="f282" fmla="*/ f223 f80 1"/>
                  <a:gd name="f283" fmla="*/ f224 f81 1"/>
                  <a:gd name="f284" fmla="*/ f225 f80 1"/>
                  <a:gd name="f285" fmla="*/ f226 f81 1"/>
                  <a:gd name="f286" fmla="*/ f227 f80 1"/>
                  <a:gd name="f287" fmla="*/ f228 f81 1"/>
                  <a:gd name="f288" fmla="*/ f229 f80 1"/>
                  <a:gd name="f289" fmla="*/ f230 f81 1"/>
                  <a:gd name="f290" fmla="*/ f231 f80 1"/>
                  <a:gd name="f291" fmla="*/ f232 f81 1"/>
                  <a:gd name="f292" fmla="*/ f233 f80 1"/>
                  <a:gd name="f293" fmla="*/ f234 f81 1"/>
                  <a:gd name="f294" fmla="*/ f235 f80 1"/>
                  <a:gd name="f295" fmla="*/ f236 f81 1"/>
                  <a:gd name="f296" fmla="*/ f237 f80 1"/>
                  <a:gd name="f297" fmla="*/ f238 f81 1"/>
                  <a:gd name="f298" fmla="*/ f239 f80 1"/>
                  <a:gd name="f299" fmla="*/ f240 f81 1"/>
                  <a:gd name="f300" fmla="*/ f241 f81 1"/>
                  <a:gd name="f301" fmla="*/ f242 f80 1"/>
                  <a:gd name="f302" fmla="*/ f243 f81 1"/>
                  <a:gd name="f303" fmla="*/ f244 f80 1"/>
                  <a:gd name="f304" fmla="*/ f245 f80 1"/>
                  <a:gd name="f305" fmla="*/ f246 f81 1"/>
                  <a:gd name="f306" fmla="*/ f247 f81 1"/>
                  <a:gd name="f307" fmla="*/ f248 f80 1"/>
                  <a:gd name="f308" fmla="*/ f249 f81 1"/>
                  <a:gd name="f309" fmla="*/ f250 f81 1"/>
                  <a:gd name="f310" fmla="*/ f251 f80 1"/>
                  <a:gd name="f311" fmla="*/ f252 f80 1"/>
                  <a:gd name="f312" fmla="*/ f253 f81 1"/>
                  <a:gd name="f313" fmla="*/ f254 f80 1"/>
                  <a:gd name="f314" fmla="*/ f255 f80 1"/>
                  <a:gd name="f315" fmla="*/ f256 f81 1"/>
                  <a:gd name="f316" fmla="*/ f257 f80 1"/>
                  <a:gd name="f317" fmla="*/ f258 f81 1"/>
                  <a:gd name="f318" fmla="*/ f259 f80 1"/>
                  <a:gd name="f319" fmla="*/ f260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6">
                    <a:pos x="f265" y="f266"/>
                  </a:cxn>
                  <a:cxn ang="f146">
                    <a:pos x="f265" y="f267"/>
                  </a:cxn>
                  <a:cxn ang="f146">
                    <a:pos x="f268" y="f269"/>
                  </a:cxn>
                  <a:cxn ang="f146">
                    <a:pos x="f270" y="f271"/>
                  </a:cxn>
                  <a:cxn ang="f146">
                    <a:pos x="f272" y="f273"/>
                  </a:cxn>
                  <a:cxn ang="f146">
                    <a:pos x="f274" y="f275"/>
                  </a:cxn>
                  <a:cxn ang="f146">
                    <a:pos x="f276" y="f277"/>
                  </a:cxn>
                  <a:cxn ang="f146">
                    <a:pos x="f276" y="f266"/>
                  </a:cxn>
                  <a:cxn ang="f146">
                    <a:pos x="f278" y="f279"/>
                  </a:cxn>
                  <a:cxn ang="f146">
                    <a:pos x="f280" y="f281"/>
                  </a:cxn>
                  <a:cxn ang="f146">
                    <a:pos x="f282" y="f283"/>
                  </a:cxn>
                  <a:cxn ang="f146">
                    <a:pos x="f284" y="f285"/>
                  </a:cxn>
                  <a:cxn ang="f146">
                    <a:pos x="f286" y="f287"/>
                  </a:cxn>
                  <a:cxn ang="f146">
                    <a:pos x="f288" y="f289"/>
                  </a:cxn>
                  <a:cxn ang="f146">
                    <a:pos x="f290" y="f291"/>
                  </a:cxn>
                  <a:cxn ang="f146">
                    <a:pos x="f292" y="f293"/>
                  </a:cxn>
                  <a:cxn ang="f146">
                    <a:pos x="f294" y="f295"/>
                  </a:cxn>
                  <a:cxn ang="f146">
                    <a:pos x="f296" y="f297"/>
                  </a:cxn>
                  <a:cxn ang="f146">
                    <a:pos x="f298" y="f299"/>
                  </a:cxn>
                  <a:cxn ang="f146">
                    <a:pos x="f284" y="f300"/>
                  </a:cxn>
                  <a:cxn ang="f146">
                    <a:pos x="f301" y="f302"/>
                  </a:cxn>
                  <a:cxn ang="f146">
                    <a:pos x="f303" y="f279"/>
                  </a:cxn>
                  <a:cxn ang="f146">
                    <a:pos x="f304" y="f266"/>
                  </a:cxn>
                  <a:cxn ang="f146">
                    <a:pos x="f304" y="f305"/>
                  </a:cxn>
                  <a:cxn ang="f146">
                    <a:pos x="f304" y="f306"/>
                  </a:cxn>
                  <a:cxn ang="f146">
                    <a:pos x="f307" y="f308"/>
                  </a:cxn>
                  <a:cxn ang="f146">
                    <a:pos x="f307" y="f309"/>
                  </a:cxn>
                  <a:cxn ang="f146">
                    <a:pos x="f310" y="f267"/>
                  </a:cxn>
                  <a:cxn ang="f146">
                    <a:pos x="f311" y="f312"/>
                  </a:cxn>
                  <a:cxn ang="f146">
                    <a:pos x="f313" y="f273"/>
                  </a:cxn>
                  <a:cxn ang="f146">
                    <a:pos x="f313" y="f305"/>
                  </a:cxn>
                  <a:cxn ang="f146">
                    <a:pos x="f311" y="f266"/>
                  </a:cxn>
                  <a:cxn ang="f146">
                    <a:pos x="f314" y="f315"/>
                  </a:cxn>
                  <a:cxn ang="f146">
                    <a:pos x="f316" y="f302"/>
                  </a:cxn>
                  <a:cxn ang="f146">
                    <a:pos x="f307" y="f317"/>
                  </a:cxn>
                  <a:cxn ang="f146">
                    <a:pos x="f318" y="f281"/>
                  </a:cxn>
                  <a:cxn ang="f146">
                    <a:pos x="f265" y="f319"/>
                  </a:cxn>
                  <a:cxn ang="f146">
                    <a:pos x="f265" y="f266"/>
                  </a:cxn>
                </a:cxnLst>
                <a:rect l="f261" t="f264" r="f262" b="f263"/>
                <a:pathLst>
                  <a:path w="70" h="86">
                    <a:moveTo>
                      <a:pt x="f8" y="f9"/>
                    </a:moveTo>
                    <a:cubicBezTo>
                      <a:pt x="f8" y="f10"/>
                      <a:pt x="f5" y="f11"/>
                      <a:pt x="f8" y="f12"/>
                    </a:cubicBezTo>
                    <a:cubicBezTo>
                      <a:pt x="f13" y="f14"/>
                      <a:pt x="f15" y="f15"/>
                      <a:pt x="f14" y="f8"/>
                    </a:cubicBezTo>
                    <a:cubicBezTo>
                      <a:pt x="f12" y="f16"/>
                      <a:pt x="f12" y="f5"/>
                      <a:pt x="f17" y="f18"/>
                    </a:cubicBezTo>
                    <a:cubicBezTo>
                      <a:pt x="f19" y="f13"/>
                      <a:pt x="f20" y="f13"/>
                      <a:pt x="f21" y="f22"/>
                    </a:cubicBezTo>
                    <a:cubicBezTo>
                      <a:pt x="f21" y="f22"/>
                      <a:pt x="f23" y="f17"/>
                      <a:pt x="f24" y="f17"/>
                    </a:cubicBezTo>
                    <a:cubicBezTo>
                      <a:pt x="f20" y="f11"/>
                      <a:pt x="f25" y="f23"/>
                      <a:pt x="f25" y="f26"/>
                    </a:cubicBezTo>
                    <a:cubicBezTo>
                      <a:pt x="f25" y="f27"/>
                      <a:pt x="f25" y="f28"/>
                      <a:pt x="f25" y="f9"/>
                    </a:cubicBezTo>
                    <a:cubicBezTo>
                      <a:pt x="f25" y="f29"/>
                      <a:pt x="f10" y="f30"/>
                      <a:pt x="f31" y="f32"/>
                    </a:cubicBezTo>
                    <a:cubicBezTo>
                      <a:pt x="f28" y="f33"/>
                      <a:pt x="f9" y="f34"/>
                      <a:pt x="f35" y="f36"/>
                    </a:cubicBezTo>
                    <a:cubicBezTo>
                      <a:pt x="f37" y="f38"/>
                      <a:pt x="f39" y="f34"/>
                      <a:pt x="f29" y="f40"/>
                    </a:cubicBezTo>
                    <a:cubicBezTo>
                      <a:pt x="f37" y="f40"/>
                      <a:pt x="f41" y="f40"/>
                      <a:pt x="f41" y="f34"/>
                    </a:cubicBezTo>
                    <a:cubicBezTo>
                      <a:pt x="f30" y="f42"/>
                      <a:pt x="f43" y="f44"/>
                      <a:pt x="f45" y="f46"/>
                    </a:cubicBezTo>
                    <a:cubicBezTo>
                      <a:pt x="f33" y="f47"/>
                      <a:pt x="f40" y="f48"/>
                      <a:pt x="f34" y="f49"/>
                    </a:cubicBezTo>
                    <a:cubicBezTo>
                      <a:pt x="f38" y="f50"/>
                      <a:pt x="f42" y="f51"/>
                      <a:pt x="f52" y="f53"/>
                    </a:cubicBezTo>
                    <a:cubicBezTo>
                      <a:pt x="f54" y="f55"/>
                      <a:pt x="f48" y="f56"/>
                      <a:pt x="f53" y="f57"/>
                    </a:cubicBezTo>
                    <a:cubicBezTo>
                      <a:pt x="f58" y="f59"/>
                      <a:pt x="f6" y="f60"/>
                      <a:pt x="f61" y="f62"/>
                    </a:cubicBezTo>
                    <a:cubicBezTo>
                      <a:pt x="f63" y="f7"/>
                      <a:pt x="f58" y="f64"/>
                      <a:pt x="f65" y="f66"/>
                    </a:cubicBezTo>
                    <a:cubicBezTo>
                      <a:pt x="f49" y="f59"/>
                      <a:pt x="f67" y="f68"/>
                      <a:pt x="f69" y="f70"/>
                    </a:cubicBezTo>
                    <a:cubicBezTo>
                      <a:pt x="f36" y="f55"/>
                      <a:pt x="f71" y="f65"/>
                      <a:pt x="f41" y="f72"/>
                    </a:cubicBezTo>
                    <a:cubicBezTo>
                      <a:pt x="f39" y="f46"/>
                      <a:pt x="f9" y="f44"/>
                      <a:pt x="f27" y="f42"/>
                    </a:cubicBezTo>
                    <a:cubicBezTo>
                      <a:pt x="f31" y="f34"/>
                      <a:pt x="f10" y="f71"/>
                      <a:pt x="f23" y="f32"/>
                    </a:cubicBezTo>
                    <a:cubicBezTo>
                      <a:pt x="f21" y="f30"/>
                      <a:pt x="f73" y="f29"/>
                      <a:pt x="f20" y="f9"/>
                    </a:cubicBezTo>
                    <a:cubicBezTo>
                      <a:pt x="f20" y="f9"/>
                      <a:pt x="f20" y="f28"/>
                      <a:pt x="f20" y="f28"/>
                    </a:cubicBezTo>
                    <a:cubicBezTo>
                      <a:pt x="f20" y="f27"/>
                      <a:pt x="f20" y="f27"/>
                      <a:pt x="f20" y="f31"/>
                    </a:cubicBezTo>
                    <a:cubicBezTo>
                      <a:pt x="f20" y="f25"/>
                      <a:pt x="f74" y="f73"/>
                      <a:pt x="f74" y="f75"/>
                    </a:cubicBezTo>
                    <a:cubicBezTo>
                      <a:pt x="f74" y="f19"/>
                      <a:pt x="f74" y="f19"/>
                      <a:pt x="f74" y="f76"/>
                    </a:cubicBezTo>
                    <a:cubicBezTo>
                      <a:pt x="f74" y="f17"/>
                      <a:pt x="f75" y="f22"/>
                      <a:pt x="f19" y="f12"/>
                    </a:cubicBezTo>
                    <a:cubicBezTo>
                      <a:pt x="f76" y="f14"/>
                      <a:pt x="f76" y="f13"/>
                      <a:pt x="f22" y="f14"/>
                    </a:cubicBezTo>
                    <a:cubicBezTo>
                      <a:pt x="f12" y="f14"/>
                      <a:pt x="f12" y="f12"/>
                      <a:pt x="f12" y="f22"/>
                    </a:cubicBezTo>
                    <a:cubicBezTo>
                      <a:pt x="f14" y="f11"/>
                      <a:pt x="f14" y="f25"/>
                      <a:pt x="f12" y="f28"/>
                    </a:cubicBezTo>
                    <a:cubicBezTo>
                      <a:pt x="f12" y="f28"/>
                      <a:pt x="f22" y="f9"/>
                      <a:pt x="f22" y="f9"/>
                    </a:cubicBezTo>
                    <a:cubicBezTo>
                      <a:pt x="f17" y="f29"/>
                      <a:pt x="f76" y="f43"/>
                      <a:pt x="f75" y="f33"/>
                    </a:cubicBezTo>
                    <a:cubicBezTo>
                      <a:pt x="f11" y="f40"/>
                      <a:pt x="f20" y="f77"/>
                      <a:pt x="f11" y="f42"/>
                    </a:cubicBezTo>
                    <a:cubicBezTo>
                      <a:pt x="f11" y="f52"/>
                      <a:pt x="f11" y="f52"/>
                      <a:pt x="f74" y="f78"/>
                    </a:cubicBezTo>
                    <a:cubicBezTo>
                      <a:pt x="f75" y="f52"/>
                      <a:pt x="f19" y="f42"/>
                      <a:pt x="f76" y="f36"/>
                    </a:cubicBezTo>
                    <a:cubicBezTo>
                      <a:pt x="f12" y="f40"/>
                      <a:pt x="f14" y="f43"/>
                      <a:pt x="f8" y="f29"/>
                    </a:cubicBezTo>
                    <a:cubicBezTo>
                      <a:pt x="f18" y="f39"/>
                      <a:pt x="f18" y="f35"/>
                      <a:pt x="f8" y="f9"/>
                    </a:cubicBezTo>
                    <a:close/>
                  </a:path>
                </a:pathLst>
              </a:custGeom>
              <a:solidFill>
                <a:srgbClr val="484B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3" name="Freeform 614">
                <a:extLst>
                  <a:ext uri="{FF2B5EF4-FFF2-40B4-BE49-F238E27FC236}">
                    <a16:creationId xmlns:a16="http://schemas.microsoft.com/office/drawing/2014/main" id="{4C98C11E-ADE0-796B-6BBB-00ED4898BCCF}"/>
                  </a:ext>
                </a:extLst>
              </p:cNvPr>
              <p:cNvSpPr/>
              <p:nvPr/>
            </p:nvSpPr>
            <p:spPr>
              <a:xfrm>
                <a:off x="4189415" y="2728917"/>
                <a:ext cx="192088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40"/>
                  <a:gd name="f8" fmla="val 25"/>
                  <a:gd name="f9" fmla="val 31"/>
                  <a:gd name="f10" fmla="val 23"/>
                  <a:gd name="f11" fmla="val 30"/>
                  <a:gd name="f12" fmla="val 18"/>
                  <a:gd name="f13" fmla="val 32"/>
                  <a:gd name="f14" fmla="val 14"/>
                  <a:gd name="f15" fmla="val 33"/>
                  <a:gd name="f16" fmla="val 13"/>
                  <a:gd name="f17" fmla="val 12"/>
                  <a:gd name="f18" fmla="val 11"/>
                  <a:gd name="f19" fmla="val 26"/>
                  <a:gd name="f20" fmla="val 6"/>
                  <a:gd name="f21" fmla="val 24"/>
                  <a:gd name="f22" fmla="val 21"/>
                  <a:gd name="f23" fmla="val 7"/>
                  <a:gd name="f24" fmla="val 17"/>
                  <a:gd name="f25" fmla="val 16"/>
                  <a:gd name="f26" fmla="val 15"/>
                  <a:gd name="f27" fmla="val 20"/>
                  <a:gd name="f28" fmla="val 19"/>
                  <a:gd name="f29" fmla="val 9"/>
                  <a:gd name="f30" fmla="val 5"/>
                  <a:gd name="f31" fmla="val 3"/>
                  <a:gd name="f32" fmla="val 4"/>
                  <a:gd name="f33" fmla="val 2"/>
                  <a:gd name="f34" fmla="val 1"/>
                  <a:gd name="f35" fmla="val 34"/>
                  <a:gd name="f36" fmla="val 10"/>
                  <a:gd name="f37" fmla="val 35"/>
                  <a:gd name="f38" fmla="val 37"/>
                  <a:gd name="f39" fmla="val 41"/>
                  <a:gd name="f40" fmla="val 28"/>
                  <a:gd name="f41" fmla="val 44"/>
                  <a:gd name="f42" fmla="val 29"/>
                  <a:gd name="f43" fmla="val 47"/>
                  <a:gd name="f44" fmla="val 49"/>
                  <a:gd name="f45" fmla="val 50"/>
                  <a:gd name="f46" fmla="val 36"/>
                  <a:gd name="f47" fmla="val 38"/>
                  <a:gd name="f48" fmla="val 39"/>
                  <a:gd name="f49" fmla="val 45"/>
                  <a:gd name="f50" fmla="val 43"/>
                  <a:gd name="f51" fmla="val 27"/>
                  <a:gd name="f52" fmla="+- 0 0 -90"/>
                  <a:gd name="f53" fmla="*/ f3 1 51"/>
                  <a:gd name="f54" fmla="*/ f4 1 40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51"/>
                  <a:gd name="f63" fmla="*/ f59 1 40"/>
                  <a:gd name="f64" fmla="*/ 25 f60 1"/>
                  <a:gd name="f65" fmla="*/ 25 f59 1"/>
                  <a:gd name="f66" fmla="*/ 32 f60 1"/>
                  <a:gd name="f67" fmla="*/ 14 f59 1"/>
                  <a:gd name="f68" fmla="*/ 12 f59 1"/>
                  <a:gd name="f69" fmla="*/ 24 f60 1"/>
                  <a:gd name="f70" fmla="*/ 6 f59 1"/>
                  <a:gd name="f71" fmla="*/ 17 f60 1"/>
                  <a:gd name="f72" fmla="*/ 15 f60 1"/>
                  <a:gd name="f73" fmla="*/ 18 f59 1"/>
                  <a:gd name="f74" fmla="*/ 13 f60 1"/>
                  <a:gd name="f75" fmla="*/ 20 f59 1"/>
                  <a:gd name="f76" fmla="*/ 7 f60 1"/>
                  <a:gd name="f77" fmla="*/ 16 f59 1"/>
                  <a:gd name="f78" fmla="*/ 0 f60 1"/>
                  <a:gd name="f79" fmla="*/ 11 f60 1"/>
                  <a:gd name="f80" fmla="*/ 4 f59 1"/>
                  <a:gd name="f81" fmla="*/ 7 f59 1"/>
                  <a:gd name="f82" fmla="*/ 1 f59 1"/>
                  <a:gd name="f83" fmla="*/ 26 f60 1"/>
                  <a:gd name="f84" fmla="*/ 35 f60 1"/>
                  <a:gd name="f85" fmla="*/ 41 f60 1"/>
                  <a:gd name="f86" fmla="*/ 28 f59 1"/>
                  <a:gd name="f87" fmla="*/ 49 f60 1"/>
                  <a:gd name="f88" fmla="*/ 34 f59 1"/>
                  <a:gd name="f89" fmla="*/ 40 f59 1"/>
                  <a:gd name="f90" fmla="*/ 43 f60 1"/>
                  <a:gd name="f91" fmla="*/ 36 f59 1"/>
                  <a:gd name="f92" fmla="*/ 31 f59 1"/>
                  <a:gd name="f93" fmla="*/ 31 f60 1"/>
                  <a:gd name="f94" fmla="*/ 27 f60 1"/>
                  <a:gd name="f95" fmla="*/ 27 f59 1"/>
                  <a:gd name="f96" fmla="+- f61 0 f1"/>
                  <a:gd name="f97" fmla="*/ f64 1 51"/>
                  <a:gd name="f98" fmla="*/ f65 1 40"/>
                  <a:gd name="f99" fmla="*/ f66 1 51"/>
                  <a:gd name="f100" fmla="*/ f67 1 40"/>
                  <a:gd name="f101" fmla="*/ f68 1 40"/>
                  <a:gd name="f102" fmla="*/ f69 1 51"/>
                  <a:gd name="f103" fmla="*/ f70 1 40"/>
                  <a:gd name="f104" fmla="*/ f71 1 51"/>
                  <a:gd name="f105" fmla="*/ f72 1 51"/>
                  <a:gd name="f106" fmla="*/ f73 1 40"/>
                  <a:gd name="f107" fmla="*/ f74 1 51"/>
                  <a:gd name="f108" fmla="*/ f75 1 40"/>
                  <a:gd name="f109" fmla="*/ f76 1 51"/>
                  <a:gd name="f110" fmla="*/ f77 1 40"/>
                  <a:gd name="f111" fmla="*/ f78 1 51"/>
                  <a:gd name="f112" fmla="*/ f79 1 51"/>
                  <a:gd name="f113" fmla="*/ f80 1 40"/>
                  <a:gd name="f114" fmla="*/ f81 1 40"/>
                  <a:gd name="f115" fmla="*/ f82 1 40"/>
                  <a:gd name="f116" fmla="*/ f83 1 51"/>
                  <a:gd name="f117" fmla="*/ f84 1 51"/>
                  <a:gd name="f118" fmla="*/ f85 1 51"/>
                  <a:gd name="f119" fmla="*/ f86 1 40"/>
                  <a:gd name="f120" fmla="*/ f87 1 51"/>
                  <a:gd name="f121" fmla="*/ f88 1 40"/>
                  <a:gd name="f122" fmla="*/ f89 1 40"/>
                  <a:gd name="f123" fmla="*/ f90 1 51"/>
                  <a:gd name="f124" fmla="*/ f91 1 40"/>
                  <a:gd name="f125" fmla="*/ f92 1 40"/>
                  <a:gd name="f126" fmla="*/ f93 1 51"/>
                  <a:gd name="f127" fmla="*/ f94 1 51"/>
                  <a:gd name="f128" fmla="*/ f95 1 40"/>
                  <a:gd name="f129" fmla="*/ 0 1 f62"/>
                  <a:gd name="f130" fmla="*/ f56 1 f62"/>
                  <a:gd name="f131" fmla="*/ 0 1 f63"/>
                  <a:gd name="f132" fmla="*/ f57 1 f63"/>
                  <a:gd name="f133" fmla="*/ f97 1 f62"/>
                  <a:gd name="f134" fmla="*/ f98 1 f63"/>
                  <a:gd name="f135" fmla="*/ f99 1 f62"/>
                  <a:gd name="f136" fmla="*/ f100 1 f63"/>
                  <a:gd name="f137" fmla="*/ f101 1 f63"/>
                  <a:gd name="f138" fmla="*/ f102 1 f62"/>
                  <a:gd name="f139" fmla="*/ f103 1 f63"/>
                  <a:gd name="f140" fmla="*/ f104 1 f62"/>
                  <a:gd name="f141" fmla="*/ f105 1 f62"/>
                  <a:gd name="f142" fmla="*/ f106 1 f63"/>
                  <a:gd name="f143" fmla="*/ f107 1 f62"/>
                  <a:gd name="f144" fmla="*/ f108 1 f63"/>
                  <a:gd name="f145" fmla="*/ f109 1 f62"/>
                  <a:gd name="f146" fmla="*/ f110 1 f63"/>
                  <a:gd name="f147" fmla="*/ f111 1 f62"/>
                  <a:gd name="f148" fmla="*/ f112 1 f62"/>
                  <a:gd name="f149" fmla="*/ f113 1 f63"/>
                  <a:gd name="f150" fmla="*/ f114 1 f63"/>
                  <a:gd name="f151" fmla="*/ f115 1 f63"/>
                  <a:gd name="f152" fmla="*/ f116 1 f62"/>
                  <a:gd name="f153" fmla="*/ f117 1 f62"/>
                  <a:gd name="f154" fmla="*/ f118 1 f62"/>
                  <a:gd name="f155" fmla="*/ f119 1 f63"/>
                  <a:gd name="f156" fmla="*/ f120 1 f62"/>
                  <a:gd name="f157" fmla="*/ f121 1 f63"/>
                  <a:gd name="f158" fmla="*/ f122 1 f63"/>
                  <a:gd name="f159" fmla="*/ f123 1 f62"/>
                  <a:gd name="f160" fmla="*/ f124 1 f63"/>
                  <a:gd name="f161" fmla="*/ f125 1 f63"/>
                  <a:gd name="f162" fmla="*/ f126 1 f62"/>
                  <a:gd name="f163" fmla="*/ f127 1 f62"/>
                  <a:gd name="f164" fmla="*/ f128 1 f63"/>
                  <a:gd name="f165" fmla="*/ f129 f53 1"/>
                  <a:gd name="f166" fmla="*/ f130 f53 1"/>
                  <a:gd name="f167" fmla="*/ f132 f54 1"/>
                  <a:gd name="f168" fmla="*/ f131 f54 1"/>
                  <a:gd name="f169" fmla="*/ f133 f53 1"/>
                  <a:gd name="f170" fmla="*/ f134 f54 1"/>
                  <a:gd name="f171" fmla="*/ f135 f53 1"/>
                  <a:gd name="f172" fmla="*/ f136 f54 1"/>
                  <a:gd name="f173" fmla="*/ f137 f54 1"/>
                  <a:gd name="f174" fmla="*/ f138 f53 1"/>
                  <a:gd name="f175" fmla="*/ f139 f54 1"/>
                  <a:gd name="f176" fmla="*/ f140 f53 1"/>
                  <a:gd name="f177" fmla="*/ f141 f53 1"/>
                  <a:gd name="f178" fmla="*/ f142 f54 1"/>
                  <a:gd name="f179" fmla="*/ f143 f53 1"/>
                  <a:gd name="f180" fmla="*/ f144 f54 1"/>
                  <a:gd name="f181" fmla="*/ f145 f53 1"/>
                  <a:gd name="f182" fmla="*/ f146 f54 1"/>
                  <a:gd name="f183" fmla="*/ f147 f53 1"/>
                  <a:gd name="f184" fmla="*/ f148 f53 1"/>
                  <a:gd name="f185" fmla="*/ f149 f54 1"/>
                  <a:gd name="f186" fmla="*/ f150 f54 1"/>
                  <a:gd name="f187" fmla="*/ f151 f54 1"/>
                  <a:gd name="f188" fmla="*/ f152 f53 1"/>
                  <a:gd name="f189" fmla="*/ f153 f53 1"/>
                  <a:gd name="f190" fmla="*/ f154 f53 1"/>
                  <a:gd name="f191" fmla="*/ f155 f54 1"/>
                  <a:gd name="f192" fmla="*/ f156 f53 1"/>
                  <a:gd name="f193" fmla="*/ f157 f54 1"/>
                  <a:gd name="f194" fmla="*/ f158 f54 1"/>
                  <a:gd name="f195" fmla="*/ f159 f53 1"/>
                  <a:gd name="f196" fmla="*/ f160 f54 1"/>
                  <a:gd name="f197" fmla="*/ f161 f54 1"/>
                  <a:gd name="f198" fmla="*/ f162 f53 1"/>
                  <a:gd name="f199" fmla="*/ f163 f53 1"/>
                  <a:gd name="f200" fmla="*/ f164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69" y="f170"/>
                  </a:cxn>
                  <a:cxn ang="f96">
                    <a:pos x="f171" y="f172"/>
                  </a:cxn>
                  <a:cxn ang="f96">
                    <a:pos x="f171" y="f173"/>
                  </a:cxn>
                  <a:cxn ang="f96">
                    <a:pos x="f174" y="f175"/>
                  </a:cxn>
                  <a:cxn ang="f96">
                    <a:pos x="f176" y="f173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81" y="f182"/>
                  </a:cxn>
                  <a:cxn ang="f96">
                    <a:pos x="f183" y="f173"/>
                  </a:cxn>
                  <a:cxn ang="f96">
                    <a:pos x="f184" y="f185"/>
                  </a:cxn>
                  <a:cxn ang="f96">
                    <a:pos x="f184" y="f186"/>
                  </a:cxn>
                  <a:cxn ang="f96">
                    <a:pos x="f176" y="f187"/>
                  </a:cxn>
                  <a:cxn ang="f96">
                    <a:pos x="f188" y="f187"/>
                  </a:cxn>
                  <a:cxn ang="f96">
                    <a:pos x="f189" y="f182"/>
                  </a:cxn>
                  <a:cxn ang="f96">
                    <a:pos x="f190" y="f191"/>
                  </a:cxn>
                  <a:cxn ang="f96">
                    <a:pos x="f192" y="f193"/>
                  </a:cxn>
                  <a:cxn ang="f96">
                    <a:pos x="f192" y="f194"/>
                  </a:cxn>
                  <a:cxn ang="f96">
                    <a:pos x="f195" y="f196"/>
                  </a:cxn>
                  <a:cxn ang="f96">
                    <a:pos x="f171" y="f197"/>
                  </a:cxn>
                  <a:cxn ang="f96">
                    <a:pos x="f198" y="f197"/>
                  </a:cxn>
                  <a:cxn ang="f96">
                    <a:pos x="f199" y="f191"/>
                  </a:cxn>
                  <a:cxn ang="f96">
                    <a:pos x="f199" y="f200"/>
                  </a:cxn>
                  <a:cxn ang="f96">
                    <a:pos x="f169" y="f170"/>
                  </a:cxn>
                </a:cxnLst>
                <a:rect l="f165" t="f168" r="f166" b="f167"/>
                <a:pathLst>
                  <a:path w="51" h="40">
                    <a:moveTo>
                      <a:pt x="f8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4"/>
                      <a:pt x="f15" y="f16"/>
                      <a:pt x="f13" y="f17"/>
                    </a:cubicBezTo>
                    <a:cubicBezTo>
                      <a:pt x="f13" y="f18"/>
                      <a:pt x="f19" y="f20"/>
                      <a:pt x="f21" y="f20"/>
                    </a:cubicBezTo>
                    <a:cubicBezTo>
                      <a:pt x="f22" y="f23"/>
                      <a:pt x="f24" y="f23"/>
                      <a:pt x="f24" y="f17"/>
                    </a:cubicBezTo>
                    <a:cubicBezTo>
                      <a:pt x="f25" y="f14"/>
                      <a:pt x="f26" y="f25"/>
                      <a:pt x="f26" y="f12"/>
                    </a:cubicBezTo>
                    <a:cubicBezTo>
                      <a:pt x="f25" y="f27"/>
                      <a:pt x="f26" y="f27"/>
                      <a:pt x="f16" y="f27"/>
                    </a:cubicBezTo>
                    <a:cubicBezTo>
                      <a:pt x="f18" y="f28"/>
                      <a:pt x="f29" y="f24"/>
                      <a:pt x="f23" y="f25"/>
                    </a:cubicBezTo>
                    <a:cubicBezTo>
                      <a:pt x="f30" y="f16"/>
                      <a:pt x="f31" y="f17"/>
                      <a:pt x="f5" y="f17"/>
                    </a:cubicBezTo>
                    <a:cubicBezTo>
                      <a:pt x="f31" y="f29"/>
                      <a:pt x="f23" y="f20"/>
                      <a:pt x="f18" y="f32"/>
                    </a:cubicBezTo>
                    <a:cubicBezTo>
                      <a:pt x="f17" y="f30"/>
                      <a:pt x="f18" y="f20"/>
                      <a:pt x="f18" y="f23"/>
                    </a:cubicBezTo>
                    <a:cubicBezTo>
                      <a:pt x="f16" y="f30"/>
                      <a:pt x="f14" y="f33"/>
                      <a:pt x="f24" y="f34"/>
                    </a:cubicBezTo>
                    <a:cubicBezTo>
                      <a:pt x="f27" y="f5"/>
                      <a:pt x="f10" y="f5"/>
                      <a:pt x="f19" y="f34"/>
                    </a:cubicBezTo>
                    <a:cubicBezTo>
                      <a:pt x="f9" y="f30"/>
                      <a:pt x="f35" y="f36"/>
                      <a:pt x="f37" y="f25"/>
                    </a:cubicBezTo>
                    <a:cubicBezTo>
                      <a:pt x="f37" y="f22"/>
                      <a:pt x="f38" y="f8"/>
                      <a:pt x="f39" y="f40"/>
                    </a:cubicBezTo>
                    <a:cubicBezTo>
                      <a:pt x="f41" y="f42"/>
                      <a:pt x="f43" y="f9"/>
                      <a:pt x="f44" y="f35"/>
                    </a:cubicBezTo>
                    <a:cubicBezTo>
                      <a:pt x="f45" y="f46"/>
                      <a:pt x="f6" y="f47"/>
                      <a:pt x="f44" y="f7"/>
                    </a:cubicBezTo>
                    <a:cubicBezTo>
                      <a:pt x="f43" y="f48"/>
                      <a:pt x="f49" y="f38"/>
                      <a:pt x="f50" y="f46"/>
                    </a:cubicBezTo>
                    <a:cubicBezTo>
                      <a:pt x="f7" y="f15"/>
                      <a:pt x="f46" y="f13"/>
                      <a:pt x="f13" y="f9"/>
                    </a:cubicBezTo>
                    <a:cubicBezTo>
                      <a:pt x="f9" y="f9"/>
                      <a:pt x="f9" y="f9"/>
                      <a:pt x="f9" y="f9"/>
                    </a:cubicBezTo>
                    <a:cubicBezTo>
                      <a:pt x="f42" y="f11"/>
                      <a:pt x="f40" y="f11"/>
                      <a:pt x="f51" y="f40"/>
                    </a:cubicBezTo>
                    <a:cubicBezTo>
                      <a:pt x="f51" y="f40"/>
                      <a:pt x="f51" y="f40"/>
                      <a:pt x="f51" y="f51"/>
                    </a:cubicBezTo>
                    <a:cubicBezTo>
                      <a:pt x="f51" y="f19"/>
                      <a:pt x="f19" y="f19"/>
                      <a:pt x="f8" y="f8"/>
                    </a:cubicBezTo>
                    <a:close/>
                  </a:path>
                </a:pathLst>
              </a:custGeom>
              <a:solidFill>
                <a:srgbClr val="E6B7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4" name="Freeform 615">
                <a:extLst>
                  <a:ext uri="{FF2B5EF4-FFF2-40B4-BE49-F238E27FC236}">
                    <a16:creationId xmlns:a16="http://schemas.microsoft.com/office/drawing/2014/main" id="{E1C072B5-7152-3E17-3094-693A88AAC0E7}"/>
                  </a:ext>
                </a:extLst>
              </p:cNvPr>
              <p:cNvSpPr/>
              <p:nvPr/>
            </p:nvSpPr>
            <p:spPr>
              <a:xfrm>
                <a:off x="4102098" y="3251204"/>
                <a:ext cx="207961" cy="2381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5"/>
                  <a:gd name="f7" fmla="val 63"/>
                  <a:gd name="f8" fmla="val 41"/>
                  <a:gd name="f9" fmla="val 50"/>
                  <a:gd name="f10" fmla="val 43"/>
                  <a:gd name="f11" fmla="val 51"/>
                  <a:gd name="f12" fmla="val 45"/>
                  <a:gd name="f13" fmla="val 47"/>
                  <a:gd name="f14" fmla="val 52"/>
                  <a:gd name="f15" fmla="val 53"/>
                  <a:gd name="f16" fmla="val 56"/>
                  <a:gd name="f17" fmla="val 58"/>
                  <a:gd name="f18" fmla="val 59"/>
                  <a:gd name="f19" fmla="val 49"/>
                  <a:gd name="f20" fmla="val 48"/>
                  <a:gd name="f21" fmla="val 60"/>
                  <a:gd name="f22" fmla="val 62"/>
                  <a:gd name="f23" fmla="val 46"/>
                  <a:gd name="f24" fmla="val 44"/>
                  <a:gd name="f25" fmla="val 39"/>
                  <a:gd name="f26" fmla="val 37"/>
                  <a:gd name="f27" fmla="val 35"/>
                  <a:gd name="f28" fmla="val 54"/>
                  <a:gd name="f29" fmla="val 32"/>
                  <a:gd name="f30" fmla="val 26"/>
                  <a:gd name="f31" fmla="val 22"/>
                  <a:gd name="f32" fmla="val 20"/>
                  <a:gd name="f33" fmla="val 18"/>
                  <a:gd name="f34" fmla="val 42"/>
                  <a:gd name="f35" fmla="val 17"/>
                  <a:gd name="f36" fmla="val 14"/>
                  <a:gd name="f37" fmla="val 38"/>
                  <a:gd name="f38" fmla="val 13"/>
                  <a:gd name="f39" fmla="val 12"/>
                  <a:gd name="f40" fmla="val 36"/>
                  <a:gd name="f41" fmla="val 11"/>
                  <a:gd name="f42" fmla="val 10"/>
                  <a:gd name="f43" fmla="val 34"/>
                  <a:gd name="f44" fmla="val 8"/>
                  <a:gd name="f45" fmla="val 31"/>
                  <a:gd name="f46" fmla="val 5"/>
                  <a:gd name="f47" fmla="val 3"/>
                  <a:gd name="f48" fmla="val 1"/>
                  <a:gd name="f49" fmla="val 4"/>
                  <a:gd name="f50" fmla="val 2"/>
                  <a:gd name="f51" fmla="val 7"/>
                  <a:gd name="f52" fmla="val 9"/>
                  <a:gd name="f53" fmla="val 21"/>
                  <a:gd name="f54" fmla="val 15"/>
                  <a:gd name="f55" fmla="val 33"/>
                  <a:gd name="f56" fmla="val 29"/>
                  <a:gd name="f57" fmla="val 28"/>
                  <a:gd name="f58" fmla="val 25"/>
                  <a:gd name="f59" fmla="val 27"/>
                  <a:gd name="f60" fmla="val 30"/>
                  <a:gd name="f61" fmla="val 40"/>
                  <a:gd name="f62" fmla="+- 0 0 -90"/>
                  <a:gd name="f63" fmla="*/ f3 1 55"/>
                  <a:gd name="f64" fmla="*/ f4 1 63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55"/>
                  <a:gd name="f73" fmla="*/ f69 1 63"/>
                  <a:gd name="f74" fmla="*/ 41 f70 1"/>
                  <a:gd name="f75" fmla="*/ 50 f69 1"/>
                  <a:gd name="f76" fmla="*/ 47 f70 1"/>
                  <a:gd name="f77" fmla="*/ 53 f70 1"/>
                  <a:gd name="f78" fmla="*/ 55 f69 1"/>
                  <a:gd name="f79" fmla="*/ 58 f69 1"/>
                  <a:gd name="f80" fmla="*/ 48 f70 1"/>
                  <a:gd name="f81" fmla="*/ 52 f70 1"/>
                  <a:gd name="f82" fmla="*/ 59 f69 1"/>
                  <a:gd name="f83" fmla="*/ 63 f69 1"/>
                  <a:gd name="f84" fmla="*/ 49 f70 1"/>
                  <a:gd name="f85" fmla="*/ 62 f69 1"/>
                  <a:gd name="f86" fmla="*/ 39 f70 1"/>
                  <a:gd name="f87" fmla="*/ 56 f69 1"/>
                  <a:gd name="f88" fmla="*/ 32 f70 1"/>
                  <a:gd name="f89" fmla="*/ 53 f69 1"/>
                  <a:gd name="f90" fmla="*/ 20 f70 1"/>
                  <a:gd name="f91" fmla="*/ 44 f69 1"/>
                  <a:gd name="f92" fmla="*/ 14 f70 1"/>
                  <a:gd name="f93" fmla="*/ 38 f69 1"/>
                  <a:gd name="f94" fmla="*/ 11 f70 1"/>
                  <a:gd name="f95" fmla="*/ 35 f69 1"/>
                  <a:gd name="f96" fmla="*/ 8 f70 1"/>
                  <a:gd name="f97" fmla="*/ 31 f69 1"/>
                  <a:gd name="f98" fmla="*/ 1 f70 1"/>
                  <a:gd name="f99" fmla="*/ 5 f69 1"/>
                  <a:gd name="f100" fmla="*/ 2 f70 1"/>
                  <a:gd name="f101" fmla="*/ 2 f69 1"/>
                  <a:gd name="f102" fmla="*/ 9 f70 1"/>
                  <a:gd name="f103" fmla="*/ 1 f69 1"/>
                  <a:gd name="f104" fmla="*/ 15 f70 1"/>
                  <a:gd name="f105" fmla="*/ 29 f69 1"/>
                  <a:gd name="f106" fmla="*/ 25 f69 1"/>
                  <a:gd name="f107" fmla="*/ 15 f69 1"/>
                  <a:gd name="f108" fmla="*/ 7 f70 1"/>
                  <a:gd name="f109" fmla="*/ 10 f69 1"/>
                  <a:gd name="f110" fmla="*/ 13 f70 1"/>
                  <a:gd name="f111" fmla="*/ 32 f69 1"/>
                  <a:gd name="f112" fmla="*/ 25 f70 1"/>
                  <a:gd name="f113" fmla="*/ 40 f69 1"/>
                  <a:gd name="f114" fmla="*/ 31 f70 1"/>
                  <a:gd name="f115" fmla="*/ 47 f69 1"/>
                  <a:gd name="f116" fmla="+- f71 0 f1"/>
                  <a:gd name="f117" fmla="*/ f74 1 55"/>
                  <a:gd name="f118" fmla="*/ f75 1 63"/>
                  <a:gd name="f119" fmla="*/ f76 1 55"/>
                  <a:gd name="f120" fmla="*/ f77 1 55"/>
                  <a:gd name="f121" fmla="*/ f78 1 63"/>
                  <a:gd name="f122" fmla="*/ f79 1 63"/>
                  <a:gd name="f123" fmla="*/ f80 1 55"/>
                  <a:gd name="f124" fmla="*/ f81 1 55"/>
                  <a:gd name="f125" fmla="*/ f82 1 63"/>
                  <a:gd name="f126" fmla="*/ f83 1 63"/>
                  <a:gd name="f127" fmla="*/ f84 1 55"/>
                  <a:gd name="f128" fmla="*/ f85 1 63"/>
                  <a:gd name="f129" fmla="*/ f86 1 55"/>
                  <a:gd name="f130" fmla="*/ f87 1 63"/>
                  <a:gd name="f131" fmla="*/ f88 1 55"/>
                  <a:gd name="f132" fmla="*/ f89 1 63"/>
                  <a:gd name="f133" fmla="*/ f90 1 55"/>
                  <a:gd name="f134" fmla="*/ f91 1 63"/>
                  <a:gd name="f135" fmla="*/ f92 1 55"/>
                  <a:gd name="f136" fmla="*/ f93 1 63"/>
                  <a:gd name="f137" fmla="*/ f94 1 55"/>
                  <a:gd name="f138" fmla="*/ f95 1 63"/>
                  <a:gd name="f139" fmla="*/ f96 1 55"/>
                  <a:gd name="f140" fmla="*/ f97 1 63"/>
                  <a:gd name="f141" fmla="*/ f98 1 55"/>
                  <a:gd name="f142" fmla="*/ f99 1 63"/>
                  <a:gd name="f143" fmla="*/ f100 1 55"/>
                  <a:gd name="f144" fmla="*/ f101 1 63"/>
                  <a:gd name="f145" fmla="*/ f102 1 55"/>
                  <a:gd name="f146" fmla="*/ f103 1 63"/>
                  <a:gd name="f147" fmla="*/ f104 1 55"/>
                  <a:gd name="f148" fmla="*/ f105 1 63"/>
                  <a:gd name="f149" fmla="*/ f106 1 63"/>
                  <a:gd name="f150" fmla="*/ f107 1 63"/>
                  <a:gd name="f151" fmla="*/ f108 1 55"/>
                  <a:gd name="f152" fmla="*/ f109 1 63"/>
                  <a:gd name="f153" fmla="*/ f110 1 55"/>
                  <a:gd name="f154" fmla="*/ f111 1 63"/>
                  <a:gd name="f155" fmla="*/ f112 1 55"/>
                  <a:gd name="f156" fmla="*/ f113 1 63"/>
                  <a:gd name="f157" fmla="*/ f114 1 55"/>
                  <a:gd name="f158" fmla="*/ f115 1 63"/>
                  <a:gd name="f159" fmla="*/ 0 1 f72"/>
                  <a:gd name="f160" fmla="*/ f66 1 f72"/>
                  <a:gd name="f161" fmla="*/ 0 1 f73"/>
                  <a:gd name="f162" fmla="*/ f67 1 f73"/>
                  <a:gd name="f163" fmla="*/ f117 1 f72"/>
                  <a:gd name="f164" fmla="*/ f118 1 f73"/>
                  <a:gd name="f165" fmla="*/ f119 1 f72"/>
                  <a:gd name="f166" fmla="*/ f120 1 f72"/>
                  <a:gd name="f167" fmla="*/ f121 1 f73"/>
                  <a:gd name="f168" fmla="*/ f122 1 f73"/>
                  <a:gd name="f169" fmla="*/ f123 1 f72"/>
                  <a:gd name="f170" fmla="*/ f124 1 f72"/>
                  <a:gd name="f171" fmla="*/ f125 1 f73"/>
                  <a:gd name="f172" fmla="*/ f126 1 f73"/>
                  <a:gd name="f173" fmla="*/ f127 1 f72"/>
                  <a:gd name="f174" fmla="*/ f128 1 f73"/>
                  <a:gd name="f175" fmla="*/ f129 1 f72"/>
                  <a:gd name="f176" fmla="*/ f130 1 f73"/>
                  <a:gd name="f177" fmla="*/ f131 1 f72"/>
                  <a:gd name="f178" fmla="*/ f132 1 f73"/>
                  <a:gd name="f179" fmla="*/ f133 1 f72"/>
                  <a:gd name="f180" fmla="*/ f134 1 f73"/>
                  <a:gd name="f181" fmla="*/ f135 1 f72"/>
                  <a:gd name="f182" fmla="*/ f136 1 f73"/>
                  <a:gd name="f183" fmla="*/ f137 1 f72"/>
                  <a:gd name="f184" fmla="*/ f138 1 f73"/>
                  <a:gd name="f185" fmla="*/ f139 1 f72"/>
                  <a:gd name="f186" fmla="*/ f140 1 f73"/>
                  <a:gd name="f187" fmla="*/ f141 1 f72"/>
                  <a:gd name="f188" fmla="*/ f142 1 f73"/>
                  <a:gd name="f189" fmla="*/ f143 1 f72"/>
                  <a:gd name="f190" fmla="*/ f144 1 f73"/>
                  <a:gd name="f191" fmla="*/ f145 1 f72"/>
                  <a:gd name="f192" fmla="*/ f146 1 f73"/>
                  <a:gd name="f193" fmla="*/ f147 1 f72"/>
                  <a:gd name="f194" fmla="*/ f148 1 f73"/>
                  <a:gd name="f195" fmla="*/ f149 1 f73"/>
                  <a:gd name="f196" fmla="*/ f150 1 f73"/>
                  <a:gd name="f197" fmla="*/ f151 1 f72"/>
                  <a:gd name="f198" fmla="*/ f152 1 f73"/>
                  <a:gd name="f199" fmla="*/ f153 1 f72"/>
                  <a:gd name="f200" fmla="*/ f154 1 f73"/>
                  <a:gd name="f201" fmla="*/ f155 1 f72"/>
                  <a:gd name="f202" fmla="*/ f156 1 f73"/>
                  <a:gd name="f203" fmla="*/ f157 1 f72"/>
                  <a:gd name="f204" fmla="*/ f158 1 f73"/>
                  <a:gd name="f205" fmla="*/ f159 f63 1"/>
                  <a:gd name="f206" fmla="*/ f160 f63 1"/>
                  <a:gd name="f207" fmla="*/ f162 f64 1"/>
                  <a:gd name="f208" fmla="*/ f161 f64 1"/>
                  <a:gd name="f209" fmla="*/ f163 f63 1"/>
                  <a:gd name="f210" fmla="*/ f164 f64 1"/>
                  <a:gd name="f211" fmla="*/ f165 f63 1"/>
                  <a:gd name="f212" fmla="*/ f166 f63 1"/>
                  <a:gd name="f213" fmla="*/ f167 f64 1"/>
                  <a:gd name="f214" fmla="*/ f168 f64 1"/>
                  <a:gd name="f215" fmla="*/ f169 f63 1"/>
                  <a:gd name="f216" fmla="*/ f170 f63 1"/>
                  <a:gd name="f217" fmla="*/ f171 f64 1"/>
                  <a:gd name="f218" fmla="*/ f172 f64 1"/>
                  <a:gd name="f219" fmla="*/ f173 f63 1"/>
                  <a:gd name="f220" fmla="*/ f174 f64 1"/>
                  <a:gd name="f221" fmla="*/ f175 f63 1"/>
                  <a:gd name="f222" fmla="*/ f176 f64 1"/>
                  <a:gd name="f223" fmla="*/ f177 f63 1"/>
                  <a:gd name="f224" fmla="*/ f178 f64 1"/>
                  <a:gd name="f225" fmla="*/ f179 f63 1"/>
                  <a:gd name="f226" fmla="*/ f180 f64 1"/>
                  <a:gd name="f227" fmla="*/ f181 f63 1"/>
                  <a:gd name="f228" fmla="*/ f182 f64 1"/>
                  <a:gd name="f229" fmla="*/ f183 f63 1"/>
                  <a:gd name="f230" fmla="*/ f184 f64 1"/>
                  <a:gd name="f231" fmla="*/ f185 f63 1"/>
                  <a:gd name="f232" fmla="*/ f186 f64 1"/>
                  <a:gd name="f233" fmla="*/ f187 f63 1"/>
                  <a:gd name="f234" fmla="*/ f188 f64 1"/>
                  <a:gd name="f235" fmla="*/ f189 f63 1"/>
                  <a:gd name="f236" fmla="*/ f190 f64 1"/>
                  <a:gd name="f237" fmla="*/ f191 f63 1"/>
                  <a:gd name="f238" fmla="*/ f192 f64 1"/>
                  <a:gd name="f239" fmla="*/ f193 f63 1"/>
                  <a:gd name="f240" fmla="*/ f194 f64 1"/>
                  <a:gd name="f241" fmla="*/ f195 f64 1"/>
                  <a:gd name="f242" fmla="*/ f196 f64 1"/>
                  <a:gd name="f243" fmla="*/ f197 f63 1"/>
                  <a:gd name="f244" fmla="*/ f198 f64 1"/>
                  <a:gd name="f245" fmla="*/ f199 f63 1"/>
                  <a:gd name="f246" fmla="*/ f200 f64 1"/>
                  <a:gd name="f247" fmla="*/ f201 f63 1"/>
                  <a:gd name="f248" fmla="*/ f202 f64 1"/>
                  <a:gd name="f249" fmla="*/ f203 f63 1"/>
                  <a:gd name="f250" fmla="*/ f20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209" y="f210"/>
                  </a:cxn>
                  <a:cxn ang="f116">
                    <a:pos x="f211" y="f210"/>
                  </a:cxn>
                  <a:cxn ang="f116">
                    <a:pos x="f212" y="f213"/>
                  </a:cxn>
                  <a:cxn ang="f116">
                    <a:pos x="f212" y="f214"/>
                  </a:cxn>
                  <a:cxn ang="f116">
                    <a:pos x="f215" y="f213"/>
                  </a:cxn>
                  <a:cxn ang="f116">
                    <a:pos x="f216" y="f217"/>
                  </a:cxn>
                  <a:cxn ang="f116">
                    <a:pos x="f216" y="f218"/>
                  </a:cxn>
                  <a:cxn ang="f116">
                    <a:pos x="f219" y="f220"/>
                  </a:cxn>
                  <a:cxn ang="f116">
                    <a:pos x="f221" y="f222"/>
                  </a:cxn>
                  <a:cxn ang="f116">
                    <a:pos x="f223" y="f224"/>
                  </a:cxn>
                  <a:cxn ang="f116">
                    <a:pos x="f225" y="f226"/>
                  </a:cxn>
                  <a:cxn ang="f116">
                    <a:pos x="f227" y="f228"/>
                  </a:cxn>
                  <a:cxn ang="f116">
                    <a:pos x="f229" y="f230"/>
                  </a:cxn>
                  <a:cxn ang="f116">
                    <a:pos x="f231" y="f232"/>
                  </a:cxn>
                  <a:cxn ang="f116">
                    <a:pos x="f233" y="f234"/>
                  </a:cxn>
                  <a:cxn ang="f116">
                    <a:pos x="f235" y="f236"/>
                  </a:cxn>
                  <a:cxn ang="f116">
                    <a:pos x="f237" y="f238"/>
                  </a:cxn>
                  <a:cxn ang="f116">
                    <a:pos x="f239" y="f232"/>
                  </a:cxn>
                  <a:cxn ang="f116">
                    <a:pos x="f229" y="f240"/>
                  </a:cxn>
                  <a:cxn ang="f116">
                    <a:pos x="f237" y="f241"/>
                  </a:cxn>
                  <a:cxn ang="f116">
                    <a:pos x="f237" y="f242"/>
                  </a:cxn>
                  <a:cxn ang="f116">
                    <a:pos x="f243" y="f244"/>
                  </a:cxn>
                  <a:cxn ang="f116">
                    <a:pos x="f237" y="f241"/>
                  </a:cxn>
                  <a:cxn ang="f116">
                    <a:pos x="f245" y="f246"/>
                  </a:cxn>
                  <a:cxn ang="f116">
                    <a:pos x="f239" y="f232"/>
                  </a:cxn>
                  <a:cxn ang="f116">
                    <a:pos x="f247" y="f248"/>
                  </a:cxn>
                  <a:cxn ang="f116">
                    <a:pos x="f249" y="f250"/>
                  </a:cxn>
                  <a:cxn ang="f116">
                    <a:pos x="f209" y="f210"/>
                  </a:cxn>
                </a:cxnLst>
                <a:rect l="f205" t="f208" r="f206" b="f207"/>
                <a:pathLst>
                  <a:path w="55" h="62">
                    <a:moveTo>
                      <a:pt x="f8" y="f9"/>
                    </a:moveTo>
                    <a:cubicBezTo>
                      <a:pt x="f10" y="f11"/>
                      <a:pt x="f12" y="f11"/>
                      <a:pt x="f13" y="f9"/>
                    </a:cubicBezTo>
                    <a:cubicBezTo>
                      <a:pt x="f9" y="f9"/>
                      <a:pt x="f14" y="f11"/>
                      <a:pt x="f15" y="f6"/>
                    </a:cubicBezTo>
                    <a:cubicBezTo>
                      <a:pt x="f14" y="f16"/>
                      <a:pt x="f6" y="f17"/>
                      <a:pt x="f15" y="f17"/>
                    </a:cubicBezTo>
                    <a:cubicBezTo>
                      <a:pt x="f9" y="f18"/>
                      <a:pt x="f19" y="f6"/>
                      <a:pt x="f20" y="f6"/>
                    </a:cubicBezTo>
                    <a:cubicBezTo>
                      <a:pt x="f19" y="f16"/>
                      <a:pt x="f9" y="f17"/>
                      <a:pt x="f14" y="f18"/>
                    </a:cubicBezTo>
                    <a:cubicBezTo>
                      <a:pt x="f14" y="f21"/>
                      <a:pt x="f15" y="f22"/>
                      <a:pt x="f14" y="f7"/>
                    </a:cubicBezTo>
                    <a:cubicBezTo>
                      <a:pt x="f11" y="f7"/>
                      <a:pt x="f9" y="f22"/>
                      <a:pt x="f19" y="f22"/>
                    </a:cubicBezTo>
                    <a:cubicBezTo>
                      <a:pt x="f23" y="f18"/>
                      <a:pt x="f24" y="f16"/>
                      <a:pt x="f25" y="f16"/>
                    </a:cubicBezTo>
                    <a:cubicBezTo>
                      <a:pt x="f26" y="f6"/>
                      <a:pt x="f27" y="f28"/>
                      <a:pt x="f29" y="f15"/>
                    </a:cubicBezTo>
                    <a:cubicBezTo>
                      <a:pt x="f30" y="f15"/>
                      <a:pt x="f31" y="f19"/>
                      <a:pt x="f32" y="f24"/>
                    </a:cubicBezTo>
                    <a:cubicBezTo>
                      <a:pt x="f33" y="f34"/>
                      <a:pt x="f35" y="f25"/>
                      <a:pt x="f36" y="f37"/>
                    </a:cubicBezTo>
                    <a:cubicBezTo>
                      <a:pt x="f38" y="f26"/>
                      <a:pt x="f39" y="f40"/>
                      <a:pt x="f41" y="f27"/>
                    </a:cubicBezTo>
                    <a:cubicBezTo>
                      <a:pt x="f42" y="f43"/>
                      <a:pt x="f44" y="f29"/>
                      <a:pt x="f44" y="f45"/>
                    </a:cubicBezTo>
                    <a:cubicBezTo>
                      <a:pt x="f46" y="f31"/>
                      <a:pt x="f47" y="f36"/>
                      <a:pt x="f48" y="f46"/>
                    </a:cubicBezTo>
                    <a:cubicBezTo>
                      <a:pt x="f5" y="f49"/>
                      <a:pt x="f5" y="f47"/>
                      <a:pt x="f50" y="f50"/>
                    </a:cubicBezTo>
                    <a:cubicBezTo>
                      <a:pt x="f49" y="f50"/>
                      <a:pt x="f51" y="f5"/>
                      <a:pt x="f52" y="f48"/>
                    </a:cubicBezTo>
                    <a:cubicBezTo>
                      <a:pt x="f38" y="f41"/>
                      <a:pt x="f38" y="f53"/>
                      <a:pt x="f54" y="f45"/>
                    </a:cubicBezTo>
                    <a:cubicBezTo>
                      <a:pt x="f38" y="f55"/>
                      <a:pt x="f39" y="f45"/>
                      <a:pt x="f41" y="f56"/>
                    </a:cubicBezTo>
                    <a:cubicBezTo>
                      <a:pt x="f41" y="f57"/>
                      <a:pt x="f42" y="f30"/>
                      <a:pt x="f52" y="f58"/>
                    </a:cubicBezTo>
                    <a:cubicBezTo>
                      <a:pt x="f52" y="f31"/>
                      <a:pt x="f52" y="f33"/>
                      <a:pt x="f52" y="f54"/>
                    </a:cubicBezTo>
                    <a:cubicBezTo>
                      <a:pt x="f52" y="f38"/>
                      <a:pt x="f44" y="f41"/>
                      <a:pt x="f51" y="f42"/>
                    </a:cubicBezTo>
                    <a:cubicBezTo>
                      <a:pt x="f44" y="f54"/>
                      <a:pt x="f52" y="f32"/>
                      <a:pt x="f52" y="f58"/>
                    </a:cubicBezTo>
                    <a:cubicBezTo>
                      <a:pt x="f41" y="f59"/>
                      <a:pt x="f41" y="f60"/>
                      <a:pt x="f38" y="f29"/>
                    </a:cubicBezTo>
                    <a:cubicBezTo>
                      <a:pt x="f54" y="f43"/>
                      <a:pt x="f36" y="f45"/>
                      <a:pt x="f54" y="f45"/>
                    </a:cubicBezTo>
                    <a:cubicBezTo>
                      <a:pt x="f32" y="f29"/>
                      <a:pt x="f31" y="f26"/>
                      <a:pt x="f58" y="f61"/>
                    </a:cubicBezTo>
                    <a:cubicBezTo>
                      <a:pt x="f30" y="f10"/>
                      <a:pt x="f57" y="f23"/>
                      <a:pt x="f45" y="f13"/>
                    </a:cubicBezTo>
                    <a:cubicBezTo>
                      <a:pt x="f43" y="f20"/>
                      <a:pt x="f37" y="f20"/>
                      <a:pt x="f8" y="f9"/>
                    </a:cubicBezTo>
                    <a:close/>
                  </a:path>
                </a:pathLst>
              </a:custGeom>
              <a:solidFill>
                <a:srgbClr val="453B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5" name="Freeform 616">
                <a:extLst>
                  <a:ext uri="{FF2B5EF4-FFF2-40B4-BE49-F238E27FC236}">
                    <a16:creationId xmlns:a16="http://schemas.microsoft.com/office/drawing/2014/main" id="{B7B1220B-53C9-1B54-6237-89ABB3A0F63C}"/>
                  </a:ext>
                </a:extLst>
              </p:cNvPr>
              <p:cNvSpPr/>
              <p:nvPr/>
            </p:nvSpPr>
            <p:spPr>
              <a:xfrm>
                <a:off x="4016373" y="2781303"/>
                <a:ext cx="71442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1"/>
                  <a:gd name="f8" fmla="val 2"/>
                  <a:gd name="f9" fmla="val 8"/>
                  <a:gd name="f10" fmla="val 4"/>
                  <a:gd name="f11" fmla="val 9"/>
                  <a:gd name="f12" fmla="val 11"/>
                  <a:gd name="f13" fmla="val 6"/>
                  <a:gd name="f14" fmla="val 10"/>
                  <a:gd name="f15" fmla="val 3"/>
                  <a:gd name="f16" fmla="val 7"/>
                  <a:gd name="f17" fmla="val 5"/>
                  <a:gd name="f18" fmla="val 12"/>
                  <a:gd name="f19" fmla="val 14"/>
                  <a:gd name="f20" fmla="val 17"/>
                  <a:gd name="f21" fmla="val 16"/>
                  <a:gd name="f22" fmla="val 13"/>
                  <a:gd name="f23" fmla="val 15"/>
                  <a:gd name="f24" fmla="val 18"/>
                  <a:gd name="f25" fmla="val 21"/>
                  <a:gd name="f26" fmla="val 23"/>
                  <a:gd name="f27" fmla="val 25"/>
                  <a:gd name="f28" fmla="val 26"/>
                  <a:gd name="f29" fmla="val 27"/>
                  <a:gd name="f30" fmla="val 29"/>
                  <a:gd name="f31" fmla="val 31"/>
                  <a:gd name="f32" fmla="val 32"/>
                  <a:gd name="f33" fmla="val 33"/>
                  <a:gd name="f34" fmla="val 34"/>
                  <a:gd name="f35" fmla="val 35"/>
                  <a:gd name="f36" fmla="val 37"/>
                  <a:gd name="f37" fmla="val 38"/>
                  <a:gd name="f38" fmla="val 39"/>
                  <a:gd name="f39" fmla="val 1"/>
                  <a:gd name="f40" fmla="val 28"/>
                  <a:gd name="f41" fmla="val 24"/>
                  <a:gd name="f42" fmla="val 20"/>
                  <a:gd name="f43" fmla="+- 0 0 -90"/>
                  <a:gd name="f44" fmla="*/ f3 1 19"/>
                  <a:gd name="f45" fmla="*/ f4 1 41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19"/>
                  <a:gd name="f54" fmla="*/ f50 1 41"/>
                  <a:gd name="f55" fmla="*/ 2 f51 1"/>
                  <a:gd name="f56" fmla="*/ 8 f50 1"/>
                  <a:gd name="f57" fmla="*/ 6 f51 1"/>
                  <a:gd name="f58" fmla="*/ 10 f50 1"/>
                  <a:gd name="f59" fmla="*/ 3 f51 1"/>
                  <a:gd name="f60" fmla="*/ 4 f50 1"/>
                  <a:gd name="f61" fmla="*/ 8 f51 1"/>
                  <a:gd name="f62" fmla="*/ 0 f50 1"/>
                  <a:gd name="f63" fmla="*/ 17 f51 1"/>
                  <a:gd name="f64" fmla="*/ 16 f51 1"/>
                  <a:gd name="f65" fmla="*/ 13 f50 1"/>
                  <a:gd name="f66" fmla="*/ 14 f51 1"/>
                  <a:gd name="f67" fmla="*/ 11 f50 1"/>
                  <a:gd name="f68" fmla="*/ 12 f51 1"/>
                  <a:gd name="f69" fmla="*/ 12 f50 1"/>
                  <a:gd name="f70" fmla="*/ 14 f50 1"/>
                  <a:gd name="f71" fmla="*/ 16 f50 1"/>
                  <a:gd name="f72" fmla="*/ 11 f51 1"/>
                  <a:gd name="f73" fmla="*/ 18 f50 1"/>
                  <a:gd name="f74" fmla="*/ 25 f50 1"/>
                  <a:gd name="f75" fmla="*/ 27 f50 1"/>
                  <a:gd name="f76" fmla="*/ 7 f51 1"/>
                  <a:gd name="f77" fmla="*/ 32 f50 1"/>
                  <a:gd name="f78" fmla="*/ 35 f50 1"/>
                  <a:gd name="f79" fmla="*/ 5 f51 1"/>
                  <a:gd name="f80" fmla="*/ 39 f50 1"/>
                  <a:gd name="f81" fmla="*/ 0 f51 1"/>
                  <a:gd name="f82" fmla="*/ 1 f51 1"/>
                  <a:gd name="f83" fmla="*/ 38 f50 1"/>
                  <a:gd name="f84" fmla="*/ 29 f50 1"/>
                  <a:gd name="f85" fmla="*/ 4 f51 1"/>
                  <a:gd name="f86" fmla="*/ 28 f50 1"/>
                  <a:gd name="f87" fmla="*/ 21 f50 1"/>
                  <a:gd name="f88" fmla="*/ 19 f50 1"/>
                  <a:gd name="f89" fmla="*/ 15 f50 1"/>
                  <a:gd name="f90" fmla="+- f52 0 f1"/>
                  <a:gd name="f91" fmla="*/ f55 1 19"/>
                  <a:gd name="f92" fmla="*/ f56 1 41"/>
                  <a:gd name="f93" fmla="*/ f57 1 19"/>
                  <a:gd name="f94" fmla="*/ f58 1 41"/>
                  <a:gd name="f95" fmla="*/ f59 1 19"/>
                  <a:gd name="f96" fmla="*/ f60 1 41"/>
                  <a:gd name="f97" fmla="*/ f61 1 19"/>
                  <a:gd name="f98" fmla="*/ f62 1 41"/>
                  <a:gd name="f99" fmla="*/ f63 1 19"/>
                  <a:gd name="f100" fmla="*/ f64 1 19"/>
                  <a:gd name="f101" fmla="*/ f65 1 41"/>
                  <a:gd name="f102" fmla="*/ f66 1 19"/>
                  <a:gd name="f103" fmla="*/ f67 1 41"/>
                  <a:gd name="f104" fmla="*/ f68 1 19"/>
                  <a:gd name="f105" fmla="*/ f69 1 41"/>
                  <a:gd name="f106" fmla="*/ f70 1 41"/>
                  <a:gd name="f107" fmla="*/ f71 1 41"/>
                  <a:gd name="f108" fmla="*/ f72 1 19"/>
                  <a:gd name="f109" fmla="*/ f73 1 41"/>
                  <a:gd name="f110" fmla="*/ f74 1 41"/>
                  <a:gd name="f111" fmla="*/ f75 1 41"/>
                  <a:gd name="f112" fmla="*/ f76 1 19"/>
                  <a:gd name="f113" fmla="*/ f77 1 41"/>
                  <a:gd name="f114" fmla="*/ f78 1 41"/>
                  <a:gd name="f115" fmla="*/ f79 1 19"/>
                  <a:gd name="f116" fmla="*/ f80 1 41"/>
                  <a:gd name="f117" fmla="*/ f81 1 19"/>
                  <a:gd name="f118" fmla="*/ f82 1 19"/>
                  <a:gd name="f119" fmla="*/ f83 1 41"/>
                  <a:gd name="f120" fmla="*/ f84 1 41"/>
                  <a:gd name="f121" fmla="*/ f85 1 19"/>
                  <a:gd name="f122" fmla="*/ f86 1 41"/>
                  <a:gd name="f123" fmla="*/ f87 1 41"/>
                  <a:gd name="f124" fmla="*/ f88 1 41"/>
                  <a:gd name="f125" fmla="*/ f89 1 41"/>
                  <a:gd name="f126" fmla="*/ 0 1 f53"/>
                  <a:gd name="f127" fmla="*/ f47 1 f53"/>
                  <a:gd name="f128" fmla="*/ 0 1 f54"/>
                  <a:gd name="f129" fmla="*/ f48 1 f54"/>
                  <a:gd name="f130" fmla="*/ f91 1 f53"/>
                  <a:gd name="f131" fmla="*/ f92 1 f54"/>
                  <a:gd name="f132" fmla="*/ f93 1 f53"/>
                  <a:gd name="f133" fmla="*/ f94 1 f54"/>
                  <a:gd name="f134" fmla="*/ f95 1 f53"/>
                  <a:gd name="f135" fmla="*/ f96 1 f54"/>
                  <a:gd name="f136" fmla="*/ f97 1 f53"/>
                  <a:gd name="f137" fmla="*/ f98 1 f54"/>
                  <a:gd name="f138" fmla="*/ f99 1 f53"/>
                  <a:gd name="f139" fmla="*/ f100 1 f53"/>
                  <a:gd name="f140" fmla="*/ f101 1 f54"/>
                  <a:gd name="f141" fmla="*/ f102 1 f53"/>
                  <a:gd name="f142" fmla="*/ f103 1 f54"/>
                  <a:gd name="f143" fmla="*/ f104 1 f53"/>
                  <a:gd name="f144" fmla="*/ f105 1 f54"/>
                  <a:gd name="f145" fmla="*/ f106 1 f54"/>
                  <a:gd name="f146" fmla="*/ f107 1 f54"/>
                  <a:gd name="f147" fmla="*/ f108 1 f53"/>
                  <a:gd name="f148" fmla="*/ f109 1 f54"/>
                  <a:gd name="f149" fmla="*/ f110 1 f54"/>
                  <a:gd name="f150" fmla="*/ f111 1 f54"/>
                  <a:gd name="f151" fmla="*/ f112 1 f53"/>
                  <a:gd name="f152" fmla="*/ f113 1 f54"/>
                  <a:gd name="f153" fmla="*/ f114 1 f54"/>
                  <a:gd name="f154" fmla="*/ f115 1 f53"/>
                  <a:gd name="f155" fmla="*/ f116 1 f54"/>
                  <a:gd name="f156" fmla="*/ f117 1 f53"/>
                  <a:gd name="f157" fmla="*/ f118 1 f53"/>
                  <a:gd name="f158" fmla="*/ f119 1 f54"/>
                  <a:gd name="f159" fmla="*/ f120 1 f54"/>
                  <a:gd name="f160" fmla="*/ f121 1 f53"/>
                  <a:gd name="f161" fmla="*/ f122 1 f54"/>
                  <a:gd name="f162" fmla="*/ f123 1 f54"/>
                  <a:gd name="f163" fmla="*/ f124 1 f54"/>
                  <a:gd name="f164" fmla="*/ f125 1 f54"/>
                  <a:gd name="f165" fmla="*/ f126 f44 1"/>
                  <a:gd name="f166" fmla="*/ f127 f44 1"/>
                  <a:gd name="f167" fmla="*/ f129 f45 1"/>
                  <a:gd name="f168" fmla="*/ f128 f45 1"/>
                  <a:gd name="f169" fmla="*/ f130 f44 1"/>
                  <a:gd name="f170" fmla="*/ f131 f45 1"/>
                  <a:gd name="f171" fmla="*/ f132 f44 1"/>
                  <a:gd name="f172" fmla="*/ f133 f45 1"/>
                  <a:gd name="f173" fmla="*/ f134 f44 1"/>
                  <a:gd name="f174" fmla="*/ f135 f45 1"/>
                  <a:gd name="f175" fmla="*/ f136 f44 1"/>
                  <a:gd name="f176" fmla="*/ f137 f45 1"/>
                  <a:gd name="f177" fmla="*/ f138 f44 1"/>
                  <a:gd name="f178" fmla="*/ f139 f44 1"/>
                  <a:gd name="f179" fmla="*/ f140 f45 1"/>
                  <a:gd name="f180" fmla="*/ f141 f44 1"/>
                  <a:gd name="f181" fmla="*/ f142 f45 1"/>
                  <a:gd name="f182" fmla="*/ f143 f44 1"/>
                  <a:gd name="f183" fmla="*/ f144 f45 1"/>
                  <a:gd name="f184" fmla="*/ f145 f45 1"/>
                  <a:gd name="f185" fmla="*/ f146 f45 1"/>
                  <a:gd name="f186" fmla="*/ f147 f44 1"/>
                  <a:gd name="f187" fmla="*/ f148 f45 1"/>
                  <a:gd name="f188" fmla="*/ f149 f45 1"/>
                  <a:gd name="f189" fmla="*/ f150 f45 1"/>
                  <a:gd name="f190" fmla="*/ f151 f44 1"/>
                  <a:gd name="f191" fmla="*/ f152 f45 1"/>
                  <a:gd name="f192" fmla="*/ f153 f45 1"/>
                  <a:gd name="f193" fmla="*/ f154 f44 1"/>
                  <a:gd name="f194" fmla="*/ f155 f45 1"/>
                  <a:gd name="f195" fmla="*/ f156 f44 1"/>
                  <a:gd name="f196" fmla="*/ f157 f44 1"/>
                  <a:gd name="f197" fmla="*/ f158 f45 1"/>
                  <a:gd name="f198" fmla="*/ f159 f45 1"/>
                  <a:gd name="f199" fmla="*/ f160 f44 1"/>
                  <a:gd name="f200" fmla="*/ f161 f45 1"/>
                  <a:gd name="f201" fmla="*/ f162 f45 1"/>
                  <a:gd name="f202" fmla="*/ f163 f45 1"/>
                  <a:gd name="f203" fmla="*/ f164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0">
                    <a:pos x="f169" y="f170"/>
                  </a:cxn>
                  <a:cxn ang="f90">
                    <a:pos x="f171" y="f172"/>
                  </a:cxn>
                  <a:cxn ang="f90">
                    <a:pos x="f173" y="f174"/>
                  </a:cxn>
                  <a:cxn ang="f90">
                    <a:pos x="f175" y="f176"/>
                  </a:cxn>
                  <a:cxn ang="f90">
                    <a:pos x="f177" y="f170"/>
                  </a:cxn>
                  <a:cxn ang="f90">
                    <a:pos x="f178" y="f179"/>
                  </a:cxn>
                  <a:cxn ang="f90">
                    <a:pos x="f180" y="f181"/>
                  </a:cxn>
                  <a:cxn ang="f90">
                    <a:pos x="f182" y="f183"/>
                  </a:cxn>
                  <a:cxn ang="f90">
                    <a:pos x="f182" y="f184"/>
                  </a:cxn>
                  <a:cxn ang="f90">
                    <a:pos x="f182" y="f185"/>
                  </a:cxn>
                  <a:cxn ang="f90">
                    <a:pos x="f186" y="f187"/>
                  </a:cxn>
                  <a:cxn ang="f90">
                    <a:pos x="f175" y="f187"/>
                  </a:cxn>
                  <a:cxn ang="f90">
                    <a:pos x="f175" y="f188"/>
                  </a:cxn>
                  <a:cxn ang="f90">
                    <a:pos x="f175" y="f189"/>
                  </a:cxn>
                  <a:cxn ang="f90">
                    <a:pos x="f190" y="f191"/>
                  </a:cxn>
                  <a:cxn ang="f90">
                    <a:pos x="f190" y="f192"/>
                  </a:cxn>
                  <a:cxn ang="f90">
                    <a:pos x="f193" y="f194"/>
                  </a:cxn>
                  <a:cxn ang="f90">
                    <a:pos x="f195" y="f194"/>
                  </a:cxn>
                  <a:cxn ang="f90">
                    <a:pos x="f196" y="f197"/>
                  </a:cxn>
                  <a:cxn ang="f90">
                    <a:pos x="f173" y="f198"/>
                  </a:cxn>
                  <a:cxn ang="f90">
                    <a:pos x="f199" y="f200"/>
                  </a:cxn>
                  <a:cxn ang="f90">
                    <a:pos x="f169" y="f189"/>
                  </a:cxn>
                  <a:cxn ang="f90">
                    <a:pos x="f196" y="f200"/>
                  </a:cxn>
                  <a:cxn ang="f90">
                    <a:pos x="f196" y="f189"/>
                  </a:cxn>
                  <a:cxn ang="f90">
                    <a:pos x="f169" y="f201"/>
                  </a:cxn>
                  <a:cxn ang="f90">
                    <a:pos x="f171" y="f202"/>
                  </a:cxn>
                  <a:cxn ang="f90">
                    <a:pos x="f169" y="f203"/>
                  </a:cxn>
                  <a:cxn ang="f90">
                    <a:pos x="f196" y="f183"/>
                  </a:cxn>
                  <a:cxn ang="f90">
                    <a:pos x="f169" y="f170"/>
                  </a:cxn>
                </a:cxnLst>
                <a:rect l="f165" t="f168" r="f166" b="f167"/>
                <a:pathLst>
                  <a:path w="19" h="41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3" y="f9"/>
                      <a:pt x="f15" y="f16"/>
                      <a:pt x="f15" y="f10"/>
                    </a:cubicBezTo>
                    <a:cubicBezTo>
                      <a:pt x="f17" y="f15"/>
                      <a:pt x="f14" y="f16"/>
                      <a:pt x="f9" y="f5"/>
                    </a:cubicBezTo>
                    <a:cubicBezTo>
                      <a:pt x="f18" y="f15"/>
                      <a:pt x="f19" y="f17"/>
                      <a:pt x="f20" y="f9"/>
                    </a:cubicBezTo>
                    <a:cubicBezTo>
                      <a:pt x="f6" y="f14"/>
                      <a:pt x="f19" y="f12"/>
                      <a:pt x="f21" y="f22"/>
                    </a:cubicBezTo>
                    <a:cubicBezTo>
                      <a:pt x="f23" y="f19"/>
                      <a:pt x="f19" y="f22"/>
                      <a:pt x="f19" y="f12"/>
                    </a:cubicBezTo>
                    <a:cubicBezTo>
                      <a:pt x="f19" y="f12"/>
                      <a:pt x="f22" y="f12"/>
                      <a:pt x="f18" y="f18"/>
                    </a:cubicBezTo>
                    <a:cubicBezTo>
                      <a:pt x="f12" y="f18"/>
                      <a:pt x="f18" y="f22"/>
                      <a:pt x="f18" y="f19"/>
                    </a:cubicBezTo>
                    <a:cubicBezTo>
                      <a:pt x="f23" y="f23"/>
                      <a:pt x="f23" y="f21"/>
                      <a:pt x="f18" y="f21"/>
                    </a:cubicBezTo>
                    <a:cubicBezTo>
                      <a:pt x="f14" y="f21"/>
                      <a:pt x="f18" y="f24"/>
                      <a:pt x="f12" y="f24"/>
                    </a:cubicBezTo>
                    <a:cubicBezTo>
                      <a:pt x="f14" y="f6"/>
                      <a:pt x="f14" y="f20"/>
                      <a:pt x="f9" y="f24"/>
                    </a:cubicBezTo>
                    <a:cubicBezTo>
                      <a:pt x="f18" y="f25"/>
                      <a:pt x="f14" y="f26"/>
                      <a:pt x="f9" y="f27"/>
                    </a:cubicBezTo>
                    <a:cubicBezTo>
                      <a:pt x="f16" y="f28"/>
                      <a:pt x="f16" y="f28"/>
                      <a:pt x="f9" y="f29"/>
                    </a:cubicBezTo>
                    <a:cubicBezTo>
                      <a:pt x="f11" y="f30"/>
                      <a:pt x="f9" y="f31"/>
                      <a:pt x="f16" y="f32"/>
                    </a:cubicBezTo>
                    <a:cubicBezTo>
                      <a:pt x="f13" y="f33"/>
                      <a:pt x="f13" y="f34"/>
                      <a:pt x="f16" y="f35"/>
                    </a:cubicBezTo>
                    <a:cubicBezTo>
                      <a:pt x="f9" y="f36"/>
                      <a:pt x="f16" y="f37"/>
                      <a:pt x="f17" y="f38"/>
                    </a:cubicBezTo>
                    <a:cubicBezTo>
                      <a:pt x="f10" y="f38"/>
                      <a:pt x="f8" y="f7"/>
                      <a:pt x="f5" y="f38"/>
                    </a:cubicBezTo>
                    <a:cubicBezTo>
                      <a:pt x="f5" y="f37"/>
                      <a:pt x="f39" y="f37"/>
                      <a:pt x="f39" y="f37"/>
                    </a:cubicBezTo>
                    <a:cubicBezTo>
                      <a:pt x="f8" y="f35"/>
                      <a:pt x="f39" y="f32"/>
                      <a:pt x="f15" y="f30"/>
                    </a:cubicBezTo>
                    <a:cubicBezTo>
                      <a:pt x="f15" y="f30"/>
                      <a:pt x="f17" y="f30"/>
                      <a:pt x="f10" y="f40"/>
                    </a:cubicBezTo>
                    <a:cubicBezTo>
                      <a:pt x="f10" y="f40"/>
                      <a:pt x="f15" y="f27"/>
                      <a:pt x="f8" y="f29"/>
                    </a:cubicBezTo>
                    <a:cubicBezTo>
                      <a:pt x="f8" y="f40"/>
                      <a:pt x="f39" y="f40"/>
                      <a:pt x="f39" y="f40"/>
                    </a:cubicBezTo>
                    <a:cubicBezTo>
                      <a:pt x="f5" y="f40"/>
                      <a:pt x="f5" y="f29"/>
                      <a:pt x="f39" y="f29"/>
                    </a:cubicBezTo>
                    <a:cubicBezTo>
                      <a:pt x="f39" y="f27"/>
                      <a:pt x="f10" y="f41"/>
                      <a:pt x="f8" y="f25"/>
                    </a:cubicBezTo>
                    <a:cubicBezTo>
                      <a:pt x="f39" y="f42"/>
                      <a:pt x="f10" y="f25"/>
                      <a:pt x="f13" y="f6"/>
                    </a:cubicBezTo>
                    <a:cubicBezTo>
                      <a:pt x="f5" y="f25"/>
                      <a:pt x="f8" y="f20"/>
                      <a:pt x="f8" y="f23"/>
                    </a:cubicBezTo>
                    <a:cubicBezTo>
                      <a:pt x="f8" y="f22"/>
                      <a:pt x="f8" y="f22"/>
                      <a:pt x="f39" y="f18"/>
                    </a:cubicBezTo>
                    <a:cubicBezTo>
                      <a:pt x="f5" y="f14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D07E7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6" name="Freeform 617">
                <a:extLst>
                  <a:ext uri="{FF2B5EF4-FFF2-40B4-BE49-F238E27FC236}">
                    <a16:creationId xmlns:a16="http://schemas.microsoft.com/office/drawing/2014/main" id="{746382A5-6FB9-FBA5-FA23-49881F318AEE}"/>
                  </a:ext>
                </a:extLst>
              </p:cNvPr>
              <p:cNvSpPr/>
              <p:nvPr/>
            </p:nvSpPr>
            <p:spPr>
              <a:xfrm>
                <a:off x="4008436" y="3192463"/>
                <a:ext cx="165104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0"/>
                  <a:gd name="f8" fmla="val 29"/>
                  <a:gd name="f9" fmla="val 10"/>
                  <a:gd name="f10" fmla="val 32"/>
                  <a:gd name="f11" fmla="val 12"/>
                  <a:gd name="f12" fmla="val 35"/>
                  <a:gd name="f13" fmla="val 9"/>
                  <a:gd name="f14" fmla="val 38"/>
                  <a:gd name="f15" fmla="val 40"/>
                  <a:gd name="f16" fmla="val 41"/>
                  <a:gd name="f17" fmla="val 42"/>
                  <a:gd name="f18" fmla="val 11"/>
                  <a:gd name="f19" fmla="val 43"/>
                  <a:gd name="f20" fmla="val 13"/>
                  <a:gd name="f21" fmla="val 14"/>
                  <a:gd name="f22" fmla="val 36"/>
                  <a:gd name="f23" fmla="val 33"/>
                  <a:gd name="f24" fmla="val 31"/>
                  <a:gd name="f25" fmla="val 15"/>
                  <a:gd name="f26" fmla="val 17"/>
                  <a:gd name="f27" fmla="val 27"/>
                  <a:gd name="f28" fmla="val 16"/>
                  <a:gd name="f29" fmla="val 26"/>
                  <a:gd name="f30" fmla="val 22"/>
                  <a:gd name="f31" fmla="val 18"/>
                  <a:gd name="f32" fmla="val 19"/>
                  <a:gd name="f33" fmla="val 8"/>
                  <a:gd name="f34" fmla="val 7"/>
                  <a:gd name="f35" fmla="val 4"/>
                  <a:gd name="f36" fmla="val 3"/>
                  <a:gd name="f37" fmla="val 1"/>
                  <a:gd name="f38" fmla="val 5"/>
                  <a:gd name="f39" fmla="val 25"/>
                  <a:gd name="f40" fmla="val 28"/>
                  <a:gd name="f41" fmla="+- 0 0 -90"/>
                  <a:gd name="f42" fmla="*/ f3 1 44"/>
                  <a:gd name="f43" fmla="*/ f4 1 20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44"/>
                  <a:gd name="f52" fmla="*/ f48 1 20"/>
                  <a:gd name="f53" fmla="*/ 29 f49 1"/>
                  <a:gd name="f54" fmla="*/ 10 f48 1"/>
                  <a:gd name="f55" fmla="*/ 38 f49 1"/>
                  <a:gd name="f56" fmla="*/ 42 f49 1"/>
                  <a:gd name="f57" fmla="*/ 11 f48 1"/>
                  <a:gd name="f58" fmla="*/ 43 f49 1"/>
                  <a:gd name="f59" fmla="*/ 13 f48 1"/>
                  <a:gd name="f60" fmla="*/ 41 f49 1"/>
                  <a:gd name="f61" fmla="*/ 33 f49 1"/>
                  <a:gd name="f62" fmla="*/ 14 f48 1"/>
                  <a:gd name="f63" fmla="*/ 27 f49 1"/>
                  <a:gd name="f64" fmla="*/ 15 f48 1"/>
                  <a:gd name="f65" fmla="*/ 26 f49 1"/>
                  <a:gd name="f66" fmla="*/ 17 f48 1"/>
                  <a:gd name="f67" fmla="*/ 13 f49 1"/>
                  <a:gd name="f68" fmla="*/ 19 f48 1"/>
                  <a:gd name="f69" fmla="*/ 8 f49 1"/>
                  <a:gd name="f70" fmla="*/ 9 f49 1"/>
                  <a:gd name="f71" fmla="*/ 3 f49 1"/>
                  <a:gd name="f72" fmla="*/ 4 f49 1"/>
                  <a:gd name="f73" fmla="*/ 7 f48 1"/>
                  <a:gd name="f74" fmla="*/ 1 f48 1"/>
                  <a:gd name="f75" fmla="*/ 0 f48 1"/>
                  <a:gd name="f76" fmla="*/ 11 f49 1"/>
                  <a:gd name="f77" fmla="*/ 5 f48 1"/>
                  <a:gd name="f78" fmla="*/ 25 f49 1"/>
                  <a:gd name="f79" fmla="+- f50 0 f1"/>
                  <a:gd name="f80" fmla="*/ f53 1 44"/>
                  <a:gd name="f81" fmla="*/ f54 1 20"/>
                  <a:gd name="f82" fmla="*/ f55 1 44"/>
                  <a:gd name="f83" fmla="*/ f56 1 44"/>
                  <a:gd name="f84" fmla="*/ f57 1 20"/>
                  <a:gd name="f85" fmla="*/ f58 1 44"/>
                  <a:gd name="f86" fmla="*/ f59 1 20"/>
                  <a:gd name="f87" fmla="*/ f60 1 44"/>
                  <a:gd name="f88" fmla="*/ f61 1 44"/>
                  <a:gd name="f89" fmla="*/ f62 1 20"/>
                  <a:gd name="f90" fmla="*/ f63 1 44"/>
                  <a:gd name="f91" fmla="*/ f64 1 20"/>
                  <a:gd name="f92" fmla="*/ f65 1 44"/>
                  <a:gd name="f93" fmla="*/ f66 1 20"/>
                  <a:gd name="f94" fmla="*/ f67 1 44"/>
                  <a:gd name="f95" fmla="*/ f68 1 20"/>
                  <a:gd name="f96" fmla="*/ f69 1 44"/>
                  <a:gd name="f97" fmla="*/ f70 1 44"/>
                  <a:gd name="f98" fmla="*/ f71 1 44"/>
                  <a:gd name="f99" fmla="*/ f72 1 44"/>
                  <a:gd name="f100" fmla="*/ f73 1 20"/>
                  <a:gd name="f101" fmla="*/ f74 1 20"/>
                  <a:gd name="f102" fmla="*/ f75 1 20"/>
                  <a:gd name="f103" fmla="*/ f76 1 44"/>
                  <a:gd name="f104" fmla="*/ f77 1 20"/>
                  <a:gd name="f105" fmla="*/ f78 1 44"/>
                  <a:gd name="f106" fmla="*/ 0 1 f51"/>
                  <a:gd name="f107" fmla="*/ f45 1 f51"/>
                  <a:gd name="f108" fmla="*/ 0 1 f52"/>
                  <a:gd name="f109" fmla="*/ f46 1 f52"/>
                  <a:gd name="f110" fmla="*/ f80 1 f51"/>
                  <a:gd name="f111" fmla="*/ f81 1 f52"/>
                  <a:gd name="f112" fmla="*/ f82 1 f51"/>
                  <a:gd name="f113" fmla="*/ f83 1 f51"/>
                  <a:gd name="f114" fmla="*/ f84 1 f52"/>
                  <a:gd name="f115" fmla="*/ f85 1 f51"/>
                  <a:gd name="f116" fmla="*/ f86 1 f52"/>
                  <a:gd name="f117" fmla="*/ f87 1 f51"/>
                  <a:gd name="f118" fmla="*/ f88 1 f51"/>
                  <a:gd name="f119" fmla="*/ f89 1 f52"/>
                  <a:gd name="f120" fmla="*/ f90 1 f51"/>
                  <a:gd name="f121" fmla="*/ f91 1 f52"/>
                  <a:gd name="f122" fmla="*/ f92 1 f51"/>
                  <a:gd name="f123" fmla="*/ f93 1 f52"/>
                  <a:gd name="f124" fmla="*/ f94 1 f51"/>
                  <a:gd name="f125" fmla="*/ f95 1 f52"/>
                  <a:gd name="f126" fmla="*/ f96 1 f51"/>
                  <a:gd name="f127" fmla="*/ f97 1 f51"/>
                  <a:gd name="f128" fmla="*/ f98 1 f51"/>
                  <a:gd name="f129" fmla="*/ f99 1 f51"/>
                  <a:gd name="f130" fmla="*/ f100 1 f52"/>
                  <a:gd name="f131" fmla="*/ f101 1 f52"/>
                  <a:gd name="f132" fmla="*/ f102 1 f52"/>
                  <a:gd name="f133" fmla="*/ f103 1 f51"/>
                  <a:gd name="f134" fmla="*/ f104 1 f52"/>
                  <a:gd name="f135" fmla="*/ f105 1 f51"/>
                  <a:gd name="f136" fmla="*/ f106 f42 1"/>
                  <a:gd name="f137" fmla="*/ f107 f42 1"/>
                  <a:gd name="f138" fmla="*/ f109 f43 1"/>
                  <a:gd name="f139" fmla="*/ f108 f43 1"/>
                  <a:gd name="f140" fmla="*/ f110 f42 1"/>
                  <a:gd name="f141" fmla="*/ f111 f43 1"/>
                  <a:gd name="f142" fmla="*/ f112 f42 1"/>
                  <a:gd name="f143" fmla="*/ f113 f42 1"/>
                  <a:gd name="f144" fmla="*/ f114 f43 1"/>
                  <a:gd name="f145" fmla="*/ f115 f42 1"/>
                  <a:gd name="f146" fmla="*/ f116 f43 1"/>
                  <a:gd name="f147" fmla="*/ f117 f42 1"/>
                  <a:gd name="f148" fmla="*/ f118 f42 1"/>
                  <a:gd name="f149" fmla="*/ f119 f43 1"/>
                  <a:gd name="f150" fmla="*/ f120 f42 1"/>
                  <a:gd name="f151" fmla="*/ f121 f43 1"/>
                  <a:gd name="f152" fmla="*/ f122 f42 1"/>
                  <a:gd name="f153" fmla="*/ f123 f43 1"/>
                  <a:gd name="f154" fmla="*/ f124 f42 1"/>
                  <a:gd name="f155" fmla="*/ f125 f43 1"/>
                  <a:gd name="f156" fmla="*/ f126 f42 1"/>
                  <a:gd name="f157" fmla="*/ f127 f42 1"/>
                  <a:gd name="f158" fmla="*/ f128 f42 1"/>
                  <a:gd name="f159" fmla="*/ f129 f42 1"/>
                  <a:gd name="f160" fmla="*/ f130 f43 1"/>
                  <a:gd name="f161" fmla="*/ f131 f43 1"/>
                  <a:gd name="f162" fmla="*/ f132 f43 1"/>
                  <a:gd name="f163" fmla="*/ f133 f42 1"/>
                  <a:gd name="f164" fmla="*/ f134 f43 1"/>
                  <a:gd name="f165" fmla="*/ f135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40" y="f141"/>
                  </a:cxn>
                  <a:cxn ang="f79">
                    <a:pos x="f142" y="f141"/>
                  </a:cxn>
                  <a:cxn ang="f79">
                    <a:pos x="f143" y="f144"/>
                  </a:cxn>
                  <a:cxn ang="f79">
                    <a:pos x="f145" y="f146"/>
                  </a:cxn>
                  <a:cxn ang="f79">
                    <a:pos x="f147" y="f146"/>
                  </a:cxn>
                  <a:cxn ang="f79">
                    <a:pos x="f148" y="f149"/>
                  </a:cxn>
                  <a:cxn ang="f79">
                    <a:pos x="f150" y="f151"/>
                  </a:cxn>
                  <a:cxn ang="f79">
                    <a:pos x="f152" y="f153"/>
                  </a:cxn>
                  <a:cxn ang="f79">
                    <a:pos x="f154" y="f155"/>
                  </a:cxn>
                  <a:cxn ang="f79">
                    <a:pos x="f156" y="f151"/>
                  </a:cxn>
                  <a:cxn ang="f79">
                    <a:pos x="f157" y="f146"/>
                  </a:cxn>
                  <a:cxn ang="f79">
                    <a:pos x="f158" y="f144"/>
                  </a:cxn>
                  <a:cxn ang="f79">
                    <a:pos x="f159" y="f160"/>
                  </a:cxn>
                  <a:cxn ang="f79">
                    <a:pos x="f158" y="f161"/>
                  </a:cxn>
                  <a:cxn ang="f79">
                    <a:pos x="f158" y="f162"/>
                  </a:cxn>
                  <a:cxn ang="f79">
                    <a:pos x="f163" y="f164"/>
                  </a:cxn>
                  <a:cxn ang="f79">
                    <a:pos x="f165" y="f144"/>
                  </a:cxn>
                  <a:cxn ang="f79">
                    <a:pos x="f140" y="f141"/>
                  </a:cxn>
                </a:cxnLst>
                <a:rect l="f136" t="f139" r="f137" b="f138"/>
                <a:pathLst>
                  <a:path w="44" h="20">
                    <a:moveTo>
                      <a:pt x="f8" y="f9"/>
                    </a:moveTo>
                    <a:cubicBezTo>
                      <a:pt x="f10" y="f11"/>
                      <a:pt x="f12" y="f13"/>
                      <a:pt x="f14" y="f9"/>
                    </a:cubicBezTo>
                    <a:cubicBezTo>
                      <a:pt x="f15" y="f9"/>
                      <a:pt x="f16" y="f9"/>
                      <a:pt x="f17" y="f18"/>
                    </a:cubicBezTo>
                    <a:cubicBezTo>
                      <a:pt x="f19" y="f18"/>
                      <a:pt x="f6" y="f11"/>
                      <a:pt x="f19" y="f20"/>
                    </a:cubicBezTo>
                    <a:cubicBezTo>
                      <a:pt x="f19" y="f21"/>
                      <a:pt x="f17" y="f21"/>
                      <a:pt x="f16" y="f20"/>
                    </a:cubicBezTo>
                    <a:cubicBezTo>
                      <a:pt x="f14" y="f11"/>
                      <a:pt x="f22" y="f20"/>
                      <a:pt x="f23" y="f21"/>
                    </a:cubicBezTo>
                    <a:cubicBezTo>
                      <a:pt x="f24" y="f25"/>
                      <a:pt x="f8" y="f26"/>
                      <a:pt x="f27" y="f25"/>
                    </a:cubicBezTo>
                    <a:cubicBezTo>
                      <a:pt x="f27" y="f28"/>
                      <a:pt x="f29" y="f26"/>
                      <a:pt x="f29" y="f26"/>
                    </a:cubicBezTo>
                    <a:cubicBezTo>
                      <a:pt x="f30" y="f7"/>
                      <a:pt x="f26" y="f31"/>
                      <a:pt x="f20" y="f32"/>
                    </a:cubicBezTo>
                    <a:cubicBezTo>
                      <a:pt x="f9" y="f32"/>
                      <a:pt x="f9" y="f26"/>
                      <a:pt x="f33" y="f25"/>
                    </a:cubicBezTo>
                    <a:cubicBezTo>
                      <a:pt x="f34" y="f25"/>
                      <a:pt x="f9" y="f21"/>
                      <a:pt x="f13" y="f20"/>
                    </a:cubicBezTo>
                    <a:cubicBezTo>
                      <a:pt x="f34" y="f21"/>
                      <a:pt x="f35" y="f25"/>
                      <a:pt x="f36" y="f18"/>
                    </a:cubicBezTo>
                    <a:cubicBezTo>
                      <a:pt x="f37" y="f33"/>
                      <a:pt x="f35" y="f13"/>
                      <a:pt x="f35" y="f34"/>
                    </a:cubicBezTo>
                    <a:cubicBezTo>
                      <a:pt x="f37" y="f34"/>
                      <a:pt x="f5" y="f35"/>
                      <a:pt x="f36" y="f37"/>
                    </a:cubicBezTo>
                    <a:cubicBezTo>
                      <a:pt x="f36" y="f37"/>
                      <a:pt x="f36" y="f5"/>
                      <a:pt x="f36" y="f5"/>
                    </a:cubicBezTo>
                    <a:cubicBezTo>
                      <a:pt x="f34" y="f5"/>
                      <a:pt x="f9" y="f37"/>
                      <a:pt x="f18" y="f38"/>
                    </a:cubicBezTo>
                    <a:cubicBezTo>
                      <a:pt x="f11" y="f9"/>
                      <a:pt x="f7" y="f20"/>
                      <a:pt x="f39" y="f18"/>
                    </a:cubicBezTo>
                    <a:cubicBezTo>
                      <a:pt x="f29" y="f9"/>
                      <a:pt x="f40" y="f13"/>
                      <a:pt x="f8" y="f9"/>
                    </a:cubicBezTo>
                    <a:close/>
                  </a:path>
                </a:pathLst>
              </a:custGeom>
              <a:solidFill>
                <a:srgbClr val="B846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7" name="Freeform 618">
                <a:extLst>
                  <a:ext uri="{FF2B5EF4-FFF2-40B4-BE49-F238E27FC236}">
                    <a16:creationId xmlns:a16="http://schemas.microsoft.com/office/drawing/2014/main" id="{EC4DF7B1-FC81-15B2-7C32-E4809D87BDC0}"/>
                  </a:ext>
                </a:extLst>
              </p:cNvPr>
              <p:cNvSpPr/>
              <p:nvPr/>
            </p:nvSpPr>
            <p:spPr>
              <a:xfrm>
                <a:off x="4095753" y="3270251"/>
                <a:ext cx="52385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3"/>
                  <a:gd name="f8" fmla="val 3"/>
                  <a:gd name="f9" fmla="val 6"/>
                  <a:gd name="f10" fmla="val 5"/>
                  <a:gd name="f11" fmla="val 7"/>
                  <a:gd name="f12" fmla="val 11"/>
                  <a:gd name="f13" fmla="val 8"/>
                  <a:gd name="f14" fmla="val 17"/>
                  <a:gd name="f15" fmla="val 10"/>
                  <a:gd name="f16" fmla="val 22"/>
                  <a:gd name="f17" fmla="val 26"/>
                  <a:gd name="f18" fmla="val 30"/>
                  <a:gd name="f19" fmla="val 32"/>
                  <a:gd name="f20" fmla="val 2"/>
                  <a:gd name="f21" fmla="val 1"/>
                  <a:gd name="f22" fmla="val 4"/>
                  <a:gd name="f23" fmla="val 13"/>
                  <a:gd name="f24" fmla="+- 0 0 -90"/>
                  <a:gd name="f25" fmla="*/ f3 1 14"/>
                  <a:gd name="f26" fmla="*/ f4 1 3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4"/>
                  <a:gd name="f35" fmla="*/ f31 1 33"/>
                  <a:gd name="f36" fmla="*/ 3 f32 1"/>
                  <a:gd name="f37" fmla="*/ 0 f31 1"/>
                  <a:gd name="f38" fmla="*/ 8 f32 1"/>
                  <a:gd name="f39" fmla="*/ 17 f31 1"/>
                  <a:gd name="f40" fmla="*/ 14 f32 1"/>
                  <a:gd name="f41" fmla="*/ 30 f31 1"/>
                  <a:gd name="f42" fmla="*/ 33 f31 1"/>
                  <a:gd name="f43" fmla="*/ 1 f32 1"/>
                  <a:gd name="f44" fmla="*/ 32 f31 1"/>
                  <a:gd name="f45" fmla="*/ 3 f31 1"/>
                  <a:gd name="f46" fmla="+- f33 0 f1"/>
                  <a:gd name="f47" fmla="*/ f36 1 14"/>
                  <a:gd name="f48" fmla="*/ f37 1 33"/>
                  <a:gd name="f49" fmla="*/ f38 1 14"/>
                  <a:gd name="f50" fmla="*/ f39 1 33"/>
                  <a:gd name="f51" fmla="*/ f40 1 14"/>
                  <a:gd name="f52" fmla="*/ f41 1 33"/>
                  <a:gd name="f53" fmla="*/ f42 1 33"/>
                  <a:gd name="f54" fmla="*/ f43 1 14"/>
                  <a:gd name="f55" fmla="*/ f44 1 33"/>
                  <a:gd name="f56" fmla="*/ f45 1 33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4"/>
                  <a:gd name="f66" fmla="*/ f52 1 f35"/>
                  <a:gd name="f67" fmla="*/ f53 1 f35"/>
                  <a:gd name="f68" fmla="*/ f54 1 f34"/>
                  <a:gd name="f69" fmla="*/ f55 1 f35"/>
                  <a:gd name="f70" fmla="*/ f56 1 f35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5 1"/>
                  <a:gd name="f80" fmla="*/ f66 f26 1"/>
                  <a:gd name="f81" fmla="*/ f67 f26 1"/>
                  <a:gd name="f82" fmla="*/ f68 f25 1"/>
                  <a:gd name="f83" fmla="*/ f69 f26 1"/>
                  <a:gd name="f84" fmla="*/ f7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75" y="f81"/>
                  </a:cxn>
                  <a:cxn ang="f46">
                    <a:pos x="f82" y="f83"/>
                  </a:cxn>
                  <a:cxn ang="f46">
                    <a:pos x="f82" y="f84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14" h="33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6" y="f18"/>
                    </a:cubicBezTo>
                    <a:cubicBezTo>
                      <a:pt x="f15" y="f18"/>
                      <a:pt x="f9" y="f19"/>
                      <a:pt x="f8" y="f7"/>
                    </a:cubicBezTo>
                    <a:cubicBezTo>
                      <a:pt x="f20" y="f19"/>
                      <a:pt x="f20" y="f19"/>
                      <a:pt x="f21" y="f19"/>
                    </a:cubicBezTo>
                    <a:cubicBezTo>
                      <a:pt x="f22" y="f16"/>
                      <a:pt x="f8" y="f23"/>
                      <a:pt x="f21" y="f8"/>
                    </a:cubicBezTo>
                    <a:cubicBezTo>
                      <a:pt x="f5" y="f21"/>
                      <a:pt x="f5" y="f21"/>
                      <a:pt x="f8" y="f5"/>
                    </a:cubicBezTo>
                    <a:close/>
                  </a:path>
                </a:pathLst>
              </a:custGeom>
              <a:solidFill>
                <a:srgbClr val="E8B3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8" name="Freeform 619">
                <a:extLst>
                  <a:ext uri="{FF2B5EF4-FFF2-40B4-BE49-F238E27FC236}">
                    <a16:creationId xmlns:a16="http://schemas.microsoft.com/office/drawing/2014/main" id="{F75316D5-3881-F922-3BE4-27CF56295CC5}"/>
                  </a:ext>
                </a:extLst>
              </p:cNvPr>
              <p:cNvSpPr/>
              <p:nvPr/>
            </p:nvSpPr>
            <p:spPr>
              <a:xfrm>
                <a:off x="4027483" y="3022604"/>
                <a:ext cx="41276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5"/>
                  <a:gd name="f8" fmla="val 5"/>
                  <a:gd name="f9" fmla="val 3"/>
                  <a:gd name="f10" fmla="val 10"/>
                  <a:gd name="f11" fmla="val 6"/>
                  <a:gd name="f12" fmla="val 7"/>
                  <a:gd name="f13" fmla="val 14"/>
                  <a:gd name="f14" fmla="val 8"/>
                  <a:gd name="f15" fmla="val 17"/>
                  <a:gd name="f16" fmla="val 9"/>
                  <a:gd name="f17" fmla="val 18"/>
                  <a:gd name="f18" fmla="val 20"/>
                  <a:gd name="f19" fmla="val 23"/>
                  <a:gd name="f20" fmla="val 2"/>
                  <a:gd name="f21" fmla="val 24"/>
                  <a:gd name="f22" fmla="val 21"/>
                  <a:gd name="f23" fmla="val 1"/>
                  <a:gd name="f24" fmla="val 15"/>
                  <a:gd name="f25" fmla="val 4"/>
                  <a:gd name="f26" fmla="val 13"/>
                  <a:gd name="f27" fmla="+- 0 0 -90"/>
                  <a:gd name="f28" fmla="*/ f3 1 11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1"/>
                  <a:gd name="f38" fmla="*/ f34 1 25"/>
                  <a:gd name="f39" fmla="*/ 5 f35 1"/>
                  <a:gd name="f40" fmla="*/ 3 f34 1"/>
                  <a:gd name="f41" fmla="*/ 10 f35 1"/>
                  <a:gd name="f42" fmla="*/ 7 f34 1"/>
                  <a:gd name="f43" fmla="*/ 8 f35 1"/>
                  <a:gd name="f44" fmla="*/ 17 f34 1"/>
                  <a:gd name="f45" fmla="*/ 11 f35 1"/>
                  <a:gd name="f46" fmla="*/ 6 f35 1"/>
                  <a:gd name="f47" fmla="*/ 25 f34 1"/>
                  <a:gd name="f48" fmla="*/ 3 f35 1"/>
                  <a:gd name="f49" fmla="*/ 24 f34 1"/>
                  <a:gd name="f50" fmla="*/ 15 f34 1"/>
                  <a:gd name="f51" fmla="*/ 4 f35 1"/>
                  <a:gd name="f52" fmla="*/ 1 f35 1"/>
                  <a:gd name="f53" fmla="+- f36 0 f1"/>
                  <a:gd name="f54" fmla="*/ f39 1 11"/>
                  <a:gd name="f55" fmla="*/ f40 1 25"/>
                  <a:gd name="f56" fmla="*/ f41 1 11"/>
                  <a:gd name="f57" fmla="*/ f42 1 25"/>
                  <a:gd name="f58" fmla="*/ f43 1 11"/>
                  <a:gd name="f59" fmla="*/ f44 1 25"/>
                  <a:gd name="f60" fmla="*/ f45 1 11"/>
                  <a:gd name="f61" fmla="*/ f46 1 11"/>
                  <a:gd name="f62" fmla="*/ f47 1 25"/>
                  <a:gd name="f63" fmla="*/ f48 1 11"/>
                  <a:gd name="f64" fmla="*/ f49 1 25"/>
                  <a:gd name="f65" fmla="*/ f50 1 25"/>
                  <a:gd name="f66" fmla="*/ f51 1 11"/>
                  <a:gd name="f67" fmla="*/ f52 1 11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7"/>
                  <a:gd name="f80" fmla="*/ f62 1 f38"/>
                  <a:gd name="f81" fmla="*/ f63 1 f37"/>
                  <a:gd name="f82" fmla="*/ f64 1 f38"/>
                  <a:gd name="f83" fmla="*/ f65 1 f38"/>
                  <a:gd name="f84" fmla="*/ f66 1 f37"/>
                  <a:gd name="f85" fmla="*/ f67 1 f37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8 1"/>
                  <a:gd name="f98" fmla="*/ f80 f29 1"/>
                  <a:gd name="f99" fmla="*/ f81 f28 1"/>
                  <a:gd name="f100" fmla="*/ f82 f29 1"/>
                  <a:gd name="f101" fmla="*/ f83 f29 1"/>
                  <a:gd name="f102" fmla="*/ f84 f28 1"/>
                  <a:gd name="f103" fmla="*/ f8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5"/>
                  </a:cxn>
                  <a:cxn ang="f53">
                    <a:pos x="f97" y="f98"/>
                  </a:cxn>
                  <a:cxn ang="f53">
                    <a:pos x="f97" y="f98"/>
                  </a:cxn>
                  <a:cxn ang="f53">
                    <a:pos x="f99" y="f100"/>
                  </a:cxn>
                  <a:cxn ang="f53">
                    <a:pos x="f90" y="f101"/>
                  </a:cxn>
                  <a:cxn ang="f53">
                    <a:pos x="f102" y="f101"/>
                  </a:cxn>
                  <a:cxn ang="f53">
                    <a:pos x="f103" y="f9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11" h="25">
                    <a:moveTo>
                      <a:pt x="f8" y="f9"/>
                    </a:moveTo>
                    <a:cubicBezTo>
                      <a:pt x="f10" y="f5"/>
                      <a:pt x="f10" y="f11"/>
                      <a:pt x="f10" y="f12"/>
                    </a:cubicBezTo>
                    <a:cubicBezTo>
                      <a:pt x="f6" y="f10"/>
                      <a:pt x="f10" y="f13"/>
                      <a:pt x="f14" y="f15"/>
                    </a:cubicBezTo>
                    <a:cubicBezTo>
                      <a:pt x="f16" y="f17"/>
                      <a:pt x="f10" y="f15"/>
                      <a:pt x="f6" y="f15"/>
                    </a:cubicBezTo>
                    <a:cubicBezTo>
                      <a:pt x="f16" y="f18"/>
                      <a:pt x="f14" y="f19"/>
                      <a:pt x="f11" y="f7"/>
                    </a:cubicBezTo>
                    <a:cubicBezTo>
                      <a:pt x="f11" y="f7"/>
                      <a:pt x="f11" y="f7"/>
                      <a:pt x="f11" y="f7"/>
                    </a:cubicBezTo>
                    <a:cubicBezTo>
                      <a:pt x="f8" y="f7"/>
                      <a:pt x="f20" y="f7"/>
                      <a:pt x="f9" y="f21"/>
                    </a:cubicBezTo>
                    <a:cubicBezTo>
                      <a:pt x="f8" y="f22"/>
                      <a:pt x="f23" y="f17"/>
                      <a:pt x="f8" y="f24"/>
                    </a:cubicBezTo>
                    <a:cubicBezTo>
                      <a:pt x="f11" y="f24"/>
                      <a:pt x="f25" y="f24"/>
                      <a:pt x="f25" y="f24"/>
                    </a:cubicBezTo>
                    <a:cubicBezTo>
                      <a:pt x="f20" y="f26"/>
                      <a:pt x="f9" y="f16"/>
                      <a:pt x="f23" y="f12"/>
                    </a:cubicBezTo>
                    <a:cubicBezTo>
                      <a:pt x="f5" y="f8"/>
                      <a:pt x="f25" y="f8"/>
                      <a:pt x="f8" y="f9"/>
                    </a:cubicBezTo>
                    <a:close/>
                  </a:path>
                </a:pathLst>
              </a:custGeom>
              <a:solidFill>
                <a:srgbClr val="CE7D8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9" name="Freeform 620">
                <a:extLst>
                  <a:ext uri="{FF2B5EF4-FFF2-40B4-BE49-F238E27FC236}">
                    <a16:creationId xmlns:a16="http://schemas.microsoft.com/office/drawing/2014/main" id="{3C697C62-D018-10FA-837D-B5635ADB4E87}"/>
                  </a:ext>
                </a:extLst>
              </p:cNvPr>
              <p:cNvSpPr/>
              <p:nvPr/>
            </p:nvSpPr>
            <p:spPr>
              <a:xfrm>
                <a:off x="4041776" y="3143250"/>
                <a:ext cx="65086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5"/>
                  <a:gd name="f8" fmla="val 5"/>
                  <a:gd name="f9" fmla="val 8"/>
                  <a:gd name="f10" fmla="val 1"/>
                  <a:gd name="f11" fmla="val 6"/>
                  <a:gd name="f12" fmla="val 3"/>
                  <a:gd name="f13" fmla="val 7"/>
                  <a:gd name="f14" fmla="val 4"/>
                  <a:gd name="f15" fmla="val 9"/>
                  <a:gd name="f16" fmla="val 10"/>
                  <a:gd name="f17" fmla="val 11"/>
                  <a:gd name="f18" fmla="val 12"/>
                  <a:gd name="f19" fmla="val 13"/>
                  <a:gd name="f20" fmla="val 16"/>
                  <a:gd name="f21" fmla="val 14"/>
                  <a:gd name="f22" fmla="val 20"/>
                  <a:gd name="f23" fmla="val 24"/>
                  <a:gd name="f24" fmla="val 22"/>
                  <a:gd name="f25" fmla="val 18"/>
                  <a:gd name="f26" fmla="val 2"/>
                  <a:gd name="f27" fmla="+- 0 0 -90"/>
                  <a:gd name="f28" fmla="*/ f3 1 17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7"/>
                  <a:gd name="f38" fmla="*/ f34 1 25"/>
                  <a:gd name="f39" fmla="*/ 5 f35 1"/>
                  <a:gd name="f40" fmla="*/ 0 f34 1"/>
                  <a:gd name="f41" fmla="*/ 7 f35 1"/>
                  <a:gd name="f42" fmla="*/ 4 f34 1"/>
                  <a:gd name="f43" fmla="*/ 9 f35 1"/>
                  <a:gd name="f44" fmla="*/ 10 f34 1"/>
                  <a:gd name="f45" fmla="*/ 6 f34 1"/>
                  <a:gd name="f46" fmla="*/ 12 f35 1"/>
                  <a:gd name="f47" fmla="*/ 13 f34 1"/>
                  <a:gd name="f48" fmla="*/ 17 f35 1"/>
                  <a:gd name="f49" fmla="*/ 20 f34 1"/>
                  <a:gd name="f50" fmla="*/ 24 f34 1"/>
                  <a:gd name="f51" fmla="*/ 0 f35 1"/>
                  <a:gd name="f52" fmla="*/ 12 f34 1"/>
                  <a:gd name="f53" fmla="*/ 5 f34 1"/>
                  <a:gd name="f54" fmla="+- f36 0 f1"/>
                  <a:gd name="f55" fmla="*/ f39 1 17"/>
                  <a:gd name="f56" fmla="*/ f40 1 25"/>
                  <a:gd name="f57" fmla="*/ f41 1 17"/>
                  <a:gd name="f58" fmla="*/ f42 1 25"/>
                  <a:gd name="f59" fmla="*/ f43 1 17"/>
                  <a:gd name="f60" fmla="*/ f44 1 25"/>
                  <a:gd name="f61" fmla="*/ f45 1 25"/>
                  <a:gd name="f62" fmla="*/ f46 1 17"/>
                  <a:gd name="f63" fmla="*/ f47 1 25"/>
                  <a:gd name="f64" fmla="*/ f48 1 17"/>
                  <a:gd name="f65" fmla="*/ f49 1 25"/>
                  <a:gd name="f66" fmla="*/ f50 1 25"/>
                  <a:gd name="f67" fmla="*/ f51 1 17"/>
                  <a:gd name="f68" fmla="*/ f52 1 25"/>
                  <a:gd name="f69" fmla="*/ f53 1 25"/>
                  <a:gd name="f70" fmla="*/ 0 1 f37"/>
                  <a:gd name="f71" fmla="*/ f31 1 f37"/>
                  <a:gd name="f72" fmla="*/ 0 1 f38"/>
                  <a:gd name="f73" fmla="*/ f32 1 f38"/>
                  <a:gd name="f74" fmla="*/ f55 1 f37"/>
                  <a:gd name="f75" fmla="*/ f56 1 f38"/>
                  <a:gd name="f76" fmla="*/ f57 1 f37"/>
                  <a:gd name="f77" fmla="*/ f58 1 f38"/>
                  <a:gd name="f78" fmla="*/ f59 1 f37"/>
                  <a:gd name="f79" fmla="*/ f60 1 f38"/>
                  <a:gd name="f80" fmla="*/ f61 1 f38"/>
                  <a:gd name="f81" fmla="*/ f62 1 f37"/>
                  <a:gd name="f82" fmla="*/ f63 1 f38"/>
                  <a:gd name="f83" fmla="*/ f64 1 f37"/>
                  <a:gd name="f84" fmla="*/ f65 1 f38"/>
                  <a:gd name="f85" fmla="*/ f66 1 f38"/>
                  <a:gd name="f86" fmla="*/ f67 1 f37"/>
                  <a:gd name="f87" fmla="*/ f68 1 f38"/>
                  <a:gd name="f88" fmla="*/ f69 1 f38"/>
                  <a:gd name="f89" fmla="*/ f70 f28 1"/>
                  <a:gd name="f90" fmla="*/ f71 f28 1"/>
                  <a:gd name="f91" fmla="*/ f73 f29 1"/>
                  <a:gd name="f92" fmla="*/ f72 f29 1"/>
                  <a:gd name="f93" fmla="*/ f74 f28 1"/>
                  <a:gd name="f94" fmla="*/ f75 f29 1"/>
                  <a:gd name="f95" fmla="*/ f76 f28 1"/>
                  <a:gd name="f96" fmla="*/ f77 f29 1"/>
                  <a:gd name="f97" fmla="*/ f78 f28 1"/>
                  <a:gd name="f98" fmla="*/ f79 f29 1"/>
                  <a:gd name="f99" fmla="*/ f80 f29 1"/>
                  <a:gd name="f100" fmla="*/ f81 f28 1"/>
                  <a:gd name="f101" fmla="*/ f82 f29 1"/>
                  <a:gd name="f102" fmla="*/ f83 f28 1"/>
                  <a:gd name="f103" fmla="*/ f84 f29 1"/>
                  <a:gd name="f104" fmla="*/ f85 f29 1"/>
                  <a:gd name="f105" fmla="*/ f86 f28 1"/>
                  <a:gd name="f106" fmla="*/ f87 f29 1"/>
                  <a:gd name="f107" fmla="*/ f88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7" y="f99"/>
                  </a:cxn>
                  <a:cxn ang="f54">
                    <a:pos x="f100" y="f101"/>
                  </a:cxn>
                  <a:cxn ang="f54">
                    <a:pos x="f102" y="f103"/>
                  </a:cxn>
                  <a:cxn ang="f54">
                    <a:pos x="f97" y="f104"/>
                  </a:cxn>
                  <a:cxn ang="f54">
                    <a:pos x="f105" y="f106"/>
                  </a:cxn>
                  <a:cxn ang="f54">
                    <a:pos x="f105" y="f99"/>
                  </a:cxn>
                  <a:cxn ang="f54">
                    <a:pos x="f105" y="f107"/>
                  </a:cxn>
                  <a:cxn ang="f54">
                    <a:pos x="f93" y="f94"/>
                  </a:cxn>
                </a:cxnLst>
                <a:rect l="f89" t="f92" r="f90" b="f91"/>
                <a:pathLst>
                  <a:path w="17" h="25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1"/>
                      <a:pt x="f9" y="f9"/>
                      <a:pt x="f15" y="f16"/>
                    </a:cubicBezTo>
                    <a:cubicBezTo>
                      <a:pt x="f16" y="f9"/>
                      <a:pt x="f15" y="f13"/>
                      <a:pt x="f15" y="f11"/>
                    </a:cubicBezTo>
                    <a:cubicBezTo>
                      <a:pt x="f17" y="f9"/>
                      <a:pt x="f15" y="f18"/>
                      <a:pt x="f18" y="f19"/>
                    </a:cubicBezTo>
                    <a:cubicBezTo>
                      <a:pt x="f20" y="f21"/>
                      <a:pt x="f6" y="f6"/>
                      <a:pt x="f6" y="f22"/>
                    </a:cubicBezTo>
                    <a:cubicBezTo>
                      <a:pt x="f20" y="f23"/>
                      <a:pt x="f18" y="f7"/>
                      <a:pt x="f15" y="f23"/>
                    </a:cubicBezTo>
                    <a:cubicBezTo>
                      <a:pt x="f12" y="f24"/>
                      <a:pt x="f5" y="f25"/>
                      <a:pt x="f5" y="f18"/>
                    </a:cubicBezTo>
                    <a:cubicBezTo>
                      <a:pt x="f5" y="f16"/>
                      <a:pt x="f5" y="f9"/>
                      <a:pt x="f5" y="f11"/>
                    </a:cubicBezTo>
                    <a:cubicBezTo>
                      <a:pt x="f5" y="f11"/>
                      <a:pt x="f5" y="f8"/>
                      <a:pt x="f5" y="f8"/>
                    </a:cubicBezTo>
                    <a:cubicBezTo>
                      <a:pt x="f26" y="f14"/>
                      <a:pt x="f26" y="f10"/>
                      <a:pt x="f8" y="f5"/>
                    </a:cubicBezTo>
                    <a:close/>
                  </a:path>
                </a:pathLst>
              </a:custGeom>
              <a:solidFill>
                <a:srgbClr val="41333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0" name="Freeform 621">
                <a:extLst>
                  <a:ext uri="{FF2B5EF4-FFF2-40B4-BE49-F238E27FC236}">
                    <a16:creationId xmlns:a16="http://schemas.microsoft.com/office/drawing/2014/main" id="{47F51928-10C2-084C-4321-639E1F5B5D38}"/>
                  </a:ext>
                </a:extLst>
              </p:cNvPr>
              <p:cNvSpPr/>
              <p:nvPr/>
            </p:nvSpPr>
            <p:spPr>
              <a:xfrm>
                <a:off x="3956051" y="2970218"/>
                <a:ext cx="66678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5"/>
                  <a:gd name="f8" fmla="val 17"/>
                  <a:gd name="f9" fmla="val 15"/>
                  <a:gd name="f10" fmla="val 32"/>
                  <a:gd name="f11" fmla="val 29"/>
                  <a:gd name="f12" fmla="val 26"/>
                  <a:gd name="f13" fmla="val 13"/>
                  <a:gd name="f14" fmla="val 9"/>
                  <a:gd name="f15" fmla="val 10"/>
                  <a:gd name="f16" fmla="val 3"/>
                  <a:gd name="f17" fmla="val 5"/>
                  <a:gd name="f18" fmla="val 1"/>
                  <a:gd name="f19" fmla="val 4"/>
                  <a:gd name="f20" fmla="val 2"/>
                  <a:gd name="f21" fmla="val 7"/>
                  <a:gd name="f22" fmla="val 11"/>
                  <a:gd name="f23" fmla="val 6"/>
                  <a:gd name="f24" fmla="val 14"/>
                  <a:gd name="f25" fmla="val 8"/>
                  <a:gd name="f26" fmla="val 12"/>
                  <a:gd name="f27" fmla="val 16"/>
                  <a:gd name="f28" fmla="val 21"/>
                  <a:gd name="f29" fmla="val 27"/>
                  <a:gd name="f30" fmla="val 33"/>
                  <a:gd name="f31" fmla="val 34"/>
                  <a:gd name="f32" fmla="+- 0 0 -90"/>
                  <a:gd name="f33" fmla="*/ f3 1 18"/>
                  <a:gd name="f34" fmla="*/ f4 1 35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8"/>
                  <a:gd name="f43" fmla="*/ f39 1 35"/>
                  <a:gd name="f44" fmla="*/ 17 f40 1"/>
                  <a:gd name="f45" fmla="*/ 35 f39 1"/>
                  <a:gd name="f46" fmla="*/ 15 f40 1"/>
                  <a:gd name="f47" fmla="*/ 26 f39 1"/>
                  <a:gd name="f48" fmla="*/ 3 f40 1"/>
                  <a:gd name="f49" fmla="*/ 5 f39 1"/>
                  <a:gd name="f50" fmla="*/ 0 f40 1"/>
                  <a:gd name="f51" fmla="*/ 0 f39 1"/>
                  <a:gd name="f52" fmla="*/ 11 f40 1"/>
                  <a:gd name="f53" fmla="*/ 6 f39 1"/>
                  <a:gd name="f54" fmla="*/ 15 f39 1"/>
                  <a:gd name="f55" fmla="*/ 18 f40 1"/>
                  <a:gd name="f56" fmla="*/ 33 f39 1"/>
                  <a:gd name="f57" fmla="+- f41 0 f1"/>
                  <a:gd name="f58" fmla="*/ f44 1 18"/>
                  <a:gd name="f59" fmla="*/ f45 1 35"/>
                  <a:gd name="f60" fmla="*/ f46 1 18"/>
                  <a:gd name="f61" fmla="*/ f47 1 35"/>
                  <a:gd name="f62" fmla="*/ f48 1 18"/>
                  <a:gd name="f63" fmla="*/ f49 1 35"/>
                  <a:gd name="f64" fmla="*/ f50 1 18"/>
                  <a:gd name="f65" fmla="*/ f51 1 35"/>
                  <a:gd name="f66" fmla="*/ f52 1 18"/>
                  <a:gd name="f67" fmla="*/ f53 1 35"/>
                  <a:gd name="f68" fmla="*/ f54 1 35"/>
                  <a:gd name="f69" fmla="*/ f55 1 18"/>
                  <a:gd name="f70" fmla="*/ f56 1 35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2"/>
                  <a:gd name="f80" fmla="*/ f63 1 f43"/>
                  <a:gd name="f81" fmla="*/ f64 1 f42"/>
                  <a:gd name="f82" fmla="*/ f65 1 f43"/>
                  <a:gd name="f83" fmla="*/ f66 1 f42"/>
                  <a:gd name="f84" fmla="*/ f67 1 f43"/>
                  <a:gd name="f85" fmla="*/ f68 1 f43"/>
                  <a:gd name="f86" fmla="*/ f69 1 f42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3 1"/>
                  <a:gd name="f97" fmla="*/ f80 f34 1"/>
                  <a:gd name="f98" fmla="*/ f81 f33 1"/>
                  <a:gd name="f99" fmla="*/ f82 f34 1"/>
                  <a:gd name="f100" fmla="*/ f83 f33 1"/>
                  <a:gd name="f101" fmla="*/ f84 f34 1"/>
                  <a:gd name="f102" fmla="*/ f85 f34 1"/>
                  <a:gd name="f103" fmla="*/ f86 f33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94" y="f102"/>
                  </a:cxn>
                  <a:cxn ang="f57">
                    <a:pos x="f103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18" h="35">
                    <a:moveTo>
                      <a:pt x="f8" y="f7"/>
                    </a:moveTo>
                    <a:cubicBezTo>
                      <a:pt x="f9" y="f10"/>
                      <a:pt x="f9" y="f11"/>
                      <a:pt x="f9" y="f12"/>
                    </a:cubicBezTo>
                    <a:cubicBezTo>
                      <a:pt x="f13" y="f8"/>
                      <a:pt x="f14" y="f15"/>
                      <a:pt x="f16" y="f17"/>
                    </a:cubicBezTo>
                    <a:cubicBezTo>
                      <a:pt x="f18" y="f19"/>
                      <a:pt x="f5" y="f20"/>
                      <a:pt x="f5" y="f5"/>
                    </a:cubicBezTo>
                    <a:cubicBezTo>
                      <a:pt x="f16" y="f20"/>
                      <a:pt x="f21" y="f19"/>
                      <a:pt x="f22" y="f23"/>
                    </a:cubicBezTo>
                    <a:cubicBezTo>
                      <a:pt x="f24" y="f25"/>
                      <a:pt x="f24" y="f26"/>
                      <a:pt x="f9" y="f9"/>
                    </a:cubicBezTo>
                    <a:cubicBezTo>
                      <a:pt x="f27" y="f28"/>
                      <a:pt x="f8" y="f29"/>
                      <a:pt x="f6" y="f30"/>
                    </a:cubicBezTo>
                    <a:cubicBezTo>
                      <a:pt x="f6" y="f31"/>
                      <a:pt x="f6" y="f7"/>
                      <a:pt x="f8" y="f7"/>
                    </a:cubicBezTo>
                    <a:close/>
                  </a:path>
                </a:pathLst>
              </a:custGeom>
              <a:solidFill>
                <a:srgbClr val="AE8D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1" name="Freeform 622">
                <a:extLst>
                  <a:ext uri="{FF2B5EF4-FFF2-40B4-BE49-F238E27FC236}">
                    <a16:creationId xmlns:a16="http://schemas.microsoft.com/office/drawing/2014/main" id="{1F1F2690-DD20-BB1E-DE0B-79B383D6BA36}"/>
                  </a:ext>
                </a:extLst>
              </p:cNvPr>
              <p:cNvSpPr/>
              <p:nvPr/>
            </p:nvSpPr>
            <p:spPr>
              <a:xfrm>
                <a:off x="3956051" y="2863855"/>
                <a:ext cx="4444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8"/>
                  <a:gd name="f8" fmla="val 10"/>
                  <a:gd name="f9" fmla="val 9"/>
                  <a:gd name="f10" fmla="val 17"/>
                  <a:gd name="f11" fmla="val 8"/>
                  <a:gd name="f12" fmla="val 3"/>
                  <a:gd name="f13" fmla="val 13"/>
                  <a:gd name="f14" fmla="val 6"/>
                  <a:gd name="f15" fmla="val 5"/>
                  <a:gd name="f16" fmla="val 4"/>
                  <a:gd name="f17" fmla="val 11"/>
                  <a:gd name="f18" fmla="val 14"/>
                  <a:gd name="f19" fmla="val 2"/>
                  <a:gd name="f20" fmla="val 7"/>
                  <a:gd name="f21" fmla="+- 0 0 -90"/>
                  <a:gd name="f22" fmla="*/ f3 1 12"/>
                  <a:gd name="f23" fmla="*/ f4 1 18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2"/>
                  <a:gd name="f32" fmla="*/ f28 1 18"/>
                  <a:gd name="f33" fmla="*/ 10 f29 1"/>
                  <a:gd name="f34" fmla="*/ 18 f28 1"/>
                  <a:gd name="f35" fmla="*/ 8 f29 1"/>
                  <a:gd name="f36" fmla="*/ 17 f28 1"/>
                  <a:gd name="f37" fmla="*/ 9 f28 1"/>
                  <a:gd name="f38" fmla="*/ 4 f29 1"/>
                  <a:gd name="f39" fmla="*/ 10 f28 1"/>
                  <a:gd name="f40" fmla="*/ 2 f29 1"/>
                  <a:gd name="f41" fmla="*/ 13 f28 1"/>
                  <a:gd name="f42" fmla="*/ 0 f29 1"/>
                  <a:gd name="f43" fmla="*/ 9 f29 1"/>
                  <a:gd name="f44" fmla="*/ 0 f28 1"/>
                  <a:gd name="f45" fmla="*/ 6 f28 1"/>
                  <a:gd name="f46" fmla="*/ 8 f28 1"/>
                  <a:gd name="f47" fmla="*/ 12 f29 1"/>
                  <a:gd name="f48" fmla="+- f30 0 f1"/>
                  <a:gd name="f49" fmla="*/ f33 1 12"/>
                  <a:gd name="f50" fmla="*/ f34 1 18"/>
                  <a:gd name="f51" fmla="*/ f35 1 12"/>
                  <a:gd name="f52" fmla="*/ f36 1 18"/>
                  <a:gd name="f53" fmla="*/ f37 1 18"/>
                  <a:gd name="f54" fmla="*/ f38 1 12"/>
                  <a:gd name="f55" fmla="*/ f39 1 18"/>
                  <a:gd name="f56" fmla="*/ f40 1 12"/>
                  <a:gd name="f57" fmla="*/ f41 1 18"/>
                  <a:gd name="f58" fmla="*/ f42 1 12"/>
                  <a:gd name="f59" fmla="*/ f43 1 12"/>
                  <a:gd name="f60" fmla="*/ f44 1 18"/>
                  <a:gd name="f61" fmla="*/ f45 1 18"/>
                  <a:gd name="f62" fmla="*/ f46 1 18"/>
                  <a:gd name="f63" fmla="*/ f47 1 12"/>
                  <a:gd name="f64" fmla="*/ 0 1 f31"/>
                  <a:gd name="f65" fmla="*/ f25 1 f31"/>
                  <a:gd name="f66" fmla="*/ 0 1 f32"/>
                  <a:gd name="f67" fmla="*/ f26 1 f32"/>
                  <a:gd name="f68" fmla="*/ f49 1 f31"/>
                  <a:gd name="f69" fmla="*/ f50 1 f32"/>
                  <a:gd name="f70" fmla="*/ f51 1 f31"/>
                  <a:gd name="f71" fmla="*/ f52 1 f32"/>
                  <a:gd name="f72" fmla="*/ f53 1 f32"/>
                  <a:gd name="f73" fmla="*/ f54 1 f31"/>
                  <a:gd name="f74" fmla="*/ f55 1 f32"/>
                  <a:gd name="f75" fmla="*/ f56 1 f31"/>
                  <a:gd name="f76" fmla="*/ f57 1 f32"/>
                  <a:gd name="f77" fmla="*/ f58 1 f31"/>
                  <a:gd name="f78" fmla="*/ f59 1 f31"/>
                  <a:gd name="f79" fmla="*/ f60 1 f32"/>
                  <a:gd name="f80" fmla="*/ f61 1 f32"/>
                  <a:gd name="f81" fmla="*/ f62 1 f32"/>
                  <a:gd name="f82" fmla="*/ f63 1 f31"/>
                  <a:gd name="f83" fmla="*/ f64 f22 1"/>
                  <a:gd name="f84" fmla="*/ f65 f22 1"/>
                  <a:gd name="f85" fmla="*/ f67 f23 1"/>
                  <a:gd name="f86" fmla="*/ f66 f23 1"/>
                  <a:gd name="f87" fmla="*/ f68 f22 1"/>
                  <a:gd name="f88" fmla="*/ f69 f23 1"/>
                  <a:gd name="f89" fmla="*/ f70 f22 1"/>
                  <a:gd name="f90" fmla="*/ f71 f23 1"/>
                  <a:gd name="f91" fmla="*/ f72 f23 1"/>
                  <a:gd name="f92" fmla="*/ f73 f22 1"/>
                  <a:gd name="f93" fmla="*/ f74 f23 1"/>
                  <a:gd name="f94" fmla="*/ f75 f22 1"/>
                  <a:gd name="f95" fmla="*/ f76 f23 1"/>
                  <a:gd name="f96" fmla="*/ f77 f22 1"/>
                  <a:gd name="f97" fmla="*/ f78 f22 1"/>
                  <a:gd name="f98" fmla="*/ f79 f23 1"/>
                  <a:gd name="f99" fmla="*/ f80 f23 1"/>
                  <a:gd name="f100" fmla="*/ f81 f23 1"/>
                  <a:gd name="f101" fmla="*/ f8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89" y="f91"/>
                  </a:cxn>
                  <a:cxn ang="f48">
                    <a:pos x="f92" y="f93"/>
                  </a:cxn>
                  <a:cxn ang="f48">
                    <a:pos x="f94" y="f95"/>
                  </a:cxn>
                  <a:cxn ang="f48">
                    <a:pos x="f96" y="f91"/>
                  </a:cxn>
                  <a:cxn ang="f48">
                    <a:pos x="f97" y="f98"/>
                  </a:cxn>
                  <a:cxn ang="f48">
                    <a:pos x="f97" y="f99"/>
                  </a:cxn>
                  <a:cxn ang="f48">
                    <a:pos x="f87" y="f100"/>
                  </a:cxn>
                  <a:cxn ang="f48">
                    <a:pos x="f101" y="f99"/>
                  </a:cxn>
                  <a:cxn ang="f48">
                    <a:pos x="f87" y="f88"/>
                  </a:cxn>
                </a:cxnLst>
                <a:rect l="f83" t="f86" r="f84" b="f85"/>
                <a:pathLst>
                  <a:path w="12" h="18">
                    <a:moveTo>
                      <a:pt x="f8" y="f7"/>
                    </a:moveTo>
                    <a:cubicBezTo>
                      <a:pt x="f9" y="f10"/>
                      <a:pt x="f9" y="f10"/>
                      <a:pt x="f11" y="f10"/>
                    </a:cubicBezTo>
                    <a:cubicBezTo>
                      <a:pt x="f12" y="f13"/>
                      <a:pt x="f12" y="f6"/>
                      <a:pt x="f11" y="f9"/>
                    </a:cubicBezTo>
                    <a:cubicBezTo>
                      <a:pt x="f14" y="f9"/>
                      <a:pt x="f15" y="f8"/>
                      <a:pt x="f16" y="f8"/>
                    </a:cubicBezTo>
                    <a:cubicBezTo>
                      <a:pt x="f12" y="f17"/>
                      <a:pt x="f15" y="f18"/>
                      <a:pt x="f19" y="f13"/>
                    </a:cubicBezTo>
                    <a:cubicBezTo>
                      <a:pt x="f5" y="f13"/>
                      <a:pt x="f5" y="f17"/>
                      <a:pt x="f5" y="f9"/>
                    </a:cubicBezTo>
                    <a:cubicBezTo>
                      <a:pt x="f19" y="f14"/>
                      <a:pt x="f15" y="f12"/>
                      <a:pt x="f9" y="f5"/>
                    </a:cubicBezTo>
                    <a:cubicBezTo>
                      <a:pt x="f9" y="f19"/>
                      <a:pt x="f8" y="f16"/>
                      <a:pt x="f9" y="f14"/>
                    </a:cubicBezTo>
                    <a:cubicBezTo>
                      <a:pt x="f9" y="f20"/>
                      <a:pt x="f9" y="f20"/>
                      <a:pt x="f8" y="f11"/>
                    </a:cubicBezTo>
                    <a:cubicBezTo>
                      <a:pt x="f17" y="f11"/>
                      <a:pt x="f17" y="f14"/>
                      <a:pt x="f6" y="f14"/>
                    </a:cubicBezTo>
                    <a:cubicBezTo>
                      <a:pt x="f8" y="f8"/>
                      <a:pt x="f6" y="f18"/>
                      <a:pt x="f8" y="f7"/>
                    </a:cubicBezTo>
                    <a:close/>
                  </a:path>
                </a:pathLst>
              </a:custGeom>
              <a:solidFill>
                <a:srgbClr val="CBA5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2" name="Freeform 623">
                <a:extLst>
                  <a:ext uri="{FF2B5EF4-FFF2-40B4-BE49-F238E27FC236}">
                    <a16:creationId xmlns:a16="http://schemas.microsoft.com/office/drawing/2014/main" id="{98AAD060-2109-F3AF-519D-6C86B90C4D83}"/>
                  </a:ext>
                </a:extLst>
              </p:cNvPr>
              <p:cNvSpPr/>
              <p:nvPr/>
            </p:nvSpPr>
            <p:spPr>
              <a:xfrm>
                <a:off x="4000500" y="2932115"/>
                <a:ext cx="46040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5"/>
                  <a:gd name="f8" fmla="val 11"/>
                  <a:gd name="f9" fmla="val 14"/>
                  <a:gd name="f10" fmla="val 10"/>
                  <a:gd name="f11" fmla="val 8"/>
                  <a:gd name="f12" fmla="val 6"/>
                  <a:gd name="f13" fmla="val 5"/>
                  <a:gd name="f14" fmla="val 3"/>
                  <a:gd name="f15" fmla="val 4"/>
                  <a:gd name="f16" fmla="val 7"/>
                  <a:gd name="f17" fmla="val 1"/>
                  <a:gd name="f18" fmla="val 9"/>
                  <a:gd name="f19" fmla="+- 0 0 -90"/>
                  <a:gd name="f20" fmla="*/ f3 1 12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2"/>
                  <a:gd name="f30" fmla="*/ f26 1 15"/>
                  <a:gd name="f31" fmla="*/ 11 f27 1"/>
                  <a:gd name="f32" fmla="*/ 14 f26 1"/>
                  <a:gd name="f33" fmla="*/ 6 f27 1"/>
                  <a:gd name="f34" fmla="*/ 15 f26 1"/>
                  <a:gd name="f35" fmla="*/ 4 f27 1"/>
                  <a:gd name="f36" fmla="*/ 12 f26 1"/>
                  <a:gd name="f37" fmla="*/ 10 f26 1"/>
                  <a:gd name="f38" fmla="*/ 1 f26 1"/>
                  <a:gd name="f39" fmla="*/ 10 f27 1"/>
                  <a:gd name="f40" fmla="*/ 0 f26 1"/>
                  <a:gd name="f41" fmla="*/ 6 f26 1"/>
                  <a:gd name="f42" fmla="+- f28 0 f1"/>
                  <a:gd name="f43" fmla="*/ f31 1 12"/>
                  <a:gd name="f44" fmla="*/ f32 1 15"/>
                  <a:gd name="f45" fmla="*/ f33 1 12"/>
                  <a:gd name="f46" fmla="*/ f34 1 15"/>
                  <a:gd name="f47" fmla="*/ f35 1 12"/>
                  <a:gd name="f48" fmla="*/ f36 1 15"/>
                  <a:gd name="f49" fmla="*/ f37 1 15"/>
                  <a:gd name="f50" fmla="*/ f38 1 15"/>
                  <a:gd name="f51" fmla="*/ f39 1 12"/>
                  <a:gd name="f52" fmla="*/ f40 1 15"/>
                  <a:gd name="f53" fmla="*/ f41 1 15"/>
                  <a:gd name="f54" fmla="*/ 0 1 f29"/>
                  <a:gd name="f55" fmla="*/ f23 1 f29"/>
                  <a:gd name="f56" fmla="*/ 0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30"/>
                  <a:gd name="f65" fmla="*/ f50 1 f30"/>
                  <a:gd name="f66" fmla="*/ f51 1 f29"/>
                  <a:gd name="f67" fmla="*/ f52 1 f30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1 1"/>
                  <a:gd name="f80" fmla="*/ f65 f21 1"/>
                  <a:gd name="f81" fmla="*/ f66 f20 1"/>
                  <a:gd name="f82" fmla="*/ f67 f21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7" y="f79"/>
                  </a:cxn>
                  <a:cxn ang="f42">
                    <a:pos x="f77" y="f80"/>
                  </a:cxn>
                  <a:cxn ang="f42">
                    <a:pos x="f81" y="f82"/>
                  </a:cxn>
                  <a:cxn ang="f42">
                    <a:pos x="f75" y="f83"/>
                  </a:cxn>
                  <a:cxn ang="f42">
                    <a:pos x="f73" y="f83"/>
                  </a:cxn>
                  <a:cxn ang="f42">
                    <a:pos x="f73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12" h="15">
                    <a:moveTo>
                      <a:pt x="f8" y="f9"/>
                    </a:moveTo>
                    <a:cubicBezTo>
                      <a:pt x="f10" y="f7"/>
                      <a:pt x="f11" y="f7"/>
                      <a:pt x="f12" y="f7"/>
                    </a:cubicBezTo>
                    <a:cubicBezTo>
                      <a:pt x="f13" y="f9"/>
                      <a:pt x="f14" y="f9"/>
                      <a:pt x="f15" y="f6"/>
                    </a:cubicBezTo>
                    <a:cubicBezTo>
                      <a:pt x="f13" y="f8"/>
                      <a:pt x="f13" y="f10"/>
                      <a:pt x="f15" y="f10"/>
                    </a:cubicBezTo>
                    <a:cubicBezTo>
                      <a:pt x="f5" y="f16"/>
                      <a:pt x="f15" y="f15"/>
                      <a:pt x="f15" y="f17"/>
                    </a:cubicBezTo>
                    <a:cubicBezTo>
                      <a:pt x="f14" y="f5"/>
                      <a:pt x="f11" y="f17"/>
                      <a:pt x="f10" y="f5"/>
                    </a:cubicBezTo>
                    <a:cubicBezTo>
                      <a:pt x="f10" y="f14"/>
                      <a:pt x="f10" y="f13"/>
                      <a:pt x="f12" y="f12"/>
                    </a:cubicBezTo>
                    <a:cubicBezTo>
                      <a:pt x="f11" y="f16"/>
                      <a:pt x="f18" y="f13"/>
                      <a:pt x="f8" y="f12"/>
                    </a:cubicBezTo>
                    <a:cubicBezTo>
                      <a:pt x="f8" y="f13"/>
                      <a:pt x="f8" y="f12"/>
                      <a:pt x="f8" y="f12"/>
                    </a:cubicBezTo>
                    <a:cubicBezTo>
                      <a:pt x="f18" y="f11"/>
                      <a:pt x="f6" y="f8"/>
                      <a:pt x="f8" y="f9"/>
                    </a:cubicBezTo>
                    <a:close/>
                  </a:path>
                </a:pathLst>
              </a:custGeom>
              <a:solidFill>
                <a:srgbClr val="D07E7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3" name="Freeform 624">
                <a:extLst>
                  <a:ext uri="{FF2B5EF4-FFF2-40B4-BE49-F238E27FC236}">
                    <a16:creationId xmlns:a16="http://schemas.microsoft.com/office/drawing/2014/main" id="{31567CFD-0BE3-B509-7089-0C6A2C81FE69}"/>
                  </a:ext>
                </a:extLst>
              </p:cNvPr>
              <p:cNvSpPr/>
              <p:nvPr/>
            </p:nvSpPr>
            <p:spPr>
              <a:xfrm>
                <a:off x="3986217" y="2797177"/>
                <a:ext cx="52385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10"/>
                  <a:gd name="f9" fmla="val 4"/>
                  <a:gd name="f10" fmla="val 9"/>
                  <a:gd name="f11" fmla="val 6"/>
                  <a:gd name="f12" fmla="val 7"/>
                  <a:gd name="f13" fmla="val 11"/>
                  <a:gd name="f14" fmla="val 8"/>
                  <a:gd name="f15" fmla="val 1"/>
                  <a:gd name="f16" fmla="val 3"/>
                  <a:gd name="f17" fmla="val 2"/>
                  <a:gd name="f18" fmla="val 5"/>
                  <a:gd name="f19" fmla="+- 0 0 -90"/>
                  <a:gd name="f20" fmla="*/ f3 1 14"/>
                  <a:gd name="f21" fmla="*/ f4 1 1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2"/>
                  <a:gd name="f31" fmla="*/ 10 f27 1"/>
                  <a:gd name="f32" fmla="*/ 4 f26 1"/>
                  <a:gd name="f33" fmla="*/ 11 f27 1"/>
                  <a:gd name="f34" fmla="*/ 8 f26 1"/>
                  <a:gd name="f35" fmla="*/ 11 f26 1"/>
                  <a:gd name="f36" fmla="*/ 6 f27 1"/>
                  <a:gd name="f37" fmla="*/ 0 f27 1"/>
                  <a:gd name="f38" fmla="*/ 3 f26 1"/>
                  <a:gd name="f39" fmla="*/ 3 f27 1"/>
                  <a:gd name="f40" fmla="*/ 6 f26 1"/>
                  <a:gd name="f41" fmla="*/ 5 f27 1"/>
                  <a:gd name="f42" fmla="*/ 4 f27 1"/>
                  <a:gd name="f43" fmla="*/ 1 f26 1"/>
                  <a:gd name="f44" fmla="*/ 7 f27 1"/>
                  <a:gd name="f45" fmla="*/ 2 f26 1"/>
                  <a:gd name="f46" fmla="+- f28 0 f1"/>
                  <a:gd name="f47" fmla="*/ f31 1 14"/>
                  <a:gd name="f48" fmla="*/ f32 1 12"/>
                  <a:gd name="f49" fmla="*/ f33 1 14"/>
                  <a:gd name="f50" fmla="*/ f34 1 12"/>
                  <a:gd name="f51" fmla="*/ f35 1 12"/>
                  <a:gd name="f52" fmla="*/ f36 1 14"/>
                  <a:gd name="f53" fmla="*/ f37 1 14"/>
                  <a:gd name="f54" fmla="*/ f38 1 12"/>
                  <a:gd name="f55" fmla="*/ f39 1 14"/>
                  <a:gd name="f56" fmla="*/ f40 1 12"/>
                  <a:gd name="f57" fmla="*/ f41 1 14"/>
                  <a:gd name="f58" fmla="*/ f42 1 14"/>
                  <a:gd name="f59" fmla="*/ f43 1 12"/>
                  <a:gd name="f60" fmla="*/ f44 1 14"/>
                  <a:gd name="f61" fmla="*/ f45 1 12"/>
                  <a:gd name="f62" fmla="*/ 0 1 f29"/>
                  <a:gd name="f63" fmla="*/ f23 1 f29"/>
                  <a:gd name="f64" fmla="*/ 0 1 f30"/>
                  <a:gd name="f65" fmla="*/ f24 1 f30"/>
                  <a:gd name="f66" fmla="*/ f47 1 f29"/>
                  <a:gd name="f67" fmla="*/ f48 1 f30"/>
                  <a:gd name="f68" fmla="*/ f49 1 f29"/>
                  <a:gd name="f69" fmla="*/ f50 1 f30"/>
                  <a:gd name="f70" fmla="*/ f51 1 f30"/>
                  <a:gd name="f71" fmla="*/ f52 1 f29"/>
                  <a:gd name="f72" fmla="*/ f53 1 f29"/>
                  <a:gd name="f73" fmla="*/ f54 1 f30"/>
                  <a:gd name="f74" fmla="*/ f55 1 f29"/>
                  <a:gd name="f75" fmla="*/ f56 1 f30"/>
                  <a:gd name="f76" fmla="*/ f57 1 f29"/>
                  <a:gd name="f77" fmla="*/ f58 1 f29"/>
                  <a:gd name="f78" fmla="*/ f59 1 f30"/>
                  <a:gd name="f79" fmla="*/ f60 1 f29"/>
                  <a:gd name="f80" fmla="*/ f61 1 f30"/>
                  <a:gd name="f81" fmla="*/ f62 f20 1"/>
                  <a:gd name="f82" fmla="*/ f63 f20 1"/>
                  <a:gd name="f83" fmla="*/ f65 f21 1"/>
                  <a:gd name="f84" fmla="*/ f64 f21 1"/>
                  <a:gd name="f85" fmla="*/ f66 f20 1"/>
                  <a:gd name="f86" fmla="*/ f67 f21 1"/>
                  <a:gd name="f87" fmla="*/ f68 f20 1"/>
                  <a:gd name="f88" fmla="*/ f69 f21 1"/>
                  <a:gd name="f89" fmla="*/ f70 f21 1"/>
                  <a:gd name="f90" fmla="*/ f71 f20 1"/>
                  <a:gd name="f91" fmla="*/ f72 f20 1"/>
                  <a:gd name="f92" fmla="*/ f73 f21 1"/>
                  <a:gd name="f93" fmla="*/ f74 f20 1"/>
                  <a:gd name="f94" fmla="*/ f75 f21 1"/>
                  <a:gd name="f95" fmla="*/ f76 f20 1"/>
                  <a:gd name="f96" fmla="*/ f77 f20 1"/>
                  <a:gd name="f97" fmla="*/ f78 f21 1"/>
                  <a:gd name="f98" fmla="*/ f79 f20 1"/>
                  <a:gd name="f99" fmla="*/ f80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5" y="f86"/>
                  </a:cxn>
                  <a:cxn ang="f46">
                    <a:pos x="f87" y="f88"/>
                  </a:cxn>
                  <a:cxn ang="f46">
                    <a:pos x="f85" y="f89"/>
                  </a:cxn>
                  <a:cxn ang="f46">
                    <a:pos x="f90" y="f89"/>
                  </a:cxn>
                  <a:cxn ang="f46">
                    <a:pos x="f91" y="f92"/>
                  </a:cxn>
                  <a:cxn ang="f46">
                    <a:pos x="f93" y="f94"/>
                  </a:cxn>
                  <a:cxn ang="f46">
                    <a:pos x="f95" y="f94"/>
                  </a:cxn>
                  <a:cxn ang="f46">
                    <a:pos x="f95" y="f86"/>
                  </a:cxn>
                  <a:cxn ang="f46">
                    <a:pos x="f96" y="f97"/>
                  </a:cxn>
                  <a:cxn ang="f46">
                    <a:pos x="f98" y="f99"/>
                  </a:cxn>
                  <a:cxn ang="f46">
                    <a:pos x="f85" y="f86"/>
                  </a:cxn>
                </a:cxnLst>
                <a:rect l="f81" t="f84" r="f82" b="f83"/>
                <a:pathLst>
                  <a:path w="14" h="12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6" y="f8"/>
                      <a:pt x="f13" y="f8"/>
                      <a:pt x="f8" y="f13"/>
                    </a:cubicBezTo>
                    <a:cubicBezTo>
                      <a:pt x="f14" y="f13"/>
                      <a:pt x="f12" y="f13"/>
                      <a:pt x="f11" y="f13"/>
                    </a:cubicBezTo>
                    <a:cubicBezTo>
                      <a:pt x="f15" y="f7"/>
                      <a:pt x="f5" y="f13"/>
                      <a:pt x="f5" y="f16"/>
                    </a:cubicBezTo>
                    <a:cubicBezTo>
                      <a:pt x="f15" y="f9"/>
                      <a:pt x="f17" y="f18"/>
                      <a:pt x="f16" y="f11"/>
                    </a:cubicBezTo>
                    <a:cubicBezTo>
                      <a:pt x="f9" y="f11"/>
                      <a:pt x="f9" y="f12"/>
                      <a:pt x="f18" y="f11"/>
                    </a:cubicBezTo>
                    <a:cubicBezTo>
                      <a:pt x="f11" y="f18"/>
                      <a:pt x="f11" y="f18"/>
                      <a:pt x="f18" y="f9"/>
                    </a:cubicBezTo>
                    <a:cubicBezTo>
                      <a:pt x="f9" y="f16"/>
                      <a:pt x="f16" y="f17"/>
                      <a:pt x="f9" y="f15"/>
                    </a:cubicBezTo>
                    <a:cubicBezTo>
                      <a:pt x="f11" y="f5"/>
                      <a:pt x="f11" y="f17"/>
                      <a:pt x="f12" y="f17"/>
                    </a:cubicBezTo>
                    <a:cubicBezTo>
                      <a:pt x="f14" y="f16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B94A4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4" name="Freeform 625">
                <a:extLst>
                  <a:ext uri="{FF2B5EF4-FFF2-40B4-BE49-F238E27FC236}">
                    <a16:creationId xmlns:a16="http://schemas.microsoft.com/office/drawing/2014/main" id="{BC26E803-F452-CF1D-752E-EAFBD5EA3D0D}"/>
                  </a:ext>
                </a:extLst>
              </p:cNvPr>
              <p:cNvSpPr/>
              <p:nvPr/>
            </p:nvSpPr>
            <p:spPr>
              <a:xfrm>
                <a:off x="4016373" y="2984501"/>
                <a:ext cx="3651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6"/>
                  <a:gd name="f8" fmla="val 8"/>
                  <a:gd name="f9" fmla="val 13"/>
                  <a:gd name="f10" fmla="val 6"/>
                  <a:gd name="f11" fmla="val 3"/>
                  <a:gd name="f12" fmla="val 4"/>
                  <a:gd name="f13" fmla="val 11"/>
                  <a:gd name="f14" fmla="val 5"/>
                  <a:gd name="f15" fmla="val 9"/>
                  <a:gd name="f16" fmla="val 2"/>
                  <a:gd name="f17" fmla="val 1"/>
                  <a:gd name="f18" fmla="val 7"/>
                  <a:gd name="f19" fmla="+- 0 0 -90"/>
                  <a:gd name="f20" fmla="*/ f3 1 10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0"/>
                  <a:gd name="f30" fmla="*/ f26 1 16"/>
                  <a:gd name="f31" fmla="*/ 8 f27 1"/>
                  <a:gd name="f32" fmla="*/ 13 f26 1"/>
                  <a:gd name="f33" fmla="*/ 4 f27 1"/>
                  <a:gd name="f34" fmla="*/ 11 f26 1"/>
                  <a:gd name="f35" fmla="*/ 3 f27 1"/>
                  <a:gd name="f36" fmla="*/ 10 f26 1"/>
                  <a:gd name="f37" fmla="*/ 2 f27 1"/>
                  <a:gd name="f38" fmla="*/ 7 f26 1"/>
                  <a:gd name="f39" fmla="*/ 4 f26 1"/>
                  <a:gd name="f40" fmla="*/ 2 f26 1"/>
                  <a:gd name="f41" fmla="*/ 7 f27 1"/>
                  <a:gd name="f42" fmla="*/ 0 f26 1"/>
                  <a:gd name="f43" fmla="*/ 9 f27 1"/>
                  <a:gd name="f44" fmla="+- f28 0 f1"/>
                  <a:gd name="f45" fmla="*/ f31 1 10"/>
                  <a:gd name="f46" fmla="*/ f32 1 16"/>
                  <a:gd name="f47" fmla="*/ f33 1 10"/>
                  <a:gd name="f48" fmla="*/ f34 1 16"/>
                  <a:gd name="f49" fmla="*/ f35 1 10"/>
                  <a:gd name="f50" fmla="*/ f36 1 16"/>
                  <a:gd name="f51" fmla="*/ f37 1 10"/>
                  <a:gd name="f52" fmla="*/ f38 1 16"/>
                  <a:gd name="f53" fmla="*/ f39 1 16"/>
                  <a:gd name="f54" fmla="*/ f40 1 16"/>
                  <a:gd name="f55" fmla="*/ f41 1 10"/>
                  <a:gd name="f56" fmla="*/ f42 1 16"/>
                  <a:gd name="f57" fmla="*/ f43 1 10"/>
                  <a:gd name="f58" fmla="*/ 0 1 f29"/>
                  <a:gd name="f59" fmla="*/ f23 1 f29"/>
                  <a:gd name="f60" fmla="*/ 0 1 f30"/>
                  <a:gd name="f61" fmla="*/ f24 1 f30"/>
                  <a:gd name="f62" fmla="*/ f45 1 f29"/>
                  <a:gd name="f63" fmla="*/ f46 1 f30"/>
                  <a:gd name="f64" fmla="*/ f47 1 f29"/>
                  <a:gd name="f65" fmla="*/ f48 1 f30"/>
                  <a:gd name="f66" fmla="*/ f49 1 f29"/>
                  <a:gd name="f67" fmla="*/ f50 1 f30"/>
                  <a:gd name="f68" fmla="*/ f51 1 f29"/>
                  <a:gd name="f69" fmla="*/ f52 1 f30"/>
                  <a:gd name="f70" fmla="*/ f53 1 f30"/>
                  <a:gd name="f71" fmla="*/ f54 1 f30"/>
                  <a:gd name="f72" fmla="*/ f55 1 f29"/>
                  <a:gd name="f73" fmla="*/ f56 1 f30"/>
                  <a:gd name="f74" fmla="*/ f57 1 f29"/>
                  <a:gd name="f75" fmla="*/ f58 f20 1"/>
                  <a:gd name="f76" fmla="*/ f59 f20 1"/>
                  <a:gd name="f77" fmla="*/ f61 f21 1"/>
                  <a:gd name="f78" fmla="*/ f60 f21 1"/>
                  <a:gd name="f79" fmla="*/ f62 f20 1"/>
                  <a:gd name="f80" fmla="*/ f63 f21 1"/>
                  <a:gd name="f81" fmla="*/ f64 f20 1"/>
                  <a:gd name="f82" fmla="*/ f65 f21 1"/>
                  <a:gd name="f83" fmla="*/ f66 f20 1"/>
                  <a:gd name="f84" fmla="*/ f67 f21 1"/>
                  <a:gd name="f85" fmla="*/ f68 f20 1"/>
                  <a:gd name="f86" fmla="*/ f69 f21 1"/>
                  <a:gd name="f87" fmla="*/ f70 f21 1"/>
                  <a:gd name="f88" fmla="*/ f71 f21 1"/>
                  <a:gd name="f89" fmla="*/ f72 f20 1"/>
                  <a:gd name="f90" fmla="*/ f73 f21 1"/>
                  <a:gd name="f91" fmla="*/ f74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83" y="f84"/>
                  </a:cxn>
                  <a:cxn ang="f44">
                    <a:pos x="f85" y="f86"/>
                  </a:cxn>
                  <a:cxn ang="f44">
                    <a:pos x="f85" y="f87"/>
                  </a:cxn>
                  <a:cxn ang="f44">
                    <a:pos x="f83" y="f88"/>
                  </a:cxn>
                  <a:cxn ang="f44">
                    <a:pos x="f89" y="f90"/>
                  </a:cxn>
                  <a:cxn ang="f44">
                    <a:pos x="f89" y="f90"/>
                  </a:cxn>
                  <a:cxn ang="f44">
                    <a:pos x="f91" y="f86"/>
                  </a:cxn>
                  <a:cxn ang="f44">
                    <a:pos x="f79" y="f80"/>
                  </a:cxn>
                  <a:cxn ang="f44">
                    <a:pos x="f79" y="f80"/>
                  </a:cxn>
                </a:cxnLst>
                <a:rect l="f75" t="f78" r="f76" b="f77"/>
                <a:pathLst>
                  <a:path w="10" h="16">
                    <a:moveTo>
                      <a:pt x="f8" y="f9"/>
                    </a:moveTo>
                    <a:cubicBezTo>
                      <a:pt x="f10" y="f9"/>
                      <a:pt x="f11" y="f7"/>
                      <a:pt x="f12" y="f13"/>
                    </a:cubicBezTo>
                    <a:cubicBezTo>
                      <a:pt x="f14" y="f15"/>
                      <a:pt x="f11" y="f6"/>
                      <a:pt x="f11" y="f6"/>
                    </a:cubicBezTo>
                    <a:cubicBezTo>
                      <a:pt x="f16" y="f15"/>
                      <a:pt x="f17" y="f18"/>
                      <a:pt x="f16" y="f18"/>
                    </a:cubicBezTo>
                    <a:cubicBezTo>
                      <a:pt x="f14" y="f14"/>
                      <a:pt x="f12" y="f14"/>
                      <a:pt x="f16" y="f12"/>
                    </a:cubicBezTo>
                    <a:cubicBezTo>
                      <a:pt x="f5" y="f11"/>
                      <a:pt x="f16" y="f11"/>
                      <a:pt x="f11" y="f16"/>
                    </a:cubicBezTo>
                    <a:cubicBezTo>
                      <a:pt x="f12" y="f17"/>
                      <a:pt x="f18" y="f16"/>
                      <a:pt x="f18" y="f5"/>
                    </a:cubicBezTo>
                    <a:cubicBezTo>
                      <a:pt x="f18" y="f5"/>
                      <a:pt x="f18" y="f5"/>
                      <a:pt x="f18" y="f5"/>
                    </a:cubicBezTo>
                    <a:cubicBezTo>
                      <a:pt x="f8" y="f16"/>
                      <a:pt x="f8" y="f14"/>
                      <a:pt x="f15" y="f18"/>
                    </a:cubicBezTo>
                    <a:cubicBezTo>
                      <a:pt x="f15" y="f6"/>
                      <a:pt x="f6" y="f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CE79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5" name="Freeform 626">
                <a:extLst>
                  <a:ext uri="{FF2B5EF4-FFF2-40B4-BE49-F238E27FC236}">
                    <a16:creationId xmlns:a16="http://schemas.microsoft.com/office/drawing/2014/main" id="{69378F2B-2563-8129-5450-F2E55E9F44CF}"/>
                  </a:ext>
                </a:extLst>
              </p:cNvPr>
              <p:cNvSpPr/>
              <p:nvPr/>
            </p:nvSpPr>
            <p:spPr>
              <a:xfrm>
                <a:off x="4016373" y="3132140"/>
                <a:ext cx="33339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8"/>
                  <a:gd name="f8" fmla="val 1"/>
                  <a:gd name="f9" fmla="val 17"/>
                  <a:gd name="f10" fmla="val 13"/>
                  <a:gd name="f11" fmla="val 6"/>
                  <a:gd name="f12" fmla="val 4"/>
                  <a:gd name="f13" fmla="val 3"/>
                  <a:gd name="f14" fmla="val 5"/>
                  <a:gd name="f15" fmla="val 2"/>
                  <a:gd name="f16" fmla="val 7"/>
                  <a:gd name="f17" fmla="val 8"/>
                  <a:gd name="f18" fmla="val 10"/>
                  <a:gd name="f19" fmla="val 11"/>
                  <a:gd name="f20" fmla="+- 0 0 -90"/>
                  <a:gd name="f21" fmla="*/ f3 1 9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9"/>
                  <a:gd name="f31" fmla="*/ f27 1 18"/>
                  <a:gd name="f32" fmla="*/ 1 f28 1"/>
                  <a:gd name="f33" fmla="*/ 17 f27 1"/>
                  <a:gd name="f34" fmla="*/ 6 f27 1"/>
                  <a:gd name="f35" fmla="*/ 5 f28 1"/>
                  <a:gd name="f36" fmla="*/ 3 f27 1"/>
                  <a:gd name="f37" fmla="*/ 2 f27 1"/>
                  <a:gd name="f38" fmla="*/ 8 f28 1"/>
                  <a:gd name="f39" fmla="*/ 4 f28 1"/>
                  <a:gd name="f40" fmla="*/ 7 f28 1"/>
                  <a:gd name="f41" fmla="*/ 8 f27 1"/>
                  <a:gd name="f42" fmla="*/ 11 f27 1"/>
                  <a:gd name="f43" fmla="*/ 0 f28 1"/>
                  <a:gd name="f44" fmla="+- f29 0 f1"/>
                  <a:gd name="f45" fmla="*/ f32 1 9"/>
                  <a:gd name="f46" fmla="*/ f33 1 18"/>
                  <a:gd name="f47" fmla="*/ f34 1 18"/>
                  <a:gd name="f48" fmla="*/ f35 1 9"/>
                  <a:gd name="f49" fmla="*/ f36 1 18"/>
                  <a:gd name="f50" fmla="*/ f37 1 18"/>
                  <a:gd name="f51" fmla="*/ f38 1 9"/>
                  <a:gd name="f52" fmla="*/ f39 1 9"/>
                  <a:gd name="f53" fmla="*/ f40 1 9"/>
                  <a:gd name="f54" fmla="*/ f41 1 18"/>
                  <a:gd name="f55" fmla="*/ f42 1 18"/>
                  <a:gd name="f56" fmla="*/ f43 1 9"/>
                  <a:gd name="f57" fmla="*/ 0 1 f30"/>
                  <a:gd name="f58" fmla="*/ f24 1 f30"/>
                  <a:gd name="f59" fmla="*/ 0 1 f31"/>
                  <a:gd name="f60" fmla="*/ f25 1 f31"/>
                  <a:gd name="f61" fmla="*/ f45 1 f30"/>
                  <a:gd name="f62" fmla="*/ f46 1 f31"/>
                  <a:gd name="f63" fmla="*/ f47 1 f31"/>
                  <a:gd name="f64" fmla="*/ f48 1 f30"/>
                  <a:gd name="f65" fmla="*/ f49 1 f31"/>
                  <a:gd name="f66" fmla="*/ f50 1 f31"/>
                  <a:gd name="f67" fmla="*/ f51 1 f30"/>
                  <a:gd name="f68" fmla="*/ f52 1 f30"/>
                  <a:gd name="f69" fmla="*/ f53 1 f30"/>
                  <a:gd name="f70" fmla="*/ f54 1 f31"/>
                  <a:gd name="f71" fmla="*/ f55 1 f31"/>
                  <a:gd name="f72" fmla="*/ f56 1 f30"/>
                  <a:gd name="f73" fmla="*/ f57 f21 1"/>
                  <a:gd name="f74" fmla="*/ f58 f21 1"/>
                  <a:gd name="f75" fmla="*/ f60 f22 1"/>
                  <a:gd name="f76" fmla="*/ f59 f22 1"/>
                  <a:gd name="f77" fmla="*/ f61 f21 1"/>
                  <a:gd name="f78" fmla="*/ f62 f22 1"/>
                  <a:gd name="f79" fmla="*/ f63 f22 1"/>
                  <a:gd name="f80" fmla="*/ f64 f21 1"/>
                  <a:gd name="f81" fmla="*/ f65 f22 1"/>
                  <a:gd name="f82" fmla="*/ f66 f22 1"/>
                  <a:gd name="f83" fmla="*/ f67 f21 1"/>
                  <a:gd name="f84" fmla="*/ f68 f21 1"/>
                  <a:gd name="f85" fmla="*/ f69 f21 1"/>
                  <a:gd name="f86" fmla="*/ f70 f22 1"/>
                  <a:gd name="f87" fmla="*/ f71 f22 1"/>
                  <a:gd name="f88" fmla="*/ f7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7" y="f78"/>
                  </a:cxn>
                  <a:cxn ang="f44">
                    <a:pos x="f77" y="f79"/>
                  </a:cxn>
                  <a:cxn ang="f44">
                    <a:pos x="f80" y="f81"/>
                  </a:cxn>
                  <a:cxn ang="f44">
                    <a:pos x="f80" y="f81"/>
                  </a:cxn>
                  <a:cxn ang="f44">
                    <a:pos x="f80" y="f82"/>
                  </a:cxn>
                  <a:cxn ang="f44">
                    <a:pos x="f83" y="f82"/>
                  </a:cxn>
                  <a:cxn ang="f44">
                    <a:pos x="f84" y="f79"/>
                  </a:cxn>
                  <a:cxn ang="f44">
                    <a:pos x="f85" y="f86"/>
                  </a:cxn>
                  <a:cxn ang="f44">
                    <a:pos x="f85" y="f86"/>
                  </a:cxn>
                  <a:cxn ang="f44">
                    <a:pos x="f85" y="f87"/>
                  </a:cxn>
                  <a:cxn ang="f44">
                    <a:pos x="f88" y="f78"/>
                  </a:cxn>
                  <a:cxn ang="f44">
                    <a:pos x="f77" y="f78"/>
                  </a:cxn>
                </a:cxnLst>
                <a:rect l="f73" t="f76" r="f74" b="f75"/>
                <a:pathLst>
                  <a:path w="9" h="18">
                    <a:moveTo>
                      <a:pt x="f8" y="f9"/>
                    </a:moveTo>
                    <a:cubicBezTo>
                      <a:pt x="f8" y="f10"/>
                      <a:pt x="f8" y="f6"/>
                      <a:pt x="f8" y="f11"/>
                    </a:cubicBezTo>
                    <a:cubicBezTo>
                      <a:pt x="f8" y="f12"/>
                      <a:pt x="f13" y="f13"/>
                      <a:pt x="f14" y="f13"/>
                    </a:cubicBezTo>
                    <a:cubicBezTo>
                      <a:pt x="f14" y="f13"/>
                      <a:pt x="f14" y="f13"/>
                      <a:pt x="f14" y="f13"/>
                    </a:cubicBezTo>
                    <a:cubicBezTo>
                      <a:pt x="f14" y="f13"/>
                      <a:pt x="f14" y="f13"/>
                      <a:pt x="f14" y="f15"/>
                    </a:cubicBezTo>
                    <a:cubicBezTo>
                      <a:pt x="f11" y="f5"/>
                      <a:pt x="f16" y="f8"/>
                      <a:pt x="f17" y="f15"/>
                    </a:cubicBezTo>
                    <a:cubicBezTo>
                      <a:pt x="f6" y="f11"/>
                      <a:pt x="f12" y="f12"/>
                      <a:pt x="f12" y="f11"/>
                    </a:cubicBezTo>
                    <a:cubicBezTo>
                      <a:pt x="f12" y="f16"/>
                      <a:pt x="f17" y="f12"/>
                      <a:pt x="f16" y="f17"/>
                    </a:cubicBezTo>
                    <a:cubicBezTo>
                      <a:pt x="f16" y="f17"/>
                      <a:pt x="f16" y="f17"/>
                      <a:pt x="f16" y="f17"/>
                    </a:cubicBezTo>
                    <a:cubicBezTo>
                      <a:pt x="f11" y="f6"/>
                      <a:pt x="f16" y="f18"/>
                      <a:pt x="f16" y="f19"/>
                    </a:cubicBezTo>
                    <a:cubicBezTo>
                      <a:pt x="f16" y="f9"/>
                      <a:pt x="f16" y="f7"/>
                      <a:pt x="f5" y="f9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BA49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6" name="Freeform 627">
                <a:extLst>
                  <a:ext uri="{FF2B5EF4-FFF2-40B4-BE49-F238E27FC236}">
                    <a16:creationId xmlns:a16="http://schemas.microsoft.com/office/drawing/2014/main" id="{8005BC88-FC51-0AE1-C928-3F100FC3ECF8}"/>
                  </a:ext>
                </a:extLst>
              </p:cNvPr>
              <p:cNvSpPr/>
              <p:nvPr/>
            </p:nvSpPr>
            <p:spPr>
              <a:xfrm>
                <a:off x="4052885" y="3278188"/>
                <a:ext cx="38103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6"/>
                  <a:gd name="f8" fmla="val 7"/>
                  <a:gd name="f9" fmla="val 13"/>
                  <a:gd name="f10" fmla="val 12"/>
                  <a:gd name="f11" fmla="val 11"/>
                  <a:gd name="f12" fmla="val 6"/>
                  <a:gd name="f13" fmla="val 3"/>
                  <a:gd name="f14" fmla="val 5"/>
                  <a:gd name="f15" fmla="val 2"/>
                  <a:gd name="f16" fmla="val 4"/>
                  <a:gd name="f17" fmla="val 8"/>
                  <a:gd name="f18" fmla="val 14"/>
                  <a:gd name="f19" fmla="val 15"/>
                  <a:gd name="f20" fmla="+- 0 0 -90"/>
                  <a:gd name="f21" fmla="*/ f3 1 10"/>
                  <a:gd name="f22" fmla="*/ f4 1 1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0"/>
                  <a:gd name="f31" fmla="*/ f27 1 16"/>
                  <a:gd name="f32" fmla="*/ 7 f28 1"/>
                  <a:gd name="f33" fmla="*/ 13 f27 1"/>
                  <a:gd name="f34" fmla="*/ 6 f28 1"/>
                  <a:gd name="f35" fmla="*/ 11 f27 1"/>
                  <a:gd name="f36" fmla="*/ 2 f28 1"/>
                  <a:gd name="f37" fmla="*/ 5 f27 1"/>
                  <a:gd name="f38" fmla="*/ 4 f28 1"/>
                  <a:gd name="f39" fmla="*/ 2 f27 1"/>
                  <a:gd name="f40" fmla="*/ 8 f28 1"/>
                  <a:gd name="f41" fmla="*/ 4 f27 1"/>
                  <a:gd name="f42" fmla="*/ 15 f27 1"/>
                  <a:gd name="f43" fmla="+- f29 0 f1"/>
                  <a:gd name="f44" fmla="*/ f32 1 10"/>
                  <a:gd name="f45" fmla="*/ f33 1 16"/>
                  <a:gd name="f46" fmla="*/ f34 1 10"/>
                  <a:gd name="f47" fmla="*/ f35 1 16"/>
                  <a:gd name="f48" fmla="*/ f36 1 10"/>
                  <a:gd name="f49" fmla="*/ f37 1 16"/>
                  <a:gd name="f50" fmla="*/ f38 1 10"/>
                  <a:gd name="f51" fmla="*/ f39 1 16"/>
                  <a:gd name="f52" fmla="*/ f40 1 10"/>
                  <a:gd name="f53" fmla="*/ f41 1 16"/>
                  <a:gd name="f54" fmla="*/ f42 1 16"/>
                  <a:gd name="f55" fmla="*/ 0 1 f30"/>
                  <a:gd name="f56" fmla="*/ f24 1 f30"/>
                  <a:gd name="f57" fmla="*/ 0 1 f31"/>
                  <a:gd name="f58" fmla="*/ f25 1 f31"/>
                  <a:gd name="f59" fmla="*/ f44 1 f30"/>
                  <a:gd name="f60" fmla="*/ f45 1 f31"/>
                  <a:gd name="f61" fmla="*/ f46 1 f30"/>
                  <a:gd name="f62" fmla="*/ f47 1 f31"/>
                  <a:gd name="f63" fmla="*/ f48 1 f30"/>
                  <a:gd name="f64" fmla="*/ f49 1 f31"/>
                  <a:gd name="f65" fmla="*/ f50 1 f30"/>
                  <a:gd name="f66" fmla="*/ f51 1 f31"/>
                  <a:gd name="f67" fmla="*/ f52 1 f30"/>
                  <a:gd name="f68" fmla="*/ f53 1 f31"/>
                  <a:gd name="f69" fmla="*/ f54 1 f31"/>
                  <a:gd name="f70" fmla="*/ f55 f21 1"/>
                  <a:gd name="f71" fmla="*/ f56 f21 1"/>
                  <a:gd name="f72" fmla="*/ f58 f22 1"/>
                  <a:gd name="f73" fmla="*/ f57 f22 1"/>
                  <a:gd name="f74" fmla="*/ f59 f21 1"/>
                  <a:gd name="f75" fmla="*/ f60 f22 1"/>
                  <a:gd name="f76" fmla="*/ f61 f21 1"/>
                  <a:gd name="f77" fmla="*/ f62 f22 1"/>
                  <a:gd name="f78" fmla="*/ f63 f21 1"/>
                  <a:gd name="f79" fmla="*/ f64 f22 1"/>
                  <a:gd name="f80" fmla="*/ f65 f21 1"/>
                  <a:gd name="f81" fmla="*/ f66 f22 1"/>
                  <a:gd name="f82" fmla="*/ f67 f21 1"/>
                  <a:gd name="f83" fmla="*/ f68 f22 1"/>
                  <a:gd name="f84" fmla="*/ f69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82" y="f83"/>
                  </a:cxn>
                  <a:cxn ang="f43">
                    <a:pos x="f82" y="f75"/>
                  </a:cxn>
                  <a:cxn ang="f43">
                    <a:pos x="f82" y="f84"/>
                  </a:cxn>
                  <a:cxn ang="f43">
                    <a:pos x="f74" y="f75"/>
                  </a:cxn>
                </a:cxnLst>
                <a:rect l="f70" t="f73" r="f71" b="f72"/>
                <a:pathLst>
                  <a:path w="10" h="16">
                    <a:moveTo>
                      <a:pt x="f8" y="f9"/>
                    </a:moveTo>
                    <a:cubicBezTo>
                      <a:pt x="f8" y="f10"/>
                      <a:pt x="f8" y="f11"/>
                      <a:pt x="f12" y="f11"/>
                    </a:cubicBezTo>
                    <a:cubicBezTo>
                      <a:pt x="f13" y="f11"/>
                      <a:pt x="f14" y="f8"/>
                      <a:pt x="f15" y="f14"/>
                    </a:cubicBezTo>
                    <a:cubicBezTo>
                      <a:pt x="f5" y="f16"/>
                      <a:pt x="f13" y="f13"/>
                      <a:pt x="f16" y="f15"/>
                    </a:cubicBezTo>
                    <a:cubicBezTo>
                      <a:pt x="f12" y="f5"/>
                      <a:pt x="f8" y="f13"/>
                      <a:pt x="f17" y="f16"/>
                    </a:cubicBezTo>
                    <a:cubicBezTo>
                      <a:pt x="f8" y="f8"/>
                      <a:pt x="f6" y="f6"/>
                      <a:pt x="f17" y="f9"/>
                    </a:cubicBezTo>
                    <a:cubicBezTo>
                      <a:pt x="f17" y="f18"/>
                      <a:pt x="f6" y="f7"/>
                      <a:pt x="f17" y="f19"/>
                    </a:cubicBezTo>
                    <a:cubicBezTo>
                      <a:pt x="f12" y="f19"/>
                      <a:pt x="f14" y="f18"/>
                      <a:pt x="f8" y="f9"/>
                    </a:cubicBezTo>
                    <a:close/>
                  </a:path>
                </a:pathLst>
              </a:custGeom>
              <a:solidFill>
                <a:srgbClr val="BE4B4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7" name="Freeform 628">
                <a:extLst>
                  <a:ext uri="{FF2B5EF4-FFF2-40B4-BE49-F238E27FC236}">
                    <a16:creationId xmlns:a16="http://schemas.microsoft.com/office/drawing/2014/main" id="{81DCFDC8-934F-ACD6-33CA-B9553E60867A}"/>
                  </a:ext>
                </a:extLst>
              </p:cNvPr>
              <p:cNvSpPr/>
              <p:nvPr/>
            </p:nvSpPr>
            <p:spPr>
              <a:xfrm>
                <a:off x="4222754" y="2717797"/>
                <a:ext cx="6349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4"/>
                  <a:gd name="f8" fmla="val 4"/>
                  <a:gd name="f9" fmla="val 9"/>
                  <a:gd name="f10" fmla="val 3"/>
                  <a:gd name="f11" fmla="val 5"/>
                  <a:gd name="f12" fmla="val 2"/>
                  <a:gd name="f13" fmla="val 11"/>
                  <a:gd name="f14" fmla="val 1"/>
                  <a:gd name="f15" fmla="val 7"/>
                  <a:gd name="f16" fmla="val 12"/>
                  <a:gd name="f17" fmla="val 16"/>
                  <a:gd name="f18" fmla="+- 0 0 -90"/>
                  <a:gd name="f19" fmla="*/ f3 1 17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7"/>
                  <a:gd name="f29" fmla="*/ f25 1 14"/>
                  <a:gd name="f30" fmla="*/ 17 f26 1"/>
                  <a:gd name="f31" fmla="*/ 4 f25 1"/>
                  <a:gd name="f32" fmla="*/ 2 f26 1"/>
                  <a:gd name="f33" fmla="*/ 14 f25 1"/>
                  <a:gd name="f34" fmla="*/ 7 f25 1"/>
                  <a:gd name="f35" fmla="*/ 12 f26 1"/>
                  <a:gd name="f36" fmla="*/ 0 f25 1"/>
                  <a:gd name="f37" fmla="+- f27 0 f1"/>
                  <a:gd name="f38" fmla="*/ f30 1 17"/>
                  <a:gd name="f39" fmla="*/ f31 1 14"/>
                  <a:gd name="f40" fmla="*/ f32 1 17"/>
                  <a:gd name="f41" fmla="*/ f33 1 14"/>
                  <a:gd name="f42" fmla="*/ f34 1 14"/>
                  <a:gd name="f43" fmla="*/ f35 1 17"/>
                  <a:gd name="f44" fmla="*/ f36 1 14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20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2" y="f64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7" h="14">
                    <a:moveTo>
                      <a:pt x="f6" y="f8"/>
                    </a:moveTo>
                    <a:cubicBezTo>
                      <a:pt x="f6" y="f8"/>
                      <a:pt x="f6" y="f8"/>
                      <a:pt x="f6" y="f8"/>
                    </a:cubicBezTo>
                    <a:cubicBezTo>
                      <a:pt x="f9" y="f10"/>
                      <a:pt x="f8" y="f11"/>
                      <a:pt x="f12" y="f7"/>
                    </a:cubicBezTo>
                    <a:cubicBezTo>
                      <a:pt x="f5" y="f13"/>
                      <a:pt x="f14" y="f9"/>
                      <a:pt x="f12" y="f15"/>
                    </a:cubicBezTo>
                    <a:cubicBezTo>
                      <a:pt x="f11" y="f8"/>
                      <a:pt x="f9" y="f12"/>
                      <a:pt x="f16" y="f5"/>
                    </a:cubicBezTo>
                    <a:cubicBezTo>
                      <a:pt x="f7" y="f14"/>
                      <a:pt x="f17" y="f12"/>
                      <a:pt x="f6" y="f8"/>
                    </a:cubicBezTo>
                    <a:close/>
                  </a:path>
                </a:pathLst>
              </a:custGeom>
              <a:solidFill>
                <a:srgbClr val="A680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8" name="Freeform 629">
                <a:extLst>
                  <a:ext uri="{FF2B5EF4-FFF2-40B4-BE49-F238E27FC236}">
                    <a16:creationId xmlns:a16="http://schemas.microsoft.com/office/drawing/2014/main" id="{D0BED771-3BF6-ABD9-F818-5C80959E8FB1}"/>
                  </a:ext>
                </a:extLst>
              </p:cNvPr>
              <p:cNvSpPr/>
              <p:nvPr/>
            </p:nvSpPr>
            <p:spPr>
              <a:xfrm>
                <a:off x="4065586" y="2778130"/>
                <a:ext cx="36511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4"/>
                  <a:gd name="f9" fmla="val 1"/>
                  <a:gd name="f10" fmla="val 5"/>
                  <a:gd name="f11" fmla="val 8"/>
                  <a:gd name="f12" fmla="val 7"/>
                  <a:gd name="f13" fmla="val 9"/>
                  <a:gd name="f14" fmla="val 6"/>
                  <a:gd name="f15" fmla="val 3"/>
                  <a:gd name="f16" fmla="val 2"/>
                  <a:gd name="f17" fmla="+- 0 0 -90"/>
                  <a:gd name="f18" fmla="*/ f3 1 10"/>
                  <a:gd name="f19" fmla="*/ f4 1 1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1"/>
                  <a:gd name="f29" fmla="*/ 4 f25 1"/>
                  <a:gd name="f30" fmla="*/ 1 f24 1"/>
                  <a:gd name="f31" fmla="*/ 10 f25 1"/>
                  <a:gd name="f32" fmla="*/ 7 f24 1"/>
                  <a:gd name="f33" fmla="*/ 6 f25 1"/>
                  <a:gd name="f34" fmla="*/ 9 f24 1"/>
                  <a:gd name="f35" fmla="*/ 0 f25 1"/>
                  <a:gd name="f36" fmla="*/ 2 f24 1"/>
                  <a:gd name="f37" fmla="+- f26 0 f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f34 1 11"/>
                  <a:gd name="f44" fmla="*/ f35 1 10"/>
                  <a:gd name="f45" fmla="*/ f36 1 11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0" h="11">
                    <a:moveTo>
                      <a:pt x="f8" y="f9"/>
                    </a:moveTo>
                    <a:cubicBezTo>
                      <a:pt x="f10" y="f8"/>
                      <a:pt x="f11" y="f10"/>
                      <a:pt x="f6" y="f12"/>
                    </a:cubicBezTo>
                    <a:cubicBezTo>
                      <a:pt x="f13" y="f11"/>
                      <a:pt x="f11" y="f7"/>
                      <a:pt x="f14" y="f13"/>
                    </a:cubicBezTo>
                    <a:cubicBezTo>
                      <a:pt x="f15" y="f12"/>
                      <a:pt x="f9" y="f10"/>
                      <a:pt x="f5" y="f16"/>
                    </a:cubicBezTo>
                    <a:cubicBezTo>
                      <a:pt x="f16" y="f15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BB6F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9" name="Freeform 630">
                <a:extLst>
                  <a:ext uri="{FF2B5EF4-FFF2-40B4-BE49-F238E27FC236}">
                    <a16:creationId xmlns:a16="http://schemas.microsoft.com/office/drawing/2014/main" id="{E7BC73F9-34D0-3AA6-D089-5D0E532A8163}"/>
                  </a:ext>
                </a:extLst>
              </p:cNvPr>
              <p:cNvSpPr/>
              <p:nvPr/>
            </p:nvSpPr>
            <p:spPr>
              <a:xfrm>
                <a:off x="4079879" y="2755901"/>
                <a:ext cx="3810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3"/>
                  <a:gd name="f9" fmla="val 2"/>
                  <a:gd name="f10" fmla="val 4"/>
                  <a:gd name="f11" fmla="val 6"/>
                  <a:gd name="f12" fmla="val 5"/>
                  <a:gd name="f13" fmla="val 7"/>
                  <a:gd name="f14" fmla="val 8"/>
                  <a:gd name="f15" fmla="val 9"/>
                  <a:gd name="f16" fmla="val 1"/>
                  <a:gd name="f17" fmla="+- 0 0 -90"/>
                  <a:gd name="f18" fmla="*/ f3 1 10"/>
                  <a:gd name="f19" fmla="*/ f4 1 1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1"/>
                  <a:gd name="f29" fmla="*/ 3 f25 1"/>
                  <a:gd name="f30" fmla="*/ 2 f24 1"/>
                  <a:gd name="f31" fmla="*/ 7 f25 1"/>
                  <a:gd name="f32" fmla="*/ 7 f24 1"/>
                  <a:gd name="f33" fmla="*/ 10 f25 1"/>
                  <a:gd name="f34" fmla="*/ 11 f24 1"/>
                  <a:gd name="f35" fmla="*/ 6 f24 1"/>
                  <a:gd name="f36" fmla="*/ 0 f25 1"/>
                  <a:gd name="f37" fmla="*/ 1 f25 1"/>
                  <a:gd name="f38" fmla="*/ 3 f24 1"/>
                  <a:gd name="f39" fmla="+- f26 0 f1"/>
                  <a:gd name="f40" fmla="*/ f29 1 10"/>
                  <a:gd name="f41" fmla="*/ f30 1 11"/>
                  <a:gd name="f42" fmla="*/ f31 1 10"/>
                  <a:gd name="f43" fmla="*/ f32 1 11"/>
                  <a:gd name="f44" fmla="*/ f33 1 10"/>
                  <a:gd name="f45" fmla="*/ f34 1 11"/>
                  <a:gd name="f46" fmla="*/ f35 1 11"/>
                  <a:gd name="f47" fmla="*/ f36 1 10"/>
                  <a:gd name="f48" fmla="*/ f37 1 10"/>
                  <a:gd name="f49" fmla="*/ f38 1 11"/>
                  <a:gd name="f50" fmla="*/ 0 1 f27"/>
                  <a:gd name="f51" fmla="*/ f21 1 f27"/>
                  <a:gd name="f52" fmla="*/ 0 1 f28"/>
                  <a:gd name="f53" fmla="*/ f22 1 f28"/>
                  <a:gd name="f54" fmla="*/ f40 1 f27"/>
                  <a:gd name="f55" fmla="*/ f41 1 f28"/>
                  <a:gd name="f56" fmla="*/ f42 1 f27"/>
                  <a:gd name="f57" fmla="*/ f43 1 f28"/>
                  <a:gd name="f58" fmla="*/ f44 1 f27"/>
                  <a:gd name="f59" fmla="*/ f45 1 f28"/>
                  <a:gd name="f60" fmla="*/ f46 1 f28"/>
                  <a:gd name="f61" fmla="*/ f47 1 f27"/>
                  <a:gd name="f62" fmla="*/ f48 1 f27"/>
                  <a:gd name="f63" fmla="*/ f49 1 f28"/>
                  <a:gd name="f64" fmla="*/ f50 f18 1"/>
                  <a:gd name="f65" fmla="*/ f51 f18 1"/>
                  <a:gd name="f66" fmla="*/ f53 f19 1"/>
                  <a:gd name="f67" fmla="*/ f52 f19 1"/>
                  <a:gd name="f68" fmla="*/ f54 f18 1"/>
                  <a:gd name="f69" fmla="*/ f55 f19 1"/>
                  <a:gd name="f70" fmla="*/ f56 f18 1"/>
                  <a:gd name="f71" fmla="*/ f57 f19 1"/>
                  <a:gd name="f72" fmla="*/ f58 f18 1"/>
                  <a:gd name="f73" fmla="*/ f59 f19 1"/>
                  <a:gd name="f74" fmla="*/ f60 f19 1"/>
                  <a:gd name="f75" fmla="*/ f61 f18 1"/>
                  <a:gd name="f76" fmla="*/ f62 f18 1"/>
                  <a:gd name="f77" fmla="*/ f63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72" y="f73"/>
                  </a:cxn>
                  <a:cxn ang="f39">
                    <a:pos x="f68" y="f74"/>
                  </a:cxn>
                  <a:cxn ang="f39">
                    <a:pos x="f75" y="f71"/>
                  </a:cxn>
                  <a:cxn ang="f39">
                    <a:pos x="f75" y="f71"/>
                  </a:cxn>
                  <a:cxn ang="f39">
                    <a:pos x="f76" y="f77"/>
                  </a:cxn>
                  <a:cxn ang="f39">
                    <a:pos x="f68" y="f69"/>
                  </a:cxn>
                </a:cxnLst>
                <a:rect l="f64" t="f67" r="f65" b="f66"/>
                <a:pathLst>
                  <a:path w="10" h="11">
                    <a:moveTo>
                      <a:pt x="f8" y="f9"/>
                    </a:moveTo>
                    <a:cubicBezTo>
                      <a:pt x="f10" y="f10"/>
                      <a:pt x="f11" y="f12"/>
                      <a:pt x="f13" y="f13"/>
                    </a:cubicBezTo>
                    <a:cubicBezTo>
                      <a:pt x="f14" y="f14"/>
                      <a:pt x="f15" y="f6"/>
                      <a:pt x="f6" y="f7"/>
                    </a:cubicBezTo>
                    <a:cubicBezTo>
                      <a:pt x="f14" y="f6"/>
                      <a:pt x="f8" y="f7"/>
                      <a:pt x="f8" y="f11"/>
                    </a:cubicBezTo>
                    <a:cubicBezTo>
                      <a:pt x="f9" y="f11"/>
                      <a:pt x="f16" y="f13"/>
                      <a:pt x="f5" y="f13"/>
                    </a:cubicBezTo>
                    <a:cubicBezTo>
                      <a:pt x="f5" y="f13"/>
                      <a:pt x="f5" y="f13"/>
                      <a:pt x="f5" y="f13"/>
                    </a:cubicBezTo>
                    <a:cubicBezTo>
                      <a:pt x="f5" y="f12"/>
                      <a:pt x="f16" y="f10"/>
                      <a:pt x="f16" y="f8"/>
                    </a:cubicBezTo>
                    <a:cubicBezTo>
                      <a:pt x="f5" y="f5"/>
                      <a:pt x="f9" y="f9"/>
                      <a:pt x="f8" y="f9"/>
                    </a:cubicBezTo>
                    <a:close/>
                  </a:path>
                </a:pathLst>
              </a:custGeom>
              <a:solidFill>
                <a:srgbClr val="B7635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0" name="Freeform 631">
                <a:extLst>
                  <a:ext uri="{FF2B5EF4-FFF2-40B4-BE49-F238E27FC236}">
                    <a16:creationId xmlns:a16="http://schemas.microsoft.com/office/drawing/2014/main" id="{88FB50D6-E155-297F-C012-9087E50F1D17}"/>
                  </a:ext>
                </a:extLst>
              </p:cNvPr>
              <p:cNvSpPr/>
              <p:nvPr/>
            </p:nvSpPr>
            <p:spPr>
              <a:xfrm>
                <a:off x="4008436" y="2890839"/>
                <a:ext cx="1904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9"/>
                  <a:gd name="f8" fmla="val 3"/>
                  <a:gd name="f9" fmla="val 6"/>
                  <a:gd name="f10" fmla="val 8"/>
                  <a:gd name="f11" fmla="val 1"/>
                  <a:gd name="f12" fmla="val 4"/>
                  <a:gd name="f13" fmla="val 2"/>
                  <a:gd name="f14" fmla="+- 0 0 -90"/>
                  <a:gd name="f15" fmla="*/ f3 1 5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5"/>
                  <a:gd name="f25" fmla="*/ f21 1 9"/>
                  <a:gd name="f26" fmla="*/ 5 f22 1"/>
                  <a:gd name="f27" fmla="*/ 0 f21 1"/>
                  <a:gd name="f28" fmla="*/ 3 f22 1"/>
                  <a:gd name="f29" fmla="*/ 9 f21 1"/>
                  <a:gd name="f30" fmla="*/ 0 f22 1"/>
                  <a:gd name="f31" fmla="*/ 2 f21 1"/>
                  <a:gd name="f32" fmla="+- f23 0 f1"/>
                  <a:gd name="f33" fmla="*/ f26 1 5"/>
                  <a:gd name="f34" fmla="*/ f27 1 9"/>
                  <a:gd name="f35" fmla="*/ f28 1 5"/>
                  <a:gd name="f36" fmla="*/ f29 1 9"/>
                  <a:gd name="f37" fmla="*/ f30 1 5"/>
                  <a:gd name="f38" fmla="*/ f31 1 9"/>
                  <a:gd name="f39" fmla="*/ 0 1 f24"/>
                  <a:gd name="f40" fmla="*/ f18 1 f24"/>
                  <a:gd name="f41" fmla="*/ 0 1 f25"/>
                  <a:gd name="f42" fmla="*/ f19 1 f25"/>
                  <a:gd name="f43" fmla="*/ f33 1 f24"/>
                  <a:gd name="f44" fmla="*/ f34 1 f25"/>
                  <a:gd name="f45" fmla="*/ f35 1 f24"/>
                  <a:gd name="f46" fmla="*/ f36 1 f25"/>
                  <a:gd name="f47" fmla="*/ f37 1 f24"/>
                  <a:gd name="f48" fmla="*/ f38 1 f25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5" h="9">
                    <a:moveTo>
                      <a:pt x="f6" y="f5"/>
                    </a:moveTo>
                    <a:cubicBezTo>
                      <a:pt x="f6" y="f8"/>
                      <a:pt x="f6" y="f9"/>
                      <a:pt x="f8" y="f7"/>
                    </a:cubicBezTo>
                    <a:cubicBezTo>
                      <a:pt x="f5" y="f10"/>
                      <a:pt x="f11" y="f12"/>
                      <a:pt x="f5" y="f13"/>
                    </a:cubicBezTo>
                    <a:cubicBezTo>
                      <a:pt x="f5" y="f5"/>
                      <a:pt x="f8" y="f11"/>
                      <a:pt x="f6" y="f5"/>
                    </a:cubicBezTo>
                    <a:close/>
                  </a:path>
                </a:pathLst>
              </a:custGeom>
              <a:solidFill>
                <a:srgbClr val="BC4B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1" name="Freeform 632">
                <a:extLst>
                  <a:ext uri="{FF2B5EF4-FFF2-40B4-BE49-F238E27FC236}">
                    <a16:creationId xmlns:a16="http://schemas.microsoft.com/office/drawing/2014/main" id="{F08B24BA-A367-48FB-689B-BB029E191174}"/>
                  </a:ext>
                </a:extLst>
              </p:cNvPr>
              <p:cNvSpPr/>
              <p:nvPr/>
            </p:nvSpPr>
            <p:spPr>
              <a:xfrm>
                <a:off x="4027483" y="3116266"/>
                <a:ext cx="30166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5"/>
                  <a:gd name="f9" fmla="val 6"/>
                  <a:gd name="f10" fmla="val 4"/>
                  <a:gd name="f11" fmla="val 3"/>
                  <a:gd name="f12" fmla="val 2"/>
                  <a:gd name="f13" fmla="val 1"/>
                  <a:gd name="f14" fmla="+- 0 0 -90"/>
                  <a:gd name="f15" fmla="*/ f3 1 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7"/>
                  <a:gd name="f26" fmla="*/ 5 f22 1"/>
                  <a:gd name="f27" fmla="*/ 6 f21 1"/>
                  <a:gd name="f28" fmla="*/ 2 f22 1"/>
                  <a:gd name="f29" fmla="*/ 1 f22 1"/>
                  <a:gd name="f30" fmla="*/ 4 f21 1"/>
                  <a:gd name="f31" fmla="*/ 3 f22 1"/>
                  <a:gd name="f32" fmla="*/ 1 f21 1"/>
                  <a:gd name="f33" fmla="*/ 6 f22 1"/>
                  <a:gd name="f34" fmla="*/ 0 f21 1"/>
                  <a:gd name="f35" fmla="*/ 7 f22 1"/>
                  <a:gd name="f36" fmla="+- f23 0 f1"/>
                  <a:gd name="f37" fmla="*/ f26 1 8"/>
                  <a:gd name="f38" fmla="*/ f27 1 7"/>
                  <a:gd name="f39" fmla="*/ f28 1 8"/>
                  <a:gd name="f40" fmla="*/ f29 1 8"/>
                  <a:gd name="f41" fmla="*/ f30 1 7"/>
                  <a:gd name="f42" fmla="*/ f31 1 8"/>
                  <a:gd name="f43" fmla="*/ f32 1 7"/>
                  <a:gd name="f44" fmla="*/ f33 1 8"/>
                  <a:gd name="f45" fmla="*/ f34 1 7"/>
                  <a:gd name="f46" fmla="*/ f35 1 8"/>
                  <a:gd name="f47" fmla="*/ 0 1 f24"/>
                  <a:gd name="f48" fmla="*/ f18 1 f24"/>
                  <a:gd name="f49" fmla="*/ 0 1 f25"/>
                  <a:gd name="f50" fmla="*/ f19 1 f25"/>
                  <a:gd name="f51" fmla="*/ f37 1 f24"/>
                  <a:gd name="f52" fmla="*/ f38 1 f25"/>
                  <a:gd name="f53" fmla="*/ f39 1 f24"/>
                  <a:gd name="f54" fmla="*/ f40 1 f24"/>
                  <a:gd name="f55" fmla="*/ f41 1 f25"/>
                  <a:gd name="f56" fmla="*/ f42 1 f24"/>
                  <a:gd name="f57" fmla="*/ f43 1 f25"/>
                  <a:gd name="f58" fmla="*/ f44 1 f24"/>
                  <a:gd name="f59" fmla="*/ f45 1 f25"/>
                  <a:gd name="f60" fmla="*/ f46 1 f24"/>
                  <a:gd name="f61" fmla="*/ f47 f15 1"/>
                  <a:gd name="f62" fmla="*/ f48 f15 1"/>
                  <a:gd name="f63" fmla="*/ f50 f16 1"/>
                  <a:gd name="f64" fmla="*/ f49 f16 1"/>
                  <a:gd name="f65" fmla="*/ f51 f15 1"/>
                  <a:gd name="f66" fmla="*/ f52 f16 1"/>
                  <a:gd name="f67" fmla="*/ f53 f15 1"/>
                  <a:gd name="f68" fmla="*/ f54 f15 1"/>
                  <a:gd name="f69" fmla="*/ f55 f16 1"/>
                  <a:gd name="f70" fmla="*/ f56 f15 1"/>
                  <a:gd name="f71" fmla="*/ f57 f16 1"/>
                  <a:gd name="f72" fmla="*/ f58 f15 1"/>
                  <a:gd name="f73" fmla="*/ f59 f16 1"/>
                  <a:gd name="f74" fmla="*/ f6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5" y="f66"/>
                  </a:cxn>
                  <a:cxn ang="f36">
                    <a:pos x="f67" y="f66"/>
                  </a:cxn>
                  <a:cxn ang="f36">
                    <a:pos x="f68" y="f69"/>
                  </a:cxn>
                  <a:cxn ang="f36">
                    <a:pos x="f70" y="f71"/>
                  </a:cxn>
                  <a:cxn ang="f36">
                    <a:pos x="f72" y="f73"/>
                  </a:cxn>
                  <a:cxn ang="f36">
                    <a:pos x="f72" y="f73"/>
                  </a:cxn>
                  <a:cxn ang="f36">
                    <a:pos x="f74" y="f71"/>
                  </a:cxn>
                  <a:cxn ang="f36">
                    <a:pos x="f65" y="f66"/>
                  </a:cxn>
                </a:cxnLst>
                <a:rect l="f61" t="f64" r="f62" b="f63"/>
                <a:pathLst>
                  <a:path w="8" h="7">
                    <a:moveTo>
                      <a:pt x="f8" y="f9"/>
                    </a:moveTo>
                    <a:cubicBezTo>
                      <a:pt x="f10" y="f9"/>
                      <a:pt x="f11" y="f8"/>
                      <a:pt x="f12" y="f9"/>
                    </a:cubicBezTo>
                    <a:cubicBezTo>
                      <a:pt x="f5" y="f7"/>
                      <a:pt x="f5" y="f9"/>
                      <a:pt x="f13" y="f10"/>
                    </a:cubicBezTo>
                    <a:cubicBezTo>
                      <a:pt x="f13" y="f11"/>
                      <a:pt x="f13" y="f13"/>
                      <a:pt x="f11" y="f13"/>
                    </a:cubicBezTo>
                    <a:cubicBezTo>
                      <a:pt x="f10" y="f13"/>
                      <a:pt x="f8" y="f13"/>
                      <a:pt x="f9" y="f5"/>
                    </a:cubicBezTo>
                    <a:cubicBezTo>
                      <a:pt x="f9" y="f5"/>
                      <a:pt x="f9" y="f5"/>
                      <a:pt x="f9" y="f5"/>
                    </a:cubicBezTo>
                    <a:cubicBezTo>
                      <a:pt x="f9" y="f5"/>
                      <a:pt x="f6" y="f5"/>
                      <a:pt x="f7" y="f13"/>
                    </a:cubicBezTo>
                    <a:cubicBezTo>
                      <a:pt x="f7" y="f11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BB45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2" name="Freeform 633">
                <a:extLst>
                  <a:ext uri="{FF2B5EF4-FFF2-40B4-BE49-F238E27FC236}">
                    <a16:creationId xmlns:a16="http://schemas.microsoft.com/office/drawing/2014/main" id="{6D646456-8E22-58A1-2A8D-4015D7FDDDAC}"/>
                  </a:ext>
                </a:extLst>
              </p:cNvPr>
              <p:cNvSpPr/>
              <p:nvPr/>
            </p:nvSpPr>
            <p:spPr>
              <a:xfrm>
                <a:off x="3986217" y="2849563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8"/>
                  <a:gd name="f8" fmla="val 3"/>
                  <a:gd name="f9" fmla="val 5"/>
                  <a:gd name="f10" fmla="val 2"/>
                  <a:gd name="f11" fmla="+- 0 0 -90"/>
                  <a:gd name="f12" fmla="*/ f3 1 6"/>
                  <a:gd name="f13" fmla="*/ f4 1 8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8"/>
                  <a:gd name="f22" fmla="*/ f19 1 6"/>
                  <a:gd name="f23" fmla="*/ 6 f19 1"/>
                  <a:gd name="f24" fmla="*/ 0 f18 1"/>
                  <a:gd name="f25" fmla="*/ 5 f19 1"/>
                  <a:gd name="f26" fmla="*/ 8 f18 1"/>
                  <a:gd name="f27" fmla="+- f20 0 f1"/>
                  <a:gd name="f28" fmla="*/ f23 1 6"/>
                  <a:gd name="f29" fmla="*/ f24 1 8"/>
                  <a:gd name="f30" fmla="*/ f25 1 6"/>
                  <a:gd name="f31" fmla="*/ f26 1 8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6" h="8">
                    <a:moveTo>
                      <a:pt x="f6" y="f5"/>
                    </a:moveTo>
                    <a:cubicBezTo>
                      <a:pt x="f6" y="f8"/>
                      <a:pt x="f9" y="f6"/>
                      <a:pt x="f9" y="f7"/>
                    </a:cubicBezTo>
                    <a:cubicBezTo>
                      <a:pt x="f5" y="f9"/>
                      <a:pt x="f10" y="f8"/>
                      <a:pt x="f6" y="f5"/>
                    </a:cubicBezTo>
                    <a:close/>
                  </a:path>
                </a:pathLst>
              </a:custGeom>
              <a:solidFill>
                <a:srgbClr val="CBA5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3" name="Freeform 634">
                <a:extLst>
                  <a:ext uri="{FF2B5EF4-FFF2-40B4-BE49-F238E27FC236}">
                    <a16:creationId xmlns:a16="http://schemas.microsoft.com/office/drawing/2014/main" id="{0FDAFDEE-AC8C-9ADC-034D-66C2EF3EE89E}"/>
                  </a:ext>
                </a:extLst>
              </p:cNvPr>
              <p:cNvSpPr/>
              <p:nvPr/>
            </p:nvSpPr>
            <p:spPr>
              <a:xfrm>
                <a:off x="4068759" y="1885950"/>
                <a:ext cx="153984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12"/>
                  <a:gd name="f8" fmla="val 1"/>
                  <a:gd name="f9" fmla="val 2"/>
                  <a:gd name="f10" fmla="val 4"/>
                  <a:gd name="f11" fmla="val 6"/>
                  <a:gd name="f12" fmla="val 7"/>
                  <a:gd name="f13" fmla="val 16"/>
                  <a:gd name="f14" fmla="val 3"/>
                  <a:gd name="f15" fmla="val 25"/>
                  <a:gd name="f16" fmla="val 5"/>
                  <a:gd name="f17" fmla="val 34"/>
                  <a:gd name="f18" fmla="val 8"/>
                  <a:gd name="f19" fmla="val 36"/>
                  <a:gd name="f20" fmla="val 39"/>
                  <a:gd name="f21" fmla="val 9"/>
                  <a:gd name="f22" fmla="val 11"/>
                  <a:gd name="f23" fmla="val 28"/>
                  <a:gd name="f24" fmla="val 15"/>
                  <a:gd name="f25" fmla="+- 0 0 -90"/>
                  <a:gd name="f26" fmla="*/ f3 1 41"/>
                  <a:gd name="f27" fmla="*/ f4 1 1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41"/>
                  <a:gd name="f36" fmla="*/ f32 1 12"/>
                  <a:gd name="f37" fmla="*/ 0 f33 1"/>
                  <a:gd name="f38" fmla="*/ 1 f32 1"/>
                  <a:gd name="f39" fmla="*/ 2 f33 1"/>
                  <a:gd name="f40" fmla="*/ 7 f33 1"/>
                  <a:gd name="f41" fmla="*/ 34 f33 1"/>
                  <a:gd name="f42" fmla="*/ 8 f32 1"/>
                  <a:gd name="f43" fmla="*/ 41 f33 1"/>
                  <a:gd name="f44" fmla="*/ 11 f32 1"/>
                  <a:gd name="f45" fmla="*/ 12 f32 1"/>
                  <a:gd name="f46" fmla="*/ 3 f32 1"/>
                  <a:gd name="f47" fmla="+- f34 0 f1"/>
                  <a:gd name="f48" fmla="*/ f37 1 41"/>
                  <a:gd name="f49" fmla="*/ f38 1 12"/>
                  <a:gd name="f50" fmla="*/ f39 1 41"/>
                  <a:gd name="f51" fmla="*/ f40 1 41"/>
                  <a:gd name="f52" fmla="*/ f41 1 41"/>
                  <a:gd name="f53" fmla="*/ f42 1 12"/>
                  <a:gd name="f54" fmla="*/ f43 1 41"/>
                  <a:gd name="f55" fmla="*/ f44 1 12"/>
                  <a:gd name="f56" fmla="*/ f45 1 12"/>
                  <a:gd name="f57" fmla="*/ f46 1 12"/>
                  <a:gd name="f58" fmla="*/ 0 1 f35"/>
                  <a:gd name="f59" fmla="*/ f29 1 f35"/>
                  <a:gd name="f60" fmla="*/ 0 1 f36"/>
                  <a:gd name="f61" fmla="*/ f30 1 f36"/>
                  <a:gd name="f62" fmla="*/ f48 1 f35"/>
                  <a:gd name="f63" fmla="*/ f49 1 f36"/>
                  <a:gd name="f64" fmla="*/ f50 1 f35"/>
                  <a:gd name="f65" fmla="*/ f51 1 f35"/>
                  <a:gd name="f66" fmla="*/ f52 1 f35"/>
                  <a:gd name="f67" fmla="*/ f53 1 f36"/>
                  <a:gd name="f68" fmla="*/ f54 1 f35"/>
                  <a:gd name="f69" fmla="*/ f55 1 f36"/>
                  <a:gd name="f70" fmla="*/ f56 1 f36"/>
                  <a:gd name="f71" fmla="*/ f57 1 f36"/>
                  <a:gd name="f72" fmla="*/ f58 f26 1"/>
                  <a:gd name="f73" fmla="*/ f59 f26 1"/>
                  <a:gd name="f74" fmla="*/ f61 f27 1"/>
                  <a:gd name="f75" fmla="*/ f60 f27 1"/>
                  <a:gd name="f76" fmla="*/ f62 f26 1"/>
                  <a:gd name="f77" fmla="*/ f63 f27 1"/>
                  <a:gd name="f78" fmla="*/ f64 f26 1"/>
                  <a:gd name="f79" fmla="*/ f65 f26 1"/>
                  <a:gd name="f80" fmla="*/ f66 f26 1"/>
                  <a:gd name="f81" fmla="*/ f67 f27 1"/>
                  <a:gd name="f82" fmla="*/ f68 f26 1"/>
                  <a:gd name="f83" fmla="*/ f69 f27 1"/>
                  <a:gd name="f84" fmla="*/ f70 f27 1"/>
                  <a:gd name="f85" fmla="*/ f71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6" y="f77"/>
                  </a:cxn>
                  <a:cxn ang="f47">
                    <a:pos x="f78" y="f77"/>
                  </a:cxn>
                  <a:cxn ang="f47">
                    <a:pos x="f79" y="f77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2" y="f84"/>
                  </a:cxn>
                  <a:cxn ang="f47">
                    <a:pos x="f78" y="f85"/>
                  </a:cxn>
                  <a:cxn ang="f47">
                    <a:pos x="f76" y="f77"/>
                  </a:cxn>
                </a:cxnLst>
                <a:rect l="f72" t="f75" r="f73" b="f74"/>
                <a:pathLst>
                  <a:path w="41" h="12">
                    <a:moveTo>
                      <a:pt x="f5" y="f8"/>
                    </a:moveTo>
                    <a:cubicBezTo>
                      <a:pt x="f8" y="f8"/>
                      <a:pt x="f8" y="f8"/>
                      <a:pt x="f9" y="f8"/>
                    </a:cubicBezTo>
                    <a:cubicBezTo>
                      <a:pt x="f10" y="f5"/>
                      <a:pt x="f11" y="f8"/>
                      <a:pt x="f12" y="f8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18"/>
                      <a:pt x="f20" y="f21"/>
                      <a:pt x="f6" y="f22"/>
                    </a:cubicBezTo>
                    <a:cubicBezTo>
                      <a:pt x="f6" y="f7"/>
                      <a:pt x="f6" y="f7"/>
                      <a:pt x="f6" y="f7"/>
                    </a:cubicBezTo>
                    <a:cubicBezTo>
                      <a:pt x="f23" y="f21"/>
                      <a:pt x="f24" y="f11"/>
                      <a:pt x="f9" y="f14"/>
                    </a:cubicBezTo>
                    <a:cubicBezTo>
                      <a:pt x="f8" y="f14"/>
                      <a:pt x="f5" y="f14"/>
                      <a:pt x="f5" y="f8"/>
                    </a:cubicBezTo>
                    <a:close/>
                  </a:path>
                </a:pathLst>
              </a:custGeom>
              <a:solidFill>
                <a:srgbClr val="182F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4" name="Freeform 635">
                <a:extLst>
                  <a:ext uri="{FF2B5EF4-FFF2-40B4-BE49-F238E27FC236}">
                    <a16:creationId xmlns:a16="http://schemas.microsoft.com/office/drawing/2014/main" id="{CC31FB33-F253-2EFD-876A-21A5524D6CD0}"/>
                  </a:ext>
                </a:extLst>
              </p:cNvPr>
              <p:cNvSpPr/>
              <p:nvPr/>
            </p:nvSpPr>
            <p:spPr>
              <a:xfrm>
                <a:off x="4019546" y="2033589"/>
                <a:ext cx="150811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6"/>
                  <a:gd name="f8" fmla="val 1"/>
                  <a:gd name="f9" fmla="val 4"/>
                  <a:gd name="f10" fmla="val 18"/>
                  <a:gd name="f11" fmla="val 29"/>
                  <a:gd name="f12" fmla="val 5"/>
                  <a:gd name="f13" fmla="val 38"/>
                  <a:gd name="f14" fmla="val 36"/>
                  <a:gd name="f15" fmla="val 34"/>
                  <a:gd name="f16" fmla="val 23"/>
                  <a:gd name="f17" fmla="val 12"/>
                  <a:gd name="f18" fmla="val 3"/>
                  <a:gd name="f19" fmla="val 2"/>
                  <a:gd name="f20" fmla="+- 0 0 -90"/>
                  <a:gd name="f21" fmla="*/ f3 1 40"/>
                  <a:gd name="f22" fmla="*/ f4 1 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7 1 6"/>
                  <a:gd name="f31" fmla="*/ f28 1 40"/>
                  <a:gd name="f32" fmla="*/ 0 f28 1"/>
                  <a:gd name="f33" fmla="*/ 1 f27 1"/>
                  <a:gd name="f34" fmla="*/ 6 f28 1"/>
                  <a:gd name="f35" fmla="*/ 0 f27 1"/>
                  <a:gd name="f36" fmla="*/ 40 f28 1"/>
                  <a:gd name="f37" fmla="*/ 5 f27 1"/>
                  <a:gd name="f38" fmla="*/ 34 f28 1"/>
                  <a:gd name="f39" fmla="*/ 6 f27 1"/>
                  <a:gd name="f40" fmla="*/ 1 f28 1"/>
                  <a:gd name="f41" fmla="*/ 3 f27 1"/>
                  <a:gd name="f42" fmla="+- f29 0 f1"/>
                  <a:gd name="f43" fmla="*/ f32 1 40"/>
                  <a:gd name="f44" fmla="*/ f33 1 6"/>
                  <a:gd name="f45" fmla="*/ f34 1 40"/>
                  <a:gd name="f46" fmla="*/ f35 1 6"/>
                  <a:gd name="f47" fmla="*/ f36 1 40"/>
                  <a:gd name="f48" fmla="*/ f37 1 6"/>
                  <a:gd name="f49" fmla="*/ f38 1 40"/>
                  <a:gd name="f50" fmla="*/ f39 1 6"/>
                  <a:gd name="f51" fmla="*/ f40 1 40"/>
                  <a:gd name="f52" fmla="*/ f41 1 6"/>
                  <a:gd name="f53" fmla="*/ 0 1 f31"/>
                  <a:gd name="f54" fmla="*/ f24 1 f31"/>
                  <a:gd name="f55" fmla="*/ 0 1 f30"/>
                  <a:gd name="f56" fmla="*/ f25 1 f30"/>
                  <a:gd name="f57" fmla="*/ f43 1 f31"/>
                  <a:gd name="f58" fmla="*/ f44 1 f30"/>
                  <a:gd name="f59" fmla="*/ f45 1 f31"/>
                  <a:gd name="f60" fmla="*/ f46 1 f30"/>
                  <a:gd name="f61" fmla="*/ f47 1 f31"/>
                  <a:gd name="f62" fmla="*/ f48 1 f30"/>
                  <a:gd name="f63" fmla="*/ f49 1 f31"/>
                  <a:gd name="f64" fmla="*/ f50 1 f30"/>
                  <a:gd name="f65" fmla="*/ f51 1 f31"/>
                  <a:gd name="f66" fmla="*/ f52 1 f30"/>
                  <a:gd name="f67" fmla="*/ f53 f21 1"/>
                  <a:gd name="f68" fmla="*/ f54 f21 1"/>
                  <a:gd name="f69" fmla="*/ f56 f22 1"/>
                  <a:gd name="f70" fmla="*/ f55 f22 1"/>
                  <a:gd name="f71" fmla="*/ f57 f21 1"/>
                  <a:gd name="f72" fmla="*/ f58 f22 1"/>
                  <a:gd name="f73" fmla="*/ f59 f21 1"/>
                  <a:gd name="f74" fmla="*/ f60 f22 1"/>
                  <a:gd name="f75" fmla="*/ f61 f21 1"/>
                  <a:gd name="f76" fmla="*/ f62 f22 1"/>
                  <a:gd name="f77" fmla="*/ f63 f21 1"/>
                  <a:gd name="f78" fmla="*/ f64 f22 1"/>
                  <a:gd name="f79" fmla="*/ f65 f21 1"/>
                  <a:gd name="f80" fmla="*/ f66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71" y="f72"/>
                  </a:cxn>
                </a:cxnLst>
                <a:rect l="f67" t="f70" r="f68" b="f69"/>
                <a:pathLst>
                  <a:path w="40" h="6">
                    <a:moveTo>
                      <a:pt x="f5" y="f8"/>
                    </a:moveTo>
                    <a:cubicBezTo>
                      <a:pt x="f8" y="f5"/>
                      <a:pt x="f9" y="f5"/>
                      <a:pt x="f7" y="f5"/>
                    </a:cubicBezTo>
                    <a:cubicBezTo>
                      <a:pt x="f10" y="f5"/>
                      <a:pt x="f11" y="f9"/>
                      <a:pt x="f6" y="f12"/>
                    </a:cubicBezTo>
                    <a:cubicBezTo>
                      <a:pt x="f13" y="f7"/>
                      <a:pt x="f14" y="f7"/>
                      <a:pt x="f15" y="f7"/>
                    </a:cubicBezTo>
                    <a:cubicBezTo>
                      <a:pt x="f16" y="f9"/>
                      <a:pt x="f17" y="f8"/>
                      <a:pt x="f8" y="f18"/>
                    </a:cubicBezTo>
                    <a:cubicBezTo>
                      <a:pt x="f5" y="f18"/>
                      <a:pt x="f5" y="f19"/>
                      <a:pt x="f5" y="f8"/>
                    </a:cubicBezTo>
                    <a:close/>
                  </a:path>
                </a:pathLst>
              </a:custGeom>
              <a:solidFill>
                <a:srgbClr val="182A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5" name="Freeform 636">
                <a:extLst>
                  <a:ext uri="{FF2B5EF4-FFF2-40B4-BE49-F238E27FC236}">
                    <a16:creationId xmlns:a16="http://schemas.microsoft.com/office/drawing/2014/main" id="{09377BE0-05A5-3856-E02F-5D6388D88ADD}"/>
                  </a:ext>
                </a:extLst>
              </p:cNvPr>
              <p:cNvSpPr/>
              <p:nvPr/>
            </p:nvSpPr>
            <p:spPr>
              <a:xfrm>
                <a:off x="4016373" y="2093911"/>
                <a:ext cx="93661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"/>
                  <a:gd name="f8" fmla="val 1"/>
                  <a:gd name="f9" fmla="val 23"/>
                  <a:gd name="f10" fmla="val 3"/>
                  <a:gd name="f11" fmla="val 20"/>
                  <a:gd name="f12" fmla="val 18"/>
                  <a:gd name="f13" fmla="val 12"/>
                  <a:gd name="f14" fmla="val 6"/>
                  <a:gd name="f15" fmla="val 2"/>
                  <a:gd name="f16" fmla="val 10"/>
                  <a:gd name="f17" fmla="val 17"/>
                  <a:gd name="f18" fmla="+- 0 0 -90"/>
                  <a:gd name="f19" fmla="*/ f3 1 25"/>
                  <a:gd name="f20" fmla="*/ f4 1 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4"/>
                  <a:gd name="f29" fmla="*/ f26 1 25"/>
                  <a:gd name="f30" fmla="*/ 25 f26 1"/>
                  <a:gd name="f31" fmla="*/ 1 f25 1"/>
                  <a:gd name="f32" fmla="*/ 18 f26 1"/>
                  <a:gd name="f33" fmla="*/ 3 f25 1"/>
                  <a:gd name="f34" fmla="*/ 0 f26 1"/>
                  <a:gd name="f35" fmla="*/ 4 f25 1"/>
                  <a:gd name="f36" fmla="*/ 2 f26 1"/>
                  <a:gd name="f37" fmla="+- f27 0 f1"/>
                  <a:gd name="f38" fmla="*/ f30 1 25"/>
                  <a:gd name="f39" fmla="*/ f31 1 4"/>
                  <a:gd name="f40" fmla="*/ f32 1 25"/>
                  <a:gd name="f41" fmla="*/ f33 1 4"/>
                  <a:gd name="f42" fmla="*/ f34 1 25"/>
                  <a:gd name="f43" fmla="*/ f35 1 4"/>
                  <a:gd name="f44" fmla="*/ f36 1 25"/>
                  <a:gd name="f45" fmla="*/ 0 1 f29"/>
                  <a:gd name="f46" fmla="*/ f22 1 f29"/>
                  <a:gd name="f47" fmla="*/ 0 1 f28"/>
                  <a:gd name="f48" fmla="*/ f23 1 f28"/>
                  <a:gd name="f49" fmla="*/ f38 1 f29"/>
                  <a:gd name="f50" fmla="*/ f39 1 f28"/>
                  <a:gd name="f51" fmla="*/ f40 1 f29"/>
                  <a:gd name="f52" fmla="*/ f41 1 f28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20 1"/>
                  <a:gd name="f66" fmla="*/ f55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1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25" h="4">
                    <a:moveTo>
                      <a:pt x="f6" y="f8"/>
                    </a:moveTo>
                    <a:cubicBezTo>
                      <a:pt x="f9" y="f10"/>
                      <a:pt x="f11" y="f10"/>
                      <a:pt x="f12" y="f10"/>
                    </a:cubicBezTo>
                    <a:cubicBezTo>
                      <a:pt x="f13" y="f10"/>
                      <a:pt x="f14" y="f15"/>
                      <a:pt x="f5" y="f7"/>
                    </a:cubicBezTo>
                    <a:cubicBezTo>
                      <a:pt x="f5" y="f15"/>
                      <a:pt x="f8" y="f8"/>
                      <a:pt x="f15" y="f8"/>
                    </a:cubicBezTo>
                    <a:cubicBezTo>
                      <a:pt x="f16" y="f8"/>
                      <a:pt x="f17" y="f5"/>
                      <a:pt x="f6" y="f8"/>
                    </a:cubicBezTo>
                    <a:close/>
                  </a:path>
                </a:pathLst>
              </a:custGeom>
              <a:solidFill>
                <a:srgbClr val="212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6" name="Freeform 637">
                <a:extLst>
                  <a:ext uri="{FF2B5EF4-FFF2-40B4-BE49-F238E27FC236}">
                    <a16:creationId xmlns:a16="http://schemas.microsoft.com/office/drawing/2014/main" id="{3998D470-716E-C625-DF1D-888B8599241A}"/>
                  </a:ext>
                </a:extLst>
              </p:cNvPr>
              <p:cNvSpPr/>
              <p:nvPr/>
            </p:nvSpPr>
            <p:spPr>
              <a:xfrm>
                <a:off x="4046540" y="1927226"/>
                <a:ext cx="90489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6"/>
                  <a:gd name="f8" fmla="val 10"/>
                  <a:gd name="f9" fmla="val 3"/>
                  <a:gd name="f10" fmla="val 7"/>
                  <a:gd name="f11" fmla="val 1"/>
                  <a:gd name="f12" fmla="val 2"/>
                  <a:gd name="f13" fmla="val 4"/>
                  <a:gd name="f14" fmla="val 5"/>
                  <a:gd name="f15" fmla="val 12"/>
                  <a:gd name="f16" fmla="val 18"/>
                  <a:gd name="f17" fmla="val 20"/>
                  <a:gd name="f18" fmla="val 15"/>
                  <a:gd name="f19" fmla="+- 0 0 -90"/>
                  <a:gd name="f20" fmla="*/ f3 1 24"/>
                  <a:gd name="f21" fmla="*/ f4 1 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6 1 6"/>
                  <a:gd name="f30" fmla="*/ f27 1 24"/>
                  <a:gd name="f31" fmla="*/ 10 f27 1"/>
                  <a:gd name="f32" fmla="*/ 3 f26 1"/>
                  <a:gd name="f33" fmla="*/ 0 f27 1"/>
                  <a:gd name="f34" fmla="*/ 1 f26 1"/>
                  <a:gd name="f35" fmla="*/ 5 f27 1"/>
                  <a:gd name="f36" fmla="*/ 0 f26 1"/>
                  <a:gd name="f37" fmla="*/ 24 f27 1"/>
                  <a:gd name="f38" fmla="*/ 6 f26 1"/>
                  <a:gd name="f39" fmla="+- f28 0 f1"/>
                  <a:gd name="f40" fmla="*/ f31 1 24"/>
                  <a:gd name="f41" fmla="*/ f32 1 6"/>
                  <a:gd name="f42" fmla="*/ f33 1 24"/>
                  <a:gd name="f43" fmla="*/ f34 1 6"/>
                  <a:gd name="f44" fmla="*/ f35 1 24"/>
                  <a:gd name="f45" fmla="*/ f36 1 6"/>
                  <a:gd name="f46" fmla="*/ f37 1 24"/>
                  <a:gd name="f47" fmla="*/ f38 1 6"/>
                  <a:gd name="f48" fmla="*/ 0 1 f30"/>
                  <a:gd name="f49" fmla="*/ f23 1 f30"/>
                  <a:gd name="f50" fmla="*/ 0 1 f29"/>
                  <a:gd name="f51" fmla="*/ f24 1 f29"/>
                  <a:gd name="f52" fmla="*/ f40 1 f30"/>
                  <a:gd name="f53" fmla="*/ f41 1 f29"/>
                  <a:gd name="f54" fmla="*/ f42 1 f30"/>
                  <a:gd name="f55" fmla="*/ f43 1 f29"/>
                  <a:gd name="f56" fmla="*/ f44 1 f30"/>
                  <a:gd name="f57" fmla="*/ f45 1 f29"/>
                  <a:gd name="f58" fmla="*/ f46 1 f30"/>
                  <a:gd name="f59" fmla="*/ f47 1 f29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4" h="6">
                    <a:moveTo>
                      <a:pt x="f8" y="f9"/>
                    </a:moveTo>
                    <a:cubicBezTo>
                      <a:pt x="f10" y="f11"/>
                      <a:pt x="f9" y="f9"/>
                      <a:pt x="f5" y="f11"/>
                    </a:cubicBezTo>
                    <a:cubicBezTo>
                      <a:pt x="f12" y="f5"/>
                      <a:pt x="f13" y="f5"/>
                      <a:pt x="f14" y="f5"/>
                    </a:cubicBezTo>
                    <a:cubicBezTo>
                      <a:pt x="f15" y="f12"/>
                      <a:pt x="f16" y="f12"/>
                      <a:pt x="f6" y="f7"/>
                    </a:cubicBezTo>
                    <a:cubicBezTo>
                      <a:pt x="f17" y="f14"/>
                      <a:pt x="f18" y="f13"/>
                      <a:pt x="f8" y="f9"/>
                    </a:cubicBezTo>
                    <a:close/>
                  </a:path>
                </a:pathLst>
              </a:custGeom>
              <a:solidFill>
                <a:srgbClr val="1C2A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7" name="Freeform 638">
                <a:extLst>
                  <a:ext uri="{FF2B5EF4-FFF2-40B4-BE49-F238E27FC236}">
                    <a16:creationId xmlns:a16="http://schemas.microsoft.com/office/drawing/2014/main" id="{6937A6B9-F933-71EF-C5BB-90452FD30829}"/>
                  </a:ext>
                </a:extLst>
              </p:cNvPr>
              <p:cNvSpPr/>
              <p:nvPr/>
            </p:nvSpPr>
            <p:spPr>
              <a:xfrm>
                <a:off x="3975097" y="2066928"/>
                <a:ext cx="77788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4"/>
                  <a:gd name="f8" fmla="val 2"/>
                  <a:gd name="f9" fmla="val 1"/>
                  <a:gd name="f10" fmla="val 3"/>
                  <a:gd name="f11" fmla="val 9"/>
                  <a:gd name="f12" fmla="val 15"/>
                  <a:gd name="f13" fmla="val 14"/>
                  <a:gd name="f14" fmla="val 7"/>
                  <a:gd name="f15" fmla="+- 0 0 -90"/>
                  <a:gd name="f16" fmla="*/ f3 1 21"/>
                  <a:gd name="f17" fmla="*/ f4 1 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4"/>
                  <a:gd name="f26" fmla="*/ f23 1 21"/>
                  <a:gd name="f27" fmla="*/ 0 f23 1"/>
                  <a:gd name="f28" fmla="*/ 2 f22 1"/>
                  <a:gd name="f29" fmla="*/ 3 f23 1"/>
                  <a:gd name="f30" fmla="*/ 0 f22 1"/>
                  <a:gd name="f31" fmla="*/ 21 f23 1"/>
                  <a:gd name="f32" fmla="+- f24 0 f1"/>
                  <a:gd name="f33" fmla="*/ f27 1 21"/>
                  <a:gd name="f34" fmla="*/ f28 1 4"/>
                  <a:gd name="f35" fmla="*/ f29 1 21"/>
                  <a:gd name="f36" fmla="*/ f30 1 4"/>
                  <a:gd name="f37" fmla="*/ f31 1 21"/>
                  <a:gd name="f38" fmla="*/ 0 1 f26"/>
                  <a:gd name="f39" fmla="*/ f19 1 f26"/>
                  <a:gd name="f40" fmla="*/ 0 1 f25"/>
                  <a:gd name="f41" fmla="*/ f20 1 f25"/>
                  <a:gd name="f42" fmla="*/ f33 1 f26"/>
                  <a:gd name="f43" fmla="*/ f34 1 f25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21" h="4">
                    <a:moveTo>
                      <a:pt x="f5" y="f8"/>
                    </a:moveTo>
                    <a:cubicBezTo>
                      <a:pt x="f9" y="f9"/>
                      <a:pt x="f8" y="f9"/>
                      <a:pt x="f10" y="f5"/>
                    </a:cubicBezTo>
                    <a:cubicBezTo>
                      <a:pt x="f11" y="f9"/>
                      <a:pt x="f12" y="f5"/>
                      <a:pt x="f6" y="f8"/>
                    </a:cubicBezTo>
                    <a:cubicBezTo>
                      <a:pt x="f13" y="f8"/>
                      <a:pt x="f14" y="f7"/>
                      <a:pt x="f5" y="f8"/>
                    </a:cubicBezTo>
                    <a:close/>
                  </a:path>
                </a:pathLst>
              </a:custGeom>
              <a:solidFill>
                <a:srgbClr val="192F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8" name="Freeform 639">
                <a:extLst>
                  <a:ext uri="{FF2B5EF4-FFF2-40B4-BE49-F238E27FC236}">
                    <a16:creationId xmlns:a16="http://schemas.microsoft.com/office/drawing/2014/main" id="{443C4457-2368-921D-759A-10C92075A482}"/>
                  </a:ext>
                </a:extLst>
              </p:cNvPr>
              <p:cNvSpPr/>
              <p:nvPr/>
            </p:nvSpPr>
            <p:spPr>
              <a:xfrm>
                <a:off x="4049713" y="1992313"/>
                <a:ext cx="74615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"/>
                  <a:gd name="f8" fmla="val 7"/>
                  <a:gd name="f9" fmla="val 3"/>
                  <a:gd name="f10" fmla="val 6"/>
                  <a:gd name="f11" fmla="val 2"/>
                  <a:gd name="f12" fmla="val 1"/>
                  <a:gd name="f13" fmla="val 12"/>
                  <a:gd name="f14" fmla="val 18"/>
                  <a:gd name="f15" fmla="val 16"/>
                  <a:gd name="f16" fmla="val 11"/>
                  <a:gd name="f17" fmla="+- 0 0 -90"/>
                  <a:gd name="f18" fmla="*/ f3 1 20"/>
                  <a:gd name="f19" fmla="*/ f4 1 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4"/>
                  <a:gd name="f28" fmla="*/ f25 1 20"/>
                  <a:gd name="f29" fmla="*/ 7 f25 1"/>
                  <a:gd name="f30" fmla="*/ 3 f24 1"/>
                  <a:gd name="f31" fmla="*/ 2 f25 1"/>
                  <a:gd name="f32" fmla="*/ 2 f24 1"/>
                  <a:gd name="f33" fmla="*/ 0 f24 1"/>
                  <a:gd name="f34" fmla="*/ 18 f25 1"/>
                  <a:gd name="f35" fmla="*/ 20 f25 1"/>
                  <a:gd name="f36" fmla="*/ 4 f24 1"/>
                  <a:gd name="f37" fmla="+- f26 0 f1"/>
                  <a:gd name="f38" fmla="*/ f29 1 20"/>
                  <a:gd name="f39" fmla="*/ f30 1 4"/>
                  <a:gd name="f40" fmla="*/ f31 1 20"/>
                  <a:gd name="f41" fmla="*/ f32 1 4"/>
                  <a:gd name="f42" fmla="*/ f33 1 4"/>
                  <a:gd name="f43" fmla="*/ f34 1 20"/>
                  <a:gd name="f44" fmla="*/ f35 1 20"/>
                  <a:gd name="f45" fmla="*/ f36 1 4"/>
                  <a:gd name="f46" fmla="*/ 0 1 f28"/>
                  <a:gd name="f47" fmla="*/ f21 1 f28"/>
                  <a:gd name="f48" fmla="*/ 0 1 f27"/>
                  <a:gd name="f49" fmla="*/ f22 1 f27"/>
                  <a:gd name="f50" fmla="*/ f38 1 f28"/>
                  <a:gd name="f51" fmla="*/ f39 1 f27"/>
                  <a:gd name="f52" fmla="*/ f40 1 f28"/>
                  <a:gd name="f53" fmla="*/ f41 1 f27"/>
                  <a:gd name="f54" fmla="*/ f42 1 f27"/>
                  <a:gd name="f55" fmla="*/ f43 1 f28"/>
                  <a:gd name="f56" fmla="*/ f44 1 f28"/>
                  <a:gd name="f57" fmla="*/ f45 1 f27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9 1"/>
                  <a:gd name="f67" fmla="*/ f55 f18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4" y="f66"/>
                  </a:cxn>
                  <a:cxn ang="f37">
                    <a:pos x="f67" y="f65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20" h="4">
                    <a:moveTo>
                      <a:pt x="f8" y="f9"/>
                    </a:moveTo>
                    <a:cubicBezTo>
                      <a:pt x="f10" y="f11"/>
                      <a:pt x="f7" y="f11"/>
                      <a:pt x="f11" y="f11"/>
                    </a:cubicBezTo>
                    <a:cubicBezTo>
                      <a:pt x="f12" y="f11"/>
                      <a:pt x="f5" y="f12"/>
                      <a:pt x="f11" y="f5"/>
                    </a:cubicBezTo>
                    <a:cubicBezTo>
                      <a:pt x="f8" y="f11"/>
                      <a:pt x="f13" y="f5"/>
                      <a:pt x="f14" y="f11"/>
                    </a:cubicBezTo>
                    <a:cubicBezTo>
                      <a:pt x="f14" y="f11"/>
                      <a:pt x="f6" y="f11"/>
                      <a:pt x="f6" y="f7"/>
                    </a:cubicBezTo>
                    <a:cubicBezTo>
                      <a:pt x="f15" y="f9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1735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9" name="Freeform 640">
                <a:extLst>
                  <a:ext uri="{FF2B5EF4-FFF2-40B4-BE49-F238E27FC236}">
                    <a16:creationId xmlns:a16="http://schemas.microsoft.com/office/drawing/2014/main" id="{FD0A6263-F95A-B34C-AAC3-A5E81AC52CA0}"/>
                  </a:ext>
                </a:extLst>
              </p:cNvPr>
              <p:cNvSpPr/>
              <p:nvPr/>
            </p:nvSpPr>
            <p:spPr>
              <a:xfrm>
                <a:off x="4148139" y="2011359"/>
                <a:ext cx="52385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5"/>
                  <a:gd name="f8" fmla="val 10"/>
                  <a:gd name="f9" fmla="val 3"/>
                  <a:gd name="f10" fmla="val 4"/>
                  <a:gd name="f11" fmla="val 9"/>
                  <a:gd name="f12" fmla="+- 0 0 -90"/>
                  <a:gd name="f13" fmla="*/ f3 1 14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14"/>
                  <a:gd name="f24" fmla="*/ 0 f20 1"/>
                  <a:gd name="f25" fmla="*/ 0 f19 1"/>
                  <a:gd name="f26" fmla="*/ 14 f20 1"/>
                  <a:gd name="f27" fmla="*/ 4 f19 1"/>
                  <a:gd name="f28" fmla="+- f21 0 f1"/>
                  <a:gd name="f29" fmla="*/ f24 1 14"/>
                  <a:gd name="f30" fmla="*/ f25 1 5"/>
                  <a:gd name="f31" fmla="*/ f26 1 14"/>
                  <a:gd name="f32" fmla="*/ f27 1 5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14" h="5">
                    <a:moveTo>
                      <a:pt x="f5" y="f5"/>
                    </a:moveTo>
                    <a:cubicBezTo>
                      <a:pt x="f7" y="f5"/>
                      <a:pt x="f8" y="f9"/>
                      <a:pt x="f6" y="f10"/>
                    </a:cubicBezTo>
                    <a:cubicBezTo>
                      <a:pt x="f11" y="f7"/>
                      <a:pt x="f10" y="f9"/>
                      <a:pt x="f5" y="f5"/>
                    </a:cubicBezTo>
                    <a:close/>
                  </a:path>
                </a:pathLst>
              </a:custGeom>
              <a:solidFill>
                <a:srgbClr val="1731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0" name="Freeform 641">
                <a:extLst>
                  <a:ext uri="{FF2B5EF4-FFF2-40B4-BE49-F238E27FC236}">
                    <a16:creationId xmlns:a16="http://schemas.microsoft.com/office/drawing/2014/main" id="{94E2DD1F-9B8E-D503-6F4D-057154442E30}"/>
                  </a:ext>
                </a:extLst>
              </p:cNvPr>
              <p:cNvSpPr/>
              <p:nvPr/>
            </p:nvSpPr>
            <p:spPr>
              <a:xfrm>
                <a:off x="4068759" y="2078038"/>
                <a:ext cx="49213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"/>
                  <a:gd name="f8" fmla="val 2"/>
                  <a:gd name="f9" fmla="val 4"/>
                  <a:gd name="f10" fmla="val 7"/>
                  <a:gd name="f11" fmla="val 11"/>
                  <a:gd name="f12" fmla="val 12"/>
                  <a:gd name="f13" fmla="val 1"/>
                  <a:gd name="f14" fmla="+- 0 0 -90"/>
                  <a:gd name="f15" fmla="*/ f3 1 13"/>
                  <a:gd name="f16" fmla="*/ f4 1 3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3"/>
                  <a:gd name="f25" fmla="*/ f22 1 13"/>
                  <a:gd name="f26" fmla="*/ 0 f22 1"/>
                  <a:gd name="f27" fmla="*/ 2 f21 1"/>
                  <a:gd name="f28" fmla="*/ 11 f22 1"/>
                  <a:gd name="f29" fmla="*/ 0 f21 1"/>
                  <a:gd name="f30" fmla="*/ 13 f22 1"/>
                  <a:gd name="f31" fmla="*/ 3 f21 1"/>
                  <a:gd name="f32" fmla="+- f23 0 f1"/>
                  <a:gd name="f33" fmla="*/ f26 1 13"/>
                  <a:gd name="f34" fmla="*/ f27 1 3"/>
                  <a:gd name="f35" fmla="*/ f28 1 13"/>
                  <a:gd name="f36" fmla="*/ f29 1 3"/>
                  <a:gd name="f37" fmla="*/ f30 1 13"/>
                  <a:gd name="f38" fmla="*/ f31 1 3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4"/>
                  </a:cxn>
                  <a:cxn ang="f32">
                    <a:pos x="f55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13" h="3">
                    <a:moveTo>
                      <a:pt x="f5" y="f8"/>
                    </a:moveTo>
                    <a:cubicBezTo>
                      <a:pt x="f9" y="f5"/>
                      <a:pt x="f10" y="f5"/>
                      <a:pt x="f11" y="f5"/>
                    </a:cubicBezTo>
                    <a:cubicBezTo>
                      <a:pt x="f12" y="f5"/>
                      <a:pt x="f6" y="f13"/>
                      <a:pt x="f6" y="f8"/>
                    </a:cubicBezTo>
                    <a:cubicBezTo>
                      <a:pt x="f6" y="f7"/>
                      <a:pt x="f12" y="f7"/>
                      <a:pt x="f11" y="f7"/>
                    </a:cubicBezTo>
                    <a:cubicBezTo>
                      <a:pt x="f10" y="f7"/>
                      <a:pt x="f9" y="f8"/>
                      <a:pt x="f5" y="f8"/>
                    </a:cubicBezTo>
                    <a:close/>
                  </a:path>
                </a:pathLst>
              </a:custGeom>
              <a:solidFill>
                <a:srgbClr val="1C32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1" name="Freeform 642">
                <a:extLst>
                  <a:ext uri="{FF2B5EF4-FFF2-40B4-BE49-F238E27FC236}">
                    <a16:creationId xmlns:a16="http://schemas.microsoft.com/office/drawing/2014/main" id="{5C144800-C42F-EC23-77BF-F7E98912052A}"/>
                  </a:ext>
                </a:extLst>
              </p:cNvPr>
              <p:cNvSpPr/>
              <p:nvPr/>
            </p:nvSpPr>
            <p:spPr>
              <a:xfrm>
                <a:off x="4159248" y="2089147"/>
                <a:ext cx="52385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4"/>
                  <a:gd name="f8" fmla="val 9"/>
                  <a:gd name="f9" fmla="val 3"/>
                  <a:gd name="f10" fmla="val 5"/>
                  <a:gd name="f11" fmla="val 1"/>
                  <a:gd name="f12" fmla="val 10"/>
                  <a:gd name="f13" fmla="+- 0 0 -90"/>
                  <a:gd name="f14" fmla="*/ f3 1 14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14"/>
                  <a:gd name="f25" fmla="*/ 14 f21 1"/>
                  <a:gd name="f26" fmla="*/ 4 f20 1"/>
                  <a:gd name="f27" fmla="*/ 0 f21 1"/>
                  <a:gd name="f28" fmla="*/ 0 f20 1"/>
                  <a:gd name="f29" fmla="+- f22 0 f1"/>
                  <a:gd name="f30" fmla="*/ f25 1 14"/>
                  <a:gd name="f31" fmla="*/ f26 1 4"/>
                  <a:gd name="f32" fmla="*/ f27 1 14"/>
                  <a:gd name="f33" fmla="*/ f28 1 4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4" h="4">
                    <a:moveTo>
                      <a:pt x="f6" y="f7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10" y="f5"/>
                      <a:pt x="f12" y="f11"/>
                      <a:pt x="f6" y="f7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2" name="Freeform 643">
                <a:extLst>
                  <a:ext uri="{FF2B5EF4-FFF2-40B4-BE49-F238E27FC236}">
                    <a16:creationId xmlns:a16="http://schemas.microsoft.com/office/drawing/2014/main" id="{72C88B49-BEB3-37B5-4932-65B3830DD2CE}"/>
                  </a:ext>
                </a:extLst>
              </p:cNvPr>
              <p:cNvSpPr/>
              <p:nvPr/>
            </p:nvSpPr>
            <p:spPr>
              <a:xfrm>
                <a:off x="4113208" y="1916116"/>
                <a:ext cx="41276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"/>
                  <a:gd name="f8" fmla="val 3"/>
                  <a:gd name="f9" fmla="val 7"/>
                  <a:gd name="f10" fmla="val 1"/>
                  <a:gd name="f11" fmla="val 8"/>
                  <a:gd name="f12" fmla="val 2"/>
                  <a:gd name="f13" fmla="+- 0 0 -90"/>
                  <a:gd name="f14" fmla="*/ f3 1 11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11"/>
                  <a:gd name="f25" fmla="*/ 11 f21 1"/>
                  <a:gd name="f26" fmla="*/ 3 f20 1"/>
                  <a:gd name="f27" fmla="*/ 0 f21 1"/>
                  <a:gd name="f28" fmla="*/ 1 f20 1"/>
                  <a:gd name="f29" fmla="+- f22 0 f1"/>
                  <a:gd name="f30" fmla="*/ f25 1 11"/>
                  <a:gd name="f31" fmla="*/ f26 1 4"/>
                  <a:gd name="f32" fmla="*/ f27 1 11"/>
                  <a:gd name="f33" fmla="*/ f28 1 4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1" h="4">
                    <a:moveTo>
                      <a:pt x="f6" y="f8"/>
                    </a:moveTo>
                    <a:cubicBezTo>
                      <a:pt x="f9" y="f7"/>
                      <a:pt x="f7" y="f8"/>
                      <a:pt x="f5" y="f10"/>
                    </a:cubicBezTo>
                    <a:cubicBezTo>
                      <a:pt x="f7" y="f5"/>
                      <a:pt x="f11" y="f12"/>
                      <a:pt x="f6" y="f8"/>
                    </a:cubicBezTo>
                    <a:close/>
                  </a:path>
                </a:pathLst>
              </a:custGeom>
              <a:solidFill>
                <a:srgbClr val="162C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3" name="Freeform 644">
                <a:extLst>
                  <a:ext uri="{FF2B5EF4-FFF2-40B4-BE49-F238E27FC236}">
                    <a16:creationId xmlns:a16="http://schemas.microsoft.com/office/drawing/2014/main" id="{916FE436-569A-8A1F-A424-ACF0B50B5E21}"/>
                  </a:ext>
                </a:extLst>
              </p:cNvPr>
              <p:cNvSpPr/>
              <p:nvPr/>
            </p:nvSpPr>
            <p:spPr>
              <a:xfrm>
                <a:off x="3417890" y="2443167"/>
                <a:ext cx="101598" cy="2587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69"/>
                  <a:gd name="f8" fmla="val 8"/>
                  <a:gd name="f9" fmla="val 55"/>
                  <a:gd name="f10" fmla="val 11"/>
                  <a:gd name="f11" fmla="val 54"/>
                  <a:gd name="f12" fmla="val 50"/>
                  <a:gd name="f13" fmla="val 13"/>
                  <a:gd name="f14" fmla="val 48"/>
                  <a:gd name="f15" fmla="val 14"/>
                  <a:gd name="f16" fmla="val 53"/>
                  <a:gd name="f17" fmla="val 10"/>
                  <a:gd name="f18" fmla="val 57"/>
                  <a:gd name="f19" fmla="val 9"/>
                  <a:gd name="f20" fmla="val 61"/>
                  <a:gd name="f21" fmla="val 12"/>
                  <a:gd name="f22" fmla="val 58"/>
                  <a:gd name="f23" fmla="val 15"/>
                  <a:gd name="f24" fmla="val 51"/>
                  <a:gd name="f25" fmla="val 16"/>
                  <a:gd name="f26" fmla="val 46"/>
                  <a:gd name="f27" fmla="val 41"/>
                  <a:gd name="f28" fmla="val 36"/>
                  <a:gd name="f29" fmla="val 18"/>
                  <a:gd name="f30" fmla="val 24"/>
                  <a:gd name="f31" fmla="val 21"/>
                  <a:gd name="f32" fmla="val 26"/>
                  <a:gd name="f33" fmla="val 7"/>
                  <a:gd name="f34" fmla="val 23"/>
                  <a:gd name="f35" fmla="val 22"/>
                  <a:gd name="f36" fmla="val 20"/>
                  <a:gd name="f37" fmla="val 31"/>
                  <a:gd name="f38" fmla="val 64"/>
                  <a:gd name="f39" fmla="val 6"/>
                  <a:gd name="f40" fmla="val 3"/>
                  <a:gd name="f41" fmla="val 68"/>
                  <a:gd name="f42" fmla="val 2"/>
                  <a:gd name="f43" fmla="val 65"/>
                  <a:gd name="f44" fmla="val 4"/>
                  <a:gd name="f45" fmla="val 62"/>
                  <a:gd name="f46" fmla="val 60"/>
                  <a:gd name="f47" fmla="+- 0 0 -90"/>
                  <a:gd name="f48" fmla="*/ f3 1 27"/>
                  <a:gd name="f49" fmla="*/ f4 1 69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27"/>
                  <a:gd name="f58" fmla="*/ f54 1 69"/>
                  <a:gd name="f59" fmla="*/ 8 f55 1"/>
                  <a:gd name="f60" fmla="*/ 55 f54 1"/>
                  <a:gd name="f61" fmla="*/ 13 f55 1"/>
                  <a:gd name="f62" fmla="*/ 48 f54 1"/>
                  <a:gd name="f63" fmla="*/ 9 f55 1"/>
                  <a:gd name="f64" fmla="*/ 61 f54 1"/>
                  <a:gd name="f65" fmla="*/ 15 f55 1"/>
                  <a:gd name="f66" fmla="*/ 51 f54 1"/>
                  <a:gd name="f67" fmla="*/ 16 f55 1"/>
                  <a:gd name="f68" fmla="*/ 36 f54 1"/>
                  <a:gd name="f69" fmla="*/ 27 f55 1"/>
                  <a:gd name="f70" fmla="*/ 0 f54 1"/>
                  <a:gd name="f71" fmla="*/ 21 f55 1"/>
                  <a:gd name="f72" fmla="*/ 22 f54 1"/>
                  <a:gd name="f73" fmla="*/ 18 f55 1"/>
                  <a:gd name="f74" fmla="*/ 6 f55 1"/>
                  <a:gd name="f75" fmla="*/ 64 f54 1"/>
                  <a:gd name="f76" fmla="*/ 0 f55 1"/>
                  <a:gd name="f77" fmla="*/ 69 f54 1"/>
                  <a:gd name="f78" fmla="*/ 60 f54 1"/>
                  <a:gd name="f79" fmla="+- f56 0 f1"/>
                  <a:gd name="f80" fmla="*/ f59 1 27"/>
                  <a:gd name="f81" fmla="*/ f60 1 69"/>
                  <a:gd name="f82" fmla="*/ f61 1 27"/>
                  <a:gd name="f83" fmla="*/ f62 1 69"/>
                  <a:gd name="f84" fmla="*/ f63 1 27"/>
                  <a:gd name="f85" fmla="*/ f64 1 69"/>
                  <a:gd name="f86" fmla="*/ f65 1 27"/>
                  <a:gd name="f87" fmla="*/ f66 1 69"/>
                  <a:gd name="f88" fmla="*/ f67 1 27"/>
                  <a:gd name="f89" fmla="*/ f68 1 69"/>
                  <a:gd name="f90" fmla="*/ f69 1 27"/>
                  <a:gd name="f91" fmla="*/ f70 1 69"/>
                  <a:gd name="f92" fmla="*/ f71 1 27"/>
                  <a:gd name="f93" fmla="*/ f72 1 69"/>
                  <a:gd name="f94" fmla="*/ f73 1 27"/>
                  <a:gd name="f95" fmla="*/ f74 1 27"/>
                  <a:gd name="f96" fmla="*/ f75 1 69"/>
                  <a:gd name="f97" fmla="*/ f76 1 27"/>
                  <a:gd name="f98" fmla="*/ f77 1 69"/>
                  <a:gd name="f99" fmla="*/ f78 1 69"/>
                  <a:gd name="f100" fmla="*/ 0 1 f57"/>
                  <a:gd name="f101" fmla="*/ f51 1 f57"/>
                  <a:gd name="f102" fmla="*/ 0 1 f58"/>
                  <a:gd name="f103" fmla="*/ f52 1 f58"/>
                  <a:gd name="f104" fmla="*/ f80 1 f57"/>
                  <a:gd name="f105" fmla="*/ f81 1 f58"/>
                  <a:gd name="f106" fmla="*/ f82 1 f57"/>
                  <a:gd name="f107" fmla="*/ f83 1 f58"/>
                  <a:gd name="f108" fmla="*/ f84 1 f57"/>
                  <a:gd name="f109" fmla="*/ f85 1 f58"/>
                  <a:gd name="f110" fmla="*/ f86 1 f57"/>
                  <a:gd name="f111" fmla="*/ f87 1 f58"/>
                  <a:gd name="f112" fmla="*/ f88 1 f57"/>
                  <a:gd name="f113" fmla="*/ f89 1 f58"/>
                  <a:gd name="f114" fmla="*/ f90 1 f57"/>
                  <a:gd name="f115" fmla="*/ f91 1 f58"/>
                  <a:gd name="f116" fmla="*/ f92 1 f57"/>
                  <a:gd name="f117" fmla="*/ f93 1 f58"/>
                  <a:gd name="f118" fmla="*/ f94 1 f57"/>
                  <a:gd name="f119" fmla="*/ f95 1 f57"/>
                  <a:gd name="f120" fmla="*/ f96 1 f58"/>
                  <a:gd name="f121" fmla="*/ f97 1 f57"/>
                  <a:gd name="f122" fmla="*/ f98 1 f58"/>
                  <a:gd name="f123" fmla="*/ f99 1 f58"/>
                  <a:gd name="f124" fmla="*/ f100 f48 1"/>
                  <a:gd name="f125" fmla="*/ f101 f48 1"/>
                  <a:gd name="f126" fmla="*/ f103 f49 1"/>
                  <a:gd name="f127" fmla="*/ f102 f49 1"/>
                  <a:gd name="f128" fmla="*/ f104 f48 1"/>
                  <a:gd name="f129" fmla="*/ f105 f49 1"/>
                  <a:gd name="f130" fmla="*/ f106 f48 1"/>
                  <a:gd name="f131" fmla="*/ f107 f49 1"/>
                  <a:gd name="f132" fmla="*/ f108 f48 1"/>
                  <a:gd name="f133" fmla="*/ f109 f49 1"/>
                  <a:gd name="f134" fmla="*/ f110 f48 1"/>
                  <a:gd name="f135" fmla="*/ f111 f49 1"/>
                  <a:gd name="f136" fmla="*/ f112 f48 1"/>
                  <a:gd name="f137" fmla="*/ f113 f49 1"/>
                  <a:gd name="f138" fmla="*/ f114 f48 1"/>
                  <a:gd name="f139" fmla="*/ f115 f49 1"/>
                  <a:gd name="f140" fmla="*/ f116 f48 1"/>
                  <a:gd name="f141" fmla="*/ f117 f49 1"/>
                  <a:gd name="f142" fmla="*/ f118 f48 1"/>
                  <a:gd name="f143" fmla="*/ f119 f48 1"/>
                  <a:gd name="f144" fmla="*/ f120 f49 1"/>
                  <a:gd name="f145" fmla="*/ f121 f48 1"/>
                  <a:gd name="f146" fmla="*/ f122 f49 1"/>
                  <a:gd name="f147" fmla="*/ f123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28" y="f129"/>
                  </a:cxn>
                  <a:cxn ang="f79">
                    <a:pos x="f130" y="f131"/>
                  </a:cxn>
                  <a:cxn ang="f79">
                    <a:pos x="f132" y="f133"/>
                  </a:cxn>
                  <a:cxn ang="f79">
                    <a:pos x="f134" y="f135"/>
                  </a:cxn>
                  <a:cxn ang="f79">
                    <a:pos x="f136" y="f137"/>
                  </a:cxn>
                  <a:cxn ang="f79">
                    <a:pos x="f138" y="f139"/>
                  </a:cxn>
                  <a:cxn ang="f79">
                    <a:pos x="f140" y="f141"/>
                  </a:cxn>
                  <a:cxn ang="f79">
                    <a:pos x="f142" y="f135"/>
                  </a:cxn>
                  <a:cxn ang="f79">
                    <a:pos x="f143" y="f144"/>
                  </a:cxn>
                  <a:cxn ang="f79">
                    <a:pos x="f145" y="f146"/>
                  </a:cxn>
                  <a:cxn ang="f79">
                    <a:pos x="f143" y="f147"/>
                  </a:cxn>
                  <a:cxn ang="f79">
                    <a:pos x="f128" y="f129"/>
                  </a:cxn>
                </a:cxnLst>
                <a:rect l="f124" t="f127" r="f125" b="f126"/>
                <a:pathLst>
                  <a:path w="27" h="69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15" y="f9"/>
                      <a:pt x="f23" y="f24"/>
                    </a:cubicBezTo>
                    <a:cubicBezTo>
                      <a:pt x="f25" y="f26"/>
                      <a:pt x="f23" y="f27"/>
                      <a:pt x="f25" y="f28"/>
                    </a:cubicBezTo>
                    <a:cubicBezTo>
                      <a:pt x="f29" y="f30"/>
                      <a:pt x="f31" y="f21"/>
                      <a:pt x="f6" y="f5"/>
                    </a:cubicBezTo>
                    <a:cubicBezTo>
                      <a:pt x="f32" y="f33"/>
                      <a:pt x="f34" y="f15"/>
                      <a:pt x="f31" y="f35"/>
                    </a:cubicBezTo>
                    <a:cubicBezTo>
                      <a:pt x="f36" y="f37"/>
                      <a:pt x="f29" y="f27"/>
                      <a:pt x="f29" y="f24"/>
                    </a:cubicBezTo>
                    <a:cubicBezTo>
                      <a:pt x="f29" y="f18"/>
                      <a:pt x="f21" y="f38"/>
                      <a:pt x="f39" y="f38"/>
                    </a:cubicBezTo>
                    <a:cubicBezTo>
                      <a:pt x="f40" y="f38"/>
                      <a:pt x="f40" y="f41"/>
                      <a:pt x="f5" y="f7"/>
                    </a:cubicBezTo>
                    <a:cubicBezTo>
                      <a:pt x="f42" y="f43"/>
                      <a:pt x="f44" y="f45"/>
                      <a:pt x="f39" y="f46"/>
                    </a:cubicBezTo>
                    <a:cubicBezTo>
                      <a:pt x="f33" y="f22"/>
                      <a:pt x="f8" y="f18"/>
                      <a:pt x="f8" y="f9"/>
                    </a:cubicBezTo>
                    <a:close/>
                  </a:path>
                </a:pathLst>
              </a:custGeom>
              <a:solidFill>
                <a:srgbClr val="753F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4" name="Freeform 645">
                <a:extLst>
                  <a:ext uri="{FF2B5EF4-FFF2-40B4-BE49-F238E27FC236}">
                    <a16:creationId xmlns:a16="http://schemas.microsoft.com/office/drawing/2014/main" id="{7E84A738-FCB7-D619-7297-9ECFFE513B80}"/>
                  </a:ext>
                </a:extLst>
              </p:cNvPr>
              <p:cNvSpPr/>
              <p:nvPr/>
            </p:nvSpPr>
            <p:spPr>
              <a:xfrm>
                <a:off x="3435345" y="2728917"/>
                <a:ext cx="53977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4"/>
                  <a:gd name="f8" fmla="val 8"/>
                  <a:gd name="f9" fmla="val 18"/>
                  <a:gd name="f10" fmla="val 6"/>
                  <a:gd name="f11" fmla="val 21"/>
                  <a:gd name="f12" fmla="val 7"/>
                  <a:gd name="f13" fmla="val 25"/>
                  <a:gd name="f14" fmla="val 28"/>
                  <a:gd name="f15" fmla="val 5"/>
                  <a:gd name="f16" fmla="val 29"/>
                  <a:gd name="f17" fmla="val 30"/>
                  <a:gd name="f18" fmla="val 4"/>
                  <a:gd name="f19" fmla="val 3"/>
                  <a:gd name="f20" fmla="val 2"/>
                  <a:gd name="f21" fmla="val 1"/>
                  <a:gd name="f22" fmla="val 32"/>
                  <a:gd name="f23" fmla="val 23"/>
                  <a:gd name="f24" fmla="val 13"/>
                  <a:gd name="f25" fmla="val 9"/>
                  <a:gd name="f26" fmla="val 10"/>
                  <a:gd name="f27" fmla="val 11"/>
                  <a:gd name="f28" fmla="val 12"/>
                  <a:gd name="f29" fmla="val 15"/>
                  <a:gd name="f30" fmla="val 17"/>
                  <a:gd name="f31" fmla="val 16"/>
                  <a:gd name="f32" fmla="+- 0 0 -90"/>
                  <a:gd name="f33" fmla="*/ f3 1 14"/>
                  <a:gd name="f34" fmla="*/ f4 1 34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4"/>
                  <a:gd name="f43" fmla="*/ f39 1 34"/>
                  <a:gd name="f44" fmla="*/ 8 f40 1"/>
                  <a:gd name="f45" fmla="*/ 18 f39 1"/>
                  <a:gd name="f46" fmla="*/ 6 f40 1"/>
                  <a:gd name="f47" fmla="*/ 28 f39 1"/>
                  <a:gd name="f48" fmla="*/ 4 f40 1"/>
                  <a:gd name="f49" fmla="*/ 30 f39 1"/>
                  <a:gd name="f50" fmla="*/ 3 f40 1"/>
                  <a:gd name="f51" fmla="*/ 0 f40 1"/>
                  <a:gd name="f52" fmla="*/ 34 f39 1"/>
                  <a:gd name="f53" fmla="*/ 3 f39 1"/>
                  <a:gd name="f54" fmla="*/ 10 f40 1"/>
                  <a:gd name="f55" fmla="*/ 1 f39 1"/>
                  <a:gd name="f56" fmla="*/ 12 f40 1"/>
                  <a:gd name="f57" fmla="*/ 2 f39 1"/>
                  <a:gd name="f58" fmla="*/ 14 f39 1"/>
                  <a:gd name="f59" fmla="*/ 11 f40 1"/>
                  <a:gd name="f60" fmla="+- f41 0 f1"/>
                  <a:gd name="f61" fmla="*/ f44 1 14"/>
                  <a:gd name="f62" fmla="*/ f45 1 34"/>
                  <a:gd name="f63" fmla="*/ f46 1 14"/>
                  <a:gd name="f64" fmla="*/ f47 1 34"/>
                  <a:gd name="f65" fmla="*/ f48 1 14"/>
                  <a:gd name="f66" fmla="*/ f49 1 34"/>
                  <a:gd name="f67" fmla="*/ f50 1 14"/>
                  <a:gd name="f68" fmla="*/ f51 1 14"/>
                  <a:gd name="f69" fmla="*/ f52 1 34"/>
                  <a:gd name="f70" fmla="*/ f53 1 34"/>
                  <a:gd name="f71" fmla="*/ f54 1 14"/>
                  <a:gd name="f72" fmla="*/ f55 1 34"/>
                  <a:gd name="f73" fmla="*/ f56 1 14"/>
                  <a:gd name="f74" fmla="*/ f57 1 34"/>
                  <a:gd name="f75" fmla="*/ f58 1 34"/>
                  <a:gd name="f76" fmla="*/ f59 1 14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2"/>
                  <a:gd name="f89" fmla="*/ f69 1 f43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3"/>
                  <a:gd name="f96" fmla="*/ f76 1 f42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3 1"/>
                  <a:gd name="f109" fmla="*/ f89 f34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4 1"/>
                  <a:gd name="f116" fmla="*/ f9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4"/>
                  </a:cxn>
                  <a:cxn ang="f60">
                    <a:pos x="f108" y="f109"/>
                  </a:cxn>
                  <a:cxn ang="f60">
                    <a:pos x="f101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3" y="f115"/>
                  </a:cxn>
                  <a:cxn ang="f60">
                    <a:pos x="f116" y="f102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14" h="34">
                    <a:moveTo>
                      <a:pt x="f8" y="f9"/>
                    </a:moveTo>
                    <a:cubicBezTo>
                      <a:pt x="f10" y="f11"/>
                      <a:pt x="f12" y="f13"/>
                      <a:pt x="f10" y="f14"/>
                    </a:cubicBezTo>
                    <a:cubicBezTo>
                      <a:pt x="f15" y="f16"/>
                      <a:pt x="f15" y="f17"/>
                      <a:pt x="f18" y="f17"/>
                    </a:cubicBezTo>
                    <a:cubicBezTo>
                      <a:pt x="f18" y="f17"/>
                      <a:pt x="f19" y="f14"/>
                      <a:pt x="f19" y="f14"/>
                    </a:cubicBezTo>
                    <a:cubicBezTo>
                      <a:pt x="f20" y="f17"/>
                      <a:pt x="f21" y="f22"/>
                      <a:pt x="f5" y="f7"/>
                    </a:cubicBezTo>
                    <a:cubicBezTo>
                      <a:pt x="f21" y="f23"/>
                      <a:pt x="f19" y="f24"/>
                      <a:pt x="f8" y="f19"/>
                    </a:cubicBezTo>
                    <a:cubicBezTo>
                      <a:pt x="f8" y="f19"/>
                      <a:pt x="f25" y="f20"/>
                      <a:pt x="f26" y="f21"/>
                    </a:cubicBezTo>
                    <a:cubicBezTo>
                      <a:pt x="f27" y="f5"/>
                      <a:pt x="f28" y="f5"/>
                      <a:pt x="f28" y="f20"/>
                    </a:cubicBezTo>
                    <a:cubicBezTo>
                      <a:pt x="f24" y="f10"/>
                      <a:pt x="f6" y="f26"/>
                      <a:pt x="f28" y="f6"/>
                    </a:cubicBezTo>
                    <a:cubicBezTo>
                      <a:pt x="f27" y="f29"/>
                      <a:pt x="f27" y="f30"/>
                      <a:pt x="f27" y="f9"/>
                    </a:cubicBezTo>
                    <a:cubicBezTo>
                      <a:pt x="f26" y="f31"/>
                      <a:pt x="f25" y="f31"/>
                      <a:pt x="f8" y="f9"/>
                    </a:cubicBezTo>
                    <a:close/>
                  </a:path>
                </a:pathLst>
              </a:custGeom>
              <a:solidFill>
                <a:srgbClr val="6E394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5" name="Freeform 646">
                <a:extLst>
                  <a:ext uri="{FF2B5EF4-FFF2-40B4-BE49-F238E27FC236}">
                    <a16:creationId xmlns:a16="http://schemas.microsoft.com/office/drawing/2014/main" id="{B5FAA5DF-73ED-FD51-34D8-6F96DB7C5F47}"/>
                  </a:ext>
                </a:extLst>
              </p:cNvPr>
              <p:cNvSpPr/>
              <p:nvPr/>
            </p:nvSpPr>
            <p:spPr>
              <a:xfrm>
                <a:off x="3556001" y="2255843"/>
                <a:ext cx="161921" cy="1682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45"/>
                  <a:gd name="f8" fmla="val 30"/>
                  <a:gd name="f9" fmla="val 8"/>
                  <a:gd name="f10" fmla="val 35"/>
                  <a:gd name="f11" fmla="val 37"/>
                  <a:gd name="f12" fmla="val 4"/>
                  <a:gd name="f13" fmla="val 40"/>
                  <a:gd name="f14" fmla="val 2"/>
                  <a:gd name="f15" fmla="val 41"/>
                  <a:gd name="f16" fmla="val 1"/>
                  <a:gd name="f17" fmla="val 42"/>
                  <a:gd name="f18" fmla="val 36"/>
                  <a:gd name="f19" fmla="val 6"/>
                  <a:gd name="f20" fmla="val 13"/>
                  <a:gd name="f21" fmla="val 22"/>
                  <a:gd name="f22" fmla="val 19"/>
                  <a:gd name="f23" fmla="val 14"/>
                  <a:gd name="f24" fmla="val 26"/>
                  <a:gd name="f25" fmla="val 34"/>
                  <a:gd name="f26" fmla="val 3"/>
                  <a:gd name="f27" fmla="val 44"/>
                  <a:gd name="f28" fmla="val 33"/>
                  <a:gd name="f29" fmla="val 24"/>
                  <a:gd name="f30" fmla="val 16"/>
                  <a:gd name="f31" fmla="+- 0 0 -90"/>
                  <a:gd name="f32" fmla="*/ f3 1 43"/>
                  <a:gd name="f33" fmla="*/ f4 1 4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3"/>
                  <a:gd name="f42" fmla="*/ f38 1 45"/>
                  <a:gd name="f43" fmla="*/ 30 f39 1"/>
                  <a:gd name="f44" fmla="*/ 8 f38 1"/>
                  <a:gd name="f45" fmla="*/ 40 f39 1"/>
                  <a:gd name="f46" fmla="*/ 2 f38 1"/>
                  <a:gd name="f47" fmla="*/ 43 f39 1"/>
                  <a:gd name="f48" fmla="*/ 0 f38 1"/>
                  <a:gd name="f49" fmla="*/ 22 f39 1"/>
                  <a:gd name="f50" fmla="*/ 19 f38 1"/>
                  <a:gd name="f51" fmla="*/ 3 f39 1"/>
                  <a:gd name="f52" fmla="*/ 43 f38 1"/>
                  <a:gd name="f53" fmla="*/ 0 f39 1"/>
                  <a:gd name="f54" fmla="*/ 45 f38 1"/>
                  <a:gd name="f55" fmla="*/ 6 f39 1"/>
                  <a:gd name="f56" fmla="*/ 33 f38 1"/>
                  <a:gd name="f57" fmla="+- f40 0 f1"/>
                  <a:gd name="f58" fmla="*/ f43 1 43"/>
                  <a:gd name="f59" fmla="*/ f44 1 45"/>
                  <a:gd name="f60" fmla="*/ f45 1 43"/>
                  <a:gd name="f61" fmla="*/ f46 1 45"/>
                  <a:gd name="f62" fmla="*/ f47 1 43"/>
                  <a:gd name="f63" fmla="*/ f48 1 45"/>
                  <a:gd name="f64" fmla="*/ f49 1 43"/>
                  <a:gd name="f65" fmla="*/ f50 1 45"/>
                  <a:gd name="f66" fmla="*/ f51 1 43"/>
                  <a:gd name="f67" fmla="*/ f52 1 45"/>
                  <a:gd name="f68" fmla="*/ f53 1 43"/>
                  <a:gd name="f69" fmla="*/ f54 1 45"/>
                  <a:gd name="f70" fmla="*/ f55 1 43"/>
                  <a:gd name="f71" fmla="*/ f56 1 45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2"/>
                  <a:gd name="f84" fmla="*/ f66 1 f41"/>
                  <a:gd name="f85" fmla="*/ f67 1 f42"/>
                  <a:gd name="f86" fmla="*/ f68 1 f41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3 1"/>
                  <a:gd name="f102" fmla="*/ f84 f32 1"/>
                  <a:gd name="f103" fmla="*/ f85 f33 1"/>
                  <a:gd name="f104" fmla="*/ f86 f32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43" h="45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5"/>
                    </a:cubicBezTo>
                    <a:cubicBezTo>
                      <a:pt x="f6" y="f5"/>
                      <a:pt x="f6" y="f5"/>
                      <a:pt x="f6" y="f5"/>
                    </a:cubicBezTo>
                    <a:cubicBezTo>
                      <a:pt x="f18" y="f19"/>
                      <a:pt x="f8" y="f20"/>
                      <a:pt x="f21" y="f22"/>
                    </a:cubicBezTo>
                    <a:cubicBezTo>
                      <a:pt x="f23" y="f24"/>
                      <a:pt x="f9" y="f25"/>
                      <a:pt x="f26" y="f6"/>
                    </a:cubicBezTo>
                    <a:cubicBezTo>
                      <a:pt x="f14" y="f27"/>
                      <a:pt x="f14" y="f7"/>
                      <a:pt x="f5" y="f7"/>
                    </a:cubicBezTo>
                    <a:cubicBezTo>
                      <a:pt x="f14" y="f15"/>
                      <a:pt x="f12" y="f11"/>
                      <a:pt x="f19" y="f28"/>
                    </a:cubicBezTo>
                    <a:cubicBezTo>
                      <a:pt x="f20" y="f29"/>
                      <a:pt x="f21" y="f30"/>
                      <a:pt x="f8" y="f9"/>
                    </a:cubicBezTo>
                    <a:close/>
                  </a:path>
                </a:pathLst>
              </a:custGeom>
              <a:solidFill>
                <a:srgbClr val="753E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6" name="Freeform 647">
                <a:extLst>
                  <a:ext uri="{FF2B5EF4-FFF2-40B4-BE49-F238E27FC236}">
                    <a16:creationId xmlns:a16="http://schemas.microsoft.com/office/drawing/2014/main" id="{BFC2DCA0-1618-FE94-912D-9B3AA86524F9}"/>
                  </a:ext>
                </a:extLst>
              </p:cNvPr>
              <p:cNvSpPr/>
              <p:nvPr/>
            </p:nvSpPr>
            <p:spPr>
              <a:xfrm>
                <a:off x="3459166" y="2487616"/>
                <a:ext cx="22229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34"/>
                  <a:gd name="f8" fmla="val 4"/>
                  <a:gd name="f9" fmla="val 1"/>
                  <a:gd name="f10" fmla="val 2"/>
                  <a:gd name="f11" fmla="val 3"/>
                  <a:gd name="f12" fmla="val 5"/>
                  <a:gd name="f13" fmla="val 12"/>
                  <a:gd name="f14" fmla="val 23"/>
                  <a:gd name="f15" fmla="val 22"/>
                  <a:gd name="f16" fmla="val 11"/>
                  <a:gd name="f17" fmla="+- 0 0 -90"/>
                  <a:gd name="f18" fmla="*/ f3 1 6"/>
                  <a:gd name="f19" fmla="*/ f4 1 3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6"/>
                  <a:gd name="f28" fmla="*/ f24 1 34"/>
                  <a:gd name="f29" fmla="*/ 4 f25 1"/>
                  <a:gd name="f30" fmla="*/ 0 f24 1"/>
                  <a:gd name="f31" fmla="*/ 3 f24 1"/>
                  <a:gd name="f32" fmla="*/ 6 f25 1"/>
                  <a:gd name="f33" fmla="*/ 1 f24 1"/>
                  <a:gd name="f34" fmla="*/ 1 f25 1"/>
                  <a:gd name="f35" fmla="*/ 34 f24 1"/>
                  <a:gd name="f36" fmla="*/ 3 f25 1"/>
                  <a:gd name="f37" fmla="+- f26 0 f1"/>
                  <a:gd name="f38" fmla="*/ f29 1 6"/>
                  <a:gd name="f39" fmla="*/ f30 1 34"/>
                  <a:gd name="f40" fmla="*/ f31 1 34"/>
                  <a:gd name="f41" fmla="*/ f32 1 6"/>
                  <a:gd name="f42" fmla="*/ f33 1 34"/>
                  <a:gd name="f43" fmla="*/ f34 1 6"/>
                  <a:gd name="f44" fmla="*/ f35 1 34"/>
                  <a:gd name="f45" fmla="*/ f36 1 6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8"/>
                  <a:gd name="f53" fmla="*/ f41 1 f27"/>
                  <a:gd name="f54" fmla="*/ f42 1 f28"/>
                  <a:gd name="f55" fmla="*/ f43 1 f27"/>
                  <a:gd name="f56" fmla="*/ f44 1 f28"/>
                  <a:gd name="f57" fmla="*/ f45 1 f27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9 1"/>
                  <a:gd name="f65" fmla="*/ f53 f18 1"/>
                  <a:gd name="f66" fmla="*/ f54 f19 1"/>
                  <a:gd name="f67" fmla="*/ f55 f18 1"/>
                  <a:gd name="f68" fmla="*/ f56 f19 1"/>
                  <a:gd name="f69" fmla="*/ f57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2" y="f64"/>
                  </a:cxn>
                  <a:cxn ang="f37">
                    <a:pos x="f65" y="f66"/>
                  </a:cxn>
                  <a:cxn ang="f37">
                    <a:pos x="f67" y="f68"/>
                  </a:cxn>
                  <a:cxn ang="f37">
                    <a:pos x="f69" y="f63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6" h="34">
                    <a:moveTo>
                      <a:pt x="f8" y="f5"/>
                    </a:moveTo>
                    <a:cubicBezTo>
                      <a:pt x="f8" y="f9"/>
                      <a:pt x="f8" y="f10"/>
                      <a:pt x="f8" y="f11"/>
                    </a:cubicBezTo>
                    <a:cubicBezTo>
                      <a:pt x="f6" y="f11"/>
                      <a:pt x="f12" y="f9"/>
                      <a:pt x="f6" y="f9"/>
                    </a:cubicBezTo>
                    <a:cubicBezTo>
                      <a:pt x="f8" y="f13"/>
                      <a:pt x="f8" y="f14"/>
                      <a:pt x="f9" y="f7"/>
                    </a:cubicBezTo>
                    <a:cubicBezTo>
                      <a:pt x="f5" y="f15"/>
                      <a:pt x="f9" y="f16"/>
                      <a:pt x="f11" y="f5"/>
                    </a:cubicBezTo>
                    <a:cubicBezTo>
                      <a:pt x="f11" y="f5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813C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7" name="Freeform 648">
                <a:extLst>
                  <a:ext uri="{FF2B5EF4-FFF2-40B4-BE49-F238E27FC236}">
                    <a16:creationId xmlns:a16="http://schemas.microsoft.com/office/drawing/2014/main" id="{99D727D8-A3C7-3B01-CC5C-DA79367F0182}"/>
                  </a:ext>
                </a:extLst>
              </p:cNvPr>
              <p:cNvSpPr/>
              <p:nvPr/>
            </p:nvSpPr>
            <p:spPr>
              <a:xfrm>
                <a:off x="3489322" y="2586042"/>
                <a:ext cx="30166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32"/>
                  <a:gd name="f8" fmla="val 2"/>
                  <a:gd name="f9" fmla="val 4"/>
                  <a:gd name="f10" fmla="val 5"/>
                  <a:gd name="f11" fmla="val 7"/>
                  <a:gd name="f12" fmla="val 3"/>
                  <a:gd name="f13" fmla="val 12"/>
                  <a:gd name="f14" fmla="val 17"/>
                  <a:gd name="f15" fmla="val 22"/>
                  <a:gd name="f16" fmla="val 24"/>
                  <a:gd name="f17" fmla="val 25"/>
                  <a:gd name="f18" fmla="val 27"/>
                  <a:gd name="f19" fmla="val 6"/>
                  <a:gd name="f20" fmla="val 28"/>
                  <a:gd name="f21" fmla="val 30"/>
                  <a:gd name="f22" fmla="val 21"/>
                  <a:gd name="f23" fmla="val 1"/>
                  <a:gd name="f24" fmla="val 13"/>
                  <a:gd name="f25" fmla="+- 0 0 -90"/>
                  <a:gd name="f26" fmla="*/ f3 1 8"/>
                  <a:gd name="f27" fmla="*/ f4 1 3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8"/>
                  <a:gd name="f36" fmla="*/ f32 1 32"/>
                  <a:gd name="f37" fmla="*/ 2 f33 1"/>
                  <a:gd name="f38" fmla="*/ 0 f32 1"/>
                  <a:gd name="f39" fmla="*/ 4 f33 1"/>
                  <a:gd name="f40" fmla="*/ 7 f32 1"/>
                  <a:gd name="f41" fmla="*/ 7 f33 1"/>
                  <a:gd name="f42" fmla="*/ 22 f32 1"/>
                  <a:gd name="f43" fmla="*/ 27 f32 1"/>
                  <a:gd name="f44" fmla="*/ 32 f32 1"/>
                  <a:gd name="f45" fmla="*/ 21 f32 1"/>
                  <a:gd name="f46" fmla="+- f34 0 f1"/>
                  <a:gd name="f47" fmla="*/ f37 1 8"/>
                  <a:gd name="f48" fmla="*/ f38 1 32"/>
                  <a:gd name="f49" fmla="*/ f39 1 8"/>
                  <a:gd name="f50" fmla="*/ f40 1 32"/>
                  <a:gd name="f51" fmla="*/ f41 1 8"/>
                  <a:gd name="f52" fmla="*/ f42 1 32"/>
                  <a:gd name="f53" fmla="*/ f43 1 32"/>
                  <a:gd name="f54" fmla="*/ f44 1 32"/>
                  <a:gd name="f55" fmla="*/ f45 1 32"/>
                  <a:gd name="f56" fmla="*/ 0 1 f35"/>
                  <a:gd name="f57" fmla="*/ f29 1 f35"/>
                  <a:gd name="f58" fmla="*/ 0 1 f36"/>
                  <a:gd name="f59" fmla="*/ f30 1 f36"/>
                  <a:gd name="f60" fmla="*/ f47 1 f35"/>
                  <a:gd name="f61" fmla="*/ f48 1 f36"/>
                  <a:gd name="f62" fmla="*/ f49 1 f35"/>
                  <a:gd name="f63" fmla="*/ f50 1 f36"/>
                  <a:gd name="f64" fmla="*/ f51 1 f35"/>
                  <a:gd name="f65" fmla="*/ f52 1 f36"/>
                  <a:gd name="f66" fmla="*/ f53 1 f36"/>
                  <a:gd name="f67" fmla="*/ f54 1 f36"/>
                  <a:gd name="f68" fmla="*/ f55 1 f36"/>
                  <a:gd name="f69" fmla="*/ f56 f26 1"/>
                  <a:gd name="f70" fmla="*/ f57 f26 1"/>
                  <a:gd name="f71" fmla="*/ f59 f27 1"/>
                  <a:gd name="f72" fmla="*/ f58 f27 1"/>
                  <a:gd name="f73" fmla="*/ f60 f26 1"/>
                  <a:gd name="f74" fmla="*/ f61 f27 1"/>
                  <a:gd name="f75" fmla="*/ f62 f26 1"/>
                  <a:gd name="f76" fmla="*/ f63 f27 1"/>
                  <a:gd name="f77" fmla="*/ f64 f26 1"/>
                  <a:gd name="f78" fmla="*/ f65 f27 1"/>
                  <a:gd name="f79" fmla="*/ f66 f27 1"/>
                  <a:gd name="f80" fmla="*/ f67 f27 1"/>
                  <a:gd name="f81" fmla="*/ f68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3" y="f74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7" y="f79"/>
                  </a:cxn>
                  <a:cxn ang="f46">
                    <a:pos x="f75" y="f80"/>
                  </a:cxn>
                  <a:cxn ang="f46">
                    <a:pos x="f73" y="f81"/>
                  </a:cxn>
                  <a:cxn ang="f46">
                    <a:pos x="f73" y="f74"/>
                  </a:cxn>
                </a:cxnLst>
                <a:rect l="f69" t="f72" r="f70" b="f71"/>
                <a:pathLst>
                  <a:path w="8" h="32">
                    <a:moveTo>
                      <a:pt x="f8" y="f5"/>
                    </a:moveTo>
                    <a:cubicBezTo>
                      <a:pt x="f9" y="f8"/>
                      <a:pt x="f8" y="f10"/>
                      <a:pt x="f9" y="f11"/>
                    </a:cubicBezTo>
                    <a:cubicBezTo>
                      <a:pt x="f12" y="f13"/>
                      <a:pt x="f10" y="f14"/>
                      <a:pt x="f11" y="f15"/>
                    </a:cubicBezTo>
                    <a:cubicBezTo>
                      <a:pt x="f11" y="f16"/>
                      <a:pt x="f6" y="f17"/>
                      <a:pt x="f11" y="f18"/>
                    </a:cubicBezTo>
                    <a:cubicBezTo>
                      <a:pt x="f19" y="f20"/>
                      <a:pt x="f10" y="f21"/>
                      <a:pt x="f9" y="f7"/>
                    </a:cubicBezTo>
                    <a:cubicBezTo>
                      <a:pt x="f10" y="f20"/>
                      <a:pt x="f8" y="f17"/>
                      <a:pt x="f8" y="f22"/>
                    </a:cubicBezTo>
                    <a:cubicBezTo>
                      <a:pt x="f23" y="f24"/>
                      <a:pt x="f5" y="f10"/>
                      <a:pt x="f8" y="f5"/>
                    </a:cubicBezTo>
                    <a:close/>
                  </a:path>
                </a:pathLst>
              </a:custGeom>
              <a:solidFill>
                <a:srgbClr val="7B3D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8" name="Freeform 649">
                <a:extLst>
                  <a:ext uri="{FF2B5EF4-FFF2-40B4-BE49-F238E27FC236}">
                    <a16:creationId xmlns:a16="http://schemas.microsoft.com/office/drawing/2014/main" id="{16095551-3503-FABB-B247-71A7E161CD93}"/>
                  </a:ext>
                </a:extLst>
              </p:cNvPr>
              <p:cNvSpPr/>
              <p:nvPr/>
            </p:nvSpPr>
            <p:spPr>
              <a:xfrm>
                <a:off x="3476621" y="2690814"/>
                <a:ext cx="26983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3"/>
                  <a:gd name="f8" fmla="val 4"/>
                  <a:gd name="f9" fmla="val 5"/>
                  <a:gd name="f10" fmla="val 8"/>
                  <a:gd name="f11" fmla="val 15"/>
                  <a:gd name="f12" fmla="val 3"/>
                  <a:gd name="f13" fmla="val 17"/>
                  <a:gd name="f14" fmla="val 11"/>
                  <a:gd name="f15" fmla="val 1"/>
                  <a:gd name="f16" fmla="val 6"/>
                  <a:gd name="f17" fmla="val 2"/>
                  <a:gd name="f18" fmla="+- 0 0 -90"/>
                  <a:gd name="f19" fmla="*/ f3 1 7"/>
                  <a:gd name="f20" fmla="*/ f4 1 2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23"/>
                  <a:gd name="f30" fmla="*/ 4 f26 1"/>
                  <a:gd name="f31" fmla="*/ 0 f25 1"/>
                  <a:gd name="f32" fmla="*/ 23 f25 1"/>
                  <a:gd name="f33" fmla="*/ 1 f26 1"/>
                  <a:gd name="f34" fmla="*/ 6 f25 1"/>
                  <a:gd name="f35" fmla="+- f27 0 f1"/>
                  <a:gd name="f36" fmla="*/ f30 1 7"/>
                  <a:gd name="f37" fmla="*/ f31 1 23"/>
                  <a:gd name="f38" fmla="*/ f32 1 23"/>
                  <a:gd name="f39" fmla="*/ f33 1 7"/>
                  <a:gd name="f40" fmla="*/ f34 1 23"/>
                  <a:gd name="f41" fmla="*/ 0 1 f28"/>
                  <a:gd name="f42" fmla="*/ f22 1 f28"/>
                  <a:gd name="f43" fmla="*/ 0 1 f29"/>
                  <a:gd name="f44" fmla="*/ f23 1 f29"/>
                  <a:gd name="f45" fmla="*/ f36 1 f28"/>
                  <a:gd name="f46" fmla="*/ f37 1 f29"/>
                  <a:gd name="f47" fmla="*/ f38 1 f29"/>
                  <a:gd name="f48" fmla="*/ f39 1 f28"/>
                  <a:gd name="f49" fmla="*/ f40 1 f29"/>
                  <a:gd name="f50" fmla="*/ f41 f19 1"/>
                  <a:gd name="f51" fmla="*/ f42 f19 1"/>
                  <a:gd name="f52" fmla="*/ f44 f20 1"/>
                  <a:gd name="f53" fmla="*/ f43 f20 1"/>
                  <a:gd name="f54" fmla="*/ f45 f19 1"/>
                  <a:gd name="f55" fmla="*/ f46 f20 1"/>
                  <a:gd name="f56" fmla="*/ f47 f20 1"/>
                  <a:gd name="f57" fmla="*/ f48 f19 1"/>
                  <a:gd name="f58" fmla="*/ f4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5"/>
                  </a:cxn>
                  <a:cxn ang="f35">
                    <a:pos x="f54" y="f56"/>
                  </a:cxn>
                  <a:cxn ang="f35">
                    <a:pos x="f57" y="f58"/>
                  </a:cxn>
                  <a:cxn ang="f35">
                    <a:pos x="f54" y="f55"/>
                  </a:cxn>
                </a:cxnLst>
                <a:rect l="f50" t="f53" r="f51" b="f52"/>
                <a:pathLst>
                  <a:path w="7" h="23">
                    <a:moveTo>
                      <a:pt x="f8" y="f5"/>
                    </a:moveTo>
                    <a:cubicBezTo>
                      <a:pt x="f9" y="f10"/>
                      <a:pt x="f6" y="f11"/>
                      <a:pt x="f8" y="f7"/>
                    </a:cubicBezTo>
                    <a:cubicBezTo>
                      <a:pt x="f12" y="f13"/>
                      <a:pt x="f8" y="f14"/>
                      <a:pt x="f15" y="f16"/>
                    </a:cubicBezTo>
                    <a:cubicBezTo>
                      <a:pt x="f5" y="f9"/>
                      <a:pt x="f12" y="f17"/>
                      <a:pt x="f8" y="f5"/>
                    </a:cubicBezTo>
                    <a:close/>
                  </a:path>
                </a:pathLst>
              </a:custGeom>
              <a:solidFill>
                <a:srgbClr val="9A57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9" name="Freeform 650">
                <a:extLst>
                  <a:ext uri="{FF2B5EF4-FFF2-40B4-BE49-F238E27FC236}">
                    <a16:creationId xmlns:a16="http://schemas.microsoft.com/office/drawing/2014/main" id="{12003B85-A309-2E90-7B95-708469F8E122}"/>
                  </a:ext>
                </a:extLst>
              </p:cNvPr>
              <p:cNvSpPr/>
              <p:nvPr/>
            </p:nvSpPr>
            <p:spPr>
              <a:xfrm>
                <a:off x="3429000" y="2555876"/>
                <a:ext cx="30166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26"/>
                  <a:gd name="f8" fmla="val 5"/>
                  <a:gd name="f9" fmla="val 25"/>
                  <a:gd name="f10" fmla="val 3"/>
                  <a:gd name="f11" fmla="val 24"/>
                  <a:gd name="f12" fmla="val 2"/>
                  <a:gd name="f13" fmla="val 4"/>
                  <a:gd name="f14" fmla="val 18"/>
                  <a:gd name="f15" fmla="val 7"/>
                  <a:gd name="f16" fmla="val 10"/>
                  <a:gd name="f17" fmla="val 20"/>
                  <a:gd name="f18" fmla="+- 0 0 -90"/>
                  <a:gd name="f19" fmla="*/ f3 1 8"/>
                  <a:gd name="f20" fmla="*/ f4 1 2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8"/>
                  <a:gd name="f29" fmla="*/ f25 1 26"/>
                  <a:gd name="f30" fmla="*/ 5 f26 1"/>
                  <a:gd name="f31" fmla="*/ 25 f25 1"/>
                  <a:gd name="f32" fmla="*/ 0 f26 1"/>
                  <a:gd name="f33" fmla="*/ 26 f25 1"/>
                  <a:gd name="f34" fmla="*/ 0 f25 1"/>
                  <a:gd name="f35" fmla="+- f27 0 f1"/>
                  <a:gd name="f36" fmla="*/ f30 1 8"/>
                  <a:gd name="f37" fmla="*/ f31 1 26"/>
                  <a:gd name="f38" fmla="*/ f32 1 8"/>
                  <a:gd name="f39" fmla="*/ f33 1 26"/>
                  <a:gd name="f40" fmla="*/ f34 1 26"/>
                  <a:gd name="f41" fmla="*/ 0 1 f28"/>
                  <a:gd name="f42" fmla="*/ f22 1 f28"/>
                  <a:gd name="f43" fmla="*/ 0 1 f29"/>
                  <a:gd name="f44" fmla="*/ f23 1 f29"/>
                  <a:gd name="f45" fmla="*/ f36 1 f28"/>
                  <a:gd name="f46" fmla="*/ f37 1 f29"/>
                  <a:gd name="f47" fmla="*/ f38 1 f28"/>
                  <a:gd name="f48" fmla="*/ f39 1 f29"/>
                  <a:gd name="f49" fmla="*/ f40 1 f29"/>
                  <a:gd name="f50" fmla="*/ f41 f19 1"/>
                  <a:gd name="f51" fmla="*/ f42 f19 1"/>
                  <a:gd name="f52" fmla="*/ f44 f20 1"/>
                  <a:gd name="f53" fmla="*/ f43 f20 1"/>
                  <a:gd name="f54" fmla="*/ f45 f19 1"/>
                  <a:gd name="f55" fmla="*/ f46 f20 1"/>
                  <a:gd name="f56" fmla="*/ f47 f19 1"/>
                  <a:gd name="f57" fmla="*/ f48 f20 1"/>
                  <a:gd name="f58" fmla="*/ f4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5"/>
                  </a:cxn>
                  <a:cxn ang="f35">
                    <a:pos x="f56" y="f57"/>
                  </a:cxn>
                  <a:cxn ang="f35">
                    <a:pos x="f54" y="f58"/>
                  </a:cxn>
                  <a:cxn ang="f35">
                    <a:pos x="f54" y="f55"/>
                  </a:cxn>
                </a:cxnLst>
                <a:rect l="f50" t="f53" r="f51" b="f52"/>
                <a:pathLst>
                  <a:path w="8" h="26">
                    <a:moveTo>
                      <a:pt x="f8" y="f9"/>
                    </a:moveTo>
                    <a:cubicBezTo>
                      <a:pt x="f10" y="f11"/>
                      <a:pt x="f12" y="f9"/>
                      <a:pt x="f5" y="f7"/>
                    </a:cubicBezTo>
                    <a:cubicBezTo>
                      <a:pt x="f13" y="f14"/>
                      <a:pt x="f15" y="f16"/>
                      <a:pt x="f8" y="f5"/>
                    </a:cubicBezTo>
                    <a:cubicBezTo>
                      <a:pt x="f6" y="f10"/>
                      <a:pt x="f15" y="f17"/>
                      <a:pt x="f8" y="f9"/>
                    </a:cubicBezTo>
                    <a:close/>
                  </a:path>
                </a:pathLst>
              </a:custGeom>
              <a:solidFill>
                <a:srgbClr val="713D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0" name="Freeform 651">
                <a:extLst>
                  <a:ext uri="{FF2B5EF4-FFF2-40B4-BE49-F238E27FC236}">
                    <a16:creationId xmlns:a16="http://schemas.microsoft.com/office/drawing/2014/main" id="{A91FDA26-DA91-5EBA-92F3-70C2DC28DFF5}"/>
                  </a:ext>
                </a:extLst>
              </p:cNvPr>
              <p:cNvSpPr/>
              <p:nvPr/>
            </p:nvSpPr>
            <p:spPr>
              <a:xfrm>
                <a:off x="3432172" y="2690814"/>
                <a:ext cx="41276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5"/>
                  <a:gd name="f8" fmla="val 8"/>
                  <a:gd name="f9" fmla="val 6"/>
                  <a:gd name="f10" fmla="val 3"/>
                  <a:gd name="f11" fmla="val 9"/>
                  <a:gd name="f12" fmla="val 7"/>
                  <a:gd name="f13" fmla="val 4"/>
                  <a:gd name="f14" fmla="+- 0 0 -90"/>
                  <a:gd name="f15" fmla="*/ f3 1 11"/>
                  <a:gd name="f16" fmla="*/ f4 1 15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1"/>
                  <a:gd name="f25" fmla="*/ f21 1 15"/>
                  <a:gd name="f26" fmla="*/ 11 f22 1"/>
                  <a:gd name="f27" fmla="*/ 0 f21 1"/>
                  <a:gd name="f28" fmla="*/ 0 f22 1"/>
                  <a:gd name="f29" fmla="*/ 15 f21 1"/>
                  <a:gd name="f30" fmla="+- f23 0 f1"/>
                  <a:gd name="f31" fmla="*/ f26 1 11"/>
                  <a:gd name="f32" fmla="*/ f27 1 15"/>
                  <a:gd name="f33" fmla="*/ f28 1 11"/>
                  <a:gd name="f34" fmla="*/ f29 1 15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1" h="15">
                    <a:moveTo>
                      <a:pt x="f6" y="f5"/>
                    </a:moveTo>
                    <a:cubicBezTo>
                      <a:pt x="f8" y="f9"/>
                      <a:pt x="f10" y="f11"/>
                      <a:pt x="f5" y="f7"/>
                    </a:cubicBezTo>
                    <a:cubicBezTo>
                      <a:pt x="f5" y="f12"/>
                      <a:pt x="f13" y="f13"/>
                      <a:pt x="f6" y="f5"/>
                    </a:cubicBezTo>
                    <a:close/>
                  </a:path>
                </a:pathLst>
              </a:custGeom>
              <a:solidFill>
                <a:srgbClr val="7544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1" name="Freeform 652">
                <a:extLst>
                  <a:ext uri="{FF2B5EF4-FFF2-40B4-BE49-F238E27FC236}">
                    <a16:creationId xmlns:a16="http://schemas.microsoft.com/office/drawing/2014/main" id="{81FC838F-5A3A-B045-2630-DF4B3CE1DFA9}"/>
                  </a:ext>
                </a:extLst>
              </p:cNvPr>
              <p:cNvSpPr/>
              <p:nvPr/>
            </p:nvSpPr>
            <p:spPr>
              <a:xfrm>
                <a:off x="3470276" y="2811459"/>
                <a:ext cx="22229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6"/>
                  <a:gd name="f8" fmla="val 4"/>
                  <a:gd name="f9" fmla="val 3"/>
                  <a:gd name="f10" fmla="val 11"/>
                  <a:gd name="f11" fmla="val 13"/>
                  <a:gd name="f12" fmla="val 1"/>
                  <a:gd name="f13" fmla="val 10"/>
                  <a:gd name="f14" fmla="val 2"/>
                  <a:gd name="f15" fmla="+- 0 0 -90"/>
                  <a:gd name="f16" fmla="*/ f3 1 6"/>
                  <a:gd name="f17" fmla="*/ f4 1 16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6"/>
                  <a:gd name="f26" fmla="*/ f22 1 16"/>
                  <a:gd name="f27" fmla="*/ 4 f23 1"/>
                  <a:gd name="f28" fmla="*/ 0 f22 1"/>
                  <a:gd name="f29" fmla="*/ 3 f23 1"/>
                  <a:gd name="f30" fmla="*/ 16 f22 1"/>
                  <a:gd name="f31" fmla="*/ 0 f23 1"/>
                  <a:gd name="f32" fmla="*/ 6 f22 1"/>
                  <a:gd name="f33" fmla="*/ 2 f23 1"/>
                  <a:gd name="f34" fmla="+- f24 0 f1"/>
                  <a:gd name="f35" fmla="*/ f27 1 6"/>
                  <a:gd name="f36" fmla="*/ f28 1 16"/>
                  <a:gd name="f37" fmla="*/ f29 1 6"/>
                  <a:gd name="f38" fmla="*/ f30 1 16"/>
                  <a:gd name="f39" fmla="*/ f31 1 6"/>
                  <a:gd name="f40" fmla="*/ f32 1 16"/>
                  <a:gd name="f41" fmla="*/ f33 1 6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5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2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6" h="16">
                    <a:moveTo>
                      <a:pt x="f8" y="f5"/>
                    </a:moveTo>
                    <a:cubicBezTo>
                      <a:pt x="f6" y="f6"/>
                      <a:pt x="f9" y="f10"/>
                      <a:pt x="f9" y="f7"/>
                    </a:cubicBezTo>
                    <a:cubicBezTo>
                      <a:pt x="f9" y="f11"/>
                      <a:pt x="f12" y="f13"/>
                      <a:pt x="f5" y="f6"/>
                    </a:cubicBezTo>
                    <a:cubicBezTo>
                      <a:pt x="f12" y="f6"/>
                      <a:pt x="f12" y="f6"/>
                      <a:pt x="f14" y="f6"/>
                    </a:cubicBezTo>
                    <a:cubicBezTo>
                      <a:pt x="f9" y="f8"/>
                      <a:pt x="f12" y="f12"/>
                      <a:pt x="f8" y="f5"/>
                    </a:cubicBezTo>
                    <a:close/>
                  </a:path>
                </a:pathLst>
              </a:custGeom>
              <a:solidFill>
                <a:srgbClr val="4514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2" name="Freeform 653">
                <a:extLst>
                  <a:ext uri="{FF2B5EF4-FFF2-40B4-BE49-F238E27FC236}">
                    <a16:creationId xmlns:a16="http://schemas.microsoft.com/office/drawing/2014/main" id="{D3E037F4-2097-69E6-88AC-462CC3BC0C02}"/>
                  </a:ext>
                </a:extLst>
              </p:cNvPr>
              <p:cNvSpPr/>
              <p:nvPr/>
            </p:nvSpPr>
            <p:spPr>
              <a:xfrm>
                <a:off x="3424235" y="2767010"/>
                <a:ext cx="19046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8"/>
                  <a:gd name="f8" fmla="val 1"/>
                  <a:gd name="f9" fmla="val 12"/>
                  <a:gd name="f10" fmla="val 2"/>
                  <a:gd name="f11" fmla="val 4"/>
                  <a:gd name="f12" fmla="val 6"/>
                  <a:gd name="f13" fmla="+- 0 0 -90"/>
                  <a:gd name="f14" fmla="*/ f3 1 5"/>
                  <a:gd name="f15" fmla="*/ f4 1 1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18"/>
                  <a:gd name="f25" fmla="*/ 1 f21 1"/>
                  <a:gd name="f26" fmla="*/ 18 f20 1"/>
                  <a:gd name="f27" fmla="*/ 5 f21 1"/>
                  <a:gd name="f28" fmla="*/ 0 f20 1"/>
                  <a:gd name="f29" fmla="+- f22 0 f1"/>
                  <a:gd name="f30" fmla="*/ f25 1 5"/>
                  <a:gd name="f31" fmla="*/ f26 1 18"/>
                  <a:gd name="f32" fmla="*/ f27 1 5"/>
                  <a:gd name="f33" fmla="*/ f28 1 18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5" h="18">
                    <a:moveTo>
                      <a:pt x="f8" y="f7"/>
                    </a:moveTo>
                    <a:cubicBezTo>
                      <a:pt x="f5" y="f9"/>
                      <a:pt x="f10" y="f6"/>
                      <a:pt x="f6" y="f5"/>
                    </a:cubicBezTo>
                    <a:cubicBezTo>
                      <a:pt x="f11" y="f12"/>
                      <a:pt x="f10" y="f9"/>
                      <a:pt x="f8" y="f7"/>
                    </a:cubicBezTo>
                    <a:close/>
                  </a:path>
                </a:pathLst>
              </a:custGeom>
              <a:solidFill>
                <a:srgbClr val="9A57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3" name="Freeform 654">
                <a:extLst>
                  <a:ext uri="{FF2B5EF4-FFF2-40B4-BE49-F238E27FC236}">
                    <a16:creationId xmlns:a16="http://schemas.microsoft.com/office/drawing/2014/main" id="{FE343276-18C7-C8C0-236B-B4AC39F1811C}"/>
                  </a:ext>
                </a:extLst>
              </p:cNvPr>
              <p:cNvSpPr/>
              <p:nvPr/>
            </p:nvSpPr>
            <p:spPr>
              <a:xfrm>
                <a:off x="3594104" y="2327276"/>
                <a:ext cx="19046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"/>
                  <a:gd name="f8" fmla="val 2"/>
                  <a:gd name="f9" fmla="val 3"/>
                  <a:gd name="f10" fmla="val 4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1 f17 1"/>
                  <a:gd name="f22" fmla="*/ 2 f17 1"/>
                  <a:gd name="f23" fmla="*/ 0 f17 1"/>
                  <a:gd name="f24" fmla="*/ 4 f17 1"/>
                  <a:gd name="f25" fmla="+- f18 0 f1"/>
                  <a:gd name="f26" fmla="*/ f20 1 5"/>
                  <a:gd name="f27" fmla="*/ f21 1 5"/>
                  <a:gd name="f28" fmla="*/ f22 1 5"/>
                  <a:gd name="f29" fmla="*/ f23 1 5"/>
                  <a:gd name="f30" fmla="*/ f24 1 5"/>
                  <a:gd name="f31" fmla="*/ 0 1 f19"/>
                  <a:gd name="f32" fmla="*/ f15 1 f19"/>
                  <a:gd name="f33" fmla="*/ f26 1 f19"/>
                  <a:gd name="f34" fmla="*/ f27 1 f19"/>
                  <a:gd name="f35" fmla="*/ f28 1 f19"/>
                  <a:gd name="f36" fmla="*/ f29 1 f19"/>
                  <a:gd name="f37" fmla="*/ f30 1 f19"/>
                  <a:gd name="f38" fmla="*/ f31 f12 1"/>
                  <a:gd name="f39" fmla="*/ f32 f12 1"/>
                  <a:gd name="f40" fmla="*/ f32 f13 1"/>
                  <a:gd name="f41" fmla="*/ f31 f13 1"/>
                  <a:gd name="f42" fmla="*/ f33 f12 1"/>
                  <a:gd name="f43" fmla="*/ f34 f13 1"/>
                  <a:gd name="f44" fmla="*/ f35 f13 1"/>
                  <a:gd name="f45" fmla="*/ f34 f12 1"/>
                  <a:gd name="f46" fmla="*/ f33 f13 1"/>
                  <a:gd name="f47" fmla="*/ f36 f12 1"/>
                  <a:gd name="f48" fmla="*/ f37 f13 1"/>
                  <a:gd name="f49" fmla="*/ f37 f12 1"/>
                  <a:gd name="f50" fmla="*/ f3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2" y="f43"/>
                  </a:cxn>
                  <a:cxn ang="f25">
                    <a:pos x="f42" y="f44"/>
                  </a:cxn>
                  <a:cxn ang="f25">
                    <a:pos x="f45" y="f46"/>
                  </a:cxn>
                  <a:cxn ang="f25">
                    <a:pos x="f47" y="f48"/>
                  </a:cxn>
                  <a:cxn ang="f25">
                    <a:pos x="f49" y="f50"/>
                  </a:cxn>
                  <a:cxn ang="f25">
                    <a:pos x="f42" y="f43"/>
                  </a:cxn>
                </a:cxnLst>
                <a:rect l="f38" t="f41" r="f39" b="f40"/>
                <a:pathLst>
                  <a:path w="5" h="5">
                    <a:moveTo>
                      <a:pt x="f6" y="f7"/>
                    </a:moveTo>
                    <a:cubicBezTo>
                      <a:pt x="f6" y="f7"/>
                      <a:pt x="f6" y="f7"/>
                      <a:pt x="f6" y="f8"/>
                    </a:cubicBezTo>
                    <a:cubicBezTo>
                      <a:pt x="f9" y="f9"/>
                      <a:pt x="f9" y="f10"/>
                      <a:pt x="f7" y="f6"/>
                    </a:cubicBezTo>
                    <a:cubicBezTo>
                      <a:pt x="f7" y="f6"/>
                      <a:pt x="f5" y="f10"/>
                      <a:pt x="f5" y="f10"/>
                    </a:cubicBezTo>
                    <a:cubicBezTo>
                      <a:pt x="f7" y="f8"/>
                      <a:pt x="f9" y="f7"/>
                      <a:pt x="f10" y="f5"/>
                    </a:cubicBezTo>
                    <a:cubicBezTo>
                      <a:pt x="f10" y="f5"/>
                      <a:pt x="f6" y="f5"/>
                      <a:pt x="f6" y="f7"/>
                    </a:cubicBezTo>
                    <a:close/>
                  </a:path>
                </a:pathLst>
              </a:custGeom>
              <a:solidFill>
                <a:srgbClr val="9A57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4" name="Freeform 655">
                <a:extLst>
                  <a:ext uri="{FF2B5EF4-FFF2-40B4-BE49-F238E27FC236}">
                    <a16:creationId xmlns:a16="http://schemas.microsoft.com/office/drawing/2014/main" id="{9C4EF3BB-75DF-EABF-FE60-C90A5EFB6C67}"/>
                  </a:ext>
                </a:extLst>
              </p:cNvPr>
              <p:cNvSpPr/>
              <p:nvPr/>
            </p:nvSpPr>
            <p:spPr>
              <a:xfrm>
                <a:off x="3470276" y="2811459"/>
                <a:ext cx="14292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7"/>
                  <a:gd name="f8" fmla="val 3"/>
                  <a:gd name="f9" fmla="val 2"/>
                  <a:gd name="f10" fmla="val 6"/>
                  <a:gd name="f11" fmla="val 1"/>
                  <a:gd name="f12" fmla="+- 0 0 -90"/>
                  <a:gd name="f13" fmla="*/ f3 1 4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"/>
                  <a:gd name="f23" fmla="*/ f19 1 7"/>
                  <a:gd name="f24" fmla="*/ 4 f20 1"/>
                  <a:gd name="f25" fmla="*/ 0 f19 1"/>
                  <a:gd name="f26" fmla="*/ 3 f20 1"/>
                  <a:gd name="f27" fmla="*/ 6 f19 1"/>
                  <a:gd name="f28" fmla="*/ 2 f20 1"/>
                  <a:gd name="f29" fmla="+- f21 0 f1"/>
                  <a:gd name="f30" fmla="*/ f24 1 4"/>
                  <a:gd name="f31" fmla="*/ f25 1 7"/>
                  <a:gd name="f32" fmla="*/ f26 1 4"/>
                  <a:gd name="f33" fmla="*/ f27 1 7"/>
                  <a:gd name="f34" fmla="*/ f28 1 4"/>
                  <a:gd name="f35" fmla="*/ 0 1 f22"/>
                  <a:gd name="f36" fmla="*/ f16 1 f22"/>
                  <a:gd name="f37" fmla="*/ 0 1 f23"/>
                  <a:gd name="f38" fmla="*/ f17 1 f23"/>
                  <a:gd name="f39" fmla="*/ f30 1 f22"/>
                  <a:gd name="f40" fmla="*/ f31 1 f23"/>
                  <a:gd name="f41" fmla="*/ f32 1 f22"/>
                  <a:gd name="f42" fmla="*/ f33 1 f23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0" y="f51"/>
                  </a:cxn>
                  <a:cxn ang="f29">
                    <a:pos x="f52" y="f51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4" h="7">
                    <a:moveTo>
                      <a:pt x="f6" y="f5"/>
                    </a:moveTo>
                    <a:cubicBezTo>
                      <a:pt x="f8" y="f9"/>
                      <a:pt x="f8" y="f6"/>
                      <a:pt x="f8" y="f10"/>
                    </a:cubicBezTo>
                    <a:cubicBezTo>
                      <a:pt x="f8" y="f10"/>
                      <a:pt x="f8" y="f10"/>
                      <a:pt x="f8" y="f10"/>
                    </a:cubicBezTo>
                    <a:cubicBezTo>
                      <a:pt x="f9" y="f7"/>
                      <a:pt x="f9" y="f10"/>
                      <a:pt x="f9" y="f10"/>
                    </a:cubicBezTo>
                    <a:cubicBezTo>
                      <a:pt x="f8" y="f6"/>
                      <a:pt x="f5" y="f11"/>
                      <a:pt x="f6" y="f5"/>
                    </a:cubicBezTo>
                    <a:close/>
                  </a:path>
                </a:pathLst>
              </a:custGeom>
              <a:solidFill>
                <a:srgbClr val="9A57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5" name="Freeform 656">
                <a:extLst>
                  <a:ext uri="{FF2B5EF4-FFF2-40B4-BE49-F238E27FC236}">
                    <a16:creationId xmlns:a16="http://schemas.microsoft.com/office/drawing/2014/main" id="{3697185C-0926-2A45-AB7C-FA718E3DB5D1}"/>
                  </a:ext>
                </a:extLst>
              </p:cNvPr>
              <p:cNvSpPr/>
              <p:nvPr/>
            </p:nvSpPr>
            <p:spPr>
              <a:xfrm>
                <a:off x="4365629" y="1322386"/>
                <a:ext cx="803272" cy="6397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3"/>
                  <a:gd name="f7" fmla="val 170"/>
                  <a:gd name="f8" fmla="val 196"/>
                  <a:gd name="f9" fmla="val 33"/>
                  <a:gd name="f10" fmla="val 194"/>
                  <a:gd name="f11" fmla="val 193"/>
                  <a:gd name="f12" fmla="val 31"/>
                  <a:gd name="f13" fmla="val 191"/>
                  <a:gd name="f14" fmla="val 32"/>
                  <a:gd name="f15" fmla="val 189"/>
                  <a:gd name="f16" fmla="val 29"/>
                  <a:gd name="f17" fmla="val 190"/>
                  <a:gd name="f18" fmla="val 26"/>
                  <a:gd name="f19" fmla="val 24"/>
                  <a:gd name="f20" fmla="val 27"/>
                  <a:gd name="f21" fmla="val 30"/>
                  <a:gd name="f22" fmla="val 188"/>
                  <a:gd name="f23" fmla="val 186"/>
                  <a:gd name="f24" fmla="val 35"/>
                  <a:gd name="f25" fmla="val 184"/>
                  <a:gd name="f26" fmla="val 185"/>
                  <a:gd name="f27" fmla="val 183"/>
                  <a:gd name="f28" fmla="val 182"/>
                  <a:gd name="f29" fmla="val 28"/>
                  <a:gd name="f30" fmla="val 36"/>
                  <a:gd name="f31" fmla="val 39"/>
                  <a:gd name="f32" fmla="val 178"/>
                  <a:gd name="f33" fmla="val 176"/>
                  <a:gd name="f34" fmla="val 175"/>
                  <a:gd name="f35" fmla="val 174"/>
                  <a:gd name="f36" fmla="val 169"/>
                  <a:gd name="f37" fmla="val 167"/>
                  <a:gd name="f38" fmla="val 166"/>
                  <a:gd name="f39" fmla="val 34"/>
                  <a:gd name="f40" fmla="val 168"/>
                  <a:gd name="f41" fmla="val 165"/>
                  <a:gd name="f42" fmla="val 37"/>
                  <a:gd name="f43" fmla="val 163"/>
                  <a:gd name="f44" fmla="val 164"/>
                  <a:gd name="f45" fmla="val 162"/>
                  <a:gd name="f46" fmla="val 38"/>
                  <a:gd name="f47" fmla="val 43"/>
                  <a:gd name="f48" fmla="val 159"/>
                  <a:gd name="f49" fmla="val 45"/>
                  <a:gd name="f50" fmla="val 154"/>
                  <a:gd name="f51" fmla="val 44"/>
                  <a:gd name="f52" fmla="val 151"/>
                  <a:gd name="f53" fmla="val 41"/>
                  <a:gd name="f54" fmla="val 149"/>
                  <a:gd name="f55" fmla="val 147"/>
                  <a:gd name="f56" fmla="val 22"/>
                  <a:gd name="f57" fmla="val 21"/>
                  <a:gd name="f58" fmla="val 146"/>
                  <a:gd name="f59" fmla="val 148"/>
                  <a:gd name="f60" fmla="val 145"/>
                  <a:gd name="f61" fmla="val 142"/>
                  <a:gd name="f62" fmla="val 140"/>
                  <a:gd name="f63" fmla="val 137"/>
                  <a:gd name="f64" fmla="val 135"/>
                  <a:gd name="f65" fmla="val 20"/>
                  <a:gd name="f66" fmla="val 141"/>
                  <a:gd name="f67" fmla="val 139"/>
                  <a:gd name="f68" fmla="val 40"/>
                  <a:gd name="f69" fmla="val 136"/>
                  <a:gd name="f70" fmla="val 134"/>
                  <a:gd name="f71" fmla="val 133"/>
                  <a:gd name="f72" fmla="val 130"/>
                  <a:gd name="f73" fmla="val 129"/>
                  <a:gd name="f74" fmla="val 126"/>
                  <a:gd name="f75" fmla="val 124"/>
                  <a:gd name="f76" fmla="val 121"/>
                  <a:gd name="f77" fmla="val 120"/>
                  <a:gd name="f78" fmla="val 119"/>
                  <a:gd name="f79" fmla="val 116"/>
                  <a:gd name="f80" fmla="val 114"/>
                  <a:gd name="f81" fmla="val 110"/>
                  <a:gd name="f82" fmla="val 108"/>
                  <a:gd name="f83" fmla="val 105"/>
                  <a:gd name="f84" fmla="val 107"/>
                  <a:gd name="f85" fmla="val 111"/>
                  <a:gd name="f86" fmla="val 102"/>
                  <a:gd name="f87" fmla="val 100"/>
                  <a:gd name="f88" fmla="val 50"/>
                  <a:gd name="f89" fmla="val 97"/>
                  <a:gd name="f90" fmla="val 49"/>
                  <a:gd name="f91" fmla="val 96"/>
                  <a:gd name="f92" fmla="val 46"/>
                  <a:gd name="f93" fmla="val 94"/>
                  <a:gd name="f94" fmla="val 98"/>
                  <a:gd name="f95" fmla="val 52"/>
                  <a:gd name="f96" fmla="val 101"/>
                  <a:gd name="f97" fmla="val 53"/>
                  <a:gd name="f98" fmla="val 54"/>
                  <a:gd name="f99" fmla="val 56"/>
                  <a:gd name="f100" fmla="val 55"/>
                  <a:gd name="f101" fmla="val 93"/>
                  <a:gd name="f102" fmla="val 57"/>
                  <a:gd name="f103" fmla="val 92"/>
                  <a:gd name="f104" fmla="val 58"/>
                  <a:gd name="f105" fmla="val 90"/>
                  <a:gd name="f106" fmla="val 60"/>
                  <a:gd name="f107" fmla="val 89"/>
                  <a:gd name="f108" fmla="val 62"/>
                  <a:gd name="f109" fmla="val 64"/>
                  <a:gd name="f110" fmla="val 65"/>
                  <a:gd name="f111" fmla="val 87"/>
                  <a:gd name="f112" fmla="val 66"/>
                  <a:gd name="f113" fmla="val 82"/>
                  <a:gd name="f114" fmla="val 81"/>
                  <a:gd name="f115" fmla="val 77"/>
                  <a:gd name="f116" fmla="val 59"/>
                  <a:gd name="f117" fmla="val 78"/>
                  <a:gd name="f118" fmla="val 61"/>
                  <a:gd name="f119" fmla="val 83"/>
                  <a:gd name="f120" fmla="val 67"/>
                  <a:gd name="f121" fmla="val 79"/>
                  <a:gd name="f122" fmla="val 75"/>
                  <a:gd name="f123" fmla="val 74"/>
                  <a:gd name="f124" fmla="val 68"/>
                  <a:gd name="f125" fmla="val 69"/>
                  <a:gd name="f126" fmla="val 73"/>
                  <a:gd name="f127" fmla="val 70"/>
                  <a:gd name="f128" fmla="val 72"/>
                  <a:gd name="f129" fmla="val 71"/>
                  <a:gd name="f130" fmla="val 84"/>
                  <a:gd name="f131" fmla="val 63"/>
                  <a:gd name="f132" fmla="val 85"/>
                  <a:gd name="f133" fmla="val 86"/>
                  <a:gd name="f134" fmla="val 88"/>
                  <a:gd name="f135" fmla="val 95"/>
                  <a:gd name="f136" fmla="val 51"/>
                  <a:gd name="f137" fmla="val 99"/>
                  <a:gd name="f138" fmla="val 48"/>
                  <a:gd name="f139" fmla="val 47"/>
                  <a:gd name="f140" fmla="val 112"/>
                  <a:gd name="f141" fmla="val 113"/>
                  <a:gd name="f142" fmla="val 109"/>
                  <a:gd name="f143" fmla="val 104"/>
                  <a:gd name="f144" fmla="val 115"/>
                  <a:gd name="f145" fmla="val 118"/>
                  <a:gd name="f146" fmla="val 123"/>
                  <a:gd name="f147" fmla="val 42"/>
                  <a:gd name="f148" fmla="val 122"/>
                  <a:gd name="f149" fmla="val 132"/>
                  <a:gd name="f150" fmla="val 128"/>
                  <a:gd name="f151" fmla="val 138"/>
                  <a:gd name="f152" fmla="val 143"/>
                  <a:gd name="f153" fmla="val 152"/>
                  <a:gd name="f154" fmla="val 153"/>
                  <a:gd name="f155" fmla="val 155"/>
                  <a:gd name="f156" fmla="val 157"/>
                  <a:gd name="f157" fmla="val 25"/>
                  <a:gd name="f158" fmla="val 158"/>
                  <a:gd name="f159" fmla="val 19"/>
                  <a:gd name="f160" fmla="val 18"/>
                  <a:gd name="f161" fmla="val 16"/>
                  <a:gd name="f162" fmla="val 15"/>
                  <a:gd name="f163" fmla="val 11"/>
                  <a:gd name="f164" fmla="val 10"/>
                  <a:gd name="f165" fmla="val 8"/>
                  <a:gd name="f166" fmla="val 6"/>
                  <a:gd name="f167" fmla="val 4"/>
                  <a:gd name="f168" fmla="val 2"/>
                  <a:gd name="f169" fmla="val 1"/>
                  <a:gd name="f170" fmla="val 161"/>
                  <a:gd name="f171" fmla="val 160"/>
                  <a:gd name="f172" fmla="val 3"/>
                  <a:gd name="f173" fmla="val 7"/>
                  <a:gd name="f174" fmla="val 9"/>
                  <a:gd name="f175" fmla="val 150"/>
                  <a:gd name="f176" fmla="val 5"/>
                  <a:gd name="f177" fmla="val 144"/>
                  <a:gd name="f178" fmla="val 131"/>
                  <a:gd name="f179" fmla="val 13"/>
                  <a:gd name="f180" fmla="val 17"/>
                  <a:gd name="f181" fmla="val 106"/>
                  <a:gd name="f182" fmla="val 23"/>
                  <a:gd name="f183" fmla="val 91"/>
                  <a:gd name="f184" fmla="val 80"/>
                  <a:gd name="f185" fmla="val 76"/>
                  <a:gd name="f186" fmla="val 12"/>
                  <a:gd name="f187" fmla="val 117"/>
                  <a:gd name="f188" fmla="val 14"/>
                  <a:gd name="f189" fmla="val 127"/>
                  <a:gd name="f190" fmla="val 171"/>
                  <a:gd name="f191" fmla="val 177"/>
                  <a:gd name="f192" fmla="val 179"/>
                  <a:gd name="f193" fmla="val 187"/>
                  <a:gd name="f194" fmla="val 192"/>
                  <a:gd name="f195" fmla="val 195"/>
                  <a:gd name="f196" fmla="val 198"/>
                  <a:gd name="f197" fmla="val 200"/>
                  <a:gd name="f198" fmla="val 202"/>
                  <a:gd name="f199" fmla="val 203"/>
                  <a:gd name="f200" fmla="val 204"/>
                  <a:gd name="f201" fmla="val 207"/>
                  <a:gd name="f202" fmla="val 208"/>
                  <a:gd name="f203" fmla="val 209"/>
                  <a:gd name="f204" fmla="val 211"/>
                  <a:gd name="f205" fmla="val 212"/>
                  <a:gd name="f206" fmla="val 205"/>
                  <a:gd name="f207" fmla="val 201"/>
                  <a:gd name="f208" fmla="val 199"/>
                  <a:gd name="f209" fmla="val 197"/>
                  <a:gd name="f210" fmla="+- 0 0 -90"/>
                  <a:gd name="f211" fmla="*/ f3 1 213"/>
                  <a:gd name="f212" fmla="*/ f4 1 170"/>
                  <a:gd name="f213" fmla="val f5"/>
                  <a:gd name="f214" fmla="val f6"/>
                  <a:gd name="f215" fmla="val f7"/>
                  <a:gd name="f216" fmla="*/ f210 f0 1"/>
                  <a:gd name="f217" fmla="+- f215 0 f213"/>
                  <a:gd name="f218" fmla="+- f214 0 f213"/>
                  <a:gd name="f219" fmla="*/ f216 1 f2"/>
                  <a:gd name="f220" fmla="*/ f218 1 213"/>
                  <a:gd name="f221" fmla="*/ f217 1 170"/>
                  <a:gd name="f222" fmla="*/ 189 f218 1"/>
                  <a:gd name="f223" fmla="*/ 24 f217 1"/>
                  <a:gd name="f224" fmla="*/ 183 f218 1"/>
                  <a:gd name="f225" fmla="*/ 176 f218 1"/>
                  <a:gd name="f226" fmla="*/ 33 f217 1"/>
                  <a:gd name="f227" fmla="*/ 174 f218 1"/>
                  <a:gd name="f228" fmla="*/ 32 f217 1"/>
                  <a:gd name="f229" fmla="*/ 167 f218 1"/>
                  <a:gd name="f230" fmla="*/ 165 f218 1"/>
                  <a:gd name="f231" fmla="*/ 38 f217 1"/>
                  <a:gd name="f232" fmla="*/ 147 f218 1"/>
                  <a:gd name="f233" fmla="*/ 22 f217 1"/>
                  <a:gd name="f234" fmla="*/ 149 f218 1"/>
                  <a:gd name="f235" fmla="*/ 29 f217 1"/>
                  <a:gd name="f236" fmla="*/ 141 f218 1"/>
                  <a:gd name="f237" fmla="*/ 129 f218 1"/>
                  <a:gd name="f238" fmla="*/ 35 f217 1"/>
                  <a:gd name="f239" fmla="*/ 114 f218 1"/>
                  <a:gd name="f240" fmla="*/ 45 f217 1"/>
                  <a:gd name="f241" fmla="*/ 111 f218 1"/>
                  <a:gd name="f242" fmla="*/ 100 f218 1"/>
                  <a:gd name="f243" fmla="*/ 52 f217 1"/>
                  <a:gd name="f244" fmla="*/ 92 f218 1"/>
                  <a:gd name="f245" fmla="*/ 87 f218 1"/>
                  <a:gd name="f246" fmla="*/ 66 f217 1"/>
                  <a:gd name="f247" fmla="*/ 77 f218 1"/>
                  <a:gd name="f248" fmla="*/ 67 f217 1"/>
                  <a:gd name="f249" fmla="*/ 74 f218 1"/>
                  <a:gd name="f250" fmla="*/ 73 f217 1"/>
                  <a:gd name="f251" fmla="*/ 62 f218 1"/>
                  <a:gd name="f252" fmla="*/ 88 f217 1"/>
                  <a:gd name="f253" fmla="*/ 53 f218 1"/>
                  <a:gd name="f254" fmla="*/ 96 f217 1"/>
                  <a:gd name="f255" fmla="*/ 52 f218 1"/>
                  <a:gd name="f256" fmla="*/ 105 f217 1"/>
                  <a:gd name="f257" fmla="*/ 34 f218 1"/>
                  <a:gd name="f258" fmla="*/ 104 f217 1"/>
                  <a:gd name="f259" fmla="*/ 49 f218 1"/>
                  <a:gd name="f260" fmla="*/ 116 f217 1"/>
                  <a:gd name="f261" fmla="*/ 44 f218 1"/>
                  <a:gd name="f262" fmla="*/ 123 f217 1"/>
                  <a:gd name="f263" fmla="*/ 39 f218 1"/>
                  <a:gd name="f264" fmla="*/ 121 f217 1"/>
                  <a:gd name="f265" fmla="*/ 31 f218 1"/>
                  <a:gd name="f266" fmla="*/ 129 f217 1"/>
                  <a:gd name="f267" fmla="*/ 42 f218 1"/>
                  <a:gd name="f268" fmla="*/ 140 f217 1"/>
                  <a:gd name="f269" fmla="*/ 33 f218 1"/>
                  <a:gd name="f270" fmla="*/ 152 f217 1"/>
                  <a:gd name="f271" fmla="*/ 20 f218 1"/>
                  <a:gd name="f272" fmla="*/ 162 f217 1"/>
                  <a:gd name="f273" fmla="*/ 21 f218 1"/>
                  <a:gd name="f274" fmla="*/ 168 f217 1"/>
                  <a:gd name="f275" fmla="*/ 2 f218 1"/>
                  <a:gd name="f276" fmla="*/ 167 f217 1"/>
                  <a:gd name="f277" fmla="*/ 7 f218 1"/>
                  <a:gd name="f278" fmla="*/ 133 f217 1"/>
                  <a:gd name="f279" fmla="*/ 128 f217 1"/>
                  <a:gd name="f280" fmla="*/ 23 f218 1"/>
                  <a:gd name="f281" fmla="*/ 97 f217 1"/>
                  <a:gd name="f282" fmla="*/ 89 f217 1"/>
                  <a:gd name="f283" fmla="*/ 77 f217 1"/>
                  <a:gd name="f284" fmla="*/ 40 f218 1"/>
                  <a:gd name="f285" fmla="*/ 69 f217 1"/>
                  <a:gd name="f286" fmla="*/ 51 f218 1"/>
                  <a:gd name="f287" fmla="*/ 59 f217 1"/>
                  <a:gd name="f288" fmla="*/ 61 f218 1"/>
                  <a:gd name="f289" fmla="*/ 46 f217 1"/>
                  <a:gd name="f290" fmla="*/ 78 f218 1"/>
                  <a:gd name="f291" fmla="*/ 98 f218 1"/>
                  <a:gd name="f292" fmla="*/ 13 f217 1"/>
                  <a:gd name="f293" fmla="*/ 113 f218 1"/>
                  <a:gd name="f294" fmla="*/ 4 f217 1"/>
                  <a:gd name="f295" fmla="*/ 119 f218 1"/>
                  <a:gd name="f296" fmla="*/ 7 f217 1"/>
                  <a:gd name="f297" fmla="*/ 138 f218 1"/>
                  <a:gd name="f298" fmla="*/ 163 f218 1"/>
                  <a:gd name="f299" fmla="*/ 5 f217 1"/>
                  <a:gd name="f300" fmla="*/ 180 f218 1"/>
                  <a:gd name="f301" fmla="*/ 6 f217 1"/>
                  <a:gd name="f302" fmla="*/ 202 f218 1"/>
                  <a:gd name="f303" fmla="*/ 12 f217 1"/>
                  <a:gd name="f304" fmla="*/ 208 f218 1"/>
                  <a:gd name="f305" fmla="*/ 19 f217 1"/>
                  <a:gd name="f306" fmla="*/ 212 f218 1"/>
                  <a:gd name="f307" fmla="*/ 30 f217 1"/>
                  <a:gd name="f308" fmla="*/ 198 f218 1"/>
                  <a:gd name="f309" fmla="*/ 34 f217 1"/>
                  <a:gd name="f310" fmla="+- f219 0 f1"/>
                  <a:gd name="f311" fmla="*/ f222 1 213"/>
                  <a:gd name="f312" fmla="*/ f223 1 170"/>
                  <a:gd name="f313" fmla="*/ f224 1 213"/>
                  <a:gd name="f314" fmla="*/ f225 1 213"/>
                  <a:gd name="f315" fmla="*/ f226 1 170"/>
                  <a:gd name="f316" fmla="*/ f227 1 213"/>
                  <a:gd name="f317" fmla="*/ f228 1 170"/>
                  <a:gd name="f318" fmla="*/ f229 1 213"/>
                  <a:gd name="f319" fmla="*/ f230 1 213"/>
                  <a:gd name="f320" fmla="*/ f231 1 170"/>
                  <a:gd name="f321" fmla="*/ f232 1 213"/>
                  <a:gd name="f322" fmla="*/ f233 1 170"/>
                  <a:gd name="f323" fmla="*/ f234 1 213"/>
                  <a:gd name="f324" fmla="*/ f235 1 170"/>
                  <a:gd name="f325" fmla="*/ f236 1 213"/>
                  <a:gd name="f326" fmla="*/ f237 1 213"/>
                  <a:gd name="f327" fmla="*/ f238 1 170"/>
                  <a:gd name="f328" fmla="*/ f239 1 213"/>
                  <a:gd name="f329" fmla="*/ f240 1 170"/>
                  <a:gd name="f330" fmla="*/ f241 1 213"/>
                  <a:gd name="f331" fmla="*/ f242 1 213"/>
                  <a:gd name="f332" fmla="*/ f243 1 170"/>
                  <a:gd name="f333" fmla="*/ f244 1 213"/>
                  <a:gd name="f334" fmla="*/ f245 1 213"/>
                  <a:gd name="f335" fmla="*/ f246 1 170"/>
                  <a:gd name="f336" fmla="*/ f247 1 213"/>
                  <a:gd name="f337" fmla="*/ f248 1 170"/>
                  <a:gd name="f338" fmla="*/ f249 1 213"/>
                  <a:gd name="f339" fmla="*/ f250 1 170"/>
                  <a:gd name="f340" fmla="*/ f251 1 213"/>
                  <a:gd name="f341" fmla="*/ f252 1 170"/>
                  <a:gd name="f342" fmla="*/ f253 1 213"/>
                  <a:gd name="f343" fmla="*/ f254 1 170"/>
                  <a:gd name="f344" fmla="*/ f255 1 213"/>
                  <a:gd name="f345" fmla="*/ f256 1 170"/>
                  <a:gd name="f346" fmla="*/ f257 1 213"/>
                  <a:gd name="f347" fmla="*/ f258 1 170"/>
                  <a:gd name="f348" fmla="*/ f259 1 213"/>
                  <a:gd name="f349" fmla="*/ f260 1 170"/>
                  <a:gd name="f350" fmla="*/ f261 1 213"/>
                  <a:gd name="f351" fmla="*/ f262 1 170"/>
                  <a:gd name="f352" fmla="*/ f263 1 213"/>
                  <a:gd name="f353" fmla="*/ f264 1 170"/>
                  <a:gd name="f354" fmla="*/ f265 1 213"/>
                  <a:gd name="f355" fmla="*/ f266 1 170"/>
                  <a:gd name="f356" fmla="*/ f267 1 213"/>
                  <a:gd name="f357" fmla="*/ f268 1 170"/>
                  <a:gd name="f358" fmla="*/ f269 1 213"/>
                  <a:gd name="f359" fmla="*/ f270 1 170"/>
                  <a:gd name="f360" fmla="*/ f271 1 213"/>
                  <a:gd name="f361" fmla="*/ f272 1 170"/>
                  <a:gd name="f362" fmla="*/ f273 1 213"/>
                  <a:gd name="f363" fmla="*/ f274 1 170"/>
                  <a:gd name="f364" fmla="*/ f275 1 213"/>
                  <a:gd name="f365" fmla="*/ f276 1 170"/>
                  <a:gd name="f366" fmla="*/ f277 1 213"/>
                  <a:gd name="f367" fmla="*/ f278 1 170"/>
                  <a:gd name="f368" fmla="*/ f279 1 170"/>
                  <a:gd name="f369" fmla="*/ f280 1 213"/>
                  <a:gd name="f370" fmla="*/ f281 1 170"/>
                  <a:gd name="f371" fmla="*/ f282 1 170"/>
                  <a:gd name="f372" fmla="*/ f283 1 170"/>
                  <a:gd name="f373" fmla="*/ f284 1 213"/>
                  <a:gd name="f374" fmla="*/ f285 1 170"/>
                  <a:gd name="f375" fmla="*/ f286 1 213"/>
                  <a:gd name="f376" fmla="*/ f287 1 170"/>
                  <a:gd name="f377" fmla="*/ f288 1 213"/>
                  <a:gd name="f378" fmla="*/ f289 1 170"/>
                  <a:gd name="f379" fmla="*/ f290 1 213"/>
                  <a:gd name="f380" fmla="*/ f291 1 213"/>
                  <a:gd name="f381" fmla="*/ f292 1 170"/>
                  <a:gd name="f382" fmla="*/ f293 1 213"/>
                  <a:gd name="f383" fmla="*/ f294 1 170"/>
                  <a:gd name="f384" fmla="*/ f295 1 213"/>
                  <a:gd name="f385" fmla="*/ f296 1 170"/>
                  <a:gd name="f386" fmla="*/ f297 1 213"/>
                  <a:gd name="f387" fmla="*/ f298 1 213"/>
                  <a:gd name="f388" fmla="*/ f299 1 170"/>
                  <a:gd name="f389" fmla="*/ f300 1 213"/>
                  <a:gd name="f390" fmla="*/ f301 1 170"/>
                  <a:gd name="f391" fmla="*/ f302 1 213"/>
                  <a:gd name="f392" fmla="*/ f303 1 170"/>
                  <a:gd name="f393" fmla="*/ f304 1 213"/>
                  <a:gd name="f394" fmla="*/ f305 1 170"/>
                  <a:gd name="f395" fmla="*/ f306 1 213"/>
                  <a:gd name="f396" fmla="*/ f307 1 170"/>
                  <a:gd name="f397" fmla="*/ f308 1 213"/>
                  <a:gd name="f398" fmla="*/ f309 1 170"/>
                  <a:gd name="f399" fmla="*/ 0 1 f220"/>
                  <a:gd name="f400" fmla="*/ f214 1 f220"/>
                  <a:gd name="f401" fmla="*/ 0 1 f221"/>
                  <a:gd name="f402" fmla="*/ f215 1 f221"/>
                  <a:gd name="f403" fmla="*/ f311 1 f220"/>
                  <a:gd name="f404" fmla="*/ f312 1 f221"/>
                  <a:gd name="f405" fmla="*/ f313 1 f220"/>
                  <a:gd name="f406" fmla="*/ f314 1 f220"/>
                  <a:gd name="f407" fmla="*/ f315 1 f221"/>
                  <a:gd name="f408" fmla="*/ f316 1 f220"/>
                  <a:gd name="f409" fmla="*/ f317 1 f221"/>
                  <a:gd name="f410" fmla="*/ f318 1 f220"/>
                  <a:gd name="f411" fmla="*/ f319 1 f220"/>
                  <a:gd name="f412" fmla="*/ f320 1 f221"/>
                  <a:gd name="f413" fmla="*/ f321 1 f220"/>
                  <a:gd name="f414" fmla="*/ f322 1 f221"/>
                  <a:gd name="f415" fmla="*/ f323 1 f220"/>
                  <a:gd name="f416" fmla="*/ f324 1 f221"/>
                  <a:gd name="f417" fmla="*/ f325 1 f220"/>
                  <a:gd name="f418" fmla="*/ f326 1 f220"/>
                  <a:gd name="f419" fmla="*/ f327 1 f221"/>
                  <a:gd name="f420" fmla="*/ f328 1 f220"/>
                  <a:gd name="f421" fmla="*/ f329 1 f221"/>
                  <a:gd name="f422" fmla="*/ f330 1 f220"/>
                  <a:gd name="f423" fmla="*/ f331 1 f220"/>
                  <a:gd name="f424" fmla="*/ f332 1 f221"/>
                  <a:gd name="f425" fmla="*/ f333 1 f220"/>
                  <a:gd name="f426" fmla="*/ f334 1 f220"/>
                  <a:gd name="f427" fmla="*/ f335 1 f221"/>
                  <a:gd name="f428" fmla="*/ f336 1 f220"/>
                  <a:gd name="f429" fmla="*/ f337 1 f221"/>
                  <a:gd name="f430" fmla="*/ f338 1 f220"/>
                  <a:gd name="f431" fmla="*/ f339 1 f221"/>
                  <a:gd name="f432" fmla="*/ f340 1 f220"/>
                  <a:gd name="f433" fmla="*/ f341 1 f221"/>
                  <a:gd name="f434" fmla="*/ f342 1 f220"/>
                  <a:gd name="f435" fmla="*/ f343 1 f221"/>
                  <a:gd name="f436" fmla="*/ f344 1 f220"/>
                  <a:gd name="f437" fmla="*/ f345 1 f221"/>
                  <a:gd name="f438" fmla="*/ f346 1 f220"/>
                  <a:gd name="f439" fmla="*/ f347 1 f221"/>
                  <a:gd name="f440" fmla="*/ f348 1 f220"/>
                  <a:gd name="f441" fmla="*/ f349 1 f221"/>
                  <a:gd name="f442" fmla="*/ f350 1 f220"/>
                  <a:gd name="f443" fmla="*/ f351 1 f221"/>
                  <a:gd name="f444" fmla="*/ f352 1 f220"/>
                  <a:gd name="f445" fmla="*/ f353 1 f221"/>
                  <a:gd name="f446" fmla="*/ f354 1 f220"/>
                  <a:gd name="f447" fmla="*/ f355 1 f221"/>
                  <a:gd name="f448" fmla="*/ f356 1 f220"/>
                  <a:gd name="f449" fmla="*/ f357 1 f221"/>
                  <a:gd name="f450" fmla="*/ f358 1 f220"/>
                  <a:gd name="f451" fmla="*/ f359 1 f221"/>
                  <a:gd name="f452" fmla="*/ f360 1 f220"/>
                  <a:gd name="f453" fmla="*/ f361 1 f221"/>
                  <a:gd name="f454" fmla="*/ f362 1 f220"/>
                  <a:gd name="f455" fmla="*/ f363 1 f221"/>
                  <a:gd name="f456" fmla="*/ f364 1 f220"/>
                  <a:gd name="f457" fmla="*/ f365 1 f221"/>
                  <a:gd name="f458" fmla="*/ f366 1 f220"/>
                  <a:gd name="f459" fmla="*/ f367 1 f221"/>
                  <a:gd name="f460" fmla="*/ f368 1 f221"/>
                  <a:gd name="f461" fmla="*/ f369 1 f220"/>
                  <a:gd name="f462" fmla="*/ f370 1 f221"/>
                  <a:gd name="f463" fmla="*/ f371 1 f221"/>
                  <a:gd name="f464" fmla="*/ f372 1 f221"/>
                  <a:gd name="f465" fmla="*/ f373 1 f220"/>
                  <a:gd name="f466" fmla="*/ f374 1 f221"/>
                  <a:gd name="f467" fmla="*/ f375 1 f220"/>
                  <a:gd name="f468" fmla="*/ f376 1 f221"/>
                  <a:gd name="f469" fmla="*/ f377 1 f220"/>
                  <a:gd name="f470" fmla="*/ f378 1 f221"/>
                  <a:gd name="f471" fmla="*/ f379 1 f220"/>
                  <a:gd name="f472" fmla="*/ f380 1 f220"/>
                  <a:gd name="f473" fmla="*/ f381 1 f221"/>
                  <a:gd name="f474" fmla="*/ f382 1 f220"/>
                  <a:gd name="f475" fmla="*/ f383 1 f221"/>
                  <a:gd name="f476" fmla="*/ f384 1 f220"/>
                  <a:gd name="f477" fmla="*/ f385 1 f221"/>
                  <a:gd name="f478" fmla="*/ f386 1 f220"/>
                  <a:gd name="f479" fmla="*/ f387 1 f220"/>
                  <a:gd name="f480" fmla="*/ f388 1 f221"/>
                  <a:gd name="f481" fmla="*/ f389 1 f220"/>
                  <a:gd name="f482" fmla="*/ f390 1 f221"/>
                  <a:gd name="f483" fmla="*/ f391 1 f220"/>
                  <a:gd name="f484" fmla="*/ f392 1 f221"/>
                  <a:gd name="f485" fmla="*/ f393 1 f220"/>
                  <a:gd name="f486" fmla="*/ f394 1 f221"/>
                  <a:gd name="f487" fmla="*/ f395 1 f220"/>
                  <a:gd name="f488" fmla="*/ f396 1 f221"/>
                  <a:gd name="f489" fmla="*/ f397 1 f220"/>
                  <a:gd name="f490" fmla="*/ f398 1 f221"/>
                  <a:gd name="f491" fmla="*/ f399 f211 1"/>
                  <a:gd name="f492" fmla="*/ f400 f211 1"/>
                  <a:gd name="f493" fmla="*/ f402 f212 1"/>
                  <a:gd name="f494" fmla="*/ f401 f212 1"/>
                  <a:gd name="f495" fmla="*/ f403 f211 1"/>
                  <a:gd name="f496" fmla="*/ f404 f212 1"/>
                  <a:gd name="f497" fmla="*/ f405 f211 1"/>
                  <a:gd name="f498" fmla="*/ f406 f211 1"/>
                  <a:gd name="f499" fmla="*/ f407 f212 1"/>
                  <a:gd name="f500" fmla="*/ f408 f211 1"/>
                  <a:gd name="f501" fmla="*/ f409 f212 1"/>
                  <a:gd name="f502" fmla="*/ f410 f211 1"/>
                  <a:gd name="f503" fmla="*/ f411 f211 1"/>
                  <a:gd name="f504" fmla="*/ f412 f212 1"/>
                  <a:gd name="f505" fmla="*/ f413 f211 1"/>
                  <a:gd name="f506" fmla="*/ f414 f212 1"/>
                  <a:gd name="f507" fmla="*/ f415 f211 1"/>
                  <a:gd name="f508" fmla="*/ f416 f212 1"/>
                  <a:gd name="f509" fmla="*/ f417 f211 1"/>
                  <a:gd name="f510" fmla="*/ f418 f211 1"/>
                  <a:gd name="f511" fmla="*/ f419 f212 1"/>
                  <a:gd name="f512" fmla="*/ f420 f211 1"/>
                  <a:gd name="f513" fmla="*/ f421 f212 1"/>
                  <a:gd name="f514" fmla="*/ f422 f211 1"/>
                  <a:gd name="f515" fmla="*/ f423 f211 1"/>
                  <a:gd name="f516" fmla="*/ f424 f212 1"/>
                  <a:gd name="f517" fmla="*/ f425 f211 1"/>
                  <a:gd name="f518" fmla="*/ f426 f211 1"/>
                  <a:gd name="f519" fmla="*/ f427 f212 1"/>
                  <a:gd name="f520" fmla="*/ f428 f211 1"/>
                  <a:gd name="f521" fmla="*/ f429 f212 1"/>
                  <a:gd name="f522" fmla="*/ f430 f211 1"/>
                  <a:gd name="f523" fmla="*/ f431 f212 1"/>
                  <a:gd name="f524" fmla="*/ f432 f211 1"/>
                  <a:gd name="f525" fmla="*/ f433 f212 1"/>
                  <a:gd name="f526" fmla="*/ f434 f211 1"/>
                  <a:gd name="f527" fmla="*/ f435 f212 1"/>
                  <a:gd name="f528" fmla="*/ f436 f211 1"/>
                  <a:gd name="f529" fmla="*/ f437 f212 1"/>
                  <a:gd name="f530" fmla="*/ f438 f211 1"/>
                  <a:gd name="f531" fmla="*/ f439 f212 1"/>
                  <a:gd name="f532" fmla="*/ f440 f211 1"/>
                  <a:gd name="f533" fmla="*/ f441 f212 1"/>
                  <a:gd name="f534" fmla="*/ f442 f211 1"/>
                  <a:gd name="f535" fmla="*/ f443 f212 1"/>
                  <a:gd name="f536" fmla="*/ f444 f211 1"/>
                  <a:gd name="f537" fmla="*/ f445 f212 1"/>
                  <a:gd name="f538" fmla="*/ f446 f211 1"/>
                  <a:gd name="f539" fmla="*/ f447 f212 1"/>
                  <a:gd name="f540" fmla="*/ f448 f211 1"/>
                  <a:gd name="f541" fmla="*/ f449 f212 1"/>
                  <a:gd name="f542" fmla="*/ f450 f211 1"/>
                  <a:gd name="f543" fmla="*/ f451 f212 1"/>
                  <a:gd name="f544" fmla="*/ f452 f211 1"/>
                  <a:gd name="f545" fmla="*/ f453 f212 1"/>
                  <a:gd name="f546" fmla="*/ f454 f211 1"/>
                  <a:gd name="f547" fmla="*/ f455 f212 1"/>
                  <a:gd name="f548" fmla="*/ f456 f211 1"/>
                  <a:gd name="f549" fmla="*/ f457 f212 1"/>
                  <a:gd name="f550" fmla="*/ f458 f211 1"/>
                  <a:gd name="f551" fmla="*/ f459 f212 1"/>
                  <a:gd name="f552" fmla="*/ f460 f212 1"/>
                  <a:gd name="f553" fmla="*/ f461 f211 1"/>
                  <a:gd name="f554" fmla="*/ f462 f212 1"/>
                  <a:gd name="f555" fmla="*/ f463 f212 1"/>
                  <a:gd name="f556" fmla="*/ f464 f212 1"/>
                  <a:gd name="f557" fmla="*/ f465 f211 1"/>
                  <a:gd name="f558" fmla="*/ f466 f212 1"/>
                  <a:gd name="f559" fmla="*/ f467 f211 1"/>
                  <a:gd name="f560" fmla="*/ f468 f212 1"/>
                  <a:gd name="f561" fmla="*/ f469 f211 1"/>
                  <a:gd name="f562" fmla="*/ f470 f212 1"/>
                  <a:gd name="f563" fmla="*/ f471 f211 1"/>
                  <a:gd name="f564" fmla="*/ f472 f211 1"/>
                  <a:gd name="f565" fmla="*/ f473 f212 1"/>
                  <a:gd name="f566" fmla="*/ f474 f211 1"/>
                  <a:gd name="f567" fmla="*/ f475 f212 1"/>
                  <a:gd name="f568" fmla="*/ f476 f211 1"/>
                  <a:gd name="f569" fmla="*/ f477 f212 1"/>
                  <a:gd name="f570" fmla="*/ f478 f211 1"/>
                  <a:gd name="f571" fmla="*/ f479 f211 1"/>
                  <a:gd name="f572" fmla="*/ f480 f212 1"/>
                  <a:gd name="f573" fmla="*/ f481 f211 1"/>
                  <a:gd name="f574" fmla="*/ f482 f212 1"/>
                  <a:gd name="f575" fmla="*/ f483 f211 1"/>
                  <a:gd name="f576" fmla="*/ f484 f212 1"/>
                  <a:gd name="f577" fmla="*/ f485 f211 1"/>
                  <a:gd name="f578" fmla="*/ f486 f212 1"/>
                  <a:gd name="f579" fmla="*/ f487 f211 1"/>
                  <a:gd name="f580" fmla="*/ f488 f212 1"/>
                  <a:gd name="f581" fmla="*/ f489 f211 1"/>
                  <a:gd name="f582" fmla="*/ f490 f2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0">
                    <a:pos x="f495" y="f496"/>
                  </a:cxn>
                  <a:cxn ang="f310">
                    <a:pos x="f497" y="f496"/>
                  </a:cxn>
                  <a:cxn ang="f310">
                    <a:pos x="f498" y="f499"/>
                  </a:cxn>
                  <a:cxn ang="f310">
                    <a:pos x="f500" y="f501"/>
                  </a:cxn>
                  <a:cxn ang="f310">
                    <a:pos x="f502" y="f501"/>
                  </a:cxn>
                  <a:cxn ang="f310">
                    <a:pos x="f503" y="f504"/>
                  </a:cxn>
                  <a:cxn ang="f310">
                    <a:pos x="f505" y="f506"/>
                  </a:cxn>
                  <a:cxn ang="f310">
                    <a:pos x="f507" y="f508"/>
                  </a:cxn>
                  <a:cxn ang="f310">
                    <a:pos x="f509" y="f504"/>
                  </a:cxn>
                  <a:cxn ang="f310">
                    <a:pos x="f510" y="f511"/>
                  </a:cxn>
                  <a:cxn ang="f310">
                    <a:pos x="f512" y="f513"/>
                  </a:cxn>
                  <a:cxn ang="f310">
                    <a:pos x="f514" y="f513"/>
                  </a:cxn>
                  <a:cxn ang="f310">
                    <a:pos x="f515" y="f516"/>
                  </a:cxn>
                  <a:cxn ang="f310">
                    <a:pos x="f517" y="f516"/>
                  </a:cxn>
                  <a:cxn ang="f310">
                    <a:pos x="f518" y="f519"/>
                  </a:cxn>
                  <a:cxn ang="f310">
                    <a:pos x="f520" y="f521"/>
                  </a:cxn>
                  <a:cxn ang="f310">
                    <a:pos x="f522" y="f523"/>
                  </a:cxn>
                  <a:cxn ang="f310">
                    <a:pos x="f524" y="f525"/>
                  </a:cxn>
                  <a:cxn ang="f310">
                    <a:pos x="f526" y="f527"/>
                  </a:cxn>
                  <a:cxn ang="f310">
                    <a:pos x="f528" y="f529"/>
                  </a:cxn>
                  <a:cxn ang="f310">
                    <a:pos x="f530" y="f531"/>
                  </a:cxn>
                  <a:cxn ang="f310">
                    <a:pos x="f532" y="f533"/>
                  </a:cxn>
                  <a:cxn ang="f310">
                    <a:pos x="f534" y="f535"/>
                  </a:cxn>
                  <a:cxn ang="f310">
                    <a:pos x="f536" y="f537"/>
                  </a:cxn>
                  <a:cxn ang="f310">
                    <a:pos x="f538" y="f539"/>
                  </a:cxn>
                  <a:cxn ang="f310">
                    <a:pos x="f540" y="f541"/>
                  </a:cxn>
                  <a:cxn ang="f310">
                    <a:pos x="f542" y="f543"/>
                  </a:cxn>
                  <a:cxn ang="f310">
                    <a:pos x="f544" y="f545"/>
                  </a:cxn>
                  <a:cxn ang="f310">
                    <a:pos x="f546" y="f547"/>
                  </a:cxn>
                  <a:cxn ang="f310">
                    <a:pos x="f548" y="f549"/>
                  </a:cxn>
                  <a:cxn ang="f310">
                    <a:pos x="f550" y="f543"/>
                  </a:cxn>
                  <a:cxn ang="f310">
                    <a:pos x="f550" y="f551"/>
                  </a:cxn>
                  <a:cxn ang="f310">
                    <a:pos x="f550" y="f552"/>
                  </a:cxn>
                  <a:cxn ang="f310">
                    <a:pos x="f553" y="f554"/>
                  </a:cxn>
                  <a:cxn ang="f310">
                    <a:pos x="f553" y="f555"/>
                  </a:cxn>
                  <a:cxn ang="f310">
                    <a:pos x="f542" y="f556"/>
                  </a:cxn>
                  <a:cxn ang="f310">
                    <a:pos x="f557" y="f558"/>
                  </a:cxn>
                  <a:cxn ang="f310">
                    <a:pos x="f559" y="f560"/>
                  </a:cxn>
                  <a:cxn ang="f310">
                    <a:pos x="f561" y="f562"/>
                  </a:cxn>
                  <a:cxn ang="f310">
                    <a:pos x="f563" y="f501"/>
                  </a:cxn>
                  <a:cxn ang="f310">
                    <a:pos x="f564" y="f565"/>
                  </a:cxn>
                  <a:cxn ang="f310">
                    <a:pos x="f566" y="f567"/>
                  </a:cxn>
                  <a:cxn ang="f310">
                    <a:pos x="f568" y="f569"/>
                  </a:cxn>
                  <a:cxn ang="f310">
                    <a:pos x="f570" y="f567"/>
                  </a:cxn>
                  <a:cxn ang="f310">
                    <a:pos x="f571" y="f572"/>
                  </a:cxn>
                  <a:cxn ang="f310">
                    <a:pos x="f573" y="f574"/>
                  </a:cxn>
                  <a:cxn ang="f310">
                    <a:pos x="f575" y="f576"/>
                  </a:cxn>
                  <a:cxn ang="f310">
                    <a:pos x="f577" y="f578"/>
                  </a:cxn>
                  <a:cxn ang="f310">
                    <a:pos x="f579" y="f580"/>
                  </a:cxn>
                  <a:cxn ang="f310">
                    <a:pos x="f581" y="f582"/>
                  </a:cxn>
                </a:cxnLst>
                <a:rect l="f491" t="f494" r="f492" b="f493"/>
                <a:pathLst>
                  <a:path w="213" h="170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5" y="f19"/>
                    </a:cubicBezTo>
                    <a:cubicBezTo>
                      <a:pt x="f15" y="f20"/>
                      <a:pt x="f13" y="f21"/>
                      <a:pt x="f15" y="f9"/>
                    </a:cubicBezTo>
                    <a:cubicBezTo>
                      <a:pt x="f22" y="f9"/>
                      <a:pt x="f23" y="f9"/>
                      <a:pt x="f23" y="f24"/>
                    </a:cubicBezTo>
                    <a:cubicBezTo>
                      <a:pt x="f25" y="f12"/>
                      <a:pt x="f26" y="f20"/>
                      <a:pt x="f27" y="f19"/>
                    </a:cubicBezTo>
                    <a:cubicBezTo>
                      <a:pt x="f27" y="f19"/>
                      <a:pt x="f27" y="f19"/>
                      <a:pt x="f28" y="f19"/>
                    </a:cubicBezTo>
                    <a:cubicBezTo>
                      <a:pt x="f27" y="f29"/>
                      <a:pt x="f27" y="f14"/>
                      <a:pt x="f25" y="f30"/>
                    </a:cubicBezTo>
                    <a:cubicBezTo>
                      <a:pt x="f2" y="f31"/>
                      <a:pt x="f32" y="f24"/>
                      <a:pt x="f33" y="f9"/>
                    </a:cubicBezTo>
                    <a:cubicBezTo>
                      <a:pt x="f34" y="f14"/>
                      <a:pt x="f34" y="f12"/>
                      <a:pt x="f34" y="f21"/>
                    </a:cubicBezTo>
                    <a:cubicBezTo>
                      <a:pt x="f34" y="f16"/>
                      <a:pt x="f35" y="f21"/>
                      <a:pt x="f34" y="f21"/>
                    </a:cubicBezTo>
                    <a:cubicBezTo>
                      <a:pt x="f34" y="f12"/>
                      <a:pt x="f34" y="f14"/>
                      <a:pt x="f35" y="f14"/>
                    </a:cubicBezTo>
                    <a:cubicBezTo>
                      <a:pt x="f7" y="f30"/>
                      <a:pt x="f36" y="f30"/>
                      <a:pt x="f37" y="f14"/>
                    </a:cubicBezTo>
                    <a:cubicBezTo>
                      <a:pt x="f37" y="f12"/>
                      <a:pt x="f38" y="f14"/>
                      <a:pt x="f37" y="f14"/>
                    </a:cubicBezTo>
                    <a:cubicBezTo>
                      <a:pt x="f37" y="f14"/>
                      <a:pt x="f37" y="f14"/>
                      <a:pt x="f37" y="f14"/>
                    </a:cubicBezTo>
                    <a:cubicBezTo>
                      <a:pt x="f37" y="f39"/>
                      <a:pt x="f40" y="f30"/>
                      <a:pt x="f41" y="f42"/>
                    </a:cubicBezTo>
                    <a:cubicBezTo>
                      <a:pt x="f43" y="f39"/>
                      <a:pt x="f44" y="f21"/>
                      <a:pt x="f45" y="f20"/>
                    </a:cubicBezTo>
                    <a:cubicBezTo>
                      <a:pt x="f43" y="f21"/>
                      <a:pt x="f41" y="f39"/>
                      <a:pt x="f41" y="f46"/>
                    </a:cubicBezTo>
                    <a:cubicBezTo>
                      <a:pt x="f45" y="f47"/>
                      <a:pt x="f48" y="f49"/>
                      <a:pt x="f50" y="f51"/>
                    </a:cubicBezTo>
                    <a:cubicBezTo>
                      <a:pt x="f52" y="f53"/>
                      <a:pt x="f52" y="f46"/>
                      <a:pt x="f52" y="f39"/>
                    </a:cubicBezTo>
                    <a:cubicBezTo>
                      <a:pt x="f54" y="f21"/>
                      <a:pt x="f54" y="f18"/>
                      <a:pt x="f55" y="f56"/>
                    </a:cubicBezTo>
                    <a:cubicBezTo>
                      <a:pt x="f55" y="f57"/>
                      <a:pt x="f58" y="f56"/>
                      <a:pt x="f55" y="f56"/>
                    </a:cubicBezTo>
                    <a:cubicBezTo>
                      <a:pt x="f55" y="f56"/>
                      <a:pt x="f55" y="f56"/>
                      <a:pt x="f55" y="f56"/>
                    </a:cubicBezTo>
                    <a:cubicBezTo>
                      <a:pt x="f59" y="f19"/>
                      <a:pt x="f54" y="f20"/>
                      <a:pt x="f54" y="f16"/>
                    </a:cubicBezTo>
                    <a:cubicBezTo>
                      <a:pt x="f58" y="f21"/>
                      <a:pt x="f60" y="f9"/>
                      <a:pt x="f61" y="f39"/>
                    </a:cubicBezTo>
                    <a:cubicBezTo>
                      <a:pt x="f62" y="f16"/>
                      <a:pt x="f63" y="f19"/>
                      <a:pt x="f64" y="f65"/>
                    </a:cubicBezTo>
                    <a:cubicBezTo>
                      <a:pt x="f64" y="f20"/>
                      <a:pt x="f62" y="f14"/>
                      <a:pt x="f66" y="f46"/>
                    </a:cubicBezTo>
                    <a:cubicBezTo>
                      <a:pt x="f67" y="f68"/>
                      <a:pt x="f67" y="f47"/>
                      <a:pt x="f69" y="f47"/>
                    </a:cubicBezTo>
                    <a:cubicBezTo>
                      <a:pt x="f70" y="f47"/>
                      <a:pt x="f64" y="f68"/>
                      <a:pt x="f71" y="f31"/>
                    </a:cubicBezTo>
                    <a:cubicBezTo>
                      <a:pt x="f72" y="f31"/>
                      <a:pt x="f72" y="f30"/>
                      <a:pt x="f73" y="f24"/>
                    </a:cubicBezTo>
                    <a:cubicBezTo>
                      <a:pt x="f74" y="f12"/>
                      <a:pt x="f75" y="f12"/>
                      <a:pt x="f76" y="f39"/>
                    </a:cubicBezTo>
                    <a:cubicBezTo>
                      <a:pt x="f77" y="f30"/>
                      <a:pt x="f78" y="f46"/>
                      <a:pt x="f79" y="f9"/>
                    </a:cubicBezTo>
                    <a:cubicBezTo>
                      <a:pt x="f78" y="f47"/>
                      <a:pt x="f78" y="f51"/>
                      <a:pt x="f80" y="f49"/>
                    </a:cubicBezTo>
                    <a:cubicBezTo>
                      <a:pt x="f81" y="f53"/>
                      <a:pt x="f82" y="f24"/>
                      <a:pt x="f83" y="f9"/>
                    </a:cubicBezTo>
                    <a:cubicBezTo>
                      <a:pt x="f84" y="f30"/>
                      <a:pt x="f85" y="f31"/>
                      <a:pt x="f85" y="f49"/>
                    </a:cubicBezTo>
                    <a:cubicBezTo>
                      <a:pt x="f85" y="f49"/>
                      <a:pt x="f85" y="f49"/>
                      <a:pt x="f85" y="f49"/>
                    </a:cubicBezTo>
                    <a:cubicBezTo>
                      <a:pt x="f83" y="f53"/>
                      <a:pt x="f86" y="f49"/>
                      <a:pt x="f87" y="f88"/>
                    </a:cubicBezTo>
                    <a:cubicBezTo>
                      <a:pt x="f89" y="f90"/>
                      <a:pt x="f91" y="f92"/>
                      <a:pt x="f93" y="f51"/>
                    </a:cubicBezTo>
                    <a:cubicBezTo>
                      <a:pt x="f91" y="f92"/>
                      <a:pt x="f94" y="f90"/>
                      <a:pt x="f87" y="f95"/>
                    </a:cubicBezTo>
                    <a:cubicBezTo>
                      <a:pt x="f96" y="f95"/>
                      <a:pt x="f96" y="f97"/>
                      <a:pt x="f87" y="f98"/>
                    </a:cubicBezTo>
                    <a:cubicBezTo>
                      <a:pt x="f87" y="f99"/>
                      <a:pt x="f94" y="f100"/>
                      <a:pt x="f89" y="f99"/>
                    </a:cubicBezTo>
                    <a:cubicBezTo>
                      <a:pt x="f101" y="f102"/>
                      <a:pt x="f93" y="f95"/>
                      <a:pt x="f103" y="f95"/>
                    </a:cubicBezTo>
                    <a:cubicBezTo>
                      <a:pt x="f103" y="f97"/>
                      <a:pt x="f93" y="f98"/>
                      <a:pt x="f101" y="f99"/>
                    </a:cubicBezTo>
                    <a:cubicBezTo>
                      <a:pt x="f103" y="f104"/>
                      <a:pt x="f105" y="f106"/>
                      <a:pt x="f107" y="f108"/>
                    </a:cubicBezTo>
                    <a:cubicBezTo>
                      <a:pt x="f107" y="f109"/>
                      <a:pt x="f107" y="f110"/>
                      <a:pt x="f111" y="f112"/>
                    </a:cubicBezTo>
                    <a:cubicBezTo>
                      <a:pt x="f113" y="f110"/>
                      <a:pt x="f114" y="f106"/>
                      <a:pt x="f115" y="f116"/>
                    </a:cubicBezTo>
                    <a:cubicBezTo>
                      <a:pt x="f117" y="f118"/>
                      <a:pt x="f119" y="f118"/>
                      <a:pt x="f119" y="f112"/>
                    </a:cubicBezTo>
                    <a:cubicBezTo>
                      <a:pt x="f114" y="f120"/>
                      <a:pt x="f121" y="f120"/>
                      <a:pt x="f115" y="f120"/>
                    </a:cubicBezTo>
                    <a:cubicBezTo>
                      <a:pt x="f122" y="f120"/>
                      <a:pt x="f123" y="f124"/>
                      <a:pt x="f123" y="f125"/>
                    </a:cubicBezTo>
                    <a:cubicBezTo>
                      <a:pt x="f126" y="f127"/>
                      <a:pt x="f128" y="f127"/>
                      <a:pt x="f128" y="f127"/>
                    </a:cubicBezTo>
                    <a:cubicBezTo>
                      <a:pt x="f126" y="f127"/>
                      <a:pt x="f123" y="f129"/>
                      <a:pt x="f123" y="f126"/>
                    </a:cubicBezTo>
                    <a:cubicBezTo>
                      <a:pt x="f122" y="f114"/>
                      <a:pt x="f126" y="f119"/>
                      <a:pt x="f112" y="f119"/>
                    </a:cubicBezTo>
                    <a:cubicBezTo>
                      <a:pt x="f112" y="f119"/>
                      <a:pt x="f110" y="f130"/>
                      <a:pt x="f109" y="f130"/>
                    </a:cubicBezTo>
                    <a:cubicBezTo>
                      <a:pt x="f131" y="f132"/>
                      <a:pt x="f131" y="f133"/>
                      <a:pt x="f108" y="f134"/>
                    </a:cubicBezTo>
                    <a:cubicBezTo>
                      <a:pt x="f108" y="f103"/>
                      <a:pt x="f106" y="f135"/>
                      <a:pt x="f99" y="f89"/>
                    </a:cubicBezTo>
                    <a:cubicBezTo>
                      <a:pt x="f98" y="f89"/>
                      <a:pt x="f97" y="f135"/>
                      <a:pt x="f136" y="f93"/>
                    </a:cubicBezTo>
                    <a:cubicBezTo>
                      <a:pt x="f95" y="f135"/>
                      <a:pt x="f97" y="f135"/>
                      <a:pt x="f97" y="f91"/>
                    </a:cubicBezTo>
                    <a:cubicBezTo>
                      <a:pt x="f97" y="f94"/>
                      <a:pt x="f136" y="f137"/>
                      <a:pt x="f88" y="f96"/>
                    </a:cubicBezTo>
                    <a:cubicBezTo>
                      <a:pt x="f138" y="f86"/>
                      <a:pt x="f139" y="f87"/>
                      <a:pt x="f92" y="f137"/>
                    </a:cubicBezTo>
                    <a:cubicBezTo>
                      <a:pt x="f138" y="f86"/>
                      <a:pt x="f136" y="f86"/>
                      <a:pt x="f95" y="f83"/>
                    </a:cubicBezTo>
                    <a:cubicBezTo>
                      <a:pt x="f97" y="f82"/>
                      <a:pt x="f98" y="f81"/>
                      <a:pt x="f95" y="f140"/>
                    </a:cubicBezTo>
                    <a:cubicBezTo>
                      <a:pt x="f136" y="f141"/>
                      <a:pt x="f90" y="f140"/>
                      <a:pt x="f138" y="f140"/>
                    </a:cubicBezTo>
                    <a:cubicBezTo>
                      <a:pt x="f51" y="f142"/>
                      <a:pt x="f31" y="f84"/>
                      <a:pt x="f39" y="f143"/>
                    </a:cubicBezTo>
                    <a:cubicBezTo>
                      <a:pt x="f31" y="f84"/>
                      <a:pt x="f51" y="f142"/>
                      <a:pt x="f138" y="f140"/>
                    </a:cubicBezTo>
                    <a:cubicBezTo>
                      <a:pt x="f90" y="f140"/>
                      <a:pt x="f88" y="f140"/>
                      <a:pt x="f88" y="f141"/>
                    </a:cubicBezTo>
                    <a:cubicBezTo>
                      <a:pt x="f88" y="f144"/>
                      <a:pt x="f90" y="f144"/>
                      <a:pt x="f90" y="f79"/>
                    </a:cubicBezTo>
                    <a:cubicBezTo>
                      <a:pt x="f90" y="f145"/>
                      <a:pt x="f136" y="f145"/>
                      <a:pt x="f136" y="f77"/>
                    </a:cubicBezTo>
                    <a:cubicBezTo>
                      <a:pt x="f136" y="f76"/>
                      <a:pt x="f136" y="f146"/>
                      <a:pt x="f88" y="f75"/>
                    </a:cubicBezTo>
                    <a:cubicBezTo>
                      <a:pt x="f138" y="f74"/>
                      <a:pt x="f92" y="f146"/>
                      <a:pt x="f51" y="f146"/>
                    </a:cubicBezTo>
                    <a:cubicBezTo>
                      <a:pt x="f147" y="f146"/>
                      <a:pt x="f53" y="f148"/>
                      <a:pt x="f31" y="f76"/>
                    </a:cubicBezTo>
                    <a:cubicBezTo>
                      <a:pt x="f46" y="f76"/>
                      <a:pt x="f42" y="f77"/>
                      <a:pt x="f24" y="f77"/>
                    </a:cubicBezTo>
                    <a:cubicBezTo>
                      <a:pt x="f42" y="f76"/>
                      <a:pt x="f46" y="f76"/>
                      <a:pt x="f31" y="f76"/>
                    </a:cubicBezTo>
                    <a:cubicBezTo>
                      <a:pt x="f47" y="f146"/>
                      <a:pt x="f139" y="f146"/>
                      <a:pt x="f90" y="f74"/>
                    </a:cubicBezTo>
                    <a:cubicBezTo>
                      <a:pt x="f139" y="f72"/>
                      <a:pt x="f47" y="f72"/>
                      <a:pt x="f68" y="f71"/>
                    </a:cubicBezTo>
                    <a:cubicBezTo>
                      <a:pt x="f42" y="f149"/>
                      <a:pt x="f24" y="f150"/>
                      <a:pt x="f12" y="f73"/>
                    </a:cubicBezTo>
                    <a:cubicBezTo>
                      <a:pt x="f24" y="f71"/>
                      <a:pt x="f68" y="f70"/>
                      <a:pt x="f51" y="f63"/>
                    </a:cubicBezTo>
                    <a:cubicBezTo>
                      <a:pt x="f51" y="f151"/>
                      <a:pt x="f92" y="f67"/>
                      <a:pt x="f51" y="f62"/>
                    </a:cubicBezTo>
                    <a:cubicBezTo>
                      <a:pt x="f47" y="f62"/>
                      <a:pt x="f147" y="f67"/>
                      <a:pt x="f147" y="f62"/>
                    </a:cubicBezTo>
                    <a:cubicBezTo>
                      <a:pt x="f147" y="f61"/>
                      <a:pt x="f51" y="f66"/>
                      <a:pt x="f49" y="f152"/>
                    </a:cubicBezTo>
                    <a:cubicBezTo>
                      <a:pt x="f47" y="f58"/>
                      <a:pt x="f68" y="f58"/>
                      <a:pt x="f42" y="f58"/>
                    </a:cubicBezTo>
                    <a:cubicBezTo>
                      <a:pt x="f9" y="f58"/>
                      <a:pt x="f14" y="f59"/>
                      <a:pt x="f9" y="f153"/>
                    </a:cubicBezTo>
                    <a:cubicBezTo>
                      <a:pt x="f12" y="f154"/>
                      <a:pt x="f24" y="f50"/>
                      <a:pt x="f9" y="f155"/>
                    </a:cubicBezTo>
                    <a:cubicBezTo>
                      <a:pt x="f14" y="f48"/>
                      <a:pt x="f29" y="f156"/>
                      <a:pt x="f157" y="f158"/>
                    </a:cubicBezTo>
                    <a:cubicBezTo>
                      <a:pt x="f56" y="f158"/>
                      <a:pt x="f65" y="f158"/>
                      <a:pt x="f65" y="f45"/>
                    </a:cubicBezTo>
                    <a:cubicBezTo>
                      <a:pt x="f159" y="f44"/>
                      <a:pt x="f160" y="f45"/>
                      <a:pt x="f161" y="f45"/>
                    </a:cubicBezTo>
                    <a:cubicBezTo>
                      <a:pt x="f160" y="f43"/>
                      <a:pt x="f65" y="f43"/>
                      <a:pt x="f57" y="f41"/>
                    </a:cubicBezTo>
                    <a:cubicBezTo>
                      <a:pt x="f57" y="f38"/>
                      <a:pt x="f57" y="f37"/>
                      <a:pt x="f57" y="f40"/>
                    </a:cubicBezTo>
                    <a:cubicBezTo>
                      <a:pt x="f160" y="f7"/>
                      <a:pt x="f162" y="f37"/>
                      <a:pt x="f163" y="f37"/>
                    </a:cubicBezTo>
                    <a:cubicBezTo>
                      <a:pt x="f164" y="f37"/>
                      <a:pt x="f164" y="f41"/>
                      <a:pt x="f165" y="f38"/>
                    </a:cubicBezTo>
                    <a:cubicBezTo>
                      <a:pt x="f166" y="f40"/>
                      <a:pt x="f167" y="f40"/>
                      <a:pt x="f168" y="f37"/>
                    </a:cubicBezTo>
                    <a:cubicBezTo>
                      <a:pt x="f5" y="f41"/>
                      <a:pt x="f169" y="f43"/>
                      <a:pt x="f168" y="f170"/>
                    </a:cubicBezTo>
                    <a:cubicBezTo>
                      <a:pt x="f168" y="f171"/>
                      <a:pt x="f167" y="f48"/>
                      <a:pt x="f172" y="f158"/>
                    </a:cubicBezTo>
                    <a:cubicBezTo>
                      <a:pt x="f168" y="f50"/>
                      <a:pt x="f169" y="f52"/>
                      <a:pt x="f173" y="f153"/>
                    </a:cubicBezTo>
                    <a:cubicBezTo>
                      <a:pt x="f165" y="f153"/>
                      <a:pt x="f174" y="f52"/>
                      <a:pt x="f165" y="f175"/>
                    </a:cubicBezTo>
                    <a:cubicBezTo>
                      <a:pt x="f176" y="f59"/>
                      <a:pt x="f166" y="f60"/>
                      <a:pt x="f173" y="f177"/>
                    </a:cubicBezTo>
                    <a:cubicBezTo>
                      <a:pt x="f174" y="f62"/>
                      <a:pt x="f165" y="f69"/>
                      <a:pt x="f173" y="f71"/>
                    </a:cubicBezTo>
                    <a:cubicBezTo>
                      <a:pt x="f165" y="f149"/>
                      <a:pt x="f174" y="f70"/>
                      <a:pt x="f163" y="f71"/>
                    </a:cubicBezTo>
                    <a:cubicBezTo>
                      <a:pt x="f164" y="f178"/>
                      <a:pt x="f165" y="f178"/>
                      <a:pt x="f173" y="f72"/>
                    </a:cubicBezTo>
                    <a:cubicBezTo>
                      <a:pt x="f173" y="f72"/>
                      <a:pt x="f173" y="f73"/>
                      <a:pt x="f173" y="f150"/>
                    </a:cubicBezTo>
                    <a:cubicBezTo>
                      <a:pt x="f179" y="f148"/>
                      <a:pt x="f179" y="f80"/>
                      <a:pt x="f180" y="f84"/>
                    </a:cubicBezTo>
                    <a:cubicBezTo>
                      <a:pt x="f160" y="f84"/>
                      <a:pt x="f160" y="f181"/>
                      <a:pt x="f160" y="f83"/>
                    </a:cubicBezTo>
                    <a:cubicBezTo>
                      <a:pt x="f180" y="f87"/>
                      <a:pt x="f159" y="f94"/>
                      <a:pt x="f182" y="f89"/>
                    </a:cubicBezTo>
                    <a:cubicBezTo>
                      <a:pt x="f157" y="f91"/>
                      <a:pt x="f19" y="f135"/>
                      <a:pt x="f182" y="f93"/>
                    </a:cubicBezTo>
                    <a:cubicBezTo>
                      <a:pt x="f182" y="f93"/>
                      <a:pt x="f182" y="f93"/>
                      <a:pt x="f182" y="f93"/>
                    </a:cubicBezTo>
                    <a:cubicBezTo>
                      <a:pt x="f56" y="f101"/>
                      <a:pt x="f57" y="f183"/>
                      <a:pt x="f182" y="f107"/>
                    </a:cubicBezTo>
                    <a:cubicBezTo>
                      <a:pt x="f18" y="f133"/>
                      <a:pt x="f29" y="f114"/>
                      <a:pt x="f14" y="f121"/>
                    </a:cubicBezTo>
                    <a:cubicBezTo>
                      <a:pt x="f9" y="f121"/>
                      <a:pt x="f39" y="f184"/>
                      <a:pt x="f24" y="f121"/>
                    </a:cubicBezTo>
                    <a:cubicBezTo>
                      <a:pt x="f30" y="f117"/>
                      <a:pt x="f9" y="f117"/>
                      <a:pt x="f9" y="f115"/>
                    </a:cubicBezTo>
                    <a:cubicBezTo>
                      <a:pt x="f24" y="f122"/>
                      <a:pt x="f42" y="f126"/>
                      <a:pt x="f42" y="f127"/>
                    </a:cubicBezTo>
                    <a:cubicBezTo>
                      <a:pt x="f147" y="f125"/>
                      <a:pt x="f47" y="f126"/>
                      <a:pt x="f92" y="f123"/>
                    </a:cubicBezTo>
                    <a:cubicBezTo>
                      <a:pt x="f49" y="f128"/>
                      <a:pt x="f53" y="f128"/>
                      <a:pt x="f68" y="f125"/>
                    </a:cubicBezTo>
                    <a:cubicBezTo>
                      <a:pt x="f53" y="f112"/>
                      <a:pt x="f47" y="f108"/>
                      <a:pt x="f49" y="f116"/>
                    </a:cubicBezTo>
                    <a:cubicBezTo>
                      <a:pt x="f92" y="f102"/>
                      <a:pt x="f139" y="f102"/>
                      <a:pt x="f138" y="f104"/>
                    </a:cubicBezTo>
                    <a:cubicBezTo>
                      <a:pt x="f90" y="f104"/>
                      <a:pt x="f88" y="f106"/>
                      <a:pt x="f136" y="f116"/>
                    </a:cubicBezTo>
                    <a:cubicBezTo>
                      <a:pt x="f95" y="f104"/>
                      <a:pt x="f88" y="f102"/>
                      <a:pt x="f88" y="f99"/>
                    </a:cubicBezTo>
                    <a:cubicBezTo>
                      <a:pt x="f90" y="f98"/>
                      <a:pt x="f88" y="f136"/>
                      <a:pt x="f95" y="f136"/>
                    </a:cubicBezTo>
                    <a:cubicBezTo>
                      <a:pt x="f99" y="f136"/>
                      <a:pt x="f104" y="f138"/>
                      <a:pt x="f118" y="f92"/>
                    </a:cubicBezTo>
                    <a:cubicBezTo>
                      <a:pt x="f108" y="f92"/>
                      <a:pt x="f109" y="f138"/>
                      <a:pt x="f110" y="f92"/>
                    </a:cubicBezTo>
                    <a:cubicBezTo>
                      <a:pt x="f109" y="f68"/>
                      <a:pt x="f125" y="f46"/>
                      <a:pt x="f128" y="f30"/>
                    </a:cubicBezTo>
                    <a:cubicBezTo>
                      <a:pt x="f123" y="f39"/>
                      <a:pt x="f185" y="f9"/>
                      <a:pt x="f117" y="f14"/>
                    </a:cubicBezTo>
                    <a:cubicBezTo>
                      <a:pt x="f117" y="f14"/>
                      <a:pt x="f117" y="f14"/>
                      <a:pt x="f117" y="f14"/>
                    </a:cubicBezTo>
                    <a:cubicBezTo>
                      <a:pt x="f119" y="f29"/>
                      <a:pt x="f132" y="f57"/>
                      <a:pt x="f103" y="f159"/>
                    </a:cubicBezTo>
                    <a:cubicBezTo>
                      <a:pt x="f93" y="f160"/>
                      <a:pt x="f89" y="f161"/>
                      <a:pt x="f94" y="f179"/>
                    </a:cubicBezTo>
                    <a:cubicBezTo>
                      <a:pt x="f137" y="f186"/>
                      <a:pt x="f87" y="f163"/>
                      <a:pt x="f96" y="f163"/>
                    </a:cubicBezTo>
                    <a:cubicBezTo>
                      <a:pt x="f83" y="f164"/>
                      <a:pt x="f142" y="f165"/>
                      <a:pt x="f140" y="f167"/>
                    </a:cubicBezTo>
                    <a:cubicBezTo>
                      <a:pt x="f140" y="f167"/>
                      <a:pt x="f141" y="f167"/>
                      <a:pt x="f141" y="f167"/>
                    </a:cubicBezTo>
                    <a:cubicBezTo>
                      <a:pt x="f79" y="f167"/>
                      <a:pt x="f187" y="f173"/>
                      <a:pt x="f145" y="f174"/>
                    </a:cubicBezTo>
                    <a:cubicBezTo>
                      <a:pt x="f78" y="f164"/>
                      <a:pt x="f78" y="f179"/>
                      <a:pt x="f76" y="f188"/>
                    </a:cubicBezTo>
                    <a:cubicBezTo>
                      <a:pt x="f148" y="f163"/>
                      <a:pt x="f78" y="f174"/>
                      <a:pt x="f78" y="f173"/>
                    </a:cubicBezTo>
                    <a:cubicBezTo>
                      <a:pt x="f77" y="f166"/>
                      <a:pt x="f148" y="f173"/>
                      <a:pt x="f146" y="f166"/>
                    </a:cubicBezTo>
                    <a:cubicBezTo>
                      <a:pt x="f189" y="f168"/>
                      <a:pt x="f178" y="f168"/>
                      <a:pt x="f69" y="f172"/>
                    </a:cubicBezTo>
                    <a:cubicBezTo>
                      <a:pt x="f63" y="f172"/>
                      <a:pt x="f151" y="f172"/>
                      <a:pt x="f151" y="f167"/>
                    </a:cubicBezTo>
                    <a:cubicBezTo>
                      <a:pt x="f67" y="f176"/>
                      <a:pt x="f62" y="f176"/>
                      <a:pt x="f66" y="f176"/>
                    </a:cubicBezTo>
                    <a:cubicBezTo>
                      <a:pt x="f58" y="f5"/>
                      <a:pt x="f175" y="f167"/>
                      <a:pt x="f155" y="f166"/>
                    </a:cubicBezTo>
                    <a:cubicBezTo>
                      <a:pt x="f158" y="f173"/>
                      <a:pt x="f171" y="f173"/>
                      <a:pt x="f43" y="f176"/>
                    </a:cubicBezTo>
                    <a:cubicBezTo>
                      <a:pt x="f37" y="f168"/>
                      <a:pt x="f190" y="f167"/>
                      <a:pt x="f34" y="f176"/>
                    </a:cubicBezTo>
                    <a:cubicBezTo>
                      <a:pt x="f33" y="f176"/>
                      <a:pt x="f191" y="f176"/>
                      <a:pt x="f191" y="f176"/>
                    </a:cubicBezTo>
                    <a:cubicBezTo>
                      <a:pt x="f192" y="f176"/>
                      <a:pt x="f192" y="f173"/>
                      <a:pt x="f2" y="f166"/>
                    </a:cubicBezTo>
                    <a:cubicBezTo>
                      <a:pt x="f25" y="f165"/>
                      <a:pt x="f193" y="f163"/>
                      <a:pt x="f194" y="f174"/>
                    </a:cubicBezTo>
                    <a:cubicBezTo>
                      <a:pt x="f11" y="f164"/>
                      <a:pt x="f10" y="f163"/>
                      <a:pt x="f195" y="f174"/>
                    </a:cubicBezTo>
                    <a:cubicBezTo>
                      <a:pt x="f196" y="f174"/>
                      <a:pt x="f197" y="f164"/>
                      <a:pt x="f198" y="f186"/>
                    </a:cubicBezTo>
                    <a:cubicBezTo>
                      <a:pt x="f199" y="f179"/>
                      <a:pt x="f200" y="f162"/>
                      <a:pt x="f201" y="f162"/>
                    </a:cubicBezTo>
                    <a:cubicBezTo>
                      <a:pt x="f202" y="f161"/>
                      <a:pt x="f202" y="f180"/>
                      <a:pt x="f202" y="f160"/>
                    </a:cubicBezTo>
                    <a:cubicBezTo>
                      <a:pt x="f202" y="f160"/>
                      <a:pt x="f202" y="f159"/>
                      <a:pt x="f202" y="f159"/>
                    </a:cubicBezTo>
                    <a:cubicBezTo>
                      <a:pt x="f203" y="f159"/>
                      <a:pt x="f203" y="f160"/>
                      <a:pt x="f203" y="f160"/>
                    </a:cubicBezTo>
                    <a:cubicBezTo>
                      <a:pt x="f204" y="f159"/>
                      <a:pt x="f205" y="f65"/>
                      <a:pt x="f6" y="f57"/>
                    </a:cubicBezTo>
                    <a:cubicBezTo>
                      <a:pt x="f205" y="f19"/>
                      <a:pt x="f6" y="f20"/>
                      <a:pt x="f205" y="f21"/>
                    </a:cubicBezTo>
                    <a:cubicBezTo>
                      <a:pt x="f205" y="f14"/>
                      <a:pt x="f6" y="f39"/>
                      <a:pt x="f204" y="f24"/>
                    </a:cubicBezTo>
                    <a:cubicBezTo>
                      <a:pt x="f202" y="f12"/>
                      <a:pt x="f206" y="f16"/>
                      <a:pt x="f207" y="f9"/>
                    </a:cubicBezTo>
                    <a:cubicBezTo>
                      <a:pt x="f207" y="f39"/>
                      <a:pt x="f208" y="f39"/>
                      <a:pt x="f196" y="f39"/>
                    </a:cubicBezTo>
                    <a:cubicBezTo>
                      <a:pt x="f209" y="f39"/>
                      <a:pt x="f196" y="f21"/>
                      <a:pt x="f8" y="f9"/>
                    </a:cubicBezTo>
                    <a:close/>
                  </a:path>
                </a:pathLst>
              </a:custGeom>
              <a:solidFill>
                <a:srgbClr val="E3879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6" name="Freeform 657">
                <a:extLst>
                  <a:ext uri="{FF2B5EF4-FFF2-40B4-BE49-F238E27FC236}">
                    <a16:creationId xmlns:a16="http://schemas.microsoft.com/office/drawing/2014/main" id="{8D78A122-93D8-F57C-C0C1-D049B0173DD7}"/>
                  </a:ext>
                </a:extLst>
              </p:cNvPr>
              <p:cNvSpPr/>
              <p:nvPr/>
            </p:nvSpPr>
            <p:spPr>
              <a:xfrm>
                <a:off x="4494211" y="1882777"/>
                <a:ext cx="188915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21"/>
                  <a:gd name="f8" fmla="val 49"/>
                  <a:gd name="f9" fmla="val 42"/>
                  <a:gd name="f10" fmla="val 36"/>
                  <a:gd name="f11" fmla="val 30"/>
                  <a:gd name="f12" fmla="val 20"/>
                  <a:gd name="f13" fmla="val 28"/>
                  <a:gd name="f14" fmla="val 26"/>
                  <a:gd name="f15" fmla="val 19"/>
                  <a:gd name="f16" fmla="val 24"/>
                  <a:gd name="f17" fmla="val 23"/>
                  <a:gd name="f18" fmla="val 22"/>
                  <a:gd name="f19" fmla="val 25"/>
                  <a:gd name="f20" fmla="val 18"/>
                  <a:gd name="f21" fmla="val 29"/>
                  <a:gd name="f22" fmla="val 16"/>
                  <a:gd name="f23" fmla="val 13"/>
                  <a:gd name="f24" fmla="val 12"/>
                  <a:gd name="f25" fmla="val 11"/>
                  <a:gd name="f26" fmla="val 8"/>
                  <a:gd name="f27" fmla="val 4"/>
                  <a:gd name="f28" fmla="val 1"/>
                  <a:gd name="f29" fmla="val 3"/>
                  <a:gd name="f30" fmla="val 7"/>
                  <a:gd name="f31" fmla="val 9"/>
                  <a:gd name="f32" fmla="val 27"/>
                  <a:gd name="f33" fmla="val 10"/>
                  <a:gd name="f34" fmla="val 37"/>
                  <a:gd name="f35" fmla="val 43"/>
                  <a:gd name="f36" fmla="val 14"/>
                  <a:gd name="f37" fmla="val 47"/>
                  <a:gd name="f38" fmla="val 17"/>
                  <a:gd name="f39" fmla="val 45"/>
                  <a:gd name="f40" fmla="val 48"/>
                  <a:gd name="f41" fmla="+- 0 0 -90"/>
                  <a:gd name="f42" fmla="*/ f3 1 50"/>
                  <a:gd name="f43" fmla="*/ f4 1 21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50"/>
                  <a:gd name="f52" fmla="*/ f48 1 21"/>
                  <a:gd name="f53" fmla="*/ 49 f49 1"/>
                  <a:gd name="f54" fmla="*/ 21 f48 1"/>
                  <a:gd name="f55" fmla="*/ 30 f49 1"/>
                  <a:gd name="f56" fmla="*/ 20 f48 1"/>
                  <a:gd name="f57" fmla="*/ 24 f49 1"/>
                  <a:gd name="f58" fmla="*/ 21 f49 1"/>
                  <a:gd name="f59" fmla="*/ 23 f49 1"/>
                  <a:gd name="f60" fmla="*/ 19 f48 1"/>
                  <a:gd name="f61" fmla="*/ 16 f48 1"/>
                  <a:gd name="f62" fmla="*/ 11 f48 1"/>
                  <a:gd name="f63" fmla="*/ 0 f49 1"/>
                  <a:gd name="f64" fmla="*/ 1 f48 1"/>
                  <a:gd name="f65" fmla="*/ 4 f49 1"/>
                  <a:gd name="f66" fmla="*/ 26 f49 1"/>
                  <a:gd name="f67" fmla="*/ 9 f48 1"/>
                  <a:gd name="f68" fmla="*/ 8 f48 1"/>
                  <a:gd name="f69" fmla="*/ 50 f49 1"/>
                  <a:gd name="f70" fmla="*/ 18 f48 1"/>
                  <a:gd name="f71" fmla="*/ 43 f49 1"/>
                  <a:gd name="f72" fmla="+- f50 0 f1"/>
                  <a:gd name="f73" fmla="*/ f53 1 50"/>
                  <a:gd name="f74" fmla="*/ f54 1 21"/>
                  <a:gd name="f75" fmla="*/ f55 1 50"/>
                  <a:gd name="f76" fmla="*/ f56 1 21"/>
                  <a:gd name="f77" fmla="*/ f57 1 50"/>
                  <a:gd name="f78" fmla="*/ f58 1 50"/>
                  <a:gd name="f79" fmla="*/ f59 1 50"/>
                  <a:gd name="f80" fmla="*/ f60 1 21"/>
                  <a:gd name="f81" fmla="*/ f61 1 21"/>
                  <a:gd name="f82" fmla="*/ f62 1 21"/>
                  <a:gd name="f83" fmla="*/ f63 1 50"/>
                  <a:gd name="f84" fmla="*/ f64 1 21"/>
                  <a:gd name="f85" fmla="*/ f65 1 50"/>
                  <a:gd name="f86" fmla="*/ f66 1 50"/>
                  <a:gd name="f87" fmla="*/ f67 1 21"/>
                  <a:gd name="f88" fmla="*/ f68 1 21"/>
                  <a:gd name="f89" fmla="*/ f69 1 50"/>
                  <a:gd name="f90" fmla="*/ f70 1 21"/>
                  <a:gd name="f91" fmla="*/ f71 1 50"/>
                  <a:gd name="f92" fmla="*/ 0 1 f51"/>
                  <a:gd name="f93" fmla="*/ f45 1 f51"/>
                  <a:gd name="f94" fmla="*/ 0 1 f52"/>
                  <a:gd name="f95" fmla="*/ f46 1 f52"/>
                  <a:gd name="f96" fmla="*/ f73 1 f51"/>
                  <a:gd name="f97" fmla="*/ f74 1 f52"/>
                  <a:gd name="f98" fmla="*/ f75 1 f51"/>
                  <a:gd name="f99" fmla="*/ f76 1 f52"/>
                  <a:gd name="f100" fmla="*/ f77 1 f51"/>
                  <a:gd name="f101" fmla="*/ f78 1 f51"/>
                  <a:gd name="f102" fmla="*/ f79 1 f51"/>
                  <a:gd name="f103" fmla="*/ f80 1 f52"/>
                  <a:gd name="f104" fmla="*/ f81 1 f52"/>
                  <a:gd name="f105" fmla="*/ f82 1 f52"/>
                  <a:gd name="f106" fmla="*/ f83 1 f51"/>
                  <a:gd name="f107" fmla="*/ f84 1 f52"/>
                  <a:gd name="f108" fmla="*/ f85 1 f51"/>
                  <a:gd name="f109" fmla="*/ f86 1 f51"/>
                  <a:gd name="f110" fmla="*/ f87 1 f52"/>
                  <a:gd name="f111" fmla="*/ f88 1 f52"/>
                  <a:gd name="f112" fmla="*/ f89 1 f51"/>
                  <a:gd name="f113" fmla="*/ f90 1 f52"/>
                  <a:gd name="f114" fmla="*/ f91 1 f51"/>
                  <a:gd name="f115" fmla="*/ f92 f42 1"/>
                  <a:gd name="f116" fmla="*/ f93 f42 1"/>
                  <a:gd name="f117" fmla="*/ f95 f43 1"/>
                  <a:gd name="f118" fmla="*/ f94 f43 1"/>
                  <a:gd name="f119" fmla="*/ f96 f42 1"/>
                  <a:gd name="f120" fmla="*/ f97 f43 1"/>
                  <a:gd name="f121" fmla="*/ f98 f42 1"/>
                  <a:gd name="f122" fmla="*/ f99 f43 1"/>
                  <a:gd name="f123" fmla="*/ f100 f42 1"/>
                  <a:gd name="f124" fmla="*/ f101 f42 1"/>
                  <a:gd name="f125" fmla="*/ f102 f42 1"/>
                  <a:gd name="f126" fmla="*/ f103 f43 1"/>
                  <a:gd name="f127" fmla="*/ f104 f43 1"/>
                  <a:gd name="f128" fmla="*/ f105 f43 1"/>
                  <a:gd name="f129" fmla="*/ f106 f42 1"/>
                  <a:gd name="f130" fmla="*/ f107 f43 1"/>
                  <a:gd name="f131" fmla="*/ f108 f42 1"/>
                  <a:gd name="f132" fmla="*/ f109 f42 1"/>
                  <a:gd name="f133" fmla="*/ f110 f43 1"/>
                  <a:gd name="f134" fmla="*/ f111 f43 1"/>
                  <a:gd name="f135" fmla="*/ f112 f42 1"/>
                  <a:gd name="f136" fmla="*/ f113 f43 1"/>
                  <a:gd name="f137" fmla="*/ f114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23" y="f120"/>
                  </a:cxn>
                  <a:cxn ang="f72">
                    <a:pos x="f124" y="f122"/>
                  </a:cxn>
                  <a:cxn ang="f72">
                    <a:pos x="f125" y="f126"/>
                  </a:cxn>
                  <a:cxn ang="f72">
                    <a:pos x="f121" y="f127"/>
                  </a:cxn>
                  <a:cxn ang="f72">
                    <a:pos x="f123" y="f128"/>
                  </a:cxn>
                  <a:cxn ang="f72">
                    <a:pos x="f129" y="f130"/>
                  </a:cxn>
                  <a:cxn ang="f72">
                    <a:pos x="f131" y="f130"/>
                  </a:cxn>
                  <a:cxn ang="f72">
                    <a:pos x="f132" y="f133"/>
                  </a:cxn>
                  <a:cxn ang="f72">
                    <a:pos x="f121" y="f134"/>
                  </a:cxn>
                  <a:cxn ang="f72">
                    <a:pos x="f135" y="f136"/>
                  </a:cxn>
                  <a:cxn ang="f72">
                    <a:pos x="f137" y="f127"/>
                  </a:cxn>
                  <a:cxn ang="f72">
                    <a:pos x="f119" y="f120"/>
                  </a:cxn>
                </a:cxnLst>
                <a:rect l="f115" t="f118" r="f116" b="f117"/>
                <a:pathLst>
                  <a:path w="50" h="21">
                    <a:moveTo>
                      <a:pt x="f8" y="f7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13" y="f12"/>
                      <a:pt x="f14" y="f15"/>
                      <a:pt x="f16" y="f7"/>
                    </a:cubicBezTo>
                    <a:cubicBezTo>
                      <a:pt x="f17" y="f7"/>
                      <a:pt x="f18" y="f7"/>
                      <a:pt x="f7" y="f12"/>
                    </a:cubicBezTo>
                    <a:cubicBezTo>
                      <a:pt x="f7" y="f15"/>
                      <a:pt x="f18" y="f12"/>
                      <a:pt x="f17" y="f15"/>
                    </a:cubicBezTo>
                    <a:cubicBezTo>
                      <a:pt x="f19" y="f20"/>
                      <a:pt x="f21" y="f15"/>
                      <a:pt x="f11" y="f22"/>
                    </a:cubicBezTo>
                    <a:cubicBezTo>
                      <a:pt x="f11" y="f23"/>
                      <a:pt x="f14" y="f24"/>
                      <a:pt x="f16" y="f25"/>
                    </a:cubicBezTo>
                    <a:cubicBezTo>
                      <a:pt x="f22" y="f26"/>
                      <a:pt x="f26" y="f27"/>
                      <a:pt x="f5" y="f28"/>
                    </a:cubicBezTo>
                    <a:cubicBezTo>
                      <a:pt x="f28" y="f5"/>
                      <a:pt x="f29" y="f5"/>
                      <a:pt x="f27" y="f28"/>
                    </a:cubicBezTo>
                    <a:cubicBezTo>
                      <a:pt x="f24" y="f29"/>
                      <a:pt x="f20" y="f30"/>
                      <a:pt x="f14" y="f31"/>
                    </a:cubicBezTo>
                    <a:cubicBezTo>
                      <a:pt x="f32" y="f33"/>
                      <a:pt x="f11" y="f24"/>
                      <a:pt x="f11" y="f26"/>
                    </a:cubicBezTo>
                    <a:cubicBezTo>
                      <a:pt x="f34" y="f33"/>
                      <a:pt x="f35" y="f36"/>
                      <a:pt x="f6" y="f20"/>
                    </a:cubicBezTo>
                    <a:cubicBezTo>
                      <a:pt x="f37" y="f38"/>
                      <a:pt x="f39" y="f38"/>
                      <a:pt x="f35" y="f22"/>
                    </a:cubicBezTo>
                    <a:cubicBezTo>
                      <a:pt x="f35" y="f12"/>
                      <a:pt x="f40" y="f38"/>
                      <a:pt x="f8" y="f7"/>
                    </a:cubicBezTo>
                    <a:close/>
                  </a:path>
                </a:pathLst>
              </a:custGeom>
              <a:solidFill>
                <a:srgbClr val="7D23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7" name="Freeform 658">
                <a:extLst>
                  <a:ext uri="{FF2B5EF4-FFF2-40B4-BE49-F238E27FC236}">
                    <a16:creationId xmlns:a16="http://schemas.microsoft.com/office/drawing/2014/main" id="{E9FDD443-3411-14B4-F467-D9C3BF9482AB}"/>
                  </a:ext>
                </a:extLst>
              </p:cNvPr>
              <p:cNvSpPr/>
              <p:nvPr/>
            </p:nvSpPr>
            <p:spPr>
              <a:xfrm>
                <a:off x="4521195" y="2025652"/>
                <a:ext cx="15398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14"/>
                  <a:gd name="f8" fmla="val 4"/>
                  <a:gd name="f9" fmla="val 7"/>
                  <a:gd name="f10" fmla="val 6"/>
                  <a:gd name="f11" fmla="val 9"/>
                  <a:gd name="f12" fmla="val 8"/>
                  <a:gd name="f13" fmla="val 10"/>
                  <a:gd name="f14" fmla="val 20"/>
                  <a:gd name="f15" fmla="val 29"/>
                  <a:gd name="f16" fmla="val 2"/>
                  <a:gd name="f17" fmla="val 39"/>
                  <a:gd name="f18" fmla="val 40"/>
                  <a:gd name="f19" fmla="val 34"/>
                  <a:gd name="f20" fmla="val 27"/>
                  <a:gd name="f21" fmla="val 19"/>
                  <a:gd name="f22" fmla="val 11"/>
                  <a:gd name="f23" fmla="val 13"/>
                  <a:gd name="f24" fmla="val 12"/>
                  <a:gd name="f25" fmla="val 3"/>
                  <a:gd name="f26" fmla="+- 0 0 -90"/>
                  <a:gd name="f27" fmla="*/ f3 1 41"/>
                  <a:gd name="f28" fmla="*/ f4 1 14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41"/>
                  <a:gd name="f37" fmla="*/ f33 1 14"/>
                  <a:gd name="f38" fmla="*/ 4 f34 1"/>
                  <a:gd name="f39" fmla="*/ 7 f33 1"/>
                  <a:gd name="f40" fmla="*/ 10 f34 1"/>
                  <a:gd name="f41" fmla="*/ 39 f34 1"/>
                  <a:gd name="f42" fmla="*/ 0 f33 1"/>
                  <a:gd name="f43" fmla="*/ 41 f34 1"/>
                  <a:gd name="f44" fmla="*/ 19 f34 1"/>
                  <a:gd name="f45" fmla="*/ 11 f33 1"/>
                  <a:gd name="f46" fmla="*/ 0 f34 1"/>
                  <a:gd name="f47" fmla="+- f35 0 f1"/>
                  <a:gd name="f48" fmla="*/ f38 1 41"/>
                  <a:gd name="f49" fmla="*/ f39 1 14"/>
                  <a:gd name="f50" fmla="*/ f40 1 41"/>
                  <a:gd name="f51" fmla="*/ f41 1 41"/>
                  <a:gd name="f52" fmla="*/ f42 1 14"/>
                  <a:gd name="f53" fmla="*/ f43 1 41"/>
                  <a:gd name="f54" fmla="*/ f44 1 41"/>
                  <a:gd name="f55" fmla="*/ f45 1 14"/>
                  <a:gd name="f56" fmla="*/ f46 1 41"/>
                  <a:gd name="f57" fmla="*/ 0 1 f36"/>
                  <a:gd name="f58" fmla="*/ f30 1 f36"/>
                  <a:gd name="f59" fmla="*/ 0 1 f37"/>
                  <a:gd name="f60" fmla="*/ f31 1 f37"/>
                  <a:gd name="f61" fmla="*/ f48 1 f36"/>
                  <a:gd name="f62" fmla="*/ f49 1 f37"/>
                  <a:gd name="f63" fmla="*/ f50 1 f36"/>
                  <a:gd name="f64" fmla="*/ f51 1 f36"/>
                  <a:gd name="f65" fmla="*/ f52 1 f37"/>
                  <a:gd name="f66" fmla="*/ f53 1 f36"/>
                  <a:gd name="f67" fmla="*/ f54 1 f36"/>
                  <a:gd name="f68" fmla="*/ f55 1 f37"/>
                  <a:gd name="f69" fmla="*/ f56 1 f36"/>
                  <a:gd name="f70" fmla="*/ f57 f27 1"/>
                  <a:gd name="f71" fmla="*/ f58 f27 1"/>
                  <a:gd name="f72" fmla="*/ f60 f28 1"/>
                  <a:gd name="f73" fmla="*/ f59 f28 1"/>
                  <a:gd name="f74" fmla="*/ f61 f27 1"/>
                  <a:gd name="f75" fmla="*/ f62 f28 1"/>
                  <a:gd name="f76" fmla="*/ f63 f27 1"/>
                  <a:gd name="f77" fmla="*/ f64 f27 1"/>
                  <a:gd name="f78" fmla="*/ f65 f28 1"/>
                  <a:gd name="f79" fmla="*/ f66 f27 1"/>
                  <a:gd name="f80" fmla="*/ f67 f27 1"/>
                  <a:gd name="f81" fmla="*/ f68 f28 1"/>
                  <a:gd name="f82" fmla="*/ f69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4" y="f75"/>
                  </a:cxn>
                  <a:cxn ang="f47">
                    <a:pos x="f76" y="f75"/>
                  </a:cxn>
                  <a:cxn ang="f47">
                    <a:pos x="f77" y="f78"/>
                  </a:cxn>
                  <a:cxn ang="f47">
                    <a:pos x="f79" y="f78"/>
                  </a:cxn>
                  <a:cxn ang="f47">
                    <a:pos x="f80" y="f81"/>
                  </a:cxn>
                  <a:cxn ang="f47">
                    <a:pos x="f82" y="f81"/>
                  </a:cxn>
                  <a:cxn ang="f47">
                    <a:pos x="f74" y="f75"/>
                  </a:cxn>
                </a:cxnLst>
                <a:rect l="f70" t="f73" r="f71" b="f72"/>
                <a:pathLst>
                  <a:path w="41" h="14">
                    <a:moveTo>
                      <a:pt x="f8" y="f9"/>
                    </a:moveTo>
                    <a:cubicBezTo>
                      <a:pt x="f10" y="f11"/>
                      <a:pt x="f12" y="f12"/>
                      <a:pt x="f13" y="f9"/>
                    </a:cubicBezTo>
                    <a:cubicBezTo>
                      <a:pt x="f14" y="f10"/>
                      <a:pt x="f15" y="f16"/>
                      <a:pt x="f17" y="f5"/>
                    </a:cubicBezTo>
                    <a:cubicBezTo>
                      <a:pt x="f18" y="f5"/>
                      <a:pt x="f18" y="f5"/>
                      <a:pt x="f6" y="f5"/>
                    </a:cubicBezTo>
                    <a:cubicBezTo>
                      <a:pt x="f19" y="f8"/>
                      <a:pt x="f20" y="f11"/>
                      <a:pt x="f21" y="f22"/>
                    </a:cubicBezTo>
                    <a:cubicBezTo>
                      <a:pt x="f23" y="f24"/>
                      <a:pt x="f10" y="f7"/>
                      <a:pt x="f5" y="f22"/>
                    </a:cubicBezTo>
                    <a:cubicBezTo>
                      <a:pt x="f16" y="f22"/>
                      <a:pt x="f25" y="f11"/>
                      <a:pt x="f8" y="f9"/>
                    </a:cubicBezTo>
                    <a:close/>
                  </a:path>
                </a:pathLst>
              </a:custGeom>
              <a:solidFill>
                <a:srgbClr val="912C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8" name="Freeform 659">
                <a:extLst>
                  <a:ext uri="{FF2B5EF4-FFF2-40B4-BE49-F238E27FC236}">
                    <a16:creationId xmlns:a16="http://schemas.microsoft.com/office/drawing/2014/main" id="{2DA5C3A2-ECB2-E634-46AF-A089205B1543}"/>
                  </a:ext>
                </a:extLst>
              </p:cNvPr>
              <p:cNvSpPr/>
              <p:nvPr/>
            </p:nvSpPr>
            <p:spPr>
              <a:xfrm>
                <a:off x="4535488" y="2011359"/>
                <a:ext cx="134938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11"/>
                  <a:gd name="f8" fmla="val 1"/>
                  <a:gd name="f9" fmla="val 6"/>
                  <a:gd name="f10" fmla="val 8"/>
                  <a:gd name="f11" fmla="val 5"/>
                  <a:gd name="f12" fmla="val 14"/>
                  <a:gd name="f13" fmla="val 21"/>
                  <a:gd name="f14" fmla="val 3"/>
                  <a:gd name="f15" fmla="val 2"/>
                  <a:gd name="f16" fmla="val 22"/>
                  <a:gd name="f17" fmla="val 23"/>
                  <a:gd name="f18" fmla="val 27"/>
                  <a:gd name="f19" fmla="val 31"/>
                  <a:gd name="f20" fmla="val 24"/>
                  <a:gd name="f21" fmla="val 12"/>
                  <a:gd name="f22" fmla="val 9"/>
                  <a:gd name="f23" fmla="+- 0 0 -90"/>
                  <a:gd name="f24" fmla="*/ f3 1 36"/>
                  <a:gd name="f25" fmla="*/ f4 1 11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6"/>
                  <a:gd name="f34" fmla="*/ f30 1 11"/>
                  <a:gd name="f35" fmla="*/ 1 f31 1"/>
                  <a:gd name="f36" fmla="*/ 6 f30 1"/>
                  <a:gd name="f37" fmla="*/ 21 f31 1"/>
                  <a:gd name="f38" fmla="*/ 3 f30 1"/>
                  <a:gd name="f39" fmla="*/ 23 f31 1"/>
                  <a:gd name="f40" fmla="*/ 2 f30 1"/>
                  <a:gd name="f41" fmla="*/ 36 f31 1"/>
                  <a:gd name="f42" fmla="*/ 1 f30 1"/>
                  <a:gd name="f43" fmla="*/ 0 f31 1"/>
                  <a:gd name="f44" fmla="*/ 11 f30 1"/>
                  <a:gd name="f45" fmla="+- f32 0 f1"/>
                  <a:gd name="f46" fmla="*/ f35 1 36"/>
                  <a:gd name="f47" fmla="*/ f36 1 11"/>
                  <a:gd name="f48" fmla="*/ f37 1 36"/>
                  <a:gd name="f49" fmla="*/ f38 1 11"/>
                  <a:gd name="f50" fmla="*/ f39 1 36"/>
                  <a:gd name="f51" fmla="*/ f40 1 11"/>
                  <a:gd name="f52" fmla="*/ f41 1 36"/>
                  <a:gd name="f53" fmla="*/ f42 1 11"/>
                  <a:gd name="f54" fmla="*/ f43 1 36"/>
                  <a:gd name="f55" fmla="*/ f44 1 11"/>
                  <a:gd name="f56" fmla="*/ 0 1 f33"/>
                  <a:gd name="f57" fmla="*/ f27 1 f33"/>
                  <a:gd name="f58" fmla="*/ 0 1 f34"/>
                  <a:gd name="f59" fmla="*/ f28 1 f34"/>
                  <a:gd name="f60" fmla="*/ f46 1 f33"/>
                  <a:gd name="f61" fmla="*/ f47 1 f34"/>
                  <a:gd name="f62" fmla="*/ f48 1 f33"/>
                  <a:gd name="f63" fmla="*/ f49 1 f34"/>
                  <a:gd name="f64" fmla="*/ f50 1 f33"/>
                  <a:gd name="f65" fmla="*/ f51 1 f34"/>
                  <a:gd name="f66" fmla="*/ f52 1 f33"/>
                  <a:gd name="f67" fmla="*/ f53 1 f34"/>
                  <a:gd name="f68" fmla="*/ f54 1 f33"/>
                  <a:gd name="f69" fmla="*/ f55 1 f34"/>
                  <a:gd name="f70" fmla="*/ f56 f24 1"/>
                  <a:gd name="f71" fmla="*/ f57 f24 1"/>
                  <a:gd name="f72" fmla="*/ f59 f25 1"/>
                  <a:gd name="f73" fmla="*/ f58 f25 1"/>
                  <a:gd name="f74" fmla="*/ f60 f24 1"/>
                  <a:gd name="f75" fmla="*/ f61 f25 1"/>
                  <a:gd name="f76" fmla="*/ f62 f24 1"/>
                  <a:gd name="f77" fmla="*/ f63 f25 1"/>
                  <a:gd name="f78" fmla="*/ f64 f24 1"/>
                  <a:gd name="f79" fmla="*/ f65 f25 1"/>
                  <a:gd name="f80" fmla="*/ f66 f24 1"/>
                  <a:gd name="f81" fmla="*/ f67 f25 1"/>
                  <a:gd name="f82" fmla="*/ f68 f24 1"/>
                  <a:gd name="f83" fmla="*/ f6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4" y="f75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74" y="f75"/>
                  </a:cxn>
                </a:cxnLst>
                <a:rect l="f70" t="f73" r="f71" b="f72"/>
                <a:pathLst>
                  <a:path w="36" h="11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3" y="f15"/>
                      <a:pt x="f16" y="f14"/>
                      <a:pt x="f17" y="f15"/>
                    </a:cubicBezTo>
                    <a:cubicBezTo>
                      <a:pt x="f18" y="f5"/>
                      <a:pt x="f19" y="f8"/>
                      <a:pt x="f6" y="f8"/>
                    </a:cubicBezTo>
                    <a:cubicBezTo>
                      <a:pt x="f20" y="f9"/>
                      <a:pt x="f21" y="f10"/>
                      <a:pt x="f5" y="f7"/>
                    </a:cubicBezTo>
                    <a:cubicBezTo>
                      <a:pt x="f8" y="f22"/>
                      <a:pt x="f14" y="f10"/>
                      <a:pt x="f8" y="f9"/>
                    </a:cubicBezTo>
                    <a:close/>
                  </a:path>
                </a:pathLst>
              </a:custGeom>
              <a:solidFill>
                <a:srgbClr val="932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9" name="Freeform 660">
                <a:extLst>
                  <a:ext uri="{FF2B5EF4-FFF2-40B4-BE49-F238E27FC236}">
                    <a16:creationId xmlns:a16="http://schemas.microsoft.com/office/drawing/2014/main" id="{7586A24E-2CB1-DEF4-C573-333CE4D02AA7}"/>
                  </a:ext>
                </a:extLst>
              </p:cNvPr>
              <p:cNvSpPr/>
              <p:nvPr/>
            </p:nvSpPr>
            <p:spPr>
              <a:xfrm>
                <a:off x="4546597" y="1976439"/>
                <a:ext cx="128592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13"/>
                  <a:gd name="f8" fmla="val 4"/>
                  <a:gd name="f9" fmla="val 9"/>
                  <a:gd name="f10" fmla="val 8"/>
                  <a:gd name="f11" fmla="val 15"/>
                  <a:gd name="f12" fmla="val 7"/>
                  <a:gd name="f13" fmla="val 21"/>
                  <a:gd name="f14" fmla="val 23"/>
                  <a:gd name="f15" fmla="val 6"/>
                  <a:gd name="f16" fmla="val 5"/>
                  <a:gd name="f17" fmla="val 25"/>
                  <a:gd name="f18" fmla="val 26"/>
                  <a:gd name="f19" fmla="val 2"/>
                  <a:gd name="f20" fmla="val 27"/>
                  <a:gd name="f21" fmla="val 30"/>
                  <a:gd name="f22" fmla="val 31"/>
                  <a:gd name="f23" fmla="val 32"/>
                  <a:gd name="f24" fmla="val 1"/>
                  <a:gd name="f25" fmla="val 33"/>
                  <a:gd name="f26" fmla="val 10"/>
                  <a:gd name="f27" fmla="val 12"/>
                  <a:gd name="f28" fmla="+- 0 0 -90"/>
                  <a:gd name="f29" fmla="*/ f3 1 34"/>
                  <a:gd name="f30" fmla="*/ f4 1 13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34"/>
                  <a:gd name="f39" fmla="*/ f35 1 13"/>
                  <a:gd name="f40" fmla="*/ 4 f36 1"/>
                  <a:gd name="f41" fmla="*/ 9 f35 1"/>
                  <a:gd name="f42" fmla="*/ 21 f36 1"/>
                  <a:gd name="f43" fmla="*/ 7 f35 1"/>
                  <a:gd name="f44" fmla="*/ 25 f36 1"/>
                  <a:gd name="f45" fmla="*/ 4 f35 1"/>
                  <a:gd name="f46" fmla="*/ 30 f36 1"/>
                  <a:gd name="f47" fmla="*/ 0 f35 1"/>
                  <a:gd name="f48" fmla="*/ 34 f36 1"/>
                  <a:gd name="f49" fmla="*/ 1 f35 1"/>
                  <a:gd name="f50" fmla="*/ 6 f35 1"/>
                  <a:gd name="f51" fmla="*/ 0 f36 1"/>
                  <a:gd name="f52" fmla="*/ 13 f35 1"/>
                  <a:gd name="f53" fmla="+- f37 0 f1"/>
                  <a:gd name="f54" fmla="*/ f40 1 34"/>
                  <a:gd name="f55" fmla="*/ f41 1 13"/>
                  <a:gd name="f56" fmla="*/ f42 1 34"/>
                  <a:gd name="f57" fmla="*/ f43 1 13"/>
                  <a:gd name="f58" fmla="*/ f44 1 34"/>
                  <a:gd name="f59" fmla="*/ f45 1 13"/>
                  <a:gd name="f60" fmla="*/ f46 1 34"/>
                  <a:gd name="f61" fmla="*/ f47 1 13"/>
                  <a:gd name="f62" fmla="*/ f48 1 34"/>
                  <a:gd name="f63" fmla="*/ f49 1 13"/>
                  <a:gd name="f64" fmla="*/ f50 1 13"/>
                  <a:gd name="f65" fmla="*/ f51 1 34"/>
                  <a:gd name="f66" fmla="*/ f52 1 13"/>
                  <a:gd name="f67" fmla="*/ 0 1 f38"/>
                  <a:gd name="f68" fmla="*/ f32 1 f38"/>
                  <a:gd name="f69" fmla="*/ 0 1 f39"/>
                  <a:gd name="f70" fmla="*/ f33 1 f39"/>
                  <a:gd name="f71" fmla="*/ f54 1 f38"/>
                  <a:gd name="f72" fmla="*/ f55 1 f39"/>
                  <a:gd name="f73" fmla="*/ f56 1 f38"/>
                  <a:gd name="f74" fmla="*/ f57 1 f39"/>
                  <a:gd name="f75" fmla="*/ f58 1 f38"/>
                  <a:gd name="f76" fmla="*/ f59 1 f39"/>
                  <a:gd name="f77" fmla="*/ f60 1 f38"/>
                  <a:gd name="f78" fmla="*/ f61 1 f39"/>
                  <a:gd name="f79" fmla="*/ f62 1 f38"/>
                  <a:gd name="f80" fmla="*/ f63 1 f39"/>
                  <a:gd name="f81" fmla="*/ f64 1 f39"/>
                  <a:gd name="f82" fmla="*/ f65 1 f38"/>
                  <a:gd name="f83" fmla="*/ f66 1 f39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29 1"/>
                  <a:gd name="f95" fmla="*/ f78 f30 1"/>
                  <a:gd name="f96" fmla="*/ f79 f29 1"/>
                  <a:gd name="f97" fmla="*/ f80 f30 1"/>
                  <a:gd name="f98" fmla="*/ f81 f30 1"/>
                  <a:gd name="f99" fmla="*/ f82 f29 1"/>
                  <a:gd name="f100" fmla="*/ f8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4" y="f98"/>
                  </a:cxn>
                  <a:cxn ang="f53">
                    <a:pos x="f99" y="f100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34" h="13">
                    <a:moveTo>
                      <a:pt x="f8" y="f9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5"/>
                      <a:pt x="f14" y="f16"/>
                      <a:pt x="f17" y="f8"/>
                    </a:cubicBezTo>
                    <a:cubicBezTo>
                      <a:pt x="f18" y="f19"/>
                      <a:pt x="f20" y="f5"/>
                      <a:pt x="f21" y="f5"/>
                    </a:cubicBezTo>
                    <a:cubicBezTo>
                      <a:pt x="f22" y="f5"/>
                      <a:pt x="f23" y="f24"/>
                      <a:pt x="f6" y="f24"/>
                    </a:cubicBezTo>
                    <a:cubicBezTo>
                      <a:pt x="f6" y="f8"/>
                      <a:pt x="f25" y="f15"/>
                      <a:pt x="f21" y="f15"/>
                    </a:cubicBezTo>
                    <a:cubicBezTo>
                      <a:pt x="f13" y="f9"/>
                      <a:pt x="f26" y="f27"/>
                      <a:pt x="f5" y="f7"/>
                    </a:cubicBezTo>
                    <a:cubicBezTo>
                      <a:pt x="f24" y="f27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922C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0" name="Freeform 661">
                <a:extLst>
                  <a:ext uri="{FF2B5EF4-FFF2-40B4-BE49-F238E27FC236}">
                    <a16:creationId xmlns:a16="http://schemas.microsoft.com/office/drawing/2014/main" id="{7F277DE8-9F87-D8A8-E130-89F759985C1E}"/>
                  </a:ext>
                </a:extLst>
              </p:cNvPr>
              <p:cNvSpPr/>
              <p:nvPr/>
            </p:nvSpPr>
            <p:spPr>
              <a:xfrm>
                <a:off x="4425952" y="1924053"/>
                <a:ext cx="82552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0"/>
                  <a:gd name="f8" fmla="val 5"/>
                  <a:gd name="f9" fmla="val 4"/>
                  <a:gd name="f10" fmla="val 1"/>
                  <a:gd name="f11" fmla="val 2"/>
                  <a:gd name="f12" fmla="val 3"/>
                  <a:gd name="f13" fmla="val 17"/>
                  <a:gd name="f14" fmla="val 6"/>
                  <a:gd name="f15" fmla="val 9"/>
                  <a:gd name="f16" fmla="val 16"/>
                  <a:gd name="f17" fmla="val 11"/>
                  <a:gd name="f18" fmla="+- 0 0 -90"/>
                  <a:gd name="f19" fmla="*/ f3 1 22"/>
                  <a:gd name="f20" fmla="*/ f4 1 1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10"/>
                  <a:gd name="f29" fmla="*/ f26 1 22"/>
                  <a:gd name="f30" fmla="*/ 5 f26 1"/>
                  <a:gd name="f31" fmla="*/ 5 f25 1"/>
                  <a:gd name="f32" fmla="*/ 0 f26 1"/>
                  <a:gd name="f33" fmla="*/ 2 f25 1"/>
                  <a:gd name="f34" fmla="*/ 4 f26 1"/>
                  <a:gd name="f35" fmla="*/ 22 f26 1"/>
                  <a:gd name="f36" fmla="*/ 9 f25 1"/>
                  <a:gd name="f37" fmla="+- f27 0 f1"/>
                  <a:gd name="f38" fmla="*/ f30 1 22"/>
                  <a:gd name="f39" fmla="*/ f31 1 10"/>
                  <a:gd name="f40" fmla="*/ f32 1 22"/>
                  <a:gd name="f41" fmla="*/ f33 1 10"/>
                  <a:gd name="f42" fmla="*/ f34 1 22"/>
                  <a:gd name="f43" fmla="*/ f35 1 22"/>
                  <a:gd name="f44" fmla="*/ f36 1 10"/>
                  <a:gd name="f45" fmla="*/ 0 1 f29"/>
                  <a:gd name="f46" fmla="*/ f22 1 f29"/>
                  <a:gd name="f47" fmla="*/ 0 1 f28"/>
                  <a:gd name="f48" fmla="*/ f23 1 f28"/>
                  <a:gd name="f49" fmla="*/ f38 1 f29"/>
                  <a:gd name="f50" fmla="*/ f39 1 f28"/>
                  <a:gd name="f51" fmla="*/ f40 1 f29"/>
                  <a:gd name="f52" fmla="*/ f41 1 f28"/>
                  <a:gd name="f53" fmla="*/ f42 1 f29"/>
                  <a:gd name="f54" fmla="*/ f43 1 f29"/>
                  <a:gd name="f55" fmla="*/ f44 1 f28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3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22" h="10">
                    <a:moveTo>
                      <a:pt x="f8" y="f8"/>
                    </a:moveTo>
                    <a:cubicBezTo>
                      <a:pt x="f9" y="f9"/>
                      <a:pt x="f10" y="f9"/>
                      <a:pt x="f5" y="f11"/>
                    </a:cubicBezTo>
                    <a:cubicBezTo>
                      <a:pt x="f11" y="f5"/>
                      <a:pt x="f12" y="f12"/>
                      <a:pt x="f9" y="f11"/>
                    </a:cubicBezTo>
                    <a:cubicBezTo>
                      <a:pt x="f7" y="f8"/>
                      <a:pt x="f13" y="f14"/>
                      <a:pt x="f6" y="f15"/>
                    </a:cubicBezTo>
                    <a:cubicBezTo>
                      <a:pt x="f16" y="f7"/>
                      <a:pt x="f17" y="f14"/>
                      <a:pt x="f8" y="f8"/>
                    </a:cubicBezTo>
                    <a:close/>
                  </a:path>
                </a:pathLst>
              </a:custGeom>
              <a:solidFill>
                <a:srgbClr val="5C1C1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1" name="Freeform 662">
                <a:extLst>
                  <a:ext uri="{FF2B5EF4-FFF2-40B4-BE49-F238E27FC236}">
                    <a16:creationId xmlns:a16="http://schemas.microsoft.com/office/drawing/2014/main" id="{F377CE10-8F23-17F3-ED1B-595B8F71A458}"/>
                  </a:ext>
                </a:extLst>
              </p:cNvPr>
              <p:cNvSpPr/>
              <p:nvPr/>
            </p:nvSpPr>
            <p:spPr>
              <a:xfrm>
                <a:off x="4384676" y="1976439"/>
                <a:ext cx="93661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6"/>
                  <a:gd name="f8" fmla="val 9"/>
                  <a:gd name="f9" fmla="val 1"/>
                  <a:gd name="f10" fmla="val 16"/>
                  <a:gd name="f11" fmla="val 2"/>
                  <a:gd name="f12" fmla="val 4"/>
                  <a:gd name="f13" fmla="val 21"/>
                  <a:gd name="f14" fmla="val 7"/>
                  <a:gd name="f15" fmla="+- 0 0 -90"/>
                  <a:gd name="f16" fmla="*/ f3 1 25"/>
                  <a:gd name="f17" fmla="*/ f4 1 6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6"/>
                  <a:gd name="f26" fmla="*/ f23 1 25"/>
                  <a:gd name="f27" fmla="*/ 0 f23 1"/>
                  <a:gd name="f28" fmla="*/ 0 f22 1"/>
                  <a:gd name="f29" fmla="*/ 25 f23 1"/>
                  <a:gd name="f30" fmla="*/ 4 f22 1"/>
                  <a:gd name="f31" fmla="+- f24 0 f1"/>
                  <a:gd name="f32" fmla="*/ f27 1 25"/>
                  <a:gd name="f33" fmla="*/ f28 1 6"/>
                  <a:gd name="f34" fmla="*/ f29 1 25"/>
                  <a:gd name="f35" fmla="*/ f30 1 6"/>
                  <a:gd name="f36" fmla="*/ 0 1 f26"/>
                  <a:gd name="f37" fmla="*/ f19 1 f26"/>
                  <a:gd name="f38" fmla="*/ 0 1 f25"/>
                  <a:gd name="f39" fmla="*/ f20 1 f25"/>
                  <a:gd name="f40" fmla="*/ f32 1 f26"/>
                  <a:gd name="f41" fmla="*/ f33 1 f25"/>
                  <a:gd name="f42" fmla="*/ f34 1 f26"/>
                  <a:gd name="f43" fmla="*/ f35 1 f25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25" h="6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7"/>
                      <a:pt x="f14" y="f12"/>
                      <a:pt x="f5" y="f5"/>
                    </a:cubicBezTo>
                    <a:close/>
                  </a:path>
                </a:pathLst>
              </a:custGeom>
              <a:solidFill>
                <a:srgbClr val="6719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2" name="Freeform 663">
                <a:extLst>
                  <a:ext uri="{FF2B5EF4-FFF2-40B4-BE49-F238E27FC236}">
                    <a16:creationId xmlns:a16="http://schemas.microsoft.com/office/drawing/2014/main" id="{D560B5DE-0495-6B67-AA95-4B2F7DBC5CED}"/>
                  </a:ext>
                </a:extLst>
              </p:cNvPr>
              <p:cNvSpPr/>
              <p:nvPr/>
            </p:nvSpPr>
            <p:spPr>
              <a:xfrm>
                <a:off x="4411659" y="2063755"/>
                <a:ext cx="71442" cy="63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"/>
                  <a:gd name="f8" fmla="val 13"/>
                  <a:gd name="f9" fmla="val 6"/>
                  <a:gd name="f10" fmla="val 1"/>
                  <a:gd name="f11" fmla="+- 0 0 -90"/>
                  <a:gd name="f12" fmla="*/ f3 1 19"/>
                  <a:gd name="f13" fmla="*/ f4 1 2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2"/>
                  <a:gd name="f22" fmla="*/ f19 1 19"/>
                  <a:gd name="f23" fmla="*/ 19 f19 1"/>
                  <a:gd name="f24" fmla="*/ 0 f18 1"/>
                  <a:gd name="f25" fmla="*/ 0 f19 1"/>
                  <a:gd name="f26" fmla="*/ 1 f18 1"/>
                  <a:gd name="f27" fmla="+- f20 0 f1"/>
                  <a:gd name="f28" fmla="*/ f23 1 19"/>
                  <a:gd name="f29" fmla="*/ f24 1 2"/>
                  <a:gd name="f30" fmla="*/ f25 1 19"/>
                  <a:gd name="f31" fmla="*/ f26 1 2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6" y="f45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19" h="2">
                    <a:moveTo>
                      <a:pt x="f6" y="f5"/>
                    </a:moveTo>
                    <a:cubicBezTo>
                      <a:pt x="f8" y="f7"/>
                      <a:pt x="f9" y="f10"/>
                      <a:pt x="f5" y="f10"/>
                    </a:cubicBezTo>
                    <a:cubicBezTo>
                      <a:pt x="f5" y="f10"/>
                      <a:pt x="f5" y="f10"/>
                      <a:pt x="f5" y="f5"/>
                    </a:cubicBezTo>
                    <a:cubicBezTo>
                      <a:pt x="f9" y="f5"/>
                      <a:pt x="f8" y="f5"/>
                      <a:pt x="f6" y="f5"/>
                    </a:cubicBezTo>
                    <a:close/>
                  </a:path>
                </a:pathLst>
              </a:custGeom>
              <a:solidFill>
                <a:srgbClr val="671A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3" name="Freeform 664">
                <a:extLst>
                  <a:ext uri="{FF2B5EF4-FFF2-40B4-BE49-F238E27FC236}">
                    <a16:creationId xmlns:a16="http://schemas.microsoft.com/office/drawing/2014/main" id="{2430564B-6706-B8BA-53A5-56C36E7DD4BF}"/>
                  </a:ext>
                </a:extLst>
              </p:cNvPr>
              <p:cNvSpPr/>
              <p:nvPr/>
            </p:nvSpPr>
            <p:spPr>
              <a:xfrm>
                <a:off x="4475165" y="1890714"/>
                <a:ext cx="71442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9"/>
                  <a:gd name="f8" fmla="val 4"/>
                  <a:gd name="f9" fmla="val 3"/>
                  <a:gd name="f10" fmla="val 2"/>
                  <a:gd name="f11" fmla="val 1"/>
                  <a:gd name="f12" fmla="val 14"/>
                  <a:gd name="f13" fmla="val 5"/>
                  <a:gd name="f14" fmla="val 13"/>
                  <a:gd name="f15" fmla="+- 0 0 -90"/>
                  <a:gd name="f16" fmla="*/ f3 1 19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9"/>
                  <a:gd name="f26" fmla="*/ f22 1 9"/>
                  <a:gd name="f27" fmla="*/ 4 f23 1"/>
                  <a:gd name="f28" fmla="*/ 4 f22 1"/>
                  <a:gd name="f29" fmla="*/ 0 f23 1"/>
                  <a:gd name="f30" fmla="*/ 1 f22 1"/>
                  <a:gd name="f31" fmla="*/ 19 f23 1"/>
                  <a:gd name="f32" fmla="*/ 9 f22 1"/>
                  <a:gd name="f33" fmla="+- f24 0 f1"/>
                  <a:gd name="f34" fmla="*/ f27 1 19"/>
                  <a:gd name="f35" fmla="*/ f28 1 9"/>
                  <a:gd name="f36" fmla="*/ f29 1 19"/>
                  <a:gd name="f37" fmla="*/ f30 1 9"/>
                  <a:gd name="f38" fmla="*/ f31 1 19"/>
                  <a:gd name="f39" fmla="*/ f32 1 9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4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9" h="9">
                    <a:moveTo>
                      <a:pt x="f8" y="f8"/>
                    </a:moveTo>
                    <a:cubicBezTo>
                      <a:pt x="f9" y="f9"/>
                      <a:pt x="f10" y="f10"/>
                      <a:pt x="f5" y="f11"/>
                    </a:cubicBezTo>
                    <a:cubicBezTo>
                      <a:pt x="f10" y="f5"/>
                      <a:pt x="f9" y="f10"/>
                      <a:pt x="f8" y="f11"/>
                    </a:cubicBezTo>
                    <a:cubicBezTo>
                      <a:pt x="f7" y="f8"/>
                      <a:pt x="f12" y="f13"/>
                      <a:pt x="f6" y="f7"/>
                    </a:cubicBezTo>
                    <a:cubicBezTo>
                      <a:pt x="f14" y="f7"/>
                      <a:pt x="f7" y="f13"/>
                      <a:pt x="f8" y="f8"/>
                    </a:cubicBezTo>
                    <a:close/>
                  </a:path>
                </a:pathLst>
              </a:custGeom>
              <a:solidFill>
                <a:srgbClr val="611A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4" name="Freeform 665">
                <a:extLst>
                  <a:ext uri="{FF2B5EF4-FFF2-40B4-BE49-F238E27FC236}">
                    <a16:creationId xmlns:a16="http://schemas.microsoft.com/office/drawing/2014/main" id="{F1A4732A-B88B-670E-F623-AFB0D5CA0727}"/>
                  </a:ext>
                </a:extLst>
              </p:cNvPr>
              <p:cNvSpPr/>
              <p:nvPr/>
            </p:nvSpPr>
            <p:spPr>
              <a:xfrm>
                <a:off x="4521195" y="1939927"/>
                <a:ext cx="60322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"/>
                  <a:gd name="f8" fmla="val 4"/>
                  <a:gd name="f9" fmla="val 15"/>
                  <a:gd name="f10" fmla="val 14"/>
                  <a:gd name="f11" fmla="val 9"/>
                  <a:gd name="f12" fmla="val 3"/>
                  <a:gd name="f13" fmla="val 1"/>
                  <a:gd name="f14" fmla="val 6"/>
                  <a:gd name="f15" fmla="val 11"/>
                  <a:gd name="f16" fmla="+- 0 0 -90"/>
                  <a:gd name="f17" fmla="*/ f3 1 16"/>
                  <a:gd name="f18" fmla="*/ f4 1 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5"/>
                  <a:gd name="f27" fmla="*/ f24 1 16"/>
                  <a:gd name="f28" fmla="*/ 16 f24 1"/>
                  <a:gd name="f29" fmla="*/ 4 f23 1"/>
                  <a:gd name="f30" fmla="*/ 14 f24 1"/>
                  <a:gd name="f31" fmla="*/ 5 f23 1"/>
                  <a:gd name="f32" fmla="*/ 0 f24 1"/>
                  <a:gd name="f33" fmla="*/ 1 f23 1"/>
                  <a:gd name="f34" fmla="*/ 1 f24 1"/>
                  <a:gd name="f35" fmla="*/ 0 f23 1"/>
                  <a:gd name="f36" fmla="+- f25 0 f1"/>
                  <a:gd name="f37" fmla="*/ f28 1 16"/>
                  <a:gd name="f38" fmla="*/ f29 1 5"/>
                  <a:gd name="f39" fmla="*/ f30 1 16"/>
                  <a:gd name="f40" fmla="*/ f31 1 5"/>
                  <a:gd name="f41" fmla="*/ f32 1 16"/>
                  <a:gd name="f42" fmla="*/ f33 1 5"/>
                  <a:gd name="f43" fmla="*/ f34 1 16"/>
                  <a:gd name="f44" fmla="*/ f35 1 5"/>
                  <a:gd name="f45" fmla="*/ 0 1 f27"/>
                  <a:gd name="f46" fmla="*/ f20 1 f27"/>
                  <a:gd name="f47" fmla="*/ 0 1 f26"/>
                  <a:gd name="f48" fmla="*/ f21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6" h="5">
                    <a:moveTo>
                      <a:pt x="f6" y="f8"/>
                    </a:moveTo>
                    <a:cubicBezTo>
                      <a:pt x="f9" y="f7"/>
                      <a:pt x="f10" y="f7"/>
                      <a:pt x="f10" y="f7"/>
                    </a:cubicBezTo>
                    <a:cubicBezTo>
                      <a:pt x="f11" y="f7"/>
                      <a:pt x="f7" y="f12"/>
                      <a:pt x="f5" y="f13"/>
                    </a:cubicBezTo>
                    <a:cubicBezTo>
                      <a:pt x="f5" y="f13"/>
                      <a:pt x="f5" y="f5"/>
                      <a:pt x="f13" y="f5"/>
                    </a:cubicBezTo>
                    <a:cubicBezTo>
                      <a:pt x="f14" y="f13"/>
                      <a:pt x="f15" y="f12"/>
                      <a:pt x="f6" y="f8"/>
                    </a:cubicBezTo>
                    <a:close/>
                  </a:path>
                </a:pathLst>
              </a:custGeom>
              <a:solidFill>
                <a:srgbClr val="4C17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5" name="Freeform 666">
                <a:extLst>
                  <a:ext uri="{FF2B5EF4-FFF2-40B4-BE49-F238E27FC236}">
                    <a16:creationId xmlns:a16="http://schemas.microsoft.com/office/drawing/2014/main" id="{71B2D72A-122F-44B1-1C0A-375877ABEA8D}"/>
                  </a:ext>
                </a:extLst>
              </p:cNvPr>
              <p:cNvSpPr/>
              <p:nvPr/>
            </p:nvSpPr>
            <p:spPr>
              <a:xfrm>
                <a:off x="4395785" y="1943100"/>
                <a:ext cx="57150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5"/>
                  <a:gd name="f8" fmla="val 1"/>
                  <a:gd name="f9" fmla="val 3"/>
                  <a:gd name="f10" fmla="val 6"/>
                  <a:gd name="f11" fmla="val 2"/>
                  <a:gd name="f12" fmla="val 10"/>
                  <a:gd name="f13" fmla="val 13"/>
                  <a:gd name="f14" fmla="val 14"/>
                  <a:gd name="f15" fmla="val 9"/>
                  <a:gd name="f16" fmla="val 4"/>
                  <a:gd name="f17" fmla="+- 0 0 -90"/>
                  <a:gd name="f18" fmla="*/ f3 1 15"/>
                  <a:gd name="f19" fmla="*/ f4 1 5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5"/>
                  <a:gd name="f28" fmla="*/ f25 1 15"/>
                  <a:gd name="f29" fmla="*/ 0 f25 1"/>
                  <a:gd name="f30" fmla="*/ 1 f24 1"/>
                  <a:gd name="f31" fmla="*/ 3 f25 1"/>
                  <a:gd name="f32" fmla="*/ 0 f24 1"/>
                  <a:gd name="f33" fmla="*/ 13 f25 1"/>
                  <a:gd name="f34" fmla="*/ 3 f24 1"/>
                  <a:gd name="f35" fmla="*/ 15 f25 1"/>
                  <a:gd name="f36" fmla="*/ 5 f24 1"/>
                  <a:gd name="f37" fmla="+- f26 0 f1"/>
                  <a:gd name="f38" fmla="*/ f29 1 15"/>
                  <a:gd name="f39" fmla="*/ f30 1 5"/>
                  <a:gd name="f40" fmla="*/ f31 1 15"/>
                  <a:gd name="f41" fmla="*/ f32 1 5"/>
                  <a:gd name="f42" fmla="*/ f33 1 15"/>
                  <a:gd name="f43" fmla="*/ f34 1 5"/>
                  <a:gd name="f44" fmla="*/ f35 1 15"/>
                  <a:gd name="f45" fmla="*/ f36 1 5"/>
                  <a:gd name="f46" fmla="*/ 0 1 f28"/>
                  <a:gd name="f47" fmla="*/ f21 1 f28"/>
                  <a:gd name="f48" fmla="*/ 0 1 f27"/>
                  <a:gd name="f49" fmla="*/ f22 1 f27"/>
                  <a:gd name="f50" fmla="*/ f38 1 f28"/>
                  <a:gd name="f51" fmla="*/ f39 1 f27"/>
                  <a:gd name="f52" fmla="*/ f40 1 f28"/>
                  <a:gd name="f53" fmla="*/ f41 1 f27"/>
                  <a:gd name="f54" fmla="*/ f42 1 f28"/>
                  <a:gd name="f55" fmla="*/ f43 1 f27"/>
                  <a:gd name="f56" fmla="*/ f44 1 f28"/>
                  <a:gd name="f57" fmla="*/ f45 1 f27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7"/>
                  </a:cxn>
                  <a:cxn ang="f37">
                    <a:pos x="f66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5">
                    <a:moveTo>
                      <a:pt x="f5" y="f8"/>
                    </a:moveTo>
                    <a:cubicBezTo>
                      <a:pt x="f8" y="f5"/>
                      <a:pt x="f8" y="f5"/>
                      <a:pt x="f9" y="f5"/>
                    </a:cubicBezTo>
                    <a:cubicBezTo>
                      <a:pt x="f10" y="f11"/>
                      <a:pt x="f12" y="f9"/>
                      <a:pt x="f13" y="f9"/>
                    </a:cubicBezTo>
                    <a:cubicBezTo>
                      <a:pt x="f14" y="f9"/>
                      <a:pt x="f6" y="f9"/>
                      <a:pt x="f6" y="f9"/>
                    </a:cubicBezTo>
                    <a:cubicBezTo>
                      <a:pt x="f6" y="f7"/>
                      <a:pt x="f14" y="f7"/>
                      <a:pt x="f13" y="f7"/>
                    </a:cubicBezTo>
                    <a:cubicBezTo>
                      <a:pt x="f15" y="f16"/>
                      <a:pt x="f16" y="f9"/>
                      <a:pt x="f5" y="f8"/>
                    </a:cubicBezTo>
                    <a:close/>
                  </a:path>
                </a:pathLst>
              </a:custGeom>
              <a:solidFill>
                <a:srgbClr val="5C1A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6" name="Freeform 667">
                <a:extLst>
                  <a:ext uri="{FF2B5EF4-FFF2-40B4-BE49-F238E27FC236}">
                    <a16:creationId xmlns:a16="http://schemas.microsoft.com/office/drawing/2014/main" id="{60B24356-C0A9-7456-129D-BFEBE1FF0A99}"/>
                  </a:ext>
                </a:extLst>
              </p:cNvPr>
              <p:cNvSpPr/>
              <p:nvPr/>
            </p:nvSpPr>
            <p:spPr>
              <a:xfrm>
                <a:off x="4324353" y="1844673"/>
                <a:ext cx="2698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4"/>
                  <a:gd name="f8" fmla="val 3"/>
                  <a:gd name="f9" fmla="val 5"/>
                  <a:gd name="f10" fmla="val 2"/>
                  <a:gd name="f11" fmla="val 6"/>
                  <a:gd name="f12" fmla="val 1"/>
                  <a:gd name="f13" fmla="+- 0 0 -90"/>
                  <a:gd name="f14" fmla="*/ f3 1 7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7"/>
                  <a:gd name="f25" fmla="*/ 0 f21 1"/>
                  <a:gd name="f26" fmla="*/ 0 f20 1"/>
                  <a:gd name="f27" fmla="*/ 7 f21 1"/>
                  <a:gd name="f28" fmla="*/ 4 f20 1"/>
                  <a:gd name="f29" fmla="*/ 5 f21 1"/>
                  <a:gd name="f30" fmla="+- f22 0 f1"/>
                  <a:gd name="f31" fmla="*/ f25 1 7"/>
                  <a:gd name="f32" fmla="*/ f26 1 4"/>
                  <a:gd name="f33" fmla="*/ f27 1 7"/>
                  <a:gd name="f34" fmla="*/ f28 1 4"/>
                  <a:gd name="f35" fmla="*/ f29 1 7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2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7" h="4">
                    <a:moveTo>
                      <a:pt x="f5" y="f5"/>
                    </a:moveTo>
                    <a:cubicBezTo>
                      <a:pt x="f8" y="f5"/>
                      <a:pt x="f9" y="f10"/>
                      <a:pt x="f6" y="f7"/>
                    </a:cubicBezTo>
                    <a:cubicBezTo>
                      <a:pt x="f11" y="f7"/>
                      <a:pt x="f11" y="f7"/>
                      <a:pt x="f9" y="f7"/>
                    </a:cubicBezTo>
                    <a:cubicBezTo>
                      <a:pt x="f7" y="f10"/>
                      <a:pt x="f12" y="f10"/>
                      <a:pt x="f5" y="f5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7" name="Freeform 668">
                <a:extLst>
                  <a:ext uri="{FF2B5EF4-FFF2-40B4-BE49-F238E27FC236}">
                    <a16:creationId xmlns:a16="http://schemas.microsoft.com/office/drawing/2014/main" id="{386885B1-A22B-D7C1-B124-558BFA499AC1}"/>
                  </a:ext>
                </a:extLst>
              </p:cNvPr>
              <p:cNvSpPr/>
              <p:nvPr/>
            </p:nvSpPr>
            <p:spPr>
              <a:xfrm>
                <a:off x="4735513" y="1555751"/>
                <a:ext cx="66678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1"/>
                  <a:gd name="f8" fmla="val 39"/>
                  <a:gd name="f9" fmla="val 40"/>
                  <a:gd name="f10" fmla="val 16"/>
                  <a:gd name="f11" fmla="val 17"/>
                  <a:gd name="f12" fmla="val 15"/>
                  <a:gd name="f13" fmla="val 38"/>
                  <a:gd name="f14" fmla="val 14"/>
                  <a:gd name="f15" fmla="val 37"/>
                  <a:gd name="f16" fmla="val 36"/>
                  <a:gd name="f17" fmla="val 13"/>
                  <a:gd name="f18" fmla="val 34"/>
                  <a:gd name="f19" fmla="val 10"/>
                  <a:gd name="f20" fmla="val 24"/>
                  <a:gd name="f21" fmla="val 6"/>
                  <a:gd name="f22" fmla="val 1"/>
                  <a:gd name="f23" fmla="val 4"/>
                  <a:gd name="f24" fmla="val 3"/>
                  <a:gd name="f25" fmla="val 2"/>
                  <a:gd name="f26" fmla="val 5"/>
                  <a:gd name="f27" fmla="val 8"/>
                  <a:gd name="f28" fmla="val 11"/>
                  <a:gd name="f29" fmla="val 28"/>
                  <a:gd name="f30" fmla="+- 0 0 -90"/>
                  <a:gd name="f31" fmla="*/ f3 1 18"/>
                  <a:gd name="f32" fmla="*/ f4 1 41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8"/>
                  <a:gd name="f41" fmla="*/ f37 1 41"/>
                  <a:gd name="f42" fmla="*/ 18 f38 1"/>
                  <a:gd name="f43" fmla="*/ 39 f37 1"/>
                  <a:gd name="f44" fmla="*/ 41 f37 1"/>
                  <a:gd name="f45" fmla="*/ 15 f38 1"/>
                  <a:gd name="f46" fmla="*/ 38 f37 1"/>
                  <a:gd name="f47" fmla="*/ 13 f38 1"/>
                  <a:gd name="f48" fmla="*/ 34 f37 1"/>
                  <a:gd name="f49" fmla="*/ 1 f38 1"/>
                  <a:gd name="f50" fmla="*/ 4 f37 1"/>
                  <a:gd name="f51" fmla="*/ 0 f38 1"/>
                  <a:gd name="f52" fmla="*/ 0 f37 1"/>
                  <a:gd name="f53" fmla="*/ 6 f38 1"/>
                  <a:gd name="f54" fmla="*/ 8 f37 1"/>
                  <a:gd name="f55" fmla="+- f39 0 f1"/>
                  <a:gd name="f56" fmla="*/ f42 1 18"/>
                  <a:gd name="f57" fmla="*/ f43 1 41"/>
                  <a:gd name="f58" fmla="*/ f44 1 41"/>
                  <a:gd name="f59" fmla="*/ f45 1 18"/>
                  <a:gd name="f60" fmla="*/ f46 1 41"/>
                  <a:gd name="f61" fmla="*/ f47 1 18"/>
                  <a:gd name="f62" fmla="*/ f48 1 41"/>
                  <a:gd name="f63" fmla="*/ f49 1 18"/>
                  <a:gd name="f64" fmla="*/ f50 1 41"/>
                  <a:gd name="f65" fmla="*/ f51 1 18"/>
                  <a:gd name="f66" fmla="*/ f52 1 41"/>
                  <a:gd name="f67" fmla="*/ f53 1 18"/>
                  <a:gd name="f68" fmla="*/ f54 1 41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1"/>
                  <a:gd name="f76" fmla="*/ f59 1 f40"/>
                  <a:gd name="f77" fmla="*/ f60 1 f41"/>
                  <a:gd name="f78" fmla="*/ f61 1 f40"/>
                  <a:gd name="f79" fmla="*/ f62 1 f41"/>
                  <a:gd name="f80" fmla="*/ f63 1 f40"/>
                  <a:gd name="f81" fmla="*/ f64 1 f41"/>
                  <a:gd name="f82" fmla="*/ f65 1 f40"/>
                  <a:gd name="f83" fmla="*/ f66 1 f41"/>
                  <a:gd name="f84" fmla="*/ f67 1 f40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2 1"/>
                  <a:gd name="f93" fmla="*/ f76 f31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2 1"/>
                  <a:gd name="f99" fmla="*/ f82 f31 1"/>
                  <a:gd name="f100" fmla="*/ f83 f32 1"/>
                  <a:gd name="f101" fmla="*/ f84 f31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0" y="f92"/>
                  </a:cxn>
                  <a:cxn ang="f55">
                    <a:pos x="f93" y="f94"/>
                  </a:cxn>
                  <a:cxn ang="f55">
                    <a:pos x="f95" y="f96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18" h="41">
                    <a:moveTo>
                      <a:pt x="f6" y="f8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10" y="f9"/>
                      <a:pt x="f11" y="f8"/>
                      <a:pt x="f12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21" y="f14"/>
                      <a:pt x="f22" y="f23"/>
                    </a:cubicBezTo>
                    <a:cubicBezTo>
                      <a:pt x="f5" y="f24"/>
                      <a:pt x="f5" y="f25"/>
                      <a:pt x="f5" y="f5"/>
                    </a:cubicBezTo>
                    <a:cubicBezTo>
                      <a:pt x="f5" y="f5"/>
                      <a:pt x="f5" y="f5"/>
                      <a:pt x="f5" y="f5"/>
                    </a:cubicBezTo>
                    <a:cubicBezTo>
                      <a:pt x="f23" y="f22"/>
                      <a:pt x="f23" y="f26"/>
                      <a:pt x="f21" y="f27"/>
                    </a:cubicBezTo>
                    <a:cubicBezTo>
                      <a:pt x="f28" y="f11"/>
                      <a:pt x="f14" y="f29"/>
                      <a:pt x="f6" y="f8"/>
                    </a:cubicBezTo>
                    <a:close/>
                  </a:path>
                </a:pathLst>
              </a:custGeom>
              <a:solidFill>
                <a:srgbClr val="60171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8" name="Freeform 669">
                <a:extLst>
                  <a:ext uri="{FF2B5EF4-FFF2-40B4-BE49-F238E27FC236}">
                    <a16:creationId xmlns:a16="http://schemas.microsoft.com/office/drawing/2014/main" id="{64092E51-A479-A5A4-EB6C-663C2BFF7583}"/>
                  </a:ext>
                </a:extLst>
              </p:cNvPr>
              <p:cNvSpPr/>
              <p:nvPr/>
            </p:nvSpPr>
            <p:spPr>
              <a:xfrm>
                <a:off x="4818065" y="1476371"/>
                <a:ext cx="57150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6"/>
                  <a:gd name="f8" fmla="val 7"/>
                  <a:gd name="f9" fmla="val 11"/>
                  <a:gd name="f10" fmla="val 12"/>
                  <a:gd name="f11" fmla="val 23"/>
                  <a:gd name="f12" fmla="val 10"/>
                  <a:gd name="f13" fmla="val 24"/>
                  <a:gd name="f14" fmla="val 5"/>
                  <a:gd name="f15" fmla="+- 0 0 -90"/>
                  <a:gd name="f16" fmla="*/ f3 1 15"/>
                  <a:gd name="f17" fmla="*/ f4 1 36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5"/>
                  <a:gd name="f26" fmla="*/ f22 1 36"/>
                  <a:gd name="f27" fmla="*/ 0 f23 1"/>
                  <a:gd name="f28" fmla="*/ 0 f22 1"/>
                  <a:gd name="f29" fmla="*/ 15 f23 1"/>
                  <a:gd name="f30" fmla="*/ 36 f22 1"/>
                  <a:gd name="f31" fmla="+- f24 0 f1"/>
                  <a:gd name="f32" fmla="*/ f27 1 15"/>
                  <a:gd name="f33" fmla="*/ f28 1 36"/>
                  <a:gd name="f34" fmla="*/ f29 1 15"/>
                  <a:gd name="f35" fmla="*/ f30 1 36"/>
                  <a:gd name="f36" fmla="*/ 0 1 f25"/>
                  <a:gd name="f37" fmla="*/ f19 1 f25"/>
                  <a:gd name="f38" fmla="*/ 0 1 f26"/>
                  <a:gd name="f39" fmla="*/ f20 1 f26"/>
                  <a:gd name="f40" fmla="*/ f32 1 f25"/>
                  <a:gd name="f41" fmla="*/ f33 1 f26"/>
                  <a:gd name="f42" fmla="*/ f34 1 f25"/>
                  <a:gd name="f43" fmla="*/ f35 1 f26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15" h="36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12" y="f13"/>
                      <a:pt x="f14" y="f10"/>
                      <a:pt x="f5" y="f5"/>
                    </a:cubicBezTo>
                    <a:close/>
                  </a:path>
                </a:pathLst>
              </a:custGeom>
              <a:solidFill>
                <a:srgbClr val="661C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9" name="Freeform 670">
                <a:extLst>
                  <a:ext uri="{FF2B5EF4-FFF2-40B4-BE49-F238E27FC236}">
                    <a16:creationId xmlns:a16="http://schemas.microsoft.com/office/drawing/2014/main" id="{A701DAC3-D206-57EC-7B91-C8ECCA437239}"/>
                  </a:ext>
                </a:extLst>
              </p:cNvPr>
              <p:cNvSpPr/>
              <p:nvPr/>
            </p:nvSpPr>
            <p:spPr>
              <a:xfrm>
                <a:off x="4749795" y="1431922"/>
                <a:ext cx="46040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9"/>
                  <a:gd name="f8" fmla="val 9"/>
                  <a:gd name="f9" fmla="val 16"/>
                  <a:gd name="f10" fmla="val 7"/>
                  <a:gd name="f11" fmla="val 10"/>
                  <a:gd name="f12" fmla="val 3"/>
                  <a:gd name="f13" fmla="val 6"/>
                  <a:gd name="f14" fmla="val 4"/>
                  <a:gd name="f15" fmla="val 8"/>
                  <a:gd name="f16" fmla="val 11"/>
                  <a:gd name="f17" fmla="+- 0 0 -90"/>
                  <a:gd name="f18" fmla="*/ f3 1 12"/>
                  <a:gd name="f19" fmla="*/ f4 1 1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19"/>
                  <a:gd name="f29" fmla="*/ 9 f25 1"/>
                  <a:gd name="f30" fmla="*/ 16 f24 1"/>
                  <a:gd name="f31" fmla="*/ 0 f25 1"/>
                  <a:gd name="f32" fmla="*/ 0 f24 1"/>
                  <a:gd name="f33" fmla="*/ 12 f25 1"/>
                  <a:gd name="f34" fmla="+- f26 0 f1"/>
                  <a:gd name="f35" fmla="*/ f29 1 12"/>
                  <a:gd name="f36" fmla="*/ f30 1 19"/>
                  <a:gd name="f37" fmla="*/ f31 1 12"/>
                  <a:gd name="f38" fmla="*/ f32 1 19"/>
                  <a:gd name="f39" fmla="*/ f33 1 12"/>
                  <a:gd name="f40" fmla="*/ 0 1 f27"/>
                  <a:gd name="f41" fmla="*/ f21 1 f27"/>
                  <a:gd name="f42" fmla="*/ 0 1 f28"/>
                  <a:gd name="f43" fmla="*/ f22 1 f28"/>
                  <a:gd name="f44" fmla="*/ f35 1 f27"/>
                  <a:gd name="f45" fmla="*/ f36 1 f28"/>
                  <a:gd name="f46" fmla="*/ f37 1 f27"/>
                  <a:gd name="f47" fmla="*/ f38 1 f28"/>
                  <a:gd name="f48" fmla="*/ f39 1 f27"/>
                  <a:gd name="f49" fmla="*/ f40 f18 1"/>
                  <a:gd name="f50" fmla="*/ f41 f18 1"/>
                  <a:gd name="f51" fmla="*/ f43 f19 1"/>
                  <a:gd name="f52" fmla="*/ f42 f19 1"/>
                  <a:gd name="f53" fmla="*/ f44 f18 1"/>
                  <a:gd name="f54" fmla="*/ f45 f19 1"/>
                  <a:gd name="f55" fmla="*/ f46 f18 1"/>
                  <a:gd name="f56" fmla="*/ f47 f19 1"/>
                  <a:gd name="f57" fmla="*/ f4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3" y="f54"/>
                  </a:cxn>
                  <a:cxn ang="f34">
                    <a:pos x="f55" y="f56"/>
                  </a:cxn>
                  <a:cxn ang="f34">
                    <a:pos x="f57" y="f54"/>
                  </a:cxn>
                  <a:cxn ang="f34">
                    <a:pos x="f53" y="f54"/>
                  </a:cxn>
                </a:cxnLst>
                <a:rect l="f49" t="f52" r="f50" b="f51"/>
                <a:pathLst>
                  <a:path w="12" h="19">
                    <a:moveTo>
                      <a:pt x="f8" y="f9"/>
                    </a:moveTo>
                    <a:cubicBezTo>
                      <a:pt x="f10" y="f11"/>
                      <a:pt x="f12" y="f13"/>
                      <a:pt x="f5" y="f5"/>
                    </a:cubicBezTo>
                    <a:cubicBezTo>
                      <a:pt x="f13" y="f14"/>
                      <a:pt x="f15" y="f11"/>
                      <a:pt x="f6" y="f9"/>
                    </a:cubicBezTo>
                    <a:cubicBezTo>
                      <a:pt x="f16" y="f7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56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0" name="Freeform 671">
                <a:extLst>
                  <a:ext uri="{FF2B5EF4-FFF2-40B4-BE49-F238E27FC236}">
                    <a16:creationId xmlns:a16="http://schemas.microsoft.com/office/drawing/2014/main" id="{0B5CFDD3-288D-0646-ECAC-44E8E65939A1}"/>
                  </a:ext>
                </a:extLst>
              </p:cNvPr>
              <p:cNvSpPr/>
              <p:nvPr/>
            </p:nvSpPr>
            <p:spPr>
              <a:xfrm>
                <a:off x="4776789" y="1517647"/>
                <a:ext cx="38103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6"/>
                  <a:gd name="f8" fmla="val 4"/>
                  <a:gd name="f9" fmla="val 5"/>
                  <a:gd name="f10" fmla="val 8"/>
                  <a:gd name="f11" fmla="val 6"/>
                  <a:gd name="f12" fmla="val 11"/>
                  <a:gd name="f13" fmla="val 2"/>
                  <a:gd name="f14" fmla="+- 0 0 -90"/>
                  <a:gd name="f15" fmla="*/ f3 1 10"/>
                  <a:gd name="f16" fmla="*/ f4 1 1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0"/>
                  <a:gd name="f25" fmla="*/ f21 1 16"/>
                  <a:gd name="f26" fmla="*/ 0 f22 1"/>
                  <a:gd name="f27" fmla="*/ 0 f21 1"/>
                  <a:gd name="f28" fmla="*/ 10 f22 1"/>
                  <a:gd name="f29" fmla="*/ 16 f21 1"/>
                  <a:gd name="f30" fmla="+- f23 0 f1"/>
                  <a:gd name="f31" fmla="*/ f26 1 10"/>
                  <a:gd name="f32" fmla="*/ f27 1 16"/>
                  <a:gd name="f33" fmla="*/ f28 1 10"/>
                  <a:gd name="f34" fmla="*/ f29 1 1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0" h="16">
                    <a:moveTo>
                      <a:pt x="f5" y="f5"/>
                    </a:moveTo>
                    <a:cubicBezTo>
                      <a:pt x="f8" y="f9"/>
                      <a:pt x="f10" y="f6"/>
                      <a:pt x="f6" y="f7"/>
                    </a:cubicBezTo>
                    <a:cubicBezTo>
                      <a:pt x="f11" y="f12"/>
                      <a:pt x="f13" y="f11"/>
                      <a:pt x="f5" y="f5"/>
                    </a:cubicBezTo>
                    <a:close/>
                  </a:path>
                </a:pathLst>
              </a:custGeom>
              <a:solidFill>
                <a:srgbClr val="6717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1" name="Freeform 672">
                <a:extLst>
                  <a:ext uri="{FF2B5EF4-FFF2-40B4-BE49-F238E27FC236}">
                    <a16:creationId xmlns:a16="http://schemas.microsoft.com/office/drawing/2014/main" id="{990DF479-BB8E-E115-6A79-688EAC0FBCD5}"/>
                  </a:ext>
                </a:extLst>
              </p:cNvPr>
              <p:cNvSpPr/>
              <p:nvPr/>
            </p:nvSpPr>
            <p:spPr>
              <a:xfrm>
                <a:off x="4713283" y="1473198"/>
                <a:ext cx="47621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8"/>
                  <a:gd name="f9" fmla="val 14"/>
                  <a:gd name="f10" fmla="val 7"/>
                  <a:gd name="f11" fmla="val 9"/>
                  <a:gd name="f12" fmla="val 2"/>
                  <a:gd name="f13" fmla="val 6"/>
                  <a:gd name="f14" fmla="val 1"/>
                  <a:gd name="f15" fmla="val 3"/>
                  <a:gd name="f16" fmla="val 5"/>
                  <a:gd name="f17" fmla="val 10"/>
                  <a:gd name="f18" fmla="val 11"/>
                  <a:gd name="f19" fmla="val 12"/>
                  <a:gd name="f20" fmla="val 15"/>
                  <a:gd name="f21" fmla="val 16"/>
                  <a:gd name="f22" fmla="+- 0 0 -90"/>
                  <a:gd name="f23" fmla="*/ f3 1 13"/>
                  <a:gd name="f24" fmla="*/ f4 1 1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3"/>
                  <a:gd name="f33" fmla="*/ f29 1 17"/>
                  <a:gd name="f34" fmla="*/ 8 f30 1"/>
                  <a:gd name="f35" fmla="*/ 14 f29 1"/>
                  <a:gd name="f36" fmla="*/ 0 f30 1"/>
                  <a:gd name="f37" fmla="*/ 1 f29 1"/>
                  <a:gd name="f38" fmla="*/ 1 f30 1"/>
                  <a:gd name="f39" fmla="*/ 0 f29 1"/>
                  <a:gd name="f40" fmla="*/ 10 f29 1"/>
                  <a:gd name="f41" fmla="*/ 10 f30 1"/>
                  <a:gd name="f42" fmla="*/ 13 f29 1"/>
                  <a:gd name="f43" fmla="*/ 11 f30 1"/>
                  <a:gd name="f44" fmla="*/ 16 f29 1"/>
                  <a:gd name="f45" fmla="+- f31 0 f1"/>
                  <a:gd name="f46" fmla="*/ f34 1 13"/>
                  <a:gd name="f47" fmla="*/ f35 1 17"/>
                  <a:gd name="f48" fmla="*/ f36 1 13"/>
                  <a:gd name="f49" fmla="*/ f37 1 17"/>
                  <a:gd name="f50" fmla="*/ f38 1 13"/>
                  <a:gd name="f51" fmla="*/ f39 1 17"/>
                  <a:gd name="f52" fmla="*/ f40 1 17"/>
                  <a:gd name="f53" fmla="*/ f41 1 13"/>
                  <a:gd name="f54" fmla="*/ f42 1 17"/>
                  <a:gd name="f55" fmla="*/ f43 1 13"/>
                  <a:gd name="f56" fmla="*/ f44 1 17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3"/>
                  <a:gd name="f67" fmla="*/ f52 1 f33"/>
                  <a:gd name="f68" fmla="*/ f53 1 f32"/>
                  <a:gd name="f69" fmla="*/ f54 1 f33"/>
                  <a:gd name="f70" fmla="*/ f55 1 f32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4 1"/>
                  <a:gd name="f82" fmla="*/ f67 f24 1"/>
                  <a:gd name="f83" fmla="*/ f68 f23 1"/>
                  <a:gd name="f84" fmla="*/ f69 f24 1"/>
                  <a:gd name="f85" fmla="*/ f70 f23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76" y="f82"/>
                  </a:cxn>
                  <a:cxn ang="f45">
                    <a:pos x="f83" y="f84"/>
                  </a:cxn>
                  <a:cxn ang="f45">
                    <a:pos x="f85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13" h="17">
                    <a:moveTo>
                      <a:pt x="f8" y="f9"/>
                    </a:moveTo>
                    <a:cubicBezTo>
                      <a:pt x="f10" y="f11"/>
                      <a:pt x="f12" y="f13"/>
                      <a:pt x="f5" y="f14"/>
                    </a:cubicBezTo>
                    <a:cubicBezTo>
                      <a:pt x="f5" y="f14"/>
                      <a:pt x="f5" y="f5"/>
                      <a:pt x="f14" y="f5"/>
                    </a:cubicBezTo>
                    <a:cubicBezTo>
                      <a:pt x="f15" y="f15"/>
                      <a:pt x="f16" y="f13"/>
                      <a:pt x="f8" y="f17"/>
                    </a:cubicBezTo>
                    <a:cubicBezTo>
                      <a:pt x="f8" y="f18"/>
                      <a:pt x="f11" y="f19"/>
                      <a:pt x="f17" y="f6"/>
                    </a:cubicBezTo>
                    <a:cubicBezTo>
                      <a:pt x="f17" y="f9"/>
                      <a:pt x="f6" y="f20"/>
                      <a:pt x="f18" y="f21"/>
                    </a:cubicBezTo>
                    <a:cubicBezTo>
                      <a:pt x="f17" y="f7"/>
                      <a:pt x="f17" y="f9"/>
                      <a:pt x="f8" y="f9"/>
                    </a:cubicBezTo>
                    <a:close/>
                  </a:path>
                </a:pathLst>
              </a:custGeom>
              <a:solidFill>
                <a:srgbClr val="5A1C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2" name="Freeform 673">
                <a:extLst>
                  <a:ext uri="{FF2B5EF4-FFF2-40B4-BE49-F238E27FC236}">
                    <a16:creationId xmlns:a16="http://schemas.microsoft.com/office/drawing/2014/main" id="{59F4DB19-0AF9-5314-A02A-A977CA9F3F2B}"/>
                  </a:ext>
                </a:extLst>
              </p:cNvPr>
              <p:cNvSpPr/>
              <p:nvPr/>
            </p:nvSpPr>
            <p:spPr>
              <a:xfrm>
                <a:off x="4867278" y="1468434"/>
                <a:ext cx="22229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6"/>
                  <a:gd name="f8" fmla="val 3"/>
                  <a:gd name="f9" fmla="val 1"/>
                  <a:gd name="f10" fmla="val 4"/>
                  <a:gd name="f11" fmla="val 8"/>
                  <a:gd name="f12" fmla="val 11"/>
                  <a:gd name="f13" fmla="val 5"/>
                  <a:gd name="f14" fmla="val 10"/>
                  <a:gd name="f15" fmla="+- 0 0 -90"/>
                  <a:gd name="f16" fmla="*/ f3 1 6"/>
                  <a:gd name="f17" fmla="*/ f4 1 16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6"/>
                  <a:gd name="f26" fmla="*/ f22 1 16"/>
                  <a:gd name="f27" fmla="*/ 0 f23 1"/>
                  <a:gd name="f28" fmla="*/ 0 f22 1"/>
                  <a:gd name="f29" fmla="*/ 3 f23 1"/>
                  <a:gd name="f30" fmla="*/ 4 f22 1"/>
                  <a:gd name="f31" fmla="*/ 5 f23 1"/>
                  <a:gd name="f32" fmla="*/ 16 f22 1"/>
                  <a:gd name="f33" fmla="+- f24 0 f1"/>
                  <a:gd name="f34" fmla="*/ f27 1 6"/>
                  <a:gd name="f35" fmla="*/ f28 1 16"/>
                  <a:gd name="f36" fmla="*/ f29 1 6"/>
                  <a:gd name="f37" fmla="*/ f30 1 16"/>
                  <a:gd name="f38" fmla="*/ f31 1 6"/>
                  <a:gd name="f39" fmla="*/ f32 1 16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6" h="16">
                    <a:moveTo>
                      <a:pt x="f5" y="f5"/>
                    </a:moveTo>
                    <a:cubicBezTo>
                      <a:pt x="f8" y="f5"/>
                      <a:pt x="f9" y="f8"/>
                      <a:pt x="f8" y="f10"/>
                    </a:cubicBezTo>
                    <a:cubicBezTo>
                      <a:pt x="f8" y="f11"/>
                      <a:pt x="f6" y="f12"/>
                      <a:pt x="f13" y="f7"/>
                    </a:cubicBezTo>
                    <a:cubicBezTo>
                      <a:pt x="f8" y="f14"/>
                      <a:pt x="f9" y="f13"/>
                      <a:pt x="f5" y="f5"/>
                    </a:cubicBezTo>
                    <a:close/>
                  </a:path>
                </a:pathLst>
              </a:custGeom>
              <a:solidFill>
                <a:srgbClr val="611B1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3" name="Freeform 674">
                <a:extLst>
                  <a:ext uri="{FF2B5EF4-FFF2-40B4-BE49-F238E27FC236}">
                    <a16:creationId xmlns:a16="http://schemas.microsoft.com/office/drawing/2014/main" id="{19EF8DA6-A365-AAFE-9ADB-8EC64C524BAC}"/>
                  </a:ext>
                </a:extLst>
              </p:cNvPr>
              <p:cNvSpPr/>
              <p:nvPr/>
            </p:nvSpPr>
            <p:spPr>
              <a:xfrm>
                <a:off x="4700592" y="1509710"/>
                <a:ext cx="42867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4"/>
                  <a:gd name="f9" fmla="val 5"/>
                  <a:gd name="f10" fmla="val 3"/>
                  <a:gd name="f11" fmla="val 1"/>
                  <a:gd name="f12" fmla="val 8"/>
                  <a:gd name="f13" fmla="val 6"/>
                  <a:gd name="f14" fmla="val 9"/>
                  <a:gd name="f15" fmla="+- 0 0 -90"/>
                  <a:gd name="f16" fmla="*/ f3 1 11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12"/>
                  <a:gd name="f27" fmla="*/ 4 f23 1"/>
                  <a:gd name="f28" fmla="*/ 5 f22 1"/>
                  <a:gd name="f29" fmla="*/ 0 f23 1"/>
                  <a:gd name="f30" fmla="*/ 0 f22 1"/>
                  <a:gd name="f31" fmla="*/ 8 f23 1"/>
                  <a:gd name="f32" fmla="*/ 6 f22 1"/>
                  <a:gd name="f33" fmla="*/ 9 f23 1"/>
                  <a:gd name="f34" fmla="*/ 12 f22 1"/>
                  <a:gd name="f35" fmla="+- f24 0 f1"/>
                  <a:gd name="f36" fmla="*/ f27 1 11"/>
                  <a:gd name="f37" fmla="*/ f28 1 12"/>
                  <a:gd name="f38" fmla="*/ f29 1 11"/>
                  <a:gd name="f39" fmla="*/ f30 1 12"/>
                  <a:gd name="f40" fmla="*/ f31 1 11"/>
                  <a:gd name="f41" fmla="*/ f32 1 12"/>
                  <a:gd name="f42" fmla="*/ f33 1 11"/>
                  <a:gd name="f43" fmla="*/ f34 1 12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1" h="12">
                    <a:moveTo>
                      <a:pt x="f8" y="f9"/>
                    </a:moveTo>
                    <a:cubicBezTo>
                      <a:pt x="f10" y="f10"/>
                      <a:pt x="f11" y="f11"/>
                      <a:pt x="f5" y="f5"/>
                    </a:cubicBezTo>
                    <a:cubicBezTo>
                      <a:pt x="f8" y="f11"/>
                      <a:pt x="f9" y="f8"/>
                      <a:pt x="f12" y="f13"/>
                    </a:cubicBezTo>
                    <a:cubicBezTo>
                      <a:pt x="f12" y="f12"/>
                      <a:pt x="f6" y="f14"/>
                      <a:pt x="f14" y="f7"/>
                    </a:cubicBezTo>
                    <a:cubicBezTo>
                      <a:pt x="f14" y="f7"/>
                      <a:pt x="f14" y="f7"/>
                      <a:pt x="f14" y="f7"/>
                    </a:cubicBezTo>
                    <a:cubicBezTo>
                      <a:pt x="f13" y="f6"/>
                      <a:pt x="f9" y="f12"/>
                      <a:pt x="f8" y="f9"/>
                    </a:cubicBezTo>
                    <a:close/>
                  </a:path>
                </a:pathLst>
              </a:custGeom>
              <a:solidFill>
                <a:srgbClr val="4F1B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4" name="Freeform 675">
                <a:extLst>
                  <a:ext uri="{FF2B5EF4-FFF2-40B4-BE49-F238E27FC236}">
                    <a16:creationId xmlns:a16="http://schemas.microsoft.com/office/drawing/2014/main" id="{932F692E-2B6A-B1F4-4FAE-407939418F06}"/>
                  </a:ext>
                </a:extLst>
              </p:cNvPr>
              <p:cNvSpPr/>
              <p:nvPr/>
            </p:nvSpPr>
            <p:spPr>
              <a:xfrm>
                <a:off x="3541708" y="2476496"/>
                <a:ext cx="90489" cy="3571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95"/>
                  <a:gd name="f8" fmla="val 12"/>
                  <a:gd name="f9" fmla="val 91"/>
                  <a:gd name="f10" fmla="val 11"/>
                  <a:gd name="f11" fmla="val 89"/>
                  <a:gd name="f12" fmla="val 88"/>
                  <a:gd name="f13" fmla="val 86"/>
                  <a:gd name="f14" fmla="val 15"/>
                  <a:gd name="f15" fmla="val 77"/>
                  <a:gd name="f16" fmla="val 68"/>
                  <a:gd name="f17" fmla="val 14"/>
                  <a:gd name="f18" fmla="val 59"/>
                  <a:gd name="f19" fmla="val 51"/>
                  <a:gd name="f20" fmla="val 44"/>
                  <a:gd name="f21" fmla="val 8"/>
                  <a:gd name="f22" fmla="val 36"/>
                  <a:gd name="f23" fmla="val 6"/>
                  <a:gd name="f24" fmla="val 32"/>
                  <a:gd name="f25" fmla="val 28"/>
                  <a:gd name="f26" fmla="val 23"/>
                  <a:gd name="f27" fmla="val 29"/>
                  <a:gd name="f28" fmla="val 35"/>
                  <a:gd name="f29" fmla="val 9"/>
                  <a:gd name="f30" fmla="val 40"/>
                  <a:gd name="f31" fmla="val 46"/>
                  <a:gd name="f32" fmla="val 13"/>
                  <a:gd name="f33" fmla="val 53"/>
                  <a:gd name="f34" fmla="val 60"/>
                  <a:gd name="f35" fmla="val 67"/>
                  <a:gd name="f36" fmla="val 74"/>
                  <a:gd name="f37" fmla="val 80"/>
                  <a:gd name="f38" fmla="val 82"/>
                  <a:gd name="f39" fmla="val 83"/>
                  <a:gd name="f40" fmla="val 84"/>
                  <a:gd name="f41" fmla="val 10"/>
                  <a:gd name="f42" fmla="val 75"/>
                  <a:gd name="f43" fmla="val 71"/>
                  <a:gd name="f44" fmla="val 64"/>
                  <a:gd name="f45" fmla="val 58"/>
                  <a:gd name="f46" fmla="val 50"/>
                  <a:gd name="f47" fmla="val 7"/>
                  <a:gd name="f48" fmla="val 49"/>
                  <a:gd name="f49" fmla="val 48"/>
                  <a:gd name="f50" fmla="val 4"/>
                  <a:gd name="f51" fmla="val 43"/>
                  <a:gd name="f52" fmla="val 3"/>
                  <a:gd name="f53" fmla="val 38"/>
                  <a:gd name="f54" fmla="val 2"/>
                  <a:gd name="f55" fmla="val 1"/>
                  <a:gd name="f56" fmla="val 16"/>
                  <a:gd name="f57" fmla="val 5"/>
                  <a:gd name="f58" fmla="val 20"/>
                  <a:gd name="f59" fmla="val 31"/>
                  <a:gd name="f60" fmla="val 41"/>
                  <a:gd name="f61" fmla="val 45"/>
                  <a:gd name="f62" fmla="val 17"/>
                  <a:gd name="f63" fmla="val 52"/>
                  <a:gd name="f64" fmla="val 21"/>
                  <a:gd name="f65" fmla="val 76"/>
                  <a:gd name="f66" fmla="val 85"/>
                  <a:gd name="f67" fmla="val 18"/>
                  <a:gd name="f68" fmla="val 19"/>
                  <a:gd name="f69" fmla="val 78"/>
                  <a:gd name="f70" fmla="val 72"/>
                  <a:gd name="f71" fmla="val 57"/>
                  <a:gd name="f72" fmla="val 39"/>
                  <a:gd name="f73" fmla="val 54"/>
                  <a:gd name="f74" fmla="val 22"/>
                  <a:gd name="f75" fmla="val 65"/>
                  <a:gd name="f76" fmla="val 70"/>
                  <a:gd name="f77" fmla="val 94"/>
                  <a:gd name="f78" fmla="+- 0 0 -90"/>
                  <a:gd name="f79" fmla="*/ f3 1 24"/>
                  <a:gd name="f80" fmla="*/ f4 1 95"/>
                  <a:gd name="f81" fmla="val f5"/>
                  <a:gd name="f82" fmla="val f6"/>
                  <a:gd name="f83" fmla="val f7"/>
                  <a:gd name="f84" fmla="*/ f78 f0 1"/>
                  <a:gd name="f85" fmla="+- f83 0 f81"/>
                  <a:gd name="f86" fmla="+- f82 0 f81"/>
                  <a:gd name="f87" fmla="*/ f84 1 f2"/>
                  <a:gd name="f88" fmla="*/ f86 1 24"/>
                  <a:gd name="f89" fmla="*/ f85 1 95"/>
                  <a:gd name="f90" fmla="*/ 12 f86 1"/>
                  <a:gd name="f91" fmla="*/ 91 f85 1"/>
                  <a:gd name="f92" fmla="*/ 86 f85 1"/>
                  <a:gd name="f93" fmla="*/ 14 f86 1"/>
                  <a:gd name="f94" fmla="*/ 59 f85 1"/>
                  <a:gd name="f95" fmla="*/ 8 f86 1"/>
                  <a:gd name="f96" fmla="*/ 36 f85 1"/>
                  <a:gd name="f97" fmla="*/ 6 f86 1"/>
                  <a:gd name="f98" fmla="*/ 23 f85 1"/>
                  <a:gd name="f99" fmla="*/ 9 f86 1"/>
                  <a:gd name="f100" fmla="*/ 40 f85 1"/>
                  <a:gd name="f101" fmla="*/ 15 f86 1"/>
                  <a:gd name="f102" fmla="*/ 60 f85 1"/>
                  <a:gd name="f103" fmla="*/ 80 f85 1"/>
                  <a:gd name="f104" fmla="*/ 84 f85 1"/>
                  <a:gd name="f105" fmla="*/ 71 f85 1"/>
                  <a:gd name="f106" fmla="*/ 51 f85 1"/>
                  <a:gd name="f107" fmla="*/ 7 f86 1"/>
                  <a:gd name="f108" fmla="*/ 50 f85 1"/>
                  <a:gd name="f109" fmla="*/ 48 f85 1"/>
                  <a:gd name="f110" fmla="*/ 2 f86 1"/>
                  <a:gd name="f111" fmla="*/ 32 f85 1"/>
                  <a:gd name="f112" fmla="*/ 5 f86 1"/>
                  <a:gd name="f113" fmla="*/ 9 f85 1"/>
                  <a:gd name="f114" fmla="*/ 6 f85 1"/>
                  <a:gd name="f115" fmla="*/ 41 f85 1"/>
                  <a:gd name="f116" fmla="*/ 17 f86 1"/>
                  <a:gd name="f117" fmla="*/ 52 f85 1"/>
                  <a:gd name="f118" fmla="*/ 16 f86 1"/>
                  <a:gd name="f119" fmla="*/ 88 f85 1"/>
                  <a:gd name="f120" fmla="*/ 18 f86 1"/>
                  <a:gd name="f121" fmla="*/ 19 f86 1"/>
                  <a:gd name="f122" fmla="*/ 72 f85 1"/>
                  <a:gd name="f123" fmla="*/ 49 f85 1"/>
                  <a:gd name="f124" fmla="*/ 10 f86 1"/>
                  <a:gd name="f125" fmla="*/ 18 f85 1"/>
                  <a:gd name="f126" fmla="*/ 4 f85 1"/>
                  <a:gd name="f127" fmla="*/ 11 f86 1"/>
                  <a:gd name="f128" fmla="*/ 0 f85 1"/>
                  <a:gd name="f129" fmla="*/ 3 f85 1"/>
                  <a:gd name="f130" fmla="*/ 21 f86 1"/>
                  <a:gd name="f131" fmla="*/ 53 f85 1"/>
                  <a:gd name="f132" fmla="*/ 54 f85 1"/>
                  <a:gd name="f133" fmla="*/ 23 f86 1"/>
                  <a:gd name="f134" fmla="*/ 70 f85 1"/>
                  <a:gd name="f135" fmla="*/ 22 f86 1"/>
                  <a:gd name="f136" fmla="*/ 95 f85 1"/>
                  <a:gd name="f137" fmla="+- f87 0 f1"/>
                  <a:gd name="f138" fmla="*/ f90 1 24"/>
                  <a:gd name="f139" fmla="*/ f91 1 95"/>
                  <a:gd name="f140" fmla="*/ f92 1 95"/>
                  <a:gd name="f141" fmla="*/ f93 1 24"/>
                  <a:gd name="f142" fmla="*/ f94 1 95"/>
                  <a:gd name="f143" fmla="*/ f95 1 24"/>
                  <a:gd name="f144" fmla="*/ f96 1 95"/>
                  <a:gd name="f145" fmla="*/ f97 1 24"/>
                  <a:gd name="f146" fmla="*/ f98 1 95"/>
                  <a:gd name="f147" fmla="*/ f99 1 24"/>
                  <a:gd name="f148" fmla="*/ f100 1 95"/>
                  <a:gd name="f149" fmla="*/ f101 1 24"/>
                  <a:gd name="f150" fmla="*/ f102 1 95"/>
                  <a:gd name="f151" fmla="*/ f103 1 95"/>
                  <a:gd name="f152" fmla="*/ f104 1 95"/>
                  <a:gd name="f153" fmla="*/ f105 1 95"/>
                  <a:gd name="f154" fmla="*/ f106 1 95"/>
                  <a:gd name="f155" fmla="*/ f107 1 24"/>
                  <a:gd name="f156" fmla="*/ f108 1 95"/>
                  <a:gd name="f157" fmla="*/ f109 1 95"/>
                  <a:gd name="f158" fmla="*/ f110 1 24"/>
                  <a:gd name="f159" fmla="*/ f111 1 95"/>
                  <a:gd name="f160" fmla="*/ f112 1 24"/>
                  <a:gd name="f161" fmla="*/ f113 1 95"/>
                  <a:gd name="f162" fmla="*/ f114 1 95"/>
                  <a:gd name="f163" fmla="*/ f115 1 95"/>
                  <a:gd name="f164" fmla="*/ f116 1 24"/>
                  <a:gd name="f165" fmla="*/ f117 1 95"/>
                  <a:gd name="f166" fmla="*/ f118 1 24"/>
                  <a:gd name="f167" fmla="*/ f119 1 95"/>
                  <a:gd name="f168" fmla="*/ f120 1 24"/>
                  <a:gd name="f169" fmla="*/ f121 1 24"/>
                  <a:gd name="f170" fmla="*/ f122 1 95"/>
                  <a:gd name="f171" fmla="*/ f123 1 95"/>
                  <a:gd name="f172" fmla="*/ f124 1 24"/>
                  <a:gd name="f173" fmla="*/ f125 1 95"/>
                  <a:gd name="f174" fmla="*/ f126 1 95"/>
                  <a:gd name="f175" fmla="*/ f127 1 24"/>
                  <a:gd name="f176" fmla="*/ f128 1 95"/>
                  <a:gd name="f177" fmla="*/ f129 1 95"/>
                  <a:gd name="f178" fmla="*/ f130 1 24"/>
                  <a:gd name="f179" fmla="*/ f131 1 95"/>
                  <a:gd name="f180" fmla="*/ f132 1 95"/>
                  <a:gd name="f181" fmla="*/ f133 1 24"/>
                  <a:gd name="f182" fmla="*/ f134 1 95"/>
                  <a:gd name="f183" fmla="*/ f135 1 24"/>
                  <a:gd name="f184" fmla="*/ f136 1 95"/>
                  <a:gd name="f185" fmla="*/ 0 1 f88"/>
                  <a:gd name="f186" fmla="*/ f82 1 f88"/>
                  <a:gd name="f187" fmla="*/ 0 1 f89"/>
                  <a:gd name="f188" fmla="*/ f83 1 f89"/>
                  <a:gd name="f189" fmla="*/ f138 1 f88"/>
                  <a:gd name="f190" fmla="*/ f139 1 f89"/>
                  <a:gd name="f191" fmla="*/ f140 1 f89"/>
                  <a:gd name="f192" fmla="*/ f141 1 f88"/>
                  <a:gd name="f193" fmla="*/ f142 1 f89"/>
                  <a:gd name="f194" fmla="*/ f143 1 f88"/>
                  <a:gd name="f195" fmla="*/ f144 1 f89"/>
                  <a:gd name="f196" fmla="*/ f145 1 f88"/>
                  <a:gd name="f197" fmla="*/ f146 1 f89"/>
                  <a:gd name="f198" fmla="*/ f147 1 f88"/>
                  <a:gd name="f199" fmla="*/ f148 1 f89"/>
                  <a:gd name="f200" fmla="*/ f149 1 f88"/>
                  <a:gd name="f201" fmla="*/ f150 1 f89"/>
                  <a:gd name="f202" fmla="*/ f151 1 f89"/>
                  <a:gd name="f203" fmla="*/ f152 1 f89"/>
                  <a:gd name="f204" fmla="*/ f153 1 f89"/>
                  <a:gd name="f205" fmla="*/ f154 1 f89"/>
                  <a:gd name="f206" fmla="*/ f155 1 f88"/>
                  <a:gd name="f207" fmla="*/ f156 1 f89"/>
                  <a:gd name="f208" fmla="*/ f157 1 f89"/>
                  <a:gd name="f209" fmla="*/ f158 1 f88"/>
                  <a:gd name="f210" fmla="*/ f159 1 f89"/>
                  <a:gd name="f211" fmla="*/ f160 1 f88"/>
                  <a:gd name="f212" fmla="*/ f161 1 f89"/>
                  <a:gd name="f213" fmla="*/ f162 1 f89"/>
                  <a:gd name="f214" fmla="*/ f163 1 f89"/>
                  <a:gd name="f215" fmla="*/ f164 1 f88"/>
                  <a:gd name="f216" fmla="*/ f165 1 f89"/>
                  <a:gd name="f217" fmla="*/ f166 1 f88"/>
                  <a:gd name="f218" fmla="*/ f167 1 f89"/>
                  <a:gd name="f219" fmla="*/ f168 1 f88"/>
                  <a:gd name="f220" fmla="*/ f169 1 f88"/>
                  <a:gd name="f221" fmla="*/ f170 1 f89"/>
                  <a:gd name="f222" fmla="*/ f171 1 f89"/>
                  <a:gd name="f223" fmla="*/ f172 1 f88"/>
                  <a:gd name="f224" fmla="*/ f173 1 f89"/>
                  <a:gd name="f225" fmla="*/ f174 1 f89"/>
                  <a:gd name="f226" fmla="*/ f175 1 f88"/>
                  <a:gd name="f227" fmla="*/ f176 1 f89"/>
                  <a:gd name="f228" fmla="*/ f177 1 f89"/>
                  <a:gd name="f229" fmla="*/ f178 1 f88"/>
                  <a:gd name="f230" fmla="*/ f179 1 f89"/>
                  <a:gd name="f231" fmla="*/ f180 1 f89"/>
                  <a:gd name="f232" fmla="*/ f181 1 f88"/>
                  <a:gd name="f233" fmla="*/ f182 1 f89"/>
                  <a:gd name="f234" fmla="*/ f183 1 f88"/>
                  <a:gd name="f235" fmla="*/ f184 1 f89"/>
                  <a:gd name="f236" fmla="*/ f185 f79 1"/>
                  <a:gd name="f237" fmla="*/ f186 f79 1"/>
                  <a:gd name="f238" fmla="*/ f188 f80 1"/>
                  <a:gd name="f239" fmla="*/ f187 f80 1"/>
                  <a:gd name="f240" fmla="*/ f189 f79 1"/>
                  <a:gd name="f241" fmla="*/ f190 f80 1"/>
                  <a:gd name="f242" fmla="*/ f191 f80 1"/>
                  <a:gd name="f243" fmla="*/ f192 f79 1"/>
                  <a:gd name="f244" fmla="*/ f193 f80 1"/>
                  <a:gd name="f245" fmla="*/ f194 f79 1"/>
                  <a:gd name="f246" fmla="*/ f195 f80 1"/>
                  <a:gd name="f247" fmla="*/ f196 f79 1"/>
                  <a:gd name="f248" fmla="*/ f197 f80 1"/>
                  <a:gd name="f249" fmla="*/ f198 f79 1"/>
                  <a:gd name="f250" fmla="*/ f199 f80 1"/>
                  <a:gd name="f251" fmla="*/ f200 f79 1"/>
                  <a:gd name="f252" fmla="*/ f201 f80 1"/>
                  <a:gd name="f253" fmla="*/ f202 f80 1"/>
                  <a:gd name="f254" fmla="*/ f203 f80 1"/>
                  <a:gd name="f255" fmla="*/ f204 f80 1"/>
                  <a:gd name="f256" fmla="*/ f205 f80 1"/>
                  <a:gd name="f257" fmla="*/ f206 f79 1"/>
                  <a:gd name="f258" fmla="*/ f207 f80 1"/>
                  <a:gd name="f259" fmla="*/ f208 f80 1"/>
                  <a:gd name="f260" fmla="*/ f209 f79 1"/>
                  <a:gd name="f261" fmla="*/ f210 f80 1"/>
                  <a:gd name="f262" fmla="*/ f211 f79 1"/>
                  <a:gd name="f263" fmla="*/ f212 f80 1"/>
                  <a:gd name="f264" fmla="*/ f213 f80 1"/>
                  <a:gd name="f265" fmla="*/ f214 f80 1"/>
                  <a:gd name="f266" fmla="*/ f215 f79 1"/>
                  <a:gd name="f267" fmla="*/ f216 f80 1"/>
                  <a:gd name="f268" fmla="*/ f217 f79 1"/>
                  <a:gd name="f269" fmla="*/ f218 f80 1"/>
                  <a:gd name="f270" fmla="*/ f219 f79 1"/>
                  <a:gd name="f271" fmla="*/ f220 f79 1"/>
                  <a:gd name="f272" fmla="*/ f221 f80 1"/>
                  <a:gd name="f273" fmla="*/ f222 f80 1"/>
                  <a:gd name="f274" fmla="*/ f223 f79 1"/>
                  <a:gd name="f275" fmla="*/ f224 f80 1"/>
                  <a:gd name="f276" fmla="*/ f225 f80 1"/>
                  <a:gd name="f277" fmla="*/ f226 f79 1"/>
                  <a:gd name="f278" fmla="*/ f227 f80 1"/>
                  <a:gd name="f279" fmla="*/ f228 f80 1"/>
                  <a:gd name="f280" fmla="*/ f229 f79 1"/>
                  <a:gd name="f281" fmla="*/ f230 f80 1"/>
                  <a:gd name="f282" fmla="*/ f231 f80 1"/>
                  <a:gd name="f283" fmla="*/ f232 f79 1"/>
                  <a:gd name="f284" fmla="*/ f233 f80 1"/>
                  <a:gd name="f285" fmla="*/ f234 f79 1"/>
                  <a:gd name="f286" fmla="*/ f235 f8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7">
                    <a:pos x="f240" y="f241"/>
                  </a:cxn>
                  <a:cxn ang="f137">
                    <a:pos x="f240" y="f242"/>
                  </a:cxn>
                  <a:cxn ang="f137">
                    <a:pos x="f243" y="f244"/>
                  </a:cxn>
                  <a:cxn ang="f137">
                    <a:pos x="f245" y="f246"/>
                  </a:cxn>
                  <a:cxn ang="f137">
                    <a:pos x="f247" y="f248"/>
                  </a:cxn>
                  <a:cxn ang="f137">
                    <a:pos x="f249" y="f250"/>
                  </a:cxn>
                  <a:cxn ang="f137">
                    <a:pos x="f251" y="f252"/>
                  </a:cxn>
                  <a:cxn ang="f137">
                    <a:pos x="f243" y="f253"/>
                  </a:cxn>
                  <a:cxn ang="f137">
                    <a:pos x="f240" y="f254"/>
                  </a:cxn>
                  <a:cxn ang="f137">
                    <a:pos x="f240" y="f255"/>
                  </a:cxn>
                  <a:cxn ang="f137">
                    <a:pos x="f249" y="f256"/>
                  </a:cxn>
                  <a:cxn ang="f137">
                    <a:pos x="f257" y="f258"/>
                  </a:cxn>
                  <a:cxn ang="f137">
                    <a:pos x="f247" y="f259"/>
                  </a:cxn>
                  <a:cxn ang="f137">
                    <a:pos x="f260" y="f261"/>
                  </a:cxn>
                  <a:cxn ang="f137">
                    <a:pos x="f262" y="f263"/>
                  </a:cxn>
                  <a:cxn ang="f137">
                    <a:pos x="f245" y="f264"/>
                  </a:cxn>
                  <a:cxn ang="f137">
                    <a:pos x="f249" y="f263"/>
                  </a:cxn>
                  <a:cxn ang="f137">
                    <a:pos x="f251" y="f265"/>
                  </a:cxn>
                  <a:cxn ang="f137">
                    <a:pos x="f266" y="f267"/>
                  </a:cxn>
                  <a:cxn ang="f137">
                    <a:pos x="f268" y="f269"/>
                  </a:cxn>
                  <a:cxn ang="f137">
                    <a:pos x="f270" y="f253"/>
                  </a:cxn>
                  <a:cxn ang="f137">
                    <a:pos x="f271" y="f272"/>
                  </a:cxn>
                  <a:cxn ang="f137">
                    <a:pos x="f266" y="f273"/>
                  </a:cxn>
                  <a:cxn ang="f137">
                    <a:pos x="f274" y="f275"/>
                  </a:cxn>
                  <a:cxn ang="f137">
                    <a:pos x="f249" y="f276"/>
                  </a:cxn>
                  <a:cxn ang="f137">
                    <a:pos x="f277" y="f278"/>
                  </a:cxn>
                  <a:cxn ang="f137">
                    <a:pos x="f240" y="f279"/>
                  </a:cxn>
                  <a:cxn ang="f137">
                    <a:pos x="f280" y="f281"/>
                  </a:cxn>
                  <a:cxn ang="f137">
                    <a:pos x="f280" y="f282"/>
                  </a:cxn>
                  <a:cxn ang="f137">
                    <a:pos x="f283" y="f284"/>
                  </a:cxn>
                  <a:cxn ang="f137">
                    <a:pos x="f285" y="f269"/>
                  </a:cxn>
                  <a:cxn ang="f137">
                    <a:pos x="f268" y="f286"/>
                  </a:cxn>
                  <a:cxn ang="f137">
                    <a:pos x="f240" y="f241"/>
                  </a:cxn>
                </a:cxnLst>
                <a:rect l="f236" t="f239" r="f237" b="f238"/>
                <a:pathLst>
                  <a:path w="24" h="95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7" y="f19"/>
                      <a:pt x="f10" y="f20"/>
                      <a:pt x="f21" y="f22"/>
                    </a:cubicBezTo>
                    <a:cubicBezTo>
                      <a:pt x="f23" y="f24"/>
                      <a:pt x="f23" y="f25"/>
                      <a:pt x="f23" y="f26"/>
                    </a:cubicBezTo>
                    <a:cubicBezTo>
                      <a:pt x="f23" y="f27"/>
                      <a:pt x="f23" y="f28"/>
                      <a:pt x="f29" y="f30"/>
                    </a:cubicBezTo>
                    <a:cubicBezTo>
                      <a:pt x="f8" y="f31"/>
                      <a:pt x="f32" y="f33"/>
                      <a:pt x="f14" y="f34"/>
                    </a:cubicBezTo>
                    <a:cubicBezTo>
                      <a:pt x="f14" y="f35"/>
                      <a:pt x="f14" y="f36"/>
                      <a:pt x="f17" y="f37"/>
                    </a:cubicBezTo>
                    <a:cubicBezTo>
                      <a:pt x="f32" y="f38"/>
                      <a:pt x="f32" y="f39"/>
                      <a:pt x="f8" y="f40"/>
                    </a:cubicBezTo>
                    <a:cubicBezTo>
                      <a:pt x="f41" y="f37"/>
                      <a:pt x="f10" y="f42"/>
                      <a:pt x="f8" y="f43"/>
                    </a:cubicBezTo>
                    <a:cubicBezTo>
                      <a:pt x="f8" y="f44"/>
                      <a:pt x="f10" y="f45"/>
                      <a:pt x="f29" y="f19"/>
                    </a:cubicBezTo>
                    <a:cubicBezTo>
                      <a:pt x="f29" y="f19"/>
                      <a:pt x="f21" y="f46"/>
                      <a:pt x="f47" y="f46"/>
                    </a:cubicBezTo>
                    <a:cubicBezTo>
                      <a:pt x="f23" y="f46"/>
                      <a:pt x="f23" y="f48"/>
                      <a:pt x="f23" y="f49"/>
                    </a:cubicBezTo>
                    <a:cubicBezTo>
                      <a:pt x="f50" y="f51"/>
                      <a:pt x="f52" y="f53"/>
                      <a:pt x="f54" y="f24"/>
                    </a:cubicBezTo>
                    <a:cubicBezTo>
                      <a:pt x="f5" y="f6"/>
                      <a:pt x="f55" y="f56"/>
                      <a:pt x="f57" y="f29"/>
                    </a:cubicBezTo>
                    <a:cubicBezTo>
                      <a:pt x="f21" y="f41"/>
                      <a:pt x="f47" y="f47"/>
                      <a:pt x="f21" y="f23"/>
                    </a:cubicBezTo>
                    <a:cubicBezTo>
                      <a:pt x="f29" y="f47"/>
                      <a:pt x="f29" y="f21"/>
                      <a:pt x="f29" y="f29"/>
                    </a:cubicBezTo>
                    <a:cubicBezTo>
                      <a:pt x="f29" y="f58"/>
                      <a:pt x="f8" y="f59"/>
                      <a:pt x="f14" y="f60"/>
                    </a:cubicBezTo>
                    <a:cubicBezTo>
                      <a:pt x="f56" y="f61"/>
                      <a:pt x="f56" y="f49"/>
                      <a:pt x="f62" y="f63"/>
                    </a:cubicBezTo>
                    <a:cubicBezTo>
                      <a:pt x="f58" y="f44"/>
                      <a:pt x="f64" y="f65"/>
                      <a:pt x="f56" y="f12"/>
                    </a:cubicBezTo>
                    <a:cubicBezTo>
                      <a:pt x="f56" y="f66"/>
                      <a:pt x="f67" y="f39"/>
                      <a:pt x="f67" y="f37"/>
                    </a:cubicBezTo>
                    <a:cubicBezTo>
                      <a:pt x="f68" y="f69"/>
                      <a:pt x="f68" y="f42"/>
                      <a:pt x="f68" y="f70"/>
                    </a:cubicBezTo>
                    <a:cubicBezTo>
                      <a:pt x="f68" y="f44"/>
                      <a:pt x="f67" y="f71"/>
                      <a:pt x="f62" y="f48"/>
                    </a:cubicBezTo>
                    <a:cubicBezTo>
                      <a:pt x="f14" y="f72"/>
                      <a:pt x="f41" y="f27"/>
                      <a:pt x="f41" y="f67"/>
                    </a:cubicBezTo>
                    <a:cubicBezTo>
                      <a:pt x="f29" y="f32"/>
                      <a:pt x="f29" y="f29"/>
                      <a:pt x="f29" y="f50"/>
                    </a:cubicBezTo>
                    <a:cubicBezTo>
                      <a:pt x="f21" y="f54"/>
                      <a:pt x="f21" y="f5"/>
                      <a:pt x="f10" y="f5"/>
                    </a:cubicBezTo>
                    <a:cubicBezTo>
                      <a:pt x="f8" y="f5"/>
                      <a:pt x="f8" y="f54"/>
                      <a:pt x="f8" y="f52"/>
                    </a:cubicBezTo>
                    <a:cubicBezTo>
                      <a:pt x="f17" y="f58"/>
                      <a:pt x="f62" y="f22"/>
                      <a:pt x="f64" y="f33"/>
                    </a:cubicBezTo>
                    <a:cubicBezTo>
                      <a:pt x="f64" y="f33"/>
                      <a:pt x="f64" y="f73"/>
                      <a:pt x="f64" y="f73"/>
                    </a:cubicBezTo>
                    <a:cubicBezTo>
                      <a:pt x="f74" y="f34"/>
                      <a:pt x="f26" y="f75"/>
                      <a:pt x="f26" y="f76"/>
                    </a:cubicBezTo>
                    <a:cubicBezTo>
                      <a:pt x="f6" y="f65"/>
                      <a:pt x="f6" y="f38"/>
                      <a:pt x="f74" y="f12"/>
                    </a:cubicBezTo>
                    <a:cubicBezTo>
                      <a:pt x="f64" y="f9"/>
                      <a:pt x="f58" y="f77"/>
                      <a:pt x="f56" y="f7"/>
                    </a:cubicBezTo>
                    <a:cubicBezTo>
                      <a:pt x="f8" y="f7"/>
                      <a:pt x="f17" y="f9"/>
                      <a:pt x="f8" y="f9"/>
                    </a:cubicBezTo>
                    <a:close/>
                  </a:path>
                </a:pathLst>
              </a:custGeom>
              <a:solidFill>
                <a:srgbClr val="AE6E8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5" name="Freeform 676">
                <a:extLst>
                  <a:ext uri="{FF2B5EF4-FFF2-40B4-BE49-F238E27FC236}">
                    <a16:creationId xmlns:a16="http://schemas.microsoft.com/office/drawing/2014/main" id="{0596A2A4-A487-B7F9-56E0-CBBB0C65D8AE}"/>
                  </a:ext>
                </a:extLst>
              </p:cNvPr>
              <p:cNvSpPr/>
              <p:nvPr/>
            </p:nvSpPr>
            <p:spPr>
              <a:xfrm>
                <a:off x="3594104" y="2416173"/>
                <a:ext cx="82552" cy="4333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15"/>
                  <a:gd name="f8" fmla="val 20"/>
                  <a:gd name="f9" fmla="val 99"/>
                  <a:gd name="f10" fmla="val 21"/>
                  <a:gd name="f11" fmla="val 100"/>
                  <a:gd name="f12" fmla="val 102"/>
                  <a:gd name="f13" fmla="val 103"/>
                  <a:gd name="f14" fmla="val 105"/>
                  <a:gd name="f15" fmla="val 19"/>
                  <a:gd name="f16" fmla="val 18"/>
                  <a:gd name="f17" fmla="val 17"/>
                  <a:gd name="f18" fmla="val 108"/>
                  <a:gd name="f19" fmla="val 15"/>
                  <a:gd name="f20" fmla="val 109"/>
                  <a:gd name="f21" fmla="val 14"/>
                  <a:gd name="f22" fmla="val 13"/>
                  <a:gd name="f23" fmla="val 11"/>
                  <a:gd name="f24" fmla="val 101"/>
                  <a:gd name="f25" fmla="val 97"/>
                  <a:gd name="f26" fmla="val 88"/>
                  <a:gd name="f27" fmla="val 80"/>
                  <a:gd name="f28" fmla="val 12"/>
                  <a:gd name="f29" fmla="val 75"/>
                  <a:gd name="f30" fmla="val 83"/>
                  <a:gd name="f31" fmla="val 94"/>
                  <a:gd name="f32" fmla="val 106"/>
                  <a:gd name="f33" fmla="val 110"/>
                  <a:gd name="f34" fmla="val 10"/>
                  <a:gd name="f35" fmla="val 111"/>
                  <a:gd name="f36" fmla="val 8"/>
                  <a:gd name="f37" fmla="val 6"/>
                  <a:gd name="f38" fmla="val 4"/>
                  <a:gd name="f39" fmla="val 9"/>
                  <a:gd name="f40" fmla="val 90"/>
                  <a:gd name="f41" fmla="val 79"/>
                  <a:gd name="f42" fmla="val 7"/>
                  <a:gd name="f43" fmla="val 76"/>
                  <a:gd name="f44" fmla="val 72"/>
                  <a:gd name="f45" fmla="val 70"/>
                  <a:gd name="f46" fmla="val 5"/>
                  <a:gd name="f47" fmla="val 59"/>
                  <a:gd name="f48" fmla="val 2"/>
                  <a:gd name="f49" fmla="val 50"/>
                  <a:gd name="f50" fmla="val 39"/>
                  <a:gd name="f51" fmla="val 38"/>
                  <a:gd name="f52" fmla="val 37"/>
                  <a:gd name="f53" fmla="val 35"/>
                  <a:gd name="f54" fmla="val 1"/>
                  <a:gd name="f55" fmla="val 40"/>
                  <a:gd name="f56" fmla="val 45"/>
                  <a:gd name="f57" fmla="val 54"/>
                  <a:gd name="f58" fmla="val 58"/>
                  <a:gd name="f59" fmla="val 61"/>
                  <a:gd name="f60" fmla="val 53"/>
                  <a:gd name="f61" fmla="val 43"/>
                  <a:gd name="f62" fmla="val 33"/>
                  <a:gd name="f63" fmla="val 28"/>
                  <a:gd name="f64" fmla="val 41"/>
                  <a:gd name="f65" fmla="val 48"/>
                  <a:gd name="f66" fmla="val 55"/>
                  <a:gd name="f67" fmla="val 57"/>
                  <a:gd name="f68" fmla="val 36"/>
                  <a:gd name="f69" fmla="val 29"/>
                  <a:gd name="f70" fmla="val 16"/>
                  <a:gd name="f71" fmla="val 27"/>
                  <a:gd name="f72" fmla="val 44"/>
                  <a:gd name="f73" fmla="val 60"/>
                  <a:gd name="f74" fmla="val 64"/>
                  <a:gd name="f75" fmla="val 67"/>
                  <a:gd name="f76" fmla="val 71"/>
                  <a:gd name="f77" fmla="val 78"/>
                  <a:gd name="f78" fmla="val 85"/>
                  <a:gd name="f79" fmla="val 91"/>
                  <a:gd name="f80" fmla="val 96"/>
                  <a:gd name="f81" fmla="+- 0 0 -90"/>
                  <a:gd name="f82" fmla="*/ f3 1 22"/>
                  <a:gd name="f83" fmla="*/ f4 1 115"/>
                  <a:gd name="f84" fmla="val f5"/>
                  <a:gd name="f85" fmla="val f6"/>
                  <a:gd name="f86" fmla="val f7"/>
                  <a:gd name="f87" fmla="*/ f81 f0 1"/>
                  <a:gd name="f88" fmla="+- f86 0 f84"/>
                  <a:gd name="f89" fmla="+- f85 0 f84"/>
                  <a:gd name="f90" fmla="*/ f87 1 f2"/>
                  <a:gd name="f91" fmla="*/ f89 1 22"/>
                  <a:gd name="f92" fmla="*/ f88 1 115"/>
                  <a:gd name="f93" fmla="*/ 20 f89 1"/>
                  <a:gd name="f94" fmla="*/ 99 f88 1"/>
                  <a:gd name="f95" fmla="*/ 21 f89 1"/>
                  <a:gd name="f96" fmla="*/ 103 f88 1"/>
                  <a:gd name="f97" fmla="*/ 18 f89 1"/>
                  <a:gd name="f98" fmla="*/ 15 f89 1"/>
                  <a:gd name="f99" fmla="*/ 109 f88 1"/>
                  <a:gd name="f100" fmla="*/ 13 f89 1"/>
                  <a:gd name="f101" fmla="*/ 97 f88 1"/>
                  <a:gd name="f102" fmla="*/ 12 f89 1"/>
                  <a:gd name="f103" fmla="*/ 75 f88 1"/>
                  <a:gd name="f104" fmla="*/ 106 f88 1"/>
                  <a:gd name="f105" fmla="*/ 10 f89 1"/>
                  <a:gd name="f106" fmla="*/ 111 f88 1"/>
                  <a:gd name="f107" fmla="*/ 4 f89 1"/>
                  <a:gd name="f108" fmla="*/ 8 f89 1"/>
                  <a:gd name="f109" fmla="*/ 79 f88 1"/>
                  <a:gd name="f110" fmla="*/ 6 f89 1"/>
                  <a:gd name="f111" fmla="*/ 70 f88 1"/>
                  <a:gd name="f112" fmla="*/ 0 f89 1"/>
                  <a:gd name="f113" fmla="*/ 39 f88 1"/>
                  <a:gd name="f114" fmla="*/ 35 f88 1"/>
                  <a:gd name="f115" fmla="*/ 2 f89 1"/>
                  <a:gd name="f116" fmla="*/ 50 f88 1"/>
                  <a:gd name="f117" fmla="*/ 61 f88 1"/>
                  <a:gd name="f118" fmla="*/ 33 f88 1"/>
                  <a:gd name="f119" fmla="*/ 1 f88 1"/>
                  <a:gd name="f120" fmla="*/ 11 f89 1"/>
                  <a:gd name="f121" fmla="*/ 2 f88 1"/>
                  <a:gd name="f122" fmla="*/ 13 f88 1"/>
                  <a:gd name="f123" fmla="*/ 54 f88 1"/>
                  <a:gd name="f124" fmla="*/ 57 f88 1"/>
                  <a:gd name="f125" fmla="*/ 43 f88 1"/>
                  <a:gd name="f126" fmla="*/ 21 f88 1"/>
                  <a:gd name="f127" fmla="*/ 9 f89 1"/>
                  <a:gd name="f128" fmla="*/ 6 f88 1"/>
                  <a:gd name="f129" fmla="*/ 10 f88 1"/>
                  <a:gd name="f130" fmla="*/ 16 f89 1"/>
                  <a:gd name="f131" fmla="*/ 60 f88 1"/>
                  <a:gd name="f132" fmla="*/ 17 f89 1"/>
                  <a:gd name="f133" fmla="*/ 71 f88 1"/>
                  <a:gd name="f134" fmla="*/ 91 f88 1"/>
                  <a:gd name="f135" fmla="+- f90 0 f1"/>
                  <a:gd name="f136" fmla="*/ f93 1 22"/>
                  <a:gd name="f137" fmla="*/ f94 1 115"/>
                  <a:gd name="f138" fmla="*/ f95 1 22"/>
                  <a:gd name="f139" fmla="*/ f96 1 115"/>
                  <a:gd name="f140" fmla="*/ f97 1 22"/>
                  <a:gd name="f141" fmla="*/ f98 1 22"/>
                  <a:gd name="f142" fmla="*/ f99 1 115"/>
                  <a:gd name="f143" fmla="*/ f100 1 22"/>
                  <a:gd name="f144" fmla="*/ f101 1 115"/>
                  <a:gd name="f145" fmla="*/ f102 1 22"/>
                  <a:gd name="f146" fmla="*/ f103 1 115"/>
                  <a:gd name="f147" fmla="*/ f104 1 115"/>
                  <a:gd name="f148" fmla="*/ f105 1 22"/>
                  <a:gd name="f149" fmla="*/ f106 1 115"/>
                  <a:gd name="f150" fmla="*/ f107 1 22"/>
                  <a:gd name="f151" fmla="*/ f108 1 22"/>
                  <a:gd name="f152" fmla="*/ f109 1 115"/>
                  <a:gd name="f153" fmla="*/ f110 1 22"/>
                  <a:gd name="f154" fmla="*/ f111 1 115"/>
                  <a:gd name="f155" fmla="*/ f112 1 22"/>
                  <a:gd name="f156" fmla="*/ f113 1 115"/>
                  <a:gd name="f157" fmla="*/ f114 1 115"/>
                  <a:gd name="f158" fmla="*/ f115 1 22"/>
                  <a:gd name="f159" fmla="*/ f116 1 115"/>
                  <a:gd name="f160" fmla="*/ f117 1 115"/>
                  <a:gd name="f161" fmla="*/ f118 1 115"/>
                  <a:gd name="f162" fmla="*/ f119 1 115"/>
                  <a:gd name="f163" fmla="*/ f120 1 22"/>
                  <a:gd name="f164" fmla="*/ f121 1 115"/>
                  <a:gd name="f165" fmla="*/ f122 1 115"/>
                  <a:gd name="f166" fmla="*/ f123 1 115"/>
                  <a:gd name="f167" fmla="*/ f124 1 115"/>
                  <a:gd name="f168" fmla="*/ f125 1 115"/>
                  <a:gd name="f169" fmla="*/ f126 1 115"/>
                  <a:gd name="f170" fmla="*/ f127 1 22"/>
                  <a:gd name="f171" fmla="*/ f128 1 115"/>
                  <a:gd name="f172" fmla="*/ f129 1 115"/>
                  <a:gd name="f173" fmla="*/ f130 1 22"/>
                  <a:gd name="f174" fmla="*/ f131 1 115"/>
                  <a:gd name="f175" fmla="*/ f132 1 22"/>
                  <a:gd name="f176" fmla="*/ f133 1 115"/>
                  <a:gd name="f177" fmla="*/ f134 1 115"/>
                  <a:gd name="f178" fmla="*/ 0 1 f91"/>
                  <a:gd name="f179" fmla="*/ f85 1 f91"/>
                  <a:gd name="f180" fmla="*/ 0 1 f92"/>
                  <a:gd name="f181" fmla="*/ f86 1 f92"/>
                  <a:gd name="f182" fmla="*/ f136 1 f91"/>
                  <a:gd name="f183" fmla="*/ f137 1 f92"/>
                  <a:gd name="f184" fmla="*/ f138 1 f91"/>
                  <a:gd name="f185" fmla="*/ f139 1 f92"/>
                  <a:gd name="f186" fmla="*/ f140 1 f91"/>
                  <a:gd name="f187" fmla="*/ f141 1 f91"/>
                  <a:gd name="f188" fmla="*/ f142 1 f92"/>
                  <a:gd name="f189" fmla="*/ f143 1 f91"/>
                  <a:gd name="f190" fmla="*/ f144 1 f92"/>
                  <a:gd name="f191" fmla="*/ f145 1 f91"/>
                  <a:gd name="f192" fmla="*/ f146 1 f92"/>
                  <a:gd name="f193" fmla="*/ f147 1 f92"/>
                  <a:gd name="f194" fmla="*/ f148 1 f91"/>
                  <a:gd name="f195" fmla="*/ f149 1 f92"/>
                  <a:gd name="f196" fmla="*/ f150 1 f91"/>
                  <a:gd name="f197" fmla="*/ f151 1 f91"/>
                  <a:gd name="f198" fmla="*/ f152 1 f92"/>
                  <a:gd name="f199" fmla="*/ f153 1 f91"/>
                  <a:gd name="f200" fmla="*/ f154 1 f92"/>
                  <a:gd name="f201" fmla="*/ f155 1 f91"/>
                  <a:gd name="f202" fmla="*/ f156 1 f92"/>
                  <a:gd name="f203" fmla="*/ f157 1 f92"/>
                  <a:gd name="f204" fmla="*/ f158 1 f91"/>
                  <a:gd name="f205" fmla="*/ f159 1 f92"/>
                  <a:gd name="f206" fmla="*/ f160 1 f92"/>
                  <a:gd name="f207" fmla="*/ f161 1 f92"/>
                  <a:gd name="f208" fmla="*/ f162 1 f92"/>
                  <a:gd name="f209" fmla="*/ f163 1 f91"/>
                  <a:gd name="f210" fmla="*/ f164 1 f92"/>
                  <a:gd name="f211" fmla="*/ f165 1 f92"/>
                  <a:gd name="f212" fmla="*/ f166 1 f92"/>
                  <a:gd name="f213" fmla="*/ f167 1 f92"/>
                  <a:gd name="f214" fmla="*/ f168 1 f92"/>
                  <a:gd name="f215" fmla="*/ f169 1 f92"/>
                  <a:gd name="f216" fmla="*/ f170 1 f91"/>
                  <a:gd name="f217" fmla="*/ f171 1 f92"/>
                  <a:gd name="f218" fmla="*/ f172 1 f92"/>
                  <a:gd name="f219" fmla="*/ f173 1 f91"/>
                  <a:gd name="f220" fmla="*/ f174 1 f92"/>
                  <a:gd name="f221" fmla="*/ f175 1 f91"/>
                  <a:gd name="f222" fmla="*/ f176 1 f92"/>
                  <a:gd name="f223" fmla="*/ f177 1 f92"/>
                  <a:gd name="f224" fmla="*/ f178 f82 1"/>
                  <a:gd name="f225" fmla="*/ f179 f82 1"/>
                  <a:gd name="f226" fmla="*/ f181 f83 1"/>
                  <a:gd name="f227" fmla="*/ f180 f83 1"/>
                  <a:gd name="f228" fmla="*/ f182 f82 1"/>
                  <a:gd name="f229" fmla="*/ f183 f83 1"/>
                  <a:gd name="f230" fmla="*/ f184 f82 1"/>
                  <a:gd name="f231" fmla="*/ f185 f83 1"/>
                  <a:gd name="f232" fmla="*/ f186 f82 1"/>
                  <a:gd name="f233" fmla="*/ f187 f82 1"/>
                  <a:gd name="f234" fmla="*/ f188 f83 1"/>
                  <a:gd name="f235" fmla="*/ f189 f82 1"/>
                  <a:gd name="f236" fmla="*/ f190 f83 1"/>
                  <a:gd name="f237" fmla="*/ f191 f82 1"/>
                  <a:gd name="f238" fmla="*/ f192 f83 1"/>
                  <a:gd name="f239" fmla="*/ f193 f83 1"/>
                  <a:gd name="f240" fmla="*/ f194 f82 1"/>
                  <a:gd name="f241" fmla="*/ f195 f83 1"/>
                  <a:gd name="f242" fmla="*/ f196 f82 1"/>
                  <a:gd name="f243" fmla="*/ f197 f82 1"/>
                  <a:gd name="f244" fmla="*/ f198 f83 1"/>
                  <a:gd name="f245" fmla="*/ f199 f82 1"/>
                  <a:gd name="f246" fmla="*/ f200 f83 1"/>
                  <a:gd name="f247" fmla="*/ f201 f82 1"/>
                  <a:gd name="f248" fmla="*/ f202 f83 1"/>
                  <a:gd name="f249" fmla="*/ f203 f83 1"/>
                  <a:gd name="f250" fmla="*/ f204 f82 1"/>
                  <a:gd name="f251" fmla="*/ f205 f83 1"/>
                  <a:gd name="f252" fmla="*/ f206 f83 1"/>
                  <a:gd name="f253" fmla="*/ f207 f83 1"/>
                  <a:gd name="f254" fmla="*/ f208 f83 1"/>
                  <a:gd name="f255" fmla="*/ f209 f82 1"/>
                  <a:gd name="f256" fmla="*/ f210 f83 1"/>
                  <a:gd name="f257" fmla="*/ f211 f83 1"/>
                  <a:gd name="f258" fmla="*/ f212 f83 1"/>
                  <a:gd name="f259" fmla="*/ f213 f83 1"/>
                  <a:gd name="f260" fmla="*/ f214 f83 1"/>
                  <a:gd name="f261" fmla="*/ f215 f83 1"/>
                  <a:gd name="f262" fmla="*/ f216 f82 1"/>
                  <a:gd name="f263" fmla="*/ f217 f83 1"/>
                  <a:gd name="f264" fmla="*/ f218 f83 1"/>
                  <a:gd name="f265" fmla="*/ f219 f82 1"/>
                  <a:gd name="f266" fmla="*/ f220 f83 1"/>
                  <a:gd name="f267" fmla="*/ f221 f82 1"/>
                  <a:gd name="f268" fmla="*/ f222 f83 1"/>
                  <a:gd name="f269" fmla="*/ f223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5">
                    <a:pos x="f228" y="f229"/>
                  </a:cxn>
                  <a:cxn ang="f135">
                    <a:pos x="f230" y="f231"/>
                  </a:cxn>
                  <a:cxn ang="f135">
                    <a:pos x="f232" y="f231"/>
                  </a:cxn>
                  <a:cxn ang="f135">
                    <a:pos x="f233" y="f234"/>
                  </a:cxn>
                  <a:cxn ang="f135">
                    <a:pos x="f235" y="f234"/>
                  </a:cxn>
                  <a:cxn ang="f135">
                    <a:pos x="f235" y="f236"/>
                  </a:cxn>
                  <a:cxn ang="f135">
                    <a:pos x="f237" y="f238"/>
                  </a:cxn>
                  <a:cxn ang="f135">
                    <a:pos x="f237" y="f239"/>
                  </a:cxn>
                  <a:cxn ang="f135">
                    <a:pos x="f240" y="f241"/>
                  </a:cxn>
                  <a:cxn ang="f135">
                    <a:pos x="f242" y="f241"/>
                  </a:cxn>
                  <a:cxn ang="f135">
                    <a:pos x="f243" y="f244"/>
                  </a:cxn>
                  <a:cxn ang="f135">
                    <a:pos x="f245" y="f246"/>
                  </a:cxn>
                  <a:cxn ang="f135">
                    <a:pos x="f245" y="f246"/>
                  </a:cxn>
                  <a:cxn ang="f135">
                    <a:pos x="f247" y="f248"/>
                  </a:cxn>
                  <a:cxn ang="f135">
                    <a:pos x="f247" y="f249"/>
                  </a:cxn>
                  <a:cxn ang="f135">
                    <a:pos x="f250" y="f249"/>
                  </a:cxn>
                  <a:cxn ang="f135">
                    <a:pos x="f245" y="f251"/>
                  </a:cxn>
                  <a:cxn ang="f135">
                    <a:pos x="f243" y="f252"/>
                  </a:cxn>
                  <a:cxn ang="f135">
                    <a:pos x="f250" y="f253"/>
                  </a:cxn>
                  <a:cxn ang="f135">
                    <a:pos x="f243" y="f254"/>
                  </a:cxn>
                  <a:cxn ang="f135">
                    <a:pos x="f255" y="f256"/>
                  </a:cxn>
                  <a:cxn ang="f135">
                    <a:pos x="f245" y="f257"/>
                  </a:cxn>
                  <a:cxn ang="f135">
                    <a:pos x="f245" y="f249"/>
                  </a:cxn>
                  <a:cxn ang="f135">
                    <a:pos x="f240" y="f258"/>
                  </a:cxn>
                  <a:cxn ang="f135">
                    <a:pos x="f240" y="f259"/>
                  </a:cxn>
                  <a:cxn ang="f135">
                    <a:pos x="f243" y="f260"/>
                  </a:cxn>
                  <a:cxn ang="f135">
                    <a:pos x="f242" y="f261"/>
                  </a:cxn>
                  <a:cxn ang="f135">
                    <a:pos x="f262" y="f263"/>
                  </a:cxn>
                  <a:cxn ang="f135">
                    <a:pos x="f240" y="f264"/>
                  </a:cxn>
                  <a:cxn ang="f135">
                    <a:pos x="f265" y="f266"/>
                  </a:cxn>
                  <a:cxn ang="f135">
                    <a:pos x="f265" y="f266"/>
                  </a:cxn>
                  <a:cxn ang="f135">
                    <a:pos x="f267" y="f268"/>
                  </a:cxn>
                  <a:cxn ang="f135">
                    <a:pos x="f232" y="f268"/>
                  </a:cxn>
                  <a:cxn ang="f135">
                    <a:pos x="f232" y="f269"/>
                  </a:cxn>
                  <a:cxn ang="f135">
                    <a:pos x="f228" y="f229"/>
                  </a:cxn>
                </a:cxnLst>
                <a:rect l="f224" t="f227" r="f225" b="f226"/>
                <a:pathLst>
                  <a:path w="22" h="115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8" y="f14"/>
                      <a:pt x="f15" y="f12"/>
                      <a:pt x="f16" y="f13"/>
                    </a:cubicBezTo>
                    <a:cubicBezTo>
                      <a:pt x="f17" y="f14"/>
                      <a:pt x="f16" y="f18"/>
                      <a:pt x="f19" y="f20"/>
                    </a:cubicBezTo>
                    <a:cubicBezTo>
                      <a:pt x="f19" y="f20"/>
                      <a:pt x="f21" y="f20"/>
                      <a:pt x="f22" y="f20"/>
                    </a:cubicBezTo>
                    <a:cubicBezTo>
                      <a:pt x="f23" y="f14"/>
                      <a:pt x="f22" y="f24"/>
                      <a:pt x="f22" y="f25"/>
                    </a:cubicBezTo>
                    <a:cubicBezTo>
                      <a:pt x="f22" y="f26"/>
                      <a:pt x="f22" y="f27"/>
                      <a:pt x="f28" y="f29"/>
                    </a:cubicBezTo>
                    <a:cubicBezTo>
                      <a:pt x="f21" y="f30"/>
                      <a:pt x="f22" y="f31"/>
                      <a:pt x="f28" y="f32"/>
                    </a:cubicBezTo>
                    <a:cubicBezTo>
                      <a:pt x="f28" y="f18"/>
                      <a:pt x="f28" y="f33"/>
                      <a:pt x="f34" y="f35"/>
                    </a:cubicBezTo>
                    <a:cubicBezTo>
                      <a:pt x="f36" y="f35"/>
                      <a:pt x="f37" y="f7"/>
                      <a:pt x="f38" y="f35"/>
                    </a:cubicBezTo>
                    <a:cubicBezTo>
                      <a:pt x="f23" y="f11"/>
                      <a:pt x="f39" y="f40"/>
                      <a:pt x="f36" y="f41"/>
                    </a:cubicBezTo>
                    <a:cubicBezTo>
                      <a:pt x="f42" y="f43"/>
                      <a:pt x="f36" y="f44"/>
                      <a:pt x="f37" y="f45"/>
                    </a:cubicBezTo>
                    <a:cubicBezTo>
                      <a:pt x="f37" y="f45"/>
                      <a:pt x="f37" y="f45"/>
                      <a:pt x="f37" y="f45"/>
                    </a:cubicBezTo>
                    <a:cubicBezTo>
                      <a:pt x="f46" y="f47"/>
                      <a:pt x="f48" y="f49"/>
                      <a:pt x="f5" y="f50"/>
                    </a:cubicBezTo>
                    <a:cubicBezTo>
                      <a:pt x="f5" y="f51"/>
                      <a:pt x="f5" y="f52"/>
                      <a:pt x="f5" y="f53"/>
                    </a:cubicBezTo>
                    <a:cubicBezTo>
                      <a:pt x="f54" y="f53"/>
                      <a:pt x="f54" y="f53"/>
                      <a:pt x="f48" y="f53"/>
                    </a:cubicBezTo>
                    <a:cubicBezTo>
                      <a:pt x="f38" y="f55"/>
                      <a:pt x="f46" y="f56"/>
                      <a:pt x="f37" y="f49"/>
                    </a:cubicBezTo>
                    <a:cubicBezTo>
                      <a:pt x="f42" y="f57"/>
                      <a:pt x="f36" y="f58"/>
                      <a:pt x="f36" y="f59"/>
                    </a:cubicBezTo>
                    <a:cubicBezTo>
                      <a:pt x="f42" y="f60"/>
                      <a:pt x="f38" y="f61"/>
                      <a:pt x="f48" y="f62"/>
                    </a:cubicBezTo>
                    <a:cubicBezTo>
                      <a:pt x="f5" y="f6"/>
                      <a:pt x="f5" y="f23"/>
                      <a:pt x="f36" y="f54"/>
                    </a:cubicBezTo>
                    <a:cubicBezTo>
                      <a:pt x="f39" y="f5"/>
                      <a:pt x="f34" y="f5"/>
                      <a:pt x="f23" y="f48"/>
                    </a:cubicBezTo>
                    <a:cubicBezTo>
                      <a:pt x="f34" y="f37"/>
                      <a:pt x="f42" y="f39"/>
                      <a:pt x="f37" y="f22"/>
                    </a:cubicBezTo>
                    <a:cubicBezTo>
                      <a:pt x="f38" y="f10"/>
                      <a:pt x="f38" y="f63"/>
                      <a:pt x="f37" y="f53"/>
                    </a:cubicBezTo>
                    <a:cubicBezTo>
                      <a:pt x="f42" y="f64"/>
                      <a:pt x="f36" y="f65"/>
                      <a:pt x="f34" y="f57"/>
                    </a:cubicBezTo>
                    <a:cubicBezTo>
                      <a:pt x="f34" y="f66"/>
                      <a:pt x="f34" y="f67"/>
                      <a:pt x="f34" y="f67"/>
                    </a:cubicBezTo>
                    <a:cubicBezTo>
                      <a:pt x="f34" y="f60"/>
                      <a:pt x="f39" y="f65"/>
                      <a:pt x="f36" y="f61"/>
                    </a:cubicBezTo>
                    <a:cubicBezTo>
                      <a:pt x="f37" y="f68"/>
                      <a:pt x="f38" y="f69"/>
                      <a:pt x="f38" y="f10"/>
                    </a:cubicBezTo>
                    <a:cubicBezTo>
                      <a:pt x="f46" y="f70"/>
                      <a:pt x="f37" y="f23"/>
                      <a:pt x="f39" y="f37"/>
                    </a:cubicBezTo>
                    <a:cubicBezTo>
                      <a:pt x="f23" y="f42"/>
                      <a:pt x="f34" y="f39"/>
                      <a:pt x="f34" y="f34"/>
                    </a:cubicBezTo>
                    <a:cubicBezTo>
                      <a:pt x="f42" y="f71"/>
                      <a:pt x="f23" y="f72"/>
                      <a:pt x="f70" y="f73"/>
                    </a:cubicBezTo>
                    <a:cubicBezTo>
                      <a:pt x="f70" y="f73"/>
                      <a:pt x="f70" y="f73"/>
                      <a:pt x="f70" y="f73"/>
                    </a:cubicBezTo>
                    <a:cubicBezTo>
                      <a:pt x="f70" y="f74"/>
                      <a:pt x="f8" y="f75"/>
                      <a:pt x="f17" y="f76"/>
                    </a:cubicBezTo>
                    <a:cubicBezTo>
                      <a:pt x="f16" y="f76"/>
                      <a:pt x="f16" y="f76"/>
                      <a:pt x="f16" y="f76"/>
                    </a:cubicBezTo>
                    <a:cubicBezTo>
                      <a:pt x="f21" y="f77"/>
                      <a:pt x="f70" y="f78"/>
                      <a:pt x="f16" y="f79"/>
                    </a:cubicBezTo>
                    <a:cubicBezTo>
                      <a:pt x="f15" y="f31"/>
                      <a:pt x="f10" y="f80"/>
                      <a:pt x="f8" y="f9"/>
                    </a:cubicBezTo>
                    <a:close/>
                  </a:path>
                </a:pathLst>
              </a:custGeom>
              <a:solidFill>
                <a:srgbClr val="B06F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6" name="Freeform 677">
                <a:extLst>
                  <a:ext uri="{FF2B5EF4-FFF2-40B4-BE49-F238E27FC236}">
                    <a16:creationId xmlns:a16="http://schemas.microsoft.com/office/drawing/2014/main" id="{B1DCF613-BF48-2F16-56DE-0360F6846080}"/>
                  </a:ext>
                </a:extLst>
              </p:cNvPr>
              <p:cNvSpPr/>
              <p:nvPr/>
            </p:nvSpPr>
            <p:spPr>
              <a:xfrm>
                <a:off x="3609978" y="2232022"/>
                <a:ext cx="179386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41"/>
                  <a:gd name="f8" fmla="val 40"/>
                  <a:gd name="f9" fmla="val 2"/>
                  <a:gd name="f10" fmla="val 35"/>
                  <a:gd name="f11" fmla="val 7"/>
                  <a:gd name="f12" fmla="val 34"/>
                  <a:gd name="f13" fmla="val 10"/>
                  <a:gd name="f14" fmla="val 30"/>
                  <a:gd name="f15" fmla="val 5"/>
                  <a:gd name="f16" fmla="val 33"/>
                  <a:gd name="f17" fmla="val 13"/>
                  <a:gd name="f18" fmla="val 24"/>
                  <a:gd name="f19" fmla="val 22"/>
                  <a:gd name="f20" fmla="val 6"/>
                  <a:gd name="f21" fmla="val 29"/>
                  <a:gd name="f22" fmla="val 12"/>
                  <a:gd name="f23" fmla="val 23"/>
                  <a:gd name="f24" fmla="val 16"/>
                  <a:gd name="f25" fmla="val 20"/>
                  <a:gd name="f26" fmla="val 26"/>
                  <a:gd name="f27" fmla="val 15"/>
                  <a:gd name="f28" fmla="val 4"/>
                  <a:gd name="f29" fmla="val 43"/>
                  <a:gd name="f30" fmla="val 3"/>
                  <a:gd name="f31" fmla="val 45"/>
                  <a:gd name="f32" fmla="val 47"/>
                  <a:gd name="f33" fmla="val 44"/>
                  <a:gd name="f34" fmla="val 36"/>
                  <a:gd name="f35" fmla="val 21"/>
                  <a:gd name="f36" fmla="val 25"/>
                  <a:gd name="f37" fmla="val 18"/>
                  <a:gd name="f38" fmla="val 32"/>
                  <a:gd name="f39" fmla="val 37"/>
                  <a:gd name="f40" fmla="+- 0 0 -90"/>
                  <a:gd name="f41" fmla="*/ f3 1 48"/>
                  <a:gd name="f42" fmla="*/ f4 1 41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8"/>
                  <a:gd name="f51" fmla="*/ f47 1 41"/>
                  <a:gd name="f52" fmla="*/ 0 f48 1"/>
                  <a:gd name="f53" fmla="*/ 40 f47 1"/>
                  <a:gd name="f54" fmla="*/ 10 f48 1"/>
                  <a:gd name="f55" fmla="*/ 30 f47 1"/>
                  <a:gd name="f56" fmla="*/ 2 f48 1"/>
                  <a:gd name="f57" fmla="*/ 33 f47 1"/>
                  <a:gd name="f58" fmla="*/ 34 f48 1"/>
                  <a:gd name="f59" fmla="*/ 6 f47 1"/>
                  <a:gd name="f60" fmla="*/ 20 f48 1"/>
                  <a:gd name="f61" fmla="*/ 23 f47 1"/>
                  <a:gd name="f62" fmla="*/ 41 f48 1"/>
                  <a:gd name="f63" fmla="*/ 4 f47 1"/>
                  <a:gd name="f64" fmla="*/ 47 f48 1"/>
                  <a:gd name="f65" fmla="*/ 44 f48 1"/>
                  <a:gd name="f66" fmla="*/ 7 f47 1"/>
                  <a:gd name="f67" fmla="*/ 24 f48 1"/>
                  <a:gd name="f68" fmla="*/ 22 f47 1"/>
                  <a:gd name="f69" fmla="*/ 21 f48 1"/>
                  <a:gd name="f70" fmla="*/ 26 f47 1"/>
                  <a:gd name="f71" fmla="*/ 7 f48 1"/>
                  <a:gd name="f72" fmla="*/ 36 f47 1"/>
                  <a:gd name="f73" fmla="+- f49 0 f1"/>
                  <a:gd name="f74" fmla="*/ f52 1 48"/>
                  <a:gd name="f75" fmla="*/ f53 1 41"/>
                  <a:gd name="f76" fmla="*/ f54 1 48"/>
                  <a:gd name="f77" fmla="*/ f55 1 41"/>
                  <a:gd name="f78" fmla="*/ f56 1 48"/>
                  <a:gd name="f79" fmla="*/ f57 1 41"/>
                  <a:gd name="f80" fmla="*/ f58 1 48"/>
                  <a:gd name="f81" fmla="*/ f59 1 41"/>
                  <a:gd name="f82" fmla="*/ f60 1 48"/>
                  <a:gd name="f83" fmla="*/ f61 1 41"/>
                  <a:gd name="f84" fmla="*/ f62 1 48"/>
                  <a:gd name="f85" fmla="*/ f63 1 41"/>
                  <a:gd name="f86" fmla="*/ f64 1 48"/>
                  <a:gd name="f87" fmla="*/ f65 1 48"/>
                  <a:gd name="f88" fmla="*/ f66 1 41"/>
                  <a:gd name="f89" fmla="*/ f67 1 48"/>
                  <a:gd name="f90" fmla="*/ f68 1 41"/>
                  <a:gd name="f91" fmla="*/ f69 1 48"/>
                  <a:gd name="f92" fmla="*/ f70 1 41"/>
                  <a:gd name="f93" fmla="*/ f71 1 48"/>
                  <a:gd name="f94" fmla="*/ f72 1 41"/>
                  <a:gd name="f95" fmla="*/ 0 1 f50"/>
                  <a:gd name="f96" fmla="*/ f44 1 f50"/>
                  <a:gd name="f97" fmla="*/ 0 1 f51"/>
                  <a:gd name="f98" fmla="*/ f45 1 f51"/>
                  <a:gd name="f99" fmla="*/ f74 1 f50"/>
                  <a:gd name="f100" fmla="*/ f75 1 f51"/>
                  <a:gd name="f101" fmla="*/ f76 1 f50"/>
                  <a:gd name="f102" fmla="*/ f77 1 f51"/>
                  <a:gd name="f103" fmla="*/ f78 1 f50"/>
                  <a:gd name="f104" fmla="*/ f79 1 f51"/>
                  <a:gd name="f105" fmla="*/ f80 1 f50"/>
                  <a:gd name="f106" fmla="*/ f81 1 f51"/>
                  <a:gd name="f107" fmla="*/ f82 1 f50"/>
                  <a:gd name="f108" fmla="*/ f83 1 f51"/>
                  <a:gd name="f109" fmla="*/ f84 1 f50"/>
                  <a:gd name="f110" fmla="*/ f85 1 f51"/>
                  <a:gd name="f111" fmla="*/ f86 1 f50"/>
                  <a:gd name="f112" fmla="*/ f87 1 f50"/>
                  <a:gd name="f113" fmla="*/ f88 1 f51"/>
                  <a:gd name="f114" fmla="*/ f89 1 f50"/>
                  <a:gd name="f115" fmla="*/ f90 1 f51"/>
                  <a:gd name="f116" fmla="*/ f91 1 f50"/>
                  <a:gd name="f117" fmla="*/ f92 1 f51"/>
                  <a:gd name="f118" fmla="*/ f93 1 f50"/>
                  <a:gd name="f119" fmla="*/ f94 1 f51"/>
                  <a:gd name="f120" fmla="*/ f95 f41 1"/>
                  <a:gd name="f121" fmla="*/ f96 f41 1"/>
                  <a:gd name="f122" fmla="*/ f98 f42 1"/>
                  <a:gd name="f123" fmla="*/ f97 f42 1"/>
                  <a:gd name="f124" fmla="*/ f99 f41 1"/>
                  <a:gd name="f125" fmla="*/ f100 f42 1"/>
                  <a:gd name="f126" fmla="*/ f101 f41 1"/>
                  <a:gd name="f127" fmla="*/ f102 f42 1"/>
                  <a:gd name="f128" fmla="*/ f103 f41 1"/>
                  <a:gd name="f129" fmla="*/ f104 f42 1"/>
                  <a:gd name="f130" fmla="*/ f105 f41 1"/>
                  <a:gd name="f131" fmla="*/ f106 f42 1"/>
                  <a:gd name="f132" fmla="*/ f107 f41 1"/>
                  <a:gd name="f133" fmla="*/ f108 f42 1"/>
                  <a:gd name="f134" fmla="*/ f109 f41 1"/>
                  <a:gd name="f135" fmla="*/ f110 f42 1"/>
                  <a:gd name="f136" fmla="*/ f111 f41 1"/>
                  <a:gd name="f137" fmla="*/ f112 f41 1"/>
                  <a:gd name="f138" fmla="*/ f113 f42 1"/>
                  <a:gd name="f139" fmla="*/ f114 f41 1"/>
                  <a:gd name="f140" fmla="*/ f115 f42 1"/>
                  <a:gd name="f141" fmla="*/ f116 f41 1"/>
                  <a:gd name="f142" fmla="*/ f117 f42 1"/>
                  <a:gd name="f143" fmla="*/ f118 f41 1"/>
                  <a:gd name="f144" fmla="*/ f119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36" y="f135"/>
                  </a:cxn>
                  <a:cxn ang="f73">
                    <a:pos x="f137" y="f138"/>
                  </a:cxn>
                  <a:cxn ang="f73">
                    <a:pos x="f139" y="f140"/>
                  </a:cxn>
                  <a:cxn ang="f73">
                    <a:pos x="f141" y="f142"/>
                  </a:cxn>
                  <a:cxn ang="f73">
                    <a:pos x="f143" y="f144"/>
                  </a:cxn>
                  <a:cxn ang="f73">
                    <a:pos x="f124" y="f125"/>
                  </a:cxn>
                  <a:cxn ang="f73">
                    <a:pos x="f124" y="f125"/>
                  </a:cxn>
                </a:cxnLst>
                <a:rect l="f120" t="f123" r="f121" b="f122"/>
                <a:pathLst>
                  <a:path w="48" h="4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1" y="f14"/>
                      <a:pt x="f15" y="f16"/>
                      <a:pt x="f9" y="f16"/>
                    </a:cubicBezTo>
                    <a:cubicBezTo>
                      <a:pt x="f17" y="f18"/>
                      <a:pt x="f19" y="f17"/>
                      <a:pt x="f12" y="f20"/>
                    </a:cubicBezTo>
                    <a:cubicBezTo>
                      <a:pt x="f21" y="f22"/>
                      <a:pt x="f23" y="f24"/>
                      <a:pt x="f25" y="f23"/>
                    </a:cubicBezTo>
                    <a:cubicBezTo>
                      <a:pt x="f26" y="f27"/>
                      <a:pt x="f12" y="f13"/>
                      <a:pt x="f7" y="f28"/>
                    </a:cubicBezTo>
                    <a:cubicBezTo>
                      <a:pt x="f29" y="f30"/>
                      <a:pt x="f31" y="f5"/>
                      <a:pt x="f32" y="f28"/>
                    </a:cubicBezTo>
                    <a:cubicBezTo>
                      <a:pt x="f6" y="f20"/>
                      <a:pt x="f31" y="f20"/>
                      <a:pt x="f33" y="f11"/>
                    </a:cubicBezTo>
                    <a:cubicBezTo>
                      <a:pt x="f34" y="f22"/>
                      <a:pt x="f14" y="f24"/>
                      <a:pt x="f18" y="f19"/>
                    </a:cubicBezTo>
                    <a:cubicBezTo>
                      <a:pt x="f23" y="f23"/>
                      <a:pt x="f35" y="f36"/>
                      <a:pt x="f35" y="f26"/>
                    </a:cubicBezTo>
                    <a:cubicBezTo>
                      <a:pt x="f37" y="f38"/>
                      <a:pt x="f22" y="f12"/>
                      <a:pt x="f11" y="f34"/>
                    </a:cubicBezTo>
                    <a:cubicBezTo>
                      <a:pt x="f28" y="f39"/>
                      <a:pt x="f28" y="f7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8F56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7" name="Freeform 678">
                <a:extLst>
                  <a:ext uri="{FF2B5EF4-FFF2-40B4-BE49-F238E27FC236}">
                    <a16:creationId xmlns:a16="http://schemas.microsoft.com/office/drawing/2014/main" id="{3119B1BB-9D2C-6B95-E0AE-632EC072342F}"/>
                  </a:ext>
                </a:extLst>
              </p:cNvPr>
              <p:cNvSpPr/>
              <p:nvPr/>
            </p:nvSpPr>
            <p:spPr>
              <a:xfrm>
                <a:off x="3525834" y="2732090"/>
                <a:ext cx="60322" cy="1365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6"/>
                  <a:gd name="f8" fmla="val 23"/>
                  <a:gd name="f9" fmla="val 15"/>
                  <a:gd name="f10" fmla="val 27"/>
                  <a:gd name="f11" fmla="val 13"/>
                  <a:gd name="f12" fmla="val 31"/>
                  <a:gd name="f13" fmla="val 9"/>
                  <a:gd name="f14" fmla="val 34"/>
                  <a:gd name="f15" fmla="val 8"/>
                  <a:gd name="f16" fmla="val 7"/>
                  <a:gd name="f17" fmla="val 6"/>
                  <a:gd name="f18" fmla="val 35"/>
                  <a:gd name="f19" fmla="val 4"/>
                  <a:gd name="f20" fmla="val 5"/>
                  <a:gd name="f21" fmla="val 32"/>
                  <a:gd name="f22" fmla="val 28"/>
                  <a:gd name="f23" fmla="val 25"/>
                  <a:gd name="f24" fmla="val 21"/>
                  <a:gd name="f25" fmla="val 26"/>
                  <a:gd name="f26" fmla="val 3"/>
                  <a:gd name="f27" fmla="val 30"/>
                  <a:gd name="f28" fmla="val 1"/>
                  <a:gd name="f29" fmla="val 24"/>
                  <a:gd name="f30" fmla="val 14"/>
                  <a:gd name="f31" fmla="val 10"/>
                  <a:gd name="f32" fmla="val 11"/>
                  <a:gd name="f33" fmla="val 12"/>
                  <a:gd name="f34" fmla="val 17"/>
                  <a:gd name="f35" fmla="val 19"/>
                  <a:gd name="f36" fmla="val 33"/>
                  <a:gd name="f37" fmla="+- 0 0 -90"/>
                  <a:gd name="f38" fmla="*/ f3 1 16"/>
                  <a:gd name="f39" fmla="*/ f4 1 36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16"/>
                  <a:gd name="f48" fmla="*/ f44 1 36"/>
                  <a:gd name="f49" fmla="*/ 16 f45 1"/>
                  <a:gd name="f50" fmla="*/ 23 f44 1"/>
                  <a:gd name="f51" fmla="*/ 9 f45 1"/>
                  <a:gd name="f52" fmla="*/ 34 f44 1"/>
                  <a:gd name="f53" fmla="*/ 6 f45 1"/>
                  <a:gd name="f54" fmla="*/ 35 f44 1"/>
                  <a:gd name="f55" fmla="*/ 5 f45 1"/>
                  <a:gd name="f56" fmla="*/ 31 f44 1"/>
                  <a:gd name="f57" fmla="*/ 8 f45 1"/>
                  <a:gd name="f58" fmla="*/ 21 f44 1"/>
                  <a:gd name="f59" fmla="*/ 1 f45 1"/>
                  <a:gd name="f60" fmla="*/ 0 f45 1"/>
                  <a:gd name="f61" fmla="*/ 3 f44 1"/>
                  <a:gd name="f62" fmla="*/ 10 f44 1"/>
                  <a:gd name="f63" fmla="*/ 11 f45 1"/>
                  <a:gd name="f64" fmla="*/ 0 f44 1"/>
                  <a:gd name="f65" fmla="*/ 12 f44 1"/>
                  <a:gd name="f66" fmla="*/ 19 f44 1"/>
                  <a:gd name="f67" fmla="*/ 33 f44 1"/>
                  <a:gd name="f68" fmla="*/ 12 f45 1"/>
                  <a:gd name="f69" fmla="*/ 28 f44 1"/>
                  <a:gd name="f70" fmla="+- f46 0 f1"/>
                  <a:gd name="f71" fmla="*/ f49 1 16"/>
                  <a:gd name="f72" fmla="*/ f50 1 36"/>
                  <a:gd name="f73" fmla="*/ f51 1 16"/>
                  <a:gd name="f74" fmla="*/ f52 1 36"/>
                  <a:gd name="f75" fmla="*/ f53 1 16"/>
                  <a:gd name="f76" fmla="*/ f54 1 36"/>
                  <a:gd name="f77" fmla="*/ f55 1 16"/>
                  <a:gd name="f78" fmla="*/ f56 1 36"/>
                  <a:gd name="f79" fmla="*/ f57 1 16"/>
                  <a:gd name="f80" fmla="*/ f58 1 36"/>
                  <a:gd name="f81" fmla="*/ f59 1 16"/>
                  <a:gd name="f82" fmla="*/ f60 1 16"/>
                  <a:gd name="f83" fmla="*/ f61 1 36"/>
                  <a:gd name="f84" fmla="*/ f62 1 36"/>
                  <a:gd name="f85" fmla="*/ f63 1 16"/>
                  <a:gd name="f86" fmla="*/ f64 1 36"/>
                  <a:gd name="f87" fmla="*/ f65 1 36"/>
                  <a:gd name="f88" fmla="*/ f66 1 36"/>
                  <a:gd name="f89" fmla="*/ f67 1 36"/>
                  <a:gd name="f90" fmla="*/ f68 1 16"/>
                  <a:gd name="f91" fmla="*/ f69 1 36"/>
                  <a:gd name="f92" fmla="*/ 0 1 f47"/>
                  <a:gd name="f93" fmla="*/ f41 1 f47"/>
                  <a:gd name="f94" fmla="*/ 0 1 f48"/>
                  <a:gd name="f95" fmla="*/ f42 1 f48"/>
                  <a:gd name="f96" fmla="*/ f71 1 f47"/>
                  <a:gd name="f97" fmla="*/ f72 1 f48"/>
                  <a:gd name="f98" fmla="*/ f73 1 f47"/>
                  <a:gd name="f99" fmla="*/ f74 1 f48"/>
                  <a:gd name="f100" fmla="*/ f75 1 f47"/>
                  <a:gd name="f101" fmla="*/ f76 1 f48"/>
                  <a:gd name="f102" fmla="*/ f77 1 f47"/>
                  <a:gd name="f103" fmla="*/ f78 1 f48"/>
                  <a:gd name="f104" fmla="*/ f79 1 f47"/>
                  <a:gd name="f105" fmla="*/ f80 1 f48"/>
                  <a:gd name="f106" fmla="*/ f81 1 f47"/>
                  <a:gd name="f107" fmla="*/ f82 1 f47"/>
                  <a:gd name="f108" fmla="*/ f83 1 f48"/>
                  <a:gd name="f109" fmla="*/ f84 1 f48"/>
                  <a:gd name="f110" fmla="*/ f85 1 f47"/>
                  <a:gd name="f111" fmla="*/ f86 1 f48"/>
                  <a:gd name="f112" fmla="*/ f87 1 f48"/>
                  <a:gd name="f113" fmla="*/ f88 1 f48"/>
                  <a:gd name="f114" fmla="*/ f89 1 f48"/>
                  <a:gd name="f115" fmla="*/ f90 1 f47"/>
                  <a:gd name="f116" fmla="*/ f91 1 f48"/>
                  <a:gd name="f117" fmla="*/ f92 f38 1"/>
                  <a:gd name="f118" fmla="*/ f93 f38 1"/>
                  <a:gd name="f119" fmla="*/ f95 f39 1"/>
                  <a:gd name="f120" fmla="*/ f94 f39 1"/>
                  <a:gd name="f121" fmla="*/ f96 f38 1"/>
                  <a:gd name="f122" fmla="*/ f97 f39 1"/>
                  <a:gd name="f123" fmla="*/ f98 f38 1"/>
                  <a:gd name="f124" fmla="*/ f99 f39 1"/>
                  <a:gd name="f125" fmla="*/ f100 f38 1"/>
                  <a:gd name="f126" fmla="*/ f101 f39 1"/>
                  <a:gd name="f127" fmla="*/ f102 f38 1"/>
                  <a:gd name="f128" fmla="*/ f103 f39 1"/>
                  <a:gd name="f129" fmla="*/ f104 f38 1"/>
                  <a:gd name="f130" fmla="*/ f105 f39 1"/>
                  <a:gd name="f131" fmla="*/ f106 f38 1"/>
                  <a:gd name="f132" fmla="*/ f107 f38 1"/>
                  <a:gd name="f133" fmla="*/ f108 f39 1"/>
                  <a:gd name="f134" fmla="*/ f109 f39 1"/>
                  <a:gd name="f135" fmla="*/ f110 f38 1"/>
                  <a:gd name="f136" fmla="*/ f111 f39 1"/>
                  <a:gd name="f137" fmla="*/ f112 f39 1"/>
                  <a:gd name="f138" fmla="*/ f113 f39 1"/>
                  <a:gd name="f139" fmla="*/ f114 f39 1"/>
                  <a:gd name="f140" fmla="*/ f115 f38 1"/>
                  <a:gd name="f141" fmla="*/ f116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21" y="f122"/>
                  </a:cxn>
                  <a:cxn ang="f70">
                    <a:pos x="f123" y="f124"/>
                  </a:cxn>
                  <a:cxn ang="f70">
                    <a:pos x="f125" y="f126"/>
                  </a:cxn>
                  <a:cxn ang="f70">
                    <a:pos x="f127" y="f128"/>
                  </a:cxn>
                  <a:cxn ang="f70">
                    <a:pos x="f129" y="f130"/>
                  </a:cxn>
                  <a:cxn ang="f70">
                    <a:pos x="f131" y="f124"/>
                  </a:cxn>
                  <a:cxn ang="f70">
                    <a:pos x="f132" y="f124"/>
                  </a:cxn>
                  <a:cxn ang="f70">
                    <a:pos x="f129" y="f133"/>
                  </a:cxn>
                  <a:cxn ang="f70">
                    <a:pos x="f123" y="f134"/>
                  </a:cxn>
                  <a:cxn ang="f70">
                    <a:pos x="f135" y="f136"/>
                  </a:cxn>
                  <a:cxn ang="f70">
                    <a:pos x="f135" y="f137"/>
                  </a:cxn>
                  <a:cxn ang="f70">
                    <a:pos x="f135" y="f138"/>
                  </a:cxn>
                  <a:cxn ang="f70">
                    <a:pos x="f125" y="f139"/>
                  </a:cxn>
                  <a:cxn ang="f70">
                    <a:pos x="f140" y="f141"/>
                  </a:cxn>
                  <a:cxn ang="f70">
                    <a:pos x="f121" y="f122"/>
                  </a:cxn>
                </a:cxnLst>
                <a:rect l="f117" t="f120" r="f118" b="f119"/>
                <a:pathLst>
                  <a:path w="16" h="36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6" y="f7"/>
                      <a:pt x="f17" y="f18"/>
                    </a:cubicBezTo>
                    <a:cubicBezTo>
                      <a:pt x="f19" y="f14"/>
                      <a:pt x="f20" y="f21"/>
                      <a:pt x="f20" y="f12"/>
                    </a:cubicBezTo>
                    <a:cubicBezTo>
                      <a:pt x="f17" y="f22"/>
                      <a:pt x="f16" y="f23"/>
                      <a:pt x="f15" y="f24"/>
                    </a:cubicBezTo>
                    <a:cubicBezTo>
                      <a:pt x="f20" y="f25"/>
                      <a:pt x="f26" y="f27"/>
                      <a:pt x="f28" y="f14"/>
                    </a:cubicBezTo>
                    <a:cubicBezTo>
                      <a:pt x="f28" y="f14"/>
                      <a:pt x="f28" y="f14"/>
                      <a:pt x="f5" y="f14"/>
                    </a:cubicBezTo>
                    <a:cubicBezTo>
                      <a:pt x="f20" y="f29"/>
                      <a:pt x="f15" y="f30"/>
                      <a:pt x="f15" y="f26"/>
                    </a:cubicBezTo>
                    <a:cubicBezTo>
                      <a:pt x="f13" y="f20"/>
                      <a:pt x="f15" y="f16"/>
                      <a:pt x="f13" y="f31"/>
                    </a:cubicBezTo>
                    <a:cubicBezTo>
                      <a:pt x="f31" y="f16"/>
                      <a:pt x="f13" y="f26"/>
                      <a:pt x="f32" y="f5"/>
                    </a:cubicBezTo>
                    <a:cubicBezTo>
                      <a:pt x="f32" y="f19"/>
                      <a:pt x="f32" y="f15"/>
                      <a:pt x="f32" y="f33"/>
                    </a:cubicBezTo>
                    <a:cubicBezTo>
                      <a:pt x="f33" y="f30"/>
                      <a:pt x="f30" y="f34"/>
                      <a:pt x="f32" y="f35"/>
                    </a:cubicBezTo>
                    <a:cubicBezTo>
                      <a:pt x="f13" y="f8"/>
                      <a:pt x="f15" y="f22"/>
                      <a:pt x="f17" y="f36"/>
                    </a:cubicBezTo>
                    <a:cubicBezTo>
                      <a:pt x="f31" y="f21"/>
                      <a:pt x="f32" y="f27"/>
                      <a:pt x="f33" y="f22"/>
                    </a:cubicBezTo>
                    <a:cubicBezTo>
                      <a:pt x="f11" y="f25"/>
                      <a:pt x="f11" y="f8"/>
                      <a:pt x="f6" y="f8"/>
                    </a:cubicBezTo>
                    <a:close/>
                  </a:path>
                </a:pathLst>
              </a:custGeom>
              <a:solidFill>
                <a:srgbClr val="3B13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8" name="Freeform 679">
                <a:extLst>
                  <a:ext uri="{FF2B5EF4-FFF2-40B4-BE49-F238E27FC236}">
                    <a16:creationId xmlns:a16="http://schemas.microsoft.com/office/drawing/2014/main" id="{46597939-8E4C-1D71-4D5C-EA9A2FC81908}"/>
                  </a:ext>
                </a:extLst>
              </p:cNvPr>
              <p:cNvSpPr/>
              <p:nvPr/>
            </p:nvSpPr>
            <p:spPr>
              <a:xfrm>
                <a:off x="3579811" y="2363788"/>
                <a:ext cx="58741" cy="3159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84"/>
                  <a:gd name="f8" fmla="val 8"/>
                  <a:gd name="f9" fmla="val 5"/>
                  <a:gd name="f10" fmla="val 11"/>
                  <a:gd name="f11" fmla="val 4"/>
                  <a:gd name="f12" fmla="val 12"/>
                  <a:gd name="f13" fmla="val 1"/>
                  <a:gd name="f14" fmla="val 15"/>
                  <a:gd name="f15" fmla="val 3"/>
                  <a:gd name="f16" fmla="val 14"/>
                  <a:gd name="f17" fmla="val 13"/>
                  <a:gd name="f18" fmla="val 21"/>
                  <a:gd name="f19" fmla="val 30"/>
                  <a:gd name="f20" fmla="val 35"/>
                  <a:gd name="f21" fmla="val 41"/>
                  <a:gd name="f22" fmla="val 46"/>
                  <a:gd name="f23" fmla="val 47"/>
                  <a:gd name="f24" fmla="val 6"/>
                  <a:gd name="f25" fmla="val 48"/>
                  <a:gd name="f26" fmla="val 49"/>
                  <a:gd name="f27" fmla="val 59"/>
                  <a:gd name="f28" fmla="val 68"/>
                  <a:gd name="f29" fmla="val 10"/>
                  <a:gd name="f30" fmla="val 77"/>
                  <a:gd name="f31" fmla="val 79"/>
                  <a:gd name="f32" fmla="val 82"/>
                  <a:gd name="f33" fmla="val 7"/>
                  <a:gd name="f34" fmla="val 69"/>
                  <a:gd name="f35" fmla="val 62"/>
                  <a:gd name="f36" fmla="val 51"/>
                  <a:gd name="f37" fmla="val 2"/>
                  <a:gd name="f38" fmla="+- 0 0 -90"/>
                  <a:gd name="f39" fmla="*/ f3 1 16"/>
                  <a:gd name="f40" fmla="*/ f4 1 84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16"/>
                  <a:gd name="f49" fmla="*/ f45 1 84"/>
                  <a:gd name="f50" fmla="*/ 8 f46 1"/>
                  <a:gd name="f51" fmla="*/ 5 f45 1"/>
                  <a:gd name="f52" fmla="*/ 15 f46 1"/>
                  <a:gd name="f53" fmla="*/ 1 f45 1"/>
                  <a:gd name="f54" fmla="*/ 16 f46 1"/>
                  <a:gd name="f55" fmla="*/ 13 f46 1"/>
                  <a:gd name="f56" fmla="*/ 4 f46 1"/>
                  <a:gd name="f57" fmla="*/ 30 f45 1"/>
                  <a:gd name="f58" fmla="*/ 5 f46 1"/>
                  <a:gd name="f59" fmla="*/ 46 f45 1"/>
                  <a:gd name="f60" fmla="*/ 49 f45 1"/>
                  <a:gd name="f61" fmla="*/ 10 f46 1"/>
                  <a:gd name="f62" fmla="*/ 77 f45 1"/>
                  <a:gd name="f63" fmla="*/ 84 f45 1"/>
                  <a:gd name="f64" fmla="*/ 62 f45 1"/>
                  <a:gd name="f65" fmla="*/ 1 f46 1"/>
                  <a:gd name="f66" fmla="+- f47 0 f1"/>
                  <a:gd name="f67" fmla="*/ f50 1 16"/>
                  <a:gd name="f68" fmla="*/ f51 1 84"/>
                  <a:gd name="f69" fmla="*/ f52 1 16"/>
                  <a:gd name="f70" fmla="*/ f53 1 84"/>
                  <a:gd name="f71" fmla="*/ f54 1 16"/>
                  <a:gd name="f72" fmla="*/ f55 1 16"/>
                  <a:gd name="f73" fmla="*/ f56 1 16"/>
                  <a:gd name="f74" fmla="*/ f57 1 84"/>
                  <a:gd name="f75" fmla="*/ f58 1 16"/>
                  <a:gd name="f76" fmla="*/ f59 1 84"/>
                  <a:gd name="f77" fmla="*/ f60 1 84"/>
                  <a:gd name="f78" fmla="*/ f61 1 16"/>
                  <a:gd name="f79" fmla="*/ f62 1 84"/>
                  <a:gd name="f80" fmla="*/ f63 1 84"/>
                  <a:gd name="f81" fmla="*/ f64 1 84"/>
                  <a:gd name="f82" fmla="*/ f65 1 16"/>
                  <a:gd name="f83" fmla="*/ 0 1 f48"/>
                  <a:gd name="f84" fmla="*/ f42 1 f48"/>
                  <a:gd name="f85" fmla="*/ 0 1 f49"/>
                  <a:gd name="f86" fmla="*/ f43 1 f49"/>
                  <a:gd name="f87" fmla="*/ f67 1 f48"/>
                  <a:gd name="f88" fmla="*/ f68 1 f49"/>
                  <a:gd name="f89" fmla="*/ f69 1 f48"/>
                  <a:gd name="f90" fmla="*/ f70 1 f49"/>
                  <a:gd name="f91" fmla="*/ f71 1 f48"/>
                  <a:gd name="f92" fmla="*/ f72 1 f48"/>
                  <a:gd name="f93" fmla="*/ f73 1 f48"/>
                  <a:gd name="f94" fmla="*/ f74 1 f49"/>
                  <a:gd name="f95" fmla="*/ f75 1 f48"/>
                  <a:gd name="f96" fmla="*/ f76 1 f49"/>
                  <a:gd name="f97" fmla="*/ f77 1 f49"/>
                  <a:gd name="f98" fmla="*/ f78 1 f48"/>
                  <a:gd name="f99" fmla="*/ f79 1 f49"/>
                  <a:gd name="f100" fmla="*/ f80 1 f49"/>
                  <a:gd name="f101" fmla="*/ f81 1 f49"/>
                  <a:gd name="f102" fmla="*/ f82 1 f48"/>
                  <a:gd name="f103" fmla="*/ f83 f39 1"/>
                  <a:gd name="f104" fmla="*/ f84 f39 1"/>
                  <a:gd name="f105" fmla="*/ f86 f40 1"/>
                  <a:gd name="f106" fmla="*/ f85 f40 1"/>
                  <a:gd name="f107" fmla="*/ f87 f39 1"/>
                  <a:gd name="f108" fmla="*/ f88 f40 1"/>
                  <a:gd name="f109" fmla="*/ f89 f39 1"/>
                  <a:gd name="f110" fmla="*/ f90 f40 1"/>
                  <a:gd name="f111" fmla="*/ f91 f39 1"/>
                  <a:gd name="f112" fmla="*/ f92 f39 1"/>
                  <a:gd name="f113" fmla="*/ f93 f39 1"/>
                  <a:gd name="f114" fmla="*/ f94 f40 1"/>
                  <a:gd name="f115" fmla="*/ f95 f39 1"/>
                  <a:gd name="f116" fmla="*/ f96 f40 1"/>
                  <a:gd name="f117" fmla="*/ f97 f40 1"/>
                  <a:gd name="f118" fmla="*/ f98 f39 1"/>
                  <a:gd name="f119" fmla="*/ f99 f40 1"/>
                  <a:gd name="f120" fmla="*/ f100 f40 1"/>
                  <a:gd name="f121" fmla="*/ f101 f40 1"/>
                  <a:gd name="f122" fmla="*/ f102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7" y="f108"/>
                  </a:cxn>
                  <a:cxn ang="f66">
                    <a:pos x="f109" y="f110"/>
                  </a:cxn>
                  <a:cxn ang="f66">
                    <a:pos x="f111" y="f110"/>
                  </a:cxn>
                  <a:cxn ang="f66">
                    <a:pos x="f112" y="f108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5" y="f117"/>
                  </a:cxn>
                  <a:cxn ang="f66">
                    <a:pos x="f118" y="f119"/>
                  </a:cxn>
                  <a:cxn ang="f66">
                    <a:pos x="f118" y="f120"/>
                  </a:cxn>
                  <a:cxn ang="f66">
                    <a:pos x="f115" y="f121"/>
                  </a:cxn>
                  <a:cxn ang="f66">
                    <a:pos x="f122" y="f114"/>
                  </a:cxn>
                  <a:cxn ang="f66">
                    <a:pos x="f107" y="f108"/>
                  </a:cxn>
                </a:cxnLst>
                <a:rect l="f103" t="f106" r="f104" b="f105"/>
                <a:pathLst>
                  <a:path w="16" h="84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4" y="f5"/>
                      <a:pt x="f6" y="f5"/>
                      <a:pt x="f6" y="f13"/>
                    </a:cubicBezTo>
                    <a:cubicBezTo>
                      <a:pt x="f6" y="f15"/>
                      <a:pt x="f16" y="f11"/>
                      <a:pt x="f17" y="f9"/>
                    </a:cubicBezTo>
                    <a:cubicBezTo>
                      <a:pt x="f9" y="f12"/>
                      <a:pt x="f15" y="f18"/>
                      <a:pt x="f11" y="f19"/>
                    </a:cubicBezTo>
                    <a:cubicBezTo>
                      <a:pt x="f11" y="f20"/>
                      <a:pt x="f9" y="f21"/>
                      <a:pt x="f9" y="f22"/>
                    </a:cubicBezTo>
                    <a:cubicBezTo>
                      <a:pt x="f9" y="f23"/>
                      <a:pt x="f24" y="f25"/>
                      <a:pt x="f9" y="f26"/>
                    </a:cubicBezTo>
                    <a:cubicBezTo>
                      <a:pt x="f9" y="f27"/>
                      <a:pt x="f8" y="f28"/>
                      <a:pt x="f29" y="f30"/>
                    </a:cubicBezTo>
                    <a:cubicBezTo>
                      <a:pt x="f29" y="f31"/>
                      <a:pt x="f12" y="f32"/>
                      <a:pt x="f29" y="f7"/>
                    </a:cubicBezTo>
                    <a:cubicBezTo>
                      <a:pt x="f8" y="f30"/>
                      <a:pt x="f33" y="f34"/>
                      <a:pt x="f9" y="f35"/>
                    </a:cubicBezTo>
                    <a:cubicBezTo>
                      <a:pt x="f15" y="f36"/>
                      <a:pt x="f13" y="f21"/>
                      <a:pt x="f13" y="f19"/>
                    </a:cubicBezTo>
                    <a:cubicBezTo>
                      <a:pt x="f5" y="f18"/>
                      <a:pt x="f37" y="f12"/>
                      <a:pt x="f8" y="f9"/>
                    </a:cubicBezTo>
                    <a:close/>
                  </a:path>
                </a:pathLst>
              </a:custGeom>
              <a:solidFill>
                <a:srgbClr val="3714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9" name="Freeform 680">
                <a:extLst>
                  <a:ext uri="{FF2B5EF4-FFF2-40B4-BE49-F238E27FC236}">
                    <a16:creationId xmlns:a16="http://schemas.microsoft.com/office/drawing/2014/main" id="{11265876-6DA8-023D-8B78-F833C8B2750E}"/>
                  </a:ext>
                </a:extLst>
              </p:cNvPr>
              <p:cNvSpPr/>
              <p:nvPr/>
            </p:nvSpPr>
            <p:spPr>
              <a:xfrm>
                <a:off x="3536954" y="2432047"/>
                <a:ext cx="42867" cy="2936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78"/>
                  <a:gd name="f8" fmla="val 6"/>
                  <a:gd name="f9" fmla="val 21"/>
                  <a:gd name="f10" fmla="val 2"/>
                  <a:gd name="f11" fmla="val 31"/>
                  <a:gd name="f12" fmla="val 40"/>
                  <a:gd name="f13" fmla="val 5"/>
                  <a:gd name="f14" fmla="val 50"/>
                  <a:gd name="f15" fmla="val 54"/>
                  <a:gd name="f16" fmla="val 7"/>
                  <a:gd name="f17" fmla="val 58"/>
                  <a:gd name="f18" fmla="val 8"/>
                  <a:gd name="f19" fmla="val 62"/>
                  <a:gd name="f20" fmla="val 67"/>
                  <a:gd name="f21" fmla="val 9"/>
                  <a:gd name="f22" fmla="val 73"/>
                  <a:gd name="f23" fmla="val 64"/>
                  <a:gd name="f24" fmla="val 3"/>
                  <a:gd name="f25" fmla="val 51"/>
                  <a:gd name="f26" fmla="val 1"/>
                  <a:gd name="f27" fmla="val 38"/>
                  <a:gd name="f28" fmla="val 35"/>
                  <a:gd name="f29" fmla="val 32"/>
                  <a:gd name="f30" fmla="val 29"/>
                  <a:gd name="f31" fmla="val 4"/>
                  <a:gd name="f32" fmla="val 13"/>
                  <a:gd name="f33" fmla="val 14"/>
                  <a:gd name="f34" fmla="+- 0 0 -90"/>
                  <a:gd name="f35" fmla="*/ f3 1 11"/>
                  <a:gd name="f36" fmla="*/ f4 1 78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1"/>
                  <a:gd name="f45" fmla="*/ f41 1 78"/>
                  <a:gd name="f46" fmla="*/ 6 f42 1"/>
                  <a:gd name="f47" fmla="*/ 21 f41 1"/>
                  <a:gd name="f48" fmla="*/ 5 f42 1"/>
                  <a:gd name="f49" fmla="*/ 50 f41 1"/>
                  <a:gd name="f50" fmla="*/ 8 f42 1"/>
                  <a:gd name="f51" fmla="*/ 62 f41 1"/>
                  <a:gd name="f52" fmla="*/ 78 f41 1"/>
                  <a:gd name="f53" fmla="*/ 1 f42 1"/>
                  <a:gd name="f54" fmla="*/ 38 f41 1"/>
                  <a:gd name="f55" fmla="*/ 2 f42 1"/>
                  <a:gd name="f56" fmla="*/ 29 f41 1"/>
                  <a:gd name="f57" fmla="*/ 5 f41 1"/>
                  <a:gd name="f58" fmla="*/ 11 f42 1"/>
                  <a:gd name="f59" fmla="*/ 0 f41 1"/>
                  <a:gd name="f60" fmla="+- f43 0 f1"/>
                  <a:gd name="f61" fmla="*/ f46 1 11"/>
                  <a:gd name="f62" fmla="*/ f47 1 78"/>
                  <a:gd name="f63" fmla="*/ f48 1 11"/>
                  <a:gd name="f64" fmla="*/ f49 1 78"/>
                  <a:gd name="f65" fmla="*/ f50 1 11"/>
                  <a:gd name="f66" fmla="*/ f51 1 78"/>
                  <a:gd name="f67" fmla="*/ f52 1 78"/>
                  <a:gd name="f68" fmla="*/ f53 1 11"/>
                  <a:gd name="f69" fmla="*/ f54 1 78"/>
                  <a:gd name="f70" fmla="*/ f55 1 11"/>
                  <a:gd name="f71" fmla="*/ f56 1 78"/>
                  <a:gd name="f72" fmla="*/ f57 1 78"/>
                  <a:gd name="f73" fmla="*/ f58 1 11"/>
                  <a:gd name="f74" fmla="*/ f59 1 78"/>
                  <a:gd name="f75" fmla="*/ 0 1 f44"/>
                  <a:gd name="f76" fmla="*/ f38 1 f44"/>
                  <a:gd name="f77" fmla="*/ 0 1 f45"/>
                  <a:gd name="f78" fmla="*/ f39 1 f45"/>
                  <a:gd name="f79" fmla="*/ f61 1 f44"/>
                  <a:gd name="f80" fmla="*/ f62 1 f45"/>
                  <a:gd name="f81" fmla="*/ f63 1 f44"/>
                  <a:gd name="f82" fmla="*/ f64 1 f45"/>
                  <a:gd name="f83" fmla="*/ f65 1 f44"/>
                  <a:gd name="f84" fmla="*/ f66 1 f45"/>
                  <a:gd name="f85" fmla="*/ f67 1 f45"/>
                  <a:gd name="f86" fmla="*/ f68 1 f44"/>
                  <a:gd name="f87" fmla="*/ f69 1 f45"/>
                  <a:gd name="f88" fmla="*/ f70 1 f44"/>
                  <a:gd name="f89" fmla="*/ f71 1 f45"/>
                  <a:gd name="f90" fmla="*/ f72 1 f45"/>
                  <a:gd name="f91" fmla="*/ f73 1 f44"/>
                  <a:gd name="f92" fmla="*/ f74 1 f45"/>
                  <a:gd name="f93" fmla="*/ f75 f35 1"/>
                  <a:gd name="f94" fmla="*/ f76 f35 1"/>
                  <a:gd name="f95" fmla="*/ f78 f36 1"/>
                  <a:gd name="f96" fmla="*/ f77 f36 1"/>
                  <a:gd name="f97" fmla="*/ f79 f35 1"/>
                  <a:gd name="f98" fmla="*/ f80 f36 1"/>
                  <a:gd name="f99" fmla="*/ f81 f35 1"/>
                  <a:gd name="f100" fmla="*/ f82 f36 1"/>
                  <a:gd name="f101" fmla="*/ f83 f35 1"/>
                  <a:gd name="f102" fmla="*/ f84 f36 1"/>
                  <a:gd name="f103" fmla="*/ f85 f36 1"/>
                  <a:gd name="f104" fmla="*/ f86 f35 1"/>
                  <a:gd name="f105" fmla="*/ f87 f36 1"/>
                  <a:gd name="f106" fmla="*/ f88 f35 1"/>
                  <a:gd name="f107" fmla="*/ f89 f36 1"/>
                  <a:gd name="f108" fmla="*/ f90 f36 1"/>
                  <a:gd name="f109" fmla="*/ f91 f35 1"/>
                  <a:gd name="f110" fmla="*/ f92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7" y="f98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1" y="f103"/>
                  </a:cxn>
                  <a:cxn ang="f60">
                    <a:pos x="f104" y="f105"/>
                  </a:cxn>
                  <a:cxn ang="f60">
                    <a:pos x="f106" y="f107"/>
                  </a:cxn>
                  <a:cxn ang="f60">
                    <a:pos x="f101" y="f108"/>
                  </a:cxn>
                  <a:cxn ang="f60">
                    <a:pos x="f109" y="f110"/>
                  </a:cxn>
                  <a:cxn ang="f60">
                    <a:pos x="f97" y="f98"/>
                  </a:cxn>
                </a:cxnLst>
                <a:rect l="f93" t="f96" r="f94" b="f95"/>
                <a:pathLst>
                  <a:path w="11" h="78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8" y="f15"/>
                      <a:pt x="f16" y="f17"/>
                      <a:pt x="f18" y="f19"/>
                    </a:cubicBezTo>
                    <a:cubicBezTo>
                      <a:pt x="f18" y="f20"/>
                      <a:pt x="f21" y="f22"/>
                      <a:pt x="f18" y="f7"/>
                    </a:cubicBezTo>
                    <a:cubicBezTo>
                      <a:pt x="f18" y="f23"/>
                      <a:pt x="f24" y="f25"/>
                      <a:pt x="f26" y="f27"/>
                    </a:cubicBezTo>
                    <a:cubicBezTo>
                      <a:pt x="f5" y="f28"/>
                      <a:pt x="f26" y="f29"/>
                      <a:pt x="f10" y="f30"/>
                    </a:cubicBezTo>
                    <a:cubicBezTo>
                      <a:pt x="f31" y="f9"/>
                      <a:pt x="f8" y="f32"/>
                      <a:pt x="f18" y="f13"/>
                    </a:cubicBezTo>
                    <a:cubicBezTo>
                      <a:pt x="f21" y="f24"/>
                      <a:pt x="f21" y="f10"/>
                      <a:pt x="f6" y="f5"/>
                    </a:cubicBezTo>
                    <a:cubicBezTo>
                      <a:pt x="f21" y="f16"/>
                      <a:pt x="f16" y="f33"/>
                      <a:pt x="f8" y="f9"/>
                    </a:cubicBezTo>
                    <a:close/>
                  </a:path>
                </a:pathLst>
              </a:custGeom>
              <a:solidFill>
                <a:srgbClr val="3B13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0" name="Freeform 681">
                <a:extLst>
                  <a:ext uri="{FF2B5EF4-FFF2-40B4-BE49-F238E27FC236}">
                    <a16:creationId xmlns:a16="http://schemas.microsoft.com/office/drawing/2014/main" id="{5B23EAAE-9184-B344-A8FE-6FA1E7780AFA}"/>
                  </a:ext>
                </a:extLst>
              </p:cNvPr>
              <p:cNvSpPr/>
              <p:nvPr/>
            </p:nvSpPr>
            <p:spPr>
              <a:xfrm>
                <a:off x="3413126" y="2871792"/>
                <a:ext cx="230191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1"/>
                  <a:gd name="f7" fmla="val 12"/>
                  <a:gd name="f8" fmla="val 47"/>
                  <a:gd name="f9" fmla="val 6"/>
                  <a:gd name="f10" fmla="val 7"/>
                  <a:gd name="f11" fmla="val 46"/>
                  <a:gd name="f12" fmla="val 41"/>
                  <a:gd name="f13" fmla="val 11"/>
                  <a:gd name="f14" fmla="val 36"/>
                  <a:gd name="f15" fmla="val 30"/>
                  <a:gd name="f16" fmla="val 9"/>
                  <a:gd name="f17" fmla="val 25"/>
                  <a:gd name="f18" fmla="val 19"/>
                  <a:gd name="f19" fmla="val 14"/>
                  <a:gd name="f20" fmla="val 10"/>
                  <a:gd name="f21" fmla="val 4"/>
                  <a:gd name="f22" fmla="val 8"/>
                  <a:gd name="f23" fmla="val 3"/>
                  <a:gd name="f24" fmla="val 5"/>
                  <a:gd name="f25" fmla="val 17"/>
                  <a:gd name="f26" fmla="val 21"/>
                  <a:gd name="f27" fmla="val 2"/>
                  <a:gd name="f28" fmla="val 22"/>
                  <a:gd name="f29" fmla="val 20"/>
                  <a:gd name="f30" fmla="val 23"/>
                  <a:gd name="f31" fmla="val 27"/>
                  <a:gd name="f32" fmla="val 51"/>
                  <a:gd name="f33" fmla="val 56"/>
                  <a:gd name="f34" fmla="val 1"/>
                  <a:gd name="f35" fmla="val 60"/>
                  <a:gd name="f36" fmla="val 59"/>
                  <a:gd name="f37" fmla="val 58"/>
                  <a:gd name="f38" fmla="val 55"/>
                  <a:gd name="f39" fmla="+- 0 0 -90"/>
                  <a:gd name="f40" fmla="*/ f3 1 61"/>
                  <a:gd name="f41" fmla="*/ f4 1 12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61"/>
                  <a:gd name="f50" fmla="*/ f46 1 12"/>
                  <a:gd name="f51" fmla="*/ 47 f47 1"/>
                  <a:gd name="f52" fmla="*/ 6 f46 1"/>
                  <a:gd name="f53" fmla="*/ 46 f47 1"/>
                  <a:gd name="f54" fmla="*/ 7 f46 1"/>
                  <a:gd name="f55" fmla="*/ 30 f47 1"/>
                  <a:gd name="f56" fmla="*/ 9 f46 1"/>
                  <a:gd name="f57" fmla="*/ 14 f47 1"/>
                  <a:gd name="f58" fmla="*/ 10 f46 1"/>
                  <a:gd name="f59" fmla="*/ 4 f47 1"/>
                  <a:gd name="f60" fmla="*/ 8 f46 1"/>
                  <a:gd name="f61" fmla="*/ 0 f47 1"/>
                  <a:gd name="f62" fmla="*/ 3 f46 1"/>
                  <a:gd name="f63" fmla="*/ 17 f47 1"/>
                  <a:gd name="f64" fmla="*/ 3 f47 1"/>
                  <a:gd name="f65" fmla="*/ 0 f46 1"/>
                  <a:gd name="f66" fmla="*/ 21 f47 1"/>
                  <a:gd name="f67" fmla="*/ 2 f46 1"/>
                  <a:gd name="f68" fmla="*/ 20 f47 1"/>
                  <a:gd name="f69" fmla="*/ 5 f46 1"/>
                  <a:gd name="f70" fmla="*/ 61 f47 1"/>
                  <a:gd name="f71" fmla="*/ 58 f47 1"/>
                  <a:gd name="f72" fmla="+- f48 0 f1"/>
                  <a:gd name="f73" fmla="*/ f51 1 61"/>
                  <a:gd name="f74" fmla="*/ f52 1 12"/>
                  <a:gd name="f75" fmla="*/ f53 1 61"/>
                  <a:gd name="f76" fmla="*/ f54 1 12"/>
                  <a:gd name="f77" fmla="*/ f55 1 61"/>
                  <a:gd name="f78" fmla="*/ f56 1 12"/>
                  <a:gd name="f79" fmla="*/ f57 1 61"/>
                  <a:gd name="f80" fmla="*/ f58 1 12"/>
                  <a:gd name="f81" fmla="*/ f59 1 61"/>
                  <a:gd name="f82" fmla="*/ f60 1 12"/>
                  <a:gd name="f83" fmla="*/ f61 1 61"/>
                  <a:gd name="f84" fmla="*/ f62 1 12"/>
                  <a:gd name="f85" fmla="*/ f63 1 61"/>
                  <a:gd name="f86" fmla="*/ f64 1 61"/>
                  <a:gd name="f87" fmla="*/ f65 1 12"/>
                  <a:gd name="f88" fmla="*/ f66 1 61"/>
                  <a:gd name="f89" fmla="*/ f67 1 12"/>
                  <a:gd name="f90" fmla="*/ f68 1 61"/>
                  <a:gd name="f91" fmla="*/ f69 1 12"/>
                  <a:gd name="f92" fmla="*/ f70 1 61"/>
                  <a:gd name="f93" fmla="*/ f71 1 61"/>
                  <a:gd name="f94" fmla="*/ 0 1 f49"/>
                  <a:gd name="f95" fmla="*/ f43 1 f49"/>
                  <a:gd name="f96" fmla="*/ 0 1 f50"/>
                  <a:gd name="f97" fmla="*/ f44 1 f50"/>
                  <a:gd name="f98" fmla="*/ f73 1 f49"/>
                  <a:gd name="f99" fmla="*/ f74 1 f50"/>
                  <a:gd name="f100" fmla="*/ f75 1 f49"/>
                  <a:gd name="f101" fmla="*/ f76 1 f50"/>
                  <a:gd name="f102" fmla="*/ f77 1 f49"/>
                  <a:gd name="f103" fmla="*/ f78 1 f50"/>
                  <a:gd name="f104" fmla="*/ f79 1 f49"/>
                  <a:gd name="f105" fmla="*/ f80 1 f50"/>
                  <a:gd name="f106" fmla="*/ f81 1 f49"/>
                  <a:gd name="f107" fmla="*/ f82 1 f50"/>
                  <a:gd name="f108" fmla="*/ f83 1 f49"/>
                  <a:gd name="f109" fmla="*/ f84 1 f50"/>
                  <a:gd name="f110" fmla="*/ f85 1 f49"/>
                  <a:gd name="f111" fmla="*/ f86 1 f49"/>
                  <a:gd name="f112" fmla="*/ f87 1 f50"/>
                  <a:gd name="f113" fmla="*/ f88 1 f49"/>
                  <a:gd name="f114" fmla="*/ f89 1 f50"/>
                  <a:gd name="f115" fmla="*/ f90 1 f49"/>
                  <a:gd name="f116" fmla="*/ f91 1 f50"/>
                  <a:gd name="f117" fmla="*/ f92 1 f49"/>
                  <a:gd name="f118" fmla="*/ f93 1 f49"/>
                  <a:gd name="f119" fmla="*/ f94 f40 1"/>
                  <a:gd name="f120" fmla="*/ f95 f40 1"/>
                  <a:gd name="f121" fmla="*/ f97 f41 1"/>
                  <a:gd name="f122" fmla="*/ f96 f41 1"/>
                  <a:gd name="f123" fmla="*/ f98 f40 1"/>
                  <a:gd name="f124" fmla="*/ f99 f41 1"/>
                  <a:gd name="f125" fmla="*/ f100 f40 1"/>
                  <a:gd name="f126" fmla="*/ f101 f41 1"/>
                  <a:gd name="f127" fmla="*/ f102 f40 1"/>
                  <a:gd name="f128" fmla="*/ f103 f41 1"/>
                  <a:gd name="f129" fmla="*/ f104 f40 1"/>
                  <a:gd name="f130" fmla="*/ f105 f41 1"/>
                  <a:gd name="f131" fmla="*/ f106 f40 1"/>
                  <a:gd name="f132" fmla="*/ f107 f41 1"/>
                  <a:gd name="f133" fmla="*/ f108 f40 1"/>
                  <a:gd name="f134" fmla="*/ f109 f41 1"/>
                  <a:gd name="f135" fmla="*/ f110 f40 1"/>
                  <a:gd name="f136" fmla="*/ f111 f40 1"/>
                  <a:gd name="f137" fmla="*/ f112 f41 1"/>
                  <a:gd name="f138" fmla="*/ f113 f40 1"/>
                  <a:gd name="f139" fmla="*/ f114 f41 1"/>
                  <a:gd name="f140" fmla="*/ f115 f40 1"/>
                  <a:gd name="f141" fmla="*/ f116 f41 1"/>
                  <a:gd name="f142" fmla="*/ f117 f40 1"/>
                  <a:gd name="f143" fmla="*/ f118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26"/>
                  </a:cxn>
                  <a:cxn ang="f72">
                    <a:pos x="f136" y="f137"/>
                  </a:cxn>
                  <a:cxn ang="f72">
                    <a:pos x="f138" y="f139"/>
                  </a:cxn>
                  <a:cxn ang="f72">
                    <a:pos x="f140" y="f124"/>
                  </a:cxn>
                  <a:cxn ang="f72">
                    <a:pos x="f127" y="f124"/>
                  </a:cxn>
                  <a:cxn ang="f72">
                    <a:pos x="f125" y="f141"/>
                  </a:cxn>
                  <a:cxn ang="f72">
                    <a:pos x="f142" y="f137"/>
                  </a:cxn>
                  <a:cxn ang="f72">
                    <a:pos x="f143" y="f139"/>
                  </a:cxn>
                  <a:cxn ang="f72">
                    <a:pos x="f123" y="f124"/>
                  </a:cxn>
                </a:cxnLst>
                <a:rect l="f119" t="f122" r="f120" b="f121"/>
                <a:pathLst>
                  <a:path w="61" h="12">
                    <a:moveTo>
                      <a:pt x="f8" y="f9"/>
                    </a:moveTo>
                    <a:cubicBezTo>
                      <a:pt x="f8" y="f10"/>
                      <a:pt x="f11" y="f10"/>
                      <a:pt x="f11" y="f10"/>
                    </a:cubicBezTo>
                    <a:cubicBezTo>
                      <a:pt x="f12" y="f13"/>
                      <a:pt x="f14" y="f7"/>
                      <a:pt x="f15" y="f16"/>
                    </a:cubicBezTo>
                    <a:cubicBezTo>
                      <a:pt x="f17" y="f10"/>
                      <a:pt x="f18" y="f16"/>
                      <a:pt x="f19" y="f20"/>
                    </a:cubicBezTo>
                    <a:cubicBezTo>
                      <a:pt x="f20" y="f20"/>
                      <a:pt x="f10" y="f20"/>
                      <a:pt x="f21" y="f22"/>
                    </a:cubicBezTo>
                    <a:cubicBezTo>
                      <a:pt x="f23" y="f10"/>
                      <a:pt x="f5" y="f10"/>
                      <a:pt x="f5" y="f23"/>
                    </a:cubicBezTo>
                    <a:cubicBezTo>
                      <a:pt x="f24" y="f22"/>
                      <a:pt x="f13" y="f10"/>
                      <a:pt x="f25" y="f10"/>
                    </a:cubicBezTo>
                    <a:cubicBezTo>
                      <a:pt x="f7" y="f24"/>
                      <a:pt x="f21" y="f20"/>
                      <a:pt x="f23" y="f5"/>
                    </a:cubicBezTo>
                    <a:cubicBezTo>
                      <a:pt x="f22" y="f9"/>
                      <a:pt x="f19" y="f10"/>
                      <a:pt x="f26" y="f27"/>
                    </a:cubicBezTo>
                    <a:cubicBezTo>
                      <a:pt x="f28" y="f21"/>
                      <a:pt x="f29" y="f21"/>
                      <a:pt x="f29" y="f9"/>
                    </a:cubicBezTo>
                    <a:cubicBezTo>
                      <a:pt x="f30" y="f24"/>
                      <a:pt x="f31" y="f24"/>
                      <a:pt x="f15" y="f9"/>
                    </a:cubicBezTo>
                    <a:cubicBezTo>
                      <a:pt x="f14" y="f16"/>
                      <a:pt x="f12" y="f22"/>
                      <a:pt x="f11" y="f24"/>
                    </a:cubicBezTo>
                    <a:cubicBezTo>
                      <a:pt x="f32" y="f23"/>
                      <a:pt x="f33" y="f34"/>
                      <a:pt x="f6" y="f5"/>
                    </a:cubicBezTo>
                    <a:cubicBezTo>
                      <a:pt x="f35" y="f34"/>
                      <a:pt x="f36" y="f34"/>
                      <a:pt x="f37" y="f27"/>
                    </a:cubicBezTo>
                    <a:cubicBezTo>
                      <a:pt x="f38" y="f21"/>
                      <a:pt x="f32" y="f10"/>
                      <a:pt x="f8" y="f9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1" name="Freeform 682">
                <a:extLst>
                  <a:ext uri="{FF2B5EF4-FFF2-40B4-BE49-F238E27FC236}">
                    <a16:creationId xmlns:a16="http://schemas.microsoft.com/office/drawing/2014/main" id="{02306DF4-33BB-D3A8-0E8C-A97CFBB0CCD8}"/>
                  </a:ext>
                </a:extLst>
              </p:cNvPr>
              <p:cNvSpPr/>
              <p:nvPr/>
            </p:nvSpPr>
            <p:spPr>
              <a:xfrm>
                <a:off x="3571874" y="2665411"/>
                <a:ext cx="74615" cy="2222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59"/>
                  <a:gd name="f8" fmla="val 16"/>
                  <a:gd name="f9" fmla="val 45"/>
                  <a:gd name="f10" fmla="val 33"/>
                  <a:gd name="f11" fmla="val 19"/>
                  <a:gd name="f12" fmla="val 7"/>
                  <a:gd name="f13" fmla="val 4"/>
                  <a:gd name="f14" fmla="val 15"/>
                  <a:gd name="f15" fmla="val 3"/>
                  <a:gd name="f16" fmla="val 18"/>
                  <a:gd name="f17" fmla="val 6"/>
                  <a:gd name="f18" fmla="val 12"/>
                  <a:gd name="f19" fmla="val 26"/>
                  <a:gd name="f20" fmla="val 34"/>
                  <a:gd name="f21" fmla="val 43"/>
                  <a:gd name="f22" fmla="val 52"/>
                  <a:gd name="f23" fmla="val 55"/>
                  <a:gd name="f24" fmla="val 1"/>
                  <a:gd name="f25" fmla="val 57"/>
                  <a:gd name="f26" fmla="val 5"/>
                  <a:gd name="f27" fmla="val 9"/>
                  <a:gd name="f28" fmla="val 53"/>
                  <a:gd name="f29" fmla="val 14"/>
                  <a:gd name="f30" fmla="val 50"/>
                  <a:gd name="f31" fmla="+- 0 0 -90"/>
                  <a:gd name="f32" fmla="*/ f3 1 20"/>
                  <a:gd name="f33" fmla="*/ f4 1 59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0"/>
                  <a:gd name="f42" fmla="*/ f38 1 59"/>
                  <a:gd name="f43" fmla="*/ 16 f39 1"/>
                  <a:gd name="f44" fmla="*/ 45 f38 1"/>
                  <a:gd name="f45" fmla="*/ 7 f38 1"/>
                  <a:gd name="f46" fmla="*/ 0 f38 1"/>
                  <a:gd name="f47" fmla="*/ 20 f39 1"/>
                  <a:gd name="f48" fmla="*/ 18 f38 1"/>
                  <a:gd name="f49" fmla="*/ 19 f39 1"/>
                  <a:gd name="f50" fmla="*/ 43 f38 1"/>
                  <a:gd name="f51" fmla="*/ 0 f39 1"/>
                  <a:gd name="f52" fmla="*/ 59 f38 1"/>
                  <a:gd name="f53" fmla="*/ 5 f39 1"/>
                  <a:gd name="f54" fmla="*/ 55 f38 1"/>
                  <a:gd name="f55" fmla="+- f40 0 f1"/>
                  <a:gd name="f56" fmla="*/ f43 1 20"/>
                  <a:gd name="f57" fmla="*/ f44 1 59"/>
                  <a:gd name="f58" fmla="*/ f45 1 59"/>
                  <a:gd name="f59" fmla="*/ f46 1 59"/>
                  <a:gd name="f60" fmla="*/ f47 1 20"/>
                  <a:gd name="f61" fmla="*/ f48 1 59"/>
                  <a:gd name="f62" fmla="*/ f49 1 20"/>
                  <a:gd name="f63" fmla="*/ f50 1 59"/>
                  <a:gd name="f64" fmla="*/ f51 1 20"/>
                  <a:gd name="f65" fmla="*/ f52 1 59"/>
                  <a:gd name="f66" fmla="*/ f53 1 20"/>
                  <a:gd name="f67" fmla="*/ f54 1 59"/>
                  <a:gd name="f68" fmla="*/ 0 1 f41"/>
                  <a:gd name="f69" fmla="*/ f35 1 f41"/>
                  <a:gd name="f70" fmla="*/ 0 1 f42"/>
                  <a:gd name="f71" fmla="*/ f36 1 f42"/>
                  <a:gd name="f72" fmla="*/ f56 1 f41"/>
                  <a:gd name="f73" fmla="*/ f57 1 f42"/>
                  <a:gd name="f74" fmla="*/ f58 1 f42"/>
                  <a:gd name="f75" fmla="*/ f59 1 f42"/>
                  <a:gd name="f76" fmla="*/ f60 1 f41"/>
                  <a:gd name="f77" fmla="*/ f61 1 f42"/>
                  <a:gd name="f78" fmla="*/ f62 1 f41"/>
                  <a:gd name="f79" fmla="*/ f63 1 f42"/>
                  <a:gd name="f80" fmla="*/ f64 1 f41"/>
                  <a:gd name="f81" fmla="*/ f65 1 f42"/>
                  <a:gd name="f82" fmla="*/ f66 1 f41"/>
                  <a:gd name="f83" fmla="*/ f67 1 f42"/>
                  <a:gd name="f84" fmla="*/ f68 f32 1"/>
                  <a:gd name="f85" fmla="*/ f69 f32 1"/>
                  <a:gd name="f86" fmla="*/ f71 f33 1"/>
                  <a:gd name="f87" fmla="*/ f70 f33 1"/>
                  <a:gd name="f88" fmla="*/ f72 f32 1"/>
                  <a:gd name="f89" fmla="*/ f73 f33 1"/>
                  <a:gd name="f90" fmla="*/ f74 f33 1"/>
                  <a:gd name="f91" fmla="*/ f75 f33 1"/>
                  <a:gd name="f92" fmla="*/ f76 f32 1"/>
                  <a:gd name="f93" fmla="*/ f77 f33 1"/>
                  <a:gd name="f94" fmla="*/ f78 f32 1"/>
                  <a:gd name="f95" fmla="*/ f79 f33 1"/>
                  <a:gd name="f96" fmla="*/ f80 f32 1"/>
                  <a:gd name="f97" fmla="*/ f81 f33 1"/>
                  <a:gd name="f98" fmla="*/ f82 f32 1"/>
                  <a:gd name="f99" fmla="*/ f8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8" y="f89"/>
                  </a:cxn>
                  <a:cxn ang="f55">
                    <a:pos x="f88" y="f90"/>
                  </a:cxn>
                  <a:cxn ang="f55">
                    <a:pos x="f88" y="f91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88" y="f89"/>
                  </a:cxn>
                </a:cxnLst>
                <a:rect l="f84" t="f87" r="f85" b="f86"/>
                <a:pathLst>
                  <a:path w="20" h="59">
                    <a:moveTo>
                      <a:pt x="f8" y="f9"/>
                    </a:moveTo>
                    <a:cubicBezTo>
                      <a:pt x="f6" y="f10"/>
                      <a:pt x="f11" y="f6"/>
                      <a:pt x="f8" y="f12"/>
                    </a:cubicBezTo>
                    <a:cubicBezTo>
                      <a:pt x="f8" y="f13"/>
                      <a:pt x="f14" y="f15"/>
                      <a:pt x="f8" y="f5"/>
                    </a:cubicBezTo>
                    <a:cubicBezTo>
                      <a:pt x="f16" y="f17"/>
                      <a:pt x="f6" y="f18"/>
                      <a:pt x="f6" y="f16"/>
                    </a:cubicBezTo>
                    <a:cubicBezTo>
                      <a:pt x="f6" y="f19"/>
                      <a:pt x="f6" y="f20"/>
                      <a:pt x="f11" y="f21"/>
                    </a:cubicBezTo>
                    <a:cubicBezTo>
                      <a:pt x="f8" y="f22"/>
                      <a:pt x="f12" y="f23"/>
                      <a:pt x="f5" y="f7"/>
                    </a:cubicBezTo>
                    <a:cubicBezTo>
                      <a:pt x="f24" y="f25"/>
                      <a:pt x="f24" y="f25"/>
                      <a:pt x="f26" y="f23"/>
                    </a:cubicBezTo>
                    <a:cubicBezTo>
                      <a:pt x="f27" y="f28"/>
                      <a:pt x="f29" y="f30"/>
                      <a:pt x="f8" y="f9"/>
                    </a:cubicBezTo>
                    <a:close/>
                  </a:path>
                </a:pathLst>
              </a:custGeom>
              <a:solidFill>
                <a:srgbClr val="4419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2" name="Freeform 683">
                <a:extLst>
                  <a:ext uri="{FF2B5EF4-FFF2-40B4-BE49-F238E27FC236}">
                    <a16:creationId xmlns:a16="http://schemas.microsoft.com/office/drawing/2014/main" id="{A4AB805C-8905-9C86-B1A6-73256F0153F8}"/>
                  </a:ext>
                </a:extLst>
              </p:cNvPr>
              <p:cNvSpPr/>
              <p:nvPr/>
            </p:nvSpPr>
            <p:spPr>
              <a:xfrm>
                <a:off x="3525834" y="2679704"/>
                <a:ext cx="109535" cy="2111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56"/>
                  <a:gd name="f8" fmla="val 24"/>
                  <a:gd name="f9" fmla="val 27"/>
                  <a:gd name="f10" fmla="val 2"/>
                  <a:gd name="f11" fmla="val 26"/>
                  <a:gd name="f12" fmla="val 6"/>
                  <a:gd name="f13" fmla="val 9"/>
                  <a:gd name="f14" fmla="val 16"/>
                  <a:gd name="f15" fmla="val 23"/>
                  <a:gd name="f16" fmla="val 30"/>
                  <a:gd name="f17" fmla="val 34"/>
                  <a:gd name="f18" fmla="val 25"/>
                  <a:gd name="f19" fmla="val 38"/>
                  <a:gd name="f20" fmla="val 22"/>
                  <a:gd name="f21" fmla="val 41"/>
                  <a:gd name="f22" fmla="val 19"/>
                  <a:gd name="f23" fmla="val 44"/>
                  <a:gd name="f24" fmla="val 15"/>
                  <a:gd name="f25" fmla="val 48"/>
                  <a:gd name="f26" fmla="val 12"/>
                  <a:gd name="f27" fmla="val 52"/>
                  <a:gd name="f28" fmla="val 7"/>
                  <a:gd name="f29" fmla="val 4"/>
                  <a:gd name="f30" fmla="val 53"/>
                  <a:gd name="f31" fmla="val 11"/>
                  <a:gd name="f32" fmla="val 55"/>
                  <a:gd name="f33" fmla="val 14"/>
                  <a:gd name="f34" fmla="val 46"/>
                  <a:gd name="f35" fmla="val 20"/>
                  <a:gd name="f36" fmla="val 37"/>
                  <a:gd name="f37" fmla="val 31"/>
                  <a:gd name="f38" fmla="val 18"/>
                  <a:gd name="f39" fmla="+- 0 0 -90"/>
                  <a:gd name="f40" fmla="*/ f3 1 29"/>
                  <a:gd name="f41" fmla="*/ f4 1 56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9"/>
                  <a:gd name="f50" fmla="*/ f46 1 56"/>
                  <a:gd name="f51" fmla="*/ 24 f47 1"/>
                  <a:gd name="f52" fmla="*/ 0 f46 1"/>
                  <a:gd name="f53" fmla="*/ 26 f47 1"/>
                  <a:gd name="f54" fmla="*/ 9 f46 1"/>
                  <a:gd name="f55" fmla="*/ 27 f47 1"/>
                  <a:gd name="f56" fmla="*/ 30 f46 1"/>
                  <a:gd name="f57" fmla="*/ 22 f47 1"/>
                  <a:gd name="f58" fmla="*/ 41 f46 1"/>
                  <a:gd name="f59" fmla="*/ 12 f47 1"/>
                  <a:gd name="f60" fmla="*/ 52 f46 1"/>
                  <a:gd name="f61" fmla="*/ 0 f47 1"/>
                  <a:gd name="f62" fmla="*/ 53 f46 1"/>
                  <a:gd name="f63" fmla="*/ 20 f47 1"/>
                  <a:gd name="f64" fmla="*/ 25 f46 1"/>
                  <a:gd name="f65" fmla="*/ 6 f46 1"/>
                  <a:gd name="f66" fmla="+- f48 0 f1"/>
                  <a:gd name="f67" fmla="*/ f51 1 29"/>
                  <a:gd name="f68" fmla="*/ f52 1 56"/>
                  <a:gd name="f69" fmla="*/ f53 1 29"/>
                  <a:gd name="f70" fmla="*/ f54 1 56"/>
                  <a:gd name="f71" fmla="*/ f55 1 29"/>
                  <a:gd name="f72" fmla="*/ f56 1 56"/>
                  <a:gd name="f73" fmla="*/ f57 1 29"/>
                  <a:gd name="f74" fmla="*/ f58 1 56"/>
                  <a:gd name="f75" fmla="*/ f59 1 29"/>
                  <a:gd name="f76" fmla="*/ f60 1 56"/>
                  <a:gd name="f77" fmla="*/ f61 1 29"/>
                  <a:gd name="f78" fmla="*/ f62 1 56"/>
                  <a:gd name="f79" fmla="*/ f63 1 29"/>
                  <a:gd name="f80" fmla="*/ f64 1 56"/>
                  <a:gd name="f81" fmla="*/ f65 1 56"/>
                  <a:gd name="f82" fmla="*/ 0 1 f49"/>
                  <a:gd name="f83" fmla="*/ f43 1 f49"/>
                  <a:gd name="f84" fmla="*/ 0 1 f50"/>
                  <a:gd name="f85" fmla="*/ f44 1 f50"/>
                  <a:gd name="f86" fmla="*/ f67 1 f49"/>
                  <a:gd name="f87" fmla="*/ f68 1 f50"/>
                  <a:gd name="f88" fmla="*/ f69 1 f49"/>
                  <a:gd name="f89" fmla="*/ f70 1 f50"/>
                  <a:gd name="f90" fmla="*/ f71 1 f49"/>
                  <a:gd name="f91" fmla="*/ f72 1 f50"/>
                  <a:gd name="f92" fmla="*/ f73 1 f49"/>
                  <a:gd name="f93" fmla="*/ f74 1 f50"/>
                  <a:gd name="f94" fmla="*/ f75 1 f49"/>
                  <a:gd name="f95" fmla="*/ f76 1 f50"/>
                  <a:gd name="f96" fmla="*/ f77 1 f49"/>
                  <a:gd name="f97" fmla="*/ f78 1 f50"/>
                  <a:gd name="f98" fmla="*/ f79 1 f49"/>
                  <a:gd name="f99" fmla="*/ f80 1 f50"/>
                  <a:gd name="f100" fmla="*/ f81 1 f50"/>
                  <a:gd name="f101" fmla="*/ f82 f40 1"/>
                  <a:gd name="f102" fmla="*/ f83 f40 1"/>
                  <a:gd name="f103" fmla="*/ f85 f41 1"/>
                  <a:gd name="f104" fmla="*/ f84 f41 1"/>
                  <a:gd name="f105" fmla="*/ f86 f40 1"/>
                  <a:gd name="f106" fmla="*/ f87 f41 1"/>
                  <a:gd name="f107" fmla="*/ f88 f40 1"/>
                  <a:gd name="f108" fmla="*/ f89 f41 1"/>
                  <a:gd name="f109" fmla="*/ f90 f40 1"/>
                  <a:gd name="f110" fmla="*/ f91 f41 1"/>
                  <a:gd name="f111" fmla="*/ f92 f40 1"/>
                  <a:gd name="f112" fmla="*/ f93 f41 1"/>
                  <a:gd name="f113" fmla="*/ f94 f40 1"/>
                  <a:gd name="f114" fmla="*/ f95 f41 1"/>
                  <a:gd name="f115" fmla="*/ f96 f40 1"/>
                  <a:gd name="f116" fmla="*/ f97 f41 1"/>
                  <a:gd name="f117" fmla="*/ f98 f40 1"/>
                  <a:gd name="f118" fmla="*/ f99 f41 1"/>
                  <a:gd name="f119" fmla="*/ f100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5" y="f106"/>
                  </a:cxn>
                  <a:cxn ang="f66">
                    <a:pos x="f107" y="f108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2"/>
                  </a:cxn>
                  <a:cxn ang="f66">
                    <a:pos x="f107" y="f118"/>
                  </a:cxn>
                  <a:cxn ang="f66">
                    <a:pos x="f105" y="f119"/>
                  </a:cxn>
                  <a:cxn ang="f66">
                    <a:pos x="f105" y="f106"/>
                  </a:cxn>
                </a:cxnLst>
                <a:rect l="f101" t="f104" r="f102" b="f103"/>
                <a:pathLst>
                  <a:path w="28" h="56">
                    <a:moveTo>
                      <a:pt x="f8" y="f5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9" y="f14"/>
                      <a:pt x="f6" y="f15"/>
                      <a:pt x="f9" y="f16"/>
                    </a:cubicBezTo>
                    <a:cubicBezTo>
                      <a:pt x="f9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7"/>
                      <a:pt x="f29" y="f7"/>
                      <a:pt x="f5" y="f30"/>
                    </a:cubicBezTo>
                    <a:cubicBezTo>
                      <a:pt x="f31" y="f32"/>
                      <a:pt x="f33" y="f34"/>
                      <a:pt x="f35" y="f21"/>
                    </a:cubicBezTo>
                    <a:cubicBezTo>
                      <a:pt x="f18" y="f36"/>
                      <a:pt x="f11" y="f37"/>
                      <a:pt x="f11" y="f18"/>
                    </a:cubicBezTo>
                    <a:cubicBezTo>
                      <a:pt x="f11" y="f38"/>
                      <a:pt x="f11" y="f26"/>
                      <a:pt x="f8" y="f12"/>
                    </a:cubicBezTo>
                    <a:cubicBezTo>
                      <a:pt x="f8" y="f29"/>
                      <a:pt x="f8" y="f10"/>
                      <a:pt x="f8" y="f5"/>
                    </a:cubicBezTo>
                    <a:close/>
                  </a:path>
                </a:pathLst>
              </a:custGeom>
              <a:solidFill>
                <a:srgbClr val="4516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3" name="Freeform 684">
                <a:extLst>
                  <a:ext uri="{FF2B5EF4-FFF2-40B4-BE49-F238E27FC236}">
                    <a16:creationId xmlns:a16="http://schemas.microsoft.com/office/drawing/2014/main" id="{B6D2B306-08C9-3EBB-2A9C-F4CB6A70BEE8}"/>
                  </a:ext>
                </a:extLst>
              </p:cNvPr>
              <p:cNvSpPr/>
              <p:nvPr/>
            </p:nvSpPr>
            <p:spPr>
              <a:xfrm>
                <a:off x="3567110" y="2492380"/>
                <a:ext cx="42867" cy="1809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8"/>
                  <a:gd name="f8" fmla="val 10"/>
                  <a:gd name="f9" fmla="val 6"/>
                  <a:gd name="f10" fmla="val 33"/>
                  <a:gd name="f11" fmla="val 18"/>
                  <a:gd name="f12" fmla="val 1"/>
                  <a:gd name="f13" fmla="val 2"/>
                  <a:gd name="f14" fmla="val 3"/>
                  <a:gd name="f15" fmla="val 16"/>
                  <a:gd name="f16" fmla="val 30"/>
                  <a:gd name="f17" fmla="val 45"/>
                  <a:gd name="f18" fmla="val 46"/>
                  <a:gd name="f19" fmla="val 47"/>
                  <a:gd name="f20" fmla="+- 0 0 -90"/>
                  <a:gd name="f21" fmla="*/ f3 1 11"/>
                  <a:gd name="f22" fmla="*/ f4 1 4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1"/>
                  <a:gd name="f31" fmla="*/ f27 1 48"/>
                  <a:gd name="f32" fmla="*/ 10 f28 1"/>
                  <a:gd name="f33" fmla="*/ 48 f27 1"/>
                  <a:gd name="f34" fmla="*/ 1 f28 1"/>
                  <a:gd name="f35" fmla="*/ 2 f27 1"/>
                  <a:gd name="f36" fmla="*/ 2 f28 1"/>
                  <a:gd name="f37" fmla="*/ 0 f27 1"/>
                  <a:gd name="f38" fmla="*/ 45 f27 1"/>
                  <a:gd name="f39" fmla="+- f29 0 f1"/>
                  <a:gd name="f40" fmla="*/ f32 1 11"/>
                  <a:gd name="f41" fmla="*/ f33 1 48"/>
                  <a:gd name="f42" fmla="*/ f34 1 11"/>
                  <a:gd name="f43" fmla="*/ f35 1 48"/>
                  <a:gd name="f44" fmla="*/ f36 1 11"/>
                  <a:gd name="f45" fmla="*/ f37 1 48"/>
                  <a:gd name="f46" fmla="*/ f38 1 48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1"/>
                  <a:gd name="f55" fmla="*/ f44 1 f30"/>
                  <a:gd name="f56" fmla="*/ f45 1 f31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2 1"/>
                  <a:gd name="f66" fmla="*/ f55 f21 1"/>
                  <a:gd name="f67" fmla="*/ f56 f22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2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11" h="48">
                    <a:moveTo>
                      <a:pt x="f8" y="f7"/>
                    </a:moveTo>
                    <a:cubicBezTo>
                      <a:pt x="f9" y="f10"/>
                      <a:pt x="f5" y="f11"/>
                      <a:pt x="f12" y="f13"/>
                    </a:cubicBezTo>
                    <a:cubicBezTo>
                      <a:pt x="f12" y="f12"/>
                      <a:pt x="f12" y="f12"/>
                      <a:pt x="f13" y="f5"/>
                    </a:cubicBezTo>
                    <a:cubicBezTo>
                      <a:pt x="f14" y="f15"/>
                      <a:pt x="f9" y="f16"/>
                      <a:pt x="f8" y="f17"/>
                    </a:cubicBezTo>
                    <a:cubicBezTo>
                      <a:pt x="f8" y="f18"/>
                      <a:pt x="f6" y="f19"/>
                      <a:pt x="f8" y="f7"/>
                    </a:cubicBezTo>
                    <a:close/>
                  </a:path>
                </a:pathLst>
              </a:custGeom>
              <a:solidFill>
                <a:srgbClr val="4217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4" name="Freeform 685">
                <a:extLst>
                  <a:ext uri="{FF2B5EF4-FFF2-40B4-BE49-F238E27FC236}">
                    <a16:creationId xmlns:a16="http://schemas.microsoft.com/office/drawing/2014/main" id="{DEF5C7A5-66FA-7907-1B1E-39523998502C}"/>
                  </a:ext>
                </a:extLst>
              </p:cNvPr>
              <p:cNvSpPr/>
              <p:nvPr/>
            </p:nvSpPr>
            <p:spPr>
              <a:xfrm>
                <a:off x="3495678" y="2613026"/>
                <a:ext cx="34920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3"/>
                  <a:gd name="f8" fmla="val 5"/>
                  <a:gd name="f9" fmla="val 20"/>
                  <a:gd name="f10" fmla="val 4"/>
                  <a:gd name="f11" fmla="val 15"/>
                  <a:gd name="f12" fmla="val 2"/>
                  <a:gd name="f13" fmla="val 11"/>
                  <a:gd name="f14" fmla="val 1"/>
                  <a:gd name="f15" fmla="val 6"/>
                  <a:gd name="f16" fmla="val 14"/>
                  <a:gd name="f17" fmla="val 28"/>
                  <a:gd name="f18" fmla="val 7"/>
                  <a:gd name="f19" fmla="val 42"/>
                  <a:gd name="f20" fmla="val 40"/>
                  <a:gd name="f21" fmla="val 38"/>
                  <a:gd name="f22" fmla="val 32"/>
                  <a:gd name="f23" fmla="val 26"/>
                  <a:gd name="f24" fmla="+- 0 0 -90"/>
                  <a:gd name="f25" fmla="*/ f3 1 9"/>
                  <a:gd name="f26" fmla="*/ f4 1 4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9"/>
                  <a:gd name="f35" fmla="*/ f31 1 43"/>
                  <a:gd name="f36" fmla="*/ 5 f32 1"/>
                  <a:gd name="f37" fmla="*/ 20 f31 1"/>
                  <a:gd name="f38" fmla="*/ 1 f32 1"/>
                  <a:gd name="f39" fmla="*/ 6 f31 1"/>
                  <a:gd name="f40" fmla="*/ 2 f32 1"/>
                  <a:gd name="f41" fmla="*/ 0 f31 1"/>
                  <a:gd name="f42" fmla="*/ 7 f32 1"/>
                  <a:gd name="f43" fmla="*/ 43 f31 1"/>
                  <a:gd name="f44" fmla="*/ 6 f32 1"/>
                  <a:gd name="f45" fmla="*/ 38 f31 1"/>
                  <a:gd name="f46" fmla="+- f33 0 f1"/>
                  <a:gd name="f47" fmla="*/ f36 1 9"/>
                  <a:gd name="f48" fmla="*/ f37 1 43"/>
                  <a:gd name="f49" fmla="*/ f38 1 9"/>
                  <a:gd name="f50" fmla="*/ f39 1 43"/>
                  <a:gd name="f51" fmla="*/ f40 1 9"/>
                  <a:gd name="f52" fmla="*/ f41 1 43"/>
                  <a:gd name="f53" fmla="*/ f42 1 9"/>
                  <a:gd name="f54" fmla="*/ f43 1 43"/>
                  <a:gd name="f55" fmla="*/ f44 1 9"/>
                  <a:gd name="f56" fmla="*/ f45 1 43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4"/>
                  <a:gd name="f66" fmla="*/ f52 1 f35"/>
                  <a:gd name="f67" fmla="*/ f53 1 f34"/>
                  <a:gd name="f68" fmla="*/ f54 1 f35"/>
                  <a:gd name="f69" fmla="*/ f55 1 f34"/>
                  <a:gd name="f70" fmla="*/ f56 1 f35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5 1"/>
                  <a:gd name="f80" fmla="*/ f66 f26 1"/>
                  <a:gd name="f81" fmla="*/ f67 f25 1"/>
                  <a:gd name="f82" fmla="*/ f68 f26 1"/>
                  <a:gd name="f83" fmla="*/ f69 f25 1"/>
                  <a:gd name="f84" fmla="*/ f7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9" h="4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0"/>
                      <a:pt x="f5" y="f12"/>
                      <a:pt x="f12" y="f5"/>
                    </a:cubicBezTo>
                    <a:cubicBezTo>
                      <a:pt x="f15" y="f16"/>
                      <a:pt x="f6" y="f17"/>
                      <a:pt x="f18" y="f7"/>
                    </a:cubicBezTo>
                    <a:cubicBezTo>
                      <a:pt x="f18" y="f7"/>
                      <a:pt x="f18" y="f7"/>
                      <a:pt x="f18" y="f7"/>
                    </a:cubicBezTo>
                    <a:cubicBezTo>
                      <a:pt x="f8" y="f19"/>
                      <a:pt x="f15" y="f20"/>
                      <a:pt x="f15" y="f21"/>
                    </a:cubicBezTo>
                    <a:cubicBezTo>
                      <a:pt x="f15" y="f22"/>
                      <a:pt x="f18" y="f23"/>
                      <a:pt x="f8" y="f9"/>
                    </a:cubicBezTo>
                    <a:close/>
                  </a:path>
                </a:pathLst>
              </a:custGeom>
              <a:solidFill>
                <a:srgbClr val="4314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5" name="Freeform 686">
                <a:extLst>
                  <a:ext uri="{FF2B5EF4-FFF2-40B4-BE49-F238E27FC236}">
                    <a16:creationId xmlns:a16="http://schemas.microsoft.com/office/drawing/2014/main" id="{F0320DA8-2A6E-1622-54BD-07C21ED33B1A}"/>
                  </a:ext>
                </a:extLst>
              </p:cNvPr>
              <p:cNvSpPr/>
              <p:nvPr/>
            </p:nvSpPr>
            <p:spPr>
              <a:xfrm>
                <a:off x="3586167" y="2698751"/>
                <a:ext cx="19046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7"/>
                  <a:gd name="f8" fmla="val 3"/>
                  <a:gd name="f9" fmla="val 4"/>
                  <a:gd name="f10" fmla="val 9"/>
                  <a:gd name="f11" fmla="val 19"/>
                  <a:gd name="f12" fmla="val 26"/>
                  <a:gd name="f13" fmla="val 25"/>
                  <a:gd name="f14" fmla="val 2"/>
                  <a:gd name="f15" fmla="val 17"/>
                  <a:gd name="f16" fmla="+- 0 0 -90"/>
                  <a:gd name="f17" fmla="*/ f3 1 5"/>
                  <a:gd name="f18" fmla="*/ f4 1 2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5"/>
                  <a:gd name="f27" fmla="*/ f23 1 27"/>
                  <a:gd name="f28" fmla="*/ 3 f24 1"/>
                  <a:gd name="f29" fmla="*/ 0 f23 1"/>
                  <a:gd name="f30" fmla="*/ 0 f24 1"/>
                  <a:gd name="f31" fmla="*/ 27 f23 1"/>
                  <a:gd name="f32" fmla="*/ 25 f23 1"/>
                  <a:gd name="f33" fmla="*/ 2 f24 1"/>
                  <a:gd name="f34" fmla="+- f25 0 f1"/>
                  <a:gd name="f35" fmla="*/ f28 1 5"/>
                  <a:gd name="f36" fmla="*/ f29 1 27"/>
                  <a:gd name="f37" fmla="*/ f30 1 5"/>
                  <a:gd name="f38" fmla="*/ f31 1 27"/>
                  <a:gd name="f39" fmla="*/ f32 1 27"/>
                  <a:gd name="f40" fmla="*/ f33 1 5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7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8 1"/>
                  <a:gd name="f60" fmla="*/ f50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56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5" h="27">
                    <a:moveTo>
                      <a:pt x="f8" y="f5"/>
                    </a:moveTo>
                    <a:cubicBezTo>
                      <a:pt x="f9" y="f10"/>
                      <a:pt x="f6" y="f11"/>
                      <a:pt x="f5" y="f7"/>
                    </a:cubicBezTo>
                    <a:cubicBezTo>
                      <a:pt x="f5" y="f12"/>
                      <a:pt x="f5" y="f12"/>
                      <a:pt x="f5" y="f13"/>
                    </a:cubicBezTo>
                    <a:cubicBezTo>
                      <a:pt x="f14" y="f15"/>
                      <a:pt x="f14" y="f10"/>
                      <a:pt x="f14" y="f5"/>
                    </a:cubicBezTo>
                    <a:cubicBezTo>
                      <a:pt x="f14" y="f5"/>
                      <a:pt x="f14" y="f5"/>
                      <a:pt x="f8" y="f5"/>
                    </a:cubicBezTo>
                    <a:close/>
                  </a:path>
                </a:pathLst>
              </a:custGeom>
              <a:solidFill>
                <a:srgbClr val="531D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6" name="Freeform 687">
                <a:extLst>
                  <a:ext uri="{FF2B5EF4-FFF2-40B4-BE49-F238E27FC236}">
                    <a16:creationId xmlns:a16="http://schemas.microsoft.com/office/drawing/2014/main" id="{464BD415-7BE3-835E-C4D1-180D747E519E}"/>
                  </a:ext>
                </a:extLst>
              </p:cNvPr>
              <p:cNvSpPr/>
              <p:nvPr/>
            </p:nvSpPr>
            <p:spPr>
              <a:xfrm>
                <a:off x="3503615" y="2774947"/>
                <a:ext cx="26983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6"/>
                  <a:gd name="f8" fmla="val 5"/>
                  <a:gd name="f9" fmla="val 4"/>
                  <a:gd name="f10" fmla="val 6"/>
                  <a:gd name="f11" fmla="val 8"/>
                  <a:gd name="f12" fmla="val 13"/>
                  <a:gd name="f13" fmla="val 3"/>
                  <a:gd name="f14" fmla="val 17"/>
                  <a:gd name="f15" fmla="val 1"/>
                  <a:gd name="f16" fmla="val 21"/>
                  <a:gd name="f17" fmla="val 24"/>
                  <a:gd name="f18" fmla="val 22"/>
                  <a:gd name="f19" fmla="val 19"/>
                  <a:gd name="f20" fmla="+- 0 0 -90"/>
                  <a:gd name="f21" fmla="*/ f3 1 7"/>
                  <a:gd name="f22" fmla="*/ f4 1 2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7"/>
                  <a:gd name="f31" fmla="*/ f27 1 26"/>
                  <a:gd name="f32" fmla="*/ 5 f28 1"/>
                  <a:gd name="f33" fmla="*/ 0 f27 1"/>
                  <a:gd name="f34" fmla="*/ 4 f28 1"/>
                  <a:gd name="f35" fmla="*/ 13 f27 1"/>
                  <a:gd name="f36" fmla="*/ 26 f27 1"/>
                  <a:gd name="f37" fmla="*/ 1 f28 1"/>
                  <a:gd name="f38" fmla="*/ 19 f27 1"/>
                  <a:gd name="f39" fmla="+- f29 0 f1"/>
                  <a:gd name="f40" fmla="*/ f32 1 7"/>
                  <a:gd name="f41" fmla="*/ f33 1 26"/>
                  <a:gd name="f42" fmla="*/ f34 1 7"/>
                  <a:gd name="f43" fmla="*/ f35 1 26"/>
                  <a:gd name="f44" fmla="*/ f36 1 26"/>
                  <a:gd name="f45" fmla="*/ f37 1 7"/>
                  <a:gd name="f46" fmla="*/ f38 1 26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1"/>
                  <a:gd name="f55" fmla="*/ f44 1 f31"/>
                  <a:gd name="f56" fmla="*/ f45 1 f30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2 1"/>
                  <a:gd name="f66" fmla="*/ f55 f22 1"/>
                  <a:gd name="f67" fmla="*/ f56 f21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5"/>
                  </a:cxn>
                  <a:cxn ang="f39">
                    <a:pos x="f64" y="f66"/>
                  </a:cxn>
                  <a:cxn ang="f39">
                    <a:pos x="f67" y="f68"/>
                  </a:cxn>
                  <a:cxn ang="f39">
                    <a:pos x="f62" y="f63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7" h="26">
                    <a:moveTo>
                      <a:pt x="f8" y="f5"/>
                    </a:moveTo>
                    <a:cubicBezTo>
                      <a:pt x="f6" y="f9"/>
                      <a:pt x="f10" y="f11"/>
                      <a:pt x="f9" y="f12"/>
                    </a:cubicBezTo>
                    <a:cubicBezTo>
                      <a:pt x="f13" y="f14"/>
                      <a:pt x="f15" y="f16"/>
                      <a:pt x="f9" y="f7"/>
                    </a:cubicBezTo>
                    <a:cubicBezTo>
                      <a:pt x="f15" y="f17"/>
                      <a:pt x="f5" y="f18"/>
                      <a:pt x="f15" y="f19"/>
                    </a:cubicBezTo>
                    <a:cubicBezTo>
                      <a:pt x="f13" y="f12"/>
                      <a:pt x="f9" y="f10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4314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7" name="Freeform 688">
                <a:extLst>
                  <a:ext uri="{FF2B5EF4-FFF2-40B4-BE49-F238E27FC236}">
                    <a16:creationId xmlns:a16="http://schemas.microsoft.com/office/drawing/2014/main" id="{A51C5F98-EB30-AA05-340B-2F511B97C503}"/>
                  </a:ext>
                </a:extLst>
              </p:cNvPr>
              <p:cNvSpPr/>
              <p:nvPr/>
            </p:nvSpPr>
            <p:spPr>
              <a:xfrm>
                <a:off x="3646490" y="2684468"/>
                <a:ext cx="34920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8"/>
                  <a:gd name="f8" fmla="val 6"/>
                  <a:gd name="f9" fmla="val 24"/>
                  <a:gd name="f10" fmla="val 4"/>
                  <a:gd name="f11" fmla="val 21"/>
                  <a:gd name="f12" fmla="val 2"/>
                  <a:gd name="f13" fmla="val 17"/>
                  <a:gd name="f14" fmla="val 12"/>
                  <a:gd name="f15" fmla="val 1"/>
                  <a:gd name="f16" fmla="val 7"/>
                  <a:gd name="f17" fmla="val 3"/>
                  <a:gd name="f18" fmla="val 10"/>
                  <a:gd name="f19" fmla="val 14"/>
                  <a:gd name="f20" fmla="val 18"/>
                  <a:gd name="f21" fmla="val 22"/>
                  <a:gd name="f22" fmla="val 26"/>
                  <a:gd name="f23" fmla="+- 0 0 -90"/>
                  <a:gd name="f24" fmla="*/ f3 1 9"/>
                  <a:gd name="f25" fmla="*/ f4 1 2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9"/>
                  <a:gd name="f34" fmla="*/ f30 1 28"/>
                  <a:gd name="f35" fmla="*/ 6 f31 1"/>
                  <a:gd name="f36" fmla="*/ 28 f30 1"/>
                  <a:gd name="f37" fmla="*/ 2 f31 1"/>
                  <a:gd name="f38" fmla="*/ 17 f30 1"/>
                  <a:gd name="f39" fmla="*/ 2 f30 1"/>
                  <a:gd name="f40" fmla="*/ 4 f31 1"/>
                  <a:gd name="f41" fmla="*/ 0 f30 1"/>
                  <a:gd name="f42" fmla="*/ 3 f31 1"/>
                  <a:gd name="f43" fmla="*/ 10 f30 1"/>
                  <a:gd name="f44" fmla="*/ 22 f30 1"/>
                  <a:gd name="f45" fmla="+- f32 0 f1"/>
                  <a:gd name="f46" fmla="*/ f35 1 9"/>
                  <a:gd name="f47" fmla="*/ f36 1 28"/>
                  <a:gd name="f48" fmla="*/ f37 1 9"/>
                  <a:gd name="f49" fmla="*/ f38 1 28"/>
                  <a:gd name="f50" fmla="*/ f39 1 28"/>
                  <a:gd name="f51" fmla="*/ f40 1 9"/>
                  <a:gd name="f52" fmla="*/ f41 1 28"/>
                  <a:gd name="f53" fmla="*/ f42 1 9"/>
                  <a:gd name="f54" fmla="*/ f43 1 28"/>
                  <a:gd name="f55" fmla="*/ f44 1 28"/>
                  <a:gd name="f56" fmla="*/ 0 1 f33"/>
                  <a:gd name="f57" fmla="*/ f27 1 f33"/>
                  <a:gd name="f58" fmla="*/ 0 1 f34"/>
                  <a:gd name="f59" fmla="*/ f28 1 f34"/>
                  <a:gd name="f60" fmla="*/ f46 1 f33"/>
                  <a:gd name="f61" fmla="*/ f47 1 f34"/>
                  <a:gd name="f62" fmla="*/ f48 1 f33"/>
                  <a:gd name="f63" fmla="*/ f49 1 f34"/>
                  <a:gd name="f64" fmla="*/ f50 1 f34"/>
                  <a:gd name="f65" fmla="*/ f51 1 f33"/>
                  <a:gd name="f66" fmla="*/ f52 1 f34"/>
                  <a:gd name="f67" fmla="*/ f53 1 f33"/>
                  <a:gd name="f68" fmla="*/ f54 1 f34"/>
                  <a:gd name="f69" fmla="*/ f55 1 f34"/>
                  <a:gd name="f70" fmla="*/ f56 f24 1"/>
                  <a:gd name="f71" fmla="*/ f57 f24 1"/>
                  <a:gd name="f72" fmla="*/ f59 f25 1"/>
                  <a:gd name="f73" fmla="*/ f58 f25 1"/>
                  <a:gd name="f74" fmla="*/ f60 f24 1"/>
                  <a:gd name="f75" fmla="*/ f61 f25 1"/>
                  <a:gd name="f76" fmla="*/ f62 f24 1"/>
                  <a:gd name="f77" fmla="*/ f63 f25 1"/>
                  <a:gd name="f78" fmla="*/ f64 f25 1"/>
                  <a:gd name="f79" fmla="*/ f65 f24 1"/>
                  <a:gd name="f80" fmla="*/ f66 f25 1"/>
                  <a:gd name="f81" fmla="*/ f67 f24 1"/>
                  <a:gd name="f82" fmla="*/ f68 f25 1"/>
                  <a:gd name="f83" fmla="*/ f6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4" y="f75"/>
                  </a:cxn>
                  <a:cxn ang="f45">
                    <a:pos x="f76" y="f77"/>
                  </a:cxn>
                  <a:cxn ang="f45">
                    <a:pos x="f76" y="f78"/>
                  </a:cxn>
                  <a:cxn ang="f45">
                    <a:pos x="f79" y="f80"/>
                  </a:cxn>
                  <a:cxn ang="f45">
                    <a:pos x="f81" y="f82"/>
                  </a:cxn>
                  <a:cxn ang="f45">
                    <a:pos x="f74" y="f83"/>
                  </a:cxn>
                  <a:cxn ang="f45">
                    <a:pos x="f74" y="f75"/>
                  </a:cxn>
                </a:cxnLst>
                <a:rect l="f70" t="f73" r="f71" b="f72"/>
                <a:pathLst>
                  <a:path w="9" h="28">
                    <a:moveTo>
                      <a:pt x="f8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5" y="f14"/>
                      <a:pt x="f15" y="f16"/>
                      <a:pt x="f12" y="f12"/>
                    </a:cubicBezTo>
                    <a:cubicBezTo>
                      <a:pt x="f12" y="f15"/>
                      <a:pt x="f12" y="f5"/>
                      <a:pt x="f10" y="f5"/>
                    </a:cubicBezTo>
                    <a:cubicBezTo>
                      <a:pt x="f17" y="f10"/>
                      <a:pt x="f12" y="f16"/>
                      <a:pt x="f17" y="f18"/>
                    </a:cubicBezTo>
                    <a:cubicBezTo>
                      <a:pt x="f12" y="f19"/>
                      <a:pt x="f10" y="f20"/>
                      <a:pt x="f8" y="f21"/>
                    </a:cubicBezTo>
                    <a:cubicBezTo>
                      <a:pt x="f8" y="f9"/>
                      <a:pt x="f6" y="f22"/>
                      <a:pt x="f8" y="f7"/>
                    </a:cubicBezTo>
                    <a:close/>
                  </a:path>
                </a:pathLst>
              </a:custGeom>
              <a:solidFill>
                <a:srgbClr val="4017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8" name="Freeform 689">
                <a:extLst>
                  <a:ext uri="{FF2B5EF4-FFF2-40B4-BE49-F238E27FC236}">
                    <a16:creationId xmlns:a16="http://schemas.microsoft.com/office/drawing/2014/main" id="{93635F31-F60F-DB1F-3289-8CD76C4C5CCC}"/>
                  </a:ext>
                </a:extLst>
              </p:cNvPr>
              <p:cNvSpPr/>
              <p:nvPr/>
            </p:nvSpPr>
            <p:spPr>
              <a:xfrm>
                <a:off x="3563938" y="2720980"/>
                <a:ext cx="15873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25"/>
                  <a:gd name="f8" fmla="val 1"/>
                  <a:gd name="f9" fmla="val 22"/>
                  <a:gd name="f10" fmla="val 2"/>
                  <a:gd name="f11" fmla="val 20"/>
                  <a:gd name="f12" fmla="val 17"/>
                  <a:gd name="f13" fmla="val 15"/>
                  <a:gd name="f14" fmla="val 3"/>
                  <a:gd name="f15" fmla="val 13"/>
                  <a:gd name="f16" fmla="val 10"/>
                  <a:gd name="f17" fmla="val 7"/>
                  <a:gd name="f18" fmla="val 5"/>
                  <a:gd name="f19" fmla="val 9"/>
                  <a:gd name="f20" fmla="val 24"/>
                  <a:gd name="f21" fmla="val 23"/>
                  <a:gd name="f22" fmla="+- 0 0 -90"/>
                  <a:gd name="f23" fmla="*/ f3 1 4"/>
                  <a:gd name="f24" fmla="*/ f4 1 25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4"/>
                  <a:gd name="f33" fmla="*/ f29 1 25"/>
                  <a:gd name="f34" fmla="*/ 1 f30 1"/>
                  <a:gd name="f35" fmla="*/ 22 f29 1"/>
                  <a:gd name="f36" fmla="*/ 15 f29 1"/>
                  <a:gd name="f37" fmla="*/ 2 f30 1"/>
                  <a:gd name="f38" fmla="*/ 7 f29 1"/>
                  <a:gd name="f39" fmla="*/ 4 f30 1"/>
                  <a:gd name="f40" fmla="*/ 0 f29 1"/>
                  <a:gd name="f41" fmla="*/ 25 f29 1"/>
                  <a:gd name="f42" fmla="+- f31 0 f1"/>
                  <a:gd name="f43" fmla="*/ f34 1 4"/>
                  <a:gd name="f44" fmla="*/ f35 1 25"/>
                  <a:gd name="f45" fmla="*/ f36 1 25"/>
                  <a:gd name="f46" fmla="*/ f37 1 4"/>
                  <a:gd name="f47" fmla="*/ f38 1 25"/>
                  <a:gd name="f48" fmla="*/ f39 1 4"/>
                  <a:gd name="f49" fmla="*/ f40 1 25"/>
                  <a:gd name="f50" fmla="*/ f41 1 25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3"/>
                  <a:gd name="f58" fmla="*/ f46 1 f32"/>
                  <a:gd name="f59" fmla="*/ f47 1 f33"/>
                  <a:gd name="f60" fmla="*/ f48 1 f32"/>
                  <a:gd name="f61" fmla="*/ f49 1 f33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4 1"/>
                  <a:gd name="f70" fmla="*/ f58 f23 1"/>
                  <a:gd name="f71" fmla="*/ f59 f24 1"/>
                  <a:gd name="f72" fmla="*/ f60 f23 1"/>
                  <a:gd name="f73" fmla="*/ f61 f24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7" y="f69"/>
                  </a:cxn>
                  <a:cxn ang="f42">
                    <a:pos x="f70" y="f71"/>
                  </a:cxn>
                  <a:cxn ang="f42">
                    <a:pos x="f72" y="f73"/>
                  </a:cxn>
                  <a:cxn ang="f42">
                    <a:pos x="f70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4" h="25">
                    <a:moveTo>
                      <a:pt x="f8" y="f9"/>
                    </a:moveTo>
                    <a:cubicBezTo>
                      <a:pt x="f10" y="f11"/>
                      <a:pt x="f8" y="f12"/>
                      <a:pt x="f8" y="f13"/>
                    </a:cubicBezTo>
                    <a:cubicBezTo>
                      <a:pt x="f14" y="f15"/>
                      <a:pt x="f10" y="f16"/>
                      <a:pt x="f10" y="f17"/>
                    </a:cubicBezTo>
                    <a:cubicBezTo>
                      <a:pt x="f10" y="f18"/>
                      <a:pt x="f10" y="f14"/>
                      <a:pt x="f6" y="f5"/>
                    </a:cubicBezTo>
                    <a:cubicBezTo>
                      <a:pt x="f6" y="f19"/>
                      <a:pt x="f6" y="f12"/>
                      <a:pt x="f10" y="f7"/>
                    </a:cubicBezTo>
                    <a:cubicBezTo>
                      <a:pt x="f5" y="f20"/>
                      <a:pt x="f8" y="f21"/>
                      <a:pt x="f8" y="f9"/>
                    </a:cubicBezTo>
                    <a:close/>
                  </a:path>
                </a:pathLst>
              </a:custGeom>
              <a:solidFill>
                <a:srgbClr val="4414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9" name="Freeform 690">
                <a:extLst>
                  <a:ext uri="{FF2B5EF4-FFF2-40B4-BE49-F238E27FC236}">
                    <a16:creationId xmlns:a16="http://schemas.microsoft.com/office/drawing/2014/main" id="{5D55244A-8F84-F169-CD06-6F0608129D45}"/>
                  </a:ext>
                </a:extLst>
              </p:cNvPr>
              <p:cNvSpPr/>
              <p:nvPr/>
            </p:nvSpPr>
            <p:spPr>
              <a:xfrm>
                <a:off x="3525834" y="2755901"/>
                <a:ext cx="23810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3"/>
                  <a:gd name="f8" fmla="val 4"/>
                  <a:gd name="f9" fmla="val 5"/>
                  <a:gd name="f10" fmla="val 11"/>
                  <a:gd name="f11" fmla="val 3"/>
                  <a:gd name="f12" fmla="val 16"/>
                  <a:gd name="f13" fmla="val 2"/>
                  <a:gd name="f14" fmla="val 18"/>
                  <a:gd name="f15" fmla="val 1"/>
                  <a:gd name="f16" fmla="val 21"/>
                  <a:gd name="f17" fmla="val 15"/>
                  <a:gd name="f18" fmla="val 8"/>
                  <a:gd name="f19" fmla="+- 0 0 -90"/>
                  <a:gd name="f20" fmla="*/ f3 1 6"/>
                  <a:gd name="f21" fmla="*/ f4 1 2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6"/>
                  <a:gd name="f30" fmla="*/ f26 1 23"/>
                  <a:gd name="f31" fmla="*/ 4 f27 1"/>
                  <a:gd name="f32" fmla="*/ 0 f26 1"/>
                  <a:gd name="f33" fmla="*/ 3 f27 1"/>
                  <a:gd name="f34" fmla="*/ 16 f26 1"/>
                  <a:gd name="f35" fmla="*/ 0 f27 1"/>
                  <a:gd name="f36" fmla="*/ 23 f26 1"/>
                  <a:gd name="f37" fmla="+- f28 0 f1"/>
                  <a:gd name="f38" fmla="*/ f31 1 6"/>
                  <a:gd name="f39" fmla="*/ f32 1 23"/>
                  <a:gd name="f40" fmla="*/ f33 1 6"/>
                  <a:gd name="f41" fmla="*/ f34 1 23"/>
                  <a:gd name="f42" fmla="*/ f35 1 6"/>
                  <a:gd name="f43" fmla="*/ f36 1 23"/>
                  <a:gd name="f44" fmla="*/ 0 1 f29"/>
                  <a:gd name="f45" fmla="*/ f23 1 f29"/>
                  <a:gd name="f46" fmla="*/ 0 1 f30"/>
                  <a:gd name="f47" fmla="*/ f24 1 f30"/>
                  <a:gd name="f48" fmla="*/ f38 1 f29"/>
                  <a:gd name="f49" fmla="*/ f39 1 f30"/>
                  <a:gd name="f50" fmla="*/ f40 1 f29"/>
                  <a:gd name="f51" fmla="*/ f41 1 f30"/>
                  <a:gd name="f52" fmla="*/ f42 1 f29"/>
                  <a:gd name="f53" fmla="*/ f43 1 f30"/>
                  <a:gd name="f54" fmla="*/ f44 f20 1"/>
                  <a:gd name="f55" fmla="*/ f45 f20 1"/>
                  <a:gd name="f56" fmla="*/ f47 f21 1"/>
                  <a:gd name="f57" fmla="*/ f46 f21 1"/>
                  <a:gd name="f58" fmla="*/ f48 f20 1"/>
                  <a:gd name="f59" fmla="*/ f49 f21 1"/>
                  <a:gd name="f60" fmla="*/ f50 f20 1"/>
                  <a:gd name="f61" fmla="*/ f51 f21 1"/>
                  <a:gd name="f62" fmla="*/ f52 f20 1"/>
                  <a:gd name="f63" fmla="*/ f53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58" y="f59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58" y="f59"/>
                  </a:cxn>
                  <a:cxn ang="f37">
                    <a:pos x="f58" y="f59"/>
                  </a:cxn>
                </a:cxnLst>
                <a:rect l="f54" t="f57" r="f55" b="f56"/>
                <a:pathLst>
                  <a:path w="6" h="23">
                    <a:moveTo>
                      <a:pt x="f8" y="f5"/>
                    </a:moveTo>
                    <a:cubicBezTo>
                      <a:pt x="f6" y="f9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5" y="f7"/>
                    </a:cubicBezTo>
                    <a:cubicBezTo>
                      <a:pt x="f13" y="f17"/>
                      <a:pt x="f11" y="f18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4617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0" name="Freeform 691">
                <a:extLst>
                  <a:ext uri="{FF2B5EF4-FFF2-40B4-BE49-F238E27FC236}">
                    <a16:creationId xmlns:a16="http://schemas.microsoft.com/office/drawing/2014/main" id="{533DC273-27B3-EC78-19A0-9443FB3CC39E}"/>
                  </a:ext>
                </a:extLst>
              </p:cNvPr>
              <p:cNvSpPr/>
              <p:nvPr/>
            </p:nvSpPr>
            <p:spPr>
              <a:xfrm>
                <a:off x="3484558" y="2800350"/>
                <a:ext cx="26983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1"/>
                  <a:gd name="f8" fmla="val 3"/>
                  <a:gd name="f9" fmla="val 5"/>
                  <a:gd name="f10" fmla="val 4"/>
                  <a:gd name="f11" fmla="val 11"/>
                  <a:gd name="f12" fmla="val 15"/>
                  <a:gd name="f13" fmla="val 19"/>
                  <a:gd name="f14" fmla="val 2"/>
                  <a:gd name="f15" fmla="val 20"/>
                  <a:gd name="f16" fmla="val 9"/>
                  <a:gd name="f17" fmla="+- 0 0 -90"/>
                  <a:gd name="f18" fmla="*/ f3 1 7"/>
                  <a:gd name="f19" fmla="*/ f4 1 2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7"/>
                  <a:gd name="f28" fmla="*/ f24 1 21"/>
                  <a:gd name="f29" fmla="*/ 3 f25 1"/>
                  <a:gd name="f30" fmla="*/ 0 f24 1"/>
                  <a:gd name="f31" fmla="*/ 4 f25 1"/>
                  <a:gd name="f32" fmla="*/ 11 f24 1"/>
                  <a:gd name="f33" fmla="*/ 7 f25 1"/>
                  <a:gd name="f34" fmla="*/ 21 f24 1"/>
                  <a:gd name="f35" fmla="+- f26 0 f1"/>
                  <a:gd name="f36" fmla="*/ f29 1 7"/>
                  <a:gd name="f37" fmla="*/ f30 1 21"/>
                  <a:gd name="f38" fmla="*/ f31 1 7"/>
                  <a:gd name="f39" fmla="*/ f32 1 21"/>
                  <a:gd name="f40" fmla="*/ f33 1 7"/>
                  <a:gd name="f41" fmla="*/ f34 1 21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7" h="21">
                    <a:moveTo>
                      <a:pt x="f8" y="f5"/>
                    </a:moveTo>
                    <a:cubicBezTo>
                      <a:pt x="f9" y="f10"/>
                      <a:pt x="f10" y="f6"/>
                      <a:pt x="f10" y="f11"/>
                    </a:cubicBezTo>
                    <a:cubicBezTo>
                      <a:pt x="f10" y="f12"/>
                      <a:pt x="f8" y="f13"/>
                      <a:pt x="f6" y="f7"/>
                    </a:cubicBezTo>
                    <a:cubicBezTo>
                      <a:pt x="f14" y="f15"/>
                      <a:pt x="f5" y="f16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471C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1" name="Freeform 692">
                <a:extLst>
                  <a:ext uri="{FF2B5EF4-FFF2-40B4-BE49-F238E27FC236}">
                    <a16:creationId xmlns:a16="http://schemas.microsoft.com/office/drawing/2014/main" id="{AD33C089-3591-8B62-1534-21FB83D44A6E}"/>
                  </a:ext>
                </a:extLst>
              </p:cNvPr>
              <p:cNvSpPr/>
              <p:nvPr/>
            </p:nvSpPr>
            <p:spPr>
              <a:xfrm>
                <a:off x="3624260" y="2803522"/>
                <a:ext cx="38103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7"/>
                  <a:gd name="f8" fmla="val 7"/>
                  <a:gd name="f9" fmla="val 6"/>
                  <a:gd name="f10" fmla="val 9"/>
                  <a:gd name="f11" fmla="val 4"/>
                  <a:gd name="f12" fmla="val 8"/>
                  <a:gd name="f13" fmla="val 1"/>
                  <a:gd name="f14" fmla="val 5"/>
                  <a:gd name="f15" fmla="val 13"/>
                  <a:gd name="f16" fmla="val 2"/>
                  <a:gd name="f17" fmla="+- 0 0 -90"/>
                  <a:gd name="f18" fmla="*/ f3 1 10"/>
                  <a:gd name="f19" fmla="*/ f4 1 1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7"/>
                  <a:gd name="f29" fmla="*/ 7 f25 1"/>
                  <a:gd name="f30" fmla="*/ 6 f24 1"/>
                  <a:gd name="f31" fmla="*/ 10 f25 1"/>
                  <a:gd name="f32" fmla="*/ 0 f24 1"/>
                  <a:gd name="f33" fmla="*/ 0 f25 1"/>
                  <a:gd name="f34" fmla="*/ 17 f24 1"/>
                  <a:gd name="f35" fmla="+- f26 0 f1"/>
                  <a:gd name="f36" fmla="*/ f29 1 10"/>
                  <a:gd name="f37" fmla="*/ f30 1 17"/>
                  <a:gd name="f38" fmla="*/ f31 1 10"/>
                  <a:gd name="f39" fmla="*/ f32 1 17"/>
                  <a:gd name="f40" fmla="*/ f33 1 10"/>
                  <a:gd name="f41" fmla="*/ f34 1 17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0" h="17">
                    <a:moveTo>
                      <a:pt x="f8" y="f9"/>
                    </a:moveTo>
                    <a:cubicBezTo>
                      <a:pt x="f10" y="f11"/>
                      <a:pt x="f12" y="f13"/>
                      <a:pt x="f6" y="f5"/>
                    </a:cubicBezTo>
                    <a:cubicBezTo>
                      <a:pt x="f6" y="f12"/>
                      <a:pt x="f14" y="f15"/>
                      <a:pt x="f5" y="f7"/>
                    </a:cubicBezTo>
                    <a:cubicBezTo>
                      <a:pt x="f16" y="f15"/>
                      <a:pt x="f9" y="f6"/>
                      <a:pt x="f8" y="f9"/>
                    </a:cubicBezTo>
                    <a:close/>
                  </a:path>
                </a:pathLst>
              </a:custGeom>
              <a:solidFill>
                <a:srgbClr val="4214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2" name="Freeform 693">
                <a:extLst>
                  <a:ext uri="{FF2B5EF4-FFF2-40B4-BE49-F238E27FC236}">
                    <a16:creationId xmlns:a16="http://schemas.microsoft.com/office/drawing/2014/main" id="{BAFF2D97-DCC3-338D-B629-DCE2DF2B02E3}"/>
                  </a:ext>
                </a:extLst>
              </p:cNvPr>
              <p:cNvSpPr/>
              <p:nvPr/>
            </p:nvSpPr>
            <p:spPr>
              <a:xfrm>
                <a:off x="3432172" y="2863855"/>
                <a:ext cx="3810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5"/>
                  <a:gd name="f8" fmla="val 3"/>
                  <a:gd name="f9" fmla="val 2"/>
                  <a:gd name="f10" fmla="val 6"/>
                  <a:gd name="f11" fmla="val 1"/>
                  <a:gd name="f12" fmla="val 4"/>
                  <a:gd name="f13" fmla="+- 0 0 -90"/>
                  <a:gd name="f14" fmla="*/ f3 1 10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10"/>
                  <a:gd name="f25" fmla="*/ 0 f21 1"/>
                  <a:gd name="f26" fmla="*/ 0 f20 1"/>
                  <a:gd name="f27" fmla="*/ 10 f21 1"/>
                  <a:gd name="f28" fmla="*/ 3 f20 1"/>
                  <a:gd name="f29" fmla="+- f22 0 f1"/>
                  <a:gd name="f30" fmla="*/ f25 1 10"/>
                  <a:gd name="f31" fmla="*/ f26 1 5"/>
                  <a:gd name="f32" fmla="*/ f27 1 10"/>
                  <a:gd name="f33" fmla="*/ f28 1 5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0" h="5">
                    <a:moveTo>
                      <a:pt x="f5" y="f5"/>
                    </a:moveTo>
                    <a:cubicBezTo>
                      <a:pt x="f8" y="f9"/>
                      <a:pt x="f10" y="f8"/>
                      <a:pt x="f6" y="f8"/>
                    </a:cubicBezTo>
                    <a:cubicBezTo>
                      <a:pt x="f8" y="f7"/>
                      <a:pt x="f11" y="f12"/>
                      <a:pt x="f5" y="f5"/>
                    </a:cubicBezTo>
                    <a:close/>
                  </a:path>
                </a:pathLst>
              </a:custGeom>
              <a:solidFill>
                <a:srgbClr val="4417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3" name="Freeform 694">
                <a:extLst>
                  <a:ext uri="{FF2B5EF4-FFF2-40B4-BE49-F238E27FC236}">
                    <a16:creationId xmlns:a16="http://schemas.microsoft.com/office/drawing/2014/main" id="{F7F2E2BE-007B-B04A-B0A0-E76F6A6B4FA2}"/>
                  </a:ext>
                </a:extLst>
              </p:cNvPr>
              <p:cNvSpPr/>
              <p:nvPr/>
            </p:nvSpPr>
            <p:spPr>
              <a:xfrm>
                <a:off x="3582984" y="2171699"/>
                <a:ext cx="436561" cy="3762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6"/>
                  <a:gd name="f7" fmla="val 100"/>
                  <a:gd name="f8" fmla="val 4"/>
                  <a:gd name="f9" fmla="val 1"/>
                  <a:gd name="f10" fmla="val 90"/>
                  <a:gd name="f11" fmla="val 79"/>
                  <a:gd name="f12" fmla="val 2"/>
                  <a:gd name="f13" fmla="val 69"/>
                  <a:gd name="f14" fmla="val 61"/>
                  <a:gd name="f15" fmla="val 9"/>
                  <a:gd name="f16" fmla="val 56"/>
                  <a:gd name="f17" fmla="val 15"/>
                  <a:gd name="f18" fmla="val 52"/>
                  <a:gd name="f19" fmla="val 20"/>
                  <a:gd name="f20" fmla="val 49"/>
                  <a:gd name="f21" fmla="val 25"/>
                  <a:gd name="f22" fmla="val 46"/>
                  <a:gd name="f23" fmla="val 29"/>
                  <a:gd name="f24" fmla="val 42"/>
                  <a:gd name="f25" fmla="val 39"/>
                  <a:gd name="f26" fmla="val 31"/>
                  <a:gd name="f27" fmla="val 53"/>
                  <a:gd name="f28" fmla="val 24"/>
                  <a:gd name="f29" fmla="val 66"/>
                  <a:gd name="f30" fmla="val 16"/>
                  <a:gd name="f31" fmla="val 76"/>
                  <a:gd name="f32" fmla="val 11"/>
                  <a:gd name="f33" fmla="val 86"/>
                  <a:gd name="f34" fmla="val 8"/>
                  <a:gd name="f35" fmla="val 96"/>
                  <a:gd name="f36" fmla="val 3"/>
                  <a:gd name="f37" fmla="val 102"/>
                  <a:gd name="f38" fmla="val 109"/>
                  <a:gd name="f39" fmla="val 115"/>
                  <a:gd name="f40" fmla="val 113"/>
                  <a:gd name="f41" fmla="val 111"/>
                  <a:gd name="f42" fmla="val 5"/>
                  <a:gd name="f43" fmla="val 107"/>
                  <a:gd name="f44" fmla="val 6"/>
                  <a:gd name="f45" fmla="val 97"/>
                  <a:gd name="f46" fmla="val 87"/>
                  <a:gd name="f47" fmla="val 77"/>
                  <a:gd name="f48" fmla="val 75"/>
                  <a:gd name="f49" fmla="val 17"/>
                  <a:gd name="f50" fmla="val 73"/>
                  <a:gd name="f51" fmla="val 18"/>
                  <a:gd name="f52" fmla="val 71"/>
                  <a:gd name="f53" fmla="val 19"/>
                  <a:gd name="f54" fmla="val 68"/>
                  <a:gd name="f55" fmla="val 21"/>
                  <a:gd name="f56" fmla="val 22"/>
                  <a:gd name="f57" fmla="val 63"/>
                  <a:gd name="f58" fmla="val 59"/>
                  <a:gd name="f59" fmla="val 57"/>
                  <a:gd name="f60" fmla="val 54"/>
                  <a:gd name="f61" fmla="val 26"/>
                  <a:gd name="f62" fmla="val 27"/>
                  <a:gd name="f63" fmla="val 50"/>
                  <a:gd name="f64" fmla="val 33"/>
                  <a:gd name="f65" fmla="val 41"/>
                  <a:gd name="f66" fmla="val 38"/>
                  <a:gd name="f67" fmla="val 36"/>
                  <a:gd name="f68" fmla="val 60"/>
                  <a:gd name="f69" fmla="val 23"/>
                  <a:gd name="f70" fmla="val 62"/>
                  <a:gd name="f71" fmla="val 64"/>
                  <a:gd name="f72" fmla="val 35"/>
                  <a:gd name="f73" fmla="val 43"/>
                  <a:gd name="f74" fmla="val 30"/>
                  <a:gd name="f75" fmla="val 51"/>
                  <a:gd name="f76" fmla="val 65"/>
                  <a:gd name="f77" fmla="val 13"/>
                  <a:gd name="f78" fmla="val 67"/>
                  <a:gd name="f79" fmla="val 12"/>
                  <a:gd name="f80" fmla="val 10"/>
                  <a:gd name="f81" fmla="val 7"/>
                  <a:gd name="f82" fmla="val 70"/>
                  <a:gd name="f83" fmla="+- 0 0 -90"/>
                  <a:gd name="f84" fmla="*/ f3 1 116"/>
                  <a:gd name="f85" fmla="*/ f4 1 100"/>
                  <a:gd name="f86" fmla="val f5"/>
                  <a:gd name="f87" fmla="val f6"/>
                  <a:gd name="f88" fmla="val f7"/>
                  <a:gd name="f89" fmla="*/ f83 f0 1"/>
                  <a:gd name="f90" fmla="+- f88 0 f86"/>
                  <a:gd name="f91" fmla="+- f87 0 f86"/>
                  <a:gd name="f92" fmla="*/ f89 1 f2"/>
                  <a:gd name="f93" fmla="*/ f91 1 116"/>
                  <a:gd name="f94" fmla="*/ f90 1 100"/>
                  <a:gd name="f95" fmla="*/ 4 f91 1"/>
                  <a:gd name="f96" fmla="*/ 100 f90 1"/>
                  <a:gd name="f97" fmla="*/ 2 f91 1"/>
                  <a:gd name="f98" fmla="*/ 69 f90 1"/>
                  <a:gd name="f99" fmla="*/ 15 f91 1"/>
                  <a:gd name="f100" fmla="*/ 52 f90 1"/>
                  <a:gd name="f101" fmla="*/ 29 f91 1"/>
                  <a:gd name="f102" fmla="*/ 42 f90 1"/>
                  <a:gd name="f103" fmla="*/ 66 f91 1"/>
                  <a:gd name="f104" fmla="*/ 16 f90 1"/>
                  <a:gd name="f105" fmla="*/ 96 f91 1"/>
                  <a:gd name="f106" fmla="*/ 3 f90 1"/>
                  <a:gd name="f107" fmla="*/ 115 f91 1"/>
                  <a:gd name="f108" fmla="*/ 1 f90 1"/>
                  <a:gd name="f109" fmla="*/ 113 f91 1"/>
                  <a:gd name="f110" fmla="*/ 107 f91 1"/>
                  <a:gd name="f111" fmla="*/ 6 f90 1"/>
                  <a:gd name="f112" fmla="*/ 77 f91 1"/>
                  <a:gd name="f113" fmla="*/ 71 f91 1"/>
                  <a:gd name="f114" fmla="*/ 19 f90 1"/>
                  <a:gd name="f115" fmla="*/ 63 f91 1"/>
                  <a:gd name="f116" fmla="*/ 22 f90 1"/>
                  <a:gd name="f117" fmla="*/ 54 f91 1"/>
                  <a:gd name="f118" fmla="*/ 26 f90 1"/>
                  <a:gd name="f119" fmla="*/ 50 f91 1"/>
                  <a:gd name="f120" fmla="*/ 29 f90 1"/>
                  <a:gd name="f121" fmla="*/ 36 f91 1"/>
                  <a:gd name="f122" fmla="*/ 41 f90 1"/>
                  <a:gd name="f123" fmla="*/ 60 f91 1"/>
                  <a:gd name="f124" fmla="*/ 23 f90 1"/>
                  <a:gd name="f125" fmla="*/ 62 f91 1"/>
                  <a:gd name="f126" fmla="*/ 31 f91 1"/>
                  <a:gd name="f127" fmla="*/ 50 f90 1"/>
                  <a:gd name="f128" fmla="*/ 27 f91 1"/>
                  <a:gd name="f129" fmla="*/ 51 f90 1"/>
                  <a:gd name="f130" fmla="*/ 21 f91 1"/>
                  <a:gd name="f131" fmla="*/ 56 f90 1"/>
                  <a:gd name="f132" fmla="*/ 13 f91 1"/>
                  <a:gd name="f133" fmla="*/ 67 f90 1"/>
                  <a:gd name="f134" fmla="*/ 11 f91 1"/>
                  <a:gd name="f135" fmla="*/ 60 f90 1"/>
                  <a:gd name="f136" fmla="*/ 5 f91 1"/>
                  <a:gd name="f137" fmla="*/ 70 f90 1"/>
                  <a:gd name="f138" fmla="*/ 9 f91 1"/>
                  <a:gd name="f139" fmla="*/ 63 f90 1"/>
                  <a:gd name="f140" fmla="*/ 62 f90 1"/>
                  <a:gd name="f141" fmla="*/ 64 f90 1"/>
                  <a:gd name="f142" fmla="+- f92 0 f1"/>
                  <a:gd name="f143" fmla="*/ f95 1 116"/>
                  <a:gd name="f144" fmla="*/ f96 1 100"/>
                  <a:gd name="f145" fmla="*/ f97 1 116"/>
                  <a:gd name="f146" fmla="*/ f98 1 100"/>
                  <a:gd name="f147" fmla="*/ f99 1 116"/>
                  <a:gd name="f148" fmla="*/ f100 1 100"/>
                  <a:gd name="f149" fmla="*/ f101 1 116"/>
                  <a:gd name="f150" fmla="*/ f102 1 100"/>
                  <a:gd name="f151" fmla="*/ f103 1 116"/>
                  <a:gd name="f152" fmla="*/ f104 1 100"/>
                  <a:gd name="f153" fmla="*/ f105 1 116"/>
                  <a:gd name="f154" fmla="*/ f106 1 100"/>
                  <a:gd name="f155" fmla="*/ f107 1 116"/>
                  <a:gd name="f156" fmla="*/ f108 1 100"/>
                  <a:gd name="f157" fmla="*/ f109 1 116"/>
                  <a:gd name="f158" fmla="*/ f110 1 116"/>
                  <a:gd name="f159" fmla="*/ f111 1 100"/>
                  <a:gd name="f160" fmla="*/ f112 1 116"/>
                  <a:gd name="f161" fmla="*/ f113 1 116"/>
                  <a:gd name="f162" fmla="*/ f114 1 100"/>
                  <a:gd name="f163" fmla="*/ f115 1 116"/>
                  <a:gd name="f164" fmla="*/ f116 1 100"/>
                  <a:gd name="f165" fmla="*/ f117 1 116"/>
                  <a:gd name="f166" fmla="*/ f118 1 100"/>
                  <a:gd name="f167" fmla="*/ f119 1 116"/>
                  <a:gd name="f168" fmla="*/ f120 1 100"/>
                  <a:gd name="f169" fmla="*/ f121 1 116"/>
                  <a:gd name="f170" fmla="*/ f122 1 100"/>
                  <a:gd name="f171" fmla="*/ f123 1 116"/>
                  <a:gd name="f172" fmla="*/ f124 1 100"/>
                  <a:gd name="f173" fmla="*/ f125 1 116"/>
                  <a:gd name="f174" fmla="*/ f126 1 116"/>
                  <a:gd name="f175" fmla="*/ f127 1 100"/>
                  <a:gd name="f176" fmla="*/ f128 1 116"/>
                  <a:gd name="f177" fmla="*/ f129 1 100"/>
                  <a:gd name="f178" fmla="*/ f130 1 116"/>
                  <a:gd name="f179" fmla="*/ f131 1 100"/>
                  <a:gd name="f180" fmla="*/ f132 1 116"/>
                  <a:gd name="f181" fmla="*/ f133 1 100"/>
                  <a:gd name="f182" fmla="*/ f134 1 116"/>
                  <a:gd name="f183" fmla="*/ f135 1 100"/>
                  <a:gd name="f184" fmla="*/ f136 1 116"/>
                  <a:gd name="f185" fmla="*/ f137 1 100"/>
                  <a:gd name="f186" fmla="*/ f138 1 116"/>
                  <a:gd name="f187" fmla="*/ f139 1 100"/>
                  <a:gd name="f188" fmla="*/ f140 1 100"/>
                  <a:gd name="f189" fmla="*/ f141 1 100"/>
                  <a:gd name="f190" fmla="*/ 0 1 f93"/>
                  <a:gd name="f191" fmla="*/ f87 1 f93"/>
                  <a:gd name="f192" fmla="*/ 0 1 f94"/>
                  <a:gd name="f193" fmla="*/ f88 1 f94"/>
                  <a:gd name="f194" fmla="*/ f143 1 f93"/>
                  <a:gd name="f195" fmla="*/ f144 1 f94"/>
                  <a:gd name="f196" fmla="*/ f145 1 f93"/>
                  <a:gd name="f197" fmla="*/ f146 1 f94"/>
                  <a:gd name="f198" fmla="*/ f147 1 f93"/>
                  <a:gd name="f199" fmla="*/ f148 1 f94"/>
                  <a:gd name="f200" fmla="*/ f149 1 f93"/>
                  <a:gd name="f201" fmla="*/ f150 1 f94"/>
                  <a:gd name="f202" fmla="*/ f151 1 f93"/>
                  <a:gd name="f203" fmla="*/ f152 1 f94"/>
                  <a:gd name="f204" fmla="*/ f153 1 f93"/>
                  <a:gd name="f205" fmla="*/ f154 1 f94"/>
                  <a:gd name="f206" fmla="*/ f155 1 f93"/>
                  <a:gd name="f207" fmla="*/ f156 1 f94"/>
                  <a:gd name="f208" fmla="*/ f157 1 f93"/>
                  <a:gd name="f209" fmla="*/ f158 1 f93"/>
                  <a:gd name="f210" fmla="*/ f159 1 f94"/>
                  <a:gd name="f211" fmla="*/ f160 1 f93"/>
                  <a:gd name="f212" fmla="*/ f161 1 f93"/>
                  <a:gd name="f213" fmla="*/ f162 1 f94"/>
                  <a:gd name="f214" fmla="*/ f163 1 f93"/>
                  <a:gd name="f215" fmla="*/ f164 1 f94"/>
                  <a:gd name="f216" fmla="*/ f165 1 f93"/>
                  <a:gd name="f217" fmla="*/ f166 1 f94"/>
                  <a:gd name="f218" fmla="*/ f167 1 f93"/>
                  <a:gd name="f219" fmla="*/ f168 1 f94"/>
                  <a:gd name="f220" fmla="*/ f169 1 f93"/>
                  <a:gd name="f221" fmla="*/ f170 1 f94"/>
                  <a:gd name="f222" fmla="*/ f171 1 f93"/>
                  <a:gd name="f223" fmla="*/ f172 1 f94"/>
                  <a:gd name="f224" fmla="*/ f173 1 f93"/>
                  <a:gd name="f225" fmla="*/ f174 1 f93"/>
                  <a:gd name="f226" fmla="*/ f175 1 f94"/>
                  <a:gd name="f227" fmla="*/ f176 1 f93"/>
                  <a:gd name="f228" fmla="*/ f177 1 f94"/>
                  <a:gd name="f229" fmla="*/ f178 1 f93"/>
                  <a:gd name="f230" fmla="*/ f179 1 f94"/>
                  <a:gd name="f231" fmla="*/ f180 1 f93"/>
                  <a:gd name="f232" fmla="*/ f181 1 f94"/>
                  <a:gd name="f233" fmla="*/ f182 1 f93"/>
                  <a:gd name="f234" fmla="*/ f183 1 f94"/>
                  <a:gd name="f235" fmla="*/ f184 1 f93"/>
                  <a:gd name="f236" fmla="*/ f185 1 f94"/>
                  <a:gd name="f237" fmla="*/ f186 1 f93"/>
                  <a:gd name="f238" fmla="*/ f187 1 f94"/>
                  <a:gd name="f239" fmla="*/ f188 1 f94"/>
                  <a:gd name="f240" fmla="*/ f189 1 f94"/>
                  <a:gd name="f241" fmla="*/ f190 f84 1"/>
                  <a:gd name="f242" fmla="*/ f191 f84 1"/>
                  <a:gd name="f243" fmla="*/ f193 f85 1"/>
                  <a:gd name="f244" fmla="*/ f192 f85 1"/>
                  <a:gd name="f245" fmla="*/ f194 f84 1"/>
                  <a:gd name="f246" fmla="*/ f195 f85 1"/>
                  <a:gd name="f247" fmla="*/ f196 f84 1"/>
                  <a:gd name="f248" fmla="*/ f197 f85 1"/>
                  <a:gd name="f249" fmla="*/ f198 f84 1"/>
                  <a:gd name="f250" fmla="*/ f199 f85 1"/>
                  <a:gd name="f251" fmla="*/ f200 f84 1"/>
                  <a:gd name="f252" fmla="*/ f201 f85 1"/>
                  <a:gd name="f253" fmla="*/ f202 f84 1"/>
                  <a:gd name="f254" fmla="*/ f203 f85 1"/>
                  <a:gd name="f255" fmla="*/ f204 f84 1"/>
                  <a:gd name="f256" fmla="*/ f205 f85 1"/>
                  <a:gd name="f257" fmla="*/ f206 f84 1"/>
                  <a:gd name="f258" fmla="*/ f207 f85 1"/>
                  <a:gd name="f259" fmla="*/ f208 f84 1"/>
                  <a:gd name="f260" fmla="*/ f209 f84 1"/>
                  <a:gd name="f261" fmla="*/ f210 f85 1"/>
                  <a:gd name="f262" fmla="*/ f211 f84 1"/>
                  <a:gd name="f263" fmla="*/ f212 f84 1"/>
                  <a:gd name="f264" fmla="*/ f213 f85 1"/>
                  <a:gd name="f265" fmla="*/ f214 f84 1"/>
                  <a:gd name="f266" fmla="*/ f215 f85 1"/>
                  <a:gd name="f267" fmla="*/ f216 f84 1"/>
                  <a:gd name="f268" fmla="*/ f217 f85 1"/>
                  <a:gd name="f269" fmla="*/ f218 f84 1"/>
                  <a:gd name="f270" fmla="*/ f219 f85 1"/>
                  <a:gd name="f271" fmla="*/ f220 f84 1"/>
                  <a:gd name="f272" fmla="*/ f221 f85 1"/>
                  <a:gd name="f273" fmla="*/ f222 f84 1"/>
                  <a:gd name="f274" fmla="*/ f223 f85 1"/>
                  <a:gd name="f275" fmla="*/ f224 f84 1"/>
                  <a:gd name="f276" fmla="*/ f225 f84 1"/>
                  <a:gd name="f277" fmla="*/ f226 f85 1"/>
                  <a:gd name="f278" fmla="*/ f227 f84 1"/>
                  <a:gd name="f279" fmla="*/ f228 f85 1"/>
                  <a:gd name="f280" fmla="*/ f229 f84 1"/>
                  <a:gd name="f281" fmla="*/ f230 f85 1"/>
                  <a:gd name="f282" fmla="*/ f231 f84 1"/>
                  <a:gd name="f283" fmla="*/ f232 f85 1"/>
                  <a:gd name="f284" fmla="*/ f233 f84 1"/>
                  <a:gd name="f285" fmla="*/ f234 f85 1"/>
                  <a:gd name="f286" fmla="*/ f235 f84 1"/>
                  <a:gd name="f287" fmla="*/ f236 f85 1"/>
                  <a:gd name="f288" fmla="*/ f237 f84 1"/>
                  <a:gd name="f289" fmla="*/ f238 f85 1"/>
                  <a:gd name="f290" fmla="*/ f239 f85 1"/>
                  <a:gd name="f291" fmla="*/ f240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2">
                    <a:pos x="f245" y="f246"/>
                  </a:cxn>
                  <a:cxn ang="f142">
                    <a:pos x="f247" y="f248"/>
                  </a:cxn>
                  <a:cxn ang="f142">
                    <a:pos x="f249" y="f250"/>
                  </a:cxn>
                  <a:cxn ang="f142">
                    <a:pos x="f251" y="f252"/>
                  </a:cxn>
                  <a:cxn ang="f142">
                    <a:pos x="f253" y="f254"/>
                  </a:cxn>
                  <a:cxn ang="f142">
                    <a:pos x="f255" y="f256"/>
                  </a:cxn>
                  <a:cxn ang="f142">
                    <a:pos x="f257" y="f258"/>
                  </a:cxn>
                  <a:cxn ang="f142">
                    <a:pos x="f259" y="f256"/>
                  </a:cxn>
                  <a:cxn ang="f142">
                    <a:pos x="f260" y="f261"/>
                  </a:cxn>
                  <a:cxn ang="f142">
                    <a:pos x="f262" y="f254"/>
                  </a:cxn>
                  <a:cxn ang="f142">
                    <a:pos x="f263" y="f264"/>
                  </a:cxn>
                  <a:cxn ang="f142">
                    <a:pos x="f265" y="f266"/>
                  </a:cxn>
                  <a:cxn ang="f142">
                    <a:pos x="f267" y="f268"/>
                  </a:cxn>
                  <a:cxn ang="f142">
                    <a:pos x="f269" y="f270"/>
                  </a:cxn>
                  <a:cxn ang="f142">
                    <a:pos x="f271" y="f272"/>
                  </a:cxn>
                  <a:cxn ang="f142">
                    <a:pos x="f269" y="f270"/>
                  </a:cxn>
                  <a:cxn ang="f142">
                    <a:pos x="f273" y="f274"/>
                  </a:cxn>
                  <a:cxn ang="f142">
                    <a:pos x="f265" y="f274"/>
                  </a:cxn>
                  <a:cxn ang="f142">
                    <a:pos x="f275" y="f268"/>
                  </a:cxn>
                  <a:cxn ang="f142">
                    <a:pos x="f276" y="f277"/>
                  </a:cxn>
                  <a:cxn ang="f142">
                    <a:pos x="f278" y="f279"/>
                  </a:cxn>
                  <a:cxn ang="f142">
                    <a:pos x="f280" y="f281"/>
                  </a:cxn>
                  <a:cxn ang="f142">
                    <a:pos x="f282" y="f283"/>
                  </a:cxn>
                  <a:cxn ang="f142">
                    <a:pos x="f284" y="f283"/>
                  </a:cxn>
                  <a:cxn ang="f142">
                    <a:pos x="f282" y="f285"/>
                  </a:cxn>
                  <a:cxn ang="f142">
                    <a:pos x="f286" y="f287"/>
                  </a:cxn>
                  <a:cxn ang="f142">
                    <a:pos x="f288" y="f289"/>
                  </a:cxn>
                  <a:cxn ang="f142">
                    <a:pos x="f284" y="f290"/>
                  </a:cxn>
                  <a:cxn ang="f142">
                    <a:pos x="f284" y="f291"/>
                  </a:cxn>
                  <a:cxn ang="f142">
                    <a:pos x="f286" y="f246"/>
                  </a:cxn>
                  <a:cxn ang="f142">
                    <a:pos x="f286" y="f246"/>
                  </a:cxn>
                  <a:cxn ang="f142">
                    <a:pos x="f245" y="f246"/>
                  </a:cxn>
                </a:cxnLst>
                <a:rect l="f241" t="f244" r="f242" b="f243"/>
                <a:pathLst>
                  <a:path w="115" h="100">
                    <a:moveTo>
                      <a:pt x="f8" y="f7"/>
                    </a:moveTo>
                    <a:cubicBezTo>
                      <a:pt x="f9" y="f10"/>
                      <a:pt x="f5" y="f11"/>
                      <a:pt x="f12" y="f13"/>
                    </a:cubicBezTo>
                    <a:cubicBezTo>
                      <a:pt x="f8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5"/>
                      <a:pt x="f38" y="f9"/>
                      <a:pt x="f39" y="f9"/>
                    </a:cubicBezTo>
                    <a:cubicBezTo>
                      <a:pt x="f6" y="f36"/>
                      <a:pt x="f40" y="f12"/>
                      <a:pt x="f40" y="f36"/>
                    </a:cubicBezTo>
                    <a:cubicBezTo>
                      <a:pt x="f41" y="f42"/>
                      <a:pt x="f38" y="f42"/>
                      <a:pt x="f43" y="f44"/>
                    </a:cubicBezTo>
                    <a:cubicBezTo>
                      <a:pt x="f45" y="f34"/>
                      <a:pt x="f46" y="f32"/>
                      <a:pt x="f47" y="f30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29" y="f56"/>
                      <a:pt x="f57" y="f56"/>
                    </a:cubicBezTo>
                    <a:cubicBezTo>
                      <a:pt x="f58" y="f56"/>
                      <a:pt x="f59" y="f21"/>
                      <a:pt x="f60" y="f61"/>
                    </a:cubicBezTo>
                    <a:cubicBezTo>
                      <a:pt x="f27" y="f62"/>
                      <a:pt x="f18" y="f23"/>
                      <a:pt x="f63" y="f23"/>
                    </a:cubicBezTo>
                    <a:cubicBezTo>
                      <a:pt x="f22" y="f64"/>
                      <a:pt x="f65" y="f66"/>
                      <a:pt x="f67" y="f65"/>
                    </a:cubicBezTo>
                    <a:cubicBezTo>
                      <a:pt x="f65" y="f66"/>
                      <a:pt x="f22" y="f64"/>
                      <a:pt x="f63" y="f23"/>
                    </a:cubicBezTo>
                    <a:cubicBezTo>
                      <a:pt x="f60" y="f62"/>
                      <a:pt x="f59" y="f21"/>
                      <a:pt x="f68" y="f69"/>
                    </a:cubicBezTo>
                    <a:cubicBezTo>
                      <a:pt x="f14" y="f56"/>
                      <a:pt x="f70" y="f56"/>
                      <a:pt x="f57" y="f69"/>
                    </a:cubicBezTo>
                    <a:cubicBezTo>
                      <a:pt x="f71" y="f28"/>
                      <a:pt x="f57" y="f21"/>
                      <a:pt x="f70" y="f61"/>
                    </a:cubicBezTo>
                    <a:cubicBezTo>
                      <a:pt x="f27" y="f72"/>
                      <a:pt x="f73" y="f73"/>
                      <a:pt x="f26" y="f63"/>
                    </a:cubicBezTo>
                    <a:cubicBezTo>
                      <a:pt x="f74" y="f63"/>
                      <a:pt x="f23" y="f63"/>
                      <a:pt x="f62" y="f75"/>
                    </a:cubicBezTo>
                    <a:cubicBezTo>
                      <a:pt x="f21" y="f18"/>
                      <a:pt x="f69" y="f27"/>
                      <a:pt x="f55" y="f16"/>
                    </a:cubicBezTo>
                    <a:cubicBezTo>
                      <a:pt x="f19" y="f14"/>
                      <a:pt x="f51" y="f76"/>
                      <a:pt x="f77" y="f78"/>
                    </a:cubicBezTo>
                    <a:cubicBezTo>
                      <a:pt x="f79" y="f29"/>
                      <a:pt x="f79" y="f78"/>
                      <a:pt x="f32" y="f78"/>
                    </a:cubicBezTo>
                    <a:cubicBezTo>
                      <a:pt x="f80" y="f71"/>
                      <a:pt x="f77" y="f70"/>
                      <a:pt x="f77" y="f68"/>
                    </a:cubicBezTo>
                    <a:cubicBezTo>
                      <a:pt x="f15" y="f70"/>
                      <a:pt x="f81" y="f71"/>
                      <a:pt x="f42" y="f82"/>
                    </a:cubicBezTo>
                    <a:cubicBezTo>
                      <a:pt x="f44" y="f78"/>
                      <a:pt x="f81" y="f76"/>
                      <a:pt x="f15" y="f57"/>
                    </a:cubicBezTo>
                    <a:cubicBezTo>
                      <a:pt x="f80" y="f70"/>
                      <a:pt x="f80" y="f70"/>
                      <a:pt x="f32" y="f70"/>
                    </a:cubicBezTo>
                    <a:cubicBezTo>
                      <a:pt x="f79" y="f57"/>
                      <a:pt x="f79" y="f57"/>
                      <a:pt x="f32" y="f71"/>
                    </a:cubicBezTo>
                    <a:cubicBezTo>
                      <a:pt x="f8" y="f48"/>
                      <a:pt x="f8" y="f46"/>
                      <a:pt x="f42" y="f7"/>
                    </a:cubicBezTo>
                    <a:cubicBezTo>
                      <a:pt x="f42" y="f7"/>
                      <a:pt x="f42" y="f7"/>
                      <a:pt x="f42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9958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4" name="Freeform 695">
                <a:extLst>
                  <a:ext uri="{FF2B5EF4-FFF2-40B4-BE49-F238E27FC236}">
                    <a16:creationId xmlns:a16="http://schemas.microsoft.com/office/drawing/2014/main" id="{5B79BF2B-F811-E0D7-8586-768B7D1D72D7}"/>
                  </a:ext>
                </a:extLst>
              </p:cNvPr>
              <p:cNvSpPr/>
              <p:nvPr/>
            </p:nvSpPr>
            <p:spPr>
              <a:xfrm>
                <a:off x="3805239" y="2160590"/>
                <a:ext cx="157167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19"/>
                  <a:gd name="f8" fmla="val 6"/>
                  <a:gd name="f9" fmla="val 12"/>
                  <a:gd name="f10" fmla="val 17"/>
                  <a:gd name="f11" fmla="val 4"/>
                  <a:gd name="f12" fmla="val 29"/>
                  <a:gd name="f13" fmla="val 1"/>
                  <a:gd name="f14" fmla="val 38"/>
                  <a:gd name="f15" fmla="val 3"/>
                  <a:gd name="f16" fmla="val 33"/>
                  <a:gd name="f17" fmla="val 2"/>
                  <a:gd name="f18" fmla="val 5"/>
                  <a:gd name="f19" fmla="val 31"/>
                  <a:gd name="f20" fmla="val 36"/>
                  <a:gd name="f21" fmla="val 25"/>
                  <a:gd name="f22" fmla="val 10"/>
                  <a:gd name="f23" fmla="val 15"/>
                  <a:gd name="f24" fmla="val 13"/>
                  <a:gd name="f25" fmla="val 16"/>
                  <a:gd name="f26" fmla="val 18"/>
                  <a:gd name="f27" fmla="val 20"/>
                  <a:gd name="f28" fmla="val 9"/>
                  <a:gd name="f29" fmla="val 8"/>
                  <a:gd name="f30" fmla="val 11"/>
                  <a:gd name="f31" fmla="+- 0 0 -90"/>
                  <a:gd name="f32" fmla="*/ f3 1 42"/>
                  <a:gd name="f33" fmla="*/ f4 1 19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2"/>
                  <a:gd name="f42" fmla="*/ f38 1 19"/>
                  <a:gd name="f43" fmla="*/ 6 f39 1"/>
                  <a:gd name="f44" fmla="*/ 12 f38 1"/>
                  <a:gd name="f45" fmla="*/ 42 f39 1"/>
                  <a:gd name="f46" fmla="*/ 0 f38 1"/>
                  <a:gd name="f47" fmla="*/ 29 f39 1"/>
                  <a:gd name="f48" fmla="*/ 5 f38 1"/>
                  <a:gd name="f49" fmla="*/ 36 f39 1"/>
                  <a:gd name="f50" fmla="*/ 5 f39 1"/>
                  <a:gd name="f51" fmla="*/ 19 f38 1"/>
                  <a:gd name="f52" fmla="*/ 16 f38 1"/>
                  <a:gd name="f53" fmla="*/ 0 f39 1"/>
                  <a:gd name="f54" fmla="*/ 17 f38 1"/>
                  <a:gd name="f55" fmla="*/ 20 f39 1"/>
                  <a:gd name="f56" fmla="*/ 9 f38 1"/>
                  <a:gd name="f57" fmla="+- f40 0 f1"/>
                  <a:gd name="f58" fmla="*/ f43 1 42"/>
                  <a:gd name="f59" fmla="*/ f44 1 19"/>
                  <a:gd name="f60" fmla="*/ f45 1 42"/>
                  <a:gd name="f61" fmla="*/ f46 1 19"/>
                  <a:gd name="f62" fmla="*/ f47 1 42"/>
                  <a:gd name="f63" fmla="*/ f48 1 19"/>
                  <a:gd name="f64" fmla="*/ f49 1 42"/>
                  <a:gd name="f65" fmla="*/ f50 1 42"/>
                  <a:gd name="f66" fmla="*/ f51 1 19"/>
                  <a:gd name="f67" fmla="*/ f52 1 19"/>
                  <a:gd name="f68" fmla="*/ f53 1 42"/>
                  <a:gd name="f69" fmla="*/ f54 1 19"/>
                  <a:gd name="f70" fmla="*/ f55 1 42"/>
                  <a:gd name="f71" fmla="*/ f56 1 19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1"/>
                  <a:gd name="f84" fmla="*/ f66 1 f42"/>
                  <a:gd name="f85" fmla="*/ f67 1 f42"/>
                  <a:gd name="f86" fmla="*/ f68 1 f41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2 1"/>
                  <a:gd name="f102" fmla="*/ f84 f33 1"/>
                  <a:gd name="f103" fmla="*/ f85 f33 1"/>
                  <a:gd name="f104" fmla="*/ f86 f32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99"/>
                  </a:cxn>
                  <a:cxn ang="f57">
                    <a:pos x="f101" y="f102"/>
                  </a:cxn>
                  <a:cxn ang="f57">
                    <a:pos x="f94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42" h="19">
                    <a:moveTo>
                      <a:pt x="f8" y="f9"/>
                    </a:moveTo>
                    <a:cubicBezTo>
                      <a:pt x="f10" y="f11"/>
                      <a:pt x="f12" y="f13"/>
                      <a:pt x="f6" y="f5"/>
                    </a:cubicBezTo>
                    <a:cubicBezTo>
                      <a:pt x="f14" y="f15"/>
                      <a:pt x="f16" y="f17"/>
                      <a:pt x="f12" y="f18"/>
                    </a:cubicBezTo>
                    <a:cubicBezTo>
                      <a:pt x="f19" y="f8"/>
                      <a:pt x="f16" y="f18"/>
                      <a:pt x="f20" y="f18"/>
                    </a:cubicBezTo>
                    <a:cubicBezTo>
                      <a:pt x="f21" y="f22"/>
                      <a:pt x="f23" y="f24"/>
                      <a:pt x="f18" y="f7"/>
                    </a:cubicBezTo>
                    <a:cubicBezTo>
                      <a:pt x="f11" y="f10"/>
                      <a:pt x="f8" y="f10"/>
                      <a:pt x="f8" y="f25"/>
                    </a:cubicBezTo>
                    <a:cubicBezTo>
                      <a:pt x="f11" y="f23"/>
                      <a:pt x="f17" y="f26"/>
                      <a:pt x="f5" y="f10"/>
                    </a:cubicBezTo>
                    <a:cubicBezTo>
                      <a:pt x="f8" y="f9"/>
                      <a:pt x="f24" y="f9"/>
                      <a:pt x="f27" y="f28"/>
                    </a:cubicBezTo>
                    <a:cubicBezTo>
                      <a:pt x="f23" y="f29"/>
                      <a:pt x="f22" y="f30"/>
                      <a:pt x="f8" y="f9"/>
                    </a:cubicBezTo>
                    <a:close/>
                  </a:path>
                </a:pathLst>
              </a:custGeom>
              <a:solidFill>
                <a:srgbClr val="9453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5" name="Freeform 696">
                <a:extLst>
                  <a:ext uri="{FF2B5EF4-FFF2-40B4-BE49-F238E27FC236}">
                    <a16:creationId xmlns:a16="http://schemas.microsoft.com/office/drawing/2014/main" id="{277E0CD8-F340-61B9-7841-B1E06A64B719}"/>
                  </a:ext>
                </a:extLst>
              </p:cNvPr>
              <p:cNvSpPr/>
              <p:nvPr/>
            </p:nvSpPr>
            <p:spPr>
              <a:xfrm>
                <a:off x="3717922" y="2179636"/>
                <a:ext cx="139702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21"/>
                  <a:gd name="f8" fmla="val 20"/>
                  <a:gd name="f9" fmla="val 11"/>
                  <a:gd name="f10" fmla="val 10"/>
                  <a:gd name="f11" fmla="val 23"/>
                  <a:gd name="f12" fmla="val 4"/>
                  <a:gd name="f13" fmla="val 29"/>
                  <a:gd name="f14" fmla="val 8"/>
                  <a:gd name="f15" fmla="val 14"/>
                  <a:gd name="f16" fmla="val 13"/>
                  <a:gd name="f17" fmla="val 15"/>
                  <a:gd name="f18" fmla="val 7"/>
                  <a:gd name="f19" fmla="val 17"/>
                  <a:gd name="f20" fmla="val 19"/>
                  <a:gd name="f21" fmla="val 3"/>
                  <a:gd name="f22" fmla="val 2"/>
                  <a:gd name="f23" fmla="+- 0 0 -90"/>
                  <a:gd name="f24" fmla="*/ f3 1 37"/>
                  <a:gd name="f25" fmla="*/ f4 1 21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7"/>
                  <a:gd name="f34" fmla="*/ f30 1 21"/>
                  <a:gd name="f35" fmla="*/ 0 f31 1"/>
                  <a:gd name="f36" fmla="*/ 20 f30 1"/>
                  <a:gd name="f37" fmla="*/ 37 f31 1"/>
                  <a:gd name="f38" fmla="*/ 0 f30 1"/>
                  <a:gd name="f39" fmla="*/ 14 f31 1"/>
                  <a:gd name="f40" fmla="*/ 13 f30 1"/>
                  <a:gd name="f41" fmla="*/ 4 f31 1"/>
                  <a:gd name="f42" fmla="*/ 19 f30 1"/>
                  <a:gd name="f43" fmla="+- f32 0 f1"/>
                  <a:gd name="f44" fmla="*/ f35 1 37"/>
                  <a:gd name="f45" fmla="*/ f36 1 21"/>
                  <a:gd name="f46" fmla="*/ f37 1 37"/>
                  <a:gd name="f47" fmla="*/ f38 1 21"/>
                  <a:gd name="f48" fmla="*/ f39 1 37"/>
                  <a:gd name="f49" fmla="*/ f40 1 21"/>
                  <a:gd name="f50" fmla="*/ f41 1 37"/>
                  <a:gd name="f51" fmla="*/ f42 1 21"/>
                  <a:gd name="f52" fmla="*/ 0 1 f33"/>
                  <a:gd name="f53" fmla="*/ f27 1 f33"/>
                  <a:gd name="f54" fmla="*/ 0 1 f34"/>
                  <a:gd name="f55" fmla="*/ f28 1 f34"/>
                  <a:gd name="f56" fmla="*/ f44 1 f33"/>
                  <a:gd name="f57" fmla="*/ f45 1 f34"/>
                  <a:gd name="f58" fmla="*/ f46 1 f33"/>
                  <a:gd name="f59" fmla="*/ f47 1 f34"/>
                  <a:gd name="f60" fmla="*/ f48 1 f33"/>
                  <a:gd name="f61" fmla="*/ f49 1 f34"/>
                  <a:gd name="f62" fmla="*/ f50 1 f33"/>
                  <a:gd name="f63" fmla="*/ f51 1 f34"/>
                  <a:gd name="f64" fmla="*/ f52 f24 1"/>
                  <a:gd name="f65" fmla="*/ f53 f24 1"/>
                  <a:gd name="f66" fmla="*/ f55 f25 1"/>
                  <a:gd name="f67" fmla="*/ f54 f25 1"/>
                  <a:gd name="f68" fmla="*/ f56 f24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8" y="f69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68" y="f69"/>
                  </a:cxn>
                </a:cxnLst>
                <a:rect l="f64" t="f67" r="f65" b="f66"/>
                <a:pathLst>
                  <a:path w="37" h="21">
                    <a:moveTo>
                      <a:pt x="f5" y="f8"/>
                    </a:moveTo>
                    <a:cubicBezTo>
                      <a:pt x="f9" y="f10"/>
                      <a:pt x="f11" y="f12"/>
                      <a:pt x="f6" y="f5"/>
                    </a:cubicBezTo>
                    <a:cubicBezTo>
                      <a:pt x="f13" y="f12"/>
                      <a:pt x="f7" y="f14"/>
                      <a:pt x="f15" y="f16"/>
                    </a:cubicBezTo>
                    <a:cubicBezTo>
                      <a:pt x="f9" y="f17"/>
                      <a:pt x="f18" y="f19"/>
                      <a:pt x="f12" y="f20"/>
                    </a:cubicBezTo>
                    <a:cubicBezTo>
                      <a:pt x="f21" y="f8"/>
                      <a:pt x="f22" y="f7"/>
                      <a:pt x="f5" y="f8"/>
                    </a:cubicBezTo>
                    <a:close/>
                  </a:path>
                </a:pathLst>
              </a:custGeom>
              <a:solidFill>
                <a:srgbClr val="753E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6" name="Freeform 697">
                <a:extLst>
                  <a:ext uri="{FF2B5EF4-FFF2-40B4-BE49-F238E27FC236}">
                    <a16:creationId xmlns:a16="http://schemas.microsoft.com/office/drawing/2014/main" id="{81A1B359-EE58-C19E-B500-B0A5534A2462}"/>
                  </a:ext>
                </a:extLst>
              </p:cNvPr>
              <p:cNvSpPr/>
              <p:nvPr/>
            </p:nvSpPr>
            <p:spPr>
              <a:xfrm>
                <a:off x="3929067" y="2138360"/>
                <a:ext cx="11270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5"/>
                  <a:gd name="f8" fmla="val 10"/>
                  <a:gd name="f9" fmla="val 2"/>
                  <a:gd name="f10" fmla="val 20"/>
                  <a:gd name="f11" fmla="val 3"/>
                  <a:gd name="f12" fmla="+- 0 0 -90"/>
                  <a:gd name="f13" fmla="*/ f3 1 30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30"/>
                  <a:gd name="f24" fmla="*/ 0 f20 1"/>
                  <a:gd name="f25" fmla="*/ 5 f19 1"/>
                  <a:gd name="f26" fmla="*/ 30 f20 1"/>
                  <a:gd name="f27" fmla="*/ 2 f19 1"/>
                  <a:gd name="f28" fmla="+- f21 0 f1"/>
                  <a:gd name="f29" fmla="*/ f24 1 30"/>
                  <a:gd name="f30" fmla="*/ f25 1 5"/>
                  <a:gd name="f31" fmla="*/ f26 1 30"/>
                  <a:gd name="f32" fmla="*/ f27 1 5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30" h="5">
                    <a:moveTo>
                      <a:pt x="f5" y="f7"/>
                    </a:moveTo>
                    <a:cubicBezTo>
                      <a:pt x="f8" y="f9"/>
                      <a:pt x="f10" y="f5"/>
                      <a:pt x="f6" y="f9"/>
                    </a:cubicBezTo>
                    <a:cubicBezTo>
                      <a:pt x="f10" y="f11"/>
                      <a:pt x="f8" y="f11"/>
                      <a:pt x="f5" y="f7"/>
                    </a:cubicBezTo>
                    <a:close/>
                  </a:path>
                </a:pathLst>
              </a:custGeom>
              <a:solidFill>
                <a:srgbClr val="7A40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7" name="Freeform 698">
                <a:extLst>
                  <a:ext uri="{FF2B5EF4-FFF2-40B4-BE49-F238E27FC236}">
                    <a16:creationId xmlns:a16="http://schemas.microsoft.com/office/drawing/2014/main" id="{492FCEDA-646A-6C86-4E10-0A951CD0B9BC}"/>
                  </a:ext>
                </a:extLst>
              </p:cNvPr>
              <p:cNvSpPr/>
              <p:nvPr/>
            </p:nvSpPr>
            <p:spPr>
              <a:xfrm>
                <a:off x="3635370" y="2330448"/>
                <a:ext cx="57150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0"/>
                  <a:gd name="f8" fmla="val 11"/>
                  <a:gd name="f9" fmla="val 5"/>
                  <a:gd name="f10" fmla="val 7"/>
                  <a:gd name="f11" fmla="val 8"/>
                  <a:gd name="f12" fmla="val 1"/>
                  <a:gd name="f13" fmla="val 4"/>
                  <a:gd name="f14" fmla="val 14"/>
                  <a:gd name="f15" fmla="+- 0 0 -90"/>
                  <a:gd name="f16" fmla="*/ f3 1 15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15"/>
                  <a:gd name="f27" fmla="*/ 15 f23 1"/>
                  <a:gd name="f28" fmla="*/ 0 f22 1"/>
                  <a:gd name="f29" fmla="*/ 1 f23 1"/>
                  <a:gd name="f30" fmla="*/ 10 f22 1"/>
                  <a:gd name="f31" fmla="*/ 0 f23 1"/>
                  <a:gd name="f32" fmla="*/ 14 f23 1"/>
                  <a:gd name="f33" fmla="+- f24 0 f1"/>
                  <a:gd name="f34" fmla="*/ f27 1 15"/>
                  <a:gd name="f35" fmla="*/ f28 1 10"/>
                  <a:gd name="f36" fmla="*/ f29 1 15"/>
                  <a:gd name="f37" fmla="*/ f30 1 10"/>
                  <a:gd name="f38" fmla="*/ f31 1 15"/>
                  <a:gd name="f39" fmla="*/ f32 1 15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5"/>
                  <a:gd name="f48" fmla="*/ f38 1 f26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7"/>
                  </a:cxn>
                  <a:cxn ang="f33">
                    <a:pos x="f59" y="f55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5" h="10">
                    <a:moveTo>
                      <a:pt x="f6" y="f5"/>
                    </a:moveTo>
                    <a:cubicBezTo>
                      <a:pt x="f8" y="f9"/>
                      <a:pt x="f10" y="f11"/>
                      <a:pt x="f12" y="f7"/>
                    </a:cubicBezTo>
                    <a:cubicBezTo>
                      <a:pt x="f12" y="f7"/>
                      <a:pt x="f5" y="f7"/>
                      <a:pt x="f5" y="f7"/>
                    </a:cubicBezTo>
                    <a:cubicBezTo>
                      <a:pt x="f9" y="f10"/>
                      <a:pt x="f7" y="f13"/>
                      <a:pt x="f14" y="f5"/>
                    </a:cubicBezTo>
                    <a:cubicBezTo>
                      <a:pt x="f14" y="f5"/>
                      <a:pt x="f14" y="f5"/>
                      <a:pt x="f6" y="f5"/>
                    </a:cubicBezTo>
                    <a:close/>
                  </a:path>
                </a:pathLst>
              </a:custGeom>
              <a:solidFill>
                <a:srgbClr val="4214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8" name="Freeform 699">
                <a:extLst>
                  <a:ext uri="{FF2B5EF4-FFF2-40B4-BE49-F238E27FC236}">
                    <a16:creationId xmlns:a16="http://schemas.microsoft.com/office/drawing/2014/main" id="{47426F18-B13D-A440-1A1B-A1E5EE9352C5}"/>
                  </a:ext>
                </a:extLst>
              </p:cNvPr>
              <p:cNvSpPr/>
              <p:nvPr/>
            </p:nvSpPr>
            <p:spPr>
              <a:xfrm>
                <a:off x="3775072" y="2179636"/>
                <a:ext cx="477838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7"/>
                  <a:gd name="f7" fmla="val 49"/>
                  <a:gd name="f8" fmla="val 84"/>
                  <a:gd name="f9" fmla="val 43"/>
                  <a:gd name="f10" fmla="val 86"/>
                  <a:gd name="f11" fmla="val 40"/>
                  <a:gd name="f12" fmla="val 37"/>
                  <a:gd name="f13" fmla="val 83"/>
                  <a:gd name="f14" fmla="val 35"/>
                  <a:gd name="f15" fmla="val 80"/>
                  <a:gd name="f16" fmla="val 32"/>
                  <a:gd name="f17" fmla="val 76"/>
                  <a:gd name="f18" fmla="val 30"/>
                  <a:gd name="f19" fmla="val 72"/>
                  <a:gd name="f20" fmla="val 31"/>
                  <a:gd name="f21" fmla="val 70"/>
                  <a:gd name="f22" fmla="val 69"/>
                  <a:gd name="f23" fmla="val 67"/>
                  <a:gd name="f24" fmla="val 68"/>
                  <a:gd name="f25" fmla="val 28"/>
                  <a:gd name="f26" fmla="val 71"/>
                  <a:gd name="f27" fmla="val 26"/>
                  <a:gd name="f28" fmla="val 73"/>
                  <a:gd name="f29" fmla="val 24"/>
                  <a:gd name="f30" fmla="val 75"/>
                  <a:gd name="f31" fmla="val 22"/>
                  <a:gd name="f32" fmla="val 77"/>
                  <a:gd name="f33" fmla="val 21"/>
                  <a:gd name="f34" fmla="val 25"/>
                  <a:gd name="f35" fmla="val 64"/>
                  <a:gd name="f36" fmla="val 63"/>
                  <a:gd name="f37" fmla="val 29"/>
                  <a:gd name="f38" fmla="val 66"/>
                  <a:gd name="f39" fmla="val 78"/>
                  <a:gd name="f40" fmla="val 14"/>
                  <a:gd name="f41" fmla="val 89"/>
                  <a:gd name="f42" fmla="val 87"/>
                  <a:gd name="f43" fmla="val 17"/>
                  <a:gd name="f44" fmla="val 82"/>
                  <a:gd name="f45" fmla="val 16"/>
                  <a:gd name="f46" fmla="val 15"/>
                  <a:gd name="f47" fmla="val 19"/>
                  <a:gd name="f48" fmla="val 23"/>
                  <a:gd name="f49" fmla="val 62"/>
                  <a:gd name="f50" fmla="val 27"/>
                  <a:gd name="f51" fmla="val 61"/>
                  <a:gd name="f52" fmla="val 60"/>
                  <a:gd name="f53" fmla="val 59"/>
                  <a:gd name="f54" fmla="val 56"/>
                  <a:gd name="f55" fmla="val 50"/>
                  <a:gd name="f56" fmla="val 42"/>
                  <a:gd name="f57" fmla="val 44"/>
                  <a:gd name="f58" fmla="val 47"/>
                  <a:gd name="f59" fmla="val 48"/>
                  <a:gd name="f60" fmla="val 45"/>
                  <a:gd name="f61" fmla="val 53"/>
                  <a:gd name="f62" fmla="val 38"/>
                  <a:gd name="f63" fmla="val 33"/>
                  <a:gd name="f64" fmla="val 55"/>
                  <a:gd name="f65" fmla="val 34"/>
                  <a:gd name="f66" fmla="val 18"/>
                  <a:gd name="f67" fmla="val 36"/>
                  <a:gd name="f68" fmla="val 11"/>
                  <a:gd name="f69" fmla="val 9"/>
                  <a:gd name="f70" fmla="val 39"/>
                  <a:gd name="f71" fmla="val 8"/>
                  <a:gd name="f72" fmla="val 6"/>
                  <a:gd name="f73" fmla="val 3"/>
                  <a:gd name="f74" fmla="val 2"/>
                  <a:gd name="f75" fmla="val 1"/>
                  <a:gd name="f76" fmla="val 46"/>
                  <a:gd name="f77" fmla="val 20"/>
                  <a:gd name="f78" fmla="val 7"/>
                  <a:gd name="f79" fmla="val 4"/>
                  <a:gd name="f80" fmla="val 12"/>
                  <a:gd name="f81" fmla="val 41"/>
                  <a:gd name="f82" fmla="val 52"/>
                  <a:gd name="f83" fmla="val 65"/>
                  <a:gd name="f84" fmla="val 10"/>
                  <a:gd name="f85" fmla="val 13"/>
                  <a:gd name="f86" fmla="val 51"/>
                  <a:gd name="f87" fmla="val 74"/>
                  <a:gd name="f88" fmla="val 79"/>
                  <a:gd name="f89" fmla="val 88"/>
                  <a:gd name="f90" fmla="val 90"/>
                  <a:gd name="f91" fmla="val 5"/>
                  <a:gd name="f92" fmla="val 91"/>
                  <a:gd name="f93" fmla="val 85"/>
                  <a:gd name="f94" fmla="val 93"/>
                  <a:gd name="f95" fmla="val 97"/>
                  <a:gd name="f96" fmla="val 98"/>
                  <a:gd name="f97" fmla="val 101"/>
                  <a:gd name="f98" fmla="val 99"/>
                  <a:gd name="f99" fmla="val 104"/>
                  <a:gd name="f100" fmla="val 106"/>
                  <a:gd name="f101" fmla="val 107"/>
                  <a:gd name="f102" fmla="val 103"/>
                  <a:gd name="f103" fmla="val 102"/>
                  <a:gd name="f104" fmla="val 100"/>
                  <a:gd name="f105" fmla="val 105"/>
                  <a:gd name="f106" fmla="val 109"/>
                  <a:gd name="f107" fmla="val 110"/>
                  <a:gd name="f108" fmla="val 111"/>
                  <a:gd name="f109" fmla="val 113"/>
                  <a:gd name="f110" fmla="val 115"/>
                  <a:gd name="f111" fmla="val 117"/>
                  <a:gd name="f112" fmla="val 119"/>
                  <a:gd name="f113" fmla="val 122"/>
                  <a:gd name="f114" fmla="val 125"/>
                  <a:gd name="f115" fmla="val 124"/>
                  <a:gd name="f116" fmla="val 121"/>
                  <a:gd name="f117" fmla="val 116"/>
                  <a:gd name="f118" fmla="val 108"/>
                  <a:gd name="f119" fmla="val 96"/>
                  <a:gd name="f120" fmla="val 94"/>
                  <a:gd name="f121" fmla="val 95"/>
                  <a:gd name="f122" fmla="+- 0 0 -90"/>
                  <a:gd name="f123" fmla="*/ f3 1 127"/>
                  <a:gd name="f124" fmla="*/ f4 1 49"/>
                  <a:gd name="f125" fmla="val f5"/>
                  <a:gd name="f126" fmla="val f6"/>
                  <a:gd name="f127" fmla="val f7"/>
                  <a:gd name="f128" fmla="*/ f122 f0 1"/>
                  <a:gd name="f129" fmla="+- f127 0 f125"/>
                  <a:gd name="f130" fmla="+- f126 0 f125"/>
                  <a:gd name="f131" fmla="*/ f128 1 f2"/>
                  <a:gd name="f132" fmla="*/ f130 1 127"/>
                  <a:gd name="f133" fmla="*/ f129 1 49"/>
                  <a:gd name="f134" fmla="*/ 83 f130 1"/>
                  <a:gd name="f135" fmla="*/ 35 f129 1"/>
                  <a:gd name="f136" fmla="*/ 67 f130 1"/>
                  <a:gd name="f137" fmla="*/ 31 f129 1"/>
                  <a:gd name="f138" fmla="*/ 80 f130 1"/>
                  <a:gd name="f139" fmla="*/ 21 f129 1"/>
                  <a:gd name="f140" fmla="*/ 64 f130 1"/>
                  <a:gd name="f141" fmla="*/ 30 f129 1"/>
                  <a:gd name="f142" fmla="*/ 71 f130 1"/>
                  <a:gd name="f143" fmla="*/ 22 f129 1"/>
                  <a:gd name="f144" fmla="*/ 89 f130 1"/>
                  <a:gd name="f145" fmla="*/ 70 f130 1"/>
                  <a:gd name="f146" fmla="*/ 19 f129 1"/>
                  <a:gd name="f147" fmla="*/ 60 f130 1"/>
                  <a:gd name="f148" fmla="*/ 28 f129 1"/>
                  <a:gd name="f149" fmla="*/ 44 f130 1"/>
                  <a:gd name="f150" fmla="*/ 47 f129 1"/>
                  <a:gd name="f151" fmla="*/ 47 f130 1"/>
                  <a:gd name="f152" fmla="*/ 42 f129 1"/>
                  <a:gd name="f153" fmla="*/ 50 f130 1"/>
                  <a:gd name="f154" fmla="*/ 23 f129 1"/>
                  <a:gd name="f155" fmla="*/ 32 f130 1"/>
                  <a:gd name="f156" fmla="*/ 24 f129 1"/>
                  <a:gd name="f157" fmla="*/ 25 f130 1"/>
                  <a:gd name="f158" fmla="*/ 9 f130 1"/>
                  <a:gd name="f159" fmla="*/ 39 f129 1"/>
                  <a:gd name="f160" fmla="*/ 1 f130 1"/>
                  <a:gd name="f161" fmla="*/ 45 f129 1"/>
                  <a:gd name="f162" fmla="*/ 8 f130 1"/>
                  <a:gd name="f163" fmla="*/ 11 f129 1"/>
                  <a:gd name="f164" fmla="*/ 65 f130 1"/>
                  <a:gd name="f165" fmla="*/ 6 f129 1"/>
                  <a:gd name="f166" fmla="*/ 51 f130 1"/>
                  <a:gd name="f167" fmla="*/ 16 f129 1"/>
                  <a:gd name="f168" fmla="*/ 40 f130 1"/>
                  <a:gd name="f169" fmla="*/ 9 f129 1"/>
                  <a:gd name="f170" fmla="*/ 79 f130 1"/>
                  <a:gd name="f171" fmla="*/ 1 f129 1"/>
                  <a:gd name="f172" fmla="*/ 90 f130 1"/>
                  <a:gd name="f173" fmla="*/ 5 f129 1"/>
                  <a:gd name="f174" fmla="*/ 88 f130 1"/>
                  <a:gd name="f175" fmla="*/ 8 f129 1"/>
                  <a:gd name="f176" fmla="*/ 93 f130 1"/>
                  <a:gd name="f177" fmla="*/ 101 f130 1"/>
                  <a:gd name="f178" fmla="*/ 34 f129 1"/>
                  <a:gd name="f179" fmla="*/ 106 f130 1"/>
                  <a:gd name="f180" fmla="*/ 40 f129 1"/>
                  <a:gd name="f181" fmla="*/ 38 f129 1"/>
                  <a:gd name="f182" fmla="*/ 98 f130 1"/>
                  <a:gd name="f183" fmla="*/ 103 f130 1"/>
                  <a:gd name="f184" fmla="*/ 104 f130 1"/>
                  <a:gd name="f185" fmla="*/ 110 f130 1"/>
                  <a:gd name="f186" fmla="*/ 10 f129 1"/>
                  <a:gd name="f187" fmla="*/ 119 f130 1"/>
                  <a:gd name="f188" fmla="*/ 122 f130 1"/>
                  <a:gd name="f189" fmla="*/ 36 f129 1"/>
                  <a:gd name="f190" fmla="*/ 95 f130 1"/>
                  <a:gd name="f191" fmla="*/ 13 f129 1"/>
                  <a:gd name="f192" fmla="*/ 96 f130 1"/>
                  <a:gd name="f193" fmla="*/ 49 f129 1"/>
                  <a:gd name="f194" fmla="*/ 85 f130 1"/>
                  <a:gd name="f195" fmla="*/ 44 f129 1"/>
                  <a:gd name="f196" fmla="+- f131 0 f1"/>
                  <a:gd name="f197" fmla="*/ f134 1 127"/>
                  <a:gd name="f198" fmla="*/ f135 1 49"/>
                  <a:gd name="f199" fmla="*/ f136 1 127"/>
                  <a:gd name="f200" fmla="*/ f137 1 49"/>
                  <a:gd name="f201" fmla="*/ f138 1 127"/>
                  <a:gd name="f202" fmla="*/ f139 1 49"/>
                  <a:gd name="f203" fmla="*/ f140 1 127"/>
                  <a:gd name="f204" fmla="*/ f141 1 49"/>
                  <a:gd name="f205" fmla="*/ f142 1 127"/>
                  <a:gd name="f206" fmla="*/ f143 1 49"/>
                  <a:gd name="f207" fmla="*/ f144 1 127"/>
                  <a:gd name="f208" fmla="*/ f145 1 127"/>
                  <a:gd name="f209" fmla="*/ f146 1 49"/>
                  <a:gd name="f210" fmla="*/ f147 1 127"/>
                  <a:gd name="f211" fmla="*/ f148 1 49"/>
                  <a:gd name="f212" fmla="*/ f149 1 127"/>
                  <a:gd name="f213" fmla="*/ f150 1 49"/>
                  <a:gd name="f214" fmla="*/ f151 1 127"/>
                  <a:gd name="f215" fmla="*/ f152 1 49"/>
                  <a:gd name="f216" fmla="*/ f153 1 127"/>
                  <a:gd name="f217" fmla="*/ f154 1 49"/>
                  <a:gd name="f218" fmla="*/ f155 1 127"/>
                  <a:gd name="f219" fmla="*/ f156 1 49"/>
                  <a:gd name="f220" fmla="*/ f157 1 127"/>
                  <a:gd name="f221" fmla="*/ f158 1 127"/>
                  <a:gd name="f222" fmla="*/ f159 1 49"/>
                  <a:gd name="f223" fmla="*/ f160 1 127"/>
                  <a:gd name="f224" fmla="*/ f161 1 49"/>
                  <a:gd name="f225" fmla="*/ f162 1 127"/>
                  <a:gd name="f226" fmla="*/ f163 1 49"/>
                  <a:gd name="f227" fmla="*/ f164 1 127"/>
                  <a:gd name="f228" fmla="*/ f165 1 49"/>
                  <a:gd name="f229" fmla="*/ f166 1 127"/>
                  <a:gd name="f230" fmla="*/ f167 1 49"/>
                  <a:gd name="f231" fmla="*/ f168 1 127"/>
                  <a:gd name="f232" fmla="*/ f169 1 49"/>
                  <a:gd name="f233" fmla="*/ f170 1 127"/>
                  <a:gd name="f234" fmla="*/ f171 1 49"/>
                  <a:gd name="f235" fmla="*/ f172 1 127"/>
                  <a:gd name="f236" fmla="*/ f173 1 49"/>
                  <a:gd name="f237" fmla="*/ f174 1 127"/>
                  <a:gd name="f238" fmla="*/ f175 1 49"/>
                  <a:gd name="f239" fmla="*/ f176 1 127"/>
                  <a:gd name="f240" fmla="*/ f177 1 127"/>
                  <a:gd name="f241" fmla="*/ f178 1 49"/>
                  <a:gd name="f242" fmla="*/ f179 1 127"/>
                  <a:gd name="f243" fmla="*/ f180 1 49"/>
                  <a:gd name="f244" fmla="*/ f181 1 49"/>
                  <a:gd name="f245" fmla="*/ f182 1 127"/>
                  <a:gd name="f246" fmla="*/ f183 1 127"/>
                  <a:gd name="f247" fmla="*/ f184 1 127"/>
                  <a:gd name="f248" fmla="*/ f185 1 127"/>
                  <a:gd name="f249" fmla="*/ f186 1 49"/>
                  <a:gd name="f250" fmla="*/ f187 1 127"/>
                  <a:gd name="f251" fmla="*/ f188 1 127"/>
                  <a:gd name="f252" fmla="*/ f189 1 49"/>
                  <a:gd name="f253" fmla="*/ f190 1 127"/>
                  <a:gd name="f254" fmla="*/ f191 1 49"/>
                  <a:gd name="f255" fmla="*/ f192 1 127"/>
                  <a:gd name="f256" fmla="*/ f193 1 49"/>
                  <a:gd name="f257" fmla="*/ f194 1 127"/>
                  <a:gd name="f258" fmla="*/ f195 1 49"/>
                  <a:gd name="f259" fmla="*/ 0 1 f132"/>
                  <a:gd name="f260" fmla="*/ f126 1 f132"/>
                  <a:gd name="f261" fmla="*/ 0 1 f133"/>
                  <a:gd name="f262" fmla="*/ f127 1 f133"/>
                  <a:gd name="f263" fmla="*/ f197 1 f132"/>
                  <a:gd name="f264" fmla="*/ f198 1 f133"/>
                  <a:gd name="f265" fmla="*/ f199 1 f132"/>
                  <a:gd name="f266" fmla="*/ f200 1 f133"/>
                  <a:gd name="f267" fmla="*/ f201 1 f132"/>
                  <a:gd name="f268" fmla="*/ f202 1 f133"/>
                  <a:gd name="f269" fmla="*/ f203 1 f132"/>
                  <a:gd name="f270" fmla="*/ f204 1 f133"/>
                  <a:gd name="f271" fmla="*/ f205 1 f132"/>
                  <a:gd name="f272" fmla="*/ f206 1 f133"/>
                  <a:gd name="f273" fmla="*/ f207 1 f132"/>
                  <a:gd name="f274" fmla="*/ f208 1 f132"/>
                  <a:gd name="f275" fmla="*/ f209 1 f133"/>
                  <a:gd name="f276" fmla="*/ f210 1 f132"/>
                  <a:gd name="f277" fmla="*/ f211 1 f133"/>
                  <a:gd name="f278" fmla="*/ f212 1 f132"/>
                  <a:gd name="f279" fmla="*/ f213 1 f133"/>
                  <a:gd name="f280" fmla="*/ f214 1 f132"/>
                  <a:gd name="f281" fmla="*/ f215 1 f133"/>
                  <a:gd name="f282" fmla="*/ f216 1 f132"/>
                  <a:gd name="f283" fmla="*/ f217 1 f133"/>
                  <a:gd name="f284" fmla="*/ f218 1 f132"/>
                  <a:gd name="f285" fmla="*/ f219 1 f133"/>
                  <a:gd name="f286" fmla="*/ f220 1 f132"/>
                  <a:gd name="f287" fmla="*/ f221 1 f132"/>
                  <a:gd name="f288" fmla="*/ f222 1 f133"/>
                  <a:gd name="f289" fmla="*/ f223 1 f132"/>
                  <a:gd name="f290" fmla="*/ f224 1 f133"/>
                  <a:gd name="f291" fmla="*/ f225 1 f132"/>
                  <a:gd name="f292" fmla="*/ f226 1 f133"/>
                  <a:gd name="f293" fmla="*/ f227 1 f132"/>
                  <a:gd name="f294" fmla="*/ f228 1 f133"/>
                  <a:gd name="f295" fmla="*/ f229 1 f132"/>
                  <a:gd name="f296" fmla="*/ f230 1 f133"/>
                  <a:gd name="f297" fmla="*/ f231 1 f132"/>
                  <a:gd name="f298" fmla="*/ f232 1 f133"/>
                  <a:gd name="f299" fmla="*/ f233 1 f132"/>
                  <a:gd name="f300" fmla="*/ f234 1 f133"/>
                  <a:gd name="f301" fmla="*/ f235 1 f132"/>
                  <a:gd name="f302" fmla="*/ f236 1 f133"/>
                  <a:gd name="f303" fmla="*/ f237 1 f132"/>
                  <a:gd name="f304" fmla="*/ f238 1 f133"/>
                  <a:gd name="f305" fmla="*/ f239 1 f132"/>
                  <a:gd name="f306" fmla="*/ f240 1 f132"/>
                  <a:gd name="f307" fmla="*/ f241 1 f133"/>
                  <a:gd name="f308" fmla="*/ f242 1 f132"/>
                  <a:gd name="f309" fmla="*/ f243 1 f133"/>
                  <a:gd name="f310" fmla="*/ f244 1 f133"/>
                  <a:gd name="f311" fmla="*/ f245 1 f132"/>
                  <a:gd name="f312" fmla="*/ f246 1 f132"/>
                  <a:gd name="f313" fmla="*/ f247 1 f132"/>
                  <a:gd name="f314" fmla="*/ f248 1 f132"/>
                  <a:gd name="f315" fmla="*/ f249 1 f133"/>
                  <a:gd name="f316" fmla="*/ f250 1 f132"/>
                  <a:gd name="f317" fmla="*/ f251 1 f132"/>
                  <a:gd name="f318" fmla="*/ f252 1 f133"/>
                  <a:gd name="f319" fmla="*/ f253 1 f132"/>
                  <a:gd name="f320" fmla="*/ f254 1 f133"/>
                  <a:gd name="f321" fmla="*/ f255 1 f132"/>
                  <a:gd name="f322" fmla="*/ f256 1 f133"/>
                  <a:gd name="f323" fmla="*/ f257 1 f132"/>
                  <a:gd name="f324" fmla="*/ f258 1 f133"/>
                  <a:gd name="f325" fmla="*/ f259 f123 1"/>
                  <a:gd name="f326" fmla="*/ f260 f123 1"/>
                  <a:gd name="f327" fmla="*/ f262 f124 1"/>
                  <a:gd name="f328" fmla="*/ f261 f124 1"/>
                  <a:gd name="f329" fmla="*/ f263 f123 1"/>
                  <a:gd name="f330" fmla="*/ f264 f124 1"/>
                  <a:gd name="f331" fmla="*/ f265 f123 1"/>
                  <a:gd name="f332" fmla="*/ f266 f124 1"/>
                  <a:gd name="f333" fmla="*/ f267 f123 1"/>
                  <a:gd name="f334" fmla="*/ f268 f124 1"/>
                  <a:gd name="f335" fmla="*/ f269 f123 1"/>
                  <a:gd name="f336" fmla="*/ f270 f124 1"/>
                  <a:gd name="f337" fmla="*/ f271 f123 1"/>
                  <a:gd name="f338" fmla="*/ f272 f124 1"/>
                  <a:gd name="f339" fmla="*/ f273 f123 1"/>
                  <a:gd name="f340" fmla="*/ f274 f123 1"/>
                  <a:gd name="f341" fmla="*/ f275 f124 1"/>
                  <a:gd name="f342" fmla="*/ f276 f123 1"/>
                  <a:gd name="f343" fmla="*/ f277 f124 1"/>
                  <a:gd name="f344" fmla="*/ f278 f123 1"/>
                  <a:gd name="f345" fmla="*/ f279 f124 1"/>
                  <a:gd name="f346" fmla="*/ f280 f123 1"/>
                  <a:gd name="f347" fmla="*/ f281 f124 1"/>
                  <a:gd name="f348" fmla="*/ f282 f123 1"/>
                  <a:gd name="f349" fmla="*/ f283 f124 1"/>
                  <a:gd name="f350" fmla="*/ f284 f123 1"/>
                  <a:gd name="f351" fmla="*/ f285 f124 1"/>
                  <a:gd name="f352" fmla="*/ f286 f123 1"/>
                  <a:gd name="f353" fmla="*/ f287 f123 1"/>
                  <a:gd name="f354" fmla="*/ f288 f124 1"/>
                  <a:gd name="f355" fmla="*/ f289 f123 1"/>
                  <a:gd name="f356" fmla="*/ f290 f124 1"/>
                  <a:gd name="f357" fmla="*/ f291 f123 1"/>
                  <a:gd name="f358" fmla="*/ f292 f124 1"/>
                  <a:gd name="f359" fmla="*/ f293 f123 1"/>
                  <a:gd name="f360" fmla="*/ f294 f124 1"/>
                  <a:gd name="f361" fmla="*/ f295 f123 1"/>
                  <a:gd name="f362" fmla="*/ f296 f124 1"/>
                  <a:gd name="f363" fmla="*/ f297 f123 1"/>
                  <a:gd name="f364" fmla="*/ f298 f124 1"/>
                  <a:gd name="f365" fmla="*/ f299 f123 1"/>
                  <a:gd name="f366" fmla="*/ f300 f124 1"/>
                  <a:gd name="f367" fmla="*/ f301 f123 1"/>
                  <a:gd name="f368" fmla="*/ f302 f124 1"/>
                  <a:gd name="f369" fmla="*/ f303 f123 1"/>
                  <a:gd name="f370" fmla="*/ f304 f124 1"/>
                  <a:gd name="f371" fmla="*/ f305 f123 1"/>
                  <a:gd name="f372" fmla="*/ f306 f123 1"/>
                  <a:gd name="f373" fmla="*/ f307 f124 1"/>
                  <a:gd name="f374" fmla="*/ f308 f123 1"/>
                  <a:gd name="f375" fmla="*/ f309 f124 1"/>
                  <a:gd name="f376" fmla="*/ f310 f124 1"/>
                  <a:gd name="f377" fmla="*/ f311 f123 1"/>
                  <a:gd name="f378" fmla="*/ f312 f123 1"/>
                  <a:gd name="f379" fmla="*/ f313 f123 1"/>
                  <a:gd name="f380" fmla="*/ f314 f123 1"/>
                  <a:gd name="f381" fmla="*/ f315 f124 1"/>
                  <a:gd name="f382" fmla="*/ f316 f123 1"/>
                  <a:gd name="f383" fmla="*/ f317 f123 1"/>
                  <a:gd name="f384" fmla="*/ f318 f124 1"/>
                  <a:gd name="f385" fmla="*/ f319 f123 1"/>
                  <a:gd name="f386" fmla="*/ f320 f124 1"/>
                  <a:gd name="f387" fmla="*/ f321 f123 1"/>
                  <a:gd name="f388" fmla="*/ f322 f124 1"/>
                  <a:gd name="f389" fmla="*/ f323 f123 1"/>
                  <a:gd name="f390" fmla="*/ f324 f1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96">
                    <a:pos x="f329" y="f330"/>
                  </a:cxn>
                  <a:cxn ang="f196">
                    <a:pos x="f331" y="f332"/>
                  </a:cxn>
                  <a:cxn ang="f196">
                    <a:pos x="f333" y="f334"/>
                  </a:cxn>
                  <a:cxn ang="f196">
                    <a:pos x="f335" y="f336"/>
                  </a:cxn>
                  <a:cxn ang="f196">
                    <a:pos x="f337" y="f338"/>
                  </a:cxn>
                  <a:cxn ang="f196">
                    <a:pos x="f339" y="f338"/>
                  </a:cxn>
                  <a:cxn ang="f196">
                    <a:pos x="f340" y="f341"/>
                  </a:cxn>
                  <a:cxn ang="f196">
                    <a:pos x="f342" y="f343"/>
                  </a:cxn>
                  <a:cxn ang="f196">
                    <a:pos x="f344" y="f345"/>
                  </a:cxn>
                  <a:cxn ang="f196">
                    <a:pos x="f346" y="f347"/>
                  </a:cxn>
                  <a:cxn ang="f196">
                    <a:pos x="f348" y="f349"/>
                  </a:cxn>
                  <a:cxn ang="f196">
                    <a:pos x="f350" y="f351"/>
                  </a:cxn>
                  <a:cxn ang="f196">
                    <a:pos x="f352" y="f343"/>
                  </a:cxn>
                  <a:cxn ang="f196">
                    <a:pos x="f353" y="f354"/>
                  </a:cxn>
                  <a:cxn ang="f196">
                    <a:pos x="f355" y="f356"/>
                  </a:cxn>
                  <a:cxn ang="f196">
                    <a:pos x="f355" y="f347"/>
                  </a:cxn>
                  <a:cxn ang="f196">
                    <a:pos x="f357" y="f330"/>
                  </a:cxn>
                  <a:cxn ang="f196">
                    <a:pos x="f357" y="f336"/>
                  </a:cxn>
                  <a:cxn ang="f196">
                    <a:pos x="f344" y="f358"/>
                  </a:cxn>
                  <a:cxn ang="f196">
                    <a:pos x="f359" y="f360"/>
                  </a:cxn>
                  <a:cxn ang="f196">
                    <a:pos x="f361" y="f362"/>
                  </a:cxn>
                  <a:cxn ang="f196">
                    <a:pos x="f363" y="f362"/>
                  </a:cxn>
                  <a:cxn ang="f196">
                    <a:pos x="f335" y="f364"/>
                  </a:cxn>
                  <a:cxn ang="f196">
                    <a:pos x="f365" y="f366"/>
                  </a:cxn>
                  <a:cxn ang="f196">
                    <a:pos x="f367" y="f368"/>
                  </a:cxn>
                  <a:cxn ang="f196">
                    <a:pos x="f369" y="f370"/>
                  </a:cxn>
                  <a:cxn ang="f196">
                    <a:pos x="f371" y="f364"/>
                  </a:cxn>
                  <a:cxn ang="f196">
                    <a:pos x="f372" y="f373"/>
                  </a:cxn>
                  <a:cxn ang="f196">
                    <a:pos x="f374" y="f375"/>
                  </a:cxn>
                  <a:cxn ang="f196">
                    <a:pos x="f374" y="f376"/>
                  </a:cxn>
                  <a:cxn ang="f196">
                    <a:pos x="f377" y="f358"/>
                  </a:cxn>
                  <a:cxn ang="f196">
                    <a:pos x="f378" y="f364"/>
                  </a:cxn>
                  <a:cxn ang="f196">
                    <a:pos x="f379" y="f358"/>
                  </a:cxn>
                  <a:cxn ang="f196">
                    <a:pos x="f380" y="f381"/>
                  </a:cxn>
                  <a:cxn ang="f196">
                    <a:pos x="f382" y="f362"/>
                  </a:cxn>
                  <a:cxn ang="f196">
                    <a:pos x="f383" y="f332"/>
                  </a:cxn>
                  <a:cxn ang="f196">
                    <a:pos x="f382" y="f384"/>
                  </a:cxn>
                  <a:cxn ang="f196">
                    <a:pos x="f378" y="f345"/>
                  </a:cxn>
                  <a:cxn ang="f196">
                    <a:pos x="f385" y="f343"/>
                  </a:cxn>
                  <a:cxn ang="f196">
                    <a:pos x="f369" y="f386"/>
                  </a:cxn>
                  <a:cxn ang="f196">
                    <a:pos x="f387" y="f354"/>
                  </a:cxn>
                  <a:cxn ang="f196">
                    <a:pos x="f378" y="f388"/>
                  </a:cxn>
                  <a:cxn ang="f196">
                    <a:pos x="f389" y="f390"/>
                  </a:cxn>
                </a:cxnLst>
                <a:rect l="f325" t="f328" r="f326" b="f327"/>
                <a:pathLst>
                  <a:path w="127" h="49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16"/>
                      <a:pt x="f23" y="f20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15" y="f33"/>
                    </a:cubicBezTo>
                    <a:cubicBezTo>
                      <a:pt x="f32" y="f33"/>
                      <a:pt x="f30" y="f31"/>
                      <a:pt x="f28" y="f29"/>
                    </a:cubicBezTo>
                    <a:cubicBezTo>
                      <a:pt x="f22" y="f34"/>
                      <a:pt x="f23" y="f25"/>
                      <a:pt x="f35" y="f18"/>
                    </a:cubicBezTo>
                    <a:cubicBezTo>
                      <a:pt x="f35" y="f18"/>
                      <a:pt x="f36" y="f37"/>
                      <a:pt x="f36" y="f37"/>
                    </a:cubicBezTo>
                    <a:cubicBezTo>
                      <a:pt x="f38" y="f27"/>
                      <a:pt x="f24" y="f29"/>
                      <a:pt x="f26" y="f31"/>
                    </a:cubicBezTo>
                    <a:cubicBezTo>
                      <a:pt x="f26" y="f31"/>
                      <a:pt x="f26" y="f33"/>
                      <a:pt x="f26" y="f33"/>
                    </a:cubicBezTo>
                    <a:cubicBezTo>
                      <a:pt x="f39" y="f40"/>
                      <a:pt x="f13" y="f40"/>
                      <a:pt x="f41" y="f31"/>
                    </a:cubicBezTo>
                    <a:cubicBezTo>
                      <a:pt x="f42" y="f43"/>
                      <a:pt x="f44" y="f45"/>
                      <a:pt x="f39" y="f46"/>
                    </a:cubicBezTo>
                    <a:cubicBezTo>
                      <a:pt x="f17" y="f40"/>
                      <a:pt x="f19" y="f43"/>
                      <a:pt x="f21" y="f47"/>
                    </a:cubicBezTo>
                    <a:cubicBezTo>
                      <a:pt x="f38" y="f33"/>
                      <a:pt x="f35" y="f48"/>
                      <a:pt x="f49" y="f50"/>
                    </a:cubicBezTo>
                    <a:cubicBezTo>
                      <a:pt x="f51" y="f50"/>
                      <a:pt x="f51" y="f25"/>
                      <a:pt x="f52" y="f25"/>
                    </a:cubicBezTo>
                    <a:cubicBezTo>
                      <a:pt x="f52" y="f25"/>
                      <a:pt x="f53" y="f25"/>
                      <a:pt x="f53" y="f37"/>
                    </a:cubicBezTo>
                    <a:cubicBezTo>
                      <a:pt x="f54" y="f12"/>
                      <a:pt x="f55" y="f56"/>
                      <a:pt x="f57" y="f58"/>
                    </a:cubicBezTo>
                    <a:cubicBezTo>
                      <a:pt x="f9" y="f58"/>
                      <a:pt x="f56" y="f59"/>
                      <a:pt x="f11" y="f58"/>
                    </a:cubicBezTo>
                    <a:cubicBezTo>
                      <a:pt x="f9" y="f60"/>
                      <a:pt x="f60" y="f57"/>
                      <a:pt x="f58" y="f56"/>
                    </a:cubicBezTo>
                    <a:cubicBezTo>
                      <a:pt x="f61" y="f62"/>
                      <a:pt x="f54" y="f63"/>
                      <a:pt x="f64" y="f27"/>
                    </a:cubicBezTo>
                    <a:cubicBezTo>
                      <a:pt x="f64" y="f31"/>
                      <a:pt x="f61" y="f33"/>
                      <a:pt x="f55" y="f48"/>
                    </a:cubicBezTo>
                    <a:cubicBezTo>
                      <a:pt x="f58" y="f31"/>
                      <a:pt x="f60" y="f48"/>
                      <a:pt x="f56" y="f33"/>
                    </a:cubicBezTo>
                    <a:cubicBezTo>
                      <a:pt x="f11" y="f47"/>
                      <a:pt x="f65" y="f33"/>
                      <a:pt x="f16" y="f29"/>
                    </a:cubicBezTo>
                    <a:cubicBezTo>
                      <a:pt x="f20" y="f27"/>
                      <a:pt x="f25" y="f31"/>
                      <a:pt x="f25" y="f27"/>
                    </a:cubicBezTo>
                    <a:cubicBezTo>
                      <a:pt x="f25" y="f25"/>
                      <a:pt x="f27" y="f50"/>
                      <a:pt x="f34" y="f25"/>
                    </a:cubicBezTo>
                    <a:cubicBezTo>
                      <a:pt x="f31" y="f37"/>
                      <a:pt x="f47" y="f18"/>
                      <a:pt x="f66" y="f63"/>
                    </a:cubicBezTo>
                    <a:cubicBezTo>
                      <a:pt x="f45" y="f67"/>
                      <a:pt x="f68" y="f67"/>
                      <a:pt x="f69" y="f70"/>
                    </a:cubicBezTo>
                    <a:cubicBezTo>
                      <a:pt x="f71" y="f56"/>
                      <a:pt x="f72" y="f9"/>
                      <a:pt x="f73" y="f60"/>
                    </a:cubicBezTo>
                    <a:cubicBezTo>
                      <a:pt x="f74" y="f60"/>
                      <a:pt x="f75" y="f76"/>
                      <a:pt x="f75" y="f60"/>
                    </a:cubicBezTo>
                    <a:cubicBezTo>
                      <a:pt x="f5" y="f57"/>
                      <a:pt x="f75" y="f9"/>
                      <a:pt x="f75" y="f56"/>
                    </a:cubicBezTo>
                    <a:cubicBezTo>
                      <a:pt x="f75" y="f56"/>
                      <a:pt x="f75" y="f56"/>
                      <a:pt x="f75" y="f56"/>
                    </a:cubicBezTo>
                    <a:cubicBezTo>
                      <a:pt x="f69" y="f65"/>
                      <a:pt x="f43" y="f27"/>
                      <a:pt x="f27" y="f31"/>
                    </a:cubicBezTo>
                    <a:cubicBezTo>
                      <a:pt x="f77" y="f29"/>
                      <a:pt x="f40" y="f18"/>
                      <a:pt x="f71" y="f14"/>
                    </a:cubicBezTo>
                    <a:cubicBezTo>
                      <a:pt x="f78" y="f67"/>
                      <a:pt x="f72" y="f62"/>
                      <a:pt x="f79" y="f62"/>
                    </a:cubicBezTo>
                    <a:cubicBezTo>
                      <a:pt x="f73" y="f65"/>
                      <a:pt x="f78" y="f63"/>
                      <a:pt x="f71" y="f18"/>
                    </a:cubicBezTo>
                    <a:cubicBezTo>
                      <a:pt x="f43" y="f33"/>
                      <a:pt x="f25" y="f45"/>
                      <a:pt x="f70" y="f80"/>
                    </a:cubicBezTo>
                    <a:cubicBezTo>
                      <a:pt x="f81" y="f80"/>
                      <a:pt x="f56" y="f68"/>
                      <a:pt x="f57" y="f68"/>
                    </a:cubicBezTo>
                    <a:cubicBezTo>
                      <a:pt x="f59" y="f68"/>
                      <a:pt x="f82" y="f68"/>
                      <a:pt x="f54" y="f69"/>
                    </a:cubicBezTo>
                    <a:cubicBezTo>
                      <a:pt x="f53" y="f78"/>
                      <a:pt x="f49" y="f72"/>
                      <a:pt x="f83" y="f72"/>
                    </a:cubicBezTo>
                    <a:cubicBezTo>
                      <a:pt x="f38" y="f72"/>
                      <a:pt x="f23" y="f72"/>
                      <a:pt x="f24" y="f71"/>
                    </a:cubicBezTo>
                    <a:cubicBezTo>
                      <a:pt x="f49" y="f84"/>
                      <a:pt x="f54" y="f85"/>
                      <a:pt x="f86" y="f45"/>
                    </a:cubicBezTo>
                    <a:cubicBezTo>
                      <a:pt x="f59" y="f45"/>
                      <a:pt x="f76" y="f45"/>
                      <a:pt x="f57" y="f46"/>
                    </a:cubicBezTo>
                    <a:cubicBezTo>
                      <a:pt x="f9" y="f46"/>
                      <a:pt x="f81" y="f45"/>
                      <a:pt x="f11" y="f45"/>
                    </a:cubicBezTo>
                    <a:cubicBezTo>
                      <a:pt x="f9" y="f40"/>
                      <a:pt x="f58" y="f43"/>
                      <a:pt x="f55" y="f45"/>
                    </a:cubicBezTo>
                    <a:cubicBezTo>
                      <a:pt x="f64" y="f40"/>
                      <a:pt x="f53" y="f68"/>
                      <a:pt x="f35" y="f69"/>
                    </a:cubicBezTo>
                    <a:cubicBezTo>
                      <a:pt x="f23" y="f71"/>
                      <a:pt x="f26" y="f71"/>
                      <a:pt x="f87" y="f71"/>
                    </a:cubicBezTo>
                    <a:cubicBezTo>
                      <a:pt x="f32" y="f72"/>
                      <a:pt x="f39" y="f79"/>
                      <a:pt x="f88" y="f75"/>
                    </a:cubicBezTo>
                    <a:cubicBezTo>
                      <a:pt x="f15" y="f5"/>
                      <a:pt x="f44" y="f5"/>
                      <a:pt x="f8" y="f5"/>
                    </a:cubicBezTo>
                    <a:cubicBezTo>
                      <a:pt x="f10" y="f75"/>
                      <a:pt x="f89" y="f79"/>
                      <a:pt x="f90" y="f91"/>
                    </a:cubicBezTo>
                    <a:cubicBezTo>
                      <a:pt x="f92" y="f72"/>
                      <a:pt x="f92" y="f78"/>
                      <a:pt x="f90" y="f71"/>
                    </a:cubicBezTo>
                    <a:cubicBezTo>
                      <a:pt x="f90" y="f71"/>
                      <a:pt x="f41" y="f71"/>
                      <a:pt x="f89" y="f71"/>
                    </a:cubicBezTo>
                    <a:cubicBezTo>
                      <a:pt x="f93" y="f78"/>
                      <a:pt x="f13" y="f78"/>
                      <a:pt x="f15" y="f71"/>
                    </a:cubicBezTo>
                    <a:cubicBezTo>
                      <a:pt x="f8" y="f72"/>
                      <a:pt x="f41" y="f71"/>
                      <a:pt x="f94" y="f69"/>
                    </a:cubicBezTo>
                    <a:cubicBezTo>
                      <a:pt x="f95" y="f68"/>
                      <a:pt x="f96" y="f40"/>
                      <a:pt x="f96" y="f66"/>
                    </a:cubicBezTo>
                    <a:cubicBezTo>
                      <a:pt x="f96" y="f48"/>
                      <a:pt x="f96" y="f37"/>
                      <a:pt x="f97" y="f65"/>
                    </a:cubicBezTo>
                    <a:cubicBezTo>
                      <a:pt x="f97" y="f67"/>
                      <a:pt x="f97" y="f12"/>
                      <a:pt x="f98" y="f12"/>
                    </a:cubicBezTo>
                    <a:cubicBezTo>
                      <a:pt x="f97" y="f62"/>
                      <a:pt x="f99" y="f62"/>
                      <a:pt x="f100" y="f11"/>
                    </a:cubicBezTo>
                    <a:cubicBezTo>
                      <a:pt x="f101" y="f81"/>
                      <a:pt x="f100" y="f11"/>
                      <a:pt x="f100" y="f11"/>
                    </a:cubicBezTo>
                    <a:cubicBezTo>
                      <a:pt x="f100" y="f70"/>
                      <a:pt x="f101" y="f70"/>
                      <a:pt x="f100" y="f62"/>
                    </a:cubicBezTo>
                    <a:cubicBezTo>
                      <a:pt x="f102" y="f14"/>
                      <a:pt x="f103" y="f20"/>
                      <a:pt x="f103" y="f25"/>
                    </a:cubicBezTo>
                    <a:cubicBezTo>
                      <a:pt x="f103" y="f31"/>
                      <a:pt x="f104" y="f43"/>
                      <a:pt x="f96" y="f68"/>
                    </a:cubicBezTo>
                    <a:cubicBezTo>
                      <a:pt x="f96" y="f84"/>
                      <a:pt x="f96" y="f84"/>
                      <a:pt x="f96" y="f69"/>
                    </a:cubicBezTo>
                    <a:cubicBezTo>
                      <a:pt x="f98" y="f78"/>
                      <a:pt x="f97" y="f71"/>
                      <a:pt x="f102" y="f69"/>
                    </a:cubicBezTo>
                    <a:cubicBezTo>
                      <a:pt x="f99" y="f85"/>
                      <a:pt x="f100" y="f43"/>
                      <a:pt x="f105" y="f48"/>
                    </a:cubicBezTo>
                    <a:cubicBezTo>
                      <a:pt x="f100" y="f66"/>
                      <a:pt x="f99" y="f40"/>
                      <a:pt x="f99" y="f68"/>
                    </a:cubicBezTo>
                    <a:cubicBezTo>
                      <a:pt x="f105" y="f84"/>
                      <a:pt x="f105" y="f69"/>
                      <a:pt x="f100" y="f69"/>
                    </a:cubicBezTo>
                    <a:cubicBezTo>
                      <a:pt x="f101" y="f69"/>
                      <a:pt x="f106" y="f69"/>
                      <a:pt x="f107" y="f84"/>
                    </a:cubicBezTo>
                    <a:cubicBezTo>
                      <a:pt x="f107" y="f68"/>
                      <a:pt x="f108" y="f80"/>
                      <a:pt x="f109" y="f85"/>
                    </a:cubicBezTo>
                    <a:cubicBezTo>
                      <a:pt x="f110" y="f40"/>
                      <a:pt x="f111" y="f46"/>
                      <a:pt x="f112" y="f45"/>
                    </a:cubicBezTo>
                    <a:cubicBezTo>
                      <a:pt x="f113" y="f66"/>
                      <a:pt x="f114" y="f77"/>
                      <a:pt x="f6" y="f48"/>
                    </a:cubicBezTo>
                    <a:cubicBezTo>
                      <a:pt x="f6" y="f50"/>
                      <a:pt x="f115" y="f25"/>
                      <a:pt x="f113" y="f20"/>
                    </a:cubicBezTo>
                    <a:cubicBezTo>
                      <a:pt x="f116" y="f16"/>
                      <a:pt x="f112" y="f63"/>
                      <a:pt x="f112" y="f14"/>
                    </a:cubicBezTo>
                    <a:cubicBezTo>
                      <a:pt x="f112" y="f14"/>
                      <a:pt x="f112" y="f67"/>
                      <a:pt x="f112" y="f67"/>
                    </a:cubicBezTo>
                    <a:cubicBezTo>
                      <a:pt x="f117" y="f81"/>
                      <a:pt x="f108" y="f9"/>
                      <a:pt x="f118" y="f58"/>
                    </a:cubicBezTo>
                    <a:cubicBezTo>
                      <a:pt x="f100" y="f7"/>
                      <a:pt x="f99" y="f7"/>
                      <a:pt x="f102" y="f58"/>
                    </a:cubicBezTo>
                    <a:cubicBezTo>
                      <a:pt x="f97" y="f9"/>
                      <a:pt x="f98" y="f81"/>
                      <a:pt x="f119" y="f70"/>
                    </a:cubicBezTo>
                    <a:cubicBezTo>
                      <a:pt x="f120" y="f67"/>
                      <a:pt x="f120" y="f16"/>
                      <a:pt x="f121" y="f25"/>
                    </a:cubicBezTo>
                    <a:cubicBezTo>
                      <a:pt x="f95" y="f77"/>
                      <a:pt x="f121" y="f45"/>
                      <a:pt x="f89" y="f85"/>
                    </a:cubicBezTo>
                    <a:cubicBezTo>
                      <a:pt x="f89" y="f85"/>
                      <a:pt x="f89" y="f85"/>
                      <a:pt x="f89" y="f85"/>
                    </a:cubicBezTo>
                    <a:cubicBezTo>
                      <a:pt x="f119" y="f45"/>
                      <a:pt x="f119" y="f31"/>
                      <a:pt x="f121" y="f25"/>
                    </a:cubicBezTo>
                    <a:cubicBezTo>
                      <a:pt x="f120" y="f16"/>
                      <a:pt x="f94" y="f14"/>
                      <a:pt x="f119" y="f70"/>
                    </a:cubicBezTo>
                    <a:cubicBezTo>
                      <a:pt x="f95" y="f81"/>
                      <a:pt x="f104" y="f56"/>
                      <a:pt x="f97" y="f57"/>
                    </a:cubicBezTo>
                    <a:cubicBezTo>
                      <a:pt x="f103" y="f60"/>
                      <a:pt x="f99" y="f58"/>
                      <a:pt x="f102" y="f7"/>
                    </a:cubicBezTo>
                    <a:cubicBezTo>
                      <a:pt x="f104" y="f7"/>
                      <a:pt x="f96" y="f59"/>
                      <a:pt x="f119" y="f76"/>
                    </a:cubicBezTo>
                    <a:cubicBezTo>
                      <a:pt x="f94" y="f57"/>
                      <a:pt x="f41" y="f81"/>
                      <a:pt x="f93" y="f57"/>
                    </a:cubicBezTo>
                    <a:cubicBezTo>
                      <a:pt x="f93" y="f57"/>
                      <a:pt x="f8" y="f57"/>
                      <a:pt x="f8" y="f9"/>
                    </a:cubicBezTo>
                    <a:close/>
                  </a:path>
                </a:pathLst>
              </a:custGeom>
              <a:solidFill>
                <a:srgbClr val="B372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9" name="Freeform 700">
                <a:extLst>
                  <a:ext uri="{FF2B5EF4-FFF2-40B4-BE49-F238E27FC236}">
                    <a16:creationId xmlns:a16="http://schemas.microsoft.com/office/drawing/2014/main" id="{C453E5A1-C8D6-6082-7833-7217BB2A7DFD}"/>
                  </a:ext>
                </a:extLst>
              </p:cNvPr>
              <p:cNvSpPr/>
              <p:nvPr/>
            </p:nvSpPr>
            <p:spPr>
              <a:xfrm>
                <a:off x="4068759" y="2165354"/>
                <a:ext cx="271467" cy="2286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61"/>
                  <a:gd name="f8" fmla="val 25"/>
                  <a:gd name="f9" fmla="val 14"/>
                  <a:gd name="f10" fmla="val 23"/>
                  <a:gd name="f11" fmla="val 22"/>
                  <a:gd name="f12" fmla="val 12"/>
                  <a:gd name="f13" fmla="val 20"/>
                  <a:gd name="f14" fmla="val 21"/>
                  <a:gd name="f15" fmla="val 15"/>
                  <a:gd name="f16" fmla="val 16"/>
                  <a:gd name="f17" fmla="val 19"/>
                  <a:gd name="f18" fmla="val 17"/>
                  <a:gd name="f19" fmla="val 18"/>
                  <a:gd name="f20" fmla="val 10"/>
                  <a:gd name="f21" fmla="val 13"/>
                  <a:gd name="f22" fmla="val 5"/>
                  <a:gd name="f23" fmla="val 3"/>
                  <a:gd name="f24" fmla="val 9"/>
                  <a:gd name="f25" fmla="val 8"/>
                  <a:gd name="f26" fmla="val 11"/>
                  <a:gd name="f27" fmla="val 6"/>
                  <a:gd name="f28" fmla="val 4"/>
                  <a:gd name="f29" fmla="val 2"/>
                  <a:gd name="f30" fmla="val 1"/>
                  <a:gd name="f31" fmla="val 26"/>
                  <a:gd name="f32" fmla="val 34"/>
                  <a:gd name="f33" fmla="val 42"/>
                  <a:gd name="f34" fmla="val 43"/>
                  <a:gd name="f35" fmla="val 44"/>
                  <a:gd name="f36" fmla="val 45"/>
                  <a:gd name="f37" fmla="val 48"/>
                  <a:gd name="f38" fmla="val 7"/>
                  <a:gd name="f39" fmla="val 53"/>
                  <a:gd name="f40" fmla="val 55"/>
                  <a:gd name="f41" fmla="val 54"/>
                  <a:gd name="f42" fmla="val 52"/>
                  <a:gd name="f43" fmla="val 35"/>
                  <a:gd name="f44" fmla="val 29"/>
                  <a:gd name="f45" fmla="val 63"/>
                  <a:gd name="f46" fmla="val 70"/>
                  <a:gd name="f47" fmla="val 28"/>
                  <a:gd name="f48" fmla="val 71"/>
                  <a:gd name="f49" fmla="val 40"/>
                  <a:gd name="f50" fmla="val 47"/>
                  <a:gd name="f51" fmla="val 69"/>
                  <a:gd name="f52" fmla="val 50"/>
                  <a:gd name="f53" fmla="val 56"/>
                  <a:gd name="f54" fmla="val 66"/>
                  <a:gd name="f55" fmla="val 60"/>
                  <a:gd name="f56" fmla="val 62"/>
                  <a:gd name="f57" fmla="val 64"/>
                  <a:gd name="f58" fmla="val 41"/>
                  <a:gd name="f59" fmla="val 37"/>
                  <a:gd name="f60" fmla="val 33"/>
                  <a:gd name="f61" fmla="val 59"/>
                  <a:gd name="f62" fmla="val 57"/>
                  <a:gd name="f63" fmla="val 27"/>
                  <a:gd name="f64" fmla="val 51"/>
                  <a:gd name="f65" fmla="val 38"/>
                  <a:gd name="f66" fmla="val 32"/>
                  <a:gd name="f67" fmla="val 31"/>
                  <a:gd name="f68" fmla="val 65"/>
                  <a:gd name="f69" fmla="val 67"/>
                  <a:gd name="f70" fmla="+- 0 0 -90"/>
                  <a:gd name="f71" fmla="*/ f3 1 72"/>
                  <a:gd name="f72" fmla="*/ f4 1 61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72"/>
                  <a:gd name="f81" fmla="*/ f77 1 61"/>
                  <a:gd name="f82" fmla="*/ 25 f78 1"/>
                  <a:gd name="f83" fmla="*/ 14 f77 1"/>
                  <a:gd name="f84" fmla="*/ 20 f78 1"/>
                  <a:gd name="f85" fmla="*/ 16 f77 1"/>
                  <a:gd name="f86" fmla="*/ 18 f78 1"/>
                  <a:gd name="f87" fmla="*/ 16 f78 1"/>
                  <a:gd name="f88" fmla="*/ 0 f78 1"/>
                  <a:gd name="f89" fmla="*/ 13 f77 1"/>
                  <a:gd name="f90" fmla="*/ 12 f78 1"/>
                  <a:gd name="f91" fmla="*/ 12 f77 1"/>
                  <a:gd name="f92" fmla="*/ 6 f78 1"/>
                  <a:gd name="f93" fmla="*/ 4 f77 1"/>
                  <a:gd name="f94" fmla="*/ 17 f78 1"/>
                  <a:gd name="f95" fmla="*/ 1 f77 1"/>
                  <a:gd name="f96" fmla="*/ 42 f78 1"/>
                  <a:gd name="f97" fmla="*/ 6 f77 1"/>
                  <a:gd name="f98" fmla="*/ 45 f78 1"/>
                  <a:gd name="f99" fmla="*/ 5 f77 1"/>
                  <a:gd name="f100" fmla="*/ 55 f78 1"/>
                  <a:gd name="f101" fmla="*/ 54 f78 1"/>
                  <a:gd name="f102" fmla="*/ 52 f78 1"/>
                  <a:gd name="f103" fmla="*/ 29 f78 1"/>
                  <a:gd name="f104" fmla="*/ 8 f77 1"/>
                  <a:gd name="f105" fmla="*/ 53 f78 1"/>
                  <a:gd name="f106" fmla="*/ 15 f77 1"/>
                  <a:gd name="f107" fmla="*/ 71 f78 1"/>
                  <a:gd name="f108" fmla="*/ 40 f77 1"/>
                  <a:gd name="f109" fmla="*/ 70 f78 1"/>
                  <a:gd name="f110" fmla="*/ 47 f77 1"/>
                  <a:gd name="f111" fmla="*/ 52 f77 1"/>
                  <a:gd name="f112" fmla="*/ 62 f78 1"/>
                  <a:gd name="f113" fmla="*/ 61 f77 1"/>
                  <a:gd name="f114" fmla="*/ 64 f78 1"/>
                  <a:gd name="f115" fmla="*/ 45 f77 1"/>
                  <a:gd name="f116" fmla="*/ 61 f78 1"/>
                  <a:gd name="f117" fmla="*/ 33 f77 1"/>
                  <a:gd name="f118" fmla="*/ 27 f77 1"/>
                  <a:gd name="f119" fmla="*/ 50 f78 1"/>
                  <a:gd name="f120" fmla="*/ 26 f77 1"/>
                  <a:gd name="f121" fmla="*/ 40 f78 1"/>
                  <a:gd name="f122" fmla="*/ 19 f77 1"/>
                  <a:gd name="f123" fmla="*/ 35 f78 1"/>
                  <a:gd name="f124" fmla="*/ 17 f77 1"/>
                  <a:gd name="f125" fmla="*/ 31 f78 1"/>
                  <a:gd name="f126" fmla="*/ 51 f78 1"/>
                  <a:gd name="f127" fmla="*/ 18 f77 1"/>
                  <a:gd name="f128" fmla="*/ 65 f78 1"/>
                  <a:gd name="f129" fmla="*/ 31 f77 1"/>
                  <a:gd name="f130" fmla="*/ 67 f78 1"/>
                  <a:gd name="f131" fmla="*/ 37 f77 1"/>
                  <a:gd name="f132" fmla="*/ 28 f78 1"/>
                  <a:gd name="f133" fmla="*/ 26 f78 1"/>
                  <a:gd name="f134" fmla="+- f79 0 f1"/>
                  <a:gd name="f135" fmla="*/ f82 1 72"/>
                  <a:gd name="f136" fmla="*/ f83 1 61"/>
                  <a:gd name="f137" fmla="*/ f84 1 72"/>
                  <a:gd name="f138" fmla="*/ f85 1 61"/>
                  <a:gd name="f139" fmla="*/ f86 1 72"/>
                  <a:gd name="f140" fmla="*/ f87 1 72"/>
                  <a:gd name="f141" fmla="*/ f88 1 72"/>
                  <a:gd name="f142" fmla="*/ f89 1 61"/>
                  <a:gd name="f143" fmla="*/ f90 1 72"/>
                  <a:gd name="f144" fmla="*/ f91 1 61"/>
                  <a:gd name="f145" fmla="*/ f92 1 72"/>
                  <a:gd name="f146" fmla="*/ f93 1 61"/>
                  <a:gd name="f147" fmla="*/ f94 1 72"/>
                  <a:gd name="f148" fmla="*/ f95 1 61"/>
                  <a:gd name="f149" fmla="*/ f96 1 72"/>
                  <a:gd name="f150" fmla="*/ f97 1 61"/>
                  <a:gd name="f151" fmla="*/ f98 1 72"/>
                  <a:gd name="f152" fmla="*/ f99 1 61"/>
                  <a:gd name="f153" fmla="*/ f100 1 72"/>
                  <a:gd name="f154" fmla="*/ f101 1 72"/>
                  <a:gd name="f155" fmla="*/ f102 1 72"/>
                  <a:gd name="f156" fmla="*/ f103 1 72"/>
                  <a:gd name="f157" fmla="*/ f104 1 61"/>
                  <a:gd name="f158" fmla="*/ f105 1 72"/>
                  <a:gd name="f159" fmla="*/ f106 1 61"/>
                  <a:gd name="f160" fmla="*/ f107 1 72"/>
                  <a:gd name="f161" fmla="*/ f108 1 61"/>
                  <a:gd name="f162" fmla="*/ f109 1 72"/>
                  <a:gd name="f163" fmla="*/ f110 1 61"/>
                  <a:gd name="f164" fmla="*/ f111 1 61"/>
                  <a:gd name="f165" fmla="*/ f112 1 72"/>
                  <a:gd name="f166" fmla="*/ f113 1 61"/>
                  <a:gd name="f167" fmla="*/ f114 1 72"/>
                  <a:gd name="f168" fmla="*/ f115 1 61"/>
                  <a:gd name="f169" fmla="*/ f116 1 72"/>
                  <a:gd name="f170" fmla="*/ f117 1 61"/>
                  <a:gd name="f171" fmla="*/ f118 1 61"/>
                  <a:gd name="f172" fmla="*/ f119 1 72"/>
                  <a:gd name="f173" fmla="*/ f120 1 61"/>
                  <a:gd name="f174" fmla="*/ f121 1 72"/>
                  <a:gd name="f175" fmla="*/ f122 1 61"/>
                  <a:gd name="f176" fmla="*/ f123 1 72"/>
                  <a:gd name="f177" fmla="*/ f124 1 61"/>
                  <a:gd name="f178" fmla="*/ f125 1 72"/>
                  <a:gd name="f179" fmla="*/ f126 1 72"/>
                  <a:gd name="f180" fmla="*/ f127 1 61"/>
                  <a:gd name="f181" fmla="*/ f128 1 72"/>
                  <a:gd name="f182" fmla="*/ f129 1 61"/>
                  <a:gd name="f183" fmla="*/ f130 1 72"/>
                  <a:gd name="f184" fmla="*/ f131 1 61"/>
                  <a:gd name="f185" fmla="*/ f132 1 72"/>
                  <a:gd name="f186" fmla="*/ f133 1 72"/>
                  <a:gd name="f187" fmla="*/ 0 1 f80"/>
                  <a:gd name="f188" fmla="*/ f74 1 f80"/>
                  <a:gd name="f189" fmla="*/ 0 1 f81"/>
                  <a:gd name="f190" fmla="*/ f75 1 f81"/>
                  <a:gd name="f191" fmla="*/ f135 1 f80"/>
                  <a:gd name="f192" fmla="*/ f136 1 f81"/>
                  <a:gd name="f193" fmla="*/ f137 1 f80"/>
                  <a:gd name="f194" fmla="*/ f138 1 f81"/>
                  <a:gd name="f195" fmla="*/ f139 1 f80"/>
                  <a:gd name="f196" fmla="*/ f140 1 f80"/>
                  <a:gd name="f197" fmla="*/ f141 1 f80"/>
                  <a:gd name="f198" fmla="*/ f142 1 f81"/>
                  <a:gd name="f199" fmla="*/ f143 1 f80"/>
                  <a:gd name="f200" fmla="*/ f144 1 f81"/>
                  <a:gd name="f201" fmla="*/ f145 1 f80"/>
                  <a:gd name="f202" fmla="*/ f146 1 f81"/>
                  <a:gd name="f203" fmla="*/ f147 1 f80"/>
                  <a:gd name="f204" fmla="*/ f148 1 f81"/>
                  <a:gd name="f205" fmla="*/ f149 1 f80"/>
                  <a:gd name="f206" fmla="*/ f150 1 f81"/>
                  <a:gd name="f207" fmla="*/ f151 1 f80"/>
                  <a:gd name="f208" fmla="*/ f152 1 f81"/>
                  <a:gd name="f209" fmla="*/ f153 1 f80"/>
                  <a:gd name="f210" fmla="*/ f154 1 f80"/>
                  <a:gd name="f211" fmla="*/ f155 1 f80"/>
                  <a:gd name="f212" fmla="*/ f156 1 f80"/>
                  <a:gd name="f213" fmla="*/ f157 1 f81"/>
                  <a:gd name="f214" fmla="*/ f158 1 f80"/>
                  <a:gd name="f215" fmla="*/ f159 1 f81"/>
                  <a:gd name="f216" fmla="*/ f160 1 f80"/>
                  <a:gd name="f217" fmla="*/ f161 1 f81"/>
                  <a:gd name="f218" fmla="*/ f162 1 f80"/>
                  <a:gd name="f219" fmla="*/ f163 1 f81"/>
                  <a:gd name="f220" fmla="*/ f164 1 f81"/>
                  <a:gd name="f221" fmla="*/ f165 1 f80"/>
                  <a:gd name="f222" fmla="*/ f166 1 f81"/>
                  <a:gd name="f223" fmla="*/ f167 1 f80"/>
                  <a:gd name="f224" fmla="*/ f168 1 f81"/>
                  <a:gd name="f225" fmla="*/ f169 1 f80"/>
                  <a:gd name="f226" fmla="*/ f170 1 f81"/>
                  <a:gd name="f227" fmla="*/ f171 1 f81"/>
                  <a:gd name="f228" fmla="*/ f172 1 f80"/>
                  <a:gd name="f229" fmla="*/ f173 1 f81"/>
                  <a:gd name="f230" fmla="*/ f174 1 f80"/>
                  <a:gd name="f231" fmla="*/ f175 1 f81"/>
                  <a:gd name="f232" fmla="*/ f176 1 f80"/>
                  <a:gd name="f233" fmla="*/ f177 1 f81"/>
                  <a:gd name="f234" fmla="*/ f178 1 f80"/>
                  <a:gd name="f235" fmla="*/ f179 1 f80"/>
                  <a:gd name="f236" fmla="*/ f180 1 f81"/>
                  <a:gd name="f237" fmla="*/ f181 1 f80"/>
                  <a:gd name="f238" fmla="*/ f182 1 f81"/>
                  <a:gd name="f239" fmla="*/ f183 1 f80"/>
                  <a:gd name="f240" fmla="*/ f184 1 f81"/>
                  <a:gd name="f241" fmla="*/ f185 1 f80"/>
                  <a:gd name="f242" fmla="*/ f186 1 f80"/>
                  <a:gd name="f243" fmla="*/ f187 f71 1"/>
                  <a:gd name="f244" fmla="*/ f188 f71 1"/>
                  <a:gd name="f245" fmla="*/ f190 f72 1"/>
                  <a:gd name="f246" fmla="*/ f189 f72 1"/>
                  <a:gd name="f247" fmla="*/ f191 f71 1"/>
                  <a:gd name="f248" fmla="*/ f192 f72 1"/>
                  <a:gd name="f249" fmla="*/ f193 f71 1"/>
                  <a:gd name="f250" fmla="*/ f194 f72 1"/>
                  <a:gd name="f251" fmla="*/ f195 f71 1"/>
                  <a:gd name="f252" fmla="*/ f196 f71 1"/>
                  <a:gd name="f253" fmla="*/ f197 f71 1"/>
                  <a:gd name="f254" fmla="*/ f198 f72 1"/>
                  <a:gd name="f255" fmla="*/ f199 f71 1"/>
                  <a:gd name="f256" fmla="*/ f200 f72 1"/>
                  <a:gd name="f257" fmla="*/ f201 f71 1"/>
                  <a:gd name="f258" fmla="*/ f202 f72 1"/>
                  <a:gd name="f259" fmla="*/ f203 f71 1"/>
                  <a:gd name="f260" fmla="*/ f204 f72 1"/>
                  <a:gd name="f261" fmla="*/ f205 f71 1"/>
                  <a:gd name="f262" fmla="*/ f206 f72 1"/>
                  <a:gd name="f263" fmla="*/ f207 f71 1"/>
                  <a:gd name="f264" fmla="*/ f208 f72 1"/>
                  <a:gd name="f265" fmla="*/ f209 f71 1"/>
                  <a:gd name="f266" fmla="*/ f210 f71 1"/>
                  <a:gd name="f267" fmla="*/ f211 f71 1"/>
                  <a:gd name="f268" fmla="*/ f212 f71 1"/>
                  <a:gd name="f269" fmla="*/ f213 f72 1"/>
                  <a:gd name="f270" fmla="*/ f214 f71 1"/>
                  <a:gd name="f271" fmla="*/ f215 f72 1"/>
                  <a:gd name="f272" fmla="*/ f216 f71 1"/>
                  <a:gd name="f273" fmla="*/ f217 f72 1"/>
                  <a:gd name="f274" fmla="*/ f218 f71 1"/>
                  <a:gd name="f275" fmla="*/ f219 f72 1"/>
                  <a:gd name="f276" fmla="*/ f220 f72 1"/>
                  <a:gd name="f277" fmla="*/ f221 f71 1"/>
                  <a:gd name="f278" fmla="*/ f222 f72 1"/>
                  <a:gd name="f279" fmla="*/ f223 f71 1"/>
                  <a:gd name="f280" fmla="*/ f224 f72 1"/>
                  <a:gd name="f281" fmla="*/ f225 f71 1"/>
                  <a:gd name="f282" fmla="*/ f226 f72 1"/>
                  <a:gd name="f283" fmla="*/ f227 f72 1"/>
                  <a:gd name="f284" fmla="*/ f228 f71 1"/>
                  <a:gd name="f285" fmla="*/ f229 f72 1"/>
                  <a:gd name="f286" fmla="*/ f230 f71 1"/>
                  <a:gd name="f287" fmla="*/ f231 f72 1"/>
                  <a:gd name="f288" fmla="*/ f232 f71 1"/>
                  <a:gd name="f289" fmla="*/ f233 f72 1"/>
                  <a:gd name="f290" fmla="*/ f234 f71 1"/>
                  <a:gd name="f291" fmla="*/ f235 f71 1"/>
                  <a:gd name="f292" fmla="*/ f236 f72 1"/>
                  <a:gd name="f293" fmla="*/ f237 f71 1"/>
                  <a:gd name="f294" fmla="*/ f238 f72 1"/>
                  <a:gd name="f295" fmla="*/ f239 f71 1"/>
                  <a:gd name="f296" fmla="*/ f240 f72 1"/>
                  <a:gd name="f297" fmla="*/ f241 f71 1"/>
                  <a:gd name="f298" fmla="*/ f242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4">
                    <a:pos x="f247" y="f248"/>
                  </a:cxn>
                  <a:cxn ang="f134">
                    <a:pos x="f249" y="f248"/>
                  </a:cxn>
                  <a:cxn ang="f134">
                    <a:pos x="f249" y="f250"/>
                  </a:cxn>
                  <a:cxn ang="f134">
                    <a:pos x="f251" y="f250"/>
                  </a:cxn>
                  <a:cxn ang="f134">
                    <a:pos x="f252" y="f248"/>
                  </a:cxn>
                  <a:cxn ang="f134">
                    <a:pos x="f253" y="f254"/>
                  </a:cxn>
                  <a:cxn ang="f134">
                    <a:pos x="f255" y="f256"/>
                  </a:cxn>
                  <a:cxn ang="f134">
                    <a:pos x="f257" y="f258"/>
                  </a:cxn>
                  <a:cxn ang="f134">
                    <a:pos x="f259" y="f260"/>
                  </a:cxn>
                  <a:cxn ang="f134">
                    <a:pos x="f261" y="f262"/>
                  </a:cxn>
                  <a:cxn ang="f134">
                    <a:pos x="f263" y="f264"/>
                  </a:cxn>
                  <a:cxn ang="f134">
                    <a:pos x="f265" y="f256"/>
                  </a:cxn>
                  <a:cxn ang="f134">
                    <a:pos x="f266" y="f254"/>
                  </a:cxn>
                  <a:cxn ang="f134">
                    <a:pos x="f267" y="f248"/>
                  </a:cxn>
                  <a:cxn ang="f134">
                    <a:pos x="f268" y="f269"/>
                  </a:cxn>
                  <a:cxn ang="f134">
                    <a:pos x="f270" y="f271"/>
                  </a:cxn>
                  <a:cxn ang="f134">
                    <a:pos x="f272" y="f273"/>
                  </a:cxn>
                  <a:cxn ang="f134">
                    <a:pos x="f274" y="f275"/>
                  </a:cxn>
                  <a:cxn ang="f134">
                    <a:pos x="f272" y="f276"/>
                  </a:cxn>
                  <a:cxn ang="f134">
                    <a:pos x="f277" y="f278"/>
                  </a:cxn>
                  <a:cxn ang="f134">
                    <a:pos x="f279" y="f280"/>
                  </a:cxn>
                  <a:cxn ang="f134">
                    <a:pos x="f281" y="f282"/>
                  </a:cxn>
                  <a:cxn ang="f134">
                    <a:pos x="f267" y="f283"/>
                  </a:cxn>
                  <a:cxn ang="f134">
                    <a:pos x="f284" y="f285"/>
                  </a:cxn>
                  <a:cxn ang="f134">
                    <a:pos x="f286" y="f287"/>
                  </a:cxn>
                  <a:cxn ang="f134">
                    <a:pos x="f288" y="f289"/>
                  </a:cxn>
                  <a:cxn ang="f134">
                    <a:pos x="f290" y="f271"/>
                  </a:cxn>
                  <a:cxn ang="f134">
                    <a:pos x="f291" y="f292"/>
                  </a:cxn>
                  <a:cxn ang="f134">
                    <a:pos x="f293" y="f294"/>
                  </a:cxn>
                  <a:cxn ang="f134">
                    <a:pos x="f295" y="f296"/>
                  </a:cxn>
                  <a:cxn ang="f134">
                    <a:pos x="f247" y="f256"/>
                  </a:cxn>
                  <a:cxn ang="f134">
                    <a:pos x="f297" y="f248"/>
                  </a:cxn>
                  <a:cxn ang="f134">
                    <a:pos x="f298" y="f271"/>
                  </a:cxn>
                  <a:cxn ang="f134">
                    <a:pos x="f247" y="f248"/>
                  </a:cxn>
                </a:cxnLst>
                <a:rect l="f243" t="f246" r="f244" b="f245"/>
                <a:pathLst>
                  <a:path w="72" h="61">
                    <a:moveTo>
                      <a:pt x="f8" y="f9"/>
                    </a:moveTo>
                    <a:cubicBezTo>
                      <a:pt x="f10" y="f9"/>
                      <a:pt x="f11" y="f12"/>
                      <a:pt x="f13" y="f9"/>
                    </a:cubicBezTo>
                    <a:cubicBezTo>
                      <a:pt x="f14" y="f15"/>
                      <a:pt x="f14" y="f16"/>
                      <a:pt x="f13" y="f16"/>
                    </a:cubicBezTo>
                    <a:cubicBezTo>
                      <a:pt x="f17" y="f18"/>
                      <a:pt x="f19" y="f16"/>
                      <a:pt x="f19" y="f16"/>
                    </a:cubicBezTo>
                    <a:cubicBezTo>
                      <a:pt x="f18" y="f15"/>
                      <a:pt x="f16" y="f9"/>
                      <a:pt x="f16" y="f9"/>
                    </a:cubicBezTo>
                    <a:cubicBezTo>
                      <a:pt x="f20" y="f21"/>
                      <a:pt x="f22" y="f20"/>
                      <a:pt x="f5" y="f21"/>
                    </a:cubicBezTo>
                    <a:cubicBezTo>
                      <a:pt x="f23" y="f24"/>
                      <a:pt x="f25" y="f26"/>
                      <a:pt x="f12" y="f12"/>
                    </a:cubicBezTo>
                    <a:cubicBezTo>
                      <a:pt x="f26" y="f25"/>
                      <a:pt x="f27" y="f25"/>
                      <a:pt x="f27" y="f28"/>
                    </a:cubicBezTo>
                    <a:cubicBezTo>
                      <a:pt x="f20" y="f23"/>
                      <a:pt x="f9" y="f29"/>
                      <a:pt x="f18" y="f30"/>
                    </a:cubicBezTo>
                    <a:cubicBezTo>
                      <a:pt x="f31" y="f5"/>
                      <a:pt x="f32" y="f23"/>
                      <a:pt x="f33" y="f27"/>
                    </a:cubicBezTo>
                    <a:cubicBezTo>
                      <a:pt x="f34" y="f27"/>
                      <a:pt x="f35" y="f27"/>
                      <a:pt x="f36" y="f22"/>
                    </a:cubicBezTo>
                    <a:cubicBezTo>
                      <a:pt x="f37" y="f38"/>
                      <a:pt x="f39" y="f25"/>
                      <a:pt x="f40" y="f12"/>
                    </a:cubicBezTo>
                    <a:cubicBezTo>
                      <a:pt x="f40" y="f21"/>
                      <a:pt x="f40" y="f21"/>
                      <a:pt x="f41" y="f21"/>
                    </a:cubicBezTo>
                    <a:cubicBezTo>
                      <a:pt x="f41" y="f9"/>
                      <a:pt x="f39" y="f9"/>
                      <a:pt x="f42" y="f9"/>
                    </a:cubicBezTo>
                    <a:cubicBezTo>
                      <a:pt x="f35" y="f24"/>
                      <a:pt x="f43" y="f24"/>
                      <a:pt x="f44" y="f25"/>
                    </a:cubicBezTo>
                    <a:cubicBezTo>
                      <a:pt x="f43" y="f24"/>
                      <a:pt x="f36" y="f20"/>
                      <a:pt x="f39" y="f15"/>
                    </a:cubicBezTo>
                    <a:cubicBezTo>
                      <a:pt x="f45" y="f13"/>
                      <a:pt x="f46" y="f47"/>
                      <a:pt x="f48" y="f49"/>
                    </a:cubicBezTo>
                    <a:cubicBezTo>
                      <a:pt x="f6" y="f33"/>
                      <a:pt x="f48" y="f36"/>
                      <a:pt x="f46" y="f50"/>
                    </a:cubicBezTo>
                    <a:cubicBezTo>
                      <a:pt x="f51" y="f37"/>
                      <a:pt x="f51" y="f52"/>
                      <a:pt x="f48" y="f42"/>
                    </a:cubicBezTo>
                    <a:cubicBezTo>
                      <a:pt x="f51" y="f53"/>
                      <a:pt x="f54" y="f55"/>
                      <a:pt x="f56" y="f7"/>
                    </a:cubicBezTo>
                    <a:cubicBezTo>
                      <a:pt x="f45" y="f53"/>
                      <a:pt x="f57" y="f52"/>
                      <a:pt x="f57" y="f36"/>
                    </a:cubicBezTo>
                    <a:cubicBezTo>
                      <a:pt x="f57" y="f58"/>
                      <a:pt x="f45" y="f59"/>
                      <a:pt x="f7" y="f60"/>
                    </a:cubicBezTo>
                    <a:cubicBezTo>
                      <a:pt x="f61" y="f44"/>
                      <a:pt x="f62" y="f63"/>
                      <a:pt x="f42" y="f63"/>
                    </a:cubicBezTo>
                    <a:cubicBezTo>
                      <a:pt x="f64" y="f63"/>
                      <a:pt x="f64" y="f31"/>
                      <a:pt x="f52" y="f31"/>
                    </a:cubicBezTo>
                    <a:cubicBezTo>
                      <a:pt x="f37" y="f14"/>
                      <a:pt x="f36" y="f17"/>
                      <a:pt x="f49" y="f17"/>
                    </a:cubicBezTo>
                    <a:cubicBezTo>
                      <a:pt x="f65" y="f17"/>
                      <a:pt x="f59" y="f18"/>
                      <a:pt x="f43" y="f18"/>
                    </a:cubicBezTo>
                    <a:cubicBezTo>
                      <a:pt x="f66" y="f19"/>
                      <a:pt x="f67" y="f18"/>
                      <a:pt x="f67" y="f15"/>
                    </a:cubicBezTo>
                    <a:cubicBezTo>
                      <a:pt x="f65" y="f21"/>
                      <a:pt x="f36" y="f9"/>
                      <a:pt x="f64" y="f19"/>
                    </a:cubicBezTo>
                    <a:cubicBezTo>
                      <a:pt x="f62" y="f14"/>
                      <a:pt x="f7" y="f31"/>
                      <a:pt x="f68" y="f67"/>
                    </a:cubicBezTo>
                    <a:cubicBezTo>
                      <a:pt x="f54" y="f60"/>
                      <a:pt x="f69" y="f43"/>
                      <a:pt x="f69" y="f59"/>
                    </a:cubicBezTo>
                    <a:cubicBezTo>
                      <a:pt x="f55" y="f19"/>
                      <a:pt x="f35" y="f21"/>
                      <a:pt x="f8" y="f12"/>
                    </a:cubicBezTo>
                    <a:cubicBezTo>
                      <a:pt x="f63" y="f12"/>
                      <a:pt x="f47" y="f12"/>
                      <a:pt x="f47" y="f9"/>
                    </a:cubicBezTo>
                    <a:cubicBezTo>
                      <a:pt x="f47" y="f9"/>
                      <a:pt x="f63" y="f9"/>
                      <a:pt x="f31" y="f15"/>
                    </a:cubicBezTo>
                    <a:cubicBezTo>
                      <a:pt x="f31" y="f15"/>
                      <a:pt x="f8" y="f15"/>
                      <a:pt x="f8" y="f9"/>
                    </a:cubicBezTo>
                    <a:close/>
                  </a:path>
                </a:pathLst>
              </a:custGeom>
              <a:solidFill>
                <a:srgbClr val="9759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0" name="Freeform 701">
                <a:extLst>
                  <a:ext uri="{FF2B5EF4-FFF2-40B4-BE49-F238E27FC236}">
                    <a16:creationId xmlns:a16="http://schemas.microsoft.com/office/drawing/2014/main" id="{D5306832-FB47-6188-5D3F-60F7C6FDB55B}"/>
                  </a:ext>
                </a:extLst>
              </p:cNvPr>
              <p:cNvSpPr/>
              <p:nvPr/>
            </p:nvSpPr>
            <p:spPr>
              <a:xfrm>
                <a:off x="4154484" y="2184401"/>
                <a:ext cx="257175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50"/>
                  <a:gd name="f8" fmla="val 48"/>
                  <a:gd name="f9" fmla="val 47"/>
                  <a:gd name="f10" fmla="val 45"/>
                  <a:gd name="f11" fmla="val 44"/>
                  <a:gd name="f12" fmla="val 46"/>
                  <a:gd name="f13" fmla="val 41"/>
                  <a:gd name="f14" fmla="val 33"/>
                  <a:gd name="f15" fmla="val 26"/>
                  <a:gd name="f16" fmla="val 40"/>
                  <a:gd name="f17" fmla="val 18"/>
                  <a:gd name="f18" fmla="val 35"/>
                  <a:gd name="f19" fmla="val 12"/>
                  <a:gd name="f20" fmla="val 9"/>
                  <a:gd name="f21" fmla="val 20"/>
                  <a:gd name="f22" fmla="val 6"/>
                  <a:gd name="f23" fmla="val 14"/>
                  <a:gd name="f24" fmla="val 5"/>
                  <a:gd name="f25" fmla="val 8"/>
                  <a:gd name="f26" fmla="val 4"/>
                  <a:gd name="f27" fmla="val 3"/>
                  <a:gd name="f28" fmla="val 2"/>
                  <a:gd name="f29" fmla="val 1"/>
                  <a:gd name="f30" fmla="val 10"/>
                  <a:gd name="f31" fmla="val 19"/>
                  <a:gd name="f32" fmla="val 28"/>
                  <a:gd name="f33" fmla="val 29"/>
                  <a:gd name="f34" fmla="val 30"/>
                  <a:gd name="f35" fmla="val 32"/>
                  <a:gd name="f36" fmla="val 34"/>
                  <a:gd name="f37" fmla="val 31"/>
                  <a:gd name="f38" fmla="val 24"/>
                  <a:gd name="f39" fmla="val 22"/>
                  <a:gd name="f40" fmla="val 7"/>
                  <a:gd name="f41" fmla="val 13"/>
                  <a:gd name="f42" fmla="val 49"/>
                  <a:gd name="f43" fmla="val 23"/>
                  <a:gd name="f44" fmla="val 52"/>
                  <a:gd name="f45" fmla="val 53"/>
                  <a:gd name="f46" fmla="val 37"/>
                  <a:gd name="f47" fmla="val 56"/>
                  <a:gd name="f48" fmla="val 25"/>
                  <a:gd name="f49" fmla="val 17"/>
                  <a:gd name="f50" fmla="val 43"/>
                  <a:gd name="f51" fmla="val 42"/>
                  <a:gd name="f52" fmla="val 11"/>
                  <a:gd name="f53" fmla="val 38"/>
                  <a:gd name="f54" fmla="val 36"/>
                  <a:gd name="f55" fmla="val 57"/>
                  <a:gd name="f56" fmla="val 21"/>
                  <a:gd name="f57" fmla="val 59"/>
                  <a:gd name="f58" fmla="val 60"/>
                  <a:gd name="f59" fmla="val 62"/>
                  <a:gd name="f60" fmla="val 65"/>
                  <a:gd name="f61" fmla="val 66"/>
                  <a:gd name="f62" fmla="val 67"/>
                  <a:gd name="f63" fmla="val 64"/>
                  <a:gd name="f64" fmla="val 63"/>
                  <a:gd name="f65" fmla="val 58"/>
                  <a:gd name="f66" fmla="val 55"/>
                  <a:gd name="f67" fmla="val 51"/>
                  <a:gd name="f68" fmla="+- 0 0 -90"/>
                  <a:gd name="f69" fmla="*/ f3 1 68"/>
                  <a:gd name="f70" fmla="*/ f4 1 50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68"/>
                  <a:gd name="f79" fmla="*/ f75 1 50"/>
                  <a:gd name="f80" fmla="*/ 48 f76 1"/>
                  <a:gd name="f81" fmla="*/ 47 f75 1"/>
                  <a:gd name="f82" fmla="*/ 44 f76 1"/>
                  <a:gd name="f83" fmla="*/ 48 f75 1"/>
                  <a:gd name="f84" fmla="*/ 45 f76 1"/>
                  <a:gd name="f85" fmla="*/ 26 f75 1"/>
                  <a:gd name="f86" fmla="*/ 26 f76 1"/>
                  <a:gd name="f87" fmla="*/ 9 f75 1"/>
                  <a:gd name="f88" fmla="*/ 8 f76 1"/>
                  <a:gd name="f89" fmla="*/ 4 f75 1"/>
                  <a:gd name="f90" fmla="*/ 0 f76 1"/>
                  <a:gd name="f91" fmla="*/ 1 f75 1"/>
                  <a:gd name="f92" fmla="*/ 28 f76 1"/>
                  <a:gd name="f93" fmla="*/ 8 f75 1"/>
                  <a:gd name="f94" fmla="*/ 32 f76 1"/>
                  <a:gd name="f95" fmla="*/ 34 f76 1"/>
                  <a:gd name="f96" fmla="*/ 10 f75 1"/>
                  <a:gd name="f97" fmla="*/ 31 f76 1"/>
                  <a:gd name="f98" fmla="*/ 22 f76 1"/>
                  <a:gd name="f99" fmla="*/ 0 f75 1"/>
                  <a:gd name="f100" fmla="*/ 40 f76 1"/>
                  <a:gd name="f101" fmla="*/ 13 f75 1"/>
                  <a:gd name="f102" fmla="*/ 52 f76 1"/>
                  <a:gd name="f103" fmla="*/ 30 f75 1"/>
                  <a:gd name="f104" fmla="*/ 53 f76 1"/>
                  <a:gd name="f105" fmla="*/ 37 f75 1"/>
                  <a:gd name="f106" fmla="*/ 49 f76 1"/>
                  <a:gd name="f107" fmla="*/ 20 f75 1"/>
                  <a:gd name="f108" fmla="*/ 11 f75 1"/>
                  <a:gd name="f109" fmla="*/ 36 f76 1"/>
                  <a:gd name="f110" fmla="*/ 43 f76 1"/>
                  <a:gd name="f111" fmla="*/ 5 f75 1"/>
                  <a:gd name="f112" fmla="*/ 59 f76 1"/>
                  <a:gd name="f113" fmla="*/ 31 f75 1"/>
                  <a:gd name="f114" fmla="*/ 65 f76 1"/>
                  <a:gd name="f115" fmla="*/ 46 f75 1"/>
                  <a:gd name="f116" fmla="*/ 67 f76 1"/>
                  <a:gd name="f117" fmla="*/ 50 f75 1"/>
                  <a:gd name="f118" fmla="*/ 60 f76 1"/>
                  <a:gd name="f119" fmla="*/ 41 f75 1"/>
                  <a:gd name="f120" fmla="*/ 40 f75 1"/>
                  <a:gd name="f121" fmla="*/ 57 f76 1"/>
                  <a:gd name="f122" fmla="*/ 32 f75 1"/>
                  <a:gd name="f123" fmla="*/ 51 f76 1"/>
                  <a:gd name="f124" fmla="*/ 45 f75 1"/>
                  <a:gd name="f125" fmla="+- f77 0 f1"/>
                  <a:gd name="f126" fmla="*/ f80 1 68"/>
                  <a:gd name="f127" fmla="*/ f81 1 50"/>
                  <a:gd name="f128" fmla="*/ f82 1 68"/>
                  <a:gd name="f129" fmla="*/ f83 1 50"/>
                  <a:gd name="f130" fmla="*/ f84 1 68"/>
                  <a:gd name="f131" fmla="*/ f85 1 50"/>
                  <a:gd name="f132" fmla="*/ f86 1 68"/>
                  <a:gd name="f133" fmla="*/ f87 1 50"/>
                  <a:gd name="f134" fmla="*/ f88 1 68"/>
                  <a:gd name="f135" fmla="*/ f89 1 50"/>
                  <a:gd name="f136" fmla="*/ f90 1 68"/>
                  <a:gd name="f137" fmla="*/ f91 1 50"/>
                  <a:gd name="f138" fmla="*/ f92 1 68"/>
                  <a:gd name="f139" fmla="*/ f93 1 50"/>
                  <a:gd name="f140" fmla="*/ f94 1 68"/>
                  <a:gd name="f141" fmla="*/ f95 1 68"/>
                  <a:gd name="f142" fmla="*/ f96 1 50"/>
                  <a:gd name="f143" fmla="*/ f97 1 68"/>
                  <a:gd name="f144" fmla="*/ f98 1 68"/>
                  <a:gd name="f145" fmla="*/ f99 1 50"/>
                  <a:gd name="f146" fmla="*/ f100 1 68"/>
                  <a:gd name="f147" fmla="*/ f101 1 50"/>
                  <a:gd name="f148" fmla="*/ f102 1 68"/>
                  <a:gd name="f149" fmla="*/ f103 1 50"/>
                  <a:gd name="f150" fmla="*/ f104 1 68"/>
                  <a:gd name="f151" fmla="*/ f105 1 50"/>
                  <a:gd name="f152" fmla="*/ f106 1 68"/>
                  <a:gd name="f153" fmla="*/ f107 1 50"/>
                  <a:gd name="f154" fmla="*/ f108 1 50"/>
                  <a:gd name="f155" fmla="*/ f109 1 68"/>
                  <a:gd name="f156" fmla="*/ f110 1 68"/>
                  <a:gd name="f157" fmla="*/ f111 1 50"/>
                  <a:gd name="f158" fmla="*/ f112 1 68"/>
                  <a:gd name="f159" fmla="*/ f113 1 50"/>
                  <a:gd name="f160" fmla="*/ f114 1 68"/>
                  <a:gd name="f161" fmla="*/ f115 1 50"/>
                  <a:gd name="f162" fmla="*/ f116 1 68"/>
                  <a:gd name="f163" fmla="*/ f117 1 50"/>
                  <a:gd name="f164" fmla="*/ f118 1 68"/>
                  <a:gd name="f165" fmla="*/ f119 1 50"/>
                  <a:gd name="f166" fmla="*/ f120 1 50"/>
                  <a:gd name="f167" fmla="*/ f121 1 68"/>
                  <a:gd name="f168" fmla="*/ f122 1 50"/>
                  <a:gd name="f169" fmla="*/ f123 1 68"/>
                  <a:gd name="f170" fmla="*/ f124 1 50"/>
                  <a:gd name="f171" fmla="*/ 0 1 f78"/>
                  <a:gd name="f172" fmla="*/ f72 1 f78"/>
                  <a:gd name="f173" fmla="*/ 0 1 f79"/>
                  <a:gd name="f174" fmla="*/ f73 1 f79"/>
                  <a:gd name="f175" fmla="*/ f126 1 f78"/>
                  <a:gd name="f176" fmla="*/ f127 1 f79"/>
                  <a:gd name="f177" fmla="*/ f128 1 f78"/>
                  <a:gd name="f178" fmla="*/ f129 1 f79"/>
                  <a:gd name="f179" fmla="*/ f130 1 f78"/>
                  <a:gd name="f180" fmla="*/ f131 1 f79"/>
                  <a:gd name="f181" fmla="*/ f132 1 f78"/>
                  <a:gd name="f182" fmla="*/ f133 1 f79"/>
                  <a:gd name="f183" fmla="*/ f134 1 f78"/>
                  <a:gd name="f184" fmla="*/ f135 1 f79"/>
                  <a:gd name="f185" fmla="*/ f136 1 f78"/>
                  <a:gd name="f186" fmla="*/ f137 1 f79"/>
                  <a:gd name="f187" fmla="*/ f138 1 f78"/>
                  <a:gd name="f188" fmla="*/ f139 1 f79"/>
                  <a:gd name="f189" fmla="*/ f140 1 f78"/>
                  <a:gd name="f190" fmla="*/ f141 1 f78"/>
                  <a:gd name="f191" fmla="*/ f142 1 f79"/>
                  <a:gd name="f192" fmla="*/ f143 1 f78"/>
                  <a:gd name="f193" fmla="*/ f144 1 f78"/>
                  <a:gd name="f194" fmla="*/ f145 1 f79"/>
                  <a:gd name="f195" fmla="*/ f146 1 f78"/>
                  <a:gd name="f196" fmla="*/ f147 1 f79"/>
                  <a:gd name="f197" fmla="*/ f148 1 f78"/>
                  <a:gd name="f198" fmla="*/ f149 1 f79"/>
                  <a:gd name="f199" fmla="*/ f150 1 f78"/>
                  <a:gd name="f200" fmla="*/ f151 1 f79"/>
                  <a:gd name="f201" fmla="*/ f152 1 f78"/>
                  <a:gd name="f202" fmla="*/ f153 1 f79"/>
                  <a:gd name="f203" fmla="*/ f154 1 f79"/>
                  <a:gd name="f204" fmla="*/ f155 1 f78"/>
                  <a:gd name="f205" fmla="*/ f156 1 f78"/>
                  <a:gd name="f206" fmla="*/ f157 1 f79"/>
                  <a:gd name="f207" fmla="*/ f158 1 f78"/>
                  <a:gd name="f208" fmla="*/ f159 1 f79"/>
                  <a:gd name="f209" fmla="*/ f160 1 f78"/>
                  <a:gd name="f210" fmla="*/ f161 1 f79"/>
                  <a:gd name="f211" fmla="*/ f162 1 f78"/>
                  <a:gd name="f212" fmla="*/ f163 1 f79"/>
                  <a:gd name="f213" fmla="*/ f164 1 f78"/>
                  <a:gd name="f214" fmla="*/ f165 1 f79"/>
                  <a:gd name="f215" fmla="*/ f166 1 f79"/>
                  <a:gd name="f216" fmla="*/ f167 1 f78"/>
                  <a:gd name="f217" fmla="*/ f168 1 f79"/>
                  <a:gd name="f218" fmla="*/ f169 1 f78"/>
                  <a:gd name="f219" fmla="*/ f170 1 f79"/>
                  <a:gd name="f220" fmla="*/ f171 f69 1"/>
                  <a:gd name="f221" fmla="*/ f172 f69 1"/>
                  <a:gd name="f222" fmla="*/ f174 f70 1"/>
                  <a:gd name="f223" fmla="*/ f173 f70 1"/>
                  <a:gd name="f224" fmla="*/ f175 f69 1"/>
                  <a:gd name="f225" fmla="*/ f176 f70 1"/>
                  <a:gd name="f226" fmla="*/ f177 f69 1"/>
                  <a:gd name="f227" fmla="*/ f178 f70 1"/>
                  <a:gd name="f228" fmla="*/ f179 f69 1"/>
                  <a:gd name="f229" fmla="*/ f180 f70 1"/>
                  <a:gd name="f230" fmla="*/ f181 f69 1"/>
                  <a:gd name="f231" fmla="*/ f182 f70 1"/>
                  <a:gd name="f232" fmla="*/ f183 f69 1"/>
                  <a:gd name="f233" fmla="*/ f184 f70 1"/>
                  <a:gd name="f234" fmla="*/ f185 f69 1"/>
                  <a:gd name="f235" fmla="*/ f186 f70 1"/>
                  <a:gd name="f236" fmla="*/ f187 f69 1"/>
                  <a:gd name="f237" fmla="*/ f188 f70 1"/>
                  <a:gd name="f238" fmla="*/ f189 f69 1"/>
                  <a:gd name="f239" fmla="*/ f190 f69 1"/>
                  <a:gd name="f240" fmla="*/ f191 f70 1"/>
                  <a:gd name="f241" fmla="*/ f192 f69 1"/>
                  <a:gd name="f242" fmla="*/ f193 f69 1"/>
                  <a:gd name="f243" fmla="*/ f194 f70 1"/>
                  <a:gd name="f244" fmla="*/ f195 f69 1"/>
                  <a:gd name="f245" fmla="*/ f196 f70 1"/>
                  <a:gd name="f246" fmla="*/ f197 f69 1"/>
                  <a:gd name="f247" fmla="*/ f198 f70 1"/>
                  <a:gd name="f248" fmla="*/ f199 f69 1"/>
                  <a:gd name="f249" fmla="*/ f200 f70 1"/>
                  <a:gd name="f250" fmla="*/ f201 f69 1"/>
                  <a:gd name="f251" fmla="*/ f202 f70 1"/>
                  <a:gd name="f252" fmla="*/ f203 f70 1"/>
                  <a:gd name="f253" fmla="*/ f204 f69 1"/>
                  <a:gd name="f254" fmla="*/ f205 f69 1"/>
                  <a:gd name="f255" fmla="*/ f206 f70 1"/>
                  <a:gd name="f256" fmla="*/ f207 f69 1"/>
                  <a:gd name="f257" fmla="*/ f208 f70 1"/>
                  <a:gd name="f258" fmla="*/ f209 f69 1"/>
                  <a:gd name="f259" fmla="*/ f210 f70 1"/>
                  <a:gd name="f260" fmla="*/ f211 f69 1"/>
                  <a:gd name="f261" fmla="*/ f212 f70 1"/>
                  <a:gd name="f262" fmla="*/ f213 f69 1"/>
                  <a:gd name="f263" fmla="*/ f214 f70 1"/>
                  <a:gd name="f264" fmla="*/ f215 f70 1"/>
                  <a:gd name="f265" fmla="*/ f216 f69 1"/>
                  <a:gd name="f266" fmla="*/ f217 f70 1"/>
                  <a:gd name="f267" fmla="*/ f218 f69 1"/>
                  <a:gd name="f268" fmla="*/ f219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5">
                    <a:pos x="f224" y="f225"/>
                  </a:cxn>
                  <a:cxn ang="f125">
                    <a:pos x="f226" y="f227"/>
                  </a:cxn>
                  <a:cxn ang="f125">
                    <a:pos x="f228" y="f229"/>
                  </a:cxn>
                  <a:cxn ang="f125">
                    <a:pos x="f230" y="f231"/>
                  </a:cxn>
                  <a:cxn ang="f125">
                    <a:pos x="f232" y="f233"/>
                  </a:cxn>
                  <a:cxn ang="f125">
                    <a:pos x="f234" y="f235"/>
                  </a:cxn>
                  <a:cxn ang="f125">
                    <a:pos x="f236" y="f237"/>
                  </a:cxn>
                  <a:cxn ang="f125">
                    <a:pos x="f238" y="f237"/>
                  </a:cxn>
                  <a:cxn ang="f125">
                    <a:pos x="f239" y="f240"/>
                  </a:cxn>
                  <a:cxn ang="f125">
                    <a:pos x="f241" y="f237"/>
                  </a:cxn>
                  <a:cxn ang="f125">
                    <a:pos x="f242" y="f243"/>
                  </a:cxn>
                  <a:cxn ang="f125">
                    <a:pos x="f244" y="f245"/>
                  </a:cxn>
                  <a:cxn ang="f125">
                    <a:pos x="f246" y="f247"/>
                  </a:cxn>
                  <a:cxn ang="f125">
                    <a:pos x="f248" y="f249"/>
                  </a:cxn>
                  <a:cxn ang="f125">
                    <a:pos x="f250" y="f251"/>
                  </a:cxn>
                  <a:cxn ang="f125">
                    <a:pos x="f244" y="f231"/>
                  </a:cxn>
                  <a:cxn ang="f125">
                    <a:pos x="f228" y="f252"/>
                  </a:cxn>
                  <a:cxn ang="f125">
                    <a:pos x="f253" y="f243"/>
                  </a:cxn>
                  <a:cxn ang="f125">
                    <a:pos x="f254" y="f255"/>
                  </a:cxn>
                  <a:cxn ang="f125">
                    <a:pos x="f256" y="f257"/>
                  </a:cxn>
                  <a:cxn ang="f125">
                    <a:pos x="f258" y="f259"/>
                  </a:cxn>
                  <a:cxn ang="f125">
                    <a:pos x="f260" y="f261"/>
                  </a:cxn>
                  <a:cxn ang="f125">
                    <a:pos x="f262" y="f263"/>
                  </a:cxn>
                  <a:cxn ang="f125">
                    <a:pos x="f256" y="f264"/>
                  </a:cxn>
                  <a:cxn ang="f125">
                    <a:pos x="f265" y="f266"/>
                  </a:cxn>
                  <a:cxn ang="f125">
                    <a:pos x="f267" y="f268"/>
                  </a:cxn>
                  <a:cxn ang="f125">
                    <a:pos x="f224" y="f225"/>
                  </a:cxn>
                </a:cxnLst>
                <a:rect l="f220" t="f223" r="f221" b="f222"/>
                <a:pathLst>
                  <a:path w="68" h="50">
                    <a:moveTo>
                      <a:pt x="f8" y="f9"/>
                    </a:moveTo>
                    <a:cubicBezTo>
                      <a:pt x="f9" y="f9"/>
                      <a:pt x="f10" y="f8"/>
                      <a:pt x="f11" y="f8"/>
                    </a:cubicBezTo>
                    <a:cubicBezTo>
                      <a:pt x="f12" y="f13"/>
                      <a:pt x="f7" y="f14"/>
                      <a:pt x="f10" y="f15"/>
                    </a:cubicBezTo>
                    <a:cubicBezTo>
                      <a:pt x="f16" y="f17"/>
                      <a:pt x="f18" y="f19"/>
                      <a:pt x="f15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4" y="f27"/>
                      <a:pt x="f28" y="f27"/>
                      <a:pt x="f5" y="f29"/>
                    </a:cubicBezTo>
                    <a:cubicBezTo>
                      <a:pt x="f30" y="f26"/>
                      <a:pt x="f31" y="f27"/>
                      <a:pt x="f32" y="f25"/>
                    </a:cubicBezTo>
                    <a:cubicBezTo>
                      <a:pt x="f33" y="f25"/>
                      <a:pt x="f34" y="f25"/>
                      <a:pt x="f35" y="f25"/>
                    </a:cubicBezTo>
                    <a:cubicBezTo>
                      <a:pt x="f14" y="f20"/>
                      <a:pt x="f36" y="f30"/>
                      <a:pt x="f36" y="f30"/>
                    </a:cubicBezTo>
                    <a:cubicBezTo>
                      <a:pt x="f36" y="f30"/>
                      <a:pt x="f14" y="f25"/>
                      <a:pt x="f37" y="f25"/>
                    </a:cubicBezTo>
                    <a:cubicBezTo>
                      <a:pt x="f33" y="f26"/>
                      <a:pt x="f38" y="f26"/>
                      <a:pt x="f39" y="f5"/>
                    </a:cubicBezTo>
                    <a:cubicBezTo>
                      <a:pt x="f34" y="f28"/>
                      <a:pt x="f18" y="f40"/>
                      <a:pt x="f16" y="f41"/>
                    </a:cubicBezTo>
                    <a:cubicBezTo>
                      <a:pt x="f11" y="f17"/>
                      <a:pt x="f42" y="f43"/>
                      <a:pt x="f44" y="f34"/>
                    </a:cubicBezTo>
                    <a:cubicBezTo>
                      <a:pt x="f45" y="f35"/>
                      <a:pt x="f45" y="f18"/>
                      <a:pt x="f45" y="f46"/>
                    </a:cubicBezTo>
                    <a:cubicBezTo>
                      <a:pt x="f47" y="f34"/>
                      <a:pt x="f45" y="f48"/>
                      <a:pt x="f42" y="f21"/>
                    </a:cubicBezTo>
                    <a:cubicBezTo>
                      <a:pt x="f12" y="f49"/>
                      <a:pt x="f50" y="f41"/>
                      <a:pt x="f16" y="f20"/>
                    </a:cubicBezTo>
                    <a:cubicBezTo>
                      <a:pt x="f51" y="f20"/>
                      <a:pt x="f50" y="f52"/>
                      <a:pt x="f10" y="f52"/>
                    </a:cubicBezTo>
                    <a:cubicBezTo>
                      <a:pt x="f11" y="f22"/>
                      <a:pt x="f53" y="f26"/>
                      <a:pt x="f54" y="f5"/>
                    </a:cubicBezTo>
                    <a:cubicBezTo>
                      <a:pt x="f16" y="f5"/>
                      <a:pt x="f13" y="f27"/>
                      <a:pt x="f50" y="f24"/>
                    </a:cubicBezTo>
                    <a:cubicBezTo>
                      <a:pt x="f7" y="f41"/>
                      <a:pt x="f55" y="f56"/>
                      <a:pt x="f57" y="f37"/>
                    </a:cubicBezTo>
                    <a:cubicBezTo>
                      <a:pt x="f58" y="f46"/>
                      <a:pt x="f59" y="f13"/>
                      <a:pt x="f60" y="f12"/>
                    </a:cubicBezTo>
                    <a:cubicBezTo>
                      <a:pt x="f61" y="f9"/>
                      <a:pt x="f6" y="f8"/>
                      <a:pt x="f62" y="f7"/>
                    </a:cubicBezTo>
                    <a:cubicBezTo>
                      <a:pt x="f63" y="f8"/>
                      <a:pt x="f64" y="f50"/>
                      <a:pt x="f58" y="f13"/>
                    </a:cubicBezTo>
                    <a:cubicBezTo>
                      <a:pt x="f58" y="f13"/>
                      <a:pt x="f58" y="f13"/>
                      <a:pt x="f57" y="f16"/>
                    </a:cubicBezTo>
                    <a:cubicBezTo>
                      <a:pt x="f57" y="f53"/>
                      <a:pt x="f65" y="f18"/>
                      <a:pt x="f55" y="f35"/>
                    </a:cubicBezTo>
                    <a:cubicBezTo>
                      <a:pt x="f66" y="f46"/>
                      <a:pt x="f66" y="f51"/>
                      <a:pt x="f67" y="f10"/>
                    </a:cubicBezTo>
                    <a:cubicBezTo>
                      <a:pt x="f7" y="f12"/>
                      <a:pt x="f42" y="f9"/>
                      <a:pt x="f8" y="f9"/>
                    </a:cubicBezTo>
                    <a:close/>
                  </a:path>
                </a:pathLst>
              </a:custGeom>
              <a:solidFill>
                <a:srgbClr val="3B13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1" name="Freeform 702">
                <a:extLst>
                  <a:ext uri="{FF2B5EF4-FFF2-40B4-BE49-F238E27FC236}">
                    <a16:creationId xmlns:a16="http://schemas.microsoft.com/office/drawing/2014/main" id="{CB19004D-8114-82E4-2B99-EC1F1F13F6CA}"/>
                  </a:ext>
                </a:extLst>
              </p:cNvPr>
              <p:cNvSpPr/>
              <p:nvPr/>
            </p:nvSpPr>
            <p:spPr>
              <a:xfrm>
                <a:off x="3687766" y="2184401"/>
                <a:ext cx="392113" cy="1904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4"/>
                  <a:gd name="f7" fmla="val 51"/>
                  <a:gd name="f8" fmla="val 79"/>
                  <a:gd name="f9" fmla="val 9"/>
                  <a:gd name="f10" fmla="val 10"/>
                  <a:gd name="f11" fmla="val 78"/>
                  <a:gd name="f12" fmla="val 74"/>
                  <a:gd name="f13" fmla="val 71"/>
                  <a:gd name="f14" fmla="val 12"/>
                  <a:gd name="f15" fmla="val 67"/>
                  <a:gd name="f16" fmla="val 11"/>
                  <a:gd name="f17" fmla="val 66"/>
                  <a:gd name="f18" fmla="val 53"/>
                  <a:gd name="f19" fmla="val 14"/>
                  <a:gd name="f20" fmla="val 41"/>
                  <a:gd name="f21" fmla="val 19"/>
                  <a:gd name="f22" fmla="val 32"/>
                  <a:gd name="f23" fmla="val 29"/>
                  <a:gd name="f24" fmla="val 27"/>
                  <a:gd name="f25" fmla="val 34"/>
                  <a:gd name="f26" fmla="val 25"/>
                  <a:gd name="f27" fmla="val 37"/>
                  <a:gd name="f28" fmla="val 20"/>
                  <a:gd name="f29" fmla="val 44"/>
                  <a:gd name="f30" fmla="val 46"/>
                  <a:gd name="f31" fmla="val 4"/>
                  <a:gd name="f32" fmla="val 49"/>
                  <a:gd name="f33" fmla="val 3"/>
                  <a:gd name="f34" fmla="val 50"/>
                  <a:gd name="f35" fmla="val 2"/>
                  <a:gd name="f36" fmla="val 1"/>
                  <a:gd name="f37" fmla="val 48"/>
                  <a:gd name="f38" fmla="val 47"/>
                  <a:gd name="f39" fmla="val 6"/>
                  <a:gd name="f40" fmla="val 17"/>
                  <a:gd name="f41" fmla="val 38"/>
                  <a:gd name="f42" fmla="val 26"/>
                  <a:gd name="f43" fmla="val 35"/>
                  <a:gd name="f44" fmla="val 21"/>
                  <a:gd name="f45" fmla="val 40"/>
                  <a:gd name="f46" fmla="val 15"/>
                  <a:gd name="f47" fmla="val 61"/>
                  <a:gd name="f48" fmla="val 7"/>
                  <a:gd name="f49" fmla="val 87"/>
                  <a:gd name="f50" fmla="val 92"/>
                  <a:gd name="f51" fmla="val 97"/>
                  <a:gd name="f52" fmla="val 102"/>
                  <a:gd name="f53" fmla="val 99"/>
                  <a:gd name="f54" fmla="val 98"/>
                  <a:gd name="f55" fmla="val 96"/>
                  <a:gd name="f56" fmla="val 8"/>
                  <a:gd name="f57" fmla="val 95"/>
                  <a:gd name="f58" fmla="val 5"/>
                  <a:gd name="f59" fmla="val 94"/>
                  <a:gd name="f60" fmla="val 91"/>
                  <a:gd name="f61" fmla="val 90"/>
                  <a:gd name="f62" fmla="val 89"/>
                  <a:gd name="f63" fmla="val 88"/>
                  <a:gd name="f64" fmla="val 84"/>
                  <a:gd name="f65" fmla="val 80"/>
                  <a:gd name="f66" fmla="val 77"/>
                  <a:gd name="f67" fmla="+- 0 0 -90"/>
                  <a:gd name="f68" fmla="*/ f3 1 104"/>
                  <a:gd name="f69" fmla="*/ f4 1 51"/>
                  <a:gd name="f70" fmla="val f5"/>
                  <a:gd name="f71" fmla="val f6"/>
                  <a:gd name="f72" fmla="val f7"/>
                  <a:gd name="f73" fmla="*/ f67 f0 1"/>
                  <a:gd name="f74" fmla="+- f72 0 f70"/>
                  <a:gd name="f75" fmla="+- f71 0 f70"/>
                  <a:gd name="f76" fmla="*/ f73 1 f2"/>
                  <a:gd name="f77" fmla="*/ f75 1 104"/>
                  <a:gd name="f78" fmla="*/ f74 1 51"/>
                  <a:gd name="f79" fmla="*/ 79 f75 1"/>
                  <a:gd name="f80" fmla="*/ 9 f74 1"/>
                  <a:gd name="f81" fmla="*/ 78 f75 1"/>
                  <a:gd name="f82" fmla="*/ 10 f74 1"/>
                  <a:gd name="f83" fmla="*/ 67 f75 1"/>
                  <a:gd name="f84" fmla="*/ 11 f74 1"/>
                  <a:gd name="f85" fmla="*/ 66 f75 1"/>
                  <a:gd name="f86" fmla="*/ 32 f75 1"/>
                  <a:gd name="f87" fmla="*/ 29 f74 1"/>
                  <a:gd name="f88" fmla="*/ 25 f75 1"/>
                  <a:gd name="f89" fmla="*/ 37 f74 1"/>
                  <a:gd name="f90" fmla="*/ 4 f75 1"/>
                  <a:gd name="f91" fmla="*/ 49 f74 1"/>
                  <a:gd name="f92" fmla="*/ 2 f75 1"/>
                  <a:gd name="f93" fmla="*/ 51 f74 1"/>
                  <a:gd name="f94" fmla="*/ 0 f75 1"/>
                  <a:gd name="f95" fmla="*/ 50 f74 1"/>
                  <a:gd name="f96" fmla="*/ 1 f75 1"/>
                  <a:gd name="f97" fmla="*/ 48 f74 1"/>
                  <a:gd name="f98" fmla="*/ 6 f75 1"/>
                  <a:gd name="f99" fmla="*/ 44 f74 1"/>
                  <a:gd name="f100" fmla="*/ 35 f75 1"/>
                  <a:gd name="f101" fmla="*/ 21 f74 1"/>
                  <a:gd name="f102" fmla="*/ 49 f75 1"/>
                  <a:gd name="f103" fmla="*/ 12 f74 1"/>
                  <a:gd name="f104" fmla="*/ 87 f75 1"/>
                  <a:gd name="f105" fmla="*/ 1 f74 1"/>
                  <a:gd name="f106" fmla="*/ 102 f75 1"/>
                  <a:gd name="f107" fmla="*/ 0 f74 1"/>
                  <a:gd name="f108" fmla="*/ 98 f75 1"/>
                  <a:gd name="f109" fmla="*/ 96 f75 1"/>
                  <a:gd name="f110" fmla="*/ 8 f74 1"/>
                  <a:gd name="f111" fmla="*/ 92 f75 1"/>
                  <a:gd name="f112" fmla="*/ 7 f74 1"/>
                  <a:gd name="f113" fmla="*/ 90 f75 1"/>
                  <a:gd name="f114" fmla="*/ 88 f75 1"/>
                  <a:gd name="f115" fmla="*/ 6 f74 1"/>
                  <a:gd name="f116" fmla="*/ 77 f75 1"/>
                  <a:gd name="f117" fmla="+- f76 0 f1"/>
                  <a:gd name="f118" fmla="*/ f79 1 104"/>
                  <a:gd name="f119" fmla="*/ f80 1 51"/>
                  <a:gd name="f120" fmla="*/ f81 1 104"/>
                  <a:gd name="f121" fmla="*/ f82 1 51"/>
                  <a:gd name="f122" fmla="*/ f83 1 104"/>
                  <a:gd name="f123" fmla="*/ f84 1 51"/>
                  <a:gd name="f124" fmla="*/ f85 1 104"/>
                  <a:gd name="f125" fmla="*/ f86 1 104"/>
                  <a:gd name="f126" fmla="*/ f87 1 51"/>
                  <a:gd name="f127" fmla="*/ f88 1 104"/>
                  <a:gd name="f128" fmla="*/ f89 1 51"/>
                  <a:gd name="f129" fmla="*/ f90 1 104"/>
                  <a:gd name="f130" fmla="*/ f91 1 51"/>
                  <a:gd name="f131" fmla="*/ f92 1 104"/>
                  <a:gd name="f132" fmla="*/ f93 1 51"/>
                  <a:gd name="f133" fmla="*/ f94 1 104"/>
                  <a:gd name="f134" fmla="*/ f95 1 51"/>
                  <a:gd name="f135" fmla="*/ f96 1 104"/>
                  <a:gd name="f136" fmla="*/ f97 1 51"/>
                  <a:gd name="f137" fmla="*/ f98 1 104"/>
                  <a:gd name="f138" fmla="*/ f99 1 51"/>
                  <a:gd name="f139" fmla="*/ f100 1 104"/>
                  <a:gd name="f140" fmla="*/ f101 1 51"/>
                  <a:gd name="f141" fmla="*/ f102 1 104"/>
                  <a:gd name="f142" fmla="*/ f103 1 51"/>
                  <a:gd name="f143" fmla="*/ f104 1 104"/>
                  <a:gd name="f144" fmla="*/ f105 1 51"/>
                  <a:gd name="f145" fmla="*/ f106 1 104"/>
                  <a:gd name="f146" fmla="*/ f107 1 51"/>
                  <a:gd name="f147" fmla="*/ f108 1 104"/>
                  <a:gd name="f148" fmla="*/ f109 1 104"/>
                  <a:gd name="f149" fmla="*/ f110 1 51"/>
                  <a:gd name="f150" fmla="*/ f111 1 104"/>
                  <a:gd name="f151" fmla="*/ f112 1 51"/>
                  <a:gd name="f152" fmla="*/ f113 1 104"/>
                  <a:gd name="f153" fmla="*/ f114 1 104"/>
                  <a:gd name="f154" fmla="*/ f115 1 51"/>
                  <a:gd name="f155" fmla="*/ f116 1 104"/>
                  <a:gd name="f156" fmla="*/ 0 1 f77"/>
                  <a:gd name="f157" fmla="*/ f71 1 f77"/>
                  <a:gd name="f158" fmla="*/ 0 1 f78"/>
                  <a:gd name="f159" fmla="*/ f72 1 f78"/>
                  <a:gd name="f160" fmla="*/ f118 1 f77"/>
                  <a:gd name="f161" fmla="*/ f119 1 f78"/>
                  <a:gd name="f162" fmla="*/ f120 1 f77"/>
                  <a:gd name="f163" fmla="*/ f121 1 f78"/>
                  <a:gd name="f164" fmla="*/ f122 1 f77"/>
                  <a:gd name="f165" fmla="*/ f123 1 f78"/>
                  <a:gd name="f166" fmla="*/ f124 1 f77"/>
                  <a:gd name="f167" fmla="*/ f125 1 f77"/>
                  <a:gd name="f168" fmla="*/ f126 1 f78"/>
                  <a:gd name="f169" fmla="*/ f127 1 f77"/>
                  <a:gd name="f170" fmla="*/ f128 1 f78"/>
                  <a:gd name="f171" fmla="*/ f129 1 f77"/>
                  <a:gd name="f172" fmla="*/ f130 1 f78"/>
                  <a:gd name="f173" fmla="*/ f131 1 f77"/>
                  <a:gd name="f174" fmla="*/ f132 1 f78"/>
                  <a:gd name="f175" fmla="*/ f133 1 f77"/>
                  <a:gd name="f176" fmla="*/ f134 1 f78"/>
                  <a:gd name="f177" fmla="*/ f135 1 f77"/>
                  <a:gd name="f178" fmla="*/ f136 1 f78"/>
                  <a:gd name="f179" fmla="*/ f137 1 f77"/>
                  <a:gd name="f180" fmla="*/ f138 1 f78"/>
                  <a:gd name="f181" fmla="*/ f139 1 f77"/>
                  <a:gd name="f182" fmla="*/ f140 1 f78"/>
                  <a:gd name="f183" fmla="*/ f141 1 f77"/>
                  <a:gd name="f184" fmla="*/ f142 1 f78"/>
                  <a:gd name="f185" fmla="*/ f143 1 f77"/>
                  <a:gd name="f186" fmla="*/ f144 1 f78"/>
                  <a:gd name="f187" fmla="*/ f145 1 f77"/>
                  <a:gd name="f188" fmla="*/ f146 1 f78"/>
                  <a:gd name="f189" fmla="*/ f147 1 f77"/>
                  <a:gd name="f190" fmla="*/ f148 1 f77"/>
                  <a:gd name="f191" fmla="*/ f149 1 f78"/>
                  <a:gd name="f192" fmla="*/ f150 1 f77"/>
                  <a:gd name="f193" fmla="*/ f151 1 f78"/>
                  <a:gd name="f194" fmla="*/ f152 1 f77"/>
                  <a:gd name="f195" fmla="*/ f153 1 f77"/>
                  <a:gd name="f196" fmla="*/ f154 1 f78"/>
                  <a:gd name="f197" fmla="*/ f155 1 f77"/>
                  <a:gd name="f198" fmla="*/ f156 f68 1"/>
                  <a:gd name="f199" fmla="*/ f157 f68 1"/>
                  <a:gd name="f200" fmla="*/ f159 f69 1"/>
                  <a:gd name="f201" fmla="*/ f158 f69 1"/>
                  <a:gd name="f202" fmla="*/ f160 f68 1"/>
                  <a:gd name="f203" fmla="*/ f161 f69 1"/>
                  <a:gd name="f204" fmla="*/ f162 f68 1"/>
                  <a:gd name="f205" fmla="*/ f163 f69 1"/>
                  <a:gd name="f206" fmla="*/ f164 f68 1"/>
                  <a:gd name="f207" fmla="*/ f165 f69 1"/>
                  <a:gd name="f208" fmla="*/ f166 f68 1"/>
                  <a:gd name="f209" fmla="*/ f167 f68 1"/>
                  <a:gd name="f210" fmla="*/ f168 f69 1"/>
                  <a:gd name="f211" fmla="*/ f169 f68 1"/>
                  <a:gd name="f212" fmla="*/ f170 f69 1"/>
                  <a:gd name="f213" fmla="*/ f171 f68 1"/>
                  <a:gd name="f214" fmla="*/ f172 f69 1"/>
                  <a:gd name="f215" fmla="*/ f173 f68 1"/>
                  <a:gd name="f216" fmla="*/ f174 f69 1"/>
                  <a:gd name="f217" fmla="*/ f175 f68 1"/>
                  <a:gd name="f218" fmla="*/ f176 f69 1"/>
                  <a:gd name="f219" fmla="*/ f177 f68 1"/>
                  <a:gd name="f220" fmla="*/ f178 f69 1"/>
                  <a:gd name="f221" fmla="*/ f179 f68 1"/>
                  <a:gd name="f222" fmla="*/ f180 f69 1"/>
                  <a:gd name="f223" fmla="*/ f181 f68 1"/>
                  <a:gd name="f224" fmla="*/ f182 f69 1"/>
                  <a:gd name="f225" fmla="*/ f183 f68 1"/>
                  <a:gd name="f226" fmla="*/ f184 f69 1"/>
                  <a:gd name="f227" fmla="*/ f185 f68 1"/>
                  <a:gd name="f228" fmla="*/ f186 f69 1"/>
                  <a:gd name="f229" fmla="*/ f187 f68 1"/>
                  <a:gd name="f230" fmla="*/ f188 f69 1"/>
                  <a:gd name="f231" fmla="*/ f189 f68 1"/>
                  <a:gd name="f232" fmla="*/ f190 f68 1"/>
                  <a:gd name="f233" fmla="*/ f191 f69 1"/>
                  <a:gd name="f234" fmla="*/ f192 f68 1"/>
                  <a:gd name="f235" fmla="*/ f193 f69 1"/>
                  <a:gd name="f236" fmla="*/ f194 f68 1"/>
                  <a:gd name="f237" fmla="*/ f195 f68 1"/>
                  <a:gd name="f238" fmla="*/ f196 f69 1"/>
                  <a:gd name="f239" fmla="*/ f197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7">
                    <a:pos x="f202" y="f203"/>
                  </a:cxn>
                  <a:cxn ang="f117">
                    <a:pos x="f204" y="f205"/>
                  </a:cxn>
                  <a:cxn ang="f117">
                    <a:pos x="f206" y="f207"/>
                  </a:cxn>
                  <a:cxn ang="f117">
                    <a:pos x="f208" y="f205"/>
                  </a:cxn>
                  <a:cxn ang="f117">
                    <a:pos x="f209" y="f210"/>
                  </a:cxn>
                  <a:cxn ang="f117">
                    <a:pos x="f211" y="f212"/>
                  </a:cxn>
                  <a:cxn ang="f117">
                    <a:pos x="f213" y="f214"/>
                  </a:cxn>
                  <a:cxn ang="f117">
                    <a:pos x="f215" y="f216"/>
                  </a:cxn>
                  <a:cxn ang="f117">
                    <a:pos x="f217" y="f218"/>
                  </a:cxn>
                  <a:cxn ang="f117">
                    <a:pos x="f219" y="f220"/>
                  </a:cxn>
                  <a:cxn ang="f117">
                    <a:pos x="f221" y="f222"/>
                  </a:cxn>
                  <a:cxn ang="f117">
                    <a:pos x="f223" y="f224"/>
                  </a:cxn>
                  <a:cxn ang="f117">
                    <a:pos x="f225" y="f226"/>
                  </a:cxn>
                  <a:cxn ang="f117">
                    <a:pos x="f227" y="f228"/>
                  </a:cxn>
                  <a:cxn ang="f117">
                    <a:pos x="f229" y="f230"/>
                  </a:cxn>
                  <a:cxn ang="f117">
                    <a:pos x="f231" y="f203"/>
                  </a:cxn>
                  <a:cxn ang="f117">
                    <a:pos x="f232" y="f233"/>
                  </a:cxn>
                  <a:cxn ang="f117">
                    <a:pos x="f234" y="f235"/>
                  </a:cxn>
                  <a:cxn ang="f117">
                    <a:pos x="f236" y="f235"/>
                  </a:cxn>
                  <a:cxn ang="f117">
                    <a:pos x="f237" y="f238"/>
                  </a:cxn>
                  <a:cxn ang="f117">
                    <a:pos x="f239" y="f233"/>
                  </a:cxn>
                  <a:cxn ang="f117">
                    <a:pos x="f202" y="f203"/>
                  </a:cxn>
                </a:cxnLst>
                <a:rect l="f198" t="f201" r="f199" b="f200"/>
                <a:pathLst>
                  <a:path w="104" h="51">
                    <a:moveTo>
                      <a:pt x="f8" y="f9"/>
                    </a:moveTo>
                    <a:cubicBezTo>
                      <a:pt x="f8" y="f9"/>
                      <a:pt x="f8" y="f10"/>
                      <a:pt x="f11" y="f10"/>
                    </a:cubicBezTo>
                    <a:cubicBezTo>
                      <a:pt x="f12" y="f10"/>
                      <a:pt x="f13" y="f14"/>
                      <a:pt x="f15" y="f16"/>
                    </a:cubicBezTo>
                    <a:cubicBezTo>
                      <a:pt x="f15" y="f10"/>
                      <a:pt x="f15" y="f10"/>
                      <a:pt x="f17" y="f10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3" y="f22"/>
                      <a:pt x="f24" y="f25"/>
                      <a:pt x="f26" y="f27"/>
                    </a:cubicBezTo>
                    <a:cubicBezTo>
                      <a:pt x="f28" y="f29"/>
                      <a:pt x="f16" y="f30"/>
                      <a:pt x="f31" y="f32"/>
                    </a:cubicBezTo>
                    <a:cubicBezTo>
                      <a:pt x="f33" y="f34"/>
                      <a:pt x="f33" y="f34"/>
                      <a:pt x="f35" y="f7"/>
                    </a:cubicBezTo>
                    <a:cubicBezTo>
                      <a:pt x="f36" y="f7"/>
                      <a:pt x="f36" y="f7"/>
                      <a:pt x="f5" y="f34"/>
                    </a:cubicBezTo>
                    <a:cubicBezTo>
                      <a:pt x="f5" y="f34"/>
                      <a:pt x="f5" y="f32"/>
                      <a:pt x="f36" y="f37"/>
                    </a:cubicBezTo>
                    <a:cubicBezTo>
                      <a:pt x="f35" y="f38"/>
                      <a:pt x="f31" y="f30"/>
                      <a:pt x="f39" y="f29"/>
                    </a:cubicBezTo>
                    <a:cubicBezTo>
                      <a:pt x="f40" y="f41"/>
                      <a:pt x="f42" y="f23"/>
                      <a:pt x="f43" y="f44"/>
                    </a:cubicBezTo>
                    <a:cubicBezTo>
                      <a:pt x="f45" y="f40"/>
                      <a:pt x="f29" y="f46"/>
                      <a:pt x="f32" y="f14"/>
                    </a:cubicBezTo>
                    <a:cubicBezTo>
                      <a:pt x="f47" y="f48"/>
                      <a:pt x="f12" y="f35"/>
                      <a:pt x="f49" y="f36"/>
                    </a:cubicBezTo>
                    <a:cubicBezTo>
                      <a:pt x="f50" y="f5"/>
                      <a:pt x="f51" y="f36"/>
                      <a:pt x="f52" y="f5"/>
                    </a:cubicBezTo>
                    <a:cubicBezTo>
                      <a:pt x="f6" y="f31"/>
                      <a:pt x="f53" y="f39"/>
                      <a:pt x="f54" y="f9"/>
                    </a:cubicBezTo>
                    <a:cubicBezTo>
                      <a:pt x="f51" y="f9"/>
                      <a:pt x="f51" y="f9"/>
                      <a:pt x="f55" y="f56"/>
                    </a:cubicBezTo>
                    <a:cubicBezTo>
                      <a:pt x="f57" y="f58"/>
                      <a:pt x="f59" y="f58"/>
                      <a:pt x="f50" y="f48"/>
                    </a:cubicBezTo>
                    <a:cubicBezTo>
                      <a:pt x="f60" y="f48"/>
                      <a:pt x="f60" y="f48"/>
                      <a:pt x="f61" y="f48"/>
                    </a:cubicBezTo>
                    <a:cubicBezTo>
                      <a:pt x="f61" y="f39"/>
                      <a:pt x="f62" y="f39"/>
                      <a:pt x="f63" y="f39"/>
                    </a:cubicBezTo>
                    <a:cubicBezTo>
                      <a:pt x="f64" y="f58"/>
                      <a:pt x="f65" y="f56"/>
                      <a:pt x="f66" y="f56"/>
                    </a:cubicBezTo>
                    <a:cubicBezTo>
                      <a:pt x="f66" y="f56"/>
                      <a:pt x="f11" y="f56"/>
                      <a:pt x="f8" y="f9"/>
                    </a:cubicBezTo>
                    <a:close/>
                  </a:path>
                </a:pathLst>
              </a:custGeom>
              <a:solidFill>
                <a:srgbClr val="9D5F7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2" name="Freeform 703">
                <a:extLst>
                  <a:ext uri="{FF2B5EF4-FFF2-40B4-BE49-F238E27FC236}">
                    <a16:creationId xmlns:a16="http://schemas.microsoft.com/office/drawing/2014/main" id="{634170A2-CFF5-4A88-FCCC-4431AD211A5E}"/>
                  </a:ext>
                </a:extLst>
              </p:cNvPr>
              <p:cNvSpPr/>
              <p:nvPr/>
            </p:nvSpPr>
            <p:spPr>
              <a:xfrm>
                <a:off x="4140202" y="2135188"/>
                <a:ext cx="146047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10"/>
                  <a:gd name="f8" fmla="val 16"/>
                  <a:gd name="f9" fmla="val 2"/>
                  <a:gd name="f10" fmla="val 22"/>
                  <a:gd name="f11" fmla="val 27"/>
                  <a:gd name="f12" fmla="val 3"/>
                  <a:gd name="f13" fmla="val 32"/>
                  <a:gd name="f14" fmla="val 4"/>
                  <a:gd name="f15" fmla="val 36"/>
                  <a:gd name="f16" fmla="val 9"/>
                  <a:gd name="f17" fmla="val 38"/>
                  <a:gd name="f18" fmla="val 35"/>
                  <a:gd name="f19" fmla="val 25"/>
                  <a:gd name="f20" fmla="val 7"/>
                  <a:gd name="f21" fmla="val 14"/>
                  <a:gd name="f22" fmla="val 5"/>
                  <a:gd name="f23" fmla="val 8"/>
                  <a:gd name="f24" fmla="val 17"/>
                  <a:gd name="f25" fmla="val 11"/>
                  <a:gd name="f26" fmla="val 1"/>
                  <a:gd name="f27" fmla="val 6"/>
                  <a:gd name="f28" fmla="+- 0 0 -90"/>
                  <a:gd name="f29" fmla="*/ f3 1 39"/>
                  <a:gd name="f30" fmla="*/ f4 1 10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5 1 10"/>
                  <a:gd name="f39" fmla="*/ f36 1 39"/>
                  <a:gd name="f40" fmla="*/ 10 f36 1"/>
                  <a:gd name="f41" fmla="*/ 0 f35 1"/>
                  <a:gd name="f42" fmla="*/ 27 f36 1"/>
                  <a:gd name="f43" fmla="*/ 3 f35 1"/>
                  <a:gd name="f44" fmla="*/ 39 f36 1"/>
                  <a:gd name="f45" fmla="*/ 9 f35 1"/>
                  <a:gd name="f46" fmla="*/ 35 f36 1"/>
                  <a:gd name="f47" fmla="*/ 4 f36 1"/>
                  <a:gd name="f48" fmla="*/ 5 f35 1"/>
                  <a:gd name="f49" fmla="*/ 0 f36 1"/>
                  <a:gd name="f50" fmla="*/ 4 f35 1"/>
                  <a:gd name="f51" fmla="*/ 25 f36 1"/>
                  <a:gd name="f52" fmla="*/ 1 f35 1"/>
                  <a:gd name="f53" fmla="+- f37 0 f1"/>
                  <a:gd name="f54" fmla="*/ f40 1 39"/>
                  <a:gd name="f55" fmla="*/ f41 1 10"/>
                  <a:gd name="f56" fmla="*/ f42 1 39"/>
                  <a:gd name="f57" fmla="*/ f43 1 10"/>
                  <a:gd name="f58" fmla="*/ f44 1 39"/>
                  <a:gd name="f59" fmla="*/ f45 1 10"/>
                  <a:gd name="f60" fmla="*/ f46 1 39"/>
                  <a:gd name="f61" fmla="*/ f47 1 39"/>
                  <a:gd name="f62" fmla="*/ f48 1 10"/>
                  <a:gd name="f63" fmla="*/ f49 1 39"/>
                  <a:gd name="f64" fmla="*/ f50 1 10"/>
                  <a:gd name="f65" fmla="*/ f51 1 39"/>
                  <a:gd name="f66" fmla="*/ f52 1 10"/>
                  <a:gd name="f67" fmla="*/ 0 1 f39"/>
                  <a:gd name="f68" fmla="*/ f32 1 f39"/>
                  <a:gd name="f69" fmla="*/ 0 1 f38"/>
                  <a:gd name="f70" fmla="*/ f33 1 f38"/>
                  <a:gd name="f71" fmla="*/ f54 1 f39"/>
                  <a:gd name="f72" fmla="*/ f55 1 f38"/>
                  <a:gd name="f73" fmla="*/ f56 1 f39"/>
                  <a:gd name="f74" fmla="*/ f57 1 f38"/>
                  <a:gd name="f75" fmla="*/ f58 1 f39"/>
                  <a:gd name="f76" fmla="*/ f59 1 f38"/>
                  <a:gd name="f77" fmla="*/ f60 1 f39"/>
                  <a:gd name="f78" fmla="*/ f61 1 f39"/>
                  <a:gd name="f79" fmla="*/ f62 1 f38"/>
                  <a:gd name="f80" fmla="*/ f63 1 f39"/>
                  <a:gd name="f81" fmla="*/ f64 1 f38"/>
                  <a:gd name="f82" fmla="*/ f65 1 f39"/>
                  <a:gd name="f83" fmla="*/ f66 1 f38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29 1"/>
                  <a:gd name="f95" fmla="*/ f78 f29 1"/>
                  <a:gd name="f96" fmla="*/ f79 f30 1"/>
                  <a:gd name="f97" fmla="*/ f80 f29 1"/>
                  <a:gd name="f98" fmla="*/ f81 f30 1"/>
                  <a:gd name="f99" fmla="*/ f82 f29 1"/>
                  <a:gd name="f100" fmla="*/ f8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3"/>
                  </a:cxn>
                  <a:cxn ang="f53">
                    <a:pos x="f95" y="f96"/>
                  </a:cxn>
                  <a:cxn ang="f53">
                    <a:pos x="f97" y="f98"/>
                  </a:cxn>
                  <a:cxn ang="f53">
                    <a:pos x="f99" y="f96"/>
                  </a:cxn>
                  <a:cxn ang="f53">
                    <a:pos x="f95" y="f100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39" h="10">
                    <a:moveTo>
                      <a:pt x="f7" y="f5"/>
                    </a:moveTo>
                    <a:cubicBezTo>
                      <a:pt x="f8" y="f9"/>
                      <a:pt x="f10" y="f9"/>
                      <a:pt x="f11" y="f12"/>
                    </a:cubicBezTo>
                    <a:cubicBezTo>
                      <a:pt x="f13" y="f14"/>
                      <a:pt x="f15" y="f14"/>
                      <a:pt x="f6" y="f16"/>
                    </a:cubicBezTo>
                    <a:cubicBezTo>
                      <a:pt x="f17" y="f7"/>
                      <a:pt x="f15" y="f16"/>
                      <a:pt x="f18" y="f16"/>
                    </a:cubicBezTo>
                    <a:cubicBezTo>
                      <a:pt x="f19" y="f20"/>
                      <a:pt x="f21" y="f22"/>
                      <a:pt x="f14" y="f22"/>
                    </a:cubicBezTo>
                    <a:cubicBezTo>
                      <a:pt x="f12" y="f22"/>
                      <a:pt x="f9" y="f22"/>
                      <a:pt x="f5" y="f14"/>
                    </a:cubicBezTo>
                    <a:cubicBezTo>
                      <a:pt x="f23" y="f9"/>
                      <a:pt x="f8" y="f22"/>
                      <a:pt x="f19" y="f22"/>
                    </a:cubicBezTo>
                    <a:cubicBezTo>
                      <a:pt x="f24" y="f9"/>
                      <a:pt x="f25" y="f9"/>
                      <a:pt x="f14" y="f26"/>
                    </a:cubicBezTo>
                    <a:cubicBezTo>
                      <a:pt x="f27" y="f5"/>
                      <a:pt x="f23" y="f26"/>
                      <a:pt x="f7" y="f5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3" name="Freeform 704">
                <a:extLst>
                  <a:ext uri="{FF2B5EF4-FFF2-40B4-BE49-F238E27FC236}">
                    <a16:creationId xmlns:a16="http://schemas.microsoft.com/office/drawing/2014/main" id="{FE75EAC7-ECFD-4FE9-1D01-99B8F0B8A3F0}"/>
                  </a:ext>
                </a:extLst>
              </p:cNvPr>
              <p:cNvSpPr/>
              <p:nvPr/>
            </p:nvSpPr>
            <p:spPr>
              <a:xfrm>
                <a:off x="4359273" y="2344741"/>
                <a:ext cx="4762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1"/>
                  <a:gd name="f8" fmla="val 11"/>
                  <a:gd name="f9" fmla="val 10"/>
                  <a:gd name="f10" fmla="val 19"/>
                  <a:gd name="f11" fmla="val 8"/>
                  <a:gd name="f12" fmla="val 16"/>
                  <a:gd name="f13" fmla="val 7"/>
                  <a:gd name="f14" fmla="val 5"/>
                  <a:gd name="f15" fmla="val 4"/>
                  <a:gd name="f16" fmla="val 1"/>
                  <a:gd name="f17" fmla="val 6"/>
                  <a:gd name="f18" fmla="val 12"/>
                  <a:gd name="f19" fmla="val 3"/>
                  <a:gd name="f20" fmla="val 2"/>
                  <a:gd name="f21" fmla="val 9"/>
                  <a:gd name="f22" fmla="val 17"/>
                  <a:gd name="f23" fmla="+- 0 0 -90"/>
                  <a:gd name="f24" fmla="*/ f3 1 13"/>
                  <a:gd name="f25" fmla="*/ f4 1 21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3"/>
                  <a:gd name="f34" fmla="*/ f30 1 21"/>
                  <a:gd name="f35" fmla="*/ 11 f31 1"/>
                  <a:gd name="f36" fmla="*/ 21 f30 1"/>
                  <a:gd name="f37" fmla="*/ 7 f31 1"/>
                  <a:gd name="f38" fmla="*/ 13 f30 1"/>
                  <a:gd name="f39" fmla="*/ 5 f31 1"/>
                  <a:gd name="f40" fmla="*/ 4 f30 1"/>
                  <a:gd name="f41" fmla="*/ 4 f31 1"/>
                  <a:gd name="f42" fmla="*/ 16 f30 1"/>
                  <a:gd name="f43" fmla="*/ 1 f31 1"/>
                  <a:gd name="f44" fmla="*/ 8 f30 1"/>
                  <a:gd name="f45" fmla="*/ 2 f31 1"/>
                  <a:gd name="f46" fmla="*/ 2 f30 1"/>
                  <a:gd name="f47" fmla="*/ 0 f30 1"/>
                  <a:gd name="f48" fmla="*/ 6 f31 1"/>
                  <a:gd name="f49" fmla="*/ 10 f30 1"/>
                  <a:gd name="f50" fmla="*/ 12 f31 1"/>
                  <a:gd name="f51" fmla="+- f32 0 f1"/>
                  <a:gd name="f52" fmla="*/ f35 1 13"/>
                  <a:gd name="f53" fmla="*/ f36 1 21"/>
                  <a:gd name="f54" fmla="*/ f37 1 13"/>
                  <a:gd name="f55" fmla="*/ f38 1 21"/>
                  <a:gd name="f56" fmla="*/ f39 1 13"/>
                  <a:gd name="f57" fmla="*/ f40 1 21"/>
                  <a:gd name="f58" fmla="*/ f41 1 13"/>
                  <a:gd name="f59" fmla="*/ f42 1 21"/>
                  <a:gd name="f60" fmla="*/ f43 1 13"/>
                  <a:gd name="f61" fmla="*/ f44 1 21"/>
                  <a:gd name="f62" fmla="*/ f45 1 13"/>
                  <a:gd name="f63" fmla="*/ f46 1 21"/>
                  <a:gd name="f64" fmla="*/ f47 1 21"/>
                  <a:gd name="f65" fmla="*/ f48 1 13"/>
                  <a:gd name="f66" fmla="*/ f49 1 21"/>
                  <a:gd name="f67" fmla="*/ f50 1 13"/>
                  <a:gd name="f68" fmla="*/ 0 1 f33"/>
                  <a:gd name="f69" fmla="*/ f27 1 f33"/>
                  <a:gd name="f70" fmla="*/ 0 1 f34"/>
                  <a:gd name="f71" fmla="*/ f28 1 f34"/>
                  <a:gd name="f72" fmla="*/ f52 1 f33"/>
                  <a:gd name="f73" fmla="*/ f53 1 f34"/>
                  <a:gd name="f74" fmla="*/ f54 1 f33"/>
                  <a:gd name="f75" fmla="*/ f55 1 f34"/>
                  <a:gd name="f76" fmla="*/ f56 1 f33"/>
                  <a:gd name="f77" fmla="*/ f57 1 f34"/>
                  <a:gd name="f78" fmla="*/ f58 1 f33"/>
                  <a:gd name="f79" fmla="*/ f59 1 f34"/>
                  <a:gd name="f80" fmla="*/ f60 1 f33"/>
                  <a:gd name="f81" fmla="*/ f61 1 f34"/>
                  <a:gd name="f82" fmla="*/ f62 1 f33"/>
                  <a:gd name="f83" fmla="*/ f63 1 f34"/>
                  <a:gd name="f84" fmla="*/ f64 1 f34"/>
                  <a:gd name="f85" fmla="*/ f65 1 f33"/>
                  <a:gd name="f86" fmla="*/ f66 1 f34"/>
                  <a:gd name="f87" fmla="*/ f67 1 f33"/>
                  <a:gd name="f88" fmla="*/ f68 f24 1"/>
                  <a:gd name="f89" fmla="*/ f69 f24 1"/>
                  <a:gd name="f90" fmla="*/ f71 f25 1"/>
                  <a:gd name="f91" fmla="*/ f70 f25 1"/>
                  <a:gd name="f92" fmla="*/ f72 f24 1"/>
                  <a:gd name="f93" fmla="*/ f73 f25 1"/>
                  <a:gd name="f94" fmla="*/ f74 f24 1"/>
                  <a:gd name="f95" fmla="*/ f75 f25 1"/>
                  <a:gd name="f96" fmla="*/ f76 f24 1"/>
                  <a:gd name="f97" fmla="*/ f77 f25 1"/>
                  <a:gd name="f98" fmla="*/ f78 f24 1"/>
                  <a:gd name="f99" fmla="*/ f79 f25 1"/>
                  <a:gd name="f100" fmla="*/ f80 f24 1"/>
                  <a:gd name="f101" fmla="*/ f81 f25 1"/>
                  <a:gd name="f102" fmla="*/ f82 f24 1"/>
                  <a:gd name="f103" fmla="*/ f83 f25 1"/>
                  <a:gd name="f104" fmla="*/ f84 f25 1"/>
                  <a:gd name="f105" fmla="*/ f85 f24 1"/>
                  <a:gd name="f106" fmla="*/ f86 f25 1"/>
                  <a:gd name="f107" fmla="*/ f8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6" y="f97"/>
                  </a:cxn>
                  <a:cxn ang="f51">
                    <a:pos x="f98" y="f99"/>
                  </a:cxn>
                  <a:cxn ang="f51">
                    <a:pos x="f100" y="f101"/>
                  </a:cxn>
                  <a:cxn ang="f51">
                    <a:pos x="f102" y="f103"/>
                  </a:cxn>
                  <a:cxn ang="f51">
                    <a:pos x="f98" y="f104"/>
                  </a:cxn>
                  <a:cxn ang="f51">
                    <a:pos x="f105" y="f103"/>
                  </a:cxn>
                  <a:cxn ang="f51">
                    <a:pos x="f92" y="f106"/>
                  </a:cxn>
                  <a:cxn ang="f51">
                    <a:pos x="f107" y="f93"/>
                  </a:cxn>
                  <a:cxn ang="f51">
                    <a:pos x="f92" y="f93"/>
                  </a:cxn>
                </a:cxnLst>
                <a:rect l="f88" t="f91" r="f89" b="f90"/>
                <a:pathLst>
                  <a:path w="13" h="21">
                    <a:moveTo>
                      <a:pt x="f8" y="f7"/>
                    </a:moveTo>
                    <a:cubicBezTo>
                      <a:pt x="f9" y="f10"/>
                      <a:pt x="f11" y="f12"/>
                      <a:pt x="f13" y="f6"/>
                    </a:cubicBezTo>
                    <a:cubicBezTo>
                      <a:pt x="f14" y="f9"/>
                      <a:pt x="f15" y="f11"/>
                      <a:pt x="f14" y="f15"/>
                    </a:cubicBezTo>
                    <a:cubicBezTo>
                      <a:pt x="f16" y="f11"/>
                      <a:pt x="f17" y="f18"/>
                      <a:pt x="f15" y="f12"/>
                    </a:cubicBezTo>
                    <a:cubicBezTo>
                      <a:pt x="f19" y="f6"/>
                      <a:pt x="f20" y="f9"/>
                      <a:pt x="f16" y="f11"/>
                    </a:cubicBezTo>
                    <a:cubicBezTo>
                      <a:pt x="f5" y="f17"/>
                      <a:pt x="f16" y="f15"/>
                      <a:pt x="f20" y="f20"/>
                    </a:cubicBezTo>
                    <a:cubicBezTo>
                      <a:pt x="f20" y="f16"/>
                      <a:pt x="f19" y="f5"/>
                      <a:pt x="f15" y="f5"/>
                    </a:cubicBezTo>
                    <a:cubicBezTo>
                      <a:pt x="f14" y="f5"/>
                      <a:pt x="f17" y="f16"/>
                      <a:pt x="f17" y="f20"/>
                    </a:cubicBezTo>
                    <a:cubicBezTo>
                      <a:pt x="f13" y="f14"/>
                      <a:pt x="f21" y="f11"/>
                      <a:pt x="f8" y="f9"/>
                    </a:cubicBezTo>
                    <a:cubicBezTo>
                      <a:pt x="f6" y="f6"/>
                      <a:pt x="f8" y="f22"/>
                      <a:pt x="f18" y="f7"/>
                    </a:cubicBezTo>
                    <a:cubicBezTo>
                      <a:pt x="f18" y="f7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9559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4" name="Freeform 705">
                <a:extLst>
                  <a:ext uri="{FF2B5EF4-FFF2-40B4-BE49-F238E27FC236}">
                    <a16:creationId xmlns:a16="http://schemas.microsoft.com/office/drawing/2014/main" id="{FB325BF3-9F31-EF89-8809-3B51980EBE1C}"/>
                  </a:ext>
                </a:extLst>
              </p:cNvPr>
              <p:cNvSpPr/>
              <p:nvPr/>
            </p:nvSpPr>
            <p:spPr>
              <a:xfrm>
                <a:off x="4129092" y="2157417"/>
                <a:ext cx="9842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8"/>
                  <a:gd name="f8" fmla="val 18"/>
                  <a:gd name="f9" fmla="val 7"/>
                  <a:gd name="f10" fmla="val 10"/>
                  <a:gd name="f11" fmla="val 5"/>
                  <a:gd name="f12" fmla="val 1"/>
                  <a:gd name="f13" fmla="val 3"/>
                  <a:gd name="f14" fmla="val 2"/>
                  <a:gd name="f15" fmla="val 11"/>
                  <a:gd name="f16" fmla="val 6"/>
                  <a:gd name="f17" fmla="+- 0 0 -90"/>
                  <a:gd name="f18" fmla="*/ f3 1 26"/>
                  <a:gd name="f19" fmla="*/ f4 1 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8"/>
                  <a:gd name="f28" fmla="*/ f25 1 26"/>
                  <a:gd name="f29" fmla="*/ 26 f25 1"/>
                  <a:gd name="f30" fmla="*/ 8 f24 1"/>
                  <a:gd name="f31" fmla="*/ 1 f25 1"/>
                  <a:gd name="f32" fmla="*/ 3 f24 1"/>
                  <a:gd name="f33" fmla="*/ 2 f25 1"/>
                  <a:gd name="f34" fmla="*/ 1 f24 1"/>
                  <a:gd name="f35" fmla="*/ 6 f24 1"/>
                  <a:gd name="f36" fmla="+- f26 0 f1"/>
                  <a:gd name="f37" fmla="*/ f29 1 26"/>
                  <a:gd name="f38" fmla="*/ f30 1 8"/>
                  <a:gd name="f39" fmla="*/ f31 1 26"/>
                  <a:gd name="f40" fmla="*/ f32 1 8"/>
                  <a:gd name="f41" fmla="*/ f33 1 26"/>
                  <a:gd name="f42" fmla="*/ f34 1 8"/>
                  <a:gd name="f43" fmla="*/ f35 1 8"/>
                  <a:gd name="f44" fmla="*/ 0 1 f28"/>
                  <a:gd name="f45" fmla="*/ f21 1 f28"/>
                  <a:gd name="f46" fmla="*/ 0 1 f27"/>
                  <a:gd name="f47" fmla="*/ f22 1 f27"/>
                  <a:gd name="f48" fmla="*/ f37 1 f28"/>
                  <a:gd name="f49" fmla="*/ f38 1 f27"/>
                  <a:gd name="f50" fmla="*/ f39 1 f28"/>
                  <a:gd name="f51" fmla="*/ f40 1 f27"/>
                  <a:gd name="f52" fmla="*/ f41 1 f28"/>
                  <a:gd name="f53" fmla="*/ f42 1 f27"/>
                  <a:gd name="f54" fmla="*/ f43 1 f27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59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26" h="8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2" y="f14"/>
                      <a:pt x="f5" y="f12"/>
                      <a:pt x="f14" y="f12"/>
                    </a:cubicBezTo>
                    <a:cubicBezTo>
                      <a:pt x="f15" y="f5"/>
                      <a:pt x="f8" y="f13"/>
                      <a:pt x="f6" y="f16"/>
                    </a:cubicBezTo>
                    <a:cubicBezTo>
                      <a:pt x="f6" y="f16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3816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5" name="Freeform 706">
                <a:extLst>
                  <a:ext uri="{FF2B5EF4-FFF2-40B4-BE49-F238E27FC236}">
                    <a16:creationId xmlns:a16="http://schemas.microsoft.com/office/drawing/2014/main" id="{76109A0D-5DB0-798A-AFE4-90053CD74070}"/>
                  </a:ext>
                </a:extLst>
              </p:cNvPr>
              <p:cNvSpPr/>
              <p:nvPr/>
            </p:nvSpPr>
            <p:spPr>
              <a:xfrm>
                <a:off x="3868734" y="2184401"/>
                <a:ext cx="147639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13"/>
                  <a:gd name="f8" fmla="val 1"/>
                  <a:gd name="f9" fmla="val 29"/>
                  <a:gd name="f10" fmla="val 4"/>
                  <a:gd name="f11" fmla="val 19"/>
                  <a:gd name="f12" fmla="val 5"/>
                  <a:gd name="f13" fmla="val 10"/>
                  <a:gd name="f14" fmla="val 9"/>
                  <a:gd name="f15" fmla="val 7"/>
                  <a:gd name="f16" fmla="val 11"/>
                  <a:gd name="f17" fmla="val 12"/>
                  <a:gd name="f18" fmla="val 8"/>
                  <a:gd name="f19" fmla="val 18"/>
                  <a:gd name="f20" fmla="val 27"/>
                  <a:gd name="f21" fmla="val 2"/>
                  <a:gd name="f22" fmla="val 30"/>
                  <a:gd name="f23" fmla="val 33"/>
                  <a:gd name="f24" fmla="val 37"/>
                  <a:gd name="f25" fmla="val 38"/>
                  <a:gd name="f26" fmla="+- 0 0 -90"/>
                  <a:gd name="f27" fmla="*/ f3 1 39"/>
                  <a:gd name="f28" fmla="*/ f4 1 13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9"/>
                  <a:gd name="f37" fmla="*/ f33 1 13"/>
                  <a:gd name="f38" fmla="*/ 39 f34 1"/>
                  <a:gd name="f39" fmla="*/ 1 f33 1"/>
                  <a:gd name="f40" fmla="*/ 10 f34 1"/>
                  <a:gd name="f41" fmla="*/ 9 f33 1"/>
                  <a:gd name="f42" fmla="*/ 1 f34 1"/>
                  <a:gd name="f43" fmla="*/ 13 f33 1"/>
                  <a:gd name="f44" fmla="*/ 0 f34 1"/>
                  <a:gd name="f45" fmla="*/ 12 f33 1"/>
                  <a:gd name="f46" fmla="*/ 27 f34 1"/>
                  <a:gd name="f47" fmla="*/ 2 f33 1"/>
                  <a:gd name="f48" fmla="*/ 37 f34 1"/>
                  <a:gd name="f49" fmla="*/ 0 f33 1"/>
                  <a:gd name="f50" fmla="+- f35 0 f1"/>
                  <a:gd name="f51" fmla="*/ f38 1 39"/>
                  <a:gd name="f52" fmla="*/ f39 1 13"/>
                  <a:gd name="f53" fmla="*/ f40 1 39"/>
                  <a:gd name="f54" fmla="*/ f41 1 13"/>
                  <a:gd name="f55" fmla="*/ f42 1 39"/>
                  <a:gd name="f56" fmla="*/ f43 1 13"/>
                  <a:gd name="f57" fmla="*/ f44 1 39"/>
                  <a:gd name="f58" fmla="*/ f45 1 13"/>
                  <a:gd name="f59" fmla="*/ f46 1 39"/>
                  <a:gd name="f60" fmla="*/ f47 1 13"/>
                  <a:gd name="f61" fmla="*/ f48 1 39"/>
                  <a:gd name="f62" fmla="*/ f49 1 13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39" h="13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0" y="f17"/>
                      <a:pt x="f8" y="f7"/>
                    </a:cubicBezTo>
                    <a:cubicBezTo>
                      <a:pt x="f8" y="f7"/>
                      <a:pt x="f8" y="f7"/>
                      <a:pt x="f5" y="f17"/>
                    </a:cubicBezTo>
                    <a:cubicBezTo>
                      <a:pt x="f18" y="f15"/>
                      <a:pt x="f19" y="f12"/>
                      <a:pt x="f20" y="f21"/>
                    </a:cubicBezTo>
                    <a:cubicBezTo>
                      <a:pt x="f22" y="f8"/>
                      <a:pt x="f23" y="f8"/>
                      <a:pt x="f24" y="f5"/>
                    </a:cubicBezTo>
                    <a:cubicBezTo>
                      <a:pt x="f25" y="f5"/>
                      <a:pt x="f6" y="f5"/>
                      <a:pt x="f6" y="f8"/>
                    </a:cubicBezTo>
                    <a:close/>
                  </a:path>
                </a:pathLst>
              </a:custGeom>
              <a:solidFill>
                <a:srgbClr val="4216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6" name="Freeform 707">
                <a:extLst>
                  <a:ext uri="{FF2B5EF4-FFF2-40B4-BE49-F238E27FC236}">
                    <a16:creationId xmlns:a16="http://schemas.microsoft.com/office/drawing/2014/main" id="{FDBB66A6-C9F1-2C8F-3C2F-7B7B61950E2D}"/>
                  </a:ext>
                </a:extLst>
              </p:cNvPr>
              <p:cNvSpPr/>
              <p:nvPr/>
            </p:nvSpPr>
            <p:spPr>
              <a:xfrm>
                <a:off x="4772025" y="2066928"/>
                <a:ext cx="26983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1"/>
                  <a:gd name="f9" fmla="val 2"/>
                  <a:gd name="f10" fmla="val 4"/>
                  <a:gd name="f11" fmla="val 5"/>
                  <a:gd name="f12" fmla="+- 0 0 -90"/>
                  <a:gd name="f13" fmla="*/ f3 1 7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7"/>
                  <a:gd name="f24" fmla="*/ 0 f20 1"/>
                  <a:gd name="f25" fmla="*/ 1 f19 1"/>
                  <a:gd name="f26" fmla="*/ 2 f20 1"/>
                  <a:gd name="f27" fmla="*/ 0 f19 1"/>
                  <a:gd name="f28" fmla="*/ 7 f20 1"/>
                  <a:gd name="f29" fmla="*/ 3 f19 1"/>
                  <a:gd name="f30" fmla="+- f21 0 f1"/>
                  <a:gd name="f31" fmla="*/ f24 1 7"/>
                  <a:gd name="f32" fmla="*/ f25 1 3"/>
                  <a:gd name="f33" fmla="*/ f26 1 7"/>
                  <a:gd name="f34" fmla="*/ f27 1 3"/>
                  <a:gd name="f35" fmla="*/ f28 1 7"/>
                  <a:gd name="f36" fmla="*/ f29 1 3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3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7" h="3">
                    <a:moveTo>
                      <a:pt x="f5" y="f8"/>
                    </a:moveTo>
                    <a:cubicBezTo>
                      <a:pt x="f5" y="f8"/>
                      <a:pt x="f8" y="f8"/>
                      <a:pt x="f9" y="f5"/>
                    </a:cubicBezTo>
                    <a:cubicBezTo>
                      <a:pt x="f10" y="f8"/>
                      <a:pt x="f11" y="f9"/>
                      <a:pt x="f6" y="f7"/>
                    </a:cubicBezTo>
                    <a:cubicBezTo>
                      <a:pt x="f11" y="f9"/>
                      <a:pt x="f9" y="f7"/>
                      <a:pt x="f5" y="f8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7" name="Freeform 708">
                <a:extLst>
                  <a:ext uri="{FF2B5EF4-FFF2-40B4-BE49-F238E27FC236}">
                    <a16:creationId xmlns:a16="http://schemas.microsoft.com/office/drawing/2014/main" id="{86D1D227-ED8D-60EF-482A-DD198A7E99D4}"/>
                  </a:ext>
                </a:extLst>
              </p:cNvPr>
              <p:cNvSpPr/>
              <p:nvPr/>
            </p:nvSpPr>
            <p:spPr>
              <a:xfrm>
                <a:off x="4076696" y="1841501"/>
                <a:ext cx="173041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6"/>
                  <a:gd name="f8" fmla="val 39"/>
                  <a:gd name="f9" fmla="val 23"/>
                  <a:gd name="f10" fmla="val 27"/>
                  <a:gd name="f11" fmla="val 18"/>
                  <a:gd name="f12" fmla="val 15"/>
                  <a:gd name="f13" fmla="val 17"/>
                  <a:gd name="f14" fmla="val 3"/>
                  <a:gd name="f15" fmla="val 14"/>
                  <a:gd name="f16" fmla="val 2"/>
                  <a:gd name="f17" fmla="val 1"/>
                  <a:gd name="f18" fmla="val 13"/>
                  <a:gd name="f19" fmla="val 11"/>
                  <a:gd name="f20" fmla="val 10"/>
                  <a:gd name="f21" fmla="val 4"/>
                  <a:gd name="f22" fmla="val 8"/>
                  <a:gd name="f23" fmla="val 7"/>
                  <a:gd name="f24" fmla="val 6"/>
                  <a:gd name="f25" fmla="val 5"/>
                  <a:gd name="f26" fmla="val 30"/>
                  <a:gd name="f27" fmla="val 42"/>
                  <a:gd name="f28" fmla="val 9"/>
                  <a:gd name="f29" fmla="val 44"/>
                  <a:gd name="f30" fmla="val 45"/>
                  <a:gd name="f31" fmla="val 12"/>
                  <a:gd name="f32" fmla="val 41"/>
                  <a:gd name="f33" fmla="val 38"/>
                  <a:gd name="f34" fmla="val 35"/>
                  <a:gd name="f35" fmla="val 32"/>
                  <a:gd name="f36" fmla="val 28"/>
                  <a:gd name="f37" fmla="val 33"/>
                  <a:gd name="f38" fmla="val 40"/>
                  <a:gd name="f39" fmla="val 43"/>
                  <a:gd name="f40" fmla="val 20"/>
                  <a:gd name="f41" fmla="val 19"/>
                  <a:gd name="f42" fmla="val 22"/>
                  <a:gd name="f43" fmla="+- 0 0 -90"/>
                  <a:gd name="f44" fmla="*/ f3 1 46"/>
                  <a:gd name="f45" fmla="*/ f4 1 26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46"/>
                  <a:gd name="f54" fmla="*/ f50 1 26"/>
                  <a:gd name="f55" fmla="*/ 39 f51 1"/>
                  <a:gd name="f56" fmla="*/ 23 f50 1"/>
                  <a:gd name="f57" fmla="*/ 3 f51 1"/>
                  <a:gd name="f58" fmla="*/ 14 f50 1"/>
                  <a:gd name="f59" fmla="*/ 0 f51 1"/>
                  <a:gd name="f60" fmla="*/ 13 f50 1"/>
                  <a:gd name="f61" fmla="*/ 4 f51 1"/>
                  <a:gd name="f62" fmla="*/ 8 f50 1"/>
                  <a:gd name="f63" fmla="*/ 10 f51 1"/>
                  <a:gd name="f64" fmla="*/ 2 f51 1"/>
                  <a:gd name="f65" fmla="*/ 5 f50 1"/>
                  <a:gd name="f66" fmla="*/ 5 f51 1"/>
                  <a:gd name="f67" fmla="*/ 0 f50 1"/>
                  <a:gd name="f68" fmla="*/ 42 f51 1"/>
                  <a:gd name="f69" fmla="*/ 9 f50 1"/>
                  <a:gd name="f70" fmla="*/ 45 f51 1"/>
                  <a:gd name="f71" fmla="*/ 12 f50 1"/>
                  <a:gd name="f72" fmla="*/ 41 f51 1"/>
                  <a:gd name="f73" fmla="*/ 32 f51 1"/>
                  <a:gd name="f74" fmla="*/ 11 f50 1"/>
                  <a:gd name="f75" fmla="*/ 26 f51 1"/>
                  <a:gd name="f76" fmla="*/ 46 f51 1"/>
                  <a:gd name="f77" fmla="*/ 17 f50 1"/>
                  <a:gd name="f78" fmla="*/ 18 f50 1"/>
                  <a:gd name="f79" fmla="*/ 22 f50 1"/>
                  <a:gd name="f80" fmla="+- f52 0 f1"/>
                  <a:gd name="f81" fmla="*/ f55 1 46"/>
                  <a:gd name="f82" fmla="*/ f56 1 26"/>
                  <a:gd name="f83" fmla="*/ f57 1 46"/>
                  <a:gd name="f84" fmla="*/ f58 1 26"/>
                  <a:gd name="f85" fmla="*/ f59 1 46"/>
                  <a:gd name="f86" fmla="*/ f60 1 26"/>
                  <a:gd name="f87" fmla="*/ f61 1 46"/>
                  <a:gd name="f88" fmla="*/ f62 1 26"/>
                  <a:gd name="f89" fmla="*/ f63 1 46"/>
                  <a:gd name="f90" fmla="*/ f64 1 46"/>
                  <a:gd name="f91" fmla="*/ f65 1 26"/>
                  <a:gd name="f92" fmla="*/ f66 1 46"/>
                  <a:gd name="f93" fmla="*/ f67 1 26"/>
                  <a:gd name="f94" fmla="*/ f68 1 46"/>
                  <a:gd name="f95" fmla="*/ f69 1 26"/>
                  <a:gd name="f96" fmla="*/ f70 1 46"/>
                  <a:gd name="f97" fmla="*/ f71 1 26"/>
                  <a:gd name="f98" fmla="*/ f72 1 46"/>
                  <a:gd name="f99" fmla="*/ f73 1 46"/>
                  <a:gd name="f100" fmla="*/ f74 1 26"/>
                  <a:gd name="f101" fmla="*/ f75 1 46"/>
                  <a:gd name="f102" fmla="*/ f76 1 46"/>
                  <a:gd name="f103" fmla="*/ f77 1 26"/>
                  <a:gd name="f104" fmla="*/ f78 1 26"/>
                  <a:gd name="f105" fmla="*/ f79 1 26"/>
                  <a:gd name="f106" fmla="*/ 0 1 f53"/>
                  <a:gd name="f107" fmla="*/ f47 1 f53"/>
                  <a:gd name="f108" fmla="*/ 0 1 f54"/>
                  <a:gd name="f109" fmla="*/ f48 1 f54"/>
                  <a:gd name="f110" fmla="*/ f81 1 f53"/>
                  <a:gd name="f111" fmla="*/ f82 1 f54"/>
                  <a:gd name="f112" fmla="*/ f83 1 f53"/>
                  <a:gd name="f113" fmla="*/ f84 1 f54"/>
                  <a:gd name="f114" fmla="*/ f85 1 f53"/>
                  <a:gd name="f115" fmla="*/ f86 1 f54"/>
                  <a:gd name="f116" fmla="*/ f87 1 f53"/>
                  <a:gd name="f117" fmla="*/ f88 1 f54"/>
                  <a:gd name="f118" fmla="*/ f89 1 f53"/>
                  <a:gd name="f119" fmla="*/ f90 1 f53"/>
                  <a:gd name="f120" fmla="*/ f91 1 f54"/>
                  <a:gd name="f121" fmla="*/ f92 1 f53"/>
                  <a:gd name="f122" fmla="*/ f93 1 f54"/>
                  <a:gd name="f123" fmla="*/ f94 1 f53"/>
                  <a:gd name="f124" fmla="*/ f95 1 f54"/>
                  <a:gd name="f125" fmla="*/ f96 1 f53"/>
                  <a:gd name="f126" fmla="*/ f97 1 f54"/>
                  <a:gd name="f127" fmla="*/ f98 1 f53"/>
                  <a:gd name="f128" fmla="*/ f99 1 f53"/>
                  <a:gd name="f129" fmla="*/ f100 1 f54"/>
                  <a:gd name="f130" fmla="*/ f101 1 f53"/>
                  <a:gd name="f131" fmla="*/ f102 1 f53"/>
                  <a:gd name="f132" fmla="*/ f103 1 f54"/>
                  <a:gd name="f133" fmla="*/ f104 1 f54"/>
                  <a:gd name="f134" fmla="*/ f105 1 f54"/>
                  <a:gd name="f135" fmla="*/ f106 f44 1"/>
                  <a:gd name="f136" fmla="*/ f107 f44 1"/>
                  <a:gd name="f137" fmla="*/ f109 f45 1"/>
                  <a:gd name="f138" fmla="*/ f108 f45 1"/>
                  <a:gd name="f139" fmla="*/ f110 f44 1"/>
                  <a:gd name="f140" fmla="*/ f111 f45 1"/>
                  <a:gd name="f141" fmla="*/ f112 f44 1"/>
                  <a:gd name="f142" fmla="*/ f113 f45 1"/>
                  <a:gd name="f143" fmla="*/ f114 f44 1"/>
                  <a:gd name="f144" fmla="*/ f115 f45 1"/>
                  <a:gd name="f145" fmla="*/ f116 f44 1"/>
                  <a:gd name="f146" fmla="*/ f117 f45 1"/>
                  <a:gd name="f147" fmla="*/ f118 f44 1"/>
                  <a:gd name="f148" fmla="*/ f119 f44 1"/>
                  <a:gd name="f149" fmla="*/ f120 f45 1"/>
                  <a:gd name="f150" fmla="*/ f121 f44 1"/>
                  <a:gd name="f151" fmla="*/ f122 f45 1"/>
                  <a:gd name="f152" fmla="*/ f123 f44 1"/>
                  <a:gd name="f153" fmla="*/ f124 f45 1"/>
                  <a:gd name="f154" fmla="*/ f125 f44 1"/>
                  <a:gd name="f155" fmla="*/ f126 f45 1"/>
                  <a:gd name="f156" fmla="*/ f127 f44 1"/>
                  <a:gd name="f157" fmla="*/ f128 f44 1"/>
                  <a:gd name="f158" fmla="*/ f129 f45 1"/>
                  <a:gd name="f159" fmla="*/ f130 f44 1"/>
                  <a:gd name="f160" fmla="*/ f131 f44 1"/>
                  <a:gd name="f161" fmla="*/ f132 f45 1"/>
                  <a:gd name="f162" fmla="*/ f133 f45 1"/>
                  <a:gd name="f163" fmla="*/ f134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39" y="f140"/>
                  </a:cxn>
                  <a:cxn ang="f80">
                    <a:pos x="f141" y="f142"/>
                  </a:cxn>
                  <a:cxn ang="f80">
                    <a:pos x="f143" y="f144"/>
                  </a:cxn>
                  <a:cxn ang="f80">
                    <a:pos x="f145" y="f146"/>
                  </a:cxn>
                  <a:cxn ang="f80">
                    <a:pos x="f147" y="f146"/>
                  </a:cxn>
                  <a:cxn ang="f80">
                    <a:pos x="f148" y="f149"/>
                  </a:cxn>
                  <a:cxn ang="f80">
                    <a:pos x="f150" y="f151"/>
                  </a:cxn>
                  <a:cxn ang="f80">
                    <a:pos x="f152" y="f153"/>
                  </a:cxn>
                  <a:cxn ang="f80">
                    <a:pos x="f154" y="f155"/>
                  </a:cxn>
                  <a:cxn ang="f80">
                    <a:pos x="f156" y="f144"/>
                  </a:cxn>
                  <a:cxn ang="f80">
                    <a:pos x="f157" y="f158"/>
                  </a:cxn>
                  <a:cxn ang="f80">
                    <a:pos x="f159" y="f158"/>
                  </a:cxn>
                  <a:cxn ang="f80">
                    <a:pos x="f160" y="f161"/>
                  </a:cxn>
                  <a:cxn ang="f80">
                    <a:pos x="f156" y="f162"/>
                  </a:cxn>
                  <a:cxn ang="f80">
                    <a:pos x="f154" y="f163"/>
                  </a:cxn>
                  <a:cxn ang="f80">
                    <a:pos x="f139" y="f140"/>
                  </a:cxn>
                </a:cxnLst>
                <a:rect l="f135" t="f138" r="f136" b="f137"/>
                <a:pathLst>
                  <a:path w="46" h="2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17" y="f18"/>
                      <a:pt x="f5" y="f18"/>
                    </a:cubicBezTo>
                    <a:cubicBezTo>
                      <a:pt x="f5" y="f19"/>
                      <a:pt x="f14" y="f20"/>
                      <a:pt x="f21" y="f22"/>
                    </a:cubicBezTo>
                    <a:cubicBezTo>
                      <a:pt x="f23" y="f23"/>
                      <a:pt x="f23" y="f23"/>
                      <a:pt x="f20" y="f22"/>
                    </a:cubicBezTo>
                    <a:cubicBezTo>
                      <a:pt x="f22" y="f24"/>
                      <a:pt x="f25" y="f23"/>
                      <a:pt x="f16" y="f25"/>
                    </a:cubicBezTo>
                    <a:cubicBezTo>
                      <a:pt x="f17" y="f14"/>
                      <a:pt x="f21" y="f16"/>
                      <a:pt x="f25" y="f5"/>
                    </a:cubicBezTo>
                    <a:cubicBezTo>
                      <a:pt x="f11" y="f5"/>
                      <a:pt x="f26" y="f21"/>
                      <a:pt x="f27" y="f28"/>
                    </a:cubicBezTo>
                    <a:cubicBezTo>
                      <a:pt x="f29" y="f20"/>
                      <a:pt x="f6" y="f20"/>
                      <a:pt x="f30" y="f31"/>
                    </a:cubicBezTo>
                    <a:cubicBezTo>
                      <a:pt x="f29" y="f12"/>
                      <a:pt x="f27" y="f15"/>
                      <a:pt x="f32" y="f18"/>
                    </a:cubicBezTo>
                    <a:cubicBezTo>
                      <a:pt x="f33" y="f31"/>
                      <a:pt x="f34" y="f31"/>
                      <a:pt x="f35" y="f19"/>
                    </a:cubicBezTo>
                    <a:cubicBezTo>
                      <a:pt x="f26" y="f20"/>
                      <a:pt x="f36" y="f20"/>
                      <a:pt x="f7" y="f19"/>
                    </a:cubicBezTo>
                    <a:cubicBezTo>
                      <a:pt x="f37" y="f31"/>
                      <a:pt x="f38" y="f15"/>
                      <a:pt x="f6" y="f13"/>
                    </a:cubicBezTo>
                    <a:cubicBezTo>
                      <a:pt x="f29" y="f11"/>
                      <a:pt x="f39" y="f11"/>
                      <a:pt x="f32" y="f11"/>
                    </a:cubicBezTo>
                    <a:cubicBezTo>
                      <a:pt x="f27" y="f40"/>
                      <a:pt x="f6" y="f41"/>
                      <a:pt x="f30" y="f42"/>
                    </a:cubicBezTo>
                    <a:cubicBezTo>
                      <a:pt x="f29" y="f7"/>
                      <a:pt x="f32" y="f9"/>
                      <a:pt x="f8" y="f9"/>
                    </a:cubicBezTo>
                    <a:close/>
                  </a:path>
                </a:pathLst>
              </a:custGeom>
              <a:solidFill>
                <a:srgbClr val="166A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8" name="Freeform 709">
                <a:extLst>
                  <a:ext uri="{FF2B5EF4-FFF2-40B4-BE49-F238E27FC236}">
                    <a16:creationId xmlns:a16="http://schemas.microsoft.com/office/drawing/2014/main" id="{878D49FC-6E09-2A34-832E-228487D4E5CD}"/>
                  </a:ext>
                </a:extLst>
              </p:cNvPr>
              <p:cNvSpPr/>
              <p:nvPr/>
            </p:nvSpPr>
            <p:spPr>
              <a:xfrm>
                <a:off x="4079879" y="1773241"/>
                <a:ext cx="173041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6"/>
                  <a:gd name="f8" fmla="val 6"/>
                  <a:gd name="f9" fmla="val 8"/>
                  <a:gd name="f10" fmla="val 4"/>
                  <a:gd name="f11" fmla="val 3"/>
                  <a:gd name="f12" fmla="val 5"/>
                  <a:gd name="f13" fmla="val 13"/>
                  <a:gd name="f14" fmla="val 19"/>
                  <a:gd name="f15" fmla="val 1"/>
                  <a:gd name="f16" fmla="val 25"/>
                  <a:gd name="f17" fmla="val 29"/>
                  <a:gd name="f18" fmla="val 7"/>
                  <a:gd name="f19" fmla="val 34"/>
                  <a:gd name="f20" fmla="val 36"/>
                  <a:gd name="f21" fmla="val 12"/>
                  <a:gd name="f22" fmla="val 39"/>
                  <a:gd name="f23" fmla="val 41"/>
                  <a:gd name="f24" fmla="val 14"/>
                  <a:gd name="f25" fmla="val 43"/>
                  <a:gd name="f26" fmla="val 15"/>
                  <a:gd name="f27" fmla="val 45"/>
                  <a:gd name="f28" fmla="val 16"/>
                  <a:gd name="f29" fmla="val 17"/>
                  <a:gd name="f30" fmla="val 38"/>
                  <a:gd name="f31" fmla="val 30"/>
                  <a:gd name="f32" fmla="val 23"/>
                  <a:gd name="f33" fmla="val 11"/>
                  <a:gd name="f34" fmla="val 27"/>
                  <a:gd name="f35" fmla="val 32"/>
                  <a:gd name="f36" fmla="val 18"/>
                  <a:gd name="f37" fmla="val 37"/>
                  <a:gd name="f38" fmla="val 40"/>
                  <a:gd name="f39" fmla="val 35"/>
                  <a:gd name="f40" fmla="val 20"/>
                  <a:gd name="f41" fmla="val 21"/>
                  <a:gd name="f42" fmla="val 22"/>
                  <a:gd name="f43" fmla="val 44"/>
                  <a:gd name="f44" fmla="val 2"/>
                  <a:gd name="f45" fmla="val 10"/>
                  <a:gd name="f46" fmla="val 9"/>
                  <a:gd name="f47" fmla="+- 0 0 -90"/>
                  <a:gd name="f48" fmla="*/ f3 1 46"/>
                  <a:gd name="f49" fmla="*/ f4 1 26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46"/>
                  <a:gd name="f58" fmla="*/ f54 1 26"/>
                  <a:gd name="f59" fmla="*/ 6 f55 1"/>
                  <a:gd name="f60" fmla="*/ 8 f54 1"/>
                  <a:gd name="f61" fmla="*/ 3 f55 1"/>
                  <a:gd name="f62" fmla="*/ 5 f54 1"/>
                  <a:gd name="f63" fmla="*/ 4 f54 1"/>
                  <a:gd name="f64" fmla="*/ 0 f54 1"/>
                  <a:gd name="f65" fmla="*/ 25 f55 1"/>
                  <a:gd name="f66" fmla="*/ 36 f55 1"/>
                  <a:gd name="f67" fmla="*/ 12 f54 1"/>
                  <a:gd name="f68" fmla="*/ 43 f55 1"/>
                  <a:gd name="f69" fmla="*/ 15 f54 1"/>
                  <a:gd name="f70" fmla="*/ 46 f55 1"/>
                  <a:gd name="f71" fmla="*/ 19 f54 1"/>
                  <a:gd name="f72" fmla="*/ 23 f55 1"/>
                  <a:gd name="f73" fmla="*/ 11 f54 1"/>
                  <a:gd name="f74" fmla="*/ 18 f54 1"/>
                  <a:gd name="f75" fmla="*/ 37 f55 1"/>
                  <a:gd name="f76" fmla="*/ 21 f54 1"/>
                  <a:gd name="f77" fmla="*/ 26 f54 1"/>
                  <a:gd name="f78" fmla="*/ 16 f54 1"/>
                  <a:gd name="f79" fmla="*/ 0 f55 1"/>
                  <a:gd name="f80" fmla="*/ 14 f54 1"/>
                  <a:gd name="f81" fmla="*/ 10 f54 1"/>
                  <a:gd name="f82" fmla="*/ 5 f55 1"/>
                  <a:gd name="f83" fmla="*/ 9 f54 1"/>
                  <a:gd name="f84" fmla="*/ 14 f55 1"/>
                  <a:gd name="f85" fmla="+- f56 0 f1"/>
                  <a:gd name="f86" fmla="*/ f59 1 46"/>
                  <a:gd name="f87" fmla="*/ f60 1 26"/>
                  <a:gd name="f88" fmla="*/ f61 1 46"/>
                  <a:gd name="f89" fmla="*/ f62 1 26"/>
                  <a:gd name="f90" fmla="*/ f63 1 26"/>
                  <a:gd name="f91" fmla="*/ f64 1 26"/>
                  <a:gd name="f92" fmla="*/ f65 1 46"/>
                  <a:gd name="f93" fmla="*/ f66 1 46"/>
                  <a:gd name="f94" fmla="*/ f67 1 26"/>
                  <a:gd name="f95" fmla="*/ f68 1 46"/>
                  <a:gd name="f96" fmla="*/ f69 1 26"/>
                  <a:gd name="f97" fmla="*/ f70 1 46"/>
                  <a:gd name="f98" fmla="*/ f71 1 26"/>
                  <a:gd name="f99" fmla="*/ f72 1 46"/>
                  <a:gd name="f100" fmla="*/ f73 1 26"/>
                  <a:gd name="f101" fmla="*/ f74 1 26"/>
                  <a:gd name="f102" fmla="*/ f75 1 46"/>
                  <a:gd name="f103" fmla="*/ f76 1 26"/>
                  <a:gd name="f104" fmla="*/ f77 1 26"/>
                  <a:gd name="f105" fmla="*/ f78 1 26"/>
                  <a:gd name="f106" fmla="*/ f79 1 46"/>
                  <a:gd name="f107" fmla="*/ f80 1 26"/>
                  <a:gd name="f108" fmla="*/ f81 1 26"/>
                  <a:gd name="f109" fmla="*/ f82 1 46"/>
                  <a:gd name="f110" fmla="*/ f83 1 26"/>
                  <a:gd name="f111" fmla="*/ f84 1 46"/>
                  <a:gd name="f112" fmla="*/ 0 1 f57"/>
                  <a:gd name="f113" fmla="*/ f51 1 f57"/>
                  <a:gd name="f114" fmla="*/ 0 1 f58"/>
                  <a:gd name="f115" fmla="*/ f52 1 f58"/>
                  <a:gd name="f116" fmla="*/ f86 1 f57"/>
                  <a:gd name="f117" fmla="*/ f87 1 f58"/>
                  <a:gd name="f118" fmla="*/ f88 1 f57"/>
                  <a:gd name="f119" fmla="*/ f89 1 f58"/>
                  <a:gd name="f120" fmla="*/ f90 1 f58"/>
                  <a:gd name="f121" fmla="*/ f91 1 f58"/>
                  <a:gd name="f122" fmla="*/ f92 1 f57"/>
                  <a:gd name="f123" fmla="*/ f93 1 f57"/>
                  <a:gd name="f124" fmla="*/ f94 1 f58"/>
                  <a:gd name="f125" fmla="*/ f95 1 f57"/>
                  <a:gd name="f126" fmla="*/ f96 1 f58"/>
                  <a:gd name="f127" fmla="*/ f97 1 f57"/>
                  <a:gd name="f128" fmla="*/ f98 1 f58"/>
                  <a:gd name="f129" fmla="*/ f99 1 f57"/>
                  <a:gd name="f130" fmla="*/ f100 1 f58"/>
                  <a:gd name="f131" fmla="*/ f101 1 f58"/>
                  <a:gd name="f132" fmla="*/ f102 1 f57"/>
                  <a:gd name="f133" fmla="*/ f103 1 f58"/>
                  <a:gd name="f134" fmla="*/ f104 1 f58"/>
                  <a:gd name="f135" fmla="*/ f105 1 f58"/>
                  <a:gd name="f136" fmla="*/ f106 1 f57"/>
                  <a:gd name="f137" fmla="*/ f107 1 f58"/>
                  <a:gd name="f138" fmla="*/ f108 1 f58"/>
                  <a:gd name="f139" fmla="*/ f109 1 f57"/>
                  <a:gd name="f140" fmla="*/ f110 1 f58"/>
                  <a:gd name="f141" fmla="*/ f111 1 f57"/>
                  <a:gd name="f142" fmla="*/ f112 f48 1"/>
                  <a:gd name="f143" fmla="*/ f113 f48 1"/>
                  <a:gd name="f144" fmla="*/ f115 f49 1"/>
                  <a:gd name="f145" fmla="*/ f114 f49 1"/>
                  <a:gd name="f146" fmla="*/ f116 f48 1"/>
                  <a:gd name="f147" fmla="*/ f117 f49 1"/>
                  <a:gd name="f148" fmla="*/ f118 f48 1"/>
                  <a:gd name="f149" fmla="*/ f119 f49 1"/>
                  <a:gd name="f150" fmla="*/ f120 f49 1"/>
                  <a:gd name="f151" fmla="*/ f121 f49 1"/>
                  <a:gd name="f152" fmla="*/ f122 f48 1"/>
                  <a:gd name="f153" fmla="*/ f123 f48 1"/>
                  <a:gd name="f154" fmla="*/ f124 f49 1"/>
                  <a:gd name="f155" fmla="*/ f125 f48 1"/>
                  <a:gd name="f156" fmla="*/ f126 f49 1"/>
                  <a:gd name="f157" fmla="*/ f127 f48 1"/>
                  <a:gd name="f158" fmla="*/ f128 f49 1"/>
                  <a:gd name="f159" fmla="*/ f129 f48 1"/>
                  <a:gd name="f160" fmla="*/ f130 f49 1"/>
                  <a:gd name="f161" fmla="*/ f131 f49 1"/>
                  <a:gd name="f162" fmla="*/ f132 f48 1"/>
                  <a:gd name="f163" fmla="*/ f133 f49 1"/>
                  <a:gd name="f164" fmla="*/ f134 f49 1"/>
                  <a:gd name="f165" fmla="*/ f135 f49 1"/>
                  <a:gd name="f166" fmla="*/ f136 f48 1"/>
                  <a:gd name="f167" fmla="*/ f137 f49 1"/>
                  <a:gd name="f168" fmla="*/ f138 f49 1"/>
                  <a:gd name="f169" fmla="*/ f139 f48 1"/>
                  <a:gd name="f170" fmla="*/ f140 f49 1"/>
                  <a:gd name="f171" fmla="*/ f141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46" y="f147"/>
                  </a:cxn>
                  <a:cxn ang="f85">
                    <a:pos x="f148" y="f149"/>
                  </a:cxn>
                  <a:cxn ang="f85">
                    <a:pos x="f148" y="f150"/>
                  </a:cxn>
                  <a:cxn ang="f85">
                    <a:pos x="f148" y="f150"/>
                  </a:cxn>
                  <a:cxn ang="f85">
                    <a:pos x="f146" y="f151"/>
                  </a:cxn>
                  <a:cxn ang="f85">
                    <a:pos x="f146" y="f151"/>
                  </a:cxn>
                  <a:cxn ang="f85">
                    <a:pos x="f152" y="f149"/>
                  </a:cxn>
                  <a:cxn ang="f85">
                    <a:pos x="f153" y="f154"/>
                  </a:cxn>
                  <a:cxn ang="f85">
                    <a:pos x="f155" y="f156"/>
                  </a:cxn>
                  <a:cxn ang="f85">
                    <a:pos x="f157" y="f158"/>
                  </a:cxn>
                  <a:cxn ang="f85">
                    <a:pos x="f159" y="f160"/>
                  </a:cxn>
                  <a:cxn ang="f85">
                    <a:pos x="f153" y="f161"/>
                  </a:cxn>
                  <a:cxn ang="f85">
                    <a:pos x="f153" y="f158"/>
                  </a:cxn>
                  <a:cxn ang="f85">
                    <a:pos x="f162" y="f163"/>
                  </a:cxn>
                  <a:cxn ang="f85">
                    <a:pos x="f157" y="f164"/>
                  </a:cxn>
                  <a:cxn ang="f85">
                    <a:pos x="f148" y="f165"/>
                  </a:cxn>
                  <a:cxn ang="f85">
                    <a:pos x="f166" y="f167"/>
                  </a:cxn>
                  <a:cxn ang="f85">
                    <a:pos x="f148" y="f168"/>
                  </a:cxn>
                  <a:cxn ang="f85">
                    <a:pos x="f169" y="f170"/>
                  </a:cxn>
                  <a:cxn ang="f85">
                    <a:pos x="f171" y="f168"/>
                  </a:cxn>
                  <a:cxn ang="f85">
                    <a:pos x="f146" y="f147"/>
                  </a:cxn>
                </a:cxnLst>
                <a:rect l="f142" t="f145" r="f143" b="f144"/>
                <a:pathLst>
                  <a:path w="46" h="26">
                    <a:moveTo>
                      <a:pt x="f8" y="f9"/>
                    </a:moveTo>
                    <a:cubicBezTo>
                      <a:pt x="f8" y="f8"/>
                      <a:pt x="f10" y="f8"/>
                      <a:pt x="f11" y="f12"/>
                    </a:cubicBezTo>
                    <a:cubicBezTo>
                      <a:pt x="f11" y="f12"/>
                      <a:pt x="f11" y="f10"/>
                      <a:pt x="f11" y="f10"/>
                    </a:cubicBezTo>
                    <a:cubicBezTo>
                      <a:pt x="f11" y="f10"/>
                      <a:pt x="f11" y="f10"/>
                      <a:pt x="f11" y="f10"/>
                    </a:cubicBezTo>
                    <a:cubicBezTo>
                      <a:pt x="f10" y="f11"/>
                      <a:pt x="f9" y="f11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ubicBezTo>
                      <a:pt x="f13" y="f5"/>
                      <a:pt x="f14" y="f15"/>
                      <a:pt x="f16" y="f12"/>
                    </a:cubicBezTo>
                    <a:cubicBezTo>
                      <a:pt x="f17" y="f18"/>
                      <a:pt x="f19" y="f18"/>
                      <a:pt x="f20" y="f21"/>
                    </a:cubicBezTo>
                    <a:cubicBezTo>
                      <a:pt x="f22" y="f13"/>
                      <a:pt x="f23" y="f24"/>
                      <a:pt x="f25" y="f26"/>
                    </a:cubicBezTo>
                    <a:cubicBezTo>
                      <a:pt x="f27" y="f28"/>
                      <a:pt x="f27" y="f29"/>
                      <a:pt x="f6" y="f14"/>
                    </a:cubicBezTo>
                    <a:cubicBezTo>
                      <a:pt x="f30" y="f28"/>
                      <a:pt x="f31" y="f24"/>
                      <a:pt x="f32" y="f33"/>
                    </a:cubicBezTo>
                    <a:cubicBezTo>
                      <a:pt x="f34" y="f26"/>
                      <a:pt x="f35" y="f28"/>
                      <a:pt x="f20" y="f36"/>
                    </a:cubicBezTo>
                    <a:cubicBezTo>
                      <a:pt x="f37" y="f36"/>
                      <a:pt x="f38" y="f36"/>
                      <a:pt x="f20" y="f14"/>
                    </a:cubicBezTo>
                    <a:cubicBezTo>
                      <a:pt x="f39" y="f40"/>
                      <a:pt x="f37" y="f41"/>
                      <a:pt x="f37" y="f41"/>
                    </a:cubicBezTo>
                    <a:cubicBezTo>
                      <a:pt x="f38" y="f42"/>
                      <a:pt x="f43" y="f32"/>
                      <a:pt x="f6" y="f7"/>
                    </a:cubicBezTo>
                    <a:cubicBezTo>
                      <a:pt x="f35" y="f42"/>
                      <a:pt x="f36" y="f28"/>
                      <a:pt x="f11" y="f28"/>
                    </a:cubicBezTo>
                    <a:cubicBezTo>
                      <a:pt x="f44" y="f28"/>
                      <a:pt x="f15" y="f28"/>
                      <a:pt x="f5" y="f24"/>
                    </a:cubicBezTo>
                    <a:cubicBezTo>
                      <a:pt x="f11" y="f24"/>
                      <a:pt x="f8" y="f24"/>
                      <a:pt x="f11" y="f45"/>
                    </a:cubicBezTo>
                    <a:cubicBezTo>
                      <a:pt x="f11" y="f45"/>
                      <a:pt x="f10" y="f46"/>
                      <a:pt x="f12" y="f46"/>
                    </a:cubicBezTo>
                    <a:cubicBezTo>
                      <a:pt x="f9" y="f9"/>
                      <a:pt x="f33" y="f46"/>
                      <a:pt x="f24" y="f45"/>
                    </a:cubicBezTo>
                    <a:cubicBezTo>
                      <a:pt x="f21" y="f46"/>
                      <a:pt x="f9" y="f46"/>
                      <a:pt x="f8" y="f9"/>
                    </a:cubicBezTo>
                    <a:close/>
                  </a:path>
                </a:pathLst>
              </a:custGeom>
              <a:solidFill>
                <a:srgbClr val="136B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9" name="Freeform 710">
                <a:extLst>
                  <a:ext uri="{FF2B5EF4-FFF2-40B4-BE49-F238E27FC236}">
                    <a16:creationId xmlns:a16="http://schemas.microsoft.com/office/drawing/2014/main" id="{34402D5A-B3BC-1D6D-C5C3-64E57690D794}"/>
                  </a:ext>
                </a:extLst>
              </p:cNvPr>
              <p:cNvSpPr/>
              <p:nvPr/>
            </p:nvSpPr>
            <p:spPr>
              <a:xfrm>
                <a:off x="4090989" y="1728792"/>
                <a:ext cx="169858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5"/>
                  <a:gd name="f8" fmla="val 3"/>
                  <a:gd name="f9" fmla="val 12"/>
                  <a:gd name="f10" fmla="val 8"/>
                  <a:gd name="f11" fmla="val 5"/>
                  <a:gd name="f12" fmla="val 9"/>
                  <a:gd name="f13" fmla="val 6"/>
                  <a:gd name="f14" fmla="val 11"/>
                  <a:gd name="f15" fmla="val 10"/>
                  <a:gd name="f16" fmla="val 7"/>
                  <a:gd name="f17" fmla="val 4"/>
                  <a:gd name="f18" fmla="val 1"/>
                  <a:gd name="f19" fmla="val 2"/>
                  <a:gd name="f20" fmla="val 17"/>
                  <a:gd name="f21" fmla="val 23"/>
                  <a:gd name="f22" fmla="val 31"/>
                  <a:gd name="f23" fmla="val 38"/>
                  <a:gd name="f24" fmla="val 42"/>
                  <a:gd name="f25" fmla="val 15"/>
                  <a:gd name="f26" fmla="val 33"/>
                  <a:gd name="f27" fmla="val 35"/>
                  <a:gd name="f28" fmla="val 14"/>
                  <a:gd name="f29" fmla="val 41"/>
                  <a:gd name="f30" fmla="val 13"/>
                  <a:gd name="f31" fmla="val 39"/>
                  <a:gd name="f32" fmla="val 18"/>
                  <a:gd name="f33" fmla="val 36"/>
                  <a:gd name="f34" fmla="val 16"/>
                  <a:gd name="f35" fmla="val 29"/>
                  <a:gd name="f36" fmla="val 34"/>
                  <a:gd name="f37" fmla="val 37"/>
                  <a:gd name="f38" fmla="val 20"/>
                  <a:gd name="f39" fmla="val 22"/>
                  <a:gd name="f40" fmla="val 40"/>
                  <a:gd name="f41" fmla="val 24"/>
                  <a:gd name="f42" fmla="val 27"/>
                  <a:gd name="f43" fmla="val 21"/>
                  <a:gd name="f44" fmla="+- 0 0 -90"/>
                  <a:gd name="f45" fmla="*/ f3 1 45"/>
                  <a:gd name="f46" fmla="*/ f4 1 25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5"/>
                  <a:gd name="f55" fmla="*/ f51 1 25"/>
                  <a:gd name="f56" fmla="*/ 3 f52 1"/>
                  <a:gd name="f57" fmla="*/ 12 f51 1"/>
                  <a:gd name="f58" fmla="*/ 6 f52 1"/>
                  <a:gd name="f59" fmla="*/ 8 f51 1"/>
                  <a:gd name="f60" fmla="*/ 12 f52 1"/>
                  <a:gd name="f61" fmla="*/ 5 f52 1"/>
                  <a:gd name="f62" fmla="*/ 6 f51 1"/>
                  <a:gd name="f63" fmla="*/ 0 f52 1"/>
                  <a:gd name="f64" fmla="*/ 2 f51 1"/>
                  <a:gd name="f65" fmla="*/ 0 f51 1"/>
                  <a:gd name="f66" fmla="*/ 23 f52 1"/>
                  <a:gd name="f67" fmla="*/ 5 f51 1"/>
                  <a:gd name="f68" fmla="*/ 45 f52 1"/>
                  <a:gd name="f69" fmla="*/ 10 f51 1"/>
                  <a:gd name="f70" fmla="*/ 33 f52 1"/>
                  <a:gd name="f71" fmla="*/ 11 f51 1"/>
                  <a:gd name="f72" fmla="*/ 39 f52 1"/>
                  <a:gd name="f73" fmla="*/ 18 f51 1"/>
                  <a:gd name="f74" fmla="*/ 35 f52 1"/>
                  <a:gd name="f75" fmla="*/ 29 f52 1"/>
                  <a:gd name="f76" fmla="*/ 15 f51 1"/>
                  <a:gd name="f77" fmla="*/ 34 f52 1"/>
                  <a:gd name="f78" fmla="*/ 40 f52 1"/>
                  <a:gd name="f79" fmla="*/ 25 f51 1"/>
                  <a:gd name="f80" fmla="*/ 22 f51 1"/>
                  <a:gd name="f81" fmla="*/ 15 f52 1"/>
                  <a:gd name="f82" fmla="*/ 14 f51 1"/>
                  <a:gd name="f83" fmla="+- f53 0 f1"/>
                  <a:gd name="f84" fmla="*/ f56 1 45"/>
                  <a:gd name="f85" fmla="*/ f57 1 25"/>
                  <a:gd name="f86" fmla="*/ f58 1 45"/>
                  <a:gd name="f87" fmla="*/ f59 1 25"/>
                  <a:gd name="f88" fmla="*/ f60 1 45"/>
                  <a:gd name="f89" fmla="*/ f61 1 45"/>
                  <a:gd name="f90" fmla="*/ f62 1 25"/>
                  <a:gd name="f91" fmla="*/ f63 1 45"/>
                  <a:gd name="f92" fmla="*/ f64 1 25"/>
                  <a:gd name="f93" fmla="*/ f65 1 25"/>
                  <a:gd name="f94" fmla="*/ f66 1 45"/>
                  <a:gd name="f95" fmla="*/ f67 1 25"/>
                  <a:gd name="f96" fmla="*/ f68 1 45"/>
                  <a:gd name="f97" fmla="*/ f69 1 25"/>
                  <a:gd name="f98" fmla="*/ f70 1 45"/>
                  <a:gd name="f99" fmla="*/ f71 1 25"/>
                  <a:gd name="f100" fmla="*/ f72 1 45"/>
                  <a:gd name="f101" fmla="*/ f73 1 25"/>
                  <a:gd name="f102" fmla="*/ f74 1 45"/>
                  <a:gd name="f103" fmla="*/ f75 1 45"/>
                  <a:gd name="f104" fmla="*/ f76 1 25"/>
                  <a:gd name="f105" fmla="*/ f77 1 45"/>
                  <a:gd name="f106" fmla="*/ f78 1 45"/>
                  <a:gd name="f107" fmla="*/ f79 1 25"/>
                  <a:gd name="f108" fmla="*/ f80 1 25"/>
                  <a:gd name="f109" fmla="*/ f81 1 45"/>
                  <a:gd name="f110" fmla="*/ f82 1 25"/>
                  <a:gd name="f111" fmla="*/ 0 1 f54"/>
                  <a:gd name="f112" fmla="*/ f48 1 f54"/>
                  <a:gd name="f113" fmla="*/ 0 1 f55"/>
                  <a:gd name="f114" fmla="*/ f49 1 f55"/>
                  <a:gd name="f115" fmla="*/ f84 1 f54"/>
                  <a:gd name="f116" fmla="*/ f85 1 f55"/>
                  <a:gd name="f117" fmla="*/ f86 1 f54"/>
                  <a:gd name="f118" fmla="*/ f87 1 f55"/>
                  <a:gd name="f119" fmla="*/ f88 1 f54"/>
                  <a:gd name="f120" fmla="*/ f89 1 f54"/>
                  <a:gd name="f121" fmla="*/ f90 1 f55"/>
                  <a:gd name="f122" fmla="*/ f91 1 f54"/>
                  <a:gd name="f123" fmla="*/ f92 1 f55"/>
                  <a:gd name="f124" fmla="*/ f93 1 f55"/>
                  <a:gd name="f125" fmla="*/ f94 1 f54"/>
                  <a:gd name="f126" fmla="*/ f95 1 f55"/>
                  <a:gd name="f127" fmla="*/ f96 1 f54"/>
                  <a:gd name="f128" fmla="*/ f97 1 f55"/>
                  <a:gd name="f129" fmla="*/ f98 1 f54"/>
                  <a:gd name="f130" fmla="*/ f99 1 f55"/>
                  <a:gd name="f131" fmla="*/ f100 1 f54"/>
                  <a:gd name="f132" fmla="*/ f101 1 f55"/>
                  <a:gd name="f133" fmla="*/ f102 1 f54"/>
                  <a:gd name="f134" fmla="*/ f103 1 f54"/>
                  <a:gd name="f135" fmla="*/ f104 1 f55"/>
                  <a:gd name="f136" fmla="*/ f105 1 f54"/>
                  <a:gd name="f137" fmla="*/ f106 1 f54"/>
                  <a:gd name="f138" fmla="*/ f107 1 f55"/>
                  <a:gd name="f139" fmla="*/ f108 1 f55"/>
                  <a:gd name="f140" fmla="*/ f109 1 f54"/>
                  <a:gd name="f141" fmla="*/ f110 1 f55"/>
                  <a:gd name="f142" fmla="*/ f111 f45 1"/>
                  <a:gd name="f143" fmla="*/ f112 f45 1"/>
                  <a:gd name="f144" fmla="*/ f114 f46 1"/>
                  <a:gd name="f145" fmla="*/ f113 f46 1"/>
                  <a:gd name="f146" fmla="*/ f115 f45 1"/>
                  <a:gd name="f147" fmla="*/ f116 f46 1"/>
                  <a:gd name="f148" fmla="*/ f117 f45 1"/>
                  <a:gd name="f149" fmla="*/ f118 f46 1"/>
                  <a:gd name="f150" fmla="*/ f119 f45 1"/>
                  <a:gd name="f151" fmla="*/ f120 f45 1"/>
                  <a:gd name="f152" fmla="*/ f121 f46 1"/>
                  <a:gd name="f153" fmla="*/ f122 f45 1"/>
                  <a:gd name="f154" fmla="*/ f123 f46 1"/>
                  <a:gd name="f155" fmla="*/ f124 f46 1"/>
                  <a:gd name="f156" fmla="*/ f125 f45 1"/>
                  <a:gd name="f157" fmla="*/ f126 f46 1"/>
                  <a:gd name="f158" fmla="*/ f127 f45 1"/>
                  <a:gd name="f159" fmla="*/ f128 f46 1"/>
                  <a:gd name="f160" fmla="*/ f129 f45 1"/>
                  <a:gd name="f161" fmla="*/ f130 f46 1"/>
                  <a:gd name="f162" fmla="*/ f131 f45 1"/>
                  <a:gd name="f163" fmla="*/ f132 f46 1"/>
                  <a:gd name="f164" fmla="*/ f133 f45 1"/>
                  <a:gd name="f165" fmla="*/ f134 f45 1"/>
                  <a:gd name="f166" fmla="*/ f135 f46 1"/>
                  <a:gd name="f167" fmla="*/ f136 f45 1"/>
                  <a:gd name="f168" fmla="*/ f137 f45 1"/>
                  <a:gd name="f169" fmla="*/ f138 f46 1"/>
                  <a:gd name="f170" fmla="*/ f139 f46 1"/>
                  <a:gd name="f171" fmla="*/ f140 f45 1"/>
                  <a:gd name="f172" fmla="*/ f141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49"/>
                  </a:cxn>
                  <a:cxn ang="f83">
                    <a:pos x="f151" y="f152"/>
                  </a:cxn>
                  <a:cxn ang="f83">
                    <a:pos x="f153" y="f154"/>
                  </a:cxn>
                  <a:cxn ang="f83">
                    <a:pos x="f151" y="f155"/>
                  </a:cxn>
                  <a:cxn ang="f83">
                    <a:pos x="f156" y="f157"/>
                  </a:cxn>
                  <a:cxn ang="f83">
                    <a:pos x="f158" y="f159"/>
                  </a:cxn>
                  <a:cxn ang="f83">
                    <a:pos x="f160" y="f161"/>
                  </a:cxn>
                  <a:cxn ang="f83">
                    <a:pos x="f162" y="f163"/>
                  </a:cxn>
                  <a:cxn ang="f83">
                    <a:pos x="f164" y="f163"/>
                  </a:cxn>
                  <a:cxn ang="f83">
                    <a:pos x="f165" y="f166"/>
                  </a:cxn>
                  <a:cxn ang="f83">
                    <a:pos x="f167" y="f163"/>
                  </a:cxn>
                  <a:cxn ang="f83">
                    <a:pos x="f168" y="f169"/>
                  </a:cxn>
                  <a:cxn ang="f83">
                    <a:pos x="f167" y="f170"/>
                  </a:cxn>
                  <a:cxn ang="f83">
                    <a:pos x="f171" y="f172"/>
                  </a:cxn>
                  <a:cxn ang="f83">
                    <a:pos x="f146" y="f147"/>
                  </a:cxn>
                </a:cxnLst>
                <a:rect l="f142" t="f145" r="f143" b="f144"/>
                <a:pathLst>
                  <a:path w="45" h="25">
                    <a:moveTo>
                      <a:pt x="f8" y="f9"/>
                    </a:moveTo>
                    <a:cubicBezTo>
                      <a:pt x="f5" y="f10"/>
                      <a:pt x="f11" y="f12"/>
                      <a:pt x="f13" y="f10"/>
                    </a:cubicBezTo>
                    <a:cubicBezTo>
                      <a:pt x="f10" y="f13"/>
                      <a:pt x="f14" y="f10"/>
                      <a:pt x="f9" y="f10"/>
                    </a:cubicBezTo>
                    <a:cubicBezTo>
                      <a:pt x="f15" y="f13"/>
                      <a:pt x="f16" y="f10"/>
                      <a:pt x="f11" y="f13"/>
                    </a:cubicBezTo>
                    <a:cubicBezTo>
                      <a:pt x="f8" y="f17"/>
                      <a:pt x="f18" y="f8"/>
                      <a:pt x="f5" y="f19"/>
                    </a:cubicBezTo>
                    <a:cubicBezTo>
                      <a:pt x="f18" y="f18"/>
                      <a:pt x="f8" y="f18"/>
                      <a:pt x="f11" y="f5"/>
                    </a:cubicBezTo>
                    <a:cubicBezTo>
                      <a:pt x="f15" y="f8"/>
                      <a:pt x="f20" y="f17"/>
                      <a:pt x="f21" y="f11"/>
                    </a:cubicBezTo>
                    <a:cubicBezTo>
                      <a:pt x="f22" y="f13"/>
                      <a:pt x="f23" y="f16"/>
                      <a:pt x="f6" y="f15"/>
                    </a:cubicBezTo>
                    <a:cubicBezTo>
                      <a:pt x="f24" y="f25"/>
                      <a:pt x="f23" y="f9"/>
                      <a:pt x="f26" y="f1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23" y="f32"/>
                      <a:pt x="f33" y="f32"/>
                      <a:pt x="f27" y="f32"/>
                    </a:cubicBezTo>
                    <a:cubicBezTo>
                      <a:pt x="f26" y="f20"/>
                      <a:pt x="f22" y="f34"/>
                      <a:pt x="f35" y="f25"/>
                    </a:cubicBezTo>
                    <a:cubicBezTo>
                      <a:pt x="f22" y="f20"/>
                      <a:pt x="f26" y="f20"/>
                      <a:pt x="f36" y="f32"/>
                    </a:cubicBezTo>
                    <a:cubicBezTo>
                      <a:pt x="f37" y="f38"/>
                      <a:pt x="f23" y="f39"/>
                      <a:pt x="f40" y="f7"/>
                    </a:cubicBezTo>
                    <a:cubicBezTo>
                      <a:pt x="f23" y="f41"/>
                      <a:pt x="f33" y="f21"/>
                      <a:pt x="f36" y="f39"/>
                    </a:cubicBezTo>
                    <a:cubicBezTo>
                      <a:pt x="f42" y="f43"/>
                      <a:pt x="f43" y="f34"/>
                      <a:pt x="f25" y="f28"/>
                    </a:cubicBezTo>
                    <a:cubicBezTo>
                      <a:pt x="f14" y="f30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106AA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0" name="Freeform 711">
                <a:extLst>
                  <a:ext uri="{FF2B5EF4-FFF2-40B4-BE49-F238E27FC236}">
                    <a16:creationId xmlns:a16="http://schemas.microsoft.com/office/drawing/2014/main" id="{172BF61C-62F3-A1AD-9778-46DA2893BD7B}"/>
                  </a:ext>
                </a:extLst>
              </p:cNvPr>
              <p:cNvSpPr/>
              <p:nvPr/>
            </p:nvSpPr>
            <p:spPr>
              <a:xfrm>
                <a:off x="4102098" y="1766885"/>
                <a:ext cx="117472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4"/>
                  <a:gd name="f8" fmla="val 2"/>
                  <a:gd name="f9" fmla="val 1"/>
                  <a:gd name="f10" fmla="val 3"/>
                  <a:gd name="f11" fmla="val 12"/>
                  <a:gd name="f12" fmla="val 19"/>
                  <a:gd name="f13" fmla="val 7"/>
                  <a:gd name="f14" fmla="val 27"/>
                  <a:gd name="f15" fmla="val 11"/>
                  <a:gd name="f16" fmla="val 29"/>
                  <a:gd name="f17" fmla="val 30"/>
                  <a:gd name="f18" fmla="val 13"/>
                  <a:gd name="f19" fmla="val 21"/>
                  <a:gd name="f20" fmla="val 9"/>
                  <a:gd name="f21" fmla="val 4"/>
                  <a:gd name="f22" fmla="+- 0 0 -90"/>
                  <a:gd name="f23" fmla="*/ f3 1 31"/>
                  <a:gd name="f24" fmla="*/ f4 1 14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1"/>
                  <a:gd name="f33" fmla="*/ f29 1 14"/>
                  <a:gd name="f34" fmla="*/ 0 f30 1"/>
                  <a:gd name="f35" fmla="*/ 2 f29 1"/>
                  <a:gd name="f36" fmla="*/ 3 f30 1"/>
                  <a:gd name="f37" fmla="*/ 1 f29 1"/>
                  <a:gd name="f38" fmla="*/ 27 f30 1"/>
                  <a:gd name="f39" fmla="*/ 11 f29 1"/>
                  <a:gd name="f40" fmla="*/ 31 f30 1"/>
                  <a:gd name="f41" fmla="*/ 12 f29 1"/>
                  <a:gd name="f42" fmla="*/ 30 f30 1"/>
                  <a:gd name="f43" fmla="*/ 14 f29 1"/>
                  <a:gd name="f44" fmla="+- f31 0 f1"/>
                  <a:gd name="f45" fmla="*/ f34 1 31"/>
                  <a:gd name="f46" fmla="*/ f35 1 14"/>
                  <a:gd name="f47" fmla="*/ f36 1 31"/>
                  <a:gd name="f48" fmla="*/ f37 1 14"/>
                  <a:gd name="f49" fmla="*/ f38 1 31"/>
                  <a:gd name="f50" fmla="*/ f39 1 14"/>
                  <a:gd name="f51" fmla="*/ f40 1 31"/>
                  <a:gd name="f52" fmla="*/ f41 1 14"/>
                  <a:gd name="f53" fmla="*/ f42 1 31"/>
                  <a:gd name="f54" fmla="*/ f43 1 14"/>
                  <a:gd name="f55" fmla="*/ 0 1 f32"/>
                  <a:gd name="f56" fmla="*/ f26 1 f32"/>
                  <a:gd name="f57" fmla="*/ 0 1 f33"/>
                  <a:gd name="f58" fmla="*/ f27 1 f33"/>
                  <a:gd name="f59" fmla="*/ f45 1 f32"/>
                  <a:gd name="f60" fmla="*/ f46 1 f33"/>
                  <a:gd name="f61" fmla="*/ f47 1 f32"/>
                  <a:gd name="f62" fmla="*/ f48 1 f33"/>
                  <a:gd name="f63" fmla="*/ f49 1 f32"/>
                  <a:gd name="f64" fmla="*/ f50 1 f33"/>
                  <a:gd name="f65" fmla="*/ f51 1 f32"/>
                  <a:gd name="f66" fmla="*/ f52 1 f33"/>
                  <a:gd name="f67" fmla="*/ f53 1 f32"/>
                  <a:gd name="f68" fmla="*/ f54 1 f33"/>
                  <a:gd name="f69" fmla="*/ f55 f23 1"/>
                  <a:gd name="f70" fmla="*/ f56 f23 1"/>
                  <a:gd name="f71" fmla="*/ f58 f24 1"/>
                  <a:gd name="f72" fmla="*/ f57 f24 1"/>
                  <a:gd name="f73" fmla="*/ f59 f23 1"/>
                  <a:gd name="f74" fmla="*/ f60 f24 1"/>
                  <a:gd name="f75" fmla="*/ f61 f23 1"/>
                  <a:gd name="f76" fmla="*/ f62 f24 1"/>
                  <a:gd name="f77" fmla="*/ f63 f23 1"/>
                  <a:gd name="f78" fmla="*/ f64 f24 1"/>
                  <a:gd name="f79" fmla="*/ f65 f23 1"/>
                  <a:gd name="f80" fmla="*/ f66 f24 1"/>
                  <a:gd name="f81" fmla="*/ f67 f23 1"/>
                  <a:gd name="f82" fmla="*/ f68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77" y="f78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73" y="f74"/>
                  </a:cxn>
                </a:cxnLst>
                <a:rect l="f69" t="f72" r="f70" b="f71"/>
                <a:pathLst>
                  <a:path w="31" h="14">
                    <a:moveTo>
                      <a:pt x="f5" y="f8"/>
                    </a:moveTo>
                    <a:cubicBezTo>
                      <a:pt x="f5" y="f5"/>
                      <a:pt x="f8" y="f9"/>
                      <a:pt x="f10" y="f9"/>
                    </a:cubicBezTo>
                    <a:cubicBezTo>
                      <a:pt x="f11" y="f10"/>
                      <a:pt x="f12" y="f13"/>
                      <a:pt x="f14" y="f15"/>
                    </a:cubicBezTo>
                    <a:cubicBezTo>
                      <a:pt x="f16" y="f15"/>
                      <a:pt x="f17" y="f11"/>
                      <a:pt x="f6" y="f11"/>
                    </a:cubicBezTo>
                    <a:cubicBezTo>
                      <a:pt x="f6" y="f18"/>
                      <a:pt x="f6" y="f18"/>
                      <a:pt x="f17" y="f7"/>
                    </a:cubicBezTo>
                    <a:cubicBezTo>
                      <a:pt x="f19" y="f20"/>
                      <a:pt x="f15" y="f21"/>
                      <a:pt x="f5" y="f8"/>
                    </a:cubicBezTo>
                    <a:close/>
                  </a:path>
                </a:pathLst>
              </a:custGeom>
              <a:solidFill>
                <a:srgbClr val="192F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1" name="Freeform 712">
                <a:extLst>
                  <a:ext uri="{FF2B5EF4-FFF2-40B4-BE49-F238E27FC236}">
                    <a16:creationId xmlns:a16="http://schemas.microsoft.com/office/drawing/2014/main" id="{FB936D59-7429-F7BF-69C9-502BB1EAE443}"/>
                  </a:ext>
                </a:extLst>
              </p:cNvPr>
              <p:cNvSpPr/>
              <p:nvPr/>
            </p:nvSpPr>
            <p:spPr>
              <a:xfrm>
                <a:off x="4829175" y="1014417"/>
                <a:ext cx="63495" cy="2286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61"/>
                  <a:gd name="f8" fmla="val 1"/>
                  <a:gd name="f9" fmla="val 31"/>
                  <a:gd name="f10" fmla="val 30"/>
                  <a:gd name="f11" fmla="val 2"/>
                  <a:gd name="f12" fmla="val 29"/>
                  <a:gd name="f13" fmla="val 28"/>
                  <a:gd name="f14" fmla="val 26"/>
                  <a:gd name="f15" fmla="val 25"/>
                  <a:gd name="f16" fmla="val 23"/>
                  <a:gd name="f17" fmla="val 3"/>
                  <a:gd name="f18" fmla="val 18"/>
                  <a:gd name="f19" fmla="val 13"/>
                  <a:gd name="f20" fmla="val 8"/>
                  <a:gd name="f21" fmla="val 6"/>
                  <a:gd name="f22" fmla="val 5"/>
                  <a:gd name="f23" fmla="val 7"/>
                  <a:gd name="f24" fmla="val 4"/>
                  <a:gd name="f25" fmla="val 9"/>
                  <a:gd name="f26" fmla="val 12"/>
                  <a:gd name="f27" fmla="val 15"/>
                  <a:gd name="f28" fmla="val 11"/>
                  <a:gd name="f29" fmla="val 10"/>
                  <a:gd name="f30" fmla="val 14"/>
                  <a:gd name="f31" fmla="val 16"/>
                  <a:gd name="f32" fmla="val 21"/>
                  <a:gd name="f33" fmla="val 22"/>
                  <a:gd name="f34" fmla="val 24"/>
                  <a:gd name="f35" fmla="val 27"/>
                  <a:gd name="f36" fmla="val 32"/>
                  <a:gd name="f37" fmla="val 34"/>
                  <a:gd name="f38" fmla="val 35"/>
                  <a:gd name="f39" fmla="val 36"/>
                  <a:gd name="f40" fmla="val 37"/>
                  <a:gd name="f41" fmla="val 38"/>
                  <a:gd name="f42" fmla="val 39"/>
                  <a:gd name="f43" fmla="val 40"/>
                  <a:gd name="f44" fmla="val 42"/>
                  <a:gd name="f45" fmla="val 43"/>
                  <a:gd name="f46" fmla="val 44"/>
                  <a:gd name="f47" fmla="val 47"/>
                  <a:gd name="f48" fmla="val 49"/>
                  <a:gd name="f49" fmla="val 50"/>
                  <a:gd name="f50" fmla="val 51"/>
                  <a:gd name="f51" fmla="val 52"/>
                  <a:gd name="f52" fmla="val 54"/>
                  <a:gd name="f53" fmla="val 56"/>
                  <a:gd name="f54" fmla="val 59"/>
                  <a:gd name="f55" fmla="val 60"/>
                  <a:gd name="f56" fmla="val 57"/>
                  <a:gd name="f57" fmla="val 53"/>
                  <a:gd name="f58" fmla="val 48"/>
                  <a:gd name="f59" fmla="val 33"/>
                  <a:gd name="f60" fmla="+- 0 0 -90"/>
                  <a:gd name="f61" fmla="*/ f3 1 17"/>
                  <a:gd name="f62" fmla="*/ f4 1 61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17"/>
                  <a:gd name="f71" fmla="*/ f67 1 61"/>
                  <a:gd name="f72" fmla="*/ 1 f68 1"/>
                  <a:gd name="f73" fmla="*/ 31 f67 1"/>
                  <a:gd name="f74" fmla="*/ 30 f67 1"/>
                  <a:gd name="f75" fmla="*/ 28 f67 1"/>
                  <a:gd name="f76" fmla="*/ 23 f67 1"/>
                  <a:gd name="f77" fmla="*/ 8 f67 1"/>
                  <a:gd name="f78" fmla="*/ 5 f68 1"/>
                  <a:gd name="f79" fmla="*/ 5 f67 1"/>
                  <a:gd name="f80" fmla="*/ 6 f67 1"/>
                  <a:gd name="f81" fmla="*/ 4 f68 1"/>
                  <a:gd name="f82" fmla="*/ 2 f67 1"/>
                  <a:gd name="f83" fmla="*/ 12 f68 1"/>
                  <a:gd name="f84" fmla="*/ 0 f67 1"/>
                  <a:gd name="f85" fmla="*/ 13 f68 1"/>
                  <a:gd name="f86" fmla="*/ 9 f68 1"/>
                  <a:gd name="f87" fmla="*/ 14 f68 1"/>
                  <a:gd name="f88" fmla="*/ 13 f67 1"/>
                  <a:gd name="f89" fmla="*/ 8 f68 1"/>
                  <a:gd name="f90" fmla="*/ 15 f67 1"/>
                  <a:gd name="f91" fmla="*/ 15 f68 1"/>
                  <a:gd name="f92" fmla="*/ 21 f67 1"/>
                  <a:gd name="f93" fmla="*/ 16 f68 1"/>
                  <a:gd name="f94" fmla="*/ 24 f67 1"/>
                  <a:gd name="f95" fmla="*/ 35 f67 1"/>
                  <a:gd name="f96" fmla="*/ 6 f68 1"/>
                  <a:gd name="f97" fmla="*/ 36 f67 1"/>
                  <a:gd name="f98" fmla="*/ 38 f67 1"/>
                  <a:gd name="f99" fmla="*/ 42 f67 1"/>
                  <a:gd name="f100" fmla="*/ 11 f68 1"/>
                  <a:gd name="f101" fmla="*/ 44 f67 1"/>
                  <a:gd name="f102" fmla="*/ 49 f67 1"/>
                  <a:gd name="f103" fmla="*/ 7 f68 1"/>
                  <a:gd name="f104" fmla="*/ 50 f67 1"/>
                  <a:gd name="f105" fmla="*/ 52 f67 1"/>
                  <a:gd name="f106" fmla="*/ 59 f67 1"/>
                  <a:gd name="f107" fmla="*/ 61 f67 1"/>
                  <a:gd name="f108" fmla="*/ 57 f67 1"/>
                  <a:gd name="f109" fmla="*/ 2 f68 1"/>
                  <a:gd name="f110" fmla="*/ 43 f67 1"/>
                  <a:gd name="f111" fmla="*/ 3 f68 1"/>
                  <a:gd name="f112" fmla="*/ 34 f67 1"/>
                  <a:gd name="f113" fmla="*/ 32 f67 1"/>
                  <a:gd name="f114" fmla="+- f69 0 f1"/>
                  <a:gd name="f115" fmla="*/ f72 1 17"/>
                  <a:gd name="f116" fmla="*/ f73 1 61"/>
                  <a:gd name="f117" fmla="*/ f74 1 61"/>
                  <a:gd name="f118" fmla="*/ f75 1 61"/>
                  <a:gd name="f119" fmla="*/ f76 1 61"/>
                  <a:gd name="f120" fmla="*/ f77 1 61"/>
                  <a:gd name="f121" fmla="*/ f78 1 17"/>
                  <a:gd name="f122" fmla="*/ f79 1 61"/>
                  <a:gd name="f123" fmla="*/ f80 1 61"/>
                  <a:gd name="f124" fmla="*/ f81 1 17"/>
                  <a:gd name="f125" fmla="*/ f82 1 61"/>
                  <a:gd name="f126" fmla="*/ f83 1 17"/>
                  <a:gd name="f127" fmla="*/ f84 1 61"/>
                  <a:gd name="f128" fmla="*/ f85 1 17"/>
                  <a:gd name="f129" fmla="*/ f86 1 17"/>
                  <a:gd name="f130" fmla="*/ f87 1 17"/>
                  <a:gd name="f131" fmla="*/ f88 1 61"/>
                  <a:gd name="f132" fmla="*/ f89 1 17"/>
                  <a:gd name="f133" fmla="*/ f90 1 61"/>
                  <a:gd name="f134" fmla="*/ f91 1 17"/>
                  <a:gd name="f135" fmla="*/ f92 1 61"/>
                  <a:gd name="f136" fmla="*/ f93 1 17"/>
                  <a:gd name="f137" fmla="*/ f94 1 61"/>
                  <a:gd name="f138" fmla="*/ f95 1 61"/>
                  <a:gd name="f139" fmla="*/ f96 1 17"/>
                  <a:gd name="f140" fmla="*/ f97 1 61"/>
                  <a:gd name="f141" fmla="*/ f98 1 61"/>
                  <a:gd name="f142" fmla="*/ f99 1 61"/>
                  <a:gd name="f143" fmla="*/ f100 1 17"/>
                  <a:gd name="f144" fmla="*/ f101 1 61"/>
                  <a:gd name="f145" fmla="*/ f102 1 61"/>
                  <a:gd name="f146" fmla="*/ f103 1 17"/>
                  <a:gd name="f147" fmla="*/ f104 1 61"/>
                  <a:gd name="f148" fmla="*/ f105 1 61"/>
                  <a:gd name="f149" fmla="*/ f106 1 61"/>
                  <a:gd name="f150" fmla="*/ f107 1 61"/>
                  <a:gd name="f151" fmla="*/ f108 1 61"/>
                  <a:gd name="f152" fmla="*/ f109 1 17"/>
                  <a:gd name="f153" fmla="*/ f110 1 61"/>
                  <a:gd name="f154" fmla="*/ f111 1 17"/>
                  <a:gd name="f155" fmla="*/ f112 1 61"/>
                  <a:gd name="f156" fmla="*/ f113 1 61"/>
                  <a:gd name="f157" fmla="*/ 0 1 f70"/>
                  <a:gd name="f158" fmla="*/ f64 1 f70"/>
                  <a:gd name="f159" fmla="*/ 0 1 f71"/>
                  <a:gd name="f160" fmla="*/ f65 1 f71"/>
                  <a:gd name="f161" fmla="*/ f115 1 f70"/>
                  <a:gd name="f162" fmla="*/ f116 1 f71"/>
                  <a:gd name="f163" fmla="*/ f117 1 f71"/>
                  <a:gd name="f164" fmla="*/ f118 1 f71"/>
                  <a:gd name="f165" fmla="*/ f119 1 f71"/>
                  <a:gd name="f166" fmla="*/ f120 1 f71"/>
                  <a:gd name="f167" fmla="*/ f121 1 f70"/>
                  <a:gd name="f168" fmla="*/ f122 1 f71"/>
                  <a:gd name="f169" fmla="*/ f123 1 f71"/>
                  <a:gd name="f170" fmla="*/ f124 1 f70"/>
                  <a:gd name="f171" fmla="*/ f125 1 f71"/>
                  <a:gd name="f172" fmla="*/ f126 1 f70"/>
                  <a:gd name="f173" fmla="*/ f127 1 f71"/>
                  <a:gd name="f174" fmla="*/ f128 1 f70"/>
                  <a:gd name="f175" fmla="*/ f129 1 f70"/>
                  <a:gd name="f176" fmla="*/ f130 1 f70"/>
                  <a:gd name="f177" fmla="*/ f131 1 f71"/>
                  <a:gd name="f178" fmla="*/ f132 1 f70"/>
                  <a:gd name="f179" fmla="*/ f133 1 f71"/>
                  <a:gd name="f180" fmla="*/ f134 1 f70"/>
                  <a:gd name="f181" fmla="*/ f135 1 f71"/>
                  <a:gd name="f182" fmla="*/ f136 1 f70"/>
                  <a:gd name="f183" fmla="*/ f137 1 f71"/>
                  <a:gd name="f184" fmla="*/ f138 1 f71"/>
                  <a:gd name="f185" fmla="*/ f139 1 f70"/>
                  <a:gd name="f186" fmla="*/ f140 1 f71"/>
                  <a:gd name="f187" fmla="*/ f141 1 f71"/>
                  <a:gd name="f188" fmla="*/ f142 1 f71"/>
                  <a:gd name="f189" fmla="*/ f143 1 f70"/>
                  <a:gd name="f190" fmla="*/ f144 1 f71"/>
                  <a:gd name="f191" fmla="*/ f145 1 f71"/>
                  <a:gd name="f192" fmla="*/ f146 1 f70"/>
                  <a:gd name="f193" fmla="*/ f147 1 f71"/>
                  <a:gd name="f194" fmla="*/ f148 1 f71"/>
                  <a:gd name="f195" fmla="*/ f149 1 f71"/>
                  <a:gd name="f196" fmla="*/ f150 1 f71"/>
                  <a:gd name="f197" fmla="*/ f151 1 f71"/>
                  <a:gd name="f198" fmla="*/ f152 1 f70"/>
                  <a:gd name="f199" fmla="*/ f153 1 f71"/>
                  <a:gd name="f200" fmla="*/ f154 1 f70"/>
                  <a:gd name="f201" fmla="*/ f155 1 f71"/>
                  <a:gd name="f202" fmla="*/ f156 1 f71"/>
                  <a:gd name="f203" fmla="*/ f157 f61 1"/>
                  <a:gd name="f204" fmla="*/ f158 f61 1"/>
                  <a:gd name="f205" fmla="*/ f160 f62 1"/>
                  <a:gd name="f206" fmla="*/ f159 f62 1"/>
                  <a:gd name="f207" fmla="*/ f161 f61 1"/>
                  <a:gd name="f208" fmla="*/ f162 f62 1"/>
                  <a:gd name="f209" fmla="*/ f163 f62 1"/>
                  <a:gd name="f210" fmla="*/ f164 f62 1"/>
                  <a:gd name="f211" fmla="*/ f165 f62 1"/>
                  <a:gd name="f212" fmla="*/ f166 f62 1"/>
                  <a:gd name="f213" fmla="*/ f167 f61 1"/>
                  <a:gd name="f214" fmla="*/ f168 f62 1"/>
                  <a:gd name="f215" fmla="*/ f169 f62 1"/>
                  <a:gd name="f216" fmla="*/ f170 f61 1"/>
                  <a:gd name="f217" fmla="*/ f171 f62 1"/>
                  <a:gd name="f218" fmla="*/ f172 f61 1"/>
                  <a:gd name="f219" fmla="*/ f173 f62 1"/>
                  <a:gd name="f220" fmla="*/ f174 f61 1"/>
                  <a:gd name="f221" fmla="*/ f175 f61 1"/>
                  <a:gd name="f222" fmla="*/ f176 f61 1"/>
                  <a:gd name="f223" fmla="*/ f177 f62 1"/>
                  <a:gd name="f224" fmla="*/ f178 f61 1"/>
                  <a:gd name="f225" fmla="*/ f179 f62 1"/>
                  <a:gd name="f226" fmla="*/ f180 f61 1"/>
                  <a:gd name="f227" fmla="*/ f181 f62 1"/>
                  <a:gd name="f228" fmla="*/ f182 f61 1"/>
                  <a:gd name="f229" fmla="*/ f183 f62 1"/>
                  <a:gd name="f230" fmla="*/ f184 f62 1"/>
                  <a:gd name="f231" fmla="*/ f185 f61 1"/>
                  <a:gd name="f232" fmla="*/ f186 f62 1"/>
                  <a:gd name="f233" fmla="*/ f187 f62 1"/>
                  <a:gd name="f234" fmla="*/ f188 f62 1"/>
                  <a:gd name="f235" fmla="*/ f189 f61 1"/>
                  <a:gd name="f236" fmla="*/ f190 f62 1"/>
                  <a:gd name="f237" fmla="*/ f191 f62 1"/>
                  <a:gd name="f238" fmla="*/ f192 f61 1"/>
                  <a:gd name="f239" fmla="*/ f193 f62 1"/>
                  <a:gd name="f240" fmla="*/ f194 f62 1"/>
                  <a:gd name="f241" fmla="*/ f195 f62 1"/>
                  <a:gd name="f242" fmla="*/ f196 f62 1"/>
                  <a:gd name="f243" fmla="*/ f197 f62 1"/>
                  <a:gd name="f244" fmla="*/ f198 f61 1"/>
                  <a:gd name="f245" fmla="*/ f199 f62 1"/>
                  <a:gd name="f246" fmla="*/ f200 f61 1"/>
                  <a:gd name="f247" fmla="*/ f201 f62 1"/>
                  <a:gd name="f248" fmla="*/ f202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4">
                    <a:pos x="f207" y="f208"/>
                  </a:cxn>
                  <a:cxn ang="f114">
                    <a:pos x="f207" y="f209"/>
                  </a:cxn>
                  <a:cxn ang="f114">
                    <a:pos x="f207" y="f210"/>
                  </a:cxn>
                  <a:cxn ang="f114">
                    <a:pos x="f207" y="f211"/>
                  </a:cxn>
                  <a:cxn ang="f114">
                    <a:pos x="f207" y="f212"/>
                  </a:cxn>
                  <a:cxn ang="f114">
                    <a:pos x="f213" y="f214"/>
                  </a:cxn>
                  <a:cxn ang="f114">
                    <a:pos x="f207" y="f215"/>
                  </a:cxn>
                  <a:cxn ang="f114">
                    <a:pos x="f216" y="f217"/>
                  </a:cxn>
                  <a:cxn ang="f114">
                    <a:pos x="f218" y="f219"/>
                  </a:cxn>
                  <a:cxn ang="f114">
                    <a:pos x="f220" y="f214"/>
                  </a:cxn>
                  <a:cxn ang="f114">
                    <a:pos x="f221" y="f212"/>
                  </a:cxn>
                  <a:cxn ang="f114">
                    <a:pos x="f222" y="f212"/>
                  </a:cxn>
                  <a:cxn ang="f114">
                    <a:pos x="f222" y="f223"/>
                  </a:cxn>
                  <a:cxn ang="f114">
                    <a:pos x="f224" y="f225"/>
                  </a:cxn>
                  <a:cxn ang="f114">
                    <a:pos x="f222" y="f225"/>
                  </a:cxn>
                  <a:cxn ang="f114">
                    <a:pos x="f226" y="f227"/>
                  </a:cxn>
                  <a:cxn ang="f114">
                    <a:pos x="f224" y="f211"/>
                  </a:cxn>
                  <a:cxn ang="f114">
                    <a:pos x="f228" y="f211"/>
                  </a:cxn>
                  <a:cxn ang="f114">
                    <a:pos x="f228" y="f229"/>
                  </a:cxn>
                  <a:cxn ang="f114">
                    <a:pos x="f222" y="f210"/>
                  </a:cxn>
                  <a:cxn ang="f114">
                    <a:pos x="f222" y="f208"/>
                  </a:cxn>
                  <a:cxn ang="f114">
                    <a:pos x="f220" y="f230"/>
                  </a:cxn>
                  <a:cxn ang="f114">
                    <a:pos x="f231" y="f232"/>
                  </a:cxn>
                  <a:cxn ang="f114">
                    <a:pos x="f213" y="f233"/>
                  </a:cxn>
                  <a:cxn ang="f114">
                    <a:pos x="f218" y="f233"/>
                  </a:cxn>
                  <a:cxn ang="f114">
                    <a:pos x="f218" y="f234"/>
                  </a:cxn>
                  <a:cxn ang="f114">
                    <a:pos x="f235" y="f236"/>
                  </a:cxn>
                  <a:cxn ang="f114">
                    <a:pos x="f221" y="f237"/>
                  </a:cxn>
                  <a:cxn ang="f114">
                    <a:pos x="f238" y="f239"/>
                  </a:cxn>
                  <a:cxn ang="f114">
                    <a:pos x="f224" y="f240"/>
                  </a:cxn>
                  <a:cxn ang="f114">
                    <a:pos x="f238" y="f241"/>
                  </a:cxn>
                  <a:cxn ang="f114">
                    <a:pos x="f213" y="f242"/>
                  </a:cxn>
                  <a:cxn ang="f114">
                    <a:pos x="f207" y="f243"/>
                  </a:cxn>
                  <a:cxn ang="f114">
                    <a:pos x="f244" y="f236"/>
                  </a:cxn>
                  <a:cxn ang="f114">
                    <a:pos x="f244" y="f245"/>
                  </a:cxn>
                  <a:cxn ang="f114">
                    <a:pos x="f246" y="f247"/>
                  </a:cxn>
                  <a:cxn ang="f114">
                    <a:pos x="f224" y="f248"/>
                  </a:cxn>
                  <a:cxn ang="f114">
                    <a:pos x="f244" y="f208"/>
                  </a:cxn>
                  <a:cxn ang="f114">
                    <a:pos x="f207" y="f208"/>
                  </a:cxn>
                </a:cxnLst>
                <a:rect l="f203" t="f206" r="f204" b="f205"/>
                <a:pathLst>
                  <a:path w="17" h="61">
                    <a:moveTo>
                      <a:pt x="f8" y="f9"/>
                    </a:moveTo>
                    <a:cubicBezTo>
                      <a:pt x="f8" y="f9"/>
                      <a:pt x="f8" y="f10"/>
                      <a:pt x="f8" y="f10"/>
                    </a:cubicBezTo>
                    <a:cubicBezTo>
                      <a:pt x="f11" y="f10"/>
                      <a:pt x="f11" y="f12"/>
                      <a:pt x="f8" y="f13"/>
                    </a:cubicBezTo>
                    <a:cubicBezTo>
                      <a:pt x="f5" y="f14"/>
                      <a:pt x="f8" y="f15"/>
                      <a:pt x="f8" y="f16"/>
                    </a:cubicBezTo>
                    <a:cubicBezTo>
                      <a:pt x="f17" y="f18"/>
                      <a:pt x="f11" y="f19"/>
                      <a:pt x="f8" y="f20"/>
                    </a:cubicBezTo>
                    <a:cubicBezTo>
                      <a:pt x="f8" y="f21"/>
                      <a:pt x="f17" y="f21"/>
                      <a:pt x="f22" y="f22"/>
                    </a:cubicBezTo>
                    <a:cubicBezTo>
                      <a:pt x="f17" y="f22"/>
                      <a:pt x="f11" y="f23"/>
                      <a:pt x="f8" y="f21"/>
                    </a:cubicBezTo>
                    <a:cubicBezTo>
                      <a:pt x="f5" y="f17"/>
                      <a:pt x="f17" y="f17"/>
                      <a:pt x="f24" y="f11"/>
                    </a:cubicBezTo>
                    <a:cubicBezTo>
                      <a:pt x="f23" y="f11"/>
                      <a:pt x="f25" y="f5"/>
                      <a:pt x="f26" y="f5"/>
                    </a:cubicBezTo>
                    <a:cubicBezTo>
                      <a:pt x="f27" y="f8"/>
                      <a:pt x="f27" y="f17"/>
                      <a:pt x="f19" y="f22"/>
                    </a:cubicBezTo>
                    <a:cubicBezTo>
                      <a:pt x="f28" y="f21"/>
                      <a:pt x="f29" y="f23"/>
                      <a:pt x="f25" y="f20"/>
                    </a:cubicBezTo>
                    <a:cubicBezTo>
                      <a:pt x="f28" y="f25"/>
                      <a:pt x="f26" y="f23"/>
                      <a:pt x="f30" y="f20"/>
                    </a:cubicBezTo>
                    <a:cubicBezTo>
                      <a:pt x="f27" y="f29"/>
                      <a:pt x="f27" y="f28"/>
                      <a:pt x="f30" y="f19"/>
                    </a:cubicBezTo>
                    <a:cubicBezTo>
                      <a:pt x="f26" y="f30"/>
                      <a:pt x="f29" y="f30"/>
                      <a:pt x="f20" y="f27"/>
                    </a:cubicBezTo>
                    <a:cubicBezTo>
                      <a:pt x="f29" y="f6"/>
                      <a:pt x="f26" y="f30"/>
                      <a:pt x="f30" y="f27"/>
                    </a:cubicBezTo>
                    <a:cubicBezTo>
                      <a:pt x="f31" y="f6"/>
                      <a:pt x="f6" y="f18"/>
                      <a:pt x="f27" y="f32"/>
                    </a:cubicBezTo>
                    <a:cubicBezTo>
                      <a:pt x="f19" y="f33"/>
                      <a:pt x="f29" y="f32"/>
                      <a:pt x="f20" y="f16"/>
                    </a:cubicBezTo>
                    <a:cubicBezTo>
                      <a:pt x="f28" y="f15"/>
                      <a:pt x="f19" y="f33"/>
                      <a:pt x="f31" y="f16"/>
                    </a:cubicBezTo>
                    <a:cubicBezTo>
                      <a:pt x="f31" y="f16"/>
                      <a:pt x="f31" y="f34"/>
                      <a:pt x="f31" y="f34"/>
                    </a:cubicBezTo>
                    <a:cubicBezTo>
                      <a:pt x="f31" y="f14"/>
                      <a:pt x="f27" y="f35"/>
                      <a:pt x="f30" y="f13"/>
                    </a:cubicBezTo>
                    <a:cubicBezTo>
                      <a:pt x="f28" y="f12"/>
                      <a:pt x="f27" y="f12"/>
                      <a:pt x="f30" y="f9"/>
                    </a:cubicBezTo>
                    <a:cubicBezTo>
                      <a:pt x="f30" y="f36"/>
                      <a:pt x="f30" y="f37"/>
                      <a:pt x="f19" y="f38"/>
                    </a:cubicBezTo>
                    <a:cubicBezTo>
                      <a:pt x="f28" y="f39"/>
                      <a:pt x="f20" y="f39"/>
                      <a:pt x="f21" y="f39"/>
                    </a:cubicBezTo>
                    <a:cubicBezTo>
                      <a:pt x="f21" y="f39"/>
                      <a:pt x="f21" y="f40"/>
                      <a:pt x="f22" y="f41"/>
                    </a:cubicBezTo>
                    <a:cubicBezTo>
                      <a:pt x="f20" y="f41"/>
                      <a:pt x="f29" y="f41"/>
                      <a:pt x="f26" y="f41"/>
                    </a:cubicBezTo>
                    <a:cubicBezTo>
                      <a:pt x="f19" y="f42"/>
                      <a:pt x="f19" y="f43"/>
                      <a:pt x="f26" y="f44"/>
                    </a:cubicBezTo>
                    <a:cubicBezTo>
                      <a:pt x="f26" y="f44"/>
                      <a:pt x="f28" y="f45"/>
                      <a:pt x="f28" y="f46"/>
                    </a:cubicBezTo>
                    <a:cubicBezTo>
                      <a:pt x="f19" y="f47"/>
                      <a:pt x="f25" y="f47"/>
                      <a:pt x="f25" y="f48"/>
                    </a:cubicBezTo>
                    <a:cubicBezTo>
                      <a:pt x="f20" y="f49"/>
                      <a:pt x="f23" y="f48"/>
                      <a:pt x="f23" y="f49"/>
                    </a:cubicBezTo>
                    <a:cubicBezTo>
                      <a:pt x="f23" y="f50"/>
                      <a:pt x="f20" y="f50"/>
                      <a:pt x="f20" y="f51"/>
                    </a:cubicBezTo>
                    <a:cubicBezTo>
                      <a:pt x="f20" y="f52"/>
                      <a:pt x="f23" y="f53"/>
                      <a:pt x="f23" y="f54"/>
                    </a:cubicBezTo>
                    <a:cubicBezTo>
                      <a:pt x="f23" y="f55"/>
                      <a:pt x="f22" y="f55"/>
                      <a:pt x="f22" y="f7"/>
                    </a:cubicBezTo>
                    <a:cubicBezTo>
                      <a:pt x="f11" y="f7"/>
                      <a:pt x="f5" y="f54"/>
                      <a:pt x="f8" y="f56"/>
                    </a:cubicBezTo>
                    <a:cubicBezTo>
                      <a:pt x="f17" y="f57"/>
                      <a:pt x="f8" y="f58"/>
                      <a:pt x="f11" y="f46"/>
                    </a:cubicBezTo>
                    <a:cubicBezTo>
                      <a:pt x="f11" y="f46"/>
                      <a:pt x="f11" y="f45"/>
                      <a:pt x="f11" y="f45"/>
                    </a:cubicBezTo>
                    <a:cubicBezTo>
                      <a:pt x="f5" y="f43"/>
                      <a:pt x="f11" y="f40"/>
                      <a:pt x="f17" y="f37"/>
                    </a:cubicBezTo>
                    <a:cubicBezTo>
                      <a:pt x="f24" y="f9"/>
                      <a:pt x="f23" y="f59"/>
                      <a:pt x="f20" y="f36"/>
                    </a:cubicBezTo>
                    <a:cubicBezTo>
                      <a:pt x="f21" y="f36"/>
                      <a:pt x="f24" y="f59"/>
                      <a:pt x="f11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E285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2" name="Freeform 713">
                <a:extLst>
                  <a:ext uri="{FF2B5EF4-FFF2-40B4-BE49-F238E27FC236}">
                    <a16:creationId xmlns:a16="http://schemas.microsoft.com/office/drawing/2014/main" id="{C7C54178-2A85-0286-654A-51AC00BA65B0}"/>
                  </a:ext>
                </a:extLst>
              </p:cNvPr>
              <p:cNvSpPr/>
              <p:nvPr/>
            </p:nvSpPr>
            <p:spPr>
              <a:xfrm>
                <a:off x="4919664" y="1254127"/>
                <a:ext cx="52385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1"/>
                  <a:gd name="f9" fmla="val 2"/>
                  <a:gd name="f10" fmla="val 10"/>
                  <a:gd name="f11" fmla="val 3"/>
                  <a:gd name="f12" fmla="val 9"/>
                  <a:gd name="f13" fmla="val 4"/>
                  <a:gd name="f14" fmla="val 8"/>
                  <a:gd name="f15" fmla="val 5"/>
                  <a:gd name="f16" fmla="val 12"/>
                  <a:gd name="f17" fmla="val 7"/>
                  <a:gd name="f18" fmla="val 6"/>
                  <a:gd name="f19" fmla="val 1"/>
                  <a:gd name="f20" fmla="+- 0 0 -90"/>
                  <a:gd name="f21" fmla="*/ f3 1 14"/>
                  <a:gd name="f22" fmla="*/ f4 1 1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4"/>
                  <a:gd name="f31" fmla="*/ f27 1 16"/>
                  <a:gd name="f32" fmla="*/ 11 f28 1"/>
                  <a:gd name="f33" fmla="*/ 2 f27 1"/>
                  <a:gd name="f34" fmla="*/ 8 f28 1"/>
                  <a:gd name="f35" fmla="*/ 5 f27 1"/>
                  <a:gd name="f36" fmla="*/ 12 f28 1"/>
                  <a:gd name="f37" fmla="*/ 9 f27 1"/>
                  <a:gd name="f38" fmla="*/ 9 f28 1"/>
                  <a:gd name="f39" fmla="*/ 7 f27 1"/>
                  <a:gd name="f40" fmla="*/ 6 f28 1"/>
                  <a:gd name="f41" fmla="*/ 8 f27 1"/>
                  <a:gd name="f42" fmla="*/ 5 f28 1"/>
                  <a:gd name="f43" fmla="*/ 11 f27 1"/>
                  <a:gd name="f44" fmla="*/ 7 f28 1"/>
                  <a:gd name="f45" fmla="*/ 16 f27 1"/>
                  <a:gd name="f46" fmla="*/ 2 f28 1"/>
                  <a:gd name="f47" fmla="*/ 3 f27 1"/>
                  <a:gd name="f48" fmla="*/ 1 f27 1"/>
                  <a:gd name="f49" fmla="+- f29 0 f1"/>
                  <a:gd name="f50" fmla="*/ f32 1 14"/>
                  <a:gd name="f51" fmla="*/ f33 1 16"/>
                  <a:gd name="f52" fmla="*/ f34 1 14"/>
                  <a:gd name="f53" fmla="*/ f35 1 16"/>
                  <a:gd name="f54" fmla="*/ f36 1 14"/>
                  <a:gd name="f55" fmla="*/ f37 1 16"/>
                  <a:gd name="f56" fmla="*/ f38 1 14"/>
                  <a:gd name="f57" fmla="*/ f39 1 16"/>
                  <a:gd name="f58" fmla="*/ f40 1 14"/>
                  <a:gd name="f59" fmla="*/ f41 1 16"/>
                  <a:gd name="f60" fmla="*/ f42 1 14"/>
                  <a:gd name="f61" fmla="*/ f43 1 16"/>
                  <a:gd name="f62" fmla="*/ f44 1 14"/>
                  <a:gd name="f63" fmla="*/ f45 1 16"/>
                  <a:gd name="f64" fmla="*/ f46 1 14"/>
                  <a:gd name="f65" fmla="*/ f47 1 16"/>
                  <a:gd name="f66" fmla="*/ f48 1 16"/>
                  <a:gd name="f67" fmla="*/ 0 1 f30"/>
                  <a:gd name="f68" fmla="*/ f24 1 f30"/>
                  <a:gd name="f69" fmla="*/ 0 1 f31"/>
                  <a:gd name="f70" fmla="*/ f25 1 f31"/>
                  <a:gd name="f71" fmla="*/ f50 1 f30"/>
                  <a:gd name="f72" fmla="*/ f51 1 f31"/>
                  <a:gd name="f73" fmla="*/ f52 1 f30"/>
                  <a:gd name="f74" fmla="*/ f53 1 f31"/>
                  <a:gd name="f75" fmla="*/ f54 1 f30"/>
                  <a:gd name="f76" fmla="*/ f55 1 f31"/>
                  <a:gd name="f77" fmla="*/ f56 1 f30"/>
                  <a:gd name="f78" fmla="*/ f57 1 f31"/>
                  <a:gd name="f79" fmla="*/ f58 1 f30"/>
                  <a:gd name="f80" fmla="*/ f59 1 f31"/>
                  <a:gd name="f81" fmla="*/ f60 1 f30"/>
                  <a:gd name="f82" fmla="*/ f61 1 f31"/>
                  <a:gd name="f83" fmla="*/ f62 1 f30"/>
                  <a:gd name="f84" fmla="*/ f63 1 f31"/>
                  <a:gd name="f85" fmla="*/ f64 1 f30"/>
                  <a:gd name="f86" fmla="*/ f65 1 f31"/>
                  <a:gd name="f87" fmla="*/ f66 1 f31"/>
                  <a:gd name="f88" fmla="*/ f67 f21 1"/>
                  <a:gd name="f89" fmla="*/ f68 f21 1"/>
                  <a:gd name="f90" fmla="*/ f70 f22 1"/>
                  <a:gd name="f91" fmla="*/ f69 f22 1"/>
                  <a:gd name="f92" fmla="*/ f71 f21 1"/>
                  <a:gd name="f93" fmla="*/ f72 f22 1"/>
                  <a:gd name="f94" fmla="*/ f73 f21 1"/>
                  <a:gd name="f95" fmla="*/ f74 f22 1"/>
                  <a:gd name="f96" fmla="*/ f75 f21 1"/>
                  <a:gd name="f97" fmla="*/ f76 f22 1"/>
                  <a:gd name="f98" fmla="*/ f77 f21 1"/>
                  <a:gd name="f99" fmla="*/ f78 f22 1"/>
                  <a:gd name="f100" fmla="*/ f79 f21 1"/>
                  <a:gd name="f101" fmla="*/ f80 f22 1"/>
                  <a:gd name="f102" fmla="*/ f81 f21 1"/>
                  <a:gd name="f103" fmla="*/ f82 f22 1"/>
                  <a:gd name="f104" fmla="*/ f83 f21 1"/>
                  <a:gd name="f105" fmla="*/ f84 f22 1"/>
                  <a:gd name="f106" fmla="*/ f85 f21 1"/>
                  <a:gd name="f107" fmla="*/ f86 f22 1"/>
                  <a:gd name="f108" fmla="*/ f8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97"/>
                  </a:cxn>
                  <a:cxn ang="f49">
                    <a:pos x="f98" y="f99"/>
                  </a:cxn>
                  <a:cxn ang="f49">
                    <a:pos x="f100" y="f101"/>
                  </a:cxn>
                  <a:cxn ang="f49">
                    <a:pos x="f102" y="f103"/>
                  </a:cxn>
                  <a:cxn ang="f49">
                    <a:pos x="f104" y="f105"/>
                  </a:cxn>
                  <a:cxn ang="f49">
                    <a:pos x="f106" y="f107"/>
                  </a:cxn>
                  <a:cxn ang="f49">
                    <a:pos x="f104" y="f108"/>
                  </a:cxn>
                  <a:cxn ang="f49">
                    <a:pos x="f92" y="f93"/>
                  </a:cxn>
                </a:cxnLst>
                <a:rect l="f88" t="f91" r="f89" b="f90"/>
                <a:pathLst>
                  <a:path w="14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3"/>
                      <a:pt x="f6" y="f15"/>
                      <a:pt x="f16" y="f12"/>
                    </a:cubicBezTo>
                    <a:cubicBezTo>
                      <a:pt x="f8" y="f14"/>
                      <a:pt x="f10" y="f17"/>
                      <a:pt x="f12" y="f17"/>
                    </a:cubicBezTo>
                    <a:cubicBezTo>
                      <a:pt x="f14" y="f18"/>
                      <a:pt x="f18" y="f17"/>
                      <a:pt x="f18" y="f14"/>
                    </a:cubicBezTo>
                    <a:cubicBezTo>
                      <a:pt x="f15" y="f12"/>
                      <a:pt x="f13" y="f10"/>
                      <a:pt x="f15" y="f8"/>
                    </a:cubicBezTo>
                    <a:cubicBezTo>
                      <a:pt x="f18" y="f16"/>
                      <a:pt x="f17" y="f6"/>
                      <a:pt x="f17" y="f7"/>
                    </a:cubicBezTo>
                    <a:cubicBezTo>
                      <a:pt x="f9" y="f16"/>
                      <a:pt x="f5" y="f18"/>
                      <a:pt x="f9" y="f11"/>
                    </a:cubicBezTo>
                    <a:cubicBezTo>
                      <a:pt x="f13" y="f9"/>
                      <a:pt x="f18" y="f9"/>
                      <a:pt x="f17" y="f19"/>
                    </a:cubicBezTo>
                    <a:cubicBezTo>
                      <a:pt x="f12" y="f5"/>
                      <a:pt x="f10" y="f19"/>
                      <a:pt x="f8" y="f9"/>
                    </a:cubicBezTo>
                    <a:close/>
                  </a:path>
                </a:pathLst>
              </a:custGeom>
              <a:solidFill>
                <a:srgbClr val="942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3" name="Freeform 714">
                <a:extLst>
                  <a:ext uri="{FF2B5EF4-FFF2-40B4-BE49-F238E27FC236}">
                    <a16:creationId xmlns:a16="http://schemas.microsoft.com/office/drawing/2014/main" id="{4958903D-FE17-D1BB-C9BB-2394AFC769B6}"/>
                  </a:ext>
                </a:extLst>
              </p:cNvPr>
              <p:cNvSpPr/>
              <p:nvPr/>
            </p:nvSpPr>
            <p:spPr>
              <a:xfrm>
                <a:off x="4829175" y="1262064"/>
                <a:ext cx="57150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0"/>
                  <a:gd name="f8" fmla="val 14"/>
                  <a:gd name="f9" fmla="val 13"/>
                  <a:gd name="f10" fmla="val 19"/>
                  <a:gd name="f11" fmla="val 11"/>
                  <a:gd name="f12" fmla="val 5"/>
                  <a:gd name="f13" fmla="val 6"/>
                  <a:gd name="f14" fmla="val 9"/>
                  <a:gd name="f15" fmla="val 4"/>
                  <a:gd name="f16" fmla="val 12"/>
                  <a:gd name="f17" fmla="+- 0 0 -90"/>
                  <a:gd name="f18" fmla="*/ f3 1 15"/>
                  <a:gd name="f19" fmla="*/ f4 1 2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20"/>
                  <a:gd name="f29" fmla="*/ 15 f25 1"/>
                  <a:gd name="f30" fmla="*/ 20 f24 1"/>
                  <a:gd name="f31" fmla="*/ 13 f25 1"/>
                  <a:gd name="f32" fmla="*/ 19 f24 1"/>
                  <a:gd name="f33" fmla="*/ 0 f25 1"/>
                  <a:gd name="f34" fmla="*/ 0 f24 1"/>
                  <a:gd name="f35" fmla="+- f26 0 f1"/>
                  <a:gd name="f36" fmla="*/ f29 1 15"/>
                  <a:gd name="f37" fmla="*/ f30 1 20"/>
                  <a:gd name="f38" fmla="*/ f31 1 15"/>
                  <a:gd name="f39" fmla="*/ f32 1 20"/>
                  <a:gd name="f40" fmla="*/ f33 1 15"/>
                  <a:gd name="f41" fmla="*/ f34 1 20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5" h="20">
                    <a:moveTo>
                      <a:pt x="f6" y="f7"/>
                    </a:moveTo>
                    <a:cubicBezTo>
                      <a:pt x="f8" y="f7"/>
                      <a:pt x="f8" y="f7"/>
                      <a:pt x="f9" y="f10"/>
                    </a:cubicBezTo>
                    <a:cubicBezTo>
                      <a:pt x="f11" y="f11"/>
                      <a:pt x="f12" y="f13"/>
                      <a:pt x="f5" y="f5"/>
                    </a:cubicBezTo>
                    <a:cubicBezTo>
                      <a:pt x="f14" y="f15"/>
                      <a:pt x="f16" y="f16"/>
                      <a:pt x="f6" y="f7"/>
                    </a:cubicBezTo>
                    <a:close/>
                  </a:path>
                </a:pathLst>
              </a:custGeom>
              <a:solidFill>
                <a:srgbClr val="6E1D1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4" name="Freeform 715">
                <a:extLst>
                  <a:ext uri="{FF2B5EF4-FFF2-40B4-BE49-F238E27FC236}">
                    <a16:creationId xmlns:a16="http://schemas.microsoft.com/office/drawing/2014/main" id="{F9909DCA-4824-B6CF-AD06-133E646D20DC}"/>
                  </a:ext>
                </a:extLst>
              </p:cNvPr>
              <p:cNvSpPr/>
              <p:nvPr/>
            </p:nvSpPr>
            <p:spPr>
              <a:xfrm>
                <a:off x="5021263" y="1300167"/>
                <a:ext cx="2698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4"/>
                  <a:gd name="f8" fmla="val 6"/>
                  <a:gd name="f9" fmla="val 12"/>
                  <a:gd name="f10" fmla="val 13"/>
                  <a:gd name="f11" fmla="val 4"/>
                  <a:gd name="f12" fmla="val 5"/>
                  <a:gd name="f13" fmla="val 3"/>
                  <a:gd name="f14" fmla="val 11"/>
                  <a:gd name="f15" fmla="val 8"/>
                  <a:gd name="f16" fmla="val 2"/>
                  <a:gd name="f17" fmla="val 1"/>
                  <a:gd name="f18" fmla="+- 0 0 -90"/>
                  <a:gd name="f19" fmla="*/ f3 1 7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14"/>
                  <a:gd name="f30" fmla="*/ 6 f26 1"/>
                  <a:gd name="f31" fmla="*/ 12 f25 1"/>
                  <a:gd name="f32" fmla="*/ 14 f25 1"/>
                  <a:gd name="f33" fmla="*/ 3 f26 1"/>
                  <a:gd name="f34" fmla="*/ 11 f25 1"/>
                  <a:gd name="f35" fmla="*/ 1 f26 1"/>
                  <a:gd name="f36" fmla="*/ 3 f25 1"/>
                  <a:gd name="f37" fmla="*/ 1 f25 1"/>
                  <a:gd name="f38" fmla="+- f27 0 f1"/>
                  <a:gd name="f39" fmla="*/ f30 1 7"/>
                  <a:gd name="f40" fmla="*/ f31 1 14"/>
                  <a:gd name="f41" fmla="*/ f32 1 14"/>
                  <a:gd name="f42" fmla="*/ f33 1 7"/>
                  <a:gd name="f43" fmla="*/ f34 1 14"/>
                  <a:gd name="f44" fmla="*/ f35 1 7"/>
                  <a:gd name="f45" fmla="*/ f36 1 14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9"/>
                  <a:gd name="f54" fmla="*/ f42 1 f28"/>
                  <a:gd name="f55" fmla="*/ f43 1 f29"/>
                  <a:gd name="f56" fmla="*/ f44 1 f28"/>
                  <a:gd name="f57" fmla="*/ f45 1 f29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20 1"/>
                  <a:gd name="f66" fmla="*/ f54 f19 1"/>
                  <a:gd name="f67" fmla="*/ f55 f20 1"/>
                  <a:gd name="f68" fmla="*/ f56 f19 1"/>
                  <a:gd name="f69" fmla="*/ f57 f20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3" y="f65"/>
                  </a:cxn>
                  <a:cxn ang="f38">
                    <a:pos x="f66" y="f67"/>
                  </a:cxn>
                  <a:cxn ang="f38">
                    <a:pos x="f68" y="f69"/>
                  </a:cxn>
                  <a:cxn ang="f38">
                    <a:pos x="f66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7" h="14">
                    <a:moveTo>
                      <a:pt x="f8" y="f9"/>
                    </a:moveTo>
                    <a:cubicBezTo>
                      <a:pt x="f8" y="f10"/>
                      <a:pt x="f6" y="f7"/>
                      <a:pt x="f8" y="f7"/>
                    </a:cubicBezTo>
                    <a:cubicBezTo>
                      <a:pt x="f11" y="f7"/>
                      <a:pt x="f12" y="f9"/>
                      <a:pt x="f13" y="f14"/>
                    </a:cubicBezTo>
                    <a:cubicBezTo>
                      <a:pt x="f13" y="f15"/>
                      <a:pt x="f16" y="f12"/>
                      <a:pt x="f17" y="f13"/>
                    </a:cubicBezTo>
                    <a:cubicBezTo>
                      <a:pt x="f5" y="f17"/>
                      <a:pt x="f17" y="f5"/>
                      <a:pt x="f13" y="f17"/>
                    </a:cubicBezTo>
                    <a:cubicBezTo>
                      <a:pt x="f11" y="f11"/>
                      <a:pt x="f11" y="f15"/>
                      <a:pt x="f8" y="f9"/>
                    </a:cubicBezTo>
                    <a:close/>
                  </a:path>
                </a:pathLst>
              </a:custGeom>
              <a:solidFill>
                <a:srgbClr val="6C1A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5" name="Freeform 716">
                <a:extLst>
                  <a:ext uri="{FF2B5EF4-FFF2-40B4-BE49-F238E27FC236}">
                    <a16:creationId xmlns:a16="http://schemas.microsoft.com/office/drawing/2014/main" id="{D75DE339-2E8E-E7DB-EDB0-CF8407652D58}"/>
                  </a:ext>
                </a:extLst>
              </p:cNvPr>
              <p:cNvSpPr/>
              <p:nvPr/>
            </p:nvSpPr>
            <p:spPr>
              <a:xfrm>
                <a:off x="4799008" y="1281110"/>
                <a:ext cx="26983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3"/>
                  <a:gd name="f8" fmla="val 5"/>
                  <a:gd name="f9" fmla="val 9"/>
                  <a:gd name="f10" fmla="val 2"/>
                  <a:gd name="f11" fmla="val 1"/>
                  <a:gd name="f12" fmla="val 4"/>
                  <a:gd name="f13" fmla="+- 0 0 -90"/>
                  <a:gd name="f14" fmla="*/ f3 1 7"/>
                  <a:gd name="f15" fmla="*/ f4 1 13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7"/>
                  <a:gd name="f24" fmla="*/ f20 1 13"/>
                  <a:gd name="f25" fmla="*/ 7 f21 1"/>
                  <a:gd name="f26" fmla="*/ 13 f20 1"/>
                  <a:gd name="f27" fmla="*/ 0 f21 1"/>
                  <a:gd name="f28" fmla="*/ 1 f20 1"/>
                  <a:gd name="f29" fmla="*/ 1 f21 1"/>
                  <a:gd name="f30" fmla="*/ 0 f20 1"/>
                  <a:gd name="f31" fmla="+- f22 0 f1"/>
                  <a:gd name="f32" fmla="*/ f25 1 7"/>
                  <a:gd name="f33" fmla="*/ f26 1 13"/>
                  <a:gd name="f34" fmla="*/ f27 1 7"/>
                  <a:gd name="f35" fmla="*/ f28 1 13"/>
                  <a:gd name="f36" fmla="*/ f29 1 7"/>
                  <a:gd name="f37" fmla="*/ f30 1 13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7" h="13">
                    <a:moveTo>
                      <a:pt x="f6" y="f7"/>
                    </a:moveTo>
                    <a:cubicBezTo>
                      <a:pt x="f8" y="f9"/>
                      <a:pt x="f10" y="f8"/>
                      <a:pt x="f5" y="f11"/>
                    </a:cubicBezTo>
                    <a:cubicBezTo>
                      <a:pt x="f11" y="f11"/>
                      <a:pt x="f11" y="f11"/>
                      <a:pt x="f11" y="f5"/>
                    </a:cubicBezTo>
                    <a:cubicBezTo>
                      <a:pt x="f12" y="f12"/>
                      <a:pt x="f6" y="f6"/>
                      <a:pt x="f6" y="f7"/>
                    </a:cubicBezTo>
                    <a:close/>
                  </a:path>
                </a:pathLst>
              </a:custGeom>
              <a:solidFill>
                <a:srgbClr val="6F1C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6" name="Freeform 717">
                <a:extLst>
                  <a:ext uri="{FF2B5EF4-FFF2-40B4-BE49-F238E27FC236}">
                    <a16:creationId xmlns:a16="http://schemas.microsoft.com/office/drawing/2014/main" id="{D496CB08-B608-F25D-5B5F-D82F1D9DDECE}"/>
                  </a:ext>
                </a:extLst>
              </p:cNvPr>
              <p:cNvSpPr/>
              <p:nvPr/>
            </p:nvSpPr>
            <p:spPr>
              <a:xfrm>
                <a:off x="4845048" y="1231897"/>
                <a:ext cx="2540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4"/>
                  <a:gd name="f8" fmla="val 1"/>
                  <a:gd name="f9" fmla="val 3"/>
                  <a:gd name="f10" fmla="val 2"/>
                  <a:gd name="f11" fmla="val 6"/>
                  <a:gd name="f12" fmla="val 5"/>
                  <a:gd name="f13" fmla="+- 0 0 -90"/>
                  <a:gd name="f14" fmla="*/ f3 1 7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7"/>
                  <a:gd name="f25" fmla="*/ 1 f21 1"/>
                  <a:gd name="f26" fmla="*/ 3 f20 1"/>
                  <a:gd name="f27" fmla="*/ 3 f21 1"/>
                  <a:gd name="f28" fmla="*/ 1 f20 1"/>
                  <a:gd name="f29" fmla="*/ 7 f21 1"/>
                  <a:gd name="f30" fmla="*/ 2 f20 1"/>
                  <a:gd name="f31" fmla="+- f22 0 f1"/>
                  <a:gd name="f32" fmla="*/ f25 1 7"/>
                  <a:gd name="f33" fmla="*/ f26 1 4"/>
                  <a:gd name="f34" fmla="*/ f27 1 7"/>
                  <a:gd name="f35" fmla="*/ f28 1 4"/>
                  <a:gd name="f36" fmla="*/ f29 1 7"/>
                  <a:gd name="f37" fmla="*/ f30 1 4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7" h="4">
                    <a:moveTo>
                      <a:pt x="f8" y="f9"/>
                    </a:moveTo>
                    <a:cubicBezTo>
                      <a:pt x="f5" y="f5"/>
                      <a:pt x="f10" y="f8"/>
                      <a:pt x="f9" y="f8"/>
                    </a:cubicBezTo>
                    <a:cubicBezTo>
                      <a:pt x="f7" y="f8"/>
                      <a:pt x="f11" y="f8"/>
                      <a:pt x="f6" y="f10"/>
                    </a:cubicBezTo>
                    <a:cubicBezTo>
                      <a:pt x="f12" y="f7"/>
                      <a:pt x="f9" y="f9"/>
                      <a:pt x="f8" y="f9"/>
                    </a:cubicBezTo>
                    <a:close/>
                  </a:path>
                </a:pathLst>
              </a:custGeom>
              <a:solidFill>
                <a:srgbClr val="5617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7" name="Freeform 718">
                <a:extLst>
                  <a:ext uri="{FF2B5EF4-FFF2-40B4-BE49-F238E27FC236}">
                    <a16:creationId xmlns:a16="http://schemas.microsoft.com/office/drawing/2014/main" id="{4BF23F68-E65F-DC85-620C-1E1DF2B9D26F}"/>
                  </a:ext>
                </a:extLst>
              </p:cNvPr>
              <p:cNvSpPr/>
              <p:nvPr/>
            </p:nvSpPr>
            <p:spPr>
              <a:xfrm>
                <a:off x="4573591" y="1635130"/>
                <a:ext cx="161921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49"/>
                  <a:gd name="f8" fmla="val 1"/>
                  <a:gd name="f9" fmla="val 13"/>
                  <a:gd name="f10" fmla="val 4"/>
                  <a:gd name="f11" fmla="val 11"/>
                  <a:gd name="f12" fmla="val 7"/>
                  <a:gd name="f13" fmla="val 8"/>
                  <a:gd name="f14" fmla="val 6"/>
                  <a:gd name="f15" fmla="val 2"/>
                  <a:gd name="f16" fmla="val 15"/>
                  <a:gd name="f17" fmla="val 23"/>
                  <a:gd name="f18" fmla="val 30"/>
                  <a:gd name="f19" fmla="val 21"/>
                  <a:gd name="f20" fmla="val 33"/>
                  <a:gd name="f21" fmla="val 24"/>
                  <a:gd name="f22" fmla="val 35"/>
                  <a:gd name="f23" fmla="val 27"/>
                  <a:gd name="f24" fmla="val 38"/>
                  <a:gd name="f25" fmla="val 39"/>
                  <a:gd name="f26" fmla="val 31"/>
                  <a:gd name="f27" fmla="val 40"/>
                  <a:gd name="f28" fmla="val 34"/>
                  <a:gd name="f29" fmla="val 37"/>
                  <a:gd name="f30" fmla="val 36"/>
                  <a:gd name="f31" fmla="val 41"/>
                  <a:gd name="f32" fmla="val 44"/>
                  <a:gd name="f33" fmla="val 45"/>
                  <a:gd name="f34" fmla="val 47"/>
                  <a:gd name="f35" fmla="val 42"/>
                  <a:gd name="f36" fmla="val 29"/>
                  <a:gd name="f37" fmla="val 26"/>
                  <a:gd name="f38" fmla="val 22"/>
                  <a:gd name="f39" fmla="val 25"/>
                  <a:gd name="f40" fmla="val 19"/>
                  <a:gd name="f41" fmla="val 16"/>
                  <a:gd name="f42" fmla="val 10"/>
                  <a:gd name="f43" fmla="val 17"/>
                  <a:gd name="f44" fmla="val 18"/>
                  <a:gd name="f45" fmla="val 12"/>
                  <a:gd name="f46" fmla="val 5"/>
                  <a:gd name="f47" fmla="val 3"/>
                  <a:gd name="f48" fmla="+- 0 0 -90"/>
                  <a:gd name="f49" fmla="*/ f3 1 43"/>
                  <a:gd name="f50" fmla="*/ f4 1 49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43"/>
                  <a:gd name="f59" fmla="*/ f55 1 49"/>
                  <a:gd name="f60" fmla="*/ 1 f56 1"/>
                  <a:gd name="f61" fmla="*/ 13 f55 1"/>
                  <a:gd name="f62" fmla="*/ 6 f56 1"/>
                  <a:gd name="f63" fmla="*/ 4 f55 1"/>
                  <a:gd name="f64" fmla="*/ 8 f56 1"/>
                  <a:gd name="f65" fmla="*/ 0 f55 1"/>
                  <a:gd name="f66" fmla="*/ 30 f56 1"/>
                  <a:gd name="f67" fmla="*/ 21 f55 1"/>
                  <a:gd name="f68" fmla="*/ 38 f56 1"/>
                  <a:gd name="f69" fmla="*/ 30 f55 1"/>
                  <a:gd name="f70" fmla="*/ 40 f56 1"/>
                  <a:gd name="f71" fmla="*/ 34 f55 1"/>
                  <a:gd name="f72" fmla="*/ 39 f56 1"/>
                  <a:gd name="f73" fmla="*/ 38 f55 1"/>
                  <a:gd name="f74" fmla="*/ 35 f56 1"/>
                  <a:gd name="f75" fmla="*/ 36 f55 1"/>
                  <a:gd name="f76" fmla="*/ 43 f55 1"/>
                  <a:gd name="f77" fmla="*/ 41 f56 1"/>
                  <a:gd name="f78" fmla="*/ 47 f55 1"/>
                  <a:gd name="f79" fmla="*/ 36 f56 1"/>
                  <a:gd name="f80" fmla="*/ 45 f55 1"/>
                  <a:gd name="f81" fmla="*/ 44 f55 1"/>
                  <a:gd name="f82" fmla="*/ 29 f56 1"/>
                  <a:gd name="f83" fmla="*/ 37 f55 1"/>
                  <a:gd name="f84" fmla="*/ 25 f56 1"/>
                  <a:gd name="f85" fmla="*/ 31 f55 1"/>
                  <a:gd name="f86" fmla="*/ 24 f56 1"/>
                  <a:gd name="f87" fmla="*/ 10 f56 1"/>
                  <a:gd name="f88" fmla="*/ 17 f55 1"/>
                  <a:gd name="f89" fmla="*/ 18 f56 1"/>
                  <a:gd name="f90" fmla="*/ 24 f55 1"/>
                  <a:gd name="f91" fmla="*/ 26 f55 1"/>
                  <a:gd name="f92" fmla="*/ 16 f56 1"/>
                  <a:gd name="f93" fmla="*/ 5 f56 1"/>
                  <a:gd name="f94" fmla="*/ 19 f55 1"/>
                  <a:gd name="f95" fmla="*/ 4 f56 1"/>
                  <a:gd name="f96" fmla="*/ 18 f55 1"/>
                  <a:gd name="f97" fmla="+- f57 0 f1"/>
                  <a:gd name="f98" fmla="*/ f60 1 43"/>
                  <a:gd name="f99" fmla="*/ f61 1 49"/>
                  <a:gd name="f100" fmla="*/ f62 1 43"/>
                  <a:gd name="f101" fmla="*/ f63 1 49"/>
                  <a:gd name="f102" fmla="*/ f64 1 43"/>
                  <a:gd name="f103" fmla="*/ f65 1 49"/>
                  <a:gd name="f104" fmla="*/ f66 1 43"/>
                  <a:gd name="f105" fmla="*/ f67 1 49"/>
                  <a:gd name="f106" fmla="*/ f68 1 43"/>
                  <a:gd name="f107" fmla="*/ f69 1 49"/>
                  <a:gd name="f108" fmla="*/ f70 1 43"/>
                  <a:gd name="f109" fmla="*/ f71 1 49"/>
                  <a:gd name="f110" fmla="*/ f72 1 43"/>
                  <a:gd name="f111" fmla="*/ f73 1 49"/>
                  <a:gd name="f112" fmla="*/ f74 1 43"/>
                  <a:gd name="f113" fmla="*/ f75 1 49"/>
                  <a:gd name="f114" fmla="*/ f76 1 49"/>
                  <a:gd name="f115" fmla="*/ f77 1 43"/>
                  <a:gd name="f116" fmla="*/ f78 1 49"/>
                  <a:gd name="f117" fmla="*/ f79 1 43"/>
                  <a:gd name="f118" fmla="*/ f80 1 49"/>
                  <a:gd name="f119" fmla="*/ f81 1 49"/>
                  <a:gd name="f120" fmla="*/ f82 1 43"/>
                  <a:gd name="f121" fmla="*/ f83 1 49"/>
                  <a:gd name="f122" fmla="*/ f84 1 43"/>
                  <a:gd name="f123" fmla="*/ f85 1 49"/>
                  <a:gd name="f124" fmla="*/ f86 1 43"/>
                  <a:gd name="f125" fmla="*/ f87 1 43"/>
                  <a:gd name="f126" fmla="*/ f88 1 49"/>
                  <a:gd name="f127" fmla="*/ f89 1 43"/>
                  <a:gd name="f128" fmla="*/ f90 1 49"/>
                  <a:gd name="f129" fmla="*/ f91 1 49"/>
                  <a:gd name="f130" fmla="*/ f92 1 43"/>
                  <a:gd name="f131" fmla="*/ f93 1 43"/>
                  <a:gd name="f132" fmla="*/ f94 1 49"/>
                  <a:gd name="f133" fmla="*/ f95 1 43"/>
                  <a:gd name="f134" fmla="*/ f96 1 49"/>
                  <a:gd name="f135" fmla="*/ 0 1 f58"/>
                  <a:gd name="f136" fmla="*/ f52 1 f58"/>
                  <a:gd name="f137" fmla="*/ 0 1 f59"/>
                  <a:gd name="f138" fmla="*/ f53 1 f59"/>
                  <a:gd name="f139" fmla="*/ f98 1 f58"/>
                  <a:gd name="f140" fmla="*/ f99 1 f59"/>
                  <a:gd name="f141" fmla="*/ f100 1 f58"/>
                  <a:gd name="f142" fmla="*/ f101 1 f59"/>
                  <a:gd name="f143" fmla="*/ f102 1 f58"/>
                  <a:gd name="f144" fmla="*/ f103 1 f59"/>
                  <a:gd name="f145" fmla="*/ f104 1 f58"/>
                  <a:gd name="f146" fmla="*/ f105 1 f59"/>
                  <a:gd name="f147" fmla="*/ f106 1 f58"/>
                  <a:gd name="f148" fmla="*/ f107 1 f59"/>
                  <a:gd name="f149" fmla="*/ f108 1 f58"/>
                  <a:gd name="f150" fmla="*/ f109 1 f59"/>
                  <a:gd name="f151" fmla="*/ f110 1 f58"/>
                  <a:gd name="f152" fmla="*/ f111 1 f59"/>
                  <a:gd name="f153" fmla="*/ f112 1 f58"/>
                  <a:gd name="f154" fmla="*/ f113 1 f59"/>
                  <a:gd name="f155" fmla="*/ f114 1 f59"/>
                  <a:gd name="f156" fmla="*/ f115 1 f58"/>
                  <a:gd name="f157" fmla="*/ f116 1 f59"/>
                  <a:gd name="f158" fmla="*/ f117 1 f58"/>
                  <a:gd name="f159" fmla="*/ f118 1 f59"/>
                  <a:gd name="f160" fmla="*/ f119 1 f59"/>
                  <a:gd name="f161" fmla="*/ f120 1 f58"/>
                  <a:gd name="f162" fmla="*/ f121 1 f59"/>
                  <a:gd name="f163" fmla="*/ f122 1 f58"/>
                  <a:gd name="f164" fmla="*/ f123 1 f59"/>
                  <a:gd name="f165" fmla="*/ f124 1 f58"/>
                  <a:gd name="f166" fmla="*/ f125 1 f58"/>
                  <a:gd name="f167" fmla="*/ f126 1 f59"/>
                  <a:gd name="f168" fmla="*/ f127 1 f58"/>
                  <a:gd name="f169" fmla="*/ f128 1 f59"/>
                  <a:gd name="f170" fmla="*/ f129 1 f59"/>
                  <a:gd name="f171" fmla="*/ f130 1 f58"/>
                  <a:gd name="f172" fmla="*/ f131 1 f58"/>
                  <a:gd name="f173" fmla="*/ f132 1 f59"/>
                  <a:gd name="f174" fmla="*/ f133 1 f58"/>
                  <a:gd name="f175" fmla="*/ f134 1 f59"/>
                  <a:gd name="f176" fmla="*/ f135 f49 1"/>
                  <a:gd name="f177" fmla="*/ f136 f49 1"/>
                  <a:gd name="f178" fmla="*/ f138 f50 1"/>
                  <a:gd name="f179" fmla="*/ f137 f50 1"/>
                  <a:gd name="f180" fmla="*/ f139 f49 1"/>
                  <a:gd name="f181" fmla="*/ f140 f50 1"/>
                  <a:gd name="f182" fmla="*/ f141 f49 1"/>
                  <a:gd name="f183" fmla="*/ f142 f50 1"/>
                  <a:gd name="f184" fmla="*/ f143 f49 1"/>
                  <a:gd name="f185" fmla="*/ f144 f50 1"/>
                  <a:gd name="f186" fmla="*/ f145 f49 1"/>
                  <a:gd name="f187" fmla="*/ f146 f50 1"/>
                  <a:gd name="f188" fmla="*/ f147 f49 1"/>
                  <a:gd name="f189" fmla="*/ f148 f50 1"/>
                  <a:gd name="f190" fmla="*/ f149 f49 1"/>
                  <a:gd name="f191" fmla="*/ f150 f50 1"/>
                  <a:gd name="f192" fmla="*/ f151 f49 1"/>
                  <a:gd name="f193" fmla="*/ f152 f50 1"/>
                  <a:gd name="f194" fmla="*/ f153 f49 1"/>
                  <a:gd name="f195" fmla="*/ f154 f50 1"/>
                  <a:gd name="f196" fmla="*/ f155 f50 1"/>
                  <a:gd name="f197" fmla="*/ f156 f49 1"/>
                  <a:gd name="f198" fmla="*/ f157 f50 1"/>
                  <a:gd name="f199" fmla="*/ f158 f49 1"/>
                  <a:gd name="f200" fmla="*/ f159 f50 1"/>
                  <a:gd name="f201" fmla="*/ f160 f50 1"/>
                  <a:gd name="f202" fmla="*/ f161 f49 1"/>
                  <a:gd name="f203" fmla="*/ f162 f50 1"/>
                  <a:gd name="f204" fmla="*/ f163 f49 1"/>
                  <a:gd name="f205" fmla="*/ f164 f50 1"/>
                  <a:gd name="f206" fmla="*/ f165 f49 1"/>
                  <a:gd name="f207" fmla="*/ f166 f49 1"/>
                  <a:gd name="f208" fmla="*/ f167 f50 1"/>
                  <a:gd name="f209" fmla="*/ f168 f49 1"/>
                  <a:gd name="f210" fmla="*/ f169 f50 1"/>
                  <a:gd name="f211" fmla="*/ f170 f50 1"/>
                  <a:gd name="f212" fmla="*/ f171 f49 1"/>
                  <a:gd name="f213" fmla="*/ f172 f49 1"/>
                  <a:gd name="f214" fmla="*/ f173 f50 1"/>
                  <a:gd name="f215" fmla="*/ f174 f49 1"/>
                  <a:gd name="f216" fmla="*/ f175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80" y="f181"/>
                  </a:cxn>
                  <a:cxn ang="f97">
                    <a:pos x="f182" y="f183"/>
                  </a:cxn>
                  <a:cxn ang="f97">
                    <a:pos x="f184" y="f185"/>
                  </a:cxn>
                  <a:cxn ang="f97">
                    <a:pos x="f184" y="f185"/>
                  </a:cxn>
                  <a:cxn ang="f97">
                    <a:pos x="f186" y="f187"/>
                  </a:cxn>
                  <a:cxn ang="f97">
                    <a:pos x="f188" y="f189"/>
                  </a:cxn>
                  <a:cxn ang="f97">
                    <a:pos x="f190" y="f191"/>
                  </a:cxn>
                  <a:cxn ang="f97">
                    <a:pos x="f192" y="f193"/>
                  </a:cxn>
                  <a:cxn ang="f97">
                    <a:pos x="f194" y="f195"/>
                  </a:cxn>
                  <a:cxn ang="f97">
                    <a:pos x="f192" y="f196"/>
                  </a:cxn>
                  <a:cxn ang="f97">
                    <a:pos x="f197" y="f198"/>
                  </a:cxn>
                  <a:cxn ang="f97">
                    <a:pos x="f199" y="f200"/>
                  </a:cxn>
                  <a:cxn ang="f97">
                    <a:pos x="f194" y="f201"/>
                  </a:cxn>
                  <a:cxn ang="f97">
                    <a:pos x="f202" y="f203"/>
                  </a:cxn>
                  <a:cxn ang="f97">
                    <a:pos x="f204" y="f205"/>
                  </a:cxn>
                  <a:cxn ang="f97">
                    <a:pos x="f206" y="f189"/>
                  </a:cxn>
                  <a:cxn ang="f97">
                    <a:pos x="f207" y="f208"/>
                  </a:cxn>
                  <a:cxn ang="f97">
                    <a:pos x="f209" y="f210"/>
                  </a:cxn>
                  <a:cxn ang="f97">
                    <a:pos x="f209" y="f211"/>
                  </a:cxn>
                  <a:cxn ang="f97">
                    <a:pos x="f212" y="f211"/>
                  </a:cxn>
                  <a:cxn ang="f97">
                    <a:pos x="f213" y="f214"/>
                  </a:cxn>
                  <a:cxn ang="f97">
                    <a:pos x="f215" y="f216"/>
                  </a:cxn>
                  <a:cxn ang="f97">
                    <a:pos x="f180" y="f181"/>
                  </a:cxn>
                </a:cxnLst>
                <a:rect l="f176" t="f179" r="f177" b="f178"/>
                <a:pathLst>
                  <a:path w="43" h="49">
                    <a:moveTo>
                      <a:pt x="f8" y="f9"/>
                    </a:moveTo>
                    <a:cubicBezTo>
                      <a:pt x="f10" y="f11"/>
                      <a:pt x="f12" y="f13"/>
                      <a:pt x="f14" y="f10"/>
                    </a:cubicBezTo>
                    <a:cubicBezTo>
                      <a:pt x="f14" y="f15"/>
                      <a:pt x="f12" y="f8"/>
                      <a:pt x="f13" y="f5"/>
                    </a:cubicBezTo>
                    <a:cubicBezTo>
                      <a:pt x="f13" y="f5"/>
                      <a:pt x="f13" y="f5"/>
                      <a:pt x="f13" y="f5"/>
                    </a:cubicBezTo>
                    <a:cubicBezTo>
                      <a:pt x="f16" y="f12"/>
                      <a:pt x="f17" y="f9"/>
                      <a:pt x="f18" y="f19"/>
                    </a:cubicBezTo>
                    <a:cubicBezTo>
                      <a:pt x="f20" y="f21"/>
                      <a:pt x="f22" y="f23"/>
                      <a:pt x="f24" y="f18"/>
                    </a:cubicBezTo>
                    <a:cubicBezTo>
                      <a:pt x="f25" y="f26"/>
                      <a:pt x="f25" y="f20"/>
                      <a:pt x="f27" y="f28"/>
                    </a:cubicBezTo>
                    <a:cubicBezTo>
                      <a:pt x="f24" y="f22"/>
                      <a:pt x="f27" y="f29"/>
                      <a:pt x="f25" y="f24"/>
                    </a:cubicBezTo>
                    <a:cubicBezTo>
                      <a:pt x="f29" y="f24"/>
                      <a:pt x="f29" y="f30"/>
                      <a:pt x="f22" y="f30"/>
                    </a:cubicBezTo>
                    <a:cubicBezTo>
                      <a:pt x="f28" y="f27"/>
                      <a:pt x="f24" y="f31"/>
                      <a:pt x="f25" y="f6"/>
                    </a:cubicBezTo>
                    <a:cubicBezTo>
                      <a:pt x="f27" y="f32"/>
                      <a:pt x="f6" y="f33"/>
                      <a:pt x="f31" y="f34"/>
                    </a:cubicBezTo>
                    <a:cubicBezTo>
                      <a:pt x="f27" y="f7"/>
                      <a:pt x="f24" y="f34"/>
                      <a:pt x="f30" y="f33"/>
                    </a:cubicBezTo>
                    <a:cubicBezTo>
                      <a:pt x="f30" y="f33"/>
                      <a:pt x="f30" y="f32"/>
                      <a:pt x="f22" y="f32"/>
                    </a:cubicBezTo>
                    <a:cubicBezTo>
                      <a:pt x="f20" y="f35"/>
                      <a:pt x="f26" y="f25"/>
                      <a:pt x="f36" y="f29"/>
                    </a:cubicBezTo>
                    <a:cubicBezTo>
                      <a:pt x="f37" y="f30"/>
                      <a:pt x="f38" y="f22"/>
                      <a:pt x="f39" y="f26"/>
                    </a:cubicBezTo>
                    <a:cubicBezTo>
                      <a:pt x="f39" y="f26"/>
                      <a:pt x="f21" y="f18"/>
                      <a:pt x="f21" y="f18"/>
                    </a:cubicBezTo>
                    <a:cubicBezTo>
                      <a:pt x="f40" y="f37"/>
                      <a:pt x="f41" y="f19"/>
                      <a:pt x="f42" y="f43"/>
                    </a:cubicBezTo>
                    <a:cubicBezTo>
                      <a:pt x="f9" y="f40"/>
                      <a:pt x="f41" y="f19"/>
                      <a:pt x="f44" y="f21"/>
                    </a:cubicBezTo>
                    <a:cubicBezTo>
                      <a:pt x="f44" y="f21"/>
                      <a:pt x="f40" y="f39"/>
                      <a:pt x="f44" y="f37"/>
                    </a:cubicBezTo>
                    <a:cubicBezTo>
                      <a:pt x="f43" y="f23"/>
                      <a:pt x="f41" y="f23"/>
                      <a:pt x="f41" y="f37"/>
                    </a:cubicBezTo>
                    <a:cubicBezTo>
                      <a:pt x="f45" y="f21"/>
                      <a:pt x="f13" y="f19"/>
                      <a:pt x="f46" y="f40"/>
                    </a:cubicBezTo>
                    <a:cubicBezTo>
                      <a:pt x="f10" y="f40"/>
                      <a:pt x="f10" y="f44"/>
                      <a:pt x="f10" y="f44"/>
                    </a:cubicBezTo>
                    <a:cubicBezTo>
                      <a:pt x="f47" y="f41"/>
                      <a:pt x="f5" y="f41"/>
                      <a:pt x="f8" y="f9"/>
                    </a:cubicBezTo>
                    <a:close/>
                  </a:path>
                </a:pathLst>
              </a:custGeom>
              <a:solidFill>
                <a:srgbClr val="BD4F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8" name="Freeform 719">
                <a:extLst>
                  <a:ext uri="{FF2B5EF4-FFF2-40B4-BE49-F238E27FC236}">
                    <a16:creationId xmlns:a16="http://schemas.microsoft.com/office/drawing/2014/main" id="{02A8BC44-64FA-14FE-C2CC-86305A282494}"/>
                  </a:ext>
                </a:extLst>
              </p:cNvPr>
              <p:cNvSpPr/>
              <p:nvPr/>
            </p:nvSpPr>
            <p:spPr>
              <a:xfrm>
                <a:off x="4546597" y="1743075"/>
                <a:ext cx="12859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29"/>
                  <a:gd name="f8" fmla="val 3"/>
                  <a:gd name="f9" fmla="val 1"/>
                  <a:gd name="f10" fmla="val 2"/>
                  <a:gd name="f11" fmla="val 5"/>
                  <a:gd name="f12" fmla="val 6"/>
                  <a:gd name="f13" fmla="val 8"/>
                  <a:gd name="f14" fmla="val 12"/>
                  <a:gd name="f15" fmla="val 4"/>
                  <a:gd name="f16" fmla="val 15"/>
                  <a:gd name="f17" fmla="val 17"/>
                  <a:gd name="f18" fmla="val 9"/>
                  <a:gd name="f19" fmla="val 23"/>
                  <a:gd name="f20" fmla="val 13"/>
                  <a:gd name="f21" fmla="val 31"/>
                  <a:gd name="f22" fmla="val 16"/>
                  <a:gd name="f23" fmla="val 24"/>
                  <a:gd name="f24" fmla="val 22"/>
                  <a:gd name="f25" fmla="val 27"/>
                  <a:gd name="f26" fmla="val 20"/>
                  <a:gd name="f27" fmla="val 26"/>
                  <a:gd name="f28" fmla="val 32"/>
                  <a:gd name="f29" fmla="val 28"/>
                  <a:gd name="f30" fmla="val 19"/>
                  <a:gd name="f31" fmla="val 21"/>
                  <a:gd name="f32" fmla="val 18"/>
                  <a:gd name="f33" fmla="val 14"/>
                  <a:gd name="f34" fmla="val 10"/>
                  <a:gd name="f35" fmla="val 7"/>
                  <a:gd name="f36" fmla="+- 0 0 -90"/>
                  <a:gd name="f37" fmla="*/ f3 1 34"/>
                  <a:gd name="f38" fmla="*/ f4 1 29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4"/>
                  <a:gd name="f47" fmla="*/ f43 1 29"/>
                  <a:gd name="f48" fmla="*/ 0 f44 1"/>
                  <a:gd name="f49" fmla="*/ 3 f43 1"/>
                  <a:gd name="f50" fmla="*/ 2 f44 1"/>
                  <a:gd name="f51" fmla="*/ 2 f43 1"/>
                  <a:gd name="f52" fmla="*/ 8 f44 1"/>
                  <a:gd name="f53" fmla="*/ 17 f44 1"/>
                  <a:gd name="f54" fmla="*/ 9 f43 1"/>
                  <a:gd name="f55" fmla="*/ 34 f44 1"/>
                  <a:gd name="f56" fmla="*/ 24 f43 1"/>
                  <a:gd name="f57" fmla="*/ 24 f44 1"/>
                  <a:gd name="f58" fmla="*/ 17 f43 1"/>
                  <a:gd name="f59" fmla="*/ 32 f44 1"/>
                  <a:gd name="f60" fmla="*/ 29 f43 1"/>
                  <a:gd name="f61" fmla="*/ 19 f44 1"/>
                  <a:gd name="f62" fmla="*/ 21 f43 1"/>
                  <a:gd name="f63" fmla="*/ 18 f44 1"/>
                  <a:gd name="f64" fmla="*/ 5 f44 1"/>
                  <a:gd name="f65" fmla="*/ 15 f43 1"/>
                  <a:gd name="f66" fmla="*/ 12 f43 1"/>
                  <a:gd name="f67" fmla="*/ 7 f43 1"/>
                  <a:gd name="f68" fmla="*/ 4 f44 1"/>
                  <a:gd name="f69" fmla="*/ 3 f44 1"/>
                  <a:gd name="f70" fmla="*/ 6 f43 1"/>
                  <a:gd name="f71" fmla="+- f45 0 f1"/>
                  <a:gd name="f72" fmla="*/ f48 1 34"/>
                  <a:gd name="f73" fmla="*/ f49 1 29"/>
                  <a:gd name="f74" fmla="*/ f50 1 34"/>
                  <a:gd name="f75" fmla="*/ f51 1 29"/>
                  <a:gd name="f76" fmla="*/ f52 1 34"/>
                  <a:gd name="f77" fmla="*/ f53 1 34"/>
                  <a:gd name="f78" fmla="*/ f54 1 29"/>
                  <a:gd name="f79" fmla="*/ f55 1 34"/>
                  <a:gd name="f80" fmla="*/ f56 1 29"/>
                  <a:gd name="f81" fmla="*/ f57 1 34"/>
                  <a:gd name="f82" fmla="*/ f58 1 29"/>
                  <a:gd name="f83" fmla="*/ f59 1 34"/>
                  <a:gd name="f84" fmla="*/ f60 1 29"/>
                  <a:gd name="f85" fmla="*/ f61 1 34"/>
                  <a:gd name="f86" fmla="*/ f62 1 29"/>
                  <a:gd name="f87" fmla="*/ f63 1 34"/>
                  <a:gd name="f88" fmla="*/ f64 1 34"/>
                  <a:gd name="f89" fmla="*/ f65 1 29"/>
                  <a:gd name="f90" fmla="*/ f66 1 29"/>
                  <a:gd name="f91" fmla="*/ f67 1 29"/>
                  <a:gd name="f92" fmla="*/ f68 1 34"/>
                  <a:gd name="f93" fmla="*/ f69 1 34"/>
                  <a:gd name="f94" fmla="*/ f70 1 29"/>
                  <a:gd name="f95" fmla="*/ 0 1 f46"/>
                  <a:gd name="f96" fmla="*/ f40 1 f46"/>
                  <a:gd name="f97" fmla="*/ 0 1 f47"/>
                  <a:gd name="f98" fmla="*/ f41 1 f47"/>
                  <a:gd name="f99" fmla="*/ f72 1 f46"/>
                  <a:gd name="f100" fmla="*/ f73 1 f47"/>
                  <a:gd name="f101" fmla="*/ f74 1 f46"/>
                  <a:gd name="f102" fmla="*/ f75 1 f47"/>
                  <a:gd name="f103" fmla="*/ f76 1 f46"/>
                  <a:gd name="f104" fmla="*/ f77 1 f46"/>
                  <a:gd name="f105" fmla="*/ f78 1 f47"/>
                  <a:gd name="f106" fmla="*/ f79 1 f46"/>
                  <a:gd name="f107" fmla="*/ f80 1 f47"/>
                  <a:gd name="f108" fmla="*/ f81 1 f46"/>
                  <a:gd name="f109" fmla="*/ f82 1 f47"/>
                  <a:gd name="f110" fmla="*/ f83 1 f46"/>
                  <a:gd name="f111" fmla="*/ f84 1 f47"/>
                  <a:gd name="f112" fmla="*/ f85 1 f46"/>
                  <a:gd name="f113" fmla="*/ f86 1 f47"/>
                  <a:gd name="f114" fmla="*/ f87 1 f46"/>
                  <a:gd name="f115" fmla="*/ f88 1 f46"/>
                  <a:gd name="f116" fmla="*/ f89 1 f47"/>
                  <a:gd name="f117" fmla="*/ f90 1 f47"/>
                  <a:gd name="f118" fmla="*/ f91 1 f47"/>
                  <a:gd name="f119" fmla="*/ f92 1 f46"/>
                  <a:gd name="f120" fmla="*/ f93 1 f46"/>
                  <a:gd name="f121" fmla="*/ f94 1 f47"/>
                  <a:gd name="f122" fmla="*/ f95 f37 1"/>
                  <a:gd name="f123" fmla="*/ f96 f37 1"/>
                  <a:gd name="f124" fmla="*/ f98 f38 1"/>
                  <a:gd name="f125" fmla="*/ f97 f38 1"/>
                  <a:gd name="f126" fmla="*/ f99 f37 1"/>
                  <a:gd name="f127" fmla="*/ f100 f38 1"/>
                  <a:gd name="f128" fmla="*/ f101 f37 1"/>
                  <a:gd name="f129" fmla="*/ f102 f38 1"/>
                  <a:gd name="f130" fmla="*/ f103 f37 1"/>
                  <a:gd name="f131" fmla="*/ f104 f37 1"/>
                  <a:gd name="f132" fmla="*/ f105 f38 1"/>
                  <a:gd name="f133" fmla="*/ f106 f37 1"/>
                  <a:gd name="f134" fmla="*/ f107 f38 1"/>
                  <a:gd name="f135" fmla="*/ f108 f37 1"/>
                  <a:gd name="f136" fmla="*/ f109 f38 1"/>
                  <a:gd name="f137" fmla="*/ f110 f37 1"/>
                  <a:gd name="f138" fmla="*/ f111 f38 1"/>
                  <a:gd name="f139" fmla="*/ f112 f37 1"/>
                  <a:gd name="f140" fmla="*/ f113 f38 1"/>
                  <a:gd name="f141" fmla="*/ f114 f37 1"/>
                  <a:gd name="f142" fmla="*/ f115 f37 1"/>
                  <a:gd name="f143" fmla="*/ f116 f38 1"/>
                  <a:gd name="f144" fmla="*/ f117 f38 1"/>
                  <a:gd name="f145" fmla="*/ f118 f38 1"/>
                  <a:gd name="f146" fmla="*/ f119 f37 1"/>
                  <a:gd name="f147" fmla="*/ f120 f37 1"/>
                  <a:gd name="f148" fmla="*/ f121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27"/>
                  </a:cxn>
                  <a:cxn ang="f71">
                    <a:pos x="f131" y="f132"/>
                  </a:cxn>
                  <a:cxn ang="f71">
                    <a:pos x="f133" y="f134"/>
                  </a:cxn>
                  <a:cxn ang="f71">
                    <a:pos x="f135" y="f136"/>
                  </a:cxn>
                  <a:cxn ang="f71">
                    <a:pos x="f137" y="f138"/>
                  </a:cxn>
                  <a:cxn ang="f71">
                    <a:pos x="f139" y="f140"/>
                  </a:cxn>
                  <a:cxn ang="f71">
                    <a:pos x="f141" y="f140"/>
                  </a:cxn>
                  <a:cxn ang="f71">
                    <a:pos x="f142" y="f143"/>
                  </a:cxn>
                  <a:cxn ang="f71">
                    <a:pos x="f128" y="f144"/>
                  </a:cxn>
                  <a:cxn ang="f71">
                    <a:pos x="f128" y="f145"/>
                  </a:cxn>
                  <a:cxn ang="f71">
                    <a:pos x="f146" y="f145"/>
                  </a:cxn>
                  <a:cxn ang="f71">
                    <a:pos x="f147" y="f148"/>
                  </a:cxn>
                  <a:cxn ang="f71">
                    <a:pos x="f126" y="f127"/>
                  </a:cxn>
                </a:cxnLst>
                <a:rect l="f122" t="f125" r="f123" b="f124"/>
                <a:pathLst>
                  <a:path w="34" h="28">
                    <a:moveTo>
                      <a:pt x="f5" y="f8"/>
                    </a:moveTo>
                    <a:cubicBezTo>
                      <a:pt x="f9" y="f8"/>
                      <a:pt x="f9" y="f10"/>
                      <a:pt x="f10" y="f10"/>
                    </a:cubicBezTo>
                    <a:cubicBezTo>
                      <a:pt x="f11" y="f5"/>
                      <a:pt x="f12" y="f8"/>
                      <a:pt x="f13" y="f8"/>
                    </a:cubicBezTo>
                    <a:cubicBezTo>
                      <a:pt x="f14" y="f15"/>
                      <a:pt x="f16" y="f12"/>
                      <a:pt x="f17" y="f18"/>
                    </a:cubicBezTo>
                    <a:cubicBezTo>
                      <a:pt x="f19" y="f20"/>
                      <a:pt x="f21" y="f22"/>
                      <a:pt x="f6" y="f23"/>
                    </a:cubicBezTo>
                    <a:cubicBezTo>
                      <a:pt x="f21" y="f24"/>
                      <a:pt x="f25" y="f26"/>
                      <a:pt x="f23" y="f17"/>
                    </a:cubicBezTo>
                    <a:cubicBezTo>
                      <a:pt x="f27" y="f24"/>
                      <a:pt x="f21" y="f23"/>
                      <a:pt x="f28" y="f7"/>
                    </a:cubicBezTo>
                    <a:cubicBezTo>
                      <a:pt x="f25" y="f29"/>
                      <a:pt x="f23" y="f24"/>
                      <a:pt x="f30" y="f31"/>
                    </a:cubicBezTo>
                    <a:cubicBezTo>
                      <a:pt x="f30" y="f31"/>
                      <a:pt x="f32" y="f31"/>
                      <a:pt x="f32" y="f31"/>
                    </a:cubicBezTo>
                    <a:cubicBezTo>
                      <a:pt x="f33" y="f30"/>
                      <a:pt x="f34" y="f17"/>
                      <a:pt x="f11" y="f16"/>
                    </a:cubicBezTo>
                    <a:cubicBezTo>
                      <a:pt x="f15" y="f33"/>
                      <a:pt x="f10" y="f33"/>
                      <a:pt x="f10" y="f14"/>
                    </a:cubicBezTo>
                    <a:cubicBezTo>
                      <a:pt x="f10" y="f34"/>
                      <a:pt x="f10" y="f18"/>
                      <a:pt x="f10" y="f35"/>
                    </a:cubicBezTo>
                    <a:cubicBezTo>
                      <a:pt x="f8" y="f35"/>
                      <a:pt x="f15" y="f35"/>
                      <a:pt x="f15" y="f35"/>
                    </a:cubicBezTo>
                    <a:cubicBezTo>
                      <a:pt x="f15" y="f35"/>
                      <a:pt x="f8" y="f35"/>
                      <a:pt x="f8" y="f12"/>
                    </a:cubicBezTo>
                    <a:cubicBezTo>
                      <a:pt x="f10" y="f11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CB4A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9" name="Freeform 720">
                <a:extLst>
                  <a:ext uri="{FF2B5EF4-FFF2-40B4-BE49-F238E27FC236}">
                    <a16:creationId xmlns:a16="http://schemas.microsoft.com/office/drawing/2014/main" id="{D8BD9990-34BD-C8A9-453F-14E72734E189}"/>
                  </a:ext>
                </a:extLst>
              </p:cNvPr>
              <p:cNvSpPr/>
              <p:nvPr/>
            </p:nvSpPr>
            <p:spPr>
              <a:xfrm>
                <a:off x="4516441" y="1792288"/>
                <a:ext cx="128592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20"/>
                  <a:gd name="f8" fmla="val 8"/>
                  <a:gd name="f9" fmla="val 1"/>
                  <a:gd name="f10" fmla="val 3"/>
                  <a:gd name="f11" fmla="val 6"/>
                  <a:gd name="f12" fmla="val 4"/>
                  <a:gd name="f13" fmla="val 9"/>
                  <a:gd name="f14" fmla="val 11"/>
                  <a:gd name="f15" fmla="val 13"/>
                  <a:gd name="f16" fmla="val 2"/>
                  <a:gd name="f17" fmla="val 14"/>
                  <a:gd name="f18" fmla="val 18"/>
                  <a:gd name="f19" fmla="val 23"/>
                  <a:gd name="f20" fmla="val 27"/>
                  <a:gd name="f21" fmla="val 28"/>
                  <a:gd name="f22" fmla="val 12"/>
                  <a:gd name="f23" fmla="val 32"/>
                  <a:gd name="f24" fmla="val 15"/>
                  <a:gd name="f25" fmla="val 33"/>
                  <a:gd name="f26" fmla="val 17"/>
                  <a:gd name="f27" fmla="val 30"/>
                  <a:gd name="f28" fmla="val 16"/>
                  <a:gd name="f29" fmla="val 24"/>
                  <a:gd name="f30" fmla="val 10"/>
                  <a:gd name="f31" fmla="val 7"/>
                  <a:gd name="f32" fmla="val 21"/>
                  <a:gd name="f33" fmla="val 25"/>
                  <a:gd name="f34" fmla="val 22"/>
                  <a:gd name="f35" fmla="val 26"/>
                  <a:gd name="f36" fmla="+- 0 0 -90"/>
                  <a:gd name="f37" fmla="*/ f3 1 34"/>
                  <a:gd name="f38" fmla="*/ f4 1 20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4"/>
                  <a:gd name="f47" fmla="*/ f43 1 20"/>
                  <a:gd name="f48" fmla="*/ 0 f44 1"/>
                  <a:gd name="f49" fmla="*/ 8 f43 1"/>
                  <a:gd name="f50" fmla="*/ 9 f44 1"/>
                  <a:gd name="f51" fmla="*/ 1 f43 1"/>
                  <a:gd name="f52" fmla="*/ 14 f44 1"/>
                  <a:gd name="f53" fmla="*/ 2 f43 1"/>
                  <a:gd name="f54" fmla="*/ 27 f44 1"/>
                  <a:gd name="f55" fmla="*/ 34 f44 1"/>
                  <a:gd name="f56" fmla="*/ 15 f43 1"/>
                  <a:gd name="f57" fmla="*/ 30 f44 1"/>
                  <a:gd name="f58" fmla="*/ 16 f43 1"/>
                  <a:gd name="f59" fmla="*/ 12 f44 1"/>
                  <a:gd name="f60" fmla="*/ 7 f43 1"/>
                  <a:gd name="f61" fmla="*/ 17 f43 1"/>
                  <a:gd name="f62" fmla="*/ 22 f44 1"/>
                  <a:gd name="f63" fmla="*/ 26 f44 1"/>
                  <a:gd name="f64" fmla="*/ 20 f43 1"/>
                  <a:gd name="f65" fmla="+- f45 0 f1"/>
                  <a:gd name="f66" fmla="*/ f48 1 34"/>
                  <a:gd name="f67" fmla="*/ f49 1 20"/>
                  <a:gd name="f68" fmla="*/ f50 1 34"/>
                  <a:gd name="f69" fmla="*/ f51 1 20"/>
                  <a:gd name="f70" fmla="*/ f52 1 34"/>
                  <a:gd name="f71" fmla="*/ f53 1 20"/>
                  <a:gd name="f72" fmla="*/ f54 1 34"/>
                  <a:gd name="f73" fmla="*/ f55 1 34"/>
                  <a:gd name="f74" fmla="*/ f56 1 20"/>
                  <a:gd name="f75" fmla="*/ f57 1 34"/>
                  <a:gd name="f76" fmla="*/ f58 1 20"/>
                  <a:gd name="f77" fmla="*/ f59 1 34"/>
                  <a:gd name="f78" fmla="*/ f60 1 20"/>
                  <a:gd name="f79" fmla="*/ f61 1 20"/>
                  <a:gd name="f80" fmla="*/ f62 1 34"/>
                  <a:gd name="f81" fmla="*/ f63 1 34"/>
                  <a:gd name="f82" fmla="*/ f64 1 20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6"/>
                  <a:gd name="f92" fmla="*/ f71 1 f47"/>
                  <a:gd name="f93" fmla="*/ f72 1 f46"/>
                  <a:gd name="f94" fmla="*/ f73 1 f46"/>
                  <a:gd name="f95" fmla="*/ f74 1 f47"/>
                  <a:gd name="f96" fmla="*/ f75 1 f46"/>
                  <a:gd name="f97" fmla="*/ f76 1 f47"/>
                  <a:gd name="f98" fmla="*/ f77 1 f46"/>
                  <a:gd name="f99" fmla="*/ f78 1 f47"/>
                  <a:gd name="f100" fmla="*/ f79 1 f47"/>
                  <a:gd name="f101" fmla="*/ f80 1 f46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7 1"/>
                  <a:gd name="f113" fmla="*/ f92 f38 1"/>
                  <a:gd name="f114" fmla="*/ f93 f37 1"/>
                  <a:gd name="f115" fmla="*/ f94 f37 1"/>
                  <a:gd name="f116" fmla="*/ f95 f38 1"/>
                  <a:gd name="f117" fmla="*/ f96 f37 1"/>
                  <a:gd name="f118" fmla="*/ f97 f38 1"/>
                  <a:gd name="f119" fmla="*/ f98 f37 1"/>
                  <a:gd name="f120" fmla="*/ f99 f38 1"/>
                  <a:gd name="f121" fmla="*/ f100 f38 1"/>
                  <a:gd name="f122" fmla="*/ f101 f37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09"/>
                  </a:cxn>
                  <a:cxn ang="f65">
                    <a:pos x="f114" y="f109"/>
                  </a:cxn>
                  <a:cxn ang="f65">
                    <a:pos x="f115" y="f116"/>
                  </a:cxn>
                  <a:cxn ang="f65">
                    <a:pos x="f117" y="f118"/>
                  </a:cxn>
                  <a:cxn ang="f65">
                    <a:pos x="f119" y="f120"/>
                  </a:cxn>
                  <a:cxn ang="f65">
                    <a:pos x="f110" y="f120"/>
                  </a:cxn>
                  <a:cxn ang="f65">
                    <a:pos x="f114" y="f121"/>
                  </a:cxn>
                  <a:cxn ang="f65">
                    <a:pos x="f122" y="f118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34" h="20">
                    <a:moveTo>
                      <a:pt x="f5" y="f8"/>
                    </a:moveTo>
                    <a:cubicBezTo>
                      <a:pt x="f9" y="f10"/>
                      <a:pt x="f11" y="f12"/>
                      <a:pt x="f13" y="f9"/>
                    </a:cubicBezTo>
                    <a:cubicBezTo>
                      <a:pt x="f14" y="f5"/>
                      <a:pt x="f15" y="f16"/>
                      <a:pt x="f17" y="f16"/>
                    </a:cubicBezTo>
                    <a:cubicBezTo>
                      <a:pt x="f18" y="f12"/>
                      <a:pt x="f19" y="f11"/>
                      <a:pt x="f20" y="f8"/>
                    </a:cubicBezTo>
                    <a:cubicBezTo>
                      <a:pt x="f20" y="f8"/>
                      <a:pt x="f20" y="f8"/>
                      <a:pt x="f20" y="f8"/>
                    </a:cubicBezTo>
                    <a:cubicBezTo>
                      <a:pt x="f21" y="f22"/>
                      <a:pt x="f23" y="f22"/>
                      <a:pt x="f6" y="f24"/>
                    </a:cubicBezTo>
                    <a:cubicBezTo>
                      <a:pt x="f25" y="f26"/>
                      <a:pt x="f23" y="f26"/>
                      <a:pt x="f27" y="f28"/>
                    </a:cubicBezTo>
                    <a:cubicBezTo>
                      <a:pt x="f29" y="f15"/>
                      <a:pt x="f18" y="f30"/>
                      <a:pt x="f22" y="f31"/>
                    </a:cubicBezTo>
                    <a:cubicBezTo>
                      <a:pt x="f14" y="f31"/>
                      <a:pt x="f30" y="f11"/>
                      <a:pt x="f13" y="f31"/>
                    </a:cubicBezTo>
                    <a:cubicBezTo>
                      <a:pt x="f24" y="f30"/>
                      <a:pt x="f32" y="f15"/>
                      <a:pt x="f20" y="f26"/>
                    </a:cubicBezTo>
                    <a:cubicBezTo>
                      <a:pt x="f33" y="f26"/>
                      <a:pt x="f29" y="f24"/>
                      <a:pt x="f34" y="f28"/>
                    </a:cubicBezTo>
                    <a:cubicBezTo>
                      <a:pt x="f34" y="f18"/>
                      <a:pt x="f29" y="f18"/>
                      <a:pt x="f35" y="f7"/>
                    </a:cubicBezTo>
                    <a:cubicBezTo>
                      <a:pt x="f28" y="f28"/>
                      <a:pt x="f8" y="f22"/>
                      <a:pt x="f5" y="f8"/>
                    </a:cubicBezTo>
                    <a:close/>
                  </a:path>
                </a:pathLst>
              </a:custGeom>
              <a:solidFill>
                <a:srgbClr val="C34C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0" name="Freeform 721">
                <a:extLst>
                  <a:ext uri="{FF2B5EF4-FFF2-40B4-BE49-F238E27FC236}">
                    <a16:creationId xmlns:a16="http://schemas.microsoft.com/office/drawing/2014/main" id="{753CF03B-8557-778C-F6C9-EDB3C889F592}"/>
                  </a:ext>
                </a:extLst>
              </p:cNvPr>
              <p:cNvSpPr/>
              <p:nvPr/>
            </p:nvSpPr>
            <p:spPr>
              <a:xfrm>
                <a:off x="4554534" y="1682752"/>
                <a:ext cx="131765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28"/>
                  <a:gd name="f8" fmla="val 5"/>
                  <a:gd name="f9" fmla="val 3"/>
                  <a:gd name="f10" fmla="val 1"/>
                  <a:gd name="f11" fmla="val 6"/>
                  <a:gd name="f12" fmla="val 7"/>
                  <a:gd name="f13" fmla="val 4"/>
                  <a:gd name="f14" fmla="val 9"/>
                  <a:gd name="f15" fmla="val 17"/>
                  <a:gd name="f16" fmla="val 11"/>
                  <a:gd name="f17" fmla="val 26"/>
                  <a:gd name="f18" fmla="val 15"/>
                  <a:gd name="f19" fmla="val 32"/>
                  <a:gd name="f20" fmla="val 23"/>
                  <a:gd name="f21" fmla="val 24"/>
                  <a:gd name="f22" fmla="val 33"/>
                  <a:gd name="f23" fmla="val 25"/>
                  <a:gd name="f24" fmla="val 27"/>
                  <a:gd name="f25" fmla="val 34"/>
                  <a:gd name="f26" fmla="val 30"/>
                  <a:gd name="f27" fmla="val 29"/>
                  <a:gd name="f28" fmla="val 20"/>
                  <a:gd name="f29" fmla="val 12"/>
                  <a:gd name="f30" fmla="val 16"/>
                  <a:gd name="f31" fmla="val 10"/>
                  <a:gd name="f32" fmla="val 8"/>
                  <a:gd name="f33" fmla="+- 0 0 -90"/>
                  <a:gd name="f34" fmla="*/ f3 1 35"/>
                  <a:gd name="f35" fmla="*/ f4 1 28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35"/>
                  <a:gd name="f44" fmla="*/ f40 1 28"/>
                  <a:gd name="f45" fmla="*/ 0 f41 1"/>
                  <a:gd name="f46" fmla="*/ 5 f40 1"/>
                  <a:gd name="f47" fmla="*/ 3 f41 1"/>
                  <a:gd name="f48" fmla="*/ 0 f40 1"/>
                  <a:gd name="f49" fmla="*/ 9 f41 1"/>
                  <a:gd name="f50" fmla="*/ 32 f41 1"/>
                  <a:gd name="f51" fmla="*/ 23 f40 1"/>
                  <a:gd name="f52" fmla="*/ 33 f41 1"/>
                  <a:gd name="f53" fmla="*/ 25 f40 1"/>
                  <a:gd name="f54" fmla="*/ 34 f41 1"/>
                  <a:gd name="f55" fmla="*/ 28 f40 1"/>
                  <a:gd name="f56" fmla="*/ 27 f41 1"/>
                  <a:gd name="f57" fmla="*/ 26 f40 1"/>
                  <a:gd name="f58" fmla="*/ 5 f41 1"/>
                  <a:gd name="f59" fmla="*/ 10 f40 1"/>
                  <a:gd name="f60" fmla="*/ 4 f41 1"/>
                  <a:gd name="f61" fmla="+- f42 0 f1"/>
                  <a:gd name="f62" fmla="*/ f45 1 35"/>
                  <a:gd name="f63" fmla="*/ f46 1 28"/>
                  <a:gd name="f64" fmla="*/ f47 1 35"/>
                  <a:gd name="f65" fmla="*/ f48 1 28"/>
                  <a:gd name="f66" fmla="*/ f49 1 35"/>
                  <a:gd name="f67" fmla="*/ f50 1 35"/>
                  <a:gd name="f68" fmla="*/ f51 1 28"/>
                  <a:gd name="f69" fmla="*/ f52 1 35"/>
                  <a:gd name="f70" fmla="*/ f53 1 28"/>
                  <a:gd name="f71" fmla="*/ f54 1 35"/>
                  <a:gd name="f72" fmla="*/ f55 1 28"/>
                  <a:gd name="f73" fmla="*/ f56 1 35"/>
                  <a:gd name="f74" fmla="*/ f57 1 28"/>
                  <a:gd name="f75" fmla="*/ f58 1 35"/>
                  <a:gd name="f76" fmla="*/ f59 1 28"/>
                  <a:gd name="f77" fmla="*/ f60 1 35"/>
                  <a:gd name="f78" fmla="*/ 0 1 f43"/>
                  <a:gd name="f79" fmla="*/ f37 1 f43"/>
                  <a:gd name="f80" fmla="*/ 0 1 f44"/>
                  <a:gd name="f81" fmla="*/ f38 1 f44"/>
                  <a:gd name="f82" fmla="*/ f62 1 f43"/>
                  <a:gd name="f83" fmla="*/ f63 1 f44"/>
                  <a:gd name="f84" fmla="*/ f64 1 f43"/>
                  <a:gd name="f85" fmla="*/ f65 1 f44"/>
                  <a:gd name="f86" fmla="*/ f66 1 f43"/>
                  <a:gd name="f87" fmla="*/ f67 1 f43"/>
                  <a:gd name="f88" fmla="*/ f68 1 f44"/>
                  <a:gd name="f89" fmla="*/ f69 1 f43"/>
                  <a:gd name="f90" fmla="*/ f70 1 f44"/>
                  <a:gd name="f91" fmla="*/ f71 1 f43"/>
                  <a:gd name="f92" fmla="*/ f72 1 f44"/>
                  <a:gd name="f93" fmla="*/ f73 1 f43"/>
                  <a:gd name="f94" fmla="*/ f74 1 f44"/>
                  <a:gd name="f95" fmla="*/ f75 1 f43"/>
                  <a:gd name="f96" fmla="*/ f76 1 f44"/>
                  <a:gd name="f97" fmla="*/ f77 1 f43"/>
                  <a:gd name="f98" fmla="*/ f78 f34 1"/>
                  <a:gd name="f99" fmla="*/ f79 f34 1"/>
                  <a:gd name="f100" fmla="*/ f81 f35 1"/>
                  <a:gd name="f101" fmla="*/ f80 f35 1"/>
                  <a:gd name="f102" fmla="*/ f82 f34 1"/>
                  <a:gd name="f103" fmla="*/ f83 f35 1"/>
                  <a:gd name="f104" fmla="*/ f84 f34 1"/>
                  <a:gd name="f105" fmla="*/ f85 f35 1"/>
                  <a:gd name="f106" fmla="*/ f86 f34 1"/>
                  <a:gd name="f107" fmla="*/ f87 f34 1"/>
                  <a:gd name="f108" fmla="*/ f88 f35 1"/>
                  <a:gd name="f109" fmla="*/ f89 f34 1"/>
                  <a:gd name="f110" fmla="*/ f90 f35 1"/>
                  <a:gd name="f111" fmla="*/ f91 f34 1"/>
                  <a:gd name="f112" fmla="*/ f92 f35 1"/>
                  <a:gd name="f113" fmla="*/ f93 f34 1"/>
                  <a:gd name="f114" fmla="*/ f94 f35 1"/>
                  <a:gd name="f115" fmla="*/ f95 f34 1"/>
                  <a:gd name="f116" fmla="*/ f96 f35 1"/>
                  <a:gd name="f117" fmla="*/ f9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3"/>
                  </a:cxn>
                  <a:cxn ang="f61">
                    <a:pos x="f106" y="f103"/>
                  </a:cxn>
                  <a:cxn ang="f61">
                    <a:pos x="f107" y="f108"/>
                  </a:cxn>
                  <a:cxn ang="f61">
                    <a:pos x="f109" y="f110"/>
                  </a:cxn>
                  <a:cxn ang="f61">
                    <a:pos x="f111" y="f112"/>
                  </a:cxn>
                  <a:cxn ang="f61">
                    <a:pos x="f107" y="f112"/>
                  </a:cxn>
                  <a:cxn ang="f61">
                    <a:pos x="f113" y="f114"/>
                  </a:cxn>
                  <a:cxn ang="f61">
                    <a:pos x="f115" y="f116"/>
                  </a:cxn>
                  <a:cxn ang="f61">
                    <a:pos x="f117" y="f116"/>
                  </a:cxn>
                  <a:cxn ang="f61">
                    <a:pos x="f102" y="f103"/>
                  </a:cxn>
                </a:cxnLst>
                <a:rect l="f98" t="f101" r="f99" b="f100"/>
                <a:pathLst>
                  <a:path w="35" h="28">
                    <a:moveTo>
                      <a:pt x="f5" y="f8"/>
                    </a:moveTo>
                    <a:cubicBezTo>
                      <a:pt x="f5" y="f9"/>
                      <a:pt x="f10" y="f10"/>
                      <a:pt x="f9" y="f5"/>
                    </a:cubicBezTo>
                    <a:cubicBezTo>
                      <a:pt x="f11" y="f5"/>
                      <a:pt x="f12" y="f13"/>
                      <a:pt x="f14" y="f8"/>
                    </a:cubicBezTo>
                    <a:cubicBezTo>
                      <a:pt x="f14" y="f8"/>
                      <a:pt x="f14" y="f8"/>
                      <a:pt x="f14" y="f8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19" y="f21"/>
                      <a:pt x="f19" y="f21"/>
                      <a:pt x="f22" y="f23"/>
                    </a:cubicBezTo>
                    <a:cubicBezTo>
                      <a:pt x="f22" y="f17"/>
                      <a:pt x="f6" y="f24"/>
                      <a:pt x="f25" y="f7"/>
                    </a:cubicBezTo>
                    <a:cubicBezTo>
                      <a:pt x="f25" y="f7"/>
                      <a:pt x="f19" y="f7"/>
                      <a:pt x="f19" y="f7"/>
                    </a:cubicBezTo>
                    <a:cubicBezTo>
                      <a:pt x="f26" y="f7"/>
                      <a:pt x="f27" y="f24"/>
                      <a:pt x="f24" y="f17"/>
                    </a:cubicBezTo>
                    <a:cubicBezTo>
                      <a:pt x="f28" y="f28"/>
                      <a:pt x="f29" y="f30"/>
                      <a:pt x="f8" y="f31"/>
                    </a:cubicBezTo>
                    <a:cubicBezTo>
                      <a:pt x="f8" y="f31"/>
                      <a:pt x="f13" y="f31"/>
                      <a:pt x="f13" y="f31"/>
                    </a:cubicBezTo>
                    <a:cubicBezTo>
                      <a:pt x="f9" y="f32"/>
                      <a:pt x="f10" y="f12"/>
                      <a:pt x="f5" y="f8"/>
                    </a:cubicBezTo>
                    <a:close/>
                  </a:path>
                </a:pathLst>
              </a:custGeom>
              <a:solidFill>
                <a:srgbClr val="C34E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1" name="Freeform 722">
                <a:extLst>
                  <a:ext uri="{FF2B5EF4-FFF2-40B4-BE49-F238E27FC236}">
                    <a16:creationId xmlns:a16="http://schemas.microsoft.com/office/drawing/2014/main" id="{68212A52-E5F0-B059-8A21-36AE82705424}"/>
                  </a:ext>
                </a:extLst>
              </p:cNvPr>
              <p:cNvSpPr/>
              <p:nvPr/>
            </p:nvSpPr>
            <p:spPr>
              <a:xfrm>
                <a:off x="4562471" y="1712918"/>
                <a:ext cx="131765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31"/>
                  <a:gd name="f8" fmla="val 8"/>
                  <a:gd name="f9" fmla="val 6"/>
                  <a:gd name="f10" fmla="val 1"/>
                  <a:gd name="f11" fmla="val 4"/>
                  <a:gd name="f12" fmla="val 2"/>
                  <a:gd name="f13" fmla="val 3"/>
                  <a:gd name="f14" fmla="val 10"/>
                  <a:gd name="f15" fmla="val 7"/>
                  <a:gd name="f16" fmla="val 18"/>
                  <a:gd name="f17" fmla="val 12"/>
                  <a:gd name="f18" fmla="val 25"/>
                  <a:gd name="f19" fmla="val 17"/>
                  <a:gd name="f20" fmla="val 27"/>
                  <a:gd name="f21" fmla="val 19"/>
                  <a:gd name="f22" fmla="val 29"/>
                  <a:gd name="f23" fmla="val 20"/>
                  <a:gd name="f24" fmla="val 30"/>
                  <a:gd name="f25" fmla="val 22"/>
                  <a:gd name="f26" fmla="val 24"/>
                  <a:gd name="f27" fmla="val 32"/>
                  <a:gd name="f28" fmla="val 26"/>
                  <a:gd name="f29" fmla="val 33"/>
                  <a:gd name="f30" fmla="val 34"/>
                  <a:gd name="f31" fmla="val 28"/>
                  <a:gd name="f32" fmla="val 13"/>
                  <a:gd name="f33" fmla="val 15"/>
                  <a:gd name="f34" fmla="val 14"/>
                  <a:gd name="f35" fmla="val 5"/>
                  <a:gd name="f36" fmla="val 11"/>
                  <a:gd name="f37" fmla="val 9"/>
                  <a:gd name="f38" fmla="+- 0 0 -90"/>
                  <a:gd name="f39" fmla="*/ f3 1 35"/>
                  <a:gd name="f40" fmla="*/ f4 1 31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5"/>
                  <a:gd name="f49" fmla="*/ f45 1 31"/>
                  <a:gd name="f50" fmla="*/ 0 f46 1"/>
                  <a:gd name="f51" fmla="*/ 8 f45 1"/>
                  <a:gd name="f52" fmla="*/ 2 f45 1"/>
                  <a:gd name="f53" fmla="*/ 3 f46 1"/>
                  <a:gd name="f54" fmla="*/ 1 f45 1"/>
                  <a:gd name="f55" fmla="*/ 25 f46 1"/>
                  <a:gd name="f56" fmla="*/ 17 f45 1"/>
                  <a:gd name="f57" fmla="*/ 30 f46 1"/>
                  <a:gd name="f58" fmla="*/ 22 f45 1"/>
                  <a:gd name="f59" fmla="*/ 32 f46 1"/>
                  <a:gd name="f60" fmla="*/ 26 f45 1"/>
                  <a:gd name="f61" fmla="*/ 34 f46 1"/>
                  <a:gd name="f62" fmla="*/ 29 f45 1"/>
                  <a:gd name="f63" fmla="*/ 31 f46 1"/>
                  <a:gd name="f64" fmla="*/ 28 f45 1"/>
                  <a:gd name="f65" fmla="*/ 13 f46 1"/>
                  <a:gd name="f66" fmla="*/ 15 f45 1"/>
                  <a:gd name="f67" fmla="*/ 9 f45 1"/>
                  <a:gd name="f68" fmla="+- f47 0 f1"/>
                  <a:gd name="f69" fmla="*/ f50 1 35"/>
                  <a:gd name="f70" fmla="*/ f51 1 31"/>
                  <a:gd name="f71" fmla="*/ f52 1 31"/>
                  <a:gd name="f72" fmla="*/ f53 1 35"/>
                  <a:gd name="f73" fmla="*/ f54 1 31"/>
                  <a:gd name="f74" fmla="*/ f55 1 35"/>
                  <a:gd name="f75" fmla="*/ f56 1 31"/>
                  <a:gd name="f76" fmla="*/ f57 1 35"/>
                  <a:gd name="f77" fmla="*/ f58 1 31"/>
                  <a:gd name="f78" fmla="*/ f59 1 35"/>
                  <a:gd name="f79" fmla="*/ f60 1 31"/>
                  <a:gd name="f80" fmla="*/ f61 1 35"/>
                  <a:gd name="f81" fmla="*/ f62 1 31"/>
                  <a:gd name="f82" fmla="*/ f63 1 35"/>
                  <a:gd name="f83" fmla="*/ f64 1 31"/>
                  <a:gd name="f84" fmla="*/ f65 1 35"/>
                  <a:gd name="f85" fmla="*/ f66 1 31"/>
                  <a:gd name="f86" fmla="*/ f67 1 31"/>
                  <a:gd name="f87" fmla="*/ 0 1 f48"/>
                  <a:gd name="f88" fmla="*/ f42 1 f48"/>
                  <a:gd name="f89" fmla="*/ 0 1 f49"/>
                  <a:gd name="f90" fmla="*/ f43 1 f49"/>
                  <a:gd name="f91" fmla="*/ f69 1 f48"/>
                  <a:gd name="f92" fmla="*/ f70 1 f49"/>
                  <a:gd name="f93" fmla="*/ f71 1 f49"/>
                  <a:gd name="f94" fmla="*/ f72 1 f48"/>
                  <a:gd name="f95" fmla="*/ f73 1 f49"/>
                  <a:gd name="f96" fmla="*/ f74 1 f48"/>
                  <a:gd name="f97" fmla="*/ f75 1 f49"/>
                  <a:gd name="f98" fmla="*/ f76 1 f48"/>
                  <a:gd name="f99" fmla="*/ f77 1 f49"/>
                  <a:gd name="f100" fmla="*/ f78 1 f48"/>
                  <a:gd name="f101" fmla="*/ f79 1 f49"/>
                  <a:gd name="f102" fmla="*/ f80 1 f48"/>
                  <a:gd name="f103" fmla="*/ f81 1 f49"/>
                  <a:gd name="f104" fmla="*/ f82 1 f48"/>
                  <a:gd name="f105" fmla="*/ f83 1 f49"/>
                  <a:gd name="f106" fmla="*/ f84 1 f48"/>
                  <a:gd name="f107" fmla="*/ f85 1 f49"/>
                  <a:gd name="f108" fmla="*/ f86 1 f49"/>
                  <a:gd name="f109" fmla="*/ f87 f39 1"/>
                  <a:gd name="f110" fmla="*/ f88 f39 1"/>
                  <a:gd name="f111" fmla="*/ f90 f40 1"/>
                  <a:gd name="f112" fmla="*/ f89 f40 1"/>
                  <a:gd name="f113" fmla="*/ f91 f39 1"/>
                  <a:gd name="f114" fmla="*/ f92 f40 1"/>
                  <a:gd name="f115" fmla="*/ f93 f40 1"/>
                  <a:gd name="f116" fmla="*/ f94 f39 1"/>
                  <a:gd name="f117" fmla="*/ f95 f40 1"/>
                  <a:gd name="f118" fmla="*/ f96 f39 1"/>
                  <a:gd name="f119" fmla="*/ f97 f40 1"/>
                  <a:gd name="f120" fmla="*/ f98 f39 1"/>
                  <a:gd name="f121" fmla="*/ f99 f40 1"/>
                  <a:gd name="f122" fmla="*/ f100 f39 1"/>
                  <a:gd name="f123" fmla="*/ f101 f40 1"/>
                  <a:gd name="f124" fmla="*/ f102 f39 1"/>
                  <a:gd name="f125" fmla="*/ f103 f40 1"/>
                  <a:gd name="f126" fmla="*/ f104 f39 1"/>
                  <a:gd name="f127" fmla="*/ f105 f40 1"/>
                  <a:gd name="f128" fmla="*/ f106 f39 1"/>
                  <a:gd name="f129" fmla="*/ f107 f40 1"/>
                  <a:gd name="f130" fmla="*/ f108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3" y="f114"/>
                  </a:cxn>
                  <a:cxn ang="f68">
                    <a:pos x="f113" y="f115"/>
                  </a:cxn>
                  <a:cxn ang="f68">
                    <a:pos x="f116" y="f117"/>
                  </a:cxn>
                  <a:cxn ang="f68">
                    <a:pos x="f116" y="f115"/>
                  </a:cxn>
                  <a:cxn ang="f68">
                    <a:pos x="f118" y="f119"/>
                  </a:cxn>
                  <a:cxn ang="f68">
                    <a:pos x="f120" y="f121"/>
                  </a:cxn>
                  <a:cxn ang="f68">
                    <a:pos x="f122" y="f123"/>
                  </a:cxn>
                  <a:cxn ang="f68">
                    <a:pos x="f124" y="f125"/>
                  </a:cxn>
                  <a:cxn ang="f68">
                    <a:pos x="f126" y="f127"/>
                  </a:cxn>
                  <a:cxn ang="f68">
                    <a:pos x="f128" y="f129"/>
                  </a:cxn>
                  <a:cxn ang="f68">
                    <a:pos x="f113" y="f130"/>
                  </a:cxn>
                  <a:cxn ang="f68">
                    <a:pos x="f113" y="f114"/>
                  </a:cxn>
                </a:cxnLst>
                <a:rect l="f109" t="f112" r="f110" b="f111"/>
                <a:pathLst>
                  <a:path w="35" h="31">
                    <a:moveTo>
                      <a:pt x="f5" y="f8"/>
                    </a:moveTo>
                    <a:cubicBezTo>
                      <a:pt x="f5" y="f9"/>
                      <a:pt x="f10" y="f11"/>
                      <a:pt x="f5" y="f12"/>
                    </a:cubicBezTo>
                    <a:cubicBezTo>
                      <a:pt x="f5" y="f5"/>
                      <a:pt x="f5" y="f5"/>
                      <a:pt x="f13" y="f10"/>
                    </a:cubicBezTo>
                    <a:cubicBezTo>
                      <a:pt x="f13" y="f12"/>
                      <a:pt x="f13" y="f12"/>
                      <a:pt x="f13" y="f12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2" y="f26"/>
                      <a:pt x="f7" y="f18"/>
                      <a:pt x="f27" y="f28"/>
                    </a:cubicBezTo>
                    <a:cubicBezTo>
                      <a:pt x="f29" y="f28"/>
                      <a:pt x="f6" y="f20"/>
                      <a:pt x="f30" y="f22"/>
                    </a:cubicBezTo>
                    <a:cubicBezTo>
                      <a:pt x="f29" y="f7"/>
                      <a:pt x="f27" y="f22"/>
                      <a:pt x="f7" y="f31"/>
                    </a:cubicBezTo>
                    <a:cubicBezTo>
                      <a:pt x="f18" y="f26"/>
                      <a:pt x="f23" y="f16"/>
                      <a:pt x="f32" y="f33"/>
                    </a:cubicBezTo>
                    <a:cubicBezTo>
                      <a:pt x="f8" y="f34"/>
                      <a:pt x="f35" y="f36"/>
                      <a:pt x="f5" y="f37"/>
                    </a:cubicBezTo>
                    <a:cubicBezTo>
                      <a:pt x="f5" y="f37"/>
                      <a:pt x="f5" y="f37"/>
                      <a:pt x="f5" y="f8"/>
                    </a:cubicBezTo>
                    <a:close/>
                  </a:path>
                </a:pathLst>
              </a:custGeom>
              <a:solidFill>
                <a:srgbClr val="BF4E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2" name="Freeform 723">
                <a:extLst>
                  <a:ext uri="{FF2B5EF4-FFF2-40B4-BE49-F238E27FC236}">
                    <a16:creationId xmlns:a16="http://schemas.microsoft.com/office/drawing/2014/main" id="{6234A458-08E0-AF0D-2883-3D39B8FB8EB5}"/>
                  </a:ext>
                </a:extLst>
              </p:cNvPr>
              <p:cNvSpPr/>
              <p:nvPr/>
            </p:nvSpPr>
            <p:spPr>
              <a:xfrm>
                <a:off x="4587873" y="1687516"/>
                <a:ext cx="95253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4"/>
                  <a:gd name="f8" fmla="val 17"/>
                  <a:gd name="f9" fmla="val 8"/>
                  <a:gd name="f10" fmla="val 11"/>
                  <a:gd name="f11" fmla="val 4"/>
                  <a:gd name="f12" fmla="val 6"/>
                  <a:gd name="f13" fmla="val 5"/>
                  <a:gd name="f14" fmla="val 9"/>
                  <a:gd name="f15" fmla="val 10"/>
                  <a:gd name="f16" fmla="val 14"/>
                  <a:gd name="f17" fmla="val 12"/>
                  <a:gd name="f18" fmla="val 7"/>
                  <a:gd name="f19" fmla="val 16"/>
                  <a:gd name="f20" fmla="val 22"/>
                  <a:gd name="f21" fmla="val 20"/>
                  <a:gd name="f22" fmla="val 18"/>
                  <a:gd name="f23" fmla="val 23"/>
                  <a:gd name="f24" fmla="+- 0 0 -90"/>
                  <a:gd name="f25" fmla="*/ f3 1 25"/>
                  <a:gd name="f26" fmla="*/ f4 1 24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5"/>
                  <a:gd name="f35" fmla="*/ f31 1 24"/>
                  <a:gd name="f36" fmla="*/ 24 f32 1"/>
                  <a:gd name="f37" fmla="*/ 24 f31 1"/>
                  <a:gd name="f38" fmla="*/ 0 f32 1"/>
                  <a:gd name="f39" fmla="*/ 4 f31 1"/>
                  <a:gd name="f40" fmla="*/ 14 f32 1"/>
                  <a:gd name="f41" fmla="*/ 12 f31 1"/>
                  <a:gd name="f42" fmla="*/ 4 f32 1"/>
                  <a:gd name="f43" fmla="*/ 0 f31 1"/>
                  <a:gd name="f44" fmla="*/ 22 f32 1"/>
                  <a:gd name="f45" fmla="*/ 20 f31 1"/>
                  <a:gd name="f46" fmla="*/ 20 f32 1"/>
                  <a:gd name="f47" fmla="*/ 18 f31 1"/>
                  <a:gd name="f48" fmla="*/ 25 f32 1"/>
                  <a:gd name="f49" fmla="*/ 23 f31 1"/>
                  <a:gd name="f50" fmla="+- f33 0 f1"/>
                  <a:gd name="f51" fmla="*/ f36 1 25"/>
                  <a:gd name="f52" fmla="*/ f37 1 24"/>
                  <a:gd name="f53" fmla="*/ f38 1 25"/>
                  <a:gd name="f54" fmla="*/ f39 1 24"/>
                  <a:gd name="f55" fmla="*/ f40 1 25"/>
                  <a:gd name="f56" fmla="*/ f41 1 24"/>
                  <a:gd name="f57" fmla="*/ f42 1 25"/>
                  <a:gd name="f58" fmla="*/ f43 1 24"/>
                  <a:gd name="f59" fmla="*/ f44 1 25"/>
                  <a:gd name="f60" fmla="*/ f45 1 24"/>
                  <a:gd name="f61" fmla="*/ f46 1 25"/>
                  <a:gd name="f62" fmla="*/ f47 1 24"/>
                  <a:gd name="f63" fmla="*/ f48 1 25"/>
                  <a:gd name="f64" fmla="*/ f49 1 24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5" h="24">
                    <a:moveTo>
                      <a:pt x="f7" y="f7"/>
                    </a:moveTo>
                    <a:cubicBezTo>
                      <a:pt x="f8" y="f8"/>
                      <a:pt x="f9" y="f10"/>
                      <a:pt x="f5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7" y="f18"/>
                      <a:pt x="f18" y="f13"/>
                      <a:pt x="f11" y="f5"/>
                    </a:cubicBezTo>
                    <a:cubicBezTo>
                      <a:pt x="f15" y="f18"/>
                      <a:pt x="f19" y="f16"/>
                      <a:pt x="f20" y="f21"/>
                    </a:cubicBezTo>
                    <a:cubicBezTo>
                      <a:pt x="f20" y="f21"/>
                      <a:pt x="f20" y="f8"/>
                      <a:pt x="f21" y="f22"/>
                    </a:cubicBezTo>
                    <a:cubicBezTo>
                      <a:pt x="f20" y="f21"/>
                      <a:pt x="f23" y="f20"/>
                      <a:pt x="f6" y="f23"/>
                    </a:cubicBezTo>
                    <a:cubicBezTo>
                      <a:pt x="f7" y="f7"/>
                      <a:pt x="f7" y="f7"/>
                      <a:pt x="f7" y="f7"/>
                    </a:cubicBezTo>
                    <a:close/>
                  </a:path>
                </a:pathLst>
              </a:custGeom>
              <a:solidFill>
                <a:srgbClr val="49191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3" name="Freeform 724">
                <a:extLst>
                  <a:ext uri="{FF2B5EF4-FFF2-40B4-BE49-F238E27FC236}">
                    <a16:creationId xmlns:a16="http://schemas.microsoft.com/office/drawing/2014/main" id="{F1570876-9EE3-90B5-C4DF-59213EE95B60}"/>
                  </a:ext>
                </a:extLst>
              </p:cNvPr>
              <p:cNvSpPr/>
              <p:nvPr/>
            </p:nvSpPr>
            <p:spPr>
              <a:xfrm>
                <a:off x="4532315" y="1838328"/>
                <a:ext cx="101598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14"/>
                  <a:gd name="f8" fmla="val 3"/>
                  <a:gd name="f9" fmla="val 2"/>
                  <a:gd name="f10" fmla="val 1"/>
                  <a:gd name="f11" fmla="val 9"/>
                  <a:gd name="f12" fmla="val 4"/>
                  <a:gd name="f13" fmla="val 18"/>
                  <a:gd name="f14" fmla="val 8"/>
                  <a:gd name="f15" fmla="val 17"/>
                  <a:gd name="f16" fmla="val 13"/>
                  <a:gd name="f17" fmla="val 7"/>
                  <a:gd name="f18" fmla="+- 0 0 -90"/>
                  <a:gd name="f19" fmla="*/ f3 1 27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7"/>
                  <a:gd name="f29" fmla="*/ f25 1 14"/>
                  <a:gd name="f30" fmla="*/ 0 f26 1"/>
                  <a:gd name="f31" fmla="*/ 3 f25 1"/>
                  <a:gd name="f32" fmla="*/ 0 f25 1"/>
                  <a:gd name="f33" fmla="*/ 27 f26 1"/>
                  <a:gd name="f34" fmla="*/ 14 f25 1"/>
                  <a:gd name="f35" fmla="+- f27 0 f1"/>
                  <a:gd name="f36" fmla="*/ f30 1 27"/>
                  <a:gd name="f37" fmla="*/ f31 1 14"/>
                  <a:gd name="f38" fmla="*/ f32 1 14"/>
                  <a:gd name="f39" fmla="*/ f33 1 27"/>
                  <a:gd name="f40" fmla="*/ f34 1 14"/>
                  <a:gd name="f41" fmla="*/ 0 1 f28"/>
                  <a:gd name="f42" fmla="*/ f22 1 f28"/>
                  <a:gd name="f43" fmla="*/ 0 1 f29"/>
                  <a:gd name="f44" fmla="*/ f23 1 f29"/>
                  <a:gd name="f45" fmla="*/ f36 1 f28"/>
                  <a:gd name="f46" fmla="*/ f37 1 f29"/>
                  <a:gd name="f47" fmla="*/ f38 1 f29"/>
                  <a:gd name="f48" fmla="*/ f39 1 f28"/>
                  <a:gd name="f49" fmla="*/ f40 1 f29"/>
                  <a:gd name="f50" fmla="*/ f41 f19 1"/>
                  <a:gd name="f51" fmla="*/ f42 f19 1"/>
                  <a:gd name="f52" fmla="*/ f44 f20 1"/>
                  <a:gd name="f53" fmla="*/ f43 f20 1"/>
                  <a:gd name="f54" fmla="*/ f45 f19 1"/>
                  <a:gd name="f55" fmla="*/ f46 f20 1"/>
                  <a:gd name="f56" fmla="*/ f47 f20 1"/>
                  <a:gd name="f57" fmla="*/ f48 f19 1"/>
                  <a:gd name="f58" fmla="*/ f4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5"/>
                  </a:cxn>
                  <a:cxn ang="f35">
                    <a:pos x="f54" y="f56"/>
                  </a:cxn>
                  <a:cxn ang="f35">
                    <a:pos x="f57" y="f58"/>
                  </a:cxn>
                  <a:cxn ang="f35">
                    <a:pos x="f54" y="f55"/>
                  </a:cxn>
                </a:cxnLst>
                <a:rect l="f50" t="f53" r="f51" b="f52"/>
                <a:pathLst>
                  <a:path w="27" h="14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12"/>
                      <a:pt x="f13" y="f14"/>
                      <a:pt x="f6" y="f7"/>
                    </a:cubicBezTo>
                    <a:cubicBezTo>
                      <a:pt x="f15" y="f16"/>
                      <a:pt x="f11" y="f17"/>
                      <a:pt x="f5" y="f8"/>
                    </a:cubicBezTo>
                    <a:close/>
                  </a:path>
                </a:pathLst>
              </a:custGeom>
              <a:solidFill>
                <a:srgbClr val="BE4E4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4" name="Freeform 725">
                <a:extLst>
                  <a:ext uri="{FF2B5EF4-FFF2-40B4-BE49-F238E27FC236}">
                    <a16:creationId xmlns:a16="http://schemas.microsoft.com/office/drawing/2014/main" id="{851BCB1E-0211-B26C-ECB5-F3114583F8EC}"/>
                  </a:ext>
                </a:extLst>
              </p:cNvPr>
              <p:cNvSpPr/>
              <p:nvPr/>
            </p:nvSpPr>
            <p:spPr>
              <a:xfrm>
                <a:off x="4573591" y="1720855"/>
                <a:ext cx="104771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0"/>
                  <a:gd name="f8" fmla="val 27"/>
                  <a:gd name="f9" fmla="val 19"/>
                  <a:gd name="f10" fmla="val 13"/>
                  <a:gd name="f11" fmla="val 11"/>
                  <a:gd name="f12" fmla="val 8"/>
                  <a:gd name="f13" fmla="val 3"/>
                  <a:gd name="f14" fmla="val 2"/>
                  <a:gd name="f15" fmla="val 9"/>
                  <a:gd name="f16" fmla="val 5"/>
                  <a:gd name="f17" fmla="val 18"/>
                  <a:gd name="f18" fmla="+- 0 0 -90"/>
                  <a:gd name="f19" fmla="*/ f3 1 28"/>
                  <a:gd name="f20" fmla="*/ f4 1 2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8"/>
                  <a:gd name="f29" fmla="*/ f25 1 20"/>
                  <a:gd name="f30" fmla="*/ 27 f26 1"/>
                  <a:gd name="f31" fmla="*/ 20 f25 1"/>
                  <a:gd name="f32" fmla="*/ 3 f26 1"/>
                  <a:gd name="f33" fmla="*/ 3 f25 1"/>
                  <a:gd name="f34" fmla="*/ 0 f26 1"/>
                  <a:gd name="f35" fmla="*/ 0 f25 1"/>
                  <a:gd name="f36" fmla="*/ 18 f25 1"/>
                  <a:gd name="f37" fmla="+- f27 0 f1"/>
                  <a:gd name="f38" fmla="*/ f30 1 28"/>
                  <a:gd name="f39" fmla="*/ f31 1 20"/>
                  <a:gd name="f40" fmla="*/ f32 1 28"/>
                  <a:gd name="f41" fmla="*/ f33 1 20"/>
                  <a:gd name="f42" fmla="*/ f34 1 28"/>
                  <a:gd name="f43" fmla="*/ f35 1 20"/>
                  <a:gd name="f44" fmla="*/ f36 1 20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9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20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0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28" h="20">
                    <a:moveTo>
                      <a:pt x="f8" y="f7"/>
                    </a:moveTo>
                    <a:cubicBezTo>
                      <a:pt x="f9" y="f10"/>
                      <a:pt x="f11" y="f12"/>
                      <a:pt x="f13" y="f13"/>
                    </a:cubicBezTo>
                    <a:cubicBezTo>
                      <a:pt x="f14" y="f14"/>
                      <a:pt x="f5" y="f14"/>
                      <a:pt x="f5" y="f5"/>
                    </a:cubicBezTo>
                    <a:cubicBezTo>
                      <a:pt x="f15" y="f16"/>
                      <a:pt x="f17" y="f11"/>
                      <a:pt x="f8" y="f17"/>
                    </a:cubicBezTo>
                    <a:cubicBezTo>
                      <a:pt x="f8" y="f9"/>
                      <a:pt x="f6" y="f9"/>
                      <a:pt x="f8" y="f7"/>
                    </a:cubicBezTo>
                    <a:close/>
                  </a:path>
                </a:pathLst>
              </a:custGeom>
              <a:solidFill>
                <a:srgbClr val="49191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5" name="Freeform 726">
                <a:extLst>
                  <a:ext uri="{FF2B5EF4-FFF2-40B4-BE49-F238E27FC236}">
                    <a16:creationId xmlns:a16="http://schemas.microsoft.com/office/drawing/2014/main" id="{CA0001E6-101C-1872-06DF-3C3F93E33C2B}"/>
                  </a:ext>
                </a:extLst>
              </p:cNvPr>
              <p:cNvSpPr/>
              <p:nvPr/>
            </p:nvSpPr>
            <p:spPr>
              <a:xfrm>
                <a:off x="4546597" y="1736729"/>
                <a:ext cx="63495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1"/>
                  <a:gd name="f8" fmla="val 4"/>
                  <a:gd name="f9" fmla="val 2"/>
                  <a:gd name="f10" fmla="val 8"/>
                  <a:gd name="f11" fmla="val 13"/>
                  <a:gd name="f12" fmla="val 7"/>
                  <a:gd name="f13" fmla="val 9"/>
                  <a:gd name="f14" fmla="val 10"/>
                  <a:gd name="f15" fmla="val 12"/>
                  <a:gd name="f16" fmla="val 5"/>
                  <a:gd name="f17" fmla="val 1"/>
                  <a:gd name="f18" fmla="val 3"/>
                  <a:gd name="f19" fmla="+- 0 0 -90"/>
                  <a:gd name="f20" fmla="*/ f3 1 17"/>
                  <a:gd name="f21" fmla="*/ f4 1 11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7"/>
                  <a:gd name="f30" fmla="*/ f26 1 11"/>
                  <a:gd name="f31" fmla="*/ 4 f27 1"/>
                  <a:gd name="f32" fmla="*/ 2 f26 1"/>
                  <a:gd name="f33" fmla="*/ 17 f27 1"/>
                  <a:gd name="f34" fmla="*/ 9 f26 1"/>
                  <a:gd name="f35" fmla="*/ 11 f26 1"/>
                  <a:gd name="f36" fmla="*/ 2 f27 1"/>
                  <a:gd name="f37" fmla="*/ 4 f26 1"/>
                  <a:gd name="f38" fmla="*/ 0 f27 1"/>
                  <a:gd name="f39" fmla="+- f28 0 f1"/>
                  <a:gd name="f40" fmla="*/ f31 1 17"/>
                  <a:gd name="f41" fmla="*/ f32 1 11"/>
                  <a:gd name="f42" fmla="*/ f33 1 17"/>
                  <a:gd name="f43" fmla="*/ f34 1 11"/>
                  <a:gd name="f44" fmla="*/ f35 1 11"/>
                  <a:gd name="f45" fmla="*/ f36 1 17"/>
                  <a:gd name="f46" fmla="*/ f37 1 11"/>
                  <a:gd name="f47" fmla="*/ f38 1 17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30"/>
                  <a:gd name="f57" fmla="*/ f45 1 f29"/>
                  <a:gd name="f58" fmla="*/ f46 1 f30"/>
                  <a:gd name="f59" fmla="*/ f47 1 f29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1 1"/>
                  <a:gd name="f69" fmla="*/ f57 f20 1"/>
                  <a:gd name="f70" fmla="*/ f58 f21 1"/>
                  <a:gd name="f71" fmla="*/ f5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6" y="f68"/>
                  </a:cxn>
                  <a:cxn ang="f39">
                    <a:pos x="f69" y="f70"/>
                  </a:cxn>
                  <a:cxn ang="f39">
                    <a:pos x="f71" y="f65"/>
                  </a:cxn>
                  <a:cxn ang="f39">
                    <a:pos x="f71" y="f65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7" h="11">
                    <a:moveTo>
                      <a:pt x="f8" y="f9"/>
                    </a:moveTo>
                    <a:cubicBezTo>
                      <a:pt x="f10" y="f8"/>
                      <a:pt x="f11" y="f12"/>
                      <a:pt x="f6" y="f13"/>
                    </a:cubicBezTo>
                    <a:cubicBezTo>
                      <a:pt x="f6" y="f14"/>
                      <a:pt x="f6" y="f14"/>
                      <a:pt x="f6" y="f7"/>
                    </a:cubicBezTo>
                    <a:cubicBezTo>
                      <a:pt x="f15" y="f13"/>
                      <a:pt x="f12" y="f16"/>
                      <a:pt x="f9" y="f8"/>
                    </a:cubicBezTo>
                    <a:cubicBezTo>
                      <a:pt x="f17" y="f18"/>
                      <a:pt x="f17" y="f18"/>
                      <a:pt x="f5" y="f9"/>
                    </a:cubicBezTo>
                    <a:cubicBezTo>
                      <a:pt x="f5" y="f9"/>
                      <a:pt x="f5" y="f9"/>
                      <a:pt x="f5" y="f9"/>
                    </a:cubicBezTo>
                    <a:cubicBezTo>
                      <a:pt x="f17" y="f5"/>
                      <a:pt x="f18" y="f9"/>
                      <a:pt x="f8" y="f9"/>
                    </a:cubicBezTo>
                    <a:close/>
                  </a:path>
                </a:pathLst>
              </a:custGeom>
              <a:solidFill>
                <a:srgbClr val="49191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6" name="Freeform 727">
                <a:extLst>
                  <a:ext uri="{FF2B5EF4-FFF2-40B4-BE49-F238E27FC236}">
                    <a16:creationId xmlns:a16="http://schemas.microsoft.com/office/drawing/2014/main" id="{5021B850-99DB-BA41-E8EB-9672D8FBFB73}"/>
                  </a:ext>
                </a:extLst>
              </p:cNvPr>
              <p:cNvSpPr/>
              <p:nvPr/>
            </p:nvSpPr>
            <p:spPr>
              <a:xfrm>
                <a:off x="4724403" y="1863730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3"/>
                  <a:gd name="f9" fmla="val 4"/>
                  <a:gd name="f10" fmla="+- 0 0 -90"/>
                  <a:gd name="f11" fmla="*/ f3 1 5"/>
                  <a:gd name="f12" fmla="*/ f4 1 5"/>
                  <a:gd name="f13" fmla="val f5"/>
                  <a:gd name="f14" fmla="val f6"/>
                  <a:gd name="f15" fmla="*/ f10 f0 1"/>
                  <a:gd name="f16" fmla="+- f14 0 f13"/>
                  <a:gd name="f17" fmla="*/ f15 1 f2"/>
                  <a:gd name="f18" fmla="*/ f16 1 5"/>
                  <a:gd name="f19" fmla="*/ 0 f16 1"/>
                  <a:gd name="f20" fmla="*/ 5 f16 1"/>
                  <a:gd name="f21" fmla="+- f17 0 f1"/>
                  <a:gd name="f22" fmla="*/ f19 1 5"/>
                  <a:gd name="f23" fmla="*/ f20 1 5"/>
                  <a:gd name="f24" fmla="*/ 0 1 f18"/>
                  <a:gd name="f25" fmla="*/ f14 1 f18"/>
                  <a:gd name="f26" fmla="*/ f22 1 f18"/>
                  <a:gd name="f27" fmla="*/ f23 1 f18"/>
                  <a:gd name="f28" fmla="*/ f24 f11 1"/>
                  <a:gd name="f29" fmla="*/ f25 f11 1"/>
                  <a:gd name="f30" fmla="*/ f25 f12 1"/>
                  <a:gd name="f31" fmla="*/ f24 f12 1"/>
                  <a:gd name="f32" fmla="*/ f26 f11 1"/>
                  <a:gd name="f33" fmla="*/ f26 f12 1"/>
                  <a:gd name="f34" fmla="*/ f27 f11 1"/>
                  <a:gd name="f35" fmla="*/ f2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">
                    <a:pos x="f32" y="f33"/>
                  </a:cxn>
                  <a:cxn ang="f21">
                    <a:pos x="f34" y="f35"/>
                  </a:cxn>
                  <a:cxn ang="f21">
                    <a:pos x="f32" y="f33"/>
                  </a:cxn>
                </a:cxnLst>
                <a:rect l="f28" t="f31" r="f29" b="f30"/>
                <a:pathLst>
                  <a:path w="5" h="5">
                    <a:moveTo>
                      <a:pt x="f5" y="f5"/>
                    </a:moveTo>
                    <a:cubicBezTo>
                      <a:pt x="f7" y="f7"/>
                      <a:pt x="f8" y="f8"/>
                      <a:pt x="f6" y="f6"/>
                    </a:cubicBezTo>
                    <a:cubicBezTo>
                      <a:pt x="f7" y="f9"/>
                      <a:pt x="f5" y="f8"/>
                      <a:pt x="f5" y="f5"/>
                    </a:cubicBezTo>
                    <a:close/>
                  </a:path>
                </a:pathLst>
              </a:custGeom>
              <a:solidFill>
                <a:srgbClr val="49191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7" name="Freeform 728">
                <a:extLst>
                  <a:ext uri="{FF2B5EF4-FFF2-40B4-BE49-F238E27FC236}">
                    <a16:creationId xmlns:a16="http://schemas.microsoft.com/office/drawing/2014/main" id="{FF92843B-8701-19C4-3653-C6D99B427E87}"/>
                  </a:ext>
                </a:extLst>
              </p:cNvPr>
              <p:cNvSpPr/>
              <p:nvPr/>
            </p:nvSpPr>
            <p:spPr>
              <a:xfrm>
                <a:off x="3602041" y="2228850"/>
                <a:ext cx="271467" cy="4143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110"/>
                  <a:gd name="f8" fmla="val 71"/>
                  <a:gd name="f9" fmla="val 1"/>
                  <a:gd name="f10" fmla="val 61"/>
                  <a:gd name="f11" fmla="val 6"/>
                  <a:gd name="f12" fmla="val 53"/>
                  <a:gd name="f13" fmla="val 16"/>
                  <a:gd name="f14" fmla="val 43"/>
                  <a:gd name="f15" fmla="val 24"/>
                  <a:gd name="f16" fmla="val 37"/>
                  <a:gd name="f17" fmla="val 29"/>
                  <a:gd name="f18" fmla="val 30"/>
                  <a:gd name="f19" fmla="val 33"/>
                  <a:gd name="f20" fmla="val 23"/>
                  <a:gd name="f21" fmla="val 38"/>
                  <a:gd name="f22" fmla="val 25"/>
                  <a:gd name="f23" fmla="val 39"/>
                  <a:gd name="f24" fmla="val 26"/>
                  <a:gd name="f25" fmla="val 27"/>
                  <a:gd name="f26" fmla="val 28"/>
                  <a:gd name="f27" fmla="val 41"/>
                  <a:gd name="f28" fmla="val 19"/>
                  <a:gd name="f29" fmla="val 44"/>
                  <a:gd name="f30" fmla="val 15"/>
                  <a:gd name="f31" fmla="val 48"/>
                  <a:gd name="f32" fmla="val 58"/>
                  <a:gd name="f33" fmla="val 7"/>
                  <a:gd name="f34" fmla="val 70"/>
                  <a:gd name="f35" fmla="val 9"/>
                  <a:gd name="f36" fmla="val 82"/>
                  <a:gd name="f37" fmla="val 10"/>
                  <a:gd name="f38" fmla="val 91"/>
                  <a:gd name="f39" fmla="val 12"/>
                  <a:gd name="f40" fmla="val 101"/>
                  <a:gd name="f41" fmla="val 14"/>
                  <a:gd name="f42" fmla="val 11"/>
                  <a:gd name="f43" fmla="val 108"/>
                  <a:gd name="f44" fmla="val 106"/>
                  <a:gd name="f45" fmla="val 94"/>
                  <a:gd name="f46" fmla="val 69"/>
                  <a:gd name="f47" fmla="val 65"/>
                  <a:gd name="f48" fmla="val 8"/>
                  <a:gd name="f49" fmla="val 57"/>
                  <a:gd name="f50" fmla="val 2"/>
                  <a:gd name="f51" fmla="val 66"/>
                  <a:gd name="f52" fmla="val 3"/>
                  <a:gd name="f53" fmla="val 76"/>
                  <a:gd name="f54" fmla="val 5"/>
                  <a:gd name="f55" fmla="val 86"/>
                  <a:gd name="f56" fmla="val 93"/>
                  <a:gd name="f57" fmla="val 105"/>
                  <a:gd name="f58" fmla="val 103"/>
                  <a:gd name="f59" fmla="val 95"/>
                  <a:gd name="f60" fmla="val 4"/>
                  <a:gd name="f61" fmla="val 88"/>
                  <a:gd name="f62" fmla="val 80"/>
                  <a:gd name="f63" fmla="val 62"/>
                  <a:gd name="f64" fmla="val 54"/>
                  <a:gd name="f65" fmla="val 52"/>
                  <a:gd name="f66" fmla="val 47"/>
                  <a:gd name="f67" fmla="val 45"/>
                  <a:gd name="f68" fmla="val 20"/>
                  <a:gd name="f69" fmla="val 34"/>
                  <a:gd name="f70" fmla="val 22"/>
                  <a:gd name="f71" fmla="val 35"/>
                  <a:gd name="f72" fmla="val 32"/>
                  <a:gd name="f73" fmla="val 49"/>
                  <a:gd name="f74" fmla="val 17"/>
                  <a:gd name="f75" fmla="val 59"/>
                  <a:gd name="f76" fmla="val 50"/>
                  <a:gd name="f77" fmla="val 13"/>
                  <a:gd name="f78" fmla="val 46"/>
                  <a:gd name="f79" fmla="val 64"/>
                  <a:gd name="f80" fmla="val 67"/>
                  <a:gd name="f81" fmla="+- 0 0 -90"/>
                  <a:gd name="f82" fmla="*/ f3 1 72"/>
                  <a:gd name="f83" fmla="*/ f4 1 110"/>
                  <a:gd name="f84" fmla="val f5"/>
                  <a:gd name="f85" fmla="val f6"/>
                  <a:gd name="f86" fmla="val f7"/>
                  <a:gd name="f87" fmla="*/ f81 f0 1"/>
                  <a:gd name="f88" fmla="+- f86 0 f84"/>
                  <a:gd name="f89" fmla="+- f85 0 f84"/>
                  <a:gd name="f90" fmla="*/ f87 1 f2"/>
                  <a:gd name="f91" fmla="*/ f89 1 72"/>
                  <a:gd name="f92" fmla="*/ f88 1 110"/>
                  <a:gd name="f93" fmla="*/ 71 f89 1"/>
                  <a:gd name="f94" fmla="*/ 0 f88 1"/>
                  <a:gd name="f95" fmla="*/ 72 f89 1"/>
                  <a:gd name="f96" fmla="*/ 1 f88 1"/>
                  <a:gd name="f97" fmla="*/ 43 f89 1"/>
                  <a:gd name="f98" fmla="*/ 24 f88 1"/>
                  <a:gd name="f99" fmla="*/ 23 f89 1"/>
                  <a:gd name="f100" fmla="*/ 38 f88 1"/>
                  <a:gd name="f101" fmla="*/ 27 f89 1"/>
                  <a:gd name="f102" fmla="*/ 37 f88 1"/>
                  <a:gd name="f103" fmla="*/ 28 f89 1"/>
                  <a:gd name="f104" fmla="*/ 15 f89 1"/>
                  <a:gd name="f105" fmla="*/ 48 f88 1"/>
                  <a:gd name="f106" fmla="*/ 9 f89 1"/>
                  <a:gd name="f107" fmla="*/ 82 f88 1"/>
                  <a:gd name="f108" fmla="*/ 14 f89 1"/>
                  <a:gd name="f109" fmla="*/ 110 f88 1"/>
                  <a:gd name="f110" fmla="*/ 11 f89 1"/>
                  <a:gd name="f111" fmla="*/ 106 f88 1"/>
                  <a:gd name="f112" fmla="*/ 6 f89 1"/>
                  <a:gd name="f113" fmla="*/ 69 f88 1"/>
                  <a:gd name="f114" fmla="*/ 8 f89 1"/>
                  <a:gd name="f115" fmla="*/ 57 f88 1"/>
                  <a:gd name="f116" fmla="*/ 5 f89 1"/>
                  <a:gd name="f117" fmla="*/ 86 f88 1"/>
                  <a:gd name="f118" fmla="*/ 7 f89 1"/>
                  <a:gd name="f119" fmla="*/ 103 f88 1"/>
                  <a:gd name="f120" fmla="*/ 2 f89 1"/>
                  <a:gd name="f121" fmla="*/ 80 f88 1"/>
                  <a:gd name="f122" fmla="*/ 54 f88 1"/>
                  <a:gd name="f123" fmla="*/ 52 f88 1"/>
                  <a:gd name="f124" fmla="*/ 16 f89 1"/>
                  <a:gd name="f125" fmla="*/ 39 f88 1"/>
                  <a:gd name="f126" fmla="*/ 22 f89 1"/>
                  <a:gd name="f127" fmla="*/ 34 f88 1"/>
                  <a:gd name="f128" fmla="*/ 32 f88 1"/>
                  <a:gd name="f129" fmla="*/ 59 f89 1"/>
                  <a:gd name="f130" fmla="*/ 8 f88 1"/>
                  <a:gd name="f131" fmla="*/ 46 f89 1"/>
                  <a:gd name="f132" fmla="*/ 15 f88 1"/>
                  <a:gd name="f133" fmla="*/ 45 f89 1"/>
                  <a:gd name="f134" fmla="*/ 14 f88 1"/>
                  <a:gd name="f135" fmla="*/ 61 f89 1"/>
                  <a:gd name="f136" fmla="*/ 6 f88 1"/>
                  <a:gd name="f137" fmla="+- f90 0 f1"/>
                  <a:gd name="f138" fmla="*/ f93 1 72"/>
                  <a:gd name="f139" fmla="*/ f94 1 110"/>
                  <a:gd name="f140" fmla="*/ f95 1 72"/>
                  <a:gd name="f141" fmla="*/ f96 1 110"/>
                  <a:gd name="f142" fmla="*/ f97 1 72"/>
                  <a:gd name="f143" fmla="*/ f98 1 110"/>
                  <a:gd name="f144" fmla="*/ f99 1 72"/>
                  <a:gd name="f145" fmla="*/ f100 1 110"/>
                  <a:gd name="f146" fmla="*/ f101 1 72"/>
                  <a:gd name="f147" fmla="*/ f102 1 110"/>
                  <a:gd name="f148" fmla="*/ f103 1 72"/>
                  <a:gd name="f149" fmla="*/ f104 1 72"/>
                  <a:gd name="f150" fmla="*/ f105 1 110"/>
                  <a:gd name="f151" fmla="*/ f106 1 72"/>
                  <a:gd name="f152" fmla="*/ f107 1 110"/>
                  <a:gd name="f153" fmla="*/ f108 1 72"/>
                  <a:gd name="f154" fmla="*/ f109 1 110"/>
                  <a:gd name="f155" fmla="*/ f110 1 72"/>
                  <a:gd name="f156" fmla="*/ f111 1 110"/>
                  <a:gd name="f157" fmla="*/ f112 1 72"/>
                  <a:gd name="f158" fmla="*/ f113 1 110"/>
                  <a:gd name="f159" fmla="*/ f114 1 72"/>
                  <a:gd name="f160" fmla="*/ f115 1 110"/>
                  <a:gd name="f161" fmla="*/ f116 1 72"/>
                  <a:gd name="f162" fmla="*/ f117 1 110"/>
                  <a:gd name="f163" fmla="*/ f118 1 72"/>
                  <a:gd name="f164" fmla="*/ f119 1 110"/>
                  <a:gd name="f165" fmla="*/ f120 1 72"/>
                  <a:gd name="f166" fmla="*/ f121 1 110"/>
                  <a:gd name="f167" fmla="*/ f122 1 110"/>
                  <a:gd name="f168" fmla="*/ f123 1 110"/>
                  <a:gd name="f169" fmla="*/ f124 1 72"/>
                  <a:gd name="f170" fmla="*/ f125 1 110"/>
                  <a:gd name="f171" fmla="*/ f126 1 72"/>
                  <a:gd name="f172" fmla="*/ f127 1 110"/>
                  <a:gd name="f173" fmla="*/ f128 1 110"/>
                  <a:gd name="f174" fmla="*/ f129 1 72"/>
                  <a:gd name="f175" fmla="*/ f130 1 110"/>
                  <a:gd name="f176" fmla="*/ f131 1 72"/>
                  <a:gd name="f177" fmla="*/ f132 1 110"/>
                  <a:gd name="f178" fmla="*/ f133 1 72"/>
                  <a:gd name="f179" fmla="*/ f134 1 110"/>
                  <a:gd name="f180" fmla="*/ f135 1 72"/>
                  <a:gd name="f181" fmla="*/ f136 1 110"/>
                  <a:gd name="f182" fmla="*/ 0 1 f91"/>
                  <a:gd name="f183" fmla="*/ f85 1 f91"/>
                  <a:gd name="f184" fmla="*/ 0 1 f92"/>
                  <a:gd name="f185" fmla="*/ f86 1 f92"/>
                  <a:gd name="f186" fmla="*/ f138 1 f91"/>
                  <a:gd name="f187" fmla="*/ f139 1 f92"/>
                  <a:gd name="f188" fmla="*/ f140 1 f91"/>
                  <a:gd name="f189" fmla="*/ f141 1 f92"/>
                  <a:gd name="f190" fmla="*/ f142 1 f91"/>
                  <a:gd name="f191" fmla="*/ f143 1 f92"/>
                  <a:gd name="f192" fmla="*/ f144 1 f91"/>
                  <a:gd name="f193" fmla="*/ f145 1 f92"/>
                  <a:gd name="f194" fmla="*/ f146 1 f91"/>
                  <a:gd name="f195" fmla="*/ f147 1 f92"/>
                  <a:gd name="f196" fmla="*/ f148 1 f91"/>
                  <a:gd name="f197" fmla="*/ f149 1 f91"/>
                  <a:gd name="f198" fmla="*/ f150 1 f92"/>
                  <a:gd name="f199" fmla="*/ f151 1 f91"/>
                  <a:gd name="f200" fmla="*/ f152 1 f92"/>
                  <a:gd name="f201" fmla="*/ f153 1 f91"/>
                  <a:gd name="f202" fmla="*/ f154 1 f92"/>
                  <a:gd name="f203" fmla="*/ f155 1 f91"/>
                  <a:gd name="f204" fmla="*/ f156 1 f92"/>
                  <a:gd name="f205" fmla="*/ f157 1 f91"/>
                  <a:gd name="f206" fmla="*/ f158 1 f92"/>
                  <a:gd name="f207" fmla="*/ f159 1 f91"/>
                  <a:gd name="f208" fmla="*/ f160 1 f92"/>
                  <a:gd name="f209" fmla="*/ f161 1 f91"/>
                  <a:gd name="f210" fmla="*/ f162 1 f92"/>
                  <a:gd name="f211" fmla="*/ f163 1 f91"/>
                  <a:gd name="f212" fmla="*/ f164 1 f92"/>
                  <a:gd name="f213" fmla="*/ f165 1 f91"/>
                  <a:gd name="f214" fmla="*/ f166 1 f92"/>
                  <a:gd name="f215" fmla="*/ f167 1 f92"/>
                  <a:gd name="f216" fmla="*/ f168 1 f92"/>
                  <a:gd name="f217" fmla="*/ f169 1 f91"/>
                  <a:gd name="f218" fmla="*/ f170 1 f92"/>
                  <a:gd name="f219" fmla="*/ f171 1 f91"/>
                  <a:gd name="f220" fmla="*/ f172 1 f92"/>
                  <a:gd name="f221" fmla="*/ f173 1 f92"/>
                  <a:gd name="f222" fmla="*/ f174 1 f91"/>
                  <a:gd name="f223" fmla="*/ f175 1 f92"/>
                  <a:gd name="f224" fmla="*/ f176 1 f91"/>
                  <a:gd name="f225" fmla="*/ f177 1 f92"/>
                  <a:gd name="f226" fmla="*/ f178 1 f91"/>
                  <a:gd name="f227" fmla="*/ f179 1 f92"/>
                  <a:gd name="f228" fmla="*/ f180 1 f91"/>
                  <a:gd name="f229" fmla="*/ f181 1 f92"/>
                  <a:gd name="f230" fmla="*/ f182 f82 1"/>
                  <a:gd name="f231" fmla="*/ f183 f82 1"/>
                  <a:gd name="f232" fmla="*/ f185 f83 1"/>
                  <a:gd name="f233" fmla="*/ f184 f83 1"/>
                  <a:gd name="f234" fmla="*/ f186 f82 1"/>
                  <a:gd name="f235" fmla="*/ f187 f83 1"/>
                  <a:gd name="f236" fmla="*/ f188 f82 1"/>
                  <a:gd name="f237" fmla="*/ f189 f83 1"/>
                  <a:gd name="f238" fmla="*/ f190 f82 1"/>
                  <a:gd name="f239" fmla="*/ f191 f83 1"/>
                  <a:gd name="f240" fmla="*/ f192 f82 1"/>
                  <a:gd name="f241" fmla="*/ f193 f83 1"/>
                  <a:gd name="f242" fmla="*/ f194 f82 1"/>
                  <a:gd name="f243" fmla="*/ f195 f83 1"/>
                  <a:gd name="f244" fmla="*/ f196 f82 1"/>
                  <a:gd name="f245" fmla="*/ f197 f82 1"/>
                  <a:gd name="f246" fmla="*/ f198 f83 1"/>
                  <a:gd name="f247" fmla="*/ f199 f82 1"/>
                  <a:gd name="f248" fmla="*/ f200 f83 1"/>
                  <a:gd name="f249" fmla="*/ f201 f82 1"/>
                  <a:gd name="f250" fmla="*/ f202 f83 1"/>
                  <a:gd name="f251" fmla="*/ f203 f82 1"/>
                  <a:gd name="f252" fmla="*/ f204 f83 1"/>
                  <a:gd name="f253" fmla="*/ f205 f82 1"/>
                  <a:gd name="f254" fmla="*/ f206 f83 1"/>
                  <a:gd name="f255" fmla="*/ f207 f82 1"/>
                  <a:gd name="f256" fmla="*/ f208 f83 1"/>
                  <a:gd name="f257" fmla="*/ f209 f82 1"/>
                  <a:gd name="f258" fmla="*/ f210 f83 1"/>
                  <a:gd name="f259" fmla="*/ f211 f82 1"/>
                  <a:gd name="f260" fmla="*/ f212 f83 1"/>
                  <a:gd name="f261" fmla="*/ f213 f82 1"/>
                  <a:gd name="f262" fmla="*/ f214 f83 1"/>
                  <a:gd name="f263" fmla="*/ f215 f83 1"/>
                  <a:gd name="f264" fmla="*/ f216 f83 1"/>
                  <a:gd name="f265" fmla="*/ f217 f82 1"/>
                  <a:gd name="f266" fmla="*/ f218 f83 1"/>
                  <a:gd name="f267" fmla="*/ f219 f82 1"/>
                  <a:gd name="f268" fmla="*/ f220 f83 1"/>
                  <a:gd name="f269" fmla="*/ f221 f83 1"/>
                  <a:gd name="f270" fmla="*/ f222 f82 1"/>
                  <a:gd name="f271" fmla="*/ f223 f83 1"/>
                  <a:gd name="f272" fmla="*/ f224 f82 1"/>
                  <a:gd name="f273" fmla="*/ f225 f83 1"/>
                  <a:gd name="f274" fmla="*/ f226 f82 1"/>
                  <a:gd name="f275" fmla="*/ f227 f83 1"/>
                  <a:gd name="f276" fmla="*/ f228 f82 1"/>
                  <a:gd name="f277" fmla="*/ f229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7">
                    <a:pos x="f234" y="f235"/>
                  </a:cxn>
                  <a:cxn ang="f137">
                    <a:pos x="f236" y="f237"/>
                  </a:cxn>
                  <a:cxn ang="f137">
                    <a:pos x="f238" y="f239"/>
                  </a:cxn>
                  <a:cxn ang="f137">
                    <a:pos x="f240" y="f241"/>
                  </a:cxn>
                  <a:cxn ang="f137">
                    <a:pos x="f242" y="f243"/>
                  </a:cxn>
                  <a:cxn ang="f137">
                    <a:pos x="f244" y="f241"/>
                  </a:cxn>
                  <a:cxn ang="f137">
                    <a:pos x="f245" y="f246"/>
                  </a:cxn>
                  <a:cxn ang="f137">
                    <a:pos x="f247" y="f248"/>
                  </a:cxn>
                  <a:cxn ang="f137">
                    <a:pos x="f249" y="f250"/>
                  </a:cxn>
                  <a:cxn ang="f137">
                    <a:pos x="f251" y="f252"/>
                  </a:cxn>
                  <a:cxn ang="f137">
                    <a:pos x="f253" y="f254"/>
                  </a:cxn>
                  <a:cxn ang="f137">
                    <a:pos x="f255" y="f256"/>
                  </a:cxn>
                  <a:cxn ang="f137">
                    <a:pos x="f257" y="f258"/>
                  </a:cxn>
                  <a:cxn ang="f137">
                    <a:pos x="f247" y="f250"/>
                  </a:cxn>
                  <a:cxn ang="f137">
                    <a:pos x="f259" y="f260"/>
                  </a:cxn>
                  <a:cxn ang="f137">
                    <a:pos x="f261" y="f262"/>
                  </a:cxn>
                  <a:cxn ang="f137">
                    <a:pos x="f259" y="f263"/>
                  </a:cxn>
                  <a:cxn ang="f137">
                    <a:pos x="f255" y="f264"/>
                  </a:cxn>
                  <a:cxn ang="f137">
                    <a:pos x="f265" y="f266"/>
                  </a:cxn>
                  <a:cxn ang="f137">
                    <a:pos x="f267" y="f268"/>
                  </a:cxn>
                  <a:cxn ang="f137">
                    <a:pos x="f244" y="f269"/>
                  </a:cxn>
                  <a:cxn ang="f137">
                    <a:pos x="f270" y="f271"/>
                  </a:cxn>
                  <a:cxn ang="f137">
                    <a:pos x="f272" y="f273"/>
                  </a:cxn>
                  <a:cxn ang="f137">
                    <a:pos x="f274" y="f275"/>
                  </a:cxn>
                  <a:cxn ang="f137">
                    <a:pos x="f276" y="f277"/>
                  </a:cxn>
                  <a:cxn ang="f137">
                    <a:pos x="f234" y="f235"/>
                  </a:cxn>
                </a:cxnLst>
                <a:rect l="f230" t="f233" r="f231" b="f232"/>
                <a:pathLst>
                  <a:path w="72" h="110">
                    <a:moveTo>
                      <a:pt x="f8" y="f5"/>
                    </a:moveTo>
                    <a:cubicBezTo>
                      <a:pt x="f6" y="f9"/>
                      <a:pt x="f6" y="f9"/>
                      <a:pt x="f6" y="f9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16"/>
                      <a:pt x="f25" y="f16"/>
                    </a:cubicBezTo>
                    <a:cubicBezTo>
                      <a:pt x="f25" y="f16"/>
                      <a:pt x="f25" y="f16"/>
                      <a:pt x="f26" y="f21"/>
                    </a:cubicBezTo>
                    <a:cubicBezTo>
                      <a:pt x="f20" y="f27"/>
                      <a:pt x="f28" y="f29"/>
                      <a:pt x="f30" y="f31"/>
                    </a:cubicBezTo>
                    <a:cubicBezTo>
                      <a:pt x="f1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7"/>
                    </a:cubicBezTo>
                    <a:cubicBezTo>
                      <a:pt x="f42" y="f7"/>
                      <a:pt x="f42" y="f43"/>
                      <a:pt x="f42" y="f44"/>
                    </a:cubicBezTo>
                    <a:cubicBezTo>
                      <a:pt x="f35" y="f45"/>
                      <a:pt x="f11" y="f36"/>
                      <a:pt x="f11" y="f46"/>
                    </a:cubicBezTo>
                    <a:cubicBezTo>
                      <a:pt x="f11" y="f47"/>
                      <a:pt x="f33" y="f10"/>
                      <a:pt x="f48" y="f49"/>
                    </a:cubicBezTo>
                    <a:cubicBezTo>
                      <a:pt x="f50" y="f51"/>
                      <a:pt x="f52" y="f53"/>
                      <a:pt x="f54" y="f55"/>
                    </a:cubicBezTo>
                    <a:cubicBezTo>
                      <a:pt x="f33" y="f56"/>
                      <a:pt x="f35" y="f40"/>
                      <a:pt x="f35" y="f7"/>
                    </a:cubicBezTo>
                    <a:cubicBezTo>
                      <a:pt x="f11" y="f43"/>
                      <a:pt x="f33" y="f57"/>
                      <a:pt x="f33" y="f58"/>
                    </a:cubicBezTo>
                    <a:cubicBezTo>
                      <a:pt x="f54" y="f59"/>
                      <a:pt x="f60" y="f61"/>
                      <a:pt x="f50" y="f62"/>
                    </a:cubicBezTo>
                    <a:cubicBezTo>
                      <a:pt x="f5" y="f8"/>
                      <a:pt x="f50" y="f63"/>
                      <a:pt x="f33" y="f64"/>
                    </a:cubicBezTo>
                    <a:cubicBezTo>
                      <a:pt x="f48" y="f12"/>
                      <a:pt x="f48" y="f65"/>
                      <a:pt x="f48" y="f65"/>
                    </a:cubicBezTo>
                    <a:cubicBezTo>
                      <a:pt x="f37" y="f66"/>
                      <a:pt x="f30" y="f67"/>
                      <a:pt x="f13" y="f23"/>
                    </a:cubicBezTo>
                    <a:cubicBezTo>
                      <a:pt x="f13" y="f16"/>
                      <a:pt x="f68" y="f69"/>
                      <a:pt x="f70" y="f69"/>
                    </a:cubicBezTo>
                    <a:cubicBezTo>
                      <a:pt x="f22" y="f71"/>
                      <a:pt x="f25" y="f19"/>
                      <a:pt x="f26" y="f72"/>
                    </a:cubicBezTo>
                    <a:cubicBezTo>
                      <a:pt x="f23" y="f24"/>
                      <a:pt x="f73" y="f74"/>
                      <a:pt x="f75" y="f48"/>
                    </a:cubicBezTo>
                    <a:cubicBezTo>
                      <a:pt x="f12" y="f48"/>
                      <a:pt x="f76" y="f77"/>
                      <a:pt x="f78" y="f30"/>
                    </a:cubicBezTo>
                    <a:cubicBezTo>
                      <a:pt x="f67" y="f41"/>
                      <a:pt x="f67" y="f41"/>
                      <a:pt x="f67" y="f41"/>
                    </a:cubicBezTo>
                    <a:cubicBezTo>
                      <a:pt x="f76" y="f37"/>
                      <a:pt x="f64" y="f11"/>
                      <a:pt x="f10" y="f11"/>
                    </a:cubicBezTo>
                    <a:cubicBezTo>
                      <a:pt x="f79" y="f11"/>
                      <a:pt x="f80" y="f9"/>
                      <a:pt x="f8" y="f5"/>
                    </a:cubicBezTo>
                    <a:close/>
                  </a:path>
                </a:pathLst>
              </a:custGeom>
              <a:solidFill>
                <a:srgbClr val="3F16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8" name="Freeform 729">
                <a:extLst>
                  <a:ext uri="{FF2B5EF4-FFF2-40B4-BE49-F238E27FC236}">
                    <a16:creationId xmlns:a16="http://schemas.microsoft.com/office/drawing/2014/main" id="{2AF71C98-3524-0769-5CA9-3DAE7122CDED}"/>
                  </a:ext>
                </a:extLst>
              </p:cNvPr>
              <p:cNvSpPr/>
              <p:nvPr/>
            </p:nvSpPr>
            <p:spPr>
              <a:xfrm>
                <a:off x="3687766" y="2255843"/>
                <a:ext cx="200025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3"/>
                  <a:gd name="f7" fmla="val 39"/>
                  <a:gd name="f8" fmla="val 27"/>
                  <a:gd name="f9" fmla="val 18"/>
                  <a:gd name="f10" fmla="val 32"/>
                  <a:gd name="f11" fmla="val 13"/>
                  <a:gd name="f12" fmla="val 37"/>
                  <a:gd name="f13" fmla="val 9"/>
                  <a:gd name="f14" fmla="val 42"/>
                  <a:gd name="f15" fmla="val 5"/>
                  <a:gd name="f16" fmla="val 45"/>
                  <a:gd name="f17" fmla="val 2"/>
                  <a:gd name="f18" fmla="val 49"/>
                  <a:gd name="f19" fmla="val 41"/>
                  <a:gd name="f20" fmla="val 33"/>
                  <a:gd name="f21" fmla="val 15"/>
                  <a:gd name="f22" fmla="val 23"/>
                  <a:gd name="f23" fmla="val 24"/>
                  <a:gd name="f24" fmla="val 19"/>
                  <a:gd name="f25" fmla="val 21"/>
                  <a:gd name="f26" fmla="val 31"/>
                  <a:gd name="f27" fmla="val 22"/>
                  <a:gd name="f28" fmla="val 29"/>
                  <a:gd name="f29" fmla="val 28"/>
                  <a:gd name="f30" fmla="val 25"/>
                  <a:gd name="f31" fmla="val 26"/>
                  <a:gd name="f32" fmla="val 20"/>
                  <a:gd name="f33" fmla="val 30"/>
                  <a:gd name="f34" fmla="val 16"/>
                  <a:gd name="f35" fmla="val 11"/>
                  <a:gd name="f36" fmla="val 35"/>
                  <a:gd name="f37" fmla="val 14"/>
                  <a:gd name="f38" fmla="val 10"/>
                  <a:gd name="f39" fmla="val 34"/>
                  <a:gd name="f40" fmla="val 17"/>
                  <a:gd name="f41" fmla="+- 0 0 -90"/>
                  <a:gd name="f42" fmla="*/ f3 1 53"/>
                  <a:gd name="f43" fmla="*/ f4 1 39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53"/>
                  <a:gd name="f52" fmla="*/ f48 1 39"/>
                  <a:gd name="f53" fmla="*/ 27 f49 1"/>
                  <a:gd name="f54" fmla="*/ 18 f48 1"/>
                  <a:gd name="f55" fmla="*/ 42 f49 1"/>
                  <a:gd name="f56" fmla="*/ 5 f48 1"/>
                  <a:gd name="f57" fmla="*/ 53 f49 1"/>
                  <a:gd name="f58" fmla="*/ 0 f48 1"/>
                  <a:gd name="f59" fmla="*/ 23 f49 1"/>
                  <a:gd name="f60" fmla="*/ 24 f48 1"/>
                  <a:gd name="f61" fmla="*/ 32 f49 1"/>
                  <a:gd name="f62" fmla="*/ 19 f48 1"/>
                  <a:gd name="f63" fmla="*/ 29 f49 1"/>
                  <a:gd name="f64" fmla="*/ 24 f49 1"/>
                  <a:gd name="f65" fmla="*/ 27 f48 1"/>
                  <a:gd name="f66" fmla="*/ 11 f49 1"/>
                  <a:gd name="f67" fmla="*/ 35 f48 1"/>
                  <a:gd name="f68" fmla="*/ 16 f49 1"/>
                  <a:gd name="f69" fmla="*/ 30 f48 1"/>
                  <a:gd name="f70" fmla="*/ 0 f49 1"/>
                  <a:gd name="f71" fmla="*/ 39 f48 1"/>
                  <a:gd name="f72" fmla="*/ 9 f49 1"/>
                  <a:gd name="f73" fmla="*/ 31 f48 1"/>
                  <a:gd name="f74" fmla="*/ 26 f48 1"/>
                  <a:gd name="f75" fmla="*/ 19 f49 1"/>
                  <a:gd name="f76" fmla="*/ 20 f48 1"/>
                  <a:gd name="f77" fmla="+- f50 0 f1"/>
                  <a:gd name="f78" fmla="*/ f53 1 53"/>
                  <a:gd name="f79" fmla="*/ f54 1 39"/>
                  <a:gd name="f80" fmla="*/ f55 1 53"/>
                  <a:gd name="f81" fmla="*/ f56 1 39"/>
                  <a:gd name="f82" fmla="*/ f57 1 53"/>
                  <a:gd name="f83" fmla="*/ f58 1 39"/>
                  <a:gd name="f84" fmla="*/ f59 1 53"/>
                  <a:gd name="f85" fmla="*/ f60 1 39"/>
                  <a:gd name="f86" fmla="*/ f61 1 53"/>
                  <a:gd name="f87" fmla="*/ f62 1 39"/>
                  <a:gd name="f88" fmla="*/ f63 1 53"/>
                  <a:gd name="f89" fmla="*/ f64 1 53"/>
                  <a:gd name="f90" fmla="*/ f65 1 39"/>
                  <a:gd name="f91" fmla="*/ f66 1 53"/>
                  <a:gd name="f92" fmla="*/ f67 1 39"/>
                  <a:gd name="f93" fmla="*/ f68 1 53"/>
                  <a:gd name="f94" fmla="*/ f69 1 39"/>
                  <a:gd name="f95" fmla="*/ f70 1 53"/>
                  <a:gd name="f96" fmla="*/ f71 1 39"/>
                  <a:gd name="f97" fmla="*/ f72 1 53"/>
                  <a:gd name="f98" fmla="*/ f73 1 39"/>
                  <a:gd name="f99" fmla="*/ f74 1 39"/>
                  <a:gd name="f100" fmla="*/ f75 1 53"/>
                  <a:gd name="f101" fmla="*/ f76 1 39"/>
                  <a:gd name="f102" fmla="*/ 0 1 f51"/>
                  <a:gd name="f103" fmla="*/ f45 1 f51"/>
                  <a:gd name="f104" fmla="*/ 0 1 f52"/>
                  <a:gd name="f105" fmla="*/ f46 1 f52"/>
                  <a:gd name="f106" fmla="*/ f78 1 f51"/>
                  <a:gd name="f107" fmla="*/ f79 1 f52"/>
                  <a:gd name="f108" fmla="*/ f80 1 f51"/>
                  <a:gd name="f109" fmla="*/ f81 1 f52"/>
                  <a:gd name="f110" fmla="*/ f82 1 f51"/>
                  <a:gd name="f111" fmla="*/ f83 1 f52"/>
                  <a:gd name="f112" fmla="*/ f84 1 f51"/>
                  <a:gd name="f113" fmla="*/ f85 1 f52"/>
                  <a:gd name="f114" fmla="*/ f86 1 f51"/>
                  <a:gd name="f115" fmla="*/ f87 1 f52"/>
                  <a:gd name="f116" fmla="*/ f88 1 f51"/>
                  <a:gd name="f117" fmla="*/ f89 1 f51"/>
                  <a:gd name="f118" fmla="*/ f90 1 f52"/>
                  <a:gd name="f119" fmla="*/ f91 1 f51"/>
                  <a:gd name="f120" fmla="*/ f92 1 f52"/>
                  <a:gd name="f121" fmla="*/ f93 1 f51"/>
                  <a:gd name="f122" fmla="*/ f94 1 f52"/>
                  <a:gd name="f123" fmla="*/ f95 1 f51"/>
                  <a:gd name="f124" fmla="*/ f96 1 f52"/>
                  <a:gd name="f125" fmla="*/ f97 1 f51"/>
                  <a:gd name="f126" fmla="*/ f98 1 f52"/>
                  <a:gd name="f127" fmla="*/ f99 1 f52"/>
                  <a:gd name="f128" fmla="*/ f100 1 f51"/>
                  <a:gd name="f129" fmla="*/ f101 1 f52"/>
                  <a:gd name="f130" fmla="*/ f102 f42 1"/>
                  <a:gd name="f131" fmla="*/ f103 f42 1"/>
                  <a:gd name="f132" fmla="*/ f105 f43 1"/>
                  <a:gd name="f133" fmla="*/ f104 f43 1"/>
                  <a:gd name="f134" fmla="*/ f106 f42 1"/>
                  <a:gd name="f135" fmla="*/ f107 f43 1"/>
                  <a:gd name="f136" fmla="*/ f108 f42 1"/>
                  <a:gd name="f137" fmla="*/ f109 f43 1"/>
                  <a:gd name="f138" fmla="*/ f110 f42 1"/>
                  <a:gd name="f139" fmla="*/ f111 f43 1"/>
                  <a:gd name="f140" fmla="*/ f112 f42 1"/>
                  <a:gd name="f141" fmla="*/ f113 f43 1"/>
                  <a:gd name="f142" fmla="*/ f114 f42 1"/>
                  <a:gd name="f143" fmla="*/ f115 f43 1"/>
                  <a:gd name="f144" fmla="*/ f116 f42 1"/>
                  <a:gd name="f145" fmla="*/ f117 f42 1"/>
                  <a:gd name="f146" fmla="*/ f118 f43 1"/>
                  <a:gd name="f147" fmla="*/ f119 f42 1"/>
                  <a:gd name="f148" fmla="*/ f120 f43 1"/>
                  <a:gd name="f149" fmla="*/ f121 f42 1"/>
                  <a:gd name="f150" fmla="*/ f122 f43 1"/>
                  <a:gd name="f151" fmla="*/ f123 f42 1"/>
                  <a:gd name="f152" fmla="*/ f124 f43 1"/>
                  <a:gd name="f153" fmla="*/ f125 f42 1"/>
                  <a:gd name="f154" fmla="*/ f126 f43 1"/>
                  <a:gd name="f155" fmla="*/ f127 f43 1"/>
                  <a:gd name="f156" fmla="*/ f128 f42 1"/>
                  <a:gd name="f157" fmla="*/ f129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8" y="f139"/>
                  </a:cxn>
                  <a:cxn ang="f77">
                    <a:pos x="f140" y="f141"/>
                  </a:cxn>
                  <a:cxn ang="f77">
                    <a:pos x="f142" y="f143"/>
                  </a:cxn>
                  <a:cxn ang="f77">
                    <a:pos x="f144" y="f141"/>
                  </a:cxn>
                  <a:cxn ang="f77">
                    <a:pos x="f145" y="f146"/>
                  </a:cxn>
                  <a:cxn ang="f77">
                    <a:pos x="f147" y="f148"/>
                  </a:cxn>
                  <a:cxn ang="f77">
                    <a:pos x="f149" y="f150"/>
                  </a:cxn>
                  <a:cxn ang="f77">
                    <a:pos x="f151" y="f152"/>
                  </a:cxn>
                  <a:cxn ang="f77">
                    <a:pos x="f153" y="f154"/>
                  </a:cxn>
                  <a:cxn ang="f77">
                    <a:pos x="f149" y="f155"/>
                  </a:cxn>
                  <a:cxn ang="f77">
                    <a:pos x="f156" y="f141"/>
                  </a:cxn>
                  <a:cxn ang="f77">
                    <a:pos x="f140" y="f157"/>
                  </a:cxn>
                  <a:cxn ang="f77">
                    <a:pos x="f134" y="f135"/>
                  </a:cxn>
                </a:cxnLst>
                <a:rect l="f130" t="f133" r="f131" b="f132"/>
                <a:pathLst>
                  <a:path w="52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5"/>
                      <a:pt x="f6" y="f5"/>
                    </a:cubicBezTo>
                    <a:cubicBezTo>
                      <a:pt x="f19" y="f15"/>
                      <a:pt x="f20" y="f21"/>
                      <a:pt x="f22" y="f23"/>
                    </a:cubicBezTo>
                    <a:cubicBezTo>
                      <a:pt x="f8" y="f23"/>
                      <a:pt x="f8" y="f23"/>
                      <a:pt x="f10" y="f24"/>
                    </a:cubicBezTo>
                    <a:cubicBezTo>
                      <a:pt x="f10" y="f25"/>
                      <a:pt x="f26" y="f27"/>
                      <a:pt x="f28" y="f23"/>
                    </a:cubicBezTo>
                    <a:cubicBezTo>
                      <a:pt x="f29" y="f30"/>
                      <a:pt x="f31" y="f31"/>
                      <a:pt x="f23" y="f8"/>
                    </a:cubicBezTo>
                    <a:cubicBezTo>
                      <a:pt x="f32" y="f33"/>
                      <a:pt x="f34" y="f10"/>
                      <a:pt x="f35" y="f36"/>
                    </a:cubicBezTo>
                    <a:cubicBezTo>
                      <a:pt x="f35" y="f10"/>
                      <a:pt x="f37" y="f10"/>
                      <a:pt x="f34" y="f33"/>
                    </a:cubicBezTo>
                    <a:cubicBezTo>
                      <a:pt x="f38" y="f26"/>
                      <a:pt x="f15" y="f39"/>
                      <a:pt x="f5" y="f7"/>
                    </a:cubicBezTo>
                    <a:cubicBezTo>
                      <a:pt x="f17" y="f36"/>
                      <a:pt x="f15" y="f20"/>
                      <a:pt x="f13" y="f26"/>
                    </a:cubicBezTo>
                    <a:cubicBezTo>
                      <a:pt x="f35" y="f33"/>
                      <a:pt x="f37" y="f28"/>
                      <a:pt x="f34" y="f31"/>
                    </a:cubicBezTo>
                    <a:cubicBezTo>
                      <a:pt x="f34" y="f30"/>
                      <a:pt x="f9" y="f30"/>
                      <a:pt x="f24" y="f23"/>
                    </a:cubicBezTo>
                    <a:cubicBezTo>
                      <a:pt x="f25" y="f22"/>
                      <a:pt x="f27" y="f27"/>
                      <a:pt x="f22" y="f32"/>
                    </a:cubicBezTo>
                    <a:cubicBezTo>
                      <a:pt x="f23" y="f24"/>
                      <a:pt x="f30" y="f40"/>
                      <a:pt x="f8" y="f9"/>
                    </a:cubicBezTo>
                    <a:close/>
                  </a:path>
                </a:pathLst>
              </a:custGeom>
              <a:solidFill>
                <a:srgbClr val="4118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9" name="Freeform 730">
                <a:extLst>
                  <a:ext uri="{FF2B5EF4-FFF2-40B4-BE49-F238E27FC236}">
                    <a16:creationId xmlns:a16="http://schemas.microsoft.com/office/drawing/2014/main" id="{4BC130A0-890F-30BC-06FB-5DEEB2BFCE7B}"/>
                  </a:ext>
                </a:extLst>
              </p:cNvPr>
              <p:cNvSpPr/>
              <p:nvPr/>
            </p:nvSpPr>
            <p:spPr>
              <a:xfrm>
                <a:off x="3632197" y="2413001"/>
                <a:ext cx="44448" cy="2174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58"/>
                  <a:gd name="f8" fmla="val 11"/>
                  <a:gd name="f9" fmla="val 5"/>
                  <a:gd name="f10" fmla="val 8"/>
                  <a:gd name="f11" fmla="val 9"/>
                  <a:gd name="f12" fmla="val 15"/>
                  <a:gd name="f13" fmla="val 7"/>
                  <a:gd name="f14" fmla="val 19"/>
                  <a:gd name="f15" fmla="val 6"/>
                  <a:gd name="f16" fmla="val 18"/>
                  <a:gd name="f17" fmla="val 16"/>
                  <a:gd name="f18" fmla="val 29"/>
                  <a:gd name="f19" fmla="val 43"/>
                  <a:gd name="f20" fmla="val 47"/>
                  <a:gd name="f21" fmla="val 1"/>
                  <a:gd name="f22" fmla="val 13"/>
                  <a:gd name="f23" fmla="val 10"/>
                  <a:gd name="f24" fmla="val 2"/>
                  <a:gd name="f25" fmla="val 4"/>
                  <a:gd name="f26" fmla="+- 0 0 -90"/>
                  <a:gd name="f27" fmla="*/ f3 1 12"/>
                  <a:gd name="f28" fmla="*/ f4 1 58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58"/>
                  <a:gd name="f38" fmla="*/ 11 f34 1"/>
                  <a:gd name="f39" fmla="*/ 5 f33 1"/>
                  <a:gd name="f40" fmla="*/ 7 f34 1"/>
                  <a:gd name="f41" fmla="*/ 19 f33 1"/>
                  <a:gd name="f42" fmla="*/ 6 f34 1"/>
                  <a:gd name="f43" fmla="*/ 15 f33 1"/>
                  <a:gd name="f44" fmla="*/ 9 f34 1"/>
                  <a:gd name="f45" fmla="*/ 58 f33 1"/>
                  <a:gd name="f46" fmla="*/ 0 f33 1"/>
                  <a:gd name="f47" fmla="*/ 12 f34 1"/>
                  <a:gd name="f48" fmla="*/ 2 f33 1"/>
                  <a:gd name="f49" fmla="+- f35 0 f1"/>
                  <a:gd name="f50" fmla="*/ f38 1 12"/>
                  <a:gd name="f51" fmla="*/ f39 1 58"/>
                  <a:gd name="f52" fmla="*/ f40 1 12"/>
                  <a:gd name="f53" fmla="*/ f41 1 58"/>
                  <a:gd name="f54" fmla="*/ f42 1 12"/>
                  <a:gd name="f55" fmla="*/ f43 1 58"/>
                  <a:gd name="f56" fmla="*/ f44 1 12"/>
                  <a:gd name="f57" fmla="*/ f45 1 58"/>
                  <a:gd name="f58" fmla="*/ f46 1 58"/>
                  <a:gd name="f59" fmla="*/ f47 1 12"/>
                  <a:gd name="f60" fmla="*/ f48 1 58"/>
                  <a:gd name="f61" fmla="*/ 0 1 f36"/>
                  <a:gd name="f62" fmla="*/ f30 1 f36"/>
                  <a:gd name="f63" fmla="*/ 0 1 f37"/>
                  <a:gd name="f64" fmla="*/ f31 1 f37"/>
                  <a:gd name="f65" fmla="*/ f50 1 f36"/>
                  <a:gd name="f66" fmla="*/ f51 1 f37"/>
                  <a:gd name="f67" fmla="*/ f52 1 f36"/>
                  <a:gd name="f68" fmla="*/ f53 1 f37"/>
                  <a:gd name="f69" fmla="*/ f54 1 f36"/>
                  <a:gd name="f70" fmla="*/ f55 1 f37"/>
                  <a:gd name="f71" fmla="*/ f56 1 f36"/>
                  <a:gd name="f72" fmla="*/ f57 1 f37"/>
                  <a:gd name="f73" fmla="*/ f58 1 f37"/>
                  <a:gd name="f74" fmla="*/ f59 1 f36"/>
                  <a:gd name="f75" fmla="*/ f60 1 f37"/>
                  <a:gd name="f76" fmla="*/ f61 f27 1"/>
                  <a:gd name="f77" fmla="*/ f62 f27 1"/>
                  <a:gd name="f78" fmla="*/ f64 f28 1"/>
                  <a:gd name="f79" fmla="*/ f63 f28 1"/>
                  <a:gd name="f80" fmla="*/ f65 f27 1"/>
                  <a:gd name="f81" fmla="*/ f66 f28 1"/>
                  <a:gd name="f82" fmla="*/ f67 f27 1"/>
                  <a:gd name="f83" fmla="*/ f68 f28 1"/>
                  <a:gd name="f84" fmla="*/ f69 f27 1"/>
                  <a:gd name="f85" fmla="*/ f70 f28 1"/>
                  <a:gd name="f86" fmla="*/ f71 f27 1"/>
                  <a:gd name="f87" fmla="*/ f72 f28 1"/>
                  <a:gd name="f88" fmla="*/ f73 f28 1"/>
                  <a:gd name="f89" fmla="*/ f74 f27 1"/>
                  <a:gd name="f90" fmla="*/ f7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6" y="f88"/>
                  </a:cxn>
                  <a:cxn ang="f49">
                    <a:pos x="f89" y="f90"/>
                  </a:cxn>
                  <a:cxn ang="f49">
                    <a:pos x="f80" y="f81"/>
                  </a:cxn>
                </a:cxnLst>
                <a:rect l="f76" t="f79" r="f77" b="f78"/>
                <a:pathLst>
                  <a:path w="12" h="57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5" y="f12"/>
                    </a:cubicBezTo>
                    <a:cubicBezTo>
                      <a:pt x="f5" y="f18"/>
                      <a:pt x="f13" y="f19"/>
                      <a:pt x="f11" y="f7"/>
                    </a:cubicBezTo>
                    <a:cubicBezTo>
                      <a:pt x="f5" y="f20"/>
                      <a:pt x="f21" y="f22"/>
                      <a:pt x="f11" y="f5"/>
                    </a:cubicBezTo>
                    <a:cubicBezTo>
                      <a:pt x="f23" y="f21"/>
                      <a:pt x="f10" y="f9"/>
                      <a:pt x="f6" y="f24"/>
                    </a:cubicBezTo>
                    <a:cubicBezTo>
                      <a:pt x="f6" y="f24"/>
                      <a:pt x="f6" y="f25"/>
                      <a:pt x="f8" y="f9"/>
                    </a:cubicBezTo>
                    <a:close/>
                  </a:path>
                </a:pathLst>
              </a:custGeom>
              <a:solidFill>
                <a:srgbClr val="3F17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0" name="Freeform 731">
                <a:extLst>
                  <a:ext uri="{FF2B5EF4-FFF2-40B4-BE49-F238E27FC236}">
                    <a16:creationId xmlns:a16="http://schemas.microsoft.com/office/drawing/2014/main" id="{5B851F6E-63EA-49ED-0893-2A2544A7E3FE}"/>
                  </a:ext>
                </a:extLst>
              </p:cNvPr>
              <p:cNvSpPr/>
              <p:nvPr/>
            </p:nvSpPr>
            <p:spPr>
              <a:xfrm>
                <a:off x="3703640" y="2292355"/>
                <a:ext cx="10477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1"/>
                  <a:gd name="f8" fmla="val 23"/>
                  <a:gd name="f9" fmla="val 8"/>
                  <a:gd name="f10" fmla="val 22"/>
                  <a:gd name="f11" fmla="val 9"/>
                  <a:gd name="f12" fmla="val 20"/>
                  <a:gd name="f13" fmla="val 10"/>
                  <a:gd name="f14" fmla="val 18"/>
                  <a:gd name="f15" fmla="val 12"/>
                  <a:gd name="f16" fmla="val 17"/>
                  <a:gd name="f17" fmla="val 14"/>
                  <a:gd name="f18" fmla="val 15"/>
                  <a:gd name="f19" fmla="val 16"/>
                  <a:gd name="f20" fmla="val 13"/>
                  <a:gd name="f21" fmla="val 4"/>
                  <a:gd name="f22" fmla="val 19"/>
                  <a:gd name="f23" fmla="val 1"/>
                  <a:gd name="f24" fmla="val 11"/>
                  <a:gd name="f25" fmla="val 26"/>
                  <a:gd name="f26" fmla="val 3"/>
                  <a:gd name="f27" fmla="val 24"/>
                  <a:gd name="f28" fmla="val 5"/>
                  <a:gd name="f29" fmla="+- 0 0 -90"/>
                  <a:gd name="f30" fmla="*/ f3 1 28"/>
                  <a:gd name="f31" fmla="*/ f4 1 2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8"/>
                  <a:gd name="f40" fmla="*/ f36 1 21"/>
                  <a:gd name="f41" fmla="*/ 23 f37 1"/>
                  <a:gd name="f42" fmla="*/ 8 f36 1"/>
                  <a:gd name="f43" fmla="*/ 20 f37 1"/>
                  <a:gd name="f44" fmla="*/ 10 f36 1"/>
                  <a:gd name="f45" fmla="*/ 15 f37 1"/>
                  <a:gd name="f46" fmla="*/ 15 f36 1"/>
                  <a:gd name="f47" fmla="*/ 12 f37 1"/>
                  <a:gd name="f48" fmla="*/ 16 f36 1"/>
                  <a:gd name="f49" fmla="*/ 1 f37 1"/>
                  <a:gd name="f50" fmla="*/ 21 f36 1"/>
                  <a:gd name="f51" fmla="*/ 0 f37 1"/>
                  <a:gd name="f52" fmla="*/ 20 f36 1"/>
                  <a:gd name="f53" fmla="*/ 28 f37 1"/>
                  <a:gd name="f54" fmla="*/ 0 f36 1"/>
                  <a:gd name="f55" fmla="*/ 1 f36 1"/>
                  <a:gd name="f56" fmla="+- f38 0 f1"/>
                  <a:gd name="f57" fmla="*/ f41 1 28"/>
                  <a:gd name="f58" fmla="*/ f42 1 21"/>
                  <a:gd name="f59" fmla="*/ f43 1 28"/>
                  <a:gd name="f60" fmla="*/ f44 1 21"/>
                  <a:gd name="f61" fmla="*/ f45 1 28"/>
                  <a:gd name="f62" fmla="*/ f46 1 21"/>
                  <a:gd name="f63" fmla="*/ f47 1 28"/>
                  <a:gd name="f64" fmla="*/ f48 1 21"/>
                  <a:gd name="f65" fmla="*/ f49 1 28"/>
                  <a:gd name="f66" fmla="*/ f50 1 21"/>
                  <a:gd name="f67" fmla="*/ f51 1 28"/>
                  <a:gd name="f68" fmla="*/ f52 1 21"/>
                  <a:gd name="f69" fmla="*/ f53 1 28"/>
                  <a:gd name="f70" fmla="*/ f54 1 21"/>
                  <a:gd name="f71" fmla="*/ f55 1 21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39"/>
                  <a:gd name="f79" fmla="*/ f60 1 f40"/>
                  <a:gd name="f80" fmla="*/ f61 1 f39"/>
                  <a:gd name="f81" fmla="*/ f62 1 f40"/>
                  <a:gd name="f82" fmla="*/ f63 1 f39"/>
                  <a:gd name="f83" fmla="*/ f64 1 f40"/>
                  <a:gd name="f84" fmla="*/ f65 1 f39"/>
                  <a:gd name="f85" fmla="*/ f66 1 f40"/>
                  <a:gd name="f86" fmla="*/ f67 1 f39"/>
                  <a:gd name="f87" fmla="*/ f68 1 f40"/>
                  <a:gd name="f88" fmla="*/ f69 1 f39"/>
                  <a:gd name="f89" fmla="*/ f70 1 f40"/>
                  <a:gd name="f90" fmla="*/ f71 1 f40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0 1"/>
                  <a:gd name="f98" fmla="*/ f79 f31 1"/>
                  <a:gd name="f99" fmla="*/ f80 f30 1"/>
                  <a:gd name="f100" fmla="*/ f81 f31 1"/>
                  <a:gd name="f101" fmla="*/ f82 f30 1"/>
                  <a:gd name="f102" fmla="*/ f83 f31 1"/>
                  <a:gd name="f103" fmla="*/ f84 f30 1"/>
                  <a:gd name="f104" fmla="*/ f85 f31 1"/>
                  <a:gd name="f105" fmla="*/ f86 f30 1"/>
                  <a:gd name="f106" fmla="*/ f87 f31 1"/>
                  <a:gd name="f107" fmla="*/ f88 f30 1"/>
                  <a:gd name="f108" fmla="*/ f89 f31 1"/>
                  <a:gd name="f109" fmla="*/ f9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107" y="f108"/>
                  </a:cxn>
                  <a:cxn ang="f56">
                    <a:pos x="f107" y="f109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28" h="21">
                    <a:moveTo>
                      <a:pt x="f8" y="f9"/>
                    </a:moveTo>
                    <a:cubicBezTo>
                      <a:pt x="f10" y="f11"/>
                      <a:pt x="f7" y="f11"/>
                      <a:pt x="f12" y="f13"/>
                    </a:cubicBezTo>
                    <a:cubicBezTo>
                      <a:pt x="f14" y="f15"/>
                      <a:pt x="f16" y="f17"/>
                      <a:pt x="f18" y="f18"/>
                    </a:cubicBezTo>
                    <a:cubicBezTo>
                      <a:pt x="f17" y="f19"/>
                      <a:pt x="f20" y="f19"/>
                      <a:pt x="f15" y="f19"/>
                    </a:cubicBezTo>
                    <a:cubicBezTo>
                      <a:pt x="f9" y="f14"/>
                      <a:pt x="f21" y="f22"/>
                      <a:pt x="f23" y="f7"/>
                    </a:cubicBezTo>
                    <a:cubicBezTo>
                      <a:pt x="f5" y="f12"/>
                      <a:pt x="f5" y="f12"/>
                      <a:pt x="f5" y="f12"/>
                    </a:cubicBezTo>
                    <a:cubicBezTo>
                      <a:pt x="f24" y="f19"/>
                      <a:pt x="f22" y="f9"/>
                      <a:pt x="f6" y="f5"/>
                    </a:cubicBezTo>
                    <a:cubicBezTo>
                      <a:pt x="f6" y="f5"/>
                      <a:pt x="f6" y="f23"/>
                      <a:pt x="f6" y="f23"/>
                    </a:cubicBezTo>
                    <a:cubicBezTo>
                      <a:pt x="f25" y="f26"/>
                      <a:pt x="f27" y="f28"/>
                      <a:pt x="f8" y="f9"/>
                    </a:cubicBezTo>
                    <a:close/>
                  </a:path>
                </a:pathLst>
              </a:custGeom>
              <a:solidFill>
                <a:srgbClr val="3611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1" name="Freeform 732">
                <a:extLst>
                  <a:ext uri="{FF2B5EF4-FFF2-40B4-BE49-F238E27FC236}">
                    <a16:creationId xmlns:a16="http://schemas.microsoft.com/office/drawing/2014/main" id="{E3EA4976-214C-09B6-F0F5-283CA696F054}"/>
                  </a:ext>
                </a:extLst>
              </p:cNvPr>
              <p:cNvSpPr/>
              <p:nvPr/>
            </p:nvSpPr>
            <p:spPr>
              <a:xfrm>
                <a:off x="3692520" y="2390771"/>
                <a:ext cx="90489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9"/>
                  <a:gd name="f8" fmla="val 2"/>
                  <a:gd name="f9" fmla="val 1"/>
                  <a:gd name="f10" fmla="val 7"/>
                  <a:gd name="f11" fmla="val 5"/>
                  <a:gd name="f12" fmla="val 10"/>
                  <a:gd name="f13" fmla="val 17"/>
                  <a:gd name="f14" fmla="val 3"/>
                  <a:gd name="f15" fmla="val 18"/>
                  <a:gd name="f16" fmla="val 4"/>
                  <a:gd name="f17" fmla="val 22"/>
                  <a:gd name="f18" fmla="val 20"/>
                  <a:gd name="f19" fmla="val 16"/>
                  <a:gd name="f20" fmla="val 6"/>
                  <a:gd name="f21" fmla="+- 0 0 -90"/>
                  <a:gd name="f22" fmla="*/ f3 1 24"/>
                  <a:gd name="f23" fmla="*/ f4 1 9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24"/>
                  <a:gd name="f32" fmla="*/ f28 1 9"/>
                  <a:gd name="f33" fmla="*/ 2 f29 1"/>
                  <a:gd name="f34" fmla="*/ 9 f28 1"/>
                  <a:gd name="f35" fmla="*/ 1 f29 1"/>
                  <a:gd name="f36" fmla="*/ 7 f28 1"/>
                  <a:gd name="f37" fmla="*/ 17 f29 1"/>
                  <a:gd name="f38" fmla="*/ 3 f28 1"/>
                  <a:gd name="f39" fmla="*/ 24 f29 1"/>
                  <a:gd name="f40" fmla="*/ 2 f28 1"/>
                  <a:gd name="f41" fmla="*/ 16 f29 1"/>
                  <a:gd name="f42" fmla="*/ 5 f28 1"/>
                  <a:gd name="f43" fmla="+- f30 0 f1"/>
                  <a:gd name="f44" fmla="*/ f33 1 24"/>
                  <a:gd name="f45" fmla="*/ f34 1 9"/>
                  <a:gd name="f46" fmla="*/ f35 1 24"/>
                  <a:gd name="f47" fmla="*/ f36 1 9"/>
                  <a:gd name="f48" fmla="*/ f37 1 24"/>
                  <a:gd name="f49" fmla="*/ f38 1 9"/>
                  <a:gd name="f50" fmla="*/ f39 1 24"/>
                  <a:gd name="f51" fmla="*/ f40 1 9"/>
                  <a:gd name="f52" fmla="*/ f41 1 24"/>
                  <a:gd name="f53" fmla="*/ f42 1 9"/>
                  <a:gd name="f54" fmla="*/ 0 1 f31"/>
                  <a:gd name="f55" fmla="*/ f25 1 f31"/>
                  <a:gd name="f56" fmla="*/ 0 1 f32"/>
                  <a:gd name="f57" fmla="*/ f26 1 f32"/>
                  <a:gd name="f58" fmla="*/ f44 1 f31"/>
                  <a:gd name="f59" fmla="*/ f45 1 f32"/>
                  <a:gd name="f60" fmla="*/ f46 1 f31"/>
                  <a:gd name="f61" fmla="*/ f47 1 f32"/>
                  <a:gd name="f62" fmla="*/ f48 1 f31"/>
                  <a:gd name="f63" fmla="*/ f49 1 f32"/>
                  <a:gd name="f64" fmla="*/ f50 1 f31"/>
                  <a:gd name="f65" fmla="*/ f51 1 f32"/>
                  <a:gd name="f66" fmla="*/ f52 1 f31"/>
                  <a:gd name="f67" fmla="*/ f53 1 f32"/>
                  <a:gd name="f68" fmla="*/ f54 f22 1"/>
                  <a:gd name="f69" fmla="*/ f55 f22 1"/>
                  <a:gd name="f70" fmla="*/ f57 f23 1"/>
                  <a:gd name="f71" fmla="*/ f56 f23 1"/>
                  <a:gd name="f72" fmla="*/ f58 f22 1"/>
                  <a:gd name="f73" fmla="*/ f59 f23 1"/>
                  <a:gd name="f74" fmla="*/ f60 f22 1"/>
                  <a:gd name="f75" fmla="*/ f61 f23 1"/>
                  <a:gd name="f76" fmla="*/ f62 f22 1"/>
                  <a:gd name="f77" fmla="*/ f63 f23 1"/>
                  <a:gd name="f78" fmla="*/ f64 f22 1"/>
                  <a:gd name="f79" fmla="*/ f65 f23 1"/>
                  <a:gd name="f80" fmla="*/ f66 f22 1"/>
                  <a:gd name="f81" fmla="*/ f67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72" y="f73"/>
                  </a:cxn>
                </a:cxnLst>
                <a:rect l="f68" t="f71" r="f69" b="f70"/>
                <a:pathLst>
                  <a:path w="24" h="9">
                    <a:moveTo>
                      <a:pt x="f8" y="f7"/>
                    </a:moveTo>
                    <a:cubicBezTo>
                      <a:pt x="f5" y="f7"/>
                      <a:pt x="f5" y="f7"/>
                      <a:pt x="f9" y="f10"/>
                    </a:cubicBezTo>
                    <a:cubicBezTo>
                      <a:pt x="f11" y="f9"/>
                      <a:pt x="f12" y="f5"/>
                      <a:pt x="f13" y="f14"/>
                    </a:cubicBezTo>
                    <a:cubicBezTo>
                      <a:pt x="f15" y="f16"/>
                      <a:pt x="f15" y="f16"/>
                      <a:pt x="f6" y="f8"/>
                    </a:cubicBezTo>
                    <a:cubicBezTo>
                      <a:pt x="f17" y="f16"/>
                      <a:pt x="f18" y="f10"/>
                      <a:pt x="f19" y="f11"/>
                    </a:cubicBezTo>
                    <a:cubicBezTo>
                      <a:pt x="f12" y="f8"/>
                      <a:pt x="f20" y="f8"/>
                      <a:pt x="f8" y="f7"/>
                    </a:cubicBezTo>
                    <a:close/>
                  </a:path>
                </a:pathLst>
              </a:custGeom>
              <a:solidFill>
                <a:srgbClr val="4817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2" name="Freeform 733">
                <a:extLst>
                  <a:ext uri="{FF2B5EF4-FFF2-40B4-BE49-F238E27FC236}">
                    <a16:creationId xmlns:a16="http://schemas.microsoft.com/office/drawing/2014/main" id="{C05606AD-BF34-B44F-2539-0B84DCAD7674}"/>
                  </a:ext>
                </a:extLst>
              </p:cNvPr>
              <p:cNvSpPr/>
              <p:nvPr/>
            </p:nvSpPr>
            <p:spPr>
              <a:xfrm>
                <a:off x="3651254" y="2643192"/>
                <a:ext cx="17465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6"/>
                  <a:gd name="f8" fmla="val 2"/>
                  <a:gd name="f9" fmla="val 11"/>
                  <a:gd name="f10" fmla="val 3"/>
                  <a:gd name="f11" fmla="val 8"/>
                  <a:gd name="f12" fmla="val 4"/>
                  <a:gd name="f13" fmla="val 1"/>
                  <a:gd name="f14" fmla="val 9"/>
                  <a:gd name="f15" fmla="val 14"/>
                  <a:gd name="f16" fmla="val 12"/>
                  <a:gd name="f17" fmla="+- 0 0 -90"/>
                  <a:gd name="f18" fmla="*/ f3 1 5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5"/>
                  <a:gd name="f28" fmla="*/ f24 1 16"/>
                  <a:gd name="f29" fmla="*/ 2 f25 1"/>
                  <a:gd name="f30" fmla="*/ 11 f24 1"/>
                  <a:gd name="f31" fmla="*/ 1 f25 1"/>
                  <a:gd name="f32" fmla="*/ 0 f24 1"/>
                  <a:gd name="f33" fmla="*/ 5 f25 1"/>
                  <a:gd name="f34" fmla="*/ 16 f24 1"/>
                  <a:gd name="f35" fmla="+- f26 0 f1"/>
                  <a:gd name="f36" fmla="*/ f29 1 5"/>
                  <a:gd name="f37" fmla="*/ f30 1 16"/>
                  <a:gd name="f38" fmla="*/ f31 1 5"/>
                  <a:gd name="f39" fmla="*/ f32 1 16"/>
                  <a:gd name="f40" fmla="*/ f33 1 5"/>
                  <a:gd name="f41" fmla="*/ f34 1 16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5" h="16">
                    <a:moveTo>
                      <a:pt x="f8" y="f9"/>
                    </a:moveTo>
                    <a:cubicBezTo>
                      <a:pt x="f10" y="f11"/>
                      <a:pt x="f5" y="f12"/>
                      <a:pt x="f13" y="f5"/>
                    </a:cubicBezTo>
                    <a:cubicBezTo>
                      <a:pt x="f12" y="f6"/>
                      <a:pt x="f12" y="f14"/>
                      <a:pt x="f6" y="f7"/>
                    </a:cubicBezTo>
                    <a:cubicBezTo>
                      <a:pt x="f10" y="f15"/>
                      <a:pt x="f12" y="f16"/>
                      <a:pt x="f8" y="f9"/>
                    </a:cubicBezTo>
                    <a:close/>
                  </a:path>
                </a:pathLst>
              </a:custGeom>
              <a:solidFill>
                <a:srgbClr val="5220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3" name="Freeform 734">
                <a:extLst>
                  <a:ext uri="{FF2B5EF4-FFF2-40B4-BE49-F238E27FC236}">
                    <a16:creationId xmlns:a16="http://schemas.microsoft.com/office/drawing/2014/main" id="{70E8CBDE-A31F-A329-29D4-5DE5308E6C83}"/>
                  </a:ext>
                </a:extLst>
              </p:cNvPr>
              <p:cNvSpPr/>
              <p:nvPr/>
            </p:nvSpPr>
            <p:spPr>
              <a:xfrm>
                <a:off x="3756026" y="2363788"/>
                <a:ext cx="4127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5"/>
                  <a:gd name="f8" fmla="val 8"/>
                  <a:gd name="f9" fmla="val 1"/>
                  <a:gd name="f10" fmla="val 9"/>
                  <a:gd name="f11" fmla="val 2"/>
                  <a:gd name="f12" fmla="val 7"/>
                  <a:gd name="f13" fmla="val 3"/>
                  <a:gd name="f14" fmla="val 4"/>
                  <a:gd name="f15" fmla="val 6"/>
                  <a:gd name="f16" fmla="+- 0 0 -90"/>
                  <a:gd name="f17" fmla="*/ f3 1 11"/>
                  <a:gd name="f18" fmla="*/ f4 1 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5"/>
                  <a:gd name="f27" fmla="*/ f24 1 11"/>
                  <a:gd name="f28" fmla="*/ 8 f24 1"/>
                  <a:gd name="f29" fmla="*/ 1 f23 1"/>
                  <a:gd name="f30" fmla="*/ 11 f24 1"/>
                  <a:gd name="f31" fmla="*/ 2 f23 1"/>
                  <a:gd name="f32" fmla="*/ 0 f24 1"/>
                  <a:gd name="f33" fmla="*/ 5 f23 1"/>
                  <a:gd name="f34" fmla="+- f25 0 f1"/>
                  <a:gd name="f35" fmla="*/ f28 1 11"/>
                  <a:gd name="f36" fmla="*/ f29 1 5"/>
                  <a:gd name="f37" fmla="*/ f30 1 11"/>
                  <a:gd name="f38" fmla="*/ f31 1 5"/>
                  <a:gd name="f39" fmla="*/ f32 1 11"/>
                  <a:gd name="f40" fmla="*/ f33 1 5"/>
                  <a:gd name="f41" fmla="*/ 0 1 f27"/>
                  <a:gd name="f42" fmla="*/ f20 1 f27"/>
                  <a:gd name="f43" fmla="*/ 0 1 f26"/>
                  <a:gd name="f44" fmla="*/ f21 1 f26"/>
                  <a:gd name="f45" fmla="*/ f35 1 f27"/>
                  <a:gd name="f46" fmla="*/ f36 1 f26"/>
                  <a:gd name="f47" fmla="*/ f37 1 f27"/>
                  <a:gd name="f48" fmla="*/ f38 1 f26"/>
                  <a:gd name="f49" fmla="*/ f39 1 f27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1" h="5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12" y="f13"/>
                      <a:pt x="f14" y="f14"/>
                      <a:pt x="f5" y="f7"/>
                    </a:cubicBezTo>
                    <a:cubicBezTo>
                      <a:pt x="f11" y="f9"/>
                      <a:pt x="f15" y="f11"/>
                      <a:pt x="f8" y="f9"/>
                    </a:cubicBezTo>
                    <a:close/>
                  </a:path>
                </a:pathLst>
              </a:custGeom>
              <a:solidFill>
                <a:srgbClr val="4E1A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4" name="Freeform 735">
                <a:extLst>
                  <a:ext uri="{FF2B5EF4-FFF2-40B4-BE49-F238E27FC236}">
                    <a16:creationId xmlns:a16="http://schemas.microsoft.com/office/drawing/2014/main" id="{6D61F20A-93AE-BE88-87C7-471D88E5E0FA}"/>
                  </a:ext>
                </a:extLst>
              </p:cNvPr>
              <p:cNvSpPr/>
              <p:nvPr/>
            </p:nvSpPr>
            <p:spPr>
              <a:xfrm>
                <a:off x="4467228" y="1525584"/>
                <a:ext cx="79379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3"/>
                  <a:gd name="f8" fmla="val 4"/>
                  <a:gd name="f9" fmla="val 19"/>
                  <a:gd name="f10" fmla="val 7"/>
                  <a:gd name="f11" fmla="val 16"/>
                  <a:gd name="f12" fmla="val 9"/>
                  <a:gd name="f13" fmla="val 12"/>
                  <a:gd name="f14" fmla="val 14"/>
                  <a:gd name="f15" fmla="val 15"/>
                  <a:gd name="f16" fmla="val 13"/>
                  <a:gd name="f17" fmla="val 11"/>
                  <a:gd name="f18" fmla="val 20"/>
                  <a:gd name="f19" fmla="val 22"/>
                  <a:gd name="f20" fmla="val 6"/>
                  <a:gd name="f21" fmla="val 3"/>
                  <a:gd name="f22" fmla="val 1"/>
                  <a:gd name="f23" fmla="val 5"/>
                  <a:gd name="f24" fmla="val 2"/>
                  <a:gd name="f25" fmla="val 17"/>
                  <a:gd name="f26" fmla="+- 0 0 -90"/>
                  <a:gd name="f27" fmla="*/ f3 1 21"/>
                  <a:gd name="f28" fmla="*/ f4 1 23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1"/>
                  <a:gd name="f37" fmla="*/ f33 1 23"/>
                  <a:gd name="f38" fmla="*/ 21 f34 1"/>
                  <a:gd name="f39" fmla="*/ 4 f33 1"/>
                  <a:gd name="f40" fmla="*/ 16 f34 1"/>
                  <a:gd name="f41" fmla="*/ 12 f33 1"/>
                  <a:gd name="f42" fmla="*/ 14 f34 1"/>
                  <a:gd name="f43" fmla="*/ 15 f33 1"/>
                  <a:gd name="f44" fmla="*/ 11 f34 1"/>
                  <a:gd name="f45" fmla="*/ 16 f33 1"/>
                  <a:gd name="f46" fmla="*/ 6 f34 1"/>
                  <a:gd name="f47" fmla="*/ 23 f33 1"/>
                  <a:gd name="f48" fmla="*/ 0 f34 1"/>
                  <a:gd name="f49" fmla="*/ 1 f34 1"/>
                  <a:gd name="f50" fmla="*/ 13 f33 1"/>
                  <a:gd name="f51" fmla="*/ 4 f34 1"/>
                  <a:gd name="f52" fmla="*/ 6 f33 1"/>
                  <a:gd name="f53" fmla="*/ 5 f34 1"/>
                  <a:gd name="f54" fmla="*/ 2 f33 1"/>
                  <a:gd name="f55" fmla="+- f35 0 f1"/>
                  <a:gd name="f56" fmla="*/ f38 1 21"/>
                  <a:gd name="f57" fmla="*/ f39 1 23"/>
                  <a:gd name="f58" fmla="*/ f40 1 21"/>
                  <a:gd name="f59" fmla="*/ f41 1 23"/>
                  <a:gd name="f60" fmla="*/ f42 1 21"/>
                  <a:gd name="f61" fmla="*/ f43 1 23"/>
                  <a:gd name="f62" fmla="*/ f44 1 21"/>
                  <a:gd name="f63" fmla="*/ f45 1 23"/>
                  <a:gd name="f64" fmla="*/ f46 1 21"/>
                  <a:gd name="f65" fmla="*/ f47 1 23"/>
                  <a:gd name="f66" fmla="*/ f48 1 21"/>
                  <a:gd name="f67" fmla="*/ f49 1 21"/>
                  <a:gd name="f68" fmla="*/ f50 1 23"/>
                  <a:gd name="f69" fmla="*/ f51 1 21"/>
                  <a:gd name="f70" fmla="*/ f52 1 23"/>
                  <a:gd name="f71" fmla="*/ f53 1 21"/>
                  <a:gd name="f72" fmla="*/ f54 1 23"/>
                  <a:gd name="f73" fmla="*/ 0 1 f36"/>
                  <a:gd name="f74" fmla="*/ f30 1 f36"/>
                  <a:gd name="f75" fmla="*/ 0 1 f37"/>
                  <a:gd name="f76" fmla="*/ f31 1 f37"/>
                  <a:gd name="f77" fmla="*/ f56 1 f36"/>
                  <a:gd name="f78" fmla="*/ f57 1 f37"/>
                  <a:gd name="f79" fmla="*/ f58 1 f36"/>
                  <a:gd name="f80" fmla="*/ f59 1 f37"/>
                  <a:gd name="f81" fmla="*/ f60 1 f36"/>
                  <a:gd name="f82" fmla="*/ f61 1 f37"/>
                  <a:gd name="f83" fmla="*/ f62 1 f36"/>
                  <a:gd name="f84" fmla="*/ f63 1 f37"/>
                  <a:gd name="f85" fmla="*/ f64 1 f36"/>
                  <a:gd name="f86" fmla="*/ f65 1 f37"/>
                  <a:gd name="f87" fmla="*/ f66 1 f36"/>
                  <a:gd name="f88" fmla="*/ f67 1 f36"/>
                  <a:gd name="f89" fmla="*/ f68 1 f37"/>
                  <a:gd name="f90" fmla="*/ f69 1 f36"/>
                  <a:gd name="f91" fmla="*/ f70 1 f37"/>
                  <a:gd name="f92" fmla="*/ f71 1 f36"/>
                  <a:gd name="f93" fmla="*/ f72 1 f37"/>
                  <a:gd name="f94" fmla="*/ f73 f27 1"/>
                  <a:gd name="f95" fmla="*/ f74 f27 1"/>
                  <a:gd name="f96" fmla="*/ f76 f28 1"/>
                  <a:gd name="f97" fmla="*/ f75 f28 1"/>
                  <a:gd name="f98" fmla="*/ f77 f27 1"/>
                  <a:gd name="f99" fmla="*/ f78 f28 1"/>
                  <a:gd name="f100" fmla="*/ f79 f27 1"/>
                  <a:gd name="f101" fmla="*/ f80 f28 1"/>
                  <a:gd name="f102" fmla="*/ f81 f27 1"/>
                  <a:gd name="f103" fmla="*/ f82 f28 1"/>
                  <a:gd name="f104" fmla="*/ f83 f27 1"/>
                  <a:gd name="f105" fmla="*/ f84 f28 1"/>
                  <a:gd name="f106" fmla="*/ f85 f27 1"/>
                  <a:gd name="f107" fmla="*/ f86 f28 1"/>
                  <a:gd name="f108" fmla="*/ f87 f27 1"/>
                  <a:gd name="f109" fmla="*/ f88 f27 1"/>
                  <a:gd name="f110" fmla="*/ f89 f28 1"/>
                  <a:gd name="f111" fmla="*/ f90 f27 1"/>
                  <a:gd name="f112" fmla="*/ f91 f28 1"/>
                  <a:gd name="f113" fmla="*/ f92 f27 1"/>
                  <a:gd name="f114" fmla="*/ f93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106" y="f107"/>
                  </a:cxn>
                  <a:cxn ang="f55">
                    <a:pos x="f108" y="f105"/>
                  </a:cxn>
                  <a:cxn ang="f55">
                    <a:pos x="f109" y="f110"/>
                  </a:cxn>
                  <a:cxn ang="f55">
                    <a:pos x="f111" y="f112"/>
                  </a:cxn>
                  <a:cxn ang="f55">
                    <a:pos x="f113" y="f99"/>
                  </a:cxn>
                  <a:cxn ang="f55">
                    <a:pos x="f102" y="f114"/>
                  </a:cxn>
                  <a:cxn ang="f55">
                    <a:pos x="f98" y="f99"/>
                  </a:cxn>
                </a:cxnLst>
                <a:rect l="f94" t="f97" r="f95" b="f96"/>
                <a:pathLst>
                  <a:path w="21" h="23">
                    <a:moveTo>
                      <a:pt x="f6" y="f8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1" y="f14"/>
                      <a:pt x="f15" y="f14"/>
                      <a:pt x="f14" y="f15"/>
                    </a:cubicBezTo>
                    <a:cubicBezTo>
                      <a:pt x="f16" y="f11"/>
                      <a:pt x="f13" y="f15"/>
                      <a:pt x="f17" y="f11"/>
                    </a:cubicBezTo>
                    <a:cubicBezTo>
                      <a:pt x="f17" y="f18"/>
                      <a:pt x="f17" y="f19"/>
                      <a:pt x="f20" y="f7"/>
                    </a:cubicBezTo>
                    <a:cubicBezTo>
                      <a:pt x="f21" y="f19"/>
                      <a:pt x="f5" y="f18"/>
                      <a:pt x="f5" y="f11"/>
                    </a:cubicBezTo>
                    <a:cubicBezTo>
                      <a:pt x="f5" y="f15"/>
                      <a:pt x="f22" y="f14"/>
                      <a:pt x="f22" y="f16"/>
                    </a:cubicBezTo>
                    <a:cubicBezTo>
                      <a:pt x="f20" y="f13"/>
                      <a:pt x="f23" y="f12"/>
                      <a:pt x="f8" y="f20"/>
                    </a:cubicBezTo>
                    <a:cubicBezTo>
                      <a:pt x="f21" y="f8"/>
                      <a:pt x="f8" y="f8"/>
                      <a:pt x="f23" y="f8"/>
                    </a:cubicBezTo>
                    <a:cubicBezTo>
                      <a:pt x="f12" y="f23"/>
                      <a:pt x="f13" y="f8"/>
                      <a:pt x="f14" y="f24"/>
                    </a:cubicBezTo>
                    <a:cubicBezTo>
                      <a:pt x="f25" y="f5"/>
                      <a:pt x="f9" y="f24"/>
                      <a:pt x="f6" y="f8"/>
                    </a:cubicBezTo>
                    <a:close/>
                  </a:path>
                </a:pathLst>
              </a:custGeom>
              <a:solidFill>
                <a:srgbClr val="CD4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5" name="Freeform 736">
                <a:extLst>
                  <a:ext uri="{FF2B5EF4-FFF2-40B4-BE49-F238E27FC236}">
                    <a16:creationId xmlns:a16="http://schemas.microsoft.com/office/drawing/2014/main" id="{35305C7C-B6F8-5A0A-8C8F-F59AE71609BF}"/>
                  </a:ext>
                </a:extLst>
              </p:cNvPr>
              <p:cNvSpPr/>
              <p:nvPr/>
            </p:nvSpPr>
            <p:spPr>
              <a:xfrm>
                <a:off x="4406895" y="1600200"/>
                <a:ext cx="79379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0"/>
                  <a:gd name="f8" fmla="val 5"/>
                  <a:gd name="f9" fmla="val 6"/>
                  <a:gd name="f10" fmla="val 7"/>
                  <a:gd name="f11" fmla="val 17"/>
                  <a:gd name="f12" fmla="val 8"/>
                  <a:gd name="f13" fmla="val 13"/>
                  <a:gd name="f14" fmla="val 14"/>
                  <a:gd name="f15" fmla="val 15"/>
                  <a:gd name="f16" fmla="val 12"/>
                  <a:gd name="f17" fmla="val 11"/>
                  <a:gd name="f18" fmla="val 18"/>
                  <a:gd name="f19" fmla="val 9"/>
                  <a:gd name="f20" fmla="val 2"/>
                  <a:gd name="f21" fmla="val 1"/>
                  <a:gd name="f22" fmla="val 10"/>
                  <a:gd name="f23" fmla="val 3"/>
                  <a:gd name="f24" fmla="val 16"/>
                  <a:gd name="f25" fmla="val 19"/>
                  <a:gd name="f26" fmla="val 4"/>
                  <a:gd name="f27" fmla="+- 0 0 -90"/>
                  <a:gd name="f28" fmla="*/ f3 1 21"/>
                  <a:gd name="f29" fmla="*/ f4 1 2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1"/>
                  <a:gd name="f38" fmla="*/ f34 1 20"/>
                  <a:gd name="f39" fmla="*/ 21 f35 1"/>
                  <a:gd name="f40" fmla="*/ 5 f34 1"/>
                  <a:gd name="f41" fmla="*/ 7 f34 1"/>
                  <a:gd name="f42" fmla="*/ 14 f35 1"/>
                  <a:gd name="f43" fmla="*/ 15 f34 1"/>
                  <a:gd name="f44" fmla="*/ 12 f35 1"/>
                  <a:gd name="f45" fmla="*/ 20 f34 1"/>
                  <a:gd name="f46" fmla="*/ 2 f35 1"/>
                  <a:gd name="f47" fmla="*/ 14 f34 1"/>
                  <a:gd name="f48" fmla="*/ 1 f35 1"/>
                  <a:gd name="f49" fmla="*/ 9 f34 1"/>
                  <a:gd name="f50" fmla="*/ 6 f35 1"/>
                  <a:gd name="f51" fmla="*/ 6 f34 1"/>
                  <a:gd name="f52" fmla="*/ 10 f35 1"/>
                  <a:gd name="f53" fmla="*/ 1 f34 1"/>
                  <a:gd name="f54" fmla="*/ 18 f35 1"/>
                  <a:gd name="f55" fmla="*/ 3 f34 1"/>
                  <a:gd name="f56" fmla="+- f36 0 f1"/>
                  <a:gd name="f57" fmla="*/ f39 1 21"/>
                  <a:gd name="f58" fmla="*/ f40 1 20"/>
                  <a:gd name="f59" fmla="*/ f41 1 20"/>
                  <a:gd name="f60" fmla="*/ f42 1 21"/>
                  <a:gd name="f61" fmla="*/ f43 1 20"/>
                  <a:gd name="f62" fmla="*/ f44 1 21"/>
                  <a:gd name="f63" fmla="*/ f45 1 20"/>
                  <a:gd name="f64" fmla="*/ f46 1 21"/>
                  <a:gd name="f65" fmla="*/ f47 1 20"/>
                  <a:gd name="f66" fmla="*/ f48 1 21"/>
                  <a:gd name="f67" fmla="*/ f49 1 20"/>
                  <a:gd name="f68" fmla="*/ f50 1 21"/>
                  <a:gd name="f69" fmla="*/ f51 1 20"/>
                  <a:gd name="f70" fmla="*/ f52 1 21"/>
                  <a:gd name="f71" fmla="*/ f53 1 20"/>
                  <a:gd name="f72" fmla="*/ f54 1 21"/>
                  <a:gd name="f73" fmla="*/ f55 1 20"/>
                  <a:gd name="f74" fmla="*/ 0 1 f37"/>
                  <a:gd name="f75" fmla="*/ f31 1 f37"/>
                  <a:gd name="f76" fmla="*/ 0 1 f38"/>
                  <a:gd name="f77" fmla="*/ f32 1 f38"/>
                  <a:gd name="f78" fmla="*/ f57 1 f37"/>
                  <a:gd name="f79" fmla="*/ f58 1 f38"/>
                  <a:gd name="f80" fmla="*/ f59 1 f38"/>
                  <a:gd name="f81" fmla="*/ f60 1 f37"/>
                  <a:gd name="f82" fmla="*/ f61 1 f38"/>
                  <a:gd name="f83" fmla="*/ f62 1 f37"/>
                  <a:gd name="f84" fmla="*/ f63 1 f38"/>
                  <a:gd name="f85" fmla="*/ f64 1 f37"/>
                  <a:gd name="f86" fmla="*/ f65 1 f38"/>
                  <a:gd name="f87" fmla="*/ f66 1 f37"/>
                  <a:gd name="f88" fmla="*/ f67 1 f38"/>
                  <a:gd name="f89" fmla="*/ f68 1 f37"/>
                  <a:gd name="f90" fmla="*/ f69 1 f38"/>
                  <a:gd name="f91" fmla="*/ f70 1 f37"/>
                  <a:gd name="f92" fmla="*/ f71 1 f38"/>
                  <a:gd name="f93" fmla="*/ f72 1 f37"/>
                  <a:gd name="f94" fmla="*/ f73 1 f38"/>
                  <a:gd name="f95" fmla="*/ f74 f28 1"/>
                  <a:gd name="f96" fmla="*/ f75 f28 1"/>
                  <a:gd name="f97" fmla="*/ f77 f29 1"/>
                  <a:gd name="f98" fmla="*/ f76 f29 1"/>
                  <a:gd name="f99" fmla="*/ f78 f28 1"/>
                  <a:gd name="f100" fmla="*/ f79 f29 1"/>
                  <a:gd name="f101" fmla="*/ f80 f29 1"/>
                  <a:gd name="f102" fmla="*/ f81 f28 1"/>
                  <a:gd name="f103" fmla="*/ f82 f29 1"/>
                  <a:gd name="f104" fmla="*/ f83 f28 1"/>
                  <a:gd name="f105" fmla="*/ f84 f29 1"/>
                  <a:gd name="f106" fmla="*/ f85 f28 1"/>
                  <a:gd name="f107" fmla="*/ f86 f29 1"/>
                  <a:gd name="f108" fmla="*/ f87 f28 1"/>
                  <a:gd name="f109" fmla="*/ f88 f29 1"/>
                  <a:gd name="f110" fmla="*/ f89 f28 1"/>
                  <a:gd name="f111" fmla="*/ f90 f29 1"/>
                  <a:gd name="f112" fmla="*/ f91 f28 1"/>
                  <a:gd name="f113" fmla="*/ f92 f29 1"/>
                  <a:gd name="f114" fmla="*/ f93 f28 1"/>
                  <a:gd name="f115" fmla="*/ f94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9" y="f100"/>
                  </a:cxn>
                  <a:cxn ang="f56">
                    <a:pos x="f99" y="f101"/>
                  </a:cxn>
                  <a:cxn ang="f56">
                    <a:pos x="f102" y="f103"/>
                  </a:cxn>
                  <a:cxn ang="f56">
                    <a:pos x="f104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110" y="f111"/>
                  </a:cxn>
                  <a:cxn ang="f56">
                    <a:pos x="f112" y="f100"/>
                  </a:cxn>
                  <a:cxn ang="f56">
                    <a:pos x="f104" y="f100"/>
                  </a:cxn>
                  <a:cxn ang="f56">
                    <a:pos x="f104" y="f113"/>
                  </a:cxn>
                  <a:cxn ang="f56">
                    <a:pos x="f114" y="f115"/>
                  </a:cxn>
                  <a:cxn ang="f56">
                    <a:pos x="f99" y="f100"/>
                  </a:cxn>
                </a:cxnLst>
                <a:rect l="f95" t="f98" r="f96" b="f97"/>
                <a:pathLst>
                  <a:path w="21" h="20">
                    <a:moveTo>
                      <a:pt x="f6" y="f8"/>
                    </a:moveTo>
                    <a:cubicBezTo>
                      <a:pt x="f6" y="f8"/>
                      <a:pt x="f6" y="f9"/>
                      <a:pt x="f6" y="f10"/>
                    </a:cubicBezTo>
                    <a:cubicBezTo>
                      <a:pt x="f11" y="f12"/>
                      <a:pt x="f11" y="f13"/>
                      <a:pt x="f14" y="f15"/>
                    </a:cubicBezTo>
                    <a:cubicBezTo>
                      <a:pt x="f16" y="f11"/>
                      <a:pt x="f17" y="f18"/>
                      <a:pt x="f16" y="f7"/>
                    </a:cubicBezTo>
                    <a:cubicBezTo>
                      <a:pt x="f19" y="f11"/>
                      <a:pt x="f8" y="f18"/>
                      <a:pt x="f20" y="f14"/>
                    </a:cubicBezTo>
                    <a:cubicBezTo>
                      <a:pt x="f21" y="f16"/>
                      <a:pt x="f5" y="f22"/>
                      <a:pt x="f21" y="f19"/>
                    </a:cubicBezTo>
                    <a:cubicBezTo>
                      <a:pt x="f20" y="f12"/>
                      <a:pt x="f23" y="f9"/>
                      <a:pt x="f9" y="f9"/>
                    </a:cubicBezTo>
                    <a:cubicBezTo>
                      <a:pt x="f10" y="f9"/>
                      <a:pt x="f12" y="f8"/>
                      <a:pt x="f22" y="f8"/>
                    </a:cubicBezTo>
                    <a:cubicBezTo>
                      <a:pt x="f22" y="f8"/>
                      <a:pt x="f17" y="f8"/>
                      <a:pt x="f16" y="f8"/>
                    </a:cubicBezTo>
                    <a:cubicBezTo>
                      <a:pt x="f16" y="f23"/>
                      <a:pt x="f22" y="f20"/>
                      <a:pt x="f16" y="f21"/>
                    </a:cubicBezTo>
                    <a:cubicBezTo>
                      <a:pt x="f15" y="f5"/>
                      <a:pt x="f24" y="f20"/>
                      <a:pt x="f18" y="f23"/>
                    </a:cubicBezTo>
                    <a:cubicBezTo>
                      <a:pt x="f25" y="f23"/>
                      <a:pt x="f7" y="f26"/>
                      <a:pt x="f6" y="f8"/>
                    </a:cubicBezTo>
                    <a:close/>
                  </a:path>
                </a:pathLst>
              </a:custGeom>
              <a:solidFill>
                <a:srgbClr val="CE4A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6" name="Freeform 737">
                <a:extLst>
                  <a:ext uri="{FF2B5EF4-FFF2-40B4-BE49-F238E27FC236}">
                    <a16:creationId xmlns:a16="http://schemas.microsoft.com/office/drawing/2014/main" id="{07488A35-5CCB-A661-00FF-CBC7171EEF18}"/>
                  </a:ext>
                </a:extLst>
              </p:cNvPr>
              <p:cNvSpPr/>
              <p:nvPr/>
            </p:nvSpPr>
            <p:spPr>
              <a:xfrm>
                <a:off x="4521195" y="1468434"/>
                <a:ext cx="74615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7"/>
                  <a:gd name="f8" fmla="val 7"/>
                  <a:gd name="f9" fmla="val 18"/>
                  <a:gd name="f10" fmla="val 10"/>
                  <a:gd name="f11" fmla="val 14"/>
                  <a:gd name="f12" fmla="val 12"/>
                  <a:gd name="f13" fmla="val 13"/>
                  <a:gd name="f14" fmla="val 9"/>
                  <a:gd name="f15" fmla="val 16"/>
                  <a:gd name="f16" fmla="val 15"/>
                  <a:gd name="f17" fmla="val 6"/>
                  <a:gd name="f18" fmla="val 2"/>
                  <a:gd name="f19" fmla="val 11"/>
                  <a:gd name="f20" fmla="val 3"/>
                  <a:gd name="f21" fmla="val 5"/>
                  <a:gd name="f22" fmla="val 8"/>
                  <a:gd name="f23" fmla="val 4"/>
                  <a:gd name="f24" fmla="+- 0 0 -90"/>
                  <a:gd name="f25" fmla="*/ f3 1 20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0"/>
                  <a:gd name="f35" fmla="*/ f31 1 17"/>
                  <a:gd name="f36" fmla="*/ 20 f32 1"/>
                  <a:gd name="f37" fmla="*/ 7 f31 1"/>
                  <a:gd name="f38" fmla="*/ 12 f32 1"/>
                  <a:gd name="f39" fmla="*/ 13 f31 1"/>
                  <a:gd name="f40" fmla="*/ 9 f32 1"/>
                  <a:gd name="f41" fmla="*/ 17 f31 1"/>
                  <a:gd name="f42" fmla="*/ 6 f32 1"/>
                  <a:gd name="f43" fmla="*/ 14 f31 1"/>
                  <a:gd name="f44" fmla="*/ 2 f32 1"/>
                  <a:gd name="f45" fmla="*/ 3 f32 1"/>
                  <a:gd name="f46" fmla="*/ 7 f32 1"/>
                  <a:gd name="f47" fmla="*/ 9 f31 1"/>
                  <a:gd name="f48" fmla="*/ 5 f32 1"/>
                  <a:gd name="f49" fmla="*/ 6 f31 1"/>
                  <a:gd name="f50" fmla="*/ 4 f31 1"/>
                  <a:gd name="f51" fmla="*/ 3 f31 1"/>
                  <a:gd name="f52" fmla="*/ 0 f31 1"/>
                  <a:gd name="f53" fmla="+- f33 0 f1"/>
                  <a:gd name="f54" fmla="*/ f36 1 20"/>
                  <a:gd name="f55" fmla="*/ f37 1 17"/>
                  <a:gd name="f56" fmla="*/ f38 1 20"/>
                  <a:gd name="f57" fmla="*/ f39 1 17"/>
                  <a:gd name="f58" fmla="*/ f40 1 20"/>
                  <a:gd name="f59" fmla="*/ f41 1 17"/>
                  <a:gd name="f60" fmla="*/ f42 1 20"/>
                  <a:gd name="f61" fmla="*/ f43 1 17"/>
                  <a:gd name="f62" fmla="*/ f44 1 20"/>
                  <a:gd name="f63" fmla="*/ f45 1 20"/>
                  <a:gd name="f64" fmla="*/ f46 1 20"/>
                  <a:gd name="f65" fmla="*/ f47 1 17"/>
                  <a:gd name="f66" fmla="*/ f48 1 20"/>
                  <a:gd name="f67" fmla="*/ f49 1 17"/>
                  <a:gd name="f68" fmla="*/ f50 1 17"/>
                  <a:gd name="f69" fmla="*/ f51 1 17"/>
                  <a:gd name="f70" fmla="*/ f52 1 17"/>
                  <a:gd name="f71" fmla="*/ 0 1 f34"/>
                  <a:gd name="f72" fmla="*/ f28 1 f34"/>
                  <a:gd name="f73" fmla="*/ 0 1 f35"/>
                  <a:gd name="f74" fmla="*/ f29 1 f35"/>
                  <a:gd name="f75" fmla="*/ f54 1 f34"/>
                  <a:gd name="f76" fmla="*/ f55 1 f35"/>
                  <a:gd name="f77" fmla="*/ f56 1 f34"/>
                  <a:gd name="f78" fmla="*/ f57 1 f35"/>
                  <a:gd name="f79" fmla="*/ f58 1 f34"/>
                  <a:gd name="f80" fmla="*/ f59 1 f35"/>
                  <a:gd name="f81" fmla="*/ f60 1 f34"/>
                  <a:gd name="f82" fmla="*/ f61 1 f35"/>
                  <a:gd name="f83" fmla="*/ f62 1 f34"/>
                  <a:gd name="f84" fmla="*/ f63 1 f34"/>
                  <a:gd name="f85" fmla="*/ f64 1 f34"/>
                  <a:gd name="f86" fmla="*/ f65 1 f35"/>
                  <a:gd name="f87" fmla="*/ f66 1 f34"/>
                  <a:gd name="f88" fmla="*/ f67 1 f35"/>
                  <a:gd name="f89" fmla="*/ f68 1 f35"/>
                  <a:gd name="f90" fmla="*/ f69 1 f35"/>
                  <a:gd name="f91" fmla="*/ f70 1 f35"/>
                  <a:gd name="f92" fmla="*/ f71 f25 1"/>
                  <a:gd name="f93" fmla="*/ f72 f25 1"/>
                  <a:gd name="f94" fmla="*/ f74 f26 1"/>
                  <a:gd name="f95" fmla="*/ f73 f26 1"/>
                  <a:gd name="f96" fmla="*/ f75 f25 1"/>
                  <a:gd name="f97" fmla="*/ f76 f26 1"/>
                  <a:gd name="f98" fmla="*/ f77 f25 1"/>
                  <a:gd name="f99" fmla="*/ f78 f26 1"/>
                  <a:gd name="f100" fmla="*/ f79 f25 1"/>
                  <a:gd name="f101" fmla="*/ f80 f26 1"/>
                  <a:gd name="f102" fmla="*/ f81 f25 1"/>
                  <a:gd name="f103" fmla="*/ f82 f26 1"/>
                  <a:gd name="f104" fmla="*/ f83 f25 1"/>
                  <a:gd name="f105" fmla="*/ f84 f25 1"/>
                  <a:gd name="f106" fmla="*/ f85 f25 1"/>
                  <a:gd name="f107" fmla="*/ f86 f26 1"/>
                  <a:gd name="f108" fmla="*/ f87 f25 1"/>
                  <a:gd name="f109" fmla="*/ f88 f26 1"/>
                  <a:gd name="f110" fmla="*/ f89 f26 1"/>
                  <a:gd name="f111" fmla="*/ f90 f26 1"/>
                  <a:gd name="f112" fmla="*/ f91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104" y="f97"/>
                  </a:cxn>
                  <a:cxn ang="f53">
                    <a:pos x="f105" y="f97"/>
                  </a:cxn>
                  <a:cxn ang="f53">
                    <a:pos x="f106" y="f107"/>
                  </a:cxn>
                  <a:cxn ang="f53">
                    <a:pos x="f108" y="f109"/>
                  </a:cxn>
                  <a:cxn ang="f53">
                    <a:pos x="f108" y="f110"/>
                  </a:cxn>
                  <a:cxn ang="f53">
                    <a:pos x="f106" y="f111"/>
                  </a:cxn>
                  <a:cxn ang="f53">
                    <a:pos x="f98" y="f112"/>
                  </a:cxn>
                  <a:cxn ang="f53">
                    <a:pos x="f96" y="f97"/>
                  </a:cxn>
                </a:cxnLst>
                <a:rect l="f92" t="f95" r="f93" b="f94"/>
                <a:pathLst>
                  <a:path w="20" h="17">
                    <a:moveTo>
                      <a:pt x="f6" y="f8"/>
                    </a:moveTo>
                    <a:cubicBezTo>
                      <a:pt x="f9" y="f10"/>
                      <a:pt x="f7" y="f11"/>
                      <a:pt x="f12" y="f13"/>
                    </a:cubicBezTo>
                    <a:cubicBezTo>
                      <a:pt x="f14" y="f12"/>
                      <a:pt x="f10" y="f15"/>
                      <a:pt x="f14" y="f7"/>
                    </a:cubicBezTo>
                    <a:cubicBezTo>
                      <a:pt x="f8" y="f7"/>
                      <a:pt x="f8" y="f16"/>
                      <a:pt x="f17" y="f11"/>
                    </a:cubicBezTo>
                    <a:cubicBezTo>
                      <a:pt x="f18" y="f13"/>
                      <a:pt x="f5" y="f19"/>
                      <a:pt x="f18" y="f8"/>
                    </a:cubicBezTo>
                    <a:cubicBezTo>
                      <a:pt x="f18" y="f8"/>
                      <a:pt x="f20" y="f8"/>
                      <a:pt x="f20" y="f8"/>
                    </a:cubicBezTo>
                    <a:cubicBezTo>
                      <a:pt x="f21" y="f22"/>
                      <a:pt x="f21" y="f10"/>
                      <a:pt x="f8" y="f14"/>
                    </a:cubicBezTo>
                    <a:cubicBezTo>
                      <a:pt x="f22" y="f8"/>
                      <a:pt x="f17" y="f8"/>
                      <a:pt x="f21" y="f17"/>
                    </a:cubicBezTo>
                    <a:cubicBezTo>
                      <a:pt x="f21" y="f21"/>
                      <a:pt x="f23" y="f23"/>
                      <a:pt x="f21" y="f23"/>
                    </a:cubicBezTo>
                    <a:cubicBezTo>
                      <a:pt x="f21" y="f20"/>
                      <a:pt x="f17" y="f20"/>
                      <a:pt x="f8" y="f20"/>
                    </a:cubicBezTo>
                    <a:cubicBezTo>
                      <a:pt x="f10" y="f23"/>
                      <a:pt x="f19" y="f20"/>
                      <a:pt x="f12" y="f5"/>
                    </a:cubicBezTo>
                    <a:cubicBezTo>
                      <a:pt x="f16" y="f18"/>
                      <a:pt x="f9" y="f23"/>
                      <a:pt x="f6" y="f8"/>
                    </a:cubicBezTo>
                    <a:close/>
                  </a:path>
                </a:pathLst>
              </a:custGeom>
              <a:solidFill>
                <a:srgbClr val="CE4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7" name="Freeform 738">
                <a:extLst>
                  <a:ext uri="{FF2B5EF4-FFF2-40B4-BE49-F238E27FC236}">
                    <a16:creationId xmlns:a16="http://schemas.microsoft.com/office/drawing/2014/main" id="{F186FAF8-E9AD-85BA-5ADC-21EB3A97F49A}"/>
                  </a:ext>
                </a:extLst>
              </p:cNvPr>
              <p:cNvSpPr/>
              <p:nvPr/>
            </p:nvSpPr>
            <p:spPr>
              <a:xfrm>
                <a:off x="4467228" y="2487616"/>
                <a:ext cx="185742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39"/>
                  <a:gd name="f8" fmla="val 29"/>
                  <a:gd name="f9" fmla="val 2"/>
                  <a:gd name="f10" fmla="val 30"/>
                  <a:gd name="f11" fmla="val 31"/>
                  <a:gd name="f12" fmla="val 33"/>
                  <a:gd name="f13" fmla="val 38"/>
                  <a:gd name="f14" fmla="val 1"/>
                  <a:gd name="f15" fmla="val 36"/>
                  <a:gd name="f16" fmla="val 5"/>
                  <a:gd name="f17" fmla="val 8"/>
                  <a:gd name="f18" fmla="val 6"/>
                  <a:gd name="f19" fmla="val 4"/>
                  <a:gd name="f20" fmla="val 43"/>
                  <a:gd name="f21" fmla="val 44"/>
                  <a:gd name="f22" fmla="val 10"/>
                  <a:gd name="f23" fmla="val 11"/>
                  <a:gd name="f24" fmla="val 48"/>
                  <a:gd name="f25" fmla="val 13"/>
                  <a:gd name="f26" fmla="val 46"/>
                  <a:gd name="f27" fmla="val 16"/>
                  <a:gd name="f28" fmla="val 18"/>
                  <a:gd name="f29" fmla="val 42"/>
                  <a:gd name="f30" fmla="val 20"/>
                  <a:gd name="f31" fmla="val 40"/>
                  <a:gd name="f32" fmla="val 22"/>
                  <a:gd name="f33" fmla="val 23"/>
                  <a:gd name="f34" fmla="val 37"/>
                  <a:gd name="f35" fmla="val 25"/>
                  <a:gd name="f36" fmla="val 26"/>
                  <a:gd name="f37" fmla="val 35"/>
                  <a:gd name="f38" fmla="val 28"/>
                  <a:gd name="f39" fmla="val 34"/>
                  <a:gd name="f40" fmla="val 32"/>
                  <a:gd name="f41" fmla="val 27"/>
                  <a:gd name="f42" fmla="val 24"/>
                  <a:gd name="f43" fmla="val 21"/>
                  <a:gd name="f44" fmla="val 17"/>
                  <a:gd name="f45" fmla="val 14"/>
                  <a:gd name="f46" fmla="val 7"/>
                  <a:gd name="f47" fmla="val 3"/>
                  <a:gd name="f48" fmla="val 12"/>
                  <a:gd name="f49" fmla="val 9"/>
                  <a:gd name="f50" fmla="+- 0 0 -90"/>
                  <a:gd name="f51" fmla="*/ f3 1 49"/>
                  <a:gd name="f52" fmla="*/ f4 1 39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49"/>
                  <a:gd name="f61" fmla="*/ f57 1 39"/>
                  <a:gd name="f62" fmla="*/ 29 f58 1"/>
                  <a:gd name="f63" fmla="*/ 2 f57 1"/>
                  <a:gd name="f64" fmla="*/ 33 f58 1"/>
                  <a:gd name="f65" fmla="*/ 0 f57 1"/>
                  <a:gd name="f66" fmla="*/ 36 f58 1"/>
                  <a:gd name="f67" fmla="*/ 8 f57 1"/>
                  <a:gd name="f68" fmla="*/ 38 f58 1"/>
                  <a:gd name="f69" fmla="*/ 44 f58 1"/>
                  <a:gd name="f70" fmla="*/ 10 f57 1"/>
                  <a:gd name="f71" fmla="*/ 46 f58 1"/>
                  <a:gd name="f72" fmla="*/ 16 f57 1"/>
                  <a:gd name="f73" fmla="*/ 40 f58 1"/>
                  <a:gd name="f74" fmla="*/ 22 f57 1"/>
                  <a:gd name="f75" fmla="*/ 26 f57 1"/>
                  <a:gd name="f76" fmla="*/ 32 f58 1"/>
                  <a:gd name="f77" fmla="*/ 30 f57 1"/>
                  <a:gd name="f78" fmla="*/ 31 f58 1"/>
                  <a:gd name="f79" fmla="*/ 24 f58 1"/>
                  <a:gd name="f80" fmla="*/ 24 f57 1"/>
                  <a:gd name="f81" fmla="*/ 22 f58 1"/>
                  <a:gd name="f82" fmla="*/ 35 f57 1"/>
                  <a:gd name="f83" fmla="*/ 20 f58 1"/>
                  <a:gd name="f84" fmla="*/ 38 f57 1"/>
                  <a:gd name="f85" fmla="*/ 11 f58 1"/>
                  <a:gd name="f86" fmla="*/ 2 f58 1"/>
                  <a:gd name="f87" fmla="*/ 32 f57 1"/>
                  <a:gd name="f88" fmla="*/ 0 f58 1"/>
                  <a:gd name="f89" fmla="*/ 8 f58 1"/>
                  <a:gd name="f90" fmla="*/ 9 f57 1"/>
                  <a:gd name="f91" fmla="*/ 18 f58 1"/>
                  <a:gd name="f92" fmla="*/ 6 f57 1"/>
                  <a:gd name="f93" fmla="*/ 25 f58 1"/>
                  <a:gd name="f94" fmla="*/ 4 f57 1"/>
                  <a:gd name="f95" fmla="*/ 27 f58 1"/>
                  <a:gd name="f96" fmla="*/ 3 f57 1"/>
                  <a:gd name="f97" fmla="+- f59 0 f1"/>
                  <a:gd name="f98" fmla="*/ f62 1 49"/>
                  <a:gd name="f99" fmla="*/ f63 1 39"/>
                  <a:gd name="f100" fmla="*/ f64 1 49"/>
                  <a:gd name="f101" fmla="*/ f65 1 39"/>
                  <a:gd name="f102" fmla="*/ f66 1 49"/>
                  <a:gd name="f103" fmla="*/ f67 1 39"/>
                  <a:gd name="f104" fmla="*/ f68 1 49"/>
                  <a:gd name="f105" fmla="*/ f69 1 49"/>
                  <a:gd name="f106" fmla="*/ f70 1 39"/>
                  <a:gd name="f107" fmla="*/ f71 1 49"/>
                  <a:gd name="f108" fmla="*/ f72 1 39"/>
                  <a:gd name="f109" fmla="*/ f73 1 49"/>
                  <a:gd name="f110" fmla="*/ f74 1 39"/>
                  <a:gd name="f111" fmla="*/ f75 1 39"/>
                  <a:gd name="f112" fmla="*/ f76 1 49"/>
                  <a:gd name="f113" fmla="*/ f77 1 39"/>
                  <a:gd name="f114" fmla="*/ f78 1 49"/>
                  <a:gd name="f115" fmla="*/ f79 1 49"/>
                  <a:gd name="f116" fmla="*/ f80 1 39"/>
                  <a:gd name="f117" fmla="*/ f81 1 49"/>
                  <a:gd name="f118" fmla="*/ f82 1 39"/>
                  <a:gd name="f119" fmla="*/ f83 1 49"/>
                  <a:gd name="f120" fmla="*/ f84 1 39"/>
                  <a:gd name="f121" fmla="*/ f85 1 49"/>
                  <a:gd name="f122" fmla="*/ f86 1 49"/>
                  <a:gd name="f123" fmla="*/ f87 1 39"/>
                  <a:gd name="f124" fmla="*/ f88 1 49"/>
                  <a:gd name="f125" fmla="*/ f89 1 49"/>
                  <a:gd name="f126" fmla="*/ f90 1 39"/>
                  <a:gd name="f127" fmla="*/ f91 1 49"/>
                  <a:gd name="f128" fmla="*/ f92 1 39"/>
                  <a:gd name="f129" fmla="*/ f93 1 49"/>
                  <a:gd name="f130" fmla="*/ f94 1 39"/>
                  <a:gd name="f131" fmla="*/ f95 1 49"/>
                  <a:gd name="f132" fmla="*/ f96 1 39"/>
                  <a:gd name="f133" fmla="*/ 0 1 f60"/>
                  <a:gd name="f134" fmla="*/ f54 1 f60"/>
                  <a:gd name="f135" fmla="*/ 0 1 f61"/>
                  <a:gd name="f136" fmla="*/ f55 1 f61"/>
                  <a:gd name="f137" fmla="*/ f98 1 f60"/>
                  <a:gd name="f138" fmla="*/ f99 1 f61"/>
                  <a:gd name="f139" fmla="*/ f100 1 f60"/>
                  <a:gd name="f140" fmla="*/ f101 1 f61"/>
                  <a:gd name="f141" fmla="*/ f102 1 f60"/>
                  <a:gd name="f142" fmla="*/ f103 1 f61"/>
                  <a:gd name="f143" fmla="*/ f104 1 f60"/>
                  <a:gd name="f144" fmla="*/ f105 1 f60"/>
                  <a:gd name="f145" fmla="*/ f106 1 f61"/>
                  <a:gd name="f146" fmla="*/ f107 1 f60"/>
                  <a:gd name="f147" fmla="*/ f108 1 f61"/>
                  <a:gd name="f148" fmla="*/ f109 1 f60"/>
                  <a:gd name="f149" fmla="*/ f110 1 f61"/>
                  <a:gd name="f150" fmla="*/ f111 1 f61"/>
                  <a:gd name="f151" fmla="*/ f112 1 f60"/>
                  <a:gd name="f152" fmla="*/ f113 1 f61"/>
                  <a:gd name="f153" fmla="*/ f114 1 f60"/>
                  <a:gd name="f154" fmla="*/ f115 1 f60"/>
                  <a:gd name="f155" fmla="*/ f116 1 f61"/>
                  <a:gd name="f156" fmla="*/ f117 1 f60"/>
                  <a:gd name="f157" fmla="*/ f118 1 f61"/>
                  <a:gd name="f158" fmla="*/ f119 1 f60"/>
                  <a:gd name="f159" fmla="*/ f120 1 f61"/>
                  <a:gd name="f160" fmla="*/ f121 1 f60"/>
                  <a:gd name="f161" fmla="*/ f122 1 f60"/>
                  <a:gd name="f162" fmla="*/ f123 1 f61"/>
                  <a:gd name="f163" fmla="*/ f124 1 f60"/>
                  <a:gd name="f164" fmla="*/ f125 1 f60"/>
                  <a:gd name="f165" fmla="*/ f126 1 f61"/>
                  <a:gd name="f166" fmla="*/ f127 1 f60"/>
                  <a:gd name="f167" fmla="*/ f128 1 f61"/>
                  <a:gd name="f168" fmla="*/ f129 1 f60"/>
                  <a:gd name="f169" fmla="*/ f130 1 f61"/>
                  <a:gd name="f170" fmla="*/ f131 1 f60"/>
                  <a:gd name="f171" fmla="*/ f132 1 f61"/>
                  <a:gd name="f172" fmla="*/ f133 f51 1"/>
                  <a:gd name="f173" fmla="*/ f134 f51 1"/>
                  <a:gd name="f174" fmla="*/ f136 f52 1"/>
                  <a:gd name="f175" fmla="*/ f135 f52 1"/>
                  <a:gd name="f176" fmla="*/ f137 f51 1"/>
                  <a:gd name="f177" fmla="*/ f138 f52 1"/>
                  <a:gd name="f178" fmla="*/ f139 f51 1"/>
                  <a:gd name="f179" fmla="*/ f140 f52 1"/>
                  <a:gd name="f180" fmla="*/ f141 f51 1"/>
                  <a:gd name="f181" fmla="*/ f142 f52 1"/>
                  <a:gd name="f182" fmla="*/ f143 f51 1"/>
                  <a:gd name="f183" fmla="*/ f144 f51 1"/>
                  <a:gd name="f184" fmla="*/ f145 f52 1"/>
                  <a:gd name="f185" fmla="*/ f146 f51 1"/>
                  <a:gd name="f186" fmla="*/ f147 f52 1"/>
                  <a:gd name="f187" fmla="*/ f148 f51 1"/>
                  <a:gd name="f188" fmla="*/ f149 f52 1"/>
                  <a:gd name="f189" fmla="*/ f150 f52 1"/>
                  <a:gd name="f190" fmla="*/ f151 f51 1"/>
                  <a:gd name="f191" fmla="*/ f152 f52 1"/>
                  <a:gd name="f192" fmla="*/ f153 f51 1"/>
                  <a:gd name="f193" fmla="*/ f154 f51 1"/>
                  <a:gd name="f194" fmla="*/ f155 f52 1"/>
                  <a:gd name="f195" fmla="*/ f156 f51 1"/>
                  <a:gd name="f196" fmla="*/ f157 f52 1"/>
                  <a:gd name="f197" fmla="*/ f158 f51 1"/>
                  <a:gd name="f198" fmla="*/ f159 f52 1"/>
                  <a:gd name="f199" fmla="*/ f160 f51 1"/>
                  <a:gd name="f200" fmla="*/ f161 f51 1"/>
                  <a:gd name="f201" fmla="*/ f162 f52 1"/>
                  <a:gd name="f202" fmla="*/ f163 f51 1"/>
                  <a:gd name="f203" fmla="*/ f164 f51 1"/>
                  <a:gd name="f204" fmla="*/ f165 f52 1"/>
                  <a:gd name="f205" fmla="*/ f166 f51 1"/>
                  <a:gd name="f206" fmla="*/ f167 f52 1"/>
                  <a:gd name="f207" fmla="*/ f168 f51 1"/>
                  <a:gd name="f208" fmla="*/ f169 f52 1"/>
                  <a:gd name="f209" fmla="*/ f170 f51 1"/>
                  <a:gd name="f210" fmla="*/ f171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76" y="f177"/>
                  </a:cxn>
                  <a:cxn ang="f97">
                    <a:pos x="f178" y="f179"/>
                  </a:cxn>
                  <a:cxn ang="f97">
                    <a:pos x="f180" y="f181"/>
                  </a:cxn>
                  <a:cxn ang="f97">
                    <a:pos x="f182" y="f177"/>
                  </a:cxn>
                  <a:cxn ang="f97">
                    <a:pos x="f183" y="f184"/>
                  </a:cxn>
                  <a:cxn ang="f97">
                    <a:pos x="f185" y="f186"/>
                  </a:cxn>
                  <a:cxn ang="f97">
                    <a:pos x="f185" y="f186"/>
                  </a:cxn>
                  <a:cxn ang="f97">
                    <a:pos x="f187" y="f188"/>
                  </a:cxn>
                  <a:cxn ang="f97">
                    <a:pos x="f180" y="f189"/>
                  </a:cxn>
                  <a:cxn ang="f97">
                    <a:pos x="f190" y="f191"/>
                  </a:cxn>
                  <a:cxn ang="f97">
                    <a:pos x="f192" y="f191"/>
                  </a:cxn>
                  <a:cxn ang="f97">
                    <a:pos x="f193" y="f194"/>
                  </a:cxn>
                  <a:cxn ang="f97">
                    <a:pos x="f195" y="f196"/>
                  </a:cxn>
                  <a:cxn ang="f97">
                    <a:pos x="f197" y="f198"/>
                  </a:cxn>
                  <a:cxn ang="f97">
                    <a:pos x="f199" y="f198"/>
                  </a:cxn>
                  <a:cxn ang="f97">
                    <a:pos x="f200" y="f201"/>
                  </a:cxn>
                  <a:cxn ang="f97">
                    <a:pos x="f202" y="f188"/>
                  </a:cxn>
                  <a:cxn ang="f97">
                    <a:pos x="f203" y="f204"/>
                  </a:cxn>
                  <a:cxn ang="f97">
                    <a:pos x="f205" y="f206"/>
                  </a:cxn>
                  <a:cxn ang="f97">
                    <a:pos x="f207" y="f208"/>
                  </a:cxn>
                  <a:cxn ang="f97">
                    <a:pos x="f209" y="f210"/>
                  </a:cxn>
                  <a:cxn ang="f97">
                    <a:pos x="f176" y="f177"/>
                  </a:cxn>
                </a:cxnLst>
                <a:rect l="f172" t="f175" r="f173" b="f174"/>
                <a:pathLst>
                  <a:path w="49" h="39">
                    <a:moveTo>
                      <a:pt x="f8" y="f9"/>
                    </a:moveTo>
                    <a:cubicBezTo>
                      <a:pt x="f10" y="f5"/>
                      <a:pt x="f11" y="f5"/>
                      <a:pt x="f12" y="f5"/>
                    </a:cubicBezTo>
                    <a:cubicBezTo>
                      <a:pt x="f13" y="f14"/>
                      <a:pt x="f15" y="f16"/>
                      <a:pt x="f15" y="f17"/>
                    </a:cubicBezTo>
                    <a:cubicBezTo>
                      <a:pt x="f7" y="f18"/>
                      <a:pt x="f13" y="f19"/>
                      <a:pt x="f13" y="f9"/>
                    </a:cubicBezTo>
                    <a:cubicBezTo>
                      <a:pt x="f20" y="f9"/>
                      <a:pt x="f20" y="f18"/>
                      <a:pt x="f21" y="f22"/>
                    </a:cubicBezTo>
                    <a:cubicBezTo>
                      <a:pt x="f6" y="f23"/>
                      <a:pt x="f24" y="f25"/>
                      <a:pt x="f26" y="f27"/>
                    </a:cubicBezTo>
                    <a:cubicBezTo>
                      <a:pt x="f26" y="f27"/>
                      <a:pt x="f26" y="f27"/>
                      <a:pt x="f26" y="f27"/>
                    </a:cubicBezTo>
                    <a:cubicBezTo>
                      <a:pt x="f21" y="f28"/>
                      <a:pt x="f29" y="f30"/>
                      <a:pt x="f31" y="f32"/>
                    </a:cubicBezTo>
                    <a:cubicBezTo>
                      <a:pt x="f13" y="f33"/>
                      <a:pt x="f34" y="f35"/>
                      <a:pt x="f15" y="f36"/>
                    </a:cubicBezTo>
                    <a:cubicBezTo>
                      <a:pt x="f37" y="f38"/>
                      <a:pt x="f39" y="f8"/>
                      <a:pt x="f40" y="f10"/>
                    </a:cubicBezTo>
                    <a:cubicBezTo>
                      <a:pt x="f40" y="f10"/>
                      <a:pt x="f40" y="f10"/>
                      <a:pt x="f11" y="f10"/>
                    </a:cubicBezTo>
                    <a:cubicBezTo>
                      <a:pt x="f36" y="f11"/>
                      <a:pt x="f35" y="f41"/>
                      <a:pt x="f42" y="f42"/>
                    </a:cubicBezTo>
                    <a:cubicBezTo>
                      <a:pt x="f43" y="f41"/>
                      <a:pt x="f43" y="f11"/>
                      <a:pt x="f32" y="f37"/>
                    </a:cubicBezTo>
                    <a:cubicBezTo>
                      <a:pt x="f33" y="f34"/>
                      <a:pt x="f32" y="f13"/>
                      <a:pt x="f30" y="f13"/>
                    </a:cubicBezTo>
                    <a:cubicBezTo>
                      <a:pt x="f44" y="f34"/>
                      <a:pt x="f45" y="f34"/>
                      <a:pt x="f23" y="f13"/>
                    </a:cubicBezTo>
                    <a:cubicBezTo>
                      <a:pt x="f46" y="f7"/>
                      <a:pt x="f47" y="f15"/>
                      <a:pt x="f9" y="f40"/>
                    </a:cubicBezTo>
                    <a:cubicBezTo>
                      <a:pt x="f14" y="f8"/>
                      <a:pt x="f5" y="f35"/>
                      <a:pt x="f5" y="f32"/>
                    </a:cubicBezTo>
                    <a:cubicBezTo>
                      <a:pt x="f9" y="f44"/>
                      <a:pt x="f19" y="f48"/>
                      <a:pt x="f17" y="f49"/>
                    </a:cubicBezTo>
                    <a:cubicBezTo>
                      <a:pt x="f23" y="f18"/>
                      <a:pt x="f45" y="f16"/>
                      <a:pt x="f28" y="f18"/>
                    </a:cubicBezTo>
                    <a:cubicBezTo>
                      <a:pt x="f43" y="f17"/>
                      <a:pt x="f42" y="f17"/>
                      <a:pt x="f35" y="f19"/>
                    </a:cubicBezTo>
                    <a:cubicBezTo>
                      <a:pt x="f36" y="f47"/>
                      <a:pt x="f36" y="f47"/>
                      <a:pt x="f41" y="f47"/>
                    </a:cubicBezTo>
                    <a:cubicBezTo>
                      <a:pt x="f38" y="f9"/>
                      <a:pt x="f8" y="f47"/>
                      <a:pt x="f8" y="f9"/>
                    </a:cubicBezTo>
                    <a:close/>
                  </a:path>
                </a:pathLst>
              </a:custGeom>
              <a:solidFill>
                <a:srgbClr val="F8D8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8" name="Freeform 739">
                <a:extLst>
                  <a:ext uri="{FF2B5EF4-FFF2-40B4-BE49-F238E27FC236}">
                    <a16:creationId xmlns:a16="http://schemas.microsoft.com/office/drawing/2014/main" id="{97BC9886-1EFE-75D5-62FE-3292628E4650}"/>
                  </a:ext>
                </a:extLst>
              </p:cNvPr>
              <p:cNvSpPr/>
              <p:nvPr/>
            </p:nvSpPr>
            <p:spPr>
              <a:xfrm>
                <a:off x="4400549" y="2566985"/>
                <a:ext cx="195260" cy="158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2"/>
                  <a:gd name="f7" fmla="val 42"/>
                  <a:gd name="f8" fmla="val 18"/>
                  <a:gd name="f9" fmla="val 1"/>
                  <a:gd name="f10" fmla="val 20"/>
                  <a:gd name="f11" fmla="val 3"/>
                  <a:gd name="f12" fmla="val 5"/>
                  <a:gd name="f13" fmla="val 21"/>
                  <a:gd name="f14" fmla="val 8"/>
                  <a:gd name="f15" fmla="val 22"/>
                  <a:gd name="f16" fmla="val 15"/>
                  <a:gd name="f17" fmla="val 24"/>
                  <a:gd name="f18" fmla="val 16"/>
                  <a:gd name="f19" fmla="val 31"/>
                  <a:gd name="f20" fmla="val 34"/>
                  <a:gd name="f21" fmla="val 37"/>
                  <a:gd name="f22" fmla="val 40"/>
                  <a:gd name="f23" fmla="val 10"/>
                  <a:gd name="f24" fmla="val 38"/>
                  <a:gd name="f25" fmla="val 44"/>
                  <a:gd name="f26" fmla="val 4"/>
                  <a:gd name="f27" fmla="val 43"/>
                  <a:gd name="f28" fmla="val 9"/>
                  <a:gd name="f29" fmla="val 50"/>
                  <a:gd name="f30" fmla="val 51"/>
                  <a:gd name="f31" fmla="val 49"/>
                  <a:gd name="f32" fmla="val 13"/>
                  <a:gd name="f33" fmla="val 47"/>
                  <a:gd name="f34" fmla="val 45"/>
                  <a:gd name="f35" fmla="val 17"/>
                  <a:gd name="f36" fmla="val 41"/>
                  <a:gd name="f37" fmla="val 46"/>
                  <a:gd name="f38" fmla="val 26"/>
                  <a:gd name="f39" fmla="val 48"/>
                  <a:gd name="f40" fmla="val 32"/>
                  <a:gd name="f41" fmla="val 39"/>
                  <a:gd name="f42" fmla="val 33"/>
                  <a:gd name="f43" fmla="val 35"/>
                  <a:gd name="f44" fmla="val 27"/>
                  <a:gd name="f45" fmla="val 29"/>
                  <a:gd name="f46" fmla="val 25"/>
                  <a:gd name="f47" fmla="val 23"/>
                  <a:gd name="f48" fmla="val 19"/>
                  <a:gd name="f49" fmla="val 28"/>
                  <a:gd name="f50" fmla="val 30"/>
                  <a:gd name="f51" fmla="val 14"/>
                  <a:gd name="f52" fmla="val 36"/>
                  <a:gd name="f53" fmla="val 12"/>
                  <a:gd name="f54" fmla="val 11"/>
                  <a:gd name="f55" fmla="+- 0 0 -90"/>
                  <a:gd name="f56" fmla="*/ f3 1 52"/>
                  <a:gd name="f57" fmla="*/ f4 1 42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52"/>
                  <a:gd name="f66" fmla="*/ f62 1 42"/>
                  <a:gd name="f67" fmla="*/ 18 f63 1"/>
                  <a:gd name="f68" fmla="*/ 1 f62 1"/>
                  <a:gd name="f69" fmla="*/ 21 f63 1"/>
                  <a:gd name="f70" fmla="*/ 8 f62 1"/>
                  <a:gd name="f71" fmla="*/ 31 f63 1"/>
                  <a:gd name="f72" fmla="*/ 15 f62 1"/>
                  <a:gd name="f73" fmla="*/ 40 f63 1"/>
                  <a:gd name="f74" fmla="*/ 16 f62 1"/>
                  <a:gd name="f75" fmla="*/ 42 f63 1"/>
                  <a:gd name="f76" fmla="*/ 0 f62 1"/>
                  <a:gd name="f77" fmla="*/ 50 f63 1"/>
                  <a:gd name="f78" fmla="*/ 10 f62 1"/>
                  <a:gd name="f79" fmla="*/ 45 f63 1"/>
                  <a:gd name="f80" fmla="*/ 43 f63 1"/>
                  <a:gd name="f81" fmla="*/ 20 f62 1"/>
                  <a:gd name="f82" fmla="*/ 38 f62 1"/>
                  <a:gd name="f83" fmla="*/ 51 f63 1"/>
                  <a:gd name="f84" fmla="*/ 41 f62 1"/>
                  <a:gd name="f85" fmla="*/ 46 f63 1"/>
                  <a:gd name="f86" fmla="*/ 42 f62 1"/>
                  <a:gd name="f87" fmla="*/ 38 f63 1"/>
                  <a:gd name="f88" fmla="*/ 33 f62 1"/>
                  <a:gd name="f89" fmla="*/ 25 f63 1"/>
                  <a:gd name="f90" fmla="*/ 24 f62 1"/>
                  <a:gd name="f91" fmla="*/ 19 f63 1"/>
                  <a:gd name="f92" fmla="*/ 28 f62 1"/>
                  <a:gd name="f93" fmla="*/ 31 f62 1"/>
                  <a:gd name="f94" fmla="*/ 15 f63 1"/>
                  <a:gd name="f95" fmla="*/ 34 f62 1"/>
                  <a:gd name="f96" fmla="*/ 13 f63 1"/>
                  <a:gd name="f97" fmla="*/ 37 f62 1"/>
                  <a:gd name="f98" fmla="*/ 12 f63 1"/>
                  <a:gd name="f99" fmla="*/ 36 f62 1"/>
                  <a:gd name="f100" fmla="*/ 10 f63 1"/>
                  <a:gd name="f101" fmla="*/ 4 f63 1"/>
                  <a:gd name="f102" fmla="*/ 0 f63 1"/>
                  <a:gd name="f103" fmla="*/ 26 f62 1"/>
                  <a:gd name="f104" fmla="*/ 14 f63 1"/>
                  <a:gd name="f105" fmla="*/ 11 f62 1"/>
                  <a:gd name="f106" fmla="+- f64 0 f1"/>
                  <a:gd name="f107" fmla="*/ f67 1 52"/>
                  <a:gd name="f108" fmla="*/ f68 1 42"/>
                  <a:gd name="f109" fmla="*/ f69 1 52"/>
                  <a:gd name="f110" fmla="*/ f70 1 42"/>
                  <a:gd name="f111" fmla="*/ f71 1 52"/>
                  <a:gd name="f112" fmla="*/ f72 1 42"/>
                  <a:gd name="f113" fmla="*/ f73 1 52"/>
                  <a:gd name="f114" fmla="*/ f74 1 42"/>
                  <a:gd name="f115" fmla="*/ f75 1 52"/>
                  <a:gd name="f116" fmla="*/ f76 1 42"/>
                  <a:gd name="f117" fmla="*/ f77 1 52"/>
                  <a:gd name="f118" fmla="*/ f78 1 42"/>
                  <a:gd name="f119" fmla="*/ f79 1 52"/>
                  <a:gd name="f120" fmla="*/ f80 1 52"/>
                  <a:gd name="f121" fmla="*/ f81 1 42"/>
                  <a:gd name="f122" fmla="*/ f82 1 42"/>
                  <a:gd name="f123" fmla="*/ f83 1 52"/>
                  <a:gd name="f124" fmla="*/ f84 1 42"/>
                  <a:gd name="f125" fmla="*/ f85 1 52"/>
                  <a:gd name="f126" fmla="*/ f86 1 42"/>
                  <a:gd name="f127" fmla="*/ f87 1 52"/>
                  <a:gd name="f128" fmla="*/ f88 1 42"/>
                  <a:gd name="f129" fmla="*/ f89 1 52"/>
                  <a:gd name="f130" fmla="*/ f90 1 42"/>
                  <a:gd name="f131" fmla="*/ f91 1 52"/>
                  <a:gd name="f132" fmla="*/ f92 1 42"/>
                  <a:gd name="f133" fmla="*/ f93 1 42"/>
                  <a:gd name="f134" fmla="*/ f94 1 52"/>
                  <a:gd name="f135" fmla="*/ f95 1 42"/>
                  <a:gd name="f136" fmla="*/ f96 1 52"/>
                  <a:gd name="f137" fmla="*/ f97 1 42"/>
                  <a:gd name="f138" fmla="*/ f98 1 52"/>
                  <a:gd name="f139" fmla="*/ f99 1 42"/>
                  <a:gd name="f140" fmla="*/ f100 1 52"/>
                  <a:gd name="f141" fmla="*/ f101 1 52"/>
                  <a:gd name="f142" fmla="*/ f102 1 52"/>
                  <a:gd name="f143" fmla="*/ f103 1 42"/>
                  <a:gd name="f144" fmla="*/ f104 1 52"/>
                  <a:gd name="f145" fmla="*/ f105 1 42"/>
                  <a:gd name="f146" fmla="*/ 0 1 f65"/>
                  <a:gd name="f147" fmla="*/ f59 1 f65"/>
                  <a:gd name="f148" fmla="*/ 0 1 f66"/>
                  <a:gd name="f149" fmla="*/ f60 1 f66"/>
                  <a:gd name="f150" fmla="*/ f107 1 f65"/>
                  <a:gd name="f151" fmla="*/ f108 1 f66"/>
                  <a:gd name="f152" fmla="*/ f109 1 f65"/>
                  <a:gd name="f153" fmla="*/ f110 1 f66"/>
                  <a:gd name="f154" fmla="*/ f111 1 f65"/>
                  <a:gd name="f155" fmla="*/ f112 1 f66"/>
                  <a:gd name="f156" fmla="*/ f113 1 f65"/>
                  <a:gd name="f157" fmla="*/ f114 1 f66"/>
                  <a:gd name="f158" fmla="*/ f115 1 f65"/>
                  <a:gd name="f159" fmla="*/ f116 1 f66"/>
                  <a:gd name="f160" fmla="*/ f117 1 f65"/>
                  <a:gd name="f161" fmla="*/ f118 1 f66"/>
                  <a:gd name="f162" fmla="*/ f119 1 f65"/>
                  <a:gd name="f163" fmla="*/ f120 1 f65"/>
                  <a:gd name="f164" fmla="*/ f121 1 f66"/>
                  <a:gd name="f165" fmla="*/ f122 1 f66"/>
                  <a:gd name="f166" fmla="*/ f123 1 f65"/>
                  <a:gd name="f167" fmla="*/ f124 1 f66"/>
                  <a:gd name="f168" fmla="*/ f125 1 f65"/>
                  <a:gd name="f169" fmla="*/ f126 1 f66"/>
                  <a:gd name="f170" fmla="*/ f127 1 f65"/>
                  <a:gd name="f171" fmla="*/ f128 1 f66"/>
                  <a:gd name="f172" fmla="*/ f129 1 f65"/>
                  <a:gd name="f173" fmla="*/ f130 1 f66"/>
                  <a:gd name="f174" fmla="*/ f131 1 f65"/>
                  <a:gd name="f175" fmla="*/ f132 1 f66"/>
                  <a:gd name="f176" fmla="*/ f133 1 f66"/>
                  <a:gd name="f177" fmla="*/ f134 1 f65"/>
                  <a:gd name="f178" fmla="*/ f135 1 f66"/>
                  <a:gd name="f179" fmla="*/ f136 1 f65"/>
                  <a:gd name="f180" fmla="*/ f137 1 f66"/>
                  <a:gd name="f181" fmla="*/ f138 1 f65"/>
                  <a:gd name="f182" fmla="*/ f139 1 f66"/>
                  <a:gd name="f183" fmla="*/ f140 1 f65"/>
                  <a:gd name="f184" fmla="*/ f141 1 f65"/>
                  <a:gd name="f185" fmla="*/ f142 1 f65"/>
                  <a:gd name="f186" fmla="*/ f143 1 f66"/>
                  <a:gd name="f187" fmla="*/ f144 1 f65"/>
                  <a:gd name="f188" fmla="*/ f145 1 f66"/>
                  <a:gd name="f189" fmla="*/ f146 f56 1"/>
                  <a:gd name="f190" fmla="*/ f147 f56 1"/>
                  <a:gd name="f191" fmla="*/ f149 f57 1"/>
                  <a:gd name="f192" fmla="*/ f148 f57 1"/>
                  <a:gd name="f193" fmla="*/ f150 f56 1"/>
                  <a:gd name="f194" fmla="*/ f151 f57 1"/>
                  <a:gd name="f195" fmla="*/ f152 f56 1"/>
                  <a:gd name="f196" fmla="*/ f153 f57 1"/>
                  <a:gd name="f197" fmla="*/ f154 f56 1"/>
                  <a:gd name="f198" fmla="*/ f155 f57 1"/>
                  <a:gd name="f199" fmla="*/ f156 f56 1"/>
                  <a:gd name="f200" fmla="*/ f157 f57 1"/>
                  <a:gd name="f201" fmla="*/ f158 f56 1"/>
                  <a:gd name="f202" fmla="*/ f159 f57 1"/>
                  <a:gd name="f203" fmla="*/ f160 f56 1"/>
                  <a:gd name="f204" fmla="*/ f161 f57 1"/>
                  <a:gd name="f205" fmla="*/ f162 f56 1"/>
                  <a:gd name="f206" fmla="*/ f163 f56 1"/>
                  <a:gd name="f207" fmla="*/ f164 f57 1"/>
                  <a:gd name="f208" fmla="*/ f165 f57 1"/>
                  <a:gd name="f209" fmla="*/ f166 f56 1"/>
                  <a:gd name="f210" fmla="*/ f167 f57 1"/>
                  <a:gd name="f211" fmla="*/ f168 f56 1"/>
                  <a:gd name="f212" fmla="*/ f169 f57 1"/>
                  <a:gd name="f213" fmla="*/ f170 f56 1"/>
                  <a:gd name="f214" fmla="*/ f171 f57 1"/>
                  <a:gd name="f215" fmla="*/ f172 f56 1"/>
                  <a:gd name="f216" fmla="*/ f173 f57 1"/>
                  <a:gd name="f217" fmla="*/ f174 f56 1"/>
                  <a:gd name="f218" fmla="*/ f175 f57 1"/>
                  <a:gd name="f219" fmla="*/ f176 f57 1"/>
                  <a:gd name="f220" fmla="*/ f177 f56 1"/>
                  <a:gd name="f221" fmla="*/ f178 f57 1"/>
                  <a:gd name="f222" fmla="*/ f179 f56 1"/>
                  <a:gd name="f223" fmla="*/ f180 f57 1"/>
                  <a:gd name="f224" fmla="*/ f181 f56 1"/>
                  <a:gd name="f225" fmla="*/ f182 f57 1"/>
                  <a:gd name="f226" fmla="*/ f183 f56 1"/>
                  <a:gd name="f227" fmla="*/ f184 f56 1"/>
                  <a:gd name="f228" fmla="*/ f185 f56 1"/>
                  <a:gd name="f229" fmla="*/ f186 f57 1"/>
                  <a:gd name="f230" fmla="*/ f187 f56 1"/>
                  <a:gd name="f231" fmla="*/ f188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93" y="f194"/>
                  </a:cxn>
                  <a:cxn ang="f106">
                    <a:pos x="f195" y="f196"/>
                  </a:cxn>
                  <a:cxn ang="f106">
                    <a:pos x="f197" y="f198"/>
                  </a:cxn>
                  <a:cxn ang="f106">
                    <a:pos x="f199" y="f200"/>
                  </a:cxn>
                  <a:cxn ang="f106">
                    <a:pos x="f201" y="f202"/>
                  </a:cxn>
                  <a:cxn ang="f106">
                    <a:pos x="f203" y="f196"/>
                  </a:cxn>
                  <a:cxn ang="f106">
                    <a:pos x="f203" y="f204"/>
                  </a:cxn>
                  <a:cxn ang="f106">
                    <a:pos x="f205" y="f200"/>
                  </a:cxn>
                  <a:cxn ang="f106">
                    <a:pos x="f206" y="f207"/>
                  </a:cxn>
                  <a:cxn ang="f106">
                    <a:pos x="f203" y="f208"/>
                  </a:cxn>
                  <a:cxn ang="f106">
                    <a:pos x="f209" y="f210"/>
                  </a:cxn>
                  <a:cxn ang="f106">
                    <a:pos x="f211" y="f212"/>
                  </a:cxn>
                  <a:cxn ang="f106">
                    <a:pos x="f213" y="f214"/>
                  </a:cxn>
                  <a:cxn ang="f106">
                    <a:pos x="f215" y="f216"/>
                  </a:cxn>
                  <a:cxn ang="f106">
                    <a:pos x="f217" y="f218"/>
                  </a:cxn>
                  <a:cxn ang="f106">
                    <a:pos x="f193" y="f219"/>
                  </a:cxn>
                  <a:cxn ang="f106">
                    <a:pos x="f220" y="f221"/>
                  </a:cxn>
                  <a:cxn ang="f106">
                    <a:pos x="f222" y="f223"/>
                  </a:cxn>
                  <a:cxn ang="f106">
                    <a:pos x="f224" y="f225"/>
                  </a:cxn>
                  <a:cxn ang="f106">
                    <a:pos x="f226" y="f214"/>
                  </a:cxn>
                  <a:cxn ang="f106">
                    <a:pos x="f227" y="f218"/>
                  </a:cxn>
                  <a:cxn ang="f106">
                    <a:pos x="f228" y="f229"/>
                  </a:cxn>
                  <a:cxn ang="f106">
                    <a:pos x="f230" y="f231"/>
                  </a:cxn>
                  <a:cxn ang="f106">
                    <a:pos x="f193" y="f194"/>
                  </a:cxn>
                </a:cxnLst>
                <a:rect l="f189" t="f192" r="f190" b="f191"/>
                <a:pathLst>
                  <a:path w="52" h="42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7" y="f18"/>
                      <a:pt x="f19" y="f16"/>
                    </a:cubicBezTo>
                    <a:cubicBezTo>
                      <a:pt x="f20" y="f16"/>
                      <a:pt x="f21" y="f16"/>
                      <a:pt x="f22" y="f18"/>
                    </a:cubicBezTo>
                    <a:cubicBezTo>
                      <a:pt x="f21" y="f23"/>
                      <a:pt x="f24" y="f12"/>
                      <a:pt x="f7" y="f5"/>
                    </a:cubicBezTo>
                    <a:cubicBezTo>
                      <a:pt x="f25" y="f26"/>
                      <a:pt x="f27" y="f28"/>
                      <a:pt x="f29" y="f14"/>
                    </a:cubicBezTo>
                    <a:cubicBezTo>
                      <a:pt x="f29" y="f28"/>
                      <a:pt x="f30" y="f28"/>
                      <a:pt x="f29" y="f23"/>
                    </a:cubicBezTo>
                    <a:cubicBezTo>
                      <a:pt x="f31" y="f32"/>
                      <a:pt x="f33" y="f16"/>
                      <a:pt x="f34" y="f18"/>
                    </a:cubicBezTo>
                    <a:cubicBezTo>
                      <a:pt x="f27" y="f35"/>
                      <a:pt x="f36" y="f8"/>
                      <a:pt x="f27" y="f10"/>
                    </a:cubicBezTo>
                    <a:cubicBezTo>
                      <a:pt x="f37" y="f38"/>
                      <a:pt x="f39" y="f40"/>
                      <a:pt x="f29" y="f24"/>
                    </a:cubicBezTo>
                    <a:cubicBezTo>
                      <a:pt x="f30" y="f41"/>
                      <a:pt x="f6" y="f22"/>
                      <a:pt x="f30" y="f36"/>
                    </a:cubicBezTo>
                    <a:cubicBezTo>
                      <a:pt x="f29" y="f7"/>
                      <a:pt x="f39" y="f7"/>
                      <a:pt x="f37" y="f7"/>
                    </a:cubicBezTo>
                    <a:cubicBezTo>
                      <a:pt x="f36" y="f36"/>
                      <a:pt x="f41" y="f21"/>
                      <a:pt x="f24" y="f42"/>
                    </a:cubicBezTo>
                    <a:cubicBezTo>
                      <a:pt x="f43" y="f44"/>
                      <a:pt x="f45" y="f38"/>
                      <a:pt x="f46" y="f17"/>
                    </a:cubicBezTo>
                    <a:cubicBezTo>
                      <a:pt x="f15" y="f47"/>
                      <a:pt x="f10" y="f46"/>
                      <a:pt x="f48" y="f49"/>
                    </a:cubicBezTo>
                    <a:cubicBezTo>
                      <a:pt x="f48" y="f45"/>
                      <a:pt x="f48" y="f50"/>
                      <a:pt x="f8" y="f19"/>
                    </a:cubicBezTo>
                    <a:cubicBezTo>
                      <a:pt x="f35" y="f40"/>
                      <a:pt x="f18" y="f42"/>
                      <a:pt x="f16" y="f20"/>
                    </a:cubicBezTo>
                    <a:cubicBezTo>
                      <a:pt x="f16" y="f43"/>
                      <a:pt x="f51" y="f52"/>
                      <a:pt x="f32" y="f21"/>
                    </a:cubicBezTo>
                    <a:cubicBezTo>
                      <a:pt x="f32" y="f21"/>
                      <a:pt x="f53" y="f21"/>
                      <a:pt x="f53" y="f52"/>
                    </a:cubicBezTo>
                    <a:cubicBezTo>
                      <a:pt x="f23" y="f52"/>
                      <a:pt x="f54" y="f20"/>
                      <a:pt x="f23" y="f42"/>
                    </a:cubicBezTo>
                    <a:cubicBezTo>
                      <a:pt x="f23" y="f44"/>
                      <a:pt x="f28" y="f38"/>
                      <a:pt x="f26" y="f49"/>
                    </a:cubicBezTo>
                    <a:cubicBezTo>
                      <a:pt x="f9" y="f49"/>
                      <a:pt x="f9" y="f49"/>
                      <a:pt x="f5" y="f38"/>
                    </a:cubicBezTo>
                    <a:cubicBezTo>
                      <a:pt x="f12" y="f13"/>
                      <a:pt x="f28" y="f18"/>
                      <a:pt x="f51" y="f54"/>
                    </a:cubicBezTo>
                    <a:cubicBezTo>
                      <a:pt x="f35" y="f14"/>
                      <a:pt x="f16" y="f11"/>
                      <a:pt x="f8" y="f9"/>
                    </a:cubicBezTo>
                    <a:close/>
                  </a:path>
                </a:pathLst>
              </a:custGeom>
              <a:solidFill>
                <a:srgbClr val="E9B8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9" name="Freeform 740">
                <a:extLst>
                  <a:ext uri="{FF2B5EF4-FFF2-40B4-BE49-F238E27FC236}">
                    <a16:creationId xmlns:a16="http://schemas.microsoft.com/office/drawing/2014/main" id="{30EEC8E8-E628-B3EA-2EE0-E70F48860B3E}"/>
                  </a:ext>
                </a:extLst>
              </p:cNvPr>
              <p:cNvSpPr/>
              <p:nvPr/>
            </p:nvSpPr>
            <p:spPr>
              <a:xfrm>
                <a:off x="4362446" y="2657474"/>
                <a:ext cx="85725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0"/>
                  <a:gd name="f8" fmla="val 10"/>
                  <a:gd name="f9" fmla="val 2"/>
                  <a:gd name="f10" fmla="val 11"/>
                  <a:gd name="f11" fmla="val 4"/>
                  <a:gd name="f12" fmla="val 12"/>
                  <a:gd name="f13" fmla="val 3"/>
                  <a:gd name="f14" fmla="val 13"/>
                  <a:gd name="f15" fmla="val 18"/>
                  <a:gd name="f16" fmla="val 22"/>
                  <a:gd name="f17" fmla="val 9"/>
                  <a:gd name="f18" fmla="val 21"/>
                  <a:gd name="f19" fmla="val 15"/>
                  <a:gd name="f20" fmla="val 20"/>
                  <a:gd name="f21" fmla="val 17"/>
                  <a:gd name="f22" fmla="val 19"/>
                  <a:gd name="f23" fmla="val 14"/>
                  <a:gd name="f24" fmla="val 24"/>
                  <a:gd name="f25" fmla="val 25"/>
                  <a:gd name="f26" fmla="val 28"/>
                  <a:gd name="f27" fmla="val 27"/>
                  <a:gd name="f28" fmla="val 1"/>
                  <a:gd name="f29" fmla="val 7"/>
                  <a:gd name="f30" fmla="+- 0 0 -90"/>
                  <a:gd name="f31" fmla="*/ f3 1 23"/>
                  <a:gd name="f32" fmla="*/ f4 1 3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3"/>
                  <a:gd name="f41" fmla="*/ f37 1 30"/>
                  <a:gd name="f42" fmla="*/ 10 f38 1"/>
                  <a:gd name="f43" fmla="*/ 2 f37 1"/>
                  <a:gd name="f44" fmla="*/ 13 f38 1"/>
                  <a:gd name="f45" fmla="*/ 3 f37 1"/>
                  <a:gd name="f46" fmla="*/ 22 f38 1"/>
                  <a:gd name="f47" fmla="*/ 9 f37 1"/>
                  <a:gd name="f48" fmla="*/ 12 f37 1"/>
                  <a:gd name="f49" fmla="*/ 18 f38 1"/>
                  <a:gd name="f50" fmla="*/ 19 f37 1"/>
                  <a:gd name="f51" fmla="*/ 17 f38 1"/>
                  <a:gd name="f52" fmla="*/ 21 f37 1"/>
                  <a:gd name="f53" fmla="*/ 9 f38 1"/>
                  <a:gd name="f54" fmla="*/ 28 f37 1"/>
                  <a:gd name="f55" fmla="*/ 0 f38 1"/>
                  <a:gd name="f56" fmla="+- f39 0 f1"/>
                  <a:gd name="f57" fmla="*/ f42 1 23"/>
                  <a:gd name="f58" fmla="*/ f43 1 30"/>
                  <a:gd name="f59" fmla="*/ f44 1 23"/>
                  <a:gd name="f60" fmla="*/ f45 1 30"/>
                  <a:gd name="f61" fmla="*/ f46 1 23"/>
                  <a:gd name="f62" fmla="*/ f47 1 30"/>
                  <a:gd name="f63" fmla="*/ f48 1 30"/>
                  <a:gd name="f64" fmla="*/ f49 1 23"/>
                  <a:gd name="f65" fmla="*/ f50 1 30"/>
                  <a:gd name="f66" fmla="*/ f51 1 23"/>
                  <a:gd name="f67" fmla="*/ f52 1 30"/>
                  <a:gd name="f68" fmla="*/ f53 1 23"/>
                  <a:gd name="f69" fmla="*/ f54 1 30"/>
                  <a:gd name="f70" fmla="*/ f55 1 23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1"/>
                  <a:gd name="f82" fmla="*/ f64 1 f40"/>
                  <a:gd name="f83" fmla="*/ f65 1 f41"/>
                  <a:gd name="f84" fmla="*/ f66 1 f40"/>
                  <a:gd name="f85" fmla="*/ f67 1 f41"/>
                  <a:gd name="f86" fmla="*/ f68 1 f40"/>
                  <a:gd name="f87" fmla="*/ f69 1 f41"/>
                  <a:gd name="f88" fmla="*/ f70 1 f40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2 1"/>
                  <a:gd name="f100" fmla="*/ f82 f31 1"/>
                  <a:gd name="f101" fmla="*/ f83 f32 1"/>
                  <a:gd name="f102" fmla="*/ f84 f31 1"/>
                  <a:gd name="f103" fmla="*/ f85 f32 1"/>
                  <a:gd name="f104" fmla="*/ f86 f31 1"/>
                  <a:gd name="f105" fmla="*/ f87 f32 1"/>
                  <a:gd name="f106" fmla="*/ f8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7" y="f99"/>
                  </a:cxn>
                  <a:cxn ang="f56">
                    <a:pos x="f100" y="f101"/>
                  </a:cxn>
                  <a:cxn ang="f56">
                    <a:pos x="f102" y="f103"/>
                  </a:cxn>
                  <a:cxn ang="f56">
                    <a:pos x="f104" y="f105"/>
                  </a:cxn>
                  <a:cxn ang="f56">
                    <a:pos x="f106" y="f103"/>
                  </a:cxn>
                  <a:cxn ang="f56">
                    <a:pos x="f104" y="f9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23" h="30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5"/>
                      <a:pt x="f6" y="f13"/>
                      <a:pt x="f16" y="f17"/>
                    </a:cubicBezTo>
                    <a:cubicBezTo>
                      <a:pt x="f18" y="f8"/>
                      <a:pt x="f16" y="f10"/>
                      <a:pt x="f16" y="f12"/>
                    </a:cubicBezTo>
                    <a:cubicBezTo>
                      <a:pt x="f6" y="f19"/>
                      <a:pt x="f20" y="f21"/>
                      <a:pt x="f15" y="f22"/>
                    </a:cubicBezTo>
                    <a:cubicBezTo>
                      <a:pt x="f15" y="f20"/>
                      <a:pt x="f21" y="f20"/>
                      <a:pt x="f21" y="f18"/>
                    </a:cubicBezTo>
                    <a:cubicBezTo>
                      <a:pt x="f23" y="f24"/>
                      <a:pt x="f10" y="f25"/>
                      <a:pt x="f17" y="f26"/>
                    </a:cubicBezTo>
                    <a:cubicBezTo>
                      <a:pt x="f13" y="f7"/>
                      <a:pt x="f5" y="f27"/>
                      <a:pt x="f5" y="f18"/>
                    </a:cubicBezTo>
                    <a:cubicBezTo>
                      <a:pt x="f28" y="f23"/>
                      <a:pt x="f9" y="f29"/>
                      <a:pt x="f17" y="f13"/>
                    </a:cubicBezTo>
                    <a:cubicBezTo>
                      <a:pt x="f17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8D8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0" name="Freeform 741">
                <a:extLst>
                  <a:ext uri="{FF2B5EF4-FFF2-40B4-BE49-F238E27FC236}">
                    <a16:creationId xmlns:a16="http://schemas.microsoft.com/office/drawing/2014/main" id="{056A39C5-FFB7-A026-E207-4C510830F570}"/>
                  </a:ext>
                </a:extLst>
              </p:cNvPr>
              <p:cNvSpPr/>
              <p:nvPr/>
            </p:nvSpPr>
            <p:spPr>
              <a:xfrm>
                <a:off x="4335463" y="2668584"/>
                <a:ext cx="65086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7"/>
                  <a:gd name="f8" fmla="val 16"/>
                  <a:gd name="f9" fmla="val 1"/>
                  <a:gd name="f10" fmla="val 15"/>
                  <a:gd name="f11" fmla="val 2"/>
                  <a:gd name="f12" fmla="val 10"/>
                  <a:gd name="f13" fmla="val 5"/>
                  <a:gd name="f14" fmla="val 7"/>
                  <a:gd name="f15" fmla="val 9"/>
                  <a:gd name="f16" fmla="val 23"/>
                  <a:gd name="f17" fmla="val 11"/>
                  <a:gd name="f18" fmla="val 27"/>
                  <a:gd name="f19" fmla="val 14"/>
                  <a:gd name="f20" fmla="val 25"/>
                  <a:gd name="f21" fmla="val 24"/>
                  <a:gd name="f22" fmla="val 26"/>
                  <a:gd name="f23" fmla="val 29"/>
                  <a:gd name="f24" fmla="val 32"/>
                  <a:gd name="f25" fmla="val 34"/>
                  <a:gd name="f26" fmla="val 35"/>
                  <a:gd name="f27" fmla="val 13"/>
                  <a:gd name="f28" fmla="val 36"/>
                  <a:gd name="f29" fmla="val 8"/>
                  <a:gd name="f30" fmla="val 22"/>
                  <a:gd name="f31" fmla="val 4"/>
                  <a:gd name="f32" fmla="val 3"/>
                  <a:gd name="f33" fmla="+- 0 0 -90"/>
                  <a:gd name="f34" fmla="*/ f3 1 17"/>
                  <a:gd name="f35" fmla="*/ f4 1 3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7"/>
                  <a:gd name="f44" fmla="*/ f40 1 37"/>
                  <a:gd name="f45" fmla="*/ 16 f41 1"/>
                  <a:gd name="f46" fmla="*/ 0 f40 1"/>
                  <a:gd name="f47" fmla="*/ 15 f41 1"/>
                  <a:gd name="f48" fmla="*/ 2 f40 1"/>
                  <a:gd name="f49" fmla="*/ 9 f41 1"/>
                  <a:gd name="f50" fmla="*/ 23 f40 1"/>
                  <a:gd name="f51" fmla="*/ 24 f40 1"/>
                  <a:gd name="f52" fmla="*/ 17 f41 1"/>
                  <a:gd name="f53" fmla="*/ 27 f40 1"/>
                  <a:gd name="f54" fmla="*/ 14 f41 1"/>
                  <a:gd name="f55" fmla="*/ 34 f40 1"/>
                  <a:gd name="f56" fmla="*/ 11 f41 1"/>
                  <a:gd name="f57" fmla="*/ 36 f40 1"/>
                  <a:gd name="f58" fmla="*/ 7 f41 1"/>
                  <a:gd name="f59" fmla="*/ 29 f40 1"/>
                  <a:gd name="f60" fmla="*/ 0 f41 1"/>
                  <a:gd name="f61" fmla="*/ 11 f40 1"/>
                  <a:gd name="f62" fmla="*/ 4 f40 1"/>
                  <a:gd name="f63" fmla="+- f42 0 f1"/>
                  <a:gd name="f64" fmla="*/ f45 1 17"/>
                  <a:gd name="f65" fmla="*/ f46 1 37"/>
                  <a:gd name="f66" fmla="*/ f47 1 17"/>
                  <a:gd name="f67" fmla="*/ f48 1 37"/>
                  <a:gd name="f68" fmla="*/ f49 1 17"/>
                  <a:gd name="f69" fmla="*/ f50 1 37"/>
                  <a:gd name="f70" fmla="*/ f51 1 37"/>
                  <a:gd name="f71" fmla="*/ f52 1 17"/>
                  <a:gd name="f72" fmla="*/ f53 1 37"/>
                  <a:gd name="f73" fmla="*/ f54 1 17"/>
                  <a:gd name="f74" fmla="*/ f55 1 37"/>
                  <a:gd name="f75" fmla="*/ f56 1 17"/>
                  <a:gd name="f76" fmla="*/ f57 1 37"/>
                  <a:gd name="f77" fmla="*/ f58 1 17"/>
                  <a:gd name="f78" fmla="*/ f59 1 37"/>
                  <a:gd name="f79" fmla="*/ f60 1 17"/>
                  <a:gd name="f80" fmla="*/ f61 1 37"/>
                  <a:gd name="f81" fmla="*/ f62 1 37"/>
                  <a:gd name="f82" fmla="*/ 0 1 f43"/>
                  <a:gd name="f83" fmla="*/ f37 1 f43"/>
                  <a:gd name="f84" fmla="*/ 0 1 f44"/>
                  <a:gd name="f85" fmla="*/ f38 1 f44"/>
                  <a:gd name="f86" fmla="*/ f64 1 f43"/>
                  <a:gd name="f87" fmla="*/ f65 1 f44"/>
                  <a:gd name="f88" fmla="*/ f66 1 f43"/>
                  <a:gd name="f89" fmla="*/ f67 1 f44"/>
                  <a:gd name="f90" fmla="*/ f68 1 f43"/>
                  <a:gd name="f91" fmla="*/ f69 1 f44"/>
                  <a:gd name="f92" fmla="*/ f70 1 f44"/>
                  <a:gd name="f93" fmla="*/ f71 1 f43"/>
                  <a:gd name="f94" fmla="*/ f72 1 f44"/>
                  <a:gd name="f95" fmla="*/ f73 1 f43"/>
                  <a:gd name="f96" fmla="*/ f74 1 f44"/>
                  <a:gd name="f97" fmla="*/ f75 1 f43"/>
                  <a:gd name="f98" fmla="*/ f76 1 f44"/>
                  <a:gd name="f99" fmla="*/ f77 1 f43"/>
                  <a:gd name="f100" fmla="*/ f78 1 f44"/>
                  <a:gd name="f101" fmla="*/ f79 1 f43"/>
                  <a:gd name="f102" fmla="*/ f80 1 f44"/>
                  <a:gd name="f103" fmla="*/ f81 1 f44"/>
                  <a:gd name="f104" fmla="*/ f82 f34 1"/>
                  <a:gd name="f105" fmla="*/ f83 f34 1"/>
                  <a:gd name="f106" fmla="*/ f85 f35 1"/>
                  <a:gd name="f107" fmla="*/ f84 f35 1"/>
                  <a:gd name="f108" fmla="*/ f86 f34 1"/>
                  <a:gd name="f109" fmla="*/ f87 f35 1"/>
                  <a:gd name="f110" fmla="*/ f88 f34 1"/>
                  <a:gd name="f111" fmla="*/ f89 f35 1"/>
                  <a:gd name="f112" fmla="*/ f90 f34 1"/>
                  <a:gd name="f113" fmla="*/ f91 f35 1"/>
                  <a:gd name="f114" fmla="*/ f92 f35 1"/>
                  <a:gd name="f115" fmla="*/ f93 f34 1"/>
                  <a:gd name="f116" fmla="*/ f94 f35 1"/>
                  <a:gd name="f117" fmla="*/ f95 f34 1"/>
                  <a:gd name="f118" fmla="*/ f96 f35 1"/>
                  <a:gd name="f119" fmla="*/ f97 f34 1"/>
                  <a:gd name="f120" fmla="*/ f98 f35 1"/>
                  <a:gd name="f121" fmla="*/ f99 f34 1"/>
                  <a:gd name="f122" fmla="*/ f100 f35 1"/>
                  <a:gd name="f123" fmla="*/ f101 f34 1"/>
                  <a:gd name="f124" fmla="*/ f102 f35 1"/>
                  <a:gd name="f125" fmla="*/ f103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08" y="f114"/>
                  </a:cxn>
                  <a:cxn ang="f63">
                    <a:pos x="f115" y="f116"/>
                  </a:cxn>
                  <a:cxn ang="f63">
                    <a:pos x="f117" y="f118"/>
                  </a:cxn>
                  <a:cxn ang="f63">
                    <a:pos x="f119" y="f120"/>
                  </a:cxn>
                  <a:cxn ang="f63">
                    <a:pos x="f121" y="f122"/>
                  </a:cxn>
                  <a:cxn ang="f63">
                    <a:pos x="f123" y="f124"/>
                  </a:cxn>
                  <a:cxn ang="f63">
                    <a:pos x="f121" y="f125"/>
                  </a:cxn>
                  <a:cxn ang="f63">
                    <a:pos x="f108" y="f109"/>
                  </a:cxn>
                </a:cxnLst>
                <a:rect l="f104" t="f107" r="f105" b="f106"/>
                <a:pathLst>
                  <a:path w="17" h="37">
                    <a:moveTo>
                      <a:pt x="f8" y="f5"/>
                    </a:moveTo>
                    <a:cubicBezTo>
                      <a:pt x="f6" y="f9"/>
                      <a:pt x="f8" y="f9"/>
                      <a:pt x="f10" y="f11"/>
                    </a:cubicBezTo>
                    <a:cubicBezTo>
                      <a:pt x="f12" y="f13"/>
                      <a:pt x="f14" y="f6"/>
                      <a:pt x="f15" y="f16"/>
                    </a:cubicBezTo>
                    <a:cubicBezTo>
                      <a:pt x="f17" y="f18"/>
                      <a:pt x="f19" y="f20"/>
                      <a:pt x="f8" y="f21"/>
                    </a:cubicBezTo>
                    <a:cubicBezTo>
                      <a:pt x="f6" y="f20"/>
                      <a:pt x="f6" y="f22"/>
                      <a:pt x="f6" y="f18"/>
                    </a:cubicBezTo>
                    <a:cubicBezTo>
                      <a:pt x="f8" y="f23"/>
                      <a:pt x="f10" y="f24"/>
                      <a:pt x="f19" y="f25"/>
                    </a:cubicBezTo>
                    <a:cubicBezTo>
                      <a:pt x="f19" y="f26"/>
                      <a:pt x="f27" y="f7"/>
                      <a:pt x="f17" y="f28"/>
                    </a:cubicBezTo>
                    <a:cubicBezTo>
                      <a:pt x="f29" y="f26"/>
                      <a:pt x="f14" y="f24"/>
                      <a:pt x="f14" y="f23"/>
                    </a:cubicBezTo>
                    <a:cubicBezTo>
                      <a:pt x="f14" y="f30"/>
                      <a:pt x="f13" y="f8"/>
                      <a:pt x="f5" y="f17"/>
                    </a:cubicBezTo>
                    <a:cubicBezTo>
                      <a:pt x="f9" y="f14"/>
                      <a:pt x="f31" y="f13"/>
                      <a:pt x="f14" y="f31"/>
                    </a:cubicBezTo>
                    <a:cubicBezTo>
                      <a:pt x="f12" y="f32"/>
                      <a:pt x="f27" y="f9"/>
                      <a:pt x="f8" y="f5"/>
                    </a:cubicBezTo>
                    <a:close/>
                  </a:path>
                </a:pathLst>
              </a:custGeom>
              <a:solidFill>
                <a:srgbClr val="E9B8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1" name="Freeform 742">
                <a:extLst>
                  <a:ext uri="{FF2B5EF4-FFF2-40B4-BE49-F238E27FC236}">
                    <a16:creationId xmlns:a16="http://schemas.microsoft.com/office/drawing/2014/main" id="{2FFCD1DA-5240-9701-6D99-20E26A0A31FB}"/>
                  </a:ext>
                </a:extLst>
              </p:cNvPr>
              <p:cNvSpPr/>
              <p:nvPr/>
            </p:nvSpPr>
            <p:spPr>
              <a:xfrm>
                <a:off x="4497384" y="2465386"/>
                <a:ext cx="7619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6"/>
                  <a:gd name="f8" fmla="val 9"/>
                  <a:gd name="f9" fmla="val 17"/>
                  <a:gd name="f10" fmla="val 14"/>
                  <a:gd name="f11" fmla="val 13"/>
                  <a:gd name="f12" fmla="val 7"/>
                  <a:gd name="f13" fmla="val 5"/>
                  <a:gd name="f14" fmla="val 12"/>
                  <a:gd name="f15" fmla="val 2"/>
                  <a:gd name="f16" fmla="val 15"/>
                  <a:gd name="f17" fmla="val 11"/>
                  <a:gd name="f18" fmla="val 4"/>
                  <a:gd name="f19" fmla="val 6"/>
                  <a:gd name="f20" fmla="val 8"/>
                  <a:gd name="f21" fmla="val 1"/>
                  <a:gd name="f22" fmla="+- 0 0 -90"/>
                  <a:gd name="f23" fmla="*/ f3 1 20"/>
                  <a:gd name="f24" fmla="*/ f4 1 1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0"/>
                  <a:gd name="f33" fmla="*/ f29 1 16"/>
                  <a:gd name="f34" fmla="*/ 20 f30 1"/>
                  <a:gd name="f35" fmla="*/ 9 f29 1"/>
                  <a:gd name="f36" fmla="*/ 7 f30 1"/>
                  <a:gd name="f37" fmla="*/ 13 f29 1"/>
                  <a:gd name="f38" fmla="*/ 0 f30 1"/>
                  <a:gd name="f39" fmla="*/ 15 f29 1"/>
                  <a:gd name="f40" fmla="*/ 5 f30 1"/>
                  <a:gd name="f41" fmla="*/ 8 f30 1"/>
                  <a:gd name="f42" fmla="*/ 2 f29 1"/>
                  <a:gd name="f43" fmla="*/ 14 f30 1"/>
                  <a:gd name="f44" fmla="*/ 1 f29 1"/>
                  <a:gd name="f45" fmla="+- f31 0 f1"/>
                  <a:gd name="f46" fmla="*/ f34 1 20"/>
                  <a:gd name="f47" fmla="*/ f35 1 16"/>
                  <a:gd name="f48" fmla="*/ f36 1 20"/>
                  <a:gd name="f49" fmla="*/ f37 1 16"/>
                  <a:gd name="f50" fmla="*/ f38 1 20"/>
                  <a:gd name="f51" fmla="*/ f39 1 16"/>
                  <a:gd name="f52" fmla="*/ f40 1 20"/>
                  <a:gd name="f53" fmla="*/ f41 1 20"/>
                  <a:gd name="f54" fmla="*/ f42 1 16"/>
                  <a:gd name="f55" fmla="*/ f43 1 20"/>
                  <a:gd name="f56" fmla="*/ f44 1 16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3"/>
                  <a:gd name="f67" fmla="*/ f52 1 f32"/>
                  <a:gd name="f68" fmla="*/ f53 1 f32"/>
                  <a:gd name="f69" fmla="*/ f54 1 f33"/>
                  <a:gd name="f70" fmla="*/ f55 1 f32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4 1"/>
                  <a:gd name="f82" fmla="*/ f67 f23 1"/>
                  <a:gd name="f83" fmla="*/ f68 f23 1"/>
                  <a:gd name="f84" fmla="*/ f69 f24 1"/>
                  <a:gd name="f85" fmla="*/ f70 f23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77"/>
                  </a:cxn>
                  <a:cxn ang="f45">
                    <a:pos x="f83" y="f84"/>
                  </a:cxn>
                  <a:cxn ang="f45">
                    <a:pos x="f85" y="f86"/>
                  </a:cxn>
                  <a:cxn ang="f45">
                    <a:pos x="f85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20" h="16">
                    <a:moveTo>
                      <a:pt x="f6" y="f8"/>
                    </a:moveTo>
                    <a:cubicBezTo>
                      <a:pt x="f9" y="f10"/>
                      <a:pt x="f11" y="f7"/>
                      <a:pt x="f12" y="f11"/>
                    </a:cubicBezTo>
                    <a:cubicBezTo>
                      <a:pt x="f13" y="f14"/>
                      <a:pt x="f15" y="f10"/>
                      <a:pt x="f5" y="f16"/>
                    </a:cubicBezTo>
                    <a:cubicBezTo>
                      <a:pt x="f5" y="f17"/>
                      <a:pt x="f18" y="f17"/>
                      <a:pt x="f13" y="f8"/>
                    </a:cubicBezTo>
                    <a:cubicBezTo>
                      <a:pt x="f19" y="f19"/>
                      <a:pt x="f20" y="f13"/>
                      <a:pt x="f20" y="f15"/>
                    </a:cubicBezTo>
                    <a:cubicBezTo>
                      <a:pt x="f20" y="f5"/>
                      <a:pt x="f14" y="f21"/>
                      <a:pt x="f10" y="f21"/>
                    </a:cubicBezTo>
                    <a:cubicBezTo>
                      <a:pt x="f10" y="f21"/>
                      <a:pt x="f10" y="f21"/>
                      <a:pt x="f10" y="f21"/>
                    </a:cubicBezTo>
                    <a:cubicBezTo>
                      <a:pt x="f16" y="f18"/>
                      <a:pt x="f6" y="f13"/>
                      <a:pt x="f6" y="f8"/>
                    </a:cubicBezTo>
                    <a:close/>
                  </a:path>
                </a:pathLst>
              </a:custGeom>
              <a:solidFill>
                <a:srgbClr val="E8B7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2" name="Freeform 743">
                <a:extLst>
                  <a:ext uri="{FF2B5EF4-FFF2-40B4-BE49-F238E27FC236}">
                    <a16:creationId xmlns:a16="http://schemas.microsoft.com/office/drawing/2014/main" id="{B19800ED-5E1D-C728-0034-D89DDBCF2BC4}"/>
                  </a:ext>
                </a:extLst>
              </p:cNvPr>
              <p:cNvSpPr/>
              <p:nvPr/>
            </p:nvSpPr>
            <p:spPr>
              <a:xfrm>
                <a:off x="4359273" y="2608261"/>
                <a:ext cx="55558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3"/>
                  <a:gd name="f8" fmla="val 3"/>
                  <a:gd name="f9" fmla="val 9"/>
                  <a:gd name="f10" fmla="val 2"/>
                  <a:gd name="f11" fmla="val 7"/>
                  <a:gd name="f12" fmla="val 6"/>
                  <a:gd name="f13" fmla="val 1"/>
                  <a:gd name="f14" fmla="val 4"/>
                  <a:gd name="f15" fmla="val 5"/>
                  <a:gd name="f16" fmla="val 8"/>
                  <a:gd name="f17" fmla="val 10"/>
                  <a:gd name="f18" fmla="val 12"/>
                  <a:gd name="f19" fmla="val 14"/>
                  <a:gd name="f20" fmla="val 11"/>
                  <a:gd name="f21" fmla="+- 0 0 -90"/>
                  <a:gd name="f22" fmla="*/ f3 1 15"/>
                  <a:gd name="f23" fmla="*/ f4 1 13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5"/>
                  <a:gd name="f32" fmla="*/ f28 1 13"/>
                  <a:gd name="f33" fmla="*/ 3 f29 1"/>
                  <a:gd name="f34" fmla="*/ 9 f28 1"/>
                  <a:gd name="f35" fmla="*/ 1 f29 1"/>
                  <a:gd name="f36" fmla="*/ 3 f28 1"/>
                  <a:gd name="f37" fmla="*/ 4 f28 1"/>
                  <a:gd name="f38" fmla="*/ 9 f29 1"/>
                  <a:gd name="f39" fmla="*/ 12 f29 1"/>
                  <a:gd name="f40" fmla="*/ 2 f28 1"/>
                  <a:gd name="f41" fmla="*/ 14 f29 1"/>
                  <a:gd name="f42" fmla="*/ 11 f29 1"/>
                  <a:gd name="f43" fmla="*/ 6 f28 1"/>
                  <a:gd name="f44" fmla="*/ 10 f29 1"/>
                  <a:gd name="f45" fmla="*/ 5 f29 1"/>
                  <a:gd name="f46" fmla="*/ 12 f28 1"/>
                  <a:gd name="f47" fmla="*/ 2 f29 1"/>
                  <a:gd name="f48" fmla="*/ 0 f29 1"/>
                  <a:gd name="f49" fmla="+- f30 0 f1"/>
                  <a:gd name="f50" fmla="*/ f33 1 15"/>
                  <a:gd name="f51" fmla="*/ f34 1 13"/>
                  <a:gd name="f52" fmla="*/ f35 1 15"/>
                  <a:gd name="f53" fmla="*/ f36 1 13"/>
                  <a:gd name="f54" fmla="*/ f37 1 13"/>
                  <a:gd name="f55" fmla="*/ f38 1 15"/>
                  <a:gd name="f56" fmla="*/ f39 1 15"/>
                  <a:gd name="f57" fmla="*/ f40 1 13"/>
                  <a:gd name="f58" fmla="*/ f41 1 15"/>
                  <a:gd name="f59" fmla="*/ f42 1 15"/>
                  <a:gd name="f60" fmla="*/ f43 1 13"/>
                  <a:gd name="f61" fmla="*/ f44 1 15"/>
                  <a:gd name="f62" fmla="*/ f45 1 15"/>
                  <a:gd name="f63" fmla="*/ f46 1 13"/>
                  <a:gd name="f64" fmla="*/ f47 1 15"/>
                  <a:gd name="f65" fmla="*/ f48 1 15"/>
                  <a:gd name="f66" fmla="*/ 0 1 f31"/>
                  <a:gd name="f67" fmla="*/ f25 1 f31"/>
                  <a:gd name="f68" fmla="*/ 0 1 f32"/>
                  <a:gd name="f69" fmla="*/ f26 1 f32"/>
                  <a:gd name="f70" fmla="*/ f50 1 f31"/>
                  <a:gd name="f71" fmla="*/ f51 1 f32"/>
                  <a:gd name="f72" fmla="*/ f52 1 f31"/>
                  <a:gd name="f73" fmla="*/ f53 1 f32"/>
                  <a:gd name="f74" fmla="*/ f54 1 f32"/>
                  <a:gd name="f75" fmla="*/ f55 1 f31"/>
                  <a:gd name="f76" fmla="*/ f56 1 f31"/>
                  <a:gd name="f77" fmla="*/ f57 1 f32"/>
                  <a:gd name="f78" fmla="*/ f58 1 f31"/>
                  <a:gd name="f79" fmla="*/ f59 1 f31"/>
                  <a:gd name="f80" fmla="*/ f60 1 f32"/>
                  <a:gd name="f81" fmla="*/ f61 1 f31"/>
                  <a:gd name="f82" fmla="*/ f62 1 f31"/>
                  <a:gd name="f83" fmla="*/ f63 1 f32"/>
                  <a:gd name="f84" fmla="*/ f64 1 f31"/>
                  <a:gd name="f85" fmla="*/ f65 1 f31"/>
                  <a:gd name="f86" fmla="*/ f66 f22 1"/>
                  <a:gd name="f87" fmla="*/ f67 f22 1"/>
                  <a:gd name="f88" fmla="*/ f69 f23 1"/>
                  <a:gd name="f89" fmla="*/ f68 f23 1"/>
                  <a:gd name="f90" fmla="*/ f70 f22 1"/>
                  <a:gd name="f91" fmla="*/ f71 f23 1"/>
                  <a:gd name="f92" fmla="*/ f72 f22 1"/>
                  <a:gd name="f93" fmla="*/ f73 f23 1"/>
                  <a:gd name="f94" fmla="*/ f74 f23 1"/>
                  <a:gd name="f95" fmla="*/ f75 f22 1"/>
                  <a:gd name="f96" fmla="*/ f76 f22 1"/>
                  <a:gd name="f97" fmla="*/ f77 f23 1"/>
                  <a:gd name="f98" fmla="*/ f78 f22 1"/>
                  <a:gd name="f99" fmla="*/ f79 f22 1"/>
                  <a:gd name="f100" fmla="*/ f80 f23 1"/>
                  <a:gd name="f101" fmla="*/ f81 f22 1"/>
                  <a:gd name="f102" fmla="*/ f82 f22 1"/>
                  <a:gd name="f103" fmla="*/ f83 f23 1"/>
                  <a:gd name="f104" fmla="*/ f84 f22 1"/>
                  <a:gd name="f105" fmla="*/ f85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0" y="f94"/>
                  </a:cxn>
                  <a:cxn ang="f49">
                    <a:pos x="f95" y="f93"/>
                  </a:cxn>
                  <a:cxn ang="f49">
                    <a:pos x="f96" y="f97"/>
                  </a:cxn>
                  <a:cxn ang="f49">
                    <a:pos x="f98" y="f94"/>
                  </a:cxn>
                  <a:cxn ang="f49">
                    <a:pos x="f99" y="f100"/>
                  </a:cxn>
                  <a:cxn ang="f49">
                    <a:pos x="f101" y="f100"/>
                  </a:cxn>
                  <a:cxn ang="f49">
                    <a:pos x="f102" y="f103"/>
                  </a:cxn>
                  <a:cxn ang="f49">
                    <a:pos x="f104" y="f103"/>
                  </a:cxn>
                  <a:cxn ang="f49">
                    <a:pos x="f105" y="f91"/>
                  </a:cxn>
                  <a:cxn ang="f49">
                    <a:pos x="f90" y="f91"/>
                  </a:cxn>
                </a:cxnLst>
                <a:rect l="f86" t="f89" r="f87" b="f88"/>
                <a:pathLst>
                  <a:path w="15" h="13">
                    <a:moveTo>
                      <a:pt x="f8" y="f9"/>
                    </a:moveTo>
                    <a:cubicBezTo>
                      <a:pt x="f10" y="f11"/>
                      <a:pt x="f5" y="f12"/>
                      <a:pt x="f13" y="f8"/>
                    </a:cubicBezTo>
                    <a:cubicBezTo>
                      <a:pt x="f10" y="f8"/>
                      <a:pt x="f10" y="f14"/>
                      <a:pt x="f8" y="f14"/>
                    </a:cubicBezTo>
                    <a:cubicBezTo>
                      <a:pt x="f12" y="f15"/>
                      <a:pt x="f16" y="f11"/>
                      <a:pt x="f9" y="f8"/>
                    </a:cubicBezTo>
                    <a:cubicBezTo>
                      <a:pt x="f17" y="f10"/>
                      <a:pt x="f17" y="f5"/>
                      <a:pt x="f18" y="f10"/>
                    </a:cubicBezTo>
                    <a:cubicBezTo>
                      <a:pt x="f7" y="f10"/>
                      <a:pt x="f6" y="f8"/>
                      <a:pt x="f19" y="f14"/>
                    </a:cubicBezTo>
                    <a:cubicBezTo>
                      <a:pt x="f19" y="f15"/>
                      <a:pt x="f7" y="f12"/>
                      <a:pt x="f20" y="f12"/>
                    </a:cubicBezTo>
                    <a:cubicBezTo>
                      <a:pt x="f20" y="f12"/>
                      <a:pt x="f20" y="f12"/>
                      <a:pt x="f17" y="f12"/>
                    </a:cubicBezTo>
                    <a:cubicBezTo>
                      <a:pt x="f20" y="f17"/>
                      <a:pt x="f11" y="f17"/>
                      <a:pt x="f15" y="f18"/>
                    </a:cubicBezTo>
                    <a:cubicBezTo>
                      <a:pt x="f14" y="f7"/>
                      <a:pt x="f8" y="f7"/>
                      <a:pt x="f10" y="f18"/>
                    </a:cubicBezTo>
                    <a:cubicBezTo>
                      <a:pt x="f13" y="f20"/>
                      <a:pt x="f5" y="f20"/>
                      <a:pt x="f5" y="f9"/>
                    </a:cubicBezTo>
                    <a:cubicBezTo>
                      <a:pt x="f13" y="f16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A554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3" name="Freeform 744">
                <a:extLst>
                  <a:ext uri="{FF2B5EF4-FFF2-40B4-BE49-F238E27FC236}">
                    <a16:creationId xmlns:a16="http://schemas.microsoft.com/office/drawing/2014/main" id="{3A3C996D-61D3-E145-FE50-753D793A479E}"/>
                  </a:ext>
                </a:extLst>
              </p:cNvPr>
              <p:cNvSpPr/>
              <p:nvPr/>
            </p:nvSpPr>
            <p:spPr>
              <a:xfrm>
                <a:off x="4329117" y="2638428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5"/>
                  <a:gd name="f9" fmla="val 6"/>
                  <a:gd name="f10" fmla="val 4"/>
                  <a:gd name="f11" fmla="val 7"/>
                  <a:gd name="f12" fmla="val 3"/>
                  <a:gd name="f13" fmla="val 2"/>
                  <a:gd name="f14" fmla="val 1"/>
                  <a:gd name="f15" fmla="val 8"/>
                  <a:gd name="f16" fmla="+- 0 0 -90"/>
                  <a:gd name="f17" fmla="*/ f3 1 9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9"/>
                  <a:gd name="f28" fmla="*/ 9 f24 1"/>
                  <a:gd name="f29" fmla="*/ 5 f23 1"/>
                  <a:gd name="f30" fmla="*/ 3 f24 1"/>
                  <a:gd name="f31" fmla="*/ 7 f23 1"/>
                  <a:gd name="f32" fmla="*/ 1 f24 1"/>
                  <a:gd name="f33" fmla="*/ 8 f23 1"/>
                  <a:gd name="f34" fmla="*/ 2 f23 1"/>
                  <a:gd name="f35" fmla="*/ 5 f24 1"/>
                  <a:gd name="f36" fmla="*/ 1 f23 1"/>
                  <a:gd name="f37" fmla="+- f25 0 f1"/>
                  <a:gd name="f38" fmla="*/ f28 1 9"/>
                  <a:gd name="f39" fmla="*/ f29 1 10"/>
                  <a:gd name="f40" fmla="*/ f30 1 9"/>
                  <a:gd name="f41" fmla="*/ f31 1 10"/>
                  <a:gd name="f42" fmla="*/ f32 1 9"/>
                  <a:gd name="f43" fmla="*/ f33 1 10"/>
                  <a:gd name="f44" fmla="*/ f34 1 10"/>
                  <a:gd name="f45" fmla="*/ f35 1 9"/>
                  <a:gd name="f46" fmla="*/ f36 1 10"/>
                  <a:gd name="f47" fmla="*/ 0 1 f27"/>
                  <a:gd name="f48" fmla="*/ f20 1 f27"/>
                  <a:gd name="f49" fmla="*/ 0 1 f26"/>
                  <a:gd name="f50" fmla="*/ f21 1 f26"/>
                  <a:gd name="f51" fmla="*/ f38 1 f27"/>
                  <a:gd name="f52" fmla="*/ f39 1 f26"/>
                  <a:gd name="f53" fmla="*/ f40 1 f27"/>
                  <a:gd name="f54" fmla="*/ f41 1 f26"/>
                  <a:gd name="f55" fmla="*/ f42 1 f27"/>
                  <a:gd name="f56" fmla="*/ f43 1 f26"/>
                  <a:gd name="f57" fmla="*/ f44 1 f26"/>
                  <a:gd name="f58" fmla="*/ f45 1 f27"/>
                  <a:gd name="f59" fmla="*/ f46 1 f26"/>
                  <a:gd name="f60" fmla="*/ f47 f17 1"/>
                  <a:gd name="f61" fmla="*/ f48 f17 1"/>
                  <a:gd name="f62" fmla="*/ f50 f18 1"/>
                  <a:gd name="f63" fmla="*/ f49 f18 1"/>
                  <a:gd name="f64" fmla="*/ f51 f17 1"/>
                  <a:gd name="f65" fmla="*/ f52 f18 1"/>
                  <a:gd name="f66" fmla="*/ f53 f17 1"/>
                  <a:gd name="f67" fmla="*/ f54 f18 1"/>
                  <a:gd name="f68" fmla="*/ f55 f17 1"/>
                  <a:gd name="f69" fmla="*/ f56 f18 1"/>
                  <a:gd name="f70" fmla="*/ f57 f18 1"/>
                  <a:gd name="f71" fmla="*/ f58 f17 1"/>
                  <a:gd name="f72" fmla="*/ f59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8" y="f70"/>
                  </a:cxn>
                  <a:cxn ang="f37">
                    <a:pos x="f71" y="f72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9" h="10">
                    <a:moveTo>
                      <a:pt x="f6" y="f8"/>
                    </a:moveTo>
                    <a:cubicBezTo>
                      <a:pt x="f9" y="f10"/>
                      <a:pt x="f9" y="f11"/>
                      <a:pt x="f12" y="f11"/>
                    </a:cubicBezTo>
                    <a:cubicBezTo>
                      <a:pt x="f12" y="f11"/>
                      <a:pt x="f13" y="f7"/>
                      <a:pt x="f14" y="f15"/>
                    </a:cubicBezTo>
                    <a:cubicBezTo>
                      <a:pt x="f5" y="f9"/>
                      <a:pt x="f5" y="f10"/>
                      <a:pt x="f14" y="f13"/>
                    </a:cubicBezTo>
                    <a:cubicBezTo>
                      <a:pt x="f14" y="f14"/>
                      <a:pt x="f12" y="f5"/>
                      <a:pt x="f8" y="f14"/>
                    </a:cubicBezTo>
                    <a:cubicBezTo>
                      <a:pt x="f9" y="f13"/>
                      <a:pt x="f11" y="f12"/>
                      <a:pt x="f6" y="f8"/>
                    </a:cubicBezTo>
                    <a:close/>
                  </a:path>
                </a:pathLst>
              </a:custGeom>
              <a:solidFill>
                <a:srgbClr val="BD61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4" name="Freeform 745">
                <a:extLst>
                  <a:ext uri="{FF2B5EF4-FFF2-40B4-BE49-F238E27FC236}">
                    <a16:creationId xmlns:a16="http://schemas.microsoft.com/office/drawing/2014/main" id="{6E25AC42-129A-75C9-3488-7619456B7C04}"/>
                  </a:ext>
                </a:extLst>
              </p:cNvPr>
              <p:cNvSpPr/>
              <p:nvPr/>
            </p:nvSpPr>
            <p:spPr>
              <a:xfrm>
                <a:off x="3835395" y="2273298"/>
                <a:ext cx="74615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8"/>
                  <a:gd name="f8" fmla="val 2"/>
                  <a:gd name="f9" fmla="val 6"/>
                  <a:gd name="f10" fmla="val 3"/>
                  <a:gd name="f11" fmla="val 5"/>
                  <a:gd name="f12" fmla="val 9"/>
                  <a:gd name="f13" fmla="val 12"/>
                  <a:gd name="f14" fmla="val 1"/>
                  <a:gd name="f15" fmla="val 19"/>
                  <a:gd name="f16" fmla="val 18"/>
                  <a:gd name="f17" fmla="val 14"/>
                  <a:gd name="f18" fmla="val 10"/>
                  <a:gd name="f19" fmla="val 7"/>
                  <a:gd name="f20" fmla="val 4"/>
                  <a:gd name="f21" fmla="+- 0 0 -90"/>
                  <a:gd name="f22" fmla="*/ f3 1 20"/>
                  <a:gd name="f23" fmla="*/ f4 1 8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8 1 8"/>
                  <a:gd name="f32" fmla="*/ f29 1 20"/>
                  <a:gd name="f33" fmla="*/ 2 f29 1"/>
                  <a:gd name="f34" fmla="*/ 8 f28 1"/>
                  <a:gd name="f35" fmla="*/ 3 f29 1"/>
                  <a:gd name="f36" fmla="*/ 5 f28 1"/>
                  <a:gd name="f37" fmla="*/ 12 f29 1"/>
                  <a:gd name="f38" fmla="*/ 1 f28 1"/>
                  <a:gd name="f39" fmla="*/ 20 f29 1"/>
                  <a:gd name="f40" fmla="*/ 6 f28 1"/>
                  <a:gd name="f41" fmla="*/ 10 f29 1"/>
                  <a:gd name="f42" fmla="*/ 3 f28 1"/>
                  <a:gd name="f43" fmla="+- f30 0 f1"/>
                  <a:gd name="f44" fmla="*/ f33 1 20"/>
                  <a:gd name="f45" fmla="*/ f34 1 8"/>
                  <a:gd name="f46" fmla="*/ f35 1 20"/>
                  <a:gd name="f47" fmla="*/ f36 1 8"/>
                  <a:gd name="f48" fmla="*/ f37 1 20"/>
                  <a:gd name="f49" fmla="*/ f38 1 8"/>
                  <a:gd name="f50" fmla="*/ f39 1 20"/>
                  <a:gd name="f51" fmla="*/ f40 1 8"/>
                  <a:gd name="f52" fmla="*/ f41 1 20"/>
                  <a:gd name="f53" fmla="*/ f42 1 8"/>
                  <a:gd name="f54" fmla="*/ 0 1 f32"/>
                  <a:gd name="f55" fmla="*/ f25 1 f32"/>
                  <a:gd name="f56" fmla="*/ 0 1 f31"/>
                  <a:gd name="f57" fmla="*/ f26 1 f31"/>
                  <a:gd name="f58" fmla="*/ f44 1 f32"/>
                  <a:gd name="f59" fmla="*/ f45 1 f31"/>
                  <a:gd name="f60" fmla="*/ f46 1 f32"/>
                  <a:gd name="f61" fmla="*/ f47 1 f31"/>
                  <a:gd name="f62" fmla="*/ f48 1 f32"/>
                  <a:gd name="f63" fmla="*/ f49 1 f31"/>
                  <a:gd name="f64" fmla="*/ f50 1 f32"/>
                  <a:gd name="f65" fmla="*/ f51 1 f31"/>
                  <a:gd name="f66" fmla="*/ f52 1 f32"/>
                  <a:gd name="f67" fmla="*/ f53 1 f31"/>
                  <a:gd name="f68" fmla="*/ f54 f22 1"/>
                  <a:gd name="f69" fmla="*/ f55 f22 1"/>
                  <a:gd name="f70" fmla="*/ f57 f23 1"/>
                  <a:gd name="f71" fmla="*/ f56 f23 1"/>
                  <a:gd name="f72" fmla="*/ f58 f22 1"/>
                  <a:gd name="f73" fmla="*/ f59 f23 1"/>
                  <a:gd name="f74" fmla="*/ f60 f22 1"/>
                  <a:gd name="f75" fmla="*/ f61 f23 1"/>
                  <a:gd name="f76" fmla="*/ f62 f22 1"/>
                  <a:gd name="f77" fmla="*/ f63 f23 1"/>
                  <a:gd name="f78" fmla="*/ f64 f22 1"/>
                  <a:gd name="f79" fmla="*/ f65 f23 1"/>
                  <a:gd name="f80" fmla="*/ f66 f22 1"/>
                  <a:gd name="f81" fmla="*/ f67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72" y="f73"/>
                  </a:cxn>
                </a:cxnLst>
                <a:rect l="f68" t="f71" r="f69" b="f70"/>
                <a:pathLst>
                  <a:path w="20" h="8">
                    <a:moveTo>
                      <a:pt x="f8" y="f7"/>
                    </a:moveTo>
                    <a:cubicBezTo>
                      <a:pt x="f5" y="f9"/>
                      <a:pt x="f8" y="f9"/>
                      <a:pt x="f10" y="f11"/>
                    </a:cubicBezTo>
                    <a:cubicBezTo>
                      <a:pt x="f9" y="f10"/>
                      <a:pt x="f12" y="f8"/>
                      <a:pt x="f13" y="f14"/>
                    </a:cubicBezTo>
                    <a:cubicBezTo>
                      <a:pt x="f15" y="f5"/>
                      <a:pt x="f6" y="f14"/>
                      <a:pt x="f6" y="f9"/>
                    </a:cubicBezTo>
                    <a:cubicBezTo>
                      <a:pt x="f16" y="f14"/>
                      <a:pt x="f17" y="f8"/>
                      <a:pt x="f18" y="f10"/>
                    </a:cubicBezTo>
                    <a:cubicBezTo>
                      <a:pt x="f19" y="f20"/>
                      <a:pt x="f11" y="f9"/>
                      <a:pt x="f8" y="f7"/>
                    </a:cubicBezTo>
                    <a:close/>
                  </a:path>
                </a:pathLst>
              </a:custGeom>
              <a:solidFill>
                <a:srgbClr val="5020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5" name="Freeform 746">
                <a:extLst>
                  <a:ext uri="{FF2B5EF4-FFF2-40B4-BE49-F238E27FC236}">
                    <a16:creationId xmlns:a16="http://schemas.microsoft.com/office/drawing/2014/main" id="{2F60AAD5-D959-AA9D-16E0-4003AE792CDD}"/>
                  </a:ext>
                </a:extLst>
              </p:cNvPr>
              <p:cNvSpPr/>
              <p:nvPr/>
            </p:nvSpPr>
            <p:spPr>
              <a:xfrm>
                <a:off x="3857625" y="2297109"/>
                <a:ext cx="38103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"/>
                  <a:gd name="f8" fmla="val 4"/>
                  <a:gd name="f9" fmla="val 5"/>
                  <a:gd name="f10" fmla="val 9"/>
                  <a:gd name="f11" fmla="val 7"/>
                  <a:gd name="f12" fmla="val 1"/>
                  <a:gd name="f13" fmla="val 3"/>
                  <a:gd name="f14" fmla="+- 0 0 -90"/>
                  <a:gd name="f15" fmla="*/ f3 1 10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10"/>
                  <a:gd name="f26" fmla="*/ 0 f22 1"/>
                  <a:gd name="f27" fmla="*/ 4 f21 1"/>
                  <a:gd name="f28" fmla="*/ 10 f22 1"/>
                  <a:gd name="f29" fmla="*/ 6 f21 1"/>
                  <a:gd name="f30" fmla="+- f23 0 f1"/>
                  <a:gd name="f31" fmla="*/ f26 1 10"/>
                  <a:gd name="f32" fmla="*/ f27 1 6"/>
                  <a:gd name="f33" fmla="*/ f28 1 10"/>
                  <a:gd name="f34" fmla="*/ f29 1 6"/>
                  <a:gd name="f35" fmla="*/ 0 1 f25"/>
                  <a:gd name="f36" fmla="*/ f18 1 f25"/>
                  <a:gd name="f37" fmla="*/ 0 1 f24"/>
                  <a:gd name="f38" fmla="*/ f19 1 f24"/>
                  <a:gd name="f39" fmla="*/ f31 1 f25"/>
                  <a:gd name="f40" fmla="*/ f32 1 f24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0" h="6">
                    <a:moveTo>
                      <a:pt x="f5" y="f8"/>
                    </a:moveTo>
                    <a:cubicBezTo>
                      <a:pt x="f9" y="f5"/>
                      <a:pt x="f10" y="f5"/>
                      <a:pt x="f6" y="f7"/>
                    </a:cubicBezTo>
                    <a:cubicBezTo>
                      <a:pt x="f11" y="f12"/>
                      <a:pt x="f13" y="f8"/>
                      <a:pt x="f5" y="f8"/>
                    </a:cubicBezTo>
                    <a:close/>
                  </a:path>
                </a:pathLst>
              </a:custGeom>
              <a:solidFill>
                <a:srgbClr val="5A23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6" name="Freeform 747">
                <a:extLst>
                  <a:ext uri="{FF2B5EF4-FFF2-40B4-BE49-F238E27FC236}">
                    <a16:creationId xmlns:a16="http://schemas.microsoft.com/office/drawing/2014/main" id="{F15397FD-B7DB-E75D-5C2A-4C63C6709982}"/>
                  </a:ext>
                </a:extLst>
              </p:cNvPr>
              <p:cNvSpPr/>
              <p:nvPr/>
            </p:nvSpPr>
            <p:spPr>
              <a:xfrm>
                <a:off x="4452935" y="2909885"/>
                <a:ext cx="244473" cy="3460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92"/>
                  <a:gd name="f8" fmla="val 63"/>
                  <a:gd name="f9" fmla="val 80"/>
                  <a:gd name="f10" fmla="val 58"/>
                  <a:gd name="f11" fmla="val 54"/>
                  <a:gd name="f12" fmla="val 83"/>
                  <a:gd name="f13" fmla="val 52"/>
                  <a:gd name="f14" fmla="val 87"/>
                  <a:gd name="f15" fmla="val 51"/>
                  <a:gd name="f16" fmla="val 89"/>
                  <a:gd name="f17" fmla="val 50"/>
                  <a:gd name="f18" fmla="val 90"/>
                  <a:gd name="f19" fmla="val 49"/>
                  <a:gd name="f20" fmla="val 91"/>
                  <a:gd name="f21" fmla="val 48"/>
                  <a:gd name="f22" fmla="val 47"/>
                  <a:gd name="f23" fmla="val 37"/>
                  <a:gd name="f24" fmla="val 27"/>
                  <a:gd name="f25" fmla="val 69"/>
                  <a:gd name="f26" fmla="val 21"/>
                  <a:gd name="f27" fmla="val 56"/>
                  <a:gd name="f28" fmla="val 55"/>
                  <a:gd name="f29" fmla="val 53"/>
                  <a:gd name="f30" fmla="val 19"/>
                  <a:gd name="f31" fmla="val 18"/>
                  <a:gd name="f32" fmla="val 15"/>
                  <a:gd name="f33" fmla="val 12"/>
                  <a:gd name="f34" fmla="val 10"/>
                  <a:gd name="f35" fmla="val 46"/>
                  <a:gd name="f36" fmla="val 8"/>
                  <a:gd name="f37" fmla="val 6"/>
                  <a:gd name="f38" fmla="val 44"/>
                  <a:gd name="f39" fmla="val 7"/>
                  <a:gd name="f40" fmla="val 41"/>
                  <a:gd name="f41" fmla="val 2"/>
                  <a:gd name="f42" fmla="val 40"/>
                  <a:gd name="f43" fmla="val 3"/>
                  <a:gd name="f44" fmla="val 36"/>
                  <a:gd name="f45" fmla="val 32"/>
                  <a:gd name="f46" fmla="val 1"/>
                  <a:gd name="f47" fmla="val 22"/>
                  <a:gd name="f48" fmla="val 14"/>
                  <a:gd name="f49" fmla="val 11"/>
                  <a:gd name="f50" fmla="val 13"/>
                  <a:gd name="f51" fmla="val 24"/>
                  <a:gd name="f52" fmla="val 17"/>
                  <a:gd name="f53" fmla="val 20"/>
                  <a:gd name="f54" fmla="val 30"/>
                  <a:gd name="f55" fmla="val 23"/>
                  <a:gd name="f56" fmla="val 34"/>
                  <a:gd name="f57" fmla="val 39"/>
                  <a:gd name="f58" fmla="val 43"/>
                  <a:gd name="f59" fmla="val 16"/>
                  <a:gd name="f60" fmla="val 4"/>
                  <a:gd name="f61" fmla="val 9"/>
                  <a:gd name="f62" fmla="val 38"/>
                  <a:gd name="f63" fmla="val 62"/>
                  <a:gd name="f64" fmla="val 57"/>
                  <a:gd name="f65" fmla="val 75"/>
                  <a:gd name="f66" fmla="val 77"/>
                  <a:gd name="f67" fmla="val 78"/>
                  <a:gd name="f68" fmla="+- 0 0 -90"/>
                  <a:gd name="f69" fmla="*/ f3 1 65"/>
                  <a:gd name="f70" fmla="*/ f4 1 92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65"/>
                  <a:gd name="f79" fmla="*/ f75 1 92"/>
                  <a:gd name="f80" fmla="*/ 63 f76 1"/>
                  <a:gd name="f81" fmla="*/ 80 f75 1"/>
                  <a:gd name="f82" fmla="*/ 52 f76 1"/>
                  <a:gd name="f83" fmla="*/ 87 f75 1"/>
                  <a:gd name="f84" fmla="*/ 49 f76 1"/>
                  <a:gd name="f85" fmla="*/ 91 f75 1"/>
                  <a:gd name="f86" fmla="*/ 47 f76 1"/>
                  <a:gd name="f87" fmla="*/ 21 f76 1"/>
                  <a:gd name="f88" fmla="*/ 56 f75 1"/>
                  <a:gd name="f89" fmla="*/ 19 f76 1"/>
                  <a:gd name="f90" fmla="*/ 52 f75 1"/>
                  <a:gd name="f91" fmla="*/ 12 f76 1"/>
                  <a:gd name="f92" fmla="*/ 47 f75 1"/>
                  <a:gd name="f93" fmla="*/ 6 f76 1"/>
                  <a:gd name="f94" fmla="*/ 44 f75 1"/>
                  <a:gd name="f95" fmla="*/ 3 f76 1"/>
                  <a:gd name="f96" fmla="*/ 36 f75 1"/>
                  <a:gd name="f97" fmla="*/ 1 f76 1"/>
                  <a:gd name="f98" fmla="*/ 22 f75 1"/>
                  <a:gd name="f99" fmla="*/ 11 f75 1"/>
                  <a:gd name="f100" fmla="*/ 13 f76 1"/>
                  <a:gd name="f101" fmla="*/ 20 f76 1"/>
                  <a:gd name="f102" fmla="*/ 30 f75 1"/>
                  <a:gd name="f103" fmla="*/ 30 f76 1"/>
                  <a:gd name="f104" fmla="*/ 43 f75 1"/>
                  <a:gd name="f105" fmla="*/ 4 f76 1"/>
                  <a:gd name="f106" fmla="*/ 10 f75 1"/>
                  <a:gd name="f107" fmla="*/ 2 f76 1"/>
                  <a:gd name="f108" fmla="*/ 6 f75 1"/>
                  <a:gd name="f109" fmla="*/ 0 f75 1"/>
                  <a:gd name="f110" fmla="*/ 9 f76 1"/>
                  <a:gd name="f111" fmla="*/ 3 f75 1"/>
                  <a:gd name="f112" fmla="*/ 62 f76 1"/>
                  <a:gd name="f113" fmla="*/ 75 f75 1"/>
                  <a:gd name="f114" fmla="+- f77 0 f1"/>
                  <a:gd name="f115" fmla="*/ f80 1 65"/>
                  <a:gd name="f116" fmla="*/ f81 1 92"/>
                  <a:gd name="f117" fmla="*/ f82 1 65"/>
                  <a:gd name="f118" fmla="*/ f83 1 92"/>
                  <a:gd name="f119" fmla="*/ f84 1 65"/>
                  <a:gd name="f120" fmla="*/ f85 1 92"/>
                  <a:gd name="f121" fmla="*/ f86 1 65"/>
                  <a:gd name="f122" fmla="*/ f87 1 65"/>
                  <a:gd name="f123" fmla="*/ f88 1 92"/>
                  <a:gd name="f124" fmla="*/ f89 1 65"/>
                  <a:gd name="f125" fmla="*/ f90 1 92"/>
                  <a:gd name="f126" fmla="*/ f91 1 65"/>
                  <a:gd name="f127" fmla="*/ f92 1 92"/>
                  <a:gd name="f128" fmla="*/ f93 1 65"/>
                  <a:gd name="f129" fmla="*/ f94 1 92"/>
                  <a:gd name="f130" fmla="*/ f95 1 65"/>
                  <a:gd name="f131" fmla="*/ f96 1 92"/>
                  <a:gd name="f132" fmla="*/ f97 1 65"/>
                  <a:gd name="f133" fmla="*/ f98 1 92"/>
                  <a:gd name="f134" fmla="*/ f99 1 92"/>
                  <a:gd name="f135" fmla="*/ f100 1 65"/>
                  <a:gd name="f136" fmla="*/ f101 1 65"/>
                  <a:gd name="f137" fmla="*/ f102 1 92"/>
                  <a:gd name="f138" fmla="*/ f103 1 65"/>
                  <a:gd name="f139" fmla="*/ f104 1 92"/>
                  <a:gd name="f140" fmla="*/ f105 1 65"/>
                  <a:gd name="f141" fmla="*/ f106 1 92"/>
                  <a:gd name="f142" fmla="*/ f107 1 65"/>
                  <a:gd name="f143" fmla="*/ f108 1 92"/>
                  <a:gd name="f144" fmla="*/ f109 1 92"/>
                  <a:gd name="f145" fmla="*/ f110 1 65"/>
                  <a:gd name="f146" fmla="*/ f111 1 92"/>
                  <a:gd name="f147" fmla="*/ f112 1 65"/>
                  <a:gd name="f148" fmla="*/ f113 1 92"/>
                  <a:gd name="f149" fmla="*/ 0 1 f78"/>
                  <a:gd name="f150" fmla="*/ f72 1 f78"/>
                  <a:gd name="f151" fmla="*/ 0 1 f79"/>
                  <a:gd name="f152" fmla="*/ f73 1 f79"/>
                  <a:gd name="f153" fmla="*/ f115 1 f78"/>
                  <a:gd name="f154" fmla="*/ f116 1 f79"/>
                  <a:gd name="f155" fmla="*/ f117 1 f78"/>
                  <a:gd name="f156" fmla="*/ f118 1 f79"/>
                  <a:gd name="f157" fmla="*/ f119 1 f78"/>
                  <a:gd name="f158" fmla="*/ f120 1 f79"/>
                  <a:gd name="f159" fmla="*/ f121 1 f78"/>
                  <a:gd name="f160" fmla="*/ f122 1 f78"/>
                  <a:gd name="f161" fmla="*/ f123 1 f79"/>
                  <a:gd name="f162" fmla="*/ f124 1 f78"/>
                  <a:gd name="f163" fmla="*/ f125 1 f79"/>
                  <a:gd name="f164" fmla="*/ f126 1 f78"/>
                  <a:gd name="f165" fmla="*/ f127 1 f79"/>
                  <a:gd name="f166" fmla="*/ f128 1 f78"/>
                  <a:gd name="f167" fmla="*/ f129 1 f79"/>
                  <a:gd name="f168" fmla="*/ f130 1 f78"/>
                  <a:gd name="f169" fmla="*/ f131 1 f79"/>
                  <a:gd name="f170" fmla="*/ f132 1 f78"/>
                  <a:gd name="f171" fmla="*/ f133 1 f79"/>
                  <a:gd name="f172" fmla="*/ f134 1 f79"/>
                  <a:gd name="f173" fmla="*/ f135 1 f78"/>
                  <a:gd name="f174" fmla="*/ f136 1 f78"/>
                  <a:gd name="f175" fmla="*/ f137 1 f79"/>
                  <a:gd name="f176" fmla="*/ f138 1 f78"/>
                  <a:gd name="f177" fmla="*/ f139 1 f79"/>
                  <a:gd name="f178" fmla="*/ f140 1 f78"/>
                  <a:gd name="f179" fmla="*/ f141 1 f79"/>
                  <a:gd name="f180" fmla="*/ f142 1 f78"/>
                  <a:gd name="f181" fmla="*/ f143 1 f79"/>
                  <a:gd name="f182" fmla="*/ f144 1 f79"/>
                  <a:gd name="f183" fmla="*/ f145 1 f78"/>
                  <a:gd name="f184" fmla="*/ f146 1 f79"/>
                  <a:gd name="f185" fmla="*/ f147 1 f78"/>
                  <a:gd name="f186" fmla="*/ f148 1 f79"/>
                  <a:gd name="f187" fmla="*/ f149 f69 1"/>
                  <a:gd name="f188" fmla="*/ f150 f69 1"/>
                  <a:gd name="f189" fmla="*/ f152 f70 1"/>
                  <a:gd name="f190" fmla="*/ f151 f70 1"/>
                  <a:gd name="f191" fmla="*/ f153 f69 1"/>
                  <a:gd name="f192" fmla="*/ f154 f70 1"/>
                  <a:gd name="f193" fmla="*/ f155 f69 1"/>
                  <a:gd name="f194" fmla="*/ f156 f70 1"/>
                  <a:gd name="f195" fmla="*/ f157 f69 1"/>
                  <a:gd name="f196" fmla="*/ f158 f70 1"/>
                  <a:gd name="f197" fmla="*/ f159 f69 1"/>
                  <a:gd name="f198" fmla="*/ f160 f69 1"/>
                  <a:gd name="f199" fmla="*/ f161 f70 1"/>
                  <a:gd name="f200" fmla="*/ f162 f69 1"/>
                  <a:gd name="f201" fmla="*/ f163 f70 1"/>
                  <a:gd name="f202" fmla="*/ f164 f69 1"/>
                  <a:gd name="f203" fmla="*/ f165 f70 1"/>
                  <a:gd name="f204" fmla="*/ f166 f69 1"/>
                  <a:gd name="f205" fmla="*/ f167 f70 1"/>
                  <a:gd name="f206" fmla="*/ f168 f69 1"/>
                  <a:gd name="f207" fmla="*/ f169 f70 1"/>
                  <a:gd name="f208" fmla="*/ f170 f69 1"/>
                  <a:gd name="f209" fmla="*/ f171 f70 1"/>
                  <a:gd name="f210" fmla="*/ f172 f70 1"/>
                  <a:gd name="f211" fmla="*/ f173 f69 1"/>
                  <a:gd name="f212" fmla="*/ f174 f69 1"/>
                  <a:gd name="f213" fmla="*/ f175 f70 1"/>
                  <a:gd name="f214" fmla="*/ f176 f69 1"/>
                  <a:gd name="f215" fmla="*/ f177 f70 1"/>
                  <a:gd name="f216" fmla="*/ f178 f69 1"/>
                  <a:gd name="f217" fmla="*/ f179 f70 1"/>
                  <a:gd name="f218" fmla="*/ f180 f69 1"/>
                  <a:gd name="f219" fmla="*/ f181 f70 1"/>
                  <a:gd name="f220" fmla="*/ f182 f70 1"/>
                  <a:gd name="f221" fmla="*/ f183 f69 1"/>
                  <a:gd name="f222" fmla="*/ f184 f70 1"/>
                  <a:gd name="f223" fmla="*/ f185 f69 1"/>
                  <a:gd name="f224" fmla="*/ f186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4">
                    <a:pos x="f191" y="f192"/>
                  </a:cxn>
                  <a:cxn ang="f114">
                    <a:pos x="f193" y="f194"/>
                  </a:cxn>
                  <a:cxn ang="f114">
                    <a:pos x="f195" y="f196"/>
                  </a:cxn>
                  <a:cxn ang="f114">
                    <a:pos x="f197" y="f196"/>
                  </a:cxn>
                  <a:cxn ang="f114">
                    <a:pos x="f198" y="f199"/>
                  </a:cxn>
                  <a:cxn ang="f114">
                    <a:pos x="f200" y="f201"/>
                  </a:cxn>
                  <a:cxn ang="f114">
                    <a:pos x="f202" y="f203"/>
                  </a:cxn>
                  <a:cxn ang="f114">
                    <a:pos x="f204" y="f205"/>
                  </a:cxn>
                  <a:cxn ang="f114">
                    <a:pos x="f206" y="f207"/>
                  </a:cxn>
                  <a:cxn ang="f114">
                    <a:pos x="f208" y="f209"/>
                  </a:cxn>
                  <a:cxn ang="f114">
                    <a:pos x="f206" y="f210"/>
                  </a:cxn>
                  <a:cxn ang="f114">
                    <a:pos x="f211" y="f209"/>
                  </a:cxn>
                  <a:cxn ang="f114">
                    <a:pos x="f212" y="f213"/>
                  </a:cxn>
                  <a:cxn ang="f114">
                    <a:pos x="f214" y="f215"/>
                  </a:cxn>
                  <a:cxn ang="f114">
                    <a:pos x="f200" y="f213"/>
                  </a:cxn>
                  <a:cxn ang="f114">
                    <a:pos x="f216" y="f217"/>
                  </a:cxn>
                  <a:cxn ang="f114">
                    <a:pos x="f218" y="f219"/>
                  </a:cxn>
                  <a:cxn ang="f114">
                    <a:pos x="f216" y="f220"/>
                  </a:cxn>
                  <a:cxn ang="f114">
                    <a:pos x="f221" y="f222"/>
                  </a:cxn>
                  <a:cxn ang="f114">
                    <a:pos x="f197" y="f199"/>
                  </a:cxn>
                  <a:cxn ang="f114">
                    <a:pos x="f223" y="f224"/>
                  </a:cxn>
                  <a:cxn ang="f114">
                    <a:pos x="f191" y="f192"/>
                  </a:cxn>
                </a:cxnLst>
                <a:rect l="f187" t="f190" r="f188" b="f189"/>
                <a:pathLst>
                  <a:path w="65" h="92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7"/>
                      <a:pt x="f22" y="f20"/>
                      <a:pt x="f22" y="f20"/>
                    </a:cubicBezTo>
                    <a:cubicBezTo>
                      <a:pt x="f23" y="f9"/>
                      <a:pt x="f24" y="f25"/>
                      <a:pt x="f26" y="f27"/>
                    </a:cubicBezTo>
                    <a:cubicBezTo>
                      <a:pt x="f26" y="f28"/>
                      <a:pt x="f26" y="f29"/>
                      <a:pt x="f30" y="f13"/>
                    </a:cubicBezTo>
                    <a:cubicBezTo>
                      <a:pt x="f31" y="f19"/>
                      <a:pt x="f32" y="f21"/>
                      <a:pt x="f33" y="f22"/>
                    </a:cubicBezTo>
                    <a:cubicBezTo>
                      <a:pt x="f34" y="f35"/>
                      <a:pt x="f36" y="f35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1" y="f45"/>
                      <a:pt x="f41" y="f24"/>
                      <a:pt x="f46" y="f47"/>
                    </a:cubicBezTo>
                    <a:cubicBezTo>
                      <a:pt x="f46" y="f31"/>
                      <a:pt x="f5" y="f48"/>
                      <a:pt x="f43" y="f49"/>
                    </a:cubicBezTo>
                    <a:cubicBezTo>
                      <a:pt x="f36" y="f50"/>
                      <a:pt x="f34" y="f31"/>
                      <a:pt x="f50" y="f47"/>
                    </a:cubicBezTo>
                    <a:cubicBezTo>
                      <a:pt x="f32" y="f51"/>
                      <a:pt x="f52" y="f24"/>
                      <a:pt x="f53" y="f54"/>
                    </a:cubicBezTo>
                    <a:cubicBezTo>
                      <a:pt x="f55" y="f56"/>
                      <a:pt x="f24" y="f57"/>
                      <a:pt x="f54" y="f58"/>
                    </a:cubicBezTo>
                    <a:cubicBezTo>
                      <a:pt x="f24" y="f57"/>
                      <a:pt x="f55" y="f56"/>
                      <a:pt x="f30" y="f54"/>
                    </a:cubicBezTo>
                    <a:cubicBezTo>
                      <a:pt x="f48" y="f55"/>
                      <a:pt x="f34" y="f59"/>
                      <a:pt x="f60" y="f34"/>
                    </a:cubicBezTo>
                    <a:cubicBezTo>
                      <a:pt x="f43" y="f61"/>
                      <a:pt x="f41" y="f36"/>
                      <a:pt x="f41" y="f37"/>
                    </a:cubicBezTo>
                    <a:cubicBezTo>
                      <a:pt x="f43" y="f60"/>
                      <a:pt x="f5" y="f46"/>
                      <a:pt x="f60" y="f5"/>
                    </a:cubicBezTo>
                    <a:cubicBezTo>
                      <a:pt x="f37" y="f5"/>
                      <a:pt x="f36" y="f41"/>
                      <a:pt x="f61" y="f43"/>
                    </a:cubicBezTo>
                    <a:cubicBezTo>
                      <a:pt x="f26" y="f26"/>
                      <a:pt x="f56" y="f62"/>
                      <a:pt x="f22" y="f27"/>
                    </a:cubicBezTo>
                    <a:cubicBezTo>
                      <a:pt x="f13" y="f63"/>
                      <a:pt x="f64" y="f25"/>
                      <a:pt x="f63" y="f65"/>
                    </a:cubicBezTo>
                    <a:cubicBezTo>
                      <a:pt x="f8" y="f66"/>
                      <a:pt x="f6" y="f67"/>
                      <a:pt x="f8" y="f9"/>
                    </a:cubicBezTo>
                    <a:close/>
                  </a:path>
                </a:pathLst>
              </a:custGeom>
              <a:solidFill>
                <a:srgbClr val="D9857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7" name="Freeform 748">
                <a:extLst>
                  <a:ext uri="{FF2B5EF4-FFF2-40B4-BE49-F238E27FC236}">
                    <a16:creationId xmlns:a16="http://schemas.microsoft.com/office/drawing/2014/main" id="{FBDEF50C-0C84-D18A-9DA4-FFB536D5195B}"/>
                  </a:ext>
                </a:extLst>
              </p:cNvPr>
              <p:cNvSpPr/>
              <p:nvPr/>
            </p:nvSpPr>
            <p:spPr>
              <a:xfrm>
                <a:off x="4313233" y="2940052"/>
                <a:ext cx="249238" cy="2667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71"/>
                  <a:gd name="f8" fmla="val 56"/>
                  <a:gd name="f9" fmla="val 44"/>
                  <a:gd name="f10" fmla="val 61"/>
                  <a:gd name="f11" fmla="val 58"/>
                  <a:gd name="f12" fmla="val 47"/>
                  <a:gd name="f13" fmla="val 48"/>
                  <a:gd name="f14" fmla="val 60"/>
                  <a:gd name="f15" fmla="val 53"/>
                  <a:gd name="f16" fmla="val 64"/>
                  <a:gd name="f17" fmla="val 57"/>
                  <a:gd name="f18" fmla="val 62"/>
                  <a:gd name="f19" fmla="val 68"/>
                  <a:gd name="f20" fmla="val 69"/>
                  <a:gd name="f21" fmla="val 70"/>
                  <a:gd name="f22" fmla="val 54"/>
                  <a:gd name="f23" fmla="val 49"/>
                  <a:gd name="f24" fmla="val 46"/>
                  <a:gd name="f25" fmla="val 43"/>
                  <a:gd name="f26" fmla="val 41"/>
                  <a:gd name="f27" fmla="val 65"/>
                  <a:gd name="f28" fmla="val 39"/>
                  <a:gd name="f29" fmla="val 63"/>
                  <a:gd name="f30" fmla="val 37"/>
                  <a:gd name="f31" fmla="val 32"/>
                  <a:gd name="f32" fmla="val 31"/>
                  <a:gd name="f33" fmla="val 55"/>
                  <a:gd name="f34" fmla="val 27"/>
                  <a:gd name="f35" fmla="val 51"/>
                  <a:gd name="f36" fmla="val 17"/>
                  <a:gd name="f37" fmla="val 10"/>
                  <a:gd name="f38" fmla="val 26"/>
                  <a:gd name="f39" fmla="val 1"/>
                  <a:gd name="f40" fmla="val 14"/>
                  <a:gd name="f41" fmla="val 13"/>
                  <a:gd name="f42" fmla="val 11"/>
                  <a:gd name="f43" fmla="val 3"/>
                  <a:gd name="f44" fmla="val 8"/>
                  <a:gd name="f45" fmla="val 4"/>
                  <a:gd name="f46" fmla="val 7"/>
                  <a:gd name="f47" fmla="val 5"/>
                  <a:gd name="f48" fmla="val 16"/>
                  <a:gd name="f49" fmla="val 22"/>
                  <a:gd name="f50" fmla="val 23"/>
                  <a:gd name="f51" fmla="val 28"/>
                  <a:gd name="f52" fmla="val 33"/>
                  <a:gd name="f53" fmla="val 30"/>
                  <a:gd name="f54" fmla="val 40"/>
                  <a:gd name="f55" fmla="val 34"/>
                  <a:gd name="f56" fmla="val 36"/>
                  <a:gd name="f57" fmla="val 38"/>
                  <a:gd name="f58" fmla="val 50"/>
                  <a:gd name="f59" fmla="val 52"/>
                  <a:gd name="f60" fmla="val 20"/>
                  <a:gd name="f61" fmla="val 19"/>
                  <a:gd name="f62" fmla="val 9"/>
                  <a:gd name="f63" fmla="val 6"/>
                  <a:gd name="f64" fmla="val 12"/>
                  <a:gd name="f65" fmla="val 15"/>
                  <a:gd name="f66" fmla="val 18"/>
                  <a:gd name="f67" fmla="val 21"/>
                  <a:gd name="f68" fmla="val 25"/>
                  <a:gd name="f69" fmla="val 29"/>
                  <a:gd name="f70" fmla="val 35"/>
                  <a:gd name="f71" fmla="val 45"/>
                  <a:gd name="f72" fmla="val 42"/>
                  <a:gd name="f73" fmla="+- 0 0 -90"/>
                  <a:gd name="f74" fmla="*/ f3 1 66"/>
                  <a:gd name="f75" fmla="*/ f4 1 71"/>
                  <a:gd name="f76" fmla="val f5"/>
                  <a:gd name="f77" fmla="val f6"/>
                  <a:gd name="f78" fmla="val f7"/>
                  <a:gd name="f79" fmla="*/ f73 f0 1"/>
                  <a:gd name="f80" fmla="+- f78 0 f76"/>
                  <a:gd name="f81" fmla="+- f77 0 f76"/>
                  <a:gd name="f82" fmla="*/ f79 1 f2"/>
                  <a:gd name="f83" fmla="*/ f81 1 66"/>
                  <a:gd name="f84" fmla="*/ f80 1 71"/>
                  <a:gd name="f85" fmla="*/ 56 f81 1"/>
                  <a:gd name="f86" fmla="*/ 44 f80 1"/>
                  <a:gd name="f87" fmla="*/ 58 f81 1"/>
                  <a:gd name="f88" fmla="*/ 48 f80 1"/>
                  <a:gd name="f89" fmla="*/ 66 f81 1"/>
                  <a:gd name="f90" fmla="*/ 62 f80 1"/>
                  <a:gd name="f91" fmla="*/ 60 f81 1"/>
                  <a:gd name="f92" fmla="*/ 69 f80 1"/>
                  <a:gd name="f93" fmla="*/ 54 f81 1"/>
                  <a:gd name="f94" fmla="*/ 70 f80 1"/>
                  <a:gd name="f95" fmla="*/ 53 f81 1"/>
                  <a:gd name="f96" fmla="*/ 43 f81 1"/>
                  <a:gd name="f97" fmla="*/ 66 f80 1"/>
                  <a:gd name="f98" fmla="*/ 37 f81 1"/>
                  <a:gd name="f99" fmla="*/ 64 f80 1"/>
                  <a:gd name="f100" fmla="*/ 27 f81 1"/>
                  <a:gd name="f101" fmla="*/ 51 f80 1"/>
                  <a:gd name="f102" fmla="*/ 1 f81 1"/>
                  <a:gd name="f103" fmla="*/ 14 f80 1"/>
                  <a:gd name="f104" fmla="*/ 0 f81 1"/>
                  <a:gd name="f105" fmla="*/ 10 f80 1"/>
                  <a:gd name="f106" fmla="*/ 7 f81 1"/>
                  <a:gd name="f107" fmla="*/ 5 f80 1"/>
                  <a:gd name="f108" fmla="*/ 28 f81 1"/>
                  <a:gd name="f109" fmla="*/ 33 f80 1"/>
                  <a:gd name="f110" fmla="*/ 34 f81 1"/>
                  <a:gd name="f111" fmla="*/ 40 f81 1"/>
                  <a:gd name="f112" fmla="*/ 52 f80 1"/>
                  <a:gd name="f113" fmla="*/ 10 f81 1"/>
                  <a:gd name="f114" fmla="*/ 8 f80 1"/>
                  <a:gd name="f115" fmla="*/ 8 f81 1"/>
                  <a:gd name="f116" fmla="*/ 3 f80 1"/>
                  <a:gd name="f117" fmla="*/ 14 f81 1"/>
                  <a:gd name="f118" fmla="*/ 16 f81 1"/>
                  <a:gd name="f119" fmla="*/ 26 f81 1"/>
                  <a:gd name="f120" fmla="*/ 33 f81 1"/>
                  <a:gd name="f121" fmla="*/ 25 f80 1"/>
                  <a:gd name="f122" fmla="*/ 29 f80 1"/>
                  <a:gd name="f123" fmla="*/ 36 f80 1"/>
                  <a:gd name="f124" fmla="*/ 45 f81 1"/>
                  <a:gd name="f125" fmla="*/ 49 f80 1"/>
                  <a:gd name="f126" fmla="*/ 46 f80 1"/>
                  <a:gd name="f127" fmla="*/ 46 f81 1"/>
                  <a:gd name="f128" fmla="*/ 42 f80 1"/>
                  <a:gd name="f129" fmla="*/ 49 f81 1"/>
                  <a:gd name="f130" fmla="*/ 40 f80 1"/>
                  <a:gd name="f131" fmla="+- f82 0 f1"/>
                  <a:gd name="f132" fmla="*/ f85 1 66"/>
                  <a:gd name="f133" fmla="*/ f86 1 71"/>
                  <a:gd name="f134" fmla="*/ f87 1 66"/>
                  <a:gd name="f135" fmla="*/ f88 1 71"/>
                  <a:gd name="f136" fmla="*/ f89 1 66"/>
                  <a:gd name="f137" fmla="*/ f90 1 71"/>
                  <a:gd name="f138" fmla="*/ f91 1 66"/>
                  <a:gd name="f139" fmla="*/ f92 1 71"/>
                  <a:gd name="f140" fmla="*/ f93 1 66"/>
                  <a:gd name="f141" fmla="*/ f94 1 71"/>
                  <a:gd name="f142" fmla="*/ f95 1 66"/>
                  <a:gd name="f143" fmla="*/ f96 1 66"/>
                  <a:gd name="f144" fmla="*/ f97 1 71"/>
                  <a:gd name="f145" fmla="*/ f98 1 66"/>
                  <a:gd name="f146" fmla="*/ f99 1 71"/>
                  <a:gd name="f147" fmla="*/ f100 1 66"/>
                  <a:gd name="f148" fmla="*/ f101 1 71"/>
                  <a:gd name="f149" fmla="*/ f102 1 66"/>
                  <a:gd name="f150" fmla="*/ f103 1 71"/>
                  <a:gd name="f151" fmla="*/ f104 1 66"/>
                  <a:gd name="f152" fmla="*/ f105 1 71"/>
                  <a:gd name="f153" fmla="*/ f106 1 66"/>
                  <a:gd name="f154" fmla="*/ f107 1 71"/>
                  <a:gd name="f155" fmla="*/ f108 1 66"/>
                  <a:gd name="f156" fmla="*/ f109 1 71"/>
                  <a:gd name="f157" fmla="*/ f110 1 66"/>
                  <a:gd name="f158" fmla="*/ f111 1 66"/>
                  <a:gd name="f159" fmla="*/ f112 1 71"/>
                  <a:gd name="f160" fmla="*/ f113 1 66"/>
                  <a:gd name="f161" fmla="*/ f114 1 71"/>
                  <a:gd name="f162" fmla="*/ f115 1 66"/>
                  <a:gd name="f163" fmla="*/ f116 1 71"/>
                  <a:gd name="f164" fmla="*/ f117 1 66"/>
                  <a:gd name="f165" fmla="*/ f118 1 66"/>
                  <a:gd name="f166" fmla="*/ f119 1 66"/>
                  <a:gd name="f167" fmla="*/ f120 1 66"/>
                  <a:gd name="f168" fmla="*/ f121 1 71"/>
                  <a:gd name="f169" fmla="*/ f122 1 71"/>
                  <a:gd name="f170" fmla="*/ f123 1 71"/>
                  <a:gd name="f171" fmla="*/ f124 1 66"/>
                  <a:gd name="f172" fmla="*/ f125 1 71"/>
                  <a:gd name="f173" fmla="*/ f126 1 71"/>
                  <a:gd name="f174" fmla="*/ f127 1 66"/>
                  <a:gd name="f175" fmla="*/ f128 1 71"/>
                  <a:gd name="f176" fmla="*/ f129 1 66"/>
                  <a:gd name="f177" fmla="*/ f130 1 71"/>
                  <a:gd name="f178" fmla="*/ 0 1 f83"/>
                  <a:gd name="f179" fmla="*/ f77 1 f83"/>
                  <a:gd name="f180" fmla="*/ 0 1 f84"/>
                  <a:gd name="f181" fmla="*/ f78 1 f84"/>
                  <a:gd name="f182" fmla="*/ f132 1 f83"/>
                  <a:gd name="f183" fmla="*/ f133 1 f84"/>
                  <a:gd name="f184" fmla="*/ f134 1 f83"/>
                  <a:gd name="f185" fmla="*/ f135 1 f84"/>
                  <a:gd name="f186" fmla="*/ f136 1 f83"/>
                  <a:gd name="f187" fmla="*/ f137 1 f84"/>
                  <a:gd name="f188" fmla="*/ f138 1 f83"/>
                  <a:gd name="f189" fmla="*/ f139 1 f84"/>
                  <a:gd name="f190" fmla="*/ f140 1 f83"/>
                  <a:gd name="f191" fmla="*/ f141 1 f84"/>
                  <a:gd name="f192" fmla="*/ f142 1 f83"/>
                  <a:gd name="f193" fmla="*/ f143 1 f83"/>
                  <a:gd name="f194" fmla="*/ f144 1 f84"/>
                  <a:gd name="f195" fmla="*/ f145 1 f83"/>
                  <a:gd name="f196" fmla="*/ f146 1 f84"/>
                  <a:gd name="f197" fmla="*/ f147 1 f83"/>
                  <a:gd name="f198" fmla="*/ f148 1 f84"/>
                  <a:gd name="f199" fmla="*/ f149 1 f83"/>
                  <a:gd name="f200" fmla="*/ f150 1 f84"/>
                  <a:gd name="f201" fmla="*/ f151 1 f83"/>
                  <a:gd name="f202" fmla="*/ f152 1 f84"/>
                  <a:gd name="f203" fmla="*/ f153 1 f83"/>
                  <a:gd name="f204" fmla="*/ f154 1 f84"/>
                  <a:gd name="f205" fmla="*/ f155 1 f83"/>
                  <a:gd name="f206" fmla="*/ f156 1 f84"/>
                  <a:gd name="f207" fmla="*/ f157 1 f83"/>
                  <a:gd name="f208" fmla="*/ f158 1 f83"/>
                  <a:gd name="f209" fmla="*/ f159 1 f84"/>
                  <a:gd name="f210" fmla="*/ f160 1 f83"/>
                  <a:gd name="f211" fmla="*/ f161 1 f84"/>
                  <a:gd name="f212" fmla="*/ f162 1 f83"/>
                  <a:gd name="f213" fmla="*/ f163 1 f84"/>
                  <a:gd name="f214" fmla="*/ f164 1 f83"/>
                  <a:gd name="f215" fmla="*/ f165 1 f83"/>
                  <a:gd name="f216" fmla="*/ f166 1 f83"/>
                  <a:gd name="f217" fmla="*/ f167 1 f83"/>
                  <a:gd name="f218" fmla="*/ f168 1 f84"/>
                  <a:gd name="f219" fmla="*/ f169 1 f84"/>
                  <a:gd name="f220" fmla="*/ f170 1 f84"/>
                  <a:gd name="f221" fmla="*/ f171 1 f83"/>
                  <a:gd name="f222" fmla="*/ f172 1 f84"/>
                  <a:gd name="f223" fmla="*/ f173 1 f84"/>
                  <a:gd name="f224" fmla="*/ f174 1 f83"/>
                  <a:gd name="f225" fmla="*/ f175 1 f84"/>
                  <a:gd name="f226" fmla="*/ f176 1 f83"/>
                  <a:gd name="f227" fmla="*/ f177 1 f84"/>
                  <a:gd name="f228" fmla="*/ f178 f74 1"/>
                  <a:gd name="f229" fmla="*/ f179 f74 1"/>
                  <a:gd name="f230" fmla="*/ f181 f75 1"/>
                  <a:gd name="f231" fmla="*/ f180 f75 1"/>
                  <a:gd name="f232" fmla="*/ f182 f74 1"/>
                  <a:gd name="f233" fmla="*/ f183 f75 1"/>
                  <a:gd name="f234" fmla="*/ f184 f74 1"/>
                  <a:gd name="f235" fmla="*/ f185 f75 1"/>
                  <a:gd name="f236" fmla="*/ f186 f74 1"/>
                  <a:gd name="f237" fmla="*/ f187 f75 1"/>
                  <a:gd name="f238" fmla="*/ f188 f74 1"/>
                  <a:gd name="f239" fmla="*/ f189 f75 1"/>
                  <a:gd name="f240" fmla="*/ f190 f74 1"/>
                  <a:gd name="f241" fmla="*/ f191 f75 1"/>
                  <a:gd name="f242" fmla="*/ f192 f74 1"/>
                  <a:gd name="f243" fmla="*/ f193 f74 1"/>
                  <a:gd name="f244" fmla="*/ f194 f75 1"/>
                  <a:gd name="f245" fmla="*/ f195 f74 1"/>
                  <a:gd name="f246" fmla="*/ f196 f75 1"/>
                  <a:gd name="f247" fmla="*/ f197 f74 1"/>
                  <a:gd name="f248" fmla="*/ f198 f75 1"/>
                  <a:gd name="f249" fmla="*/ f199 f74 1"/>
                  <a:gd name="f250" fmla="*/ f200 f75 1"/>
                  <a:gd name="f251" fmla="*/ f201 f74 1"/>
                  <a:gd name="f252" fmla="*/ f202 f75 1"/>
                  <a:gd name="f253" fmla="*/ f203 f74 1"/>
                  <a:gd name="f254" fmla="*/ f204 f75 1"/>
                  <a:gd name="f255" fmla="*/ f205 f74 1"/>
                  <a:gd name="f256" fmla="*/ f206 f75 1"/>
                  <a:gd name="f257" fmla="*/ f207 f74 1"/>
                  <a:gd name="f258" fmla="*/ f208 f74 1"/>
                  <a:gd name="f259" fmla="*/ f209 f75 1"/>
                  <a:gd name="f260" fmla="*/ f210 f74 1"/>
                  <a:gd name="f261" fmla="*/ f211 f75 1"/>
                  <a:gd name="f262" fmla="*/ f212 f74 1"/>
                  <a:gd name="f263" fmla="*/ f213 f75 1"/>
                  <a:gd name="f264" fmla="*/ f214 f74 1"/>
                  <a:gd name="f265" fmla="*/ f215 f74 1"/>
                  <a:gd name="f266" fmla="*/ f216 f74 1"/>
                  <a:gd name="f267" fmla="*/ f217 f74 1"/>
                  <a:gd name="f268" fmla="*/ f218 f75 1"/>
                  <a:gd name="f269" fmla="*/ f219 f75 1"/>
                  <a:gd name="f270" fmla="*/ f220 f75 1"/>
                  <a:gd name="f271" fmla="*/ f221 f74 1"/>
                  <a:gd name="f272" fmla="*/ f222 f75 1"/>
                  <a:gd name="f273" fmla="*/ f223 f75 1"/>
                  <a:gd name="f274" fmla="*/ f224 f74 1"/>
                  <a:gd name="f275" fmla="*/ f225 f75 1"/>
                  <a:gd name="f276" fmla="*/ f226 f74 1"/>
                  <a:gd name="f277" fmla="*/ f227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232" y="f233"/>
                  </a:cxn>
                  <a:cxn ang="f131">
                    <a:pos x="f234" y="f235"/>
                  </a:cxn>
                  <a:cxn ang="f131">
                    <a:pos x="f236" y="f237"/>
                  </a:cxn>
                  <a:cxn ang="f131">
                    <a:pos x="f238" y="f239"/>
                  </a:cxn>
                  <a:cxn ang="f131">
                    <a:pos x="f240" y="f241"/>
                  </a:cxn>
                  <a:cxn ang="f131">
                    <a:pos x="f242" y="f241"/>
                  </a:cxn>
                  <a:cxn ang="f131">
                    <a:pos x="f243" y="f244"/>
                  </a:cxn>
                  <a:cxn ang="f131">
                    <a:pos x="f245" y="f246"/>
                  </a:cxn>
                  <a:cxn ang="f131">
                    <a:pos x="f247" y="f248"/>
                  </a:cxn>
                  <a:cxn ang="f131">
                    <a:pos x="f249" y="f250"/>
                  </a:cxn>
                  <a:cxn ang="f131">
                    <a:pos x="f251" y="f252"/>
                  </a:cxn>
                  <a:cxn ang="f131">
                    <a:pos x="f253" y="f254"/>
                  </a:cxn>
                  <a:cxn ang="f131">
                    <a:pos x="f255" y="f256"/>
                  </a:cxn>
                  <a:cxn ang="f131">
                    <a:pos x="f257" y="f233"/>
                  </a:cxn>
                  <a:cxn ang="f131">
                    <a:pos x="f258" y="f259"/>
                  </a:cxn>
                  <a:cxn ang="f131">
                    <a:pos x="f257" y="f233"/>
                  </a:cxn>
                  <a:cxn ang="f131">
                    <a:pos x="f260" y="f261"/>
                  </a:cxn>
                  <a:cxn ang="f131">
                    <a:pos x="f262" y="f263"/>
                  </a:cxn>
                  <a:cxn ang="f131">
                    <a:pos x="f264" y="f263"/>
                  </a:cxn>
                  <a:cxn ang="f131">
                    <a:pos x="f265" y="f254"/>
                  </a:cxn>
                  <a:cxn ang="f131">
                    <a:pos x="f266" y="f250"/>
                  </a:cxn>
                  <a:cxn ang="f131">
                    <a:pos x="f267" y="f268"/>
                  </a:cxn>
                  <a:cxn ang="f131">
                    <a:pos x="f267" y="f269"/>
                  </a:cxn>
                  <a:cxn ang="f131">
                    <a:pos x="f243" y="f270"/>
                  </a:cxn>
                  <a:cxn ang="f131">
                    <a:pos x="f271" y="f272"/>
                  </a:cxn>
                  <a:cxn ang="f131">
                    <a:pos x="f271" y="f273"/>
                  </a:cxn>
                  <a:cxn ang="f131">
                    <a:pos x="f274" y="f275"/>
                  </a:cxn>
                  <a:cxn ang="f131">
                    <a:pos x="f276" y="f277"/>
                  </a:cxn>
                  <a:cxn ang="f131">
                    <a:pos x="f232" y="f233"/>
                  </a:cxn>
                </a:cxnLst>
                <a:rect l="f228" t="f231" r="f229" b="f230"/>
                <a:pathLst>
                  <a:path w="66" h="71">
                    <a:moveTo>
                      <a:pt x="f8" y="f9"/>
                    </a:moveTo>
                    <a:cubicBezTo>
                      <a:pt x="f10" y="f9"/>
                      <a:pt x="f11" y="f12"/>
                      <a:pt x="f11" y="f13"/>
                    </a:cubicBezTo>
                    <a:cubicBezTo>
                      <a:pt x="f14" y="f15"/>
                      <a:pt x="f16" y="f17"/>
                      <a:pt x="f6" y="f18"/>
                    </a:cubicBezTo>
                    <a:cubicBezTo>
                      <a:pt x="f6" y="f19"/>
                      <a:pt x="f6" y="f19"/>
                      <a:pt x="f14" y="f20"/>
                    </a:cubicBezTo>
                    <a:cubicBezTo>
                      <a:pt x="f11" y="f20"/>
                      <a:pt x="f8" y="f21"/>
                      <a:pt x="f22" y="f21"/>
                    </a:cubicBezTo>
                    <a:cubicBezTo>
                      <a:pt x="f22" y="f21"/>
                      <a:pt x="f15" y="f21"/>
                      <a:pt x="f15" y="f21"/>
                    </a:cubicBezTo>
                    <a:cubicBezTo>
                      <a:pt x="f23" y="f7"/>
                      <a:pt x="f24" y="f19"/>
                      <a:pt x="f25" y="f6"/>
                    </a:cubicBezTo>
                    <a:cubicBezTo>
                      <a:pt x="f26" y="f27"/>
                      <a:pt x="f28" y="f29"/>
                      <a:pt x="f30" y="f16"/>
                    </a:cubicBezTo>
                    <a:cubicBezTo>
                      <a:pt x="f31" y="f10"/>
                      <a:pt x="f32" y="f33"/>
                      <a:pt x="f34" y="f35"/>
                    </a:cubicBezTo>
                    <a:cubicBezTo>
                      <a:pt x="f36" y="f28"/>
                      <a:pt x="f37" y="f38"/>
                      <a:pt x="f39" y="f40"/>
                    </a:cubicBezTo>
                    <a:cubicBezTo>
                      <a:pt x="f5" y="f41"/>
                      <a:pt x="f5" y="f42"/>
                      <a:pt x="f5" y="f37"/>
                    </a:cubicBezTo>
                    <a:cubicBezTo>
                      <a:pt x="f43" y="f44"/>
                      <a:pt x="f43" y="f45"/>
                      <a:pt x="f46" y="f47"/>
                    </a:cubicBezTo>
                    <a:cubicBezTo>
                      <a:pt x="f48" y="f41"/>
                      <a:pt x="f49" y="f50"/>
                      <a:pt x="f51" y="f52"/>
                    </a:cubicBezTo>
                    <a:cubicBezTo>
                      <a:pt x="f53" y="f30"/>
                      <a:pt x="f52" y="f54"/>
                      <a:pt x="f55" y="f9"/>
                    </a:cubicBezTo>
                    <a:cubicBezTo>
                      <a:pt x="f56" y="f12"/>
                      <a:pt x="f57" y="f58"/>
                      <a:pt x="f54" y="f59"/>
                    </a:cubicBezTo>
                    <a:cubicBezTo>
                      <a:pt x="f57" y="f58"/>
                      <a:pt x="f56" y="f12"/>
                      <a:pt x="f55" y="f9"/>
                    </a:cubicBezTo>
                    <a:cubicBezTo>
                      <a:pt x="f34" y="f31"/>
                      <a:pt x="f60" y="f61"/>
                      <a:pt x="f37" y="f44"/>
                    </a:cubicBezTo>
                    <a:cubicBezTo>
                      <a:pt x="f62" y="f63"/>
                      <a:pt x="f44" y="f47"/>
                      <a:pt x="f44" y="f43"/>
                    </a:cubicBezTo>
                    <a:cubicBezTo>
                      <a:pt x="f37" y="f5"/>
                      <a:pt x="f64" y="f5"/>
                      <a:pt x="f40" y="f43"/>
                    </a:cubicBezTo>
                    <a:cubicBezTo>
                      <a:pt x="f40" y="f45"/>
                      <a:pt x="f65" y="f45"/>
                      <a:pt x="f48" y="f47"/>
                    </a:cubicBezTo>
                    <a:cubicBezTo>
                      <a:pt x="f66" y="f37"/>
                      <a:pt x="f67" y="f41"/>
                      <a:pt x="f38" y="f40"/>
                    </a:cubicBezTo>
                    <a:cubicBezTo>
                      <a:pt x="f53" y="f48"/>
                      <a:pt x="f52" y="f60"/>
                      <a:pt x="f52" y="f68"/>
                    </a:cubicBezTo>
                    <a:cubicBezTo>
                      <a:pt x="f52" y="f34"/>
                      <a:pt x="f52" y="f51"/>
                      <a:pt x="f52" y="f69"/>
                    </a:cubicBezTo>
                    <a:cubicBezTo>
                      <a:pt x="f70" y="f52"/>
                      <a:pt x="f28" y="f70"/>
                      <a:pt x="f25" y="f56"/>
                    </a:cubicBezTo>
                    <a:cubicBezTo>
                      <a:pt x="f71" y="f54"/>
                      <a:pt x="f9" y="f71"/>
                      <a:pt x="f71" y="f23"/>
                    </a:cubicBezTo>
                    <a:cubicBezTo>
                      <a:pt x="f71" y="f13"/>
                      <a:pt x="f9" y="f24"/>
                      <a:pt x="f71" y="f24"/>
                    </a:cubicBezTo>
                    <a:cubicBezTo>
                      <a:pt x="f13" y="f71"/>
                      <a:pt x="f12" y="f25"/>
                      <a:pt x="f24" y="f72"/>
                    </a:cubicBezTo>
                    <a:cubicBezTo>
                      <a:pt x="f24" y="f54"/>
                      <a:pt x="f12" y="f54"/>
                      <a:pt x="f23" y="f54"/>
                    </a:cubicBezTo>
                    <a:cubicBezTo>
                      <a:pt x="f59" y="f54"/>
                      <a:pt x="f33" y="f54"/>
                      <a:pt x="f8" y="f9"/>
                    </a:cubicBezTo>
                    <a:close/>
                  </a:path>
                </a:pathLst>
              </a:custGeom>
              <a:solidFill>
                <a:srgbClr val="D7836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8" name="Freeform 749">
                <a:extLst>
                  <a:ext uri="{FF2B5EF4-FFF2-40B4-BE49-F238E27FC236}">
                    <a16:creationId xmlns:a16="http://schemas.microsoft.com/office/drawing/2014/main" id="{13D24FAD-7EF3-F968-2064-D7C9AF532980}"/>
                  </a:ext>
                </a:extLst>
              </p:cNvPr>
              <p:cNvSpPr/>
              <p:nvPr/>
            </p:nvSpPr>
            <p:spPr>
              <a:xfrm>
                <a:off x="4271967" y="2830516"/>
                <a:ext cx="165104" cy="2174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58"/>
                  <a:gd name="f8" fmla="val 43"/>
                  <a:gd name="f9" fmla="val 57"/>
                  <a:gd name="f10" fmla="val 56"/>
                  <a:gd name="f11" fmla="val 48"/>
                  <a:gd name="f12" fmla="val 38"/>
                  <a:gd name="f13" fmla="val 31"/>
                  <a:gd name="f14" fmla="val 30"/>
                  <a:gd name="f15" fmla="val 42"/>
                  <a:gd name="f16" fmla="val 29"/>
                  <a:gd name="f17" fmla="val 41"/>
                  <a:gd name="f18" fmla="val 40"/>
                  <a:gd name="f19" fmla="val 28"/>
                  <a:gd name="f20" fmla="val 37"/>
                  <a:gd name="f21" fmla="val 26"/>
                  <a:gd name="f22" fmla="val 35"/>
                  <a:gd name="f23" fmla="val 24"/>
                  <a:gd name="f24" fmla="val 33"/>
                  <a:gd name="f25" fmla="val 23"/>
                  <a:gd name="f26" fmla="val 21"/>
                  <a:gd name="f27" fmla="val 19"/>
                  <a:gd name="f28" fmla="val 32"/>
                  <a:gd name="f29" fmla="val 17"/>
                  <a:gd name="f30" fmla="val 34"/>
                  <a:gd name="f31" fmla="val 18"/>
                  <a:gd name="f32" fmla="val 15"/>
                  <a:gd name="f33" fmla="val 14"/>
                  <a:gd name="f34" fmla="val 11"/>
                  <a:gd name="f35" fmla="val 39"/>
                  <a:gd name="f36" fmla="val 7"/>
                  <a:gd name="f37" fmla="val 6"/>
                  <a:gd name="f38" fmla="val 5"/>
                  <a:gd name="f39" fmla="val 25"/>
                  <a:gd name="f40" fmla="val 4"/>
                  <a:gd name="f41" fmla="val 3"/>
                  <a:gd name="f42" fmla="val 1"/>
                  <a:gd name="f43" fmla="val 10"/>
                  <a:gd name="f44" fmla="val 2"/>
                  <a:gd name="f45" fmla="val 9"/>
                  <a:gd name="f46" fmla="val 13"/>
                  <a:gd name="f47" fmla="val 8"/>
                  <a:gd name="f48" fmla="val 27"/>
                  <a:gd name="f49" fmla="+- 0 0 -90"/>
                  <a:gd name="f50" fmla="*/ f3 1 44"/>
                  <a:gd name="f51" fmla="*/ f4 1 58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44"/>
                  <a:gd name="f60" fmla="*/ f56 1 58"/>
                  <a:gd name="f61" fmla="*/ 44 f57 1"/>
                  <a:gd name="f62" fmla="*/ 58 f56 1"/>
                  <a:gd name="f63" fmla="*/ 43 f57 1"/>
                  <a:gd name="f64" fmla="*/ 56 f56 1"/>
                  <a:gd name="f65" fmla="*/ 31 f57 1"/>
                  <a:gd name="f66" fmla="*/ 43 f56 1"/>
                  <a:gd name="f67" fmla="*/ 29 f57 1"/>
                  <a:gd name="f68" fmla="*/ 40 f56 1"/>
                  <a:gd name="f69" fmla="*/ 24 f57 1"/>
                  <a:gd name="f70" fmla="*/ 33 f56 1"/>
                  <a:gd name="f71" fmla="*/ 19 f57 1"/>
                  <a:gd name="f72" fmla="*/ 32 f56 1"/>
                  <a:gd name="f73" fmla="*/ 18 f57 1"/>
                  <a:gd name="f74" fmla="*/ 34 f56 1"/>
                  <a:gd name="f75" fmla="*/ 11 f57 1"/>
                  <a:gd name="f76" fmla="*/ 39 f56 1"/>
                  <a:gd name="f77" fmla="*/ 5 f57 1"/>
                  <a:gd name="f78" fmla="*/ 28 f56 1"/>
                  <a:gd name="f79" fmla="*/ 4 f57 1"/>
                  <a:gd name="f80" fmla="*/ 18 f56 1"/>
                  <a:gd name="f81" fmla="*/ 1 f57 1"/>
                  <a:gd name="f82" fmla="*/ 6 f56 1"/>
                  <a:gd name="f83" fmla="*/ 1 f56 1"/>
                  <a:gd name="f84" fmla="*/ 13 f57 1"/>
                  <a:gd name="f85" fmla="*/ 13 f56 1"/>
                  <a:gd name="f86" fmla="*/ 21 f57 1"/>
                  <a:gd name="f87" fmla="*/ 25 f56 1"/>
                  <a:gd name="f88" fmla="*/ 9 f57 1"/>
                  <a:gd name="f89" fmla="*/ 8 f56 1"/>
                  <a:gd name="f90" fmla="*/ 7 f57 1"/>
                  <a:gd name="f91" fmla="*/ 5 f56 1"/>
                  <a:gd name="f92" fmla="*/ 3 f56 1"/>
                  <a:gd name="f93" fmla="*/ 27 f57 1"/>
                  <a:gd name="f94" fmla="*/ 26 f57 1"/>
                  <a:gd name="f95" fmla="+- f58 0 f1"/>
                  <a:gd name="f96" fmla="*/ f61 1 44"/>
                  <a:gd name="f97" fmla="*/ f62 1 58"/>
                  <a:gd name="f98" fmla="*/ f63 1 44"/>
                  <a:gd name="f99" fmla="*/ f64 1 58"/>
                  <a:gd name="f100" fmla="*/ f65 1 44"/>
                  <a:gd name="f101" fmla="*/ f66 1 58"/>
                  <a:gd name="f102" fmla="*/ f67 1 44"/>
                  <a:gd name="f103" fmla="*/ f68 1 58"/>
                  <a:gd name="f104" fmla="*/ f69 1 44"/>
                  <a:gd name="f105" fmla="*/ f70 1 58"/>
                  <a:gd name="f106" fmla="*/ f71 1 44"/>
                  <a:gd name="f107" fmla="*/ f72 1 58"/>
                  <a:gd name="f108" fmla="*/ f73 1 44"/>
                  <a:gd name="f109" fmla="*/ f74 1 58"/>
                  <a:gd name="f110" fmla="*/ f75 1 44"/>
                  <a:gd name="f111" fmla="*/ f76 1 58"/>
                  <a:gd name="f112" fmla="*/ f77 1 44"/>
                  <a:gd name="f113" fmla="*/ f78 1 58"/>
                  <a:gd name="f114" fmla="*/ f79 1 44"/>
                  <a:gd name="f115" fmla="*/ f80 1 58"/>
                  <a:gd name="f116" fmla="*/ f81 1 44"/>
                  <a:gd name="f117" fmla="*/ f82 1 58"/>
                  <a:gd name="f118" fmla="*/ f83 1 58"/>
                  <a:gd name="f119" fmla="*/ f84 1 44"/>
                  <a:gd name="f120" fmla="*/ f85 1 58"/>
                  <a:gd name="f121" fmla="*/ f86 1 44"/>
                  <a:gd name="f122" fmla="*/ f87 1 58"/>
                  <a:gd name="f123" fmla="*/ f88 1 44"/>
                  <a:gd name="f124" fmla="*/ f89 1 58"/>
                  <a:gd name="f125" fmla="*/ f90 1 44"/>
                  <a:gd name="f126" fmla="*/ f91 1 58"/>
                  <a:gd name="f127" fmla="*/ f92 1 58"/>
                  <a:gd name="f128" fmla="*/ f93 1 44"/>
                  <a:gd name="f129" fmla="*/ f94 1 44"/>
                  <a:gd name="f130" fmla="*/ 0 1 f59"/>
                  <a:gd name="f131" fmla="*/ f53 1 f59"/>
                  <a:gd name="f132" fmla="*/ 0 1 f60"/>
                  <a:gd name="f133" fmla="*/ f54 1 f60"/>
                  <a:gd name="f134" fmla="*/ f96 1 f59"/>
                  <a:gd name="f135" fmla="*/ f97 1 f60"/>
                  <a:gd name="f136" fmla="*/ f98 1 f59"/>
                  <a:gd name="f137" fmla="*/ f99 1 f60"/>
                  <a:gd name="f138" fmla="*/ f100 1 f59"/>
                  <a:gd name="f139" fmla="*/ f101 1 f60"/>
                  <a:gd name="f140" fmla="*/ f102 1 f59"/>
                  <a:gd name="f141" fmla="*/ f103 1 f60"/>
                  <a:gd name="f142" fmla="*/ f104 1 f59"/>
                  <a:gd name="f143" fmla="*/ f105 1 f60"/>
                  <a:gd name="f144" fmla="*/ f106 1 f59"/>
                  <a:gd name="f145" fmla="*/ f107 1 f60"/>
                  <a:gd name="f146" fmla="*/ f108 1 f59"/>
                  <a:gd name="f147" fmla="*/ f109 1 f60"/>
                  <a:gd name="f148" fmla="*/ f110 1 f59"/>
                  <a:gd name="f149" fmla="*/ f111 1 f60"/>
                  <a:gd name="f150" fmla="*/ f112 1 f59"/>
                  <a:gd name="f151" fmla="*/ f113 1 f60"/>
                  <a:gd name="f152" fmla="*/ f114 1 f59"/>
                  <a:gd name="f153" fmla="*/ f115 1 f60"/>
                  <a:gd name="f154" fmla="*/ f116 1 f59"/>
                  <a:gd name="f155" fmla="*/ f117 1 f60"/>
                  <a:gd name="f156" fmla="*/ f118 1 f60"/>
                  <a:gd name="f157" fmla="*/ f119 1 f59"/>
                  <a:gd name="f158" fmla="*/ f120 1 f60"/>
                  <a:gd name="f159" fmla="*/ f121 1 f59"/>
                  <a:gd name="f160" fmla="*/ f122 1 f60"/>
                  <a:gd name="f161" fmla="*/ f123 1 f59"/>
                  <a:gd name="f162" fmla="*/ f124 1 f60"/>
                  <a:gd name="f163" fmla="*/ f125 1 f59"/>
                  <a:gd name="f164" fmla="*/ f126 1 f60"/>
                  <a:gd name="f165" fmla="*/ f127 1 f60"/>
                  <a:gd name="f166" fmla="*/ f128 1 f59"/>
                  <a:gd name="f167" fmla="*/ f129 1 f59"/>
                  <a:gd name="f168" fmla="*/ f130 f50 1"/>
                  <a:gd name="f169" fmla="*/ f131 f50 1"/>
                  <a:gd name="f170" fmla="*/ f133 f51 1"/>
                  <a:gd name="f171" fmla="*/ f132 f51 1"/>
                  <a:gd name="f172" fmla="*/ f134 f50 1"/>
                  <a:gd name="f173" fmla="*/ f135 f51 1"/>
                  <a:gd name="f174" fmla="*/ f136 f50 1"/>
                  <a:gd name="f175" fmla="*/ f137 f51 1"/>
                  <a:gd name="f176" fmla="*/ f138 f50 1"/>
                  <a:gd name="f177" fmla="*/ f139 f51 1"/>
                  <a:gd name="f178" fmla="*/ f140 f50 1"/>
                  <a:gd name="f179" fmla="*/ f141 f51 1"/>
                  <a:gd name="f180" fmla="*/ f142 f50 1"/>
                  <a:gd name="f181" fmla="*/ f143 f51 1"/>
                  <a:gd name="f182" fmla="*/ f144 f50 1"/>
                  <a:gd name="f183" fmla="*/ f145 f51 1"/>
                  <a:gd name="f184" fmla="*/ f146 f50 1"/>
                  <a:gd name="f185" fmla="*/ f147 f51 1"/>
                  <a:gd name="f186" fmla="*/ f148 f50 1"/>
                  <a:gd name="f187" fmla="*/ f149 f51 1"/>
                  <a:gd name="f188" fmla="*/ f150 f50 1"/>
                  <a:gd name="f189" fmla="*/ f151 f51 1"/>
                  <a:gd name="f190" fmla="*/ f152 f50 1"/>
                  <a:gd name="f191" fmla="*/ f153 f51 1"/>
                  <a:gd name="f192" fmla="*/ f154 f50 1"/>
                  <a:gd name="f193" fmla="*/ f155 f51 1"/>
                  <a:gd name="f194" fmla="*/ f156 f51 1"/>
                  <a:gd name="f195" fmla="*/ f157 f50 1"/>
                  <a:gd name="f196" fmla="*/ f158 f51 1"/>
                  <a:gd name="f197" fmla="*/ f159 f50 1"/>
                  <a:gd name="f198" fmla="*/ f160 f51 1"/>
                  <a:gd name="f199" fmla="*/ f161 f50 1"/>
                  <a:gd name="f200" fmla="*/ f162 f51 1"/>
                  <a:gd name="f201" fmla="*/ f163 f50 1"/>
                  <a:gd name="f202" fmla="*/ f164 f51 1"/>
                  <a:gd name="f203" fmla="*/ f165 f51 1"/>
                  <a:gd name="f204" fmla="*/ f166 f50 1"/>
                  <a:gd name="f205" fmla="*/ f167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72" y="f173"/>
                  </a:cxn>
                  <a:cxn ang="f95">
                    <a:pos x="f174" y="f175"/>
                  </a:cxn>
                  <a:cxn ang="f95">
                    <a:pos x="f176" y="f177"/>
                  </a:cxn>
                  <a:cxn ang="f95">
                    <a:pos x="f17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86" y="f187"/>
                  </a:cxn>
                  <a:cxn ang="f95">
                    <a:pos x="f188" y="f189"/>
                  </a:cxn>
                  <a:cxn ang="f95">
                    <a:pos x="f190" y="f191"/>
                  </a:cxn>
                  <a:cxn ang="f95">
                    <a:pos x="f192" y="f193"/>
                  </a:cxn>
                  <a:cxn ang="f95">
                    <a:pos x="f188" y="f194"/>
                  </a:cxn>
                  <a:cxn ang="f95">
                    <a:pos x="f188" y="f194"/>
                  </a:cxn>
                  <a:cxn ang="f95">
                    <a:pos x="f195" y="f196"/>
                  </a:cxn>
                  <a:cxn ang="f95">
                    <a:pos x="f197" y="f198"/>
                  </a:cxn>
                  <a:cxn ang="f95">
                    <a:pos x="f199" y="f200"/>
                  </a:cxn>
                  <a:cxn ang="f95">
                    <a:pos x="f201" y="f202"/>
                  </a:cxn>
                  <a:cxn ang="f95">
                    <a:pos x="f199" y="f203"/>
                  </a:cxn>
                  <a:cxn ang="f95">
                    <a:pos x="f199" y="f203"/>
                  </a:cxn>
                  <a:cxn ang="f95">
                    <a:pos x="f197" y="f200"/>
                  </a:cxn>
                  <a:cxn ang="f95">
                    <a:pos x="f204" y="f196"/>
                  </a:cxn>
                  <a:cxn ang="f95">
                    <a:pos x="f205" y="f198"/>
                  </a:cxn>
                  <a:cxn ang="f95">
                    <a:pos x="f176" y="f181"/>
                  </a:cxn>
                  <a:cxn ang="f95">
                    <a:pos x="f172" y="f173"/>
                  </a:cxn>
                </a:cxnLst>
                <a:rect l="f168" t="f171" r="f169" b="f170"/>
                <a:pathLst>
                  <a:path w="44" h="57">
                    <a:moveTo>
                      <a:pt x="f6" y="f7"/>
                    </a:moveTo>
                    <a:cubicBezTo>
                      <a:pt x="f6" y="f7"/>
                      <a:pt x="f8" y="f9"/>
                      <a:pt x="f8" y="f10"/>
                    </a:cubicBezTo>
                    <a:cubicBezTo>
                      <a:pt x="f8" y="f11"/>
                      <a:pt x="f12" y="f6"/>
                      <a:pt x="f13" y="f8"/>
                    </a:cubicBezTo>
                    <a:cubicBezTo>
                      <a:pt x="f14" y="f15"/>
                      <a:pt x="f16" y="f17"/>
                      <a:pt x="f16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14"/>
                      <a:pt x="f26" y="f14"/>
                      <a:pt x="f27" y="f28"/>
                    </a:cubicBezTo>
                    <a:cubicBezTo>
                      <a:pt x="f29" y="f28"/>
                      <a:pt x="f27" y="f30"/>
                      <a:pt x="f31" y="f30"/>
                    </a:cubicBezTo>
                    <a:cubicBezTo>
                      <a:pt x="f32" y="f30"/>
                      <a:pt x="f33" y="f12"/>
                      <a:pt x="f34" y="f35"/>
                    </a:cubicBezTo>
                    <a:cubicBezTo>
                      <a:pt x="f36" y="f20"/>
                      <a:pt x="f37" y="f28"/>
                      <a:pt x="f38" y="f19"/>
                    </a:cubicBezTo>
                    <a:cubicBezTo>
                      <a:pt x="f37" y="f39"/>
                      <a:pt x="f37" y="f26"/>
                      <a:pt x="f40" y="f31"/>
                    </a:cubicBezTo>
                    <a:cubicBezTo>
                      <a:pt x="f41" y="f33"/>
                      <a:pt x="f42" y="f43"/>
                      <a:pt x="f42" y="f37"/>
                    </a:cubicBezTo>
                    <a:cubicBezTo>
                      <a:pt x="f5" y="f44"/>
                      <a:pt x="f44" y="f5"/>
                      <a:pt x="f38" y="f42"/>
                    </a:cubicBezTo>
                    <a:cubicBezTo>
                      <a:pt x="f38" y="f42"/>
                      <a:pt x="f38" y="f42"/>
                      <a:pt x="f38" y="f42"/>
                    </a:cubicBezTo>
                    <a:cubicBezTo>
                      <a:pt x="f37" y="f37"/>
                      <a:pt x="f43" y="f45"/>
                      <a:pt x="f46" y="f46"/>
                    </a:cubicBezTo>
                    <a:cubicBezTo>
                      <a:pt x="f32" y="f29"/>
                      <a:pt x="f31" y="f26"/>
                      <a:pt x="f26" y="f39"/>
                    </a:cubicBezTo>
                    <a:cubicBezTo>
                      <a:pt x="f29" y="f27"/>
                      <a:pt x="f46" y="f33"/>
                      <a:pt x="f45" y="f47"/>
                    </a:cubicBezTo>
                    <a:cubicBezTo>
                      <a:pt x="f47" y="f36"/>
                      <a:pt x="f36" y="f37"/>
                      <a:pt x="f36" y="f38"/>
                    </a:cubicBezTo>
                    <a:cubicBezTo>
                      <a:pt x="f36" y="f41"/>
                      <a:pt x="f47" y="f41"/>
                      <a:pt x="f45" y="f41"/>
                    </a:cubicBezTo>
                    <a:cubicBezTo>
                      <a:pt x="f45" y="f41"/>
                      <a:pt x="f45" y="f41"/>
                      <a:pt x="f45" y="f41"/>
                    </a:cubicBezTo>
                    <a:cubicBezTo>
                      <a:pt x="f46" y="f38"/>
                      <a:pt x="f31" y="f38"/>
                      <a:pt x="f26" y="f47"/>
                    </a:cubicBezTo>
                    <a:cubicBezTo>
                      <a:pt x="f23" y="f45"/>
                      <a:pt x="f21" y="f34"/>
                      <a:pt x="f48" y="f46"/>
                    </a:cubicBezTo>
                    <a:cubicBezTo>
                      <a:pt x="f48" y="f29"/>
                      <a:pt x="f21" y="f26"/>
                      <a:pt x="f21" y="f39"/>
                    </a:cubicBezTo>
                    <a:cubicBezTo>
                      <a:pt x="f39" y="f16"/>
                      <a:pt x="f48" y="f28"/>
                      <a:pt x="f13" y="f24"/>
                    </a:cubicBezTo>
                    <a:cubicBezTo>
                      <a:pt x="f8" y="f12"/>
                      <a:pt x="f6" y="f11"/>
                      <a:pt x="f6" y="f7"/>
                    </a:cubicBezTo>
                    <a:close/>
                  </a:path>
                </a:pathLst>
              </a:custGeom>
              <a:solidFill>
                <a:srgbClr val="C26E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9" name="Freeform 750">
                <a:extLst>
                  <a:ext uri="{FF2B5EF4-FFF2-40B4-BE49-F238E27FC236}">
                    <a16:creationId xmlns:a16="http://schemas.microsoft.com/office/drawing/2014/main" id="{1DA57BC2-EDF7-77C5-9939-D344526567AD}"/>
                  </a:ext>
                </a:extLst>
              </p:cNvPr>
              <p:cNvSpPr/>
              <p:nvPr/>
            </p:nvSpPr>
            <p:spPr>
              <a:xfrm>
                <a:off x="4376739" y="2751136"/>
                <a:ext cx="114300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9"/>
                  <a:gd name="f8" fmla="val 25"/>
                  <a:gd name="f9" fmla="val 42"/>
                  <a:gd name="f10" fmla="val 22"/>
                  <a:gd name="f11" fmla="val 44"/>
                  <a:gd name="f12" fmla="val 24"/>
                  <a:gd name="f13" fmla="val 47"/>
                  <a:gd name="f14" fmla="val 23"/>
                  <a:gd name="f15" fmla="val 17"/>
                  <a:gd name="f16" fmla="val 11"/>
                  <a:gd name="f17" fmla="val 40"/>
                  <a:gd name="f18" fmla="val 9"/>
                  <a:gd name="f19" fmla="val 33"/>
                  <a:gd name="f20" fmla="val 7"/>
                  <a:gd name="f21" fmla="val 18"/>
                  <a:gd name="f22" fmla="val 14"/>
                  <a:gd name="f23" fmla="val 4"/>
                  <a:gd name="f24" fmla="val 12"/>
                  <a:gd name="f25" fmla="val 3"/>
                  <a:gd name="f26" fmla="val 8"/>
                  <a:gd name="f27" fmla="val 5"/>
                  <a:gd name="f28" fmla="val 13"/>
                  <a:gd name="f29" fmla="val 6"/>
                  <a:gd name="f30" fmla="val 15"/>
                  <a:gd name="f31" fmla="val 16"/>
                  <a:gd name="f32" fmla="val 10"/>
                  <a:gd name="f33" fmla="val 19"/>
                  <a:gd name="f34" fmla="val 27"/>
                  <a:gd name="f35" fmla="val 28"/>
                  <a:gd name="f36" fmla="val 26"/>
                  <a:gd name="f37" fmla="val 29"/>
                  <a:gd name="f38" fmla="val 32"/>
                  <a:gd name="f39" fmla="val 34"/>
                  <a:gd name="f40" fmla="val 37"/>
                  <a:gd name="f41" fmla="val 38"/>
                  <a:gd name="f42" fmla="val 39"/>
                  <a:gd name="f43" fmla="val 36"/>
                  <a:gd name="f44" fmla="+- 0 0 -90"/>
                  <a:gd name="f45" fmla="*/ f3 1 30"/>
                  <a:gd name="f46" fmla="*/ f4 1 49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30"/>
                  <a:gd name="f55" fmla="*/ f51 1 49"/>
                  <a:gd name="f56" fmla="*/ 25 f52 1"/>
                  <a:gd name="f57" fmla="*/ 42 f51 1"/>
                  <a:gd name="f58" fmla="*/ 23 f52 1"/>
                  <a:gd name="f59" fmla="*/ 49 f51 1"/>
                  <a:gd name="f60" fmla="*/ 22 f52 1"/>
                  <a:gd name="f61" fmla="*/ 9 f52 1"/>
                  <a:gd name="f62" fmla="*/ 33 f51 1"/>
                  <a:gd name="f63" fmla="*/ 0 f52 1"/>
                  <a:gd name="f64" fmla="*/ 14 f51 1"/>
                  <a:gd name="f65" fmla="*/ 5 f52 1"/>
                  <a:gd name="f66" fmla="*/ 5 f51 1"/>
                  <a:gd name="f67" fmla="*/ 12 f52 1"/>
                  <a:gd name="f68" fmla="*/ 4 f51 1"/>
                  <a:gd name="f69" fmla="*/ 16 f52 1"/>
                  <a:gd name="f70" fmla="*/ 10 f51 1"/>
                  <a:gd name="f71" fmla="*/ 27 f52 1"/>
                  <a:gd name="f72" fmla="*/ 22 f51 1"/>
                  <a:gd name="f73" fmla="*/ 30 f52 1"/>
                  <a:gd name="f74" fmla="*/ 29 f51 1"/>
                  <a:gd name="f75" fmla="*/ 37 f51 1"/>
                  <a:gd name="f76" fmla="*/ 28 f52 1"/>
                  <a:gd name="f77" fmla="*/ 39 f51 1"/>
                  <a:gd name="f78" fmla="*/ 24 f52 1"/>
                  <a:gd name="f79" fmla="*/ 36 f51 1"/>
                  <a:gd name="f80" fmla="*/ 8 f52 1"/>
                  <a:gd name="f81" fmla="*/ 17 f51 1"/>
                  <a:gd name="f82" fmla="+- f53 0 f1"/>
                  <a:gd name="f83" fmla="*/ f56 1 30"/>
                  <a:gd name="f84" fmla="*/ f57 1 49"/>
                  <a:gd name="f85" fmla="*/ f58 1 30"/>
                  <a:gd name="f86" fmla="*/ f59 1 49"/>
                  <a:gd name="f87" fmla="*/ f60 1 30"/>
                  <a:gd name="f88" fmla="*/ f61 1 30"/>
                  <a:gd name="f89" fmla="*/ f62 1 49"/>
                  <a:gd name="f90" fmla="*/ f63 1 30"/>
                  <a:gd name="f91" fmla="*/ f64 1 49"/>
                  <a:gd name="f92" fmla="*/ f65 1 30"/>
                  <a:gd name="f93" fmla="*/ f66 1 49"/>
                  <a:gd name="f94" fmla="*/ f67 1 30"/>
                  <a:gd name="f95" fmla="*/ f68 1 49"/>
                  <a:gd name="f96" fmla="*/ f69 1 30"/>
                  <a:gd name="f97" fmla="*/ f70 1 49"/>
                  <a:gd name="f98" fmla="*/ f71 1 30"/>
                  <a:gd name="f99" fmla="*/ f72 1 49"/>
                  <a:gd name="f100" fmla="*/ f73 1 30"/>
                  <a:gd name="f101" fmla="*/ f74 1 49"/>
                  <a:gd name="f102" fmla="*/ f75 1 49"/>
                  <a:gd name="f103" fmla="*/ f76 1 30"/>
                  <a:gd name="f104" fmla="*/ f77 1 49"/>
                  <a:gd name="f105" fmla="*/ f78 1 30"/>
                  <a:gd name="f106" fmla="*/ f79 1 49"/>
                  <a:gd name="f107" fmla="*/ f80 1 30"/>
                  <a:gd name="f108" fmla="*/ f81 1 49"/>
                  <a:gd name="f109" fmla="*/ 0 1 f54"/>
                  <a:gd name="f110" fmla="*/ f48 1 f54"/>
                  <a:gd name="f111" fmla="*/ 0 1 f55"/>
                  <a:gd name="f112" fmla="*/ f49 1 f55"/>
                  <a:gd name="f113" fmla="*/ f83 1 f54"/>
                  <a:gd name="f114" fmla="*/ f84 1 f55"/>
                  <a:gd name="f115" fmla="*/ f85 1 f54"/>
                  <a:gd name="f116" fmla="*/ f86 1 f55"/>
                  <a:gd name="f117" fmla="*/ f87 1 f54"/>
                  <a:gd name="f118" fmla="*/ f88 1 f54"/>
                  <a:gd name="f119" fmla="*/ f89 1 f55"/>
                  <a:gd name="f120" fmla="*/ f90 1 f54"/>
                  <a:gd name="f121" fmla="*/ f91 1 f55"/>
                  <a:gd name="f122" fmla="*/ f92 1 f54"/>
                  <a:gd name="f123" fmla="*/ f93 1 f55"/>
                  <a:gd name="f124" fmla="*/ f94 1 f54"/>
                  <a:gd name="f125" fmla="*/ f95 1 f55"/>
                  <a:gd name="f126" fmla="*/ f96 1 f54"/>
                  <a:gd name="f127" fmla="*/ f97 1 f55"/>
                  <a:gd name="f128" fmla="*/ f98 1 f54"/>
                  <a:gd name="f129" fmla="*/ f99 1 f55"/>
                  <a:gd name="f130" fmla="*/ f100 1 f54"/>
                  <a:gd name="f131" fmla="*/ f101 1 f55"/>
                  <a:gd name="f132" fmla="*/ f102 1 f55"/>
                  <a:gd name="f133" fmla="*/ f103 1 f54"/>
                  <a:gd name="f134" fmla="*/ f104 1 f55"/>
                  <a:gd name="f135" fmla="*/ f105 1 f54"/>
                  <a:gd name="f136" fmla="*/ f106 1 f55"/>
                  <a:gd name="f137" fmla="*/ f107 1 f54"/>
                  <a:gd name="f138" fmla="*/ f108 1 f55"/>
                  <a:gd name="f139" fmla="*/ f109 f45 1"/>
                  <a:gd name="f140" fmla="*/ f110 f45 1"/>
                  <a:gd name="f141" fmla="*/ f112 f46 1"/>
                  <a:gd name="f142" fmla="*/ f111 f46 1"/>
                  <a:gd name="f143" fmla="*/ f113 f45 1"/>
                  <a:gd name="f144" fmla="*/ f114 f46 1"/>
                  <a:gd name="f145" fmla="*/ f115 f45 1"/>
                  <a:gd name="f146" fmla="*/ f116 f46 1"/>
                  <a:gd name="f147" fmla="*/ f117 f45 1"/>
                  <a:gd name="f148" fmla="*/ f118 f45 1"/>
                  <a:gd name="f149" fmla="*/ f119 f46 1"/>
                  <a:gd name="f150" fmla="*/ f120 f45 1"/>
                  <a:gd name="f151" fmla="*/ f121 f46 1"/>
                  <a:gd name="f152" fmla="*/ f122 f45 1"/>
                  <a:gd name="f153" fmla="*/ f123 f46 1"/>
                  <a:gd name="f154" fmla="*/ f124 f45 1"/>
                  <a:gd name="f155" fmla="*/ f125 f46 1"/>
                  <a:gd name="f156" fmla="*/ f126 f45 1"/>
                  <a:gd name="f157" fmla="*/ f127 f46 1"/>
                  <a:gd name="f158" fmla="*/ f128 f45 1"/>
                  <a:gd name="f159" fmla="*/ f129 f46 1"/>
                  <a:gd name="f160" fmla="*/ f130 f45 1"/>
                  <a:gd name="f161" fmla="*/ f131 f46 1"/>
                  <a:gd name="f162" fmla="*/ f132 f46 1"/>
                  <a:gd name="f163" fmla="*/ f133 f45 1"/>
                  <a:gd name="f164" fmla="*/ f134 f46 1"/>
                  <a:gd name="f165" fmla="*/ f135 f45 1"/>
                  <a:gd name="f166" fmla="*/ f136 f46 1"/>
                  <a:gd name="f167" fmla="*/ f137 f45 1"/>
                  <a:gd name="f168" fmla="*/ f138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43" y="f144"/>
                  </a:cxn>
                  <a:cxn ang="f82">
                    <a:pos x="f145" y="f146"/>
                  </a:cxn>
                  <a:cxn ang="f82">
                    <a:pos x="f147" y="f146"/>
                  </a:cxn>
                  <a:cxn ang="f82">
                    <a:pos x="f148" y="f149"/>
                  </a:cxn>
                  <a:cxn ang="f82">
                    <a:pos x="f150" y="f151"/>
                  </a:cxn>
                  <a:cxn ang="f82">
                    <a:pos x="f152" y="f153"/>
                  </a:cxn>
                  <a:cxn ang="f82">
                    <a:pos x="f154" y="f155"/>
                  </a:cxn>
                  <a:cxn ang="f82">
                    <a:pos x="f156" y="f157"/>
                  </a:cxn>
                  <a:cxn ang="f82">
                    <a:pos x="f158" y="f159"/>
                  </a:cxn>
                  <a:cxn ang="f82">
                    <a:pos x="f160" y="f161"/>
                  </a:cxn>
                  <a:cxn ang="f82">
                    <a:pos x="f160" y="f162"/>
                  </a:cxn>
                  <a:cxn ang="f82">
                    <a:pos x="f163" y="f164"/>
                  </a:cxn>
                  <a:cxn ang="f82">
                    <a:pos x="f165" y="f166"/>
                  </a:cxn>
                  <a:cxn ang="f82">
                    <a:pos x="f167" y="f168"/>
                  </a:cxn>
                  <a:cxn ang="f82">
                    <a:pos x="f147" y="f166"/>
                  </a:cxn>
                  <a:cxn ang="f82">
                    <a:pos x="f143" y="f144"/>
                  </a:cxn>
                </a:cxnLst>
                <a:rect l="f139" t="f142" r="f140" b="f141"/>
                <a:pathLst>
                  <a:path w="30" h="49">
                    <a:moveTo>
                      <a:pt x="f8" y="f9"/>
                    </a:moveTo>
                    <a:cubicBezTo>
                      <a:pt x="f10" y="f11"/>
                      <a:pt x="f12" y="f13"/>
                      <a:pt x="f14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15" y="f11"/>
                      <a:pt x="f16" y="f17"/>
                      <a:pt x="f18" y="f19"/>
                    </a:cubicBezTo>
                    <a:cubicBezTo>
                      <a:pt x="f18" y="f8"/>
                      <a:pt x="f20" y="f21"/>
                      <a:pt x="f5" y="f22"/>
                    </a:cubicBezTo>
                    <a:cubicBezTo>
                      <a:pt x="f23" y="f24"/>
                      <a:pt x="f25" y="f26"/>
                      <a:pt x="f27" y="f27"/>
                    </a:cubicBezTo>
                    <a:cubicBezTo>
                      <a:pt x="f26" y="f5"/>
                      <a:pt x="f18" y="f5"/>
                      <a:pt x="f24" y="f23"/>
                    </a:cubicBezTo>
                    <a:cubicBezTo>
                      <a:pt x="f28" y="f29"/>
                      <a:pt x="f30" y="f26"/>
                      <a:pt x="f31" y="f32"/>
                    </a:cubicBezTo>
                    <a:cubicBezTo>
                      <a:pt x="f33" y="f30"/>
                      <a:pt x="f12" y="f21"/>
                      <a:pt x="f34" y="f10"/>
                    </a:cubicBezTo>
                    <a:cubicBezTo>
                      <a:pt x="f35" y="f8"/>
                      <a:pt x="f6" y="f36"/>
                      <a:pt x="f6" y="f37"/>
                    </a:cubicBezTo>
                    <a:cubicBezTo>
                      <a:pt x="f6" y="f38"/>
                      <a:pt x="f34" y="f39"/>
                      <a:pt x="f6" y="f40"/>
                    </a:cubicBezTo>
                    <a:cubicBezTo>
                      <a:pt x="f6" y="f40"/>
                      <a:pt x="f37" y="f41"/>
                      <a:pt x="f35" y="f42"/>
                    </a:cubicBezTo>
                    <a:cubicBezTo>
                      <a:pt x="f36" y="f42"/>
                      <a:pt x="f8" y="f40"/>
                      <a:pt x="f12" y="f43"/>
                    </a:cubicBezTo>
                    <a:cubicBezTo>
                      <a:pt x="f21" y="f6"/>
                      <a:pt x="f24" y="f14"/>
                      <a:pt x="f26" y="f15"/>
                    </a:cubicBezTo>
                    <a:cubicBezTo>
                      <a:pt x="f24" y="f10"/>
                      <a:pt x="f15" y="f37"/>
                      <a:pt x="f10" y="f43"/>
                    </a:cubicBezTo>
                    <a:cubicBezTo>
                      <a:pt x="f14" y="f41"/>
                      <a:pt x="f36" y="f42"/>
                      <a:pt x="f8" y="f9"/>
                    </a:cubicBezTo>
                    <a:close/>
                  </a:path>
                </a:pathLst>
              </a:custGeom>
              <a:solidFill>
                <a:srgbClr val="BD6E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0" name="Freeform 751">
                <a:extLst>
                  <a:ext uri="{FF2B5EF4-FFF2-40B4-BE49-F238E27FC236}">
                    <a16:creationId xmlns:a16="http://schemas.microsoft.com/office/drawing/2014/main" id="{89F9493A-02C1-87B7-3860-CCC3DDA740AA}"/>
                  </a:ext>
                </a:extLst>
              </p:cNvPr>
              <p:cNvSpPr/>
              <p:nvPr/>
            </p:nvSpPr>
            <p:spPr>
              <a:xfrm>
                <a:off x="4343400" y="2778130"/>
                <a:ext cx="104771" cy="2222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59"/>
                  <a:gd name="f8" fmla="val 1"/>
                  <a:gd name="f9" fmla="val 2"/>
                  <a:gd name="f10" fmla="val 3"/>
                  <a:gd name="f11" fmla="val 7"/>
                  <a:gd name="f12" fmla="val 8"/>
                  <a:gd name="f13" fmla="val 11"/>
                  <a:gd name="f14" fmla="val 12"/>
                  <a:gd name="f15" fmla="val 16"/>
                  <a:gd name="f16" fmla="val 15"/>
                  <a:gd name="f17" fmla="val 20"/>
                  <a:gd name="f18" fmla="val 23"/>
                  <a:gd name="f19" fmla="val 14"/>
                  <a:gd name="f20" fmla="val 27"/>
                  <a:gd name="f21" fmla="val 35"/>
                  <a:gd name="f22" fmla="val 13"/>
                  <a:gd name="f23" fmla="val 42"/>
                  <a:gd name="f24" fmla="val 21"/>
                  <a:gd name="f25" fmla="val 47"/>
                  <a:gd name="f26" fmla="val 22"/>
                  <a:gd name="f27" fmla="val 49"/>
                  <a:gd name="f28" fmla="val 26"/>
                  <a:gd name="f29" fmla="val 52"/>
                  <a:gd name="f30" fmla="val 56"/>
                  <a:gd name="f31" fmla="val 25"/>
                  <a:gd name="f32" fmla="val 24"/>
                  <a:gd name="f33" fmla="val 57"/>
                  <a:gd name="f34" fmla="val 46"/>
                  <a:gd name="f35" fmla="val 10"/>
                  <a:gd name="f36" fmla="val 44"/>
                  <a:gd name="f37" fmla="val 9"/>
                  <a:gd name="f38" fmla="val 41"/>
                  <a:gd name="f39" fmla="val 36"/>
                  <a:gd name="f40" fmla="val 32"/>
                  <a:gd name="f41" fmla="val 19"/>
                  <a:gd name="f42" fmla="val 4"/>
                  <a:gd name="f43" fmla="val 5"/>
                  <a:gd name="f44" fmla="+- 0 0 -90"/>
                  <a:gd name="f45" fmla="*/ f3 1 28"/>
                  <a:gd name="f46" fmla="*/ f4 1 59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28"/>
                  <a:gd name="f55" fmla="*/ f51 1 59"/>
                  <a:gd name="f56" fmla="*/ 1 f52 1"/>
                  <a:gd name="f57" fmla="*/ 0 f51 1"/>
                  <a:gd name="f58" fmla="*/ 2 f52 1"/>
                  <a:gd name="f59" fmla="*/ 1 f51 1"/>
                  <a:gd name="f60" fmla="*/ 12 f52 1"/>
                  <a:gd name="f61" fmla="*/ 16 f51 1"/>
                  <a:gd name="f62" fmla="*/ 14 f52 1"/>
                  <a:gd name="f63" fmla="*/ 27 f51 1"/>
                  <a:gd name="f64" fmla="*/ 21 f52 1"/>
                  <a:gd name="f65" fmla="*/ 47 f51 1"/>
                  <a:gd name="f66" fmla="*/ 23 f52 1"/>
                  <a:gd name="f67" fmla="*/ 49 f51 1"/>
                  <a:gd name="f68" fmla="*/ 28 f52 1"/>
                  <a:gd name="f69" fmla="*/ 59 f51 1"/>
                  <a:gd name="f70" fmla="*/ 24 f52 1"/>
                  <a:gd name="f71" fmla="*/ 57 f51 1"/>
                  <a:gd name="f72" fmla="*/ 46 f51 1"/>
                  <a:gd name="f73" fmla="*/ 10 f52 1"/>
                  <a:gd name="f74" fmla="*/ 36 f51 1"/>
                  <a:gd name="f75" fmla="*/ 11 f52 1"/>
                  <a:gd name="f76" fmla="*/ 23 f51 1"/>
                  <a:gd name="f77" fmla="*/ 4 f52 1"/>
                  <a:gd name="f78" fmla="*/ 14 f51 1"/>
                  <a:gd name="f79" fmla="*/ 10 f51 1"/>
                  <a:gd name="f80" fmla="*/ 7 f51 1"/>
                  <a:gd name="f81" fmla="+- f53 0 f1"/>
                  <a:gd name="f82" fmla="*/ f56 1 28"/>
                  <a:gd name="f83" fmla="*/ f57 1 59"/>
                  <a:gd name="f84" fmla="*/ f58 1 28"/>
                  <a:gd name="f85" fmla="*/ f59 1 59"/>
                  <a:gd name="f86" fmla="*/ f60 1 28"/>
                  <a:gd name="f87" fmla="*/ f61 1 59"/>
                  <a:gd name="f88" fmla="*/ f62 1 28"/>
                  <a:gd name="f89" fmla="*/ f63 1 59"/>
                  <a:gd name="f90" fmla="*/ f64 1 28"/>
                  <a:gd name="f91" fmla="*/ f65 1 59"/>
                  <a:gd name="f92" fmla="*/ f66 1 28"/>
                  <a:gd name="f93" fmla="*/ f67 1 59"/>
                  <a:gd name="f94" fmla="*/ f68 1 28"/>
                  <a:gd name="f95" fmla="*/ f69 1 59"/>
                  <a:gd name="f96" fmla="*/ f70 1 28"/>
                  <a:gd name="f97" fmla="*/ f71 1 59"/>
                  <a:gd name="f98" fmla="*/ f72 1 59"/>
                  <a:gd name="f99" fmla="*/ f73 1 28"/>
                  <a:gd name="f100" fmla="*/ f74 1 59"/>
                  <a:gd name="f101" fmla="*/ f75 1 28"/>
                  <a:gd name="f102" fmla="*/ f76 1 59"/>
                  <a:gd name="f103" fmla="*/ f77 1 28"/>
                  <a:gd name="f104" fmla="*/ f78 1 59"/>
                  <a:gd name="f105" fmla="*/ f79 1 59"/>
                  <a:gd name="f106" fmla="*/ f80 1 59"/>
                  <a:gd name="f107" fmla="*/ 0 1 f54"/>
                  <a:gd name="f108" fmla="*/ f48 1 f54"/>
                  <a:gd name="f109" fmla="*/ 0 1 f55"/>
                  <a:gd name="f110" fmla="*/ f49 1 f55"/>
                  <a:gd name="f111" fmla="*/ f82 1 f54"/>
                  <a:gd name="f112" fmla="*/ f83 1 f55"/>
                  <a:gd name="f113" fmla="*/ f84 1 f54"/>
                  <a:gd name="f114" fmla="*/ f85 1 f55"/>
                  <a:gd name="f115" fmla="*/ f86 1 f54"/>
                  <a:gd name="f116" fmla="*/ f87 1 f55"/>
                  <a:gd name="f117" fmla="*/ f88 1 f54"/>
                  <a:gd name="f118" fmla="*/ f89 1 f55"/>
                  <a:gd name="f119" fmla="*/ f90 1 f54"/>
                  <a:gd name="f120" fmla="*/ f91 1 f55"/>
                  <a:gd name="f121" fmla="*/ f92 1 f54"/>
                  <a:gd name="f122" fmla="*/ f93 1 f55"/>
                  <a:gd name="f123" fmla="*/ f94 1 f54"/>
                  <a:gd name="f124" fmla="*/ f95 1 f55"/>
                  <a:gd name="f125" fmla="*/ f96 1 f54"/>
                  <a:gd name="f126" fmla="*/ f97 1 f55"/>
                  <a:gd name="f127" fmla="*/ f98 1 f55"/>
                  <a:gd name="f128" fmla="*/ f99 1 f54"/>
                  <a:gd name="f129" fmla="*/ f100 1 f55"/>
                  <a:gd name="f130" fmla="*/ f101 1 f54"/>
                  <a:gd name="f131" fmla="*/ f102 1 f55"/>
                  <a:gd name="f132" fmla="*/ f103 1 f54"/>
                  <a:gd name="f133" fmla="*/ f104 1 f55"/>
                  <a:gd name="f134" fmla="*/ f105 1 f55"/>
                  <a:gd name="f135" fmla="*/ f106 1 f55"/>
                  <a:gd name="f136" fmla="*/ f107 f45 1"/>
                  <a:gd name="f137" fmla="*/ f108 f45 1"/>
                  <a:gd name="f138" fmla="*/ f110 f46 1"/>
                  <a:gd name="f139" fmla="*/ f109 f46 1"/>
                  <a:gd name="f140" fmla="*/ f111 f45 1"/>
                  <a:gd name="f141" fmla="*/ f112 f46 1"/>
                  <a:gd name="f142" fmla="*/ f113 f45 1"/>
                  <a:gd name="f143" fmla="*/ f114 f46 1"/>
                  <a:gd name="f144" fmla="*/ f115 f45 1"/>
                  <a:gd name="f145" fmla="*/ f116 f46 1"/>
                  <a:gd name="f146" fmla="*/ f117 f45 1"/>
                  <a:gd name="f147" fmla="*/ f118 f46 1"/>
                  <a:gd name="f148" fmla="*/ f119 f45 1"/>
                  <a:gd name="f149" fmla="*/ f120 f46 1"/>
                  <a:gd name="f150" fmla="*/ f121 f45 1"/>
                  <a:gd name="f151" fmla="*/ f122 f46 1"/>
                  <a:gd name="f152" fmla="*/ f123 f45 1"/>
                  <a:gd name="f153" fmla="*/ f124 f46 1"/>
                  <a:gd name="f154" fmla="*/ f125 f45 1"/>
                  <a:gd name="f155" fmla="*/ f126 f46 1"/>
                  <a:gd name="f156" fmla="*/ f127 f46 1"/>
                  <a:gd name="f157" fmla="*/ f128 f45 1"/>
                  <a:gd name="f158" fmla="*/ f129 f46 1"/>
                  <a:gd name="f159" fmla="*/ f130 f45 1"/>
                  <a:gd name="f160" fmla="*/ f131 f46 1"/>
                  <a:gd name="f161" fmla="*/ f132 f45 1"/>
                  <a:gd name="f162" fmla="*/ f133 f46 1"/>
                  <a:gd name="f163" fmla="*/ f134 f46 1"/>
                  <a:gd name="f164" fmla="*/ f135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40" y="f141"/>
                  </a:cxn>
                  <a:cxn ang="f81">
                    <a:pos x="f142" y="f143"/>
                  </a:cxn>
                  <a:cxn ang="f81">
                    <a:pos x="f144" y="f145"/>
                  </a:cxn>
                  <a:cxn ang="f81">
                    <a:pos x="f146" y="f147"/>
                  </a:cxn>
                  <a:cxn ang="f81">
                    <a:pos x="f148" y="f149"/>
                  </a:cxn>
                  <a:cxn ang="f81">
                    <a:pos x="f150" y="f151"/>
                  </a:cxn>
                  <a:cxn ang="f81">
                    <a:pos x="f152" y="f153"/>
                  </a:cxn>
                  <a:cxn ang="f81">
                    <a:pos x="f154" y="f155"/>
                  </a:cxn>
                  <a:cxn ang="f81">
                    <a:pos x="f146" y="f156"/>
                  </a:cxn>
                  <a:cxn ang="f81">
                    <a:pos x="f157" y="f158"/>
                  </a:cxn>
                  <a:cxn ang="f81">
                    <a:pos x="f159" y="f160"/>
                  </a:cxn>
                  <a:cxn ang="f81">
                    <a:pos x="f161" y="f162"/>
                  </a:cxn>
                  <a:cxn ang="f81">
                    <a:pos x="f142" y="f163"/>
                  </a:cxn>
                  <a:cxn ang="f81">
                    <a:pos x="f140" y="f164"/>
                  </a:cxn>
                  <a:cxn ang="f81">
                    <a:pos x="f140" y="f141"/>
                  </a:cxn>
                </a:cxnLst>
                <a:rect l="f136" t="f139" r="f137" b="f138"/>
                <a:pathLst>
                  <a:path w="28" h="59">
                    <a:moveTo>
                      <a:pt x="f8" y="f5"/>
                    </a:moveTo>
                    <a:cubicBezTo>
                      <a:pt x="f8" y="f5"/>
                      <a:pt x="f9" y="f5"/>
                      <a:pt x="f9" y="f8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8"/>
                      <a:pt x="f19" y="f20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26" y="f25"/>
                      <a:pt x="f26" y="f27"/>
                      <a:pt x="f18" y="f27"/>
                    </a:cubicBezTo>
                    <a:cubicBezTo>
                      <a:pt x="f28" y="f29"/>
                      <a:pt x="f20" y="f30"/>
                      <a:pt x="f6" y="f7"/>
                    </a:cubicBezTo>
                    <a:cubicBezTo>
                      <a:pt x="f31" y="f7"/>
                      <a:pt x="f31" y="f7"/>
                      <a:pt x="f32" y="f33"/>
                    </a:cubicBezTo>
                    <a:cubicBezTo>
                      <a:pt x="f18" y="f29"/>
                      <a:pt x="f17" y="f25"/>
                      <a:pt x="f19" y="f34"/>
                    </a:cubicBezTo>
                    <a:cubicBezTo>
                      <a:pt x="f35" y="f36"/>
                      <a:pt x="f37" y="f38"/>
                      <a:pt x="f35" y="f39"/>
                    </a:cubicBezTo>
                    <a:cubicBezTo>
                      <a:pt x="f13" y="f40"/>
                      <a:pt x="f13" y="f6"/>
                      <a:pt x="f13" y="f18"/>
                    </a:cubicBezTo>
                    <a:cubicBezTo>
                      <a:pt x="f13" y="f41"/>
                      <a:pt x="f12" y="f15"/>
                      <a:pt x="f42" y="f19"/>
                    </a:cubicBezTo>
                    <a:cubicBezTo>
                      <a:pt x="f10" y="f22"/>
                      <a:pt x="f9" y="f14"/>
                      <a:pt x="f9" y="f35"/>
                    </a:cubicBezTo>
                    <a:cubicBezTo>
                      <a:pt x="f42" y="f37"/>
                      <a:pt x="f9" y="f12"/>
                      <a:pt x="f8" y="f11"/>
                    </a:cubicBezTo>
                    <a:cubicBezTo>
                      <a:pt x="f5" y="f43"/>
                      <a:pt x="f5" y="f10"/>
                      <a:pt x="f8" y="f5"/>
                    </a:cubicBezTo>
                    <a:close/>
                  </a:path>
                </a:pathLst>
              </a:custGeom>
              <a:solidFill>
                <a:srgbClr val="33629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1" name="Freeform 752">
                <a:extLst>
                  <a:ext uri="{FF2B5EF4-FFF2-40B4-BE49-F238E27FC236}">
                    <a16:creationId xmlns:a16="http://schemas.microsoft.com/office/drawing/2014/main" id="{7B9046D1-F3E4-D024-A40D-1C740FA15311}"/>
                  </a:ext>
                </a:extLst>
              </p:cNvPr>
              <p:cNvSpPr/>
              <p:nvPr/>
            </p:nvSpPr>
            <p:spPr>
              <a:xfrm>
                <a:off x="4395785" y="2887666"/>
                <a:ext cx="71442" cy="1571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2"/>
                  <a:gd name="f8" fmla="val 17"/>
                  <a:gd name="f9" fmla="val 16"/>
                  <a:gd name="f10" fmla="val 23"/>
                  <a:gd name="f11" fmla="val 29"/>
                  <a:gd name="f12" fmla="val 18"/>
                  <a:gd name="f13" fmla="val 34"/>
                  <a:gd name="f14" fmla="val 37"/>
                  <a:gd name="f15" fmla="val 40"/>
                  <a:gd name="f16" fmla="val 31"/>
                  <a:gd name="f17" fmla="val 14"/>
                  <a:gd name="f18" fmla="val 25"/>
                  <a:gd name="f19" fmla="val 13"/>
                  <a:gd name="f20" fmla="val 21"/>
                  <a:gd name="f21" fmla="val 11"/>
                  <a:gd name="f22" fmla="val 8"/>
                  <a:gd name="f23" fmla="val 2"/>
                  <a:gd name="f24" fmla="val 12"/>
                  <a:gd name="f25" fmla="val 3"/>
                  <a:gd name="f26" fmla="val 1"/>
                  <a:gd name="f27" fmla="val 4"/>
                  <a:gd name="f28" fmla="val 5"/>
                  <a:gd name="f29" fmla="val 6"/>
                  <a:gd name="f30" fmla="val 10"/>
                  <a:gd name="f31" fmla="val 15"/>
                  <a:gd name="f32" fmla="+- 0 0 -90"/>
                  <a:gd name="f33" fmla="*/ f3 1 19"/>
                  <a:gd name="f34" fmla="*/ f4 1 42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9"/>
                  <a:gd name="f43" fmla="*/ f39 1 42"/>
                  <a:gd name="f44" fmla="*/ 19 f40 1"/>
                  <a:gd name="f45" fmla="*/ 17 f39 1"/>
                  <a:gd name="f46" fmla="*/ 18 f40 1"/>
                  <a:gd name="f47" fmla="*/ 34 f39 1"/>
                  <a:gd name="f48" fmla="*/ 42 f39 1"/>
                  <a:gd name="f49" fmla="*/ 14 f40 1"/>
                  <a:gd name="f50" fmla="*/ 25 f39 1"/>
                  <a:gd name="f51" fmla="*/ 8 f40 1"/>
                  <a:gd name="f52" fmla="*/ 16 f39 1"/>
                  <a:gd name="f53" fmla="*/ 3 f40 1"/>
                  <a:gd name="f54" fmla="*/ 1 f39 1"/>
                  <a:gd name="f55" fmla="*/ 6 f40 1"/>
                  <a:gd name="f56" fmla="+- f41 0 f1"/>
                  <a:gd name="f57" fmla="*/ f44 1 19"/>
                  <a:gd name="f58" fmla="*/ f45 1 42"/>
                  <a:gd name="f59" fmla="*/ f46 1 19"/>
                  <a:gd name="f60" fmla="*/ f47 1 42"/>
                  <a:gd name="f61" fmla="*/ f48 1 42"/>
                  <a:gd name="f62" fmla="*/ f49 1 19"/>
                  <a:gd name="f63" fmla="*/ f50 1 42"/>
                  <a:gd name="f64" fmla="*/ f51 1 19"/>
                  <a:gd name="f65" fmla="*/ f52 1 42"/>
                  <a:gd name="f66" fmla="*/ f53 1 19"/>
                  <a:gd name="f67" fmla="*/ f54 1 42"/>
                  <a:gd name="f68" fmla="*/ f55 1 19"/>
                  <a:gd name="f69" fmla="*/ 0 1 f42"/>
                  <a:gd name="f70" fmla="*/ f36 1 f42"/>
                  <a:gd name="f71" fmla="*/ 0 1 f43"/>
                  <a:gd name="f72" fmla="*/ f37 1 f43"/>
                  <a:gd name="f73" fmla="*/ f57 1 f42"/>
                  <a:gd name="f74" fmla="*/ f58 1 f43"/>
                  <a:gd name="f75" fmla="*/ f59 1 f42"/>
                  <a:gd name="f76" fmla="*/ f60 1 f43"/>
                  <a:gd name="f77" fmla="*/ f61 1 f43"/>
                  <a:gd name="f78" fmla="*/ f62 1 f42"/>
                  <a:gd name="f79" fmla="*/ f63 1 f43"/>
                  <a:gd name="f80" fmla="*/ f64 1 f42"/>
                  <a:gd name="f81" fmla="*/ f65 1 f43"/>
                  <a:gd name="f82" fmla="*/ f66 1 f42"/>
                  <a:gd name="f83" fmla="*/ f67 1 f43"/>
                  <a:gd name="f84" fmla="*/ f68 1 f42"/>
                  <a:gd name="f85" fmla="*/ f69 f33 1"/>
                  <a:gd name="f86" fmla="*/ f70 f33 1"/>
                  <a:gd name="f87" fmla="*/ f72 f34 1"/>
                  <a:gd name="f88" fmla="*/ f71 f34 1"/>
                  <a:gd name="f89" fmla="*/ f73 f33 1"/>
                  <a:gd name="f90" fmla="*/ f74 f34 1"/>
                  <a:gd name="f91" fmla="*/ f75 f33 1"/>
                  <a:gd name="f92" fmla="*/ f76 f34 1"/>
                  <a:gd name="f93" fmla="*/ f77 f34 1"/>
                  <a:gd name="f94" fmla="*/ f78 f33 1"/>
                  <a:gd name="f95" fmla="*/ f79 f34 1"/>
                  <a:gd name="f96" fmla="*/ f80 f33 1"/>
                  <a:gd name="f97" fmla="*/ f81 f34 1"/>
                  <a:gd name="f98" fmla="*/ f82 f33 1"/>
                  <a:gd name="f99" fmla="*/ f83 f34 1"/>
                  <a:gd name="f100" fmla="*/ f84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89" y="f90"/>
                  </a:cxn>
                  <a:cxn ang="f56">
                    <a:pos x="f91" y="f92"/>
                  </a:cxn>
                  <a:cxn ang="f56">
                    <a:pos x="f91" y="f93"/>
                  </a:cxn>
                  <a:cxn ang="f56">
                    <a:pos x="f94" y="f95"/>
                  </a:cxn>
                  <a:cxn ang="f56">
                    <a:pos x="f96" y="f97"/>
                  </a:cxn>
                  <a:cxn ang="f56">
                    <a:pos x="f98" y="f99"/>
                  </a:cxn>
                  <a:cxn ang="f56">
                    <a:pos x="f100" y="f99"/>
                  </a:cxn>
                  <a:cxn ang="f56">
                    <a:pos x="f89" y="f90"/>
                  </a:cxn>
                  <a:cxn ang="f56">
                    <a:pos x="f89" y="f90"/>
                  </a:cxn>
                </a:cxnLst>
                <a:rect l="f85" t="f88" r="f86" b="f87"/>
                <a:pathLst>
                  <a:path w="19" h="42">
                    <a:moveTo>
                      <a:pt x="f6" y="f8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12" y="f14"/>
                      <a:pt x="f6" y="f15"/>
                      <a:pt x="f12" y="f7"/>
                    </a:cubicBezTo>
                    <a:cubicBezTo>
                      <a:pt x="f9" y="f14"/>
                      <a:pt x="f9" y="f16"/>
                      <a:pt x="f17" y="f18"/>
                    </a:cubicBezTo>
                    <a:cubicBezTo>
                      <a:pt x="f19" y="f20"/>
                      <a:pt x="f21" y="f12"/>
                      <a:pt x="f22" y="f9"/>
                    </a:cubicBezTo>
                    <a:cubicBezTo>
                      <a:pt x="f23" y="f24"/>
                      <a:pt x="f5" y="f22"/>
                      <a:pt x="f25" y="f26"/>
                    </a:cubicBezTo>
                    <a:cubicBezTo>
                      <a:pt x="f27" y="f5"/>
                      <a:pt x="f28" y="f5"/>
                      <a:pt x="f29" y="f26"/>
                    </a:cubicBezTo>
                    <a:cubicBezTo>
                      <a:pt x="f30" y="f29"/>
                      <a:pt x="f31" y="f21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BC71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2" name="Freeform 753">
                <a:extLst>
                  <a:ext uri="{FF2B5EF4-FFF2-40B4-BE49-F238E27FC236}">
                    <a16:creationId xmlns:a16="http://schemas.microsoft.com/office/drawing/2014/main" id="{6F6BEB89-33B8-ADBF-4F78-A58336AFE7A7}"/>
                  </a:ext>
                </a:extLst>
              </p:cNvPr>
              <p:cNvSpPr/>
              <p:nvPr/>
            </p:nvSpPr>
            <p:spPr>
              <a:xfrm>
                <a:off x="4268784" y="2660647"/>
                <a:ext cx="85725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1"/>
                  <a:gd name="f8" fmla="val 16"/>
                  <a:gd name="f9" fmla="val 27"/>
                  <a:gd name="f10" fmla="val 11"/>
                  <a:gd name="f11" fmla="val 22"/>
                  <a:gd name="f12" fmla="val 7"/>
                  <a:gd name="f13" fmla="val 17"/>
                  <a:gd name="f14" fmla="val 3"/>
                  <a:gd name="f15" fmla="val 12"/>
                  <a:gd name="f16" fmla="val 10"/>
                  <a:gd name="f17" fmla="val 5"/>
                  <a:gd name="f18" fmla="val 2"/>
                  <a:gd name="f19" fmla="val 4"/>
                  <a:gd name="f20" fmla="val 1"/>
                  <a:gd name="f21" fmla="val 6"/>
                  <a:gd name="f22" fmla="val 9"/>
                  <a:gd name="f23" fmla="val 8"/>
                  <a:gd name="f24" fmla="val 18"/>
                  <a:gd name="f25" fmla="val 14"/>
                  <a:gd name="f26" fmla="val 15"/>
                  <a:gd name="f27" fmla="val 19"/>
                  <a:gd name="f28" fmla="val 21"/>
                  <a:gd name="f29" fmla="val 26"/>
                  <a:gd name="f30" fmla="val 20"/>
                  <a:gd name="f31" fmla="val 28"/>
                  <a:gd name="f32" fmla="val 29"/>
                  <a:gd name="f33" fmla="+- 0 0 -90"/>
                  <a:gd name="f34" fmla="*/ f3 1 23"/>
                  <a:gd name="f35" fmla="*/ f4 1 31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3"/>
                  <a:gd name="f44" fmla="*/ f40 1 31"/>
                  <a:gd name="f45" fmla="*/ 16 f41 1"/>
                  <a:gd name="f46" fmla="*/ 27 f40 1"/>
                  <a:gd name="f47" fmla="*/ 3 f41 1"/>
                  <a:gd name="f48" fmla="*/ 12 f40 1"/>
                  <a:gd name="f49" fmla="*/ 2 f40 1"/>
                  <a:gd name="f50" fmla="*/ 6 f41 1"/>
                  <a:gd name="f51" fmla="*/ 7 f41 1"/>
                  <a:gd name="f52" fmla="*/ 6 f40 1"/>
                  <a:gd name="f53" fmla="*/ 12 f41 1"/>
                  <a:gd name="f54" fmla="*/ 18 f40 1"/>
                  <a:gd name="f55" fmla="*/ 15 f41 1"/>
                  <a:gd name="f56" fmla="*/ 16 f40 1"/>
                  <a:gd name="f57" fmla="*/ 21 f41 1"/>
                  <a:gd name="f58" fmla="*/ 26 f40 1"/>
                  <a:gd name="f59" fmla="*/ 31 f40 1"/>
                  <a:gd name="f60" fmla="+- f42 0 f1"/>
                  <a:gd name="f61" fmla="*/ f45 1 23"/>
                  <a:gd name="f62" fmla="*/ f46 1 31"/>
                  <a:gd name="f63" fmla="*/ f47 1 23"/>
                  <a:gd name="f64" fmla="*/ f48 1 31"/>
                  <a:gd name="f65" fmla="*/ f49 1 31"/>
                  <a:gd name="f66" fmla="*/ f50 1 23"/>
                  <a:gd name="f67" fmla="*/ f51 1 23"/>
                  <a:gd name="f68" fmla="*/ f52 1 31"/>
                  <a:gd name="f69" fmla="*/ f53 1 23"/>
                  <a:gd name="f70" fmla="*/ f54 1 31"/>
                  <a:gd name="f71" fmla="*/ f55 1 23"/>
                  <a:gd name="f72" fmla="*/ f56 1 31"/>
                  <a:gd name="f73" fmla="*/ f57 1 23"/>
                  <a:gd name="f74" fmla="*/ f58 1 31"/>
                  <a:gd name="f75" fmla="*/ f59 1 31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4"/>
                  <a:gd name="f84" fmla="*/ f65 1 f44"/>
                  <a:gd name="f85" fmla="*/ f66 1 f43"/>
                  <a:gd name="f86" fmla="*/ f67 1 f43"/>
                  <a:gd name="f87" fmla="*/ f68 1 f44"/>
                  <a:gd name="f88" fmla="*/ f69 1 f43"/>
                  <a:gd name="f89" fmla="*/ f70 1 f44"/>
                  <a:gd name="f90" fmla="*/ f71 1 f43"/>
                  <a:gd name="f91" fmla="*/ f72 1 f44"/>
                  <a:gd name="f92" fmla="*/ f73 1 f43"/>
                  <a:gd name="f93" fmla="*/ f74 1 f44"/>
                  <a:gd name="f94" fmla="*/ f75 1 f44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5 1"/>
                  <a:gd name="f103" fmla="*/ f84 f35 1"/>
                  <a:gd name="f104" fmla="*/ f85 f34 1"/>
                  <a:gd name="f105" fmla="*/ f86 f34 1"/>
                  <a:gd name="f106" fmla="*/ f87 f35 1"/>
                  <a:gd name="f107" fmla="*/ f88 f34 1"/>
                  <a:gd name="f108" fmla="*/ f89 f35 1"/>
                  <a:gd name="f109" fmla="*/ f90 f34 1"/>
                  <a:gd name="f110" fmla="*/ f91 f35 1"/>
                  <a:gd name="f111" fmla="*/ f92 f34 1"/>
                  <a:gd name="f112" fmla="*/ f93 f35 1"/>
                  <a:gd name="f113" fmla="*/ f94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1" y="f103"/>
                  </a:cxn>
                  <a:cxn ang="f60">
                    <a:pos x="f104" y="f103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1" y="f113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23" h="3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4" y="f18"/>
                    </a:cubicBezTo>
                    <a:cubicBezTo>
                      <a:pt x="f19" y="f5"/>
                      <a:pt x="f17" y="f20"/>
                      <a:pt x="f21" y="f18"/>
                    </a:cubicBezTo>
                    <a:cubicBezTo>
                      <a:pt x="f22" y="f14"/>
                      <a:pt x="f23" y="f17"/>
                      <a:pt x="f12" y="f21"/>
                    </a:cubicBezTo>
                    <a:cubicBezTo>
                      <a:pt x="f21" y="f16"/>
                      <a:pt x="f22" y="f13"/>
                      <a:pt x="f15" y="f24"/>
                    </a:cubicBezTo>
                    <a:cubicBezTo>
                      <a:pt x="f25" y="f24"/>
                      <a:pt x="f25" y="f8"/>
                      <a:pt x="f26" y="f8"/>
                    </a:cubicBezTo>
                    <a:cubicBezTo>
                      <a:pt x="f27" y="f27"/>
                      <a:pt x="f11" y="f28"/>
                      <a:pt x="f28" y="f29"/>
                    </a:cubicBezTo>
                    <a:cubicBezTo>
                      <a:pt x="f30" y="f31"/>
                      <a:pt x="f6" y="f32"/>
                      <a:pt x="f28" y="f7"/>
                    </a:cubicBezTo>
                    <a:cubicBezTo>
                      <a:pt x="f27" y="f7"/>
                      <a:pt x="f27" y="f9"/>
                      <a:pt x="f8" y="f9"/>
                    </a:cubicBezTo>
                    <a:close/>
                  </a:path>
                </a:pathLst>
              </a:custGeom>
              <a:solidFill>
                <a:srgbClr val="33629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3" name="Freeform 754">
                <a:extLst>
                  <a:ext uri="{FF2B5EF4-FFF2-40B4-BE49-F238E27FC236}">
                    <a16:creationId xmlns:a16="http://schemas.microsoft.com/office/drawing/2014/main" id="{A6D01F23-04C7-9FCA-C691-7A0A04D0B812}"/>
                  </a:ext>
                </a:extLst>
              </p:cNvPr>
              <p:cNvSpPr/>
              <p:nvPr/>
            </p:nvSpPr>
            <p:spPr>
              <a:xfrm>
                <a:off x="4406895" y="2874965"/>
                <a:ext cx="120645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39"/>
                  <a:gd name="f8" fmla="val 16"/>
                  <a:gd name="f9" fmla="val 20"/>
                  <a:gd name="f10" fmla="val 12"/>
                  <a:gd name="f11" fmla="val 15"/>
                  <a:gd name="f12" fmla="val 8"/>
                  <a:gd name="f13" fmla="val 10"/>
                  <a:gd name="f14" fmla="val 3"/>
                  <a:gd name="f15" fmla="val 5"/>
                  <a:gd name="f16" fmla="val 2"/>
                  <a:gd name="f17" fmla="val 4"/>
                  <a:gd name="f18" fmla="val 1"/>
                  <a:gd name="f19" fmla="val 23"/>
                  <a:gd name="f20" fmla="val 25"/>
                  <a:gd name="f21" fmla="val 29"/>
                  <a:gd name="f22" fmla="val 30"/>
                  <a:gd name="f23" fmla="val 36"/>
                  <a:gd name="f24" fmla="val 31"/>
                  <a:gd name="f25" fmla="val 37"/>
                  <a:gd name="f26" fmla="val 38"/>
                  <a:gd name="f27" fmla="val 27"/>
                  <a:gd name="f28" fmla="val 22"/>
                  <a:gd name="f29" fmla="val 28"/>
                  <a:gd name="f30" fmla="val 26"/>
                  <a:gd name="f31" fmla="val 18"/>
                  <a:gd name="f32" fmla="+- 0 0 -90"/>
                  <a:gd name="f33" fmla="*/ f3 1 32"/>
                  <a:gd name="f34" fmla="*/ f4 1 39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2"/>
                  <a:gd name="f43" fmla="*/ f39 1 39"/>
                  <a:gd name="f44" fmla="*/ 16 f40 1"/>
                  <a:gd name="f45" fmla="*/ 20 f39 1"/>
                  <a:gd name="f46" fmla="*/ 3 f40 1"/>
                  <a:gd name="f47" fmla="*/ 5 f39 1"/>
                  <a:gd name="f48" fmla="*/ 0 f40 1"/>
                  <a:gd name="f49" fmla="*/ 4 f39 1"/>
                  <a:gd name="f50" fmla="*/ 1 f40 1"/>
                  <a:gd name="f51" fmla="*/ 0 f39 1"/>
                  <a:gd name="f52" fmla="*/ 15 f40 1"/>
                  <a:gd name="f53" fmla="*/ 16 f39 1"/>
                  <a:gd name="f54" fmla="*/ 30 f40 1"/>
                  <a:gd name="f55" fmla="*/ 36 f39 1"/>
                  <a:gd name="f56" fmla="*/ 32 f40 1"/>
                  <a:gd name="f57" fmla="*/ 39 f39 1"/>
                  <a:gd name="f58" fmla="*/ 22 f40 1"/>
                  <a:gd name="f59" fmla="*/ 28 f39 1"/>
                  <a:gd name="f60" fmla="+- f41 0 f1"/>
                  <a:gd name="f61" fmla="*/ f44 1 32"/>
                  <a:gd name="f62" fmla="*/ f45 1 39"/>
                  <a:gd name="f63" fmla="*/ f46 1 32"/>
                  <a:gd name="f64" fmla="*/ f47 1 39"/>
                  <a:gd name="f65" fmla="*/ f48 1 32"/>
                  <a:gd name="f66" fmla="*/ f49 1 39"/>
                  <a:gd name="f67" fmla="*/ f50 1 32"/>
                  <a:gd name="f68" fmla="*/ f51 1 39"/>
                  <a:gd name="f69" fmla="*/ f52 1 32"/>
                  <a:gd name="f70" fmla="*/ f53 1 39"/>
                  <a:gd name="f71" fmla="*/ f54 1 32"/>
                  <a:gd name="f72" fmla="*/ f55 1 39"/>
                  <a:gd name="f73" fmla="*/ f56 1 32"/>
                  <a:gd name="f74" fmla="*/ f57 1 39"/>
                  <a:gd name="f75" fmla="*/ f58 1 32"/>
                  <a:gd name="f76" fmla="*/ f59 1 39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2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16" y="f14"/>
                      <a:pt x="f5" y="f17"/>
                    </a:cubicBezTo>
                    <a:cubicBezTo>
                      <a:pt x="f5" y="f14"/>
                      <a:pt x="f5" y="f18"/>
                      <a:pt x="f18" y="f5"/>
                    </a:cubicBezTo>
                    <a:cubicBezTo>
                      <a:pt x="f15" y="f15"/>
                      <a:pt x="f13" y="f13"/>
                      <a:pt x="f11" y="f8"/>
                    </a:cubicBezTo>
                    <a:cubicBezTo>
                      <a:pt x="f9" y="f19"/>
                      <a:pt x="f20" y="f21"/>
                      <a:pt x="f22" y="f23"/>
                    </a:cubicBezTo>
                    <a:cubicBezTo>
                      <a:pt x="f24" y="f25"/>
                      <a:pt x="f6" y="f26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ubicBezTo>
                      <a:pt x="f27" y="f23"/>
                      <a:pt x="f20" y="f6"/>
                      <a:pt x="f28" y="f29"/>
                    </a:cubicBezTo>
                    <a:cubicBezTo>
                      <a:pt x="f9" y="f30"/>
                      <a:pt x="f31" y="f19"/>
                      <a:pt x="f8" y="f9"/>
                    </a:cubicBezTo>
                    <a:close/>
                  </a:path>
                </a:pathLst>
              </a:custGeom>
              <a:solidFill>
                <a:srgbClr val="692B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4" name="Freeform 755">
                <a:extLst>
                  <a:ext uri="{FF2B5EF4-FFF2-40B4-BE49-F238E27FC236}">
                    <a16:creationId xmlns:a16="http://schemas.microsoft.com/office/drawing/2014/main" id="{6A3C1EF5-A512-A812-B53C-CECAD45CAA08}"/>
                  </a:ext>
                </a:extLst>
              </p:cNvPr>
              <p:cNvSpPr/>
              <p:nvPr/>
            </p:nvSpPr>
            <p:spPr>
              <a:xfrm>
                <a:off x="4467228" y="3074990"/>
                <a:ext cx="57150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6"/>
                  <a:gd name="f8" fmla="val 8"/>
                  <a:gd name="f9" fmla="val 13"/>
                  <a:gd name="f10" fmla="val 5"/>
                  <a:gd name="f11" fmla="val 9"/>
                  <a:gd name="f12" fmla="val 6"/>
                  <a:gd name="f13" fmla="val 7"/>
                  <a:gd name="f14" fmla="val 11"/>
                  <a:gd name="f15" fmla="val 3"/>
                  <a:gd name="f16" fmla="val 14"/>
                  <a:gd name="f17" fmla="val 4"/>
                  <a:gd name="f18" fmla="val 2"/>
                  <a:gd name="f19" fmla="+- 0 0 -90"/>
                  <a:gd name="f20" fmla="*/ f3 1 15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16"/>
                  <a:gd name="f31" fmla="*/ 15 f27 1"/>
                  <a:gd name="f32" fmla="*/ 8 f26 1"/>
                  <a:gd name="f33" fmla="*/ 6 f27 1"/>
                  <a:gd name="f34" fmla="*/ 5 f26 1"/>
                  <a:gd name="f35" fmla="*/ 9 f27 1"/>
                  <a:gd name="f36" fmla="*/ 11 f26 1"/>
                  <a:gd name="f37" fmla="*/ 9 f26 1"/>
                  <a:gd name="f38" fmla="*/ 4 f27 1"/>
                  <a:gd name="f39" fmla="*/ 16 f26 1"/>
                  <a:gd name="f40" fmla="*/ 2 f27 1"/>
                  <a:gd name="f41" fmla="*/ 0 f26 1"/>
                  <a:gd name="f42" fmla="+- f28 0 f1"/>
                  <a:gd name="f43" fmla="*/ f31 1 15"/>
                  <a:gd name="f44" fmla="*/ f32 1 16"/>
                  <a:gd name="f45" fmla="*/ f33 1 15"/>
                  <a:gd name="f46" fmla="*/ f34 1 16"/>
                  <a:gd name="f47" fmla="*/ f35 1 15"/>
                  <a:gd name="f48" fmla="*/ f36 1 16"/>
                  <a:gd name="f49" fmla="*/ f37 1 16"/>
                  <a:gd name="f50" fmla="*/ f38 1 15"/>
                  <a:gd name="f51" fmla="*/ f39 1 16"/>
                  <a:gd name="f52" fmla="*/ f40 1 15"/>
                  <a:gd name="f53" fmla="*/ f41 1 16"/>
                  <a:gd name="f54" fmla="*/ 0 1 f29"/>
                  <a:gd name="f55" fmla="*/ f23 1 f29"/>
                  <a:gd name="f56" fmla="*/ 0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30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1 1"/>
                  <a:gd name="f80" fmla="*/ f65 f20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5" y="f79"/>
                  </a:cxn>
                  <a:cxn ang="f42">
                    <a:pos x="f80" y="f81"/>
                  </a:cxn>
                  <a:cxn ang="f42">
                    <a:pos x="f82" y="f83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15" h="16">
                    <a:moveTo>
                      <a:pt x="f6" y="f8"/>
                    </a:moveTo>
                    <a:cubicBezTo>
                      <a:pt x="f9" y="f10"/>
                      <a:pt x="f11" y="f10"/>
                      <a:pt x="f12" y="f10"/>
                    </a:cubicBezTo>
                    <a:cubicBezTo>
                      <a:pt x="f12" y="f13"/>
                      <a:pt x="f8" y="f11"/>
                      <a:pt x="f11" y="f14"/>
                    </a:cubicBezTo>
                    <a:cubicBezTo>
                      <a:pt x="f13" y="f14"/>
                      <a:pt x="f13" y="f11"/>
                      <a:pt x="f12" y="f11"/>
                    </a:cubicBezTo>
                    <a:cubicBezTo>
                      <a:pt x="f15" y="f14"/>
                      <a:pt x="f12" y="f16"/>
                      <a:pt x="f17" y="f7"/>
                    </a:cubicBezTo>
                    <a:cubicBezTo>
                      <a:pt x="f17" y="f14"/>
                      <a:pt x="f5" y="f12"/>
                      <a:pt x="f18" y="f5"/>
                    </a:cubicBezTo>
                    <a:cubicBezTo>
                      <a:pt x="f18" y="f5"/>
                      <a:pt x="f18" y="f5"/>
                      <a:pt x="f18" y="f5"/>
                    </a:cubicBezTo>
                    <a:cubicBezTo>
                      <a:pt x="f13" y="f5"/>
                      <a:pt x="f16" y="f17"/>
                      <a:pt x="f6" y="f8"/>
                    </a:cubicBezTo>
                    <a:close/>
                  </a:path>
                </a:pathLst>
              </a:custGeom>
              <a:solidFill>
                <a:srgbClr val="381A1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5" name="Freeform 756">
                <a:extLst>
                  <a:ext uri="{FF2B5EF4-FFF2-40B4-BE49-F238E27FC236}">
                    <a16:creationId xmlns:a16="http://schemas.microsoft.com/office/drawing/2014/main" id="{65973F8A-4E47-42F5-E683-ADF3B00106A2}"/>
                  </a:ext>
                </a:extLst>
              </p:cNvPr>
              <p:cNvSpPr/>
              <p:nvPr/>
            </p:nvSpPr>
            <p:spPr>
              <a:xfrm>
                <a:off x="4283077" y="2684468"/>
                <a:ext cx="46040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5"/>
                  <a:gd name="f8" fmla="val 11"/>
                  <a:gd name="f9" fmla="val 10"/>
                  <a:gd name="f10" fmla="val 13"/>
                  <a:gd name="f11" fmla="val 9"/>
                  <a:gd name="f12" fmla="val 14"/>
                  <a:gd name="f13" fmla="val 7"/>
                  <a:gd name="f14" fmla="val 6"/>
                  <a:gd name="f15" fmla="val 4"/>
                  <a:gd name="f16" fmla="val 1"/>
                  <a:gd name="f17" fmla="val 8"/>
                  <a:gd name="f18" fmla="val 2"/>
                  <a:gd name="f19" fmla="val 3"/>
                  <a:gd name="f20" fmla="val 5"/>
                  <a:gd name="f21" fmla="+- 0 0 -90"/>
                  <a:gd name="f22" fmla="*/ f3 1 12"/>
                  <a:gd name="f23" fmla="*/ f4 1 15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2"/>
                  <a:gd name="f32" fmla="*/ f28 1 15"/>
                  <a:gd name="f33" fmla="*/ 11 f29 1"/>
                  <a:gd name="f34" fmla="*/ 10 f28 1"/>
                  <a:gd name="f35" fmla="*/ 9 f29 1"/>
                  <a:gd name="f36" fmla="*/ 14 f28 1"/>
                  <a:gd name="f37" fmla="*/ 6 f29 1"/>
                  <a:gd name="f38" fmla="*/ 11 f28 1"/>
                  <a:gd name="f39" fmla="*/ 1 f29 1"/>
                  <a:gd name="f40" fmla="*/ 4 f28 1"/>
                  <a:gd name="f41" fmla="*/ 3 f29 1"/>
                  <a:gd name="f42" fmla="*/ 0 f28 1"/>
                  <a:gd name="f43" fmla="*/ 7 f29 1"/>
                  <a:gd name="f44" fmla="*/ 6 f28 1"/>
                  <a:gd name="f45" fmla="+- f30 0 f1"/>
                  <a:gd name="f46" fmla="*/ f33 1 12"/>
                  <a:gd name="f47" fmla="*/ f34 1 15"/>
                  <a:gd name="f48" fmla="*/ f35 1 12"/>
                  <a:gd name="f49" fmla="*/ f36 1 15"/>
                  <a:gd name="f50" fmla="*/ f37 1 12"/>
                  <a:gd name="f51" fmla="*/ f38 1 15"/>
                  <a:gd name="f52" fmla="*/ f39 1 12"/>
                  <a:gd name="f53" fmla="*/ f40 1 15"/>
                  <a:gd name="f54" fmla="*/ f41 1 12"/>
                  <a:gd name="f55" fmla="*/ f42 1 15"/>
                  <a:gd name="f56" fmla="*/ f43 1 12"/>
                  <a:gd name="f57" fmla="*/ f44 1 15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2" h="15">
                    <a:moveTo>
                      <a:pt x="f8" y="f9"/>
                    </a:moveTo>
                    <a:cubicBezTo>
                      <a:pt x="f6" y="f6"/>
                      <a:pt x="f9" y="f10"/>
                      <a:pt x="f11" y="f12"/>
                    </a:cubicBezTo>
                    <a:cubicBezTo>
                      <a:pt x="f13" y="f7"/>
                      <a:pt x="f13" y="f6"/>
                      <a:pt x="f14" y="f8"/>
                    </a:cubicBezTo>
                    <a:cubicBezTo>
                      <a:pt x="f15" y="f11"/>
                      <a:pt x="f16" y="f17"/>
                      <a:pt x="f16" y="f15"/>
                    </a:cubicBezTo>
                    <a:cubicBezTo>
                      <a:pt x="f5" y="f18"/>
                      <a:pt x="f16" y="f16"/>
                      <a:pt x="f19" y="f5"/>
                    </a:cubicBezTo>
                    <a:cubicBezTo>
                      <a:pt x="f20" y="f18"/>
                      <a:pt x="f13" y="f19"/>
                      <a:pt x="f13" y="f14"/>
                    </a:cubicBezTo>
                    <a:cubicBezTo>
                      <a:pt x="f13" y="f17"/>
                      <a:pt x="f9" y="f11"/>
                      <a:pt x="f8" y="f9"/>
                    </a:cubicBezTo>
                    <a:close/>
                  </a:path>
                </a:pathLst>
              </a:custGeom>
              <a:solidFill>
                <a:srgbClr val="5E93C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6" name="Freeform 757">
                <a:extLst>
                  <a:ext uri="{FF2B5EF4-FFF2-40B4-BE49-F238E27FC236}">
                    <a16:creationId xmlns:a16="http://schemas.microsoft.com/office/drawing/2014/main" id="{D8D6A8BC-BA0F-6E09-1DDC-CCCC4DEB024E}"/>
                  </a:ext>
                </a:extLst>
              </p:cNvPr>
              <p:cNvSpPr/>
              <p:nvPr/>
            </p:nvSpPr>
            <p:spPr>
              <a:xfrm>
                <a:off x="4324353" y="2751136"/>
                <a:ext cx="38103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9"/>
                  <a:gd name="f8" fmla="val 1"/>
                  <a:gd name="f9" fmla="val 3"/>
                  <a:gd name="f10" fmla="val 5"/>
                  <a:gd name="f11" fmla="val 4"/>
                  <a:gd name="f12" fmla="val 6"/>
                  <a:gd name="f13" fmla="val 7"/>
                  <a:gd name="f14" fmla="val 11"/>
                  <a:gd name="f15" fmla="val 8"/>
                  <a:gd name="f16" fmla="val 15"/>
                  <a:gd name="f17" fmla="val 18"/>
                  <a:gd name="f18" fmla="val 17"/>
                  <a:gd name="f19" fmla="val 2"/>
                  <a:gd name="f20" fmla="+- 0 0 -90"/>
                  <a:gd name="f21" fmla="*/ f3 1 10"/>
                  <a:gd name="f22" fmla="*/ f4 1 19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0"/>
                  <a:gd name="f31" fmla="*/ f27 1 19"/>
                  <a:gd name="f32" fmla="*/ 1 f28 1"/>
                  <a:gd name="f33" fmla="*/ 3 f27 1"/>
                  <a:gd name="f34" fmla="*/ 6 f28 1"/>
                  <a:gd name="f35" fmla="*/ 7 f27 1"/>
                  <a:gd name="f36" fmla="*/ 10 f28 1"/>
                  <a:gd name="f37" fmla="*/ 18 f27 1"/>
                  <a:gd name="f38" fmla="*/ 7 f28 1"/>
                  <a:gd name="f39" fmla="*/ 17 f27 1"/>
                  <a:gd name="f40" fmla="+- f29 0 f1"/>
                  <a:gd name="f41" fmla="*/ f32 1 10"/>
                  <a:gd name="f42" fmla="*/ f33 1 19"/>
                  <a:gd name="f43" fmla="*/ f34 1 10"/>
                  <a:gd name="f44" fmla="*/ f35 1 19"/>
                  <a:gd name="f45" fmla="*/ f36 1 10"/>
                  <a:gd name="f46" fmla="*/ f37 1 19"/>
                  <a:gd name="f47" fmla="*/ f38 1 10"/>
                  <a:gd name="f48" fmla="*/ f39 1 19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1" y="f72"/>
                  </a:cxn>
                  <a:cxn ang="f40">
                    <a:pos x="f65" y="f68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0" h="19">
                    <a:moveTo>
                      <a:pt x="f8" y="f9"/>
                    </a:moveTo>
                    <a:cubicBezTo>
                      <a:pt x="f10" y="f5"/>
                      <a:pt x="f11" y="f12"/>
                      <a:pt x="f12" y="f13"/>
                    </a:cubicBezTo>
                    <a:cubicBezTo>
                      <a:pt x="f12" y="f13"/>
                      <a:pt x="f12" y="f13"/>
                      <a:pt x="f12" y="f13"/>
                    </a:cubicBezTo>
                    <a:cubicBezTo>
                      <a:pt x="f12" y="f14"/>
                      <a:pt x="f15" y="f16"/>
                      <a:pt x="f6" y="f17"/>
                    </a:cubicBezTo>
                    <a:cubicBezTo>
                      <a:pt x="f15" y="f7"/>
                      <a:pt x="f15" y="f18"/>
                      <a:pt x="f13" y="f18"/>
                    </a:cubicBezTo>
                    <a:cubicBezTo>
                      <a:pt x="f13" y="f18"/>
                      <a:pt x="f13" y="f18"/>
                      <a:pt x="f13" y="f18"/>
                    </a:cubicBezTo>
                    <a:cubicBezTo>
                      <a:pt x="f19" y="f16"/>
                      <a:pt x="f19" y="f14"/>
                      <a:pt x="f8" y="f13"/>
                    </a:cubicBezTo>
                    <a:cubicBezTo>
                      <a:pt x="f19" y="f10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5C93C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7" name="Freeform 758">
                <a:extLst>
                  <a:ext uri="{FF2B5EF4-FFF2-40B4-BE49-F238E27FC236}">
                    <a16:creationId xmlns:a16="http://schemas.microsoft.com/office/drawing/2014/main" id="{442DBB1D-CB82-C60C-2B3B-AACB9C30C421}"/>
                  </a:ext>
                </a:extLst>
              </p:cNvPr>
              <p:cNvSpPr/>
              <p:nvPr/>
            </p:nvSpPr>
            <p:spPr>
              <a:xfrm>
                <a:off x="4321170" y="2778130"/>
                <a:ext cx="30166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2"/>
                  <a:gd name="f9" fmla="val 4"/>
                  <a:gd name="f10" fmla="val 3"/>
                  <a:gd name="f11" fmla="val 10"/>
                  <a:gd name="f12" fmla="val 7"/>
                  <a:gd name="f13" fmla="val 5"/>
                  <a:gd name="f14" fmla="+- 0 0 -90"/>
                  <a:gd name="f15" fmla="*/ f3 1 8"/>
                  <a:gd name="f16" fmla="*/ f4 1 12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12"/>
                  <a:gd name="f26" fmla="*/ 2 f22 1"/>
                  <a:gd name="f27" fmla="*/ 0 f21 1"/>
                  <a:gd name="f28" fmla="*/ 8 f22 1"/>
                  <a:gd name="f29" fmla="*/ 10 f21 1"/>
                  <a:gd name="f30" fmla="*/ 5 f22 1"/>
                  <a:gd name="f31" fmla="+- f23 0 f1"/>
                  <a:gd name="f32" fmla="*/ f26 1 8"/>
                  <a:gd name="f33" fmla="*/ f27 1 12"/>
                  <a:gd name="f34" fmla="*/ f28 1 8"/>
                  <a:gd name="f35" fmla="*/ f29 1 12"/>
                  <a:gd name="f36" fmla="*/ f30 1 8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3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8" h="12">
                    <a:moveTo>
                      <a:pt x="f8" y="f5"/>
                    </a:moveTo>
                    <a:cubicBezTo>
                      <a:pt x="f9" y="f10"/>
                      <a:pt x="f9" y="f6"/>
                      <a:pt x="f6" y="f11"/>
                    </a:cubicBezTo>
                    <a:cubicBezTo>
                      <a:pt x="f12" y="f7"/>
                      <a:pt x="f13" y="f7"/>
                      <a:pt x="f13" y="f11"/>
                    </a:cubicBezTo>
                    <a:cubicBezTo>
                      <a:pt x="f10" y="f12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33629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8" name="Freeform 759">
                <a:extLst>
                  <a:ext uri="{FF2B5EF4-FFF2-40B4-BE49-F238E27FC236}">
                    <a16:creationId xmlns:a16="http://schemas.microsoft.com/office/drawing/2014/main" id="{9B773473-9D88-4ADC-C043-F65F52CD0F1E}"/>
                  </a:ext>
                </a:extLst>
              </p:cNvPr>
              <p:cNvSpPr/>
              <p:nvPr/>
            </p:nvSpPr>
            <p:spPr>
              <a:xfrm>
                <a:off x="3413126" y="2017715"/>
                <a:ext cx="211134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35"/>
                  <a:gd name="f8" fmla="val 20"/>
                  <a:gd name="f9" fmla="val 19"/>
                  <a:gd name="f10" fmla="val 18"/>
                  <a:gd name="f11" fmla="val 17"/>
                  <a:gd name="f12" fmla="val 15"/>
                  <a:gd name="f13" fmla="val 12"/>
                  <a:gd name="f14" fmla="val 11"/>
                  <a:gd name="f15" fmla="val 16"/>
                  <a:gd name="f16" fmla="val 8"/>
                  <a:gd name="f17" fmla="val 14"/>
                  <a:gd name="f18" fmla="val 6"/>
                  <a:gd name="f19" fmla="val 13"/>
                  <a:gd name="f20" fmla="val 10"/>
                  <a:gd name="f21" fmla="val 5"/>
                  <a:gd name="f22" fmla="val 7"/>
                  <a:gd name="f23" fmla="val 2"/>
                  <a:gd name="f24" fmla="val 3"/>
                  <a:gd name="f25" fmla="val 1"/>
                  <a:gd name="f26" fmla="val 23"/>
                  <a:gd name="f27" fmla="val 30"/>
                  <a:gd name="f28" fmla="val 31"/>
                  <a:gd name="f29" fmla="val 33"/>
                  <a:gd name="f30" fmla="val 37"/>
                  <a:gd name="f31" fmla="val 39"/>
                  <a:gd name="f32" fmla="val 43"/>
                  <a:gd name="f33" fmla="val 46"/>
                  <a:gd name="f34" fmla="val 50"/>
                  <a:gd name="f35" fmla="val 51"/>
                  <a:gd name="f36" fmla="val 21"/>
                  <a:gd name="f37" fmla="val 54"/>
                  <a:gd name="f38" fmla="val 55"/>
                  <a:gd name="f39" fmla="val 22"/>
                  <a:gd name="f40" fmla="val 25"/>
                  <a:gd name="f41" fmla="val 26"/>
                  <a:gd name="f42" fmla="val 28"/>
                  <a:gd name="f43" fmla="val 32"/>
                  <a:gd name="f44" fmla="val 48"/>
                  <a:gd name="f45" fmla="val 34"/>
                  <a:gd name="f46" fmla="val 44"/>
                  <a:gd name="f47" fmla="val 42"/>
                  <a:gd name="f48" fmla="val 38"/>
                  <a:gd name="f49" fmla="val 36"/>
                  <a:gd name="f50" fmla="val 24"/>
                  <a:gd name="f51" fmla="+- 0 0 -90"/>
                  <a:gd name="f52" fmla="*/ f3 1 56"/>
                  <a:gd name="f53" fmla="*/ f4 1 35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56"/>
                  <a:gd name="f62" fmla="*/ f58 1 35"/>
                  <a:gd name="f63" fmla="*/ 20 f59 1"/>
                  <a:gd name="f64" fmla="*/ 19 f58 1"/>
                  <a:gd name="f65" fmla="*/ 12 f59 1"/>
                  <a:gd name="f66" fmla="*/ 18 f58 1"/>
                  <a:gd name="f67" fmla="*/ 11 f59 1"/>
                  <a:gd name="f68" fmla="*/ 15 f58 1"/>
                  <a:gd name="f69" fmla="*/ 6 f59 1"/>
                  <a:gd name="f70" fmla="*/ 10 f58 1"/>
                  <a:gd name="f71" fmla="*/ 0 f59 1"/>
                  <a:gd name="f72" fmla="*/ 5 f58 1"/>
                  <a:gd name="f73" fmla="*/ 1 f58 1"/>
                  <a:gd name="f74" fmla="*/ 18 f59 1"/>
                  <a:gd name="f75" fmla="*/ 6 f58 1"/>
                  <a:gd name="f76" fmla="*/ 30 f59 1"/>
                  <a:gd name="f77" fmla="*/ 13 f58 1"/>
                  <a:gd name="f78" fmla="*/ 16 f58 1"/>
                  <a:gd name="f79" fmla="*/ 37 f59 1"/>
                  <a:gd name="f80" fmla="*/ 46 f59 1"/>
                  <a:gd name="f81" fmla="*/ 54 f59 1"/>
                  <a:gd name="f82" fmla="*/ 21 f58 1"/>
                  <a:gd name="f83" fmla="*/ 22 f58 1"/>
                  <a:gd name="f84" fmla="*/ 26 f58 1"/>
                  <a:gd name="f85" fmla="*/ 28 f58 1"/>
                  <a:gd name="f86" fmla="*/ 44 f59 1"/>
                  <a:gd name="f87" fmla="*/ 34 f58 1"/>
                  <a:gd name="f88" fmla="*/ 42 f59 1"/>
                  <a:gd name="f89" fmla="*/ 34 f59 1"/>
                  <a:gd name="f90" fmla="*/ 30 f58 1"/>
                  <a:gd name="f91" fmla="*/ 35 f59 1"/>
                  <a:gd name="f92" fmla="*/ 23 f58 1"/>
                  <a:gd name="f93" fmla="*/ 32 f59 1"/>
                  <a:gd name="f94" fmla="*/ 21 f59 1"/>
                  <a:gd name="f95" fmla="*/ 20 f58 1"/>
                  <a:gd name="f96" fmla="+- f60 0 f1"/>
                  <a:gd name="f97" fmla="*/ f63 1 56"/>
                  <a:gd name="f98" fmla="*/ f64 1 35"/>
                  <a:gd name="f99" fmla="*/ f65 1 56"/>
                  <a:gd name="f100" fmla="*/ f66 1 35"/>
                  <a:gd name="f101" fmla="*/ f67 1 56"/>
                  <a:gd name="f102" fmla="*/ f68 1 35"/>
                  <a:gd name="f103" fmla="*/ f69 1 56"/>
                  <a:gd name="f104" fmla="*/ f70 1 35"/>
                  <a:gd name="f105" fmla="*/ f71 1 56"/>
                  <a:gd name="f106" fmla="*/ f72 1 35"/>
                  <a:gd name="f107" fmla="*/ f73 1 35"/>
                  <a:gd name="f108" fmla="*/ f74 1 56"/>
                  <a:gd name="f109" fmla="*/ f75 1 35"/>
                  <a:gd name="f110" fmla="*/ f76 1 56"/>
                  <a:gd name="f111" fmla="*/ f77 1 35"/>
                  <a:gd name="f112" fmla="*/ f78 1 35"/>
                  <a:gd name="f113" fmla="*/ f79 1 56"/>
                  <a:gd name="f114" fmla="*/ f80 1 56"/>
                  <a:gd name="f115" fmla="*/ f81 1 56"/>
                  <a:gd name="f116" fmla="*/ f82 1 35"/>
                  <a:gd name="f117" fmla="*/ f83 1 35"/>
                  <a:gd name="f118" fmla="*/ f84 1 35"/>
                  <a:gd name="f119" fmla="*/ f85 1 35"/>
                  <a:gd name="f120" fmla="*/ f86 1 56"/>
                  <a:gd name="f121" fmla="*/ f87 1 35"/>
                  <a:gd name="f122" fmla="*/ f88 1 56"/>
                  <a:gd name="f123" fmla="*/ f89 1 56"/>
                  <a:gd name="f124" fmla="*/ f90 1 35"/>
                  <a:gd name="f125" fmla="*/ f91 1 56"/>
                  <a:gd name="f126" fmla="*/ f92 1 35"/>
                  <a:gd name="f127" fmla="*/ f93 1 56"/>
                  <a:gd name="f128" fmla="*/ f94 1 56"/>
                  <a:gd name="f129" fmla="*/ f95 1 35"/>
                  <a:gd name="f130" fmla="*/ 0 1 f61"/>
                  <a:gd name="f131" fmla="*/ f55 1 f61"/>
                  <a:gd name="f132" fmla="*/ 0 1 f62"/>
                  <a:gd name="f133" fmla="*/ f56 1 f62"/>
                  <a:gd name="f134" fmla="*/ f97 1 f61"/>
                  <a:gd name="f135" fmla="*/ f98 1 f62"/>
                  <a:gd name="f136" fmla="*/ f99 1 f61"/>
                  <a:gd name="f137" fmla="*/ f100 1 f62"/>
                  <a:gd name="f138" fmla="*/ f101 1 f61"/>
                  <a:gd name="f139" fmla="*/ f102 1 f62"/>
                  <a:gd name="f140" fmla="*/ f103 1 f61"/>
                  <a:gd name="f141" fmla="*/ f104 1 f62"/>
                  <a:gd name="f142" fmla="*/ f105 1 f61"/>
                  <a:gd name="f143" fmla="*/ f106 1 f62"/>
                  <a:gd name="f144" fmla="*/ f107 1 f62"/>
                  <a:gd name="f145" fmla="*/ f108 1 f61"/>
                  <a:gd name="f146" fmla="*/ f109 1 f62"/>
                  <a:gd name="f147" fmla="*/ f110 1 f61"/>
                  <a:gd name="f148" fmla="*/ f111 1 f62"/>
                  <a:gd name="f149" fmla="*/ f112 1 f62"/>
                  <a:gd name="f150" fmla="*/ f113 1 f61"/>
                  <a:gd name="f151" fmla="*/ f114 1 f61"/>
                  <a:gd name="f152" fmla="*/ f115 1 f61"/>
                  <a:gd name="f153" fmla="*/ f116 1 f62"/>
                  <a:gd name="f154" fmla="*/ f117 1 f62"/>
                  <a:gd name="f155" fmla="*/ f118 1 f62"/>
                  <a:gd name="f156" fmla="*/ f119 1 f62"/>
                  <a:gd name="f157" fmla="*/ f120 1 f61"/>
                  <a:gd name="f158" fmla="*/ f121 1 f62"/>
                  <a:gd name="f159" fmla="*/ f122 1 f61"/>
                  <a:gd name="f160" fmla="*/ f123 1 f61"/>
                  <a:gd name="f161" fmla="*/ f124 1 f62"/>
                  <a:gd name="f162" fmla="*/ f125 1 f61"/>
                  <a:gd name="f163" fmla="*/ f126 1 f62"/>
                  <a:gd name="f164" fmla="*/ f127 1 f61"/>
                  <a:gd name="f165" fmla="*/ f128 1 f61"/>
                  <a:gd name="f166" fmla="*/ f129 1 f62"/>
                  <a:gd name="f167" fmla="*/ f130 f52 1"/>
                  <a:gd name="f168" fmla="*/ f131 f52 1"/>
                  <a:gd name="f169" fmla="*/ f133 f53 1"/>
                  <a:gd name="f170" fmla="*/ f132 f53 1"/>
                  <a:gd name="f171" fmla="*/ f134 f52 1"/>
                  <a:gd name="f172" fmla="*/ f135 f53 1"/>
                  <a:gd name="f173" fmla="*/ f136 f52 1"/>
                  <a:gd name="f174" fmla="*/ f137 f53 1"/>
                  <a:gd name="f175" fmla="*/ f138 f52 1"/>
                  <a:gd name="f176" fmla="*/ f139 f53 1"/>
                  <a:gd name="f177" fmla="*/ f140 f52 1"/>
                  <a:gd name="f178" fmla="*/ f141 f53 1"/>
                  <a:gd name="f179" fmla="*/ f142 f52 1"/>
                  <a:gd name="f180" fmla="*/ f143 f53 1"/>
                  <a:gd name="f181" fmla="*/ f144 f53 1"/>
                  <a:gd name="f182" fmla="*/ f145 f52 1"/>
                  <a:gd name="f183" fmla="*/ f146 f53 1"/>
                  <a:gd name="f184" fmla="*/ f147 f52 1"/>
                  <a:gd name="f185" fmla="*/ f148 f53 1"/>
                  <a:gd name="f186" fmla="*/ f149 f53 1"/>
                  <a:gd name="f187" fmla="*/ f150 f52 1"/>
                  <a:gd name="f188" fmla="*/ f151 f52 1"/>
                  <a:gd name="f189" fmla="*/ f152 f52 1"/>
                  <a:gd name="f190" fmla="*/ f153 f53 1"/>
                  <a:gd name="f191" fmla="*/ f154 f53 1"/>
                  <a:gd name="f192" fmla="*/ f155 f53 1"/>
                  <a:gd name="f193" fmla="*/ f156 f53 1"/>
                  <a:gd name="f194" fmla="*/ f157 f52 1"/>
                  <a:gd name="f195" fmla="*/ f158 f53 1"/>
                  <a:gd name="f196" fmla="*/ f159 f52 1"/>
                  <a:gd name="f197" fmla="*/ f160 f52 1"/>
                  <a:gd name="f198" fmla="*/ f161 f53 1"/>
                  <a:gd name="f199" fmla="*/ f162 f52 1"/>
                  <a:gd name="f200" fmla="*/ f163 f53 1"/>
                  <a:gd name="f201" fmla="*/ f164 f52 1"/>
                  <a:gd name="f202" fmla="*/ f165 f52 1"/>
                  <a:gd name="f203" fmla="*/ f166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71" y="f172"/>
                  </a:cxn>
                  <a:cxn ang="f96">
                    <a:pos x="f173" y="f174"/>
                  </a:cxn>
                  <a:cxn ang="f96">
                    <a:pos x="f175" y="f176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75" y="f181"/>
                  </a:cxn>
                  <a:cxn ang="f96">
                    <a:pos x="f182" y="f180"/>
                  </a:cxn>
                  <a:cxn ang="f96">
                    <a:pos x="f171" y="f183"/>
                  </a:cxn>
                  <a:cxn ang="f96">
                    <a:pos x="f184" y="f185"/>
                  </a:cxn>
                  <a:cxn ang="f96">
                    <a:pos x="f184" y="f186"/>
                  </a:cxn>
                  <a:cxn ang="f96">
                    <a:pos x="f187" y="f176"/>
                  </a:cxn>
                  <a:cxn ang="f96">
                    <a:pos x="f188" y="f174"/>
                  </a:cxn>
                  <a:cxn ang="f96">
                    <a:pos x="f189" y="f190"/>
                  </a:cxn>
                  <a:cxn ang="f96">
                    <a:pos x="f189" y="f191"/>
                  </a:cxn>
                  <a:cxn ang="f96">
                    <a:pos x="f189" y="f192"/>
                  </a:cxn>
                  <a:cxn ang="f96">
                    <a:pos x="f189" y="f193"/>
                  </a:cxn>
                  <a:cxn ang="f96">
                    <a:pos x="f194" y="f195"/>
                  </a:cxn>
                  <a:cxn ang="f96">
                    <a:pos x="f196" y="f195"/>
                  </a:cxn>
                  <a:cxn ang="f96">
                    <a:pos x="f197" y="f198"/>
                  </a:cxn>
                  <a:cxn ang="f96">
                    <a:pos x="f199" y="f200"/>
                  </a:cxn>
                  <a:cxn ang="f96">
                    <a:pos x="f201" y="f198"/>
                  </a:cxn>
                  <a:cxn ang="f96">
                    <a:pos x="f202" y="f191"/>
                  </a:cxn>
                  <a:cxn ang="f96">
                    <a:pos x="f202" y="f203"/>
                  </a:cxn>
                  <a:cxn ang="f96">
                    <a:pos x="f171" y="f172"/>
                  </a:cxn>
                </a:cxnLst>
                <a:rect l="f167" t="f170" r="f168" b="f169"/>
                <a:pathLst>
                  <a:path w="56" h="35">
                    <a:moveTo>
                      <a:pt x="f8" y="f9"/>
                    </a:moveTo>
                    <a:cubicBezTo>
                      <a:pt x="f10" y="f11"/>
                      <a:pt x="f12" y="f10"/>
                      <a:pt x="f13" y="f10"/>
                    </a:cubicBezTo>
                    <a:cubicBezTo>
                      <a:pt x="f14" y="f10"/>
                      <a:pt x="f13" y="f15"/>
                      <a:pt x="f14" y="f12"/>
                    </a:cubicBezTo>
                    <a:cubicBezTo>
                      <a:pt x="f16" y="f17"/>
                      <a:pt x="f18" y="f19"/>
                      <a:pt x="f18" y="f20"/>
                    </a:cubicBezTo>
                    <a:cubicBezTo>
                      <a:pt x="f21" y="f22"/>
                      <a:pt x="f23" y="f22"/>
                      <a:pt x="f5" y="f21"/>
                    </a:cubicBezTo>
                    <a:cubicBezTo>
                      <a:pt x="f24" y="f24"/>
                      <a:pt x="f16" y="f24"/>
                      <a:pt x="f14" y="f25"/>
                    </a:cubicBezTo>
                    <a:cubicBezTo>
                      <a:pt x="f13" y="f5"/>
                      <a:pt x="f15" y="f24"/>
                      <a:pt x="f10" y="f21"/>
                    </a:cubicBezTo>
                    <a:cubicBezTo>
                      <a:pt x="f10" y="f21"/>
                      <a:pt x="f9" y="f18"/>
                      <a:pt x="f8" y="f18"/>
                    </a:cubicBezTo>
                    <a:cubicBezTo>
                      <a:pt x="f26" y="f18"/>
                      <a:pt x="f27" y="f20"/>
                      <a:pt x="f27" y="f19"/>
                    </a:cubicBezTo>
                    <a:cubicBezTo>
                      <a:pt x="f28" y="f19"/>
                      <a:pt x="f27" y="f17"/>
                      <a:pt x="f27" y="f15"/>
                    </a:cubicBezTo>
                    <a:cubicBezTo>
                      <a:pt x="f29" y="f19"/>
                      <a:pt x="f7" y="f17"/>
                      <a:pt x="f30" y="f12"/>
                    </a:cubicBezTo>
                    <a:cubicBezTo>
                      <a:pt x="f31" y="f10"/>
                      <a:pt x="f32" y="f9"/>
                      <a:pt x="f33" y="f10"/>
                    </a:cubicBezTo>
                    <a:cubicBezTo>
                      <a:pt x="f34" y="f10"/>
                      <a:pt x="f35" y="f36"/>
                      <a:pt x="f37" y="f36"/>
                    </a:cubicBezTo>
                    <a:cubicBezTo>
                      <a:pt x="f38" y="f36"/>
                      <a:pt x="f37" y="f36"/>
                      <a:pt x="f37" y="f39"/>
                    </a:cubicBezTo>
                    <a:cubicBezTo>
                      <a:pt x="f37" y="f26"/>
                      <a:pt x="f35" y="f40"/>
                      <a:pt x="f37" y="f41"/>
                    </a:cubicBezTo>
                    <a:cubicBezTo>
                      <a:pt x="f6" y="f41"/>
                      <a:pt x="f37" y="f42"/>
                      <a:pt x="f37" y="f42"/>
                    </a:cubicBezTo>
                    <a:cubicBezTo>
                      <a:pt x="f35" y="f43"/>
                      <a:pt x="f44" y="f45"/>
                      <a:pt x="f46" y="f45"/>
                    </a:cubicBezTo>
                    <a:cubicBezTo>
                      <a:pt x="f46" y="f28"/>
                      <a:pt x="f47" y="f45"/>
                      <a:pt x="f47" y="f45"/>
                    </a:cubicBezTo>
                    <a:cubicBezTo>
                      <a:pt x="f48" y="f7"/>
                      <a:pt x="f49" y="f29"/>
                      <a:pt x="f45" y="f27"/>
                    </a:cubicBezTo>
                    <a:cubicBezTo>
                      <a:pt x="f45" y="f42"/>
                      <a:pt x="f49" y="f41"/>
                      <a:pt x="f7" y="f26"/>
                    </a:cubicBezTo>
                    <a:cubicBezTo>
                      <a:pt x="f45" y="f40"/>
                      <a:pt x="f29" y="f42"/>
                      <a:pt x="f43" y="f27"/>
                    </a:cubicBezTo>
                    <a:cubicBezTo>
                      <a:pt x="f27" y="f50"/>
                      <a:pt x="f40" y="f26"/>
                      <a:pt x="f36" y="f39"/>
                    </a:cubicBezTo>
                    <a:cubicBezTo>
                      <a:pt x="f8" y="f36"/>
                      <a:pt x="f8" y="f36"/>
                      <a:pt x="f36" y="f8"/>
                    </a:cubicBezTo>
                    <a:cubicBezTo>
                      <a:pt x="f39" y="f9"/>
                      <a:pt x="f36" y="f9"/>
                      <a:pt x="f8" y="f9"/>
                    </a:cubicBezTo>
                    <a:close/>
                  </a:path>
                </a:pathLst>
              </a:custGeom>
              <a:solidFill>
                <a:srgbClr val="E97C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9" name="Freeform 760">
                <a:extLst>
                  <a:ext uri="{FF2B5EF4-FFF2-40B4-BE49-F238E27FC236}">
                    <a16:creationId xmlns:a16="http://schemas.microsoft.com/office/drawing/2014/main" id="{ED00BAC8-8374-EAFF-A60A-B32F31F85442}"/>
                  </a:ext>
                </a:extLst>
              </p:cNvPr>
              <p:cNvSpPr/>
              <p:nvPr/>
            </p:nvSpPr>
            <p:spPr>
              <a:xfrm>
                <a:off x="3560765" y="2127251"/>
                <a:ext cx="25402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4"/>
                  <a:gd name="f8" fmla="val 3"/>
                  <a:gd name="f9" fmla="val 4"/>
                  <a:gd name="f10" fmla="val 1"/>
                  <a:gd name="f11" fmla="val 6"/>
                  <a:gd name="f12" fmla="val 2"/>
                  <a:gd name="f13" fmla="val 5"/>
                  <a:gd name="f14" fmla="val 8"/>
                  <a:gd name="f15" fmla="val 10"/>
                  <a:gd name="f16" fmla="val 11"/>
                  <a:gd name="f17" fmla="val 12"/>
                  <a:gd name="f18" fmla="val 13"/>
                  <a:gd name="f19" fmla="val 9"/>
                  <a:gd name="f20" fmla="+- 0 0 -90"/>
                  <a:gd name="f21" fmla="*/ f3 1 7"/>
                  <a:gd name="f22" fmla="*/ f4 1 1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7"/>
                  <a:gd name="f31" fmla="*/ f27 1 14"/>
                  <a:gd name="f32" fmla="*/ 3 f28 1"/>
                  <a:gd name="f33" fmla="*/ 4 f27 1"/>
                  <a:gd name="f34" fmla="*/ 6 f28 1"/>
                  <a:gd name="f35" fmla="*/ 0 f27 1"/>
                  <a:gd name="f36" fmla="*/ 5 f28 1"/>
                  <a:gd name="f37" fmla="*/ 5 f27 1"/>
                  <a:gd name="f38" fmla="*/ 10 f27 1"/>
                  <a:gd name="f39" fmla="*/ 2 f28 1"/>
                  <a:gd name="f40" fmla="*/ 12 f27 1"/>
                  <a:gd name="f41" fmla="*/ 13 f27 1"/>
                  <a:gd name="f42" fmla="*/ 1 f28 1"/>
                  <a:gd name="f43" fmla="+- f29 0 f1"/>
                  <a:gd name="f44" fmla="*/ f32 1 7"/>
                  <a:gd name="f45" fmla="*/ f33 1 14"/>
                  <a:gd name="f46" fmla="*/ f34 1 7"/>
                  <a:gd name="f47" fmla="*/ f35 1 14"/>
                  <a:gd name="f48" fmla="*/ f36 1 7"/>
                  <a:gd name="f49" fmla="*/ f37 1 14"/>
                  <a:gd name="f50" fmla="*/ f38 1 14"/>
                  <a:gd name="f51" fmla="*/ f39 1 7"/>
                  <a:gd name="f52" fmla="*/ f40 1 14"/>
                  <a:gd name="f53" fmla="*/ f41 1 14"/>
                  <a:gd name="f54" fmla="*/ f42 1 7"/>
                  <a:gd name="f55" fmla="*/ 0 1 f30"/>
                  <a:gd name="f56" fmla="*/ f24 1 f30"/>
                  <a:gd name="f57" fmla="*/ 0 1 f31"/>
                  <a:gd name="f58" fmla="*/ f25 1 f31"/>
                  <a:gd name="f59" fmla="*/ f44 1 f30"/>
                  <a:gd name="f60" fmla="*/ f45 1 f31"/>
                  <a:gd name="f61" fmla="*/ f46 1 f30"/>
                  <a:gd name="f62" fmla="*/ f47 1 f31"/>
                  <a:gd name="f63" fmla="*/ f48 1 f30"/>
                  <a:gd name="f64" fmla="*/ f49 1 f31"/>
                  <a:gd name="f65" fmla="*/ f50 1 f31"/>
                  <a:gd name="f66" fmla="*/ f51 1 f30"/>
                  <a:gd name="f67" fmla="*/ f52 1 f31"/>
                  <a:gd name="f68" fmla="*/ f53 1 f31"/>
                  <a:gd name="f69" fmla="*/ f54 1 f30"/>
                  <a:gd name="f70" fmla="*/ f55 f21 1"/>
                  <a:gd name="f71" fmla="*/ f56 f21 1"/>
                  <a:gd name="f72" fmla="*/ f58 f22 1"/>
                  <a:gd name="f73" fmla="*/ f57 f22 1"/>
                  <a:gd name="f74" fmla="*/ f59 f21 1"/>
                  <a:gd name="f75" fmla="*/ f60 f22 1"/>
                  <a:gd name="f76" fmla="*/ f61 f21 1"/>
                  <a:gd name="f77" fmla="*/ f62 f22 1"/>
                  <a:gd name="f78" fmla="*/ f63 f21 1"/>
                  <a:gd name="f79" fmla="*/ f64 f22 1"/>
                  <a:gd name="f80" fmla="*/ f65 f22 1"/>
                  <a:gd name="f81" fmla="*/ f66 f21 1"/>
                  <a:gd name="f82" fmla="*/ f67 f22 1"/>
                  <a:gd name="f83" fmla="*/ f68 f22 1"/>
                  <a:gd name="f84" fmla="*/ f6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74" y="f80"/>
                  </a:cxn>
                  <a:cxn ang="f43">
                    <a:pos x="f81" y="f82"/>
                  </a:cxn>
                  <a:cxn ang="f43">
                    <a:pos x="f81" y="f83"/>
                  </a:cxn>
                  <a:cxn ang="f43">
                    <a:pos x="f84" y="f82"/>
                  </a:cxn>
                  <a:cxn ang="f43">
                    <a:pos x="f74" y="f75"/>
                  </a:cxn>
                </a:cxnLst>
                <a:rect l="f70" t="f73" r="f71" b="f72"/>
                <a:pathLst>
                  <a:path w="7" h="14">
                    <a:moveTo>
                      <a:pt x="f8" y="f9"/>
                    </a:moveTo>
                    <a:cubicBezTo>
                      <a:pt x="f9" y="f8"/>
                      <a:pt x="f9" y="f10"/>
                      <a:pt x="f11" y="f5"/>
                    </a:cubicBezTo>
                    <a:cubicBezTo>
                      <a:pt x="f6" y="f12"/>
                      <a:pt x="f13" y="f8"/>
                      <a:pt x="f13" y="f13"/>
                    </a:cubicBezTo>
                    <a:cubicBezTo>
                      <a:pt x="f9" y="f11"/>
                      <a:pt x="f9" y="f14"/>
                      <a:pt x="f8" y="f15"/>
                    </a:cubicBezTo>
                    <a:cubicBezTo>
                      <a:pt x="f12" y="f15"/>
                      <a:pt x="f12" y="f16"/>
                      <a:pt x="f12" y="f17"/>
                    </a:cubicBezTo>
                    <a:cubicBezTo>
                      <a:pt x="f8" y="f17"/>
                      <a:pt x="f8" y="f18"/>
                      <a:pt x="f12" y="f18"/>
                    </a:cubicBezTo>
                    <a:cubicBezTo>
                      <a:pt x="f10" y="f7"/>
                      <a:pt x="f10" y="f18"/>
                      <a:pt x="f10" y="f17"/>
                    </a:cubicBezTo>
                    <a:cubicBezTo>
                      <a:pt x="f5" y="f19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5A1C1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0" name="Freeform 761">
                <a:extLst>
                  <a:ext uri="{FF2B5EF4-FFF2-40B4-BE49-F238E27FC236}">
                    <a16:creationId xmlns:a16="http://schemas.microsoft.com/office/drawing/2014/main" id="{F25245CE-1AD9-2B74-7F4F-F6554E9584AC}"/>
                  </a:ext>
                </a:extLst>
              </p:cNvPr>
              <p:cNvSpPr/>
              <p:nvPr/>
            </p:nvSpPr>
            <p:spPr>
              <a:xfrm>
                <a:off x="3443292" y="2074865"/>
                <a:ext cx="1904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8"/>
                  <a:gd name="f8" fmla="val 3"/>
                  <a:gd name="f9" fmla="val 2"/>
                  <a:gd name="f10" fmla="val 4"/>
                  <a:gd name="f11" fmla="val 1"/>
                  <a:gd name="f12" fmla="+- 0 0 -90"/>
                  <a:gd name="f13" fmla="*/ f3 1 5"/>
                  <a:gd name="f14" fmla="*/ f4 1 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8"/>
                  <a:gd name="f23" fmla="*/ f20 1 5"/>
                  <a:gd name="f24" fmla="*/ 3 f20 1"/>
                  <a:gd name="f25" fmla="*/ 0 f19 1"/>
                  <a:gd name="f26" fmla="*/ 4 f20 1"/>
                  <a:gd name="f27" fmla="*/ 3 f19 1"/>
                  <a:gd name="f28" fmla="*/ 0 f20 1"/>
                  <a:gd name="f29" fmla="*/ 8 f19 1"/>
                  <a:gd name="f30" fmla="+- f21 0 f1"/>
                  <a:gd name="f31" fmla="*/ f24 1 5"/>
                  <a:gd name="f32" fmla="*/ f25 1 8"/>
                  <a:gd name="f33" fmla="*/ f26 1 5"/>
                  <a:gd name="f34" fmla="*/ f27 1 8"/>
                  <a:gd name="f35" fmla="*/ f28 1 5"/>
                  <a:gd name="f36" fmla="*/ f29 1 8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3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5" h="8">
                    <a:moveTo>
                      <a:pt x="f8" y="f5"/>
                    </a:moveTo>
                    <a:cubicBezTo>
                      <a:pt x="f6" y="f5"/>
                      <a:pt x="f6" y="f9"/>
                      <a:pt x="f10" y="f8"/>
                    </a:cubicBezTo>
                    <a:cubicBezTo>
                      <a:pt x="f9" y="f10"/>
                      <a:pt x="f8" y="f7"/>
                      <a:pt x="f5" y="f7"/>
                    </a:cubicBezTo>
                    <a:cubicBezTo>
                      <a:pt x="f11" y="f6"/>
                      <a:pt x="f9" y="f8"/>
                      <a:pt x="f8" y="f5"/>
                    </a:cubicBezTo>
                    <a:close/>
                  </a:path>
                </a:pathLst>
              </a:custGeom>
              <a:solidFill>
                <a:srgbClr val="842B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1" name="Freeform 762">
                <a:extLst>
                  <a:ext uri="{FF2B5EF4-FFF2-40B4-BE49-F238E27FC236}">
                    <a16:creationId xmlns:a16="http://schemas.microsoft.com/office/drawing/2014/main" id="{30A4DF13-D5D5-7E6D-17A0-532B866D0CC0}"/>
                  </a:ext>
                </a:extLst>
              </p:cNvPr>
              <p:cNvSpPr/>
              <p:nvPr/>
            </p:nvSpPr>
            <p:spPr>
              <a:xfrm>
                <a:off x="4110035" y="1611309"/>
                <a:ext cx="195260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2"/>
                  <a:gd name="f7" fmla="val 38"/>
                  <a:gd name="f8" fmla="val 15"/>
                  <a:gd name="f9" fmla="val 5"/>
                  <a:gd name="f10" fmla="val 14"/>
                  <a:gd name="f11" fmla="val 3"/>
                  <a:gd name="f12" fmla="val 10"/>
                  <a:gd name="f13" fmla="val 4"/>
                  <a:gd name="f14" fmla="val 9"/>
                  <a:gd name="f15" fmla="val 20"/>
                  <a:gd name="f16" fmla="val 2"/>
                  <a:gd name="f17" fmla="val 30"/>
                  <a:gd name="f18" fmla="val 41"/>
                  <a:gd name="f19" fmla="val 6"/>
                  <a:gd name="f20" fmla="val 43"/>
                  <a:gd name="f21" fmla="val 46"/>
                  <a:gd name="f22" fmla="val 11"/>
                  <a:gd name="f23" fmla="val 47"/>
                  <a:gd name="f24" fmla="val 49"/>
                  <a:gd name="f25" fmla="val 12"/>
                  <a:gd name="f26" fmla="val 39"/>
                  <a:gd name="f27" fmla="val 33"/>
                  <a:gd name="f28" fmla="val 13"/>
                  <a:gd name="f29" fmla="val 48"/>
                  <a:gd name="f30" fmla="val 17"/>
                  <a:gd name="f31" fmla="val 44"/>
                  <a:gd name="f32" fmla="val 40"/>
                  <a:gd name="f33" fmla="val 16"/>
                  <a:gd name="f34" fmla="val 19"/>
                  <a:gd name="f35" fmla="val 7"/>
                  <a:gd name="f36" fmla="val 18"/>
                  <a:gd name="f37" fmla="val 21"/>
                  <a:gd name="f38" fmla="val 45"/>
                  <a:gd name="f39" fmla="val 24"/>
                  <a:gd name="f40" fmla="val 22"/>
                  <a:gd name="f41" fmla="val 42"/>
                  <a:gd name="f42" fmla="val 25"/>
                  <a:gd name="f43" fmla="val 35"/>
                  <a:gd name="f44" fmla="val 28"/>
                  <a:gd name="f45" fmla="val 26"/>
                  <a:gd name="f46" fmla="val 27"/>
                  <a:gd name="f47" fmla="val 34"/>
                  <a:gd name="f48" fmla="val 29"/>
                  <a:gd name="f49" fmla="val 32"/>
                  <a:gd name="f50" fmla="val 31"/>
                  <a:gd name="f51" fmla="val 36"/>
                  <a:gd name="f52" fmla="val 37"/>
                  <a:gd name="f53" fmla="val 1"/>
                  <a:gd name="f54" fmla="val 23"/>
                  <a:gd name="f55" fmla="val 8"/>
                  <a:gd name="f56" fmla="+- 0 0 -90"/>
                  <a:gd name="f57" fmla="*/ f3 1 52"/>
                  <a:gd name="f58" fmla="*/ f4 1 38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52"/>
                  <a:gd name="f67" fmla="*/ f63 1 38"/>
                  <a:gd name="f68" fmla="*/ 15 f64 1"/>
                  <a:gd name="f69" fmla="*/ 5 f63 1"/>
                  <a:gd name="f70" fmla="*/ 9 f64 1"/>
                  <a:gd name="f71" fmla="*/ 0 f63 1"/>
                  <a:gd name="f72" fmla="*/ 41 f64 1"/>
                  <a:gd name="f73" fmla="*/ 6 f63 1"/>
                  <a:gd name="f74" fmla="*/ 46 f64 1"/>
                  <a:gd name="f75" fmla="*/ 10 f63 1"/>
                  <a:gd name="f76" fmla="*/ 49 f64 1"/>
                  <a:gd name="f77" fmla="*/ 11 f63 1"/>
                  <a:gd name="f78" fmla="*/ 33 f64 1"/>
                  <a:gd name="f79" fmla="*/ 52 f64 1"/>
                  <a:gd name="f80" fmla="*/ 15 f63 1"/>
                  <a:gd name="f81" fmla="*/ 40 f64 1"/>
                  <a:gd name="f82" fmla="*/ 16 f63 1"/>
                  <a:gd name="f83" fmla="*/ 47 f64 1"/>
                  <a:gd name="f84" fmla="*/ 19 f63 1"/>
                  <a:gd name="f85" fmla="*/ 7 f64 1"/>
                  <a:gd name="f86" fmla="*/ 21 f63 1"/>
                  <a:gd name="f87" fmla="*/ 42 f64 1"/>
                  <a:gd name="f88" fmla="*/ 25 f63 1"/>
                  <a:gd name="f89" fmla="*/ 35 f64 1"/>
                  <a:gd name="f90" fmla="*/ 45 f64 1"/>
                  <a:gd name="f91" fmla="*/ 28 f63 1"/>
                  <a:gd name="f92" fmla="*/ 34 f64 1"/>
                  <a:gd name="f93" fmla="*/ 29 f63 1"/>
                  <a:gd name="f94" fmla="*/ 38 f64 1"/>
                  <a:gd name="f95" fmla="*/ 33 f63 1"/>
                  <a:gd name="f96" fmla="*/ 13 f64 1"/>
                  <a:gd name="f97" fmla="*/ 24 f64 1"/>
                  <a:gd name="f98" fmla="*/ 32 f63 1"/>
                  <a:gd name="f99" fmla="*/ 36 f64 1"/>
                  <a:gd name="f100" fmla="*/ 34 f63 1"/>
                  <a:gd name="f101" fmla="*/ 39 f64 1"/>
                  <a:gd name="f102" fmla="*/ 36 f63 1"/>
                  <a:gd name="f103" fmla="*/ 38 f63 1"/>
                  <a:gd name="f104" fmla="*/ 19 f64 1"/>
                  <a:gd name="f105" fmla="*/ 35 f63 1"/>
                  <a:gd name="f106" fmla="*/ 0 f64 1"/>
                  <a:gd name="f107" fmla="*/ 31 f63 1"/>
                  <a:gd name="f108" fmla="*/ 1 f64 1"/>
                  <a:gd name="f109" fmla="*/ 6 f64 1"/>
                  <a:gd name="f110" fmla="*/ 24 f63 1"/>
                  <a:gd name="f111" fmla="*/ 17 f64 1"/>
                  <a:gd name="f112" fmla="*/ 18 f63 1"/>
                  <a:gd name="f113" fmla="*/ 3 f64 1"/>
                  <a:gd name="f114" fmla="*/ 4 f64 1"/>
                  <a:gd name="f115" fmla="*/ 13 f63 1"/>
                  <a:gd name="f116" fmla="*/ 7 f63 1"/>
                  <a:gd name="f117" fmla="+- f65 0 f1"/>
                  <a:gd name="f118" fmla="*/ f68 1 52"/>
                  <a:gd name="f119" fmla="*/ f69 1 38"/>
                  <a:gd name="f120" fmla="*/ f70 1 52"/>
                  <a:gd name="f121" fmla="*/ f71 1 38"/>
                  <a:gd name="f122" fmla="*/ f72 1 52"/>
                  <a:gd name="f123" fmla="*/ f73 1 38"/>
                  <a:gd name="f124" fmla="*/ f74 1 52"/>
                  <a:gd name="f125" fmla="*/ f75 1 38"/>
                  <a:gd name="f126" fmla="*/ f76 1 52"/>
                  <a:gd name="f127" fmla="*/ f77 1 38"/>
                  <a:gd name="f128" fmla="*/ f78 1 52"/>
                  <a:gd name="f129" fmla="*/ f79 1 52"/>
                  <a:gd name="f130" fmla="*/ f80 1 38"/>
                  <a:gd name="f131" fmla="*/ f81 1 52"/>
                  <a:gd name="f132" fmla="*/ f82 1 38"/>
                  <a:gd name="f133" fmla="*/ f83 1 52"/>
                  <a:gd name="f134" fmla="*/ f84 1 38"/>
                  <a:gd name="f135" fmla="*/ f85 1 52"/>
                  <a:gd name="f136" fmla="*/ f86 1 38"/>
                  <a:gd name="f137" fmla="*/ f87 1 52"/>
                  <a:gd name="f138" fmla="*/ f88 1 38"/>
                  <a:gd name="f139" fmla="*/ f89 1 52"/>
                  <a:gd name="f140" fmla="*/ f90 1 52"/>
                  <a:gd name="f141" fmla="*/ f91 1 38"/>
                  <a:gd name="f142" fmla="*/ f92 1 52"/>
                  <a:gd name="f143" fmla="*/ f93 1 38"/>
                  <a:gd name="f144" fmla="*/ f94 1 52"/>
                  <a:gd name="f145" fmla="*/ f95 1 38"/>
                  <a:gd name="f146" fmla="*/ f96 1 52"/>
                  <a:gd name="f147" fmla="*/ f97 1 52"/>
                  <a:gd name="f148" fmla="*/ f98 1 38"/>
                  <a:gd name="f149" fmla="*/ f99 1 52"/>
                  <a:gd name="f150" fmla="*/ f100 1 38"/>
                  <a:gd name="f151" fmla="*/ f101 1 52"/>
                  <a:gd name="f152" fmla="*/ f102 1 38"/>
                  <a:gd name="f153" fmla="*/ f103 1 38"/>
                  <a:gd name="f154" fmla="*/ f104 1 52"/>
                  <a:gd name="f155" fmla="*/ f105 1 38"/>
                  <a:gd name="f156" fmla="*/ f106 1 52"/>
                  <a:gd name="f157" fmla="*/ f107 1 38"/>
                  <a:gd name="f158" fmla="*/ f108 1 52"/>
                  <a:gd name="f159" fmla="*/ f109 1 52"/>
                  <a:gd name="f160" fmla="*/ f110 1 38"/>
                  <a:gd name="f161" fmla="*/ f111 1 52"/>
                  <a:gd name="f162" fmla="*/ f112 1 38"/>
                  <a:gd name="f163" fmla="*/ f113 1 52"/>
                  <a:gd name="f164" fmla="*/ f114 1 52"/>
                  <a:gd name="f165" fmla="*/ f115 1 38"/>
                  <a:gd name="f166" fmla="*/ f116 1 38"/>
                  <a:gd name="f167" fmla="*/ 0 1 f66"/>
                  <a:gd name="f168" fmla="*/ f60 1 f66"/>
                  <a:gd name="f169" fmla="*/ 0 1 f67"/>
                  <a:gd name="f170" fmla="*/ f61 1 f67"/>
                  <a:gd name="f171" fmla="*/ f118 1 f66"/>
                  <a:gd name="f172" fmla="*/ f119 1 f67"/>
                  <a:gd name="f173" fmla="*/ f120 1 f66"/>
                  <a:gd name="f174" fmla="*/ f121 1 f67"/>
                  <a:gd name="f175" fmla="*/ f122 1 f66"/>
                  <a:gd name="f176" fmla="*/ f123 1 f67"/>
                  <a:gd name="f177" fmla="*/ f124 1 f66"/>
                  <a:gd name="f178" fmla="*/ f125 1 f67"/>
                  <a:gd name="f179" fmla="*/ f126 1 f66"/>
                  <a:gd name="f180" fmla="*/ f127 1 f67"/>
                  <a:gd name="f181" fmla="*/ f128 1 f66"/>
                  <a:gd name="f182" fmla="*/ f129 1 f66"/>
                  <a:gd name="f183" fmla="*/ f130 1 f67"/>
                  <a:gd name="f184" fmla="*/ f131 1 f66"/>
                  <a:gd name="f185" fmla="*/ f132 1 f67"/>
                  <a:gd name="f186" fmla="*/ f133 1 f66"/>
                  <a:gd name="f187" fmla="*/ f134 1 f67"/>
                  <a:gd name="f188" fmla="*/ f135 1 f66"/>
                  <a:gd name="f189" fmla="*/ f136 1 f67"/>
                  <a:gd name="f190" fmla="*/ f137 1 f66"/>
                  <a:gd name="f191" fmla="*/ f138 1 f67"/>
                  <a:gd name="f192" fmla="*/ f139 1 f66"/>
                  <a:gd name="f193" fmla="*/ f140 1 f66"/>
                  <a:gd name="f194" fmla="*/ f141 1 f67"/>
                  <a:gd name="f195" fmla="*/ f142 1 f66"/>
                  <a:gd name="f196" fmla="*/ f143 1 f67"/>
                  <a:gd name="f197" fmla="*/ f144 1 f66"/>
                  <a:gd name="f198" fmla="*/ f145 1 f67"/>
                  <a:gd name="f199" fmla="*/ f146 1 f66"/>
                  <a:gd name="f200" fmla="*/ f147 1 f66"/>
                  <a:gd name="f201" fmla="*/ f148 1 f67"/>
                  <a:gd name="f202" fmla="*/ f149 1 f66"/>
                  <a:gd name="f203" fmla="*/ f150 1 f67"/>
                  <a:gd name="f204" fmla="*/ f151 1 f66"/>
                  <a:gd name="f205" fmla="*/ f152 1 f67"/>
                  <a:gd name="f206" fmla="*/ f153 1 f67"/>
                  <a:gd name="f207" fmla="*/ f154 1 f66"/>
                  <a:gd name="f208" fmla="*/ f155 1 f67"/>
                  <a:gd name="f209" fmla="*/ f156 1 f66"/>
                  <a:gd name="f210" fmla="*/ f157 1 f67"/>
                  <a:gd name="f211" fmla="*/ f158 1 f66"/>
                  <a:gd name="f212" fmla="*/ f159 1 f66"/>
                  <a:gd name="f213" fmla="*/ f160 1 f67"/>
                  <a:gd name="f214" fmla="*/ f161 1 f66"/>
                  <a:gd name="f215" fmla="*/ f162 1 f67"/>
                  <a:gd name="f216" fmla="*/ f163 1 f66"/>
                  <a:gd name="f217" fmla="*/ f164 1 f66"/>
                  <a:gd name="f218" fmla="*/ f165 1 f67"/>
                  <a:gd name="f219" fmla="*/ f166 1 f67"/>
                  <a:gd name="f220" fmla="*/ f167 f57 1"/>
                  <a:gd name="f221" fmla="*/ f168 f57 1"/>
                  <a:gd name="f222" fmla="*/ f170 f58 1"/>
                  <a:gd name="f223" fmla="*/ f169 f58 1"/>
                  <a:gd name="f224" fmla="*/ f171 f57 1"/>
                  <a:gd name="f225" fmla="*/ f172 f58 1"/>
                  <a:gd name="f226" fmla="*/ f173 f57 1"/>
                  <a:gd name="f227" fmla="*/ f174 f58 1"/>
                  <a:gd name="f228" fmla="*/ f175 f57 1"/>
                  <a:gd name="f229" fmla="*/ f176 f58 1"/>
                  <a:gd name="f230" fmla="*/ f177 f57 1"/>
                  <a:gd name="f231" fmla="*/ f178 f58 1"/>
                  <a:gd name="f232" fmla="*/ f179 f57 1"/>
                  <a:gd name="f233" fmla="*/ f180 f58 1"/>
                  <a:gd name="f234" fmla="*/ f181 f57 1"/>
                  <a:gd name="f235" fmla="*/ f182 f57 1"/>
                  <a:gd name="f236" fmla="*/ f183 f58 1"/>
                  <a:gd name="f237" fmla="*/ f184 f57 1"/>
                  <a:gd name="f238" fmla="*/ f185 f58 1"/>
                  <a:gd name="f239" fmla="*/ f186 f57 1"/>
                  <a:gd name="f240" fmla="*/ f187 f58 1"/>
                  <a:gd name="f241" fmla="*/ f188 f57 1"/>
                  <a:gd name="f242" fmla="*/ f189 f58 1"/>
                  <a:gd name="f243" fmla="*/ f190 f57 1"/>
                  <a:gd name="f244" fmla="*/ f191 f58 1"/>
                  <a:gd name="f245" fmla="*/ f192 f57 1"/>
                  <a:gd name="f246" fmla="*/ f193 f57 1"/>
                  <a:gd name="f247" fmla="*/ f194 f58 1"/>
                  <a:gd name="f248" fmla="*/ f195 f57 1"/>
                  <a:gd name="f249" fmla="*/ f196 f58 1"/>
                  <a:gd name="f250" fmla="*/ f197 f57 1"/>
                  <a:gd name="f251" fmla="*/ f198 f58 1"/>
                  <a:gd name="f252" fmla="*/ f199 f57 1"/>
                  <a:gd name="f253" fmla="*/ f200 f57 1"/>
                  <a:gd name="f254" fmla="*/ f201 f58 1"/>
                  <a:gd name="f255" fmla="*/ f202 f57 1"/>
                  <a:gd name="f256" fmla="*/ f203 f58 1"/>
                  <a:gd name="f257" fmla="*/ f204 f57 1"/>
                  <a:gd name="f258" fmla="*/ f205 f58 1"/>
                  <a:gd name="f259" fmla="*/ f206 f58 1"/>
                  <a:gd name="f260" fmla="*/ f207 f57 1"/>
                  <a:gd name="f261" fmla="*/ f208 f58 1"/>
                  <a:gd name="f262" fmla="*/ f209 f57 1"/>
                  <a:gd name="f263" fmla="*/ f210 f58 1"/>
                  <a:gd name="f264" fmla="*/ f211 f57 1"/>
                  <a:gd name="f265" fmla="*/ f212 f57 1"/>
                  <a:gd name="f266" fmla="*/ f213 f58 1"/>
                  <a:gd name="f267" fmla="*/ f214 f57 1"/>
                  <a:gd name="f268" fmla="*/ f215 f58 1"/>
                  <a:gd name="f269" fmla="*/ f216 f57 1"/>
                  <a:gd name="f270" fmla="*/ f217 f57 1"/>
                  <a:gd name="f271" fmla="*/ f218 f58 1"/>
                  <a:gd name="f272" fmla="*/ f219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7">
                    <a:pos x="f224" y="f225"/>
                  </a:cxn>
                  <a:cxn ang="f117">
                    <a:pos x="f226" y="f227"/>
                  </a:cxn>
                  <a:cxn ang="f117">
                    <a:pos x="f228" y="f229"/>
                  </a:cxn>
                  <a:cxn ang="f117">
                    <a:pos x="f230" y="f231"/>
                  </a:cxn>
                  <a:cxn ang="f117">
                    <a:pos x="f232" y="f233"/>
                  </a:cxn>
                  <a:cxn ang="f117">
                    <a:pos x="f234" y="f231"/>
                  </a:cxn>
                  <a:cxn ang="f117">
                    <a:pos x="f235" y="f236"/>
                  </a:cxn>
                  <a:cxn ang="f117">
                    <a:pos x="f237" y="f238"/>
                  </a:cxn>
                  <a:cxn ang="f117">
                    <a:pos x="f239" y="f240"/>
                  </a:cxn>
                  <a:cxn ang="f117">
                    <a:pos x="f241" y="f238"/>
                  </a:cxn>
                  <a:cxn ang="f117">
                    <a:pos x="f230" y="f242"/>
                  </a:cxn>
                  <a:cxn ang="f117">
                    <a:pos x="f243" y="f244"/>
                  </a:cxn>
                  <a:cxn ang="f117">
                    <a:pos x="f243" y="f244"/>
                  </a:cxn>
                  <a:cxn ang="f117">
                    <a:pos x="f245" y="f244"/>
                  </a:cxn>
                  <a:cxn ang="f117">
                    <a:pos x="f246" y="f247"/>
                  </a:cxn>
                  <a:cxn ang="f117">
                    <a:pos x="f248" y="f249"/>
                  </a:cxn>
                  <a:cxn ang="f117">
                    <a:pos x="f250" y="f251"/>
                  </a:cxn>
                  <a:cxn ang="f117">
                    <a:pos x="f252" y="f249"/>
                  </a:cxn>
                  <a:cxn ang="f117">
                    <a:pos x="f253" y="f254"/>
                  </a:cxn>
                  <a:cxn ang="f117">
                    <a:pos x="f255" y="f256"/>
                  </a:cxn>
                  <a:cxn ang="f117">
                    <a:pos x="f257" y="f258"/>
                  </a:cxn>
                  <a:cxn ang="f117">
                    <a:pos x="f245" y="f259"/>
                  </a:cxn>
                  <a:cxn ang="f117">
                    <a:pos x="f260" y="f261"/>
                  </a:cxn>
                  <a:cxn ang="f117">
                    <a:pos x="f262" y="f263"/>
                  </a:cxn>
                  <a:cxn ang="f117">
                    <a:pos x="f264" y="f249"/>
                  </a:cxn>
                  <a:cxn ang="f117">
                    <a:pos x="f265" y="f266"/>
                  </a:cxn>
                  <a:cxn ang="f117">
                    <a:pos x="f265" y="f242"/>
                  </a:cxn>
                  <a:cxn ang="f117">
                    <a:pos x="f267" y="f242"/>
                  </a:cxn>
                  <a:cxn ang="f117">
                    <a:pos x="f265" y="f240"/>
                  </a:cxn>
                  <a:cxn ang="f117">
                    <a:pos x="f241" y="f268"/>
                  </a:cxn>
                  <a:cxn ang="f117">
                    <a:pos x="f269" y="f238"/>
                  </a:cxn>
                  <a:cxn ang="f117">
                    <a:pos x="f270" y="f271"/>
                  </a:cxn>
                  <a:cxn ang="f117">
                    <a:pos x="f224" y="f272"/>
                  </a:cxn>
                  <a:cxn ang="f117">
                    <a:pos x="f260" y="f272"/>
                  </a:cxn>
                  <a:cxn ang="f117">
                    <a:pos x="f224" y="f225"/>
                  </a:cxn>
                </a:cxnLst>
                <a:rect l="f220" t="f223" r="f221" b="f222"/>
                <a:pathLst>
                  <a:path w="52" h="38">
                    <a:moveTo>
                      <a:pt x="f8" y="f9"/>
                    </a:moveTo>
                    <a:cubicBezTo>
                      <a:pt x="f10" y="f11"/>
                      <a:pt x="f12" y="f13"/>
                      <a:pt x="f14" y="f5"/>
                    </a:cubicBezTo>
                    <a:cubicBezTo>
                      <a:pt x="f15" y="f16"/>
                      <a:pt x="f17" y="f13"/>
                      <a:pt x="f18" y="f19"/>
                    </a:cubicBezTo>
                    <a:cubicBezTo>
                      <a:pt x="f20" y="f19"/>
                      <a:pt x="f21" y="f19"/>
                      <a:pt x="f21" y="f12"/>
                    </a:cubicBezTo>
                    <a:cubicBezTo>
                      <a:pt x="f21" y="f22"/>
                      <a:pt x="f23" y="f22"/>
                      <a:pt x="f24" y="f22"/>
                    </a:cubicBezTo>
                    <a:cubicBezTo>
                      <a:pt x="f20" y="f25"/>
                      <a:pt x="f26" y="f14"/>
                      <a:pt x="f27" y="f12"/>
                    </a:cubicBezTo>
                    <a:cubicBezTo>
                      <a:pt x="f26" y="f28"/>
                      <a:pt x="f21" y="f22"/>
                      <a:pt x="f6" y="f8"/>
                    </a:cubicBezTo>
                    <a:cubicBezTo>
                      <a:pt x="f29" y="f30"/>
                      <a:pt x="f31" y="f10"/>
                      <a:pt x="f32" y="f33"/>
                    </a:cubicBezTo>
                    <a:cubicBezTo>
                      <a:pt x="f18" y="f34"/>
                      <a:pt x="f31" y="f30"/>
                      <a:pt x="f23" y="f34"/>
                    </a:cubicBezTo>
                    <a:cubicBezTo>
                      <a:pt x="f27" y="f34"/>
                      <a:pt x="f15" y="f33"/>
                      <a:pt x="f35" y="f33"/>
                    </a:cubicBezTo>
                    <a:cubicBezTo>
                      <a:pt x="f15" y="f36"/>
                      <a:pt x="f27" y="f36"/>
                      <a:pt x="f21" y="f37"/>
                    </a:cubicBezTo>
                    <a:cubicBezTo>
                      <a:pt x="f38" y="f39"/>
                      <a:pt x="f18" y="f40"/>
                      <a:pt x="f41" y="f42"/>
                    </a:cubicBezTo>
                    <a:cubicBezTo>
                      <a:pt x="f41" y="f42"/>
                      <a:pt x="f41" y="f42"/>
                      <a:pt x="f41" y="f42"/>
                    </a:cubicBezTo>
                    <a:cubicBezTo>
                      <a:pt x="f32" y="f42"/>
                      <a:pt x="f7" y="f42"/>
                      <a:pt x="f43" y="f42"/>
                    </a:cubicBezTo>
                    <a:cubicBezTo>
                      <a:pt x="f7" y="f44"/>
                      <a:pt x="f18" y="f45"/>
                      <a:pt x="f38" y="f44"/>
                    </a:cubicBezTo>
                    <a:cubicBezTo>
                      <a:pt x="f32" y="f46"/>
                      <a:pt x="f7" y="f17"/>
                      <a:pt x="f47" y="f48"/>
                    </a:cubicBezTo>
                    <a:cubicBezTo>
                      <a:pt x="f43" y="f49"/>
                      <a:pt x="f7" y="f17"/>
                      <a:pt x="f7" y="f27"/>
                    </a:cubicBezTo>
                    <a:cubicBezTo>
                      <a:pt x="f17" y="f49"/>
                      <a:pt x="f40" y="f17"/>
                      <a:pt x="f28" y="f48"/>
                    </a:cubicBezTo>
                    <a:cubicBezTo>
                      <a:pt x="f30" y="f49"/>
                      <a:pt x="f37" y="f50"/>
                      <a:pt x="f39" y="f49"/>
                    </a:cubicBezTo>
                    <a:cubicBezTo>
                      <a:pt x="f44" y="f27"/>
                      <a:pt x="f49" y="f27"/>
                      <a:pt x="f51" y="f47"/>
                    </a:cubicBezTo>
                    <a:cubicBezTo>
                      <a:pt x="f52" y="f47"/>
                      <a:pt x="f26" y="f47"/>
                      <a:pt x="f26" y="f51"/>
                    </a:cubicBezTo>
                    <a:cubicBezTo>
                      <a:pt x="f26" y="f7"/>
                      <a:pt x="f52" y="f7"/>
                      <a:pt x="f43" y="f7"/>
                    </a:cubicBezTo>
                    <a:cubicBezTo>
                      <a:pt x="f17" y="f52"/>
                      <a:pt x="f42" y="f43"/>
                      <a:pt x="f34" y="f43"/>
                    </a:cubicBezTo>
                    <a:cubicBezTo>
                      <a:pt x="f28" y="f47"/>
                      <a:pt x="f19" y="f49"/>
                      <a:pt x="f5" y="f50"/>
                    </a:cubicBezTo>
                    <a:cubicBezTo>
                      <a:pt x="f5" y="f17"/>
                      <a:pt x="f16" y="f17"/>
                      <a:pt x="f53" y="f48"/>
                    </a:cubicBezTo>
                    <a:cubicBezTo>
                      <a:pt x="f5" y="f39"/>
                      <a:pt x="f11" y="f39"/>
                      <a:pt x="f19" y="f39"/>
                    </a:cubicBezTo>
                    <a:cubicBezTo>
                      <a:pt x="f14" y="f54"/>
                      <a:pt x="f35" y="f40"/>
                      <a:pt x="f19" y="f37"/>
                    </a:cubicBezTo>
                    <a:cubicBezTo>
                      <a:pt x="f12" y="f15"/>
                      <a:pt x="f10" y="f37"/>
                      <a:pt x="f30" y="f37"/>
                    </a:cubicBezTo>
                    <a:cubicBezTo>
                      <a:pt x="f10" y="f15"/>
                      <a:pt x="f12" y="f40"/>
                      <a:pt x="f19" y="f34"/>
                    </a:cubicBezTo>
                    <a:cubicBezTo>
                      <a:pt x="f35" y="f34"/>
                      <a:pt x="f55" y="f34"/>
                      <a:pt x="f35" y="f36"/>
                    </a:cubicBezTo>
                    <a:cubicBezTo>
                      <a:pt x="f19" y="f30"/>
                      <a:pt x="f13" y="f33"/>
                      <a:pt x="f11" y="f33"/>
                    </a:cubicBezTo>
                    <a:cubicBezTo>
                      <a:pt x="f16" y="f8"/>
                      <a:pt x="f53" y="f28"/>
                      <a:pt x="f13" y="f28"/>
                    </a:cubicBezTo>
                    <a:cubicBezTo>
                      <a:pt x="f55" y="f25"/>
                      <a:pt x="f22" y="f14"/>
                      <a:pt x="f8" y="f35"/>
                    </a:cubicBezTo>
                    <a:cubicBezTo>
                      <a:pt x="f33" y="f19"/>
                      <a:pt x="f30" y="f35"/>
                      <a:pt x="f34" y="f35"/>
                    </a:cubicBezTo>
                    <a:cubicBezTo>
                      <a:pt x="f30" y="f35"/>
                      <a:pt x="f33" y="f35"/>
                      <a:pt x="f8" y="f9"/>
                    </a:cubicBezTo>
                    <a:close/>
                  </a:path>
                </a:pathLst>
              </a:custGeom>
              <a:solidFill>
                <a:srgbClr val="116B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2" name="Freeform 763">
                <a:extLst>
                  <a:ext uri="{FF2B5EF4-FFF2-40B4-BE49-F238E27FC236}">
                    <a16:creationId xmlns:a16="http://schemas.microsoft.com/office/drawing/2014/main" id="{A8507E2C-6336-FCEE-8E4C-19AA21B0DA91}"/>
                  </a:ext>
                </a:extLst>
              </p:cNvPr>
              <p:cNvSpPr/>
              <p:nvPr/>
            </p:nvSpPr>
            <p:spPr>
              <a:xfrm>
                <a:off x="4148139" y="1574797"/>
                <a:ext cx="150811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15"/>
                  <a:gd name="f8" fmla="val 1"/>
                  <a:gd name="f9" fmla="val 9"/>
                  <a:gd name="f10" fmla="val 3"/>
                  <a:gd name="f11" fmla="val 7"/>
                  <a:gd name="f12" fmla="val 5"/>
                  <a:gd name="f13" fmla="val 4"/>
                  <a:gd name="f14" fmla="val 13"/>
                  <a:gd name="f15" fmla="val 6"/>
                  <a:gd name="f16" fmla="val 11"/>
                  <a:gd name="f17" fmla="val 8"/>
                  <a:gd name="f18" fmla="val 2"/>
                  <a:gd name="f19" fmla="val 20"/>
                  <a:gd name="f20" fmla="val 27"/>
                  <a:gd name="f21" fmla="val 32"/>
                  <a:gd name="f22" fmla="val 36"/>
                  <a:gd name="f23" fmla="val 38"/>
                  <a:gd name="f24" fmla="val 35"/>
                  <a:gd name="f25" fmla="val 31"/>
                  <a:gd name="f26" fmla="val 28"/>
                  <a:gd name="f27" fmla="val 26"/>
                  <a:gd name="f28" fmla="val 22"/>
                  <a:gd name="f29" fmla="val 25"/>
                  <a:gd name="f30" fmla="val 30"/>
                  <a:gd name="f31" fmla="val 29"/>
                  <a:gd name="f32" fmla="val 33"/>
                  <a:gd name="f33" fmla="val 39"/>
                  <a:gd name="f34" fmla="val 10"/>
                  <a:gd name="f35" fmla="val 34"/>
                  <a:gd name="f36" fmla="val 14"/>
                  <a:gd name="f37" fmla="+- 0 0 -90"/>
                  <a:gd name="f38" fmla="*/ f3 1 40"/>
                  <a:gd name="f39" fmla="*/ f4 1 15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40"/>
                  <a:gd name="f48" fmla="*/ f44 1 15"/>
                  <a:gd name="f49" fmla="*/ 1 f45 1"/>
                  <a:gd name="f50" fmla="*/ 9 f44 1"/>
                  <a:gd name="f51" fmla="*/ 0 f45 1"/>
                  <a:gd name="f52" fmla="*/ 4 f44 1"/>
                  <a:gd name="f53" fmla="*/ 13 f45 1"/>
                  <a:gd name="f54" fmla="*/ 6 f44 1"/>
                  <a:gd name="f55" fmla="*/ 5 f45 1"/>
                  <a:gd name="f56" fmla="*/ 2 f45 1"/>
                  <a:gd name="f57" fmla="*/ 2 f44 1"/>
                  <a:gd name="f58" fmla="*/ 4 f45 1"/>
                  <a:gd name="f59" fmla="*/ 0 f44 1"/>
                  <a:gd name="f60" fmla="*/ 27 f45 1"/>
                  <a:gd name="f61" fmla="*/ 1 f44 1"/>
                  <a:gd name="f62" fmla="*/ 40 f45 1"/>
                  <a:gd name="f63" fmla="*/ 31 f45 1"/>
                  <a:gd name="f64" fmla="*/ 22 f45 1"/>
                  <a:gd name="f65" fmla="*/ 5 f44 1"/>
                  <a:gd name="f66" fmla="*/ 30 f45 1"/>
                  <a:gd name="f67" fmla="*/ 7 f44 1"/>
                  <a:gd name="f68" fmla="*/ 8 f44 1"/>
                  <a:gd name="f69" fmla="*/ 39 f45 1"/>
                  <a:gd name="f70" fmla="*/ 10 f44 1"/>
                  <a:gd name="f71" fmla="*/ 13 f44 1"/>
                  <a:gd name="f72" fmla="+- f46 0 f1"/>
                  <a:gd name="f73" fmla="*/ f49 1 40"/>
                  <a:gd name="f74" fmla="*/ f50 1 15"/>
                  <a:gd name="f75" fmla="*/ f51 1 40"/>
                  <a:gd name="f76" fmla="*/ f52 1 15"/>
                  <a:gd name="f77" fmla="*/ f53 1 40"/>
                  <a:gd name="f78" fmla="*/ f54 1 15"/>
                  <a:gd name="f79" fmla="*/ f55 1 40"/>
                  <a:gd name="f80" fmla="*/ f56 1 40"/>
                  <a:gd name="f81" fmla="*/ f57 1 15"/>
                  <a:gd name="f82" fmla="*/ f58 1 40"/>
                  <a:gd name="f83" fmla="*/ f59 1 15"/>
                  <a:gd name="f84" fmla="*/ f60 1 40"/>
                  <a:gd name="f85" fmla="*/ f61 1 15"/>
                  <a:gd name="f86" fmla="*/ f62 1 40"/>
                  <a:gd name="f87" fmla="*/ f63 1 40"/>
                  <a:gd name="f88" fmla="*/ f64 1 40"/>
                  <a:gd name="f89" fmla="*/ f65 1 15"/>
                  <a:gd name="f90" fmla="*/ f66 1 40"/>
                  <a:gd name="f91" fmla="*/ f67 1 15"/>
                  <a:gd name="f92" fmla="*/ f68 1 15"/>
                  <a:gd name="f93" fmla="*/ f69 1 40"/>
                  <a:gd name="f94" fmla="*/ f70 1 15"/>
                  <a:gd name="f95" fmla="*/ f71 1 15"/>
                  <a:gd name="f96" fmla="*/ 0 1 f47"/>
                  <a:gd name="f97" fmla="*/ f41 1 f47"/>
                  <a:gd name="f98" fmla="*/ 0 1 f48"/>
                  <a:gd name="f99" fmla="*/ f42 1 f48"/>
                  <a:gd name="f100" fmla="*/ f73 1 f47"/>
                  <a:gd name="f101" fmla="*/ f74 1 f48"/>
                  <a:gd name="f102" fmla="*/ f75 1 f47"/>
                  <a:gd name="f103" fmla="*/ f76 1 f48"/>
                  <a:gd name="f104" fmla="*/ f77 1 f47"/>
                  <a:gd name="f105" fmla="*/ f78 1 f48"/>
                  <a:gd name="f106" fmla="*/ f79 1 f47"/>
                  <a:gd name="f107" fmla="*/ f80 1 f47"/>
                  <a:gd name="f108" fmla="*/ f81 1 f48"/>
                  <a:gd name="f109" fmla="*/ f82 1 f47"/>
                  <a:gd name="f110" fmla="*/ f83 1 f48"/>
                  <a:gd name="f111" fmla="*/ f84 1 f47"/>
                  <a:gd name="f112" fmla="*/ f85 1 f48"/>
                  <a:gd name="f113" fmla="*/ f86 1 f47"/>
                  <a:gd name="f114" fmla="*/ f87 1 f47"/>
                  <a:gd name="f115" fmla="*/ f88 1 f47"/>
                  <a:gd name="f116" fmla="*/ f89 1 f48"/>
                  <a:gd name="f117" fmla="*/ f90 1 f47"/>
                  <a:gd name="f118" fmla="*/ f91 1 f48"/>
                  <a:gd name="f119" fmla="*/ f92 1 f48"/>
                  <a:gd name="f120" fmla="*/ f93 1 f47"/>
                  <a:gd name="f121" fmla="*/ f94 1 f48"/>
                  <a:gd name="f122" fmla="*/ f95 1 f48"/>
                  <a:gd name="f123" fmla="*/ f96 f38 1"/>
                  <a:gd name="f124" fmla="*/ f97 f38 1"/>
                  <a:gd name="f125" fmla="*/ f99 f39 1"/>
                  <a:gd name="f126" fmla="*/ f98 f39 1"/>
                  <a:gd name="f127" fmla="*/ f100 f38 1"/>
                  <a:gd name="f128" fmla="*/ f101 f39 1"/>
                  <a:gd name="f129" fmla="*/ f102 f38 1"/>
                  <a:gd name="f130" fmla="*/ f103 f39 1"/>
                  <a:gd name="f131" fmla="*/ f104 f38 1"/>
                  <a:gd name="f132" fmla="*/ f105 f39 1"/>
                  <a:gd name="f133" fmla="*/ f106 f38 1"/>
                  <a:gd name="f134" fmla="*/ f107 f38 1"/>
                  <a:gd name="f135" fmla="*/ f108 f39 1"/>
                  <a:gd name="f136" fmla="*/ f109 f38 1"/>
                  <a:gd name="f137" fmla="*/ f110 f39 1"/>
                  <a:gd name="f138" fmla="*/ f111 f38 1"/>
                  <a:gd name="f139" fmla="*/ f112 f39 1"/>
                  <a:gd name="f140" fmla="*/ f113 f38 1"/>
                  <a:gd name="f141" fmla="*/ f114 f38 1"/>
                  <a:gd name="f142" fmla="*/ f115 f38 1"/>
                  <a:gd name="f143" fmla="*/ f116 f39 1"/>
                  <a:gd name="f144" fmla="*/ f117 f38 1"/>
                  <a:gd name="f145" fmla="*/ f118 f39 1"/>
                  <a:gd name="f146" fmla="*/ f119 f39 1"/>
                  <a:gd name="f147" fmla="*/ f120 f38 1"/>
                  <a:gd name="f148" fmla="*/ f121 f39 1"/>
                  <a:gd name="f149" fmla="*/ f122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0"/>
                  </a:cxn>
                  <a:cxn ang="f72">
                    <a:pos x="f134" y="f135"/>
                  </a:cxn>
                  <a:cxn ang="f72">
                    <a:pos x="f136" y="f137"/>
                  </a:cxn>
                  <a:cxn ang="f72">
                    <a:pos x="f138" y="f139"/>
                  </a:cxn>
                  <a:cxn ang="f72">
                    <a:pos x="f140" y="f139"/>
                  </a:cxn>
                  <a:cxn ang="f72">
                    <a:pos x="f141" y="f130"/>
                  </a:cxn>
                  <a:cxn ang="f72">
                    <a:pos x="f142" y="f143"/>
                  </a:cxn>
                  <a:cxn ang="f72">
                    <a:pos x="f144" y="f145"/>
                  </a:cxn>
                  <a:cxn ang="f72">
                    <a:pos x="f144" y="f146"/>
                  </a:cxn>
                  <a:cxn ang="f72">
                    <a:pos x="f147" y="f148"/>
                  </a:cxn>
                  <a:cxn ang="f72">
                    <a:pos x="f142" y="f149"/>
                  </a:cxn>
                  <a:cxn ang="f72">
                    <a:pos x="f127" y="f128"/>
                  </a:cxn>
                </a:cxnLst>
                <a:rect l="f123" t="f126" r="f124" b="f125"/>
                <a:pathLst>
                  <a:path w="40" h="15">
                    <a:moveTo>
                      <a:pt x="f8" y="f9"/>
                    </a:moveTo>
                    <a:cubicBezTo>
                      <a:pt x="f10" y="f11"/>
                      <a:pt x="f5" y="f12"/>
                      <a:pt x="f5" y="f13"/>
                    </a:cubicBezTo>
                    <a:cubicBezTo>
                      <a:pt x="f12" y="f10"/>
                      <a:pt x="f9" y="f11"/>
                      <a:pt x="f14" y="f15"/>
                    </a:cubicBezTo>
                    <a:cubicBezTo>
                      <a:pt x="f16" y="f15"/>
                      <a:pt x="f17" y="f12"/>
                      <a:pt x="f12" y="f13"/>
                    </a:cubicBezTo>
                    <a:cubicBezTo>
                      <a:pt x="f13" y="f13"/>
                      <a:pt x="f18" y="f13"/>
                      <a:pt x="f18" y="f18"/>
                    </a:cubicBezTo>
                    <a:cubicBezTo>
                      <a:pt x="f13" y="f18"/>
                      <a:pt x="f13" y="f8"/>
                      <a:pt x="f13" y="f5"/>
                    </a:cubicBezTo>
                    <a:cubicBezTo>
                      <a:pt x="f16" y="f18"/>
                      <a:pt x="f19" y="f18"/>
                      <a:pt x="f20" y="f8"/>
                    </a:cubicBezTo>
                    <a:cubicBezTo>
                      <a:pt x="f21" y="f5"/>
                      <a:pt x="f22" y="f8"/>
                      <a:pt x="f6" y="f8"/>
                    </a:cubicBezTo>
                    <a:cubicBezTo>
                      <a:pt x="f23" y="f12"/>
                      <a:pt x="f24" y="f12"/>
                      <a:pt x="f25" y="f13"/>
                    </a:cubicBezTo>
                    <a:cubicBezTo>
                      <a:pt x="f26" y="f13"/>
                      <a:pt x="f27" y="f13"/>
                      <a:pt x="f28" y="f12"/>
                    </a:cubicBezTo>
                    <a:cubicBezTo>
                      <a:pt x="f29" y="f11"/>
                      <a:pt x="f26" y="f12"/>
                      <a:pt x="f30" y="f11"/>
                    </a:cubicBezTo>
                    <a:cubicBezTo>
                      <a:pt x="f20" y="f17"/>
                      <a:pt x="f31" y="f17"/>
                      <a:pt x="f30" y="f17"/>
                    </a:cubicBezTo>
                    <a:cubicBezTo>
                      <a:pt x="f32" y="f9"/>
                      <a:pt x="f22" y="f9"/>
                      <a:pt x="f33" y="f34"/>
                    </a:cubicBezTo>
                    <a:cubicBezTo>
                      <a:pt x="f35" y="f7"/>
                      <a:pt x="f26" y="f36"/>
                      <a:pt x="f28" y="f14"/>
                    </a:cubicBezTo>
                    <a:cubicBezTo>
                      <a:pt x="f7" y="f16"/>
                      <a:pt x="f11" y="f16"/>
                      <a:pt x="f8" y="f9"/>
                    </a:cubicBezTo>
                    <a:close/>
                  </a:path>
                </a:pathLst>
              </a:custGeom>
              <a:solidFill>
                <a:srgbClr val="146A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3" name="Freeform 764">
                <a:extLst>
                  <a:ext uri="{FF2B5EF4-FFF2-40B4-BE49-F238E27FC236}">
                    <a16:creationId xmlns:a16="http://schemas.microsoft.com/office/drawing/2014/main" id="{4D487D13-F1BD-BDD0-1A8C-00AEA0B3C0B9}"/>
                  </a:ext>
                </a:extLst>
              </p:cNvPr>
              <p:cNvSpPr/>
              <p:nvPr/>
            </p:nvSpPr>
            <p:spPr>
              <a:xfrm>
                <a:off x="4268784" y="1706563"/>
                <a:ext cx="25402" cy="31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"/>
                  <a:gd name="f8" fmla="val 2"/>
                  <a:gd name="f9" fmla="val 5"/>
                  <a:gd name="f10" fmla="+- 0 0 -90"/>
                  <a:gd name="f11" fmla="*/ f3 1 7"/>
                  <a:gd name="f12" fmla="*/ f4 1 1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7"/>
                  <a:gd name="f21" fmla="val f17"/>
                  <a:gd name="f22" fmla="*/ 0 f18 1"/>
                  <a:gd name="f23" fmla="*/ 0 f17 1"/>
                  <a:gd name="f24" fmla="*/ 7 f18 1"/>
                  <a:gd name="f25" fmla="*/ 1 f17 1"/>
                  <a:gd name="f26" fmla="+- f19 0 f1"/>
                  <a:gd name="f27" fmla="*/ f22 1 7"/>
                  <a:gd name="f28" fmla="*/ f24 1 7"/>
                  <a:gd name="f29" fmla="*/ f23 1 f21"/>
                  <a:gd name="f30" fmla="*/ f25 1 f21"/>
                  <a:gd name="f31" fmla="*/ 0 1 f20"/>
                  <a:gd name="f32" fmla="*/ f14 1 f20"/>
                  <a:gd name="f33" fmla="*/ 0 1 f21"/>
                  <a:gd name="f34" fmla="*/ f15 1 f21"/>
                  <a:gd name="f35" fmla="*/ f27 1 f20"/>
                  <a:gd name="f36" fmla="*/ f28 1 f20"/>
                  <a:gd name="f37" fmla="*/ f31 f11 1"/>
                  <a:gd name="f38" fmla="*/ f32 f11 1"/>
                  <a:gd name="f39" fmla="*/ f34 f12 1"/>
                  <a:gd name="f40" fmla="*/ f33 f12 1"/>
                  <a:gd name="f41" fmla="*/ f29 f12 1"/>
                  <a:gd name="f42" fmla="*/ f30 f12 1"/>
                  <a:gd name="f43" fmla="*/ f35 f11 1"/>
                  <a:gd name="f44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1"/>
                  </a:cxn>
                  <a:cxn ang="f26">
                    <a:pos x="f44" y="f42"/>
                  </a:cxn>
                  <a:cxn ang="f26">
                    <a:pos x="f43" y="f41"/>
                  </a:cxn>
                </a:cxnLst>
                <a:rect l="f37" t="f40" r="f38" b="f39"/>
                <a:pathLst>
                  <a:path w="7" h="1">
                    <a:moveTo>
                      <a:pt x="f5" y="f5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9" y="f7"/>
                      <a:pt x="f8" y="f7"/>
                      <a:pt x="f5" y="f5"/>
                    </a:cubicBezTo>
                    <a:close/>
                  </a:path>
                </a:pathLst>
              </a:custGeom>
              <a:solidFill>
                <a:srgbClr val="116B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4" name="Freeform 765">
                <a:extLst>
                  <a:ext uri="{FF2B5EF4-FFF2-40B4-BE49-F238E27FC236}">
                    <a16:creationId xmlns:a16="http://schemas.microsoft.com/office/drawing/2014/main" id="{933CBC3E-6033-3899-1528-00E3D2238AC6}"/>
                  </a:ext>
                </a:extLst>
              </p:cNvPr>
              <p:cNvSpPr/>
              <p:nvPr/>
            </p:nvSpPr>
            <p:spPr>
              <a:xfrm>
                <a:off x="4900617" y="1431922"/>
                <a:ext cx="166685" cy="2555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68"/>
                  <a:gd name="f8" fmla="val 24"/>
                  <a:gd name="f9" fmla="val 8"/>
                  <a:gd name="f10" fmla="val 25"/>
                  <a:gd name="f11" fmla="val 6"/>
                  <a:gd name="f12" fmla="val 3"/>
                  <a:gd name="f13" fmla="val 1"/>
                  <a:gd name="f14" fmla="val 26"/>
                  <a:gd name="f15" fmla="val 5"/>
                  <a:gd name="f16" fmla="val 29"/>
                  <a:gd name="f17" fmla="val 32"/>
                  <a:gd name="f18" fmla="val 36"/>
                  <a:gd name="f19" fmla="val 34"/>
                  <a:gd name="f20" fmla="val 10"/>
                  <a:gd name="f21" fmla="val 14"/>
                  <a:gd name="f22" fmla="val 37"/>
                  <a:gd name="f23" fmla="val 18"/>
                  <a:gd name="f24" fmla="val 23"/>
                  <a:gd name="f25" fmla="val 20"/>
                  <a:gd name="f26" fmla="val 13"/>
                  <a:gd name="f27" fmla="val 4"/>
                  <a:gd name="f28" fmla="val 35"/>
                  <a:gd name="f29" fmla="val 38"/>
                  <a:gd name="f30" fmla="val 9"/>
                  <a:gd name="f31" fmla="val 42"/>
                  <a:gd name="f32" fmla="val 22"/>
                  <a:gd name="f33" fmla="val 43"/>
                  <a:gd name="f34" fmla="val 52"/>
                  <a:gd name="f35" fmla="val 41"/>
                  <a:gd name="f36" fmla="val 49"/>
                  <a:gd name="f37" fmla="val 45"/>
                  <a:gd name="f38" fmla="val 39"/>
                  <a:gd name="f39" fmla="val 46"/>
                  <a:gd name="f40" fmla="val 40"/>
                  <a:gd name="f41" fmla="val 57"/>
                  <a:gd name="f42" fmla="val 12"/>
                  <a:gd name="f43" fmla="val 33"/>
                  <a:gd name="f44" fmla="val 28"/>
                  <a:gd name="f45" fmla="val 63"/>
                  <a:gd name="f46" fmla="val 62"/>
                  <a:gd name="f47" fmla="val 61"/>
                  <a:gd name="f48" fmla="val 31"/>
                  <a:gd name="f49" fmla="val 30"/>
                  <a:gd name="f50" fmla="val 60"/>
                  <a:gd name="f51" fmla="val 59"/>
                  <a:gd name="f52" fmla="val 27"/>
                  <a:gd name="f53" fmla="val 64"/>
                  <a:gd name="f54" fmla="val 65"/>
                  <a:gd name="f55" fmla="val 67"/>
                  <a:gd name="f56" fmla="val 51"/>
                  <a:gd name="f57" fmla="val 16"/>
                  <a:gd name="f58" fmla="val 19"/>
                  <a:gd name="f59" fmla="val 50"/>
                  <a:gd name="f60" fmla="val 54"/>
                  <a:gd name="f61" fmla="val 21"/>
                  <a:gd name="f62" fmla="val 55"/>
                  <a:gd name="f63" fmla="val 15"/>
                  <a:gd name="f64" fmla="val 47"/>
                  <a:gd name="f65" fmla="val 17"/>
                  <a:gd name="f66" fmla="val 56"/>
                  <a:gd name="f67" fmla="val 11"/>
                  <a:gd name="f68" fmla="val 2"/>
                  <a:gd name="f69" fmla="+- 0 0 -90"/>
                  <a:gd name="f70" fmla="*/ f3 1 44"/>
                  <a:gd name="f71" fmla="*/ f4 1 68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44"/>
                  <a:gd name="f80" fmla="*/ f76 1 68"/>
                  <a:gd name="f81" fmla="*/ 24 f77 1"/>
                  <a:gd name="f82" fmla="*/ 8 f76 1"/>
                  <a:gd name="f83" fmla="*/ 25 f77 1"/>
                  <a:gd name="f84" fmla="*/ 1 f76 1"/>
                  <a:gd name="f85" fmla="*/ 32 f77 1"/>
                  <a:gd name="f86" fmla="*/ 3 f76 1"/>
                  <a:gd name="f87" fmla="*/ 36 f77 1"/>
                  <a:gd name="f88" fmla="*/ 14 f76 1"/>
                  <a:gd name="f89" fmla="*/ 37 f77 1"/>
                  <a:gd name="f90" fmla="*/ 26 f76 1"/>
                  <a:gd name="f91" fmla="*/ 34 f77 1"/>
                  <a:gd name="f92" fmla="*/ 6 f76 1"/>
                  <a:gd name="f93" fmla="*/ 35 f77 1"/>
                  <a:gd name="f94" fmla="*/ 4 f76 1"/>
                  <a:gd name="f95" fmla="*/ 42 f77 1"/>
                  <a:gd name="f96" fmla="*/ 52 f76 1"/>
                  <a:gd name="f97" fmla="*/ 39 f77 1"/>
                  <a:gd name="f98" fmla="*/ 41 f76 1"/>
                  <a:gd name="f99" fmla="*/ 57 f76 1"/>
                  <a:gd name="f100" fmla="*/ 29 f77 1"/>
                  <a:gd name="f101" fmla="*/ 12 f76 1"/>
                  <a:gd name="f102" fmla="*/ 63 f76 1"/>
                  <a:gd name="f103" fmla="*/ 61 f76 1"/>
                  <a:gd name="f104" fmla="*/ 30 f77 1"/>
                  <a:gd name="f105" fmla="*/ 59 f76 1"/>
                  <a:gd name="f106" fmla="*/ 27 f77 1"/>
                  <a:gd name="f107" fmla="*/ 29 f76 1"/>
                  <a:gd name="f108" fmla="*/ 64 f76 1"/>
                  <a:gd name="f109" fmla="*/ 68 f76 1"/>
                  <a:gd name="f110" fmla="*/ 18 f77 1"/>
                  <a:gd name="f111" fmla="*/ 16 f76 1"/>
                  <a:gd name="f112" fmla="*/ 19 f77 1"/>
                  <a:gd name="f113" fmla="*/ 32 f76 1"/>
                  <a:gd name="f114" fmla="*/ 22 f77 1"/>
                  <a:gd name="f115" fmla="*/ 50 f76 1"/>
                  <a:gd name="f116" fmla="*/ 21 f77 1"/>
                  <a:gd name="f117" fmla="*/ 54 f76 1"/>
                  <a:gd name="f118" fmla="*/ 15 f77 1"/>
                  <a:gd name="f119" fmla="*/ 39 f76 1"/>
                  <a:gd name="f120" fmla="*/ 17 f77 1"/>
                  <a:gd name="f121" fmla="*/ 14 f77 1"/>
                  <a:gd name="f122" fmla="*/ 65 f76 1"/>
                  <a:gd name="f123" fmla="*/ 0 f77 1"/>
                  <a:gd name="f124" fmla="*/ 5 f76 1"/>
                  <a:gd name="f125" fmla="*/ 6 f77 1"/>
                  <a:gd name="f126" fmla="*/ 0 f76 1"/>
                  <a:gd name="f127" fmla="*/ 11 f77 1"/>
                  <a:gd name="f128" fmla="*/ 15 f76 1"/>
                  <a:gd name="f129" fmla="*/ 27 f76 1"/>
                  <a:gd name="f130" fmla="*/ 12 f77 1"/>
                  <a:gd name="f131" fmla="*/ 9 f76 1"/>
                  <a:gd name="f132" fmla="*/ 23 f77 1"/>
                  <a:gd name="f133" fmla="*/ 13 f76 1"/>
                  <a:gd name="f134" fmla="*/ 18 f76 1"/>
                  <a:gd name="f135" fmla="+- f78 0 f1"/>
                  <a:gd name="f136" fmla="*/ f81 1 44"/>
                  <a:gd name="f137" fmla="*/ f82 1 68"/>
                  <a:gd name="f138" fmla="*/ f83 1 44"/>
                  <a:gd name="f139" fmla="*/ f84 1 68"/>
                  <a:gd name="f140" fmla="*/ f85 1 44"/>
                  <a:gd name="f141" fmla="*/ f86 1 68"/>
                  <a:gd name="f142" fmla="*/ f87 1 44"/>
                  <a:gd name="f143" fmla="*/ f88 1 68"/>
                  <a:gd name="f144" fmla="*/ f89 1 44"/>
                  <a:gd name="f145" fmla="*/ f90 1 68"/>
                  <a:gd name="f146" fmla="*/ f91 1 44"/>
                  <a:gd name="f147" fmla="*/ f92 1 68"/>
                  <a:gd name="f148" fmla="*/ f93 1 44"/>
                  <a:gd name="f149" fmla="*/ f94 1 68"/>
                  <a:gd name="f150" fmla="*/ f95 1 44"/>
                  <a:gd name="f151" fmla="*/ f96 1 68"/>
                  <a:gd name="f152" fmla="*/ f97 1 44"/>
                  <a:gd name="f153" fmla="*/ f98 1 68"/>
                  <a:gd name="f154" fmla="*/ f99 1 68"/>
                  <a:gd name="f155" fmla="*/ f100 1 44"/>
                  <a:gd name="f156" fmla="*/ f101 1 68"/>
                  <a:gd name="f157" fmla="*/ f102 1 68"/>
                  <a:gd name="f158" fmla="*/ f103 1 68"/>
                  <a:gd name="f159" fmla="*/ f104 1 44"/>
                  <a:gd name="f160" fmla="*/ f105 1 68"/>
                  <a:gd name="f161" fmla="*/ f106 1 44"/>
                  <a:gd name="f162" fmla="*/ f107 1 68"/>
                  <a:gd name="f163" fmla="*/ f108 1 68"/>
                  <a:gd name="f164" fmla="*/ f109 1 68"/>
                  <a:gd name="f165" fmla="*/ f110 1 44"/>
                  <a:gd name="f166" fmla="*/ f111 1 68"/>
                  <a:gd name="f167" fmla="*/ f112 1 44"/>
                  <a:gd name="f168" fmla="*/ f113 1 68"/>
                  <a:gd name="f169" fmla="*/ f114 1 44"/>
                  <a:gd name="f170" fmla="*/ f115 1 68"/>
                  <a:gd name="f171" fmla="*/ f116 1 44"/>
                  <a:gd name="f172" fmla="*/ f117 1 68"/>
                  <a:gd name="f173" fmla="*/ f118 1 44"/>
                  <a:gd name="f174" fmla="*/ f119 1 68"/>
                  <a:gd name="f175" fmla="*/ f120 1 44"/>
                  <a:gd name="f176" fmla="*/ f121 1 44"/>
                  <a:gd name="f177" fmla="*/ f122 1 68"/>
                  <a:gd name="f178" fmla="*/ f123 1 44"/>
                  <a:gd name="f179" fmla="*/ f124 1 68"/>
                  <a:gd name="f180" fmla="*/ f125 1 44"/>
                  <a:gd name="f181" fmla="*/ f126 1 68"/>
                  <a:gd name="f182" fmla="*/ f127 1 44"/>
                  <a:gd name="f183" fmla="*/ f128 1 68"/>
                  <a:gd name="f184" fmla="*/ f129 1 68"/>
                  <a:gd name="f185" fmla="*/ f130 1 44"/>
                  <a:gd name="f186" fmla="*/ f131 1 68"/>
                  <a:gd name="f187" fmla="*/ f132 1 44"/>
                  <a:gd name="f188" fmla="*/ f133 1 68"/>
                  <a:gd name="f189" fmla="*/ f134 1 68"/>
                  <a:gd name="f190" fmla="*/ 0 1 f79"/>
                  <a:gd name="f191" fmla="*/ f73 1 f79"/>
                  <a:gd name="f192" fmla="*/ 0 1 f80"/>
                  <a:gd name="f193" fmla="*/ f74 1 f80"/>
                  <a:gd name="f194" fmla="*/ f136 1 f79"/>
                  <a:gd name="f195" fmla="*/ f137 1 f80"/>
                  <a:gd name="f196" fmla="*/ f138 1 f79"/>
                  <a:gd name="f197" fmla="*/ f139 1 f80"/>
                  <a:gd name="f198" fmla="*/ f140 1 f79"/>
                  <a:gd name="f199" fmla="*/ f141 1 f80"/>
                  <a:gd name="f200" fmla="*/ f142 1 f79"/>
                  <a:gd name="f201" fmla="*/ f143 1 f80"/>
                  <a:gd name="f202" fmla="*/ f144 1 f79"/>
                  <a:gd name="f203" fmla="*/ f145 1 f80"/>
                  <a:gd name="f204" fmla="*/ f146 1 f79"/>
                  <a:gd name="f205" fmla="*/ f147 1 f80"/>
                  <a:gd name="f206" fmla="*/ f148 1 f79"/>
                  <a:gd name="f207" fmla="*/ f149 1 f80"/>
                  <a:gd name="f208" fmla="*/ f150 1 f79"/>
                  <a:gd name="f209" fmla="*/ f151 1 f80"/>
                  <a:gd name="f210" fmla="*/ f152 1 f79"/>
                  <a:gd name="f211" fmla="*/ f153 1 f80"/>
                  <a:gd name="f212" fmla="*/ f154 1 f80"/>
                  <a:gd name="f213" fmla="*/ f155 1 f79"/>
                  <a:gd name="f214" fmla="*/ f156 1 f80"/>
                  <a:gd name="f215" fmla="*/ f157 1 f80"/>
                  <a:gd name="f216" fmla="*/ f158 1 f80"/>
                  <a:gd name="f217" fmla="*/ f159 1 f79"/>
                  <a:gd name="f218" fmla="*/ f160 1 f80"/>
                  <a:gd name="f219" fmla="*/ f161 1 f79"/>
                  <a:gd name="f220" fmla="*/ f162 1 f80"/>
                  <a:gd name="f221" fmla="*/ f163 1 f80"/>
                  <a:gd name="f222" fmla="*/ f164 1 f80"/>
                  <a:gd name="f223" fmla="*/ f165 1 f79"/>
                  <a:gd name="f224" fmla="*/ f166 1 f80"/>
                  <a:gd name="f225" fmla="*/ f167 1 f79"/>
                  <a:gd name="f226" fmla="*/ f168 1 f80"/>
                  <a:gd name="f227" fmla="*/ f169 1 f79"/>
                  <a:gd name="f228" fmla="*/ f170 1 f80"/>
                  <a:gd name="f229" fmla="*/ f171 1 f79"/>
                  <a:gd name="f230" fmla="*/ f172 1 f80"/>
                  <a:gd name="f231" fmla="*/ f173 1 f79"/>
                  <a:gd name="f232" fmla="*/ f174 1 f80"/>
                  <a:gd name="f233" fmla="*/ f175 1 f79"/>
                  <a:gd name="f234" fmla="*/ f176 1 f79"/>
                  <a:gd name="f235" fmla="*/ f177 1 f80"/>
                  <a:gd name="f236" fmla="*/ f178 1 f79"/>
                  <a:gd name="f237" fmla="*/ f179 1 f80"/>
                  <a:gd name="f238" fmla="*/ f180 1 f79"/>
                  <a:gd name="f239" fmla="*/ f181 1 f80"/>
                  <a:gd name="f240" fmla="*/ f182 1 f79"/>
                  <a:gd name="f241" fmla="*/ f183 1 f80"/>
                  <a:gd name="f242" fmla="*/ f184 1 f80"/>
                  <a:gd name="f243" fmla="*/ f185 1 f79"/>
                  <a:gd name="f244" fmla="*/ f186 1 f80"/>
                  <a:gd name="f245" fmla="*/ f187 1 f79"/>
                  <a:gd name="f246" fmla="*/ f188 1 f80"/>
                  <a:gd name="f247" fmla="*/ f189 1 f80"/>
                  <a:gd name="f248" fmla="*/ f190 f70 1"/>
                  <a:gd name="f249" fmla="*/ f191 f70 1"/>
                  <a:gd name="f250" fmla="*/ f193 f71 1"/>
                  <a:gd name="f251" fmla="*/ f192 f71 1"/>
                  <a:gd name="f252" fmla="*/ f194 f70 1"/>
                  <a:gd name="f253" fmla="*/ f195 f71 1"/>
                  <a:gd name="f254" fmla="*/ f196 f70 1"/>
                  <a:gd name="f255" fmla="*/ f197 f71 1"/>
                  <a:gd name="f256" fmla="*/ f198 f70 1"/>
                  <a:gd name="f257" fmla="*/ f199 f71 1"/>
                  <a:gd name="f258" fmla="*/ f200 f70 1"/>
                  <a:gd name="f259" fmla="*/ f201 f71 1"/>
                  <a:gd name="f260" fmla="*/ f202 f70 1"/>
                  <a:gd name="f261" fmla="*/ f203 f71 1"/>
                  <a:gd name="f262" fmla="*/ f204 f70 1"/>
                  <a:gd name="f263" fmla="*/ f205 f71 1"/>
                  <a:gd name="f264" fmla="*/ f206 f70 1"/>
                  <a:gd name="f265" fmla="*/ f207 f71 1"/>
                  <a:gd name="f266" fmla="*/ f208 f70 1"/>
                  <a:gd name="f267" fmla="*/ f209 f71 1"/>
                  <a:gd name="f268" fmla="*/ f210 f70 1"/>
                  <a:gd name="f269" fmla="*/ f211 f71 1"/>
                  <a:gd name="f270" fmla="*/ f212 f71 1"/>
                  <a:gd name="f271" fmla="*/ f213 f70 1"/>
                  <a:gd name="f272" fmla="*/ f214 f71 1"/>
                  <a:gd name="f273" fmla="*/ f215 f71 1"/>
                  <a:gd name="f274" fmla="*/ f216 f71 1"/>
                  <a:gd name="f275" fmla="*/ f217 f70 1"/>
                  <a:gd name="f276" fmla="*/ f218 f71 1"/>
                  <a:gd name="f277" fmla="*/ f219 f70 1"/>
                  <a:gd name="f278" fmla="*/ f220 f71 1"/>
                  <a:gd name="f279" fmla="*/ f221 f71 1"/>
                  <a:gd name="f280" fmla="*/ f222 f71 1"/>
                  <a:gd name="f281" fmla="*/ f223 f70 1"/>
                  <a:gd name="f282" fmla="*/ f224 f71 1"/>
                  <a:gd name="f283" fmla="*/ f225 f70 1"/>
                  <a:gd name="f284" fmla="*/ f226 f71 1"/>
                  <a:gd name="f285" fmla="*/ f227 f70 1"/>
                  <a:gd name="f286" fmla="*/ f228 f71 1"/>
                  <a:gd name="f287" fmla="*/ f229 f70 1"/>
                  <a:gd name="f288" fmla="*/ f230 f71 1"/>
                  <a:gd name="f289" fmla="*/ f231 f70 1"/>
                  <a:gd name="f290" fmla="*/ f232 f71 1"/>
                  <a:gd name="f291" fmla="*/ f233 f70 1"/>
                  <a:gd name="f292" fmla="*/ f234 f70 1"/>
                  <a:gd name="f293" fmla="*/ f235 f71 1"/>
                  <a:gd name="f294" fmla="*/ f236 f70 1"/>
                  <a:gd name="f295" fmla="*/ f237 f71 1"/>
                  <a:gd name="f296" fmla="*/ f238 f70 1"/>
                  <a:gd name="f297" fmla="*/ f239 f71 1"/>
                  <a:gd name="f298" fmla="*/ f240 f70 1"/>
                  <a:gd name="f299" fmla="*/ f241 f71 1"/>
                  <a:gd name="f300" fmla="*/ f242 f71 1"/>
                  <a:gd name="f301" fmla="*/ f243 f70 1"/>
                  <a:gd name="f302" fmla="*/ f244 f71 1"/>
                  <a:gd name="f303" fmla="*/ f245 f70 1"/>
                  <a:gd name="f304" fmla="*/ f246 f71 1"/>
                  <a:gd name="f305" fmla="*/ f247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5">
                    <a:pos x="f252" y="f253"/>
                  </a:cxn>
                  <a:cxn ang="f135">
                    <a:pos x="f254" y="f255"/>
                  </a:cxn>
                  <a:cxn ang="f135">
                    <a:pos x="f256" y="f257"/>
                  </a:cxn>
                  <a:cxn ang="f135">
                    <a:pos x="f258" y="f259"/>
                  </a:cxn>
                  <a:cxn ang="f135">
                    <a:pos x="f260" y="f261"/>
                  </a:cxn>
                  <a:cxn ang="f135">
                    <a:pos x="f262" y="f263"/>
                  </a:cxn>
                  <a:cxn ang="f135">
                    <a:pos x="f264" y="f265"/>
                  </a:cxn>
                  <a:cxn ang="f135">
                    <a:pos x="f266" y="f263"/>
                  </a:cxn>
                  <a:cxn ang="f135">
                    <a:pos x="f266" y="f267"/>
                  </a:cxn>
                  <a:cxn ang="f135">
                    <a:pos x="f268" y="f269"/>
                  </a:cxn>
                  <a:cxn ang="f135">
                    <a:pos x="f260" y="f270"/>
                  </a:cxn>
                  <a:cxn ang="f135">
                    <a:pos x="f271" y="f272"/>
                  </a:cxn>
                  <a:cxn ang="f135">
                    <a:pos x="f262" y="f273"/>
                  </a:cxn>
                  <a:cxn ang="f135">
                    <a:pos x="f256" y="f274"/>
                  </a:cxn>
                  <a:cxn ang="f135">
                    <a:pos x="f275" y="f276"/>
                  </a:cxn>
                  <a:cxn ang="f135">
                    <a:pos x="f277" y="f278"/>
                  </a:cxn>
                  <a:cxn ang="f135">
                    <a:pos x="f275" y="f273"/>
                  </a:cxn>
                  <a:cxn ang="f135">
                    <a:pos x="f275" y="f279"/>
                  </a:cxn>
                  <a:cxn ang="f135">
                    <a:pos x="f271" y="f280"/>
                  </a:cxn>
                  <a:cxn ang="f135">
                    <a:pos x="f281" y="f282"/>
                  </a:cxn>
                  <a:cxn ang="f135">
                    <a:pos x="f283" y="f284"/>
                  </a:cxn>
                  <a:cxn ang="f135">
                    <a:pos x="f285" y="f286"/>
                  </a:cxn>
                  <a:cxn ang="f135">
                    <a:pos x="f287" y="f288"/>
                  </a:cxn>
                  <a:cxn ang="f135">
                    <a:pos x="f283" y="f286"/>
                  </a:cxn>
                  <a:cxn ang="f135">
                    <a:pos x="f289" y="f290"/>
                  </a:cxn>
                  <a:cxn ang="f135">
                    <a:pos x="f291" y="f267"/>
                  </a:cxn>
                  <a:cxn ang="f135">
                    <a:pos x="f292" y="f293"/>
                  </a:cxn>
                  <a:cxn ang="f135">
                    <a:pos x="f294" y="f295"/>
                  </a:cxn>
                  <a:cxn ang="f135">
                    <a:pos x="f296" y="f297"/>
                  </a:cxn>
                  <a:cxn ang="f135">
                    <a:pos x="f298" y="f299"/>
                  </a:cxn>
                  <a:cxn ang="f135">
                    <a:pos x="f292" y="f300"/>
                  </a:cxn>
                  <a:cxn ang="f135">
                    <a:pos x="f292" y="f300"/>
                  </a:cxn>
                  <a:cxn ang="f135">
                    <a:pos x="f292" y="f300"/>
                  </a:cxn>
                  <a:cxn ang="f135">
                    <a:pos x="f301" y="f259"/>
                  </a:cxn>
                  <a:cxn ang="f135">
                    <a:pos x="f285" y="f302"/>
                  </a:cxn>
                  <a:cxn ang="f135">
                    <a:pos x="f303" y="f304"/>
                  </a:cxn>
                  <a:cxn ang="f135">
                    <a:pos x="f252" y="f305"/>
                  </a:cxn>
                  <a:cxn ang="f135">
                    <a:pos x="f252" y="f253"/>
                  </a:cxn>
                </a:cxnLst>
                <a:rect l="f248" t="f251" r="f249" b="f250"/>
                <a:pathLst>
                  <a:path w="44" h="68">
                    <a:moveTo>
                      <a:pt x="f8" y="f9"/>
                    </a:moveTo>
                    <a:cubicBezTo>
                      <a:pt x="f10" y="f11"/>
                      <a:pt x="f8" y="f12"/>
                      <a:pt x="f10" y="f13"/>
                    </a:cubicBezTo>
                    <a:cubicBezTo>
                      <a:pt x="f14" y="f15"/>
                      <a:pt x="f16" y="f15"/>
                      <a:pt x="f17" y="f12"/>
                    </a:cubicBezTo>
                    <a:cubicBezTo>
                      <a:pt x="f18" y="f11"/>
                      <a:pt x="f19" y="f20"/>
                      <a:pt x="f18" y="f21"/>
                    </a:cubicBezTo>
                    <a:cubicBezTo>
                      <a:pt x="f22" y="f23"/>
                      <a:pt x="f18" y="f24"/>
                      <a:pt x="f22" y="f14"/>
                    </a:cubicBezTo>
                    <a:cubicBezTo>
                      <a:pt x="f18" y="f25"/>
                      <a:pt x="f18" y="f26"/>
                      <a:pt x="f19" y="f11"/>
                    </a:cubicBezTo>
                    <a:cubicBezTo>
                      <a:pt x="f19" y="f15"/>
                      <a:pt x="f19" y="f27"/>
                      <a:pt x="f28" y="f27"/>
                    </a:cubicBezTo>
                    <a:cubicBezTo>
                      <a:pt x="f22" y="f15"/>
                      <a:pt x="f29" y="f30"/>
                      <a:pt x="f31" y="f11"/>
                    </a:cubicBezTo>
                    <a:cubicBezTo>
                      <a:pt x="f6" y="f32"/>
                      <a:pt x="f33" y="f22"/>
                      <a:pt x="f31" y="f34"/>
                    </a:cubicBezTo>
                    <a:cubicBezTo>
                      <a:pt x="f35" y="f36"/>
                      <a:pt x="f35" y="f37"/>
                      <a:pt x="f38" y="f35"/>
                    </a:cubicBezTo>
                    <a:cubicBezTo>
                      <a:pt x="f22" y="f39"/>
                      <a:pt x="f40" y="f34"/>
                      <a:pt x="f22" y="f41"/>
                    </a:cubicBezTo>
                    <a:cubicBezTo>
                      <a:pt x="f22" y="f31"/>
                      <a:pt x="f28" y="f14"/>
                      <a:pt x="f16" y="f42"/>
                    </a:cubicBezTo>
                    <a:cubicBezTo>
                      <a:pt x="f43" y="f44"/>
                      <a:pt x="f22" y="f37"/>
                      <a:pt x="f19" y="f45"/>
                    </a:cubicBezTo>
                    <a:cubicBezTo>
                      <a:pt x="f43" y="f46"/>
                      <a:pt x="f17" y="f47"/>
                      <a:pt x="f17" y="f47"/>
                    </a:cubicBezTo>
                    <a:cubicBezTo>
                      <a:pt x="f48" y="f47"/>
                      <a:pt x="f49" y="f50"/>
                      <a:pt x="f49" y="f51"/>
                    </a:cubicBezTo>
                    <a:cubicBezTo>
                      <a:pt x="f16" y="f36"/>
                      <a:pt x="f16" y="f38"/>
                      <a:pt x="f52" y="f16"/>
                    </a:cubicBezTo>
                    <a:cubicBezTo>
                      <a:pt x="f16" y="f40"/>
                      <a:pt x="f16" y="f34"/>
                      <a:pt x="f49" y="f45"/>
                    </a:cubicBezTo>
                    <a:cubicBezTo>
                      <a:pt x="f49" y="f45"/>
                      <a:pt x="f49" y="f53"/>
                      <a:pt x="f49" y="f53"/>
                    </a:cubicBezTo>
                    <a:cubicBezTo>
                      <a:pt x="f16" y="f54"/>
                      <a:pt x="f49" y="f55"/>
                      <a:pt x="f16" y="f7"/>
                    </a:cubicBezTo>
                    <a:cubicBezTo>
                      <a:pt x="f24" y="f56"/>
                      <a:pt x="f24" y="f19"/>
                      <a:pt x="f23" y="f57"/>
                    </a:cubicBezTo>
                    <a:cubicBezTo>
                      <a:pt x="f57" y="f32"/>
                      <a:pt x="f58" y="f52"/>
                      <a:pt x="f58" y="f17"/>
                    </a:cubicBezTo>
                    <a:cubicBezTo>
                      <a:pt x="f25" y="f29"/>
                      <a:pt x="f32" y="f6"/>
                      <a:pt x="f32" y="f59"/>
                    </a:cubicBezTo>
                    <a:cubicBezTo>
                      <a:pt x="f24" y="f56"/>
                      <a:pt x="f8" y="f60"/>
                      <a:pt x="f61" y="f60"/>
                    </a:cubicBezTo>
                    <a:cubicBezTo>
                      <a:pt x="f58" y="f62"/>
                      <a:pt x="f58" y="f34"/>
                      <a:pt x="f58" y="f59"/>
                    </a:cubicBezTo>
                    <a:cubicBezTo>
                      <a:pt x="f58" y="f39"/>
                      <a:pt x="f23" y="f31"/>
                      <a:pt x="f63" y="f38"/>
                    </a:cubicBezTo>
                    <a:cubicBezTo>
                      <a:pt x="f57" y="f33"/>
                      <a:pt x="f57" y="f64"/>
                      <a:pt x="f65" y="f34"/>
                    </a:cubicBezTo>
                    <a:cubicBezTo>
                      <a:pt x="f23" y="f66"/>
                      <a:pt x="f65" y="f50"/>
                      <a:pt x="f21" y="f54"/>
                    </a:cubicBezTo>
                    <a:cubicBezTo>
                      <a:pt x="f67" y="f6"/>
                      <a:pt x="f9" y="f8"/>
                      <a:pt x="f5" y="f15"/>
                    </a:cubicBezTo>
                    <a:cubicBezTo>
                      <a:pt x="f68" y="f12"/>
                      <a:pt x="f12" y="f5"/>
                      <a:pt x="f11" y="f5"/>
                    </a:cubicBezTo>
                    <a:cubicBezTo>
                      <a:pt x="f20" y="f15"/>
                      <a:pt x="f20" y="f20"/>
                      <a:pt x="f67" y="f63"/>
                    </a:cubicBezTo>
                    <a:cubicBezTo>
                      <a:pt x="f42" y="f58"/>
                      <a:pt x="f26" y="f24"/>
                      <a:pt x="f21" y="f52"/>
                    </a:cubicBezTo>
                    <a:cubicBezTo>
                      <a:pt x="f21" y="f44"/>
                      <a:pt x="f21" y="f14"/>
                      <a:pt x="f21" y="f52"/>
                    </a:cubicBezTo>
                    <a:cubicBezTo>
                      <a:pt x="f21" y="f52"/>
                      <a:pt x="f21" y="f52"/>
                      <a:pt x="f21" y="f52"/>
                    </a:cubicBezTo>
                    <a:cubicBezTo>
                      <a:pt x="f26" y="f32"/>
                      <a:pt x="f67" y="f23"/>
                      <a:pt x="f42" y="f21"/>
                    </a:cubicBezTo>
                    <a:cubicBezTo>
                      <a:pt x="f65" y="f63"/>
                      <a:pt x="f58" y="f42"/>
                      <a:pt x="f32" y="f30"/>
                    </a:cubicBezTo>
                    <a:cubicBezTo>
                      <a:pt x="f8" y="f20"/>
                      <a:pt x="f24" y="f67"/>
                      <a:pt x="f24" y="f26"/>
                    </a:cubicBezTo>
                    <a:cubicBezTo>
                      <a:pt x="f24" y="f21"/>
                      <a:pt x="f8" y="f57"/>
                      <a:pt x="f8" y="f23"/>
                    </a:cubicBezTo>
                    <a:cubicBezTo>
                      <a:pt x="f8" y="f63"/>
                      <a:pt x="f24" y="f67"/>
                      <a:pt x="f8" y="f9"/>
                    </a:cubicBezTo>
                    <a:close/>
                  </a:path>
                </a:pathLst>
              </a:custGeom>
              <a:solidFill>
                <a:srgbClr val="CA4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5" name="Freeform 766">
                <a:extLst>
                  <a:ext uri="{FF2B5EF4-FFF2-40B4-BE49-F238E27FC236}">
                    <a16:creationId xmlns:a16="http://schemas.microsoft.com/office/drawing/2014/main" id="{03AE1936-8F7B-BEBE-9428-71365777C254}"/>
                  </a:ext>
                </a:extLst>
              </p:cNvPr>
              <p:cNvSpPr/>
              <p:nvPr/>
            </p:nvSpPr>
            <p:spPr>
              <a:xfrm>
                <a:off x="4964113" y="1665286"/>
                <a:ext cx="19046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6"/>
                  <a:gd name="f8" fmla="val 10"/>
                  <a:gd name="f9" fmla="val 1"/>
                  <a:gd name="f10" fmla="val 2"/>
                  <a:gd name="f11" fmla="val 3"/>
                  <a:gd name="f12" fmla="val 11"/>
                  <a:gd name="f13" fmla="+- 0 0 -90"/>
                  <a:gd name="f14" fmla="*/ f3 1 5"/>
                  <a:gd name="f15" fmla="*/ f4 1 1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16"/>
                  <a:gd name="f25" fmla="*/ 0 f21 1"/>
                  <a:gd name="f26" fmla="*/ 16 f20 1"/>
                  <a:gd name="f27" fmla="*/ 1 f21 1"/>
                  <a:gd name="f28" fmla="*/ 0 f20 1"/>
                  <a:gd name="f29" fmla="*/ 3 f21 1"/>
                  <a:gd name="f30" fmla="*/ 1 f20 1"/>
                  <a:gd name="f31" fmla="+- f22 0 f1"/>
                  <a:gd name="f32" fmla="*/ f25 1 5"/>
                  <a:gd name="f33" fmla="*/ f26 1 16"/>
                  <a:gd name="f34" fmla="*/ f27 1 5"/>
                  <a:gd name="f35" fmla="*/ f28 1 16"/>
                  <a:gd name="f36" fmla="*/ f29 1 5"/>
                  <a:gd name="f37" fmla="*/ f30 1 16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5" h="16">
                    <a:moveTo>
                      <a:pt x="f5" y="f7"/>
                    </a:moveTo>
                    <a:cubicBezTo>
                      <a:pt x="f5" y="f8"/>
                      <a:pt x="f9" y="f6"/>
                      <a:pt x="f9" y="f5"/>
                    </a:cubicBezTo>
                    <a:cubicBezTo>
                      <a:pt x="f10" y="f5"/>
                      <a:pt x="f10" y="f5"/>
                      <a:pt x="f11" y="f9"/>
                    </a:cubicBezTo>
                    <a:cubicBezTo>
                      <a:pt x="f10" y="f6"/>
                      <a:pt x="f6" y="f12"/>
                      <a:pt x="f5" y="f7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6" name="Freeform 767">
                <a:extLst>
                  <a:ext uri="{FF2B5EF4-FFF2-40B4-BE49-F238E27FC236}">
                    <a16:creationId xmlns:a16="http://schemas.microsoft.com/office/drawing/2014/main" id="{642CDC1E-124F-735A-B8D6-4C19CF77D5AA}"/>
                  </a:ext>
                </a:extLst>
              </p:cNvPr>
              <p:cNvSpPr/>
              <p:nvPr/>
            </p:nvSpPr>
            <p:spPr>
              <a:xfrm>
                <a:off x="5006970" y="1657350"/>
                <a:ext cx="17465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1"/>
                  <a:gd name="f8" fmla="val 3"/>
                  <a:gd name="f9" fmla="val 4"/>
                  <a:gd name="f10" fmla="val 1"/>
                  <a:gd name="f11" fmla="val 8"/>
                  <a:gd name="f12" fmla="val 9"/>
                  <a:gd name="f13" fmla="val 6"/>
                  <a:gd name="f14" fmla="val 2"/>
                  <a:gd name="f15" fmla="+- 0 0 -90"/>
                  <a:gd name="f16" fmla="*/ f3 1 5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5"/>
                  <a:gd name="f26" fmla="*/ f22 1 11"/>
                  <a:gd name="f27" fmla="*/ 3 f23 1"/>
                  <a:gd name="f28" fmla="*/ 0 f22 1"/>
                  <a:gd name="f29" fmla="*/ 4 f23 1"/>
                  <a:gd name="f30" fmla="*/ 1 f22 1"/>
                  <a:gd name="f31" fmla="*/ 11 f22 1"/>
                  <a:gd name="f32" fmla="*/ 2 f23 1"/>
                  <a:gd name="f33" fmla="*/ 4 f22 1"/>
                  <a:gd name="f34" fmla="+- f24 0 f1"/>
                  <a:gd name="f35" fmla="*/ f27 1 5"/>
                  <a:gd name="f36" fmla="*/ f28 1 11"/>
                  <a:gd name="f37" fmla="*/ f29 1 5"/>
                  <a:gd name="f38" fmla="*/ f30 1 11"/>
                  <a:gd name="f39" fmla="*/ f31 1 11"/>
                  <a:gd name="f40" fmla="*/ f32 1 5"/>
                  <a:gd name="f41" fmla="*/ f33 1 11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7" y="f61"/>
                  </a:cxn>
                  <a:cxn ang="f34">
                    <a:pos x="f62" y="f63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5" h="11">
                    <a:moveTo>
                      <a:pt x="f8" y="f5"/>
                    </a:moveTo>
                    <a:cubicBezTo>
                      <a:pt x="f8" y="f5"/>
                      <a:pt x="f9" y="f5"/>
                      <a:pt x="f9" y="f10"/>
                    </a:cubicBezTo>
                    <a:cubicBezTo>
                      <a:pt x="f8" y="f9"/>
                      <a:pt x="f6" y="f11"/>
                      <a:pt x="f8" y="f7"/>
                    </a:cubicBezTo>
                    <a:cubicBezTo>
                      <a:pt x="f8" y="f12"/>
                      <a:pt x="f8" y="f13"/>
                      <a:pt x="f14" y="f9"/>
                    </a:cubicBezTo>
                    <a:cubicBezTo>
                      <a:pt x="f14" y="f9"/>
                      <a:pt x="f14" y="f9"/>
                      <a:pt x="f14" y="f9"/>
                    </a:cubicBezTo>
                    <a:cubicBezTo>
                      <a:pt x="f14" y="f14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7" name="Freeform 768">
                <a:extLst>
                  <a:ext uri="{FF2B5EF4-FFF2-40B4-BE49-F238E27FC236}">
                    <a16:creationId xmlns:a16="http://schemas.microsoft.com/office/drawing/2014/main" id="{BA2DFE9B-4426-FFB1-5B8A-218760FA2AA0}"/>
                  </a:ext>
                </a:extLst>
              </p:cNvPr>
              <p:cNvSpPr/>
              <p:nvPr/>
            </p:nvSpPr>
            <p:spPr>
              <a:xfrm>
                <a:off x="4618040" y="2547939"/>
                <a:ext cx="320670" cy="3508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93"/>
                  <a:gd name="f8" fmla="val 6"/>
                  <a:gd name="f9" fmla="val 1"/>
                  <a:gd name="f10" fmla="val 3"/>
                  <a:gd name="f11" fmla="val 12"/>
                  <a:gd name="f12" fmla="val 2"/>
                  <a:gd name="f13" fmla="val 18"/>
                  <a:gd name="f14" fmla="val 24"/>
                  <a:gd name="f15" fmla="val 29"/>
                  <a:gd name="f16" fmla="val 34"/>
                  <a:gd name="f17" fmla="val 39"/>
                  <a:gd name="f18" fmla="val 5"/>
                  <a:gd name="f19" fmla="val 41"/>
                  <a:gd name="f20" fmla="val 44"/>
                  <a:gd name="f21" fmla="val 7"/>
                  <a:gd name="f22" fmla="val 46"/>
                  <a:gd name="f23" fmla="val 9"/>
                  <a:gd name="f24" fmla="val 52"/>
                  <a:gd name="f25" fmla="val 54"/>
                  <a:gd name="f26" fmla="val 10"/>
                  <a:gd name="f27" fmla="val 14"/>
                  <a:gd name="f28" fmla="val 53"/>
                  <a:gd name="f29" fmla="val 15"/>
                  <a:gd name="f30" fmla="val 50"/>
                  <a:gd name="f31" fmla="val 13"/>
                  <a:gd name="f32" fmla="val 59"/>
                  <a:gd name="f33" fmla="val 68"/>
                  <a:gd name="f34" fmla="val 33"/>
                  <a:gd name="f35" fmla="val 76"/>
                  <a:gd name="f36" fmla="val 78"/>
                  <a:gd name="f37" fmla="val 80"/>
                  <a:gd name="f38" fmla="val 48"/>
                  <a:gd name="f39" fmla="val 51"/>
                  <a:gd name="f40" fmla="val 77"/>
                  <a:gd name="f41" fmla="val 49"/>
                  <a:gd name="f42" fmla="val 66"/>
                  <a:gd name="f43" fmla="val 36"/>
                  <a:gd name="f44" fmla="val 25"/>
                  <a:gd name="f45" fmla="val 43"/>
                  <a:gd name="f46" fmla="val 11"/>
                  <a:gd name="f47" fmla="val 42"/>
                  <a:gd name="f48" fmla="val 40"/>
                  <a:gd name="f49" fmla="val 8"/>
                  <a:gd name="f50" fmla="val 38"/>
                  <a:gd name="f51" fmla="val 37"/>
                  <a:gd name="f52" fmla="val 31"/>
                  <a:gd name="f53" fmla="val 23"/>
                  <a:gd name="f54" fmla="val 56"/>
                  <a:gd name="f55" fmla="val 57"/>
                  <a:gd name="f56" fmla="val 58"/>
                  <a:gd name="f57" fmla="val 32"/>
                  <a:gd name="f58" fmla="val 60"/>
                  <a:gd name="f59" fmla="val 55"/>
                  <a:gd name="f60" fmla="val 20"/>
                  <a:gd name="f61" fmla="val 21"/>
                  <a:gd name="f62" fmla="val 17"/>
                  <a:gd name="f63" fmla="val 27"/>
                  <a:gd name="f64" fmla="val 63"/>
                  <a:gd name="f65" fmla="val 79"/>
                  <a:gd name="f66" fmla="val 83"/>
                  <a:gd name="f67" fmla="val 82"/>
                  <a:gd name="f68" fmla="val 88"/>
                  <a:gd name="f69" fmla="val 90"/>
                  <a:gd name="f70" fmla="val 92"/>
                  <a:gd name="f71" fmla="val 81"/>
                  <a:gd name="f72" fmla="val 91"/>
                  <a:gd name="f73" fmla="val 75"/>
                  <a:gd name="f74" fmla="val 69"/>
                  <a:gd name="f75" fmla="val 65"/>
                  <a:gd name="f76" fmla="val 47"/>
                  <a:gd name="f77" fmla="val 30"/>
                  <a:gd name="f78" fmla="val 26"/>
                  <a:gd name="f79" fmla="val 16"/>
                  <a:gd name="f80" fmla="val 4"/>
                  <a:gd name="f81" fmla="+- 0 0 -90"/>
                  <a:gd name="f82" fmla="*/ f3 1 85"/>
                  <a:gd name="f83" fmla="*/ f4 1 93"/>
                  <a:gd name="f84" fmla="val f5"/>
                  <a:gd name="f85" fmla="val f6"/>
                  <a:gd name="f86" fmla="val f7"/>
                  <a:gd name="f87" fmla="*/ f81 f0 1"/>
                  <a:gd name="f88" fmla="+- f86 0 f84"/>
                  <a:gd name="f89" fmla="+- f85 0 f84"/>
                  <a:gd name="f90" fmla="*/ f87 1 f2"/>
                  <a:gd name="f91" fmla="*/ f89 1 85"/>
                  <a:gd name="f92" fmla="*/ f88 1 93"/>
                  <a:gd name="f93" fmla="*/ 0 f89 1"/>
                  <a:gd name="f94" fmla="*/ 6 f88 1"/>
                  <a:gd name="f95" fmla="*/ 6 f89 1"/>
                  <a:gd name="f96" fmla="*/ 0 f88 1"/>
                  <a:gd name="f97" fmla="*/ 24 f89 1"/>
                  <a:gd name="f98" fmla="*/ 39 f89 1"/>
                  <a:gd name="f99" fmla="*/ 5 f88 1"/>
                  <a:gd name="f100" fmla="*/ 46 f89 1"/>
                  <a:gd name="f101" fmla="*/ 9 f88 1"/>
                  <a:gd name="f102" fmla="*/ 54 f89 1"/>
                  <a:gd name="f103" fmla="*/ 14 f88 1"/>
                  <a:gd name="f104" fmla="*/ 50 f89 1"/>
                  <a:gd name="f105" fmla="*/ 13 f88 1"/>
                  <a:gd name="f106" fmla="*/ 76 f89 1"/>
                  <a:gd name="f107" fmla="*/ 44 f88 1"/>
                  <a:gd name="f108" fmla="*/ 80 f89 1"/>
                  <a:gd name="f109" fmla="*/ 51 f88 1"/>
                  <a:gd name="f110" fmla="*/ 52 f88 1"/>
                  <a:gd name="f111" fmla="*/ 49 f88 1"/>
                  <a:gd name="f112" fmla="*/ 43 f89 1"/>
                  <a:gd name="f113" fmla="*/ 11 f88 1"/>
                  <a:gd name="f114" fmla="*/ 38 f89 1"/>
                  <a:gd name="f115" fmla="*/ 7 f88 1"/>
                  <a:gd name="f116" fmla="*/ 37 f89 1"/>
                  <a:gd name="f117" fmla="*/ 8 f88 1"/>
                  <a:gd name="f118" fmla="*/ 10 f88 1"/>
                  <a:gd name="f119" fmla="*/ 31 f89 1"/>
                  <a:gd name="f120" fmla="*/ 31 f88 1"/>
                  <a:gd name="f121" fmla="*/ 58 f89 1"/>
                  <a:gd name="f122" fmla="*/ 36 f88 1"/>
                  <a:gd name="f123" fmla="*/ 56 f89 1"/>
                  <a:gd name="f124" fmla="*/ 38 f88 1"/>
                  <a:gd name="f125" fmla="*/ 32 f88 1"/>
                  <a:gd name="f126" fmla="*/ 48 f89 1"/>
                  <a:gd name="f127" fmla="*/ 39 f88 1"/>
                  <a:gd name="f128" fmla="*/ 43 f88 1"/>
                  <a:gd name="f129" fmla="*/ 41 f88 1"/>
                  <a:gd name="f130" fmla="*/ 25 f89 1"/>
                  <a:gd name="f131" fmla="*/ 20 f89 1"/>
                  <a:gd name="f132" fmla="*/ 15 f89 1"/>
                  <a:gd name="f133" fmla="*/ 3 f88 1"/>
                  <a:gd name="f134" fmla="*/ 33 f89 1"/>
                  <a:gd name="f135" fmla="*/ 24 f88 1"/>
                  <a:gd name="f136" fmla="*/ 78 f88 1"/>
                  <a:gd name="f137" fmla="*/ 82 f89 1"/>
                  <a:gd name="f138" fmla="*/ 85 f88 1"/>
                  <a:gd name="f139" fmla="*/ 85 f89 1"/>
                  <a:gd name="f140" fmla="*/ 92 f88 1"/>
                  <a:gd name="f141" fmla="*/ 90 f88 1"/>
                  <a:gd name="f142" fmla="*/ 65 f89 1"/>
                  <a:gd name="f143" fmla="*/ 68 f88 1"/>
                  <a:gd name="f144" fmla="*/ 12 f89 1"/>
                  <a:gd name="f145" fmla="*/ 5 f89 1"/>
                  <a:gd name="f146" fmla="+- f90 0 f1"/>
                  <a:gd name="f147" fmla="*/ f93 1 85"/>
                  <a:gd name="f148" fmla="*/ f94 1 93"/>
                  <a:gd name="f149" fmla="*/ f95 1 85"/>
                  <a:gd name="f150" fmla="*/ f96 1 93"/>
                  <a:gd name="f151" fmla="*/ f97 1 85"/>
                  <a:gd name="f152" fmla="*/ f98 1 85"/>
                  <a:gd name="f153" fmla="*/ f99 1 93"/>
                  <a:gd name="f154" fmla="*/ f100 1 85"/>
                  <a:gd name="f155" fmla="*/ f101 1 93"/>
                  <a:gd name="f156" fmla="*/ f102 1 85"/>
                  <a:gd name="f157" fmla="*/ f103 1 93"/>
                  <a:gd name="f158" fmla="*/ f104 1 85"/>
                  <a:gd name="f159" fmla="*/ f105 1 93"/>
                  <a:gd name="f160" fmla="*/ f106 1 85"/>
                  <a:gd name="f161" fmla="*/ f107 1 93"/>
                  <a:gd name="f162" fmla="*/ f108 1 85"/>
                  <a:gd name="f163" fmla="*/ f109 1 93"/>
                  <a:gd name="f164" fmla="*/ f110 1 93"/>
                  <a:gd name="f165" fmla="*/ f111 1 93"/>
                  <a:gd name="f166" fmla="*/ f112 1 85"/>
                  <a:gd name="f167" fmla="*/ f113 1 93"/>
                  <a:gd name="f168" fmla="*/ f114 1 85"/>
                  <a:gd name="f169" fmla="*/ f115 1 93"/>
                  <a:gd name="f170" fmla="*/ f116 1 85"/>
                  <a:gd name="f171" fmla="*/ f117 1 93"/>
                  <a:gd name="f172" fmla="*/ f118 1 93"/>
                  <a:gd name="f173" fmla="*/ f119 1 85"/>
                  <a:gd name="f174" fmla="*/ f120 1 93"/>
                  <a:gd name="f175" fmla="*/ f121 1 85"/>
                  <a:gd name="f176" fmla="*/ f122 1 93"/>
                  <a:gd name="f177" fmla="*/ f123 1 85"/>
                  <a:gd name="f178" fmla="*/ f124 1 93"/>
                  <a:gd name="f179" fmla="*/ f125 1 93"/>
                  <a:gd name="f180" fmla="*/ f126 1 85"/>
                  <a:gd name="f181" fmla="*/ f127 1 93"/>
                  <a:gd name="f182" fmla="*/ f128 1 93"/>
                  <a:gd name="f183" fmla="*/ f129 1 93"/>
                  <a:gd name="f184" fmla="*/ f130 1 85"/>
                  <a:gd name="f185" fmla="*/ f131 1 85"/>
                  <a:gd name="f186" fmla="*/ f132 1 85"/>
                  <a:gd name="f187" fmla="*/ f133 1 93"/>
                  <a:gd name="f188" fmla="*/ f134 1 85"/>
                  <a:gd name="f189" fmla="*/ f135 1 93"/>
                  <a:gd name="f190" fmla="*/ f136 1 93"/>
                  <a:gd name="f191" fmla="*/ f137 1 85"/>
                  <a:gd name="f192" fmla="*/ f138 1 93"/>
                  <a:gd name="f193" fmla="*/ f139 1 85"/>
                  <a:gd name="f194" fmla="*/ f140 1 93"/>
                  <a:gd name="f195" fmla="*/ f141 1 93"/>
                  <a:gd name="f196" fmla="*/ f142 1 85"/>
                  <a:gd name="f197" fmla="*/ f143 1 93"/>
                  <a:gd name="f198" fmla="*/ f144 1 85"/>
                  <a:gd name="f199" fmla="*/ f145 1 85"/>
                  <a:gd name="f200" fmla="*/ 0 1 f91"/>
                  <a:gd name="f201" fmla="*/ f85 1 f91"/>
                  <a:gd name="f202" fmla="*/ 0 1 f92"/>
                  <a:gd name="f203" fmla="*/ f86 1 f92"/>
                  <a:gd name="f204" fmla="*/ f147 1 f91"/>
                  <a:gd name="f205" fmla="*/ f148 1 f92"/>
                  <a:gd name="f206" fmla="*/ f149 1 f91"/>
                  <a:gd name="f207" fmla="*/ f150 1 f92"/>
                  <a:gd name="f208" fmla="*/ f151 1 f91"/>
                  <a:gd name="f209" fmla="*/ f152 1 f91"/>
                  <a:gd name="f210" fmla="*/ f153 1 f92"/>
                  <a:gd name="f211" fmla="*/ f154 1 f91"/>
                  <a:gd name="f212" fmla="*/ f155 1 f92"/>
                  <a:gd name="f213" fmla="*/ f156 1 f91"/>
                  <a:gd name="f214" fmla="*/ f157 1 f92"/>
                  <a:gd name="f215" fmla="*/ f158 1 f91"/>
                  <a:gd name="f216" fmla="*/ f159 1 f92"/>
                  <a:gd name="f217" fmla="*/ f160 1 f91"/>
                  <a:gd name="f218" fmla="*/ f161 1 f92"/>
                  <a:gd name="f219" fmla="*/ f162 1 f91"/>
                  <a:gd name="f220" fmla="*/ f163 1 f92"/>
                  <a:gd name="f221" fmla="*/ f164 1 f92"/>
                  <a:gd name="f222" fmla="*/ f165 1 f92"/>
                  <a:gd name="f223" fmla="*/ f166 1 f91"/>
                  <a:gd name="f224" fmla="*/ f167 1 f92"/>
                  <a:gd name="f225" fmla="*/ f168 1 f91"/>
                  <a:gd name="f226" fmla="*/ f169 1 f92"/>
                  <a:gd name="f227" fmla="*/ f170 1 f91"/>
                  <a:gd name="f228" fmla="*/ f171 1 f92"/>
                  <a:gd name="f229" fmla="*/ f172 1 f92"/>
                  <a:gd name="f230" fmla="*/ f173 1 f91"/>
                  <a:gd name="f231" fmla="*/ f174 1 f92"/>
                  <a:gd name="f232" fmla="*/ f175 1 f91"/>
                  <a:gd name="f233" fmla="*/ f176 1 f92"/>
                  <a:gd name="f234" fmla="*/ f177 1 f91"/>
                  <a:gd name="f235" fmla="*/ f178 1 f92"/>
                  <a:gd name="f236" fmla="*/ f179 1 f92"/>
                  <a:gd name="f237" fmla="*/ f180 1 f91"/>
                  <a:gd name="f238" fmla="*/ f181 1 f92"/>
                  <a:gd name="f239" fmla="*/ f182 1 f92"/>
                  <a:gd name="f240" fmla="*/ f183 1 f92"/>
                  <a:gd name="f241" fmla="*/ f184 1 f91"/>
                  <a:gd name="f242" fmla="*/ f185 1 f91"/>
                  <a:gd name="f243" fmla="*/ f186 1 f91"/>
                  <a:gd name="f244" fmla="*/ f187 1 f92"/>
                  <a:gd name="f245" fmla="*/ f188 1 f91"/>
                  <a:gd name="f246" fmla="*/ f189 1 f92"/>
                  <a:gd name="f247" fmla="*/ f190 1 f92"/>
                  <a:gd name="f248" fmla="*/ f191 1 f91"/>
                  <a:gd name="f249" fmla="*/ f192 1 f92"/>
                  <a:gd name="f250" fmla="*/ f193 1 f91"/>
                  <a:gd name="f251" fmla="*/ f194 1 f92"/>
                  <a:gd name="f252" fmla="*/ f195 1 f92"/>
                  <a:gd name="f253" fmla="*/ f196 1 f91"/>
                  <a:gd name="f254" fmla="*/ f197 1 f92"/>
                  <a:gd name="f255" fmla="*/ f198 1 f91"/>
                  <a:gd name="f256" fmla="*/ f199 1 f91"/>
                  <a:gd name="f257" fmla="*/ f200 f82 1"/>
                  <a:gd name="f258" fmla="*/ f201 f82 1"/>
                  <a:gd name="f259" fmla="*/ f203 f83 1"/>
                  <a:gd name="f260" fmla="*/ f202 f83 1"/>
                  <a:gd name="f261" fmla="*/ f204 f82 1"/>
                  <a:gd name="f262" fmla="*/ f205 f83 1"/>
                  <a:gd name="f263" fmla="*/ f206 f82 1"/>
                  <a:gd name="f264" fmla="*/ f207 f83 1"/>
                  <a:gd name="f265" fmla="*/ f208 f82 1"/>
                  <a:gd name="f266" fmla="*/ f209 f82 1"/>
                  <a:gd name="f267" fmla="*/ f210 f83 1"/>
                  <a:gd name="f268" fmla="*/ f211 f82 1"/>
                  <a:gd name="f269" fmla="*/ f212 f83 1"/>
                  <a:gd name="f270" fmla="*/ f213 f82 1"/>
                  <a:gd name="f271" fmla="*/ f214 f83 1"/>
                  <a:gd name="f272" fmla="*/ f215 f82 1"/>
                  <a:gd name="f273" fmla="*/ f216 f83 1"/>
                  <a:gd name="f274" fmla="*/ f217 f82 1"/>
                  <a:gd name="f275" fmla="*/ f218 f83 1"/>
                  <a:gd name="f276" fmla="*/ f219 f82 1"/>
                  <a:gd name="f277" fmla="*/ f220 f83 1"/>
                  <a:gd name="f278" fmla="*/ f221 f83 1"/>
                  <a:gd name="f279" fmla="*/ f222 f83 1"/>
                  <a:gd name="f280" fmla="*/ f223 f82 1"/>
                  <a:gd name="f281" fmla="*/ f224 f83 1"/>
                  <a:gd name="f282" fmla="*/ f225 f82 1"/>
                  <a:gd name="f283" fmla="*/ f226 f83 1"/>
                  <a:gd name="f284" fmla="*/ f227 f82 1"/>
                  <a:gd name="f285" fmla="*/ f228 f83 1"/>
                  <a:gd name="f286" fmla="*/ f229 f83 1"/>
                  <a:gd name="f287" fmla="*/ f230 f82 1"/>
                  <a:gd name="f288" fmla="*/ f231 f83 1"/>
                  <a:gd name="f289" fmla="*/ f232 f82 1"/>
                  <a:gd name="f290" fmla="*/ f233 f83 1"/>
                  <a:gd name="f291" fmla="*/ f234 f82 1"/>
                  <a:gd name="f292" fmla="*/ f235 f83 1"/>
                  <a:gd name="f293" fmla="*/ f236 f83 1"/>
                  <a:gd name="f294" fmla="*/ f237 f82 1"/>
                  <a:gd name="f295" fmla="*/ f238 f83 1"/>
                  <a:gd name="f296" fmla="*/ f239 f83 1"/>
                  <a:gd name="f297" fmla="*/ f240 f83 1"/>
                  <a:gd name="f298" fmla="*/ f241 f82 1"/>
                  <a:gd name="f299" fmla="*/ f242 f82 1"/>
                  <a:gd name="f300" fmla="*/ f243 f82 1"/>
                  <a:gd name="f301" fmla="*/ f244 f83 1"/>
                  <a:gd name="f302" fmla="*/ f245 f82 1"/>
                  <a:gd name="f303" fmla="*/ f246 f83 1"/>
                  <a:gd name="f304" fmla="*/ f247 f83 1"/>
                  <a:gd name="f305" fmla="*/ f248 f82 1"/>
                  <a:gd name="f306" fmla="*/ f249 f83 1"/>
                  <a:gd name="f307" fmla="*/ f250 f82 1"/>
                  <a:gd name="f308" fmla="*/ f251 f83 1"/>
                  <a:gd name="f309" fmla="*/ f252 f83 1"/>
                  <a:gd name="f310" fmla="*/ f253 f82 1"/>
                  <a:gd name="f311" fmla="*/ f254 f83 1"/>
                  <a:gd name="f312" fmla="*/ f255 f82 1"/>
                  <a:gd name="f313" fmla="*/ f256 f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6">
                    <a:pos x="f261" y="f262"/>
                  </a:cxn>
                  <a:cxn ang="f146">
                    <a:pos x="f263" y="f264"/>
                  </a:cxn>
                  <a:cxn ang="f146">
                    <a:pos x="f265" y="f264"/>
                  </a:cxn>
                  <a:cxn ang="f146">
                    <a:pos x="f266" y="f267"/>
                  </a:cxn>
                  <a:cxn ang="f146">
                    <a:pos x="f268" y="f269"/>
                  </a:cxn>
                  <a:cxn ang="f146">
                    <a:pos x="f270" y="f271"/>
                  </a:cxn>
                  <a:cxn ang="f146">
                    <a:pos x="f272" y="f273"/>
                  </a:cxn>
                  <a:cxn ang="f146">
                    <a:pos x="f274" y="f275"/>
                  </a:cxn>
                  <a:cxn ang="f146">
                    <a:pos x="f276" y="f277"/>
                  </a:cxn>
                  <a:cxn ang="f146">
                    <a:pos x="f276" y="f278"/>
                  </a:cxn>
                  <a:cxn ang="f146">
                    <a:pos x="f274" y="f279"/>
                  </a:cxn>
                  <a:cxn ang="f146">
                    <a:pos x="f280" y="f281"/>
                  </a:cxn>
                  <a:cxn ang="f146">
                    <a:pos x="f282" y="f283"/>
                  </a:cxn>
                  <a:cxn ang="f146">
                    <a:pos x="f284" y="f285"/>
                  </a:cxn>
                  <a:cxn ang="f146">
                    <a:pos x="f284" y="f285"/>
                  </a:cxn>
                  <a:cxn ang="f146">
                    <a:pos x="f284" y="f286"/>
                  </a:cxn>
                  <a:cxn ang="f146">
                    <a:pos x="f287" y="f267"/>
                  </a:cxn>
                  <a:cxn ang="f146">
                    <a:pos x="f270" y="f288"/>
                  </a:cxn>
                  <a:cxn ang="f146">
                    <a:pos x="f289" y="f290"/>
                  </a:cxn>
                  <a:cxn ang="f146">
                    <a:pos x="f291" y="f292"/>
                  </a:cxn>
                  <a:cxn ang="f146">
                    <a:pos x="f272" y="f293"/>
                  </a:cxn>
                  <a:cxn ang="f146">
                    <a:pos x="f294" y="f288"/>
                  </a:cxn>
                  <a:cxn ang="f146">
                    <a:pos x="f272" y="f293"/>
                  </a:cxn>
                  <a:cxn ang="f146">
                    <a:pos x="f291" y="f292"/>
                  </a:cxn>
                  <a:cxn ang="f146">
                    <a:pos x="f291" y="f295"/>
                  </a:cxn>
                  <a:cxn ang="f146">
                    <a:pos x="f289" y="f296"/>
                  </a:cxn>
                  <a:cxn ang="f146">
                    <a:pos x="f270" y="f297"/>
                  </a:cxn>
                  <a:cxn ang="f146">
                    <a:pos x="f298" y="f286"/>
                  </a:cxn>
                  <a:cxn ang="f146">
                    <a:pos x="f299" y="f267"/>
                  </a:cxn>
                  <a:cxn ang="f146">
                    <a:pos x="f300" y="f301"/>
                  </a:cxn>
                  <a:cxn ang="f146">
                    <a:pos x="f302" y="f303"/>
                  </a:cxn>
                  <a:cxn ang="f146">
                    <a:pos x="f274" y="f304"/>
                  </a:cxn>
                  <a:cxn ang="f146">
                    <a:pos x="f305" y="f306"/>
                  </a:cxn>
                  <a:cxn ang="f146">
                    <a:pos x="f307" y="f308"/>
                  </a:cxn>
                  <a:cxn ang="f146">
                    <a:pos x="f276" y="f309"/>
                  </a:cxn>
                  <a:cxn ang="f146">
                    <a:pos x="f310" y="f311"/>
                  </a:cxn>
                  <a:cxn ang="f146">
                    <a:pos x="f266" y="f290"/>
                  </a:cxn>
                  <a:cxn ang="f146">
                    <a:pos x="f312" y="f262"/>
                  </a:cxn>
                  <a:cxn ang="f146">
                    <a:pos x="f313" y="f262"/>
                  </a:cxn>
                  <a:cxn ang="f146">
                    <a:pos x="f261" y="f262"/>
                  </a:cxn>
                </a:cxnLst>
                <a:rect l="f257" t="f260" r="f258" b="f259"/>
                <a:pathLst>
                  <a:path w="85" h="93">
                    <a:moveTo>
                      <a:pt x="f5" y="f8"/>
                    </a:moveTo>
                    <a:cubicBezTo>
                      <a:pt x="f9" y="f10"/>
                      <a:pt x="f10" y="f9"/>
                      <a:pt x="f8" y="f5"/>
                    </a:cubicBezTo>
                    <a:cubicBezTo>
                      <a:pt x="f11" y="f12"/>
                      <a:pt x="f13" y="f5"/>
                      <a:pt x="f14" y="f5"/>
                    </a:cubicBezTo>
                    <a:cubicBezTo>
                      <a:pt x="f15" y="f5"/>
                      <a:pt x="f16" y="f12"/>
                      <a:pt x="f17" y="f18"/>
                    </a:cubicBezTo>
                    <a:cubicBezTo>
                      <a:pt x="f19" y="f8"/>
                      <a:pt x="f20" y="f21"/>
                      <a:pt x="f22" y="f23"/>
                    </a:cubicBezTo>
                    <a:cubicBezTo>
                      <a:pt x="f24" y="f23"/>
                      <a:pt x="f25" y="f26"/>
                      <a:pt x="f25" y="f27"/>
                    </a:cubicBezTo>
                    <a:cubicBezTo>
                      <a:pt x="f28" y="f29"/>
                      <a:pt x="f24" y="f27"/>
                      <a:pt x="f30" y="f31"/>
                    </a:cubicBezTo>
                    <a:cubicBezTo>
                      <a:pt x="f32" y="f14"/>
                      <a:pt x="f33" y="f34"/>
                      <a:pt x="f35" y="f20"/>
                    </a:cubicBezTo>
                    <a:cubicBezTo>
                      <a:pt x="f36" y="f22"/>
                      <a:pt x="f37" y="f38"/>
                      <a:pt x="f37" y="f39"/>
                    </a:cubicBezTo>
                    <a:cubicBezTo>
                      <a:pt x="f37" y="f39"/>
                      <a:pt x="f37" y="f39"/>
                      <a:pt x="f37" y="f24"/>
                    </a:cubicBezTo>
                    <a:cubicBezTo>
                      <a:pt x="f36" y="f24"/>
                      <a:pt x="f40" y="f39"/>
                      <a:pt x="f35" y="f41"/>
                    </a:cubicBezTo>
                    <a:cubicBezTo>
                      <a:pt x="f42" y="f43"/>
                      <a:pt x="f28" y="f44"/>
                      <a:pt x="f45" y="f46"/>
                    </a:cubicBezTo>
                    <a:cubicBezTo>
                      <a:pt x="f47" y="f23"/>
                      <a:pt x="f48" y="f49"/>
                      <a:pt x="f50" y="f21"/>
                    </a:cubicBezTo>
                    <a:cubicBezTo>
                      <a:pt x="f51" y="f21"/>
                      <a:pt x="f51" y="f21"/>
                      <a:pt x="f51" y="f49"/>
                    </a:cubicBezTo>
                    <a:cubicBezTo>
                      <a:pt x="f51" y="f49"/>
                      <a:pt x="f51" y="f49"/>
                      <a:pt x="f51" y="f49"/>
                    </a:cubicBezTo>
                    <a:cubicBezTo>
                      <a:pt x="f51" y="f23"/>
                      <a:pt x="f51" y="f23"/>
                      <a:pt x="f51" y="f26"/>
                    </a:cubicBezTo>
                    <a:cubicBezTo>
                      <a:pt x="f34" y="f46"/>
                      <a:pt x="f34" y="f8"/>
                      <a:pt x="f52" y="f18"/>
                    </a:cubicBezTo>
                    <a:cubicBezTo>
                      <a:pt x="f51" y="f27"/>
                      <a:pt x="f22" y="f53"/>
                      <a:pt x="f25" y="f52"/>
                    </a:cubicBezTo>
                    <a:cubicBezTo>
                      <a:pt x="f54" y="f34"/>
                      <a:pt x="f55" y="f16"/>
                      <a:pt x="f56" y="f43"/>
                    </a:cubicBezTo>
                    <a:cubicBezTo>
                      <a:pt x="f56" y="f50"/>
                      <a:pt x="f55" y="f17"/>
                      <a:pt x="f54" y="f50"/>
                    </a:cubicBezTo>
                    <a:cubicBezTo>
                      <a:pt x="f25" y="f43"/>
                      <a:pt x="f24" y="f16"/>
                      <a:pt x="f30" y="f57"/>
                    </a:cubicBezTo>
                    <a:cubicBezTo>
                      <a:pt x="f41" y="f52"/>
                      <a:pt x="f41" y="f52"/>
                      <a:pt x="f38" y="f52"/>
                    </a:cubicBezTo>
                    <a:cubicBezTo>
                      <a:pt x="f41" y="f52"/>
                      <a:pt x="f41" y="f52"/>
                      <a:pt x="f30" y="f57"/>
                    </a:cubicBezTo>
                    <a:cubicBezTo>
                      <a:pt x="f24" y="f16"/>
                      <a:pt x="f25" y="f43"/>
                      <a:pt x="f54" y="f50"/>
                    </a:cubicBezTo>
                    <a:cubicBezTo>
                      <a:pt x="f54" y="f50"/>
                      <a:pt x="f54" y="f50"/>
                      <a:pt x="f54" y="f17"/>
                    </a:cubicBezTo>
                    <a:cubicBezTo>
                      <a:pt x="f56" y="f48"/>
                      <a:pt x="f58" y="f19"/>
                      <a:pt x="f56" y="f45"/>
                    </a:cubicBezTo>
                    <a:cubicBezTo>
                      <a:pt x="f55" y="f20"/>
                      <a:pt x="f59" y="f47"/>
                      <a:pt x="f25" y="f19"/>
                    </a:cubicBezTo>
                    <a:cubicBezTo>
                      <a:pt x="f20" y="f52"/>
                      <a:pt x="f16" y="f60"/>
                      <a:pt x="f44" y="f26"/>
                    </a:cubicBezTo>
                    <a:cubicBezTo>
                      <a:pt x="f53" y="f49"/>
                      <a:pt x="f61" y="f8"/>
                      <a:pt x="f60" y="f18"/>
                    </a:cubicBezTo>
                    <a:cubicBezTo>
                      <a:pt x="f13" y="f10"/>
                      <a:pt x="f62" y="f10"/>
                      <a:pt x="f29" y="f10"/>
                    </a:cubicBezTo>
                    <a:cubicBezTo>
                      <a:pt x="f61" y="f26"/>
                      <a:pt x="f63" y="f62"/>
                      <a:pt x="f34" y="f14"/>
                    </a:cubicBezTo>
                    <a:cubicBezTo>
                      <a:pt x="f41" y="f19"/>
                      <a:pt x="f64" y="f32"/>
                      <a:pt x="f35" y="f36"/>
                    </a:cubicBezTo>
                    <a:cubicBezTo>
                      <a:pt x="f40" y="f37"/>
                      <a:pt x="f65" y="f66"/>
                      <a:pt x="f67" y="f6"/>
                    </a:cubicBezTo>
                    <a:cubicBezTo>
                      <a:pt x="f67" y="f68"/>
                      <a:pt x="f66" y="f69"/>
                      <a:pt x="f6" y="f70"/>
                    </a:cubicBezTo>
                    <a:cubicBezTo>
                      <a:pt x="f67" y="f7"/>
                      <a:pt x="f71" y="f72"/>
                      <a:pt x="f37" y="f69"/>
                    </a:cubicBezTo>
                    <a:cubicBezTo>
                      <a:pt x="f73" y="f66"/>
                      <a:pt x="f74" y="f73"/>
                      <a:pt x="f75" y="f33"/>
                    </a:cubicBezTo>
                    <a:cubicBezTo>
                      <a:pt x="f55" y="f55"/>
                      <a:pt x="f38" y="f76"/>
                      <a:pt x="f17" y="f43"/>
                    </a:cubicBezTo>
                    <a:cubicBezTo>
                      <a:pt x="f77" y="f78"/>
                      <a:pt x="f61" y="f79"/>
                      <a:pt x="f11" y="f8"/>
                    </a:cubicBezTo>
                    <a:cubicBezTo>
                      <a:pt x="f23" y="f80"/>
                      <a:pt x="f49" y="f80"/>
                      <a:pt x="f18" y="f8"/>
                    </a:cubicBezTo>
                    <a:cubicBezTo>
                      <a:pt x="f80" y="f21"/>
                      <a:pt x="f12" y="f23"/>
                      <a:pt x="f5" y="f8"/>
                    </a:cubicBezTo>
                    <a:close/>
                  </a:path>
                </a:pathLst>
              </a:custGeom>
              <a:solidFill>
                <a:srgbClr val="592C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8" name="Freeform 769">
                <a:extLst>
                  <a:ext uri="{FF2B5EF4-FFF2-40B4-BE49-F238E27FC236}">
                    <a16:creationId xmlns:a16="http://schemas.microsoft.com/office/drawing/2014/main" id="{5FA59F0F-E8DE-A9D8-8C92-60747CFE9F2A}"/>
                  </a:ext>
                </a:extLst>
              </p:cNvPr>
              <p:cNvSpPr/>
              <p:nvPr/>
            </p:nvSpPr>
            <p:spPr>
              <a:xfrm>
                <a:off x="4689472" y="2457450"/>
                <a:ext cx="166685" cy="1666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35"/>
                  <a:gd name="f8" fmla="val 39"/>
                  <a:gd name="f9" fmla="val 34"/>
                  <a:gd name="f10" fmla="val 30"/>
                  <a:gd name="f11" fmla="val 27"/>
                  <a:gd name="f12" fmla="val 33"/>
                  <a:gd name="f13" fmla="val 26"/>
                  <a:gd name="f14" fmla="val 29"/>
                  <a:gd name="f15" fmla="val 22"/>
                  <a:gd name="f16" fmla="val 28"/>
                  <a:gd name="f17" fmla="val 20"/>
                  <a:gd name="f18" fmla="val 21"/>
                  <a:gd name="f19" fmla="val 25"/>
                  <a:gd name="f20" fmla="val 13"/>
                  <a:gd name="f21" fmla="val 9"/>
                  <a:gd name="f22" fmla="val 15"/>
                  <a:gd name="f23" fmla="val 3"/>
                  <a:gd name="f24" fmla="val 11"/>
                  <a:gd name="f25" fmla="val 4"/>
                  <a:gd name="f26" fmla="val 1"/>
                  <a:gd name="f27" fmla="val 8"/>
                  <a:gd name="f28" fmla="val 7"/>
                  <a:gd name="f29" fmla="val 10"/>
                  <a:gd name="f30" fmla="val 14"/>
                  <a:gd name="f31" fmla="val 16"/>
                  <a:gd name="f32" fmla="val 18"/>
                  <a:gd name="f33" fmla="val 17"/>
                  <a:gd name="f34" fmla="val 24"/>
                  <a:gd name="f35" fmla="val 23"/>
                  <a:gd name="f36" fmla="val 5"/>
                  <a:gd name="f37" fmla="val 6"/>
                  <a:gd name="f38" fmla="val 19"/>
                  <a:gd name="f39" fmla="val 32"/>
                  <a:gd name="f40" fmla="val 31"/>
                  <a:gd name="f41" fmla="val 36"/>
                  <a:gd name="f42" fmla="val 37"/>
                  <a:gd name="f43" fmla="val 41"/>
                  <a:gd name="f44" fmla="val 42"/>
                  <a:gd name="f45" fmla="val 40"/>
                  <a:gd name="f46" fmla="val 43"/>
                  <a:gd name="f47" fmla="+- 0 0 -90"/>
                  <a:gd name="f48" fmla="*/ f3 1 44"/>
                  <a:gd name="f49" fmla="*/ f4 1 44"/>
                  <a:gd name="f50" fmla="val f5"/>
                  <a:gd name="f51" fmla="val f6"/>
                  <a:gd name="f52" fmla="*/ f47 f0 1"/>
                  <a:gd name="f53" fmla="+- f51 0 f50"/>
                  <a:gd name="f54" fmla="*/ f52 1 f2"/>
                  <a:gd name="f55" fmla="*/ f53 1 44"/>
                  <a:gd name="f56" fmla="*/ 35 f53 1"/>
                  <a:gd name="f57" fmla="*/ 39 f53 1"/>
                  <a:gd name="f58" fmla="*/ 27 f53 1"/>
                  <a:gd name="f59" fmla="*/ 33 f53 1"/>
                  <a:gd name="f60" fmla="*/ 20 f53 1"/>
                  <a:gd name="f61" fmla="*/ 26 f53 1"/>
                  <a:gd name="f62" fmla="*/ 25 f53 1"/>
                  <a:gd name="f63" fmla="*/ 3 f53 1"/>
                  <a:gd name="f64" fmla="*/ 11 f53 1"/>
                  <a:gd name="f65" fmla="*/ 9 f53 1"/>
                  <a:gd name="f66" fmla="*/ 0 f53 1"/>
                  <a:gd name="f67" fmla="*/ 4 f53 1"/>
                  <a:gd name="f68" fmla="*/ 14 f53 1"/>
                  <a:gd name="f69" fmla="*/ 24 f53 1"/>
                  <a:gd name="f70" fmla="*/ 22 f53 1"/>
                  <a:gd name="f71" fmla="*/ 17 f53 1"/>
                  <a:gd name="f72" fmla="*/ 1 f53 1"/>
                  <a:gd name="f73" fmla="*/ 10 f53 1"/>
                  <a:gd name="f74" fmla="*/ 16 f53 1"/>
                  <a:gd name="f75" fmla="*/ 30 f53 1"/>
                  <a:gd name="f76" fmla="*/ 19 f53 1"/>
                  <a:gd name="f77" fmla="*/ 21 f53 1"/>
                  <a:gd name="f78" fmla="*/ 34 f53 1"/>
                  <a:gd name="f79" fmla="*/ 41 f53 1"/>
                  <a:gd name="f80" fmla="*/ 43 f53 1"/>
                  <a:gd name="f81" fmla="+- f54 0 f1"/>
                  <a:gd name="f82" fmla="*/ f56 1 44"/>
                  <a:gd name="f83" fmla="*/ f57 1 44"/>
                  <a:gd name="f84" fmla="*/ f58 1 44"/>
                  <a:gd name="f85" fmla="*/ f59 1 44"/>
                  <a:gd name="f86" fmla="*/ f60 1 44"/>
                  <a:gd name="f87" fmla="*/ f61 1 44"/>
                  <a:gd name="f88" fmla="*/ f62 1 44"/>
                  <a:gd name="f89" fmla="*/ f63 1 44"/>
                  <a:gd name="f90" fmla="*/ f64 1 44"/>
                  <a:gd name="f91" fmla="*/ f65 1 44"/>
                  <a:gd name="f92" fmla="*/ f66 1 44"/>
                  <a:gd name="f93" fmla="*/ f67 1 44"/>
                  <a:gd name="f94" fmla="*/ f68 1 44"/>
                  <a:gd name="f95" fmla="*/ f69 1 44"/>
                  <a:gd name="f96" fmla="*/ f70 1 44"/>
                  <a:gd name="f97" fmla="*/ f71 1 44"/>
                  <a:gd name="f98" fmla="*/ f72 1 44"/>
                  <a:gd name="f99" fmla="*/ f73 1 44"/>
                  <a:gd name="f100" fmla="*/ f74 1 44"/>
                  <a:gd name="f101" fmla="*/ f75 1 44"/>
                  <a:gd name="f102" fmla="*/ f76 1 44"/>
                  <a:gd name="f103" fmla="*/ f77 1 44"/>
                  <a:gd name="f104" fmla="*/ f78 1 44"/>
                  <a:gd name="f105" fmla="*/ f79 1 44"/>
                  <a:gd name="f106" fmla="*/ f80 1 44"/>
                  <a:gd name="f107" fmla="*/ 0 1 f55"/>
                  <a:gd name="f108" fmla="*/ f51 1 f55"/>
                  <a:gd name="f109" fmla="*/ f82 1 f55"/>
                  <a:gd name="f110" fmla="*/ f83 1 f55"/>
                  <a:gd name="f111" fmla="*/ f84 1 f55"/>
                  <a:gd name="f112" fmla="*/ f85 1 f55"/>
                  <a:gd name="f113" fmla="*/ f86 1 f55"/>
                  <a:gd name="f114" fmla="*/ f87 1 f55"/>
                  <a:gd name="f115" fmla="*/ f88 1 f55"/>
                  <a:gd name="f116" fmla="*/ f89 1 f55"/>
                  <a:gd name="f117" fmla="*/ f90 1 f55"/>
                  <a:gd name="f118" fmla="*/ f91 1 f55"/>
                  <a:gd name="f119" fmla="*/ f92 1 f55"/>
                  <a:gd name="f120" fmla="*/ f93 1 f55"/>
                  <a:gd name="f121" fmla="*/ f94 1 f55"/>
                  <a:gd name="f122" fmla="*/ f95 1 f55"/>
                  <a:gd name="f123" fmla="*/ f96 1 f55"/>
                  <a:gd name="f124" fmla="*/ f97 1 f55"/>
                  <a:gd name="f125" fmla="*/ f98 1 f55"/>
                  <a:gd name="f126" fmla="*/ f99 1 f55"/>
                  <a:gd name="f127" fmla="*/ f100 1 f55"/>
                  <a:gd name="f128" fmla="*/ f101 1 f55"/>
                  <a:gd name="f129" fmla="*/ f102 1 f55"/>
                  <a:gd name="f130" fmla="*/ f103 1 f55"/>
                  <a:gd name="f131" fmla="*/ f104 1 f55"/>
                  <a:gd name="f132" fmla="*/ f105 1 f55"/>
                  <a:gd name="f133" fmla="*/ f106 1 f55"/>
                  <a:gd name="f134" fmla="*/ f107 f48 1"/>
                  <a:gd name="f135" fmla="*/ f108 f48 1"/>
                  <a:gd name="f136" fmla="*/ f108 f49 1"/>
                  <a:gd name="f137" fmla="*/ f107 f49 1"/>
                  <a:gd name="f138" fmla="*/ f109 f48 1"/>
                  <a:gd name="f139" fmla="*/ f110 f49 1"/>
                  <a:gd name="f140" fmla="*/ f111 f48 1"/>
                  <a:gd name="f141" fmla="*/ f112 f49 1"/>
                  <a:gd name="f142" fmla="*/ f113 f48 1"/>
                  <a:gd name="f143" fmla="*/ f114 f49 1"/>
                  <a:gd name="f144" fmla="*/ f115 f49 1"/>
                  <a:gd name="f145" fmla="*/ f116 f48 1"/>
                  <a:gd name="f146" fmla="*/ f117 f49 1"/>
                  <a:gd name="f147" fmla="*/ f118 f49 1"/>
                  <a:gd name="f148" fmla="*/ f119 f48 1"/>
                  <a:gd name="f149" fmla="*/ f120 f49 1"/>
                  <a:gd name="f150" fmla="*/ f117 f48 1"/>
                  <a:gd name="f151" fmla="*/ f121 f49 1"/>
                  <a:gd name="f152" fmla="*/ f113 f49 1"/>
                  <a:gd name="f153" fmla="*/ f122 f48 1"/>
                  <a:gd name="f154" fmla="*/ f123 f48 1"/>
                  <a:gd name="f155" fmla="*/ f124 f49 1"/>
                  <a:gd name="f156" fmla="*/ f125 f48 1"/>
                  <a:gd name="f157" fmla="*/ f125 f49 1"/>
                  <a:gd name="f158" fmla="*/ f126 f48 1"/>
                  <a:gd name="f159" fmla="*/ f116 f49 1"/>
                  <a:gd name="f160" fmla="*/ f114 f48 1"/>
                  <a:gd name="f161" fmla="*/ f127 f49 1"/>
                  <a:gd name="f162" fmla="*/ f128 f48 1"/>
                  <a:gd name="f163" fmla="*/ f129 f49 1"/>
                  <a:gd name="f164" fmla="*/ f112 f48 1"/>
                  <a:gd name="f165" fmla="*/ f130 f49 1"/>
                  <a:gd name="f166" fmla="*/ f131 f48 1"/>
                  <a:gd name="f167" fmla="*/ f128 f49 1"/>
                  <a:gd name="f168" fmla="*/ f111 f49 1"/>
                  <a:gd name="f169" fmla="*/ f122 f49 1"/>
                  <a:gd name="f170" fmla="*/ f132 f48 1"/>
                  <a:gd name="f171" fmla="*/ f133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38" y="f139"/>
                  </a:cxn>
                  <a:cxn ang="f81">
                    <a:pos x="f140" y="f141"/>
                  </a:cxn>
                  <a:cxn ang="f81">
                    <a:pos x="f142" y="f143"/>
                  </a:cxn>
                  <a:cxn ang="f81">
                    <a:pos x="f142" y="f144"/>
                  </a:cxn>
                  <a:cxn ang="f81">
                    <a:pos x="f145" y="f146"/>
                  </a:cxn>
                  <a:cxn ang="f81">
                    <a:pos x="f145" y="f147"/>
                  </a:cxn>
                  <a:cxn ang="f81">
                    <a:pos x="f148" y="f149"/>
                  </a:cxn>
                  <a:cxn ang="f81">
                    <a:pos x="f150" y="f151"/>
                  </a:cxn>
                  <a:cxn ang="f81">
                    <a:pos x="f142" y="f152"/>
                  </a:cxn>
                  <a:cxn ang="f81">
                    <a:pos x="f153" y="f152"/>
                  </a:cxn>
                  <a:cxn ang="f81">
                    <a:pos x="f154" y="f155"/>
                  </a:cxn>
                  <a:cxn ang="f81">
                    <a:pos x="f156" y="f157"/>
                  </a:cxn>
                  <a:cxn ang="f81">
                    <a:pos x="f158" y="f159"/>
                  </a:cxn>
                  <a:cxn ang="f81">
                    <a:pos x="f160" y="f161"/>
                  </a:cxn>
                  <a:cxn ang="f81">
                    <a:pos x="f162" y="f163"/>
                  </a:cxn>
                  <a:cxn ang="f81">
                    <a:pos x="f164" y="f165"/>
                  </a:cxn>
                  <a:cxn ang="f81">
                    <a:pos x="f166" y="f143"/>
                  </a:cxn>
                  <a:cxn ang="f81">
                    <a:pos x="f138" y="f167"/>
                  </a:cxn>
                  <a:cxn ang="f81">
                    <a:pos x="f162" y="f168"/>
                  </a:cxn>
                  <a:cxn ang="f81">
                    <a:pos x="f140" y="f169"/>
                  </a:cxn>
                  <a:cxn ang="f81">
                    <a:pos x="f162" y="f168"/>
                  </a:cxn>
                  <a:cxn ang="f81">
                    <a:pos x="f170" y="f139"/>
                  </a:cxn>
                  <a:cxn ang="f81">
                    <a:pos x="f170" y="f171"/>
                  </a:cxn>
                  <a:cxn ang="f81">
                    <a:pos x="f138" y="f139"/>
                  </a:cxn>
                </a:cxnLst>
                <a:rect l="f134" t="f137" r="f135" b="f136"/>
                <a:pathLst>
                  <a:path w="44" h="44">
                    <a:moveTo>
                      <a:pt x="f7" y="f8"/>
                    </a:moveTo>
                    <a:cubicBezTo>
                      <a:pt x="f7" y="f9"/>
                      <a:pt x="f10" y="f9"/>
                      <a:pt x="f11" y="f12"/>
                    </a:cubicBezTo>
                    <a:cubicBezTo>
                      <a:pt x="f13" y="f14"/>
                      <a:pt x="f15" y="f16"/>
                      <a:pt x="f17" y="f13"/>
                    </a:cubicBezTo>
                    <a:cubicBezTo>
                      <a:pt x="f18" y="f13"/>
                      <a:pt x="f17" y="f19"/>
                      <a:pt x="f17" y="f19"/>
                    </a:cubicBezTo>
                    <a:cubicBezTo>
                      <a:pt x="f20" y="f15"/>
                      <a:pt x="f21" y="f22"/>
                      <a:pt x="f23" y="f24"/>
                    </a:cubicBezTo>
                    <a:cubicBezTo>
                      <a:pt x="f23" y="f21"/>
                      <a:pt x="f25" y="f21"/>
                      <a:pt x="f23" y="f21"/>
                    </a:cubicBezTo>
                    <a:cubicBezTo>
                      <a:pt x="f26" y="f27"/>
                      <a:pt x="f5" y="f28"/>
                      <a:pt x="f5" y="f25"/>
                    </a:cubicBezTo>
                    <a:cubicBezTo>
                      <a:pt x="f25" y="f28"/>
                      <a:pt x="f27" y="f29"/>
                      <a:pt x="f24" y="f30"/>
                    </a:cubicBezTo>
                    <a:cubicBezTo>
                      <a:pt x="f30" y="f31"/>
                      <a:pt x="f32" y="f33"/>
                      <a:pt x="f17" y="f17"/>
                    </a:cubicBezTo>
                    <a:cubicBezTo>
                      <a:pt x="f17" y="f15"/>
                      <a:pt x="f15" y="f15"/>
                      <a:pt x="f34" y="f17"/>
                    </a:cubicBezTo>
                    <a:cubicBezTo>
                      <a:pt x="f19" y="f32"/>
                      <a:pt x="f35" y="f32"/>
                      <a:pt x="f15" y="f33"/>
                    </a:cubicBezTo>
                    <a:cubicBezTo>
                      <a:pt x="f31" y="f24"/>
                      <a:pt x="f29" y="f36"/>
                      <a:pt x="f26" y="f26"/>
                    </a:cubicBezTo>
                    <a:cubicBezTo>
                      <a:pt x="f37" y="f5"/>
                      <a:pt x="f28" y="f26"/>
                      <a:pt x="f29" y="f23"/>
                    </a:cubicBezTo>
                    <a:cubicBezTo>
                      <a:pt x="f31" y="f37"/>
                      <a:pt x="f18" y="f29"/>
                      <a:pt x="f13" y="f31"/>
                    </a:cubicBezTo>
                    <a:cubicBezTo>
                      <a:pt x="f11" y="f33"/>
                      <a:pt x="f16" y="f38"/>
                      <a:pt x="f10" y="f38"/>
                    </a:cubicBezTo>
                    <a:cubicBezTo>
                      <a:pt x="f39" y="f17"/>
                      <a:pt x="f39" y="f17"/>
                      <a:pt x="f12" y="f18"/>
                    </a:cubicBezTo>
                    <a:cubicBezTo>
                      <a:pt x="f12" y="f35"/>
                      <a:pt x="f9" y="f34"/>
                      <a:pt x="f9" y="f13"/>
                    </a:cubicBezTo>
                    <a:cubicBezTo>
                      <a:pt x="f40" y="f16"/>
                      <a:pt x="f41" y="f16"/>
                      <a:pt x="f7" y="f10"/>
                    </a:cubicBezTo>
                    <a:cubicBezTo>
                      <a:pt x="f12" y="f10"/>
                      <a:pt x="f39" y="f16"/>
                      <a:pt x="f10" y="f11"/>
                    </a:cubicBezTo>
                    <a:cubicBezTo>
                      <a:pt x="f14" y="f13"/>
                      <a:pt x="f16" y="f19"/>
                      <a:pt x="f11" y="f34"/>
                    </a:cubicBezTo>
                    <a:cubicBezTo>
                      <a:pt x="f16" y="f19"/>
                      <a:pt x="f14" y="f13"/>
                      <a:pt x="f10" y="f11"/>
                    </a:cubicBezTo>
                    <a:cubicBezTo>
                      <a:pt x="f12" y="f39"/>
                      <a:pt x="f42" y="f7"/>
                      <a:pt x="f43" y="f8"/>
                    </a:cubicBezTo>
                    <a:cubicBezTo>
                      <a:pt x="f44" y="f45"/>
                      <a:pt x="f6" y="f43"/>
                      <a:pt x="f43" y="f46"/>
                    </a:cubicBezTo>
                    <a:cubicBezTo>
                      <a:pt x="f42" y="f6"/>
                      <a:pt x="f42" y="f6"/>
                      <a:pt x="f7" y="f8"/>
                    </a:cubicBezTo>
                    <a:close/>
                  </a:path>
                </a:pathLst>
              </a:custGeom>
              <a:solidFill>
                <a:srgbClr val="2D50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9" name="Freeform 770">
                <a:extLst>
                  <a:ext uri="{FF2B5EF4-FFF2-40B4-BE49-F238E27FC236}">
                    <a16:creationId xmlns:a16="http://schemas.microsoft.com/office/drawing/2014/main" id="{AD66E59A-D9FC-5735-5255-2DDDD6D4391D}"/>
                  </a:ext>
                </a:extLst>
              </p:cNvPr>
              <p:cNvSpPr/>
              <p:nvPr/>
            </p:nvSpPr>
            <p:spPr>
              <a:xfrm>
                <a:off x="4551361" y="2470151"/>
                <a:ext cx="25402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6"/>
                  <a:gd name="f9" fmla="val 5"/>
                  <a:gd name="f10" fmla="val 4"/>
                  <a:gd name="f11" fmla="val 1"/>
                  <a:gd name="f12" fmla="+- 0 0 -90"/>
                  <a:gd name="f13" fmla="*/ f3 1 7"/>
                  <a:gd name="f14" fmla="*/ f4 1 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8"/>
                  <a:gd name="f23" fmla="*/ f20 1 7"/>
                  <a:gd name="f24" fmla="*/ 6 f20 1"/>
                  <a:gd name="f25" fmla="*/ 8 f19 1"/>
                  <a:gd name="f26" fmla="*/ 0 f20 1"/>
                  <a:gd name="f27" fmla="*/ 0 f19 1"/>
                  <a:gd name="f28" fmla="*/ 7 f20 1"/>
                  <a:gd name="f29" fmla="*/ 7 f19 1"/>
                  <a:gd name="f30" fmla="+- f21 0 f1"/>
                  <a:gd name="f31" fmla="*/ f24 1 7"/>
                  <a:gd name="f32" fmla="*/ f25 1 8"/>
                  <a:gd name="f33" fmla="*/ f26 1 7"/>
                  <a:gd name="f34" fmla="*/ f27 1 8"/>
                  <a:gd name="f35" fmla="*/ f28 1 7"/>
                  <a:gd name="f36" fmla="*/ f29 1 8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3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7" h="8">
                    <a:moveTo>
                      <a:pt x="f8" y="f7"/>
                    </a:moveTo>
                    <a:cubicBezTo>
                      <a:pt x="f9" y="f10"/>
                      <a:pt x="f5" y="f10"/>
                      <a:pt x="f5" y="f5"/>
                    </a:cubicBezTo>
                    <a:cubicBezTo>
                      <a:pt x="f10" y="f11"/>
                      <a:pt x="f9" y="f9"/>
                      <a:pt x="f6" y="f6"/>
                    </a:cubicBezTo>
                    <a:cubicBezTo>
                      <a:pt x="f6" y="f7"/>
                      <a:pt x="f6" y="f7"/>
                      <a:pt x="f8" y="f7"/>
                    </a:cubicBezTo>
                    <a:close/>
                  </a:path>
                </a:pathLst>
              </a:custGeom>
              <a:solidFill>
                <a:srgbClr val="724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0" name="Freeform 771">
                <a:extLst>
                  <a:ext uri="{FF2B5EF4-FFF2-40B4-BE49-F238E27FC236}">
                    <a16:creationId xmlns:a16="http://schemas.microsoft.com/office/drawing/2014/main" id="{A7CF9E8D-9892-015A-7828-BF9E7A8EEC80}"/>
                  </a:ext>
                </a:extLst>
              </p:cNvPr>
              <p:cNvSpPr/>
              <p:nvPr/>
            </p:nvSpPr>
            <p:spPr>
              <a:xfrm>
                <a:off x="4633914" y="2522536"/>
                <a:ext cx="19046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7"/>
                  <a:gd name="f8" fmla="val 2"/>
                  <a:gd name="f9" fmla="val 3"/>
                  <a:gd name="f10" fmla="val 4"/>
                  <a:gd name="f11" fmla="val 1"/>
                  <a:gd name="f12" fmla="val 6"/>
                  <a:gd name="f13" fmla="+- 0 0 -90"/>
                  <a:gd name="f14" fmla="*/ f3 1 5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7"/>
                  <a:gd name="f25" fmla="*/ 2 f21 1"/>
                  <a:gd name="f26" fmla="*/ 7 f20 1"/>
                  <a:gd name="f27" fmla="*/ 0 f21 1"/>
                  <a:gd name="f28" fmla="*/ 1 f20 1"/>
                  <a:gd name="f29" fmla="*/ 4 f21 1"/>
                  <a:gd name="f30" fmla="*/ 2 f20 1"/>
                  <a:gd name="f31" fmla="+- f22 0 f1"/>
                  <a:gd name="f32" fmla="*/ f25 1 5"/>
                  <a:gd name="f33" fmla="*/ f26 1 7"/>
                  <a:gd name="f34" fmla="*/ f27 1 5"/>
                  <a:gd name="f35" fmla="*/ f28 1 7"/>
                  <a:gd name="f36" fmla="*/ f29 1 5"/>
                  <a:gd name="f37" fmla="*/ f30 1 7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5" h="7">
                    <a:moveTo>
                      <a:pt x="f8" y="f7"/>
                    </a:moveTo>
                    <a:cubicBezTo>
                      <a:pt x="f9" y="f6"/>
                      <a:pt x="f10" y="f8"/>
                      <a:pt x="f5" y="f11"/>
                    </a:cubicBezTo>
                    <a:cubicBezTo>
                      <a:pt x="f8" y="f5"/>
                      <a:pt x="f10" y="f11"/>
                      <a:pt x="f10" y="f8"/>
                    </a:cubicBezTo>
                    <a:cubicBezTo>
                      <a:pt x="f10" y="f10"/>
                      <a:pt x="f6" y="f12"/>
                      <a:pt x="f8" y="f7"/>
                    </a:cubicBezTo>
                    <a:close/>
                  </a:path>
                </a:pathLst>
              </a:custGeom>
              <a:solidFill>
                <a:srgbClr val="5E3F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1" name="Freeform 772">
                <a:extLst>
                  <a:ext uri="{FF2B5EF4-FFF2-40B4-BE49-F238E27FC236}">
                    <a16:creationId xmlns:a16="http://schemas.microsoft.com/office/drawing/2014/main" id="{602B95EF-D253-0826-3273-9A1D2E1B1180}"/>
                  </a:ext>
                </a:extLst>
              </p:cNvPr>
              <p:cNvSpPr/>
              <p:nvPr/>
            </p:nvSpPr>
            <p:spPr>
              <a:xfrm>
                <a:off x="4211634" y="2262189"/>
                <a:ext cx="101598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38"/>
                  <a:gd name="f8" fmla="val 13"/>
                  <a:gd name="f9" fmla="val 21"/>
                  <a:gd name="f10" fmla="val 26"/>
                  <a:gd name="f11" fmla="val 5"/>
                  <a:gd name="f12" fmla="val 15"/>
                  <a:gd name="f13" fmla="val 22"/>
                  <a:gd name="f14" fmla="val 29"/>
                  <a:gd name="f15" fmla="val 24"/>
                  <a:gd name="f16" fmla="val 35"/>
                  <a:gd name="f17" fmla="val 25"/>
                  <a:gd name="f18" fmla="val 37"/>
                  <a:gd name="f19" fmla="val 18"/>
                  <a:gd name="f20" fmla="val 19"/>
                  <a:gd name="f21" fmla="val 23"/>
                  <a:gd name="f22" fmla="val 10"/>
                  <a:gd name="f23" fmla="val 9"/>
                  <a:gd name="f24" fmla="val 8"/>
                  <a:gd name="f25" fmla="val 6"/>
                  <a:gd name="f26" fmla="val 2"/>
                  <a:gd name="f27" fmla="val 11"/>
                  <a:gd name="f28" fmla="val 3"/>
                  <a:gd name="f29" fmla="val 12"/>
                  <a:gd name="f30" fmla="val 1"/>
                  <a:gd name="f31" fmla="val 7"/>
                  <a:gd name="f32" fmla="+- 0 0 -90"/>
                  <a:gd name="f33" fmla="*/ f3 1 27"/>
                  <a:gd name="f34" fmla="*/ f4 1 38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7"/>
                  <a:gd name="f43" fmla="*/ f39 1 38"/>
                  <a:gd name="f44" fmla="*/ 13 f40 1"/>
                  <a:gd name="f45" fmla="*/ 0 f39 1"/>
                  <a:gd name="f46" fmla="*/ 27 f40 1"/>
                  <a:gd name="f47" fmla="*/ 15 f39 1"/>
                  <a:gd name="f48" fmla="*/ 24 f40 1"/>
                  <a:gd name="f49" fmla="*/ 35 f39 1"/>
                  <a:gd name="f50" fmla="*/ 22 f40 1"/>
                  <a:gd name="f51" fmla="*/ 38 f39 1"/>
                  <a:gd name="f52" fmla="*/ 21 f40 1"/>
                  <a:gd name="f53" fmla="*/ 23 f40 1"/>
                  <a:gd name="f54" fmla="*/ 10 f39 1"/>
                  <a:gd name="f55" fmla="*/ 6 f39 1"/>
                  <a:gd name="f56" fmla="*/ 11 f40 1"/>
                  <a:gd name="f57" fmla="*/ 5 f39 1"/>
                  <a:gd name="f58" fmla="*/ 3 f40 1"/>
                  <a:gd name="f59" fmla="*/ 13 f39 1"/>
                  <a:gd name="f60" fmla="*/ 1 f40 1"/>
                  <a:gd name="f61" fmla="*/ 11 f39 1"/>
                  <a:gd name="f62" fmla="*/ 2 f39 1"/>
                  <a:gd name="f63" fmla="+- f41 0 f1"/>
                  <a:gd name="f64" fmla="*/ f44 1 27"/>
                  <a:gd name="f65" fmla="*/ f45 1 38"/>
                  <a:gd name="f66" fmla="*/ f46 1 27"/>
                  <a:gd name="f67" fmla="*/ f47 1 38"/>
                  <a:gd name="f68" fmla="*/ f48 1 27"/>
                  <a:gd name="f69" fmla="*/ f49 1 38"/>
                  <a:gd name="f70" fmla="*/ f50 1 27"/>
                  <a:gd name="f71" fmla="*/ f51 1 38"/>
                  <a:gd name="f72" fmla="*/ f52 1 27"/>
                  <a:gd name="f73" fmla="*/ f53 1 27"/>
                  <a:gd name="f74" fmla="*/ f54 1 38"/>
                  <a:gd name="f75" fmla="*/ f55 1 38"/>
                  <a:gd name="f76" fmla="*/ f56 1 27"/>
                  <a:gd name="f77" fmla="*/ f57 1 38"/>
                  <a:gd name="f78" fmla="*/ f58 1 27"/>
                  <a:gd name="f79" fmla="*/ f59 1 38"/>
                  <a:gd name="f80" fmla="*/ f60 1 27"/>
                  <a:gd name="f81" fmla="*/ f61 1 38"/>
                  <a:gd name="f82" fmla="*/ f62 1 38"/>
                  <a:gd name="f83" fmla="*/ 0 1 f42"/>
                  <a:gd name="f84" fmla="*/ f36 1 f42"/>
                  <a:gd name="f85" fmla="*/ 0 1 f43"/>
                  <a:gd name="f86" fmla="*/ f37 1 f43"/>
                  <a:gd name="f87" fmla="*/ f64 1 f42"/>
                  <a:gd name="f88" fmla="*/ f65 1 f43"/>
                  <a:gd name="f89" fmla="*/ f66 1 f42"/>
                  <a:gd name="f90" fmla="*/ f67 1 f43"/>
                  <a:gd name="f91" fmla="*/ f68 1 f42"/>
                  <a:gd name="f92" fmla="*/ f69 1 f43"/>
                  <a:gd name="f93" fmla="*/ f70 1 f42"/>
                  <a:gd name="f94" fmla="*/ f71 1 f43"/>
                  <a:gd name="f95" fmla="*/ f72 1 f42"/>
                  <a:gd name="f96" fmla="*/ f73 1 f42"/>
                  <a:gd name="f97" fmla="*/ f74 1 f43"/>
                  <a:gd name="f98" fmla="*/ f75 1 f43"/>
                  <a:gd name="f99" fmla="*/ f76 1 f42"/>
                  <a:gd name="f100" fmla="*/ f77 1 f43"/>
                  <a:gd name="f101" fmla="*/ f78 1 f42"/>
                  <a:gd name="f102" fmla="*/ f79 1 f43"/>
                  <a:gd name="f103" fmla="*/ f80 1 f42"/>
                  <a:gd name="f104" fmla="*/ f81 1 f43"/>
                  <a:gd name="f105" fmla="*/ f82 1 f43"/>
                  <a:gd name="f106" fmla="*/ f83 f33 1"/>
                  <a:gd name="f107" fmla="*/ f84 f33 1"/>
                  <a:gd name="f108" fmla="*/ f86 f34 1"/>
                  <a:gd name="f109" fmla="*/ f85 f34 1"/>
                  <a:gd name="f110" fmla="*/ f87 f33 1"/>
                  <a:gd name="f111" fmla="*/ f88 f34 1"/>
                  <a:gd name="f112" fmla="*/ f89 f33 1"/>
                  <a:gd name="f113" fmla="*/ f90 f34 1"/>
                  <a:gd name="f114" fmla="*/ f91 f33 1"/>
                  <a:gd name="f115" fmla="*/ f92 f34 1"/>
                  <a:gd name="f116" fmla="*/ f93 f33 1"/>
                  <a:gd name="f117" fmla="*/ f94 f34 1"/>
                  <a:gd name="f118" fmla="*/ f95 f33 1"/>
                  <a:gd name="f119" fmla="*/ f96 f33 1"/>
                  <a:gd name="f120" fmla="*/ f97 f34 1"/>
                  <a:gd name="f121" fmla="*/ f98 f34 1"/>
                  <a:gd name="f122" fmla="*/ f99 f33 1"/>
                  <a:gd name="f123" fmla="*/ f100 f34 1"/>
                  <a:gd name="f124" fmla="*/ f101 f33 1"/>
                  <a:gd name="f125" fmla="*/ f102 f34 1"/>
                  <a:gd name="f126" fmla="*/ f103 f33 1"/>
                  <a:gd name="f127" fmla="*/ f104 f34 1"/>
                  <a:gd name="f128" fmla="*/ f105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5"/>
                  </a:cxn>
                  <a:cxn ang="f63">
                    <a:pos x="f119" y="f120"/>
                  </a:cxn>
                  <a:cxn ang="f63">
                    <a:pos x="f116" y="f120"/>
                  </a:cxn>
                  <a:cxn ang="f63">
                    <a:pos x="f118" y="f121"/>
                  </a:cxn>
                  <a:cxn ang="f63">
                    <a:pos x="f122" y="f123"/>
                  </a:cxn>
                  <a:cxn ang="f63">
                    <a:pos x="f124" y="f125"/>
                  </a:cxn>
                  <a:cxn ang="f63">
                    <a:pos x="f126" y="f127"/>
                  </a:cxn>
                  <a:cxn ang="f63">
                    <a:pos x="f122" y="f128"/>
                  </a:cxn>
                  <a:cxn ang="f63">
                    <a:pos x="f110" y="f111"/>
                  </a:cxn>
                </a:cxnLst>
                <a:rect l="f106" t="f109" r="f107" b="f108"/>
                <a:pathLst>
                  <a:path w="27" h="38">
                    <a:moveTo>
                      <a:pt x="f8" y="f5"/>
                    </a:moveTo>
                    <a:cubicBezTo>
                      <a:pt x="f9" y="f5"/>
                      <a:pt x="f10" y="f11"/>
                      <a:pt x="f6" y="f12"/>
                    </a:cubicBezTo>
                    <a:cubicBezTo>
                      <a:pt x="f6" y="f13"/>
                      <a:pt x="f10" y="f14"/>
                      <a:pt x="f15" y="f16"/>
                    </a:cubicBezTo>
                    <a:cubicBezTo>
                      <a:pt x="f17" y="f18"/>
                      <a:pt x="f15" y="f7"/>
                      <a:pt x="f13" y="f7"/>
                    </a:cubicBezTo>
                    <a:cubicBezTo>
                      <a:pt x="f19" y="f7"/>
                      <a:pt x="f9" y="f18"/>
                      <a:pt x="f9" y="f16"/>
                    </a:cubicBezTo>
                    <a:cubicBezTo>
                      <a:pt x="f10" y="f6"/>
                      <a:pt x="f10" y="f20"/>
                      <a:pt x="f21" y="f22"/>
                    </a:cubicBezTo>
                    <a:cubicBezTo>
                      <a:pt x="f21" y="f22"/>
                      <a:pt x="f21" y="f22"/>
                      <a:pt x="f13" y="f22"/>
                    </a:cubicBezTo>
                    <a:cubicBezTo>
                      <a:pt x="f9" y="f23"/>
                      <a:pt x="f9" y="f24"/>
                      <a:pt x="f9" y="f25"/>
                    </a:cubicBezTo>
                    <a:cubicBezTo>
                      <a:pt x="f19" y="f26"/>
                      <a:pt x="f12" y="f26"/>
                      <a:pt x="f27" y="f11"/>
                    </a:cubicBezTo>
                    <a:cubicBezTo>
                      <a:pt x="f24" y="f24"/>
                      <a:pt x="f25" y="f27"/>
                      <a:pt x="f28" y="f8"/>
                    </a:cubicBezTo>
                    <a:cubicBezTo>
                      <a:pt x="f26" y="f8"/>
                      <a:pt x="f5" y="f29"/>
                      <a:pt x="f30" y="f27"/>
                    </a:cubicBezTo>
                    <a:cubicBezTo>
                      <a:pt x="f11" y="f24"/>
                      <a:pt x="f31" y="f11"/>
                      <a:pt x="f27" y="f26"/>
                    </a:cubicBezTo>
                    <a:cubicBezTo>
                      <a:pt x="f27" y="f30"/>
                      <a:pt x="f29" y="f5"/>
                      <a:pt x="f8" y="f5"/>
                    </a:cubicBezTo>
                    <a:close/>
                  </a:path>
                </a:pathLst>
              </a:custGeom>
              <a:solidFill>
                <a:srgbClr val="3C1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2" name="Freeform 773">
                <a:extLst>
                  <a:ext uri="{FF2B5EF4-FFF2-40B4-BE49-F238E27FC236}">
                    <a16:creationId xmlns:a16="http://schemas.microsoft.com/office/drawing/2014/main" id="{5457865A-116E-A58B-62F1-552CAD0772F4}"/>
                  </a:ext>
                </a:extLst>
              </p:cNvPr>
              <p:cNvSpPr/>
              <p:nvPr/>
            </p:nvSpPr>
            <p:spPr>
              <a:xfrm>
                <a:off x="4219571" y="2270126"/>
                <a:ext cx="79379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16"/>
                  <a:gd name="f9" fmla="val 14"/>
                  <a:gd name="f10" fmla="val 17"/>
                  <a:gd name="f11" fmla="val 11"/>
                  <a:gd name="f12" fmla="val 9"/>
                  <a:gd name="f13" fmla="val 15"/>
                  <a:gd name="f14" fmla="val 6"/>
                  <a:gd name="f15" fmla="val 12"/>
                  <a:gd name="f16" fmla="val 8"/>
                  <a:gd name="f17" fmla="val 5"/>
                  <a:gd name="f18" fmla="val 2"/>
                  <a:gd name="f19" fmla="val 1"/>
                  <a:gd name="f20" fmla="val 4"/>
                  <a:gd name="f21" fmla="val 7"/>
                  <a:gd name="f22" fmla="val 10"/>
                  <a:gd name="f23" fmla="val 3"/>
                  <a:gd name="f24" fmla="val 19"/>
                  <a:gd name="f25" fmla="val 13"/>
                  <a:gd name="f26" fmla="val 20"/>
                  <a:gd name="f27" fmla="+- 0 0 -90"/>
                  <a:gd name="f28" fmla="*/ f3 1 21"/>
                  <a:gd name="f29" fmla="*/ f4 1 1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1"/>
                  <a:gd name="f38" fmla="*/ f34 1 18"/>
                  <a:gd name="f39" fmla="*/ 18 f35 1"/>
                  <a:gd name="f40" fmla="*/ 16 f34 1"/>
                  <a:gd name="f41" fmla="*/ 16 f35 1"/>
                  <a:gd name="f42" fmla="*/ 9 f34 1"/>
                  <a:gd name="f43" fmla="*/ 11 f35 1"/>
                  <a:gd name="f44" fmla="*/ 8 f34 1"/>
                  <a:gd name="f45" fmla="*/ 2 f35 1"/>
                  <a:gd name="f46" fmla="*/ 18 f34 1"/>
                  <a:gd name="f47" fmla="*/ 1 f35 1"/>
                  <a:gd name="f48" fmla="*/ 15 f34 1"/>
                  <a:gd name="f49" fmla="*/ 8 f35 1"/>
                  <a:gd name="f50" fmla="*/ 6 f34 1"/>
                  <a:gd name="f51" fmla="*/ 10 f35 1"/>
                  <a:gd name="f52" fmla="*/ 4 f34 1"/>
                  <a:gd name="f53" fmla="*/ 17 f35 1"/>
                  <a:gd name="f54" fmla="*/ 3 f34 1"/>
                  <a:gd name="f55" fmla="*/ 21 f35 1"/>
                  <a:gd name="f56" fmla="*/ 20 f35 1"/>
                  <a:gd name="f57" fmla="+- f36 0 f1"/>
                  <a:gd name="f58" fmla="*/ f39 1 21"/>
                  <a:gd name="f59" fmla="*/ f40 1 18"/>
                  <a:gd name="f60" fmla="*/ f41 1 21"/>
                  <a:gd name="f61" fmla="*/ f42 1 18"/>
                  <a:gd name="f62" fmla="*/ f43 1 21"/>
                  <a:gd name="f63" fmla="*/ f44 1 18"/>
                  <a:gd name="f64" fmla="*/ f45 1 21"/>
                  <a:gd name="f65" fmla="*/ f46 1 18"/>
                  <a:gd name="f66" fmla="*/ f47 1 21"/>
                  <a:gd name="f67" fmla="*/ f48 1 18"/>
                  <a:gd name="f68" fmla="*/ f49 1 21"/>
                  <a:gd name="f69" fmla="*/ f50 1 18"/>
                  <a:gd name="f70" fmla="*/ f51 1 21"/>
                  <a:gd name="f71" fmla="*/ f52 1 18"/>
                  <a:gd name="f72" fmla="*/ f53 1 21"/>
                  <a:gd name="f73" fmla="*/ f54 1 18"/>
                  <a:gd name="f74" fmla="*/ f55 1 21"/>
                  <a:gd name="f75" fmla="*/ f56 1 21"/>
                  <a:gd name="f76" fmla="*/ 0 1 f37"/>
                  <a:gd name="f77" fmla="*/ f31 1 f37"/>
                  <a:gd name="f78" fmla="*/ 0 1 f38"/>
                  <a:gd name="f79" fmla="*/ f32 1 f38"/>
                  <a:gd name="f80" fmla="*/ f58 1 f37"/>
                  <a:gd name="f81" fmla="*/ f59 1 f38"/>
                  <a:gd name="f82" fmla="*/ f60 1 f37"/>
                  <a:gd name="f83" fmla="*/ f61 1 f38"/>
                  <a:gd name="f84" fmla="*/ f62 1 f37"/>
                  <a:gd name="f85" fmla="*/ f63 1 f38"/>
                  <a:gd name="f86" fmla="*/ f64 1 f37"/>
                  <a:gd name="f87" fmla="*/ f65 1 f38"/>
                  <a:gd name="f88" fmla="*/ f66 1 f37"/>
                  <a:gd name="f89" fmla="*/ f67 1 f38"/>
                  <a:gd name="f90" fmla="*/ f68 1 f37"/>
                  <a:gd name="f91" fmla="*/ f69 1 f38"/>
                  <a:gd name="f92" fmla="*/ f70 1 f37"/>
                  <a:gd name="f93" fmla="*/ f71 1 f38"/>
                  <a:gd name="f94" fmla="*/ f72 1 f37"/>
                  <a:gd name="f95" fmla="*/ f73 1 f38"/>
                  <a:gd name="f96" fmla="*/ f74 1 f37"/>
                  <a:gd name="f97" fmla="*/ f75 1 f37"/>
                  <a:gd name="f98" fmla="*/ f76 f28 1"/>
                  <a:gd name="f99" fmla="*/ f77 f28 1"/>
                  <a:gd name="f100" fmla="*/ f79 f29 1"/>
                  <a:gd name="f101" fmla="*/ f78 f29 1"/>
                  <a:gd name="f102" fmla="*/ f80 f28 1"/>
                  <a:gd name="f103" fmla="*/ f81 f29 1"/>
                  <a:gd name="f104" fmla="*/ f82 f28 1"/>
                  <a:gd name="f105" fmla="*/ f83 f29 1"/>
                  <a:gd name="f106" fmla="*/ f84 f28 1"/>
                  <a:gd name="f107" fmla="*/ f85 f29 1"/>
                  <a:gd name="f108" fmla="*/ f86 f28 1"/>
                  <a:gd name="f109" fmla="*/ f87 f29 1"/>
                  <a:gd name="f110" fmla="*/ f88 f28 1"/>
                  <a:gd name="f111" fmla="*/ f89 f29 1"/>
                  <a:gd name="f112" fmla="*/ f90 f28 1"/>
                  <a:gd name="f113" fmla="*/ f91 f29 1"/>
                  <a:gd name="f114" fmla="*/ f92 f28 1"/>
                  <a:gd name="f115" fmla="*/ f93 f29 1"/>
                  <a:gd name="f116" fmla="*/ f94 f28 1"/>
                  <a:gd name="f117" fmla="*/ f95 f29 1"/>
                  <a:gd name="f118" fmla="*/ f96 f28 1"/>
                  <a:gd name="f119" fmla="*/ f9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114" y="f115"/>
                  </a:cxn>
                  <a:cxn ang="f57">
                    <a:pos x="f116" y="f117"/>
                  </a:cxn>
                  <a:cxn ang="f57">
                    <a:pos x="f118" y="f107"/>
                  </a:cxn>
                  <a:cxn ang="f57">
                    <a:pos x="f118" y="f107"/>
                  </a:cxn>
                  <a:cxn ang="f57">
                    <a:pos x="f119" y="f111"/>
                  </a:cxn>
                  <a:cxn ang="f57">
                    <a:pos x="f102" y="f103"/>
                  </a:cxn>
                </a:cxnLst>
                <a:rect l="f98" t="f101" r="f99" b="f100"/>
                <a:pathLst>
                  <a:path w="21" h="18">
                    <a:moveTo>
                      <a:pt x="f7" y="f8"/>
                    </a:moveTo>
                    <a:cubicBezTo>
                      <a:pt x="f7" y="f9"/>
                      <a:pt x="f10" y="f11"/>
                      <a:pt x="f8" y="f12"/>
                    </a:cubicBezTo>
                    <a:cubicBezTo>
                      <a:pt x="f13" y="f14"/>
                      <a:pt x="f15" y="f14"/>
                      <a:pt x="f11" y="f16"/>
                    </a:cubicBezTo>
                    <a:cubicBezTo>
                      <a:pt x="f12" y="f15"/>
                      <a:pt x="f17" y="f13"/>
                      <a:pt x="f18" y="f7"/>
                    </a:cubicBezTo>
                    <a:cubicBezTo>
                      <a:pt x="f5" y="f7"/>
                      <a:pt x="f5" y="f10"/>
                      <a:pt x="f19" y="f13"/>
                    </a:cubicBezTo>
                    <a:cubicBezTo>
                      <a:pt x="f20" y="f15"/>
                      <a:pt x="f21" y="f22"/>
                      <a:pt x="f16" y="f14"/>
                    </a:cubicBezTo>
                    <a:cubicBezTo>
                      <a:pt x="f12" y="f14"/>
                      <a:pt x="f22" y="f17"/>
                      <a:pt x="f22" y="f20"/>
                    </a:cubicBezTo>
                    <a:cubicBezTo>
                      <a:pt x="f15" y="f5"/>
                      <a:pt x="f9" y="f5"/>
                      <a:pt x="f10" y="f23"/>
                    </a:cubicBezTo>
                    <a:cubicBezTo>
                      <a:pt x="f24" y="f20"/>
                      <a:pt x="f24" y="f21"/>
                      <a:pt x="f6" y="f16"/>
                    </a:cubicBezTo>
                    <a:cubicBezTo>
                      <a:pt x="f6" y="f16"/>
                      <a:pt x="f6" y="f16"/>
                      <a:pt x="f6" y="f16"/>
                    </a:cubicBezTo>
                    <a:cubicBezTo>
                      <a:pt x="f6" y="f22"/>
                      <a:pt x="f24" y="f25"/>
                      <a:pt x="f26" y="f13"/>
                    </a:cubicBezTo>
                    <a:cubicBezTo>
                      <a:pt x="f26" y="f8"/>
                      <a:pt x="f24" y="f8"/>
                      <a:pt x="f7" y="f8"/>
                    </a:cubicBezTo>
                    <a:close/>
                  </a:path>
                </a:pathLst>
              </a:custGeom>
              <a:solidFill>
                <a:srgbClr val="3A16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3" name="Freeform 774">
                <a:extLst>
                  <a:ext uri="{FF2B5EF4-FFF2-40B4-BE49-F238E27FC236}">
                    <a16:creationId xmlns:a16="http://schemas.microsoft.com/office/drawing/2014/main" id="{A9B1F6E8-421B-56A9-5FE3-CD8B8B601BB4}"/>
                  </a:ext>
                </a:extLst>
              </p:cNvPr>
              <p:cNvSpPr/>
              <p:nvPr/>
            </p:nvSpPr>
            <p:spPr>
              <a:xfrm>
                <a:off x="4279904" y="2352678"/>
                <a:ext cx="66678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7"/>
                  <a:gd name="f8" fmla="val 4"/>
                  <a:gd name="f9" fmla="val 14"/>
                  <a:gd name="f10" fmla="val 5"/>
                  <a:gd name="f11" fmla="val 13"/>
                  <a:gd name="f12" fmla="val 6"/>
                  <a:gd name="f13" fmla="val 11"/>
                  <a:gd name="f14" fmla="val 9"/>
                  <a:gd name="f15" fmla="val 8"/>
                  <a:gd name="f16" fmla="val 15"/>
                  <a:gd name="f17" fmla="val 2"/>
                  <a:gd name="f18" fmla="val 16"/>
                  <a:gd name="f19" fmla="val 1"/>
                  <a:gd name="f20" fmla="val 17"/>
                  <a:gd name="f21" fmla="val 12"/>
                  <a:gd name="f22" fmla="val 7"/>
                  <a:gd name="f23" fmla="val 22"/>
                  <a:gd name="f24" fmla="val 19"/>
                  <a:gd name="f25" fmla="+- 0 0 -90"/>
                  <a:gd name="f26" fmla="*/ f3 1 18"/>
                  <a:gd name="f27" fmla="*/ f4 1 27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8"/>
                  <a:gd name="f36" fmla="*/ f32 1 27"/>
                  <a:gd name="f37" fmla="*/ 4 f33 1"/>
                  <a:gd name="f38" fmla="*/ 14 f32 1"/>
                  <a:gd name="f39" fmla="*/ 6 f33 1"/>
                  <a:gd name="f40" fmla="*/ 11 f32 1"/>
                  <a:gd name="f41" fmla="*/ 15 f33 1"/>
                  <a:gd name="f42" fmla="*/ 2 f32 1"/>
                  <a:gd name="f43" fmla="*/ 18 f33 1"/>
                  <a:gd name="f44" fmla="*/ 0 f32 1"/>
                  <a:gd name="f45" fmla="*/ 12 f33 1"/>
                  <a:gd name="f46" fmla="*/ 8 f32 1"/>
                  <a:gd name="f47" fmla="*/ 2 f33 1"/>
                  <a:gd name="f48" fmla="*/ 27 f32 1"/>
                  <a:gd name="f49" fmla="+- f34 0 f1"/>
                  <a:gd name="f50" fmla="*/ f37 1 18"/>
                  <a:gd name="f51" fmla="*/ f38 1 27"/>
                  <a:gd name="f52" fmla="*/ f39 1 18"/>
                  <a:gd name="f53" fmla="*/ f40 1 27"/>
                  <a:gd name="f54" fmla="*/ f41 1 18"/>
                  <a:gd name="f55" fmla="*/ f42 1 27"/>
                  <a:gd name="f56" fmla="*/ f43 1 18"/>
                  <a:gd name="f57" fmla="*/ f44 1 27"/>
                  <a:gd name="f58" fmla="*/ f45 1 18"/>
                  <a:gd name="f59" fmla="*/ f46 1 27"/>
                  <a:gd name="f60" fmla="*/ f47 1 18"/>
                  <a:gd name="f61" fmla="*/ f48 1 27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6"/>
                  <a:gd name="f74" fmla="*/ f58 1 f35"/>
                  <a:gd name="f75" fmla="*/ f59 1 f36"/>
                  <a:gd name="f76" fmla="*/ f60 1 f35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7 1"/>
                  <a:gd name="f90" fmla="*/ f74 f26 1"/>
                  <a:gd name="f91" fmla="*/ f75 f27 1"/>
                  <a:gd name="f92" fmla="*/ f76 f26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18" h="27">
                    <a:moveTo>
                      <a:pt x="f8" y="f9"/>
                    </a:moveTo>
                    <a:cubicBezTo>
                      <a:pt x="f10" y="f11"/>
                      <a:pt x="f12" y="f11"/>
                      <a:pt x="f12" y="f13"/>
                    </a:cubicBezTo>
                    <a:cubicBezTo>
                      <a:pt x="f14" y="f15"/>
                      <a:pt x="f11" y="f12"/>
                      <a:pt x="f16" y="f17"/>
                    </a:cubicBezTo>
                    <a:cubicBezTo>
                      <a:pt x="f18" y="f19"/>
                      <a:pt x="f20" y="f5"/>
                      <a:pt x="f6" y="f5"/>
                    </a:cubicBezTo>
                    <a:cubicBezTo>
                      <a:pt x="f20" y="f8"/>
                      <a:pt x="f9" y="f10"/>
                      <a:pt x="f21" y="f15"/>
                    </a:cubicBezTo>
                    <a:cubicBezTo>
                      <a:pt x="f22" y="f11"/>
                      <a:pt x="f17" y="f6"/>
                      <a:pt x="f17" y="f7"/>
                    </a:cubicBezTo>
                    <a:cubicBezTo>
                      <a:pt x="f5" y="f23"/>
                      <a:pt x="f19" y="f24"/>
                      <a:pt x="f8" y="f9"/>
                    </a:cubicBezTo>
                    <a:close/>
                  </a:path>
                </a:pathLst>
              </a:custGeom>
              <a:solidFill>
                <a:srgbClr val="3613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4" name="Freeform 775">
                <a:extLst>
                  <a:ext uri="{FF2B5EF4-FFF2-40B4-BE49-F238E27FC236}">
                    <a16:creationId xmlns:a16="http://schemas.microsoft.com/office/drawing/2014/main" id="{2B12B797-A632-63CC-0909-185A024C826A}"/>
                  </a:ext>
                </a:extLst>
              </p:cNvPr>
              <p:cNvSpPr/>
              <p:nvPr/>
            </p:nvSpPr>
            <p:spPr>
              <a:xfrm>
                <a:off x="4305296" y="2446340"/>
                <a:ext cx="46040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8"/>
                  <a:gd name="f8" fmla="val 10"/>
                  <a:gd name="f9" fmla="val 2"/>
                  <a:gd name="f10" fmla="val 11"/>
                  <a:gd name="f11" fmla="val 1"/>
                  <a:gd name="f12" fmla="val 8"/>
                  <a:gd name="f13" fmla="val 6"/>
                  <a:gd name="f14" fmla="val 13"/>
                  <a:gd name="f15" fmla="val 17"/>
                  <a:gd name="f16" fmla="val 16"/>
                  <a:gd name="f17" fmla="val 5"/>
                  <a:gd name="f18" fmla="val 9"/>
                  <a:gd name="f19" fmla="+- 0 0 -90"/>
                  <a:gd name="f20" fmla="*/ f3 1 12"/>
                  <a:gd name="f21" fmla="*/ f4 1 18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2"/>
                  <a:gd name="f30" fmla="*/ f26 1 18"/>
                  <a:gd name="f31" fmla="*/ 10 f27 1"/>
                  <a:gd name="f32" fmla="*/ 2 f26 1"/>
                  <a:gd name="f33" fmla="*/ 11 f27 1"/>
                  <a:gd name="f34" fmla="*/ 1 f26 1"/>
                  <a:gd name="f35" fmla="*/ 12 f27 1"/>
                  <a:gd name="f36" fmla="*/ 1 f27 1"/>
                  <a:gd name="f37" fmla="*/ 17 f26 1"/>
                  <a:gd name="f38" fmla="*/ 0 f27 1"/>
                  <a:gd name="f39" fmla="*/ 16 f26 1"/>
                  <a:gd name="f40" fmla="+- f28 0 f1"/>
                  <a:gd name="f41" fmla="*/ f31 1 12"/>
                  <a:gd name="f42" fmla="*/ f32 1 18"/>
                  <a:gd name="f43" fmla="*/ f33 1 12"/>
                  <a:gd name="f44" fmla="*/ f34 1 18"/>
                  <a:gd name="f45" fmla="*/ f35 1 12"/>
                  <a:gd name="f46" fmla="*/ f36 1 12"/>
                  <a:gd name="f47" fmla="*/ f37 1 18"/>
                  <a:gd name="f48" fmla="*/ f38 1 12"/>
                  <a:gd name="f49" fmla="*/ f39 1 18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29"/>
                  <a:gd name="f57" fmla="*/ f44 1 f30"/>
                  <a:gd name="f58" fmla="*/ f45 1 f29"/>
                  <a:gd name="f59" fmla="*/ f46 1 f29"/>
                  <a:gd name="f60" fmla="*/ f47 1 f30"/>
                  <a:gd name="f61" fmla="*/ f48 1 f29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0 1"/>
                  <a:gd name="f72" fmla="*/ f59 f20 1"/>
                  <a:gd name="f73" fmla="*/ f60 f21 1"/>
                  <a:gd name="f74" fmla="*/ f61 f20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68"/>
                  </a:cxn>
                  <a:cxn ang="f40">
                    <a:pos x="f72" y="f73"/>
                  </a:cxn>
                  <a:cxn ang="f40">
                    <a:pos x="f74" y="f75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2" h="18">
                    <a:moveTo>
                      <a:pt x="f8" y="f9"/>
                    </a:moveTo>
                    <a:cubicBezTo>
                      <a:pt x="f8" y="f9"/>
                      <a:pt x="f10" y="f11"/>
                      <a:pt x="f10" y="f11"/>
                    </a:cubicBezTo>
                    <a:cubicBezTo>
                      <a:pt x="f6" y="f5"/>
                      <a:pt x="f6" y="f11"/>
                      <a:pt x="f6" y="f9"/>
                    </a:cubicBezTo>
                    <a:cubicBezTo>
                      <a:pt x="f8" y="f12"/>
                      <a:pt x="f13" y="f14"/>
                      <a:pt x="f11" y="f15"/>
                    </a:cubicBezTo>
                    <a:cubicBezTo>
                      <a:pt x="f5" y="f7"/>
                      <a:pt x="f5" y="f16"/>
                      <a:pt x="f5" y="f16"/>
                    </a:cubicBezTo>
                    <a:cubicBezTo>
                      <a:pt x="f17" y="f6"/>
                      <a:pt x="f18" y="f12"/>
                      <a:pt x="f8" y="f9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5" name="Freeform 776">
                <a:extLst>
                  <a:ext uri="{FF2B5EF4-FFF2-40B4-BE49-F238E27FC236}">
                    <a16:creationId xmlns:a16="http://schemas.microsoft.com/office/drawing/2014/main" id="{D5529BCA-0E89-9B2A-1376-18B0B86F323E}"/>
                  </a:ext>
                </a:extLst>
              </p:cNvPr>
              <p:cNvSpPr/>
              <p:nvPr/>
            </p:nvSpPr>
            <p:spPr>
              <a:xfrm>
                <a:off x="4346572" y="2409828"/>
                <a:ext cx="15873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20"/>
                  <a:gd name="f8" fmla="val 1"/>
                  <a:gd name="f9" fmla="val 18"/>
                  <a:gd name="f10" fmla="val 14"/>
                  <a:gd name="f11" fmla="val 3"/>
                  <a:gd name="f12" fmla="val 9"/>
                  <a:gd name="f13" fmla="val 5"/>
                  <a:gd name="f14" fmla="val 2"/>
                  <a:gd name="f15" fmla="val 7"/>
                  <a:gd name="f16" fmla="val 13"/>
                  <a:gd name="f17" fmla="val 19"/>
                  <a:gd name="f18" fmla="+- 0 0 -90"/>
                  <a:gd name="f19" fmla="*/ f3 1 4"/>
                  <a:gd name="f20" fmla="*/ f4 1 2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4"/>
                  <a:gd name="f29" fmla="*/ f25 1 20"/>
                  <a:gd name="f30" fmla="*/ 1 f26 1"/>
                  <a:gd name="f31" fmla="*/ 18 f25 1"/>
                  <a:gd name="f32" fmla="*/ 5 f25 1"/>
                  <a:gd name="f33" fmla="*/ 0 f26 1"/>
                  <a:gd name="f34" fmla="*/ 2 f25 1"/>
                  <a:gd name="f35" fmla="*/ 0 f25 1"/>
                  <a:gd name="f36" fmla="*/ 2 f26 1"/>
                  <a:gd name="f37" fmla="*/ 3 f26 1"/>
                  <a:gd name="f38" fmla="*/ 19 f25 1"/>
                  <a:gd name="f39" fmla="*/ 20 f25 1"/>
                  <a:gd name="f40" fmla="+- f27 0 f1"/>
                  <a:gd name="f41" fmla="*/ f30 1 4"/>
                  <a:gd name="f42" fmla="*/ f31 1 20"/>
                  <a:gd name="f43" fmla="*/ f32 1 20"/>
                  <a:gd name="f44" fmla="*/ f33 1 4"/>
                  <a:gd name="f45" fmla="*/ f34 1 20"/>
                  <a:gd name="f46" fmla="*/ f35 1 20"/>
                  <a:gd name="f47" fmla="*/ f36 1 4"/>
                  <a:gd name="f48" fmla="*/ f37 1 4"/>
                  <a:gd name="f49" fmla="*/ f38 1 20"/>
                  <a:gd name="f50" fmla="*/ f39 1 20"/>
                  <a:gd name="f51" fmla="*/ 0 1 f28"/>
                  <a:gd name="f52" fmla="*/ f22 1 f28"/>
                  <a:gd name="f53" fmla="*/ 0 1 f29"/>
                  <a:gd name="f54" fmla="*/ f23 1 f29"/>
                  <a:gd name="f55" fmla="*/ f41 1 f28"/>
                  <a:gd name="f56" fmla="*/ f42 1 f29"/>
                  <a:gd name="f57" fmla="*/ f43 1 f29"/>
                  <a:gd name="f58" fmla="*/ f44 1 f28"/>
                  <a:gd name="f59" fmla="*/ f45 1 f29"/>
                  <a:gd name="f60" fmla="*/ f46 1 f29"/>
                  <a:gd name="f61" fmla="*/ f47 1 f28"/>
                  <a:gd name="f62" fmla="*/ f48 1 f28"/>
                  <a:gd name="f63" fmla="*/ f49 1 f29"/>
                  <a:gd name="f64" fmla="*/ f50 1 f29"/>
                  <a:gd name="f65" fmla="*/ f51 f19 1"/>
                  <a:gd name="f66" fmla="*/ f52 f19 1"/>
                  <a:gd name="f67" fmla="*/ f54 f20 1"/>
                  <a:gd name="f68" fmla="*/ f53 f20 1"/>
                  <a:gd name="f69" fmla="*/ f55 f19 1"/>
                  <a:gd name="f70" fmla="*/ f56 f20 1"/>
                  <a:gd name="f71" fmla="*/ f57 f20 1"/>
                  <a:gd name="f72" fmla="*/ f58 f19 1"/>
                  <a:gd name="f73" fmla="*/ f59 f20 1"/>
                  <a:gd name="f74" fmla="*/ f60 f20 1"/>
                  <a:gd name="f75" fmla="*/ f61 f19 1"/>
                  <a:gd name="f76" fmla="*/ f62 f19 1"/>
                  <a:gd name="f77" fmla="*/ f63 f20 1"/>
                  <a:gd name="f78" fmla="*/ f64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9" y="f70"/>
                  </a:cxn>
                  <a:cxn ang="f40">
                    <a:pos x="f69" y="f71"/>
                  </a:cxn>
                  <a:cxn ang="f40">
                    <a:pos x="f72" y="f73"/>
                  </a:cxn>
                  <a:cxn ang="f40">
                    <a:pos x="f69" y="f74"/>
                  </a:cxn>
                  <a:cxn ang="f40">
                    <a:pos x="f75" y="f73"/>
                  </a:cxn>
                  <a:cxn ang="f40">
                    <a:pos x="f76" y="f77"/>
                  </a:cxn>
                  <a:cxn ang="f40">
                    <a:pos x="f75" y="f78"/>
                  </a:cxn>
                  <a:cxn ang="f40">
                    <a:pos x="f69" y="f70"/>
                  </a:cxn>
                </a:cxnLst>
                <a:rect l="f65" t="f68" r="f66" b="f67"/>
                <a:pathLst>
                  <a:path w="4" h="20">
                    <a:moveTo>
                      <a:pt x="f8" y="f9"/>
                    </a:moveTo>
                    <a:cubicBezTo>
                      <a:pt x="f8" y="f10"/>
                      <a:pt x="f11" y="f12"/>
                      <a:pt x="f8" y="f13"/>
                    </a:cubicBezTo>
                    <a:cubicBezTo>
                      <a:pt x="f8" y="f6"/>
                      <a:pt x="f5" y="f11"/>
                      <a:pt x="f5" y="f14"/>
                    </a:cubicBezTo>
                    <a:cubicBezTo>
                      <a:pt x="f5" y="f8"/>
                      <a:pt x="f5" y="f5"/>
                      <a:pt x="f8" y="f5"/>
                    </a:cubicBezTo>
                    <a:cubicBezTo>
                      <a:pt x="f14" y="f5"/>
                      <a:pt x="f14" y="f8"/>
                      <a:pt x="f14" y="f14"/>
                    </a:cubicBezTo>
                    <a:cubicBezTo>
                      <a:pt x="f6" y="f15"/>
                      <a:pt x="f11" y="f16"/>
                      <a:pt x="f11" y="f17"/>
                    </a:cubicBezTo>
                    <a:cubicBezTo>
                      <a:pt x="f11" y="f17"/>
                      <a:pt x="f11" y="f7"/>
                      <a:pt x="f14" y="f7"/>
                    </a:cubicBezTo>
                    <a:cubicBezTo>
                      <a:pt x="f8" y="f17"/>
                      <a:pt x="f5" y="f17"/>
                      <a:pt x="f8" y="f9"/>
                    </a:cubicBezTo>
                    <a:close/>
                  </a:path>
                </a:pathLst>
              </a:custGeom>
              <a:solidFill>
                <a:srgbClr val="3B12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6" name="Freeform 777">
                <a:extLst>
                  <a:ext uri="{FF2B5EF4-FFF2-40B4-BE49-F238E27FC236}">
                    <a16:creationId xmlns:a16="http://schemas.microsoft.com/office/drawing/2014/main" id="{84C85350-89B1-F60A-15D4-8A1245964599}"/>
                  </a:ext>
                </a:extLst>
              </p:cNvPr>
              <p:cNvSpPr/>
              <p:nvPr/>
            </p:nvSpPr>
            <p:spPr>
              <a:xfrm>
                <a:off x="4603747" y="1593854"/>
                <a:ext cx="139702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46"/>
                  <a:gd name="f8" fmla="val 11"/>
                  <a:gd name="f9" fmla="val 1"/>
                  <a:gd name="f10" fmla="val 10"/>
                  <a:gd name="f11" fmla="val 2"/>
                  <a:gd name="f12" fmla="val 9"/>
                  <a:gd name="f13" fmla="val 13"/>
                  <a:gd name="f14" fmla="val 14"/>
                  <a:gd name="f15" fmla="val 3"/>
                  <a:gd name="f16" fmla="val 16"/>
                  <a:gd name="f17" fmla="val 4"/>
                  <a:gd name="f18" fmla="val 17"/>
                  <a:gd name="f19" fmla="val 5"/>
                  <a:gd name="f20" fmla="val 18"/>
                  <a:gd name="f21" fmla="val 6"/>
                  <a:gd name="f22" fmla="val 19"/>
                  <a:gd name="f23" fmla="val 20"/>
                  <a:gd name="f24" fmla="val 25"/>
                  <a:gd name="f25" fmla="val 27"/>
                  <a:gd name="f26" fmla="val 31"/>
                  <a:gd name="f27" fmla="val 24"/>
                  <a:gd name="f28" fmla="val 34"/>
                  <a:gd name="f29" fmla="val 30"/>
                  <a:gd name="f30" fmla="val 36"/>
                  <a:gd name="f31" fmla="val 38"/>
                  <a:gd name="f32" fmla="val 40"/>
                  <a:gd name="f33" fmla="val 28"/>
                  <a:gd name="f34" fmla="val 21"/>
                  <a:gd name="f35" fmla="val 15"/>
                  <a:gd name="f36" fmla="val 26"/>
                  <a:gd name="f37" fmla="val 32"/>
                  <a:gd name="f38" fmla="val 35"/>
                  <a:gd name="f39" fmla="val 45"/>
                  <a:gd name="f40" fmla="val 33"/>
                  <a:gd name="f41" fmla="val 44"/>
                  <a:gd name="f42" fmla="val 43"/>
                  <a:gd name="f43" fmla="val 42"/>
                  <a:gd name="f44" fmla="val 39"/>
                  <a:gd name="f45" fmla="val 29"/>
                  <a:gd name="f46" fmla="val 22"/>
                  <a:gd name="f47" fmla="+- 0 0 -90"/>
                  <a:gd name="f48" fmla="*/ f3 1 37"/>
                  <a:gd name="f49" fmla="*/ f4 1 46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37"/>
                  <a:gd name="f58" fmla="*/ f54 1 46"/>
                  <a:gd name="f59" fmla="*/ 0 f55 1"/>
                  <a:gd name="f60" fmla="*/ 11 f54 1"/>
                  <a:gd name="f61" fmla="*/ 2 f55 1"/>
                  <a:gd name="f62" fmla="*/ 10 f54 1"/>
                  <a:gd name="f63" fmla="*/ 10 f55 1"/>
                  <a:gd name="f64" fmla="*/ 1 f54 1"/>
                  <a:gd name="f65" fmla="*/ 14 f55 1"/>
                  <a:gd name="f66" fmla="*/ 3 f54 1"/>
                  <a:gd name="f67" fmla="*/ 18 f55 1"/>
                  <a:gd name="f68" fmla="*/ 6 f54 1"/>
                  <a:gd name="f69" fmla="*/ 19 f55 1"/>
                  <a:gd name="f70" fmla="*/ 27 f55 1"/>
                  <a:gd name="f71" fmla="*/ 18 f54 1"/>
                  <a:gd name="f72" fmla="*/ 36 f55 1"/>
                  <a:gd name="f73" fmla="*/ 36 f54 1"/>
                  <a:gd name="f74" fmla="*/ 40 f54 1"/>
                  <a:gd name="f75" fmla="*/ 15 f54 1"/>
                  <a:gd name="f76" fmla="*/ 46 f54 1"/>
                  <a:gd name="f77" fmla="*/ 32 f55 1"/>
                  <a:gd name="f78" fmla="*/ 43 f54 1"/>
                  <a:gd name="f79" fmla="*/ 29 f55 1"/>
                  <a:gd name="f80" fmla="*/ 39 f54 1"/>
                  <a:gd name="f81" fmla="*/ 25 f55 1"/>
                  <a:gd name="f82" fmla="*/ 35 f54 1"/>
                  <a:gd name="f83" fmla="*/ 31 f54 1"/>
                  <a:gd name="f84" fmla="*/ 11 f55 1"/>
                  <a:gd name="f85" fmla="*/ 14 f54 1"/>
                  <a:gd name="f86" fmla="*/ 34 f54 1"/>
                  <a:gd name="f87" fmla="*/ 17 f55 1"/>
                  <a:gd name="f88" fmla="*/ 27 f54 1"/>
                  <a:gd name="f89" fmla="+- f56 0 f1"/>
                  <a:gd name="f90" fmla="*/ f59 1 37"/>
                  <a:gd name="f91" fmla="*/ f60 1 46"/>
                  <a:gd name="f92" fmla="*/ f61 1 37"/>
                  <a:gd name="f93" fmla="*/ f62 1 46"/>
                  <a:gd name="f94" fmla="*/ f63 1 37"/>
                  <a:gd name="f95" fmla="*/ f64 1 46"/>
                  <a:gd name="f96" fmla="*/ f65 1 37"/>
                  <a:gd name="f97" fmla="*/ f66 1 46"/>
                  <a:gd name="f98" fmla="*/ f67 1 37"/>
                  <a:gd name="f99" fmla="*/ f68 1 46"/>
                  <a:gd name="f100" fmla="*/ f69 1 37"/>
                  <a:gd name="f101" fmla="*/ f70 1 37"/>
                  <a:gd name="f102" fmla="*/ f71 1 46"/>
                  <a:gd name="f103" fmla="*/ f72 1 37"/>
                  <a:gd name="f104" fmla="*/ f73 1 46"/>
                  <a:gd name="f105" fmla="*/ f74 1 46"/>
                  <a:gd name="f106" fmla="*/ f75 1 46"/>
                  <a:gd name="f107" fmla="*/ f76 1 46"/>
                  <a:gd name="f108" fmla="*/ f77 1 37"/>
                  <a:gd name="f109" fmla="*/ f78 1 46"/>
                  <a:gd name="f110" fmla="*/ f79 1 37"/>
                  <a:gd name="f111" fmla="*/ f80 1 46"/>
                  <a:gd name="f112" fmla="*/ f81 1 37"/>
                  <a:gd name="f113" fmla="*/ f82 1 46"/>
                  <a:gd name="f114" fmla="*/ f83 1 46"/>
                  <a:gd name="f115" fmla="*/ f84 1 37"/>
                  <a:gd name="f116" fmla="*/ f85 1 46"/>
                  <a:gd name="f117" fmla="*/ f86 1 46"/>
                  <a:gd name="f118" fmla="*/ f87 1 37"/>
                  <a:gd name="f119" fmla="*/ f88 1 46"/>
                  <a:gd name="f120" fmla="*/ 0 1 f57"/>
                  <a:gd name="f121" fmla="*/ f51 1 f57"/>
                  <a:gd name="f122" fmla="*/ 0 1 f58"/>
                  <a:gd name="f123" fmla="*/ f52 1 f58"/>
                  <a:gd name="f124" fmla="*/ f90 1 f57"/>
                  <a:gd name="f125" fmla="*/ f91 1 f58"/>
                  <a:gd name="f126" fmla="*/ f92 1 f57"/>
                  <a:gd name="f127" fmla="*/ f93 1 f58"/>
                  <a:gd name="f128" fmla="*/ f94 1 f57"/>
                  <a:gd name="f129" fmla="*/ f95 1 f58"/>
                  <a:gd name="f130" fmla="*/ f96 1 f57"/>
                  <a:gd name="f131" fmla="*/ f97 1 f58"/>
                  <a:gd name="f132" fmla="*/ f98 1 f57"/>
                  <a:gd name="f133" fmla="*/ f99 1 f58"/>
                  <a:gd name="f134" fmla="*/ f100 1 f57"/>
                  <a:gd name="f135" fmla="*/ f101 1 f57"/>
                  <a:gd name="f136" fmla="*/ f102 1 f58"/>
                  <a:gd name="f137" fmla="*/ f103 1 f57"/>
                  <a:gd name="f138" fmla="*/ f104 1 f58"/>
                  <a:gd name="f139" fmla="*/ f105 1 f58"/>
                  <a:gd name="f140" fmla="*/ f106 1 f58"/>
                  <a:gd name="f141" fmla="*/ f107 1 f58"/>
                  <a:gd name="f142" fmla="*/ f108 1 f57"/>
                  <a:gd name="f143" fmla="*/ f109 1 f58"/>
                  <a:gd name="f144" fmla="*/ f110 1 f57"/>
                  <a:gd name="f145" fmla="*/ f111 1 f58"/>
                  <a:gd name="f146" fmla="*/ f112 1 f57"/>
                  <a:gd name="f147" fmla="*/ f113 1 f58"/>
                  <a:gd name="f148" fmla="*/ f114 1 f58"/>
                  <a:gd name="f149" fmla="*/ f115 1 f57"/>
                  <a:gd name="f150" fmla="*/ f116 1 f58"/>
                  <a:gd name="f151" fmla="*/ f117 1 f58"/>
                  <a:gd name="f152" fmla="*/ f118 1 f57"/>
                  <a:gd name="f153" fmla="*/ f119 1 f58"/>
                  <a:gd name="f154" fmla="*/ f120 f48 1"/>
                  <a:gd name="f155" fmla="*/ f121 f48 1"/>
                  <a:gd name="f156" fmla="*/ f123 f49 1"/>
                  <a:gd name="f157" fmla="*/ f122 f49 1"/>
                  <a:gd name="f158" fmla="*/ f124 f48 1"/>
                  <a:gd name="f159" fmla="*/ f125 f49 1"/>
                  <a:gd name="f160" fmla="*/ f126 f48 1"/>
                  <a:gd name="f161" fmla="*/ f127 f49 1"/>
                  <a:gd name="f162" fmla="*/ f128 f48 1"/>
                  <a:gd name="f163" fmla="*/ f129 f49 1"/>
                  <a:gd name="f164" fmla="*/ f130 f48 1"/>
                  <a:gd name="f165" fmla="*/ f131 f49 1"/>
                  <a:gd name="f166" fmla="*/ f132 f48 1"/>
                  <a:gd name="f167" fmla="*/ f133 f49 1"/>
                  <a:gd name="f168" fmla="*/ f134 f48 1"/>
                  <a:gd name="f169" fmla="*/ f135 f48 1"/>
                  <a:gd name="f170" fmla="*/ f136 f49 1"/>
                  <a:gd name="f171" fmla="*/ f137 f48 1"/>
                  <a:gd name="f172" fmla="*/ f138 f49 1"/>
                  <a:gd name="f173" fmla="*/ f139 f49 1"/>
                  <a:gd name="f174" fmla="*/ f140 f49 1"/>
                  <a:gd name="f175" fmla="*/ f141 f49 1"/>
                  <a:gd name="f176" fmla="*/ f142 f48 1"/>
                  <a:gd name="f177" fmla="*/ f143 f49 1"/>
                  <a:gd name="f178" fmla="*/ f144 f48 1"/>
                  <a:gd name="f179" fmla="*/ f145 f49 1"/>
                  <a:gd name="f180" fmla="*/ f146 f48 1"/>
                  <a:gd name="f181" fmla="*/ f147 f49 1"/>
                  <a:gd name="f182" fmla="*/ f148 f49 1"/>
                  <a:gd name="f183" fmla="*/ f149 f48 1"/>
                  <a:gd name="f184" fmla="*/ f150 f49 1"/>
                  <a:gd name="f185" fmla="*/ f151 f49 1"/>
                  <a:gd name="f186" fmla="*/ f152 f48 1"/>
                  <a:gd name="f187" fmla="*/ f153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58" y="f159"/>
                  </a:cxn>
                  <a:cxn ang="f89">
                    <a:pos x="f160" y="f161"/>
                  </a:cxn>
                  <a:cxn ang="f89">
                    <a:pos x="f162" y="f163"/>
                  </a:cxn>
                  <a:cxn ang="f89">
                    <a:pos x="f164" y="f165"/>
                  </a:cxn>
                  <a:cxn ang="f89">
                    <a:pos x="f166" y="f167"/>
                  </a:cxn>
                  <a:cxn ang="f89">
                    <a:pos x="f168" y="f167"/>
                  </a:cxn>
                  <a:cxn ang="f89">
                    <a:pos x="f169" y="f170"/>
                  </a:cxn>
                  <a:cxn ang="f89">
                    <a:pos x="f171" y="f172"/>
                  </a:cxn>
                  <a:cxn ang="f89">
                    <a:pos x="f171" y="f173"/>
                  </a:cxn>
                  <a:cxn ang="f89">
                    <a:pos x="f168" y="f174"/>
                  </a:cxn>
                  <a:cxn ang="f89">
                    <a:pos x="f171" y="f175"/>
                  </a:cxn>
                  <a:cxn ang="f89">
                    <a:pos x="f176" y="f177"/>
                  </a:cxn>
                  <a:cxn ang="f89">
                    <a:pos x="f178" y="f179"/>
                  </a:cxn>
                  <a:cxn ang="f89">
                    <a:pos x="f180" y="f181"/>
                  </a:cxn>
                  <a:cxn ang="f89">
                    <a:pos x="f180" y="f182"/>
                  </a:cxn>
                  <a:cxn ang="f89">
                    <a:pos x="f183" y="f184"/>
                  </a:cxn>
                  <a:cxn ang="f89">
                    <a:pos x="f180" y="f182"/>
                  </a:cxn>
                  <a:cxn ang="f89">
                    <a:pos x="f180" y="f185"/>
                  </a:cxn>
                  <a:cxn ang="f89">
                    <a:pos x="f186" y="f187"/>
                  </a:cxn>
                  <a:cxn ang="f89">
                    <a:pos x="f158" y="f159"/>
                  </a:cxn>
                </a:cxnLst>
                <a:rect l="f154" t="f157" r="f155" b="f156"/>
                <a:pathLst>
                  <a:path w="37" h="46">
                    <a:moveTo>
                      <a:pt x="f5" y="f8"/>
                    </a:moveTo>
                    <a:cubicBezTo>
                      <a:pt x="f9" y="f8"/>
                      <a:pt x="f9" y="f10"/>
                      <a:pt x="f11" y="f10"/>
                    </a:cubicBezTo>
                    <a:cubicBezTo>
                      <a:pt x="f10" y="f10"/>
                      <a:pt x="f8" y="f12"/>
                      <a:pt x="f10" y="f9"/>
                    </a:cubicBezTo>
                    <a:cubicBezTo>
                      <a:pt x="f13" y="f5"/>
                      <a:pt x="f13" y="f11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0" y="f21"/>
                      <a:pt x="f22" y="f21"/>
                      <a:pt x="f22" y="f21"/>
                    </a:cubicBezTo>
                    <a:cubicBezTo>
                      <a:pt x="f23" y="f8"/>
                      <a:pt x="f24" y="f14"/>
                      <a:pt x="f25" y="f20"/>
                    </a:cubicBezTo>
                    <a:cubicBezTo>
                      <a:pt x="f26" y="f27"/>
                      <a:pt x="f28" y="f29"/>
                      <a:pt x="f30" y="f30"/>
                    </a:cubicBezTo>
                    <a:cubicBezTo>
                      <a:pt x="f6" y="f6"/>
                      <a:pt x="f6" y="f31"/>
                      <a:pt x="f30" y="f32"/>
                    </a:cubicBezTo>
                    <a:cubicBezTo>
                      <a:pt x="f29" y="f26"/>
                      <a:pt x="f33" y="f34"/>
                      <a:pt x="f22" y="f35"/>
                    </a:cubicBezTo>
                    <a:cubicBezTo>
                      <a:pt x="f36" y="f27"/>
                      <a:pt x="f37" y="f38"/>
                      <a:pt x="f30" y="f7"/>
                    </a:cubicBezTo>
                    <a:cubicBezTo>
                      <a:pt x="f28" y="f39"/>
                      <a:pt x="f40" y="f41"/>
                      <a:pt x="f37" y="f42"/>
                    </a:cubicBezTo>
                    <a:cubicBezTo>
                      <a:pt x="f29" y="f43"/>
                      <a:pt x="f29" y="f44"/>
                      <a:pt x="f45" y="f44"/>
                    </a:cubicBezTo>
                    <a:cubicBezTo>
                      <a:pt x="f25" y="f31"/>
                      <a:pt x="f36" y="f6"/>
                      <a:pt x="f24" y="f38"/>
                    </a:cubicBezTo>
                    <a:cubicBezTo>
                      <a:pt x="f25" y="f40"/>
                      <a:pt x="f36" y="f37"/>
                      <a:pt x="f24" y="f26"/>
                    </a:cubicBezTo>
                    <a:cubicBezTo>
                      <a:pt x="f34" y="f24"/>
                      <a:pt x="f16" y="f22"/>
                      <a:pt x="f8" y="f14"/>
                    </a:cubicBezTo>
                    <a:cubicBezTo>
                      <a:pt x="f16" y="f22"/>
                      <a:pt x="f23" y="f24"/>
                      <a:pt x="f24" y="f26"/>
                    </a:cubicBezTo>
                    <a:cubicBezTo>
                      <a:pt x="f24" y="f37"/>
                      <a:pt x="f36" y="f40"/>
                      <a:pt x="f24" y="f28"/>
                    </a:cubicBezTo>
                    <a:cubicBezTo>
                      <a:pt x="f34" y="f40"/>
                      <a:pt x="f22" y="f45"/>
                      <a:pt x="f18" y="f25"/>
                    </a:cubicBezTo>
                    <a:cubicBezTo>
                      <a:pt x="f8" y="f46"/>
                      <a:pt x="f19" y="f18"/>
                      <a:pt x="f5" y="f8"/>
                    </a:cubicBezTo>
                    <a:close/>
                  </a:path>
                </a:pathLst>
              </a:custGeom>
              <a:solidFill>
                <a:srgbClr val="BA4E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7" name="Freeform 778">
                <a:extLst>
                  <a:ext uri="{FF2B5EF4-FFF2-40B4-BE49-F238E27FC236}">
                    <a16:creationId xmlns:a16="http://schemas.microsoft.com/office/drawing/2014/main" id="{0E9D2B39-36A6-93E5-8098-D8605493984E}"/>
                  </a:ext>
                </a:extLst>
              </p:cNvPr>
              <p:cNvSpPr/>
              <p:nvPr/>
            </p:nvSpPr>
            <p:spPr>
              <a:xfrm>
                <a:off x="4640259" y="1566860"/>
                <a:ext cx="136529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41"/>
                  <a:gd name="f8" fmla="val 4"/>
                  <a:gd name="f9" fmla="val 2"/>
                  <a:gd name="f10" fmla="val 3"/>
                  <a:gd name="f11" fmla="val 1"/>
                  <a:gd name="f12" fmla="val 5"/>
                  <a:gd name="f13" fmla="val 7"/>
                  <a:gd name="f14" fmla="val 10"/>
                  <a:gd name="f15" fmla="val 13"/>
                  <a:gd name="f16" fmla="val 15"/>
                  <a:gd name="f17" fmla="val 17"/>
                  <a:gd name="f18" fmla="val 8"/>
                  <a:gd name="f19" fmla="val 19"/>
                  <a:gd name="f20" fmla="val 9"/>
                  <a:gd name="f21" fmla="val 21"/>
                  <a:gd name="f22" fmla="val 28"/>
                  <a:gd name="f23" fmla="val 32"/>
                  <a:gd name="f24" fmla="val 30"/>
                  <a:gd name="f25" fmla="val 40"/>
                  <a:gd name="f26" fmla="val 34"/>
                  <a:gd name="f27" fmla="val 33"/>
                  <a:gd name="f28" fmla="val 37"/>
                  <a:gd name="f29" fmla="val 29"/>
                  <a:gd name="f30" fmla="val 27"/>
                  <a:gd name="f31" fmla="val 25"/>
                  <a:gd name="f32" fmla="val 22"/>
                  <a:gd name="f33" fmla="val 16"/>
                  <a:gd name="f34" fmla="val 11"/>
                  <a:gd name="f35" fmla="val 26"/>
                  <a:gd name="f36" fmla="val 31"/>
                  <a:gd name="f37" fmla="val 38"/>
                  <a:gd name="f38" fmla="val 39"/>
                  <a:gd name="f39" fmla="val 20"/>
                  <a:gd name="f40" fmla="+- 0 0 -90"/>
                  <a:gd name="f41" fmla="*/ f3 1 36"/>
                  <a:gd name="f42" fmla="*/ f4 1 41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36"/>
                  <a:gd name="f51" fmla="*/ f47 1 41"/>
                  <a:gd name="f52" fmla="*/ 0 f48 1"/>
                  <a:gd name="f53" fmla="*/ 4 f47 1"/>
                  <a:gd name="f54" fmla="*/ 3 f48 1"/>
                  <a:gd name="f55" fmla="*/ 1 f47 1"/>
                  <a:gd name="f56" fmla="*/ 10 f48 1"/>
                  <a:gd name="f57" fmla="*/ 17 f48 1"/>
                  <a:gd name="f58" fmla="*/ 5 f47 1"/>
                  <a:gd name="f59" fmla="*/ 21 f48 1"/>
                  <a:gd name="f60" fmla="*/ 10 f47 1"/>
                  <a:gd name="f61" fmla="*/ 36 f48 1"/>
                  <a:gd name="f62" fmla="*/ 40 f47 1"/>
                  <a:gd name="f63" fmla="*/ 32 f48 1"/>
                  <a:gd name="f64" fmla="*/ 27 f48 1"/>
                  <a:gd name="f65" fmla="*/ 29 f47 1"/>
                  <a:gd name="f66" fmla="*/ 11 f47 1"/>
                  <a:gd name="f67" fmla="*/ 29 f48 1"/>
                  <a:gd name="f68" fmla="*/ 34 f47 1"/>
                  <a:gd name="f69" fmla="*/ 30 f48 1"/>
                  <a:gd name="f70" fmla="*/ 38 f47 1"/>
                  <a:gd name="f71" fmla="*/ 39 f47 1"/>
                  <a:gd name="f72" fmla="*/ 9 f48 1"/>
                  <a:gd name="f73" fmla="*/ 13 f47 1"/>
                  <a:gd name="f74" fmla="+- f49 0 f1"/>
                  <a:gd name="f75" fmla="*/ f52 1 36"/>
                  <a:gd name="f76" fmla="*/ f53 1 41"/>
                  <a:gd name="f77" fmla="*/ f54 1 36"/>
                  <a:gd name="f78" fmla="*/ f55 1 41"/>
                  <a:gd name="f79" fmla="*/ f56 1 36"/>
                  <a:gd name="f80" fmla="*/ f57 1 36"/>
                  <a:gd name="f81" fmla="*/ f58 1 41"/>
                  <a:gd name="f82" fmla="*/ f59 1 36"/>
                  <a:gd name="f83" fmla="*/ f60 1 41"/>
                  <a:gd name="f84" fmla="*/ f61 1 36"/>
                  <a:gd name="f85" fmla="*/ f62 1 41"/>
                  <a:gd name="f86" fmla="*/ f63 1 36"/>
                  <a:gd name="f87" fmla="*/ f64 1 36"/>
                  <a:gd name="f88" fmla="*/ f65 1 41"/>
                  <a:gd name="f89" fmla="*/ f66 1 41"/>
                  <a:gd name="f90" fmla="*/ f67 1 36"/>
                  <a:gd name="f91" fmla="*/ f68 1 41"/>
                  <a:gd name="f92" fmla="*/ f69 1 36"/>
                  <a:gd name="f93" fmla="*/ f70 1 41"/>
                  <a:gd name="f94" fmla="*/ f71 1 41"/>
                  <a:gd name="f95" fmla="*/ f72 1 36"/>
                  <a:gd name="f96" fmla="*/ f73 1 41"/>
                  <a:gd name="f97" fmla="*/ 0 1 f50"/>
                  <a:gd name="f98" fmla="*/ f44 1 f50"/>
                  <a:gd name="f99" fmla="*/ 0 1 f51"/>
                  <a:gd name="f100" fmla="*/ f45 1 f51"/>
                  <a:gd name="f101" fmla="*/ f75 1 f50"/>
                  <a:gd name="f102" fmla="*/ f76 1 f51"/>
                  <a:gd name="f103" fmla="*/ f77 1 f50"/>
                  <a:gd name="f104" fmla="*/ f78 1 f51"/>
                  <a:gd name="f105" fmla="*/ f79 1 f50"/>
                  <a:gd name="f106" fmla="*/ f80 1 f50"/>
                  <a:gd name="f107" fmla="*/ f81 1 f51"/>
                  <a:gd name="f108" fmla="*/ f82 1 f50"/>
                  <a:gd name="f109" fmla="*/ f83 1 f51"/>
                  <a:gd name="f110" fmla="*/ f84 1 f50"/>
                  <a:gd name="f111" fmla="*/ f85 1 f51"/>
                  <a:gd name="f112" fmla="*/ f86 1 f50"/>
                  <a:gd name="f113" fmla="*/ f87 1 f50"/>
                  <a:gd name="f114" fmla="*/ f88 1 f51"/>
                  <a:gd name="f115" fmla="*/ f89 1 f51"/>
                  <a:gd name="f116" fmla="*/ f90 1 f50"/>
                  <a:gd name="f117" fmla="*/ f91 1 f51"/>
                  <a:gd name="f118" fmla="*/ f92 1 f50"/>
                  <a:gd name="f119" fmla="*/ f93 1 f51"/>
                  <a:gd name="f120" fmla="*/ f94 1 f51"/>
                  <a:gd name="f121" fmla="*/ f95 1 f50"/>
                  <a:gd name="f122" fmla="*/ f96 1 f51"/>
                  <a:gd name="f123" fmla="*/ f97 f41 1"/>
                  <a:gd name="f124" fmla="*/ f98 f41 1"/>
                  <a:gd name="f125" fmla="*/ f100 f42 1"/>
                  <a:gd name="f126" fmla="*/ f99 f42 1"/>
                  <a:gd name="f127" fmla="*/ f101 f41 1"/>
                  <a:gd name="f128" fmla="*/ f102 f42 1"/>
                  <a:gd name="f129" fmla="*/ f103 f41 1"/>
                  <a:gd name="f130" fmla="*/ f104 f42 1"/>
                  <a:gd name="f131" fmla="*/ f105 f41 1"/>
                  <a:gd name="f132" fmla="*/ f106 f41 1"/>
                  <a:gd name="f133" fmla="*/ f107 f42 1"/>
                  <a:gd name="f134" fmla="*/ f108 f41 1"/>
                  <a:gd name="f135" fmla="*/ f109 f42 1"/>
                  <a:gd name="f136" fmla="*/ f110 f41 1"/>
                  <a:gd name="f137" fmla="*/ f111 f42 1"/>
                  <a:gd name="f138" fmla="*/ f112 f41 1"/>
                  <a:gd name="f139" fmla="*/ f113 f41 1"/>
                  <a:gd name="f140" fmla="*/ f114 f42 1"/>
                  <a:gd name="f141" fmla="*/ f115 f42 1"/>
                  <a:gd name="f142" fmla="*/ f116 f41 1"/>
                  <a:gd name="f143" fmla="*/ f117 f42 1"/>
                  <a:gd name="f144" fmla="*/ f118 f41 1"/>
                  <a:gd name="f145" fmla="*/ f119 f42 1"/>
                  <a:gd name="f146" fmla="*/ f120 f42 1"/>
                  <a:gd name="f147" fmla="*/ f121 f41 1"/>
                  <a:gd name="f148" fmla="*/ f12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0"/>
                  </a:cxn>
                  <a:cxn ang="f74">
                    <a:pos x="f132" y="f133"/>
                  </a:cxn>
                  <a:cxn ang="f74">
                    <a:pos x="f132" y="f133"/>
                  </a:cxn>
                  <a:cxn ang="f74">
                    <a:pos x="f134" y="f135"/>
                  </a:cxn>
                  <a:cxn ang="f74">
                    <a:pos x="f136" y="f137"/>
                  </a:cxn>
                  <a:cxn ang="f74">
                    <a:pos x="f138" y="f137"/>
                  </a:cxn>
                  <a:cxn ang="f74">
                    <a:pos x="f139" y="f140"/>
                  </a:cxn>
                  <a:cxn ang="f74">
                    <a:pos x="f132" y="f141"/>
                  </a:cxn>
                  <a:cxn ang="f74">
                    <a:pos x="f142" y="f143"/>
                  </a:cxn>
                  <a:cxn ang="f74">
                    <a:pos x="f144" y="f145"/>
                  </a:cxn>
                  <a:cxn ang="f74">
                    <a:pos x="f139" y="f146"/>
                  </a:cxn>
                  <a:cxn ang="f74">
                    <a:pos x="f147" y="f148"/>
                  </a:cxn>
                  <a:cxn ang="f74">
                    <a:pos x="f147" y="f148"/>
                  </a:cxn>
                  <a:cxn ang="f74">
                    <a:pos x="f127" y="f128"/>
                  </a:cxn>
                </a:cxnLst>
                <a:rect l="f123" t="f126" r="f124" b="f125"/>
                <a:pathLst>
                  <a:path w="36" h="41">
                    <a:moveTo>
                      <a:pt x="f5" y="f8"/>
                    </a:moveTo>
                    <a:cubicBezTo>
                      <a:pt x="f5" y="f9"/>
                      <a:pt x="f5" y="f5"/>
                      <a:pt x="f10" y="f11"/>
                    </a:cubicBezTo>
                    <a:cubicBezTo>
                      <a:pt x="f12" y="f9"/>
                      <a:pt x="f13" y="f5"/>
                      <a:pt x="f14" y="f11"/>
                    </a:cubicBezTo>
                    <a:cubicBezTo>
                      <a:pt x="f15" y="f5"/>
                      <a:pt x="f16" y="f10"/>
                      <a:pt x="f17" y="f12"/>
                    </a:cubicBezTo>
                    <a:cubicBezTo>
                      <a:pt x="f17" y="f12"/>
                      <a:pt x="f17" y="f12"/>
                      <a:pt x="f17" y="f12"/>
                    </a:cubicBezTo>
                    <a:cubicBezTo>
                      <a:pt x="f17" y="f18"/>
                      <a:pt x="f19" y="f20"/>
                      <a:pt x="f21" y="f14"/>
                    </a:cubicBezTo>
                    <a:cubicBezTo>
                      <a:pt x="f22" y="f19"/>
                      <a:pt x="f23" y="f24"/>
                      <a:pt x="f6" y="f25"/>
                    </a:cubicBezTo>
                    <a:cubicBezTo>
                      <a:pt x="f26" y="f7"/>
                      <a:pt x="f27" y="f7"/>
                      <a:pt x="f23" y="f25"/>
                    </a:cubicBezTo>
                    <a:cubicBezTo>
                      <a:pt x="f24" y="f28"/>
                      <a:pt x="f29" y="f23"/>
                      <a:pt x="f30" y="f29"/>
                    </a:cubicBezTo>
                    <a:cubicBezTo>
                      <a:pt x="f31" y="f32"/>
                      <a:pt x="f21" y="f33"/>
                      <a:pt x="f17" y="f34"/>
                    </a:cubicBezTo>
                    <a:cubicBezTo>
                      <a:pt x="f32" y="f17"/>
                      <a:pt x="f35" y="f31"/>
                      <a:pt x="f29" y="f26"/>
                    </a:cubicBezTo>
                    <a:cubicBezTo>
                      <a:pt x="f24" y="f6"/>
                      <a:pt x="f36" y="f28"/>
                      <a:pt x="f24" y="f37"/>
                    </a:cubicBezTo>
                    <a:cubicBezTo>
                      <a:pt x="f29" y="f37"/>
                      <a:pt x="f22" y="f7"/>
                      <a:pt x="f30" y="f38"/>
                    </a:cubicBezTo>
                    <a:cubicBezTo>
                      <a:pt x="f32" y="f29"/>
                      <a:pt x="f17" y="f39"/>
                      <a:pt x="f20" y="f15"/>
                    </a:cubicBezTo>
                    <a:cubicBezTo>
                      <a:pt x="f20" y="f15"/>
                      <a:pt x="f20" y="f15"/>
                      <a:pt x="f20" y="f15"/>
                    </a:cubicBezTo>
                    <a:cubicBezTo>
                      <a:pt x="f12" y="f34"/>
                      <a:pt x="f9" y="f18"/>
                      <a:pt x="f5" y="f8"/>
                    </a:cubicBezTo>
                    <a:close/>
                  </a:path>
                </a:pathLst>
              </a:custGeom>
              <a:solidFill>
                <a:srgbClr val="C14D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8" name="Freeform 779">
                <a:extLst>
                  <a:ext uri="{FF2B5EF4-FFF2-40B4-BE49-F238E27FC236}">
                    <a16:creationId xmlns:a16="http://schemas.microsoft.com/office/drawing/2014/main" id="{FEEF9D32-991E-EFB6-2DDE-FDD82255F23B}"/>
                  </a:ext>
                </a:extLst>
              </p:cNvPr>
              <p:cNvSpPr/>
              <p:nvPr/>
            </p:nvSpPr>
            <p:spPr>
              <a:xfrm>
                <a:off x="4743449" y="1706563"/>
                <a:ext cx="58741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3"/>
                  <a:gd name="f8" fmla="val 2"/>
                  <a:gd name="f9" fmla="val 1"/>
                  <a:gd name="f10" fmla="val 3"/>
                  <a:gd name="f11" fmla="val 7"/>
                  <a:gd name="f12" fmla="val 4"/>
                  <a:gd name="f13" fmla="val 5"/>
                  <a:gd name="f14" fmla="val 8"/>
                  <a:gd name="f15" fmla="val 10"/>
                  <a:gd name="f16" fmla="val 6"/>
                  <a:gd name="f17" fmla="val 9"/>
                  <a:gd name="f18" fmla="val 11"/>
                  <a:gd name="f19" fmla="val 13"/>
                  <a:gd name="f20" fmla="val 23"/>
                  <a:gd name="f21" fmla="val 12"/>
                  <a:gd name="f22" fmla="val 31"/>
                  <a:gd name="f23" fmla="val 26"/>
                  <a:gd name="f24" fmla="val 22"/>
                  <a:gd name="f25" fmla="val 19"/>
                  <a:gd name="f26" fmla="val 18"/>
                  <a:gd name="f27" fmla="val 17"/>
                  <a:gd name="f28" fmla="+- 0 0 -90"/>
                  <a:gd name="f29" fmla="*/ f3 1 16"/>
                  <a:gd name="f30" fmla="*/ f4 1 33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6"/>
                  <a:gd name="f39" fmla="*/ f35 1 33"/>
                  <a:gd name="f40" fmla="*/ 0 f36 1"/>
                  <a:gd name="f41" fmla="*/ 2 f35 1"/>
                  <a:gd name="f42" fmla="*/ 3 f36 1"/>
                  <a:gd name="f43" fmla="*/ 8 f36 1"/>
                  <a:gd name="f44" fmla="*/ 10 f35 1"/>
                  <a:gd name="f45" fmla="*/ 6 f36 1"/>
                  <a:gd name="f46" fmla="*/ 9 f36 1"/>
                  <a:gd name="f47" fmla="*/ 3 f35 1"/>
                  <a:gd name="f48" fmla="*/ 16 f36 1"/>
                  <a:gd name="f49" fmla="*/ 33 f35 1"/>
                  <a:gd name="f50" fmla="*/ 11 f36 1"/>
                  <a:gd name="f51" fmla="*/ 22 f35 1"/>
                  <a:gd name="f52" fmla="*/ 19 f35 1"/>
                  <a:gd name="f53" fmla="*/ 17 f35 1"/>
                  <a:gd name="f54" fmla="+- f37 0 f1"/>
                  <a:gd name="f55" fmla="*/ f40 1 16"/>
                  <a:gd name="f56" fmla="*/ f41 1 33"/>
                  <a:gd name="f57" fmla="*/ f42 1 16"/>
                  <a:gd name="f58" fmla="*/ f43 1 16"/>
                  <a:gd name="f59" fmla="*/ f44 1 33"/>
                  <a:gd name="f60" fmla="*/ f45 1 16"/>
                  <a:gd name="f61" fmla="*/ f46 1 16"/>
                  <a:gd name="f62" fmla="*/ f47 1 33"/>
                  <a:gd name="f63" fmla="*/ f48 1 16"/>
                  <a:gd name="f64" fmla="*/ f49 1 33"/>
                  <a:gd name="f65" fmla="*/ f50 1 16"/>
                  <a:gd name="f66" fmla="*/ f51 1 33"/>
                  <a:gd name="f67" fmla="*/ f52 1 33"/>
                  <a:gd name="f68" fmla="*/ f53 1 33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8"/>
                  <a:gd name="f77" fmla="*/ f59 1 f39"/>
                  <a:gd name="f78" fmla="*/ f60 1 f38"/>
                  <a:gd name="f79" fmla="*/ f61 1 f38"/>
                  <a:gd name="f80" fmla="*/ f62 1 f39"/>
                  <a:gd name="f81" fmla="*/ f63 1 f38"/>
                  <a:gd name="f82" fmla="*/ f64 1 f39"/>
                  <a:gd name="f83" fmla="*/ f65 1 f38"/>
                  <a:gd name="f84" fmla="*/ f66 1 f39"/>
                  <a:gd name="f85" fmla="*/ f67 1 f39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29 1"/>
                  <a:gd name="f95" fmla="*/ f77 f30 1"/>
                  <a:gd name="f96" fmla="*/ f78 f29 1"/>
                  <a:gd name="f97" fmla="*/ f79 f29 1"/>
                  <a:gd name="f98" fmla="*/ f80 f30 1"/>
                  <a:gd name="f99" fmla="*/ f81 f29 1"/>
                  <a:gd name="f100" fmla="*/ f82 f30 1"/>
                  <a:gd name="f101" fmla="*/ f83 f29 1"/>
                  <a:gd name="f102" fmla="*/ f84 f30 1"/>
                  <a:gd name="f103" fmla="*/ f85 f30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2"/>
                  </a:cxn>
                  <a:cxn ang="f54">
                    <a:pos x="f94" y="f95"/>
                  </a:cxn>
                  <a:cxn ang="f54">
                    <a:pos x="f96" y="f92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94" y="f103"/>
                  </a:cxn>
                  <a:cxn ang="f54">
                    <a:pos x="f96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16" h="33">
                    <a:moveTo>
                      <a:pt x="f5" y="f8"/>
                    </a:moveTo>
                    <a:cubicBezTo>
                      <a:pt x="f9" y="f10"/>
                      <a:pt x="f8" y="f5"/>
                      <a:pt x="f10" y="f8"/>
                    </a:cubicBezTo>
                    <a:cubicBezTo>
                      <a:pt x="f11" y="f12"/>
                      <a:pt x="f13" y="f14"/>
                      <a:pt x="f14" y="f15"/>
                    </a:cubicBezTo>
                    <a:cubicBezTo>
                      <a:pt x="f11" y="f14"/>
                      <a:pt x="f12" y="f16"/>
                      <a:pt x="f16" y="f8"/>
                    </a:cubicBezTo>
                    <a:cubicBezTo>
                      <a:pt x="f11" y="f10"/>
                      <a:pt x="f14" y="f10"/>
                      <a:pt x="f17" y="f10"/>
                    </a:cubicBezTo>
                    <a:cubicBezTo>
                      <a:pt x="f18" y="f19"/>
                      <a:pt x="f6" y="f20"/>
                      <a:pt x="f6" y="f7"/>
                    </a:cubicBezTo>
                    <a:cubicBezTo>
                      <a:pt x="f21" y="f22"/>
                      <a:pt x="f21" y="f23"/>
                      <a:pt x="f18" y="f24"/>
                    </a:cubicBezTo>
                    <a:cubicBezTo>
                      <a:pt x="f15" y="f25"/>
                      <a:pt x="f15" y="f25"/>
                      <a:pt x="f14" y="f25"/>
                    </a:cubicBezTo>
                    <a:cubicBezTo>
                      <a:pt x="f11" y="f25"/>
                      <a:pt x="f11" y="f26"/>
                      <a:pt x="f16" y="f27"/>
                    </a:cubicBezTo>
                    <a:cubicBezTo>
                      <a:pt x="f12" y="f21"/>
                      <a:pt x="f8" y="f11"/>
                      <a:pt x="f5" y="f8"/>
                    </a:cubicBezTo>
                    <a:close/>
                  </a:path>
                </a:pathLst>
              </a:custGeom>
              <a:solidFill>
                <a:srgbClr val="912C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9" name="Freeform 780">
                <a:extLst>
                  <a:ext uri="{FF2B5EF4-FFF2-40B4-BE49-F238E27FC236}">
                    <a16:creationId xmlns:a16="http://schemas.microsoft.com/office/drawing/2014/main" id="{05301AC8-1648-B495-E3E5-E14271D08D7A}"/>
                  </a:ext>
                </a:extLst>
              </p:cNvPr>
              <p:cNvSpPr/>
              <p:nvPr/>
            </p:nvSpPr>
            <p:spPr>
              <a:xfrm>
                <a:off x="4603747" y="1635130"/>
                <a:ext cx="120645" cy="1270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34"/>
                  <a:gd name="f8" fmla="val 25"/>
                  <a:gd name="f9" fmla="val 23"/>
                  <a:gd name="f10" fmla="val 27"/>
                  <a:gd name="f11" fmla="val 26"/>
                  <a:gd name="f12" fmla="val 31"/>
                  <a:gd name="f13" fmla="val 28"/>
                  <a:gd name="f14" fmla="val 33"/>
                  <a:gd name="f15" fmla="val 24"/>
                  <a:gd name="f16" fmla="val 16"/>
                  <a:gd name="f17" fmla="val 8"/>
                  <a:gd name="f18" fmla="val 9"/>
                  <a:gd name="f19" fmla="val 5"/>
                  <a:gd name="f20" fmla="val 6"/>
                  <a:gd name="f21" fmla="val 1"/>
                  <a:gd name="f22" fmla="val 4"/>
                  <a:gd name="f23" fmla="val 7"/>
                  <a:gd name="f24" fmla="val 14"/>
                  <a:gd name="f25" fmla="val 12"/>
                  <a:gd name="f26" fmla="val 20"/>
                  <a:gd name="f27" fmla="val 17"/>
                  <a:gd name="f28" fmla="+- 0 0 -90"/>
                  <a:gd name="f29" fmla="*/ f3 1 32"/>
                  <a:gd name="f30" fmla="*/ f4 1 3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32"/>
                  <a:gd name="f39" fmla="*/ f35 1 34"/>
                  <a:gd name="f40" fmla="*/ 25 f36 1"/>
                  <a:gd name="f41" fmla="*/ 23 f35 1"/>
                  <a:gd name="f42" fmla="*/ 32 f36 1"/>
                  <a:gd name="f43" fmla="*/ 32 f35 1"/>
                  <a:gd name="f44" fmla="*/ 34 f35 1"/>
                  <a:gd name="f45" fmla="*/ 8 f36 1"/>
                  <a:gd name="f46" fmla="*/ 9 f35 1"/>
                  <a:gd name="f47" fmla="*/ 0 f36 1"/>
                  <a:gd name="f48" fmla="*/ 0 f35 1"/>
                  <a:gd name="f49" fmla="*/ 7 f35 1"/>
                  <a:gd name="f50" fmla="+- f37 0 f1"/>
                  <a:gd name="f51" fmla="*/ f40 1 32"/>
                  <a:gd name="f52" fmla="*/ f41 1 34"/>
                  <a:gd name="f53" fmla="*/ f42 1 32"/>
                  <a:gd name="f54" fmla="*/ f43 1 34"/>
                  <a:gd name="f55" fmla="*/ f44 1 34"/>
                  <a:gd name="f56" fmla="*/ f45 1 32"/>
                  <a:gd name="f57" fmla="*/ f46 1 34"/>
                  <a:gd name="f58" fmla="*/ f47 1 32"/>
                  <a:gd name="f59" fmla="*/ f48 1 34"/>
                  <a:gd name="f60" fmla="*/ f49 1 34"/>
                  <a:gd name="f61" fmla="*/ 0 1 f38"/>
                  <a:gd name="f62" fmla="*/ f32 1 f38"/>
                  <a:gd name="f63" fmla="*/ 0 1 f39"/>
                  <a:gd name="f64" fmla="*/ f33 1 f39"/>
                  <a:gd name="f65" fmla="*/ f51 1 f38"/>
                  <a:gd name="f66" fmla="*/ f52 1 f39"/>
                  <a:gd name="f67" fmla="*/ f53 1 f38"/>
                  <a:gd name="f68" fmla="*/ f54 1 f39"/>
                  <a:gd name="f69" fmla="*/ f55 1 f39"/>
                  <a:gd name="f70" fmla="*/ f56 1 f38"/>
                  <a:gd name="f71" fmla="*/ f57 1 f39"/>
                  <a:gd name="f72" fmla="*/ f58 1 f38"/>
                  <a:gd name="f73" fmla="*/ f59 1 f39"/>
                  <a:gd name="f74" fmla="*/ f60 1 f39"/>
                  <a:gd name="f75" fmla="*/ f61 f29 1"/>
                  <a:gd name="f76" fmla="*/ f62 f29 1"/>
                  <a:gd name="f77" fmla="*/ f64 f30 1"/>
                  <a:gd name="f78" fmla="*/ f63 f30 1"/>
                  <a:gd name="f79" fmla="*/ f65 f29 1"/>
                  <a:gd name="f80" fmla="*/ f66 f30 1"/>
                  <a:gd name="f81" fmla="*/ f67 f29 1"/>
                  <a:gd name="f82" fmla="*/ f68 f30 1"/>
                  <a:gd name="f83" fmla="*/ f69 f30 1"/>
                  <a:gd name="f84" fmla="*/ f70 f29 1"/>
                  <a:gd name="f85" fmla="*/ f71 f30 1"/>
                  <a:gd name="f86" fmla="*/ f72 f29 1"/>
                  <a:gd name="f87" fmla="*/ f73 f30 1"/>
                  <a:gd name="f88" fmla="*/ f74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79" y="f80"/>
                  </a:cxn>
                  <a:cxn ang="f50">
                    <a:pos x="f81" y="f82"/>
                  </a:cxn>
                  <a:cxn ang="f50">
                    <a:pos x="f81" y="f83"/>
                  </a:cxn>
                  <a:cxn ang="f50">
                    <a:pos x="f84" y="f85"/>
                  </a:cxn>
                  <a:cxn ang="f50">
                    <a:pos x="f86" y="f87"/>
                  </a:cxn>
                  <a:cxn ang="f50">
                    <a:pos x="f84" y="f88"/>
                  </a:cxn>
                  <a:cxn ang="f50">
                    <a:pos x="f79" y="f80"/>
                  </a:cxn>
                </a:cxnLst>
                <a:rect l="f75" t="f78" r="f76" b="f77"/>
                <a:pathLst>
                  <a:path w="32" h="34">
                    <a:moveTo>
                      <a:pt x="f8" y="f9"/>
                    </a:moveTo>
                    <a:cubicBezTo>
                      <a:pt x="f10" y="f11"/>
                      <a:pt x="f12" y="f13"/>
                      <a:pt x="f6" y="f6"/>
                    </a:cubicBezTo>
                    <a:cubicBezTo>
                      <a:pt x="f6" y="f14"/>
                      <a:pt x="f6" y="f14"/>
                      <a:pt x="f6" y="f7"/>
                    </a:cubicBezTo>
                    <a:cubicBezTo>
                      <a:pt x="f15" y="f8"/>
                      <a:pt x="f16" y="f16"/>
                      <a:pt x="f17" y="f18"/>
                    </a:cubicBezTo>
                    <a:cubicBezTo>
                      <a:pt x="f19" y="f20"/>
                      <a:pt x="f21" y="f22"/>
                      <a:pt x="f5" y="f5"/>
                    </a:cubicBezTo>
                    <a:cubicBezTo>
                      <a:pt x="f22" y="f21"/>
                      <a:pt x="f19" y="f22"/>
                      <a:pt x="f17" y="f23"/>
                    </a:cubicBezTo>
                    <a:cubicBezTo>
                      <a:pt x="f24" y="f25"/>
                      <a:pt x="f26" y="f27"/>
                      <a:pt x="f8" y="f9"/>
                    </a:cubicBezTo>
                    <a:close/>
                  </a:path>
                </a:pathLst>
              </a:custGeom>
              <a:solidFill>
                <a:srgbClr val="5D161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0" name="Freeform 781">
                <a:extLst>
                  <a:ext uri="{FF2B5EF4-FFF2-40B4-BE49-F238E27FC236}">
                    <a16:creationId xmlns:a16="http://schemas.microsoft.com/office/drawing/2014/main" id="{53E5AC0A-73AB-EE3F-7914-AD9558E8C10F}"/>
                  </a:ext>
                </a:extLst>
              </p:cNvPr>
              <p:cNvSpPr/>
              <p:nvPr/>
            </p:nvSpPr>
            <p:spPr>
              <a:xfrm>
                <a:off x="4746622" y="1762121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8"/>
                  <a:gd name="f8" fmla="val 3"/>
                  <a:gd name="f9" fmla="val 7"/>
                  <a:gd name="f10" fmla="val 4"/>
                  <a:gd name="f11" fmla="val 1"/>
                  <a:gd name="f12" fmla="val 2"/>
                  <a:gd name="f13" fmla="val 5"/>
                  <a:gd name="f14" fmla="+- 0 0 -90"/>
                  <a:gd name="f15" fmla="*/ f3 1 6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6"/>
                  <a:gd name="f26" fmla="*/ 6 f22 1"/>
                  <a:gd name="f27" fmla="*/ 8 f21 1"/>
                  <a:gd name="f28" fmla="*/ 1 f22 1"/>
                  <a:gd name="f29" fmla="*/ 3 f21 1"/>
                  <a:gd name="f30" fmla="*/ 1 f21 1"/>
                  <a:gd name="f31" fmla="*/ 3 f22 1"/>
                  <a:gd name="f32" fmla="*/ 2 f21 1"/>
                  <a:gd name="f33" fmla="+- f23 0 f1"/>
                  <a:gd name="f34" fmla="*/ f26 1 6"/>
                  <a:gd name="f35" fmla="*/ f27 1 8"/>
                  <a:gd name="f36" fmla="*/ f28 1 6"/>
                  <a:gd name="f37" fmla="*/ f29 1 8"/>
                  <a:gd name="f38" fmla="*/ f30 1 8"/>
                  <a:gd name="f39" fmla="*/ f31 1 6"/>
                  <a:gd name="f40" fmla="*/ f32 1 8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4"/>
                  <a:gd name="f50" fmla="*/ f39 1 f25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6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61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6" h="8">
                    <a:moveTo>
                      <a:pt x="f6" y="f7"/>
                    </a:moveTo>
                    <a:cubicBezTo>
                      <a:pt x="f8" y="f9"/>
                      <a:pt x="f8" y="f10"/>
                      <a:pt x="f11" y="f8"/>
                    </a:cubicBezTo>
                    <a:cubicBezTo>
                      <a:pt x="f11" y="f12"/>
                      <a:pt x="f5" y="f11"/>
                      <a:pt x="f11" y="f11"/>
                    </a:cubicBezTo>
                    <a:cubicBezTo>
                      <a:pt x="f12" y="f5"/>
                      <a:pt x="f8" y="f11"/>
                      <a:pt x="f8" y="f12"/>
                    </a:cubicBezTo>
                    <a:cubicBezTo>
                      <a:pt x="f10" y="f10"/>
                      <a:pt x="f13" y="f6"/>
                      <a:pt x="f6" y="f7"/>
                    </a:cubicBezTo>
                    <a:close/>
                  </a:path>
                </a:pathLst>
              </a:custGeom>
              <a:solidFill>
                <a:srgbClr val="BA4E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1" name="Freeform 782">
                <a:extLst>
                  <a:ext uri="{FF2B5EF4-FFF2-40B4-BE49-F238E27FC236}">
                    <a16:creationId xmlns:a16="http://schemas.microsoft.com/office/drawing/2014/main" id="{9BDB109D-0FF6-F26B-4B8E-C69A2DD2DF8C}"/>
                  </a:ext>
                </a:extLst>
              </p:cNvPr>
              <p:cNvSpPr/>
              <p:nvPr/>
            </p:nvSpPr>
            <p:spPr>
              <a:xfrm>
                <a:off x="3687766" y="2454277"/>
                <a:ext cx="2381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1"/>
                  <a:gd name="f8" fmla="val 2"/>
                  <a:gd name="f9" fmla="val 3"/>
                  <a:gd name="f10" fmla="val 4"/>
                  <a:gd name="f11" fmla="val 8"/>
                  <a:gd name="f12" fmla="+- 0 0 -90"/>
                  <a:gd name="f13" fmla="*/ f3 1 6"/>
                  <a:gd name="f14" fmla="*/ f4 1 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6"/>
                  <a:gd name="f23" fmla="*/ f19 1 11"/>
                  <a:gd name="f24" fmla="*/ 2 f20 1"/>
                  <a:gd name="f25" fmla="*/ 11 f19 1"/>
                  <a:gd name="f26" fmla="*/ 6 f20 1"/>
                  <a:gd name="f27" fmla="*/ 0 f19 1"/>
                  <a:gd name="f28" fmla="+- f21 0 f1"/>
                  <a:gd name="f29" fmla="*/ f24 1 6"/>
                  <a:gd name="f30" fmla="*/ f25 1 11"/>
                  <a:gd name="f31" fmla="*/ f26 1 6"/>
                  <a:gd name="f32" fmla="*/ f27 1 11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6" h="11">
                    <a:moveTo>
                      <a:pt x="f8" y="f7"/>
                    </a:moveTo>
                    <a:cubicBezTo>
                      <a:pt x="f5" y="f9"/>
                      <a:pt x="f5" y="f8"/>
                      <a:pt x="f6" y="f5"/>
                    </a:cubicBezTo>
                    <a:cubicBezTo>
                      <a:pt x="f5" y="f9"/>
                      <a:pt x="f10" y="f11"/>
                      <a:pt x="f8" y="f7"/>
                    </a:cubicBezTo>
                    <a:close/>
                  </a:path>
                </a:pathLst>
              </a:custGeom>
              <a:solidFill>
                <a:srgbClr val="5123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2" name="Freeform 783">
                <a:extLst>
                  <a:ext uri="{FF2B5EF4-FFF2-40B4-BE49-F238E27FC236}">
                    <a16:creationId xmlns:a16="http://schemas.microsoft.com/office/drawing/2014/main" id="{9C6D9792-0D9A-4FF5-67A1-8B678FA07229}"/>
                  </a:ext>
                </a:extLst>
              </p:cNvPr>
              <p:cNvSpPr/>
              <p:nvPr/>
            </p:nvSpPr>
            <p:spPr>
              <a:xfrm>
                <a:off x="5070476" y="1709735"/>
                <a:ext cx="2698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0"/>
                  <a:gd name="f8" fmla="val 1"/>
                  <a:gd name="f9" fmla="val 6"/>
                  <a:gd name="f10" fmla="val 4"/>
                  <a:gd name="f11" fmla="val 5"/>
                  <a:gd name="f12" fmla="val 8"/>
                  <a:gd name="f13" fmla="val 2"/>
                  <a:gd name="f14" fmla="val 3"/>
                  <a:gd name="f15" fmla="+- 0 0 -90"/>
                  <a:gd name="f16" fmla="*/ f3 1 7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7"/>
                  <a:gd name="f27" fmla="*/ 7 f23 1"/>
                  <a:gd name="f28" fmla="*/ 1 f22 1"/>
                  <a:gd name="f29" fmla="*/ 4 f23 1"/>
                  <a:gd name="f30" fmla="*/ 10 f22 1"/>
                  <a:gd name="f31" fmla="*/ 2 f23 1"/>
                  <a:gd name="f32" fmla="*/ 6 f22 1"/>
                  <a:gd name="f33" fmla="*/ 1 f23 1"/>
                  <a:gd name="f34" fmla="+- f24 0 f1"/>
                  <a:gd name="f35" fmla="*/ f27 1 7"/>
                  <a:gd name="f36" fmla="*/ f28 1 10"/>
                  <a:gd name="f37" fmla="*/ f29 1 7"/>
                  <a:gd name="f38" fmla="*/ f30 1 10"/>
                  <a:gd name="f39" fmla="*/ f31 1 7"/>
                  <a:gd name="f40" fmla="*/ f32 1 10"/>
                  <a:gd name="f41" fmla="*/ f33 1 7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58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7" h="10">
                    <a:moveTo>
                      <a:pt x="f6" y="f8"/>
                    </a:moveTo>
                    <a:cubicBezTo>
                      <a:pt x="f9" y="f10"/>
                      <a:pt x="f11" y="f6"/>
                      <a:pt x="f10" y="f7"/>
                    </a:cubicBezTo>
                    <a:cubicBezTo>
                      <a:pt x="f10" y="f12"/>
                      <a:pt x="f10" y="f6"/>
                      <a:pt x="f13" y="f9"/>
                    </a:cubicBezTo>
                    <a:cubicBezTo>
                      <a:pt x="f5" y="f11"/>
                      <a:pt x="f8" y="f14"/>
                      <a:pt x="f8" y="f8"/>
                    </a:cubicBezTo>
                    <a:cubicBezTo>
                      <a:pt x="f14" y="f8"/>
                      <a:pt x="f11" y="f5"/>
                      <a:pt x="f6" y="f8"/>
                    </a:cubicBezTo>
                    <a:close/>
                  </a:path>
                </a:pathLst>
              </a:custGeom>
              <a:solidFill>
                <a:srgbClr val="7C81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3" name="Freeform 784">
                <a:extLst>
                  <a:ext uri="{FF2B5EF4-FFF2-40B4-BE49-F238E27FC236}">
                    <a16:creationId xmlns:a16="http://schemas.microsoft.com/office/drawing/2014/main" id="{788EC86E-EF74-8051-566B-4C138EF1B44C}"/>
                  </a:ext>
                </a:extLst>
              </p:cNvPr>
              <p:cNvSpPr/>
              <p:nvPr/>
            </p:nvSpPr>
            <p:spPr>
              <a:xfrm>
                <a:off x="3409953" y="2894011"/>
                <a:ext cx="176214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6"/>
                  <a:gd name="f8" fmla="val 5"/>
                  <a:gd name="f9" fmla="val 2"/>
                  <a:gd name="f10" fmla="val 11"/>
                  <a:gd name="f11" fmla="val 3"/>
                  <a:gd name="f12" fmla="val 17"/>
                  <a:gd name="f13" fmla="val 22"/>
                  <a:gd name="f14" fmla="val 1"/>
                  <a:gd name="f15" fmla="val 25"/>
                  <a:gd name="f16" fmla="val 28"/>
                  <a:gd name="f17" fmla="val 30"/>
                  <a:gd name="f18" fmla="val 36"/>
                  <a:gd name="f19" fmla="val 4"/>
                  <a:gd name="f20" fmla="val 41"/>
                  <a:gd name="f21" fmla="val 44"/>
                  <a:gd name="f22" fmla="val 38"/>
                  <a:gd name="f23" fmla="val 7"/>
                  <a:gd name="f24" fmla="val 27"/>
                  <a:gd name="f25" fmla="val 6"/>
                  <a:gd name="f26" fmla="val 18"/>
                  <a:gd name="f27" fmla="val 10"/>
                  <a:gd name="f28" fmla="val 26"/>
                  <a:gd name="f29" fmla="val 35"/>
                  <a:gd name="f30" fmla="val 31"/>
                  <a:gd name="f31" fmla="val 9"/>
                  <a:gd name="f32" fmla="val 13"/>
                  <a:gd name="f33" fmla="val 14"/>
                  <a:gd name="f34" fmla="val 8"/>
                  <a:gd name="f35" fmla="+- 0 0 -90"/>
                  <a:gd name="f36" fmla="*/ f3 1 47"/>
                  <a:gd name="f37" fmla="*/ f4 1 16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7"/>
                  <a:gd name="f46" fmla="*/ f42 1 16"/>
                  <a:gd name="f47" fmla="*/ 5 f43 1"/>
                  <a:gd name="f48" fmla="*/ 2 f42 1"/>
                  <a:gd name="f49" fmla="*/ 22 f43 1"/>
                  <a:gd name="f50" fmla="*/ 1 f42 1"/>
                  <a:gd name="f51" fmla="*/ 30 f43 1"/>
                  <a:gd name="f52" fmla="*/ 47 f43 1"/>
                  <a:gd name="f53" fmla="*/ 36 f43 1"/>
                  <a:gd name="f54" fmla="*/ 5 f42 1"/>
                  <a:gd name="f55" fmla="*/ 10 f43 1"/>
                  <a:gd name="f56" fmla="*/ 6 f42 1"/>
                  <a:gd name="f57" fmla="*/ 35 f43 1"/>
                  <a:gd name="f58" fmla="*/ 11 f42 1"/>
                  <a:gd name="f59" fmla="*/ 13 f42 1"/>
                  <a:gd name="f60" fmla="*/ 2 f43 1"/>
                  <a:gd name="f61" fmla="*/ 3 f43 1"/>
                  <a:gd name="f62" fmla="*/ 4 f42 1"/>
                  <a:gd name="f63" fmla="+- f44 0 f1"/>
                  <a:gd name="f64" fmla="*/ f47 1 47"/>
                  <a:gd name="f65" fmla="*/ f48 1 16"/>
                  <a:gd name="f66" fmla="*/ f49 1 47"/>
                  <a:gd name="f67" fmla="*/ f50 1 16"/>
                  <a:gd name="f68" fmla="*/ f51 1 47"/>
                  <a:gd name="f69" fmla="*/ f52 1 47"/>
                  <a:gd name="f70" fmla="*/ f53 1 47"/>
                  <a:gd name="f71" fmla="*/ f54 1 16"/>
                  <a:gd name="f72" fmla="*/ f55 1 47"/>
                  <a:gd name="f73" fmla="*/ f56 1 16"/>
                  <a:gd name="f74" fmla="*/ f57 1 47"/>
                  <a:gd name="f75" fmla="*/ f58 1 16"/>
                  <a:gd name="f76" fmla="*/ f59 1 16"/>
                  <a:gd name="f77" fmla="*/ f60 1 47"/>
                  <a:gd name="f78" fmla="*/ f61 1 47"/>
                  <a:gd name="f79" fmla="*/ f62 1 16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5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6"/>
                  <a:gd name="f97" fmla="*/ f77 1 f45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6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7 1"/>
                  <a:gd name="f117" fmla="*/ f97 f36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7"/>
                  </a:cxn>
                  <a:cxn ang="f63">
                    <a:pos x="f109" y="f107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3"/>
                  </a:cxn>
                  <a:cxn ang="f63">
                    <a:pos x="f106" y="f115"/>
                  </a:cxn>
                  <a:cxn ang="f63">
                    <a:pos x="f112" y="f116"/>
                  </a:cxn>
                  <a:cxn ang="f63">
                    <a:pos x="f117" y="f116"/>
                  </a:cxn>
                  <a:cxn ang="f63">
                    <a:pos x="f117" y="f113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47" h="16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5"/>
                      <a:pt x="f16" y="f5"/>
                      <a:pt x="f17" y="f14"/>
                    </a:cubicBezTo>
                    <a:cubicBezTo>
                      <a:pt x="f18" y="f19"/>
                      <a:pt x="f20" y="f19"/>
                      <a:pt x="f6" y="f14"/>
                    </a:cubicBezTo>
                    <a:cubicBezTo>
                      <a:pt x="f21" y="f8"/>
                      <a:pt x="f22" y="f23"/>
                      <a:pt x="f18" y="f8"/>
                    </a:cubicBezTo>
                    <a:cubicBezTo>
                      <a:pt x="f24" y="f25"/>
                      <a:pt x="f26" y="f25"/>
                      <a:pt x="f27" y="f25"/>
                    </a:cubicBezTo>
                    <a:cubicBezTo>
                      <a:pt x="f12" y="f23"/>
                      <a:pt x="f28" y="f8"/>
                      <a:pt x="f29" y="f25"/>
                    </a:cubicBezTo>
                    <a:cubicBezTo>
                      <a:pt x="f30" y="f31"/>
                      <a:pt x="f24" y="f10"/>
                      <a:pt x="f13" y="f10"/>
                    </a:cubicBezTo>
                    <a:cubicBezTo>
                      <a:pt x="f12" y="f27"/>
                      <a:pt x="f32" y="f10"/>
                      <a:pt x="f27" y="f32"/>
                    </a:cubicBezTo>
                    <a:cubicBezTo>
                      <a:pt x="f23" y="f33"/>
                      <a:pt x="f8" y="f7"/>
                      <a:pt x="f9" y="f32"/>
                    </a:cubicBezTo>
                    <a:cubicBezTo>
                      <a:pt x="f5" y="f10"/>
                      <a:pt x="f14" y="f34"/>
                      <a:pt x="f9" y="f25"/>
                    </a:cubicBezTo>
                    <a:cubicBezTo>
                      <a:pt x="f11" y="f8"/>
                      <a:pt x="f11" y="f8"/>
                      <a:pt x="f11" y="f19"/>
                    </a:cubicBezTo>
                    <a:cubicBezTo>
                      <a:pt x="f11" y="f11"/>
                      <a:pt x="f19" y="f9"/>
                      <a:pt x="f8" y="f9"/>
                    </a:cubicBezTo>
                    <a:close/>
                  </a:path>
                </a:pathLst>
              </a:custGeom>
              <a:solidFill>
                <a:srgbClr val="975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4" name="Freeform 785">
                <a:extLst>
                  <a:ext uri="{FF2B5EF4-FFF2-40B4-BE49-F238E27FC236}">
                    <a16:creationId xmlns:a16="http://schemas.microsoft.com/office/drawing/2014/main" id="{C599C767-C125-1BBE-3989-9330A6914E26}"/>
                  </a:ext>
                </a:extLst>
              </p:cNvPr>
              <p:cNvSpPr/>
              <p:nvPr/>
            </p:nvSpPr>
            <p:spPr>
              <a:xfrm>
                <a:off x="3405189" y="2909885"/>
                <a:ext cx="139702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13"/>
                  <a:gd name="f8" fmla="val 4"/>
                  <a:gd name="f9" fmla="val 2"/>
                  <a:gd name="f10" fmla="val 3"/>
                  <a:gd name="f11" fmla="val 6"/>
                  <a:gd name="f12" fmla="val 9"/>
                  <a:gd name="f13" fmla="val 5"/>
                  <a:gd name="f14" fmla="val 11"/>
                  <a:gd name="f15" fmla="val 7"/>
                  <a:gd name="f16" fmla="val 15"/>
                  <a:gd name="f17" fmla="val 24"/>
                  <a:gd name="f18" fmla="val 8"/>
                  <a:gd name="f19" fmla="val 32"/>
                  <a:gd name="f20" fmla="val 33"/>
                  <a:gd name="f21" fmla="val 34"/>
                  <a:gd name="f22" fmla="val 35"/>
                  <a:gd name="f23" fmla="val 25"/>
                  <a:gd name="f24" fmla="val 1"/>
                  <a:gd name="f25" fmla="val 18"/>
                  <a:gd name="f26" fmla="val 28"/>
                  <a:gd name="f27" fmla="val 30"/>
                  <a:gd name="f28" fmla="val 26"/>
                  <a:gd name="f29" fmla="val 21"/>
                  <a:gd name="f30" fmla="val 17"/>
                  <a:gd name="f31" fmla="val 14"/>
                  <a:gd name="f32" fmla="val 10"/>
                  <a:gd name="f33" fmla="+- 0 0 -90"/>
                  <a:gd name="f34" fmla="*/ f3 1 37"/>
                  <a:gd name="f35" fmla="*/ f4 1 13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37"/>
                  <a:gd name="f44" fmla="*/ f40 1 13"/>
                  <a:gd name="f45" fmla="*/ 4 f41 1"/>
                  <a:gd name="f46" fmla="*/ 0 f40 1"/>
                  <a:gd name="f47" fmla="*/ 3 f41 1"/>
                  <a:gd name="f48" fmla="*/ 6 f40 1"/>
                  <a:gd name="f49" fmla="*/ 7 f41 1"/>
                  <a:gd name="f50" fmla="*/ 9 f40 1"/>
                  <a:gd name="f51" fmla="*/ 32 f41 1"/>
                  <a:gd name="f52" fmla="*/ 4 f40 1"/>
                  <a:gd name="f53" fmla="*/ 35 f41 1"/>
                  <a:gd name="f54" fmla="*/ 2 f40 1"/>
                  <a:gd name="f55" fmla="*/ 5 f41 1"/>
                  <a:gd name="f56" fmla="*/ 9 f41 1"/>
                  <a:gd name="f57" fmla="*/ 1 f40 1"/>
                  <a:gd name="f58" fmla="*/ 37 f41 1"/>
                  <a:gd name="f59" fmla="*/ 5 f40 1"/>
                  <a:gd name="f60" fmla="*/ 21 f41 1"/>
                  <a:gd name="f61" fmla="*/ 7 f40 1"/>
                  <a:gd name="f62" fmla="*/ 10 f41 1"/>
                  <a:gd name="f63" fmla="*/ 10 f40 1"/>
                  <a:gd name="f64" fmla="+- f42 0 f1"/>
                  <a:gd name="f65" fmla="*/ f45 1 37"/>
                  <a:gd name="f66" fmla="*/ f46 1 13"/>
                  <a:gd name="f67" fmla="*/ f47 1 37"/>
                  <a:gd name="f68" fmla="*/ f48 1 13"/>
                  <a:gd name="f69" fmla="*/ f49 1 37"/>
                  <a:gd name="f70" fmla="*/ f50 1 13"/>
                  <a:gd name="f71" fmla="*/ f51 1 37"/>
                  <a:gd name="f72" fmla="*/ f52 1 13"/>
                  <a:gd name="f73" fmla="*/ f53 1 37"/>
                  <a:gd name="f74" fmla="*/ f54 1 13"/>
                  <a:gd name="f75" fmla="*/ f55 1 37"/>
                  <a:gd name="f76" fmla="*/ f56 1 37"/>
                  <a:gd name="f77" fmla="*/ f57 1 13"/>
                  <a:gd name="f78" fmla="*/ f58 1 37"/>
                  <a:gd name="f79" fmla="*/ f59 1 13"/>
                  <a:gd name="f80" fmla="*/ f60 1 37"/>
                  <a:gd name="f81" fmla="*/ f61 1 13"/>
                  <a:gd name="f82" fmla="*/ f62 1 37"/>
                  <a:gd name="f83" fmla="*/ f63 1 13"/>
                  <a:gd name="f84" fmla="*/ 0 1 f43"/>
                  <a:gd name="f85" fmla="*/ f37 1 f43"/>
                  <a:gd name="f86" fmla="*/ 0 1 f44"/>
                  <a:gd name="f87" fmla="*/ f38 1 f44"/>
                  <a:gd name="f88" fmla="*/ f65 1 f43"/>
                  <a:gd name="f89" fmla="*/ f66 1 f44"/>
                  <a:gd name="f90" fmla="*/ f67 1 f43"/>
                  <a:gd name="f91" fmla="*/ f68 1 f44"/>
                  <a:gd name="f92" fmla="*/ f69 1 f43"/>
                  <a:gd name="f93" fmla="*/ f70 1 f44"/>
                  <a:gd name="f94" fmla="*/ f71 1 f43"/>
                  <a:gd name="f95" fmla="*/ f72 1 f44"/>
                  <a:gd name="f96" fmla="*/ f73 1 f43"/>
                  <a:gd name="f97" fmla="*/ f74 1 f44"/>
                  <a:gd name="f98" fmla="*/ f75 1 f43"/>
                  <a:gd name="f99" fmla="*/ f76 1 f43"/>
                  <a:gd name="f100" fmla="*/ f77 1 f44"/>
                  <a:gd name="f101" fmla="*/ f78 1 f43"/>
                  <a:gd name="f102" fmla="*/ f79 1 f44"/>
                  <a:gd name="f103" fmla="*/ f80 1 f43"/>
                  <a:gd name="f104" fmla="*/ f81 1 f44"/>
                  <a:gd name="f105" fmla="*/ f82 1 f43"/>
                  <a:gd name="f106" fmla="*/ f83 1 f44"/>
                  <a:gd name="f107" fmla="*/ f84 f34 1"/>
                  <a:gd name="f108" fmla="*/ f85 f34 1"/>
                  <a:gd name="f109" fmla="*/ f87 f35 1"/>
                  <a:gd name="f110" fmla="*/ f86 f35 1"/>
                  <a:gd name="f111" fmla="*/ f88 f34 1"/>
                  <a:gd name="f112" fmla="*/ f89 f35 1"/>
                  <a:gd name="f113" fmla="*/ f90 f34 1"/>
                  <a:gd name="f114" fmla="*/ f91 f35 1"/>
                  <a:gd name="f115" fmla="*/ f92 f34 1"/>
                  <a:gd name="f116" fmla="*/ f93 f35 1"/>
                  <a:gd name="f117" fmla="*/ f94 f34 1"/>
                  <a:gd name="f118" fmla="*/ f95 f35 1"/>
                  <a:gd name="f119" fmla="*/ f96 f34 1"/>
                  <a:gd name="f120" fmla="*/ f97 f35 1"/>
                  <a:gd name="f121" fmla="*/ f98 f34 1"/>
                  <a:gd name="f122" fmla="*/ f99 f34 1"/>
                  <a:gd name="f123" fmla="*/ f100 f35 1"/>
                  <a:gd name="f124" fmla="*/ f101 f34 1"/>
                  <a:gd name="f125" fmla="*/ f102 f35 1"/>
                  <a:gd name="f126" fmla="*/ f103 f34 1"/>
                  <a:gd name="f127" fmla="*/ f104 f35 1"/>
                  <a:gd name="f128" fmla="*/ f105 f34 1"/>
                  <a:gd name="f129" fmla="*/ f106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18"/>
                  </a:cxn>
                  <a:cxn ang="f64">
                    <a:pos x="f122" y="f123"/>
                  </a:cxn>
                  <a:cxn ang="f64">
                    <a:pos x="f124" y="f123"/>
                  </a:cxn>
                  <a:cxn ang="f64">
                    <a:pos x="f119" y="f125"/>
                  </a:cxn>
                  <a:cxn ang="f64">
                    <a:pos x="f126" y="f127"/>
                  </a:cxn>
                  <a:cxn ang="f64">
                    <a:pos x="f128" y="f129"/>
                  </a:cxn>
                  <a:cxn ang="f64">
                    <a:pos x="f113" y="f129"/>
                  </a:cxn>
                  <a:cxn ang="f64">
                    <a:pos x="f111" y="f112"/>
                  </a:cxn>
                </a:cxnLst>
                <a:rect l="f107" t="f110" r="f108" b="f109"/>
                <a:pathLst>
                  <a:path w="37" h="13">
                    <a:moveTo>
                      <a:pt x="f8" y="f5"/>
                    </a:moveTo>
                    <a:cubicBezTo>
                      <a:pt x="f8" y="f9"/>
                      <a:pt x="f8" y="f8"/>
                      <a:pt x="f10" y="f11"/>
                    </a:cubicBezTo>
                    <a:cubicBezTo>
                      <a:pt x="f10" y="f12"/>
                      <a:pt x="f13" y="f14"/>
                      <a:pt x="f15" y="f12"/>
                    </a:cubicBezTo>
                    <a:cubicBezTo>
                      <a:pt x="f16" y="f8"/>
                      <a:pt x="f17" y="f18"/>
                      <a:pt x="f19" y="f8"/>
                    </a:cubicBezTo>
                    <a:cubicBezTo>
                      <a:pt x="f20" y="f10"/>
                      <a:pt x="f21" y="f10"/>
                      <a:pt x="f22" y="f9"/>
                    </a:cubicBezTo>
                    <a:cubicBezTo>
                      <a:pt x="f23" y="f9"/>
                      <a:pt x="f16" y="f10"/>
                      <a:pt x="f13" y="f8"/>
                    </a:cubicBezTo>
                    <a:cubicBezTo>
                      <a:pt x="f11" y="f9"/>
                      <a:pt x="f18" y="f24"/>
                      <a:pt x="f12" y="f24"/>
                    </a:cubicBezTo>
                    <a:cubicBezTo>
                      <a:pt x="f25" y="f24"/>
                      <a:pt x="f26" y="f24"/>
                      <a:pt x="f6" y="f24"/>
                    </a:cubicBezTo>
                    <a:cubicBezTo>
                      <a:pt x="f6" y="f10"/>
                      <a:pt x="f6" y="f8"/>
                      <a:pt x="f22" y="f13"/>
                    </a:cubicBezTo>
                    <a:cubicBezTo>
                      <a:pt x="f27" y="f11"/>
                      <a:pt x="f28" y="f18"/>
                      <a:pt x="f29" y="f15"/>
                    </a:cubicBezTo>
                    <a:cubicBezTo>
                      <a:pt x="f30" y="f15"/>
                      <a:pt x="f31" y="f18"/>
                      <a:pt x="f32" y="f32"/>
                    </a:cubicBezTo>
                    <a:cubicBezTo>
                      <a:pt x="f18" y="f14"/>
                      <a:pt x="f13" y="f7"/>
                      <a:pt x="f10" y="f32"/>
                    </a:cubicBezTo>
                    <a:cubicBezTo>
                      <a:pt x="f5" y="f11"/>
                      <a:pt x="f24" y="f10"/>
                      <a:pt x="f8" y="f5"/>
                    </a:cubicBezTo>
                    <a:close/>
                  </a:path>
                </a:pathLst>
              </a:custGeom>
              <a:solidFill>
                <a:srgbClr val="3D12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5" name="Freeform 786">
                <a:extLst>
                  <a:ext uri="{FF2B5EF4-FFF2-40B4-BE49-F238E27FC236}">
                    <a16:creationId xmlns:a16="http://schemas.microsoft.com/office/drawing/2014/main" id="{F78508C2-9037-FE8B-CD1E-B6577BEFC582}"/>
                  </a:ext>
                </a:extLst>
              </p:cNvPr>
              <p:cNvSpPr/>
              <p:nvPr/>
            </p:nvSpPr>
            <p:spPr>
              <a:xfrm>
                <a:off x="3590921" y="2879729"/>
                <a:ext cx="4127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4"/>
                  <a:gd name="f9" fmla="val 3"/>
                  <a:gd name="f10" fmla="val 7"/>
                  <a:gd name="f11" fmla="val 2"/>
                  <a:gd name="f12" fmla="val 5"/>
                  <a:gd name="f13" fmla="+- 0 0 -90"/>
                  <a:gd name="f14" fmla="*/ f3 1 11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11"/>
                  <a:gd name="f25" fmla="*/ 0 f21 1"/>
                  <a:gd name="f26" fmla="*/ 4 f20 1"/>
                  <a:gd name="f27" fmla="*/ 11 f21 1"/>
                  <a:gd name="f28" fmla="*/ 0 f20 1"/>
                  <a:gd name="f29" fmla="+- f22 0 f1"/>
                  <a:gd name="f30" fmla="*/ f25 1 11"/>
                  <a:gd name="f31" fmla="*/ f26 1 6"/>
                  <a:gd name="f32" fmla="*/ f27 1 11"/>
                  <a:gd name="f33" fmla="*/ f28 1 6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1" h="6">
                    <a:moveTo>
                      <a:pt x="f5" y="f8"/>
                    </a:moveTo>
                    <a:cubicBezTo>
                      <a:pt x="f8" y="f9"/>
                      <a:pt x="f10" y="f11"/>
                      <a:pt x="f6" y="f5"/>
                    </a:cubicBezTo>
                    <a:cubicBezTo>
                      <a:pt x="f10" y="f12"/>
                      <a:pt x="f9" y="f7"/>
                      <a:pt x="f5" y="f8"/>
                    </a:cubicBezTo>
                    <a:close/>
                  </a:path>
                </a:pathLst>
              </a:custGeom>
              <a:solidFill>
                <a:srgbClr val="975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6" name="Freeform 787">
                <a:extLst>
                  <a:ext uri="{FF2B5EF4-FFF2-40B4-BE49-F238E27FC236}">
                    <a16:creationId xmlns:a16="http://schemas.microsoft.com/office/drawing/2014/main" id="{302F2733-6AAE-E630-9874-CC7263D38803}"/>
                  </a:ext>
                </a:extLst>
              </p:cNvPr>
              <p:cNvSpPr/>
              <p:nvPr/>
            </p:nvSpPr>
            <p:spPr>
              <a:xfrm>
                <a:off x="4351336" y="2100267"/>
                <a:ext cx="150811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6"/>
                  <a:gd name="f8" fmla="val 4"/>
                  <a:gd name="f9" fmla="val 27"/>
                  <a:gd name="f10" fmla="val 13"/>
                  <a:gd name="f11" fmla="val 3"/>
                  <a:gd name="f12" fmla="val 2"/>
                  <a:gd name="f13" fmla="val 7"/>
                  <a:gd name="f14" fmla="val 10"/>
                  <a:gd name="f15" fmla="val 12"/>
                  <a:gd name="f16" fmla="val 14"/>
                  <a:gd name="f17" fmla="val 16"/>
                  <a:gd name="f18" fmla="val 17"/>
                  <a:gd name="f19" fmla="val 18"/>
                  <a:gd name="f20" fmla="val 1"/>
                  <a:gd name="f21" fmla="val 19"/>
                  <a:gd name="f22" fmla="val 24"/>
                  <a:gd name="f23" fmla="val 29"/>
                  <a:gd name="f24" fmla="val 34"/>
                  <a:gd name="f25" fmla="val 37"/>
                  <a:gd name="f26" fmla="+- 0 0 -90"/>
                  <a:gd name="f27" fmla="*/ f3 1 40"/>
                  <a:gd name="f28" fmla="*/ f4 1 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3 1 6"/>
                  <a:gd name="f37" fmla="*/ f34 1 40"/>
                  <a:gd name="f38" fmla="*/ 40 f34 1"/>
                  <a:gd name="f39" fmla="*/ 4 f33 1"/>
                  <a:gd name="f40" fmla="*/ 0 f34 1"/>
                  <a:gd name="f41" fmla="*/ 3 f33 1"/>
                  <a:gd name="f42" fmla="*/ 2 f33 1"/>
                  <a:gd name="f43" fmla="*/ 10 f34 1"/>
                  <a:gd name="f44" fmla="*/ 16 f34 1"/>
                  <a:gd name="f45" fmla="*/ 19 f34 1"/>
                  <a:gd name="f46" fmla="*/ 1 f33 1"/>
                  <a:gd name="f47" fmla="*/ 34 f34 1"/>
                  <a:gd name="f48" fmla="*/ 0 f33 1"/>
                  <a:gd name="f49" fmla="+- f35 0 f1"/>
                  <a:gd name="f50" fmla="*/ f38 1 40"/>
                  <a:gd name="f51" fmla="*/ f39 1 6"/>
                  <a:gd name="f52" fmla="*/ f40 1 40"/>
                  <a:gd name="f53" fmla="*/ f41 1 6"/>
                  <a:gd name="f54" fmla="*/ f42 1 6"/>
                  <a:gd name="f55" fmla="*/ f43 1 40"/>
                  <a:gd name="f56" fmla="*/ f44 1 40"/>
                  <a:gd name="f57" fmla="*/ f45 1 40"/>
                  <a:gd name="f58" fmla="*/ f46 1 6"/>
                  <a:gd name="f59" fmla="*/ f47 1 40"/>
                  <a:gd name="f60" fmla="*/ f48 1 6"/>
                  <a:gd name="f61" fmla="*/ 0 1 f37"/>
                  <a:gd name="f62" fmla="*/ f30 1 f37"/>
                  <a:gd name="f63" fmla="*/ 0 1 f36"/>
                  <a:gd name="f64" fmla="*/ f31 1 f36"/>
                  <a:gd name="f65" fmla="*/ f50 1 f37"/>
                  <a:gd name="f66" fmla="*/ f51 1 f36"/>
                  <a:gd name="f67" fmla="*/ f52 1 f37"/>
                  <a:gd name="f68" fmla="*/ f53 1 f36"/>
                  <a:gd name="f69" fmla="*/ f54 1 f36"/>
                  <a:gd name="f70" fmla="*/ f55 1 f37"/>
                  <a:gd name="f71" fmla="*/ f56 1 f37"/>
                  <a:gd name="f72" fmla="*/ f57 1 f37"/>
                  <a:gd name="f73" fmla="*/ f58 1 f36"/>
                  <a:gd name="f74" fmla="*/ f59 1 f37"/>
                  <a:gd name="f75" fmla="*/ f60 1 f36"/>
                  <a:gd name="f76" fmla="*/ f61 f27 1"/>
                  <a:gd name="f77" fmla="*/ f62 f27 1"/>
                  <a:gd name="f78" fmla="*/ f64 f28 1"/>
                  <a:gd name="f79" fmla="*/ f63 f28 1"/>
                  <a:gd name="f80" fmla="*/ f65 f27 1"/>
                  <a:gd name="f81" fmla="*/ f66 f28 1"/>
                  <a:gd name="f82" fmla="*/ f67 f27 1"/>
                  <a:gd name="f83" fmla="*/ f68 f28 1"/>
                  <a:gd name="f84" fmla="*/ f69 f28 1"/>
                  <a:gd name="f85" fmla="*/ f70 f27 1"/>
                  <a:gd name="f86" fmla="*/ f71 f27 1"/>
                  <a:gd name="f87" fmla="*/ f72 f27 1"/>
                  <a:gd name="f88" fmla="*/ f73 f28 1"/>
                  <a:gd name="f89" fmla="*/ f74 f27 1"/>
                  <a:gd name="f90" fmla="*/ f7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2" y="f84"/>
                  </a:cxn>
                  <a:cxn ang="f49">
                    <a:pos x="f85" y="f83"/>
                  </a:cxn>
                  <a:cxn ang="f49">
                    <a:pos x="f86" y="f84"/>
                  </a:cxn>
                  <a:cxn ang="f49">
                    <a:pos x="f87" y="f88"/>
                  </a:cxn>
                  <a:cxn ang="f49">
                    <a:pos x="f89" y="f90"/>
                  </a:cxn>
                  <a:cxn ang="f49">
                    <a:pos x="f80" y="f81"/>
                  </a:cxn>
                </a:cxnLst>
                <a:rect l="f76" t="f79" r="f77" b="f78"/>
                <a:pathLst>
                  <a:path w="40" h="6">
                    <a:moveTo>
                      <a:pt x="f6" y="f8"/>
                    </a:moveTo>
                    <a:cubicBezTo>
                      <a:pt x="f9" y="f7"/>
                      <a:pt x="f10" y="f7"/>
                      <a:pt x="f5" y="f11"/>
                    </a:cubicBezTo>
                    <a:cubicBezTo>
                      <a:pt x="f5" y="f11"/>
                      <a:pt x="f5" y="f11"/>
                      <a:pt x="f5" y="f12"/>
                    </a:cubicBezTo>
                    <a:cubicBezTo>
                      <a:pt x="f11" y="f12"/>
                      <a:pt x="f13" y="f11"/>
                      <a:pt x="f14" y="f11"/>
                    </a:cubicBezTo>
                    <a:cubicBezTo>
                      <a:pt x="f15" y="f11"/>
                      <a:pt x="f16" y="f8"/>
                      <a:pt x="f17" y="f12"/>
                    </a:cubicBezTo>
                    <a:cubicBezTo>
                      <a:pt x="f18" y="f5"/>
                      <a:pt x="f19" y="f20"/>
                      <a:pt x="f21" y="f20"/>
                    </a:cubicBezTo>
                    <a:cubicBezTo>
                      <a:pt x="f22" y="f20"/>
                      <a:pt x="f23" y="f20"/>
                      <a:pt x="f24" y="f5"/>
                    </a:cubicBezTo>
                    <a:cubicBezTo>
                      <a:pt x="f25" y="f5"/>
                      <a:pt x="f25" y="f8"/>
                      <a:pt x="f6" y="f8"/>
                    </a:cubicBezTo>
                    <a:close/>
                  </a:path>
                </a:pathLst>
              </a:custGeom>
              <a:solidFill>
                <a:srgbClr val="54181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7" name="Freeform 788">
                <a:extLst>
                  <a:ext uri="{FF2B5EF4-FFF2-40B4-BE49-F238E27FC236}">
                    <a16:creationId xmlns:a16="http://schemas.microsoft.com/office/drawing/2014/main" id="{88E63E68-316D-7A89-1358-0E50F42A0975}"/>
                  </a:ext>
                </a:extLst>
              </p:cNvPr>
              <p:cNvSpPr/>
              <p:nvPr/>
            </p:nvSpPr>
            <p:spPr>
              <a:xfrm>
                <a:off x="4851404" y="1176339"/>
                <a:ext cx="79379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9"/>
                  <a:gd name="f8" fmla="val 3"/>
                  <a:gd name="f9" fmla="val 6"/>
                  <a:gd name="f10" fmla="val 5"/>
                  <a:gd name="f11" fmla="val 1"/>
                  <a:gd name="f12" fmla="val 10"/>
                  <a:gd name="f13" fmla="val 16"/>
                  <a:gd name="f14" fmla="val 20"/>
                  <a:gd name="f15" fmla="val 7"/>
                  <a:gd name="f16" fmla="val 19"/>
                  <a:gd name="f17" fmla="val 14"/>
                  <a:gd name="f18" fmla="val 8"/>
                  <a:gd name="f19" fmla="+- 0 0 -90"/>
                  <a:gd name="f20" fmla="*/ f3 1 21"/>
                  <a:gd name="f21" fmla="*/ f4 1 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1"/>
                  <a:gd name="f30" fmla="*/ f26 1 9"/>
                  <a:gd name="f31" fmla="*/ 3 f27 1"/>
                  <a:gd name="f32" fmla="*/ 6 f26 1"/>
                  <a:gd name="f33" fmla="*/ 5 f27 1"/>
                  <a:gd name="f34" fmla="*/ 1 f26 1"/>
                  <a:gd name="f35" fmla="*/ 20 f27 1"/>
                  <a:gd name="f36" fmla="*/ 5 f26 1"/>
                  <a:gd name="f37" fmla="*/ 21 f27 1"/>
                  <a:gd name="f38" fmla="*/ 19 f27 1"/>
                  <a:gd name="f39" fmla="*/ 7 f26 1"/>
                  <a:gd name="f40" fmla="+- f28 0 f1"/>
                  <a:gd name="f41" fmla="*/ f31 1 21"/>
                  <a:gd name="f42" fmla="*/ f32 1 9"/>
                  <a:gd name="f43" fmla="*/ f33 1 21"/>
                  <a:gd name="f44" fmla="*/ f34 1 9"/>
                  <a:gd name="f45" fmla="*/ f35 1 21"/>
                  <a:gd name="f46" fmla="*/ f36 1 9"/>
                  <a:gd name="f47" fmla="*/ f37 1 21"/>
                  <a:gd name="f48" fmla="*/ f38 1 21"/>
                  <a:gd name="f49" fmla="*/ f39 1 9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29"/>
                  <a:gd name="f57" fmla="*/ f44 1 f30"/>
                  <a:gd name="f58" fmla="*/ f45 1 f29"/>
                  <a:gd name="f59" fmla="*/ f46 1 f30"/>
                  <a:gd name="f60" fmla="*/ f47 1 f29"/>
                  <a:gd name="f61" fmla="*/ f48 1 f29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0 1"/>
                  <a:gd name="f72" fmla="*/ f59 f21 1"/>
                  <a:gd name="f73" fmla="*/ f60 f20 1"/>
                  <a:gd name="f74" fmla="*/ f61 f20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68"/>
                  </a:cxn>
                  <a:cxn ang="f40">
                    <a:pos x="f74" y="f75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21" h="9">
                    <a:moveTo>
                      <a:pt x="f8" y="f9"/>
                    </a:moveTo>
                    <a:cubicBezTo>
                      <a:pt x="f5" y="f8"/>
                      <a:pt x="f9" y="f8"/>
                      <a:pt x="f10" y="f11"/>
                    </a:cubicBezTo>
                    <a:cubicBezTo>
                      <a:pt x="f12" y="f11"/>
                      <a:pt x="f13" y="f5"/>
                      <a:pt x="f14" y="f10"/>
                    </a:cubicBezTo>
                    <a:cubicBezTo>
                      <a:pt x="f14" y="f10"/>
                      <a:pt x="f6" y="f10"/>
                      <a:pt x="f6" y="f9"/>
                    </a:cubicBezTo>
                    <a:cubicBezTo>
                      <a:pt x="f6" y="f15"/>
                      <a:pt x="f14" y="f15"/>
                      <a:pt x="f16" y="f15"/>
                    </a:cubicBezTo>
                    <a:cubicBezTo>
                      <a:pt x="f17" y="f15"/>
                      <a:pt x="f18" y="f7"/>
                      <a:pt x="f8" y="f9"/>
                    </a:cubicBezTo>
                    <a:close/>
                  </a:path>
                </a:pathLst>
              </a:custGeom>
              <a:solidFill>
                <a:srgbClr val="B6494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8" name="Freeform 789">
                <a:extLst>
                  <a:ext uri="{FF2B5EF4-FFF2-40B4-BE49-F238E27FC236}">
                    <a16:creationId xmlns:a16="http://schemas.microsoft.com/office/drawing/2014/main" id="{B6B59AAF-159E-4554-D882-503DF3F0F69C}"/>
                  </a:ext>
                </a:extLst>
              </p:cNvPr>
              <p:cNvSpPr/>
              <p:nvPr/>
            </p:nvSpPr>
            <p:spPr>
              <a:xfrm>
                <a:off x="3887791" y="2868609"/>
                <a:ext cx="90489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3"/>
                  <a:gd name="f9" fmla="val 14"/>
                  <a:gd name="f10" fmla="val 13"/>
                  <a:gd name="f11" fmla="val 2"/>
                  <a:gd name="f12" fmla="val 11"/>
                  <a:gd name="f13" fmla="val 1"/>
                  <a:gd name="f14" fmla="val 9"/>
                  <a:gd name="f15" fmla="val 7"/>
                  <a:gd name="f16" fmla="val 5"/>
                  <a:gd name="f17" fmla="val 4"/>
                  <a:gd name="f18" fmla="val 6"/>
                  <a:gd name="f19" fmla="val 10"/>
                  <a:gd name="f20" fmla="val 8"/>
                  <a:gd name="f21" fmla="val 16"/>
                  <a:gd name="f22" fmla="val 18"/>
                  <a:gd name="f23" fmla="val 21"/>
                  <a:gd name="f24" fmla="val 22"/>
                  <a:gd name="f25" fmla="val 23"/>
                  <a:gd name="f26" fmla="val 19"/>
                  <a:gd name="f27" fmla="val 20"/>
                  <a:gd name="f28" fmla="val 17"/>
                  <a:gd name="f29" fmla="+- 0 0 -90"/>
                  <a:gd name="f30" fmla="*/ f3 1 24"/>
                  <a:gd name="f31" fmla="*/ f4 1 25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4"/>
                  <a:gd name="f40" fmla="*/ f36 1 25"/>
                  <a:gd name="f41" fmla="*/ 3 f37 1"/>
                  <a:gd name="f42" fmla="*/ 14 f36 1"/>
                  <a:gd name="f43" fmla="*/ 2 f37 1"/>
                  <a:gd name="f44" fmla="*/ 11 f36 1"/>
                  <a:gd name="f45" fmla="*/ 1 f37 1"/>
                  <a:gd name="f46" fmla="*/ 5 f36 1"/>
                  <a:gd name="f47" fmla="*/ 7 f37 1"/>
                  <a:gd name="f48" fmla="*/ 1 f36 1"/>
                  <a:gd name="f49" fmla="*/ 13 f37 1"/>
                  <a:gd name="f50" fmla="*/ 21 f37 1"/>
                  <a:gd name="f51" fmla="*/ 18 f36 1"/>
                  <a:gd name="f52" fmla="*/ 23 f37 1"/>
                  <a:gd name="f53" fmla="*/ 21 f36 1"/>
                  <a:gd name="f54" fmla="*/ 24 f36 1"/>
                  <a:gd name="f55" fmla="*/ 20 f37 1"/>
                  <a:gd name="f56" fmla="+- f38 0 f1"/>
                  <a:gd name="f57" fmla="*/ f41 1 24"/>
                  <a:gd name="f58" fmla="*/ f42 1 25"/>
                  <a:gd name="f59" fmla="*/ f43 1 24"/>
                  <a:gd name="f60" fmla="*/ f44 1 25"/>
                  <a:gd name="f61" fmla="*/ f45 1 24"/>
                  <a:gd name="f62" fmla="*/ f46 1 25"/>
                  <a:gd name="f63" fmla="*/ f47 1 24"/>
                  <a:gd name="f64" fmla="*/ f48 1 25"/>
                  <a:gd name="f65" fmla="*/ f49 1 24"/>
                  <a:gd name="f66" fmla="*/ f50 1 24"/>
                  <a:gd name="f67" fmla="*/ f51 1 25"/>
                  <a:gd name="f68" fmla="*/ f52 1 24"/>
                  <a:gd name="f69" fmla="*/ f53 1 25"/>
                  <a:gd name="f70" fmla="*/ f54 1 25"/>
                  <a:gd name="f71" fmla="*/ f55 1 24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39"/>
                  <a:gd name="f79" fmla="*/ f60 1 f40"/>
                  <a:gd name="f80" fmla="*/ f61 1 f39"/>
                  <a:gd name="f81" fmla="*/ f62 1 f40"/>
                  <a:gd name="f82" fmla="*/ f63 1 f39"/>
                  <a:gd name="f83" fmla="*/ f64 1 f40"/>
                  <a:gd name="f84" fmla="*/ f65 1 f39"/>
                  <a:gd name="f85" fmla="*/ f66 1 f39"/>
                  <a:gd name="f86" fmla="*/ f67 1 f40"/>
                  <a:gd name="f87" fmla="*/ f68 1 f39"/>
                  <a:gd name="f88" fmla="*/ f69 1 f40"/>
                  <a:gd name="f89" fmla="*/ f70 1 f40"/>
                  <a:gd name="f90" fmla="*/ f71 1 f39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0 1"/>
                  <a:gd name="f98" fmla="*/ f79 f31 1"/>
                  <a:gd name="f99" fmla="*/ f80 f30 1"/>
                  <a:gd name="f100" fmla="*/ f81 f31 1"/>
                  <a:gd name="f101" fmla="*/ f82 f30 1"/>
                  <a:gd name="f102" fmla="*/ f83 f31 1"/>
                  <a:gd name="f103" fmla="*/ f84 f30 1"/>
                  <a:gd name="f104" fmla="*/ f85 f30 1"/>
                  <a:gd name="f105" fmla="*/ f86 f31 1"/>
                  <a:gd name="f106" fmla="*/ f87 f30 1"/>
                  <a:gd name="f107" fmla="*/ f88 f31 1"/>
                  <a:gd name="f108" fmla="*/ f89 f31 1"/>
                  <a:gd name="f109" fmla="*/ f9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1" y="f102"/>
                  </a:cxn>
                  <a:cxn ang="f56">
                    <a:pos x="f103" y="f98"/>
                  </a:cxn>
                  <a:cxn ang="f56">
                    <a:pos x="f104" y="f105"/>
                  </a:cxn>
                  <a:cxn ang="f56">
                    <a:pos x="f106" y="f107"/>
                  </a:cxn>
                  <a:cxn ang="f56">
                    <a:pos x="f106" y="f108"/>
                  </a:cxn>
                  <a:cxn ang="f56">
                    <a:pos x="f109" y="f108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24" h="25">
                    <a:moveTo>
                      <a:pt x="f8" y="f9"/>
                    </a:moveTo>
                    <a:cubicBezTo>
                      <a:pt x="f8" y="f10"/>
                      <a:pt x="f11" y="f10"/>
                      <a:pt x="f11" y="f12"/>
                    </a:cubicBezTo>
                    <a:cubicBezTo>
                      <a:pt x="f13" y="f14"/>
                      <a:pt x="f5" y="f15"/>
                      <a:pt x="f13" y="f16"/>
                    </a:cubicBezTo>
                    <a:cubicBezTo>
                      <a:pt x="f11" y="f11"/>
                      <a:pt x="f17" y="f5"/>
                      <a:pt x="f15" y="f13"/>
                    </a:cubicBezTo>
                    <a:cubicBezTo>
                      <a:pt x="f15" y="f13"/>
                      <a:pt x="f15" y="f13"/>
                      <a:pt x="f15" y="f13"/>
                    </a:cubicBezTo>
                    <a:cubicBezTo>
                      <a:pt x="f15" y="f18"/>
                      <a:pt x="f19" y="f20"/>
                      <a:pt x="f10" y="f12"/>
                    </a:cubicBezTo>
                    <a:cubicBezTo>
                      <a:pt x="f21" y="f10"/>
                      <a:pt x="f22" y="f21"/>
                      <a:pt x="f23" y="f22"/>
                    </a:cubicBezTo>
                    <a:cubicBezTo>
                      <a:pt x="f24" y="f22"/>
                      <a:pt x="f25" y="f26"/>
                      <a:pt x="f25" y="f23"/>
                    </a:cubicBezTo>
                    <a:cubicBezTo>
                      <a:pt x="f6" y="f24"/>
                      <a:pt x="f6" y="f25"/>
                      <a:pt x="f25" y="f6"/>
                    </a:cubicBezTo>
                    <a:cubicBezTo>
                      <a:pt x="f24" y="f7"/>
                      <a:pt x="f23" y="f7"/>
                      <a:pt x="f27" y="f6"/>
                    </a:cubicBezTo>
                    <a:cubicBezTo>
                      <a:pt x="f9" y="f23"/>
                      <a:pt x="f20" y="f28"/>
                      <a:pt x="f8" y="f9"/>
                    </a:cubicBezTo>
                    <a:close/>
                  </a:path>
                </a:pathLst>
              </a:custGeom>
              <a:solidFill>
                <a:srgbClr val="19629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9" name="Freeform 790">
                <a:extLst>
                  <a:ext uri="{FF2B5EF4-FFF2-40B4-BE49-F238E27FC236}">
                    <a16:creationId xmlns:a16="http://schemas.microsoft.com/office/drawing/2014/main" id="{4A4ED956-839B-BAD6-3342-30D5D2970102}"/>
                  </a:ext>
                </a:extLst>
              </p:cNvPr>
              <p:cNvSpPr/>
              <p:nvPr/>
            </p:nvSpPr>
            <p:spPr>
              <a:xfrm>
                <a:off x="3914775" y="2871792"/>
                <a:ext cx="2222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0"/>
                  <a:gd name="f8" fmla="val 2"/>
                  <a:gd name="f9" fmla="val 9"/>
                  <a:gd name="f10" fmla="val 4"/>
                  <a:gd name="f11" fmla="val 1"/>
                  <a:gd name="f12" fmla="val 5"/>
                  <a:gd name="f13" fmla="+- 0 0 -90"/>
                  <a:gd name="f14" fmla="*/ f3 1 6"/>
                  <a:gd name="f15" fmla="*/ f4 1 10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10"/>
                  <a:gd name="f24" fmla="*/ f21 1 6"/>
                  <a:gd name="f25" fmla="*/ 6 f21 1"/>
                  <a:gd name="f26" fmla="*/ 10 f20 1"/>
                  <a:gd name="f27" fmla="*/ 0 f21 1"/>
                  <a:gd name="f28" fmla="*/ 0 f20 1"/>
                  <a:gd name="f29" fmla="+- f22 0 f1"/>
                  <a:gd name="f30" fmla="*/ f25 1 6"/>
                  <a:gd name="f31" fmla="*/ f26 1 10"/>
                  <a:gd name="f32" fmla="*/ f27 1 6"/>
                  <a:gd name="f33" fmla="*/ f28 1 10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6" h="10">
                    <a:moveTo>
                      <a:pt x="f6" y="f7"/>
                    </a:moveTo>
                    <a:cubicBezTo>
                      <a:pt x="f8" y="f9"/>
                      <a:pt x="f5" y="f10"/>
                      <a:pt x="f5" y="f5"/>
                    </a:cubicBezTo>
                    <a:cubicBezTo>
                      <a:pt x="f11" y="f10"/>
                      <a:pt x="f12" y="f6"/>
                      <a:pt x="f6" y="f7"/>
                    </a:cubicBezTo>
                    <a:close/>
                  </a:path>
                </a:pathLst>
              </a:custGeom>
              <a:solidFill>
                <a:srgbClr val="273B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0" name="Freeform 791">
                <a:extLst>
                  <a:ext uri="{FF2B5EF4-FFF2-40B4-BE49-F238E27FC236}">
                    <a16:creationId xmlns:a16="http://schemas.microsoft.com/office/drawing/2014/main" id="{34C6DE22-D72F-ECDD-439C-4BAD963137AA}"/>
                  </a:ext>
                </a:extLst>
              </p:cNvPr>
              <p:cNvSpPr/>
              <p:nvPr/>
            </p:nvSpPr>
            <p:spPr>
              <a:xfrm>
                <a:off x="3741733" y="2803522"/>
                <a:ext cx="63495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6"/>
                  <a:gd name="f8" fmla="val 4"/>
                  <a:gd name="f9" fmla="val 5"/>
                  <a:gd name="f10" fmla="val 7"/>
                  <a:gd name="f11" fmla="val 10"/>
                  <a:gd name="f12" fmla="val 2"/>
                  <a:gd name="f13" fmla="val 12"/>
                  <a:gd name="f14" fmla="val 1"/>
                  <a:gd name="f15" fmla="val 15"/>
                  <a:gd name="f16" fmla="val 13"/>
                  <a:gd name="f17" fmla="val 3"/>
                  <a:gd name="f18" fmla="val 9"/>
                  <a:gd name="f19" fmla="+- 0 0 -90"/>
                  <a:gd name="f20" fmla="*/ f3 1 17"/>
                  <a:gd name="f21" fmla="*/ f4 1 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6 1 6"/>
                  <a:gd name="f30" fmla="*/ f27 1 17"/>
                  <a:gd name="f31" fmla="*/ 0 f27 1"/>
                  <a:gd name="f32" fmla="*/ 4 f26 1"/>
                  <a:gd name="f33" fmla="*/ 10 f27 1"/>
                  <a:gd name="f34" fmla="*/ 2 f26 1"/>
                  <a:gd name="f35" fmla="*/ 17 f27 1"/>
                  <a:gd name="f36" fmla="*/ 0 f26 1"/>
                  <a:gd name="f37" fmla="*/ 5 f27 1"/>
                  <a:gd name="f38" fmla="*/ 5 f26 1"/>
                  <a:gd name="f39" fmla="+- f28 0 f1"/>
                  <a:gd name="f40" fmla="*/ f31 1 17"/>
                  <a:gd name="f41" fmla="*/ f32 1 6"/>
                  <a:gd name="f42" fmla="*/ f33 1 17"/>
                  <a:gd name="f43" fmla="*/ f34 1 6"/>
                  <a:gd name="f44" fmla="*/ f35 1 17"/>
                  <a:gd name="f45" fmla="*/ f36 1 6"/>
                  <a:gd name="f46" fmla="*/ f37 1 17"/>
                  <a:gd name="f47" fmla="*/ f38 1 6"/>
                  <a:gd name="f48" fmla="*/ 0 1 f30"/>
                  <a:gd name="f49" fmla="*/ f23 1 f30"/>
                  <a:gd name="f50" fmla="*/ 0 1 f29"/>
                  <a:gd name="f51" fmla="*/ f24 1 f29"/>
                  <a:gd name="f52" fmla="*/ f40 1 f30"/>
                  <a:gd name="f53" fmla="*/ f41 1 f29"/>
                  <a:gd name="f54" fmla="*/ f42 1 f30"/>
                  <a:gd name="f55" fmla="*/ f43 1 f29"/>
                  <a:gd name="f56" fmla="*/ f44 1 f30"/>
                  <a:gd name="f57" fmla="*/ f45 1 f29"/>
                  <a:gd name="f58" fmla="*/ f46 1 f30"/>
                  <a:gd name="f59" fmla="*/ f47 1 f29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7" h="6">
                    <a:moveTo>
                      <a:pt x="f5" y="f8"/>
                    </a:moveTo>
                    <a:cubicBezTo>
                      <a:pt x="f8" y="f9"/>
                      <a:pt x="f10" y="f8"/>
                      <a:pt x="f11" y="f12"/>
                    </a:cubicBezTo>
                    <a:cubicBezTo>
                      <a:pt x="f13" y="f14"/>
                      <a:pt x="f15" y="f14"/>
                      <a:pt x="f6" y="f5"/>
                    </a:cubicBezTo>
                    <a:cubicBezTo>
                      <a:pt x="f16" y="f17"/>
                      <a:pt x="f18" y="f8"/>
                      <a:pt x="f9" y="f9"/>
                    </a:cubicBezTo>
                    <a:cubicBezTo>
                      <a:pt x="f17" y="f7"/>
                      <a:pt x="f14" y="f7"/>
                      <a:pt x="f5" y="f8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1" name="Freeform 792">
                <a:extLst>
                  <a:ext uri="{FF2B5EF4-FFF2-40B4-BE49-F238E27FC236}">
                    <a16:creationId xmlns:a16="http://schemas.microsoft.com/office/drawing/2014/main" id="{266B636F-F75E-5E72-9030-7798710A6EC3}"/>
                  </a:ext>
                </a:extLst>
              </p:cNvPr>
              <p:cNvSpPr/>
              <p:nvPr/>
            </p:nvSpPr>
            <p:spPr>
              <a:xfrm>
                <a:off x="4859341" y="1096959"/>
                <a:ext cx="82552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5"/>
                  <a:gd name="f8" fmla="val 5"/>
                  <a:gd name="f9" fmla="val 13"/>
                  <a:gd name="f10" fmla="val 12"/>
                  <a:gd name="f11" fmla="val 6"/>
                  <a:gd name="f12" fmla="val 9"/>
                  <a:gd name="f13" fmla="val 7"/>
                  <a:gd name="f14" fmla="val 2"/>
                  <a:gd name="f15" fmla="val 1"/>
                  <a:gd name="f16" fmla="val 3"/>
                  <a:gd name="f17" fmla="val 4"/>
                  <a:gd name="f18" fmla="val 8"/>
                  <a:gd name="f19" fmla="val 10"/>
                  <a:gd name="f20" fmla="val 16"/>
                  <a:gd name="f21" fmla="val 17"/>
                  <a:gd name="f22" fmla="val 18"/>
                  <a:gd name="f23" fmla="val 19"/>
                  <a:gd name="f24" fmla="val 20"/>
                  <a:gd name="f25" fmla="val 14"/>
                  <a:gd name="f26" fmla="+- 0 0 -90"/>
                  <a:gd name="f27" fmla="*/ f3 1 22"/>
                  <a:gd name="f28" fmla="*/ f4 1 1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2"/>
                  <a:gd name="f37" fmla="*/ f33 1 15"/>
                  <a:gd name="f38" fmla="*/ 5 f34 1"/>
                  <a:gd name="f39" fmla="*/ 13 f33 1"/>
                  <a:gd name="f40" fmla="*/ 12 f33 1"/>
                  <a:gd name="f41" fmla="*/ 2 f34 1"/>
                  <a:gd name="f42" fmla="*/ 7 f33 1"/>
                  <a:gd name="f43" fmla="*/ 0 f34 1"/>
                  <a:gd name="f44" fmla="*/ 6 f33 1"/>
                  <a:gd name="f45" fmla="*/ 8 f34 1"/>
                  <a:gd name="f46" fmla="*/ 1 f33 1"/>
                  <a:gd name="f47" fmla="*/ 15 f34 1"/>
                  <a:gd name="f48" fmla="*/ 18 f34 1"/>
                  <a:gd name="f49" fmla="*/ 2 f33 1"/>
                  <a:gd name="f50" fmla="*/ 16 f34 1"/>
                  <a:gd name="f51" fmla="*/ 5 f33 1"/>
                  <a:gd name="f52" fmla="*/ 22 f34 1"/>
                  <a:gd name="f53" fmla="*/ 14 f34 1"/>
                  <a:gd name="f54" fmla="*/ 7 f34 1"/>
                  <a:gd name="f55" fmla="*/ 9 f33 1"/>
                  <a:gd name="f56" fmla="+- f35 0 f1"/>
                  <a:gd name="f57" fmla="*/ f38 1 22"/>
                  <a:gd name="f58" fmla="*/ f39 1 15"/>
                  <a:gd name="f59" fmla="*/ f40 1 15"/>
                  <a:gd name="f60" fmla="*/ f41 1 22"/>
                  <a:gd name="f61" fmla="*/ f42 1 15"/>
                  <a:gd name="f62" fmla="*/ f43 1 22"/>
                  <a:gd name="f63" fmla="*/ f44 1 15"/>
                  <a:gd name="f64" fmla="*/ f45 1 22"/>
                  <a:gd name="f65" fmla="*/ f46 1 15"/>
                  <a:gd name="f66" fmla="*/ f47 1 22"/>
                  <a:gd name="f67" fmla="*/ f48 1 22"/>
                  <a:gd name="f68" fmla="*/ f49 1 15"/>
                  <a:gd name="f69" fmla="*/ f50 1 22"/>
                  <a:gd name="f70" fmla="*/ f51 1 15"/>
                  <a:gd name="f71" fmla="*/ f52 1 22"/>
                  <a:gd name="f72" fmla="*/ f53 1 22"/>
                  <a:gd name="f73" fmla="*/ f54 1 22"/>
                  <a:gd name="f74" fmla="*/ f55 1 15"/>
                  <a:gd name="f75" fmla="*/ 0 1 f36"/>
                  <a:gd name="f76" fmla="*/ f30 1 f36"/>
                  <a:gd name="f77" fmla="*/ 0 1 f37"/>
                  <a:gd name="f78" fmla="*/ f31 1 f37"/>
                  <a:gd name="f79" fmla="*/ f57 1 f36"/>
                  <a:gd name="f80" fmla="*/ f58 1 f37"/>
                  <a:gd name="f81" fmla="*/ f59 1 f37"/>
                  <a:gd name="f82" fmla="*/ f60 1 f36"/>
                  <a:gd name="f83" fmla="*/ f61 1 f37"/>
                  <a:gd name="f84" fmla="*/ f62 1 f36"/>
                  <a:gd name="f85" fmla="*/ f63 1 f37"/>
                  <a:gd name="f86" fmla="*/ f64 1 f36"/>
                  <a:gd name="f87" fmla="*/ f65 1 f37"/>
                  <a:gd name="f88" fmla="*/ f66 1 f36"/>
                  <a:gd name="f89" fmla="*/ f67 1 f36"/>
                  <a:gd name="f90" fmla="*/ f68 1 f37"/>
                  <a:gd name="f91" fmla="*/ f69 1 f36"/>
                  <a:gd name="f92" fmla="*/ f70 1 f37"/>
                  <a:gd name="f93" fmla="*/ f71 1 f36"/>
                  <a:gd name="f94" fmla="*/ f72 1 f36"/>
                  <a:gd name="f95" fmla="*/ f73 1 f36"/>
                  <a:gd name="f96" fmla="*/ f74 1 f37"/>
                  <a:gd name="f97" fmla="*/ f75 f27 1"/>
                  <a:gd name="f98" fmla="*/ f76 f27 1"/>
                  <a:gd name="f99" fmla="*/ f78 f28 1"/>
                  <a:gd name="f100" fmla="*/ f77 f28 1"/>
                  <a:gd name="f101" fmla="*/ f79 f27 1"/>
                  <a:gd name="f102" fmla="*/ f80 f28 1"/>
                  <a:gd name="f103" fmla="*/ f81 f28 1"/>
                  <a:gd name="f104" fmla="*/ f82 f27 1"/>
                  <a:gd name="f105" fmla="*/ f83 f28 1"/>
                  <a:gd name="f106" fmla="*/ f84 f27 1"/>
                  <a:gd name="f107" fmla="*/ f85 f28 1"/>
                  <a:gd name="f108" fmla="*/ f86 f27 1"/>
                  <a:gd name="f109" fmla="*/ f87 f28 1"/>
                  <a:gd name="f110" fmla="*/ f88 f27 1"/>
                  <a:gd name="f111" fmla="*/ f89 f27 1"/>
                  <a:gd name="f112" fmla="*/ f90 f28 1"/>
                  <a:gd name="f113" fmla="*/ f91 f27 1"/>
                  <a:gd name="f114" fmla="*/ f92 f28 1"/>
                  <a:gd name="f115" fmla="*/ f93 f27 1"/>
                  <a:gd name="f116" fmla="*/ f94 f27 1"/>
                  <a:gd name="f117" fmla="*/ f95 f27 1"/>
                  <a:gd name="f118" fmla="*/ f96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101" y="f102"/>
                  </a:cxn>
                  <a:cxn ang="f56">
                    <a:pos x="f101" y="f103"/>
                  </a:cxn>
                  <a:cxn ang="f56">
                    <a:pos x="f104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110" y="f109"/>
                  </a:cxn>
                  <a:cxn ang="f56">
                    <a:pos x="f111" y="f112"/>
                  </a:cxn>
                  <a:cxn ang="f56">
                    <a:pos x="f113" y="f114"/>
                  </a:cxn>
                  <a:cxn ang="f56">
                    <a:pos x="f115" y="f107"/>
                  </a:cxn>
                  <a:cxn ang="f56">
                    <a:pos x="f116" y="f105"/>
                  </a:cxn>
                  <a:cxn ang="f56">
                    <a:pos x="f117" y="f105"/>
                  </a:cxn>
                  <a:cxn ang="f56">
                    <a:pos x="f117" y="f118"/>
                  </a:cxn>
                  <a:cxn ang="f56">
                    <a:pos x="f111" y="f118"/>
                  </a:cxn>
                  <a:cxn ang="f56">
                    <a:pos x="f101" y="f102"/>
                  </a:cxn>
                </a:cxnLst>
                <a:rect l="f97" t="f100" r="f98" b="f99"/>
                <a:pathLst>
                  <a:path w="22" h="15">
                    <a:moveTo>
                      <a:pt x="f8" y="f9"/>
                    </a:moveTo>
                    <a:cubicBezTo>
                      <a:pt x="f8" y="f9"/>
                      <a:pt x="f8" y="f10"/>
                      <a:pt x="f8" y="f10"/>
                    </a:cubicBezTo>
                    <a:cubicBezTo>
                      <a:pt x="f11" y="f12"/>
                      <a:pt x="f11" y="f13"/>
                      <a:pt x="f14" y="f13"/>
                    </a:cubicBezTo>
                    <a:cubicBezTo>
                      <a:pt x="f15" y="f13"/>
                      <a:pt x="f5" y="f13"/>
                      <a:pt x="f5" y="f11"/>
                    </a:cubicBezTo>
                    <a:cubicBezTo>
                      <a:pt x="f16" y="f17"/>
                      <a:pt x="f18" y="f13"/>
                      <a:pt x="f18" y="f15"/>
                    </a:cubicBezTo>
                    <a:cubicBezTo>
                      <a:pt x="f19" y="f15"/>
                      <a:pt x="f10" y="f15"/>
                      <a:pt x="f7" y="f15"/>
                    </a:cubicBezTo>
                    <a:cubicBezTo>
                      <a:pt x="f20" y="f15"/>
                      <a:pt x="f21" y="f5"/>
                      <a:pt x="f22" y="f14"/>
                    </a:cubicBezTo>
                    <a:cubicBezTo>
                      <a:pt x="f23" y="f17"/>
                      <a:pt x="f20" y="f16"/>
                      <a:pt x="f20" y="f8"/>
                    </a:cubicBezTo>
                    <a:cubicBezTo>
                      <a:pt x="f22" y="f11"/>
                      <a:pt x="f24" y="f8"/>
                      <a:pt x="f6" y="f11"/>
                    </a:cubicBezTo>
                    <a:cubicBezTo>
                      <a:pt x="f23" y="f18"/>
                      <a:pt x="f21" y="f13"/>
                      <a:pt x="f25" y="f13"/>
                    </a:cubicBezTo>
                    <a:cubicBezTo>
                      <a:pt x="f10" y="f13"/>
                      <a:pt x="f12" y="f13"/>
                      <a:pt x="f13" y="f13"/>
                    </a:cubicBezTo>
                    <a:cubicBezTo>
                      <a:pt x="f13" y="f18"/>
                      <a:pt x="f13" y="f18"/>
                      <a:pt x="f13" y="f12"/>
                    </a:cubicBezTo>
                    <a:cubicBezTo>
                      <a:pt x="f19" y="f12"/>
                      <a:pt x="f25" y="f12"/>
                      <a:pt x="f22" y="f12"/>
                    </a:cubicBezTo>
                    <a:cubicBezTo>
                      <a:pt x="f7" y="f7"/>
                      <a:pt x="f12" y="f25"/>
                      <a:pt x="f8" y="f9"/>
                    </a:cubicBezTo>
                    <a:close/>
                  </a:path>
                </a:pathLst>
              </a:custGeom>
              <a:solidFill>
                <a:srgbClr val="C14B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2" name="Freeform 793">
                <a:extLst>
                  <a:ext uri="{FF2B5EF4-FFF2-40B4-BE49-F238E27FC236}">
                    <a16:creationId xmlns:a16="http://schemas.microsoft.com/office/drawing/2014/main" id="{899C9D1F-AA3B-9601-34AB-0694132750E1}"/>
                  </a:ext>
                </a:extLst>
              </p:cNvPr>
              <p:cNvSpPr/>
              <p:nvPr/>
            </p:nvSpPr>
            <p:spPr>
              <a:xfrm>
                <a:off x="4881560" y="1066803"/>
                <a:ext cx="5715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7"/>
                  <a:gd name="f8" fmla="val 1"/>
                  <a:gd name="f9" fmla="val 2"/>
                  <a:gd name="f10" fmla="val 5"/>
                  <a:gd name="f11" fmla="val 3"/>
                  <a:gd name="f12" fmla="val 4"/>
                  <a:gd name="f13" fmla="val 8"/>
                  <a:gd name="f14" fmla="val 12"/>
                  <a:gd name="f15" fmla="val 10"/>
                  <a:gd name="f16" fmla="val 6"/>
                  <a:gd name="f17" fmla="val 9"/>
                  <a:gd name="f18" fmla="val 13"/>
                  <a:gd name="f19" fmla="val 14"/>
                  <a:gd name="f20" fmla="+- 0 0 -90"/>
                  <a:gd name="f21" fmla="*/ f3 1 15"/>
                  <a:gd name="f22" fmla="*/ f4 1 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7"/>
                  <a:gd name="f32" fmla="*/ 1 f28 1"/>
                  <a:gd name="f33" fmla="*/ 7 f27 1"/>
                  <a:gd name="f34" fmla="*/ 0 f28 1"/>
                  <a:gd name="f35" fmla="*/ 1 f27 1"/>
                  <a:gd name="f36" fmla="*/ 12 f28 1"/>
                  <a:gd name="f37" fmla="*/ 0 f27 1"/>
                  <a:gd name="f38" fmla="*/ 3 f28 1"/>
                  <a:gd name="f39" fmla="*/ 3 f27 1"/>
                  <a:gd name="f40" fmla="*/ 4 f27 1"/>
                  <a:gd name="f41" fmla="*/ 13 f28 1"/>
                  <a:gd name="f42" fmla="*/ 15 f28 1"/>
                  <a:gd name="f43" fmla="*/ 6 f27 1"/>
                  <a:gd name="f44" fmla="+- f29 0 f1"/>
                  <a:gd name="f45" fmla="*/ f32 1 15"/>
                  <a:gd name="f46" fmla="*/ f33 1 7"/>
                  <a:gd name="f47" fmla="*/ f34 1 15"/>
                  <a:gd name="f48" fmla="*/ f35 1 7"/>
                  <a:gd name="f49" fmla="*/ f36 1 15"/>
                  <a:gd name="f50" fmla="*/ f37 1 7"/>
                  <a:gd name="f51" fmla="*/ f38 1 15"/>
                  <a:gd name="f52" fmla="*/ f39 1 7"/>
                  <a:gd name="f53" fmla="*/ f40 1 7"/>
                  <a:gd name="f54" fmla="*/ f41 1 15"/>
                  <a:gd name="f55" fmla="*/ f42 1 15"/>
                  <a:gd name="f56" fmla="*/ f43 1 7"/>
                  <a:gd name="f57" fmla="*/ 0 1 f30"/>
                  <a:gd name="f58" fmla="*/ f24 1 f30"/>
                  <a:gd name="f59" fmla="*/ 0 1 f31"/>
                  <a:gd name="f60" fmla="*/ f25 1 f31"/>
                  <a:gd name="f61" fmla="*/ f45 1 f30"/>
                  <a:gd name="f62" fmla="*/ f46 1 f31"/>
                  <a:gd name="f63" fmla="*/ f47 1 f30"/>
                  <a:gd name="f64" fmla="*/ f48 1 f31"/>
                  <a:gd name="f65" fmla="*/ f49 1 f30"/>
                  <a:gd name="f66" fmla="*/ f50 1 f31"/>
                  <a:gd name="f67" fmla="*/ f51 1 f30"/>
                  <a:gd name="f68" fmla="*/ f52 1 f31"/>
                  <a:gd name="f69" fmla="*/ f53 1 f31"/>
                  <a:gd name="f70" fmla="*/ f54 1 f30"/>
                  <a:gd name="f71" fmla="*/ f55 1 f30"/>
                  <a:gd name="f72" fmla="*/ f56 1 f31"/>
                  <a:gd name="f73" fmla="*/ f57 f21 1"/>
                  <a:gd name="f74" fmla="*/ f58 f21 1"/>
                  <a:gd name="f75" fmla="*/ f60 f22 1"/>
                  <a:gd name="f76" fmla="*/ f59 f22 1"/>
                  <a:gd name="f77" fmla="*/ f61 f21 1"/>
                  <a:gd name="f78" fmla="*/ f62 f22 1"/>
                  <a:gd name="f79" fmla="*/ f63 f21 1"/>
                  <a:gd name="f80" fmla="*/ f64 f22 1"/>
                  <a:gd name="f81" fmla="*/ f65 f21 1"/>
                  <a:gd name="f82" fmla="*/ f66 f22 1"/>
                  <a:gd name="f83" fmla="*/ f67 f21 1"/>
                  <a:gd name="f84" fmla="*/ f68 f22 1"/>
                  <a:gd name="f85" fmla="*/ f69 f22 1"/>
                  <a:gd name="f86" fmla="*/ f70 f21 1"/>
                  <a:gd name="f87" fmla="*/ f71 f21 1"/>
                  <a:gd name="f88" fmla="*/ f7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7" y="f78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83" y="f84"/>
                  </a:cxn>
                  <a:cxn ang="f44">
                    <a:pos x="f83" y="f85"/>
                  </a:cxn>
                  <a:cxn ang="f44">
                    <a:pos x="f86" y="f85"/>
                  </a:cxn>
                  <a:cxn ang="f44">
                    <a:pos x="f87" y="f88"/>
                  </a:cxn>
                  <a:cxn ang="f44">
                    <a:pos x="f86" y="f78"/>
                  </a:cxn>
                  <a:cxn ang="f44">
                    <a:pos x="f77" y="f78"/>
                  </a:cxn>
                </a:cxnLst>
                <a:rect l="f73" t="f76" r="f74" b="f75"/>
                <a:pathLst>
                  <a:path w="15" h="7">
                    <a:moveTo>
                      <a:pt x="f8" y="f7"/>
                    </a:moveTo>
                    <a:cubicBezTo>
                      <a:pt x="f9" y="f10"/>
                      <a:pt x="f8" y="f11"/>
                      <a:pt x="f5" y="f8"/>
                    </a:cubicBezTo>
                    <a:cubicBezTo>
                      <a:pt x="f12" y="f5"/>
                      <a:pt x="f13" y="f5"/>
                      <a:pt x="f14" y="f5"/>
                    </a:cubicBezTo>
                    <a:cubicBezTo>
                      <a:pt x="f15" y="f11"/>
                      <a:pt x="f16" y="f8"/>
                      <a:pt x="f11" y="f11"/>
                    </a:cubicBezTo>
                    <a:cubicBezTo>
                      <a:pt x="f11" y="f11"/>
                      <a:pt x="f11" y="f12"/>
                      <a:pt x="f11" y="f12"/>
                    </a:cubicBezTo>
                    <a:cubicBezTo>
                      <a:pt x="f16" y="f12"/>
                      <a:pt x="f17" y="f12"/>
                      <a:pt x="f18" y="f12"/>
                    </a:cubicBezTo>
                    <a:cubicBezTo>
                      <a:pt x="f19" y="f12"/>
                      <a:pt x="f6" y="f12"/>
                      <a:pt x="f6" y="f16"/>
                    </a:cubicBezTo>
                    <a:cubicBezTo>
                      <a:pt x="f6" y="f7"/>
                      <a:pt x="f18" y="f7"/>
                      <a:pt x="f18" y="f7"/>
                    </a:cubicBezTo>
                    <a:cubicBezTo>
                      <a:pt x="f17" y="f7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B850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3" name="Freeform 794">
                <a:extLst>
                  <a:ext uri="{FF2B5EF4-FFF2-40B4-BE49-F238E27FC236}">
                    <a16:creationId xmlns:a16="http://schemas.microsoft.com/office/drawing/2014/main" id="{DE138B7E-207C-017F-7469-FF1D8A608930}"/>
                  </a:ext>
                </a:extLst>
              </p:cNvPr>
              <p:cNvSpPr/>
              <p:nvPr/>
            </p:nvSpPr>
            <p:spPr>
              <a:xfrm>
                <a:off x="4148139" y="1498601"/>
                <a:ext cx="187323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21"/>
                  <a:gd name="f8" fmla="val 15"/>
                  <a:gd name="f9" fmla="val 8"/>
                  <a:gd name="f10" fmla="val 16"/>
                  <a:gd name="f11" fmla="val 6"/>
                  <a:gd name="f12" fmla="val 17"/>
                  <a:gd name="f13" fmla="val 5"/>
                  <a:gd name="f14" fmla="val 14"/>
                  <a:gd name="f15" fmla="val 4"/>
                  <a:gd name="f16" fmla="val 12"/>
                  <a:gd name="f17" fmla="val 11"/>
                  <a:gd name="f18" fmla="val 10"/>
                  <a:gd name="f19" fmla="val 3"/>
                  <a:gd name="f20" fmla="val 2"/>
                  <a:gd name="f21" fmla="val 1"/>
                  <a:gd name="f22" fmla="val 13"/>
                  <a:gd name="f23" fmla="val 23"/>
                  <a:gd name="f24" fmla="val 33"/>
                  <a:gd name="f25" fmla="val 43"/>
                  <a:gd name="f26" fmla="val 45"/>
                  <a:gd name="f27" fmla="val 46"/>
                  <a:gd name="f28" fmla="val 47"/>
                  <a:gd name="f29" fmla="val 48"/>
                  <a:gd name="f30" fmla="val 7"/>
                  <a:gd name="f31" fmla="val 42"/>
                  <a:gd name="f32" fmla="val 38"/>
                  <a:gd name="f33" fmla="val 39"/>
                  <a:gd name="f34" fmla="val 40"/>
                  <a:gd name="f35" fmla="val 41"/>
                  <a:gd name="f36" fmla="val 32"/>
                  <a:gd name="f37" fmla="val 25"/>
                  <a:gd name="f38" fmla="val 24"/>
                  <a:gd name="f39" fmla="val 22"/>
                  <a:gd name="f40" fmla="val 29"/>
                  <a:gd name="f41" fmla="val 37"/>
                  <a:gd name="f42" fmla="val 44"/>
                  <a:gd name="f43" fmla="val 18"/>
                  <a:gd name="f44" fmla="val 19"/>
                  <a:gd name="f45" fmla="val 27"/>
                  <a:gd name="f46" fmla="val 9"/>
                  <a:gd name="f47" fmla="val 28"/>
                  <a:gd name="f48" fmla="val 20"/>
                  <a:gd name="f49" fmla="+- 0 0 -90"/>
                  <a:gd name="f50" fmla="*/ f3 1 50"/>
                  <a:gd name="f51" fmla="*/ f4 1 2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50"/>
                  <a:gd name="f60" fmla="*/ f56 1 21"/>
                  <a:gd name="f61" fmla="*/ 15 f57 1"/>
                  <a:gd name="f62" fmla="*/ 8 f56 1"/>
                  <a:gd name="f63" fmla="*/ 14 f57 1"/>
                  <a:gd name="f64" fmla="*/ 4 f56 1"/>
                  <a:gd name="f65" fmla="*/ 10 f57 1"/>
                  <a:gd name="f66" fmla="*/ 3 f56 1"/>
                  <a:gd name="f67" fmla="*/ 13 f57 1"/>
                  <a:gd name="f68" fmla="*/ 1 f56 1"/>
                  <a:gd name="f69" fmla="*/ 43 f57 1"/>
                  <a:gd name="f70" fmla="*/ 47 f57 1"/>
                  <a:gd name="f71" fmla="*/ 48 f57 1"/>
                  <a:gd name="f72" fmla="*/ 6 f56 1"/>
                  <a:gd name="f73" fmla="*/ 38 f57 1"/>
                  <a:gd name="f74" fmla="*/ 5 f56 1"/>
                  <a:gd name="f75" fmla="*/ 41 f57 1"/>
                  <a:gd name="f76" fmla="*/ 7 f56 1"/>
                  <a:gd name="f77" fmla="*/ 15 f56 1"/>
                  <a:gd name="f78" fmla="*/ 45 f57 1"/>
                  <a:gd name="f79" fmla="*/ 16 f56 1"/>
                  <a:gd name="f80" fmla="*/ 25 f57 1"/>
                  <a:gd name="f81" fmla="*/ 14 f56 1"/>
                  <a:gd name="f82" fmla="*/ 22 f57 1"/>
                  <a:gd name="f83" fmla="*/ 44 f57 1"/>
                  <a:gd name="f84" fmla="*/ 18 f56 1"/>
                  <a:gd name="f85" fmla="*/ 40 f57 1"/>
                  <a:gd name="f86" fmla="*/ 19 f56 1"/>
                  <a:gd name="f87" fmla="*/ 3 f57 1"/>
                  <a:gd name="f88" fmla="*/ 1 f57 1"/>
                  <a:gd name="f89" fmla="*/ 6 f57 1"/>
                  <a:gd name="f90" fmla="*/ 13 f56 1"/>
                  <a:gd name="f91" fmla="*/ 7 f57 1"/>
                  <a:gd name="f92" fmla="*/ 12 f56 1"/>
                  <a:gd name="f93" fmla="*/ 11 f56 1"/>
                  <a:gd name="f94" fmla="*/ 9 f56 1"/>
                  <a:gd name="f95" fmla="*/ 28 f57 1"/>
                  <a:gd name="f96" fmla="+- f58 0 f1"/>
                  <a:gd name="f97" fmla="*/ f61 1 50"/>
                  <a:gd name="f98" fmla="*/ f62 1 21"/>
                  <a:gd name="f99" fmla="*/ f63 1 50"/>
                  <a:gd name="f100" fmla="*/ f64 1 21"/>
                  <a:gd name="f101" fmla="*/ f65 1 50"/>
                  <a:gd name="f102" fmla="*/ f66 1 21"/>
                  <a:gd name="f103" fmla="*/ f67 1 50"/>
                  <a:gd name="f104" fmla="*/ f68 1 21"/>
                  <a:gd name="f105" fmla="*/ f69 1 50"/>
                  <a:gd name="f106" fmla="*/ f70 1 50"/>
                  <a:gd name="f107" fmla="*/ f71 1 50"/>
                  <a:gd name="f108" fmla="*/ f72 1 21"/>
                  <a:gd name="f109" fmla="*/ f73 1 50"/>
                  <a:gd name="f110" fmla="*/ f74 1 21"/>
                  <a:gd name="f111" fmla="*/ f75 1 50"/>
                  <a:gd name="f112" fmla="*/ f76 1 21"/>
                  <a:gd name="f113" fmla="*/ f77 1 21"/>
                  <a:gd name="f114" fmla="*/ f78 1 50"/>
                  <a:gd name="f115" fmla="*/ f79 1 21"/>
                  <a:gd name="f116" fmla="*/ f80 1 50"/>
                  <a:gd name="f117" fmla="*/ f81 1 21"/>
                  <a:gd name="f118" fmla="*/ f82 1 50"/>
                  <a:gd name="f119" fmla="*/ f83 1 50"/>
                  <a:gd name="f120" fmla="*/ f84 1 21"/>
                  <a:gd name="f121" fmla="*/ f85 1 50"/>
                  <a:gd name="f122" fmla="*/ f86 1 21"/>
                  <a:gd name="f123" fmla="*/ f87 1 50"/>
                  <a:gd name="f124" fmla="*/ f88 1 50"/>
                  <a:gd name="f125" fmla="*/ f89 1 50"/>
                  <a:gd name="f126" fmla="*/ f90 1 21"/>
                  <a:gd name="f127" fmla="*/ f91 1 50"/>
                  <a:gd name="f128" fmla="*/ f92 1 21"/>
                  <a:gd name="f129" fmla="*/ f93 1 21"/>
                  <a:gd name="f130" fmla="*/ f94 1 21"/>
                  <a:gd name="f131" fmla="*/ f95 1 50"/>
                  <a:gd name="f132" fmla="*/ 0 1 f59"/>
                  <a:gd name="f133" fmla="*/ f53 1 f59"/>
                  <a:gd name="f134" fmla="*/ 0 1 f60"/>
                  <a:gd name="f135" fmla="*/ f54 1 f60"/>
                  <a:gd name="f136" fmla="*/ f97 1 f59"/>
                  <a:gd name="f137" fmla="*/ f98 1 f60"/>
                  <a:gd name="f138" fmla="*/ f99 1 f59"/>
                  <a:gd name="f139" fmla="*/ f100 1 f60"/>
                  <a:gd name="f140" fmla="*/ f101 1 f59"/>
                  <a:gd name="f141" fmla="*/ f102 1 f60"/>
                  <a:gd name="f142" fmla="*/ f103 1 f59"/>
                  <a:gd name="f143" fmla="*/ f104 1 f60"/>
                  <a:gd name="f144" fmla="*/ f105 1 f59"/>
                  <a:gd name="f145" fmla="*/ f106 1 f59"/>
                  <a:gd name="f146" fmla="*/ f107 1 f59"/>
                  <a:gd name="f147" fmla="*/ f108 1 f60"/>
                  <a:gd name="f148" fmla="*/ f109 1 f59"/>
                  <a:gd name="f149" fmla="*/ f110 1 f60"/>
                  <a:gd name="f150" fmla="*/ f111 1 f59"/>
                  <a:gd name="f151" fmla="*/ f112 1 f60"/>
                  <a:gd name="f152" fmla="*/ f113 1 f60"/>
                  <a:gd name="f153" fmla="*/ f114 1 f59"/>
                  <a:gd name="f154" fmla="*/ f115 1 f60"/>
                  <a:gd name="f155" fmla="*/ f116 1 f59"/>
                  <a:gd name="f156" fmla="*/ f117 1 f60"/>
                  <a:gd name="f157" fmla="*/ f118 1 f59"/>
                  <a:gd name="f158" fmla="*/ f119 1 f59"/>
                  <a:gd name="f159" fmla="*/ f120 1 f60"/>
                  <a:gd name="f160" fmla="*/ f121 1 f59"/>
                  <a:gd name="f161" fmla="*/ f122 1 f60"/>
                  <a:gd name="f162" fmla="*/ f123 1 f59"/>
                  <a:gd name="f163" fmla="*/ f124 1 f59"/>
                  <a:gd name="f164" fmla="*/ f125 1 f59"/>
                  <a:gd name="f165" fmla="*/ f126 1 f60"/>
                  <a:gd name="f166" fmla="*/ f127 1 f59"/>
                  <a:gd name="f167" fmla="*/ f128 1 f60"/>
                  <a:gd name="f168" fmla="*/ f129 1 f60"/>
                  <a:gd name="f169" fmla="*/ f130 1 f60"/>
                  <a:gd name="f170" fmla="*/ f131 1 f59"/>
                  <a:gd name="f171" fmla="*/ f132 f50 1"/>
                  <a:gd name="f172" fmla="*/ f133 f50 1"/>
                  <a:gd name="f173" fmla="*/ f135 f51 1"/>
                  <a:gd name="f174" fmla="*/ f134 f51 1"/>
                  <a:gd name="f175" fmla="*/ f136 f50 1"/>
                  <a:gd name="f176" fmla="*/ f137 f51 1"/>
                  <a:gd name="f177" fmla="*/ f138 f50 1"/>
                  <a:gd name="f178" fmla="*/ f139 f51 1"/>
                  <a:gd name="f179" fmla="*/ f140 f50 1"/>
                  <a:gd name="f180" fmla="*/ f141 f51 1"/>
                  <a:gd name="f181" fmla="*/ f142 f50 1"/>
                  <a:gd name="f182" fmla="*/ f143 f51 1"/>
                  <a:gd name="f183" fmla="*/ f144 f50 1"/>
                  <a:gd name="f184" fmla="*/ f145 f50 1"/>
                  <a:gd name="f185" fmla="*/ f146 f50 1"/>
                  <a:gd name="f186" fmla="*/ f147 f51 1"/>
                  <a:gd name="f187" fmla="*/ f148 f50 1"/>
                  <a:gd name="f188" fmla="*/ f149 f51 1"/>
                  <a:gd name="f189" fmla="*/ f150 f50 1"/>
                  <a:gd name="f190" fmla="*/ f151 f51 1"/>
                  <a:gd name="f191" fmla="*/ f152 f51 1"/>
                  <a:gd name="f192" fmla="*/ f153 f50 1"/>
                  <a:gd name="f193" fmla="*/ f154 f51 1"/>
                  <a:gd name="f194" fmla="*/ f155 f50 1"/>
                  <a:gd name="f195" fmla="*/ f156 f51 1"/>
                  <a:gd name="f196" fmla="*/ f157 f50 1"/>
                  <a:gd name="f197" fmla="*/ f158 f50 1"/>
                  <a:gd name="f198" fmla="*/ f159 f51 1"/>
                  <a:gd name="f199" fmla="*/ f160 f50 1"/>
                  <a:gd name="f200" fmla="*/ f161 f51 1"/>
                  <a:gd name="f201" fmla="*/ f162 f50 1"/>
                  <a:gd name="f202" fmla="*/ f163 f50 1"/>
                  <a:gd name="f203" fmla="*/ f164 f50 1"/>
                  <a:gd name="f204" fmla="*/ f165 f51 1"/>
                  <a:gd name="f205" fmla="*/ f166 f50 1"/>
                  <a:gd name="f206" fmla="*/ f167 f51 1"/>
                  <a:gd name="f207" fmla="*/ f168 f51 1"/>
                  <a:gd name="f208" fmla="*/ f169 f51 1"/>
                  <a:gd name="f209" fmla="*/ f170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75" y="f176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81" y="f182"/>
                  </a:cxn>
                  <a:cxn ang="f96">
                    <a:pos x="f183" y="f180"/>
                  </a:cxn>
                  <a:cxn ang="f96">
                    <a:pos x="f184" y="f178"/>
                  </a:cxn>
                  <a:cxn ang="f96">
                    <a:pos x="f185" y="f186"/>
                  </a:cxn>
                  <a:cxn ang="f96">
                    <a:pos x="f187" y="f188"/>
                  </a:cxn>
                  <a:cxn ang="f96">
                    <a:pos x="f189" y="f190"/>
                  </a:cxn>
                  <a:cxn ang="f96">
                    <a:pos x="f183" y="f176"/>
                  </a:cxn>
                  <a:cxn ang="f96">
                    <a:pos x="f184" y="f191"/>
                  </a:cxn>
                  <a:cxn ang="f96">
                    <a:pos x="f192" y="f193"/>
                  </a:cxn>
                  <a:cxn ang="f96">
                    <a:pos x="f194" y="f195"/>
                  </a:cxn>
                  <a:cxn ang="f96">
                    <a:pos x="f196" y="f195"/>
                  </a:cxn>
                  <a:cxn ang="f96">
                    <a:pos x="f197" y="f198"/>
                  </a:cxn>
                  <a:cxn ang="f96">
                    <a:pos x="f199" y="f200"/>
                  </a:cxn>
                  <a:cxn ang="f96">
                    <a:pos x="f201" y="f198"/>
                  </a:cxn>
                  <a:cxn ang="f96">
                    <a:pos x="f202" y="f198"/>
                  </a:cxn>
                  <a:cxn ang="f96">
                    <a:pos x="f203" y="f204"/>
                  </a:cxn>
                  <a:cxn ang="f96">
                    <a:pos x="f177" y="f195"/>
                  </a:cxn>
                  <a:cxn ang="f96">
                    <a:pos x="f205" y="f206"/>
                  </a:cxn>
                  <a:cxn ang="f96">
                    <a:pos x="f205" y="f207"/>
                  </a:cxn>
                  <a:cxn ang="f96">
                    <a:pos x="f177" y="f208"/>
                  </a:cxn>
                  <a:cxn ang="f96">
                    <a:pos x="f209" y="f176"/>
                  </a:cxn>
                  <a:cxn ang="f96">
                    <a:pos x="f196" y="f208"/>
                  </a:cxn>
                  <a:cxn ang="f96">
                    <a:pos x="f175" y="f176"/>
                  </a:cxn>
                </a:cxnLst>
                <a:rect l="f171" t="f174" r="f172" b="f173"/>
                <a:pathLst>
                  <a:path w="50" h="2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17" y="f15"/>
                      <a:pt x="f18" y="f19"/>
                    </a:cubicBezTo>
                    <a:cubicBezTo>
                      <a:pt x="f17" y="f20"/>
                      <a:pt x="f16" y="f21"/>
                      <a:pt x="f22" y="f21"/>
                    </a:cubicBezTo>
                    <a:cubicBezTo>
                      <a:pt x="f23" y="f20"/>
                      <a:pt x="f24" y="f5"/>
                      <a:pt x="f25" y="f19"/>
                    </a:cubicBezTo>
                    <a:cubicBezTo>
                      <a:pt x="f26" y="f19"/>
                      <a:pt x="f27" y="f15"/>
                      <a:pt x="f28" y="f15"/>
                    </a:cubicBezTo>
                    <a:cubicBezTo>
                      <a:pt x="f28" y="f13"/>
                      <a:pt x="f6" y="f11"/>
                      <a:pt x="f29" y="f11"/>
                    </a:cubicBezTo>
                    <a:cubicBezTo>
                      <a:pt x="f26" y="f30"/>
                      <a:pt x="f31" y="f13"/>
                      <a:pt x="f32" y="f13"/>
                    </a:cubicBezTo>
                    <a:cubicBezTo>
                      <a:pt x="f33" y="f30"/>
                      <a:pt x="f34" y="f30"/>
                      <a:pt x="f35" y="f30"/>
                    </a:cubicBezTo>
                    <a:cubicBezTo>
                      <a:pt x="f31" y="f30"/>
                      <a:pt x="f25" y="f9"/>
                      <a:pt x="f25" y="f9"/>
                    </a:cubicBezTo>
                    <a:cubicBezTo>
                      <a:pt x="f25" y="f17"/>
                      <a:pt x="f25" y="f14"/>
                      <a:pt x="f28" y="f8"/>
                    </a:cubicBezTo>
                    <a:cubicBezTo>
                      <a:pt x="f29" y="f8"/>
                      <a:pt x="f27" y="f10"/>
                      <a:pt x="f26" y="f10"/>
                    </a:cubicBezTo>
                    <a:cubicBezTo>
                      <a:pt x="f33" y="f14"/>
                      <a:pt x="f36" y="f22"/>
                      <a:pt x="f37" y="f14"/>
                    </a:cubicBezTo>
                    <a:cubicBezTo>
                      <a:pt x="f38" y="f14"/>
                      <a:pt x="f23" y="f14"/>
                      <a:pt x="f39" y="f14"/>
                    </a:cubicBezTo>
                    <a:cubicBezTo>
                      <a:pt x="f40" y="f10"/>
                      <a:pt x="f41" y="f8"/>
                      <a:pt x="f42" y="f43"/>
                    </a:cubicBezTo>
                    <a:cubicBezTo>
                      <a:pt x="f25" y="f44"/>
                      <a:pt x="f35" y="f44"/>
                      <a:pt x="f34" y="f44"/>
                    </a:cubicBezTo>
                    <a:cubicBezTo>
                      <a:pt x="f45" y="f43"/>
                      <a:pt x="f8" y="f7"/>
                      <a:pt x="f19" y="f43"/>
                    </a:cubicBezTo>
                    <a:cubicBezTo>
                      <a:pt x="f20" y="f12"/>
                      <a:pt x="f21" y="f12"/>
                      <a:pt x="f21" y="f43"/>
                    </a:cubicBezTo>
                    <a:cubicBezTo>
                      <a:pt x="f5" y="f8"/>
                      <a:pt x="f5" y="f14"/>
                      <a:pt x="f11" y="f22"/>
                    </a:cubicBezTo>
                    <a:cubicBezTo>
                      <a:pt x="f9" y="f14"/>
                      <a:pt x="f17" y="f14"/>
                      <a:pt x="f14" y="f14"/>
                    </a:cubicBezTo>
                    <a:cubicBezTo>
                      <a:pt x="f16" y="f22"/>
                      <a:pt x="f46" y="f8"/>
                      <a:pt x="f30" y="f16"/>
                    </a:cubicBezTo>
                    <a:cubicBezTo>
                      <a:pt x="f30" y="f16"/>
                      <a:pt x="f30" y="f17"/>
                      <a:pt x="f30" y="f17"/>
                    </a:cubicBezTo>
                    <a:cubicBezTo>
                      <a:pt x="f46" y="f46"/>
                      <a:pt x="f17" y="f18"/>
                      <a:pt x="f14" y="f46"/>
                    </a:cubicBezTo>
                    <a:cubicBezTo>
                      <a:pt x="f44" y="f46"/>
                      <a:pt x="f38" y="f46"/>
                      <a:pt x="f47" y="f9"/>
                    </a:cubicBezTo>
                    <a:cubicBezTo>
                      <a:pt x="f45" y="f30"/>
                      <a:pt x="f38" y="f46"/>
                      <a:pt x="f39" y="f46"/>
                    </a:cubicBezTo>
                    <a:cubicBezTo>
                      <a:pt x="f48" y="f46"/>
                      <a:pt x="f12" y="f18"/>
                      <a:pt x="f8" y="f9"/>
                    </a:cubicBezTo>
                    <a:close/>
                  </a:path>
                </a:pathLst>
              </a:custGeom>
              <a:solidFill>
                <a:srgbClr val="116A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4" name="Freeform 795">
                <a:extLst>
                  <a:ext uri="{FF2B5EF4-FFF2-40B4-BE49-F238E27FC236}">
                    <a16:creationId xmlns:a16="http://schemas.microsoft.com/office/drawing/2014/main" id="{383F8A39-54F5-0C8D-F89B-B4A64A2BB6F4}"/>
                  </a:ext>
                </a:extLst>
              </p:cNvPr>
              <p:cNvSpPr/>
              <p:nvPr/>
            </p:nvSpPr>
            <p:spPr>
              <a:xfrm>
                <a:off x="4305296" y="1506538"/>
                <a:ext cx="76196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"/>
                  <a:gd name="f8" fmla="val 5"/>
                  <a:gd name="f9" fmla="val 2"/>
                  <a:gd name="f10" fmla="val 3"/>
                  <a:gd name="f11" fmla="val 1"/>
                  <a:gd name="f12" fmla="val 9"/>
                  <a:gd name="f13" fmla="val 15"/>
                  <a:gd name="f14" fmla="val 10"/>
                  <a:gd name="f15" fmla="+- 0 0 -90"/>
                  <a:gd name="f16" fmla="*/ f3 1 20"/>
                  <a:gd name="f17" fmla="*/ f4 1 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4"/>
                  <a:gd name="f26" fmla="*/ f23 1 20"/>
                  <a:gd name="f27" fmla="*/ 5 f23 1"/>
                  <a:gd name="f28" fmla="*/ 2 f22 1"/>
                  <a:gd name="f29" fmla="*/ 2 f23 1"/>
                  <a:gd name="f30" fmla="*/ 1 f23 1"/>
                  <a:gd name="f31" fmla="*/ 0 f22 1"/>
                  <a:gd name="f32" fmla="*/ 4 f23 1"/>
                  <a:gd name="f33" fmla="*/ 1 f22 1"/>
                  <a:gd name="f34" fmla="*/ 20 f23 1"/>
                  <a:gd name="f35" fmla="+- f24 0 f1"/>
                  <a:gd name="f36" fmla="*/ f27 1 20"/>
                  <a:gd name="f37" fmla="*/ f28 1 4"/>
                  <a:gd name="f38" fmla="*/ f29 1 20"/>
                  <a:gd name="f39" fmla="*/ f30 1 20"/>
                  <a:gd name="f40" fmla="*/ f31 1 4"/>
                  <a:gd name="f41" fmla="*/ f32 1 20"/>
                  <a:gd name="f42" fmla="*/ f33 1 4"/>
                  <a:gd name="f43" fmla="*/ f34 1 2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6 1"/>
                  <a:gd name="f64" fmla="*/ f52 f17 1"/>
                  <a:gd name="f65" fmla="*/ f53 f16 1"/>
                  <a:gd name="f66" fmla="*/ f54 f17 1"/>
                  <a:gd name="f67" fmla="*/ f5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1"/>
                  </a:cxn>
                  <a:cxn ang="f35">
                    <a:pos x="f63" y="f64"/>
                  </a:cxn>
                  <a:cxn ang="f35">
                    <a:pos x="f65" y="f66"/>
                  </a:cxn>
                  <a:cxn ang="f35">
                    <a:pos x="f67" y="f66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20" h="4">
                    <a:moveTo>
                      <a:pt x="f8" y="f9"/>
                    </a:moveTo>
                    <a:cubicBezTo>
                      <a:pt x="f7" y="f9"/>
                      <a:pt x="f10" y="f9"/>
                      <a:pt x="f9" y="f9"/>
                    </a:cubicBezTo>
                    <a:cubicBezTo>
                      <a:pt x="f11" y="f9"/>
                      <a:pt x="f5" y="f11"/>
                      <a:pt x="f11" y="f5"/>
                    </a:cubicBezTo>
                    <a:cubicBezTo>
                      <a:pt x="f9" y="f5"/>
                      <a:pt x="f10" y="f5"/>
                      <a:pt x="f7" y="f11"/>
                    </a:cubicBezTo>
                    <a:cubicBezTo>
                      <a:pt x="f12" y="f10"/>
                      <a:pt x="f13" y="f11"/>
                      <a:pt x="f6" y="f11"/>
                    </a:cubicBezTo>
                    <a:cubicBezTo>
                      <a:pt x="f13" y="f7"/>
                      <a:pt x="f14" y="f9"/>
                      <a:pt x="f8" y="f9"/>
                    </a:cubicBezTo>
                    <a:close/>
                  </a:path>
                </a:pathLst>
              </a:custGeom>
              <a:solidFill>
                <a:srgbClr val="0D1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5" name="Freeform 796">
                <a:extLst>
                  <a:ext uri="{FF2B5EF4-FFF2-40B4-BE49-F238E27FC236}">
                    <a16:creationId xmlns:a16="http://schemas.microsoft.com/office/drawing/2014/main" id="{7B7E392E-F2FD-A4EC-DCF1-104365D312AA}"/>
                  </a:ext>
                </a:extLst>
              </p:cNvPr>
              <p:cNvSpPr/>
              <p:nvPr/>
            </p:nvSpPr>
            <p:spPr>
              <a:xfrm>
                <a:off x="4629149" y="1311277"/>
                <a:ext cx="161921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35"/>
                  <a:gd name="f8" fmla="val 7"/>
                  <a:gd name="f9" fmla="val 40"/>
                  <a:gd name="f10" fmla="val 12"/>
                  <a:gd name="f11" fmla="val 36"/>
                  <a:gd name="f12" fmla="val 14"/>
                  <a:gd name="f13" fmla="val 31"/>
                  <a:gd name="f14" fmla="val 15"/>
                  <a:gd name="f15" fmla="val 28"/>
                  <a:gd name="f16" fmla="val 20"/>
                  <a:gd name="f17" fmla="val 24"/>
                  <a:gd name="f18" fmla="val 22"/>
                  <a:gd name="f19" fmla="val 19"/>
                  <a:gd name="f20" fmla="val 16"/>
                  <a:gd name="f21" fmla="val 33"/>
                  <a:gd name="f22" fmla="val 34"/>
                  <a:gd name="f23" fmla="val 9"/>
                  <a:gd name="f24" fmla="val 8"/>
                  <a:gd name="f25" fmla="val 6"/>
                  <a:gd name="f26" fmla="val 32"/>
                  <a:gd name="f27" fmla="val 5"/>
                  <a:gd name="f28" fmla="val 4"/>
                  <a:gd name="f29" fmla="val 30"/>
                  <a:gd name="f30" fmla="val 29"/>
                  <a:gd name="f31" fmla="val 27"/>
                  <a:gd name="f32" fmla="val 26"/>
                  <a:gd name="f33" fmla="val 3"/>
                  <a:gd name="f34" fmla="val 25"/>
                  <a:gd name="f35" fmla="val 2"/>
                  <a:gd name="f36" fmla="val 1"/>
                  <a:gd name="f37" fmla="val 23"/>
                  <a:gd name="f38" fmla="val 21"/>
                  <a:gd name="f39" fmla="val 18"/>
                  <a:gd name="f40" fmla="val 17"/>
                  <a:gd name="f41" fmla="val 11"/>
                  <a:gd name="f42" fmla="val 13"/>
                  <a:gd name="f43" fmla="val 10"/>
                  <a:gd name="f44" fmla="val 37"/>
                  <a:gd name="f45" fmla="val 38"/>
                  <a:gd name="f46" fmla="+- 0 0 -90"/>
                  <a:gd name="f47" fmla="*/ f3 1 43"/>
                  <a:gd name="f48" fmla="*/ f4 1 35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3"/>
                  <a:gd name="f57" fmla="*/ f53 1 35"/>
                  <a:gd name="f58" fmla="*/ 43 f54 1"/>
                  <a:gd name="f59" fmla="*/ 7 f53 1"/>
                  <a:gd name="f60" fmla="*/ 31 f54 1"/>
                  <a:gd name="f61" fmla="*/ 15 f53 1"/>
                  <a:gd name="f62" fmla="*/ 24 f54 1"/>
                  <a:gd name="f63" fmla="*/ 22 f53 1"/>
                  <a:gd name="f64" fmla="*/ 12 f54 1"/>
                  <a:gd name="f65" fmla="*/ 33 f53 1"/>
                  <a:gd name="f66" fmla="*/ 8 f54 1"/>
                  <a:gd name="f67" fmla="*/ 35 f53 1"/>
                  <a:gd name="f68" fmla="*/ 5 f54 1"/>
                  <a:gd name="f69" fmla="*/ 31 f53 1"/>
                  <a:gd name="f70" fmla="*/ 4 f54 1"/>
                  <a:gd name="f71" fmla="*/ 27 f53 1"/>
                  <a:gd name="f72" fmla="*/ 2 f54 1"/>
                  <a:gd name="f73" fmla="*/ 24 f53 1"/>
                  <a:gd name="f74" fmla="*/ 3 f54 1"/>
                  <a:gd name="f75" fmla="*/ 21 f53 1"/>
                  <a:gd name="f76" fmla="*/ 9 f54 1"/>
                  <a:gd name="f77" fmla="*/ 17 f53 1"/>
                  <a:gd name="f78" fmla="*/ 19 f53 1"/>
                  <a:gd name="f79" fmla="*/ 14 f54 1"/>
                  <a:gd name="f80" fmla="*/ 20 f53 1"/>
                  <a:gd name="f81" fmla="*/ 22 f54 1"/>
                  <a:gd name="f82" fmla="*/ 14 f53 1"/>
                  <a:gd name="f83" fmla="*/ 12 f53 1"/>
                  <a:gd name="f84" fmla="*/ 20 f54 1"/>
                  <a:gd name="f85" fmla="*/ 10 f53 1"/>
                  <a:gd name="f86" fmla="*/ 8 f53 1"/>
                  <a:gd name="f87" fmla="*/ 28 f54 1"/>
                  <a:gd name="f88" fmla="*/ 9 f53 1"/>
                  <a:gd name="f89" fmla="*/ 29 f54 1"/>
                  <a:gd name="f90" fmla="*/ 35 f54 1"/>
                  <a:gd name="f91" fmla="*/ 34 f54 1"/>
                  <a:gd name="f92" fmla="*/ 5 f53 1"/>
                  <a:gd name="f93" fmla="*/ 33 f54 1"/>
                  <a:gd name="f94" fmla="*/ 1 f53 1"/>
                  <a:gd name="f95" fmla="*/ 37 f54 1"/>
                  <a:gd name="f96" fmla="*/ 2 f53 1"/>
                  <a:gd name="f97" fmla="+- f55 0 f1"/>
                  <a:gd name="f98" fmla="*/ f58 1 43"/>
                  <a:gd name="f99" fmla="*/ f59 1 35"/>
                  <a:gd name="f100" fmla="*/ f60 1 43"/>
                  <a:gd name="f101" fmla="*/ f61 1 35"/>
                  <a:gd name="f102" fmla="*/ f62 1 43"/>
                  <a:gd name="f103" fmla="*/ f63 1 35"/>
                  <a:gd name="f104" fmla="*/ f64 1 43"/>
                  <a:gd name="f105" fmla="*/ f65 1 35"/>
                  <a:gd name="f106" fmla="*/ f66 1 43"/>
                  <a:gd name="f107" fmla="*/ f67 1 35"/>
                  <a:gd name="f108" fmla="*/ f68 1 43"/>
                  <a:gd name="f109" fmla="*/ f69 1 35"/>
                  <a:gd name="f110" fmla="*/ f70 1 43"/>
                  <a:gd name="f111" fmla="*/ f71 1 35"/>
                  <a:gd name="f112" fmla="*/ f72 1 43"/>
                  <a:gd name="f113" fmla="*/ f73 1 35"/>
                  <a:gd name="f114" fmla="*/ f74 1 43"/>
                  <a:gd name="f115" fmla="*/ f75 1 35"/>
                  <a:gd name="f116" fmla="*/ f76 1 43"/>
                  <a:gd name="f117" fmla="*/ f77 1 35"/>
                  <a:gd name="f118" fmla="*/ f78 1 35"/>
                  <a:gd name="f119" fmla="*/ f79 1 43"/>
                  <a:gd name="f120" fmla="*/ f80 1 35"/>
                  <a:gd name="f121" fmla="*/ f81 1 43"/>
                  <a:gd name="f122" fmla="*/ f82 1 35"/>
                  <a:gd name="f123" fmla="*/ f83 1 35"/>
                  <a:gd name="f124" fmla="*/ f84 1 43"/>
                  <a:gd name="f125" fmla="*/ f85 1 35"/>
                  <a:gd name="f126" fmla="*/ f86 1 35"/>
                  <a:gd name="f127" fmla="*/ f87 1 43"/>
                  <a:gd name="f128" fmla="*/ f88 1 35"/>
                  <a:gd name="f129" fmla="*/ f89 1 43"/>
                  <a:gd name="f130" fmla="*/ f90 1 43"/>
                  <a:gd name="f131" fmla="*/ f91 1 43"/>
                  <a:gd name="f132" fmla="*/ f92 1 35"/>
                  <a:gd name="f133" fmla="*/ f93 1 43"/>
                  <a:gd name="f134" fmla="*/ f94 1 35"/>
                  <a:gd name="f135" fmla="*/ f95 1 43"/>
                  <a:gd name="f136" fmla="*/ f96 1 35"/>
                  <a:gd name="f137" fmla="*/ 0 1 f56"/>
                  <a:gd name="f138" fmla="*/ f50 1 f56"/>
                  <a:gd name="f139" fmla="*/ 0 1 f57"/>
                  <a:gd name="f140" fmla="*/ f51 1 f57"/>
                  <a:gd name="f141" fmla="*/ f98 1 f56"/>
                  <a:gd name="f142" fmla="*/ f99 1 f57"/>
                  <a:gd name="f143" fmla="*/ f100 1 f56"/>
                  <a:gd name="f144" fmla="*/ f101 1 f57"/>
                  <a:gd name="f145" fmla="*/ f102 1 f56"/>
                  <a:gd name="f146" fmla="*/ f103 1 f57"/>
                  <a:gd name="f147" fmla="*/ f104 1 f56"/>
                  <a:gd name="f148" fmla="*/ f105 1 f57"/>
                  <a:gd name="f149" fmla="*/ f106 1 f56"/>
                  <a:gd name="f150" fmla="*/ f107 1 f57"/>
                  <a:gd name="f151" fmla="*/ f108 1 f56"/>
                  <a:gd name="f152" fmla="*/ f109 1 f57"/>
                  <a:gd name="f153" fmla="*/ f110 1 f56"/>
                  <a:gd name="f154" fmla="*/ f111 1 f57"/>
                  <a:gd name="f155" fmla="*/ f112 1 f56"/>
                  <a:gd name="f156" fmla="*/ f113 1 f57"/>
                  <a:gd name="f157" fmla="*/ f114 1 f56"/>
                  <a:gd name="f158" fmla="*/ f115 1 f57"/>
                  <a:gd name="f159" fmla="*/ f116 1 f56"/>
                  <a:gd name="f160" fmla="*/ f117 1 f57"/>
                  <a:gd name="f161" fmla="*/ f118 1 f57"/>
                  <a:gd name="f162" fmla="*/ f119 1 f56"/>
                  <a:gd name="f163" fmla="*/ f120 1 f57"/>
                  <a:gd name="f164" fmla="*/ f121 1 f56"/>
                  <a:gd name="f165" fmla="*/ f122 1 f57"/>
                  <a:gd name="f166" fmla="*/ f123 1 f57"/>
                  <a:gd name="f167" fmla="*/ f124 1 f56"/>
                  <a:gd name="f168" fmla="*/ f125 1 f57"/>
                  <a:gd name="f169" fmla="*/ f126 1 f57"/>
                  <a:gd name="f170" fmla="*/ f127 1 f56"/>
                  <a:gd name="f171" fmla="*/ f128 1 f57"/>
                  <a:gd name="f172" fmla="*/ f129 1 f56"/>
                  <a:gd name="f173" fmla="*/ f130 1 f56"/>
                  <a:gd name="f174" fmla="*/ f131 1 f56"/>
                  <a:gd name="f175" fmla="*/ f132 1 f57"/>
                  <a:gd name="f176" fmla="*/ f133 1 f56"/>
                  <a:gd name="f177" fmla="*/ f134 1 f57"/>
                  <a:gd name="f178" fmla="*/ f135 1 f56"/>
                  <a:gd name="f179" fmla="*/ f136 1 f57"/>
                  <a:gd name="f180" fmla="*/ f137 f47 1"/>
                  <a:gd name="f181" fmla="*/ f138 f47 1"/>
                  <a:gd name="f182" fmla="*/ f140 f48 1"/>
                  <a:gd name="f183" fmla="*/ f139 f48 1"/>
                  <a:gd name="f184" fmla="*/ f141 f47 1"/>
                  <a:gd name="f185" fmla="*/ f142 f48 1"/>
                  <a:gd name="f186" fmla="*/ f143 f47 1"/>
                  <a:gd name="f187" fmla="*/ f144 f48 1"/>
                  <a:gd name="f188" fmla="*/ f145 f47 1"/>
                  <a:gd name="f189" fmla="*/ f146 f48 1"/>
                  <a:gd name="f190" fmla="*/ f147 f47 1"/>
                  <a:gd name="f191" fmla="*/ f148 f48 1"/>
                  <a:gd name="f192" fmla="*/ f149 f47 1"/>
                  <a:gd name="f193" fmla="*/ f150 f48 1"/>
                  <a:gd name="f194" fmla="*/ f151 f47 1"/>
                  <a:gd name="f195" fmla="*/ f152 f48 1"/>
                  <a:gd name="f196" fmla="*/ f153 f47 1"/>
                  <a:gd name="f197" fmla="*/ f154 f48 1"/>
                  <a:gd name="f198" fmla="*/ f155 f47 1"/>
                  <a:gd name="f199" fmla="*/ f156 f48 1"/>
                  <a:gd name="f200" fmla="*/ f157 f47 1"/>
                  <a:gd name="f201" fmla="*/ f158 f48 1"/>
                  <a:gd name="f202" fmla="*/ f159 f47 1"/>
                  <a:gd name="f203" fmla="*/ f160 f48 1"/>
                  <a:gd name="f204" fmla="*/ f161 f48 1"/>
                  <a:gd name="f205" fmla="*/ f162 f47 1"/>
                  <a:gd name="f206" fmla="*/ f163 f48 1"/>
                  <a:gd name="f207" fmla="*/ f164 f47 1"/>
                  <a:gd name="f208" fmla="*/ f165 f48 1"/>
                  <a:gd name="f209" fmla="*/ f166 f48 1"/>
                  <a:gd name="f210" fmla="*/ f167 f47 1"/>
                  <a:gd name="f211" fmla="*/ f168 f48 1"/>
                  <a:gd name="f212" fmla="*/ f169 f48 1"/>
                  <a:gd name="f213" fmla="*/ f170 f47 1"/>
                  <a:gd name="f214" fmla="*/ f171 f48 1"/>
                  <a:gd name="f215" fmla="*/ f172 f47 1"/>
                  <a:gd name="f216" fmla="*/ f173 f47 1"/>
                  <a:gd name="f217" fmla="*/ f174 f47 1"/>
                  <a:gd name="f218" fmla="*/ f175 f48 1"/>
                  <a:gd name="f219" fmla="*/ f176 f47 1"/>
                  <a:gd name="f220" fmla="*/ f177 f48 1"/>
                  <a:gd name="f221" fmla="*/ f178 f47 1"/>
                  <a:gd name="f222" fmla="*/ f179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84" y="f185"/>
                  </a:cxn>
                  <a:cxn ang="f97">
                    <a:pos x="f186" y="f187"/>
                  </a:cxn>
                  <a:cxn ang="f97">
                    <a:pos x="f188" y="f189"/>
                  </a:cxn>
                  <a:cxn ang="f97">
                    <a:pos x="f190" y="f191"/>
                  </a:cxn>
                  <a:cxn ang="f97">
                    <a:pos x="f192" y="f193"/>
                  </a:cxn>
                  <a:cxn ang="f97">
                    <a:pos x="f194" y="f195"/>
                  </a:cxn>
                  <a:cxn ang="f97">
                    <a:pos x="f196" y="f197"/>
                  </a:cxn>
                  <a:cxn ang="f97">
                    <a:pos x="f198" y="f199"/>
                  </a:cxn>
                  <a:cxn ang="f97">
                    <a:pos x="f200" y="f201"/>
                  </a:cxn>
                  <a:cxn ang="f97">
                    <a:pos x="f202" y="f203"/>
                  </a:cxn>
                  <a:cxn ang="f97">
                    <a:pos x="f190" y="f204"/>
                  </a:cxn>
                  <a:cxn ang="f97">
                    <a:pos x="f205" y="f206"/>
                  </a:cxn>
                  <a:cxn ang="f97">
                    <a:pos x="f207" y="f208"/>
                  </a:cxn>
                  <a:cxn ang="f97">
                    <a:pos x="f207" y="f209"/>
                  </a:cxn>
                  <a:cxn ang="f97">
                    <a:pos x="f210" y="f211"/>
                  </a:cxn>
                  <a:cxn ang="f97">
                    <a:pos x="f188" y="f212"/>
                  </a:cxn>
                  <a:cxn ang="f97">
                    <a:pos x="f213" y="f214"/>
                  </a:cxn>
                  <a:cxn ang="f97">
                    <a:pos x="f215" y="f185"/>
                  </a:cxn>
                  <a:cxn ang="f97">
                    <a:pos x="f216" y="f212"/>
                  </a:cxn>
                  <a:cxn ang="f97">
                    <a:pos x="f217" y="f218"/>
                  </a:cxn>
                  <a:cxn ang="f97">
                    <a:pos x="f219" y="f220"/>
                  </a:cxn>
                  <a:cxn ang="f97">
                    <a:pos x="f221" y="f222"/>
                  </a:cxn>
                  <a:cxn ang="f97">
                    <a:pos x="f184" y="f185"/>
                  </a:cxn>
                </a:cxnLst>
                <a:rect l="f180" t="f183" r="f181" b="f182"/>
                <a:pathLst>
                  <a:path w="43" h="3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5" y="f16"/>
                      <a:pt x="f17" y="f18"/>
                    </a:cubicBezTo>
                    <a:cubicBezTo>
                      <a:pt x="f19" y="f17"/>
                      <a:pt x="f20" y="f15"/>
                      <a:pt x="f10" y="f21"/>
                    </a:cubicBezTo>
                    <a:cubicBezTo>
                      <a:pt x="f10" y="f22"/>
                      <a:pt x="f23" y="f22"/>
                      <a:pt x="f24" y="f7"/>
                    </a:cubicBezTo>
                    <a:cubicBezTo>
                      <a:pt x="f8" y="f22"/>
                      <a:pt x="f25" y="f26"/>
                      <a:pt x="f27" y="f13"/>
                    </a:cubicBezTo>
                    <a:cubicBezTo>
                      <a:pt x="f28" y="f29"/>
                      <a:pt x="f5" y="f30"/>
                      <a:pt x="f28" y="f31"/>
                    </a:cubicBezTo>
                    <a:cubicBezTo>
                      <a:pt x="f27" y="f32"/>
                      <a:pt x="f33" y="f34"/>
                      <a:pt x="f35" y="f17"/>
                    </a:cubicBezTo>
                    <a:cubicBezTo>
                      <a:pt x="f36" y="f37"/>
                      <a:pt x="f36" y="f16"/>
                      <a:pt x="f33" y="f38"/>
                    </a:cubicBezTo>
                    <a:cubicBezTo>
                      <a:pt x="f25" y="f38"/>
                      <a:pt x="f8" y="f39"/>
                      <a:pt x="f23" y="f40"/>
                    </a:cubicBezTo>
                    <a:cubicBezTo>
                      <a:pt x="f41" y="f40"/>
                      <a:pt x="f41" y="f39"/>
                      <a:pt x="f10" y="f19"/>
                    </a:cubicBezTo>
                    <a:cubicBezTo>
                      <a:pt x="f10" y="f16"/>
                      <a:pt x="f42" y="f18"/>
                      <a:pt x="f12" y="f16"/>
                    </a:cubicBezTo>
                    <a:cubicBezTo>
                      <a:pt x="f14" y="f14"/>
                      <a:pt x="f39" y="f12"/>
                      <a:pt x="f18" y="f12"/>
                    </a:cubicBezTo>
                    <a:cubicBezTo>
                      <a:pt x="f37" y="f42"/>
                      <a:pt x="f18" y="f42"/>
                      <a:pt x="f18" y="f10"/>
                    </a:cubicBezTo>
                    <a:cubicBezTo>
                      <a:pt x="f38" y="f41"/>
                      <a:pt x="f19" y="f41"/>
                      <a:pt x="f16" y="f43"/>
                    </a:cubicBezTo>
                    <a:cubicBezTo>
                      <a:pt x="f38" y="f24"/>
                      <a:pt x="f18" y="f24"/>
                      <a:pt x="f17" y="f24"/>
                    </a:cubicBezTo>
                    <a:cubicBezTo>
                      <a:pt x="f34" y="f24"/>
                      <a:pt x="f32" y="f23"/>
                      <a:pt x="f15" y="f23"/>
                    </a:cubicBezTo>
                    <a:cubicBezTo>
                      <a:pt x="f29" y="f23"/>
                      <a:pt x="f30" y="f24"/>
                      <a:pt x="f30" y="f8"/>
                    </a:cubicBezTo>
                    <a:cubicBezTo>
                      <a:pt x="f26" y="f33"/>
                      <a:pt x="f21" y="f24"/>
                      <a:pt x="f7" y="f24"/>
                    </a:cubicBezTo>
                    <a:cubicBezTo>
                      <a:pt x="f11" y="f8"/>
                      <a:pt x="f7" y="f25"/>
                      <a:pt x="f22" y="f27"/>
                    </a:cubicBezTo>
                    <a:cubicBezTo>
                      <a:pt x="f22" y="f28"/>
                      <a:pt x="f13" y="f33"/>
                      <a:pt x="f21" y="f36"/>
                    </a:cubicBezTo>
                    <a:cubicBezTo>
                      <a:pt x="f22" y="f5"/>
                      <a:pt x="f11" y="f35"/>
                      <a:pt x="f44" y="f35"/>
                    </a:cubicBezTo>
                    <a:cubicBezTo>
                      <a:pt x="f45" y="f27"/>
                      <a:pt x="f6" y="f28"/>
                      <a:pt x="f6" y="f8"/>
                    </a:cubicBezTo>
                    <a:close/>
                  </a:path>
                </a:pathLst>
              </a:custGeom>
              <a:solidFill>
                <a:srgbClr val="D149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6" name="Freeform 797">
                <a:extLst>
                  <a:ext uri="{FF2B5EF4-FFF2-40B4-BE49-F238E27FC236}">
                    <a16:creationId xmlns:a16="http://schemas.microsoft.com/office/drawing/2014/main" id="{85B55912-6A57-C0D8-798D-A2B173C2984F}"/>
                  </a:ext>
                </a:extLst>
              </p:cNvPr>
              <p:cNvSpPr/>
              <p:nvPr/>
            </p:nvSpPr>
            <p:spPr>
              <a:xfrm>
                <a:off x="3525834" y="2130423"/>
                <a:ext cx="49213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12"/>
                  <a:gd name="f9" fmla="val 3"/>
                  <a:gd name="f10" fmla="val 11"/>
                  <a:gd name="f11" fmla="val 6"/>
                  <a:gd name="f12" fmla="val 10"/>
                  <a:gd name="f13" fmla="val 8"/>
                  <a:gd name="f14" fmla="val 9"/>
                  <a:gd name="f15" fmla="val 7"/>
                  <a:gd name="f16" fmla="val 5"/>
                  <a:gd name="f17" fmla="val 4"/>
                  <a:gd name="f18" fmla="val 2"/>
                  <a:gd name="f19" fmla="val 1"/>
                  <a:gd name="f20" fmla="+- 0 0 -90"/>
                  <a:gd name="f21" fmla="*/ f3 1 13"/>
                  <a:gd name="f22" fmla="*/ f4 1 1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3"/>
                  <a:gd name="f31" fmla="*/ f27 1 14"/>
                  <a:gd name="f32" fmla="*/ 12 f28 1"/>
                  <a:gd name="f33" fmla="*/ 3 f27 1"/>
                  <a:gd name="f34" fmla="*/ 10 f28 1"/>
                  <a:gd name="f35" fmla="*/ 11 f27 1"/>
                  <a:gd name="f36" fmla="*/ 11 f28 1"/>
                  <a:gd name="f37" fmla="*/ 12 f27 1"/>
                  <a:gd name="f38" fmla="*/ 13 f28 1"/>
                  <a:gd name="f39" fmla="*/ 14 f27 1"/>
                  <a:gd name="f40" fmla="*/ 8 f28 1"/>
                  <a:gd name="f41" fmla="*/ 8 f27 1"/>
                  <a:gd name="f42" fmla="*/ 5 f28 1"/>
                  <a:gd name="f43" fmla="*/ 4 f28 1"/>
                  <a:gd name="f44" fmla="*/ 1 f28 1"/>
                  <a:gd name="f45" fmla="*/ 0 f27 1"/>
                  <a:gd name="f46" fmla="+- f29 0 f1"/>
                  <a:gd name="f47" fmla="*/ f32 1 13"/>
                  <a:gd name="f48" fmla="*/ f33 1 14"/>
                  <a:gd name="f49" fmla="*/ f34 1 13"/>
                  <a:gd name="f50" fmla="*/ f35 1 14"/>
                  <a:gd name="f51" fmla="*/ f36 1 13"/>
                  <a:gd name="f52" fmla="*/ f37 1 14"/>
                  <a:gd name="f53" fmla="*/ f38 1 13"/>
                  <a:gd name="f54" fmla="*/ f39 1 14"/>
                  <a:gd name="f55" fmla="*/ f40 1 13"/>
                  <a:gd name="f56" fmla="*/ f41 1 14"/>
                  <a:gd name="f57" fmla="*/ f42 1 13"/>
                  <a:gd name="f58" fmla="*/ f43 1 13"/>
                  <a:gd name="f59" fmla="*/ f44 1 13"/>
                  <a:gd name="f60" fmla="*/ f45 1 14"/>
                  <a:gd name="f61" fmla="*/ 0 1 f30"/>
                  <a:gd name="f62" fmla="*/ f24 1 f30"/>
                  <a:gd name="f63" fmla="*/ 0 1 f31"/>
                  <a:gd name="f64" fmla="*/ f25 1 f31"/>
                  <a:gd name="f65" fmla="*/ f47 1 f30"/>
                  <a:gd name="f66" fmla="*/ f48 1 f31"/>
                  <a:gd name="f67" fmla="*/ f49 1 f30"/>
                  <a:gd name="f68" fmla="*/ f50 1 f31"/>
                  <a:gd name="f69" fmla="*/ f51 1 f30"/>
                  <a:gd name="f70" fmla="*/ f52 1 f31"/>
                  <a:gd name="f71" fmla="*/ f53 1 f30"/>
                  <a:gd name="f72" fmla="*/ f54 1 f31"/>
                  <a:gd name="f73" fmla="*/ f55 1 f30"/>
                  <a:gd name="f74" fmla="*/ f56 1 f31"/>
                  <a:gd name="f75" fmla="*/ f57 1 f30"/>
                  <a:gd name="f76" fmla="*/ f58 1 f30"/>
                  <a:gd name="f77" fmla="*/ f59 1 f30"/>
                  <a:gd name="f78" fmla="*/ f60 1 f31"/>
                  <a:gd name="f79" fmla="*/ f61 f21 1"/>
                  <a:gd name="f80" fmla="*/ f62 f21 1"/>
                  <a:gd name="f81" fmla="*/ f64 f22 1"/>
                  <a:gd name="f82" fmla="*/ f63 f22 1"/>
                  <a:gd name="f83" fmla="*/ f65 f21 1"/>
                  <a:gd name="f84" fmla="*/ f66 f22 1"/>
                  <a:gd name="f85" fmla="*/ f67 f21 1"/>
                  <a:gd name="f86" fmla="*/ f68 f22 1"/>
                  <a:gd name="f87" fmla="*/ f69 f21 1"/>
                  <a:gd name="f88" fmla="*/ f70 f22 1"/>
                  <a:gd name="f89" fmla="*/ f71 f21 1"/>
                  <a:gd name="f90" fmla="*/ f72 f22 1"/>
                  <a:gd name="f91" fmla="*/ f73 f21 1"/>
                  <a:gd name="f92" fmla="*/ f74 f22 1"/>
                  <a:gd name="f93" fmla="*/ f75 f21 1"/>
                  <a:gd name="f94" fmla="*/ f76 f21 1"/>
                  <a:gd name="f95" fmla="*/ f77 f21 1"/>
                  <a:gd name="f96" fmla="*/ f78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3" y="f84"/>
                  </a:cxn>
                  <a:cxn ang="f46">
                    <a:pos x="f85" y="f86"/>
                  </a:cxn>
                  <a:cxn ang="f46">
                    <a:pos x="f87" y="f88"/>
                  </a:cxn>
                  <a:cxn ang="f46">
                    <a:pos x="f87" y="f86"/>
                  </a:cxn>
                  <a:cxn ang="f46">
                    <a:pos x="f89" y="f86"/>
                  </a:cxn>
                  <a:cxn ang="f46">
                    <a:pos x="f85" y="f90"/>
                  </a:cxn>
                  <a:cxn ang="f46">
                    <a:pos x="f91" y="f86"/>
                  </a:cxn>
                  <a:cxn ang="f46">
                    <a:pos x="f91" y="f92"/>
                  </a:cxn>
                  <a:cxn ang="f46">
                    <a:pos x="f93" y="f90"/>
                  </a:cxn>
                  <a:cxn ang="f46">
                    <a:pos x="f94" y="f86"/>
                  </a:cxn>
                  <a:cxn ang="f46">
                    <a:pos x="f95" y="f90"/>
                  </a:cxn>
                  <a:cxn ang="f46">
                    <a:pos x="f94" y="f96"/>
                  </a:cxn>
                  <a:cxn ang="f46">
                    <a:pos x="f83" y="f84"/>
                  </a:cxn>
                </a:cxnLst>
                <a:rect l="f79" t="f82" r="f80" b="f81"/>
                <a:pathLst>
                  <a:path w="13" h="14">
                    <a:moveTo>
                      <a:pt x="f8" y="f9"/>
                    </a:moveTo>
                    <a:cubicBezTo>
                      <a:pt x="f10" y="f11"/>
                      <a:pt x="f12" y="f13"/>
                      <a:pt x="f12" y="f10"/>
                    </a:cubicBezTo>
                    <a:cubicBezTo>
                      <a:pt x="f12" y="f10"/>
                      <a:pt x="f10" y="f8"/>
                      <a:pt x="f10" y="f8"/>
                    </a:cubicBezTo>
                    <a:cubicBezTo>
                      <a:pt x="f10" y="f10"/>
                      <a:pt x="f10" y="f10"/>
                      <a:pt x="f10" y="f10"/>
                    </a:cubicBezTo>
                    <a:cubicBezTo>
                      <a:pt x="f8" y="f12"/>
                      <a:pt x="f6" y="f14"/>
                      <a:pt x="f6" y="f10"/>
                    </a:cubicBezTo>
                    <a:cubicBezTo>
                      <a:pt x="f8" y="f8"/>
                      <a:pt x="f8" y="f7"/>
                      <a:pt x="f12" y="f7"/>
                    </a:cubicBezTo>
                    <a:cubicBezTo>
                      <a:pt x="f15" y="f7"/>
                      <a:pt x="f13" y="f8"/>
                      <a:pt x="f13" y="f10"/>
                    </a:cubicBezTo>
                    <a:cubicBezTo>
                      <a:pt x="f13" y="f12"/>
                      <a:pt x="f13" y="f14"/>
                      <a:pt x="f13" y="f13"/>
                    </a:cubicBezTo>
                    <a:cubicBezTo>
                      <a:pt x="f11" y="f12"/>
                      <a:pt x="f11" y="f8"/>
                      <a:pt x="f16" y="f7"/>
                    </a:cubicBezTo>
                    <a:cubicBezTo>
                      <a:pt x="f17" y="f6"/>
                      <a:pt x="f16" y="f10"/>
                      <a:pt x="f17" y="f10"/>
                    </a:cubicBezTo>
                    <a:cubicBezTo>
                      <a:pt x="f18" y="f10"/>
                      <a:pt x="f9" y="f7"/>
                      <a:pt x="f19" y="f7"/>
                    </a:cubicBezTo>
                    <a:cubicBezTo>
                      <a:pt x="f5" y="f14"/>
                      <a:pt x="f9" y="f16"/>
                      <a:pt x="f17" y="f5"/>
                    </a:cubicBezTo>
                    <a:cubicBezTo>
                      <a:pt x="f15" y="f5"/>
                      <a:pt x="f13" y="f16"/>
                      <a:pt x="f8" y="f9"/>
                    </a:cubicBezTo>
                    <a:close/>
                  </a:path>
                </a:pathLst>
              </a:custGeom>
              <a:solidFill>
                <a:srgbClr val="CD4B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7" name="Freeform 798">
                <a:extLst>
                  <a:ext uri="{FF2B5EF4-FFF2-40B4-BE49-F238E27FC236}">
                    <a16:creationId xmlns:a16="http://schemas.microsoft.com/office/drawing/2014/main" id="{25BE4860-3406-1161-71EA-47D47409B7EA}"/>
                  </a:ext>
                </a:extLst>
              </p:cNvPr>
              <p:cNvSpPr/>
              <p:nvPr/>
            </p:nvSpPr>
            <p:spPr>
              <a:xfrm>
                <a:off x="4826002" y="1020763"/>
                <a:ext cx="33339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6"/>
                  <a:gd name="f8" fmla="val 2"/>
                  <a:gd name="f9" fmla="val 4"/>
                  <a:gd name="f10" fmla="val 3"/>
                  <a:gd name="f11" fmla="val 7"/>
                  <a:gd name="f12" fmla="val 5"/>
                  <a:gd name="f13" fmla="val 1"/>
                  <a:gd name="f14" fmla="+- 0 0 -90"/>
                  <a:gd name="f15" fmla="*/ f3 1 9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9"/>
                  <a:gd name="f26" fmla="*/ 2 f22 1"/>
                  <a:gd name="f27" fmla="*/ 4 f21 1"/>
                  <a:gd name="f28" fmla="*/ 9 f22 1"/>
                  <a:gd name="f29" fmla="*/ 0 f21 1"/>
                  <a:gd name="f30" fmla="*/ 6 f21 1"/>
                  <a:gd name="f31" fmla="+- f23 0 f1"/>
                  <a:gd name="f32" fmla="*/ f26 1 9"/>
                  <a:gd name="f33" fmla="*/ f27 1 6"/>
                  <a:gd name="f34" fmla="*/ f28 1 9"/>
                  <a:gd name="f35" fmla="*/ f29 1 6"/>
                  <a:gd name="f36" fmla="*/ f30 1 6"/>
                  <a:gd name="f37" fmla="*/ 0 1 f25"/>
                  <a:gd name="f38" fmla="*/ f18 1 f25"/>
                  <a:gd name="f39" fmla="*/ 0 1 f24"/>
                  <a:gd name="f40" fmla="*/ f19 1 f24"/>
                  <a:gd name="f41" fmla="*/ f32 1 f25"/>
                  <a:gd name="f42" fmla="*/ f33 1 f24"/>
                  <a:gd name="f43" fmla="*/ f34 1 f25"/>
                  <a:gd name="f44" fmla="*/ f35 1 f24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0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9" h="6">
                    <a:moveTo>
                      <a:pt x="f8" y="f9"/>
                    </a:moveTo>
                    <a:cubicBezTo>
                      <a:pt x="f9" y="f10"/>
                      <a:pt x="f7" y="f8"/>
                      <a:pt x="f6" y="f5"/>
                    </a:cubicBezTo>
                    <a:cubicBezTo>
                      <a:pt x="f11" y="f9"/>
                      <a:pt x="f9" y="f9"/>
                      <a:pt x="f8" y="f7"/>
                    </a:cubicBezTo>
                    <a:cubicBezTo>
                      <a:pt x="f5" y="f12"/>
                      <a:pt x="f13" y="f12"/>
                      <a:pt x="f8" y="f9"/>
                    </a:cubicBezTo>
                    <a:close/>
                  </a:path>
                </a:pathLst>
              </a:custGeom>
              <a:solidFill>
                <a:srgbClr val="4D191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8" name="Freeform 799">
                <a:extLst>
                  <a:ext uri="{FF2B5EF4-FFF2-40B4-BE49-F238E27FC236}">
                    <a16:creationId xmlns:a16="http://schemas.microsoft.com/office/drawing/2014/main" id="{DCA1A09E-1AF9-28C8-7A9F-01B5525206C9}"/>
                  </a:ext>
                </a:extLst>
              </p:cNvPr>
              <p:cNvSpPr/>
              <p:nvPr/>
            </p:nvSpPr>
            <p:spPr>
              <a:xfrm>
                <a:off x="4610103" y="2409828"/>
                <a:ext cx="4921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1"/>
                  <a:gd name="f8" fmla="val 9"/>
                  <a:gd name="f9" fmla="val 10"/>
                  <a:gd name="f10" fmla="val 12"/>
                  <a:gd name="f11" fmla="val 7"/>
                  <a:gd name="f12" fmla="val 5"/>
                  <a:gd name="f13" fmla="val 2"/>
                  <a:gd name="f14" fmla="val 1"/>
                  <a:gd name="f15" fmla="val 4"/>
                  <a:gd name="f16" fmla="val 6"/>
                  <a:gd name="f17" fmla="+- 0 0 -90"/>
                  <a:gd name="f18" fmla="*/ f3 1 13"/>
                  <a:gd name="f19" fmla="*/ f4 1 1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3"/>
                  <a:gd name="f28" fmla="*/ f24 1 11"/>
                  <a:gd name="f29" fmla="*/ 13 f25 1"/>
                  <a:gd name="f30" fmla="*/ 9 f24 1"/>
                  <a:gd name="f31" fmla="*/ 11 f25 1"/>
                  <a:gd name="f32" fmla="*/ 11 f24 1"/>
                  <a:gd name="f33" fmla="*/ 5 f25 1"/>
                  <a:gd name="f34" fmla="*/ 7 f24 1"/>
                  <a:gd name="f35" fmla="*/ 0 f25 1"/>
                  <a:gd name="f36" fmla="*/ 0 f24 1"/>
                  <a:gd name="f37" fmla="+- f26 0 f1"/>
                  <a:gd name="f38" fmla="*/ f29 1 13"/>
                  <a:gd name="f39" fmla="*/ f30 1 11"/>
                  <a:gd name="f40" fmla="*/ f31 1 13"/>
                  <a:gd name="f41" fmla="*/ f32 1 11"/>
                  <a:gd name="f42" fmla="*/ f33 1 13"/>
                  <a:gd name="f43" fmla="*/ f34 1 11"/>
                  <a:gd name="f44" fmla="*/ f35 1 13"/>
                  <a:gd name="f45" fmla="*/ f36 1 11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3" h="11">
                    <a:moveTo>
                      <a:pt x="f6" y="f8"/>
                    </a:moveTo>
                    <a:cubicBezTo>
                      <a:pt x="f6" y="f9"/>
                      <a:pt x="f10" y="f7"/>
                      <a:pt x="f7" y="f7"/>
                    </a:cubicBezTo>
                    <a:cubicBezTo>
                      <a:pt x="f9" y="f8"/>
                      <a:pt x="f8" y="f11"/>
                      <a:pt x="f12" y="f11"/>
                    </a:cubicBezTo>
                    <a:cubicBezTo>
                      <a:pt x="f13" y="f11"/>
                      <a:pt x="f14" y="f15"/>
                      <a:pt x="f5" y="f5"/>
                    </a:cubicBezTo>
                    <a:cubicBezTo>
                      <a:pt x="f12" y="f13"/>
                      <a:pt x="f8" y="f16"/>
                      <a:pt x="f6" y="f8"/>
                    </a:cubicBezTo>
                    <a:close/>
                  </a:path>
                </a:pathLst>
              </a:custGeom>
              <a:solidFill>
                <a:srgbClr val="275E8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9" name="Freeform 800">
                <a:extLst>
                  <a:ext uri="{FF2B5EF4-FFF2-40B4-BE49-F238E27FC236}">
                    <a16:creationId xmlns:a16="http://schemas.microsoft.com/office/drawing/2014/main" id="{3ABCC4BA-E21B-3656-E7BC-EEE78C35A1DF}"/>
                  </a:ext>
                </a:extLst>
              </p:cNvPr>
              <p:cNvSpPr/>
              <p:nvPr/>
            </p:nvSpPr>
            <p:spPr>
              <a:xfrm>
                <a:off x="4648196" y="2481260"/>
                <a:ext cx="4604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8"/>
                  <a:gd name="f8" fmla="val 5"/>
                  <a:gd name="f9" fmla="val 1"/>
                  <a:gd name="f10" fmla="val 6"/>
                  <a:gd name="f11" fmla="val 10"/>
                  <a:gd name="f12" fmla="val 4"/>
                  <a:gd name="f13" fmla="val 2"/>
                  <a:gd name="f14" fmla="val 3"/>
                  <a:gd name="f15" fmla="+- 0 0 -90"/>
                  <a:gd name="f16" fmla="*/ f3 1 12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12"/>
                  <a:gd name="f27" fmla="*/ 5 f23 1"/>
                  <a:gd name="f28" fmla="*/ 1 f22 1"/>
                  <a:gd name="f29" fmla="*/ 12 f23 1"/>
                  <a:gd name="f30" fmla="*/ 8 f22 1"/>
                  <a:gd name="f31" fmla="*/ 0 f23 1"/>
                  <a:gd name="f32" fmla="+- f24 0 f1"/>
                  <a:gd name="f33" fmla="*/ f27 1 12"/>
                  <a:gd name="f34" fmla="*/ f28 1 8"/>
                  <a:gd name="f35" fmla="*/ f29 1 12"/>
                  <a:gd name="f36" fmla="*/ f30 1 8"/>
                  <a:gd name="f37" fmla="*/ f31 1 12"/>
                  <a:gd name="f38" fmla="*/ 0 1 f26"/>
                  <a:gd name="f39" fmla="*/ f19 1 f26"/>
                  <a:gd name="f40" fmla="*/ 0 1 f25"/>
                  <a:gd name="f41" fmla="*/ f20 1 f25"/>
                  <a:gd name="f42" fmla="*/ f33 1 f26"/>
                  <a:gd name="f43" fmla="*/ f34 1 f25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2" h="8">
                    <a:moveTo>
                      <a:pt x="f8" y="f9"/>
                    </a:moveTo>
                    <a:cubicBezTo>
                      <a:pt x="f10" y="f8"/>
                      <a:pt x="f11" y="f8"/>
                      <a:pt x="f6" y="f7"/>
                    </a:cubicBezTo>
                    <a:cubicBezTo>
                      <a:pt x="f10" y="f7"/>
                      <a:pt x="f12" y="f12"/>
                      <a:pt x="f5" y="f9"/>
                    </a:cubicBezTo>
                    <a:cubicBezTo>
                      <a:pt x="f13" y="f5"/>
                      <a:pt x="f14" y="f13"/>
                      <a:pt x="f8" y="f9"/>
                    </a:cubicBezTo>
                    <a:close/>
                  </a:path>
                </a:pathLst>
              </a:custGeom>
              <a:solidFill>
                <a:srgbClr val="355B7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0" name="Freeform 801">
                <a:extLst>
                  <a:ext uri="{FF2B5EF4-FFF2-40B4-BE49-F238E27FC236}">
                    <a16:creationId xmlns:a16="http://schemas.microsoft.com/office/drawing/2014/main" id="{6E23F40F-2854-3CEA-F0E3-EA254BF57526}"/>
                  </a:ext>
                </a:extLst>
              </p:cNvPr>
              <p:cNvSpPr/>
              <p:nvPr/>
            </p:nvSpPr>
            <p:spPr>
              <a:xfrm>
                <a:off x="4629149" y="2446340"/>
                <a:ext cx="3492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6"/>
                  <a:gd name="f9" fmla="val 3"/>
                  <a:gd name="f10" fmla="val 4"/>
                  <a:gd name="f11" fmla="val 5"/>
                  <a:gd name="f12" fmla="val 2"/>
                  <a:gd name="f13" fmla="+- 0 0 -90"/>
                  <a:gd name="f14" fmla="*/ f3 1 9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9"/>
                  <a:gd name="f25" fmla="*/ 6 f21 1"/>
                  <a:gd name="f26" fmla="*/ 3 f20 1"/>
                  <a:gd name="f27" fmla="*/ 8 f21 1"/>
                  <a:gd name="f28" fmla="*/ 8 f20 1"/>
                  <a:gd name="f29" fmla="*/ 0 f21 1"/>
                  <a:gd name="f30" fmla="*/ 2 f20 1"/>
                  <a:gd name="f31" fmla="+- f22 0 f1"/>
                  <a:gd name="f32" fmla="*/ f25 1 9"/>
                  <a:gd name="f33" fmla="*/ f26 1 8"/>
                  <a:gd name="f34" fmla="*/ f27 1 9"/>
                  <a:gd name="f35" fmla="*/ f28 1 8"/>
                  <a:gd name="f36" fmla="*/ f29 1 9"/>
                  <a:gd name="f37" fmla="*/ f30 1 8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9" h="8">
                    <a:moveTo>
                      <a:pt x="f8" y="f9"/>
                    </a:moveTo>
                    <a:cubicBezTo>
                      <a:pt x="f6" y="f10"/>
                      <a:pt x="f6" y="f8"/>
                      <a:pt x="f7" y="f7"/>
                    </a:cubicBezTo>
                    <a:cubicBezTo>
                      <a:pt x="f11" y="f8"/>
                      <a:pt x="f9" y="f10"/>
                      <a:pt x="f5" y="f12"/>
                    </a:cubicBezTo>
                    <a:cubicBezTo>
                      <a:pt x="f9" y="f5"/>
                      <a:pt x="f10" y="f11"/>
                      <a:pt x="f8" y="f9"/>
                    </a:cubicBezTo>
                    <a:close/>
                  </a:path>
                </a:pathLst>
              </a:custGeom>
              <a:solidFill>
                <a:srgbClr val="275E8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1" name="Freeform 802">
                <a:extLst>
                  <a:ext uri="{FF2B5EF4-FFF2-40B4-BE49-F238E27FC236}">
                    <a16:creationId xmlns:a16="http://schemas.microsoft.com/office/drawing/2014/main" id="{275FABD1-8512-FADD-C8D4-990117C93985}"/>
                  </a:ext>
                </a:extLst>
              </p:cNvPr>
              <p:cNvSpPr/>
              <p:nvPr/>
            </p:nvSpPr>
            <p:spPr>
              <a:xfrm>
                <a:off x="3286125" y="2292355"/>
                <a:ext cx="179386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32"/>
                  <a:gd name="f8" fmla="val 3"/>
                  <a:gd name="f9" fmla="val 45"/>
                  <a:gd name="f10" fmla="val 6"/>
                  <a:gd name="f11" fmla="val 47"/>
                  <a:gd name="f12" fmla="val 7"/>
                  <a:gd name="f13" fmla="val 9"/>
                  <a:gd name="f14" fmla="val 44"/>
                  <a:gd name="f15" fmla="val 12"/>
                  <a:gd name="f16" fmla="val 41"/>
                  <a:gd name="f17" fmla="val 13"/>
                  <a:gd name="f18" fmla="val 40"/>
                  <a:gd name="f19" fmla="val 10"/>
                  <a:gd name="f20" fmla="val 39"/>
                  <a:gd name="f21" fmla="val 8"/>
                  <a:gd name="f22" fmla="val 11"/>
                  <a:gd name="f23" fmla="val 15"/>
                  <a:gd name="f24" fmla="val 17"/>
                  <a:gd name="f25" fmla="val 19"/>
                  <a:gd name="f26" fmla="val 37"/>
                  <a:gd name="f27" fmla="val 35"/>
                  <a:gd name="f28" fmla="val 34"/>
                  <a:gd name="f29" fmla="val 16"/>
                  <a:gd name="f30" fmla="val 18"/>
                  <a:gd name="f31" fmla="val 36"/>
                  <a:gd name="f32" fmla="val 20"/>
                  <a:gd name="f33" fmla="val 22"/>
                  <a:gd name="f34" fmla="val 24"/>
                  <a:gd name="f35" fmla="val 26"/>
                  <a:gd name="f36" fmla="val 30"/>
                  <a:gd name="f37" fmla="val 23"/>
                  <a:gd name="f38" fmla="val 29"/>
                  <a:gd name="f39" fmla="val 27"/>
                  <a:gd name="f40" fmla="val 28"/>
                  <a:gd name="f41" fmla="val 25"/>
                  <a:gd name="f42" fmla="val 21"/>
                  <a:gd name="f43" fmla="val 31"/>
                  <a:gd name="f44" fmla="val 2"/>
                  <a:gd name="f45" fmla="val 1"/>
                  <a:gd name="f46" fmla="val 5"/>
                  <a:gd name="f47" fmla="val 4"/>
                  <a:gd name="f48" fmla="+- 0 0 -90"/>
                  <a:gd name="f49" fmla="*/ f3 1 48"/>
                  <a:gd name="f50" fmla="*/ f4 1 32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48"/>
                  <a:gd name="f59" fmla="*/ f55 1 32"/>
                  <a:gd name="f60" fmla="*/ 48 f56 1"/>
                  <a:gd name="f61" fmla="*/ 3 f55 1"/>
                  <a:gd name="f62" fmla="*/ 47 f56 1"/>
                  <a:gd name="f63" fmla="*/ 7 f55 1"/>
                  <a:gd name="f64" fmla="*/ 41 f56 1"/>
                  <a:gd name="f65" fmla="*/ 13 f55 1"/>
                  <a:gd name="f66" fmla="*/ 39 f56 1"/>
                  <a:gd name="f67" fmla="*/ 8 f55 1"/>
                  <a:gd name="f68" fmla="*/ 15 f55 1"/>
                  <a:gd name="f69" fmla="*/ 37 f56 1"/>
                  <a:gd name="f70" fmla="*/ 19 f55 1"/>
                  <a:gd name="f71" fmla="*/ 34 f56 1"/>
                  <a:gd name="f72" fmla="*/ 16 f55 1"/>
                  <a:gd name="f73" fmla="*/ 35 f56 1"/>
                  <a:gd name="f74" fmla="*/ 22 f55 1"/>
                  <a:gd name="f75" fmla="*/ 32 f56 1"/>
                  <a:gd name="f76" fmla="*/ 26 f55 1"/>
                  <a:gd name="f77" fmla="*/ 29 f56 1"/>
                  <a:gd name="f78" fmla="*/ 32 f55 1"/>
                  <a:gd name="f79" fmla="*/ 25 f56 1"/>
                  <a:gd name="f80" fmla="*/ 21 f55 1"/>
                  <a:gd name="f81" fmla="*/ 25 f55 1"/>
                  <a:gd name="f82" fmla="*/ 20 f56 1"/>
                  <a:gd name="f83" fmla="*/ 17 f55 1"/>
                  <a:gd name="f84" fmla="*/ 17 f56 1"/>
                  <a:gd name="f85" fmla="*/ 20 f55 1"/>
                  <a:gd name="f86" fmla="*/ 13 f56 1"/>
                  <a:gd name="f87" fmla="*/ 11 f56 1"/>
                  <a:gd name="f88" fmla="*/ 27 f55 1"/>
                  <a:gd name="f89" fmla="*/ 6 f56 1"/>
                  <a:gd name="f90" fmla="*/ 31 f55 1"/>
                  <a:gd name="f91" fmla="*/ 2 f56 1"/>
                  <a:gd name="f92" fmla="*/ 5 f56 1"/>
                  <a:gd name="f93" fmla="*/ 8 f56 1"/>
                  <a:gd name="f94" fmla="*/ 9 f55 1"/>
                  <a:gd name="f95" fmla="*/ 21 f56 1"/>
                  <a:gd name="f96" fmla="*/ 36 f56 1"/>
                  <a:gd name="f97" fmla="*/ 45 f56 1"/>
                  <a:gd name="f98" fmla="*/ 0 f55 1"/>
                  <a:gd name="f99" fmla="+- f57 0 f1"/>
                  <a:gd name="f100" fmla="*/ f60 1 48"/>
                  <a:gd name="f101" fmla="*/ f61 1 32"/>
                  <a:gd name="f102" fmla="*/ f62 1 48"/>
                  <a:gd name="f103" fmla="*/ f63 1 32"/>
                  <a:gd name="f104" fmla="*/ f64 1 48"/>
                  <a:gd name="f105" fmla="*/ f65 1 32"/>
                  <a:gd name="f106" fmla="*/ f66 1 48"/>
                  <a:gd name="f107" fmla="*/ f67 1 32"/>
                  <a:gd name="f108" fmla="*/ f68 1 32"/>
                  <a:gd name="f109" fmla="*/ f69 1 48"/>
                  <a:gd name="f110" fmla="*/ f70 1 32"/>
                  <a:gd name="f111" fmla="*/ f71 1 48"/>
                  <a:gd name="f112" fmla="*/ f72 1 32"/>
                  <a:gd name="f113" fmla="*/ f73 1 48"/>
                  <a:gd name="f114" fmla="*/ f74 1 32"/>
                  <a:gd name="f115" fmla="*/ f75 1 48"/>
                  <a:gd name="f116" fmla="*/ f76 1 32"/>
                  <a:gd name="f117" fmla="*/ f77 1 48"/>
                  <a:gd name="f118" fmla="*/ f78 1 32"/>
                  <a:gd name="f119" fmla="*/ f79 1 48"/>
                  <a:gd name="f120" fmla="*/ f80 1 32"/>
                  <a:gd name="f121" fmla="*/ f81 1 32"/>
                  <a:gd name="f122" fmla="*/ f82 1 48"/>
                  <a:gd name="f123" fmla="*/ f83 1 32"/>
                  <a:gd name="f124" fmla="*/ f84 1 48"/>
                  <a:gd name="f125" fmla="*/ f85 1 32"/>
                  <a:gd name="f126" fmla="*/ f86 1 48"/>
                  <a:gd name="f127" fmla="*/ f87 1 48"/>
                  <a:gd name="f128" fmla="*/ f88 1 32"/>
                  <a:gd name="f129" fmla="*/ f89 1 48"/>
                  <a:gd name="f130" fmla="*/ f90 1 32"/>
                  <a:gd name="f131" fmla="*/ f91 1 48"/>
                  <a:gd name="f132" fmla="*/ f92 1 48"/>
                  <a:gd name="f133" fmla="*/ f93 1 48"/>
                  <a:gd name="f134" fmla="*/ f94 1 32"/>
                  <a:gd name="f135" fmla="*/ f95 1 48"/>
                  <a:gd name="f136" fmla="*/ f96 1 48"/>
                  <a:gd name="f137" fmla="*/ f97 1 48"/>
                  <a:gd name="f138" fmla="*/ f98 1 32"/>
                  <a:gd name="f139" fmla="*/ 0 1 f58"/>
                  <a:gd name="f140" fmla="*/ f52 1 f58"/>
                  <a:gd name="f141" fmla="*/ 0 1 f59"/>
                  <a:gd name="f142" fmla="*/ f53 1 f59"/>
                  <a:gd name="f143" fmla="*/ f100 1 f58"/>
                  <a:gd name="f144" fmla="*/ f101 1 f59"/>
                  <a:gd name="f145" fmla="*/ f102 1 f58"/>
                  <a:gd name="f146" fmla="*/ f103 1 f59"/>
                  <a:gd name="f147" fmla="*/ f104 1 f58"/>
                  <a:gd name="f148" fmla="*/ f105 1 f59"/>
                  <a:gd name="f149" fmla="*/ f106 1 f58"/>
                  <a:gd name="f150" fmla="*/ f107 1 f59"/>
                  <a:gd name="f151" fmla="*/ f108 1 f59"/>
                  <a:gd name="f152" fmla="*/ f109 1 f58"/>
                  <a:gd name="f153" fmla="*/ f110 1 f59"/>
                  <a:gd name="f154" fmla="*/ f111 1 f58"/>
                  <a:gd name="f155" fmla="*/ f112 1 f59"/>
                  <a:gd name="f156" fmla="*/ f113 1 f58"/>
                  <a:gd name="f157" fmla="*/ f114 1 f59"/>
                  <a:gd name="f158" fmla="*/ f115 1 f58"/>
                  <a:gd name="f159" fmla="*/ f116 1 f59"/>
                  <a:gd name="f160" fmla="*/ f117 1 f58"/>
                  <a:gd name="f161" fmla="*/ f118 1 f59"/>
                  <a:gd name="f162" fmla="*/ f119 1 f58"/>
                  <a:gd name="f163" fmla="*/ f120 1 f59"/>
                  <a:gd name="f164" fmla="*/ f121 1 f59"/>
                  <a:gd name="f165" fmla="*/ f122 1 f58"/>
                  <a:gd name="f166" fmla="*/ f123 1 f59"/>
                  <a:gd name="f167" fmla="*/ f124 1 f58"/>
                  <a:gd name="f168" fmla="*/ f125 1 f59"/>
                  <a:gd name="f169" fmla="*/ f126 1 f58"/>
                  <a:gd name="f170" fmla="*/ f127 1 f58"/>
                  <a:gd name="f171" fmla="*/ f128 1 f59"/>
                  <a:gd name="f172" fmla="*/ f129 1 f58"/>
                  <a:gd name="f173" fmla="*/ f130 1 f59"/>
                  <a:gd name="f174" fmla="*/ f131 1 f58"/>
                  <a:gd name="f175" fmla="*/ f132 1 f58"/>
                  <a:gd name="f176" fmla="*/ f133 1 f58"/>
                  <a:gd name="f177" fmla="*/ f134 1 f59"/>
                  <a:gd name="f178" fmla="*/ f135 1 f58"/>
                  <a:gd name="f179" fmla="*/ f136 1 f58"/>
                  <a:gd name="f180" fmla="*/ f137 1 f58"/>
                  <a:gd name="f181" fmla="*/ f138 1 f59"/>
                  <a:gd name="f182" fmla="*/ f139 f49 1"/>
                  <a:gd name="f183" fmla="*/ f140 f49 1"/>
                  <a:gd name="f184" fmla="*/ f142 f50 1"/>
                  <a:gd name="f185" fmla="*/ f141 f50 1"/>
                  <a:gd name="f186" fmla="*/ f143 f49 1"/>
                  <a:gd name="f187" fmla="*/ f144 f50 1"/>
                  <a:gd name="f188" fmla="*/ f145 f49 1"/>
                  <a:gd name="f189" fmla="*/ f146 f50 1"/>
                  <a:gd name="f190" fmla="*/ f147 f49 1"/>
                  <a:gd name="f191" fmla="*/ f148 f50 1"/>
                  <a:gd name="f192" fmla="*/ f149 f49 1"/>
                  <a:gd name="f193" fmla="*/ f150 f50 1"/>
                  <a:gd name="f194" fmla="*/ f151 f50 1"/>
                  <a:gd name="f195" fmla="*/ f152 f49 1"/>
                  <a:gd name="f196" fmla="*/ f153 f50 1"/>
                  <a:gd name="f197" fmla="*/ f154 f49 1"/>
                  <a:gd name="f198" fmla="*/ f155 f50 1"/>
                  <a:gd name="f199" fmla="*/ f156 f49 1"/>
                  <a:gd name="f200" fmla="*/ f157 f50 1"/>
                  <a:gd name="f201" fmla="*/ f158 f49 1"/>
                  <a:gd name="f202" fmla="*/ f159 f50 1"/>
                  <a:gd name="f203" fmla="*/ f160 f49 1"/>
                  <a:gd name="f204" fmla="*/ f161 f50 1"/>
                  <a:gd name="f205" fmla="*/ f162 f49 1"/>
                  <a:gd name="f206" fmla="*/ f163 f50 1"/>
                  <a:gd name="f207" fmla="*/ f164 f50 1"/>
                  <a:gd name="f208" fmla="*/ f165 f49 1"/>
                  <a:gd name="f209" fmla="*/ f166 f50 1"/>
                  <a:gd name="f210" fmla="*/ f167 f49 1"/>
                  <a:gd name="f211" fmla="*/ f168 f50 1"/>
                  <a:gd name="f212" fmla="*/ f169 f49 1"/>
                  <a:gd name="f213" fmla="*/ f170 f49 1"/>
                  <a:gd name="f214" fmla="*/ f171 f50 1"/>
                  <a:gd name="f215" fmla="*/ f172 f49 1"/>
                  <a:gd name="f216" fmla="*/ f173 f50 1"/>
                  <a:gd name="f217" fmla="*/ f174 f49 1"/>
                  <a:gd name="f218" fmla="*/ f175 f49 1"/>
                  <a:gd name="f219" fmla="*/ f176 f49 1"/>
                  <a:gd name="f220" fmla="*/ f177 f50 1"/>
                  <a:gd name="f221" fmla="*/ f178 f49 1"/>
                  <a:gd name="f222" fmla="*/ f179 f49 1"/>
                  <a:gd name="f223" fmla="*/ f180 f49 1"/>
                  <a:gd name="f224" fmla="*/ f181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9">
                    <a:pos x="f186" y="f187"/>
                  </a:cxn>
                  <a:cxn ang="f99">
                    <a:pos x="f188" y="f189"/>
                  </a:cxn>
                  <a:cxn ang="f99">
                    <a:pos x="f190" y="f191"/>
                  </a:cxn>
                  <a:cxn ang="f99">
                    <a:pos x="f192" y="f193"/>
                  </a:cxn>
                  <a:cxn ang="f99">
                    <a:pos x="f192" y="f194"/>
                  </a:cxn>
                  <a:cxn ang="f99">
                    <a:pos x="f195" y="f196"/>
                  </a:cxn>
                  <a:cxn ang="f99">
                    <a:pos x="f197" y="f198"/>
                  </a:cxn>
                  <a:cxn ang="f99">
                    <a:pos x="f199" y="f200"/>
                  </a:cxn>
                  <a:cxn ang="f99">
                    <a:pos x="f201" y="f202"/>
                  </a:cxn>
                  <a:cxn ang="f99">
                    <a:pos x="f203" y="f198"/>
                  </a:cxn>
                  <a:cxn ang="f99">
                    <a:pos x="f201" y="f204"/>
                  </a:cxn>
                  <a:cxn ang="f99">
                    <a:pos x="f205" y="f206"/>
                  </a:cxn>
                  <a:cxn ang="f99">
                    <a:pos x="f205" y="f207"/>
                  </a:cxn>
                  <a:cxn ang="f99">
                    <a:pos x="f208" y="f206"/>
                  </a:cxn>
                  <a:cxn ang="f99">
                    <a:pos x="f208" y="f209"/>
                  </a:cxn>
                  <a:cxn ang="f99">
                    <a:pos x="f208" y="f196"/>
                  </a:cxn>
                  <a:cxn ang="f99">
                    <a:pos x="f210" y="f209"/>
                  </a:cxn>
                  <a:cxn ang="f99">
                    <a:pos x="f210" y="f211"/>
                  </a:cxn>
                  <a:cxn ang="f99">
                    <a:pos x="f212" y="f202"/>
                  </a:cxn>
                  <a:cxn ang="f99">
                    <a:pos x="f213" y="f211"/>
                  </a:cxn>
                  <a:cxn ang="f99">
                    <a:pos x="f213" y="f214"/>
                  </a:cxn>
                  <a:cxn ang="f99">
                    <a:pos x="f215" y="f216"/>
                  </a:cxn>
                  <a:cxn ang="f99">
                    <a:pos x="f217" y="f214"/>
                  </a:cxn>
                  <a:cxn ang="f99">
                    <a:pos x="f218" y="f194"/>
                  </a:cxn>
                  <a:cxn ang="f99">
                    <a:pos x="f219" y="f191"/>
                  </a:cxn>
                  <a:cxn ang="f99">
                    <a:pos x="f208" y="f220"/>
                  </a:cxn>
                  <a:cxn ang="f99">
                    <a:pos x="f221" y="f193"/>
                  </a:cxn>
                  <a:cxn ang="f99">
                    <a:pos x="f222" y="f187"/>
                  </a:cxn>
                  <a:cxn ang="f99">
                    <a:pos x="f223" y="f224"/>
                  </a:cxn>
                  <a:cxn ang="f99">
                    <a:pos x="f186" y="f187"/>
                  </a:cxn>
                </a:cxnLst>
                <a:rect l="f182" t="f185" r="f183" b="f184"/>
                <a:pathLst>
                  <a:path w="48" h="32">
                    <a:moveTo>
                      <a:pt x="f6" y="f8"/>
                    </a:moveTo>
                    <a:cubicBezTo>
                      <a:pt x="f9" y="f8"/>
                      <a:pt x="f6" y="f10"/>
                      <a:pt x="f11" y="f12"/>
                    </a:cubicBezTo>
                    <a:cubicBezTo>
                      <a:pt x="f9" y="f13"/>
                      <a:pt x="f14" y="f15"/>
                      <a:pt x="f16" y="f17"/>
                    </a:cubicBezTo>
                    <a:cubicBezTo>
                      <a:pt x="f18" y="f15"/>
                      <a:pt x="f18" y="f19"/>
                      <a:pt x="f20" y="f21"/>
                    </a:cubicBezTo>
                    <a:cubicBezTo>
                      <a:pt x="f20" y="f22"/>
                      <a:pt x="f20" y="f17"/>
                      <a:pt x="f20" y="f23"/>
                    </a:cubicBezTo>
                    <a:cubicBezTo>
                      <a:pt x="f18" y="f24"/>
                      <a:pt x="f20" y="f25"/>
                      <a:pt x="f26" y="f25"/>
                    </a:cubicBezTo>
                    <a:cubicBezTo>
                      <a:pt x="f27" y="f25"/>
                      <a:pt x="f27" y="f24"/>
                      <a:pt x="f28" y="f29"/>
                    </a:cubicBezTo>
                    <a:cubicBezTo>
                      <a:pt x="f27" y="f30"/>
                      <a:pt x="f31" y="f32"/>
                      <a:pt x="f27" y="f33"/>
                    </a:cubicBezTo>
                    <a:cubicBezTo>
                      <a:pt x="f27" y="f34"/>
                      <a:pt x="f28" y="f35"/>
                      <a:pt x="f7" y="f35"/>
                    </a:cubicBezTo>
                    <a:cubicBezTo>
                      <a:pt x="f36" y="f37"/>
                      <a:pt x="f36" y="f25"/>
                      <a:pt x="f38" y="f29"/>
                    </a:cubicBezTo>
                    <a:cubicBezTo>
                      <a:pt x="f39" y="f33"/>
                      <a:pt x="f36" y="f35"/>
                      <a:pt x="f7" y="f7"/>
                    </a:cubicBezTo>
                    <a:cubicBezTo>
                      <a:pt x="f39" y="f36"/>
                      <a:pt x="f40" y="f34"/>
                      <a:pt x="f41" y="f42"/>
                    </a:cubicBezTo>
                    <a:cubicBezTo>
                      <a:pt x="f34" y="f37"/>
                      <a:pt x="f41" y="f34"/>
                      <a:pt x="f41" y="f41"/>
                    </a:cubicBezTo>
                    <a:cubicBezTo>
                      <a:pt x="f42" y="f39"/>
                      <a:pt x="f25" y="f35"/>
                      <a:pt x="f32" y="f42"/>
                    </a:cubicBezTo>
                    <a:cubicBezTo>
                      <a:pt x="f33" y="f25"/>
                      <a:pt x="f32" y="f30"/>
                      <a:pt x="f32" y="f24"/>
                    </a:cubicBezTo>
                    <a:cubicBezTo>
                      <a:pt x="f32" y="f30"/>
                      <a:pt x="f32" y="f30"/>
                      <a:pt x="f32" y="f25"/>
                    </a:cubicBezTo>
                    <a:cubicBezTo>
                      <a:pt x="f25" y="f25"/>
                      <a:pt x="f25" y="f24"/>
                      <a:pt x="f24" y="f24"/>
                    </a:cubicBezTo>
                    <a:cubicBezTo>
                      <a:pt x="f29" y="f30"/>
                      <a:pt x="f29" y="f25"/>
                      <a:pt x="f24" y="f32"/>
                    </a:cubicBezTo>
                    <a:cubicBezTo>
                      <a:pt x="f30" y="f34"/>
                      <a:pt x="f29" y="f35"/>
                      <a:pt x="f17" y="f35"/>
                    </a:cubicBezTo>
                    <a:cubicBezTo>
                      <a:pt x="f15" y="f41"/>
                      <a:pt x="f17" y="f33"/>
                      <a:pt x="f22" y="f32"/>
                    </a:cubicBezTo>
                    <a:cubicBezTo>
                      <a:pt x="f13" y="f37"/>
                      <a:pt x="f22" y="f41"/>
                      <a:pt x="f22" y="f39"/>
                    </a:cubicBezTo>
                    <a:cubicBezTo>
                      <a:pt x="f21" y="f40"/>
                      <a:pt x="f21" y="f43"/>
                      <a:pt x="f10" y="f43"/>
                    </a:cubicBezTo>
                    <a:cubicBezTo>
                      <a:pt x="f8" y="f43"/>
                      <a:pt x="f8" y="f38"/>
                      <a:pt x="f44" y="f39"/>
                    </a:cubicBezTo>
                    <a:cubicBezTo>
                      <a:pt x="f5" y="f33"/>
                      <a:pt x="f45" y="f24"/>
                      <a:pt x="f46" y="f23"/>
                    </a:cubicBezTo>
                    <a:cubicBezTo>
                      <a:pt x="f12" y="f29"/>
                      <a:pt x="f12" y="f23"/>
                      <a:pt x="f21" y="f17"/>
                    </a:cubicBezTo>
                    <a:cubicBezTo>
                      <a:pt x="f15" y="f17"/>
                      <a:pt x="f23" y="f19"/>
                      <a:pt x="f32" y="f13"/>
                    </a:cubicBezTo>
                    <a:cubicBezTo>
                      <a:pt x="f32" y="f21"/>
                      <a:pt x="f42" y="f21"/>
                      <a:pt x="f42" y="f21"/>
                    </a:cubicBezTo>
                    <a:cubicBezTo>
                      <a:pt x="f40" y="f22"/>
                      <a:pt x="f43" y="f46"/>
                      <a:pt x="f31" y="f8"/>
                    </a:cubicBezTo>
                    <a:cubicBezTo>
                      <a:pt x="f18" y="f47"/>
                      <a:pt x="f16" y="f5"/>
                      <a:pt x="f9" y="f5"/>
                    </a:cubicBezTo>
                    <a:cubicBezTo>
                      <a:pt x="f6" y="f45"/>
                      <a:pt x="f6" y="f45"/>
                      <a:pt x="f6" y="f8"/>
                    </a:cubicBezTo>
                    <a:close/>
                  </a:path>
                </a:pathLst>
              </a:custGeom>
              <a:solidFill>
                <a:srgbClr val="E87B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2" name="Freeform 803">
                <a:extLst>
                  <a:ext uri="{FF2B5EF4-FFF2-40B4-BE49-F238E27FC236}">
                    <a16:creationId xmlns:a16="http://schemas.microsoft.com/office/drawing/2014/main" id="{73DBD021-FAF7-41F6-48AD-8BDDE944CEA0}"/>
                  </a:ext>
                </a:extLst>
              </p:cNvPr>
              <p:cNvSpPr/>
              <p:nvPr/>
            </p:nvSpPr>
            <p:spPr>
              <a:xfrm>
                <a:off x="3476621" y="2082802"/>
                <a:ext cx="23810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0"/>
                  <a:gd name="f8" fmla="val 3"/>
                  <a:gd name="f9" fmla="val 2"/>
                  <a:gd name="f10" fmla="val 4"/>
                  <a:gd name="f11" fmla="val 5"/>
                  <a:gd name="f12" fmla="val 9"/>
                  <a:gd name="f13" fmla="val 7"/>
                  <a:gd name="f14" fmla="+- 0 0 -90"/>
                  <a:gd name="f15" fmla="*/ f3 1 6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6"/>
                  <a:gd name="f26" fmla="*/ 3 f22 1"/>
                  <a:gd name="f27" fmla="*/ 2 f21 1"/>
                  <a:gd name="f28" fmla="*/ 5 f22 1"/>
                  <a:gd name="f29" fmla="*/ 0 f21 1"/>
                  <a:gd name="f30" fmla="*/ 4 f22 1"/>
                  <a:gd name="f31" fmla="*/ 5 f21 1"/>
                  <a:gd name="f32" fmla="*/ 0 f22 1"/>
                  <a:gd name="f33" fmla="*/ 10 f21 1"/>
                  <a:gd name="f34" fmla="+- f23 0 f1"/>
                  <a:gd name="f35" fmla="*/ f26 1 6"/>
                  <a:gd name="f36" fmla="*/ f27 1 10"/>
                  <a:gd name="f37" fmla="*/ f28 1 6"/>
                  <a:gd name="f38" fmla="*/ f29 1 10"/>
                  <a:gd name="f39" fmla="*/ f30 1 6"/>
                  <a:gd name="f40" fmla="*/ f31 1 10"/>
                  <a:gd name="f41" fmla="*/ f32 1 6"/>
                  <a:gd name="f42" fmla="*/ f33 1 10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6" h="10">
                    <a:moveTo>
                      <a:pt x="f8" y="f9"/>
                    </a:moveTo>
                    <a:cubicBezTo>
                      <a:pt x="f10" y="f9"/>
                      <a:pt x="f10" y="f5"/>
                      <a:pt x="f11" y="f5"/>
                    </a:cubicBezTo>
                    <a:cubicBezTo>
                      <a:pt x="f6" y="f9"/>
                      <a:pt x="f10" y="f8"/>
                      <a:pt x="f10" y="f11"/>
                    </a:cubicBezTo>
                    <a:cubicBezTo>
                      <a:pt x="f9" y="f6"/>
                      <a:pt x="f8" y="f12"/>
                      <a:pt x="f5" y="f7"/>
                    </a:cubicBezTo>
                    <a:cubicBezTo>
                      <a:pt x="f5" y="f13"/>
                      <a:pt x="f9" y="f11"/>
                      <a:pt x="f8" y="f9"/>
                    </a:cubicBezTo>
                    <a:close/>
                  </a:path>
                </a:pathLst>
              </a:custGeom>
              <a:solidFill>
                <a:srgbClr val="6A1F1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3" name="Freeform 804">
                <a:extLst>
                  <a:ext uri="{FF2B5EF4-FFF2-40B4-BE49-F238E27FC236}">
                    <a16:creationId xmlns:a16="http://schemas.microsoft.com/office/drawing/2014/main" id="{C02BCD19-256A-3B44-F3C8-C89FF0B2DEC1}"/>
                  </a:ext>
                </a:extLst>
              </p:cNvPr>
              <p:cNvSpPr/>
              <p:nvPr/>
            </p:nvSpPr>
            <p:spPr>
              <a:xfrm>
                <a:off x="4678363" y="1314449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1"/>
                  <a:gd name="f9" fmla="val 4"/>
                  <a:gd name="f10" fmla="+- 0 0 -90"/>
                  <a:gd name="f11" fmla="*/ f3 1 5"/>
                  <a:gd name="f12" fmla="*/ f4 1 5"/>
                  <a:gd name="f13" fmla="val f5"/>
                  <a:gd name="f14" fmla="val f6"/>
                  <a:gd name="f15" fmla="*/ f10 f0 1"/>
                  <a:gd name="f16" fmla="+- f14 0 f13"/>
                  <a:gd name="f17" fmla="*/ f15 1 f2"/>
                  <a:gd name="f18" fmla="*/ f16 1 5"/>
                  <a:gd name="f19" fmla="*/ 0 f16 1"/>
                  <a:gd name="f20" fmla="*/ 5 f16 1"/>
                  <a:gd name="f21" fmla="+- f17 0 f1"/>
                  <a:gd name="f22" fmla="*/ f19 1 5"/>
                  <a:gd name="f23" fmla="*/ f20 1 5"/>
                  <a:gd name="f24" fmla="*/ 0 1 f18"/>
                  <a:gd name="f25" fmla="*/ f14 1 f18"/>
                  <a:gd name="f26" fmla="*/ f22 1 f18"/>
                  <a:gd name="f27" fmla="*/ f23 1 f18"/>
                  <a:gd name="f28" fmla="*/ f24 f11 1"/>
                  <a:gd name="f29" fmla="*/ f25 f11 1"/>
                  <a:gd name="f30" fmla="*/ f25 f12 1"/>
                  <a:gd name="f31" fmla="*/ f24 f12 1"/>
                  <a:gd name="f32" fmla="*/ f26 f11 1"/>
                  <a:gd name="f33" fmla="*/ f26 f12 1"/>
                  <a:gd name="f34" fmla="*/ f27 f11 1"/>
                  <a:gd name="f35" fmla="*/ f2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">
                    <a:pos x="f32" y="f33"/>
                  </a:cxn>
                  <a:cxn ang="f21">
                    <a:pos x="f34" y="f35"/>
                  </a:cxn>
                  <a:cxn ang="f21">
                    <a:pos x="f32" y="f33"/>
                  </a:cxn>
                </a:cxnLst>
                <a:rect l="f28" t="f31" r="f29" b="f30"/>
                <a:pathLst>
                  <a:path w="5" h="5">
                    <a:moveTo>
                      <a:pt x="f5" y="f5"/>
                    </a:moveTo>
                    <a:cubicBezTo>
                      <a:pt x="f7" y="f8"/>
                      <a:pt x="f9" y="f7"/>
                      <a:pt x="f6" y="f6"/>
                    </a:cubicBezTo>
                    <a:cubicBezTo>
                      <a:pt x="f7" y="f9"/>
                      <a:pt x="f8" y="f7"/>
                      <a:pt x="f5" y="f5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4" name="Freeform 805">
                <a:extLst>
                  <a:ext uri="{FF2B5EF4-FFF2-40B4-BE49-F238E27FC236}">
                    <a16:creationId xmlns:a16="http://schemas.microsoft.com/office/drawing/2014/main" id="{1FA2F896-002B-974B-67D9-657E1107D9BE}"/>
                  </a:ext>
                </a:extLst>
              </p:cNvPr>
              <p:cNvSpPr/>
              <p:nvPr/>
            </p:nvSpPr>
            <p:spPr>
              <a:xfrm>
                <a:off x="4652960" y="1360490"/>
                <a:ext cx="2222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4"/>
                  <a:gd name="f9" fmla="val 3"/>
                  <a:gd name="f10" fmla="val 2"/>
                  <a:gd name="f11" fmla="val 1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6 f18 1"/>
                  <a:gd name="f22" fmla="*/ 3 f18 1"/>
                  <a:gd name="f23" fmla="*/ 4 f18 1"/>
                  <a:gd name="f24" fmla="*/ 0 f18 1"/>
                  <a:gd name="f25" fmla="+- f19 0 f1"/>
                  <a:gd name="f26" fmla="*/ f21 1 6"/>
                  <a:gd name="f27" fmla="*/ f22 1 6"/>
                  <a:gd name="f28" fmla="*/ f23 1 6"/>
                  <a:gd name="f29" fmla="*/ f24 1 6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2 f14 1"/>
                  <a:gd name="f42" fmla="*/ f33 f13 1"/>
                  <a:gd name="f43" fmla="*/ f34 f14 1"/>
                  <a:gd name="f44" fmla="*/ f35 f13 1"/>
                  <a:gd name="f45" fmla="*/ f3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4" y="f45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6" h="6">
                    <a:moveTo>
                      <a:pt x="f6" y="f6"/>
                    </a:moveTo>
                    <a:cubicBezTo>
                      <a:pt x="f7" y="f7"/>
                      <a:pt x="f8" y="f7"/>
                      <a:pt x="f9" y="f8"/>
                    </a:cubicBezTo>
                    <a:cubicBezTo>
                      <a:pt x="f10" y="f9"/>
                      <a:pt x="f11" y="f10"/>
                      <a:pt x="f5" y="f5"/>
                    </a:cubicBezTo>
                    <a:cubicBezTo>
                      <a:pt x="f9" y="f11"/>
                      <a:pt x="f7" y="f9"/>
                      <a:pt x="f6" y="f6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5" name="Freeform 806">
                <a:extLst>
                  <a:ext uri="{FF2B5EF4-FFF2-40B4-BE49-F238E27FC236}">
                    <a16:creationId xmlns:a16="http://schemas.microsoft.com/office/drawing/2014/main" id="{D230A1F9-71A5-66A7-8BFA-FCF2768521E6}"/>
                  </a:ext>
                </a:extLst>
              </p:cNvPr>
              <p:cNvSpPr/>
              <p:nvPr/>
            </p:nvSpPr>
            <p:spPr>
              <a:xfrm>
                <a:off x="4881560" y="1036636"/>
                <a:ext cx="60322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7"/>
                  <a:gd name="f8" fmla="val 5"/>
                  <a:gd name="f9" fmla="val 4"/>
                  <a:gd name="f10" fmla="val 2"/>
                  <a:gd name="f11" fmla="val 8"/>
                  <a:gd name="f12" fmla="val 13"/>
                  <a:gd name="f13" fmla="val 9"/>
                  <a:gd name="f14" fmla="val 11"/>
                  <a:gd name="f15" fmla="val 6"/>
                  <a:gd name="f16" fmla="+- 0 0 -90"/>
                  <a:gd name="f17" fmla="*/ f3 1 16"/>
                  <a:gd name="f18" fmla="*/ f4 1 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6"/>
                  <a:gd name="f27" fmla="*/ f23 1 7"/>
                  <a:gd name="f28" fmla="*/ 0 f24 1"/>
                  <a:gd name="f29" fmla="*/ 7 f23 1"/>
                  <a:gd name="f30" fmla="*/ 2 f23 1"/>
                  <a:gd name="f31" fmla="*/ 13 f24 1"/>
                  <a:gd name="f32" fmla="*/ 0 f23 1"/>
                  <a:gd name="f33" fmla="*/ 8 f24 1"/>
                  <a:gd name="f34" fmla="*/ 4 f23 1"/>
                  <a:gd name="f35" fmla="*/ 16 f24 1"/>
                  <a:gd name="f36" fmla="*/ 5 f23 1"/>
                  <a:gd name="f37" fmla="*/ 6 f23 1"/>
                  <a:gd name="f38" fmla="+- f25 0 f1"/>
                  <a:gd name="f39" fmla="*/ f28 1 16"/>
                  <a:gd name="f40" fmla="*/ f29 1 7"/>
                  <a:gd name="f41" fmla="*/ f30 1 7"/>
                  <a:gd name="f42" fmla="*/ f31 1 16"/>
                  <a:gd name="f43" fmla="*/ f32 1 7"/>
                  <a:gd name="f44" fmla="*/ f33 1 16"/>
                  <a:gd name="f45" fmla="*/ f34 1 7"/>
                  <a:gd name="f46" fmla="*/ f35 1 16"/>
                  <a:gd name="f47" fmla="*/ f36 1 7"/>
                  <a:gd name="f48" fmla="*/ f37 1 7"/>
                  <a:gd name="f49" fmla="*/ 0 1 f26"/>
                  <a:gd name="f50" fmla="*/ f20 1 f26"/>
                  <a:gd name="f51" fmla="*/ 0 1 f27"/>
                  <a:gd name="f52" fmla="*/ f21 1 f27"/>
                  <a:gd name="f53" fmla="*/ f39 1 f26"/>
                  <a:gd name="f54" fmla="*/ f40 1 f27"/>
                  <a:gd name="f55" fmla="*/ f41 1 f27"/>
                  <a:gd name="f56" fmla="*/ f42 1 f26"/>
                  <a:gd name="f57" fmla="*/ f43 1 f27"/>
                  <a:gd name="f58" fmla="*/ f44 1 f26"/>
                  <a:gd name="f59" fmla="*/ f45 1 f27"/>
                  <a:gd name="f60" fmla="*/ f46 1 f26"/>
                  <a:gd name="f61" fmla="*/ f47 1 f27"/>
                  <a:gd name="f62" fmla="*/ f48 1 f27"/>
                  <a:gd name="f63" fmla="*/ f49 f17 1"/>
                  <a:gd name="f64" fmla="*/ f50 f17 1"/>
                  <a:gd name="f65" fmla="*/ f52 f18 1"/>
                  <a:gd name="f66" fmla="*/ f51 f18 1"/>
                  <a:gd name="f67" fmla="*/ f53 f17 1"/>
                  <a:gd name="f68" fmla="*/ f54 f18 1"/>
                  <a:gd name="f69" fmla="*/ f55 f18 1"/>
                  <a:gd name="f70" fmla="*/ f56 f17 1"/>
                  <a:gd name="f71" fmla="*/ f57 f18 1"/>
                  <a:gd name="f72" fmla="*/ f58 f17 1"/>
                  <a:gd name="f73" fmla="*/ f59 f18 1"/>
                  <a:gd name="f74" fmla="*/ f60 f17 1"/>
                  <a:gd name="f75" fmla="*/ f61 f18 1"/>
                  <a:gd name="f76" fmla="*/ f62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7" y="f68"/>
                  </a:cxn>
                  <a:cxn ang="f38">
                    <a:pos x="f67" y="f69"/>
                  </a:cxn>
                  <a:cxn ang="f38">
                    <a:pos x="f70" y="f71"/>
                  </a:cxn>
                  <a:cxn ang="f38">
                    <a:pos x="f72" y="f73"/>
                  </a:cxn>
                  <a:cxn ang="f38">
                    <a:pos x="f74" y="f75"/>
                  </a:cxn>
                  <a:cxn ang="f38">
                    <a:pos x="f74" y="f76"/>
                  </a:cxn>
                  <a:cxn ang="f38">
                    <a:pos x="f67" y="f68"/>
                  </a:cxn>
                </a:cxnLst>
                <a:rect l="f63" t="f66" r="f64" b="f65"/>
                <a:pathLst>
                  <a:path w="16" h="7">
                    <a:moveTo>
                      <a:pt x="f5" y="f7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9" y="f5"/>
                      <a:pt x="f11" y="f5"/>
                      <a:pt x="f12" y="f5"/>
                    </a:cubicBezTo>
                    <a:cubicBezTo>
                      <a:pt x="f12" y="f9"/>
                      <a:pt x="f13" y="f10"/>
                      <a:pt x="f11" y="f9"/>
                    </a:cubicBezTo>
                    <a:cubicBezTo>
                      <a:pt x="f14" y="f9"/>
                      <a:pt x="f12" y="f8"/>
                      <a:pt x="f6" y="f8"/>
                    </a:cubicBezTo>
                    <a:cubicBezTo>
                      <a:pt x="f6" y="f8"/>
                      <a:pt x="f6" y="f15"/>
                      <a:pt x="f6" y="f15"/>
                    </a:cubicBezTo>
                    <a:cubicBezTo>
                      <a:pt x="f14" y="f15"/>
                      <a:pt x="f8" y="f7"/>
                      <a:pt x="f5" y="f7"/>
                    </a:cubicBezTo>
                    <a:close/>
                  </a:path>
                </a:pathLst>
              </a:custGeom>
              <a:solidFill>
                <a:srgbClr val="C5504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6" name="Freeform 807">
                <a:extLst>
                  <a:ext uri="{FF2B5EF4-FFF2-40B4-BE49-F238E27FC236}">
                    <a16:creationId xmlns:a16="http://schemas.microsoft.com/office/drawing/2014/main" id="{E5DECCAB-A689-EABA-FF9F-FAE03F7E0BE0}"/>
                  </a:ext>
                </a:extLst>
              </p:cNvPr>
              <p:cNvSpPr/>
              <p:nvPr/>
            </p:nvSpPr>
            <p:spPr>
              <a:xfrm>
                <a:off x="4875215" y="1006480"/>
                <a:ext cx="66678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7"/>
                  <a:gd name="f8" fmla="val 1"/>
                  <a:gd name="f9" fmla="val 2"/>
                  <a:gd name="f10" fmla="val 6"/>
                  <a:gd name="f11" fmla="val 4"/>
                  <a:gd name="f12" fmla="val 5"/>
                  <a:gd name="f13" fmla="val 9"/>
                  <a:gd name="f14" fmla="val 15"/>
                  <a:gd name="f15" fmla="val 12"/>
                  <a:gd name="f16" fmla="val 13"/>
                  <a:gd name="f17" fmla="val 3"/>
                  <a:gd name="f18" fmla="val 10"/>
                  <a:gd name="f19" fmla="val 14"/>
                  <a:gd name="f20" fmla="+- 0 0 -90"/>
                  <a:gd name="f21" fmla="*/ f3 1 18"/>
                  <a:gd name="f22" fmla="*/ f4 1 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8"/>
                  <a:gd name="f31" fmla="*/ f27 1 7"/>
                  <a:gd name="f32" fmla="*/ 1 f28 1"/>
                  <a:gd name="f33" fmla="*/ 7 f27 1"/>
                  <a:gd name="f34" fmla="*/ 0 f28 1"/>
                  <a:gd name="f35" fmla="*/ 2 f27 1"/>
                  <a:gd name="f36" fmla="*/ 15 f28 1"/>
                  <a:gd name="f37" fmla="*/ 0 f27 1"/>
                  <a:gd name="f38" fmla="*/ 13 f28 1"/>
                  <a:gd name="f39" fmla="*/ 3 f27 1"/>
                  <a:gd name="f40" fmla="*/ 10 f28 1"/>
                  <a:gd name="f41" fmla="*/ 4 f27 1"/>
                  <a:gd name="f42" fmla="*/ 14 f28 1"/>
                  <a:gd name="f43" fmla="*/ 6 f27 1"/>
                  <a:gd name="f44" fmla="+- f29 0 f1"/>
                  <a:gd name="f45" fmla="*/ f32 1 18"/>
                  <a:gd name="f46" fmla="*/ f33 1 7"/>
                  <a:gd name="f47" fmla="*/ f34 1 18"/>
                  <a:gd name="f48" fmla="*/ f35 1 7"/>
                  <a:gd name="f49" fmla="*/ f36 1 18"/>
                  <a:gd name="f50" fmla="*/ f37 1 7"/>
                  <a:gd name="f51" fmla="*/ f38 1 18"/>
                  <a:gd name="f52" fmla="*/ f39 1 7"/>
                  <a:gd name="f53" fmla="*/ f40 1 18"/>
                  <a:gd name="f54" fmla="*/ f41 1 7"/>
                  <a:gd name="f55" fmla="*/ f42 1 18"/>
                  <a:gd name="f56" fmla="*/ f43 1 7"/>
                  <a:gd name="f57" fmla="*/ 0 1 f30"/>
                  <a:gd name="f58" fmla="*/ f24 1 f30"/>
                  <a:gd name="f59" fmla="*/ 0 1 f31"/>
                  <a:gd name="f60" fmla="*/ f25 1 f31"/>
                  <a:gd name="f61" fmla="*/ f45 1 f30"/>
                  <a:gd name="f62" fmla="*/ f46 1 f31"/>
                  <a:gd name="f63" fmla="*/ f47 1 f30"/>
                  <a:gd name="f64" fmla="*/ f48 1 f31"/>
                  <a:gd name="f65" fmla="*/ f49 1 f30"/>
                  <a:gd name="f66" fmla="*/ f50 1 f31"/>
                  <a:gd name="f67" fmla="*/ f51 1 f30"/>
                  <a:gd name="f68" fmla="*/ f52 1 f31"/>
                  <a:gd name="f69" fmla="*/ f53 1 f30"/>
                  <a:gd name="f70" fmla="*/ f54 1 f31"/>
                  <a:gd name="f71" fmla="*/ f55 1 f30"/>
                  <a:gd name="f72" fmla="*/ f56 1 f31"/>
                  <a:gd name="f73" fmla="*/ f57 f21 1"/>
                  <a:gd name="f74" fmla="*/ f58 f21 1"/>
                  <a:gd name="f75" fmla="*/ f60 f22 1"/>
                  <a:gd name="f76" fmla="*/ f59 f22 1"/>
                  <a:gd name="f77" fmla="*/ f61 f21 1"/>
                  <a:gd name="f78" fmla="*/ f62 f22 1"/>
                  <a:gd name="f79" fmla="*/ f63 f21 1"/>
                  <a:gd name="f80" fmla="*/ f64 f22 1"/>
                  <a:gd name="f81" fmla="*/ f65 f21 1"/>
                  <a:gd name="f82" fmla="*/ f66 f22 1"/>
                  <a:gd name="f83" fmla="*/ f67 f21 1"/>
                  <a:gd name="f84" fmla="*/ f68 f22 1"/>
                  <a:gd name="f85" fmla="*/ f69 f21 1"/>
                  <a:gd name="f86" fmla="*/ f70 f22 1"/>
                  <a:gd name="f87" fmla="*/ f71 f21 1"/>
                  <a:gd name="f88" fmla="*/ f7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7" y="f78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83" y="f84"/>
                  </a:cxn>
                  <a:cxn ang="f44">
                    <a:pos x="f85" y="f86"/>
                  </a:cxn>
                  <a:cxn ang="f44">
                    <a:pos x="f87" y="f88"/>
                  </a:cxn>
                  <a:cxn ang="f44">
                    <a:pos x="f77" y="f78"/>
                  </a:cxn>
                </a:cxnLst>
                <a:rect l="f73" t="f76" r="f74" b="f75"/>
                <a:pathLst>
                  <a:path w="18" h="7">
                    <a:moveTo>
                      <a:pt x="f8" y="f7"/>
                    </a:moveTo>
                    <a:cubicBezTo>
                      <a:pt x="f9" y="f10"/>
                      <a:pt x="f9" y="f11"/>
                      <a:pt x="f5" y="f9"/>
                    </a:cubicBezTo>
                    <a:cubicBezTo>
                      <a:pt x="f12" y="f9"/>
                      <a:pt x="f13" y="f5"/>
                      <a:pt x="f14" y="f5"/>
                    </a:cubicBezTo>
                    <a:cubicBezTo>
                      <a:pt x="f6" y="f11"/>
                      <a:pt x="f15" y="f8"/>
                      <a:pt x="f16" y="f17"/>
                    </a:cubicBezTo>
                    <a:cubicBezTo>
                      <a:pt x="f15" y="f17"/>
                      <a:pt x="f18" y="f17"/>
                      <a:pt x="f18" y="f11"/>
                    </a:cubicBezTo>
                    <a:cubicBezTo>
                      <a:pt x="f18" y="f10"/>
                      <a:pt x="f15" y="f11"/>
                      <a:pt x="f19" y="f10"/>
                    </a:cubicBezTo>
                    <a:cubicBezTo>
                      <a:pt x="f13" y="f10"/>
                      <a:pt x="f12" y="f7"/>
                      <a:pt x="f8" y="f7"/>
                    </a:cubicBezTo>
                    <a:close/>
                  </a:path>
                </a:pathLst>
              </a:custGeom>
              <a:solidFill>
                <a:srgbClr val="BF4B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07" name="Group 1009">
              <a:extLst>
                <a:ext uri="{FF2B5EF4-FFF2-40B4-BE49-F238E27FC236}">
                  <a16:creationId xmlns:a16="http://schemas.microsoft.com/office/drawing/2014/main" id="{0EB117DF-5F3C-113D-3110-4114FE36E058}"/>
                </a:ext>
              </a:extLst>
            </p:cNvPr>
            <p:cNvGrpSpPr/>
            <p:nvPr/>
          </p:nvGrpSpPr>
          <p:grpSpPr>
            <a:xfrm>
              <a:off x="3308354" y="1069976"/>
              <a:ext cx="2530473" cy="3641726"/>
              <a:chOff x="3308354" y="1069976"/>
              <a:chExt cx="2530473" cy="3641726"/>
            </a:xfrm>
          </p:grpSpPr>
          <p:sp>
            <p:nvSpPr>
              <p:cNvPr id="808" name="Freeform 809">
                <a:extLst>
                  <a:ext uri="{FF2B5EF4-FFF2-40B4-BE49-F238E27FC236}">
                    <a16:creationId xmlns:a16="http://schemas.microsoft.com/office/drawing/2014/main" id="{284CA993-213C-042D-9355-452E36196794}"/>
                  </a:ext>
                </a:extLst>
              </p:cNvPr>
              <p:cNvSpPr/>
              <p:nvPr/>
            </p:nvSpPr>
            <p:spPr>
              <a:xfrm>
                <a:off x="4294186" y="2473323"/>
                <a:ext cx="7144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9"/>
                  <a:gd name="f8" fmla="val 16"/>
                  <a:gd name="f9" fmla="val 2"/>
                  <a:gd name="f10" fmla="val 17"/>
                  <a:gd name="f11" fmla="val 3"/>
                  <a:gd name="f12" fmla="val 18"/>
                  <a:gd name="f13" fmla="val 4"/>
                  <a:gd name="f14" fmla="val 6"/>
                  <a:gd name="f15" fmla="val 7"/>
                  <a:gd name="f16" fmla="val 13"/>
                  <a:gd name="f17" fmla="val 12"/>
                  <a:gd name="f18" fmla="val 8"/>
                  <a:gd name="f19" fmla="val 21"/>
                  <a:gd name="f20" fmla="val 22"/>
                  <a:gd name="f21" fmla="val 20"/>
                  <a:gd name="f22" fmla="val 11"/>
                  <a:gd name="f23" fmla="val 14"/>
                  <a:gd name="f24" fmla="val 15"/>
                  <a:gd name="f25" fmla="val 24"/>
                  <a:gd name="f26" fmla="val 1"/>
                  <a:gd name="f27" fmla="val 10"/>
                  <a:gd name="f28" fmla="val 9"/>
                  <a:gd name="f29" fmla="+- 0 0 -90"/>
                  <a:gd name="f30" fmla="*/ f3 1 19"/>
                  <a:gd name="f31" fmla="*/ f4 1 2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9"/>
                  <a:gd name="f40" fmla="*/ f36 1 29"/>
                  <a:gd name="f41" fmla="*/ 16 f37 1"/>
                  <a:gd name="f42" fmla="*/ 2 f36 1"/>
                  <a:gd name="f43" fmla="*/ 17 f37 1"/>
                  <a:gd name="f44" fmla="*/ 19 f37 1"/>
                  <a:gd name="f45" fmla="*/ 3 f36 1"/>
                  <a:gd name="f46" fmla="*/ 7 f36 1"/>
                  <a:gd name="f47" fmla="*/ 3 f37 1"/>
                  <a:gd name="f48" fmla="*/ 21 f36 1"/>
                  <a:gd name="f49" fmla="*/ 4 f37 1"/>
                  <a:gd name="f50" fmla="*/ 22 f36 1"/>
                  <a:gd name="f51" fmla="*/ 14 f37 1"/>
                  <a:gd name="f52" fmla="*/ 16 f36 1"/>
                  <a:gd name="f53" fmla="*/ 15 f37 1"/>
                  <a:gd name="f54" fmla="*/ 17 f36 1"/>
                  <a:gd name="f55" fmla="*/ 29 f36 1"/>
                  <a:gd name="f56" fmla="*/ 6 f37 1"/>
                  <a:gd name="f57" fmla="*/ 4 f36 1"/>
                  <a:gd name="f58" fmla="+- f38 0 f1"/>
                  <a:gd name="f59" fmla="*/ f41 1 19"/>
                  <a:gd name="f60" fmla="*/ f42 1 29"/>
                  <a:gd name="f61" fmla="*/ f43 1 19"/>
                  <a:gd name="f62" fmla="*/ f44 1 19"/>
                  <a:gd name="f63" fmla="*/ f45 1 29"/>
                  <a:gd name="f64" fmla="*/ f46 1 29"/>
                  <a:gd name="f65" fmla="*/ f47 1 19"/>
                  <a:gd name="f66" fmla="*/ f48 1 29"/>
                  <a:gd name="f67" fmla="*/ f49 1 19"/>
                  <a:gd name="f68" fmla="*/ f50 1 29"/>
                  <a:gd name="f69" fmla="*/ f51 1 19"/>
                  <a:gd name="f70" fmla="*/ f52 1 29"/>
                  <a:gd name="f71" fmla="*/ f53 1 19"/>
                  <a:gd name="f72" fmla="*/ f54 1 29"/>
                  <a:gd name="f73" fmla="*/ f55 1 29"/>
                  <a:gd name="f74" fmla="*/ f56 1 19"/>
                  <a:gd name="f75" fmla="*/ f57 1 29"/>
                  <a:gd name="f76" fmla="*/ 0 1 f39"/>
                  <a:gd name="f77" fmla="*/ f33 1 f39"/>
                  <a:gd name="f78" fmla="*/ 0 1 f40"/>
                  <a:gd name="f79" fmla="*/ f34 1 f40"/>
                  <a:gd name="f80" fmla="*/ f59 1 f39"/>
                  <a:gd name="f81" fmla="*/ f60 1 f40"/>
                  <a:gd name="f82" fmla="*/ f61 1 f39"/>
                  <a:gd name="f83" fmla="*/ f62 1 f39"/>
                  <a:gd name="f84" fmla="*/ f63 1 f40"/>
                  <a:gd name="f85" fmla="*/ f64 1 f40"/>
                  <a:gd name="f86" fmla="*/ f65 1 f39"/>
                  <a:gd name="f87" fmla="*/ f66 1 f40"/>
                  <a:gd name="f88" fmla="*/ f67 1 f39"/>
                  <a:gd name="f89" fmla="*/ f68 1 f40"/>
                  <a:gd name="f90" fmla="*/ f69 1 f39"/>
                  <a:gd name="f91" fmla="*/ f70 1 f40"/>
                  <a:gd name="f92" fmla="*/ f71 1 f39"/>
                  <a:gd name="f93" fmla="*/ f72 1 f40"/>
                  <a:gd name="f94" fmla="*/ f73 1 f40"/>
                  <a:gd name="f95" fmla="*/ f74 1 f39"/>
                  <a:gd name="f96" fmla="*/ f75 1 f40"/>
                  <a:gd name="f97" fmla="*/ f76 f30 1"/>
                  <a:gd name="f98" fmla="*/ f77 f30 1"/>
                  <a:gd name="f99" fmla="*/ f79 f31 1"/>
                  <a:gd name="f100" fmla="*/ f78 f31 1"/>
                  <a:gd name="f101" fmla="*/ f80 f30 1"/>
                  <a:gd name="f102" fmla="*/ f81 f31 1"/>
                  <a:gd name="f103" fmla="*/ f82 f30 1"/>
                  <a:gd name="f104" fmla="*/ f83 f30 1"/>
                  <a:gd name="f105" fmla="*/ f84 f31 1"/>
                  <a:gd name="f106" fmla="*/ f85 f31 1"/>
                  <a:gd name="f107" fmla="*/ f86 f30 1"/>
                  <a:gd name="f108" fmla="*/ f87 f31 1"/>
                  <a:gd name="f109" fmla="*/ f88 f30 1"/>
                  <a:gd name="f110" fmla="*/ f89 f31 1"/>
                  <a:gd name="f111" fmla="*/ f90 f30 1"/>
                  <a:gd name="f112" fmla="*/ f91 f31 1"/>
                  <a:gd name="f113" fmla="*/ f92 f30 1"/>
                  <a:gd name="f114" fmla="*/ f93 f31 1"/>
                  <a:gd name="f115" fmla="*/ f94 f31 1"/>
                  <a:gd name="f116" fmla="*/ f95 f30 1"/>
                  <a:gd name="f117" fmla="*/ f96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101" y="f102"/>
                  </a:cxn>
                  <a:cxn ang="f58">
                    <a:pos x="f103" y="f102"/>
                  </a:cxn>
                  <a:cxn ang="f58">
                    <a:pos x="f104" y="f105"/>
                  </a:cxn>
                  <a:cxn ang="f58">
                    <a:pos x="f103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109" y="f115"/>
                  </a:cxn>
                  <a:cxn ang="f58">
                    <a:pos x="f116" y="f112"/>
                  </a:cxn>
                  <a:cxn ang="f58">
                    <a:pos x="f101" y="f117"/>
                  </a:cxn>
                  <a:cxn ang="f58">
                    <a:pos x="f101" y="f105"/>
                  </a:cxn>
                  <a:cxn ang="f58">
                    <a:pos x="f101" y="f102"/>
                  </a:cxn>
                </a:cxnLst>
                <a:rect l="f97" t="f100" r="f98" b="f99"/>
                <a:pathLst>
                  <a:path w="19" h="28">
                    <a:moveTo>
                      <a:pt x="f8" y="f9"/>
                    </a:moveTo>
                    <a:cubicBezTo>
                      <a:pt x="f8" y="f9"/>
                      <a:pt x="f10" y="f9"/>
                      <a:pt x="f10" y="f9"/>
                    </a:cubicBezTo>
                    <a:cubicBezTo>
                      <a:pt x="f6" y="f5"/>
                      <a:pt x="f6" y="f9"/>
                      <a:pt x="f6" y="f11"/>
                    </a:cubicBezTo>
                    <a:cubicBezTo>
                      <a:pt x="f12" y="f13"/>
                      <a:pt x="f10" y="f14"/>
                      <a:pt x="f10" y="f15"/>
                    </a:cubicBezTo>
                    <a:cubicBezTo>
                      <a:pt x="f16" y="f17"/>
                      <a:pt x="f18" y="f10"/>
                      <a:pt x="f11" y="f19"/>
                    </a:cubicBezTo>
                    <a:cubicBezTo>
                      <a:pt x="f13" y="f19"/>
                      <a:pt x="f13" y="f19"/>
                      <a:pt x="f13" y="f20"/>
                    </a:cubicBezTo>
                    <a:cubicBezTo>
                      <a:pt x="f18" y="f21"/>
                      <a:pt x="f22" y="f12"/>
                      <a:pt x="f23" y="f8"/>
                    </a:cubicBezTo>
                    <a:cubicBezTo>
                      <a:pt x="f24" y="f10"/>
                      <a:pt x="f24" y="f10"/>
                      <a:pt x="f24" y="f10"/>
                    </a:cubicBezTo>
                    <a:cubicBezTo>
                      <a:pt x="f22" y="f21"/>
                      <a:pt x="f13" y="f20"/>
                      <a:pt x="f13" y="f7"/>
                    </a:cubicBezTo>
                    <a:cubicBezTo>
                      <a:pt x="f5" y="f25"/>
                      <a:pt x="f26" y="f21"/>
                      <a:pt x="f14" y="f8"/>
                    </a:cubicBezTo>
                    <a:cubicBezTo>
                      <a:pt x="f27" y="f16"/>
                      <a:pt x="f23" y="f28"/>
                      <a:pt x="f8" y="f13"/>
                    </a:cubicBezTo>
                    <a:cubicBezTo>
                      <a:pt x="f8" y="f11"/>
                      <a:pt x="f8" y="f11"/>
                      <a:pt x="f8" y="f11"/>
                    </a:cubicBezTo>
                    <a:cubicBezTo>
                      <a:pt x="f8" y="f11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3F13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9" name="Freeform 810">
                <a:extLst>
                  <a:ext uri="{FF2B5EF4-FFF2-40B4-BE49-F238E27FC236}">
                    <a16:creationId xmlns:a16="http://schemas.microsoft.com/office/drawing/2014/main" id="{D6C93ABB-25F4-214D-7945-349FECEF5B39}"/>
                  </a:ext>
                </a:extLst>
              </p:cNvPr>
              <p:cNvSpPr/>
              <p:nvPr/>
            </p:nvSpPr>
            <p:spPr>
              <a:xfrm>
                <a:off x="4346572" y="2487616"/>
                <a:ext cx="3016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3"/>
                  <a:gd name="f9" fmla="val 5"/>
                  <a:gd name="f10" fmla="val 6"/>
                  <a:gd name="f11" fmla="val 4"/>
                  <a:gd name="f12" fmla="val 7"/>
                  <a:gd name="f13" fmla="val 1"/>
                  <a:gd name="f14" fmla="+- 0 0 -90"/>
                  <a:gd name="f15" fmla="*/ f3 1 8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8"/>
                  <a:gd name="f26" fmla="*/ 3 f22 1"/>
                  <a:gd name="f27" fmla="*/ 3 f21 1"/>
                  <a:gd name="f28" fmla="*/ 8 f22 1"/>
                  <a:gd name="f29" fmla="*/ 0 f21 1"/>
                  <a:gd name="f30" fmla="*/ 1 f22 1"/>
                  <a:gd name="f31" fmla="*/ 10 f21 1"/>
                  <a:gd name="f32" fmla="+- f23 0 f1"/>
                  <a:gd name="f33" fmla="*/ f26 1 8"/>
                  <a:gd name="f34" fmla="*/ f27 1 10"/>
                  <a:gd name="f35" fmla="*/ f28 1 8"/>
                  <a:gd name="f36" fmla="*/ f29 1 10"/>
                  <a:gd name="f37" fmla="*/ f30 1 8"/>
                  <a:gd name="f38" fmla="*/ f31 1 10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8" h="10">
                    <a:moveTo>
                      <a:pt x="f8" y="f8"/>
                    </a:moveTo>
                    <a:cubicBezTo>
                      <a:pt x="f9" y="f8"/>
                      <a:pt x="f9" y="f5"/>
                      <a:pt x="f6" y="f5"/>
                    </a:cubicBezTo>
                    <a:cubicBezTo>
                      <a:pt x="f10" y="f11"/>
                      <a:pt x="f8" y="f12"/>
                      <a:pt x="f13" y="f7"/>
                    </a:cubicBezTo>
                    <a:cubicBezTo>
                      <a:pt x="f5" y="f12"/>
                      <a:pt x="f8" y="f10"/>
                      <a:pt x="f8" y="f8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0" name="Freeform 811">
                <a:extLst>
                  <a:ext uri="{FF2B5EF4-FFF2-40B4-BE49-F238E27FC236}">
                    <a16:creationId xmlns:a16="http://schemas.microsoft.com/office/drawing/2014/main" id="{E8C89A7D-8004-C2E1-8AA8-E7584920847B}"/>
                  </a:ext>
                </a:extLst>
              </p:cNvPr>
              <p:cNvSpPr/>
              <p:nvPr/>
            </p:nvSpPr>
            <p:spPr>
              <a:xfrm>
                <a:off x="4568827" y="1412876"/>
                <a:ext cx="90489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8"/>
                  <a:gd name="f9" fmla="val 23"/>
                  <a:gd name="f10" fmla="val 10"/>
                  <a:gd name="f11" fmla="val 12"/>
                  <a:gd name="f12" fmla="val 20"/>
                  <a:gd name="f13" fmla="val 15"/>
                  <a:gd name="f14" fmla="val 14"/>
                  <a:gd name="f15" fmla="val 13"/>
                  <a:gd name="f16" fmla="val 18"/>
                  <a:gd name="f17" fmla="val 11"/>
                  <a:gd name="f18" fmla="val 7"/>
                  <a:gd name="f19" fmla="val 19"/>
                  <a:gd name="f20" fmla="val 4"/>
                  <a:gd name="f21" fmla="val 17"/>
                  <a:gd name="f22" fmla="val 1"/>
                  <a:gd name="f23" fmla="val 5"/>
                  <a:gd name="f24" fmla="val 6"/>
                  <a:gd name="f25" fmla="val 9"/>
                  <a:gd name="f26" fmla="val 16"/>
                  <a:gd name="f27" fmla="val 2"/>
                  <a:gd name="f28" fmla="val 21"/>
                  <a:gd name="f29" fmla="+- 0 0 -90"/>
                  <a:gd name="f30" fmla="*/ f3 1 24"/>
                  <a:gd name="f31" fmla="*/ f4 1 2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4"/>
                  <a:gd name="f40" fmla="*/ f36 1 22"/>
                  <a:gd name="f41" fmla="*/ 24 f37 1"/>
                  <a:gd name="f42" fmla="*/ 8 f36 1"/>
                  <a:gd name="f43" fmla="*/ 20 f37 1"/>
                  <a:gd name="f44" fmla="*/ 12 f36 1"/>
                  <a:gd name="f45" fmla="*/ 11 f37 1"/>
                  <a:gd name="f46" fmla="*/ 22 f36 1"/>
                  <a:gd name="f47" fmla="*/ 1 f37 1"/>
                  <a:gd name="f48" fmla="*/ 14 f36 1"/>
                  <a:gd name="f49" fmla="*/ 5 f37 1"/>
                  <a:gd name="f50" fmla="*/ 6 f37 1"/>
                  <a:gd name="f51" fmla="*/ 6 f36 1"/>
                  <a:gd name="f52" fmla="*/ 10 f37 1"/>
                  <a:gd name="f53" fmla="*/ 1 f36 1"/>
                  <a:gd name="f54" fmla="*/ 13 f37 1"/>
                  <a:gd name="f55" fmla="+- f38 0 f1"/>
                  <a:gd name="f56" fmla="*/ f41 1 24"/>
                  <a:gd name="f57" fmla="*/ f42 1 22"/>
                  <a:gd name="f58" fmla="*/ f43 1 24"/>
                  <a:gd name="f59" fmla="*/ f44 1 22"/>
                  <a:gd name="f60" fmla="*/ f45 1 24"/>
                  <a:gd name="f61" fmla="*/ f46 1 22"/>
                  <a:gd name="f62" fmla="*/ f47 1 24"/>
                  <a:gd name="f63" fmla="*/ f48 1 22"/>
                  <a:gd name="f64" fmla="*/ f49 1 24"/>
                  <a:gd name="f65" fmla="*/ f50 1 24"/>
                  <a:gd name="f66" fmla="*/ f51 1 22"/>
                  <a:gd name="f67" fmla="*/ f52 1 24"/>
                  <a:gd name="f68" fmla="*/ f53 1 22"/>
                  <a:gd name="f69" fmla="*/ f54 1 24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39"/>
                  <a:gd name="f84" fmla="*/ f66 1 f40"/>
                  <a:gd name="f85" fmla="*/ f67 1 f39"/>
                  <a:gd name="f86" fmla="*/ f68 1 f40"/>
                  <a:gd name="f87" fmla="*/ f69 1 f39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0 1"/>
                  <a:gd name="f102" fmla="*/ f84 f31 1"/>
                  <a:gd name="f103" fmla="*/ f85 f30 1"/>
                  <a:gd name="f104" fmla="*/ f86 f31 1"/>
                  <a:gd name="f105" fmla="*/ f87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93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105" y="f104"/>
                  </a:cxn>
                  <a:cxn ang="f55">
                    <a:pos x="f94" y="f102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24" h="22">
                    <a:moveTo>
                      <a:pt x="f6" y="f8"/>
                    </a:moveTo>
                    <a:cubicBezTo>
                      <a:pt x="f9" y="f10"/>
                      <a:pt x="f7" y="f11"/>
                      <a:pt x="f12" y="f11"/>
                    </a:cubicBezTo>
                    <a:cubicBezTo>
                      <a:pt x="f13" y="f14"/>
                      <a:pt x="f15" y="f16"/>
                      <a:pt x="f17" y="f7"/>
                    </a:cubicBezTo>
                    <a:cubicBezTo>
                      <a:pt x="f18" y="f19"/>
                      <a:pt x="f20" y="f21"/>
                      <a:pt x="f22" y="f14"/>
                    </a:cubicBezTo>
                    <a:cubicBezTo>
                      <a:pt x="f5" y="f17"/>
                      <a:pt x="f23" y="f17"/>
                      <a:pt x="f23" y="f8"/>
                    </a:cubicBezTo>
                    <a:cubicBezTo>
                      <a:pt x="f23" y="f18"/>
                      <a:pt x="f24" y="f18"/>
                      <a:pt x="f24" y="f24"/>
                    </a:cubicBezTo>
                    <a:cubicBezTo>
                      <a:pt x="f8" y="f24"/>
                      <a:pt x="f11" y="f18"/>
                      <a:pt x="f10" y="f22"/>
                    </a:cubicBezTo>
                    <a:cubicBezTo>
                      <a:pt x="f25" y="f5"/>
                      <a:pt x="f11" y="f5"/>
                      <a:pt x="f15" y="f22"/>
                    </a:cubicBezTo>
                    <a:cubicBezTo>
                      <a:pt x="f26" y="f27"/>
                      <a:pt x="f16" y="f20"/>
                      <a:pt x="f12" y="f24"/>
                    </a:cubicBezTo>
                    <a:cubicBezTo>
                      <a:pt x="f28" y="f18"/>
                      <a:pt x="f7" y="f8"/>
                      <a:pt x="f6" y="f8"/>
                    </a:cubicBezTo>
                    <a:close/>
                  </a:path>
                </a:pathLst>
              </a:custGeom>
              <a:solidFill>
                <a:srgbClr val="D149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1" name="Freeform 812">
                <a:extLst>
                  <a:ext uri="{FF2B5EF4-FFF2-40B4-BE49-F238E27FC236}">
                    <a16:creationId xmlns:a16="http://schemas.microsoft.com/office/drawing/2014/main" id="{72064EAA-347F-03FF-7D09-284DCAB55819}"/>
                  </a:ext>
                </a:extLst>
              </p:cNvPr>
              <p:cNvSpPr/>
              <p:nvPr/>
            </p:nvSpPr>
            <p:spPr>
              <a:xfrm>
                <a:off x="4543425" y="1423985"/>
                <a:ext cx="52385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1"/>
                  <a:gd name="f8" fmla="val 12"/>
                  <a:gd name="f9" fmla="val 5"/>
                  <a:gd name="f10" fmla="val 6"/>
                  <a:gd name="f11" fmla="val 9"/>
                  <a:gd name="f12" fmla="val 10"/>
                  <a:gd name="f13" fmla="val 8"/>
                  <a:gd name="f14" fmla="val 4"/>
                  <a:gd name="f15" fmla="val 7"/>
                  <a:gd name="f16" fmla="val 3"/>
                  <a:gd name="f17" fmla="val 1"/>
                  <a:gd name="f18" fmla="val 2"/>
                  <a:gd name="f19" fmla="+- 0 0 -90"/>
                  <a:gd name="f20" fmla="*/ f3 1 14"/>
                  <a:gd name="f21" fmla="*/ f4 1 11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1"/>
                  <a:gd name="f31" fmla="*/ 12 f27 1"/>
                  <a:gd name="f32" fmla="*/ 5 f26 1"/>
                  <a:gd name="f33" fmla="*/ 10 f27 1"/>
                  <a:gd name="f34" fmla="*/ 9 f26 1"/>
                  <a:gd name="f35" fmla="*/ 8 f27 1"/>
                  <a:gd name="f36" fmla="*/ 11 f26 1"/>
                  <a:gd name="f37" fmla="*/ 0 f27 1"/>
                  <a:gd name="f38" fmla="*/ 7 f26 1"/>
                  <a:gd name="f39" fmla="*/ 6 f26 1"/>
                  <a:gd name="f40" fmla="*/ 4 f27 1"/>
                  <a:gd name="f41" fmla="*/ 1 f26 1"/>
                  <a:gd name="f42" fmla="*/ 11 f27 1"/>
                  <a:gd name="f43" fmla="*/ 4 f26 1"/>
                  <a:gd name="f44" fmla="+- f28 0 f1"/>
                  <a:gd name="f45" fmla="*/ f31 1 14"/>
                  <a:gd name="f46" fmla="*/ f32 1 11"/>
                  <a:gd name="f47" fmla="*/ f33 1 14"/>
                  <a:gd name="f48" fmla="*/ f34 1 11"/>
                  <a:gd name="f49" fmla="*/ f35 1 14"/>
                  <a:gd name="f50" fmla="*/ f36 1 11"/>
                  <a:gd name="f51" fmla="*/ f37 1 14"/>
                  <a:gd name="f52" fmla="*/ f38 1 11"/>
                  <a:gd name="f53" fmla="*/ f39 1 11"/>
                  <a:gd name="f54" fmla="*/ f40 1 14"/>
                  <a:gd name="f55" fmla="*/ f41 1 11"/>
                  <a:gd name="f56" fmla="*/ f42 1 14"/>
                  <a:gd name="f57" fmla="*/ f43 1 11"/>
                  <a:gd name="f58" fmla="*/ 0 1 f29"/>
                  <a:gd name="f59" fmla="*/ f23 1 f29"/>
                  <a:gd name="f60" fmla="*/ 0 1 f30"/>
                  <a:gd name="f61" fmla="*/ f24 1 f30"/>
                  <a:gd name="f62" fmla="*/ f45 1 f29"/>
                  <a:gd name="f63" fmla="*/ f46 1 f30"/>
                  <a:gd name="f64" fmla="*/ f47 1 f29"/>
                  <a:gd name="f65" fmla="*/ f48 1 f30"/>
                  <a:gd name="f66" fmla="*/ f49 1 f29"/>
                  <a:gd name="f67" fmla="*/ f50 1 f30"/>
                  <a:gd name="f68" fmla="*/ f51 1 f29"/>
                  <a:gd name="f69" fmla="*/ f52 1 f30"/>
                  <a:gd name="f70" fmla="*/ f53 1 f30"/>
                  <a:gd name="f71" fmla="*/ f54 1 f29"/>
                  <a:gd name="f72" fmla="*/ f55 1 f30"/>
                  <a:gd name="f73" fmla="*/ f56 1 f29"/>
                  <a:gd name="f74" fmla="*/ f57 1 f30"/>
                  <a:gd name="f75" fmla="*/ f58 f20 1"/>
                  <a:gd name="f76" fmla="*/ f59 f20 1"/>
                  <a:gd name="f77" fmla="*/ f61 f21 1"/>
                  <a:gd name="f78" fmla="*/ f60 f21 1"/>
                  <a:gd name="f79" fmla="*/ f62 f20 1"/>
                  <a:gd name="f80" fmla="*/ f63 f21 1"/>
                  <a:gd name="f81" fmla="*/ f64 f20 1"/>
                  <a:gd name="f82" fmla="*/ f65 f21 1"/>
                  <a:gd name="f83" fmla="*/ f66 f20 1"/>
                  <a:gd name="f84" fmla="*/ f67 f21 1"/>
                  <a:gd name="f85" fmla="*/ f68 f20 1"/>
                  <a:gd name="f86" fmla="*/ f69 f21 1"/>
                  <a:gd name="f87" fmla="*/ f70 f21 1"/>
                  <a:gd name="f88" fmla="*/ f71 f20 1"/>
                  <a:gd name="f89" fmla="*/ f72 f21 1"/>
                  <a:gd name="f90" fmla="*/ f73 f20 1"/>
                  <a:gd name="f91" fmla="*/ f74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83" y="f84"/>
                  </a:cxn>
                  <a:cxn ang="f44">
                    <a:pos x="f85" y="f86"/>
                  </a:cxn>
                  <a:cxn ang="f44">
                    <a:pos x="f85" y="f87"/>
                  </a:cxn>
                  <a:cxn ang="f44">
                    <a:pos x="f88" y="f89"/>
                  </a:cxn>
                  <a:cxn ang="f44">
                    <a:pos x="f90" y="f91"/>
                  </a:cxn>
                  <a:cxn ang="f44">
                    <a:pos x="f79" y="f80"/>
                  </a:cxn>
                </a:cxnLst>
                <a:rect l="f75" t="f78" r="f76" b="f77"/>
                <a:pathLst>
                  <a:path w="14" h="11">
                    <a:moveTo>
                      <a:pt x="f8" y="f9"/>
                    </a:moveTo>
                    <a:cubicBezTo>
                      <a:pt x="f8" y="f10"/>
                      <a:pt x="f6" y="f11"/>
                      <a:pt x="f12" y="f11"/>
                    </a:cubicBezTo>
                    <a:cubicBezTo>
                      <a:pt x="f11" y="f11"/>
                      <a:pt x="f13" y="f12"/>
                      <a:pt x="f13" y="f7"/>
                    </a:cubicBezTo>
                    <a:cubicBezTo>
                      <a:pt x="f9" y="f12"/>
                      <a:pt x="f14" y="f15"/>
                      <a:pt x="f5" y="f15"/>
                    </a:cubicBezTo>
                    <a:cubicBezTo>
                      <a:pt x="f5" y="f10"/>
                      <a:pt x="f5" y="f10"/>
                      <a:pt x="f5" y="f10"/>
                    </a:cubicBezTo>
                    <a:cubicBezTo>
                      <a:pt x="f16" y="f10"/>
                      <a:pt x="f5" y="f5"/>
                      <a:pt x="f14" y="f17"/>
                    </a:cubicBezTo>
                    <a:cubicBezTo>
                      <a:pt x="f15" y="f18"/>
                      <a:pt x="f11" y="f16"/>
                      <a:pt x="f7" y="f14"/>
                    </a:cubicBezTo>
                    <a:cubicBezTo>
                      <a:pt x="f7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9C29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2" name="Freeform 813">
                <a:extLst>
                  <a:ext uri="{FF2B5EF4-FFF2-40B4-BE49-F238E27FC236}">
                    <a16:creationId xmlns:a16="http://schemas.microsoft.com/office/drawing/2014/main" id="{C7693C00-A40D-3FCE-1097-46157C2F72C8}"/>
                  </a:ext>
                </a:extLst>
              </p:cNvPr>
              <p:cNvSpPr/>
              <p:nvPr/>
            </p:nvSpPr>
            <p:spPr>
              <a:xfrm>
                <a:off x="4689472" y="1528767"/>
                <a:ext cx="101598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50"/>
                  <a:gd name="f8" fmla="val 7"/>
                  <a:gd name="f9" fmla="val 8"/>
                  <a:gd name="f10" fmla="val 3"/>
                  <a:gd name="f11" fmla="val 11"/>
                  <a:gd name="f12" fmla="val 5"/>
                  <a:gd name="f13" fmla="val 12"/>
                  <a:gd name="f14" fmla="val 16"/>
                  <a:gd name="f15" fmla="val 14"/>
                  <a:gd name="f16" fmla="val 19"/>
                  <a:gd name="f17" fmla="val 21"/>
                  <a:gd name="f18" fmla="val 22"/>
                  <a:gd name="f19" fmla="val 28"/>
                  <a:gd name="f20" fmla="val 24"/>
                  <a:gd name="f21" fmla="val 34"/>
                  <a:gd name="f22" fmla="val 26"/>
                  <a:gd name="f23" fmla="val 39"/>
                  <a:gd name="f24" fmla="val 45"/>
                  <a:gd name="f25" fmla="val 47"/>
                  <a:gd name="f26" fmla="val 49"/>
                  <a:gd name="f27" fmla="val 23"/>
                  <a:gd name="f28" fmla="val 41"/>
                  <a:gd name="f29" fmla="val 37"/>
                  <a:gd name="f30" fmla="val 4"/>
                  <a:gd name="f31" fmla="val 15"/>
                  <a:gd name="f32" fmla="val 13"/>
                  <a:gd name="f33" fmla="val 1"/>
                  <a:gd name="f34" fmla="val 9"/>
                  <a:gd name="f35" fmla="val 2"/>
                  <a:gd name="f36" fmla="+- 0 0 -90"/>
                  <a:gd name="f37" fmla="*/ f3 1 27"/>
                  <a:gd name="f38" fmla="*/ f4 1 50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7"/>
                  <a:gd name="f47" fmla="*/ f43 1 50"/>
                  <a:gd name="f48" fmla="*/ 7 f44 1"/>
                  <a:gd name="f49" fmla="*/ 0 f43 1"/>
                  <a:gd name="f50" fmla="*/ 12 f44 1"/>
                  <a:gd name="f51" fmla="*/ 7 f43 1"/>
                  <a:gd name="f52" fmla="*/ 22 f44 1"/>
                  <a:gd name="f53" fmla="*/ 28 f43 1"/>
                  <a:gd name="f54" fmla="*/ 27 f44 1"/>
                  <a:gd name="f55" fmla="*/ 45 f43 1"/>
                  <a:gd name="f56" fmla="*/ 24 f44 1"/>
                  <a:gd name="f57" fmla="*/ 50 f43 1"/>
                  <a:gd name="f58" fmla="*/ 19 f44 1"/>
                  <a:gd name="f59" fmla="*/ 37 f43 1"/>
                  <a:gd name="f60" fmla="*/ 4 f44 1"/>
                  <a:gd name="f61" fmla="*/ 15 f43 1"/>
                  <a:gd name="f62" fmla="*/ 1 f44 1"/>
                  <a:gd name="f63" fmla="*/ 11 f43 1"/>
                  <a:gd name="f64" fmla="*/ 3 f44 1"/>
                  <a:gd name="f65" fmla="*/ 5 f43 1"/>
                  <a:gd name="f66" fmla="+- f45 0 f1"/>
                  <a:gd name="f67" fmla="*/ f48 1 27"/>
                  <a:gd name="f68" fmla="*/ f49 1 50"/>
                  <a:gd name="f69" fmla="*/ f50 1 27"/>
                  <a:gd name="f70" fmla="*/ f51 1 50"/>
                  <a:gd name="f71" fmla="*/ f52 1 27"/>
                  <a:gd name="f72" fmla="*/ f53 1 50"/>
                  <a:gd name="f73" fmla="*/ f54 1 27"/>
                  <a:gd name="f74" fmla="*/ f55 1 50"/>
                  <a:gd name="f75" fmla="*/ f56 1 27"/>
                  <a:gd name="f76" fmla="*/ f57 1 50"/>
                  <a:gd name="f77" fmla="*/ f58 1 27"/>
                  <a:gd name="f78" fmla="*/ f59 1 50"/>
                  <a:gd name="f79" fmla="*/ f60 1 27"/>
                  <a:gd name="f80" fmla="*/ f61 1 50"/>
                  <a:gd name="f81" fmla="*/ f62 1 27"/>
                  <a:gd name="f82" fmla="*/ f63 1 50"/>
                  <a:gd name="f83" fmla="*/ f64 1 27"/>
                  <a:gd name="f84" fmla="*/ f65 1 50"/>
                  <a:gd name="f85" fmla="*/ 0 1 f46"/>
                  <a:gd name="f86" fmla="*/ f40 1 f46"/>
                  <a:gd name="f87" fmla="*/ 0 1 f47"/>
                  <a:gd name="f88" fmla="*/ f41 1 f47"/>
                  <a:gd name="f89" fmla="*/ f67 1 f46"/>
                  <a:gd name="f90" fmla="*/ f68 1 f47"/>
                  <a:gd name="f91" fmla="*/ f69 1 f46"/>
                  <a:gd name="f92" fmla="*/ f70 1 f47"/>
                  <a:gd name="f93" fmla="*/ f71 1 f46"/>
                  <a:gd name="f94" fmla="*/ f72 1 f47"/>
                  <a:gd name="f95" fmla="*/ f73 1 f46"/>
                  <a:gd name="f96" fmla="*/ f74 1 f47"/>
                  <a:gd name="f97" fmla="*/ f75 1 f46"/>
                  <a:gd name="f98" fmla="*/ f76 1 f47"/>
                  <a:gd name="f99" fmla="*/ f77 1 f46"/>
                  <a:gd name="f100" fmla="*/ f78 1 f47"/>
                  <a:gd name="f101" fmla="*/ f79 1 f46"/>
                  <a:gd name="f102" fmla="*/ f80 1 f47"/>
                  <a:gd name="f103" fmla="*/ f81 1 f46"/>
                  <a:gd name="f104" fmla="*/ f82 1 f47"/>
                  <a:gd name="f105" fmla="*/ f83 1 f46"/>
                  <a:gd name="f106" fmla="*/ f84 1 f47"/>
                  <a:gd name="f107" fmla="*/ f85 f37 1"/>
                  <a:gd name="f108" fmla="*/ f86 f37 1"/>
                  <a:gd name="f109" fmla="*/ f88 f38 1"/>
                  <a:gd name="f110" fmla="*/ f87 f38 1"/>
                  <a:gd name="f111" fmla="*/ f89 f37 1"/>
                  <a:gd name="f112" fmla="*/ f90 f38 1"/>
                  <a:gd name="f113" fmla="*/ f91 f37 1"/>
                  <a:gd name="f114" fmla="*/ f92 f38 1"/>
                  <a:gd name="f115" fmla="*/ f93 f37 1"/>
                  <a:gd name="f116" fmla="*/ f94 f38 1"/>
                  <a:gd name="f117" fmla="*/ f95 f37 1"/>
                  <a:gd name="f118" fmla="*/ f96 f38 1"/>
                  <a:gd name="f119" fmla="*/ f97 f37 1"/>
                  <a:gd name="f120" fmla="*/ f98 f38 1"/>
                  <a:gd name="f121" fmla="*/ f99 f37 1"/>
                  <a:gd name="f122" fmla="*/ f100 f38 1"/>
                  <a:gd name="f123" fmla="*/ f101 f37 1"/>
                  <a:gd name="f124" fmla="*/ f102 f38 1"/>
                  <a:gd name="f125" fmla="*/ f103 f37 1"/>
                  <a:gd name="f126" fmla="*/ f104 f38 1"/>
                  <a:gd name="f127" fmla="*/ f105 f37 1"/>
                  <a:gd name="f128" fmla="*/ f106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4"/>
                  </a:cxn>
                  <a:cxn ang="f66">
                    <a:pos x="f123" y="f124"/>
                  </a:cxn>
                  <a:cxn ang="f66">
                    <a:pos x="f125" y="f126"/>
                  </a:cxn>
                  <a:cxn ang="f66">
                    <a:pos x="f127" y="f128"/>
                  </a:cxn>
                  <a:cxn ang="f66">
                    <a:pos x="f111" y="f112"/>
                  </a:cxn>
                </a:cxnLst>
                <a:rect l="f107" t="f110" r="f108" b="f109"/>
                <a:pathLst>
                  <a:path w="27" h="50">
                    <a:moveTo>
                      <a:pt x="f8" y="f5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6" y="f24"/>
                    </a:cubicBezTo>
                    <a:cubicBezTo>
                      <a:pt x="f6" y="f25"/>
                      <a:pt x="f22" y="f26"/>
                      <a:pt x="f20" y="f7"/>
                    </a:cubicBezTo>
                    <a:cubicBezTo>
                      <a:pt x="f27" y="f24"/>
                      <a:pt x="f17" y="f28"/>
                      <a:pt x="f16" y="f29"/>
                    </a:cubicBezTo>
                    <a:cubicBezTo>
                      <a:pt x="f14" y="f19"/>
                      <a:pt x="f11" y="f17"/>
                      <a:pt x="f30" y="f31"/>
                    </a:cubicBezTo>
                    <a:cubicBezTo>
                      <a:pt x="f30" y="f31"/>
                      <a:pt x="f30" y="f31"/>
                      <a:pt x="f30" y="f31"/>
                    </a:cubicBezTo>
                    <a:cubicBezTo>
                      <a:pt x="f10" y="f15"/>
                      <a:pt x="f5" y="f32"/>
                      <a:pt x="f33" y="f11"/>
                    </a:cubicBezTo>
                    <a:cubicBezTo>
                      <a:pt x="f10" y="f34"/>
                      <a:pt x="f35" y="f8"/>
                      <a:pt x="f10" y="f12"/>
                    </a:cubicBezTo>
                    <a:cubicBezTo>
                      <a:pt x="f10" y="f10"/>
                      <a:pt x="f12" y="f33"/>
                      <a:pt x="f8" y="f5"/>
                    </a:cubicBezTo>
                    <a:close/>
                  </a:path>
                </a:pathLst>
              </a:custGeom>
              <a:solidFill>
                <a:srgbClr val="C44D4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3" name="Freeform 814">
                <a:extLst>
                  <a:ext uri="{FF2B5EF4-FFF2-40B4-BE49-F238E27FC236}">
                    <a16:creationId xmlns:a16="http://schemas.microsoft.com/office/drawing/2014/main" id="{A4E8D6A8-9D94-471E-5C0C-1F69E7A6D634}"/>
                  </a:ext>
                </a:extLst>
              </p:cNvPr>
              <p:cNvSpPr/>
              <p:nvPr/>
            </p:nvSpPr>
            <p:spPr>
              <a:xfrm>
                <a:off x="3405189" y="2338385"/>
                <a:ext cx="42867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0"/>
                  <a:gd name="f8" fmla="val 14"/>
                  <a:gd name="f9" fmla="val 3"/>
                  <a:gd name="f10" fmla="val 12"/>
                  <a:gd name="f11" fmla="val 2"/>
                  <a:gd name="f12" fmla="val 9"/>
                  <a:gd name="f13" fmla="val 7"/>
                  <a:gd name="f14" fmla="val 4"/>
                  <a:gd name="f15" fmla="val 5"/>
                  <a:gd name="f16" fmla="val 1"/>
                  <a:gd name="f17" fmla="val 6"/>
                  <a:gd name="f18" fmla="val 8"/>
                  <a:gd name="f19" fmla="val 15"/>
                  <a:gd name="f20" fmla="val 19"/>
                  <a:gd name="f21" fmla="+- 0 0 -90"/>
                  <a:gd name="f22" fmla="*/ f3 1 11"/>
                  <a:gd name="f23" fmla="*/ f4 1 20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1"/>
                  <a:gd name="f32" fmla="*/ f28 1 20"/>
                  <a:gd name="f33" fmla="*/ 0 f29 1"/>
                  <a:gd name="f34" fmla="*/ 14 f28 1"/>
                  <a:gd name="f35" fmla="*/ 2 f29 1"/>
                  <a:gd name="f36" fmla="*/ 7 f28 1"/>
                  <a:gd name="f37" fmla="*/ 0 f28 1"/>
                  <a:gd name="f38" fmla="*/ 5 f29 1"/>
                  <a:gd name="f39" fmla="*/ 6 f28 1"/>
                  <a:gd name="f40" fmla="*/ 7 f29 1"/>
                  <a:gd name="f41" fmla="*/ 3 f28 1"/>
                  <a:gd name="f42" fmla="*/ 9 f29 1"/>
                  <a:gd name="f43" fmla="*/ 9 f28 1"/>
                  <a:gd name="f44" fmla="*/ 6 f29 1"/>
                  <a:gd name="f45" fmla="*/ 20 f28 1"/>
                  <a:gd name="f46" fmla="+- f30 0 f1"/>
                  <a:gd name="f47" fmla="*/ f33 1 11"/>
                  <a:gd name="f48" fmla="*/ f34 1 20"/>
                  <a:gd name="f49" fmla="*/ f35 1 11"/>
                  <a:gd name="f50" fmla="*/ f36 1 20"/>
                  <a:gd name="f51" fmla="*/ f37 1 20"/>
                  <a:gd name="f52" fmla="*/ f38 1 11"/>
                  <a:gd name="f53" fmla="*/ f39 1 20"/>
                  <a:gd name="f54" fmla="*/ f40 1 11"/>
                  <a:gd name="f55" fmla="*/ f41 1 20"/>
                  <a:gd name="f56" fmla="*/ f42 1 11"/>
                  <a:gd name="f57" fmla="*/ f43 1 20"/>
                  <a:gd name="f58" fmla="*/ f44 1 11"/>
                  <a:gd name="f59" fmla="*/ f45 1 20"/>
                  <a:gd name="f60" fmla="*/ 0 1 f31"/>
                  <a:gd name="f61" fmla="*/ f25 1 f31"/>
                  <a:gd name="f62" fmla="*/ 0 1 f32"/>
                  <a:gd name="f63" fmla="*/ f26 1 f32"/>
                  <a:gd name="f64" fmla="*/ f47 1 f31"/>
                  <a:gd name="f65" fmla="*/ f48 1 f32"/>
                  <a:gd name="f66" fmla="*/ f49 1 f31"/>
                  <a:gd name="f67" fmla="*/ f50 1 f32"/>
                  <a:gd name="f68" fmla="*/ f51 1 f32"/>
                  <a:gd name="f69" fmla="*/ f52 1 f31"/>
                  <a:gd name="f70" fmla="*/ f53 1 f32"/>
                  <a:gd name="f71" fmla="*/ f54 1 f31"/>
                  <a:gd name="f72" fmla="*/ f55 1 f32"/>
                  <a:gd name="f73" fmla="*/ f56 1 f31"/>
                  <a:gd name="f74" fmla="*/ f57 1 f32"/>
                  <a:gd name="f75" fmla="*/ f58 1 f31"/>
                  <a:gd name="f76" fmla="*/ f59 1 f32"/>
                  <a:gd name="f77" fmla="*/ f60 f22 1"/>
                  <a:gd name="f78" fmla="*/ f61 f22 1"/>
                  <a:gd name="f79" fmla="*/ f63 f23 1"/>
                  <a:gd name="f80" fmla="*/ f62 f23 1"/>
                  <a:gd name="f81" fmla="*/ f64 f22 1"/>
                  <a:gd name="f82" fmla="*/ f65 f23 1"/>
                  <a:gd name="f83" fmla="*/ f66 f22 1"/>
                  <a:gd name="f84" fmla="*/ f67 f23 1"/>
                  <a:gd name="f85" fmla="*/ f68 f23 1"/>
                  <a:gd name="f86" fmla="*/ f69 f22 1"/>
                  <a:gd name="f87" fmla="*/ f70 f23 1"/>
                  <a:gd name="f88" fmla="*/ f71 f22 1"/>
                  <a:gd name="f89" fmla="*/ f72 f23 1"/>
                  <a:gd name="f90" fmla="*/ f73 f22 1"/>
                  <a:gd name="f91" fmla="*/ f74 f23 1"/>
                  <a:gd name="f92" fmla="*/ f75 f22 1"/>
                  <a:gd name="f93" fmla="*/ f7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3" y="f85"/>
                  </a:cxn>
                  <a:cxn ang="f46">
                    <a:pos x="f86" y="f87"/>
                  </a:cxn>
                  <a:cxn ang="f46">
                    <a:pos x="f88" y="f89"/>
                  </a:cxn>
                  <a:cxn ang="f46">
                    <a:pos x="f90" y="f91"/>
                  </a:cxn>
                  <a:cxn ang="f46">
                    <a:pos x="f88" y="f82"/>
                  </a:cxn>
                  <a:cxn ang="f46">
                    <a:pos x="f92" y="f93"/>
                  </a:cxn>
                  <a:cxn ang="f46">
                    <a:pos x="f81" y="f82"/>
                  </a:cxn>
                </a:cxnLst>
                <a:rect l="f77" t="f80" r="f78" b="f79"/>
                <a:pathLst>
                  <a:path w="11" h="20">
                    <a:moveTo>
                      <a:pt x="f5" y="f8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1" y="f14"/>
                      <a:pt x="f5" y="f11"/>
                      <a:pt x="f11" y="f5"/>
                    </a:cubicBezTo>
                    <a:cubicBezTo>
                      <a:pt x="f15" y="f16"/>
                      <a:pt x="f11" y="f15"/>
                      <a:pt x="f15" y="f17"/>
                    </a:cubicBezTo>
                    <a:cubicBezTo>
                      <a:pt x="f17" y="f17"/>
                      <a:pt x="f13" y="f14"/>
                      <a:pt x="f13" y="f9"/>
                    </a:cubicBezTo>
                    <a:cubicBezTo>
                      <a:pt x="f18" y="f15"/>
                      <a:pt x="f18" y="f13"/>
                      <a:pt x="f12" y="f12"/>
                    </a:cubicBezTo>
                    <a:cubicBezTo>
                      <a:pt x="f6" y="f10"/>
                      <a:pt x="f6" y="f8"/>
                      <a:pt x="f13" y="f8"/>
                    </a:cubicBezTo>
                    <a:cubicBezTo>
                      <a:pt x="f15" y="f8"/>
                      <a:pt x="f15" y="f19"/>
                      <a:pt x="f17" y="f7"/>
                    </a:cubicBezTo>
                    <a:cubicBezTo>
                      <a:pt x="f11" y="f20"/>
                      <a:pt x="f11" y="f20"/>
                      <a:pt x="f5" y="f8"/>
                    </a:cubicBezTo>
                    <a:close/>
                  </a:path>
                </a:pathLst>
              </a:custGeom>
              <a:solidFill>
                <a:srgbClr val="BC454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4" name="Freeform 815">
                <a:extLst>
                  <a:ext uri="{FF2B5EF4-FFF2-40B4-BE49-F238E27FC236}">
                    <a16:creationId xmlns:a16="http://schemas.microsoft.com/office/drawing/2014/main" id="{7F6AD59B-6E12-9821-6204-0B39E3AF3124}"/>
                  </a:ext>
                </a:extLst>
              </p:cNvPr>
              <p:cNvSpPr/>
              <p:nvPr/>
            </p:nvSpPr>
            <p:spPr>
              <a:xfrm>
                <a:off x="3308354" y="2393954"/>
                <a:ext cx="33339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3"/>
                  <a:gd name="f8" fmla="val 4"/>
                  <a:gd name="f9" fmla="val 1"/>
                  <a:gd name="f10" fmla="val 2"/>
                  <a:gd name="f11" fmla="val 3"/>
                  <a:gd name="f12" fmla="val 5"/>
                  <a:gd name="f13" fmla="val 7"/>
                  <a:gd name="f14" fmla="val 11"/>
                  <a:gd name="f15" fmla="+- 0 0 -90"/>
                  <a:gd name="f16" fmla="*/ f3 1 9"/>
                  <a:gd name="f17" fmla="*/ f4 1 1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"/>
                  <a:gd name="f26" fmla="*/ f22 1 13"/>
                  <a:gd name="f27" fmla="*/ 0 f23 1"/>
                  <a:gd name="f28" fmla="*/ 4 f22 1"/>
                  <a:gd name="f29" fmla="*/ 5 f23 1"/>
                  <a:gd name="f30" fmla="*/ 0 f22 1"/>
                  <a:gd name="f31" fmla="*/ 3 f23 1"/>
                  <a:gd name="f32" fmla="*/ 13 f22 1"/>
                  <a:gd name="f33" fmla="+- f24 0 f1"/>
                  <a:gd name="f34" fmla="*/ f27 1 9"/>
                  <a:gd name="f35" fmla="*/ f28 1 13"/>
                  <a:gd name="f36" fmla="*/ f29 1 9"/>
                  <a:gd name="f37" fmla="*/ f30 1 13"/>
                  <a:gd name="f38" fmla="*/ f31 1 9"/>
                  <a:gd name="f39" fmla="*/ f32 1 13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9" h="13">
                    <a:moveTo>
                      <a:pt x="f5" y="f8"/>
                    </a:moveTo>
                    <a:cubicBezTo>
                      <a:pt x="f5" y="f8"/>
                      <a:pt x="f5" y="f8"/>
                      <a:pt x="f5" y="f8"/>
                    </a:cubicBezTo>
                    <a:cubicBezTo>
                      <a:pt x="f9" y="f10"/>
                      <a:pt x="f11" y="f5"/>
                      <a:pt x="f12" y="f5"/>
                    </a:cubicBezTo>
                    <a:cubicBezTo>
                      <a:pt x="f13" y="f12"/>
                      <a:pt x="f6" y="f6"/>
                      <a:pt x="f11" y="f7"/>
                    </a:cubicBezTo>
                    <a:cubicBezTo>
                      <a:pt x="f9" y="f14"/>
                      <a:pt x="f9" y="f13"/>
                      <a:pt x="f5" y="f8"/>
                    </a:cubicBezTo>
                    <a:close/>
                  </a:path>
                </a:pathLst>
              </a:custGeom>
              <a:solidFill>
                <a:srgbClr val="BA4D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5" name="Freeform 816">
                <a:extLst>
                  <a:ext uri="{FF2B5EF4-FFF2-40B4-BE49-F238E27FC236}">
                    <a16:creationId xmlns:a16="http://schemas.microsoft.com/office/drawing/2014/main" id="{41547D67-07CF-62AE-C4C3-0D3C92D35947}"/>
                  </a:ext>
                </a:extLst>
              </p:cNvPr>
              <p:cNvSpPr/>
              <p:nvPr/>
            </p:nvSpPr>
            <p:spPr>
              <a:xfrm>
                <a:off x="4252910" y="2506663"/>
                <a:ext cx="7936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13"/>
                  <a:gd name="f8" fmla="val 1"/>
                  <a:gd name="f9" fmla="val 9"/>
                  <a:gd name="f10" fmla="val 4"/>
                  <a:gd name="f11" fmla="+- 0 0 -90"/>
                  <a:gd name="f12" fmla="*/ f3 1 2"/>
                  <a:gd name="f13" fmla="*/ f4 1 1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2"/>
                  <a:gd name="f22" fmla="*/ f18 1 13"/>
                  <a:gd name="f23" fmla="*/ 2 f19 1"/>
                  <a:gd name="f24" fmla="*/ 13 f18 1"/>
                  <a:gd name="f25" fmla="*/ 0 f18 1"/>
                  <a:gd name="f26" fmla="+- f20 0 f1"/>
                  <a:gd name="f27" fmla="*/ f23 1 2"/>
                  <a:gd name="f28" fmla="*/ f24 1 13"/>
                  <a:gd name="f29" fmla="*/ f25 1 13"/>
                  <a:gd name="f30" fmla="*/ 0 1 f21"/>
                  <a:gd name="f31" fmla="*/ f15 1 f21"/>
                  <a:gd name="f32" fmla="*/ 0 1 f22"/>
                  <a:gd name="f33" fmla="*/ f16 1 f22"/>
                  <a:gd name="f34" fmla="*/ f27 1 f21"/>
                  <a:gd name="f35" fmla="*/ f28 1 f22"/>
                  <a:gd name="f36" fmla="*/ f29 1 f22"/>
                  <a:gd name="f37" fmla="*/ f30 f12 1"/>
                  <a:gd name="f38" fmla="*/ f31 f12 1"/>
                  <a:gd name="f39" fmla="*/ f33 f13 1"/>
                  <a:gd name="f40" fmla="*/ f32 f13 1"/>
                  <a:gd name="f41" fmla="*/ f34 f12 1"/>
                  <a:gd name="f42" fmla="*/ f35 f13 1"/>
                  <a:gd name="f43" fmla="*/ f3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1" y="f43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2" h="13">
                    <a:moveTo>
                      <a:pt x="f6" y="f7"/>
                    </a:moveTo>
                    <a:cubicBezTo>
                      <a:pt x="f8" y="f9"/>
                      <a:pt x="f5" y="f10"/>
                      <a:pt x="f6" y="f5"/>
                    </a:cubicBezTo>
                    <a:cubicBezTo>
                      <a:pt x="f6" y="f10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6" name="Freeform 817">
                <a:extLst>
                  <a:ext uri="{FF2B5EF4-FFF2-40B4-BE49-F238E27FC236}">
                    <a16:creationId xmlns:a16="http://schemas.microsoft.com/office/drawing/2014/main" id="{62E0B6D8-4C3A-166D-D578-CED3E0778E87}"/>
                  </a:ext>
                </a:extLst>
              </p:cNvPr>
              <p:cNvSpPr/>
              <p:nvPr/>
            </p:nvSpPr>
            <p:spPr>
              <a:xfrm>
                <a:off x="3360740" y="2341568"/>
                <a:ext cx="1110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8"/>
                  <a:gd name="f8" fmla="val 6"/>
                  <a:gd name="f9" fmla="val 4"/>
                  <a:gd name="f10" fmla="val 2"/>
                  <a:gd name="f11" fmla="val 1"/>
                  <a:gd name="f12" fmla="val 5"/>
                  <a:gd name="f13" fmla="val 7"/>
                  <a:gd name="f14" fmla="+- 0 0 -90"/>
                  <a:gd name="f15" fmla="*/ f3 1 3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3"/>
                  <a:gd name="f26" fmla="*/ 0 f22 1"/>
                  <a:gd name="f27" fmla="*/ 6 f21 1"/>
                  <a:gd name="f28" fmla="*/ 0 f21 1"/>
                  <a:gd name="f29" fmla="*/ 8 f21 1"/>
                  <a:gd name="f30" fmla="+- f23 0 f1"/>
                  <a:gd name="f31" fmla="*/ f26 1 3"/>
                  <a:gd name="f32" fmla="*/ f27 1 8"/>
                  <a:gd name="f33" fmla="*/ f28 1 8"/>
                  <a:gd name="f34" fmla="*/ f29 1 8"/>
                  <a:gd name="f35" fmla="*/ 0 1 f25"/>
                  <a:gd name="f36" fmla="*/ f18 1 f25"/>
                  <a:gd name="f37" fmla="*/ 0 1 f24"/>
                  <a:gd name="f38" fmla="*/ f19 1 f24"/>
                  <a:gd name="f39" fmla="*/ f31 1 f25"/>
                  <a:gd name="f40" fmla="*/ f32 1 f24"/>
                  <a:gd name="f41" fmla="*/ f33 1 f24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6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9"/>
                  </a:cxn>
                  <a:cxn ang="f30">
                    <a:pos x="f47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3" h="8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10"/>
                      <a:pt x="f6" y="f12"/>
                      <a:pt x="f5" y="f7"/>
                    </a:cubicBezTo>
                    <a:cubicBezTo>
                      <a:pt x="f5" y="f13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6624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7" name="Freeform 818">
                <a:extLst>
                  <a:ext uri="{FF2B5EF4-FFF2-40B4-BE49-F238E27FC236}">
                    <a16:creationId xmlns:a16="http://schemas.microsoft.com/office/drawing/2014/main" id="{932B9456-3454-51ED-C8B2-C6DD1E2317E5}"/>
                  </a:ext>
                </a:extLst>
              </p:cNvPr>
              <p:cNvSpPr/>
              <p:nvPr/>
            </p:nvSpPr>
            <p:spPr>
              <a:xfrm>
                <a:off x="4302123" y="2476496"/>
                <a:ext cx="52385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5"/>
                  <a:gd name="f8" fmla="val 1"/>
                  <a:gd name="f9" fmla="val 2"/>
                  <a:gd name="f10" fmla="val 3"/>
                  <a:gd name="f11" fmla="val 10"/>
                  <a:gd name="f12" fmla="val 7"/>
                  <a:gd name="f13" fmla="val 5"/>
                  <a:gd name="f14" fmla="val 11"/>
                  <a:gd name="f15" fmla="val 4"/>
                  <a:gd name="f16" fmla="val 9"/>
                  <a:gd name="f17" fmla="val 6"/>
                  <a:gd name="f18" fmla="val 13"/>
                  <a:gd name="f19" fmla="+- 0 0 -90"/>
                  <a:gd name="f20" fmla="*/ f3 1 14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5"/>
                  <a:gd name="f31" fmla="*/ 14 f27 1"/>
                  <a:gd name="f32" fmla="*/ 1 f26 1"/>
                  <a:gd name="f33" fmla="*/ 3 f26 1"/>
                  <a:gd name="f34" fmla="*/ 0 f27 1"/>
                  <a:gd name="f35" fmla="*/ 15 f26 1"/>
                  <a:gd name="f36" fmla="*/ 13 f27 1"/>
                  <a:gd name="f37" fmla="*/ 0 f26 1"/>
                  <a:gd name="f38" fmla="+- f28 0 f1"/>
                  <a:gd name="f39" fmla="*/ f31 1 14"/>
                  <a:gd name="f40" fmla="*/ f32 1 15"/>
                  <a:gd name="f41" fmla="*/ f33 1 15"/>
                  <a:gd name="f42" fmla="*/ f34 1 14"/>
                  <a:gd name="f43" fmla="*/ f35 1 15"/>
                  <a:gd name="f44" fmla="*/ f36 1 14"/>
                  <a:gd name="f45" fmla="*/ f37 1 15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30"/>
                  <a:gd name="f53" fmla="*/ f42 1 f29"/>
                  <a:gd name="f54" fmla="*/ f43 1 f30"/>
                  <a:gd name="f55" fmla="*/ f44 1 f29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1 1"/>
                  <a:gd name="f64" fmla="*/ f53 f20 1"/>
                  <a:gd name="f65" fmla="*/ f54 f21 1"/>
                  <a:gd name="f66" fmla="*/ f55 f20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1" y="f63"/>
                  </a:cxn>
                  <a:cxn ang="f38">
                    <a:pos x="f64" y="f65"/>
                  </a:cxn>
                  <a:cxn ang="f38">
                    <a:pos x="f66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4" h="15">
                    <a:moveTo>
                      <a:pt x="f6" y="f8"/>
                    </a:moveTo>
                    <a:cubicBezTo>
                      <a:pt x="f6" y="f9"/>
                      <a:pt x="f6" y="f9"/>
                      <a:pt x="f6" y="f10"/>
                    </a:cubicBezTo>
                    <a:cubicBezTo>
                      <a:pt x="f11" y="f12"/>
                      <a:pt x="f13" y="f14"/>
                      <a:pt x="f5" y="f7"/>
                    </a:cubicBezTo>
                    <a:cubicBezTo>
                      <a:pt x="f15" y="f16"/>
                      <a:pt x="f11" y="f17"/>
                      <a:pt x="f18" y="f5"/>
                    </a:cubicBezTo>
                    <a:cubicBezTo>
                      <a:pt x="f18" y="f5"/>
                      <a:pt x="f18" y="f8"/>
                      <a:pt x="f6" y="f8"/>
                    </a:cubicBezTo>
                    <a:close/>
                  </a:path>
                </a:pathLst>
              </a:custGeom>
              <a:solidFill>
                <a:srgbClr val="3F15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8" name="Freeform 819">
                <a:extLst>
                  <a:ext uri="{FF2B5EF4-FFF2-40B4-BE49-F238E27FC236}">
                    <a16:creationId xmlns:a16="http://schemas.microsoft.com/office/drawing/2014/main" id="{EACFA4AD-6666-C568-6A49-C58415098ECD}"/>
                  </a:ext>
                </a:extLst>
              </p:cNvPr>
              <p:cNvSpPr/>
              <p:nvPr/>
            </p:nvSpPr>
            <p:spPr>
              <a:xfrm>
                <a:off x="4814892" y="1130298"/>
                <a:ext cx="55558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2"/>
                  <a:gd name="f8" fmla="val 6"/>
                  <a:gd name="f9" fmla="val 8"/>
                  <a:gd name="f10" fmla="val 11"/>
                  <a:gd name="f11" fmla="val 13"/>
                  <a:gd name="f12" fmla="val 14"/>
                  <a:gd name="f13" fmla="val 1"/>
                  <a:gd name="f14" fmla="val 2"/>
                  <a:gd name="f15" fmla="val 3"/>
                  <a:gd name="f16" fmla="val 7"/>
                  <a:gd name="f17" fmla="val 9"/>
                  <a:gd name="f18" fmla="val 4"/>
                  <a:gd name="f19" fmla="+- 0 0 -90"/>
                  <a:gd name="f20" fmla="*/ f3 1 15"/>
                  <a:gd name="f21" fmla="*/ f4 1 1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12"/>
                  <a:gd name="f31" fmla="*/ 6 f27 1"/>
                  <a:gd name="f32" fmla="*/ 0 f26 1"/>
                  <a:gd name="f33" fmla="*/ 13 f27 1"/>
                  <a:gd name="f34" fmla="*/ 15 f27 1"/>
                  <a:gd name="f35" fmla="*/ 1 f26 1"/>
                  <a:gd name="f36" fmla="*/ 14 f27 1"/>
                  <a:gd name="f37" fmla="*/ 2 f26 1"/>
                  <a:gd name="f38" fmla="*/ 8 f27 1"/>
                  <a:gd name="f39" fmla="*/ 3 f26 1"/>
                  <a:gd name="f40" fmla="*/ 12 f26 1"/>
                  <a:gd name="f41" fmla="*/ 0 f27 1"/>
                  <a:gd name="f42" fmla="+- f28 0 f1"/>
                  <a:gd name="f43" fmla="*/ f31 1 15"/>
                  <a:gd name="f44" fmla="*/ f32 1 12"/>
                  <a:gd name="f45" fmla="*/ f33 1 15"/>
                  <a:gd name="f46" fmla="*/ f34 1 15"/>
                  <a:gd name="f47" fmla="*/ f35 1 12"/>
                  <a:gd name="f48" fmla="*/ f36 1 15"/>
                  <a:gd name="f49" fmla="*/ f37 1 12"/>
                  <a:gd name="f50" fmla="*/ f38 1 15"/>
                  <a:gd name="f51" fmla="*/ f39 1 12"/>
                  <a:gd name="f52" fmla="*/ f40 1 12"/>
                  <a:gd name="f53" fmla="*/ f41 1 15"/>
                  <a:gd name="f54" fmla="*/ 0 1 f29"/>
                  <a:gd name="f55" fmla="*/ f23 1 f29"/>
                  <a:gd name="f56" fmla="*/ 0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29"/>
                  <a:gd name="f62" fmla="*/ f47 1 f30"/>
                  <a:gd name="f63" fmla="*/ f48 1 f29"/>
                  <a:gd name="f64" fmla="*/ f49 1 f30"/>
                  <a:gd name="f65" fmla="*/ f50 1 f29"/>
                  <a:gd name="f66" fmla="*/ f51 1 f30"/>
                  <a:gd name="f67" fmla="*/ f52 1 f30"/>
                  <a:gd name="f68" fmla="*/ f53 1 f29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0 1"/>
                  <a:gd name="f77" fmla="*/ f62 f21 1"/>
                  <a:gd name="f78" fmla="*/ f63 f20 1"/>
                  <a:gd name="f79" fmla="*/ f64 f21 1"/>
                  <a:gd name="f80" fmla="*/ f65 f20 1"/>
                  <a:gd name="f81" fmla="*/ f66 f21 1"/>
                  <a:gd name="f82" fmla="*/ f67 f21 1"/>
                  <a:gd name="f83" fmla="*/ f6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4"/>
                  </a:cxn>
                  <a:cxn ang="f42">
                    <a:pos x="f76" y="f77"/>
                  </a:cxn>
                  <a:cxn ang="f42">
                    <a:pos x="f78" y="f79"/>
                  </a:cxn>
                  <a:cxn ang="f42">
                    <a:pos x="f80" y="f81"/>
                  </a:cxn>
                  <a:cxn ang="f42">
                    <a:pos x="f73" y="f82"/>
                  </a:cxn>
                  <a:cxn ang="f42">
                    <a:pos x="f83" y="f82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15" h="12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cubicBezTo>
                      <a:pt x="f12" y="f5"/>
                      <a:pt x="f6" y="f5"/>
                      <a:pt x="f6" y="f13"/>
                    </a:cubicBezTo>
                    <a:cubicBezTo>
                      <a:pt x="f6" y="f14"/>
                      <a:pt x="f12" y="f14"/>
                      <a:pt x="f12" y="f14"/>
                    </a:cubicBezTo>
                    <a:cubicBezTo>
                      <a:pt x="f7" y="f14"/>
                      <a:pt x="f9" y="f14"/>
                      <a:pt x="f9" y="f15"/>
                    </a:cubicBezTo>
                    <a:cubicBezTo>
                      <a:pt x="f16" y="f8"/>
                      <a:pt x="f8" y="f17"/>
                      <a:pt x="f8" y="f7"/>
                    </a:cubicBezTo>
                    <a:cubicBezTo>
                      <a:pt x="f18" y="f7"/>
                      <a:pt x="f14" y="f7"/>
                      <a:pt x="f5" y="f7"/>
                    </a:cubicBezTo>
                    <a:cubicBezTo>
                      <a:pt x="f15" y="f9"/>
                      <a:pt x="f15" y="f18"/>
                      <a:pt x="f8" y="f5"/>
                    </a:cubicBezTo>
                    <a:close/>
                  </a:path>
                </a:pathLst>
              </a:custGeom>
              <a:solidFill>
                <a:srgbClr val="BC4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9" name="Freeform 820">
                <a:extLst>
                  <a:ext uri="{FF2B5EF4-FFF2-40B4-BE49-F238E27FC236}">
                    <a16:creationId xmlns:a16="http://schemas.microsoft.com/office/drawing/2014/main" id="{6C5256A6-A3BF-5C6D-9D6A-6CDB482C0284}"/>
                  </a:ext>
                </a:extLst>
              </p:cNvPr>
              <p:cNvSpPr/>
              <p:nvPr/>
            </p:nvSpPr>
            <p:spPr>
              <a:xfrm>
                <a:off x="3429000" y="2111377"/>
                <a:ext cx="1110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7"/>
                  <a:gd name="f8" fmla="val 5"/>
                  <a:gd name="f9" fmla="val 4"/>
                  <a:gd name="f10" fmla="val 1"/>
                  <a:gd name="f11" fmla="val 2"/>
                  <a:gd name="f12" fmla="val 6"/>
                  <a:gd name="f13" fmla="+- 0 0 -90"/>
                  <a:gd name="f14" fmla="*/ f3 1 3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3"/>
                  <a:gd name="f24" fmla="*/ f20 1 7"/>
                  <a:gd name="f25" fmla="*/ 0 f21 1"/>
                  <a:gd name="f26" fmla="*/ 5 f20 1"/>
                  <a:gd name="f27" fmla="*/ 1 f21 1"/>
                  <a:gd name="f28" fmla="*/ 0 f20 1"/>
                  <a:gd name="f29" fmla="*/ 6 f20 1"/>
                  <a:gd name="f30" fmla="+- f22 0 f1"/>
                  <a:gd name="f31" fmla="*/ f25 1 3"/>
                  <a:gd name="f32" fmla="*/ f26 1 7"/>
                  <a:gd name="f33" fmla="*/ f27 1 3"/>
                  <a:gd name="f34" fmla="*/ f28 1 7"/>
                  <a:gd name="f35" fmla="*/ f29 1 7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3"/>
                  <a:gd name="f43" fmla="*/ f34 1 f24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1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3" h="7">
                    <a:moveTo>
                      <a:pt x="f5" y="f8"/>
                    </a:moveTo>
                    <a:cubicBezTo>
                      <a:pt x="f5" y="f9"/>
                      <a:pt x="f10" y="f11"/>
                      <a:pt x="f10" y="f5"/>
                    </a:cubicBezTo>
                    <a:cubicBezTo>
                      <a:pt x="f6" y="f11"/>
                      <a:pt x="f11" y="f9"/>
                      <a:pt x="f10" y="f12"/>
                    </a:cubicBezTo>
                    <a:cubicBezTo>
                      <a:pt x="f5" y="f7"/>
                      <a:pt x="f5" y="f12"/>
                      <a:pt x="f5" y="f8"/>
                    </a:cubicBezTo>
                    <a:close/>
                  </a:path>
                </a:pathLst>
              </a:custGeom>
              <a:solidFill>
                <a:srgbClr val="1E0E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0" name="Freeform 821">
                <a:extLst>
                  <a:ext uri="{FF2B5EF4-FFF2-40B4-BE49-F238E27FC236}">
                    <a16:creationId xmlns:a16="http://schemas.microsoft.com/office/drawing/2014/main" id="{D5BFB63E-5904-5F41-515D-B9C34C3C5891}"/>
                  </a:ext>
                </a:extLst>
              </p:cNvPr>
              <p:cNvSpPr/>
              <p:nvPr/>
            </p:nvSpPr>
            <p:spPr>
              <a:xfrm>
                <a:off x="5119689" y="2322511"/>
                <a:ext cx="214317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50"/>
                  <a:gd name="f8" fmla="val 48"/>
                  <a:gd name="f9" fmla="val 22"/>
                  <a:gd name="f10" fmla="val 49"/>
                  <a:gd name="f11" fmla="val 23"/>
                  <a:gd name="f12" fmla="val 24"/>
                  <a:gd name="f13" fmla="val 51"/>
                  <a:gd name="f14" fmla="val 26"/>
                  <a:gd name="f15" fmla="val 54"/>
                  <a:gd name="f16" fmla="val 27"/>
                  <a:gd name="f17" fmla="val 55"/>
                  <a:gd name="f18" fmla="val 29"/>
                  <a:gd name="f19" fmla="val 56"/>
                  <a:gd name="f20" fmla="val 30"/>
                  <a:gd name="f21" fmla="val 31"/>
                  <a:gd name="f22" fmla="val 32"/>
                  <a:gd name="f23" fmla="val 33"/>
                  <a:gd name="f24" fmla="val 53"/>
                  <a:gd name="f25" fmla="val 36"/>
                  <a:gd name="f26" fmla="val 38"/>
                  <a:gd name="f27" fmla="val 41"/>
                  <a:gd name="f28" fmla="val 42"/>
                  <a:gd name="f29" fmla="val 43"/>
                  <a:gd name="f30" fmla="val 44"/>
                  <a:gd name="f31" fmla="val 45"/>
                  <a:gd name="f32" fmla="val 46"/>
                  <a:gd name="f33" fmla="val 47"/>
                  <a:gd name="f34" fmla="val 52"/>
                  <a:gd name="f35" fmla="val 40"/>
                  <a:gd name="f36" fmla="val 39"/>
                  <a:gd name="f37" fmla="val 35"/>
                  <a:gd name="f38" fmla="val 25"/>
                  <a:gd name="f39" fmla="val 34"/>
                  <a:gd name="f40" fmla="val 37"/>
                  <a:gd name="f41" fmla="val 28"/>
                  <a:gd name="f42" fmla="val 21"/>
                  <a:gd name="f43" fmla="val 20"/>
                  <a:gd name="f44" fmla="val 18"/>
                  <a:gd name="f45" fmla="val 15"/>
                  <a:gd name="f46" fmla="val 14"/>
                  <a:gd name="f47" fmla="val 13"/>
                  <a:gd name="f48" fmla="val 12"/>
                  <a:gd name="f49" fmla="val 11"/>
                  <a:gd name="f50" fmla="val 17"/>
                  <a:gd name="f51" fmla="val 16"/>
                  <a:gd name="f52" fmla="val 9"/>
                  <a:gd name="f53" fmla="val 8"/>
                  <a:gd name="f54" fmla="val 10"/>
                  <a:gd name="f55" fmla="val 19"/>
                  <a:gd name="f56" fmla="val 7"/>
                  <a:gd name="f57" fmla="val 6"/>
                  <a:gd name="f58" fmla="val 5"/>
                  <a:gd name="f59" fmla="val 1"/>
                  <a:gd name="f60" fmla="+- 0 0 -90"/>
                  <a:gd name="f61" fmla="*/ f3 1 57"/>
                  <a:gd name="f62" fmla="*/ f4 1 50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57"/>
                  <a:gd name="f71" fmla="*/ f67 1 50"/>
                  <a:gd name="f72" fmla="*/ 48 f68 1"/>
                  <a:gd name="f73" fmla="*/ 22 f67 1"/>
                  <a:gd name="f74" fmla="*/ 50 f68 1"/>
                  <a:gd name="f75" fmla="*/ 24 f67 1"/>
                  <a:gd name="f76" fmla="*/ 55 f68 1"/>
                  <a:gd name="f77" fmla="*/ 29 f67 1"/>
                  <a:gd name="f78" fmla="*/ 56 f68 1"/>
                  <a:gd name="f79" fmla="*/ 32 f67 1"/>
                  <a:gd name="f80" fmla="*/ 54 f68 1"/>
                  <a:gd name="f81" fmla="*/ 53 f68 1"/>
                  <a:gd name="f82" fmla="*/ 33 f67 1"/>
                  <a:gd name="f83" fmla="*/ 41 f67 1"/>
                  <a:gd name="f84" fmla="*/ 44 f67 1"/>
                  <a:gd name="f85" fmla="*/ 47 f67 1"/>
                  <a:gd name="f86" fmla="*/ 52 f68 1"/>
                  <a:gd name="f87" fmla="*/ 45 f67 1"/>
                  <a:gd name="f88" fmla="*/ 46 f68 1"/>
                  <a:gd name="f89" fmla="*/ 38 f67 1"/>
                  <a:gd name="f90" fmla="*/ 25 f68 1"/>
                  <a:gd name="f91" fmla="*/ 32 f68 1"/>
                  <a:gd name="f92" fmla="*/ 35 f67 1"/>
                  <a:gd name="f93" fmla="*/ 37 f67 1"/>
                  <a:gd name="f94" fmla="*/ 28 f68 1"/>
                  <a:gd name="f95" fmla="*/ 27 f68 1"/>
                  <a:gd name="f96" fmla="*/ 24 f68 1"/>
                  <a:gd name="f97" fmla="*/ 21 f68 1"/>
                  <a:gd name="f98" fmla="*/ 40 f67 1"/>
                  <a:gd name="f99" fmla="*/ 15 f68 1"/>
                  <a:gd name="f100" fmla="*/ 49 f67 1"/>
                  <a:gd name="f101" fmla="*/ 12 f68 1"/>
                  <a:gd name="f102" fmla="*/ 46 f67 1"/>
                  <a:gd name="f103" fmla="*/ 17 f68 1"/>
                  <a:gd name="f104" fmla="*/ 9 f68 1"/>
                  <a:gd name="f105" fmla="*/ 48 f67 1"/>
                  <a:gd name="f106" fmla="*/ 10 f68 1"/>
                  <a:gd name="f107" fmla="*/ 42 f67 1"/>
                  <a:gd name="f108" fmla="*/ 18 f68 1"/>
                  <a:gd name="f109" fmla="*/ 26 f68 1"/>
                  <a:gd name="f110" fmla="*/ 27 f67 1"/>
                  <a:gd name="f111" fmla="*/ 42 f68 1"/>
                  <a:gd name="f112" fmla="*/ 28 f67 1"/>
                  <a:gd name="f113" fmla="*/ 15 f67 1"/>
                  <a:gd name="f114" fmla="*/ 8 f68 1"/>
                  <a:gd name="f115" fmla="*/ 17 f67 1"/>
                  <a:gd name="f116" fmla="*/ 5 f68 1"/>
                  <a:gd name="f117" fmla="*/ 21 f67 1"/>
                  <a:gd name="f118" fmla="*/ 0 f68 1"/>
                  <a:gd name="f119" fmla="*/ 6 f67 1"/>
                  <a:gd name="f120" fmla="+- f69 0 f1"/>
                  <a:gd name="f121" fmla="*/ f72 1 57"/>
                  <a:gd name="f122" fmla="*/ f73 1 50"/>
                  <a:gd name="f123" fmla="*/ f74 1 57"/>
                  <a:gd name="f124" fmla="*/ f75 1 50"/>
                  <a:gd name="f125" fmla="*/ f76 1 57"/>
                  <a:gd name="f126" fmla="*/ f77 1 50"/>
                  <a:gd name="f127" fmla="*/ f78 1 57"/>
                  <a:gd name="f128" fmla="*/ f79 1 50"/>
                  <a:gd name="f129" fmla="*/ f80 1 57"/>
                  <a:gd name="f130" fmla="*/ f81 1 57"/>
                  <a:gd name="f131" fmla="*/ f82 1 50"/>
                  <a:gd name="f132" fmla="*/ f83 1 50"/>
                  <a:gd name="f133" fmla="*/ f84 1 50"/>
                  <a:gd name="f134" fmla="*/ f85 1 50"/>
                  <a:gd name="f135" fmla="*/ f86 1 57"/>
                  <a:gd name="f136" fmla="*/ f87 1 50"/>
                  <a:gd name="f137" fmla="*/ f88 1 57"/>
                  <a:gd name="f138" fmla="*/ f89 1 50"/>
                  <a:gd name="f139" fmla="*/ f90 1 57"/>
                  <a:gd name="f140" fmla="*/ f91 1 57"/>
                  <a:gd name="f141" fmla="*/ f92 1 50"/>
                  <a:gd name="f142" fmla="*/ f93 1 50"/>
                  <a:gd name="f143" fmla="*/ f94 1 57"/>
                  <a:gd name="f144" fmla="*/ f95 1 57"/>
                  <a:gd name="f145" fmla="*/ f96 1 57"/>
                  <a:gd name="f146" fmla="*/ f97 1 57"/>
                  <a:gd name="f147" fmla="*/ f98 1 50"/>
                  <a:gd name="f148" fmla="*/ f99 1 57"/>
                  <a:gd name="f149" fmla="*/ f100 1 50"/>
                  <a:gd name="f150" fmla="*/ f101 1 57"/>
                  <a:gd name="f151" fmla="*/ f102 1 50"/>
                  <a:gd name="f152" fmla="*/ f103 1 57"/>
                  <a:gd name="f153" fmla="*/ f104 1 57"/>
                  <a:gd name="f154" fmla="*/ f105 1 50"/>
                  <a:gd name="f155" fmla="*/ f106 1 57"/>
                  <a:gd name="f156" fmla="*/ f107 1 50"/>
                  <a:gd name="f157" fmla="*/ f108 1 57"/>
                  <a:gd name="f158" fmla="*/ f109 1 57"/>
                  <a:gd name="f159" fmla="*/ f110 1 50"/>
                  <a:gd name="f160" fmla="*/ f111 1 57"/>
                  <a:gd name="f161" fmla="*/ f112 1 50"/>
                  <a:gd name="f162" fmla="*/ f113 1 50"/>
                  <a:gd name="f163" fmla="*/ f114 1 57"/>
                  <a:gd name="f164" fmla="*/ f115 1 50"/>
                  <a:gd name="f165" fmla="*/ f116 1 57"/>
                  <a:gd name="f166" fmla="*/ f117 1 50"/>
                  <a:gd name="f167" fmla="*/ f118 1 57"/>
                  <a:gd name="f168" fmla="*/ f119 1 50"/>
                  <a:gd name="f169" fmla="*/ 0 1 f70"/>
                  <a:gd name="f170" fmla="*/ f64 1 f70"/>
                  <a:gd name="f171" fmla="*/ 0 1 f71"/>
                  <a:gd name="f172" fmla="*/ f65 1 f71"/>
                  <a:gd name="f173" fmla="*/ f121 1 f70"/>
                  <a:gd name="f174" fmla="*/ f122 1 f71"/>
                  <a:gd name="f175" fmla="*/ f123 1 f70"/>
                  <a:gd name="f176" fmla="*/ f124 1 f71"/>
                  <a:gd name="f177" fmla="*/ f125 1 f70"/>
                  <a:gd name="f178" fmla="*/ f126 1 f71"/>
                  <a:gd name="f179" fmla="*/ f127 1 f70"/>
                  <a:gd name="f180" fmla="*/ f128 1 f71"/>
                  <a:gd name="f181" fmla="*/ f129 1 f70"/>
                  <a:gd name="f182" fmla="*/ f130 1 f70"/>
                  <a:gd name="f183" fmla="*/ f131 1 f71"/>
                  <a:gd name="f184" fmla="*/ f132 1 f71"/>
                  <a:gd name="f185" fmla="*/ f133 1 f71"/>
                  <a:gd name="f186" fmla="*/ f134 1 f71"/>
                  <a:gd name="f187" fmla="*/ f135 1 f70"/>
                  <a:gd name="f188" fmla="*/ f136 1 f71"/>
                  <a:gd name="f189" fmla="*/ f137 1 f70"/>
                  <a:gd name="f190" fmla="*/ f138 1 f71"/>
                  <a:gd name="f191" fmla="*/ f139 1 f70"/>
                  <a:gd name="f192" fmla="*/ f140 1 f70"/>
                  <a:gd name="f193" fmla="*/ f141 1 f71"/>
                  <a:gd name="f194" fmla="*/ f142 1 f71"/>
                  <a:gd name="f195" fmla="*/ f143 1 f70"/>
                  <a:gd name="f196" fmla="*/ f144 1 f70"/>
                  <a:gd name="f197" fmla="*/ f145 1 f70"/>
                  <a:gd name="f198" fmla="*/ f146 1 f70"/>
                  <a:gd name="f199" fmla="*/ f147 1 f71"/>
                  <a:gd name="f200" fmla="*/ f148 1 f70"/>
                  <a:gd name="f201" fmla="*/ f149 1 f71"/>
                  <a:gd name="f202" fmla="*/ f150 1 f70"/>
                  <a:gd name="f203" fmla="*/ f151 1 f71"/>
                  <a:gd name="f204" fmla="*/ f152 1 f70"/>
                  <a:gd name="f205" fmla="*/ f153 1 f70"/>
                  <a:gd name="f206" fmla="*/ f154 1 f71"/>
                  <a:gd name="f207" fmla="*/ f155 1 f70"/>
                  <a:gd name="f208" fmla="*/ f156 1 f71"/>
                  <a:gd name="f209" fmla="*/ f157 1 f70"/>
                  <a:gd name="f210" fmla="*/ f158 1 f70"/>
                  <a:gd name="f211" fmla="*/ f159 1 f71"/>
                  <a:gd name="f212" fmla="*/ f160 1 f70"/>
                  <a:gd name="f213" fmla="*/ f161 1 f71"/>
                  <a:gd name="f214" fmla="*/ f162 1 f71"/>
                  <a:gd name="f215" fmla="*/ f163 1 f70"/>
                  <a:gd name="f216" fmla="*/ f164 1 f71"/>
                  <a:gd name="f217" fmla="*/ f165 1 f70"/>
                  <a:gd name="f218" fmla="*/ f166 1 f71"/>
                  <a:gd name="f219" fmla="*/ f167 1 f70"/>
                  <a:gd name="f220" fmla="*/ f168 1 f71"/>
                  <a:gd name="f221" fmla="*/ f169 f61 1"/>
                  <a:gd name="f222" fmla="*/ f170 f61 1"/>
                  <a:gd name="f223" fmla="*/ f172 f62 1"/>
                  <a:gd name="f224" fmla="*/ f171 f62 1"/>
                  <a:gd name="f225" fmla="*/ f173 f61 1"/>
                  <a:gd name="f226" fmla="*/ f174 f62 1"/>
                  <a:gd name="f227" fmla="*/ f175 f61 1"/>
                  <a:gd name="f228" fmla="*/ f176 f62 1"/>
                  <a:gd name="f229" fmla="*/ f177 f61 1"/>
                  <a:gd name="f230" fmla="*/ f178 f62 1"/>
                  <a:gd name="f231" fmla="*/ f179 f61 1"/>
                  <a:gd name="f232" fmla="*/ f180 f62 1"/>
                  <a:gd name="f233" fmla="*/ f181 f61 1"/>
                  <a:gd name="f234" fmla="*/ f182 f61 1"/>
                  <a:gd name="f235" fmla="*/ f183 f62 1"/>
                  <a:gd name="f236" fmla="*/ f184 f62 1"/>
                  <a:gd name="f237" fmla="*/ f185 f62 1"/>
                  <a:gd name="f238" fmla="*/ f186 f62 1"/>
                  <a:gd name="f239" fmla="*/ f187 f61 1"/>
                  <a:gd name="f240" fmla="*/ f188 f62 1"/>
                  <a:gd name="f241" fmla="*/ f189 f61 1"/>
                  <a:gd name="f242" fmla="*/ f190 f62 1"/>
                  <a:gd name="f243" fmla="*/ f191 f61 1"/>
                  <a:gd name="f244" fmla="*/ f192 f61 1"/>
                  <a:gd name="f245" fmla="*/ f193 f62 1"/>
                  <a:gd name="f246" fmla="*/ f194 f62 1"/>
                  <a:gd name="f247" fmla="*/ f195 f61 1"/>
                  <a:gd name="f248" fmla="*/ f196 f61 1"/>
                  <a:gd name="f249" fmla="*/ f197 f61 1"/>
                  <a:gd name="f250" fmla="*/ f198 f61 1"/>
                  <a:gd name="f251" fmla="*/ f199 f62 1"/>
                  <a:gd name="f252" fmla="*/ f200 f61 1"/>
                  <a:gd name="f253" fmla="*/ f201 f62 1"/>
                  <a:gd name="f254" fmla="*/ f202 f61 1"/>
                  <a:gd name="f255" fmla="*/ f203 f62 1"/>
                  <a:gd name="f256" fmla="*/ f204 f61 1"/>
                  <a:gd name="f257" fmla="*/ f205 f61 1"/>
                  <a:gd name="f258" fmla="*/ f206 f62 1"/>
                  <a:gd name="f259" fmla="*/ f207 f61 1"/>
                  <a:gd name="f260" fmla="*/ f208 f62 1"/>
                  <a:gd name="f261" fmla="*/ f209 f61 1"/>
                  <a:gd name="f262" fmla="*/ f210 f61 1"/>
                  <a:gd name="f263" fmla="*/ f211 f62 1"/>
                  <a:gd name="f264" fmla="*/ f212 f61 1"/>
                  <a:gd name="f265" fmla="*/ f213 f62 1"/>
                  <a:gd name="f266" fmla="*/ f214 f62 1"/>
                  <a:gd name="f267" fmla="*/ f215 f61 1"/>
                  <a:gd name="f268" fmla="*/ f216 f62 1"/>
                  <a:gd name="f269" fmla="*/ f217 f61 1"/>
                  <a:gd name="f270" fmla="*/ f218 f62 1"/>
                  <a:gd name="f271" fmla="*/ f219 f61 1"/>
                  <a:gd name="f272" fmla="*/ f220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225" y="f226"/>
                  </a:cxn>
                  <a:cxn ang="f120">
                    <a:pos x="f227" y="f228"/>
                  </a:cxn>
                  <a:cxn ang="f120">
                    <a:pos x="f229" y="f230"/>
                  </a:cxn>
                  <a:cxn ang="f120">
                    <a:pos x="f231" y="f232"/>
                  </a:cxn>
                  <a:cxn ang="f120">
                    <a:pos x="f233" y="f232"/>
                  </a:cxn>
                  <a:cxn ang="f120">
                    <a:pos x="f234" y="f235"/>
                  </a:cxn>
                  <a:cxn ang="f120">
                    <a:pos x="f233" y="f236"/>
                  </a:cxn>
                  <a:cxn ang="f120">
                    <a:pos x="f229" y="f237"/>
                  </a:cxn>
                  <a:cxn ang="f120">
                    <a:pos x="f229" y="f238"/>
                  </a:cxn>
                  <a:cxn ang="f120">
                    <a:pos x="f239" y="f240"/>
                  </a:cxn>
                  <a:cxn ang="f120">
                    <a:pos x="f241" y="f242"/>
                  </a:cxn>
                  <a:cxn ang="f120">
                    <a:pos x="f241" y="f242"/>
                  </a:cxn>
                  <a:cxn ang="f120">
                    <a:pos x="f243" y="f235"/>
                  </a:cxn>
                  <a:cxn ang="f120">
                    <a:pos x="f244" y="f245"/>
                  </a:cxn>
                  <a:cxn ang="f120">
                    <a:pos x="f244" y="f246"/>
                  </a:cxn>
                  <a:cxn ang="f120">
                    <a:pos x="f247" y="f242"/>
                  </a:cxn>
                  <a:cxn ang="f120">
                    <a:pos x="f248" y="f242"/>
                  </a:cxn>
                  <a:cxn ang="f120">
                    <a:pos x="f243" y="f236"/>
                  </a:cxn>
                  <a:cxn ang="f120">
                    <a:pos x="f249" y="f236"/>
                  </a:cxn>
                  <a:cxn ang="f120">
                    <a:pos x="f250" y="f251"/>
                  </a:cxn>
                  <a:cxn ang="f120">
                    <a:pos x="f250" y="f251"/>
                  </a:cxn>
                  <a:cxn ang="f120">
                    <a:pos x="f250" y="f251"/>
                  </a:cxn>
                  <a:cxn ang="f120">
                    <a:pos x="f252" y="f253"/>
                  </a:cxn>
                  <a:cxn ang="f120">
                    <a:pos x="f254" y="f253"/>
                  </a:cxn>
                  <a:cxn ang="f120">
                    <a:pos x="f254" y="f255"/>
                  </a:cxn>
                  <a:cxn ang="f120">
                    <a:pos x="f256" y="f242"/>
                  </a:cxn>
                  <a:cxn ang="f120">
                    <a:pos x="f256" y="f242"/>
                  </a:cxn>
                  <a:cxn ang="f120">
                    <a:pos x="f256" y="f242"/>
                  </a:cxn>
                  <a:cxn ang="f120">
                    <a:pos x="f254" y="f238"/>
                  </a:cxn>
                  <a:cxn ang="f120">
                    <a:pos x="f257" y="f258"/>
                  </a:cxn>
                  <a:cxn ang="f120">
                    <a:pos x="f257" y="f240"/>
                  </a:cxn>
                  <a:cxn ang="f120">
                    <a:pos x="f259" y="f260"/>
                  </a:cxn>
                  <a:cxn ang="f120">
                    <a:pos x="f261" y="f230"/>
                  </a:cxn>
                  <a:cxn ang="f120">
                    <a:pos x="f262" y="f263"/>
                  </a:cxn>
                  <a:cxn ang="f120">
                    <a:pos x="f264" y="f265"/>
                  </a:cxn>
                  <a:cxn ang="f120">
                    <a:pos x="f243" y="f266"/>
                  </a:cxn>
                  <a:cxn ang="f120">
                    <a:pos x="f267" y="f268"/>
                  </a:cxn>
                  <a:cxn ang="f120">
                    <a:pos x="f269" y="f270"/>
                  </a:cxn>
                  <a:cxn ang="f120">
                    <a:pos x="f269" y="f270"/>
                  </a:cxn>
                  <a:cxn ang="f120">
                    <a:pos x="f271" y="f266"/>
                  </a:cxn>
                  <a:cxn ang="f120">
                    <a:pos x="f262" y="f272"/>
                  </a:cxn>
                  <a:cxn ang="f120">
                    <a:pos x="f241" y="f270"/>
                  </a:cxn>
                  <a:cxn ang="f120">
                    <a:pos x="f225" y="f226"/>
                  </a:cxn>
                </a:cxnLst>
                <a:rect l="f221" t="f224" r="f222" b="f223"/>
                <a:pathLst>
                  <a:path w="57" h="50">
                    <a:moveTo>
                      <a:pt x="f8" y="f9"/>
                    </a:moveTo>
                    <a:cubicBezTo>
                      <a:pt x="f10" y="f9"/>
                      <a:pt x="f7" y="f11"/>
                      <a:pt x="f7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6" y="f21"/>
                      <a:pt x="f19" y="f22"/>
                    </a:cubicBezTo>
                    <a:cubicBezTo>
                      <a:pt x="f17" y="f23"/>
                      <a:pt x="f17" y="f22"/>
                      <a:pt x="f15" y="f22"/>
                    </a:cubicBezTo>
                    <a:cubicBezTo>
                      <a:pt x="f24" y="f21"/>
                      <a:pt x="f24" y="f22"/>
                      <a:pt x="f24" y="f23"/>
                    </a:cubicBezTo>
                    <a:cubicBezTo>
                      <a:pt x="f13" y="f25"/>
                      <a:pt x="f13" y="f26"/>
                      <a:pt x="f15" y="f27"/>
                    </a:cubicBezTo>
                    <a:cubicBezTo>
                      <a:pt x="f15" y="f28"/>
                      <a:pt x="f17" y="f29"/>
                      <a:pt x="f17" y="f30"/>
                    </a:cubicBezTo>
                    <a:cubicBezTo>
                      <a:pt x="f17" y="f31"/>
                      <a:pt x="f19" y="f32"/>
                      <a:pt x="f17" y="f33"/>
                    </a:cubicBezTo>
                    <a:cubicBezTo>
                      <a:pt x="f24" y="f8"/>
                      <a:pt x="f24" y="f32"/>
                      <a:pt x="f34" y="f31"/>
                    </a:cubicBezTo>
                    <a:cubicBezTo>
                      <a:pt x="f7" y="f28"/>
                      <a:pt x="f8" y="f35"/>
                      <a:pt x="f32" y="f26"/>
                    </a:cubicBezTo>
                    <a:cubicBezTo>
                      <a:pt x="f32" y="f26"/>
                      <a:pt x="f32" y="f26"/>
                      <a:pt x="f32" y="f26"/>
                    </a:cubicBezTo>
                    <a:cubicBezTo>
                      <a:pt x="f36" y="f37"/>
                      <a:pt x="f21" y="f37"/>
                      <a:pt x="f38" y="f23"/>
                    </a:cubicBezTo>
                    <a:cubicBezTo>
                      <a:pt x="f16" y="f22"/>
                      <a:pt x="f18" y="f39"/>
                      <a:pt x="f22" y="f37"/>
                    </a:cubicBezTo>
                    <a:cubicBezTo>
                      <a:pt x="f23" y="f37"/>
                      <a:pt x="f23" y="f25"/>
                      <a:pt x="f22" y="f40"/>
                    </a:cubicBezTo>
                    <a:cubicBezTo>
                      <a:pt x="f21" y="f40"/>
                      <a:pt x="f18" y="f40"/>
                      <a:pt x="f41" y="f26"/>
                    </a:cubicBezTo>
                    <a:cubicBezTo>
                      <a:pt x="f41" y="f26"/>
                      <a:pt x="f16" y="f40"/>
                      <a:pt x="f16" y="f26"/>
                    </a:cubicBezTo>
                    <a:cubicBezTo>
                      <a:pt x="f41" y="f35"/>
                      <a:pt x="f14" y="f35"/>
                      <a:pt x="f38" y="f27"/>
                    </a:cubicBezTo>
                    <a:cubicBezTo>
                      <a:pt x="f38" y="f27"/>
                      <a:pt x="f38" y="f27"/>
                      <a:pt x="f12" y="f27"/>
                    </a:cubicBezTo>
                    <a:cubicBezTo>
                      <a:pt x="f9" y="f29"/>
                      <a:pt x="f9" y="f29"/>
                      <a:pt x="f42" y="f35"/>
                    </a:cubicBezTo>
                    <a:cubicBezTo>
                      <a:pt x="f42" y="f35"/>
                      <a:pt x="f43" y="f35"/>
                      <a:pt x="f42" y="f35"/>
                    </a:cubicBezTo>
                    <a:cubicBezTo>
                      <a:pt x="f42" y="f35"/>
                      <a:pt x="f42" y="f35"/>
                      <a:pt x="f42" y="f35"/>
                    </a:cubicBezTo>
                    <a:cubicBezTo>
                      <a:pt x="f43" y="f30"/>
                      <a:pt x="f44" y="f32"/>
                      <a:pt x="f45" y="f10"/>
                    </a:cubicBezTo>
                    <a:cubicBezTo>
                      <a:pt x="f46" y="f10"/>
                      <a:pt x="f47" y="f7"/>
                      <a:pt x="f48" y="f10"/>
                    </a:cubicBezTo>
                    <a:cubicBezTo>
                      <a:pt x="f49" y="f8"/>
                      <a:pt x="f48" y="f33"/>
                      <a:pt x="f48" y="f32"/>
                    </a:cubicBezTo>
                    <a:cubicBezTo>
                      <a:pt x="f46" y="f30"/>
                      <a:pt x="f45" y="f27"/>
                      <a:pt x="f50" y="f26"/>
                    </a:cubicBezTo>
                    <a:cubicBezTo>
                      <a:pt x="f50" y="f40"/>
                      <a:pt x="f51" y="f26"/>
                      <a:pt x="f50" y="f26"/>
                    </a:cubicBezTo>
                    <a:cubicBezTo>
                      <a:pt x="f50" y="f26"/>
                      <a:pt x="f50" y="f26"/>
                      <a:pt x="f50" y="f26"/>
                    </a:cubicBezTo>
                    <a:cubicBezTo>
                      <a:pt x="f45" y="f27"/>
                      <a:pt x="f46" y="f30"/>
                      <a:pt x="f48" y="f33"/>
                    </a:cubicBezTo>
                    <a:cubicBezTo>
                      <a:pt x="f49" y="f8"/>
                      <a:pt x="f49" y="f10"/>
                      <a:pt x="f52" y="f8"/>
                    </a:cubicBezTo>
                    <a:cubicBezTo>
                      <a:pt x="f53" y="f33"/>
                      <a:pt x="f52" y="f32"/>
                      <a:pt x="f52" y="f31"/>
                    </a:cubicBezTo>
                    <a:cubicBezTo>
                      <a:pt x="f52" y="f30"/>
                      <a:pt x="f52" y="f29"/>
                      <a:pt x="f54" y="f28"/>
                    </a:cubicBezTo>
                    <a:cubicBezTo>
                      <a:pt x="f47" y="f26"/>
                      <a:pt x="f51" y="f23"/>
                      <a:pt x="f44" y="f18"/>
                    </a:cubicBezTo>
                    <a:cubicBezTo>
                      <a:pt x="f42" y="f16"/>
                      <a:pt x="f12" y="f41"/>
                      <a:pt x="f14" y="f16"/>
                    </a:cubicBezTo>
                    <a:cubicBezTo>
                      <a:pt x="f22" y="f16"/>
                      <a:pt x="f40" y="f16"/>
                      <a:pt x="f28" y="f41"/>
                    </a:cubicBezTo>
                    <a:cubicBezTo>
                      <a:pt x="f25" y="f38"/>
                      <a:pt x="f21" y="f55"/>
                      <a:pt x="f38" y="f45"/>
                    </a:cubicBezTo>
                    <a:cubicBezTo>
                      <a:pt x="f50" y="f54"/>
                      <a:pt x="f46" y="f54"/>
                      <a:pt x="f53" y="f50"/>
                    </a:cubicBezTo>
                    <a:cubicBezTo>
                      <a:pt x="f56" y="f55"/>
                      <a:pt x="f57" y="f43"/>
                      <a:pt x="f58" y="f42"/>
                    </a:cubicBezTo>
                    <a:cubicBezTo>
                      <a:pt x="f58" y="f42"/>
                      <a:pt x="f58" y="f42"/>
                      <a:pt x="f58" y="f42"/>
                    </a:cubicBezTo>
                    <a:cubicBezTo>
                      <a:pt x="f59" y="f43"/>
                      <a:pt x="f5" y="f44"/>
                      <a:pt x="f5" y="f45"/>
                    </a:cubicBezTo>
                    <a:cubicBezTo>
                      <a:pt x="f58" y="f59"/>
                      <a:pt x="f51" y="f5"/>
                      <a:pt x="f14" y="f57"/>
                    </a:cubicBezTo>
                    <a:cubicBezTo>
                      <a:pt x="f39" y="f54"/>
                      <a:pt x="f36" y="f51"/>
                      <a:pt x="f32" y="f42"/>
                    </a:cubicBezTo>
                    <a:cubicBezTo>
                      <a:pt x="f33" y="f42"/>
                      <a:pt x="f33" y="f9"/>
                      <a:pt x="f8" y="f9"/>
                    </a:cubicBezTo>
                    <a:close/>
                  </a:path>
                </a:pathLst>
              </a:custGeom>
              <a:solidFill>
                <a:srgbClr val="9F6E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1" name="Freeform 822">
                <a:extLst>
                  <a:ext uri="{FF2B5EF4-FFF2-40B4-BE49-F238E27FC236}">
                    <a16:creationId xmlns:a16="http://schemas.microsoft.com/office/drawing/2014/main" id="{BF1DB7BC-A2C0-2844-6185-F957913421A9}"/>
                  </a:ext>
                </a:extLst>
              </p:cNvPr>
              <p:cNvSpPr/>
              <p:nvPr/>
            </p:nvSpPr>
            <p:spPr>
              <a:xfrm>
                <a:off x="5048246" y="2541593"/>
                <a:ext cx="107954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35"/>
                  <a:gd name="f8" fmla="val 6"/>
                  <a:gd name="f9" fmla="val 18"/>
                  <a:gd name="f10" fmla="val 3"/>
                  <a:gd name="f11" fmla="val 14"/>
                  <a:gd name="f12" fmla="val 10"/>
                  <a:gd name="f13" fmla="val 1"/>
                  <a:gd name="f14" fmla="val 4"/>
                  <a:gd name="f15" fmla="val 2"/>
                  <a:gd name="f16" fmla="val 9"/>
                  <a:gd name="f17" fmla="val 11"/>
                  <a:gd name="f18" fmla="val 12"/>
                  <a:gd name="f19" fmla="val 8"/>
                  <a:gd name="f20" fmla="val 13"/>
                  <a:gd name="f21" fmla="val 16"/>
                  <a:gd name="f22" fmla="val 17"/>
                  <a:gd name="f23" fmla="val 20"/>
                  <a:gd name="f24" fmla="val 22"/>
                  <a:gd name="f25" fmla="val 24"/>
                  <a:gd name="f26" fmla="val 26"/>
                  <a:gd name="f27" fmla="val 27"/>
                  <a:gd name="f28" fmla="val 25"/>
                  <a:gd name="f29" fmla="val 23"/>
                  <a:gd name="f30" fmla="val 21"/>
                  <a:gd name="f31" fmla="val 28"/>
                  <a:gd name="f32" fmla="val 31"/>
                  <a:gd name="f33" fmla="val 32"/>
                  <a:gd name="f34" fmla="val 34"/>
                  <a:gd name="f35" fmla="val 33"/>
                  <a:gd name="f36" fmla="val 15"/>
                  <a:gd name="f37" fmla="val 7"/>
                  <a:gd name="f38" fmla="val 5"/>
                  <a:gd name="f39" fmla="+- 0 0 -90"/>
                  <a:gd name="f40" fmla="*/ f3 1 29"/>
                  <a:gd name="f41" fmla="*/ f4 1 3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9"/>
                  <a:gd name="f50" fmla="*/ f46 1 35"/>
                  <a:gd name="f51" fmla="*/ 6 f47 1"/>
                  <a:gd name="f52" fmla="*/ 18 f46 1"/>
                  <a:gd name="f53" fmla="*/ 1 f47 1"/>
                  <a:gd name="f54" fmla="*/ 6 f46 1"/>
                  <a:gd name="f55" fmla="*/ 3 f47 1"/>
                  <a:gd name="f56" fmla="*/ 2 f46 1"/>
                  <a:gd name="f57" fmla="*/ 11 f47 1"/>
                  <a:gd name="f58" fmla="*/ 3 f46 1"/>
                  <a:gd name="f59" fmla="*/ 11 f46 1"/>
                  <a:gd name="f60" fmla="*/ 16 f47 1"/>
                  <a:gd name="f61" fmla="*/ 13 f46 1"/>
                  <a:gd name="f62" fmla="*/ 20 f47 1"/>
                  <a:gd name="f63" fmla="*/ 12 f46 1"/>
                  <a:gd name="f64" fmla="*/ 26 f47 1"/>
                  <a:gd name="f65" fmla="*/ 25 f47 1"/>
                  <a:gd name="f66" fmla="*/ 26 f46 1"/>
                  <a:gd name="f67" fmla="*/ 28 f47 1"/>
                  <a:gd name="f68" fmla="*/ 29 f46 1"/>
                  <a:gd name="f69" fmla="*/ 27 f47 1"/>
                  <a:gd name="f70" fmla="*/ 34 f46 1"/>
                  <a:gd name="f71" fmla="*/ 24 f47 1"/>
                  <a:gd name="f72" fmla="*/ 33 f46 1"/>
                  <a:gd name="f73" fmla="*/ 21 f47 1"/>
                  <a:gd name="f74" fmla="*/ 12 f47 1"/>
                  <a:gd name="f75" fmla="*/ 31 f46 1"/>
                  <a:gd name="f76" fmla="*/ 7 f47 1"/>
                  <a:gd name="f77" fmla="*/ 28 f46 1"/>
                  <a:gd name="f78" fmla="+- f48 0 f1"/>
                  <a:gd name="f79" fmla="*/ f51 1 29"/>
                  <a:gd name="f80" fmla="*/ f52 1 35"/>
                  <a:gd name="f81" fmla="*/ f53 1 29"/>
                  <a:gd name="f82" fmla="*/ f54 1 35"/>
                  <a:gd name="f83" fmla="*/ f55 1 29"/>
                  <a:gd name="f84" fmla="*/ f56 1 35"/>
                  <a:gd name="f85" fmla="*/ f57 1 29"/>
                  <a:gd name="f86" fmla="*/ f58 1 35"/>
                  <a:gd name="f87" fmla="*/ f59 1 35"/>
                  <a:gd name="f88" fmla="*/ f60 1 29"/>
                  <a:gd name="f89" fmla="*/ f61 1 35"/>
                  <a:gd name="f90" fmla="*/ f62 1 29"/>
                  <a:gd name="f91" fmla="*/ f63 1 35"/>
                  <a:gd name="f92" fmla="*/ f64 1 29"/>
                  <a:gd name="f93" fmla="*/ f65 1 29"/>
                  <a:gd name="f94" fmla="*/ f66 1 35"/>
                  <a:gd name="f95" fmla="*/ f67 1 29"/>
                  <a:gd name="f96" fmla="*/ f68 1 35"/>
                  <a:gd name="f97" fmla="*/ f69 1 29"/>
                  <a:gd name="f98" fmla="*/ f70 1 35"/>
                  <a:gd name="f99" fmla="*/ f71 1 29"/>
                  <a:gd name="f100" fmla="*/ f72 1 35"/>
                  <a:gd name="f101" fmla="*/ f73 1 29"/>
                  <a:gd name="f102" fmla="*/ f74 1 29"/>
                  <a:gd name="f103" fmla="*/ f75 1 35"/>
                  <a:gd name="f104" fmla="*/ f76 1 29"/>
                  <a:gd name="f105" fmla="*/ f77 1 35"/>
                  <a:gd name="f106" fmla="*/ 0 1 f49"/>
                  <a:gd name="f107" fmla="*/ f43 1 f49"/>
                  <a:gd name="f108" fmla="*/ 0 1 f50"/>
                  <a:gd name="f109" fmla="*/ f44 1 f50"/>
                  <a:gd name="f110" fmla="*/ f79 1 f49"/>
                  <a:gd name="f111" fmla="*/ f80 1 f50"/>
                  <a:gd name="f112" fmla="*/ f81 1 f49"/>
                  <a:gd name="f113" fmla="*/ f82 1 f50"/>
                  <a:gd name="f114" fmla="*/ f83 1 f49"/>
                  <a:gd name="f115" fmla="*/ f84 1 f50"/>
                  <a:gd name="f116" fmla="*/ f85 1 f49"/>
                  <a:gd name="f117" fmla="*/ f86 1 f50"/>
                  <a:gd name="f118" fmla="*/ f87 1 f50"/>
                  <a:gd name="f119" fmla="*/ f88 1 f49"/>
                  <a:gd name="f120" fmla="*/ f89 1 f50"/>
                  <a:gd name="f121" fmla="*/ f90 1 f49"/>
                  <a:gd name="f122" fmla="*/ f91 1 f50"/>
                  <a:gd name="f123" fmla="*/ f92 1 f49"/>
                  <a:gd name="f124" fmla="*/ f93 1 f49"/>
                  <a:gd name="f125" fmla="*/ f94 1 f50"/>
                  <a:gd name="f126" fmla="*/ f95 1 f49"/>
                  <a:gd name="f127" fmla="*/ f96 1 f50"/>
                  <a:gd name="f128" fmla="*/ f97 1 f49"/>
                  <a:gd name="f129" fmla="*/ f98 1 f50"/>
                  <a:gd name="f130" fmla="*/ f99 1 f49"/>
                  <a:gd name="f131" fmla="*/ f100 1 f50"/>
                  <a:gd name="f132" fmla="*/ f101 1 f49"/>
                  <a:gd name="f133" fmla="*/ f102 1 f49"/>
                  <a:gd name="f134" fmla="*/ f103 1 f50"/>
                  <a:gd name="f135" fmla="*/ f104 1 f49"/>
                  <a:gd name="f136" fmla="*/ f105 1 f50"/>
                  <a:gd name="f137" fmla="*/ f106 f40 1"/>
                  <a:gd name="f138" fmla="*/ f107 f40 1"/>
                  <a:gd name="f139" fmla="*/ f109 f41 1"/>
                  <a:gd name="f140" fmla="*/ f108 f41 1"/>
                  <a:gd name="f141" fmla="*/ f110 f40 1"/>
                  <a:gd name="f142" fmla="*/ f111 f41 1"/>
                  <a:gd name="f143" fmla="*/ f112 f40 1"/>
                  <a:gd name="f144" fmla="*/ f113 f41 1"/>
                  <a:gd name="f145" fmla="*/ f114 f40 1"/>
                  <a:gd name="f146" fmla="*/ f115 f41 1"/>
                  <a:gd name="f147" fmla="*/ f116 f40 1"/>
                  <a:gd name="f148" fmla="*/ f117 f41 1"/>
                  <a:gd name="f149" fmla="*/ f118 f41 1"/>
                  <a:gd name="f150" fmla="*/ f119 f40 1"/>
                  <a:gd name="f151" fmla="*/ f120 f41 1"/>
                  <a:gd name="f152" fmla="*/ f121 f40 1"/>
                  <a:gd name="f153" fmla="*/ f122 f41 1"/>
                  <a:gd name="f154" fmla="*/ f123 f40 1"/>
                  <a:gd name="f155" fmla="*/ f124 f40 1"/>
                  <a:gd name="f156" fmla="*/ f125 f41 1"/>
                  <a:gd name="f157" fmla="*/ f126 f40 1"/>
                  <a:gd name="f158" fmla="*/ f127 f41 1"/>
                  <a:gd name="f159" fmla="*/ f128 f40 1"/>
                  <a:gd name="f160" fmla="*/ f129 f41 1"/>
                  <a:gd name="f161" fmla="*/ f130 f40 1"/>
                  <a:gd name="f162" fmla="*/ f131 f41 1"/>
                  <a:gd name="f163" fmla="*/ f132 f40 1"/>
                  <a:gd name="f164" fmla="*/ f133 f40 1"/>
                  <a:gd name="f165" fmla="*/ f134 f41 1"/>
                  <a:gd name="f166" fmla="*/ f135 f40 1"/>
                  <a:gd name="f167" fmla="*/ f13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41" y="f142"/>
                  </a:cxn>
                  <a:cxn ang="f78">
                    <a:pos x="f143" y="f144"/>
                  </a:cxn>
                  <a:cxn ang="f78">
                    <a:pos x="f145" y="f146"/>
                  </a:cxn>
                  <a:cxn ang="f78">
                    <a:pos x="f147" y="f148"/>
                  </a:cxn>
                  <a:cxn ang="f78">
                    <a:pos x="f147" y="f149"/>
                  </a:cxn>
                  <a:cxn ang="f78">
                    <a:pos x="f150" y="f151"/>
                  </a:cxn>
                  <a:cxn ang="f78">
                    <a:pos x="f152" y="f153"/>
                  </a:cxn>
                  <a:cxn ang="f78">
                    <a:pos x="f154" y="f149"/>
                  </a:cxn>
                  <a:cxn ang="f78">
                    <a:pos x="f155" y="f142"/>
                  </a:cxn>
                  <a:cxn ang="f78">
                    <a:pos x="f155" y="f156"/>
                  </a:cxn>
                  <a:cxn ang="f78">
                    <a:pos x="f157" y="f158"/>
                  </a:cxn>
                  <a:cxn ang="f78">
                    <a:pos x="f159" y="f160"/>
                  </a:cxn>
                  <a:cxn ang="f78">
                    <a:pos x="f161" y="f162"/>
                  </a:cxn>
                  <a:cxn ang="f78">
                    <a:pos x="f163" y="f162"/>
                  </a:cxn>
                  <a:cxn ang="f78">
                    <a:pos x="f164" y="f165"/>
                  </a:cxn>
                  <a:cxn ang="f78">
                    <a:pos x="f166" y="f167"/>
                  </a:cxn>
                  <a:cxn ang="f78">
                    <a:pos x="f141" y="f142"/>
                  </a:cxn>
                </a:cxnLst>
                <a:rect l="f137" t="f140" r="f138" b="f139"/>
                <a:pathLst>
                  <a:path w="28" h="35">
                    <a:moveTo>
                      <a:pt x="f8" y="f9"/>
                    </a:moveTo>
                    <a:cubicBezTo>
                      <a:pt x="f10" y="f11"/>
                      <a:pt x="f10" y="f12"/>
                      <a:pt x="f13" y="f8"/>
                    </a:cubicBezTo>
                    <a:cubicBezTo>
                      <a:pt x="f5" y="f14"/>
                      <a:pt x="f15" y="f15"/>
                      <a:pt x="f10" y="f15"/>
                    </a:cubicBezTo>
                    <a:cubicBezTo>
                      <a:pt x="f8" y="f13"/>
                      <a:pt x="f16" y="f5"/>
                      <a:pt x="f17" y="f10"/>
                    </a:cubicBezTo>
                    <a:cubicBezTo>
                      <a:pt x="f18" y="f8"/>
                      <a:pt x="f17" y="f19"/>
                      <a:pt x="f17" y="f17"/>
                    </a:cubicBezTo>
                    <a:cubicBezTo>
                      <a:pt x="f18" y="f20"/>
                      <a:pt x="f11" y="f11"/>
                      <a:pt x="f21" y="f20"/>
                    </a:cubicBezTo>
                    <a:cubicBezTo>
                      <a:pt x="f22" y="f18"/>
                      <a:pt x="f9" y="f18"/>
                      <a:pt x="f23" y="f18"/>
                    </a:cubicBezTo>
                    <a:cubicBezTo>
                      <a:pt x="f24" y="f17"/>
                      <a:pt x="f25" y="f12"/>
                      <a:pt x="f26" y="f17"/>
                    </a:cubicBezTo>
                    <a:cubicBezTo>
                      <a:pt x="f27" y="f11"/>
                      <a:pt x="f26" y="f21"/>
                      <a:pt x="f28" y="f9"/>
                    </a:cubicBezTo>
                    <a:cubicBezTo>
                      <a:pt x="f29" y="f30"/>
                      <a:pt x="f29" y="f25"/>
                      <a:pt x="f28" y="f26"/>
                    </a:cubicBezTo>
                    <a:cubicBezTo>
                      <a:pt x="f26" y="f27"/>
                      <a:pt x="f27" y="f31"/>
                      <a:pt x="f31" y="f6"/>
                    </a:cubicBezTo>
                    <a:cubicBezTo>
                      <a:pt x="f6" y="f32"/>
                      <a:pt x="f31" y="f33"/>
                      <a:pt x="f27" y="f34"/>
                    </a:cubicBezTo>
                    <a:cubicBezTo>
                      <a:pt x="f26" y="f7"/>
                      <a:pt x="f28" y="f35"/>
                      <a:pt x="f25" y="f35"/>
                    </a:cubicBezTo>
                    <a:cubicBezTo>
                      <a:pt x="f29" y="f33"/>
                      <a:pt x="f24" y="f33"/>
                      <a:pt x="f30" y="f35"/>
                    </a:cubicBezTo>
                    <a:cubicBezTo>
                      <a:pt x="f9" y="f34"/>
                      <a:pt x="f36" y="f34"/>
                      <a:pt x="f18" y="f32"/>
                    </a:cubicBezTo>
                    <a:cubicBezTo>
                      <a:pt x="f17" y="f6"/>
                      <a:pt x="f12" y="f27"/>
                      <a:pt x="f37" y="f31"/>
                    </a:cubicBezTo>
                    <a:cubicBezTo>
                      <a:pt x="f38" y="f28"/>
                      <a:pt x="f37" y="f30"/>
                      <a:pt x="f8" y="f9"/>
                    </a:cubicBezTo>
                    <a:close/>
                  </a:path>
                </a:pathLst>
              </a:custGeom>
              <a:solidFill>
                <a:srgbClr val="D68B9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2" name="Freeform 823">
                <a:extLst>
                  <a:ext uri="{FF2B5EF4-FFF2-40B4-BE49-F238E27FC236}">
                    <a16:creationId xmlns:a16="http://schemas.microsoft.com/office/drawing/2014/main" id="{2861D791-BB38-D99B-5459-329606F2DB86}"/>
                  </a:ext>
                </a:extLst>
              </p:cNvPr>
              <p:cNvSpPr/>
              <p:nvPr/>
            </p:nvSpPr>
            <p:spPr>
              <a:xfrm>
                <a:off x="5307013" y="2413001"/>
                <a:ext cx="196852" cy="4143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2"/>
                  <a:gd name="f7" fmla="val 110"/>
                  <a:gd name="f8" fmla="val 3"/>
                  <a:gd name="f9" fmla="val 8"/>
                  <a:gd name="f10" fmla="val 2"/>
                  <a:gd name="f11" fmla="val 7"/>
                  <a:gd name="f12" fmla="val 6"/>
                  <a:gd name="f13" fmla="val 4"/>
                  <a:gd name="f14" fmla="val 5"/>
                  <a:gd name="f15" fmla="val 1"/>
                  <a:gd name="f16" fmla="val 9"/>
                  <a:gd name="f17" fmla="val 13"/>
                  <a:gd name="f18" fmla="val 11"/>
                  <a:gd name="f19" fmla="val 16"/>
                  <a:gd name="f20" fmla="val 21"/>
                  <a:gd name="f21" fmla="val 20"/>
                  <a:gd name="f22" fmla="val 17"/>
                  <a:gd name="f23" fmla="val 19"/>
                  <a:gd name="f24" fmla="val 15"/>
                  <a:gd name="f25" fmla="val 14"/>
                  <a:gd name="f26" fmla="val 22"/>
                  <a:gd name="f27" fmla="val 24"/>
                  <a:gd name="f28" fmla="val 27"/>
                  <a:gd name="f29" fmla="val 28"/>
                  <a:gd name="f30" fmla="val 29"/>
                  <a:gd name="f31" fmla="val 34"/>
                  <a:gd name="f32" fmla="val 30"/>
                  <a:gd name="f33" fmla="val 41"/>
                  <a:gd name="f34" fmla="val 31"/>
                  <a:gd name="f35" fmla="val 49"/>
                  <a:gd name="f36" fmla="val 33"/>
                  <a:gd name="f37" fmla="val 57"/>
                  <a:gd name="f38" fmla="val 38"/>
                  <a:gd name="f39" fmla="val 65"/>
                  <a:gd name="f40" fmla="val 39"/>
                  <a:gd name="f41" fmla="val 66"/>
                  <a:gd name="f42" fmla="val 40"/>
                  <a:gd name="f43" fmla="val 67"/>
                  <a:gd name="f44" fmla="val 47"/>
                  <a:gd name="f45" fmla="val 74"/>
                  <a:gd name="f46" fmla="val 48"/>
                  <a:gd name="f47" fmla="val 75"/>
                  <a:gd name="f48" fmla="val 44"/>
                  <a:gd name="f49" fmla="val 84"/>
                  <a:gd name="f50" fmla="val 42"/>
                  <a:gd name="f51" fmla="val 88"/>
                  <a:gd name="f52" fmla="val 91"/>
                  <a:gd name="f53" fmla="val 43"/>
                  <a:gd name="f54" fmla="val 96"/>
                  <a:gd name="f55" fmla="val 100"/>
                  <a:gd name="f56" fmla="val 102"/>
                  <a:gd name="f57" fmla="val 37"/>
                  <a:gd name="f58" fmla="val 103"/>
                  <a:gd name="f59" fmla="val 105"/>
                  <a:gd name="f60" fmla="val 108"/>
                  <a:gd name="f61" fmla="val 46"/>
                  <a:gd name="f62" fmla="val 106"/>
                  <a:gd name="f63" fmla="val 101"/>
                  <a:gd name="f64" fmla="val 99"/>
                  <a:gd name="f65" fmla="val 45"/>
                  <a:gd name="f66" fmla="val 93"/>
                  <a:gd name="f67" fmla="val 87"/>
                  <a:gd name="f68" fmla="val 82"/>
                  <a:gd name="f69" fmla="val 51"/>
                  <a:gd name="f70" fmla="val 76"/>
                  <a:gd name="f71" fmla="val 50"/>
                  <a:gd name="f72" fmla="val 73"/>
                  <a:gd name="f73" fmla="val 68"/>
                  <a:gd name="f74" fmla="val 62"/>
                  <a:gd name="f75" fmla="val 53"/>
                  <a:gd name="f76" fmla="val 35"/>
                  <a:gd name="f77" fmla="val 36"/>
                  <a:gd name="f78" fmla="val 58"/>
                  <a:gd name="f79" fmla="val 64"/>
                  <a:gd name="f80" fmla="val 71"/>
                  <a:gd name="f81" fmla="val 80"/>
                  <a:gd name="f82" fmla="val 94"/>
                  <a:gd name="f83" fmla="val 104"/>
                  <a:gd name="f84" fmla="val 109"/>
                  <a:gd name="f85" fmla="val 32"/>
                  <a:gd name="f86" fmla="val 98"/>
                  <a:gd name="f87" fmla="val 97"/>
                  <a:gd name="f88" fmla="val 85"/>
                  <a:gd name="f89" fmla="val 79"/>
                  <a:gd name="f90" fmla="val 63"/>
                  <a:gd name="f91" fmla="val 25"/>
                  <a:gd name="f92" fmla="val 18"/>
                  <a:gd name="f93" fmla="val 23"/>
                  <a:gd name="f94" fmla="+- 0 0 -90"/>
                  <a:gd name="f95" fmla="*/ f3 1 52"/>
                  <a:gd name="f96" fmla="*/ f4 1 110"/>
                  <a:gd name="f97" fmla="val f5"/>
                  <a:gd name="f98" fmla="val f6"/>
                  <a:gd name="f99" fmla="val f7"/>
                  <a:gd name="f100" fmla="*/ f94 f0 1"/>
                  <a:gd name="f101" fmla="+- f99 0 f97"/>
                  <a:gd name="f102" fmla="+- f98 0 f97"/>
                  <a:gd name="f103" fmla="*/ f100 1 f2"/>
                  <a:gd name="f104" fmla="*/ f102 1 52"/>
                  <a:gd name="f105" fmla="*/ f101 1 110"/>
                  <a:gd name="f106" fmla="*/ 3 f102 1"/>
                  <a:gd name="f107" fmla="*/ 8 f101 1"/>
                  <a:gd name="f108" fmla="*/ 2 f102 1"/>
                  <a:gd name="f109" fmla="*/ 6 f101 1"/>
                  <a:gd name="f110" fmla="*/ 5 f102 1"/>
                  <a:gd name="f111" fmla="*/ 0 f102 1"/>
                  <a:gd name="f112" fmla="*/ 0 f101 1"/>
                  <a:gd name="f113" fmla="*/ 6 f102 1"/>
                  <a:gd name="f114" fmla="*/ 7 f101 1"/>
                  <a:gd name="f115" fmla="*/ 7 f102 1"/>
                  <a:gd name="f116" fmla="*/ 4 f101 1"/>
                  <a:gd name="f117" fmla="*/ 9 f102 1"/>
                  <a:gd name="f118" fmla="*/ 5 f101 1"/>
                  <a:gd name="f119" fmla="*/ 21 f102 1"/>
                  <a:gd name="f120" fmla="*/ 20 f101 1"/>
                  <a:gd name="f121" fmla="*/ 21 f101 1"/>
                  <a:gd name="f122" fmla="*/ 13 f102 1"/>
                  <a:gd name="f123" fmla="*/ 14 f101 1"/>
                  <a:gd name="f124" fmla="*/ 24 f101 1"/>
                  <a:gd name="f125" fmla="*/ 30 f102 1"/>
                  <a:gd name="f126" fmla="*/ 41 f101 1"/>
                  <a:gd name="f127" fmla="*/ 38 f102 1"/>
                  <a:gd name="f128" fmla="*/ 65 f101 1"/>
                  <a:gd name="f129" fmla="*/ 41 f102 1"/>
                  <a:gd name="f130" fmla="*/ 67 f101 1"/>
                  <a:gd name="f131" fmla="*/ 44 f102 1"/>
                  <a:gd name="f132" fmla="*/ 84 f101 1"/>
                  <a:gd name="f133" fmla="*/ 43 f102 1"/>
                  <a:gd name="f134" fmla="*/ 96 f101 1"/>
                  <a:gd name="f135" fmla="*/ 37 f102 1"/>
                  <a:gd name="f136" fmla="*/ 102 f101 1"/>
                  <a:gd name="f137" fmla="*/ 103 f101 1"/>
                  <a:gd name="f138" fmla="*/ 46 f102 1"/>
                  <a:gd name="f139" fmla="*/ 106 f101 1"/>
                  <a:gd name="f140" fmla="*/ 99 f101 1"/>
                  <a:gd name="f141" fmla="*/ 48 f102 1"/>
                  <a:gd name="f142" fmla="*/ 82 f101 1"/>
                  <a:gd name="f143" fmla="*/ 45 f102 1"/>
                  <a:gd name="f144" fmla="*/ 68 f101 1"/>
                  <a:gd name="f145" fmla="*/ 33 f102 1"/>
                  <a:gd name="f146" fmla="*/ 45 f101 1"/>
                  <a:gd name="f147" fmla="*/ 36 f102 1"/>
                  <a:gd name="f148" fmla="*/ 51 f101 1"/>
                  <a:gd name="f149" fmla="*/ 47 f102 1"/>
                  <a:gd name="f150" fmla="*/ 50 f102 1"/>
                  <a:gd name="f151" fmla="*/ 80 f101 1"/>
                  <a:gd name="f152" fmla="*/ 49 f102 1"/>
                  <a:gd name="f153" fmla="*/ 101 f101 1"/>
                  <a:gd name="f154" fmla="*/ 109 f101 1"/>
                  <a:gd name="f155" fmla="*/ 94 f101 1"/>
                  <a:gd name="f156" fmla="*/ 31 f102 1"/>
                  <a:gd name="f157" fmla="*/ 100 f101 1"/>
                  <a:gd name="f158" fmla="*/ 40 f102 1"/>
                  <a:gd name="f159" fmla="*/ 97 f101 1"/>
                  <a:gd name="f160" fmla="*/ 79 f101 1"/>
                  <a:gd name="f161" fmla="*/ 71 f101 1"/>
                  <a:gd name="f162" fmla="*/ 28 f102 1"/>
                  <a:gd name="f163" fmla="*/ 40 f101 1"/>
                  <a:gd name="f164" fmla="*/ 18 f102 1"/>
                  <a:gd name="f165" fmla="*/ 24 f102 1"/>
                  <a:gd name="f166" fmla="*/ 15 f101 1"/>
                  <a:gd name="f167" fmla="+- f103 0 f1"/>
                  <a:gd name="f168" fmla="*/ f106 1 52"/>
                  <a:gd name="f169" fmla="*/ f107 1 110"/>
                  <a:gd name="f170" fmla="*/ f108 1 52"/>
                  <a:gd name="f171" fmla="*/ f109 1 110"/>
                  <a:gd name="f172" fmla="*/ f110 1 52"/>
                  <a:gd name="f173" fmla="*/ f111 1 52"/>
                  <a:gd name="f174" fmla="*/ f112 1 110"/>
                  <a:gd name="f175" fmla="*/ f113 1 52"/>
                  <a:gd name="f176" fmla="*/ f114 1 110"/>
                  <a:gd name="f177" fmla="*/ f115 1 52"/>
                  <a:gd name="f178" fmla="*/ f116 1 110"/>
                  <a:gd name="f179" fmla="*/ f117 1 52"/>
                  <a:gd name="f180" fmla="*/ f118 1 110"/>
                  <a:gd name="f181" fmla="*/ f119 1 52"/>
                  <a:gd name="f182" fmla="*/ f120 1 110"/>
                  <a:gd name="f183" fmla="*/ f121 1 110"/>
                  <a:gd name="f184" fmla="*/ f122 1 52"/>
                  <a:gd name="f185" fmla="*/ f123 1 110"/>
                  <a:gd name="f186" fmla="*/ f124 1 110"/>
                  <a:gd name="f187" fmla="*/ f125 1 52"/>
                  <a:gd name="f188" fmla="*/ f126 1 110"/>
                  <a:gd name="f189" fmla="*/ f127 1 52"/>
                  <a:gd name="f190" fmla="*/ f128 1 110"/>
                  <a:gd name="f191" fmla="*/ f129 1 52"/>
                  <a:gd name="f192" fmla="*/ f130 1 110"/>
                  <a:gd name="f193" fmla="*/ f131 1 52"/>
                  <a:gd name="f194" fmla="*/ f132 1 110"/>
                  <a:gd name="f195" fmla="*/ f133 1 52"/>
                  <a:gd name="f196" fmla="*/ f134 1 110"/>
                  <a:gd name="f197" fmla="*/ f135 1 52"/>
                  <a:gd name="f198" fmla="*/ f136 1 110"/>
                  <a:gd name="f199" fmla="*/ f137 1 110"/>
                  <a:gd name="f200" fmla="*/ f138 1 52"/>
                  <a:gd name="f201" fmla="*/ f139 1 110"/>
                  <a:gd name="f202" fmla="*/ f140 1 110"/>
                  <a:gd name="f203" fmla="*/ f141 1 52"/>
                  <a:gd name="f204" fmla="*/ f142 1 110"/>
                  <a:gd name="f205" fmla="*/ f143 1 52"/>
                  <a:gd name="f206" fmla="*/ f144 1 110"/>
                  <a:gd name="f207" fmla="*/ f145 1 52"/>
                  <a:gd name="f208" fmla="*/ f146 1 110"/>
                  <a:gd name="f209" fmla="*/ f147 1 52"/>
                  <a:gd name="f210" fmla="*/ f148 1 110"/>
                  <a:gd name="f211" fmla="*/ f149 1 52"/>
                  <a:gd name="f212" fmla="*/ f150 1 52"/>
                  <a:gd name="f213" fmla="*/ f151 1 110"/>
                  <a:gd name="f214" fmla="*/ f152 1 52"/>
                  <a:gd name="f215" fmla="*/ f153 1 110"/>
                  <a:gd name="f216" fmla="*/ f154 1 110"/>
                  <a:gd name="f217" fmla="*/ f155 1 110"/>
                  <a:gd name="f218" fmla="*/ f156 1 52"/>
                  <a:gd name="f219" fmla="*/ f157 1 110"/>
                  <a:gd name="f220" fmla="*/ f158 1 52"/>
                  <a:gd name="f221" fmla="*/ f159 1 110"/>
                  <a:gd name="f222" fmla="*/ f160 1 110"/>
                  <a:gd name="f223" fmla="*/ f161 1 110"/>
                  <a:gd name="f224" fmla="*/ f162 1 52"/>
                  <a:gd name="f225" fmla="*/ f163 1 110"/>
                  <a:gd name="f226" fmla="*/ f164 1 52"/>
                  <a:gd name="f227" fmla="*/ f165 1 52"/>
                  <a:gd name="f228" fmla="*/ f166 1 110"/>
                  <a:gd name="f229" fmla="*/ 0 1 f104"/>
                  <a:gd name="f230" fmla="*/ f98 1 f104"/>
                  <a:gd name="f231" fmla="*/ 0 1 f105"/>
                  <a:gd name="f232" fmla="*/ f99 1 f105"/>
                  <a:gd name="f233" fmla="*/ f168 1 f104"/>
                  <a:gd name="f234" fmla="*/ f169 1 f105"/>
                  <a:gd name="f235" fmla="*/ f170 1 f104"/>
                  <a:gd name="f236" fmla="*/ f171 1 f105"/>
                  <a:gd name="f237" fmla="*/ f172 1 f104"/>
                  <a:gd name="f238" fmla="*/ f173 1 f104"/>
                  <a:gd name="f239" fmla="*/ f174 1 f105"/>
                  <a:gd name="f240" fmla="*/ f175 1 f104"/>
                  <a:gd name="f241" fmla="*/ f176 1 f105"/>
                  <a:gd name="f242" fmla="*/ f177 1 f104"/>
                  <a:gd name="f243" fmla="*/ f178 1 f105"/>
                  <a:gd name="f244" fmla="*/ f179 1 f104"/>
                  <a:gd name="f245" fmla="*/ f180 1 f105"/>
                  <a:gd name="f246" fmla="*/ f181 1 f104"/>
                  <a:gd name="f247" fmla="*/ f182 1 f105"/>
                  <a:gd name="f248" fmla="*/ f183 1 f105"/>
                  <a:gd name="f249" fmla="*/ f184 1 f104"/>
                  <a:gd name="f250" fmla="*/ f185 1 f105"/>
                  <a:gd name="f251" fmla="*/ f186 1 f105"/>
                  <a:gd name="f252" fmla="*/ f187 1 f104"/>
                  <a:gd name="f253" fmla="*/ f188 1 f105"/>
                  <a:gd name="f254" fmla="*/ f189 1 f104"/>
                  <a:gd name="f255" fmla="*/ f190 1 f105"/>
                  <a:gd name="f256" fmla="*/ f191 1 f104"/>
                  <a:gd name="f257" fmla="*/ f192 1 f105"/>
                  <a:gd name="f258" fmla="*/ f193 1 f104"/>
                  <a:gd name="f259" fmla="*/ f194 1 f105"/>
                  <a:gd name="f260" fmla="*/ f195 1 f104"/>
                  <a:gd name="f261" fmla="*/ f196 1 f105"/>
                  <a:gd name="f262" fmla="*/ f197 1 f104"/>
                  <a:gd name="f263" fmla="*/ f198 1 f105"/>
                  <a:gd name="f264" fmla="*/ f199 1 f105"/>
                  <a:gd name="f265" fmla="*/ f200 1 f104"/>
                  <a:gd name="f266" fmla="*/ f201 1 f105"/>
                  <a:gd name="f267" fmla="*/ f202 1 f105"/>
                  <a:gd name="f268" fmla="*/ f203 1 f104"/>
                  <a:gd name="f269" fmla="*/ f204 1 f105"/>
                  <a:gd name="f270" fmla="*/ f205 1 f104"/>
                  <a:gd name="f271" fmla="*/ f206 1 f105"/>
                  <a:gd name="f272" fmla="*/ f207 1 f104"/>
                  <a:gd name="f273" fmla="*/ f208 1 f105"/>
                  <a:gd name="f274" fmla="*/ f209 1 f104"/>
                  <a:gd name="f275" fmla="*/ f210 1 f105"/>
                  <a:gd name="f276" fmla="*/ f211 1 f104"/>
                  <a:gd name="f277" fmla="*/ f212 1 f104"/>
                  <a:gd name="f278" fmla="*/ f213 1 f105"/>
                  <a:gd name="f279" fmla="*/ f214 1 f104"/>
                  <a:gd name="f280" fmla="*/ f215 1 f105"/>
                  <a:gd name="f281" fmla="*/ f216 1 f105"/>
                  <a:gd name="f282" fmla="*/ f217 1 f105"/>
                  <a:gd name="f283" fmla="*/ f218 1 f104"/>
                  <a:gd name="f284" fmla="*/ f219 1 f105"/>
                  <a:gd name="f285" fmla="*/ f220 1 f104"/>
                  <a:gd name="f286" fmla="*/ f221 1 f105"/>
                  <a:gd name="f287" fmla="*/ f222 1 f105"/>
                  <a:gd name="f288" fmla="*/ f223 1 f105"/>
                  <a:gd name="f289" fmla="*/ f224 1 f104"/>
                  <a:gd name="f290" fmla="*/ f225 1 f105"/>
                  <a:gd name="f291" fmla="*/ f226 1 f104"/>
                  <a:gd name="f292" fmla="*/ f227 1 f104"/>
                  <a:gd name="f293" fmla="*/ f228 1 f105"/>
                  <a:gd name="f294" fmla="*/ f229 f95 1"/>
                  <a:gd name="f295" fmla="*/ f230 f95 1"/>
                  <a:gd name="f296" fmla="*/ f232 f96 1"/>
                  <a:gd name="f297" fmla="*/ f231 f96 1"/>
                  <a:gd name="f298" fmla="*/ f233 f95 1"/>
                  <a:gd name="f299" fmla="*/ f234 f96 1"/>
                  <a:gd name="f300" fmla="*/ f235 f95 1"/>
                  <a:gd name="f301" fmla="*/ f236 f96 1"/>
                  <a:gd name="f302" fmla="*/ f237 f95 1"/>
                  <a:gd name="f303" fmla="*/ f238 f95 1"/>
                  <a:gd name="f304" fmla="*/ f239 f96 1"/>
                  <a:gd name="f305" fmla="*/ f240 f95 1"/>
                  <a:gd name="f306" fmla="*/ f241 f96 1"/>
                  <a:gd name="f307" fmla="*/ f242 f95 1"/>
                  <a:gd name="f308" fmla="*/ f243 f96 1"/>
                  <a:gd name="f309" fmla="*/ f244 f95 1"/>
                  <a:gd name="f310" fmla="*/ f245 f96 1"/>
                  <a:gd name="f311" fmla="*/ f246 f95 1"/>
                  <a:gd name="f312" fmla="*/ f247 f96 1"/>
                  <a:gd name="f313" fmla="*/ f248 f96 1"/>
                  <a:gd name="f314" fmla="*/ f249 f95 1"/>
                  <a:gd name="f315" fmla="*/ f250 f96 1"/>
                  <a:gd name="f316" fmla="*/ f251 f96 1"/>
                  <a:gd name="f317" fmla="*/ f252 f95 1"/>
                  <a:gd name="f318" fmla="*/ f253 f96 1"/>
                  <a:gd name="f319" fmla="*/ f254 f95 1"/>
                  <a:gd name="f320" fmla="*/ f255 f96 1"/>
                  <a:gd name="f321" fmla="*/ f256 f95 1"/>
                  <a:gd name="f322" fmla="*/ f257 f96 1"/>
                  <a:gd name="f323" fmla="*/ f258 f95 1"/>
                  <a:gd name="f324" fmla="*/ f259 f96 1"/>
                  <a:gd name="f325" fmla="*/ f260 f95 1"/>
                  <a:gd name="f326" fmla="*/ f261 f96 1"/>
                  <a:gd name="f327" fmla="*/ f262 f95 1"/>
                  <a:gd name="f328" fmla="*/ f263 f96 1"/>
                  <a:gd name="f329" fmla="*/ f264 f96 1"/>
                  <a:gd name="f330" fmla="*/ f265 f95 1"/>
                  <a:gd name="f331" fmla="*/ f266 f96 1"/>
                  <a:gd name="f332" fmla="*/ f267 f96 1"/>
                  <a:gd name="f333" fmla="*/ f268 f95 1"/>
                  <a:gd name="f334" fmla="*/ f269 f96 1"/>
                  <a:gd name="f335" fmla="*/ f270 f95 1"/>
                  <a:gd name="f336" fmla="*/ f271 f96 1"/>
                  <a:gd name="f337" fmla="*/ f272 f95 1"/>
                  <a:gd name="f338" fmla="*/ f273 f96 1"/>
                  <a:gd name="f339" fmla="*/ f274 f95 1"/>
                  <a:gd name="f340" fmla="*/ f275 f96 1"/>
                  <a:gd name="f341" fmla="*/ f276 f95 1"/>
                  <a:gd name="f342" fmla="*/ f277 f95 1"/>
                  <a:gd name="f343" fmla="*/ f278 f96 1"/>
                  <a:gd name="f344" fmla="*/ f279 f95 1"/>
                  <a:gd name="f345" fmla="*/ f280 f96 1"/>
                  <a:gd name="f346" fmla="*/ f281 f96 1"/>
                  <a:gd name="f347" fmla="*/ f282 f96 1"/>
                  <a:gd name="f348" fmla="*/ f283 f95 1"/>
                  <a:gd name="f349" fmla="*/ f284 f96 1"/>
                  <a:gd name="f350" fmla="*/ f285 f95 1"/>
                  <a:gd name="f351" fmla="*/ f286 f96 1"/>
                  <a:gd name="f352" fmla="*/ f287 f96 1"/>
                  <a:gd name="f353" fmla="*/ f288 f96 1"/>
                  <a:gd name="f354" fmla="*/ f289 f95 1"/>
                  <a:gd name="f355" fmla="*/ f290 f96 1"/>
                  <a:gd name="f356" fmla="*/ f291 f95 1"/>
                  <a:gd name="f357" fmla="*/ f292 f95 1"/>
                  <a:gd name="f358" fmla="*/ f293 f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7">
                    <a:pos x="f298" y="f299"/>
                  </a:cxn>
                  <a:cxn ang="f167">
                    <a:pos x="f300" y="f301"/>
                  </a:cxn>
                  <a:cxn ang="f167">
                    <a:pos x="f302" y="f299"/>
                  </a:cxn>
                  <a:cxn ang="f167">
                    <a:pos x="f303" y="f304"/>
                  </a:cxn>
                  <a:cxn ang="f167">
                    <a:pos x="f305" y="f306"/>
                  </a:cxn>
                  <a:cxn ang="f167">
                    <a:pos x="f307" y="f308"/>
                  </a:cxn>
                  <a:cxn ang="f167">
                    <a:pos x="f309" y="f310"/>
                  </a:cxn>
                  <a:cxn ang="f167">
                    <a:pos x="f311" y="f312"/>
                  </a:cxn>
                  <a:cxn ang="f167">
                    <a:pos x="f311" y="f313"/>
                  </a:cxn>
                  <a:cxn ang="f167">
                    <a:pos x="f314" y="f315"/>
                  </a:cxn>
                  <a:cxn ang="f167">
                    <a:pos x="f311" y="f316"/>
                  </a:cxn>
                  <a:cxn ang="f167">
                    <a:pos x="f317" y="f318"/>
                  </a:cxn>
                  <a:cxn ang="f167">
                    <a:pos x="f319" y="f320"/>
                  </a:cxn>
                  <a:cxn ang="f167">
                    <a:pos x="f321" y="f322"/>
                  </a:cxn>
                  <a:cxn ang="f167">
                    <a:pos x="f323" y="f324"/>
                  </a:cxn>
                  <a:cxn ang="f167">
                    <a:pos x="f325" y="f326"/>
                  </a:cxn>
                  <a:cxn ang="f167">
                    <a:pos x="f327" y="f328"/>
                  </a:cxn>
                  <a:cxn ang="f167">
                    <a:pos x="f319" y="f329"/>
                  </a:cxn>
                  <a:cxn ang="f167">
                    <a:pos x="f330" y="f331"/>
                  </a:cxn>
                  <a:cxn ang="f167">
                    <a:pos x="f330" y="f332"/>
                  </a:cxn>
                  <a:cxn ang="f167">
                    <a:pos x="f333" y="f334"/>
                  </a:cxn>
                  <a:cxn ang="f167">
                    <a:pos x="f335" y="f336"/>
                  </a:cxn>
                  <a:cxn ang="f167">
                    <a:pos x="f337" y="f338"/>
                  </a:cxn>
                  <a:cxn ang="f167">
                    <a:pos x="f339" y="f340"/>
                  </a:cxn>
                  <a:cxn ang="f167">
                    <a:pos x="f341" y="f336"/>
                  </a:cxn>
                  <a:cxn ang="f167">
                    <a:pos x="f342" y="f343"/>
                  </a:cxn>
                  <a:cxn ang="f167">
                    <a:pos x="f344" y="f345"/>
                  </a:cxn>
                  <a:cxn ang="f167">
                    <a:pos x="f344" y="f331"/>
                  </a:cxn>
                  <a:cxn ang="f167">
                    <a:pos x="f323" y="f346"/>
                  </a:cxn>
                  <a:cxn ang="f167">
                    <a:pos x="f317" y="f347"/>
                  </a:cxn>
                  <a:cxn ang="f167">
                    <a:pos x="f348" y="f347"/>
                  </a:cxn>
                  <a:cxn ang="f167">
                    <a:pos x="f339" y="f349"/>
                  </a:cxn>
                  <a:cxn ang="f167">
                    <a:pos x="f350" y="f349"/>
                  </a:cxn>
                  <a:cxn ang="f167">
                    <a:pos x="f321" y="f351"/>
                  </a:cxn>
                  <a:cxn ang="f167">
                    <a:pos x="f323" y="f352"/>
                  </a:cxn>
                  <a:cxn ang="f167">
                    <a:pos x="f325" y="f353"/>
                  </a:cxn>
                  <a:cxn ang="f167">
                    <a:pos x="f354" y="f355"/>
                  </a:cxn>
                  <a:cxn ang="f167">
                    <a:pos x="f356" y="f316"/>
                  </a:cxn>
                  <a:cxn ang="f167">
                    <a:pos x="f357" y="f355"/>
                  </a:cxn>
                  <a:cxn ang="f167">
                    <a:pos x="f307" y="f358"/>
                  </a:cxn>
                  <a:cxn ang="f167">
                    <a:pos x="f298" y="f299"/>
                  </a:cxn>
                </a:cxnLst>
                <a:rect l="f294" t="f297" r="f295" b="f296"/>
                <a:pathLst>
                  <a:path w="52" h="110">
                    <a:moveTo>
                      <a:pt x="f8" y="f9"/>
                    </a:moveTo>
                    <a:cubicBezTo>
                      <a:pt x="f8" y="f9"/>
                      <a:pt x="f10" y="f11"/>
                      <a:pt x="f10" y="f12"/>
                    </a:cubicBezTo>
                    <a:cubicBezTo>
                      <a:pt x="f8" y="f12"/>
                      <a:pt x="f13" y="f11"/>
                      <a:pt x="f14" y="f9"/>
                    </a:cubicBezTo>
                    <a:cubicBezTo>
                      <a:pt x="f14" y="f13"/>
                      <a:pt x="f15" y="f8"/>
                      <a:pt x="f5" y="f5"/>
                    </a:cubicBezTo>
                    <a:cubicBezTo>
                      <a:pt x="f10" y="f10"/>
                      <a:pt x="f13" y="f14"/>
                      <a:pt x="f12" y="f11"/>
                    </a:cubicBezTo>
                    <a:cubicBezTo>
                      <a:pt x="f9" y="f14"/>
                      <a:pt x="f11" y="f13"/>
                      <a:pt x="f11" y="f13"/>
                    </a:cubicBezTo>
                    <a:cubicBezTo>
                      <a:pt x="f16" y="f10"/>
                      <a:pt x="f16" y="f14"/>
                      <a:pt x="f16" y="f14"/>
                    </a:cubicBezTo>
                    <a:cubicBezTo>
                      <a:pt x="f17" y="f18"/>
                      <a:pt x="f19" y="f19"/>
                      <a:pt x="f20" y="f21"/>
                    </a:cubicBezTo>
                    <a:cubicBezTo>
                      <a:pt x="f20" y="f21"/>
                      <a:pt x="f20" y="f21"/>
                      <a:pt x="f20" y="f20"/>
                    </a:cubicBezTo>
                    <a:cubicBezTo>
                      <a:pt x="f22" y="f23"/>
                      <a:pt x="f24" y="f19"/>
                      <a:pt x="f17" y="f25"/>
                    </a:cubicBezTo>
                    <a:cubicBezTo>
                      <a:pt x="f25" y="f23"/>
                      <a:pt x="f22" y="f26"/>
                      <a:pt x="f20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33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33" y="f52"/>
                      <a:pt x="f53" y="f54"/>
                    </a:cubicBezTo>
                    <a:cubicBezTo>
                      <a:pt x="f48" y="f55"/>
                      <a:pt x="f50" y="f56"/>
                      <a:pt x="f57" y="f56"/>
                    </a:cubicBezTo>
                    <a:cubicBezTo>
                      <a:pt x="f38" y="f58"/>
                      <a:pt x="f38" y="f58"/>
                      <a:pt x="f38" y="f58"/>
                    </a:cubicBezTo>
                    <a:cubicBezTo>
                      <a:pt x="f42" y="f59"/>
                      <a:pt x="f53" y="f60"/>
                      <a:pt x="f61" y="f62"/>
                    </a:cubicBezTo>
                    <a:cubicBezTo>
                      <a:pt x="f46" y="f59"/>
                      <a:pt x="f44" y="f63"/>
                      <a:pt x="f61" y="f64"/>
                    </a:cubicBezTo>
                    <a:cubicBezTo>
                      <a:pt x="f65" y="f66"/>
                      <a:pt x="f65" y="f67"/>
                      <a:pt x="f46" y="f68"/>
                    </a:cubicBezTo>
                    <a:cubicBezTo>
                      <a:pt x="f69" y="f70"/>
                      <a:pt x="f71" y="f72"/>
                      <a:pt x="f65" y="f73"/>
                    </a:cubicBezTo>
                    <a:cubicBezTo>
                      <a:pt x="f38" y="f74"/>
                      <a:pt x="f31" y="f75"/>
                      <a:pt x="f36" y="f65"/>
                    </a:cubicBezTo>
                    <a:cubicBezTo>
                      <a:pt x="f76" y="f44"/>
                      <a:pt x="f77" y="f35"/>
                      <a:pt x="f77" y="f69"/>
                    </a:cubicBezTo>
                    <a:cubicBezTo>
                      <a:pt x="f38" y="f78"/>
                      <a:pt x="f33" y="f79"/>
                      <a:pt x="f44" y="f73"/>
                    </a:cubicBezTo>
                    <a:cubicBezTo>
                      <a:pt x="f69" y="f80"/>
                      <a:pt x="f6" y="f70"/>
                      <a:pt x="f71" y="f81"/>
                    </a:cubicBezTo>
                    <a:cubicBezTo>
                      <a:pt x="f44" y="f67"/>
                      <a:pt x="f65" y="f82"/>
                      <a:pt x="f35" y="f63"/>
                    </a:cubicBezTo>
                    <a:cubicBezTo>
                      <a:pt x="f35" y="f56"/>
                      <a:pt x="f35" y="f83"/>
                      <a:pt x="f35" y="f62"/>
                    </a:cubicBezTo>
                    <a:cubicBezTo>
                      <a:pt x="f35" y="f84"/>
                      <a:pt x="f61" y="f7"/>
                      <a:pt x="f48" y="f84"/>
                    </a:cubicBezTo>
                    <a:cubicBezTo>
                      <a:pt x="f57" y="f62"/>
                      <a:pt x="f85" y="f63"/>
                      <a:pt x="f32" y="f82"/>
                    </a:cubicBezTo>
                    <a:cubicBezTo>
                      <a:pt x="f32" y="f82"/>
                      <a:pt x="f32" y="f82"/>
                      <a:pt x="f34" y="f82"/>
                    </a:cubicBezTo>
                    <a:cubicBezTo>
                      <a:pt x="f85" y="f54"/>
                      <a:pt x="f31" y="f86"/>
                      <a:pt x="f77" y="f55"/>
                    </a:cubicBezTo>
                    <a:cubicBezTo>
                      <a:pt x="f38" y="f55"/>
                      <a:pt x="f40" y="f63"/>
                      <a:pt x="f42" y="f55"/>
                    </a:cubicBezTo>
                    <a:cubicBezTo>
                      <a:pt x="f50" y="f55"/>
                      <a:pt x="f50" y="f86"/>
                      <a:pt x="f33" y="f87"/>
                    </a:cubicBezTo>
                    <a:cubicBezTo>
                      <a:pt x="f40" y="f52"/>
                      <a:pt x="f50" y="f88"/>
                      <a:pt x="f48" y="f89"/>
                    </a:cubicBezTo>
                    <a:cubicBezTo>
                      <a:pt x="f65" y="f70"/>
                      <a:pt x="f65" y="f72"/>
                      <a:pt x="f53" y="f80"/>
                    </a:cubicBezTo>
                    <a:cubicBezTo>
                      <a:pt x="f36" y="f90"/>
                      <a:pt x="f32" y="f6"/>
                      <a:pt x="f29" y="f42"/>
                    </a:cubicBezTo>
                    <a:cubicBezTo>
                      <a:pt x="f28" y="f85"/>
                      <a:pt x="f91" y="f30"/>
                      <a:pt x="f92" y="f27"/>
                    </a:cubicBezTo>
                    <a:cubicBezTo>
                      <a:pt x="f20" y="f32"/>
                      <a:pt x="f91" y="f31"/>
                      <a:pt x="f27" y="f42"/>
                    </a:cubicBezTo>
                    <a:cubicBezTo>
                      <a:pt x="f26" y="f30"/>
                      <a:pt x="f17" y="f93"/>
                      <a:pt x="f11" y="f24"/>
                    </a:cubicBezTo>
                    <a:cubicBezTo>
                      <a:pt x="f13" y="f17"/>
                      <a:pt x="f8" y="f18"/>
                      <a:pt x="f8" y="f9"/>
                    </a:cubicBezTo>
                    <a:close/>
                  </a:path>
                </a:pathLst>
              </a:custGeom>
              <a:solidFill>
                <a:srgbClr val="3F15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3" name="Freeform 824">
                <a:extLst>
                  <a:ext uri="{FF2B5EF4-FFF2-40B4-BE49-F238E27FC236}">
                    <a16:creationId xmlns:a16="http://schemas.microsoft.com/office/drawing/2014/main" id="{8531B4A3-CBEE-94FD-54EA-9513CAAFBFF3}"/>
                  </a:ext>
                </a:extLst>
              </p:cNvPr>
              <p:cNvSpPr/>
              <p:nvPr/>
            </p:nvSpPr>
            <p:spPr>
              <a:xfrm>
                <a:off x="5097459" y="2424110"/>
                <a:ext cx="112708" cy="2063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55"/>
                  <a:gd name="f8" fmla="val 25"/>
                  <a:gd name="f9" fmla="val 3"/>
                  <a:gd name="f10" fmla="val 21"/>
                  <a:gd name="f11" fmla="val 8"/>
                  <a:gd name="f12" fmla="val 18"/>
                  <a:gd name="f13" fmla="val 14"/>
                  <a:gd name="f14" fmla="val 15"/>
                  <a:gd name="f15" fmla="val 20"/>
                  <a:gd name="f16" fmla="val 12"/>
                  <a:gd name="f17" fmla="val 23"/>
                  <a:gd name="f18" fmla="val 13"/>
                  <a:gd name="f19" fmla="val 17"/>
                  <a:gd name="f20" fmla="val 22"/>
                  <a:gd name="f21" fmla="val 19"/>
                  <a:gd name="f22" fmla="val 16"/>
                  <a:gd name="f23" fmla="val 28"/>
                  <a:gd name="f24" fmla="val 27"/>
                  <a:gd name="f25" fmla="val 29"/>
                  <a:gd name="f26" fmla="val 11"/>
                  <a:gd name="f27" fmla="val 9"/>
                  <a:gd name="f28" fmla="val 7"/>
                  <a:gd name="f29" fmla="val 31"/>
                  <a:gd name="f30" fmla="val 6"/>
                  <a:gd name="f31" fmla="val 32"/>
                  <a:gd name="f32" fmla="val 5"/>
                  <a:gd name="f33" fmla="val 34"/>
                  <a:gd name="f34" fmla="val 35"/>
                  <a:gd name="f35" fmla="val 37"/>
                  <a:gd name="f36" fmla="val 36"/>
                  <a:gd name="f37" fmla="val 38"/>
                  <a:gd name="f38" fmla="val 41"/>
                  <a:gd name="f39" fmla="val 45"/>
                  <a:gd name="f40" fmla="val 50"/>
                  <a:gd name="f41" fmla="val 46"/>
                  <a:gd name="f42" fmla="val 42"/>
                  <a:gd name="f43" fmla="val 47"/>
                  <a:gd name="f44" fmla="val 51"/>
                  <a:gd name="f45" fmla="val 52"/>
                  <a:gd name="f46" fmla="val 40"/>
                  <a:gd name="f47" fmla="val 39"/>
                  <a:gd name="f48" fmla="val 1"/>
                  <a:gd name="f49" fmla="val 33"/>
                  <a:gd name="f50" fmla="val 24"/>
                  <a:gd name="f51" fmla="val 4"/>
                  <a:gd name="f52" fmla="val 2"/>
                  <a:gd name="f53" fmla="val 10"/>
                  <a:gd name="f54" fmla="+- 0 0 -90"/>
                  <a:gd name="f55" fmla="*/ f3 1 30"/>
                  <a:gd name="f56" fmla="*/ f4 1 55"/>
                  <a:gd name="f57" fmla="val f5"/>
                  <a:gd name="f58" fmla="val f6"/>
                  <a:gd name="f59" fmla="val f7"/>
                  <a:gd name="f60" fmla="*/ f54 f0 1"/>
                  <a:gd name="f61" fmla="+- f59 0 f57"/>
                  <a:gd name="f62" fmla="+- f58 0 f57"/>
                  <a:gd name="f63" fmla="*/ f60 1 f2"/>
                  <a:gd name="f64" fmla="*/ f62 1 30"/>
                  <a:gd name="f65" fmla="*/ f61 1 55"/>
                  <a:gd name="f66" fmla="*/ 25 f62 1"/>
                  <a:gd name="f67" fmla="*/ 3 f61 1"/>
                  <a:gd name="f68" fmla="*/ 15 f62 1"/>
                  <a:gd name="f69" fmla="*/ 21 f61 1"/>
                  <a:gd name="f70" fmla="*/ 8 f61 1"/>
                  <a:gd name="f71" fmla="*/ 18 f62 1"/>
                  <a:gd name="f72" fmla="*/ 23 f61 1"/>
                  <a:gd name="f73" fmla="*/ 28 f62 1"/>
                  <a:gd name="f74" fmla="*/ 12 f61 1"/>
                  <a:gd name="f75" fmla="*/ 30 f62 1"/>
                  <a:gd name="f76" fmla="*/ 14 f61 1"/>
                  <a:gd name="f77" fmla="*/ 28 f61 1"/>
                  <a:gd name="f78" fmla="*/ 13 f62 1"/>
                  <a:gd name="f79" fmla="*/ 29 f61 1"/>
                  <a:gd name="f80" fmla="*/ 7 f62 1"/>
                  <a:gd name="f81" fmla="*/ 31 f61 1"/>
                  <a:gd name="f82" fmla="*/ 5 f62 1"/>
                  <a:gd name="f83" fmla="*/ 34 f61 1"/>
                  <a:gd name="f84" fmla="*/ 9 f62 1"/>
                  <a:gd name="f85" fmla="*/ 36 f61 1"/>
                  <a:gd name="f86" fmla="*/ 20 f62 1"/>
                  <a:gd name="f87" fmla="*/ 41 f61 1"/>
                  <a:gd name="f88" fmla="*/ 19 f62 1"/>
                  <a:gd name="f89" fmla="*/ 55 f61 1"/>
                  <a:gd name="f90" fmla="*/ 42 f61 1"/>
                  <a:gd name="f91" fmla="*/ 16 f62 1"/>
                  <a:gd name="f92" fmla="*/ 47 f61 1"/>
                  <a:gd name="f93" fmla="*/ 8 f62 1"/>
                  <a:gd name="f94" fmla="*/ 38 f61 1"/>
                  <a:gd name="f95" fmla="*/ 3 f62 1"/>
                  <a:gd name="f96" fmla="*/ 6 f62 1"/>
                  <a:gd name="f97" fmla="*/ 24 f61 1"/>
                  <a:gd name="f98" fmla="*/ 0 f62 1"/>
                  <a:gd name="f99" fmla="*/ 2 f62 1"/>
                  <a:gd name="f100" fmla="*/ 20 f61 1"/>
                  <a:gd name="f101" fmla="*/ 13 f61 1"/>
                  <a:gd name="f102" fmla="*/ 10 f62 1"/>
                  <a:gd name="f103" fmla="*/ 10 f61 1"/>
                  <a:gd name="f104" fmla="*/ 2 f61 1"/>
                  <a:gd name="f105" fmla="*/ 24 f62 1"/>
                  <a:gd name="f106" fmla="+- f63 0 f1"/>
                  <a:gd name="f107" fmla="*/ f66 1 30"/>
                  <a:gd name="f108" fmla="*/ f67 1 55"/>
                  <a:gd name="f109" fmla="*/ f68 1 30"/>
                  <a:gd name="f110" fmla="*/ f69 1 55"/>
                  <a:gd name="f111" fmla="*/ f70 1 55"/>
                  <a:gd name="f112" fmla="*/ f71 1 30"/>
                  <a:gd name="f113" fmla="*/ f72 1 55"/>
                  <a:gd name="f114" fmla="*/ f73 1 30"/>
                  <a:gd name="f115" fmla="*/ f74 1 55"/>
                  <a:gd name="f116" fmla="*/ f75 1 30"/>
                  <a:gd name="f117" fmla="*/ f76 1 55"/>
                  <a:gd name="f118" fmla="*/ f77 1 55"/>
                  <a:gd name="f119" fmla="*/ f78 1 30"/>
                  <a:gd name="f120" fmla="*/ f79 1 55"/>
                  <a:gd name="f121" fmla="*/ f80 1 30"/>
                  <a:gd name="f122" fmla="*/ f81 1 55"/>
                  <a:gd name="f123" fmla="*/ f82 1 30"/>
                  <a:gd name="f124" fmla="*/ f83 1 55"/>
                  <a:gd name="f125" fmla="*/ f84 1 30"/>
                  <a:gd name="f126" fmla="*/ f85 1 55"/>
                  <a:gd name="f127" fmla="*/ f86 1 30"/>
                  <a:gd name="f128" fmla="*/ f87 1 55"/>
                  <a:gd name="f129" fmla="*/ f88 1 30"/>
                  <a:gd name="f130" fmla="*/ f89 1 55"/>
                  <a:gd name="f131" fmla="*/ f90 1 55"/>
                  <a:gd name="f132" fmla="*/ f91 1 30"/>
                  <a:gd name="f133" fmla="*/ f92 1 55"/>
                  <a:gd name="f134" fmla="*/ f93 1 30"/>
                  <a:gd name="f135" fmla="*/ f94 1 55"/>
                  <a:gd name="f136" fmla="*/ f95 1 30"/>
                  <a:gd name="f137" fmla="*/ f96 1 30"/>
                  <a:gd name="f138" fmla="*/ f97 1 55"/>
                  <a:gd name="f139" fmla="*/ f98 1 30"/>
                  <a:gd name="f140" fmla="*/ f99 1 30"/>
                  <a:gd name="f141" fmla="*/ f100 1 55"/>
                  <a:gd name="f142" fmla="*/ f101 1 55"/>
                  <a:gd name="f143" fmla="*/ f102 1 30"/>
                  <a:gd name="f144" fmla="*/ f103 1 55"/>
                  <a:gd name="f145" fmla="*/ f104 1 55"/>
                  <a:gd name="f146" fmla="*/ f105 1 30"/>
                  <a:gd name="f147" fmla="*/ 0 1 f64"/>
                  <a:gd name="f148" fmla="*/ f58 1 f64"/>
                  <a:gd name="f149" fmla="*/ 0 1 f65"/>
                  <a:gd name="f150" fmla="*/ f59 1 f65"/>
                  <a:gd name="f151" fmla="*/ f107 1 f64"/>
                  <a:gd name="f152" fmla="*/ f108 1 f65"/>
                  <a:gd name="f153" fmla="*/ f109 1 f64"/>
                  <a:gd name="f154" fmla="*/ f110 1 f65"/>
                  <a:gd name="f155" fmla="*/ f111 1 f65"/>
                  <a:gd name="f156" fmla="*/ f112 1 f64"/>
                  <a:gd name="f157" fmla="*/ f113 1 f65"/>
                  <a:gd name="f158" fmla="*/ f114 1 f64"/>
                  <a:gd name="f159" fmla="*/ f115 1 f65"/>
                  <a:gd name="f160" fmla="*/ f116 1 f64"/>
                  <a:gd name="f161" fmla="*/ f117 1 f65"/>
                  <a:gd name="f162" fmla="*/ f118 1 f65"/>
                  <a:gd name="f163" fmla="*/ f119 1 f64"/>
                  <a:gd name="f164" fmla="*/ f120 1 f65"/>
                  <a:gd name="f165" fmla="*/ f121 1 f64"/>
                  <a:gd name="f166" fmla="*/ f122 1 f65"/>
                  <a:gd name="f167" fmla="*/ f123 1 f64"/>
                  <a:gd name="f168" fmla="*/ f124 1 f65"/>
                  <a:gd name="f169" fmla="*/ f125 1 f64"/>
                  <a:gd name="f170" fmla="*/ f126 1 f65"/>
                  <a:gd name="f171" fmla="*/ f127 1 f64"/>
                  <a:gd name="f172" fmla="*/ f128 1 f65"/>
                  <a:gd name="f173" fmla="*/ f129 1 f64"/>
                  <a:gd name="f174" fmla="*/ f130 1 f65"/>
                  <a:gd name="f175" fmla="*/ f131 1 f65"/>
                  <a:gd name="f176" fmla="*/ f132 1 f64"/>
                  <a:gd name="f177" fmla="*/ f133 1 f65"/>
                  <a:gd name="f178" fmla="*/ f134 1 f64"/>
                  <a:gd name="f179" fmla="*/ f135 1 f65"/>
                  <a:gd name="f180" fmla="*/ f136 1 f64"/>
                  <a:gd name="f181" fmla="*/ f137 1 f64"/>
                  <a:gd name="f182" fmla="*/ f138 1 f65"/>
                  <a:gd name="f183" fmla="*/ f139 1 f64"/>
                  <a:gd name="f184" fmla="*/ f140 1 f64"/>
                  <a:gd name="f185" fmla="*/ f141 1 f65"/>
                  <a:gd name="f186" fmla="*/ f142 1 f65"/>
                  <a:gd name="f187" fmla="*/ f143 1 f64"/>
                  <a:gd name="f188" fmla="*/ f144 1 f65"/>
                  <a:gd name="f189" fmla="*/ f145 1 f65"/>
                  <a:gd name="f190" fmla="*/ f146 1 f64"/>
                  <a:gd name="f191" fmla="*/ f147 f55 1"/>
                  <a:gd name="f192" fmla="*/ f148 f55 1"/>
                  <a:gd name="f193" fmla="*/ f150 f56 1"/>
                  <a:gd name="f194" fmla="*/ f149 f56 1"/>
                  <a:gd name="f195" fmla="*/ f151 f55 1"/>
                  <a:gd name="f196" fmla="*/ f152 f56 1"/>
                  <a:gd name="f197" fmla="*/ f153 f55 1"/>
                  <a:gd name="f198" fmla="*/ f154 f56 1"/>
                  <a:gd name="f199" fmla="*/ f155 f56 1"/>
                  <a:gd name="f200" fmla="*/ f156 f55 1"/>
                  <a:gd name="f201" fmla="*/ f157 f56 1"/>
                  <a:gd name="f202" fmla="*/ f158 f55 1"/>
                  <a:gd name="f203" fmla="*/ f159 f56 1"/>
                  <a:gd name="f204" fmla="*/ f160 f55 1"/>
                  <a:gd name="f205" fmla="*/ f161 f56 1"/>
                  <a:gd name="f206" fmla="*/ f162 f56 1"/>
                  <a:gd name="f207" fmla="*/ f163 f55 1"/>
                  <a:gd name="f208" fmla="*/ f164 f56 1"/>
                  <a:gd name="f209" fmla="*/ f165 f55 1"/>
                  <a:gd name="f210" fmla="*/ f166 f56 1"/>
                  <a:gd name="f211" fmla="*/ f167 f55 1"/>
                  <a:gd name="f212" fmla="*/ f168 f56 1"/>
                  <a:gd name="f213" fmla="*/ f169 f55 1"/>
                  <a:gd name="f214" fmla="*/ f170 f56 1"/>
                  <a:gd name="f215" fmla="*/ f171 f55 1"/>
                  <a:gd name="f216" fmla="*/ f172 f56 1"/>
                  <a:gd name="f217" fmla="*/ f173 f55 1"/>
                  <a:gd name="f218" fmla="*/ f174 f56 1"/>
                  <a:gd name="f219" fmla="*/ f175 f56 1"/>
                  <a:gd name="f220" fmla="*/ f176 f55 1"/>
                  <a:gd name="f221" fmla="*/ f177 f56 1"/>
                  <a:gd name="f222" fmla="*/ f178 f55 1"/>
                  <a:gd name="f223" fmla="*/ f179 f56 1"/>
                  <a:gd name="f224" fmla="*/ f180 f55 1"/>
                  <a:gd name="f225" fmla="*/ f181 f55 1"/>
                  <a:gd name="f226" fmla="*/ f182 f56 1"/>
                  <a:gd name="f227" fmla="*/ f183 f55 1"/>
                  <a:gd name="f228" fmla="*/ f184 f55 1"/>
                  <a:gd name="f229" fmla="*/ f185 f56 1"/>
                  <a:gd name="f230" fmla="*/ f186 f56 1"/>
                  <a:gd name="f231" fmla="*/ f187 f55 1"/>
                  <a:gd name="f232" fmla="*/ f188 f56 1"/>
                  <a:gd name="f233" fmla="*/ f189 f56 1"/>
                  <a:gd name="f234" fmla="*/ f190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95" y="f196"/>
                  </a:cxn>
                  <a:cxn ang="f106">
                    <a:pos x="f197" y="f198"/>
                  </a:cxn>
                  <a:cxn ang="f106">
                    <a:pos x="f195" y="f199"/>
                  </a:cxn>
                  <a:cxn ang="f106">
                    <a:pos x="f200" y="f201"/>
                  </a:cxn>
                  <a:cxn ang="f106">
                    <a:pos x="f202" y="f203"/>
                  </a:cxn>
                  <a:cxn ang="f106">
                    <a:pos x="f204" y="f205"/>
                  </a:cxn>
                  <a:cxn ang="f106">
                    <a:pos x="f200" y="f206"/>
                  </a:cxn>
                  <a:cxn ang="f106">
                    <a:pos x="f207" y="f208"/>
                  </a:cxn>
                  <a:cxn ang="f106">
                    <a:pos x="f209" y="f210"/>
                  </a:cxn>
                  <a:cxn ang="f106">
                    <a:pos x="f211" y="f212"/>
                  </a:cxn>
                  <a:cxn ang="f106">
                    <a:pos x="f213" y="f214"/>
                  </a:cxn>
                  <a:cxn ang="f106">
                    <a:pos x="f215" y="f216"/>
                  </a:cxn>
                  <a:cxn ang="f106">
                    <a:pos x="f217" y="f218"/>
                  </a:cxn>
                  <a:cxn ang="f106">
                    <a:pos x="f200" y="f219"/>
                  </a:cxn>
                  <a:cxn ang="f106">
                    <a:pos x="f207" y="f218"/>
                  </a:cxn>
                  <a:cxn ang="f106">
                    <a:pos x="f220" y="f221"/>
                  </a:cxn>
                  <a:cxn ang="f106">
                    <a:pos x="f222" y="f223"/>
                  </a:cxn>
                  <a:cxn ang="f106">
                    <a:pos x="f224" y="f214"/>
                  </a:cxn>
                  <a:cxn ang="f106">
                    <a:pos x="f224" y="f216"/>
                  </a:cxn>
                  <a:cxn ang="f106">
                    <a:pos x="f225" y="f208"/>
                  </a:cxn>
                  <a:cxn ang="f106">
                    <a:pos x="f197" y="f226"/>
                  </a:cxn>
                  <a:cxn ang="f106">
                    <a:pos x="f227" y="f198"/>
                  </a:cxn>
                  <a:cxn ang="f106">
                    <a:pos x="f228" y="f229"/>
                  </a:cxn>
                  <a:cxn ang="f106">
                    <a:pos x="f213" y="f229"/>
                  </a:cxn>
                  <a:cxn ang="f106">
                    <a:pos x="f207" y="f230"/>
                  </a:cxn>
                  <a:cxn ang="f106">
                    <a:pos x="f231" y="f232"/>
                  </a:cxn>
                  <a:cxn ang="f106">
                    <a:pos x="f200" y="f233"/>
                  </a:cxn>
                  <a:cxn ang="f106">
                    <a:pos x="f234" y="f233"/>
                  </a:cxn>
                  <a:cxn ang="f106">
                    <a:pos x="f195" y="f196"/>
                  </a:cxn>
                </a:cxnLst>
                <a:rect l="f191" t="f194" r="f192" b="f193"/>
                <a:pathLst>
                  <a:path w="30" h="55">
                    <a:moveTo>
                      <a:pt x="f8" y="f9"/>
                    </a:moveTo>
                    <a:cubicBezTo>
                      <a:pt x="f10" y="f11"/>
                      <a:pt x="f12" y="f13"/>
                      <a:pt x="f14" y="f10"/>
                    </a:cubicBezTo>
                    <a:cubicBezTo>
                      <a:pt x="f15" y="f12"/>
                      <a:pt x="f15" y="f16"/>
                      <a:pt x="f8" y="f11"/>
                    </a:cubicBezTo>
                    <a:cubicBezTo>
                      <a:pt x="f17" y="f18"/>
                      <a:pt x="f15" y="f19"/>
                      <a:pt x="f12" y="f17"/>
                    </a:cubicBezTo>
                    <a:cubicBezTo>
                      <a:pt x="f20" y="f21"/>
                      <a:pt x="f8" y="f22"/>
                      <a:pt x="f23" y="f16"/>
                    </a:cubicBezTo>
                    <a:cubicBezTo>
                      <a:pt x="f23" y="f13"/>
                      <a:pt x="f23" y="f22"/>
                      <a:pt x="f6" y="f13"/>
                    </a:cubicBezTo>
                    <a:cubicBezTo>
                      <a:pt x="f24" y="f21"/>
                      <a:pt x="f20" y="f17"/>
                      <a:pt x="f12" y="f23"/>
                    </a:cubicBezTo>
                    <a:cubicBezTo>
                      <a:pt x="f19" y="f25"/>
                      <a:pt x="f14" y="f6"/>
                      <a:pt x="f18" y="f25"/>
                    </a:cubicBezTo>
                    <a:cubicBezTo>
                      <a:pt x="f26" y="f25"/>
                      <a:pt x="f27" y="f6"/>
                      <a:pt x="f28" y="f29"/>
                    </a:cubicBezTo>
                    <a:cubicBezTo>
                      <a:pt x="f30" y="f29"/>
                      <a:pt x="f9" y="f31"/>
                      <a:pt x="f32" y="f33"/>
                    </a:cubicBezTo>
                    <a:cubicBezTo>
                      <a:pt x="f30" y="f34"/>
                      <a:pt x="f30" y="f35"/>
                      <a:pt x="f27" y="f36"/>
                    </a:cubicBezTo>
                    <a:cubicBezTo>
                      <a:pt x="f18" y="f34"/>
                      <a:pt x="f19" y="f37"/>
                      <a:pt x="f15" y="f38"/>
                    </a:cubicBezTo>
                    <a:cubicBezTo>
                      <a:pt x="f17" y="f39"/>
                      <a:pt x="f20" y="f40"/>
                      <a:pt x="f21" y="f7"/>
                    </a:cubicBezTo>
                    <a:cubicBezTo>
                      <a:pt x="f15" y="f40"/>
                      <a:pt x="f20" y="f41"/>
                      <a:pt x="f12" y="f42"/>
                    </a:cubicBezTo>
                    <a:cubicBezTo>
                      <a:pt x="f12" y="f43"/>
                      <a:pt x="f22" y="f44"/>
                      <a:pt x="f18" y="f7"/>
                    </a:cubicBezTo>
                    <a:cubicBezTo>
                      <a:pt x="f13" y="f45"/>
                      <a:pt x="f14" y="f40"/>
                      <a:pt x="f22" y="f43"/>
                    </a:cubicBezTo>
                    <a:cubicBezTo>
                      <a:pt x="f12" y="f46"/>
                      <a:pt x="f13" y="f35"/>
                      <a:pt x="f11" y="f37"/>
                    </a:cubicBezTo>
                    <a:cubicBezTo>
                      <a:pt x="f32" y="f47"/>
                      <a:pt x="f32" y="f47"/>
                      <a:pt x="f9" y="f36"/>
                    </a:cubicBezTo>
                    <a:cubicBezTo>
                      <a:pt x="f9" y="f35"/>
                      <a:pt x="f9" y="f47"/>
                      <a:pt x="f9" y="f38"/>
                    </a:cubicBezTo>
                    <a:cubicBezTo>
                      <a:pt x="f48" y="f36"/>
                      <a:pt x="f9" y="f49"/>
                      <a:pt x="f30" y="f25"/>
                    </a:cubicBezTo>
                    <a:cubicBezTo>
                      <a:pt x="f11" y="f8"/>
                      <a:pt x="f16" y="f24"/>
                      <a:pt x="f14" y="f50"/>
                    </a:cubicBezTo>
                    <a:cubicBezTo>
                      <a:pt x="f27" y="f8"/>
                      <a:pt x="f51" y="f17"/>
                      <a:pt x="f5" y="f10"/>
                    </a:cubicBezTo>
                    <a:cubicBezTo>
                      <a:pt x="f5" y="f15"/>
                      <a:pt x="f48" y="f15"/>
                      <a:pt x="f52" y="f15"/>
                    </a:cubicBezTo>
                    <a:cubicBezTo>
                      <a:pt x="f28" y="f21"/>
                      <a:pt x="f28" y="f21"/>
                      <a:pt x="f27" y="f15"/>
                    </a:cubicBezTo>
                    <a:cubicBezTo>
                      <a:pt x="f11" y="f22"/>
                      <a:pt x="f18" y="f22"/>
                      <a:pt x="f18" y="f18"/>
                    </a:cubicBezTo>
                    <a:cubicBezTo>
                      <a:pt x="f53" y="f14"/>
                      <a:pt x="f53" y="f18"/>
                      <a:pt x="f53" y="f53"/>
                    </a:cubicBezTo>
                    <a:cubicBezTo>
                      <a:pt x="f53" y="f28"/>
                      <a:pt x="f14" y="f52"/>
                      <a:pt x="f12" y="f52"/>
                    </a:cubicBezTo>
                    <a:cubicBezTo>
                      <a:pt x="f15" y="f52"/>
                      <a:pt x="f20" y="f5"/>
                      <a:pt x="f50" y="f52"/>
                    </a:cubicBezTo>
                    <a:cubicBezTo>
                      <a:pt x="f50" y="f52"/>
                      <a:pt x="f8" y="f52"/>
                      <a:pt x="f8" y="f9"/>
                    </a:cubicBezTo>
                    <a:close/>
                  </a:path>
                </a:pathLst>
              </a:custGeom>
              <a:solidFill>
                <a:srgbClr val="401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4" name="Freeform 825">
                <a:extLst>
                  <a:ext uri="{FF2B5EF4-FFF2-40B4-BE49-F238E27FC236}">
                    <a16:creationId xmlns:a16="http://schemas.microsoft.com/office/drawing/2014/main" id="{953ECB41-093E-E7A4-869A-B3CFBCCBA3DE}"/>
                  </a:ext>
                </a:extLst>
              </p:cNvPr>
              <p:cNvSpPr/>
              <p:nvPr/>
            </p:nvSpPr>
            <p:spPr>
              <a:xfrm>
                <a:off x="5133971" y="2541593"/>
                <a:ext cx="131765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48"/>
                  <a:gd name="f8" fmla="val 29"/>
                  <a:gd name="f9" fmla="val 47"/>
                  <a:gd name="f10" fmla="val 26"/>
                  <a:gd name="f11" fmla="val 24"/>
                  <a:gd name="f12" fmla="val 21"/>
                  <a:gd name="f13" fmla="val 46"/>
                  <a:gd name="f14" fmla="val 18"/>
                  <a:gd name="f15" fmla="val 44"/>
                  <a:gd name="f16" fmla="val 13"/>
                  <a:gd name="f17" fmla="val 10"/>
                  <a:gd name="f18" fmla="val 43"/>
                  <a:gd name="f19" fmla="val 6"/>
                  <a:gd name="f20" fmla="val 42"/>
                  <a:gd name="f21" fmla="val 2"/>
                  <a:gd name="f22" fmla="val 39"/>
                  <a:gd name="f23" fmla="val 4"/>
                  <a:gd name="f24" fmla="val 40"/>
                  <a:gd name="f25" fmla="val 8"/>
                  <a:gd name="f26" fmla="val 41"/>
                  <a:gd name="f27" fmla="val 9"/>
                  <a:gd name="f28" fmla="val 37"/>
                  <a:gd name="f29" fmla="val 32"/>
                  <a:gd name="f30" fmla="val 14"/>
                  <a:gd name="f31" fmla="val 27"/>
                  <a:gd name="f32" fmla="val 23"/>
                  <a:gd name="f33" fmla="val 19"/>
                  <a:gd name="f34" fmla="val 20"/>
                  <a:gd name="f35" fmla="val 5"/>
                  <a:gd name="f36" fmla="val 22"/>
                  <a:gd name="f37" fmla="val 3"/>
                  <a:gd name="f38" fmla="val 31"/>
                  <a:gd name="f39" fmla="val 1"/>
                  <a:gd name="f40" fmla="val 33"/>
                  <a:gd name="f41" fmla="val 34"/>
                  <a:gd name="f42" fmla="val 7"/>
                  <a:gd name="f43" fmla="val 30"/>
                  <a:gd name="f44" fmla="val 17"/>
                  <a:gd name="f45" fmla="val 15"/>
                  <a:gd name="f46" fmla="val 12"/>
                  <a:gd name="f47" fmla="val 25"/>
                  <a:gd name="f48" fmla="val 28"/>
                  <a:gd name="f49" fmla="val 36"/>
                  <a:gd name="f50" fmla="val 16"/>
                  <a:gd name="f51" fmla="val 38"/>
                  <a:gd name="f52" fmla="+- 0 0 -90"/>
                  <a:gd name="f53" fmla="*/ f3 1 35"/>
                  <a:gd name="f54" fmla="*/ f4 1 48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35"/>
                  <a:gd name="f63" fmla="*/ f59 1 48"/>
                  <a:gd name="f64" fmla="*/ 29 f60 1"/>
                  <a:gd name="f65" fmla="*/ 47 f59 1"/>
                  <a:gd name="f66" fmla="*/ 21 f60 1"/>
                  <a:gd name="f67" fmla="*/ 46 f59 1"/>
                  <a:gd name="f68" fmla="*/ 10 f60 1"/>
                  <a:gd name="f69" fmla="*/ 43 f59 1"/>
                  <a:gd name="f70" fmla="*/ 0 f60 1"/>
                  <a:gd name="f71" fmla="*/ 39 f59 1"/>
                  <a:gd name="f72" fmla="*/ 13 f60 1"/>
                  <a:gd name="f73" fmla="*/ 41 f59 1"/>
                  <a:gd name="f74" fmla="*/ 14 f60 1"/>
                  <a:gd name="f75" fmla="*/ 27 f59 1"/>
                  <a:gd name="f76" fmla="*/ 20 f60 1"/>
                  <a:gd name="f77" fmla="*/ 13 f59 1"/>
                  <a:gd name="f78" fmla="*/ 5 f59 1"/>
                  <a:gd name="f79" fmla="*/ 4 f59 1"/>
                  <a:gd name="f80" fmla="*/ 22 f60 1"/>
                  <a:gd name="f81" fmla="*/ 3 f59 1"/>
                  <a:gd name="f82" fmla="*/ 33 f60 1"/>
                  <a:gd name="f83" fmla="*/ 30 f60 1"/>
                  <a:gd name="f84" fmla="*/ 17 f59 1"/>
                  <a:gd name="f85" fmla="*/ 10 f59 1"/>
                  <a:gd name="f86" fmla="*/ 27 f60 1"/>
                  <a:gd name="f87" fmla="*/ 6 f59 1"/>
                  <a:gd name="f88" fmla="*/ 23 f60 1"/>
                  <a:gd name="f89" fmla="*/ 9 f59 1"/>
                  <a:gd name="f90" fmla="*/ 22 f59 1"/>
                  <a:gd name="f91" fmla="*/ 18 f60 1"/>
                  <a:gd name="f92" fmla="*/ 33 f59 1"/>
                  <a:gd name="f93" fmla="*/ 29 f59 1"/>
                  <a:gd name="f94" fmla="*/ 36 f59 1"/>
                  <a:gd name="f95" fmla="*/ 25 f60 1"/>
                  <a:gd name="f96" fmla="*/ 25 f59 1"/>
                  <a:gd name="f97" fmla="*/ 26 f60 1"/>
                  <a:gd name="f98" fmla="*/ 18 f59 1"/>
                  <a:gd name="f99" fmla="*/ 16 f59 1"/>
                  <a:gd name="f100" fmla="*/ 30 f59 1"/>
                  <a:gd name="f101" fmla="*/ 24 f59 1"/>
                  <a:gd name="f102" fmla="*/ 31 f60 1"/>
                  <a:gd name="f103" fmla="*/ 20 f59 1"/>
                  <a:gd name="f104" fmla="*/ 23 f59 1"/>
                  <a:gd name="f105" fmla="*/ 34 f60 1"/>
                  <a:gd name="f106" fmla="*/ 24 f60 1"/>
                  <a:gd name="f107" fmla="*/ 44 f59 1"/>
                  <a:gd name="f108" fmla="+- f61 0 f1"/>
                  <a:gd name="f109" fmla="*/ f64 1 35"/>
                  <a:gd name="f110" fmla="*/ f65 1 48"/>
                  <a:gd name="f111" fmla="*/ f66 1 35"/>
                  <a:gd name="f112" fmla="*/ f67 1 48"/>
                  <a:gd name="f113" fmla="*/ f68 1 35"/>
                  <a:gd name="f114" fmla="*/ f69 1 48"/>
                  <a:gd name="f115" fmla="*/ f70 1 35"/>
                  <a:gd name="f116" fmla="*/ f71 1 48"/>
                  <a:gd name="f117" fmla="*/ f72 1 35"/>
                  <a:gd name="f118" fmla="*/ f73 1 48"/>
                  <a:gd name="f119" fmla="*/ f74 1 35"/>
                  <a:gd name="f120" fmla="*/ f75 1 48"/>
                  <a:gd name="f121" fmla="*/ f76 1 35"/>
                  <a:gd name="f122" fmla="*/ f77 1 48"/>
                  <a:gd name="f123" fmla="*/ f78 1 48"/>
                  <a:gd name="f124" fmla="*/ f79 1 48"/>
                  <a:gd name="f125" fmla="*/ f80 1 35"/>
                  <a:gd name="f126" fmla="*/ f81 1 48"/>
                  <a:gd name="f127" fmla="*/ f82 1 35"/>
                  <a:gd name="f128" fmla="*/ f83 1 35"/>
                  <a:gd name="f129" fmla="*/ f84 1 48"/>
                  <a:gd name="f130" fmla="*/ f85 1 48"/>
                  <a:gd name="f131" fmla="*/ f86 1 35"/>
                  <a:gd name="f132" fmla="*/ f87 1 48"/>
                  <a:gd name="f133" fmla="*/ f88 1 35"/>
                  <a:gd name="f134" fmla="*/ f89 1 48"/>
                  <a:gd name="f135" fmla="*/ f90 1 48"/>
                  <a:gd name="f136" fmla="*/ f91 1 35"/>
                  <a:gd name="f137" fmla="*/ f92 1 48"/>
                  <a:gd name="f138" fmla="*/ f93 1 48"/>
                  <a:gd name="f139" fmla="*/ f94 1 48"/>
                  <a:gd name="f140" fmla="*/ f95 1 35"/>
                  <a:gd name="f141" fmla="*/ f96 1 48"/>
                  <a:gd name="f142" fmla="*/ f97 1 35"/>
                  <a:gd name="f143" fmla="*/ f98 1 48"/>
                  <a:gd name="f144" fmla="*/ f99 1 48"/>
                  <a:gd name="f145" fmla="*/ f100 1 48"/>
                  <a:gd name="f146" fmla="*/ f101 1 48"/>
                  <a:gd name="f147" fmla="*/ f102 1 35"/>
                  <a:gd name="f148" fmla="*/ f103 1 48"/>
                  <a:gd name="f149" fmla="*/ f104 1 48"/>
                  <a:gd name="f150" fmla="*/ f105 1 35"/>
                  <a:gd name="f151" fmla="*/ f106 1 35"/>
                  <a:gd name="f152" fmla="*/ f107 1 48"/>
                  <a:gd name="f153" fmla="*/ 0 1 f62"/>
                  <a:gd name="f154" fmla="*/ f56 1 f62"/>
                  <a:gd name="f155" fmla="*/ 0 1 f63"/>
                  <a:gd name="f156" fmla="*/ f57 1 f63"/>
                  <a:gd name="f157" fmla="*/ f109 1 f62"/>
                  <a:gd name="f158" fmla="*/ f110 1 f63"/>
                  <a:gd name="f159" fmla="*/ f111 1 f62"/>
                  <a:gd name="f160" fmla="*/ f112 1 f63"/>
                  <a:gd name="f161" fmla="*/ f113 1 f62"/>
                  <a:gd name="f162" fmla="*/ f114 1 f63"/>
                  <a:gd name="f163" fmla="*/ f115 1 f62"/>
                  <a:gd name="f164" fmla="*/ f116 1 f63"/>
                  <a:gd name="f165" fmla="*/ f117 1 f62"/>
                  <a:gd name="f166" fmla="*/ f118 1 f63"/>
                  <a:gd name="f167" fmla="*/ f119 1 f62"/>
                  <a:gd name="f168" fmla="*/ f120 1 f63"/>
                  <a:gd name="f169" fmla="*/ f121 1 f62"/>
                  <a:gd name="f170" fmla="*/ f122 1 f63"/>
                  <a:gd name="f171" fmla="*/ f123 1 f63"/>
                  <a:gd name="f172" fmla="*/ f124 1 f63"/>
                  <a:gd name="f173" fmla="*/ f125 1 f62"/>
                  <a:gd name="f174" fmla="*/ f126 1 f63"/>
                  <a:gd name="f175" fmla="*/ f127 1 f62"/>
                  <a:gd name="f176" fmla="*/ f128 1 f62"/>
                  <a:gd name="f177" fmla="*/ f129 1 f63"/>
                  <a:gd name="f178" fmla="*/ f130 1 f63"/>
                  <a:gd name="f179" fmla="*/ f131 1 f62"/>
                  <a:gd name="f180" fmla="*/ f132 1 f63"/>
                  <a:gd name="f181" fmla="*/ f133 1 f62"/>
                  <a:gd name="f182" fmla="*/ f134 1 f63"/>
                  <a:gd name="f183" fmla="*/ f135 1 f63"/>
                  <a:gd name="f184" fmla="*/ f136 1 f62"/>
                  <a:gd name="f185" fmla="*/ f137 1 f63"/>
                  <a:gd name="f186" fmla="*/ f138 1 f63"/>
                  <a:gd name="f187" fmla="*/ f139 1 f63"/>
                  <a:gd name="f188" fmla="*/ f140 1 f62"/>
                  <a:gd name="f189" fmla="*/ f141 1 f63"/>
                  <a:gd name="f190" fmla="*/ f142 1 f62"/>
                  <a:gd name="f191" fmla="*/ f143 1 f63"/>
                  <a:gd name="f192" fmla="*/ f144 1 f63"/>
                  <a:gd name="f193" fmla="*/ f145 1 f63"/>
                  <a:gd name="f194" fmla="*/ f146 1 f63"/>
                  <a:gd name="f195" fmla="*/ f147 1 f62"/>
                  <a:gd name="f196" fmla="*/ f148 1 f63"/>
                  <a:gd name="f197" fmla="*/ f149 1 f63"/>
                  <a:gd name="f198" fmla="*/ f150 1 f62"/>
                  <a:gd name="f199" fmla="*/ f151 1 f62"/>
                  <a:gd name="f200" fmla="*/ f152 1 f63"/>
                  <a:gd name="f201" fmla="*/ f153 f53 1"/>
                  <a:gd name="f202" fmla="*/ f154 f53 1"/>
                  <a:gd name="f203" fmla="*/ f156 f54 1"/>
                  <a:gd name="f204" fmla="*/ f155 f54 1"/>
                  <a:gd name="f205" fmla="*/ f157 f53 1"/>
                  <a:gd name="f206" fmla="*/ f158 f54 1"/>
                  <a:gd name="f207" fmla="*/ f159 f53 1"/>
                  <a:gd name="f208" fmla="*/ f160 f54 1"/>
                  <a:gd name="f209" fmla="*/ f161 f53 1"/>
                  <a:gd name="f210" fmla="*/ f162 f54 1"/>
                  <a:gd name="f211" fmla="*/ f163 f53 1"/>
                  <a:gd name="f212" fmla="*/ f164 f54 1"/>
                  <a:gd name="f213" fmla="*/ f165 f53 1"/>
                  <a:gd name="f214" fmla="*/ f166 f54 1"/>
                  <a:gd name="f215" fmla="*/ f167 f53 1"/>
                  <a:gd name="f216" fmla="*/ f168 f54 1"/>
                  <a:gd name="f217" fmla="*/ f169 f53 1"/>
                  <a:gd name="f218" fmla="*/ f170 f54 1"/>
                  <a:gd name="f219" fmla="*/ f171 f54 1"/>
                  <a:gd name="f220" fmla="*/ f172 f54 1"/>
                  <a:gd name="f221" fmla="*/ f173 f53 1"/>
                  <a:gd name="f222" fmla="*/ f174 f54 1"/>
                  <a:gd name="f223" fmla="*/ f175 f53 1"/>
                  <a:gd name="f224" fmla="*/ f176 f53 1"/>
                  <a:gd name="f225" fmla="*/ f177 f54 1"/>
                  <a:gd name="f226" fmla="*/ f178 f54 1"/>
                  <a:gd name="f227" fmla="*/ f179 f53 1"/>
                  <a:gd name="f228" fmla="*/ f180 f54 1"/>
                  <a:gd name="f229" fmla="*/ f181 f53 1"/>
                  <a:gd name="f230" fmla="*/ f182 f54 1"/>
                  <a:gd name="f231" fmla="*/ f183 f54 1"/>
                  <a:gd name="f232" fmla="*/ f184 f53 1"/>
                  <a:gd name="f233" fmla="*/ f185 f54 1"/>
                  <a:gd name="f234" fmla="*/ f186 f54 1"/>
                  <a:gd name="f235" fmla="*/ f187 f54 1"/>
                  <a:gd name="f236" fmla="*/ f188 f53 1"/>
                  <a:gd name="f237" fmla="*/ f189 f54 1"/>
                  <a:gd name="f238" fmla="*/ f190 f53 1"/>
                  <a:gd name="f239" fmla="*/ f191 f54 1"/>
                  <a:gd name="f240" fmla="*/ f192 f54 1"/>
                  <a:gd name="f241" fmla="*/ f193 f54 1"/>
                  <a:gd name="f242" fmla="*/ f194 f54 1"/>
                  <a:gd name="f243" fmla="*/ f195 f53 1"/>
                  <a:gd name="f244" fmla="*/ f196 f54 1"/>
                  <a:gd name="f245" fmla="*/ f197 f54 1"/>
                  <a:gd name="f246" fmla="*/ f198 f53 1"/>
                  <a:gd name="f247" fmla="*/ f199 f53 1"/>
                  <a:gd name="f248" fmla="*/ f200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8">
                    <a:pos x="f205" y="f206"/>
                  </a:cxn>
                  <a:cxn ang="f108">
                    <a:pos x="f207" y="f208"/>
                  </a:cxn>
                  <a:cxn ang="f108">
                    <a:pos x="f209" y="f210"/>
                  </a:cxn>
                  <a:cxn ang="f108">
                    <a:pos x="f211" y="f212"/>
                  </a:cxn>
                  <a:cxn ang="f108">
                    <a:pos x="f213" y="f214"/>
                  </a:cxn>
                  <a:cxn ang="f108">
                    <a:pos x="f215" y="f216"/>
                  </a:cxn>
                  <a:cxn ang="f108">
                    <a:pos x="f217" y="f218"/>
                  </a:cxn>
                  <a:cxn ang="f108">
                    <a:pos x="f207" y="f219"/>
                  </a:cxn>
                  <a:cxn ang="f108">
                    <a:pos x="f207" y="f220"/>
                  </a:cxn>
                  <a:cxn ang="f108">
                    <a:pos x="f221" y="f222"/>
                  </a:cxn>
                  <a:cxn ang="f108">
                    <a:pos x="f223" y="f220"/>
                  </a:cxn>
                  <a:cxn ang="f108">
                    <a:pos x="f224" y="f225"/>
                  </a:cxn>
                  <a:cxn ang="f108">
                    <a:pos x="f205" y="f226"/>
                  </a:cxn>
                  <a:cxn ang="f108">
                    <a:pos x="f227" y="f228"/>
                  </a:cxn>
                  <a:cxn ang="f108">
                    <a:pos x="f229" y="f230"/>
                  </a:cxn>
                  <a:cxn ang="f108">
                    <a:pos x="f221" y="f231"/>
                  </a:cxn>
                  <a:cxn ang="f108">
                    <a:pos x="f207" y="f216"/>
                  </a:cxn>
                  <a:cxn ang="f108">
                    <a:pos x="f232" y="f233"/>
                  </a:cxn>
                  <a:cxn ang="f108">
                    <a:pos x="f217" y="f234"/>
                  </a:cxn>
                  <a:cxn ang="f108">
                    <a:pos x="f221" y="f216"/>
                  </a:cxn>
                  <a:cxn ang="f108">
                    <a:pos x="f229" y="f234"/>
                  </a:cxn>
                  <a:cxn ang="f108">
                    <a:pos x="f207" y="f235"/>
                  </a:cxn>
                  <a:cxn ang="f108">
                    <a:pos x="f236" y="f237"/>
                  </a:cxn>
                  <a:cxn ang="f108">
                    <a:pos x="f238" y="f239"/>
                  </a:cxn>
                  <a:cxn ang="f108">
                    <a:pos x="f205" y="f240"/>
                  </a:cxn>
                  <a:cxn ang="f108">
                    <a:pos x="f205" y="f241"/>
                  </a:cxn>
                  <a:cxn ang="f108">
                    <a:pos x="f207" y="f214"/>
                  </a:cxn>
                  <a:cxn ang="f108">
                    <a:pos x="f224" y="f237"/>
                  </a:cxn>
                  <a:cxn ang="f108">
                    <a:pos x="f224" y="f242"/>
                  </a:cxn>
                  <a:cxn ang="f108">
                    <a:pos x="f243" y="f244"/>
                  </a:cxn>
                  <a:cxn ang="f108">
                    <a:pos x="f223" y="f245"/>
                  </a:cxn>
                  <a:cxn ang="f108">
                    <a:pos x="f246" y="f234"/>
                  </a:cxn>
                  <a:cxn ang="f108">
                    <a:pos x="f247" y="f248"/>
                  </a:cxn>
                  <a:cxn ang="f108">
                    <a:pos x="f205" y="f208"/>
                  </a:cxn>
                  <a:cxn ang="f108">
                    <a:pos x="f205" y="f206"/>
                  </a:cxn>
                </a:cxnLst>
                <a:rect l="f201" t="f204" r="f202" b="f203"/>
                <a:pathLst>
                  <a:path w="35" h="48">
                    <a:moveTo>
                      <a:pt x="f8" y="f9"/>
                    </a:moveTo>
                    <a:cubicBezTo>
                      <a:pt x="f10" y="f7"/>
                      <a:pt x="f11" y="f7"/>
                      <a:pt x="f12" y="f13"/>
                    </a:cubicBezTo>
                    <a:cubicBezTo>
                      <a:pt x="f14" y="f15"/>
                      <a:pt x="f16" y="f15"/>
                      <a:pt x="f17" y="f18"/>
                    </a:cubicBezTo>
                    <a:cubicBezTo>
                      <a:pt x="f19" y="f20"/>
                      <a:pt x="f21" y="f20"/>
                      <a:pt x="f5" y="f22"/>
                    </a:cubicBezTo>
                    <a:cubicBezTo>
                      <a:pt x="f23" y="f24"/>
                      <a:pt x="f25" y="f20"/>
                      <a:pt x="f16" y="f26"/>
                    </a:cubicBezTo>
                    <a:cubicBezTo>
                      <a:pt x="f27" y="f28"/>
                      <a:pt x="f27" y="f29"/>
                      <a:pt x="f30" y="f31"/>
                    </a:cubicBezTo>
                    <a:cubicBezTo>
                      <a:pt x="f14" y="f32"/>
                      <a:pt x="f12" y="f33"/>
                      <a:pt x="f34" y="f16"/>
                    </a:cubicBezTo>
                    <a:cubicBezTo>
                      <a:pt x="f34" y="f17"/>
                      <a:pt x="f12" y="f25"/>
                      <a:pt x="f12" y="f35"/>
                    </a:cubicBezTo>
                    <a:cubicBezTo>
                      <a:pt x="f12" y="f35"/>
                      <a:pt x="f12" y="f23"/>
                      <a:pt x="f12" y="f23"/>
                    </a:cubicBezTo>
                    <a:cubicBezTo>
                      <a:pt x="f36" y="f37"/>
                      <a:pt x="f36" y="f37"/>
                      <a:pt x="f36" y="f37"/>
                    </a:cubicBezTo>
                    <a:cubicBezTo>
                      <a:pt x="f31" y="f5"/>
                      <a:pt x="f38" y="f39"/>
                      <a:pt x="f40" y="f23"/>
                    </a:cubicBezTo>
                    <a:cubicBezTo>
                      <a:pt x="f41" y="f42"/>
                      <a:pt x="f40" y="f30"/>
                      <a:pt x="f43" y="f44"/>
                    </a:cubicBezTo>
                    <a:cubicBezTo>
                      <a:pt x="f31" y="f45"/>
                      <a:pt x="f8" y="f46"/>
                      <a:pt x="f8" y="f17"/>
                    </a:cubicBezTo>
                    <a:cubicBezTo>
                      <a:pt x="f8" y="f25"/>
                      <a:pt x="f43" y="f19"/>
                      <a:pt x="f31" y="f19"/>
                    </a:cubicBezTo>
                    <a:cubicBezTo>
                      <a:pt x="f11" y="f35"/>
                      <a:pt x="f32" y="f42"/>
                      <a:pt x="f32" y="f27"/>
                    </a:cubicBezTo>
                    <a:cubicBezTo>
                      <a:pt x="f32" y="f30"/>
                      <a:pt x="f11" y="f14"/>
                      <a:pt x="f36" y="f36"/>
                    </a:cubicBezTo>
                    <a:cubicBezTo>
                      <a:pt x="f12" y="f32"/>
                      <a:pt x="f11" y="f47"/>
                      <a:pt x="f12" y="f31"/>
                    </a:cubicBezTo>
                    <a:cubicBezTo>
                      <a:pt x="f33" y="f48"/>
                      <a:pt x="f14" y="f38"/>
                      <a:pt x="f14" y="f40"/>
                    </a:cubicBezTo>
                    <a:cubicBezTo>
                      <a:pt x="f34" y="f29"/>
                      <a:pt x="f33" y="f43"/>
                      <a:pt x="f34" y="f8"/>
                    </a:cubicBezTo>
                    <a:cubicBezTo>
                      <a:pt x="f12" y="f48"/>
                      <a:pt x="f12" y="f31"/>
                      <a:pt x="f36" y="f31"/>
                    </a:cubicBezTo>
                    <a:cubicBezTo>
                      <a:pt x="f32" y="f31"/>
                      <a:pt x="f11" y="f48"/>
                      <a:pt x="f32" y="f8"/>
                    </a:cubicBezTo>
                    <a:cubicBezTo>
                      <a:pt x="f32" y="f29"/>
                      <a:pt x="f32" y="f41"/>
                      <a:pt x="f12" y="f49"/>
                    </a:cubicBezTo>
                    <a:cubicBezTo>
                      <a:pt x="f47" y="f40"/>
                      <a:pt x="f10" y="f43"/>
                      <a:pt x="f47" y="f47"/>
                    </a:cubicBezTo>
                    <a:cubicBezTo>
                      <a:pt x="f11" y="f32"/>
                      <a:pt x="f47" y="f12"/>
                      <a:pt x="f10" y="f14"/>
                    </a:cubicBezTo>
                    <a:cubicBezTo>
                      <a:pt x="f10" y="f44"/>
                      <a:pt x="f31" y="f45"/>
                      <a:pt x="f8" y="f50"/>
                    </a:cubicBezTo>
                    <a:cubicBezTo>
                      <a:pt x="f8" y="f12"/>
                      <a:pt x="f8" y="f10"/>
                      <a:pt x="f8" y="f43"/>
                    </a:cubicBezTo>
                    <a:cubicBezTo>
                      <a:pt x="f8" y="f41"/>
                      <a:pt x="f47" y="f22"/>
                      <a:pt x="f12" y="f26"/>
                    </a:cubicBezTo>
                    <a:cubicBezTo>
                      <a:pt x="f48" y="f51"/>
                      <a:pt x="f29" y="f29"/>
                      <a:pt x="f43" y="f47"/>
                    </a:cubicBezTo>
                    <a:cubicBezTo>
                      <a:pt x="f43" y="f47"/>
                      <a:pt x="f43" y="f11"/>
                      <a:pt x="f43" y="f11"/>
                    </a:cubicBezTo>
                    <a:cubicBezTo>
                      <a:pt x="f43" y="f36"/>
                      <a:pt x="f8" y="f34"/>
                      <a:pt x="f38" y="f34"/>
                    </a:cubicBezTo>
                    <a:cubicBezTo>
                      <a:pt x="f29" y="f34"/>
                      <a:pt x="f40" y="f12"/>
                      <a:pt x="f40" y="f32"/>
                    </a:cubicBezTo>
                    <a:cubicBezTo>
                      <a:pt x="f41" y="f47"/>
                      <a:pt x="f6" y="f31"/>
                      <a:pt x="f41" y="f8"/>
                    </a:cubicBezTo>
                    <a:cubicBezTo>
                      <a:pt x="f40" y="f49"/>
                      <a:pt x="f43" y="f26"/>
                      <a:pt x="f11" y="f15"/>
                    </a:cubicBezTo>
                    <a:cubicBezTo>
                      <a:pt x="f47" y="f9"/>
                      <a:pt x="f48" y="f18"/>
                      <a:pt x="f8" y="f13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3D17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5" name="Freeform 826">
                <a:extLst>
                  <a:ext uri="{FF2B5EF4-FFF2-40B4-BE49-F238E27FC236}">
                    <a16:creationId xmlns:a16="http://schemas.microsoft.com/office/drawing/2014/main" id="{A6AAEACE-7690-B298-20F7-8A27FC4A2EAF}"/>
                  </a:ext>
                </a:extLst>
              </p:cNvPr>
              <p:cNvSpPr/>
              <p:nvPr/>
            </p:nvSpPr>
            <p:spPr>
              <a:xfrm>
                <a:off x="5097459" y="2371725"/>
                <a:ext cx="142875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36"/>
                  <a:gd name="f8" fmla="val 24"/>
                  <a:gd name="f9" fmla="val 16"/>
                  <a:gd name="f10" fmla="val 10"/>
                  <a:gd name="f11" fmla="val 21"/>
                  <a:gd name="f12" fmla="val 11"/>
                  <a:gd name="f13" fmla="val 27"/>
                  <a:gd name="f14" fmla="val 12"/>
                  <a:gd name="f15" fmla="val 26"/>
                  <a:gd name="f16" fmla="val 13"/>
                  <a:gd name="f17" fmla="val 25"/>
                  <a:gd name="f18" fmla="val 14"/>
                  <a:gd name="f19" fmla="val 15"/>
                  <a:gd name="f20" fmla="val 29"/>
                  <a:gd name="f21" fmla="val 32"/>
                  <a:gd name="f22" fmla="val 9"/>
                  <a:gd name="f23" fmla="val 34"/>
                  <a:gd name="f24" fmla="val 33"/>
                  <a:gd name="f25" fmla="val 6"/>
                  <a:gd name="f26" fmla="val 2"/>
                  <a:gd name="f27" fmla="val 3"/>
                  <a:gd name="f28" fmla="val 1"/>
                  <a:gd name="f29" fmla="val 4"/>
                  <a:gd name="f30" fmla="val 30"/>
                  <a:gd name="f31" fmla="val 28"/>
                  <a:gd name="f32" fmla="val 19"/>
                  <a:gd name="f33" fmla="val 18"/>
                  <a:gd name="f34" fmla="val 8"/>
                  <a:gd name="f35" fmla="val 23"/>
                  <a:gd name="f36" fmla="val 7"/>
                  <a:gd name="f37" fmla="val 22"/>
                  <a:gd name="f38" fmla="val 17"/>
                  <a:gd name="f39" fmla="val 20"/>
                  <a:gd name="f40" fmla="val 31"/>
                  <a:gd name="f41" fmla="val 5"/>
                  <a:gd name="f42" fmla="val 35"/>
                  <a:gd name="f43" fmla="val 37"/>
                  <a:gd name="f44" fmla="+- 0 0 -90"/>
                  <a:gd name="f45" fmla="*/ f3 1 38"/>
                  <a:gd name="f46" fmla="*/ f4 1 36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38"/>
                  <a:gd name="f55" fmla="*/ f51 1 36"/>
                  <a:gd name="f56" fmla="*/ 24 f52 1"/>
                  <a:gd name="f57" fmla="*/ 16 f51 1"/>
                  <a:gd name="f58" fmla="*/ 11 f52 1"/>
                  <a:gd name="f59" fmla="*/ 27 f51 1"/>
                  <a:gd name="f60" fmla="*/ 12 f52 1"/>
                  <a:gd name="f61" fmla="*/ 26 f51 1"/>
                  <a:gd name="f62" fmla="*/ 14 f52 1"/>
                  <a:gd name="f63" fmla="*/ 25 f51 1"/>
                  <a:gd name="f64" fmla="*/ 15 f52 1"/>
                  <a:gd name="f65" fmla="*/ 9 f52 1"/>
                  <a:gd name="f66" fmla="*/ 32 f51 1"/>
                  <a:gd name="f67" fmla="*/ 34 f51 1"/>
                  <a:gd name="f68" fmla="*/ 2 f52 1"/>
                  <a:gd name="f69" fmla="*/ 1 f52 1"/>
                  <a:gd name="f70" fmla="*/ 6 f52 1"/>
                  <a:gd name="f71" fmla="*/ 15 f51 1"/>
                  <a:gd name="f72" fmla="*/ 9 f51 1"/>
                  <a:gd name="f73" fmla="*/ 11 f51 1"/>
                  <a:gd name="f74" fmla="*/ 7 f52 1"/>
                  <a:gd name="f75" fmla="*/ 8 f52 1"/>
                  <a:gd name="f76" fmla="*/ 18 f51 1"/>
                  <a:gd name="f77" fmla="*/ 13 f52 1"/>
                  <a:gd name="f78" fmla="*/ 20 f51 1"/>
                  <a:gd name="f79" fmla="*/ 10 f52 1"/>
                  <a:gd name="f80" fmla="*/ 14 f51 1"/>
                  <a:gd name="f81" fmla="*/ 10 f51 1"/>
                  <a:gd name="f82" fmla="*/ 32 f52 1"/>
                  <a:gd name="f83" fmla="*/ 7 f51 1"/>
                  <a:gd name="f84" fmla="*/ 34 f52 1"/>
                  <a:gd name="f85" fmla="*/ 31 f52 1"/>
                  <a:gd name="f86" fmla="*/ 27 f52 1"/>
                  <a:gd name="f87" fmla="*/ 19 f52 1"/>
                  <a:gd name="f88" fmla="*/ 8 f51 1"/>
                  <a:gd name="f89" fmla="*/ 35 f52 1"/>
                  <a:gd name="f90" fmla="*/ 12 f51 1"/>
                  <a:gd name="f91" fmla="*/ 37 f52 1"/>
                  <a:gd name="f92" fmla="+- f53 0 f1"/>
                  <a:gd name="f93" fmla="*/ f56 1 38"/>
                  <a:gd name="f94" fmla="*/ f57 1 36"/>
                  <a:gd name="f95" fmla="*/ f58 1 38"/>
                  <a:gd name="f96" fmla="*/ f59 1 36"/>
                  <a:gd name="f97" fmla="*/ f60 1 38"/>
                  <a:gd name="f98" fmla="*/ f61 1 36"/>
                  <a:gd name="f99" fmla="*/ f62 1 38"/>
                  <a:gd name="f100" fmla="*/ f63 1 36"/>
                  <a:gd name="f101" fmla="*/ f64 1 38"/>
                  <a:gd name="f102" fmla="*/ f65 1 38"/>
                  <a:gd name="f103" fmla="*/ f66 1 36"/>
                  <a:gd name="f104" fmla="*/ f67 1 36"/>
                  <a:gd name="f105" fmla="*/ f68 1 38"/>
                  <a:gd name="f106" fmla="*/ f69 1 38"/>
                  <a:gd name="f107" fmla="*/ f70 1 38"/>
                  <a:gd name="f108" fmla="*/ f71 1 36"/>
                  <a:gd name="f109" fmla="*/ f72 1 36"/>
                  <a:gd name="f110" fmla="*/ f73 1 36"/>
                  <a:gd name="f111" fmla="*/ f74 1 38"/>
                  <a:gd name="f112" fmla="*/ f75 1 38"/>
                  <a:gd name="f113" fmla="*/ f76 1 36"/>
                  <a:gd name="f114" fmla="*/ f77 1 38"/>
                  <a:gd name="f115" fmla="*/ f78 1 36"/>
                  <a:gd name="f116" fmla="*/ f79 1 38"/>
                  <a:gd name="f117" fmla="*/ f80 1 36"/>
                  <a:gd name="f118" fmla="*/ f81 1 36"/>
                  <a:gd name="f119" fmla="*/ f82 1 38"/>
                  <a:gd name="f120" fmla="*/ f83 1 36"/>
                  <a:gd name="f121" fmla="*/ f84 1 38"/>
                  <a:gd name="f122" fmla="*/ f85 1 38"/>
                  <a:gd name="f123" fmla="*/ f86 1 38"/>
                  <a:gd name="f124" fmla="*/ f87 1 38"/>
                  <a:gd name="f125" fmla="*/ f88 1 36"/>
                  <a:gd name="f126" fmla="*/ f89 1 38"/>
                  <a:gd name="f127" fmla="*/ f90 1 36"/>
                  <a:gd name="f128" fmla="*/ f91 1 38"/>
                  <a:gd name="f129" fmla="*/ 0 1 f54"/>
                  <a:gd name="f130" fmla="*/ f48 1 f54"/>
                  <a:gd name="f131" fmla="*/ 0 1 f55"/>
                  <a:gd name="f132" fmla="*/ f49 1 f55"/>
                  <a:gd name="f133" fmla="*/ f93 1 f54"/>
                  <a:gd name="f134" fmla="*/ f94 1 f55"/>
                  <a:gd name="f135" fmla="*/ f95 1 f54"/>
                  <a:gd name="f136" fmla="*/ f96 1 f55"/>
                  <a:gd name="f137" fmla="*/ f97 1 f54"/>
                  <a:gd name="f138" fmla="*/ f98 1 f55"/>
                  <a:gd name="f139" fmla="*/ f99 1 f54"/>
                  <a:gd name="f140" fmla="*/ f100 1 f55"/>
                  <a:gd name="f141" fmla="*/ f101 1 f54"/>
                  <a:gd name="f142" fmla="*/ f102 1 f54"/>
                  <a:gd name="f143" fmla="*/ f103 1 f55"/>
                  <a:gd name="f144" fmla="*/ f104 1 f55"/>
                  <a:gd name="f145" fmla="*/ f105 1 f54"/>
                  <a:gd name="f146" fmla="*/ f106 1 f54"/>
                  <a:gd name="f147" fmla="*/ f107 1 f54"/>
                  <a:gd name="f148" fmla="*/ f108 1 f55"/>
                  <a:gd name="f149" fmla="*/ f109 1 f55"/>
                  <a:gd name="f150" fmla="*/ f110 1 f55"/>
                  <a:gd name="f151" fmla="*/ f111 1 f54"/>
                  <a:gd name="f152" fmla="*/ f112 1 f54"/>
                  <a:gd name="f153" fmla="*/ f113 1 f55"/>
                  <a:gd name="f154" fmla="*/ f114 1 f54"/>
                  <a:gd name="f155" fmla="*/ f115 1 f55"/>
                  <a:gd name="f156" fmla="*/ f116 1 f54"/>
                  <a:gd name="f157" fmla="*/ f117 1 f55"/>
                  <a:gd name="f158" fmla="*/ f118 1 f55"/>
                  <a:gd name="f159" fmla="*/ f119 1 f54"/>
                  <a:gd name="f160" fmla="*/ f120 1 f55"/>
                  <a:gd name="f161" fmla="*/ f121 1 f54"/>
                  <a:gd name="f162" fmla="*/ f122 1 f54"/>
                  <a:gd name="f163" fmla="*/ f123 1 f54"/>
                  <a:gd name="f164" fmla="*/ f124 1 f54"/>
                  <a:gd name="f165" fmla="*/ f125 1 f55"/>
                  <a:gd name="f166" fmla="*/ f126 1 f54"/>
                  <a:gd name="f167" fmla="*/ f127 1 f55"/>
                  <a:gd name="f168" fmla="*/ f128 1 f54"/>
                  <a:gd name="f169" fmla="*/ f129 f45 1"/>
                  <a:gd name="f170" fmla="*/ f130 f45 1"/>
                  <a:gd name="f171" fmla="*/ f132 f46 1"/>
                  <a:gd name="f172" fmla="*/ f131 f46 1"/>
                  <a:gd name="f173" fmla="*/ f133 f45 1"/>
                  <a:gd name="f174" fmla="*/ f134 f46 1"/>
                  <a:gd name="f175" fmla="*/ f135 f45 1"/>
                  <a:gd name="f176" fmla="*/ f136 f46 1"/>
                  <a:gd name="f177" fmla="*/ f137 f45 1"/>
                  <a:gd name="f178" fmla="*/ f138 f46 1"/>
                  <a:gd name="f179" fmla="*/ f139 f45 1"/>
                  <a:gd name="f180" fmla="*/ f140 f46 1"/>
                  <a:gd name="f181" fmla="*/ f141 f45 1"/>
                  <a:gd name="f182" fmla="*/ f142 f45 1"/>
                  <a:gd name="f183" fmla="*/ f143 f46 1"/>
                  <a:gd name="f184" fmla="*/ f144 f46 1"/>
                  <a:gd name="f185" fmla="*/ f145 f45 1"/>
                  <a:gd name="f186" fmla="*/ f146 f45 1"/>
                  <a:gd name="f187" fmla="*/ f147 f45 1"/>
                  <a:gd name="f188" fmla="*/ f148 f46 1"/>
                  <a:gd name="f189" fmla="*/ f149 f46 1"/>
                  <a:gd name="f190" fmla="*/ f150 f46 1"/>
                  <a:gd name="f191" fmla="*/ f151 f45 1"/>
                  <a:gd name="f192" fmla="*/ f152 f45 1"/>
                  <a:gd name="f193" fmla="*/ f153 f46 1"/>
                  <a:gd name="f194" fmla="*/ f154 f45 1"/>
                  <a:gd name="f195" fmla="*/ f155 f46 1"/>
                  <a:gd name="f196" fmla="*/ f156 f45 1"/>
                  <a:gd name="f197" fmla="*/ f157 f46 1"/>
                  <a:gd name="f198" fmla="*/ f158 f46 1"/>
                  <a:gd name="f199" fmla="*/ f159 f45 1"/>
                  <a:gd name="f200" fmla="*/ f160 f46 1"/>
                  <a:gd name="f201" fmla="*/ f161 f45 1"/>
                  <a:gd name="f202" fmla="*/ f162 f45 1"/>
                  <a:gd name="f203" fmla="*/ f163 f45 1"/>
                  <a:gd name="f204" fmla="*/ f164 f45 1"/>
                  <a:gd name="f205" fmla="*/ f165 f46 1"/>
                  <a:gd name="f206" fmla="*/ f166 f45 1"/>
                  <a:gd name="f207" fmla="*/ f167 f46 1"/>
                  <a:gd name="f208" fmla="*/ f168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73" y="f174"/>
                  </a:cxn>
                  <a:cxn ang="f92">
                    <a:pos x="f175" y="f176"/>
                  </a:cxn>
                  <a:cxn ang="f92">
                    <a:pos x="f177" y="f178"/>
                  </a:cxn>
                  <a:cxn ang="f92">
                    <a:pos x="f179" y="f180"/>
                  </a:cxn>
                  <a:cxn ang="f92">
                    <a:pos x="f181" y="f176"/>
                  </a:cxn>
                  <a:cxn ang="f92">
                    <a:pos x="f182" y="f183"/>
                  </a:cxn>
                  <a:cxn ang="f92">
                    <a:pos x="f179" y="f184"/>
                  </a:cxn>
                  <a:cxn ang="f92">
                    <a:pos x="f185" y="f184"/>
                  </a:cxn>
                  <a:cxn ang="f92">
                    <a:pos x="f186" y="f183"/>
                  </a:cxn>
                  <a:cxn ang="f92">
                    <a:pos x="f185" y="f180"/>
                  </a:cxn>
                  <a:cxn ang="f92">
                    <a:pos x="f187" y="f188"/>
                  </a:cxn>
                  <a:cxn ang="f92">
                    <a:pos x="f175" y="f189"/>
                  </a:cxn>
                  <a:cxn ang="f92">
                    <a:pos x="f177" y="f190"/>
                  </a:cxn>
                  <a:cxn ang="f92">
                    <a:pos x="f182" y="f174"/>
                  </a:cxn>
                  <a:cxn ang="f92">
                    <a:pos x="f187" y="f178"/>
                  </a:cxn>
                  <a:cxn ang="f92">
                    <a:pos x="f191" y="f178"/>
                  </a:cxn>
                  <a:cxn ang="f92">
                    <a:pos x="f192" y="f176"/>
                  </a:cxn>
                  <a:cxn ang="f92">
                    <a:pos x="f177" y="f193"/>
                  </a:cxn>
                  <a:cxn ang="f92">
                    <a:pos x="f194" y="f174"/>
                  </a:cxn>
                  <a:cxn ang="f92">
                    <a:pos x="f192" y="f195"/>
                  </a:cxn>
                  <a:cxn ang="f92">
                    <a:pos x="f196" y="f197"/>
                  </a:cxn>
                  <a:cxn ang="f92">
                    <a:pos x="f177" y="f198"/>
                  </a:cxn>
                  <a:cxn ang="f92">
                    <a:pos x="f194" y="f189"/>
                  </a:cxn>
                  <a:cxn ang="f92">
                    <a:pos x="f199" y="f200"/>
                  </a:cxn>
                  <a:cxn ang="f92">
                    <a:pos x="f201" y="f190"/>
                  </a:cxn>
                  <a:cxn ang="f92">
                    <a:pos x="f202" y="f198"/>
                  </a:cxn>
                  <a:cxn ang="f92">
                    <a:pos x="f203" y="f189"/>
                  </a:cxn>
                  <a:cxn ang="f92">
                    <a:pos x="f204" y="f205"/>
                  </a:cxn>
                  <a:cxn ang="f92">
                    <a:pos x="f203" y="f205"/>
                  </a:cxn>
                  <a:cxn ang="f92">
                    <a:pos x="f206" y="f207"/>
                  </a:cxn>
                  <a:cxn ang="f92">
                    <a:pos x="f208" y="f197"/>
                  </a:cxn>
                  <a:cxn ang="f92">
                    <a:pos x="f201" y="f188"/>
                  </a:cxn>
                  <a:cxn ang="f92">
                    <a:pos x="f173" y="f174"/>
                  </a:cxn>
                </a:cxnLst>
                <a:rect l="f169" t="f172" r="f170" b="f171"/>
                <a:pathLst>
                  <a:path w="38" h="36">
                    <a:moveTo>
                      <a:pt x="f8" y="f9"/>
                    </a:moveTo>
                    <a:cubicBezTo>
                      <a:pt x="f9" y="f9"/>
                      <a:pt x="f10" y="f11"/>
                      <a:pt x="f12" y="f13"/>
                    </a:cubicBezTo>
                    <a:cubicBezTo>
                      <a:pt x="f14" y="f13"/>
                      <a:pt x="f14" y="f15"/>
                      <a:pt x="f14" y="f15"/>
                    </a:cubicBezTo>
                    <a:cubicBezTo>
                      <a:pt x="f14" y="f8"/>
                      <a:pt x="f16" y="f17"/>
                      <a:pt x="f18" y="f17"/>
                    </a:cubicBezTo>
                    <a:cubicBezTo>
                      <a:pt x="f19" y="f17"/>
                      <a:pt x="f19" y="f15"/>
                      <a:pt x="f19" y="f13"/>
                    </a:cubicBezTo>
                    <a:cubicBezTo>
                      <a:pt x="f18" y="f20"/>
                      <a:pt x="f14" y="f21"/>
                      <a:pt x="f22" y="f21"/>
                    </a:cubicBezTo>
                    <a:cubicBezTo>
                      <a:pt x="f10" y="f23"/>
                      <a:pt x="f14" y="f24"/>
                      <a:pt x="f18" y="f23"/>
                    </a:cubicBezTo>
                    <a:cubicBezTo>
                      <a:pt x="f22" y="f7"/>
                      <a:pt x="f25" y="f24"/>
                      <a:pt x="f26" y="f23"/>
                    </a:cubicBezTo>
                    <a:cubicBezTo>
                      <a:pt x="f27" y="f24"/>
                      <a:pt x="f28" y="f24"/>
                      <a:pt x="f28" y="f21"/>
                    </a:cubicBezTo>
                    <a:cubicBezTo>
                      <a:pt x="f29" y="f30"/>
                      <a:pt x="f27" y="f31"/>
                      <a:pt x="f26" y="f17"/>
                    </a:cubicBezTo>
                    <a:cubicBezTo>
                      <a:pt x="f5" y="f32"/>
                      <a:pt x="f28" y="f33"/>
                      <a:pt x="f25" y="f19"/>
                    </a:cubicBezTo>
                    <a:cubicBezTo>
                      <a:pt x="f22" y="f18"/>
                      <a:pt x="f22" y="f10"/>
                      <a:pt x="f12" y="f22"/>
                    </a:cubicBezTo>
                    <a:cubicBezTo>
                      <a:pt x="f12" y="f22"/>
                      <a:pt x="f14" y="f10"/>
                      <a:pt x="f14" y="f12"/>
                    </a:cubicBezTo>
                    <a:cubicBezTo>
                      <a:pt x="f14" y="f16"/>
                      <a:pt x="f10" y="f19"/>
                      <a:pt x="f22" y="f9"/>
                    </a:cubicBezTo>
                    <a:cubicBezTo>
                      <a:pt x="f25" y="f32"/>
                      <a:pt x="f34" y="f35"/>
                      <a:pt x="f25" y="f15"/>
                    </a:cubicBezTo>
                    <a:cubicBezTo>
                      <a:pt x="f25" y="f15"/>
                      <a:pt x="f36" y="f15"/>
                      <a:pt x="f36" y="f15"/>
                    </a:cubicBezTo>
                    <a:cubicBezTo>
                      <a:pt x="f36" y="f17"/>
                      <a:pt x="f34" y="f15"/>
                      <a:pt x="f34" y="f13"/>
                    </a:cubicBezTo>
                    <a:cubicBezTo>
                      <a:pt x="f36" y="f37"/>
                      <a:pt x="f10" y="f11"/>
                      <a:pt x="f14" y="f33"/>
                    </a:cubicBezTo>
                    <a:cubicBezTo>
                      <a:pt x="f14" y="f38"/>
                      <a:pt x="f16" y="f38"/>
                      <a:pt x="f16" y="f9"/>
                    </a:cubicBezTo>
                    <a:cubicBezTo>
                      <a:pt x="f12" y="f38"/>
                      <a:pt x="f12" y="f37"/>
                      <a:pt x="f34" y="f39"/>
                    </a:cubicBezTo>
                    <a:cubicBezTo>
                      <a:pt x="f25" y="f32"/>
                      <a:pt x="f22" y="f9"/>
                      <a:pt x="f10" y="f18"/>
                    </a:cubicBezTo>
                    <a:cubicBezTo>
                      <a:pt x="f12" y="f16"/>
                      <a:pt x="f14" y="f14"/>
                      <a:pt x="f14" y="f10"/>
                    </a:cubicBezTo>
                    <a:cubicBezTo>
                      <a:pt x="f16" y="f10"/>
                      <a:pt x="f16" y="f22"/>
                      <a:pt x="f16" y="f22"/>
                    </a:cubicBezTo>
                    <a:cubicBezTo>
                      <a:pt x="f32" y="f28"/>
                      <a:pt x="f15" y="f5"/>
                      <a:pt x="f21" y="f36"/>
                    </a:cubicBezTo>
                    <a:cubicBezTo>
                      <a:pt x="f24" y="f34"/>
                      <a:pt x="f23" y="f22"/>
                      <a:pt x="f23" y="f12"/>
                    </a:cubicBezTo>
                    <a:cubicBezTo>
                      <a:pt x="f24" y="f14"/>
                      <a:pt x="f21" y="f12"/>
                      <a:pt x="f40" y="f10"/>
                    </a:cubicBezTo>
                    <a:cubicBezTo>
                      <a:pt x="f20" y="f10"/>
                      <a:pt x="f31" y="f10"/>
                      <a:pt x="f13" y="f22"/>
                    </a:cubicBezTo>
                    <a:cubicBezTo>
                      <a:pt x="f17" y="f41"/>
                      <a:pt x="f37" y="f41"/>
                      <a:pt x="f32" y="f34"/>
                    </a:cubicBezTo>
                    <a:cubicBezTo>
                      <a:pt x="f37" y="f25"/>
                      <a:pt x="f8" y="f41"/>
                      <a:pt x="f13" y="f34"/>
                    </a:cubicBezTo>
                    <a:cubicBezTo>
                      <a:pt x="f20" y="f12"/>
                      <a:pt x="f21" y="f12"/>
                      <a:pt x="f42" y="f14"/>
                    </a:cubicBezTo>
                    <a:cubicBezTo>
                      <a:pt x="f7" y="f14"/>
                      <a:pt x="f6" y="f16"/>
                      <a:pt x="f43" y="f18"/>
                    </a:cubicBezTo>
                    <a:cubicBezTo>
                      <a:pt x="f43" y="f9"/>
                      <a:pt x="f7" y="f9"/>
                      <a:pt x="f23" y="f19"/>
                    </a:cubicBezTo>
                    <a:cubicBezTo>
                      <a:pt x="f40" y="f18"/>
                      <a:pt x="f13" y="f18"/>
                      <a:pt x="f8" y="f9"/>
                    </a:cubicBezTo>
                    <a:close/>
                  </a:path>
                </a:pathLst>
              </a:custGeom>
              <a:solidFill>
                <a:srgbClr val="9F6E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6" name="Freeform 827">
                <a:extLst>
                  <a:ext uri="{FF2B5EF4-FFF2-40B4-BE49-F238E27FC236}">
                    <a16:creationId xmlns:a16="http://schemas.microsoft.com/office/drawing/2014/main" id="{70203FBB-EE85-D3EA-163C-61B576FBE2DC}"/>
                  </a:ext>
                </a:extLst>
              </p:cNvPr>
              <p:cNvSpPr/>
              <p:nvPr/>
            </p:nvSpPr>
            <p:spPr>
              <a:xfrm>
                <a:off x="5232397" y="2627318"/>
                <a:ext cx="82552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34"/>
                  <a:gd name="f8" fmla="val 29"/>
                  <a:gd name="f9" fmla="val 27"/>
                  <a:gd name="f10" fmla="val 3"/>
                  <a:gd name="f11" fmla="val 26"/>
                  <a:gd name="f12" fmla="val 24"/>
                  <a:gd name="f13" fmla="val 4"/>
                  <a:gd name="f14" fmla="val 7"/>
                  <a:gd name="f15" fmla="val 19"/>
                  <a:gd name="f16" fmla="val 8"/>
                  <a:gd name="f17" fmla="val 17"/>
                  <a:gd name="f18" fmla="val 9"/>
                  <a:gd name="f19" fmla="val 16"/>
                  <a:gd name="f20" fmla="val 11"/>
                  <a:gd name="f21" fmla="val 14"/>
                  <a:gd name="f22" fmla="val 13"/>
                  <a:gd name="f23" fmla="val 10"/>
                  <a:gd name="f24" fmla="val 6"/>
                  <a:gd name="f25" fmla="val 5"/>
                  <a:gd name="f26" fmla="val 2"/>
                  <a:gd name="f27" fmla="val 18"/>
                  <a:gd name="f28" fmla="val 1"/>
                  <a:gd name="f29" fmla="val 20"/>
                  <a:gd name="f30" fmla="val 21"/>
                  <a:gd name="f31" fmla="val 15"/>
                  <a:gd name="f32" fmla="val 25"/>
                  <a:gd name="f33" fmla="val 23"/>
                  <a:gd name="f34" fmla="val 33"/>
                  <a:gd name="f35" fmla="val 32"/>
                  <a:gd name="f36" fmla="val 30"/>
                  <a:gd name="f37" fmla="+- 0 0 -90"/>
                  <a:gd name="f38" fmla="*/ f3 1 22"/>
                  <a:gd name="f39" fmla="*/ f4 1 34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22"/>
                  <a:gd name="f48" fmla="*/ f44 1 34"/>
                  <a:gd name="f49" fmla="*/ 0 f45 1"/>
                  <a:gd name="f50" fmla="*/ 29 f44 1"/>
                  <a:gd name="f51" fmla="*/ 3 f45 1"/>
                  <a:gd name="f52" fmla="*/ 24 f44 1"/>
                  <a:gd name="f53" fmla="*/ 7 f45 1"/>
                  <a:gd name="f54" fmla="*/ 19 f44 1"/>
                  <a:gd name="f55" fmla="*/ 11 f45 1"/>
                  <a:gd name="f56" fmla="*/ 14 f44 1"/>
                  <a:gd name="f57" fmla="*/ 13 f45 1"/>
                  <a:gd name="f58" fmla="*/ 8 f44 1"/>
                  <a:gd name="f59" fmla="*/ 14 f45 1"/>
                  <a:gd name="f60" fmla="*/ 3 f44 1"/>
                  <a:gd name="f61" fmla="*/ 16 f45 1"/>
                  <a:gd name="f62" fmla="*/ 0 f44 1"/>
                  <a:gd name="f63" fmla="*/ 20 f45 1"/>
                  <a:gd name="f64" fmla="*/ 21 f45 1"/>
                  <a:gd name="f65" fmla="*/ 10 f44 1"/>
                  <a:gd name="f66" fmla="*/ 15 f44 1"/>
                  <a:gd name="f67" fmla="*/ 25 f44 1"/>
                  <a:gd name="f68" fmla="*/ 17 f45 1"/>
                  <a:gd name="f69" fmla="*/ 19 f45 1"/>
                  <a:gd name="f70" fmla="*/ 23 f44 1"/>
                  <a:gd name="f71" fmla="*/ 15 f45 1"/>
                  <a:gd name="f72" fmla="*/ 33 f44 1"/>
                  <a:gd name="f73" fmla="*/ 30 f44 1"/>
                  <a:gd name="f74" fmla="+- f46 0 f1"/>
                  <a:gd name="f75" fmla="*/ f49 1 22"/>
                  <a:gd name="f76" fmla="*/ f50 1 34"/>
                  <a:gd name="f77" fmla="*/ f51 1 22"/>
                  <a:gd name="f78" fmla="*/ f52 1 34"/>
                  <a:gd name="f79" fmla="*/ f53 1 22"/>
                  <a:gd name="f80" fmla="*/ f54 1 34"/>
                  <a:gd name="f81" fmla="*/ f55 1 22"/>
                  <a:gd name="f82" fmla="*/ f56 1 34"/>
                  <a:gd name="f83" fmla="*/ f57 1 22"/>
                  <a:gd name="f84" fmla="*/ f58 1 34"/>
                  <a:gd name="f85" fmla="*/ f59 1 22"/>
                  <a:gd name="f86" fmla="*/ f60 1 34"/>
                  <a:gd name="f87" fmla="*/ f61 1 22"/>
                  <a:gd name="f88" fmla="*/ f62 1 34"/>
                  <a:gd name="f89" fmla="*/ f63 1 22"/>
                  <a:gd name="f90" fmla="*/ f64 1 22"/>
                  <a:gd name="f91" fmla="*/ f65 1 34"/>
                  <a:gd name="f92" fmla="*/ f66 1 34"/>
                  <a:gd name="f93" fmla="*/ f67 1 34"/>
                  <a:gd name="f94" fmla="*/ f68 1 22"/>
                  <a:gd name="f95" fmla="*/ f69 1 22"/>
                  <a:gd name="f96" fmla="*/ f70 1 34"/>
                  <a:gd name="f97" fmla="*/ f71 1 22"/>
                  <a:gd name="f98" fmla="*/ f72 1 34"/>
                  <a:gd name="f99" fmla="*/ f73 1 34"/>
                  <a:gd name="f100" fmla="*/ 0 1 f47"/>
                  <a:gd name="f101" fmla="*/ f41 1 f47"/>
                  <a:gd name="f102" fmla="*/ 0 1 f48"/>
                  <a:gd name="f103" fmla="*/ f42 1 f48"/>
                  <a:gd name="f104" fmla="*/ f75 1 f47"/>
                  <a:gd name="f105" fmla="*/ f76 1 f48"/>
                  <a:gd name="f106" fmla="*/ f77 1 f47"/>
                  <a:gd name="f107" fmla="*/ f78 1 f48"/>
                  <a:gd name="f108" fmla="*/ f79 1 f47"/>
                  <a:gd name="f109" fmla="*/ f80 1 f48"/>
                  <a:gd name="f110" fmla="*/ f81 1 f47"/>
                  <a:gd name="f111" fmla="*/ f82 1 f48"/>
                  <a:gd name="f112" fmla="*/ f83 1 f47"/>
                  <a:gd name="f113" fmla="*/ f84 1 f48"/>
                  <a:gd name="f114" fmla="*/ f85 1 f47"/>
                  <a:gd name="f115" fmla="*/ f86 1 f48"/>
                  <a:gd name="f116" fmla="*/ f87 1 f47"/>
                  <a:gd name="f117" fmla="*/ f88 1 f48"/>
                  <a:gd name="f118" fmla="*/ f89 1 f47"/>
                  <a:gd name="f119" fmla="*/ f90 1 f47"/>
                  <a:gd name="f120" fmla="*/ f91 1 f48"/>
                  <a:gd name="f121" fmla="*/ f92 1 f48"/>
                  <a:gd name="f122" fmla="*/ f93 1 f48"/>
                  <a:gd name="f123" fmla="*/ f94 1 f47"/>
                  <a:gd name="f124" fmla="*/ f95 1 f47"/>
                  <a:gd name="f125" fmla="*/ f96 1 f48"/>
                  <a:gd name="f126" fmla="*/ f97 1 f47"/>
                  <a:gd name="f127" fmla="*/ f98 1 f48"/>
                  <a:gd name="f128" fmla="*/ f99 1 f48"/>
                  <a:gd name="f129" fmla="*/ f100 f38 1"/>
                  <a:gd name="f130" fmla="*/ f101 f38 1"/>
                  <a:gd name="f131" fmla="*/ f103 f39 1"/>
                  <a:gd name="f132" fmla="*/ f102 f39 1"/>
                  <a:gd name="f133" fmla="*/ f104 f38 1"/>
                  <a:gd name="f134" fmla="*/ f105 f39 1"/>
                  <a:gd name="f135" fmla="*/ f106 f38 1"/>
                  <a:gd name="f136" fmla="*/ f107 f39 1"/>
                  <a:gd name="f137" fmla="*/ f108 f38 1"/>
                  <a:gd name="f138" fmla="*/ f109 f39 1"/>
                  <a:gd name="f139" fmla="*/ f110 f38 1"/>
                  <a:gd name="f140" fmla="*/ f111 f39 1"/>
                  <a:gd name="f141" fmla="*/ f112 f38 1"/>
                  <a:gd name="f142" fmla="*/ f113 f39 1"/>
                  <a:gd name="f143" fmla="*/ f114 f38 1"/>
                  <a:gd name="f144" fmla="*/ f115 f39 1"/>
                  <a:gd name="f145" fmla="*/ f116 f38 1"/>
                  <a:gd name="f146" fmla="*/ f117 f39 1"/>
                  <a:gd name="f147" fmla="*/ f118 f38 1"/>
                  <a:gd name="f148" fmla="*/ f119 f38 1"/>
                  <a:gd name="f149" fmla="*/ f120 f39 1"/>
                  <a:gd name="f150" fmla="*/ f121 f39 1"/>
                  <a:gd name="f151" fmla="*/ f122 f39 1"/>
                  <a:gd name="f152" fmla="*/ f123 f38 1"/>
                  <a:gd name="f153" fmla="*/ f124 f38 1"/>
                  <a:gd name="f154" fmla="*/ f125 f39 1"/>
                  <a:gd name="f155" fmla="*/ f126 f38 1"/>
                  <a:gd name="f156" fmla="*/ f127 f39 1"/>
                  <a:gd name="f157" fmla="*/ f128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33" y="f134"/>
                  </a:cxn>
                  <a:cxn ang="f74">
                    <a:pos x="f135" y="f136"/>
                  </a:cxn>
                  <a:cxn ang="f74">
                    <a:pos x="f135" y="f136"/>
                  </a:cxn>
                  <a:cxn ang="f74">
                    <a:pos x="f137" y="f138"/>
                  </a:cxn>
                  <a:cxn ang="f74">
                    <a:pos x="f139" y="f140"/>
                  </a:cxn>
                  <a:cxn ang="f74">
                    <a:pos x="f141" y="f142"/>
                  </a:cxn>
                  <a:cxn ang="f74">
                    <a:pos x="f143" y="f144"/>
                  </a:cxn>
                  <a:cxn ang="f74">
                    <a:pos x="f145" y="f146"/>
                  </a:cxn>
                  <a:cxn ang="f74">
                    <a:pos x="f147" y="f144"/>
                  </a:cxn>
                  <a:cxn ang="f74">
                    <a:pos x="f148" y="f149"/>
                  </a:cxn>
                  <a:cxn ang="f74">
                    <a:pos x="f148" y="f150"/>
                  </a:cxn>
                  <a:cxn ang="f74">
                    <a:pos x="f145" y="f151"/>
                  </a:cxn>
                  <a:cxn ang="f74">
                    <a:pos x="f152" y="f136"/>
                  </a:cxn>
                  <a:cxn ang="f74">
                    <a:pos x="f153" y="f154"/>
                  </a:cxn>
                  <a:cxn ang="f74">
                    <a:pos x="f155" y="f156"/>
                  </a:cxn>
                  <a:cxn ang="f74">
                    <a:pos x="f133" y="f157"/>
                  </a:cxn>
                  <a:cxn ang="f74">
                    <a:pos x="f133" y="f134"/>
                  </a:cxn>
                </a:cxnLst>
                <a:rect l="f129" t="f132" r="f130" b="f131"/>
                <a:pathLst>
                  <a:path w="22" h="34">
                    <a:moveTo>
                      <a:pt x="f5" y="f8"/>
                    </a:moveTo>
                    <a:cubicBezTo>
                      <a:pt x="f5" y="f9"/>
                      <a:pt x="f10" y="f11"/>
                      <a:pt x="f10" y="f12"/>
                    </a:cubicBezTo>
                    <a:cubicBezTo>
                      <a:pt x="f10" y="f12"/>
                      <a:pt x="f10" y="f12"/>
                      <a:pt x="f10" y="f12"/>
                    </a:cubicBezTo>
                    <a:cubicBezTo>
                      <a:pt x="f13" y="f6"/>
                      <a:pt x="f14" y="f6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2"/>
                      <a:pt x="f22" y="f23"/>
                      <a:pt x="f22" y="f16"/>
                    </a:cubicBezTo>
                    <a:cubicBezTo>
                      <a:pt x="f22" y="f24"/>
                      <a:pt x="f22" y="f25"/>
                      <a:pt x="f21" y="f10"/>
                    </a:cubicBezTo>
                    <a:cubicBezTo>
                      <a:pt x="f21" y="f26"/>
                      <a:pt x="f21" y="f5"/>
                      <a:pt x="f19" y="f5"/>
                    </a:cubicBezTo>
                    <a:cubicBezTo>
                      <a:pt x="f27" y="f5"/>
                      <a:pt x="f15" y="f28"/>
                      <a:pt x="f29" y="f10"/>
                    </a:cubicBezTo>
                    <a:cubicBezTo>
                      <a:pt x="f30" y="f25"/>
                      <a:pt x="f30" y="f14"/>
                      <a:pt x="f30" y="f23"/>
                    </a:cubicBezTo>
                    <a:cubicBezTo>
                      <a:pt x="f30" y="f20"/>
                      <a:pt x="f30" y="f22"/>
                      <a:pt x="f30" y="f31"/>
                    </a:cubicBezTo>
                    <a:cubicBezTo>
                      <a:pt x="f15" y="f15"/>
                      <a:pt x="f29" y="f12"/>
                      <a:pt x="f19" y="f32"/>
                    </a:cubicBezTo>
                    <a:cubicBezTo>
                      <a:pt x="f19" y="f11"/>
                      <a:pt x="f19" y="f32"/>
                      <a:pt x="f17" y="f12"/>
                    </a:cubicBezTo>
                    <a:cubicBezTo>
                      <a:pt x="f27" y="f12"/>
                      <a:pt x="f27" y="f33"/>
                      <a:pt x="f15" y="f33"/>
                    </a:cubicBezTo>
                    <a:cubicBezTo>
                      <a:pt x="f6" y="f9"/>
                      <a:pt x="f15" y="f7"/>
                      <a:pt x="f31" y="f34"/>
                    </a:cubicBezTo>
                    <a:cubicBezTo>
                      <a:pt x="f23" y="f35"/>
                      <a:pt x="f13" y="f34"/>
                      <a:pt x="f5" y="f36"/>
                    </a:cubicBezTo>
                    <a:cubicBezTo>
                      <a:pt x="f5" y="f36"/>
                      <a:pt x="f5" y="f36"/>
                      <a:pt x="f5" y="f8"/>
                    </a:cubicBezTo>
                    <a:close/>
                  </a:path>
                </a:pathLst>
              </a:custGeom>
              <a:solidFill>
                <a:srgbClr val="D28B9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7" name="Freeform 828">
                <a:extLst>
                  <a:ext uri="{FF2B5EF4-FFF2-40B4-BE49-F238E27FC236}">
                    <a16:creationId xmlns:a16="http://schemas.microsoft.com/office/drawing/2014/main" id="{25888493-F113-B8F8-59E8-03BD75267D6C}"/>
                  </a:ext>
                </a:extLst>
              </p:cNvPr>
              <p:cNvSpPr/>
              <p:nvPr/>
            </p:nvSpPr>
            <p:spPr>
              <a:xfrm>
                <a:off x="5145091" y="2725734"/>
                <a:ext cx="15557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16"/>
                  <a:gd name="f8" fmla="val 9"/>
                  <a:gd name="f9" fmla="val 40"/>
                  <a:gd name="f10" fmla="val 11"/>
                  <a:gd name="f11" fmla="val 38"/>
                  <a:gd name="f12" fmla="val 36"/>
                  <a:gd name="f13" fmla="val 35"/>
                  <a:gd name="f14" fmla="val 12"/>
                  <a:gd name="f15" fmla="val 13"/>
                  <a:gd name="f16" fmla="val 37"/>
                  <a:gd name="f17" fmla="val 14"/>
                  <a:gd name="f18" fmla="val 31"/>
                  <a:gd name="f19" fmla="val 33"/>
                  <a:gd name="f20" fmla="val 15"/>
                  <a:gd name="f21" fmla="val 30"/>
                  <a:gd name="f22" fmla="val 29"/>
                  <a:gd name="f23" fmla="val 22"/>
                  <a:gd name="f24" fmla="val 17"/>
                  <a:gd name="f25" fmla="val 20"/>
                  <a:gd name="f26" fmla="val 10"/>
                  <a:gd name="f27" fmla="val 8"/>
                  <a:gd name="f28" fmla="val 5"/>
                  <a:gd name="f29" fmla="val 3"/>
                  <a:gd name="f30" fmla="val 1"/>
                  <a:gd name="f31" fmla="val 6"/>
                  <a:gd name="f32" fmla="val 2"/>
                  <a:gd name="f33" fmla="val 4"/>
                  <a:gd name="f34" fmla="val 18"/>
                  <a:gd name="f35" fmla="val 19"/>
                  <a:gd name="f36" fmla="val 23"/>
                  <a:gd name="f37" fmla="val 24"/>
                  <a:gd name="f38" fmla="val 28"/>
                  <a:gd name="f39" fmla="val 7"/>
                  <a:gd name="f40" fmla="val 39"/>
                  <a:gd name="f41" fmla="+- 0 0 -90"/>
                  <a:gd name="f42" fmla="*/ f3 1 41"/>
                  <a:gd name="f43" fmla="*/ f4 1 16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41"/>
                  <a:gd name="f52" fmla="*/ f48 1 16"/>
                  <a:gd name="f53" fmla="*/ 41 f49 1"/>
                  <a:gd name="f54" fmla="*/ 9 f48 1"/>
                  <a:gd name="f55" fmla="*/ 36 f49 1"/>
                  <a:gd name="f56" fmla="*/ 11 f48 1"/>
                  <a:gd name="f57" fmla="*/ 35 f49 1"/>
                  <a:gd name="f58" fmla="*/ 12 f48 1"/>
                  <a:gd name="f59" fmla="*/ 37 f49 1"/>
                  <a:gd name="f60" fmla="*/ 13 f48 1"/>
                  <a:gd name="f61" fmla="*/ 31 f49 1"/>
                  <a:gd name="f62" fmla="*/ 15 f48 1"/>
                  <a:gd name="f63" fmla="*/ 29 f49 1"/>
                  <a:gd name="f64" fmla="*/ 16 f48 1"/>
                  <a:gd name="f65" fmla="*/ 9 f49 1"/>
                  <a:gd name="f66" fmla="*/ 20 f49 1"/>
                  <a:gd name="f67" fmla="*/ 10 f48 1"/>
                  <a:gd name="f68" fmla="*/ 10 f49 1"/>
                  <a:gd name="f69" fmla="*/ 5 f49 1"/>
                  <a:gd name="f70" fmla="*/ 8 f48 1"/>
                  <a:gd name="f71" fmla="*/ 0 f49 1"/>
                  <a:gd name="f72" fmla="*/ 3 f48 1"/>
                  <a:gd name="f73" fmla="*/ 6 f49 1"/>
                  <a:gd name="f74" fmla="*/ 13 f49 1"/>
                  <a:gd name="f75" fmla="*/ 2 f48 1"/>
                  <a:gd name="f76" fmla="*/ 15 f49 1"/>
                  <a:gd name="f77" fmla="*/ 4 f48 1"/>
                  <a:gd name="f78" fmla="*/ 16 f49 1"/>
                  <a:gd name="f79" fmla="*/ 6 f48 1"/>
                  <a:gd name="f80" fmla="*/ 19 f49 1"/>
                  <a:gd name="f81" fmla="*/ 23 f49 1"/>
                  <a:gd name="f82" fmla="*/ 33 f49 1"/>
                  <a:gd name="f83" fmla="+- f50 0 f1"/>
                  <a:gd name="f84" fmla="*/ f53 1 41"/>
                  <a:gd name="f85" fmla="*/ f54 1 16"/>
                  <a:gd name="f86" fmla="*/ f55 1 41"/>
                  <a:gd name="f87" fmla="*/ f56 1 16"/>
                  <a:gd name="f88" fmla="*/ f57 1 41"/>
                  <a:gd name="f89" fmla="*/ f58 1 16"/>
                  <a:gd name="f90" fmla="*/ f59 1 41"/>
                  <a:gd name="f91" fmla="*/ f60 1 16"/>
                  <a:gd name="f92" fmla="*/ f61 1 41"/>
                  <a:gd name="f93" fmla="*/ f62 1 16"/>
                  <a:gd name="f94" fmla="*/ f63 1 41"/>
                  <a:gd name="f95" fmla="*/ f64 1 16"/>
                  <a:gd name="f96" fmla="*/ f65 1 41"/>
                  <a:gd name="f97" fmla="*/ f66 1 41"/>
                  <a:gd name="f98" fmla="*/ f67 1 16"/>
                  <a:gd name="f99" fmla="*/ f68 1 41"/>
                  <a:gd name="f100" fmla="*/ f69 1 41"/>
                  <a:gd name="f101" fmla="*/ f70 1 16"/>
                  <a:gd name="f102" fmla="*/ f71 1 41"/>
                  <a:gd name="f103" fmla="*/ f72 1 16"/>
                  <a:gd name="f104" fmla="*/ f73 1 41"/>
                  <a:gd name="f105" fmla="*/ f74 1 41"/>
                  <a:gd name="f106" fmla="*/ f75 1 16"/>
                  <a:gd name="f107" fmla="*/ f76 1 41"/>
                  <a:gd name="f108" fmla="*/ f77 1 16"/>
                  <a:gd name="f109" fmla="*/ f78 1 41"/>
                  <a:gd name="f110" fmla="*/ f79 1 16"/>
                  <a:gd name="f111" fmla="*/ f80 1 41"/>
                  <a:gd name="f112" fmla="*/ f81 1 41"/>
                  <a:gd name="f113" fmla="*/ f82 1 41"/>
                  <a:gd name="f114" fmla="*/ 0 1 f51"/>
                  <a:gd name="f115" fmla="*/ f45 1 f51"/>
                  <a:gd name="f116" fmla="*/ 0 1 f52"/>
                  <a:gd name="f117" fmla="*/ f46 1 f52"/>
                  <a:gd name="f118" fmla="*/ f84 1 f51"/>
                  <a:gd name="f119" fmla="*/ f85 1 f52"/>
                  <a:gd name="f120" fmla="*/ f86 1 f51"/>
                  <a:gd name="f121" fmla="*/ f87 1 f52"/>
                  <a:gd name="f122" fmla="*/ f88 1 f51"/>
                  <a:gd name="f123" fmla="*/ f89 1 f52"/>
                  <a:gd name="f124" fmla="*/ f90 1 f51"/>
                  <a:gd name="f125" fmla="*/ f91 1 f52"/>
                  <a:gd name="f126" fmla="*/ f92 1 f51"/>
                  <a:gd name="f127" fmla="*/ f93 1 f52"/>
                  <a:gd name="f128" fmla="*/ f94 1 f51"/>
                  <a:gd name="f129" fmla="*/ f95 1 f52"/>
                  <a:gd name="f130" fmla="*/ f96 1 f51"/>
                  <a:gd name="f131" fmla="*/ f97 1 f51"/>
                  <a:gd name="f132" fmla="*/ f98 1 f52"/>
                  <a:gd name="f133" fmla="*/ f99 1 f51"/>
                  <a:gd name="f134" fmla="*/ f100 1 f51"/>
                  <a:gd name="f135" fmla="*/ f101 1 f52"/>
                  <a:gd name="f136" fmla="*/ f102 1 f51"/>
                  <a:gd name="f137" fmla="*/ f103 1 f52"/>
                  <a:gd name="f138" fmla="*/ f104 1 f51"/>
                  <a:gd name="f139" fmla="*/ f105 1 f51"/>
                  <a:gd name="f140" fmla="*/ f106 1 f52"/>
                  <a:gd name="f141" fmla="*/ f107 1 f51"/>
                  <a:gd name="f142" fmla="*/ f108 1 f52"/>
                  <a:gd name="f143" fmla="*/ f109 1 f51"/>
                  <a:gd name="f144" fmla="*/ f110 1 f52"/>
                  <a:gd name="f145" fmla="*/ f111 1 f51"/>
                  <a:gd name="f146" fmla="*/ f112 1 f51"/>
                  <a:gd name="f147" fmla="*/ f113 1 f51"/>
                  <a:gd name="f148" fmla="*/ f114 f42 1"/>
                  <a:gd name="f149" fmla="*/ f115 f42 1"/>
                  <a:gd name="f150" fmla="*/ f117 f43 1"/>
                  <a:gd name="f151" fmla="*/ f116 f43 1"/>
                  <a:gd name="f152" fmla="*/ f118 f42 1"/>
                  <a:gd name="f153" fmla="*/ f119 f43 1"/>
                  <a:gd name="f154" fmla="*/ f120 f42 1"/>
                  <a:gd name="f155" fmla="*/ f121 f43 1"/>
                  <a:gd name="f156" fmla="*/ f122 f42 1"/>
                  <a:gd name="f157" fmla="*/ f123 f43 1"/>
                  <a:gd name="f158" fmla="*/ f124 f42 1"/>
                  <a:gd name="f159" fmla="*/ f125 f43 1"/>
                  <a:gd name="f160" fmla="*/ f126 f42 1"/>
                  <a:gd name="f161" fmla="*/ f127 f43 1"/>
                  <a:gd name="f162" fmla="*/ f128 f42 1"/>
                  <a:gd name="f163" fmla="*/ f129 f43 1"/>
                  <a:gd name="f164" fmla="*/ f130 f42 1"/>
                  <a:gd name="f165" fmla="*/ f131 f42 1"/>
                  <a:gd name="f166" fmla="*/ f132 f43 1"/>
                  <a:gd name="f167" fmla="*/ f133 f42 1"/>
                  <a:gd name="f168" fmla="*/ f134 f42 1"/>
                  <a:gd name="f169" fmla="*/ f135 f43 1"/>
                  <a:gd name="f170" fmla="*/ f136 f42 1"/>
                  <a:gd name="f171" fmla="*/ f137 f43 1"/>
                  <a:gd name="f172" fmla="*/ f138 f42 1"/>
                  <a:gd name="f173" fmla="*/ f139 f42 1"/>
                  <a:gd name="f174" fmla="*/ f140 f43 1"/>
                  <a:gd name="f175" fmla="*/ f141 f42 1"/>
                  <a:gd name="f176" fmla="*/ f142 f43 1"/>
                  <a:gd name="f177" fmla="*/ f143 f42 1"/>
                  <a:gd name="f178" fmla="*/ f144 f43 1"/>
                  <a:gd name="f179" fmla="*/ f145 f42 1"/>
                  <a:gd name="f180" fmla="*/ f146 f42 1"/>
                  <a:gd name="f181" fmla="*/ f147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8" y="f159"/>
                  </a:cxn>
                  <a:cxn ang="f83">
                    <a:pos x="f160" y="f159"/>
                  </a:cxn>
                  <a:cxn ang="f83">
                    <a:pos x="f160" y="f161"/>
                  </a:cxn>
                  <a:cxn ang="f83">
                    <a:pos x="f162" y="f163"/>
                  </a:cxn>
                  <a:cxn ang="f83">
                    <a:pos x="f164" y="f159"/>
                  </a:cxn>
                  <a:cxn ang="f83">
                    <a:pos x="f165" y="f166"/>
                  </a:cxn>
                  <a:cxn ang="f83">
                    <a:pos x="f167" y="f157"/>
                  </a:cxn>
                  <a:cxn ang="f83">
                    <a:pos x="f168" y="f169"/>
                  </a:cxn>
                  <a:cxn ang="f83">
                    <a:pos x="f170" y="f171"/>
                  </a:cxn>
                  <a:cxn ang="f83">
                    <a:pos x="f172" y="f171"/>
                  </a:cxn>
                  <a:cxn ang="f83">
                    <a:pos x="f173" y="f174"/>
                  </a:cxn>
                  <a:cxn ang="f83">
                    <a:pos x="f175" y="f176"/>
                  </a:cxn>
                  <a:cxn ang="f83">
                    <a:pos x="f177" y="f178"/>
                  </a:cxn>
                  <a:cxn ang="f83">
                    <a:pos x="f177" y="f176"/>
                  </a:cxn>
                  <a:cxn ang="f83">
                    <a:pos x="f179" y="f178"/>
                  </a:cxn>
                  <a:cxn ang="f83">
                    <a:pos x="f180" y="f171"/>
                  </a:cxn>
                  <a:cxn ang="f83">
                    <a:pos x="f180" y="f171"/>
                  </a:cxn>
                  <a:cxn ang="f83">
                    <a:pos x="f181" y="f169"/>
                  </a:cxn>
                  <a:cxn ang="f83">
                    <a:pos x="f152" y="f153"/>
                  </a:cxn>
                </a:cxnLst>
                <a:rect l="f148" t="f151" r="f149" b="f150"/>
                <a:pathLst>
                  <a:path w="41" h="16">
                    <a:moveTo>
                      <a:pt x="f6" y="f8"/>
                    </a:moveTo>
                    <a:cubicBezTo>
                      <a:pt x="f9" y="f10"/>
                      <a:pt x="f11" y="f10"/>
                      <a:pt x="f12" y="f10"/>
                    </a:cubicBezTo>
                    <a:cubicBezTo>
                      <a:pt x="f12" y="f10"/>
                      <a:pt x="f13" y="f14"/>
                      <a:pt x="f13" y="f14"/>
                    </a:cubicBezTo>
                    <a:cubicBezTo>
                      <a:pt x="f13" y="f15"/>
                      <a:pt x="f12" y="f15"/>
                      <a:pt x="f16" y="f15"/>
                    </a:cubicBezTo>
                    <a:cubicBezTo>
                      <a:pt x="f13" y="f17"/>
                      <a:pt x="f13" y="f17"/>
                      <a:pt x="f18" y="f15"/>
                    </a:cubicBezTo>
                    <a:cubicBezTo>
                      <a:pt x="f18" y="f15"/>
                      <a:pt x="f19" y="f15"/>
                      <a:pt x="f18" y="f20"/>
                    </a:cubicBezTo>
                    <a:cubicBezTo>
                      <a:pt x="f18" y="f7"/>
                      <a:pt x="f21" y="f7"/>
                      <a:pt x="f22" y="f7"/>
                    </a:cubicBezTo>
                    <a:cubicBezTo>
                      <a:pt x="f23" y="f7"/>
                      <a:pt x="f7" y="f20"/>
                      <a:pt x="f8" y="f15"/>
                    </a:cubicBezTo>
                    <a:cubicBezTo>
                      <a:pt x="f15" y="f14"/>
                      <a:pt x="f24" y="f10"/>
                      <a:pt x="f25" y="f26"/>
                    </a:cubicBezTo>
                    <a:cubicBezTo>
                      <a:pt x="f24" y="f26"/>
                      <a:pt x="f17" y="f15"/>
                      <a:pt x="f26" y="f14"/>
                    </a:cubicBezTo>
                    <a:cubicBezTo>
                      <a:pt x="f8" y="f26"/>
                      <a:pt x="f27" y="f8"/>
                      <a:pt x="f28" y="f27"/>
                    </a:cubicBezTo>
                    <a:cubicBezTo>
                      <a:pt x="f29" y="f27"/>
                      <a:pt x="f30" y="f31"/>
                      <a:pt x="f5" y="f29"/>
                    </a:cubicBezTo>
                    <a:cubicBezTo>
                      <a:pt x="f32" y="f32"/>
                      <a:pt x="f33" y="f29"/>
                      <a:pt x="f31" y="f29"/>
                    </a:cubicBezTo>
                    <a:cubicBezTo>
                      <a:pt x="f8" y="f33"/>
                      <a:pt x="f10" y="f33"/>
                      <a:pt x="f15" y="f32"/>
                    </a:cubicBezTo>
                    <a:cubicBezTo>
                      <a:pt x="f20" y="f32"/>
                      <a:pt x="f20" y="f33"/>
                      <a:pt x="f20" y="f33"/>
                    </a:cubicBezTo>
                    <a:cubicBezTo>
                      <a:pt x="f7" y="f28"/>
                      <a:pt x="f20" y="f28"/>
                      <a:pt x="f7" y="f31"/>
                    </a:cubicBezTo>
                    <a:cubicBezTo>
                      <a:pt x="f7" y="f28"/>
                      <a:pt x="f7" y="f28"/>
                      <a:pt x="f7" y="f33"/>
                    </a:cubicBezTo>
                    <a:cubicBezTo>
                      <a:pt x="f24" y="f28"/>
                      <a:pt x="f34" y="f31"/>
                      <a:pt x="f35" y="f31"/>
                    </a:cubicBezTo>
                    <a:cubicBezTo>
                      <a:pt x="f25" y="f31"/>
                      <a:pt x="f35" y="f5"/>
                      <a:pt x="f36" y="f29"/>
                    </a:cubicBezTo>
                    <a:cubicBezTo>
                      <a:pt x="f36" y="f29"/>
                      <a:pt x="f36" y="f29"/>
                      <a:pt x="f36" y="f29"/>
                    </a:cubicBezTo>
                    <a:cubicBezTo>
                      <a:pt x="f37" y="f31"/>
                      <a:pt x="f38" y="f27"/>
                      <a:pt x="f19" y="f27"/>
                    </a:cubicBezTo>
                    <a:cubicBezTo>
                      <a:pt x="f12" y="f39"/>
                      <a:pt x="f40" y="f27"/>
                      <a:pt x="f6" y="f8"/>
                    </a:cubicBezTo>
                    <a:close/>
                  </a:path>
                </a:pathLst>
              </a:custGeom>
              <a:solidFill>
                <a:srgbClr val="9A59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8" name="Freeform 829">
                <a:extLst>
                  <a:ext uri="{FF2B5EF4-FFF2-40B4-BE49-F238E27FC236}">
                    <a16:creationId xmlns:a16="http://schemas.microsoft.com/office/drawing/2014/main" id="{6150F6E2-84A0-FC85-15E6-8EF44FB66AC4}"/>
                  </a:ext>
                </a:extLst>
              </p:cNvPr>
              <p:cNvSpPr/>
              <p:nvPr/>
            </p:nvSpPr>
            <p:spPr>
              <a:xfrm>
                <a:off x="5292720" y="2443167"/>
                <a:ext cx="93661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3"/>
                  <a:gd name="f8" fmla="val 7"/>
                  <a:gd name="f9" fmla="val 8"/>
                  <a:gd name="f10" fmla="val 2"/>
                  <a:gd name="f11" fmla="val 10"/>
                  <a:gd name="f12" fmla="val 5"/>
                  <a:gd name="f13" fmla="val 11"/>
                  <a:gd name="f14" fmla="val 14"/>
                  <a:gd name="f15" fmla="val 17"/>
                  <a:gd name="f16" fmla="val 23"/>
                  <a:gd name="f17" fmla="val 22"/>
                  <a:gd name="f18" fmla="val 24"/>
                  <a:gd name="f19" fmla="val 29"/>
                  <a:gd name="f20" fmla="val 36"/>
                  <a:gd name="f21" fmla="val 27"/>
                  <a:gd name="f22" fmla="val 19"/>
                  <a:gd name="f23" fmla="val 21"/>
                  <a:gd name="f24" fmla="val 18"/>
                  <a:gd name="f25" fmla="val 20"/>
                  <a:gd name="f26" fmla="val 30"/>
                  <a:gd name="f27" fmla="val 28"/>
                  <a:gd name="f28" fmla="val 16"/>
                  <a:gd name="f29" fmla="val 13"/>
                  <a:gd name="f30" fmla="val 15"/>
                  <a:gd name="f31" fmla="val 37"/>
                  <a:gd name="f32" fmla="val 41"/>
                  <a:gd name="f33" fmla="val 34"/>
                  <a:gd name="f34" fmla="val 12"/>
                  <a:gd name="f35" fmla="val 1"/>
                  <a:gd name="f36" fmla="val 6"/>
                  <a:gd name="f37" fmla="val 4"/>
                  <a:gd name="f38" fmla="val 9"/>
                  <a:gd name="f39" fmla="val 3"/>
                  <a:gd name="f40" fmla="+- 0 0 -90"/>
                  <a:gd name="f41" fmla="*/ f3 1 25"/>
                  <a:gd name="f42" fmla="*/ f4 1 43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25"/>
                  <a:gd name="f51" fmla="*/ f47 1 43"/>
                  <a:gd name="f52" fmla="*/ 7 f48 1"/>
                  <a:gd name="f53" fmla="*/ 0 f47 1"/>
                  <a:gd name="f54" fmla="*/ 11 f48 1"/>
                  <a:gd name="f55" fmla="*/ 7 f47 1"/>
                  <a:gd name="f56" fmla="*/ 17 f48 1"/>
                  <a:gd name="f57" fmla="*/ 17 f47 1"/>
                  <a:gd name="f58" fmla="*/ 25 f48 1"/>
                  <a:gd name="f59" fmla="*/ 36 f47 1"/>
                  <a:gd name="f60" fmla="*/ 14 f47 1"/>
                  <a:gd name="f61" fmla="*/ 20 f48 1"/>
                  <a:gd name="f62" fmla="*/ 30 f47 1"/>
                  <a:gd name="f63" fmla="*/ 13 f48 1"/>
                  <a:gd name="f64" fmla="*/ 24 f47 1"/>
                  <a:gd name="f65" fmla="*/ 43 f47 1"/>
                  <a:gd name="f66" fmla="*/ 34 f47 1"/>
                  <a:gd name="f67" fmla="*/ 1 f48 1"/>
                  <a:gd name="f68" fmla="*/ 8 f47 1"/>
                  <a:gd name="f69" fmla="*/ 0 f48 1"/>
                  <a:gd name="f70" fmla="*/ 6 f47 1"/>
                  <a:gd name="f71" fmla="*/ 9 f48 1"/>
                  <a:gd name="f72" fmla="*/ 15 f47 1"/>
                  <a:gd name="f73" fmla="*/ 3 f48 1"/>
                  <a:gd name="f74" fmla="*/ 5 f47 1"/>
                  <a:gd name="f75" fmla="*/ 5 f48 1"/>
                  <a:gd name="f76" fmla="*/ 1 f47 1"/>
                  <a:gd name="f77" fmla="+- f49 0 f1"/>
                  <a:gd name="f78" fmla="*/ f52 1 25"/>
                  <a:gd name="f79" fmla="*/ f53 1 43"/>
                  <a:gd name="f80" fmla="*/ f54 1 25"/>
                  <a:gd name="f81" fmla="*/ f55 1 43"/>
                  <a:gd name="f82" fmla="*/ f56 1 25"/>
                  <a:gd name="f83" fmla="*/ f57 1 43"/>
                  <a:gd name="f84" fmla="*/ f58 1 25"/>
                  <a:gd name="f85" fmla="*/ f59 1 43"/>
                  <a:gd name="f86" fmla="*/ f60 1 43"/>
                  <a:gd name="f87" fmla="*/ f61 1 25"/>
                  <a:gd name="f88" fmla="*/ f62 1 43"/>
                  <a:gd name="f89" fmla="*/ f63 1 25"/>
                  <a:gd name="f90" fmla="*/ f64 1 43"/>
                  <a:gd name="f91" fmla="*/ f65 1 43"/>
                  <a:gd name="f92" fmla="*/ f66 1 43"/>
                  <a:gd name="f93" fmla="*/ f67 1 25"/>
                  <a:gd name="f94" fmla="*/ f68 1 43"/>
                  <a:gd name="f95" fmla="*/ f69 1 25"/>
                  <a:gd name="f96" fmla="*/ f70 1 43"/>
                  <a:gd name="f97" fmla="*/ f71 1 25"/>
                  <a:gd name="f98" fmla="*/ f72 1 43"/>
                  <a:gd name="f99" fmla="*/ f73 1 25"/>
                  <a:gd name="f100" fmla="*/ f74 1 43"/>
                  <a:gd name="f101" fmla="*/ f75 1 25"/>
                  <a:gd name="f102" fmla="*/ f76 1 43"/>
                  <a:gd name="f103" fmla="*/ 0 1 f50"/>
                  <a:gd name="f104" fmla="*/ f44 1 f50"/>
                  <a:gd name="f105" fmla="*/ 0 1 f51"/>
                  <a:gd name="f106" fmla="*/ f45 1 f51"/>
                  <a:gd name="f107" fmla="*/ f78 1 f50"/>
                  <a:gd name="f108" fmla="*/ f79 1 f51"/>
                  <a:gd name="f109" fmla="*/ f80 1 f50"/>
                  <a:gd name="f110" fmla="*/ f81 1 f51"/>
                  <a:gd name="f111" fmla="*/ f82 1 f50"/>
                  <a:gd name="f112" fmla="*/ f83 1 f51"/>
                  <a:gd name="f113" fmla="*/ f84 1 f50"/>
                  <a:gd name="f114" fmla="*/ f85 1 f51"/>
                  <a:gd name="f115" fmla="*/ f86 1 f51"/>
                  <a:gd name="f116" fmla="*/ f87 1 f50"/>
                  <a:gd name="f117" fmla="*/ f88 1 f51"/>
                  <a:gd name="f118" fmla="*/ f89 1 f50"/>
                  <a:gd name="f119" fmla="*/ f90 1 f51"/>
                  <a:gd name="f120" fmla="*/ f91 1 f51"/>
                  <a:gd name="f121" fmla="*/ f92 1 f51"/>
                  <a:gd name="f122" fmla="*/ f93 1 f50"/>
                  <a:gd name="f123" fmla="*/ f94 1 f51"/>
                  <a:gd name="f124" fmla="*/ f95 1 f50"/>
                  <a:gd name="f125" fmla="*/ f96 1 f51"/>
                  <a:gd name="f126" fmla="*/ f97 1 f50"/>
                  <a:gd name="f127" fmla="*/ f98 1 f51"/>
                  <a:gd name="f128" fmla="*/ f99 1 f50"/>
                  <a:gd name="f129" fmla="*/ f100 1 f51"/>
                  <a:gd name="f130" fmla="*/ f101 1 f50"/>
                  <a:gd name="f131" fmla="*/ f102 1 f51"/>
                  <a:gd name="f132" fmla="*/ f103 f41 1"/>
                  <a:gd name="f133" fmla="*/ f104 f41 1"/>
                  <a:gd name="f134" fmla="*/ f106 f42 1"/>
                  <a:gd name="f135" fmla="*/ f105 f42 1"/>
                  <a:gd name="f136" fmla="*/ f107 f41 1"/>
                  <a:gd name="f137" fmla="*/ f108 f42 1"/>
                  <a:gd name="f138" fmla="*/ f109 f41 1"/>
                  <a:gd name="f139" fmla="*/ f110 f42 1"/>
                  <a:gd name="f140" fmla="*/ f111 f41 1"/>
                  <a:gd name="f141" fmla="*/ f112 f42 1"/>
                  <a:gd name="f142" fmla="*/ f113 f41 1"/>
                  <a:gd name="f143" fmla="*/ f114 f42 1"/>
                  <a:gd name="f144" fmla="*/ f115 f42 1"/>
                  <a:gd name="f145" fmla="*/ f116 f41 1"/>
                  <a:gd name="f146" fmla="*/ f117 f42 1"/>
                  <a:gd name="f147" fmla="*/ f118 f41 1"/>
                  <a:gd name="f148" fmla="*/ f119 f42 1"/>
                  <a:gd name="f149" fmla="*/ f120 f42 1"/>
                  <a:gd name="f150" fmla="*/ f121 f42 1"/>
                  <a:gd name="f151" fmla="*/ f122 f41 1"/>
                  <a:gd name="f152" fmla="*/ f123 f42 1"/>
                  <a:gd name="f153" fmla="*/ f124 f41 1"/>
                  <a:gd name="f154" fmla="*/ f125 f42 1"/>
                  <a:gd name="f155" fmla="*/ f126 f41 1"/>
                  <a:gd name="f156" fmla="*/ f127 f42 1"/>
                  <a:gd name="f157" fmla="*/ f128 f41 1"/>
                  <a:gd name="f158" fmla="*/ f129 f42 1"/>
                  <a:gd name="f159" fmla="*/ f130 f41 1"/>
                  <a:gd name="f160" fmla="*/ f131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36" y="f137"/>
                  </a:cxn>
                  <a:cxn ang="f77">
                    <a:pos x="f138" y="f139"/>
                  </a:cxn>
                  <a:cxn ang="f77">
                    <a:pos x="f140" y="f141"/>
                  </a:cxn>
                  <a:cxn ang="f77">
                    <a:pos x="f142" y="f143"/>
                  </a:cxn>
                  <a:cxn ang="f77">
                    <a:pos x="f138" y="f144"/>
                  </a:cxn>
                  <a:cxn ang="f77">
                    <a:pos x="f145" y="f146"/>
                  </a:cxn>
                  <a:cxn ang="f77">
                    <a:pos x="f147" y="f148"/>
                  </a:cxn>
                  <a:cxn ang="f77">
                    <a:pos x="f140" y="f149"/>
                  </a:cxn>
                  <a:cxn ang="f77">
                    <a:pos x="f147" y="f150"/>
                  </a:cxn>
                  <a:cxn ang="f77">
                    <a:pos x="f151" y="f152"/>
                  </a:cxn>
                  <a:cxn ang="f77">
                    <a:pos x="f153" y="f154"/>
                  </a:cxn>
                  <a:cxn ang="f77">
                    <a:pos x="f155" y="f156"/>
                  </a:cxn>
                  <a:cxn ang="f77">
                    <a:pos x="f157" y="f158"/>
                  </a:cxn>
                  <a:cxn ang="f77">
                    <a:pos x="f159" y="f160"/>
                  </a:cxn>
                  <a:cxn ang="f77">
                    <a:pos x="f136" y="f137"/>
                  </a:cxn>
                </a:cxnLst>
                <a:rect l="f132" t="f135" r="f133" b="f134"/>
                <a:pathLst>
                  <a:path w="25" h="43">
                    <a:moveTo>
                      <a:pt x="f8" y="f5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3" y="f13"/>
                      <a:pt x="f14" y="f14"/>
                      <a:pt x="f15" y="f15"/>
                    </a:cubicBezTo>
                    <a:cubicBezTo>
                      <a:pt x="f16" y="f17"/>
                      <a:pt x="f18" y="f19"/>
                      <a:pt x="f6" y="f20"/>
                    </a:cubicBezTo>
                    <a:cubicBezTo>
                      <a:pt x="f16" y="f21"/>
                      <a:pt x="f22" y="f22"/>
                      <a:pt x="f13" y="f14"/>
                    </a:cubicBezTo>
                    <a:cubicBezTo>
                      <a:pt x="f11" y="f23"/>
                      <a:pt x="f24" y="f18"/>
                      <a:pt x="f25" y="f26"/>
                    </a:cubicBezTo>
                    <a:cubicBezTo>
                      <a:pt x="f15" y="f27"/>
                      <a:pt x="f28" y="f6"/>
                      <a:pt x="f29" y="f18"/>
                    </a:cubicBezTo>
                    <a:cubicBezTo>
                      <a:pt x="f14" y="f26"/>
                      <a:pt x="f30" y="f31"/>
                      <a:pt x="f15" y="f7"/>
                    </a:cubicBezTo>
                    <a:cubicBezTo>
                      <a:pt x="f29" y="f32"/>
                      <a:pt x="f29" y="f31"/>
                      <a:pt x="f29" y="f33"/>
                    </a:cubicBezTo>
                    <a:cubicBezTo>
                      <a:pt x="f34" y="f18"/>
                      <a:pt x="f9" y="f30"/>
                      <a:pt x="f35" y="f9"/>
                    </a:cubicBezTo>
                    <a:cubicBezTo>
                      <a:pt x="f5" y="f8"/>
                      <a:pt x="f5" y="f36"/>
                      <a:pt x="f5" y="f36"/>
                    </a:cubicBezTo>
                    <a:cubicBezTo>
                      <a:pt x="f37" y="f8"/>
                      <a:pt x="f12" y="f34"/>
                      <a:pt x="f38" y="f30"/>
                    </a:cubicBezTo>
                    <a:cubicBezTo>
                      <a:pt x="f9" y="f11"/>
                      <a:pt x="f36" y="f8"/>
                      <a:pt x="f39" y="f12"/>
                    </a:cubicBezTo>
                    <a:cubicBezTo>
                      <a:pt x="f39" y="f39"/>
                      <a:pt x="f8" y="f12"/>
                      <a:pt x="f12" y="f35"/>
                    </a:cubicBezTo>
                    <a:cubicBezTo>
                      <a:pt x="f37" y="f5"/>
                      <a:pt x="f8" y="f35"/>
                      <a:pt x="f8" y="f5"/>
                    </a:cubicBezTo>
                    <a:close/>
                  </a:path>
                </a:pathLst>
              </a:custGeom>
              <a:solidFill>
                <a:srgbClr val="441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9" name="Freeform 830">
                <a:extLst>
                  <a:ext uri="{FF2B5EF4-FFF2-40B4-BE49-F238E27FC236}">
                    <a16:creationId xmlns:a16="http://schemas.microsoft.com/office/drawing/2014/main" id="{9222C619-C3EF-D4F6-962D-D5ACA9152FC5}"/>
                  </a:ext>
                </a:extLst>
              </p:cNvPr>
              <p:cNvSpPr/>
              <p:nvPr/>
            </p:nvSpPr>
            <p:spPr>
              <a:xfrm>
                <a:off x="5164138" y="2503490"/>
                <a:ext cx="57150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0"/>
                  <a:gd name="f8" fmla="val 13"/>
                  <a:gd name="f9" fmla="val 14"/>
                  <a:gd name="f10" fmla="val 12"/>
                  <a:gd name="f11" fmla="val 17"/>
                  <a:gd name="f12" fmla="val 10"/>
                  <a:gd name="f13" fmla="val 18"/>
                  <a:gd name="f14" fmla="val 8"/>
                  <a:gd name="f15" fmla="val 2"/>
                  <a:gd name="f16" fmla="val 19"/>
                  <a:gd name="f17" fmla="val 3"/>
                  <a:gd name="f18" fmla="val 9"/>
                  <a:gd name="f19" fmla="val 5"/>
                  <a:gd name="f20" fmla="val 1"/>
                  <a:gd name="f21" fmla="val 6"/>
                  <a:gd name="f22" fmla="val 7"/>
                  <a:gd name="f23" fmla="val 11"/>
                  <a:gd name="f24" fmla="+- 0 0 -90"/>
                  <a:gd name="f25" fmla="*/ f3 1 15"/>
                  <a:gd name="f26" fmla="*/ f4 1 20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5"/>
                  <a:gd name="f35" fmla="*/ f31 1 20"/>
                  <a:gd name="f36" fmla="*/ 13 f32 1"/>
                  <a:gd name="f37" fmla="*/ 14 f31 1"/>
                  <a:gd name="f38" fmla="*/ 15 f31 1"/>
                  <a:gd name="f39" fmla="*/ 8 f32 1"/>
                  <a:gd name="f40" fmla="*/ 20 f31 1"/>
                  <a:gd name="f41" fmla="*/ 3 f32 1"/>
                  <a:gd name="f42" fmla="*/ 9 f31 1"/>
                  <a:gd name="f43" fmla="*/ 12 f32 1"/>
                  <a:gd name="f44" fmla="*/ 0 f31 1"/>
                  <a:gd name="f45" fmla="*/ 1 f31 1"/>
                  <a:gd name="f46" fmla="*/ 15 f32 1"/>
                  <a:gd name="f47" fmla="*/ 5 f31 1"/>
                  <a:gd name="f48" fmla="*/ 10 f31 1"/>
                  <a:gd name="f49" fmla="+- f33 0 f1"/>
                  <a:gd name="f50" fmla="*/ f36 1 15"/>
                  <a:gd name="f51" fmla="*/ f37 1 20"/>
                  <a:gd name="f52" fmla="*/ f38 1 20"/>
                  <a:gd name="f53" fmla="*/ f39 1 15"/>
                  <a:gd name="f54" fmla="*/ f40 1 20"/>
                  <a:gd name="f55" fmla="*/ f41 1 15"/>
                  <a:gd name="f56" fmla="*/ f42 1 20"/>
                  <a:gd name="f57" fmla="*/ f43 1 15"/>
                  <a:gd name="f58" fmla="*/ f44 1 20"/>
                  <a:gd name="f59" fmla="*/ f45 1 20"/>
                  <a:gd name="f60" fmla="*/ f46 1 15"/>
                  <a:gd name="f61" fmla="*/ f47 1 20"/>
                  <a:gd name="f62" fmla="*/ f48 1 20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5"/>
                  <a:gd name="f70" fmla="*/ f53 1 f34"/>
                  <a:gd name="f71" fmla="*/ f54 1 f35"/>
                  <a:gd name="f72" fmla="*/ f55 1 f34"/>
                  <a:gd name="f73" fmla="*/ f56 1 f35"/>
                  <a:gd name="f74" fmla="*/ f57 1 f34"/>
                  <a:gd name="f75" fmla="*/ f58 1 f35"/>
                  <a:gd name="f76" fmla="*/ f59 1 f35"/>
                  <a:gd name="f77" fmla="*/ f60 1 f34"/>
                  <a:gd name="f78" fmla="*/ f61 1 f35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6 1"/>
                  <a:gd name="f87" fmla="*/ f70 f25 1"/>
                  <a:gd name="f88" fmla="*/ f71 f26 1"/>
                  <a:gd name="f89" fmla="*/ f72 f25 1"/>
                  <a:gd name="f90" fmla="*/ f73 f26 1"/>
                  <a:gd name="f91" fmla="*/ f74 f25 1"/>
                  <a:gd name="f92" fmla="*/ f75 f26 1"/>
                  <a:gd name="f93" fmla="*/ f76 f26 1"/>
                  <a:gd name="f94" fmla="*/ f77 f25 1"/>
                  <a:gd name="f95" fmla="*/ f78 f26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4" y="f86"/>
                  </a:cxn>
                  <a:cxn ang="f49">
                    <a:pos x="f87" y="f88"/>
                  </a:cxn>
                  <a:cxn ang="f49">
                    <a:pos x="f87" y="f88"/>
                  </a:cxn>
                  <a:cxn ang="f49">
                    <a:pos x="f89" y="f90"/>
                  </a:cxn>
                  <a:cxn ang="f49">
                    <a:pos x="f91" y="f92"/>
                  </a:cxn>
                  <a:cxn ang="f49">
                    <a:pos x="f84" y="f93"/>
                  </a:cxn>
                  <a:cxn ang="f49">
                    <a:pos x="f94" y="f95"/>
                  </a:cxn>
                  <a:cxn ang="f49">
                    <a:pos x="f94" y="f90"/>
                  </a:cxn>
                  <a:cxn ang="f49">
                    <a:pos x="f94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15" h="20">
                    <a:moveTo>
                      <a:pt x="f8" y="f9"/>
                    </a:moveTo>
                    <a:cubicBezTo>
                      <a:pt x="f8" y="f9"/>
                      <a:pt x="f8" y="f6"/>
                      <a:pt x="f8" y="f6"/>
                    </a:cubicBezTo>
                    <a:cubicBezTo>
                      <a:pt x="f10" y="f11"/>
                      <a:pt x="f12" y="f13"/>
                      <a:pt x="f14" y="f7"/>
                    </a:cubicBezTo>
                    <a:cubicBezTo>
                      <a:pt x="f14" y="f7"/>
                      <a:pt x="f14" y="f7"/>
                      <a:pt x="f14" y="f7"/>
                    </a:cubicBezTo>
                    <a:cubicBezTo>
                      <a:pt x="f15" y="f16"/>
                      <a:pt x="f5" y="f9"/>
                      <a:pt x="f17" y="f18"/>
                    </a:cubicBezTo>
                    <a:cubicBezTo>
                      <a:pt x="f19" y="f19"/>
                      <a:pt x="f14" y="f15"/>
                      <a:pt x="f10" y="f5"/>
                    </a:cubicBezTo>
                    <a:cubicBezTo>
                      <a:pt x="f10" y="f5"/>
                      <a:pt x="f8" y="f20"/>
                      <a:pt x="f8" y="f20"/>
                    </a:cubicBezTo>
                    <a:cubicBezTo>
                      <a:pt x="f9" y="f15"/>
                      <a:pt x="f9" y="f17"/>
                      <a:pt x="f6" y="f19"/>
                    </a:cubicBezTo>
                    <a:cubicBezTo>
                      <a:pt x="f6" y="f21"/>
                      <a:pt x="f9" y="f22"/>
                      <a:pt x="f6" y="f18"/>
                    </a:cubicBezTo>
                    <a:cubicBezTo>
                      <a:pt x="f6" y="f18"/>
                      <a:pt x="f6" y="f18"/>
                      <a:pt x="f6" y="f12"/>
                    </a:cubicBezTo>
                    <a:cubicBezTo>
                      <a:pt x="f6" y="f23"/>
                      <a:pt x="f9" y="f8"/>
                      <a:pt x="f8" y="f9"/>
                    </a:cubicBezTo>
                    <a:close/>
                  </a:path>
                </a:pathLst>
              </a:custGeom>
              <a:solidFill>
                <a:srgbClr val="D68B9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0" name="Freeform 831">
                <a:extLst>
                  <a:ext uri="{FF2B5EF4-FFF2-40B4-BE49-F238E27FC236}">
                    <a16:creationId xmlns:a16="http://schemas.microsoft.com/office/drawing/2014/main" id="{A3D1F35C-3C88-98AE-4C20-3BE7157D3EDC}"/>
                  </a:ext>
                </a:extLst>
              </p:cNvPr>
              <p:cNvSpPr/>
              <p:nvPr/>
            </p:nvSpPr>
            <p:spPr>
              <a:xfrm>
                <a:off x="5397502" y="2582859"/>
                <a:ext cx="71442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52"/>
                  <a:gd name="f8" fmla="val 6"/>
                  <a:gd name="f9" fmla="val 45"/>
                  <a:gd name="f10" fmla="val 5"/>
                  <a:gd name="f11" fmla="val 42"/>
                  <a:gd name="f12" fmla="val 2"/>
                  <a:gd name="f13" fmla="val 41"/>
                  <a:gd name="f14" fmla="val 40"/>
                  <a:gd name="f15" fmla="val 4"/>
                  <a:gd name="f16" fmla="val 39"/>
                  <a:gd name="f17" fmla="val 7"/>
                  <a:gd name="f18" fmla="val 44"/>
                  <a:gd name="f19" fmla="val 9"/>
                  <a:gd name="f20" fmla="val 46"/>
                  <a:gd name="f21" fmla="val 10"/>
                  <a:gd name="f22" fmla="val 48"/>
                  <a:gd name="f23" fmla="val 13"/>
                  <a:gd name="f24" fmla="val 50"/>
                  <a:gd name="f25" fmla="val 11"/>
                  <a:gd name="f26" fmla="val 43"/>
                  <a:gd name="f27" fmla="val 16"/>
                  <a:gd name="f28" fmla="val 34"/>
                  <a:gd name="f29" fmla="val 17"/>
                  <a:gd name="f30" fmla="val 31"/>
                  <a:gd name="f31" fmla="val 29"/>
                  <a:gd name="f32" fmla="val 28"/>
                  <a:gd name="f33" fmla="val 14"/>
                  <a:gd name="f34" fmla="val 21"/>
                  <a:gd name="f35" fmla="val 3"/>
                  <a:gd name="f36" fmla="val 1"/>
                  <a:gd name="f37" fmla="val 8"/>
                  <a:gd name="f38" fmla="val 22"/>
                  <a:gd name="f39" fmla="val 15"/>
                  <a:gd name="f40" fmla="val 27"/>
                  <a:gd name="f41" fmla="val 18"/>
                  <a:gd name="f42" fmla="val 30"/>
                  <a:gd name="f43" fmla="val 33"/>
                  <a:gd name="f44" fmla="val 37"/>
                  <a:gd name="f45" fmla="val 47"/>
                  <a:gd name="f46" fmla="val 49"/>
                  <a:gd name="f47" fmla="val 51"/>
                  <a:gd name="f48" fmla="+- 0 0 -90"/>
                  <a:gd name="f49" fmla="*/ f3 1 19"/>
                  <a:gd name="f50" fmla="*/ f4 1 52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19"/>
                  <a:gd name="f59" fmla="*/ f55 1 52"/>
                  <a:gd name="f60" fmla="*/ 6 f56 1"/>
                  <a:gd name="f61" fmla="*/ 45 f55 1"/>
                  <a:gd name="f62" fmla="*/ 0 f56 1"/>
                  <a:gd name="f63" fmla="*/ 40 f55 1"/>
                  <a:gd name="f64" fmla="*/ 7 f56 1"/>
                  <a:gd name="f65" fmla="*/ 44 f55 1"/>
                  <a:gd name="f66" fmla="*/ 13 f56 1"/>
                  <a:gd name="f67" fmla="*/ 50 f55 1"/>
                  <a:gd name="f68" fmla="*/ 16 f56 1"/>
                  <a:gd name="f69" fmla="*/ 34 f55 1"/>
                  <a:gd name="f70" fmla="*/ 28 f55 1"/>
                  <a:gd name="f71" fmla="*/ 14 f56 1"/>
                  <a:gd name="f72" fmla="*/ 2 f56 1"/>
                  <a:gd name="f73" fmla="*/ 4 f55 1"/>
                  <a:gd name="f74" fmla="*/ 1 f55 1"/>
                  <a:gd name="f75" fmla="*/ 0 f55 1"/>
                  <a:gd name="f76" fmla="*/ 10 f55 1"/>
                  <a:gd name="f77" fmla="*/ 15 f56 1"/>
                  <a:gd name="f78" fmla="*/ 27 f55 1"/>
                  <a:gd name="f79" fmla="*/ 37 f55 1"/>
                  <a:gd name="f80" fmla="*/ 47 f55 1"/>
                  <a:gd name="f81" fmla="*/ 52 f55 1"/>
                  <a:gd name="f82" fmla="+- f57 0 f1"/>
                  <a:gd name="f83" fmla="*/ f60 1 19"/>
                  <a:gd name="f84" fmla="*/ f61 1 52"/>
                  <a:gd name="f85" fmla="*/ f62 1 19"/>
                  <a:gd name="f86" fmla="*/ f63 1 52"/>
                  <a:gd name="f87" fmla="*/ f64 1 19"/>
                  <a:gd name="f88" fmla="*/ f65 1 52"/>
                  <a:gd name="f89" fmla="*/ f66 1 19"/>
                  <a:gd name="f90" fmla="*/ f67 1 52"/>
                  <a:gd name="f91" fmla="*/ f68 1 19"/>
                  <a:gd name="f92" fmla="*/ f69 1 52"/>
                  <a:gd name="f93" fmla="*/ f70 1 52"/>
                  <a:gd name="f94" fmla="*/ f71 1 19"/>
                  <a:gd name="f95" fmla="*/ f72 1 19"/>
                  <a:gd name="f96" fmla="*/ f73 1 52"/>
                  <a:gd name="f97" fmla="*/ f74 1 52"/>
                  <a:gd name="f98" fmla="*/ f75 1 52"/>
                  <a:gd name="f99" fmla="*/ f76 1 52"/>
                  <a:gd name="f100" fmla="*/ f77 1 19"/>
                  <a:gd name="f101" fmla="*/ f78 1 52"/>
                  <a:gd name="f102" fmla="*/ f79 1 52"/>
                  <a:gd name="f103" fmla="*/ f80 1 52"/>
                  <a:gd name="f104" fmla="*/ f81 1 52"/>
                  <a:gd name="f105" fmla="*/ 0 1 f58"/>
                  <a:gd name="f106" fmla="*/ f52 1 f58"/>
                  <a:gd name="f107" fmla="*/ 0 1 f59"/>
                  <a:gd name="f108" fmla="*/ f53 1 f59"/>
                  <a:gd name="f109" fmla="*/ f83 1 f58"/>
                  <a:gd name="f110" fmla="*/ f84 1 f59"/>
                  <a:gd name="f111" fmla="*/ f85 1 f58"/>
                  <a:gd name="f112" fmla="*/ f86 1 f59"/>
                  <a:gd name="f113" fmla="*/ f87 1 f58"/>
                  <a:gd name="f114" fmla="*/ f88 1 f59"/>
                  <a:gd name="f115" fmla="*/ f89 1 f58"/>
                  <a:gd name="f116" fmla="*/ f90 1 f59"/>
                  <a:gd name="f117" fmla="*/ f91 1 f58"/>
                  <a:gd name="f118" fmla="*/ f92 1 f59"/>
                  <a:gd name="f119" fmla="*/ f93 1 f59"/>
                  <a:gd name="f120" fmla="*/ f94 1 f58"/>
                  <a:gd name="f121" fmla="*/ f95 1 f58"/>
                  <a:gd name="f122" fmla="*/ f96 1 f59"/>
                  <a:gd name="f123" fmla="*/ f97 1 f59"/>
                  <a:gd name="f124" fmla="*/ f98 1 f59"/>
                  <a:gd name="f125" fmla="*/ f99 1 f59"/>
                  <a:gd name="f126" fmla="*/ f100 1 f58"/>
                  <a:gd name="f127" fmla="*/ f101 1 f59"/>
                  <a:gd name="f128" fmla="*/ f102 1 f59"/>
                  <a:gd name="f129" fmla="*/ f103 1 f59"/>
                  <a:gd name="f130" fmla="*/ f104 1 f59"/>
                  <a:gd name="f131" fmla="*/ f105 f49 1"/>
                  <a:gd name="f132" fmla="*/ f106 f49 1"/>
                  <a:gd name="f133" fmla="*/ f108 f50 1"/>
                  <a:gd name="f134" fmla="*/ f107 f50 1"/>
                  <a:gd name="f135" fmla="*/ f109 f49 1"/>
                  <a:gd name="f136" fmla="*/ f110 f50 1"/>
                  <a:gd name="f137" fmla="*/ f111 f49 1"/>
                  <a:gd name="f138" fmla="*/ f112 f50 1"/>
                  <a:gd name="f139" fmla="*/ f113 f49 1"/>
                  <a:gd name="f140" fmla="*/ f114 f50 1"/>
                  <a:gd name="f141" fmla="*/ f115 f49 1"/>
                  <a:gd name="f142" fmla="*/ f116 f50 1"/>
                  <a:gd name="f143" fmla="*/ f117 f49 1"/>
                  <a:gd name="f144" fmla="*/ f118 f50 1"/>
                  <a:gd name="f145" fmla="*/ f119 f50 1"/>
                  <a:gd name="f146" fmla="*/ f120 f49 1"/>
                  <a:gd name="f147" fmla="*/ f121 f49 1"/>
                  <a:gd name="f148" fmla="*/ f122 f50 1"/>
                  <a:gd name="f149" fmla="*/ f123 f50 1"/>
                  <a:gd name="f150" fmla="*/ f124 f50 1"/>
                  <a:gd name="f151" fmla="*/ f125 f50 1"/>
                  <a:gd name="f152" fmla="*/ f126 f49 1"/>
                  <a:gd name="f153" fmla="*/ f127 f50 1"/>
                  <a:gd name="f154" fmla="*/ f128 f50 1"/>
                  <a:gd name="f155" fmla="*/ f129 f50 1"/>
                  <a:gd name="f156" fmla="*/ f130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35" y="f136"/>
                  </a:cxn>
                  <a:cxn ang="f82">
                    <a:pos x="f137" y="f138"/>
                  </a:cxn>
                  <a:cxn ang="f82">
                    <a:pos x="f139" y="f140"/>
                  </a:cxn>
                  <a:cxn ang="f82">
                    <a:pos x="f141" y="f142"/>
                  </a:cxn>
                  <a:cxn ang="f82">
                    <a:pos x="f143" y="f144"/>
                  </a:cxn>
                  <a:cxn ang="f82">
                    <a:pos x="f141" y="f145"/>
                  </a:cxn>
                  <a:cxn ang="f82">
                    <a:pos x="f146" y="f145"/>
                  </a:cxn>
                  <a:cxn ang="f82">
                    <a:pos x="f147" y="f148"/>
                  </a:cxn>
                  <a:cxn ang="f82">
                    <a:pos x="f147" y="f149"/>
                  </a:cxn>
                  <a:cxn ang="f82">
                    <a:pos x="f147" y="f150"/>
                  </a:cxn>
                  <a:cxn ang="f82">
                    <a:pos x="f135" y="f151"/>
                  </a:cxn>
                  <a:cxn ang="f82">
                    <a:pos x="f152" y="f153"/>
                  </a:cxn>
                  <a:cxn ang="f82">
                    <a:pos x="f143" y="f154"/>
                  </a:cxn>
                  <a:cxn ang="f82">
                    <a:pos x="f146" y="f155"/>
                  </a:cxn>
                  <a:cxn ang="f82">
                    <a:pos x="f141" y="f156"/>
                  </a:cxn>
                  <a:cxn ang="f82">
                    <a:pos x="f135" y="f136"/>
                  </a:cxn>
                </a:cxnLst>
                <a:rect l="f131" t="f134" r="f132" b="f133"/>
                <a:pathLst>
                  <a:path w="19" h="52">
                    <a:moveTo>
                      <a:pt x="f8" y="f9"/>
                    </a:moveTo>
                    <a:cubicBezTo>
                      <a:pt x="f10" y="f11"/>
                      <a:pt x="f12" y="f13"/>
                      <a:pt x="f5" y="f14"/>
                    </a:cubicBezTo>
                    <a:cubicBezTo>
                      <a:pt x="f15" y="f16"/>
                      <a:pt x="f10" y="f11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3" y="f16"/>
                      <a:pt x="f27" y="f28"/>
                    </a:cubicBezTo>
                    <a:cubicBezTo>
                      <a:pt x="f29" y="f30"/>
                      <a:pt x="f27" y="f31"/>
                      <a:pt x="f23" y="f32"/>
                    </a:cubicBezTo>
                    <a:cubicBezTo>
                      <a:pt x="f33" y="f32"/>
                      <a:pt x="f33" y="f32"/>
                      <a:pt x="f33" y="f32"/>
                    </a:cubicBezTo>
                    <a:cubicBezTo>
                      <a:pt x="f17" y="f34"/>
                      <a:pt x="f15" y="f23"/>
                      <a:pt x="f12" y="f15"/>
                    </a:cubicBezTo>
                    <a:cubicBezTo>
                      <a:pt x="f12" y="f35"/>
                      <a:pt x="f12" y="f12"/>
                      <a:pt x="f12" y="f36"/>
                    </a:cubicBezTo>
                    <a:cubicBezTo>
                      <a:pt x="f36" y="f36"/>
                      <a:pt x="f12" y="f5"/>
                      <a:pt x="f12" y="f5"/>
                    </a:cubicBezTo>
                    <a:cubicBezTo>
                      <a:pt x="f10" y="f35"/>
                      <a:pt x="f10" y="f17"/>
                      <a:pt x="f8" y="f21"/>
                    </a:cubicBezTo>
                    <a:cubicBezTo>
                      <a:pt x="f37" y="f29"/>
                      <a:pt x="f21" y="f38"/>
                      <a:pt x="f39" y="f40"/>
                    </a:cubicBezTo>
                    <a:cubicBezTo>
                      <a:pt x="f41" y="f42"/>
                      <a:pt x="f6" y="f43"/>
                      <a:pt x="f27" y="f44"/>
                    </a:cubicBezTo>
                    <a:cubicBezTo>
                      <a:pt x="f33" y="f14"/>
                      <a:pt x="f23" y="f26"/>
                      <a:pt x="f33" y="f45"/>
                    </a:cubicBezTo>
                    <a:cubicBezTo>
                      <a:pt x="f39" y="f46"/>
                      <a:pt x="f33" y="f47"/>
                      <a:pt x="f23" y="f7"/>
                    </a:cubicBezTo>
                    <a:cubicBezTo>
                      <a:pt x="f21" y="f47"/>
                      <a:pt x="f37" y="f22"/>
                      <a:pt x="f8" y="f9"/>
                    </a:cubicBezTo>
                    <a:close/>
                  </a:path>
                </a:pathLst>
              </a:custGeom>
              <a:solidFill>
                <a:srgbClr val="4217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1" name="Freeform 832">
                <a:extLst>
                  <a:ext uri="{FF2B5EF4-FFF2-40B4-BE49-F238E27FC236}">
                    <a16:creationId xmlns:a16="http://schemas.microsoft.com/office/drawing/2014/main" id="{AA4C2372-2675-41F4-6B42-7BF044F606F8}"/>
                  </a:ext>
                </a:extLst>
              </p:cNvPr>
              <p:cNvSpPr/>
              <p:nvPr/>
            </p:nvSpPr>
            <p:spPr>
              <a:xfrm>
                <a:off x="5024435" y="2514600"/>
                <a:ext cx="84133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52"/>
                  <a:gd name="f8" fmla="val 13"/>
                  <a:gd name="f9" fmla="val 48"/>
                  <a:gd name="f10" fmla="val 7"/>
                  <a:gd name="f11" fmla="val 42"/>
                  <a:gd name="f12" fmla="val 5"/>
                  <a:gd name="f13" fmla="val 32"/>
                  <a:gd name="f14" fmla="val 27"/>
                  <a:gd name="f15" fmla="val 2"/>
                  <a:gd name="f16" fmla="val 23"/>
                  <a:gd name="f17" fmla="val 1"/>
                  <a:gd name="f18" fmla="val 18"/>
                  <a:gd name="f19" fmla="val 12"/>
                  <a:gd name="f20" fmla="val 6"/>
                  <a:gd name="f21" fmla="val 4"/>
                  <a:gd name="f22" fmla="val 9"/>
                  <a:gd name="f23" fmla="val 3"/>
                  <a:gd name="f24" fmla="val 14"/>
                  <a:gd name="f25" fmla="val 16"/>
                  <a:gd name="f26" fmla="val 21"/>
                  <a:gd name="f27" fmla="val 25"/>
                  <a:gd name="f28" fmla="val 29"/>
                  <a:gd name="f29" fmla="val 33"/>
                  <a:gd name="f30" fmla="val 8"/>
                  <a:gd name="f31" fmla="val 40"/>
                  <a:gd name="f32" fmla="val 45"/>
                  <a:gd name="f33" fmla="val 49"/>
                  <a:gd name="f34" fmla="val 20"/>
                  <a:gd name="f35" fmla="val 50"/>
                  <a:gd name="f36" fmla="+- 0 0 -90"/>
                  <a:gd name="f37" fmla="*/ f3 1 22"/>
                  <a:gd name="f38" fmla="*/ f4 1 5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2"/>
                  <a:gd name="f47" fmla="*/ f43 1 52"/>
                  <a:gd name="f48" fmla="*/ 22 f44 1"/>
                  <a:gd name="f49" fmla="*/ 52 f43 1"/>
                  <a:gd name="f50" fmla="*/ 5 f44 1"/>
                  <a:gd name="f51" fmla="*/ 32 f43 1"/>
                  <a:gd name="f52" fmla="*/ 1 f44 1"/>
                  <a:gd name="f53" fmla="*/ 18 f43 1"/>
                  <a:gd name="f54" fmla="*/ 4 f44 1"/>
                  <a:gd name="f55" fmla="*/ 0 f43 1"/>
                  <a:gd name="f56" fmla="*/ 3 f44 1"/>
                  <a:gd name="f57" fmla="*/ 14 f43 1"/>
                  <a:gd name="f58" fmla="*/ 21 f43 1"/>
                  <a:gd name="f59" fmla="*/ 7 f44 1"/>
                  <a:gd name="f60" fmla="*/ 33 f43 1"/>
                  <a:gd name="f61" fmla="*/ 18 f44 1"/>
                  <a:gd name="f62" fmla="*/ 49 f43 1"/>
                  <a:gd name="f63" fmla="+- f45 0 f1"/>
                  <a:gd name="f64" fmla="*/ f48 1 22"/>
                  <a:gd name="f65" fmla="*/ f49 1 52"/>
                  <a:gd name="f66" fmla="*/ f50 1 22"/>
                  <a:gd name="f67" fmla="*/ f51 1 52"/>
                  <a:gd name="f68" fmla="*/ f52 1 22"/>
                  <a:gd name="f69" fmla="*/ f53 1 52"/>
                  <a:gd name="f70" fmla="*/ f54 1 22"/>
                  <a:gd name="f71" fmla="*/ f55 1 52"/>
                  <a:gd name="f72" fmla="*/ f56 1 22"/>
                  <a:gd name="f73" fmla="*/ f57 1 52"/>
                  <a:gd name="f74" fmla="*/ f58 1 52"/>
                  <a:gd name="f75" fmla="*/ f59 1 22"/>
                  <a:gd name="f76" fmla="*/ f60 1 52"/>
                  <a:gd name="f77" fmla="*/ f61 1 22"/>
                  <a:gd name="f78" fmla="*/ f62 1 52"/>
                  <a:gd name="f79" fmla="*/ 0 1 f46"/>
                  <a:gd name="f80" fmla="*/ f40 1 f46"/>
                  <a:gd name="f81" fmla="*/ 0 1 f47"/>
                  <a:gd name="f82" fmla="*/ f41 1 f47"/>
                  <a:gd name="f83" fmla="*/ f64 1 f46"/>
                  <a:gd name="f84" fmla="*/ f65 1 f47"/>
                  <a:gd name="f85" fmla="*/ f66 1 f46"/>
                  <a:gd name="f86" fmla="*/ f67 1 f47"/>
                  <a:gd name="f87" fmla="*/ f68 1 f46"/>
                  <a:gd name="f88" fmla="*/ f69 1 f47"/>
                  <a:gd name="f89" fmla="*/ f70 1 f46"/>
                  <a:gd name="f90" fmla="*/ f71 1 f47"/>
                  <a:gd name="f91" fmla="*/ f72 1 f46"/>
                  <a:gd name="f92" fmla="*/ f73 1 f47"/>
                  <a:gd name="f93" fmla="*/ f74 1 f47"/>
                  <a:gd name="f94" fmla="*/ f75 1 f46"/>
                  <a:gd name="f95" fmla="*/ f76 1 f47"/>
                  <a:gd name="f96" fmla="*/ f77 1 f46"/>
                  <a:gd name="f97" fmla="*/ f78 1 f47"/>
                  <a:gd name="f98" fmla="*/ f79 f37 1"/>
                  <a:gd name="f99" fmla="*/ f80 f37 1"/>
                  <a:gd name="f100" fmla="*/ f82 f38 1"/>
                  <a:gd name="f101" fmla="*/ f81 f38 1"/>
                  <a:gd name="f102" fmla="*/ f83 f37 1"/>
                  <a:gd name="f103" fmla="*/ f84 f38 1"/>
                  <a:gd name="f104" fmla="*/ f85 f37 1"/>
                  <a:gd name="f105" fmla="*/ f86 f38 1"/>
                  <a:gd name="f106" fmla="*/ f87 f37 1"/>
                  <a:gd name="f107" fmla="*/ f88 f38 1"/>
                  <a:gd name="f108" fmla="*/ f89 f37 1"/>
                  <a:gd name="f109" fmla="*/ f90 f38 1"/>
                  <a:gd name="f110" fmla="*/ f91 f37 1"/>
                  <a:gd name="f111" fmla="*/ f92 f38 1"/>
                  <a:gd name="f112" fmla="*/ f93 f38 1"/>
                  <a:gd name="f113" fmla="*/ f94 f37 1"/>
                  <a:gd name="f114" fmla="*/ f95 f38 1"/>
                  <a:gd name="f115" fmla="*/ f96 f37 1"/>
                  <a:gd name="f116" fmla="*/ f97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08" y="f112"/>
                  </a:cxn>
                  <a:cxn ang="f63">
                    <a:pos x="f113" y="f114"/>
                  </a:cxn>
                  <a:cxn ang="f63">
                    <a:pos x="f115" y="f116"/>
                  </a:cxn>
                  <a:cxn ang="f63">
                    <a:pos x="f102" y="f103"/>
                  </a:cxn>
                </a:cxnLst>
                <a:rect l="f98" t="f101" r="f99" b="f100"/>
                <a:pathLst>
                  <a:path w="22" h="52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2" y="f14"/>
                      <a:pt x="f15" y="f16"/>
                      <a:pt x="f17" y="f18"/>
                    </a:cubicBezTo>
                    <a:cubicBezTo>
                      <a:pt x="f5" y="f19"/>
                      <a:pt x="f17" y="f20"/>
                      <a:pt x="f21" y="f5"/>
                    </a:cubicBezTo>
                    <a:cubicBezTo>
                      <a:pt x="f21" y="f21"/>
                      <a:pt x="f15" y="f22"/>
                      <a:pt x="f23" y="f24"/>
                    </a:cubicBezTo>
                    <a:cubicBezTo>
                      <a:pt x="f15" y="f25"/>
                      <a:pt x="f23" y="f18"/>
                      <a:pt x="f21" y="f26"/>
                    </a:cubicBezTo>
                    <a:cubicBezTo>
                      <a:pt x="f12" y="f27"/>
                      <a:pt x="f20" y="f28"/>
                      <a:pt x="f10" y="f29"/>
                    </a:cubicBezTo>
                    <a:cubicBezTo>
                      <a:pt x="f30" y="f31"/>
                      <a:pt x="f19" y="f32"/>
                      <a:pt x="f18" y="f33"/>
                    </a:cubicBezTo>
                    <a:cubicBezTo>
                      <a:pt x="f34" y="f33"/>
                      <a:pt x="f6" y="f35"/>
                      <a:pt x="f6" y="f7"/>
                    </a:cubicBezTo>
                    <a:close/>
                  </a:path>
                </a:pathLst>
              </a:custGeom>
              <a:solidFill>
                <a:srgbClr val="4416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2" name="Freeform 833">
                <a:extLst>
                  <a:ext uri="{FF2B5EF4-FFF2-40B4-BE49-F238E27FC236}">
                    <a16:creationId xmlns:a16="http://schemas.microsoft.com/office/drawing/2014/main" id="{DAF7634E-9378-E96D-23CA-7D9153AA3BAB}"/>
                  </a:ext>
                </a:extLst>
              </p:cNvPr>
              <p:cNvSpPr/>
              <p:nvPr/>
            </p:nvSpPr>
            <p:spPr>
              <a:xfrm>
                <a:off x="5202241" y="2443167"/>
                <a:ext cx="90489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9"/>
                  <a:gd name="f8" fmla="val 3"/>
                  <a:gd name="f9" fmla="val 4"/>
                  <a:gd name="f10" fmla="val 7"/>
                  <a:gd name="f11" fmla="val 6"/>
                  <a:gd name="f12" fmla="val 2"/>
                  <a:gd name="f13" fmla="val 5"/>
                  <a:gd name="f14" fmla="val 8"/>
                  <a:gd name="f15" fmla="val 10"/>
                  <a:gd name="f16" fmla="val 19"/>
                  <a:gd name="f17" fmla="val 20"/>
                  <a:gd name="f18" fmla="val 14"/>
                  <a:gd name="f19" fmla="+- 0 0 -90"/>
                  <a:gd name="f20" fmla="*/ f3 1 24"/>
                  <a:gd name="f21" fmla="*/ f4 1 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4"/>
                  <a:gd name="f30" fmla="*/ f26 1 9"/>
                  <a:gd name="f31" fmla="*/ 3 f27 1"/>
                  <a:gd name="f32" fmla="*/ 9 f26 1"/>
                  <a:gd name="f33" fmla="*/ 2 f27 1"/>
                  <a:gd name="f34" fmla="*/ 5 f26 1"/>
                  <a:gd name="f35" fmla="*/ 10 f27 1"/>
                  <a:gd name="f36" fmla="*/ 4 f26 1"/>
                  <a:gd name="f37" fmla="*/ 0 f27 1"/>
                  <a:gd name="f38" fmla="*/ 2 f26 1"/>
                  <a:gd name="f39" fmla="*/ 24 f27 1"/>
                  <a:gd name="f40" fmla="*/ 6 f26 1"/>
                  <a:gd name="f41" fmla="*/ 9 f27 1"/>
                  <a:gd name="f42" fmla="*/ 8 f26 1"/>
                  <a:gd name="f43" fmla="+- f28 0 f1"/>
                  <a:gd name="f44" fmla="*/ f31 1 24"/>
                  <a:gd name="f45" fmla="*/ f32 1 9"/>
                  <a:gd name="f46" fmla="*/ f33 1 24"/>
                  <a:gd name="f47" fmla="*/ f34 1 9"/>
                  <a:gd name="f48" fmla="*/ f35 1 24"/>
                  <a:gd name="f49" fmla="*/ f36 1 9"/>
                  <a:gd name="f50" fmla="*/ f37 1 24"/>
                  <a:gd name="f51" fmla="*/ f38 1 9"/>
                  <a:gd name="f52" fmla="*/ f39 1 24"/>
                  <a:gd name="f53" fmla="*/ f40 1 9"/>
                  <a:gd name="f54" fmla="*/ f41 1 24"/>
                  <a:gd name="f55" fmla="*/ f42 1 9"/>
                  <a:gd name="f56" fmla="*/ 0 1 f29"/>
                  <a:gd name="f57" fmla="*/ f23 1 f29"/>
                  <a:gd name="f58" fmla="*/ 0 1 f30"/>
                  <a:gd name="f59" fmla="*/ f24 1 f30"/>
                  <a:gd name="f60" fmla="*/ f44 1 f29"/>
                  <a:gd name="f61" fmla="*/ f45 1 f30"/>
                  <a:gd name="f62" fmla="*/ f46 1 f29"/>
                  <a:gd name="f63" fmla="*/ f47 1 f30"/>
                  <a:gd name="f64" fmla="*/ f48 1 f29"/>
                  <a:gd name="f65" fmla="*/ f49 1 f30"/>
                  <a:gd name="f66" fmla="*/ f50 1 f29"/>
                  <a:gd name="f67" fmla="*/ f51 1 f30"/>
                  <a:gd name="f68" fmla="*/ f52 1 f29"/>
                  <a:gd name="f69" fmla="*/ f53 1 f30"/>
                  <a:gd name="f70" fmla="*/ f54 1 f29"/>
                  <a:gd name="f71" fmla="*/ f55 1 f30"/>
                  <a:gd name="f72" fmla="*/ f56 f20 1"/>
                  <a:gd name="f73" fmla="*/ f57 f20 1"/>
                  <a:gd name="f74" fmla="*/ f59 f21 1"/>
                  <a:gd name="f75" fmla="*/ f58 f21 1"/>
                  <a:gd name="f76" fmla="*/ f60 f20 1"/>
                  <a:gd name="f77" fmla="*/ f61 f21 1"/>
                  <a:gd name="f78" fmla="*/ f62 f20 1"/>
                  <a:gd name="f79" fmla="*/ f63 f21 1"/>
                  <a:gd name="f80" fmla="*/ f64 f20 1"/>
                  <a:gd name="f81" fmla="*/ f65 f21 1"/>
                  <a:gd name="f82" fmla="*/ f66 f20 1"/>
                  <a:gd name="f83" fmla="*/ f67 f21 1"/>
                  <a:gd name="f84" fmla="*/ f68 f20 1"/>
                  <a:gd name="f85" fmla="*/ f69 f21 1"/>
                  <a:gd name="f86" fmla="*/ f70 f20 1"/>
                  <a:gd name="f87" fmla="*/ f7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82" y="f83"/>
                  </a:cxn>
                  <a:cxn ang="f43">
                    <a:pos x="f84" y="f85"/>
                  </a:cxn>
                  <a:cxn ang="f43">
                    <a:pos x="f86" y="f87"/>
                  </a:cxn>
                  <a:cxn ang="f43">
                    <a:pos x="f76" y="f77"/>
                  </a:cxn>
                </a:cxnLst>
                <a:rect l="f72" t="f75" r="f73" b="f74"/>
                <a:pathLst>
                  <a:path w="24" h="9">
                    <a:moveTo>
                      <a:pt x="f8" y="f7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3" y="f13"/>
                      <a:pt x="f14" y="f9"/>
                      <a:pt x="f15" y="f9"/>
                    </a:cubicBezTo>
                    <a:cubicBezTo>
                      <a:pt x="f10" y="f12"/>
                      <a:pt x="f8" y="f12"/>
                      <a:pt x="f5" y="f12"/>
                    </a:cubicBezTo>
                    <a:cubicBezTo>
                      <a:pt x="f9" y="f5"/>
                      <a:pt x="f16" y="f12"/>
                      <a:pt x="f6" y="f11"/>
                    </a:cubicBezTo>
                    <a:cubicBezTo>
                      <a:pt x="f17" y="f13"/>
                      <a:pt x="f18" y="f11"/>
                      <a:pt x="f7" y="f14"/>
                    </a:cubicBezTo>
                    <a:cubicBezTo>
                      <a:pt x="f14" y="f14"/>
                      <a:pt x="f13" y="f7"/>
                      <a:pt x="f8" y="f7"/>
                    </a:cubicBezTo>
                    <a:close/>
                  </a:path>
                </a:pathLst>
              </a:custGeom>
              <a:solidFill>
                <a:srgbClr val="401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3" name="Freeform 834">
                <a:extLst>
                  <a:ext uri="{FF2B5EF4-FFF2-40B4-BE49-F238E27FC236}">
                    <a16:creationId xmlns:a16="http://schemas.microsoft.com/office/drawing/2014/main" id="{B5EF4060-B1C9-16F1-4237-212767198498}"/>
                  </a:ext>
                </a:extLst>
              </p:cNvPr>
              <p:cNvSpPr/>
              <p:nvPr/>
            </p:nvSpPr>
            <p:spPr>
              <a:xfrm>
                <a:off x="5092695" y="2684468"/>
                <a:ext cx="112708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8"/>
                  <a:gd name="f8" fmla="val 15"/>
                  <a:gd name="f9" fmla="val 16"/>
                  <a:gd name="f10" fmla="val 17"/>
                  <a:gd name="f11" fmla="val 28"/>
                  <a:gd name="f12" fmla="val 29"/>
                  <a:gd name="f13" fmla="val 14"/>
                  <a:gd name="f14" fmla="val 27"/>
                  <a:gd name="f15" fmla="val 13"/>
                  <a:gd name="f16" fmla="val 24"/>
                  <a:gd name="f17" fmla="val 9"/>
                  <a:gd name="f18" fmla="val 7"/>
                  <a:gd name="f19" fmla="val 8"/>
                  <a:gd name="f20" fmla="val 6"/>
                  <a:gd name="f21" fmla="val 3"/>
                  <a:gd name="f22" fmla="val 5"/>
                  <a:gd name="f23" fmla="val 25"/>
                  <a:gd name="f24" fmla="val 10"/>
                  <a:gd name="f25" fmla="+- 0 0 -90"/>
                  <a:gd name="f26" fmla="*/ f3 1 30"/>
                  <a:gd name="f27" fmla="*/ f4 1 18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30"/>
                  <a:gd name="f36" fmla="*/ f32 1 18"/>
                  <a:gd name="f37" fmla="*/ 30 f33 1"/>
                  <a:gd name="f38" fmla="*/ 15 f32 1"/>
                  <a:gd name="f39" fmla="*/ 18 f32 1"/>
                  <a:gd name="f40" fmla="*/ 27 f33 1"/>
                  <a:gd name="f41" fmla="*/ 13 f32 1"/>
                  <a:gd name="f42" fmla="*/ 13 f33 1"/>
                  <a:gd name="f43" fmla="*/ 7 f32 1"/>
                  <a:gd name="f44" fmla="*/ 0 f33 1"/>
                  <a:gd name="f45" fmla="*/ 0 f32 1"/>
                  <a:gd name="f46" fmla="*/ 25 f33 1"/>
                  <a:gd name="f47" fmla="*/ 9 f32 1"/>
                  <a:gd name="f48" fmla="+- f34 0 f1"/>
                  <a:gd name="f49" fmla="*/ f37 1 30"/>
                  <a:gd name="f50" fmla="*/ f38 1 18"/>
                  <a:gd name="f51" fmla="*/ f39 1 18"/>
                  <a:gd name="f52" fmla="*/ f40 1 30"/>
                  <a:gd name="f53" fmla="*/ f41 1 18"/>
                  <a:gd name="f54" fmla="*/ f42 1 30"/>
                  <a:gd name="f55" fmla="*/ f43 1 18"/>
                  <a:gd name="f56" fmla="*/ f44 1 30"/>
                  <a:gd name="f57" fmla="*/ f45 1 18"/>
                  <a:gd name="f58" fmla="*/ f46 1 30"/>
                  <a:gd name="f59" fmla="*/ f47 1 18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6"/>
                  <a:gd name="f67" fmla="*/ f52 1 f35"/>
                  <a:gd name="f68" fmla="*/ f53 1 f36"/>
                  <a:gd name="f69" fmla="*/ f54 1 f35"/>
                  <a:gd name="f70" fmla="*/ f55 1 f36"/>
                  <a:gd name="f71" fmla="*/ f56 1 f35"/>
                  <a:gd name="f72" fmla="*/ f57 1 f36"/>
                  <a:gd name="f73" fmla="*/ f58 1 f35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7 1"/>
                  <a:gd name="f82" fmla="*/ f67 f26 1"/>
                  <a:gd name="f83" fmla="*/ f68 f27 1"/>
                  <a:gd name="f84" fmla="*/ f69 f26 1"/>
                  <a:gd name="f85" fmla="*/ f70 f27 1"/>
                  <a:gd name="f86" fmla="*/ f71 f26 1"/>
                  <a:gd name="f87" fmla="*/ f72 f27 1"/>
                  <a:gd name="f88" fmla="*/ f73 f26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79" y="f81"/>
                  </a:cxn>
                  <a:cxn ang="f48">
                    <a:pos x="f82" y="f83"/>
                  </a:cxn>
                  <a:cxn ang="f48">
                    <a:pos x="f84" y="f85"/>
                  </a:cxn>
                  <a:cxn ang="f48">
                    <a:pos x="f86" y="f87"/>
                  </a:cxn>
                  <a:cxn ang="f48">
                    <a:pos x="f88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30" h="18">
                    <a:moveTo>
                      <a:pt x="f6" y="f8"/>
                    </a:moveTo>
                    <a:cubicBezTo>
                      <a:pt x="f6" y="f9"/>
                      <a:pt x="f6" y="f10"/>
                      <a:pt x="f6" y="f7"/>
                    </a:cubicBezTo>
                    <a:cubicBezTo>
                      <a:pt x="f11" y="f10"/>
                      <a:pt x="f12" y="f13"/>
                      <a:pt x="f14" y="f15"/>
                    </a:cubicBezTo>
                    <a:cubicBezTo>
                      <a:pt x="f16" y="f17"/>
                      <a:pt x="f7" y="f17"/>
                      <a:pt x="f15" y="f18"/>
                    </a:cubicBezTo>
                    <a:cubicBezTo>
                      <a:pt x="f19" y="f20"/>
                      <a:pt x="f21" y="f22"/>
                      <a:pt x="f5" y="f5"/>
                    </a:cubicBezTo>
                    <a:cubicBezTo>
                      <a:pt x="f19" y="f22"/>
                      <a:pt x="f10" y="f20"/>
                      <a:pt x="f23" y="f17"/>
                    </a:cubicBezTo>
                    <a:cubicBezTo>
                      <a:pt x="f11" y="f24"/>
                      <a:pt x="f12" y="f15"/>
                      <a:pt x="f6" y="f8"/>
                    </a:cubicBezTo>
                    <a:close/>
                  </a:path>
                </a:pathLst>
              </a:custGeom>
              <a:solidFill>
                <a:srgbClr val="4315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4" name="Freeform 835">
                <a:extLst>
                  <a:ext uri="{FF2B5EF4-FFF2-40B4-BE49-F238E27FC236}">
                    <a16:creationId xmlns:a16="http://schemas.microsoft.com/office/drawing/2014/main" id="{A21FE748-B2CB-3C80-3493-85F3B5A6EDE6}"/>
                  </a:ext>
                </a:extLst>
              </p:cNvPr>
              <p:cNvSpPr/>
              <p:nvPr/>
            </p:nvSpPr>
            <p:spPr>
              <a:xfrm>
                <a:off x="5119689" y="2720980"/>
                <a:ext cx="66678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4"/>
                  <a:gd name="f8" fmla="val 7"/>
                  <a:gd name="f9" fmla="val 4"/>
                  <a:gd name="f10" fmla="val 9"/>
                  <a:gd name="f11" fmla="val 12"/>
                  <a:gd name="f12" fmla="val 15"/>
                  <a:gd name="f13" fmla="val 8"/>
                  <a:gd name="f14" fmla="val 17"/>
                  <a:gd name="f15" fmla="val 11"/>
                  <a:gd name="f16" fmla="val 13"/>
                  <a:gd name="f17" fmla="val 10"/>
                  <a:gd name="f18" fmla="val 6"/>
                  <a:gd name="f19" fmla="val 3"/>
                  <a:gd name="f20" fmla="val 5"/>
                  <a:gd name="f21" fmla="val 1"/>
                  <a:gd name="f22" fmla="val 2"/>
                  <a:gd name="f23" fmla="+- 0 0 -90"/>
                  <a:gd name="f24" fmla="*/ f3 1 18"/>
                  <a:gd name="f25" fmla="*/ f4 1 14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14"/>
                  <a:gd name="f35" fmla="*/ 7 f31 1"/>
                  <a:gd name="f36" fmla="*/ 4 f30 1"/>
                  <a:gd name="f37" fmla="*/ 15 f31 1"/>
                  <a:gd name="f38" fmla="*/ 9 f30 1"/>
                  <a:gd name="f39" fmla="*/ 17 f31 1"/>
                  <a:gd name="f40" fmla="*/ 12 f30 1"/>
                  <a:gd name="f41" fmla="*/ 9 f31 1"/>
                  <a:gd name="f42" fmla="*/ 10 f30 1"/>
                  <a:gd name="f43" fmla="*/ 0 f31 1"/>
                  <a:gd name="f44" fmla="*/ 3 f30 1"/>
                  <a:gd name="f45" fmla="*/ 3 f31 1"/>
                  <a:gd name="f46" fmla="*/ 2 f30 1"/>
                  <a:gd name="f47" fmla="+- f32 0 f1"/>
                  <a:gd name="f48" fmla="*/ f35 1 18"/>
                  <a:gd name="f49" fmla="*/ f36 1 14"/>
                  <a:gd name="f50" fmla="*/ f37 1 18"/>
                  <a:gd name="f51" fmla="*/ f38 1 14"/>
                  <a:gd name="f52" fmla="*/ f39 1 18"/>
                  <a:gd name="f53" fmla="*/ f40 1 14"/>
                  <a:gd name="f54" fmla="*/ f41 1 18"/>
                  <a:gd name="f55" fmla="*/ f42 1 14"/>
                  <a:gd name="f56" fmla="*/ f43 1 18"/>
                  <a:gd name="f57" fmla="*/ f44 1 14"/>
                  <a:gd name="f58" fmla="*/ f45 1 18"/>
                  <a:gd name="f59" fmla="*/ f46 1 14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18" h="14">
                    <a:moveTo>
                      <a:pt x="f8" y="f9"/>
                    </a:moveTo>
                    <a:cubicBezTo>
                      <a:pt x="f10" y="f8"/>
                      <a:pt x="f11" y="f10"/>
                      <a:pt x="f12" y="f10"/>
                    </a:cubicBezTo>
                    <a:cubicBezTo>
                      <a:pt x="f6" y="f13"/>
                      <a:pt x="f14" y="f15"/>
                      <a:pt x="f14" y="f11"/>
                    </a:cubicBezTo>
                    <a:cubicBezTo>
                      <a:pt x="f7" y="f16"/>
                      <a:pt x="f15" y="f7"/>
                      <a:pt x="f10" y="f17"/>
                    </a:cubicBezTo>
                    <a:cubicBezTo>
                      <a:pt x="f13" y="f18"/>
                      <a:pt x="f19" y="f20"/>
                      <a:pt x="f5" y="f19"/>
                    </a:cubicBezTo>
                    <a:cubicBezTo>
                      <a:pt x="f5" y="f5"/>
                      <a:pt x="f21" y="f21"/>
                      <a:pt x="f19" y="f22"/>
                    </a:cubicBezTo>
                    <a:cubicBezTo>
                      <a:pt x="f9" y="f22"/>
                      <a:pt x="f18" y="f19"/>
                      <a:pt x="f8" y="f9"/>
                    </a:cubicBezTo>
                    <a:close/>
                  </a:path>
                </a:pathLst>
              </a:custGeom>
              <a:solidFill>
                <a:srgbClr val="7A42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5" name="Freeform 836">
                <a:extLst>
                  <a:ext uri="{FF2B5EF4-FFF2-40B4-BE49-F238E27FC236}">
                    <a16:creationId xmlns:a16="http://schemas.microsoft.com/office/drawing/2014/main" id="{0B49188D-FBC7-F1C0-BBDD-ADF58979EFC4}"/>
                  </a:ext>
                </a:extLst>
              </p:cNvPr>
              <p:cNvSpPr/>
              <p:nvPr/>
            </p:nvSpPr>
            <p:spPr>
              <a:xfrm>
                <a:off x="5073648" y="2500317"/>
                <a:ext cx="38103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2"/>
                  <a:gd name="f8" fmla="val 4"/>
                  <a:gd name="f9" fmla="val 19"/>
                  <a:gd name="f10" fmla="val 3"/>
                  <a:gd name="f11" fmla="val 17"/>
                  <a:gd name="f12" fmla="val 14"/>
                  <a:gd name="f13" fmla="val 5"/>
                  <a:gd name="f14" fmla="val 13"/>
                  <a:gd name="f15" fmla="val 12"/>
                  <a:gd name="f16" fmla="val 6"/>
                  <a:gd name="f17" fmla="val 11"/>
                  <a:gd name="f18" fmla="val 8"/>
                  <a:gd name="f19" fmla="val 1"/>
                  <a:gd name="f20" fmla="val 2"/>
                  <a:gd name="f21" fmla="val 9"/>
                  <a:gd name="f22" fmla="val 7"/>
                  <a:gd name="f23" fmla="val 15"/>
                  <a:gd name="f24" fmla="val 18"/>
                  <a:gd name="f25" fmla="val 21"/>
                  <a:gd name="f26" fmla="+- 0 0 -90"/>
                  <a:gd name="f27" fmla="*/ f3 1 10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0"/>
                  <a:gd name="f37" fmla="*/ f33 1 22"/>
                  <a:gd name="f38" fmla="*/ 4 f34 1"/>
                  <a:gd name="f39" fmla="*/ 22 f33 1"/>
                  <a:gd name="f40" fmla="*/ 14 f33 1"/>
                  <a:gd name="f41" fmla="*/ 6 f34 1"/>
                  <a:gd name="f42" fmla="*/ 11 f33 1"/>
                  <a:gd name="f43" fmla="*/ 5 f34 1"/>
                  <a:gd name="f44" fmla="*/ 4 f33 1"/>
                  <a:gd name="f45" fmla="*/ 0 f34 1"/>
                  <a:gd name="f46" fmla="*/ 0 f33 1"/>
                  <a:gd name="f47" fmla="*/ 3 f33 1"/>
                  <a:gd name="f48" fmla="*/ 7 f34 1"/>
                  <a:gd name="f49" fmla="*/ 12 f33 1"/>
                  <a:gd name="f50" fmla="*/ 21 f33 1"/>
                  <a:gd name="f51" fmla="+- f35 0 f1"/>
                  <a:gd name="f52" fmla="*/ f38 1 10"/>
                  <a:gd name="f53" fmla="*/ f39 1 22"/>
                  <a:gd name="f54" fmla="*/ f40 1 22"/>
                  <a:gd name="f55" fmla="*/ f41 1 10"/>
                  <a:gd name="f56" fmla="*/ f42 1 22"/>
                  <a:gd name="f57" fmla="*/ f43 1 10"/>
                  <a:gd name="f58" fmla="*/ f44 1 22"/>
                  <a:gd name="f59" fmla="*/ f45 1 10"/>
                  <a:gd name="f60" fmla="*/ f46 1 22"/>
                  <a:gd name="f61" fmla="*/ f47 1 22"/>
                  <a:gd name="f62" fmla="*/ f48 1 10"/>
                  <a:gd name="f63" fmla="*/ f49 1 22"/>
                  <a:gd name="f64" fmla="*/ f50 1 22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7"/>
                  <a:gd name="f72" fmla="*/ f55 1 f36"/>
                  <a:gd name="f73" fmla="*/ f56 1 f37"/>
                  <a:gd name="f74" fmla="*/ f57 1 f36"/>
                  <a:gd name="f75" fmla="*/ f58 1 f37"/>
                  <a:gd name="f76" fmla="*/ f59 1 f36"/>
                  <a:gd name="f77" fmla="*/ f60 1 f37"/>
                  <a:gd name="f78" fmla="*/ f61 1 f37"/>
                  <a:gd name="f79" fmla="*/ f62 1 f36"/>
                  <a:gd name="f80" fmla="*/ f63 1 f37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8 1"/>
                  <a:gd name="f89" fmla="*/ f72 f27 1"/>
                  <a:gd name="f90" fmla="*/ f73 f28 1"/>
                  <a:gd name="f91" fmla="*/ f74 f27 1"/>
                  <a:gd name="f92" fmla="*/ f75 f28 1"/>
                  <a:gd name="f93" fmla="*/ f76 f27 1"/>
                  <a:gd name="f94" fmla="*/ f77 f28 1"/>
                  <a:gd name="f95" fmla="*/ f78 f28 1"/>
                  <a:gd name="f96" fmla="*/ f79 f27 1"/>
                  <a:gd name="f97" fmla="*/ f80 f28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6" y="f88"/>
                  </a:cxn>
                  <a:cxn ang="f51">
                    <a:pos x="f89" y="f90"/>
                  </a:cxn>
                  <a:cxn ang="f51">
                    <a:pos x="f91" y="f92"/>
                  </a:cxn>
                  <a:cxn ang="f51">
                    <a:pos x="f93" y="f94"/>
                  </a:cxn>
                  <a:cxn ang="f51">
                    <a:pos x="f91" y="f95"/>
                  </a:cxn>
                  <a:cxn ang="f51">
                    <a:pos x="f96" y="f97"/>
                  </a:cxn>
                  <a:cxn ang="f51">
                    <a:pos x="f89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10" h="22">
                    <a:moveTo>
                      <a:pt x="f8" y="f7"/>
                    </a:moveTo>
                    <a:cubicBezTo>
                      <a:pt x="f8" y="f9"/>
                      <a:pt x="f10" y="f11"/>
                      <a:pt x="f8" y="f12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8" y="f18"/>
                      <a:pt x="f18" y="f16"/>
                      <a:pt x="f13" y="f8"/>
                    </a:cubicBezTo>
                    <a:cubicBezTo>
                      <a:pt x="f10" y="f10"/>
                      <a:pt x="f19" y="f10"/>
                      <a:pt x="f5" y="f5"/>
                    </a:cubicBezTo>
                    <a:cubicBezTo>
                      <a:pt x="f20" y="f19"/>
                      <a:pt x="f10" y="f20"/>
                      <a:pt x="f13" y="f10"/>
                    </a:cubicBezTo>
                    <a:cubicBezTo>
                      <a:pt x="f21" y="f13"/>
                      <a:pt x="f6" y="f22"/>
                      <a:pt x="f22" y="f15"/>
                    </a:cubicBezTo>
                    <a:cubicBezTo>
                      <a:pt x="f16" y="f23"/>
                      <a:pt x="f13" y="f24"/>
                      <a:pt x="f16" y="f25"/>
                    </a:cubicBezTo>
                    <a:cubicBezTo>
                      <a:pt x="f22" y="f7"/>
                      <a:pt x="f22" y="f7"/>
                      <a:pt x="f8" y="f7"/>
                    </a:cubicBezTo>
                    <a:close/>
                  </a:path>
                </a:pathLst>
              </a:custGeom>
              <a:solidFill>
                <a:srgbClr val="4F1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6" name="Freeform 837">
                <a:extLst>
                  <a:ext uri="{FF2B5EF4-FFF2-40B4-BE49-F238E27FC236}">
                    <a16:creationId xmlns:a16="http://schemas.microsoft.com/office/drawing/2014/main" id="{01DB597C-7CB2-ED4B-309D-717F4E0B78DD}"/>
                  </a:ext>
                </a:extLst>
              </p:cNvPr>
              <p:cNvSpPr/>
              <p:nvPr/>
            </p:nvSpPr>
            <p:spPr>
              <a:xfrm>
                <a:off x="5394329" y="2616198"/>
                <a:ext cx="44448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3"/>
                  <a:gd name="f9" fmla="val 4"/>
                  <a:gd name="f10" fmla="val 6"/>
                  <a:gd name="f11" fmla="val 10"/>
                  <a:gd name="f12" fmla="val 5"/>
                  <a:gd name="f13" fmla="val 13"/>
                  <a:gd name="f14" fmla="val 15"/>
                  <a:gd name="f15" fmla="val 19"/>
                  <a:gd name="f16" fmla="val 8"/>
                  <a:gd name="f17" fmla="val 11"/>
                  <a:gd name="f18" fmla="val 16"/>
                  <a:gd name="f19" fmla="val 18"/>
                  <a:gd name="f20" fmla="val 9"/>
                  <a:gd name="f21" fmla="val 20"/>
                  <a:gd name="f22" fmla="val 7"/>
                  <a:gd name="f23" fmla="val 17"/>
                  <a:gd name="f24" fmla="val 2"/>
                  <a:gd name="f25" fmla="+- 0 0 -90"/>
                  <a:gd name="f26" fmla="*/ f3 1 12"/>
                  <a:gd name="f27" fmla="*/ f4 1 2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2"/>
                  <a:gd name="f36" fmla="*/ f32 1 21"/>
                  <a:gd name="f37" fmla="*/ 0 f33 1"/>
                  <a:gd name="f38" fmla="*/ 0 f32 1"/>
                  <a:gd name="f39" fmla="*/ 4 f33 1"/>
                  <a:gd name="f40" fmla="*/ 10 f32 1"/>
                  <a:gd name="f41" fmla="*/ 5 f33 1"/>
                  <a:gd name="f42" fmla="*/ 15 f32 1"/>
                  <a:gd name="f43" fmla="*/ 11 f33 1"/>
                  <a:gd name="f44" fmla="*/ 16 f32 1"/>
                  <a:gd name="f45" fmla="*/ 9 f33 1"/>
                  <a:gd name="f46" fmla="*/ 20 f32 1"/>
                  <a:gd name="f47" fmla="*/ 18 f32 1"/>
                  <a:gd name="f48" fmla="*/ 3 f33 1"/>
                  <a:gd name="f49" fmla="*/ 13 f32 1"/>
                  <a:gd name="f50" fmla="+- f34 0 f1"/>
                  <a:gd name="f51" fmla="*/ f37 1 12"/>
                  <a:gd name="f52" fmla="*/ f38 1 21"/>
                  <a:gd name="f53" fmla="*/ f39 1 12"/>
                  <a:gd name="f54" fmla="*/ f40 1 21"/>
                  <a:gd name="f55" fmla="*/ f41 1 12"/>
                  <a:gd name="f56" fmla="*/ f42 1 21"/>
                  <a:gd name="f57" fmla="*/ f43 1 12"/>
                  <a:gd name="f58" fmla="*/ f44 1 21"/>
                  <a:gd name="f59" fmla="*/ f45 1 12"/>
                  <a:gd name="f60" fmla="*/ f46 1 21"/>
                  <a:gd name="f61" fmla="*/ f47 1 21"/>
                  <a:gd name="f62" fmla="*/ f48 1 12"/>
                  <a:gd name="f63" fmla="*/ f49 1 21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6"/>
                  <a:gd name="f76" fmla="*/ f59 1 f35"/>
                  <a:gd name="f77" fmla="*/ f60 1 f36"/>
                  <a:gd name="f78" fmla="*/ f61 1 f36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7 1"/>
                  <a:gd name="f93" fmla="*/ f76 f26 1"/>
                  <a:gd name="f94" fmla="*/ f77 f27 1"/>
                  <a:gd name="f95" fmla="*/ f78 f27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9" y="f95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12" h="21">
                    <a:moveTo>
                      <a:pt x="f5" y="f5"/>
                    </a:moveTo>
                    <a:cubicBezTo>
                      <a:pt x="f8" y="f8"/>
                      <a:pt x="f9" y="f10"/>
                      <a:pt x="f9" y="f11"/>
                    </a:cubicBezTo>
                    <a:cubicBezTo>
                      <a:pt x="f12" y="f6"/>
                      <a:pt x="f12" y="f13"/>
                      <a:pt x="f12" y="f14"/>
                    </a:cubicBezTo>
                    <a:cubicBezTo>
                      <a:pt x="f10" y="f15"/>
                      <a:pt x="f16" y="f15"/>
                      <a:pt x="f17" y="f18"/>
                    </a:cubicBezTo>
                    <a:cubicBezTo>
                      <a:pt x="f6" y="f19"/>
                      <a:pt x="f11" y="f15"/>
                      <a:pt x="f20" y="f21"/>
                    </a:cubicBezTo>
                    <a:cubicBezTo>
                      <a:pt x="f22" y="f7"/>
                      <a:pt x="f10" y="f21"/>
                      <a:pt x="f12" y="f19"/>
                    </a:cubicBezTo>
                    <a:cubicBezTo>
                      <a:pt x="f9" y="f23"/>
                      <a:pt x="f9" y="f14"/>
                      <a:pt x="f8" y="f13"/>
                    </a:cubicBezTo>
                    <a:cubicBezTo>
                      <a:pt x="f24" y="f20"/>
                      <a:pt x="f24" y="f9"/>
                      <a:pt x="f5" y="f5"/>
                    </a:cubicBezTo>
                    <a:close/>
                  </a:path>
                </a:pathLst>
              </a:custGeom>
              <a:solidFill>
                <a:srgbClr val="4519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7" name="Freeform 838">
                <a:extLst>
                  <a:ext uri="{FF2B5EF4-FFF2-40B4-BE49-F238E27FC236}">
                    <a16:creationId xmlns:a16="http://schemas.microsoft.com/office/drawing/2014/main" id="{F9C2156B-392D-F569-3215-39AA1181A07B}"/>
                  </a:ext>
                </a:extLst>
              </p:cNvPr>
              <p:cNvSpPr/>
              <p:nvPr/>
            </p:nvSpPr>
            <p:spPr>
              <a:xfrm>
                <a:off x="5153028" y="2578105"/>
                <a:ext cx="52385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5"/>
                  <a:gd name="f8" fmla="val 11"/>
                  <a:gd name="f9" fmla="val 4"/>
                  <a:gd name="f10" fmla="val 13"/>
                  <a:gd name="f11" fmla="val 10"/>
                  <a:gd name="f12" fmla="val 6"/>
                  <a:gd name="f13" fmla="val 16"/>
                  <a:gd name="f14" fmla="val 2"/>
                  <a:gd name="f15" fmla="val 19"/>
                  <a:gd name="f16" fmla="val 21"/>
                  <a:gd name="f17" fmla="val 17"/>
                  <a:gd name="f18" fmla="val 5"/>
                  <a:gd name="f19" fmla="val 12"/>
                  <a:gd name="f20" fmla="+- 0 0 -90"/>
                  <a:gd name="f21" fmla="*/ f3 1 14"/>
                  <a:gd name="f22" fmla="*/ f4 1 25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4"/>
                  <a:gd name="f31" fmla="*/ f27 1 25"/>
                  <a:gd name="f32" fmla="*/ 11 f28 1"/>
                  <a:gd name="f33" fmla="*/ 0 f27 1"/>
                  <a:gd name="f34" fmla="*/ 10 f28 1"/>
                  <a:gd name="f35" fmla="*/ 13 f27 1"/>
                  <a:gd name="f36" fmla="*/ 2 f28 1"/>
                  <a:gd name="f37" fmla="*/ 25 f27 1"/>
                  <a:gd name="f38" fmla="*/ 5 f28 1"/>
                  <a:gd name="f39" fmla="*/ 16 f27 1"/>
                  <a:gd name="f40" fmla="+- f29 0 f1"/>
                  <a:gd name="f41" fmla="*/ f32 1 14"/>
                  <a:gd name="f42" fmla="*/ f33 1 25"/>
                  <a:gd name="f43" fmla="*/ f34 1 14"/>
                  <a:gd name="f44" fmla="*/ f35 1 25"/>
                  <a:gd name="f45" fmla="*/ f36 1 14"/>
                  <a:gd name="f46" fmla="*/ f37 1 25"/>
                  <a:gd name="f47" fmla="*/ f38 1 14"/>
                  <a:gd name="f48" fmla="*/ f39 1 25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4" h="25">
                    <a:moveTo>
                      <a:pt x="f8" y="f5"/>
                    </a:moveTo>
                    <a:cubicBezTo>
                      <a:pt x="f6" y="f9"/>
                      <a:pt x="f10" y="f11"/>
                      <a:pt x="f11" y="f10"/>
                    </a:cubicBezTo>
                    <a:cubicBezTo>
                      <a:pt x="f12" y="f13"/>
                      <a:pt x="f14" y="f15"/>
                      <a:pt x="f14" y="f7"/>
                    </a:cubicBezTo>
                    <a:cubicBezTo>
                      <a:pt x="f5" y="f16"/>
                      <a:pt x="f14" y="f17"/>
                      <a:pt x="f18" y="f13"/>
                    </a:cubicBezTo>
                    <a:cubicBezTo>
                      <a:pt x="f11" y="f8"/>
                      <a:pt x="f19" y="f12"/>
                      <a:pt x="f8" y="f5"/>
                    </a:cubicBezTo>
                    <a:close/>
                  </a:path>
                </a:pathLst>
              </a:custGeom>
              <a:solidFill>
                <a:srgbClr val="4116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8" name="Freeform 839">
                <a:extLst>
                  <a:ext uri="{FF2B5EF4-FFF2-40B4-BE49-F238E27FC236}">
                    <a16:creationId xmlns:a16="http://schemas.microsoft.com/office/drawing/2014/main" id="{AACBBF04-2597-ECC0-59EE-DBB311FF79F7}"/>
                  </a:ext>
                </a:extLst>
              </p:cNvPr>
              <p:cNvSpPr/>
              <p:nvPr/>
            </p:nvSpPr>
            <p:spPr>
              <a:xfrm>
                <a:off x="5097459" y="2428874"/>
                <a:ext cx="22229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7"/>
                  <a:gd name="f8" fmla="val 2"/>
                  <a:gd name="f9" fmla="val 3"/>
                  <a:gd name="f10" fmla="val 1"/>
                  <a:gd name="f11" fmla="val 7"/>
                  <a:gd name="f12" fmla="val 13"/>
                  <a:gd name="f13" fmla="val 5"/>
                  <a:gd name="f14" fmla="val 15"/>
                  <a:gd name="f15" fmla="val 4"/>
                  <a:gd name="f16" fmla="val 10"/>
                  <a:gd name="f17" fmla="+- 0 0 -90"/>
                  <a:gd name="f18" fmla="*/ f3 1 6"/>
                  <a:gd name="f19" fmla="*/ f4 1 1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6"/>
                  <a:gd name="f28" fmla="*/ f24 1 17"/>
                  <a:gd name="f29" fmla="*/ 6 f25 1"/>
                  <a:gd name="f30" fmla="*/ 0 f24 1"/>
                  <a:gd name="f31" fmla="*/ 3 f25 1"/>
                  <a:gd name="f32" fmla="*/ 13 f24 1"/>
                  <a:gd name="f33" fmla="*/ 1 f25 1"/>
                  <a:gd name="f34" fmla="*/ 17 f24 1"/>
                  <a:gd name="f35" fmla="*/ 0 f25 1"/>
                  <a:gd name="f36" fmla="*/ 6 f24 1"/>
                  <a:gd name="f37" fmla="+- f26 0 f1"/>
                  <a:gd name="f38" fmla="*/ f29 1 6"/>
                  <a:gd name="f39" fmla="*/ f30 1 17"/>
                  <a:gd name="f40" fmla="*/ f31 1 6"/>
                  <a:gd name="f41" fmla="*/ f32 1 17"/>
                  <a:gd name="f42" fmla="*/ f33 1 6"/>
                  <a:gd name="f43" fmla="*/ f34 1 17"/>
                  <a:gd name="f44" fmla="*/ f35 1 6"/>
                  <a:gd name="f45" fmla="*/ f36 1 17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6" h="17">
                    <a:moveTo>
                      <a:pt x="f6" y="f5"/>
                    </a:moveTo>
                    <a:cubicBezTo>
                      <a:pt x="f8" y="f9"/>
                      <a:pt x="f10" y="f11"/>
                      <a:pt x="f9" y="f12"/>
                    </a:cubicBezTo>
                    <a:cubicBezTo>
                      <a:pt x="f13" y="f14"/>
                      <a:pt x="f15" y="f7"/>
                      <a:pt x="f10" y="f7"/>
                    </a:cubicBezTo>
                    <a:cubicBezTo>
                      <a:pt x="f9" y="f12"/>
                      <a:pt x="f10" y="f16"/>
                      <a:pt x="f5" y="f6"/>
                    </a:cubicBezTo>
                    <a:cubicBezTo>
                      <a:pt x="f10" y="f9"/>
                      <a:pt x="f8" y="f5"/>
                      <a:pt x="f6" y="f5"/>
                    </a:cubicBezTo>
                    <a:close/>
                  </a:path>
                </a:pathLst>
              </a:custGeom>
              <a:solidFill>
                <a:srgbClr val="4C18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9" name="Freeform 840">
                <a:extLst>
                  <a:ext uri="{FF2B5EF4-FFF2-40B4-BE49-F238E27FC236}">
                    <a16:creationId xmlns:a16="http://schemas.microsoft.com/office/drawing/2014/main" id="{88F0988D-9B0F-C321-4A94-2351D6EB711C}"/>
                  </a:ext>
                </a:extLst>
              </p:cNvPr>
              <p:cNvSpPr/>
              <p:nvPr/>
            </p:nvSpPr>
            <p:spPr>
              <a:xfrm>
                <a:off x="5386392" y="2687641"/>
                <a:ext cx="63495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9"/>
                  <a:gd name="f8" fmla="val 16"/>
                  <a:gd name="f9" fmla="val 15"/>
                  <a:gd name="f10" fmla="val 7"/>
                  <a:gd name="f11" fmla="val 11"/>
                  <a:gd name="f12" fmla="val 6"/>
                  <a:gd name="f13" fmla="val 4"/>
                  <a:gd name="f14" fmla="val 5"/>
                  <a:gd name="f15" fmla="val 3"/>
                  <a:gd name="f16" fmla="val 2"/>
                  <a:gd name="f17" fmla="val 12"/>
                  <a:gd name="f18" fmla="val 1"/>
                  <a:gd name="f19" fmla="+- 0 0 -90"/>
                  <a:gd name="f20" fmla="*/ f3 1 17"/>
                  <a:gd name="f21" fmla="*/ f4 1 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7"/>
                  <a:gd name="f30" fmla="*/ f26 1 9"/>
                  <a:gd name="f31" fmla="*/ 16 f27 1"/>
                  <a:gd name="f32" fmla="*/ 0 f26 1"/>
                  <a:gd name="f33" fmla="*/ 6 f27 1"/>
                  <a:gd name="f34" fmla="*/ 6 f26 1"/>
                  <a:gd name="f35" fmla="*/ 0 f27 1"/>
                  <a:gd name="f36" fmla="*/ 5 f27 1"/>
                  <a:gd name="f37" fmla="*/ 3 f26 1"/>
                  <a:gd name="f38" fmla="*/ 15 f27 1"/>
                  <a:gd name="f39" fmla="*/ 2 f26 1"/>
                  <a:gd name="f40" fmla="*/ 17 f27 1"/>
                  <a:gd name="f41" fmla="+- f28 0 f1"/>
                  <a:gd name="f42" fmla="*/ f31 1 17"/>
                  <a:gd name="f43" fmla="*/ f32 1 9"/>
                  <a:gd name="f44" fmla="*/ f33 1 17"/>
                  <a:gd name="f45" fmla="*/ f34 1 9"/>
                  <a:gd name="f46" fmla="*/ f35 1 17"/>
                  <a:gd name="f47" fmla="*/ f36 1 17"/>
                  <a:gd name="f48" fmla="*/ f37 1 9"/>
                  <a:gd name="f49" fmla="*/ f38 1 17"/>
                  <a:gd name="f50" fmla="*/ f39 1 9"/>
                  <a:gd name="f51" fmla="*/ f40 1 17"/>
                  <a:gd name="f52" fmla="*/ 0 1 f29"/>
                  <a:gd name="f53" fmla="*/ f23 1 f29"/>
                  <a:gd name="f54" fmla="*/ 0 1 f30"/>
                  <a:gd name="f55" fmla="*/ f24 1 f30"/>
                  <a:gd name="f56" fmla="*/ f42 1 f29"/>
                  <a:gd name="f57" fmla="*/ f43 1 f30"/>
                  <a:gd name="f58" fmla="*/ f44 1 f29"/>
                  <a:gd name="f59" fmla="*/ f45 1 f30"/>
                  <a:gd name="f60" fmla="*/ f46 1 f29"/>
                  <a:gd name="f61" fmla="*/ f47 1 f29"/>
                  <a:gd name="f62" fmla="*/ f48 1 f30"/>
                  <a:gd name="f63" fmla="*/ f49 1 f29"/>
                  <a:gd name="f64" fmla="*/ f50 1 f30"/>
                  <a:gd name="f65" fmla="*/ f51 1 f29"/>
                  <a:gd name="f66" fmla="*/ f52 f20 1"/>
                  <a:gd name="f67" fmla="*/ f53 f20 1"/>
                  <a:gd name="f68" fmla="*/ f55 f21 1"/>
                  <a:gd name="f69" fmla="*/ f54 f21 1"/>
                  <a:gd name="f70" fmla="*/ f56 f20 1"/>
                  <a:gd name="f71" fmla="*/ f57 f21 1"/>
                  <a:gd name="f72" fmla="*/ f58 f20 1"/>
                  <a:gd name="f73" fmla="*/ f59 f21 1"/>
                  <a:gd name="f74" fmla="*/ f60 f20 1"/>
                  <a:gd name="f75" fmla="*/ f61 f20 1"/>
                  <a:gd name="f76" fmla="*/ f62 f21 1"/>
                  <a:gd name="f77" fmla="*/ f63 f20 1"/>
                  <a:gd name="f78" fmla="*/ f64 f21 1"/>
                  <a:gd name="f79" fmla="*/ f6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3"/>
                  </a:cxn>
                  <a:cxn ang="f41">
                    <a:pos x="f75" y="f76"/>
                  </a:cxn>
                  <a:cxn ang="f41">
                    <a:pos x="f77" y="f78"/>
                  </a:cxn>
                  <a:cxn ang="f41">
                    <a:pos x="f79" y="f71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17" h="9">
                    <a:moveTo>
                      <a:pt x="f8" y="f5"/>
                    </a:moveTo>
                    <a:cubicBezTo>
                      <a:pt x="f9" y="f10"/>
                      <a:pt x="f11" y="f7"/>
                      <a:pt x="f12" y="f12"/>
                    </a:cubicBezTo>
                    <a:cubicBezTo>
                      <a:pt x="f13" y="f14"/>
                      <a:pt x="f15" y="f13"/>
                      <a:pt x="f5" y="f12"/>
                    </a:cubicBezTo>
                    <a:cubicBezTo>
                      <a:pt x="f16" y="f15"/>
                      <a:pt x="f15" y="f16"/>
                      <a:pt x="f14" y="f15"/>
                    </a:cubicBezTo>
                    <a:cubicBezTo>
                      <a:pt x="f7" y="f10"/>
                      <a:pt x="f17" y="f12"/>
                      <a:pt x="f9" y="f16"/>
                    </a:cubicBezTo>
                    <a:cubicBezTo>
                      <a:pt x="f9" y="f18"/>
                      <a:pt x="f8" y="f18"/>
                      <a:pt x="f6" y="f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215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0" name="Freeform 841">
                <a:extLst>
                  <a:ext uri="{FF2B5EF4-FFF2-40B4-BE49-F238E27FC236}">
                    <a16:creationId xmlns:a16="http://schemas.microsoft.com/office/drawing/2014/main" id="{68D5F917-F2BF-353D-DD43-032A6084DAC3}"/>
                  </a:ext>
                </a:extLst>
              </p:cNvPr>
              <p:cNvSpPr/>
              <p:nvPr/>
            </p:nvSpPr>
            <p:spPr>
              <a:xfrm>
                <a:off x="5067303" y="2608261"/>
                <a:ext cx="22229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6"/>
                  <a:gd name="f8" fmla="val 1"/>
                  <a:gd name="f9" fmla="val 3"/>
                  <a:gd name="f10" fmla="val 2"/>
                  <a:gd name="f11" fmla="val 7"/>
                  <a:gd name="f12" fmla="val 10"/>
                  <a:gd name="f13" fmla="val 12"/>
                  <a:gd name="f14" fmla="val 4"/>
                  <a:gd name="f15" fmla="val 14"/>
                  <a:gd name="f16" fmla="val 11"/>
                  <a:gd name="f17" fmla="val 5"/>
                  <a:gd name="f18" fmla="+- 0 0 -90"/>
                  <a:gd name="f19" fmla="*/ f3 1 6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6"/>
                  <a:gd name="f29" fmla="*/ f25 1 16"/>
                  <a:gd name="f30" fmla="*/ 1 f26 1"/>
                  <a:gd name="f31" fmla="*/ 0 f25 1"/>
                  <a:gd name="f32" fmla="*/ 2 f26 1"/>
                  <a:gd name="f33" fmla="*/ 10 f25 1"/>
                  <a:gd name="f34" fmla="*/ 6 f26 1"/>
                  <a:gd name="f35" fmla="*/ 16 f25 1"/>
                  <a:gd name="f36" fmla="*/ 0 f26 1"/>
                  <a:gd name="f37" fmla="*/ 7 f25 1"/>
                  <a:gd name="f38" fmla="*/ 3 f25 1"/>
                  <a:gd name="f39" fmla="*/ 2 f25 1"/>
                  <a:gd name="f40" fmla="+- f27 0 f1"/>
                  <a:gd name="f41" fmla="*/ f30 1 6"/>
                  <a:gd name="f42" fmla="*/ f31 1 16"/>
                  <a:gd name="f43" fmla="*/ f32 1 6"/>
                  <a:gd name="f44" fmla="*/ f33 1 16"/>
                  <a:gd name="f45" fmla="*/ f34 1 6"/>
                  <a:gd name="f46" fmla="*/ f35 1 16"/>
                  <a:gd name="f47" fmla="*/ f36 1 6"/>
                  <a:gd name="f48" fmla="*/ f37 1 16"/>
                  <a:gd name="f49" fmla="*/ f38 1 16"/>
                  <a:gd name="f50" fmla="*/ f39 1 16"/>
                  <a:gd name="f51" fmla="*/ 0 1 f28"/>
                  <a:gd name="f52" fmla="*/ f22 1 f28"/>
                  <a:gd name="f53" fmla="*/ 0 1 f29"/>
                  <a:gd name="f54" fmla="*/ f23 1 f29"/>
                  <a:gd name="f55" fmla="*/ f41 1 f28"/>
                  <a:gd name="f56" fmla="*/ f42 1 f29"/>
                  <a:gd name="f57" fmla="*/ f43 1 f28"/>
                  <a:gd name="f58" fmla="*/ f44 1 f29"/>
                  <a:gd name="f59" fmla="*/ f45 1 f28"/>
                  <a:gd name="f60" fmla="*/ f46 1 f29"/>
                  <a:gd name="f61" fmla="*/ f47 1 f28"/>
                  <a:gd name="f62" fmla="*/ f48 1 f29"/>
                  <a:gd name="f63" fmla="*/ f49 1 f29"/>
                  <a:gd name="f64" fmla="*/ f50 1 f29"/>
                  <a:gd name="f65" fmla="*/ f51 f19 1"/>
                  <a:gd name="f66" fmla="*/ f52 f19 1"/>
                  <a:gd name="f67" fmla="*/ f54 f20 1"/>
                  <a:gd name="f68" fmla="*/ f53 f20 1"/>
                  <a:gd name="f69" fmla="*/ f55 f19 1"/>
                  <a:gd name="f70" fmla="*/ f56 f20 1"/>
                  <a:gd name="f71" fmla="*/ f57 f19 1"/>
                  <a:gd name="f72" fmla="*/ f58 f20 1"/>
                  <a:gd name="f73" fmla="*/ f59 f19 1"/>
                  <a:gd name="f74" fmla="*/ f60 f20 1"/>
                  <a:gd name="f75" fmla="*/ f61 f19 1"/>
                  <a:gd name="f76" fmla="*/ f62 f20 1"/>
                  <a:gd name="f77" fmla="*/ f63 f20 1"/>
                  <a:gd name="f78" fmla="*/ f64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5" y="f76"/>
                  </a:cxn>
                  <a:cxn ang="f40">
                    <a:pos x="f75" y="f77"/>
                  </a:cxn>
                  <a:cxn ang="f40">
                    <a:pos x="f75" y="f78"/>
                  </a:cxn>
                  <a:cxn ang="f40">
                    <a:pos x="f69" y="f70"/>
                  </a:cxn>
                </a:cxnLst>
                <a:rect l="f65" t="f68" r="f66" b="f67"/>
                <a:pathLst>
                  <a:path w="6" h="16">
                    <a:moveTo>
                      <a:pt x="f8" y="f5"/>
                    </a:moveTo>
                    <a:cubicBezTo>
                      <a:pt x="f9" y="f9"/>
                      <a:pt x="f10" y="f11"/>
                      <a:pt x="f10" y="f12"/>
                    </a:cubicBezTo>
                    <a:cubicBezTo>
                      <a:pt x="f10" y="f13"/>
                      <a:pt x="f14" y="f15"/>
                      <a:pt x="f6" y="f7"/>
                    </a:cubicBezTo>
                    <a:cubicBezTo>
                      <a:pt x="f8" y="f15"/>
                      <a:pt x="f5" y="f16"/>
                      <a:pt x="f5" y="f11"/>
                    </a:cubicBezTo>
                    <a:cubicBezTo>
                      <a:pt x="f5" y="f17"/>
                      <a:pt x="f10" y="f14"/>
                      <a:pt x="f5" y="f9"/>
                    </a:cubicBezTo>
                    <a:cubicBezTo>
                      <a:pt x="f5" y="f10"/>
                      <a:pt x="f5" y="f10"/>
                      <a:pt x="f5" y="f10"/>
                    </a:cubicBezTo>
                    <a:cubicBezTo>
                      <a:pt x="f5" y="f8"/>
                      <a:pt x="f8" y="f8"/>
                      <a:pt x="f8" y="f5"/>
                    </a:cubicBezTo>
                    <a:close/>
                  </a:path>
                </a:pathLst>
              </a:custGeom>
              <a:solidFill>
                <a:srgbClr val="3F17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1" name="Freeform 842">
                <a:extLst>
                  <a:ext uri="{FF2B5EF4-FFF2-40B4-BE49-F238E27FC236}">
                    <a16:creationId xmlns:a16="http://schemas.microsoft.com/office/drawing/2014/main" id="{7BBCF3E1-C6E9-724F-7BA3-D399F4C926CC}"/>
                  </a:ext>
                </a:extLst>
              </p:cNvPr>
              <p:cNvSpPr/>
              <p:nvPr/>
            </p:nvSpPr>
            <p:spPr>
              <a:xfrm>
                <a:off x="5408611" y="2717797"/>
                <a:ext cx="34920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6"/>
                  <a:gd name="f8" fmla="val 1"/>
                  <a:gd name="f9" fmla="val 3"/>
                  <a:gd name="f10" fmla="val 5"/>
                  <a:gd name="f11" fmla="val 4"/>
                  <a:gd name="f12" fmla="val 8"/>
                  <a:gd name="f13" fmla="+- 0 0 -90"/>
                  <a:gd name="f14" fmla="*/ f3 1 9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9"/>
                  <a:gd name="f25" fmla="*/ 9 f21 1"/>
                  <a:gd name="f26" fmla="*/ 1 f20 1"/>
                  <a:gd name="f27" fmla="*/ 6 f21 1"/>
                  <a:gd name="f28" fmla="*/ 5 f20 1"/>
                  <a:gd name="f29" fmla="*/ 0 f21 1"/>
                  <a:gd name="f30" fmla="*/ 0 f20 1"/>
                  <a:gd name="f31" fmla="*/ 5 f21 1"/>
                  <a:gd name="f32" fmla="*/ 4 f20 1"/>
                  <a:gd name="f33" fmla="+- f22 0 f1"/>
                  <a:gd name="f34" fmla="*/ f25 1 9"/>
                  <a:gd name="f35" fmla="*/ f26 1 6"/>
                  <a:gd name="f36" fmla="*/ f27 1 9"/>
                  <a:gd name="f37" fmla="*/ f28 1 6"/>
                  <a:gd name="f38" fmla="*/ f29 1 9"/>
                  <a:gd name="f39" fmla="*/ f30 1 6"/>
                  <a:gd name="f40" fmla="*/ f31 1 9"/>
                  <a:gd name="f41" fmla="*/ f32 1 6"/>
                  <a:gd name="f42" fmla="*/ 0 1 f24"/>
                  <a:gd name="f43" fmla="*/ f17 1 f24"/>
                  <a:gd name="f44" fmla="*/ 0 1 f23"/>
                  <a:gd name="f45" fmla="*/ f18 1 f23"/>
                  <a:gd name="f46" fmla="*/ f34 1 f24"/>
                  <a:gd name="f47" fmla="*/ f35 1 f23"/>
                  <a:gd name="f48" fmla="*/ f36 1 f24"/>
                  <a:gd name="f49" fmla="*/ f37 1 f23"/>
                  <a:gd name="f50" fmla="*/ f38 1 f24"/>
                  <a:gd name="f51" fmla="*/ f39 1 f23"/>
                  <a:gd name="f52" fmla="*/ f40 1 f24"/>
                  <a:gd name="f53" fmla="*/ f41 1 f23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9" h="6">
                    <a:moveTo>
                      <a:pt x="f6" y="f8"/>
                    </a:moveTo>
                    <a:cubicBezTo>
                      <a:pt x="f6" y="f9"/>
                      <a:pt x="f6" y="f7"/>
                      <a:pt x="f7" y="f10"/>
                    </a:cubicBezTo>
                    <a:cubicBezTo>
                      <a:pt x="f9" y="f10"/>
                      <a:pt x="f8" y="f11"/>
                      <a:pt x="f5" y="f5"/>
                    </a:cubicBezTo>
                    <a:cubicBezTo>
                      <a:pt x="f9" y="f8"/>
                      <a:pt x="f9" y="f9"/>
                      <a:pt x="f10" y="f11"/>
                    </a:cubicBezTo>
                    <a:cubicBezTo>
                      <a:pt x="f12" y="f10"/>
                      <a:pt x="f7" y="f5"/>
                      <a:pt x="f6" y="f8"/>
                    </a:cubicBezTo>
                    <a:close/>
                  </a:path>
                </a:pathLst>
              </a:custGeom>
              <a:solidFill>
                <a:srgbClr val="451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2" name="Freeform 843">
                <a:extLst>
                  <a:ext uri="{FF2B5EF4-FFF2-40B4-BE49-F238E27FC236}">
                    <a16:creationId xmlns:a16="http://schemas.microsoft.com/office/drawing/2014/main" id="{70EFC3FF-0CE5-14E5-866E-E9140A453051}"/>
                  </a:ext>
                </a:extLst>
              </p:cNvPr>
              <p:cNvSpPr/>
              <p:nvPr/>
            </p:nvSpPr>
            <p:spPr>
              <a:xfrm>
                <a:off x="5348289" y="2552703"/>
                <a:ext cx="1587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1"/>
                  <a:gd name="f8" fmla="val 1"/>
                  <a:gd name="f9" fmla="val 2"/>
                  <a:gd name="f10" fmla="val 7"/>
                  <a:gd name="f11" fmla="val 8"/>
                  <a:gd name="f12" fmla="val 5"/>
                  <a:gd name="f13" fmla="+- 0 0 -90"/>
                  <a:gd name="f14" fmla="*/ f3 1 4"/>
                  <a:gd name="f15" fmla="*/ f4 1 1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"/>
                  <a:gd name="f24" fmla="*/ f20 1 11"/>
                  <a:gd name="f25" fmla="*/ 1 f21 1"/>
                  <a:gd name="f26" fmla="*/ 0 f20 1"/>
                  <a:gd name="f27" fmla="*/ 4 f21 1"/>
                  <a:gd name="f28" fmla="*/ 11 f20 1"/>
                  <a:gd name="f29" fmla="+- f22 0 f1"/>
                  <a:gd name="f30" fmla="*/ f25 1 4"/>
                  <a:gd name="f31" fmla="*/ f26 1 11"/>
                  <a:gd name="f32" fmla="*/ f27 1 4"/>
                  <a:gd name="f33" fmla="*/ f28 1 11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" h="11">
                    <a:moveTo>
                      <a:pt x="f8" y="f5"/>
                    </a:moveTo>
                    <a:cubicBezTo>
                      <a:pt x="f9" y="f6"/>
                      <a:pt x="f6" y="f10"/>
                      <a:pt x="f6" y="f7"/>
                    </a:cubicBezTo>
                    <a:cubicBezTo>
                      <a:pt x="f9" y="f11"/>
                      <a:pt x="f5" y="f12"/>
                      <a:pt x="f8" y="f5"/>
                    </a:cubicBezTo>
                    <a:close/>
                  </a:path>
                </a:pathLst>
              </a:custGeom>
              <a:solidFill>
                <a:srgbClr val="431B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3" name="Freeform 844">
                <a:extLst>
                  <a:ext uri="{FF2B5EF4-FFF2-40B4-BE49-F238E27FC236}">
                    <a16:creationId xmlns:a16="http://schemas.microsoft.com/office/drawing/2014/main" id="{C89A6C0D-F244-3BEA-AE76-F1761FC52C3C}"/>
                  </a:ext>
                </a:extLst>
              </p:cNvPr>
              <p:cNvSpPr/>
              <p:nvPr/>
            </p:nvSpPr>
            <p:spPr>
              <a:xfrm>
                <a:off x="5372100" y="2578105"/>
                <a:ext cx="25402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9"/>
                  <a:gd name="f8" fmla="val 3"/>
                  <a:gd name="f9" fmla="val 4"/>
                  <a:gd name="f10" fmla="val 6"/>
                  <a:gd name="f11" fmla="val 5"/>
                  <a:gd name="f12" fmla="val 8"/>
                  <a:gd name="f13" fmla="+- 0 0 -90"/>
                  <a:gd name="f14" fmla="*/ f3 1 7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7"/>
                  <a:gd name="f24" fmla="*/ f20 1 9"/>
                  <a:gd name="f25" fmla="*/ 0 f21 1"/>
                  <a:gd name="f26" fmla="*/ 9 f20 1"/>
                  <a:gd name="f27" fmla="*/ 6 f21 1"/>
                  <a:gd name="f28" fmla="*/ 0 f20 1"/>
                  <a:gd name="f29" fmla="+- f22 0 f1"/>
                  <a:gd name="f30" fmla="*/ f25 1 7"/>
                  <a:gd name="f31" fmla="*/ f26 1 9"/>
                  <a:gd name="f32" fmla="*/ f27 1 7"/>
                  <a:gd name="f33" fmla="*/ f28 1 9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7" h="9">
                    <a:moveTo>
                      <a:pt x="f5" y="f7"/>
                    </a:moveTo>
                    <a:cubicBezTo>
                      <a:pt x="f8" y="f6"/>
                      <a:pt x="f9" y="f9"/>
                      <a:pt x="f10" y="f5"/>
                    </a:cubicBezTo>
                    <a:cubicBezTo>
                      <a:pt x="f6" y="f11"/>
                      <a:pt x="f11" y="f12"/>
                      <a:pt x="f5" y="f7"/>
                    </a:cubicBezTo>
                    <a:close/>
                  </a:path>
                </a:pathLst>
              </a:custGeom>
              <a:solidFill>
                <a:srgbClr val="4415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4" name="Freeform 845">
                <a:extLst>
                  <a:ext uri="{FF2B5EF4-FFF2-40B4-BE49-F238E27FC236}">
                    <a16:creationId xmlns:a16="http://schemas.microsoft.com/office/drawing/2014/main" id="{C914E91E-7FC8-EA1B-AFFD-313E26B3F8E2}"/>
                  </a:ext>
                </a:extLst>
              </p:cNvPr>
              <p:cNvSpPr/>
              <p:nvPr/>
            </p:nvSpPr>
            <p:spPr>
              <a:xfrm>
                <a:off x="5092695" y="2657474"/>
                <a:ext cx="33339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5"/>
                  <a:gd name="f8" fmla="val 3"/>
                  <a:gd name="f9" fmla="val 2"/>
                  <a:gd name="f10" fmla="val 6"/>
                  <a:gd name="f11" fmla="val 1"/>
                  <a:gd name="f12" fmla="val 4"/>
                  <a:gd name="f13" fmla="+- 0 0 -90"/>
                  <a:gd name="f14" fmla="*/ f3 1 9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9"/>
                  <a:gd name="f25" fmla="*/ 0 f21 1"/>
                  <a:gd name="f26" fmla="*/ 0 f20 1"/>
                  <a:gd name="f27" fmla="*/ 9 f21 1"/>
                  <a:gd name="f28" fmla="*/ 2 f20 1"/>
                  <a:gd name="f29" fmla="+- f22 0 f1"/>
                  <a:gd name="f30" fmla="*/ f25 1 9"/>
                  <a:gd name="f31" fmla="*/ f26 1 5"/>
                  <a:gd name="f32" fmla="*/ f27 1 9"/>
                  <a:gd name="f33" fmla="*/ f28 1 5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9" h="5">
                    <a:moveTo>
                      <a:pt x="f5" y="f5"/>
                    </a:moveTo>
                    <a:cubicBezTo>
                      <a:pt x="f8" y="f9"/>
                      <a:pt x="f10" y="f11"/>
                      <a:pt x="f6" y="f9"/>
                    </a:cubicBezTo>
                    <a:cubicBezTo>
                      <a:pt x="f7" y="f7"/>
                      <a:pt x="f9" y="f12"/>
                      <a:pt x="f5" y="f5"/>
                    </a:cubicBezTo>
                    <a:close/>
                  </a:path>
                </a:pathLst>
              </a:custGeom>
              <a:solidFill>
                <a:srgbClr val="4813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5" name="Freeform 846">
                <a:extLst>
                  <a:ext uri="{FF2B5EF4-FFF2-40B4-BE49-F238E27FC236}">
                    <a16:creationId xmlns:a16="http://schemas.microsoft.com/office/drawing/2014/main" id="{8EE549D0-80F4-413A-6846-5328C896E3FD}"/>
                  </a:ext>
                </a:extLst>
              </p:cNvPr>
              <p:cNvSpPr/>
              <p:nvPr/>
            </p:nvSpPr>
            <p:spPr>
              <a:xfrm>
                <a:off x="5210178" y="2484443"/>
                <a:ext cx="44448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6"/>
                  <a:gd name="f8" fmla="val 5"/>
                  <a:gd name="f9" fmla="val 4"/>
                  <a:gd name="f10" fmla="val 1"/>
                  <a:gd name="f11" fmla="val 8"/>
                  <a:gd name="f12" fmla="val 2"/>
                  <a:gd name="f13" fmla="val 3"/>
                  <a:gd name="f14" fmla="+- 0 0 -90"/>
                  <a:gd name="f15" fmla="*/ f3 1 12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12"/>
                  <a:gd name="f26" fmla="*/ 0 f22 1"/>
                  <a:gd name="f27" fmla="*/ 6 f21 1"/>
                  <a:gd name="f28" fmla="*/ 5 f21 1"/>
                  <a:gd name="f29" fmla="*/ 12 f22 1"/>
                  <a:gd name="f30" fmla="*/ 2 f21 1"/>
                  <a:gd name="f31" fmla="+- f23 0 f1"/>
                  <a:gd name="f32" fmla="*/ f26 1 12"/>
                  <a:gd name="f33" fmla="*/ f27 1 6"/>
                  <a:gd name="f34" fmla="*/ f28 1 6"/>
                  <a:gd name="f35" fmla="*/ f29 1 12"/>
                  <a:gd name="f36" fmla="*/ f30 1 6"/>
                  <a:gd name="f37" fmla="*/ 0 1 f25"/>
                  <a:gd name="f38" fmla="*/ f18 1 f25"/>
                  <a:gd name="f39" fmla="*/ 0 1 f24"/>
                  <a:gd name="f40" fmla="*/ f19 1 f24"/>
                  <a:gd name="f41" fmla="*/ f32 1 f25"/>
                  <a:gd name="f42" fmla="*/ f33 1 f24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6 1"/>
                  <a:gd name="f53" fmla="*/ f44 f15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0" y="f52"/>
                  </a:cxn>
                  <a:cxn ang="f31">
                    <a:pos x="f53" y="f54"/>
                  </a:cxn>
                  <a:cxn ang="f31">
                    <a:pos x="f53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2" h="6">
                    <a:moveTo>
                      <a:pt x="f5" y="f7"/>
                    </a:moveTo>
                    <a:cubicBezTo>
                      <a:pt x="f5" y="f7"/>
                      <a:pt x="f5" y="f8"/>
                      <a:pt x="f5" y="f8"/>
                    </a:cubicBezTo>
                    <a:cubicBezTo>
                      <a:pt x="f9" y="f10"/>
                      <a:pt x="f11" y="f5"/>
                      <a:pt x="f6" y="f12"/>
                    </a:cubicBezTo>
                    <a:cubicBezTo>
                      <a:pt x="f6" y="f12"/>
                      <a:pt x="f6" y="f12"/>
                      <a:pt x="f6" y="f12"/>
                    </a:cubicBezTo>
                    <a:cubicBezTo>
                      <a:pt x="f11" y="f13"/>
                      <a:pt x="f8" y="f7"/>
                      <a:pt x="f5" y="f7"/>
                    </a:cubicBezTo>
                    <a:close/>
                  </a:path>
                </a:pathLst>
              </a:custGeom>
              <a:solidFill>
                <a:srgbClr val="582F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6" name="Freeform 847">
                <a:extLst>
                  <a:ext uri="{FF2B5EF4-FFF2-40B4-BE49-F238E27FC236}">
                    <a16:creationId xmlns:a16="http://schemas.microsoft.com/office/drawing/2014/main" id="{5F55D251-E27F-3CAC-903D-820F06C254E2}"/>
                  </a:ext>
                </a:extLst>
              </p:cNvPr>
              <p:cNvSpPr/>
              <p:nvPr/>
            </p:nvSpPr>
            <p:spPr>
              <a:xfrm>
                <a:off x="5141908" y="2536829"/>
                <a:ext cx="26983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1"/>
                  <a:gd name="f9" fmla="val 3"/>
                  <a:gd name="f10" fmla="val 5"/>
                  <a:gd name="f11" fmla="val 2"/>
                  <a:gd name="f12" fmla="+- 0 0 -90"/>
                  <a:gd name="f13" fmla="*/ f3 1 7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7"/>
                  <a:gd name="f24" fmla="*/ 0 f20 1"/>
                  <a:gd name="f25" fmla="*/ 6 f19 1"/>
                  <a:gd name="f26" fmla="*/ 7 f20 1"/>
                  <a:gd name="f27" fmla="*/ 0 f19 1"/>
                  <a:gd name="f28" fmla="+- f21 0 f1"/>
                  <a:gd name="f29" fmla="*/ f24 1 7"/>
                  <a:gd name="f30" fmla="*/ f25 1 6"/>
                  <a:gd name="f31" fmla="*/ f26 1 7"/>
                  <a:gd name="f32" fmla="*/ f27 1 6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7" h="6">
                    <a:moveTo>
                      <a:pt x="f5" y="f7"/>
                    </a:moveTo>
                    <a:cubicBezTo>
                      <a:pt x="f8" y="f8"/>
                      <a:pt x="f9" y="f5"/>
                      <a:pt x="f6" y="f5"/>
                    </a:cubicBezTo>
                    <a:cubicBezTo>
                      <a:pt x="f10" y="f9"/>
                      <a:pt x="f11" y="f11"/>
                      <a:pt x="f5" y="f7"/>
                    </a:cubicBezTo>
                    <a:close/>
                  </a:path>
                </a:pathLst>
              </a:custGeom>
              <a:solidFill>
                <a:srgbClr val="531D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7" name="Freeform 848">
                <a:extLst>
                  <a:ext uri="{FF2B5EF4-FFF2-40B4-BE49-F238E27FC236}">
                    <a16:creationId xmlns:a16="http://schemas.microsoft.com/office/drawing/2014/main" id="{AA6769DB-D72D-F7F8-C38D-7A0E05173363}"/>
                  </a:ext>
                </a:extLst>
              </p:cNvPr>
              <p:cNvSpPr/>
              <p:nvPr/>
            </p:nvSpPr>
            <p:spPr>
              <a:xfrm>
                <a:off x="4392613" y="3165479"/>
                <a:ext cx="477838" cy="5159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7"/>
                  <a:gd name="f7" fmla="val 137"/>
                  <a:gd name="f8" fmla="val 80"/>
                  <a:gd name="f9" fmla="val 43"/>
                  <a:gd name="f10" fmla="val 82"/>
                  <a:gd name="f11" fmla="val 36"/>
                  <a:gd name="f12" fmla="val 85"/>
                  <a:gd name="f13" fmla="val 29"/>
                  <a:gd name="f14" fmla="val 92"/>
                  <a:gd name="f15" fmla="val 25"/>
                  <a:gd name="f16" fmla="val 95"/>
                  <a:gd name="f17" fmla="val 27"/>
                  <a:gd name="f18" fmla="val 96"/>
                  <a:gd name="f19" fmla="val 30"/>
                  <a:gd name="f20" fmla="val 98"/>
                  <a:gd name="f21" fmla="val 33"/>
                  <a:gd name="f22" fmla="val 103"/>
                  <a:gd name="f23" fmla="val 40"/>
                  <a:gd name="f24" fmla="val 108"/>
                  <a:gd name="f25" fmla="val 47"/>
                  <a:gd name="f26" fmla="val 115"/>
                  <a:gd name="f27" fmla="val 53"/>
                  <a:gd name="f28" fmla="val 121"/>
                  <a:gd name="f29" fmla="val 56"/>
                  <a:gd name="f30" fmla="val 122"/>
                  <a:gd name="f31" fmla="val 62"/>
                  <a:gd name="f32" fmla="val 126"/>
                  <a:gd name="f33" fmla="val 67"/>
                  <a:gd name="f34" fmla="val 69"/>
                  <a:gd name="f35" fmla="val 71"/>
                  <a:gd name="f36" fmla="val 125"/>
                  <a:gd name="f37" fmla="val 72"/>
                  <a:gd name="f38" fmla="val 124"/>
                  <a:gd name="f39" fmla="val 75"/>
                  <a:gd name="f40" fmla="val 78"/>
                  <a:gd name="f41" fmla="val 81"/>
                  <a:gd name="f42" fmla="val 123"/>
                  <a:gd name="f43" fmla="val 86"/>
                  <a:gd name="f44" fmla="val 119"/>
                  <a:gd name="f45" fmla="val 89"/>
                  <a:gd name="f46" fmla="val 118"/>
                  <a:gd name="f47" fmla="val 111"/>
                  <a:gd name="f48" fmla="val 79"/>
                  <a:gd name="f49" fmla="val 106"/>
                  <a:gd name="f50" fmla="val 73"/>
                  <a:gd name="f51" fmla="val 102"/>
                  <a:gd name="f52" fmla="val 74"/>
                  <a:gd name="f53" fmla="val 112"/>
                  <a:gd name="f54" fmla="val 117"/>
                  <a:gd name="f55" fmla="val 87"/>
                  <a:gd name="f56" fmla="val 120"/>
                  <a:gd name="f57" fmla="val 90"/>
                  <a:gd name="f58" fmla="val 101"/>
                  <a:gd name="f59" fmla="val 116"/>
                  <a:gd name="f60" fmla="val 104"/>
                  <a:gd name="f61" fmla="val 114"/>
                  <a:gd name="f62" fmla="val 105"/>
                  <a:gd name="f63" fmla="val 113"/>
                  <a:gd name="f64" fmla="val 110"/>
                  <a:gd name="f65" fmla="val 100"/>
                  <a:gd name="f66" fmla="val 109"/>
                  <a:gd name="f67" fmla="val 107"/>
                  <a:gd name="f68" fmla="val 97"/>
                  <a:gd name="f69" fmla="val 93"/>
                  <a:gd name="f70" fmla="val 128"/>
                  <a:gd name="f71" fmla="val 130"/>
                  <a:gd name="f72" fmla="val 132"/>
                  <a:gd name="f73" fmla="val 135"/>
                  <a:gd name="f74" fmla="val 136"/>
                  <a:gd name="f75" fmla="val 99"/>
                  <a:gd name="f76" fmla="val 94"/>
                  <a:gd name="f77" fmla="val 88"/>
                  <a:gd name="f78" fmla="val 83"/>
                  <a:gd name="f79" fmla="val 131"/>
                  <a:gd name="f80" fmla="val 70"/>
                  <a:gd name="f81" fmla="val 68"/>
                  <a:gd name="f82" fmla="val 63"/>
                  <a:gd name="f83" fmla="val 57"/>
                  <a:gd name="f84" fmla="val 51"/>
                  <a:gd name="f85" fmla="val 76"/>
                  <a:gd name="f86" fmla="val 19"/>
                  <a:gd name="f87" fmla="val 54"/>
                  <a:gd name="f88" fmla="val 4"/>
                  <a:gd name="f89" fmla="val 2"/>
                  <a:gd name="f90" fmla="val 24"/>
                  <a:gd name="f91" fmla="val 3"/>
                  <a:gd name="f92" fmla="val 23"/>
                  <a:gd name="f93" fmla="val 21"/>
                  <a:gd name="f94" fmla="val 6"/>
                  <a:gd name="f95" fmla="val 22"/>
                  <a:gd name="f96" fmla="val 5"/>
                  <a:gd name="f97" fmla="val 7"/>
                  <a:gd name="f98" fmla="val 15"/>
                  <a:gd name="f99" fmla="val 14"/>
                  <a:gd name="f100" fmla="val 13"/>
                  <a:gd name="f101" fmla="val 8"/>
                  <a:gd name="f102" fmla="val 10"/>
                  <a:gd name="f103" fmla="val 11"/>
                  <a:gd name="f104" fmla="val 9"/>
                  <a:gd name="f105" fmla="val 1"/>
                  <a:gd name="f106" fmla="val 12"/>
                  <a:gd name="f107" fmla="val 28"/>
                  <a:gd name="f108" fmla="val 37"/>
                  <a:gd name="f109" fmla="val 31"/>
                  <a:gd name="f110" fmla="val 32"/>
                  <a:gd name="f111" fmla="val 34"/>
                  <a:gd name="f112" fmla="val 35"/>
                  <a:gd name="f113" fmla="val 42"/>
                  <a:gd name="f114" fmla="val 45"/>
                  <a:gd name="f115" fmla="val 48"/>
                  <a:gd name="f116" fmla="val 60"/>
                  <a:gd name="f117" fmla="val 66"/>
                  <a:gd name="f118" fmla="val 41"/>
                  <a:gd name="f119" fmla="val 44"/>
                  <a:gd name="f120" fmla="val 50"/>
                  <a:gd name="f121" fmla="val 64"/>
                  <a:gd name="f122" fmla="val 52"/>
                  <a:gd name="f123" fmla="val 65"/>
                  <a:gd name="f124" fmla="val 61"/>
                  <a:gd name="f125" fmla="val 59"/>
                  <a:gd name="f126" fmla="val 58"/>
                  <a:gd name="f127" fmla="val 49"/>
                  <a:gd name="f128" fmla="val 38"/>
                  <a:gd name="f129" fmla="val 77"/>
                  <a:gd name="f130" fmla="val 46"/>
                  <a:gd name="f131" fmla="+- 0 0 -90"/>
                  <a:gd name="f132" fmla="*/ f3 1 127"/>
                  <a:gd name="f133" fmla="*/ f4 1 137"/>
                  <a:gd name="f134" fmla="val f5"/>
                  <a:gd name="f135" fmla="val f6"/>
                  <a:gd name="f136" fmla="val f7"/>
                  <a:gd name="f137" fmla="*/ f131 f0 1"/>
                  <a:gd name="f138" fmla="+- f136 0 f134"/>
                  <a:gd name="f139" fmla="+- f135 0 f134"/>
                  <a:gd name="f140" fmla="*/ f137 1 f2"/>
                  <a:gd name="f141" fmla="*/ f139 1 127"/>
                  <a:gd name="f142" fmla="*/ f138 1 137"/>
                  <a:gd name="f143" fmla="*/ 92 f139 1"/>
                  <a:gd name="f144" fmla="*/ 25 f138 1"/>
                  <a:gd name="f145" fmla="*/ 115 f139 1"/>
                  <a:gd name="f146" fmla="*/ 53 f138 1"/>
                  <a:gd name="f147" fmla="*/ 125 f139 1"/>
                  <a:gd name="f148" fmla="*/ 72 f138 1"/>
                  <a:gd name="f149" fmla="*/ 123 f139 1"/>
                  <a:gd name="f150" fmla="*/ 86 f138 1"/>
                  <a:gd name="f151" fmla="*/ 102 f139 1"/>
                  <a:gd name="f152" fmla="*/ 67 f138 1"/>
                  <a:gd name="f153" fmla="*/ 119 f139 1"/>
                  <a:gd name="f154" fmla="*/ 92 f138 1"/>
                  <a:gd name="f155" fmla="*/ 112 f139 1"/>
                  <a:gd name="f156" fmla="*/ 102 f138 1"/>
                  <a:gd name="f157" fmla="*/ 116 f139 1"/>
                  <a:gd name="f158" fmla="*/ 108 f138 1"/>
                  <a:gd name="f159" fmla="*/ 108 f139 1"/>
                  <a:gd name="f160" fmla="*/ 107 f138 1"/>
                  <a:gd name="f161" fmla="*/ 113 f139 1"/>
                  <a:gd name="f162" fmla="*/ 122 f138 1"/>
                  <a:gd name="f163" fmla="*/ 97 f139 1"/>
                  <a:gd name="f164" fmla="*/ 87 f139 1"/>
                  <a:gd name="f165" fmla="*/ 100 f138 1"/>
                  <a:gd name="f166" fmla="*/ 105 f139 1"/>
                  <a:gd name="f167" fmla="*/ 128 f138 1"/>
                  <a:gd name="f168" fmla="*/ 99 f139 1"/>
                  <a:gd name="f169" fmla="*/ 136 f138 1"/>
                  <a:gd name="f170" fmla="*/ 88 f139 1"/>
                  <a:gd name="f171" fmla="*/ 125 f138 1"/>
                  <a:gd name="f172" fmla="*/ 74 f139 1"/>
                  <a:gd name="f173" fmla="*/ 132 f138 1"/>
                  <a:gd name="f174" fmla="*/ 51 f139 1"/>
                  <a:gd name="f175" fmla="*/ 99 f138 1"/>
                  <a:gd name="f176" fmla="*/ 2 f139 1"/>
                  <a:gd name="f177" fmla="*/ 6 f139 1"/>
                  <a:gd name="f178" fmla="*/ 22 f138 1"/>
                  <a:gd name="f179" fmla="*/ 5 f139 1"/>
                  <a:gd name="f180" fmla="*/ 6 f138 1"/>
                  <a:gd name="f181" fmla="*/ 7 f139 1"/>
                  <a:gd name="f182" fmla="*/ 14 f139 1"/>
                  <a:gd name="f183" fmla="*/ 4 f138 1"/>
                  <a:gd name="f184" fmla="*/ 36 f139 1"/>
                  <a:gd name="f185" fmla="*/ 33 f138 1"/>
                  <a:gd name="f186" fmla="*/ 40 f139 1"/>
                  <a:gd name="f187" fmla="*/ 32 f138 1"/>
                  <a:gd name="f188" fmla="*/ 66 f139 1"/>
                  <a:gd name="f189" fmla="*/ 30 f138 1"/>
                  <a:gd name="f190" fmla="*/ 70 f139 1"/>
                  <a:gd name="f191" fmla="*/ 50 f138 1"/>
                  <a:gd name="f192" fmla="*/ 65 f139 1"/>
                  <a:gd name="f193" fmla="*/ 61 f138 1"/>
                  <a:gd name="f194" fmla="*/ 57 f139 1"/>
                  <a:gd name="f195" fmla="*/ 38 f139 1"/>
                  <a:gd name="f196" fmla="*/ 47 f138 1"/>
                  <a:gd name="f197" fmla="*/ 63 f139 1"/>
                  <a:gd name="f198" fmla="*/ 79 f138 1"/>
                  <a:gd name="f199" fmla="*/ 64 f139 1"/>
                  <a:gd name="f200" fmla="*/ 63 f138 1"/>
                  <a:gd name="f201" fmla="*/ 71 f139 1"/>
                  <a:gd name="f202" fmla="*/ 64 f138 1"/>
                  <a:gd name="f203" fmla="*/ 66 f138 1"/>
                  <a:gd name="f204" fmla="*/ 78 f139 1"/>
                  <a:gd name="f205" fmla="*/ 46 f138 1"/>
                  <a:gd name="f206" fmla="*/ 110 f139 1"/>
                  <a:gd name="f207" fmla="*/ 87 f138 1"/>
                  <a:gd name="f208" fmla="*/ 81 f139 1"/>
                  <a:gd name="f209" fmla="+- f140 0 f1"/>
                  <a:gd name="f210" fmla="*/ f143 1 127"/>
                  <a:gd name="f211" fmla="*/ f144 1 137"/>
                  <a:gd name="f212" fmla="*/ f145 1 127"/>
                  <a:gd name="f213" fmla="*/ f146 1 137"/>
                  <a:gd name="f214" fmla="*/ f147 1 127"/>
                  <a:gd name="f215" fmla="*/ f148 1 137"/>
                  <a:gd name="f216" fmla="*/ f149 1 127"/>
                  <a:gd name="f217" fmla="*/ f150 1 137"/>
                  <a:gd name="f218" fmla="*/ f151 1 127"/>
                  <a:gd name="f219" fmla="*/ f152 1 137"/>
                  <a:gd name="f220" fmla="*/ f153 1 127"/>
                  <a:gd name="f221" fmla="*/ f154 1 137"/>
                  <a:gd name="f222" fmla="*/ f155 1 127"/>
                  <a:gd name="f223" fmla="*/ f156 1 137"/>
                  <a:gd name="f224" fmla="*/ f157 1 127"/>
                  <a:gd name="f225" fmla="*/ f158 1 137"/>
                  <a:gd name="f226" fmla="*/ f159 1 127"/>
                  <a:gd name="f227" fmla="*/ f160 1 137"/>
                  <a:gd name="f228" fmla="*/ f161 1 127"/>
                  <a:gd name="f229" fmla="*/ f162 1 137"/>
                  <a:gd name="f230" fmla="*/ f163 1 127"/>
                  <a:gd name="f231" fmla="*/ f164 1 127"/>
                  <a:gd name="f232" fmla="*/ f165 1 137"/>
                  <a:gd name="f233" fmla="*/ f166 1 127"/>
                  <a:gd name="f234" fmla="*/ f167 1 137"/>
                  <a:gd name="f235" fmla="*/ f168 1 127"/>
                  <a:gd name="f236" fmla="*/ f169 1 137"/>
                  <a:gd name="f237" fmla="*/ f170 1 127"/>
                  <a:gd name="f238" fmla="*/ f171 1 137"/>
                  <a:gd name="f239" fmla="*/ f172 1 127"/>
                  <a:gd name="f240" fmla="*/ f173 1 137"/>
                  <a:gd name="f241" fmla="*/ f174 1 127"/>
                  <a:gd name="f242" fmla="*/ f175 1 137"/>
                  <a:gd name="f243" fmla="*/ f176 1 127"/>
                  <a:gd name="f244" fmla="*/ f177 1 127"/>
                  <a:gd name="f245" fmla="*/ f178 1 137"/>
                  <a:gd name="f246" fmla="*/ f179 1 127"/>
                  <a:gd name="f247" fmla="*/ f180 1 137"/>
                  <a:gd name="f248" fmla="*/ f181 1 127"/>
                  <a:gd name="f249" fmla="*/ f182 1 127"/>
                  <a:gd name="f250" fmla="*/ f183 1 137"/>
                  <a:gd name="f251" fmla="*/ f184 1 127"/>
                  <a:gd name="f252" fmla="*/ f185 1 137"/>
                  <a:gd name="f253" fmla="*/ f186 1 127"/>
                  <a:gd name="f254" fmla="*/ f187 1 137"/>
                  <a:gd name="f255" fmla="*/ f188 1 127"/>
                  <a:gd name="f256" fmla="*/ f189 1 137"/>
                  <a:gd name="f257" fmla="*/ f190 1 127"/>
                  <a:gd name="f258" fmla="*/ f191 1 137"/>
                  <a:gd name="f259" fmla="*/ f192 1 127"/>
                  <a:gd name="f260" fmla="*/ f193 1 137"/>
                  <a:gd name="f261" fmla="*/ f194 1 127"/>
                  <a:gd name="f262" fmla="*/ f195 1 127"/>
                  <a:gd name="f263" fmla="*/ f196 1 137"/>
                  <a:gd name="f264" fmla="*/ f197 1 127"/>
                  <a:gd name="f265" fmla="*/ f198 1 137"/>
                  <a:gd name="f266" fmla="*/ f199 1 127"/>
                  <a:gd name="f267" fmla="*/ f200 1 137"/>
                  <a:gd name="f268" fmla="*/ f201 1 127"/>
                  <a:gd name="f269" fmla="*/ f202 1 137"/>
                  <a:gd name="f270" fmla="*/ f203 1 137"/>
                  <a:gd name="f271" fmla="*/ f204 1 127"/>
                  <a:gd name="f272" fmla="*/ f205 1 137"/>
                  <a:gd name="f273" fmla="*/ f206 1 127"/>
                  <a:gd name="f274" fmla="*/ f207 1 137"/>
                  <a:gd name="f275" fmla="*/ f208 1 127"/>
                  <a:gd name="f276" fmla="*/ 0 1 f141"/>
                  <a:gd name="f277" fmla="*/ f135 1 f141"/>
                  <a:gd name="f278" fmla="*/ 0 1 f142"/>
                  <a:gd name="f279" fmla="*/ f136 1 f142"/>
                  <a:gd name="f280" fmla="*/ f210 1 f141"/>
                  <a:gd name="f281" fmla="*/ f211 1 f142"/>
                  <a:gd name="f282" fmla="*/ f212 1 f141"/>
                  <a:gd name="f283" fmla="*/ f213 1 f142"/>
                  <a:gd name="f284" fmla="*/ f214 1 f141"/>
                  <a:gd name="f285" fmla="*/ f215 1 f142"/>
                  <a:gd name="f286" fmla="*/ f216 1 f141"/>
                  <a:gd name="f287" fmla="*/ f217 1 f142"/>
                  <a:gd name="f288" fmla="*/ f218 1 f141"/>
                  <a:gd name="f289" fmla="*/ f219 1 f142"/>
                  <a:gd name="f290" fmla="*/ f220 1 f141"/>
                  <a:gd name="f291" fmla="*/ f221 1 f142"/>
                  <a:gd name="f292" fmla="*/ f222 1 f141"/>
                  <a:gd name="f293" fmla="*/ f223 1 f142"/>
                  <a:gd name="f294" fmla="*/ f224 1 f141"/>
                  <a:gd name="f295" fmla="*/ f225 1 f142"/>
                  <a:gd name="f296" fmla="*/ f226 1 f141"/>
                  <a:gd name="f297" fmla="*/ f227 1 f142"/>
                  <a:gd name="f298" fmla="*/ f228 1 f141"/>
                  <a:gd name="f299" fmla="*/ f229 1 f142"/>
                  <a:gd name="f300" fmla="*/ f230 1 f141"/>
                  <a:gd name="f301" fmla="*/ f231 1 f141"/>
                  <a:gd name="f302" fmla="*/ f232 1 f142"/>
                  <a:gd name="f303" fmla="*/ f233 1 f141"/>
                  <a:gd name="f304" fmla="*/ f234 1 f142"/>
                  <a:gd name="f305" fmla="*/ f235 1 f141"/>
                  <a:gd name="f306" fmla="*/ f236 1 f142"/>
                  <a:gd name="f307" fmla="*/ f237 1 f141"/>
                  <a:gd name="f308" fmla="*/ f238 1 f142"/>
                  <a:gd name="f309" fmla="*/ f239 1 f141"/>
                  <a:gd name="f310" fmla="*/ f240 1 f142"/>
                  <a:gd name="f311" fmla="*/ f241 1 f141"/>
                  <a:gd name="f312" fmla="*/ f242 1 f142"/>
                  <a:gd name="f313" fmla="*/ f243 1 f141"/>
                  <a:gd name="f314" fmla="*/ f244 1 f141"/>
                  <a:gd name="f315" fmla="*/ f245 1 f142"/>
                  <a:gd name="f316" fmla="*/ f246 1 f141"/>
                  <a:gd name="f317" fmla="*/ f247 1 f142"/>
                  <a:gd name="f318" fmla="*/ f248 1 f141"/>
                  <a:gd name="f319" fmla="*/ f249 1 f141"/>
                  <a:gd name="f320" fmla="*/ f250 1 f142"/>
                  <a:gd name="f321" fmla="*/ f251 1 f141"/>
                  <a:gd name="f322" fmla="*/ f252 1 f142"/>
                  <a:gd name="f323" fmla="*/ f253 1 f141"/>
                  <a:gd name="f324" fmla="*/ f254 1 f142"/>
                  <a:gd name="f325" fmla="*/ f255 1 f141"/>
                  <a:gd name="f326" fmla="*/ f256 1 f142"/>
                  <a:gd name="f327" fmla="*/ f257 1 f141"/>
                  <a:gd name="f328" fmla="*/ f258 1 f142"/>
                  <a:gd name="f329" fmla="*/ f259 1 f141"/>
                  <a:gd name="f330" fmla="*/ f260 1 f142"/>
                  <a:gd name="f331" fmla="*/ f261 1 f141"/>
                  <a:gd name="f332" fmla="*/ f262 1 f141"/>
                  <a:gd name="f333" fmla="*/ f263 1 f142"/>
                  <a:gd name="f334" fmla="*/ f264 1 f141"/>
                  <a:gd name="f335" fmla="*/ f265 1 f142"/>
                  <a:gd name="f336" fmla="*/ f266 1 f141"/>
                  <a:gd name="f337" fmla="*/ f267 1 f142"/>
                  <a:gd name="f338" fmla="*/ f268 1 f141"/>
                  <a:gd name="f339" fmla="*/ f269 1 f142"/>
                  <a:gd name="f340" fmla="*/ f270 1 f142"/>
                  <a:gd name="f341" fmla="*/ f271 1 f141"/>
                  <a:gd name="f342" fmla="*/ f272 1 f142"/>
                  <a:gd name="f343" fmla="*/ f273 1 f141"/>
                  <a:gd name="f344" fmla="*/ f274 1 f142"/>
                  <a:gd name="f345" fmla="*/ f275 1 f141"/>
                  <a:gd name="f346" fmla="*/ f276 f132 1"/>
                  <a:gd name="f347" fmla="*/ f277 f132 1"/>
                  <a:gd name="f348" fmla="*/ f279 f133 1"/>
                  <a:gd name="f349" fmla="*/ f278 f133 1"/>
                  <a:gd name="f350" fmla="*/ f280 f132 1"/>
                  <a:gd name="f351" fmla="*/ f281 f133 1"/>
                  <a:gd name="f352" fmla="*/ f282 f132 1"/>
                  <a:gd name="f353" fmla="*/ f283 f133 1"/>
                  <a:gd name="f354" fmla="*/ f284 f132 1"/>
                  <a:gd name="f355" fmla="*/ f285 f133 1"/>
                  <a:gd name="f356" fmla="*/ f286 f132 1"/>
                  <a:gd name="f357" fmla="*/ f287 f133 1"/>
                  <a:gd name="f358" fmla="*/ f288 f132 1"/>
                  <a:gd name="f359" fmla="*/ f289 f133 1"/>
                  <a:gd name="f360" fmla="*/ f290 f132 1"/>
                  <a:gd name="f361" fmla="*/ f291 f133 1"/>
                  <a:gd name="f362" fmla="*/ f292 f132 1"/>
                  <a:gd name="f363" fmla="*/ f293 f133 1"/>
                  <a:gd name="f364" fmla="*/ f294 f132 1"/>
                  <a:gd name="f365" fmla="*/ f295 f133 1"/>
                  <a:gd name="f366" fmla="*/ f296 f132 1"/>
                  <a:gd name="f367" fmla="*/ f297 f133 1"/>
                  <a:gd name="f368" fmla="*/ f298 f132 1"/>
                  <a:gd name="f369" fmla="*/ f299 f133 1"/>
                  <a:gd name="f370" fmla="*/ f300 f132 1"/>
                  <a:gd name="f371" fmla="*/ f301 f132 1"/>
                  <a:gd name="f372" fmla="*/ f302 f133 1"/>
                  <a:gd name="f373" fmla="*/ f303 f132 1"/>
                  <a:gd name="f374" fmla="*/ f304 f133 1"/>
                  <a:gd name="f375" fmla="*/ f305 f132 1"/>
                  <a:gd name="f376" fmla="*/ f306 f133 1"/>
                  <a:gd name="f377" fmla="*/ f307 f132 1"/>
                  <a:gd name="f378" fmla="*/ f308 f133 1"/>
                  <a:gd name="f379" fmla="*/ f309 f132 1"/>
                  <a:gd name="f380" fmla="*/ f310 f133 1"/>
                  <a:gd name="f381" fmla="*/ f311 f132 1"/>
                  <a:gd name="f382" fmla="*/ f312 f133 1"/>
                  <a:gd name="f383" fmla="*/ f313 f132 1"/>
                  <a:gd name="f384" fmla="*/ f314 f132 1"/>
                  <a:gd name="f385" fmla="*/ f315 f133 1"/>
                  <a:gd name="f386" fmla="*/ f316 f132 1"/>
                  <a:gd name="f387" fmla="*/ f317 f133 1"/>
                  <a:gd name="f388" fmla="*/ f318 f132 1"/>
                  <a:gd name="f389" fmla="*/ f319 f132 1"/>
                  <a:gd name="f390" fmla="*/ f320 f133 1"/>
                  <a:gd name="f391" fmla="*/ f321 f132 1"/>
                  <a:gd name="f392" fmla="*/ f322 f133 1"/>
                  <a:gd name="f393" fmla="*/ f323 f132 1"/>
                  <a:gd name="f394" fmla="*/ f324 f133 1"/>
                  <a:gd name="f395" fmla="*/ f325 f132 1"/>
                  <a:gd name="f396" fmla="*/ f326 f133 1"/>
                  <a:gd name="f397" fmla="*/ f327 f132 1"/>
                  <a:gd name="f398" fmla="*/ f328 f133 1"/>
                  <a:gd name="f399" fmla="*/ f329 f132 1"/>
                  <a:gd name="f400" fmla="*/ f330 f133 1"/>
                  <a:gd name="f401" fmla="*/ f331 f132 1"/>
                  <a:gd name="f402" fmla="*/ f332 f132 1"/>
                  <a:gd name="f403" fmla="*/ f333 f133 1"/>
                  <a:gd name="f404" fmla="*/ f334 f132 1"/>
                  <a:gd name="f405" fmla="*/ f335 f133 1"/>
                  <a:gd name="f406" fmla="*/ f336 f132 1"/>
                  <a:gd name="f407" fmla="*/ f337 f133 1"/>
                  <a:gd name="f408" fmla="*/ f338 f132 1"/>
                  <a:gd name="f409" fmla="*/ f339 f133 1"/>
                  <a:gd name="f410" fmla="*/ f340 f133 1"/>
                  <a:gd name="f411" fmla="*/ f341 f132 1"/>
                  <a:gd name="f412" fmla="*/ f342 f133 1"/>
                  <a:gd name="f413" fmla="*/ f343 f132 1"/>
                  <a:gd name="f414" fmla="*/ f344 f133 1"/>
                  <a:gd name="f415" fmla="*/ f345 f1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9">
                    <a:pos x="f350" y="f351"/>
                  </a:cxn>
                  <a:cxn ang="f209">
                    <a:pos x="f352" y="f353"/>
                  </a:cxn>
                  <a:cxn ang="f209">
                    <a:pos x="f354" y="f355"/>
                  </a:cxn>
                  <a:cxn ang="f209">
                    <a:pos x="f356" y="f357"/>
                  </a:cxn>
                  <a:cxn ang="f209">
                    <a:pos x="f358" y="f359"/>
                  </a:cxn>
                  <a:cxn ang="f209">
                    <a:pos x="f360" y="f361"/>
                  </a:cxn>
                  <a:cxn ang="f209">
                    <a:pos x="f362" y="f363"/>
                  </a:cxn>
                  <a:cxn ang="f209">
                    <a:pos x="f364" y="f365"/>
                  </a:cxn>
                  <a:cxn ang="f209">
                    <a:pos x="f366" y="f367"/>
                  </a:cxn>
                  <a:cxn ang="f209">
                    <a:pos x="f368" y="f369"/>
                  </a:cxn>
                  <a:cxn ang="f209">
                    <a:pos x="f370" y="f365"/>
                  </a:cxn>
                  <a:cxn ang="f209">
                    <a:pos x="f371" y="f372"/>
                  </a:cxn>
                  <a:cxn ang="f209">
                    <a:pos x="f373" y="f374"/>
                  </a:cxn>
                  <a:cxn ang="f209">
                    <a:pos x="f375" y="f376"/>
                  </a:cxn>
                  <a:cxn ang="f209">
                    <a:pos x="f377" y="f378"/>
                  </a:cxn>
                  <a:cxn ang="f209">
                    <a:pos x="f379" y="f380"/>
                  </a:cxn>
                  <a:cxn ang="f209">
                    <a:pos x="f381" y="f382"/>
                  </a:cxn>
                  <a:cxn ang="f209">
                    <a:pos x="f383" y="f351"/>
                  </a:cxn>
                  <a:cxn ang="f209">
                    <a:pos x="f384" y="f385"/>
                  </a:cxn>
                  <a:cxn ang="f209">
                    <a:pos x="f386" y="f387"/>
                  </a:cxn>
                  <a:cxn ang="f209">
                    <a:pos x="f388" y="f387"/>
                  </a:cxn>
                  <a:cxn ang="f209">
                    <a:pos x="f389" y="f390"/>
                  </a:cxn>
                  <a:cxn ang="f209">
                    <a:pos x="f391" y="f392"/>
                  </a:cxn>
                  <a:cxn ang="f209">
                    <a:pos x="f393" y="f394"/>
                  </a:cxn>
                  <a:cxn ang="f209">
                    <a:pos x="f395" y="f396"/>
                  </a:cxn>
                  <a:cxn ang="f209">
                    <a:pos x="f397" y="f398"/>
                  </a:cxn>
                  <a:cxn ang="f209">
                    <a:pos x="f399" y="f400"/>
                  </a:cxn>
                  <a:cxn ang="f209">
                    <a:pos x="f401" y="f355"/>
                  </a:cxn>
                  <a:cxn ang="f209">
                    <a:pos x="f402" y="f403"/>
                  </a:cxn>
                  <a:cxn ang="f209">
                    <a:pos x="f404" y="f405"/>
                  </a:cxn>
                  <a:cxn ang="f209">
                    <a:pos x="f406" y="f407"/>
                  </a:cxn>
                  <a:cxn ang="f209">
                    <a:pos x="f408" y="f409"/>
                  </a:cxn>
                  <a:cxn ang="f209">
                    <a:pos x="f379" y="f410"/>
                  </a:cxn>
                  <a:cxn ang="f209">
                    <a:pos x="f379" y="f359"/>
                  </a:cxn>
                  <a:cxn ang="f209">
                    <a:pos x="f411" y="f412"/>
                  </a:cxn>
                  <a:cxn ang="f209">
                    <a:pos x="f413" y="f414"/>
                  </a:cxn>
                  <a:cxn ang="f209">
                    <a:pos x="f415" y="f412"/>
                  </a:cxn>
                </a:cxnLst>
                <a:rect l="f346" t="f349" r="f347" b="f348"/>
                <a:pathLst>
                  <a:path w="127" h="13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6" y="f34"/>
                      <a:pt x="f32" y="f35"/>
                      <a:pt x="f36" y="f37"/>
                    </a:cubicBezTo>
                    <a:cubicBezTo>
                      <a:pt x="f38" y="f39"/>
                      <a:pt x="f32" y="f40"/>
                      <a:pt x="f36" y="f41"/>
                    </a:cubicBezTo>
                    <a:cubicBezTo>
                      <a:pt x="f38" y="f10"/>
                      <a:pt x="f36" y="f12"/>
                      <a:pt x="f42" y="f43"/>
                    </a:cubicBezTo>
                    <a:cubicBezTo>
                      <a:pt x="f44" y="f45"/>
                      <a:pt x="f46" y="f45"/>
                      <a:pt x="f26" y="f12"/>
                    </a:cubicBezTo>
                    <a:cubicBezTo>
                      <a:pt x="f47" y="f48"/>
                      <a:pt x="f49" y="f50"/>
                      <a:pt x="f51" y="f33"/>
                    </a:cubicBezTo>
                    <a:cubicBezTo>
                      <a:pt x="f49" y="f52"/>
                      <a:pt x="f53" y="f41"/>
                      <a:pt x="f54" y="f55"/>
                    </a:cubicBezTo>
                    <a:cubicBezTo>
                      <a:pt x="f46" y="f45"/>
                      <a:pt x="f56" y="f57"/>
                      <a:pt x="f44" y="f14"/>
                    </a:cubicBezTo>
                    <a:cubicBezTo>
                      <a:pt x="f46" y="f18"/>
                      <a:pt x="f44" y="f58"/>
                      <a:pt x="f59" y="f60"/>
                    </a:cubicBezTo>
                    <a:cubicBezTo>
                      <a:pt x="f61" y="f62"/>
                      <a:pt x="f63" y="f60"/>
                      <a:pt x="f53" y="f51"/>
                    </a:cubicBezTo>
                    <a:cubicBezTo>
                      <a:pt x="f64" y="f65"/>
                      <a:pt x="f66" y="f20"/>
                      <a:pt x="f67" y="f18"/>
                    </a:cubicBezTo>
                    <a:cubicBezTo>
                      <a:pt x="f64" y="f65"/>
                      <a:pt x="f61" y="f22"/>
                      <a:pt x="f59" y="f24"/>
                    </a:cubicBezTo>
                    <a:cubicBezTo>
                      <a:pt x="f59" y="f64"/>
                      <a:pt x="f26" y="f47"/>
                      <a:pt x="f61" y="f53"/>
                    </a:cubicBezTo>
                    <a:cubicBezTo>
                      <a:pt x="f47" y="f53"/>
                      <a:pt x="f64" y="f66"/>
                      <a:pt x="f24" y="f67"/>
                    </a:cubicBezTo>
                    <a:cubicBezTo>
                      <a:pt x="f64" y="f66"/>
                      <a:pt x="f53" y="f47"/>
                      <a:pt x="f63" y="f63"/>
                    </a:cubicBezTo>
                    <a:cubicBezTo>
                      <a:pt x="f26" y="f59"/>
                      <a:pt x="f26" y="f44"/>
                      <a:pt x="f63" y="f30"/>
                    </a:cubicBezTo>
                    <a:cubicBezTo>
                      <a:pt x="f47" y="f42"/>
                      <a:pt x="f66" y="f42"/>
                      <a:pt x="f67" y="f28"/>
                    </a:cubicBezTo>
                    <a:cubicBezTo>
                      <a:pt x="f60" y="f59"/>
                      <a:pt x="f58" y="f53"/>
                      <a:pt x="f68" y="f24"/>
                    </a:cubicBezTo>
                    <a:cubicBezTo>
                      <a:pt x="f18" y="f67"/>
                      <a:pt x="f16" y="f62"/>
                      <a:pt x="f69" y="f49"/>
                    </a:cubicBezTo>
                    <a:cubicBezTo>
                      <a:pt x="f57" y="f62"/>
                      <a:pt x="f45" y="f51"/>
                      <a:pt x="f55" y="f65"/>
                    </a:cubicBezTo>
                    <a:cubicBezTo>
                      <a:pt x="f14" y="f67"/>
                      <a:pt x="f68" y="f61"/>
                      <a:pt x="f51" y="f28"/>
                    </a:cubicBezTo>
                    <a:cubicBezTo>
                      <a:pt x="f22" y="f42"/>
                      <a:pt x="f62" y="f36"/>
                      <a:pt x="f62" y="f70"/>
                    </a:cubicBezTo>
                    <a:cubicBezTo>
                      <a:pt x="f60" y="f71"/>
                      <a:pt x="f58" y="f72"/>
                      <a:pt x="f58" y="f73"/>
                    </a:cubicBezTo>
                    <a:cubicBezTo>
                      <a:pt x="f58" y="f74"/>
                      <a:pt x="f65" y="f7"/>
                      <a:pt x="f75" y="f74"/>
                    </a:cubicBezTo>
                    <a:cubicBezTo>
                      <a:pt x="f76" y="f71"/>
                      <a:pt x="f45" y="f38"/>
                      <a:pt x="f12" y="f46"/>
                    </a:cubicBezTo>
                    <a:cubicBezTo>
                      <a:pt x="f43" y="f56"/>
                      <a:pt x="f45" y="f30"/>
                      <a:pt x="f77" y="f36"/>
                    </a:cubicBezTo>
                    <a:cubicBezTo>
                      <a:pt x="f77" y="f36"/>
                      <a:pt x="f77" y="f36"/>
                      <a:pt x="f77" y="f36"/>
                    </a:cubicBezTo>
                    <a:cubicBezTo>
                      <a:pt x="f78" y="f32"/>
                      <a:pt x="f48" y="f71"/>
                      <a:pt x="f52" y="f72"/>
                    </a:cubicBezTo>
                    <a:cubicBezTo>
                      <a:pt x="f35" y="f79"/>
                      <a:pt x="f80" y="f70"/>
                      <a:pt x="f81" y="f32"/>
                    </a:cubicBezTo>
                    <a:cubicBezTo>
                      <a:pt x="f82" y="f54"/>
                      <a:pt x="f83" y="f24"/>
                      <a:pt x="f84" y="f75"/>
                    </a:cubicBezTo>
                    <a:cubicBezTo>
                      <a:pt x="f11" y="f85"/>
                      <a:pt x="f86" y="f87"/>
                      <a:pt x="f88" y="f19"/>
                    </a:cubicBezTo>
                    <a:cubicBezTo>
                      <a:pt x="f88" y="f13"/>
                      <a:pt x="f89" y="f17"/>
                      <a:pt x="f89" y="f15"/>
                    </a:cubicBezTo>
                    <a:cubicBezTo>
                      <a:pt x="f89" y="f90"/>
                      <a:pt x="f91" y="f92"/>
                      <a:pt x="f88" y="f92"/>
                    </a:cubicBezTo>
                    <a:cubicBezTo>
                      <a:pt x="f88" y="f93"/>
                      <a:pt x="f94" y="f15"/>
                      <a:pt x="f94" y="f95"/>
                    </a:cubicBezTo>
                    <a:cubicBezTo>
                      <a:pt x="f96" y="f86"/>
                      <a:pt x="f97" y="f98"/>
                      <a:pt x="f89" y="f99"/>
                    </a:cubicBezTo>
                    <a:cubicBezTo>
                      <a:pt x="f5" y="f100"/>
                      <a:pt x="f89" y="f101"/>
                      <a:pt x="f96" y="f94"/>
                    </a:cubicBezTo>
                    <a:cubicBezTo>
                      <a:pt x="f101" y="f97"/>
                      <a:pt x="f101" y="f102"/>
                      <a:pt x="f102" y="f103"/>
                    </a:cubicBezTo>
                    <a:cubicBezTo>
                      <a:pt x="f104" y="f102"/>
                      <a:pt x="f101" y="f101"/>
                      <a:pt x="f97" y="f94"/>
                    </a:cubicBezTo>
                    <a:cubicBezTo>
                      <a:pt x="f97" y="f88"/>
                      <a:pt x="f97" y="f105"/>
                      <a:pt x="f102" y="f5"/>
                    </a:cubicBezTo>
                    <a:cubicBezTo>
                      <a:pt x="f106" y="f5"/>
                      <a:pt x="f100" y="f89"/>
                      <a:pt x="f99" y="f88"/>
                    </a:cubicBezTo>
                    <a:cubicBezTo>
                      <a:pt x="f93" y="f106"/>
                      <a:pt x="f107" y="f93"/>
                      <a:pt x="f11" y="f13"/>
                    </a:cubicBezTo>
                    <a:cubicBezTo>
                      <a:pt x="f108" y="f109"/>
                      <a:pt x="f108" y="f110"/>
                      <a:pt x="f11" y="f21"/>
                    </a:cubicBezTo>
                    <a:cubicBezTo>
                      <a:pt x="f111" y="f111"/>
                      <a:pt x="f21" y="f112"/>
                      <a:pt x="f110" y="f112"/>
                    </a:cubicBezTo>
                    <a:cubicBezTo>
                      <a:pt x="f112" y="f112"/>
                      <a:pt x="f108" y="f21"/>
                      <a:pt x="f23" y="f110"/>
                    </a:cubicBezTo>
                    <a:cubicBezTo>
                      <a:pt x="f113" y="f19"/>
                      <a:pt x="f114" y="f19"/>
                      <a:pt x="f115" y="f109"/>
                    </a:cubicBezTo>
                    <a:cubicBezTo>
                      <a:pt x="f87" y="f110"/>
                      <a:pt x="f116" y="f21"/>
                      <a:pt x="f117" y="f19"/>
                    </a:cubicBezTo>
                    <a:cubicBezTo>
                      <a:pt x="f80" y="f21"/>
                      <a:pt x="f52" y="f11"/>
                      <a:pt x="f39" y="f118"/>
                    </a:cubicBezTo>
                    <a:cubicBezTo>
                      <a:pt x="f52" y="f119"/>
                      <a:pt x="f37" y="f25"/>
                      <a:pt x="f80" y="f120"/>
                    </a:cubicBezTo>
                    <a:cubicBezTo>
                      <a:pt x="f81" y="f29"/>
                      <a:pt x="f33" y="f29"/>
                      <a:pt x="f121" y="f122"/>
                    </a:cubicBezTo>
                    <a:cubicBezTo>
                      <a:pt x="f117" y="f87"/>
                      <a:pt x="f33" y="f83"/>
                      <a:pt x="f123" y="f124"/>
                    </a:cubicBezTo>
                    <a:cubicBezTo>
                      <a:pt x="f31" y="f123"/>
                      <a:pt x="f121" y="f80"/>
                      <a:pt x="f31" y="f52"/>
                    </a:cubicBezTo>
                    <a:cubicBezTo>
                      <a:pt x="f125" y="f85"/>
                      <a:pt x="f126" y="f50"/>
                      <a:pt x="f83" y="f37"/>
                    </a:cubicBezTo>
                    <a:cubicBezTo>
                      <a:pt x="f122" y="f117"/>
                      <a:pt x="f115" y="f116"/>
                      <a:pt x="f9" y="f27"/>
                    </a:cubicBezTo>
                    <a:cubicBezTo>
                      <a:pt x="f113" y="f84"/>
                      <a:pt x="f23" y="f127"/>
                      <a:pt x="f128" y="f25"/>
                    </a:cubicBezTo>
                    <a:cubicBezTo>
                      <a:pt x="f127" y="f124"/>
                      <a:pt x="f116" y="f39"/>
                      <a:pt x="f80" y="f55"/>
                    </a:cubicBezTo>
                    <a:cubicBezTo>
                      <a:pt x="f81" y="f12"/>
                      <a:pt x="f117" y="f10"/>
                      <a:pt x="f82" y="f48"/>
                    </a:cubicBezTo>
                    <a:cubicBezTo>
                      <a:pt x="f31" y="f129"/>
                      <a:pt x="f116" y="f85"/>
                      <a:pt x="f31" y="f52"/>
                    </a:cubicBezTo>
                    <a:cubicBezTo>
                      <a:pt x="f121" y="f35"/>
                      <a:pt x="f82" y="f117"/>
                      <a:pt x="f121" y="f82"/>
                    </a:cubicBezTo>
                    <a:cubicBezTo>
                      <a:pt x="f123" y="f124"/>
                      <a:pt x="f123" y="f126"/>
                      <a:pt x="f81" y="f125"/>
                    </a:cubicBezTo>
                    <a:cubicBezTo>
                      <a:pt x="f35" y="f125"/>
                      <a:pt x="f35" y="f31"/>
                      <a:pt x="f35" y="f121"/>
                    </a:cubicBezTo>
                    <a:cubicBezTo>
                      <a:pt x="f35" y="f81"/>
                      <a:pt x="f34" y="f37"/>
                      <a:pt x="f34" y="f39"/>
                    </a:cubicBezTo>
                    <a:cubicBezTo>
                      <a:pt x="f35" y="f37"/>
                      <a:pt x="f34" y="f81"/>
                      <a:pt x="f52" y="f117"/>
                    </a:cubicBezTo>
                    <a:cubicBezTo>
                      <a:pt x="f40" y="f37"/>
                      <a:pt x="f10" y="f129"/>
                      <a:pt x="f43" y="f78"/>
                    </a:cubicBezTo>
                    <a:cubicBezTo>
                      <a:pt x="f10" y="f129"/>
                      <a:pt x="f40" y="f37"/>
                      <a:pt x="f52" y="f33"/>
                    </a:cubicBezTo>
                    <a:cubicBezTo>
                      <a:pt x="f52" y="f117"/>
                      <a:pt x="f50" y="f123"/>
                      <a:pt x="f50" y="f121"/>
                    </a:cubicBezTo>
                    <a:cubicBezTo>
                      <a:pt x="f52" y="f126"/>
                      <a:pt x="f50" y="f84"/>
                      <a:pt x="f40" y="f130"/>
                    </a:cubicBezTo>
                    <a:cubicBezTo>
                      <a:pt x="f8" y="f130"/>
                      <a:pt x="f41" y="f25"/>
                      <a:pt x="f41" y="f115"/>
                    </a:cubicBezTo>
                    <a:cubicBezTo>
                      <a:pt x="f14" y="f124"/>
                      <a:pt x="f51" y="f52"/>
                      <a:pt x="f64" y="f55"/>
                    </a:cubicBezTo>
                    <a:cubicBezTo>
                      <a:pt x="f49" y="f48"/>
                      <a:pt x="f65" y="f35"/>
                      <a:pt x="f76" y="f82"/>
                    </a:cubicBezTo>
                    <a:cubicBezTo>
                      <a:pt x="f45" y="f126"/>
                      <a:pt x="f43" y="f122"/>
                      <a:pt x="f41" y="f130"/>
                    </a:cubicBezTo>
                    <a:cubicBezTo>
                      <a:pt x="f8" y="f114"/>
                      <a:pt x="f8" y="f119"/>
                      <a:pt x="f8" y="f9"/>
                    </a:cubicBezTo>
                    <a:close/>
                  </a:path>
                </a:pathLst>
              </a:custGeom>
              <a:solidFill>
                <a:srgbClr val="DF8F8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8" name="Freeform 849">
                <a:extLst>
                  <a:ext uri="{FF2B5EF4-FFF2-40B4-BE49-F238E27FC236}">
                    <a16:creationId xmlns:a16="http://schemas.microsoft.com/office/drawing/2014/main" id="{9B79BD17-D47D-7295-2BF8-43CFDEFC8AA5}"/>
                  </a:ext>
                </a:extLst>
              </p:cNvPr>
              <p:cNvSpPr/>
              <p:nvPr/>
            </p:nvSpPr>
            <p:spPr>
              <a:xfrm>
                <a:off x="4471992" y="2747964"/>
                <a:ext cx="436561" cy="3730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6"/>
                  <a:gd name="f7" fmla="val 99"/>
                  <a:gd name="f8" fmla="val 3"/>
                  <a:gd name="f9" fmla="val 39"/>
                  <a:gd name="f10" fmla="val 4"/>
                  <a:gd name="f11" fmla="val 38"/>
                  <a:gd name="f12" fmla="val 35"/>
                  <a:gd name="f13" fmla="val 2"/>
                  <a:gd name="f14" fmla="val 33"/>
                  <a:gd name="f15" fmla="val 30"/>
                  <a:gd name="f16" fmla="val 29"/>
                  <a:gd name="f17" fmla="val 7"/>
                  <a:gd name="f18" fmla="val 5"/>
                  <a:gd name="f19" fmla="val 28"/>
                  <a:gd name="f20" fmla="val 27"/>
                  <a:gd name="f21" fmla="val 26"/>
                  <a:gd name="f22" fmla="val 24"/>
                  <a:gd name="f23" fmla="val 20"/>
                  <a:gd name="f24" fmla="val 17"/>
                  <a:gd name="f25" fmla="val 13"/>
                  <a:gd name="f26" fmla="val 9"/>
                  <a:gd name="f27" fmla="val 11"/>
                  <a:gd name="f28" fmla="val 19"/>
                  <a:gd name="f29" fmla="val 12"/>
                  <a:gd name="f30" fmla="val 16"/>
                  <a:gd name="f31" fmla="val 8"/>
                  <a:gd name="f32" fmla="val 10"/>
                  <a:gd name="f33" fmla="val 1"/>
                  <a:gd name="f34" fmla="val 32"/>
                  <a:gd name="f35" fmla="val 34"/>
                  <a:gd name="f36" fmla="val 6"/>
                  <a:gd name="f37" fmla="val 36"/>
                  <a:gd name="f38" fmla="val 37"/>
                  <a:gd name="f39" fmla="val 40"/>
                  <a:gd name="f40" fmla="val 42"/>
                  <a:gd name="f41" fmla="val 47"/>
                  <a:gd name="f42" fmla="val 49"/>
                  <a:gd name="f43" fmla="val 14"/>
                  <a:gd name="f44" fmla="val 52"/>
                  <a:gd name="f45" fmla="val 50"/>
                  <a:gd name="f46" fmla="val 46"/>
                  <a:gd name="f47" fmla="val 44"/>
                  <a:gd name="f48" fmla="val 45"/>
                  <a:gd name="f49" fmla="val 48"/>
                  <a:gd name="f50" fmla="val 54"/>
                  <a:gd name="f51" fmla="val 57"/>
                  <a:gd name="f52" fmla="val 60"/>
                  <a:gd name="f53" fmla="val 70"/>
                  <a:gd name="f54" fmla="val 81"/>
                  <a:gd name="f55" fmla="val 92"/>
                  <a:gd name="f56" fmla="val 51"/>
                  <a:gd name="f57" fmla="val 96"/>
                  <a:gd name="f58" fmla="val 56"/>
                  <a:gd name="f59" fmla="val 98"/>
                  <a:gd name="f60" fmla="val 61"/>
                  <a:gd name="f61" fmla="val 102"/>
                  <a:gd name="f62" fmla="val 65"/>
                  <a:gd name="f63" fmla="val 101"/>
                  <a:gd name="f64" fmla="val 63"/>
                  <a:gd name="f65" fmla="val 97"/>
                  <a:gd name="f66" fmla="val 100"/>
                  <a:gd name="f67" fmla="val 58"/>
                  <a:gd name="f68" fmla="val 105"/>
                  <a:gd name="f69" fmla="val 110"/>
                  <a:gd name="f70" fmla="val 68"/>
                  <a:gd name="f71" fmla="val 114"/>
                  <a:gd name="f72" fmla="val 73"/>
                  <a:gd name="f73" fmla="val 115"/>
                  <a:gd name="f74" fmla="val 74"/>
                  <a:gd name="f75" fmla="val 75"/>
                  <a:gd name="f76" fmla="val 77"/>
                  <a:gd name="f77" fmla="val 113"/>
                  <a:gd name="f78" fmla="val 80"/>
                  <a:gd name="f79" fmla="val 107"/>
                  <a:gd name="f80" fmla="val 103"/>
                  <a:gd name="f81" fmla="val 83"/>
                  <a:gd name="f82" fmla="val 78"/>
                  <a:gd name="f83" fmla="val 95"/>
                  <a:gd name="f84" fmla="val 84"/>
                  <a:gd name="f85" fmla="val 87"/>
                  <a:gd name="f86" fmla="val 90"/>
                  <a:gd name="f87" fmla="val 94"/>
                  <a:gd name="f88" fmla="val 93"/>
                  <a:gd name="f89" fmla="val 91"/>
                  <a:gd name="f90" fmla="val 88"/>
                  <a:gd name="f91" fmla="val 86"/>
                  <a:gd name="f92" fmla="val 85"/>
                  <a:gd name="f93" fmla="val 82"/>
                  <a:gd name="f94" fmla="val 79"/>
                  <a:gd name="f95" fmla="val 89"/>
                  <a:gd name="f96" fmla="val 72"/>
                  <a:gd name="f97" fmla="val 69"/>
                  <a:gd name="f98" fmla="val 59"/>
                  <a:gd name="f99" fmla="val 55"/>
                  <a:gd name="f100" fmla="val 64"/>
                  <a:gd name="f101" fmla="val 53"/>
                  <a:gd name="f102" fmla="val 66"/>
                  <a:gd name="f103" fmla="val 62"/>
                  <a:gd name="f104" fmla="val 67"/>
                  <a:gd name="f105" fmla="val 43"/>
                  <a:gd name="f106" fmla="val 71"/>
                  <a:gd name="f107" fmla="val 76"/>
                  <a:gd name="f108" fmla="+- 0 0 -90"/>
                  <a:gd name="f109" fmla="*/ f3 1 116"/>
                  <a:gd name="f110" fmla="*/ f4 1 99"/>
                  <a:gd name="f111" fmla="val f5"/>
                  <a:gd name="f112" fmla="val f6"/>
                  <a:gd name="f113" fmla="val f7"/>
                  <a:gd name="f114" fmla="*/ f108 f0 1"/>
                  <a:gd name="f115" fmla="+- f113 0 f111"/>
                  <a:gd name="f116" fmla="+- f112 0 f111"/>
                  <a:gd name="f117" fmla="*/ f114 1 f2"/>
                  <a:gd name="f118" fmla="*/ f116 1 116"/>
                  <a:gd name="f119" fmla="*/ f115 1 99"/>
                  <a:gd name="f120" fmla="*/ 3 f116 1"/>
                  <a:gd name="f121" fmla="*/ 39 f115 1"/>
                  <a:gd name="f122" fmla="*/ 4 f116 1"/>
                  <a:gd name="f123" fmla="*/ 38 f115 1"/>
                  <a:gd name="f124" fmla="*/ 30 f115 1"/>
                  <a:gd name="f125" fmla="*/ 5 f116 1"/>
                  <a:gd name="f126" fmla="*/ 28 f115 1"/>
                  <a:gd name="f127" fmla="*/ 24 f115 1"/>
                  <a:gd name="f128" fmla="*/ 13 f115 1"/>
                  <a:gd name="f129" fmla="*/ 13 f116 1"/>
                  <a:gd name="f130" fmla="*/ 19 f115 1"/>
                  <a:gd name="f131" fmla="*/ 8 f116 1"/>
                  <a:gd name="f132" fmla="*/ 11 f116 1"/>
                  <a:gd name="f133" fmla="*/ 9 f115 1"/>
                  <a:gd name="f134" fmla="*/ 16 f116 1"/>
                  <a:gd name="f135" fmla="*/ 3 f115 1"/>
                  <a:gd name="f136" fmla="*/ 19 f116 1"/>
                  <a:gd name="f137" fmla="*/ 2 f115 1"/>
                  <a:gd name="f138" fmla="*/ 32 f116 1"/>
                  <a:gd name="f139" fmla="*/ 5 f115 1"/>
                  <a:gd name="f140" fmla="*/ 36 f116 1"/>
                  <a:gd name="f141" fmla="*/ 7 f115 1"/>
                  <a:gd name="f142" fmla="*/ 39 f116 1"/>
                  <a:gd name="f143" fmla="*/ 10 f115 1"/>
                  <a:gd name="f144" fmla="*/ 42 f116 1"/>
                  <a:gd name="f145" fmla="*/ 52 f116 1"/>
                  <a:gd name="f146" fmla="*/ 17 f115 1"/>
                  <a:gd name="f147" fmla="*/ 44 f116 1"/>
                  <a:gd name="f148" fmla="*/ 4 f115 1"/>
                  <a:gd name="f149" fmla="*/ 48 f116 1"/>
                  <a:gd name="f150" fmla="*/ 50 f116 1"/>
                  <a:gd name="f151" fmla="*/ 60 f116 1"/>
                  <a:gd name="f152" fmla="*/ 14 f115 1"/>
                  <a:gd name="f153" fmla="*/ 92 f116 1"/>
                  <a:gd name="f154" fmla="*/ 51 f115 1"/>
                  <a:gd name="f155" fmla="*/ 102 f116 1"/>
                  <a:gd name="f156" fmla="*/ 65 f115 1"/>
                  <a:gd name="f157" fmla="*/ 98 f116 1"/>
                  <a:gd name="f158" fmla="*/ 57 f115 1"/>
                  <a:gd name="f159" fmla="*/ 101 f116 1"/>
                  <a:gd name="f160" fmla="*/ 58 f115 1"/>
                  <a:gd name="f161" fmla="*/ 114 f116 1"/>
                  <a:gd name="f162" fmla="*/ 73 f115 1"/>
                  <a:gd name="f163" fmla="*/ 116 f116 1"/>
                  <a:gd name="f164" fmla="*/ 77 f115 1"/>
                  <a:gd name="f165" fmla="*/ 107 f116 1"/>
                  <a:gd name="f166" fmla="*/ 81 f115 1"/>
                  <a:gd name="f167" fmla="*/ 95 f116 1"/>
                  <a:gd name="f168" fmla="*/ 99 f116 1"/>
                  <a:gd name="f169" fmla="*/ 90 f115 1"/>
                  <a:gd name="f170" fmla="*/ 93 f116 1"/>
                  <a:gd name="f171" fmla="*/ 94 f115 1"/>
                  <a:gd name="f172" fmla="*/ 87 f116 1"/>
                  <a:gd name="f173" fmla="*/ 97 f115 1"/>
                  <a:gd name="f174" fmla="*/ 85 f116 1"/>
                  <a:gd name="f175" fmla="*/ 96 f115 1"/>
                  <a:gd name="f176" fmla="*/ 79 f116 1"/>
                  <a:gd name="f177" fmla="*/ 89 f115 1"/>
                  <a:gd name="f178" fmla="*/ 77 f116 1"/>
                  <a:gd name="f179" fmla="*/ 86 f115 1"/>
                  <a:gd name="f180" fmla="*/ 59 f116 1"/>
                  <a:gd name="f181" fmla="*/ 60 f115 1"/>
                  <a:gd name="f182" fmla="*/ 47 f116 1"/>
                  <a:gd name="f183" fmla="*/ 46 f115 1"/>
                  <a:gd name="f184" fmla="*/ 61 f116 1"/>
                  <a:gd name="f185" fmla="*/ 64 f115 1"/>
                  <a:gd name="f186" fmla="*/ 57 f116 1"/>
                  <a:gd name="f187" fmla="*/ 70 f115 1"/>
                  <a:gd name="f188" fmla="*/ 53 f116 1"/>
                  <a:gd name="f189" fmla="*/ 66 f115 1"/>
                  <a:gd name="f190" fmla="*/ 45 f116 1"/>
                  <a:gd name="f191" fmla="*/ 56 f115 1"/>
                  <a:gd name="f192" fmla="*/ 46 f116 1"/>
                  <a:gd name="f193" fmla="*/ 37 f116 1"/>
                  <a:gd name="f194" fmla="*/ 40 f116 1"/>
                  <a:gd name="f195" fmla="*/ 76 f115 1"/>
                  <a:gd name="f196" fmla="*/ 34 f116 1"/>
                  <a:gd name="f197" fmla="*/ 87 f115 1"/>
                  <a:gd name="f198" fmla="*/ 47 f115 1"/>
                  <a:gd name="f199" fmla="+- f117 0 f1"/>
                  <a:gd name="f200" fmla="*/ f120 1 116"/>
                  <a:gd name="f201" fmla="*/ f121 1 99"/>
                  <a:gd name="f202" fmla="*/ f122 1 116"/>
                  <a:gd name="f203" fmla="*/ f123 1 99"/>
                  <a:gd name="f204" fmla="*/ f124 1 99"/>
                  <a:gd name="f205" fmla="*/ f125 1 116"/>
                  <a:gd name="f206" fmla="*/ f126 1 99"/>
                  <a:gd name="f207" fmla="*/ f127 1 99"/>
                  <a:gd name="f208" fmla="*/ f128 1 99"/>
                  <a:gd name="f209" fmla="*/ f129 1 116"/>
                  <a:gd name="f210" fmla="*/ f130 1 99"/>
                  <a:gd name="f211" fmla="*/ f131 1 116"/>
                  <a:gd name="f212" fmla="*/ f132 1 116"/>
                  <a:gd name="f213" fmla="*/ f133 1 99"/>
                  <a:gd name="f214" fmla="*/ f134 1 116"/>
                  <a:gd name="f215" fmla="*/ f135 1 99"/>
                  <a:gd name="f216" fmla="*/ f136 1 116"/>
                  <a:gd name="f217" fmla="*/ f137 1 99"/>
                  <a:gd name="f218" fmla="*/ f138 1 116"/>
                  <a:gd name="f219" fmla="*/ f139 1 99"/>
                  <a:gd name="f220" fmla="*/ f140 1 116"/>
                  <a:gd name="f221" fmla="*/ f141 1 99"/>
                  <a:gd name="f222" fmla="*/ f142 1 116"/>
                  <a:gd name="f223" fmla="*/ f143 1 99"/>
                  <a:gd name="f224" fmla="*/ f144 1 116"/>
                  <a:gd name="f225" fmla="*/ f145 1 116"/>
                  <a:gd name="f226" fmla="*/ f146 1 99"/>
                  <a:gd name="f227" fmla="*/ f147 1 116"/>
                  <a:gd name="f228" fmla="*/ f148 1 99"/>
                  <a:gd name="f229" fmla="*/ f149 1 116"/>
                  <a:gd name="f230" fmla="*/ f150 1 116"/>
                  <a:gd name="f231" fmla="*/ f151 1 116"/>
                  <a:gd name="f232" fmla="*/ f152 1 99"/>
                  <a:gd name="f233" fmla="*/ f153 1 116"/>
                  <a:gd name="f234" fmla="*/ f154 1 99"/>
                  <a:gd name="f235" fmla="*/ f155 1 116"/>
                  <a:gd name="f236" fmla="*/ f156 1 99"/>
                  <a:gd name="f237" fmla="*/ f157 1 116"/>
                  <a:gd name="f238" fmla="*/ f158 1 99"/>
                  <a:gd name="f239" fmla="*/ f159 1 116"/>
                  <a:gd name="f240" fmla="*/ f160 1 99"/>
                  <a:gd name="f241" fmla="*/ f161 1 116"/>
                  <a:gd name="f242" fmla="*/ f162 1 99"/>
                  <a:gd name="f243" fmla="*/ f163 1 116"/>
                  <a:gd name="f244" fmla="*/ f164 1 99"/>
                  <a:gd name="f245" fmla="*/ f165 1 116"/>
                  <a:gd name="f246" fmla="*/ f166 1 99"/>
                  <a:gd name="f247" fmla="*/ f167 1 116"/>
                  <a:gd name="f248" fmla="*/ f168 1 116"/>
                  <a:gd name="f249" fmla="*/ f169 1 99"/>
                  <a:gd name="f250" fmla="*/ f170 1 116"/>
                  <a:gd name="f251" fmla="*/ f171 1 99"/>
                  <a:gd name="f252" fmla="*/ f172 1 116"/>
                  <a:gd name="f253" fmla="*/ f173 1 99"/>
                  <a:gd name="f254" fmla="*/ f174 1 116"/>
                  <a:gd name="f255" fmla="*/ f175 1 99"/>
                  <a:gd name="f256" fmla="*/ f176 1 116"/>
                  <a:gd name="f257" fmla="*/ f177 1 99"/>
                  <a:gd name="f258" fmla="*/ f178 1 116"/>
                  <a:gd name="f259" fmla="*/ f179 1 99"/>
                  <a:gd name="f260" fmla="*/ f180 1 116"/>
                  <a:gd name="f261" fmla="*/ f181 1 99"/>
                  <a:gd name="f262" fmla="*/ f182 1 116"/>
                  <a:gd name="f263" fmla="*/ f183 1 99"/>
                  <a:gd name="f264" fmla="*/ f184 1 116"/>
                  <a:gd name="f265" fmla="*/ f185 1 99"/>
                  <a:gd name="f266" fmla="*/ f186 1 116"/>
                  <a:gd name="f267" fmla="*/ f187 1 99"/>
                  <a:gd name="f268" fmla="*/ f188 1 116"/>
                  <a:gd name="f269" fmla="*/ f189 1 99"/>
                  <a:gd name="f270" fmla="*/ f190 1 116"/>
                  <a:gd name="f271" fmla="*/ f191 1 99"/>
                  <a:gd name="f272" fmla="*/ f192 1 116"/>
                  <a:gd name="f273" fmla="*/ f193 1 116"/>
                  <a:gd name="f274" fmla="*/ f194 1 116"/>
                  <a:gd name="f275" fmla="*/ f195 1 99"/>
                  <a:gd name="f276" fmla="*/ f196 1 116"/>
                  <a:gd name="f277" fmla="*/ f197 1 99"/>
                  <a:gd name="f278" fmla="*/ f198 1 99"/>
                  <a:gd name="f279" fmla="*/ 0 1 f118"/>
                  <a:gd name="f280" fmla="*/ f112 1 f118"/>
                  <a:gd name="f281" fmla="*/ 0 1 f119"/>
                  <a:gd name="f282" fmla="*/ f113 1 f119"/>
                  <a:gd name="f283" fmla="*/ f200 1 f118"/>
                  <a:gd name="f284" fmla="*/ f201 1 f119"/>
                  <a:gd name="f285" fmla="*/ f202 1 f118"/>
                  <a:gd name="f286" fmla="*/ f203 1 f119"/>
                  <a:gd name="f287" fmla="*/ f204 1 f119"/>
                  <a:gd name="f288" fmla="*/ f205 1 f118"/>
                  <a:gd name="f289" fmla="*/ f206 1 f119"/>
                  <a:gd name="f290" fmla="*/ f207 1 f119"/>
                  <a:gd name="f291" fmla="*/ f208 1 f119"/>
                  <a:gd name="f292" fmla="*/ f209 1 f118"/>
                  <a:gd name="f293" fmla="*/ f210 1 f119"/>
                  <a:gd name="f294" fmla="*/ f211 1 f118"/>
                  <a:gd name="f295" fmla="*/ f212 1 f118"/>
                  <a:gd name="f296" fmla="*/ f213 1 f119"/>
                  <a:gd name="f297" fmla="*/ f214 1 f118"/>
                  <a:gd name="f298" fmla="*/ f215 1 f119"/>
                  <a:gd name="f299" fmla="*/ f216 1 f118"/>
                  <a:gd name="f300" fmla="*/ f217 1 f119"/>
                  <a:gd name="f301" fmla="*/ f218 1 f118"/>
                  <a:gd name="f302" fmla="*/ f219 1 f119"/>
                  <a:gd name="f303" fmla="*/ f220 1 f118"/>
                  <a:gd name="f304" fmla="*/ f221 1 f119"/>
                  <a:gd name="f305" fmla="*/ f222 1 f118"/>
                  <a:gd name="f306" fmla="*/ f223 1 f119"/>
                  <a:gd name="f307" fmla="*/ f224 1 f118"/>
                  <a:gd name="f308" fmla="*/ f225 1 f118"/>
                  <a:gd name="f309" fmla="*/ f226 1 f119"/>
                  <a:gd name="f310" fmla="*/ f227 1 f118"/>
                  <a:gd name="f311" fmla="*/ f228 1 f119"/>
                  <a:gd name="f312" fmla="*/ f229 1 f118"/>
                  <a:gd name="f313" fmla="*/ f230 1 f118"/>
                  <a:gd name="f314" fmla="*/ f231 1 f118"/>
                  <a:gd name="f315" fmla="*/ f232 1 f119"/>
                  <a:gd name="f316" fmla="*/ f233 1 f118"/>
                  <a:gd name="f317" fmla="*/ f234 1 f119"/>
                  <a:gd name="f318" fmla="*/ f235 1 f118"/>
                  <a:gd name="f319" fmla="*/ f236 1 f119"/>
                  <a:gd name="f320" fmla="*/ f237 1 f118"/>
                  <a:gd name="f321" fmla="*/ f238 1 f119"/>
                  <a:gd name="f322" fmla="*/ f239 1 f118"/>
                  <a:gd name="f323" fmla="*/ f240 1 f119"/>
                  <a:gd name="f324" fmla="*/ f241 1 f118"/>
                  <a:gd name="f325" fmla="*/ f242 1 f119"/>
                  <a:gd name="f326" fmla="*/ f243 1 f118"/>
                  <a:gd name="f327" fmla="*/ f244 1 f119"/>
                  <a:gd name="f328" fmla="*/ f245 1 f118"/>
                  <a:gd name="f329" fmla="*/ f246 1 f119"/>
                  <a:gd name="f330" fmla="*/ f247 1 f118"/>
                  <a:gd name="f331" fmla="*/ f248 1 f118"/>
                  <a:gd name="f332" fmla="*/ f249 1 f119"/>
                  <a:gd name="f333" fmla="*/ f250 1 f118"/>
                  <a:gd name="f334" fmla="*/ f251 1 f119"/>
                  <a:gd name="f335" fmla="*/ f252 1 f118"/>
                  <a:gd name="f336" fmla="*/ f253 1 f119"/>
                  <a:gd name="f337" fmla="*/ f254 1 f118"/>
                  <a:gd name="f338" fmla="*/ f255 1 f119"/>
                  <a:gd name="f339" fmla="*/ f256 1 f118"/>
                  <a:gd name="f340" fmla="*/ f257 1 f119"/>
                  <a:gd name="f341" fmla="*/ f258 1 f118"/>
                  <a:gd name="f342" fmla="*/ f259 1 f119"/>
                  <a:gd name="f343" fmla="*/ f260 1 f118"/>
                  <a:gd name="f344" fmla="*/ f261 1 f119"/>
                  <a:gd name="f345" fmla="*/ f262 1 f118"/>
                  <a:gd name="f346" fmla="*/ f263 1 f119"/>
                  <a:gd name="f347" fmla="*/ f264 1 f118"/>
                  <a:gd name="f348" fmla="*/ f265 1 f119"/>
                  <a:gd name="f349" fmla="*/ f266 1 f118"/>
                  <a:gd name="f350" fmla="*/ f267 1 f119"/>
                  <a:gd name="f351" fmla="*/ f268 1 f118"/>
                  <a:gd name="f352" fmla="*/ f269 1 f119"/>
                  <a:gd name="f353" fmla="*/ f270 1 f118"/>
                  <a:gd name="f354" fmla="*/ f271 1 f119"/>
                  <a:gd name="f355" fmla="*/ f272 1 f118"/>
                  <a:gd name="f356" fmla="*/ f273 1 f118"/>
                  <a:gd name="f357" fmla="*/ f274 1 f118"/>
                  <a:gd name="f358" fmla="*/ f275 1 f119"/>
                  <a:gd name="f359" fmla="*/ f276 1 f118"/>
                  <a:gd name="f360" fmla="*/ f277 1 f119"/>
                  <a:gd name="f361" fmla="*/ f278 1 f119"/>
                  <a:gd name="f362" fmla="*/ f279 f109 1"/>
                  <a:gd name="f363" fmla="*/ f280 f109 1"/>
                  <a:gd name="f364" fmla="*/ f282 f110 1"/>
                  <a:gd name="f365" fmla="*/ f281 f110 1"/>
                  <a:gd name="f366" fmla="*/ f283 f109 1"/>
                  <a:gd name="f367" fmla="*/ f284 f110 1"/>
                  <a:gd name="f368" fmla="*/ f285 f109 1"/>
                  <a:gd name="f369" fmla="*/ f286 f110 1"/>
                  <a:gd name="f370" fmla="*/ f287 f110 1"/>
                  <a:gd name="f371" fmla="*/ f288 f109 1"/>
                  <a:gd name="f372" fmla="*/ f289 f110 1"/>
                  <a:gd name="f373" fmla="*/ f290 f110 1"/>
                  <a:gd name="f374" fmla="*/ f291 f110 1"/>
                  <a:gd name="f375" fmla="*/ f292 f109 1"/>
                  <a:gd name="f376" fmla="*/ f293 f110 1"/>
                  <a:gd name="f377" fmla="*/ f294 f109 1"/>
                  <a:gd name="f378" fmla="*/ f295 f109 1"/>
                  <a:gd name="f379" fmla="*/ f296 f110 1"/>
                  <a:gd name="f380" fmla="*/ f297 f109 1"/>
                  <a:gd name="f381" fmla="*/ f298 f110 1"/>
                  <a:gd name="f382" fmla="*/ f299 f109 1"/>
                  <a:gd name="f383" fmla="*/ f300 f110 1"/>
                  <a:gd name="f384" fmla="*/ f301 f109 1"/>
                  <a:gd name="f385" fmla="*/ f302 f110 1"/>
                  <a:gd name="f386" fmla="*/ f303 f109 1"/>
                  <a:gd name="f387" fmla="*/ f304 f110 1"/>
                  <a:gd name="f388" fmla="*/ f305 f109 1"/>
                  <a:gd name="f389" fmla="*/ f306 f110 1"/>
                  <a:gd name="f390" fmla="*/ f307 f109 1"/>
                  <a:gd name="f391" fmla="*/ f308 f109 1"/>
                  <a:gd name="f392" fmla="*/ f309 f110 1"/>
                  <a:gd name="f393" fmla="*/ f310 f109 1"/>
                  <a:gd name="f394" fmla="*/ f311 f110 1"/>
                  <a:gd name="f395" fmla="*/ f312 f109 1"/>
                  <a:gd name="f396" fmla="*/ f313 f109 1"/>
                  <a:gd name="f397" fmla="*/ f314 f109 1"/>
                  <a:gd name="f398" fmla="*/ f315 f110 1"/>
                  <a:gd name="f399" fmla="*/ f316 f109 1"/>
                  <a:gd name="f400" fmla="*/ f317 f110 1"/>
                  <a:gd name="f401" fmla="*/ f318 f109 1"/>
                  <a:gd name="f402" fmla="*/ f319 f110 1"/>
                  <a:gd name="f403" fmla="*/ f320 f109 1"/>
                  <a:gd name="f404" fmla="*/ f321 f110 1"/>
                  <a:gd name="f405" fmla="*/ f322 f109 1"/>
                  <a:gd name="f406" fmla="*/ f323 f110 1"/>
                  <a:gd name="f407" fmla="*/ f324 f109 1"/>
                  <a:gd name="f408" fmla="*/ f325 f110 1"/>
                  <a:gd name="f409" fmla="*/ f326 f109 1"/>
                  <a:gd name="f410" fmla="*/ f327 f110 1"/>
                  <a:gd name="f411" fmla="*/ f328 f109 1"/>
                  <a:gd name="f412" fmla="*/ f329 f110 1"/>
                  <a:gd name="f413" fmla="*/ f330 f109 1"/>
                  <a:gd name="f414" fmla="*/ f331 f109 1"/>
                  <a:gd name="f415" fmla="*/ f332 f110 1"/>
                  <a:gd name="f416" fmla="*/ f333 f109 1"/>
                  <a:gd name="f417" fmla="*/ f334 f110 1"/>
                  <a:gd name="f418" fmla="*/ f335 f109 1"/>
                  <a:gd name="f419" fmla="*/ f336 f110 1"/>
                  <a:gd name="f420" fmla="*/ f337 f109 1"/>
                  <a:gd name="f421" fmla="*/ f338 f110 1"/>
                  <a:gd name="f422" fmla="*/ f339 f109 1"/>
                  <a:gd name="f423" fmla="*/ f340 f110 1"/>
                  <a:gd name="f424" fmla="*/ f341 f109 1"/>
                  <a:gd name="f425" fmla="*/ f342 f110 1"/>
                  <a:gd name="f426" fmla="*/ f343 f109 1"/>
                  <a:gd name="f427" fmla="*/ f344 f110 1"/>
                  <a:gd name="f428" fmla="*/ f345 f109 1"/>
                  <a:gd name="f429" fmla="*/ f346 f110 1"/>
                  <a:gd name="f430" fmla="*/ f347 f109 1"/>
                  <a:gd name="f431" fmla="*/ f348 f110 1"/>
                  <a:gd name="f432" fmla="*/ f349 f109 1"/>
                  <a:gd name="f433" fmla="*/ f350 f110 1"/>
                  <a:gd name="f434" fmla="*/ f351 f109 1"/>
                  <a:gd name="f435" fmla="*/ f352 f110 1"/>
                  <a:gd name="f436" fmla="*/ f353 f109 1"/>
                  <a:gd name="f437" fmla="*/ f354 f110 1"/>
                  <a:gd name="f438" fmla="*/ f355 f109 1"/>
                  <a:gd name="f439" fmla="*/ f356 f109 1"/>
                  <a:gd name="f440" fmla="*/ f357 f109 1"/>
                  <a:gd name="f441" fmla="*/ f358 f110 1"/>
                  <a:gd name="f442" fmla="*/ f359 f109 1"/>
                  <a:gd name="f443" fmla="*/ f360 f110 1"/>
                  <a:gd name="f444" fmla="*/ f361 f1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99">
                    <a:pos x="f366" y="f367"/>
                  </a:cxn>
                  <a:cxn ang="f199">
                    <a:pos x="f368" y="f369"/>
                  </a:cxn>
                  <a:cxn ang="f199">
                    <a:pos x="f368" y="f370"/>
                  </a:cxn>
                  <a:cxn ang="f199">
                    <a:pos x="f371" y="f372"/>
                  </a:cxn>
                  <a:cxn ang="f199">
                    <a:pos x="f366" y="f373"/>
                  </a:cxn>
                  <a:cxn ang="f199">
                    <a:pos x="f371" y="f374"/>
                  </a:cxn>
                  <a:cxn ang="f199">
                    <a:pos x="f375" y="f376"/>
                  </a:cxn>
                  <a:cxn ang="f199">
                    <a:pos x="f377" y="f374"/>
                  </a:cxn>
                  <a:cxn ang="f199">
                    <a:pos x="f378" y="f379"/>
                  </a:cxn>
                  <a:cxn ang="f199">
                    <a:pos x="f380" y="f381"/>
                  </a:cxn>
                  <a:cxn ang="f199">
                    <a:pos x="f382" y="f383"/>
                  </a:cxn>
                  <a:cxn ang="f199">
                    <a:pos x="f384" y="f385"/>
                  </a:cxn>
                  <a:cxn ang="f199">
                    <a:pos x="f386" y="f387"/>
                  </a:cxn>
                  <a:cxn ang="f199">
                    <a:pos x="f388" y="f389"/>
                  </a:cxn>
                  <a:cxn ang="f199">
                    <a:pos x="f388" y="f379"/>
                  </a:cxn>
                  <a:cxn ang="f199">
                    <a:pos x="f390" y="f385"/>
                  </a:cxn>
                  <a:cxn ang="f199">
                    <a:pos x="f391" y="f392"/>
                  </a:cxn>
                  <a:cxn ang="f199">
                    <a:pos x="f393" y="f394"/>
                  </a:cxn>
                  <a:cxn ang="f199">
                    <a:pos x="f395" y="f381"/>
                  </a:cxn>
                  <a:cxn ang="f199">
                    <a:pos x="f396" y="f381"/>
                  </a:cxn>
                  <a:cxn ang="f199">
                    <a:pos x="f397" y="f398"/>
                  </a:cxn>
                  <a:cxn ang="f199">
                    <a:pos x="f399" y="f400"/>
                  </a:cxn>
                  <a:cxn ang="f199">
                    <a:pos x="f401" y="f402"/>
                  </a:cxn>
                  <a:cxn ang="f199">
                    <a:pos x="f403" y="f404"/>
                  </a:cxn>
                  <a:cxn ang="f199">
                    <a:pos x="f405" y="f406"/>
                  </a:cxn>
                  <a:cxn ang="f199">
                    <a:pos x="f407" y="f408"/>
                  </a:cxn>
                  <a:cxn ang="f199">
                    <a:pos x="f409" y="f410"/>
                  </a:cxn>
                  <a:cxn ang="f199">
                    <a:pos x="f411" y="f412"/>
                  </a:cxn>
                  <a:cxn ang="f199">
                    <a:pos x="f401" y="f412"/>
                  </a:cxn>
                  <a:cxn ang="f199">
                    <a:pos x="f413" y="f410"/>
                  </a:cxn>
                  <a:cxn ang="f199">
                    <a:pos x="f403" y="f412"/>
                  </a:cxn>
                  <a:cxn ang="f199">
                    <a:pos x="f414" y="f415"/>
                  </a:cxn>
                  <a:cxn ang="f199">
                    <a:pos x="f416" y="f417"/>
                  </a:cxn>
                  <a:cxn ang="f199">
                    <a:pos x="f418" y="f419"/>
                  </a:cxn>
                  <a:cxn ang="f199">
                    <a:pos x="f420" y="f421"/>
                  </a:cxn>
                  <a:cxn ang="f199">
                    <a:pos x="f422" y="f423"/>
                  </a:cxn>
                  <a:cxn ang="f199">
                    <a:pos x="f424" y="f425"/>
                  </a:cxn>
                  <a:cxn ang="f199">
                    <a:pos x="f426" y="f427"/>
                  </a:cxn>
                  <a:cxn ang="f199">
                    <a:pos x="f428" y="f429"/>
                  </a:cxn>
                  <a:cxn ang="f199">
                    <a:pos x="f430" y="f431"/>
                  </a:cxn>
                  <a:cxn ang="f199">
                    <a:pos x="f432" y="f433"/>
                  </a:cxn>
                  <a:cxn ang="f199">
                    <a:pos x="f434" y="f435"/>
                  </a:cxn>
                  <a:cxn ang="f199">
                    <a:pos x="f436" y="f437"/>
                  </a:cxn>
                  <a:cxn ang="f199">
                    <a:pos x="f396" y="f431"/>
                  </a:cxn>
                  <a:cxn ang="f199">
                    <a:pos x="f438" y="f402"/>
                  </a:cxn>
                  <a:cxn ang="f199">
                    <a:pos x="f439" y="f427"/>
                  </a:cxn>
                  <a:cxn ang="f199">
                    <a:pos x="f440" y="f441"/>
                  </a:cxn>
                  <a:cxn ang="f199">
                    <a:pos x="f388" y="f423"/>
                  </a:cxn>
                  <a:cxn ang="f199">
                    <a:pos x="f439" y="f415"/>
                  </a:cxn>
                  <a:cxn ang="f199">
                    <a:pos x="f442" y="f443"/>
                  </a:cxn>
                  <a:cxn ang="f199">
                    <a:pos x="f371" y="f444"/>
                  </a:cxn>
                  <a:cxn ang="f199">
                    <a:pos x="f366" y="f367"/>
                  </a:cxn>
                </a:cxnLst>
                <a:rect l="f362" t="f365" r="f363" b="f364"/>
                <a:pathLst>
                  <a:path w="115" h="99">
                    <a:moveTo>
                      <a:pt x="f8" y="f9"/>
                    </a:moveTo>
                    <a:cubicBezTo>
                      <a:pt x="f10" y="f9"/>
                      <a:pt x="f10" y="f11"/>
                      <a:pt x="f10" y="f11"/>
                    </a:cubicBezTo>
                    <a:cubicBezTo>
                      <a:pt x="f5" y="f12"/>
                      <a:pt x="f13" y="f14"/>
                      <a:pt x="f10" y="f15"/>
                    </a:cubicBezTo>
                    <a:cubicBezTo>
                      <a:pt x="f10" y="f16"/>
                      <a:pt x="f17" y="f15"/>
                      <a:pt x="f18" y="f19"/>
                    </a:cubicBezTo>
                    <a:cubicBezTo>
                      <a:pt x="f10" y="f20"/>
                      <a:pt x="f8" y="f21"/>
                      <a:pt x="f8" y="f22"/>
                    </a:cubicBezTo>
                    <a:cubicBezTo>
                      <a:pt x="f13" y="f23"/>
                      <a:pt x="f18" y="f24"/>
                      <a:pt x="f18" y="f25"/>
                    </a:cubicBezTo>
                    <a:cubicBezTo>
                      <a:pt x="f26" y="f25"/>
                      <a:pt x="f27" y="f24"/>
                      <a:pt x="f25" y="f28"/>
                    </a:cubicBezTo>
                    <a:cubicBezTo>
                      <a:pt x="f29" y="f24"/>
                      <a:pt x="f26" y="f30"/>
                      <a:pt x="f31" y="f25"/>
                    </a:cubicBezTo>
                    <a:cubicBezTo>
                      <a:pt x="f31" y="f27"/>
                      <a:pt x="f26" y="f32"/>
                      <a:pt x="f27" y="f26"/>
                    </a:cubicBezTo>
                    <a:cubicBezTo>
                      <a:pt x="f25" y="f31"/>
                      <a:pt x="f25" y="f10"/>
                      <a:pt x="f30" y="f8"/>
                    </a:cubicBezTo>
                    <a:cubicBezTo>
                      <a:pt x="f24" y="f8"/>
                      <a:pt x="f28" y="f18"/>
                      <a:pt x="f28" y="f13"/>
                    </a:cubicBezTo>
                    <a:cubicBezTo>
                      <a:pt x="f22" y="f33"/>
                      <a:pt x="f19" y="f10"/>
                      <a:pt x="f34" y="f18"/>
                    </a:cubicBezTo>
                    <a:cubicBezTo>
                      <a:pt x="f14" y="f18"/>
                      <a:pt x="f35" y="f36"/>
                      <a:pt x="f37" y="f17"/>
                    </a:cubicBezTo>
                    <a:cubicBezTo>
                      <a:pt x="f38" y="f31"/>
                      <a:pt x="f11" y="f26"/>
                      <a:pt x="f9" y="f32"/>
                    </a:cubicBezTo>
                    <a:cubicBezTo>
                      <a:pt x="f39" y="f27"/>
                      <a:pt x="f9" y="f26"/>
                      <a:pt x="f9" y="f26"/>
                    </a:cubicBezTo>
                    <a:cubicBezTo>
                      <a:pt x="f39" y="f17"/>
                      <a:pt x="f39" y="f18"/>
                      <a:pt x="f40" y="f18"/>
                    </a:cubicBezTo>
                    <a:cubicBezTo>
                      <a:pt x="f41" y="f31"/>
                      <a:pt x="f42" y="f43"/>
                      <a:pt x="f44" y="f24"/>
                    </a:cubicBezTo>
                    <a:cubicBezTo>
                      <a:pt x="f45" y="f25"/>
                      <a:pt x="f46" y="f26"/>
                      <a:pt x="f47" y="f10"/>
                    </a:cubicBezTo>
                    <a:cubicBezTo>
                      <a:pt x="f48" y="f13"/>
                      <a:pt x="f46" y="f5"/>
                      <a:pt x="f49" y="f8"/>
                    </a:cubicBezTo>
                    <a:cubicBezTo>
                      <a:pt x="f42" y="f10"/>
                      <a:pt x="f45" y="f8"/>
                      <a:pt x="f45" y="f8"/>
                    </a:cubicBezTo>
                    <a:cubicBezTo>
                      <a:pt x="f50" y="f36"/>
                      <a:pt x="f51" y="f32"/>
                      <a:pt x="f52" y="f43"/>
                    </a:cubicBezTo>
                    <a:cubicBezTo>
                      <a:pt x="f53" y="f21"/>
                      <a:pt x="f54" y="f9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0"/>
                      <a:pt x="f59" y="f51"/>
                    </a:cubicBezTo>
                    <a:cubicBezTo>
                      <a:pt x="f7" y="f58"/>
                      <a:pt x="f66" y="f51"/>
                      <a:pt x="f63" y="f67"/>
                    </a:cubicBezTo>
                    <a:cubicBezTo>
                      <a:pt x="f68" y="f64"/>
                      <a:pt x="f69" y="f70"/>
                      <a:pt x="f71" y="f72"/>
                    </a:cubicBezTo>
                    <a:cubicBezTo>
                      <a:pt x="f73" y="f74"/>
                      <a:pt x="f6" y="f75"/>
                      <a:pt x="f6" y="f76"/>
                    </a:cubicBezTo>
                    <a:cubicBezTo>
                      <a:pt x="f77" y="f78"/>
                      <a:pt x="f69" y="f78"/>
                      <a:pt x="f79" y="f54"/>
                    </a:cubicBezTo>
                    <a:cubicBezTo>
                      <a:pt x="f68" y="f54"/>
                      <a:pt x="f80" y="f78"/>
                      <a:pt x="f61" y="f54"/>
                    </a:cubicBezTo>
                    <a:cubicBezTo>
                      <a:pt x="f65" y="f81"/>
                      <a:pt x="f65" y="f82"/>
                      <a:pt x="f83" y="f76"/>
                    </a:cubicBezTo>
                    <a:cubicBezTo>
                      <a:pt x="f83" y="f82"/>
                      <a:pt x="f57" y="f78"/>
                      <a:pt x="f59" y="f54"/>
                    </a:cubicBezTo>
                    <a:cubicBezTo>
                      <a:pt x="f63" y="f84"/>
                      <a:pt x="f63" y="f85"/>
                      <a:pt x="f7" y="f86"/>
                    </a:cubicBezTo>
                    <a:cubicBezTo>
                      <a:pt x="f65" y="f55"/>
                      <a:pt x="f87" y="f55"/>
                      <a:pt x="f88" y="f87"/>
                    </a:cubicBezTo>
                    <a:cubicBezTo>
                      <a:pt x="f89" y="f57"/>
                      <a:pt x="f90" y="f83"/>
                      <a:pt x="f85" y="f65"/>
                    </a:cubicBezTo>
                    <a:cubicBezTo>
                      <a:pt x="f85" y="f7"/>
                      <a:pt x="f91" y="f65"/>
                      <a:pt x="f92" y="f57"/>
                    </a:cubicBezTo>
                    <a:cubicBezTo>
                      <a:pt x="f81" y="f87"/>
                      <a:pt x="f93" y="f86"/>
                      <a:pt x="f94" y="f95"/>
                    </a:cubicBezTo>
                    <a:cubicBezTo>
                      <a:pt x="f76" y="f95"/>
                      <a:pt x="f82" y="f85"/>
                      <a:pt x="f76" y="f91"/>
                    </a:cubicBezTo>
                    <a:cubicBezTo>
                      <a:pt x="f96" y="f76"/>
                      <a:pt x="f62" y="f97"/>
                      <a:pt x="f98" y="f52"/>
                    </a:cubicBezTo>
                    <a:cubicBezTo>
                      <a:pt x="f99" y="f99"/>
                      <a:pt x="f56" y="f45"/>
                      <a:pt x="f41" y="f46"/>
                    </a:cubicBezTo>
                    <a:cubicBezTo>
                      <a:pt x="f44" y="f44"/>
                      <a:pt x="f67" y="f51"/>
                      <a:pt x="f60" y="f100"/>
                    </a:cubicBezTo>
                    <a:cubicBezTo>
                      <a:pt x="f98" y="f62"/>
                      <a:pt x="f98" y="f70"/>
                      <a:pt x="f51" y="f53"/>
                    </a:cubicBezTo>
                    <a:cubicBezTo>
                      <a:pt x="f99" y="f97"/>
                      <a:pt x="f50" y="f70"/>
                      <a:pt x="f101" y="f102"/>
                    </a:cubicBezTo>
                    <a:cubicBezTo>
                      <a:pt x="f56" y="f103"/>
                      <a:pt x="f49" y="f98"/>
                      <a:pt x="f48" y="f58"/>
                    </a:cubicBezTo>
                    <a:cubicBezTo>
                      <a:pt x="f41" y="f67"/>
                      <a:pt x="f45" y="f52"/>
                      <a:pt x="f45" y="f100"/>
                    </a:cubicBezTo>
                    <a:cubicBezTo>
                      <a:pt x="f42" y="f104"/>
                      <a:pt x="f49" y="f102"/>
                      <a:pt x="f46" y="f62"/>
                    </a:cubicBezTo>
                    <a:cubicBezTo>
                      <a:pt x="f105" y="f64"/>
                      <a:pt x="f39" y="f103"/>
                      <a:pt x="f38" y="f52"/>
                    </a:cubicBezTo>
                    <a:cubicBezTo>
                      <a:pt x="f11" y="f102"/>
                      <a:pt x="f37" y="f106"/>
                      <a:pt x="f39" y="f107"/>
                    </a:cubicBezTo>
                    <a:cubicBezTo>
                      <a:pt x="f40" y="f78"/>
                      <a:pt x="f9" y="f92"/>
                      <a:pt x="f9" y="f95"/>
                    </a:cubicBezTo>
                    <a:cubicBezTo>
                      <a:pt x="f9" y="f86"/>
                      <a:pt x="f11" y="f86"/>
                      <a:pt x="f38" y="f86"/>
                    </a:cubicBezTo>
                    <a:cubicBezTo>
                      <a:pt x="f37" y="f95"/>
                      <a:pt x="f12" y="f90"/>
                      <a:pt x="f35" y="f85"/>
                    </a:cubicBezTo>
                    <a:cubicBezTo>
                      <a:pt x="f22" y="f72"/>
                      <a:pt x="f43" y="f52"/>
                      <a:pt x="f18" y="f41"/>
                    </a:cubicBezTo>
                    <a:cubicBezTo>
                      <a:pt x="f8" y="f48"/>
                      <a:pt x="f33" y="f40"/>
                      <a:pt x="f8" y="f9"/>
                    </a:cubicBezTo>
                    <a:close/>
                  </a:path>
                </a:pathLst>
              </a:custGeom>
              <a:solidFill>
                <a:srgbClr val="DA82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9" name="Freeform 850">
                <a:extLst>
                  <a:ext uri="{FF2B5EF4-FFF2-40B4-BE49-F238E27FC236}">
                    <a16:creationId xmlns:a16="http://schemas.microsoft.com/office/drawing/2014/main" id="{6B697ECE-D729-975C-69F4-B919371679EC}"/>
                  </a:ext>
                </a:extLst>
              </p:cNvPr>
              <p:cNvSpPr/>
              <p:nvPr/>
            </p:nvSpPr>
            <p:spPr>
              <a:xfrm>
                <a:off x="5013326" y="2874965"/>
                <a:ext cx="142875" cy="8175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217"/>
                  <a:gd name="f8" fmla="val 15"/>
                  <a:gd name="f9" fmla="val 29"/>
                  <a:gd name="f10" fmla="val 14"/>
                  <a:gd name="f11" fmla="val 28"/>
                  <a:gd name="f12" fmla="val 11"/>
                  <a:gd name="f13" fmla="val 27"/>
                  <a:gd name="f14" fmla="val 25"/>
                  <a:gd name="f15" fmla="val 16"/>
                  <a:gd name="f16" fmla="val 24"/>
                  <a:gd name="f17" fmla="val 23"/>
                  <a:gd name="f18" fmla="val 21"/>
                  <a:gd name="f19" fmla="val 17"/>
                  <a:gd name="f20" fmla="val 18"/>
                  <a:gd name="f21" fmla="val 13"/>
                  <a:gd name="f22" fmla="val 19"/>
                  <a:gd name="f23" fmla="val 9"/>
                  <a:gd name="f24" fmla="val 20"/>
                  <a:gd name="f25" fmla="val 8"/>
                  <a:gd name="f26" fmla="val 5"/>
                  <a:gd name="f27" fmla="val 22"/>
                  <a:gd name="f28" fmla="val 4"/>
                  <a:gd name="f29" fmla="val 6"/>
                  <a:gd name="f30" fmla="val 26"/>
                  <a:gd name="f31" fmla="val 7"/>
                  <a:gd name="f32" fmla="val 10"/>
                  <a:gd name="f33" fmla="val 30"/>
                  <a:gd name="f34" fmla="val 33"/>
                  <a:gd name="f35" fmla="val 31"/>
                  <a:gd name="f36" fmla="val 34"/>
                  <a:gd name="f37" fmla="val 1"/>
                  <a:gd name="f38" fmla="val 37"/>
                  <a:gd name="f39" fmla="val 35"/>
                  <a:gd name="f40" fmla="val 36"/>
                  <a:gd name="f41" fmla="val 32"/>
                  <a:gd name="f42" fmla="val 39"/>
                  <a:gd name="f43" fmla="val 49"/>
                  <a:gd name="f44" fmla="val 59"/>
                  <a:gd name="f45" fmla="val 60"/>
                  <a:gd name="f46" fmla="val 62"/>
                  <a:gd name="f47" fmla="val 64"/>
                  <a:gd name="f48" fmla="val 65"/>
                  <a:gd name="f49" fmla="val 66"/>
                  <a:gd name="f50" fmla="val 67"/>
                  <a:gd name="f51" fmla="val 70"/>
                  <a:gd name="f52" fmla="val 72"/>
                  <a:gd name="f53" fmla="val 76"/>
                  <a:gd name="f54" fmla="val 79"/>
                  <a:gd name="f55" fmla="val 84"/>
                  <a:gd name="f56" fmla="val 88"/>
                  <a:gd name="f57" fmla="val 95"/>
                  <a:gd name="f58" fmla="val 102"/>
                  <a:gd name="f59" fmla="val 110"/>
                  <a:gd name="f60" fmla="val 117"/>
                  <a:gd name="f61" fmla="val 124"/>
                  <a:gd name="f62" fmla="val 130"/>
                  <a:gd name="f63" fmla="val 139"/>
                  <a:gd name="f64" fmla="val 145"/>
                  <a:gd name="f65" fmla="val 150"/>
                  <a:gd name="f66" fmla="val 152"/>
                  <a:gd name="f67" fmla="val 159"/>
                  <a:gd name="f68" fmla="val 162"/>
                  <a:gd name="f69" fmla="val 175"/>
                  <a:gd name="f70" fmla="val 186"/>
                  <a:gd name="f71" fmla="val 200"/>
                  <a:gd name="f72" fmla="val 201"/>
                  <a:gd name="f73" fmla="val 202"/>
                  <a:gd name="f74" fmla="val 203"/>
                  <a:gd name="f75" fmla="val 207"/>
                  <a:gd name="f76" fmla="val 211"/>
                  <a:gd name="f77" fmla="val 215"/>
                  <a:gd name="f78" fmla="val 216"/>
                  <a:gd name="f79" fmla="val 213"/>
                  <a:gd name="f80" fmla="val 214"/>
                  <a:gd name="f81" fmla="val 210"/>
                  <a:gd name="f82" fmla="val 205"/>
                  <a:gd name="f83" fmla="val 198"/>
                  <a:gd name="f84" fmla="val 199"/>
                  <a:gd name="f85" fmla="val 194"/>
                  <a:gd name="f86" fmla="val 189"/>
                  <a:gd name="f87" fmla="val 187"/>
                  <a:gd name="f88" fmla="val 183"/>
                  <a:gd name="f89" fmla="val 177"/>
                  <a:gd name="f90" fmla="val 12"/>
                  <a:gd name="f91" fmla="val 174"/>
                  <a:gd name="f92" fmla="val 173"/>
                  <a:gd name="f93" fmla="val 171"/>
                  <a:gd name="f94" fmla="val 170"/>
                  <a:gd name="f95" fmla="val 169"/>
                  <a:gd name="f96" fmla="val 168"/>
                  <a:gd name="f97" fmla="val 163"/>
                  <a:gd name="f98" fmla="val 158"/>
                  <a:gd name="f99" fmla="val 3"/>
                  <a:gd name="f100" fmla="val 149"/>
                  <a:gd name="f101" fmla="val 148"/>
                  <a:gd name="f102" fmla="val 147"/>
                  <a:gd name="f103" fmla="val 146"/>
                  <a:gd name="f104" fmla="val 143"/>
                  <a:gd name="f105" fmla="val 142"/>
                  <a:gd name="f106" fmla="val 141"/>
                  <a:gd name="f107" fmla="val 140"/>
                  <a:gd name="f108" fmla="val 138"/>
                  <a:gd name="f109" fmla="val 137"/>
                  <a:gd name="f110" fmla="val 134"/>
                  <a:gd name="f111" fmla="val 133"/>
                  <a:gd name="f112" fmla="val 128"/>
                  <a:gd name="f113" fmla="val 126"/>
                  <a:gd name="f114" fmla="val 125"/>
                  <a:gd name="f115" fmla="val 127"/>
                  <a:gd name="f116" fmla="val 132"/>
                  <a:gd name="f117" fmla="val 131"/>
                  <a:gd name="f118" fmla="val 129"/>
                  <a:gd name="f119" fmla="val 120"/>
                  <a:gd name="f120" fmla="val 119"/>
                  <a:gd name="f121" fmla="val 116"/>
                  <a:gd name="f122" fmla="val 114"/>
                  <a:gd name="f123" fmla="val 100"/>
                  <a:gd name="f124" fmla="val 87"/>
                  <a:gd name="f125" fmla="val 73"/>
                  <a:gd name="f126" fmla="val 69"/>
                  <a:gd name="f127" fmla="val 56"/>
                  <a:gd name="f128" fmla="val 55"/>
                  <a:gd name="f129" fmla="val 54"/>
                  <a:gd name="f130" fmla="val 52"/>
                  <a:gd name="f131" fmla="val 50"/>
                  <a:gd name="f132" fmla="val 48"/>
                  <a:gd name="f133" fmla="val 46"/>
                  <a:gd name="f134" fmla="val 45"/>
                  <a:gd name="f135" fmla="val 44"/>
                  <a:gd name="f136" fmla="val 43"/>
                  <a:gd name="f137" fmla="val 51"/>
                  <a:gd name="f138" fmla="val 47"/>
                  <a:gd name="f139" fmla="val 40"/>
                  <a:gd name="f140" fmla="+- 0 0 -90"/>
                  <a:gd name="f141" fmla="*/ f3 1 38"/>
                  <a:gd name="f142" fmla="*/ f4 1 217"/>
                  <a:gd name="f143" fmla="val f5"/>
                  <a:gd name="f144" fmla="val f6"/>
                  <a:gd name="f145" fmla="val f7"/>
                  <a:gd name="f146" fmla="*/ f140 f0 1"/>
                  <a:gd name="f147" fmla="+- f145 0 f143"/>
                  <a:gd name="f148" fmla="+- f144 0 f143"/>
                  <a:gd name="f149" fmla="*/ f146 1 f2"/>
                  <a:gd name="f150" fmla="*/ f148 1 38"/>
                  <a:gd name="f151" fmla="*/ f147 1 217"/>
                  <a:gd name="f152" fmla="*/ 14 f148 1"/>
                  <a:gd name="f153" fmla="*/ 25 f147 1"/>
                  <a:gd name="f154" fmla="*/ 19 f148 1"/>
                  <a:gd name="f155" fmla="*/ 9 f147 1"/>
                  <a:gd name="f156" fmla="*/ 26 f148 1"/>
                  <a:gd name="f157" fmla="*/ 6 f147 1"/>
                  <a:gd name="f158" fmla="*/ 10 f147 1"/>
                  <a:gd name="f159" fmla="*/ 29 f148 1"/>
                  <a:gd name="f160" fmla="*/ 8 f147 1"/>
                  <a:gd name="f161" fmla="*/ 34 f148 1"/>
                  <a:gd name="f162" fmla="*/ 1 f147 1"/>
                  <a:gd name="f163" fmla="*/ 38 f148 1"/>
                  <a:gd name="f164" fmla="*/ 27 f148 1"/>
                  <a:gd name="f165" fmla="*/ 59 f147 1"/>
                  <a:gd name="f166" fmla="*/ 28 f148 1"/>
                  <a:gd name="f167" fmla="*/ 30 f148 1"/>
                  <a:gd name="f168" fmla="*/ 67 f147 1"/>
                  <a:gd name="f169" fmla="*/ 31 f148 1"/>
                  <a:gd name="f170" fmla="*/ 88 f147 1"/>
                  <a:gd name="f171" fmla="*/ 130 f147 1"/>
                  <a:gd name="f172" fmla="*/ 13 f148 1"/>
                  <a:gd name="f173" fmla="*/ 162 f147 1"/>
                  <a:gd name="f174" fmla="*/ 203 f147 1"/>
                  <a:gd name="f175" fmla="*/ 32 f148 1"/>
                  <a:gd name="f176" fmla="*/ 216 f147 1"/>
                  <a:gd name="f177" fmla="*/ 24 f148 1"/>
                  <a:gd name="f178" fmla="*/ 215 f147 1"/>
                  <a:gd name="f179" fmla="*/ 198 f147 1"/>
                  <a:gd name="f180" fmla="*/ 177 f147 1"/>
                  <a:gd name="f181" fmla="*/ 10 f148 1"/>
                  <a:gd name="f182" fmla="*/ 173 f147 1"/>
                  <a:gd name="f183" fmla="*/ 6 f148 1"/>
                  <a:gd name="f184" fmla="*/ 168 f147 1"/>
                  <a:gd name="f185" fmla="*/ 3 f148 1"/>
                  <a:gd name="f186" fmla="*/ 152 f147 1"/>
                  <a:gd name="f187" fmla="*/ 146 f147 1"/>
                  <a:gd name="f188" fmla="*/ 8 f148 1"/>
                  <a:gd name="f189" fmla="*/ 142 f147 1"/>
                  <a:gd name="f190" fmla="*/ 16 f148 1"/>
                  <a:gd name="f191" fmla="*/ 138 f147 1"/>
                  <a:gd name="f192" fmla="*/ 133 f147 1"/>
                  <a:gd name="f193" fmla="*/ 126 f147 1"/>
                  <a:gd name="f194" fmla="*/ 5 f148 1"/>
                  <a:gd name="f195" fmla="*/ 120 f147 1"/>
                  <a:gd name="f196" fmla="*/ 73 f147 1"/>
                  <a:gd name="f197" fmla="*/ 55 f147 1"/>
                  <a:gd name="f198" fmla="*/ 48 f147 1"/>
                  <a:gd name="f199" fmla="*/ 15 f148 1"/>
                  <a:gd name="f200" fmla="*/ 44 f147 1"/>
                  <a:gd name="f201" fmla="*/ 17 f148 1"/>
                  <a:gd name="f202" fmla="*/ 54 f147 1"/>
                  <a:gd name="f203" fmla="*/ 22 f148 1"/>
                  <a:gd name="f204" fmla="*/ 33 f147 1"/>
                  <a:gd name="f205" fmla="*/ 13 f147 1"/>
                  <a:gd name="f206" fmla="*/ 21 f148 1"/>
                  <a:gd name="f207" fmla="*/ 22 f147 1"/>
                  <a:gd name="f208" fmla="+- f149 0 f1"/>
                  <a:gd name="f209" fmla="*/ f152 1 38"/>
                  <a:gd name="f210" fmla="*/ f153 1 217"/>
                  <a:gd name="f211" fmla="*/ f154 1 38"/>
                  <a:gd name="f212" fmla="*/ f155 1 217"/>
                  <a:gd name="f213" fmla="*/ f156 1 38"/>
                  <a:gd name="f214" fmla="*/ f157 1 217"/>
                  <a:gd name="f215" fmla="*/ f158 1 217"/>
                  <a:gd name="f216" fmla="*/ f159 1 38"/>
                  <a:gd name="f217" fmla="*/ f160 1 217"/>
                  <a:gd name="f218" fmla="*/ f161 1 38"/>
                  <a:gd name="f219" fmla="*/ f162 1 217"/>
                  <a:gd name="f220" fmla="*/ f163 1 38"/>
                  <a:gd name="f221" fmla="*/ f164 1 38"/>
                  <a:gd name="f222" fmla="*/ f165 1 217"/>
                  <a:gd name="f223" fmla="*/ f166 1 38"/>
                  <a:gd name="f224" fmla="*/ f167 1 38"/>
                  <a:gd name="f225" fmla="*/ f168 1 217"/>
                  <a:gd name="f226" fmla="*/ f169 1 38"/>
                  <a:gd name="f227" fmla="*/ f170 1 217"/>
                  <a:gd name="f228" fmla="*/ f171 1 217"/>
                  <a:gd name="f229" fmla="*/ f172 1 38"/>
                  <a:gd name="f230" fmla="*/ f173 1 217"/>
                  <a:gd name="f231" fmla="*/ f174 1 217"/>
                  <a:gd name="f232" fmla="*/ f175 1 38"/>
                  <a:gd name="f233" fmla="*/ f176 1 217"/>
                  <a:gd name="f234" fmla="*/ f177 1 38"/>
                  <a:gd name="f235" fmla="*/ f178 1 217"/>
                  <a:gd name="f236" fmla="*/ f179 1 217"/>
                  <a:gd name="f237" fmla="*/ f180 1 217"/>
                  <a:gd name="f238" fmla="*/ f181 1 38"/>
                  <a:gd name="f239" fmla="*/ f182 1 217"/>
                  <a:gd name="f240" fmla="*/ f183 1 38"/>
                  <a:gd name="f241" fmla="*/ f184 1 217"/>
                  <a:gd name="f242" fmla="*/ f185 1 38"/>
                  <a:gd name="f243" fmla="*/ f186 1 217"/>
                  <a:gd name="f244" fmla="*/ f187 1 217"/>
                  <a:gd name="f245" fmla="*/ f188 1 38"/>
                  <a:gd name="f246" fmla="*/ f189 1 217"/>
                  <a:gd name="f247" fmla="*/ f190 1 38"/>
                  <a:gd name="f248" fmla="*/ f191 1 217"/>
                  <a:gd name="f249" fmla="*/ f192 1 217"/>
                  <a:gd name="f250" fmla="*/ f193 1 217"/>
                  <a:gd name="f251" fmla="*/ f194 1 38"/>
                  <a:gd name="f252" fmla="*/ f195 1 217"/>
                  <a:gd name="f253" fmla="*/ f196 1 217"/>
                  <a:gd name="f254" fmla="*/ f197 1 217"/>
                  <a:gd name="f255" fmla="*/ f198 1 217"/>
                  <a:gd name="f256" fmla="*/ f199 1 38"/>
                  <a:gd name="f257" fmla="*/ f200 1 217"/>
                  <a:gd name="f258" fmla="*/ f201 1 38"/>
                  <a:gd name="f259" fmla="*/ f202 1 217"/>
                  <a:gd name="f260" fmla="*/ f203 1 38"/>
                  <a:gd name="f261" fmla="*/ f204 1 217"/>
                  <a:gd name="f262" fmla="*/ f205 1 217"/>
                  <a:gd name="f263" fmla="*/ f206 1 38"/>
                  <a:gd name="f264" fmla="*/ f207 1 217"/>
                  <a:gd name="f265" fmla="*/ 0 1 f150"/>
                  <a:gd name="f266" fmla="*/ f144 1 f150"/>
                  <a:gd name="f267" fmla="*/ 0 1 f151"/>
                  <a:gd name="f268" fmla="*/ f145 1 f151"/>
                  <a:gd name="f269" fmla="*/ f209 1 f150"/>
                  <a:gd name="f270" fmla="*/ f210 1 f151"/>
                  <a:gd name="f271" fmla="*/ f211 1 f150"/>
                  <a:gd name="f272" fmla="*/ f212 1 f151"/>
                  <a:gd name="f273" fmla="*/ f213 1 f150"/>
                  <a:gd name="f274" fmla="*/ f214 1 f151"/>
                  <a:gd name="f275" fmla="*/ f215 1 f151"/>
                  <a:gd name="f276" fmla="*/ f216 1 f150"/>
                  <a:gd name="f277" fmla="*/ f217 1 f151"/>
                  <a:gd name="f278" fmla="*/ f218 1 f150"/>
                  <a:gd name="f279" fmla="*/ f219 1 f151"/>
                  <a:gd name="f280" fmla="*/ f220 1 f150"/>
                  <a:gd name="f281" fmla="*/ f221 1 f150"/>
                  <a:gd name="f282" fmla="*/ f222 1 f151"/>
                  <a:gd name="f283" fmla="*/ f223 1 f150"/>
                  <a:gd name="f284" fmla="*/ f224 1 f150"/>
                  <a:gd name="f285" fmla="*/ f225 1 f151"/>
                  <a:gd name="f286" fmla="*/ f226 1 f150"/>
                  <a:gd name="f287" fmla="*/ f227 1 f151"/>
                  <a:gd name="f288" fmla="*/ f228 1 f151"/>
                  <a:gd name="f289" fmla="*/ f229 1 f150"/>
                  <a:gd name="f290" fmla="*/ f230 1 f151"/>
                  <a:gd name="f291" fmla="*/ f231 1 f151"/>
                  <a:gd name="f292" fmla="*/ f232 1 f150"/>
                  <a:gd name="f293" fmla="*/ f233 1 f151"/>
                  <a:gd name="f294" fmla="*/ f234 1 f150"/>
                  <a:gd name="f295" fmla="*/ f235 1 f151"/>
                  <a:gd name="f296" fmla="*/ f236 1 f151"/>
                  <a:gd name="f297" fmla="*/ f237 1 f151"/>
                  <a:gd name="f298" fmla="*/ f238 1 f150"/>
                  <a:gd name="f299" fmla="*/ f239 1 f151"/>
                  <a:gd name="f300" fmla="*/ f240 1 f150"/>
                  <a:gd name="f301" fmla="*/ f241 1 f151"/>
                  <a:gd name="f302" fmla="*/ f242 1 f150"/>
                  <a:gd name="f303" fmla="*/ f243 1 f151"/>
                  <a:gd name="f304" fmla="*/ f244 1 f151"/>
                  <a:gd name="f305" fmla="*/ f245 1 f150"/>
                  <a:gd name="f306" fmla="*/ f246 1 f151"/>
                  <a:gd name="f307" fmla="*/ f247 1 f150"/>
                  <a:gd name="f308" fmla="*/ f248 1 f151"/>
                  <a:gd name="f309" fmla="*/ f249 1 f151"/>
                  <a:gd name="f310" fmla="*/ f250 1 f151"/>
                  <a:gd name="f311" fmla="*/ f251 1 f150"/>
                  <a:gd name="f312" fmla="*/ f252 1 f151"/>
                  <a:gd name="f313" fmla="*/ f253 1 f151"/>
                  <a:gd name="f314" fmla="*/ f254 1 f151"/>
                  <a:gd name="f315" fmla="*/ f255 1 f151"/>
                  <a:gd name="f316" fmla="*/ f256 1 f150"/>
                  <a:gd name="f317" fmla="*/ f257 1 f151"/>
                  <a:gd name="f318" fmla="*/ f258 1 f150"/>
                  <a:gd name="f319" fmla="*/ f259 1 f151"/>
                  <a:gd name="f320" fmla="*/ f260 1 f150"/>
                  <a:gd name="f321" fmla="*/ f261 1 f151"/>
                  <a:gd name="f322" fmla="*/ f262 1 f151"/>
                  <a:gd name="f323" fmla="*/ f263 1 f150"/>
                  <a:gd name="f324" fmla="*/ f264 1 f151"/>
                  <a:gd name="f325" fmla="*/ f265 f141 1"/>
                  <a:gd name="f326" fmla="*/ f266 f141 1"/>
                  <a:gd name="f327" fmla="*/ f268 f142 1"/>
                  <a:gd name="f328" fmla="*/ f267 f142 1"/>
                  <a:gd name="f329" fmla="*/ f269 f141 1"/>
                  <a:gd name="f330" fmla="*/ f270 f142 1"/>
                  <a:gd name="f331" fmla="*/ f271 f141 1"/>
                  <a:gd name="f332" fmla="*/ f272 f142 1"/>
                  <a:gd name="f333" fmla="*/ f273 f141 1"/>
                  <a:gd name="f334" fmla="*/ f274 f142 1"/>
                  <a:gd name="f335" fmla="*/ f275 f142 1"/>
                  <a:gd name="f336" fmla="*/ f276 f141 1"/>
                  <a:gd name="f337" fmla="*/ f277 f142 1"/>
                  <a:gd name="f338" fmla="*/ f278 f141 1"/>
                  <a:gd name="f339" fmla="*/ f279 f142 1"/>
                  <a:gd name="f340" fmla="*/ f280 f141 1"/>
                  <a:gd name="f341" fmla="*/ f281 f141 1"/>
                  <a:gd name="f342" fmla="*/ f282 f142 1"/>
                  <a:gd name="f343" fmla="*/ f283 f141 1"/>
                  <a:gd name="f344" fmla="*/ f284 f141 1"/>
                  <a:gd name="f345" fmla="*/ f285 f142 1"/>
                  <a:gd name="f346" fmla="*/ f286 f141 1"/>
                  <a:gd name="f347" fmla="*/ f287 f142 1"/>
                  <a:gd name="f348" fmla="*/ f288 f142 1"/>
                  <a:gd name="f349" fmla="*/ f289 f141 1"/>
                  <a:gd name="f350" fmla="*/ f290 f142 1"/>
                  <a:gd name="f351" fmla="*/ f291 f142 1"/>
                  <a:gd name="f352" fmla="*/ f292 f141 1"/>
                  <a:gd name="f353" fmla="*/ f293 f142 1"/>
                  <a:gd name="f354" fmla="*/ f294 f141 1"/>
                  <a:gd name="f355" fmla="*/ f295 f142 1"/>
                  <a:gd name="f356" fmla="*/ f296 f142 1"/>
                  <a:gd name="f357" fmla="*/ f297 f142 1"/>
                  <a:gd name="f358" fmla="*/ f298 f141 1"/>
                  <a:gd name="f359" fmla="*/ f299 f142 1"/>
                  <a:gd name="f360" fmla="*/ f300 f141 1"/>
                  <a:gd name="f361" fmla="*/ f301 f142 1"/>
                  <a:gd name="f362" fmla="*/ f302 f141 1"/>
                  <a:gd name="f363" fmla="*/ f303 f142 1"/>
                  <a:gd name="f364" fmla="*/ f304 f142 1"/>
                  <a:gd name="f365" fmla="*/ f305 f141 1"/>
                  <a:gd name="f366" fmla="*/ f306 f142 1"/>
                  <a:gd name="f367" fmla="*/ f307 f141 1"/>
                  <a:gd name="f368" fmla="*/ f308 f142 1"/>
                  <a:gd name="f369" fmla="*/ f309 f142 1"/>
                  <a:gd name="f370" fmla="*/ f310 f142 1"/>
                  <a:gd name="f371" fmla="*/ f311 f141 1"/>
                  <a:gd name="f372" fmla="*/ f312 f142 1"/>
                  <a:gd name="f373" fmla="*/ f313 f142 1"/>
                  <a:gd name="f374" fmla="*/ f314 f142 1"/>
                  <a:gd name="f375" fmla="*/ f315 f142 1"/>
                  <a:gd name="f376" fmla="*/ f316 f141 1"/>
                  <a:gd name="f377" fmla="*/ f317 f142 1"/>
                  <a:gd name="f378" fmla="*/ f318 f141 1"/>
                  <a:gd name="f379" fmla="*/ f319 f142 1"/>
                  <a:gd name="f380" fmla="*/ f320 f141 1"/>
                  <a:gd name="f381" fmla="*/ f321 f142 1"/>
                  <a:gd name="f382" fmla="*/ f322 f142 1"/>
                  <a:gd name="f383" fmla="*/ f323 f141 1"/>
                  <a:gd name="f384" fmla="*/ f324 f1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8">
                    <a:pos x="f329" y="f330"/>
                  </a:cxn>
                  <a:cxn ang="f208">
                    <a:pos x="f331" y="f332"/>
                  </a:cxn>
                  <a:cxn ang="f208">
                    <a:pos x="f333" y="f334"/>
                  </a:cxn>
                  <a:cxn ang="f208">
                    <a:pos x="f333" y="f335"/>
                  </a:cxn>
                  <a:cxn ang="f208">
                    <a:pos x="f336" y="f337"/>
                  </a:cxn>
                  <a:cxn ang="f208">
                    <a:pos x="f338" y="f339"/>
                  </a:cxn>
                  <a:cxn ang="f208">
                    <a:pos x="f340" y="f332"/>
                  </a:cxn>
                  <a:cxn ang="f208">
                    <a:pos x="f341" y="f342"/>
                  </a:cxn>
                  <a:cxn ang="f208">
                    <a:pos x="f343" y="f342"/>
                  </a:cxn>
                  <a:cxn ang="f208">
                    <a:pos x="f344" y="f345"/>
                  </a:cxn>
                  <a:cxn ang="f208">
                    <a:pos x="f346" y="f347"/>
                  </a:cxn>
                  <a:cxn ang="f208">
                    <a:pos x="f336" y="f348"/>
                  </a:cxn>
                  <a:cxn ang="f208">
                    <a:pos x="f349" y="f350"/>
                  </a:cxn>
                  <a:cxn ang="f208">
                    <a:pos x="f338" y="f351"/>
                  </a:cxn>
                  <a:cxn ang="f208">
                    <a:pos x="f352" y="f353"/>
                  </a:cxn>
                  <a:cxn ang="f208">
                    <a:pos x="f354" y="f355"/>
                  </a:cxn>
                  <a:cxn ang="f208">
                    <a:pos x="f341" y="f356"/>
                  </a:cxn>
                  <a:cxn ang="f208">
                    <a:pos x="f329" y="f357"/>
                  </a:cxn>
                  <a:cxn ang="f208">
                    <a:pos x="f358" y="f359"/>
                  </a:cxn>
                  <a:cxn ang="f208">
                    <a:pos x="f360" y="f361"/>
                  </a:cxn>
                  <a:cxn ang="f208">
                    <a:pos x="f362" y="f363"/>
                  </a:cxn>
                  <a:cxn ang="f208">
                    <a:pos x="f360" y="f364"/>
                  </a:cxn>
                  <a:cxn ang="f208">
                    <a:pos x="f365" y="f366"/>
                  </a:cxn>
                  <a:cxn ang="f208">
                    <a:pos x="f367" y="f368"/>
                  </a:cxn>
                  <a:cxn ang="f208">
                    <a:pos x="f329" y="f369"/>
                  </a:cxn>
                  <a:cxn ang="f208">
                    <a:pos x="f331" y="f370"/>
                  </a:cxn>
                  <a:cxn ang="f208">
                    <a:pos x="f371" y="f369"/>
                  </a:cxn>
                  <a:cxn ang="f208">
                    <a:pos x="f358" y="f372"/>
                  </a:cxn>
                  <a:cxn ang="f208">
                    <a:pos x="f358" y="f373"/>
                  </a:cxn>
                  <a:cxn ang="f208">
                    <a:pos x="f360" y="f374"/>
                  </a:cxn>
                  <a:cxn ang="f208">
                    <a:pos x="f360" y="f375"/>
                  </a:cxn>
                  <a:cxn ang="f208">
                    <a:pos x="f376" y="f377"/>
                  </a:cxn>
                  <a:cxn ang="f208">
                    <a:pos x="f378" y="f379"/>
                  </a:cxn>
                  <a:cxn ang="f208">
                    <a:pos x="f380" y="f381"/>
                  </a:cxn>
                  <a:cxn ang="f208">
                    <a:pos x="f354" y="f382"/>
                  </a:cxn>
                  <a:cxn ang="f208">
                    <a:pos x="f383" y="f384"/>
                  </a:cxn>
                </a:cxnLst>
                <a:rect l="f325" t="f328" r="f326" b="f327"/>
                <a:pathLst>
                  <a:path w="38" h="216">
                    <a:moveTo>
                      <a:pt x="f8" y="f9"/>
                    </a:moveTo>
                    <a:cubicBezTo>
                      <a:pt x="f10" y="f11"/>
                      <a:pt x="f12" y="f13"/>
                      <a:pt x="f10" y="f14"/>
                    </a:cubicBezTo>
                    <a:cubicBezTo>
                      <a:pt x="f15" y="f16"/>
                      <a:pt x="f15" y="f17"/>
                      <a:pt x="f15" y="f18"/>
                    </a:cubicBezTo>
                    <a:cubicBezTo>
                      <a:pt x="f15" y="f19"/>
                      <a:pt x="f20" y="f21"/>
                      <a:pt x="f22" y="f23"/>
                    </a:cubicBezTo>
                    <a:cubicBezTo>
                      <a:pt x="f24" y="f25"/>
                      <a:pt x="f20" y="f26"/>
                      <a:pt x="f27" y="f28"/>
                    </a:cubicBezTo>
                    <a:cubicBezTo>
                      <a:pt x="f27" y="f29"/>
                      <a:pt x="f16" y="f29"/>
                      <a:pt x="f30" y="f29"/>
                    </a:cubicBezTo>
                    <a:cubicBezTo>
                      <a:pt x="f30" y="f31"/>
                      <a:pt x="f13" y="f31"/>
                      <a:pt x="f13" y="f25"/>
                    </a:cubicBezTo>
                    <a:cubicBezTo>
                      <a:pt x="f13" y="f23"/>
                      <a:pt x="f14" y="f23"/>
                      <a:pt x="f30" y="f32"/>
                    </a:cubicBezTo>
                    <a:cubicBezTo>
                      <a:pt x="f13" y="f32"/>
                      <a:pt x="f11" y="f32"/>
                      <a:pt x="f11" y="f32"/>
                    </a:cubicBezTo>
                    <a:cubicBezTo>
                      <a:pt x="f13" y="f23"/>
                      <a:pt x="f33" y="f23"/>
                      <a:pt x="f9" y="f25"/>
                    </a:cubicBezTo>
                    <a:cubicBezTo>
                      <a:pt x="f13" y="f26"/>
                      <a:pt x="f11" y="f26"/>
                      <a:pt x="f33" y="f26"/>
                    </a:cubicBezTo>
                    <a:cubicBezTo>
                      <a:pt x="f34" y="f26"/>
                      <a:pt x="f35" y="f5"/>
                      <a:pt x="f36" y="f37"/>
                    </a:cubicBezTo>
                    <a:cubicBezTo>
                      <a:pt x="f38" y="f37"/>
                      <a:pt x="f39" y="f26"/>
                      <a:pt x="f38" y="f26"/>
                    </a:cubicBezTo>
                    <a:cubicBezTo>
                      <a:pt x="f6" y="f29"/>
                      <a:pt x="f6" y="f25"/>
                      <a:pt x="f6" y="f23"/>
                    </a:cubicBezTo>
                    <a:cubicBezTo>
                      <a:pt x="f40" y="f15"/>
                      <a:pt x="f36" y="f27"/>
                      <a:pt x="f41" y="f9"/>
                    </a:cubicBezTo>
                    <a:cubicBezTo>
                      <a:pt x="f9" y="f42"/>
                      <a:pt x="f13" y="f43"/>
                      <a:pt x="f13" y="f44"/>
                    </a:cubicBezTo>
                    <a:cubicBezTo>
                      <a:pt x="f13" y="f44"/>
                      <a:pt x="f13" y="f44"/>
                      <a:pt x="f13" y="f44"/>
                    </a:cubicBezTo>
                    <a:cubicBezTo>
                      <a:pt x="f13" y="f44"/>
                      <a:pt x="f13" y="f44"/>
                      <a:pt x="f11" y="f44"/>
                    </a:cubicBezTo>
                    <a:cubicBezTo>
                      <a:pt x="f9" y="f45"/>
                      <a:pt x="f9" y="f46"/>
                      <a:pt x="f33" y="f47"/>
                    </a:cubicBezTo>
                    <a:cubicBezTo>
                      <a:pt x="f33" y="f48"/>
                      <a:pt x="f33" y="f49"/>
                      <a:pt x="f33" y="f50"/>
                    </a:cubicBezTo>
                    <a:cubicBezTo>
                      <a:pt x="f35" y="f51"/>
                      <a:pt x="f34" y="f52"/>
                      <a:pt x="f35" y="f53"/>
                    </a:cubicBezTo>
                    <a:cubicBezTo>
                      <a:pt x="f33" y="f54"/>
                      <a:pt x="f35" y="f55"/>
                      <a:pt x="f35" y="f56"/>
                    </a:cubicBezTo>
                    <a:cubicBezTo>
                      <a:pt x="f41" y="f57"/>
                      <a:pt x="f34" y="f58"/>
                      <a:pt x="f34" y="f59"/>
                    </a:cubicBezTo>
                    <a:cubicBezTo>
                      <a:pt x="f36" y="f60"/>
                      <a:pt x="f35" y="f61"/>
                      <a:pt x="f9" y="f62"/>
                    </a:cubicBezTo>
                    <a:cubicBezTo>
                      <a:pt x="f13" y="f63"/>
                      <a:pt x="f18" y="f64"/>
                      <a:pt x="f10" y="f65"/>
                    </a:cubicBezTo>
                    <a:cubicBezTo>
                      <a:pt x="f12" y="f66"/>
                      <a:pt x="f12" y="f67"/>
                      <a:pt x="f21" y="f68"/>
                    </a:cubicBezTo>
                    <a:cubicBezTo>
                      <a:pt x="f22" y="f69"/>
                      <a:pt x="f33" y="f70"/>
                      <a:pt x="f36" y="f71"/>
                    </a:cubicBezTo>
                    <a:cubicBezTo>
                      <a:pt x="f36" y="f72"/>
                      <a:pt x="f36" y="f73"/>
                      <a:pt x="f36" y="f74"/>
                    </a:cubicBezTo>
                    <a:cubicBezTo>
                      <a:pt x="f36" y="f75"/>
                      <a:pt x="f36" y="f76"/>
                      <a:pt x="f34" y="f77"/>
                    </a:cubicBezTo>
                    <a:cubicBezTo>
                      <a:pt x="f34" y="f77"/>
                      <a:pt x="f34" y="f78"/>
                      <a:pt x="f41" y="f78"/>
                    </a:cubicBezTo>
                    <a:cubicBezTo>
                      <a:pt x="f33" y="f7"/>
                      <a:pt x="f33" y="f79"/>
                      <a:pt x="f11" y="f80"/>
                    </a:cubicBezTo>
                    <a:cubicBezTo>
                      <a:pt x="f13" y="f80"/>
                      <a:pt x="f30" y="f7"/>
                      <a:pt x="f16" y="f77"/>
                    </a:cubicBezTo>
                    <a:cubicBezTo>
                      <a:pt x="f17" y="f81"/>
                      <a:pt x="f27" y="f82"/>
                      <a:pt x="f27" y="f71"/>
                    </a:cubicBezTo>
                    <a:cubicBezTo>
                      <a:pt x="f17" y="f83"/>
                      <a:pt x="f30" y="f84"/>
                      <a:pt x="f13" y="f83"/>
                    </a:cubicBezTo>
                    <a:cubicBezTo>
                      <a:pt x="f14" y="f85"/>
                      <a:pt x="f14" y="f86"/>
                      <a:pt x="f18" y="f87"/>
                    </a:cubicBezTo>
                    <a:cubicBezTo>
                      <a:pt x="f22" y="f88"/>
                      <a:pt x="f15" y="f2"/>
                      <a:pt x="f10" y="f89"/>
                    </a:cubicBezTo>
                    <a:cubicBezTo>
                      <a:pt x="f10" y="f69"/>
                      <a:pt x="f90" y="f91"/>
                      <a:pt x="f12" y="f91"/>
                    </a:cubicBezTo>
                    <a:cubicBezTo>
                      <a:pt x="f32" y="f91"/>
                      <a:pt x="f32" y="f91"/>
                      <a:pt x="f32" y="f92"/>
                    </a:cubicBezTo>
                    <a:cubicBezTo>
                      <a:pt x="f32" y="f93"/>
                      <a:pt x="f23" y="f94"/>
                      <a:pt x="f31" y="f95"/>
                    </a:cubicBezTo>
                    <a:cubicBezTo>
                      <a:pt x="f29" y="f95"/>
                      <a:pt x="f29" y="f96"/>
                      <a:pt x="f29" y="f96"/>
                    </a:cubicBezTo>
                    <a:cubicBezTo>
                      <a:pt x="f29" y="f97"/>
                      <a:pt x="f28" y="f98"/>
                      <a:pt x="f28" y="f66"/>
                    </a:cubicBezTo>
                    <a:cubicBezTo>
                      <a:pt x="f28" y="f66"/>
                      <a:pt x="f99" y="f66"/>
                      <a:pt x="f99" y="f66"/>
                    </a:cubicBezTo>
                    <a:cubicBezTo>
                      <a:pt x="f5" y="f100"/>
                      <a:pt x="f28" y="f101"/>
                      <a:pt x="f28" y="f102"/>
                    </a:cubicBezTo>
                    <a:cubicBezTo>
                      <a:pt x="f26" y="f103"/>
                      <a:pt x="f29" y="f103"/>
                      <a:pt x="f29" y="f103"/>
                    </a:cubicBezTo>
                    <a:cubicBezTo>
                      <a:pt x="f23" y="f102"/>
                      <a:pt x="f31" y="f104"/>
                      <a:pt x="f23" y="f104"/>
                    </a:cubicBezTo>
                    <a:cubicBezTo>
                      <a:pt x="f23" y="f104"/>
                      <a:pt x="f25" y="f104"/>
                      <a:pt x="f25" y="f105"/>
                    </a:cubicBezTo>
                    <a:cubicBezTo>
                      <a:pt x="f29" y="f106"/>
                      <a:pt x="f29" y="f107"/>
                      <a:pt x="f25" y="f63"/>
                    </a:cubicBezTo>
                    <a:cubicBezTo>
                      <a:pt x="f12" y="f108"/>
                      <a:pt x="f21" y="f108"/>
                      <a:pt x="f15" y="f108"/>
                    </a:cubicBezTo>
                    <a:cubicBezTo>
                      <a:pt x="f10" y="f109"/>
                      <a:pt x="f12" y="f109"/>
                      <a:pt x="f32" y="f110"/>
                    </a:cubicBezTo>
                    <a:cubicBezTo>
                      <a:pt x="f12" y="f111"/>
                      <a:pt x="f90" y="f111"/>
                      <a:pt x="f10" y="f111"/>
                    </a:cubicBezTo>
                    <a:cubicBezTo>
                      <a:pt x="f15" y="f111"/>
                      <a:pt x="f20" y="f111"/>
                      <a:pt x="f20" y="f62"/>
                    </a:cubicBezTo>
                    <a:cubicBezTo>
                      <a:pt x="f20" y="f112"/>
                      <a:pt x="f18" y="f113"/>
                      <a:pt x="f22" y="f113"/>
                    </a:cubicBezTo>
                    <a:cubicBezTo>
                      <a:pt x="f19" y="f114"/>
                      <a:pt x="f21" y="f114"/>
                      <a:pt x="f90" y="f115"/>
                    </a:cubicBezTo>
                    <a:cubicBezTo>
                      <a:pt x="f12" y="f116"/>
                      <a:pt x="f31" y="f117"/>
                      <a:pt x="f26" y="f111"/>
                    </a:cubicBezTo>
                    <a:cubicBezTo>
                      <a:pt x="f37" y="f116"/>
                      <a:pt x="f99" y="f62"/>
                      <a:pt x="f28" y="f118"/>
                    </a:cubicBezTo>
                    <a:cubicBezTo>
                      <a:pt x="f29" y="f113"/>
                      <a:pt x="f23" y="f61"/>
                      <a:pt x="f32" y="f119"/>
                    </a:cubicBezTo>
                    <a:cubicBezTo>
                      <a:pt x="f90" y="f120"/>
                      <a:pt x="f21" y="f121"/>
                      <a:pt x="f21" y="f122"/>
                    </a:cubicBezTo>
                    <a:cubicBezTo>
                      <a:pt x="f8" y="f123"/>
                      <a:pt x="f90" y="f124"/>
                      <a:pt x="f32" y="f125"/>
                    </a:cubicBezTo>
                    <a:cubicBezTo>
                      <a:pt x="f23" y="f126"/>
                      <a:pt x="f25" y="f47"/>
                      <a:pt x="f32" y="f45"/>
                    </a:cubicBezTo>
                    <a:cubicBezTo>
                      <a:pt x="f32" y="f127"/>
                      <a:pt x="f32" y="f128"/>
                      <a:pt x="f29" y="f128"/>
                    </a:cubicBezTo>
                    <a:cubicBezTo>
                      <a:pt x="f28" y="f129"/>
                      <a:pt x="f26" y="f130"/>
                      <a:pt x="f26" y="f131"/>
                    </a:cubicBezTo>
                    <a:cubicBezTo>
                      <a:pt x="f26" y="f43"/>
                      <a:pt x="f26" y="f132"/>
                      <a:pt x="f29" y="f132"/>
                    </a:cubicBezTo>
                    <a:cubicBezTo>
                      <a:pt x="f32" y="f131"/>
                      <a:pt x="f12" y="f133"/>
                      <a:pt x="f90" y="f134"/>
                    </a:cubicBezTo>
                    <a:cubicBezTo>
                      <a:pt x="f21" y="f135"/>
                      <a:pt x="f10" y="f136"/>
                      <a:pt x="f8" y="f135"/>
                    </a:cubicBezTo>
                    <a:cubicBezTo>
                      <a:pt x="f15" y="f135"/>
                      <a:pt x="f15" y="f134"/>
                      <a:pt x="f8" y="f133"/>
                    </a:cubicBezTo>
                    <a:cubicBezTo>
                      <a:pt x="f21" y="f43"/>
                      <a:pt x="f20" y="f137"/>
                      <a:pt x="f19" y="f129"/>
                    </a:cubicBezTo>
                    <a:cubicBezTo>
                      <a:pt x="f20" y="f128"/>
                      <a:pt x="f22" y="f129"/>
                      <a:pt x="f18" y="f128"/>
                    </a:cubicBezTo>
                    <a:cubicBezTo>
                      <a:pt x="f27" y="f138"/>
                      <a:pt x="f20" y="f139"/>
                      <a:pt x="f27" y="f34"/>
                    </a:cubicBezTo>
                    <a:cubicBezTo>
                      <a:pt x="f30" y="f11"/>
                      <a:pt x="f14" y="f18"/>
                      <a:pt x="f30" y="f15"/>
                    </a:cubicBezTo>
                    <a:cubicBezTo>
                      <a:pt x="f11" y="f21"/>
                      <a:pt x="f14" y="f10"/>
                      <a:pt x="f16" y="f21"/>
                    </a:cubicBezTo>
                    <a:cubicBezTo>
                      <a:pt x="f14" y="f10"/>
                      <a:pt x="f13" y="f10"/>
                      <a:pt x="f30" y="f15"/>
                    </a:cubicBezTo>
                    <a:cubicBezTo>
                      <a:pt x="f16" y="f19"/>
                      <a:pt x="f18" y="f20"/>
                      <a:pt x="f18" y="f27"/>
                    </a:cubicBezTo>
                    <a:cubicBezTo>
                      <a:pt x="f18" y="f16"/>
                      <a:pt x="f22" y="f9"/>
                      <a:pt x="f8" y="f9"/>
                    </a:cubicBezTo>
                    <a:close/>
                  </a:path>
                </a:pathLst>
              </a:custGeom>
              <a:solidFill>
                <a:srgbClr val="7F2F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0" name="Freeform 851">
                <a:extLst>
                  <a:ext uri="{FF2B5EF4-FFF2-40B4-BE49-F238E27FC236}">
                    <a16:creationId xmlns:a16="http://schemas.microsoft.com/office/drawing/2014/main" id="{F2385371-D206-180E-8F4B-D3FC4708195D}"/>
                  </a:ext>
                </a:extLst>
              </p:cNvPr>
              <p:cNvSpPr/>
              <p:nvPr/>
            </p:nvSpPr>
            <p:spPr>
              <a:xfrm>
                <a:off x="4779961" y="3121030"/>
                <a:ext cx="260347" cy="3222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86"/>
                  <a:gd name="f8" fmla="val 26"/>
                  <a:gd name="f9" fmla="val 3"/>
                  <a:gd name="f10" fmla="val 22"/>
                  <a:gd name="f11" fmla="val 5"/>
                  <a:gd name="f12" fmla="val 18"/>
                  <a:gd name="f13" fmla="val 8"/>
                  <a:gd name="f14" fmla="val 13"/>
                  <a:gd name="f15" fmla="val 10"/>
                  <a:gd name="f16" fmla="val 11"/>
                  <a:gd name="f17" fmla="val 12"/>
                  <a:gd name="f18" fmla="val 17"/>
                  <a:gd name="f19" fmla="val 9"/>
                  <a:gd name="f20" fmla="val 15"/>
                  <a:gd name="f21" fmla="val 6"/>
                  <a:gd name="f22" fmla="val 20"/>
                  <a:gd name="f23" fmla="val 24"/>
                  <a:gd name="f24" fmla="val 29"/>
                  <a:gd name="f25" fmla="val 7"/>
                  <a:gd name="f26" fmla="val 38"/>
                  <a:gd name="f27" fmla="val 46"/>
                  <a:gd name="f28" fmla="val 54"/>
                  <a:gd name="f29" fmla="val 2"/>
                  <a:gd name="f30" fmla="val 58"/>
                  <a:gd name="f31" fmla="val 1"/>
                  <a:gd name="f32" fmla="val 59"/>
                  <a:gd name="f33" fmla="val 57"/>
                  <a:gd name="f34" fmla="val 19"/>
                  <a:gd name="f35" fmla="val 63"/>
                  <a:gd name="f36" fmla="val 27"/>
                  <a:gd name="f37" fmla="val 65"/>
                  <a:gd name="f38" fmla="val 35"/>
                  <a:gd name="f39" fmla="val 39"/>
                  <a:gd name="f40" fmla="val 64"/>
                  <a:gd name="f41" fmla="val 42"/>
                  <a:gd name="f42" fmla="val 67"/>
                  <a:gd name="f43" fmla="val 45"/>
                  <a:gd name="f44" fmla="val 68"/>
                  <a:gd name="f45" fmla="val 47"/>
                  <a:gd name="f46" fmla="val 49"/>
                  <a:gd name="f47" fmla="val 52"/>
                  <a:gd name="f48" fmla="val 62"/>
                  <a:gd name="f49" fmla="val 66"/>
                  <a:gd name="f50" fmla="val 71"/>
                  <a:gd name="f51" fmla="val 78"/>
                  <a:gd name="f52" fmla="val 83"/>
                  <a:gd name="f53" fmla="val 50"/>
                  <a:gd name="f54" fmla="val 84"/>
                  <a:gd name="f55" fmla="val 48"/>
                  <a:gd name="f56" fmla="val 76"/>
                  <a:gd name="f57" fmla="val 70"/>
                  <a:gd name="f58" fmla="val 60"/>
                  <a:gd name="f59" fmla="val 61"/>
                  <a:gd name="f60" fmla="val 51"/>
                  <a:gd name="f61" fmla="val 44"/>
                  <a:gd name="f62" fmla="val 37"/>
                  <a:gd name="f63" fmla="val 32"/>
                  <a:gd name="f64" fmla="val 30"/>
                  <a:gd name="f65" fmla="val 56"/>
                  <a:gd name="f66" fmla="val 28"/>
                  <a:gd name="f67" fmla="val 25"/>
                  <a:gd name="f68" fmla="val 23"/>
                  <a:gd name="f69" fmla="val 43"/>
                  <a:gd name="f70" fmla="val 40"/>
                  <a:gd name="f71" fmla="val 16"/>
                  <a:gd name="f72" fmla="val 14"/>
                  <a:gd name="f73" fmla="val 36"/>
                  <a:gd name="f74" fmla="val 34"/>
                  <a:gd name="f75" fmla="val 33"/>
                  <a:gd name="f76" fmla="val 31"/>
                  <a:gd name="f77" fmla="+- 0 0 -90"/>
                  <a:gd name="f78" fmla="*/ f3 1 69"/>
                  <a:gd name="f79" fmla="*/ f4 1 86"/>
                  <a:gd name="f80" fmla="val f5"/>
                  <a:gd name="f81" fmla="val f6"/>
                  <a:gd name="f82" fmla="val f7"/>
                  <a:gd name="f83" fmla="*/ f77 f0 1"/>
                  <a:gd name="f84" fmla="+- f82 0 f80"/>
                  <a:gd name="f85" fmla="+- f81 0 f80"/>
                  <a:gd name="f86" fmla="*/ f83 1 f2"/>
                  <a:gd name="f87" fmla="*/ f85 1 69"/>
                  <a:gd name="f88" fmla="*/ f84 1 86"/>
                  <a:gd name="f89" fmla="*/ 0 f85 1"/>
                  <a:gd name="f90" fmla="*/ 26 f84 1"/>
                  <a:gd name="f91" fmla="*/ 8 f85 1"/>
                  <a:gd name="f92" fmla="*/ 13 f84 1"/>
                  <a:gd name="f93" fmla="*/ 17 f85 1"/>
                  <a:gd name="f94" fmla="*/ 10 f84 1"/>
                  <a:gd name="f95" fmla="*/ 15 f85 1"/>
                  <a:gd name="f96" fmla="*/ 6 f84 1"/>
                  <a:gd name="f97" fmla="*/ 29 f85 1"/>
                  <a:gd name="f98" fmla="*/ 7 f84 1"/>
                  <a:gd name="f99" fmla="*/ 54 f85 1"/>
                  <a:gd name="f100" fmla="*/ 2 f84 1"/>
                  <a:gd name="f101" fmla="*/ 59 f85 1"/>
                  <a:gd name="f102" fmla="*/ 5 f84 1"/>
                  <a:gd name="f103" fmla="*/ 11 f84 1"/>
                  <a:gd name="f104" fmla="*/ 65 f85 1"/>
                  <a:gd name="f105" fmla="*/ 35 f84 1"/>
                  <a:gd name="f106" fmla="*/ 67 f85 1"/>
                  <a:gd name="f107" fmla="*/ 45 f84 1"/>
                  <a:gd name="f108" fmla="*/ 69 f85 1"/>
                  <a:gd name="f109" fmla="*/ 52 f84 1"/>
                  <a:gd name="f110" fmla="*/ 64 f85 1"/>
                  <a:gd name="f111" fmla="*/ 66 f84 1"/>
                  <a:gd name="f112" fmla="*/ 52 f85 1"/>
                  <a:gd name="f113" fmla="*/ 83 f84 1"/>
                  <a:gd name="f114" fmla="*/ 45 f85 1"/>
                  <a:gd name="f115" fmla="*/ 84 f84 1"/>
                  <a:gd name="f116" fmla="*/ 57 f85 1"/>
                  <a:gd name="f117" fmla="*/ 65 f84 1"/>
                  <a:gd name="f118" fmla="*/ 58 f84 1"/>
                  <a:gd name="f119" fmla="*/ 48 f84 1"/>
                  <a:gd name="f120" fmla="*/ 37 f85 1"/>
                  <a:gd name="f121" fmla="*/ 50 f84 1"/>
                  <a:gd name="f122" fmla="*/ 60 f84 1"/>
                  <a:gd name="f123" fmla="*/ 26 f85 1"/>
                  <a:gd name="f124" fmla="*/ 67 f84 1"/>
                  <a:gd name="f125" fmla="*/ 25 f85 1"/>
                  <a:gd name="f126" fmla="*/ 23 f85 1"/>
                  <a:gd name="f127" fmla="*/ 27 f85 1"/>
                  <a:gd name="f128" fmla="*/ 43 f84 1"/>
                  <a:gd name="f129" fmla="*/ 20 f85 1"/>
                  <a:gd name="f130" fmla="*/ 39 f84 1"/>
                  <a:gd name="f131" fmla="*/ 14 f85 1"/>
                  <a:gd name="f132" fmla="*/ 36 f84 1"/>
                  <a:gd name="f133" fmla="*/ 12 f85 1"/>
                  <a:gd name="f134" fmla="*/ 31 f84 1"/>
                  <a:gd name="f135" fmla="*/ 7 f85 1"/>
                  <a:gd name="f136" fmla="*/ 5 f85 1"/>
                  <a:gd name="f137" fmla="*/ 27 f84 1"/>
                  <a:gd name="f138" fmla="+- f86 0 f1"/>
                  <a:gd name="f139" fmla="*/ f89 1 69"/>
                  <a:gd name="f140" fmla="*/ f90 1 86"/>
                  <a:gd name="f141" fmla="*/ f91 1 69"/>
                  <a:gd name="f142" fmla="*/ f92 1 86"/>
                  <a:gd name="f143" fmla="*/ f93 1 69"/>
                  <a:gd name="f144" fmla="*/ f94 1 86"/>
                  <a:gd name="f145" fmla="*/ f95 1 69"/>
                  <a:gd name="f146" fmla="*/ f96 1 86"/>
                  <a:gd name="f147" fmla="*/ f97 1 69"/>
                  <a:gd name="f148" fmla="*/ f98 1 86"/>
                  <a:gd name="f149" fmla="*/ f99 1 69"/>
                  <a:gd name="f150" fmla="*/ f100 1 86"/>
                  <a:gd name="f151" fmla="*/ f101 1 69"/>
                  <a:gd name="f152" fmla="*/ f102 1 86"/>
                  <a:gd name="f153" fmla="*/ f103 1 86"/>
                  <a:gd name="f154" fmla="*/ f104 1 69"/>
                  <a:gd name="f155" fmla="*/ f105 1 86"/>
                  <a:gd name="f156" fmla="*/ f106 1 69"/>
                  <a:gd name="f157" fmla="*/ f107 1 86"/>
                  <a:gd name="f158" fmla="*/ f108 1 69"/>
                  <a:gd name="f159" fmla="*/ f109 1 86"/>
                  <a:gd name="f160" fmla="*/ f110 1 69"/>
                  <a:gd name="f161" fmla="*/ f111 1 86"/>
                  <a:gd name="f162" fmla="*/ f112 1 69"/>
                  <a:gd name="f163" fmla="*/ f113 1 86"/>
                  <a:gd name="f164" fmla="*/ f114 1 69"/>
                  <a:gd name="f165" fmla="*/ f115 1 86"/>
                  <a:gd name="f166" fmla="*/ f116 1 69"/>
                  <a:gd name="f167" fmla="*/ f117 1 86"/>
                  <a:gd name="f168" fmla="*/ f118 1 86"/>
                  <a:gd name="f169" fmla="*/ f119 1 86"/>
                  <a:gd name="f170" fmla="*/ f120 1 69"/>
                  <a:gd name="f171" fmla="*/ f121 1 86"/>
                  <a:gd name="f172" fmla="*/ f122 1 86"/>
                  <a:gd name="f173" fmla="*/ f123 1 69"/>
                  <a:gd name="f174" fmla="*/ f124 1 86"/>
                  <a:gd name="f175" fmla="*/ f125 1 69"/>
                  <a:gd name="f176" fmla="*/ f126 1 69"/>
                  <a:gd name="f177" fmla="*/ f127 1 69"/>
                  <a:gd name="f178" fmla="*/ f128 1 86"/>
                  <a:gd name="f179" fmla="*/ f129 1 69"/>
                  <a:gd name="f180" fmla="*/ f130 1 86"/>
                  <a:gd name="f181" fmla="*/ f131 1 69"/>
                  <a:gd name="f182" fmla="*/ f132 1 86"/>
                  <a:gd name="f183" fmla="*/ f133 1 69"/>
                  <a:gd name="f184" fmla="*/ f134 1 86"/>
                  <a:gd name="f185" fmla="*/ f135 1 69"/>
                  <a:gd name="f186" fmla="*/ f136 1 69"/>
                  <a:gd name="f187" fmla="*/ f137 1 86"/>
                  <a:gd name="f188" fmla="*/ 0 1 f87"/>
                  <a:gd name="f189" fmla="*/ f81 1 f87"/>
                  <a:gd name="f190" fmla="*/ 0 1 f88"/>
                  <a:gd name="f191" fmla="*/ f82 1 f88"/>
                  <a:gd name="f192" fmla="*/ f139 1 f87"/>
                  <a:gd name="f193" fmla="*/ f140 1 f88"/>
                  <a:gd name="f194" fmla="*/ f141 1 f87"/>
                  <a:gd name="f195" fmla="*/ f142 1 f88"/>
                  <a:gd name="f196" fmla="*/ f143 1 f87"/>
                  <a:gd name="f197" fmla="*/ f144 1 f88"/>
                  <a:gd name="f198" fmla="*/ f145 1 f87"/>
                  <a:gd name="f199" fmla="*/ f146 1 f88"/>
                  <a:gd name="f200" fmla="*/ f147 1 f87"/>
                  <a:gd name="f201" fmla="*/ f148 1 f88"/>
                  <a:gd name="f202" fmla="*/ f149 1 f87"/>
                  <a:gd name="f203" fmla="*/ f150 1 f88"/>
                  <a:gd name="f204" fmla="*/ f151 1 f87"/>
                  <a:gd name="f205" fmla="*/ f152 1 f88"/>
                  <a:gd name="f206" fmla="*/ f153 1 f88"/>
                  <a:gd name="f207" fmla="*/ f154 1 f87"/>
                  <a:gd name="f208" fmla="*/ f155 1 f88"/>
                  <a:gd name="f209" fmla="*/ f156 1 f87"/>
                  <a:gd name="f210" fmla="*/ f157 1 f88"/>
                  <a:gd name="f211" fmla="*/ f158 1 f87"/>
                  <a:gd name="f212" fmla="*/ f159 1 f88"/>
                  <a:gd name="f213" fmla="*/ f160 1 f87"/>
                  <a:gd name="f214" fmla="*/ f161 1 f88"/>
                  <a:gd name="f215" fmla="*/ f162 1 f87"/>
                  <a:gd name="f216" fmla="*/ f163 1 f88"/>
                  <a:gd name="f217" fmla="*/ f164 1 f87"/>
                  <a:gd name="f218" fmla="*/ f165 1 f88"/>
                  <a:gd name="f219" fmla="*/ f166 1 f87"/>
                  <a:gd name="f220" fmla="*/ f167 1 f88"/>
                  <a:gd name="f221" fmla="*/ f168 1 f88"/>
                  <a:gd name="f222" fmla="*/ f169 1 f88"/>
                  <a:gd name="f223" fmla="*/ f170 1 f87"/>
                  <a:gd name="f224" fmla="*/ f171 1 f88"/>
                  <a:gd name="f225" fmla="*/ f172 1 f88"/>
                  <a:gd name="f226" fmla="*/ f173 1 f87"/>
                  <a:gd name="f227" fmla="*/ f174 1 f88"/>
                  <a:gd name="f228" fmla="*/ f175 1 f87"/>
                  <a:gd name="f229" fmla="*/ f176 1 f87"/>
                  <a:gd name="f230" fmla="*/ f177 1 f87"/>
                  <a:gd name="f231" fmla="*/ f178 1 f88"/>
                  <a:gd name="f232" fmla="*/ f179 1 f87"/>
                  <a:gd name="f233" fmla="*/ f180 1 f88"/>
                  <a:gd name="f234" fmla="*/ f181 1 f87"/>
                  <a:gd name="f235" fmla="*/ f182 1 f88"/>
                  <a:gd name="f236" fmla="*/ f183 1 f87"/>
                  <a:gd name="f237" fmla="*/ f184 1 f88"/>
                  <a:gd name="f238" fmla="*/ f185 1 f87"/>
                  <a:gd name="f239" fmla="*/ f186 1 f87"/>
                  <a:gd name="f240" fmla="*/ f187 1 f88"/>
                  <a:gd name="f241" fmla="*/ f188 f78 1"/>
                  <a:gd name="f242" fmla="*/ f189 f78 1"/>
                  <a:gd name="f243" fmla="*/ f191 f79 1"/>
                  <a:gd name="f244" fmla="*/ f190 f79 1"/>
                  <a:gd name="f245" fmla="*/ f192 f78 1"/>
                  <a:gd name="f246" fmla="*/ f193 f79 1"/>
                  <a:gd name="f247" fmla="*/ f194 f78 1"/>
                  <a:gd name="f248" fmla="*/ f195 f79 1"/>
                  <a:gd name="f249" fmla="*/ f196 f78 1"/>
                  <a:gd name="f250" fmla="*/ f197 f79 1"/>
                  <a:gd name="f251" fmla="*/ f198 f78 1"/>
                  <a:gd name="f252" fmla="*/ f199 f79 1"/>
                  <a:gd name="f253" fmla="*/ f200 f78 1"/>
                  <a:gd name="f254" fmla="*/ f201 f79 1"/>
                  <a:gd name="f255" fmla="*/ f202 f78 1"/>
                  <a:gd name="f256" fmla="*/ f203 f79 1"/>
                  <a:gd name="f257" fmla="*/ f204 f78 1"/>
                  <a:gd name="f258" fmla="*/ f205 f79 1"/>
                  <a:gd name="f259" fmla="*/ f206 f79 1"/>
                  <a:gd name="f260" fmla="*/ f207 f78 1"/>
                  <a:gd name="f261" fmla="*/ f208 f79 1"/>
                  <a:gd name="f262" fmla="*/ f209 f78 1"/>
                  <a:gd name="f263" fmla="*/ f210 f79 1"/>
                  <a:gd name="f264" fmla="*/ f211 f78 1"/>
                  <a:gd name="f265" fmla="*/ f212 f79 1"/>
                  <a:gd name="f266" fmla="*/ f213 f78 1"/>
                  <a:gd name="f267" fmla="*/ f214 f79 1"/>
                  <a:gd name="f268" fmla="*/ f215 f78 1"/>
                  <a:gd name="f269" fmla="*/ f216 f79 1"/>
                  <a:gd name="f270" fmla="*/ f217 f78 1"/>
                  <a:gd name="f271" fmla="*/ f218 f79 1"/>
                  <a:gd name="f272" fmla="*/ f219 f78 1"/>
                  <a:gd name="f273" fmla="*/ f220 f79 1"/>
                  <a:gd name="f274" fmla="*/ f221 f79 1"/>
                  <a:gd name="f275" fmla="*/ f222 f79 1"/>
                  <a:gd name="f276" fmla="*/ f223 f78 1"/>
                  <a:gd name="f277" fmla="*/ f224 f79 1"/>
                  <a:gd name="f278" fmla="*/ f225 f79 1"/>
                  <a:gd name="f279" fmla="*/ f226 f78 1"/>
                  <a:gd name="f280" fmla="*/ f227 f79 1"/>
                  <a:gd name="f281" fmla="*/ f228 f78 1"/>
                  <a:gd name="f282" fmla="*/ f229 f78 1"/>
                  <a:gd name="f283" fmla="*/ f230 f78 1"/>
                  <a:gd name="f284" fmla="*/ f231 f79 1"/>
                  <a:gd name="f285" fmla="*/ f232 f78 1"/>
                  <a:gd name="f286" fmla="*/ f233 f79 1"/>
                  <a:gd name="f287" fmla="*/ f234 f78 1"/>
                  <a:gd name="f288" fmla="*/ f235 f79 1"/>
                  <a:gd name="f289" fmla="*/ f236 f78 1"/>
                  <a:gd name="f290" fmla="*/ f237 f79 1"/>
                  <a:gd name="f291" fmla="*/ f238 f78 1"/>
                  <a:gd name="f292" fmla="*/ f239 f78 1"/>
                  <a:gd name="f293" fmla="*/ f240 f7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8">
                    <a:pos x="f245" y="f246"/>
                  </a:cxn>
                  <a:cxn ang="f138">
                    <a:pos x="f247" y="f248"/>
                  </a:cxn>
                  <a:cxn ang="f138">
                    <a:pos x="f249" y="f250"/>
                  </a:cxn>
                  <a:cxn ang="f138">
                    <a:pos x="f251" y="f252"/>
                  </a:cxn>
                  <a:cxn ang="f138">
                    <a:pos x="f251" y="f252"/>
                  </a:cxn>
                  <a:cxn ang="f138">
                    <a:pos x="f253" y="f254"/>
                  </a:cxn>
                  <a:cxn ang="f138">
                    <a:pos x="f255" y="f256"/>
                  </a:cxn>
                  <a:cxn ang="f138">
                    <a:pos x="f257" y="f258"/>
                  </a:cxn>
                  <a:cxn ang="f138">
                    <a:pos x="f257" y="f259"/>
                  </a:cxn>
                  <a:cxn ang="f138">
                    <a:pos x="f260" y="f261"/>
                  </a:cxn>
                  <a:cxn ang="f138">
                    <a:pos x="f262" y="f263"/>
                  </a:cxn>
                  <a:cxn ang="f138">
                    <a:pos x="f264" y="f265"/>
                  </a:cxn>
                  <a:cxn ang="f138">
                    <a:pos x="f266" y="f267"/>
                  </a:cxn>
                  <a:cxn ang="f138">
                    <a:pos x="f268" y="f269"/>
                  </a:cxn>
                  <a:cxn ang="f138">
                    <a:pos x="f270" y="f271"/>
                  </a:cxn>
                  <a:cxn ang="f138">
                    <a:pos x="f272" y="f273"/>
                  </a:cxn>
                  <a:cxn ang="f138">
                    <a:pos x="f266" y="f274"/>
                  </a:cxn>
                  <a:cxn ang="f138">
                    <a:pos x="f272" y="f275"/>
                  </a:cxn>
                  <a:cxn ang="f138">
                    <a:pos x="f276" y="f277"/>
                  </a:cxn>
                  <a:cxn ang="f138">
                    <a:pos x="f253" y="f278"/>
                  </a:cxn>
                  <a:cxn ang="f138">
                    <a:pos x="f279" y="f280"/>
                  </a:cxn>
                  <a:cxn ang="f138">
                    <a:pos x="f281" y="f280"/>
                  </a:cxn>
                  <a:cxn ang="f138">
                    <a:pos x="f282" y="f273"/>
                  </a:cxn>
                  <a:cxn ang="f138">
                    <a:pos x="f281" y="f263"/>
                  </a:cxn>
                  <a:cxn ang="f138">
                    <a:pos x="f283" y="f284"/>
                  </a:cxn>
                  <a:cxn ang="f138">
                    <a:pos x="f285" y="f286"/>
                  </a:cxn>
                  <a:cxn ang="f138">
                    <a:pos x="f287" y="f288"/>
                  </a:cxn>
                  <a:cxn ang="f138">
                    <a:pos x="f289" y="f290"/>
                  </a:cxn>
                  <a:cxn ang="f138">
                    <a:pos x="f291" y="f246"/>
                  </a:cxn>
                  <a:cxn ang="f138">
                    <a:pos x="f292" y="f293"/>
                  </a:cxn>
                  <a:cxn ang="f138">
                    <a:pos x="f245" y="f293"/>
                  </a:cxn>
                  <a:cxn ang="f138">
                    <a:pos x="f245" y="f246"/>
                  </a:cxn>
                </a:cxnLst>
                <a:rect l="f241" t="f244" r="f242" b="f243"/>
                <a:pathLst>
                  <a:path w="69" h="86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5"/>
                      <a:pt x="f18" y="f15"/>
                    </a:cubicBezTo>
                    <a:cubicBezTo>
                      <a:pt x="f17" y="f19"/>
                      <a:pt x="f20" y="f13"/>
                      <a:pt x="f20" y="f21"/>
                    </a:cubicBezTo>
                    <a:cubicBezTo>
                      <a:pt x="f20" y="f21"/>
                      <a:pt x="f20" y="f21"/>
                      <a:pt x="f20" y="f21"/>
                    </a:cubicBezTo>
                    <a:cubicBezTo>
                      <a:pt x="f22" y="f21"/>
                      <a:pt x="f23" y="f21"/>
                      <a:pt x="f24" y="f25"/>
                    </a:cubicBezTo>
                    <a:cubicBezTo>
                      <a:pt x="f26" y="f19"/>
                      <a:pt x="f27" y="f11"/>
                      <a:pt x="f28" y="f29"/>
                    </a:cubicBezTo>
                    <a:cubicBezTo>
                      <a:pt x="f30" y="f5"/>
                      <a:pt x="f30" y="f31"/>
                      <a:pt x="f32" y="f11"/>
                    </a:cubicBezTo>
                    <a:cubicBezTo>
                      <a:pt x="f32" y="f25"/>
                      <a:pt x="f33" y="f19"/>
                      <a:pt x="f32" y="f16"/>
                    </a:cubicBezTo>
                    <a:cubicBezTo>
                      <a:pt x="f32" y="f34"/>
                      <a:pt x="f35" y="f36"/>
                      <a:pt x="f37" y="f38"/>
                    </a:cubicBezTo>
                    <a:cubicBezTo>
                      <a:pt x="f35" y="f39"/>
                      <a:pt x="f40" y="f41"/>
                      <a:pt x="f42" y="f43"/>
                    </a:cubicBezTo>
                    <a:cubicBezTo>
                      <a:pt x="f44" y="f45"/>
                      <a:pt x="f6" y="f46"/>
                      <a:pt x="f6" y="f47"/>
                    </a:cubicBezTo>
                    <a:cubicBezTo>
                      <a:pt x="f6" y="f33"/>
                      <a:pt x="f44" y="f48"/>
                      <a:pt x="f40" y="f49"/>
                    </a:cubicBezTo>
                    <a:cubicBezTo>
                      <a:pt x="f32" y="f50"/>
                      <a:pt x="f33" y="f51"/>
                      <a:pt x="f47" y="f52"/>
                    </a:cubicBezTo>
                    <a:cubicBezTo>
                      <a:pt x="f53" y="f54"/>
                      <a:pt x="f55" y="f7"/>
                      <a:pt x="f43" y="f54"/>
                    </a:cubicBezTo>
                    <a:cubicBezTo>
                      <a:pt x="f45" y="f56"/>
                      <a:pt x="f53" y="f57"/>
                      <a:pt x="f33" y="f37"/>
                    </a:cubicBezTo>
                    <a:cubicBezTo>
                      <a:pt x="f58" y="f35"/>
                      <a:pt x="f48" y="f59"/>
                      <a:pt x="f40" y="f30"/>
                    </a:cubicBezTo>
                    <a:cubicBezTo>
                      <a:pt x="f49" y="f47"/>
                      <a:pt x="f35" y="f45"/>
                      <a:pt x="f33" y="f55"/>
                    </a:cubicBezTo>
                    <a:cubicBezTo>
                      <a:pt x="f60" y="f46"/>
                      <a:pt x="f61" y="f46"/>
                      <a:pt x="f62" y="f53"/>
                    </a:cubicBezTo>
                    <a:cubicBezTo>
                      <a:pt x="f63" y="f53"/>
                      <a:pt x="f64" y="f65"/>
                      <a:pt x="f24" y="f58"/>
                    </a:cubicBezTo>
                    <a:cubicBezTo>
                      <a:pt x="f66" y="f35"/>
                      <a:pt x="f24" y="f49"/>
                      <a:pt x="f8" y="f42"/>
                    </a:cubicBezTo>
                    <a:cubicBezTo>
                      <a:pt x="f8" y="f44"/>
                      <a:pt x="f67" y="f42"/>
                      <a:pt x="f67" y="f42"/>
                    </a:cubicBezTo>
                    <a:cubicBezTo>
                      <a:pt x="f23" y="f42"/>
                      <a:pt x="f68" y="f49"/>
                      <a:pt x="f68" y="f37"/>
                    </a:cubicBezTo>
                    <a:cubicBezTo>
                      <a:pt x="f23" y="f30"/>
                      <a:pt x="f23" y="f60"/>
                      <a:pt x="f67" y="f43"/>
                    </a:cubicBezTo>
                    <a:cubicBezTo>
                      <a:pt x="f67" y="f41"/>
                      <a:pt x="f8" y="f41"/>
                      <a:pt x="f36" y="f69"/>
                    </a:cubicBezTo>
                    <a:cubicBezTo>
                      <a:pt x="f8" y="f41"/>
                      <a:pt x="f23" y="f70"/>
                      <a:pt x="f22" y="f39"/>
                    </a:cubicBezTo>
                    <a:cubicBezTo>
                      <a:pt x="f12" y="f39"/>
                      <a:pt x="f71" y="f26"/>
                      <a:pt x="f72" y="f73"/>
                    </a:cubicBezTo>
                    <a:cubicBezTo>
                      <a:pt x="f14" y="f74"/>
                      <a:pt x="f17" y="f75"/>
                      <a:pt x="f17" y="f76"/>
                    </a:cubicBezTo>
                    <a:cubicBezTo>
                      <a:pt x="f14" y="f36"/>
                      <a:pt x="f15" y="f36"/>
                      <a:pt x="f25" y="f8"/>
                    </a:cubicBezTo>
                    <a:cubicBezTo>
                      <a:pt x="f21" y="f8"/>
                      <a:pt x="f21" y="f36"/>
                      <a:pt x="f11" y="f36"/>
                    </a:cubicBezTo>
                    <a:cubicBezTo>
                      <a:pt x="f9" y="f36"/>
                      <a:pt x="f29" y="f66"/>
                      <a:pt x="f5" y="f36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E9BA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1" name="Freeform 852">
                <a:extLst>
                  <a:ext uri="{FF2B5EF4-FFF2-40B4-BE49-F238E27FC236}">
                    <a16:creationId xmlns:a16="http://schemas.microsoft.com/office/drawing/2014/main" id="{188CFFC4-2FF1-B254-C3DC-38C931AE2210}"/>
                  </a:ext>
                </a:extLst>
              </p:cNvPr>
              <p:cNvSpPr/>
              <p:nvPr/>
            </p:nvSpPr>
            <p:spPr>
              <a:xfrm>
                <a:off x="4878388" y="2954334"/>
                <a:ext cx="153984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40"/>
                  <a:gd name="f8" fmla="val 27"/>
                  <a:gd name="f9" fmla="val 7"/>
                  <a:gd name="f10" fmla="val 28"/>
                  <a:gd name="f11" fmla="val 5"/>
                  <a:gd name="f12" fmla="val 31"/>
                  <a:gd name="f13" fmla="val 4"/>
                  <a:gd name="f14" fmla="val 32"/>
                  <a:gd name="f15" fmla="val 2"/>
                  <a:gd name="f16" fmla="val 33"/>
                  <a:gd name="f17" fmla="val 35"/>
                  <a:gd name="f18" fmla="val 36"/>
                  <a:gd name="f19" fmla="val 38"/>
                  <a:gd name="f20" fmla="val 1"/>
                  <a:gd name="f21" fmla="val 39"/>
                  <a:gd name="f22" fmla="val 3"/>
                  <a:gd name="f23" fmla="val 8"/>
                  <a:gd name="f24" fmla="val 12"/>
                  <a:gd name="f25" fmla="val 16"/>
                  <a:gd name="f26" fmla="val 37"/>
                  <a:gd name="f27" fmla="val 17"/>
                  <a:gd name="f28" fmla="val 19"/>
                  <a:gd name="f29" fmla="val 21"/>
                  <a:gd name="f30" fmla="val 29"/>
                  <a:gd name="f31" fmla="val 23"/>
                  <a:gd name="f32" fmla="val 11"/>
                  <a:gd name="f33" fmla="val 10"/>
                  <a:gd name="f34" fmla="val 9"/>
                  <a:gd name="f35" fmla="val 6"/>
                  <a:gd name="f36" fmla="val 26"/>
                  <a:gd name="f37" fmla="val 25"/>
                  <a:gd name="f38" fmla="val 24"/>
                  <a:gd name="f39" fmla="val 20"/>
                  <a:gd name="f40" fmla="val 14"/>
                  <a:gd name="f41" fmla="val 13"/>
                  <a:gd name="f42" fmla="val 15"/>
                  <a:gd name="f43" fmla="val 18"/>
                  <a:gd name="f44" fmla="val 22"/>
                  <a:gd name="f45" fmla="+- 0 0 -90"/>
                  <a:gd name="f46" fmla="*/ f3 1 41"/>
                  <a:gd name="f47" fmla="*/ f4 1 40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1"/>
                  <a:gd name="f56" fmla="*/ f52 1 40"/>
                  <a:gd name="f57" fmla="*/ 27 f53 1"/>
                  <a:gd name="f58" fmla="*/ 7 f52 1"/>
                  <a:gd name="f59" fmla="*/ 32 f53 1"/>
                  <a:gd name="f60" fmla="*/ 2 f52 1"/>
                  <a:gd name="f61" fmla="*/ 36 f53 1"/>
                  <a:gd name="f62" fmla="*/ 0 f52 1"/>
                  <a:gd name="f63" fmla="*/ 40 f53 1"/>
                  <a:gd name="f64" fmla="*/ 4 f52 1"/>
                  <a:gd name="f65" fmla="*/ 38 f53 1"/>
                  <a:gd name="f66" fmla="*/ 16 f52 1"/>
                  <a:gd name="f67" fmla="*/ 21 f52 1"/>
                  <a:gd name="f68" fmla="*/ 11 f53 1"/>
                  <a:gd name="f69" fmla="*/ 38 f52 1"/>
                  <a:gd name="f70" fmla="*/ 9 f53 1"/>
                  <a:gd name="f71" fmla="*/ 39 f52 1"/>
                  <a:gd name="f72" fmla="*/ 1 f53 1"/>
                  <a:gd name="f73" fmla="*/ 36 f52 1"/>
                  <a:gd name="f74" fmla="*/ 6 f53 1"/>
                  <a:gd name="f75" fmla="*/ 26 f52 1"/>
                  <a:gd name="f76" fmla="*/ 24 f52 1"/>
                  <a:gd name="f77" fmla="*/ 23 f52 1"/>
                  <a:gd name="f78" fmla="*/ 12 f53 1"/>
                  <a:gd name="f79" fmla="*/ 14 f52 1"/>
                  <a:gd name="f80" fmla="*/ 17 f53 1"/>
                  <a:gd name="f81" fmla="*/ 10 f52 1"/>
                  <a:gd name="f82" fmla="*/ 20 f53 1"/>
                  <a:gd name="f83" fmla="+- f54 0 f1"/>
                  <a:gd name="f84" fmla="*/ f57 1 41"/>
                  <a:gd name="f85" fmla="*/ f58 1 40"/>
                  <a:gd name="f86" fmla="*/ f59 1 41"/>
                  <a:gd name="f87" fmla="*/ f60 1 40"/>
                  <a:gd name="f88" fmla="*/ f61 1 41"/>
                  <a:gd name="f89" fmla="*/ f62 1 40"/>
                  <a:gd name="f90" fmla="*/ f63 1 41"/>
                  <a:gd name="f91" fmla="*/ f64 1 40"/>
                  <a:gd name="f92" fmla="*/ f65 1 41"/>
                  <a:gd name="f93" fmla="*/ f66 1 40"/>
                  <a:gd name="f94" fmla="*/ f67 1 40"/>
                  <a:gd name="f95" fmla="*/ f68 1 41"/>
                  <a:gd name="f96" fmla="*/ f69 1 40"/>
                  <a:gd name="f97" fmla="*/ f70 1 41"/>
                  <a:gd name="f98" fmla="*/ f71 1 40"/>
                  <a:gd name="f99" fmla="*/ f72 1 41"/>
                  <a:gd name="f100" fmla="*/ f73 1 40"/>
                  <a:gd name="f101" fmla="*/ f74 1 41"/>
                  <a:gd name="f102" fmla="*/ f75 1 40"/>
                  <a:gd name="f103" fmla="*/ f76 1 40"/>
                  <a:gd name="f104" fmla="*/ f77 1 40"/>
                  <a:gd name="f105" fmla="*/ f78 1 41"/>
                  <a:gd name="f106" fmla="*/ f79 1 40"/>
                  <a:gd name="f107" fmla="*/ f80 1 41"/>
                  <a:gd name="f108" fmla="*/ f81 1 40"/>
                  <a:gd name="f109" fmla="*/ f82 1 41"/>
                  <a:gd name="f110" fmla="*/ 0 1 f55"/>
                  <a:gd name="f111" fmla="*/ f49 1 f55"/>
                  <a:gd name="f112" fmla="*/ 0 1 f56"/>
                  <a:gd name="f113" fmla="*/ f50 1 f56"/>
                  <a:gd name="f114" fmla="*/ f84 1 f55"/>
                  <a:gd name="f115" fmla="*/ f85 1 f56"/>
                  <a:gd name="f116" fmla="*/ f86 1 f55"/>
                  <a:gd name="f117" fmla="*/ f87 1 f56"/>
                  <a:gd name="f118" fmla="*/ f88 1 f55"/>
                  <a:gd name="f119" fmla="*/ f89 1 f56"/>
                  <a:gd name="f120" fmla="*/ f90 1 f55"/>
                  <a:gd name="f121" fmla="*/ f91 1 f56"/>
                  <a:gd name="f122" fmla="*/ f92 1 f55"/>
                  <a:gd name="f123" fmla="*/ f93 1 f56"/>
                  <a:gd name="f124" fmla="*/ f94 1 f56"/>
                  <a:gd name="f125" fmla="*/ f95 1 f55"/>
                  <a:gd name="f126" fmla="*/ f96 1 f56"/>
                  <a:gd name="f127" fmla="*/ f97 1 f55"/>
                  <a:gd name="f128" fmla="*/ f98 1 f56"/>
                  <a:gd name="f129" fmla="*/ f99 1 f55"/>
                  <a:gd name="f130" fmla="*/ f100 1 f56"/>
                  <a:gd name="f131" fmla="*/ f101 1 f55"/>
                  <a:gd name="f132" fmla="*/ f102 1 f56"/>
                  <a:gd name="f133" fmla="*/ f103 1 f56"/>
                  <a:gd name="f134" fmla="*/ f104 1 f56"/>
                  <a:gd name="f135" fmla="*/ f105 1 f55"/>
                  <a:gd name="f136" fmla="*/ f106 1 f56"/>
                  <a:gd name="f137" fmla="*/ f107 1 f55"/>
                  <a:gd name="f138" fmla="*/ f108 1 f56"/>
                  <a:gd name="f139" fmla="*/ f109 1 f55"/>
                  <a:gd name="f140" fmla="*/ f110 f46 1"/>
                  <a:gd name="f141" fmla="*/ f111 f46 1"/>
                  <a:gd name="f142" fmla="*/ f113 f47 1"/>
                  <a:gd name="f143" fmla="*/ f112 f47 1"/>
                  <a:gd name="f144" fmla="*/ f114 f46 1"/>
                  <a:gd name="f145" fmla="*/ f115 f47 1"/>
                  <a:gd name="f146" fmla="*/ f116 f46 1"/>
                  <a:gd name="f147" fmla="*/ f117 f47 1"/>
                  <a:gd name="f148" fmla="*/ f118 f46 1"/>
                  <a:gd name="f149" fmla="*/ f119 f47 1"/>
                  <a:gd name="f150" fmla="*/ f120 f46 1"/>
                  <a:gd name="f151" fmla="*/ f121 f47 1"/>
                  <a:gd name="f152" fmla="*/ f122 f46 1"/>
                  <a:gd name="f153" fmla="*/ f123 f47 1"/>
                  <a:gd name="f154" fmla="*/ f124 f47 1"/>
                  <a:gd name="f155" fmla="*/ f125 f46 1"/>
                  <a:gd name="f156" fmla="*/ f126 f47 1"/>
                  <a:gd name="f157" fmla="*/ f127 f46 1"/>
                  <a:gd name="f158" fmla="*/ f128 f47 1"/>
                  <a:gd name="f159" fmla="*/ f129 f46 1"/>
                  <a:gd name="f160" fmla="*/ f130 f47 1"/>
                  <a:gd name="f161" fmla="*/ f131 f46 1"/>
                  <a:gd name="f162" fmla="*/ f132 f47 1"/>
                  <a:gd name="f163" fmla="*/ f133 f47 1"/>
                  <a:gd name="f164" fmla="*/ f134 f47 1"/>
                  <a:gd name="f165" fmla="*/ f135 f46 1"/>
                  <a:gd name="f166" fmla="*/ f136 f47 1"/>
                  <a:gd name="f167" fmla="*/ f137 f46 1"/>
                  <a:gd name="f168" fmla="*/ f138 f47 1"/>
                  <a:gd name="f169" fmla="*/ f139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51"/>
                  </a:cxn>
                  <a:cxn ang="f83">
                    <a:pos x="f152" y="f153"/>
                  </a:cxn>
                  <a:cxn ang="f83">
                    <a:pos x="f152" y="f154"/>
                  </a:cxn>
                  <a:cxn ang="f83">
                    <a:pos x="f155" y="f156"/>
                  </a:cxn>
                  <a:cxn ang="f83">
                    <a:pos x="f157" y="f158"/>
                  </a:cxn>
                  <a:cxn ang="f83">
                    <a:pos x="f159" y="f160"/>
                  </a:cxn>
                  <a:cxn ang="f83">
                    <a:pos x="f161" y="f162"/>
                  </a:cxn>
                  <a:cxn ang="f83">
                    <a:pos x="f157" y="f163"/>
                  </a:cxn>
                  <a:cxn ang="f83">
                    <a:pos x="f155" y="f164"/>
                  </a:cxn>
                  <a:cxn ang="f83">
                    <a:pos x="f165" y="f166"/>
                  </a:cxn>
                  <a:cxn ang="f83">
                    <a:pos x="f167" y="f168"/>
                  </a:cxn>
                  <a:cxn ang="f83">
                    <a:pos x="f169" y="f168"/>
                  </a:cxn>
                  <a:cxn ang="f83">
                    <a:pos x="f169" y="f168"/>
                  </a:cxn>
                  <a:cxn ang="f83">
                    <a:pos x="f144" y="f145"/>
                  </a:cxn>
                </a:cxnLst>
                <a:rect l="f140" t="f143" r="f141" b="f142"/>
                <a:pathLst>
                  <a:path w="41" h="4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5"/>
                    </a:cubicBezTo>
                    <a:cubicBezTo>
                      <a:pt x="f19" y="f20"/>
                      <a:pt x="f21" y="f22"/>
                      <a:pt x="f7" y="f13"/>
                    </a:cubicBezTo>
                    <a:cubicBezTo>
                      <a:pt x="f7" y="f23"/>
                      <a:pt x="f6" y="f24"/>
                      <a:pt x="f19" y="f25"/>
                    </a:cubicBezTo>
                    <a:cubicBezTo>
                      <a:pt x="f26" y="f27"/>
                      <a:pt x="f26" y="f28"/>
                      <a:pt x="f19" y="f29"/>
                    </a:cubicBezTo>
                    <a:cubicBezTo>
                      <a:pt x="f12" y="f30"/>
                      <a:pt x="f31" y="f18"/>
                      <a:pt x="f32" y="f19"/>
                    </a:cubicBezTo>
                    <a:cubicBezTo>
                      <a:pt x="f33" y="f21"/>
                      <a:pt x="f33" y="f21"/>
                      <a:pt x="f34" y="f21"/>
                    </a:cubicBezTo>
                    <a:cubicBezTo>
                      <a:pt x="f35" y="f19"/>
                      <a:pt x="f22" y="f7"/>
                      <a:pt x="f20" y="f18"/>
                    </a:cubicBezTo>
                    <a:cubicBezTo>
                      <a:pt x="f5" y="f14"/>
                      <a:pt x="f15" y="f10"/>
                      <a:pt x="f35" y="f36"/>
                    </a:cubicBezTo>
                    <a:cubicBezTo>
                      <a:pt x="f9" y="f37"/>
                      <a:pt x="f23" y="f37"/>
                      <a:pt x="f34" y="f38"/>
                    </a:cubicBezTo>
                    <a:cubicBezTo>
                      <a:pt x="f34" y="f38"/>
                      <a:pt x="f24" y="f36"/>
                      <a:pt x="f32" y="f31"/>
                    </a:cubicBezTo>
                    <a:cubicBezTo>
                      <a:pt x="f33" y="f39"/>
                      <a:pt x="f32" y="f27"/>
                      <a:pt x="f24" y="f40"/>
                    </a:cubicBezTo>
                    <a:cubicBezTo>
                      <a:pt x="f41" y="f24"/>
                      <a:pt x="f42" y="f32"/>
                      <a:pt x="f27" y="f33"/>
                    </a:cubicBezTo>
                    <a:cubicBezTo>
                      <a:pt x="f43" y="f34"/>
                      <a:pt x="f28" y="f34"/>
                      <a:pt x="f39" y="f33"/>
                    </a:cubicBezTo>
                    <a:cubicBezTo>
                      <a:pt x="f39" y="f33"/>
                      <a:pt x="f39" y="f32"/>
                      <a:pt x="f39" y="f33"/>
                    </a:cubicBezTo>
                    <a:cubicBezTo>
                      <a:pt x="f29" y="f35"/>
                      <a:pt x="f44" y="f11"/>
                      <a:pt x="f8" y="f9"/>
                    </a:cubicBezTo>
                    <a:close/>
                  </a:path>
                </a:pathLst>
              </a:custGeom>
              <a:solidFill>
                <a:srgbClr val="F7D68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2" name="Freeform 853">
                <a:extLst>
                  <a:ext uri="{FF2B5EF4-FFF2-40B4-BE49-F238E27FC236}">
                    <a16:creationId xmlns:a16="http://schemas.microsoft.com/office/drawing/2014/main" id="{D29DD7AA-E559-8A2B-DD8A-E644BD9807ED}"/>
                  </a:ext>
                </a:extLst>
              </p:cNvPr>
              <p:cNvSpPr/>
              <p:nvPr/>
            </p:nvSpPr>
            <p:spPr>
              <a:xfrm>
                <a:off x="5111752" y="2860672"/>
                <a:ext cx="255583" cy="2444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65"/>
                  <a:gd name="f8" fmla="val 1"/>
                  <a:gd name="f9" fmla="val 63"/>
                  <a:gd name="f10" fmla="val 57"/>
                  <a:gd name="f11" fmla="val 52"/>
                  <a:gd name="f12" fmla="val 46"/>
                  <a:gd name="f13" fmla="val 2"/>
                  <a:gd name="f14" fmla="val 42"/>
                  <a:gd name="f15" fmla="val 4"/>
                  <a:gd name="f16" fmla="val 39"/>
                  <a:gd name="f17" fmla="val 35"/>
                  <a:gd name="f18" fmla="val 32"/>
                  <a:gd name="f19" fmla="val 6"/>
                  <a:gd name="f20" fmla="val 29"/>
                  <a:gd name="f21" fmla="val 7"/>
                  <a:gd name="f22" fmla="val 26"/>
                  <a:gd name="f23" fmla="val 8"/>
                  <a:gd name="f24" fmla="val 20"/>
                  <a:gd name="f25" fmla="val 10"/>
                  <a:gd name="f26" fmla="val 15"/>
                  <a:gd name="f27" fmla="val 11"/>
                  <a:gd name="f28" fmla="val 9"/>
                  <a:gd name="f29" fmla="val 13"/>
                  <a:gd name="f30" fmla="val 14"/>
                  <a:gd name="f31" fmla="val 17"/>
                  <a:gd name="f32" fmla="val 21"/>
                  <a:gd name="f33" fmla="val 24"/>
                  <a:gd name="f34" fmla="val 27"/>
                  <a:gd name="f35" fmla="val 3"/>
                  <a:gd name="f36" fmla="val 36"/>
                  <a:gd name="f37" fmla="val 48"/>
                  <a:gd name="f38" fmla="val 5"/>
                  <a:gd name="f39" fmla="val 47"/>
                  <a:gd name="f40" fmla="val 44"/>
                  <a:gd name="f41" fmla="val 40"/>
                  <a:gd name="f42" fmla="val 37"/>
                  <a:gd name="f43" fmla="val 31"/>
                  <a:gd name="f44" fmla="val 22"/>
                  <a:gd name="f45" fmla="val 12"/>
                  <a:gd name="f46" fmla="val 16"/>
                  <a:gd name="f47" fmla="val 19"/>
                  <a:gd name="f48" fmla="val 18"/>
                  <a:gd name="f49" fmla="val 23"/>
                  <a:gd name="f50" fmla="val 28"/>
                  <a:gd name="f51" fmla="val 30"/>
                  <a:gd name="f52" fmla="val 25"/>
                  <a:gd name="f53" fmla="val 41"/>
                  <a:gd name="f54" fmla="val 43"/>
                  <a:gd name="f55" fmla="val 49"/>
                  <a:gd name="f56" fmla="val 55"/>
                  <a:gd name="f57" fmla="val 60"/>
                  <a:gd name="f58" fmla="val 59"/>
                  <a:gd name="f59" fmla="val 62"/>
                  <a:gd name="f60" fmla="val 66"/>
                  <a:gd name="f61" fmla="val 67"/>
                  <a:gd name="f62" fmla="val 45"/>
                  <a:gd name="f63" fmla="val 33"/>
                  <a:gd name="f64" fmla="val 34"/>
                  <a:gd name="f65" fmla="val 50"/>
                  <a:gd name="f66" fmla="val 58"/>
                  <a:gd name="f67" fmla="val 61"/>
                  <a:gd name="f68" fmla="+- 0 0 -90"/>
                  <a:gd name="f69" fmla="*/ f3 1 68"/>
                  <a:gd name="f70" fmla="*/ f4 1 65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68"/>
                  <a:gd name="f79" fmla="*/ f75 1 65"/>
                  <a:gd name="f80" fmla="*/ 1 f76 1"/>
                  <a:gd name="f81" fmla="*/ 63 f75 1"/>
                  <a:gd name="f82" fmla="*/ 0 f76 1"/>
                  <a:gd name="f83" fmla="*/ 46 f75 1"/>
                  <a:gd name="f84" fmla="*/ 4 f76 1"/>
                  <a:gd name="f85" fmla="*/ 35 f75 1"/>
                  <a:gd name="f86" fmla="*/ 7 f76 1"/>
                  <a:gd name="f87" fmla="*/ 26 f75 1"/>
                  <a:gd name="f88" fmla="*/ 11 f76 1"/>
                  <a:gd name="f89" fmla="*/ 9 f75 1"/>
                  <a:gd name="f90" fmla="*/ 14 f76 1"/>
                  <a:gd name="f91" fmla="*/ 7 f75 1"/>
                  <a:gd name="f92" fmla="*/ 21 f76 1"/>
                  <a:gd name="f93" fmla="*/ 2 f75 1"/>
                  <a:gd name="f94" fmla="*/ 29 f76 1"/>
                  <a:gd name="f95" fmla="*/ 48 f76 1"/>
                  <a:gd name="f96" fmla="*/ 5 f75 1"/>
                  <a:gd name="f97" fmla="*/ 47 f76 1"/>
                  <a:gd name="f98" fmla="*/ 6 f75 1"/>
                  <a:gd name="f99" fmla="*/ 37 f76 1"/>
                  <a:gd name="f100" fmla="*/ 8 f75 1"/>
                  <a:gd name="f101" fmla="*/ 22 f76 1"/>
                  <a:gd name="f102" fmla="*/ 11 f75 1"/>
                  <a:gd name="f103" fmla="*/ 13 f75 1"/>
                  <a:gd name="f104" fmla="*/ 14 f75 1"/>
                  <a:gd name="f105" fmla="*/ 17 f76 1"/>
                  <a:gd name="f106" fmla="*/ 15 f75 1"/>
                  <a:gd name="f107" fmla="*/ 16 f76 1"/>
                  <a:gd name="f108" fmla="*/ 17 f75 1"/>
                  <a:gd name="f109" fmla="*/ 19 f75 1"/>
                  <a:gd name="f110" fmla="*/ 12 f76 1"/>
                  <a:gd name="f111" fmla="*/ 22 f75 1"/>
                  <a:gd name="f112" fmla="*/ 10 f76 1"/>
                  <a:gd name="f113" fmla="*/ 9 f76 1"/>
                  <a:gd name="f114" fmla="*/ 30 f75 1"/>
                  <a:gd name="f115" fmla="*/ 28 f76 1"/>
                  <a:gd name="f116" fmla="*/ 21 f75 1"/>
                  <a:gd name="f117" fmla="*/ 40 f76 1"/>
                  <a:gd name="f118" fmla="*/ 20 f75 1"/>
                  <a:gd name="f119" fmla="*/ 43 f76 1"/>
                  <a:gd name="f120" fmla="*/ 52 f76 1"/>
                  <a:gd name="f121" fmla="*/ 59 f76 1"/>
                  <a:gd name="f122" fmla="*/ 66 f76 1"/>
                  <a:gd name="f123" fmla="*/ 68 f76 1"/>
                  <a:gd name="f124" fmla="*/ 23 f75 1"/>
                  <a:gd name="f125" fmla="*/ 45 f76 1"/>
                  <a:gd name="f126" fmla="*/ 33 f76 1"/>
                  <a:gd name="f127" fmla="*/ 27 f76 1"/>
                  <a:gd name="f128" fmla="*/ 28 f75 1"/>
                  <a:gd name="f129" fmla="*/ 20 f76 1"/>
                  <a:gd name="f130" fmla="*/ 24 f76 1"/>
                  <a:gd name="f131" fmla="*/ 37 f75 1"/>
                  <a:gd name="f132" fmla="*/ 47 f75 1"/>
                  <a:gd name="f133" fmla="*/ 3 f76 1"/>
                  <a:gd name="f134" fmla="*/ 55 f75 1"/>
                  <a:gd name="f135" fmla="+- f77 0 f1"/>
                  <a:gd name="f136" fmla="*/ f80 1 68"/>
                  <a:gd name="f137" fmla="*/ f81 1 65"/>
                  <a:gd name="f138" fmla="*/ f82 1 68"/>
                  <a:gd name="f139" fmla="*/ f83 1 65"/>
                  <a:gd name="f140" fmla="*/ f84 1 68"/>
                  <a:gd name="f141" fmla="*/ f85 1 65"/>
                  <a:gd name="f142" fmla="*/ f86 1 68"/>
                  <a:gd name="f143" fmla="*/ f87 1 65"/>
                  <a:gd name="f144" fmla="*/ f88 1 68"/>
                  <a:gd name="f145" fmla="*/ f89 1 65"/>
                  <a:gd name="f146" fmla="*/ f90 1 68"/>
                  <a:gd name="f147" fmla="*/ f91 1 65"/>
                  <a:gd name="f148" fmla="*/ f92 1 68"/>
                  <a:gd name="f149" fmla="*/ f93 1 65"/>
                  <a:gd name="f150" fmla="*/ f94 1 68"/>
                  <a:gd name="f151" fmla="*/ f95 1 68"/>
                  <a:gd name="f152" fmla="*/ f96 1 65"/>
                  <a:gd name="f153" fmla="*/ f97 1 68"/>
                  <a:gd name="f154" fmla="*/ f98 1 65"/>
                  <a:gd name="f155" fmla="*/ f99 1 68"/>
                  <a:gd name="f156" fmla="*/ f100 1 65"/>
                  <a:gd name="f157" fmla="*/ f101 1 68"/>
                  <a:gd name="f158" fmla="*/ f102 1 65"/>
                  <a:gd name="f159" fmla="*/ f103 1 65"/>
                  <a:gd name="f160" fmla="*/ f104 1 65"/>
                  <a:gd name="f161" fmla="*/ f105 1 68"/>
                  <a:gd name="f162" fmla="*/ f106 1 65"/>
                  <a:gd name="f163" fmla="*/ f107 1 68"/>
                  <a:gd name="f164" fmla="*/ f108 1 65"/>
                  <a:gd name="f165" fmla="*/ f109 1 65"/>
                  <a:gd name="f166" fmla="*/ f110 1 68"/>
                  <a:gd name="f167" fmla="*/ f111 1 65"/>
                  <a:gd name="f168" fmla="*/ f112 1 68"/>
                  <a:gd name="f169" fmla="*/ f113 1 68"/>
                  <a:gd name="f170" fmla="*/ f114 1 65"/>
                  <a:gd name="f171" fmla="*/ f115 1 68"/>
                  <a:gd name="f172" fmla="*/ f116 1 65"/>
                  <a:gd name="f173" fmla="*/ f117 1 68"/>
                  <a:gd name="f174" fmla="*/ f118 1 65"/>
                  <a:gd name="f175" fmla="*/ f119 1 68"/>
                  <a:gd name="f176" fmla="*/ f120 1 68"/>
                  <a:gd name="f177" fmla="*/ f121 1 68"/>
                  <a:gd name="f178" fmla="*/ f122 1 68"/>
                  <a:gd name="f179" fmla="*/ f123 1 68"/>
                  <a:gd name="f180" fmla="*/ f124 1 65"/>
                  <a:gd name="f181" fmla="*/ f125 1 68"/>
                  <a:gd name="f182" fmla="*/ f126 1 68"/>
                  <a:gd name="f183" fmla="*/ f127 1 68"/>
                  <a:gd name="f184" fmla="*/ f128 1 65"/>
                  <a:gd name="f185" fmla="*/ f129 1 68"/>
                  <a:gd name="f186" fmla="*/ f130 1 68"/>
                  <a:gd name="f187" fmla="*/ f131 1 65"/>
                  <a:gd name="f188" fmla="*/ f132 1 65"/>
                  <a:gd name="f189" fmla="*/ f133 1 68"/>
                  <a:gd name="f190" fmla="*/ f134 1 65"/>
                  <a:gd name="f191" fmla="*/ 0 1 f78"/>
                  <a:gd name="f192" fmla="*/ f72 1 f78"/>
                  <a:gd name="f193" fmla="*/ 0 1 f79"/>
                  <a:gd name="f194" fmla="*/ f73 1 f79"/>
                  <a:gd name="f195" fmla="*/ f136 1 f78"/>
                  <a:gd name="f196" fmla="*/ f137 1 f79"/>
                  <a:gd name="f197" fmla="*/ f138 1 f78"/>
                  <a:gd name="f198" fmla="*/ f139 1 f79"/>
                  <a:gd name="f199" fmla="*/ f140 1 f78"/>
                  <a:gd name="f200" fmla="*/ f141 1 f79"/>
                  <a:gd name="f201" fmla="*/ f142 1 f78"/>
                  <a:gd name="f202" fmla="*/ f143 1 f79"/>
                  <a:gd name="f203" fmla="*/ f144 1 f78"/>
                  <a:gd name="f204" fmla="*/ f145 1 f79"/>
                  <a:gd name="f205" fmla="*/ f146 1 f78"/>
                  <a:gd name="f206" fmla="*/ f147 1 f79"/>
                  <a:gd name="f207" fmla="*/ f148 1 f78"/>
                  <a:gd name="f208" fmla="*/ f149 1 f79"/>
                  <a:gd name="f209" fmla="*/ f150 1 f78"/>
                  <a:gd name="f210" fmla="*/ f151 1 f78"/>
                  <a:gd name="f211" fmla="*/ f152 1 f79"/>
                  <a:gd name="f212" fmla="*/ f153 1 f78"/>
                  <a:gd name="f213" fmla="*/ f154 1 f79"/>
                  <a:gd name="f214" fmla="*/ f155 1 f78"/>
                  <a:gd name="f215" fmla="*/ f156 1 f79"/>
                  <a:gd name="f216" fmla="*/ f157 1 f78"/>
                  <a:gd name="f217" fmla="*/ f158 1 f79"/>
                  <a:gd name="f218" fmla="*/ f159 1 f79"/>
                  <a:gd name="f219" fmla="*/ f160 1 f79"/>
                  <a:gd name="f220" fmla="*/ f161 1 f78"/>
                  <a:gd name="f221" fmla="*/ f162 1 f79"/>
                  <a:gd name="f222" fmla="*/ f163 1 f78"/>
                  <a:gd name="f223" fmla="*/ f164 1 f79"/>
                  <a:gd name="f224" fmla="*/ f165 1 f79"/>
                  <a:gd name="f225" fmla="*/ f166 1 f78"/>
                  <a:gd name="f226" fmla="*/ f167 1 f79"/>
                  <a:gd name="f227" fmla="*/ f168 1 f78"/>
                  <a:gd name="f228" fmla="*/ f169 1 f78"/>
                  <a:gd name="f229" fmla="*/ f170 1 f79"/>
                  <a:gd name="f230" fmla="*/ f171 1 f78"/>
                  <a:gd name="f231" fmla="*/ f172 1 f79"/>
                  <a:gd name="f232" fmla="*/ f173 1 f78"/>
                  <a:gd name="f233" fmla="*/ f174 1 f79"/>
                  <a:gd name="f234" fmla="*/ f175 1 f78"/>
                  <a:gd name="f235" fmla="*/ f176 1 f78"/>
                  <a:gd name="f236" fmla="*/ f177 1 f78"/>
                  <a:gd name="f237" fmla="*/ f178 1 f78"/>
                  <a:gd name="f238" fmla="*/ f179 1 f78"/>
                  <a:gd name="f239" fmla="*/ f180 1 f79"/>
                  <a:gd name="f240" fmla="*/ f181 1 f78"/>
                  <a:gd name="f241" fmla="*/ f182 1 f78"/>
                  <a:gd name="f242" fmla="*/ f183 1 f78"/>
                  <a:gd name="f243" fmla="*/ f184 1 f79"/>
                  <a:gd name="f244" fmla="*/ f185 1 f78"/>
                  <a:gd name="f245" fmla="*/ f186 1 f78"/>
                  <a:gd name="f246" fmla="*/ f187 1 f79"/>
                  <a:gd name="f247" fmla="*/ f188 1 f79"/>
                  <a:gd name="f248" fmla="*/ f189 1 f78"/>
                  <a:gd name="f249" fmla="*/ f190 1 f79"/>
                  <a:gd name="f250" fmla="*/ f191 f69 1"/>
                  <a:gd name="f251" fmla="*/ f192 f69 1"/>
                  <a:gd name="f252" fmla="*/ f194 f70 1"/>
                  <a:gd name="f253" fmla="*/ f193 f70 1"/>
                  <a:gd name="f254" fmla="*/ f195 f69 1"/>
                  <a:gd name="f255" fmla="*/ f196 f70 1"/>
                  <a:gd name="f256" fmla="*/ f197 f69 1"/>
                  <a:gd name="f257" fmla="*/ f198 f70 1"/>
                  <a:gd name="f258" fmla="*/ f199 f69 1"/>
                  <a:gd name="f259" fmla="*/ f200 f70 1"/>
                  <a:gd name="f260" fmla="*/ f201 f69 1"/>
                  <a:gd name="f261" fmla="*/ f202 f70 1"/>
                  <a:gd name="f262" fmla="*/ f203 f69 1"/>
                  <a:gd name="f263" fmla="*/ f204 f70 1"/>
                  <a:gd name="f264" fmla="*/ f205 f69 1"/>
                  <a:gd name="f265" fmla="*/ f206 f70 1"/>
                  <a:gd name="f266" fmla="*/ f207 f69 1"/>
                  <a:gd name="f267" fmla="*/ f208 f70 1"/>
                  <a:gd name="f268" fmla="*/ f209 f69 1"/>
                  <a:gd name="f269" fmla="*/ f210 f69 1"/>
                  <a:gd name="f270" fmla="*/ f211 f70 1"/>
                  <a:gd name="f271" fmla="*/ f212 f69 1"/>
                  <a:gd name="f272" fmla="*/ f213 f70 1"/>
                  <a:gd name="f273" fmla="*/ f214 f69 1"/>
                  <a:gd name="f274" fmla="*/ f215 f70 1"/>
                  <a:gd name="f275" fmla="*/ f216 f69 1"/>
                  <a:gd name="f276" fmla="*/ f217 f70 1"/>
                  <a:gd name="f277" fmla="*/ f218 f70 1"/>
                  <a:gd name="f278" fmla="*/ f219 f70 1"/>
                  <a:gd name="f279" fmla="*/ f220 f69 1"/>
                  <a:gd name="f280" fmla="*/ f221 f70 1"/>
                  <a:gd name="f281" fmla="*/ f222 f69 1"/>
                  <a:gd name="f282" fmla="*/ f223 f70 1"/>
                  <a:gd name="f283" fmla="*/ f224 f70 1"/>
                  <a:gd name="f284" fmla="*/ f225 f69 1"/>
                  <a:gd name="f285" fmla="*/ f226 f70 1"/>
                  <a:gd name="f286" fmla="*/ f227 f69 1"/>
                  <a:gd name="f287" fmla="*/ f228 f69 1"/>
                  <a:gd name="f288" fmla="*/ f229 f70 1"/>
                  <a:gd name="f289" fmla="*/ f230 f69 1"/>
                  <a:gd name="f290" fmla="*/ f231 f70 1"/>
                  <a:gd name="f291" fmla="*/ f232 f69 1"/>
                  <a:gd name="f292" fmla="*/ f233 f70 1"/>
                  <a:gd name="f293" fmla="*/ f234 f69 1"/>
                  <a:gd name="f294" fmla="*/ f235 f69 1"/>
                  <a:gd name="f295" fmla="*/ f236 f69 1"/>
                  <a:gd name="f296" fmla="*/ f237 f69 1"/>
                  <a:gd name="f297" fmla="*/ f238 f69 1"/>
                  <a:gd name="f298" fmla="*/ f239 f70 1"/>
                  <a:gd name="f299" fmla="*/ f240 f69 1"/>
                  <a:gd name="f300" fmla="*/ f241 f69 1"/>
                  <a:gd name="f301" fmla="*/ f242 f69 1"/>
                  <a:gd name="f302" fmla="*/ f243 f70 1"/>
                  <a:gd name="f303" fmla="*/ f244 f69 1"/>
                  <a:gd name="f304" fmla="*/ f245 f69 1"/>
                  <a:gd name="f305" fmla="*/ f246 f70 1"/>
                  <a:gd name="f306" fmla="*/ f247 f70 1"/>
                  <a:gd name="f307" fmla="*/ f248 f69 1"/>
                  <a:gd name="f308" fmla="*/ f249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5">
                    <a:pos x="f254" y="f255"/>
                  </a:cxn>
                  <a:cxn ang="f135">
                    <a:pos x="f256" y="f255"/>
                  </a:cxn>
                  <a:cxn ang="f135">
                    <a:pos x="f254" y="f257"/>
                  </a:cxn>
                  <a:cxn ang="f135">
                    <a:pos x="f258" y="f259"/>
                  </a:cxn>
                  <a:cxn ang="f135">
                    <a:pos x="f260" y="f261"/>
                  </a:cxn>
                  <a:cxn ang="f135">
                    <a:pos x="f262" y="f263"/>
                  </a:cxn>
                  <a:cxn ang="f135">
                    <a:pos x="f264" y="f265"/>
                  </a:cxn>
                  <a:cxn ang="f135">
                    <a:pos x="f266" y="f267"/>
                  </a:cxn>
                  <a:cxn ang="f135">
                    <a:pos x="f268" y="f267"/>
                  </a:cxn>
                  <a:cxn ang="f135">
                    <a:pos x="f269" y="f270"/>
                  </a:cxn>
                  <a:cxn ang="f135">
                    <a:pos x="f271" y="f272"/>
                  </a:cxn>
                  <a:cxn ang="f135">
                    <a:pos x="f273" y="f274"/>
                  </a:cxn>
                  <a:cxn ang="f135">
                    <a:pos x="f275" y="f276"/>
                  </a:cxn>
                  <a:cxn ang="f135">
                    <a:pos x="f275" y="f277"/>
                  </a:cxn>
                  <a:cxn ang="f135">
                    <a:pos x="f275" y="f278"/>
                  </a:cxn>
                  <a:cxn ang="f135">
                    <a:pos x="f279" y="f280"/>
                  </a:cxn>
                  <a:cxn ang="f135">
                    <a:pos x="f281" y="f282"/>
                  </a:cxn>
                  <a:cxn ang="f135">
                    <a:pos x="f281" y="f283"/>
                  </a:cxn>
                  <a:cxn ang="f135">
                    <a:pos x="f284" y="f285"/>
                  </a:cxn>
                  <a:cxn ang="f135">
                    <a:pos x="f286" y="f261"/>
                  </a:cxn>
                  <a:cxn ang="f135">
                    <a:pos x="f287" y="f288"/>
                  </a:cxn>
                  <a:cxn ang="f135">
                    <a:pos x="f264" y="f261"/>
                  </a:cxn>
                  <a:cxn ang="f135">
                    <a:pos x="f289" y="f290"/>
                  </a:cxn>
                  <a:cxn ang="f135">
                    <a:pos x="f291" y="f292"/>
                  </a:cxn>
                  <a:cxn ang="f135">
                    <a:pos x="f293" y="f292"/>
                  </a:cxn>
                  <a:cxn ang="f135">
                    <a:pos x="f294" y="f292"/>
                  </a:cxn>
                  <a:cxn ang="f135">
                    <a:pos x="f295" y="f278"/>
                  </a:cxn>
                  <a:cxn ang="f135">
                    <a:pos x="f296" y="f292"/>
                  </a:cxn>
                  <a:cxn ang="f135">
                    <a:pos x="f297" y="f290"/>
                  </a:cxn>
                  <a:cxn ang="f135">
                    <a:pos x="f296" y="f298"/>
                  </a:cxn>
                  <a:cxn ang="f135">
                    <a:pos x="f299" y="f298"/>
                  </a:cxn>
                  <a:cxn ang="f135">
                    <a:pos x="f300" y="f261"/>
                  </a:cxn>
                  <a:cxn ang="f135">
                    <a:pos x="f301" y="f302"/>
                  </a:cxn>
                  <a:cxn ang="f135">
                    <a:pos x="f303" y="f288"/>
                  </a:cxn>
                  <a:cxn ang="f135">
                    <a:pos x="f289" y="f288"/>
                  </a:cxn>
                  <a:cxn ang="f135">
                    <a:pos x="f301" y="f259"/>
                  </a:cxn>
                  <a:cxn ang="f135">
                    <a:pos x="f304" y="f305"/>
                  </a:cxn>
                  <a:cxn ang="f135">
                    <a:pos x="f281" y="f259"/>
                  </a:cxn>
                  <a:cxn ang="f135">
                    <a:pos x="f258" y="f306"/>
                  </a:cxn>
                  <a:cxn ang="f135">
                    <a:pos x="f307" y="f308"/>
                  </a:cxn>
                  <a:cxn ang="f135">
                    <a:pos x="f254" y="f255"/>
                  </a:cxn>
                </a:cxnLst>
                <a:rect l="f250" t="f253" r="f251" b="f252"/>
                <a:pathLst>
                  <a:path w="68" h="65">
                    <a:moveTo>
                      <a:pt x="f8" y="f9"/>
                    </a:moveTo>
                    <a:cubicBezTo>
                      <a:pt x="f8" y="f7"/>
                      <a:pt x="f5" y="f7"/>
                      <a:pt x="f5" y="f9"/>
                    </a:cubicBezTo>
                    <a:cubicBezTo>
                      <a:pt x="f5" y="f10"/>
                      <a:pt x="f5" y="f11"/>
                      <a:pt x="f8" y="f12"/>
                    </a:cubicBezTo>
                    <a:cubicBezTo>
                      <a:pt x="f13" y="f14"/>
                      <a:pt x="f15" y="f16"/>
                      <a:pt x="f15" y="f17"/>
                    </a:cubicBezTo>
                    <a:cubicBezTo>
                      <a:pt x="f15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28"/>
                      <a:pt x="f30" y="f28"/>
                      <a:pt x="f30" y="f21"/>
                    </a:cubicBezTo>
                    <a:cubicBezTo>
                      <a:pt x="f30" y="f13"/>
                      <a:pt x="f31" y="f5"/>
                      <a:pt x="f32" y="f13"/>
                    </a:cubicBezTo>
                    <a:cubicBezTo>
                      <a:pt x="f33" y="f15"/>
                      <a:pt x="f34" y="f35"/>
                      <a:pt x="f20" y="f13"/>
                    </a:cubicBezTo>
                    <a:cubicBezTo>
                      <a:pt x="f36" y="f8"/>
                      <a:pt x="f14" y="f13"/>
                      <a:pt x="f37" y="f38"/>
                    </a:cubicBezTo>
                    <a:cubicBezTo>
                      <a:pt x="f39" y="f38"/>
                      <a:pt x="f39" y="f38"/>
                      <a:pt x="f39" y="f19"/>
                    </a:cubicBezTo>
                    <a:cubicBezTo>
                      <a:pt x="f40" y="f23"/>
                      <a:pt x="f41" y="f23"/>
                      <a:pt x="f42" y="f23"/>
                    </a:cubicBezTo>
                    <a:cubicBezTo>
                      <a:pt x="f43" y="f19"/>
                      <a:pt x="f34" y="f25"/>
                      <a:pt x="f44" y="f27"/>
                    </a:cubicBezTo>
                    <a:cubicBezTo>
                      <a:pt x="f24" y="f27"/>
                      <a:pt x="f44" y="f45"/>
                      <a:pt x="f44" y="f29"/>
                    </a:cubicBezTo>
                    <a:cubicBezTo>
                      <a:pt x="f44" y="f30"/>
                      <a:pt x="f44" y="f30"/>
                      <a:pt x="f44" y="f30"/>
                    </a:cubicBezTo>
                    <a:cubicBezTo>
                      <a:pt x="f24" y="f46"/>
                      <a:pt x="f47" y="f26"/>
                      <a:pt x="f31" y="f26"/>
                    </a:cubicBezTo>
                    <a:cubicBezTo>
                      <a:pt x="f46" y="f26"/>
                      <a:pt x="f46" y="f46"/>
                      <a:pt x="f46" y="f31"/>
                    </a:cubicBezTo>
                    <a:cubicBezTo>
                      <a:pt x="f31" y="f48"/>
                      <a:pt x="f46" y="f48"/>
                      <a:pt x="f46" y="f47"/>
                    </a:cubicBezTo>
                    <a:cubicBezTo>
                      <a:pt x="f30" y="f48"/>
                      <a:pt x="f27" y="f48"/>
                      <a:pt x="f45" y="f44"/>
                    </a:cubicBezTo>
                    <a:cubicBezTo>
                      <a:pt x="f45" y="f49"/>
                      <a:pt x="f27" y="f33"/>
                      <a:pt x="f25" y="f22"/>
                    </a:cubicBezTo>
                    <a:cubicBezTo>
                      <a:pt x="f28" y="f34"/>
                      <a:pt x="f28" y="f50"/>
                      <a:pt x="f28" y="f51"/>
                    </a:cubicBezTo>
                    <a:cubicBezTo>
                      <a:pt x="f25" y="f34"/>
                      <a:pt x="f27" y="f22"/>
                      <a:pt x="f30" y="f22"/>
                    </a:cubicBezTo>
                    <a:cubicBezTo>
                      <a:pt x="f47" y="f52"/>
                      <a:pt x="f33" y="f33"/>
                      <a:pt x="f50" y="f32"/>
                    </a:cubicBezTo>
                    <a:cubicBezTo>
                      <a:pt x="f18" y="f48"/>
                      <a:pt x="f36" y="f48"/>
                      <a:pt x="f41" y="f24"/>
                    </a:cubicBezTo>
                    <a:cubicBezTo>
                      <a:pt x="f53" y="f24"/>
                      <a:pt x="f14" y="f32"/>
                      <a:pt x="f54" y="f24"/>
                    </a:cubicBezTo>
                    <a:cubicBezTo>
                      <a:pt x="f12" y="f47"/>
                      <a:pt x="f55" y="f47"/>
                      <a:pt x="f11" y="f24"/>
                    </a:cubicBezTo>
                    <a:cubicBezTo>
                      <a:pt x="f56" y="f24"/>
                      <a:pt x="f57" y="f32"/>
                      <a:pt x="f58" y="f30"/>
                    </a:cubicBezTo>
                    <a:cubicBezTo>
                      <a:pt x="f58" y="f24"/>
                      <a:pt x="f59" y="f32"/>
                      <a:pt x="f60" y="f24"/>
                    </a:cubicBezTo>
                    <a:cubicBezTo>
                      <a:pt x="f61" y="f24"/>
                      <a:pt x="f61" y="f32"/>
                      <a:pt x="f6" y="f32"/>
                    </a:cubicBezTo>
                    <a:cubicBezTo>
                      <a:pt x="f6" y="f49"/>
                      <a:pt x="f61" y="f49"/>
                      <a:pt x="f60" y="f49"/>
                    </a:cubicBezTo>
                    <a:cubicBezTo>
                      <a:pt x="f58" y="f33"/>
                      <a:pt x="f11" y="f49"/>
                      <a:pt x="f62" y="f49"/>
                    </a:cubicBezTo>
                    <a:cubicBezTo>
                      <a:pt x="f53" y="f33"/>
                      <a:pt x="f42" y="f52"/>
                      <a:pt x="f63" y="f22"/>
                    </a:cubicBezTo>
                    <a:cubicBezTo>
                      <a:pt x="f43" y="f22"/>
                      <a:pt x="f20" y="f34"/>
                      <a:pt x="f34" y="f50"/>
                    </a:cubicBezTo>
                    <a:cubicBezTo>
                      <a:pt x="f52" y="f50"/>
                      <a:pt x="f44" y="f50"/>
                      <a:pt x="f24" y="f51"/>
                    </a:cubicBezTo>
                    <a:cubicBezTo>
                      <a:pt x="f49" y="f51"/>
                      <a:pt x="f22" y="f50"/>
                      <a:pt x="f50" y="f51"/>
                    </a:cubicBezTo>
                    <a:cubicBezTo>
                      <a:pt x="f43" y="f63"/>
                      <a:pt x="f43" y="f63"/>
                      <a:pt x="f34" y="f17"/>
                    </a:cubicBezTo>
                    <a:cubicBezTo>
                      <a:pt x="f22" y="f36"/>
                      <a:pt x="f22" y="f42"/>
                      <a:pt x="f33" y="f42"/>
                    </a:cubicBezTo>
                    <a:cubicBezTo>
                      <a:pt x="f49" y="f18"/>
                      <a:pt x="f47" y="f64"/>
                      <a:pt x="f46" y="f17"/>
                    </a:cubicBezTo>
                    <a:cubicBezTo>
                      <a:pt x="f28" y="f36"/>
                      <a:pt x="f19" y="f53"/>
                      <a:pt x="f15" y="f39"/>
                    </a:cubicBezTo>
                    <a:cubicBezTo>
                      <a:pt x="f35" y="f65"/>
                      <a:pt x="f35" y="f11"/>
                      <a:pt x="f35" y="f56"/>
                    </a:cubicBezTo>
                    <a:cubicBezTo>
                      <a:pt x="f35" y="f66"/>
                      <a:pt x="f15" y="f67"/>
                      <a:pt x="f8" y="f9"/>
                    </a:cubicBezTo>
                    <a:close/>
                  </a:path>
                </a:pathLst>
              </a:custGeom>
              <a:solidFill>
                <a:srgbClr val="382F3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3" name="Freeform 854">
                <a:extLst>
                  <a:ext uri="{FF2B5EF4-FFF2-40B4-BE49-F238E27FC236}">
                    <a16:creationId xmlns:a16="http://schemas.microsoft.com/office/drawing/2014/main" id="{010C9CAF-F932-A422-7775-8A1A032286D8}"/>
                  </a:ext>
                </a:extLst>
              </p:cNvPr>
              <p:cNvSpPr/>
              <p:nvPr/>
            </p:nvSpPr>
            <p:spPr>
              <a:xfrm>
                <a:off x="4757742" y="3214692"/>
                <a:ext cx="117472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43"/>
                  <a:gd name="f8" fmla="val 11"/>
                  <a:gd name="f9" fmla="val 1"/>
                  <a:gd name="f10" fmla="val 12"/>
                  <a:gd name="f11" fmla="val 16"/>
                  <a:gd name="f12" fmla="val 3"/>
                  <a:gd name="f13" fmla="val 18"/>
                  <a:gd name="f14" fmla="val 7"/>
                  <a:gd name="f15" fmla="val 20"/>
                  <a:gd name="f16" fmla="val 22"/>
                  <a:gd name="f17" fmla="val 24"/>
                  <a:gd name="f18" fmla="val 13"/>
                  <a:gd name="f19" fmla="val 26"/>
                  <a:gd name="f20" fmla="val 14"/>
                  <a:gd name="f21" fmla="val 30"/>
                  <a:gd name="f22" fmla="val 27"/>
                  <a:gd name="f23" fmla="val 33"/>
                  <a:gd name="f24" fmla="val 40"/>
                  <a:gd name="f25" fmla="val 29"/>
                  <a:gd name="f26" fmla="val 42"/>
                  <a:gd name="f27" fmla="val 28"/>
                  <a:gd name="f28" fmla="val 23"/>
                  <a:gd name="f29" fmla="val 37"/>
                  <a:gd name="f30" fmla="val 10"/>
                  <a:gd name="f31" fmla="val 19"/>
                  <a:gd name="f32" fmla="val 15"/>
                  <a:gd name="f33" fmla="val 4"/>
                  <a:gd name="f34" fmla="val 6"/>
                  <a:gd name="f35" fmla="val 9"/>
                  <a:gd name="f36" fmla="val 5"/>
                  <a:gd name="f37" fmla="val 8"/>
                  <a:gd name="f38" fmla="val 2"/>
                  <a:gd name="f39" fmla="+- 0 0 -90"/>
                  <a:gd name="f40" fmla="*/ f3 1 31"/>
                  <a:gd name="f41" fmla="*/ f4 1 43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31"/>
                  <a:gd name="f50" fmla="*/ f46 1 43"/>
                  <a:gd name="f51" fmla="*/ 11 f47 1"/>
                  <a:gd name="f52" fmla="*/ 1 f46 1"/>
                  <a:gd name="f53" fmla="*/ 12 f47 1"/>
                  <a:gd name="f54" fmla="*/ 0 f46 1"/>
                  <a:gd name="f55" fmla="*/ 20 f47 1"/>
                  <a:gd name="f56" fmla="*/ 11 f46 1"/>
                  <a:gd name="f57" fmla="*/ 26 f47 1"/>
                  <a:gd name="f58" fmla="*/ 14 f46 1"/>
                  <a:gd name="f59" fmla="*/ 31 f47 1"/>
                  <a:gd name="f60" fmla="*/ 20 f46 1"/>
                  <a:gd name="f61" fmla="*/ 30 f47 1"/>
                  <a:gd name="f62" fmla="*/ 40 f46 1"/>
                  <a:gd name="f63" fmla="*/ 28 f47 1"/>
                  <a:gd name="f64" fmla="*/ 43 f46 1"/>
                  <a:gd name="f65" fmla="*/ 13 f47 1"/>
                  <a:gd name="f66" fmla="*/ 23 f46 1"/>
                  <a:gd name="f67" fmla="*/ 4 f47 1"/>
                  <a:gd name="f68" fmla="*/ 6 f47 1"/>
                  <a:gd name="f69" fmla="*/ 16 f47 1"/>
                  <a:gd name="f70" fmla="*/ 10 f47 1"/>
                  <a:gd name="f71" fmla="*/ 6 f46 1"/>
                  <a:gd name="f72" fmla="+- f48 0 f1"/>
                  <a:gd name="f73" fmla="*/ f51 1 31"/>
                  <a:gd name="f74" fmla="*/ f52 1 43"/>
                  <a:gd name="f75" fmla="*/ f53 1 31"/>
                  <a:gd name="f76" fmla="*/ f54 1 43"/>
                  <a:gd name="f77" fmla="*/ f55 1 31"/>
                  <a:gd name="f78" fmla="*/ f56 1 43"/>
                  <a:gd name="f79" fmla="*/ f57 1 31"/>
                  <a:gd name="f80" fmla="*/ f58 1 43"/>
                  <a:gd name="f81" fmla="*/ f59 1 31"/>
                  <a:gd name="f82" fmla="*/ f60 1 43"/>
                  <a:gd name="f83" fmla="*/ f61 1 31"/>
                  <a:gd name="f84" fmla="*/ f62 1 43"/>
                  <a:gd name="f85" fmla="*/ f63 1 31"/>
                  <a:gd name="f86" fmla="*/ f64 1 43"/>
                  <a:gd name="f87" fmla="*/ f65 1 31"/>
                  <a:gd name="f88" fmla="*/ f66 1 43"/>
                  <a:gd name="f89" fmla="*/ f67 1 31"/>
                  <a:gd name="f90" fmla="*/ f68 1 31"/>
                  <a:gd name="f91" fmla="*/ f69 1 31"/>
                  <a:gd name="f92" fmla="*/ f70 1 31"/>
                  <a:gd name="f93" fmla="*/ f71 1 43"/>
                  <a:gd name="f94" fmla="*/ 0 1 f49"/>
                  <a:gd name="f95" fmla="*/ f43 1 f49"/>
                  <a:gd name="f96" fmla="*/ 0 1 f50"/>
                  <a:gd name="f97" fmla="*/ f44 1 f50"/>
                  <a:gd name="f98" fmla="*/ f73 1 f49"/>
                  <a:gd name="f99" fmla="*/ f74 1 f50"/>
                  <a:gd name="f100" fmla="*/ f75 1 f49"/>
                  <a:gd name="f101" fmla="*/ f76 1 f50"/>
                  <a:gd name="f102" fmla="*/ f77 1 f49"/>
                  <a:gd name="f103" fmla="*/ f78 1 f50"/>
                  <a:gd name="f104" fmla="*/ f79 1 f49"/>
                  <a:gd name="f105" fmla="*/ f80 1 f50"/>
                  <a:gd name="f106" fmla="*/ f81 1 f49"/>
                  <a:gd name="f107" fmla="*/ f82 1 f50"/>
                  <a:gd name="f108" fmla="*/ f83 1 f49"/>
                  <a:gd name="f109" fmla="*/ f84 1 f50"/>
                  <a:gd name="f110" fmla="*/ f85 1 f49"/>
                  <a:gd name="f111" fmla="*/ f86 1 f50"/>
                  <a:gd name="f112" fmla="*/ f87 1 f49"/>
                  <a:gd name="f113" fmla="*/ f88 1 f50"/>
                  <a:gd name="f114" fmla="*/ f89 1 f49"/>
                  <a:gd name="f115" fmla="*/ f90 1 f49"/>
                  <a:gd name="f116" fmla="*/ f91 1 f49"/>
                  <a:gd name="f117" fmla="*/ f92 1 f49"/>
                  <a:gd name="f118" fmla="*/ f93 1 f50"/>
                  <a:gd name="f119" fmla="*/ f94 f40 1"/>
                  <a:gd name="f120" fmla="*/ f95 f40 1"/>
                  <a:gd name="f121" fmla="*/ f97 f41 1"/>
                  <a:gd name="f122" fmla="*/ f96 f41 1"/>
                  <a:gd name="f123" fmla="*/ f98 f40 1"/>
                  <a:gd name="f124" fmla="*/ f99 f41 1"/>
                  <a:gd name="f125" fmla="*/ f100 f40 1"/>
                  <a:gd name="f126" fmla="*/ f101 f41 1"/>
                  <a:gd name="f127" fmla="*/ f102 f40 1"/>
                  <a:gd name="f128" fmla="*/ f103 f41 1"/>
                  <a:gd name="f129" fmla="*/ f104 f40 1"/>
                  <a:gd name="f130" fmla="*/ f105 f41 1"/>
                  <a:gd name="f131" fmla="*/ f106 f40 1"/>
                  <a:gd name="f132" fmla="*/ f107 f41 1"/>
                  <a:gd name="f133" fmla="*/ f108 f40 1"/>
                  <a:gd name="f134" fmla="*/ f109 f41 1"/>
                  <a:gd name="f135" fmla="*/ f110 f40 1"/>
                  <a:gd name="f136" fmla="*/ f111 f41 1"/>
                  <a:gd name="f137" fmla="*/ f112 f40 1"/>
                  <a:gd name="f138" fmla="*/ f113 f41 1"/>
                  <a:gd name="f139" fmla="*/ f114 f40 1"/>
                  <a:gd name="f140" fmla="*/ f115 f40 1"/>
                  <a:gd name="f141" fmla="*/ f116 f40 1"/>
                  <a:gd name="f142" fmla="*/ f117 f40 1"/>
                  <a:gd name="f143" fmla="*/ f118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36"/>
                  </a:cxn>
                  <a:cxn ang="f72">
                    <a:pos x="f137" y="f138"/>
                  </a:cxn>
                  <a:cxn ang="f72">
                    <a:pos x="f139" y="f128"/>
                  </a:cxn>
                  <a:cxn ang="f72">
                    <a:pos x="f140" y="f124"/>
                  </a:cxn>
                  <a:cxn ang="f72">
                    <a:pos x="f140" y="f124"/>
                  </a:cxn>
                  <a:cxn ang="f72">
                    <a:pos x="f141" y="f130"/>
                  </a:cxn>
                  <a:cxn ang="f72">
                    <a:pos x="f142" y="f143"/>
                  </a:cxn>
                  <a:cxn ang="f72">
                    <a:pos x="f123" y="f124"/>
                  </a:cxn>
                </a:cxnLst>
                <a:rect l="f119" t="f122" r="f120" b="f121"/>
                <a:pathLst>
                  <a:path w="31" h="43">
                    <a:moveTo>
                      <a:pt x="f8" y="f9"/>
                    </a:moveTo>
                    <a:cubicBezTo>
                      <a:pt x="f10" y="f9"/>
                      <a:pt x="f10" y="f5"/>
                      <a:pt x="f10" y="f5"/>
                    </a:cubicBezTo>
                    <a:cubicBezTo>
                      <a:pt x="f11" y="f12"/>
                      <a:pt x="f13" y="f14"/>
                      <a:pt x="f15" y="f8"/>
                    </a:cubicBezTo>
                    <a:cubicBezTo>
                      <a:pt x="f16" y="f10"/>
                      <a:pt x="f17" y="f18"/>
                      <a:pt x="f19" y="f20"/>
                    </a:cubicBezTo>
                    <a:cubicBezTo>
                      <a:pt x="f21" y="f20"/>
                      <a:pt x="f6" y="f11"/>
                      <a:pt x="f6" y="f15"/>
                    </a:cubicBezTo>
                    <a:cubicBezTo>
                      <a:pt x="f6" y="f22"/>
                      <a:pt x="f21" y="f23"/>
                      <a:pt x="f21" y="f24"/>
                    </a:cubicBezTo>
                    <a:cubicBezTo>
                      <a:pt x="f25" y="f26"/>
                      <a:pt x="f25" y="f7"/>
                      <a:pt x="f27" y="f7"/>
                    </a:cubicBezTo>
                    <a:cubicBezTo>
                      <a:pt x="f28" y="f29"/>
                      <a:pt x="f13" y="f21"/>
                      <a:pt x="f18" y="f28"/>
                    </a:cubicBezTo>
                    <a:cubicBezTo>
                      <a:pt x="f30" y="f31"/>
                      <a:pt x="f14" y="f32"/>
                      <a:pt x="f33" y="f8"/>
                    </a:cubicBezTo>
                    <a:cubicBezTo>
                      <a:pt x="f5" y="f14"/>
                      <a:pt x="f9" y="f33"/>
                      <a:pt x="f34" y="f9"/>
                    </a:cubicBezTo>
                    <a:cubicBezTo>
                      <a:pt x="f34" y="f9"/>
                      <a:pt x="f34" y="f9"/>
                      <a:pt x="f34" y="f9"/>
                    </a:cubicBezTo>
                    <a:cubicBezTo>
                      <a:pt x="f35" y="f36"/>
                      <a:pt x="f18" y="f35"/>
                      <a:pt x="f11" y="f20"/>
                    </a:cubicBezTo>
                    <a:cubicBezTo>
                      <a:pt x="f20" y="f8"/>
                      <a:pt x="f10" y="f37"/>
                      <a:pt x="f30" y="f34"/>
                    </a:cubicBezTo>
                    <a:cubicBezTo>
                      <a:pt x="f37" y="f33"/>
                      <a:pt x="f37" y="f38"/>
                      <a:pt x="f8" y="f9"/>
                    </a:cubicBezTo>
                    <a:close/>
                  </a:path>
                </a:pathLst>
              </a:custGeom>
              <a:solidFill>
                <a:srgbClr val="D8846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4" name="Freeform 855">
                <a:extLst>
                  <a:ext uri="{FF2B5EF4-FFF2-40B4-BE49-F238E27FC236}">
                    <a16:creationId xmlns:a16="http://schemas.microsoft.com/office/drawing/2014/main" id="{4C7054F1-3CB4-BD51-C61B-E34D64CD0C09}"/>
                  </a:ext>
                </a:extLst>
              </p:cNvPr>
              <p:cNvSpPr/>
              <p:nvPr/>
            </p:nvSpPr>
            <p:spPr>
              <a:xfrm>
                <a:off x="4675190" y="3094036"/>
                <a:ext cx="101598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32"/>
                  <a:gd name="f8" fmla="val 22"/>
                  <a:gd name="f9" fmla="val 8"/>
                  <a:gd name="f10" fmla="val 23"/>
                  <a:gd name="f11" fmla="val 10"/>
                  <a:gd name="f12" fmla="val 12"/>
                  <a:gd name="f13" fmla="val 26"/>
                  <a:gd name="f14" fmla="val 15"/>
                  <a:gd name="f15" fmla="val 25"/>
                  <a:gd name="f16" fmla="val 19"/>
                  <a:gd name="f17" fmla="val 24"/>
                  <a:gd name="f18" fmla="val 21"/>
                  <a:gd name="f19" fmla="val 17"/>
                  <a:gd name="f20" fmla="val 31"/>
                  <a:gd name="f21" fmla="val 6"/>
                  <a:gd name="f22" fmla="val 30"/>
                  <a:gd name="f23" fmla="val 5"/>
                  <a:gd name="f24" fmla="val 29"/>
                  <a:gd name="f25" fmla="val 3"/>
                  <a:gd name="f26" fmla="val 2"/>
                  <a:gd name="f27" fmla="val 1"/>
                  <a:gd name="f28" fmla="val 7"/>
                  <a:gd name="f29" fmla="val 9"/>
                  <a:gd name="f30" fmla="val 11"/>
                  <a:gd name="f31" fmla="val 13"/>
                  <a:gd name="f32" fmla="val 20"/>
                  <a:gd name="f33" fmla="+- 0 0 -90"/>
                  <a:gd name="f34" fmla="*/ f3 1 27"/>
                  <a:gd name="f35" fmla="*/ f4 1 32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7"/>
                  <a:gd name="f44" fmla="*/ f40 1 32"/>
                  <a:gd name="f45" fmla="*/ 22 f41 1"/>
                  <a:gd name="f46" fmla="*/ 8 f40 1"/>
                  <a:gd name="f47" fmla="*/ 26 f41 1"/>
                  <a:gd name="f48" fmla="*/ 15 f40 1"/>
                  <a:gd name="f49" fmla="*/ 21 f41 1"/>
                  <a:gd name="f50" fmla="*/ 26 f40 1"/>
                  <a:gd name="f51" fmla="*/ 6 f41 1"/>
                  <a:gd name="f52" fmla="*/ 30 f40 1"/>
                  <a:gd name="f53" fmla="*/ 2 f41 1"/>
                  <a:gd name="f54" fmla="*/ 0 f41 1"/>
                  <a:gd name="f55" fmla="*/ 22 f40 1"/>
                  <a:gd name="f56" fmla="*/ 21 f40 1"/>
                  <a:gd name="f57" fmla="*/ 9 f41 1"/>
                  <a:gd name="f58" fmla="*/ 12 f40 1"/>
                  <a:gd name="f59" fmla="*/ 10 f41 1"/>
                  <a:gd name="f60" fmla="*/ 12 f41 1"/>
                  <a:gd name="f61" fmla="*/ 9 f40 1"/>
                  <a:gd name="f62" fmla="*/ 8 f41 1"/>
                  <a:gd name="f63" fmla="*/ 2 f40 1"/>
                  <a:gd name="f64" fmla="*/ 0 f40 1"/>
                  <a:gd name="f65" fmla="*/ 17 f41 1"/>
                  <a:gd name="f66" fmla="*/ 1 f40 1"/>
                  <a:gd name="f67" fmla="+- f42 0 f1"/>
                  <a:gd name="f68" fmla="*/ f45 1 27"/>
                  <a:gd name="f69" fmla="*/ f46 1 32"/>
                  <a:gd name="f70" fmla="*/ f47 1 27"/>
                  <a:gd name="f71" fmla="*/ f48 1 32"/>
                  <a:gd name="f72" fmla="*/ f49 1 27"/>
                  <a:gd name="f73" fmla="*/ f50 1 32"/>
                  <a:gd name="f74" fmla="*/ f51 1 27"/>
                  <a:gd name="f75" fmla="*/ f52 1 32"/>
                  <a:gd name="f76" fmla="*/ f53 1 27"/>
                  <a:gd name="f77" fmla="*/ f54 1 27"/>
                  <a:gd name="f78" fmla="*/ f55 1 32"/>
                  <a:gd name="f79" fmla="*/ f56 1 32"/>
                  <a:gd name="f80" fmla="*/ f57 1 27"/>
                  <a:gd name="f81" fmla="*/ f58 1 32"/>
                  <a:gd name="f82" fmla="*/ f59 1 27"/>
                  <a:gd name="f83" fmla="*/ f60 1 27"/>
                  <a:gd name="f84" fmla="*/ f61 1 32"/>
                  <a:gd name="f85" fmla="*/ f62 1 27"/>
                  <a:gd name="f86" fmla="*/ f63 1 32"/>
                  <a:gd name="f87" fmla="*/ f64 1 32"/>
                  <a:gd name="f88" fmla="*/ f65 1 27"/>
                  <a:gd name="f89" fmla="*/ f66 1 32"/>
                  <a:gd name="f90" fmla="*/ 0 1 f43"/>
                  <a:gd name="f91" fmla="*/ f37 1 f43"/>
                  <a:gd name="f92" fmla="*/ 0 1 f44"/>
                  <a:gd name="f93" fmla="*/ f38 1 f44"/>
                  <a:gd name="f94" fmla="*/ f68 1 f43"/>
                  <a:gd name="f95" fmla="*/ f69 1 f44"/>
                  <a:gd name="f96" fmla="*/ f70 1 f43"/>
                  <a:gd name="f97" fmla="*/ f71 1 f44"/>
                  <a:gd name="f98" fmla="*/ f72 1 f43"/>
                  <a:gd name="f99" fmla="*/ f73 1 f44"/>
                  <a:gd name="f100" fmla="*/ f74 1 f43"/>
                  <a:gd name="f101" fmla="*/ f75 1 f44"/>
                  <a:gd name="f102" fmla="*/ f76 1 f43"/>
                  <a:gd name="f103" fmla="*/ f77 1 f43"/>
                  <a:gd name="f104" fmla="*/ f78 1 f44"/>
                  <a:gd name="f105" fmla="*/ f79 1 f44"/>
                  <a:gd name="f106" fmla="*/ f80 1 f43"/>
                  <a:gd name="f107" fmla="*/ f81 1 f44"/>
                  <a:gd name="f108" fmla="*/ f82 1 f43"/>
                  <a:gd name="f109" fmla="*/ f83 1 f43"/>
                  <a:gd name="f110" fmla="*/ f84 1 f44"/>
                  <a:gd name="f111" fmla="*/ f85 1 f43"/>
                  <a:gd name="f112" fmla="*/ f86 1 f44"/>
                  <a:gd name="f113" fmla="*/ f87 1 f44"/>
                  <a:gd name="f114" fmla="*/ f88 1 f43"/>
                  <a:gd name="f115" fmla="*/ f89 1 f44"/>
                  <a:gd name="f116" fmla="*/ f90 f34 1"/>
                  <a:gd name="f117" fmla="*/ f91 f34 1"/>
                  <a:gd name="f118" fmla="*/ f93 f35 1"/>
                  <a:gd name="f119" fmla="*/ f92 f35 1"/>
                  <a:gd name="f120" fmla="*/ f94 f34 1"/>
                  <a:gd name="f121" fmla="*/ f95 f35 1"/>
                  <a:gd name="f122" fmla="*/ f96 f34 1"/>
                  <a:gd name="f123" fmla="*/ f97 f35 1"/>
                  <a:gd name="f124" fmla="*/ f98 f34 1"/>
                  <a:gd name="f125" fmla="*/ f99 f35 1"/>
                  <a:gd name="f126" fmla="*/ f100 f34 1"/>
                  <a:gd name="f127" fmla="*/ f101 f35 1"/>
                  <a:gd name="f128" fmla="*/ f102 f34 1"/>
                  <a:gd name="f129" fmla="*/ f103 f34 1"/>
                  <a:gd name="f130" fmla="*/ f104 f35 1"/>
                  <a:gd name="f131" fmla="*/ f105 f35 1"/>
                  <a:gd name="f132" fmla="*/ f106 f34 1"/>
                  <a:gd name="f133" fmla="*/ f107 f35 1"/>
                  <a:gd name="f134" fmla="*/ f108 f34 1"/>
                  <a:gd name="f135" fmla="*/ f109 f34 1"/>
                  <a:gd name="f136" fmla="*/ f110 f35 1"/>
                  <a:gd name="f137" fmla="*/ f111 f34 1"/>
                  <a:gd name="f138" fmla="*/ f112 f35 1"/>
                  <a:gd name="f139" fmla="*/ f113 f35 1"/>
                  <a:gd name="f140" fmla="*/ f114 f34 1"/>
                  <a:gd name="f141" fmla="*/ f11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5"/>
                  </a:cxn>
                  <a:cxn ang="f67">
                    <a:pos x="f126" y="f127"/>
                  </a:cxn>
                  <a:cxn ang="f67">
                    <a:pos x="f128" y="f125"/>
                  </a:cxn>
                  <a:cxn ang="f67">
                    <a:pos x="f129" y="f130"/>
                  </a:cxn>
                  <a:cxn ang="f67">
                    <a:pos x="f128" y="f131"/>
                  </a:cxn>
                  <a:cxn ang="f67">
                    <a:pos x="f132" y="f133"/>
                  </a:cxn>
                  <a:cxn ang="f67">
                    <a:pos x="f134" y="f121"/>
                  </a:cxn>
                  <a:cxn ang="f67">
                    <a:pos x="f135" y="f136"/>
                  </a:cxn>
                  <a:cxn ang="f67">
                    <a:pos x="f137" y="f138"/>
                  </a:cxn>
                  <a:cxn ang="f67">
                    <a:pos x="f135" y="f139"/>
                  </a:cxn>
                  <a:cxn ang="f67">
                    <a:pos x="f140" y="f141"/>
                  </a:cxn>
                  <a:cxn ang="f67">
                    <a:pos x="f120" y="f121"/>
                  </a:cxn>
                </a:cxnLst>
                <a:rect l="f116" t="f119" r="f117" b="f118"/>
                <a:pathLst>
                  <a:path w="27" h="32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5" y="f16"/>
                      <a:pt x="f17" y="f10"/>
                      <a:pt x="f18" y="f13"/>
                    </a:cubicBezTo>
                    <a:cubicBezTo>
                      <a:pt x="f19" y="f20"/>
                      <a:pt x="f12" y="f7"/>
                      <a:pt x="f21" y="f22"/>
                    </a:cubicBezTo>
                    <a:cubicBezTo>
                      <a:pt x="f23" y="f24"/>
                      <a:pt x="f25" y="f6"/>
                      <a:pt x="f26" y="f13"/>
                    </a:cubicBezTo>
                    <a:cubicBezTo>
                      <a:pt x="f27" y="f15"/>
                      <a:pt x="f5" y="f17"/>
                      <a:pt x="f5" y="f8"/>
                    </a:cubicBezTo>
                    <a:cubicBezTo>
                      <a:pt x="f5" y="f18"/>
                      <a:pt x="f27" y="f18"/>
                      <a:pt x="f26" y="f18"/>
                    </a:cubicBezTo>
                    <a:cubicBezTo>
                      <a:pt x="f28" y="f16"/>
                      <a:pt x="f29" y="f19"/>
                      <a:pt x="f29" y="f12"/>
                    </a:cubicBezTo>
                    <a:cubicBezTo>
                      <a:pt x="f29" y="f11"/>
                      <a:pt x="f29" y="f29"/>
                      <a:pt x="f11" y="f9"/>
                    </a:cubicBezTo>
                    <a:cubicBezTo>
                      <a:pt x="f30" y="f28"/>
                      <a:pt x="f12" y="f29"/>
                      <a:pt x="f12" y="f29"/>
                    </a:cubicBezTo>
                    <a:cubicBezTo>
                      <a:pt x="f30" y="f28"/>
                      <a:pt x="f9" y="f23"/>
                      <a:pt x="f9" y="f26"/>
                    </a:cubicBezTo>
                    <a:cubicBezTo>
                      <a:pt x="f9" y="f5"/>
                      <a:pt x="f11" y="f5"/>
                      <a:pt x="f12" y="f5"/>
                    </a:cubicBezTo>
                    <a:cubicBezTo>
                      <a:pt x="f31" y="f27"/>
                      <a:pt x="f14" y="f27"/>
                      <a:pt x="f19" y="f27"/>
                    </a:cubicBezTo>
                    <a:cubicBezTo>
                      <a:pt x="f32" y="f25"/>
                      <a:pt x="f18" y="f23"/>
                      <a:pt x="f8" y="f9"/>
                    </a:cubicBezTo>
                    <a:close/>
                  </a:path>
                </a:pathLst>
              </a:custGeom>
              <a:solidFill>
                <a:srgbClr val="D9857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5" name="Freeform 856">
                <a:extLst>
                  <a:ext uri="{FF2B5EF4-FFF2-40B4-BE49-F238E27FC236}">
                    <a16:creationId xmlns:a16="http://schemas.microsoft.com/office/drawing/2014/main" id="{2A04F4AC-D632-0D8F-2F7A-ED937C39E371}"/>
                  </a:ext>
                </a:extLst>
              </p:cNvPr>
              <p:cNvSpPr/>
              <p:nvPr/>
            </p:nvSpPr>
            <p:spPr>
              <a:xfrm>
                <a:off x="4953003" y="2992438"/>
                <a:ext cx="150811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34"/>
                  <a:gd name="f8" fmla="val 39"/>
                  <a:gd name="f9" fmla="val 2"/>
                  <a:gd name="f10" fmla="val 38"/>
                  <a:gd name="f11" fmla="val 7"/>
                  <a:gd name="f12" fmla="val 37"/>
                  <a:gd name="f13" fmla="val 12"/>
                  <a:gd name="f14" fmla="val 17"/>
                  <a:gd name="f15" fmla="val 18"/>
                  <a:gd name="f16" fmla="val 21"/>
                  <a:gd name="f17" fmla="val 22"/>
                  <a:gd name="f18" fmla="val 23"/>
                  <a:gd name="f19" fmla="val 25"/>
                  <a:gd name="f20" fmla="val 35"/>
                  <a:gd name="f21" fmla="val 24"/>
                  <a:gd name="f22" fmla="val 32"/>
                  <a:gd name="f23" fmla="val 27"/>
                  <a:gd name="f24" fmla="val 30"/>
                  <a:gd name="f25" fmla="val 29"/>
                  <a:gd name="f26" fmla="val 33"/>
                  <a:gd name="f27" fmla="val 20"/>
                  <a:gd name="f28" fmla="val 28"/>
                  <a:gd name="f29" fmla="val 13"/>
                  <a:gd name="f30" fmla="val 16"/>
                  <a:gd name="f31" fmla="val 26"/>
                  <a:gd name="f32" fmla="val 19"/>
                  <a:gd name="f33" fmla="val 14"/>
                  <a:gd name="f34" fmla="val 10"/>
                  <a:gd name="f35" fmla="val 8"/>
                  <a:gd name="f36" fmla="val 5"/>
                  <a:gd name="f37" fmla="val 31"/>
                  <a:gd name="f38" fmla="val 3"/>
                  <a:gd name="f39" fmla="val 4"/>
                  <a:gd name="f40" fmla="val 1"/>
                  <a:gd name="f41" fmla="+- 0 0 -90"/>
                  <a:gd name="f42" fmla="*/ f3 1 40"/>
                  <a:gd name="f43" fmla="*/ f4 1 34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40"/>
                  <a:gd name="f52" fmla="*/ f48 1 34"/>
                  <a:gd name="f53" fmla="*/ 39 f49 1"/>
                  <a:gd name="f54" fmla="*/ 2 f48 1"/>
                  <a:gd name="f55" fmla="*/ 38 f49 1"/>
                  <a:gd name="f56" fmla="*/ 17 f48 1"/>
                  <a:gd name="f57" fmla="*/ 22 f48 1"/>
                  <a:gd name="f58" fmla="*/ 37 f49 1"/>
                  <a:gd name="f59" fmla="*/ 25 f48 1"/>
                  <a:gd name="f60" fmla="*/ 30 f49 1"/>
                  <a:gd name="f61" fmla="*/ 24 f48 1"/>
                  <a:gd name="f62" fmla="*/ 33 f49 1"/>
                  <a:gd name="f63" fmla="*/ 20 f48 1"/>
                  <a:gd name="f64" fmla="*/ 13 f48 1"/>
                  <a:gd name="f65" fmla="*/ 23 f49 1"/>
                  <a:gd name="f66" fmla="*/ 21 f48 1"/>
                  <a:gd name="f67" fmla="*/ 22 f49 1"/>
                  <a:gd name="f68" fmla="*/ 18 f48 1"/>
                  <a:gd name="f69" fmla="*/ 17 f49 1"/>
                  <a:gd name="f70" fmla="*/ 28 f48 1"/>
                  <a:gd name="f71" fmla="*/ 8 f49 1"/>
                  <a:gd name="f72" fmla="*/ 32 f48 1"/>
                  <a:gd name="f73" fmla="*/ 5 f49 1"/>
                  <a:gd name="f74" fmla="*/ 33 f48 1"/>
                  <a:gd name="f75" fmla="*/ 2 f49 1"/>
                  <a:gd name="f76" fmla="*/ 31 f48 1"/>
                  <a:gd name="f77" fmla="*/ 10 f49 1"/>
                  <a:gd name="f78" fmla="*/ 14 f49 1"/>
                  <a:gd name="f79" fmla="*/ 19 f49 1"/>
                  <a:gd name="f80" fmla="*/ 16 f48 1"/>
                  <a:gd name="f81" fmla="*/ 27 f49 1"/>
                  <a:gd name="f82" fmla="*/ 4 f48 1"/>
                  <a:gd name="f83" fmla="*/ 31 f49 1"/>
                  <a:gd name="f84" fmla="*/ 1 f48 1"/>
                  <a:gd name="f85" fmla="*/ 0 f48 1"/>
                  <a:gd name="f86" fmla="+- f50 0 f1"/>
                  <a:gd name="f87" fmla="*/ f53 1 40"/>
                  <a:gd name="f88" fmla="*/ f54 1 34"/>
                  <a:gd name="f89" fmla="*/ f55 1 40"/>
                  <a:gd name="f90" fmla="*/ f56 1 34"/>
                  <a:gd name="f91" fmla="*/ f57 1 34"/>
                  <a:gd name="f92" fmla="*/ f58 1 40"/>
                  <a:gd name="f93" fmla="*/ f59 1 34"/>
                  <a:gd name="f94" fmla="*/ f60 1 40"/>
                  <a:gd name="f95" fmla="*/ f61 1 34"/>
                  <a:gd name="f96" fmla="*/ f62 1 40"/>
                  <a:gd name="f97" fmla="*/ f63 1 34"/>
                  <a:gd name="f98" fmla="*/ f64 1 34"/>
                  <a:gd name="f99" fmla="*/ f65 1 40"/>
                  <a:gd name="f100" fmla="*/ f66 1 34"/>
                  <a:gd name="f101" fmla="*/ f67 1 40"/>
                  <a:gd name="f102" fmla="*/ f68 1 34"/>
                  <a:gd name="f103" fmla="*/ f69 1 40"/>
                  <a:gd name="f104" fmla="*/ f70 1 34"/>
                  <a:gd name="f105" fmla="*/ f71 1 40"/>
                  <a:gd name="f106" fmla="*/ f72 1 34"/>
                  <a:gd name="f107" fmla="*/ f73 1 40"/>
                  <a:gd name="f108" fmla="*/ f74 1 34"/>
                  <a:gd name="f109" fmla="*/ f75 1 40"/>
                  <a:gd name="f110" fmla="*/ f76 1 34"/>
                  <a:gd name="f111" fmla="*/ f77 1 40"/>
                  <a:gd name="f112" fmla="*/ f78 1 40"/>
                  <a:gd name="f113" fmla="*/ f79 1 40"/>
                  <a:gd name="f114" fmla="*/ f80 1 34"/>
                  <a:gd name="f115" fmla="*/ f81 1 40"/>
                  <a:gd name="f116" fmla="*/ f82 1 34"/>
                  <a:gd name="f117" fmla="*/ f83 1 40"/>
                  <a:gd name="f118" fmla="*/ f84 1 34"/>
                  <a:gd name="f119" fmla="*/ f85 1 34"/>
                  <a:gd name="f120" fmla="*/ 0 1 f51"/>
                  <a:gd name="f121" fmla="*/ f45 1 f51"/>
                  <a:gd name="f122" fmla="*/ 0 1 f52"/>
                  <a:gd name="f123" fmla="*/ f46 1 f52"/>
                  <a:gd name="f124" fmla="*/ f87 1 f51"/>
                  <a:gd name="f125" fmla="*/ f88 1 f52"/>
                  <a:gd name="f126" fmla="*/ f89 1 f51"/>
                  <a:gd name="f127" fmla="*/ f90 1 f52"/>
                  <a:gd name="f128" fmla="*/ f91 1 f52"/>
                  <a:gd name="f129" fmla="*/ f92 1 f51"/>
                  <a:gd name="f130" fmla="*/ f93 1 f52"/>
                  <a:gd name="f131" fmla="*/ f94 1 f51"/>
                  <a:gd name="f132" fmla="*/ f95 1 f52"/>
                  <a:gd name="f133" fmla="*/ f96 1 f51"/>
                  <a:gd name="f134" fmla="*/ f97 1 f52"/>
                  <a:gd name="f135" fmla="*/ f98 1 f52"/>
                  <a:gd name="f136" fmla="*/ f99 1 f51"/>
                  <a:gd name="f137" fmla="*/ f100 1 f52"/>
                  <a:gd name="f138" fmla="*/ f101 1 f51"/>
                  <a:gd name="f139" fmla="*/ f102 1 f52"/>
                  <a:gd name="f140" fmla="*/ f103 1 f51"/>
                  <a:gd name="f141" fmla="*/ f104 1 f52"/>
                  <a:gd name="f142" fmla="*/ f105 1 f51"/>
                  <a:gd name="f143" fmla="*/ f106 1 f52"/>
                  <a:gd name="f144" fmla="*/ f107 1 f51"/>
                  <a:gd name="f145" fmla="*/ f108 1 f52"/>
                  <a:gd name="f146" fmla="*/ f109 1 f51"/>
                  <a:gd name="f147" fmla="*/ f110 1 f52"/>
                  <a:gd name="f148" fmla="*/ f111 1 f51"/>
                  <a:gd name="f149" fmla="*/ f112 1 f51"/>
                  <a:gd name="f150" fmla="*/ f113 1 f51"/>
                  <a:gd name="f151" fmla="*/ f114 1 f52"/>
                  <a:gd name="f152" fmla="*/ f115 1 f51"/>
                  <a:gd name="f153" fmla="*/ f116 1 f52"/>
                  <a:gd name="f154" fmla="*/ f117 1 f51"/>
                  <a:gd name="f155" fmla="*/ f118 1 f52"/>
                  <a:gd name="f156" fmla="*/ f119 1 f52"/>
                  <a:gd name="f157" fmla="*/ f120 f42 1"/>
                  <a:gd name="f158" fmla="*/ f121 f42 1"/>
                  <a:gd name="f159" fmla="*/ f123 f43 1"/>
                  <a:gd name="f160" fmla="*/ f122 f43 1"/>
                  <a:gd name="f161" fmla="*/ f124 f42 1"/>
                  <a:gd name="f162" fmla="*/ f125 f43 1"/>
                  <a:gd name="f163" fmla="*/ f126 f42 1"/>
                  <a:gd name="f164" fmla="*/ f127 f43 1"/>
                  <a:gd name="f165" fmla="*/ f128 f43 1"/>
                  <a:gd name="f166" fmla="*/ f129 f42 1"/>
                  <a:gd name="f167" fmla="*/ f130 f43 1"/>
                  <a:gd name="f168" fmla="*/ f131 f42 1"/>
                  <a:gd name="f169" fmla="*/ f132 f43 1"/>
                  <a:gd name="f170" fmla="*/ f133 f42 1"/>
                  <a:gd name="f171" fmla="*/ f134 f43 1"/>
                  <a:gd name="f172" fmla="*/ f135 f43 1"/>
                  <a:gd name="f173" fmla="*/ f136 f42 1"/>
                  <a:gd name="f174" fmla="*/ f137 f43 1"/>
                  <a:gd name="f175" fmla="*/ f138 f42 1"/>
                  <a:gd name="f176" fmla="*/ f139 f43 1"/>
                  <a:gd name="f177" fmla="*/ f140 f42 1"/>
                  <a:gd name="f178" fmla="*/ f141 f43 1"/>
                  <a:gd name="f179" fmla="*/ f142 f42 1"/>
                  <a:gd name="f180" fmla="*/ f143 f43 1"/>
                  <a:gd name="f181" fmla="*/ f144 f42 1"/>
                  <a:gd name="f182" fmla="*/ f145 f43 1"/>
                  <a:gd name="f183" fmla="*/ f146 f42 1"/>
                  <a:gd name="f184" fmla="*/ f147 f43 1"/>
                  <a:gd name="f185" fmla="*/ f148 f42 1"/>
                  <a:gd name="f186" fmla="*/ f149 f42 1"/>
                  <a:gd name="f187" fmla="*/ f150 f42 1"/>
                  <a:gd name="f188" fmla="*/ f151 f43 1"/>
                  <a:gd name="f189" fmla="*/ f152 f42 1"/>
                  <a:gd name="f190" fmla="*/ f153 f43 1"/>
                  <a:gd name="f191" fmla="*/ f154 f42 1"/>
                  <a:gd name="f192" fmla="*/ f155 f43 1"/>
                  <a:gd name="f193" fmla="*/ f156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6">
                    <a:pos x="f161" y="f162"/>
                  </a:cxn>
                  <a:cxn ang="f86">
                    <a:pos x="f163" y="f164"/>
                  </a:cxn>
                  <a:cxn ang="f86">
                    <a:pos x="f163" y="f165"/>
                  </a:cxn>
                  <a:cxn ang="f86">
                    <a:pos x="f166" y="f167"/>
                  </a:cxn>
                  <a:cxn ang="f86">
                    <a:pos x="f168" y="f169"/>
                  </a:cxn>
                  <a:cxn ang="f86">
                    <a:pos x="f170" y="f171"/>
                  </a:cxn>
                  <a:cxn ang="f86">
                    <a:pos x="f168" y="f172"/>
                  </a:cxn>
                  <a:cxn ang="f86">
                    <a:pos x="f173" y="f174"/>
                  </a:cxn>
                  <a:cxn ang="f86">
                    <a:pos x="f175" y="f176"/>
                  </a:cxn>
                  <a:cxn ang="f86">
                    <a:pos x="f175" y="f169"/>
                  </a:cxn>
                  <a:cxn ang="f86">
                    <a:pos x="f177" y="f178"/>
                  </a:cxn>
                  <a:cxn ang="f86">
                    <a:pos x="f179" y="f180"/>
                  </a:cxn>
                  <a:cxn ang="f86">
                    <a:pos x="f181" y="f182"/>
                  </a:cxn>
                  <a:cxn ang="f86">
                    <a:pos x="f183" y="f184"/>
                  </a:cxn>
                  <a:cxn ang="f86">
                    <a:pos x="f183" y="f178"/>
                  </a:cxn>
                  <a:cxn ang="f86">
                    <a:pos x="f185" y="f169"/>
                  </a:cxn>
                  <a:cxn ang="f86">
                    <a:pos x="f186" y="f165"/>
                  </a:cxn>
                  <a:cxn ang="f86">
                    <a:pos x="f187" y="f188"/>
                  </a:cxn>
                  <a:cxn ang="f86">
                    <a:pos x="f189" y="f190"/>
                  </a:cxn>
                  <a:cxn ang="f86">
                    <a:pos x="f191" y="f192"/>
                  </a:cxn>
                  <a:cxn ang="f86">
                    <a:pos x="f166" y="f193"/>
                  </a:cxn>
                  <a:cxn ang="f86">
                    <a:pos x="f161" y="f162"/>
                  </a:cxn>
                </a:cxnLst>
                <a:rect l="f157" t="f160" r="f158" b="f159"/>
                <a:pathLst>
                  <a:path w="40" h="34">
                    <a:moveTo>
                      <a:pt x="f8" y="f9"/>
                    </a:moveTo>
                    <a:cubicBezTo>
                      <a:pt x="f10" y="f11"/>
                      <a:pt x="f12" y="f13"/>
                      <a:pt x="f10" y="f14"/>
                    </a:cubicBezTo>
                    <a:cubicBezTo>
                      <a:pt x="f8" y="f15"/>
                      <a:pt x="f8" y="f16"/>
                      <a:pt x="f10" y="f17"/>
                    </a:cubicBezTo>
                    <a:cubicBezTo>
                      <a:pt x="f12" y="f18"/>
                      <a:pt x="f6" y="f19"/>
                      <a:pt x="f12" y="f19"/>
                    </a:cubicBezTo>
                    <a:cubicBezTo>
                      <a:pt x="f20" y="f21"/>
                      <a:pt x="f22" y="f23"/>
                      <a:pt x="f24" y="f21"/>
                    </a:cubicBezTo>
                    <a:cubicBezTo>
                      <a:pt x="f25" y="f17"/>
                      <a:pt x="f22" y="f17"/>
                      <a:pt x="f26" y="f27"/>
                    </a:cubicBezTo>
                    <a:cubicBezTo>
                      <a:pt x="f28" y="f16"/>
                      <a:pt x="f28" y="f27"/>
                      <a:pt x="f24" y="f29"/>
                    </a:cubicBezTo>
                    <a:cubicBezTo>
                      <a:pt x="f25" y="f30"/>
                      <a:pt x="f31" y="f15"/>
                      <a:pt x="f18" y="f16"/>
                    </a:cubicBezTo>
                    <a:cubicBezTo>
                      <a:pt x="f17" y="f27"/>
                      <a:pt x="f18" y="f15"/>
                      <a:pt x="f17" y="f15"/>
                    </a:cubicBezTo>
                    <a:cubicBezTo>
                      <a:pt x="f17" y="f27"/>
                      <a:pt x="f17" y="f17"/>
                      <a:pt x="f17" y="f21"/>
                    </a:cubicBezTo>
                    <a:cubicBezTo>
                      <a:pt x="f16" y="f31"/>
                      <a:pt x="f32" y="f23"/>
                      <a:pt x="f14" y="f28"/>
                    </a:cubicBezTo>
                    <a:cubicBezTo>
                      <a:pt x="f33" y="f25"/>
                      <a:pt x="f34" y="f25"/>
                      <a:pt x="f35" y="f22"/>
                    </a:cubicBezTo>
                    <a:cubicBezTo>
                      <a:pt x="f11" y="f26"/>
                      <a:pt x="f36" y="f37"/>
                      <a:pt x="f36" y="f26"/>
                    </a:cubicBezTo>
                    <a:cubicBezTo>
                      <a:pt x="f38" y="f7"/>
                      <a:pt x="f9" y="f26"/>
                      <a:pt x="f9" y="f37"/>
                    </a:cubicBezTo>
                    <a:cubicBezTo>
                      <a:pt x="f38" y="f24"/>
                      <a:pt x="f5" y="f25"/>
                      <a:pt x="f9" y="f28"/>
                    </a:cubicBezTo>
                    <a:cubicBezTo>
                      <a:pt x="f36" y="f23"/>
                      <a:pt x="f35" y="f19"/>
                      <a:pt x="f34" y="f21"/>
                    </a:cubicBezTo>
                    <a:cubicBezTo>
                      <a:pt x="f13" y="f21"/>
                      <a:pt x="f13" y="f17"/>
                      <a:pt x="f33" y="f17"/>
                    </a:cubicBezTo>
                    <a:cubicBezTo>
                      <a:pt x="f29" y="f15"/>
                      <a:pt x="f14" y="f15"/>
                      <a:pt x="f32" y="f30"/>
                    </a:cubicBezTo>
                    <a:cubicBezTo>
                      <a:pt x="f17" y="f13"/>
                      <a:pt x="f23" y="f34"/>
                      <a:pt x="f23" y="f39"/>
                    </a:cubicBezTo>
                    <a:cubicBezTo>
                      <a:pt x="f23" y="f9"/>
                      <a:pt x="f25" y="f9"/>
                      <a:pt x="f37" y="f40"/>
                    </a:cubicBezTo>
                    <a:cubicBezTo>
                      <a:pt x="f26" y="f5"/>
                      <a:pt x="f20" y="f38"/>
                      <a:pt x="f12" y="f5"/>
                    </a:cubicBezTo>
                    <a:cubicBezTo>
                      <a:pt x="f8" y="f5"/>
                      <a:pt x="f8" y="f40"/>
                      <a:pt x="f8" y="f9"/>
                    </a:cubicBezTo>
                    <a:close/>
                  </a:path>
                </a:pathLst>
              </a:custGeom>
              <a:solidFill>
                <a:srgbClr val="DE87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6" name="Freeform 857">
                <a:extLst>
                  <a:ext uri="{FF2B5EF4-FFF2-40B4-BE49-F238E27FC236}">
                    <a16:creationId xmlns:a16="http://schemas.microsoft.com/office/drawing/2014/main" id="{AFB319C6-793D-DDFB-7DC8-DA8505D88AE0}"/>
                  </a:ext>
                </a:extLst>
              </p:cNvPr>
              <p:cNvSpPr/>
              <p:nvPr/>
            </p:nvSpPr>
            <p:spPr>
              <a:xfrm>
                <a:off x="4532315" y="3121030"/>
                <a:ext cx="285750" cy="3873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6"/>
                  <a:gd name="f7" fmla="val 103"/>
                  <a:gd name="f8" fmla="val 37"/>
                  <a:gd name="f9" fmla="val 53"/>
                  <a:gd name="f10" fmla="val 35"/>
                  <a:gd name="f11" fmla="val 49"/>
                  <a:gd name="f12" fmla="val 31"/>
                  <a:gd name="f13" fmla="val 46"/>
                  <a:gd name="f14" fmla="val 29"/>
                  <a:gd name="f15" fmla="val 42"/>
                  <a:gd name="f16" fmla="val 27"/>
                  <a:gd name="f17" fmla="val 41"/>
                  <a:gd name="f18" fmla="val 26"/>
                  <a:gd name="f19" fmla="val 40"/>
                  <a:gd name="f20" fmla="val 25"/>
                  <a:gd name="f21" fmla="val 39"/>
                  <a:gd name="f22" fmla="val 21"/>
                  <a:gd name="f23" fmla="val 34"/>
                  <a:gd name="f24" fmla="val 17"/>
                  <a:gd name="f25" fmla="val 30"/>
                  <a:gd name="f26" fmla="val 13"/>
                  <a:gd name="f27" fmla="val 9"/>
                  <a:gd name="f28" fmla="val 23"/>
                  <a:gd name="f29" fmla="val 8"/>
                  <a:gd name="f30" fmla="val 19"/>
                  <a:gd name="f31" fmla="val 7"/>
                  <a:gd name="f32" fmla="val 14"/>
                  <a:gd name="f33" fmla="val 5"/>
                  <a:gd name="f34" fmla="val 1"/>
                  <a:gd name="f35" fmla="val 6"/>
                  <a:gd name="f36" fmla="val 18"/>
                  <a:gd name="f37" fmla="val 24"/>
                  <a:gd name="f38" fmla="val 28"/>
                  <a:gd name="f39" fmla="val 38"/>
                  <a:gd name="f40" fmla="val 45"/>
                  <a:gd name="f41" fmla="val 48"/>
                  <a:gd name="f42" fmla="val 50"/>
                  <a:gd name="f43" fmla="val 43"/>
                  <a:gd name="f44" fmla="val 55"/>
                  <a:gd name="f45" fmla="val 54"/>
                  <a:gd name="f46" fmla="val 71"/>
                  <a:gd name="f47" fmla="val 67"/>
                  <a:gd name="f48" fmla="val 85"/>
                  <a:gd name="f49" fmla="val 65"/>
                  <a:gd name="f50" fmla="val 88"/>
                  <a:gd name="f51" fmla="val 74"/>
                  <a:gd name="f52" fmla="val 59"/>
                  <a:gd name="f53" fmla="val 58"/>
                  <a:gd name="f54" fmla="val 56"/>
                  <a:gd name="f55" fmla="+- 0 0 -90"/>
                  <a:gd name="f56" fmla="*/ f3 1 76"/>
                  <a:gd name="f57" fmla="*/ f4 1 103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76"/>
                  <a:gd name="f66" fmla="*/ f62 1 103"/>
                  <a:gd name="f67" fmla="*/ 37 f63 1"/>
                  <a:gd name="f68" fmla="*/ 53 f62 1"/>
                  <a:gd name="f69" fmla="*/ 29 f63 1"/>
                  <a:gd name="f70" fmla="*/ 42 f62 1"/>
                  <a:gd name="f71" fmla="*/ 25 f63 1"/>
                  <a:gd name="f72" fmla="*/ 39 f62 1"/>
                  <a:gd name="f73" fmla="*/ 13 f63 1"/>
                  <a:gd name="f74" fmla="*/ 26 f62 1"/>
                  <a:gd name="f75" fmla="*/ 7 f63 1"/>
                  <a:gd name="f76" fmla="*/ 14 f62 1"/>
                  <a:gd name="f77" fmla="*/ 0 f63 1"/>
                  <a:gd name="f78" fmla="*/ 0 f62 1"/>
                  <a:gd name="f79" fmla="*/ 28 f63 1"/>
                  <a:gd name="f80" fmla="*/ 35 f62 1"/>
                  <a:gd name="f81" fmla="*/ 31 f63 1"/>
                  <a:gd name="f82" fmla="*/ 39 f63 1"/>
                  <a:gd name="f83" fmla="*/ 48 f62 1"/>
                  <a:gd name="f84" fmla="*/ 43 f63 1"/>
                  <a:gd name="f85" fmla="*/ 55 f62 1"/>
                  <a:gd name="f86" fmla="*/ 76 f63 1"/>
                  <a:gd name="f87" fmla="*/ 103 f62 1"/>
                  <a:gd name="f88" fmla="*/ 42 f63 1"/>
                  <a:gd name="f89" fmla="*/ 59 f62 1"/>
                  <a:gd name="f90" fmla="+- f64 0 f1"/>
                  <a:gd name="f91" fmla="*/ f67 1 76"/>
                  <a:gd name="f92" fmla="*/ f68 1 103"/>
                  <a:gd name="f93" fmla="*/ f69 1 76"/>
                  <a:gd name="f94" fmla="*/ f70 1 103"/>
                  <a:gd name="f95" fmla="*/ f71 1 76"/>
                  <a:gd name="f96" fmla="*/ f72 1 103"/>
                  <a:gd name="f97" fmla="*/ f73 1 76"/>
                  <a:gd name="f98" fmla="*/ f74 1 103"/>
                  <a:gd name="f99" fmla="*/ f75 1 76"/>
                  <a:gd name="f100" fmla="*/ f76 1 103"/>
                  <a:gd name="f101" fmla="*/ f77 1 76"/>
                  <a:gd name="f102" fmla="*/ f78 1 103"/>
                  <a:gd name="f103" fmla="*/ f79 1 76"/>
                  <a:gd name="f104" fmla="*/ f80 1 103"/>
                  <a:gd name="f105" fmla="*/ f81 1 76"/>
                  <a:gd name="f106" fmla="*/ f82 1 76"/>
                  <a:gd name="f107" fmla="*/ f83 1 103"/>
                  <a:gd name="f108" fmla="*/ f84 1 76"/>
                  <a:gd name="f109" fmla="*/ f85 1 103"/>
                  <a:gd name="f110" fmla="*/ f86 1 76"/>
                  <a:gd name="f111" fmla="*/ f87 1 103"/>
                  <a:gd name="f112" fmla="*/ f88 1 76"/>
                  <a:gd name="f113" fmla="*/ f89 1 103"/>
                  <a:gd name="f114" fmla="*/ 0 1 f65"/>
                  <a:gd name="f115" fmla="*/ f59 1 f65"/>
                  <a:gd name="f116" fmla="*/ 0 1 f66"/>
                  <a:gd name="f117" fmla="*/ f60 1 f66"/>
                  <a:gd name="f118" fmla="*/ f91 1 f65"/>
                  <a:gd name="f119" fmla="*/ f92 1 f66"/>
                  <a:gd name="f120" fmla="*/ f93 1 f65"/>
                  <a:gd name="f121" fmla="*/ f94 1 f66"/>
                  <a:gd name="f122" fmla="*/ f95 1 f65"/>
                  <a:gd name="f123" fmla="*/ f96 1 f66"/>
                  <a:gd name="f124" fmla="*/ f97 1 f65"/>
                  <a:gd name="f125" fmla="*/ f98 1 f66"/>
                  <a:gd name="f126" fmla="*/ f99 1 f65"/>
                  <a:gd name="f127" fmla="*/ f100 1 f66"/>
                  <a:gd name="f128" fmla="*/ f101 1 f65"/>
                  <a:gd name="f129" fmla="*/ f102 1 f66"/>
                  <a:gd name="f130" fmla="*/ f103 1 f65"/>
                  <a:gd name="f131" fmla="*/ f104 1 f66"/>
                  <a:gd name="f132" fmla="*/ f105 1 f65"/>
                  <a:gd name="f133" fmla="*/ f106 1 f65"/>
                  <a:gd name="f134" fmla="*/ f107 1 f66"/>
                  <a:gd name="f135" fmla="*/ f108 1 f65"/>
                  <a:gd name="f136" fmla="*/ f109 1 f66"/>
                  <a:gd name="f137" fmla="*/ f110 1 f65"/>
                  <a:gd name="f138" fmla="*/ f111 1 f66"/>
                  <a:gd name="f139" fmla="*/ f112 1 f65"/>
                  <a:gd name="f140" fmla="*/ f113 1 f66"/>
                  <a:gd name="f141" fmla="*/ f114 f56 1"/>
                  <a:gd name="f142" fmla="*/ f115 f56 1"/>
                  <a:gd name="f143" fmla="*/ f117 f57 1"/>
                  <a:gd name="f144" fmla="*/ f116 f57 1"/>
                  <a:gd name="f145" fmla="*/ f118 f56 1"/>
                  <a:gd name="f146" fmla="*/ f119 f57 1"/>
                  <a:gd name="f147" fmla="*/ f120 f56 1"/>
                  <a:gd name="f148" fmla="*/ f121 f57 1"/>
                  <a:gd name="f149" fmla="*/ f122 f56 1"/>
                  <a:gd name="f150" fmla="*/ f123 f57 1"/>
                  <a:gd name="f151" fmla="*/ f124 f56 1"/>
                  <a:gd name="f152" fmla="*/ f125 f57 1"/>
                  <a:gd name="f153" fmla="*/ f126 f56 1"/>
                  <a:gd name="f154" fmla="*/ f127 f57 1"/>
                  <a:gd name="f155" fmla="*/ f128 f56 1"/>
                  <a:gd name="f156" fmla="*/ f129 f57 1"/>
                  <a:gd name="f157" fmla="*/ f130 f56 1"/>
                  <a:gd name="f158" fmla="*/ f131 f57 1"/>
                  <a:gd name="f159" fmla="*/ f132 f56 1"/>
                  <a:gd name="f160" fmla="*/ f133 f56 1"/>
                  <a:gd name="f161" fmla="*/ f134 f57 1"/>
                  <a:gd name="f162" fmla="*/ f135 f56 1"/>
                  <a:gd name="f163" fmla="*/ f136 f57 1"/>
                  <a:gd name="f164" fmla="*/ f137 f56 1"/>
                  <a:gd name="f165" fmla="*/ f138 f57 1"/>
                  <a:gd name="f166" fmla="*/ f139 f56 1"/>
                  <a:gd name="f167" fmla="*/ f140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0">
                    <a:pos x="f145" y="f146"/>
                  </a:cxn>
                  <a:cxn ang="f90">
                    <a:pos x="f147" y="f148"/>
                  </a:cxn>
                  <a:cxn ang="f90">
                    <a:pos x="f149" y="f150"/>
                  </a:cxn>
                  <a:cxn ang="f90">
                    <a:pos x="f151" y="f152"/>
                  </a:cxn>
                  <a:cxn ang="f90">
                    <a:pos x="f153" y="f154"/>
                  </a:cxn>
                  <a:cxn ang="f90">
                    <a:pos x="f155" y="f156"/>
                  </a:cxn>
                  <a:cxn ang="f90">
                    <a:pos x="f157" y="f158"/>
                  </a:cxn>
                  <a:cxn ang="f90">
                    <a:pos x="f159" y="f150"/>
                  </a:cxn>
                  <a:cxn ang="f90">
                    <a:pos x="f160" y="f161"/>
                  </a:cxn>
                  <a:cxn ang="f90">
                    <a:pos x="f162" y="f163"/>
                  </a:cxn>
                  <a:cxn ang="f90">
                    <a:pos x="f164" y="f165"/>
                  </a:cxn>
                  <a:cxn ang="f90">
                    <a:pos x="f166" y="f167"/>
                  </a:cxn>
                  <a:cxn ang="f90">
                    <a:pos x="f145" y="f146"/>
                  </a:cxn>
                </a:cxnLst>
                <a:rect l="f141" t="f144" r="f142" b="f143"/>
                <a:pathLst>
                  <a:path w="76" h="10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18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27"/>
                      <a:pt x="f34" y="f35"/>
                      <a:pt x="f5" y="f5"/>
                    </a:cubicBezTo>
                    <a:cubicBezTo>
                      <a:pt x="f29" y="f26"/>
                      <a:pt x="f36" y="f37"/>
                      <a:pt x="f38" y="f10"/>
                    </a:cubicBezTo>
                    <a:cubicBezTo>
                      <a:pt x="f38" y="f8"/>
                      <a:pt x="f25" y="f39"/>
                      <a:pt x="f12" y="f21"/>
                    </a:cubicBezTo>
                    <a:cubicBezTo>
                      <a:pt x="f23" y="f17"/>
                      <a:pt x="f8" y="f40"/>
                      <a:pt x="f21" y="f41"/>
                    </a:cubicBezTo>
                    <a:cubicBezTo>
                      <a:pt x="f19" y="f42"/>
                      <a:pt x="f15" y="f9"/>
                      <a:pt x="f43" y="f44"/>
                    </a:cubicBezTo>
                    <a:cubicBezTo>
                      <a:pt x="f45" y="f46"/>
                      <a:pt x="f47" y="f48"/>
                      <a:pt x="f6" y="f7"/>
                    </a:cubicBezTo>
                    <a:cubicBezTo>
                      <a:pt x="f49" y="f50"/>
                      <a:pt x="f9" y="f51"/>
                      <a:pt x="f15" y="f52"/>
                    </a:cubicBezTo>
                    <a:cubicBezTo>
                      <a:pt x="f21" y="f53"/>
                      <a:pt x="f39" y="f54"/>
                      <a:pt x="f8" y="f9"/>
                    </a:cubicBezTo>
                    <a:close/>
                  </a:path>
                </a:pathLst>
              </a:custGeom>
              <a:solidFill>
                <a:srgbClr val="381A1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7" name="Freeform 858">
                <a:extLst>
                  <a:ext uri="{FF2B5EF4-FFF2-40B4-BE49-F238E27FC236}">
                    <a16:creationId xmlns:a16="http://schemas.microsoft.com/office/drawing/2014/main" id="{D0B459EF-E97B-7133-809B-F614050F8D8F}"/>
                  </a:ext>
                </a:extLst>
              </p:cNvPr>
              <p:cNvSpPr/>
              <p:nvPr/>
            </p:nvSpPr>
            <p:spPr>
              <a:xfrm>
                <a:off x="4840284" y="3371850"/>
                <a:ext cx="142875" cy="158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42"/>
                  <a:gd name="f8" fmla="val 29"/>
                  <a:gd name="f9" fmla="val 17"/>
                  <a:gd name="f10" fmla="val 32"/>
                  <a:gd name="f11" fmla="val 34"/>
                  <a:gd name="f12" fmla="val 36"/>
                  <a:gd name="f13" fmla="val 15"/>
                  <a:gd name="f14" fmla="val 37"/>
                  <a:gd name="f15" fmla="val 18"/>
                  <a:gd name="f16" fmla="val 35"/>
                  <a:gd name="f17" fmla="val 21"/>
                  <a:gd name="f18" fmla="val 33"/>
                  <a:gd name="f19" fmla="val 22"/>
                  <a:gd name="f20" fmla="val 23"/>
                  <a:gd name="f21" fmla="val 26"/>
                  <a:gd name="f22" fmla="val 40"/>
                  <a:gd name="f23" fmla="val 30"/>
                  <a:gd name="f24" fmla="val 28"/>
                  <a:gd name="f25" fmla="val 41"/>
                  <a:gd name="f26" fmla="val 27"/>
                  <a:gd name="f27" fmla="val 24"/>
                  <a:gd name="f28" fmla="val 11"/>
                  <a:gd name="f29" fmla="val 8"/>
                  <a:gd name="f30" fmla="val 7"/>
                  <a:gd name="f31" fmla="val 6"/>
                  <a:gd name="f32" fmla="val 4"/>
                  <a:gd name="f33" fmla="val 5"/>
                  <a:gd name="f34" fmla="val 20"/>
                  <a:gd name="f35" fmla="val 19"/>
                  <a:gd name="f36" fmla="val 14"/>
                  <a:gd name="f37" fmla="val 12"/>
                  <a:gd name="f38" fmla="val 10"/>
                  <a:gd name="f39" fmla="val 9"/>
                  <a:gd name="f40" fmla="val 2"/>
                  <a:gd name="f41" fmla="val 1"/>
                  <a:gd name="f42" fmla="+- 0 0 -90"/>
                  <a:gd name="f43" fmla="*/ f3 1 38"/>
                  <a:gd name="f44" fmla="*/ f4 1 42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8"/>
                  <a:gd name="f53" fmla="*/ f49 1 42"/>
                  <a:gd name="f54" fmla="*/ 29 f50 1"/>
                  <a:gd name="f55" fmla="*/ 17 f49 1"/>
                  <a:gd name="f56" fmla="*/ 36 f50 1"/>
                  <a:gd name="f57" fmla="*/ 15 f49 1"/>
                  <a:gd name="f58" fmla="*/ 35 f50 1"/>
                  <a:gd name="f59" fmla="*/ 21 f49 1"/>
                  <a:gd name="f60" fmla="*/ 34 f50 1"/>
                  <a:gd name="f61" fmla="*/ 23 f49 1"/>
                  <a:gd name="f62" fmla="*/ 30 f50 1"/>
                  <a:gd name="f63" fmla="*/ 42 f49 1"/>
                  <a:gd name="f64" fmla="*/ 28 f50 1"/>
                  <a:gd name="f65" fmla="*/ 38 f49 1"/>
                  <a:gd name="f66" fmla="*/ 21 f50 1"/>
                  <a:gd name="f67" fmla="*/ 26 f49 1"/>
                  <a:gd name="f68" fmla="*/ 8 f50 1"/>
                  <a:gd name="f69" fmla="*/ 32 f49 1"/>
                  <a:gd name="f70" fmla="*/ 4 f50 1"/>
                  <a:gd name="f71" fmla="*/ 30 f49 1"/>
                  <a:gd name="f72" fmla="*/ 5 f50 1"/>
                  <a:gd name="f73" fmla="*/ 20 f49 1"/>
                  <a:gd name="f74" fmla="*/ 6 f50 1"/>
                  <a:gd name="f75" fmla="*/ 12 f49 1"/>
                  <a:gd name="f76" fmla="*/ 10 f49 1"/>
                  <a:gd name="f77" fmla="*/ 7 f50 1"/>
                  <a:gd name="f78" fmla="*/ 7 f49 1"/>
                  <a:gd name="f79" fmla="*/ 4 f49 1"/>
                  <a:gd name="f80" fmla="*/ 9 f50 1"/>
                  <a:gd name="f81" fmla="*/ 0 f49 1"/>
                  <a:gd name="f82" fmla="*/ 10 f50 1"/>
                  <a:gd name="f83" fmla="*/ 11 f50 1"/>
                  <a:gd name="f84" fmla="*/ 14 f49 1"/>
                  <a:gd name="f85" fmla="*/ 20 f50 1"/>
                  <a:gd name="f86" fmla="*/ 19 f49 1"/>
                  <a:gd name="f87" fmla="+- f51 0 f1"/>
                  <a:gd name="f88" fmla="*/ f54 1 38"/>
                  <a:gd name="f89" fmla="*/ f55 1 42"/>
                  <a:gd name="f90" fmla="*/ f56 1 38"/>
                  <a:gd name="f91" fmla="*/ f57 1 42"/>
                  <a:gd name="f92" fmla="*/ f58 1 38"/>
                  <a:gd name="f93" fmla="*/ f59 1 42"/>
                  <a:gd name="f94" fmla="*/ f60 1 38"/>
                  <a:gd name="f95" fmla="*/ f61 1 42"/>
                  <a:gd name="f96" fmla="*/ f62 1 38"/>
                  <a:gd name="f97" fmla="*/ f63 1 42"/>
                  <a:gd name="f98" fmla="*/ f64 1 38"/>
                  <a:gd name="f99" fmla="*/ f65 1 42"/>
                  <a:gd name="f100" fmla="*/ f66 1 38"/>
                  <a:gd name="f101" fmla="*/ f67 1 42"/>
                  <a:gd name="f102" fmla="*/ f68 1 38"/>
                  <a:gd name="f103" fmla="*/ f69 1 42"/>
                  <a:gd name="f104" fmla="*/ f70 1 38"/>
                  <a:gd name="f105" fmla="*/ f71 1 42"/>
                  <a:gd name="f106" fmla="*/ f72 1 38"/>
                  <a:gd name="f107" fmla="*/ f73 1 42"/>
                  <a:gd name="f108" fmla="*/ f74 1 38"/>
                  <a:gd name="f109" fmla="*/ f75 1 42"/>
                  <a:gd name="f110" fmla="*/ f76 1 42"/>
                  <a:gd name="f111" fmla="*/ f77 1 38"/>
                  <a:gd name="f112" fmla="*/ f78 1 42"/>
                  <a:gd name="f113" fmla="*/ f79 1 42"/>
                  <a:gd name="f114" fmla="*/ f80 1 38"/>
                  <a:gd name="f115" fmla="*/ f81 1 42"/>
                  <a:gd name="f116" fmla="*/ f82 1 38"/>
                  <a:gd name="f117" fmla="*/ f83 1 38"/>
                  <a:gd name="f118" fmla="*/ f84 1 42"/>
                  <a:gd name="f119" fmla="*/ f85 1 38"/>
                  <a:gd name="f120" fmla="*/ f86 1 42"/>
                  <a:gd name="f121" fmla="*/ 0 1 f52"/>
                  <a:gd name="f122" fmla="*/ f46 1 f52"/>
                  <a:gd name="f123" fmla="*/ 0 1 f53"/>
                  <a:gd name="f124" fmla="*/ f47 1 f53"/>
                  <a:gd name="f125" fmla="*/ f88 1 f52"/>
                  <a:gd name="f126" fmla="*/ f89 1 f53"/>
                  <a:gd name="f127" fmla="*/ f90 1 f52"/>
                  <a:gd name="f128" fmla="*/ f91 1 f53"/>
                  <a:gd name="f129" fmla="*/ f92 1 f52"/>
                  <a:gd name="f130" fmla="*/ f93 1 f53"/>
                  <a:gd name="f131" fmla="*/ f94 1 f52"/>
                  <a:gd name="f132" fmla="*/ f95 1 f53"/>
                  <a:gd name="f133" fmla="*/ f96 1 f52"/>
                  <a:gd name="f134" fmla="*/ f97 1 f53"/>
                  <a:gd name="f135" fmla="*/ f98 1 f52"/>
                  <a:gd name="f136" fmla="*/ f99 1 f53"/>
                  <a:gd name="f137" fmla="*/ f100 1 f52"/>
                  <a:gd name="f138" fmla="*/ f101 1 f53"/>
                  <a:gd name="f139" fmla="*/ f102 1 f52"/>
                  <a:gd name="f140" fmla="*/ f103 1 f53"/>
                  <a:gd name="f141" fmla="*/ f104 1 f52"/>
                  <a:gd name="f142" fmla="*/ f105 1 f53"/>
                  <a:gd name="f143" fmla="*/ f106 1 f52"/>
                  <a:gd name="f144" fmla="*/ f107 1 f53"/>
                  <a:gd name="f145" fmla="*/ f108 1 f52"/>
                  <a:gd name="f146" fmla="*/ f109 1 f53"/>
                  <a:gd name="f147" fmla="*/ f110 1 f53"/>
                  <a:gd name="f148" fmla="*/ f111 1 f52"/>
                  <a:gd name="f149" fmla="*/ f112 1 f53"/>
                  <a:gd name="f150" fmla="*/ f113 1 f53"/>
                  <a:gd name="f151" fmla="*/ f114 1 f52"/>
                  <a:gd name="f152" fmla="*/ f115 1 f53"/>
                  <a:gd name="f153" fmla="*/ f116 1 f52"/>
                  <a:gd name="f154" fmla="*/ f117 1 f52"/>
                  <a:gd name="f155" fmla="*/ f118 1 f53"/>
                  <a:gd name="f156" fmla="*/ f119 1 f52"/>
                  <a:gd name="f157" fmla="*/ f120 1 f53"/>
                  <a:gd name="f158" fmla="*/ f121 f43 1"/>
                  <a:gd name="f159" fmla="*/ f122 f43 1"/>
                  <a:gd name="f160" fmla="*/ f124 f44 1"/>
                  <a:gd name="f161" fmla="*/ f123 f44 1"/>
                  <a:gd name="f162" fmla="*/ f125 f43 1"/>
                  <a:gd name="f163" fmla="*/ f126 f44 1"/>
                  <a:gd name="f164" fmla="*/ f127 f43 1"/>
                  <a:gd name="f165" fmla="*/ f128 f44 1"/>
                  <a:gd name="f166" fmla="*/ f129 f43 1"/>
                  <a:gd name="f167" fmla="*/ f130 f44 1"/>
                  <a:gd name="f168" fmla="*/ f131 f43 1"/>
                  <a:gd name="f169" fmla="*/ f132 f44 1"/>
                  <a:gd name="f170" fmla="*/ f133 f43 1"/>
                  <a:gd name="f171" fmla="*/ f134 f44 1"/>
                  <a:gd name="f172" fmla="*/ f135 f43 1"/>
                  <a:gd name="f173" fmla="*/ f136 f44 1"/>
                  <a:gd name="f174" fmla="*/ f137 f43 1"/>
                  <a:gd name="f175" fmla="*/ f138 f44 1"/>
                  <a:gd name="f176" fmla="*/ f139 f43 1"/>
                  <a:gd name="f177" fmla="*/ f140 f44 1"/>
                  <a:gd name="f178" fmla="*/ f141 f43 1"/>
                  <a:gd name="f179" fmla="*/ f142 f44 1"/>
                  <a:gd name="f180" fmla="*/ f143 f43 1"/>
                  <a:gd name="f181" fmla="*/ f144 f44 1"/>
                  <a:gd name="f182" fmla="*/ f145 f43 1"/>
                  <a:gd name="f183" fmla="*/ f146 f44 1"/>
                  <a:gd name="f184" fmla="*/ f147 f44 1"/>
                  <a:gd name="f185" fmla="*/ f148 f43 1"/>
                  <a:gd name="f186" fmla="*/ f149 f44 1"/>
                  <a:gd name="f187" fmla="*/ f150 f44 1"/>
                  <a:gd name="f188" fmla="*/ f151 f43 1"/>
                  <a:gd name="f189" fmla="*/ f152 f44 1"/>
                  <a:gd name="f190" fmla="*/ f153 f43 1"/>
                  <a:gd name="f191" fmla="*/ f154 f43 1"/>
                  <a:gd name="f192" fmla="*/ f155 f44 1"/>
                  <a:gd name="f193" fmla="*/ f156 f43 1"/>
                  <a:gd name="f194" fmla="*/ f157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7">
                    <a:pos x="f162" y="f163"/>
                  </a:cxn>
                  <a:cxn ang="f87">
                    <a:pos x="f164" y="f165"/>
                  </a:cxn>
                  <a:cxn ang="f87">
                    <a:pos x="f166" y="f167"/>
                  </a:cxn>
                  <a:cxn ang="f87">
                    <a:pos x="f168" y="f169"/>
                  </a:cxn>
                  <a:cxn ang="f87">
                    <a:pos x="f170" y="f171"/>
                  </a:cxn>
                  <a:cxn ang="f87">
                    <a:pos x="f172" y="f173"/>
                  </a:cxn>
                  <a:cxn ang="f87">
                    <a:pos x="f174" y="f175"/>
                  </a:cxn>
                  <a:cxn ang="f87">
                    <a:pos x="f176" y="f177"/>
                  </a:cxn>
                  <a:cxn ang="f87">
                    <a:pos x="f178" y="f173"/>
                  </a:cxn>
                  <a:cxn ang="f87">
                    <a:pos x="f178" y="f179"/>
                  </a:cxn>
                  <a:cxn ang="f87">
                    <a:pos x="f180" y="f175"/>
                  </a:cxn>
                  <a:cxn ang="f87">
                    <a:pos x="f180" y="f181"/>
                  </a:cxn>
                  <a:cxn ang="f87">
                    <a:pos x="f180" y="f163"/>
                  </a:cxn>
                  <a:cxn ang="f87">
                    <a:pos x="f182" y="f183"/>
                  </a:cxn>
                  <a:cxn ang="f87">
                    <a:pos x="f180" y="f184"/>
                  </a:cxn>
                  <a:cxn ang="f87">
                    <a:pos x="f185" y="f186"/>
                  </a:cxn>
                  <a:cxn ang="f87">
                    <a:pos x="f176" y="f187"/>
                  </a:cxn>
                  <a:cxn ang="f87">
                    <a:pos x="f188" y="f189"/>
                  </a:cxn>
                  <a:cxn ang="f87">
                    <a:pos x="f190" y="f189"/>
                  </a:cxn>
                  <a:cxn ang="f87">
                    <a:pos x="f191" y="f186"/>
                  </a:cxn>
                  <a:cxn ang="f87">
                    <a:pos x="f191" y="f192"/>
                  </a:cxn>
                  <a:cxn ang="f87">
                    <a:pos x="f193" y="f194"/>
                  </a:cxn>
                  <a:cxn ang="f87">
                    <a:pos x="f162" y="f163"/>
                  </a:cxn>
                </a:cxnLst>
                <a:rect l="f158" t="f161" r="f159" b="f160"/>
                <a:pathLst>
                  <a:path w="38" h="42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9"/>
                      <a:pt x="f14" y="f15"/>
                      <a:pt x="f16" y="f17"/>
                    </a:cubicBezTo>
                    <a:cubicBezTo>
                      <a:pt x="f11" y="f17"/>
                      <a:pt x="f18" y="f19"/>
                      <a:pt x="f11" y="f20"/>
                    </a:cubicBezTo>
                    <a:cubicBezTo>
                      <a:pt x="f12" y="f21"/>
                      <a:pt x="f18" y="f22"/>
                      <a:pt x="f23" y="f7"/>
                    </a:cubicBezTo>
                    <a:cubicBezTo>
                      <a:pt x="f24" y="f25"/>
                      <a:pt x="f8" y="f22"/>
                      <a:pt x="f24" y="f6"/>
                    </a:cubicBezTo>
                    <a:cubicBezTo>
                      <a:pt x="f24" y="f18"/>
                      <a:pt x="f21" y="f26"/>
                      <a:pt x="f17" y="f21"/>
                    </a:cubicBezTo>
                    <a:cubicBezTo>
                      <a:pt x="f13" y="f27"/>
                      <a:pt x="f28" y="f24"/>
                      <a:pt x="f29" y="f10"/>
                    </a:cubicBezTo>
                    <a:cubicBezTo>
                      <a:pt x="f30" y="f11"/>
                      <a:pt x="f31" y="f12"/>
                      <a:pt x="f32" y="f6"/>
                    </a:cubicBezTo>
                    <a:cubicBezTo>
                      <a:pt x="f5" y="f16"/>
                      <a:pt x="f5" y="f16"/>
                      <a:pt x="f32" y="f23"/>
                    </a:cubicBezTo>
                    <a:cubicBezTo>
                      <a:pt x="f33" y="f8"/>
                      <a:pt x="f33" y="f26"/>
                      <a:pt x="f33" y="f21"/>
                    </a:cubicBezTo>
                    <a:cubicBezTo>
                      <a:pt x="f31" y="f27"/>
                      <a:pt x="f33" y="f19"/>
                      <a:pt x="f33" y="f34"/>
                    </a:cubicBezTo>
                    <a:cubicBezTo>
                      <a:pt x="f33" y="f35"/>
                      <a:pt x="f32" y="f15"/>
                      <a:pt x="f33" y="f9"/>
                    </a:cubicBezTo>
                    <a:cubicBezTo>
                      <a:pt x="f31" y="f13"/>
                      <a:pt x="f30" y="f36"/>
                      <a:pt x="f31" y="f37"/>
                    </a:cubicBezTo>
                    <a:cubicBezTo>
                      <a:pt x="f33" y="f37"/>
                      <a:pt x="f31" y="f28"/>
                      <a:pt x="f33" y="f38"/>
                    </a:cubicBezTo>
                    <a:cubicBezTo>
                      <a:pt x="f33" y="f39"/>
                      <a:pt x="f31" y="f29"/>
                      <a:pt x="f30" y="f30"/>
                    </a:cubicBezTo>
                    <a:cubicBezTo>
                      <a:pt x="f29" y="f31"/>
                      <a:pt x="f29" y="f33"/>
                      <a:pt x="f29" y="f32"/>
                    </a:cubicBezTo>
                    <a:cubicBezTo>
                      <a:pt x="f29" y="f40"/>
                      <a:pt x="f29" y="f41"/>
                      <a:pt x="f39" y="f5"/>
                    </a:cubicBezTo>
                    <a:cubicBezTo>
                      <a:pt x="f39" y="f5"/>
                      <a:pt x="f39" y="f5"/>
                      <a:pt x="f38" y="f5"/>
                    </a:cubicBezTo>
                    <a:cubicBezTo>
                      <a:pt x="f37" y="f40"/>
                      <a:pt x="f28" y="f33"/>
                      <a:pt x="f28" y="f30"/>
                    </a:cubicBezTo>
                    <a:cubicBezTo>
                      <a:pt x="f28" y="f39"/>
                      <a:pt x="f28" y="f28"/>
                      <a:pt x="f28" y="f36"/>
                    </a:cubicBezTo>
                    <a:cubicBezTo>
                      <a:pt x="f37" y="f15"/>
                      <a:pt x="f13" y="f17"/>
                      <a:pt x="f34" y="f35"/>
                    </a:cubicBezTo>
                    <a:cubicBezTo>
                      <a:pt x="f20" y="f35"/>
                      <a:pt x="f21" y="f9"/>
                      <a:pt x="f8" y="f9"/>
                    </a:cubicBezTo>
                    <a:close/>
                  </a:path>
                </a:pathLst>
              </a:custGeom>
              <a:solidFill>
                <a:srgbClr val="E7B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8" name="Freeform 859">
                <a:extLst>
                  <a:ext uri="{FF2B5EF4-FFF2-40B4-BE49-F238E27FC236}">
                    <a16:creationId xmlns:a16="http://schemas.microsoft.com/office/drawing/2014/main" id="{524E2D27-A1C3-7A03-5124-7F751CD5C982}"/>
                  </a:ext>
                </a:extLst>
              </p:cNvPr>
              <p:cNvSpPr/>
              <p:nvPr/>
            </p:nvSpPr>
            <p:spPr>
              <a:xfrm>
                <a:off x="4743449" y="3101973"/>
                <a:ext cx="195260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2"/>
                  <a:gd name="f7" fmla="val 35"/>
                  <a:gd name="f8" fmla="val 25"/>
                  <a:gd name="f9" fmla="val 11"/>
                  <a:gd name="f10" fmla="val 24"/>
                  <a:gd name="f11" fmla="val 12"/>
                  <a:gd name="f12" fmla="val 23"/>
                  <a:gd name="f13" fmla="val 10"/>
                  <a:gd name="f14" fmla="val 22"/>
                  <a:gd name="f15" fmla="val 17"/>
                  <a:gd name="f16" fmla="val 15"/>
                  <a:gd name="f17" fmla="val 13"/>
                  <a:gd name="f18" fmla="val 19"/>
                  <a:gd name="f19" fmla="val 27"/>
                  <a:gd name="f20" fmla="val 9"/>
                  <a:gd name="f21" fmla="val 31"/>
                  <a:gd name="f22" fmla="val 4"/>
                  <a:gd name="f23" fmla="val 30"/>
                  <a:gd name="f24" fmla="val 3"/>
                  <a:gd name="f25" fmla="val 32"/>
                  <a:gd name="f26" fmla="val 1"/>
                  <a:gd name="f27" fmla="val 29"/>
                  <a:gd name="f28" fmla="val 2"/>
                  <a:gd name="f29" fmla="val 28"/>
                  <a:gd name="f30" fmla="val 7"/>
                  <a:gd name="f31" fmla="val 26"/>
                  <a:gd name="f32" fmla="val 20"/>
                  <a:gd name="f33" fmla="val 18"/>
                  <a:gd name="f34" fmla="val 8"/>
                  <a:gd name="f35" fmla="val 36"/>
                  <a:gd name="f36" fmla="val 39"/>
                  <a:gd name="f37" fmla="val 43"/>
                  <a:gd name="f38" fmla="val 46"/>
                  <a:gd name="f39" fmla="val 49"/>
                  <a:gd name="f40" fmla="val 50"/>
                  <a:gd name="f41" fmla="val 5"/>
                  <a:gd name="f42" fmla="val 6"/>
                  <a:gd name="f43" fmla="val 45"/>
                  <a:gd name="f44" fmla="val 42"/>
                  <a:gd name="f45" fmla="val 37"/>
                  <a:gd name="f46" fmla="val 33"/>
                  <a:gd name="f47" fmla="+- 0 0 -90"/>
                  <a:gd name="f48" fmla="*/ f3 1 52"/>
                  <a:gd name="f49" fmla="*/ f4 1 35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52"/>
                  <a:gd name="f58" fmla="*/ f54 1 35"/>
                  <a:gd name="f59" fmla="*/ 25 f55 1"/>
                  <a:gd name="f60" fmla="*/ 11 f54 1"/>
                  <a:gd name="f61" fmla="*/ 22 f55 1"/>
                  <a:gd name="f62" fmla="*/ 11 f55 1"/>
                  <a:gd name="f63" fmla="*/ 25 f54 1"/>
                  <a:gd name="f64" fmla="*/ 4 f55 1"/>
                  <a:gd name="f65" fmla="*/ 30 f54 1"/>
                  <a:gd name="f66" fmla="*/ 31 f54 1"/>
                  <a:gd name="f67" fmla="*/ 1 f55 1"/>
                  <a:gd name="f68" fmla="*/ 32 f54 1"/>
                  <a:gd name="f69" fmla="*/ 2 f55 1"/>
                  <a:gd name="f70" fmla="*/ 28 f54 1"/>
                  <a:gd name="f71" fmla="*/ 9 f55 1"/>
                  <a:gd name="f72" fmla="*/ 18 f54 1"/>
                  <a:gd name="f73" fmla="*/ 17 f55 1"/>
                  <a:gd name="f74" fmla="*/ 8 f54 1"/>
                  <a:gd name="f75" fmla="*/ 36 f55 1"/>
                  <a:gd name="f76" fmla="*/ 3 f54 1"/>
                  <a:gd name="f77" fmla="*/ 46 f55 1"/>
                  <a:gd name="f78" fmla="*/ 2 f54 1"/>
                  <a:gd name="f79" fmla="*/ 52 f55 1"/>
                  <a:gd name="f80" fmla="*/ 5 f54 1"/>
                  <a:gd name="f81" fmla="*/ 6 f54 1"/>
                  <a:gd name="f82" fmla="*/ 10 f54 1"/>
                  <a:gd name="f83" fmla="*/ 42 f55 1"/>
                  <a:gd name="f84" fmla="*/ 29 f55 1"/>
                  <a:gd name="f85" fmla="*/ 28 f55 1"/>
                  <a:gd name="f86" fmla="*/ 9 f54 1"/>
                  <a:gd name="f87" fmla="*/ 24 f55 1"/>
                  <a:gd name="f88" fmla="*/ 12 f54 1"/>
                  <a:gd name="f89" fmla="+- f56 0 f1"/>
                  <a:gd name="f90" fmla="*/ f59 1 52"/>
                  <a:gd name="f91" fmla="*/ f60 1 35"/>
                  <a:gd name="f92" fmla="*/ f61 1 52"/>
                  <a:gd name="f93" fmla="*/ f62 1 52"/>
                  <a:gd name="f94" fmla="*/ f63 1 35"/>
                  <a:gd name="f95" fmla="*/ f64 1 52"/>
                  <a:gd name="f96" fmla="*/ f65 1 35"/>
                  <a:gd name="f97" fmla="*/ f66 1 35"/>
                  <a:gd name="f98" fmla="*/ f67 1 52"/>
                  <a:gd name="f99" fmla="*/ f68 1 35"/>
                  <a:gd name="f100" fmla="*/ f69 1 52"/>
                  <a:gd name="f101" fmla="*/ f70 1 35"/>
                  <a:gd name="f102" fmla="*/ f71 1 52"/>
                  <a:gd name="f103" fmla="*/ f72 1 35"/>
                  <a:gd name="f104" fmla="*/ f73 1 52"/>
                  <a:gd name="f105" fmla="*/ f74 1 35"/>
                  <a:gd name="f106" fmla="*/ f75 1 52"/>
                  <a:gd name="f107" fmla="*/ f76 1 35"/>
                  <a:gd name="f108" fmla="*/ f77 1 52"/>
                  <a:gd name="f109" fmla="*/ f78 1 35"/>
                  <a:gd name="f110" fmla="*/ f79 1 52"/>
                  <a:gd name="f111" fmla="*/ f80 1 35"/>
                  <a:gd name="f112" fmla="*/ f81 1 35"/>
                  <a:gd name="f113" fmla="*/ f82 1 35"/>
                  <a:gd name="f114" fmla="*/ f83 1 52"/>
                  <a:gd name="f115" fmla="*/ f84 1 52"/>
                  <a:gd name="f116" fmla="*/ f85 1 52"/>
                  <a:gd name="f117" fmla="*/ f86 1 35"/>
                  <a:gd name="f118" fmla="*/ f87 1 52"/>
                  <a:gd name="f119" fmla="*/ f88 1 35"/>
                  <a:gd name="f120" fmla="*/ 0 1 f57"/>
                  <a:gd name="f121" fmla="*/ f51 1 f57"/>
                  <a:gd name="f122" fmla="*/ 0 1 f58"/>
                  <a:gd name="f123" fmla="*/ f52 1 f58"/>
                  <a:gd name="f124" fmla="*/ f90 1 f57"/>
                  <a:gd name="f125" fmla="*/ f91 1 f58"/>
                  <a:gd name="f126" fmla="*/ f92 1 f57"/>
                  <a:gd name="f127" fmla="*/ f93 1 f57"/>
                  <a:gd name="f128" fmla="*/ f94 1 f58"/>
                  <a:gd name="f129" fmla="*/ f95 1 f57"/>
                  <a:gd name="f130" fmla="*/ f96 1 f58"/>
                  <a:gd name="f131" fmla="*/ f97 1 f58"/>
                  <a:gd name="f132" fmla="*/ f98 1 f57"/>
                  <a:gd name="f133" fmla="*/ f99 1 f58"/>
                  <a:gd name="f134" fmla="*/ f100 1 f57"/>
                  <a:gd name="f135" fmla="*/ f101 1 f58"/>
                  <a:gd name="f136" fmla="*/ f102 1 f57"/>
                  <a:gd name="f137" fmla="*/ f103 1 f58"/>
                  <a:gd name="f138" fmla="*/ f104 1 f57"/>
                  <a:gd name="f139" fmla="*/ f105 1 f58"/>
                  <a:gd name="f140" fmla="*/ f106 1 f57"/>
                  <a:gd name="f141" fmla="*/ f107 1 f58"/>
                  <a:gd name="f142" fmla="*/ f108 1 f57"/>
                  <a:gd name="f143" fmla="*/ f109 1 f58"/>
                  <a:gd name="f144" fmla="*/ f110 1 f57"/>
                  <a:gd name="f145" fmla="*/ f111 1 f58"/>
                  <a:gd name="f146" fmla="*/ f112 1 f58"/>
                  <a:gd name="f147" fmla="*/ f113 1 f58"/>
                  <a:gd name="f148" fmla="*/ f114 1 f57"/>
                  <a:gd name="f149" fmla="*/ f115 1 f57"/>
                  <a:gd name="f150" fmla="*/ f116 1 f57"/>
                  <a:gd name="f151" fmla="*/ f117 1 f58"/>
                  <a:gd name="f152" fmla="*/ f118 1 f57"/>
                  <a:gd name="f153" fmla="*/ f119 1 f58"/>
                  <a:gd name="f154" fmla="*/ f120 f48 1"/>
                  <a:gd name="f155" fmla="*/ f121 f48 1"/>
                  <a:gd name="f156" fmla="*/ f123 f49 1"/>
                  <a:gd name="f157" fmla="*/ f122 f49 1"/>
                  <a:gd name="f158" fmla="*/ f124 f48 1"/>
                  <a:gd name="f159" fmla="*/ f125 f49 1"/>
                  <a:gd name="f160" fmla="*/ f126 f48 1"/>
                  <a:gd name="f161" fmla="*/ f127 f48 1"/>
                  <a:gd name="f162" fmla="*/ f128 f49 1"/>
                  <a:gd name="f163" fmla="*/ f129 f48 1"/>
                  <a:gd name="f164" fmla="*/ f130 f49 1"/>
                  <a:gd name="f165" fmla="*/ f131 f49 1"/>
                  <a:gd name="f166" fmla="*/ f132 f48 1"/>
                  <a:gd name="f167" fmla="*/ f133 f49 1"/>
                  <a:gd name="f168" fmla="*/ f134 f48 1"/>
                  <a:gd name="f169" fmla="*/ f135 f49 1"/>
                  <a:gd name="f170" fmla="*/ f136 f48 1"/>
                  <a:gd name="f171" fmla="*/ f137 f49 1"/>
                  <a:gd name="f172" fmla="*/ f138 f48 1"/>
                  <a:gd name="f173" fmla="*/ f139 f49 1"/>
                  <a:gd name="f174" fmla="*/ f140 f48 1"/>
                  <a:gd name="f175" fmla="*/ f141 f49 1"/>
                  <a:gd name="f176" fmla="*/ f142 f48 1"/>
                  <a:gd name="f177" fmla="*/ f143 f49 1"/>
                  <a:gd name="f178" fmla="*/ f144 f48 1"/>
                  <a:gd name="f179" fmla="*/ f145 f49 1"/>
                  <a:gd name="f180" fmla="*/ f146 f49 1"/>
                  <a:gd name="f181" fmla="*/ f147 f49 1"/>
                  <a:gd name="f182" fmla="*/ f148 f48 1"/>
                  <a:gd name="f183" fmla="*/ f149 f48 1"/>
                  <a:gd name="f184" fmla="*/ f150 f48 1"/>
                  <a:gd name="f185" fmla="*/ f151 f49 1"/>
                  <a:gd name="f186" fmla="*/ f152 f48 1"/>
                  <a:gd name="f187" fmla="*/ f153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58" y="f159"/>
                  </a:cxn>
                  <a:cxn ang="f89">
                    <a:pos x="f160" y="f159"/>
                  </a:cxn>
                  <a:cxn ang="f89">
                    <a:pos x="f161" y="f162"/>
                  </a:cxn>
                  <a:cxn ang="f89">
                    <a:pos x="f163" y="f164"/>
                  </a:cxn>
                  <a:cxn ang="f89">
                    <a:pos x="f163" y="f165"/>
                  </a:cxn>
                  <a:cxn ang="f89">
                    <a:pos x="f166" y="f167"/>
                  </a:cxn>
                  <a:cxn ang="f89">
                    <a:pos x="f168" y="f169"/>
                  </a:cxn>
                  <a:cxn ang="f89">
                    <a:pos x="f170" y="f171"/>
                  </a:cxn>
                  <a:cxn ang="f89">
                    <a:pos x="f172" y="f173"/>
                  </a:cxn>
                  <a:cxn ang="f89">
                    <a:pos x="f174" y="f175"/>
                  </a:cxn>
                  <a:cxn ang="f89">
                    <a:pos x="f176" y="f177"/>
                  </a:cxn>
                  <a:cxn ang="f89">
                    <a:pos x="f178" y="f179"/>
                  </a:cxn>
                  <a:cxn ang="f89">
                    <a:pos x="f178" y="f180"/>
                  </a:cxn>
                  <a:cxn ang="f89">
                    <a:pos x="f176" y="f181"/>
                  </a:cxn>
                  <a:cxn ang="f89">
                    <a:pos x="f182" y="f181"/>
                  </a:cxn>
                  <a:cxn ang="f89">
                    <a:pos x="f183" y="f173"/>
                  </a:cxn>
                  <a:cxn ang="f89">
                    <a:pos x="f184" y="f185"/>
                  </a:cxn>
                  <a:cxn ang="f89">
                    <a:pos x="f186" y="f187"/>
                  </a:cxn>
                  <a:cxn ang="f89">
                    <a:pos x="f158" y="f159"/>
                  </a:cxn>
                </a:cxnLst>
                <a:rect l="f154" t="f157" r="f155" b="f156"/>
                <a:pathLst>
                  <a:path w="52" h="35">
                    <a:moveTo>
                      <a:pt x="f8" y="f9"/>
                    </a:moveTo>
                    <a:cubicBezTo>
                      <a:pt x="f10" y="f11"/>
                      <a:pt x="f12" y="f13"/>
                      <a:pt x="f14" y="f9"/>
                    </a:cubicBezTo>
                    <a:cubicBezTo>
                      <a:pt x="f15" y="f16"/>
                      <a:pt x="f17" y="f18"/>
                      <a:pt x="f9" y="f8"/>
                    </a:cubicBezTo>
                    <a:cubicBezTo>
                      <a:pt x="f13" y="f19"/>
                      <a:pt x="f20" y="f21"/>
                      <a:pt x="f22" y="f23"/>
                    </a:cubicBezTo>
                    <a:cubicBezTo>
                      <a:pt x="f22" y="f23"/>
                      <a:pt x="f22" y="f21"/>
                      <a:pt x="f22" y="f21"/>
                    </a:cubicBezTo>
                    <a:cubicBezTo>
                      <a:pt x="f24" y="f25"/>
                      <a:pt x="f22" y="f7"/>
                      <a:pt x="f26" y="f25"/>
                    </a:cubicBezTo>
                    <a:cubicBezTo>
                      <a:pt x="f5" y="f21"/>
                      <a:pt x="f26" y="f27"/>
                      <a:pt x="f28" y="f29"/>
                    </a:cubicBezTo>
                    <a:cubicBezTo>
                      <a:pt x="f30" y="f31"/>
                      <a:pt x="f30" y="f32"/>
                      <a:pt x="f20" y="f33"/>
                    </a:cubicBezTo>
                    <a:cubicBezTo>
                      <a:pt x="f17" y="f16"/>
                      <a:pt x="f17" y="f9"/>
                      <a:pt x="f15" y="f34"/>
                    </a:cubicBezTo>
                    <a:cubicBezTo>
                      <a:pt x="f8" y="f28"/>
                      <a:pt x="f31" y="f24"/>
                      <a:pt x="f35" y="f24"/>
                    </a:cubicBezTo>
                    <a:cubicBezTo>
                      <a:pt x="f36" y="f24"/>
                      <a:pt x="f37" y="f22"/>
                      <a:pt x="f38" y="f28"/>
                    </a:cubicBezTo>
                    <a:cubicBezTo>
                      <a:pt x="f39" y="f5"/>
                      <a:pt x="f40" y="f24"/>
                      <a:pt x="f6" y="f41"/>
                    </a:cubicBezTo>
                    <a:cubicBezTo>
                      <a:pt x="f6" y="f41"/>
                      <a:pt x="f6" y="f41"/>
                      <a:pt x="f6" y="f42"/>
                    </a:cubicBezTo>
                    <a:cubicBezTo>
                      <a:pt x="f6" y="f20"/>
                      <a:pt x="f39" y="f13"/>
                      <a:pt x="f38" y="f13"/>
                    </a:cubicBezTo>
                    <a:cubicBezTo>
                      <a:pt x="f43" y="f13"/>
                      <a:pt x="f37" y="f13"/>
                      <a:pt x="f44" y="f13"/>
                    </a:cubicBezTo>
                    <a:cubicBezTo>
                      <a:pt x="f45" y="f20"/>
                      <a:pt x="f46" y="f9"/>
                      <a:pt x="f27" y="f34"/>
                    </a:cubicBezTo>
                    <a:cubicBezTo>
                      <a:pt x="f19" y="f34"/>
                      <a:pt x="f29" y="f20"/>
                      <a:pt x="f29" y="f20"/>
                    </a:cubicBezTo>
                    <a:cubicBezTo>
                      <a:pt x="f19" y="f13"/>
                      <a:pt x="f31" y="f9"/>
                      <a:pt x="f10" y="f11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6A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9" name="Freeform 860">
                <a:extLst>
                  <a:ext uri="{FF2B5EF4-FFF2-40B4-BE49-F238E27FC236}">
                    <a16:creationId xmlns:a16="http://schemas.microsoft.com/office/drawing/2014/main" id="{AB55B0F8-1B3C-990D-C61E-53907DF27216}"/>
                  </a:ext>
                </a:extLst>
              </p:cNvPr>
              <p:cNvSpPr/>
              <p:nvPr/>
            </p:nvSpPr>
            <p:spPr>
              <a:xfrm>
                <a:off x="4683127" y="2992438"/>
                <a:ext cx="112708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0"/>
                  <a:gd name="f8" fmla="val 23"/>
                  <a:gd name="f9" fmla="val 22"/>
                  <a:gd name="f10" fmla="val 24"/>
                  <a:gd name="f11" fmla="val 27"/>
                  <a:gd name="f12" fmla="val 26"/>
                  <a:gd name="f13" fmla="val 28"/>
                  <a:gd name="f14" fmla="val 33"/>
                  <a:gd name="f15" fmla="val 35"/>
                  <a:gd name="f16" fmla="val 29"/>
                  <a:gd name="f17" fmla="val 36"/>
                  <a:gd name="f18" fmla="val 38"/>
                  <a:gd name="f19" fmla="val 25"/>
                  <a:gd name="f20" fmla="val 37"/>
                  <a:gd name="f21" fmla="val 21"/>
                  <a:gd name="f22" fmla="val 34"/>
                  <a:gd name="f23" fmla="val 19"/>
                  <a:gd name="f24" fmla="val 18"/>
                  <a:gd name="f25" fmla="val 16"/>
                  <a:gd name="f26" fmla="val 12"/>
                  <a:gd name="f27" fmla="val 8"/>
                  <a:gd name="f28" fmla="val 17"/>
                  <a:gd name="f29" fmla="val 4"/>
                  <a:gd name="f30" fmla="val 11"/>
                  <a:gd name="f31" fmla="val 3"/>
                  <a:gd name="f32" fmla="val 9"/>
                  <a:gd name="f33" fmla="val 1"/>
                  <a:gd name="f34" fmla="val 7"/>
                  <a:gd name="f35" fmla="val 2"/>
                  <a:gd name="f36" fmla="val 5"/>
                  <a:gd name="f37" fmla="val 10"/>
                  <a:gd name="f38" fmla="val 13"/>
                  <a:gd name="f39" fmla="val 20"/>
                  <a:gd name="f40" fmla="+- 0 0 -90"/>
                  <a:gd name="f41" fmla="*/ f3 1 30"/>
                  <a:gd name="f42" fmla="*/ f4 1 40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30"/>
                  <a:gd name="f51" fmla="*/ f47 1 40"/>
                  <a:gd name="f52" fmla="*/ 23 f48 1"/>
                  <a:gd name="f53" fmla="*/ 22 f47 1"/>
                  <a:gd name="f54" fmla="*/ 24 f47 1"/>
                  <a:gd name="f55" fmla="*/ 28 f48 1"/>
                  <a:gd name="f56" fmla="*/ 33 f47 1"/>
                  <a:gd name="f57" fmla="*/ 27 f48 1"/>
                  <a:gd name="f58" fmla="*/ 38 f47 1"/>
                  <a:gd name="f59" fmla="*/ 24 f48 1"/>
                  <a:gd name="f60" fmla="*/ 21 f48 1"/>
                  <a:gd name="f61" fmla="*/ 34 f47 1"/>
                  <a:gd name="f62" fmla="*/ 16 f48 1"/>
                  <a:gd name="f63" fmla="*/ 28 f47 1"/>
                  <a:gd name="f64" fmla="*/ 4 f48 1"/>
                  <a:gd name="f65" fmla="*/ 11 f47 1"/>
                  <a:gd name="f66" fmla="*/ 1 f48 1"/>
                  <a:gd name="f67" fmla="*/ 4 f47 1"/>
                  <a:gd name="f68" fmla="*/ 0 f48 1"/>
                  <a:gd name="f69" fmla="*/ 0 f47 1"/>
                  <a:gd name="f70" fmla="*/ 5 f48 1"/>
                  <a:gd name="f71" fmla="*/ 13 f48 1"/>
                  <a:gd name="f72" fmla="*/ 8 f47 1"/>
                  <a:gd name="f73" fmla="+- f49 0 f1"/>
                  <a:gd name="f74" fmla="*/ f52 1 30"/>
                  <a:gd name="f75" fmla="*/ f53 1 40"/>
                  <a:gd name="f76" fmla="*/ f54 1 40"/>
                  <a:gd name="f77" fmla="*/ f55 1 30"/>
                  <a:gd name="f78" fmla="*/ f56 1 40"/>
                  <a:gd name="f79" fmla="*/ f57 1 30"/>
                  <a:gd name="f80" fmla="*/ f58 1 40"/>
                  <a:gd name="f81" fmla="*/ f59 1 30"/>
                  <a:gd name="f82" fmla="*/ f60 1 30"/>
                  <a:gd name="f83" fmla="*/ f61 1 40"/>
                  <a:gd name="f84" fmla="*/ f62 1 30"/>
                  <a:gd name="f85" fmla="*/ f63 1 40"/>
                  <a:gd name="f86" fmla="*/ f64 1 30"/>
                  <a:gd name="f87" fmla="*/ f65 1 40"/>
                  <a:gd name="f88" fmla="*/ f66 1 30"/>
                  <a:gd name="f89" fmla="*/ f67 1 40"/>
                  <a:gd name="f90" fmla="*/ f68 1 30"/>
                  <a:gd name="f91" fmla="*/ f69 1 40"/>
                  <a:gd name="f92" fmla="*/ f70 1 30"/>
                  <a:gd name="f93" fmla="*/ f71 1 30"/>
                  <a:gd name="f94" fmla="*/ f72 1 40"/>
                  <a:gd name="f95" fmla="*/ 0 1 f50"/>
                  <a:gd name="f96" fmla="*/ f44 1 f50"/>
                  <a:gd name="f97" fmla="*/ 0 1 f51"/>
                  <a:gd name="f98" fmla="*/ f45 1 f51"/>
                  <a:gd name="f99" fmla="*/ f74 1 f50"/>
                  <a:gd name="f100" fmla="*/ f75 1 f51"/>
                  <a:gd name="f101" fmla="*/ f76 1 f51"/>
                  <a:gd name="f102" fmla="*/ f77 1 f50"/>
                  <a:gd name="f103" fmla="*/ f78 1 f51"/>
                  <a:gd name="f104" fmla="*/ f79 1 f50"/>
                  <a:gd name="f105" fmla="*/ f80 1 f51"/>
                  <a:gd name="f106" fmla="*/ f81 1 f50"/>
                  <a:gd name="f107" fmla="*/ f82 1 f50"/>
                  <a:gd name="f108" fmla="*/ f83 1 f51"/>
                  <a:gd name="f109" fmla="*/ f84 1 f50"/>
                  <a:gd name="f110" fmla="*/ f85 1 f51"/>
                  <a:gd name="f111" fmla="*/ f86 1 f50"/>
                  <a:gd name="f112" fmla="*/ f87 1 f51"/>
                  <a:gd name="f113" fmla="*/ f88 1 f50"/>
                  <a:gd name="f114" fmla="*/ f89 1 f51"/>
                  <a:gd name="f115" fmla="*/ f90 1 f50"/>
                  <a:gd name="f116" fmla="*/ f91 1 f51"/>
                  <a:gd name="f117" fmla="*/ f92 1 f50"/>
                  <a:gd name="f118" fmla="*/ f93 1 f50"/>
                  <a:gd name="f119" fmla="*/ f94 1 f51"/>
                  <a:gd name="f120" fmla="*/ f95 f41 1"/>
                  <a:gd name="f121" fmla="*/ f96 f41 1"/>
                  <a:gd name="f122" fmla="*/ f98 f42 1"/>
                  <a:gd name="f123" fmla="*/ f97 f42 1"/>
                  <a:gd name="f124" fmla="*/ f99 f41 1"/>
                  <a:gd name="f125" fmla="*/ f100 f42 1"/>
                  <a:gd name="f126" fmla="*/ f101 f42 1"/>
                  <a:gd name="f127" fmla="*/ f102 f41 1"/>
                  <a:gd name="f128" fmla="*/ f103 f42 1"/>
                  <a:gd name="f129" fmla="*/ f104 f41 1"/>
                  <a:gd name="f130" fmla="*/ f105 f42 1"/>
                  <a:gd name="f131" fmla="*/ f106 f41 1"/>
                  <a:gd name="f132" fmla="*/ f107 f41 1"/>
                  <a:gd name="f133" fmla="*/ f108 f42 1"/>
                  <a:gd name="f134" fmla="*/ f109 f41 1"/>
                  <a:gd name="f135" fmla="*/ f110 f42 1"/>
                  <a:gd name="f136" fmla="*/ f111 f41 1"/>
                  <a:gd name="f137" fmla="*/ f112 f42 1"/>
                  <a:gd name="f138" fmla="*/ f113 f41 1"/>
                  <a:gd name="f139" fmla="*/ f114 f42 1"/>
                  <a:gd name="f140" fmla="*/ f115 f41 1"/>
                  <a:gd name="f141" fmla="*/ f116 f42 1"/>
                  <a:gd name="f142" fmla="*/ f117 f41 1"/>
                  <a:gd name="f143" fmla="*/ f118 f41 1"/>
                  <a:gd name="f144" fmla="*/ f119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4" y="f125"/>
                  </a:cxn>
                  <a:cxn ang="f73">
                    <a:pos x="f124" y="f126"/>
                  </a:cxn>
                  <a:cxn ang="f73">
                    <a:pos x="f127" y="f128"/>
                  </a:cxn>
                  <a:cxn ang="f73">
                    <a:pos x="f129" y="f130"/>
                  </a:cxn>
                  <a:cxn ang="f73">
                    <a:pos x="f131" y="f130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36" y="f137"/>
                  </a:cxn>
                  <a:cxn ang="f73">
                    <a:pos x="f138" y="f139"/>
                  </a:cxn>
                  <a:cxn ang="f73">
                    <a:pos x="f140" y="f141"/>
                  </a:cxn>
                  <a:cxn ang="f73">
                    <a:pos x="f142" y="f141"/>
                  </a:cxn>
                  <a:cxn ang="f73">
                    <a:pos x="f143" y="f144"/>
                  </a:cxn>
                  <a:cxn ang="f73">
                    <a:pos x="f124" y="f125"/>
                  </a:cxn>
                </a:cxnLst>
                <a:rect l="f120" t="f123" r="f121" b="f122"/>
                <a:pathLst>
                  <a:path w="30" h="40">
                    <a:moveTo>
                      <a:pt x="f8" y="f9"/>
                    </a:moveTo>
                    <a:cubicBezTo>
                      <a:pt x="f9" y="f8"/>
                      <a:pt x="f9" y="f8"/>
                      <a:pt x="f8" y="f10"/>
                    </a:cubicBezTo>
                    <a:cubicBezTo>
                      <a:pt x="f10" y="f11"/>
                      <a:pt x="f12" y="f6"/>
                      <a:pt x="f13" y="f14"/>
                    </a:cubicBezTo>
                    <a:cubicBezTo>
                      <a:pt x="f6" y="f15"/>
                      <a:pt x="f16" y="f17"/>
                      <a:pt x="f11" y="f18"/>
                    </a:cubicBezTo>
                    <a:cubicBezTo>
                      <a:pt x="f12" y="f7"/>
                      <a:pt x="f19" y="f7"/>
                      <a:pt x="f10" y="f18"/>
                    </a:cubicBezTo>
                    <a:cubicBezTo>
                      <a:pt x="f8" y="f20"/>
                      <a:pt x="f9" y="f15"/>
                      <a:pt x="f21" y="f22"/>
                    </a:cubicBezTo>
                    <a:cubicBezTo>
                      <a:pt x="f23" y="f14"/>
                      <a:pt x="f24" y="f6"/>
                      <a:pt x="f25" y="f13"/>
                    </a:cubicBezTo>
                    <a:cubicBezTo>
                      <a:pt x="f26" y="f9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3" y="f29"/>
                    </a:cubicBezTo>
                    <a:cubicBezTo>
                      <a:pt x="f29" y="f35"/>
                      <a:pt x="f5" y="f35"/>
                      <a:pt x="f5" y="f5"/>
                    </a:cubicBezTo>
                    <a:cubicBezTo>
                      <a:pt x="f35" y="f5"/>
                      <a:pt x="f31" y="f5"/>
                      <a:pt x="f36" y="f5"/>
                    </a:cubicBezTo>
                    <a:cubicBezTo>
                      <a:pt x="f32" y="f33"/>
                      <a:pt x="f37" y="f36"/>
                      <a:pt x="f38" y="f27"/>
                    </a:cubicBezTo>
                    <a:cubicBezTo>
                      <a:pt x="f25" y="f38"/>
                      <a:pt x="f39" y="f28"/>
                      <a:pt x="f8" y="f9"/>
                    </a:cubicBezTo>
                    <a:close/>
                  </a:path>
                </a:pathLst>
              </a:custGeom>
              <a:solidFill>
                <a:srgbClr val="D68E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0" name="Freeform 861">
                <a:extLst>
                  <a:ext uri="{FF2B5EF4-FFF2-40B4-BE49-F238E27FC236}">
                    <a16:creationId xmlns:a16="http://schemas.microsoft.com/office/drawing/2014/main" id="{3E9D7825-CC6D-1F68-E339-1B405941767F}"/>
                  </a:ext>
                </a:extLst>
              </p:cNvPr>
              <p:cNvSpPr/>
              <p:nvPr/>
            </p:nvSpPr>
            <p:spPr>
              <a:xfrm>
                <a:off x="4818065" y="3033714"/>
                <a:ext cx="101598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19"/>
                  <a:gd name="f8" fmla="val 26"/>
                  <a:gd name="f9" fmla="val 4"/>
                  <a:gd name="f10" fmla="val 25"/>
                  <a:gd name="f11" fmla="val 6"/>
                  <a:gd name="f12" fmla="val 22"/>
                  <a:gd name="f13" fmla="val 5"/>
                  <a:gd name="f14" fmla="val 21"/>
                  <a:gd name="f15" fmla="val 7"/>
                  <a:gd name="f16" fmla="val 18"/>
                  <a:gd name="f17" fmla="val 10"/>
                  <a:gd name="f18" fmla="val 12"/>
                  <a:gd name="f19" fmla="val 15"/>
                  <a:gd name="f20" fmla="val 20"/>
                  <a:gd name="f21" fmla="val 23"/>
                  <a:gd name="f22" fmla="val 17"/>
                  <a:gd name="f23" fmla="val 24"/>
                  <a:gd name="f24" fmla="val 13"/>
                  <a:gd name="f25" fmla="val 1"/>
                  <a:gd name="f26" fmla="val 14"/>
                  <a:gd name="f27" fmla="val 11"/>
                  <a:gd name="f28" fmla="val 8"/>
                  <a:gd name="f29" fmla="val 9"/>
                  <a:gd name="f30" fmla="val 2"/>
                  <a:gd name="f31" fmla="val 3"/>
                  <a:gd name="f32" fmla="+- 0 0 -90"/>
                  <a:gd name="f33" fmla="*/ f3 1 27"/>
                  <a:gd name="f34" fmla="*/ f4 1 19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7"/>
                  <a:gd name="f43" fmla="*/ f39 1 19"/>
                  <a:gd name="f44" fmla="*/ 26 f40 1"/>
                  <a:gd name="f45" fmla="*/ 4 f39 1"/>
                  <a:gd name="f46" fmla="*/ 21 f40 1"/>
                  <a:gd name="f47" fmla="*/ 7 f39 1"/>
                  <a:gd name="f48" fmla="*/ 19 f40 1"/>
                  <a:gd name="f49" fmla="*/ 15 f39 1"/>
                  <a:gd name="f50" fmla="*/ 25 f40 1"/>
                  <a:gd name="f51" fmla="*/ 17 f39 1"/>
                  <a:gd name="f52" fmla="*/ 27 f40 1"/>
                  <a:gd name="f53" fmla="*/ 18 f39 1"/>
                  <a:gd name="f54" fmla="*/ 1 f40 1"/>
                  <a:gd name="f55" fmla="*/ 6 f40 1"/>
                  <a:gd name="f56" fmla="*/ 14 f39 1"/>
                  <a:gd name="f57" fmla="*/ 9 f40 1"/>
                  <a:gd name="f58" fmla="*/ 13 f40 1"/>
                  <a:gd name="f59" fmla="*/ 3 f39 1"/>
                  <a:gd name="f60" fmla="*/ 23 f40 1"/>
                  <a:gd name="f61" fmla="*/ 0 f39 1"/>
                  <a:gd name="f62" fmla="+- f41 0 f1"/>
                  <a:gd name="f63" fmla="*/ f44 1 27"/>
                  <a:gd name="f64" fmla="*/ f45 1 19"/>
                  <a:gd name="f65" fmla="*/ f46 1 27"/>
                  <a:gd name="f66" fmla="*/ f47 1 19"/>
                  <a:gd name="f67" fmla="*/ f48 1 27"/>
                  <a:gd name="f68" fmla="*/ f49 1 19"/>
                  <a:gd name="f69" fmla="*/ f50 1 27"/>
                  <a:gd name="f70" fmla="*/ f51 1 19"/>
                  <a:gd name="f71" fmla="*/ f52 1 27"/>
                  <a:gd name="f72" fmla="*/ f53 1 19"/>
                  <a:gd name="f73" fmla="*/ f54 1 27"/>
                  <a:gd name="f74" fmla="*/ f55 1 27"/>
                  <a:gd name="f75" fmla="*/ f56 1 19"/>
                  <a:gd name="f76" fmla="*/ f57 1 27"/>
                  <a:gd name="f77" fmla="*/ f58 1 27"/>
                  <a:gd name="f78" fmla="*/ f59 1 19"/>
                  <a:gd name="f79" fmla="*/ f60 1 27"/>
                  <a:gd name="f80" fmla="*/ f61 1 19"/>
                  <a:gd name="f81" fmla="*/ 0 1 f42"/>
                  <a:gd name="f82" fmla="*/ f36 1 f42"/>
                  <a:gd name="f83" fmla="*/ 0 1 f43"/>
                  <a:gd name="f84" fmla="*/ f37 1 f43"/>
                  <a:gd name="f85" fmla="*/ f63 1 f42"/>
                  <a:gd name="f86" fmla="*/ f64 1 f43"/>
                  <a:gd name="f87" fmla="*/ f65 1 f42"/>
                  <a:gd name="f88" fmla="*/ f66 1 f43"/>
                  <a:gd name="f89" fmla="*/ f67 1 f42"/>
                  <a:gd name="f90" fmla="*/ f68 1 f43"/>
                  <a:gd name="f91" fmla="*/ f69 1 f42"/>
                  <a:gd name="f92" fmla="*/ f70 1 f43"/>
                  <a:gd name="f93" fmla="*/ f71 1 f42"/>
                  <a:gd name="f94" fmla="*/ f72 1 f43"/>
                  <a:gd name="f95" fmla="*/ f73 1 f42"/>
                  <a:gd name="f96" fmla="*/ f74 1 f42"/>
                  <a:gd name="f97" fmla="*/ f75 1 f43"/>
                  <a:gd name="f98" fmla="*/ f76 1 f42"/>
                  <a:gd name="f99" fmla="*/ f77 1 f42"/>
                  <a:gd name="f100" fmla="*/ f78 1 f43"/>
                  <a:gd name="f101" fmla="*/ f79 1 f42"/>
                  <a:gd name="f102" fmla="*/ f80 1 f43"/>
                  <a:gd name="f103" fmla="*/ f81 f33 1"/>
                  <a:gd name="f104" fmla="*/ f82 f33 1"/>
                  <a:gd name="f105" fmla="*/ f84 f34 1"/>
                  <a:gd name="f106" fmla="*/ f83 f34 1"/>
                  <a:gd name="f107" fmla="*/ f85 f33 1"/>
                  <a:gd name="f108" fmla="*/ f86 f34 1"/>
                  <a:gd name="f109" fmla="*/ f87 f33 1"/>
                  <a:gd name="f110" fmla="*/ f88 f34 1"/>
                  <a:gd name="f111" fmla="*/ f89 f33 1"/>
                  <a:gd name="f112" fmla="*/ f90 f34 1"/>
                  <a:gd name="f113" fmla="*/ f91 f33 1"/>
                  <a:gd name="f114" fmla="*/ f92 f34 1"/>
                  <a:gd name="f115" fmla="*/ f93 f33 1"/>
                  <a:gd name="f116" fmla="*/ f94 f34 1"/>
                  <a:gd name="f117" fmla="*/ f95 f33 1"/>
                  <a:gd name="f118" fmla="*/ f96 f33 1"/>
                  <a:gd name="f119" fmla="*/ f97 f34 1"/>
                  <a:gd name="f120" fmla="*/ f98 f33 1"/>
                  <a:gd name="f121" fmla="*/ f99 f33 1"/>
                  <a:gd name="f122" fmla="*/ f100 f34 1"/>
                  <a:gd name="f123" fmla="*/ f101 f33 1"/>
                  <a:gd name="f124" fmla="*/ f102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5" y="f114"/>
                  </a:cxn>
                  <a:cxn ang="f62">
                    <a:pos x="f111" y="f116"/>
                  </a:cxn>
                  <a:cxn ang="f62">
                    <a:pos x="f117" y="f116"/>
                  </a:cxn>
                  <a:cxn ang="f62">
                    <a:pos x="f118" y="f119"/>
                  </a:cxn>
                  <a:cxn ang="f62">
                    <a:pos x="f120" y="f108"/>
                  </a:cxn>
                  <a:cxn ang="f62">
                    <a:pos x="f121" y="f122"/>
                  </a:cxn>
                  <a:cxn ang="f62">
                    <a:pos x="f123" y="f124"/>
                  </a:cxn>
                  <a:cxn ang="f62">
                    <a:pos x="f107" y="f108"/>
                  </a:cxn>
                </a:cxnLst>
                <a:rect l="f103" t="f106" r="f104" b="f105"/>
                <a:pathLst>
                  <a:path w="27" h="1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8"/>
                      <a:pt x="f7" y="f19"/>
                    </a:cubicBezTo>
                    <a:cubicBezTo>
                      <a:pt x="f20" y="f7"/>
                      <a:pt x="f21" y="f22"/>
                      <a:pt x="f10" y="f22"/>
                    </a:cubicBezTo>
                    <a:cubicBezTo>
                      <a:pt x="f8" y="f22"/>
                      <a:pt x="f8" y="f22"/>
                      <a:pt x="f6" y="f22"/>
                    </a:cubicBezTo>
                    <a:cubicBezTo>
                      <a:pt x="f23" y="f7"/>
                      <a:pt x="f14" y="f16"/>
                      <a:pt x="f7" y="f16"/>
                    </a:cubicBezTo>
                    <a:cubicBezTo>
                      <a:pt x="f24" y="f22"/>
                      <a:pt x="f15" y="f22"/>
                      <a:pt x="f25" y="f16"/>
                    </a:cubicBezTo>
                    <a:cubicBezTo>
                      <a:pt x="f5" y="f26"/>
                      <a:pt x="f9" y="f19"/>
                      <a:pt x="f11" y="f26"/>
                    </a:cubicBezTo>
                    <a:cubicBezTo>
                      <a:pt x="f17" y="f27"/>
                      <a:pt x="f28" y="f15"/>
                      <a:pt x="f29" y="f9"/>
                    </a:cubicBezTo>
                    <a:cubicBezTo>
                      <a:pt x="f17" y="f30"/>
                      <a:pt x="f27" y="f31"/>
                      <a:pt x="f24" y="f31"/>
                    </a:cubicBezTo>
                    <a:cubicBezTo>
                      <a:pt x="f22" y="f9"/>
                      <a:pt x="f20" y="f31"/>
                      <a:pt x="f21" y="f5"/>
                    </a:cubicBezTo>
                    <a:cubicBezTo>
                      <a:pt x="f10" y="f5"/>
                      <a:pt x="f10" y="f30"/>
                      <a:pt x="f8" y="f9"/>
                    </a:cubicBezTo>
                    <a:close/>
                  </a:path>
                </a:pathLst>
              </a:custGeom>
              <a:solidFill>
                <a:srgbClr val="EAB7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1" name="Freeform 862">
                <a:extLst>
                  <a:ext uri="{FF2B5EF4-FFF2-40B4-BE49-F238E27FC236}">
                    <a16:creationId xmlns:a16="http://schemas.microsoft.com/office/drawing/2014/main" id="{1E632AFD-F725-69B1-EA2B-1F85DB77D787}"/>
                  </a:ext>
                </a:extLst>
              </p:cNvPr>
              <p:cNvSpPr/>
              <p:nvPr/>
            </p:nvSpPr>
            <p:spPr>
              <a:xfrm>
                <a:off x="4743449" y="3244848"/>
                <a:ext cx="123828" cy="1651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44"/>
                  <a:gd name="f8" fmla="val 41"/>
                  <a:gd name="f9" fmla="val 42"/>
                  <a:gd name="f10" fmla="val 43"/>
                  <a:gd name="f11" fmla="val 32"/>
                  <a:gd name="f12" fmla="val 31"/>
                  <a:gd name="f13" fmla="val 30"/>
                  <a:gd name="f14" fmla="val 28"/>
                  <a:gd name="f15" fmla="val 36"/>
                  <a:gd name="f16" fmla="val 23"/>
                  <a:gd name="f17" fmla="val 19"/>
                  <a:gd name="f18" fmla="val 27"/>
                  <a:gd name="f19" fmla="val 12"/>
                  <a:gd name="f20" fmla="val 21"/>
                  <a:gd name="f21" fmla="val 7"/>
                  <a:gd name="f22" fmla="val 14"/>
                  <a:gd name="f23" fmla="val 1"/>
                  <a:gd name="f24" fmla="val 6"/>
                  <a:gd name="f25" fmla="val 5"/>
                  <a:gd name="f26" fmla="val 3"/>
                  <a:gd name="f27" fmla="val 2"/>
                  <a:gd name="f28" fmla="val 4"/>
                  <a:gd name="f29" fmla="val 25"/>
                  <a:gd name="f30" fmla="val 38"/>
                  <a:gd name="f31" fmla="val 39"/>
                  <a:gd name="f32" fmla="+- 0 0 -90"/>
                  <a:gd name="f33" fmla="*/ f3 1 33"/>
                  <a:gd name="f34" fmla="*/ f4 1 44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3"/>
                  <a:gd name="f43" fmla="*/ f39 1 44"/>
                  <a:gd name="f44" fmla="*/ 33 f40 1"/>
                  <a:gd name="f45" fmla="*/ 41 f39 1"/>
                  <a:gd name="f46" fmla="*/ 32 f40 1"/>
                  <a:gd name="f47" fmla="*/ 43 f39 1"/>
                  <a:gd name="f48" fmla="*/ 30 f40 1"/>
                  <a:gd name="f49" fmla="*/ 42 f39 1"/>
                  <a:gd name="f50" fmla="*/ 19 f40 1"/>
                  <a:gd name="f51" fmla="*/ 27 f39 1"/>
                  <a:gd name="f52" fmla="*/ 1 f40 1"/>
                  <a:gd name="f53" fmla="*/ 6 f39 1"/>
                  <a:gd name="f54" fmla="*/ 0 f40 1"/>
                  <a:gd name="f55" fmla="*/ 3 f39 1"/>
                  <a:gd name="f56" fmla="*/ 6 f40 1"/>
                  <a:gd name="f57" fmla="*/ 36 f39 1"/>
                  <a:gd name="f58" fmla="+- f41 0 f1"/>
                  <a:gd name="f59" fmla="*/ f44 1 33"/>
                  <a:gd name="f60" fmla="*/ f45 1 44"/>
                  <a:gd name="f61" fmla="*/ f46 1 33"/>
                  <a:gd name="f62" fmla="*/ f47 1 44"/>
                  <a:gd name="f63" fmla="*/ f48 1 33"/>
                  <a:gd name="f64" fmla="*/ f49 1 44"/>
                  <a:gd name="f65" fmla="*/ f50 1 33"/>
                  <a:gd name="f66" fmla="*/ f51 1 44"/>
                  <a:gd name="f67" fmla="*/ f52 1 33"/>
                  <a:gd name="f68" fmla="*/ f53 1 44"/>
                  <a:gd name="f69" fmla="*/ f54 1 33"/>
                  <a:gd name="f70" fmla="*/ f55 1 44"/>
                  <a:gd name="f71" fmla="*/ f56 1 33"/>
                  <a:gd name="f72" fmla="*/ f57 1 44"/>
                  <a:gd name="f73" fmla="*/ 0 1 f42"/>
                  <a:gd name="f74" fmla="*/ f36 1 f42"/>
                  <a:gd name="f75" fmla="*/ 0 1 f43"/>
                  <a:gd name="f76" fmla="*/ f37 1 f43"/>
                  <a:gd name="f77" fmla="*/ f59 1 f42"/>
                  <a:gd name="f78" fmla="*/ f60 1 f43"/>
                  <a:gd name="f79" fmla="*/ f61 1 f42"/>
                  <a:gd name="f80" fmla="*/ f62 1 f43"/>
                  <a:gd name="f81" fmla="*/ f63 1 f42"/>
                  <a:gd name="f82" fmla="*/ f64 1 f43"/>
                  <a:gd name="f83" fmla="*/ f65 1 f42"/>
                  <a:gd name="f84" fmla="*/ f66 1 f43"/>
                  <a:gd name="f85" fmla="*/ f67 1 f42"/>
                  <a:gd name="f86" fmla="*/ f68 1 f43"/>
                  <a:gd name="f87" fmla="*/ f69 1 f42"/>
                  <a:gd name="f88" fmla="*/ f70 1 f43"/>
                  <a:gd name="f89" fmla="*/ f71 1 f42"/>
                  <a:gd name="f90" fmla="*/ f72 1 f43"/>
                  <a:gd name="f91" fmla="*/ f73 f33 1"/>
                  <a:gd name="f92" fmla="*/ f74 f33 1"/>
                  <a:gd name="f93" fmla="*/ f76 f34 1"/>
                  <a:gd name="f94" fmla="*/ f75 f34 1"/>
                  <a:gd name="f95" fmla="*/ f77 f33 1"/>
                  <a:gd name="f96" fmla="*/ f78 f34 1"/>
                  <a:gd name="f97" fmla="*/ f79 f33 1"/>
                  <a:gd name="f98" fmla="*/ f80 f34 1"/>
                  <a:gd name="f99" fmla="*/ f81 f33 1"/>
                  <a:gd name="f100" fmla="*/ f82 f34 1"/>
                  <a:gd name="f101" fmla="*/ f83 f33 1"/>
                  <a:gd name="f102" fmla="*/ f84 f34 1"/>
                  <a:gd name="f103" fmla="*/ f85 f33 1"/>
                  <a:gd name="f104" fmla="*/ f86 f34 1"/>
                  <a:gd name="f105" fmla="*/ f87 f33 1"/>
                  <a:gd name="f106" fmla="*/ f88 f34 1"/>
                  <a:gd name="f107" fmla="*/ f89 f33 1"/>
                  <a:gd name="f108" fmla="*/ f90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6"/>
                  </a:cxn>
                  <a:cxn ang="f58">
                    <a:pos x="f99" y="f108"/>
                  </a:cxn>
                  <a:cxn ang="f58">
                    <a:pos x="f95" y="f96"/>
                  </a:cxn>
                </a:cxnLst>
                <a:rect l="f91" t="f94" r="f92" b="f93"/>
                <a:pathLst>
                  <a:path w="33" h="44">
                    <a:moveTo>
                      <a:pt x="f6" y="f8"/>
                    </a:moveTo>
                    <a:cubicBezTo>
                      <a:pt x="f6" y="f9"/>
                      <a:pt x="f6" y="f10"/>
                      <a:pt x="f11" y="f10"/>
                    </a:cubicBezTo>
                    <a:cubicBezTo>
                      <a:pt x="f12" y="f7"/>
                      <a:pt x="f13" y="f10"/>
                      <a:pt x="f13" y="f9"/>
                    </a:cubicBezTo>
                    <a:cubicBezTo>
                      <a:pt x="f14" y="f15"/>
                      <a:pt x="f16" y="f11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3" y="f25"/>
                      <a:pt x="f5" y="f25"/>
                      <a:pt x="f5" y="f26"/>
                    </a:cubicBezTo>
                    <a:cubicBezTo>
                      <a:pt x="f27" y="f5"/>
                      <a:pt x="f28" y="f5"/>
                      <a:pt x="f24" y="f26"/>
                    </a:cubicBezTo>
                    <a:cubicBezTo>
                      <a:pt x="f22" y="f22"/>
                      <a:pt x="f16" y="f29"/>
                      <a:pt x="f13" y="f15"/>
                    </a:cubicBezTo>
                    <a:cubicBezTo>
                      <a:pt x="f12" y="f30"/>
                      <a:pt x="f11" y="f31"/>
                      <a:pt x="f6" y="f8"/>
                    </a:cubicBezTo>
                    <a:close/>
                  </a:path>
                </a:pathLst>
              </a:custGeom>
              <a:solidFill>
                <a:srgbClr val="C4877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2" name="Freeform 863">
                <a:extLst>
                  <a:ext uri="{FF2B5EF4-FFF2-40B4-BE49-F238E27FC236}">
                    <a16:creationId xmlns:a16="http://schemas.microsoft.com/office/drawing/2014/main" id="{6047296C-ECB0-4E8F-B047-235A2790A262}"/>
                  </a:ext>
                </a:extLst>
              </p:cNvPr>
              <p:cNvSpPr/>
              <p:nvPr/>
            </p:nvSpPr>
            <p:spPr>
              <a:xfrm>
                <a:off x="5084758" y="2833689"/>
                <a:ext cx="57150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4"/>
                  <a:gd name="f8" fmla="val 12"/>
                  <a:gd name="f9" fmla="val 14"/>
                  <a:gd name="f10" fmla="val 13"/>
                  <a:gd name="f11" fmla="val 18"/>
                  <a:gd name="f12" fmla="val 17"/>
                  <a:gd name="f13" fmla="val 10"/>
                  <a:gd name="f14" fmla="val 16"/>
                  <a:gd name="f15" fmla="val 20"/>
                  <a:gd name="f16" fmla="val 11"/>
                  <a:gd name="f17" fmla="val 21"/>
                  <a:gd name="f18" fmla="val 23"/>
                  <a:gd name="f19" fmla="val 8"/>
                  <a:gd name="f20" fmla="val 6"/>
                  <a:gd name="f21" fmla="val 4"/>
                  <a:gd name="f22" fmla="val 22"/>
                  <a:gd name="f23" fmla="val 7"/>
                  <a:gd name="f24" fmla="val 19"/>
                  <a:gd name="f25" fmla="val 1"/>
                  <a:gd name="f26" fmla="val 3"/>
                  <a:gd name="f27" fmla="val 9"/>
                  <a:gd name="f28" fmla="val 5"/>
                  <a:gd name="f29" fmla="+- 0 0 -90"/>
                  <a:gd name="f30" fmla="*/ f3 1 15"/>
                  <a:gd name="f31" fmla="*/ f4 1 2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5"/>
                  <a:gd name="f40" fmla="*/ f36 1 24"/>
                  <a:gd name="f41" fmla="*/ 15 f37 1"/>
                  <a:gd name="f42" fmla="*/ 12 f36 1"/>
                  <a:gd name="f43" fmla="*/ 14 f37 1"/>
                  <a:gd name="f44" fmla="*/ 13 f36 1"/>
                  <a:gd name="f45" fmla="*/ 10 f37 1"/>
                  <a:gd name="f46" fmla="*/ 16 f36 1"/>
                  <a:gd name="f47" fmla="*/ 12 f37 1"/>
                  <a:gd name="f48" fmla="*/ 20 f36 1"/>
                  <a:gd name="f49" fmla="*/ 23 f36 1"/>
                  <a:gd name="f50" fmla="*/ 4 f37 1"/>
                  <a:gd name="f51" fmla="*/ 22 f36 1"/>
                  <a:gd name="f52" fmla="*/ 7 f37 1"/>
                  <a:gd name="f53" fmla="*/ 19 f36 1"/>
                  <a:gd name="f54" fmla="*/ 3 f37 1"/>
                  <a:gd name="f55" fmla="*/ 15 f36 1"/>
                  <a:gd name="f56" fmla="*/ 14 f36 1"/>
                  <a:gd name="f57" fmla="*/ 6 f37 1"/>
                  <a:gd name="f58" fmla="*/ 9 f36 1"/>
                  <a:gd name="f59" fmla="*/ 5 f36 1"/>
                  <a:gd name="f60" fmla="*/ 1 f36 1"/>
                  <a:gd name="f61" fmla="*/ 4 f36 1"/>
                  <a:gd name="f62" fmla="*/ 7 f36 1"/>
                  <a:gd name="f63" fmla="*/ 10 f36 1"/>
                  <a:gd name="f64" fmla="+- f38 0 f1"/>
                  <a:gd name="f65" fmla="*/ f41 1 15"/>
                  <a:gd name="f66" fmla="*/ f42 1 24"/>
                  <a:gd name="f67" fmla="*/ f43 1 15"/>
                  <a:gd name="f68" fmla="*/ f44 1 24"/>
                  <a:gd name="f69" fmla="*/ f45 1 15"/>
                  <a:gd name="f70" fmla="*/ f46 1 24"/>
                  <a:gd name="f71" fmla="*/ f47 1 15"/>
                  <a:gd name="f72" fmla="*/ f48 1 24"/>
                  <a:gd name="f73" fmla="*/ f49 1 24"/>
                  <a:gd name="f74" fmla="*/ f50 1 15"/>
                  <a:gd name="f75" fmla="*/ f51 1 24"/>
                  <a:gd name="f76" fmla="*/ f52 1 15"/>
                  <a:gd name="f77" fmla="*/ f53 1 24"/>
                  <a:gd name="f78" fmla="*/ f54 1 15"/>
                  <a:gd name="f79" fmla="*/ f55 1 24"/>
                  <a:gd name="f80" fmla="*/ f56 1 24"/>
                  <a:gd name="f81" fmla="*/ f57 1 15"/>
                  <a:gd name="f82" fmla="*/ f58 1 24"/>
                  <a:gd name="f83" fmla="*/ f59 1 24"/>
                  <a:gd name="f84" fmla="*/ f60 1 24"/>
                  <a:gd name="f85" fmla="*/ f61 1 24"/>
                  <a:gd name="f86" fmla="*/ f62 1 24"/>
                  <a:gd name="f87" fmla="*/ f63 1 24"/>
                  <a:gd name="f88" fmla="*/ 0 1 f39"/>
                  <a:gd name="f89" fmla="*/ f33 1 f39"/>
                  <a:gd name="f90" fmla="*/ 0 1 f40"/>
                  <a:gd name="f91" fmla="*/ f34 1 f40"/>
                  <a:gd name="f92" fmla="*/ f65 1 f39"/>
                  <a:gd name="f93" fmla="*/ f66 1 f40"/>
                  <a:gd name="f94" fmla="*/ f67 1 f39"/>
                  <a:gd name="f95" fmla="*/ f68 1 f40"/>
                  <a:gd name="f96" fmla="*/ f69 1 f39"/>
                  <a:gd name="f97" fmla="*/ f70 1 f40"/>
                  <a:gd name="f98" fmla="*/ f71 1 f39"/>
                  <a:gd name="f99" fmla="*/ f72 1 f40"/>
                  <a:gd name="f100" fmla="*/ f73 1 f40"/>
                  <a:gd name="f101" fmla="*/ f74 1 f39"/>
                  <a:gd name="f102" fmla="*/ f75 1 f40"/>
                  <a:gd name="f103" fmla="*/ f76 1 f39"/>
                  <a:gd name="f104" fmla="*/ f77 1 f40"/>
                  <a:gd name="f105" fmla="*/ f78 1 f39"/>
                  <a:gd name="f106" fmla="*/ f79 1 f40"/>
                  <a:gd name="f107" fmla="*/ f80 1 f40"/>
                  <a:gd name="f108" fmla="*/ f81 1 f39"/>
                  <a:gd name="f109" fmla="*/ f82 1 f40"/>
                  <a:gd name="f110" fmla="*/ f83 1 f40"/>
                  <a:gd name="f111" fmla="*/ f84 1 f40"/>
                  <a:gd name="f112" fmla="*/ f85 1 f40"/>
                  <a:gd name="f113" fmla="*/ f86 1 f40"/>
                  <a:gd name="f114" fmla="*/ f87 1 f40"/>
                  <a:gd name="f115" fmla="*/ f88 f30 1"/>
                  <a:gd name="f116" fmla="*/ f89 f30 1"/>
                  <a:gd name="f117" fmla="*/ f91 f31 1"/>
                  <a:gd name="f118" fmla="*/ f90 f31 1"/>
                  <a:gd name="f119" fmla="*/ f92 f30 1"/>
                  <a:gd name="f120" fmla="*/ f93 f31 1"/>
                  <a:gd name="f121" fmla="*/ f94 f30 1"/>
                  <a:gd name="f122" fmla="*/ f95 f31 1"/>
                  <a:gd name="f123" fmla="*/ f96 f30 1"/>
                  <a:gd name="f124" fmla="*/ f97 f31 1"/>
                  <a:gd name="f125" fmla="*/ f98 f30 1"/>
                  <a:gd name="f126" fmla="*/ f99 f31 1"/>
                  <a:gd name="f127" fmla="*/ f100 f31 1"/>
                  <a:gd name="f128" fmla="*/ f101 f30 1"/>
                  <a:gd name="f129" fmla="*/ f102 f31 1"/>
                  <a:gd name="f130" fmla="*/ f103 f30 1"/>
                  <a:gd name="f131" fmla="*/ f104 f31 1"/>
                  <a:gd name="f132" fmla="*/ f105 f30 1"/>
                  <a:gd name="f133" fmla="*/ f106 f31 1"/>
                  <a:gd name="f134" fmla="*/ f107 f31 1"/>
                  <a:gd name="f135" fmla="*/ f108 f30 1"/>
                  <a:gd name="f136" fmla="*/ f109 f31 1"/>
                  <a:gd name="f137" fmla="*/ f110 f31 1"/>
                  <a:gd name="f138" fmla="*/ f111 f31 1"/>
                  <a:gd name="f139" fmla="*/ f112 f31 1"/>
                  <a:gd name="f140" fmla="*/ f113 f31 1"/>
                  <a:gd name="f141" fmla="*/ f11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23" y="f127"/>
                  </a:cxn>
                  <a:cxn ang="f64">
                    <a:pos x="f128" y="f129"/>
                  </a:cxn>
                  <a:cxn ang="f64">
                    <a:pos x="f130" y="f131"/>
                  </a:cxn>
                  <a:cxn ang="f64">
                    <a:pos x="f132" y="f133"/>
                  </a:cxn>
                  <a:cxn ang="f64">
                    <a:pos x="f128" y="f134"/>
                  </a:cxn>
                  <a:cxn ang="f64">
                    <a:pos x="f135" y="f136"/>
                  </a:cxn>
                  <a:cxn ang="f64">
                    <a:pos x="f128" y="f137"/>
                  </a:cxn>
                  <a:cxn ang="f64">
                    <a:pos x="f130" y="f138"/>
                  </a:cxn>
                  <a:cxn ang="f64">
                    <a:pos x="f121" y="f139"/>
                  </a:cxn>
                  <a:cxn ang="f64">
                    <a:pos x="f119" y="f137"/>
                  </a:cxn>
                  <a:cxn ang="f64">
                    <a:pos x="f123" y="f140"/>
                  </a:cxn>
                  <a:cxn ang="f64">
                    <a:pos x="f119" y="f141"/>
                  </a:cxn>
                  <a:cxn ang="f64">
                    <a:pos x="f119" y="f120"/>
                  </a:cxn>
                </a:cxnLst>
                <a:rect l="f115" t="f118" r="f116" b="f117"/>
                <a:pathLst>
                  <a:path w="15" h="24">
                    <a:moveTo>
                      <a:pt x="f6" y="f8"/>
                    </a:moveTo>
                    <a:cubicBezTo>
                      <a:pt x="f6" y="f8"/>
                      <a:pt x="f9" y="f10"/>
                      <a:pt x="f9" y="f10"/>
                    </a:cubicBezTo>
                    <a:cubicBezTo>
                      <a:pt x="f6" y="f11"/>
                      <a:pt x="f10" y="f12"/>
                      <a:pt x="f13" y="f14"/>
                    </a:cubicBezTo>
                    <a:cubicBezTo>
                      <a:pt x="f13" y="f11"/>
                      <a:pt x="f9" y="f11"/>
                      <a:pt x="f8" y="f15"/>
                    </a:cubicBezTo>
                    <a:cubicBezTo>
                      <a:pt x="f16" y="f17"/>
                      <a:pt x="f16" y="f18"/>
                      <a:pt x="f13" y="f18"/>
                    </a:cubicBezTo>
                    <a:cubicBezTo>
                      <a:pt x="f19" y="f7"/>
                      <a:pt x="f20" y="f17"/>
                      <a:pt x="f21" y="f22"/>
                    </a:cubicBezTo>
                    <a:cubicBezTo>
                      <a:pt x="f21" y="f15"/>
                      <a:pt x="f20" y="f15"/>
                      <a:pt x="f23" y="f24"/>
                    </a:cubicBezTo>
                    <a:cubicBezTo>
                      <a:pt x="f23" y="f14"/>
                      <a:pt x="f25" y="f17"/>
                      <a:pt x="f26" y="f6"/>
                    </a:cubicBezTo>
                    <a:cubicBezTo>
                      <a:pt x="f26" y="f6"/>
                      <a:pt x="f21" y="f6"/>
                      <a:pt x="f21" y="f9"/>
                    </a:cubicBezTo>
                    <a:cubicBezTo>
                      <a:pt x="f5" y="f13"/>
                      <a:pt x="f20" y="f16"/>
                      <a:pt x="f20" y="f27"/>
                    </a:cubicBezTo>
                    <a:cubicBezTo>
                      <a:pt x="f28" y="f27"/>
                      <a:pt x="f26" y="f19"/>
                      <a:pt x="f21" y="f28"/>
                    </a:cubicBezTo>
                    <a:cubicBezTo>
                      <a:pt x="f21" y="f26"/>
                      <a:pt x="f21" y="f25"/>
                      <a:pt x="f23" y="f25"/>
                    </a:cubicBezTo>
                    <a:cubicBezTo>
                      <a:pt x="f13" y="f5"/>
                      <a:pt x="f8" y="f25"/>
                      <a:pt x="f9" y="f21"/>
                    </a:cubicBezTo>
                    <a:cubicBezTo>
                      <a:pt x="f9" y="f28"/>
                      <a:pt x="f9" y="f28"/>
                      <a:pt x="f6" y="f28"/>
                    </a:cubicBezTo>
                    <a:cubicBezTo>
                      <a:pt x="f9" y="f23"/>
                      <a:pt x="f10" y="f19"/>
                      <a:pt x="f13" y="f23"/>
                    </a:cubicBezTo>
                    <a:cubicBezTo>
                      <a:pt x="f8" y="f19"/>
                      <a:pt x="f9" y="f19"/>
                      <a:pt x="f6" y="f13"/>
                    </a:cubicBezTo>
                    <a:cubicBezTo>
                      <a:pt x="f6" y="f13"/>
                      <a:pt x="f6" y="f16"/>
                      <a:pt x="f6" y="f8"/>
                    </a:cubicBezTo>
                    <a:close/>
                  </a:path>
                </a:pathLst>
              </a:custGeom>
              <a:solidFill>
                <a:srgbClr val="D077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3" name="Freeform 864">
                <a:extLst>
                  <a:ext uri="{FF2B5EF4-FFF2-40B4-BE49-F238E27FC236}">
                    <a16:creationId xmlns:a16="http://schemas.microsoft.com/office/drawing/2014/main" id="{C79FC9BC-89C0-9594-D3BE-C8A0A04FC362}"/>
                  </a:ext>
                </a:extLst>
              </p:cNvPr>
              <p:cNvSpPr/>
              <p:nvPr/>
            </p:nvSpPr>
            <p:spPr>
              <a:xfrm>
                <a:off x="4648196" y="3236911"/>
                <a:ext cx="6508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8"/>
                  <a:gd name="f8" fmla="val 5"/>
                  <a:gd name="f9" fmla="val 14"/>
                  <a:gd name="f10" fmla="val 2"/>
                  <a:gd name="f11" fmla="val 12"/>
                  <a:gd name="f12" fmla="val 4"/>
                  <a:gd name="f13" fmla="val 9"/>
                  <a:gd name="f14" fmla="val 7"/>
                  <a:gd name="f15" fmla="val 11"/>
                  <a:gd name="f16" fmla="+- 0 0 -90"/>
                  <a:gd name="f17" fmla="*/ f3 1 17"/>
                  <a:gd name="f18" fmla="*/ f4 1 17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7"/>
                  <a:gd name="f25" fmla="*/ 8 f22 1"/>
                  <a:gd name="f26" fmla="*/ 17 f22 1"/>
                  <a:gd name="f27" fmla="*/ 0 f22 1"/>
                  <a:gd name="f28" fmla="*/ 2 f22 1"/>
                  <a:gd name="f29" fmla="+- f23 0 f1"/>
                  <a:gd name="f30" fmla="*/ f25 1 17"/>
                  <a:gd name="f31" fmla="*/ f26 1 17"/>
                  <a:gd name="f32" fmla="*/ f27 1 17"/>
                  <a:gd name="f33" fmla="*/ f28 1 17"/>
                  <a:gd name="f34" fmla="*/ 0 1 f24"/>
                  <a:gd name="f35" fmla="*/ f20 1 f24"/>
                  <a:gd name="f36" fmla="*/ f30 1 f24"/>
                  <a:gd name="f37" fmla="*/ f31 1 f24"/>
                  <a:gd name="f38" fmla="*/ f32 1 f24"/>
                  <a:gd name="f39" fmla="*/ f33 1 f24"/>
                  <a:gd name="f40" fmla="*/ f34 f17 1"/>
                  <a:gd name="f41" fmla="*/ f35 f17 1"/>
                  <a:gd name="f42" fmla="*/ f35 f18 1"/>
                  <a:gd name="f43" fmla="*/ f34 f18 1"/>
                  <a:gd name="f44" fmla="*/ f36 f17 1"/>
                  <a:gd name="f45" fmla="*/ f37 f18 1"/>
                  <a:gd name="f46" fmla="*/ f38 f17 1"/>
                  <a:gd name="f47" fmla="*/ f36 f18 1"/>
                  <a:gd name="f48" fmla="*/ f37 f17 1"/>
                  <a:gd name="f49" fmla="*/ f39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4" y="f45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4" y="f45"/>
                  </a:cxn>
                </a:cxnLst>
                <a:rect l="f40" t="f43" r="f41" b="f42"/>
                <a:pathLst>
                  <a:path w="17" h="17">
                    <a:moveTo>
                      <a:pt x="f7" y="f6"/>
                    </a:moveTo>
                    <a:cubicBezTo>
                      <a:pt x="f8" y="f9"/>
                      <a:pt x="f10" y="f11"/>
                      <a:pt x="f5" y="f7"/>
                    </a:cubicBezTo>
                    <a:cubicBezTo>
                      <a:pt x="f12" y="f10"/>
                      <a:pt x="f13" y="f5"/>
                      <a:pt x="f6" y="f10"/>
                    </a:cubicBezTo>
                    <a:cubicBezTo>
                      <a:pt x="f9" y="f14"/>
                      <a:pt x="f13" y="f15"/>
                      <a:pt x="f7" y="f6"/>
                    </a:cubicBezTo>
                    <a:close/>
                  </a:path>
                </a:pathLst>
              </a:custGeom>
              <a:solidFill>
                <a:srgbClr val="D582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4" name="Freeform 865">
                <a:extLst>
                  <a:ext uri="{FF2B5EF4-FFF2-40B4-BE49-F238E27FC236}">
                    <a16:creationId xmlns:a16="http://schemas.microsoft.com/office/drawing/2014/main" id="{01B3B685-418B-0C81-7E36-51B08F47320A}"/>
                  </a:ext>
                </a:extLst>
              </p:cNvPr>
              <p:cNvSpPr/>
              <p:nvPr/>
            </p:nvSpPr>
            <p:spPr>
              <a:xfrm>
                <a:off x="4637086" y="2951161"/>
                <a:ext cx="123828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46"/>
                  <a:gd name="f8" fmla="val 13"/>
                  <a:gd name="f9" fmla="val 15"/>
                  <a:gd name="f10" fmla="val 19"/>
                  <a:gd name="f11" fmla="val 24"/>
                  <a:gd name="f12" fmla="val 32"/>
                  <a:gd name="f13" fmla="val 30"/>
                  <a:gd name="f14" fmla="val 40"/>
                  <a:gd name="f15" fmla="val 31"/>
                  <a:gd name="f16" fmla="val 42"/>
                  <a:gd name="f17" fmla="val 43"/>
                  <a:gd name="f18" fmla="val 45"/>
                  <a:gd name="f19" fmla="val 44"/>
                  <a:gd name="f20" fmla="val 28"/>
                  <a:gd name="f21" fmla="val 26"/>
                  <a:gd name="f22" fmla="val 39"/>
                  <a:gd name="f23" fmla="val 22"/>
                  <a:gd name="f24" fmla="val 37"/>
                  <a:gd name="f25" fmla="val 20"/>
                  <a:gd name="f26" fmla="val 17"/>
                  <a:gd name="f27" fmla="val 8"/>
                  <a:gd name="f28" fmla="val 16"/>
                  <a:gd name="f29" fmla="val 5"/>
                  <a:gd name="f30" fmla="val 9"/>
                  <a:gd name="f31" fmla="val 4"/>
                  <a:gd name="f32" fmla="val 7"/>
                  <a:gd name="f33" fmla="val 2"/>
                  <a:gd name="f34" fmla="val 6"/>
                  <a:gd name="f35" fmla="val 11"/>
                  <a:gd name="f36" fmla="+- 0 0 -90"/>
                  <a:gd name="f37" fmla="*/ f3 1 33"/>
                  <a:gd name="f38" fmla="*/ f4 1 46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3"/>
                  <a:gd name="f47" fmla="*/ f43 1 46"/>
                  <a:gd name="f48" fmla="*/ 13 f44 1"/>
                  <a:gd name="f49" fmla="*/ 15 f43 1"/>
                  <a:gd name="f50" fmla="*/ 30 f44 1"/>
                  <a:gd name="f51" fmla="*/ 40 f43 1"/>
                  <a:gd name="f52" fmla="*/ 33 f44 1"/>
                  <a:gd name="f53" fmla="*/ 45 f43 1"/>
                  <a:gd name="f54" fmla="*/ 32 f44 1"/>
                  <a:gd name="f55" fmla="*/ 46 f43 1"/>
                  <a:gd name="f56" fmla="*/ 26 f44 1"/>
                  <a:gd name="f57" fmla="*/ 39 f43 1"/>
                  <a:gd name="f58" fmla="*/ 17 f44 1"/>
                  <a:gd name="f59" fmla="*/ 28 f43 1"/>
                  <a:gd name="f60" fmla="*/ 5 f44 1"/>
                  <a:gd name="f61" fmla="*/ 9 f43 1"/>
                  <a:gd name="f62" fmla="*/ 0 f44 1"/>
                  <a:gd name="f63" fmla="*/ 0 f43 1"/>
                  <a:gd name="f64" fmla="+- f45 0 f1"/>
                  <a:gd name="f65" fmla="*/ f48 1 33"/>
                  <a:gd name="f66" fmla="*/ f49 1 46"/>
                  <a:gd name="f67" fmla="*/ f50 1 33"/>
                  <a:gd name="f68" fmla="*/ f51 1 46"/>
                  <a:gd name="f69" fmla="*/ f52 1 33"/>
                  <a:gd name="f70" fmla="*/ f53 1 46"/>
                  <a:gd name="f71" fmla="*/ f54 1 33"/>
                  <a:gd name="f72" fmla="*/ f55 1 46"/>
                  <a:gd name="f73" fmla="*/ f56 1 33"/>
                  <a:gd name="f74" fmla="*/ f57 1 46"/>
                  <a:gd name="f75" fmla="*/ f58 1 33"/>
                  <a:gd name="f76" fmla="*/ f59 1 46"/>
                  <a:gd name="f77" fmla="*/ f60 1 33"/>
                  <a:gd name="f78" fmla="*/ f61 1 46"/>
                  <a:gd name="f79" fmla="*/ f62 1 33"/>
                  <a:gd name="f80" fmla="*/ f63 1 46"/>
                  <a:gd name="f81" fmla="*/ 0 1 f46"/>
                  <a:gd name="f82" fmla="*/ f40 1 f46"/>
                  <a:gd name="f83" fmla="*/ 0 1 f47"/>
                  <a:gd name="f84" fmla="*/ f41 1 f47"/>
                  <a:gd name="f85" fmla="*/ f65 1 f46"/>
                  <a:gd name="f86" fmla="*/ f66 1 f47"/>
                  <a:gd name="f87" fmla="*/ f67 1 f46"/>
                  <a:gd name="f88" fmla="*/ f68 1 f47"/>
                  <a:gd name="f89" fmla="*/ f69 1 f46"/>
                  <a:gd name="f90" fmla="*/ f70 1 f47"/>
                  <a:gd name="f91" fmla="*/ f71 1 f46"/>
                  <a:gd name="f92" fmla="*/ f72 1 f47"/>
                  <a:gd name="f93" fmla="*/ f73 1 f46"/>
                  <a:gd name="f94" fmla="*/ f74 1 f47"/>
                  <a:gd name="f95" fmla="*/ f75 1 f46"/>
                  <a:gd name="f96" fmla="*/ f76 1 f47"/>
                  <a:gd name="f97" fmla="*/ f77 1 f46"/>
                  <a:gd name="f98" fmla="*/ f78 1 f47"/>
                  <a:gd name="f99" fmla="*/ f79 1 f46"/>
                  <a:gd name="f100" fmla="*/ f80 1 f47"/>
                  <a:gd name="f101" fmla="*/ f81 f37 1"/>
                  <a:gd name="f102" fmla="*/ f82 f37 1"/>
                  <a:gd name="f103" fmla="*/ f84 f38 1"/>
                  <a:gd name="f104" fmla="*/ f83 f38 1"/>
                  <a:gd name="f105" fmla="*/ f85 f37 1"/>
                  <a:gd name="f106" fmla="*/ f86 f38 1"/>
                  <a:gd name="f107" fmla="*/ f87 f37 1"/>
                  <a:gd name="f108" fmla="*/ f88 f38 1"/>
                  <a:gd name="f109" fmla="*/ f89 f37 1"/>
                  <a:gd name="f110" fmla="*/ f90 f38 1"/>
                  <a:gd name="f111" fmla="*/ f91 f37 1"/>
                  <a:gd name="f112" fmla="*/ f92 f38 1"/>
                  <a:gd name="f113" fmla="*/ f93 f37 1"/>
                  <a:gd name="f114" fmla="*/ f94 f38 1"/>
                  <a:gd name="f115" fmla="*/ f95 f37 1"/>
                  <a:gd name="f116" fmla="*/ f96 f38 1"/>
                  <a:gd name="f117" fmla="*/ f97 f37 1"/>
                  <a:gd name="f118" fmla="*/ f98 f38 1"/>
                  <a:gd name="f119" fmla="*/ f99 f37 1"/>
                  <a:gd name="f120" fmla="*/ f10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05" y="f106"/>
                  </a:cxn>
                </a:cxnLst>
                <a:rect l="f101" t="f104" r="f102" b="f103"/>
                <a:pathLst>
                  <a:path w="33" h="46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2" y="f17"/>
                      <a:pt x="f6" y="f18"/>
                    </a:cubicBezTo>
                    <a:cubicBezTo>
                      <a:pt x="f6" y="f18"/>
                      <a:pt x="f12" y="f7"/>
                      <a:pt x="f12" y="f7"/>
                    </a:cubicBezTo>
                    <a:cubicBezTo>
                      <a:pt x="f13" y="f19"/>
                      <a:pt x="f20" y="f16"/>
                      <a:pt x="f21" y="f22"/>
                    </a:cubicBezTo>
                    <a:cubicBezTo>
                      <a:pt x="f23" y="f24"/>
                      <a:pt x="f25" y="f12"/>
                      <a:pt x="f26" y="f20"/>
                    </a:cubicBezTo>
                    <a:cubicBezTo>
                      <a:pt x="f8" y="f23"/>
                      <a:pt x="f27" y="f28"/>
                      <a:pt x="f29" y="f30"/>
                    </a:cubicBezTo>
                    <a:cubicBezTo>
                      <a:pt x="f31" y="f32"/>
                      <a:pt x="f33" y="f31"/>
                      <a:pt x="f5" y="f5"/>
                    </a:cubicBezTo>
                    <a:cubicBezTo>
                      <a:pt x="f34" y="f31"/>
                      <a:pt x="f30" y="f35"/>
                      <a:pt x="f8" y="f9"/>
                    </a:cubicBezTo>
                    <a:close/>
                  </a:path>
                </a:pathLst>
              </a:custGeom>
              <a:solidFill>
                <a:srgbClr val="2C130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5" name="Freeform 866">
                <a:extLst>
                  <a:ext uri="{FF2B5EF4-FFF2-40B4-BE49-F238E27FC236}">
                    <a16:creationId xmlns:a16="http://schemas.microsoft.com/office/drawing/2014/main" id="{35A52A58-9413-0C61-F0B3-3DEEFE78672B}"/>
                  </a:ext>
                </a:extLst>
              </p:cNvPr>
              <p:cNvSpPr/>
              <p:nvPr/>
            </p:nvSpPr>
            <p:spPr>
              <a:xfrm>
                <a:off x="5067303" y="2935288"/>
                <a:ext cx="52385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7"/>
                  <a:gd name="f8" fmla="val 9"/>
                  <a:gd name="f9" fmla="val 8"/>
                  <a:gd name="f10" fmla="val 16"/>
                  <a:gd name="f11" fmla="val 7"/>
                  <a:gd name="f12" fmla="val 15"/>
                  <a:gd name="f13" fmla="val 6"/>
                  <a:gd name="f14" fmla="val 4"/>
                  <a:gd name="f15" fmla="val 3"/>
                  <a:gd name="f16" fmla="val 1"/>
                  <a:gd name="f17" fmla="val 13"/>
                  <a:gd name="f18" fmla="val 12"/>
                  <a:gd name="f19" fmla="val 5"/>
                  <a:gd name="f20" fmla="val 11"/>
                  <a:gd name="f21" fmla="+- 0 0 -90"/>
                  <a:gd name="f22" fmla="*/ f3 1 14"/>
                  <a:gd name="f23" fmla="*/ f4 1 17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4"/>
                  <a:gd name="f32" fmla="*/ f28 1 17"/>
                  <a:gd name="f33" fmla="*/ 9 f29 1"/>
                  <a:gd name="f34" fmla="*/ 17 f28 1"/>
                  <a:gd name="f35" fmla="*/ 7 f29 1"/>
                  <a:gd name="f36" fmla="*/ 15 f28 1"/>
                  <a:gd name="f37" fmla="*/ 3 f29 1"/>
                  <a:gd name="f38" fmla="*/ 1 f29 1"/>
                  <a:gd name="f39" fmla="*/ 13 f28 1"/>
                  <a:gd name="f40" fmla="*/ 6 f28 1"/>
                  <a:gd name="f41" fmla="*/ 5 f28 1"/>
                  <a:gd name="f42" fmla="*/ 12 f29 1"/>
                  <a:gd name="f43" fmla="*/ 0 f28 1"/>
                  <a:gd name="f44" fmla="*/ 14 f29 1"/>
                  <a:gd name="f45" fmla="*/ 1 f28 1"/>
                  <a:gd name="f46" fmla="+- f30 0 f1"/>
                  <a:gd name="f47" fmla="*/ f33 1 14"/>
                  <a:gd name="f48" fmla="*/ f34 1 17"/>
                  <a:gd name="f49" fmla="*/ f35 1 14"/>
                  <a:gd name="f50" fmla="*/ f36 1 17"/>
                  <a:gd name="f51" fmla="*/ f37 1 14"/>
                  <a:gd name="f52" fmla="*/ f38 1 14"/>
                  <a:gd name="f53" fmla="*/ f39 1 17"/>
                  <a:gd name="f54" fmla="*/ f40 1 17"/>
                  <a:gd name="f55" fmla="*/ f41 1 17"/>
                  <a:gd name="f56" fmla="*/ f42 1 14"/>
                  <a:gd name="f57" fmla="*/ f43 1 17"/>
                  <a:gd name="f58" fmla="*/ f44 1 14"/>
                  <a:gd name="f59" fmla="*/ f45 1 17"/>
                  <a:gd name="f60" fmla="*/ 0 1 f31"/>
                  <a:gd name="f61" fmla="*/ f25 1 f31"/>
                  <a:gd name="f62" fmla="*/ 0 1 f32"/>
                  <a:gd name="f63" fmla="*/ f26 1 f32"/>
                  <a:gd name="f64" fmla="*/ f47 1 f31"/>
                  <a:gd name="f65" fmla="*/ f48 1 f32"/>
                  <a:gd name="f66" fmla="*/ f49 1 f31"/>
                  <a:gd name="f67" fmla="*/ f50 1 f32"/>
                  <a:gd name="f68" fmla="*/ f51 1 f31"/>
                  <a:gd name="f69" fmla="*/ f52 1 f31"/>
                  <a:gd name="f70" fmla="*/ f53 1 f32"/>
                  <a:gd name="f71" fmla="*/ f54 1 f32"/>
                  <a:gd name="f72" fmla="*/ f55 1 f32"/>
                  <a:gd name="f73" fmla="*/ f56 1 f31"/>
                  <a:gd name="f74" fmla="*/ f57 1 f32"/>
                  <a:gd name="f75" fmla="*/ f58 1 f31"/>
                  <a:gd name="f76" fmla="*/ f59 1 f32"/>
                  <a:gd name="f77" fmla="*/ f60 f22 1"/>
                  <a:gd name="f78" fmla="*/ f61 f22 1"/>
                  <a:gd name="f79" fmla="*/ f63 f23 1"/>
                  <a:gd name="f80" fmla="*/ f62 f23 1"/>
                  <a:gd name="f81" fmla="*/ f64 f22 1"/>
                  <a:gd name="f82" fmla="*/ f65 f23 1"/>
                  <a:gd name="f83" fmla="*/ f66 f22 1"/>
                  <a:gd name="f84" fmla="*/ f67 f23 1"/>
                  <a:gd name="f85" fmla="*/ f68 f22 1"/>
                  <a:gd name="f86" fmla="*/ f69 f22 1"/>
                  <a:gd name="f87" fmla="*/ f70 f23 1"/>
                  <a:gd name="f88" fmla="*/ f71 f23 1"/>
                  <a:gd name="f89" fmla="*/ f72 f23 1"/>
                  <a:gd name="f90" fmla="*/ f73 f22 1"/>
                  <a:gd name="f91" fmla="*/ f74 f23 1"/>
                  <a:gd name="f92" fmla="*/ f75 f22 1"/>
                  <a:gd name="f93" fmla="*/ f7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5" y="f84"/>
                  </a:cxn>
                  <a:cxn ang="f46">
                    <a:pos x="f86" y="f87"/>
                  </a:cxn>
                  <a:cxn ang="f46">
                    <a:pos x="f83" y="f88"/>
                  </a:cxn>
                  <a:cxn ang="f46">
                    <a:pos x="f83" y="f89"/>
                  </a:cxn>
                  <a:cxn ang="f46">
                    <a:pos x="f90" y="f91"/>
                  </a:cxn>
                  <a:cxn ang="f46">
                    <a:pos x="f90" y="f91"/>
                  </a:cxn>
                  <a:cxn ang="f46">
                    <a:pos x="f92" y="f93"/>
                  </a:cxn>
                  <a:cxn ang="f46">
                    <a:pos x="f81" y="f82"/>
                  </a:cxn>
                </a:cxnLst>
                <a:rect l="f77" t="f80" r="f78" b="f79"/>
                <a:pathLst>
                  <a:path w="14" h="17">
                    <a:moveTo>
                      <a:pt x="f8" y="f7"/>
                    </a:moveTo>
                    <a:cubicBezTo>
                      <a:pt x="f8" y="f7"/>
                      <a:pt x="f9" y="f10"/>
                      <a:pt x="f11" y="f12"/>
                    </a:cubicBezTo>
                    <a:cubicBezTo>
                      <a:pt x="f13" y="f12"/>
                      <a:pt x="f14" y="f12"/>
                      <a:pt x="f15" y="f12"/>
                    </a:cubicBezTo>
                    <a:cubicBezTo>
                      <a:pt x="f16" y="f12"/>
                      <a:pt x="f5" y="f12"/>
                      <a:pt x="f16" y="f17"/>
                    </a:cubicBezTo>
                    <a:cubicBezTo>
                      <a:pt x="f14" y="f18"/>
                      <a:pt x="f15" y="f13"/>
                      <a:pt x="f11" y="f13"/>
                    </a:cubicBezTo>
                    <a:cubicBezTo>
                      <a:pt x="f11" y="f13"/>
                      <a:pt x="f11" y="f13"/>
                      <a:pt x="f11" y="f19"/>
                    </a:cubicBezTo>
                    <a:cubicBezTo>
                      <a:pt x="f11" y="f5"/>
                      <a:pt x="f11" y="f5"/>
                      <a:pt x="f18" y="f5"/>
                    </a:cubicBezTo>
                    <a:cubicBezTo>
                      <a:pt x="f18" y="f5"/>
                      <a:pt x="f18" y="f5"/>
                      <a:pt x="f18" y="f5"/>
                    </a:cubicBezTo>
                    <a:cubicBezTo>
                      <a:pt x="f17" y="f5"/>
                      <a:pt x="f6" y="f16"/>
                      <a:pt x="f6" y="f16"/>
                    </a:cubicBezTo>
                    <a:cubicBezTo>
                      <a:pt x="f20" y="f13"/>
                      <a:pt x="f6" y="f17"/>
                      <a:pt x="f8" y="f7"/>
                    </a:cubicBezTo>
                    <a:close/>
                  </a:path>
                </a:pathLst>
              </a:custGeom>
              <a:solidFill>
                <a:srgbClr val="DF87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6" name="Freeform 867">
                <a:extLst>
                  <a:ext uri="{FF2B5EF4-FFF2-40B4-BE49-F238E27FC236}">
                    <a16:creationId xmlns:a16="http://schemas.microsoft.com/office/drawing/2014/main" id="{93558D7C-5EB9-3E4B-798F-53EB7B7E8141}"/>
                  </a:ext>
                </a:extLst>
              </p:cNvPr>
              <p:cNvSpPr/>
              <p:nvPr/>
            </p:nvSpPr>
            <p:spPr>
              <a:xfrm>
                <a:off x="4738685" y="3255968"/>
                <a:ext cx="90489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1"/>
                  <a:gd name="f9" fmla="val 8"/>
                  <a:gd name="f10" fmla="val 13"/>
                  <a:gd name="f11" fmla="val 17"/>
                  <a:gd name="f12" fmla="val 21"/>
                  <a:gd name="f13" fmla="val 26"/>
                  <a:gd name="f14" fmla="val 27"/>
                  <a:gd name="f15" fmla="val 23"/>
                  <a:gd name="f16" fmla="val 22"/>
                  <a:gd name="f17" fmla="val 7"/>
                  <a:gd name="f18" fmla="val 12"/>
                  <a:gd name="f19" fmla="+- 0 0 -90"/>
                  <a:gd name="f20" fmla="*/ f3 1 24"/>
                  <a:gd name="f21" fmla="*/ f4 1 30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4"/>
                  <a:gd name="f30" fmla="*/ f26 1 30"/>
                  <a:gd name="f31" fmla="*/ 1 f27 1"/>
                  <a:gd name="f32" fmla="*/ 0 f26 1"/>
                  <a:gd name="f33" fmla="*/ 21 f27 1"/>
                  <a:gd name="f34" fmla="*/ 24 f26 1"/>
                  <a:gd name="f35" fmla="*/ 23 f27 1"/>
                  <a:gd name="f36" fmla="*/ 30 f26 1"/>
                  <a:gd name="f37" fmla="*/ 0 f27 1"/>
                  <a:gd name="f38" fmla="*/ 1 f26 1"/>
                  <a:gd name="f39" fmla="+- f28 0 f1"/>
                  <a:gd name="f40" fmla="*/ f31 1 24"/>
                  <a:gd name="f41" fmla="*/ f32 1 30"/>
                  <a:gd name="f42" fmla="*/ f33 1 24"/>
                  <a:gd name="f43" fmla="*/ f34 1 30"/>
                  <a:gd name="f44" fmla="*/ f35 1 24"/>
                  <a:gd name="f45" fmla="*/ f36 1 30"/>
                  <a:gd name="f46" fmla="*/ f37 1 24"/>
                  <a:gd name="f47" fmla="*/ f38 1 30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4" h="30">
                    <a:moveTo>
                      <a:pt x="f8" y="f5"/>
                    </a:moveTo>
                    <a:cubicBezTo>
                      <a:pt x="f9" y="f9"/>
                      <a:pt x="f10" y="f11"/>
                      <a:pt x="f12" y="f6"/>
                    </a:cubicBezTo>
                    <a:cubicBezTo>
                      <a:pt x="f12" y="f13"/>
                      <a:pt x="f6" y="f14"/>
                      <a:pt x="f15" y="f7"/>
                    </a:cubicBezTo>
                    <a:cubicBezTo>
                      <a:pt x="f10" y="f16"/>
                      <a:pt x="f17" y="f18"/>
                      <a:pt x="f5" y="f8"/>
                    </a:cubicBezTo>
                    <a:cubicBezTo>
                      <a:pt x="f8" y="f8"/>
                      <a:pt x="f8" y="f8"/>
                      <a:pt x="f8" y="f5"/>
                    </a:cubicBezTo>
                    <a:close/>
                  </a:path>
                </a:pathLst>
              </a:custGeom>
              <a:solidFill>
                <a:srgbClr val="34161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7" name="Freeform 868">
                <a:extLst>
                  <a:ext uri="{FF2B5EF4-FFF2-40B4-BE49-F238E27FC236}">
                    <a16:creationId xmlns:a16="http://schemas.microsoft.com/office/drawing/2014/main" id="{4F64419F-1CA4-C5E0-9CCF-D87355B8A79B}"/>
                  </a:ext>
                </a:extLst>
              </p:cNvPr>
              <p:cNvSpPr/>
              <p:nvPr/>
            </p:nvSpPr>
            <p:spPr>
              <a:xfrm>
                <a:off x="4832347" y="3251204"/>
                <a:ext cx="65086" cy="1365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6"/>
                  <a:gd name="f8" fmla="val 11"/>
                  <a:gd name="f9" fmla="val 32"/>
                  <a:gd name="f10" fmla="val 33"/>
                  <a:gd name="f11" fmla="val 35"/>
                  <a:gd name="f12" fmla="val 10"/>
                  <a:gd name="f13" fmla="val 9"/>
                  <a:gd name="f14" fmla="val 8"/>
                  <a:gd name="f15" fmla="val 27"/>
                  <a:gd name="f16" fmla="val 20"/>
                  <a:gd name="f17" fmla="val 14"/>
                  <a:gd name="f18" fmla="val 7"/>
                  <a:gd name="f19" fmla="val 4"/>
                  <a:gd name="f20" fmla="val 3"/>
                  <a:gd name="f21" fmla="val 1"/>
                  <a:gd name="f22" fmla="val 2"/>
                  <a:gd name="f23" fmla="val 5"/>
                  <a:gd name="f24" fmla="val 13"/>
                  <a:gd name="f25" fmla="val 12"/>
                  <a:gd name="f26" fmla="val 24"/>
                  <a:gd name="f27" fmla="+- 0 0 -90"/>
                  <a:gd name="f28" fmla="*/ f3 1 17"/>
                  <a:gd name="f29" fmla="*/ f4 1 3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7"/>
                  <a:gd name="f38" fmla="*/ f34 1 36"/>
                  <a:gd name="f39" fmla="*/ 11 f35 1"/>
                  <a:gd name="f40" fmla="*/ 32 f34 1"/>
                  <a:gd name="f41" fmla="*/ 10 f35 1"/>
                  <a:gd name="f42" fmla="*/ 36 f34 1"/>
                  <a:gd name="f43" fmla="*/ 8 f35 1"/>
                  <a:gd name="f44" fmla="*/ 33 f34 1"/>
                  <a:gd name="f45" fmla="*/ 14 f34 1"/>
                  <a:gd name="f46" fmla="*/ 3 f35 1"/>
                  <a:gd name="f47" fmla="*/ 3 f34 1"/>
                  <a:gd name="f48" fmla="*/ 0 f35 1"/>
                  <a:gd name="f49" fmla="*/ 0 f34 1"/>
                  <a:gd name="f50" fmla="*/ 1 f35 1"/>
                  <a:gd name="f51" fmla="*/ 17 f35 1"/>
                  <a:gd name="f52" fmla="*/ 13 f34 1"/>
                  <a:gd name="f53" fmla="*/ 12 f35 1"/>
                  <a:gd name="f54" fmla="*/ 9 f34 1"/>
                  <a:gd name="f55" fmla="+- f36 0 f1"/>
                  <a:gd name="f56" fmla="*/ f39 1 17"/>
                  <a:gd name="f57" fmla="*/ f40 1 36"/>
                  <a:gd name="f58" fmla="*/ f41 1 17"/>
                  <a:gd name="f59" fmla="*/ f42 1 36"/>
                  <a:gd name="f60" fmla="*/ f43 1 17"/>
                  <a:gd name="f61" fmla="*/ f44 1 36"/>
                  <a:gd name="f62" fmla="*/ f45 1 36"/>
                  <a:gd name="f63" fmla="*/ f46 1 17"/>
                  <a:gd name="f64" fmla="*/ f47 1 36"/>
                  <a:gd name="f65" fmla="*/ f48 1 17"/>
                  <a:gd name="f66" fmla="*/ f49 1 36"/>
                  <a:gd name="f67" fmla="*/ f50 1 17"/>
                  <a:gd name="f68" fmla="*/ f51 1 17"/>
                  <a:gd name="f69" fmla="*/ f52 1 36"/>
                  <a:gd name="f70" fmla="*/ f53 1 17"/>
                  <a:gd name="f71" fmla="*/ f54 1 36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8"/>
                  <a:gd name="f80" fmla="*/ f60 1 f37"/>
                  <a:gd name="f81" fmla="*/ f61 1 f38"/>
                  <a:gd name="f82" fmla="*/ f62 1 f38"/>
                  <a:gd name="f83" fmla="*/ f63 1 f37"/>
                  <a:gd name="f84" fmla="*/ f64 1 f38"/>
                  <a:gd name="f85" fmla="*/ f65 1 f37"/>
                  <a:gd name="f86" fmla="*/ f66 1 f38"/>
                  <a:gd name="f87" fmla="*/ f67 1 f37"/>
                  <a:gd name="f88" fmla="*/ f68 1 f37"/>
                  <a:gd name="f89" fmla="*/ f69 1 f38"/>
                  <a:gd name="f90" fmla="*/ f70 1 f37"/>
                  <a:gd name="f91" fmla="*/ f71 1 f38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9 1"/>
                  <a:gd name="f100" fmla="*/ f80 f28 1"/>
                  <a:gd name="f101" fmla="*/ f81 f29 1"/>
                  <a:gd name="f102" fmla="*/ f82 f29 1"/>
                  <a:gd name="f103" fmla="*/ f83 f28 1"/>
                  <a:gd name="f104" fmla="*/ f84 f29 1"/>
                  <a:gd name="f105" fmla="*/ f85 f28 1"/>
                  <a:gd name="f106" fmla="*/ f86 f29 1"/>
                  <a:gd name="f107" fmla="*/ f87 f28 1"/>
                  <a:gd name="f108" fmla="*/ f88 f28 1"/>
                  <a:gd name="f109" fmla="*/ f89 f29 1"/>
                  <a:gd name="f110" fmla="*/ f90 f28 1"/>
                  <a:gd name="f111" fmla="*/ f91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98" y="f102"/>
                  </a:cxn>
                  <a:cxn ang="f55">
                    <a:pos x="f103" y="f104"/>
                  </a:cxn>
                  <a:cxn ang="f55">
                    <a:pos x="f105" y="f106"/>
                  </a:cxn>
                  <a:cxn ang="f55">
                    <a:pos x="f107" y="f106"/>
                  </a:cxn>
                  <a:cxn ang="f55">
                    <a:pos x="f100" y="f104"/>
                  </a:cxn>
                  <a:cxn ang="f55">
                    <a:pos x="f108" y="f109"/>
                  </a:cxn>
                  <a:cxn ang="f55">
                    <a:pos x="f110" y="f111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17" h="36">
                    <a:moveTo>
                      <a:pt x="f8" y="f9"/>
                    </a:moveTo>
                    <a:cubicBezTo>
                      <a:pt x="f8" y="f10"/>
                      <a:pt x="f8" y="f11"/>
                      <a:pt x="f12" y="f7"/>
                    </a:cubicBezTo>
                    <a:cubicBezTo>
                      <a:pt x="f13" y="f11"/>
                      <a:pt x="f14" y="f11"/>
                      <a:pt x="f14" y="f10"/>
                    </a:cubicBezTo>
                    <a:cubicBezTo>
                      <a:pt x="f13" y="f15"/>
                      <a:pt x="f12" y="f16"/>
                      <a:pt x="f12" y="f17"/>
                    </a:cubicBezTo>
                    <a:cubicBezTo>
                      <a:pt x="f12" y="f18"/>
                      <a:pt x="f13" y="f19"/>
                      <a:pt x="f20" y="f20"/>
                    </a:cubicBezTo>
                    <a:cubicBezTo>
                      <a:pt x="f21" y="f20"/>
                      <a:pt x="f5" y="f22"/>
                      <a:pt x="f5" y="f5"/>
                    </a:cubicBezTo>
                    <a:cubicBezTo>
                      <a:pt x="f5" y="f5"/>
                      <a:pt x="f5" y="f5"/>
                      <a:pt x="f21" y="f5"/>
                    </a:cubicBezTo>
                    <a:cubicBezTo>
                      <a:pt x="f20" y="f22"/>
                      <a:pt x="f23" y="f20"/>
                      <a:pt x="f14" y="f20"/>
                    </a:cubicBezTo>
                    <a:cubicBezTo>
                      <a:pt x="f24" y="f19"/>
                      <a:pt x="f17" y="f13"/>
                      <a:pt x="f6" y="f24"/>
                    </a:cubicBezTo>
                    <a:cubicBezTo>
                      <a:pt x="f17" y="f25"/>
                      <a:pt x="f17" y="f25"/>
                      <a:pt x="f25" y="f13"/>
                    </a:cubicBezTo>
                    <a:cubicBezTo>
                      <a:pt x="f24" y="f6"/>
                      <a:pt x="f12" y="f26"/>
                      <a:pt x="f8" y="f9"/>
                    </a:cubicBezTo>
                    <a:close/>
                  </a:path>
                </a:pathLst>
              </a:custGeom>
              <a:solidFill>
                <a:srgbClr val="A66D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8" name="Freeform 869">
                <a:extLst>
                  <a:ext uri="{FF2B5EF4-FFF2-40B4-BE49-F238E27FC236}">
                    <a16:creationId xmlns:a16="http://schemas.microsoft.com/office/drawing/2014/main" id="{253F4F98-5917-B916-A9D8-55B5504A5414}"/>
                  </a:ext>
                </a:extLst>
              </p:cNvPr>
              <p:cNvSpPr/>
              <p:nvPr/>
            </p:nvSpPr>
            <p:spPr>
              <a:xfrm>
                <a:off x="5092695" y="2811459"/>
                <a:ext cx="5715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1"/>
                  <a:gd name="f8" fmla="val 12"/>
                  <a:gd name="f9" fmla="val 10"/>
                  <a:gd name="f10" fmla="val 9"/>
                  <a:gd name="f11" fmla="val 6"/>
                  <a:gd name="f12" fmla="val 4"/>
                  <a:gd name="f13" fmla="val 8"/>
                  <a:gd name="f14" fmla="val 2"/>
                  <a:gd name="f15" fmla="val 1"/>
                  <a:gd name="f16" fmla="val 5"/>
                  <a:gd name="f17" fmla="val 7"/>
                  <a:gd name="f18" fmla="val 13"/>
                  <a:gd name="f19" fmla="val 3"/>
                  <a:gd name="f20" fmla="val 14"/>
                  <a:gd name="f21" fmla="+- 0 0 -90"/>
                  <a:gd name="f22" fmla="*/ f3 1 15"/>
                  <a:gd name="f23" fmla="*/ f4 1 11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5"/>
                  <a:gd name="f32" fmla="*/ f28 1 11"/>
                  <a:gd name="f33" fmla="*/ 12 f29 1"/>
                  <a:gd name="f34" fmla="*/ 10 f28 1"/>
                  <a:gd name="f35" fmla="*/ 9 f29 1"/>
                  <a:gd name="f36" fmla="*/ 9 f28 1"/>
                  <a:gd name="f37" fmla="*/ 2 f29 1"/>
                  <a:gd name="f38" fmla="*/ 11 f28 1"/>
                  <a:gd name="f39" fmla="*/ 5 f29 1"/>
                  <a:gd name="f40" fmla="*/ 4 f28 1"/>
                  <a:gd name="f41" fmla="*/ 8 f29 1"/>
                  <a:gd name="f42" fmla="*/ 2 f28 1"/>
                  <a:gd name="f43" fmla="*/ 11 f29 1"/>
                  <a:gd name="f44" fmla="*/ 1 f28 1"/>
                  <a:gd name="f45" fmla="*/ 15 f29 1"/>
                  <a:gd name="f46" fmla="+- f30 0 f1"/>
                  <a:gd name="f47" fmla="*/ f33 1 15"/>
                  <a:gd name="f48" fmla="*/ f34 1 11"/>
                  <a:gd name="f49" fmla="*/ f35 1 15"/>
                  <a:gd name="f50" fmla="*/ f36 1 11"/>
                  <a:gd name="f51" fmla="*/ f37 1 15"/>
                  <a:gd name="f52" fmla="*/ f38 1 11"/>
                  <a:gd name="f53" fmla="*/ f39 1 15"/>
                  <a:gd name="f54" fmla="*/ f40 1 11"/>
                  <a:gd name="f55" fmla="*/ f41 1 15"/>
                  <a:gd name="f56" fmla="*/ f42 1 11"/>
                  <a:gd name="f57" fmla="*/ f43 1 15"/>
                  <a:gd name="f58" fmla="*/ f44 1 11"/>
                  <a:gd name="f59" fmla="*/ f45 1 15"/>
                  <a:gd name="f60" fmla="*/ 0 1 f31"/>
                  <a:gd name="f61" fmla="*/ f25 1 f31"/>
                  <a:gd name="f62" fmla="*/ 0 1 f32"/>
                  <a:gd name="f63" fmla="*/ f26 1 f32"/>
                  <a:gd name="f64" fmla="*/ f47 1 f31"/>
                  <a:gd name="f65" fmla="*/ f48 1 f32"/>
                  <a:gd name="f66" fmla="*/ f49 1 f31"/>
                  <a:gd name="f67" fmla="*/ f50 1 f32"/>
                  <a:gd name="f68" fmla="*/ f51 1 f31"/>
                  <a:gd name="f69" fmla="*/ f52 1 f32"/>
                  <a:gd name="f70" fmla="*/ f53 1 f31"/>
                  <a:gd name="f71" fmla="*/ f54 1 f32"/>
                  <a:gd name="f72" fmla="*/ f55 1 f31"/>
                  <a:gd name="f73" fmla="*/ f56 1 f32"/>
                  <a:gd name="f74" fmla="*/ f57 1 f31"/>
                  <a:gd name="f75" fmla="*/ f58 1 f32"/>
                  <a:gd name="f76" fmla="*/ f59 1 f31"/>
                  <a:gd name="f77" fmla="*/ f60 f22 1"/>
                  <a:gd name="f78" fmla="*/ f61 f22 1"/>
                  <a:gd name="f79" fmla="*/ f63 f23 1"/>
                  <a:gd name="f80" fmla="*/ f62 f23 1"/>
                  <a:gd name="f81" fmla="*/ f64 f22 1"/>
                  <a:gd name="f82" fmla="*/ f65 f23 1"/>
                  <a:gd name="f83" fmla="*/ f66 f22 1"/>
                  <a:gd name="f84" fmla="*/ f67 f23 1"/>
                  <a:gd name="f85" fmla="*/ f68 f22 1"/>
                  <a:gd name="f86" fmla="*/ f69 f23 1"/>
                  <a:gd name="f87" fmla="*/ f70 f22 1"/>
                  <a:gd name="f88" fmla="*/ f71 f23 1"/>
                  <a:gd name="f89" fmla="*/ f72 f22 1"/>
                  <a:gd name="f90" fmla="*/ f73 f23 1"/>
                  <a:gd name="f91" fmla="*/ f74 f22 1"/>
                  <a:gd name="f92" fmla="*/ f75 f23 1"/>
                  <a:gd name="f93" fmla="*/ f76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5" y="f86"/>
                  </a:cxn>
                  <a:cxn ang="f46">
                    <a:pos x="f87" y="f88"/>
                  </a:cxn>
                  <a:cxn ang="f46">
                    <a:pos x="f89" y="f90"/>
                  </a:cxn>
                  <a:cxn ang="f46">
                    <a:pos x="f91" y="f92"/>
                  </a:cxn>
                  <a:cxn ang="f46">
                    <a:pos x="f93" y="f84"/>
                  </a:cxn>
                  <a:cxn ang="f46">
                    <a:pos x="f81" y="f82"/>
                  </a:cxn>
                </a:cxnLst>
                <a:rect l="f77" t="f80" r="f78" b="f79"/>
                <a:pathLst>
                  <a:path w="15" h="11">
                    <a:moveTo>
                      <a:pt x="f8" y="f9"/>
                    </a:moveTo>
                    <a:cubicBezTo>
                      <a:pt x="f7" y="f9"/>
                      <a:pt x="f9" y="f10"/>
                      <a:pt x="f10" y="f10"/>
                    </a:cubicBezTo>
                    <a:cubicBezTo>
                      <a:pt x="f11" y="f11"/>
                      <a:pt x="f12" y="f13"/>
                      <a:pt x="f14" y="f7"/>
                    </a:cubicBezTo>
                    <a:cubicBezTo>
                      <a:pt x="f5" y="f13"/>
                      <a:pt x="f15" y="f16"/>
                      <a:pt x="f16" y="f12"/>
                    </a:cubicBezTo>
                    <a:cubicBezTo>
                      <a:pt x="f17" y="f12"/>
                      <a:pt x="f13" y="f12"/>
                      <a:pt x="f13" y="f14"/>
                    </a:cubicBezTo>
                    <a:cubicBezTo>
                      <a:pt x="f13" y="f5"/>
                      <a:pt x="f9" y="f15"/>
                      <a:pt x="f7" y="f15"/>
                    </a:cubicBezTo>
                    <a:cubicBezTo>
                      <a:pt x="f18" y="f19"/>
                      <a:pt x="f20" y="f11"/>
                      <a:pt x="f6" y="f10"/>
                    </a:cubicBezTo>
                    <a:cubicBezTo>
                      <a:pt x="f6" y="f9"/>
                      <a:pt x="f18" y="f9"/>
                      <a:pt x="f8" y="f9"/>
                    </a:cubicBezTo>
                    <a:close/>
                  </a:path>
                </a:pathLst>
              </a:custGeom>
              <a:solidFill>
                <a:srgbClr val="B44E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9" name="Freeform 870">
                <a:extLst>
                  <a:ext uri="{FF2B5EF4-FFF2-40B4-BE49-F238E27FC236}">
                    <a16:creationId xmlns:a16="http://schemas.microsoft.com/office/drawing/2014/main" id="{F0D1BA22-AF00-F70A-4879-5F3B0C02B6D2}"/>
                  </a:ext>
                </a:extLst>
              </p:cNvPr>
              <p:cNvSpPr/>
              <p:nvPr/>
            </p:nvSpPr>
            <p:spPr>
              <a:xfrm>
                <a:off x="4713283" y="3214692"/>
                <a:ext cx="36511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3"/>
                  <a:gd name="f9" fmla="val 8"/>
                  <a:gd name="f10" fmla="val 4"/>
                  <a:gd name="f11" fmla="val 6"/>
                  <a:gd name="f12" fmla="val 1"/>
                  <a:gd name="f13" fmla="val 2"/>
                  <a:gd name="f14" fmla="val 5"/>
                  <a:gd name="f15" fmla="val 7"/>
                  <a:gd name="f16" fmla="val 9"/>
                  <a:gd name="f17" fmla="+- 0 0 -90"/>
                  <a:gd name="f18" fmla="*/ f3 1 10"/>
                  <a:gd name="f19" fmla="*/ f4 1 1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1"/>
                  <a:gd name="f29" fmla="*/ 3 f25 1"/>
                  <a:gd name="f30" fmla="*/ 11 f24 1"/>
                  <a:gd name="f31" fmla="*/ 1 f25 1"/>
                  <a:gd name="f32" fmla="*/ 4 f24 1"/>
                  <a:gd name="f33" fmla="*/ 1 f24 1"/>
                  <a:gd name="f34" fmla="*/ 5 f25 1"/>
                  <a:gd name="f35" fmla="*/ 8 f25 1"/>
                  <a:gd name="f36" fmla="*/ 5 f24 1"/>
                  <a:gd name="f37" fmla="*/ 6 f25 1"/>
                  <a:gd name="f38" fmla="*/ 7 f24 1"/>
                  <a:gd name="f39" fmla="+- f26 0 f1"/>
                  <a:gd name="f40" fmla="*/ f29 1 10"/>
                  <a:gd name="f41" fmla="*/ f30 1 11"/>
                  <a:gd name="f42" fmla="*/ f31 1 10"/>
                  <a:gd name="f43" fmla="*/ f32 1 11"/>
                  <a:gd name="f44" fmla="*/ f33 1 11"/>
                  <a:gd name="f45" fmla="*/ f34 1 10"/>
                  <a:gd name="f46" fmla="*/ f35 1 10"/>
                  <a:gd name="f47" fmla="*/ f36 1 11"/>
                  <a:gd name="f48" fmla="*/ f37 1 10"/>
                  <a:gd name="f49" fmla="*/ f38 1 11"/>
                  <a:gd name="f50" fmla="*/ 0 1 f27"/>
                  <a:gd name="f51" fmla="*/ f21 1 f27"/>
                  <a:gd name="f52" fmla="*/ 0 1 f28"/>
                  <a:gd name="f53" fmla="*/ f22 1 f28"/>
                  <a:gd name="f54" fmla="*/ f40 1 f27"/>
                  <a:gd name="f55" fmla="*/ f41 1 f28"/>
                  <a:gd name="f56" fmla="*/ f42 1 f27"/>
                  <a:gd name="f57" fmla="*/ f43 1 f28"/>
                  <a:gd name="f58" fmla="*/ f44 1 f28"/>
                  <a:gd name="f59" fmla="*/ f45 1 f27"/>
                  <a:gd name="f60" fmla="*/ f46 1 f27"/>
                  <a:gd name="f61" fmla="*/ f47 1 f28"/>
                  <a:gd name="f62" fmla="*/ f48 1 f27"/>
                  <a:gd name="f63" fmla="*/ f49 1 f28"/>
                  <a:gd name="f64" fmla="*/ f50 f18 1"/>
                  <a:gd name="f65" fmla="*/ f51 f18 1"/>
                  <a:gd name="f66" fmla="*/ f53 f19 1"/>
                  <a:gd name="f67" fmla="*/ f52 f19 1"/>
                  <a:gd name="f68" fmla="*/ f54 f18 1"/>
                  <a:gd name="f69" fmla="*/ f55 f19 1"/>
                  <a:gd name="f70" fmla="*/ f56 f18 1"/>
                  <a:gd name="f71" fmla="*/ f57 f19 1"/>
                  <a:gd name="f72" fmla="*/ f58 f19 1"/>
                  <a:gd name="f73" fmla="*/ f59 f18 1"/>
                  <a:gd name="f74" fmla="*/ f60 f18 1"/>
                  <a:gd name="f75" fmla="*/ f61 f19 1"/>
                  <a:gd name="f76" fmla="*/ f62 f18 1"/>
                  <a:gd name="f77" fmla="*/ f63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70" y="f72"/>
                  </a:cxn>
                  <a:cxn ang="f39">
                    <a:pos x="f73" y="f72"/>
                  </a:cxn>
                  <a:cxn ang="f39">
                    <a:pos x="f74" y="f75"/>
                  </a:cxn>
                  <a:cxn ang="f39">
                    <a:pos x="f76" y="f77"/>
                  </a:cxn>
                  <a:cxn ang="f39">
                    <a:pos x="f68" y="f69"/>
                  </a:cxn>
                </a:cxnLst>
                <a:rect l="f64" t="f67" r="f65" b="f66"/>
                <a:pathLst>
                  <a:path w="10" h="11">
                    <a:moveTo>
                      <a:pt x="f8" y="f7"/>
                    </a:moveTo>
                    <a:cubicBezTo>
                      <a:pt x="f8" y="f9"/>
                      <a:pt x="f10" y="f11"/>
                      <a:pt x="f12" y="f10"/>
                    </a:cubicBezTo>
                    <a:cubicBezTo>
                      <a:pt x="f5" y="f10"/>
                      <a:pt x="f5" y="f13"/>
                      <a:pt x="f12" y="f12"/>
                    </a:cubicBezTo>
                    <a:cubicBezTo>
                      <a:pt x="f13" y="f12"/>
                      <a:pt x="f10" y="f5"/>
                      <a:pt x="f14" y="f12"/>
                    </a:cubicBezTo>
                    <a:cubicBezTo>
                      <a:pt x="f15" y="f12"/>
                      <a:pt x="f15" y="f10"/>
                      <a:pt x="f9" y="f14"/>
                    </a:cubicBezTo>
                    <a:cubicBezTo>
                      <a:pt x="f6" y="f15"/>
                      <a:pt x="f15" y="f11"/>
                      <a:pt x="f11" y="f15"/>
                    </a:cubicBezTo>
                    <a:cubicBezTo>
                      <a:pt x="f14" y="f9"/>
                      <a:pt x="f14" y="f16"/>
                      <a:pt x="f8" y="f7"/>
                    </a:cubicBezTo>
                    <a:close/>
                  </a:path>
                </a:pathLst>
              </a:custGeom>
              <a:solidFill>
                <a:srgbClr val="AE52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0" name="Freeform 871">
                <a:extLst>
                  <a:ext uri="{FF2B5EF4-FFF2-40B4-BE49-F238E27FC236}">
                    <a16:creationId xmlns:a16="http://schemas.microsoft.com/office/drawing/2014/main" id="{1297893B-C927-3E32-811F-39B09C45DB39}"/>
                  </a:ext>
                </a:extLst>
              </p:cNvPr>
              <p:cNvSpPr/>
              <p:nvPr/>
            </p:nvSpPr>
            <p:spPr>
              <a:xfrm>
                <a:off x="4930773" y="3101973"/>
                <a:ext cx="4127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8"/>
                  <a:gd name="f9" fmla="val 2"/>
                  <a:gd name="f10" fmla="val 3"/>
                  <a:gd name="f11" fmla="val 10"/>
                  <a:gd name="f12" fmla="val 4"/>
                  <a:gd name="f13" fmla="val 7"/>
                  <a:gd name="f14" fmla="val 5"/>
                  <a:gd name="f15" fmla="val 6"/>
                  <a:gd name="f16" fmla="val 1"/>
                  <a:gd name="f17" fmla="+- 0 0 -90"/>
                  <a:gd name="f18" fmla="*/ f3 1 11"/>
                  <a:gd name="f19" fmla="*/ f4 1 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9"/>
                  <a:gd name="f29" fmla="*/ 8 f25 1"/>
                  <a:gd name="f30" fmla="*/ 2 f24 1"/>
                  <a:gd name="f31" fmla="*/ 11 f25 1"/>
                  <a:gd name="f32" fmla="*/ 4 f24 1"/>
                  <a:gd name="f33" fmla="*/ 5 f25 1"/>
                  <a:gd name="f34" fmla="*/ 8 f24 1"/>
                  <a:gd name="f35" fmla="*/ 1 f25 1"/>
                  <a:gd name="f36" fmla="*/ 5 f24 1"/>
                  <a:gd name="f37" fmla="*/ 2 f25 1"/>
                  <a:gd name="f38" fmla="*/ 1 f24 1"/>
                  <a:gd name="f39" fmla="+- f26 0 f1"/>
                  <a:gd name="f40" fmla="*/ f29 1 11"/>
                  <a:gd name="f41" fmla="*/ f30 1 9"/>
                  <a:gd name="f42" fmla="*/ f31 1 11"/>
                  <a:gd name="f43" fmla="*/ f32 1 9"/>
                  <a:gd name="f44" fmla="*/ f33 1 11"/>
                  <a:gd name="f45" fmla="*/ f34 1 9"/>
                  <a:gd name="f46" fmla="*/ f35 1 11"/>
                  <a:gd name="f47" fmla="*/ f36 1 9"/>
                  <a:gd name="f48" fmla="*/ f37 1 11"/>
                  <a:gd name="f49" fmla="*/ f38 1 9"/>
                  <a:gd name="f50" fmla="*/ 0 1 f27"/>
                  <a:gd name="f51" fmla="*/ f21 1 f27"/>
                  <a:gd name="f52" fmla="*/ 0 1 f28"/>
                  <a:gd name="f53" fmla="*/ f22 1 f28"/>
                  <a:gd name="f54" fmla="*/ f40 1 f27"/>
                  <a:gd name="f55" fmla="*/ f41 1 f28"/>
                  <a:gd name="f56" fmla="*/ f42 1 f27"/>
                  <a:gd name="f57" fmla="*/ f43 1 f28"/>
                  <a:gd name="f58" fmla="*/ f44 1 f27"/>
                  <a:gd name="f59" fmla="*/ f45 1 f28"/>
                  <a:gd name="f60" fmla="*/ f46 1 f27"/>
                  <a:gd name="f61" fmla="*/ f47 1 f28"/>
                  <a:gd name="f62" fmla="*/ f48 1 f27"/>
                  <a:gd name="f63" fmla="*/ f49 1 f28"/>
                  <a:gd name="f64" fmla="*/ f50 f18 1"/>
                  <a:gd name="f65" fmla="*/ f51 f18 1"/>
                  <a:gd name="f66" fmla="*/ f53 f19 1"/>
                  <a:gd name="f67" fmla="*/ f52 f19 1"/>
                  <a:gd name="f68" fmla="*/ f54 f18 1"/>
                  <a:gd name="f69" fmla="*/ f55 f19 1"/>
                  <a:gd name="f70" fmla="*/ f56 f18 1"/>
                  <a:gd name="f71" fmla="*/ f57 f19 1"/>
                  <a:gd name="f72" fmla="*/ f58 f18 1"/>
                  <a:gd name="f73" fmla="*/ f59 f19 1"/>
                  <a:gd name="f74" fmla="*/ f60 f18 1"/>
                  <a:gd name="f75" fmla="*/ f61 f19 1"/>
                  <a:gd name="f76" fmla="*/ f62 f18 1"/>
                  <a:gd name="f77" fmla="*/ f63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72" y="f73"/>
                  </a:cxn>
                  <a:cxn ang="f39">
                    <a:pos x="f74" y="f75"/>
                  </a:cxn>
                  <a:cxn ang="f39">
                    <a:pos x="f76" y="f75"/>
                  </a:cxn>
                  <a:cxn ang="f39">
                    <a:pos x="f76" y="f77"/>
                  </a:cxn>
                  <a:cxn ang="f39">
                    <a:pos x="f68" y="f69"/>
                  </a:cxn>
                </a:cxnLst>
                <a:rect l="f64" t="f67" r="f65" b="f66"/>
                <a:pathLst>
                  <a:path w="11" h="9">
                    <a:moveTo>
                      <a:pt x="f8" y="f9"/>
                    </a:moveTo>
                    <a:cubicBezTo>
                      <a:pt x="f7" y="f10"/>
                      <a:pt x="f11" y="f10"/>
                      <a:pt x="f6" y="f12"/>
                    </a:cubicBezTo>
                    <a:cubicBezTo>
                      <a:pt x="f11" y="f13"/>
                      <a:pt x="f13" y="f13"/>
                      <a:pt x="f14" y="f8"/>
                    </a:cubicBezTo>
                    <a:cubicBezTo>
                      <a:pt x="f10" y="f7"/>
                      <a:pt x="f9" y="f15"/>
                      <a:pt x="f16" y="f14"/>
                    </a:cubicBezTo>
                    <a:cubicBezTo>
                      <a:pt x="f9" y="f14"/>
                      <a:pt x="f9" y="f14"/>
                      <a:pt x="f9" y="f14"/>
                    </a:cubicBezTo>
                    <a:cubicBezTo>
                      <a:pt x="f9" y="f12"/>
                      <a:pt x="f5" y="f9"/>
                      <a:pt x="f9" y="f16"/>
                    </a:cubicBezTo>
                    <a:cubicBezTo>
                      <a:pt x="f12" y="f5"/>
                      <a:pt x="f15" y="f5"/>
                      <a:pt x="f8" y="f9"/>
                    </a:cubicBezTo>
                    <a:close/>
                  </a:path>
                </a:pathLst>
              </a:custGeom>
              <a:solidFill>
                <a:srgbClr val="D17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1" name="Freeform 872">
                <a:extLst>
                  <a:ext uri="{FF2B5EF4-FFF2-40B4-BE49-F238E27FC236}">
                    <a16:creationId xmlns:a16="http://schemas.microsoft.com/office/drawing/2014/main" id="{38E33087-64BF-5465-9C56-F1A1D2EEF3BB}"/>
                  </a:ext>
                </a:extLst>
              </p:cNvPr>
              <p:cNvSpPr/>
              <p:nvPr/>
            </p:nvSpPr>
            <p:spPr>
              <a:xfrm>
                <a:off x="4667253" y="3214692"/>
                <a:ext cx="4604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7"/>
                  <a:gd name="f8" fmla="val 3"/>
                  <a:gd name="f9" fmla="val 5"/>
                  <a:gd name="f10" fmla="val 4"/>
                  <a:gd name="f11" fmla="val 1"/>
                  <a:gd name="f12" fmla="val 9"/>
                  <a:gd name="f13" fmla="val 2"/>
                  <a:gd name="f14" fmla="val 11"/>
                  <a:gd name="f15" fmla="val 6"/>
                  <a:gd name="f16" fmla="+- 0 0 -90"/>
                  <a:gd name="f17" fmla="*/ f3 1 12"/>
                  <a:gd name="f18" fmla="*/ f4 1 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7"/>
                  <a:gd name="f28" fmla="*/ 3 f24 1"/>
                  <a:gd name="f29" fmla="*/ 5 f23 1"/>
                  <a:gd name="f30" fmla="*/ 0 f24 1"/>
                  <a:gd name="f31" fmla="*/ 4 f23 1"/>
                  <a:gd name="f32" fmla="*/ 5 f24 1"/>
                  <a:gd name="f33" fmla="*/ 0 f23 1"/>
                  <a:gd name="f34" fmla="*/ 11 f24 1"/>
                  <a:gd name="f35" fmla="*/ 1 f23 1"/>
                  <a:gd name="f36" fmla="*/ 12 f24 1"/>
                  <a:gd name="f37" fmla="*/ 2 f23 1"/>
                  <a:gd name="f38" fmla="+- f25 0 f1"/>
                  <a:gd name="f39" fmla="*/ f28 1 12"/>
                  <a:gd name="f40" fmla="*/ f29 1 7"/>
                  <a:gd name="f41" fmla="*/ f30 1 12"/>
                  <a:gd name="f42" fmla="*/ f31 1 7"/>
                  <a:gd name="f43" fmla="*/ f32 1 12"/>
                  <a:gd name="f44" fmla="*/ f33 1 7"/>
                  <a:gd name="f45" fmla="*/ f34 1 12"/>
                  <a:gd name="f46" fmla="*/ f35 1 7"/>
                  <a:gd name="f47" fmla="*/ f36 1 12"/>
                  <a:gd name="f48" fmla="*/ f37 1 7"/>
                  <a:gd name="f49" fmla="*/ 0 1 f26"/>
                  <a:gd name="f50" fmla="*/ f20 1 f26"/>
                  <a:gd name="f51" fmla="*/ 0 1 f27"/>
                  <a:gd name="f52" fmla="*/ f21 1 f27"/>
                  <a:gd name="f53" fmla="*/ f39 1 f26"/>
                  <a:gd name="f54" fmla="*/ f40 1 f27"/>
                  <a:gd name="f55" fmla="*/ f41 1 f26"/>
                  <a:gd name="f56" fmla="*/ f42 1 f27"/>
                  <a:gd name="f57" fmla="*/ f43 1 f26"/>
                  <a:gd name="f58" fmla="*/ f44 1 f27"/>
                  <a:gd name="f59" fmla="*/ f45 1 f26"/>
                  <a:gd name="f60" fmla="*/ f46 1 f27"/>
                  <a:gd name="f61" fmla="*/ f47 1 f26"/>
                  <a:gd name="f62" fmla="*/ f48 1 f27"/>
                  <a:gd name="f63" fmla="*/ f49 f17 1"/>
                  <a:gd name="f64" fmla="*/ f50 f17 1"/>
                  <a:gd name="f65" fmla="*/ f52 f18 1"/>
                  <a:gd name="f66" fmla="*/ f51 f18 1"/>
                  <a:gd name="f67" fmla="*/ f53 f17 1"/>
                  <a:gd name="f68" fmla="*/ f54 f18 1"/>
                  <a:gd name="f69" fmla="*/ f55 f17 1"/>
                  <a:gd name="f70" fmla="*/ f56 f18 1"/>
                  <a:gd name="f71" fmla="*/ f57 f17 1"/>
                  <a:gd name="f72" fmla="*/ f58 f18 1"/>
                  <a:gd name="f73" fmla="*/ f59 f17 1"/>
                  <a:gd name="f74" fmla="*/ f60 f18 1"/>
                  <a:gd name="f75" fmla="*/ f61 f17 1"/>
                  <a:gd name="f76" fmla="*/ f62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73" y="f74"/>
                  </a:cxn>
                  <a:cxn ang="f38">
                    <a:pos x="f75" y="f76"/>
                  </a:cxn>
                  <a:cxn ang="f38">
                    <a:pos x="f75" y="f70"/>
                  </a:cxn>
                  <a:cxn ang="f38">
                    <a:pos x="f67" y="f68"/>
                  </a:cxn>
                </a:cxnLst>
                <a:rect l="f63" t="f66" r="f64" b="f65"/>
                <a:pathLst>
                  <a:path w="12" h="7">
                    <a:moveTo>
                      <a:pt x="f8" y="f9"/>
                    </a:moveTo>
                    <a:cubicBezTo>
                      <a:pt x="f8" y="f8"/>
                      <a:pt x="f5" y="f7"/>
                      <a:pt x="f5" y="f10"/>
                    </a:cubicBezTo>
                    <a:cubicBezTo>
                      <a:pt x="f5" y="f11"/>
                      <a:pt x="f8" y="f11"/>
                      <a:pt x="f9" y="f5"/>
                    </a:cubicBezTo>
                    <a:cubicBezTo>
                      <a:pt x="f7" y="f5"/>
                      <a:pt x="f12" y="f13"/>
                      <a:pt x="f14" y="f11"/>
                    </a:cubicBezTo>
                    <a:cubicBezTo>
                      <a:pt x="f6" y="f5"/>
                      <a:pt x="f6" y="f13"/>
                      <a:pt x="f6" y="f13"/>
                    </a:cubicBezTo>
                    <a:cubicBezTo>
                      <a:pt x="f6" y="f8"/>
                      <a:pt x="f6" y="f10"/>
                      <a:pt x="f6" y="f10"/>
                    </a:cubicBezTo>
                    <a:cubicBezTo>
                      <a:pt x="f12" y="f10"/>
                      <a:pt x="f15" y="f9"/>
                      <a:pt x="f8" y="f9"/>
                    </a:cubicBezTo>
                    <a:close/>
                  </a:path>
                </a:pathLst>
              </a:custGeom>
              <a:solidFill>
                <a:srgbClr val="AE52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2" name="Freeform 873">
                <a:extLst>
                  <a:ext uri="{FF2B5EF4-FFF2-40B4-BE49-F238E27FC236}">
                    <a16:creationId xmlns:a16="http://schemas.microsoft.com/office/drawing/2014/main" id="{58A21E07-1B4C-9C81-6AE6-539A6E7A9542}"/>
                  </a:ext>
                </a:extLst>
              </p:cNvPr>
              <p:cNvSpPr/>
              <p:nvPr/>
            </p:nvSpPr>
            <p:spPr>
              <a:xfrm>
                <a:off x="5119689" y="2852735"/>
                <a:ext cx="3016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5"/>
                  <a:gd name="f8" fmla="val 6"/>
                  <a:gd name="f9" fmla="val 4"/>
                  <a:gd name="f10" fmla="val 2"/>
                  <a:gd name="f11" fmla="val 3"/>
                  <a:gd name="f12" fmla="val 1"/>
                  <a:gd name="f13" fmla="+- 0 0 -90"/>
                  <a:gd name="f14" fmla="*/ f3 1 8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8"/>
                  <a:gd name="f25" fmla="*/ 6 f21 1"/>
                  <a:gd name="f26" fmla="*/ 5 f20 1"/>
                  <a:gd name="f27" fmla="*/ 0 f21 1"/>
                  <a:gd name="f28" fmla="*/ 2 f20 1"/>
                  <a:gd name="f29" fmla="*/ 0 f20 1"/>
                  <a:gd name="f30" fmla="+- f22 0 f1"/>
                  <a:gd name="f31" fmla="*/ f25 1 8"/>
                  <a:gd name="f32" fmla="*/ f26 1 5"/>
                  <a:gd name="f33" fmla="*/ f27 1 8"/>
                  <a:gd name="f34" fmla="*/ f28 1 5"/>
                  <a:gd name="f35" fmla="*/ f29 1 5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49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8" h="5">
                    <a:moveTo>
                      <a:pt x="f8" y="f7"/>
                    </a:moveTo>
                    <a:cubicBezTo>
                      <a:pt x="f9" y="f9"/>
                      <a:pt x="f10" y="f11"/>
                      <a:pt x="f5" y="f10"/>
                    </a:cubicBezTo>
                    <a:cubicBezTo>
                      <a:pt x="f10" y="f10"/>
                      <a:pt x="f9" y="f12"/>
                      <a:pt x="f8" y="f5"/>
                    </a:cubicBezTo>
                    <a:cubicBezTo>
                      <a:pt x="f6" y="f10"/>
                      <a:pt x="f6" y="f11"/>
                      <a:pt x="f8" y="f7"/>
                    </a:cubicBezTo>
                    <a:close/>
                  </a:path>
                </a:pathLst>
              </a:custGeom>
              <a:solidFill>
                <a:srgbClr val="B44E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3" name="Freeform 874">
                <a:extLst>
                  <a:ext uri="{FF2B5EF4-FFF2-40B4-BE49-F238E27FC236}">
                    <a16:creationId xmlns:a16="http://schemas.microsoft.com/office/drawing/2014/main" id="{9EF33B3C-C4B9-7BFD-532D-72EA273172F9}"/>
                  </a:ext>
                </a:extLst>
              </p:cNvPr>
              <p:cNvSpPr/>
              <p:nvPr/>
            </p:nvSpPr>
            <p:spPr>
              <a:xfrm>
                <a:off x="4683127" y="3192463"/>
                <a:ext cx="14292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1"/>
                  <a:gd name="f10" fmla="val 3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0 f18 1"/>
                  <a:gd name="f25" fmla="*/ 4 f19 1"/>
                  <a:gd name="f26" fmla="*/ 4 f18 1"/>
                  <a:gd name="f27" fmla="*/ 2 f19 1"/>
                  <a:gd name="f28" fmla="*/ 5 f18 1"/>
                  <a:gd name="f29" fmla="*/ 1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4"/>
                  <a:gd name="f36" fmla="*/ f28 1 5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1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3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8"/>
                  </a:cxn>
                  <a:cxn ang="f30">
                    <a:pos x="f53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5" y="f5"/>
                    </a:moveTo>
                    <a:cubicBezTo>
                      <a:pt x="f8" y="f9"/>
                      <a:pt x="f6" y="f8"/>
                      <a:pt x="f6" y="f6"/>
                    </a:cubicBezTo>
                    <a:cubicBezTo>
                      <a:pt x="f10" y="f7"/>
                      <a:pt x="f10" y="f7"/>
                      <a:pt x="f8" y="f7"/>
                    </a:cubicBezTo>
                    <a:cubicBezTo>
                      <a:pt x="f8" y="f10"/>
                      <a:pt x="f5" y="f10"/>
                      <a:pt x="f5" y="f9"/>
                    </a:cubicBezTo>
                    <a:cubicBezTo>
                      <a:pt x="f5" y="f5"/>
                      <a:pt x="f5" y="f5"/>
                      <a:pt x="f5" y="f5"/>
                    </a:cubicBezTo>
                    <a:close/>
                  </a:path>
                </a:pathLst>
              </a:custGeom>
              <a:solidFill>
                <a:srgbClr val="AE52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4" name="Freeform 875">
                <a:extLst>
                  <a:ext uri="{FF2B5EF4-FFF2-40B4-BE49-F238E27FC236}">
                    <a16:creationId xmlns:a16="http://schemas.microsoft.com/office/drawing/2014/main" id="{BA1C863D-315D-D891-9926-0505692D3CA7}"/>
                  </a:ext>
                </a:extLst>
              </p:cNvPr>
              <p:cNvSpPr/>
              <p:nvPr/>
            </p:nvSpPr>
            <p:spPr>
              <a:xfrm>
                <a:off x="4768852" y="2435230"/>
                <a:ext cx="158748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41"/>
                  <a:gd name="f8" fmla="val 2"/>
                  <a:gd name="f9" fmla="val 8"/>
                  <a:gd name="f10" fmla="val 6"/>
                  <a:gd name="f11" fmla="val 3"/>
                  <a:gd name="f12" fmla="val 5"/>
                  <a:gd name="f13" fmla="val 9"/>
                  <a:gd name="f14" fmla="val 10"/>
                  <a:gd name="f15" fmla="val 12"/>
                  <a:gd name="f16" fmla="val 11"/>
                  <a:gd name="f17" fmla="val 22"/>
                  <a:gd name="f18" fmla="val 31"/>
                  <a:gd name="f19" fmla="val 19"/>
                  <a:gd name="f20" fmla="val 40"/>
                  <a:gd name="f21" fmla="val 28"/>
                  <a:gd name="f22" fmla="val 29"/>
                  <a:gd name="f23" fmla="val 30"/>
                  <a:gd name="f24" fmla="val 39"/>
                  <a:gd name="f25" fmla="val 32"/>
                  <a:gd name="f26" fmla="val 38"/>
                  <a:gd name="f27" fmla="val 25"/>
                  <a:gd name="f28" fmla="val 26"/>
                  <a:gd name="f29" fmla="val 20"/>
                  <a:gd name="f30" fmla="val 21"/>
                  <a:gd name="f31" fmla="val 14"/>
                  <a:gd name="f32" fmla="val 18"/>
                  <a:gd name="f33" fmla="val 16"/>
                  <a:gd name="f34" fmla="val 13"/>
                  <a:gd name="f35" fmla="val 23"/>
                  <a:gd name="f36" fmla="val 35"/>
                  <a:gd name="f37" fmla="val 36"/>
                  <a:gd name="f38" fmla="val 37"/>
                  <a:gd name="f39" fmla="val 34"/>
                  <a:gd name="f40" fmla="val 7"/>
                  <a:gd name="f41" fmla="+- 0 0 -90"/>
                  <a:gd name="f42" fmla="*/ f3 1 42"/>
                  <a:gd name="f43" fmla="*/ f4 1 41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42"/>
                  <a:gd name="f52" fmla="*/ f48 1 41"/>
                  <a:gd name="f53" fmla="*/ 2 f49 1"/>
                  <a:gd name="f54" fmla="*/ 8 f48 1"/>
                  <a:gd name="f55" fmla="*/ 3 f49 1"/>
                  <a:gd name="f56" fmla="*/ 3 f48 1"/>
                  <a:gd name="f57" fmla="*/ 8 f49 1"/>
                  <a:gd name="f58" fmla="*/ 6 f48 1"/>
                  <a:gd name="f59" fmla="*/ 10 f49 1"/>
                  <a:gd name="f60" fmla="*/ 11 f49 1"/>
                  <a:gd name="f61" fmla="*/ 0 f48 1"/>
                  <a:gd name="f62" fmla="*/ 40 f49 1"/>
                  <a:gd name="f63" fmla="*/ 28 f48 1"/>
                  <a:gd name="f64" fmla="*/ 31 f48 1"/>
                  <a:gd name="f65" fmla="*/ 38 f49 1"/>
                  <a:gd name="f66" fmla="*/ 21 f49 1"/>
                  <a:gd name="f67" fmla="*/ 14 f48 1"/>
                  <a:gd name="f68" fmla="*/ 13 f49 1"/>
                  <a:gd name="f69" fmla="*/ 9 f48 1"/>
                  <a:gd name="f70" fmla="*/ 35 f49 1"/>
                  <a:gd name="f71" fmla="*/ 37 f49 1"/>
                  <a:gd name="f72" fmla="*/ 35 f48 1"/>
                  <a:gd name="f73" fmla="*/ 37 f48 1"/>
                  <a:gd name="f74" fmla="*/ 41 f49 1"/>
                  <a:gd name="f75" fmla="*/ 41 f48 1"/>
                  <a:gd name="f76" fmla="*/ 34 f49 1"/>
                  <a:gd name="f77" fmla="+- f50 0 f1"/>
                  <a:gd name="f78" fmla="*/ f53 1 42"/>
                  <a:gd name="f79" fmla="*/ f54 1 41"/>
                  <a:gd name="f80" fmla="*/ f55 1 42"/>
                  <a:gd name="f81" fmla="*/ f56 1 41"/>
                  <a:gd name="f82" fmla="*/ f57 1 42"/>
                  <a:gd name="f83" fmla="*/ f58 1 41"/>
                  <a:gd name="f84" fmla="*/ f59 1 42"/>
                  <a:gd name="f85" fmla="*/ f60 1 42"/>
                  <a:gd name="f86" fmla="*/ f61 1 41"/>
                  <a:gd name="f87" fmla="*/ f62 1 42"/>
                  <a:gd name="f88" fmla="*/ f63 1 41"/>
                  <a:gd name="f89" fmla="*/ f64 1 41"/>
                  <a:gd name="f90" fmla="*/ f65 1 42"/>
                  <a:gd name="f91" fmla="*/ f66 1 42"/>
                  <a:gd name="f92" fmla="*/ f67 1 41"/>
                  <a:gd name="f93" fmla="*/ f68 1 42"/>
                  <a:gd name="f94" fmla="*/ f69 1 41"/>
                  <a:gd name="f95" fmla="*/ f70 1 42"/>
                  <a:gd name="f96" fmla="*/ f71 1 42"/>
                  <a:gd name="f97" fmla="*/ f72 1 41"/>
                  <a:gd name="f98" fmla="*/ f73 1 41"/>
                  <a:gd name="f99" fmla="*/ f74 1 42"/>
                  <a:gd name="f100" fmla="*/ f75 1 41"/>
                  <a:gd name="f101" fmla="*/ f76 1 42"/>
                  <a:gd name="f102" fmla="*/ 0 1 f51"/>
                  <a:gd name="f103" fmla="*/ f45 1 f51"/>
                  <a:gd name="f104" fmla="*/ 0 1 f52"/>
                  <a:gd name="f105" fmla="*/ f46 1 f52"/>
                  <a:gd name="f106" fmla="*/ f78 1 f51"/>
                  <a:gd name="f107" fmla="*/ f79 1 f52"/>
                  <a:gd name="f108" fmla="*/ f80 1 f51"/>
                  <a:gd name="f109" fmla="*/ f81 1 f52"/>
                  <a:gd name="f110" fmla="*/ f82 1 f51"/>
                  <a:gd name="f111" fmla="*/ f83 1 f52"/>
                  <a:gd name="f112" fmla="*/ f84 1 f51"/>
                  <a:gd name="f113" fmla="*/ f85 1 f51"/>
                  <a:gd name="f114" fmla="*/ f86 1 f52"/>
                  <a:gd name="f115" fmla="*/ f87 1 f51"/>
                  <a:gd name="f116" fmla="*/ f88 1 f52"/>
                  <a:gd name="f117" fmla="*/ f89 1 f52"/>
                  <a:gd name="f118" fmla="*/ f90 1 f51"/>
                  <a:gd name="f119" fmla="*/ f91 1 f51"/>
                  <a:gd name="f120" fmla="*/ f92 1 f52"/>
                  <a:gd name="f121" fmla="*/ f93 1 f51"/>
                  <a:gd name="f122" fmla="*/ f94 1 f52"/>
                  <a:gd name="f123" fmla="*/ f95 1 f51"/>
                  <a:gd name="f124" fmla="*/ f96 1 f51"/>
                  <a:gd name="f125" fmla="*/ f97 1 f52"/>
                  <a:gd name="f126" fmla="*/ f98 1 f52"/>
                  <a:gd name="f127" fmla="*/ f99 1 f51"/>
                  <a:gd name="f128" fmla="*/ f100 1 f52"/>
                  <a:gd name="f129" fmla="*/ f101 1 f51"/>
                  <a:gd name="f130" fmla="*/ f102 f42 1"/>
                  <a:gd name="f131" fmla="*/ f103 f42 1"/>
                  <a:gd name="f132" fmla="*/ f105 f43 1"/>
                  <a:gd name="f133" fmla="*/ f104 f43 1"/>
                  <a:gd name="f134" fmla="*/ f106 f42 1"/>
                  <a:gd name="f135" fmla="*/ f107 f43 1"/>
                  <a:gd name="f136" fmla="*/ f108 f42 1"/>
                  <a:gd name="f137" fmla="*/ f109 f43 1"/>
                  <a:gd name="f138" fmla="*/ f110 f42 1"/>
                  <a:gd name="f139" fmla="*/ f111 f43 1"/>
                  <a:gd name="f140" fmla="*/ f112 f42 1"/>
                  <a:gd name="f141" fmla="*/ f113 f42 1"/>
                  <a:gd name="f142" fmla="*/ f114 f43 1"/>
                  <a:gd name="f143" fmla="*/ f115 f42 1"/>
                  <a:gd name="f144" fmla="*/ f116 f43 1"/>
                  <a:gd name="f145" fmla="*/ f117 f43 1"/>
                  <a:gd name="f146" fmla="*/ f118 f42 1"/>
                  <a:gd name="f147" fmla="*/ f119 f42 1"/>
                  <a:gd name="f148" fmla="*/ f120 f43 1"/>
                  <a:gd name="f149" fmla="*/ f121 f42 1"/>
                  <a:gd name="f150" fmla="*/ f122 f43 1"/>
                  <a:gd name="f151" fmla="*/ f123 f42 1"/>
                  <a:gd name="f152" fmla="*/ f124 f42 1"/>
                  <a:gd name="f153" fmla="*/ f125 f43 1"/>
                  <a:gd name="f154" fmla="*/ f126 f43 1"/>
                  <a:gd name="f155" fmla="*/ f127 f42 1"/>
                  <a:gd name="f156" fmla="*/ f128 f43 1"/>
                  <a:gd name="f157" fmla="*/ f129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8" y="f139"/>
                  </a:cxn>
                  <a:cxn ang="f77">
                    <a:pos x="f140" y="f139"/>
                  </a:cxn>
                  <a:cxn ang="f77">
                    <a:pos x="f141" y="f142"/>
                  </a:cxn>
                  <a:cxn ang="f77">
                    <a:pos x="f143" y="f144"/>
                  </a:cxn>
                  <a:cxn ang="f77">
                    <a:pos x="f143" y="f145"/>
                  </a:cxn>
                  <a:cxn ang="f77">
                    <a:pos x="f146" y="f145"/>
                  </a:cxn>
                  <a:cxn ang="f77">
                    <a:pos x="f147" y="f148"/>
                  </a:cxn>
                  <a:cxn ang="f77">
                    <a:pos x="f149" y="f150"/>
                  </a:cxn>
                  <a:cxn ang="f77">
                    <a:pos x="f151" y="f145"/>
                  </a:cxn>
                  <a:cxn ang="f77">
                    <a:pos x="f152" y="f153"/>
                  </a:cxn>
                  <a:cxn ang="f77">
                    <a:pos x="f146" y="f154"/>
                  </a:cxn>
                  <a:cxn ang="f77">
                    <a:pos x="f155" y="f156"/>
                  </a:cxn>
                  <a:cxn ang="f77">
                    <a:pos x="f157" y="f154"/>
                  </a:cxn>
                  <a:cxn ang="f77">
                    <a:pos x="f136" y="f135"/>
                  </a:cxn>
                  <a:cxn ang="f77">
                    <a:pos x="f134" y="f135"/>
                  </a:cxn>
                </a:cxnLst>
                <a:rect l="f130" t="f133" r="f131" b="f132"/>
                <a:pathLst>
                  <a:path w="42" h="41">
                    <a:moveTo>
                      <a:pt x="f8" y="f9"/>
                    </a:moveTo>
                    <a:cubicBezTo>
                      <a:pt x="f5" y="f10"/>
                      <a:pt x="f11" y="f12"/>
                      <a:pt x="f11" y="f11"/>
                    </a:cubicBezTo>
                    <a:cubicBezTo>
                      <a:pt x="f12" y="f11"/>
                      <a:pt x="f10" y="f12"/>
                      <a:pt x="f9" y="f10"/>
                    </a:cubicBezTo>
                    <a:cubicBezTo>
                      <a:pt x="f9" y="f10"/>
                      <a:pt x="f13" y="f9"/>
                      <a:pt x="f14" y="f10"/>
                    </a:cubicBezTo>
                    <a:cubicBezTo>
                      <a:pt x="f15" y="f12"/>
                      <a:pt x="f15" y="f11"/>
                      <a:pt x="f16" y="f5"/>
                    </a:cubicBezTo>
                    <a:cubicBezTo>
                      <a:pt x="f17" y="f13"/>
                      <a:pt x="f18" y="f19"/>
                      <a:pt x="f20" y="f21"/>
                    </a:cubicBezTo>
                    <a:cubicBezTo>
                      <a:pt x="f7" y="f22"/>
                      <a:pt x="f7" y="f23"/>
                      <a:pt x="f20" y="f18"/>
                    </a:cubicBezTo>
                    <a:cubicBezTo>
                      <a:pt x="f24" y="f25"/>
                      <a:pt x="f24" y="f18"/>
                      <a:pt x="f26" y="f18"/>
                    </a:cubicBezTo>
                    <a:cubicBezTo>
                      <a:pt x="f25" y="f27"/>
                      <a:pt x="f28" y="f29"/>
                      <a:pt x="f30" y="f31"/>
                    </a:cubicBezTo>
                    <a:cubicBezTo>
                      <a:pt x="f32" y="f15"/>
                      <a:pt x="f33" y="f14"/>
                      <a:pt x="f34" y="f13"/>
                    </a:cubicBezTo>
                    <a:cubicBezTo>
                      <a:pt x="f30" y="f33"/>
                      <a:pt x="f21" y="f35"/>
                      <a:pt x="f36" y="f18"/>
                    </a:cubicBezTo>
                    <a:cubicBezTo>
                      <a:pt x="f37" y="f25"/>
                      <a:pt x="f6" y="f25"/>
                      <a:pt x="f38" y="f36"/>
                    </a:cubicBezTo>
                    <a:cubicBezTo>
                      <a:pt x="f38" y="f37"/>
                      <a:pt x="f26" y="f38"/>
                      <a:pt x="f26" y="f38"/>
                    </a:cubicBezTo>
                    <a:cubicBezTo>
                      <a:pt x="f24" y="f26"/>
                      <a:pt x="f20" y="f20"/>
                      <a:pt x="f7" y="f7"/>
                    </a:cubicBezTo>
                    <a:cubicBezTo>
                      <a:pt x="f26" y="f7"/>
                      <a:pt x="f37" y="f24"/>
                      <a:pt x="f39" y="f38"/>
                    </a:cubicBezTo>
                    <a:cubicBezTo>
                      <a:pt x="f27" y="f28"/>
                      <a:pt x="f34" y="f32"/>
                      <a:pt x="f11" y="f9"/>
                    </a:cubicBezTo>
                    <a:cubicBezTo>
                      <a:pt x="f11" y="f40"/>
                      <a:pt x="f8" y="f40"/>
                      <a:pt x="f8" y="f9"/>
                    </a:cubicBezTo>
                    <a:close/>
                  </a:path>
                </a:pathLst>
              </a:custGeom>
              <a:solidFill>
                <a:srgbClr val="1A669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5" name="Freeform 876">
                <a:extLst>
                  <a:ext uri="{FF2B5EF4-FFF2-40B4-BE49-F238E27FC236}">
                    <a16:creationId xmlns:a16="http://schemas.microsoft.com/office/drawing/2014/main" id="{C013FAF7-036F-EF6E-803A-4CD0CEA241B2}"/>
                  </a:ext>
                </a:extLst>
              </p:cNvPr>
              <p:cNvSpPr/>
              <p:nvPr/>
            </p:nvSpPr>
            <p:spPr>
              <a:xfrm>
                <a:off x="4727576" y="2470151"/>
                <a:ext cx="177795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37"/>
                  <a:gd name="f8" fmla="val 20"/>
                  <a:gd name="f9" fmla="val 16"/>
                  <a:gd name="f10" fmla="val 19"/>
                  <a:gd name="f11" fmla="val 17"/>
                  <a:gd name="f12" fmla="val 18"/>
                  <a:gd name="f13" fmla="val 15"/>
                  <a:gd name="f14" fmla="val 12"/>
                  <a:gd name="f15" fmla="val 9"/>
                  <a:gd name="f16" fmla="val 5"/>
                  <a:gd name="f17" fmla="val 3"/>
                  <a:gd name="f18" fmla="val 2"/>
                  <a:gd name="f19" fmla="val 8"/>
                  <a:gd name="f20" fmla="val 1"/>
                  <a:gd name="f21" fmla="val 13"/>
                  <a:gd name="f22" fmla="val 14"/>
                  <a:gd name="f23" fmla="val 24"/>
                  <a:gd name="f24" fmla="val 10"/>
                  <a:gd name="f25" fmla="val 34"/>
                  <a:gd name="f26" fmla="val 43"/>
                  <a:gd name="f27" fmla="val 28"/>
                  <a:gd name="f28" fmla="val 44"/>
                  <a:gd name="f29" fmla="val 29"/>
                  <a:gd name="f30" fmla="val 46"/>
                  <a:gd name="f31" fmla="val 30"/>
                  <a:gd name="f32" fmla="val 33"/>
                  <a:gd name="f33" fmla="val 42"/>
                  <a:gd name="f34" fmla="val 39"/>
                  <a:gd name="f35" fmla="val 26"/>
                  <a:gd name="f36" fmla="val 35"/>
                  <a:gd name="f37" fmla="val 22"/>
                  <a:gd name="f38" fmla="val 38"/>
                  <a:gd name="f39" fmla="val 32"/>
                  <a:gd name="f40" fmla="val 41"/>
                  <a:gd name="f41" fmla="val 23"/>
                  <a:gd name="f42" fmla="+- 0 0 -90"/>
                  <a:gd name="f43" fmla="*/ f3 1 47"/>
                  <a:gd name="f44" fmla="*/ f4 1 37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7"/>
                  <a:gd name="f53" fmla="*/ f49 1 37"/>
                  <a:gd name="f54" fmla="*/ 20 f50 1"/>
                  <a:gd name="f55" fmla="*/ 16 f49 1"/>
                  <a:gd name="f56" fmla="*/ 17 f50 1"/>
                  <a:gd name="f57" fmla="*/ 15 f49 1"/>
                  <a:gd name="f58" fmla="*/ 0 f50 1"/>
                  <a:gd name="f59" fmla="*/ 0 f49 1"/>
                  <a:gd name="f60" fmla="*/ 12 f50 1"/>
                  <a:gd name="f61" fmla="*/ 2 f49 1"/>
                  <a:gd name="f62" fmla="*/ 14 f50 1"/>
                  <a:gd name="f63" fmla="*/ 1 f49 1"/>
                  <a:gd name="f64" fmla="*/ 43 f50 1"/>
                  <a:gd name="f65" fmla="*/ 28 f49 1"/>
                  <a:gd name="f66" fmla="*/ 47 f50 1"/>
                  <a:gd name="f67" fmla="*/ 33 f49 1"/>
                  <a:gd name="f68" fmla="*/ 35 f50 1"/>
                  <a:gd name="f69" fmla="*/ 22 f49 1"/>
                  <a:gd name="f70" fmla="*/ 37 f49 1"/>
                  <a:gd name="f71" fmla="*/ 41 f50 1"/>
                  <a:gd name="f72" fmla="*/ 24 f50 1"/>
                  <a:gd name="f73" fmla="*/ 17 f49 1"/>
                  <a:gd name="f74" fmla="+- f51 0 f1"/>
                  <a:gd name="f75" fmla="*/ f54 1 47"/>
                  <a:gd name="f76" fmla="*/ f55 1 37"/>
                  <a:gd name="f77" fmla="*/ f56 1 47"/>
                  <a:gd name="f78" fmla="*/ f57 1 37"/>
                  <a:gd name="f79" fmla="*/ f58 1 47"/>
                  <a:gd name="f80" fmla="*/ f59 1 37"/>
                  <a:gd name="f81" fmla="*/ f60 1 47"/>
                  <a:gd name="f82" fmla="*/ f61 1 37"/>
                  <a:gd name="f83" fmla="*/ f62 1 47"/>
                  <a:gd name="f84" fmla="*/ f63 1 37"/>
                  <a:gd name="f85" fmla="*/ f64 1 47"/>
                  <a:gd name="f86" fmla="*/ f65 1 37"/>
                  <a:gd name="f87" fmla="*/ f66 1 47"/>
                  <a:gd name="f88" fmla="*/ f67 1 37"/>
                  <a:gd name="f89" fmla="*/ f68 1 47"/>
                  <a:gd name="f90" fmla="*/ f69 1 37"/>
                  <a:gd name="f91" fmla="*/ f70 1 37"/>
                  <a:gd name="f92" fmla="*/ f71 1 47"/>
                  <a:gd name="f93" fmla="*/ f72 1 47"/>
                  <a:gd name="f94" fmla="*/ f73 1 37"/>
                  <a:gd name="f95" fmla="*/ 0 1 f52"/>
                  <a:gd name="f96" fmla="*/ f46 1 f52"/>
                  <a:gd name="f97" fmla="*/ 0 1 f53"/>
                  <a:gd name="f98" fmla="*/ f47 1 f53"/>
                  <a:gd name="f99" fmla="*/ f75 1 f52"/>
                  <a:gd name="f100" fmla="*/ f76 1 f53"/>
                  <a:gd name="f101" fmla="*/ f77 1 f52"/>
                  <a:gd name="f102" fmla="*/ f78 1 f53"/>
                  <a:gd name="f103" fmla="*/ f79 1 f52"/>
                  <a:gd name="f104" fmla="*/ f80 1 f53"/>
                  <a:gd name="f105" fmla="*/ f81 1 f52"/>
                  <a:gd name="f106" fmla="*/ f82 1 f53"/>
                  <a:gd name="f107" fmla="*/ f83 1 f52"/>
                  <a:gd name="f108" fmla="*/ f84 1 f53"/>
                  <a:gd name="f109" fmla="*/ f85 1 f52"/>
                  <a:gd name="f110" fmla="*/ f86 1 f53"/>
                  <a:gd name="f111" fmla="*/ f87 1 f52"/>
                  <a:gd name="f112" fmla="*/ f88 1 f53"/>
                  <a:gd name="f113" fmla="*/ f89 1 f52"/>
                  <a:gd name="f114" fmla="*/ f90 1 f53"/>
                  <a:gd name="f115" fmla="*/ f91 1 f53"/>
                  <a:gd name="f116" fmla="*/ f92 1 f52"/>
                  <a:gd name="f117" fmla="*/ f93 1 f52"/>
                  <a:gd name="f118" fmla="*/ f94 1 f53"/>
                  <a:gd name="f119" fmla="*/ f95 f43 1"/>
                  <a:gd name="f120" fmla="*/ f96 f43 1"/>
                  <a:gd name="f121" fmla="*/ f98 f44 1"/>
                  <a:gd name="f122" fmla="*/ f97 f44 1"/>
                  <a:gd name="f123" fmla="*/ f99 f43 1"/>
                  <a:gd name="f124" fmla="*/ f100 f44 1"/>
                  <a:gd name="f125" fmla="*/ f101 f43 1"/>
                  <a:gd name="f126" fmla="*/ f102 f44 1"/>
                  <a:gd name="f127" fmla="*/ f103 f43 1"/>
                  <a:gd name="f128" fmla="*/ f104 f44 1"/>
                  <a:gd name="f129" fmla="*/ f105 f43 1"/>
                  <a:gd name="f130" fmla="*/ f106 f44 1"/>
                  <a:gd name="f131" fmla="*/ f107 f43 1"/>
                  <a:gd name="f132" fmla="*/ f108 f44 1"/>
                  <a:gd name="f133" fmla="*/ f109 f43 1"/>
                  <a:gd name="f134" fmla="*/ f110 f44 1"/>
                  <a:gd name="f135" fmla="*/ f111 f43 1"/>
                  <a:gd name="f136" fmla="*/ f112 f44 1"/>
                  <a:gd name="f137" fmla="*/ f113 f43 1"/>
                  <a:gd name="f138" fmla="*/ f114 f44 1"/>
                  <a:gd name="f139" fmla="*/ f115 f44 1"/>
                  <a:gd name="f140" fmla="*/ f116 f43 1"/>
                  <a:gd name="f141" fmla="*/ f117 f43 1"/>
                  <a:gd name="f142" fmla="*/ f118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23" y="f124"/>
                  </a:cxn>
                  <a:cxn ang="f74">
                    <a:pos x="f125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2"/>
                  </a:cxn>
                  <a:cxn ang="f74">
                    <a:pos x="f133" y="f134"/>
                  </a:cxn>
                  <a:cxn ang="f74">
                    <a:pos x="f135" y="f136"/>
                  </a:cxn>
                  <a:cxn ang="f74">
                    <a:pos x="f137" y="f138"/>
                  </a:cxn>
                  <a:cxn ang="f74">
                    <a:pos x="f135" y="f139"/>
                  </a:cxn>
                  <a:cxn ang="f74">
                    <a:pos x="f140" y="f136"/>
                  </a:cxn>
                  <a:cxn ang="f74">
                    <a:pos x="f141" y="f142"/>
                  </a:cxn>
                  <a:cxn ang="f74">
                    <a:pos x="f123" y="f124"/>
                  </a:cxn>
                </a:cxnLst>
                <a:rect l="f119" t="f122" r="f120" b="f121"/>
                <a:pathLst>
                  <a:path w="47" h="37">
                    <a:moveTo>
                      <a:pt x="f8" y="f9"/>
                    </a:moveTo>
                    <a:cubicBezTo>
                      <a:pt x="f10" y="f11"/>
                      <a:pt x="f12" y="f11"/>
                      <a:pt x="f11" y="f13"/>
                    </a:cubicBezTo>
                    <a:cubicBezTo>
                      <a:pt x="f14" y="f15"/>
                      <a:pt x="f16" y="f16"/>
                      <a:pt x="f5" y="f5"/>
                    </a:cubicBezTo>
                    <a:cubicBezTo>
                      <a:pt x="f17" y="f18"/>
                      <a:pt x="f19" y="f20"/>
                      <a:pt x="f14" y="f18"/>
                    </a:cubicBezTo>
                    <a:cubicBezTo>
                      <a:pt x="f21" y="f18"/>
                      <a:pt x="f21" y="f20"/>
                      <a:pt x="f22" y="f20"/>
                    </a:cubicBezTo>
                    <a:cubicBezTo>
                      <a:pt x="f23" y="f24"/>
                      <a:pt x="f25" y="f12"/>
                      <a:pt x="f26" y="f27"/>
                    </a:cubicBezTo>
                    <a:cubicBezTo>
                      <a:pt x="f28" y="f29"/>
                      <a:pt x="f30" y="f31"/>
                      <a:pt x="f6" y="f32"/>
                    </a:cubicBezTo>
                    <a:cubicBezTo>
                      <a:pt x="f33" y="f29"/>
                      <a:pt x="f34" y="f35"/>
                      <a:pt x="f36" y="f37"/>
                    </a:cubicBezTo>
                    <a:cubicBezTo>
                      <a:pt x="f38" y="f27"/>
                      <a:pt x="f26" y="f39"/>
                      <a:pt x="f6" y="f7"/>
                    </a:cubicBezTo>
                    <a:cubicBezTo>
                      <a:pt x="f28" y="f7"/>
                      <a:pt x="f33" y="f36"/>
                      <a:pt x="f40" y="f32"/>
                    </a:cubicBezTo>
                    <a:cubicBezTo>
                      <a:pt x="f36" y="f27"/>
                      <a:pt x="f31" y="f41"/>
                      <a:pt x="f23" y="f11"/>
                    </a:cubicBezTo>
                    <a:cubicBezTo>
                      <a:pt x="f41" y="f9"/>
                      <a:pt x="f37" y="f21"/>
                      <a:pt x="f8" y="f9"/>
                    </a:cubicBezTo>
                    <a:close/>
                  </a:path>
                </a:pathLst>
              </a:custGeom>
              <a:solidFill>
                <a:srgbClr val="1B689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6" name="Freeform 877">
                <a:extLst>
                  <a:ext uri="{FF2B5EF4-FFF2-40B4-BE49-F238E27FC236}">
                    <a16:creationId xmlns:a16="http://schemas.microsoft.com/office/drawing/2014/main" id="{7A30BBA9-F2BF-BC1E-62B5-A6214E169D1C}"/>
                  </a:ext>
                </a:extLst>
              </p:cNvPr>
              <p:cNvSpPr/>
              <p:nvPr/>
            </p:nvSpPr>
            <p:spPr>
              <a:xfrm>
                <a:off x="4919664" y="2360615"/>
                <a:ext cx="71442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35"/>
                  <a:gd name="f8" fmla="val 5"/>
                  <a:gd name="f9" fmla="val 6"/>
                  <a:gd name="f10" fmla="val 3"/>
                  <a:gd name="f11" fmla="val 2"/>
                  <a:gd name="f12" fmla="val 9"/>
                  <a:gd name="f13" fmla="val 10"/>
                  <a:gd name="f14" fmla="val 13"/>
                  <a:gd name="f15" fmla="val 14"/>
                  <a:gd name="f16" fmla="val 15"/>
                  <a:gd name="f17" fmla="val 16"/>
                  <a:gd name="f18" fmla="val 18"/>
                  <a:gd name="f19" fmla="val 21"/>
                  <a:gd name="f20" fmla="val 23"/>
                  <a:gd name="f21" fmla="val 24"/>
                  <a:gd name="f22" fmla="val 22"/>
                  <a:gd name="f23" fmla="val 12"/>
                  <a:gd name="f24" fmla="val 20"/>
                  <a:gd name="f25" fmla="val 26"/>
                  <a:gd name="f26" fmla="val 17"/>
                  <a:gd name="f27" fmla="val 30"/>
                  <a:gd name="f28" fmla="val 31"/>
                  <a:gd name="f29" fmla="val 27"/>
                  <a:gd name="f30" fmla="val 8"/>
                  <a:gd name="f31" fmla="val 29"/>
                  <a:gd name="f32" fmla="val 11"/>
                  <a:gd name="f33" fmla="val 32"/>
                  <a:gd name="f34" fmla="val 34"/>
                  <a:gd name="f35" fmla="val 33"/>
                  <a:gd name="f36" fmla="val 7"/>
                  <a:gd name="f37" fmla="val 28"/>
                  <a:gd name="f38" fmla="val 25"/>
                  <a:gd name="f39" fmla="val 4"/>
                  <a:gd name="f40" fmla="val 1"/>
                  <a:gd name="f41" fmla="+- 0 0 -90"/>
                  <a:gd name="f42" fmla="*/ f3 1 19"/>
                  <a:gd name="f43" fmla="*/ f4 1 35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19"/>
                  <a:gd name="f52" fmla="*/ f48 1 35"/>
                  <a:gd name="f53" fmla="*/ 5 f49 1"/>
                  <a:gd name="f54" fmla="*/ 6 f48 1"/>
                  <a:gd name="f55" fmla="*/ 3 f49 1"/>
                  <a:gd name="f56" fmla="*/ 0 f48 1"/>
                  <a:gd name="f57" fmla="*/ 9 f49 1"/>
                  <a:gd name="f58" fmla="*/ 9 f48 1"/>
                  <a:gd name="f59" fmla="*/ 16 f49 1"/>
                  <a:gd name="f60" fmla="*/ 18 f48 1"/>
                  <a:gd name="f61" fmla="*/ 23 f48 1"/>
                  <a:gd name="f62" fmla="*/ 13 f49 1"/>
                  <a:gd name="f63" fmla="*/ 21 f48 1"/>
                  <a:gd name="f64" fmla="*/ 10 f49 1"/>
                  <a:gd name="f65" fmla="*/ 20 f48 1"/>
                  <a:gd name="f66" fmla="*/ 17 f49 1"/>
                  <a:gd name="f67" fmla="*/ 30 f48 1"/>
                  <a:gd name="f68" fmla="*/ 31 f48 1"/>
                  <a:gd name="f69" fmla="*/ 8 f49 1"/>
                  <a:gd name="f70" fmla="*/ 27 f48 1"/>
                  <a:gd name="f71" fmla="*/ 11 f49 1"/>
                  <a:gd name="f72" fmla="*/ 32 f48 1"/>
                  <a:gd name="f73" fmla="*/ 33 f48 1"/>
                  <a:gd name="f74" fmla="*/ 28 f48 1"/>
                  <a:gd name="f75" fmla="*/ 24 f48 1"/>
                  <a:gd name="f76" fmla="*/ 1 f49 1"/>
                  <a:gd name="f77" fmla="*/ 19 f48 1"/>
                  <a:gd name="f78" fmla="*/ 16 f48 1"/>
                  <a:gd name="f79" fmla="*/ 2 f49 1"/>
                  <a:gd name="f80" fmla="*/ 7 f49 1"/>
                  <a:gd name="f81" fmla="*/ 13 f48 1"/>
                  <a:gd name="f82" fmla="+- f50 0 f1"/>
                  <a:gd name="f83" fmla="*/ f53 1 19"/>
                  <a:gd name="f84" fmla="*/ f54 1 35"/>
                  <a:gd name="f85" fmla="*/ f55 1 19"/>
                  <a:gd name="f86" fmla="*/ f56 1 35"/>
                  <a:gd name="f87" fmla="*/ f57 1 19"/>
                  <a:gd name="f88" fmla="*/ f58 1 35"/>
                  <a:gd name="f89" fmla="*/ f59 1 19"/>
                  <a:gd name="f90" fmla="*/ f60 1 35"/>
                  <a:gd name="f91" fmla="*/ f61 1 35"/>
                  <a:gd name="f92" fmla="*/ f62 1 19"/>
                  <a:gd name="f93" fmla="*/ f63 1 35"/>
                  <a:gd name="f94" fmla="*/ f64 1 19"/>
                  <a:gd name="f95" fmla="*/ f65 1 35"/>
                  <a:gd name="f96" fmla="*/ f66 1 19"/>
                  <a:gd name="f97" fmla="*/ f67 1 35"/>
                  <a:gd name="f98" fmla="*/ f68 1 35"/>
                  <a:gd name="f99" fmla="*/ f69 1 19"/>
                  <a:gd name="f100" fmla="*/ f70 1 35"/>
                  <a:gd name="f101" fmla="*/ f71 1 19"/>
                  <a:gd name="f102" fmla="*/ f72 1 35"/>
                  <a:gd name="f103" fmla="*/ f73 1 35"/>
                  <a:gd name="f104" fmla="*/ f74 1 35"/>
                  <a:gd name="f105" fmla="*/ f75 1 35"/>
                  <a:gd name="f106" fmla="*/ f76 1 19"/>
                  <a:gd name="f107" fmla="*/ f77 1 35"/>
                  <a:gd name="f108" fmla="*/ f78 1 35"/>
                  <a:gd name="f109" fmla="*/ f79 1 19"/>
                  <a:gd name="f110" fmla="*/ f80 1 19"/>
                  <a:gd name="f111" fmla="*/ f81 1 35"/>
                  <a:gd name="f112" fmla="*/ 0 1 f51"/>
                  <a:gd name="f113" fmla="*/ f45 1 f51"/>
                  <a:gd name="f114" fmla="*/ 0 1 f52"/>
                  <a:gd name="f115" fmla="*/ f46 1 f52"/>
                  <a:gd name="f116" fmla="*/ f83 1 f51"/>
                  <a:gd name="f117" fmla="*/ f84 1 f52"/>
                  <a:gd name="f118" fmla="*/ f85 1 f51"/>
                  <a:gd name="f119" fmla="*/ f86 1 f52"/>
                  <a:gd name="f120" fmla="*/ f87 1 f51"/>
                  <a:gd name="f121" fmla="*/ f88 1 f52"/>
                  <a:gd name="f122" fmla="*/ f89 1 f51"/>
                  <a:gd name="f123" fmla="*/ f90 1 f52"/>
                  <a:gd name="f124" fmla="*/ f91 1 f52"/>
                  <a:gd name="f125" fmla="*/ f92 1 f51"/>
                  <a:gd name="f126" fmla="*/ f93 1 f52"/>
                  <a:gd name="f127" fmla="*/ f94 1 f51"/>
                  <a:gd name="f128" fmla="*/ f95 1 f52"/>
                  <a:gd name="f129" fmla="*/ f96 1 f51"/>
                  <a:gd name="f130" fmla="*/ f97 1 f52"/>
                  <a:gd name="f131" fmla="*/ f98 1 f52"/>
                  <a:gd name="f132" fmla="*/ f99 1 f51"/>
                  <a:gd name="f133" fmla="*/ f100 1 f52"/>
                  <a:gd name="f134" fmla="*/ f101 1 f51"/>
                  <a:gd name="f135" fmla="*/ f102 1 f52"/>
                  <a:gd name="f136" fmla="*/ f103 1 f52"/>
                  <a:gd name="f137" fmla="*/ f104 1 f52"/>
                  <a:gd name="f138" fmla="*/ f105 1 f52"/>
                  <a:gd name="f139" fmla="*/ f106 1 f51"/>
                  <a:gd name="f140" fmla="*/ f107 1 f52"/>
                  <a:gd name="f141" fmla="*/ f108 1 f52"/>
                  <a:gd name="f142" fmla="*/ f109 1 f51"/>
                  <a:gd name="f143" fmla="*/ f110 1 f51"/>
                  <a:gd name="f144" fmla="*/ f111 1 f52"/>
                  <a:gd name="f145" fmla="*/ f112 f42 1"/>
                  <a:gd name="f146" fmla="*/ f113 f42 1"/>
                  <a:gd name="f147" fmla="*/ f115 f43 1"/>
                  <a:gd name="f148" fmla="*/ f114 f43 1"/>
                  <a:gd name="f149" fmla="*/ f116 f42 1"/>
                  <a:gd name="f150" fmla="*/ f117 f43 1"/>
                  <a:gd name="f151" fmla="*/ f118 f42 1"/>
                  <a:gd name="f152" fmla="*/ f119 f43 1"/>
                  <a:gd name="f153" fmla="*/ f120 f42 1"/>
                  <a:gd name="f154" fmla="*/ f121 f43 1"/>
                  <a:gd name="f155" fmla="*/ f122 f42 1"/>
                  <a:gd name="f156" fmla="*/ f123 f43 1"/>
                  <a:gd name="f157" fmla="*/ f124 f43 1"/>
                  <a:gd name="f158" fmla="*/ f125 f42 1"/>
                  <a:gd name="f159" fmla="*/ f126 f43 1"/>
                  <a:gd name="f160" fmla="*/ f127 f42 1"/>
                  <a:gd name="f161" fmla="*/ f128 f43 1"/>
                  <a:gd name="f162" fmla="*/ f129 f42 1"/>
                  <a:gd name="f163" fmla="*/ f130 f43 1"/>
                  <a:gd name="f164" fmla="*/ f131 f43 1"/>
                  <a:gd name="f165" fmla="*/ f132 f42 1"/>
                  <a:gd name="f166" fmla="*/ f133 f43 1"/>
                  <a:gd name="f167" fmla="*/ f134 f42 1"/>
                  <a:gd name="f168" fmla="*/ f135 f43 1"/>
                  <a:gd name="f169" fmla="*/ f136 f43 1"/>
                  <a:gd name="f170" fmla="*/ f137 f43 1"/>
                  <a:gd name="f171" fmla="*/ f138 f43 1"/>
                  <a:gd name="f172" fmla="*/ f139 f42 1"/>
                  <a:gd name="f173" fmla="*/ f140 f43 1"/>
                  <a:gd name="f174" fmla="*/ f141 f43 1"/>
                  <a:gd name="f175" fmla="*/ f142 f42 1"/>
                  <a:gd name="f176" fmla="*/ f143 f42 1"/>
                  <a:gd name="f177" fmla="*/ f144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49" y="f150"/>
                  </a:cxn>
                  <a:cxn ang="f82">
                    <a:pos x="f151" y="f152"/>
                  </a:cxn>
                  <a:cxn ang="f82">
                    <a:pos x="f153" y="f154"/>
                  </a:cxn>
                  <a:cxn ang="f82">
                    <a:pos x="f155" y="f156"/>
                  </a:cxn>
                  <a:cxn ang="f82">
                    <a:pos x="f155" y="f157"/>
                  </a:cxn>
                  <a:cxn ang="f82">
                    <a:pos x="f158" y="f159"/>
                  </a:cxn>
                  <a:cxn ang="f82">
                    <a:pos x="f160" y="f161"/>
                  </a:cxn>
                  <a:cxn ang="f82">
                    <a:pos x="f162" y="f163"/>
                  </a:cxn>
                  <a:cxn ang="f82">
                    <a:pos x="f162" y="f164"/>
                  </a:cxn>
                  <a:cxn ang="f82">
                    <a:pos x="f165" y="f166"/>
                  </a:cxn>
                  <a:cxn ang="f82">
                    <a:pos x="f167" y="f168"/>
                  </a:cxn>
                  <a:cxn ang="f82">
                    <a:pos x="f153" y="f169"/>
                  </a:cxn>
                  <a:cxn ang="f82">
                    <a:pos x="f149" y="f170"/>
                  </a:cxn>
                  <a:cxn ang="f82">
                    <a:pos x="f149" y="f171"/>
                  </a:cxn>
                  <a:cxn ang="f82">
                    <a:pos x="f172" y="f173"/>
                  </a:cxn>
                  <a:cxn ang="f82">
                    <a:pos x="f172" y="f174"/>
                  </a:cxn>
                  <a:cxn ang="f82">
                    <a:pos x="f175" y="f174"/>
                  </a:cxn>
                  <a:cxn ang="f82">
                    <a:pos x="f176" y="f177"/>
                  </a:cxn>
                  <a:cxn ang="f82">
                    <a:pos x="f149" y="f150"/>
                  </a:cxn>
                </a:cxnLst>
                <a:rect l="f145" t="f148" r="f146" b="f147"/>
                <a:pathLst>
                  <a:path w="19" h="35">
                    <a:moveTo>
                      <a:pt x="f8" y="f9"/>
                    </a:moveTo>
                    <a:cubicBezTo>
                      <a:pt x="f10" y="f8"/>
                      <a:pt x="f10" y="f11"/>
                      <a:pt x="f10" y="f5"/>
                    </a:cubicBezTo>
                    <a:cubicBezTo>
                      <a:pt x="f8" y="f10"/>
                      <a:pt x="f12" y="f8"/>
                      <a:pt x="f12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7" y="f6"/>
                      <a:pt x="f6" y="f19"/>
                      <a:pt x="f17" y="f20"/>
                    </a:cubicBezTo>
                    <a:cubicBezTo>
                      <a:pt x="f15" y="f21"/>
                      <a:pt x="f15" y="f22"/>
                      <a:pt x="f14" y="f19"/>
                    </a:cubicBezTo>
                    <a:cubicBezTo>
                      <a:pt x="f23" y="f24"/>
                      <a:pt x="f23" y="f24"/>
                      <a:pt x="f13" y="f24"/>
                    </a:cubicBezTo>
                    <a:cubicBezTo>
                      <a:pt x="f14" y="f20"/>
                      <a:pt x="f16" y="f25"/>
                      <a:pt x="f26" y="f27"/>
                    </a:cubicBezTo>
                    <a:cubicBezTo>
                      <a:pt x="f26" y="f27"/>
                      <a:pt x="f26" y="f27"/>
                      <a:pt x="f26" y="f28"/>
                    </a:cubicBezTo>
                    <a:cubicBezTo>
                      <a:pt x="f16" y="f29"/>
                      <a:pt x="f23" y="f25"/>
                      <a:pt x="f30" y="f29"/>
                    </a:cubicBezTo>
                    <a:cubicBezTo>
                      <a:pt x="f30" y="f31"/>
                      <a:pt x="f13" y="f27"/>
                      <a:pt x="f32" y="f33"/>
                    </a:cubicBezTo>
                    <a:cubicBezTo>
                      <a:pt x="f32" y="f34"/>
                      <a:pt x="f13" y="f7"/>
                      <a:pt x="f12" y="f35"/>
                    </a:cubicBezTo>
                    <a:cubicBezTo>
                      <a:pt x="f36" y="f28"/>
                      <a:pt x="f9" y="f27"/>
                      <a:pt x="f8" y="f37"/>
                    </a:cubicBezTo>
                    <a:cubicBezTo>
                      <a:pt x="f36" y="f29"/>
                      <a:pt x="f9" y="f38"/>
                      <a:pt x="f8" y="f21"/>
                    </a:cubicBezTo>
                    <a:cubicBezTo>
                      <a:pt x="f39" y="f22"/>
                      <a:pt x="f11" y="f19"/>
                      <a:pt x="f40" y="f6"/>
                    </a:cubicBezTo>
                    <a:cubicBezTo>
                      <a:pt x="f5" y="f18"/>
                      <a:pt x="f5" y="f18"/>
                      <a:pt x="f40" y="f17"/>
                    </a:cubicBezTo>
                    <a:cubicBezTo>
                      <a:pt x="f11" y="f17"/>
                      <a:pt x="f11" y="f17"/>
                      <a:pt x="f11" y="f17"/>
                    </a:cubicBezTo>
                    <a:cubicBezTo>
                      <a:pt x="f10" y="f23"/>
                      <a:pt x="f10" y="f23"/>
                      <a:pt x="f36" y="f14"/>
                    </a:cubicBezTo>
                    <a:cubicBezTo>
                      <a:pt x="f9" y="f32"/>
                      <a:pt x="f8" y="f12"/>
                      <a:pt x="f8" y="f9"/>
                    </a:cubicBezTo>
                    <a:close/>
                  </a:path>
                </a:pathLst>
              </a:custGeom>
              <a:solidFill>
                <a:srgbClr val="2A39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7" name="Freeform 878">
                <a:extLst>
                  <a:ext uri="{FF2B5EF4-FFF2-40B4-BE49-F238E27FC236}">
                    <a16:creationId xmlns:a16="http://schemas.microsoft.com/office/drawing/2014/main" id="{E75569EE-8747-FE29-55D9-160BE6327393}"/>
                  </a:ext>
                </a:extLst>
              </p:cNvPr>
              <p:cNvSpPr/>
              <p:nvPr/>
            </p:nvSpPr>
            <p:spPr>
              <a:xfrm>
                <a:off x="4799008" y="2589215"/>
                <a:ext cx="131765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40"/>
                  <a:gd name="f8" fmla="val 6"/>
                  <a:gd name="f9" fmla="val 4"/>
                  <a:gd name="f10" fmla="val 8"/>
                  <a:gd name="f11" fmla="val 3"/>
                  <a:gd name="f12" fmla="val 5"/>
                  <a:gd name="f13" fmla="val 10"/>
                  <a:gd name="f14" fmla="val 12"/>
                  <a:gd name="f15" fmla="val 15"/>
                  <a:gd name="f16" fmla="val 19"/>
                  <a:gd name="f17" fmla="val 16"/>
                  <a:gd name="f18" fmla="val 23"/>
                  <a:gd name="f19" fmla="val 18"/>
                  <a:gd name="f20" fmla="val 26"/>
                  <a:gd name="f21" fmla="val 20"/>
                  <a:gd name="f22" fmla="val 28"/>
                  <a:gd name="f23" fmla="val 29"/>
                  <a:gd name="f24" fmla="val 30"/>
                  <a:gd name="f25" fmla="val 32"/>
                  <a:gd name="f26" fmla="val 33"/>
                  <a:gd name="f27" fmla="val 36"/>
                  <a:gd name="f28" fmla="val 34"/>
                  <a:gd name="f29" fmla="val 38"/>
                  <a:gd name="f30" fmla="val 27"/>
                  <a:gd name="f31" fmla="val 21"/>
                  <a:gd name="f32" fmla="val 11"/>
                  <a:gd name="f33" fmla="val 13"/>
                  <a:gd name="f34" fmla="val 7"/>
                  <a:gd name="f35" fmla="val 1"/>
                  <a:gd name="f36" fmla="val 2"/>
                  <a:gd name="f37" fmla="+- 0 0 -90"/>
                  <a:gd name="f38" fmla="*/ f3 1 35"/>
                  <a:gd name="f39" fmla="*/ f4 1 40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5"/>
                  <a:gd name="f48" fmla="*/ f44 1 40"/>
                  <a:gd name="f49" fmla="*/ 6 f45 1"/>
                  <a:gd name="f50" fmla="*/ 4 f44 1"/>
                  <a:gd name="f51" fmla="*/ 8 f45 1"/>
                  <a:gd name="f52" fmla="*/ 5 f44 1"/>
                  <a:gd name="f53" fmla="*/ 12 f45 1"/>
                  <a:gd name="f54" fmla="*/ 8 f44 1"/>
                  <a:gd name="f55" fmla="*/ 23 f45 1"/>
                  <a:gd name="f56" fmla="*/ 18 f44 1"/>
                  <a:gd name="f57" fmla="*/ 29 f45 1"/>
                  <a:gd name="f58" fmla="*/ 26 f44 1"/>
                  <a:gd name="f59" fmla="*/ 33 f45 1"/>
                  <a:gd name="f60" fmla="*/ 36 f44 1"/>
                  <a:gd name="f61" fmla="*/ 32 f45 1"/>
                  <a:gd name="f62" fmla="*/ 40 f44 1"/>
                  <a:gd name="f63" fmla="*/ 16 f45 1"/>
                  <a:gd name="f64" fmla="*/ 19 f44 1"/>
                  <a:gd name="f65" fmla="*/ 0 f45 1"/>
                  <a:gd name="f66" fmla="*/ 1 f44 1"/>
                  <a:gd name="f67" fmla="+- f46 0 f1"/>
                  <a:gd name="f68" fmla="*/ f49 1 35"/>
                  <a:gd name="f69" fmla="*/ f50 1 40"/>
                  <a:gd name="f70" fmla="*/ f51 1 35"/>
                  <a:gd name="f71" fmla="*/ f52 1 40"/>
                  <a:gd name="f72" fmla="*/ f53 1 35"/>
                  <a:gd name="f73" fmla="*/ f54 1 40"/>
                  <a:gd name="f74" fmla="*/ f55 1 35"/>
                  <a:gd name="f75" fmla="*/ f56 1 40"/>
                  <a:gd name="f76" fmla="*/ f57 1 35"/>
                  <a:gd name="f77" fmla="*/ f58 1 40"/>
                  <a:gd name="f78" fmla="*/ f59 1 35"/>
                  <a:gd name="f79" fmla="*/ f60 1 40"/>
                  <a:gd name="f80" fmla="*/ f61 1 35"/>
                  <a:gd name="f81" fmla="*/ f62 1 40"/>
                  <a:gd name="f82" fmla="*/ f63 1 35"/>
                  <a:gd name="f83" fmla="*/ f64 1 40"/>
                  <a:gd name="f84" fmla="*/ f65 1 35"/>
                  <a:gd name="f85" fmla="*/ f66 1 40"/>
                  <a:gd name="f86" fmla="*/ 0 1 f47"/>
                  <a:gd name="f87" fmla="*/ f41 1 f47"/>
                  <a:gd name="f88" fmla="*/ 0 1 f48"/>
                  <a:gd name="f89" fmla="*/ f42 1 f48"/>
                  <a:gd name="f90" fmla="*/ f68 1 f47"/>
                  <a:gd name="f91" fmla="*/ f69 1 f48"/>
                  <a:gd name="f92" fmla="*/ f70 1 f47"/>
                  <a:gd name="f93" fmla="*/ f71 1 f48"/>
                  <a:gd name="f94" fmla="*/ f72 1 f47"/>
                  <a:gd name="f95" fmla="*/ f73 1 f48"/>
                  <a:gd name="f96" fmla="*/ f74 1 f47"/>
                  <a:gd name="f97" fmla="*/ f75 1 f48"/>
                  <a:gd name="f98" fmla="*/ f76 1 f47"/>
                  <a:gd name="f99" fmla="*/ f77 1 f48"/>
                  <a:gd name="f100" fmla="*/ f78 1 f47"/>
                  <a:gd name="f101" fmla="*/ f79 1 f48"/>
                  <a:gd name="f102" fmla="*/ f80 1 f47"/>
                  <a:gd name="f103" fmla="*/ f81 1 f48"/>
                  <a:gd name="f104" fmla="*/ f82 1 f47"/>
                  <a:gd name="f105" fmla="*/ f83 1 f48"/>
                  <a:gd name="f106" fmla="*/ f84 1 f47"/>
                  <a:gd name="f107" fmla="*/ f85 1 f48"/>
                  <a:gd name="f108" fmla="*/ f86 f38 1"/>
                  <a:gd name="f109" fmla="*/ f87 f38 1"/>
                  <a:gd name="f110" fmla="*/ f89 f39 1"/>
                  <a:gd name="f111" fmla="*/ f88 f39 1"/>
                  <a:gd name="f112" fmla="*/ f90 f38 1"/>
                  <a:gd name="f113" fmla="*/ f91 f39 1"/>
                  <a:gd name="f114" fmla="*/ f92 f38 1"/>
                  <a:gd name="f115" fmla="*/ f93 f39 1"/>
                  <a:gd name="f116" fmla="*/ f94 f38 1"/>
                  <a:gd name="f117" fmla="*/ f95 f39 1"/>
                  <a:gd name="f118" fmla="*/ f96 f38 1"/>
                  <a:gd name="f119" fmla="*/ f97 f39 1"/>
                  <a:gd name="f120" fmla="*/ f98 f38 1"/>
                  <a:gd name="f121" fmla="*/ f99 f39 1"/>
                  <a:gd name="f122" fmla="*/ f100 f38 1"/>
                  <a:gd name="f123" fmla="*/ f101 f39 1"/>
                  <a:gd name="f124" fmla="*/ f102 f38 1"/>
                  <a:gd name="f125" fmla="*/ f103 f39 1"/>
                  <a:gd name="f126" fmla="*/ f104 f38 1"/>
                  <a:gd name="f127" fmla="*/ f105 f39 1"/>
                  <a:gd name="f128" fmla="*/ f106 f38 1"/>
                  <a:gd name="f129" fmla="*/ f107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5"/>
                  </a:cxn>
                  <a:cxn ang="f67">
                    <a:pos x="f126" y="f127"/>
                  </a:cxn>
                  <a:cxn ang="f67">
                    <a:pos x="f128" y="f129"/>
                  </a:cxn>
                  <a:cxn ang="f67">
                    <a:pos x="f112" y="f113"/>
                  </a:cxn>
                </a:cxnLst>
                <a:rect l="f108" t="f111" r="f109" b="f110"/>
                <a:pathLst>
                  <a:path w="35" h="40">
                    <a:moveTo>
                      <a:pt x="f8" y="f9"/>
                    </a:moveTo>
                    <a:cubicBezTo>
                      <a:pt x="f8" y="f9"/>
                      <a:pt x="f10" y="f11"/>
                      <a:pt x="f10" y="f12"/>
                    </a:cubicBezTo>
                    <a:cubicBezTo>
                      <a:pt x="f10" y="f10"/>
                      <a:pt x="f13" y="f10"/>
                      <a:pt x="f14" y="f10"/>
                    </a:cubicBezTo>
                    <a:cubicBezTo>
                      <a:pt x="f15" y="f14"/>
                      <a:pt x="f16" y="f17"/>
                      <a:pt x="f18" y="f19"/>
                    </a:cubicBezTo>
                    <a:cubicBezTo>
                      <a:pt x="f20" y="f21"/>
                      <a:pt x="f22" y="f18"/>
                      <a:pt x="f23" y="f20"/>
                    </a:cubicBezTo>
                    <a:cubicBezTo>
                      <a:pt x="f24" y="f23"/>
                      <a:pt x="f25" y="f25"/>
                      <a:pt x="f26" y="f27"/>
                    </a:cubicBezTo>
                    <a:cubicBezTo>
                      <a:pt x="f28" y="f29"/>
                      <a:pt x="f6" y="f7"/>
                      <a:pt x="f25" y="f7"/>
                    </a:cubicBezTo>
                    <a:cubicBezTo>
                      <a:pt x="f30" y="f26"/>
                      <a:pt x="f31" y="f20"/>
                      <a:pt x="f17" y="f16"/>
                    </a:cubicBezTo>
                    <a:cubicBezTo>
                      <a:pt x="f32" y="f33"/>
                      <a:pt x="f12" y="f34"/>
                      <a:pt x="f5" y="f35"/>
                    </a:cubicBezTo>
                    <a:cubicBezTo>
                      <a:pt x="f11" y="f5"/>
                      <a:pt x="f9" y="f36"/>
                      <a:pt x="f8" y="f9"/>
                    </a:cubicBezTo>
                    <a:close/>
                  </a:path>
                </a:pathLst>
              </a:custGeom>
              <a:solidFill>
                <a:srgbClr val="945C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8" name="Freeform 879">
                <a:extLst>
                  <a:ext uri="{FF2B5EF4-FFF2-40B4-BE49-F238E27FC236}">
                    <a16:creationId xmlns:a16="http://schemas.microsoft.com/office/drawing/2014/main" id="{8690C862-139E-BE23-47AC-9F015BBE8D7B}"/>
                  </a:ext>
                </a:extLst>
              </p:cNvPr>
              <p:cNvSpPr/>
              <p:nvPr/>
            </p:nvSpPr>
            <p:spPr>
              <a:xfrm>
                <a:off x="4900617" y="2638428"/>
                <a:ext cx="68259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1"/>
                  <a:gd name="f8" fmla="val 7"/>
                  <a:gd name="f9" fmla="val 8"/>
                  <a:gd name="f10" fmla="val 17"/>
                  <a:gd name="f11" fmla="val 16"/>
                  <a:gd name="f12" fmla="val 9"/>
                  <a:gd name="f13" fmla="val 15"/>
                  <a:gd name="f14" fmla="val 14"/>
                  <a:gd name="f15" fmla="val 10"/>
                  <a:gd name="f16" fmla="val 3"/>
                  <a:gd name="f17" fmla="val 2"/>
                  <a:gd name="f18" fmla="val 4"/>
                  <a:gd name="f19" fmla="val 6"/>
                  <a:gd name="f20" fmla="val 13"/>
                  <a:gd name="f21" fmla="val 5"/>
                  <a:gd name="f22" fmla="val 12"/>
                  <a:gd name="f23" fmla="+- 0 0 -90"/>
                  <a:gd name="f24" fmla="*/ f3 1 18"/>
                  <a:gd name="f25" fmla="*/ f4 1 11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11"/>
                  <a:gd name="f35" fmla="*/ 18 f31 1"/>
                  <a:gd name="f36" fmla="*/ 7 f30 1"/>
                  <a:gd name="f37" fmla="*/ 8 f30 1"/>
                  <a:gd name="f38" fmla="*/ 15 f31 1"/>
                  <a:gd name="f39" fmla="*/ 9 f30 1"/>
                  <a:gd name="f40" fmla="*/ 14 f31 1"/>
                  <a:gd name="f41" fmla="*/ 10 f30 1"/>
                  <a:gd name="f42" fmla="*/ 16 f31 1"/>
                  <a:gd name="f43" fmla="*/ 0 f31 1"/>
                  <a:gd name="f44" fmla="*/ 3 f30 1"/>
                  <a:gd name="f45" fmla="*/ 6 f31 1"/>
                  <a:gd name="f46" fmla="*/ 6 f30 1"/>
                  <a:gd name="f47" fmla="*/ 13 f31 1"/>
                  <a:gd name="f48" fmla="*/ 5 f30 1"/>
                  <a:gd name="f49" fmla="*/ 11 f31 1"/>
                  <a:gd name="f50" fmla="*/ 0 f30 1"/>
                  <a:gd name="f51" fmla="+- f32 0 f1"/>
                  <a:gd name="f52" fmla="*/ f35 1 18"/>
                  <a:gd name="f53" fmla="*/ f36 1 11"/>
                  <a:gd name="f54" fmla="*/ f37 1 11"/>
                  <a:gd name="f55" fmla="*/ f38 1 18"/>
                  <a:gd name="f56" fmla="*/ f39 1 11"/>
                  <a:gd name="f57" fmla="*/ f40 1 18"/>
                  <a:gd name="f58" fmla="*/ f41 1 11"/>
                  <a:gd name="f59" fmla="*/ f42 1 18"/>
                  <a:gd name="f60" fmla="*/ f43 1 18"/>
                  <a:gd name="f61" fmla="*/ f44 1 11"/>
                  <a:gd name="f62" fmla="*/ f45 1 18"/>
                  <a:gd name="f63" fmla="*/ f46 1 11"/>
                  <a:gd name="f64" fmla="*/ f47 1 18"/>
                  <a:gd name="f65" fmla="*/ f48 1 11"/>
                  <a:gd name="f66" fmla="*/ f49 1 18"/>
                  <a:gd name="f67" fmla="*/ f50 1 11"/>
                  <a:gd name="f68" fmla="*/ 0 1 f33"/>
                  <a:gd name="f69" fmla="*/ f27 1 f33"/>
                  <a:gd name="f70" fmla="*/ 0 1 f34"/>
                  <a:gd name="f71" fmla="*/ f28 1 f34"/>
                  <a:gd name="f72" fmla="*/ f52 1 f33"/>
                  <a:gd name="f73" fmla="*/ f53 1 f34"/>
                  <a:gd name="f74" fmla="*/ f54 1 f34"/>
                  <a:gd name="f75" fmla="*/ f55 1 f33"/>
                  <a:gd name="f76" fmla="*/ f56 1 f34"/>
                  <a:gd name="f77" fmla="*/ f57 1 f33"/>
                  <a:gd name="f78" fmla="*/ f58 1 f34"/>
                  <a:gd name="f79" fmla="*/ f59 1 f33"/>
                  <a:gd name="f80" fmla="*/ f60 1 f33"/>
                  <a:gd name="f81" fmla="*/ f61 1 f34"/>
                  <a:gd name="f82" fmla="*/ f62 1 f33"/>
                  <a:gd name="f83" fmla="*/ f63 1 f34"/>
                  <a:gd name="f84" fmla="*/ f64 1 f33"/>
                  <a:gd name="f85" fmla="*/ f65 1 f34"/>
                  <a:gd name="f86" fmla="*/ f66 1 f33"/>
                  <a:gd name="f87" fmla="*/ f67 1 f34"/>
                  <a:gd name="f88" fmla="*/ f68 f24 1"/>
                  <a:gd name="f89" fmla="*/ f69 f24 1"/>
                  <a:gd name="f90" fmla="*/ f71 f25 1"/>
                  <a:gd name="f91" fmla="*/ f70 f25 1"/>
                  <a:gd name="f92" fmla="*/ f72 f24 1"/>
                  <a:gd name="f93" fmla="*/ f73 f25 1"/>
                  <a:gd name="f94" fmla="*/ f74 f25 1"/>
                  <a:gd name="f95" fmla="*/ f75 f24 1"/>
                  <a:gd name="f96" fmla="*/ f76 f25 1"/>
                  <a:gd name="f97" fmla="*/ f77 f24 1"/>
                  <a:gd name="f98" fmla="*/ f78 f25 1"/>
                  <a:gd name="f99" fmla="*/ f79 f24 1"/>
                  <a:gd name="f100" fmla="*/ f80 f24 1"/>
                  <a:gd name="f101" fmla="*/ f81 f25 1"/>
                  <a:gd name="f102" fmla="*/ f82 f24 1"/>
                  <a:gd name="f103" fmla="*/ f83 f25 1"/>
                  <a:gd name="f104" fmla="*/ f84 f24 1"/>
                  <a:gd name="f105" fmla="*/ f85 f25 1"/>
                  <a:gd name="f106" fmla="*/ f86 f24 1"/>
                  <a:gd name="f107" fmla="*/ f87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92" y="f93"/>
                  </a:cxn>
                  <a:cxn ang="f51">
                    <a:pos x="f92" y="f94"/>
                  </a:cxn>
                  <a:cxn ang="f51">
                    <a:pos x="f95" y="f96"/>
                  </a:cxn>
                  <a:cxn ang="f51">
                    <a:pos x="f97" y="f98"/>
                  </a:cxn>
                  <a:cxn ang="f51">
                    <a:pos x="f99" y="f98"/>
                  </a:cxn>
                  <a:cxn ang="f51">
                    <a:pos x="f100" y="f101"/>
                  </a:cxn>
                  <a:cxn ang="f51">
                    <a:pos x="f102" y="f103"/>
                  </a:cxn>
                  <a:cxn ang="f51">
                    <a:pos x="f104" y="f93"/>
                  </a:cxn>
                  <a:cxn ang="f51">
                    <a:pos x="f97" y="f105"/>
                  </a:cxn>
                  <a:cxn ang="f51">
                    <a:pos x="f106" y="f107"/>
                  </a:cxn>
                  <a:cxn ang="f51">
                    <a:pos x="f92" y="f93"/>
                  </a:cxn>
                </a:cxnLst>
                <a:rect l="f88" t="f91" r="f89" b="f90"/>
                <a:pathLst>
                  <a:path w="18" h="11">
                    <a:moveTo>
                      <a:pt x="f6" y="f8"/>
                    </a:moveTo>
                    <a:cubicBezTo>
                      <a:pt x="f6" y="f8"/>
                      <a:pt x="f6" y="f9"/>
                      <a:pt x="f6" y="f9"/>
                    </a:cubicBezTo>
                    <a:cubicBezTo>
                      <a:pt x="f10" y="f9"/>
                      <a:pt x="f11" y="f12"/>
                      <a:pt x="f13" y="f12"/>
                    </a:cubicBezTo>
                    <a:cubicBezTo>
                      <a:pt x="f13" y="f12"/>
                      <a:pt x="f14" y="f12"/>
                      <a:pt x="f14" y="f15"/>
                    </a:cubicBezTo>
                    <a:cubicBezTo>
                      <a:pt x="f13" y="f15"/>
                      <a:pt x="f13" y="f15"/>
                      <a:pt x="f11" y="f15"/>
                    </a:cubicBezTo>
                    <a:cubicBezTo>
                      <a:pt x="f7" y="f7"/>
                      <a:pt x="f16" y="f9"/>
                      <a:pt x="f5" y="f16"/>
                    </a:cubicBezTo>
                    <a:cubicBezTo>
                      <a:pt x="f17" y="f16"/>
                      <a:pt x="f18" y="f16"/>
                      <a:pt x="f19" y="f19"/>
                    </a:cubicBezTo>
                    <a:cubicBezTo>
                      <a:pt x="f9" y="f9"/>
                      <a:pt x="f7" y="f19"/>
                      <a:pt x="f20" y="f8"/>
                    </a:cubicBezTo>
                    <a:cubicBezTo>
                      <a:pt x="f13" y="f9"/>
                      <a:pt x="f13" y="f19"/>
                      <a:pt x="f14" y="f21"/>
                    </a:cubicBezTo>
                    <a:cubicBezTo>
                      <a:pt x="f20" y="f16"/>
                      <a:pt x="f22" y="f17"/>
                      <a:pt x="f7" y="f5"/>
                    </a:cubicBezTo>
                    <a:cubicBezTo>
                      <a:pt x="f14" y="f17"/>
                      <a:pt x="f13" y="f21"/>
                      <a:pt x="f6" y="f8"/>
                    </a:cubicBezTo>
                    <a:close/>
                  </a:path>
                </a:pathLst>
              </a:custGeom>
              <a:solidFill>
                <a:srgbClr val="1F0D0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9" name="Freeform 880">
                <a:extLst>
                  <a:ext uri="{FF2B5EF4-FFF2-40B4-BE49-F238E27FC236}">
                    <a16:creationId xmlns:a16="http://schemas.microsoft.com/office/drawing/2014/main" id="{C7BF561D-8335-9614-83DE-7F51AC6A5FCC}"/>
                  </a:ext>
                </a:extLst>
              </p:cNvPr>
              <p:cNvSpPr/>
              <p:nvPr/>
            </p:nvSpPr>
            <p:spPr>
              <a:xfrm>
                <a:off x="4832347" y="2566985"/>
                <a:ext cx="76196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9"/>
                  <a:gd name="f8" fmla="val 1"/>
                  <a:gd name="f9" fmla="val 2"/>
                  <a:gd name="f10" fmla="val 3"/>
                  <a:gd name="f11" fmla="val 9"/>
                  <a:gd name="f12" fmla="val 6"/>
                  <a:gd name="f13" fmla="val 14"/>
                  <a:gd name="f14" fmla="val 12"/>
                  <a:gd name="f15" fmla="val 17"/>
                  <a:gd name="f16" fmla="val 18"/>
                  <a:gd name="f17" fmla="val 13"/>
                  <a:gd name="f18" fmla="val 7"/>
                  <a:gd name="f19" fmla="+- 0 0 -90"/>
                  <a:gd name="f20" fmla="*/ f3 1 20"/>
                  <a:gd name="f21" fmla="*/ f4 1 1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0"/>
                  <a:gd name="f30" fmla="*/ f26 1 19"/>
                  <a:gd name="f31" fmla="*/ 0 f27 1"/>
                  <a:gd name="f32" fmla="*/ 1 f26 1"/>
                  <a:gd name="f33" fmla="*/ 3 f27 1"/>
                  <a:gd name="f34" fmla="*/ 20 f27 1"/>
                  <a:gd name="f35" fmla="*/ 17 f26 1"/>
                  <a:gd name="f36" fmla="*/ 19 f27 1"/>
                  <a:gd name="f37" fmla="*/ 19 f26 1"/>
                  <a:gd name="f38" fmla="*/ 1 f27 1"/>
                  <a:gd name="f39" fmla="+- f28 0 f1"/>
                  <a:gd name="f40" fmla="*/ f31 1 20"/>
                  <a:gd name="f41" fmla="*/ f32 1 19"/>
                  <a:gd name="f42" fmla="*/ f33 1 20"/>
                  <a:gd name="f43" fmla="*/ f34 1 20"/>
                  <a:gd name="f44" fmla="*/ f35 1 19"/>
                  <a:gd name="f45" fmla="*/ f36 1 20"/>
                  <a:gd name="f46" fmla="*/ f37 1 19"/>
                  <a:gd name="f47" fmla="*/ f38 1 20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29"/>
                  <a:gd name="f56" fmla="*/ f44 1 f30"/>
                  <a:gd name="f57" fmla="*/ f45 1 f29"/>
                  <a:gd name="f58" fmla="*/ f46 1 f30"/>
                  <a:gd name="f59" fmla="*/ f47 1 f29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0 1"/>
                  <a:gd name="f68" fmla="*/ f56 f21 1"/>
                  <a:gd name="f69" fmla="*/ f57 f20 1"/>
                  <a:gd name="f70" fmla="*/ f58 f21 1"/>
                  <a:gd name="f71" fmla="*/ f5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5"/>
                  </a:cxn>
                  <a:cxn ang="f39">
                    <a:pos x="f67" y="f68"/>
                  </a:cxn>
                  <a:cxn ang="f39">
                    <a:pos x="f69" y="f70"/>
                  </a:cxn>
                  <a:cxn ang="f39">
                    <a:pos x="f71" y="f65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0" h="19">
                    <a:moveTo>
                      <a:pt x="f5" y="f8"/>
                    </a:moveTo>
                    <a:cubicBezTo>
                      <a:pt x="f8" y="f5"/>
                      <a:pt x="f9" y="f5"/>
                      <a:pt x="f10" y="f8"/>
                    </a:cubicBezTo>
                    <a:cubicBezTo>
                      <a:pt x="f11" y="f12"/>
                      <a:pt x="f13" y="f14"/>
                      <a:pt x="f6" y="f15"/>
                    </a:cubicBezTo>
                    <a:cubicBezTo>
                      <a:pt x="f6" y="f16"/>
                      <a:pt x="f7" y="f16"/>
                      <a:pt x="f7" y="f7"/>
                    </a:cubicBezTo>
                    <a:cubicBezTo>
                      <a:pt x="f17" y="f17"/>
                      <a:pt x="f18" y="f18"/>
                      <a:pt x="f8" y="f8"/>
                    </a:cubicBez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1B689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0" name="Freeform 881">
                <a:extLst>
                  <a:ext uri="{FF2B5EF4-FFF2-40B4-BE49-F238E27FC236}">
                    <a16:creationId xmlns:a16="http://schemas.microsoft.com/office/drawing/2014/main" id="{050EC9E3-DD72-F3F3-46DF-FC6A790DD317}"/>
                  </a:ext>
                </a:extLst>
              </p:cNvPr>
              <p:cNvSpPr/>
              <p:nvPr/>
            </p:nvSpPr>
            <p:spPr>
              <a:xfrm>
                <a:off x="4799008" y="2536829"/>
                <a:ext cx="41276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5"/>
                  <a:gd name="f9" fmla="val 3"/>
                  <a:gd name="f10" fmla="val 4"/>
                  <a:gd name="f11" fmla="val 6"/>
                  <a:gd name="f12" fmla="val 10"/>
                  <a:gd name="f13" fmla="val 8"/>
                  <a:gd name="f14" fmla="val 7"/>
                  <a:gd name="f15" fmla="+- 0 0 -90"/>
                  <a:gd name="f16" fmla="*/ f3 1 11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9"/>
                  <a:gd name="f27" fmla="*/ 5 f23 1"/>
                  <a:gd name="f28" fmla="*/ 5 f22 1"/>
                  <a:gd name="f29" fmla="*/ 4 f23 1"/>
                  <a:gd name="f30" fmla="*/ 0 f22 1"/>
                  <a:gd name="f31" fmla="*/ 9 f23 1"/>
                  <a:gd name="f32" fmla="*/ 9 f22 1"/>
                  <a:gd name="f33" fmla="*/ 10 f23 1"/>
                  <a:gd name="f34" fmla="+- f24 0 f1"/>
                  <a:gd name="f35" fmla="*/ f27 1 11"/>
                  <a:gd name="f36" fmla="*/ f28 1 9"/>
                  <a:gd name="f37" fmla="*/ f29 1 11"/>
                  <a:gd name="f38" fmla="*/ f30 1 9"/>
                  <a:gd name="f39" fmla="*/ f31 1 11"/>
                  <a:gd name="f40" fmla="*/ f32 1 9"/>
                  <a:gd name="f41" fmla="*/ f33 1 11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5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2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1" h="9">
                    <a:moveTo>
                      <a:pt x="f8" y="f8"/>
                    </a:moveTo>
                    <a:cubicBezTo>
                      <a:pt x="f8" y="f9"/>
                      <a:pt x="f5" y="f9"/>
                      <a:pt x="f10" y="f5"/>
                    </a:cubicBezTo>
                    <a:cubicBezTo>
                      <a:pt x="f11" y="f9"/>
                      <a:pt x="f6" y="f10"/>
                      <a:pt x="f7" y="f7"/>
                    </a:cubicBezTo>
                    <a:cubicBezTo>
                      <a:pt x="f12" y="f7"/>
                      <a:pt x="f12" y="f7"/>
                      <a:pt x="f12" y="f7"/>
                    </a:cubicBezTo>
                    <a:cubicBezTo>
                      <a:pt x="f13" y="f14"/>
                      <a:pt x="f11" y="f11"/>
                      <a:pt x="f8" y="f8"/>
                    </a:cubicBezTo>
                    <a:close/>
                  </a:path>
                </a:pathLst>
              </a:custGeom>
              <a:solidFill>
                <a:srgbClr val="1B689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1" name="Freeform 882">
                <a:extLst>
                  <a:ext uri="{FF2B5EF4-FFF2-40B4-BE49-F238E27FC236}">
                    <a16:creationId xmlns:a16="http://schemas.microsoft.com/office/drawing/2014/main" id="{73E9FEC5-4F62-27B7-A630-97711ED8EAD6}"/>
                  </a:ext>
                </a:extLst>
              </p:cNvPr>
              <p:cNvSpPr/>
              <p:nvPr/>
            </p:nvSpPr>
            <p:spPr>
              <a:xfrm>
                <a:off x="4968877" y="2643192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4"/>
                  <a:gd name="f9" fmla="val 3"/>
                  <a:gd name="f10" fmla="val 1"/>
                  <a:gd name="f11" fmla="+- 0 0 -90"/>
                  <a:gd name="f12" fmla="*/ f3 1 5"/>
                  <a:gd name="f13" fmla="*/ f4 1 6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6"/>
                  <a:gd name="f22" fmla="*/ f19 1 5"/>
                  <a:gd name="f23" fmla="*/ 4 f19 1"/>
                  <a:gd name="f24" fmla="*/ 0 f18 1"/>
                  <a:gd name="f25" fmla="*/ 0 f19 1"/>
                  <a:gd name="f26" fmla="*/ 6 f18 1"/>
                  <a:gd name="f27" fmla="+- f20 0 f1"/>
                  <a:gd name="f28" fmla="*/ f23 1 5"/>
                  <a:gd name="f29" fmla="*/ f24 1 6"/>
                  <a:gd name="f30" fmla="*/ f25 1 5"/>
                  <a:gd name="f31" fmla="*/ f26 1 6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5" h="6">
                    <a:moveTo>
                      <a:pt x="f8" y="f5"/>
                    </a:moveTo>
                    <a:cubicBezTo>
                      <a:pt x="f6" y="f9"/>
                      <a:pt x="f9" y="f6"/>
                      <a:pt x="f5" y="f7"/>
                    </a:cubicBezTo>
                    <a:cubicBezTo>
                      <a:pt x="f10" y="f8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1F0D0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2" name="Freeform 883">
                <a:extLst>
                  <a:ext uri="{FF2B5EF4-FFF2-40B4-BE49-F238E27FC236}">
                    <a16:creationId xmlns:a16="http://schemas.microsoft.com/office/drawing/2014/main" id="{8131ADDE-E948-5D5D-116A-81CCDD3057A9}"/>
                  </a:ext>
                </a:extLst>
              </p:cNvPr>
              <p:cNvSpPr/>
              <p:nvPr/>
            </p:nvSpPr>
            <p:spPr>
              <a:xfrm>
                <a:off x="4713283" y="2668584"/>
                <a:ext cx="263520" cy="3159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84"/>
                  <a:gd name="f8" fmla="val 15"/>
                  <a:gd name="f9" fmla="val 4"/>
                  <a:gd name="f10" fmla="val 25"/>
                  <a:gd name="f11" fmla="val 34"/>
                  <a:gd name="f12" fmla="val 26"/>
                  <a:gd name="f13" fmla="val 43"/>
                  <a:gd name="f14" fmla="val 39"/>
                  <a:gd name="f15" fmla="val 48"/>
                  <a:gd name="f16" fmla="val 46"/>
                  <a:gd name="f17" fmla="val 52"/>
                  <a:gd name="f18" fmla="val 54"/>
                  <a:gd name="f19" fmla="val 60"/>
                  <a:gd name="f20" fmla="val 62"/>
                  <a:gd name="f21" fmla="val 63"/>
                  <a:gd name="f22" fmla="val 64"/>
                  <a:gd name="f23" fmla="val 66"/>
                  <a:gd name="f24" fmla="val 69"/>
                  <a:gd name="f25" fmla="val 72"/>
                  <a:gd name="f26" fmla="val 80"/>
                  <a:gd name="f27" fmla="val 83"/>
                  <a:gd name="f28" fmla="val 65"/>
                  <a:gd name="f29" fmla="val 82"/>
                  <a:gd name="f30" fmla="val 79"/>
                  <a:gd name="f31" fmla="val 58"/>
                  <a:gd name="f32" fmla="val 77"/>
                  <a:gd name="f33" fmla="val 56"/>
                  <a:gd name="f34" fmla="val 74"/>
                  <a:gd name="f35" fmla="val 44"/>
                  <a:gd name="f36" fmla="val 32"/>
                  <a:gd name="f37" fmla="val 41"/>
                  <a:gd name="f38" fmla="val 18"/>
                  <a:gd name="f39" fmla="val 13"/>
                  <a:gd name="f40" fmla="val 21"/>
                  <a:gd name="f41" fmla="val 8"/>
                  <a:gd name="f42" fmla="val 3"/>
                  <a:gd name="f43" fmla="val 9"/>
                  <a:gd name="f44" fmla="val 1"/>
                  <a:gd name="f45" fmla="val 7"/>
                  <a:gd name="f46" fmla="val 5"/>
                  <a:gd name="f47" fmla="val 2"/>
                  <a:gd name="f48" fmla="val 6"/>
                  <a:gd name="f49" fmla="val 11"/>
                  <a:gd name="f50" fmla="+- 0 0 -90"/>
                  <a:gd name="f51" fmla="*/ f3 1 70"/>
                  <a:gd name="f52" fmla="*/ f4 1 84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70"/>
                  <a:gd name="f61" fmla="*/ f57 1 84"/>
                  <a:gd name="f62" fmla="*/ 15 f58 1"/>
                  <a:gd name="f63" fmla="*/ 4 f57 1"/>
                  <a:gd name="f64" fmla="*/ 43 f58 1"/>
                  <a:gd name="f65" fmla="*/ 39 f57 1"/>
                  <a:gd name="f66" fmla="*/ 60 f58 1"/>
                  <a:gd name="f67" fmla="*/ 60 f57 1"/>
                  <a:gd name="f68" fmla="*/ 66 f58 1"/>
                  <a:gd name="f69" fmla="*/ 69 f57 1"/>
                  <a:gd name="f70" fmla="*/ 83 f57 1"/>
                  <a:gd name="f71" fmla="*/ 62 f58 1"/>
                  <a:gd name="f72" fmla="*/ 82 f57 1"/>
                  <a:gd name="f73" fmla="*/ 56 f58 1"/>
                  <a:gd name="f74" fmla="*/ 74 f57 1"/>
                  <a:gd name="f75" fmla="*/ 18 f58 1"/>
                  <a:gd name="f76" fmla="*/ 26 f57 1"/>
                  <a:gd name="f77" fmla="*/ 3 f58 1"/>
                  <a:gd name="f78" fmla="*/ 9 f57 1"/>
                  <a:gd name="f79" fmla="*/ 0 f58 1"/>
                  <a:gd name="f80" fmla="*/ 5 f57 1"/>
                  <a:gd name="f81" fmla="*/ 9 f58 1"/>
                  <a:gd name="f82" fmla="*/ 2 f57 1"/>
                  <a:gd name="f83" fmla="+- f59 0 f1"/>
                  <a:gd name="f84" fmla="*/ f62 1 70"/>
                  <a:gd name="f85" fmla="*/ f63 1 84"/>
                  <a:gd name="f86" fmla="*/ f64 1 70"/>
                  <a:gd name="f87" fmla="*/ f65 1 84"/>
                  <a:gd name="f88" fmla="*/ f66 1 70"/>
                  <a:gd name="f89" fmla="*/ f67 1 84"/>
                  <a:gd name="f90" fmla="*/ f68 1 70"/>
                  <a:gd name="f91" fmla="*/ f69 1 84"/>
                  <a:gd name="f92" fmla="*/ f70 1 84"/>
                  <a:gd name="f93" fmla="*/ f71 1 70"/>
                  <a:gd name="f94" fmla="*/ f72 1 84"/>
                  <a:gd name="f95" fmla="*/ f73 1 70"/>
                  <a:gd name="f96" fmla="*/ f74 1 84"/>
                  <a:gd name="f97" fmla="*/ f75 1 70"/>
                  <a:gd name="f98" fmla="*/ f76 1 84"/>
                  <a:gd name="f99" fmla="*/ f77 1 70"/>
                  <a:gd name="f100" fmla="*/ f78 1 84"/>
                  <a:gd name="f101" fmla="*/ f79 1 70"/>
                  <a:gd name="f102" fmla="*/ f80 1 84"/>
                  <a:gd name="f103" fmla="*/ f81 1 70"/>
                  <a:gd name="f104" fmla="*/ f82 1 84"/>
                  <a:gd name="f105" fmla="*/ 0 1 f60"/>
                  <a:gd name="f106" fmla="*/ f54 1 f60"/>
                  <a:gd name="f107" fmla="*/ 0 1 f61"/>
                  <a:gd name="f108" fmla="*/ f55 1 f61"/>
                  <a:gd name="f109" fmla="*/ f84 1 f60"/>
                  <a:gd name="f110" fmla="*/ f85 1 f61"/>
                  <a:gd name="f111" fmla="*/ f86 1 f60"/>
                  <a:gd name="f112" fmla="*/ f87 1 f61"/>
                  <a:gd name="f113" fmla="*/ f88 1 f60"/>
                  <a:gd name="f114" fmla="*/ f89 1 f61"/>
                  <a:gd name="f115" fmla="*/ f90 1 f60"/>
                  <a:gd name="f116" fmla="*/ f91 1 f61"/>
                  <a:gd name="f117" fmla="*/ f92 1 f61"/>
                  <a:gd name="f118" fmla="*/ f93 1 f60"/>
                  <a:gd name="f119" fmla="*/ f94 1 f61"/>
                  <a:gd name="f120" fmla="*/ f95 1 f60"/>
                  <a:gd name="f121" fmla="*/ f96 1 f61"/>
                  <a:gd name="f122" fmla="*/ f97 1 f60"/>
                  <a:gd name="f123" fmla="*/ f98 1 f61"/>
                  <a:gd name="f124" fmla="*/ f99 1 f60"/>
                  <a:gd name="f125" fmla="*/ f100 1 f61"/>
                  <a:gd name="f126" fmla="*/ f101 1 f60"/>
                  <a:gd name="f127" fmla="*/ f102 1 f61"/>
                  <a:gd name="f128" fmla="*/ f103 1 f60"/>
                  <a:gd name="f129" fmla="*/ f104 1 f61"/>
                  <a:gd name="f130" fmla="*/ f105 f51 1"/>
                  <a:gd name="f131" fmla="*/ f106 f51 1"/>
                  <a:gd name="f132" fmla="*/ f108 f52 1"/>
                  <a:gd name="f133" fmla="*/ f107 f52 1"/>
                  <a:gd name="f134" fmla="*/ f109 f51 1"/>
                  <a:gd name="f135" fmla="*/ f110 f52 1"/>
                  <a:gd name="f136" fmla="*/ f111 f51 1"/>
                  <a:gd name="f137" fmla="*/ f112 f52 1"/>
                  <a:gd name="f138" fmla="*/ f113 f51 1"/>
                  <a:gd name="f139" fmla="*/ f114 f52 1"/>
                  <a:gd name="f140" fmla="*/ f115 f51 1"/>
                  <a:gd name="f141" fmla="*/ f116 f52 1"/>
                  <a:gd name="f142" fmla="*/ f117 f52 1"/>
                  <a:gd name="f143" fmla="*/ f118 f51 1"/>
                  <a:gd name="f144" fmla="*/ f119 f52 1"/>
                  <a:gd name="f145" fmla="*/ f120 f51 1"/>
                  <a:gd name="f146" fmla="*/ f121 f52 1"/>
                  <a:gd name="f147" fmla="*/ f122 f51 1"/>
                  <a:gd name="f148" fmla="*/ f123 f52 1"/>
                  <a:gd name="f149" fmla="*/ f124 f51 1"/>
                  <a:gd name="f150" fmla="*/ f125 f52 1"/>
                  <a:gd name="f151" fmla="*/ f126 f51 1"/>
                  <a:gd name="f152" fmla="*/ f127 f52 1"/>
                  <a:gd name="f153" fmla="*/ f128 f51 1"/>
                  <a:gd name="f154" fmla="*/ f129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34" y="f135"/>
                  </a:cxn>
                  <a:cxn ang="f83">
                    <a:pos x="f136" y="f137"/>
                  </a:cxn>
                  <a:cxn ang="f83">
                    <a:pos x="f138" y="f139"/>
                  </a:cxn>
                  <a:cxn ang="f83">
                    <a:pos x="f140" y="f141"/>
                  </a:cxn>
                  <a:cxn ang="f83">
                    <a:pos x="f140" y="f142"/>
                  </a:cxn>
                  <a:cxn ang="f83">
                    <a:pos x="f143" y="f144"/>
                  </a:cxn>
                  <a:cxn ang="f83">
                    <a:pos x="f145" y="f146"/>
                  </a:cxn>
                  <a:cxn ang="f83">
                    <a:pos x="f147" y="f148"/>
                  </a:cxn>
                  <a:cxn ang="f83">
                    <a:pos x="f149" y="f150"/>
                  </a:cxn>
                  <a:cxn ang="f83">
                    <a:pos x="f151" y="f152"/>
                  </a:cxn>
                  <a:cxn ang="f83">
                    <a:pos x="f153" y="f154"/>
                  </a:cxn>
                  <a:cxn ang="f83">
                    <a:pos x="f134" y="f135"/>
                  </a:cxn>
                </a:cxnLst>
                <a:rect l="f130" t="f133" r="f131" b="f132"/>
                <a:pathLst>
                  <a:path w="70" h="84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9"/>
                    </a:cubicBezTo>
                    <a:cubicBezTo>
                      <a:pt x="f20" y="f21"/>
                      <a:pt x="f22" y="f23"/>
                      <a:pt x="f23" y="f24"/>
                    </a:cubicBezTo>
                    <a:cubicBezTo>
                      <a:pt x="f6" y="f25"/>
                      <a:pt x="f6" y="f26"/>
                      <a:pt x="f23" y="f27"/>
                    </a:cubicBezTo>
                    <a:cubicBezTo>
                      <a:pt x="f28" y="f7"/>
                      <a:pt x="f21" y="f7"/>
                      <a:pt x="f20" y="f29"/>
                    </a:cubicBezTo>
                    <a:cubicBezTo>
                      <a:pt x="f19" y="f30"/>
                      <a:pt x="f31" y="f32"/>
                      <a:pt x="f33" y="f34"/>
                    </a:cubicBezTo>
                    <a:cubicBezTo>
                      <a:pt x="f35" y="f31"/>
                      <a:pt x="f36" y="f37"/>
                      <a:pt x="f38" y="f12"/>
                    </a:cubicBezTo>
                    <a:cubicBezTo>
                      <a:pt x="f39" y="f40"/>
                      <a:pt x="f41" y="f8"/>
                      <a:pt x="f42" y="f43"/>
                    </a:cubicBezTo>
                    <a:cubicBezTo>
                      <a:pt x="f44" y="f41"/>
                      <a:pt x="f5" y="f45"/>
                      <a:pt x="f5" y="f46"/>
                    </a:cubicBezTo>
                    <a:cubicBezTo>
                      <a:pt x="f47" y="f5"/>
                      <a:pt x="f48" y="f47"/>
                      <a:pt x="f43" y="f47"/>
                    </a:cubicBezTo>
                    <a:cubicBezTo>
                      <a:pt x="f49" y="f47"/>
                      <a:pt x="f39" y="f42"/>
                      <a:pt x="f8" y="f9"/>
                    </a:cubicBezTo>
                    <a:close/>
                  </a:path>
                </a:pathLst>
              </a:custGeom>
              <a:solidFill>
                <a:srgbClr val="D583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3" name="Freeform 884">
                <a:extLst>
                  <a:ext uri="{FF2B5EF4-FFF2-40B4-BE49-F238E27FC236}">
                    <a16:creationId xmlns:a16="http://schemas.microsoft.com/office/drawing/2014/main" id="{8497C6FA-2AFF-0E93-AB90-B5CEE9A16C10}"/>
                  </a:ext>
                </a:extLst>
              </p:cNvPr>
              <p:cNvSpPr/>
              <p:nvPr/>
            </p:nvSpPr>
            <p:spPr>
              <a:xfrm>
                <a:off x="4667253" y="2544766"/>
                <a:ext cx="260347" cy="3238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86"/>
                  <a:gd name="f8" fmla="val 66"/>
                  <a:gd name="f9" fmla="val 64"/>
                  <a:gd name="f10" fmla="val 83"/>
                  <a:gd name="f11" fmla="val 63"/>
                  <a:gd name="f12" fmla="val 81"/>
                  <a:gd name="f13" fmla="val 48"/>
                  <a:gd name="f14" fmla="val 58"/>
                  <a:gd name="f15" fmla="val 30"/>
                  <a:gd name="f16" fmla="val 37"/>
                  <a:gd name="f17" fmla="val 11"/>
                  <a:gd name="f18" fmla="val 16"/>
                  <a:gd name="f19" fmla="val 7"/>
                  <a:gd name="f20" fmla="val 12"/>
                  <a:gd name="f21" fmla="val 3"/>
                  <a:gd name="f22" fmla="val 8"/>
                  <a:gd name="f23" fmla="val 4"/>
                  <a:gd name="f24" fmla="val 6"/>
                  <a:gd name="f25" fmla="val 9"/>
                  <a:gd name="f26" fmla="val 10"/>
                  <a:gd name="f27" fmla="val 22"/>
                  <a:gd name="f28" fmla="val 20"/>
                  <a:gd name="f29" fmla="val 33"/>
                  <a:gd name="f30" fmla="val 32"/>
                  <a:gd name="f31" fmla="val 43"/>
                  <a:gd name="f32" fmla="val 44"/>
                  <a:gd name="f33" fmla="val 45"/>
                  <a:gd name="f34" fmla="val 42"/>
                  <a:gd name="f35" fmla="val 41"/>
                  <a:gd name="f36" fmla="val 39"/>
                  <a:gd name="f37" fmla="val 38"/>
                  <a:gd name="f38" fmla="val 46"/>
                  <a:gd name="f39" fmla="val 47"/>
                  <a:gd name="f40" fmla="val 49"/>
                  <a:gd name="f41" fmla="val 51"/>
                  <a:gd name="f42" fmla="val 40"/>
                  <a:gd name="f43" fmla="val 52"/>
                  <a:gd name="f44" fmla="val 57"/>
                  <a:gd name="f45" fmla="val 61"/>
                  <a:gd name="f46" fmla="val 53"/>
                  <a:gd name="f47" fmla="val 65"/>
                  <a:gd name="f48" fmla="val 59"/>
                  <a:gd name="f49" fmla="val 67"/>
                  <a:gd name="f50" fmla="val 68"/>
                  <a:gd name="f51" fmla="val 71"/>
                  <a:gd name="f52" fmla="val 72"/>
                  <a:gd name="f53" fmla="val 56"/>
                  <a:gd name="f54" fmla="val 60"/>
                  <a:gd name="f55" fmla="val 62"/>
                  <a:gd name="f56" fmla="val 74"/>
                  <a:gd name="f57" fmla="val 78"/>
                  <a:gd name="f58" fmla="val 82"/>
                  <a:gd name="f59" fmla="+- 0 0 -90"/>
                  <a:gd name="f60" fmla="*/ f3 1 69"/>
                  <a:gd name="f61" fmla="*/ f4 1 86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69"/>
                  <a:gd name="f70" fmla="*/ f66 1 86"/>
                  <a:gd name="f71" fmla="*/ 69 f67 1"/>
                  <a:gd name="f72" fmla="*/ 86 f66 1"/>
                  <a:gd name="f73" fmla="*/ 63 f67 1"/>
                  <a:gd name="f74" fmla="*/ 81 f66 1"/>
                  <a:gd name="f75" fmla="*/ 11 f67 1"/>
                  <a:gd name="f76" fmla="*/ 16 f66 1"/>
                  <a:gd name="f77" fmla="*/ 0 f67 1"/>
                  <a:gd name="f78" fmla="*/ 4 f66 1"/>
                  <a:gd name="f79" fmla="*/ 12 f67 1"/>
                  <a:gd name="f80" fmla="*/ 10 f66 1"/>
                  <a:gd name="f81" fmla="*/ 43 f67 1"/>
                  <a:gd name="f82" fmla="*/ 43 f66 1"/>
                  <a:gd name="f83" fmla="*/ 45 f67 1"/>
                  <a:gd name="f84" fmla="*/ 44 f66 1"/>
                  <a:gd name="f85" fmla="*/ 39 f66 1"/>
                  <a:gd name="f86" fmla="*/ 38 f66 1"/>
                  <a:gd name="f87" fmla="*/ 37 f66 1"/>
                  <a:gd name="f88" fmla="*/ 46 f67 1"/>
                  <a:gd name="f89" fmla="*/ 49 f67 1"/>
                  <a:gd name="f90" fmla="*/ 52 f67 1"/>
                  <a:gd name="f91" fmla="*/ 65 f67 1"/>
                  <a:gd name="f92" fmla="*/ 59 f66 1"/>
                  <a:gd name="f93" fmla="*/ 67 f66 1"/>
                  <a:gd name="f94" fmla="*/ 68 f67 1"/>
                  <a:gd name="f95" fmla="*/ 69 f66 1"/>
                  <a:gd name="f96" fmla="*/ 64 f67 1"/>
                  <a:gd name="f97" fmla="*/ 56 f67 1"/>
                  <a:gd name="f98" fmla="*/ 57 f66 1"/>
                  <a:gd name="f99" fmla="*/ 74 f66 1"/>
                  <a:gd name="f100" fmla="+- f68 0 f1"/>
                  <a:gd name="f101" fmla="*/ f71 1 69"/>
                  <a:gd name="f102" fmla="*/ f72 1 86"/>
                  <a:gd name="f103" fmla="*/ f73 1 69"/>
                  <a:gd name="f104" fmla="*/ f74 1 86"/>
                  <a:gd name="f105" fmla="*/ f75 1 69"/>
                  <a:gd name="f106" fmla="*/ f76 1 86"/>
                  <a:gd name="f107" fmla="*/ f77 1 69"/>
                  <a:gd name="f108" fmla="*/ f78 1 86"/>
                  <a:gd name="f109" fmla="*/ f79 1 69"/>
                  <a:gd name="f110" fmla="*/ f80 1 86"/>
                  <a:gd name="f111" fmla="*/ f81 1 69"/>
                  <a:gd name="f112" fmla="*/ f82 1 86"/>
                  <a:gd name="f113" fmla="*/ f83 1 69"/>
                  <a:gd name="f114" fmla="*/ f84 1 86"/>
                  <a:gd name="f115" fmla="*/ f85 1 86"/>
                  <a:gd name="f116" fmla="*/ f86 1 86"/>
                  <a:gd name="f117" fmla="*/ f87 1 86"/>
                  <a:gd name="f118" fmla="*/ f88 1 69"/>
                  <a:gd name="f119" fmla="*/ f89 1 69"/>
                  <a:gd name="f120" fmla="*/ f90 1 69"/>
                  <a:gd name="f121" fmla="*/ f91 1 69"/>
                  <a:gd name="f122" fmla="*/ f92 1 86"/>
                  <a:gd name="f123" fmla="*/ f93 1 86"/>
                  <a:gd name="f124" fmla="*/ f94 1 69"/>
                  <a:gd name="f125" fmla="*/ f95 1 86"/>
                  <a:gd name="f126" fmla="*/ f96 1 69"/>
                  <a:gd name="f127" fmla="*/ f97 1 69"/>
                  <a:gd name="f128" fmla="*/ f98 1 86"/>
                  <a:gd name="f129" fmla="*/ f99 1 86"/>
                  <a:gd name="f130" fmla="*/ 0 1 f69"/>
                  <a:gd name="f131" fmla="*/ f63 1 f69"/>
                  <a:gd name="f132" fmla="*/ 0 1 f70"/>
                  <a:gd name="f133" fmla="*/ f64 1 f70"/>
                  <a:gd name="f134" fmla="*/ f101 1 f69"/>
                  <a:gd name="f135" fmla="*/ f102 1 f70"/>
                  <a:gd name="f136" fmla="*/ f103 1 f69"/>
                  <a:gd name="f137" fmla="*/ f104 1 f70"/>
                  <a:gd name="f138" fmla="*/ f105 1 f69"/>
                  <a:gd name="f139" fmla="*/ f106 1 f70"/>
                  <a:gd name="f140" fmla="*/ f107 1 f69"/>
                  <a:gd name="f141" fmla="*/ f108 1 f70"/>
                  <a:gd name="f142" fmla="*/ f109 1 f69"/>
                  <a:gd name="f143" fmla="*/ f110 1 f70"/>
                  <a:gd name="f144" fmla="*/ f111 1 f69"/>
                  <a:gd name="f145" fmla="*/ f112 1 f70"/>
                  <a:gd name="f146" fmla="*/ f113 1 f69"/>
                  <a:gd name="f147" fmla="*/ f114 1 f70"/>
                  <a:gd name="f148" fmla="*/ f115 1 f70"/>
                  <a:gd name="f149" fmla="*/ f116 1 f70"/>
                  <a:gd name="f150" fmla="*/ f117 1 f70"/>
                  <a:gd name="f151" fmla="*/ f118 1 f69"/>
                  <a:gd name="f152" fmla="*/ f119 1 f69"/>
                  <a:gd name="f153" fmla="*/ f120 1 f69"/>
                  <a:gd name="f154" fmla="*/ f121 1 f69"/>
                  <a:gd name="f155" fmla="*/ f122 1 f70"/>
                  <a:gd name="f156" fmla="*/ f123 1 f70"/>
                  <a:gd name="f157" fmla="*/ f124 1 f69"/>
                  <a:gd name="f158" fmla="*/ f125 1 f70"/>
                  <a:gd name="f159" fmla="*/ f126 1 f69"/>
                  <a:gd name="f160" fmla="*/ f127 1 f69"/>
                  <a:gd name="f161" fmla="*/ f128 1 f70"/>
                  <a:gd name="f162" fmla="*/ f129 1 f70"/>
                  <a:gd name="f163" fmla="*/ f130 f60 1"/>
                  <a:gd name="f164" fmla="*/ f131 f60 1"/>
                  <a:gd name="f165" fmla="*/ f133 f61 1"/>
                  <a:gd name="f166" fmla="*/ f132 f61 1"/>
                  <a:gd name="f167" fmla="*/ f134 f60 1"/>
                  <a:gd name="f168" fmla="*/ f135 f61 1"/>
                  <a:gd name="f169" fmla="*/ f136 f60 1"/>
                  <a:gd name="f170" fmla="*/ f137 f61 1"/>
                  <a:gd name="f171" fmla="*/ f138 f60 1"/>
                  <a:gd name="f172" fmla="*/ f139 f61 1"/>
                  <a:gd name="f173" fmla="*/ f140 f60 1"/>
                  <a:gd name="f174" fmla="*/ f141 f61 1"/>
                  <a:gd name="f175" fmla="*/ f142 f60 1"/>
                  <a:gd name="f176" fmla="*/ f143 f61 1"/>
                  <a:gd name="f177" fmla="*/ f144 f60 1"/>
                  <a:gd name="f178" fmla="*/ f145 f61 1"/>
                  <a:gd name="f179" fmla="*/ f146 f60 1"/>
                  <a:gd name="f180" fmla="*/ f147 f61 1"/>
                  <a:gd name="f181" fmla="*/ f148 f61 1"/>
                  <a:gd name="f182" fmla="*/ f149 f61 1"/>
                  <a:gd name="f183" fmla="*/ f150 f61 1"/>
                  <a:gd name="f184" fmla="*/ f151 f60 1"/>
                  <a:gd name="f185" fmla="*/ f152 f60 1"/>
                  <a:gd name="f186" fmla="*/ f153 f60 1"/>
                  <a:gd name="f187" fmla="*/ f154 f60 1"/>
                  <a:gd name="f188" fmla="*/ f155 f61 1"/>
                  <a:gd name="f189" fmla="*/ f156 f61 1"/>
                  <a:gd name="f190" fmla="*/ f157 f60 1"/>
                  <a:gd name="f191" fmla="*/ f158 f61 1"/>
                  <a:gd name="f192" fmla="*/ f159 f60 1"/>
                  <a:gd name="f193" fmla="*/ f160 f60 1"/>
                  <a:gd name="f194" fmla="*/ f161 f61 1"/>
                  <a:gd name="f195" fmla="*/ f162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67" y="f168"/>
                  </a:cxn>
                  <a:cxn ang="f100">
                    <a:pos x="f169" y="f170"/>
                  </a:cxn>
                  <a:cxn ang="f100">
                    <a:pos x="f171" y="f172"/>
                  </a:cxn>
                  <a:cxn ang="f100">
                    <a:pos x="f173" y="f174"/>
                  </a:cxn>
                  <a:cxn ang="f100">
                    <a:pos x="f175" y="f176"/>
                  </a:cxn>
                  <a:cxn ang="f100">
                    <a:pos x="f177" y="f178"/>
                  </a:cxn>
                  <a:cxn ang="f100">
                    <a:pos x="f179" y="f180"/>
                  </a:cxn>
                  <a:cxn ang="f100">
                    <a:pos x="f177" y="f181"/>
                  </a:cxn>
                  <a:cxn ang="f100">
                    <a:pos x="f177" y="f182"/>
                  </a:cxn>
                  <a:cxn ang="f100">
                    <a:pos x="f179" y="f183"/>
                  </a:cxn>
                  <a:cxn ang="f100">
                    <a:pos x="f184" y="f183"/>
                  </a:cxn>
                  <a:cxn ang="f100">
                    <a:pos x="f185" y="f181"/>
                  </a:cxn>
                  <a:cxn ang="f100">
                    <a:pos x="f186" y="f178"/>
                  </a:cxn>
                  <a:cxn ang="f100">
                    <a:pos x="f187" y="f188"/>
                  </a:cxn>
                  <a:cxn ang="f100">
                    <a:pos x="f167" y="f189"/>
                  </a:cxn>
                  <a:cxn ang="f100">
                    <a:pos x="f190" y="f191"/>
                  </a:cxn>
                  <a:cxn ang="f100">
                    <a:pos x="f192" y="f191"/>
                  </a:cxn>
                  <a:cxn ang="f100">
                    <a:pos x="f193" y="f194"/>
                  </a:cxn>
                  <a:cxn ang="f100">
                    <a:pos x="f190" y="f195"/>
                  </a:cxn>
                  <a:cxn ang="f100">
                    <a:pos x="f167" y="f168"/>
                  </a:cxn>
                </a:cxnLst>
                <a:rect l="f163" t="f166" r="f164" b="f165"/>
                <a:pathLst>
                  <a:path w="69" h="86">
                    <a:moveTo>
                      <a:pt x="f6" y="f7"/>
                    </a:moveTo>
                    <a:cubicBezTo>
                      <a:pt x="f8" y="f7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5" y="f23"/>
                    </a:cubicBezTo>
                    <a:cubicBezTo>
                      <a:pt x="f24" y="f5"/>
                      <a:pt x="f25" y="f24"/>
                      <a:pt x="f20" y="f26"/>
                    </a:cubicBezTo>
                    <a:cubicBezTo>
                      <a:pt x="f27" y="f28"/>
                      <a:pt x="f29" y="f30"/>
                      <a:pt x="f31" y="f31"/>
                    </a:cubicBezTo>
                    <a:cubicBezTo>
                      <a:pt x="f32" y="f31"/>
                      <a:pt x="f32" y="f31"/>
                      <a:pt x="f33" y="f32"/>
                    </a:cubicBezTo>
                    <a:cubicBezTo>
                      <a:pt x="f33" y="f34"/>
                      <a:pt x="f31" y="f35"/>
                      <a:pt x="f31" y="f36"/>
                    </a:cubicBezTo>
                    <a:cubicBezTo>
                      <a:pt x="f34" y="f36"/>
                      <a:pt x="f34" y="f36"/>
                      <a:pt x="f31" y="f37"/>
                    </a:cubicBezTo>
                    <a:cubicBezTo>
                      <a:pt x="f32" y="f36"/>
                      <a:pt x="f33" y="f36"/>
                      <a:pt x="f33" y="f16"/>
                    </a:cubicBezTo>
                    <a:cubicBezTo>
                      <a:pt x="f33" y="f16"/>
                      <a:pt x="f33" y="f16"/>
                      <a:pt x="f38" y="f16"/>
                    </a:cubicBezTo>
                    <a:cubicBezTo>
                      <a:pt x="f39" y="f16"/>
                      <a:pt x="f13" y="f37"/>
                      <a:pt x="f40" y="f36"/>
                    </a:cubicBezTo>
                    <a:cubicBezTo>
                      <a:pt x="f41" y="f42"/>
                      <a:pt x="f41" y="f35"/>
                      <a:pt x="f43" y="f31"/>
                    </a:cubicBezTo>
                    <a:cubicBezTo>
                      <a:pt x="f44" y="f13"/>
                      <a:pt x="f45" y="f46"/>
                      <a:pt x="f47" y="f48"/>
                    </a:cubicBezTo>
                    <a:cubicBezTo>
                      <a:pt x="f49" y="f45"/>
                      <a:pt x="f6" y="f9"/>
                      <a:pt x="f6" y="f49"/>
                    </a:cubicBezTo>
                    <a:cubicBezTo>
                      <a:pt x="f6" y="f50"/>
                      <a:pt x="f6" y="f6"/>
                      <a:pt x="f50" y="f6"/>
                    </a:cubicBezTo>
                    <a:cubicBezTo>
                      <a:pt x="f49" y="f51"/>
                      <a:pt x="f8" y="f52"/>
                      <a:pt x="f9" y="f6"/>
                    </a:cubicBezTo>
                    <a:cubicBezTo>
                      <a:pt x="f45" y="f47"/>
                      <a:pt x="f48" y="f45"/>
                      <a:pt x="f53" y="f44"/>
                    </a:cubicBezTo>
                    <a:cubicBezTo>
                      <a:pt x="f54" y="f55"/>
                      <a:pt x="f11" y="f50"/>
                      <a:pt x="f50" y="f56"/>
                    </a:cubicBezTo>
                    <a:cubicBezTo>
                      <a:pt x="f50" y="f57"/>
                      <a:pt x="f49" y="f58"/>
                      <a:pt x="f6" y="f7"/>
                    </a:cubicBezTo>
                    <a:close/>
                  </a:path>
                </a:pathLst>
              </a:custGeom>
              <a:solidFill>
                <a:srgbClr val="C578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4" name="Freeform 885">
                <a:extLst>
                  <a:ext uri="{FF2B5EF4-FFF2-40B4-BE49-F238E27FC236}">
                    <a16:creationId xmlns:a16="http://schemas.microsoft.com/office/drawing/2014/main" id="{E8CDF1F7-6474-8F54-2960-2AE236E80208}"/>
                  </a:ext>
                </a:extLst>
              </p:cNvPr>
              <p:cNvSpPr/>
              <p:nvPr/>
            </p:nvSpPr>
            <p:spPr>
              <a:xfrm>
                <a:off x="4949820" y="2720980"/>
                <a:ext cx="104771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49"/>
                  <a:gd name="f8" fmla="val 9"/>
                  <a:gd name="f9" fmla="val 3"/>
                  <a:gd name="f10" fmla="val 10"/>
                  <a:gd name="f11" fmla="val 11"/>
                  <a:gd name="f12" fmla="val 17"/>
                  <a:gd name="f13" fmla="val 5"/>
                  <a:gd name="f14" fmla="val 19"/>
                  <a:gd name="f15" fmla="val 22"/>
                  <a:gd name="f16" fmla="val 15"/>
                  <a:gd name="f17" fmla="val 25"/>
                  <a:gd name="f18" fmla="val 20"/>
                  <a:gd name="f19" fmla="val 27"/>
                  <a:gd name="f20" fmla="val 26"/>
                  <a:gd name="f21" fmla="val 33"/>
                  <a:gd name="f22" fmla="val 37"/>
                  <a:gd name="f23" fmla="val 40"/>
                  <a:gd name="f24" fmla="val 44"/>
                  <a:gd name="f25" fmla="val 48"/>
                  <a:gd name="f26" fmla="val 21"/>
                  <a:gd name="f27" fmla="val 16"/>
                  <a:gd name="f28" fmla="val 6"/>
                  <a:gd name="f29" fmla="val 47"/>
                  <a:gd name="f30" fmla="val 43"/>
                  <a:gd name="f31" fmla="val 24"/>
                  <a:gd name="f32" fmla="val 1"/>
                  <a:gd name="f33" fmla="val 14"/>
                  <a:gd name="f34" fmla="val 8"/>
                  <a:gd name="f35" fmla="val 4"/>
                  <a:gd name="f36" fmla="val 2"/>
                  <a:gd name="f37" fmla="+- 0 0 -90"/>
                  <a:gd name="f38" fmla="*/ f3 1 28"/>
                  <a:gd name="f39" fmla="*/ f4 1 49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28"/>
                  <a:gd name="f48" fmla="*/ f44 1 49"/>
                  <a:gd name="f49" fmla="*/ 9 f45 1"/>
                  <a:gd name="f50" fmla="*/ 3 f44 1"/>
                  <a:gd name="f51" fmla="*/ 11 f45 1"/>
                  <a:gd name="f52" fmla="*/ 22 f45 1"/>
                  <a:gd name="f53" fmla="*/ 15 f44 1"/>
                  <a:gd name="f54" fmla="*/ 28 f45 1"/>
                  <a:gd name="f55" fmla="*/ 33 f44 1"/>
                  <a:gd name="f56" fmla="*/ 27 f45 1"/>
                  <a:gd name="f57" fmla="*/ 44 f44 1"/>
                  <a:gd name="f58" fmla="*/ 16 f45 1"/>
                  <a:gd name="f59" fmla="*/ 49 f44 1"/>
                  <a:gd name="f60" fmla="*/ 5 f45 1"/>
                  <a:gd name="f61" fmla="*/ 43 f44 1"/>
                  <a:gd name="f62" fmla="*/ 1 f45 1"/>
                  <a:gd name="f63" fmla="*/ 14 f44 1"/>
                  <a:gd name="f64" fmla="*/ 6 f44 1"/>
                  <a:gd name="f65" fmla="*/ 8 f45 1"/>
                  <a:gd name="f66" fmla="*/ 0 f44 1"/>
                  <a:gd name="f67" fmla="+- f46 0 f1"/>
                  <a:gd name="f68" fmla="*/ f49 1 28"/>
                  <a:gd name="f69" fmla="*/ f50 1 49"/>
                  <a:gd name="f70" fmla="*/ f51 1 28"/>
                  <a:gd name="f71" fmla="*/ f52 1 28"/>
                  <a:gd name="f72" fmla="*/ f53 1 49"/>
                  <a:gd name="f73" fmla="*/ f54 1 28"/>
                  <a:gd name="f74" fmla="*/ f55 1 49"/>
                  <a:gd name="f75" fmla="*/ f56 1 28"/>
                  <a:gd name="f76" fmla="*/ f57 1 49"/>
                  <a:gd name="f77" fmla="*/ f58 1 28"/>
                  <a:gd name="f78" fmla="*/ f59 1 49"/>
                  <a:gd name="f79" fmla="*/ f60 1 28"/>
                  <a:gd name="f80" fmla="*/ f61 1 49"/>
                  <a:gd name="f81" fmla="*/ f62 1 28"/>
                  <a:gd name="f82" fmla="*/ f63 1 49"/>
                  <a:gd name="f83" fmla="*/ f64 1 49"/>
                  <a:gd name="f84" fmla="*/ f65 1 28"/>
                  <a:gd name="f85" fmla="*/ f66 1 49"/>
                  <a:gd name="f86" fmla="*/ 0 1 f47"/>
                  <a:gd name="f87" fmla="*/ f41 1 f47"/>
                  <a:gd name="f88" fmla="*/ 0 1 f48"/>
                  <a:gd name="f89" fmla="*/ f42 1 f48"/>
                  <a:gd name="f90" fmla="*/ f68 1 f47"/>
                  <a:gd name="f91" fmla="*/ f69 1 f48"/>
                  <a:gd name="f92" fmla="*/ f70 1 f47"/>
                  <a:gd name="f93" fmla="*/ f71 1 f47"/>
                  <a:gd name="f94" fmla="*/ f72 1 f48"/>
                  <a:gd name="f95" fmla="*/ f73 1 f47"/>
                  <a:gd name="f96" fmla="*/ f74 1 f48"/>
                  <a:gd name="f97" fmla="*/ f75 1 f47"/>
                  <a:gd name="f98" fmla="*/ f76 1 f48"/>
                  <a:gd name="f99" fmla="*/ f77 1 f47"/>
                  <a:gd name="f100" fmla="*/ f78 1 f48"/>
                  <a:gd name="f101" fmla="*/ f79 1 f47"/>
                  <a:gd name="f102" fmla="*/ f80 1 f48"/>
                  <a:gd name="f103" fmla="*/ f81 1 f47"/>
                  <a:gd name="f104" fmla="*/ f82 1 f48"/>
                  <a:gd name="f105" fmla="*/ f83 1 f48"/>
                  <a:gd name="f106" fmla="*/ f84 1 f47"/>
                  <a:gd name="f107" fmla="*/ f85 1 f48"/>
                  <a:gd name="f108" fmla="*/ f86 f38 1"/>
                  <a:gd name="f109" fmla="*/ f87 f38 1"/>
                  <a:gd name="f110" fmla="*/ f89 f39 1"/>
                  <a:gd name="f111" fmla="*/ f88 f39 1"/>
                  <a:gd name="f112" fmla="*/ f90 f38 1"/>
                  <a:gd name="f113" fmla="*/ f91 f39 1"/>
                  <a:gd name="f114" fmla="*/ f92 f38 1"/>
                  <a:gd name="f115" fmla="*/ f93 f38 1"/>
                  <a:gd name="f116" fmla="*/ f94 f39 1"/>
                  <a:gd name="f117" fmla="*/ f95 f38 1"/>
                  <a:gd name="f118" fmla="*/ f96 f39 1"/>
                  <a:gd name="f119" fmla="*/ f97 f38 1"/>
                  <a:gd name="f120" fmla="*/ f98 f39 1"/>
                  <a:gd name="f121" fmla="*/ f99 f38 1"/>
                  <a:gd name="f122" fmla="*/ f100 f39 1"/>
                  <a:gd name="f123" fmla="*/ f101 f38 1"/>
                  <a:gd name="f124" fmla="*/ f102 f39 1"/>
                  <a:gd name="f125" fmla="*/ f103 f38 1"/>
                  <a:gd name="f126" fmla="*/ f104 f39 1"/>
                  <a:gd name="f127" fmla="*/ f105 f39 1"/>
                  <a:gd name="f128" fmla="*/ f106 f38 1"/>
                  <a:gd name="f129" fmla="*/ f107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2" y="f113"/>
                  </a:cxn>
                  <a:cxn ang="f67">
                    <a:pos x="f114" y="f113"/>
                  </a:cxn>
                  <a:cxn ang="f67">
                    <a:pos x="f115" y="f116"/>
                  </a:cxn>
                  <a:cxn ang="f67">
                    <a:pos x="f117" y="f118"/>
                  </a:cxn>
                  <a:cxn ang="f67">
                    <a:pos x="f119" y="f120"/>
                  </a:cxn>
                  <a:cxn ang="f67">
                    <a:pos x="f121" y="f122"/>
                  </a:cxn>
                  <a:cxn ang="f67">
                    <a:pos x="f123" y="f124"/>
                  </a:cxn>
                  <a:cxn ang="f67">
                    <a:pos x="f125" y="f126"/>
                  </a:cxn>
                  <a:cxn ang="f67">
                    <a:pos x="f123" y="f127"/>
                  </a:cxn>
                  <a:cxn ang="f67">
                    <a:pos x="f128" y="f129"/>
                  </a:cxn>
                  <a:cxn ang="f67">
                    <a:pos x="f112" y="f113"/>
                  </a:cxn>
                </a:cxnLst>
                <a:rect l="f108" t="f111" r="f109" b="f110"/>
                <a:pathLst>
                  <a:path w="28" h="49">
                    <a:moveTo>
                      <a:pt x="f8" y="f9"/>
                    </a:moveTo>
                    <a:cubicBezTo>
                      <a:pt x="f10" y="f9"/>
                      <a:pt x="f11" y="f9"/>
                      <a:pt x="f11" y="f9"/>
                    </a:cubicBezTo>
                    <a:cubicBezTo>
                      <a:pt x="f12" y="f13"/>
                      <a:pt x="f14" y="f11"/>
                      <a:pt x="f15" y="f16"/>
                    </a:cubicBezTo>
                    <a:cubicBezTo>
                      <a:pt x="f17" y="f18"/>
                      <a:pt x="f19" y="f20"/>
                      <a:pt x="f6" y="f21"/>
                    </a:cubicBezTo>
                    <a:cubicBezTo>
                      <a:pt x="f6" y="f22"/>
                      <a:pt x="f6" y="f23"/>
                      <a:pt x="f19" y="f24"/>
                    </a:cubicBezTo>
                    <a:cubicBezTo>
                      <a:pt x="f17" y="f25"/>
                      <a:pt x="f26" y="f7"/>
                      <a:pt x="f27" y="f7"/>
                    </a:cubicBezTo>
                    <a:cubicBezTo>
                      <a:pt x="f11" y="f7"/>
                      <a:pt x="f28" y="f29"/>
                      <a:pt x="f13" y="f30"/>
                    </a:cubicBezTo>
                    <a:cubicBezTo>
                      <a:pt x="f9" y="f21"/>
                      <a:pt x="f5" y="f31"/>
                      <a:pt x="f32" y="f33"/>
                    </a:cubicBezTo>
                    <a:cubicBezTo>
                      <a:pt x="f32" y="f10"/>
                      <a:pt x="f9" y="f34"/>
                      <a:pt x="f13" y="f28"/>
                    </a:cubicBezTo>
                    <a:cubicBezTo>
                      <a:pt x="f28" y="f35"/>
                      <a:pt x="f34" y="f36"/>
                      <a:pt x="f34" y="f5"/>
                    </a:cubicBezTo>
                    <a:cubicBezTo>
                      <a:pt x="f10" y="f5"/>
                      <a:pt x="f8" y="f36"/>
                      <a:pt x="f8" y="f9"/>
                    </a:cubicBezTo>
                    <a:close/>
                  </a:path>
                </a:pathLst>
              </a:custGeom>
              <a:solidFill>
                <a:srgbClr val="F9D78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5" name="Freeform 886">
                <a:extLst>
                  <a:ext uri="{FF2B5EF4-FFF2-40B4-BE49-F238E27FC236}">
                    <a16:creationId xmlns:a16="http://schemas.microsoft.com/office/drawing/2014/main" id="{BC567F47-FF7E-7039-87ED-CA0CF66C83F0}"/>
                  </a:ext>
                </a:extLst>
              </p:cNvPr>
              <p:cNvSpPr/>
              <p:nvPr/>
            </p:nvSpPr>
            <p:spPr>
              <a:xfrm>
                <a:off x="4916491" y="2909885"/>
                <a:ext cx="115891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6"/>
                  <a:gd name="f8" fmla="val 3"/>
                  <a:gd name="f9" fmla="val 9"/>
                  <a:gd name="f10" fmla="val 5"/>
                  <a:gd name="f11" fmla="val 11"/>
                  <a:gd name="f12" fmla="val 6"/>
                  <a:gd name="f13" fmla="val 14"/>
                  <a:gd name="f14" fmla="val 8"/>
                  <a:gd name="f15" fmla="val 17"/>
                  <a:gd name="f16" fmla="val 18"/>
                  <a:gd name="f17" fmla="val 19"/>
                  <a:gd name="f18" fmla="val 12"/>
                  <a:gd name="f19" fmla="val 16"/>
                  <a:gd name="f20" fmla="val 13"/>
                  <a:gd name="f21" fmla="val 15"/>
                  <a:gd name="f22" fmla="val 4"/>
                  <a:gd name="f23" fmla="val 22"/>
                  <a:gd name="f24" fmla="val 29"/>
                  <a:gd name="f25" fmla="val 28"/>
                  <a:gd name="f26" fmla="val 27"/>
                  <a:gd name="f27" fmla="val 20"/>
                  <a:gd name="f28" fmla="val 21"/>
                  <a:gd name="f29" fmla="val 23"/>
                  <a:gd name="f30" fmla="val 25"/>
                  <a:gd name="f31" fmla="val 7"/>
                  <a:gd name="f32" fmla="val 1"/>
                  <a:gd name="f33" fmla="val 2"/>
                  <a:gd name="f34" fmla="+- 0 0 -90"/>
                  <a:gd name="f35" fmla="*/ f3 1 31"/>
                  <a:gd name="f36" fmla="*/ f4 1 26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1"/>
                  <a:gd name="f45" fmla="*/ f41 1 26"/>
                  <a:gd name="f46" fmla="*/ 3 f42 1"/>
                  <a:gd name="f47" fmla="*/ 9 f41 1"/>
                  <a:gd name="f48" fmla="*/ 8 f42 1"/>
                  <a:gd name="f49" fmla="*/ 17 f41 1"/>
                  <a:gd name="f50" fmla="*/ 11 f42 1"/>
                  <a:gd name="f51" fmla="*/ 19 f41 1"/>
                  <a:gd name="f52" fmla="*/ 14 f42 1"/>
                  <a:gd name="f53" fmla="*/ 16 f41 1"/>
                  <a:gd name="f54" fmla="*/ 12 f42 1"/>
                  <a:gd name="f55" fmla="*/ 5 f41 1"/>
                  <a:gd name="f56" fmla="*/ 18 f42 1"/>
                  <a:gd name="f57" fmla="*/ 4 f41 1"/>
                  <a:gd name="f58" fmla="*/ 31 f42 1"/>
                  <a:gd name="f59" fmla="*/ 3 f41 1"/>
                  <a:gd name="f60" fmla="*/ 27 f42 1"/>
                  <a:gd name="f61" fmla="*/ 17 f42 1"/>
                  <a:gd name="f62" fmla="*/ 12 f41 1"/>
                  <a:gd name="f63" fmla="*/ 16 f42 1"/>
                  <a:gd name="f64" fmla="*/ 21 f41 1"/>
                  <a:gd name="f65" fmla="*/ 15 f42 1"/>
                  <a:gd name="f66" fmla="*/ 18 f41 1"/>
                  <a:gd name="f67" fmla="*/ 25 f41 1"/>
                  <a:gd name="f68" fmla="*/ 7 f42 1"/>
                  <a:gd name="f69" fmla="*/ 22 f41 1"/>
                  <a:gd name="f70" fmla="*/ 0 f42 1"/>
                  <a:gd name="f71" fmla="*/ 11 f41 1"/>
                  <a:gd name="f72" fmla="+- f43 0 f1"/>
                  <a:gd name="f73" fmla="*/ f46 1 31"/>
                  <a:gd name="f74" fmla="*/ f47 1 26"/>
                  <a:gd name="f75" fmla="*/ f48 1 31"/>
                  <a:gd name="f76" fmla="*/ f49 1 26"/>
                  <a:gd name="f77" fmla="*/ f50 1 31"/>
                  <a:gd name="f78" fmla="*/ f51 1 26"/>
                  <a:gd name="f79" fmla="*/ f52 1 31"/>
                  <a:gd name="f80" fmla="*/ f53 1 26"/>
                  <a:gd name="f81" fmla="*/ f54 1 31"/>
                  <a:gd name="f82" fmla="*/ f55 1 26"/>
                  <a:gd name="f83" fmla="*/ f56 1 31"/>
                  <a:gd name="f84" fmla="*/ f57 1 26"/>
                  <a:gd name="f85" fmla="*/ f58 1 31"/>
                  <a:gd name="f86" fmla="*/ f59 1 26"/>
                  <a:gd name="f87" fmla="*/ f60 1 31"/>
                  <a:gd name="f88" fmla="*/ f61 1 31"/>
                  <a:gd name="f89" fmla="*/ f62 1 26"/>
                  <a:gd name="f90" fmla="*/ f63 1 31"/>
                  <a:gd name="f91" fmla="*/ f64 1 26"/>
                  <a:gd name="f92" fmla="*/ f65 1 31"/>
                  <a:gd name="f93" fmla="*/ f66 1 26"/>
                  <a:gd name="f94" fmla="*/ f67 1 26"/>
                  <a:gd name="f95" fmla="*/ f68 1 31"/>
                  <a:gd name="f96" fmla="*/ f69 1 26"/>
                  <a:gd name="f97" fmla="*/ f70 1 31"/>
                  <a:gd name="f98" fmla="*/ f71 1 26"/>
                  <a:gd name="f99" fmla="*/ 0 1 f44"/>
                  <a:gd name="f100" fmla="*/ f38 1 f44"/>
                  <a:gd name="f101" fmla="*/ 0 1 f45"/>
                  <a:gd name="f102" fmla="*/ f39 1 f45"/>
                  <a:gd name="f103" fmla="*/ f73 1 f44"/>
                  <a:gd name="f104" fmla="*/ f74 1 f45"/>
                  <a:gd name="f105" fmla="*/ f75 1 f44"/>
                  <a:gd name="f106" fmla="*/ f76 1 f45"/>
                  <a:gd name="f107" fmla="*/ f77 1 f44"/>
                  <a:gd name="f108" fmla="*/ f78 1 f45"/>
                  <a:gd name="f109" fmla="*/ f79 1 f44"/>
                  <a:gd name="f110" fmla="*/ f80 1 f45"/>
                  <a:gd name="f111" fmla="*/ f81 1 f44"/>
                  <a:gd name="f112" fmla="*/ f82 1 f45"/>
                  <a:gd name="f113" fmla="*/ f83 1 f44"/>
                  <a:gd name="f114" fmla="*/ f84 1 f45"/>
                  <a:gd name="f115" fmla="*/ f85 1 f44"/>
                  <a:gd name="f116" fmla="*/ f86 1 f45"/>
                  <a:gd name="f117" fmla="*/ f87 1 f44"/>
                  <a:gd name="f118" fmla="*/ f88 1 f44"/>
                  <a:gd name="f119" fmla="*/ f89 1 f45"/>
                  <a:gd name="f120" fmla="*/ f90 1 f44"/>
                  <a:gd name="f121" fmla="*/ f91 1 f45"/>
                  <a:gd name="f122" fmla="*/ f92 1 f44"/>
                  <a:gd name="f123" fmla="*/ f93 1 f45"/>
                  <a:gd name="f124" fmla="*/ f94 1 f45"/>
                  <a:gd name="f125" fmla="*/ f95 1 f44"/>
                  <a:gd name="f126" fmla="*/ f96 1 f45"/>
                  <a:gd name="f127" fmla="*/ f97 1 f44"/>
                  <a:gd name="f128" fmla="*/ f98 1 f45"/>
                  <a:gd name="f129" fmla="*/ f99 f35 1"/>
                  <a:gd name="f130" fmla="*/ f100 f35 1"/>
                  <a:gd name="f131" fmla="*/ f102 f36 1"/>
                  <a:gd name="f132" fmla="*/ f101 f36 1"/>
                  <a:gd name="f133" fmla="*/ f103 f35 1"/>
                  <a:gd name="f134" fmla="*/ f104 f36 1"/>
                  <a:gd name="f135" fmla="*/ f105 f35 1"/>
                  <a:gd name="f136" fmla="*/ f106 f36 1"/>
                  <a:gd name="f137" fmla="*/ f107 f35 1"/>
                  <a:gd name="f138" fmla="*/ f108 f36 1"/>
                  <a:gd name="f139" fmla="*/ f109 f35 1"/>
                  <a:gd name="f140" fmla="*/ f110 f36 1"/>
                  <a:gd name="f141" fmla="*/ f111 f35 1"/>
                  <a:gd name="f142" fmla="*/ f112 f36 1"/>
                  <a:gd name="f143" fmla="*/ f113 f35 1"/>
                  <a:gd name="f144" fmla="*/ f114 f36 1"/>
                  <a:gd name="f145" fmla="*/ f115 f35 1"/>
                  <a:gd name="f146" fmla="*/ f116 f36 1"/>
                  <a:gd name="f147" fmla="*/ f117 f35 1"/>
                  <a:gd name="f148" fmla="*/ f118 f35 1"/>
                  <a:gd name="f149" fmla="*/ f119 f36 1"/>
                  <a:gd name="f150" fmla="*/ f120 f35 1"/>
                  <a:gd name="f151" fmla="*/ f121 f36 1"/>
                  <a:gd name="f152" fmla="*/ f122 f35 1"/>
                  <a:gd name="f153" fmla="*/ f123 f36 1"/>
                  <a:gd name="f154" fmla="*/ f124 f36 1"/>
                  <a:gd name="f155" fmla="*/ f125 f35 1"/>
                  <a:gd name="f156" fmla="*/ f126 f36 1"/>
                  <a:gd name="f157" fmla="*/ f127 f35 1"/>
                  <a:gd name="f158" fmla="*/ f12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33" y="f134"/>
                  </a:cxn>
                  <a:cxn ang="f72">
                    <a:pos x="f135" y="f136"/>
                  </a:cxn>
                  <a:cxn ang="f72">
                    <a:pos x="f137" y="f138"/>
                  </a:cxn>
                  <a:cxn ang="f72">
                    <a:pos x="f139" y="f140"/>
                  </a:cxn>
                  <a:cxn ang="f72">
                    <a:pos x="f141" y="f142"/>
                  </a:cxn>
                  <a:cxn ang="f72">
                    <a:pos x="f143" y="f144"/>
                  </a:cxn>
                  <a:cxn ang="f72">
                    <a:pos x="f145" y="f146"/>
                  </a:cxn>
                  <a:cxn ang="f72">
                    <a:pos x="f147" y="f146"/>
                  </a:cxn>
                  <a:cxn ang="f72">
                    <a:pos x="f148" y="f149"/>
                  </a:cxn>
                  <a:cxn ang="f72">
                    <a:pos x="f148" y="f138"/>
                  </a:cxn>
                  <a:cxn ang="f72">
                    <a:pos x="f150" y="f151"/>
                  </a:cxn>
                  <a:cxn ang="f72">
                    <a:pos x="f152" y="f153"/>
                  </a:cxn>
                  <a:cxn ang="f72">
                    <a:pos x="f141" y="f154"/>
                  </a:cxn>
                  <a:cxn ang="f72">
                    <a:pos x="f155" y="f156"/>
                  </a:cxn>
                  <a:cxn ang="f72">
                    <a:pos x="f157" y="f158"/>
                  </a:cxn>
                  <a:cxn ang="f72">
                    <a:pos x="f133" y="f134"/>
                  </a:cxn>
                </a:cxnLst>
                <a:rect l="f129" t="f132" r="f130" b="f131"/>
                <a:pathLst>
                  <a:path w="31" h="2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9" y="f16"/>
                      <a:pt x="f9" y="f17"/>
                      <a:pt x="f11" y="f17"/>
                    </a:cubicBezTo>
                    <a:cubicBezTo>
                      <a:pt x="f18" y="f16"/>
                      <a:pt x="f13" y="f15"/>
                      <a:pt x="f13" y="f19"/>
                    </a:cubicBezTo>
                    <a:cubicBezTo>
                      <a:pt x="f20" y="f18"/>
                      <a:pt x="f21" y="f14"/>
                      <a:pt x="f18" y="f10"/>
                    </a:cubicBezTo>
                    <a:cubicBezTo>
                      <a:pt x="f13" y="f12"/>
                      <a:pt x="f19" y="f12"/>
                      <a:pt x="f16" y="f22"/>
                    </a:cubicBezTo>
                    <a:cubicBezTo>
                      <a:pt x="f23" y="f5"/>
                      <a:pt x="f7" y="f8"/>
                      <a:pt x="f6" y="f8"/>
                    </a:cubicBezTo>
                    <a:cubicBezTo>
                      <a:pt x="f24" y="f8"/>
                      <a:pt x="f25" y="f8"/>
                      <a:pt x="f26" y="f8"/>
                    </a:cubicBezTo>
                    <a:cubicBezTo>
                      <a:pt x="f27" y="f8"/>
                      <a:pt x="f16" y="f22"/>
                      <a:pt x="f15" y="f18"/>
                    </a:cubicBezTo>
                    <a:cubicBezTo>
                      <a:pt x="f15" y="f13"/>
                      <a:pt x="f15" y="f19"/>
                      <a:pt x="f15" y="f17"/>
                    </a:cubicBezTo>
                    <a:cubicBezTo>
                      <a:pt x="f19" y="f17"/>
                      <a:pt x="f15" y="f27"/>
                      <a:pt x="f19" y="f28"/>
                    </a:cubicBezTo>
                    <a:cubicBezTo>
                      <a:pt x="f21" y="f28"/>
                      <a:pt x="f21" y="f17"/>
                      <a:pt x="f21" y="f16"/>
                    </a:cubicBezTo>
                    <a:cubicBezTo>
                      <a:pt x="f9" y="f17"/>
                      <a:pt x="f18" y="f29"/>
                      <a:pt x="f18" y="f30"/>
                    </a:cubicBezTo>
                    <a:cubicBezTo>
                      <a:pt x="f9" y="f7"/>
                      <a:pt x="f11" y="f28"/>
                      <a:pt x="f31" y="f23"/>
                    </a:cubicBezTo>
                    <a:cubicBezTo>
                      <a:pt x="f10" y="f28"/>
                      <a:pt x="f5" y="f20"/>
                      <a:pt x="f5" y="f11"/>
                    </a:cubicBezTo>
                    <a:cubicBezTo>
                      <a:pt x="f32" y="f9"/>
                      <a:pt x="f33" y="f9"/>
                      <a:pt x="f8" y="f9"/>
                    </a:cubicBezTo>
                    <a:close/>
                  </a:path>
                </a:pathLst>
              </a:custGeom>
              <a:solidFill>
                <a:srgbClr val="7E50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6" name="Freeform 887">
                <a:extLst>
                  <a:ext uri="{FF2B5EF4-FFF2-40B4-BE49-F238E27FC236}">
                    <a16:creationId xmlns:a16="http://schemas.microsoft.com/office/drawing/2014/main" id="{FF7A6D61-2712-F35B-D71D-3B007E5BB6AE}"/>
                  </a:ext>
                </a:extLst>
              </p:cNvPr>
              <p:cNvSpPr/>
              <p:nvPr/>
            </p:nvSpPr>
            <p:spPr>
              <a:xfrm>
                <a:off x="4859341" y="2687641"/>
                <a:ext cx="76196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9"/>
                  <a:gd name="f8" fmla="val 18"/>
                  <a:gd name="f9" fmla="val 13"/>
                  <a:gd name="f10" fmla="val 21"/>
                  <a:gd name="f11" fmla="val 7"/>
                  <a:gd name="f12" fmla="val 14"/>
                  <a:gd name="f13" fmla="val 1"/>
                  <a:gd name="f14" fmla="val 6"/>
                  <a:gd name="f15" fmla="val 5"/>
                  <a:gd name="f16" fmla="val 3"/>
                  <a:gd name="f17" fmla="val 4"/>
                  <a:gd name="f18" fmla="val 8"/>
                  <a:gd name="f19" fmla="val 11"/>
                  <a:gd name="f20" fmla="val 12"/>
                  <a:gd name="f21" fmla="val 16"/>
                  <a:gd name="f22" fmla="val 15"/>
                  <a:gd name="f23" fmla="val 10"/>
                  <a:gd name="f24" fmla="val 2"/>
                  <a:gd name="f25" fmla="val 19"/>
                  <a:gd name="f26" fmla="val 22"/>
                  <a:gd name="f27" fmla="val 17"/>
                  <a:gd name="f28" fmla="val 25"/>
                  <a:gd name="f29" fmla="val 28"/>
                  <a:gd name="f30" fmla="+- 0 0 -90"/>
                  <a:gd name="f31" fmla="*/ f3 1 20"/>
                  <a:gd name="f32" fmla="*/ f4 1 29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0"/>
                  <a:gd name="f41" fmla="*/ f37 1 29"/>
                  <a:gd name="f42" fmla="*/ 18 f38 1"/>
                  <a:gd name="f43" fmla="*/ 29 f37 1"/>
                  <a:gd name="f44" fmla="*/ 1 f38 1"/>
                  <a:gd name="f45" fmla="*/ 7 f37 1"/>
                  <a:gd name="f46" fmla="*/ 0 f38 1"/>
                  <a:gd name="f47" fmla="*/ 5 f37 1"/>
                  <a:gd name="f48" fmla="*/ 5 f38 1"/>
                  <a:gd name="f49" fmla="*/ 15 f38 1"/>
                  <a:gd name="f50" fmla="*/ 21 f37 1"/>
                  <a:gd name="f51" fmla="*/ 16 f38 1"/>
                  <a:gd name="f52" fmla="*/ 14 f37 1"/>
                  <a:gd name="f53" fmla="*/ 13 f38 1"/>
                  <a:gd name="f54" fmla="*/ 2 f37 1"/>
                  <a:gd name="f55" fmla="*/ 0 f37 1"/>
                  <a:gd name="f56" fmla="*/ 19 f38 1"/>
                  <a:gd name="f57" fmla="*/ 19 f37 1"/>
                  <a:gd name="f58" fmla="*/ 28 f37 1"/>
                  <a:gd name="f59" fmla="+- f39 0 f1"/>
                  <a:gd name="f60" fmla="*/ f42 1 20"/>
                  <a:gd name="f61" fmla="*/ f43 1 29"/>
                  <a:gd name="f62" fmla="*/ f44 1 20"/>
                  <a:gd name="f63" fmla="*/ f45 1 29"/>
                  <a:gd name="f64" fmla="*/ f46 1 20"/>
                  <a:gd name="f65" fmla="*/ f47 1 29"/>
                  <a:gd name="f66" fmla="*/ f48 1 20"/>
                  <a:gd name="f67" fmla="*/ f49 1 20"/>
                  <a:gd name="f68" fmla="*/ f50 1 29"/>
                  <a:gd name="f69" fmla="*/ f51 1 20"/>
                  <a:gd name="f70" fmla="*/ f52 1 29"/>
                  <a:gd name="f71" fmla="*/ f53 1 20"/>
                  <a:gd name="f72" fmla="*/ f54 1 29"/>
                  <a:gd name="f73" fmla="*/ f55 1 29"/>
                  <a:gd name="f74" fmla="*/ f56 1 20"/>
                  <a:gd name="f75" fmla="*/ f57 1 29"/>
                  <a:gd name="f76" fmla="*/ f58 1 29"/>
                  <a:gd name="f77" fmla="*/ 0 1 f40"/>
                  <a:gd name="f78" fmla="*/ f34 1 f40"/>
                  <a:gd name="f79" fmla="*/ 0 1 f41"/>
                  <a:gd name="f80" fmla="*/ f35 1 f41"/>
                  <a:gd name="f81" fmla="*/ f60 1 f40"/>
                  <a:gd name="f82" fmla="*/ f61 1 f41"/>
                  <a:gd name="f83" fmla="*/ f62 1 f40"/>
                  <a:gd name="f84" fmla="*/ f63 1 f41"/>
                  <a:gd name="f85" fmla="*/ f64 1 f40"/>
                  <a:gd name="f86" fmla="*/ f65 1 f41"/>
                  <a:gd name="f87" fmla="*/ f66 1 f40"/>
                  <a:gd name="f88" fmla="*/ f67 1 f40"/>
                  <a:gd name="f89" fmla="*/ f68 1 f41"/>
                  <a:gd name="f90" fmla="*/ f69 1 f40"/>
                  <a:gd name="f91" fmla="*/ f70 1 f41"/>
                  <a:gd name="f92" fmla="*/ f71 1 f40"/>
                  <a:gd name="f93" fmla="*/ f72 1 f41"/>
                  <a:gd name="f94" fmla="*/ f73 1 f41"/>
                  <a:gd name="f95" fmla="*/ f74 1 f40"/>
                  <a:gd name="f96" fmla="*/ f75 1 f41"/>
                  <a:gd name="f97" fmla="*/ f76 1 f41"/>
                  <a:gd name="f98" fmla="*/ f77 f31 1"/>
                  <a:gd name="f99" fmla="*/ f78 f31 1"/>
                  <a:gd name="f100" fmla="*/ f80 f32 1"/>
                  <a:gd name="f101" fmla="*/ f79 f32 1"/>
                  <a:gd name="f102" fmla="*/ f81 f31 1"/>
                  <a:gd name="f103" fmla="*/ f82 f32 1"/>
                  <a:gd name="f104" fmla="*/ f83 f31 1"/>
                  <a:gd name="f105" fmla="*/ f84 f32 1"/>
                  <a:gd name="f106" fmla="*/ f85 f31 1"/>
                  <a:gd name="f107" fmla="*/ f86 f32 1"/>
                  <a:gd name="f108" fmla="*/ f87 f31 1"/>
                  <a:gd name="f109" fmla="*/ f88 f31 1"/>
                  <a:gd name="f110" fmla="*/ f89 f32 1"/>
                  <a:gd name="f111" fmla="*/ f90 f31 1"/>
                  <a:gd name="f112" fmla="*/ f91 f32 1"/>
                  <a:gd name="f113" fmla="*/ f92 f31 1"/>
                  <a:gd name="f114" fmla="*/ f93 f32 1"/>
                  <a:gd name="f115" fmla="*/ f94 f32 1"/>
                  <a:gd name="f116" fmla="*/ f95 f31 1"/>
                  <a:gd name="f117" fmla="*/ f96 f32 1"/>
                  <a:gd name="f118" fmla="*/ f97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5"/>
                  </a:cxn>
                  <a:cxn ang="f59">
                    <a:pos x="f109" y="f110"/>
                  </a:cxn>
                  <a:cxn ang="f59">
                    <a:pos x="f111" y="f112"/>
                  </a:cxn>
                  <a:cxn ang="f59">
                    <a:pos x="f111" y="f112"/>
                  </a:cxn>
                  <a:cxn ang="f59">
                    <a:pos x="f113" y="f114"/>
                  </a:cxn>
                  <a:cxn ang="f59">
                    <a:pos x="f113" y="f115"/>
                  </a:cxn>
                  <a:cxn ang="f59">
                    <a:pos x="f116" y="f117"/>
                  </a:cxn>
                  <a:cxn ang="f59">
                    <a:pos x="f116" y="f118"/>
                  </a:cxn>
                  <a:cxn ang="f59">
                    <a:pos x="f102" y="f103"/>
                  </a:cxn>
                </a:cxnLst>
                <a:rect l="f98" t="f101" r="f99" b="f100"/>
                <a:pathLst>
                  <a:path w="20" h="28">
                    <a:moveTo>
                      <a:pt x="f8" y="f7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5" y="f14"/>
                      <a:pt x="f5" y="f14"/>
                      <a:pt x="f5" y="f15"/>
                    </a:cubicBezTo>
                    <a:cubicBezTo>
                      <a:pt x="f16" y="f16"/>
                      <a:pt x="f17" y="f15"/>
                      <a:pt x="f15" y="f11"/>
                    </a:cubicBezTo>
                    <a:cubicBezTo>
                      <a:pt x="f18" y="f19"/>
                      <a:pt x="f20" y="f21"/>
                      <a:pt x="f22" y="f10"/>
                    </a:cubicBezTo>
                    <a:cubicBezTo>
                      <a:pt x="f21" y="f8"/>
                      <a:pt x="f12" y="f21"/>
                      <a:pt x="f21" y="f12"/>
                    </a:cubicBezTo>
                    <a:cubicBezTo>
                      <a:pt x="f21" y="f12"/>
                      <a:pt x="f21" y="f12"/>
                      <a:pt x="f21" y="f12"/>
                    </a:cubicBezTo>
                    <a:cubicBezTo>
                      <a:pt x="f8" y="f23"/>
                      <a:pt x="f22" y="f14"/>
                      <a:pt x="f9" y="f24"/>
                    </a:cubicBezTo>
                    <a:cubicBezTo>
                      <a:pt x="f9" y="f13"/>
                      <a:pt x="f19" y="f13"/>
                      <a:pt x="f9" y="f5"/>
                    </a:cubicBezTo>
                    <a:cubicBezTo>
                      <a:pt x="f8" y="f15"/>
                      <a:pt x="f25" y="f20"/>
                      <a:pt x="f25" y="f25"/>
                    </a:cubicBezTo>
                    <a:cubicBezTo>
                      <a:pt x="f8" y="f26"/>
                      <a:pt x="f27" y="f28"/>
                      <a:pt x="f25" y="f29"/>
                    </a:cubicBezTo>
                    <a:cubicBezTo>
                      <a:pt x="f6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592C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7" name="Freeform 888">
                <a:extLst>
                  <a:ext uri="{FF2B5EF4-FFF2-40B4-BE49-F238E27FC236}">
                    <a16:creationId xmlns:a16="http://schemas.microsoft.com/office/drawing/2014/main" id="{C1865031-38D7-A502-6162-3E7A9764F1C8}"/>
                  </a:ext>
                </a:extLst>
              </p:cNvPr>
              <p:cNvSpPr/>
              <p:nvPr/>
            </p:nvSpPr>
            <p:spPr>
              <a:xfrm>
                <a:off x="4867278" y="2751136"/>
                <a:ext cx="55558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9"/>
                  <a:gd name="f8" fmla="val 12"/>
                  <a:gd name="f9" fmla="val 18"/>
                  <a:gd name="f10" fmla="val 11"/>
                  <a:gd name="f11" fmla="val 9"/>
                  <a:gd name="f12" fmla="val 6"/>
                  <a:gd name="f13" fmla="val 8"/>
                  <a:gd name="f14" fmla="val 3"/>
                  <a:gd name="f15" fmla="val 4"/>
                  <a:gd name="f16" fmla="val 1"/>
                  <a:gd name="f17" fmla="val 5"/>
                  <a:gd name="f18" fmla="val 10"/>
                  <a:gd name="f19" fmla="val 14"/>
                  <a:gd name="f20" fmla="val 13"/>
                  <a:gd name="f21" fmla="val 17"/>
                  <a:gd name="f22" fmla="val 16"/>
                  <a:gd name="f23" fmla="+- 0 0 -90"/>
                  <a:gd name="f24" fmla="*/ f3 1 15"/>
                  <a:gd name="f25" fmla="*/ f4 1 19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5"/>
                  <a:gd name="f34" fmla="*/ f30 1 19"/>
                  <a:gd name="f35" fmla="*/ 15 f31 1"/>
                  <a:gd name="f36" fmla="*/ 19 f30 1"/>
                  <a:gd name="f37" fmla="*/ 9 f31 1"/>
                  <a:gd name="f38" fmla="*/ 12 f30 1"/>
                  <a:gd name="f39" fmla="*/ 0 f31 1"/>
                  <a:gd name="f40" fmla="*/ 0 f30 1"/>
                  <a:gd name="f41" fmla="*/ 8 f31 1"/>
                  <a:gd name="f42" fmla="*/ 8 f30 1"/>
                  <a:gd name="f43" fmla="*/ 12 f31 1"/>
                  <a:gd name="f44" fmla="*/ 14 f30 1"/>
                  <a:gd name="f45" fmla="+- f32 0 f1"/>
                  <a:gd name="f46" fmla="*/ f35 1 15"/>
                  <a:gd name="f47" fmla="*/ f36 1 19"/>
                  <a:gd name="f48" fmla="*/ f37 1 15"/>
                  <a:gd name="f49" fmla="*/ f38 1 19"/>
                  <a:gd name="f50" fmla="*/ f39 1 15"/>
                  <a:gd name="f51" fmla="*/ f40 1 19"/>
                  <a:gd name="f52" fmla="*/ f41 1 15"/>
                  <a:gd name="f53" fmla="*/ f42 1 19"/>
                  <a:gd name="f54" fmla="*/ f43 1 15"/>
                  <a:gd name="f55" fmla="*/ f44 1 19"/>
                  <a:gd name="f56" fmla="*/ 0 1 f33"/>
                  <a:gd name="f57" fmla="*/ f27 1 f33"/>
                  <a:gd name="f58" fmla="*/ 0 1 f34"/>
                  <a:gd name="f59" fmla="*/ f28 1 f34"/>
                  <a:gd name="f60" fmla="*/ f46 1 f33"/>
                  <a:gd name="f61" fmla="*/ f47 1 f34"/>
                  <a:gd name="f62" fmla="*/ f48 1 f33"/>
                  <a:gd name="f63" fmla="*/ f49 1 f34"/>
                  <a:gd name="f64" fmla="*/ f50 1 f33"/>
                  <a:gd name="f65" fmla="*/ f51 1 f34"/>
                  <a:gd name="f66" fmla="*/ f52 1 f33"/>
                  <a:gd name="f67" fmla="*/ f53 1 f34"/>
                  <a:gd name="f68" fmla="*/ f54 1 f33"/>
                  <a:gd name="f69" fmla="*/ f55 1 f34"/>
                  <a:gd name="f70" fmla="*/ f56 f24 1"/>
                  <a:gd name="f71" fmla="*/ f57 f24 1"/>
                  <a:gd name="f72" fmla="*/ f59 f25 1"/>
                  <a:gd name="f73" fmla="*/ f58 f25 1"/>
                  <a:gd name="f74" fmla="*/ f60 f24 1"/>
                  <a:gd name="f75" fmla="*/ f61 f25 1"/>
                  <a:gd name="f76" fmla="*/ f62 f24 1"/>
                  <a:gd name="f77" fmla="*/ f63 f25 1"/>
                  <a:gd name="f78" fmla="*/ f64 f24 1"/>
                  <a:gd name="f79" fmla="*/ f65 f25 1"/>
                  <a:gd name="f80" fmla="*/ f66 f24 1"/>
                  <a:gd name="f81" fmla="*/ f67 f25 1"/>
                  <a:gd name="f82" fmla="*/ f68 f24 1"/>
                  <a:gd name="f83" fmla="*/ f6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4" y="f75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74" y="f83"/>
                  </a:cxn>
                  <a:cxn ang="f45">
                    <a:pos x="f74" y="f75"/>
                  </a:cxn>
                </a:cxnLst>
                <a:rect l="f70" t="f73" r="f71" b="f72"/>
                <a:pathLst>
                  <a:path w="15" h="19">
                    <a:moveTo>
                      <a:pt x="f6" y="f7"/>
                    </a:moveTo>
                    <a:cubicBezTo>
                      <a:pt x="f8" y="f9"/>
                      <a:pt x="f10" y="f6"/>
                      <a:pt x="f11" y="f8"/>
                    </a:cubicBezTo>
                    <a:cubicBezTo>
                      <a:pt x="f12" y="f13"/>
                      <a:pt x="f14" y="f15"/>
                      <a:pt x="f5" y="f5"/>
                    </a:cubicBezTo>
                    <a:cubicBezTo>
                      <a:pt x="f15" y="f16"/>
                      <a:pt x="f12" y="f17"/>
                      <a:pt x="f13" y="f13"/>
                    </a:cubicBezTo>
                    <a:cubicBezTo>
                      <a:pt x="f18" y="f18"/>
                      <a:pt x="f10" y="f8"/>
                      <a:pt x="f8" y="f19"/>
                    </a:cubicBezTo>
                    <a:cubicBezTo>
                      <a:pt x="f20" y="f21"/>
                      <a:pt x="f19" y="f19"/>
                      <a:pt x="f6" y="f19"/>
                    </a:cubicBezTo>
                    <a:cubicBezTo>
                      <a:pt x="f6" y="f22"/>
                      <a:pt x="f6" y="f21"/>
                      <a:pt x="f6" y="f7"/>
                    </a:cubicBezTo>
                    <a:close/>
                  </a:path>
                </a:pathLst>
              </a:custGeom>
              <a:solidFill>
                <a:srgbClr val="592C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8" name="Freeform 889">
                <a:extLst>
                  <a:ext uri="{FF2B5EF4-FFF2-40B4-BE49-F238E27FC236}">
                    <a16:creationId xmlns:a16="http://schemas.microsoft.com/office/drawing/2014/main" id="{DC5C176C-7188-86E4-6DF5-0E9A3C38618D}"/>
                  </a:ext>
                </a:extLst>
              </p:cNvPr>
              <p:cNvSpPr/>
              <p:nvPr/>
            </p:nvSpPr>
            <p:spPr>
              <a:xfrm>
                <a:off x="4972050" y="2665411"/>
                <a:ext cx="19046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8"/>
                  <a:gd name="f8" fmla="val 3"/>
                  <a:gd name="f9" fmla="val 2"/>
                  <a:gd name="f10" fmla="val 4"/>
                  <a:gd name="f11" fmla="val 15"/>
                  <a:gd name="f12" fmla="val 13"/>
                  <a:gd name="f13" fmla="val 11"/>
                  <a:gd name="f14" fmla="val 9"/>
                  <a:gd name="f15" fmla="val 7"/>
                  <a:gd name="f16" fmla="val 1"/>
                  <a:gd name="f17" fmla="val 10"/>
                  <a:gd name="f18" fmla="val 14"/>
                  <a:gd name="f19" fmla="val 17"/>
                  <a:gd name="f20" fmla="+- 0 0 -90"/>
                  <a:gd name="f21" fmla="*/ f3 1 5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5"/>
                  <a:gd name="f31" fmla="*/ f27 1 18"/>
                  <a:gd name="f32" fmla="*/ 3 f28 1"/>
                  <a:gd name="f33" fmla="*/ 18 f27 1"/>
                  <a:gd name="f34" fmla="*/ 2 f28 1"/>
                  <a:gd name="f35" fmla="*/ 15 f27 1"/>
                  <a:gd name="f36" fmla="*/ 9 f27 1"/>
                  <a:gd name="f37" fmla="*/ 0 f28 1"/>
                  <a:gd name="f38" fmla="*/ 5 f27 1"/>
                  <a:gd name="f39" fmla="*/ 4 f27 1"/>
                  <a:gd name="f40" fmla="*/ 4 f28 1"/>
                  <a:gd name="f41" fmla="*/ 14 f27 1"/>
                  <a:gd name="f42" fmla="+- f29 0 f1"/>
                  <a:gd name="f43" fmla="*/ f32 1 5"/>
                  <a:gd name="f44" fmla="*/ f33 1 18"/>
                  <a:gd name="f45" fmla="*/ f34 1 5"/>
                  <a:gd name="f46" fmla="*/ f35 1 18"/>
                  <a:gd name="f47" fmla="*/ f36 1 18"/>
                  <a:gd name="f48" fmla="*/ f37 1 5"/>
                  <a:gd name="f49" fmla="*/ f38 1 18"/>
                  <a:gd name="f50" fmla="*/ f39 1 18"/>
                  <a:gd name="f51" fmla="*/ f40 1 5"/>
                  <a:gd name="f52" fmla="*/ f41 1 18"/>
                  <a:gd name="f53" fmla="*/ 0 1 f30"/>
                  <a:gd name="f54" fmla="*/ f24 1 f30"/>
                  <a:gd name="f55" fmla="*/ 0 1 f31"/>
                  <a:gd name="f56" fmla="*/ f25 1 f31"/>
                  <a:gd name="f57" fmla="*/ f43 1 f30"/>
                  <a:gd name="f58" fmla="*/ f44 1 f31"/>
                  <a:gd name="f59" fmla="*/ f45 1 f30"/>
                  <a:gd name="f60" fmla="*/ f46 1 f31"/>
                  <a:gd name="f61" fmla="*/ f47 1 f31"/>
                  <a:gd name="f62" fmla="*/ f48 1 f30"/>
                  <a:gd name="f63" fmla="*/ f49 1 f31"/>
                  <a:gd name="f64" fmla="*/ f50 1 f31"/>
                  <a:gd name="f65" fmla="*/ f51 1 f30"/>
                  <a:gd name="f66" fmla="*/ f52 1 f31"/>
                  <a:gd name="f67" fmla="*/ f53 f21 1"/>
                  <a:gd name="f68" fmla="*/ f54 f21 1"/>
                  <a:gd name="f69" fmla="*/ f56 f22 1"/>
                  <a:gd name="f70" fmla="*/ f55 f22 1"/>
                  <a:gd name="f71" fmla="*/ f57 f21 1"/>
                  <a:gd name="f72" fmla="*/ f58 f22 1"/>
                  <a:gd name="f73" fmla="*/ f59 f21 1"/>
                  <a:gd name="f74" fmla="*/ f60 f22 1"/>
                  <a:gd name="f75" fmla="*/ f61 f22 1"/>
                  <a:gd name="f76" fmla="*/ f62 f21 1"/>
                  <a:gd name="f77" fmla="*/ f63 f22 1"/>
                  <a:gd name="f78" fmla="*/ f64 f22 1"/>
                  <a:gd name="f79" fmla="*/ f65 f21 1"/>
                  <a:gd name="f80" fmla="*/ f66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3" y="f75"/>
                  </a:cxn>
                  <a:cxn ang="f42">
                    <a:pos x="f76" y="f77"/>
                  </a:cxn>
                  <a:cxn ang="f42">
                    <a:pos x="f76" y="f78"/>
                  </a:cxn>
                  <a:cxn ang="f42">
                    <a:pos x="f79" y="f78"/>
                  </a:cxn>
                  <a:cxn ang="f42">
                    <a:pos x="f79" y="f80"/>
                  </a:cxn>
                  <a:cxn ang="f42">
                    <a:pos x="f71" y="f72"/>
                  </a:cxn>
                </a:cxnLst>
                <a:rect l="f67" t="f70" r="f68" b="f69"/>
                <a:pathLst>
                  <a:path w="5" h="18">
                    <a:moveTo>
                      <a:pt x="f8" y="f7"/>
                    </a:moveTo>
                    <a:cubicBezTo>
                      <a:pt x="f9" y="f7"/>
                      <a:pt x="f10" y="f11"/>
                      <a:pt x="f9" y="f11"/>
                    </a:cubicBezTo>
                    <a:cubicBezTo>
                      <a:pt x="f9" y="f12"/>
                      <a:pt x="f8" y="f13"/>
                      <a:pt x="f9" y="f14"/>
                    </a:cubicBezTo>
                    <a:cubicBezTo>
                      <a:pt x="f9" y="f15"/>
                      <a:pt x="f10" y="f10"/>
                      <a:pt x="f5" y="f6"/>
                    </a:cubicBezTo>
                    <a:cubicBezTo>
                      <a:pt x="f5" y="f10"/>
                      <a:pt x="f5" y="f10"/>
                      <a:pt x="f5" y="f10"/>
                    </a:cubicBezTo>
                    <a:cubicBezTo>
                      <a:pt x="f16" y="f10"/>
                      <a:pt x="f8" y="f5"/>
                      <a:pt x="f10" y="f10"/>
                    </a:cubicBezTo>
                    <a:cubicBezTo>
                      <a:pt x="f8" y="f15"/>
                      <a:pt x="f6" y="f17"/>
                      <a:pt x="f10" y="f18"/>
                    </a:cubicBezTo>
                    <a:cubicBezTo>
                      <a:pt x="f10" y="f11"/>
                      <a:pt x="f10" y="f19"/>
                      <a:pt x="f8" y="f7"/>
                    </a:cubicBezTo>
                    <a:close/>
                  </a:path>
                </a:pathLst>
              </a:custGeom>
              <a:solidFill>
                <a:srgbClr val="1F0D0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9" name="Freeform 890">
                <a:extLst>
                  <a:ext uri="{FF2B5EF4-FFF2-40B4-BE49-F238E27FC236}">
                    <a16:creationId xmlns:a16="http://schemas.microsoft.com/office/drawing/2014/main" id="{26371483-4A74-9B6B-9C5A-9E92485DC9DD}"/>
                  </a:ext>
                </a:extLst>
              </p:cNvPr>
              <p:cNvSpPr/>
              <p:nvPr/>
            </p:nvSpPr>
            <p:spPr>
              <a:xfrm>
                <a:off x="5341933" y="2405064"/>
                <a:ext cx="71442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4"/>
                  <a:gd name="f8" fmla="val 1"/>
                  <a:gd name="f9" fmla="val 3"/>
                  <a:gd name="f10" fmla="val 2"/>
                  <a:gd name="f11" fmla="val 7"/>
                  <a:gd name="f12" fmla="val 10"/>
                  <a:gd name="f13" fmla="val 11"/>
                  <a:gd name="f14" fmla="val 12"/>
                  <a:gd name="f15" fmla="val 16"/>
                  <a:gd name="f16" fmla="val 14"/>
                  <a:gd name="f17" fmla="val 18"/>
                  <a:gd name="f18" fmla="val 20"/>
                  <a:gd name="f19" fmla="val 9"/>
                  <a:gd name="f20" fmla="val 6"/>
                  <a:gd name="f21" fmla="val 4"/>
                  <a:gd name="f22" fmla="val 8"/>
                  <a:gd name="f23" fmla="val 5"/>
                  <a:gd name="f24" fmla="+- 0 0 -90"/>
                  <a:gd name="f25" fmla="*/ f3 1 19"/>
                  <a:gd name="f26" fmla="*/ f4 1 24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9"/>
                  <a:gd name="f35" fmla="*/ f31 1 24"/>
                  <a:gd name="f36" fmla="*/ 1 f32 1"/>
                  <a:gd name="f37" fmla="*/ 3 f31 1"/>
                  <a:gd name="f38" fmla="*/ 0 f32 1"/>
                  <a:gd name="f39" fmla="*/ 2 f31 1"/>
                  <a:gd name="f40" fmla="*/ 3 f32 1"/>
                  <a:gd name="f41" fmla="*/ 12 f32 1"/>
                  <a:gd name="f42" fmla="*/ 16 f31 1"/>
                  <a:gd name="f43" fmla="*/ 19 f32 1"/>
                  <a:gd name="f44" fmla="*/ 24 f31 1"/>
                  <a:gd name="f45" fmla="*/ 6 f32 1"/>
                  <a:gd name="f46" fmla="*/ 11 f31 1"/>
                  <a:gd name="f47" fmla="+- f33 0 f1"/>
                  <a:gd name="f48" fmla="*/ f36 1 19"/>
                  <a:gd name="f49" fmla="*/ f37 1 24"/>
                  <a:gd name="f50" fmla="*/ f38 1 19"/>
                  <a:gd name="f51" fmla="*/ f39 1 24"/>
                  <a:gd name="f52" fmla="*/ f40 1 19"/>
                  <a:gd name="f53" fmla="*/ f41 1 19"/>
                  <a:gd name="f54" fmla="*/ f42 1 24"/>
                  <a:gd name="f55" fmla="*/ f43 1 19"/>
                  <a:gd name="f56" fmla="*/ f44 1 24"/>
                  <a:gd name="f57" fmla="*/ f45 1 19"/>
                  <a:gd name="f58" fmla="*/ f46 1 24"/>
                  <a:gd name="f59" fmla="*/ 0 1 f34"/>
                  <a:gd name="f60" fmla="*/ f28 1 f34"/>
                  <a:gd name="f61" fmla="*/ 0 1 f35"/>
                  <a:gd name="f62" fmla="*/ f29 1 f35"/>
                  <a:gd name="f63" fmla="*/ f48 1 f34"/>
                  <a:gd name="f64" fmla="*/ f49 1 f35"/>
                  <a:gd name="f65" fmla="*/ f50 1 f34"/>
                  <a:gd name="f66" fmla="*/ f51 1 f35"/>
                  <a:gd name="f67" fmla="*/ f52 1 f34"/>
                  <a:gd name="f68" fmla="*/ f53 1 f34"/>
                  <a:gd name="f69" fmla="*/ f54 1 f35"/>
                  <a:gd name="f70" fmla="*/ f55 1 f34"/>
                  <a:gd name="f71" fmla="*/ f56 1 f35"/>
                  <a:gd name="f72" fmla="*/ f57 1 f34"/>
                  <a:gd name="f73" fmla="*/ f58 1 f35"/>
                  <a:gd name="f74" fmla="*/ f59 f25 1"/>
                  <a:gd name="f75" fmla="*/ f60 f25 1"/>
                  <a:gd name="f76" fmla="*/ f62 f26 1"/>
                  <a:gd name="f77" fmla="*/ f61 f26 1"/>
                  <a:gd name="f78" fmla="*/ f63 f25 1"/>
                  <a:gd name="f79" fmla="*/ f64 f26 1"/>
                  <a:gd name="f80" fmla="*/ f65 f25 1"/>
                  <a:gd name="f81" fmla="*/ f66 f26 1"/>
                  <a:gd name="f82" fmla="*/ f67 f25 1"/>
                  <a:gd name="f83" fmla="*/ f68 f25 1"/>
                  <a:gd name="f84" fmla="*/ f69 f26 1"/>
                  <a:gd name="f85" fmla="*/ f70 f25 1"/>
                  <a:gd name="f86" fmla="*/ f71 f26 1"/>
                  <a:gd name="f87" fmla="*/ f72 f25 1"/>
                  <a:gd name="f88" fmla="*/ f7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2" y="f79"/>
                  </a:cxn>
                  <a:cxn ang="f47">
                    <a:pos x="f83" y="f84"/>
                  </a:cxn>
                  <a:cxn ang="f47">
                    <a:pos x="f85" y="f86"/>
                  </a:cxn>
                  <a:cxn ang="f47">
                    <a:pos x="f87" y="f88"/>
                  </a:cxn>
                  <a:cxn ang="f47">
                    <a:pos x="f78" y="f79"/>
                  </a:cxn>
                </a:cxnLst>
                <a:rect l="f74" t="f77" r="f75" b="f76"/>
                <a:pathLst>
                  <a:path w="19" h="24">
                    <a:moveTo>
                      <a:pt x="f8" y="f9"/>
                    </a:moveTo>
                    <a:cubicBezTo>
                      <a:pt x="f8" y="f10"/>
                      <a:pt x="f5" y="f10"/>
                      <a:pt x="f5" y="f10"/>
                    </a:cubicBezTo>
                    <a:cubicBezTo>
                      <a:pt x="f10" y="f5"/>
                      <a:pt x="f10" y="f9"/>
                      <a:pt x="f9" y="f9"/>
                    </a:cubicBezTo>
                    <a:cubicBezTo>
                      <a:pt x="f11" y="f11"/>
                      <a:pt x="f12" y="f13"/>
                      <a:pt x="f14" y="f15"/>
                    </a:cubicBezTo>
                    <a:cubicBezTo>
                      <a:pt x="f16" y="f6"/>
                      <a:pt x="f17" y="f18"/>
                      <a:pt x="f6" y="f7"/>
                    </a:cubicBezTo>
                    <a:cubicBezTo>
                      <a:pt x="f16" y="f18"/>
                      <a:pt x="f19" y="f15"/>
                      <a:pt x="f20" y="f13"/>
                    </a:cubicBezTo>
                    <a:cubicBezTo>
                      <a:pt x="f21" y="f22"/>
                      <a:pt x="f9" y="f23"/>
                      <a:pt x="f8" y="f9"/>
                    </a:cubicBezTo>
                    <a:close/>
                  </a:path>
                </a:pathLst>
              </a:custGeom>
              <a:solidFill>
                <a:srgbClr val="4216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0" name="Freeform 891">
                <a:extLst>
                  <a:ext uri="{FF2B5EF4-FFF2-40B4-BE49-F238E27FC236}">
                    <a16:creationId xmlns:a16="http://schemas.microsoft.com/office/drawing/2014/main" id="{0B2DC5CD-8607-4B00-4B01-49B18CE054E8}"/>
                  </a:ext>
                </a:extLst>
              </p:cNvPr>
              <p:cNvSpPr/>
              <p:nvPr/>
            </p:nvSpPr>
            <p:spPr>
              <a:xfrm>
                <a:off x="5386392" y="2487616"/>
                <a:ext cx="49213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9"/>
                  <a:gd name="f8" fmla="val 8"/>
                  <a:gd name="f9" fmla="val 4"/>
                  <a:gd name="f10" fmla="val 11"/>
                  <a:gd name="f11" fmla="val 10"/>
                  <a:gd name="f12" fmla="val 6"/>
                  <a:gd name="f13" fmla="val 5"/>
                  <a:gd name="f14" fmla="val 1"/>
                  <a:gd name="f15" fmla="+- 0 0 -90"/>
                  <a:gd name="f16" fmla="*/ f3 1 13"/>
                  <a:gd name="f17" fmla="*/ f4 1 1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19"/>
                  <a:gd name="f27" fmla="*/ 0 f23 1"/>
                  <a:gd name="f28" fmla="*/ 0 f22 1"/>
                  <a:gd name="f29" fmla="*/ 11 f23 1"/>
                  <a:gd name="f30" fmla="*/ 19 f22 1"/>
                  <a:gd name="f31" fmla="*/ 1 f22 1"/>
                  <a:gd name="f32" fmla="+- f24 0 f1"/>
                  <a:gd name="f33" fmla="*/ f27 1 13"/>
                  <a:gd name="f34" fmla="*/ f28 1 19"/>
                  <a:gd name="f35" fmla="*/ f29 1 13"/>
                  <a:gd name="f36" fmla="*/ f30 1 19"/>
                  <a:gd name="f37" fmla="*/ f31 1 19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1" y="f55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3" h="19">
                    <a:moveTo>
                      <a:pt x="f5" y="f5"/>
                    </a:moveTo>
                    <a:cubicBezTo>
                      <a:pt x="f8" y="f9"/>
                      <a:pt x="f6" y="f10"/>
                      <a:pt x="f10" y="f7"/>
                    </a:cubicBezTo>
                    <a:cubicBezTo>
                      <a:pt x="f11" y="f10"/>
                      <a:pt x="f12" y="f13"/>
                      <a:pt x="f5" y="f14"/>
                    </a:cubicBezTo>
                    <a:cubicBezTo>
                      <a:pt x="f5" y="f5"/>
                      <a:pt x="f5" y="f5"/>
                      <a:pt x="f5" y="f5"/>
                    </a:cubicBezTo>
                    <a:close/>
                  </a:path>
                </a:pathLst>
              </a:custGeom>
              <a:solidFill>
                <a:srgbClr val="4414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1" name="Freeform 892">
                <a:extLst>
                  <a:ext uri="{FF2B5EF4-FFF2-40B4-BE49-F238E27FC236}">
                    <a16:creationId xmlns:a16="http://schemas.microsoft.com/office/drawing/2014/main" id="{067F9BF6-82FA-B623-4402-8C8A8E6E2D21}"/>
                  </a:ext>
                </a:extLst>
              </p:cNvPr>
              <p:cNvSpPr/>
              <p:nvPr/>
            </p:nvSpPr>
            <p:spPr>
              <a:xfrm>
                <a:off x="5353053" y="2401891"/>
                <a:ext cx="49213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8"/>
                  <a:gd name="f8" fmla="val 4"/>
                  <a:gd name="f9" fmla="val 2"/>
                  <a:gd name="f10" fmla="val 5"/>
                  <a:gd name="f11" fmla="val 6"/>
                  <a:gd name="f12" fmla="val 8"/>
                  <a:gd name="f13" fmla="val 11"/>
                  <a:gd name="f14" fmla="val 10"/>
                  <a:gd name="f15" fmla="val 14"/>
                  <a:gd name="f16" fmla="val 16"/>
                  <a:gd name="f17" fmla="val 12"/>
                  <a:gd name="f18" fmla="val 3"/>
                  <a:gd name="f19" fmla="val 1"/>
                  <a:gd name="f20" fmla="+- 0 0 -90"/>
                  <a:gd name="f21" fmla="*/ f3 1 13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3"/>
                  <a:gd name="f31" fmla="*/ f27 1 18"/>
                  <a:gd name="f32" fmla="*/ 0 f28 1"/>
                  <a:gd name="f33" fmla="*/ 0 f27 1"/>
                  <a:gd name="f34" fmla="*/ 6 f28 1"/>
                  <a:gd name="f35" fmla="*/ 8 f27 1"/>
                  <a:gd name="f36" fmla="*/ 13 f28 1"/>
                  <a:gd name="f37" fmla="*/ 16 f27 1"/>
                  <a:gd name="f38" fmla="*/ 10 f28 1"/>
                  <a:gd name="f39" fmla="*/ 1 f28 1"/>
                  <a:gd name="f40" fmla="*/ 3 f27 1"/>
                  <a:gd name="f41" fmla="*/ 1 f27 1"/>
                  <a:gd name="f42" fmla="+- f29 0 f1"/>
                  <a:gd name="f43" fmla="*/ f32 1 13"/>
                  <a:gd name="f44" fmla="*/ f33 1 18"/>
                  <a:gd name="f45" fmla="*/ f34 1 13"/>
                  <a:gd name="f46" fmla="*/ f35 1 18"/>
                  <a:gd name="f47" fmla="*/ f36 1 13"/>
                  <a:gd name="f48" fmla="*/ f37 1 18"/>
                  <a:gd name="f49" fmla="*/ f38 1 13"/>
                  <a:gd name="f50" fmla="*/ f39 1 13"/>
                  <a:gd name="f51" fmla="*/ f40 1 18"/>
                  <a:gd name="f52" fmla="*/ f41 1 18"/>
                  <a:gd name="f53" fmla="*/ 0 1 f30"/>
                  <a:gd name="f54" fmla="*/ f24 1 f30"/>
                  <a:gd name="f55" fmla="*/ 0 1 f31"/>
                  <a:gd name="f56" fmla="*/ f25 1 f31"/>
                  <a:gd name="f57" fmla="*/ f43 1 f30"/>
                  <a:gd name="f58" fmla="*/ f44 1 f31"/>
                  <a:gd name="f59" fmla="*/ f45 1 f30"/>
                  <a:gd name="f60" fmla="*/ f46 1 f31"/>
                  <a:gd name="f61" fmla="*/ f47 1 f30"/>
                  <a:gd name="f62" fmla="*/ f48 1 f31"/>
                  <a:gd name="f63" fmla="*/ f49 1 f30"/>
                  <a:gd name="f64" fmla="*/ f50 1 f30"/>
                  <a:gd name="f65" fmla="*/ f51 1 f31"/>
                  <a:gd name="f66" fmla="*/ f52 1 f31"/>
                  <a:gd name="f67" fmla="*/ f53 f21 1"/>
                  <a:gd name="f68" fmla="*/ f54 f21 1"/>
                  <a:gd name="f69" fmla="*/ f56 f22 1"/>
                  <a:gd name="f70" fmla="*/ f55 f22 1"/>
                  <a:gd name="f71" fmla="*/ f57 f21 1"/>
                  <a:gd name="f72" fmla="*/ f58 f22 1"/>
                  <a:gd name="f73" fmla="*/ f59 f21 1"/>
                  <a:gd name="f74" fmla="*/ f60 f22 1"/>
                  <a:gd name="f75" fmla="*/ f61 f21 1"/>
                  <a:gd name="f76" fmla="*/ f62 f22 1"/>
                  <a:gd name="f77" fmla="*/ f63 f21 1"/>
                  <a:gd name="f78" fmla="*/ f64 f21 1"/>
                  <a:gd name="f79" fmla="*/ f65 f22 1"/>
                  <a:gd name="f80" fmla="*/ f66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6"/>
                  </a:cxn>
                  <a:cxn ang="f42">
                    <a:pos x="f78" y="f79"/>
                  </a:cxn>
                  <a:cxn ang="f42">
                    <a:pos x="f71" y="f80"/>
                  </a:cxn>
                  <a:cxn ang="f42">
                    <a:pos x="f71" y="f72"/>
                  </a:cxn>
                </a:cxnLst>
                <a:rect l="f67" t="f70" r="f68" b="f69"/>
                <a:pathLst>
                  <a:path w="13" h="18">
                    <a:moveTo>
                      <a:pt x="f5" y="f5"/>
                    </a:moveTo>
                    <a:cubicBezTo>
                      <a:pt x="f8" y="f9"/>
                      <a:pt x="f10" y="f10"/>
                      <a:pt x="f11" y="f12"/>
                    </a:cubicBezTo>
                    <a:cubicBezTo>
                      <a:pt x="f12" y="f13"/>
                      <a:pt x="f14" y="f15"/>
                      <a:pt x="f6" y="f16"/>
                    </a:cubicBezTo>
                    <a:cubicBezTo>
                      <a:pt x="f17" y="f7"/>
                      <a:pt x="f13" y="f16"/>
                      <a:pt x="f14" y="f16"/>
                    </a:cubicBezTo>
                    <a:cubicBezTo>
                      <a:pt x="f10" y="f6"/>
                      <a:pt x="f18" y="f12"/>
                      <a:pt x="f19" y="f18"/>
                    </a:cubicBezTo>
                    <a:cubicBezTo>
                      <a:pt x="f19" y="f9"/>
                      <a:pt x="f19" y="f9"/>
                      <a:pt x="f5" y="f19"/>
                    </a:cubicBezTo>
                    <a:cubicBezTo>
                      <a:pt x="f5" y="f19"/>
                      <a:pt x="f5" y="f5"/>
                      <a:pt x="f5" y="f5"/>
                    </a:cubicBezTo>
                    <a:close/>
                  </a:path>
                </a:pathLst>
              </a:custGeom>
              <a:solidFill>
                <a:srgbClr val="4216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2" name="Freeform 893">
                <a:extLst>
                  <a:ext uri="{FF2B5EF4-FFF2-40B4-BE49-F238E27FC236}">
                    <a16:creationId xmlns:a16="http://schemas.microsoft.com/office/drawing/2014/main" id="{0080093F-4B22-02F0-8611-8D95AD45751E}"/>
                  </a:ext>
                </a:extLst>
              </p:cNvPr>
              <p:cNvSpPr/>
              <p:nvPr/>
            </p:nvSpPr>
            <p:spPr>
              <a:xfrm>
                <a:off x="5353053" y="2413001"/>
                <a:ext cx="3810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4"/>
                  <a:gd name="f8" fmla="val 1"/>
                  <a:gd name="f9" fmla="val 5"/>
                  <a:gd name="f10" fmla="val 3"/>
                  <a:gd name="f11" fmla="val 6"/>
                  <a:gd name="f12" fmla="val 9"/>
                  <a:gd name="f13" fmla="val 13"/>
                  <a:gd name="f14" fmla="val 2"/>
                  <a:gd name="f15" fmla="+- 0 0 -90"/>
                  <a:gd name="f16" fmla="*/ f3 1 10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4"/>
                  <a:gd name="f27" fmla="*/ 1 f23 1"/>
                  <a:gd name="f28" fmla="*/ 0 f22 1"/>
                  <a:gd name="f29" fmla="*/ 10 f23 1"/>
                  <a:gd name="f30" fmla="*/ 13 f22 1"/>
                  <a:gd name="f31" fmla="*/ 9 f23 1"/>
                  <a:gd name="f32" fmla="*/ 14 f22 1"/>
                  <a:gd name="f33" fmla="*/ 0 f23 1"/>
                  <a:gd name="f34" fmla="*/ 1 f22 1"/>
                  <a:gd name="f35" fmla="+- f24 0 f1"/>
                  <a:gd name="f36" fmla="*/ f27 1 10"/>
                  <a:gd name="f37" fmla="*/ f28 1 14"/>
                  <a:gd name="f38" fmla="*/ f29 1 10"/>
                  <a:gd name="f39" fmla="*/ f30 1 14"/>
                  <a:gd name="f40" fmla="*/ f31 1 10"/>
                  <a:gd name="f41" fmla="*/ f32 1 14"/>
                  <a:gd name="f42" fmla="*/ f33 1 10"/>
                  <a:gd name="f43" fmla="*/ f34 1 14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0" h="14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2" y="f13"/>
                      <a:pt x="f12" y="f13"/>
                      <a:pt x="f12" y="f7"/>
                    </a:cubicBezTo>
                    <a:cubicBezTo>
                      <a:pt x="f9" y="f6"/>
                      <a:pt x="f14" y="f11"/>
                      <a:pt x="f5" y="f8"/>
                    </a:cubicBezTo>
                    <a:cubicBezTo>
                      <a:pt x="f8" y="f8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604A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3" name="Freeform 894">
                <a:extLst>
                  <a:ext uri="{FF2B5EF4-FFF2-40B4-BE49-F238E27FC236}">
                    <a16:creationId xmlns:a16="http://schemas.microsoft.com/office/drawing/2014/main" id="{8D93033A-7A18-CA4A-F5F0-B5492F67E1C6}"/>
                  </a:ext>
                </a:extLst>
              </p:cNvPr>
              <p:cNvSpPr/>
              <p:nvPr/>
            </p:nvSpPr>
            <p:spPr>
              <a:xfrm>
                <a:off x="5333996" y="2382834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1"/>
                  <a:gd name="f11" fmla="val 2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5 f19 1"/>
                  <a:gd name="f26" fmla="*/ 6 f19 1"/>
                  <a:gd name="f27" fmla="*/ 0 f20 1"/>
                  <a:gd name="f28" fmla="*/ 0 f19 1"/>
                  <a:gd name="f29" fmla="+- f21 0 f1"/>
                  <a:gd name="f30" fmla="*/ f24 1 5"/>
                  <a:gd name="f31" fmla="*/ f25 1 6"/>
                  <a:gd name="f32" fmla="*/ f26 1 6"/>
                  <a:gd name="f33" fmla="*/ f27 1 5"/>
                  <a:gd name="f34" fmla="*/ f28 1 6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2"/>
                  <a:gd name="f42" fmla="*/ f33 1 f23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4 1"/>
                  <a:gd name="f51" fmla="*/ f42 f13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48" y="f50"/>
                  </a:cxn>
                  <a:cxn ang="f29">
                    <a:pos x="f51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5" h="6">
                    <a:moveTo>
                      <a:pt x="f6" y="f6"/>
                    </a:moveTo>
                    <a:cubicBezTo>
                      <a:pt x="f6" y="f6"/>
                      <a:pt x="f6" y="f7"/>
                      <a:pt x="f6" y="f7"/>
                    </a:cubicBezTo>
                    <a:cubicBezTo>
                      <a:pt x="f8" y="f9"/>
                      <a:pt x="f10" y="f8"/>
                      <a:pt x="f5" y="f5"/>
                    </a:cubicBezTo>
                    <a:cubicBezTo>
                      <a:pt x="f11" y="f11"/>
                      <a:pt x="f9" y="f8"/>
                      <a:pt x="f6" y="f6"/>
                    </a:cubicBezTo>
                    <a:close/>
                  </a:path>
                </a:pathLst>
              </a:custGeom>
              <a:solidFill>
                <a:srgbClr val="604A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4" name="Freeform 895">
                <a:extLst>
                  <a:ext uri="{FF2B5EF4-FFF2-40B4-BE49-F238E27FC236}">
                    <a16:creationId xmlns:a16="http://schemas.microsoft.com/office/drawing/2014/main" id="{0E862147-03F8-D149-2C6E-8DE938194BDB}"/>
                  </a:ext>
                </a:extLst>
              </p:cNvPr>
              <p:cNvSpPr/>
              <p:nvPr/>
            </p:nvSpPr>
            <p:spPr>
              <a:xfrm>
                <a:off x="5119689" y="2322511"/>
                <a:ext cx="180978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22"/>
                  <a:gd name="f8" fmla="val 44"/>
                  <a:gd name="f9" fmla="val 21"/>
                  <a:gd name="f10" fmla="val 41"/>
                  <a:gd name="f11" fmla="val 18"/>
                  <a:gd name="f12" fmla="val 38"/>
                  <a:gd name="f13" fmla="val 16"/>
                  <a:gd name="f14" fmla="val 33"/>
                  <a:gd name="f15" fmla="val 12"/>
                  <a:gd name="f16" fmla="val 29"/>
                  <a:gd name="f17" fmla="val 7"/>
                  <a:gd name="f18" fmla="val 5"/>
                  <a:gd name="f19" fmla="val 1"/>
                  <a:gd name="f20" fmla="val 15"/>
                  <a:gd name="f21" fmla="val 9"/>
                  <a:gd name="f22" fmla="val 2"/>
                  <a:gd name="f23" fmla="val 20"/>
                  <a:gd name="f24" fmla="val 23"/>
                  <a:gd name="f25" fmla="val 3"/>
                  <a:gd name="f26" fmla="val 25"/>
                  <a:gd name="f27" fmla="val 4"/>
                  <a:gd name="f28" fmla="val 30"/>
                  <a:gd name="f29" fmla="val 34"/>
                  <a:gd name="f30" fmla="val 10"/>
                  <a:gd name="f31" fmla="val 39"/>
                  <a:gd name="f32" fmla="val 14"/>
                  <a:gd name="f33" fmla="val 17"/>
                  <a:gd name="f34" fmla="val 45"/>
                  <a:gd name="f35" fmla="val 19"/>
                  <a:gd name="f36" fmla="+- 0 0 -90"/>
                  <a:gd name="f37" fmla="*/ f3 1 48"/>
                  <a:gd name="f38" fmla="*/ f4 1 2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8"/>
                  <a:gd name="f47" fmla="*/ f43 1 22"/>
                  <a:gd name="f48" fmla="*/ 48 f44 1"/>
                  <a:gd name="f49" fmla="*/ 22 f43 1"/>
                  <a:gd name="f50" fmla="*/ 38 f44 1"/>
                  <a:gd name="f51" fmla="*/ 16 f43 1"/>
                  <a:gd name="f52" fmla="*/ 22 f44 1"/>
                  <a:gd name="f53" fmla="*/ 5 f43 1"/>
                  <a:gd name="f54" fmla="*/ 0 f44 1"/>
                  <a:gd name="f55" fmla="*/ 15 f43 1"/>
                  <a:gd name="f56" fmla="*/ 18 f44 1"/>
                  <a:gd name="f57" fmla="*/ 2 f43 1"/>
                  <a:gd name="f58" fmla="*/ 25 f44 1"/>
                  <a:gd name="f59" fmla="*/ 4 f43 1"/>
                  <a:gd name="f60" fmla="*/ 39 f44 1"/>
                  <a:gd name="f61" fmla="*/ 14 f43 1"/>
                  <a:gd name="f62" fmla="+- f45 0 f1"/>
                  <a:gd name="f63" fmla="*/ f48 1 48"/>
                  <a:gd name="f64" fmla="*/ f49 1 22"/>
                  <a:gd name="f65" fmla="*/ f50 1 48"/>
                  <a:gd name="f66" fmla="*/ f51 1 22"/>
                  <a:gd name="f67" fmla="*/ f52 1 48"/>
                  <a:gd name="f68" fmla="*/ f53 1 22"/>
                  <a:gd name="f69" fmla="*/ f54 1 48"/>
                  <a:gd name="f70" fmla="*/ f55 1 22"/>
                  <a:gd name="f71" fmla="*/ f56 1 48"/>
                  <a:gd name="f72" fmla="*/ f57 1 22"/>
                  <a:gd name="f73" fmla="*/ f58 1 48"/>
                  <a:gd name="f74" fmla="*/ f59 1 22"/>
                  <a:gd name="f75" fmla="*/ f60 1 48"/>
                  <a:gd name="f76" fmla="*/ f61 1 22"/>
                  <a:gd name="f77" fmla="*/ 0 1 f46"/>
                  <a:gd name="f78" fmla="*/ f40 1 f46"/>
                  <a:gd name="f79" fmla="*/ 0 1 f47"/>
                  <a:gd name="f80" fmla="*/ f41 1 f47"/>
                  <a:gd name="f81" fmla="*/ f63 1 f46"/>
                  <a:gd name="f82" fmla="*/ f64 1 f47"/>
                  <a:gd name="f83" fmla="*/ f65 1 f46"/>
                  <a:gd name="f84" fmla="*/ f66 1 f47"/>
                  <a:gd name="f85" fmla="*/ f67 1 f46"/>
                  <a:gd name="f86" fmla="*/ f68 1 f47"/>
                  <a:gd name="f87" fmla="*/ f69 1 f46"/>
                  <a:gd name="f88" fmla="*/ f70 1 f47"/>
                  <a:gd name="f89" fmla="*/ f71 1 f46"/>
                  <a:gd name="f90" fmla="*/ f72 1 f47"/>
                  <a:gd name="f91" fmla="*/ f73 1 f46"/>
                  <a:gd name="f92" fmla="*/ f74 1 f47"/>
                  <a:gd name="f93" fmla="*/ f75 1 f46"/>
                  <a:gd name="f94" fmla="*/ f76 1 f47"/>
                  <a:gd name="f95" fmla="*/ f77 f37 1"/>
                  <a:gd name="f96" fmla="*/ f78 f37 1"/>
                  <a:gd name="f97" fmla="*/ f80 f38 1"/>
                  <a:gd name="f98" fmla="*/ f79 f38 1"/>
                  <a:gd name="f99" fmla="*/ f81 f37 1"/>
                  <a:gd name="f100" fmla="*/ f82 f38 1"/>
                  <a:gd name="f101" fmla="*/ f83 f37 1"/>
                  <a:gd name="f102" fmla="*/ f84 f38 1"/>
                  <a:gd name="f103" fmla="*/ f85 f37 1"/>
                  <a:gd name="f104" fmla="*/ f86 f38 1"/>
                  <a:gd name="f105" fmla="*/ f87 f37 1"/>
                  <a:gd name="f106" fmla="*/ f88 f38 1"/>
                  <a:gd name="f107" fmla="*/ f89 f37 1"/>
                  <a:gd name="f108" fmla="*/ f90 f38 1"/>
                  <a:gd name="f109" fmla="*/ f91 f37 1"/>
                  <a:gd name="f110" fmla="*/ f92 f38 1"/>
                  <a:gd name="f111" fmla="*/ f93 f37 1"/>
                  <a:gd name="f112" fmla="*/ f94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99" y="f100"/>
                  </a:cxn>
                  <a:cxn ang="f62">
                    <a:pos x="f101" y="f102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1" y="f112"/>
                  </a:cxn>
                  <a:cxn ang="f62">
                    <a:pos x="f99" y="f100"/>
                  </a:cxn>
                </a:cxnLst>
                <a:rect l="f95" t="f98" r="f96" b="f97"/>
                <a:pathLst>
                  <a:path w="48" h="22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7" y="f18"/>
                    </a:cubicBezTo>
                    <a:cubicBezTo>
                      <a:pt x="f15" y="f19"/>
                      <a:pt x="f18" y="f18"/>
                      <a:pt x="f5" y="f20"/>
                    </a:cubicBezTo>
                    <a:cubicBezTo>
                      <a:pt x="f5" y="f17"/>
                      <a:pt x="f21" y="f5"/>
                      <a:pt x="f11" y="f22"/>
                    </a:cubicBezTo>
                    <a:cubicBezTo>
                      <a:pt x="f23" y="f22"/>
                      <a:pt x="f24" y="f25"/>
                      <a:pt x="f26" y="f27"/>
                    </a:cubicBezTo>
                    <a:cubicBezTo>
                      <a:pt x="f28" y="f17"/>
                      <a:pt x="f29" y="f30"/>
                      <a:pt x="f31" y="f32"/>
                    </a:cubicBezTo>
                    <a:cubicBezTo>
                      <a:pt x="f31" y="f32"/>
                      <a:pt x="f31" y="f32"/>
                      <a:pt x="f31" y="f32"/>
                    </a:cubicBezTo>
                    <a:cubicBezTo>
                      <a:pt x="f10" y="f33"/>
                      <a:pt x="f34" y="f35"/>
                      <a:pt x="f6" y="f7"/>
                    </a:cubicBezTo>
                    <a:close/>
                  </a:path>
                </a:pathLst>
              </a:custGeom>
              <a:solidFill>
                <a:srgbClr val="3F15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5" name="Freeform 896">
                <a:extLst>
                  <a:ext uri="{FF2B5EF4-FFF2-40B4-BE49-F238E27FC236}">
                    <a16:creationId xmlns:a16="http://schemas.microsoft.com/office/drawing/2014/main" id="{79313D40-7E0B-1FA4-DBA0-046922E3AB18}"/>
                  </a:ext>
                </a:extLst>
              </p:cNvPr>
              <p:cNvSpPr/>
              <p:nvPr/>
            </p:nvSpPr>
            <p:spPr>
              <a:xfrm>
                <a:off x="5138735" y="2360615"/>
                <a:ext cx="112708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5"/>
                  <a:gd name="f8" fmla="val 1"/>
                  <a:gd name="f9" fmla="val 14"/>
                  <a:gd name="f10" fmla="val 13"/>
                  <a:gd name="f11" fmla="val 12"/>
                  <a:gd name="f12" fmla="val 11"/>
                  <a:gd name="f13" fmla="val 2"/>
                  <a:gd name="f14" fmla="val 8"/>
                  <a:gd name="f15" fmla="val 4"/>
                  <a:gd name="f16" fmla="val 6"/>
                  <a:gd name="f17" fmla="val 10"/>
                  <a:gd name="f18" fmla="val 16"/>
                  <a:gd name="f19" fmla="val 21"/>
                  <a:gd name="f20" fmla="val 5"/>
                  <a:gd name="f21" fmla="val 25"/>
                  <a:gd name="f22" fmla="val 28"/>
                  <a:gd name="f23" fmla="val 29"/>
                  <a:gd name="f24" fmla="val 27"/>
                  <a:gd name="f25" fmla="val 24"/>
                  <a:gd name="f26" fmla="val 23"/>
                  <a:gd name="f27" fmla="val 22"/>
                  <a:gd name="f28" fmla="val 20"/>
                  <a:gd name="f29" fmla="val 18"/>
                  <a:gd name="f30" fmla="+- 0 0 -90"/>
                  <a:gd name="f31" fmla="*/ f3 1 30"/>
                  <a:gd name="f32" fmla="*/ f4 1 1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0"/>
                  <a:gd name="f41" fmla="*/ f37 1 15"/>
                  <a:gd name="f42" fmla="*/ 1 f38 1"/>
                  <a:gd name="f43" fmla="*/ 14 f37 1"/>
                  <a:gd name="f44" fmla="*/ 0 f38 1"/>
                  <a:gd name="f45" fmla="*/ 12 f37 1"/>
                  <a:gd name="f46" fmla="*/ 11 f37 1"/>
                  <a:gd name="f47" fmla="*/ 6 f38 1"/>
                  <a:gd name="f48" fmla="*/ 4 f37 1"/>
                  <a:gd name="f49" fmla="*/ 16 f38 1"/>
                  <a:gd name="f50" fmla="*/ 2 f37 1"/>
                  <a:gd name="f51" fmla="*/ 28 f38 1"/>
                  <a:gd name="f52" fmla="*/ 29 f38 1"/>
                  <a:gd name="f53" fmla="*/ 27 f38 1"/>
                  <a:gd name="f54" fmla="*/ 15 f37 1"/>
                  <a:gd name="f55" fmla="*/ 23 f38 1"/>
                  <a:gd name="f56" fmla="*/ 18 f38 1"/>
                  <a:gd name="f57" fmla="*/ 8 f37 1"/>
                  <a:gd name="f58" fmla="*/ 2 f38 1"/>
                  <a:gd name="f59" fmla="*/ 13 f37 1"/>
                  <a:gd name="f60" fmla="+- f39 0 f1"/>
                  <a:gd name="f61" fmla="*/ f42 1 30"/>
                  <a:gd name="f62" fmla="*/ f43 1 15"/>
                  <a:gd name="f63" fmla="*/ f44 1 30"/>
                  <a:gd name="f64" fmla="*/ f45 1 15"/>
                  <a:gd name="f65" fmla="*/ f46 1 15"/>
                  <a:gd name="f66" fmla="*/ f47 1 30"/>
                  <a:gd name="f67" fmla="*/ f48 1 15"/>
                  <a:gd name="f68" fmla="*/ f49 1 30"/>
                  <a:gd name="f69" fmla="*/ f50 1 15"/>
                  <a:gd name="f70" fmla="*/ f51 1 30"/>
                  <a:gd name="f71" fmla="*/ f52 1 30"/>
                  <a:gd name="f72" fmla="*/ f53 1 30"/>
                  <a:gd name="f73" fmla="*/ f54 1 15"/>
                  <a:gd name="f74" fmla="*/ f55 1 30"/>
                  <a:gd name="f75" fmla="*/ f56 1 30"/>
                  <a:gd name="f76" fmla="*/ f57 1 15"/>
                  <a:gd name="f77" fmla="*/ f58 1 30"/>
                  <a:gd name="f78" fmla="*/ f59 1 15"/>
                  <a:gd name="f79" fmla="*/ 0 1 f40"/>
                  <a:gd name="f80" fmla="*/ f34 1 f40"/>
                  <a:gd name="f81" fmla="*/ 0 1 f41"/>
                  <a:gd name="f82" fmla="*/ f35 1 f41"/>
                  <a:gd name="f83" fmla="*/ f61 1 f40"/>
                  <a:gd name="f84" fmla="*/ f62 1 f41"/>
                  <a:gd name="f85" fmla="*/ f63 1 f40"/>
                  <a:gd name="f86" fmla="*/ f64 1 f41"/>
                  <a:gd name="f87" fmla="*/ f65 1 f41"/>
                  <a:gd name="f88" fmla="*/ f66 1 f40"/>
                  <a:gd name="f89" fmla="*/ f67 1 f41"/>
                  <a:gd name="f90" fmla="*/ f68 1 f40"/>
                  <a:gd name="f91" fmla="*/ f69 1 f41"/>
                  <a:gd name="f92" fmla="*/ f70 1 f40"/>
                  <a:gd name="f93" fmla="*/ f71 1 f40"/>
                  <a:gd name="f94" fmla="*/ f72 1 f40"/>
                  <a:gd name="f95" fmla="*/ f73 1 f41"/>
                  <a:gd name="f96" fmla="*/ f74 1 f40"/>
                  <a:gd name="f97" fmla="*/ f75 1 f40"/>
                  <a:gd name="f98" fmla="*/ f76 1 f41"/>
                  <a:gd name="f99" fmla="*/ f77 1 f40"/>
                  <a:gd name="f100" fmla="*/ f78 1 f41"/>
                  <a:gd name="f101" fmla="*/ f79 f31 1"/>
                  <a:gd name="f102" fmla="*/ f80 f31 1"/>
                  <a:gd name="f103" fmla="*/ f82 f32 1"/>
                  <a:gd name="f104" fmla="*/ f81 f32 1"/>
                  <a:gd name="f105" fmla="*/ f83 f31 1"/>
                  <a:gd name="f106" fmla="*/ f84 f32 1"/>
                  <a:gd name="f107" fmla="*/ f85 f31 1"/>
                  <a:gd name="f108" fmla="*/ f86 f32 1"/>
                  <a:gd name="f109" fmla="*/ f87 f32 1"/>
                  <a:gd name="f110" fmla="*/ f88 f31 1"/>
                  <a:gd name="f111" fmla="*/ f89 f32 1"/>
                  <a:gd name="f112" fmla="*/ f90 f31 1"/>
                  <a:gd name="f113" fmla="*/ f91 f32 1"/>
                  <a:gd name="f114" fmla="*/ f92 f31 1"/>
                  <a:gd name="f115" fmla="*/ f93 f31 1"/>
                  <a:gd name="f116" fmla="*/ f94 f31 1"/>
                  <a:gd name="f117" fmla="*/ f95 f32 1"/>
                  <a:gd name="f118" fmla="*/ f96 f31 1"/>
                  <a:gd name="f119" fmla="*/ f97 f31 1"/>
                  <a:gd name="f120" fmla="*/ f98 f32 1"/>
                  <a:gd name="f121" fmla="*/ f99 f31 1"/>
                  <a:gd name="f122" fmla="*/ f100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7" y="f109"/>
                  </a:cxn>
                  <a:cxn ang="f60">
                    <a:pos x="f107" y="f109"/>
                  </a:cxn>
                  <a:cxn ang="f60">
                    <a:pos x="f110" y="f111"/>
                  </a:cxn>
                  <a:cxn ang="f60">
                    <a:pos x="f112" y="f113"/>
                  </a:cxn>
                  <a:cxn ang="f60">
                    <a:pos x="f114" y="f108"/>
                  </a:cxn>
                  <a:cxn ang="f60">
                    <a:pos x="f115" y="f106"/>
                  </a:cxn>
                  <a:cxn ang="f60">
                    <a:pos x="f116" y="f117"/>
                  </a:cxn>
                  <a:cxn ang="f60">
                    <a:pos x="f118" y="f108"/>
                  </a:cxn>
                  <a:cxn ang="f60">
                    <a:pos x="f119" y="f120"/>
                  </a:cxn>
                  <a:cxn ang="f60">
                    <a:pos x="f121" y="f122"/>
                  </a:cxn>
                  <a:cxn ang="f60">
                    <a:pos x="f121" y="f122"/>
                  </a:cxn>
                  <a:cxn ang="f60">
                    <a:pos x="f105" y="f106"/>
                  </a:cxn>
                </a:cxnLst>
                <a:rect l="f101" t="f104" r="f102" b="f103"/>
                <a:pathLst>
                  <a:path w="30" h="15">
                    <a:moveTo>
                      <a:pt x="f8" y="f9"/>
                    </a:moveTo>
                    <a:cubicBezTo>
                      <a:pt x="f5" y="f10"/>
                      <a:pt x="f5" y="f10"/>
                      <a:pt x="f5" y="f11"/>
                    </a:cubicBezTo>
                    <a:cubicBezTo>
                      <a:pt x="f5" y="f11"/>
                      <a:pt x="f5" y="f12"/>
                      <a:pt x="f5" y="f12"/>
                    </a:cubicBezTo>
                    <a:cubicBezTo>
                      <a:pt x="f5" y="f12"/>
                      <a:pt x="f5" y="f12"/>
                      <a:pt x="f5" y="f12"/>
                    </a:cubicBezTo>
                    <a:cubicBezTo>
                      <a:pt x="f13" y="f14"/>
                      <a:pt x="f15" y="f16"/>
                      <a:pt x="f16" y="f15"/>
                    </a:cubicBezTo>
                    <a:cubicBezTo>
                      <a:pt x="f17" y="f5"/>
                      <a:pt x="f11" y="f5"/>
                      <a:pt x="f18" y="f13"/>
                    </a:cubicBezTo>
                    <a:cubicBezTo>
                      <a:pt x="f19" y="f20"/>
                      <a:pt x="f21" y="f14"/>
                      <a:pt x="f22" y="f11"/>
                    </a:cubicBezTo>
                    <a:cubicBezTo>
                      <a:pt x="f23" y="f11"/>
                      <a:pt x="f6" y="f10"/>
                      <a:pt x="f23" y="f9"/>
                    </a:cubicBezTo>
                    <a:cubicBezTo>
                      <a:pt x="f23" y="f7"/>
                      <a:pt x="f22" y="f7"/>
                      <a:pt x="f24" y="f7"/>
                    </a:cubicBezTo>
                    <a:cubicBezTo>
                      <a:pt x="f21" y="f9"/>
                      <a:pt x="f25" y="f9"/>
                      <a:pt x="f26" y="f11"/>
                    </a:cubicBezTo>
                    <a:cubicBezTo>
                      <a:pt x="f27" y="f12"/>
                      <a:pt x="f28" y="f17"/>
                      <a:pt x="f29" y="f14"/>
                    </a:cubicBezTo>
                    <a:cubicBezTo>
                      <a:pt x="f12" y="f15"/>
                      <a:pt x="f16" y="f16"/>
                      <a:pt x="f13" y="f10"/>
                    </a:cubicBezTo>
                    <a:cubicBezTo>
                      <a:pt x="f13" y="f10"/>
                      <a:pt x="f13" y="f10"/>
                      <a:pt x="f13" y="f10"/>
                    </a:cubicBezTo>
                    <a:cubicBezTo>
                      <a:pt x="f13" y="f10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A6708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6" name="Freeform 897">
                <a:extLst>
                  <a:ext uri="{FF2B5EF4-FFF2-40B4-BE49-F238E27FC236}">
                    <a16:creationId xmlns:a16="http://schemas.microsoft.com/office/drawing/2014/main" id="{74639D07-054D-514F-3A9E-7DABE6B4D1B3}"/>
                  </a:ext>
                </a:extLst>
              </p:cNvPr>
              <p:cNvSpPr/>
              <p:nvPr/>
            </p:nvSpPr>
            <p:spPr>
              <a:xfrm>
                <a:off x="5126034" y="2300292"/>
                <a:ext cx="8731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9"/>
                  <a:gd name="f8" fmla="val 20"/>
                  <a:gd name="f9" fmla="val 5"/>
                  <a:gd name="f10" fmla="val 21"/>
                  <a:gd name="f11" fmla="val 6"/>
                  <a:gd name="f12" fmla="val 22"/>
                  <a:gd name="f13" fmla="val 7"/>
                  <a:gd name="f14" fmla="val 8"/>
                  <a:gd name="f15" fmla="val 13"/>
                  <a:gd name="f16" fmla="val 2"/>
                  <a:gd name="f17" fmla="val 3"/>
                  <a:gd name="f18" fmla="val 4"/>
                  <a:gd name="f19" fmla="val 11"/>
                  <a:gd name="f20" fmla="val 16"/>
                  <a:gd name="f21" fmla="val 17"/>
                  <a:gd name="f22" fmla="val 19"/>
                  <a:gd name="f23" fmla="+- 0 0 -90"/>
                  <a:gd name="f24" fmla="*/ f3 1 23"/>
                  <a:gd name="f25" fmla="*/ f4 1 9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3"/>
                  <a:gd name="f34" fmla="*/ f30 1 9"/>
                  <a:gd name="f35" fmla="*/ 20 f31 1"/>
                  <a:gd name="f36" fmla="*/ 5 f30 1"/>
                  <a:gd name="f37" fmla="*/ 23 f31 1"/>
                  <a:gd name="f38" fmla="*/ 8 f30 1"/>
                  <a:gd name="f39" fmla="*/ 7 f30 1"/>
                  <a:gd name="f40" fmla="*/ 0 f31 1"/>
                  <a:gd name="f41" fmla="*/ 9 f30 1"/>
                  <a:gd name="f42" fmla="*/ 16 f31 1"/>
                  <a:gd name="f43" fmla="*/ 3 f30 1"/>
                  <a:gd name="f44" fmla="+- f32 0 f1"/>
                  <a:gd name="f45" fmla="*/ f35 1 23"/>
                  <a:gd name="f46" fmla="*/ f36 1 9"/>
                  <a:gd name="f47" fmla="*/ f37 1 23"/>
                  <a:gd name="f48" fmla="*/ f38 1 9"/>
                  <a:gd name="f49" fmla="*/ f39 1 9"/>
                  <a:gd name="f50" fmla="*/ f40 1 23"/>
                  <a:gd name="f51" fmla="*/ f41 1 9"/>
                  <a:gd name="f52" fmla="*/ f42 1 23"/>
                  <a:gd name="f53" fmla="*/ f43 1 9"/>
                  <a:gd name="f54" fmla="*/ 0 1 f33"/>
                  <a:gd name="f55" fmla="*/ f27 1 f33"/>
                  <a:gd name="f56" fmla="*/ 0 1 f34"/>
                  <a:gd name="f57" fmla="*/ f28 1 f34"/>
                  <a:gd name="f58" fmla="*/ f45 1 f33"/>
                  <a:gd name="f59" fmla="*/ f46 1 f34"/>
                  <a:gd name="f60" fmla="*/ f47 1 f33"/>
                  <a:gd name="f61" fmla="*/ f48 1 f34"/>
                  <a:gd name="f62" fmla="*/ f49 1 f34"/>
                  <a:gd name="f63" fmla="*/ f50 1 f33"/>
                  <a:gd name="f64" fmla="*/ f51 1 f34"/>
                  <a:gd name="f65" fmla="*/ f52 1 f33"/>
                  <a:gd name="f66" fmla="*/ f53 1 f34"/>
                  <a:gd name="f67" fmla="*/ f54 f24 1"/>
                  <a:gd name="f68" fmla="*/ f55 f24 1"/>
                  <a:gd name="f69" fmla="*/ f57 f25 1"/>
                  <a:gd name="f70" fmla="*/ f56 f25 1"/>
                  <a:gd name="f71" fmla="*/ f58 f24 1"/>
                  <a:gd name="f72" fmla="*/ f59 f25 1"/>
                  <a:gd name="f73" fmla="*/ f60 f24 1"/>
                  <a:gd name="f74" fmla="*/ f61 f25 1"/>
                  <a:gd name="f75" fmla="*/ f62 f25 1"/>
                  <a:gd name="f76" fmla="*/ f63 f24 1"/>
                  <a:gd name="f77" fmla="*/ f64 f25 1"/>
                  <a:gd name="f78" fmla="*/ f65 f24 1"/>
                  <a:gd name="f79" fmla="*/ f6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1" y="f75"/>
                  </a:cxn>
                  <a:cxn ang="f44">
                    <a:pos x="f76" y="f77"/>
                  </a:cxn>
                  <a:cxn ang="f44">
                    <a:pos x="f78" y="f79"/>
                  </a:cxn>
                  <a:cxn ang="f44">
                    <a:pos x="f71" y="f72"/>
                  </a:cxn>
                </a:cxnLst>
                <a:rect l="f67" t="f70" r="f68" b="f69"/>
                <a:pathLst>
                  <a:path w="23" h="9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12" y="f13"/>
                      <a:pt x="f10" y="f14"/>
                      <a:pt x="f8" y="f13"/>
                    </a:cubicBezTo>
                    <a:cubicBezTo>
                      <a:pt x="f15" y="f16"/>
                      <a:pt x="f13" y="f17"/>
                      <a:pt x="f5" y="f7"/>
                    </a:cubicBezTo>
                    <a:cubicBezTo>
                      <a:pt x="f18" y="f16"/>
                      <a:pt x="f19" y="f5"/>
                      <a:pt x="f20" y="f17"/>
                    </a:cubicBezTo>
                    <a:cubicBezTo>
                      <a:pt x="f21" y="f18"/>
                      <a:pt x="f22" y="f18"/>
                      <a:pt x="f8" y="f9"/>
                    </a:cubicBezTo>
                    <a:close/>
                  </a:path>
                </a:pathLst>
              </a:custGeom>
              <a:solidFill>
                <a:srgbClr val="4C23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7" name="Freeform 898">
                <a:extLst>
                  <a:ext uri="{FF2B5EF4-FFF2-40B4-BE49-F238E27FC236}">
                    <a16:creationId xmlns:a16="http://schemas.microsoft.com/office/drawing/2014/main" id="{97DB4136-15E1-31A2-E7C5-2E1440E5C8DB}"/>
                  </a:ext>
                </a:extLst>
              </p:cNvPr>
              <p:cNvSpPr/>
              <p:nvPr/>
            </p:nvSpPr>
            <p:spPr>
              <a:xfrm>
                <a:off x="5100642" y="2349505"/>
                <a:ext cx="11109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1"/>
                  <a:gd name="f8" fmla="val 6"/>
                  <a:gd name="f9" fmla="val 2"/>
                  <a:gd name="f10" fmla="val 8"/>
                  <a:gd name="f11" fmla="val 1"/>
                  <a:gd name="f12" fmla="val 7"/>
                  <a:gd name="f13" fmla="val 4"/>
                  <a:gd name="f14" fmla="+- 0 0 -90"/>
                  <a:gd name="f15" fmla="*/ f3 1 3"/>
                  <a:gd name="f16" fmla="*/ f4 1 1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3"/>
                  <a:gd name="f25" fmla="*/ f21 1 11"/>
                  <a:gd name="f26" fmla="*/ 3 f22 1"/>
                  <a:gd name="f27" fmla="*/ 0 f21 1"/>
                  <a:gd name="f28" fmla="*/ 1 f22 1"/>
                  <a:gd name="f29" fmla="*/ 11 f21 1"/>
                  <a:gd name="f30" fmla="+- f23 0 f1"/>
                  <a:gd name="f31" fmla="*/ f26 1 3"/>
                  <a:gd name="f32" fmla="*/ f27 1 11"/>
                  <a:gd name="f33" fmla="*/ f28 1 3"/>
                  <a:gd name="f34" fmla="*/ f29 1 11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3" h="11">
                    <a:moveTo>
                      <a:pt x="f6" y="f5"/>
                    </a:moveTo>
                    <a:cubicBezTo>
                      <a:pt x="f6" y="f8"/>
                      <a:pt x="f9" y="f10"/>
                      <a:pt x="f11" y="f7"/>
                    </a:cubicBezTo>
                    <a:cubicBezTo>
                      <a:pt x="f5" y="f12"/>
                      <a:pt x="f5" y="f13"/>
                      <a:pt x="f6" y="f5"/>
                    </a:cubicBezTo>
                    <a:close/>
                  </a:path>
                </a:pathLst>
              </a:custGeom>
              <a:solidFill>
                <a:srgbClr val="4C23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8" name="Freeform 899">
                <a:extLst>
                  <a:ext uri="{FF2B5EF4-FFF2-40B4-BE49-F238E27FC236}">
                    <a16:creationId xmlns:a16="http://schemas.microsoft.com/office/drawing/2014/main" id="{EE65033E-3DBA-4FD6-6231-68A8E47F0124}"/>
                  </a:ext>
                </a:extLst>
              </p:cNvPr>
              <p:cNvSpPr/>
              <p:nvPr/>
            </p:nvSpPr>
            <p:spPr>
              <a:xfrm>
                <a:off x="4946647" y="2322511"/>
                <a:ext cx="2222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"/>
                  <a:gd name="f8" fmla="val 4"/>
                  <a:gd name="f9" fmla="val 3"/>
                  <a:gd name="f10" fmla="val 2"/>
                  <a:gd name="f11" fmla="+- 0 0 -90"/>
                  <a:gd name="f12" fmla="*/ f3 1 6"/>
                  <a:gd name="f13" fmla="*/ f4 1 6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6"/>
                  <a:gd name="f20" fmla="*/ 1 f17 1"/>
                  <a:gd name="f21" fmla="*/ 0 f17 1"/>
                  <a:gd name="f22" fmla="*/ 6 f17 1"/>
                  <a:gd name="f23" fmla="+- f18 0 f1"/>
                  <a:gd name="f24" fmla="*/ f20 1 6"/>
                  <a:gd name="f25" fmla="*/ f21 1 6"/>
                  <a:gd name="f26" fmla="*/ f22 1 6"/>
                  <a:gd name="f27" fmla="*/ 0 1 f19"/>
                  <a:gd name="f28" fmla="*/ f15 1 f19"/>
                  <a:gd name="f29" fmla="*/ f24 1 f19"/>
                  <a:gd name="f30" fmla="*/ f25 1 f19"/>
                  <a:gd name="f31" fmla="*/ f26 1 f19"/>
                  <a:gd name="f32" fmla="*/ f27 f12 1"/>
                  <a:gd name="f33" fmla="*/ f28 f12 1"/>
                  <a:gd name="f34" fmla="*/ f28 f13 1"/>
                  <a:gd name="f35" fmla="*/ f27 f13 1"/>
                  <a:gd name="f36" fmla="*/ f29 f12 1"/>
                  <a:gd name="f37" fmla="*/ f30 f13 1"/>
                  <a:gd name="f38" fmla="*/ f31 f12 1"/>
                  <a:gd name="f39" fmla="*/ f31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">
                    <a:pos x="f36" y="f37"/>
                  </a:cxn>
                  <a:cxn ang="f23">
                    <a:pos x="f38" y="f39"/>
                  </a:cxn>
                  <a:cxn ang="f23">
                    <a:pos x="f36" y="f37"/>
                  </a:cxn>
                </a:cxnLst>
                <a:rect l="f32" t="f35" r="f33" b="f34"/>
                <a:pathLst>
                  <a:path w="6" h="6">
                    <a:moveTo>
                      <a:pt x="f7" y="f5"/>
                    </a:moveTo>
                    <a:cubicBezTo>
                      <a:pt x="f8" y="f7"/>
                      <a:pt x="f6" y="f9"/>
                      <a:pt x="f6" y="f6"/>
                    </a:cubicBezTo>
                    <a:cubicBezTo>
                      <a:pt x="f10" y="f6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19699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9" name="Freeform 900">
                <a:extLst>
                  <a:ext uri="{FF2B5EF4-FFF2-40B4-BE49-F238E27FC236}">
                    <a16:creationId xmlns:a16="http://schemas.microsoft.com/office/drawing/2014/main" id="{C380261A-68AD-F915-0186-DAE433830803}"/>
                  </a:ext>
                </a:extLst>
              </p:cNvPr>
              <p:cNvSpPr/>
              <p:nvPr/>
            </p:nvSpPr>
            <p:spPr>
              <a:xfrm>
                <a:off x="5210178" y="2487616"/>
                <a:ext cx="107954" cy="1968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52"/>
                  <a:gd name="f8" fmla="val 5"/>
                  <a:gd name="f9" fmla="val 4"/>
                  <a:gd name="f10" fmla="val 3"/>
                  <a:gd name="f11" fmla="val 7"/>
                  <a:gd name="f12" fmla="val 12"/>
                  <a:gd name="f13" fmla="val 1"/>
                  <a:gd name="f14" fmla="val 19"/>
                  <a:gd name="f15" fmla="val 20"/>
                  <a:gd name="f16" fmla="val 14"/>
                  <a:gd name="f17" fmla="val 21"/>
                  <a:gd name="f18" fmla="val 22"/>
                  <a:gd name="f19" fmla="val 30"/>
                  <a:gd name="f20" fmla="val 38"/>
                  <a:gd name="f21" fmla="val 27"/>
                  <a:gd name="f22" fmla="val 47"/>
                  <a:gd name="f23" fmla="val 26"/>
                  <a:gd name="f24" fmla="val 44"/>
                  <a:gd name="f25" fmla="val 42"/>
                  <a:gd name="f26" fmla="val 25"/>
                  <a:gd name="f27" fmla="val 40"/>
                  <a:gd name="f28" fmla="val 24"/>
                  <a:gd name="f29" fmla="val 39"/>
                  <a:gd name="f30" fmla="val 23"/>
                  <a:gd name="f31" fmla="val 37"/>
                  <a:gd name="f32" fmla="val 41"/>
                  <a:gd name="f33" fmla="val 43"/>
                  <a:gd name="f34" fmla="val 45"/>
                  <a:gd name="f35" fmla="val 46"/>
                  <a:gd name="f36" fmla="val 49"/>
                  <a:gd name="f37" fmla="val 17"/>
                  <a:gd name="f38" fmla="val 15"/>
                  <a:gd name="f39" fmla="val 50"/>
                  <a:gd name="f40" fmla="val 48"/>
                  <a:gd name="f41" fmla="val 18"/>
                  <a:gd name="f42" fmla="val 16"/>
                  <a:gd name="f43" fmla="val 13"/>
                  <a:gd name="f44" fmla="val 35"/>
                  <a:gd name="f45" fmla="val 31"/>
                  <a:gd name="f46" fmla="val 28"/>
                  <a:gd name="f47" fmla="val 11"/>
                  <a:gd name="f48" fmla="val 9"/>
                  <a:gd name="f49" fmla="val 2"/>
                  <a:gd name="f50" fmla="val 8"/>
                  <a:gd name="f51" fmla="val 6"/>
                  <a:gd name="f52" fmla="+- 0 0 -90"/>
                  <a:gd name="f53" fmla="*/ f3 1 29"/>
                  <a:gd name="f54" fmla="*/ f4 1 52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29"/>
                  <a:gd name="f63" fmla="*/ f59 1 52"/>
                  <a:gd name="f64" fmla="*/ 0 f60 1"/>
                  <a:gd name="f65" fmla="*/ 5 f59 1"/>
                  <a:gd name="f66" fmla="*/ 12 f60 1"/>
                  <a:gd name="f67" fmla="*/ 1 f59 1"/>
                  <a:gd name="f68" fmla="*/ 21 f60 1"/>
                  <a:gd name="f69" fmla="*/ 22 f59 1"/>
                  <a:gd name="f70" fmla="*/ 27 f60 1"/>
                  <a:gd name="f71" fmla="*/ 47 f59 1"/>
                  <a:gd name="f72" fmla="*/ 26 f60 1"/>
                  <a:gd name="f73" fmla="*/ 25 f60 1"/>
                  <a:gd name="f74" fmla="*/ 40 f59 1"/>
                  <a:gd name="f75" fmla="*/ 22 f60 1"/>
                  <a:gd name="f76" fmla="*/ 38 f59 1"/>
                  <a:gd name="f77" fmla="*/ 41 f59 1"/>
                  <a:gd name="f78" fmla="*/ 46 f59 1"/>
                  <a:gd name="f79" fmla="*/ 17 f60 1"/>
                  <a:gd name="f80" fmla="*/ 52 f59 1"/>
                  <a:gd name="f81" fmla="*/ 18 f60 1"/>
                  <a:gd name="f82" fmla="*/ 39 f59 1"/>
                  <a:gd name="f83" fmla="*/ 15 f60 1"/>
                  <a:gd name="f84" fmla="*/ 27 f59 1"/>
                  <a:gd name="f85" fmla="*/ 25 f59 1"/>
                  <a:gd name="f86" fmla="*/ 19 f60 1"/>
                  <a:gd name="f87" fmla="*/ 31 f59 1"/>
                  <a:gd name="f88" fmla="*/ 17 f59 1"/>
                  <a:gd name="f89" fmla="*/ 11 f59 1"/>
                  <a:gd name="f90" fmla="*/ 3 f60 1"/>
                  <a:gd name="f91" fmla="*/ 9 f59 1"/>
                  <a:gd name="f92" fmla="*/ 2 f60 1"/>
                  <a:gd name="f93" fmla="+- f61 0 f1"/>
                  <a:gd name="f94" fmla="*/ f64 1 29"/>
                  <a:gd name="f95" fmla="*/ f65 1 52"/>
                  <a:gd name="f96" fmla="*/ f66 1 29"/>
                  <a:gd name="f97" fmla="*/ f67 1 52"/>
                  <a:gd name="f98" fmla="*/ f68 1 29"/>
                  <a:gd name="f99" fmla="*/ f69 1 52"/>
                  <a:gd name="f100" fmla="*/ f70 1 29"/>
                  <a:gd name="f101" fmla="*/ f71 1 52"/>
                  <a:gd name="f102" fmla="*/ f72 1 29"/>
                  <a:gd name="f103" fmla="*/ f73 1 29"/>
                  <a:gd name="f104" fmla="*/ f74 1 52"/>
                  <a:gd name="f105" fmla="*/ f75 1 29"/>
                  <a:gd name="f106" fmla="*/ f76 1 52"/>
                  <a:gd name="f107" fmla="*/ f77 1 52"/>
                  <a:gd name="f108" fmla="*/ f78 1 52"/>
                  <a:gd name="f109" fmla="*/ f79 1 29"/>
                  <a:gd name="f110" fmla="*/ f80 1 52"/>
                  <a:gd name="f111" fmla="*/ f81 1 29"/>
                  <a:gd name="f112" fmla="*/ f82 1 52"/>
                  <a:gd name="f113" fmla="*/ f83 1 29"/>
                  <a:gd name="f114" fmla="*/ f84 1 52"/>
                  <a:gd name="f115" fmla="*/ f85 1 52"/>
                  <a:gd name="f116" fmla="*/ f86 1 29"/>
                  <a:gd name="f117" fmla="*/ f87 1 52"/>
                  <a:gd name="f118" fmla="*/ f88 1 52"/>
                  <a:gd name="f119" fmla="*/ f89 1 52"/>
                  <a:gd name="f120" fmla="*/ f90 1 29"/>
                  <a:gd name="f121" fmla="*/ f91 1 52"/>
                  <a:gd name="f122" fmla="*/ f92 1 29"/>
                  <a:gd name="f123" fmla="*/ 0 1 f62"/>
                  <a:gd name="f124" fmla="*/ f56 1 f62"/>
                  <a:gd name="f125" fmla="*/ 0 1 f63"/>
                  <a:gd name="f126" fmla="*/ f57 1 f63"/>
                  <a:gd name="f127" fmla="*/ f94 1 f62"/>
                  <a:gd name="f128" fmla="*/ f95 1 f63"/>
                  <a:gd name="f129" fmla="*/ f96 1 f62"/>
                  <a:gd name="f130" fmla="*/ f97 1 f63"/>
                  <a:gd name="f131" fmla="*/ f98 1 f62"/>
                  <a:gd name="f132" fmla="*/ f99 1 f63"/>
                  <a:gd name="f133" fmla="*/ f100 1 f62"/>
                  <a:gd name="f134" fmla="*/ f101 1 f63"/>
                  <a:gd name="f135" fmla="*/ f102 1 f62"/>
                  <a:gd name="f136" fmla="*/ f103 1 f62"/>
                  <a:gd name="f137" fmla="*/ f104 1 f63"/>
                  <a:gd name="f138" fmla="*/ f105 1 f62"/>
                  <a:gd name="f139" fmla="*/ f106 1 f63"/>
                  <a:gd name="f140" fmla="*/ f107 1 f63"/>
                  <a:gd name="f141" fmla="*/ f108 1 f63"/>
                  <a:gd name="f142" fmla="*/ f109 1 f62"/>
                  <a:gd name="f143" fmla="*/ f110 1 f63"/>
                  <a:gd name="f144" fmla="*/ f111 1 f62"/>
                  <a:gd name="f145" fmla="*/ f112 1 f63"/>
                  <a:gd name="f146" fmla="*/ f113 1 f62"/>
                  <a:gd name="f147" fmla="*/ f114 1 f63"/>
                  <a:gd name="f148" fmla="*/ f115 1 f63"/>
                  <a:gd name="f149" fmla="*/ f116 1 f62"/>
                  <a:gd name="f150" fmla="*/ f117 1 f63"/>
                  <a:gd name="f151" fmla="*/ f118 1 f63"/>
                  <a:gd name="f152" fmla="*/ f119 1 f63"/>
                  <a:gd name="f153" fmla="*/ f120 1 f62"/>
                  <a:gd name="f154" fmla="*/ f121 1 f63"/>
                  <a:gd name="f155" fmla="*/ f122 1 f62"/>
                  <a:gd name="f156" fmla="*/ f123 f53 1"/>
                  <a:gd name="f157" fmla="*/ f124 f53 1"/>
                  <a:gd name="f158" fmla="*/ f126 f54 1"/>
                  <a:gd name="f159" fmla="*/ f125 f54 1"/>
                  <a:gd name="f160" fmla="*/ f127 f53 1"/>
                  <a:gd name="f161" fmla="*/ f128 f54 1"/>
                  <a:gd name="f162" fmla="*/ f129 f53 1"/>
                  <a:gd name="f163" fmla="*/ f130 f54 1"/>
                  <a:gd name="f164" fmla="*/ f131 f53 1"/>
                  <a:gd name="f165" fmla="*/ f132 f54 1"/>
                  <a:gd name="f166" fmla="*/ f133 f53 1"/>
                  <a:gd name="f167" fmla="*/ f134 f54 1"/>
                  <a:gd name="f168" fmla="*/ f135 f53 1"/>
                  <a:gd name="f169" fmla="*/ f136 f53 1"/>
                  <a:gd name="f170" fmla="*/ f137 f54 1"/>
                  <a:gd name="f171" fmla="*/ f138 f53 1"/>
                  <a:gd name="f172" fmla="*/ f139 f54 1"/>
                  <a:gd name="f173" fmla="*/ f140 f54 1"/>
                  <a:gd name="f174" fmla="*/ f141 f54 1"/>
                  <a:gd name="f175" fmla="*/ f142 f53 1"/>
                  <a:gd name="f176" fmla="*/ f143 f54 1"/>
                  <a:gd name="f177" fmla="*/ f144 f53 1"/>
                  <a:gd name="f178" fmla="*/ f145 f54 1"/>
                  <a:gd name="f179" fmla="*/ f146 f53 1"/>
                  <a:gd name="f180" fmla="*/ f147 f54 1"/>
                  <a:gd name="f181" fmla="*/ f148 f54 1"/>
                  <a:gd name="f182" fmla="*/ f149 f53 1"/>
                  <a:gd name="f183" fmla="*/ f150 f54 1"/>
                  <a:gd name="f184" fmla="*/ f151 f54 1"/>
                  <a:gd name="f185" fmla="*/ f152 f54 1"/>
                  <a:gd name="f186" fmla="*/ f153 f53 1"/>
                  <a:gd name="f187" fmla="*/ f154 f54 1"/>
                  <a:gd name="f188" fmla="*/ f155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60" y="f161"/>
                  </a:cxn>
                  <a:cxn ang="f93">
                    <a:pos x="f162" y="f163"/>
                  </a:cxn>
                  <a:cxn ang="f93">
                    <a:pos x="f164" y="f165"/>
                  </a:cxn>
                  <a:cxn ang="f93">
                    <a:pos x="f166" y="f167"/>
                  </a:cxn>
                  <a:cxn ang="f93">
                    <a:pos x="f168" y="f167"/>
                  </a:cxn>
                  <a:cxn ang="f93">
                    <a:pos x="f169" y="f170"/>
                  </a:cxn>
                  <a:cxn ang="f93">
                    <a:pos x="f171" y="f172"/>
                  </a:cxn>
                  <a:cxn ang="f93">
                    <a:pos x="f164" y="f173"/>
                  </a:cxn>
                  <a:cxn ang="f93">
                    <a:pos x="f164" y="f174"/>
                  </a:cxn>
                  <a:cxn ang="f93">
                    <a:pos x="f175" y="f176"/>
                  </a:cxn>
                  <a:cxn ang="f93">
                    <a:pos x="f175" y="f174"/>
                  </a:cxn>
                  <a:cxn ang="f93">
                    <a:pos x="f177" y="f170"/>
                  </a:cxn>
                  <a:cxn ang="f93">
                    <a:pos x="f175" y="f178"/>
                  </a:cxn>
                  <a:cxn ang="f93">
                    <a:pos x="f175" y="f170"/>
                  </a:cxn>
                  <a:cxn ang="f93">
                    <a:pos x="f179" y="f170"/>
                  </a:cxn>
                  <a:cxn ang="f93">
                    <a:pos x="f179" y="f180"/>
                  </a:cxn>
                  <a:cxn ang="f93">
                    <a:pos x="f177" y="f181"/>
                  </a:cxn>
                  <a:cxn ang="f93">
                    <a:pos x="f182" y="f180"/>
                  </a:cxn>
                  <a:cxn ang="f93">
                    <a:pos x="f164" y="f183"/>
                  </a:cxn>
                  <a:cxn ang="f93">
                    <a:pos x="f175" y="f184"/>
                  </a:cxn>
                  <a:cxn ang="f93">
                    <a:pos x="f179" y="f185"/>
                  </a:cxn>
                  <a:cxn ang="f93">
                    <a:pos x="f186" y="f187"/>
                  </a:cxn>
                  <a:cxn ang="f93">
                    <a:pos x="f188" y="f187"/>
                  </a:cxn>
                  <a:cxn ang="f93">
                    <a:pos x="f160" y="f161"/>
                  </a:cxn>
                </a:cxnLst>
                <a:rect l="f156" t="f159" r="f157" b="f158"/>
                <a:pathLst>
                  <a:path w="28" h="52">
                    <a:moveTo>
                      <a:pt x="f5" y="f8"/>
                    </a:moveTo>
                    <a:cubicBezTo>
                      <a:pt x="f9" y="f10"/>
                      <a:pt x="f11" y="f5"/>
                      <a:pt x="f12" y="f13"/>
                    </a:cubicBezTo>
                    <a:cubicBezTo>
                      <a:pt x="f14" y="f11"/>
                      <a:pt x="f15" y="f16"/>
                      <a:pt x="f17" y="f18"/>
                    </a:cubicBezTo>
                    <a:cubicBezTo>
                      <a:pt x="f18" y="f19"/>
                      <a:pt x="f6" y="f20"/>
                      <a:pt x="f21" y="f22"/>
                    </a:cubicBezTo>
                    <a:cubicBezTo>
                      <a:pt x="f21" y="f22"/>
                      <a:pt x="f21" y="f22"/>
                      <a:pt x="f23" y="f22"/>
                    </a:cubicBezTo>
                    <a:cubicBezTo>
                      <a:pt x="f23" y="f24"/>
                      <a:pt x="f23" y="f25"/>
                      <a:pt x="f26" y="f27"/>
                    </a:cubicBezTo>
                    <a:cubicBezTo>
                      <a:pt x="f28" y="f29"/>
                      <a:pt x="f30" y="f31"/>
                      <a:pt x="f18" y="f20"/>
                    </a:cubicBezTo>
                    <a:cubicBezTo>
                      <a:pt x="f17" y="f29"/>
                      <a:pt x="f17" y="f27"/>
                      <a:pt x="f17" y="f32"/>
                    </a:cubicBezTo>
                    <a:cubicBezTo>
                      <a:pt x="f17" y="f33"/>
                      <a:pt x="f17" y="f34"/>
                      <a:pt x="f17" y="f35"/>
                    </a:cubicBezTo>
                    <a:cubicBezTo>
                      <a:pt x="f15" y="f36"/>
                      <a:pt x="f15" y="f7"/>
                      <a:pt x="f37" y="f7"/>
                    </a:cubicBezTo>
                    <a:cubicBezTo>
                      <a:pt x="f38" y="f39"/>
                      <a:pt x="f37" y="f40"/>
                      <a:pt x="f37" y="f35"/>
                    </a:cubicBezTo>
                    <a:cubicBezTo>
                      <a:pt x="f41" y="f24"/>
                      <a:pt x="f41" y="f25"/>
                      <a:pt x="f41" y="f27"/>
                    </a:cubicBezTo>
                    <a:cubicBezTo>
                      <a:pt x="f41" y="f29"/>
                      <a:pt x="f37" y="f29"/>
                      <a:pt x="f37" y="f29"/>
                    </a:cubicBezTo>
                    <a:cubicBezTo>
                      <a:pt x="f37" y="f29"/>
                      <a:pt x="f37" y="f27"/>
                      <a:pt x="f37" y="f27"/>
                    </a:cubicBezTo>
                    <a:cubicBezTo>
                      <a:pt x="f42" y="f27"/>
                      <a:pt x="f42" y="f27"/>
                      <a:pt x="f38" y="f27"/>
                    </a:cubicBezTo>
                    <a:cubicBezTo>
                      <a:pt x="f43" y="f44"/>
                      <a:pt x="f16" y="f45"/>
                      <a:pt x="f38" y="f21"/>
                    </a:cubicBezTo>
                    <a:cubicBezTo>
                      <a:pt x="f42" y="f23"/>
                      <a:pt x="f42" y="f26"/>
                      <a:pt x="f41" y="f26"/>
                    </a:cubicBezTo>
                    <a:cubicBezTo>
                      <a:pt x="f14" y="f26"/>
                      <a:pt x="f14" y="f23"/>
                      <a:pt x="f14" y="f21"/>
                    </a:cubicBezTo>
                    <a:cubicBezTo>
                      <a:pt x="f15" y="f46"/>
                      <a:pt x="f17" y="f19"/>
                      <a:pt x="f17" y="f45"/>
                    </a:cubicBezTo>
                    <a:cubicBezTo>
                      <a:pt x="f14" y="f21"/>
                      <a:pt x="f37" y="f18"/>
                      <a:pt x="f37" y="f37"/>
                    </a:cubicBezTo>
                    <a:cubicBezTo>
                      <a:pt x="f37" y="f38"/>
                      <a:pt x="f42" y="f43"/>
                      <a:pt x="f38" y="f47"/>
                    </a:cubicBezTo>
                    <a:cubicBezTo>
                      <a:pt x="f47" y="f8"/>
                      <a:pt x="f48" y="f8"/>
                      <a:pt x="f10" y="f48"/>
                    </a:cubicBezTo>
                    <a:cubicBezTo>
                      <a:pt x="f10" y="f48"/>
                      <a:pt x="f10" y="f48"/>
                      <a:pt x="f49" y="f48"/>
                    </a:cubicBezTo>
                    <a:cubicBezTo>
                      <a:pt x="f5" y="f50"/>
                      <a:pt x="f49" y="f51"/>
                      <a:pt x="f5" y="f8"/>
                    </a:cubicBezTo>
                    <a:close/>
                  </a:path>
                </a:pathLst>
              </a:custGeom>
              <a:solidFill>
                <a:srgbClr val="AB708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0" name="Freeform 901">
                <a:extLst>
                  <a:ext uri="{FF2B5EF4-FFF2-40B4-BE49-F238E27FC236}">
                    <a16:creationId xmlns:a16="http://schemas.microsoft.com/office/drawing/2014/main" id="{8025A625-9A77-E8C9-1260-A6AC16DF930D}"/>
                  </a:ext>
                </a:extLst>
              </p:cNvPr>
              <p:cNvSpPr/>
              <p:nvPr/>
            </p:nvSpPr>
            <p:spPr>
              <a:xfrm>
                <a:off x="5133971" y="2668584"/>
                <a:ext cx="219071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8"/>
                  <a:gd name="f7" fmla="val 33"/>
                  <a:gd name="f8" fmla="val 5"/>
                  <a:gd name="f9" fmla="val 24"/>
                  <a:gd name="f10" fmla="val 7"/>
                  <a:gd name="f11" fmla="val 26"/>
                  <a:gd name="f12" fmla="val 10"/>
                  <a:gd name="f13" fmla="val 13"/>
                  <a:gd name="f14" fmla="val 17"/>
                  <a:gd name="f15" fmla="val 27"/>
                  <a:gd name="f16" fmla="val 21"/>
                  <a:gd name="f17" fmla="val 23"/>
                  <a:gd name="f18" fmla="val 25"/>
                  <a:gd name="f19" fmla="val 28"/>
                  <a:gd name="f20" fmla="val 20"/>
                  <a:gd name="f21" fmla="val 29"/>
                  <a:gd name="f22" fmla="val 30"/>
                  <a:gd name="f23" fmla="val 34"/>
                  <a:gd name="f24" fmla="val 36"/>
                  <a:gd name="f25" fmla="val 40"/>
                  <a:gd name="f26" fmla="val 41"/>
                  <a:gd name="f27" fmla="val 42"/>
                  <a:gd name="f28" fmla="val 43"/>
                  <a:gd name="f29" fmla="val 45"/>
                  <a:gd name="f30" fmla="val 46"/>
                  <a:gd name="f31" fmla="val 47"/>
                  <a:gd name="f32" fmla="val 48"/>
                  <a:gd name="f33" fmla="val 49"/>
                  <a:gd name="f34" fmla="val 50"/>
                  <a:gd name="f35" fmla="val 52"/>
                  <a:gd name="f36" fmla="val 53"/>
                  <a:gd name="f37" fmla="val 16"/>
                  <a:gd name="f38" fmla="val 54"/>
                  <a:gd name="f39" fmla="val 55"/>
                  <a:gd name="f40" fmla="val 9"/>
                  <a:gd name="f41" fmla="val 6"/>
                  <a:gd name="f42" fmla="val 3"/>
                  <a:gd name="f43" fmla="val 57"/>
                  <a:gd name="f44" fmla="val 56"/>
                  <a:gd name="f45" fmla="val 37"/>
                  <a:gd name="f46" fmla="val 31"/>
                  <a:gd name="f47" fmla="val 12"/>
                  <a:gd name="f48" fmla="val 4"/>
                  <a:gd name="f49" fmla="val 2"/>
                  <a:gd name="f50" fmla="+- 0 0 -90"/>
                  <a:gd name="f51" fmla="*/ f3 1 58"/>
                  <a:gd name="f52" fmla="*/ f4 1 33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58"/>
                  <a:gd name="f61" fmla="*/ f57 1 33"/>
                  <a:gd name="f62" fmla="*/ 5 f58 1"/>
                  <a:gd name="f63" fmla="*/ 24 f57 1"/>
                  <a:gd name="f64" fmla="*/ 13 f58 1"/>
                  <a:gd name="f65" fmla="*/ 26 f57 1"/>
                  <a:gd name="f66" fmla="*/ 26 f58 1"/>
                  <a:gd name="f67" fmla="*/ 25 f57 1"/>
                  <a:gd name="f68" fmla="*/ 28 f57 1"/>
                  <a:gd name="f69" fmla="*/ 34 f58 1"/>
                  <a:gd name="f70" fmla="*/ 30 f57 1"/>
                  <a:gd name="f71" fmla="*/ 29 f58 1"/>
                  <a:gd name="f72" fmla="*/ 27 f57 1"/>
                  <a:gd name="f73" fmla="*/ 40 f58 1"/>
                  <a:gd name="f74" fmla="*/ 42 f58 1"/>
                  <a:gd name="f75" fmla="*/ 46 f58 1"/>
                  <a:gd name="f76" fmla="*/ 49 f58 1"/>
                  <a:gd name="f77" fmla="*/ 48 f58 1"/>
                  <a:gd name="f78" fmla="*/ 53 f58 1"/>
                  <a:gd name="f79" fmla="*/ 20 f57 1"/>
                  <a:gd name="f80" fmla="*/ 55 f58 1"/>
                  <a:gd name="f81" fmla="*/ 9 f57 1"/>
                  <a:gd name="f82" fmla="*/ 0 f57 1"/>
                  <a:gd name="f83" fmla="*/ 57 f58 1"/>
                  <a:gd name="f84" fmla="*/ 21 f57 1"/>
                  <a:gd name="f85" fmla="*/ 50 f58 1"/>
                  <a:gd name="f86" fmla="*/ 33 f57 1"/>
                  <a:gd name="f87" fmla="*/ 12 f58 1"/>
                  <a:gd name="f88" fmla="*/ 0 f58 1"/>
                  <a:gd name="f89" fmla="*/ 23 f57 1"/>
                  <a:gd name="f90" fmla="+- f59 0 f1"/>
                  <a:gd name="f91" fmla="*/ f62 1 58"/>
                  <a:gd name="f92" fmla="*/ f63 1 33"/>
                  <a:gd name="f93" fmla="*/ f64 1 58"/>
                  <a:gd name="f94" fmla="*/ f65 1 33"/>
                  <a:gd name="f95" fmla="*/ f66 1 58"/>
                  <a:gd name="f96" fmla="*/ f67 1 33"/>
                  <a:gd name="f97" fmla="*/ f68 1 33"/>
                  <a:gd name="f98" fmla="*/ f69 1 58"/>
                  <a:gd name="f99" fmla="*/ f70 1 33"/>
                  <a:gd name="f100" fmla="*/ f71 1 58"/>
                  <a:gd name="f101" fmla="*/ f72 1 33"/>
                  <a:gd name="f102" fmla="*/ f73 1 58"/>
                  <a:gd name="f103" fmla="*/ f74 1 58"/>
                  <a:gd name="f104" fmla="*/ f75 1 58"/>
                  <a:gd name="f105" fmla="*/ f76 1 58"/>
                  <a:gd name="f106" fmla="*/ f77 1 58"/>
                  <a:gd name="f107" fmla="*/ f78 1 58"/>
                  <a:gd name="f108" fmla="*/ f79 1 33"/>
                  <a:gd name="f109" fmla="*/ f80 1 58"/>
                  <a:gd name="f110" fmla="*/ f81 1 33"/>
                  <a:gd name="f111" fmla="*/ f82 1 33"/>
                  <a:gd name="f112" fmla="*/ f83 1 58"/>
                  <a:gd name="f113" fmla="*/ f84 1 33"/>
                  <a:gd name="f114" fmla="*/ f85 1 58"/>
                  <a:gd name="f115" fmla="*/ f86 1 33"/>
                  <a:gd name="f116" fmla="*/ f87 1 58"/>
                  <a:gd name="f117" fmla="*/ f88 1 58"/>
                  <a:gd name="f118" fmla="*/ f89 1 33"/>
                  <a:gd name="f119" fmla="*/ 0 1 f60"/>
                  <a:gd name="f120" fmla="*/ f54 1 f60"/>
                  <a:gd name="f121" fmla="*/ 0 1 f61"/>
                  <a:gd name="f122" fmla="*/ f55 1 f61"/>
                  <a:gd name="f123" fmla="*/ f91 1 f60"/>
                  <a:gd name="f124" fmla="*/ f92 1 f61"/>
                  <a:gd name="f125" fmla="*/ f93 1 f60"/>
                  <a:gd name="f126" fmla="*/ f94 1 f61"/>
                  <a:gd name="f127" fmla="*/ f95 1 f60"/>
                  <a:gd name="f128" fmla="*/ f96 1 f61"/>
                  <a:gd name="f129" fmla="*/ f97 1 f61"/>
                  <a:gd name="f130" fmla="*/ f98 1 f60"/>
                  <a:gd name="f131" fmla="*/ f99 1 f61"/>
                  <a:gd name="f132" fmla="*/ f100 1 f60"/>
                  <a:gd name="f133" fmla="*/ f101 1 f61"/>
                  <a:gd name="f134" fmla="*/ f102 1 f60"/>
                  <a:gd name="f135" fmla="*/ f103 1 f60"/>
                  <a:gd name="f136" fmla="*/ f104 1 f60"/>
                  <a:gd name="f137" fmla="*/ f105 1 f60"/>
                  <a:gd name="f138" fmla="*/ f106 1 f60"/>
                  <a:gd name="f139" fmla="*/ f107 1 f60"/>
                  <a:gd name="f140" fmla="*/ f108 1 f61"/>
                  <a:gd name="f141" fmla="*/ f109 1 f60"/>
                  <a:gd name="f142" fmla="*/ f110 1 f61"/>
                  <a:gd name="f143" fmla="*/ f111 1 f61"/>
                  <a:gd name="f144" fmla="*/ f112 1 f60"/>
                  <a:gd name="f145" fmla="*/ f113 1 f61"/>
                  <a:gd name="f146" fmla="*/ f114 1 f60"/>
                  <a:gd name="f147" fmla="*/ f115 1 f61"/>
                  <a:gd name="f148" fmla="*/ f116 1 f60"/>
                  <a:gd name="f149" fmla="*/ f117 1 f60"/>
                  <a:gd name="f150" fmla="*/ f118 1 f61"/>
                  <a:gd name="f151" fmla="*/ f119 f51 1"/>
                  <a:gd name="f152" fmla="*/ f120 f51 1"/>
                  <a:gd name="f153" fmla="*/ f122 f52 1"/>
                  <a:gd name="f154" fmla="*/ f121 f52 1"/>
                  <a:gd name="f155" fmla="*/ f123 f51 1"/>
                  <a:gd name="f156" fmla="*/ f124 f52 1"/>
                  <a:gd name="f157" fmla="*/ f125 f51 1"/>
                  <a:gd name="f158" fmla="*/ f126 f52 1"/>
                  <a:gd name="f159" fmla="*/ f127 f51 1"/>
                  <a:gd name="f160" fmla="*/ f128 f52 1"/>
                  <a:gd name="f161" fmla="*/ f129 f52 1"/>
                  <a:gd name="f162" fmla="*/ f130 f51 1"/>
                  <a:gd name="f163" fmla="*/ f131 f52 1"/>
                  <a:gd name="f164" fmla="*/ f132 f51 1"/>
                  <a:gd name="f165" fmla="*/ f133 f52 1"/>
                  <a:gd name="f166" fmla="*/ f134 f51 1"/>
                  <a:gd name="f167" fmla="*/ f135 f51 1"/>
                  <a:gd name="f168" fmla="*/ f136 f51 1"/>
                  <a:gd name="f169" fmla="*/ f137 f51 1"/>
                  <a:gd name="f170" fmla="*/ f138 f51 1"/>
                  <a:gd name="f171" fmla="*/ f139 f51 1"/>
                  <a:gd name="f172" fmla="*/ f140 f52 1"/>
                  <a:gd name="f173" fmla="*/ f141 f51 1"/>
                  <a:gd name="f174" fmla="*/ f142 f52 1"/>
                  <a:gd name="f175" fmla="*/ f143 f52 1"/>
                  <a:gd name="f176" fmla="*/ f144 f51 1"/>
                  <a:gd name="f177" fmla="*/ f145 f52 1"/>
                  <a:gd name="f178" fmla="*/ f146 f51 1"/>
                  <a:gd name="f179" fmla="*/ f147 f52 1"/>
                  <a:gd name="f180" fmla="*/ f148 f51 1"/>
                  <a:gd name="f181" fmla="*/ f149 f51 1"/>
                  <a:gd name="f182" fmla="*/ f150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0">
                    <a:pos x="f155" y="f156"/>
                  </a:cxn>
                  <a:cxn ang="f90">
                    <a:pos x="f157" y="f158"/>
                  </a:cxn>
                  <a:cxn ang="f90">
                    <a:pos x="f159" y="f160"/>
                  </a:cxn>
                  <a:cxn ang="f90">
                    <a:pos x="f157" y="f161"/>
                  </a:cxn>
                  <a:cxn ang="f90">
                    <a:pos x="f162" y="f163"/>
                  </a:cxn>
                  <a:cxn ang="f90">
                    <a:pos x="f164" y="f165"/>
                  </a:cxn>
                  <a:cxn ang="f90">
                    <a:pos x="f166" y="f161"/>
                  </a:cxn>
                  <a:cxn ang="f90">
                    <a:pos x="f167" y="f161"/>
                  </a:cxn>
                  <a:cxn ang="f90">
                    <a:pos x="f168" y="f165"/>
                  </a:cxn>
                  <a:cxn ang="f90">
                    <a:pos x="f169" y="f165"/>
                  </a:cxn>
                  <a:cxn ang="f90">
                    <a:pos x="f170" y="f163"/>
                  </a:cxn>
                  <a:cxn ang="f90">
                    <a:pos x="f171" y="f172"/>
                  </a:cxn>
                  <a:cxn ang="f90">
                    <a:pos x="f173" y="f174"/>
                  </a:cxn>
                  <a:cxn ang="f90">
                    <a:pos x="f173" y="f175"/>
                  </a:cxn>
                  <a:cxn ang="f90">
                    <a:pos x="f176" y="f174"/>
                  </a:cxn>
                  <a:cxn ang="f90">
                    <a:pos x="f173" y="f177"/>
                  </a:cxn>
                  <a:cxn ang="f90">
                    <a:pos x="f178" y="f179"/>
                  </a:cxn>
                  <a:cxn ang="f90">
                    <a:pos x="f180" y="f163"/>
                  </a:cxn>
                  <a:cxn ang="f90">
                    <a:pos x="f181" y="f182"/>
                  </a:cxn>
                  <a:cxn ang="f90">
                    <a:pos x="f155" y="f156"/>
                  </a:cxn>
                </a:cxnLst>
                <a:rect l="f151" t="f154" r="f152" b="f153"/>
                <a:pathLst>
                  <a:path w="57" h="33">
                    <a:moveTo>
                      <a:pt x="f8" y="f9"/>
                    </a:moveTo>
                    <a:cubicBezTo>
                      <a:pt x="f10" y="f11"/>
                      <a:pt x="f12" y="f11"/>
                      <a:pt x="f13" y="f11"/>
                    </a:cubicBezTo>
                    <a:cubicBezTo>
                      <a:pt x="f14" y="f15"/>
                      <a:pt x="f16" y="f17"/>
                      <a:pt x="f11" y="f18"/>
                    </a:cubicBezTo>
                    <a:cubicBezTo>
                      <a:pt x="f16" y="f11"/>
                      <a:pt x="f14" y="f19"/>
                      <a:pt x="f13" y="f19"/>
                    </a:cubicBezTo>
                    <a:cubicBezTo>
                      <a:pt x="f20" y="f21"/>
                      <a:pt x="f15" y="f22"/>
                      <a:pt x="f23" y="f22"/>
                    </a:cubicBezTo>
                    <a:cubicBezTo>
                      <a:pt x="f7" y="f19"/>
                      <a:pt x="f22" y="f21"/>
                      <a:pt x="f21" y="f15"/>
                    </a:cubicBezTo>
                    <a:cubicBezTo>
                      <a:pt x="f7" y="f11"/>
                      <a:pt x="f24" y="f22"/>
                      <a:pt x="f25" y="f19"/>
                    </a:cubicBezTo>
                    <a:cubicBezTo>
                      <a:pt x="f25" y="f19"/>
                      <a:pt x="f26" y="f19"/>
                      <a:pt x="f27" y="f19"/>
                    </a:cubicBezTo>
                    <a:cubicBezTo>
                      <a:pt x="f28" y="f22"/>
                      <a:pt x="f29" y="f19"/>
                      <a:pt x="f30" y="f15"/>
                    </a:cubicBezTo>
                    <a:cubicBezTo>
                      <a:pt x="f31" y="f15"/>
                      <a:pt x="f32" y="f11"/>
                      <a:pt x="f33" y="f15"/>
                    </a:cubicBezTo>
                    <a:cubicBezTo>
                      <a:pt x="f34" y="f19"/>
                      <a:pt x="f33" y="f21"/>
                      <a:pt x="f32" y="f22"/>
                    </a:cubicBezTo>
                    <a:cubicBezTo>
                      <a:pt x="f35" y="f19"/>
                      <a:pt x="f35" y="f9"/>
                      <a:pt x="f36" y="f20"/>
                    </a:cubicBezTo>
                    <a:cubicBezTo>
                      <a:pt x="f36" y="f37"/>
                      <a:pt x="f38" y="f13"/>
                      <a:pt x="f39" y="f40"/>
                    </a:cubicBezTo>
                    <a:cubicBezTo>
                      <a:pt x="f39" y="f41"/>
                      <a:pt x="f39" y="f42"/>
                      <a:pt x="f39" y="f5"/>
                    </a:cubicBezTo>
                    <a:cubicBezTo>
                      <a:pt x="f6" y="f42"/>
                      <a:pt x="f43" y="f41"/>
                      <a:pt x="f43" y="f40"/>
                    </a:cubicBezTo>
                    <a:cubicBezTo>
                      <a:pt x="f43" y="f13"/>
                      <a:pt x="f44" y="f14"/>
                      <a:pt x="f39" y="f16"/>
                    </a:cubicBezTo>
                    <a:cubicBezTo>
                      <a:pt x="f39" y="f11"/>
                      <a:pt x="f36" y="f22"/>
                      <a:pt x="f34" y="f7"/>
                    </a:cubicBezTo>
                    <a:cubicBezTo>
                      <a:pt x="f45" y="f7"/>
                      <a:pt x="f9" y="f46"/>
                      <a:pt x="f47" y="f22"/>
                    </a:cubicBezTo>
                    <a:cubicBezTo>
                      <a:pt x="f10" y="f21"/>
                      <a:pt x="f48" y="f18"/>
                      <a:pt x="f5" y="f17"/>
                    </a:cubicBezTo>
                    <a:cubicBezTo>
                      <a:pt x="f49" y="f16"/>
                      <a:pt x="f42" y="f18"/>
                      <a:pt x="f8" y="f9"/>
                    </a:cubicBezTo>
                    <a:close/>
                  </a:path>
                </a:pathLst>
              </a:custGeom>
              <a:solidFill>
                <a:srgbClr val="3F14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1" name="Freeform 902">
                <a:extLst>
                  <a:ext uri="{FF2B5EF4-FFF2-40B4-BE49-F238E27FC236}">
                    <a16:creationId xmlns:a16="http://schemas.microsoft.com/office/drawing/2014/main" id="{D14D247E-38B0-9F31-CFE5-D2592735F08E}"/>
                  </a:ext>
                </a:extLst>
              </p:cNvPr>
              <p:cNvSpPr/>
              <p:nvPr/>
            </p:nvSpPr>
            <p:spPr>
              <a:xfrm>
                <a:off x="5292720" y="2566985"/>
                <a:ext cx="52385" cy="2190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58"/>
                  <a:gd name="f8" fmla="val 13"/>
                  <a:gd name="f9" fmla="val 36"/>
                  <a:gd name="f10" fmla="val 41"/>
                  <a:gd name="f11" fmla="val 12"/>
                  <a:gd name="f12" fmla="val 46"/>
                  <a:gd name="f13" fmla="val 11"/>
                  <a:gd name="f14" fmla="val 51"/>
                  <a:gd name="f15" fmla="val 55"/>
                  <a:gd name="f16" fmla="val 8"/>
                  <a:gd name="f17" fmla="val 57"/>
                  <a:gd name="f18" fmla="val 4"/>
                  <a:gd name="f19" fmla="val 5"/>
                  <a:gd name="f20" fmla="val 6"/>
                  <a:gd name="f21" fmla="val 56"/>
                  <a:gd name="f22" fmla="val 7"/>
                  <a:gd name="f23" fmla="val 54"/>
                  <a:gd name="f24" fmla="val 53"/>
                  <a:gd name="f25" fmla="val 3"/>
                  <a:gd name="f26" fmla="val 1"/>
                  <a:gd name="f27" fmla="val 2"/>
                  <a:gd name="f28" fmla="val 52"/>
                  <a:gd name="f29" fmla="val 50"/>
                  <a:gd name="f30" fmla="val 10"/>
                  <a:gd name="f31" fmla="val 40"/>
                  <a:gd name="f32" fmla="val 9"/>
                  <a:gd name="f33" fmla="val 30"/>
                  <a:gd name="f34" fmla="val 20"/>
                  <a:gd name="f35" fmla="val 19"/>
                  <a:gd name="f36" fmla="val 18"/>
                  <a:gd name="f37" fmla="val 16"/>
                  <a:gd name="f38" fmla="val 26"/>
                  <a:gd name="f39" fmla="val 35"/>
                  <a:gd name="f40" fmla="val 43"/>
                  <a:gd name="f41" fmla="val 45"/>
                  <a:gd name="f42" fmla="val 37"/>
                  <a:gd name="f43" fmla="val 31"/>
                  <a:gd name="f44" fmla="val 34"/>
                  <a:gd name="f45" fmla="+- 0 0 -90"/>
                  <a:gd name="f46" fmla="*/ f3 1 14"/>
                  <a:gd name="f47" fmla="*/ f4 1 58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14"/>
                  <a:gd name="f56" fmla="*/ f52 1 58"/>
                  <a:gd name="f57" fmla="*/ 13 f53 1"/>
                  <a:gd name="f58" fmla="*/ 36 f52 1"/>
                  <a:gd name="f59" fmla="*/ 11 f53 1"/>
                  <a:gd name="f60" fmla="*/ 51 f52 1"/>
                  <a:gd name="f61" fmla="*/ 4 f53 1"/>
                  <a:gd name="f62" fmla="*/ 58 f52 1"/>
                  <a:gd name="f63" fmla="*/ 7 f53 1"/>
                  <a:gd name="f64" fmla="*/ 54 f52 1"/>
                  <a:gd name="f65" fmla="*/ 3 f53 1"/>
                  <a:gd name="f66" fmla="*/ 56 f52 1"/>
                  <a:gd name="f67" fmla="*/ 0 f53 1"/>
                  <a:gd name="f68" fmla="*/ 55 f52 1"/>
                  <a:gd name="f69" fmla="*/ 5 f53 1"/>
                  <a:gd name="f70" fmla="*/ 50 f52 1"/>
                  <a:gd name="f71" fmla="*/ 10 f53 1"/>
                  <a:gd name="f72" fmla="*/ 20 f52 1"/>
                  <a:gd name="f73" fmla="*/ 8 f53 1"/>
                  <a:gd name="f74" fmla="*/ 16 f52 1"/>
                  <a:gd name="f75" fmla="*/ 0 f52 1"/>
                  <a:gd name="f76" fmla="*/ 26 f52 1"/>
                  <a:gd name="f77" fmla="*/ 52 f52 1"/>
                  <a:gd name="f78" fmla="*/ 12 f53 1"/>
                  <a:gd name="f79" fmla="*/ 30 f52 1"/>
                  <a:gd name="f80" fmla="+- f54 0 f1"/>
                  <a:gd name="f81" fmla="*/ f57 1 14"/>
                  <a:gd name="f82" fmla="*/ f58 1 58"/>
                  <a:gd name="f83" fmla="*/ f59 1 14"/>
                  <a:gd name="f84" fmla="*/ f60 1 58"/>
                  <a:gd name="f85" fmla="*/ f61 1 14"/>
                  <a:gd name="f86" fmla="*/ f62 1 58"/>
                  <a:gd name="f87" fmla="*/ f63 1 14"/>
                  <a:gd name="f88" fmla="*/ f64 1 58"/>
                  <a:gd name="f89" fmla="*/ f65 1 14"/>
                  <a:gd name="f90" fmla="*/ f66 1 58"/>
                  <a:gd name="f91" fmla="*/ f67 1 14"/>
                  <a:gd name="f92" fmla="*/ f68 1 58"/>
                  <a:gd name="f93" fmla="*/ f69 1 14"/>
                  <a:gd name="f94" fmla="*/ f70 1 58"/>
                  <a:gd name="f95" fmla="*/ f71 1 14"/>
                  <a:gd name="f96" fmla="*/ f72 1 58"/>
                  <a:gd name="f97" fmla="*/ f73 1 14"/>
                  <a:gd name="f98" fmla="*/ f74 1 58"/>
                  <a:gd name="f99" fmla="*/ f75 1 58"/>
                  <a:gd name="f100" fmla="*/ f76 1 58"/>
                  <a:gd name="f101" fmla="*/ f77 1 58"/>
                  <a:gd name="f102" fmla="*/ f78 1 14"/>
                  <a:gd name="f103" fmla="*/ f79 1 58"/>
                  <a:gd name="f104" fmla="*/ 0 1 f55"/>
                  <a:gd name="f105" fmla="*/ f49 1 f55"/>
                  <a:gd name="f106" fmla="*/ 0 1 f56"/>
                  <a:gd name="f107" fmla="*/ f50 1 f56"/>
                  <a:gd name="f108" fmla="*/ f81 1 f55"/>
                  <a:gd name="f109" fmla="*/ f82 1 f56"/>
                  <a:gd name="f110" fmla="*/ f83 1 f55"/>
                  <a:gd name="f111" fmla="*/ f84 1 f56"/>
                  <a:gd name="f112" fmla="*/ f85 1 f55"/>
                  <a:gd name="f113" fmla="*/ f86 1 f56"/>
                  <a:gd name="f114" fmla="*/ f87 1 f55"/>
                  <a:gd name="f115" fmla="*/ f88 1 f56"/>
                  <a:gd name="f116" fmla="*/ f89 1 f55"/>
                  <a:gd name="f117" fmla="*/ f90 1 f56"/>
                  <a:gd name="f118" fmla="*/ f91 1 f55"/>
                  <a:gd name="f119" fmla="*/ f92 1 f56"/>
                  <a:gd name="f120" fmla="*/ f93 1 f55"/>
                  <a:gd name="f121" fmla="*/ f94 1 f56"/>
                  <a:gd name="f122" fmla="*/ f95 1 f55"/>
                  <a:gd name="f123" fmla="*/ f96 1 f56"/>
                  <a:gd name="f124" fmla="*/ f97 1 f55"/>
                  <a:gd name="f125" fmla="*/ f98 1 f56"/>
                  <a:gd name="f126" fmla="*/ f99 1 f56"/>
                  <a:gd name="f127" fmla="*/ f100 1 f56"/>
                  <a:gd name="f128" fmla="*/ f101 1 f56"/>
                  <a:gd name="f129" fmla="*/ f102 1 f55"/>
                  <a:gd name="f130" fmla="*/ f103 1 f56"/>
                  <a:gd name="f131" fmla="*/ f104 f46 1"/>
                  <a:gd name="f132" fmla="*/ f105 f46 1"/>
                  <a:gd name="f133" fmla="*/ f107 f47 1"/>
                  <a:gd name="f134" fmla="*/ f106 f47 1"/>
                  <a:gd name="f135" fmla="*/ f108 f46 1"/>
                  <a:gd name="f136" fmla="*/ f109 f47 1"/>
                  <a:gd name="f137" fmla="*/ f110 f46 1"/>
                  <a:gd name="f138" fmla="*/ f111 f47 1"/>
                  <a:gd name="f139" fmla="*/ f112 f46 1"/>
                  <a:gd name="f140" fmla="*/ f113 f47 1"/>
                  <a:gd name="f141" fmla="*/ f114 f46 1"/>
                  <a:gd name="f142" fmla="*/ f115 f47 1"/>
                  <a:gd name="f143" fmla="*/ f116 f46 1"/>
                  <a:gd name="f144" fmla="*/ f117 f47 1"/>
                  <a:gd name="f145" fmla="*/ f118 f46 1"/>
                  <a:gd name="f146" fmla="*/ f119 f47 1"/>
                  <a:gd name="f147" fmla="*/ f120 f46 1"/>
                  <a:gd name="f148" fmla="*/ f121 f47 1"/>
                  <a:gd name="f149" fmla="*/ f122 f46 1"/>
                  <a:gd name="f150" fmla="*/ f123 f47 1"/>
                  <a:gd name="f151" fmla="*/ f124 f46 1"/>
                  <a:gd name="f152" fmla="*/ f125 f47 1"/>
                  <a:gd name="f153" fmla="*/ f126 f47 1"/>
                  <a:gd name="f154" fmla="*/ f127 f47 1"/>
                  <a:gd name="f155" fmla="*/ f128 f47 1"/>
                  <a:gd name="f156" fmla="*/ f129 f46 1"/>
                  <a:gd name="f157" fmla="*/ f130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35" y="f136"/>
                  </a:cxn>
                  <a:cxn ang="f80">
                    <a:pos x="f137" y="f138"/>
                  </a:cxn>
                  <a:cxn ang="f80">
                    <a:pos x="f139" y="f140"/>
                  </a:cxn>
                  <a:cxn ang="f80">
                    <a:pos x="f141" y="f142"/>
                  </a:cxn>
                  <a:cxn ang="f80">
                    <a:pos x="f143" y="f144"/>
                  </a:cxn>
                  <a:cxn ang="f80">
                    <a:pos x="f145" y="f146"/>
                  </a:cxn>
                  <a:cxn ang="f80">
                    <a:pos x="f147" y="f148"/>
                  </a:cxn>
                  <a:cxn ang="f80">
                    <a:pos x="f149" y="f150"/>
                  </a:cxn>
                  <a:cxn ang="f80">
                    <a:pos x="f151" y="f152"/>
                  </a:cxn>
                  <a:cxn ang="f80">
                    <a:pos x="f147" y="f153"/>
                  </a:cxn>
                  <a:cxn ang="f80">
                    <a:pos x="f147" y="f153"/>
                  </a:cxn>
                  <a:cxn ang="f80">
                    <a:pos x="f137" y="f154"/>
                  </a:cxn>
                  <a:cxn ang="f80">
                    <a:pos x="f151" y="f155"/>
                  </a:cxn>
                  <a:cxn ang="f80">
                    <a:pos x="f156" y="f157"/>
                  </a:cxn>
                  <a:cxn ang="f80">
                    <a:pos x="f135" y="f136"/>
                  </a:cxn>
                </a:cxnLst>
                <a:rect l="f131" t="f134" r="f132" b="f133"/>
                <a:pathLst>
                  <a:path w="14" h="57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19" y="f24"/>
                      <a:pt x="f18" y="f15"/>
                      <a:pt x="f25" y="f21"/>
                    </a:cubicBezTo>
                    <a:cubicBezTo>
                      <a:pt x="f26" y="f17"/>
                      <a:pt x="f5" y="f17"/>
                      <a:pt x="f5" y="f15"/>
                    </a:cubicBezTo>
                    <a:cubicBezTo>
                      <a:pt x="f27" y="f23"/>
                      <a:pt x="f18" y="f28"/>
                      <a:pt x="f19" y="f29"/>
                    </a:cubicBezTo>
                    <a:cubicBezTo>
                      <a:pt x="f30" y="f31"/>
                      <a:pt x="f32" y="f33"/>
                      <a:pt x="f30" y="f34"/>
                    </a:cubicBezTo>
                    <a:cubicBezTo>
                      <a:pt x="f30" y="f35"/>
                      <a:pt x="f32" y="f36"/>
                      <a:pt x="f16" y="f37"/>
                    </a:cubicBezTo>
                    <a:cubicBezTo>
                      <a:pt x="f20" y="f13"/>
                      <a:pt x="f19" y="f20"/>
                      <a:pt x="f19" y="f5"/>
                    </a:cubicBezTo>
                    <a:cubicBezTo>
                      <a:pt x="f19" y="f5"/>
                      <a:pt x="f19" y="f5"/>
                      <a:pt x="f19" y="f5"/>
                    </a:cubicBezTo>
                    <a:cubicBezTo>
                      <a:pt x="f20" y="f32"/>
                      <a:pt x="f11" y="f37"/>
                      <a:pt x="f13" y="f38"/>
                    </a:cubicBezTo>
                    <a:cubicBezTo>
                      <a:pt x="f30" y="f39"/>
                      <a:pt x="f16" y="f40"/>
                      <a:pt x="f16" y="f28"/>
                    </a:cubicBezTo>
                    <a:cubicBezTo>
                      <a:pt x="f30" y="f41"/>
                      <a:pt x="f8" y="f42"/>
                      <a:pt x="f11" y="f33"/>
                    </a:cubicBezTo>
                    <a:cubicBezTo>
                      <a:pt x="f6" y="f43"/>
                      <a:pt x="f11" y="f44"/>
                      <a:pt x="f8" y="f9"/>
                    </a:cubicBezTo>
                    <a:close/>
                  </a:path>
                </a:pathLst>
              </a:custGeom>
              <a:solidFill>
                <a:srgbClr val="9A59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2" name="Freeform 903">
                <a:extLst>
                  <a:ext uri="{FF2B5EF4-FFF2-40B4-BE49-F238E27FC236}">
                    <a16:creationId xmlns:a16="http://schemas.microsoft.com/office/drawing/2014/main" id="{6637016B-D90B-FC9A-6CA0-77488D01F19F}"/>
                  </a:ext>
                </a:extLst>
              </p:cNvPr>
              <p:cNvSpPr/>
              <p:nvPr/>
            </p:nvSpPr>
            <p:spPr>
              <a:xfrm>
                <a:off x="5224460" y="2665411"/>
                <a:ext cx="98426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2"/>
                  <a:gd name="f8" fmla="val 23"/>
                  <a:gd name="f9" fmla="val 1"/>
                  <a:gd name="f10" fmla="val 2"/>
                  <a:gd name="f11" fmla="val 4"/>
                  <a:gd name="f12" fmla="val 24"/>
                  <a:gd name="f13" fmla="val 25"/>
                  <a:gd name="f14" fmla="val 10"/>
                  <a:gd name="f15" fmla="val 18"/>
                  <a:gd name="f16" fmla="val 20"/>
                  <a:gd name="f17" fmla="val 14"/>
                  <a:gd name="f18" fmla="val 8"/>
                  <a:gd name="f19" fmla="val 3"/>
                  <a:gd name="f20" fmla="val 21"/>
                  <a:gd name="f21" fmla="val 19"/>
                  <a:gd name="f22" fmla="val 7"/>
                  <a:gd name="f23" fmla="val 12"/>
                  <a:gd name="f24" fmla="val 17"/>
                  <a:gd name="f25" fmla="val 11"/>
                  <a:gd name="f26" fmla="val 5"/>
                  <a:gd name="f27" fmla="+- 0 0 -90"/>
                  <a:gd name="f28" fmla="*/ f3 1 26"/>
                  <a:gd name="f29" fmla="*/ f4 1 26"/>
                  <a:gd name="f30" fmla="val f5"/>
                  <a:gd name="f31" fmla="val f6"/>
                  <a:gd name="f32" fmla="*/ f27 f0 1"/>
                  <a:gd name="f33" fmla="+- f31 0 f30"/>
                  <a:gd name="f34" fmla="*/ f32 1 f2"/>
                  <a:gd name="f35" fmla="*/ f33 1 26"/>
                  <a:gd name="f36" fmla="*/ 22 f33 1"/>
                  <a:gd name="f37" fmla="*/ 0 f33 1"/>
                  <a:gd name="f38" fmla="*/ 23 f33 1"/>
                  <a:gd name="f39" fmla="*/ 2 f33 1"/>
                  <a:gd name="f40" fmla="*/ 24 f33 1"/>
                  <a:gd name="f41" fmla="*/ 4 f33 1"/>
                  <a:gd name="f42" fmla="*/ 25 f33 1"/>
                  <a:gd name="f43" fmla="*/ 20 f33 1"/>
                  <a:gd name="f44" fmla="*/ 3 f33 1"/>
                  <a:gd name="f45" fmla="*/ 19 f33 1"/>
                  <a:gd name="f46" fmla="*/ 17 f33 1"/>
                  <a:gd name="f47" fmla="*/ 21 f33 1"/>
                  <a:gd name="f48" fmla="*/ 14 f33 1"/>
                  <a:gd name="f49" fmla="*/ 5 f33 1"/>
                  <a:gd name="f50" fmla="+- f34 0 f1"/>
                  <a:gd name="f51" fmla="*/ f36 1 26"/>
                  <a:gd name="f52" fmla="*/ f37 1 26"/>
                  <a:gd name="f53" fmla="*/ f38 1 26"/>
                  <a:gd name="f54" fmla="*/ f39 1 26"/>
                  <a:gd name="f55" fmla="*/ f40 1 26"/>
                  <a:gd name="f56" fmla="*/ f41 1 26"/>
                  <a:gd name="f57" fmla="*/ f42 1 26"/>
                  <a:gd name="f58" fmla="*/ f43 1 26"/>
                  <a:gd name="f59" fmla="*/ f44 1 26"/>
                  <a:gd name="f60" fmla="*/ f45 1 26"/>
                  <a:gd name="f61" fmla="*/ f46 1 26"/>
                  <a:gd name="f62" fmla="*/ f47 1 26"/>
                  <a:gd name="f63" fmla="*/ f48 1 26"/>
                  <a:gd name="f64" fmla="*/ f49 1 26"/>
                  <a:gd name="f65" fmla="*/ 0 1 f35"/>
                  <a:gd name="f66" fmla="*/ f31 1 f35"/>
                  <a:gd name="f67" fmla="*/ f51 1 f35"/>
                  <a:gd name="f68" fmla="*/ f52 1 f35"/>
                  <a:gd name="f69" fmla="*/ f53 1 f35"/>
                  <a:gd name="f70" fmla="*/ f54 1 f35"/>
                  <a:gd name="f71" fmla="*/ f55 1 f35"/>
                  <a:gd name="f72" fmla="*/ f56 1 f35"/>
                  <a:gd name="f73" fmla="*/ f57 1 f35"/>
                  <a:gd name="f74" fmla="*/ f58 1 f35"/>
                  <a:gd name="f75" fmla="*/ f59 1 f35"/>
                  <a:gd name="f76" fmla="*/ f60 1 f35"/>
                  <a:gd name="f77" fmla="*/ f61 1 f35"/>
                  <a:gd name="f78" fmla="*/ f62 1 f35"/>
                  <a:gd name="f79" fmla="*/ f63 1 f35"/>
                  <a:gd name="f80" fmla="*/ f64 1 f35"/>
                  <a:gd name="f81" fmla="*/ f65 f28 1"/>
                  <a:gd name="f82" fmla="*/ f66 f28 1"/>
                  <a:gd name="f83" fmla="*/ f66 f29 1"/>
                  <a:gd name="f84" fmla="*/ f65 f29 1"/>
                  <a:gd name="f85" fmla="*/ f67 f28 1"/>
                  <a:gd name="f86" fmla="*/ f68 f29 1"/>
                  <a:gd name="f87" fmla="*/ f69 f28 1"/>
                  <a:gd name="f88" fmla="*/ f70 f29 1"/>
                  <a:gd name="f89" fmla="*/ f71 f28 1"/>
                  <a:gd name="f90" fmla="*/ f72 f29 1"/>
                  <a:gd name="f91" fmla="*/ f73 f28 1"/>
                  <a:gd name="f92" fmla="*/ f74 f28 1"/>
                  <a:gd name="f93" fmla="*/ f73 f29 1"/>
                  <a:gd name="f94" fmla="*/ f75 f28 1"/>
                  <a:gd name="f95" fmla="*/ f67 f29 1"/>
                  <a:gd name="f96" fmla="*/ f70 f28 1"/>
                  <a:gd name="f97" fmla="*/ f76 f29 1"/>
                  <a:gd name="f98" fmla="*/ f77 f28 1"/>
                  <a:gd name="f99" fmla="*/ f78 f28 1"/>
                  <a:gd name="f100" fmla="*/ f79 f29 1"/>
                  <a:gd name="f101" fmla="*/ f80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88"/>
                  </a:cxn>
                  <a:cxn ang="f50">
                    <a:pos x="f91" y="f88"/>
                  </a:cxn>
                  <a:cxn ang="f50">
                    <a:pos x="f92" y="f93"/>
                  </a:cxn>
                  <a:cxn ang="f50">
                    <a:pos x="f94" y="f95"/>
                  </a:cxn>
                  <a:cxn ang="f50">
                    <a:pos x="f96" y="f97"/>
                  </a:cxn>
                  <a:cxn ang="f50">
                    <a:pos x="f98" y="f95"/>
                  </a:cxn>
                  <a:cxn ang="f50">
                    <a:pos x="f99" y="f100"/>
                  </a:cxn>
                  <a:cxn ang="f50">
                    <a:pos x="f85" y="f101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26" h="26">
                    <a:moveTo>
                      <a:pt x="f7" y="f5"/>
                    </a:moveTo>
                    <a:cubicBezTo>
                      <a:pt x="f8" y="f5"/>
                      <a:pt x="f8" y="f5"/>
                      <a:pt x="f8" y="f5"/>
                    </a:cubicBezTo>
                    <a:cubicBezTo>
                      <a:pt x="f8" y="f5"/>
                      <a:pt x="f8" y="f9"/>
                      <a:pt x="f8" y="f10"/>
                    </a:cubicBezTo>
                    <a:cubicBezTo>
                      <a:pt x="f8" y="f10"/>
                      <a:pt x="f8" y="f11"/>
                      <a:pt x="f12" y="f11"/>
                    </a:cubicBezTo>
                    <a:cubicBezTo>
                      <a:pt x="f13" y="f11"/>
                      <a:pt x="f12" y="f10"/>
                      <a:pt x="f13" y="f10"/>
                    </a:cubicBezTo>
                    <a:cubicBezTo>
                      <a:pt x="f13" y="f10"/>
                      <a:pt x="f13" y="f10"/>
                      <a:pt x="f13" y="f10"/>
                    </a:cubicBezTo>
                    <a:cubicBezTo>
                      <a:pt x="f6" y="f14"/>
                      <a:pt x="f13" y="f15"/>
                      <a:pt x="f16" y="f13"/>
                    </a:cubicBezTo>
                    <a:cubicBezTo>
                      <a:pt x="f17" y="f13"/>
                      <a:pt x="f18" y="f6"/>
                      <a:pt x="f19" y="f7"/>
                    </a:cubicBezTo>
                    <a:cubicBezTo>
                      <a:pt x="f9" y="f20"/>
                      <a:pt x="f5" y="f20"/>
                      <a:pt x="f10" y="f21"/>
                    </a:cubicBezTo>
                    <a:cubicBezTo>
                      <a:pt x="f22" y="f16"/>
                      <a:pt x="f23" y="f7"/>
                      <a:pt x="f24" y="f7"/>
                    </a:cubicBezTo>
                    <a:cubicBezTo>
                      <a:pt x="f16" y="f8"/>
                      <a:pt x="f7" y="f24"/>
                      <a:pt x="f20" y="f17"/>
                    </a:cubicBezTo>
                    <a:cubicBezTo>
                      <a:pt x="f20" y="f25"/>
                      <a:pt x="f20" y="f18"/>
                      <a:pt x="f7" y="f26"/>
                    </a:cubicBezTo>
                    <a:cubicBezTo>
                      <a:pt x="f7" y="f11"/>
                      <a:pt x="f7" y="f10"/>
                      <a:pt x="f7" y="f5"/>
                    </a:cubicBezTo>
                    <a:close/>
                  </a:path>
                </a:pathLst>
              </a:custGeom>
              <a:solidFill>
                <a:srgbClr val="AF6E8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3" name="Freeform 904">
                <a:extLst>
                  <a:ext uri="{FF2B5EF4-FFF2-40B4-BE49-F238E27FC236}">
                    <a16:creationId xmlns:a16="http://schemas.microsoft.com/office/drawing/2014/main" id="{6332735C-4A63-698F-1A24-4A6B2FD6FE58}"/>
                  </a:ext>
                </a:extLst>
              </p:cNvPr>
              <p:cNvSpPr/>
              <p:nvPr/>
            </p:nvSpPr>
            <p:spPr>
              <a:xfrm>
                <a:off x="5287966" y="2503490"/>
                <a:ext cx="26983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7"/>
                  <a:gd name="f8" fmla="val 6"/>
                  <a:gd name="f9" fmla="val 4"/>
                  <a:gd name="f10" fmla="val 11"/>
                  <a:gd name="f11" fmla="val 2"/>
                  <a:gd name="f12" fmla="val 1"/>
                  <a:gd name="f13" fmla="val 5"/>
                  <a:gd name="f14" fmla="val 10"/>
                  <a:gd name="f15" fmla="+- 0 0 -90"/>
                  <a:gd name="f16" fmla="*/ f3 1 7"/>
                  <a:gd name="f17" fmla="*/ f4 1 1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7"/>
                  <a:gd name="f26" fmla="*/ f22 1 17"/>
                  <a:gd name="f27" fmla="*/ 6 f23 1"/>
                  <a:gd name="f28" fmla="*/ 17 f22 1"/>
                  <a:gd name="f29" fmla="*/ 0 f23 1"/>
                  <a:gd name="f30" fmla="*/ 0 f22 1"/>
                  <a:gd name="f31" fmla="*/ 2 f23 1"/>
                  <a:gd name="f32" fmla="+- f24 0 f1"/>
                  <a:gd name="f33" fmla="*/ f27 1 7"/>
                  <a:gd name="f34" fmla="*/ f28 1 17"/>
                  <a:gd name="f35" fmla="*/ f29 1 7"/>
                  <a:gd name="f36" fmla="*/ f30 1 17"/>
                  <a:gd name="f37" fmla="*/ f31 1 7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4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7" h="17">
                    <a:moveTo>
                      <a:pt x="f8" y="f7"/>
                    </a:moveTo>
                    <a:cubicBezTo>
                      <a:pt x="f9" y="f10"/>
                      <a:pt x="f11" y="f8"/>
                      <a:pt x="f5" y="f5"/>
                    </a:cubicBezTo>
                    <a:cubicBezTo>
                      <a:pt x="f12" y="f5"/>
                      <a:pt x="f12" y="f5"/>
                      <a:pt x="f11" y="f5"/>
                    </a:cubicBezTo>
                    <a:cubicBezTo>
                      <a:pt x="f13" y="f13"/>
                      <a:pt x="f6" y="f14"/>
                      <a:pt x="f8" y="f7"/>
                    </a:cubicBezTo>
                    <a:close/>
                  </a:path>
                </a:pathLst>
              </a:custGeom>
              <a:solidFill>
                <a:srgbClr val="9A59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4" name="Freeform 905">
                <a:extLst>
                  <a:ext uri="{FF2B5EF4-FFF2-40B4-BE49-F238E27FC236}">
                    <a16:creationId xmlns:a16="http://schemas.microsoft.com/office/drawing/2014/main" id="{219CC8BF-4143-1A04-E0E8-D80A8299AB58}"/>
                  </a:ext>
                </a:extLst>
              </p:cNvPr>
              <p:cNvSpPr/>
              <p:nvPr/>
            </p:nvSpPr>
            <p:spPr>
              <a:xfrm>
                <a:off x="5314949" y="2630491"/>
                <a:ext cx="11109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1"/>
                  <a:gd name="f8" fmla="val 1"/>
                  <a:gd name="f9" fmla="val 7"/>
                  <a:gd name="f10" fmla="val 4"/>
                  <a:gd name="f11" fmla="val 2"/>
                  <a:gd name="f12" fmla="+- 0 0 -90"/>
                  <a:gd name="f13" fmla="*/ f3 1 3"/>
                  <a:gd name="f14" fmla="*/ f4 1 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"/>
                  <a:gd name="f23" fmla="*/ f19 1 11"/>
                  <a:gd name="f24" fmla="*/ 1 f20 1"/>
                  <a:gd name="f25" fmla="*/ 11 f19 1"/>
                  <a:gd name="f26" fmla="*/ 0 f20 1"/>
                  <a:gd name="f27" fmla="*/ 0 f19 1"/>
                  <a:gd name="f28" fmla="+- f21 0 f1"/>
                  <a:gd name="f29" fmla="*/ f24 1 3"/>
                  <a:gd name="f30" fmla="*/ f25 1 11"/>
                  <a:gd name="f31" fmla="*/ f26 1 3"/>
                  <a:gd name="f32" fmla="*/ f27 1 11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3" h="11">
                    <a:moveTo>
                      <a:pt x="f8" y="f7"/>
                    </a:moveTo>
                    <a:cubicBezTo>
                      <a:pt x="f8" y="f9"/>
                      <a:pt x="f8" y="f10"/>
                      <a:pt x="f5" y="f5"/>
                    </a:cubicBezTo>
                    <a:cubicBezTo>
                      <a:pt x="f6" y="f10"/>
                      <a:pt x="f11" y="f9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AF6E8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5" name="Freeform 906">
                <a:extLst>
                  <a:ext uri="{FF2B5EF4-FFF2-40B4-BE49-F238E27FC236}">
                    <a16:creationId xmlns:a16="http://schemas.microsoft.com/office/drawing/2014/main" id="{81CA1933-BDE7-E93D-33E4-CF1128586D77}"/>
                  </a:ext>
                </a:extLst>
              </p:cNvPr>
              <p:cNvSpPr/>
              <p:nvPr/>
            </p:nvSpPr>
            <p:spPr>
              <a:xfrm>
                <a:off x="5103815" y="1468434"/>
                <a:ext cx="46040" cy="2254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60"/>
                  <a:gd name="f8" fmla="val 9"/>
                  <a:gd name="f9" fmla="val 44"/>
                  <a:gd name="f10" fmla="val 8"/>
                  <a:gd name="f11" fmla="val 48"/>
                  <a:gd name="f12" fmla="val 7"/>
                  <a:gd name="f13" fmla="val 52"/>
                  <a:gd name="f14" fmla="val 6"/>
                  <a:gd name="f15" fmla="val 56"/>
                  <a:gd name="f16" fmla="val 58"/>
                  <a:gd name="f17" fmla="val 5"/>
                  <a:gd name="f18" fmla="val 3"/>
                  <a:gd name="f19" fmla="val 1"/>
                  <a:gd name="f20" fmla="val 57"/>
                  <a:gd name="f21" fmla="val 4"/>
                  <a:gd name="f22" fmla="val 41"/>
                  <a:gd name="f23" fmla="val 34"/>
                  <a:gd name="f24" fmla="val 23"/>
                  <a:gd name="f25" fmla="val 10"/>
                  <a:gd name="f26" fmla="val 11"/>
                  <a:gd name="f27" fmla="val 2"/>
                  <a:gd name="f28" fmla="val 13"/>
                  <a:gd name="f29" fmla="val 18"/>
                  <a:gd name="f30" fmla="val 27"/>
                  <a:gd name="f31" fmla="val 32"/>
                  <a:gd name="f32" fmla="val 36"/>
                  <a:gd name="f33" fmla="val 40"/>
                  <a:gd name="f34" fmla="val 38"/>
                  <a:gd name="f35" fmla="val 42"/>
                  <a:gd name="f36" fmla="+- 0 0 -90"/>
                  <a:gd name="f37" fmla="*/ f3 1 12"/>
                  <a:gd name="f38" fmla="*/ f4 1 60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12"/>
                  <a:gd name="f47" fmla="*/ f43 1 60"/>
                  <a:gd name="f48" fmla="*/ 9 f44 1"/>
                  <a:gd name="f49" fmla="*/ 44 f43 1"/>
                  <a:gd name="f50" fmla="*/ 6 f44 1"/>
                  <a:gd name="f51" fmla="*/ 56 f43 1"/>
                  <a:gd name="f52" fmla="*/ 3 f44 1"/>
                  <a:gd name="f53" fmla="*/ 60 f43 1"/>
                  <a:gd name="f54" fmla="*/ 1 f44 1"/>
                  <a:gd name="f55" fmla="*/ 34 f43 1"/>
                  <a:gd name="f56" fmla="*/ 10 f44 1"/>
                  <a:gd name="f57" fmla="*/ 0 f43 1"/>
                  <a:gd name="f58" fmla="*/ 11 f44 1"/>
                  <a:gd name="f59" fmla="*/ 13 f43 1"/>
                  <a:gd name="f60" fmla="*/ 27 f43 1"/>
                  <a:gd name="f61" fmla="*/ 7 f44 1"/>
                  <a:gd name="f62" fmla="*/ 41 f43 1"/>
                  <a:gd name="f63" fmla="*/ 38 f43 1"/>
                  <a:gd name="f64" fmla="+- f45 0 f1"/>
                  <a:gd name="f65" fmla="*/ f48 1 12"/>
                  <a:gd name="f66" fmla="*/ f49 1 60"/>
                  <a:gd name="f67" fmla="*/ f50 1 12"/>
                  <a:gd name="f68" fmla="*/ f51 1 60"/>
                  <a:gd name="f69" fmla="*/ f52 1 12"/>
                  <a:gd name="f70" fmla="*/ f53 1 60"/>
                  <a:gd name="f71" fmla="*/ f54 1 12"/>
                  <a:gd name="f72" fmla="*/ f55 1 60"/>
                  <a:gd name="f73" fmla="*/ f56 1 12"/>
                  <a:gd name="f74" fmla="*/ f57 1 60"/>
                  <a:gd name="f75" fmla="*/ f58 1 12"/>
                  <a:gd name="f76" fmla="*/ f59 1 60"/>
                  <a:gd name="f77" fmla="*/ f60 1 60"/>
                  <a:gd name="f78" fmla="*/ f61 1 12"/>
                  <a:gd name="f79" fmla="*/ f62 1 60"/>
                  <a:gd name="f80" fmla="*/ f63 1 60"/>
                  <a:gd name="f81" fmla="*/ 0 1 f46"/>
                  <a:gd name="f82" fmla="*/ f40 1 f46"/>
                  <a:gd name="f83" fmla="*/ 0 1 f47"/>
                  <a:gd name="f84" fmla="*/ f41 1 f47"/>
                  <a:gd name="f85" fmla="*/ f65 1 f46"/>
                  <a:gd name="f86" fmla="*/ f66 1 f47"/>
                  <a:gd name="f87" fmla="*/ f67 1 f46"/>
                  <a:gd name="f88" fmla="*/ f68 1 f47"/>
                  <a:gd name="f89" fmla="*/ f69 1 f46"/>
                  <a:gd name="f90" fmla="*/ f70 1 f47"/>
                  <a:gd name="f91" fmla="*/ f71 1 f46"/>
                  <a:gd name="f92" fmla="*/ f72 1 f47"/>
                  <a:gd name="f93" fmla="*/ f73 1 f46"/>
                  <a:gd name="f94" fmla="*/ f74 1 f47"/>
                  <a:gd name="f95" fmla="*/ f75 1 f46"/>
                  <a:gd name="f96" fmla="*/ f76 1 f47"/>
                  <a:gd name="f97" fmla="*/ f77 1 f47"/>
                  <a:gd name="f98" fmla="*/ f78 1 f46"/>
                  <a:gd name="f99" fmla="*/ f79 1 f47"/>
                  <a:gd name="f100" fmla="*/ f80 1 f47"/>
                  <a:gd name="f101" fmla="*/ f81 f37 1"/>
                  <a:gd name="f102" fmla="*/ f82 f37 1"/>
                  <a:gd name="f103" fmla="*/ f84 f38 1"/>
                  <a:gd name="f104" fmla="*/ f83 f38 1"/>
                  <a:gd name="f105" fmla="*/ f85 f37 1"/>
                  <a:gd name="f106" fmla="*/ f86 f38 1"/>
                  <a:gd name="f107" fmla="*/ f87 f37 1"/>
                  <a:gd name="f108" fmla="*/ f88 f38 1"/>
                  <a:gd name="f109" fmla="*/ f89 f37 1"/>
                  <a:gd name="f110" fmla="*/ f90 f38 1"/>
                  <a:gd name="f111" fmla="*/ f91 f37 1"/>
                  <a:gd name="f112" fmla="*/ f92 f38 1"/>
                  <a:gd name="f113" fmla="*/ f93 f37 1"/>
                  <a:gd name="f114" fmla="*/ f94 f38 1"/>
                  <a:gd name="f115" fmla="*/ f95 f37 1"/>
                  <a:gd name="f116" fmla="*/ f96 f38 1"/>
                  <a:gd name="f117" fmla="*/ f97 f38 1"/>
                  <a:gd name="f118" fmla="*/ f98 f37 1"/>
                  <a:gd name="f119" fmla="*/ f99 f38 1"/>
                  <a:gd name="f120" fmla="*/ f10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08"/>
                  </a:cxn>
                  <a:cxn ang="f64">
                    <a:pos x="f107" y="f112"/>
                  </a:cxn>
                  <a:cxn ang="f64">
                    <a:pos x="f113" y="f114"/>
                  </a:cxn>
                  <a:cxn ang="f64">
                    <a:pos x="f115" y="f114"/>
                  </a:cxn>
                  <a:cxn ang="f64">
                    <a:pos x="f115" y="f116"/>
                  </a:cxn>
                  <a:cxn ang="f64">
                    <a:pos x="f105" y="f117"/>
                  </a:cxn>
                  <a:cxn ang="f64">
                    <a:pos x="f118" y="f119"/>
                  </a:cxn>
                  <a:cxn ang="f64">
                    <a:pos x="f105" y="f120"/>
                  </a:cxn>
                  <a:cxn ang="f64">
                    <a:pos x="f105" y="f106"/>
                  </a:cxn>
                </a:cxnLst>
                <a:rect l="f101" t="f104" r="f102" b="f103"/>
                <a:pathLst>
                  <a:path w="12" h="6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17" y="f7"/>
                      <a:pt x="f18" y="f7"/>
                    </a:cubicBezTo>
                    <a:cubicBezTo>
                      <a:pt x="f5" y="f7"/>
                      <a:pt x="f19" y="f20"/>
                      <a:pt x="f19" y="f15"/>
                    </a:cubicBezTo>
                    <a:cubicBezTo>
                      <a:pt x="f18" y="f11"/>
                      <a:pt x="f21" y="f22"/>
                      <a:pt x="f14" y="f23"/>
                    </a:cubicBezTo>
                    <a:cubicBezTo>
                      <a:pt x="f12" y="f24"/>
                      <a:pt x="f25" y="f6"/>
                      <a:pt x="f25" y="f5"/>
                    </a:cubicBezTo>
                    <a:cubicBezTo>
                      <a:pt x="f25" y="f5"/>
                      <a:pt x="f25" y="f5"/>
                      <a:pt x="f26" y="f5"/>
                    </a:cubicBezTo>
                    <a:cubicBezTo>
                      <a:pt x="f6" y="f27"/>
                      <a:pt x="f6" y="f8"/>
                      <a:pt x="f26" y="f28"/>
                    </a:cubicBezTo>
                    <a:cubicBezTo>
                      <a:pt x="f25" y="f29"/>
                      <a:pt x="f8" y="f24"/>
                      <a:pt x="f8" y="f30"/>
                    </a:cubicBezTo>
                    <a:cubicBezTo>
                      <a:pt x="f10" y="f31"/>
                      <a:pt x="f14" y="f32"/>
                      <a:pt x="f12" y="f22"/>
                    </a:cubicBezTo>
                    <a:cubicBezTo>
                      <a:pt x="f10" y="f33"/>
                      <a:pt x="f12" y="f34"/>
                      <a:pt x="f8" y="f34"/>
                    </a:cubicBezTo>
                    <a:cubicBezTo>
                      <a:pt x="f25" y="f33"/>
                      <a:pt x="f8" y="f35"/>
                      <a:pt x="f8" y="f9"/>
                    </a:cubicBezTo>
                    <a:close/>
                  </a:path>
                </a:pathLst>
              </a:custGeom>
              <a:solidFill>
                <a:srgbClr val="5C1A1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6" name="Freeform 907">
                <a:extLst>
                  <a:ext uri="{FF2B5EF4-FFF2-40B4-BE49-F238E27FC236}">
                    <a16:creationId xmlns:a16="http://schemas.microsoft.com/office/drawing/2014/main" id="{748BE46F-802E-16EF-0936-43643622216D}"/>
                  </a:ext>
                </a:extLst>
              </p:cNvPr>
              <p:cNvSpPr/>
              <p:nvPr/>
            </p:nvSpPr>
            <p:spPr>
              <a:xfrm>
                <a:off x="5130798" y="1468434"/>
                <a:ext cx="52385" cy="2301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61"/>
                  <a:gd name="f8" fmla="val 7"/>
                  <a:gd name="f9" fmla="val 42"/>
                  <a:gd name="f10" fmla="val 5"/>
                  <a:gd name="f11" fmla="val 48"/>
                  <a:gd name="f12" fmla="val 3"/>
                  <a:gd name="f13" fmla="val 54"/>
                  <a:gd name="f14" fmla="val 1"/>
                  <a:gd name="f15" fmla="val 60"/>
                  <a:gd name="f16" fmla="val 55"/>
                  <a:gd name="f17" fmla="val 51"/>
                  <a:gd name="f18" fmla="val 4"/>
                  <a:gd name="f19" fmla="val 46"/>
                  <a:gd name="f20" fmla="val 6"/>
                  <a:gd name="f21" fmla="val 38"/>
                  <a:gd name="f22" fmla="val 9"/>
                  <a:gd name="f23" fmla="val 30"/>
                  <a:gd name="f24" fmla="val 10"/>
                  <a:gd name="f25" fmla="val 22"/>
                  <a:gd name="f26" fmla="val 11"/>
                  <a:gd name="f27" fmla="val 16"/>
                  <a:gd name="f28" fmla="val 12"/>
                  <a:gd name="f29" fmla="val 2"/>
                  <a:gd name="f30" fmla="val 13"/>
                  <a:gd name="f31" fmla="val 17"/>
                  <a:gd name="f32" fmla="val 29"/>
                  <a:gd name="f33" fmla="val 40"/>
                  <a:gd name="f34" fmla="val 41"/>
                  <a:gd name="f35" fmla="+- 0 0 -90"/>
                  <a:gd name="f36" fmla="*/ f3 1 14"/>
                  <a:gd name="f37" fmla="*/ f4 1 61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4"/>
                  <a:gd name="f46" fmla="*/ f42 1 61"/>
                  <a:gd name="f47" fmla="*/ 7 f43 1"/>
                  <a:gd name="f48" fmla="*/ 42 f42 1"/>
                  <a:gd name="f49" fmla="*/ 1 f43 1"/>
                  <a:gd name="f50" fmla="*/ 61 f42 1"/>
                  <a:gd name="f51" fmla="*/ 0 f43 1"/>
                  <a:gd name="f52" fmla="*/ 60 f42 1"/>
                  <a:gd name="f53" fmla="*/ 4 f43 1"/>
                  <a:gd name="f54" fmla="*/ 46 f42 1"/>
                  <a:gd name="f55" fmla="*/ 10 f43 1"/>
                  <a:gd name="f56" fmla="*/ 22 f42 1"/>
                  <a:gd name="f57" fmla="*/ 12 f43 1"/>
                  <a:gd name="f58" fmla="*/ 3 f42 1"/>
                  <a:gd name="f59" fmla="*/ 13 f43 1"/>
                  <a:gd name="f60" fmla="*/ 0 f42 1"/>
                  <a:gd name="f61" fmla="*/ 14 f43 1"/>
                  <a:gd name="f62" fmla="*/ 4 f42 1"/>
                  <a:gd name="f63" fmla="*/ 40 f42 1"/>
                  <a:gd name="f64" fmla="+- f44 0 f1"/>
                  <a:gd name="f65" fmla="*/ f47 1 14"/>
                  <a:gd name="f66" fmla="*/ f48 1 61"/>
                  <a:gd name="f67" fmla="*/ f49 1 14"/>
                  <a:gd name="f68" fmla="*/ f50 1 61"/>
                  <a:gd name="f69" fmla="*/ f51 1 14"/>
                  <a:gd name="f70" fmla="*/ f52 1 61"/>
                  <a:gd name="f71" fmla="*/ f53 1 14"/>
                  <a:gd name="f72" fmla="*/ f54 1 61"/>
                  <a:gd name="f73" fmla="*/ f55 1 14"/>
                  <a:gd name="f74" fmla="*/ f56 1 61"/>
                  <a:gd name="f75" fmla="*/ f57 1 14"/>
                  <a:gd name="f76" fmla="*/ f58 1 61"/>
                  <a:gd name="f77" fmla="*/ f59 1 14"/>
                  <a:gd name="f78" fmla="*/ f60 1 61"/>
                  <a:gd name="f79" fmla="*/ f61 1 14"/>
                  <a:gd name="f80" fmla="*/ f62 1 61"/>
                  <a:gd name="f81" fmla="*/ f63 1 61"/>
                  <a:gd name="f82" fmla="*/ 0 1 f45"/>
                  <a:gd name="f83" fmla="*/ f39 1 f45"/>
                  <a:gd name="f84" fmla="*/ 0 1 f46"/>
                  <a:gd name="f85" fmla="*/ f40 1 f46"/>
                  <a:gd name="f86" fmla="*/ f65 1 f45"/>
                  <a:gd name="f87" fmla="*/ f66 1 f46"/>
                  <a:gd name="f88" fmla="*/ f67 1 f45"/>
                  <a:gd name="f89" fmla="*/ f68 1 f46"/>
                  <a:gd name="f90" fmla="*/ f69 1 f45"/>
                  <a:gd name="f91" fmla="*/ f70 1 f46"/>
                  <a:gd name="f92" fmla="*/ f71 1 f45"/>
                  <a:gd name="f93" fmla="*/ f72 1 f46"/>
                  <a:gd name="f94" fmla="*/ f73 1 f45"/>
                  <a:gd name="f95" fmla="*/ f74 1 f46"/>
                  <a:gd name="f96" fmla="*/ f75 1 f45"/>
                  <a:gd name="f97" fmla="*/ f76 1 f46"/>
                  <a:gd name="f98" fmla="*/ f77 1 f45"/>
                  <a:gd name="f99" fmla="*/ f78 1 f46"/>
                  <a:gd name="f100" fmla="*/ f79 1 f45"/>
                  <a:gd name="f101" fmla="*/ f80 1 f46"/>
                  <a:gd name="f102" fmla="*/ f81 1 f46"/>
                  <a:gd name="f103" fmla="*/ f82 f36 1"/>
                  <a:gd name="f104" fmla="*/ f83 f36 1"/>
                  <a:gd name="f105" fmla="*/ f85 f37 1"/>
                  <a:gd name="f106" fmla="*/ f84 f37 1"/>
                  <a:gd name="f107" fmla="*/ f86 f36 1"/>
                  <a:gd name="f108" fmla="*/ f87 f37 1"/>
                  <a:gd name="f109" fmla="*/ f88 f36 1"/>
                  <a:gd name="f110" fmla="*/ f89 f37 1"/>
                  <a:gd name="f111" fmla="*/ f90 f36 1"/>
                  <a:gd name="f112" fmla="*/ f91 f37 1"/>
                  <a:gd name="f113" fmla="*/ f92 f36 1"/>
                  <a:gd name="f114" fmla="*/ f93 f37 1"/>
                  <a:gd name="f115" fmla="*/ f94 f36 1"/>
                  <a:gd name="f116" fmla="*/ f95 f37 1"/>
                  <a:gd name="f117" fmla="*/ f96 f36 1"/>
                  <a:gd name="f118" fmla="*/ f97 f37 1"/>
                  <a:gd name="f119" fmla="*/ f98 f36 1"/>
                  <a:gd name="f120" fmla="*/ f99 f37 1"/>
                  <a:gd name="f121" fmla="*/ f100 f36 1"/>
                  <a:gd name="f122" fmla="*/ f101 f37 1"/>
                  <a:gd name="f123" fmla="*/ f102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07" y="f123"/>
                  </a:cxn>
                  <a:cxn ang="f64">
                    <a:pos x="f107" y="f108"/>
                  </a:cxn>
                </a:cxnLst>
                <a:rect l="f103" t="f106" r="f104" b="f105"/>
                <a:pathLst>
                  <a:path w="14" h="61">
                    <a:moveTo>
                      <a:pt x="f8" y="f9"/>
                    </a:moveTo>
                    <a:cubicBezTo>
                      <a:pt x="f10" y="f11"/>
                      <a:pt x="f12" y="f13"/>
                      <a:pt x="f14" y="f7"/>
                    </a:cubicBezTo>
                    <a:cubicBezTo>
                      <a:pt x="f14" y="f15"/>
                      <a:pt x="f5" y="f15"/>
                      <a:pt x="f5" y="f15"/>
                    </a:cubicBezTo>
                    <a:cubicBezTo>
                      <a:pt x="f5" y="f16"/>
                      <a:pt x="f12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6" y="f22"/>
                      <a:pt x="f28" y="f12"/>
                    </a:cubicBezTo>
                    <a:cubicBezTo>
                      <a:pt x="f28" y="f29"/>
                      <a:pt x="f28" y="f14"/>
                      <a:pt x="f30" y="f5"/>
                    </a:cubicBezTo>
                    <a:cubicBezTo>
                      <a:pt x="f6" y="f14"/>
                      <a:pt x="f6" y="f12"/>
                      <a:pt x="f6" y="f18"/>
                    </a:cubicBezTo>
                    <a:cubicBezTo>
                      <a:pt x="f30" y="f31"/>
                      <a:pt x="f28" y="f32"/>
                      <a:pt x="f8" y="f33"/>
                    </a:cubicBezTo>
                    <a:cubicBezTo>
                      <a:pt x="f8" y="f34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6019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7" name="Freeform 908">
                <a:extLst>
                  <a:ext uri="{FF2B5EF4-FFF2-40B4-BE49-F238E27FC236}">
                    <a16:creationId xmlns:a16="http://schemas.microsoft.com/office/drawing/2014/main" id="{69856F93-B667-CA2F-7940-83B424135B9F}"/>
                  </a:ext>
                </a:extLst>
              </p:cNvPr>
              <p:cNvSpPr/>
              <p:nvPr/>
            </p:nvSpPr>
            <p:spPr>
              <a:xfrm>
                <a:off x="5092695" y="1427168"/>
                <a:ext cx="22229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2"/>
                  <a:gd name="f8" fmla="val 3"/>
                  <a:gd name="f9" fmla="val 5"/>
                  <a:gd name="f10" fmla="val 4"/>
                  <a:gd name="f11" fmla="val 2"/>
                  <a:gd name="f12" fmla="val 21"/>
                  <a:gd name="f13" fmla="val 36"/>
                  <a:gd name="f14" fmla="+- 0 0 -90"/>
                  <a:gd name="f15" fmla="*/ f3 1 6"/>
                  <a:gd name="f16" fmla="*/ f4 1 52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6"/>
                  <a:gd name="f25" fmla="*/ f21 1 52"/>
                  <a:gd name="f26" fmla="*/ 3 f22 1"/>
                  <a:gd name="f27" fmla="*/ 5 f21 1"/>
                  <a:gd name="f28" fmla="*/ 4 f22 1"/>
                  <a:gd name="f29" fmla="*/ 0 f21 1"/>
                  <a:gd name="f30" fmla="*/ 5 f22 1"/>
                  <a:gd name="f31" fmla="*/ 6 f21 1"/>
                  <a:gd name="f32" fmla="*/ 0 f22 1"/>
                  <a:gd name="f33" fmla="*/ 52 f21 1"/>
                  <a:gd name="f34" fmla="+- f23 0 f1"/>
                  <a:gd name="f35" fmla="*/ f26 1 6"/>
                  <a:gd name="f36" fmla="*/ f27 1 52"/>
                  <a:gd name="f37" fmla="*/ f28 1 6"/>
                  <a:gd name="f38" fmla="*/ f29 1 52"/>
                  <a:gd name="f39" fmla="*/ f30 1 6"/>
                  <a:gd name="f40" fmla="*/ f31 1 52"/>
                  <a:gd name="f41" fmla="*/ f32 1 6"/>
                  <a:gd name="f42" fmla="*/ f33 1 52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6" h="52">
                    <a:moveTo>
                      <a:pt x="f8" y="f9"/>
                    </a:moveTo>
                    <a:cubicBezTo>
                      <a:pt x="f8" y="f10"/>
                      <a:pt x="f10" y="f11"/>
                      <a:pt x="f10" y="f5"/>
                    </a:cubicBezTo>
                    <a:cubicBezTo>
                      <a:pt x="f6" y="f11"/>
                      <a:pt x="f9" y="f10"/>
                      <a:pt x="f9" y="f6"/>
                    </a:cubicBezTo>
                    <a:cubicBezTo>
                      <a:pt x="f9" y="f12"/>
                      <a:pt x="f8" y="f13"/>
                      <a:pt x="f5" y="f7"/>
                    </a:cubicBezTo>
                    <a:cubicBezTo>
                      <a:pt x="f5" y="f13"/>
                      <a:pt x="f10" y="f12"/>
                      <a:pt x="f8" y="f9"/>
                    </a:cubicBezTo>
                    <a:close/>
                  </a:path>
                </a:pathLst>
              </a:custGeom>
              <a:solidFill>
                <a:srgbClr val="6219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8" name="Freeform 909">
                <a:extLst>
                  <a:ext uri="{FF2B5EF4-FFF2-40B4-BE49-F238E27FC236}">
                    <a16:creationId xmlns:a16="http://schemas.microsoft.com/office/drawing/2014/main" id="{A421E7B4-81BA-6F49-9B24-FBDD9550E1BD}"/>
                  </a:ext>
                </a:extLst>
              </p:cNvPr>
              <p:cNvSpPr/>
              <p:nvPr/>
            </p:nvSpPr>
            <p:spPr>
              <a:xfrm>
                <a:off x="5160965" y="1404939"/>
                <a:ext cx="33339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6"/>
                  <a:gd name="f8" fmla="val 2"/>
                  <a:gd name="f9" fmla="val 3"/>
                  <a:gd name="f10" fmla="val 1"/>
                  <a:gd name="f11" fmla="val 4"/>
                  <a:gd name="f12" fmla="val 5"/>
                  <a:gd name="f13" fmla="val 8"/>
                  <a:gd name="f14" fmla="val 7"/>
                  <a:gd name="f15" fmla="val 10"/>
                  <a:gd name="f16" fmla="val 6"/>
                  <a:gd name="f17" fmla="val 14"/>
                  <a:gd name="f18" fmla="val 15"/>
                  <a:gd name="f19" fmla="+- 0 0 -90"/>
                  <a:gd name="f20" fmla="*/ f3 1 9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9"/>
                  <a:gd name="f30" fmla="*/ f26 1 16"/>
                  <a:gd name="f31" fmla="*/ 2 f27 1"/>
                  <a:gd name="f32" fmla="*/ 0 f26 1"/>
                  <a:gd name="f33" fmla="*/ 5 f27 1"/>
                  <a:gd name="f34" fmla="*/ 3 f26 1"/>
                  <a:gd name="f35" fmla="*/ 8 f27 1"/>
                  <a:gd name="f36" fmla="*/ 7 f26 1"/>
                  <a:gd name="f37" fmla="*/ 16 f26 1"/>
                  <a:gd name="f38" fmla="*/ 14 f26 1"/>
                  <a:gd name="f39" fmla="+- f28 0 f1"/>
                  <a:gd name="f40" fmla="*/ f31 1 9"/>
                  <a:gd name="f41" fmla="*/ f32 1 16"/>
                  <a:gd name="f42" fmla="*/ f33 1 9"/>
                  <a:gd name="f43" fmla="*/ f34 1 16"/>
                  <a:gd name="f44" fmla="*/ f35 1 9"/>
                  <a:gd name="f45" fmla="*/ f36 1 16"/>
                  <a:gd name="f46" fmla="*/ f37 1 16"/>
                  <a:gd name="f47" fmla="*/ f38 1 16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30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1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64" y="f70"/>
                  </a:cxn>
                  <a:cxn ang="f39">
                    <a:pos x="f64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9" h="16">
                    <a:moveTo>
                      <a:pt x="f8" y="f5"/>
                    </a:moveTo>
                    <a:cubicBezTo>
                      <a:pt x="f9" y="f10"/>
                      <a:pt x="f11" y="f8"/>
                      <a:pt x="f12" y="f9"/>
                    </a:cubicBezTo>
                    <a:cubicBezTo>
                      <a:pt x="f13" y="f9"/>
                      <a:pt x="f6" y="f12"/>
                      <a:pt x="f13" y="f14"/>
                    </a:cubicBezTo>
                    <a:cubicBezTo>
                      <a:pt x="f14" y="f15"/>
                      <a:pt x="f16" y="f17"/>
                      <a:pt x="f8" y="f7"/>
                    </a:cubicBezTo>
                    <a:cubicBezTo>
                      <a:pt x="f8" y="f7"/>
                      <a:pt x="f8" y="f18"/>
                      <a:pt x="f8" y="f17"/>
                    </a:cubicBezTo>
                    <a:cubicBezTo>
                      <a:pt x="f10" y="f6"/>
                      <a:pt x="f5" y="f11"/>
                      <a:pt x="f8" y="f5"/>
                    </a:cubicBezTo>
                    <a:close/>
                  </a:path>
                </a:pathLst>
              </a:custGeom>
              <a:solidFill>
                <a:srgbClr val="E685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9" name="Freeform 910">
                <a:extLst>
                  <a:ext uri="{FF2B5EF4-FFF2-40B4-BE49-F238E27FC236}">
                    <a16:creationId xmlns:a16="http://schemas.microsoft.com/office/drawing/2014/main" id="{303CD805-2CB8-B278-1AB6-B530923C6FC2}"/>
                  </a:ext>
                </a:extLst>
              </p:cNvPr>
              <p:cNvSpPr/>
              <p:nvPr/>
            </p:nvSpPr>
            <p:spPr>
              <a:xfrm>
                <a:off x="5194304" y="1454152"/>
                <a:ext cx="26983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2"/>
                  <a:gd name="f8" fmla="val 11"/>
                  <a:gd name="f9" fmla="val 4"/>
                  <a:gd name="f10" fmla="val 21"/>
                  <a:gd name="f11" fmla="val 2"/>
                  <a:gd name="f12" fmla="val 10"/>
                  <a:gd name="f13" fmla="+- 0 0 -90"/>
                  <a:gd name="f14" fmla="*/ f3 1 7"/>
                  <a:gd name="f15" fmla="*/ f4 1 3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7"/>
                  <a:gd name="f24" fmla="*/ f20 1 32"/>
                  <a:gd name="f25" fmla="*/ 7 f21 1"/>
                  <a:gd name="f26" fmla="*/ 0 f20 1"/>
                  <a:gd name="f27" fmla="*/ 0 f21 1"/>
                  <a:gd name="f28" fmla="*/ 32 f20 1"/>
                  <a:gd name="f29" fmla="+- f22 0 f1"/>
                  <a:gd name="f30" fmla="*/ f25 1 7"/>
                  <a:gd name="f31" fmla="*/ f26 1 32"/>
                  <a:gd name="f32" fmla="*/ f27 1 7"/>
                  <a:gd name="f33" fmla="*/ f28 1 32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7" h="32">
                    <a:moveTo>
                      <a:pt x="f6" y="f5"/>
                    </a:moveTo>
                    <a:cubicBezTo>
                      <a:pt x="f6" y="f8"/>
                      <a:pt x="f9" y="f10"/>
                      <a:pt x="f5" y="f7"/>
                    </a:cubicBezTo>
                    <a:cubicBezTo>
                      <a:pt x="f11" y="f10"/>
                      <a:pt x="f9" y="f12"/>
                      <a:pt x="f6" y="f5"/>
                    </a:cubicBezTo>
                    <a:close/>
                  </a:path>
                </a:pathLst>
              </a:custGeom>
              <a:solidFill>
                <a:srgbClr val="6619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0" name="Freeform 911">
                <a:extLst>
                  <a:ext uri="{FF2B5EF4-FFF2-40B4-BE49-F238E27FC236}">
                    <a16:creationId xmlns:a16="http://schemas.microsoft.com/office/drawing/2014/main" id="{BF5B2D58-0984-6145-B83C-0F878DC876E3}"/>
                  </a:ext>
                </a:extLst>
              </p:cNvPr>
              <p:cNvSpPr/>
              <p:nvPr/>
            </p:nvSpPr>
            <p:spPr>
              <a:xfrm>
                <a:off x="5070476" y="1281110"/>
                <a:ext cx="33339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5"/>
                  <a:gd name="f8" fmla="val 8"/>
                  <a:gd name="f9" fmla="val 20"/>
                  <a:gd name="f10" fmla="val 7"/>
                  <a:gd name="f11" fmla="val 22"/>
                  <a:gd name="f12" fmla="val 24"/>
                  <a:gd name="f13" fmla="val 6"/>
                  <a:gd name="f14" fmla="val 5"/>
                  <a:gd name="f15" fmla="val 4"/>
                  <a:gd name="f16" fmla="val 13"/>
                  <a:gd name="f17" fmla="val 2"/>
                  <a:gd name="f18" fmla="+- 0 0 -90"/>
                  <a:gd name="f19" fmla="*/ f3 1 9"/>
                  <a:gd name="f20" fmla="*/ f4 1 25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25"/>
                  <a:gd name="f30" fmla="*/ 8 f26 1"/>
                  <a:gd name="f31" fmla="*/ 20 f25 1"/>
                  <a:gd name="f32" fmla="*/ 7 f26 1"/>
                  <a:gd name="f33" fmla="*/ 25 f25 1"/>
                  <a:gd name="f34" fmla="*/ 5 f26 1"/>
                  <a:gd name="f35" fmla="*/ 0 f26 1"/>
                  <a:gd name="f36" fmla="*/ 0 f25 1"/>
                  <a:gd name="f37" fmla="+- f27 0 f1"/>
                  <a:gd name="f38" fmla="*/ f30 1 9"/>
                  <a:gd name="f39" fmla="*/ f31 1 25"/>
                  <a:gd name="f40" fmla="*/ f32 1 9"/>
                  <a:gd name="f41" fmla="*/ f33 1 25"/>
                  <a:gd name="f42" fmla="*/ f34 1 9"/>
                  <a:gd name="f43" fmla="*/ f35 1 9"/>
                  <a:gd name="f44" fmla="*/ f36 1 25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1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9" h="25">
                    <a:moveTo>
                      <a:pt x="f8" y="f9"/>
                    </a:moveTo>
                    <a:cubicBezTo>
                      <a:pt x="f10" y="f11"/>
                      <a:pt x="f6" y="f12"/>
                      <a:pt x="f10" y="f7"/>
                    </a:cubicBezTo>
                    <a:cubicBezTo>
                      <a:pt x="f13" y="f12"/>
                      <a:pt x="f13" y="f11"/>
                      <a:pt x="f14" y="f9"/>
                    </a:cubicBezTo>
                    <a:cubicBezTo>
                      <a:pt x="f15" y="f16"/>
                      <a:pt x="f17" y="f13"/>
                      <a:pt x="f5" y="f5"/>
                    </a:cubicBezTo>
                    <a:cubicBezTo>
                      <a:pt x="f14" y="f13"/>
                      <a:pt x="f14" y="f16"/>
                      <a:pt x="f8" y="f9"/>
                    </a:cubicBezTo>
                    <a:close/>
                  </a:path>
                </a:pathLst>
              </a:custGeom>
              <a:solidFill>
                <a:srgbClr val="681E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1" name="Freeform 912">
                <a:extLst>
                  <a:ext uri="{FF2B5EF4-FFF2-40B4-BE49-F238E27FC236}">
                    <a16:creationId xmlns:a16="http://schemas.microsoft.com/office/drawing/2014/main" id="{50C39F51-FB79-89C1-01CD-EEAE51C001A2}"/>
                  </a:ext>
                </a:extLst>
              </p:cNvPr>
              <p:cNvSpPr/>
              <p:nvPr/>
            </p:nvSpPr>
            <p:spPr>
              <a:xfrm>
                <a:off x="5141908" y="1322386"/>
                <a:ext cx="11109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25"/>
                  <a:gd name="f8" fmla="val 18"/>
                  <a:gd name="f9" fmla="val 20"/>
                  <a:gd name="f10" fmla="val 22"/>
                  <a:gd name="f11" fmla="val 2"/>
                  <a:gd name="f12" fmla="val 1"/>
                  <a:gd name="f13" fmla="val 15"/>
                  <a:gd name="f14" fmla="val 10"/>
                  <a:gd name="f15" fmla="val 5"/>
                  <a:gd name="f16" fmla="val 6"/>
                  <a:gd name="f17" fmla="val 12"/>
                  <a:gd name="f18" fmla="+- 0 0 -90"/>
                  <a:gd name="f19" fmla="*/ f3 1 3"/>
                  <a:gd name="f20" fmla="*/ f4 1 25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3"/>
                  <a:gd name="f29" fmla="*/ f25 1 25"/>
                  <a:gd name="f30" fmla="*/ 3 f26 1"/>
                  <a:gd name="f31" fmla="*/ 18 f25 1"/>
                  <a:gd name="f32" fmla="*/ 25 f25 1"/>
                  <a:gd name="f33" fmla="*/ 1 f26 1"/>
                  <a:gd name="f34" fmla="*/ 15 f25 1"/>
                  <a:gd name="f35" fmla="*/ 0 f26 1"/>
                  <a:gd name="f36" fmla="*/ 0 f25 1"/>
                  <a:gd name="f37" fmla="+- f27 0 f1"/>
                  <a:gd name="f38" fmla="*/ f30 1 3"/>
                  <a:gd name="f39" fmla="*/ f31 1 25"/>
                  <a:gd name="f40" fmla="*/ f32 1 25"/>
                  <a:gd name="f41" fmla="*/ f33 1 3"/>
                  <a:gd name="f42" fmla="*/ f34 1 25"/>
                  <a:gd name="f43" fmla="*/ f35 1 3"/>
                  <a:gd name="f44" fmla="*/ f36 1 25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9"/>
                  <a:gd name="f52" fmla="*/ f41 1 f28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20 1"/>
                  <a:gd name="f63" fmla="*/ f52 f19 1"/>
                  <a:gd name="f64" fmla="*/ f53 f20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0" y="f62"/>
                  </a:cxn>
                  <a:cxn ang="f37">
                    <a:pos x="f63" y="f64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3" h="25">
                    <a:moveTo>
                      <a:pt x="f6" y="f8"/>
                    </a:moveTo>
                    <a:cubicBezTo>
                      <a:pt x="f6" y="f9"/>
                      <a:pt x="f6" y="f10"/>
                      <a:pt x="f6" y="f7"/>
                    </a:cubicBezTo>
                    <a:cubicBezTo>
                      <a:pt x="f5" y="f10"/>
                      <a:pt x="f11" y="f8"/>
                      <a:pt x="f12" y="f13"/>
                    </a:cubicBezTo>
                    <a:cubicBezTo>
                      <a:pt x="f12" y="f14"/>
                      <a:pt x="f5" y="f15"/>
                      <a:pt x="f5" y="f5"/>
                    </a:cubicBezTo>
                    <a:cubicBezTo>
                      <a:pt x="f6" y="f16"/>
                      <a:pt x="f11" y="f17"/>
                      <a:pt x="f6" y="f8"/>
                    </a:cubicBezTo>
                    <a:close/>
                  </a:path>
                </a:pathLst>
              </a:custGeom>
              <a:solidFill>
                <a:srgbClr val="661F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2" name="Freeform 913">
                <a:extLst>
                  <a:ext uri="{FF2B5EF4-FFF2-40B4-BE49-F238E27FC236}">
                    <a16:creationId xmlns:a16="http://schemas.microsoft.com/office/drawing/2014/main" id="{C3665122-F813-80B2-B8E3-1CAD69DF6E81}"/>
                  </a:ext>
                </a:extLst>
              </p:cNvPr>
              <p:cNvSpPr/>
              <p:nvPr/>
            </p:nvSpPr>
            <p:spPr>
              <a:xfrm>
                <a:off x="5111752" y="1468434"/>
                <a:ext cx="22229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3"/>
                  <a:gd name="f8" fmla="val 5"/>
                  <a:gd name="f9" fmla="val 8"/>
                  <a:gd name="f10" fmla="val 4"/>
                  <a:gd name="f11" fmla="val 16"/>
                  <a:gd name="f12" fmla="val 2"/>
                  <a:gd name="f13" fmla="val 1"/>
                  <a:gd name="f14" fmla="val 15"/>
                  <a:gd name="f15" fmla="val 3"/>
                  <a:gd name="f16" fmla="+- 0 0 -90"/>
                  <a:gd name="f17" fmla="*/ f3 1 6"/>
                  <a:gd name="f18" fmla="*/ f4 1 23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6"/>
                  <a:gd name="f27" fmla="*/ f23 1 23"/>
                  <a:gd name="f28" fmla="*/ 6 f24 1"/>
                  <a:gd name="f29" fmla="*/ 0 f23 1"/>
                  <a:gd name="f30" fmla="*/ 2 f24 1"/>
                  <a:gd name="f31" fmla="*/ 23 f23 1"/>
                  <a:gd name="f32" fmla="*/ 0 f24 1"/>
                  <a:gd name="f33" fmla="*/ 4 f24 1"/>
                  <a:gd name="f34" fmla="+- f25 0 f1"/>
                  <a:gd name="f35" fmla="*/ f28 1 6"/>
                  <a:gd name="f36" fmla="*/ f29 1 23"/>
                  <a:gd name="f37" fmla="*/ f30 1 6"/>
                  <a:gd name="f38" fmla="*/ f31 1 23"/>
                  <a:gd name="f39" fmla="*/ f32 1 6"/>
                  <a:gd name="f40" fmla="*/ f33 1 6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58"/>
                  </a:cxn>
                  <a:cxn ang="f34">
                    <a:pos x="f60" y="f56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6" h="23">
                    <a:moveTo>
                      <a:pt x="f6" y="f5"/>
                    </a:moveTo>
                    <a:cubicBezTo>
                      <a:pt x="f8" y="f9"/>
                      <a:pt x="f10" y="f11"/>
                      <a:pt x="f12" y="f7"/>
                    </a:cubicBezTo>
                    <a:cubicBezTo>
                      <a:pt x="f13" y="f7"/>
                      <a:pt x="f13" y="f7"/>
                      <a:pt x="f5" y="f7"/>
                    </a:cubicBezTo>
                    <a:cubicBezTo>
                      <a:pt x="f12" y="f14"/>
                      <a:pt x="f15" y="f9"/>
                      <a:pt x="f10" y="f5"/>
                    </a:cubicBezTo>
                    <a:cubicBezTo>
                      <a:pt x="f8" y="f5"/>
                      <a:pt x="f8" y="f5"/>
                      <a:pt x="f6" y="f5"/>
                    </a:cubicBezTo>
                    <a:close/>
                  </a:path>
                </a:pathLst>
              </a:custGeom>
              <a:solidFill>
                <a:srgbClr val="65171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3" name="Freeform 914">
                <a:extLst>
                  <a:ext uri="{FF2B5EF4-FFF2-40B4-BE49-F238E27FC236}">
                    <a16:creationId xmlns:a16="http://schemas.microsoft.com/office/drawing/2014/main" id="{9F8CB84D-5EDF-A60E-AAE6-551FA81D1900}"/>
                  </a:ext>
                </a:extLst>
              </p:cNvPr>
              <p:cNvSpPr/>
              <p:nvPr/>
            </p:nvSpPr>
            <p:spPr>
              <a:xfrm>
                <a:off x="5073648" y="1401766"/>
                <a:ext cx="11109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24"/>
                  <a:gd name="f8" fmla="val 1"/>
                  <a:gd name="f9" fmla="val 12"/>
                  <a:gd name="f10" fmla="val 8"/>
                  <a:gd name="f11" fmla="val 4"/>
                  <a:gd name="f12" fmla="val 2"/>
                  <a:gd name="f13" fmla="val 7"/>
                  <a:gd name="f14" fmla="val 11"/>
                  <a:gd name="f15" fmla="val 15"/>
                  <a:gd name="f16" fmla="val 19"/>
                  <a:gd name="f17" fmla="+- 0 0 -90"/>
                  <a:gd name="f18" fmla="*/ f3 1 3"/>
                  <a:gd name="f19" fmla="*/ f4 1 2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3"/>
                  <a:gd name="f28" fmla="*/ f24 1 24"/>
                  <a:gd name="f29" fmla="*/ 1 f25 1"/>
                  <a:gd name="f30" fmla="*/ 12 f24 1"/>
                  <a:gd name="f31" fmla="*/ 0 f24 1"/>
                  <a:gd name="f32" fmla="*/ 3 f25 1"/>
                  <a:gd name="f33" fmla="*/ 11 f24 1"/>
                  <a:gd name="f34" fmla="*/ 2 f25 1"/>
                  <a:gd name="f35" fmla="*/ 24 f24 1"/>
                  <a:gd name="f36" fmla="+- f26 0 f1"/>
                  <a:gd name="f37" fmla="*/ f29 1 3"/>
                  <a:gd name="f38" fmla="*/ f30 1 24"/>
                  <a:gd name="f39" fmla="*/ f31 1 24"/>
                  <a:gd name="f40" fmla="*/ f32 1 3"/>
                  <a:gd name="f41" fmla="*/ f33 1 24"/>
                  <a:gd name="f42" fmla="*/ f34 1 3"/>
                  <a:gd name="f43" fmla="*/ f35 1 24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8"/>
                  <a:gd name="f51" fmla="*/ f40 1 f27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9 1"/>
                  <a:gd name="f62" fmla="*/ f51 f18 1"/>
                  <a:gd name="f63" fmla="*/ f52 f19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59" y="f61"/>
                  </a:cxn>
                  <a:cxn ang="f36">
                    <a:pos x="f62" y="f63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3" h="24">
                    <a:moveTo>
                      <a:pt x="f8" y="f9"/>
                    </a:moveTo>
                    <a:cubicBezTo>
                      <a:pt x="f8" y="f10"/>
                      <a:pt x="f8" y="f11"/>
                      <a:pt x="f8" y="f5"/>
                    </a:cubicBezTo>
                    <a:cubicBezTo>
                      <a:pt x="f6" y="f6"/>
                      <a:pt x="f12" y="f13"/>
                      <a:pt x="f6" y="f14"/>
                    </a:cubicBezTo>
                    <a:cubicBezTo>
                      <a:pt x="f12" y="f15"/>
                      <a:pt x="f6" y="f16"/>
                      <a:pt x="f12" y="f7"/>
                    </a:cubicBezTo>
                    <a:cubicBezTo>
                      <a:pt x="f5" y="f16"/>
                      <a:pt x="f8" y="f15"/>
                      <a:pt x="f8" y="f9"/>
                    </a:cubicBezTo>
                    <a:close/>
                  </a:path>
                </a:pathLst>
              </a:custGeom>
              <a:solidFill>
                <a:srgbClr val="621D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4" name="Freeform 915">
                <a:extLst>
                  <a:ext uri="{FF2B5EF4-FFF2-40B4-BE49-F238E27FC236}">
                    <a16:creationId xmlns:a16="http://schemas.microsoft.com/office/drawing/2014/main" id="{BDFA9BDD-60D3-67C7-160B-2A1B2C8E879E}"/>
                  </a:ext>
                </a:extLst>
              </p:cNvPr>
              <p:cNvSpPr/>
              <p:nvPr/>
            </p:nvSpPr>
            <p:spPr>
              <a:xfrm>
                <a:off x="5156201" y="1401766"/>
                <a:ext cx="12701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20"/>
                  <a:gd name="f8" fmla="val 1"/>
                  <a:gd name="f9" fmla="val 5"/>
                  <a:gd name="f10" fmla="val 10"/>
                  <a:gd name="f11" fmla="val 15"/>
                  <a:gd name="f12" fmla="val 2"/>
                  <a:gd name="f13" fmla="val 16"/>
                  <a:gd name="f14" fmla="val 17"/>
                  <a:gd name="f15" fmla="val 18"/>
                  <a:gd name="f16" fmla="val 19"/>
                  <a:gd name="f17" fmla="val 14"/>
                  <a:gd name="f18" fmla="val 7"/>
                  <a:gd name="f19" fmla="+- 0 0 -90"/>
                  <a:gd name="f20" fmla="*/ f3 1 3"/>
                  <a:gd name="f21" fmla="*/ f4 1 20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3"/>
                  <a:gd name="f30" fmla="*/ f26 1 20"/>
                  <a:gd name="f31" fmla="*/ 3 f27 1"/>
                  <a:gd name="f32" fmla="*/ 1 f26 1"/>
                  <a:gd name="f33" fmla="*/ 15 f26 1"/>
                  <a:gd name="f34" fmla="*/ 2 f27 1"/>
                  <a:gd name="f35" fmla="*/ 18 f26 1"/>
                  <a:gd name="f36" fmla="*/ 1 f27 1"/>
                  <a:gd name="f37" fmla="*/ 20 f26 1"/>
                  <a:gd name="f38" fmla="*/ 14 f26 1"/>
                  <a:gd name="f39" fmla="*/ 3 f26 1"/>
                  <a:gd name="f40" fmla="*/ 0 f26 1"/>
                  <a:gd name="f41" fmla="+- f28 0 f1"/>
                  <a:gd name="f42" fmla="*/ f31 1 3"/>
                  <a:gd name="f43" fmla="*/ f32 1 20"/>
                  <a:gd name="f44" fmla="*/ f33 1 20"/>
                  <a:gd name="f45" fmla="*/ f34 1 3"/>
                  <a:gd name="f46" fmla="*/ f35 1 20"/>
                  <a:gd name="f47" fmla="*/ f36 1 3"/>
                  <a:gd name="f48" fmla="*/ f37 1 20"/>
                  <a:gd name="f49" fmla="*/ f38 1 20"/>
                  <a:gd name="f50" fmla="*/ f39 1 20"/>
                  <a:gd name="f51" fmla="*/ f40 1 20"/>
                  <a:gd name="f52" fmla="*/ 0 1 f29"/>
                  <a:gd name="f53" fmla="*/ f23 1 f29"/>
                  <a:gd name="f54" fmla="*/ 0 1 f30"/>
                  <a:gd name="f55" fmla="*/ f24 1 f30"/>
                  <a:gd name="f56" fmla="*/ f42 1 f29"/>
                  <a:gd name="f57" fmla="*/ f43 1 f30"/>
                  <a:gd name="f58" fmla="*/ f44 1 f30"/>
                  <a:gd name="f59" fmla="*/ f45 1 f29"/>
                  <a:gd name="f60" fmla="*/ f46 1 f30"/>
                  <a:gd name="f61" fmla="*/ f47 1 f29"/>
                  <a:gd name="f62" fmla="*/ f48 1 f30"/>
                  <a:gd name="f63" fmla="*/ f49 1 f30"/>
                  <a:gd name="f64" fmla="*/ f50 1 f30"/>
                  <a:gd name="f65" fmla="*/ f51 1 f30"/>
                  <a:gd name="f66" fmla="*/ f52 f20 1"/>
                  <a:gd name="f67" fmla="*/ f53 f20 1"/>
                  <a:gd name="f68" fmla="*/ f55 f21 1"/>
                  <a:gd name="f69" fmla="*/ f54 f21 1"/>
                  <a:gd name="f70" fmla="*/ f56 f20 1"/>
                  <a:gd name="f71" fmla="*/ f57 f21 1"/>
                  <a:gd name="f72" fmla="*/ f58 f21 1"/>
                  <a:gd name="f73" fmla="*/ f59 f20 1"/>
                  <a:gd name="f74" fmla="*/ f60 f21 1"/>
                  <a:gd name="f75" fmla="*/ f61 f20 1"/>
                  <a:gd name="f76" fmla="*/ f62 f21 1"/>
                  <a:gd name="f77" fmla="*/ f63 f21 1"/>
                  <a:gd name="f78" fmla="*/ f64 f21 1"/>
                  <a:gd name="f79" fmla="*/ f6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0" y="f72"/>
                  </a:cxn>
                  <a:cxn ang="f41">
                    <a:pos x="f73" y="f74"/>
                  </a:cxn>
                  <a:cxn ang="f41">
                    <a:pos x="f75" y="f76"/>
                  </a:cxn>
                  <a:cxn ang="f41">
                    <a:pos x="f75" y="f74"/>
                  </a:cxn>
                  <a:cxn ang="f41">
                    <a:pos x="f75" y="f77"/>
                  </a:cxn>
                  <a:cxn ang="f41">
                    <a:pos x="f75" y="f78"/>
                  </a:cxn>
                  <a:cxn ang="f41">
                    <a:pos x="f70" y="f79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3" h="20">
                    <a:moveTo>
                      <a:pt x="f6" y="f8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2" y="f14"/>
                      <a:pt x="f12" y="f15"/>
                    </a:cubicBezTo>
                    <a:cubicBezTo>
                      <a:pt x="f12" y="f16"/>
                      <a:pt x="f6" y="f7"/>
                      <a:pt x="f8" y="f7"/>
                    </a:cubicBezTo>
                    <a:cubicBezTo>
                      <a:pt x="f5" y="f7"/>
                      <a:pt x="f5" y="f16"/>
                      <a:pt x="f8" y="f15"/>
                    </a:cubicBezTo>
                    <a:cubicBezTo>
                      <a:pt x="f8" y="f14"/>
                      <a:pt x="f8" y="f11"/>
                      <a:pt x="f8" y="f17"/>
                    </a:cubicBezTo>
                    <a:cubicBezTo>
                      <a:pt x="f8" y="f10"/>
                      <a:pt x="f8" y="f18"/>
                      <a:pt x="f8" y="f6"/>
                    </a:cubicBezTo>
                    <a:cubicBezTo>
                      <a:pt x="f8" y="f12"/>
                      <a:pt x="f8" y="f5"/>
                      <a:pt x="f6" y="f5"/>
                    </a:cubicBezTo>
                    <a:cubicBezTo>
                      <a:pt x="f6" y="f5"/>
                      <a:pt x="f6" y="f5"/>
                      <a:pt x="f6" y="f8"/>
                    </a:cubicBezTo>
                    <a:close/>
                  </a:path>
                </a:pathLst>
              </a:custGeom>
              <a:solidFill>
                <a:srgbClr val="5321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5" name="Freeform 916">
                <a:extLst>
                  <a:ext uri="{FF2B5EF4-FFF2-40B4-BE49-F238E27FC236}">
                    <a16:creationId xmlns:a16="http://schemas.microsoft.com/office/drawing/2014/main" id="{31E94C02-9125-F228-3848-33583355295D}"/>
                  </a:ext>
                </a:extLst>
              </p:cNvPr>
              <p:cNvSpPr/>
              <p:nvPr/>
            </p:nvSpPr>
            <p:spPr>
              <a:xfrm>
                <a:off x="5213351" y="1492255"/>
                <a:ext cx="1904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7"/>
                  <a:gd name="f8" fmla="val 4"/>
                  <a:gd name="f9" fmla="val 6"/>
                  <a:gd name="f10" fmla="val 3"/>
                  <a:gd name="f11" fmla="val 12"/>
                  <a:gd name="f12" fmla="val 1"/>
                  <a:gd name="f13" fmla="val 11"/>
                  <a:gd name="f14" fmla="+- 0 0 -90"/>
                  <a:gd name="f15" fmla="*/ f3 1 5"/>
                  <a:gd name="f16" fmla="*/ f4 1 1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5"/>
                  <a:gd name="f25" fmla="*/ f21 1 17"/>
                  <a:gd name="f26" fmla="*/ 4 f22 1"/>
                  <a:gd name="f27" fmla="*/ 0 f21 1"/>
                  <a:gd name="f28" fmla="*/ 1 f22 1"/>
                  <a:gd name="f29" fmla="*/ 17 f21 1"/>
                  <a:gd name="f30" fmla="+- f23 0 f1"/>
                  <a:gd name="f31" fmla="*/ f26 1 5"/>
                  <a:gd name="f32" fmla="*/ f27 1 17"/>
                  <a:gd name="f33" fmla="*/ f28 1 5"/>
                  <a:gd name="f34" fmla="*/ f29 1 17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5" h="17">
                    <a:moveTo>
                      <a:pt x="f8" y="f5"/>
                    </a:moveTo>
                    <a:cubicBezTo>
                      <a:pt x="f6" y="f9"/>
                      <a:pt x="f10" y="f11"/>
                      <a:pt x="f12" y="f7"/>
                    </a:cubicBezTo>
                    <a:cubicBezTo>
                      <a:pt x="f5" y="f13"/>
                      <a:pt x="f10" y="f9"/>
                      <a:pt x="f8" y="f5"/>
                    </a:cubicBezTo>
                    <a:close/>
                  </a:path>
                </a:pathLst>
              </a:custGeom>
              <a:solidFill>
                <a:srgbClr val="6C1A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6" name="Freeform 917">
                <a:extLst>
                  <a:ext uri="{FF2B5EF4-FFF2-40B4-BE49-F238E27FC236}">
                    <a16:creationId xmlns:a16="http://schemas.microsoft.com/office/drawing/2014/main" id="{F9D99EB8-A857-EB7B-5EC2-502B5EB682C6}"/>
                  </a:ext>
                </a:extLst>
              </p:cNvPr>
              <p:cNvSpPr/>
              <p:nvPr/>
            </p:nvSpPr>
            <p:spPr>
              <a:xfrm>
                <a:off x="5153028" y="1281110"/>
                <a:ext cx="19046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3"/>
                  <a:gd name="f9" fmla="val 2"/>
                  <a:gd name="f10" fmla="val 1"/>
                  <a:gd name="f11" fmla="+- 0 0 -90"/>
                  <a:gd name="f12" fmla="*/ f3 1 5"/>
                  <a:gd name="f13" fmla="*/ f4 1 4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4"/>
                  <a:gd name="f22" fmla="*/ f19 1 5"/>
                  <a:gd name="f23" fmla="*/ 3 f19 1"/>
                  <a:gd name="f24" fmla="*/ 2 f18 1"/>
                  <a:gd name="f25" fmla="*/ 5 f19 1"/>
                  <a:gd name="f26" fmla="*/ 3 f18 1"/>
                  <a:gd name="f27" fmla="*/ 1 f19 1"/>
                  <a:gd name="f28" fmla="*/ 1 f18 1"/>
                  <a:gd name="f29" fmla="+- f20 0 f1"/>
                  <a:gd name="f30" fmla="*/ f23 1 5"/>
                  <a:gd name="f31" fmla="*/ f24 1 4"/>
                  <a:gd name="f32" fmla="*/ f25 1 5"/>
                  <a:gd name="f33" fmla="*/ f26 1 4"/>
                  <a:gd name="f34" fmla="*/ f27 1 5"/>
                  <a:gd name="f35" fmla="*/ f28 1 4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0" y="f53"/>
                  </a:cxn>
                  <a:cxn ang="f29">
                    <a:pos x="f54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5" h="4">
                    <a:moveTo>
                      <a:pt x="f8" y="f9"/>
                    </a:moveTo>
                    <a:cubicBezTo>
                      <a:pt x="f7" y="f9"/>
                      <a:pt x="f6" y="f8"/>
                      <a:pt x="f6" y="f8"/>
                    </a:cubicBezTo>
                    <a:cubicBezTo>
                      <a:pt x="f7" y="f7"/>
                      <a:pt x="f7" y="f8"/>
                      <a:pt x="f8" y="f8"/>
                    </a:cubicBezTo>
                    <a:cubicBezTo>
                      <a:pt x="f9" y="f8"/>
                      <a:pt x="f5" y="f8"/>
                      <a:pt x="f10" y="f10"/>
                    </a:cubicBezTo>
                    <a:cubicBezTo>
                      <a:pt x="f10" y="f5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59181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7" name="Freeform 918">
                <a:extLst>
                  <a:ext uri="{FF2B5EF4-FFF2-40B4-BE49-F238E27FC236}">
                    <a16:creationId xmlns:a16="http://schemas.microsoft.com/office/drawing/2014/main" id="{44653028-7667-5B9A-5D42-7482E5696532}"/>
                  </a:ext>
                </a:extLst>
              </p:cNvPr>
              <p:cNvSpPr/>
              <p:nvPr/>
            </p:nvSpPr>
            <p:spPr>
              <a:xfrm>
                <a:off x="5284783" y="1627193"/>
                <a:ext cx="33339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8"/>
                  <a:gd name="f8" fmla="val 2"/>
                  <a:gd name="f9" fmla="val 17"/>
                  <a:gd name="f10" fmla="val 1"/>
                  <a:gd name="f11" fmla="val 16"/>
                  <a:gd name="f12" fmla="val 14"/>
                  <a:gd name="f13" fmla="val 3"/>
                  <a:gd name="f14" fmla="val 10"/>
                  <a:gd name="f15" fmla="val 5"/>
                  <a:gd name="f16" fmla="val 6"/>
                  <a:gd name="f17" fmla="val 7"/>
                  <a:gd name="f18" fmla="val 8"/>
                  <a:gd name="f19" fmla="val 12"/>
                  <a:gd name="f20" fmla="+- 0 0 -90"/>
                  <a:gd name="f21" fmla="*/ f3 1 9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9"/>
                  <a:gd name="f31" fmla="*/ f27 1 18"/>
                  <a:gd name="f32" fmla="*/ 2 f28 1"/>
                  <a:gd name="f33" fmla="*/ 17 f27 1"/>
                  <a:gd name="f34" fmla="*/ 1 f28 1"/>
                  <a:gd name="f35" fmla="*/ 14 f27 1"/>
                  <a:gd name="f36" fmla="*/ 7 f28 1"/>
                  <a:gd name="f37" fmla="*/ 2 f27 1"/>
                  <a:gd name="f38" fmla="*/ 8 f28 1"/>
                  <a:gd name="f39" fmla="*/ 1 f27 1"/>
                  <a:gd name="f40" fmla="*/ 9 f28 1"/>
                  <a:gd name="f41" fmla="*/ 3 f28 1"/>
                  <a:gd name="f42" fmla="+- f29 0 f1"/>
                  <a:gd name="f43" fmla="*/ f32 1 9"/>
                  <a:gd name="f44" fmla="*/ f33 1 18"/>
                  <a:gd name="f45" fmla="*/ f34 1 9"/>
                  <a:gd name="f46" fmla="*/ f35 1 18"/>
                  <a:gd name="f47" fmla="*/ f36 1 9"/>
                  <a:gd name="f48" fmla="*/ f37 1 18"/>
                  <a:gd name="f49" fmla="*/ f38 1 9"/>
                  <a:gd name="f50" fmla="*/ f39 1 18"/>
                  <a:gd name="f51" fmla="*/ f40 1 9"/>
                  <a:gd name="f52" fmla="*/ f41 1 9"/>
                  <a:gd name="f53" fmla="*/ 0 1 f30"/>
                  <a:gd name="f54" fmla="*/ f24 1 f30"/>
                  <a:gd name="f55" fmla="*/ 0 1 f31"/>
                  <a:gd name="f56" fmla="*/ f25 1 f31"/>
                  <a:gd name="f57" fmla="*/ f43 1 f30"/>
                  <a:gd name="f58" fmla="*/ f44 1 f31"/>
                  <a:gd name="f59" fmla="*/ f45 1 f30"/>
                  <a:gd name="f60" fmla="*/ f46 1 f31"/>
                  <a:gd name="f61" fmla="*/ f47 1 f30"/>
                  <a:gd name="f62" fmla="*/ f48 1 f31"/>
                  <a:gd name="f63" fmla="*/ f49 1 f30"/>
                  <a:gd name="f64" fmla="*/ f50 1 f31"/>
                  <a:gd name="f65" fmla="*/ f51 1 f30"/>
                  <a:gd name="f66" fmla="*/ f52 1 f30"/>
                  <a:gd name="f67" fmla="*/ f53 f21 1"/>
                  <a:gd name="f68" fmla="*/ f54 f21 1"/>
                  <a:gd name="f69" fmla="*/ f56 f22 1"/>
                  <a:gd name="f70" fmla="*/ f55 f22 1"/>
                  <a:gd name="f71" fmla="*/ f57 f21 1"/>
                  <a:gd name="f72" fmla="*/ f58 f22 1"/>
                  <a:gd name="f73" fmla="*/ f59 f21 1"/>
                  <a:gd name="f74" fmla="*/ f60 f22 1"/>
                  <a:gd name="f75" fmla="*/ f61 f21 1"/>
                  <a:gd name="f76" fmla="*/ f62 f22 1"/>
                  <a:gd name="f77" fmla="*/ f63 f21 1"/>
                  <a:gd name="f78" fmla="*/ f64 f22 1"/>
                  <a:gd name="f79" fmla="*/ f65 f21 1"/>
                  <a:gd name="f80" fmla="*/ f6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76"/>
                  </a:cxn>
                  <a:cxn ang="f42">
                    <a:pos x="f80" y="f72"/>
                  </a:cxn>
                  <a:cxn ang="f42">
                    <a:pos x="f71" y="f72"/>
                  </a:cxn>
                </a:cxnLst>
                <a:rect l="f67" t="f70" r="f68" b="f69"/>
                <a:pathLst>
                  <a:path w="9" h="18">
                    <a:moveTo>
                      <a:pt x="f8" y="f9"/>
                    </a:moveTo>
                    <a:cubicBezTo>
                      <a:pt x="f10" y="f9"/>
                      <a:pt x="f5" y="f11"/>
                      <a:pt x="f10" y="f12"/>
                    </a:cubicBezTo>
                    <a:cubicBezTo>
                      <a:pt x="f13" y="f14"/>
                      <a:pt x="f15" y="f16"/>
                      <a:pt x="f17" y="f8"/>
                    </a:cubicBezTo>
                    <a:cubicBezTo>
                      <a:pt x="f17" y="f10"/>
                      <a:pt x="f17" y="f10"/>
                      <a:pt x="f18" y="f10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17" y="f17"/>
                      <a:pt x="f15" y="f19"/>
                      <a:pt x="f13" y="f9"/>
                    </a:cubicBezTo>
                    <a:cubicBezTo>
                      <a:pt x="f13" y="f7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C64C4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8" name="Freeform 919">
                <a:extLst>
                  <a:ext uri="{FF2B5EF4-FFF2-40B4-BE49-F238E27FC236}">
                    <a16:creationId xmlns:a16="http://schemas.microsoft.com/office/drawing/2014/main" id="{71F59B80-A86E-5B60-E8AC-6DCDFB649D74}"/>
                  </a:ext>
                </a:extLst>
              </p:cNvPr>
              <p:cNvSpPr/>
              <p:nvPr/>
            </p:nvSpPr>
            <p:spPr>
              <a:xfrm>
                <a:off x="5194304" y="1728792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3"/>
                  <a:gd name="f9" fmla="val 1"/>
                  <a:gd name="f10" fmla="val 4"/>
                  <a:gd name="f11" fmla="val 6"/>
                  <a:gd name="f12" fmla="val 7"/>
                  <a:gd name="f13" fmla="val 5"/>
                  <a:gd name="f14" fmla="+- 0 0 -90"/>
                  <a:gd name="f15" fmla="*/ f3 1 8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9"/>
                  <a:gd name="f26" fmla="*/ 3 f22 1"/>
                  <a:gd name="f27" fmla="*/ 1 f21 1"/>
                  <a:gd name="f28" fmla="*/ 4 f22 1"/>
                  <a:gd name="f29" fmla="*/ 0 f21 1"/>
                  <a:gd name="f30" fmla="*/ 9 f21 1"/>
                  <a:gd name="f31" fmla="*/ 1 f22 1"/>
                  <a:gd name="f32" fmla="*/ 7 f21 1"/>
                  <a:gd name="f33" fmla="+- f23 0 f1"/>
                  <a:gd name="f34" fmla="*/ f26 1 8"/>
                  <a:gd name="f35" fmla="*/ f27 1 9"/>
                  <a:gd name="f36" fmla="*/ f28 1 8"/>
                  <a:gd name="f37" fmla="*/ f29 1 9"/>
                  <a:gd name="f38" fmla="*/ f30 1 9"/>
                  <a:gd name="f39" fmla="*/ f31 1 8"/>
                  <a:gd name="f40" fmla="*/ f32 1 9"/>
                  <a:gd name="f41" fmla="*/ 0 1 f24"/>
                  <a:gd name="f42" fmla="*/ f18 1 f24"/>
                  <a:gd name="f43" fmla="*/ 0 1 f25"/>
                  <a:gd name="f44" fmla="*/ f19 1 f25"/>
                  <a:gd name="f45" fmla="*/ f34 1 f24"/>
                  <a:gd name="f46" fmla="*/ f35 1 f25"/>
                  <a:gd name="f47" fmla="*/ f36 1 f24"/>
                  <a:gd name="f48" fmla="*/ f37 1 f25"/>
                  <a:gd name="f49" fmla="*/ f38 1 f25"/>
                  <a:gd name="f50" fmla="*/ f39 1 f24"/>
                  <a:gd name="f51" fmla="*/ f40 1 f25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6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6" y="f60"/>
                  </a:cxn>
                  <a:cxn ang="f33">
                    <a:pos x="f61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8" h="9">
                    <a:moveTo>
                      <a:pt x="f8" y="f9"/>
                    </a:moveTo>
                    <a:cubicBezTo>
                      <a:pt x="f8" y="f9"/>
                      <a:pt x="f10" y="f5"/>
                      <a:pt x="f10" y="f5"/>
                    </a:cubicBezTo>
                    <a:cubicBezTo>
                      <a:pt x="f11" y="f8"/>
                      <a:pt x="f6" y="f11"/>
                      <a:pt x="f8" y="f7"/>
                    </a:cubicBezTo>
                    <a:cubicBezTo>
                      <a:pt x="f8" y="f12"/>
                      <a:pt x="f8" y="f13"/>
                      <a:pt x="f9" y="f12"/>
                    </a:cubicBezTo>
                    <a:cubicBezTo>
                      <a:pt x="f5" y="f10"/>
                      <a:pt x="f8" y="f8"/>
                      <a:pt x="f8" y="f9"/>
                    </a:cubicBezTo>
                    <a:close/>
                  </a:path>
                </a:pathLst>
              </a:custGeom>
              <a:solidFill>
                <a:srgbClr val="2210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9" name="Freeform 920">
                <a:extLst>
                  <a:ext uri="{FF2B5EF4-FFF2-40B4-BE49-F238E27FC236}">
                    <a16:creationId xmlns:a16="http://schemas.microsoft.com/office/drawing/2014/main" id="{BCA23FC7-C6C5-BAAF-B0FE-EB87D91BEE8D}"/>
                  </a:ext>
                </a:extLst>
              </p:cNvPr>
              <p:cNvSpPr/>
              <p:nvPr/>
            </p:nvSpPr>
            <p:spPr>
              <a:xfrm>
                <a:off x="5224460" y="1706563"/>
                <a:ext cx="1904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9"/>
                  <a:gd name="f8" fmla="val 4"/>
                  <a:gd name="f9" fmla="val 3"/>
                  <a:gd name="f10" fmla="val 6"/>
                  <a:gd name="f11" fmla="val 2"/>
                  <a:gd name="f12" fmla="+- 0 0 -90"/>
                  <a:gd name="f13" fmla="*/ f3 1 5"/>
                  <a:gd name="f14" fmla="*/ f4 1 9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5"/>
                  <a:gd name="f23" fmla="*/ f19 1 9"/>
                  <a:gd name="f24" fmla="*/ 5 f20 1"/>
                  <a:gd name="f25" fmla="*/ 0 f19 1"/>
                  <a:gd name="f26" fmla="*/ 0 f20 1"/>
                  <a:gd name="f27" fmla="*/ 9 f19 1"/>
                  <a:gd name="f28" fmla="+- f21 0 f1"/>
                  <a:gd name="f29" fmla="*/ f24 1 5"/>
                  <a:gd name="f30" fmla="*/ f25 1 9"/>
                  <a:gd name="f31" fmla="*/ f26 1 5"/>
                  <a:gd name="f32" fmla="*/ f27 1 9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5" h="9">
                    <a:moveTo>
                      <a:pt x="f6" y="f5"/>
                    </a:moveTo>
                    <a:cubicBezTo>
                      <a:pt x="f6" y="f8"/>
                      <a:pt x="f9" y="f10"/>
                      <a:pt x="f5" y="f7"/>
                    </a:cubicBezTo>
                    <a:cubicBezTo>
                      <a:pt x="f5" y="f6"/>
                      <a:pt x="f11" y="f11"/>
                      <a:pt x="f6" y="f5"/>
                    </a:cubicBezTo>
                    <a:close/>
                  </a:path>
                </a:pathLst>
              </a:custGeom>
              <a:solidFill>
                <a:srgbClr val="2210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0" name="Freeform 921">
                <a:extLst>
                  <a:ext uri="{FF2B5EF4-FFF2-40B4-BE49-F238E27FC236}">
                    <a16:creationId xmlns:a16="http://schemas.microsoft.com/office/drawing/2014/main" id="{CFEE637D-A8D3-18CE-5A86-604AD3D81E85}"/>
                  </a:ext>
                </a:extLst>
              </p:cNvPr>
              <p:cNvSpPr/>
              <p:nvPr/>
            </p:nvSpPr>
            <p:spPr>
              <a:xfrm>
                <a:off x="5616573" y="1935163"/>
                <a:ext cx="1110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2"/>
                  <a:gd name="f8" fmla="val 1"/>
                  <a:gd name="f9" fmla="val 8"/>
                  <a:gd name="f10" fmla="val 5"/>
                  <a:gd name="f11" fmla="val 2"/>
                  <a:gd name="f12" fmla="+- 0 0 -90"/>
                  <a:gd name="f13" fmla="*/ f3 1 3"/>
                  <a:gd name="f14" fmla="*/ f4 1 1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"/>
                  <a:gd name="f23" fmla="*/ f19 1 12"/>
                  <a:gd name="f24" fmla="*/ 1 f20 1"/>
                  <a:gd name="f25" fmla="*/ 12 f19 1"/>
                  <a:gd name="f26" fmla="*/ 0 f19 1"/>
                  <a:gd name="f27" fmla="+- f21 0 f1"/>
                  <a:gd name="f28" fmla="*/ f24 1 3"/>
                  <a:gd name="f29" fmla="*/ f25 1 12"/>
                  <a:gd name="f30" fmla="*/ f26 1 12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3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2" y="f44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3" h="12">
                    <a:moveTo>
                      <a:pt x="f8" y="f7"/>
                    </a:moveTo>
                    <a:cubicBezTo>
                      <a:pt x="f5" y="f9"/>
                      <a:pt x="f5" y="f10"/>
                      <a:pt x="f8" y="f5"/>
                    </a:cubicBezTo>
                    <a:cubicBezTo>
                      <a:pt x="f6" y="f10"/>
                      <a:pt x="f11" y="f9"/>
                      <a:pt x="f8" y="f7"/>
                    </a:cubicBezTo>
                    <a:close/>
                  </a:path>
                </a:pathLst>
              </a:custGeom>
              <a:solidFill>
                <a:srgbClr val="1A2F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1" name="Freeform 922">
                <a:extLst>
                  <a:ext uri="{FF2B5EF4-FFF2-40B4-BE49-F238E27FC236}">
                    <a16:creationId xmlns:a16="http://schemas.microsoft.com/office/drawing/2014/main" id="{7D61C2DE-37F1-8E25-062F-5B8D8819193C}"/>
                  </a:ext>
                </a:extLst>
              </p:cNvPr>
              <p:cNvSpPr/>
              <p:nvPr/>
            </p:nvSpPr>
            <p:spPr>
              <a:xfrm>
                <a:off x="5676896" y="1879604"/>
                <a:ext cx="1904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3"/>
                  <a:gd name="f8" fmla="val 4"/>
                  <a:gd name="f9" fmla="val 3"/>
                  <a:gd name="f10" fmla="val 2"/>
                  <a:gd name="f11" fmla="val 7"/>
                  <a:gd name="f12" fmla="val 9"/>
                  <a:gd name="f13" fmla="val 1"/>
                  <a:gd name="f14" fmla="val 11"/>
                  <a:gd name="f15" fmla="val 8"/>
                  <a:gd name="f16" fmla="+- 0 0 -90"/>
                  <a:gd name="f17" fmla="*/ f3 1 5"/>
                  <a:gd name="f18" fmla="*/ f4 1 13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5"/>
                  <a:gd name="f27" fmla="*/ f23 1 13"/>
                  <a:gd name="f28" fmla="*/ 4 f24 1"/>
                  <a:gd name="f29" fmla="*/ 0 f23 1"/>
                  <a:gd name="f30" fmla="*/ 2 f24 1"/>
                  <a:gd name="f31" fmla="*/ 7 f23 1"/>
                  <a:gd name="f32" fmla="*/ 0 f24 1"/>
                  <a:gd name="f33" fmla="*/ 13 f23 1"/>
                  <a:gd name="f34" fmla="+- f25 0 f1"/>
                  <a:gd name="f35" fmla="*/ f28 1 5"/>
                  <a:gd name="f36" fmla="*/ f29 1 13"/>
                  <a:gd name="f37" fmla="*/ f30 1 5"/>
                  <a:gd name="f38" fmla="*/ f31 1 13"/>
                  <a:gd name="f39" fmla="*/ f32 1 5"/>
                  <a:gd name="f40" fmla="*/ f33 1 13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5" h="13">
                    <a:moveTo>
                      <a:pt x="f8" y="f5"/>
                    </a:moveTo>
                    <a:cubicBezTo>
                      <a:pt x="f6" y="f9"/>
                      <a:pt x="f9" y="f6"/>
                      <a:pt x="f10" y="f11"/>
                    </a:cubicBezTo>
                    <a:cubicBezTo>
                      <a:pt x="f10" y="f12"/>
                      <a:pt x="f13" y="f14"/>
                      <a:pt x="f5" y="f7"/>
                    </a:cubicBezTo>
                    <a:cubicBezTo>
                      <a:pt x="f5" y="f15"/>
                      <a:pt x="f13" y="f8"/>
                      <a:pt x="f8" y="f5"/>
                    </a:cubicBezTo>
                    <a:close/>
                  </a:path>
                </a:pathLst>
              </a:custGeom>
              <a:solidFill>
                <a:srgbClr val="1F34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2" name="Freeform 923">
                <a:extLst>
                  <a:ext uri="{FF2B5EF4-FFF2-40B4-BE49-F238E27FC236}">
                    <a16:creationId xmlns:a16="http://schemas.microsoft.com/office/drawing/2014/main" id="{D18CE869-15FB-B5FD-4ACA-2DC9B66F6F6F}"/>
                  </a:ext>
                </a:extLst>
              </p:cNvPr>
              <p:cNvSpPr/>
              <p:nvPr/>
            </p:nvSpPr>
            <p:spPr>
              <a:xfrm>
                <a:off x="5281610" y="1416048"/>
                <a:ext cx="11109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8"/>
                  <a:gd name="f8" fmla="val 12"/>
                  <a:gd name="f9" fmla="val 6"/>
                  <a:gd name="f10" fmla="val 2"/>
                  <a:gd name="f11" fmla="val 7"/>
                  <a:gd name="f12" fmla="val 13"/>
                  <a:gd name="f13" fmla="+- 0 0 -90"/>
                  <a:gd name="f14" fmla="*/ f3 1 3"/>
                  <a:gd name="f15" fmla="*/ f4 1 1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3"/>
                  <a:gd name="f24" fmla="*/ f20 1 18"/>
                  <a:gd name="f25" fmla="*/ 0 f21 1"/>
                  <a:gd name="f26" fmla="*/ 18 f20 1"/>
                  <a:gd name="f27" fmla="*/ 2 f21 1"/>
                  <a:gd name="f28" fmla="*/ 0 f20 1"/>
                  <a:gd name="f29" fmla="+- f22 0 f1"/>
                  <a:gd name="f30" fmla="*/ f25 1 3"/>
                  <a:gd name="f31" fmla="*/ f26 1 18"/>
                  <a:gd name="f32" fmla="*/ f27 1 3"/>
                  <a:gd name="f33" fmla="*/ f28 1 18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3" h="18">
                    <a:moveTo>
                      <a:pt x="f5" y="f7"/>
                    </a:moveTo>
                    <a:cubicBezTo>
                      <a:pt x="f5" y="f8"/>
                      <a:pt x="f5" y="f9"/>
                      <a:pt x="f10" y="f5"/>
                    </a:cubicBezTo>
                    <a:cubicBezTo>
                      <a:pt x="f6" y="f11"/>
                      <a:pt x="f10" y="f12"/>
                      <a:pt x="f5" y="f7"/>
                    </a:cubicBezTo>
                    <a:close/>
                  </a:path>
                </a:pathLst>
              </a:custGeom>
              <a:solidFill>
                <a:srgbClr val="711E1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3" name="Freeform 924">
                <a:extLst>
                  <a:ext uri="{FF2B5EF4-FFF2-40B4-BE49-F238E27FC236}">
                    <a16:creationId xmlns:a16="http://schemas.microsoft.com/office/drawing/2014/main" id="{2C28E4F7-2D11-1DC3-5BA0-0F3938C1A6E8}"/>
                  </a:ext>
                </a:extLst>
              </p:cNvPr>
              <p:cNvSpPr/>
              <p:nvPr/>
            </p:nvSpPr>
            <p:spPr>
              <a:xfrm>
                <a:off x="5202241" y="1069976"/>
                <a:ext cx="5715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1"/>
                  <a:gd name="f8" fmla="val 6"/>
                  <a:gd name="f9" fmla="val 2"/>
                  <a:gd name="f10" fmla="val 5"/>
                  <a:gd name="f11" fmla="val 1"/>
                  <a:gd name="f12" fmla="val 12"/>
                  <a:gd name="f13" fmla="val 3"/>
                  <a:gd name="f14" fmla="val 8"/>
                  <a:gd name="f15" fmla="val 7"/>
                  <a:gd name="f16" fmla="val 9"/>
                  <a:gd name="f17" fmla="val 4"/>
                  <a:gd name="f18" fmla="val 14"/>
                  <a:gd name="f19" fmla="val 10"/>
                  <a:gd name="f20" fmla="+- 0 0 -90"/>
                  <a:gd name="f21" fmla="*/ f3 1 15"/>
                  <a:gd name="f22" fmla="*/ f4 1 11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11"/>
                  <a:gd name="f32" fmla="*/ 0 f28 1"/>
                  <a:gd name="f33" fmla="*/ 6 f27 1"/>
                  <a:gd name="f34" fmla="*/ 1 f28 1"/>
                  <a:gd name="f35" fmla="*/ 0 f27 1"/>
                  <a:gd name="f36" fmla="*/ 15 f28 1"/>
                  <a:gd name="f37" fmla="*/ 8 f27 1"/>
                  <a:gd name="f38" fmla="*/ 4 f28 1"/>
                  <a:gd name="f39" fmla="*/ 5 f27 1"/>
                  <a:gd name="f40" fmla="*/ 14 f28 1"/>
                  <a:gd name="f41" fmla="*/ 10 f27 1"/>
                  <a:gd name="f42" fmla="+- f29 0 f1"/>
                  <a:gd name="f43" fmla="*/ f32 1 15"/>
                  <a:gd name="f44" fmla="*/ f33 1 11"/>
                  <a:gd name="f45" fmla="*/ f34 1 15"/>
                  <a:gd name="f46" fmla="*/ f35 1 11"/>
                  <a:gd name="f47" fmla="*/ f36 1 15"/>
                  <a:gd name="f48" fmla="*/ f37 1 11"/>
                  <a:gd name="f49" fmla="*/ f38 1 15"/>
                  <a:gd name="f50" fmla="*/ f39 1 11"/>
                  <a:gd name="f51" fmla="*/ f40 1 15"/>
                  <a:gd name="f52" fmla="*/ f41 1 11"/>
                  <a:gd name="f53" fmla="*/ 0 1 f30"/>
                  <a:gd name="f54" fmla="*/ f24 1 f30"/>
                  <a:gd name="f55" fmla="*/ 0 1 f31"/>
                  <a:gd name="f56" fmla="*/ f25 1 f31"/>
                  <a:gd name="f57" fmla="*/ f43 1 f30"/>
                  <a:gd name="f58" fmla="*/ f44 1 f31"/>
                  <a:gd name="f59" fmla="*/ f45 1 f30"/>
                  <a:gd name="f60" fmla="*/ f46 1 f31"/>
                  <a:gd name="f61" fmla="*/ f47 1 f30"/>
                  <a:gd name="f62" fmla="*/ f48 1 f31"/>
                  <a:gd name="f63" fmla="*/ f49 1 f30"/>
                  <a:gd name="f64" fmla="*/ f50 1 f31"/>
                  <a:gd name="f65" fmla="*/ f51 1 f30"/>
                  <a:gd name="f66" fmla="*/ f52 1 f31"/>
                  <a:gd name="f67" fmla="*/ f53 f21 1"/>
                  <a:gd name="f68" fmla="*/ f54 f21 1"/>
                  <a:gd name="f69" fmla="*/ f56 f22 1"/>
                  <a:gd name="f70" fmla="*/ f55 f22 1"/>
                  <a:gd name="f71" fmla="*/ f57 f21 1"/>
                  <a:gd name="f72" fmla="*/ f58 f22 1"/>
                  <a:gd name="f73" fmla="*/ f59 f21 1"/>
                  <a:gd name="f74" fmla="*/ f60 f22 1"/>
                  <a:gd name="f75" fmla="*/ f61 f21 1"/>
                  <a:gd name="f76" fmla="*/ f62 f22 1"/>
                  <a:gd name="f77" fmla="*/ f63 f21 1"/>
                  <a:gd name="f78" fmla="*/ f64 f22 1"/>
                  <a:gd name="f79" fmla="*/ f65 f21 1"/>
                  <a:gd name="f80" fmla="*/ f66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71" y="f72"/>
                  </a:cxn>
                </a:cxnLst>
                <a:rect l="f67" t="f70" r="f68" b="f69"/>
                <a:pathLst>
                  <a:path w="15" h="11">
                    <a:moveTo>
                      <a:pt x="f5" y="f8"/>
                    </a:moveTo>
                    <a:cubicBezTo>
                      <a:pt x="f9" y="f10"/>
                      <a:pt x="f11" y="f9"/>
                      <a:pt x="f11" y="f5"/>
                    </a:cubicBezTo>
                    <a:cubicBezTo>
                      <a:pt x="f8" y="f11"/>
                      <a:pt x="f12" y="f13"/>
                      <a:pt x="f6" y="f14"/>
                    </a:cubicBezTo>
                    <a:cubicBezTo>
                      <a:pt x="f12" y="f15"/>
                      <a:pt x="f16" y="f10"/>
                      <a:pt x="f17" y="f10"/>
                    </a:cubicBezTo>
                    <a:cubicBezTo>
                      <a:pt x="f14" y="f15"/>
                      <a:pt x="f7" y="f14"/>
                      <a:pt x="f18" y="f19"/>
                    </a:cubicBezTo>
                    <a:cubicBezTo>
                      <a:pt x="f14" y="f7"/>
                      <a:pt x="f10" y="f15"/>
                      <a:pt x="f5" y="f8"/>
                    </a:cubicBezTo>
                    <a:close/>
                  </a:path>
                </a:pathLst>
              </a:custGeom>
              <a:solidFill>
                <a:srgbClr val="BC65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4" name="Freeform 925">
                <a:extLst>
                  <a:ext uri="{FF2B5EF4-FFF2-40B4-BE49-F238E27FC236}">
                    <a16:creationId xmlns:a16="http://schemas.microsoft.com/office/drawing/2014/main" id="{EA12F663-77FB-25DB-BF8A-2A875D071D9C}"/>
                  </a:ext>
                </a:extLst>
              </p:cNvPr>
              <p:cNvSpPr/>
              <p:nvPr/>
            </p:nvSpPr>
            <p:spPr>
              <a:xfrm>
                <a:off x="5164138" y="1198568"/>
                <a:ext cx="34920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8"/>
                  <a:gd name="f9" fmla="val 2"/>
                  <a:gd name="f10" fmla="val 6"/>
                  <a:gd name="f11" fmla="val 1"/>
                  <a:gd name="f12" fmla="val 3"/>
                  <a:gd name="f13" fmla="val 5"/>
                  <a:gd name="f14" fmla="val 7"/>
                  <a:gd name="f15" fmla="val 4"/>
                  <a:gd name="f16" fmla="+- 0 0 -90"/>
                  <a:gd name="f17" fmla="*/ f3 1 9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9"/>
                  <a:gd name="f28" fmla="*/ 0 f24 1"/>
                  <a:gd name="f29" fmla="*/ 8 f23 1"/>
                  <a:gd name="f30" fmla="*/ 3 f24 1"/>
                  <a:gd name="f31" fmla="*/ 0 f23 1"/>
                  <a:gd name="f32" fmla="*/ 9 f24 1"/>
                  <a:gd name="f33" fmla="*/ 3 f23 1"/>
                  <a:gd name="f34" fmla="*/ 2 f23 1"/>
                  <a:gd name="f35" fmla="*/ 7 f24 1"/>
                  <a:gd name="f36" fmla="*/ 6 f23 1"/>
                  <a:gd name="f37" fmla="*/ 9 f23 1"/>
                  <a:gd name="f38" fmla="*/ 6 f24 1"/>
                  <a:gd name="f39" fmla="*/ 10 f23 1"/>
                  <a:gd name="f40" fmla="+- f25 0 f1"/>
                  <a:gd name="f41" fmla="*/ f28 1 9"/>
                  <a:gd name="f42" fmla="*/ f29 1 10"/>
                  <a:gd name="f43" fmla="*/ f30 1 9"/>
                  <a:gd name="f44" fmla="*/ f31 1 10"/>
                  <a:gd name="f45" fmla="*/ f32 1 9"/>
                  <a:gd name="f46" fmla="*/ f33 1 10"/>
                  <a:gd name="f47" fmla="*/ f34 1 10"/>
                  <a:gd name="f48" fmla="*/ f35 1 9"/>
                  <a:gd name="f49" fmla="*/ f36 1 10"/>
                  <a:gd name="f50" fmla="*/ f37 1 10"/>
                  <a:gd name="f51" fmla="*/ f38 1 9"/>
                  <a:gd name="f52" fmla="*/ f39 1 10"/>
                  <a:gd name="f53" fmla="*/ 0 1 f27"/>
                  <a:gd name="f54" fmla="*/ f20 1 f27"/>
                  <a:gd name="f55" fmla="*/ 0 1 f26"/>
                  <a:gd name="f56" fmla="*/ f21 1 f26"/>
                  <a:gd name="f57" fmla="*/ f41 1 f27"/>
                  <a:gd name="f58" fmla="*/ f42 1 f26"/>
                  <a:gd name="f59" fmla="*/ f43 1 f27"/>
                  <a:gd name="f60" fmla="*/ f44 1 f26"/>
                  <a:gd name="f61" fmla="*/ f45 1 f27"/>
                  <a:gd name="f62" fmla="*/ f46 1 f26"/>
                  <a:gd name="f63" fmla="*/ f47 1 f26"/>
                  <a:gd name="f64" fmla="*/ f48 1 f27"/>
                  <a:gd name="f65" fmla="*/ f49 1 f26"/>
                  <a:gd name="f66" fmla="*/ f50 1 f26"/>
                  <a:gd name="f67" fmla="*/ f51 1 f27"/>
                  <a:gd name="f68" fmla="*/ f52 1 f26"/>
                  <a:gd name="f69" fmla="*/ f53 f17 1"/>
                  <a:gd name="f70" fmla="*/ f54 f17 1"/>
                  <a:gd name="f71" fmla="*/ f56 f18 1"/>
                  <a:gd name="f72" fmla="*/ f55 f18 1"/>
                  <a:gd name="f73" fmla="*/ f57 f17 1"/>
                  <a:gd name="f74" fmla="*/ f58 f18 1"/>
                  <a:gd name="f75" fmla="*/ f59 f17 1"/>
                  <a:gd name="f76" fmla="*/ f60 f18 1"/>
                  <a:gd name="f77" fmla="*/ f61 f17 1"/>
                  <a:gd name="f78" fmla="*/ f62 f18 1"/>
                  <a:gd name="f79" fmla="*/ f63 f18 1"/>
                  <a:gd name="f80" fmla="*/ f64 f17 1"/>
                  <a:gd name="f81" fmla="*/ f65 f18 1"/>
                  <a:gd name="f82" fmla="*/ f66 f18 1"/>
                  <a:gd name="f83" fmla="*/ f67 f17 1"/>
                  <a:gd name="f84" fmla="*/ f6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73" y="f74"/>
                  </a:cxn>
                  <a:cxn ang="f40">
                    <a:pos x="f75" y="f76"/>
                  </a:cxn>
                  <a:cxn ang="f40">
                    <a:pos x="f77" y="f78"/>
                  </a:cxn>
                  <a:cxn ang="f40">
                    <a:pos x="f75" y="f79"/>
                  </a:cxn>
                  <a:cxn ang="f40">
                    <a:pos x="f75" y="f79"/>
                  </a:cxn>
                  <a:cxn ang="f40">
                    <a:pos x="f80" y="f81"/>
                  </a:cxn>
                  <a:cxn ang="f40">
                    <a:pos x="f77" y="f82"/>
                  </a:cxn>
                  <a:cxn ang="f40">
                    <a:pos x="f83" y="f84"/>
                  </a:cxn>
                  <a:cxn ang="f40">
                    <a:pos x="f73" y="f74"/>
                  </a:cxn>
                </a:cxnLst>
                <a:rect l="f69" t="f72" r="f70" b="f71"/>
                <a:pathLst>
                  <a:path w="9" h="10">
                    <a:moveTo>
                      <a:pt x="f5" y="f8"/>
                    </a:moveTo>
                    <a:cubicBezTo>
                      <a:pt x="f9" y="f10"/>
                      <a:pt x="f11" y="f9"/>
                      <a:pt x="f12" y="f5"/>
                    </a:cubicBezTo>
                    <a:cubicBezTo>
                      <a:pt x="f13" y="f5"/>
                      <a:pt x="f14" y="f9"/>
                      <a:pt x="f6" y="f12"/>
                    </a:cubicBezTo>
                    <a:cubicBezTo>
                      <a:pt x="f14" y="f12"/>
                      <a:pt x="f13" y="f9"/>
                      <a:pt x="f12" y="f9"/>
                    </a:cubicBezTo>
                    <a:cubicBezTo>
                      <a:pt x="f12" y="f9"/>
                      <a:pt x="f12" y="f9"/>
                      <a:pt x="f12" y="f9"/>
                    </a:cubicBezTo>
                    <a:cubicBezTo>
                      <a:pt x="f15" y="f15"/>
                      <a:pt x="f10" y="f13"/>
                      <a:pt x="f14" y="f10"/>
                    </a:cubicBezTo>
                    <a:cubicBezTo>
                      <a:pt x="f8" y="f14"/>
                      <a:pt x="f6" y="f14"/>
                      <a:pt x="f6" y="f6"/>
                    </a:cubicBezTo>
                    <a:cubicBezTo>
                      <a:pt x="f8" y="f7"/>
                      <a:pt x="f14" y="f7"/>
                      <a:pt x="f10" y="f7"/>
                    </a:cubicBezTo>
                    <a:cubicBezTo>
                      <a:pt x="f15" y="f7"/>
                      <a:pt x="f9" y="f6"/>
                      <a:pt x="f5" y="f8"/>
                    </a:cubicBezTo>
                    <a:close/>
                  </a:path>
                </a:pathLst>
              </a:custGeom>
              <a:solidFill>
                <a:srgbClr val="B84F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5" name="Freeform 926">
                <a:extLst>
                  <a:ext uri="{FF2B5EF4-FFF2-40B4-BE49-F238E27FC236}">
                    <a16:creationId xmlns:a16="http://schemas.microsoft.com/office/drawing/2014/main" id="{474D7B59-9ACB-4F18-F945-DD46EC8C278B}"/>
                  </a:ext>
                </a:extLst>
              </p:cNvPr>
              <p:cNvSpPr/>
              <p:nvPr/>
            </p:nvSpPr>
            <p:spPr>
              <a:xfrm>
                <a:off x="5191121" y="1103315"/>
                <a:ext cx="44448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5"/>
                  <a:gd name="f9" fmla="val 1"/>
                  <a:gd name="f10" fmla="val 3"/>
                  <a:gd name="f11" fmla="val 4"/>
                  <a:gd name="f12" fmla="val 2"/>
                  <a:gd name="f13" fmla="val 7"/>
                  <a:gd name="f14" fmla="val 10"/>
                  <a:gd name="f15" fmla="val 11"/>
                  <a:gd name="f16" fmla="val 8"/>
                  <a:gd name="f17" fmla="val 6"/>
                  <a:gd name="f18" fmla="+- 0 0 -90"/>
                  <a:gd name="f19" fmla="*/ f3 1 12"/>
                  <a:gd name="f20" fmla="*/ f4 1 9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2"/>
                  <a:gd name="f29" fmla="*/ f25 1 9"/>
                  <a:gd name="f30" fmla="*/ 0 f26 1"/>
                  <a:gd name="f31" fmla="*/ 5 f25 1"/>
                  <a:gd name="f32" fmla="*/ 3 f26 1"/>
                  <a:gd name="f33" fmla="*/ 0 f25 1"/>
                  <a:gd name="f34" fmla="*/ 9 f26 1"/>
                  <a:gd name="f35" fmla="*/ 2 f25 1"/>
                  <a:gd name="f36" fmla="*/ 11 f26 1"/>
                  <a:gd name="f37" fmla="*/ 4 f25 1"/>
                  <a:gd name="f38" fmla="*/ 8 f26 1"/>
                  <a:gd name="f39" fmla="*/ 10 f26 1"/>
                  <a:gd name="f40" fmla="*/ 8 f25 1"/>
                  <a:gd name="f41" fmla="+- f27 0 f1"/>
                  <a:gd name="f42" fmla="*/ f30 1 12"/>
                  <a:gd name="f43" fmla="*/ f31 1 9"/>
                  <a:gd name="f44" fmla="*/ f32 1 12"/>
                  <a:gd name="f45" fmla="*/ f33 1 9"/>
                  <a:gd name="f46" fmla="*/ f34 1 12"/>
                  <a:gd name="f47" fmla="*/ f35 1 9"/>
                  <a:gd name="f48" fmla="*/ f36 1 12"/>
                  <a:gd name="f49" fmla="*/ f37 1 9"/>
                  <a:gd name="f50" fmla="*/ f38 1 12"/>
                  <a:gd name="f51" fmla="*/ f39 1 12"/>
                  <a:gd name="f52" fmla="*/ f40 1 9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9"/>
                  <a:gd name="f63" fmla="*/ f48 1 f28"/>
                  <a:gd name="f64" fmla="*/ f49 1 f29"/>
                  <a:gd name="f65" fmla="*/ f50 1 f28"/>
                  <a:gd name="f66" fmla="*/ f51 1 f28"/>
                  <a:gd name="f67" fmla="*/ f52 1 f29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20 1"/>
                  <a:gd name="f78" fmla="*/ f63 f19 1"/>
                  <a:gd name="f79" fmla="*/ f64 f20 1"/>
                  <a:gd name="f80" fmla="*/ f65 f19 1"/>
                  <a:gd name="f81" fmla="*/ f66 f19 1"/>
                  <a:gd name="f82" fmla="*/ f6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80" y="f73"/>
                  </a:cxn>
                  <a:cxn ang="f41">
                    <a:pos x="f74" y="f79"/>
                  </a:cxn>
                  <a:cxn ang="f41">
                    <a:pos x="f81" y="f82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12" h="9">
                    <a:moveTo>
                      <a:pt x="f5" y="f8"/>
                    </a:moveTo>
                    <a:cubicBezTo>
                      <a:pt x="f9" y="f10"/>
                      <a:pt x="f11" y="f12"/>
                      <a:pt x="f10" y="f5"/>
                    </a:cubicBezTo>
                    <a:cubicBezTo>
                      <a:pt x="f8" y="f5"/>
                      <a:pt x="f13" y="f9"/>
                      <a:pt x="f7" y="f12"/>
                    </a:cubicBezTo>
                    <a:cubicBezTo>
                      <a:pt x="f14" y="f12"/>
                      <a:pt x="f6" y="f12"/>
                      <a:pt x="f15" y="f11"/>
                    </a:cubicBezTo>
                    <a:cubicBezTo>
                      <a:pt x="f14" y="f8"/>
                      <a:pt x="f7" y="f8"/>
                      <a:pt x="f16" y="f8"/>
                    </a:cubicBezTo>
                    <a:cubicBezTo>
                      <a:pt x="f13" y="f8"/>
                      <a:pt x="f17" y="f10"/>
                      <a:pt x="f10" y="f11"/>
                    </a:cubicBezTo>
                    <a:cubicBezTo>
                      <a:pt x="f17" y="f8"/>
                      <a:pt x="f16" y="f17"/>
                      <a:pt x="f14" y="f16"/>
                    </a:cubicBezTo>
                    <a:cubicBezTo>
                      <a:pt x="f17" y="f7"/>
                      <a:pt x="f11" y="f17"/>
                      <a:pt x="f5" y="f8"/>
                    </a:cubicBezTo>
                    <a:close/>
                  </a:path>
                </a:pathLst>
              </a:custGeom>
              <a:solidFill>
                <a:srgbClr val="BB66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6" name="Freeform 927">
                <a:extLst>
                  <a:ext uri="{FF2B5EF4-FFF2-40B4-BE49-F238E27FC236}">
                    <a16:creationId xmlns:a16="http://schemas.microsoft.com/office/drawing/2014/main" id="{60D85254-DDE3-70CE-B69E-1064B0FFD833}"/>
                  </a:ext>
                </a:extLst>
              </p:cNvPr>
              <p:cNvSpPr/>
              <p:nvPr/>
            </p:nvSpPr>
            <p:spPr>
              <a:xfrm>
                <a:off x="5186367" y="1130298"/>
                <a:ext cx="3016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7"/>
                  <a:gd name="f9" fmla="val 3"/>
                  <a:gd name="f10" fmla="val 1"/>
                  <a:gd name="f11" fmla="val 5"/>
                  <a:gd name="f12" fmla="val 6"/>
                  <a:gd name="f13" fmla="val 4"/>
                  <a:gd name="f14" fmla="val 2"/>
                  <a:gd name="f15" fmla="val 9"/>
                  <a:gd name="f16" fmla="+- 0 0 -90"/>
                  <a:gd name="f17" fmla="*/ f3 1 8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8"/>
                  <a:gd name="f28" fmla="*/ 0 f24 1"/>
                  <a:gd name="f29" fmla="*/ 10 f23 1"/>
                  <a:gd name="f30" fmla="*/ 0 f23 1"/>
                  <a:gd name="f31" fmla="*/ 1 f24 1"/>
                  <a:gd name="f32" fmla="*/ 1 f23 1"/>
                  <a:gd name="f33" fmla="*/ 6 f24 1"/>
                  <a:gd name="f34" fmla="*/ 7 f23 1"/>
                  <a:gd name="f35" fmla="*/ 4 f24 1"/>
                  <a:gd name="f36" fmla="*/ 6 f23 1"/>
                  <a:gd name="f37" fmla="*/ 2 f24 1"/>
                  <a:gd name="f38" fmla="*/ 8 f23 1"/>
                  <a:gd name="f39" fmla="+- f25 0 f1"/>
                  <a:gd name="f40" fmla="*/ f28 1 8"/>
                  <a:gd name="f41" fmla="*/ f29 1 10"/>
                  <a:gd name="f42" fmla="*/ f30 1 10"/>
                  <a:gd name="f43" fmla="*/ f31 1 8"/>
                  <a:gd name="f44" fmla="*/ f32 1 10"/>
                  <a:gd name="f45" fmla="*/ f33 1 8"/>
                  <a:gd name="f46" fmla="*/ f34 1 10"/>
                  <a:gd name="f47" fmla="*/ f35 1 8"/>
                  <a:gd name="f48" fmla="*/ f36 1 10"/>
                  <a:gd name="f49" fmla="*/ f37 1 8"/>
                  <a:gd name="f50" fmla="*/ f38 1 10"/>
                  <a:gd name="f51" fmla="*/ 0 1 f27"/>
                  <a:gd name="f52" fmla="*/ f20 1 f27"/>
                  <a:gd name="f53" fmla="*/ 0 1 f26"/>
                  <a:gd name="f54" fmla="*/ f21 1 f26"/>
                  <a:gd name="f55" fmla="*/ f40 1 f27"/>
                  <a:gd name="f56" fmla="*/ f41 1 f26"/>
                  <a:gd name="f57" fmla="*/ f42 1 f26"/>
                  <a:gd name="f58" fmla="*/ f43 1 f27"/>
                  <a:gd name="f59" fmla="*/ f44 1 f26"/>
                  <a:gd name="f60" fmla="*/ f45 1 f27"/>
                  <a:gd name="f61" fmla="*/ f46 1 f26"/>
                  <a:gd name="f62" fmla="*/ f47 1 f27"/>
                  <a:gd name="f63" fmla="*/ f48 1 f26"/>
                  <a:gd name="f64" fmla="*/ f49 1 f27"/>
                  <a:gd name="f65" fmla="*/ f50 1 f26"/>
                  <a:gd name="f66" fmla="*/ f51 f17 1"/>
                  <a:gd name="f67" fmla="*/ f52 f17 1"/>
                  <a:gd name="f68" fmla="*/ f54 f18 1"/>
                  <a:gd name="f69" fmla="*/ f53 f18 1"/>
                  <a:gd name="f70" fmla="*/ f55 f17 1"/>
                  <a:gd name="f71" fmla="*/ f56 f18 1"/>
                  <a:gd name="f72" fmla="*/ f57 f18 1"/>
                  <a:gd name="f73" fmla="*/ f58 f17 1"/>
                  <a:gd name="f74" fmla="*/ f59 f18 1"/>
                  <a:gd name="f75" fmla="*/ f60 f17 1"/>
                  <a:gd name="f76" fmla="*/ f61 f18 1"/>
                  <a:gd name="f77" fmla="*/ f62 f17 1"/>
                  <a:gd name="f78" fmla="*/ f63 f18 1"/>
                  <a:gd name="f79" fmla="*/ f64 f17 1"/>
                  <a:gd name="f80" fmla="*/ f6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70" y="f71"/>
                  </a:cxn>
                  <a:cxn ang="f39">
                    <a:pos x="f70" y="f72"/>
                  </a:cxn>
                  <a:cxn ang="f39">
                    <a:pos x="f73" y="f74"/>
                  </a:cxn>
                  <a:cxn ang="f39">
                    <a:pos x="f75" y="f76"/>
                  </a:cxn>
                  <a:cxn ang="f39">
                    <a:pos x="f77" y="f78"/>
                  </a:cxn>
                  <a:cxn ang="f39">
                    <a:pos x="f79" y="f80"/>
                  </a:cxn>
                  <a:cxn ang="f39">
                    <a:pos x="f70" y="f71"/>
                  </a:cxn>
                </a:cxnLst>
                <a:rect l="f66" t="f69" r="f67" b="f68"/>
                <a:pathLst>
                  <a:path w="8" h="10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5" y="f5"/>
                      <a:pt x="f10" y="f10"/>
                      <a:pt x="f10" y="f10"/>
                    </a:cubicBezTo>
                    <a:cubicBezTo>
                      <a:pt x="f11" y="f10"/>
                      <a:pt x="f6" y="f9"/>
                      <a:pt x="f12" y="f8"/>
                    </a:cubicBezTo>
                    <a:cubicBezTo>
                      <a:pt x="f11" y="f8"/>
                      <a:pt x="f11" y="f8"/>
                      <a:pt x="f13" y="f12"/>
                    </a:cubicBezTo>
                    <a:cubicBezTo>
                      <a:pt x="f9" y="f12"/>
                      <a:pt x="f5" y="f9"/>
                      <a:pt x="f14" y="f6"/>
                    </a:cubicBezTo>
                    <a:cubicBezTo>
                      <a:pt x="f14" y="f15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BD4E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7" name="Freeform 928">
                <a:extLst>
                  <a:ext uri="{FF2B5EF4-FFF2-40B4-BE49-F238E27FC236}">
                    <a16:creationId xmlns:a16="http://schemas.microsoft.com/office/drawing/2014/main" id="{20C93112-1F56-0369-61F2-B3E4B9D10F80}"/>
                  </a:ext>
                </a:extLst>
              </p:cNvPr>
              <p:cNvSpPr/>
              <p:nvPr/>
            </p:nvSpPr>
            <p:spPr>
              <a:xfrm>
                <a:off x="5372100" y="1690689"/>
                <a:ext cx="14292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0"/>
                  <a:gd name="f8" fmla="val 1"/>
                  <a:gd name="f9" fmla="val 7"/>
                  <a:gd name="f10" fmla="val 6"/>
                  <a:gd name="f11" fmla="val 2"/>
                  <a:gd name="f12" fmla="val 3"/>
                  <a:gd name="f13" fmla="+- 0 0 -90"/>
                  <a:gd name="f14" fmla="*/ f3 1 4"/>
                  <a:gd name="f15" fmla="*/ f4 1 10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10"/>
                  <a:gd name="f24" fmla="*/ f21 1 4"/>
                  <a:gd name="f25" fmla="*/ 4 f21 1"/>
                  <a:gd name="f26" fmla="*/ 0 f20 1"/>
                  <a:gd name="f27" fmla="*/ 0 f21 1"/>
                  <a:gd name="f28" fmla="*/ 10 f20 1"/>
                  <a:gd name="f29" fmla="+- f22 0 f1"/>
                  <a:gd name="f30" fmla="*/ f25 1 4"/>
                  <a:gd name="f31" fmla="*/ f26 1 10"/>
                  <a:gd name="f32" fmla="*/ f27 1 4"/>
                  <a:gd name="f33" fmla="*/ f28 1 10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" h="10">
                    <a:moveTo>
                      <a:pt x="f6" y="f5"/>
                    </a:moveTo>
                    <a:cubicBezTo>
                      <a:pt x="f6" y="f6"/>
                      <a:pt x="f8" y="f9"/>
                      <a:pt x="f5" y="f7"/>
                    </a:cubicBezTo>
                    <a:cubicBezTo>
                      <a:pt x="f5" y="f10"/>
                      <a:pt x="f11" y="f12"/>
                      <a:pt x="f6" y="f5"/>
                    </a:cubicBezTo>
                    <a:close/>
                  </a:path>
                </a:pathLst>
              </a:custGeom>
              <a:solidFill>
                <a:srgbClr val="2210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8" name="Freeform 929">
                <a:extLst>
                  <a:ext uri="{FF2B5EF4-FFF2-40B4-BE49-F238E27FC236}">
                    <a16:creationId xmlns:a16="http://schemas.microsoft.com/office/drawing/2014/main" id="{C36A4F77-C0F5-8050-253B-D7166527EF78}"/>
                  </a:ext>
                </a:extLst>
              </p:cNvPr>
              <p:cNvSpPr/>
              <p:nvPr/>
            </p:nvSpPr>
            <p:spPr>
              <a:xfrm>
                <a:off x="5375272" y="1563688"/>
                <a:ext cx="1110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8"/>
                  <a:gd name="f8" fmla="val 2"/>
                  <a:gd name="f9" fmla="val 1"/>
                  <a:gd name="f10" fmla="val 5"/>
                  <a:gd name="f11" fmla="+- 0 0 -90"/>
                  <a:gd name="f12" fmla="*/ f3 1 3"/>
                  <a:gd name="f13" fmla="*/ f4 1 8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8"/>
                  <a:gd name="f22" fmla="*/ f19 1 3"/>
                  <a:gd name="f23" fmla="*/ 2 f19 1"/>
                  <a:gd name="f24" fmla="*/ 1 f18 1"/>
                  <a:gd name="f25" fmla="*/ 3 f19 1"/>
                  <a:gd name="f26" fmla="*/ 0 f18 1"/>
                  <a:gd name="f27" fmla="*/ 1 f19 1"/>
                  <a:gd name="f28" fmla="*/ 8 f18 1"/>
                  <a:gd name="f29" fmla="+- f20 0 f1"/>
                  <a:gd name="f30" fmla="*/ f23 1 3"/>
                  <a:gd name="f31" fmla="*/ f24 1 8"/>
                  <a:gd name="f32" fmla="*/ f25 1 3"/>
                  <a:gd name="f33" fmla="*/ f26 1 8"/>
                  <a:gd name="f34" fmla="*/ f27 1 3"/>
                  <a:gd name="f35" fmla="*/ f28 1 8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3" h="8">
                    <a:moveTo>
                      <a:pt x="f8" y="f9"/>
                    </a:moveTo>
                    <a:cubicBezTo>
                      <a:pt x="f8" y="f5"/>
                      <a:pt x="f8" y="f5"/>
                      <a:pt x="f6" y="f5"/>
                    </a:cubicBezTo>
                    <a:cubicBezTo>
                      <a:pt x="f6" y="f6"/>
                      <a:pt x="f6" y="f10"/>
                      <a:pt x="f9" y="f7"/>
                    </a:cubicBezTo>
                    <a:cubicBezTo>
                      <a:pt x="f5" y="f10"/>
                      <a:pt x="f9" y="f6"/>
                      <a:pt x="f8" y="f9"/>
                    </a:cubicBezTo>
                    <a:close/>
                  </a:path>
                </a:pathLst>
              </a:custGeom>
              <a:solidFill>
                <a:srgbClr val="2210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9" name="Freeform 930">
                <a:extLst>
                  <a:ext uri="{FF2B5EF4-FFF2-40B4-BE49-F238E27FC236}">
                    <a16:creationId xmlns:a16="http://schemas.microsoft.com/office/drawing/2014/main" id="{17BC7230-CF6E-14F9-A071-9A92E4F4FC67}"/>
                  </a:ext>
                </a:extLst>
              </p:cNvPr>
              <p:cNvSpPr/>
              <p:nvPr/>
            </p:nvSpPr>
            <p:spPr>
              <a:xfrm>
                <a:off x="5119689" y="1138235"/>
                <a:ext cx="3333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6"/>
                  <a:gd name="f8" fmla="val 4"/>
                  <a:gd name="f9" fmla="val 2"/>
                  <a:gd name="f10" fmla="val 5"/>
                  <a:gd name="f11" fmla="val 3"/>
                  <a:gd name="f12" fmla="val 7"/>
                  <a:gd name="f13" fmla="val 1"/>
                  <a:gd name="f14" fmla="+- 0 0 -90"/>
                  <a:gd name="f15" fmla="*/ f3 1 9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9"/>
                  <a:gd name="f26" fmla="*/ 4 f22 1"/>
                  <a:gd name="f27" fmla="*/ 2 f21 1"/>
                  <a:gd name="f28" fmla="*/ 9 f22 1"/>
                  <a:gd name="f29" fmla="*/ 5 f21 1"/>
                  <a:gd name="f30" fmla="*/ 3 f22 1"/>
                  <a:gd name="f31" fmla="*/ 4 f21 1"/>
                  <a:gd name="f32" fmla="*/ 0 f22 1"/>
                  <a:gd name="f33" fmla="*/ 0 f21 1"/>
                  <a:gd name="f34" fmla="+- f23 0 f1"/>
                  <a:gd name="f35" fmla="*/ f26 1 9"/>
                  <a:gd name="f36" fmla="*/ f27 1 6"/>
                  <a:gd name="f37" fmla="*/ f28 1 9"/>
                  <a:gd name="f38" fmla="*/ f29 1 6"/>
                  <a:gd name="f39" fmla="*/ f30 1 9"/>
                  <a:gd name="f40" fmla="*/ f31 1 6"/>
                  <a:gd name="f41" fmla="*/ f32 1 9"/>
                  <a:gd name="f42" fmla="*/ f33 1 6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9" h="6">
                    <a:moveTo>
                      <a:pt x="f8" y="f9"/>
                    </a:moveTo>
                    <a:cubicBezTo>
                      <a:pt x="f10" y="f11"/>
                      <a:pt x="f12" y="f11"/>
                      <a:pt x="f6" y="f10"/>
                    </a:cubicBezTo>
                    <a:cubicBezTo>
                      <a:pt x="f7" y="f7"/>
                      <a:pt x="f10" y="f8"/>
                      <a:pt x="f11" y="f8"/>
                    </a:cubicBezTo>
                    <a:cubicBezTo>
                      <a:pt x="f9" y="f9"/>
                      <a:pt x="f5" y="f9"/>
                      <a:pt x="f5" y="f5"/>
                    </a:cubicBezTo>
                    <a:cubicBezTo>
                      <a:pt x="f9" y="f5"/>
                      <a:pt x="f9" y="f13"/>
                      <a:pt x="f8" y="f9"/>
                    </a:cubicBezTo>
                    <a:close/>
                  </a:path>
                </a:pathLst>
              </a:custGeom>
              <a:solidFill>
                <a:srgbClr val="6320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0" name="Freeform 931">
                <a:extLst>
                  <a:ext uri="{FF2B5EF4-FFF2-40B4-BE49-F238E27FC236}">
                    <a16:creationId xmlns:a16="http://schemas.microsoft.com/office/drawing/2014/main" id="{8B1D316E-5720-3636-EB6A-55318D0B1E60}"/>
                  </a:ext>
                </a:extLst>
              </p:cNvPr>
              <p:cNvSpPr/>
              <p:nvPr/>
            </p:nvSpPr>
            <p:spPr>
              <a:xfrm>
                <a:off x="5729292" y="1866903"/>
                <a:ext cx="2698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4"/>
                  <a:gd name="f8" fmla="val 2"/>
                  <a:gd name="f9" fmla="val 1"/>
                  <a:gd name="f10" fmla="val 5"/>
                  <a:gd name="f11" fmla="val 3"/>
                  <a:gd name="f12" fmla="val 6"/>
                  <a:gd name="f13" fmla="+- 0 0 -90"/>
                  <a:gd name="f14" fmla="*/ f3 1 7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7"/>
                  <a:gd name="f25" fmla="*/ 0 f21 1"/>
                  <a:gd name="f26" fmla="*/ 4 f20 1"/>
                  <a:gd name="f27" fmla="*/ 4 f21 1"/>
                  <a:gd name="f28" fmla="*/ 0 f20 1"/>
                  <a:gd name="f29" fmla="*/ 5 f21 1"/>
                  <a:gd name="f30" fmla="*/ 2 f20 1"/>
                  <a:gd name="f31" fmla="*/ 6 f21 1"/>
                  <a:gd name="f32" fmla="+- f22 0 f1"/>
                  <a:gd name="f33" fmla="*/ f25 1 7"/>
                  <a:gd name="f34" fmla="*/ f26 1 4"/>
                  <a:gd name="f35" fmla="*/ f27 1 7"/>
                  <a:gd name="f36" fmla="*/ f28 1 4"/>
                  <a:gd name="f37" fmla="*/ f29 1 7"/>
                  <a:gd name="f38" fmla="*/ f30 1 4"/>
                  <a:gd name="f39" fmla="*/ f31 1 7"/>
                  <a:gd name="f40" fmla="*/ 0 1 f24"/>
                  <a:gd name="f41" fmla="*/ f17 1 f24"/>
                  <a:gd name="f42" fmla="*/ 0 1 f23"/>
                  <a:gd name="f43" fmla="*/ f18 1 f23"/>
                  <a:gd name="f44" fmla="*/ f33 1 f24"/>
                  <a:gd name="f45" fmla="*/ f34 1 f23"/>
                  <a:gd name="f46" fmla="*/ f35 1 f24"/>
                  <a:gd name="f47" fmla="*/ f36 1 f23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5 1"/>
                  <a:gd name="f61" fmla="*/ f5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56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7" h="4">
                    <a:moveTo>
                      <a:pt x="f5" y="f7"/>
                    </a:moveTo>
                    <a:cubicBezTo>
                      <a:pt x="f5" y="f8"/>
                      <a:pt x="f8" y="f9"/>
                      <a:pt x="f7" y="f5"/>
                    </a:cubicBezTo>
                    <a:cubicBezTo>
                      <a:pt x="f7" y="f5"/>
                      <a:pt x="f7" y="f9"/>
                      <a:pt x="f10" y="f8"/>
                    </a:cubicBezTo>
                    <a:cubicBezTo>
                      <a:pt x="f6" y="f11"/>
                      <a:pt x="f6" y="f8"/>
                      <a:pt x="f12" y="f7"/>
                    </a:cubicBezTo>
                    <a:cubicBezTo>
                      <a:pt x="f7" y="f7"/>
                      <a:pt x="f8" y="f11"/>
                      <a:pt x="f5" y="f7"/>
                    </a:cubicBezTo>
                    <a:close/>
                  </a:path>
                </a:pathLst>
              </a:custGeom>
              <a:solidFill>
                <a:srgbClr val="2E44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1" name="Freeform 932">
                <a:extLst>
                  <a:ext uri="{FF2B5EF4-FFF2-40B4-BE49-F238E27FC236}">
                    <a16:creationId xmlns:a16="http://schemas.microsoft.com/office/drawing/2014/main" id="{37170B4B-0BFF-2C9C-11AD-F31E60FAC450}"/>
                  </a:ext>
                </a:extLst>
              </p:cNvPr>
              <p:cNvSpPr/>
              <p:nvPr/>
            </p:nvSpPr>
            <p:spPr>
              <a:xfrm>
                <a:off x="5808661" y="1995485"/>
                <a:ext cx="3016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6"/>
                  <a:gd name="f8" fmla="val 1"/>
                  <a:gd name="f9" fmla="val 7"/>
                  <a:gd name="f10" fmla="val 6"/>
                  <a:gd name="f11" fmla="val 3"/>
                  <a:gd name="f12" fmla="val 11"/>
                  <a:gd name="f13" fmla="val 15"/>
                  <a:gd name="f14" fmla="val 2"/>
                  <a:gd name="f15" fmla="val 10"/>
                  <a:gd name="f16" fmla="val 4"/>
                  <a:gd name="f17" fmla="val 5"/>
                  <a:gd name="f18" fmla="+- 0 0 -90"/>
                  <a:gd name="f19" fmla="*/ f3 1 8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8"/>
                  <a:gd name="f29" fmla="*/ f25 1 16"/>
                  <a:gd name="f30" fmla="*/ 8 f26 1"/>
                  <a:gd name="f31" fmla="*/ 1 f25 1"/>
                  <a:gd name="f32" fmla="*/ 1 f26 1"/>
                  <a:gd name="f33" fmla="*/ 16 f25 1"/>
                  <a:gd name="f34" fmla="*/ 0 f26 1"/>
                  <a:gd name="f35" fmla="*/ 15 f25 1"/>
                  <a:gd name="f36" fmla="*/ 6 f26 1"/>
                  <a:gd name="f37" fmla="*/ 0 f25 1"/>
                  <a:gd name="f38" fmla="+- f27 0 f1"/>
                  <a:gd name="f39" fmla="*/ f30 1 8"/>
                  <a:gd name="f40" fmla="*/ f31 1 16"/>
                  <a:gd name="f41" fmla="*/ f32 1 8"/>
                  <a:gd name="f42" fmla="*/ f33 1 16"/>
                  <a:gd name="f43" fmla="*/ f34 1 8"/>
                  <a:gd name="f44" fmla="*/ f35 1 16"/>
                  <a:gd name="f45" fmla="*/ f36 1 8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8" h="16">
                    <a:moveTo>
                      <a:pt x="f6" y="f8"/>
                    </a:moveTo>
                    <a:cubicBezTo>
                      <a:pt x="f9" y="f10"/>
                      <a:pt x="f11" y="f12"/>
                      <a:pt x="f8" y="f7"/>
                    </a:cubicBezTo>
                    <a:cubicBezTo>
                      <a:pt x="f8" y="f13"/>
                      <a:pt x="f5" y="f13"/>
                      <a:pt x="f5" y="f13"/>
                    </a:cubicBezTo>
                    <a:cubicBezTo>
                      <a:pt x="f14" y="f15"/>
                      <a:pt x="f16" y="f17"/>
                      <a:pt x="f10" y="f5"/>
                    </a:cubicBezTo>
                    <a:cubicBezTo>
                      <a:pt x="f9" y="f5"/>
                      <a:pt x="f9" y="f8"/>
                      <a:pt x="f6" y="f8"/>
                    </a:cubicBezTo>
                    <a:close/>
                  </a:path>
                </a:pathLst>
              </a:custGeom>
              <a:solidFill>
                <a:srgbClr val="1D30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2" name="Freeform 933">
                <a:extLst>
                  <a:ext uri="{FF2B5EF4-FFF2-40B4-BE49-F238E27FC236}">
                    <a16:creationId xmlns:a16="http://schemas.microsoft.com/office/drawing/2014/main" id="{38740B12-0EC6-E9E7-3467-E30C0ED17503}"/>
                  </a:ext>
                </a:extLst>
              </p:cNvPr>
              <p:cNvSpPr/>
              <p:nvPr/>
            </p:nvSpPr>
            <p:spPr>
              <a:xfrm>
                <a:off x="5186367" y="3154359"/>
                <a:ext cx="336554" cy="7334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"/>
                  <a:gd name="f7" fmla="val 195"/>
                  <a:gd name="f8" fmla="val 62"/>
                  <a:gd name="f9" fmla="val 63"/>
                  <a:gd name="f10" fmla="val 58"/>
                  <a:gd name="f11" fmla="val 59"/>
                  <a:gd name="f12" fmla="val 56"/>
                  <a:gd name="f13" fmla="val 53"/>
                  <a:gd name="f14" fmla="val 52"/>
                  <a:gd name="f15" fmla="val 49"/>
                  <a:gd name="f16" fmla="val 47"/>
                  <a:gd name="f17" fmla="val 42"/>
                  <a:gd name="f18" fmla="val 41"/>
                  <a:gd name="f19" fmla="val 34"/>
                  <a:gd name="f20" fmla="val 36"/>
                  <a:gd name="f21" fmla="val 27"/>
                  <a:gd name="f22" fmla="val 24"/>
                  <a:gd name="f23" fmla="val 32"/>
                  <a:gd name="f24" fmla="val 22"/>
                  <a:gd name="f25" fmla="val 17"/>
                  <a:gd name="f26" fmla="val 33"/>
                  <a:gd name="f27" fmla="val 14"/>
                  <a:gd name="f28" fmla="val 28"/>
                  <a:gd name="f29" fmla="val 10"/>
                  <a:gd name="f30" fmla="val 25"/>
                  <a:gd name="f31" fmla="val 7"/>
                  <a:gd name="f32" fmla="val 38"/>
                  <a:gd name="f33" fmla="val 39"/>
                  <a:gd name="f34" fmla="val 44"/>
                  <a:gd name="f35" fmla="val 45"/>
                  <a:gd name="f36" fmla="val 50"/>
                  <a:gd name="f37" fmla="val 48"/>
                  <a:gd name="f38" fmla="val 46"/>
                  <a:gd name="f39" fmla="val 66"/>
                  <a:gd name="f40" fmla="val 68"/>
                  <a:gd name="f41" fmla="val 51"/>
                  <a:gd name="f42" fmla="val 70"/>
                  <a:gd name="f43" fmla="val 72"/>
                  <a:gd name="f44" fmla="val 57"/>
                  <a:gd name="f45" fmla="val 76"/>
                  <a:gd name="f46" fmla="val 80"/>
                  <a:gd name="f47" fmla="val 85"/>
                  <a:gd name="f48" fmla="val 86"/>
                  <a:gd name="f49" fmla="val 87"/>
                  <a:gd name="f50" fmla="val 55"/>
                  <a:gd name="f51" fmla="val 88"/>
                  <a:gd name="f52" fmla="val 91"/>
                  <a:gd name="f53" fmla="val 54"/>
                  <a:gd name="f54" fmla="val 92"/>
                  <a:gd name="f55" fmla="val 93"/>
                  <a:gd name="f56" fmla="val 107"/>
                  <a:gd name="f57" fmla="val 122"/>
                  <a:gd name="f58" fmla="val 75"/>
                  <a:gd name="f59" fmla="val 136"/>
                  <a:gd name="f60" fmla="val 138"/>
                  <a:gd name="f61" fmla="val 140"/>
                  <a:gd name="f62" fmla="val 142"/>
                  <a:gd name="f63" fmla="val 77"/>
                  <a:gd name="f64" fmla="val 146"/>
                  <a:gd name="f65" fmla="val 79"/>
                  <a:gd name="f66" fmla="val 149"/>
                  <a:gd name="f67" fmla="val 153"/>
                  <a:gd name="f68" fmla="val 81"/>
                  <a:gd name="f69" fmla="val 158"/>
                  <a:gd name="f70" fmla="val 82"/>
                  <a:gd name="f71" fmla="val 163"/>
                  <a:gd name="f72" fmla="val 168"/>
                  <a:gd name="f73" fmla="val 170"/>
                  <a:gd name="f74" fmla="val 173"/>
                  <a:gd name="f75" fmla="val 176"/>
                  <a:gd name="f76" fmla="val 177"/>
                  <a:gd name="f77" fmla="val 179"/>
                  <a:gd name="f78" fmla="val 83"/>
                  <a:gd name="f79" fmla="val 175"/>
                  <a:gd name="f80" fmla="val 182"/>
                  <a:gd name="f81" fmla="val 186"/>
                  <a:gd name="f82" fmla="val 189"/>
                  <a:gd name="f83" fmla="val 191"/>
                  <a:gd name="f84" fmla="val 194"/>
                  <a:gd name="f85" fmla="val 84"/>
                  <a:gd name="f86" fmla="val 192"/>
                  <a:gd name="f87" fmla="val 184"/>
                  <a:gd name="f88" fmla="val 78"/>
                  <a:gd name="f89" fmla="val 167"/>
                  <a:gd name="f90" fmla="val 185"/>
                  <a:gd name="f91" fmla="val 187"/>
                  <a:gd name="f92" fmla="val 188"/>
                  <a:gd name="f93" fmla="val 190"/>
                  <a:gd name="f94" fmla="val 73"/>
                  <a:gd name="f95" fmla="val 174"/>
                  <a:gd name="f96" fmla="val 172"/>
                  <a:gd name="f97" fmla="val 171"/>
                  <a:gd name="f98" fmla="val 67"/>
                  <a:gd name="f99" fmla="val 134"/>
                  <a:gd name="f100" fmla="val 126"/>
                  <a:gd name="f101" fmla="val 119"/>
                  <a:gd name="f102" fmla="val 111"/>
                  <a:gd name="f103" fmla="val 110"/>
                  <a:gd name="f104" fmla="val 109"/>
                  <a:gd name="f105" fmla="val 105"/>
                  <a:gd name="f106" fmla="val 104"/>
                  <a:gd name="f107" fmla="val 100"/>
                  <a:gd name="f108" fmla="val 97"/>
                  <a:gd name="f109" fmla="val 94"/>
                  <a:gd name="f110" fmla="val 90"/>
                  <a:gd name="f111" fmla="val 43"/>
                  <a:gd name="f112" fmla="val 40"/>
                  <a:gd name="f113" fmla="val 29"/>
                  <a:gd name="f114" fmla="val 61"/>
                  <a:gd name="f115" fmla="val 23"/>
                  <a:gd name="f116" fmla="val 35"/>
                  <a:gd name="f117" fmla="val 71"/>
                  <a:gd name="f118" fmla="val 31"/>
                  <a:gd name="f119" fmla="val 26"/>
                  <a:gd name="f120" fmla="val 19"/>
                  <a:gd name="f121" fmla="val 13"/>
                  <a:gd name="f122" fmla="val 6"/>
                  <a:gd name="f123" fmla="val 5"/>
                  <a:gd name="f124" fmla="val 4"/>
                  <a:gd name="f125" fmla="val 37"/>
                  <a:gd name="f126" fmla="val 2"/>
                  <a:gd name="f127" fmla="val 9"/>
                  <a:gd name="f128" fmla="val 15"/>
                  <a:gd name="f129" fmla="val 11"/>
                  <a:gd name="f130" fmla="val 8"/>
                  <a:gd name="f131" fmla="val 18"/>
                  <a:gd name="f132" fmla="val 1"/>
                  <a:gd name="f133" fmla="val 20"/>
                  <a:gd name="f134" fmla="val 30"/>
                  <a:gd name="f135" fmla="+- 0 0 -90"/>
                  <a:gd name="f136" fmla="*/ f3 1 89"/>
                  <a:gd name="f137" fmla="*/ f4 1 195"/>
                  <a:gd name="f138" fmla="val f5"/>
                  <a:gd name="f139" fmla="val f6"/>
                  <a:gd name="f140" fmla="val f7"/>
                  <a:gd name="f141" fmla="*/ f135 f0 1"/>
                  <a:gd name="f142" fmla="+- f140 0 f138"/>
                  <a:gd name="f143" fmla="+- f139 0 f138"/>
                  <a:gd name="f144" fmla="*/ f141 1 f2"/>
                  <a:gd name="f145" fmla="*/ f143 1 89"/>
                  <a:gd name="f146" fmla="*/ f142 1 195"/>
                  <a:gd name="f147" fmla="*/ 62 f143 1"/>
                  <a:gd name="f148" fmla="*/ 63 f142 1"/>
                  <a:gd name="f149" fmla="*/ 52 f143 1"/>
                  <a:gd name="f150" fmla="*/ 49 f142 1"/>
                  <a:gd name="f151" fmla="*/ 36 f143 1"/>
                  <a:gd name="f152" fmla="*/ 27 f142 1"/>
                  <a:gd name="f153" fmla="*/ 32 f143 1"/>
                  <a:gd name="f154" fmla="*/ 17 f142 1"/>
                  <a:gd name="f155" fmla="*/ 25 f143 1"/>
                  <a:gd name="f156" fmla="*/ 7 f142 1"/>
                  <a:gd name="f157" fmla="*/ 38 f143 1"/>
                  <a:gd name="f158" fmla="*/ 33 f142 1"/>
                  <a:gd name="f159" fmla="*/ 34 f142 1"/>
                  <a:gd name="f160" fmla="*/ 44 f143 1"/>
                  <a:gd name="f161" fmla="*/ 47 f142 1"/>
                  <a:gd name="f162" fmla="*/ 48 f143 1"/>
                  <a:gd name="f163" fmla="*/ 56 f142 1"/>
                  <a:gd name="f164" fmla="*/ 66 f142 1"/>
                  <a:gd name="f165" fmla="*/ 53 f143 1"/>
                  <a:gd name="f166" fmla="*/ 72 f142 1"/>
                  <a:gd name="f167" fmla="*/ 57 f143 1"/>
                  <a:gd name="f168" fmla="*/ 85 f142 1"/>
                  <a:gd name="f169" fmla="*/ 55 f143 1"/>
                  <a:gd name="f170" fmla="*/ 86 f142 1"/>
                  <a:gd name="f171" fmla="*/ 91 f142 1"/>
                  <a:gd name="f172" fmla="*/ 93 f142 1"/>
                  <a:gd name="f173" fmla="*/ 75 f143 1"/>
                  <a:gd name="f174" fmla="*/ 136 f142 1"/>
                  <a:gd name="f175" fmla="*/ 76 f143 1"/>
                  <a:gd name="f176" fmla="*/ 142 f142 1"/>
                  <a:gd name="f177" fmla="*/ 80 f143 1"/>
                  <a:gd name="f178" fmla="*/ 153 f142 1"/>
                  <a:gd name="f179" fmla="*/ 85 f143 1"/>
                  <a:gd name="f180" fmla="*/ 168 f142 1"/>
                  <a:gd name="f181" fmla="*/ 87 f143 1"/>
                  <a:gd name="f182" fmla="*/ 176 f142 1"/>
                  <a:gd name="f183" fmla="*/ 179 f142 1"/>
                  <a:gd name="f184" fmla="*/ 82 f143 1"/>
                  <a:gd name="f185" fmla="*/ 173 f142 1"/>
                  <a:gd name="f186" fmla="*/ 186 f142 1"/>
                  <a:gd name="f187" fmla="*/ 88 f143 1"/>
                  <a:gd name="f188" fmla="*/ 194 f142 1"/>
                  <a:gd name="f189" fmla="*/ 195 f142 1"/>
                  <a:gd name="f190" fmla="*/ 83 f143 1"/>
                  <a:gd name="f191" fmla="*/ 192 f142 1"/>
                  <a:gd name="f192" fmla="*/ 167 f142 1"/>
                  <a:gd name="f193" fmla="*/ 81 f143 1"/>
                  <a:gd name="f194" fmla="*/ 185 f142 1"/>
                  <a:gd name="f195" fmla="*/ 188 f142 1"/>
                  <a:gd name="f196" fmla="*/ 191 f142 1"/>
                  <a:gd name="f197" fmla="*/ 79 f143 1"/>
                  <a:gd name="f198" fmla="*/ 189 f142 1"/>
                  <a:gd name="f199" fmla="*/ 73 f143 1"/>
                  <a:gd name="f200" fmla="*/ 174 f142 1"/>
                  <a:gd name="f201" fmla="*/ 72 f143 1"/>
                  <a:gd name="f202" fmla="*/ 170 f142 1"/>
                  <a:gd name="f203" fmla="*/ 134 f142 1"/>
                  <a:gd name="f204" fmla="*/ 47 f143 1"/>
                  <a:gd name="f205" fmla="*/ 111 f142 1"/>
                  <a:gd name="f206" fmla="*/ 46 f143 1"/>
                  <a:gd name="f207" fmla="*/ 107 f142 1"/>
                  <a:gd name="f208" fmla="*/ 100 f142 1"/>
                  <a:gd name="f209" fmla="*/ 45 f143 1"/>
                  <a:gd name="f210" fmla="*/ 90 f142 1"/>
                  <a:gd name="f211" fmla="*/ 42 f143 1"/>
                  <a:gd name="f212" fmla="*/ 83 f142 1"/>
                  <a:gd name="f213" fmla="*/ 40 f143 1"/>
                  <a:gd name="f214" fmla="*/ 79 f142 1"/>
                  <a:gd name="f215" fmla="*/ 23 f143 1"/>
                  <a:gd name="f216" fmla="*/ 52 f142 1"/>
                  <a:gd name="f217" fmla="*/ 80 f142 1"/>
                  <a:gd name="f218" fmla="*/ 41 f143 1"/>
                  <a:gd name="f219" fmla="*/ 84 f142 1"/>
                  <a:gd name="f220" fmla="*/ 87 f142 1"/>
                  <a:gd name="f221" fmla="*/ 33 f143 1"/>
                  <a:gd name="f222" fmla="*/ 7 f143 1"/>
                  <a:gd name="f223" fmla="*/ 43 f142 1"/>
                  <a:gd name="f224" fmla="*/ 5 f143 1"/>
                  <a:gd name="f225" fmla="*/ 40 f142 1"/>
                  <a:gd name="f226" fmla="*/ 2 f143 1"/>
                  <a:gd name="f227" fmla="*/ 35 f142 1"/>
                  <a:gd name="f228" fmla="*/ 9 f143 1"/>
                  <a:gd name="f229" fmla="*/ 29 f142 1"/>
                  <a:gd name="f230" fmla="*/ 10 f143 1"/>
                  <a:gd name="f231" fmla="*/ 11 f143 1"/>
                  <a:gd name="f232" fmla="*/ 23 f142 1"/>
                  <a:gd name="f233" fmla="*/ 4 f142 1"/>
                  <a:gd name="f234" fmla="*/ 17 f143 1"/>
                  <a:gd name="f235" fmla="*/ 1 f142 1"/>
                  <a:gd name="f236" fmla="*/ 26 f143 1"/>
                  <a:gd name="f237" fmla="*/ 5 f142 1"/>
                  <a:gd name="f238" fmla="*/ 18 f142 1"/>
                  <a:gd name="f239" fmla="*/ 63 f143 1"/>
                  <a:gd name="f240" fmla="*/ 61 f142 1"/>
                  <a:gd name="f241" fmla="+- f144 0 f1"/>
                  <a:gd name="f242" fmla="*/ f147 1 89"/>
                  <a:gd name="f243" fmla="*/ f148 1 195"/>
                  <a:gd name="f244" fmla="*/ f149 1 89"/>
                  <a:gd name="f245" fmla="*/ f150 1 195"/>
                  <a:gd name="f246" fmla="*/ f151 1 89"/>
                  <a:gd name="f247" fmla="*/ f152 1 195"/>
                  <a:gd name="f248" fmla="*/ f153 1 89"/>
                  <a:gd name="f249" fmla="*/ f154 1 195"/>
                  <a:gd name="f250" fmla="*/ f155 1 89"/>
                  <a:gd name="f251" fmla="*/ f156 1 195"/>
                  <a:gd name="f252" fmla="*/ f157 1 89"/>
                  <a:gd name="f253" fmla="*/ f158 1 195"/>
                  <a:gd name="f254" fmla="*/ f159 1 195"/>
                  <a:gd name="f255" fmla="*/ f160 1 89"/>
                  <a:gd name="f256" fmla="*/ f161 1 195"/>
                  <a:gd name="f257" fmla="*/ f162 1 89"/>
                  <a:gd name="f258" fmla="*/ f163 1 195"/>
                  <a:gd name="f259" fmla="*/ f164 1 195"/>
                  <a:gd name="f260" fmla="*/ f165 1 89"/>
                  <a:gd name="f261" fmla="*/ f166 1 195"/>
                  <a:gd name="f262" fmla="*/ f167 1 89"/>
                  <a:gd name="f263" fmla="*/ f168 1 195"/>
                  <a:gd name="f264" fmla="*/ f169 1 89"/>
                  <a:gd name="f265" fmla="*/ f170 1 195"/>
                  <a:gd name="f266" fmla="*/ f171 1 195"/>
                  <a:gd name="f267" fmla="*/ f172 1 195"/>
                  <a:gd name="f268" fmla="*/ f173 1 89"/>
                  <a:gd name="f269" fmla="*/ f174 1 195"/>
                  <a:gd name="f270" fmla="*/ f175 1 89"/>
                  <a:gd name="f271" fmla="*/ f176 1 195"/>
                  <a:gd name="f272" fmla="*/ f177 1 89"/>
                  <a:gd name="f273" fmla="*/ f178 1 195"/>
                  <a:gd name="f274" fmla="*/ f179 1 89"/>
                  <a:gd name="f275" fmla="*/ f180 1 195"/>
                  <a:gd name="f276" fmla="*/ f181 1 89"/>
                  <a:gd name="f277" fmla="*/ f182 1 195"/>
                  <a:gd name="f278" fmla="*/ f183 1 195"/>
                  <a:gd name="f279" fmla="*/ f184 1 89"/>
                  <a:gd name="f280" fmla="*/ f185 1 195"/>
                  <a:gd name="f281" fmla="*/ f186 1 195"/>
                  <a:gd name="f282" fmla="*/ f187 1 89"/>
                  <a:gd name="f283" fmla="*/ f188 1 195"/>
                  <a:gd name="f284" fmla="*/ f189 1 195"/>
                  <a:gd name="f285" fmla="*/ f190 1 89"/>
                  <a:gd name="f286" fmla="*/ f191 1 195"/>
                  <a:gd name="f287" fmla="*/ f192 1 195"/>
                  <a:gd name="f288" fmla="*/ f193 1 89"/>
                  <a:gd name="f289" fmla="*/ f194 1 195"/>
                  <a:gd name="f290" fmla="*/ f195 1 195"/>
                  <a:gd name="f291" fmla="*/ f196 1 195"/>
                  <a:gd name="f292" fmla="*/ f197 1 89"/>
                  <a:gd name="f293" fmla="*/ f198 1 195"/>
                  <a:gd name="f294" fmla="*/ f199 1 89"/>
                  <a:gd name="f295" fmla="*/ f200 1 195"/>
                  <a:gd name="f296" fmla="*/ f201 1 89"/>
                  <a:gd name="f297" fmla="*/ f202 1 195"/>
                  <a:gd name="f298" fmla="*/ f203 1 195"/>
                  <a:gd name="f299" fmla="*/ f204 1 89"/>
                  <a:gd name="f300" fmla="*/ f205 1 195"/>
                  <a:gd name="f301" fmla="*/ f206 1 89"/>
                  <a:gd name="f302" fmla="*/ f207 1 195"/>
                  <a:gd name="f303" fmla="*/ f208 1 195"/>
                  <a:gd name="f304" fmla="*/ f209 1 89"/>
                  <a:gd name="f305" fmla="*/ f210 1 195"/>
                  <a:gd name="f306" fmla="*/ f211 1 89"/>
                  <a:gd name="f307" fmla="*/ f212 1 195"/>
                  <a:gd name="f308" fmla="*/ f213 1 89"/>
                  <a:gd name="f309" fmla="*/ f214 1 195"/>
                  <a:gd name="f310" fmla="*/ f215 1 89"/>
                  <a:gd name="f311" fmla="*/ f216 1 195"/>
                  <a:gd name="f312" fmla="*/ f217 1 195"/>
                  <a:gd name="f313" fmla="*/ f218 1 89"/>
                  <a:gd name="f314" fmla="*/ f219 1 195"/>
                  <a:gd name="f315" fmla="*/ f220 1 195"/>
                  <a:gd name="f316" fmla="*/ f221 1 89"/>
                  <a:gd name="f317" fmla="*/ f222 1 89"/>
                  <a:gd name="f318" fmla="*/ f223 1 195"/>
                  <a:gd name="f319" fmla="*/ f224 1 89"/>
                  <a:gd name="f320" fmla="*/ f225 1 195"/>
                  <a:gd name="f321" fmla="*/ f226 1 89"/>
                  <a:gd name="f322" fmla="*/ f227 1 195"/>
                  <a:gd name="f323" fmla="*/ f228 1 89"/>
                  <a:gd name="f324" fmla="*/ f229 1 195"/>
                  <a:gd name="f325" fmla="*/ f230 1 89"/>
                  <a:gd name="f326" fmla="*/ f231 1 89"/>
                  <a:gd name="f327" fmla="*/ f232 1 195"/>
                  <a:gd name="f328" fmla="*/ f233 1 195"/>
                  <a:gd name="f329" fmla="*/ f234 1 89"/>
                  <a:gd name="f330" fmla="*/ f235 1 195"/>
                  <a:gd name="f331" fmla="*/ f236 1 89"/>
                  <a:gd name="f332" fmla="*/ f237 1 195"/>
                  <a:gd name="f333" fmla="*/ f238 1 195"/>
                  <a:gd name="f334" fmla="*/ f239 1 89"/>
                  <a:gd name="f335" fmla="*/ f240 1 195"/>
                  <a:gd name="f336" fmla="*/ 0 1 f145"/>
                  <a:gd name="f337" fmla="*/ f139 1 f145"/>
                  <a:gd name="f338" fmla="*/ 0 1 f146"/>
                  <a:gd name="f339" fmla="*/ f140 1 f146"/>
                  <a:gd name="f340" fmla="*/ f242 1 f145"/>
                  <a:gd name="f341" fmla="*/ f243 1 f146"/>
                  <a:gd name="f342" fmla="*/ f244 1 f145"/>
                  <a:gd name="f343" fmla="*/ f245 1 f146"/>
                  <a:gd name="f344" fmla="*/ f246 1 f145"/>
                  <a:gd name="f345" fmla="*/ f247 1 f146"/>
                  <a:gd name="f346" fmla="*/ f248 1 f145"/>
                  <a:gd name="f347" fmla="*/ f249 1 f146"/>
                  <a:gd name="f348" fmla="*/ f250 1 f145"/>
                  <a:gd name="f349" fmla="*/ f251 1 f146"/>
                  <a:gd name="f350" fmla="*/ f252 1 f145"/>
                  <a:gd name="f351" fmla="*/ f253 1 f146"/>
                  <a:gd name="f352" fmla="*/ f254 1 f146"/>
                  <a:gd name="f353" fmla="*/ f255 1 f145"/>
                  <a:gd name="f354" fmla="*/ f256 1 f146"/>
                  <a:gd name="f355" fmla="*/ f257 1 f145"/>
                  <a:gd name="f356" fmla="*/ f258 1 f146"/>
                  <a:gd name="f357" fmla="*/ f259 1 f146"/>
                  <a:gd name="f358" fmla="*/ f260 1 f145"/>
                  <a:gd name="f359" fmla="*/ f261 1 f146"/>
                  <a:gd name="f360" fmla="*/ f262 1 f145"/>
                  <a:gd name="f361" fmla="*/ f263 1 f146"/>
                  <a:gd name="f362" fmla="*/ f264 1 f145"/>
                  <a:gd name="f363" fmla="*/ f265 1 f146"/>
                  <a:gd name="f364" fmla="*/ f266 1 f146"/>
                  <a:gd name="f365" fmla="*/ f267 1 f146"/>
                  <a:gd name="f366" fmla="*/ f268 1 f145"/>
                  <a:gd name="f367" fmla="*/ f269 1 f146"/>
                  <a:gd name="f368" fmla="*/ f270 1 f145"/>
                  <a:gd name="f369" fmla="*/ f271 1 f146"/>
                  <a:gd name="f370" fmla="*/ f272 1 f145"/>
                  <a:gd name="f371" fmla="*/ f273 1 f146"/>
                  <a:gd name="f372" fmla="*/ f274 1 f145"/>
                  <a:gd name="f373" fmla="*/ f275 1 f146"/>
                  <a:gd name="f374" fmla="*/ f276 1 f145"/>
                  <a:gd name="f375" fmla="*/ f277 1 f146"/>
                  <a:gd name="f376" fmla="*/ f278 1 f146"/>
                  <a:gd name="f377" fmla="*/ f279 1 f145"/>
                  <a:gd name="f378" fmla="*/ f280 1 f146"/>
                  <a:gd name="f379" fmla="*/ f281 1 f146"/>
                  <a:gd name="f380" fmla="*/ f282 1 f145"/>
                  <a:gd name="f381" fmla="*/ f283 1 f146"/>
                  <a:gd name="f382" fmla="*/ f284 1 f146"/>
                  <a:gd name="f383" fmla="*/ f285 1 f145"/>
                  <a:gd name="f384" fmla="*/ f286 1 f146"/>
                  <a:gd name="f385" fmla="*/ f287 1 f146"/>
                  <a:gd name="f386" fmla="*/ f288 1 f145"/>
                  <a:gd name="f387" fmla="*/ f289 1 f146"/>
                  <a:gd name="f388" fmla="*/ f290 1 f146"/>
                  <a:gd name="f389" fmla="*/ f291 1 f146"/>
                  <a:gd name="f390" fmla="*/ f292 1 f145"/>
                  <a:gd name="f391" fmla="*/ f293 1 f146"/>
                  <a:gd name="f392" fmla="*/ f294 1 f145"/>
                  <a:gd name="f393" fmla="*/ f295 1 f146"/>
                  <a:gd name="f394" fmla="*/ f296 1 f145"/>
                  <a:gd name="f395" fmla="*/ f297 1 f146"/>
                  <a:gd name="f396" fmla="*/ f298 1 f146"/>
                  <a:gd name="f397" fmla="*/ f299 1 f145"/>
                  <a:gd name="f398" fmla="*/ f300 1 f146"/>
                  <a:gd name="f399" fmla="*/ f301 1 f145"/>
                  <a:gd name="f400" fmla="*/ f302 1 f146"/>
                  <a:gd name="f401" fmla="*/ f303 1 f146"/>
                  <a:gd name="f402" fmla="*/ f304 1 f145"/>
                  <a:gd name="f403" fmla="*/ f305 1 f146"/>
                  <a:gd name="f404" fmla="*/ f306 1 f145"/>
                  <a:gd name="f405" fmla="*/ f307 1 f146"/>
                  <a:gd name="f406" fmla="*/ f308 1 f145"/>
                  <a:gd name="f407" fmla="*/ f309 1 f146"/>
                  <a:gd name="f408" fmla="*/ f310 1 f145"/>
                  <a:gd name="f409" fmla="*/ f311 1 f146"/>
                  <a:gd name="f410" fmla="*/ f312 1 f146"/>
                  <a:gd name="f411" fmla="*/ f313 1 f145"/>
                  <a:gd name="f412" fmla="*/ f314 1 f146"/>
                  <a:gd name="f413" fmla="*/ f315 1 f146"/>
                  <a:gd name="f414" fmla="*/ f316 1 f145"/>
                  <a:gd name="f415" fmla="*/ f317 1 f145"/>
                  <a:gd name="f416" fmla="*/ f318 1 f146"/>
                  <a:gd name="f417" fmla="*/ f319 1 f145"/>
                  <a:gd name="f418" fmla="*/ f320 1 f146"/>
                  <a:gd name="f419" fmla="*/ f321 1 f145"/>
                  <a:gd name="f420" fmla="*/ f322 1 f146"/>
                  <a:gd name="f421" fmla="*/ f323 1 f145"/>
                  <a:gd name="f422" fmla="*/ f324 1 f146"/>
                  <a:gd name="f423" fmla="*/ f325 1 f145"/>
                  <a:gd name="f424" fmla="*/ f326 1 f145"/>
                  <a:gd name="f425" fmla="*/ f327 1 f146"/>
                  <a:gd name="f426" fmla="*/ f328 1 f146"/>
                  <a:gd name="f427" fmla="*/ f329 1 f145"/>
                  <a:gd name="f428" fmla="*/ f330 1 f146"/>
                  <a:gd name="f429" fmla="*/ f331 1 f145"/>
                  <a:gd name="f430" fmla="*/ f332 1 f146"/>
                  <a:gd name="f431" fmla="*/ f333 1 f146"/>
                  <a:gd name="f432" fmla="*/ f334 1 f145"/>
                  <a:gd name="f433" fmla="*/ f335 1 f146"/>
                  <a:gd name="f434" fmla="*/ f336 f136 1"/>
                  <a:gd name="f435" fmla="*/ f337 f136 1"/>
                  <a:gd name="f436" fmla="*/ f339 f137 1"/>
                  <a:gd name="f437" fmla="*/ f338 f137 1"/>
                  <a:gd name="f438" fmla="*/ f340 f136 1"/>
                  <a:gd name="f439" fmla="*/ f341 f137 1"/>
                  <a:gd name="f440" fmla="*/ f342 f136 1"/>
                  <a:gd name="f441" fmla="*/ f343 f137 1"/>
                  <a:gd name="f442" fmla="*/ f344 f136 1"/>
                  <a:gd name="f443" fmla="*/ f345 f137 1"/>
                  <a:gd name="f444" fmla="*/ f346 f136 1"/>
                  <a:gd name="f445" fmla="*/ f347 f137 1"/>
                  <a:gd name="f446" fmla="*/ f348 f136 1"/>
                  <a:gd name="f447" fmla="*/ f349 f137 1"/>
                  <a:gd name="f448" fmla="*/ f350 f136 1"/>
                  <a:gd name="f449" fmla="*/ f351 f137 1"/>
                  <a:gd name="f450" fmla="*/ f352 f137 1"/>
                  <a:gd name="f451" fmla="*/ f353 f136 1"/>
                  <a:gd name="f452" fmla="*/ f354 f137 1"/>
                  <a:gd name="f453" fmla="*/ f355 f136 1"/>
                  <a:gd name="f454" fmla="*/ f356 f137 1"/>
                  <a:gd name="f455" fmla="*/ f357 f137 1"/>
                  <a:gd name="f456" fmla="*/ f358 f136 1"/>
                  <a:gd name="f457" fmla="*/ f359 f137 1"/>
                  <a:gd name="f458" fmla="*/ f360 f136 1"/>
                  <a:gd name="f459" fmla="*/ f361 f137 1"/>
                  <a:gd name="f460" fmla="*/ f362 f136 1"/>
                  <a:gd name="f461" fmla="*/ f363 f137 1"/>
                  <a:gd name="f462" fmla="*/ f364 f137 1"/>
                  <a:gd name="f463" fmla="*/ f365 f137 1"/>
                  <a:gd name="f464" fmla="*/ f366 f136 1"/>
                  <a:gd name="f465" fmla="*/ f367 f137 1"/>
                  <a:gd name="f466" fmla="*/ f368 f136 1"/>
                  <a:gd name="f467" fmla="*/ f369 f137 1"/>
                  <a:gd name="f468" fmla="*/ f370 f136 1"/>
                  <a:gd name="f469" fmla="*/ f371 f137 1"/>
                  <a:gd name="f470" fmla="*/ f372 f136 1"/>
                  <a:gd name="f471" fmla="*/ f373 f137 1"/>
                  <a:gd name="f472" fmla="*/ f374 f136 1"/>
                  <a:gd name="f473" fmla="*/ f375 f137 1"/>
                  <a:gd name="f474" fmla="*/ f376 f137 1"/>
                  <a:gd name="f475" fmla="*/ f377 f136 1"/>
                  <a:gd name="f476" fmla="*/ f378 f137 1"/>
                  <a:gd name="f477" fmla="*/ f379 f137 1"/>
                  <a:gd name="f478" fmla="*/ f380 f136 1"/>
                  <a:gd name="f479" fmla="*/ f381 f137 1"/>
                  <a:gd name="f480" fmla="*/ f382 f137 1"/>
                  <a:gd name="f481" fmla="*/ f383 f136 1"/>
                  <a:gd name="f482" fmla="*/ f384 f137 1"/>
                  <a:gd name="f483" fmla="*/ f385 f137 1"/>
                  <a:gd name="f484" fmla="*/ f386 f136 1"/>
                  <a:gd name="f485" fmla="*/ f387 f137 1"/>
                  <a:gd name="f486" fmla="*/ f388 f137 1"/>
                  <a:gd name="f487" fmla="*/ f389 f137 1"/>
                  <a:gd name="f488" fmla="*/ f390 f136 1"/>
                  <a:gd name="f489" fmla="*/ f391 f137 1"/>
                  <a:gd name="f490" fmla="*/ f392 f136 1"/>
                  <a:gd name="f491" fmla="*/ f393 f137 1"/>
                  <a:gd name="f492" fmla="*/ f394 f136 1"/>
                  <a:gd name="f493" fmla="*/ f395 f137 1"/>
                  <a:gd name="f494" fmla="*/ f396 f137 1"/>
                  <a:gd name="f495" fmla="*/ f397 f136 1"/>
                  <a:gd name="f496" fmla="*/ f398 f137 1"/>
                  <a:gd name="f497" fmla="*/ f399 f136 1"/>
                  <a:gd name="f498" fmla="*/ f400 f137 1"/>
                  <a:gd name="f499" fmla="*/ f401 f137 1"/>
                  <a:gd name="f500" fmla="*/ f402 f136 1"/>
                  <a:gd name="f501" fmla="*/ f403 f137 1"/>
                  <a:gd name="f502" fmla="*/ f404 f136 1"/>
                  <a:gd name="f503" fmla="*/ f405 f137 1"/>
                  <a:gd name="f504" fmla="*/ f406 f136 1"/>
                  <a:gd name="f505" fmla="*/ f407 f137 1"/>
                  <a:gd name="f506" fmla="*/ f408 f136 1"/>
                  <a:gd name="f507" fmla="*/ f409 f137 1"/>
                  <a:gd name="f508" fmla="*/ f410 f137 1"/>
                  <a:gd name="f509" fmla="*/ f411 f136 1"/>
                  <a:gd name="f510" fmla="*/ f412 f137 1"/>
                  <a:gd name="f511" fmla="*/ f413 f137 1"/>
                  <a:gd name="f512" fmla="*/ f414 f136 1"/>
                  <a:gd name="f513" fmla="*/ f415 f136 1"/>
                  <a:gd name="f514" fmla="*/ f416 f137 1"/>
                  <a:gd name="f515" fmla="*/ f417 f136 1"/>
                  <a:gd name="f516" fmla="*/ f418 f137 1"/>
                  <a:gd name="f517" fmla="*/ f419 f136 1"/>
                  <a:gd name="f518" fmla="*/ f420 f137 1"/>
                  <a:gd name="f519" fmla="*/ f421 f136 1"/>
                  <a:gd name="f520" fmla="*/ f422 f137 1"/>
                  <a:gd name="f521" fmla="*/ f423 f136 1"/>
                  <a:gd name="f522" fmla="*/ f424 f136 1"/>
                  <a:gd name="f523" fmla="*/ f425 f137 1"/>
                  <a:gd name="f524" fmla="*/ f426 f137 1"/>
                  <a:gd name="f525" fmla="*/ f427 f136 1"/>
                  <a:gd name="f526" fmla="*/ f428 f137 1"/>
                  <a:gd name="f527" fmla="*/ f429 f136 1"/>
                  <a:gd name="f528" fmla="*/ f430 f137 1"/>
                  <a:gd name="f529" fmla="*/ f431 f137 1"/>
                  <a:gd name="f530" fmla="*/ f432 f136 1"/>
                  <a:gd name="f531" fmla="*/ f433 f1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1">
                    <a:pos x="f438" y="f439"/>
                  </a:cxn>
                  <a:cxn ang="f241">
                    <a:pos x="f440" y="f441"/>
                  </a:cxn>
                  <a:cxn ang="f241">
                    <a:pos x="f442" y="f443"/>
                  </a:cxn>
                  <a:cxn ang="f241">
                    <a:pos x="f444" y="f445"/>
                  </a:cxn>
                  <a:cxn ang="f241">
                    <a:pos x="f446" y="f447"/>
                  </a:cxn>
                  <a:cxn ang="f241">
                    <a:pos x="f448" y="f449"/>
                  </a:cxn>
                  <a:cxn ang="f241">
                    <a:pos x="f448" y="f450"/>
                  </a:cxn>
                  <a:cxn ang="f241">
                    <a:pos x="f451" y="f452"/>
                  </a:cxn>
                  <a:cxn ang="f241">
                    <a:pos x="f453" y="f454"/>
                  </a:cxn>
                  <a:cxn ang="f241">
                    <a:pos x="f453" y="f455"/>
                  </a:cxn>
                  <a:cxn ang="f241">
                    <a:pos x="f456" y="f457"/>
                  </a:cxn>
                  <a:cxn ang="f241">
                    <a:pos x="f458" y="f459"/>
                  </a:cxn>
                  <a:cxn ang="f241">
                    <a:pos x="f460" y="f461"/>
                  </a:cxn>
                  <a:cxn ang="f241">
                    <a:pos x="f456" y="f462"/>
                  </a:cxn>
                  <a:cxn ang="f241">
                    <a:pos x="f460" y="f463"/>
                  </a:cxn>
                  <a:cxn ang="f241">
                    <a:pos x="f464" y="f465"/>
                  </a:cxn>
                  <a:cxn ang="f241">
                    <a:pos x="f466" y="f467"/>
                  </a:cxn>
                  <a:cxn ang="f241">
                    <a:pos x="f468" y="f469"/>
                  </a:cxn>
                  <a:cxn ang="f241">
                    <a:pos x="f470" y="f471"/>
                  </a:cxn>
                  <a:cxn ang="f241">
                    <a:pos x="f472" y="f473"/>
                  </a:cxn>
                  <a:cxn ang="f241">
                    <a:pos x="f470" y="f474"/>
                  </a:cxn>
                  <a:cxn ang="f241">
                    <a:pos x="f475" y="f476"/>
                  </a:cxn>
                  <a:cxn ang="f241">
                    <a:pos x="f472" y="f477"/>
                  </a:cxn>
                  <a:cxn ang="f241">
                    <a:pos x="f478" y="f479"/>
                  </a:cxn>
                  <a:cxn ang="f241">
                    <a:pos x="f470" y="f480"/>
                  </a:cxn>
                  <a:cxn ang="f241">
                    <a:pos x="f481" y="f482"/>
                  </a:cxn>
                  <a:cxn ang="f241">
                    <a:pos x="f466" y="f483"/>
                  </a:cxn>
                  <a:cxn ang="f241">
                    <a:pos x="f484" y="f485"/>
                  </a:cxn>
                  <a:cxn ang="f241">
                    <a:pos x="f475" y="f486"/>
                  </a:cxn>
                  <a:cxn ang="f241">
                    <a:pos x="f484" y="f487"/>
                  </a:cxn>
                  <a:cxn ang="f241">
                    <a:pos x="f488" y="f489"/>
                  </a:cxn>
                  <a:cxn ang="f241">
                    <a:pos x="f490" y="f491"/>
                  </a:cxn>
                  <a:cxn ang="f241">
                    <a:pos x="f492" y="f493"/>
                  </a:cxn>
                  <a:cxn ang="f241">
                    <a:pos x="f458" y="f494"/>
                  </a:cxn>
                  <a:cxn ang="f241">
                    <a:pos x="f495" y="f496"/>
                  </a:cxn>
                  <a:cxn ang="f241">
                    <a:pos x="f497" y="f498"/>
                  </a:cxn>
                  <a:cxn ang="f241">
                    <a:pos x="f495" y="f499"/>
                  </a:cxn>
                  <a:cxn ang="f241">
                    <a:pos x="f500" y="f462"/>
                  </a:cxn>
                  <a:cxn ang="f241">
                    <a:pos x="f500" y="f501"/>
                  </a:cxn>
                  <a:cxn ang="f241">
                    <a:pos x="f502" y="f503"/>
                  </a:cxn>
                  <a:cxn ang="f241">
                    <a:pos x="f504" y="f505"/>
                  </a:cxn>
                  <a:cxn ang="f241">
                    <a:pos x="f506" y="f507"/>
                  </a:cxn>
                  <a:cxn ang="f241">
                    <a:pos x="f504" y="f508"/>
                  </a:cxn>
                  <a:cxn ang="f241">
                    <a:pos x="f509" y="f510"/>
                  </a:cxn>
                  <a:cxn ang="f241">
                    <a:pos x="f442" y="f511"/>
                  </a:cxn>
                  <a:cxn ang="f241">
                    <a:pos x="f512" y="f510"/>
                  </a:cxn>
                  <a:cxn ang="f241">
                    <a:pos x="f506" y="f455"/>
                  </a:cxn>
                  <a:cxn ang="f241">
                    <a:pos x="f513" y="f514"/>
                  </a:cxn>
                  <a:cxn ang="f241">
                    <a:pos x="f515" y="f516"/>
                  </a:cxn>
                  <a:cxn ang="f241">
                    <a:pos x="f517" y="f518"/>
                  </a:cxn>
                  <a:cxn ang="f241">
                    <a:pos x="f519" y="f520"/>
                  </a:cxn>
                  <a:cxn ang="f241">
                    <a:pos x="f521" y="f520"/>
                  </a:cxn>
                  <a:cxn ang="f241">
                    <a:pos x="f522" y="f523"/>
                  </a:cxn>
                  <a:cxn ang="f241">
                    <a:pos x="f519" y="f524"/>
                  </a:cxn>
                  <a:cxn ang="f241">
                    <a:pos x="f525" y="f526"/>
                  </a:cxn>
                  <a:cxn ang="f241">
                    <a:pos x="f527" y="f528"/>
                  </a:cxn>
                  <a:cxn ang="f241">
                    <a:pos x="f448" y="f529"/>
                  </a:cxn>
                  <a:cxn ang="f241">
                    <a:pos x="f438" y="f454"/>
                  </a:cxn>
                  <a:cxn ang="f241">
                    <a:pos x="f530" y="f531"/>
                  </a:cxn>
                  <a:cxn ang="f241">
                    <a:pos x="f438" y="f439"/>
                  </a:cxn>
                </a:cxnLst>
                <a:rect l="f434" t="f437" r="f435" b="f436"/>
                <a:pathLst>
                  <a:path w="89" h="19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19" y="f22"/>
                      <a:pt x="f23" y="f24"/>
                      <a:pt x="f23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21" y="f25"/>
                      <a:pt x="f26" y="f30"/>
                      <a:pt x="f32" y="f26"/>
                    </a:cubicBezTo>
                    <a:cubicBezTo>
                      <a:pt x="f32" y="f26"/>
                      <a:pt x="f32" y="f26"/>
                      <a:pt x="f32" y="f19"/>
                    </a:cubicBezTo>
                    <a:cubicBezTo>
                      <a:pt x="f33" y="f32"/>
                      <a:pt x="f17" y="f17"/>
                      <a:pt x="f34" y="f16"/>
                    </a:cubicBezTo>
                    <a:cubicBezTo>
                      <a:pt x="f35" y="f36"/>
                      <a:pt x="f37" y="f13"/>
                      <a:pt x="f37" y="f12"/>
                    </a:cubicBezTo>
                    <a:cubicBezTo>
                      <a:pt x="f16" y="f11"/>
                      <a:pt x="f38" y="f9"/>
                      <a:pt x="f37" y="f39"/>
                    </a:cubicBezTo>
                    <a:cubicBezTo>
                      <a:pt x="f15" y="f40"/>
                      <a:pt x="f41" y="f42"/>
                      <a:pt x="f13" y="f43"/>
                    </a:cubicBezTo>
                    <a:cubicBezTo>
                      <a:pt x="f44" y="f45"/>
                      <a:pt x="f12" y="f46"/>
                      <a:pt x="f44" y="f47"/>
                    </a:cubicBezTo>
                    <a:cubicBezTo>
                      <a:pt x="f44" y="f48"/>
                      <a:pt x="f12" y="f49"/>
                      <a:pt x="f50" y="f48"/>
                    </a:cubicBezTo>
                    <a:cubicBezTo>
                      <a:pt x="f41" y="f48"/>
                      <a:pt x="f14" y="f51"/>
                      <a:pt x="f13" y="f52"/>
                    </a:cubicBezTo>
                    <a:cubicBezTo>
                      <a:pt x="f53" y="f54"/>
                      <a:pt x="f53" y="f55"/>
                      <a:pt x="f50" y="f55"/>
                    </a:cubicBezTo>
                    <a:cubicBezTo>
                      <a:pt x="f8" y="f56"/>
                      <a:pt x="f40" y="f57"/>
                      <a:pt x="f58" y="f59"/>
                    </a:cubicBezTo>
                    <a:cubicBezTo>
                      <a:pt x="f45" y="f60"/>
                      <a:pt x="f45" y="f61"/>
                      <a:pt x="f45" y="f62"/>
                    </a:cubicBezTo>
                    <a:cubicBezTo>
                      <a:pt x="f63" y="f64"/>
                      <a:pt x="f65" y="f66"/>
                      <a:pt x="f46" y="f67"/>
                    </a:cubicBezTo>
                    <a:cubicBezTo>
                      <a:pt x="f68" y="f69"/>
                      <a:pt x="f70" y="f71"/>
                      <a:pt x="f47" y="f72"/>
                    </a:cubicBezTo>
                    <a:cubicBezTo>
                      <a:pt x="f48" y="f73"/>
                      <a:pt x="f48" y="f74"/>
                      <a:pt x="f49" y="f75"/>
                    </a:cubicBezTo>
                    <a:cubicBezTo>
                      <a:pt x="f49" y="f76"/>
                      <a:pt x="f49" y="f77"/>
                      <a:pt x="f47" y="f77"/>
                    </a:cubicBezTo>
                    <a:cubicBezTo>
                      <a:pt x="f78" y="f76"/>
                      <a:pt x="f78" y="f79"/>
                      <a:pt x="f70" y="f74"/>
                    </a:cubicBezTo>
                    <a:cubicBezTo>
                      <a:pt x="f78" y="f76"/>
                      <a:pt x="f48" y="f80"/>
                      <a:pt x="f49" y="f81"/>
                    </a:cubicBezTo>
                    <a:cubicBezTo>
                      <a:pt x="f51" y="f82"/>
                      <a:pt x="f6" y="f83"/>
                      <a:pt x="f51" y="f84"/>
                    </a:cubicBezTo>
                    <a:cubicBezTo>
                      <a:pt x="f49" y="f7"/>
                      <a:pt x="f48" y="f7"/>
                      <a:pt x="f47" y="f7"/>
                    </a:cubicBezTo>
                    <a:cubicBezTo>
                      <a:pt x="f85" y="f7"/>
                      <a:pt x="f78" y="f84"/>
                      <a:pt x="f78" y="f86"/>
                    </a:cubicBezTo>
                    <a:cubicBezTo>
                      <a:pt x="f68" y="f87"/>
                      <a:pt x="f88" y="f75"/>
                      <a:pt x="f45" y="f89"/>
                    </a:cubicBezTo>
                    <a:cubicBezTo>
                      <a:pt x="f63" y="f74"/>
                      <a:pt x="f65" y="f77"/>
                      <a:pt x="f68" y="f90"/>
                    </a:cubicBezTo>
                    <a:cubicBezTo>
                      <a:pt x="f68" y="f81"/>
                      <a:pt x="f70" y="f91"/>
                      <a:pt x="f70" y="f92"/>
                    </a:cubicBezTo>
                    <a:cubicBezTo>
                      <a:pt x="f70" y="f82"/>
                      <a:pt x="f78" y="f83"/>
                      <a:pt x="f68" y="f83"/>
                    </a:cubicBezTo>
                    <a:cubicBezTo>
                      <a:pt x="f46" y="f83"/>
                      <a:pt x="f46" y="f93"/>
                      <a:pt x="f65" y="f82"/>
                    </a:cubicBezTo>
                    <a:cubicBezTo>
                      <a:pt x="f88" y="f87"/>
                      <a:pt x="f58" y="f77"/>
                      <a:pt x="f94" y="f95"/>
                    </a:cubicBezTo>
                    <a:cubicBezTo>
                      <a:pt x="f94" y="f96"/>
                      <a:pt x="f43" y="f97"/>
                      <a:pt x="f43" y="f73"/>
                    </a:cubicBezTo>
                    <a:cubicBezTo>
                      <a:pt x="f98" y="f69"/>
                      <a:pt x="f8" y="f64"/>
                      <a:pt x="f44" y="f99"/>
                    </a:cubicBezTo>
                    <a:cubicBezTo>
                      <a:pt x="f53" y="f100"/>
                      <a:pt x="f36" y="f101"/>
                      <a:pt x="f16" y="f102"/>
                    </a:cubicBezTo>
                    <a:cubicBezTo>
                      <a:pt x="f38" y="f103"/>
                      <a:pt x="f35" y="f104"/>
                      <a:pt x="f38" y="f56"/>
                    </a:cubicBezTo>
                    <a:cubicBezTo>
                      <a:pt x="f36" y="f105"/>
                      <a:pt x="f36" y="f106"/>
                      <a:pt x="f16" y="f107"/>
                    </a:cubicBezTo>
                    <a:cubicBezTo>
                      <a:pt x="f34" y="f108"/>
                      <a:pt x="f38" y="f109"/>
                      <a:pt x="f35" y="f52"/>
                    </a:cubicBezTo>
                    <a:cubicBezTo>
                      <a:pt x="f35" y="f110"/>
                      <a:pt x="f35" y="f110"/>
                      <a:pt x="f35" y="f110"/>
                    </a:cubicBezTo>
                    <a:cubicBezTo>
                      <a:pt x="f35" y="f49"/>
                      <a:pt x="f111" y="f47"/>
                      <a:pt x="f17" y="f78"/>
                    </a:cubicBezTo>
                    <a:cubicBezTo>
                      <a:pt x="f18" y="f70"/>
                      <a:pt x="f18" y="f46"/>
                      <a:pt x="f112" y="f65"/>
                    </a:cubicBezTo>
                    <a:cubicBezTo>
                      <a:pt x="f19" y="f42"/>
                      <a:pt x="f113" y="f114"/>
                      <a:pt x="f115" y="f14"/>
                    </a:cubicBezTo>
                    <a:cubicBezTo>
                      <a:pt x="f113" y="f8"/>
                      <a:pt x="f116" y="f117"/>
                      <a:pt x="f112" y="f46"/>
                    </a:cubicBezTo>
                    <a:cubicBezTo>
                      <a:pt x="f18" y="f70"/>
                      <a:pt x="f18" y="f78"/>
                      <a:pt x="f18" y="f85"/>
                    </a:cubicBezTo>
                    <a:cubicBezTo>
                      <a:pt x="f112" y="f48"/>
                      <a:pt x="f32" y="f49"/>
                      <a:pt x="f20" y="f49"/>
                    </a:cubicBezTo>
                    <a:cubicBezTo>
                      <a:pt x="f19" y="f49"/>
                      <a:pt x="f19" y="f48"/>
                      <a:pt x="f26" y="f85"/>
                    </a:cubicBezTo>
                    <a:cubicBezTo>
                      <a:pt x="f118" y="f88"/>
                      <a:pt x="f119" y="f43"/>
                      <a:pt x="f115" y="f39"/>
                    </a:cubicBezTo>
                    <a:cubicBezTo>
                      <a:pt x="f120" y="f44"/>
                      <a:pt x="f121" y="f36"/>
                      <a:pt x="f31" y="f111"/>
                    </a:cubicBezTo>
                    <a:cubicBezTo>
                      <a:pt x="f122" y="f17"/>
                      <a:pt x="f123" y="f18"/>
                      <a:pt x="f123" y="f112"/>
                    </a:cubicBezTo>
                    <a:cubicBezTo>
                      <a:pt x="f124" y="f33"/>
                      <a:pt x="f5" y="f125"/>
                      <a:pt x="f126" y="f116"/>
                    </a:cubicBezTo>
                    <a:cubicBezTo>
                      <a:pt x="f124" y="f26"/>
                      <a:pt x="f123" y="f113"/>
                      <a:pt x="f127" y="f113"/>
                    </a:cubicBezTo>
                    <a:cubicBezTo>
                      <a:pt x="f127" y="f113"/>
                      <a:pt x="f127" y="f113"/>
                      <a:pt x="f29" y="f113"/>
                    </a:cubicBezTo>
                    <a:cubicBezTo>
                      <a:pt x="f128" y="f21"/>
                      <a:pt x="f128" y="f21"/>
                      <a:pt x="f129" y="f115"/>
                    </a:cubicBezTo>
                    <a:cubicBezTo>
                      <a:pt x="f130" y="f131"/>
                      <a:pt x="f122" y="f127"/>
                      <a:pt x="f127" y="f124"/>
                    </a:cubicBezTo>
                    <a:cubicBezTo>
                      <a:pt x="f29" y="f132"/>
                      <a:pt x="f121" y="f5"/>
                      <a:pt x="f25" y="f132"/>
                    </a:cubicBezTo>
                    <a:cubicBezTo>
                      <a:pt x="f133" y="f126"/>
                      <a:pt x="f115" y="f123"/>
                      <a:pt x="f119" y="f123"/>
                    </a:cubicBezTo>
                    <a:cubicBezTo>
                      <a:pt x="f23" y="f130"/>
                      <a:pt x="f116" y="f121"/>
                      <a:pt x="f32" y="f131"/>
                    </a:cubicBezTo>
                    <a:cubicBezTo>
                      <a:pt x="f16" y="f134"/>
                      <a:pt x="f53" y="f111"/>
                      <a:pt x="f8" y="f12"/>
                    </a:cubicBezTo>
                    <a:cubicBezTo>
                      <a:pt x="f9" y="f10"/>
                      <a:pt x="f9" y="f11"/>
                      <a:pt x="f9" y="f114"/>
                    </a:cubicBezTo>
                    <a:cubicBezTo>
                      <a:pt x="f9" y="f8"/>
                      <a:pt x="f9" y="f8"/>
                      <a:pt x="f8" y="f9"/>
                    </a:cubicBezTo>
                    <a:close/>
                  </a:path>
                </a:pathLst>
              </a:custGeom>
              <a:solidFill>
                <a:srgbClr val="C16E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3" name="Freeform 934">
                <a:extLst>
                  <a:ext uri="{FF2B5EF4-FFF2-40B4-BE49-F238E27FC236}">
                    <a16:creationId xmlns:a16="http://schemas.microsoft.com/office/drawing/2014/main" id="{E0F5662C-1B8B-B290-E022-1730A4491131}"/>
                  </a:ext>
                </a:extLst>
              </p:cNvPr>
              <p:cNvSpPr/>
              <p:nvPr/>
            </p:nvSpPr>
            <p:spPr>
              <a:xfrm>
                <a:off x="5281610" y="3060697"/>
                <a:ext cx="338135" cy="6619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76"/>
                  <a:gd name="f8" fmla="val 37"/>
                  <a:gd name="f9" fmla="val 88"/>
                  <a:gd name="f10" fmla="val 87"/>
                  <a:gd name="f11" fmla="val 86"/>
                  <a:gd name="f12" fmla="val 38"/>
                  <a:gd name="f13" fmla="val 40"/>
                  <a:gd name="f14" fmla="val 39"/>
                  <a:gd name="f15" fmla="val 89"/>
                  <a:gd name="f16" fmla="val 41"/>
                  <a:gd name="f17" fmla="val 33"/>
                  <a:gd name="f18" fmla="val 76"/>
                  <a:gd name="f19" fmla="val 26"/>
                  <a:gd name="f20" fmla="val 63"/>
                  <a:gd name="f21" fmla="val 17"/>
                  <a:gd name="f22" fmla="val 50"/>
                  <a:gd name="f23" fmla="val 14"/>
                  <a:gd name="f24" fmla="val 45"/>
                  <a:gd name="f25" fmla="val 11"/>
                  <a:gd name="f26" fmla="val 7"/>
                  <a:gd name="f27" fmla="val 36"/>
                  <a:gd name="f28" fmla="val 6"/>
                  <a:gd name="f29" fmla="val 4"/>
                  <a:gd name="f30" fmla="val 31"/>
                  <a:gd name="f31" fmla="val 1"/>
                  <a:gd name="f32" fmla="val 29"/>
                  <a:gd name="f33" fmla="val 27"/>
                  <a:gd name="f34" fmla="val 3"/>
                  <a:gd name="f35" fmla="val 24"/>
                  <a:gd name="f36" fmla="val 21"/>
                  <a:gd name="f37" fmla="val 22"/>
                  <a:gd name="f38" fmla="val 9"/>
                  <a:gd name="f39" fmla="val 13"/>
                  <a:gd name="f40" fmla="val 10"/>
                  <a:gd name="f41" fmla="val 30"/>
                  <a:gd name="f42" fmla="val 8"/>
                  <a:gd name="f43" fmla="val 25"/>
                  <a:gd name="f44" fmla="val 5"/>
                  <a:gd name="f45" fmla="val 16"/>
                  <a:gd name="f46" fmla="val 2"/>
                  <a:gd name="f47" fmla="val 18"/>
                  <a:gd name="f48" fmla="val 15"/>
                  <a:gd name="f49" fmla="val 23"/>
                  <a:gd name="f50" fmla="val 28"/>
                  <a:gd name="f51" fmla="val 34"/>
                  <a:gd name="f52" fmla="val 44"/>
                  <a:gd name="f53" fmla="val 46"/>
                  <a:gd name="f54" fmla="val 47"/>
                  <a:gd name="f55" fmla="val 51"/>
                  <a:gd name="f56" fmla="val 59"/>
                  <a:gd name="f57" fmla="val 58"/>
                  <a:gd name="f58" fmla="val 72"/>
                  <a:gd name="f59" fmla="val 64"/>
                  <a:gd name="f60" fmla="val 85"/>
                  <a:gd name="f61" fmla="val 65"/>
                  <a:gd name="f62" fmla="val 66"/>
                  <a:gd name="f63" fmla="val 91"/>
                  <a:gd name="f64" fmla="val 68"/>
                  <a:gd name="f65" fmla="val 94"/>
                  <a:gd name="f66" fmla="val 71"/>
                  <a:gd name="f67" fmla="val 102"/>
                  <a:gd name="f68" fmla="val 74"/>
                  <a:gd name="f69" fmla="val 110"/>
                  <a:gd name="f70" fmla="val 77"/>
                  <a:gd name="f71" fmla="val 118"/>
                  <a:gd name="f72" fmla="val 119"/>
                  <a:gd name="f73" fmla="val 120"/>
                  <a:gd name="f74" fmla="val 121"/>
                  <a:gd name="f75" fmla="val 80"/>
                  <a:gd name="f76" fmla="val 131"/>
                  <a:gd name="f77" fmla="val 83"/>
                  <a:gd name="f78" fmla="val 141"/>
                  <a:gd name="f79" fmla="val 151"/>
                  <a:gd name="f80" fmla="val 158"/>
                  <a:gd name="f81" fmla="val 165"/>
                  <a:gd name="f82" fmla="val 172"/>
                  <a:gd name="f83" fmla="val 161"/>
                  <a:gd name="f84" fmla="val 75"/>
                  <a:gd name="f85" fmla="val 125"/>
                  <a:gd name="f86" fmla="val 108"/>
                  <a:gd name="f87" fmla="val 62"/>
                  <a:gd name="f88" fmla="val 92"/>
                  <a:gd name="f89" fmla="val 61"/>
                  <a:gd name="f90" fmla="val 60"/>
                  <a:gd name="f91" fmla="val 57"/>
                  <a:gd name="f92" fmla="val 49"/>
                  <a:gd name="f93" fmla="val 73"/>
                  <a:gd name="f94" fmla="val 42"/>
                  <a:gd name="f95" fmla="val 35"/>
                  <a:gd name="f96" fmla="val 32"/>
                  <a:gd name="f97" fmla="val 48"/>
                  <a:gd name="f98" fmla="val 43"/>
                  <a:gd name="f99" fmla="val 56"/>
                  <a:gd name="f100" fmla="val 81"/>
                  <a:gd name="f101" fmla="val 97"/>
                  <a:gd name="f102" fmla="val 52"/>
                  <a:gd name="f103" fmla="val 103"/>
                  <a:gd name="f104" fmla="val 55"/>
                  <a:gd name="f105" fmla="val 109"/>
                  <a:gd name="f106" fmla="val 113"/>
                  <a:gd name="f107" fmla="val 116"/>
                  <a:gd name="f108" fmla="val 69"/>
                  <a:gd name="f109" fmla="val 145"/>
                  <a:gd name="f110" fmla="val 164"/>
                  <a:gd name="f111" fmla="val 78"/>
                  <a:gd name="f112" fmla="val 170"/>
                  <a:gd name="f113" fmla="val 154"/>
                  <a:gd name="f114" fmla="val 130"/>
                  <a:gd name="f115" fmla="val 53"/>
                  <a:gd name="f116" fmla="val 117"/>
                  <a:gd name="f117" fmla="val 54"/>
                  <a:gd name="f118" fmla="val 123"/>
                  <a:gd name="f119" fmla="val 111"/>
                  <a:gd name="f120" fmla="val 100"/>
                  <a:gd name="f121" fmla="+- 0 0 -90"/>
                  <a:gd name="f122" fmla="*/ f3 1 90"/>
                  <a:gd name="f123" fmla="*/ f4 1 176"/>
                  <a:gd name="f124" fmla="val f5"/>
                  <a:gd name="f125" fmla="val f6"/>
                  <a:gd name="f126" fmla="val f7"/>
                  <a:gd name="f127" fmla="*/ f121 f0 1"/>
                  <a:gd name="f128" fmla="+- f126 0 f124"/>
                  <a:gd name="f129" fmla="+- f125 0 f124"/>
                  <a:gd name="f130" fmla="*/ f127 1 f2"/>
                  <a:gd name="f131" fmla="*/ f129 1 90"/>
                  <a:gd name="f132" fmla="*/ f128 1 176"/>
                  <a:gd name="f133" fmla="*/ 37 f129 1"/>
                  <a:gd name="f134" fmla="*/ 88 f128 1"/>
                  <a:gd name="f135" fmla="*/ 38 f129 1"/>
                  <a:gd name="f136" fmla="*/ 86 f128 1"/>
                  <a:gd name="f137" fmla="*/ 41 f129 1"/>
                  <a:gd name="f138" fmla="*/ 89 f128 1"/>
                  <a:gd name="f139" fmla="*/ 17 f129 1"/>
                  <a:gd name="f140" fmla="*/ 50 f128 1"/>
                  <a:gd name="f141" fmla="*/ 7 f129 1"/>
                  <a:gd name="f142" fmla="*/ 36 f128 1"/>
                  <a:gd name="f143" fmla="*/ 1 f129 1"/>
                  <a:gd name="f144" fmla="*/ 29 f128 1"/>
                  <a:gd name="f145" fmla="*/ 3 f129 1"/>
                  <a:gd name="f146" fmla="*/ 24 f128 1"/>
                  <a:gd name="f147" fmla="*/ 13 f129 1"/>
                  <a:gd name="f148" fmla="*/ 33 f128 1"/>
                  <a:gd name="f149" fmla="*/ 5 f129 1"/>
                  <a:gd name="f150" fmla="*/ 21 f128 1"/>
                  <a:gd name="f151" fmla="*/ 0 f129 1"/>
                  <a:gd name="f152" fmla="*/ 3 f128 1"/>
                  <a:gd name="f153" fmla="*/ 4 f129 1"/>
                  <a:gd name="f154" fmla="*/ 0 f128 1"/>
                  <a:gd name="f155" fmla="*/ 6 f128 1"/>
                  <a:gd name="f156" fmla="*/ 23 f129 1"/>
                  <a:gd name="f157" fmla="*/ 16 f128 1"/>
                  <a:gd name="f158" fmla="*/ 28 f129 1"/>
                  <a:gd name="f159" fmla="*/ 23 f128 1"/>
                  <a:gd name="f160" fmla="*/ 44 f129 1"/>
                  <a:gd name="f161" fmla="*/ 46 f128 1"/>
                  <a:gd name="f162" fmla="*/ 45 f129 1"/>
                  <a:gd name="f163" fmla="*/ 47 f128 1"/>
                  <a:gd name="f164" fmla="*/ 64 f129 1"/>
                  <a:gd name="f165" fmla="*/ 85 f128 1"/>
                  <a:gd name="f166" fmla="*/ 68 f129 1"/>
                  <a:gd name="f167" fmla="*/ 94 f128 1"/>
                  <a:gd name="f168" fmla="*/ 77 f129 1"/>
                  <a:gd name="f169" fmla="*/ 118 f128 1"/>
                  <a:gd name="f170" fmla="*/ 121 f128 1"/>
                  <a:gd name="f171" fmla="*/ 86 f129 1"/>
                  <a:gd name="f172" fmla="*/ 151 f128 1"/>
                  <a:gd name="f173" fmla="*/ 90 f129 1"/>
                  <a:gd name="f174" fmla="*/ 172 f128 1"/>
                  <a:gd name="f175" fmla="*/ 80 f129 1"/>
                  <a:gd name="f176" fmla="*/ 141 f128 1"/>
                  <a:gd name="f177" fmla="*/ 62 f129 1"/>
                  <a:gd name="f178" fmla="*/ 92 f128 1"/>
                  <a:gd name="f179" fmla="*/ 58 f129 1"/>
                  <a:gd name="f180" fmla="*/ 57 f129 1"/>
                  <a:gd name="f181" fmla="*/ 35 f129 1"/>
                  <a:gd name="f182" fmla="*/ 45 f128 1"/>
                  <a:gd name="f183" fmla="*/ 25 f129 1"/>
                  <a:gd name="f184" fmla="*/ 27 f129 1"/>
                  <a:gd name="f185" fmla="*/ 22 f129 1"/>
                  <a:gd name="f186" fmla="*/ 44 f128 1"/>
                  <a:gd name="f187" fmla="*/ 21 f129 1"/>
                  <a:gd name="f188" fmla="*/ 43 f128 1"/>
                  <a:gd name="f189" fmla="*/ 31 f129 1"/>
                  <a:gd name="f190" fmla="*/ 61 f128 1"/>
                  <a:gd name="f191" fmla="*/ 62 f128 1"/>
                  <a:gd name="f192" fmla="*/ 46 f129 1"/>
                  <a:gd name="f193" fmla="*/ 90 f128 1"/>
                  <a:gd name="f194" fmla="*/ 55 f129 1"/>
                  <a:gd name="f195" fmla="*/ 109 f128 1"/>
                  <a:gd name="f196" fmla="*/ 110 f128 1"/>
                  <a:gd name="f197" fmla="*/ 75 f129 1"/>
                  <a:gd name="f198" fmla="*/ 158 f128 1"/>
                  <a:gd name="f199" fmla="*/ 78 f129 1"/>
                  <a:gd name="f200" fmla="*/ 176 f128 1"/>
                  <a:gd name="f201" fmla="*/ 49 f129 1"/>
                  <a:gd name="f202" fmla="*/ 108 f128 1"/>
                  <a:gd name="f203" fmla="*/ 54 f129 1"/>
                  <a:gd name="f204" fmla="*/ 123 f128 1"/>
                  <a:gd name="f205" fmla="+- f130 0 f1"/>
                  <a:gd name="f206" fmla="*/ f133 1 90"/>
                  <a:gd name="f207" fmla="*/ f134 1 176"/>
                  <a:gd name="f208" fmla="*/ f135 1 90"/>
                  <a:gd name="f209" fmla="*/ f136 1 176"/>
                  <a:gd name="f210" fmla="*/ f137 1 90"/>
                  <a:gd name="f211" fmla="*/ f138 1 176"/>
                  <a:gd name="f212" fmla="*/ f139 1 90"/>
                  <a:gd name="f213" fmla="*/ f140 1 176"/>
                  <a:gd name="f214" fmla="*/ f141 1 90"/>
                  <a:gd name="f215" fmla="*/ f142 1 176"/>
                  <a:gd name="f216" fmla="*/ f143 1 90"/>
                  <a:gd name="f217" fmla="*/ f144 1 176"/>
                  <a:gd name="f218" fmla="*/ f145 1 90"/>
                  <a:gd name="f219" fmla="*/ f146 1 176"/>
                  <a:gd name="f220" fmla="*/ f147 1 90"/>
                  <a:gd name="f221" fmla="*/ f148 1 176"/>
                  <a:gd name="f222" fmla="*/ f149 1 90"/>
                  <a:gd name="f223" fmla="*/ f150 1 176"/>
                  <a:gd name="f224" fmla="*/ f151 1 90"/>
                  <a:gd name="f225" fmla="*/ f152 1 176"/>
                  <a:gd name="f226" fmla="*/ f153 1 90"/>
                  <a:gd name="f227" fmla="*/ f154 1 176"/>
                  <a:gd name="f228" fmla="*/ f155 1 176"/>
                  <a:gd name="f229" fmla="*/ f156 1 90"/>
                  <a:gd name="f230" fmla="*/ f157 1 176"/>
                  <a:gd name="f231" fmla="*/ f158 1 90"/>
                  <a:gd name="f232" fmla="*/ f159 1 176"/>
                  <a:gd name="f233" fmla="*/ f160 1 90"/>
                  <a:gd name="f234" fmla="*/ f161 1 176"/>
                  <a:gd name="f235" fmla="*/ f162 1 90"/>
                  <a:gd name="f236" fmla="*/ f163 1 176"/>
                  <a:gd name="f237" fmla="*/ f164 1 90"/>
                  <a:gd name="f238" fmla="*/ f165 1 176"/>
                  <a:gd name="f239" fmla="*/ f166 1 90"/>
                  <a:gd name="f240" fmla="*/ f167 1 176"/>
                  <a:gd name="f241" fmla="*/ f168 1 90"/>
                  <a:gd name="f242" fmla="*/ f169 1 176"/>
                  <a:gd name="f243" fmla="*/ f170 1 176"/>
                  <a:gd name="f244" fmla="*/ f171 1 90"/>
                  <a:gd name="f245" fmla="*/ f172 1 176"/>
                  <a:gd name="f246" fmla="*/ f173 1 90"/>
                  <a:gd name="f247" fmla="*/ f174 1 176"/>
                  <a:gd name="f248" fmla="*/ f175 1 90"/>
                  <a:gd name="f249" fmla="*/ f176 1 176"/>
                  <a:gd name="f250" fmla="*/ f177 1 90"/>
                  <a:gd name="f251" fmla="*/ f178 1 176"/>
                  <a:gd name="f252" fmla="*/ f179 1 90"/>
                  <a:gd name="f253" fmla="*/ f180 1 90"/>
                  <a:gd name="f254" fmla="*/ f181 1 90"/>
                  <a:gd name="f255" fmla="*/ f182 1 176"/>
                  <a:gd name="f256" fmla="*/ f183 1 90"/>
                  <a:gd name="f257" fmla="*/ f184 1 90"/>
                  <a:gd name="f258" fmla="*/ f185 1 90"/>
                  <a:gd name="f259" fmla="*/ f186 1 176"/>
                  <a:gd name="f260" fmla="*/ f187 1 90"/>
                  <a:gd name="f261" fmla="*/ f188 1 176"/>
                  <a:gd name="f262" fmla="*/ f189 1 90"/>
                  <a:gd name="f263" fmla="*/ f190 1 176"/>
                  <a:gd name="f264" fmla="*/ f191 1 176"/>
                  <a:gd name="f265" fmla="*/ f192 1 90"/>
                  <a:gd name="f266" fmla="*/ f193 1 176"/>
                  <a:gd name="f267" fmla="*/ f194 1 90"/>
                  <a:gd name="f268" fmla="*/ f195 1 176"/>
                  <a:gd name="f269" fmla="*/ f196 1 176"/>
                  <a:gd name="f270" fmla="*/ f197 1 90"/>
                  <a:gd name="f271" fmla="*/ f198 1 176"/>
                  <a:gd name="f272" fmla="*/ f199 1 90"/>
                  <a:gd name="f273" fmla="*/ f200 1 176"/>
                  <a:gd name="f274" fmla="*/ f201 1 90"/>
                  <a:gd name="f275" fmla="*/ f202 1 176"/>
                  <a:gd name="f276" fmla="*/ f203 1 90"/>
                  <a:gd name="f277" fmla="*/ f204 1 176"/>
                  <a:gd name="f278" fmla="*/ 0 1 f131"/>
                  <a:gd name="f279" fmla="*/ f125 1 f131"/>
                  <a:gd name="f280" fmla="*/ 0 1 f132"/>
                  <a:gd name="f281" fmla="*/ f126 1 f132"/>
                  <a:gd name="f282" fmla="*/ f206 1 f131"/>
                  <a:gd name="f283" fmla="*/ f207 1 f132"/>
                  <a:gd name="f284" fmla="*/ f208 1 f131"/>
                  <a:gd name="f285" fmla="*/ f209 1 f132"/>
                  <a:gd name="f286" fmla="*/ f210 1 f131"/>
                  <a:gd name="f287" fmla="*/ f211 1 f132"/>
                  <a:gd name="f288" fmla="*/ f212 1 f131"/>
                  <a:gd name="f289" fmla="*/ f213 1 f132"/>
                  <a:gd name="f290" fmla="*/ f214 1 f131"/>
                  <a:gd name="f291" fmla="*/ f215 1 f132"/>
                  <a:gd name="f292" fmla="*/ f216 1 f131"/>
                  <a:gd name="f293" fmla="*/ f217 1 f132"/>
                  <a:gd name="f294" fmla="*/ f218 1 f131"/>
                  <a:gd name="f295" fmla="*/ f219 1 f132"/>
                  <a:gd name="f296" fmla="*/ f220 1 f131"/>
                  <a:gd name="f297" fmla="*/ f221 1 f132"/>
                  <a:gd name="f298" fmla="*/ f222 1 f131"/>
                  <a:gd name="f299" fmla="*/ f223 1 f132"/>
                  <a:gd name="f300" fmla="*/ f224 1 f131"/>
                  <a:gd name="f301" fmla="*/ f225 1 f132"/>
                  <a:gd name="f302" fmla="*/ f226 1 f131"/>
                  <a:gd name="f303" fmla="*/ f227 1 f132"/>
                  <a:gd name="f304" fmla="*/ f228 1 f132"/>
                  <a:gd name="f305" fmla="*/ f229 1 f131"/>
                  <a:gd name="f306" fmla="*/ f230 1 f132"/>
                  <a:gd name="f307" fmla="*/ f231 1 f131"/>
                  <a:gd name="f308" fmla="*/ f232 1 f132"/>
                  <a:gd name="f309" fmla="*/ f233 1 f131"/>
                  <a:gd name="f310" fmla="*/ f234 1 f132"/>
                  <a:gd name="f311" fmla="*/ f235 1 f131"/>
                  <a:gd name="f312" fmla="*/ f236 1 f132"/>
                  <a:gd name="f313" fmla="*/ f237 1 f131"/>
                  <a:gd name="f314" fmla="*/ f238 1 f132"/>
                  <a:gd name="f315" fmla="*/ f239 1 f131"/>
                  <a:gd name="f316" fmla="*/ f240 1 f132"/>
                  <a:gd name="f317" fmla="*/ f241 1 f131"/>
                  <a:gd name="f318" fmla="*/ f242 1 f132"/>
                  <a:gd name="f319" fmla="*/ f243 1 f132"/>
                  <a:gd name="f320" fmla="*/ f244 1 f131"/>
                  <a:gd name="f321" fmla="*/ f245 1 f132"/>
                  <a:gd name="f322" fmla="*/ f246 1 f131"/>
                  <a:gd name="f323" fmla="*/ f247 1 f132"/>
                  <a:gd name="f324" fmla="*/ f248 1 f131"/>
                  <a:gd name="f325" fmla="*/ f249 1 f132"/>
                  <a:gd name="f326" fmla="*/ f250 1 f131"/>
                  <a:gd name="f327" fmla="*/ f251 1 f132"/>
                  <a:gd name="f328" fmla="*/ f252 1 f131"/>
                  <a:gd name="f329" fmla="*/ f253 1 f131"/>
                  <a:gd name="f330" fmla="*/ f254 1 f131"/>
                  <a:gd name="f331" fmla="*/ f255 1 f132"/>
                  <a:gd name="f332" fmla="*/ f256 1 f131"/>
                  <a:gd name="f333" fmla="*/ f257 1 f131"/>
                  <a:gd name="f334" fmla="*/ f258 1 f131"/>
                  <a:gd name="f335" fmla="*/ f259 1 f132"/>
                  <a:gd name="f336" fmla="*/ f260 1 f131"/>
                  <a:gd name="f337" fmla="*/ f261 1 f132"/>
                  <a:gd name="f338" fmla="*/ f262 1 f131"/>
                  <a:gd name="f339" fmla="*/ f263 1 f132"/>
                  <a:gd name="f340" fmla="*/ f264 1 f132"/>
                  <a:gd name="f341" fmla="*/ f265 1 f131"/>
                  <a:gd name="f342" fmla="*/ f266 1 f132"/>
                  <a:gd name="f343" fmla="*/ f267 1 f131"/>
                  <a:gd name="f344" fmla="*/ f268 1 f132"/>
                  <a:gd name="f345" fmla="*/ f269 1 f132"/>
                  <a:gd name="f346" fmla="*/ f270 1 f131"/>
                  <a:gd name="f347" fmla="*/ f271 1 f132"/>
                  <a:gd name="f348" fmla="*/ f272 1 f131"/>
                  <a:gd name="f349" fmla="*/ f273 1 f132"/>
                  <a:gd name="f350" fmla="*/ f274 1 f131"/>
                  <a:gd name="f351" fmla="*/ f275 1 f132"/>
                  <a:gd name="f352" fmla="*/ f276 1 f131"/>
                  <a:gd name="f353" fmla="*/ f277 1 f132"/>
                  <a:gd name="f354" fmla="*/ f278 f122 1"/>
                  <a:gd name="f355" fmla="*/ f279 f122 1"/>
                  <a:gd name="f356" fmla="*/ f281 f123 1"/>
                  <a:gd name="f357" fmla="*/ f280 f123 1"/>
                  <a:gd name="f358" fmla="*/ f282 f122 1"/>
                  <a:gd name="f359" fmla="*/ f283 f123 1"/>
                  <a:gd name="f360" fmla="*/ f284 f122 1"/>
                  <a:gd name="f361" fmla="*/ f285 f123 1"/>
                  <a:gd name="f362" fmla="*/ f286 f122 1"/>
                  <a:gd name="f363" fmla="*/ f287 f123 1"/>
                  <a:gd name="f364" fmla="*/ f288 f122 1"/>
                  <a:gd name="f365" fmla="*/ f289 f123 1"/>
                  <a:gd name="f366" fmla="*/ f290 f122 1"/>
                  <a:gd name="f367" fmla="*/ f291 f123 1"/>
                  <a:gd name="f368" fmla="*/ f292 f122 1"/>
                  <a:gd name="f369" fmla="*/ f293 f123 1"/>
                  <a:gd name="f370" fmla="*/ f294 f122 1"/>
                  <a:gd name="f371" fmla="*/ f295 f123 1"/>
                  <a:gd name="f372" fmla="*/ f296 f122 1"/>
                  <a:gd name="f373" fmla="*/ f297 f123 1"/>
                  <a:gd name="f374" fmla="*/ f298 f122 1"/>
                  <a:gd name="f375" fmla="*/ f299 f123 1"/>
                  <a:gd name="f376" fmla="*/ f300 f122 1"/>
                  <a:gd name="f377" fmla="*/ f301 f123 1"/>
                  <a:gd name="f378" fmla="*/ f302 f122 1"/>
                  <a:gd name="f379" fmla="*/ f303 f123 1"/>
                  <a:gd name="f380" fmla="*/ f304 f123 1"/>
                  <a:gd name="f381" fmla="*/ f305 f122 1"/>
                  <a:gd name="f382" fmla="*/ f306 f123 1"/>
                  <a:gd name="f383" fmla="*/ f307 f122 1"/>
                  <a:gd name="f384" fmla="*/ f308 f123 1"/>
                  <a:gd name="f385" fmla="*/ f309 f122 1"/>
                  <a:gd name="f386" fmla="*/ f310 f123 1"/>
                  <a:gd name="f387" fmla="*/ f311 f122 1"/>
                  <a:gd name="f388" fmla="*/ f312 f123 1"/>
                  <a:gd name="f389" fmla="*/ f313 f122 1"/>
                  <a:gd name="f390" fmla="*/ f314 f123 1"/>
                  <a:gd name="f391" fmla="*/ f315 f122 1"/>
                  <a:gd name="f392" fmla="*/ f316 f123 1"/>
                  <a:gd name="f393" fmla="*/ f317 f122 1"/>
                  <a:gd name="f394" fmla="*/ f318 f123 1"/>
                  <a:gd name="f395" fmla="*/ f319 f123 1"/>
                  <a:gd name="f396" fmla="*/ f320 f122 1"/>
                  <a:gd name="f397" fmla="*/ f321 f123 1"/>
                  <a:gd name="f398" fmla="*/ f322 f122 1"/>
                  <a:gd name="f399" fmla="*/ f323 f123 1"/>
                  <a:gd name="f400" fmla="*/ f324 f122 1"/>
                  <a:gd name="f401" fmla="*/ f325 f123 1"/>
                  <a:gd name="f402" fmla="*/ f326 f122 1"/>
                  <a:gd name="f403" fmla="*/ f327 f123 1"/>
                  <a:gd name="f404" fmla="*/ f328 f122 1"/>
                  <a:gd name="f405" fmla="*/ f329 f122 1"/>
                  <a:gd name="f406" fmla="*/ f330 f122 1"/>
                  <a:gd name="f407" fmla="*/ f331 f123 1"/>
                  <a:gd name="f408" fmla="*/ f332 f122 1"/>
                  <a:gd name="f409" fmla="*/ f333 f122 1"/>
                  <a:gd name="f410" fmla="*/ f334 f122 1"/>
                  <a:gd name="f411" fmla="*/ f335 f123 1"/>
                  <a:gd name="f412" fmla="*/ f336 f122 1"/>
                  <a:gd name="f413" fmla="*/ f337 f123 1"/>
                  <a:gd name="f414" fmla="*/ f338 f122 1"/>
                  <a:gd name="f415" fmla="*/ f339 f123 1"/>
                  <a:gd name="f416" fmla="*/ f340 f123 1"/>
                  <a:gd name="f417" fmla="*/ f341 f122 1"/>
                  <a:gd name="f418" fmla="*/ f342 f123 1"/>
                  <a:gd name="f419" fmla="*/ f343 f122 1"/>
                  <a:gd name="f420" fmla="*/ f344 f123 1"/>
                  <a:gd name="f421" fmla="*/ f345 f123 1"/>
                  <a:gd name="f422" fmla="*/ f346 f122 1"/>
                  <a:gd name="f423" fmla="*/ f347 f123 1"/>
                  <a:gd name="f424" fmla="*/ f348 f122 1"/>
                  <a:gd name="f425" fmla="*/ f349 f123 1"/>
                  <a:gd name="f426" fmla="*/ f350 f122 1"/>
                  <a:gd name="f427" fmla="*/ f351 f123 1"/>
                  <a:gd name="f428" fmla="*/ f352 f122 1"/>
                  <a:gd name="f429" fmla="*/ f353 f1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5">
                    <a:pos x="f358" y="f359"/>
                  </a:cxn>
                  <a:cxn ang="f205">
                    <a:pos x="f360" y="f361"/>
                  </a:cxn>
                  <a:cxn ang="f205">
                    <a:pos x="f362" y="f363"/>
                  </a:cxn>
                  <a:cxn ang="f205">
                    <a:pos x="f364" y="f365"/>
                  </a:cxn>
                  <a:cxn ang="f205">
                    <a:pos x="f366" y="f367"/>
                  </a:cxn>
                  <a:cxn ang="f205">
                    <a:pos x="f368" y="f369"/>
                  </a:cxn>
                  <a:cxn ang="f205">
                    <a:pos x="f370" y="f371"/>
                  </a:cxn>
                  <a:cxn ang="f205">
                    <a:pos x="f366" y="f371"/>
                  </a:cxn>
                  <a:cxn ang="f205">
                    <a:pos x="f372" y="f373"/>
                  </a:cxn>
                  <a:cxn ang="f205">
                    <a:pos x="f374" y="f375"/>
                  </a:cxn>
                  <a:cxn ang="f205">
                    <a:pos x="f376" y="f377"/>
                  </a:cxn>
                  <a:cxn ang="f205">
                    <a:pos x="f378" y="f379"/>
                  </a:cxn>
                  <a:cxn ang="f205">
                    <a:pos x="f372" y="f380"/>
                  </a:cxn>
                  <a:cxn ang="f205">
                    <a:pos x="f381" y="f382"/>
                  </a:cxn>
                  <a:cxn ang="f205">
                    <a:pos x="f383" y="f384"/>
                  </a:cxn>
                  <a:cxn ang="f205">
                    <a:pos x="f385" y="f386"/>
                  </a:cxn>
                  <a:cxn ang="f205">
                    <a:pos x="f387" y="f388"/>
                  </a:cxn>
                  <a:cxn ang="f205">
                    <a:pos x="f389" y="f390"/>
                  </a:cxn>
                  <a:cxn ang="f205">
                    <a:pos x="f391" y="f392"/>
                  </a:cxn>
                  <a:cxn ang="f205">
                    <a:pos x="f393" y="f394"/>
                  </a:cxn>
                  <a:cxn ang="f205">
                    <a:pos x="f393" y="f395"/>
                  </a:cxn>
                  <a:cxn ang="f205">
                    <a:pos x="f396" y="f397"/>
                  </a:cxn>
                  <a:cxn ang="f205">
                    <a:pos x="f398" y="f399"/>
                  </a:cxn>
                  <a:cxn ang="f205">
                    <a:pos x="f400" y="f401"/>
                  </a:cxn>
                  <a:cxn ang="f205">
                    <a:pos x="f402" y="f403"/>
                  </a:cxn>
                  <a:cxn ang="f205">
                    <a:pos x="f404" y="f361"/>
                  </a:cxn>
                  <a:cxn ang="f205">
                    <a:pos x="f405" y="f390"/>
                  </a:cxn>
                  <a:cxn ang="f205">
                    <a:pos x="f406" y="f388"/>
                  </a:cxn>
                  <a:cxn ang="f205">
                    <a:pos x="f406" y="f407"/>
                  </a:cxn>
                  <a:cxn ang="f205">
                    <a:pos x="f408" y="f369"/>
                  </a:cxn>
                  <a:cxn ang="f205">
                    <a:pos x="f406" y="f386"/>
                  </a:cxn>
                  <a:cxn ang="f205">
                    <a:pos x="f409" y="f386"/>
                  </a:cxn>
                  <a:cxn ang="f205">
                    <a:pos x="f410" y="f411"/>
                  </a:cxn>
                  <a:cxn ang="f205">
                    <a:pos x="f412" y="f413"/>
                  </a:cxn>
                  <a:cxn ang="f205">
                    <a:pos x="f412" y="f411"/>
                  </a:cxn>
                  <a:cxn ang="f205">
                    <a:pos x="f414" y="f415"/>
                  </a:cxn>
                  <a:cxn ang="f205">
                    <a:pos x="f414" y="f416"/>
                  </a:cxn>
                  <a:cxn ang="f205">
                    <a:pos x="f417" y="f418"/>
                  </a:cxn>
                  <a:cxn ang="f205">
                    <a:pos x="f419" y="f420"/>
                  </a:cxn>
                  <a:cxn ang="f205">
                    <a:pos x="f419" y="f421"/>
                  </a:cxn>
                  <a:cxn ang="f205">
                    <a:pos x="f404" y="f394"/>
                  </a:cxn>
                  <a:cxn ang="f205">
                    <a:pos x="f422" y="f423"/>
                  </a:cxn>
                  <a:cxn ang="f205">
                    <a:pos x="f424" y="f425"/>
                  </a:cxn>
                  <a:cxn ang="f205">
                    <a:pos x="f426" y="f427"/>
                  </a:cxn>
                  <a:cxn ang="f205">
                    <a:pos x="f428" y="f429"/>
                  </a:cxn>
                  <a:cxn ang="f205">
                    <a:pos x="f358" y="f359"/>
                  </a:cxn>
                </a:cxnLst>
                <a:rect l="f354" t="f357" r="f355" b="f356"/>
                <a:pathLst>
                  <a:path w="90" h="176">
                    <a:moveTo>
                      <a:pt x="f8" y="f9"/>
                    </a:moveTo>
                    <a:cubicBezTo>
                      <a:pt x="f8" y="f10"/>
                      <a:pt x="f8" y="f11"/>
                      <a:pt x="f12" y="f11"/>
                    </a:cubicBezTo>
                    <a:cubicBezTo>
                      <a:pt x="f13" y="f11"/>
                      <a:pt x="f14" y="f15"/>
                      <a:pt x="f16" y="f15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13"/>
                      <a:pt x="f26" y="f27"/>
                    </a:cubicBezTo>
                    <a:cubicBezTo>
                      <a:pt x="f28" y="f17"/>
                      <a:pt x="f29" y="f30"/>
                      <a:pt x="f31" y="f32"/>
                    </a:cubicBezTo>
                    <a:cubicBezTo>
                      <a:pt x="f31" y="f33"/>
                      <a:pt x="f34" y="f19"/>
                      <a:pt x="f34" y="f35"/>
                    </a:cubicBezTo>
                    <a:cubicBezTo>
                      <a:pt x="f29" y="f36"/>
                      <a:pt x="f28" y="f37"/>
                      <a:pt x="f26" y="f35"/>
                    </a:cubicBezTo>
                    <a:cubicBezTo>
                      <a:pt x="f38" y="f33"/>
                      <a:pt x="f25" y="f30"/>
                      <a:pt x="f39" y="f17"/>
                    </a:cubicBezTo>
                    <a:cubicBezTo>
                      <a:pt x="f40" y="f41"/>
                      <a:pt x="f42" y="f43"/>
                      <a:pt x="f44" y="f36"/>
                    </a:cubicBezTo>
                    <a:cubicBezTo>
                      <a:pt x="f31" y="f45"/>
                      <a:pt x="f5" y="f38"/>
                      <a:pt x="f5" y="f34"/>
                    </a:cubicBezTo>
                    <a:cubicBezTo>
                      <a:pt x="f31" y="f31"/>
                      <a:pt x="f46" y="f5"/>
                      <a:pt x="f29" y="f5"/>
                    </a:cubicBezTo>
                    <a:cubicBezTo>
                      <a:pt x="f38" y="f5"/>
                      <a:pt x="f25" y="f34"/>
                      <a:pt x="f39" y="f28"/>
                    </a:cubicBezTo>
                    <a:cubicBezTo>
                      <a:pt x="f45" y="f40"/>
                      <a:pt x="f47" y="f48"/>
                      <a:pt x="f49" y="f45"/>
                    </a:cubicBezTo>
                    <a:cubicBezTo>
                      <a:pt x="f19" y="f21"/>
                      <a:pt x="f33" y="f36"/>
                      <a:pt x="f50" y="f49"/>
                    </a:cubicBezTo>
                    <a:cubicBezTo>
                      <a:pt x="f51" y="f41"/>
                      <a:pt x="f14" y="f12"/>
                      <a:pt x="f52" y="f53"/>
                    </a:cubicBezTo>
                    <a:cubicBezTo>
                      <a:pt x="f52" y="f53"/>
                      <a:pt x="f52" y="f54"/>
                      <a:pt x="f24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9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0" y="f72"/>
                      <a:pt x="f70" y="f73"/>
                      <a:pt x="f70" y="f74"/>
                    </a:cubicBezTo>
                    <a:cubicBezTo>
                      <a:pt x="f75" y="f76"/>
                      <a:pt x="f77" y="f78"/>
                      <a:pt x="f11" y="f79"/>
                    </a:cubicBezTo>
                    <a:cubicBezTo>
                      <a:pt x="f9" y="f80"/>
                      <a:pt x="f15" y="f81"/>
                      <a:pt x="f6" y="f82"/>
                    </a:cubicBezTo>
                    <a:cubicBezTo>
                      <a:pt x="f10" y="f83"/>
                      <a:pt x="f77" y="f79"/>
                      <a:pt x="f75" y="f78"/>
                    </a:cubicBezTo>
                    <a:cubicBezTo>
                      <a:pt x="f84" y="f85"/>
                      <a:pt x="f66" y="f86"/>
                      <a:pt x="f87" y="f88"/>
                    </a:cubicBezTo>
                    <a:cubicBezTo>
                      <a:pt x="f89" y="f6"/>
                      <a:pt x="f90" y="f10"/>
                      <a:pt x="f57" y="f11"/>
                    </a:cubicBezTo>
                    <a:cubicBezTo>
                      <a:pt x="f91" y="f11"/>
                      <a:pt x="f91" y="f11"/>
                      <a:pt x="f91" y="f60"/>
                    </a:cubicBezTo>
                    <a:cubicBezTo>
                      <a:pt x="f92" y="f93"/>
                      <a:pt x="f94" y="f90"/>
                      <a:pt x="f95" y="f54"/>
                    </a:cubicBezTo>
                    <a:cubicBezTo>
                      <a:pt x="f95" y="f53"/>
                      <a:pt x="f95" y="f53"/>
                      <a:pt x="f95" y="f24"/>
                    </a:cubicBezTo>
                    <a:cubicBezTo>
                      <a:pt x="f96" y="f13"/>
                      <a:pt x="f32" y="f51"/>
                      <a:pt x="f43" y="f32"/>
                    </a:cubicBezTo>
                    <a:cubicBezTo>
                      <a:pt x="f32" y="f95"/>
                      <a:pt x="f96" y="f13"/>
                      <a:pt x="f95" y="f53"/>
                    </a:cubicBezTo>
                    <a:cubicBezTo>
                      <a:pt x="f96" y="f97"/>
                      <a:pt x="f32" y="f54"/>
                      <a:pt x="f33" y="f53"/>
                    </a:cubicBezTo>
                    <a:cubicBezTo>
                      <a:pt x="f43" y="f53"/>
                      <a:pt x="f35" y="f52"/>
                      <a:pt x="f37" y="f52"/>
                    </a:cubicBezTo>
                    <a:cubicBezTo>
                      <a:pt x="f36" y="f52"/>
                      <a:pt x="f36" y="f52"/>
                      <a:pt x="f36" y="f98"/>
                    </a:cubicBezTo>
                    <a:cubicBezTo>
                      <a:pt x="f36" y="f52"/>
                      <a:pt x="f36" y="f52"/>
                      <a:pt x="f36" y="f52"/>
                    </a:cubicBezTo>
                    <a:cubicBezTo>
                      <a:pt x="f43" y="f92"/>
                      <a:pt x="f33" y="f99"/>
                      <a:pt x="f30" y="f89"/>
                    </a:cubicBezTo>
                    <a:cubicBezTo>
                      <a:pt x="f30" y="f89"/>
                      <a:pt x="f30" y="f87"/>
                      <a:pt x="f30" y="f87"/>
                    </a:cubicBezTo>
                    <a:cubicBezTo>
                      <a:pt x="f8" y="f66"/>
                      <a:pt x="f94" y="f100"/>
                      <a:pt x="f53" y="f6"/>
                    </a:cubicBezTo>
                    <a:cubicBezTo>
                      <a:pt x="f92" y="f101"/>
                      <a:pt x="f102" y="f103"/>
                      <a:pt x="f104" y="f105"/>
                    </a:cubicBezTo>
                    <a:cubicBezTo>
                      <a:pt x="f104" y="f69"/>
                      <a:pt x="f104" y="f69"/>
                      <a:pt x="f104" y="f69"/>
                    </a:cubicBezTo>
                    <a:cubicBezTo>
                      <a:pt x="f104" y="f106"/>
                      <a:pt x="f99" y="f107"/>
                      <a:pt x="f57" y="f71"/>
                    </a:cubicBezTo>
                    <a:cubicBezTo>
                      <a:pt x="f61" y="f76"/>
                      <a:pt x="f108" y="f109"/>
                      <a:pt x="f84" y="f80"/>
                    </a:cubicBezTo>
                    <a:cubicBezTo>
                      <a:pt x="f70" y="f110"/>
                      <a:pt x="f111" y="f112"/>
                      <a:pt x="f111" y="f7"/>
                    </a:cubicBezTo>
                    <a:cubicBezTo>
                      <a:pt x="f64" y="f113"/>
                      <a:pt x="f89" y="f114"/>
                      <a:pt x="f92" y="f86"/>
                    </a:cubicBezTo>
                    <a:cubicBezTo>
                      <a:pt x="f22" y="f106"/>
                      <a:pt x="f115" y="f116"/>
                      <a:pt x="f117" y="f118"/>
                    </a:cubicBezTo>
                    <a:cubicBezTo>
                      <a:pt x="f97" y="f119"/>
                      <a:pt x="f98" y="f120"/>
                      <a:pt x="f8" y="f9"/>
                    </a:cubicBezTo>
                    <a:close/>
                  </a:path>
                </a:pathLst>
              </a:custGeom>
              <a:solidFill>
                <a:srgbClr val="AC65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4" name="Freeform 935">
                <a:extLst>
                  <a:ext uri="{FF2B5EF4-FFF2-40B4-BE49-F238E27FC236}">
                    <a16:creationId xmlns:a16="http://schemas.microsoft.com/office/drawing/2014/main" id="{C3558188-9419-A623-C8E2-B099F06344BF}"/>
                  </a:ext>
                </a:extLst>
              </p:cNvPr>
              <p:cNvSpPr/>
              <p:nvPr/>
            </p:nvSpPr>
            <p:spPr>
              <a:xfrm>
                <a:off x="5199058" y="3940177"/>
                <a:ext cx="269876" cy="7715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205"/>
                  <a:gd name="f8" fmla="val 31"/>
                  <a:gd name="f9" fmla="val 195"/>
                  <a:gd name="f10" fmla="val 28"/>
                  <a:gd name="f11" fmla="val 198"/>
                  <a:gd name="f12" fmla="val 29"/>
                  <a:gd name="f13" fmla="val 203"/>
                  <a:gd name="f14" fmla="val 26"/>
                  <a:gd name="f15" fmla="val 23"/>
                  <a:gd name="f16" fmla="val 204"/>
                  <a:gd name="f17" fmla="val 25"/>
                  <a:gd name="f18" fmla="val 202"/>
                  <a:gd name="f19" fmla="val 201"/>
                  <a:gd name="f20" fmla="val 30"/>
                  <a:gd name="f21" fmla="val 190"/>
                  <a:gd name="f22" fmla="val 35"/>
                  <a:gd name="f23" fmla="val 178"/>
                  <a:gd name="f24" fmla="val 33"/>
                  <a:gd name="f25" fmla="val 166"/>
                  <a:gd name="f26" fmla="val 32"/>
                  <a:gd name="f27" fmla="val 155"/>
                  <a:gd name="f28" fmla="val 144"/>
                  <a:gd name="f29" fmla="val 134"/>
                  <a:gd name="f30" fmla="val 119"/>
                  <a:gd name="f31" fmla="val 24"/>
                  <a:gd name="f32" fmla="val 104"/>
                  <a:gd name="f33" fmla="val 20"/>
                  <a:gd name="f34" fmla="val 89"/>
                  <a:gd name="f35" fmla="val 19"/>
                  <a:gd name="f36" fmla="val 88"/>
                  <a:gd name="f37" fmla="val 86"/>
                  <a:gd name="f38" fmla="val 85"/>
                  <a:gd name="f39" fmla="val 91"/>
                  <a:gd name="f40" fmla="val 27"/>
                  <a:gd name="f41" fmla="val 100"/>
                  <a:gd name="f42" fmla="val 108"/>
                  <a:gd name="f43" fmla="val 117"/>
                  <a:gd name="f44" fmla="val 132"/>
                  <a:gd name="f45" fmla="val 36"/>
                  <a:gd name="f46" fmla="val 147"/>
                  <a:gd name="f47" fmla="val 163"/>
                  <a:gd name="f48" fmla="val 165"/>
                  <a:gd name="f49" fmla="val 167"/>
                  <a:gd name="f50" fmla="val 37"/>
                  <a:gd name="f51" fmla="val 168"/>
                  <a:gd name="f52" fmla="val 164"/>
                  <a:gd name="f53" fmla="val 160"/>
                  <a:gd name="f54" fmla="val 145"/>
                  <a:gd name="f55" fmla="val 34"/>
                  <a:gd name="f56" fmla="val 135"/>
                  <a:gd name="f57" fmla="val 125"/>
                  <a:gd name="f58" fmla="val 123"/>
                  <a:gd name="f59" fmla="val 122"/>
                  <a:gd name="f60" fmla="val 120"/>
                  <a:gd name="f61" fmla="val 121"/>
                  <a:gd name="f62" fmla="val 124"/>
                  <a:gd name="f63" fmla="val 126"/>
                  <a:gd name="f64" fmla="val 128"/>
                  <a:gd name="f65" fmla="val 38"/>
                  <a:gd name="f66" fmla="val 39"/>
                  <a:gd name="f67" fmla="val 142"/>
                  <a:gd name="f68" fmla="val 149"/>
                  <a:gd name="f69" fmla="val 40"/>
                  <a:gd name="f70" fmla="val 156"/>
                  <a:gd name="f71" fmla="val 162"/>
                  <a:gd name="f72" fmla="val 41"/>
                  <a:gd name="f73" fmla="val 151"/>
                  <a:gd name="f74" fmla="val 43"/>
                  <a:gd name="f75" fmla="val 148"/>
                  <a:gd name="f76" fmla="val 44"/>
                  <a:gd name="f77" fmla="val 152"/>
                  <a:gd name="f78" fmla="val 45"/>
                  <a:gd name="f79" fmla="val 46"/>
                  <a:gd name="f80" fmla="val 146"/>
                  <a:gd name="f81" fmla="val 136"/>
                  <a:gd name="f82" fmla="val 42"/>
                  <a:gd name="f83" fmla="val 118"/>
                  <a:gd name="f84" fmla="val 116"/>
                  <a:gd name="f85" fmla="val 47"/>
                  <a:gd name="f86" fmla="val 127"/>
                  <a:gd name="f87" fmla="val 131"/>
                  <a:gd name="f88" fmla="val 106"/>
                  <a:gd name="f89" fmla="val 92"/>
                  <a:gd name="f90" fmla="val 90"/>
                  <a:gd name="f91" fmla="val 93"/>
                  <a:gd name="f92" fmla="val 102"/>
                  <a:gd name="f93" fmla="val 48"/>
                  <a:gd name="f94" fmla="val 111"/>
                  <a:gd name="f95" fmla="val 110"/>
                  <a:gd name="f96" fmla="val 99"/>
                  <a:gd name="f97" fmla="val 56"/>
                  <a:gd name="f98" fmla="val 21"/>
                  <a:gd name="f99" fmla="val 17"/>
                  <a:gd name="f100" fmla="val 16"/>
                  <a:gd name="f101" fmla="val 14"/>
                  <a:gd name="f102" fmla="val 13"/>
                  <a:gd name="f103" fmla="val 9"/>
                  <a:gd name="f104" fmla="val 11"/>
                  <a:gd name="f105" fmla="val 5"/>
                  <a:gd name="f106" fmla="val 10"/>
                  <a:gd name="f107" fmla="val 1"/>
                  <a:gd name="f108" fmla="val 8"/>
                  <a:gd name="f109" fmla="val 4"/>
                  <a:gd name="f110" fmla="val 2"/>
                  <a:gd name="f111" fmla="val 7"/>
                  <a:gd name="f112" fmla="val 18"/>
                  <a:gd name="f113" fmla="val 22"/>
                  <a:gd name="f114" fmla="val 50"/>
                  <a:gd name="f115" fmla="val 78"/>
                  <a:gd name="f116" fmla="val 51"/>
                  <a:gd name="f117" fmla="val 54"/>
                  <a:gd name="f118" fmla="val 55"/>
                  <a:gd name="f119" fmla="val 138"/>
                  <a:gd name="f120" fmla="val 53"/>
                  <a:gd name="f121" fmla="val 76"/>
                  <a:gd name="f122" fmla="val 15"/>
                  <a:gd name="f123" fmla="val 12"/>
                  <a:gd name="f124" fmla="val 60"/>
                  <a:gd name="f125" fmla="val 77"/>
                  <a:gd name="f126" fmla="val 79"/>
                  <a:gd name="f127" fmla="val 95"/>
                  <a:gd name="f128" fmla="val 57"/>
                  <a:gd name="f129" fmla="val 52"/>
                  <a:gd name="f130" fmla="val 80"/>
                  <a:gd name="f131" fmla="val 58"/>
                  <a:gd name="f132" fmla="val 113"/>
                  <a:gd name="f133" fmla="val 129"/>
                  <a:gd name="f134" fmla="val 115"/>
                  <a:gd name="f135" fmla="val 59"/>
                  <a:gd name="f136" fmla="val 107"/>
                  <a:gd name="f137" fmla="val 103"/>
                  <a:gd name="f138" fmla="val 61"/>
                  <a:gd name="f139" fmla="val 62"/>
                  <a:gd name="f140" fmla="val 63"/>
                  <a:gd name="f141" fmla="val 64"/>
                  <a:gd name="f142" fmla="val 105"/>
                  <a:gd name="f143" fmla="val 65"/>
                  <a:gd name="f144" fmla="val 153"/>
                  <a:gd name="f145" fmla="val 66"/>
                  <a:gd name="f146" fmla="val 140"/>
                  <a:gd name="f147" fmla="val 139"/>
                  <a:gd name="f148" fmla="val 137"/>
                  <a:gd name="f149" fmla="val 68"/>
                  <a:gd name="f150" fmla="val 70"/>
                  <a:gd name="f151" fmla="val 69"/>
                  <a:gd name="f152" fmla="val 133"/>
                  <a:gd name="f153" fmla="val 141"/>
                  <a:gd name="f154" fmla="val 67"/>
                  <a:gd name="f155" fmla="val 154"/>
                  <a:gd name="f156" fmla="val 158"/>
                  <a:gd name="f157" fmla="val 161"/>
                  <a:gd name="f158" fmla="val 169"/>
                  <a:gd name="f159" fmla="val 170"/>
                  <a:gd name="f160" fmla="val 172"/>
                  <a:gd name="f161" fmla="val 173"/>
                  <a:gd name="f162" fmla="val 143"/>
                  <a:gd name="f163" fmla="val 157"/>
                  <a:gd name="f164" fmla="val 176"/>
                  <a:gd name="f165" fmla="val 177"/>
                  <a:gd name="f166" fmla="val 179"/>
                  <a:gd name="f167" fmla="val 183"/>
                  <a:gd name="f168" fmla="val 182"/>
                  <a:gd name="f169" fmla="val 181"/>
                  <a:gd name="f170" fmla="val 186"/>
                  <a:gd name="f171" fmla="val 189"/>
                  <a:gd name="f172" fmla="val 191"/>
                  <a:gd name="f173" fmla="val 187"/>
                  <a:gd name="f174" fmla="val 185"/>
                  <a:gd name="f175" fmla="val 184"/>
                  <a:gd name="f176" fmla="val 188"/>
                  <a:gd name="f177" fmla="val 193"/>
                  <a:gd name="f178" fmla="val 196"/>
                  <a:gd name="f179" fmla="+- 0 0 -90"/>
                  <a:gd name="f180" fmla="*/ f3 1 72"/>
                  <a:gd name="f181" fmla="*/ f4 1 205"/>
                  <a:gd name="f182" fmla="val f5"/>
                  <a:gd name="f183" fmla="val f6"/>
                  <a:gd name="f184" fmla="val f7"/>
                  <a:gd name="f185" fmla="*/ f179 f0 1"/>
                  <a:gd name="f186" fmla="+- f184 0 f182"/>
                  <a:gd name="f187" fmla="+- f183 0 f182"/>
                  <a:gd name="f188" fmla="*/ f185 1 f2"/>
                  <a:gd name="f189" fmla="*/ f187 1 72"/>
                  <a:gd name="f190" fmla="*/ f186 1 205"/>
                  <a:gd name="f191" fmla="*/ 26 f187 1"/>
                  <a:gd name="f192" fmla="*/ 205 f186 1"/>
                  <a:gd name="f193" fmla="*/ 33 f187 1"/>
                  <a:gd name="f194" fmla="*/ 166 f186 1"/>
                  <a:gd name="f195" fmla="*/ 20 f187 1"/>
                  <a:gd name="f196" fmla="*/ 89 f186 1"/>
                  <a:gd name="f197" fmla="*/ 25 f187 1"/>
                  <a:gd name="f198" fmla="*/ 91 f186 1"/>
                  <a:gd name="f199" fmla="*/ 36 f187 1"/>
                  <a:gd name="f200" fmla="*/ 163 f186 1"/>
                  <a:gd name="f201" fmla="*/ 155 f186 1"/>
                  <a:gd name="f202" fmla="*/ 120 f186 1"/>
                  <a:gd name="f203" fmla="*/ 37 f187 1"/>
                  <a:gd name="f204" fmla="*/ 128 f186 1"/>
                  <a:gd name="f205" fmla="*/ 39 f187 1"/>
                  <a:gd name="f206" fmla="*/ 168 f186 1"/>
                  <a:gd name="f207" fmla="*/ 45 f187 1"/>
                  <a:gd name="f208" fmla="*/ 151 f186 1"/>
                  <a:gd name="f209" fmla="*/ 42 f187 1"/>
                  <a:gd name="f210" fmla="*/ 44 f187 1"/>
                  <a:gd name="f211" fmla="*/ 116 f186 1"/>
                  <a:gd name="f212" fmla="*/ 92 f186 1"/>
                  <a:gd name="f213" fmla="*/ 48 f187 1"/>
                  <a:gd name="f214" fmla="*/ 118 f186 1"/>
                  <a:gd name="f215" fmla="*/ 27 f187 1"/>
                  <a:gd name="f216" fmla="*/ 39 f186 1"/>
                  <a:gd name="f217" fmla="*/ 9 f187 1"/>
                  <a:gd name="f218" fmla="*/ 11 f186 1"/>
                  <a:gd name="f219" fmla="*/ 4 f187 1"/>
                  <a:gd name="f220" fmla="*/ 1 f186 1"/>
                  <a:gd name="f221" fmla="*/ 23 f187 1"/>
                  <a:gd name="f222" fmla="*/ 22 f186 1"/>
                  <a:gd name="f223" fmla="*/ 54 f187 1"/>
                  <a:gd name="f224" fmla="*/ 152 f186 1"/>
                  <a:gd name="f225" fmla="*/ 32 f187 1"/>
                  <a:gd name="f226" fmla="*/ 34 f186 1"/>
                  <a:gd name="f227" fmla="*/ 13 f186 1"/>
                  <a:gd name="f228" fmla="*/ 26 f186 1"/>
                  <a:gd name="f229" fmla="*/ 51 f187 1"/>
                  <a:gd name="f230" fmla="*/ 79 f186 1"/>
                  <a:gd name="f231" fmla="*/ 55 f187 1"/>
                  <a:gd name="f232" fmla="*/ 80 f186 1"/>
                  <a:gd name="f233" fmla="*/ 60 f187 1"/>
                  <a:gd name="f234" fmla="*/ 129 f186 1"/>
                  <a:gd name="f235" fmla="*/ 103 f186 1"/>
                  <a:gd name="f236" fmla="*/ 64 f187 1"/>
                  <a:gd name="f237" fmla="*/ 107 f186 1"/>
                  <a:gd name="f238" fmla="*/ 62 f187 1"/>
                  <a:gd name="f239" fmla="*/ 68 f187 1"/>
                  <a:gd name="f240" fmla="*/ 137 f186 1"/>
                  <a:gd name="f241" fmla="*/ 69 f187 1"/>
                  <a:gd name="f242" fmla="*/ 144 f186 1"/>
                  <a:gd name="f243" fmla="*/ 59 f187 1"/>
                  <a:gd name="f244" fmla="*/ 167 f186 1"/>
                  <a:gd name="f245" fmla="*/ 172 f186 1"/>
                  <a:gd name="f246" fmla="*/ 142 f186 1"/>
                  <a:gd name="f247" fmla="*/ 143 f186 1"/>
                  <a:gd name="f248" fmla="*/ 50 f187 1"/>
                  <a:gd name="f249" fmla="*/ 170 f186 1"/>
                  <a:gd name="f250" fmla="*/ 46 f187 1"/>
                  <a:gd name="f251" fmla="*/ 43 f187 1"/>
                  <a:gd name="f252" fmla="*/ 176 f186 1"/>
                  <a:gd name="f253" fmla="*/ 41 f187 1"/>
                  <a:gd name="f254" fmla="*/ 177 f186 1"/>
                  <a:gd name="f255" fmla="*/ 182 f186 1"/>
                  <a:gd name="f256" fmla="*/ 180 f186 1"/>
                  <a:gd name="f257" fmla="*/ 191 f186 1"/>
                  <a:gd name="f258" fmla="*/ 35 f187 1"/>
                  <a:gd name="f259" fmla="*/ 185 f186 1"/>
                  <a:gd name="f260" fmla="*/ 34 f187 1"/>
                  <a:gd name="f261" fmla="*/ 188 f186 1"/>
                  <a:gd name="f262" fmla="*/ 31 f187 1"/>
                  <a:gd name="f263" fmla="*/ 196 f186 1"/>
                  <a:gd name="f264" fmla="+- f188 0 f1"/>
                  <a:gd name="f265" fmla="*/ f191 1 72"/>
                  <a:gd name="f266" fmla="*/ f192 1 205"/>
                  <a:gd name="f267" fmla="*/ f193 1 72"/>
                  <a:gd name="f268" fmla="*/ f194 1 205"/>
                  <a:gd name="f269" fmla="*/ f195 1 72"/>
                  <a:gd name="f270" fmla="*/ f196 1 205"/>
                  <a:gd name="f271" fmla="*/ f197 1 72"/>
                  <a:gd name="f272" fmla="*/ f198 1 205"/>
                  <a:gd name="f273" fmla="*/ f199 1 72"/>
                  <a:gd name="f274" fmla="*/ f200 1 205"/>
                  <a:gd name="f275" fmla="*/ f201 1 205"/>
                  <a:gd name="f276" fmla="*/ f202 1 205"/>
                  <a:gd name="f277" fmla="*/ f203 1 72"/>
                  <a:gd name="f278" fmla="*/ f204 1 205"/>
                  <a:gd name="f279" fmla="*/ f205 1 72"/>
                  <a:gd name="f280" fmla="*/ f206 1 205"/>
                  <a:gd name="f281" fmla="*/ f207 1 72"/>
                  <a:gd name="f282" fmla="*/ f208 1 205"/>
                  <a:gd name="f283" fmla="*/ f209 1 72"/>
                  <a:gd name="f284" fmla="*/ f210 1 72"/>
                  <a:gd name="f285" fmla="*/ f211 1 205"/>
                  <a:gd name="f286" fmla="*/ f212 1 205"/>
                  <a:gd name="f287" fmla="*/ f213 1 72"/>
                  <a:gd name="f288" fmla="*/ f214 1 205"/>
                  <a:gd name="f289" fmla="*/ f215 1 72"/>
                  <a:gd name="f290" fmla="*/ f216 1 205"/>
                  <a:gd name="f291" fmla="*/ f217 1 72"/>
                  <a:gd name="f292" fmla="*/ f218 1 205"/>
                  <a:gd name="f293" fmla="*/ f219 1 72"/>
                  <a:gd name="f294" fmla="*/ f220 1 205"/>
                  <a:gd name="f295" fmla="*/ f221 1 72"/>
                  <a:gd name="f296" fmla="*/ f222 1 205"/>
                  <a:gd name="f297" fmla="*/ f223 1 72"/>
                  <a:gd name="f298" fmla="*/ f224 1 205"/>
                  <a:gd name="f299" fmla="*/ f225 1 72"/>
                  <a:gd name="f300" fmla="*/ f226 1 205"/>
                  <a:gd name="f301" fmla="*/ f227 1 205"/>
                  <a:gd name="f302" fmla="*/ f228 1 205"/>
                  <a:gd name="f303" fmla="*/ f229 1 72"/>
                  <a:gd name="f304" fmla="*/ f230 1 205"/>
                  <a:gd name="f305" fmla="*/ f231 1 72"/>
                  <a:gd name="f306" fmla="*/ f232 1 205"/>
                  <a:gd name="f307" fmla="*/ f233 1 72"/>
                  <a:gd name="f308" fmla="*/ f234 1 205"/>
                  <a:gd name="f309" fmla="*/ f235 1 205"/>
                  <a:gd name="f310" fmla="*/ f236 1 72"/>
                  <a:gd name="f311" fmla="*/ f237 1 205"/>
                  <a:gd name="f312" fmla="*/ f238 1 72"/>
                  <a:gd name="f313" fmla="*/ f239 1 72"/>
                  <a:gd name="f314" fmla="*/ f240 1 205"/>
                  <a:gd name="f315" fmla="*/ f241 1 72"/>
                  <a:gd name="f316" fmla="*/ f242 1 205"/>
                  <a:gd name="f317" fmla="*/ f243 1 72"/>
                  <a:gd name="f318" fmla="*/ f244 1 205"/>
                  <a:gd name="f319" fmla="*/ f245 1 205"/>
                  <a:gd name="f320" fmla="*/ f246 1 205"/>
                  <a:gd name="f321" fmla="*/ f247 1 205"/>
                  <a:gd name="f322" fmla="*/ f248 1 72"/>
                  <a:gd name="f323" fmla="*/ f249 1 205"/>
                  <a:gd name="f324" fmla="*/ f250 1 72"/>
                  <a:gd name="f325" fmla="*/ f251 1 72"/>
                  <a:gd name="f326" fmla="*/ f252 1 205"/>
                  <a:gd name="f327" fmla="*/ f253 1 72"/>
                  <a:gd name="f328" fmla="*/ f254 1 205"/>
                  <a:gd name="f329" fmla="*/ f255 1 205"/>
                  <a:gd name="f330" fmla="*/ f256 1 205"/>
                  <a:gd name="f331" fmla="*/ f257 1 205"/>
                  <a:gd name="f332" fmla="*/ f258 1 72"/>
                  <a:gd name="f333" fmla="*/ f259 1 205"/>
                  <a:gd name="f334" fmla="*/ f260 1 72"/>
                  <a:gd name="f335" fmla="*/ f261 1 205"/>
                  <a:gd name="f336" fmla="*/ f262 1 72"/>
                  <a:gd name="f337" fmla="*/ f263 1 205"/>
                  <a:gd name="f338" fmla="*/ 0 1 f189"/>
                  <a:gd name="f339" fmla="*/ f183 1 f189"/>
                  <a:gd name="f340" fmla="*/ 0 1 f190"/>
                  <a:gd name="f341" fmla="*/ f184 1 f190"/>
                  <a:gd name="f342" fmla="*/ f265 1 f189"/>
                  <a:gd name="f343" fmla="*/ f266 1 f190"/>
                  <a:gd name="f344" fmla="*/ f267 1 f189"/>
                  <a:gd name="f345" fmla="*/ f268 1 f190"/>
                  <a:gd name="f346" fmla="*/ f269 1 f189"/>
                  <a:gd name="f347" fmla="*/ f270 1 f190"/>
                  <a:gd name="f348" fmla="*/ f271 1 f189"/>
                  <a:gd name="f349" fmla="*/ f272 1 f190"/>
                  <a:gd name="f350" fmla="*/ f273 1 f189"/>
                  <a:gd name="f351" fmla="*/ f274 1 f190"/>
                  <a:gd name="f352" fmla="*/ f275 1 f190"/>
                  <a:gd name="f353" fmla="*/ f276 1 f190"/>
                  <a:gd name="f354" fmla="*/ f277 1 f189"/>
                  <a:gd name="f355" fmla="*/ f278 1 f190"/>
                  <a:gd name="f356" fmla="*/ f279 1 f189"/>
                  <a:gd name="f357" fmla="*/ f280 1 f190"/>
                  <a:gd name="f358" fmla="*/ f281 1 f189"/>
                  <a:gd name="f359" fmla="*/ f282 1 f190"/>
                  <a:gd name="f360" fmla="*/ f283 1 f189"/>
                  <a:gd name="f361" fmla="*/ f284 1 f189"/>
                  <a:gd name="f362" fmla="*/ f285 1 f190"/>
                  <a:gd name="f363" fmla="*/ f286 1 f190"/>
                  <a:gd name="f364" fmla="*/ f287 1 f189"/>
                  <a:gd name="f365" fmla="*/ f288 1 f190"/>
                  <a:gd name="f366" fmla="*/ f289 1 f189"/>
                  <a:gd name="f367" fmla="*/ f290 1 f190"/>
                  <a:gd name="f368" fmla="*/ f291 1 f189"/>
                  <a:gd name="f369" fmla="*/ f292 1 f190"/>
                  <a:gd name="f370" fmla="*/ f293 1 f189"/>
                  <a:gd name="f371" fmla="*/ f294 1 f190"/>
                  <a:gd name="f372" fmla="*/ f295 1 f189"/>
                  <a:gd name="f373" fmla="*/ f296 1 f190"/>
                  <a:gd name="f374" fmla="*/ f297 1 f189"/>
                  <a:gd name="f375" fmla="*/ f298 1 f190"/>
                  <a:gd name="f376" fmla="*/ f299 1 f189"/>
                  <a:gd name="f377" fmla="*/ f300 1 f190"/>
                  <a:gd name="f378" fmla="*/ f301 1 f190"/>
                  <a:gd name="f379" fmla="*/ f302 1 f190"/>
                  <a:gd name="f380" fmla="*/ f303 1 f189"/>
                  <a:gd name="f381" fmla="*/ f304 1 f190"/>
                  <a:gd name="f382" fmla="*/ f305 1 f189"/>
                  <a:gd name="f383" fmla="*/ f306 1 f190"/>
                  <a:gd name="f384" fmla="*/ f307 1 f189"/>
                  <a:gd name="f385" fmla="*/ f308 1 f190"/>
                  <a:gd name="f386" fmla="*/ f309 1 f190"/>
                  <a:gd name="f387" fmla="*/ f310 1 f189"/>
                  <a:gd name="f388" fmla="*/ f311 1 f190"/>
                  <a:gd name="f389" fmla="*/ f312 1 f189"/>
                  <a:gd name="f390" fmla="*/ f313 1 f189"/>
                  <a:gd name="f391" fmla="*/ f314 1 f190"/>
                  <a:gd name="f392" fmla="*/ f315 1 f189"/>
                  <a:gd name="f393" fmla="*/ f316 1 f190"/>
                  <a:gd name="f394" fmla="*/ f317 1 f189"/>
                  <a:gd name="f395" fmla="*/ f318 1 f190"/>
                  <a:gd name="f396" fmla="*/ f319 1 f190"/>
                  <a:gd name="f397" fmla="*/ f320 1 f190"/>
                  <a:gd name="f398" fmla="*/ f321 1 f190"/>
                  <a:gd name="f399" fmla="*/ f322 1 f189"/>
                  <a:gd name="f400" fmla="*/ f323 1 f190"/>
                  <a:gd name="f401" fmla="*/ f324 1 f189"/>
                  <a:gd name="f402" fmla="*/ f325 1 f189"/>
                  <a:gd name="f403" fmla="*/ f326 1 f190"/>
                  <a:gd name="f404" fmla="*/ f327 1 f189"/>
                  <a:gd name="f405" fmla="*/ f328 1 f190"/>
                  <a:gd name="f406" fmla="*/ f329 1 f190"/>
                  <a:gd name="f407" fmla="*/ f330 1 f190"/>
                  <a:gd name="f408" fmla="*/ f331 1 f190"/>
                  <a:gd name="f409" fmla="*/ f332 1 f189"/>
                  <a:gd name="f410" fmla="*/ f333 1 f190"/>
                  <a:gd name="f411" fmla="*/ f334 1 f189"/>
                  <a:gd name="f412" fmla="*/ f335 1 f190"/>
                  <a:gd name="f413" fmla="*/ f336 1 f189"/>
                  <a:gd name="f414" fmla="*/ f337 1 f190"/>
                  <a:gd name="f415" fmla="*/ f338 f180 1"/>
                  <a:gd name="f416" fmla="*/ f339 f180 1"/>
                  <a:gd name="f417" fmla="*/ f341 f181 1"/>
                  <a:gd name="f418" fmla="*/ f340 f181 1"/>
                  <a:gd name="f419" fmla="*/ f342 f180 1"/>
                  <a:gd name="f420" fmla="*/ f343 f181 1"/>
                  <a:gd name="f421" fmla="*/ f344 f180 1"/>
                  <a:gd name="f422" fmla="*/ f345 f181 1"/>
                  <a:gd name="f423" fmla="*/ f346 f180 1"/>
                  <a:gd name="f424" fmla="*/ f347 f181 1"/>
                  <a:gd name="f425" fmla="*/ f348 f180 1"/>
                  <a:gd name="f426" fmla="*/ f349 f181 1"/>
                  <a:gd name="f427" fmla="*/ f350 f180 1"/>
                  <a:gd name="f428" fmla="*/ f351 f181 1"/>
                  <a:gd name="f429" fmla="*/ f352 f181 1"/>
                  <a:gd name="f430" fmla="*/ f353 f181 1"/>
                  <a:gd name="f431" fmla="*/ f354 f180 1"/>
                  <a:gd name="f432" fmla="*/ f355 f181 1"/>
                  <a:gd name="f433" fmla="*/ f356 f180 1"/>
                  <a:gd name="f434" fmla="*/ f357 f181 1"/>
                  <a:gd name="f435" fmla="*/ f358 f180 1"/>
                  <a:gd name="f436" fmla="*/ f359 f181 1"/>
                  <a:gd name="f437" fmla="*/ f360 f180 1"/>
                  <a:gd name="f438" fmla="*/ f361 f180 1"/>
                  <a:gd name="f439" fmla="*/ f362 f181 1"/>
                  <a:gd name="f440" fmla="*/ f363 f181 1"/>
                  <a:gd name="f441" fmla="*/ f364 f180 1"/>
                  <a:gd name="f442" fmla="*/ f365 f181 1"/>
                  <a:gd name="f443" fmla="*/ f366 f180 1"/>
                  <a:gd name="f444" fmla="*/ f367 f181 1"/>
                  <a:gd name="f445" fmla="*/ f368 f180 1"/>
                  <a:gd name="f446" fmla="*/ f369 f181 1"/>
                  <a:gd name="f447" fmla="*/ f370 f180 1"/>
                  <a:gd name="f448" fmla="*/ f371 f181 1"/>
                  <a:gd name="f449" fmla="*/ f372 f180 1"/>
                  <a:gd name="f450" fmla="*/ f373 f181 1"/>
                  <a:gd name="f451" fmla="*/ f374 f180 1"/>
                  <a:gd name="f452" fmla="*/ f375 f181 1"/>
                  <a:gd name="f453" fmla="*/ f376 f180 1"/>
                  <a:gd name="f454" fmla="*/ f377 f181 1"/>
                  <a:gd name="f455" fmla="*/ f378 f181 1"/>
                  <a:gd name="f456" fmla="*/ f379 f181 1"/>
                  <a:gd name="f457" fmla="*/ f380 f180 1"/>
                  <a:gd name="f458" fmla="*/ f381 f181 1"/>
                  <a:gd name="f459" fmla="*/ f382 f180 1"/>
                  <a:gd name="f460" fmla="*/ f383 f181 1"/>
                  <a:gd name="f461" fmla="*/ f384 f180 1"/>
                  <a:gd name="f462" fmla="*/ f385 f181 1"/>
                  <a:gd name="f463" fmla="*/ f386 f181 1"/>
                  <a:gd name="f464" fmla="*/ f387 f180 1"/>
                  <a:gd name="f465" fmla="*/ f388 f181 1"/>
                  <a:gd name="f466" fmla="*/ f389 f180 1"/>
                  <a:gd name="f467" fmla="*/ f390 f180 1"/>
                  <a:gd name="f468" fmla="*/ f391 f181 1"/>
                  <a:gd name="f469" fmla="*/ f392 f180 1"/>
                  <a:gd name="f470" fmla="*/ f393 f181 1"/>
                  <a:gd name="f471" fmla="*/ f394 f180 1"/>
                  <a:gd name="f472" fmla="*/ f395 f181 1"/>
                  <a:gd name="f473" fmla="*/ f396 f181 1"/>
                  <a:gd name="f474" fmla="*/ f397 f181 1"/>
                  <a:gd name="f475" fmla="*/ f398 f181 1"/>
                  <a:gd name="f476" fmla="*/ f399 f180 1"/>
                  <a:gd name="f477" fmla="*/ f400 f181 1"/>
                  <a:gd name="f478" fmla="*/ f401 f180 1"/>
                  <a:gd name="f479" fmla="*/ f402 f180 1"/>
                  <a:gd name="f480" fmla="*/ f403 f181 1"/>
                  <a:gd name="f481" fmla="*/ f404 f180 1"/>
                  <a:gd name="f482" fmla="*/ f405 f181 1"/>
                  <a:gd name="f483" fmla="*/ f406 f181 1"/>
                  <a:gd name="f484" fmla="*/ f407 f181 1"/>
                  <a:gd name="f485" fmla="*/ f408 f181 1"/>
                  <a:gd name="f486" fmla="*/ f409 f180 1"/>
                  <a:gd name="f487" fmla="*/ f410 f181 1"/>
                  <a:gd name="f488" fmla="*/ f411 f180 1"/>
                  <a:gd name="f489" fmla="*/ f412 f181 1"/>
                  <a:gd name="f490" fmla="*/ f413 f180 1"/>
                  <a:gd name="f491" fmla="*/ f414 f1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4">
                    <a:pos x="f419" y="f420"/>
                  </a:cxn>
                  <a:cxn ang="f264">
                    <a:pos x="f421" y="f422"/>
                  </a:cxn>
                  <a:cxn ang="f264">
                    <a:pos x="f423" y="f424"/>
                  </a:cxn>
                  <a:cxn ang="f264">
                    <a:pos x="f425" y="f426"/>
                  </a:cxn>
                  <a:cxn ang="f264">
                    <a:pos x="f427" y="f428"/>
                  </a:cxn>
                  <a:cxn ang="f264">
                    <a:pos x="f427" y="f429"/>
                  </a:cxn>
                  <a:cxn ang="f264">
                    <a:pos x="f421" y="f430"/>
                  </a:cxn>
                  <a:cxn ang="f264">
                    <a:pos x="f431" y="f432"/>
                  </a:cxn>
                  <a:cxn ang="f264">
                    <a:pos x="f433" y="f434"/>
                  </a:cxn>
                  <a:cxn ang="f264">
                    <a:pos x="f435" y="f436"/>
                  </a:cxn>
                  <a:cxn ang="f264">
                    <a:pos x="f437" y="f430"/>
                  </a:cxn>
                  <a:cxn ang="f264">
                    <a:pos x="f438" y="f439"/>
                  </a:cxn>
                  <a:cxn ang="f264">
                    <a:pos x="f437" y="f440"/>
                  </a:cxn>
                  <a:cxn ang="f264">
                    <a:pos x="f441" y="f442"/>
                  </a:cxn>
                  <a:cxn ang="f264">
                    <a:pos x="f443" y="f444"/>
                  </a:cxn>
                  <a:cxn ang="f264">
                    <a:pos x="f445" y="f446"/>
                  </a:cxn>
                  <a:cxn ang="f264">
                    <a:pos x="f447" y="f448"/>
                  </a:cxn>
                  <a:cxn ang="f264">
                    <a:pos x="f449" y="f450"/>
                  </a:cxn>
                  <a:cxn ang="f264">
                    <a:pos x="f451" y="f452"/>
                  </a:cxn>
                  <a:cxn ang="f264">
                    <a:pos x="f453" y="f454"/>
                  </a:cxn>
                  <a:cxn ang="f264">
                    <a:pos x="f419" y="f455"/>
                  </a:cxn>
                  <a:cxn ang="f264">
                    <a:pos x="f427" y="f456"/>
                  </a:cxn>
                  <a:cxn ang="f264">
                    <a:pos x="f457" y="f458"/>
                  </a:cxn>
                  <a:cxn ang="f264">
                    <a:pos x="f457" y="f458"/>
                  </a:cxn>
                  <a:cxn ang="f264">
                    <a:pos x="f459" y="f460"/>
                  </a:cxn>
                  <a:cxn ang="f264">
                    <a:pos x="f461" y="f462"/>
                  </a:cxn>
                  <a:cxn ang="f264">
                    <a:pos x="f461" y="f463"/>
                  </a:cxn>
                  <a:cxn ang="f264">
                    <a:pos x="f464" y="f465"/>
                  </a:cxn>
                  <a:cxn ang="f264">
                    <a:pos x="f466" y="f429"/>
                  </a:cxn>
                  <a:cxn ang="f264">
                    <a:pos x="f467" y="f468"/>
                  </a:cxn>
                  <a:cxn ang="f264">
                    <a:pos x="f469" y="f470"/>
                  </a:cxn>
                  <a:cxn ang="f264">
                    <a:pos x="f471" y="f472"/>
                  </a:cxn>
                  <a:cxn ang="f264">
                    <a:pos x="f451" y="f473"/>
                  </a:cxn>
                  <a:cxn ang="f264">
                    <a:pos x="f471" y="f474"/>
                  </a:cxn>
                  <a:cxn ang="f264">
                    <a:pos x="f471" y="f475"/>
                  </a:cxn>
                  <a:cxn ang="f264">
                    <a:pos x="f476" y="f477"/>
                  </a:cxn>
                  <a:cxn ang="f264">
                    <a:pos x="f478" y="f472"/>
                  </a:cxn>
                  <a:cxn ang="f264">
                    <a:pos x="f479" y="f480"/>
                  </a:cxn>
                  <a:cxn ang="f264">
                    <a:pos x="f481" y="f482"/>
                  </a:cxn>
                  <a:cxn ang="f264">
                    <a:pos x="f433" y="f483"/>
                  </a:cxn>
                  <a:cxn ang="f264">
                    <a:pos x="f437" y="f484"/>
                  </a:cxn>
                  <a:cxn ang="f264">
                    <a:pos x="f431" y="f485"/>
                  </a:cxn>
                  <a:cxn ang="f264">
                    <a:pos x="f486" y="f487"/>
                  </a:cxn>
                  <a:cxn ang="f264">
                    <a:pos x="f488" y="f489"/>
                  </a:cxn>
                  <a:cxn ang="f264">
                    <a:pos x="f490" y="f491"/>
                  </a:cxn>
                </a:cxnLst>
                <a:rect l="f415" t="f418" r="f416" b="f417"/>
                <a:pathLst>
                  <a:path w="72" h="205">
                    <a:moveTo>
                      <a:pt x="f8" y="f9"/>
                    </a:moveTo>
                    <a:cubicBezTo>
                      <a:pt x="f10" y="f11"/>
                      <a:pt x="f12" y="f13"/>
                      <a:pt x="f14" y="f7"/>
                    </a:cubicBezTo>
                    <a:cubicBezTo>
                      <a:pt x="f15" y="f16"/>
                      <a:pt x="f17" y="f18"/>
                      <a:pt x="f17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8" y="f28"/>
                      <a:pt x="f12" y="f29"/>
                    </a:cubicBezTo>
                    <a:cubicBezTo>
                      <a:pt x="f10" y="f30"/>
                      <a:pt x="f31" y="f32"/>
                      <a:pt x="f33" y="f34"/>
                    </a:cubicBezTo>
                    <a:cubicBezTo>
                      <a:pt x="f35" y="f36"/>
                      <a:pt x="f35" y="f37"/>
                      <a:pt x="f33" y="f38"/>
                    </a:cubicBezTo>
                    <a:cubicBezTo>
                      <a:pt x="f31" y="f38"/>
                      <a:pt x="f31" y="f34"/>
                      <a:pt x="f17" y="f39"/>
                    </a:cubicBezTo>
                    <a:cubicBezTo>
                      <a:pt x="f40" y="f41"/>
                      <a:pt x="f20" y="f42"/>
                      <a:pt x="f8" y="f43"/>
                    </a:cubicBezTo>
                    <a:cubicBezTo>
                      <a:pt x="f24" y="f44"/>
                      <a:pt x="f45" y="f46"/>
                      <a:pt x="f45" y="f47"/>
                    </a:cubicBezTo>
                    <a:cubicBezTo>
                      <a:pt x="f45" y="f48"/>
                      <a:pt x="f45" y="f49"/>
                      <a:pt x="f50" y="f51"/>
                    </a:cubicBezTo>
                    <a:cubicBezTo>
                      <a:pt x="f22" y="f52"/>
                      <a:pt x="f45" y="f53"/>
                      <a:pt x="f45" y="f27"/>
                    </a:cubicBezTo>
                    <a:cubicBezTo>
                      <a:pt x="f22" y="f54"/>
                      <a:pt x="f55" y="f56"/>
                      <a:pt x="f24" y="f57"/>
                    </a:cubicBezTo>
                    <a:cubicBezTo>
                      <a:pt x="f26" y="f58"/>
                      <a:pt x="f26" y="f59"/>
                      <a:pt x="f24" y="f60"/>
                    </a:cubicBezTo>
                    <a:cubicBezTo>
                      <a:pt x="f22" y="f30"/>
                      <a:pt x="f22" y="f61"/>
                      <a:pt x="f45" y="f59"/>
                    </a:cubicBezTo>
                    <a:cubicBezTo>
                      <a:pt x="f50" y="f62"/>
                      <a:pt x="f50" y="f63"/>
                      <a:pt x="f50" y="f64"/>
                    </a:cubicBezTo>
                    <a:cubicBezTo>
                      <a:pt x="f65" y="f56"/>
                      <a:pt x="f66" y="f67"/>
                      <a:pt x="f66" y="f68"/>
                    </a:cubicBezTo>
                    <a:cubicBezTo>
                      <a:pt x="f69" y="f70"/>
                      <a:pt x="f66" y="f71"/>
                      <a:pt x="f66" y="f51"/>
                    </a:cubicBezTo>
                    <a:cubicBezTo>
                      <a:pt x="f69" y="f47"/>
                      <a:pt x="f65" y="f70"/>
                      <a:pt x="f72" y="f73"/>
                    </a:cubicBezTo>
                    <a:cubicBezTo>
                      <a:pt x="f74" y="f75"/>
                      <a:pt x="f76" y="f77"/>
                      <a:pt x="f78" y="f73"/>
                    </a:cubicBezTo>
                    <a:cubicBezTo>
                      <a:pt x="f79" y="f75"/>
                      <a:pt x="f79" y="f80"/>
                      <a:pt x="f78" y="f28"/>
                    </a:cubicBezTo>
                    <a:cubicBezTo>
                      <a:pt x="f76" y="f81"/>
                      <a:pt x="f74" y="f64"/>
                      <a:pt x="f82" y="f60"/>
                    </a:cubicBezTo>
                    <a:cubicBezTo>
                      <a:pt x="f82" y="f30"/>
                      <a:pt x="f82" y="f83"/>
                      <a:pt x="f74" y="f84"/>
                    </a:cubicBezTo>
                    <a:cubicBezTo>
                      <a:pt x="f74" y="f84"/>
                      <a:pt x="f76" y="f84"/>
                      <a:pt x="f76" y="f84"/>
                    </a:cubicBezTo>
                    <a:cubicBezTo>
                      <a:pt x="f85" y="f61"/>
                      <a:pt x="f79" y="f86"/>
                      <a:pt x="f85" y="f87"/>
                    </a:cubicBezTo>
                    <a:cubicBezTo>
                      <a:pt x="f79" y="f30"/>
                      <a:pt x="f82" y="f88"/>
                      <a:pt x="f82" y="f89"/>
                    </a:cubicBezTo>
                    <a:cubicBezTo>
                      <a:pt x="f74" y="f90"/>
                      <a:pt x="f76" y="f90"/>
                      <a:pt x="f78" y="f91"/>
                    </a:cubicBezTo>
                    <a:cubicBezTo>
                      <a:pt x="f79" y="f92"/>
                      <a:pt x="f93" y="f94"/>
                      <a:pt x="f93" y="f83"/>
                    </a:cubicBezTo>
                    <a:cubicBezTo>
                      <a:pt x="f93" y="f95"/>
                      <a:pt x="f85" y="f96"/>
                      <a:pt x="f74" y="f34"/>
                    </a:cubicBezTo>
                    <a:cubicBezTo>
                      <a:pt x="f66" y="f6"/>
                      <a:pt x="f55" y="f97"/>
                      <a:pt x="f40" y="f66"/>
                    </a:cubicBezTo>
                    <a:cubicBezTo>
                      <a:pt x="f31" y="f24"/>
                      <a:pt x="f98" y="f40"/>
                      <a:pt x="f35" y="f98"/>
                    </a:cubicBezTo>
                    <a:cubicBezTo>
                      <a:pt x="f99" y="f100"/>
                      <a:pt x="f101" y="f102"/>
                      <a:pt x="f103" y="f104"/>
                    </a:cubicBezTo>
                    <a:cubicBezTo>
                      <a:pt x="f105" y="f106"/>
                      <a:pt x="f107" y="f108"/>
                      <a:pt x="f5" y="f109"/>
                    </a:cubicBezTo>
                    <a:cubicBezTo>
                      <a:pt x="f107" y="f110"/>
                      <a:pt x="f110" y="f5"/>
                      <a:pt x="f109" y="f107"/>
                    </a:cubicBezTo>
                    <a:cubicBezTo>
                      <a:pt x="f111" y="f111"/>
                      <a:pt x="f104" y="f103"/>
                      <a:pt x="f99" y="f103"/>
                    </a:cubicBezTo>
                    <a:cubicBezTo>
                      <a:pt x="f33" y="f102"/>
                      <a:pt x="f98" y="f112"/>
                      <a:pt x="f15" y="f113"/>
                    </a:cubicBezTo>
                    <a:cubicBezTo>
                      <a:pt x="f45" y="f114"/>
                      <a:pt x="f79" y="f115"/>
                      <a:pt x="f116" y="f42"/>
                    </a:cubicBezTo>
                    <a:cubicBezTo>
                      <a:pt x="f117" y="f58"/>
                      <a:pt x="f118" y="f119"/>
                      <a:pt x="f117" y="f77"/>
                    </a:cubicBezTo>
                    <a:cubicBezTo>
                      <a:pt x="f97" y="f56"/>
                      <a:pt x="f120" y="f43"/>
                      <a:pt x="f116" y="f96"/>
                    </a:cubicBezTo>
                    <a:cubicBezTo>
                      <a:pt x="f93" y="f121"/>
                      <a:pt x="f72" y="f118"/>
                      <a:pt x="f26" y="f55"/>
                    </a:cubicBezTo>
                    <a:cubicBezTo>
                      <a:pt x="f12" y="f10"/>
                      <a:pt x="f10" y="f98"/>
                      <a:pt x="f17" y="f122"/>
                    </a:cubicBezTo>
                    <a:cubicBezTo>
                      <a:pt x="f17" y="f101"/>
                      <a:pt x="f17" y="f102"/>
                      <a:pt x="f14" y="f102"/>
                    </a:cubicBezTo>
                    <a:cubicBezTo>
                      <a:pt x="f40" y="f123"/>
                      <a:pt x="f10" y="f102"/>
                      <a:pt x="f10" y="f101"/>
                    </a:cubicBezTo>
                    <a:cubicBezTo>
                      <a:pt x="f26" y="f112"/>
                      <a:pt x="f55" y="f113"/>
                      <a:pt x="f45" y="f14"/>
                    </a:cubicBezTo>
                    <a:cubicBezTo>
                      <a:pt x="f74" y="f82"/>
                      <a:pt x="f85" y="f124"/>
                      <a:pt x="f116" y="f125"/>
                    </a:cubicBezTo>
                    <a:cubicBezTo>
                      <a:pt x="f116" y="f115"/>
                      <a:pt x="f116" y="f115"/>
                      <a:pt x="f116" y="f126"/>
                    </a:cubicBezTo>
                    <a:cubicBezTo>
                      <a:pt x="f117" y="f127"/>
                      <a:pt x="f97" y="f95"/>
                      <a:pt x="f128" y="f63"/>
                    </a:cubicBezTo>
                    <a:cubicBezTo>
                      <a:pt x="f97" y="f94"/>
                      <a:pt x="f117" y="f127"/>
                      <a:pt x="f116" y="f126"/>
                    </a:cubicBezTo>
                    <a:cubicBezTo>
                      <a:pt x="f116" y="f115"/>
                      <a:pt x="f116" y="f121"/>
                      <a:pt x="f129" y="f121"/>
                    </a:cubicBezTo>
                    <a:cubicBezTo>
                      <a:pt x="f118" y="f121"/>
                      <a:pt x="f117" y="f115"/>
                      <a:pt x="f118" y="f130"/>
                    </a:cubicBezTo>
                    <a:cubicBezTo>
                      <a:pt x="f97" y="f39"/>
                      <a:pt x="f131" y="f92"/>
                      <a:pt x="f124" y="f132"/>
                    </a:cubicBezTo>
                    <a:cubicBezTo>
                      <a:pt x="f124" y="f30"/>
                      <a:pt x="f124" y="f57"/>
                      <a:pt x="f124" y="f133"/>
                    </a:cubicBezTo>
                    <a:cubicBezTo>
                      <a:pt x="f124" y="f58"/>
                      <a:pt x="f124" y="f134"/>
                      <a:pt x="f135" y="f136"/>
                    </a:cubicBezTo>
                    <a:cubicBezTo>
                      <a:pt x="f135" y="f88"/>
                      <a:pt x="f135" y="f32"/>
                      <a:pt x="f124" y="f137"/>
                    </a:cubicBezTo>
                    <a:cubicBezTo>
                      <a:pt x="f124" y="f92"/>
                      <a:pt x="f138" y="f92"/>
                      <a:pt x="f139" y="f92"/>
                    </a:cubicBezTo>
                    <a:cubicBezTo>
                      <a:pt x="f140" y="f137"/>
                      <a:pt x="f141" y="f142"/>
                      <a:pt x="f141" y="f136"/>
                    </a:cubicBezTo>
                    <a:cubicBezTo>
                      <a:pt x="f143" y="f60"/>
                      <a:pt x="f143" y="f29"/>
                      <a:pt x="f141" y="f75"/>
                    </a:cubicBezTo>
                    <a:cubicBezTo>
                      <a:pt x="f140" y="f73"/>
                      <a:pt x="f139" y="f144"/>
                      <a:pt x="f139" y="f27"/>
                    </a:cubicBezTo>
                    <a:cubicBezTo>
                      <a:pt x="f141" y="f73"/>
                      <a:pt x="f143" y="f54"/>
                      <a:pt x="f145" y="f146"/>
                    </a:cubicBezTo>
                    <a:cubicBezTo>
                      <a:pt x="f145" y="f147"/>
                      <a:pt x="f145" y="f148"/>
                      <a:pt x="f149" y="f148"/>
                    </a:cubicBezTo>
                    <a:cubicBezTo>
                      <a:pt x="f150" y="f81"/>
                      <a:pt x="f151" y="f29"/>
                      <a:pt x="f150" y="f152"/>
                    </a:cubicBezTo>
                    <a:cubicBezTo>
                      <a:pt x="f6" y="f148"/>
                      <a:pt x="f150" y="f153"/>
                      <a:pt x="f151" y="f28"/>
                    </a:cubicBezTo>
                    <a:cubicBezTo>
                      <a:pt x="f154" y="f68"/>
                      <a:pt x="f154" y="f155"/>
                      <a:pt x="f143" y="f156"/>
                    </a:cubicBezTo>
                    <a:cubicBezTo>
                      <a:pt x="f140" y="f157"/>
                      <a:pt x="f138" y="f52"/>
                      <a:pt x="f135" y="f49"/>
                    </a:cubicBezTo>
                    <a:cubicBezTo>
                      <a:pt x="f131" y="f51"/>
                      <a:pt x="f131" y="f158"/>
                      <a:pt x="f128" y="f158"/>
                    </a:cubicBezTo>
                    <a:cubicBezTo>
                      <a:pt x="f97" y="f159"/>
                      <a:pt x="f118" y="f160"/>
                      <a:pt x="f117" y="f160"/>
                    </a:cubicBezTo>
                    <a:cubicBezTo>
                      <a:pt x="f129" y="f161"/>
                      <a:pt x="f129" y="f160"/>
                      <a:pt x="f120" y="f159"/>
                    </a:cubicBezTo>
                    <a:cubicBezTo>
                      <a:pt x="f131" y="f71"/>
                      <a:pt x="f131" y="f77"/>
                      <a:pt x="f135" y="f67"/>
                    </a:cubicBezTo>
                    <a:cubicBezTo>
                      <a:pt x="f131" y="f67"/>
                      <a:pt x="f131" y="f162"/>
                      <a:pt x="f131" y="f67"/>
                    </a:cubicBezTo>
                    <a:cubicBezTo>
                      <a:pt x="f131" y="f67"/>
                      <a:pt x="f135" y="f67"/>
                      <a:pt x="f135" y="f162"/>
                    </a:cubicBezTo>
                    <a:cubicBezTo>
                      <a:pt x="f131" y="f77"/>
                      <a:pt x="f97" y="f157"/>
                      <a:pt x="f120" y="f159"/>
                    </a:cubicBezTo>
                    <a:cubicBezTo>
                      <a:pt x="f116" y="f160"/>
                      <a:pt x="f116" y="f160"/>
                      <a:pt x="f114" y="f159"/>
                    </a:cubicBezTo>
                    <a:cubicBezTo>
                      <a:pt x="f114" y="f159"/>
                      <a:pt x="f114" y="f159"/>
                      <a:pt x="f114" y="f159"/>
                    </a:cubicBezTo>
                    <a:cubicBezTo>
                      <a:pt x="f85" y="f159"/>
                      <a:pt x="f79" y="f159"/>
                      <a:pt x="f79" y="f49"/>
                    </a:cubicBezTo>
                    <a:cubicBezTo>
                      <a:pt x="f78" y="f52"/>
                      <a:pt x="f79" y="f53"/>
                      <a:pt x="f78" y="f163"/>
                    </a:cubicBezTo>
                    <a:cubicBezTo>
                      <a:pt x="f78" y="f47"/>
                      <a:pt x="f76" y="f159"/>
                      <a:pt x="f74" y="f164"/>
                    </a:cubicBezTo>
                    <a:cubicBezTo>
                      <a:pt x="f74" y="f165"/>
                      <a:pt x="f82" y="f166"/>
                      <a:pt x="f72" y="f165"/>
                    </a:cubicBezTo>
                    <a:cubicBezTo>
                      <a:pt x="f72" y="f164"/>
                      <a:pt x="f72" y="f165"/>
                      <a:pt x="f72" y="f165"/>
                    </a:cubicBezTo>
                    <a:cubicBezTo>
                      <a:pt x="f72" y="f166"/>
                      <a:pt x="f69" y="f2"/>
                      <a:pt x="f66" y="f167"/>
                    </a:cubicBezTo>
                    <a:cubicBezTo>
                      <a:pt x="f66" y="f168"/>
                      <a:pt x="f69" y="f168"/>
                      <a:pt x="f66" y="f168"/>
                    </a:cubicBezTo>
                    <a:cubicBezTo>
                      <a:pt x="f66" y="f168"/>
                      <a:pt x="f66" y="f168"/>
                      <a:pt x="f66" y="f169"/>
                    </a:cubicBezTo>
                    <a:cubicBezTo>
                      <a:pt x="f69" y="f2"/>
                      <a:pt x="f72" y="f166"/>
                      <a:pt x="f82" y="f2"/>
                    </a:cubicBezTo>
                    <a:cubicBezTo>
                      <a:pt x="f74" y="f2"/>
                      <a:pt x="f74" y="f168"/>
                      <a:pt x="f82" y="f168"/>
                    </a:cubicBezTo>
                    <a:cubicBezTo>
                      <a:pt x="f72" y="f170"/>
                      <a:pt x="f69" y="f171"/>
                      <a:pt x="f50" y="f172"/>
                    </a:cubicBezTo>
                    <a:cubicBezTo>
                      <a:pt x="f22" y="f171"/>
                      <a:pt x="f65" y="f173"/>
                      <a:pt x="f45" y="f174"/>
                    </a:cubicBezTo>
                    <a:cubicBezTo>
                      <a:pt x="f45" y="f174"/>
                      <a:pt x="f22" y="f174"/>
                      <a:pt x="f22" y="f174"/>
                    </a:cubicBezTo>
                    <a:cubicBezTo>
                      <a:pt x="f45" y="f174"/>
                      <a:pt x="f45" y="f175"/>
                      <a:pt x="f22" y="f174"/>
                    </a:cubicBezTo>
                    <a:cubicBezTo>
                      <a:pt x="f22" y="f170"/>
                      <a:pt x="f22" y="f173"/>
                      <a:pt x="f55" y="f176"/>
                    </a:cubicBezTo>
                    <a:cubicBezTo>
                      <a:pt x="f55" y="f176"/>
                      <a:pt x="f55" y="f176"/>
                      <a:pt x="f55" y="f176"/>
                    </a:cubicBezTo>
                    <a:cubicBezTo>
                      <a:pt x="f24" y="f21"/>
                      <a:pt x="f26" y="f177"/>
                      <a:pt x="f8" y="f178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502A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5" name="Freeform 936">
                <a:extLst>
                  <a:ext uri="{FF2B5EF4-FFF2-40B4-BE49-F238E27FC236}">
                    <a16:creationId xmlns:a16="http://schemas.microsoft.com/office/drawing/2014/main" id="{E164DC64-81BC-0F9B-0429-B5DCB205779E}"/>
                  </a:ext>
                </a:extLst>
              </p:cNvPr>
              <p:cNvSpPr/>
              <p:nvPr/>
            </p:nvSpPr>
            <p:spPr>
              <a:xfrm>
                <a:off x="5295903" y="3605214"/>
                <a:ext cx="244473" cy="6016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160"/>
                  <a:gd name="f8" fmla="val 63"/>
                  <a:gd name="f9" fmla="val 149"/>
                  <a:gd name="f10" fmla="val 62"/>
                  <a:gd name="f11" fmla="val 153"/>
                  <a:gd name="f12" fmla="val 156"/>
                  <a:gd name="f13" fmla="val 60"/>
                  <a:gd name="f14" fmla="val 151"/>
                  <a:gd name="f15" fmla="val 59"/>
                  <a:gd name="f16" fmla="val 142"/>
                  <a:gd name="f17" fmla="val 55"/>
                  <a:gd name="f18" fmla="val 133"/>
                  <a:gd name="f19" fmla="val 54"/>
                  <a:gd name="f20" fmla="val 137"/>
                  <a:gd name="f21" fmla="val 57"/>
                  <a:gd name="f22" fmla="val 139"/>
                  <a:gd name="f23" fmla="val 56"/>
                  <a:gd name="f24" fmla="val 143"/>
                  <a:gd name="f25" fmla="val 144"/>
                  <a:gd name="f26" fmla="val 52"/>
                  <a:gd name="f27" fmla="val 135"/>
                  <a:gd name="f28" fmla="val 49"/>
                  <a:gd name="f29" fmla="val 127"/>
                  <a:gd name="f30" fmla="val 46"/>
                  <a:gd name="f31" fmla="val 118"/>
                  <a:gd name="f32" fmla="val 43"/>
                  <a:gd name="f33" fmla="val 109"/>
                  <a:gd name="f34" fmla="val 40"/>
                  <a:gd name="f35" fmla="val 100"/>
                  <a:gd name="f36" fmla="val 37"/>
                  <a:gd name="f37" fmla="val 91"/>
                  <a:gd name="f38" fmla="val 32"/>
                  <a:gd name="f39" fmla="val 76"/>
                  <a:gd name="f40" fmla="val 23"/>
                  <a:gd name="f41" fmla="val 17"/>
                  <a:gd name="f42" fmla="val 47"/>
                  <a:gd name="f43" fmla="val 13"/>
                  <a:gd name="f44" fmla="val 36"/>
                  <a:gd name="f45" fmla="val 7"/>
                  <a:gd name="f46" fmla="val 24"/>
                  <a:gd name="f47" fmla="val 2"/>
                  <a:gd name="f48" fmla="val 12"/>
                  <a:gd name="f49" fmla="val 3"/>
                  <a:gd name="f50" fmla="val 11"/>
                  <a:gd name="f51" fmla="val 10"/>
                  <a:gd name="f52" fmla="val 5"/>
                  <a:gd name="f53" fmla="val 1"/>
                  <a:gd name="f54" fmla="val 16"/>
                  <a:gd name="f55" fmla="val 28"/>
                  <a:gd name="f56" fmla="val 42"/>
                  <a:gd name="f57" fmla="val 38"/>
                  <a:gd name="f58" fmla="val 70"/>
                  <a:gd name="f59" fmla="val 48"/>
                  <a:gd name="f60" fmla="val 96"/>
                  <a:gd name="f61" fmla="val 113"/>
                  <a:gd name="f62" fmla="val 129"/>
                  <a:gd name="f63" fmla="val 146"/>
                  <a:gd name="f64" fmla="val 147"/>
                  <a:gd name="f65" fmla="val 148"/>
                  <a:gd name="f66" fmla="+- 0 0 -90"/>
                  <a:gd name="f67" fmla="*/ f3 1 65"/>
                  <a:gd name="f68" fmla="*/ f4 1 160"/>
                  <a:gd name="f69" fmla="val f5"/>
                  <a:gd name="f70" fmla="val f6"/>
                  <a:gd name="f71" fmla="val f7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65"/>
                  <a:gd name="f77" fmla="*/ f73 1 160"/>
                  <a:gd name="f78" fmla="*/ 63 f74 1"/>
                  <a:gd name="f79" fmla="*/ 149 f73 1"/>
                  <a:gd name="f80" fmla="*/ 160 f73 1"/>
                  <a:gd name="f81" fmla="*/ 55 f74 1"/>
                  <a:gd name="f82" fmla="*/ 133 f73 1"/>
                  <a:gd name="f83" fmla="*/ 56 f74 1"/>
                  <a:gd name="f84" fmla="*/ 142 f73 1"/>
                  <a:gd name="f85" fmla="*/ 54 f74 1"/>
                  <a:gd name="f86" fmla="*/ 144 f73 1"/>
                  <a:gd name="f87" fmla="*/ 46 f74 1"/>
                  <a:gd name="f88" fmla="*/ 118 f73 1"/>
                  <a:gd name="f89" fmla="*/ 37 f74 1"/>
                  <a:gd name="f90" fmla="*/ 91 f73 1"/>
                  <a:gd name="f91" fmla="*/ 17 f74 1"/>
                  <a:gd name="f92" fmla="*/ 47 f73 1"/>
                  <a:gd name="f93" fmla="*/ 2 f74 1"/>
                  <a:gd name="f94" fmla="*/ 12 f73 1"/>
                  <a:gd name="f95" fmla="*/ 10 f73 1"/>
                  <a:gd name="f96" fmla="*/ 7 f74 1"/>
                  <a:gd name="f97" fmla="*/ 0 f73 1"/>
                  <a:gd name="f98" fmla="*/ 16 f74 1"/>
                  <a:gd name="f99" fmla="*/ 16 f73 1"/>
                  <a:gd name="f100" fmla="*/ 48 f74 1"/>
                  <a:gd name="f101" fmla="*/ 96 f73 1"/>
                  <a:gd name="f102" fmla="*/ 146 f73 1"/>
                  <a:gd name="f103" fmla="+- f75 0 f1"/>
                  <a:gd name="f104" fmla="*/ f78 1 65"/>
                  <a:gd name="f105" fmla="*/ f79 1 160"/>
                  <a:gd name="f106" fmla="*/ f80 1 160"/>
                  <a:gd name="f107" fmla="*/ f81 1 65"/>
                  <a:gd name="f108" fmla="*/ f82 1 160"/>
                  <a:gd name="f109" fmla="*/ f83 1 65"/>
                  <a:gd name="f110" fmla="*/ f84 1 160"/>
                  <a:gd name="f111" fmla="*/ f85 1 65"/>
                  <a:gd name="f112" fmla="*/ f86 1 160"/>
                  <a:gd name="f113" fmla="*/ f87 1 65"/>
                  <a:gd name="f114" fmla="*/ f88 1 160"/>
                  <a:gd name="f115" fmla="*/ f89 1 65"/>
                  <a:gd name="f116" fmla="*/ f90 1 160"/>
                  <a:gd name="f117" fmla="*/ f91 1 65"/>
                  <a:gd name="f118" fmla="*/ f92 1 160"/>
                  <a:gd name="f119" fmla="*/ f93 1 65"/>
                  <a:gd name="f120" fmla="*/ f94 1 160"/>
                  <a:gd name="f121" fmla="*/ f95 1 160"/>
                  <a:gd name="f122" fmla="*/ f96 1 65"/>
                  <a:gd name="f123" fmla="*/ f97 1 160"/>
                  <a:gd name="f124" fmla="*/ f98 1 65"/>
                  <a:gd name="f125" fmla="*/ f99 1 160"/>
                  <a:gd name="f126" fmla="*/ f100 1 65"/>
                  <a:gd name="f127" fmla="*/ f101 1 160"/>
                  <a:gd name="f128" fmla="*/ f102 1 160"/>
                  <a:gd name="f129" fmla="*/ 0 1 f76"/>
                  <a:gd name="f130" fmla="*/ f70 1 f76"/>
                  <a:gd name="f131" fmla="*/ 0 1 f77"/>
                  <a:gd name="f132" fmla="*/ f71 1 f77"/>
                  <a:gd name="f133" fmla="*/ f104 1 f76"/>
                  <a:gd name="f134" fmla="*/ f105 1 f77"/>
                  <a:gd name="f135" fmla="*/ f106 1 f77"/>
                  <a:gd name="f136" fmla="*/ f107 1 f76"/>
                  <a:gd name="f137" fmla="*/ f108 1 f77"/>
                  <a:gd name="f138" fmla="*/ f109 1 f76"/>
                  <a:gd name="f139" fmla="*/ f110 1 f77"/>
                  <a:gd name="f140" fmla="*/ f111 1 f76"/>
                  <a:gd name="f141" fmla="*/ f112 1 f77"/>
                  <a:gd name="f142" fmla="*/ f113 1 f76"/>
                  <a:gd name="f143" fmla="*/ f114 1 f77"/>
                  <a:gd name="f144" fmla="*/ f115 1 f76"/>
                  <a:gd name="f145" fmla="*/ f116 1 f77"/>
                  <a:gd name="f146" fmla="*/ f117 1 f76"/>
                  <a:gd name="f147" fmla="*/ f118 1 f77"/>
                  <a:gd name="f148" fmla="*/ f119 1 f76"/>
                  <a:gd name="f149" fmla="*/ f120 1 f77"/>
                  <a:gd name="f150" fmla="*/ f121 1 f77"/>
                  <a:gd name="f151" fmla="*/ f122 1 f76"/>
                  <a:gd name="f152" fmla="*/ f123 1 f77"/>
                  <a:gd name="f153" fmla="*/ f124 1 f76"/>
                  <a:gd name="f154" fmla="*/ f125 1 f77"/>
                  <a:gd name="f155" fmla="*/ f126 1 f76"/>
                  <a:gd name="f156" fmla="*/ f127 1 f77"/>
                  <a:gd name="f157" fmla="*/ f128 1 f77"/>
                  <a:gd name="f158" fmla="*/ f129 f67 1"/>
                  <a:gd name="f159" fmla="*/ f130 f67 1"/>
                  <a:gd name="f160" fmla="*/ f132 f68 1"/>
                  <a:gd name="f161" fmla="*/ f131 f68 1"/>
                  <a:gd name="f162" fmla="*/ f133 f67 1"/>
                  <a:gd name="f163" fmla="*/ f134 f68 1"/>
                  <a:gd name="f164" fmla="*/ f135 f68 1"/>
                  <a:gd name="f165" fmla="*/ f136 f67 1"/>
                  <a:gd name="f166" fmla="*/ f137 f68 1"/>
                  <a:gd name="f167" fmla="*/ f138 f67 1"/>
                  <a:gd name="f168" fmla="*/ f139 f68 1"/>
                  <a:gd name="f169" fmla="*/ f140 f67 1"/>
                  <a:gd name="f170" fmla="*/ f141 f68 1"/>
                  <a:gd name="f171" fmla="*/ f142 f67 1"/>
                  <a:gd name="f172" fmla="*/ f143 f68 1"/>
                  <a:gd name="f173" fmla="*/ f144 f67 1"/>
                  <a:gd name="f174" fmla="*/ f145 f68 1"/>
                  <a:gd name="f175" fmla="*/ f146 f67 1"/>
                  <a:gd name="f176" fmla="*/ f147 f68 1"/>
                  <a:gd name="f177" fmla="*/ f148 f67 1"/>
                  <a:gd name="f178" fmla="*/ f149 f68 1"/>
                  <a:gd name="f179" fmla="*/ f150 f68 1"/>
                  <a:gd name="f180" fmla="*/ f151 f67 1"/>
                  <a:gd name="f181" fmla="*/ f152 f68 1"/>
                  <a:gd name="f182" fmla="*/ f153 f67 1"/>
                  <a:gd name="f183" fmla="*/ f154 f68 1"/>
                  <a:gd name="f184" fmla="*/ f155 f67 1"/>
                  <a:gd name="f185" fmla="*/ f156 f68 1"/>
                  <a:gd name="f186" fmla="*/ f157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62" y="f163"/>
                  </a:cxn>
                  <a:cxn ang="f103">
                    <a:pos x="f162" y="f164"/>
                  </a:cxn>
                  <a:cxn ang="f103">
                    <a:pos x="f165" y="f166"/>
                  </a:cxn>
                  <a:cxn ang="f103">
                    <a:pos x="f167" y="f168"/>
                  </a:cxn>
                  <a:cxn ang="f103">
                    <a:pos x="f169" y="f170"/>
                  </a:cxn>
                  <a:cxn ang="f103">
                    <a:pos x="f171" y="f172"/>
                  </a:cxn>
                  <a:cxn ang="f103">
                    <a:pos x="f173" y="f174"/>
                  </a:cxn>
                  <a:cxn ang="f103">
                    <a:pos x="f175" y="f176"/>
                  </a:cxn>
                  <a:cxn ang="f103">
                    <a:pos x="f177" y="f178"/>
                  </a:cxn>
                  <a:cxn ang="f103">
                    <a:pos x="f177" y="f179"/>
                  </a:cxn>
                  <a:cxn ang="f103">
                    <a:pos x="f180" y="f181"/>
                  </a:cxn>
                  <a:cxn ang="f103">
                    <a:pos x="f182" y="f183"/>
                  </a:cxn>
                  <a:cxn ang="f103">
                    <a:pos x="f184" y="f185"/>
                  </a:cxn>
                  <a:cxn ang="f103">
                    <a:pos x="f162" y="f186"/>
                  </a:cxn>
                  <a:cxn ang="f103">
                    <a:pos x="f162" y="f163"/>
                  </a:cxn>
                </a:cxnLst>
                <a:rect l="f158" t="f161" r="f159" b="f160"/>
                <a:pathLst>
                  <a:path w="65" h="160">
                    <a:moveTo>
                      <a:pt x="f8" y="f9"/>
                    </a:moveTo>
                    <a:cubicBezTo>
                      <a:pt x="f10" y="f11"/>
                      <a:pt x="f6" y="f12"/>
                      <a:pt x="f8" y="f7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6"/>
                    </a:cubicBezTo>
                    <a:cubicBezTo>
                      <a:pt x="f23" y="f24"/>
                      <a:pt x="f17" y="f25"/>
                      <a:pt x="f19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1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48"/>
                      <a:pt x="f47" y="f50"/>
                      <a:pt x="f47" y="f51"/>
                    </a:cubicBezTo>
                    <a:cubicBezTo>
                      <a:pt x="f5" y="f52"/>
                      <a:pt x="f53" y="f49"/>
                      <a:pt x="f45" y="f5"/>
                    </a:cubicBezTo>
                    <a:cubicBezTo>
                      <a:pt x="f48" y="f52"/>
                      <a:pt x="f43" y="f50"/>
                      <a:pt x="f54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19" y="f61"/>
                      <a:pt x="f15" y="f62"/>
                      <a:pt x="f8" y="f63"/>
                    </a:cubicBezTo>
                    <a:cubicBezTo>
                      <a:pt x="f8" y="f64"/>
                      <a:pt x="f8" y="f65"/>
                      <a:pt x="f8" y="f9"/>
                    </a:cubicBezTo>
                    <a:close/>
                  </a:path>
                </a:pathLst>
              </a:custGeom>
              <a:solidFill>
                <a:srgbClr val="C16D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6" name="Freeform 937">
                <a:extLst>
                  <a:ext uri="{FF2B5EF4-FFF2-40B4-BE49-F238E27FC236}">
                    <a16:creationId xmlns:a16="http://schemas.microsoft.com/office/drawing/2014/main" id="{86FBF507-B8D3-FFA9-55BD-96733E1E0B5C}"/>
                  </a:ext>
                </a:extLst>
              </p:cNvPr>
              <p:cNvSpPr/>
              <p:nvPr/>
            </p:nvSpPr>
            <p:spPr>
              <a:xfrm>
                <a:off x="5284783" y="3676646"/>
                <a:ext cx="188915" cy="4937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131"/>
                  <a:gd name="f8" fmla="val 5"/>
                  <a:gd name="f9" fmla="val 2"/>
                  <a:gd name="f10" fmla="val 8"/>
                  <a:gd name="f11" fmla="val 3"/>
                  <a:gd name="f12" fmla="val 15"/>
                  <a:gd name="f13" fmla="val 20"/>
                  <a:gd name="f14" fmla="val 22"/>
                  <a:gd name="f15" fmla="val 36"/>
                  <a:gd name="f16" fmla="val 29"/>
                  <a:gd name="f17" fmla="val 52"/>
                  <a:gd name="f18" fmla="val 37"/>
                  <a:gd name="f19" fmla="val 71"/>
                  <a:gd name="f20" fmla="val 43"/>
                  <a:gd name="f21" fmla="val 89"/>
                  <a:gd name="f22" fmla="val 47"/>
                  <a:gd name="f23" fmla="val 109"/>
                  <a:gd name="f24" fmla="val 48"/>
                  <a:gd name="f25" fmla="val 110"/>
                  <a:gd name="f26" fmla="val 112"/>
                  <a:gd name="f27" fmla="val 49"/>
                  <a:gd name="f28" fmla="val 115"/>
                  <a:gd name="f29" fmla="val 45"/>
                  <a:gd name="f30" fmla="val 111"/>
                  <a:gd name="f31" fmla="val 46"/>
                  <a:gd name="f32" fmla="val 106"/>
                  <a:gd name="f33" fmla="val 42"/>
                  <a:gd name="f34" fmla="val 103"/>
                  <a:gd name="f35" fmla="val 118"/>
                  <a:gd name="f36" fmla="val 126"/>
                  <a:gd name="f37" fmla="val 128"/>
                  <a:gd name="f38" fmla="val 130"/>
                  <a:gd name="f39" fmla="val 129"/>
                  <a:gd name="f40" fmla="val 44"/>
                  <a:gd name="f41" fmla="val 124"/>
                  <a:gd name="f42" fmla="val 100"/>
                  <a:gd name="f43" fmla="val 27"/>
                  <a:gd name="f44" fmla="val 78"/>
                  <a:gd name="f45" fmla="val 17"/>
                  <a:gd name="f46" fmla="val 56"/>
                  <a:gd name="f47" fmla="val 12"/>
                  <a:gd name="f48" fmla="val 7"/>
                  <a:gd name="f49" fmla="val 34"/>
                  <a:gd name="f50" fmla="val 1"/>
                  <a:gd name="f51" fmla="val 24"/>
                  <a:gd name="f52" fmla="val 23"/>
                  <a:gd name="f53" fmla="val 21"/>
                  <a:gd name="f54" fmla="val 4"/>
                  <a:gd name="f55" fmla="val 16"/>
                  <a:gd name="f56" fmla="val 6"/>
                  <a:gd name="f57" fmla="val 18"/>
                  <a:gd name="f58" fmla="val 39"/>
                  <a:gd name="f59" fmla="val 28"/>
                  <a:gd name="f60" fmla="val 62"/>
                  <a:gd name="f61" fmla="val 35"/>
                  <a:gd name="f62" fmla="val 86"/>
                  <a:gd name="f63" fmla="val 87"/>
                  <a:gd name="f64" fmla="val 91"/>
                  <a:gd name="f65" fmla="val 30"/>
                  <a:gd name="f66" fmla="val 69"/>
                  <a:gd name="f67" fmla="val 9"/>
                  <a:gd name="f68" fmla="val 10"/>
                  <a:gd name="f69" fmla="+- 0 0 -90"/>
                  <a:gd name="f70" fmla="*/ f3 1 50"/>
                  <a:gd name="f71" fmla="*/ f4 1 131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50"/>
                  <a:gd name="f80" fmla="*/ f76 1 131"/>
                  <a:gd name="f81" fmla="*/ 5 f77 1"/>
                  <a:gd name="f82" fmla="*/ 2 f76 1"/>
                  <a:gd name="f83" fmla="*/ 8 f77 1"/>
                  <a:gd name="f84" fmla="*/ 3 f76 1"/>
                  <a:gd name="f85" fmla="*/ 29 f77 1"/>
                  <a:gd name="f86" fmla="*/ 52 f76 1"/>
                  <a:gd name="f87" fmla="*/ 47 f77 1"/>
                  <a:gd name="f88" fmla="*/ 109 f76 1"/>
                  <a:gd name="f89" fmla="*/ 49 f77 1"/>
                  <a:gd name="f90" fmla="*/ 115 f76 1"/>
                  <a:gd name="f91" fmla="*/ 42 f77 1"/>
                  <a:gd name="f92" fmla="*/ 103 f76 1"/>
                  <a:gd name="f93" fmla="*/ 126 f76 1"/>
                  <a:gd name="f94" fmla="*/ 131 f76 1"/>
                  <a:gd name="f95" fmla="*/ 43 f77 1"/>
                  <a:gd name="f96" fmla="*/ 124 f76 1"/>
                  <a:gd name="f97" fmla="*/ 17 f77 1"/>
                  <a:gd name="f98" fmla="*/ 56 f76 1"/>
                  <a:gd name="f99" fmla="*/ 1 f77 1"/>
                  <a:gd name="f100" fmla="*/ 24 f76 1"/>
                  <a:gd name="f101" fmla="*/ 0 f77 1"/>
                  <a:gd name="f102" fmla="*/ 20 f76 1"/>
                  <a:gd name="f103" fmla="*/ 4 f77 1"/>
                  <a:gd name="f104" fmla="*/ 15 f76 1"/>
                  <a:gd name="f105" fmla="*/ 7 f77 1"/>
                  <a:gd name="f106" fmla="*/ 17 f76 1"/>
                  <a:gd name="f107" fmla="*/ 35 f77 1"/>
                  <a:gd name="f108" fmla="*/ 86 f76 1"/>
                  <a:gd name="f109" fmla="*/ 37 f77 1"/>
                  <a:gd name="f110" fmla="*/ 91 f76 1"/>
                  <a:gd name="f111" fmla="*/ 12 f77 1"/>
                  <a:gd name="f112" fmla="*/ 27 f76 1"/>
                  <a:gd name="f113" fmla="*/ 3 f77 1"/>
                  <a:gd name="f114" fmla="*/ 12 f76 1"/>
                  <a:gd name="f115" fmla="*/ 6 f76 1"/>
                  <a:gd name="f116" fmla="+- f78 0 f1"/>
                  <a:gd name="f117" fmla="*/ f81 1 50"/>
                  <a:gd name="f118" fmla="*/ f82 1 131"/>
                  <a:gd name="f119" fmla="*/ f83 1 50"/>
                  <a:gd name="f120" fmla="*/ f84 1 131"/>
                  <a:gd name="f121" fmla="*/ f85 1 50"/>
                  <a:gd name="f122" fmla="*/ f86 1 131"/>
                  <a:gd name="f123" fmla="*/ f87 1 50"/>
                  <a:gd name="f124" fmla="*/ f88 1 131"/>
                  <a:gd name="f125" fmla="*/ f89 1 50"/>
                  <a:gd name="f126" fmla="*/ f90 1 131"/>
                  <a:gd name="f127" fmla="*/ f91 1 50"/>
                  <a:gd name="f128" fmla="*/ f92 1 131"/>
                  <a:gd name="f129" fmla="*/ f93 1 131"/>
                  <a:gd name="f130" fmla="*/ f94 1 131"/>
                  <a:gd name="f131" fmla="*/ f95 1 50"/>
                  <a:gd name="f132" fmla="*/ f96 1 131"/>
                  <a:gd name="f133" fmla="*/ f97 1 50"/>
                  <a:gd name="f134" fmla="*/ f98 1 131"/>
                  <a:gd name="f135" fmla="*/ f99 1 50"/>
                  <a:gd name="f136" fmla="*/ f100 1 131"/>
                  <a:gd name="f137" fmla="*/ f101 1 50"/>
                  <a:gd name="f138" fmla="*/ f102 1 131"/>
                  <a:gd name="f139" fmla="*/ f103 1 50"/>
                  <a:gd name="f140" fmla="*/ f104 1 131"/>
                  <a:gd name="f141" fmla="*/ f105 1 50"/>
                  <a:gd name="f142" fmla="*/ f106 1 131"/>
                  <a:gd name="f143" fmla="*/ f107 1 50"/>
                  <a:gd name="f144" fmla="*/ f108 1 131"/>
                  <a:gd name="f145" fmla="*/ f109 1 50"/>
                  <a:gd name="f146" fmla="*/ f110 1 131"/>
                  <a:gd name="f147" fmla="*/ f111 1 50"/>
                  <a:gd name="f148" fmla="*/ f112 1 131"/>
                  <a:gd name="f149" fmla="*/ f113 1 50"/>
                  <a:gd name="f150" fmla="*/ f114 1 131"/>
                  <a:gd name="f151" fmla="*/ f115 1 131"/>
                  <a:gd name="f152" fmla="*/ 0 1 f79"/>
                  <a:gd name="f153" fmla="*/ f73 1 f79"/>
                  <a:gd name="f154" fmla="*/ 0 1 f80"/>
                  <a:gd name="f155" fmla="*/ f74 1 f80"/>
                  <a:gd name="f156" fmla="*/ f117 1 f79"/>
                  <a:gd name="f157" fmla="*/ f118 1 f80"/>
                  <a:gd name="f158" fmla="*/ f119 1 f79"/>
                  <a:gd name="f159" fmla="*/ f120 1 f80"/>
                  <a:gd name="f160" fmla="*/ f121 1 f79"/>
                  <a:gd name="f161" fmla="*/ f122 1 f80"/>
                  <a:gd name="f162" fmla="*/ f123 1 f79"/>
                  <a:gd name="f163" fmla="*/ f124 1 f80"/>
                  <a:gd name="f164" fmla="*/ f125 1 f79"/>
                  <a:gd name="f165" fmla="*/ f126 1 f80"/>
                  <a:gd name="f166" fmla="*/ f127 1 f79"/>
                  <a:gd name="f167" fmla="*/ f128 1 f80"/>
                  <a:gd name="f168" fmla="*/ f129 1 f80"/>
                  <a:gd name="f169" fmla="*/ f130 1 f80"/>
                  <a:gd name="f170" fmla="*/ f131 1 f79"/>
                  <a:gd name="f171" fmla="*/ f132 1 f80"/>
                  <a:gd name="f172" fmla="*/ f133 1 f79"/>
                  <a:gd name="f173" fmla="*/ f134 1 f80"/>
                  <a:gd name="f174" fmla="*/ f135 1 f79"/>
                  <a:gd name="f175" fmla="*/ f136 1 f80"/>
                  <a:gd name="f176" fmla="*/ f137 1 f79"/>
                  <a:gd name="f177" fmla="*/ f138 1 f80"/>
                  <a:gd name="f178" fmla="*/ f139 1 f79"/>
                  <a:gd name="f179" fmla="*/ f140 1 f80"/>
                  <a:gd name="f180" fmla="*/ f141 1 f79"/>
                  <a:gd name="f181" fmla="*/ f142 1 f80"/>
                  <a:gd name="f182" fmla="*/ f143 1 f79"/>
                  <a:gd name="f183" fmla="*/ f144 1 f80"/>
                  <a:gd name="f184" fmla="*/ f145 1 f79"/>
                  <a:gd name="f185" fmla="*/ f146 1 f80"/>
                  <a:gd name="f186" fmla="*/ f147 1 f79"/>
                  <a:gd name="f187" fmla="*/ f148 1 f80"/>
                  <a:gd name="f188" fmla="*/ f149 1 f79"/>
                  <a:gd name="f189" fmla="*/ f150 1 f80"/>
                  <a:gd name="f190" fmla="*/ f151 1 f80"/>
                  <a:gd name="f191" fmla="*/ f152 f70 1"/>
                  <a:gd name="f192" fmla="*/ f153 f70 1"/>
                  <a:gd name="f193" fmla="*/ f155 f71 1"/>
                  <a:gd name="f194" fmla="*/ f154 f71 1"/>
                  <a:gd name="f195" fmla="*/ f156 f70 1"/>
                  <a:gd name="f196" fmla="*/ f157 f71 1"/>
                  <a:gd name="f197" fmla="*/ f158 f70 1"/>
                  <a:gd name="f198" fmla="*/ f159 f71 1"/>
                  <a:gd name="f199" fmla="*/ f160 f70 1"/>
                  <a:gd name="f200" fmla="*/ f161 f71 1"/>
                  <a:gd name="f201" fmla="*/ f162 f70 1"/>
                  <a:gd name="f202" fmla="*/ f163 f71 1"/>
                  <a:gd name="f203" fmla="*/ f164 f70 1"/>
                  <a:gd name="f204" fmla="*/ f165 f71 1"/>
                  <a:gd name="f205" fmla="*/ f166 f70 1"/>
                  <a:gd name="f206" fmla="*/ f167 f71 1"/>
                  <a:gd name="f207" fmla="*/ f168 f71 1"/>
                  <a:gd name="f208" fmla="*/ f169 f71 1"/>
                  <a:gd name="f209" fmla="*/ f170 f70 1"/>
                  <a:gd name="f210" fmla="*/ f171 f71 1"/>
                  <a:gd name="f211" fmla="*/ f172 f70 1"/>
                  <a:gd name="f212" fmla="*/ f173 f71 1"/>
                  <a:gd name="f213" fmla="*/ f174 f70 1"/>
                  <a:gd name="f214" fmla="*/ f175 f71 1"/>
                  <a:gd name="f215" fmla="*/ f176 f70 1"/>
                  <a:gd name="f216" fmla="*/ f177 f71 1"/>
                  <a:gd name="f217" fmla="*/ f178 f70 1"/>
                  <a:gd name="f218" fmla="*/ f179 f71 1"/>
                  <a:gd name="f219" fmla="*/ f180 f70 1"/>
                  <a:gd name="f220" fmla="*/ f181 f71 1"/>
                  <a:gd name="f221" fmla="*/ f182 f70 1"/>
                  <a:gd name="f222" fmla="*/ f183 f71 1"/>
                  <a:gd name="f223" fmla="*/ f184 f70 1"/>
                  <a:gd name="f224" fmla="*/ f185 f71 1"/>
                  <a:gd name="f225" fmla="*/ f186 f70 1"/>
                  <a:gd name="f226" fmla="*/ f187 f71 1"/>
                  <a:gd name="f227" fmla="*/ f188 f70 1"/>
                  <a:gd name="f228" fmla="*/ f189 f71 1"/>
                  <a:gd name="f229" fmla="*/ f190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95" y="f196"/>
                  </a:cxn>
                  <a:cxn ang="f116">
                    <a:pos x="f197" y="f198"/>
                  </a:cxn>
                  <a:cxn ang="f116">
                    <a:pos x="f199" y="f200"/>
                  </a:cxn>
                  <a:cxn ang="f116">
                    <a:pos x="f201" y="f202"/>
                  </a:cxn>
                  <a:cxn ang="f116">
                    <a:pos x="f203" y="f204"/>
                  </a:cxn>
                  <a:cxn ang="f116">
                    <a:pos x="f205" y="f206"/>
                  </a:cxn>
                  <a:cxn ang="f116">
                    <a:pos x="f203" y="f207"/>
                  </a:cxn>
                  <a:cxn ang="f116">
                    <a:pos x="f201" y="f208"/>
                  </a:cxn>
                  <a:cxn ang="f116">
                    <a:pos x="f209" y="f210"/>
                  </a:cxn>
                  <a:cxn ang="f116">
                    <a:pos x="f211" y="f212"/>
                  </a:cxn>
                  <a:cxn ang="f116">
                    <a:pos x="f213" y="f214"/>
                  </a:cxn>
                  <a:cxn ang="f116">
                    <a:pos x="f215" y="f216"/>
                  </a:cxn>
                  <a:cxn ang="f116">
                    <a:pos x="f217" y="f218"/>
                  </a:cxn>
                  <a:cxn ang="f116">
                    <a:pos x="f219" y="f220"/>
                  </a:cxn>
                  <a:cxn ang="f116">
                    <a:pos x="f221" y="f222"/>
                  </a:cxn>
                  <a:cxn ang="f116">
                    <a:pos x="f223" y="f224"/>
                  </a:cxn>
                  <a:cxn ang="f116">
                    <a:pos x="f225" y="f226"/>
                  </a:cxn>
                  <a:cxn ang="f116">
                    <a:pos x="f227" y="f228"/>
                  </a:cxn>
                  <a:cxn ang="f116">
                    <a:pos x="f213" y="f229"/>
                  </a:cxn>
                  <a:cxn ang="f116">
                    <a:pos x="f195" y="f196"/>
                  </a:cxn>
                </a:cxnLst>
                <a:rect l="f191" t="f194" r="f192" b="f193"/>
                <a:pathLst>
                  <a:path w="50" h="131">
                    <a:moveTo>
                      <a:pt x="f8" y="f9"/>
                    </a:moveTo>
                    <a:cubicBezTo>
                      <a:pt x="f10" y="f5"/>
                      <a:pt x="f10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4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29" y="f30"/>
                      <a:pt x="f22" y="f35"/>
                      <a:pt x="f27" y="f36"/>
                    </a:cubicBezTo>
                    <a:cubicBezTo>
                      <a:pt x="f6" y="f37"/>
                      <a:pt x="f6" y="f38"/>
                      <a:pt x="f22" y="f7"/>
                    </a:cubicBezTo>
                    <a:cubicBezTo>
                      <a:pt x="f29" y="f39"/>
                      <a:pt x="f40" y="f36"/>
                      <a:pt x="f20" y="f41"/>
                    </a:cubicBezTo>
                    <a:cubicBezTo>
                      <a:pt x="f18" y="f42"/>
                      <a:pt x="f43" y="f44"/>
                      <a:pt x="f45" y="f46"/>
                    </a:cubicBezTo>
                    <a:cubicBezTo>
                      <a:pt x="f47" y="f29"/>
                      <a:pt x="f48" y="f49"/>
                      <a:pt x="f50" y="f51"/>
                    </a:cubicBezTo>
                    <a:cubicBezTo>
                      <a:pt x="f50" y="f52"/>
                      <a:pt x="f5" y="f53"/>
                      <a:pt x="f5" y="f13"/>
                    </a:cubicBezTo>
                    <a:cubicBezTo>
                      <a:pt x="f54" y="f13"/>
                      <a:pt x="f11" y="f55"/>
                      <a:pt x="f54" y="f12"/>
                    </a:cubicBezTo>
                    <a:cubicBezTo>
                      <a:pt x="f56" y="f12"/>
                      <a:pt x="f56" y="f55"/>
                      <a:pt x="f48" y="f45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15" y="f63"/>
                      <a:pt x="f18" y="f21"/>
                      <a:pt x="f18" y="f64"/>
                    </a:cubicBezTo>
                    <a:cubicBezTo>
                      <a:pt x="f65" y="f66"/>
                      <a:pt x="f14" y="f22"/>
                      <a:pt x="f47" y="f43"/>
                    </a:cubicBezTo>
                    <a:cubicBezTo>
                      <a:pt x="f67" y="f14"/>
                      <a:pt x="f48" y="f55"/>
                      <a:pt x="f11" y="f47"/>
                    </a:cubicBezTo>
                    <a:cubicBezTo>
                      <a:pt x="f9" y="f68"/>
                      <a:pt x="f50" y="f10"/>
                      <a:pt x="f50" y="f56"/>
                    </a:cubicBezTo>
                    <a:cubicBezTo>
                      <a:pt x="f11" y="f8"/>
                      <a:pt x="f8" y="f54"/>
                      <a:pt x="f8" y="f9"/>
                    </a:cubicBezTo>
                    <a:close/>
                  </a:path>
                </a:pathLst>
              </a:custGeom>
              <a:solidFill>
                <a:srgbClr val="BC6F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7" name="Freeform 938">
                <a:extLst>
                  <a:ext uri="{FF2B5EF4-FFF2-40B4-BE49-F238E27FC236}">
                    <a16:creationId xmlns:a16="http://schemas.microsoft.com/office/drawing/2014/main" id="{31F00106-9D55-12EC-6CB0-173FBC1393F2}"/>
                  </a:ext>
                </a:extLst>
              </p:cNvPr>
              <p:cNvSpPr/>
              <p:nvPr/>
            </p:nvSpPr>
            <p:spPr>
              <a:xfrm>
                <a:off x="5484808" y="3621088"/>
                <a:ext cx="127001" cy="3937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105"/>
                  <a:gd name="f8" fmla="val 8"/>
                  <a:gd name="f9" fmla="val 12"/>
                  <a:gd name="f10" fmla="val 7"/>
                  <a:gd name="f11" fmla="val 14"/>
                  <a:gd name="f12" fmla="val 16"/>
                  <a:gd name="f13" fmla="val 20"/>
                  <a:gd name="f14" fmla="val 17"/>
                  <a:gd name="f15" fmla="val 22"/>
                  <a:gd name="f16" fmla="val 23"/>
                  <a:gd name="f17" fmla="val 18"/>
                  <a:gd name="f18" fmla="val 24"/>
                  <a:gd name="f19" fmla="val 19"/>
                  <a:gd name="f20" fmla="val 30"/>
                  <a:gd name="f21" fmla="val 35"/>
                  <a:gd name="f22" fmla="val 41"/>
                  <a:gd name="f23" fmla="val 27"/>
                  <a:gd name="f24" fmla="val 51"/>
                  <a:gd name="f25" fmla="val 31"/>
                  <a:gd name="f26" fmla="val 60"/>
                  <a:gd name="f27" fmla="val 71"/>
                  <a:gd name="f28" fmla="val 81"/>
                  <a:gd name="f29" fmla="val 33"/>
                  <a:gd name="f30" fmla="val 92"/>
                  <a:gd name="f31" fmla="val 102"/>
                  <a:gd name="f32" fmla="val 103"/>
                  <a:gd name="f33" fmla="val 104"/>
                  <a:gd name="f34" fmla="val 32"/>
                  <a:gd name="f35" fmla="val 100"/>
                  <a:gd name="f36" fmla="val 29"/>
                  <a:gd name="f37" fmla="val 95"/>
                  <a:gd name="f38" fmla="val 28"/>
                  <a:gd name="f39" fmla="val 90"/>
                  <a:gd name="f40" fmla="val 83"/>
                  <a:gd name="f41" fmla="val 25"/>
                  <a:gd name="f42" fmla="val 77"/>
                  <a:gd name="f43" fmla="val 79"/>
                  <a:gd name="f44" fmla="val 86"/>
                  <a:gd name="f45" fmla="val 94"/>
                  <a:gd name="f46" fmla="val 21"/>
                  <a:gd name="f47" fmla="val 87"/>
                  <a:gd name="f48" fmla="val 55"/>
                  <a:gd name="f49" fmla="val 39"/>
                  <a:gd name="f50" fmla="val 2"/>
                  <a:gd name="f51" fmla="val 4"/>
                  <a:gd name="f52" fmla="val 9"/>
                  <a:gd name="f53" fmla="val 11"/>
                  <a:gd name="f54" fmla="val 36"/>
                  <a:gd name="f55" fmla="val 45"/>
                  <a:gd name="f56" fmla="val 54"/>
                  <a:gd name="f57" fmla="val 64"/>
                  <a:gd name="f58" fmla="val 15"/>
                  <a:gd name="f59" fmla="val 49"/>
                  <a:gd name="f60" fmla="val 5"/>
                  <a:gd name="f61" fmla="val 3"/>
                  <a:gd name="f62" fmla="val 6"/>
                  <a:gd name="f63" fmla="val 10"/>
                  <a:gd name="f64" fmla="val 74"/>
                  <a:gd name="f65" fmla="val 13"/>
                  <a:gd name="f66" fmla="+- 0 0 -90"/>
                  <a:gd name="f67" fmla="*/ f3 1 34"/>
                  <a:gd name="f68" fmla="*/ f4 1 105"/>
                  <a:gd name="f69" fmla="val f5"/>
                  <a:gd name="f70" fmla="val f6"/>
                  <a:gd name="f71" fmla="val f7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34"/>
                  <a:gd name="f77" fmla="*/ f73 1 105"/>
                  <a:gd name="f78" fmla="*/ 8 f74 1"/>
                  <a:gd name="f79" fmla="*/ 0 f73 1"/>
                  <a:gd name="f80" fmla="*/ 16 f74 1"/>
                  <a:gd name="f81" fmla="*/ 20 f73 1"/>
                  <a:gd name="f82" fmla="*/ 18 f74 1"/>
                  <a:gd name="f83" fmla="*/ 24 f73 1"/>
                  <a:gd name="f84" fmla="*/ 24 f74 1"/>
                  <a:gd name="f85" fmla="*/ 41 f73 1"/>
                  <a:gd name="f86" fmla="*/ 31 f74 1"/>
                  <a:gd name="f87" fmla="*/ 71 f73 1"/>
                  <a:gd name="f88" fmla="*/ 33 f74 1"/>
                  <a:gd name="f89" fmla="*/ 102 f73 1"/>
                  <a:gd name="f90" fmla="*/ 32 f74 1"/>
                  <a:gd name="f91" fmla="*/ 105 f73 1"/>
                  <a:gd name="f92" fmla="*/ 28 f74 1"/>
                  <a:gd name="f93" fmla="*/ 90 f73 1"/>
                  <a:gd name="f94" fmla="*/ 22 f74 1"/>
                  <a:gd name="f95" fmla="*/ 23 f74 1"/>
                  <a:gd name="f96" fmla="*/ 94 f73 1"/>
                  <a:gd name="f97" fmla="*/ 17 f74 1"/>
                  <a:gd name="f98" fmla="*/ 0 f74 1"/>
                  <a:gd name="f99" fmla="*/ 23 f73 1"/>
                  <a:gd name="f100" fmla="*/ 22 f73 1"/>
                  <a:gd name="f101" fmla="*/ 4 f74 1"/>
                  <a:gd name="f102" fmla="*/ 19 f73 1"/>
                  <a:gd name="f103" fmla="*/ 11 f74 1"/>
                  <a:gd name="f104" fmla="*/ 36 f73 1"/>
                  <a:gd name="f105" fmla="*/ 19 f74 1"/>
                  <a:gd name="f106" fmla="*/ 64 f73 1"/>
                  <a:gd name="f107" fmla="*/ 5 f74 1"/>
                  <a:gd name="f108" fmla="*/ 2 f74 1"/>
                  <a:gd name="f109" fmla="*/ 11 f73 1"/>
                  <a:gd name="f110" fmla="*/ 6 f74 1"/>
                  <a:gd name="f111" fmla="*/ 7 f73 1"/>
                  <a:gd name="f112" fmla="*/ 18 f73 1"/>
                  <a:gd name="f113" fmla="*/ 29 f74 1"/>
                  <a:gd name="f114" fmla="*/ 74 f73 1"/>
                  <a:gd name="f115" fmla="*/ 4 f73 1"/>
                  <a:gd name="f116" fmla="+- f75 0 f1"/>
                  <a:gd name="f117" fmla="*/ f78 1 34"/>
                  <a:gd name="f118" fmla="*/ f79 1 105"/>
                  <a:gd name="f119" fmla="*/ f80 1 34"/>
                  <a:gd name="f120" fmla="*/ f81 1 105"/>
                  <a:gd name="f121" fmla="*/ f82 1 34"/>
                  <a:gd name="f122" fmla="*/ f83 1 105"/>
                  <a:gd name="f123" fmla="*/ f84 1 34"/>
                  <a:gd name="f124" fmla="*/ f85 1 105"/>
                  <a:gd name="f125" fmla="*/ f86 1 34"/>
                  <a:gd name="f126" fmla="*/ f87 1 105"/>
                  <a:gd name="f127" fmla="*/ f88 1 34"/>
                  <a:gd name="f128" fmla="*/ f89 1 105"/>
                  <a:gd name="f129" fmla="*/ f90 1 34"/>
                  <a:gd name="f130" fmla="*/ f91 1 105"/>
                  <a:gd name="f131" fmla="*/ f92 1 34"/>
                  <a:gd name="f132" fmla="*/ f93 1 105"/>
                  <a:gd name="f133" fmla="*/ f94 1 34"/>
                  <a:gd name="f134" fmla="*/ f95 1 34"/>
                  <a:gd name="f135" fmla="*/ f96 1 105"/>
                  <a:gd name="f136" fmla="*/ f97 1 34"/>
                  <a:gd name="f137" fmla="*/ f98 1 34"/>
                  <a:gd name="f138" fmla="*/ f99 1 105"/>
                  <a:gd name="f139" fmla="*/ f100 1 105"/>
                  <a:gd name="f140" fmla="*/ f101 1 34"/>
                  <a:gd name="f141" fmla="*/ f102 1 105"/>
                  <a:gd name="f142" fmla="*/ f103 1 34"/>
                  <a:gd name="f143" fmla="*/ f104 1 105"/>
                  <a:gd name="f144" fmla="*/ f105 1 34"/>
                  <a:gd name="f145" fmla="*/ f106 1 105"/>
                  <a:gd name="f146" fmla="*/ f107 1 34"/>
                  <a:gd name="f147" fmla="*/ f108 1 34"/>
                  <a:gd name="f148" fmla="*/ f109 1 105"/>
                  <a:gd name="f149" fmla="*/ f110 1 34"/>
                  <a:gd name="f150" fmla="*/ f111 1 105"/>
                  <a:gd name="f151" fmla="*/ f112 1 105"/>
                  <a:gd name="f152" fmla="*/ f113 1 34"/>
                  <a:gd name="f153" fmla="*/ f114 1 105"/>
                  <a:gd name="f154" fmla="*/ f115 1 105"/>
                  <a:gd name="f155" fmla="*/ 0 1 f76"/>
                  <a:gd name="f156" fmla="*/ f70 1 f76"/>
                  <a:gd name="f157" fmla="*/ 0 1 f77"/>
                  <a:gd name="f158" fmla="*/ f71 1 f77"/>
                  <a:gd name="f159" fmla="*/ f117 1 f76"/>
                  <a:gd name="f160" fmla="*/ f118 1 f77"/>
                  <a:gd name="f161" fmla="*/ f119 1 f76"/>
                  <a:gd name="f162" fmla="*/ f120 1 f77"/>
                  <a:gd name="f163" fmla="*/ f121 1 f76"/>
                  <a:gd name="f164" fmla="*/ f122 1 f77"/>
                  <a:gd name="f165" fmla="*/ f123 1 f76"/>
                  <a:gd name="f166" fmla="*/ f124 1 f77"/>
                  <a:gd name="f167" fmla="*/ f125 1 f76"/>
                  <a:gd name="f168" fmla="*/ f126 1 f77"/>
                  <a:gd name="f169" fmla="*/ f127 1 f76"/>
                  <a:gd name="f170" fmla="*/ f128 1 f77"/>
                  <a:gd name="f171" fmla="*/ f129 1 f76"/>
                  <a:gd name="f172" fmla="*/ f130 1 f77"/>
                  <a:gd name="f173" fmla="*/ f131 1 f76"/>
                  <a:gd name="f174" fmla="*/ f132 1 f77"/>
                  <a:gd name="f175" fmla="*/ f133 1 f76"/>
                  <a:gd name="f176" fmla="*/ f134 1 f76"/>
                  <a:gd name="f177" fmla="*/ f135 1 f77"/>
                  <a:gd name="f178" fmla="*/ f136 1 f76"/>
                  <a:gd name="f179" fmla="*/ f137 1 f76"/>
                  <a:gd name="f180" fmla="*/ f138 1 f77"/>
                  <a:gd name="f181" fmla="*/ f139 1 f77"/>
                  <a:gd name="f182" fmla="*/ f140 1 f76"/>
                  <a:gd name="f183" fmla="*/ f141 1 f77"/>
                  <a:gd name="f184" fmla="*/ f142 1 f76"/>
                  <a:gd name="f185" fmla="*/ f143 1 f77"/>
                  <a:gd name="f186" fmla="*/ f144 1 f76"/>
                  <a:gd name="f187" fmla="*/ f145 1 f77"/>
                  <a:gd name="f188" fmla="*/ f146 1 f76"/>
                  <a:gd name="f189" fmla="*/ f147 1 f76"/>
                  <a:gd name="f190" fmla="*/ f148 1 f77"/>
                  <a:gd name="f191" fmla="*/ f149 1 f76"/>
                  <a:gd name="f192" fmla="*/ f150 1 f77"/>
                  <a:gd name="f193" fmla="*/ f151 1 f77"/>
                  <a:gd name="f194" fmla="*/ f152 1 f76"/>
                  <a:gd name="f195" fmla="*/ f153 1 f77"/>
                  <a:gd name="f196" fmla="*/ f154 1 f77"/>
                  <a:gd name="f197" fmla="*/ f155 f67 1"/>
                  <a:gd name="f198" fmla="*/ f156 f67 1"/>
                  <a:gd name="f199" fmla="*/ f158 f68 1"/>
                  <a:gd name="f200" fmla="*/ f157 f68 1"/>
                  <a:gd name="f201" fmla="*/ f159 f67 1"/>
                  <a:gd name="f202" fmla="*/ f160 f68 1"/>
                  <a:gd name="f203" fmla="*/ f161 f67 1"/>
                  <a:gd name="f204" fmla="*/ f162 f68 1"/>
                  <a:gd name="f205" fmla="*/ f163 f67 1"/>
                  <a:gd name="f206" fmla="*/ f164 f68 1"/>
                  <a:gd name="f207" fmla="*/ f165 f67 1"/>
                  <a:gd name="f208" fmla="*/ f166 f68 1"/>
                  <a:gd name="f209" fmla="*/ f167 f67 1"/>
                  <a:gd name="f210" fmla="*/ f168 f68 1"/>
                  <a:gd name="f211" fmla="*/ f169 f67 1"/>
                  <a:gd name="f212" fmla="*/ f170 f68 1"/>
                  <a:gd name="f213" fmla="*/ f171 f67 1"/>
                  <a:gd name="f214" fmla="*/ f172 f68 1"/>
                  <a:gd name="f215" fmla="*/ f173 f67 1"/>
                  <a:gd name="f216" fmla="*/ f174 f68 1"/>
                  <a:gd name="f217" fmla="*/ f175 f67 1"/>
                  <a:gd name="f218" fmla="*/ f176 f67 1"/>
                  <a:gd name="f219" fmla="*/ f177 f68 1"/>
                  <a:gd name="f220" fmla="*/ f178 f67 1"/>
                  <a:gd name="f221" fmla="*/ f179 f67 1"/>
                  <a:gd name="f222" fmla="*/ f180 f68 1"/>
                  <a:gd name="f223" fmla="*/ f181 f68 1"/>
                  <a:gd name="f224" fmla="*/ f182 f67 1"/>
                  <a:gd name="f225" fmla="*/ f183 f68 1"/>
                  <a:gd name="f226" fmla="*/ f184 f67 1"/>
                  <a:gd name="f227" fmla="*/ f185 f68 1"/>
                  <a:gd name="f228" fmla="*/ f186 f67 1"/>
                  <a:gd name="f229" fmla="*/ f187 f68 1"/>
                  <a:gd name="f230" fmla="*/ f188 f67 1"/>
                  <a:gd name="f231" fmla="*/ f189 f67 1"/>
                  <a:gd name="f232" fmla="*/ f190 f68 1"/>
                  <a:gd name="f233" fmla="*/ f191 f67 1"/>
                  <a:gd name="f234" fmla="*/ f192 f68 1"/>
                  <a:gd name="f235" fmla="*/ f193 f68 1"/>
                  <a:gd name="f236" fmla="*/ f194 f67 1"/>
                  <a:gd name="f237" fmla="*/ f195 f68 1"/>
                  <a:gd name="f238" fmla="*/ f196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201" y="f202"/>
                  </a:cxn>
                  <a:cxn ang="f116">
                    <a:pos x="f203" y="f204"/>
                  </a:cxn>
                  <a:cxn ang="f116">
                    <a:pos x="f205" y="f206"/>
                  </a:cxn>
                  <a:cxn ang="f116">
                    <a:pos x="f205" y="f206"/>
                  </a:cxn>
                  <a:cxn ang="f116">
                    <a:pos x="f207" y="f208"/>
                  </a:cxn>
                  <a:cxn ang="f116">
                    <a:pos x="f209" y="f210"/>
                  </a:cxn>
                  <a:cxn ang="f116">
                    <a:pos x="f211" y="f212"/>
                  </a:cxn>
                  <a:cxn ang="f116">
                    <a:pos x="f213" y="f214"/>
                  </a:cxn>
                  <a:cxn ang="f116">
                    <a:pos x="f213" y="f214"/>
                  </a:cxn>
                  <a:cxn ang="f116">
                    <a:pos x="f215" y="f216"/>
                  </a:cxn>
                  <a:cxn ang="f116">
                    <a:pos x="f215" y="f216"/>
                  </a:cxn>
                  <a:cxn ang="f116">
                    <a:pos x="f217" y="f210"/>
                  </a:cxn>
                  <a:cxn ang="f116">
                    <a:pos x="f218" y="f219"/>
                  </a:cxn>
                  <a:cxn ang="f116">
                    <a:pos x="f220" y="f210"/>
                  </a:cxn>
                  <a:cxn ang="f116">
                    <a:pos x="f221" y="f222"/>
                  </a:cxn>
                  <a:cxn ang="f116">
                    <a:pos x="f221" y="f223"/>
                  </a:cxn>
                  <a:cxn ang="f116">
                    <a:pos x="f224" y="f225"/>
                  </a:cxn>
                  <a:cxn ang="f116">
                    <a:pos x="f226" y="f227"/>
                  </a:cxn>
                  <a:cxn ang="f116">
                    <a:pos x="f228" y="f229"/>
                  </a:cxn>
                  <a:cxn ang="f116">
                    <a:pos x="f230" y="f204"/>
                  </a:cxn>
                  <a:cxn ang="f116">
                    <a:pos x="f231" y="f232"/>
                  </a:cxn>
                  <a:cxn ang="f116">
                    <a:pos x="f233" y="f234"/>
                  </a:cxn>
                  <a:cxn ang="f116">
                    <a:pos x="f226" y="f235"/>
                  </a:cxn>
                  <a:cxn ang="f116">
                    <a:pos x="f236" y="f237"/>
                  </a:cxn>
                  <a:cxn ang="f116">
                    <a:pos x="f226" y="f235"/>
                  </a:cxn>
                  <a:cxn ang="f116">
                    <a:pos x="f230" y="f238"/>
                  </a:cxn>
                  <a:cxn ang="f116">
                    <a:pos x="f201" y="f202"/>
                  </a:cxn>
                </a:cxnLst>
                <a:rect l="f197" t="f200" r="f198" b="f199"/>
                <a:pathLst>
                  <a:path w="34" h="105">
                    <a:moveTo>
                      <a:pt x="f8" y="f5"/>
                    </a:moveTo>
                    <a:cubicBezTo>
                      <a:pt x="f9" y="f10"/>
                      <a:pt x="f11" y="f11"/>
                      <a:pt x="f12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7" y="f18"/>
                      <a:pt x="f17" y="f18"/>
                      <a:pt x="f17" y="f18"/>
                    </a:cubicBezTo>
                    <a:cubicBezTo>
                      <a:pt x="f19" y="f20"/>
                      <a:pt x="f15" y="f21"/>
                      <a:pt x="f18" y="f22"/>
                    </a:cubicBezTo>
                    <a:cubicBezTo>
                      <a:pt x="f23" y="f24"/>
                      <a:pt x="f25" y="f26"/>
                      <a:pt x="f25" y="f27"/>
                    </a:cubicBezTo>
                    <a:cubicBezTo>
                      <a:pt x="f20" y="f28"/>
                      <a:pt x="f29" y="f30"/>
                      <a:pt x="f29" y="f31"/>
                    </a:cubicBezTo>
                    <a:cubicBezTo>
                      <a:pt x="f29" y="f32"/>
                      <a:pt x="f6" y="f33"/>
                      <a:pt x="f34" y="f7"/>
                    </a:cubicBezTo>
                    <a:cubicBezTo>
                      <a:pt x="f34" y="f7"/>
                      <a:pt x="f34" y="f7"/>
                      <a:pt x="f34" y="f7"/>
                    </a:cubicBezTo>
                    <a:cubicBezTo>
                      <a:pt x="f20" y="f35"/>
                      <a:pt x="f36" y="f37"/>
                      <a:pt x="f38" y="f39"/>
                    </a:cubicBezTo>
                    <a:cubicBezTo>
                      <a:pt x="f38" y="f39"/>
                      <a:pt x="f38" y="f39"/>
                      <a:pt x="f38" y="f39"/>
                    </a:cubicBezTo>
                    <a:cubicBezTo>
                      <a:pt x="f23" y="f40"/>
                      <a:pt x="f41" y="f42"/>
                      <a:pt x="f15" y="f27"/>
                    </a:cubicBezTo>
                    <a:cubicBezTo>
                      <a:pt x="f16" y="f43"/>
                      <a:pt x="f23" y="f44"/>
                      <a:pt x="f16" y="f45"/>
                    </a:cubicBezTo>
                    <a:cubicBezTo>
                      <a:pt x="f46" y="f47"/>
                      <a:pt x="f19" y="f43"/>
                      <a:pt x="f14" y="f27"/>
                    </a:cubicBezTo>
                    <a:cubicBezTo>
                      <a:pt x="f9" y="f48"/>
                      <a:pt x="f10" y="f49"/>
                      <a:pt x="f5" y="f16"/>
                    </a:cubicBezTo>
                    <a:cubicBezTo>
                      <a:pt x="f5" y="f16"/>
                      <a:pt x="f5" y="f15"/>
                      <a:pt x="f5" y="f15"/>
                    </a:cubicBezTo>
                    <a:cubicBezTo>
                      <a:pt x="f50" y="f46"/>
                      <a:pt x="f50" y="f17"/>
                      <a:pt x="f51" y="f19"/>
                    </a:cubicBezTo>
                    <a:cubicBezTo>
                      <a:pt x="f8" y="f18"/>
                      <a:pt x="f52" y="f20"/>
                      <a:pt x="f53" y="f54"/>
                    </a:cubicBezTo>
                    <a:cubicBezTo>
                      <a:pt x="f11" y="f55"/>
                      <a:pt x="f14" y="f56"/>
                      <a:pt x="f19" y="f57"/>
                    </a:cubicBezTo>
                    <a:cubicBezTo>
                      <a:pt x="f58" y="f59"/>
                      <a:pt x="f53" y="f21"/>
                      <a:pt x="f60" y="f13"/>
                    </a:cubicBezTo>
                    <a:cubicBezTo>
                      <a:pt x="f51" y="f14"/>
                      <a:pt x="f50" y="f11"/>
                      <a:pt x="f50" y="f53"/>
                    </a:cubicBezTo>
                    <a:cubicBezTo>
                      <a:pt x="f61" y="f52"/>
                      <a:pt x="f61" y="f10"/>
                      <a:pt x="f62" y="f10"/>
                    </a:cubicBezTo>
                    <a:cubicBezTo>
                      <a:pt x="f8" y="f63"/>
                      <a:pt x="f52" y="f11"/>
                      <a:pt x="f53" y="f17"/>
                    </a:cubicBezTo>
                    <a:cubicBezTo>
                      <a:pt x="f17" y="f54"/>
                      <a:pt x="f41" y="f48"/>
                      <a:pt x="f36" y="f64"/>
                    </a:cubicBezTo>
                    <a:cubicBezTo>
                      <a:pt x="f41" y="f48"/>
                      <a:pt x="f17" y="f54"/>
                      <a:pt x="f53" y="f17"/>
                    </a:cubicBezTo>
                    <a:cubicBezTo>
                      <a:pt x="f52" y="f65"/>
                      <a:pt x="f10" y="f52"/>
                      <a:pt x="f60" y="f51"/>
                    </a:cubicBezTo>
                    <a:cubicBezTo>
                      <a:pt x="f62" y="f61"/>
                      <a:pt x="f62" y="f5"/>
                      <a:pt x="f8" y="f5"/>
                    </a:cubicBezTo>
                    <a:close/>
                  </a:path>
                </a:pathLst>
              </a:custGeom>
              <a:solidFill>
                <a:srgbClr val="9C5D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8" name="Freeform 939">
                <a:extLst>
                  <a:ext uri="{FF2B5EF4-FFF2-40B4-BE49-F238E27FC236}">
                    <a16:creationId xmlns:a16="http://schemas.microsoft.com/office/drawing/2014/main" id="{3C47726D-8194-1505-3272-B21C96CFC110}"/>
                  </a:ext>
                </a:extLst>
              </p:cNvPr>
              <p:cNvSpPr/>
              <p:nvPr/>
            </p:nvSpPr>
            <p:spPr>
              <a:xfrm>
                <a:off x="5318122" y="3052760"/>
                <a:ext cx="339727" cy="7334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95"/>
                  <a:gd name="f8" fmla="val 18"/>
                  <a:gd name="f9" fmla="val 21"/>
                  <a:gd name="f10" fmla="val 3"/>
                  <a:gd name="f11" fmla="val 24"/>
                  <a:gd name="f12" fmla="val 7"/>
                  <a:gd name="f13" fmla="val 25"/>
                  <a:gd name="f14" fmla="val 12"/>
                  <a:gd name="f15" fmla="val 22"/>
                  <a:gd name="f16" fmla="val 10"/>
                  <a:gd name="f17" fmla="val 6"/>
                  <a:gd name="f18" fmla="val 5"/>
                  <a:gd name="f19" fmla="val 30"/>
                  <a:gd name="f20" fmla="val 40"/>
                  <a:gd name="f21" fmla="val 41"/>
                  <a:gd name="f22" fmla="val 50"/>
                  <a:gd name="f23" fmla="val 60"/>
                  <a:gd name="f24" fmla="val 61"/>
                  <a:gd name="f25" fmla="val 52"/>
                  <a:gd name="f26" fmla="val 62"/>
                  <a:gd name="f27" fmla="val 51"/>
                  <a:gd name="f28" fmla="val 65"/>
                  <a:gd name="f29" fmla="val 32"/>
                  <a:gd name="f30" fmla="val 35"/>
                  <a:gd name="f31" fmla="val 27"/>
                  <a:gd name="f32" fmla="val 31"/>
                  <a:gd name="f33" fmla="val 36"/>
                  <a:gd name="f34" fmla="val 37"/>
                  <a:gd name="f35" fmla="val 48"/>
                  <a:gd name="f36" fmla="val 44"/>
                  <a:gd name="f37" fmla="val 59"/>
                  <a:gd name="f38" fmla="val 71"/>
                  <a:gd name="f39" fmla="val 73"/>
                  <a:gd name="f40" fmla="val 53"/>
                  <a:gd name="f41" fmla="val 75"/>
                  <a:gd name="f42" fmla="val 77"/>
                  <a:gd name="f43" fmla="val 80"/>
                  <a:gd name="f44" fmla="val 54"/>
                  <a:gd name="f45" fmla="val 82"/>
                  <a:gd name="f46" fmla="val 55"/>
                  <a:gd name="f47" fmla="val 85"/>
                  <a:gd name="f48" fmla="val 66"/>
                  <a:gd name="f49" fmla="val 107"/>
                  <a:gd name="f50" fmla="val 72"/>
                  <a:gd name="f51" fmla="val 131"/>
                  <a:gd name="f52" fmla="val 155"/>
                  <a:gd name="f53" fmla="val 83"/>
                  <a:gd name="f54" fmla="val 166"/>
                  <a:gd name="f55" fmla="val 86"/>
                  <a:gd name="f56" fmla="val 176"/>
                  <a:gd name="f57" fmla="val 89"/>
                  <a:gd name="f58" fmla="val 187"/>
                  <a:gd name="f59" fmla="val 190"/>
                  <a:gd name="f60" fmla="val 192"/>
                  <a:gd name="f61" fmla="val 87"/>
                  <a:gd name="f62" fmla="val 185"/>
                  <a:gd name="f63" fmla="val 181"/>
                  <a:gd name="f64" fmla="val 163"/>
                  <a:gd name="f65" fmla="val 145"/>
                  <a:gd name="f66" fmla="val 70"/>
                  <a:gd name="f67" fmla="val 127"/>
                  <a:gd name="f68" fmla="val 69"/>
                  <a:gd name="f69" fmla="val 126"/>
                  <a:gd name="f70" fmla="val 68"/>
                  <a:gd name="f71" fmla="val 124"/>
                  <a:gd name="f72" fmla="val 123"/>
                  <a:gd name="f73" fmla="val 64"/>
                  <a:gd name="f74" fmla="val 114"/>
                  <a:gd name="f75" fmla="val 105"/>
                  <a:gd name="f76" fmla="val 58"/>
                  <a:gd name="f77" fmla="val 96"/>
                  <a:gd name="f78" fmla="val 47"/>
                  <a:gd name="f79" fmla="val 42"/>
                  <a:gd name="f80" fmla="val 38"/>
                  <a:gd name="f81" fmla="val 56"/>
                  <a:gd name="f82" fmla="val 34"/>
                  <a:gd name="f83" fmla="val 49"/>
                  <a:gd name="f84" fmla="val 28"/>
                  <a:gd name="f85" fmla="val 16"/>
                  <a:gd name="f86" fmla="val 13"/>
                  <a:gd name="f87" fmla="val 15"/>
                  <a:gd name="f88" fmla="val 4"/>
                  <a:gd name="f89" fmla="val 2"/>
                  <a:gd name="f90" fmla="val 1"/>
                  <a:gd name="f91" fmla="val 9"/>
                  <a:gd name="f92" fmla="val 11"/>
                  <a:gd name="f93" fmla="val 14"/>
                  <a:gd name="f94" fmla="val 8"/>
                  <a:gd name="f95" fmla="val 23"/>
                  <a:gd name="f96" fmla="val 17"/>
                  <a:gd name="f97" fmla="val 19"/>
                  <a:gd name="f98" fmla="+- 0 0 -90"/>
                  <a:gd name="f99" fmla="*/ f3 1 90"/>
                  <a:gd name="f100" fmla="*/ f4 1 195"/>
                  <a:gd name="f101" fmla="val f5"/>
                  <a:gd name="f102" fmla="val f6"/>
                  <a:gd name="f103" fmla="val f7"/>
                  <a:gd name="f104" fmla="*/ f98 f0 1"/>
                  <a:gd name="f105" fmla="+- f103 0 f101"/>
                  <a:gd name="f106" fmla="+- f102 0 f101"/>
                  <a:gd name="f107" fmla="*/ f104 1 f2"/>
                  <a:gd name="f108" fmla="*/ f106 1 90"/>
                  <a:gd name="f109" fmla="*/ f105 1 195"/>
                  <a:gd name="f110" fmla="*/ 18 f106 1"/>
                  <a:gd name="f111" fmla="*/ 0 f105 1"/>
                  <a:gd name="f112" fmla="*/ 25 f106 1"/>
                  <a:gd name="f113" fmla="*/ 12 f105 1"/>
                  <a:gd name="f114" fmla="*/ 5 f105 1"/>
                  <a:gd name="f115" fmla="*/ 50 f106 1"/>
                  <a:gd name="f116" fmla="*/ 60 f105 1"/>
                  <a:gd name="f117" fmla="*/ 51 f106 1"/>
                  <a:gd name="f118" fmla="*/ 65 f105 1"/>
                  <a:gd name="f119" fmla="*/ 22 f106 1"/>
                  <a:gd name="f120" fmla="*/ 21 f105 1"/>
                  <a:gd name="f121" fmla="*/ 30 f106 1"/>
                  <a:gd name="f122" fmla="*/ 36 f105 1"/>
                  <a:gd name="f123" fmla="*/ 71 f105 1"/>
                  <a:gd name="f124" fmla="*/ 53 f106 1"/>
                  <a:gd name="f125" fmla="*/ 77 f105 1"/>
                  <a:gd name="f126" fmla="*/ 55 f106 1"/>
                  <a:gd name="f127" fmla="*/ 85 f105 1"/>
                  <a:gd name="f128" fmla="*/ 80 f106 1"/>
                  <a:gd name="f129" fmla="*/ 155 f105 1"/>
                  <a:gd name="f130" fmla="*/ 89 f106 1"/>
                  <a:gd name="f131" fmla="*/ 187 f105 1"/>
                  <a:gd name="f132" fmla="*/ 195 f105 1"/>
                  <a:gd name="f133" fmla="*/ 85 f106 1"/>
                  <a:gd name="f134" fmla="*/ 181 f105 1"/>
                  <a:gd name="f135" fmla="*/ 70 f106 1"/>
                  <a:gd name="f136" fmla="*/ 127 f105 1"/>
                  <a:gd name="f137" fmla="*/ 68 f106 1"/>
                  <a:gd name="f138" fmla="*/ 123 f105 1"/>
                  <a:gd name="f139" fmla="*/ 58 f106 1"/>
                  <a:gd name="f140" fmla="*/ 96 f105 1"/>
                  <a:gd name="f141" fmla="*/ 47 f106 1"/>
                  <a:gd name="f142" fmla="*/ 73 f105 1"/>
                  <a:gd name="f143" fmla="*/ 34 f106 1"/>
                  <a:gd name="f144" fmla="*/ 49 f105 1"/>
                  <a:gd name="f145" fmla="*/ 25 f105 1"/>
                  <a:gd name="f146" fmla="*/ 10 f106 1"/>
                  <a:gd name="f147" fmla="*/ 15 f105 1"/>
                  <a:gd name="f148" fmla="*/ 2 f106 1"/>
                  <a:gd name="f149" fmla="*/ 7 f105 1"/>
                  <a:gd name="f150" fmla="*/ 4 f106 1"/>
                  <a:gd name="f151" fmla="*/ 2 f105 1"/>
                  <a:gd name="f152" fmla="*/ 11 f106 1"/>
                  <a:gd name="f153" fmla="*/ 23 f106 1"/>
                  <a:gd name="f154" fmla="*/ 17 f105 1"/>
                  <a:gd name="f155" fmla="*/ 12 f106 1"/>
                  <a:gd name="f156" fmla="*/ 3 f105 1"/>
                  <a:gd name="f157" fmla="+- f107 0 f1"/>
                  <a:gd name="f158" fmla="*/ f110 1 90"/>
                  <a:gd name="f159" fmla="*/ f111 1 195"/>
                  <a:gd name="f160" fmla="*/ f112 1 90"/>
                  <a:gd name="f161" fmla="*/ f113 1 195"/>
                  <a:gd name="f162" fmla="*/ f114 1 195"/>
                  <a:gd name="f163" fmla="*/ f115 1 90"/>
                  <a:gd name="f164" fmla="*/ f116 1 195"/>
                  <a:gd name="f165" fmla="*/ f117 1 90"/>
                  <a:gd name="f166" fmla="*/ f118 1 195"/>
                  <a:gd name="f167" fmla="*/ f119 1 90"/>
                  <a:gd name="f168" fmla="*/ f120 1 195"/>
                  <a:gd name="f169" fmla="*/ f121 1 90"/>
                  <a:gd name="f170" fmla="*/ f122 1 195"/>
                  <a:gd name="f171" fmla="*/ f123 1 195"/>
                  <a:gd name="f172" fmla="*/ f124 1 90"/>
                  <a:gd name="f173" fmla="*/ f125 1 195"/>
                  <a:gd name="f174" fmla="*/ f126 1 90"/>
                  <a:gd name="f175" fmla="*/ f127 1 195"/>
                  <a:gd name="f176" fmla="*/ f128 1 90"/>
                  <a:gd name="f177" fmla="*/ f129 1 195"/>
                  <a:gd name="f178" fmla="*/ f130 1 90"/>
                  <a:gd name="f179" fmla="*/ f131 1 195"/>
                  <a:gd name="f180" fmla="*/ f132 1 195"/>
                  <a:gd name="f181" fmla="*/ f133 1 90"/>
                  <a:gd name="f182" fmla="*/ f134 1 195"/>
                  <a:gd name="f183" fmla="*/ f135 1 90"/>
                  <a:gd name="f184" fmla="*/ f136 1 195"/>
                  <a:gd name="f185" fmla="*/ f137 1 90"/>
                  <a:gd name="f186" fmla="*/ f138 1 195"/>
                  <a:gd name="f187" fmla="*/ f139 1 90"/>
                  <a:gd name="f188" fmla="*/ f140 1 195"/>
                  <a:gd name="f189" fmla="*/ f141 1 90"/>
                  <a:gd name="f190" fmla="*/ f142 1 195"/>
                  <a:gd name="f191" fmla="*/ f143 1 90"/>
                  <a:gd name="f192" fmla="*/ f144 1 195"/>
                  <a:gd name="f193" fmla="*/ f145 1 195"/>
                  <a:gd name="f194" fmla="*/ f146 1 90"/>
                  <a:gd name="f195" fmla="*/ f147 1 195"/>
                  <a:gd name="f196" fmla="*/ f148 1 90"/>
                  <a:gd name="f197" fmla="*/ f149 1 195"/>
                  <a:gd name="f198" fmla="*/ f150 1 90"/>
                  <a:gd name="f199" fmla="*/ f151 1 195"/>
                  <a:gd name="f200" fmla="*/ f152 1 90"/>
                  <a:gd name="f201" fmla="*/ f153 1 90"/>
                  <a:gd name="f202" fmla="*/ f154 1 195"/>
                  <a:gd name="f203" fmla="*/ f155 1 90"/>
                  <a:gd name="f204" fmla="*/ f156 1 195"/>
                  <a:gd name="f205" fmla="*/ 0 1 f108"/>
                  <a:gd name="f206" fmla="*/ f102 1 f108"/>
                  <a:gd name="f207" fmla="*/ 0 1 f109"/>
                  <a:gd name="f208" fmla="*/ f103 1 f109"/>
                  <a:gd name="f209" fmla="*/ f158 1 f108"/>
                  <a:gd name="f210" fmla="*/ f159 1 f109"/>
                  <a:gd name="f211" fmla="*/ f160 1 f108"/>
                  <a:gd name="f212" fmla="*/ f161 1 f109"/>
                  <a:gd name="f213" fmla="*/ f162 1 f109"/>
                  <a:gd name="f214" fmla="*/ f163 1 f108"/>
                  <a:gd name="f215" fmla="*/ f164 1 f109"/>
                  <a:gd name="f216" fmla="*/ f165 1 f108"/>
                  <a:gd name="f217" fmla="*/ f166 1 f109"/>
                  <a:gd name="f218" fmla="*/ f167 1 f108"/>
                  <a:gd name="f219" fmla="*/ f168 1 f109"/>
                  <a:gd name="f220" fmla="*/ f169 1 f108"/>
                  <a:gd name="f221" fmla="*/ f170 1 f109"/>
                  <a:gd name="f222" fmla="*/ f171 1 f109"/>
                  <a:gd name="f223" fmla="*/ f172 1 f108"/>
                  <a:gd name="f224" fmla="*/ f173 1 f109"/>
                  <a:gd name="f225" fmla="*/ f174 1 f108"/>
                  <a:gd name="f226" fmla="*/ f175 1 f109"/>
                  <a:gd name="f227" fmla="*/ f176 1 f108"/>
                  <a:gd name="f228" fmla="*/ f177 1 f109"/>
                  <a:gd name="f229" fmla="*/ f178 1 f108"/>
                  <a:gd name="f230" fmla="*/ f179 1 f109"/>
                  <a:gd name="f231" fmla="*/ f180 1 f109"/>
                  <a:gd name="f232" fmla="*/ f181 1 f108"/>
                  <a:gd name="f233" fmla="*/ f182 1 f109"/>
                  <a:gd name="f234" fmla="*/ f183 1 f108"/>
                  <a:gd name="f235" fmla="*/ f184 1 f109"/>
                  <a:gd name="f236" fmla="*/ f185 1 f108"/>
                  <a:gd name="f237" fmla="*/ f186 1 f109"/>
                  <a:gd name="f238" fmla="*/ f187 1 f108"/>
                  <a:gd name="f239" fmla="*/ f188 1 f109"/>
                  <a:gd name="f240" fmla="*/ f189 1 f108"/>
                  <a:gd name="f241" fmla="*/ f190 1 f109"/>
                  <a:gd name="f242" fmla="*/ f191 1 f108"/>
                  <a:gd name="f243" fmla="*/ f192 1 f109"/>
                  <a:gd name="f244" fmla="*/ f193 1 f109"/>
                  <a:gd name="f245" fmla="*/ f194 1 f108"/>
                  <a:gd name="f246" fmla="*/ f195 1 f109"/>
                  <a:gd name="f247" fmla="*/ f196 1 f108"/>
                  <a:gd name="f248" fmla="*/ f197 1 f109"/>
                  <a:gd name="f249" fmla="*/ f198 1 f108"/>
                  <a:gd name="f250" fmla="*/ f199 1 f109"/>
                  <a:gd name="f251" fmla="*/ f200 1 f108"/>
                  <a:gd name="f252" fmla="*/ f201 1 f108"/>
                  <a:gd name="f253" fmla="*/ f202 1 f109"/>
                  <a:gd name="f254" fmla="*/ f203 1 f108"/>
                  <a:gd name="f255" fmla="*/ f204 1 f109"/>
                  <a:gd name="f256" fmla="*/ f205 f99 1"/>
                  <a:gd name="f257" fmla="*/ f206 f99 1"/>
                  <a:gd name="f258" fmla="*/ f208 f100 1"/>
                  <a:gd name="f259" fmla="*/ f207 f100 1"/>
                  <a:gd name="f260" fmla="*/ f209 f99 1"/>
                  <a:gd name="f261" fmla="*/ f210 f100 1"/>
                  <a:gd name="f262" fmla="*/ f211 f99 1"/>
                  <a:gd name="f263" fmla="*/ f212 f100 1"/>
                  <a:gd name="f264" fmla="*/ f213 f100 1"/>
                  <a:gd name="f265" fmla="*/ f214 f99 1"/>
                  <a:gd name="f266" fmla="*/ f215 f100 1"/>
                  <a:gd name="f267" fmla="*/ f216 f99 1"/>
                  <a:gd name="f268" fmla="*/ f217 f100 1"/>
                  <a:gd name="f269" fmla="*/ f218 f99 1"/>
                  <a:gd name="f270" fmla="*/ f219 f100 1"/>
                  <a:gd name="f271" fmla="*/ f220 f99 1"/>
                  <a:gd name="f272" fmla="*/ f221 f100 1"/>
                  <a:gd name="f273" fmla="*/ f222 f100 1"/>
                  <a:gd name="f274" fmla="*/ f223 f99 1"/>
                  <a:gd name="f275" fmla="*/ f224 f100 1"/>
                  <a:gd name="f276" fmla="*/ f225 f99 1"/>
                  <a:gd name="f277" fmla="*/ f226 f100 1"/>
                  <a:gd name="f278" fmla="*/ f227 f99 1"/>
                  <a:gd name="f279" fmla="*/ f228 f100 1"/>
                  <a:gd name="f280" fmla="*/ f229 f99 1"/>
                  <a:gd name="f281" fmla="*/ f230 f100 1"/>
                  <a:gd name="f282" fmla="*/ f231 f100 1"/>
                  <a:gd name="f283" fmla="*/ f232 f99 1"/>
                  <a:gd name="f284" fmla="*/ f233 f100 1"/>
                  <a:gd name="f285" fmla="*/ f234 f99 1"/>
                  <a:gd name="f286" fmla="*/ f235 f100 1"/>
                  <a:gd name="f287" fmla="*/ f236 f99 1"/>
                  <a:gd name="f288" fmla="*/ f237 f100 1"/>
                  <a:gd name="f289" fmla="*/ f238 f99 1"/>
                  <a:gd name="f290" fmla="*/ f239 f100 1"/>
                  <a:gd name="f291" fmla="*/ f240 f99 1"/>
                  <a:gd name="f292" fmla="*/ f241 f100 1"/>
                  <a:gd name="f293" fmla="*/ f242 f99 1"/>
                  <a:gd name="f294" fmla="*/ f243 f100 1"/>
                  <a:gd name="f295" fmla="*/ f244 f100 1"/>
                  <a:gd name="f296" fmla="*/ f245 f99 1"/>
                  <a:gd name="f297" fmla="*/ f246 f100 1"/>
                  <a:gd name="f298" fmla="*/ f247 f99 1"/>
                  <a:gd name="f299" fmla="*/ f248 f100 1"/>
                  <a:gd name="f300" fmla="*/ f249 f99 1"/>
                  <a:gd name="f301" fmla="*/ f250 f100 1"/>
                  <a:gd name="f302" fmla="*/ f251 f99 1"/>
                  <a:gd name="f303" fmla="*/ f252 f99 1"/>
                  <a:gd name="f304" fmla="*/ f253 f100 1"/>
                  <a:gd name="f305" fmla="*/ f254 f99 1"/>
                  <a:gd name="f306" fmla="*/ f255 f10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7">
                    <a:pos x="f260" y="f261"/>
                  </a:cxn>
                  <a:cxn ang="f157">
                    <a:pos x="f262" y="f263"/>
                  </a:cxn>
                  <a:cxn ang="f157">
                    <a:pos x="f260" y="f264"/>
                  </a:cxn>
                  <a:cxn ang="f157">
                    <a:pos x="f265" y="f266"/>
                  </a:cxn>
                  <a:cxn ang="f157">
                    <a:pos x="f267" y="f268"/>
                  </a:cxn>
                  <a:cxn ang="f157">
                    <a:pos x="f269" y="f270"/>
                  </a:cxn>
                  <a:cxn ang="f157">
                    <a:pos x="f271" y="f272"/>
                  </a:cxn>
                  <a:cxn ang="f157">
                    <a:pos x="f267" y="f273"/>
                  </a:cxn>
                  <a:cxn ang="f157">
                    <a:pos x="f274" y="f275"/>
                  </a:cxn>
                  <a:cxn ang="f157">
                    <a:pos x="f276" y="f277"/>
                  </a:cxn>
                  <a:cxn ang="f157">
                    <a:pos x="f278" y="f279"/>
                  </a:cxn>
                  <a:cxn ang="f157">
                    <a:pos x="f280" y="f281"/>
                  </a:cxn>
                  <a:cxn ang="f157">
                    <a:pos x="f280" y="f282"/>
                  </a:cxn>
                  <a:cxn ang="f157">
                    <a:pos x="f283" y="f284"/>
                  </a:cxn>
                  <a:cxn ang="f157">
                    <a:pos x="f285" y="f286"/>
                  </a:cxn>
                  <a:cxn ang="f157">
                    <a:pos x="f287" y="f288"/>
                  </a:cxn>
                  <a:cxn ang="f157">
                    <a:pos x="f289" y="f290"/>
                  </a:cxn>
                  <a:cxn ang="f157">
                    <a:pos x="f291" y="f292"/>
                  </a:cxn>
                  <a:cxn ang="f157">
                    <a:pos x="f293" y="f294"/>
                  </a:cxn>
                  <a:cxn ang="f157">
                    <a:pos x="f293" y="f294"/>
                  </a:cxn>
                  <a:cxn ang="f157">
                    <a:pos x="f260" y="f295"/>
                  </a:cxn>
                  <a:cxn ang="f157">
                    <a:pos x="f296" y="f297"/>
                  </a:cxn>
                  <a:cxn ang="f157">
                    <a:pos x="f298" y="f299"/>
                  </a:cxn>
                  <a:cxn ang="f157">
                    <a:pos x="f300" y="f301"/>
                  </a:cxn>
                  <a:cxn ang="f157">
                    <a:pos x="f302" y="f301"/>
                  </a:cxn>
                  <a:cxn ang="f157">
                    <a:pos x="f303" y="f304"/>
                  </a:cxn>
                  <a:cxn ang="f157">
                    <a:pos x="f305" y="f306"/>
                  </a:cxn>
                  <a:cxn ang="f157">
                    <a:pos x="f260" y="f261"/>
                  </a:cxn>
                </a:cxnLst>
                <a:rect l="f256" t="f259" r="f257" b="f258"/>
                <a:pathLst>
                  <a:path w="90" h="195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9" y="f17"/>
                      <a:pt x="f8" y="f18"/>
                    </a:cubicBezTo>
                    <a:cubicBezTo>
                      <a:pt x="f19" y="f15"/>
                      <a:pt x="f20" y="f21"/>
                      <a:pt x="f22" y="f23"/>
                    </a:cubicBezTo>
                    <a:cubicBezTo>
                      <a:pt x="f22" y="f24"/>
                      <a:pt x="f25" y="f26"/>
                      <a:pt x="f27" y="f28"/>
                    </a:cubicBezTo>
                    <a:cubicBezTo>
                      <a:pt x="f21" y="f22"/>
                      <a:pt x="f29" y="f30"/>
                      <a:pt x="f15" y="f9"/>
                    </a:cubicBezTo>
                    <a:cubicBezTo>
                      <a:pt x="f11" y="f31"/>
                      <a:pt x="f31" y="f32"/>
                      <a:pt x="f19" y="f33"/>
                    </a:cubicBezTo>
                    <a:cubicBezTo>
                      <a:pt x="f34" y="f35"/>
                      <a:pt x="f36" y="f37"/>
                      <a:pt x="f27" y="f38"/>
                    </a:cubicBezTo>
                    <a:cubicBezTo>
                      <a:pt x="f25" y="f39"/>
                      <a:pt x="f40" y="f41"/>
                      <a:pt x="f40" y="f42"/>
                    </a:cubicBezTo>
                    <a:cubicBezTo>
                      <a:pt x="f25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43" y="f52"/>
                    </a:cubicBez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7" y="f59"/>
                      <a:pt x="f6" y="f60"/>
                      <a:pt x="f57" y="f7"/>
                    </a:cubicBezTo>
                    <a:cubicBezTo>
                      <a:pt x="f61" y="f59"/>
                      <a:pt x="f55" y="f62"/>
                      <a:pt x="f47" y="f63"/>
                    </a:cubicBezTo>
                    <a:cubicBezTo>
                      <a:pt x="f43" y="f64"/>
                      <a:pt x="f41" y="f65"/>
                      <a:pt x="f66" y="f67"/>
                    </a:cubicBezTo>
                    <a:cubicBezTo>
                      <a:pt x="f68" y="f69"/>
                      <a:pt x="f70" y="f71"/>
                      <a:pt x="f70" y="f72"/>
                    </a:cubicBezTo>
                    <a:cubicBezTo>
                      <a:pt x="f73" y="f74"/>
                      <a:pt x="f24" y="f75"/>
                      <a:pt x="f76" y="f77"/>
                    </a:cubicBezTo>
                    <a:cubicBezTo>
                      <a:pt x="f44" y="f57"/>
                      <a:pt x="f27" y="f43"/>
                      <a:pt x="f78" y="f39"/>
                    </a:cubicBezTo>
                    <a:cubicBezTo>
                      <a:pt x="f79" y="f28"/>
                      <a:pt x="f80" y="f81"/>
                      <a:pt x="f82" y="f83"/>
                    </a:cubicBezTo>
                    <a:cubicBezTo>
                      <a:pt x="f82" y="f83"/>
                      <a:pt x="f82" y="f83"/>
                      <a:pt x="f82" y="f83"/>
                    </a:cubicBezTo>
                    <a:cubicBezTo>
                      <a:pt x="f84" y="f21"/>
                      <a:pt x="f11" y="f29"/>
                      <a:pt x="f8" y="f13"/>
                    </a:cubicBezTo>
                    <a:cubicBezTo>
                      <a:pt x="f85" y="f9"/>
                      <a:pt x="f86" y="f85"/>
                      <a:pt x="f16" y="f87"/>
                    </a:cubicBezTo>
                    <a:cubicBezTo>
                      <a:pt x="f17" y="f86"/>
                      <a:pt x="f88" y="f16"/>
                      <a:pt x="f89" y="f12"/>
                    </a:cubicBezTo>
                    <a:cubicBezTo>
                      <a:pt x="f5" y="f18"/>
                      <a:pt x="f90" y="f10"/>
                      <a:pt x="f88" y="f89"/>
                    </a:cubicBezTo>
                    <a:cubicBezTo>
                      <a:pt x="f17" y="f89"/>
                      <a:pt x="f91" y="f10"/>
                      <a:pt x="f92" y="f89"/>
                    </a:cubicBezTo>
                    <a:cubicBezTo>
                      <a:pt x="f93" y="f94"/>
                      <a:pt x="f8" y="f93"/>
                      <a:pt x="f95" y="f96"/>
                    </a:cubicBezTo>
                    <a:cubicBezTo>
                      <a:pt x="f97" y="f86"/>
                      <a:pt x="f93" y="f91"/>
                      <a:pt x="f14" y="f10"/>
                    </a:cubicBezTo>
                    <a:cubicBezTo>
                      <a:pt x="f93" y="f89"/>
                      <a:pt x="f87" y="f5"/>
                      <a:pt x="f8" y="f5"/>
                    </a:cubicBezTo>
                    <a:close/>
                  </a:path>
                </a:pathLst>
              </a:custGeom>
              <a:solidFill>
                <a:srgbClr val="985F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9" name="Freeform 940">
                <a:extLst>
                  <a:ext uri="{FF2B5EF4-FFF2-40B4-BE49-F238E27FC236}">
                    <a16:creationId xmlns:a16="http://schemas.microsoft.com/office/drawing/2014/main" id="{C4F77C1F-B789-27E7-8847-99776B72AE07}"/>
                  </a:ext>
                </a:extLst>
              </p:cNvPr>
              <p:cNvSpPr/>
              <p:nvPr/>
            </p:nvSpPr>
            <p:spPr>
              <a:xfrm>
                <a:off x="5326059" y="3586167"/>
                <a:ext cx="222254" cy="5603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149"/>
                  <a:gd name="f8" fmla="val 56"/>
                  <a:gd name="f9" fmla="val 148"/>
                  <a:gd name="f10" fmla="val 53"/>
                  <a:gd name="f11" fmla="val 146"/>
                  <a:gd name="f12" fmla="val 52"/>
                  <a:gd name="f13" fmla="val 144"/>
                  <a:gd name="f14" fmla="val 47"/>
                  <a:gd name="f15" fmla="val 121"/>
                  <a:gd name="f16" fmla="val 39"/>
                  <a:gd name="f17" fmla="val 100"/>
                  <a:gd name="f18" fmla="val 31"/>
                  <a:gd name="f19" fmla="val 79"/>
                  <a:gd name="f20" fmla="val 26"/>
                  <a:gd name="f21" fmla="val 65"/>
                  <a:gd name="f22" fmla="val 20"/>
                  <a:gd name="f23" fmla="val 51"/>
                  <a:gd name="f24" fmla="val 15"/>
                  <a:gd name="f25" fmla="val 38"/>
                  <a:gd name="f26" fmla="val 10"/>
                  <a:gd name="f27" fmla="val 5"/>
                  <a:gd name="f28" fmla="val 4"/>
                  <a:gd name="f29" fmla="val 2"/>
                  <a:gd name="f30" fmla="val 1"/>
                  <a:gd name="f31" fmla="val 6"/>
                  <a:gd name="f32" fmla="val 3"/>
                  <a:gd name="f33" fmla="val 7"/>
                  <a:gd name="f34" fmla="val 9"/>
                  <a:gd name="f35" fmla="val 8"/>
                  <a:gd name="f36" fmla="val 11"/>
                  <a:gd name="f37" fmla="val 13"/>
                  <a:gd name="f38" fmla="val 17"/>
                  <a:gd name="f39" fmla="val 14"/>
                  <a:gd name="f40" fmla="val 18"/>
                  <a:gd name="f41" fmla="val 19"/>
                  <a:gd name="f42" fmla="val 32"/>
                  <a:gd name="f43" fmla="val 44"/>
                  <a:gd name="f44" fmla="val 57"/>
                  <a:gd name="f45" fmla="val 84"/>
                  <a:gd name="f46" fmla="val 112"/>
                  <a:gd name="f47" fmla="val 58"/>
                  <a:gd name="f48" fmla="val 141"/>
                  <a:gd name="f49" fmla="val 143"/>
                  <a:gd name="f50" fmla="+- 0 0 -90"/>
                  <a:gd name="f51" fmla="*/ f3 1 59"/>
                  <a:gd name="f52" fmla="*/ f4 1 149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59"/>
                  <a:gd name="f61" fmla="*/ f57 1 149"/>
                  <a:gd name="f62" fmla="*/ 56 f58 1"/>
                  <a:gd name="f63" fmla="*/ 148 f57 1"/>
                  <a:gd name="f64" fmla="*/ 149 f57 1"/>
                  <a:gd name="f65" fmla="*/ 52 f58 1"/>
                  <a:gd name="f66" fmla="*/ 144 f57 1"/>
                  <a:gd name="f67" fmla="*/ 31 f58 1"/>
                  <a:gd name="f68" fmla="*/ 79 f57 1"/>
                  <a:gd name="f69" fmla="*/ 15 f58 1"/>
                  <a:gd name="f70" fmla="*/ 38 f57 1"/>
                  <a:gd name="f71" fmla="*/ 0 f58 1"/>
                  <a:gd name="f72" fmla="*/ 4 f57 1"/>
                  <a:gd name="f73" fmla="*/ 4 f58 1"/>
                  <a:gd name="f74" fmla="*/ 0 f57 1"/>
                  <a:gd name="f75" fmla="*/ 7 f58 1"/>
                  <a:gd name="f76" fmla="*/ 13 f58 1"/>
                  <a:gd name="f77" fmla="*/ 17 f57 1"/>
                  <a:gd name="f78" fmla="*/ 14 f58 1"/>
                  <a:gd name="f79" fmla="*/ 18 f57 1"/>
                  <a:gd name="f80" fmla="*/ 32 f58 1"/>
                  <a:gd name="f81" fmla="*/ 57 f57 1"/>
                  <a:gd name="f82" fmla="*/ 58 f58 1"/>
                  <a:gd name="f83" fmla="*/ 141 f57 1"/>
                  <a:gd name="f84" fmla="+- f59 0 f1"/>
                  <a:gd name="f85" fmla="*/ f62 1 59"/>
                  <a:gd name="f86" fmla="*/ f63 1 149"/>
                  <a:gd name="f87" fmla="*/ f64 1 149"/>
                  <a:gd name="f88" fmla="*/ f65 1 59"/>
                  <a:gd name="f89" fmla="*/ f66 1 149"/>
                  <a:gd name="f90" fmla="*/ f67 1 59"/>
                  <a:gd name="f91" fmla="*/ f68 1 149"/>
                  <a:gd name="f92" fmla="*/ f69 1 59"/>
                  <a:gd name="f93" fmla="*/ f70 1 149"/>
                  <a:gd name="f94" fmla="*/ f71 1 59"/>
                  <a:gd name="f95" fmla="*/ f72 1 149"/>
                  <a:gd name="f96" fmla="*/ f73 1 59"/>
                  <a:gd name="f97" fmla="*/ f74 1 149"/>
                  <a:gd name="f98" fmla="*/ f75 1 59"/>
                  <a:gd name="f99" fmla="*/ f76 1 59"/>
                  <a:gd name="f100" fmla="*/ f77 1 149"/>
                  <a:gd name="f101" fmla="*/ f78 1 59"/>
                  <a:gd name="f102" fmla="*/ f79 1 149"/>
                  <a:gd name="f103" fmla="*/ f80 1 59"/>
                  <a:gd name="f104" fmla="*/ f81 1 149"/>
                  <a:gd name="f105" fmla="*/ f82 1 59"/>
                  <a:gd name="f106" fmla="*/ f83 1 149"/>
                  <a:gd name="f107" fmla="*/ 0 1 f60"/>
                  <a:gd name="f108" fmla="*/ f54 1 f60"/>
                  <a:gd name="f109" fmla="*/ 0 1 f61"/>
                  <a:gd name="f110" fmla="*/ f55 1 f61"/>
                  <a:gd name="f111" fmla="*/ f85 1 f60"/>
                  <a:gd name="f112" fmla="*/ f86 1 f61"/>
                  <a:gd name="f113" fmla="*/ f87 1 f61"/>
                  <a:gd name="f114" fmla="*/ f88 1 f60"/>
                  <a:gd name="f115" fmla="*/ f89 1 f61"/>
                  <a:gd name="f116" fmla="*/ f90 1 f60"/>
                  <a:gd name="f117" fmla="*/ f91 1 f61"/>
                  <a:gd name="f118" fmla="*/ f92 1 f60"/>
                  <a:gd name="f119" fmla="*/ f93 1 f61"/>
                  <a:gd name="f120" fmla="*/ f94 1 f60"/>
                  <a:gd name="f121" fmla="*/ f95 1 f61"/>
                  <a:gd name="f122" fmla="*/ f96 1 f60"/>
                  <a:gd name="f123" fmla="*/ f97 1 f61"/>
                  <a:gd name="f124" fmla="*/ f98 1 f60"/>
                  <a:gd name="f125" fmla="*/ f99 1 f60"/>
                  <a:gd name="f126" fmla="*/ f100 1 f61"/>
                  <a:gd name="f127" fmla="*/ f101 1 f60"/>
                  <a:gd name="f128" fmla="*/ f102 1 f61"/>
                  <a:gd name="f129" fmla="*/ f103 1 f60"/>
                  <a:gd name="f130" fmla="*/ f104 1 f61"/>
                  <a:gd name="f131" fmla="*/ f105 1 f60"/>
                  <a:gd name="f132" fmla="*/ f106 1 f61"/>
                  <a:gd name="f133" fmla="*/ f107 f51 1"/>
                  <a:gd name="f134" fmla="*/ f108 f51 1"/>
                  <a:gd name="f135" fmla="*/ f110 f52 1"/>
                  <a:gd name="f136" fmla="*/ f109 f52 1"/>
                  <a:gd name="f137" fmla="*/ f111 f51 1"/>
                  <a:gd name="f138" fmla="*/ f112 f52 1"/>
                  <a:gd name="f139" fmla="*/ f113 f52 1"/>
                  <a:gd name="f140" fmla="*/ f114 f51 1"/>
                  <a:gd name="f141" fmla="*/ f115 f52 1"/>
                  <a:gd name="f142" fmla="*/ f116 f51 1"/>
                  <a:gd name="f143" fmla="*/ f117 f52 1"/>
                  <a:gd name="f144" fmla="*/ f118 f51 1"/>
                  <a:gd name="f145" fmla="*/ f119 f52 1"/>
                  <a:gd name="f146" fmla="*/ f120 f51 1"/>
                  <a:gd name="f147" fmla="*/ f121 f52 1"/>
                  <a:gd name="f148" fmla="*/ f122 f51 1"/>
                  <a:gd name="f149" fmla="*/ f123 f52 1"/>
                  <a:gd name="f150" fmla="*/ f124 f51 1"/>
                  <a:gd name="f151" fmla="*/ f125 f51 1"/>
                  <a:gd name="f152" fmla="*/ f126 f52 1"/>
                  <a:gd name="f153" fmla="*/ f127 f51 1"/>
                  <a:gd name="f154" fmla="*/ f128 f52 1"/>
                  <a:gd name="f155" fmla="*/ f129 f51 1"/>
                  <a:gd name="f156" fmla="*/ f130 f52 1"/>
                  <a:gd name="f157" fmla="*/ f131 f51 1"/>
                  <a:gd name="f158" fmla="*/ f13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37" y="f138"/>
                  </a:cxn>
                  <a:cxn ang="f84">
                    <a:pos x="f137" y="f139"/>
                  </a:cxn>
                  <a:cxn ang="f84">
                    <a:pos x="f140" y="f141"/>
                  </a:cxn>
                  <a:cxn ang="f84">
                    <a:pos x="f142" y="f143"/>
                  </a:cxn>
                  <a:cxn ang="f84">
                    <a:pos x="f144" y="f145"/>
                  </a:cxn>
                  <a:cxn ang="f84">
                    <a:pos x="f146" y="f147"/>
                  </a:cxn>
                  <a:cxn ang="f84">
                    <a:pos x="f148" y="f149"/>
                  </a:cxn>
                  <a:cxn ang="f84">
                    <a:pos x="f150" y="f147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37" y="f138"/>
                  </a:cxn>
                </a:cxnLst>
                <a:rect l="f133" t="f136" r="f134" b="f135"/>
                <a:pathLst>
                  <a:path w="59" h="149">
                    <a:moveTo>
                      <a:pt x="f8" y="f9"/>
                    </a:moveTo>
                    <a:cubicBezTo>
                      <a:pt x="f8" y="f9"/>
                      <a:pt x="f8" y="f9"/>
                      <a:pt x="f8" y="f7"/>
                    </a:cubicBezTo>
                    <a:cubicBezTo>
                      <a:pt x="f10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0"/>
                      <a:pt x="f27" y="f24"/>
                      <a:pt x="f5" y="f28"/>
                    </a:cubicBezTo>
                    <a:cubicBezTo>
                      <a:pt x="f5" y="f29"/>
                      <a:pt x="f29" y="f30"/>
                      <a:pt x="f28" y="f5"/>
                    </a:cubicBezTo>
                    <a:cubicBezTo>
                      <a:pt x="f31" y="f30"/>
                      <a:pt x="f31" y="f32"/>
                      <a:pt x="f33" y="f28"/>
                    </a:cubicBezTo>
                    <a:cubicBezTo>
                      <a:pt x="f34" y="f35"/>
                      <a:pt x="f36" y="f37"/>
                      <a:pt x="f37" y="f38"/>
                    </a:cubicBezTo>
                    <a:cubicBezTo>
                      <a:pt x="f39" y="f38"/>
                      <a:pt x="f39" y="f40"/>
                      <a:pt x="f39" y="f40"/>
                    </a:cubicBezTo>
                    <a:cubicBezTo>
                      <a:pt x="f41" y="f42"/>
                      <a:pt x="f20" y="f43"/>
                      <a:pt x="f42" y="f44"/>
                    </a:cubicBezTo>
                    <a:cubicBezTo>
                      <a:pt x="f43" y="f45"/>
                      <a:pt x="f10" y="f46"/>
                      <a:pt x="f47" y="f48"/>
                    </a:cubicBezTo>
                    <a:cubicBezTo>
                      <a:pt x="f47" y="f49"/>
                      <a:pt x="f6" y="f11"/>
                      <a:pt x="f8" y="f9"/>
                    </a:cubicBezTo>
                    <a:close/>
                  </a:path>
                </a:pathLst>
              </a:custGeom>
              <a:solidFill>
                <a:srgbClr val="B870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0" name="Freeform 941">
                <a:extLst>
                  <a:ext uri="{FF2B5EF4-FFF2-40B4-BE49-F238E27FC236}">
                    <a16:creationId xmlns:a16="http://schemas.microsoft.com/office/drawing/2014/main" id="{1EBA4B7D-C1AC-F44C-5223-86BB31FB717A}"/>
                  </a:ext>
                </a:extLst>
              </p:cNvPr>
              <p:cNvSpPr/>
              <p:nvPr/>
            </p:nvSpPr>
            <p:spPr>
              <a:xfrm>
                <a:off x="5360990" y="3217865"/>
                <a:ext cx="179386" cy="33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90"/>
                  <a:gd name="f8" fmla="val 1"/>
                  <a:gd name="f9" fmla="val 2"/>
                  <a:gd name="f10" fmla="val 3"/>
                  <a:gd name="f11" fmla="val 4"/>
                  <a:gd name="f12" fmla="val 7"/>
                  <a:gd name="f13" fmla="val 10"/>
                  <a:gd name="f14" fmla="val 5"/>
                  <a:gd name="f15" fmla="val 13"/>
                  <a:gd name="f16" fmla="val 14"/>
                  <a:gd name="f17" fmla="val 21"/>
                  <a:gd name="f18" fmla="val 17"/>
                  <a:gd name="f19" fmla="val 29"/>
                  <a:gd name="f20" fmla="val 31"/>
                  <a:gd name="f21" fmla="val 37"/>
                  <a:gd name="f22" fmla="val 44"/>
                  <a:gd name="f23" fmla="val 40"/>
                  <a:gd name="f24" fmla="val 50"/>
                  <a:gd name="f25" fmla="val 42"/>
                  <a:gd name="f26" fmla="val 57"/>
                  <a:gd name="f27" fmla="val 64"/>
                  <a:gd name="f28" fmla="val 66"/>
                  <a:gd name="f29" fmla="val 67"/>
                  <a:gd name="f30" fmla="val 38"/>
                  <a:gd name="f31" fmla="val 63"/>
                  <a:gd name="f32" fmla="val 35"/>
                  <a:gd name="f33" fmla="val 53"/>
                  <a:gd name="f34" fmla="val 61"/>
                  <a:gd name="f35" fmla="val 43"/>
                  <a:gd name="f36" fmla="val 69"/>
                  <a:gd name="f37" fmla="val 46"/>
                  <a:gd name="f38" fmla="val 77"/>
                  <a:gd name="f39" fmla="val 79"/>
                  <a:gd name="f40" fmla="val 47"/>
                  <a:gd name="f41" fmla="val 80"/>
                  <a:gd name="f42" fmla="val 82"/>
                  <a:gd name="f43" fmla="val 85"/>
                  <a:gd name="f44" fmla="val 88"/>
                  <a:gd name="f45" fmla="val 45"/>
                  <a:gd name="f46" fmla="val 83"/>
                  <a:gd name="f47" fmla="val 39"/>
                  <a:gd name="f48" fmla="val 36"/>
                  <a:gd name="f49" fmla="val 71"/>
                  <a:gd name="f50" fmla="val 70"/>
                  <a:gd name="f51" fmla="val 68"/>
                  <a:gd name="f52" fmla="val 34"/>
                  <a:gd name="f53" fmla="val 30"/>
                  <a:gd name="f54" fmla="val 62"/>
                  <a:gd name="f55" fmla="val 28"/>
                  <a:gd name="f56" fmla="val 55"/>
                  <a:gd name="f57" fmla="val 25"/>
                  <a:gd name="f58" fmla="val 49"/>
                  <a:gd name="f59" fmla="val 20"/>
                  <a:gd name="f60" fmla="val 16"/>
                  <a:gd name="f61" fmla="val 9"/>
                  <a:gd name="f62" fmla="+- 0 0 -90"/>
                  <a:gd name="f63" fmla="*/ f3 1 48"/>
                  <a:gd name="f64" fmla="*/ f4 1 90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48"/>
                  <a:gd name="f73" fmla="*/ f69 1 90"/>
                  <a:gd name="f74" fmla="*/ 1 f70 1"/>
                  <a:gd name="f75" fmla="*/ 2 f69 1"/>
                  <a:gd name="f76" fmla="*/ 4 f70 1"/>
                  <a:gd name="f77" fmla="*/ 13 f70 1"/>
                  <a:gd name="f78" fmla="*/ 4 f69 1"/>
                  <a:gd name="f79" fmla="*/ 14 f70 1"/>
                  <a:gd name="f80" fmla="*/ 37 f70 1"/>
                  <a:gd name="f81" fmla="*/ 44 f69 1"/>
                  <a:gd name="f82" fmla="*/ 44 f70 1"/>
                  <a:gd name="f83" fmla="*/ 64 f69 1"/>
                  <a:gd name="f84" fmla="*/ 42 f70 1"/>
                  <a:gd name="f85" fmla="*/ 67 f69 1"/>
                  <a:gd name="f86" fmla="*/ 35 f70 1"/>
                  <a:gd name="f87" fmla="*/ 53 f69 1"/>
                  <a:gd name="f88" fmla="*/ 46 f70 1"/>
                  <a:gd name="f89" fmla="*/ 77 f69 1"/>
                  <a:gd name="f90" fmla="*/ 47 f70 1"/>
                  <a:gd name="f91" fmla="*/ 82 f69 1"/>
                  <a:gd name="f92" fmla="*/ 45 f70 1"/>
                  <a:gd name="f93" fmla="*/ 90 f69 1"/>
                  <a:gd name="f94" fmla="*/ 36 f70 1"/>
                  <a:gd name="f95" fmla="*/ 71 f69 1"/>
                  <a:gd name="f96" fmla="*/ 34 f70 1"/>
                  <a:gd name="f97" fmla="*/ 68 f69 1"/>
                  <a:gd name="f98" fmla="*/ 25 f70 1"/>
                  <a:gd name="f99" fmla="*/ 49 f69 1"/>
                  <a:gd name="f100" fmla="*/ 10 f70 1"/>
                  <a:gd name="f101" fmla="*/ 20 f69 1"/>
                  <a:gd name="f102" fmla="+- f71 0 f1"/>
                  <a:gd name="f103" fmla="*/ f74 1 48"/>
                  <a:gd name="f104" fmla="*/ f75 1 90"/>
                  <a:gd name="f105" fmla="*/ f76 1 48"/>
                  <a:gd name="f106" fmla="*/ f77 1 48"/>
                  <a:gd name="f107" fmla="*/ f78 1 90"/>
                  <a:gd name="f108" fmla="*/ f79 1 48"/>
                  <a:gd name="f109" fmla="*/ f80 1 48"/>
                  <a:gd name="f110" fmla="*/ f81 1 90"/>
                  <a:gd name="f111" fmla="*/ f82 1 48"/>
                  <a:gd name="f112" fmla="*/ f83 1 90"/>
                  <a:gd name="f113" fmla="*/ f84 1 48"/>
                  <a:gd name="f114" fmla="*/ f85 1 90"/>
                  <a:gd name="f115" fmla="*/ f86 1 48"/>
                  <a:gd name="f116" fmla="*/ f87 1 90"/>
                  <a:gd name="f117" fmla="*/ f88 1 48"/>
                  <a:gd name="f118" fmla="*/ f89 1 90"/>
                  <a:gd name="f119" fmla="*/ f90 1 48"/>
                  <a:gd name="f120" fmla="*/ f91 1 90"/>
                  <a:gd name="f121" fmla="*/ f92 1 48"/>
                  <a:gd name="f122" fmla="*/ f93 1 90"/>
                  <a:gd name="f123" fmla="*/ f94 1 48"/>
                  <a:gd name="f124" fmla="*/ f95 1 90"/>
                  <a:gd name="f125" fmla="*/ f96 1 48"/>
                  <a:gd name="f126" fmla="*/ f97 1 90"/>
                  <a:gd name="f127" fmla="*/ f98 1 48"/>
                  <a:gd name="f128" fmla="*/ f99 1 90"/>
                  <a:gd name="f129" fmla="*/ f100 1 48"/>
                  <a:gd name="f130" fmla="*/ f101 1 90"/>
                  <a:gd name="f131" fmla="*/ 0 1 f72"/>
                  <a:gd name="f132" fmla="*/ f66 1 f72"/>
                  <a:gd name="f133" fmla="*/ 0 1 f73"/>
                  <a:gd name="f134" fmla="*/ f67 1 f73"/>
                  <a:gd name="f135" fmla="*/ f103 1 f72"/>
                  <a:gd name="f136" fmla="*/ f104 1 f73"/>
                  <a:gd name="f137" fmla="*/ f105 1 f72"/>
                  <a:gd name="f138" fmla="*/ f106 1 f72"/>
                  <a:gd name="f139" fmla="*/ f107 1 f73"/>
                  <a:gd name="f140" fmla="*/ f108 1 f72"/>
                  <a:gd name="f141" fmla="*/ f109 1 f72"/>
                  <a:gd name="f142" fmla="*/ f110 1 f73"/>
                  <a:gd name="f143" fmla="*/ f111 1 f72"/>
                  <a:gd name="f144" fmla="*/ f112 1 f73"/>
                  <a:gd name="f145" fmla="*/ f113 1 f72"/>
                  <a:gd name="f146" fmla="*/ f114 1 f73"/>
                  <a:gd name="f147" fmla="*/ f115 1 f72"/>
                  <a:gd name="f148" fmla="*/ f116 1 f73"/>
                  <a:gd name="f149" fmla="*/ f117 1 f72"/>
                  <a:gd name="f150" fmla="*/ f118 1 f73"/>
                  <a:gd name="f151" fmla="*/ f119 1 f72"/>
                  <a:gd name="f152" fmla="*/ f120 1 f73"/>
                  <a:gd name="f153" fmla="*/ f121 1 f72"/>
                  <a:gd name="f154" fmla="*/ f122 1 f73"/>
                  <a:gd name="f155" fmla="*/ f123 1 f72"/>
                  <a:gd name="f156" fmla="*/ f124 1 f73"/>
                  <a:gd name="f157" fmla="*/ f125 1 f72"/>
                  <a:gd name="f158" fmla="*/ f126 1 f73"/>
                  <a:gd name="f159" fmla="*/ f127 1 f72"/>
                  <a:gd name="f160" fmla="*/ f128 1 f73"/>
                  <a:gd name="f161" fmla="*/ f129 1 f72"/>
                  <a:gd name="f162" fmla="*/ f130 1 f73"/>
                  <a:gd name="f163" fmla="*/ f131 f63 1"/>
                  <a:gd name="f164" fmla="*/ f132 f63 1"/>
                  <a:gd name="f165" fmla="*/ f134 f64 1"/>
                  <a:gd name="f166" fmla="*/ f133 f64 1"/>
                  <a:gd name="f167" fmla="*/ f135 f63 1"/>
                  <a:gd name="f168" fmla="*/ f136 f64 1"/>
                  <a:gd name="f169" fmla="*/ f137 f63 1"/>
                  <a:gd name="f170" fmla="*/ f138 f63 1"/>
                  <a:gd name="f171" fmla="*/ f139 f64 1"/>
                  <a:gd name="f172" fmla="*/ f140 f63 1"/>
                  <a:gd name="f173" fmla="*/ f141 f63 1"/>
                  <a:gd name="f174" fmla="*/ f142 f64 1"/>
                  <a:gd name="f175" fmla="*/ f143 f63 1"/>
                  <a:gd name="f176" fmla="*/ f144 f64 1"/>
                  <a:gd name="f177" fmla="*/ f145 f63 1"/>
                  <a:gd name="f178" fmla="*/ f146 f64 1"/>
                  <a:gd name="f179" fmla="*/ f147 f63 1"/>
                  <a:gd name="f180" fmla="*/ f148 f64 1"/>
                  <a:gd name="f181" fmla="*/ f149 f63 1"/>
                  <a:gd name="f182" fmla="*/ f150 f64 1"/>
                  <a:gd name="f183" fmla="*/ f151 f63 1"/>
                  <a:gd name="f184" fmla="*/ f152 f64 1"/>
                  <a:gd name="f185" fmla="*/ f153 f63 1"/>
                  <a:gd name="f186" fmla="*/ f154 f64 1"/>
                  <a:gd name="f187" fmla="*/ f155 f63 1"/>
                  <a:gd name="f188" fmla="*/ f156 f64 1"/>
                  <a:gd name="f189" fmla="*/ f157 f63 1"/>
                  <a:gd name="f190" fmla="*/ f158 f64 1"/>
                  <a:gd name="f191" fmla="*/ f159 f63 1"/>
                  <a:gd name="f192" fmla="*/ f160 f64 1"/>
                  <a:gd name="f193" fmla="*/ f161 f63 1"/>
                  <a:gd name="f194" fmla="*/ f162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67" y="f168"/>
                  </a:cxn>
                  <a:cxn ang="f102">
                    <a:pos x="f169" y="f168"/>
                  </a:cxn>
                  <a:cxn ang="f102">
                    <a:pos x="f170" y="f171"/>
                  </a:cxn>
                  <a:cxn ang="f102">
                    <a:pos x="f172" y="f171"/>
                  </a:cxn>
                  <a:cxn ang="f102">
                    <a:pos x="f172" y="f171"/>
                  </a:cxn>
                  <a:cxn ang="f102">
                    <a:pos x="f173" y="f174"/>
                  </a:cxn>
                  <a:cxn ang="f102">
                    <a:pos x="f173" y="f174"/>
                  </a:cxn>
                  <a:cxn ang="f102">
                    <a:pos x="f175" y="f176"/>
                  </a:cxn>
                  <a:cxn ang="f102">
                    <a:pos x="f177" y="f178"/>
                  </a:cxn>
                  <a:cxn ang="f102">
                    <a:pos x="f179" y="f180"/>
                  </a:cxn>
                  <a:cxn ang="f102">
                    <a:pos x="f181" y="f182"/>
                  </a:cxn>
                  <a:cxn ang="f102">
                    <a:pos x="f183" y="f184"/>
                  </a:cxn>
                  <a:cxn ang="f102">
                    <a:pos x="f185" y="f186"/>
                  </a:cxn>
                  <a:cxn ang="f102">
                    <a:pos x="f187" y="f188"/>
                  </a:cxn>
                  <a:cxn ang="f102">
                    <a:pos x="f189" y="f190"/>
                  </a:cxn>
                  <a:cxn ang="f102">
                    <a:pos x="f189" y="f190"/>
                  </a:cxn>
                  <a:cxn ang="f102">
                    <a:pos x="f191" y="f192"/>
                  </a:cxn>
                  <a:cxn ang="f102">
                    <a:pos x="f193" y="f194"/>
                  </a:cxn>
                  <a:cxn ang="f102">
                    <a:pos x="f193" y="f194"/>
                  </a:cxn>
                  <a:cxn ang="f102">
                    <a:pos x="f167" y="f171"/>
                  </a:cxn>
                  <a:cxn ang="f102">
                    <a:pos x="f167" y="f168"/>
                  </a:cxn>
                </a:cxnLst>
                <a:rect l="f163" t="f166" r="f164" b="f165"/>
                <a:pathLst>
                  <a:path w="48" h="90">
                    <a:moveTo>
                      <a:pt x="f8" y="f9"/>
                    </a:moveTo>
                    <a:cubicBezTo>
                      <a:pt x="f9" y="f5"/>
                      <a:pt x="f10" y="f9"/>
                      <a:pt x="f11" y="f9"/>
                    </a:cubicBezTo>
                    <a:cubicBezTo>
                      <a:pt x="f12" y="f11"/>
                      <a:pt x="f13" y="f14"/>
                      <a:pt x="f15" y="f11"/>
                    </a:cubicBezTo>
                    <a:cubicBezTo>
                      <a:pt x="f16" y="f10"/>
                      <a:pt x="f16" y="f10"/>
                      <a:pt x="f16" y="f11"/>
                    </a:cubicBezTo>
                    <a:cubicBezTo>
                      <a:pt x="f16" y="f11"/>
                      <a:pt x="f16" y="f11"/>
                      <a:pt x="f16" y="f11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1" y="f22"/>
                      <a:pt x="f21" y="f22"/>
                      <a:pt x="f21" y="f22"/>
                    </a:cubicBezTo>
                    <a:cubicBezTo>
                      <a:pt x="f23" y="f24"/>
                      <a:pt x="f25" y="f26"/>
                      <a:pt x="f22" y="f27"/>
                    </a:cubicBezTo>
                    <a:cubicBezTo>
                      <a:pt x="f22" y="f28"/>
                      <a:pt x="f22" y="f29"/>
                      <a:pt x="f25" y="f29"/>
                    </a:cubicBezTo>
                    <a:cubicBezTo>
                      <a:pt x="f30" y="f31"/>
                      <a:pt x="f21" y="f26"/>
                      <a:pt x="f32" y="f33"/>
                    </a:cubicBezTo>
                    <a:cubicBezTo>
                      <a:pt x="f30" y="f34"/>
                      <a:pt x="f35" y="f36"/>
                      <a:pt x="f37" y="f38"/>
                    </a:cubicBezTo>
                    <a:cubicBezTo>
                      <a:pt x="f37" y="f39"/>
                      <a:pt x="f40" y="f41"/>
                      <a:pt x="f40" y="f42"/>
                    </a:cubicBezTo>
                    <a:cubicBezTo>
                      <a:pt x="f40" y="f43"/>
                      <a:pt x="f6" y="f44"/>
                      <a:pt x="f45" y="f7"/>
                    </a:cubicBezTo>
                    <a:cubicBezTo>
                      <a:pt x="f25" y="f46"/>
                      <a:pt x="f47" y="f38"/>
                      <a:pt x="f48" y="f49"/>
                    </a:cubicBezTo>
                    <a:cubicBezTo>
                      <a:pt x="f32" y="f50"/>
                      <a:pt x="f32" y="f51"/>
                      <a:pt x="f52" y="f51"/>
                    </a:cubicBezTo>
                    <a:cubicBezTo>
                      <a:pt x="f52" y="f51"/>
                      <a:pt x="f52" y="f51"/>
                      <a:pt x="f52" y="f51"/>
                    </a:cubicBez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9" y="f47"/>
                      <a:pt x="f60" y="f19"/>
                      <a:pt x="f13" y="f59"/>
                    </a:cubicBezTo>
                    <a:cubicBezTo>
                      <a:pt x="f13" y="f59"/>
                      <a:pt x="f13" y="f59"/>
                      <a:pt x="f13" y="f59"/>
                    </a:cubicBezTo>
                    <a:cubicBezTo>
                      <a:pt x="f12" y="f16"/>
                      <a:pt x="f10" y="f61"/>
                      <a:pt x="f8" y="f11"/>
                    </a:cubicBezTo>
                    <a:cubicBezTo>
                      <a:pt x="f8" y="f10"/>
                      <a:pt x="f5" y="f10"/>
                      <a:pt x="f8" y="f9"/>
                    </a:cubicBezTo>
                    <a:close/>
                  </a:path>
                </a:pathLst>
              </a:custGeom>
              <a:solidFill>
                <a:srgbClr val="BE6E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1" name="Freeform 942">
                <a:extLst>
                  <a:ext uri="{FF2B5EF4-FFF2-40B4-BE49-F238E27FC236}">
                    <a16:creationId xmlns:a16="http://schemas.microsoft.com/office/drawing/2014/main" id="{25CF9534-B5A8-5A5E-053F-E83C332CED0E}"/>
                  </a:ext>
                </a:extLst>
              </p:cNvPr>
              <p:cNvSpPr/>
              <p:nvPr/>
            </p:nvSpPr>
            <p:spPr>
              <a:xfrm>
                <a:off x="5322886" y="3278188"/>
                <a:ext cx="192088" cy="3794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101"/>
                  <a:gd name="f8" fmla="val 91"/>
                  <a:gd name="f9" fmla="val 50"/>
                  <a:gd name="f10" fmla="val 92"/>
                  <a:gd name="f11" fmla="val 95"/>
                  <a:gd name="f12" fmla="val 49"/>
                  <a:gd name="f13" fmla="val 44"/>
                  <a:gd name="f14" fmla="val 88"/>
                  <a:gd name="f15" fmla="val 42"/>
                  <a:gd name="f16" fmla="val 81"/>
                  <a:gd name="f17" fmla="val 38"/>
                  <a:gd name="f18" fmla="val 74"/>
                  <a:gd name="f19" fmla="val 36"/>
                  <a:gd name="f20" fmla="val 70"/>
                  <a:gd name="f21" fmla="val 34"/>
                  <a:gd name="f22" fmla="val 65"/>
                  <a:gd name="f23" fmla="val 32"/>
                  <a:gd name="f24" fmla="val 61"/>
                  <a:gd name="f25" fmla="val 73"/>
                  <a:gd name="f26" fmla="val 43"/>
                  <a:gd name="f27" fmla="val 84"/>
                  <a:gd name="f28" fmla="val 96"/>
                  <a:gd name="f29" fmla="val 97"/>
                  <a:gd name="f30" fmla="val 98"/>
                  <a:gd name="f31" fmla="val 48"/>
                  <a:gd name="f32" fmla="val 99"/>
                  <a:gd name="f33" fmla="val 47"/>
                  <a:gd name="f34" fmla="val 46"/>
                  <a:gd name="f35" fmla="val 41"/>
                  <a:gd name="f36" fmla="val 39"/>
                  <a:gd name="f37" fmla="val 35"/>
                  <a:gd name="f38" fmla="val 76"/>
                  <a:gd name="f39" fmla="val 30"/>
                  <a:gd name="f40" fmla="val 25"/>
                  <a:gd name="f41" fmla="val 54"/>
                  <a:gd name="f42" fmla="val 26"/>
                  <a:gd name="f43" fmla="val 56"/>
                  <a:gd name="f44" fmla="val 27"/>
                  <a:gd name="f45" fmla="val 57"/>
                  <a:gd name="f46" fmla="val 59"/>
                  <a:gd name="f47" fmla="val 24"/>
                  <a:gd name="f48" fmla="val 23"/>
                  <a:gd name="f49" fmla="val 58"/>
                  <a:gd name="f50" fmla="val 20"/>
                  <a:gd name="f51" fmla="val 60"/>
                  <a:gd name="f52" fmla="val 19"/>
                  <a:gd name="f53" fmla="val 18"/>
                  <a:gd name="f54" fmla="val 17"/>
                  <a:gd name="f55" fmla="val 16"/>
                  <a:gd name="f56" fmla="val 15"/>
                  <a:gd name="f57" fmla="val 55"/>
                  <a:gd name="f58" fmla="val 13"/>
                  <a:gd name="f59" fmla="val 53"/>
                  <a:gd name="f60" fmla="val 52"/>
                  <a:gd name="f61" fmla="val 11"/>
                  <a:gd name="f62" fmla="val 10"/>
                  <a:gd name="f63" fmla="val 14"/>
                  <a:gd name="f64" fmla="val 28"/>
                  <a:gd name="f65" fmla="val 7"/>
                  <a:gd name="f66" fmla="val 12"/>
                  <a:gd name="f67" fmla="val 2"/>
                  <a:gd name="f68" fmla="val 4"/>
                  <a:gd name="f69" fmla="val 3"/>
                  <a:gd name="f70" fmla="val 1"/>
                  <a:gd name="f71" fmla="val 40"/>
                  <a:gd name="f72" fmla="val 67"/>
                  <a:gd name="f73" fmla="val 79"/>
                  <a:gd name="f74" fmla="+- 0 0 -90"/>
                  <a:gd name="f75" fmla="*/ f3 1 51"/>
                  <a:gd name="f76" fmla="*/ f4 1 101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51"/>
                  <a:gd name="f85" fmla="*/ f81 1 101"/>
                  <a:gd name="f86" fmla="*/ 51 f82 1"/>
                  <a:gd name="f87" fmla="*/ 91 f81 1"/>
                  <a:gd name="f88" fmla="*/ 49 f82 1"/>
                  <a:gd name="f89" fmla="*/ 95 f81 1"/>
                  <a:gd name="f90" fmla="*/ 38 f82 1"/>
                  <a:gd name="f91" fmla="*/ 74 f81 1"/>
                  <a:gd name="f92" fmla="*/ 32 f82 1"/>
                  <a:gd name="f93" fmla="*/ 61 f81 1"/>
                  <a:gd name="f94" fmla="*/ 96 f81 1"/>
                  <a:gd name="f95" fmla="*/ 48 f82 1"/>
                  <a:gd name="f96" fmla="*/ 99 f81 1"/>
                  <a:gd name="f97" fmla="*/ 46 f82 1"/>
                  <a:gd name="f98" fmla="*/ 101 f81 1"/>
                  <a:gd name="f99" fmla="*/ 39 f82 1"/>
                  <a:gd name="f100" fmla="*/ 88 f81 1"/>
                  <a:gd name="f101" fmla="*/ 25 f82 1"/>
                  <a:gd name="f102" fmla="*/ 54 f81 1"/>
                  <a:gd name="f103" fmla="*/ 27 f82 1"/>
                  <a:gd name="f104" fmla="*/ 59 f81 1"/>
                  <a:gd name="f105" fmla="*/ 23 f82 1"/>
                  <a:gd name="f106" fmla="*/ 58 f81 1"/>
                  <a:gd name="f107" fmla="*/ 20 f82 1"/>
                  <a:gd name="f108" fmla="*/ 60 f81 1"/>
                  <a:gd name="f109" fmla="*/ 18 f82 1"/>
                  <a:gd name="f110" fmla="*/ 15 f82 1"/>
                  <a:gd name="f111" fmla="*/ 56 f81 1"/>
                  <a:gd name="f112" fmla="*/ 52 f81 1"/>
                  <a:gd name="f113" fmla="*/ 16 f82 1"/>
                  <a:gd name="f114" fmla="*/ 39 f81 1"/>
                  <a:gd name="f115" fmla="*/ 10 f82 1"/>
                  <a:gd name="f116" fmla="*/ 30 f81 1"/>
                  <a:gd name="f117" fmla="*/ 11 f82 1"/>
                  <a:gd name="f118" fmla="*/ 23 f81 1"/>
                  <a:gd name="f119" fmla="*/ 28 f81 1"/>
                  <a:gd name="f120" fmla="*/ 2 f82 1"/>
                  <a:gd name="f121" fmla="*/ 4 f81 1"/>
                  <a:gd name="f122" fmla="*/ 0 f81 1"/>
                  <a:gd name="f123" fmla="*/ 35 f82 1"/>
                  <a:gd name="f124" fmla="*/ 55 f81 1"/>
                  <a:gd name="f125" fmla="+- f83 0 f1"/>
                  <a:gd name="f126" fmla="*/ f86 1 51"/>
                  <a:gd name="f127" fmla="*/ f87 1 101"/>
                  <a:gd name="f128" fmla="*/ f88 1 51"/>
                  <a:gd name="f129" fmla="*/ f89 1 101"/>
                  <a:gd name="f130" fmla="*/ f90 1 51"/>
                  <a:gd name="f131" fmla="*/ f91 1 101"/>
                  <a:gd name="f132" fmla="*/ f92 1 51"/>
                  <a:gd name="f133" fmla="*/ f93 1 101"/>
                  <a:gd name="f134" fmla="*/ f94 1 101"/>
                  <a:gd name="f135" fmla="*/ f95 1 51"/>
                  <a:gd name="f136" fmla="*/ f96 1 101"/>
                  <a:gd name="f137" fmla="*/ f97 1 51"/>
                  <a:gd name="f138" fmla="*/ f98 1 101"/>
                  <a:gd name="f139" fmla="*/ f99 1 51"/>
                  <a:gd name="f140" fmla="*/ f100 1 101"/>
                  <a:gd name="f141" fmla="*/ f101 1 51"/>
                  <a:gd name="f142" fmla="*/ f102 1 101"/>
                  <a:gd name="f143" fmla="*/ f103 1 51"/>
                  <a:gd name="f144" fmla="*/ f104 1 101"/>
                  <a:gd name="f145" fmla="*/ f105 1 51"/>
                  <a:gd name="f146" fmla="*/ f106 1 101"/>
                  <a:gd name="f147" fmla="*/ f107 1 51"/>
                  <a:gd name="f148" fmla="*/ f108 1 101"/>
                  <a:gd name="f149" fmla="*/ f109 1 51"/>
                  <a:gd name="f150" fmla="*/ f110 1 51"/>
                  <a:gd name="f151" fmla="*/ f111 1 101"/>
                  <a:gd name="f152" fmla="*/ f112 1 101"/>
                  <a:gd name="f153" fmla="*/ f113 1 51"/>
                  <a:gd name="f154" fmla="*/ f114 1 101"/>
                  <a:gd name="f155" fmla="*/ f115 1 51"/>
                  <a:gd name="f156" fmla="*/ f116 1 101"/>
                  <a:gd name="f157" fmla="*/ f117 1 51"/>
                  <a:gd name="f158" fmla="*/ f118 1 101"/>
                  <a:gd name="f159" fmla="*/ f119 1 101"/>
                  <a:gd name="f160" fmla="*/ f120 1 51"/>
                  <a:gd name="f161" fmla="*/ f121 1 101"/>
                  <a:gd name="f162" fmla="*/ f122 1 101"/>
                  <a:gd name="f163" fmla="*/ f123 1 51"/>
                  <a:gd name="f164" fmla="*/ f124 1 101"/>
                  <a:gd name="f165" fmla="*/ 0 1 f84"/>
                  <a:gd name="f166" fmla="*/ f78 1 f84"/>
                  <a:gd name="f167" fmla="*/ 0 1 f85"/>
                  <a:gd name="f168" fmla="*/ f79 1 f85"/>
                  <a:gd name="f169" fmla="*/ f126 1 f84"/>
                  <a:gd name="f170" fmla="*/ f127 1 f85"/>
                  <a:gd name="f171" fmla="*/ f128 1 f84"/>
                  <a:gd name="f172" fmla="*/ f129 1 f85"/>
                  <a:gd name="f173" fmla="*/ f130 1 f84"/>
                  <a:gd name="f174" fmla="*/ f131 1 f85"/>
                  <a:gd name="f175" fmla="*/ f132 1 f84"/>
                  <a:gd name="f176" fmla="*/ f133 1 f85"/>
                  <a:gd name="f177" fmla="*/ f134 1 f85"/>
                  <a:gd name="f178" fmla="*/ f135 1 f84"/>
                  <a:gd name="f179" fmla="*/ f136 1 f85"/>
                  <a:gd name="f180" fmla="*/ f137 1 f84"/>
                  <a:gd name="f181" fmla="*/ f138 1 f85"/>
                  <a:gd name="f182" fmla="*/ f139 1 f84"/>
                  <a:gd name="f183" fmla="*/ f140 1 f85"/>
                  <a:gd name="f184" fmla="*/ f141 1 f84"/>
                  <a:gd name="f185" fmla="*/ f142 1 f85"/>
                  <a:gd name="f186" fmla="*/ f143 1 f84"/>
                  <a:gd name="f187" fmla="*/ f144 1 f85"/>
                  <a:gd name="f188" fmla="*/ f145 1 f84"/>
                  <a:gd name="f189" fmla="*/ f146 1 f85"/>
                  <a:gd name="f190" fmla="*/ f147 1 f84"/>
                  <a:gd name="f191" fmla="*/ f148 1 f85"/>
                  <a:gd name="f192" fmla="*/ f149 1 f84"/>
                  <a:gd name="f193" fmla="*/ f150 1 f84"/>
                  <a:gd name="f194" fmla="*/ f151 1 f85"/>
                  <a:gd name="f195" fmla="*/ f152 1 f85"/>
                  <a:gd name="f196" fmla="*/ f153 1 f84"/>
                  <a:gd name="f197" fmla="*/ f154 1 f85"/>
                  <a:gd name="f198" fmla="*/ f155 1 f84"/>
                  <a:gd name="f199" fmla="*/ f156 1 f85"/>
                  <a:gd name="f200" fmla="*/ f157 1 f84"/>
                  <a:gd name="f201" fmla="*/ f158 1 f85"/>
                  <a:gd name="f202" fmla="*/ f159 1 f85"/>
                  <a:gd name="f203" fmla="*/ f160 1 f84"/>
                  <a:gd name="f204" fmla="*/ f161 1 f85"/>
                  <a:gd name="f205" fmla="*/ f162 1 f85"/>
                  <a:gd name="f206" fmla="*/ f163 1 f84"/>
                  <a:gd name="f207" fmla="*/ f164 1 f85"/>
                  <a:gd name="f208" fmla="*/ f165 f75 1"/>
                  <a:gd name="f209" fmla="*/ f166 f75 1"/>
                  <a:gd name="f210" fmla="*/ f168 f76 1"/>
                  <a:gd name="f211" fmla="*/ f167 f76 1"/>
                  <a:gd name="f212" fmla="*/ f169 f75 1"/>
                  <a:gd name="f213" fmla="*/ f170 f76 1"/>
                  <a:gd name="f214" fmla="*/ f171 f75 1"/>
                  <a:gd name="f215" fmla="*/ f172 f76 1"/>
                  <a:gd name="f216" fmla="*/ f173 f75 1"/>
                  <a:gd name="f217" fmla="*/ f174 f76 1"/>
                  <a:gd name="f218" fmla="*/ f175 f75 1"/>
                  <a:gd name="f219" fmla="*/ f176 f76 1"/>
                  <a:gd name="f220" fmla="*/ f177 f76 1"/>
                  <a:gd name="f221" fmla="*/ f178 f75 1"/>
                  <a:gd name="f222" fmla="*/ f179 f76 1"/>
                  <a:gd name="f223" fmla="*/ f180 f75 1"/>
                  <a:gd name="f224" fmla="*/ f181 f76 1"/>
                  <a:gd name="f225" fmla="*/ f182 f75 1"/>
                  <a:gd name="f226" fmla="*/ f183 f76 1"/>
                  <a:gd name="f227" fmla="*/ f184 f75 1"/>
                  <a:gd name="f228" fmla="*/ f185 f76 1"/>
                  <a:gd name="f229" fmla="*/ f186 f75 1"/>
                  <a:gd name="f230" fmla="*/ f187 f76 1"/>
                  <a:gd name="f231" fmla="*/ f188 f75 1"/>
                  <a:gd name="f232" fmla="*/ f189 f76 1"/>
                  <a:gd name="f233" fmla="*/ f190 f75 1"/>
                  <a:gd name="f234" fmla="*/ f191 f76 1"/>
                  <a:gd name="f235" fmla="*/ f192 f75 1"/>
                  <a:gd name="f236" fmla="*/ f193 f75 1"/>
                  <a:gd name="f237" fmla="*/ f194 f76 1"/>
                  <a:gd name="f238" fmla="*/ f195 f76 1"/>
                  <a:gd name="f239" fmla="*/ f196 f75 1"/>
                  <a:gd name="f240" fmla="*/ f197 f76 1"/>
                  <a:gd name="f241" fmla="*/ f198 f75 1"/>
                  <a:gd name="f242" fmla="*/ f199 f76 1"/>
                  <a:gd name="f243" fmla="*/ f200 f75 1"/>
                  <a:gd name="f244" fmla="*/ f201 f76 1"/>
                  <a:gd name="f245" fmla="*/ f202 f76 1"/>
                  <a:gd name="f246" fmla="*/ f203 f75 1"/>
                  <a:gd name="f247" fmla="*/ f204 f76 1"/>
                  <a:gd name="f248" fmla="*/ f205 f76 1"/>
                  <a:gd name="f249" fmla="*/ f206 f75 1"/>
                  <a:gd name="f250" fmla="*/ f207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5">
                    <a:pos x="f212" y="f213"/>
                  </a:cxn>
                  <a:cxn ang="f125">
                    <a:pos x="f214" y="f215"/>
                  </a:cxn>
                  <a:cxn ang="f125">
                    <a:pos x="f216" y="f217"/>
                  </a:cxn>
                  <a:cxn ang="f125">
                    <a:pos x="f218" y="f219"/>
                  </a:cxn>
                  <a:cxn ang="f125">
                    <a:pos x="f214" y="f220"/>
                  </a:cxn>
                  <a:cxn ang="f125">
                    <a:pos x="f221" y="f222"/>
                  </a:cxn>
                  <a:cxn ang="f125">
                    <a:pos x="f223" y="f224"/>
                  </a:cxn>
                  <a:cxn ang="f125">
                    <a:pos x="f225" y="f226"/>
                  </a:cxn>
                  <a:cxn ang="f125">
                    <a:pos x="f227" y="f228"/>
                  </a:cxn>
                  <a:cxn ang="f125">
                    <a:pos x="f229" y="f230"/>
                  </a:cxn>
                  <a:cxn ang="f125">
                    <a:pos x="f231" y="f232"/>
                  </a:cxn>
                  <a:cxn ang="f125">
                    <a:pos x="f233" y="f234"/>
                  </a:cxn>
                  <a:cxn ang="f125">
                    <a:pos x="f235" y="f219"/>
                  </a:cxn>
                  <a:cxn ang="f125">
                    <a:pos x="f236" y="f237"/>
                  </a:cxn>
                  <a:cxn ang="f125">
                    <a:pos x="f236" y="f228"/>
                  </a:cxn>
                  <a:cxn ang="f125">
                    <a:pos x="f235" y="f238"/>
                  </a:cxn>
                  <a:cxn ang="f125">
                    <a:pos x="f233" y="f238"/>
                  </a:cxn>
                  <a:cxn ang="f125">
                    <a:pos x="f239" y="f240"/>
                  </a:cxn>
                  <a:cxn ang="f125">
                    <a:pos x="f241" y="f242"/>
                  </a:cxn>
                  <a:cxn ang="f125">
                    <a:pos x="f243" y="f244"/>
                  </a:cxn>
                  <a:cxn ang="f125">
                    <a:pos x="f236" y="f245"/>
                  </a:cxn>
                  <a:cxn ang="f125">
                    <a:pos x="f246" y="f247"/>
                  </a:cxn>
                  <a:cxn ang="f125">
                    <a:pos x="f246" y="f248"/>
                  </a:cxn>
                  <a:cxn ang="f125">
                    <a:pos x="f246" y="f248"/>
                  </a:cxn>
                  <a:cxn ang="f125">
                    <a:pos x="f249" y="f250"/>
                  </a:cxn>
                  <a:cxn ang="f125">
                    <a:pos x="f212" y="f213"/>
                  </a:cxn>
                </a:cxnLst>
                <a:rect l="f208" t="f211" r="f209" b="f210"/>
                <a:pathLst>
                  <a:path w="51" h="100">
                    <a:moveTo>
                      <a:pt x="f6" y="f8"/>
                    </a:moveTo>
                    <a:cubicBezTo>
                      <a:pt x="f9" y="f10"/>
                      <a:pt x="f6" y="f11"/>
                      <a:pt x="f12" y="f11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17" y="f25"/>
                      <a:pt x="f26" y="f27"/>
                      <a:pt x="f12" y="f28"/>
                    </a:cubicBezTo>
                    <a:cubicBezTo>
                      <a:pt x="f12" y="f29"/>
                      <a:pt x="f12" y="f30"/>
                      <a:pt x="f31" y="f32"/>
                    </a:cubicBezTo>
                    <a:cubicBezTo>
                      <a:pt x="f33" y="f32"/>
                      <a:pt x="f31" y="f7"/>
                      <a:pt x="f34" y="f7"/>
                    </a:cubicBezTo>
                    <a:cubicBezTo>
                      <a:pt x="f15" y="f29"/>
                      <a:pt x="f35" y="f10"/>
                      <a:pt x="f36" y="f14"/>
                    </a:cubicBezTo>
                    <a:cubicBezTo>
                      <a:pt x="f37" y="f38"/>
                      <a:pt x="f39" y="f22"/>
                      <a:pt x="f40" y="f41"/>
                    </a:cubicBezTo>
                    <a:cubicBezTo>
                      <a:pt x="f42" y="f43"/>
                      <a:pt x="f44" y="f45"/>
                      <a:pt x="f44" y="f46"/>
                    </a:cubicBezTo>
                    <a:cubicBezTo>
                      <a:pt x="f40" y="f24"/>
                      <a:pt x="f47" y="f46"/>
                      <a:pt x="f48" y="f49"/>
                    </a:cubicBezTo>
                    <a:cubicBezTo>
                      <a:pt x="f50" y="f45"/>
                      <a:pt x="f50" y="f49"/>
                      <a:pt x="f50" y="f51"/>
                    </a:cubicBezTo>
                    <a:cubicBezTo>
                      <a:pt x="f52" y="f24"/>
                      <a:pt x="f53" y="f24"/>
                      <a:pt x="f53" y="f24"/>
                    </a:cubicBezTo>
                    <a:cubicBezTo>
                      <a:pt x="f54" y="f46"/>
                      <a:pt x="f55" y="f49"/>
                      <a:pt x="f56" y="f43"/>
                    </a:cubicBezTo>
                    <a:cubicBezTo>
                      <a:pt x="f56" y="f57"/>
                      <a:pt x="f58" y="f41"/>
                      <a:pt x="f56" y="f41"/>
                    </a:cubicBezTo>
                    <a:cubicBezTo>
                      <a:pt x="f55" y="f59"/>
                      <a:pt x="f55" y="f6"/>
                      <a:pt x="f53" y="f60"/>
                    </a:cubicBezTo>
                    <a:cubicBezTo>
                      <a:pt x="f52" y="f59"/>
                      <a:pt x="f50" y="f59"/>
                      <a:pt x="f50" y="f60"/>
                    </a:cubicBezTo>
                    <a:cubicBezTo>
                      <a:pt x="f52" y="f31"/>
                      <a:pt x="f52" y="f26"/>
                      <a:pt x="f55" y="f36"/>
                    </a:cubicBezTo>
                    <a:cubicBezTo>
                      <a:pt x="f58" y="f19"/>
                      <a:pt x="f61" y="f21"/>
                      <a:pt x="f62" y="f39"/>
                    </a:cubicBezTo>
                    <a:cubicBezTo>
                      <a:pt x="f62" y="f44"/>
                      <a:pt x="f61" y="f40"/>
                      <a:pt x="f61" y="f48"/>
                    </a:cubicBezTo>
                    <a:cubicBezTo>
                      <a:pt x="f63" y="f47"/>
                      <a:pt x="f63" y="f44"/>
                      <a:pt x="f56" y="f64"/>
                    </a:cubicBezTo>
                    <a:cubicBezTo>
                      <a:pt x="f61" y="f50"/>
                      <a:pt x="f65" y="f66"/>
                      <a:pt x="f67" y="f68"/>
                    </a:cubicBezTo>
                    <a:cubicBezTo>
                      <a:pt x="f67" y="f69"/>
                      <a:pt x="f5" y="f70"/>
                      <a:pt x="f67" y="f5"/>
                    </a:cubicBezTo>
                    <a:cubicBezTo>
                      <a:pt x="f67" y="f5"/>
                      <a:pt x="f67" y="f5"/>
                      <a:pt x="f67" y="f5"/>
                    </a:cubicBezTo>
                    <a:cubicBezTo>
                      <a:pt x="f56" y="f54"/>
                      <a:pt x="f42" y="f37"/>
                      <a:pt x="f37" y="f57"/>
                    </a:cubicBezTo>
                    <a:cubicBezTo>
                      <a:pt x="f71" y="f72"/>
                      <a:pt x="f33" y="f73"/>
                      <a:pt x="f6" y="f8"/>
                    </a:cubicBezTo>
                    <a:close/>
                  </a:path>
                </a:pathLst>
              </a:custGeom>
              <a:solidFill>
                <a:srgbClr val="B16F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2" name="Freeform 943">
                <a:extLst>
                  <a:ext uri="{FF2B5EF4-FFF2-40B4-BE49-F238E27FC236}">
                    <a16:creationId xmlns:a16="http://schemas.microsoft.com/office/drawing/2014/main" id="{D80772C6-00CA-9946-0B18-416B4522DEDB}"/>
                  </a:ext>
                </a:extLst>
              </p:cNvPr>
              <p:cNvSpPr/>
              <p:nvPr/>
            </p:nvSpPr>
            <p:spPr>
              <a:xfrm>
                <a:off x="5216523" y="3436936"/>
                <a:ext cx="125409" cy="2143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57"/>
                  <a:gd name="f8" fmla="val 41"/>
                  <a:gd name="f9" fmla="val 32"/>
                  <a:gd name="f10" fmla="val 42"/>
                  <a:gd name="f11" fmla="val 30"/>
                  <a:gd name="f12" fmla="val 43"/>
                  <a:gd name="f13" fmla="val 29"/>
                  <a:gd name="f14" fmla="val 44"/>
                  <a:gd name="f15" fmla="val 28"/>
                  <a:gd name="f16" fmla="val 45"/>
                  <a:gd name="f17" fmla="val 27"/>
                  <a:gd name="f18" fmla="val 46"/>
                  <a:gd name="f19" fmla="val 47"/>
                  <a:gd name="f20" fmla="val 26"/>
                  <a:gd name="f21" fmla="val 48"/>
                  <a:gd name="f22" fmla="val 23"/>
                  <a:gd name="f23" fmla="val 50"/>
                  <a:gd name="f24" fmla="val 22"/>
                  <a:gd name="f25" fmla="val 51"/>
                  <a:gd name="f26" fmla="val 24"/>
                  <a:gd name="f27" fmla="val 55"/>
                  <a:gd name="f28" fmla="val 25"/>
                  <a:gd name="f29" fmla="val 20"/>
                  <a:gd name="f30" fmla="val 17"/>
                  <a:gd name="f31" fmla="val 13"/>
                  <a:gd name="f32" fmla="val 36"/>
                  <a:gd name="f33" fmla="val 10"/>
                  <a:gd name="f34" fmla="val 7"/>
                  <a:gd name="f35" fmla="val 21"/>
                  <a:gd name="f36" fmla="val 2"/>
                  <a:gd name="f37" fmla="val 16"/>
                  <a:gd name="f38" fmla="val 12"/>
                  <a:gd name="f39" fmla="val 3"/>
                  <a:gd name="f40" fmla="val 9"/>
                  <a:gd name="f41" fmla="val 5"/>
                  <a:gd name="f42" fmla="val 6"/>
                  <a:gd name="f43" fmla="val 8"/>
                  <a:gd name="f44" fmla="val 14"/>
                  <a:gd name="f45" fmla="val 34"/>
                  <a:gd name="f46" fmla="val 37"/>
                  <a:gd name="f47" fmla="val 11"/>
                  <a:gd name="f48" fmla="val 1"/>
                  <a:gd name="f49" fmla="val 31"/>
                  <a:gd name="f50" fmla="val 39"/>
                  <a:gd name="f51" fmla="val 40"/>
                  <a:gd name="f52" fmla="+- 0 0 -90"/>
                  <a:gd name="f53" fmla="*/ f3 1 33"/>
                  <a:gd name="f54" fmla="*/ f4 1 57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33"/>
                  <a:gd name="f63" fmla="*/ f59 1 57"/>
                  <a:gd name="f64" fmla="*/ 33 f60 1"/>
                  <a:gd name="f65" fmla="*/ 41 f59 1"/>
                  <a:gd name="f66" fmla="*/ 29 f60 1"/>
                  <a:gd name="f67" fmla="*/ 44 f59 1"/>
                  <a:gd name="f68" fmla="*/ 28 f60 1"/>
                  <a:gd name="f69" fmla="*/ 45 f59 1"/>
                  <a:gd name="f70" fmla="*/ 26 f60 1"/>
                  <a:gd name="f71" fmla="*/ 48 f59 1"/>
                  <a:gd name="f72" fmla="*/ 24 f60 1"/>
                  <a:gd name="f73" fmla="*/ 55 f59 1"/>
                  <a:gd name="f74" fmla="*/ 23 f60 1"/>
                  <a:gd name="f75" fmla="*/ 57 f59 1"/>
                  <a:gd name="f76" fmla="*/ 13 f60 1"/>
                  <a:gd name="f77" fmla="*/ 36 f59 1"/>
                  <a:gd name="f78" fmla="*/ 2 f60 1"/>
                  <a:gd name="f79" fmla="*/ 16 f59 1"/>
                  <a:gd name="f80" fmla="*/ 5 f60 1"/>
                  <a:gd name="f81" fmla="*/ 7 f59 1"/>
                  <a:gd name="f82" fmla="*/ 9 f60 1"/>
                  <a:gd name="f83" fmla="*/ 8 f59 1"/>
                  <a:gd name="f84" fmla="*/ 17 f60 1"/>
                  <a:gd name="f85" fmla="*/ 25 f59 1"/>
                  <a:gd name="f86" fmla="*/ 25 f60 1"/>
                  <a:gd name="f87" fmla="*/ 37 f59 1"/>
                  <a:gd name="f88" fmla="*/ 17 f59 1"/>
                  <a:gd name="f89" fmla="*/ 8 f60 1"/>
                  <a:gd name="f90" fmla="*/ 10 f60 1"/>
                  <a:gd name="f91" fmla="*/ 2 f59 1"/>
                  <a:gd name="f92" fmla="*/ 0 f59 1"/>
                  <a:gd name="f93" fmla="*/ 31 f59 1"/>
                  <a:gd name="f94" fmla="*/ 39 f59 1"/>
                  <a:gd name="f95" fmla="+- f61 0 f1"/>
                  <a:gd name="f96" fmla="*/ f64 1 33"/>
                  <a:gd name="f97" fmla="*/ f65 1 57"/>
                  <a:gd name="f98" fmla="*/ f66 1 33"/>
                  <a:gd name="f99" fmla="*/ f67 1 57"/>
                  <a:gd name="f100" fmla="*/ f68 1 33"/>
                  <a:gd name="f101" fmla="*/ f69 1 57"/>
                  <a:gd name="f102" fmla="*/ f70 1 33"/>
                  <a:gd name="f103" fmla="*/ f71 1 57"/>
                  <a:gd name="f104" fmla="*/ f72 1 33"/>
                  <a:gd name="f105" fmla="*/ f73 1 57"/>
                  <a:gd name="f106" fmla="*/ f74 1 33"/>
                  <a:gd name="f107" fmla="*/ f75 1 57"/>
                  <a:gd name="f108" fmla="*/ f76 1 33"/>
                  <a:gd name="f109" fmla="*/ f77 1 57"/>
                  <a:gd name="f110" fmla="*/ f78 1 33"/>
                  <a:gd name="f111" fmla="*/ f79 1 57"/>
                  <a:gd name="f112" fmla="*/ f80 1 33"/>
                  <a:gd name="f113" fmla="*/ f81 1 57"/>
                  <a:gd name="f114" fmla="*/ f82 1 33"/>
                  <a:gd name="f115" fmla="*/ f83 1 57"/>
                  <a:gd name="f116" fmla="*/ f84 1 33"/>
                  <a:gd name="f117" fmla="*/ f85 1 57"/>
                  <a:gd name="f118" fmla="*/ f86 1 33"/>
                  <a:gd name="f119" fmla="*/ f87 1 57"/>
                  <a:gd name="f120" fmla="*/ f88 1 57"/>
                  <a:gd name="f121" fmla="*/ f89 1 33"/>
                  <a:gd name="f122" fmla="*/ f90 1 33"/>
                  <a:gd name="f123" fmla="*/ f91 1 57"/>
                  <a:gd name="f124" fmla="*/ f92 1 57"/>
                  <a:gd name="f125" fmla="*/ f93 1 57"/>
                  <a:gd name="f126" fmla="*/ f94 1 57"/>
                  <a:gd name="f127" fmla="*/ 0 1 f62"/>
                  <a:gd name="f128" fmla="*/ f56 1 f62"/>
                  <a:gd name="f129" fmla="*/ 0 1 f63"/>
                  <a:gd name="f130" fmla="*/ f57 1 f63"/>
                  <a:gd name="f131" fmla="*/ f96 1 f62"/>
                  <a:gd name="f132" fmla="*/ f97 1 f63"/>
                  <a:gd name="f133" fmla="*/ f98 1 f62"/>
                  <a:gd name="f134" fmla="*/ f99 1 f63"/>
                  <a:gd name="f135" fmla="*/ f100 1 f62"/>
                  <a:gd name="f136" fmla="*/ f101 1 f63"/>
                  <a:gd name="f137" fmla="*/ f102 1 f62"/>
                  <a:gd name="f138" fmla="*/ f103 1 f63"/>
                  <a:gd name="f139" fmla="*/ f104 1 f62"/>
                  <a:gd name="f140" fmla="*/ f105 1 f63"/>
                  <a:gd name="f141" fmla="*/ f106 1 f62"/>
                  <a:gd name="f142" fmla="*/ f107 1 f63"/>
                  <a:gd name="f143" fmla="*/ f108 1 f62"/>
                  <a:gd name="f144" fmla="*/ f109 1 f63"/>
                  <a:gd name="f145" fmla="*/ f110 1 f62"/>
                  <a:gd name="f146" fmla="*/ f111 1 f63"/>
                  <a:gd name="f147" fmla="*/ f112 1 f62"/>
                  <a:gd name="f148" fmla="*/ f113 1 f63"/>
                  <a:gd name="f149" fmla="*/ f114 1 f62"/>
                  <a:gd name="f150" fmla="*/ f115 1 f63"/>
                  <a:gd name="f151" fmla="*/ f116 1 f62"/>
                  <a:gd name="f152" fmla="*/ f117 1 f63"/>
                  <a:gd name="f153" fmla="*/ f118 1 f62"/>
                  <a:gd name="f154" fmla="*/ f119 1 f63"/>
                  <a:gd name="f155" fmla="*/ f120 1 f63"/>
                  <a:gd name="f156" fmla="*/ f121 1 f62"/>
                  <a:gd name="f157" fmla="*/ f122 1 f62"/>
                  <a:gd name="f158" fmla="*/ f123 1 f63"/>
                  <a:gd name="f159" fmla="*/ f124 1 f63"/>
                  <a:gd name="f160" fmla="*/ f125 1 f63"/>
                  <a:gd name="f161" fmla="*/ f126 1 f63"/>
                  <a:gd name="f162" fmla="*/ f127 f53 1"/>
                  <a:gd name="f163" fmla="*/ f128 f53 1"/>
                  <a:gd name="f164" fmla="*/ f130 f54 1"/>
                  <a:gd name="f165" fmla="*/ f129 f54 1"/>
                  <a:gd name="f166" fmla="*/ f131 f53 1"/>
                  <a:gd name="f167" fmla="*/ f132 f54 1"/>
                  <a:gd name="f168" fmla="*/ f133 f53 1"/>
                  <a:gd name="f169" fmla="*/ f134 f54 1"/>
                  <a:gd name="f170" fmla="*/ f135 f53 1"/>
                  <a:gd name="f171" fmla="*/ f136 f54 1"/>
                  <a:gd name="f172" fmla="*/ f137 f53 1"/>
                  <a:gd name="f173" fmla="*/ f138 f54 1"/>
                  <a:gd name="f174" fmla="*/ f139 f53 1"/>
                  <a:gd name="f175" fmla="*/ f140 f54 1"/>
                  <a:gd name="f176" fmla="*/ f141 f53 1"/>
                  <a:gd name="f177" fmla="*/ f142 f54 1"/>
                  <a:gd name="f178" fmla="*/ f143 f53 1"/>
                  <a:gd name="f179" fmla="*/ f144 f54 1"/>
                  <a:gd name="f180" fmla="*/ f145 f53 1"/>
                  <a:gd name="f181" fmla="*/ f146 f54 1"/>
                  <a:gd name="f182" fmla="*/ f147 f53 1"/>
                  <a:gd name="f183" fmla="*/ f148 f54 1"/>
                  <a:gd name="f184" fmla="*/ f149 f53 1"/>
                  <a:gd name="f185" fmla="*/ f150 f54 1"/>
                  <a:gd name="f186" fmla="*/ f151 f53 1"/>
                  <a:gd name="f187" fmla="*/ f152 f54 1"/>
                  <a:gd name="f188" fmla="*/ f153 f53 1"/>
                  <a:gd name="f189" fmla="*/ f154 f54 1"/>
                  <a:gd name="f190" fmla="*/ f155 f54 1"/>
                  <a:gd name="f191" fmla="*/ f156 f53 1"/>
                  <a:gd name="f192" fmla="*/ f157 f53 1"/>
                  <a:gd name="f193" fmla="*/ f158 f54 1"/>
                  <a:gd name="f194" fmla="*/ f159 f54 1"/>
                  <a:gd name="f195" fmla="*/ f160 f54 1"/>
                  <a:gd name="f196" fmla="*/ f161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66" y="f167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3"/>
                  </a:cxn>
                  <a:cxn ang="f95">
                    <a:pos x="f174" y="f175"/>
                  </a:cxn>
                  <a:cxn ang="f95">
                    <a:pos x="f176" y="f177"/>
                  </a:cxn>
                  <a:cxn ang="f95">
                    <a:pos x="f17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86" y="f187"/>
                  </a:cxn>
                  <a:cxn ang="f95">
                    <a:pos x="f188" y="f189"/>
                  </a:cxn>
                  <a:cxn ang="f95">
                    <a:pos x="f178" y="f190"/>
                  </a:cxn>
                  <a:cxn ang="f95">
                    <a:pos x="f191" y="f185"/>
                  </a:cxn>
                  <a:cxn ang="f95">
                    <a:pos x="f192" y="f193"/>
                  </a:cxn>
                  <a:cxn ang="f95">
                    <a:pos x="f178" y="f194"/>
                  </a:cxn>
                  <a:cxn ang="f95">
                    <a:pos x="f186" y="f185"/>
                  </a:cxn>
                  <a:cxn ang="f95">
                    <a:pos x="f168" y="f195"/>
                  </a:cxn>
                  <a:cxn ang="f95">
                    <a:pos x="f166" y="f196"/>
                  </a:cxn>
                  <a:cxn ang="f95">
                    <a:pos x="f166" y="f167"/>
                  </a:cxn>
                </a:cxnLst>
                <a:rect l="f162" t="f165" r="f163" b="f164"/>
                <a:pathLst>
                  <a:path w="33" h="57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3" y="f16"/>
                      <a:pt x="f15" y="f16"/>
                    </a:cubicBezTo>
                    <a:cubicBezTo>
                      <a:pt x="f17" y="f18"/>
                      <a:pt x="f17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7"/>
                      <a:pt x="f26" y="f7"/>
                      <a:pt x="f22" y="f7"/>
                    </a:cubicBezTo>
                    <a:cubicBezTo>
                      <a:pt x="f29" y="f23"/>
                      <a:pt x="f30" y="f12"/>
                      <a:pt x="f31" y="f32"/>
                    </a:cubicBezTo>
                    <a:cubicBezTo>
                      <a:pt x="f33" y="f13"/>
                      <a:pt x="f34" y="f35"/>
                      <a:pt x="f36" y="f37"/>
                    </a:cubicBezTo>
                    <a:cubicBezTo>
                      <a:pt x="f5" y="f38"/>
                      <a:pt x="f39" y="f40"/>
                      <a:pt x="f41" y="f34"/>
                    </a:cubicBezTo>
                    <a:cubicBezTo>
                      <a:pt x="f42" y="f41"/>
                      <a:pt x="f43" y="f34"/>
                      <a:pt x="f40" y="f43"/>
                    </a:cubicBezTo>
                    <a:cubicBezTo>
                      <a:pt x="f38" y="f44"/>
                      <a:pt x="f44" y="f29"/>
                      <a:pt x="f30" y="f28"/>
                    </a:cubicBezTo>
                    <a:cubicBezTo>
                      <a:pt x="f29" y="f11"/>
                      <a:pt x="f22" y="f45"/>
                      <a:pt x="f28" y="f46"/>
                    </a:cubicBezTo>
                    <a:cubicBezTo>
                      <a:pt x="f35" y="f9"/>
                      <a:pt x="f30" y="f28"/>
                      <a:pt x="f31" y="f30"/>
                    </a:cubicBezTo>
                    <a:cubicBezTo>
                      <a:pt x="f38" y="f44"/>
                      <a:pt x="f33" y="f47"/>
                      <a:pt x="f43" y="f43"/>
                    </a:cubicBezTo>
                    <a:cubicBezTo>
                      <a:pt x="f42" y="f41"/>
                      <a:pt x="f42" y="f39"/>
                      <a:pt x="f33" y="f36"/>
                    </a:cubicBezTo>
                    <a:cubicBezTo>
                      <a:pt x="f47" y="f48"/>
                      <a:pt x="f47" y="f5"/>
                      <a:pt x="f31" y="f5"/>
                    </a:cubicBezTo>
                    <a:cubicBezTo>
                      <a:pt x="f37" y="f36"/>
                      <a:pt x="f37" y="f41"/>
                      <a:pt x="f30" y="f43"/>
                    </a:cubicBezTo>
                    <a:cubicBezTo>
                      <a:pt x="f35" y="f37"/>
                      <a:pt x="f28" y="f22"/>
                      <a:pt x="f13" y="f49"/>
                    </a:cubicBezTo>
                    <a:cubicBezTo>
                      <a:pt x="f11" y="f6"/>
                      <a:pt x="f9" y="f32"/>
                      <a:pt x="f6" y="f50"/>
                    </a:cubicBezTo>
                    <a:cubicBezTo>
                      <a:pt x="f6" y="f50"/>
                      <a:pt x="f6" y="f51"/>
                      <a:pt x="f6" y="f8"/>
                    </a:cubicBezTo>
                    <a:close/>
                  </a:path>
                </a:pathLst>
              </a:custGeom>
              <a:solidFill>
                <a:srgbClr val="CF897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3" name="Freeform 944">
                <a:extLst>
                  <a:ext uri="{FF2B5EF4-FFF2-40B4-BE49-F238E27FC236}">
                    <a16:creationId xmlns:a16="http://schemas.microsoft.com/office/drawing/2014/main" id="{D22BD222-3E18-E374-5E69-348CA157C788}"/>
                  </a:ext>
                </a:extLst>
              </p:cNvPr>
              <p:cNvSpPr/>
              <p:nvPr/>
            </p:nvSpPr>
            <p:spPr>
              <a:xfrm>
                <a:off x="5292720" y="3789365"/>
                <a:ext cx="184151" cy="5540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147"/>
                  <a:gd name="f8" fmla="val 48"/>
                  <a:gd name="f9" fmla="val 135"/>
                  <a:gd name="f10" fmla="val 47"/>
                  <a:gd name="f11" fmla="val 139"/>
                  <a:gd name="f12" fmla="val 143"/>
                  <a:gd name="f13" fmla="val 44"/>
                  <a:gd name="f14" fmla="val 131"/>
                  <a:gd name="f15" fmla="val 43"/>
                  <a:gd name="f16" fmla="val 116"/>
                  <a:gd name="f17" fmla="val 39"/>
                  <a:gd name="f18" fmla="val 101"/>
                  <a:gd name="f19" fmla="val 99"/>
                  <a:gd name="f20" fmla="val 37"/>
                  <a:gd name="f21" fmla="val 100"/>
                  <a:gd name="f22" fmla="val 38"/>
                  <a:gd name="f23" fmla="val 36"/>
                  <a:gd name="f24" fmla="val 102"/>
                  <a:gd name="f25" fmla="val 34"/>
                  <a:gd name="f26" fmla="val 98"/>
                  <a:gd name="f27" fmla="val 30"/>
                  <a:gd name="f28" fmla="val 80"/>
                  <a:gd name="f29" fmla="val 26"/>
                  <a:gd name="f30" fmla="val 62"/>
                  <a:gd name="f31" fmla="val 18"/>
                  <a:gd name="f32" fmla="val 45"/>
                  <a:gd name="f33" fmla="val 14"/>
                  <a:gd name="f34" fmla="val 10"/>
                  <a:gd name="f35" fmla="val 5"/>
                  <a:gd name="f36" fmla="val 17"/>
                  <a:gd name="f37" fmla="val 3"/>
                  <a:gd name="f38" fmla="val 1"/>
                  <a:gd name="f39" fmla="val 11"/>
                  <a:gd name="f40" fmla="val 7"/>
                  <a:gd name="f41" fmla="val 6"/>
                  <a:gd name="f42" fmla="val 4"/>
                  <a:gd name="f43" fmla="val 2"/>
                  <a:gd name="f44" fmla="val 8"/>
                  <a:gd name="f45" fmla="val 9"/>
                  <a:gd name="f46" fmla="val 12"/>
                  <a:gd name="f47" fmla="val 19"/>
                  <a:gd name="f48" fmla="val 16"/>
                  <a:gd name="f49" fmla="val 28"/>
                  <a:gd name="f50" fmla="val 22"/>
                  <a:gd name="f51" fmla="val 40"/>
                  <a:gd name="f52" fmla="val 53"/>
                  <a:gd name="f53" fmla="val 33"/>
                  <a:gd name="f54" fmla="val 66"/>
                  <a:gd name="f55" fmla="val 76"/>
                  <a:gd name="f56" fmla="val 85"/>
                  <a:gd name="f57" fmla="val 42"/>
                  <a:gd name="f58" fmla="val 95"/>
                  <a:gd name="f59" fmla="val 46"/>
                  <a:gd name="f60" fmla="val 106"/>
                  <a:gd name="f61" fmla="val 118"/>
                  <a:gd name="f62" fmla="val 130"/>
                  <a:gd name="f63" fmla="val 133"/>
                  <a:gd name="f64" fmla="+- 0 0 -90"/>
                  <a:gd name="f65" fmla="*/ f3 1 49"/>
                  <a:gd name="f66" fmla="*/ f4 1 147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49"/>
                  <a:gd name="f75" fmla="*/ f71 1 147"/>
                  <a:gd name="f76" fmla="*/ 48 f72 1"/>
                  <a:gd name="f77" fmla="*/ 135 f71 1"/>
                  <a:gd name="f78" fmla="*/ 47 f72 1"/>
                  <a:gd name="f79" fmla="*/ 147 f71 1"/>
                  <a:gd name="f80" fmla="*/ 39 f72 1"/>
                  <a:gd name="f81" fmla="*/ 101 f71 1"/>
                  <a:gd name="f82" fmla="*/ 37 f72 1"/>
                  <a:gd name="f83" fmla="*/ 99 f71 1"/>
                  <a:gd name="f84" fmla="*/ 36 f72 1"/>
                  <a:gd name="f85" fmla="*/ 102 f71 1"/>
                  <a:gd name="f86" fmla="*/ 34 f72 1"/>
                  <a:gd name="f87" fmla="*/ 98 f71 1"/>
                  <a:gd name="f88" fmla="*/ 18 f72 1"/>
                  <a:gd name="f89" fmla="*/ 45 f71 1"/>
                  <a:gd name="f90" fmla="*/ 5 f72 1"/>
                  <a:gd name="f91" fmla="*/ 17 f71 1"/>
                  <a:gd name="f92" fmla="*/ 0 f72 1"/>
                  <a:gd name="f93" fmla="*/ 7 f71 1"/>
                  <a:gd name="f94" fmla="*/ 1 f72 1"/>
                  <a:gd name="f95" fmla="*/ 3 f71 1"/>
                  <a:gd name="f96" fmla="*/ 3 f72 1"/>
                  <a:gd name="f97" fmla="*/ 1 f71 1"/>
                  <a:gd name="f98" fmla="*/ 16 f72 1"/>
                  <a:gd name="f99" fmla="*/ 28 f71 1"/>
                  <a:gd name="f100" fmla="*/ 33 f72 1"/>
                  <a:gd name="f101" fmla="*/ 66 f71 1"/>
                  <a:gd name="f102" fmla="*/ 42 f72 1"/>
                  <a:gd name="f103" fmla="*/ 95 f71 1"/>
                  <a:gd name="f104" fmla="*/ 49 f72 1"/>
                  <a:gd name="f105" fmla="*/ 130 f71 1"/>
                  <a:gd name="f106" fmla="+- f73 0 f1"/>
                  <a:gd name="f107" fmla="*/ f76 1 49"/>
                  <a:gd name="f108" fmla="*/ f77 1 147"/>
                  <a:gd name="f109" fmla="*/ f78 1 49"/>
                  <a:gd name="f110" fmla="*/ f79 1 147"/>
                  <a:gd name="f111" fmla="*/ f80 1 49"/>
                  <a:gd name="f112" fmla="*/ f81 1 147"/>
                  <a:gd name="f113" fmla="*/ f82 1 49"/>
                  <a:gd name="f114" fmla="*/ f83 1 147"/>
                  <a:gd name="f115" fmla="*/ f84 1 49"/>
                  <a:gd name="f116" fmla="*/ f85 1 147"/>
                  <a:gd name="f117" fmla="*/ f86 1 49"/>
                  <a:gd name="f118" fmla="*/ f87 1 147"/>
                  <a:gd name="f119" fmla="*/ f88 1 49"/>
                  <a:gd name="f120" fmla="*/ f89 1 147"/>
                  <a:gd name="f121" fmla="*/ f90 1 49"/>
                  <a:gd name="f122" fmla="*/ f91 1 147"/>
                  <a:gd name="f123" fmla="*/ f92 1 49"/>
                  <a:gd name="f124" fmla="*/ f93 1 147"/>
                  <a:gd name="f125" fmla="*/ f94 1 49"/>
                  <a:gd name="f126" fmla="*/ f95 1 147"/>
                  <a:gd name="f127" fmla="*/ f96 1 49"/>
                  <a:gd name="f128" fmla="*/ f97 1 147"/>
                  <a:gd name="f129" fmla="*/ f98 1 49"/>
                  <a:gd name="f130" fmla="*/ f99 1 147"/>
                  <a:gd name="f131" fmla="*/ f100 1 49"/>
                  <a:gd name="f132" fmla="*/ f101 1 147"/>
                  <a:gd name="f133" fmla="*/ f102 1 49"/>
                  <a:gd name="f134" fmla="*/ f103 1 147"/>
                  <a:gd name="f135" fmla="*/ f104 1 49"/>
                  <a:gd name="f136" fmla="*/ f105 1 147"/>
                  <a:gd name="f137" fmla="*/ 0 1 f74"/>
                  <a:gd name="f138" fmla="*/ f68 1 f74"/>
                  <a:gd name="f139" fmla="*/ 0 1 f75"/>
                  <a:gd name="f140" fmla="*/ f69 1 f75"/>
                  <a:gd name="f141" fmla="*/ f107 1 f74"/>
                  <a:gd name="f142" fmla="*/ f108 1 f75"/>
                  <a:gd name="f143" fmla="*/ f109 1 f74"/>
                  <a:gd name="f144" fmla="*/ f110 1 f75"/>
                  <a:gd name="f145" fmla="*/ f111 1 f74"/>
                  <a:gd name="f146" fmla="*/ f112 1 f75"/>
                  <a:gd name="f147" fmla="*/ f113 1 f74"/>
                  <a:gd name="f148" fmla="*/ f114 1 f75"/>
                  <a:gd name="f149" fmla="*/ f115 1 f74"/>
                  <a:gd name="f150" fmla="*/ f116 1 f75"/>
                  <a:gd name="f151" fmla="*/ f117 1 f74"/>
                  <a:gd name="f152" fmla="*/ f118 1 f75"/>
                  <a:gd name="f153" fmla="*/ f119 1 f74"/>
                  <a:gd name="f154" fmla="*/ f120 1 f75"/>
                  <a:gd name="f155" fmla="*/ f121 1 f74"/>
                  <a:gd name="f156" fmla="*/ f122 1 f75"/>
                  <a:gd name="f157" fmla="*/ f123 1 f74"/>
                  <a:gd name="f158" fmla="*/ f124 1 f75"/>
                  <a:gd name="f159" fmla="*/ f125 1 f74"/>
                  <a:gd name="f160" fmla="*/ f126 1 f75"/>
                  <a:gd name="f161" fmla="*/ f127 1 f74"/>
                  <a:gd name="f162" fmla="*/ f128 1 f75"/>
                  <a:gd name="f163" fmla="*/ f129 1 f74"/>
                  <a:gd name="f164" fmla="*/ f130 1 f75"/>
                  <a:gd name="f165" fmla="*/ f131 1 f74"/>
                  <a:gd name="f166" fmla="*/ f132 1 f75"/>
                  <a:gd name="f167" fmla="*/ f133 1 f74"/>
                  <a:gd name="f168" fmla="*/ f134 1 f75"/>
                  <a:gd name="f169" fmla="*/ f135 1 f74"/>
                  <a:gd name="f170" fmla="*/ f136 1 f75"/>
                  <a:gd name="f171" fmla="*/ f137 f65 1"/>
                  <a:gd name="f172" fmla="*/ f138 f65 1"/>
                  <a:gd name="f173" fmla="*/ f140 f66 1"/>
                  <a:gd name="f174" fmla="*/ f139 f66 1"/>
                  <a:gd name="f175" fmla="*/ f141 f65 1"/>
                  <a:gd name="f176" fmla="*/ f142 f66 1"/>
                  <a:gd name="f177" fmla="*/ f143 f65 1"/>
                  <a:gd name="f178" fmla="*/ f144 f66 1"/>
                  <a:gd name="f179" fmla="*/ f145 f65 1"/>
                  <a:gd name="f180" fmla="*/ f146 f66 1"/>
                  <a:gd name="f181" fmla="*/ f147 f65 1"/>
                  <a:gd name="f182" fmla="*/ f148 f66 1"/>
                  <a:gd name="f183" fmla="*/ f149 f65 1"/>
                  <a:gd name="f184" fmla="*/ f150 f66 1"/>
                  <a:gd name="f185" fmla="*/ f151 f65 1"/>
                  <a:gd name="f186" fmla="*/ f152 f66 1"/>
                  <a:gd name="f187" fmla="*/ f153 f65 1"/>
                  <a:gd name="f188" fmla="*/ f154 f66 1"/>
                  <a:gd name="f189" fmla="*/ f155 f65 1"/>
                  <a:gd name="f190" fmla="*/ f156 f66 1"/>
                  <a:gd name="f191" fmla="*/ f157 f65 1"/>
                  <a:gd name="f192" fmla="*/ f158 f66 1"/>
                  <a:gd name="f193" fmla="*/ f159 f65 1"/>
                  <a:gd name="f194" fmla="*/ f160 f66 1"/>
                  <a:gd name="f195" fmla="*/ f161 f65 1"/>
                  <a:gd name="f196" fmla="*/ f162 f66 1"/>
                  <a:gd name="f197" fmla="*/ f163 f65 1"/>
                  <a:gd name="f198" fmla="*/ f164 f66 1"/>
                  <a:gd name="f199" fmla="*/ f165 f65 1"/>
                  <a:gd name="f200" fmla="*/ f166 f66 1"/>
                  <a:gd name="f201" fmla="*/ f167 f65 1"/>
                  <a:gd name="f202" fmla="*/ f168 f66 1"/>
                  <a:gd name="f203" fmla="*/ f169 f65 1"/>
                  <a:gd name="f204" fmla="*/ f170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5" y="f176"/>
                  </a:cxn>
                  <a:cxn ang="f106">
                    <a:pos x="f177" y="f178"/>
                  </a:cxn>
                  <a:cxn ang="f106">
                    <a:pos x="f179" y="f180"/>
                  </a:cxn>
                  <a:cxn ang="f106">
                    <a:pos x="f181" y="f182"/>
                  </a:cxn>
                  <a:cxn ang="f106">
                    <a:pos x="f183" y="f184"/>
                  </a:cxn>
                  <a:cxn ang="f106">
                    <a:pos x="f185" y="f186"/>
                  </a:cxn>
                  <a:cxn ang="f106">
                    <a:pos x="f187" y="f188"/>
                  </a:cxn>
                  <a:cxn ang="f106">
                    <a:pos x="f189" y="f190"/>
                  </a:cxn>
                  <a:cxn ang="f106">
                    <a:pos x="f191" y="f192"/>
                  </a:cxn>
                  <a:cxn ang="f106">
                    <a:pos x="f193" y="f194"/>
                  </a:cxn>
                  <a:cxn ang="f106">
                    <a:pos x="f195" y="f196"/>
                  </a:cxn>
                  <a:cxn ang="f106">
                    <a:pos x="f197" y="f198"/>
                  </a:cxn>
                  <a:cxn ang="f106">
                    <a:pos x="f199" y="f200"/>
                  </a:cxn>
                  <a:cxn ang="f106">
                    <a:pos x="f201" y="f202"/>
                  </a:cxn>
                  <a:cxn ang="f106">
                    <a:pos x="f203" y="f204"/>
                  </a:cxn>
                  <a:cxn ang="f106">
                    <a:pos x="f175" y="f176"/>
                  </a:cxn>
                </a:cxnLst>
                <a:rect l="f171" t="f174" r="f172" b="f173"/>
                <a:pathLst>
                  <a:path w="49" h="147">
                    <a:moveTo>
                      <a:pt x="f8" y="f9"/>
                    </a:moveTo>
                    <a:cubicBezTo>
                      <a:pt x="f10" y="f11"/>
                      <a:pt x="f6" y="f12"/>
                      <a:pt x="f10" y="f7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7" y="f19"/>
                      <a:pt x="f17" y="f19"/>
                      <a:pt x="f20" y="f19"/>
                    </a:cubicBezTo>
                    <a:cubicBezTo>
                      <a:pt x="f20" y="f21"/>
                      <a:pt x="f22" y="f18"/>
                      <a:pt x="f23" y="f24"/>
                    </a:cubicBezTo>
                    <a:cubicBezTo>
                      <a:pt x="f25" y="f24"/>
                      <a:pt x="f25" y="f21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23"/>
                      <a:pt x="f34" y="f29"/>
                      <a:pt x="f35" y="f36"/>
                    </a:cubicBezTo>
                    <a:cubicBezTo>
                      <a:pt x="f37" y="f33"/>
                      <a:pt x="f38" y="f39"/>
                      <a:pt x="f5" y="f40"/>
                    </a:cubicBezTo>
                    <a:cubicBezTo>
                      <a:pt x="f38" y="f41"/>
                      <a:pt x="f38" y="f42"/>
                      <a:pt x="f38" y="f37"/>
                    </a:cubicBezTo>
                    <a:cubicBezTo>
                      <a:pt x="f38" y="f43"/>
                      <a:pt x="f38" y="f5"/>
                      <a:pt x="f37" y="f38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49" y="f52"/>
                      <a:pt x="f53" y="f54"/>
                    </a:cubicBezTo>
                    <a:cubicBezTo>
                      <a:pt x="f23" y="f55"/>
                      <a:pt x="f17" y="f56"/>
                      <a:pt x="f57" y="f58"/>
                    </a:cubicBezTo>
                    <a:cubicBezTo>
                      <a:pt x="f59" y="f60"/>
                      <a:pt x="f10" y="f61"/>
                      <a:pt x="f6" y="f62"/>
                    </a:cubicBezTo>
                    <a:cubicBezTo>
                      <a:pt x="f6" y="f14"/>
                      <a:pt x="f6" y="f63"/>
                      <a:pt x="f8" y="f9"/>
                    </a:cubicBezTo>
                    <a:close/>
                  </a:path>
                </a:pathLst>
              </a:custGeom>
              <a:solidFill>
                <a:srgbClr val="B86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4" name="Freeform 945">
                <a:extLst>
                  <a:ext uri="{FF2B5EF4-FFF2-40B4-BE49-F238E27FC236}">
                    <a16:creationId xmlns:a16="http://schemas.microsoft.com/office/drawing/2014/main" id="{1B00CED1-B668-3574-FA9B-97553AF37581}"/>
                  </a:ext>
                </a:extLst>
              </p:cNvPr>
              <p:cNvSpPr/>
              <p:nvPr/>
            </p:nvSpPr>
            <p:spPr>
              <a:xfrm>
                <a:off x="5518147" y="3459166"/>
                <a:ext cx="136529" cy="4317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115"/>
                  <a:gd name="f8" fmla="val 3"/>
                  <a:gd name="f9" fmla="val 26"/>
                  <a:gd name="f10" fmla="val 4"/>
                  <a:gd name="f11" fmla="val 23"/>
                  <a:gd name="f12" fmla="val 20"/>
                  <a:gd name="f13" fmla="val 17"/>
                  <a:gd name="f14" fmla="val 5"/>
                  <a:gd name="f15" fmla="val 8"/>
                  <a:gd name="f16" fmla="val 11"/>
                  <a:gd name="f17" fmla="val 34"/>
                  <a:gd name="f18" fmla="val 13"/>
                  <a:gd name="f19" fmla="val 42"/>
                  <a:gd name="f20" fmla="val 32"/>
                  <a:gd name="f21" fmla="val 7"/>
                  <a:gd name="f22" fmla="val 2"/>
                  <a:gd name="f23" fmla="val 10"/>
                  <a:gd name="f24" fmla="val 1"/>
                  <a:gd name="f25" fmla="val 6"/>
                  <a:gd name="f26" fmla="val 24"/>
                  <a:gd name="f27" fmla="val 64"/>
                  <a:gd name="f28" fmla="val 86"/>
                  <a:gd name="f29" fmla="val 90"/>
                  <a:gd name="f30" fmla="val 35"/>
                  <a:gd name="f31" fmla="val 95"/>
                  <a:gd name="f32" fmla="val 100"/>
                  <a:gd name="f33" fmla="val 105"/>
                  <a:gd name="f34" fmla="val 110"/>
                  <a:gd name="f35" fmla="val 29"/>
                  <a:gd name="f36" fmla="val 94"/>
                  <a:gd name="f37" fmla="val 27"/>
                  <a:gd name="f38" fmla="val 72"/>
                  <a:gd name="f39" fmla="val 53"/>
                  <a:gd name="f40" fmla="val 63"/>
                  <a:gd name="f41" fmla="val 25"/>
                  <a:gd name="f42" fmla="val 83"/>
                  <a:gd name="f43" fmla="val 82"/>
                  <a:gd name="f44" fmla="val 79"/>
                  <a:gd name="f45" fmla="val 22"/>
                  <a:gd name="f46" fmla="val 69"/>
                  <a:gd name="f47" fmla="val 60"/>
                  <a:gd name="f48" fmla="val 14"/>
                  <a:gd name="f49" fmla="val 52"/>
                  <a:gd name="f50" fmla="val 43"/>
                  <a:gd name="f51" fmla="+- 0 0 -90"/>
                  <a:gd name="f52" fmla="*/ f3 1 36"/>
                  <a:gd name="f53" fmla="*/ f4 1 115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36"/>
                  <a:gd name="f62" fmla="*/ f58 1 115"/>
                  <a:gd name="f63" fmla="*/ 3 f59 1"/>
                  <a:gd name="f64" fmla="*/ 26 f58 1"/>
                  <a:gd name="f65" fmla="*/ 4 f59 1"/>
                  <a:gd name="f66" fmla="*/ 17 f58 1"/>
                  <a:gd name="f67" fmla="*/ 5 f59 1"/>
                  <a:gd name="f68" fmla="*/ 13 f59 1"/>
                  <a:gd name="f69" fmla="*/ 42 f58 1"/>
                  <a:gd name="f70" fmla="*/ 13 f58 1"/>
                  <a:gd name="f71" fmla="*/ 0 f59 1"/>
                  <a:gd name="f72" fmla="*/ 3 f58 1"/>
                  <a:gd name="f73" fmla="*/ 2 f59 1"/>
                  <a:gd name="f74" fmla="*/ 0 f58 1"/>
                  <a:gd name="f75" fmla="*/ 10 f59 1"/>
                  <a:gd name="f76" fmla="*/ 20 f58 1"/>
                  <a:gd name="f77" fmla="*/ 32 f59 1"/>
                  <a:gd name="f78" fmla="*/ 86 f58 1"/>
                  <a:gd name="f79" fmla="*/ 35 f59 1"/>
                  <a:gd name="f80" fmla="*/ 100 f58 1"/>
                  <a:gd name="f81" fmla="*/ 34 f59 1"/>
                  <a:gd name="f82" fmla="*/ 115 f58 1"/>
                  <a:gd name="f83" fmla="*/ 17 f59 1"/>
                  <a:gd name="f84" fmla="*/ 53 f58 1"/>
                  <a:gd name="f85" fmla="*/ 25 f59 1"/>
                  <a:gd name="f86" fmla="*/ 83 f58 1"/>
                  <a:gd name="f87" fmla="*/ 22 f59 1"/>
                  <a:gd name="f88" fmla="*/ 79 f58 1"/>
                  <a:gd name="f89" fmla="*/ 14 f59 1"/>
                  <a:gd name="f90" fmla="*/ 52 f58 1"/>
                  <a:gd name="f91" fmla="+- f60 0 f1"/>
                  <a:gd name="f92" fmla="*/ f63 1 36"/>
                  <a:gd name="f93" fmla="*/ f64 1 115"/>
                  <a:gd name="f94" fmla="*/ f65 1 36"/>
                  <a:gd name="f95" fmla="*/ f66 1 115"/>
                  <a:gd name="f96" fmla="*/ f67 1 36"/>
                  <a:gd name="f97" fmla="*/ f68 1 36"/>
                  <a:gd name="f98" fmla="*/ f69 1 115"/>
                  <a:gd name="f99" fmla="*/ f70 1 115"/>
                  <a:gd name="f100" fmla="*/ f71 1 36"/>
                  <a:gd name="f101" fmla="*/ f72 1 115"/>
                  <a:gd name="f102" fmla="*/ f73 1 36"/>
                  <a:gd name="f103" fmla="*/ f74 1 115"/>
                  <a:gd name="f104" fmla="*/ f75 1 36"/>
                  <a:gd name="f105" fmla="*/ f76 1 115"/>
                  <a:gd name="f106" fmla="*/ f77 1 36"/>
                  <a:gd name="f107" fmla="*/ f78 1 115"/>
                  <a:gd name="f108" fmla="*/ f79 1 36"/>
                  <a:gd name="f109" fmla="*/ f80 1 115"/>
                  <a:gd name="f110" fmla="*/ f81 1 36"/>
                  <a:gd name="f111" fmla="*/ f82 1 115"/>
                  <a:gd name="f112" fmla="*/ f83 1 36"/>
                  <a:gd name="f113" fmla="*/ f84 1 115"/>
                  <a:gd name="f114" fmla="*/ f85 1 36"/>
                  <a:gd name="f115" fmla="*/ f86 1 115"/>
                  <a:gd name="f116" fmla="*/ f87 1 36"/>
                  <a:gd name="f117" fmla="*/ f88 1 115"/>
                  <a:gd name="f118" fmla="*/ f89 1 36"/>
                  <a:gd name="f119" fmla="*/ f90 1 115"/>
                  <a:gd name="f120" fmla="*/ 0 1 f61"/>
                  <a:gd name="f121" fmla="*/ f55 1 f61"/>
                  <a:gd name="f122" fmla="*/ 0 1 f62"/>
                  <a:gd name="f123" fmla="*/ f56 1 f62"/>
                  <a:gd name="f124" fmla="*/ f92 1 f61"/>
                  <a:gd name="f125" fmla="*/ f93 1 f62"/>
                  <a:gd name="f126" fmla="*/ f94 1 f61"/>
                  <a:gd name="f127" fmla="*/ f95 1 f62"/>
                  <a:gd name="f128" fmla="*/ f96 1 f61"/>
                  <a:gd name="f129" fmla="*/ f97 1 f61"/>
                  <a:gd name="f130" fmla="*/ f98 1 f62"/>
                  <a:gd name="f131" fmla="*/ f99 1 f62"/>
                  <a:gd name="f132" fmla="*/ f100 1 f61"/>
                  <a:gd name="f133" fmla="*/ f101 1 f62"/>
                  <a:gd name="f134" fmla="*/ f102 1 f61"/>
                  <a:gd name="f135" fmla="*/ f103 1 f62"/>
                  <a:gd name="f136" fmla="*/ f104 1 f61"/>
                  <a:gd name="f137" fmla="*/ f105 1 f62"/>
                  <a:gd name="f138" fmla="*/ f106 1 f61"/>
                  <a:gd name="f139" fmla="*/ f107 1 f62"/>
                  <a:gd name="f140" fmla="*/ f108 1 f61"/>
                  <a:gd name="f141" fmla="*/ f109 1 f62"/>
                  <a:gd name="f142" fmla="*/ f110 1 f61"/>
                  <a:gd name="f143" fmla="*/ f111 1 f62"/>
                  <a:gd name="f144" fmla="*/ f112 1 f61"/>
                  <a:gd name="f145" fmla="*/ f113 1 f62"/>
                  <a:gd name="f146" fmla="*/ f114 1 f61"/>
                  <a:gd name="f147" fmla="*/ f115 1 f62"/>
                  <a:gd name="f148" fmla="*/ f116 1 f61"/>
                  <a:gd name="f149" fmla="*/ f117 1 f62"/>
                  <a:gd name="f150" fmla="*/ f118 1 f61"/>
                  <a:gd name="f151" fmla="*/ f119 1 f62"/>
                  <a:gd name="f152" fmla="*/ f120 f52 1"/>
                  <a:gd name="f153" fmla="*/ f121 f52 1"/>
                  <a:gd name="f154" fmla="*/ f123 f53 1"/>
                  <a:gd name="f155" fmla="*/ f122 f53 1"/>
                  <a:gd name="f156" fmla="*/ f124 f52 1"/>
                  <a:gd name="f157" fmla="*/ f125 f53 1"/>
                  <a:gd name="f158" fmla="*/ f126 f52 1"/>
                  <a:gd name="f159" fmla="*/ f127 f53 1"/>
                  <a:gd name="f160" fmla="*/ f128 f52 1"/>
                  <a:gd name="f161" fmla="*/ f129 f52 1"/>
                  <a:gd name="f162" fmla="*/ f130 f53 1"/>
                  <a:gd name="f163" fmla="*/ f131 f53 1"/>
                  <a:gd name="f164" fmla="*/ f132 f52 1"/>
                  <a:gd name="f165" fmla="*/ f133 f53 1"/>
                  <a:gd name="f166" fmla="*/ f134 f52 1"/>
                  <a:gd name="f167" fmla="*/ f135 f53 1"/>
                  <a:gd name="f168" fmla="*/ f136 f52 1"/>
                  <a:gd name="f169" fmla="*/ f137 f53 1"/>
                  <a:gd name="f170" fmla="*/ f138 f52 1"/>
                  <a:gd name="f171" fmla="*/ f139 f53 1"/>
                  <a:gd name="f172" fmla="*/ f140 f52 1"/>
                  <a:gd name="f173" fmla="*/ f141 f53 1"/>
                  <a:gd name="f174" fmla="*/ f142 f52 1"/>
                  <a:gd name="f175" fmla="*/ f143 f53 1"/>
                  <a:gd name="f176" fmla="*/ f144 f52 1"/>
                  <a:gd name="f177" fmla="*/ f145 f53 1"/>
                  <a:gd name="f178" fmla="*/ f146 f52 1"/>
                  <a:gd name="f179" fmla="*/ f147 f53 1"/>
                  <a:gd name="f180" fmla="*/ f148 f52 1"/>
                  <a:gd name="f181" fmla="*/ f149 f53 1"/>
                  <a:gd name="f182" fmla="*/ f150 f52 1"/>
                  <a:gd name="f183" fmla="*/ f151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59"/>
                  </a:cxn>
                  <a:cxn ang="f91">
                    <a:pos x="f161" y="f162"/>
                  </a:cxn>
                  <a:cxn ang="f91">
                    <a:pos x="f158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70" y="f171"/>
                  </a:cxn>
                  <a:cxn ang="f91">
                    <a:pos x="f172" y="f173"/>
                  </a:cxn>
                  <a:cxn ang="f91">
                    <a:pos x="f174" y="f175"/>
                  </a:cxn>
                  <a:cxn ang="f91">
                    <a:pos x="f176" y="f177"/>
                  </a:cxn>
                  <a:cxn ang="f91">
                    <a:pos x="f178" y="f179"/>
                  </a:cxn>
                  <a:cxn ang="f91">
                    <a:pos x="f180" y="f181"/>
                  </a:cxn>
                  <a:cxn ang="f91">
                    <a:pos x="f180" y="f181"/>
                  </a:cxn>
                  <a:cxn ang="f91">
                    <a:pos x="f182" y="f183"/>
                  </a:cxn>
                  <a:cxn ang="f91">
                    <a:pos x="f156" y="f157"/>
                  </a:cxn>
                </a:cxnLst>
                <a:rect l="f152" t="f155" r="f153" b="f154"/>
                <a:pathLst>
                  <a:path w="36" h="115">
                    <a:moveTo>
                      <a:pt x="f8" y="f9"/>
                    </a:move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3"/>
                      <a:pt x="f14" y="f13"/>
                      <a:pt x="f14" y="f13"/>
                    </a:cubicBezTo>
                    <a:cubicBezTo>
                      <a:pt x="f15" y="f9"/>
                      <a:pt x="f16" y="f17"/>
                      <a:pt x="f18" y="f19"/>
                    </a:cubicBezTo>
                    <a:cubicBezTo>
                      <a:pt x="f16" y="f20"/>
                      <a:pt x="f21" y="f11"/>
                      <a:pt x="f10" y="f18"/>
                    </a:cubicBezTo>
                    <a:cubicBezTo>
                      <a:pt x="f22" y="f23"/>
                      <a:pt x="f5" y="f21"/>
                      <a:pt x="f5" y="f8"/>
                    </a:cubicBezTo>
                    <a:cubicBezTo>
                      <a:pt x="f24" y="f22"/>
                      <a:pt x="f24" y="f24"/>
                      <a:pt x="f22" y="f5"/>
                    </a:cubicBezTo>
                    <a:cubicBezTo>
                      <a:pt x="f25" y="f25"/>
                      <a:pt x="f21" y="f18"/>
                      <a:pt x="f23" y="f12"/>
                    </a:cubicBezTo>
                    <a:cubicBezTo>
                      <a:pt x="f13" y="f19"/>
                      <a:pt x="f26" y="f27"/>
                      <a:pt x="f20" y="f28"/>
                    </a:cubicBezTo>
                    <a:cubicBezTo>
                      <a:pt x="f17" y="f29"/>
                      <a:pt x="f30" y="f31"/>
                      <a:pt x="f30" y="f32"/>
                    </a:cubicBezTo>
                    <a:cubicBezTo>
                      <a:pt x="f6" y="f33"/>
                      <a:pt x="f17" y="f34"/>
                      <a:pt x="f17" y="f7"/>
                    </a:cubicBezTo>
                    <a:cubicBezTo>
                      <a:pt x="f35" y="f36"/>
                      <a:pt x="f37" y="f38"/>
                      <a:pt x="f13" y="f39"/>
                    </a:cubicBezTo>
                    <a:cubicBezTo>
                      <a:pt x="f12" y="f40"/>
                      <a:pt x="f11" y="f38"/>
                      <a:pt x="f41" y="f42"/>
                    </a:cubicBezTo>
                    <a:cubicBezTo>
                      <a:pt x="f11" y="f43"/>
                      <a:pt x="f26" y="f44"/>
                      <a:pt x="f45" y="f44"/>
                    </a:cubicBezTo>
                    <a:cubicBezTo>
                      <a:pt x="f45" y="f44"/>
                      <a:pt x="f45" y="f44"/>
                      <a:pt x="f45" y="f44"/>
                    </a:cubicBezTo>
                    <a:cubicBezTo>
                      <a:pt x="f12" y="f46"/>
                      <a:pt x="f13" y="f47"/>
                      <a:pt x="f48" y="f49"/>
                    </a:cubicBezTo>
                    <a:cubicBezTo>
                      <a:pt x="f23" y="f50"/>
                      <a:pt x="f25" y="f30"/>
                      <a:pt x="f8" y="f9"/>
                    </a:cubicBezTo>
                    <a:close/>
                  </a:path>
                </a:pathLst>
              </a:custGeom>
              <a:solidFill>
                <a:srgbClr val="9E5D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5" name="Freeform 946">
                <a:extLst>
                  <a:ext uri="{FF2B5EF4-FFF2-40B4-BE49-F238E27FC236}">
                    <a16:creationId xmlns:a16="http://schemas.microsoft.com/office/drawing/2014/main" id="{C680C025-AC19-A40E-B87D-3B2C74AECE00}"/>
                  </a:ext>
                </a:extLst>
              </p:cNvPr>
              <p:cNvSpPr/>
              <p:nvPr/>
            </p:nvSpPr>
            <p:spPr>
              <a:xfrm>
                <a:off x="5446715" y="3149605"/>
                <a:ext cx="192088" cy="4222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112"/>
                  <a:gd name="f8" fmla="val 16"/>
                  <a:gd name="f9" fmla="val 24"/>
                  <a:gd name="f10" fmla="val 15"/>
                  <a:gd name="f11" fmla="val 21"/>
                  <a:gd name="f12" fmla="val 12"/>
                  <a:gd name="f13" fmla="val 18"/>
                  <a:gd name="f14" fmla="val 14"/>
                  <a:gd name="f15" fmla="val 19"/>
                  <a:gd name="f16" fmla="val 22"/>
                  <a:gd name="f17" fmla="val 34"/>
                  <a:gd name="f18" fmla="val 27"/>
                  <a:gd name="f19" fmla="val 43"/>
                  <a:gd name="f20" fmla="val 31"/>
                  <a:gd name="f21" fmla="val 49"/>
                  <a:gd name="f22" fmla="val 33"/>
                  <a:gd name="f23" fmla="val 56"/>
                  <a:gd name="f24" fmla="val 37"/>
                  <a:gd name="f25" fmla="val 62"/>
                  <a:gd name="f26" fmla="val 40"/>
                  <a:gd name="f27" fmla="val 66"/>
                  <a:gd name="f28" fmla="val 71"/>
                  <a:gd name="f29" fmla="val 41"/>
                  <a:gd name="f30" fmla="val 75"/>
                  <a:gd name="f31" fmla="val 35"/>
                  <a:gd name="f32" fmla="val 65"/>
                  <a:gd name="f33" fmla="val 54"/>
                  <a:gd name="f34" fmla="val 25"/>
                  <a:gd name="f35" fmla="val 44"/>
                  <a:gd name="f36" fmla="val 47"/>
                  <a:gd name="f37" fmla="val 87"/>
                  <a:gd name="f38" fmla="val 48"/>
                  <a:gd name="f39" fmla="val 109"/>
                  <a:gd name="f40" fmla="val 104"/>
                  <a:gd name="f41" fmla="val 45"/>
                  <a:gd name="f42" fmla="val 102"/>
                  <a:gd name="f43" fmla="val 94"/>
                  <a:gd name="f44" fmla="val 39"/>
                  <a:gd name="f45" fmla="val 86"/>
                  <a:gd name="f46" fmla="val 36"/>
                  <a:gd name="f47" fmla="val 79"/>
                  <a:gd name="f48" fmla="val 30"/>
                  <a:gd name="f49" fmla="val 64"/>
                  <a:gd name="f50" fmla="val 17"/>
                  <a:gd name="f51" fmla="val 13"/>
                  <a:gd name="f52" fmla="val 7"/>
                  <a:gd name="f53" fmla="val 2"/>
                  <a:gd name="f54" fmla="val 5"/>
                  <a:gd name="f55" fmla="val 1"/>
                  <a:gd name="f56" fmla="val 4"/>
                  <a:gd name="f57" fmla="val 3"/>
                  <a:gd name="f58" fmla="val 11"/>
                  <a:gd name="f59" fmla="val 10"/>
                  <a:gd name="f60" fmla="val 20"/>
                  <a:gd name="f61" fmla="val 28"/>
                  <a:gd name="f62" fmla="+- 0 0 -90"/>
                  <a:gd name="f63" fmla="*/ f3 1 51"/>
                  <a:gd name="f64" fmla="*/ f4 1 112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51"/>
                  <a:gd name="f73" fmla="*/ f69 1 112"/>
                  <a:gd name="f74" fmla="*/ 16 f70 1"/>
                  <a:gd name="f75" fmla="*/ 24 f69 1"/>
                  <a:gd name="f76" fmla="*/ 12 f70 1"/>
                  <a:gd name="f77" fmla="*/ 14 f69 1"/>
                  <a:gd name="f78" fmla="*/ 27 f70 1"/>
                  <a:gd name="f79" fmla="*/ 43 f69 1"/>
                  <a:gd name="f80" fmla="*/ 37 f70 1"/>
                  <a:gd name="f81" fmla="*/ 62 f69 1"/>
                  <a:gd name="f82" fmla="*/ 41 f70 1"/>
                  <a:gd name="f83" fmla="*/ 75 f69 1"/>
                  <a:gd name="f84" fmla="*/ 25 f70 1"/>
                  <a:gd name="f85" fmla="*/ 44 f69 1"/>
                  <a:gd name="f86" fmla="*/ 51 f70 1"/>
                  <a:gd name="f87" fmla="*/ 112 f69 1"/>
                  <a:gd name="f88" fmla="*/ 45 f70 1"/>
                  <a:gd name="f89" fmla="*/ 102 f69 1"/>
                  <a:gd name="f90" fmla="*/ 36 f70 1"/>
                  <a:gd name="f91" fmla="*/ 79 f69 1"/>
                  <a:gd name="f92" fmla="*/ 17 f70 1"/>
                  <a:gd name="f93" fmla="*/ 34 f69 1"/>
                  <a:gd name="f94" fmla="*/ 2 f70 1"/>
                  <a:gd name="f95" fmla="*/ 5 f69 1"/>
                  <a:gd name="f96" fmla="*/ 1 f70 1"/>
                  <a:gd name="f97" fmla="*/ 0 f69 1"/>
                  <a:gd name="f98" fmla="*/ 7 f70 1"/>
                  <a:gd name="f99" fmla="*/ 11 f69 1"/>
                  <a:gd name="f100" fmla="*/ 15 f70 1"/>
                  <a:gd name="f101" fmla="*/ 25 f69 1"/>
                  <a:gd name="f102" fmla="*/ 20 f70 1"/>
                  <a:gd name="f103" fmla="*/ 35 f69 1"/>
                  <a:gd name="f104" fmla="+- f71 0 f1"/>
                  <a:gd name="f105" fmla="*/ f74 1 51"/>
                  <a:gd name="f106" fmla="*/ f75 1 112"/>
                  <a:gd name="f107" fmla="*/ f76 1 51"/>
                  <a:gd name="f108" fmla="*/ f77 1 112"/>
                  <a:gd name="f109" fmla="*/ f78 1 51"/>
                  <a:gd name="f110" fmla="*/ f79 1 112"/>
                  <a:gd name="f111" fmla="*/ f80 1 51"/>
                  <a:gd name="f112" fmla="*/ f81 1 112"/>
                  <a:gd name="f113" fmla="*/ f82 1 51"/>
                  <a:gd name="f114" fmla="*/ f83 1 112"/>
                  <a:gd name="f115" fmla="*/ f84 1 51"/>
                  <a:gd name="f116" fmla="*/ f85 1 112"/>
                  <a:gd name="f117" fmla="*/ f86 1 51"/>
                  <a:gd name="f118" fmla="*/ f87 1 112"/>
                  <a:gd name="f119" fmla="*/ f88 1 51"/>
                  <a:gd name="f120" fmla="*/ f89 1 112"/>
                  <a:gd name="f121" fmla="*/ f90 1 51"/>
                  <a:gd name="f122" fmla="*/ f91 1 112"/>
                  <a:gd name="f123" fmla="*/ f92 1 51"/>
                  <a:gd name="f124" fmla="*/ f93 1 112"/>
                  <a:gd name="f125" fmla="*/ f94 1 51"/>
                  <a:gd name="f126" fmla="*/ f95 1 112"/>
                  <a:gd name="f127" fmla="*/ f96 1 51"/>
                  <a:gd name="f128" fmla="*/ f97 1 112"/>
                  <a:gd name="f129" fmla="*/ f98 1 51"/>
                  <a:gd name="f130" fmla="*/ f99 1 112"/>
                  <a:gd name="f131" fmla="*/ f100 1 51"/>
                  <a:gd name="f132" fmla="*/ f101 1 112"/>
                  <a:gd name="f133" fmla="*/ f102 1 51"/>
                  <a:gd name="f134" fmla="*/ f103 1 112"/>
                  <a:gd name="f135" fmla="*/ 0 1 f72"/>
                  <a:gd name="f136" fmla="*/ f66 1 f72"/>
                  <a:gd name="f137" fmla="*/ 0 1 f73"/>
                  <a:gd name="f138" fmla="*/ f67 1 f73"/>
                  <a:gd name="f139" fmla="*/ f105 1 f72"/>
                  <a:gd name="f140" fmla="*/ f106 1 f73"/>
                  <a:gd name="f141" fmla="*/ f107 1 f72"/>
                  <a:gd name="f142" fmla="*/ f108 1 f73"/>
                  <a:gd name="f143" fmla="*/ f109 1 f72"/>
                  <a:gd name="f144" fmla="*/ f110 1 f73"/>
                  <a:gd name="f145" fmla="*/ f111 1 f72"/>
                  <a:gd name="f146" fmla="*/ f112 1 f73"/>
                  <a:gd name="f147" fmla="*/ f113 1 f72"/>
                  <a:gd name="f148" fmla="*/ f114 1 f73"/>
                  <a:gd name="f149" fmla="*/ f115 1 f72"/>
                  <a:gd name="f150" fmla="*/ f116 1 f73"/>
                  <a:gd name="f151" fmla="*/ f117 1 f72"/>
                  <a:gd name="f152" fmla="*/ f118 1 f73"/>
                  <a:gd name="f153" fmla="*/ f119 1 f72"/>
                  <a:gd name="f154" fmla="*/ f120 1 f73"/>
                  <a:gd name="f155" fmla="*/ f121 1 f72"/>
                  <a:gd name="f156" fmla="*/ f122 1 f73"/>
                  <a:gd name="f157" fmla="*/ f123 1 f72"/>
                  <a:gd name="f158" fmla="*/ f124 1 f73"/>
                  <a:gd name="f159" fmla="*/ f125 1 f72"/>
                  <a:gd name="f160" fmla="*/ f126 1 f73"/>
                  <a:gd name="f161" fmla="*/ f127 1 f72"/>
                  <a:gd name="f162" fmla="*/ f128 1 f73"/>
                  <a:gd name="f163" fmla="*/ f129 1 f72"/>
                  <a:gd name="f164" fmla="*/ f130 1 f73"/>
                  <a:gd name="f165" fmla="*/ f131 1 f72"/>
                  <a:gd name="f166" fmla="*/ f132 1 f73"/>
                  <a:gd name="f167" fmla="*/ f133 1 f72"/>
                  <a:gd name="f168" fmla="*/ f134 1 f73"/>
                  <a:gd name="f169" fmla="*/ f135 f63 1"/>
                  <a:gd name="f170" fmla="*/ f136 f63 1"/>
                  <a:gd name="f171" fmla="*/ f138 f64 1"/>
                  <a:gd name="f172" fmla="*/ f137 f64 1"/>
                  <a:gd name="f173" fmla="*/ f139 f63 1"/>
                  <a:gd name="f174" fmla="*/ f140 f64 1"/>
                  <a:gd name="f175" fmla="*/ f141 f63 1"/>
                  <a:gd name="f176" fmla="*/ f142 f64 1"/>
                  <a:gd name="f177" fmla="*/ f143 f63 1"/>
                  <a:gd name="f178" fmla="*/ f144 f64 1"/>
                  <a:gd name="f179" fmla="*/ f145 f63 1"/>
                  <a:gd name="f180" fmla="*/ f146 f64 1"/>
                  <a:gd name="f181" fmla="*/ f147 f63 1"/>
                  <a:gd name="f182" fmla="*/ f148 f64 1"/>
                  <a:gd name="f183" fmla="*/ f149 f63 1"/>
                  <a:gd name="f184" fmla="*/ f150 f64 1"/>
                  <a:gd name="f185" fmla="*/ f151 f63 1"/>
                  <a:gd name="f186" fmla="*/ f152 f64 1"/>
                  <a:gd name="f187" fmla="*/ f153 f63 1"/>
                  <a:gd name="f188" fmla="*/ f154 f64 1"/>
                  <a:gd name="f189" fmla="*/ f155 f63 1"/>
                  <a:gd name="f190" fmla="*/ f156 f64 1"/>
                  <a:gd name="f191" fmla="*/ f157 f63 1"/>
                  <a:gd name="f192" fmla="*/ f158 f64 1"/>
                  <a:gd name="f193" fmla="*/ f159 f63 1"/>
                  <a:gd name="f194" fmla="*/ f160 f64 1"/>
                  <a:gd name="f195" fmla="*/ f161 f63 1"/>
                  <a:gd name="f196" fmla="*/ f162 f64 1"/>
                  <a:gd name="f197" fmla="*/ f163 f63 1"/>
                  <a:gd name="f198" fmla="*/ f164 f64 1"/>
                  <a:gd name="f199" fmla="*/ f165 f63 1"/>
                  <a:gd name="f200" fmla="*/ f166 f64 1"/>
                  <a:gd name="f201" fmla="*/ f167 f63 1"/>
                  <a:gd name="f202" fmla="*/ f168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3" y="f174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5" y="f186"/>
                  </a:cxn>
                  <a:cxn ang="f104">
                    <a:pos x="f187" y="f188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91" y="f192"/>
                  </a:cxn>
                  <a:cxn ang="f104">
                    <a:pos x="f193" y="f194"/>
                  </a:cxn>
                  <a:cxn ang="f104">
                    <a:pos x="f195" y="f196"/>
                  </a:cxn>
                  <a:cxn ang="f104">
                    <a:pos x="f197" y="f198"/>
                  </a:cxn>
                  <a:cxn ang="f104">
                    <a:pos x="f199" y="f200"/>
                  </a:cxn>
                  <a:cxn ang="f104">
                    <a:pos x="f201" y="f202"/>
                  </a:cxn>
                  <a:cxn ang="f104">
                    <a:pos x="f173" y="f174"/>
                  </a:cxn>
                </a:cxnLst>
                <a:rect l="f169" t="f172" r="f170" b="f171"/>
                <a:pathLst>
                  <a:path w="51" h="112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5" y="f16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6" y="f28"/>
                      <a:pt x="f29" y="f30"/>
                    </a:cubicBezTo>
                    <a:cubicBezTo>
                      <a:pt x="f31" y="f32"/>
                      <a:pt x="f20" y="f33"/>
                      <a:pt x="f34" y="f35"/>
                    </a:cubicBezTo>
                    <a:cubicBezTo>
                      <a:pt x="f17" y="f27"/>
                      <a:pt x="f36" y="f37"/>
                      <a:pt x="f6" y="f7"/>
                    </a:cubicBezTo>
                    <a:cubicBezTo>
                      <a:pt x="f38" y="f39"/>
                      <a:pt x="f38" y="f40"/>
                      <a:pt x="f41" y="f42"/>
                    </a:cubicBezTo>
                    <a:cubicBezTo>
                      <a:pt x="f41" y="f42"/>
                      <a:pt x="f41" y="f42"/>
                      <a:pt x="f41" y="f42"/>
                    </a:cubicBezTo>
                    <a:cubicBezTo>
                      <a:pt x="f19" y="f43"/>
                      <a:pt x="f44" y="f45"/>
                      <a:pt x="f46" y="f47"/>
                    </a:cubicBezTo>
                    <a:cubicBezTo>
                      <a:pt x="f48" y="f49"/>
                      <a:pt x="f34" y="f38"/>
                      <a:pt x="f50" y="f17"/>
                    </a:cubicBezTo>
                    <a:cubicBezTo>
                      <a:pt x="f51" y="f9"/>
                      <a:pt x="f52" y="f10"/>
                      <a:pt x="f53" y="f54"/>
                    </a:cubicBezTo>
                    <a:cubicBezTo>
                      <a:pt x="f55" y="f56"/>
                      <a:pt x="f5" y="f53"/>
                      <a:pt x="f55" y="f5"/>
                    </a:cubicBezTo>
                    <a:cubicBezTo>
                      <a:pt x="f57" y="f57"/>
                      <a:pt x="f54" y="f52"/>
                      <a:pt x="f52" y="f58"/>
                    </a:cubicBezTo>
                    <a:cubicBezTo>
                      <a:pt x="f59" y="f8"/>
                      <a:pt x="f12" y="f60"/>
                      <a:pt x="f10" y="f34"/>
                    </a:cubicBezTo>
                    <a:cubicBezTo>
                      <a:pt x="f50" y="f61"/>
                      <a:pt x="f15" y="f20"/>
                      <a:pt x="f60" y="f31"/>
                    </a:cubicBezTo>
                    <a:cubicBezTo>
                      <a:pt x="f15" y="f20"/>
                      <a:pt x="f50" y="f61"/>
                      <a:pt x="f8" y="f9"/>
                    </a:cubicBezTo>
                    <a:close/>
                  </a:path>
                </a:pathLst>
              </a:custGeom>
              <a:solidFill>
                <a:srgbClr val="945E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6" name="Freeform 947">
                <a:extLst>
                  <a:ext uri="{FF2B5EF4-FFF2-40B4-BE49-F238E27FC236}">
                    <a16:creationId xmlns:a16="http://schemas.microsoft.com/office/drawing/2014/main" id="{A8C89428-F7D2-442E-F6A4-E241E32C6D4D}"/>
                  </a:ext>
                </a:extLst>
              </p:cNvPr>
              <p:cNvSpPr/>
              <p:nvPr/>
            </p:nvSpPr>
            <p:spPr>
              <a:xfrm>
                <a:off x="5600699" y="3406780"/>
                <a:ext cx="95253" cy="288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77"/>
                  <a:gd name="f8" fmla="val 19"/>
                  <a:gd name="f9" fmla="val 29"/>
                  <a:gd name="f10" fmla="val 22"/>
                  <a:gd name="f11" fmla="val 35"/>
                  <a:gd name="f12" fmla="val 41"/>
                  <a:gd name="f13" fmla="val 24"/>
                  <a:gd name="f14" fmla="val 48"/>
                  <a:gd name="f15" fmla="val 50"/>
                  <a:gd name="f16" fmla="val 52"/>
                  <a:gd name="f17" fmla="val 54"/>
                  <a:gd name="f18" fmla="val 23"/>
                  <a:gd name="f19" fmla="val 55"/>
                  <a:gd name="f20" fmla="val 21"/>
                  <a:gd name="f21" fmla="val 56"/>
                  <a:gd name="f22" fmla="val 59"/>
                  <a:gd name="f23" fmla="val 63"/>
                  <a:gd name="f24" fmla="val 68"/>
                  <a:gd name="f25" fmla="val 74"/>
                  <a:gd name="f26" fmla="val 75"/>
                  <a:gd name="f27" fmla="val 76"/>
                  <a:gd name="f28" fmla="val 20"/>
                  <a:gd name="f29" fmla="val 73"/>
                  <a:gd name="f30" fmla="val 62"/>
                  <a:gd name="f31" fmla="val 18"/>
                  <a:gd name="f32" fmla="val 57"/>
                  <a:gd name="f33" fmla="val 17"/>
                  <a:gd name="f34" fmla="val 16"/>
                  <a:gd name="f35" fmla="val 12"/>
                  <a:gd name="f36" fmla="val 45"/>
                  <a:gd name="f37" fmla="val 43"/>
                  <a:gd name="f38" fmla="val 9"/>
                  <a:gd name="f39" fmla="val 38"/>
                  <a:gd name="f40" fmla="val 36"/>
                  <a:gd name="f41" fmla="val 11"/>
                  <a:gd name="f42" fmla="val 6"/>
                  <a:gd name="f43" fmla="val 4"/>
                  <a:gd name="f44" fmla="val 1"/>
                  <a:gd name="f45" fmla="val 2"/>
                  <a:gd name="f46" fmla="val 3"/>
                  <a:gd name="f47" fmla="val 7"/>
                  <a:gd name="f48" fmla="val 13"/>
                  <a:gd name="f49" fmla="val 28"/>
                  <a:gd name="f50" fmla="val 15"/>
                  <a:gd name="f51" fmla="val 33"/>
                  <a:gd name="f52" fmla="val 31"/>
                  <a:gd name="f53" fmla="val 30"/>
                  <a:gd name="f54" fmla="val 14"/>
                  <a:gd name="f55" fmla="val 27"/>
                  <a:gd name="f56" fmla="val 26"/>
                  <a:gd name="f57" fmla="+- 0 0 -90"/>
                  <a:gd name="f58" fmla="*/ f3 1 25"/>
                  <a:gd name="f59" fmla="*/ f4 1 77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25"/>
                  <a:gd name="f68" fmla="*/ f64 1 77"/>
                  <a:gd name="f69" fmla="*/ 19 f65 1"/>
                  <a:gd name="f70" fmla="*/ 29 f64 1"/>
                  <a:gd name="f71" fmla="*/ 24 f65 1"/>
                  <a:gd name="f72" fmla="*/ 48 f64 1"/>
                  <a:gd name="f73" fmla="*/ 25 f65 1"/>
                  <a:gd name="f74" fmla="*/ 54 f64 1"/>
                  <a:gd name="f75" fmla="*/ 22 f65 1"/>
                  <a:gd name="f76" fmla="*/ 59 f64 1"/>
                  <a:gd name="f77" fmla="*/ 74 f64 1"/>
                  <a:gd name="f78" fmla="*/ 23 f65 1"/>
                  <a:gd name="f79" fmla="*/ 77 f64 1"/>
                  <a:gd name="f80" fmla="*/ 20 f65 1"/>
                  <a:gd name="f81" fmla="*/ 73 f64 1"/>
                  <a:gd name="f82" fmla="*/ 18 f65 1"/>
                  <a:gd name="f83" fmla="*/ 57 f64 1"/>
                  <a:gd name="f84" fmla="*/ 12 f65 1"/>
                  <a:gd name="f85" fmla="*/ 45 f64 1"/>
                  <a:gd name="f86" fmla="*/ 38 f64 1"/>
                  <a:gd name="f87" fmla="*/ 11 f65 1"/>
                  <a:gd name="f88" fmla="*/ 35 f64 1"/>
                  <a:gd name="f89" fmla="*/ 0 f65 1"/>
                  <a:gd name="f90" fmla="*/ 0 f64 1"/>
                  <a:gd name="f91" fmla="*/ 3 f65 1"/>
                  <a:gd name="f92" fmla="*/ 1 f64 1"/>
                  <a:gd name="f93" fmla="*/ 19 f64 1"/>
                  <a:gd name="f94" fmla="*/ 15 f65 1"/>
                  <a:gd name="f95" fmla="*/ 33 f64 1"/>
                  <a:gd name="f96" fmla="*/ 14 f65 1"/>
                  <a:gd name="f97" fmla="*/ 27 f64 1"/>
                  <a:gd name="f98" fmla="*/ 16 f65 1"/>
                  <a:gd name="f99" fmla="*/ 25 f64 1"/>
                  <a:gd name="f100" fmla="+- f66 0 f1"/>
                  <a:gd name="f101" fmla="*/ f69 1 25"/>
                  <a:gd name="f102" fmla="*/ f70 1 77"/>
                  <a:gd name="f103" fmla="*/ f71 1 25"/>
                  <a:gd name="f104" fmla="*/ f72 1 77"/>
                  <a:gd name="f105" fmla="*/ f73 1 25"/>
                  <a:gd name="f106" fmla="*/ f74 1 77"/>
                  <a:gd name="f107" fmla="*/ f75 1 25"/>
                  <a:gd name="f108" fmla="*/ f76 1 77"/>
                  <a:gd name="f109" fmla="*/ f77 1 77"/>
                  <a:gd name="f110" fmla="*/ f78 1 25"/>
                  <a:gd name="f111" fmla="*/ f79 1 77"/>
                  <a:gd name="f112" fmla="*/ f80 1 25"/>
                  <a:gd name="f113" fmla="*/ f81 1 77"/>
                  <a:gd name="f114" fmla="*/ f82 1 25"/>
                  <a:gd name="f115" fmla="*/ f83 1 77"/>
                  <a:gd name="f116" fmla="*/ f84 1 25"/>
                  <a:gd name="f117" fmla="*/ f85 1 77"/>
                  <a:gd name="f118" fmla="*/ f86 1 77"/>
                  <a:gd name="f119" fmla="*/ f87 1 25"/>
                  <a:gd name="f120" fmla="*/ f88 1 77"/>
                  <a:gd name="f121" fmla="*/ f89 1 25"/>
                  <a:gd name="f122" fmla="*/ f90 1 77"/>
                  <a:gd name="f123" fmla="*/ f91 1 25"/>
                  <a:gd name="f124" fmla="*/ f92 1 77"/>
                  <a:gd name="f125" fmla="*/ f93 1 77"/>
                  <a:gd name="f126" fmla="*/ f94 1 25"/>
                  <a:gd name="f127" fmla="*/ f95 1 77"/>
                  <a:gd name="f128" fmla="*/ f96 1 25"/>
                  <a:gd name="f129" fmla="*/ f97 1 77"/>
                  <a:gd name="f130" fmla="*/ f98 1 25"/>
                  <a:gd name="f131" fmla="*/ f99 1 77"/>
                  <a:gd name="f132" fmla="*/ 0 1 f67"/>
                  <a:gd name="f133" fmla="*/ f61 1 f67"/>
                  <a:gd name="f134" fmla="*/ 0 1 f68"/>
                  <a:gd name="f135" fmla="*/ f62 1 f68"/>
                  <a:gd name="f136" fmla="*/ f101 1 f67"/>
                  <a:gd name="f137" fmla="*/ f102 1 f68"/>
                  <a:gd name="f138" fmla="*/ f103 1 f67"/>
                  <a:gd name="f139" fmla="*/ f104 1 f68"/>
                  <a:gd name="f140" fmla="*/ f105 1 f67"/>
                  <a:gd name="f141" fmla="*/ f106 1 f68"/>
                  <a:gd name="f142" fmla="*/ f107 1 f67"/>
                  <a:gd name="f143" fmla="*/ f108 1 f68"/>
                  <a:gd name="f144" fmla="*/ f109 1 f68"/>
                  <a:gd name="f145" fmla="*/ f110 1 f67"/>
                  <a:gd name="f146" fmla="*/ f111 1 f68"/>
                  <a:gd name="f147" fmla="*/ f112 1 f67"/>
                  <a:gd name="f148" fmla="*/ f113 1 f68"/>
                  <a:gd name="f149" fmla="*/ f114 1 f67"/>
                  <a:gd name="f150" fmla="*/ f115 1 f68"/>
                  <a:gd name="f151" fmla="*/ f116 1 f67"/>
                  <a:gd name="f152" fmla="*/ f117 1 f68"/>
                  <a:gd name="f153" fmla="*/ f118 1 f68"/>
                  <a:gd name="f154" fmla="*/ f119 1 f67"/>
                  <a:gd name="f155" fmla="*/ f120 1 f68"/>
                  <a:gd name="f156" fmla="*/ f121 1 f67"/>
                  <a:gd name="f157" fmla="*/ f122 1 f68"/>
                  <a:gd name="f158" fmla="*/ f123 1 f67"/>
                  <a:gd name="f159" fmla="*/ f124 1 f68"/>
                  <a:gd name="f160" fmla="*/ f125 1 f68"/>
                  <a:gd name="f161" fmla="*/ f126 1 f67"/>
                  <a:gd name="f162" fmla="*/ f127 1 f68"/>
                  <a:gd name="f163" fmla="*/ f128 1 f67"/>
                  <a:gd name="f164" fmla="*/ f129 1 f68"/>
                  <a:gd name="f165" fmla="*/ f130 1 f67"/>
                  <a:gd name="f166" fmla="*/ f131 1 f68"/>
                  <a:gd name="f167" fmla="*/ f132 f58 1"/>
                  <a:gd name="f168" fmla="*/ f133 f58 1"/>
                  <a:gd name="f169" fmla="*/ f135 f59 1"/>
                  <a:gd name="f170" fmla="*/ f134 f59 1"/>
                  <a:gd name="f171" fmla="*/ f136 f58 1"/>
                  <a:gd name="f172" fmla="*/ f137 f59 1"/>
                  <a:gd name="f173" fmla="*/ f138 f58 1"/>
                  <a:gd name="f174" fmla="*/ f139 f59 1"/>
                  <a:gd name="f175" fmla="*/ f140 f58 1"/>
                  <a:gd name="f176" fmla="*/ f141 f59 1"/>
                  <a:gd name="f177" fmla="*/ f142 f58 1"/>
                  <a:gd name="f178" fmla="*/ f143 f59 1"/>
                  <a:gd name="f179" fmla="*/ f144 f59 1"/>
                  <a:gd name="f180" fmla="*/ f145 f58 1"/>
                  <a:gd name="f181" fmla="*/ f146 f59 1"/>
                  <a:gd name="f182" fmla="*/ f147 f58 1"/>
                  <a:gd name="f183" fmla="*/ f148 f59 1"/>
                  <a:gd name="f184" fmla="*/ f149 f58 1"/>
                  <a:gd name="f185" fmla="*/ f150 f59 1"/>
                  <a:gd name="f186" fmla="*/ f151 f58 1"/>
                  <a:gd name="f187" fmla="*/ f152 f59 1"/>
                  <a:gd name="f188" fmla="*/ f153 f59 1"/>
                  <a:gd name="f189" fmla="*/ f154 f58 1"/>
                  <a:gd name="f190" fmla="*/ f155 f59 1"/>
                  <a:gd name="f191" fmla="*/ f156 f58 1"/>
                  <a:gd name="f192" fmla="*/ f157 f59 1"/>
                  <a:gd name="f193" fmla="*/ f158 f58 1"/>
                  <a:gd name="f194" fmla="*/ f159 f59 1"/>
                  <a:gd name="f195" fmla="*/ f160 f59 1"/>
                  <a:gd name="f196" fmla="*/ f161 f58 1"/>
                  <a:gd name="f197" fmla="*/ f162 f59 1"/>
                  <a:gd name="f198" fmla="*/ f163 f58 1"/>
                  <a:gd name="f199" fmla="*/ f164 f59 1"/>
                  <a:gd name="f200" fmla="*/ f165 f58 1"/>
                  <a:gd name="f201" fmla="*/ f166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71" y="f172"/>
                  </a:cxn>
                  <a:cxn ang="f100">
                    <a:pos x="f173" y="f174"/>
                  </a:cxn>
                  <a:cxn ang="f100">
                    <a:pos x="f175" y="f176"/>
                  </a:cxn>
                  <a:cxn ang="f100">
                    <a:pos x="f177" y="f178"/>
                  </a:cxn>
                  <a:cxn ang="f100">
                    <a:pos x="f175" y="f179"/>
                  </a:cxn>
                  <a:cxn ang="f100">
                    <a:pos x="f180" y="f181"/>
                  </a:cxn>
                  <a:cxn ang="f100">
                    <a:pos x="f182" y="f183"/>
                  </a:cxn>
                  <a:cxn ang="f100">
                    <a:pos x="f184" y="f185"/>
                  </a:cxn>
                  <a:cxn ang="f100">
                    <a:pos x="f186" y="f187"/>
                  </a:cxn>
                  <a:cxn ang="f100">
                    <a:pos x="f186" y="f188"/>
                  </a:cxn>
                  <a:cxn ang="f100">
                    <a:pos x="f189" y="f190"/>
                  </a:cxn>
                  <a:cxn ang="f100">
                    <a:pos x="f191" y="f192"/>
                  </a:cxn>
                  <a:cxn ang="f100">
                    <a:pos x="f193" y="f194"/>
                  </a:cxn>
                  <a:cxn ang="f100">
                    <a:pos x="f189" y="f195"/>
                  </a:cxn>
                  <a:cxn ang="f100">
                    <a:pos x="f196" y="f197"/>
                  </a:cxn>
                  <a:cxn ang="f100">
                    <a:pos x="f196" y="f172"/>
                  </a:cxn>
                  <a:cxn ang="f100">
                    <a:pos x="f198" y="f199"/>
                  </a:cxn>
                  <a:cxn ang="f100">
                    <a:pos x="f200" y="f201"/>
                  </a:cxn>
                  <a:cxn ang="f100">
                    <a:pos x="f184" y="f199"/>
                  </a:cxn>
                  <a:cxn ang="f100">
                    <a:pos x="f171" y="f172"/>
                  </a:cxn>
                </a:cxnLst>
                <a:rect l="f167" t="f170" r="f168" b="f169"/>
                <a:pathLst>
                  <a:path w="25" h="77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3" y="f15"/>
                      <a:pt x="f13" y="f16"/>
                      <a:pt x="f6" y="f17"/>
                    </a:cubicBezTo>
                    <a:cubicBezTo>
                      <a:pt x="f18" y="f19"/>
                      <a:pt x="f20" y="f21"/>
                      <a:pt x="f10" y="f22"/>
                    </a:cubicBezTo>
                    <a:cubicBezTo>
                      <a:pt x="f13" y="f23"/>
                      <a:pt x="f6" y="f24"/>
                      <a:pt x="f6" y="f25"/>
                    </a:cubicBezTo>
                    <a:cubicBezTo>
                      <a:pt x="f6" y="f26"/>
                      <a:pt x="f6" y="f27"/>
                      <a:pt x="f18" y="f7"/>
                    </a:cubicBezTo>
                    <a:cubicBezTo>
                      <a:pt x="f28" y="f27"/>
                      <a:pt x="f20" y="f25"/>
                      <a:pt x="f28" y="f29"/>
                    </a:cubicBezTo>
                    <a:cubicBezTo>
                      <a:pt x="f8" y="f24"/>
                      <a:pt x="f8" y="f30"/>
                      <a:pt x="f31" y="f32"/>
                    </a:cubicBezTo>
                    <a:cubicBezTo>
                      <a:pt x="f33" y="f16"/>
                      <a:pt x="f34" y="f14"/>
                      <a:pt x="f35" y="f36"/>
                    </a:cubicBezTo>
                    <a:cubicBezTo>
                      <a:pt x="f35" y="f37"/>
                      <a:pt x="f38" y="f12"/>
                      <a:pt x="f35" y="f39"/>
                    </a:cubicBezTo>
                    <a:cubicBezTo>
                      <a:pt x="f35" y="f39"/>
                      <a:pt x="f35" y="f40"/>
                      <a:pt x="f41" y="f11"/>
                    </a:cubicBezTo>
                    <a:cubicBezTo>
                      <a:pt x="f42" y="f13"/>
                      <a:pt x="f43" y="f35"/>
                      <a:pt x="f5" y="f5"/>
                    </a:cubicBezTo>
                    <a:cubicBezTo>
                      <a:pt x="f44" y="f44"/>
                      <a:pt x="f45" y="f44"/>
                      <a:pt x="f46" y="f44"/>
                    </a:cubicBezTo>
                    <a:cubicBezTo>
                      <a:pt x="f42" y="f47"/>
                      <a:pt x="f38" y="f48"/>
                      <a:pt x="f41" y="f8"/>
                    </a:cubicBezTo>
                    <a:cubicBezTo>
                      <a:pt x="f35" y="f13"/>
                      <a:pt x="f48" y="f49"/>
                      <a:pt x="f50" y="f51"/>
                    </a:cubicBezTo>
                    <a:cubicBezTo>
                      <a:pt x="f33" y="f52"/>
                      <a:pt x="f50" y="f53"/>
                      <a:pt x="f50" y="f9"/>
                    </a:cubicBezTo>
                    <a:cubicBezTo>
                      <a:pt x="f54" y="f49"/>
                      <a:pt x="f54" y="f49"/>
                      <a:pt x="f54" y="f55"/>
                    </a:cubicBezTo>
                    <a:cubicBezTo>
                      <a:pt x="f54" y="f56"/>
                      <a:pt x="f54" y="f6"/>
                      <a:pt x="f34" y="f6"/>
                    </a:cubicBezTo>
                    <a:cubicBezTo>
                      <a:pt x="f33" y="f13"/>
                      <a:pt x="f33" y="f56"/>
                      <a:pt x="f31" y="f55"/>
                    </a:cubicBezTo>
                    <a:cubicBezTo>
                      <a:pt x="f31" y="f55"/>
                      <a:pt x="f31" y="f9"/>
                      <a:pt x="f8" y="f9"/>
                    </a:cubicBezTo>
                    <a:close/>
                  </a:path>
                </a:pathLst>
              </a:custGeom>
              <a:solidFill>
                <a:srgbClr val="6138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7" name="Freeform 948">
                <a:extLst>
                  <a:ext uri="{FF2B5EF4-FFF2-40B4-BE49-F238E27FC236}">
                    <a16:creationId xmlns:a16="http://schemas.microsoft.com/office/drawing/2014/main" id="{67FCEFC5-9837-660C-09FA-FDD86243A6EB}"/>
                  </a:ext>
                </a:extLst>
              </p:cNvPr>
              <p:cNvSpPr/>
              <p:nvPr/>
            </p:nvSpPr>
            <p:spPr>
              <a:xfrm>
                <a:off x="5386392" y="3484568"/>
                <a:ext cx="117472" cy="2222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59"/>
                  <a:gd name="f8" fmla="val 2"/>
                  <a:gd name="f9" fmla="val 6"/>
                  <a:gd name="f10" fmla="val 5"/>
                  <a:gd name="f11" fmla="val 4"/>
                  <a:gd name="f12" fmla="val 1"/>
                  <a:gd name="f13" fmla="val 3"/>
                  <a:gd name="f14" fmla="val 8"/>
                  <a:gd name="f15" fmla="val 10"/>
                  <a:gd name="f16" fmla="val 13"/>
                  <a:gd name="f17" fmla="val 7"/>
                  <a:gd name="f18" fmla="val 14"/>
                  <a:gd name="f19" fmla="val 20"/>
                  <a:gd name="f20" fmla="val 25"/>
                  <a:gd name="f21" fmla="val 38"/>
                  <a:gd name="f22" fmla="val 30"/>
                  <a:gd name="f23" fmla="val 51"/>
                  <a:gd name="f24" fmla="val 53"/>
                  <a:gd name="f25" fmla="val 54"/>
                  <a:gd name="f26" fmla="val 55"/>
                  <a:gd name="f27" fmla="val 29"/>
                  <a:gd name="f28" fmla="val 57"/>
                  <a:gd name="f29" fmla="val 26"/>
                  <a:gd name="f30" fmla="val 58"/>
                  <a:gd name="f31" fmla="val 56"/>
                  <a:gd name="f32" fmla="val 24"/>
                  <a:gd name="f33" fmla="val 21"/>
                  <a:gd name="f34" fmla="val 50"/>
                  <a:gd name="f35" fmla="val 46"/>
                  <a:gd name="f36" fmla="val 19"/>
                  <a:gd name="f37" fmla="val 42"/>
                  <a:gd name="f38" fmla="+- 0 0 -90"/>
                  <a:gd name="f39" fmla="*/ f3 1 31"/>
                  <a:gd name="f40" fmla="*/ f4 1 59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1"/>
                  <a:gd name="f49" fmla="*/ f45 1 59"/>
                  <a:gd name="f50" fmla="*/ 2 f46 1"/>
                  <a:gd name="f51" fmla="*/ 6 f45 1"/>
                  <a:gd name="f52" fmla="*/ 4 f45 1"/>
                  <a:gd name="f53" fmla="*/ 1 f46 1"/>
                  <a:gd name="f54" fmla="*/ 1 f45 1"/>
                  <a:gd name="f55" fmla="*/ 4 f46 1"/>
                  <a:gd name="f56" fmla="*/ 10 f46 1"/>
                  <a:gd name="f57" fmla="*/ 5 f45 1"/>
                  <a:gd name="f58" fmla="*/ 14 f46 1"/>
                  <a:gd name="f59" fmla="*/ 13 f45 1"/>
                  <a:gd name="f60" fmla="*/ 30 f46 1"/>
                  <a:gd name="f61" fmla="*/ 51 f45 1"/>
                  <a:gd name="f62" fmla="*/ 55 f45 1"/>
                  <a:gd name="f63" fmla="*/ 26 f46 1"/>
                  <a:gd name="f64" fmla="*/ 58 f45 1"/>
                  <a:gd name="f65" fmla="*/ 24 f46 1"/>
                  <a:gd name="f66" fmla="*/ 53 f45 1"/>
                  <a:gd name="f67" fmla="*/ 19 f46 1"/>
                  <a:gd name="f68" fmla="*/ 42 f45 1"/>
                  <a:gd name="f69" fmla="*/ 7 f45 1"/>
                  <a:gd name="f70" fmla="+- f47 0 f1"/>
                  <a:gd name="f71" fmla="*/ f50 1 31"/>
                  <a:gd name="f72" fmla="*/ f51 1 59"/>
                  <a:gd name="f73" fmla="*/ f52 1 59"/>
                  <a:gd name="f74" fmla="*/ f53 1 31"/>
                  <a:gd name="f75" fmla="*/ f54 1 59"/>
                  <a:gd name="f76" fmla="*/ f55 1 31"/>
                  <a:gd name="f77" fmla="*/ f56 1 31"/>
                  <a:gd name="f78" fmla="*/ f57 1 59"/>
                  <a:gd name="f79" fmla="*/ f58 1 31"/>
                  <a:gd name="f80" fmla="*/ f59 1 59"/>
                  <a:gd name="f81" fmla="*/ f60 1 31"/>
                  <a:gd name="f82" fmla="*/ f61 1 59"/>
                  <a:gd name="f83" fmla="*/ f62 1 59"/>
                  <a:gd name="f84" fmla="*/ f63 1 31"/>
                  <a:gd name="f85" fmla="*/ f64 1 59"/>
                  <a:gd name="f86" fmla="*/ f65 1 31"/>
                  <a:gd name="f87" fmla="*/ f66 1 59"/>
                  <a:gd name="f88" fmla="*/ f67 1 31"/>
                  <a:gd name="f89" fmla="*/ f68 1 59"/>
                  <a:gd name="f90" fmla="*/ f69 1 59"/>
                  <a:gd name="f91" fmla="*/ 0 1 f48"/>
                  <a:gd name="f92" fmla="*/ f42 1 f48"/>
                  <a:gd name="f93" fmla="*/ 0 1 f49"/>
                  <a:gd name="f94" fmla="*/ f43 1 f49"/>
                  <a:gd name="f95" fmla="*/ f71 1 f48"/>
                  <a:gd name="f96" fmla="*/ f72 1 f49"/>
                  <a:gd name="f97" fmla="*/ f73 1 f49"/>
                  <a:gd name="f98" fmla="*/ f74 1 f48"/>
                  <a:gd name="f99" fmla="*/ f75 1 f49"/>
                  <a:gd name="f100" fmla="*/ f76 1 f48"/>
                  <a:gd name="f101" fmla="*/ f77 1 f48"/>
                  <a:gd name="f102" fmla="*/ f78 1 f49"/>
                  <a:gd name="f103" fmla="*/ f79 1 f48"/>
                  <a:gd name="f104" fmla="*/ f80 1 f49"/>
                  <a:gd name="f105" fmla="*/ f81 1 f48"/>
                  <a:gd name="f106" fmla="*/ f82 1 f49"/>
                  <a:gd name="f107" fmla="*/ f83 1 f49"/>
                  <a:gd name="f108" fmla="*/ f84 1 f48"/>
                  <a:gd name="f109" fmla="*/ f85 1 f49"/>
                  <a:gd name="f110" fmla="*/ f86 1 f48"/>
                  <a:gd name="f111" fmla="*/ f87 1 f49"/>
                  <a:gd name="f112" fmla="*/ f88 1 f48"/>
                  <a:gd name="f113" fmla="*/ f89 1 f49"/>
                  <a:gd name="f114" fmla="*/ f90 1 f49"/>
                  <a:gd name="f115" fmla="*/ f91 f39 1"/>
                  <a:gd name="f116" fmla="*/ f92 f39 1"/>
                  <a:gd name="f117" fmla="*/ f94 f40 1"/>
                  <a:gd name="f118" fmla="*/ f93 f40 1"/>
                  <a:gd name="f119" fmla="*/ f95 f39 1"/>
                  <a:gd name="f120" fmla="*/ f96 f40 1"/>
                  <a:gd name="f121" fmla="*/ f97 f40 1"/>
                  <a:gd name="f122" fmla="*/ f98 f39 1"/>
                  <a:gd name="f123" fmla="*/ f99 f40 1"/>
                  <a:gd name="f124" fmla="*/ f100 f39 1"/>
                  <a:gd name="f125" fmla="*/ f101 f39 1"/>
                  <a:gd name="f126" fmla="*/ f102 f40 1"/>
                  <a:gd name="f127" fmla="*/ f103 f39 1"/>
                  <a:gd name="f128" fmla="*/ f104 f40 1"/>
                  <a:gd name="f129" fmla="*/ f105 f39 1"/>
                  <a:gd name="f130" fmla="*/ f106 f40 1"/>
                  <a:gd name="f131" fmla="*/ f107 f40 1"/>
                  <a:gd name="f132" fmla="*/ f108 f39 1"/>
                  <a:gd name="f133" fmla="*/ f109 f40 1"/>
                  <a:gd name="f134" fmla="*/ f110 f39 1"/>
                  <a:gd name="f135" fmla="*/ f111 f40 1"/>
                  <a:gd name="f136" fmla="*/ f112 f39 1"/>
                  <a:gd name="f137" fmla="*/ f113 f40 1"/>
                  <a:gd name="f138" fmla="*/ f114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9" y="f120"/>
                  </a:cxn>
                  <a:cxn ang="f70">
                    <a:pos x="f119" y="f121"/>
                  </a:cxn>
                  <a:cxn ang="f70">
                    <a:pos x="f122" y="f123"/>
                  </a:cxn>
                  <a:cxn ang="f70">
                    <a:pos x="f124" y="f123"/>
                  </a:cxn>
                  <a:cxn ang="f70">
                    <a:pos x="f125" y="f126"/>
                  </a:cxn>
                  <a:cxn ang="f70">
                    <a:pos x="f127" y="f128"/>
                  </a:cxn>
                  <a:cxn ang="f70">
                    <a:pos x="f129" y="f130"/>
                  </a:cxn>
                  <a:cxn ang="f70">
                    <a:pos x="f129" y="f131"/>
                  </a:cxn>
                  <a:cxn ang="f70">
                    <a:pos x="f132" y="f133"/>
                  </a:cxn>
                  <a:cxn ang="f70">
                    <a:pos x="f134" y="f135"/>
                  </a:cxn>
                  <a:cxn ang="f70">
                    <a:pos x="f136" y="f137"/>
                  </a:cxn>
                  <a:cxn ang="f70">
                    <a:pos x="f119" y="f138"/>
                  </a:cxn>
                  <a:cxn ang="f70">
                    <a:pos x="f119" y="f120"/>
                  </a:cxn>
                </a:cxnLst>
                <a:rect l="f115" t="f118" r="f116" b="f117"/>
                <a:pathLst>
                  <a:path w="31" h="59">
                    <a:moveTo>
                      <a:pt x="f8" y="f9"/>
                    </a:moveTo>
                    <a:cubicBezTo>
                      <a:pt x="f8" y="f10"/>
                      <a:pt x="f8" y="f11"/>
                      <a:pt x="f8" y="f11"/>
                    </a:cubicBezTo>
                    <a:cubicBezTo>
                      <a:pt x="f12" y="f13"/>
                      <a:pt x="f5" y="f8"/>
                      <a:pt x="f12" y="f12"/>
                    </a:cubicBezTo>
                    <a:cubicBezTo>
                      <a:pt x="f8" y="f5"/>
                      <a:pt x="f13" y="f12"/>
                      <a:pt x="f11" y="f12"/>
                    </a:cubicBezTo>
                    <a:cubicBezTo>
                      <a:pt x="f9" y="f8"/>
                      <a:pt x="f14" y="f11"/>
                      <a:pt x="f15" y="f10"/>
                    </a:cubicBezTo>
                    <a:cubicBezTo>
                      <a:pt x="f16" y="f17"/>
                      <a:pt x="f16" y="f15"/>
                      <a:pt x="f18" y="f16"/>
                    </a:cubicBezTo>
                    <a:cubicBezTo>
                      <a:pt x="f19" y="f20"/>
                      <a:pt x="f20" y="f21"/>
                      <a:pt x="f22" y="f23"/>
                    </a:cubicBezTo>
                    <a:cubicBezTo>
                      <a:pt x="f22" y="f24"/>
                      <a:pt x="f6" y="f25"/>
                      <a:pt x="f22" y="f26"/>
                    </a:cubicBezTo>
                    <a:cubicBezTo>
                      <a:pt x="f27" y="f28"/>
                      <a:pt x="f27" y="f7"/>
                      <a:pt x="f29" y="f30"/>
                    </a:cubicBezTo>
                    <a:cubicBezTo>
                      <a:pt x="f20" y="f31"/>
                      <a:pt x="f20" y="f25"/>
                      <a:pt x="f32" y="f24"/>
                    </a:cubicBezTo>
                    <a:cubicBezTo>
                      <a:pt x="f33" y="f34"/>
                      <a:pt x="f19" y="f35"/>
                      <a:pt x="f36" y="f37"/>
                    </a:cubicBezTo>
                    <a:cubicBezTo>
                      <a:pt x="f18" y="f22"/>
                      <a:pt x="f14" y="f36"/>
                      <a:pt x="f8" y="f17"/>
                    </a:cubicBezTo>
                    <a:cubicBezTo>
                      <a:pt x="f8" y="f17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C16E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8" name="Freeform 949">
                <a:extLst>
                  <a:ext uri="{FF2B5EF4-FFF2-40B4-BE49-F238E27FC236}">
                    <a16:creationId xmlns:a16="http://schemas.microsoft.com/office/drawing/2014/main" id="{027AD706-D059-E0EC-2080-47058459744E}"/>
                  </a:ext>
                </a:extLst>
              </p:cNvPr>
              <p:cNvSpPr/>
              <p:nvPr/>
            </p:nvSpPr>
            <p:spPr>
              <a:xfrm>
                <a:off x="5457825" y="4151311"/>
                <a:ext cx="52385" cy="3301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88"/>
                  <a:gd name="f8" fmla="val 1"/>
                  <a:gd name="f9" fmla="val 4"/>
                  <a:gd name="f10" fmla="val 3"/>
                  <a:gd name="f11" fmla="val 6"/>
                  <a:gd name="f12" fmla="val 11"/>
                  <a:gd name="f13" fmla="val 9"/>
                  <a:gd name="f14" fmla="val 22"/>
                  <a:gd name="f15" fmla="val 34"/>
                  <a:gd name="f16" fmla="val 13"/>
                  <a:gd name="f17" fmla="val 48"/>
                  <a:gd name="f18" fmla="val 62"/>
                  <a:gd name="f19" fmla="val 76"/>
                  <a:gd name="f20" fmla="val 10"/>
                  <a:gd name="f21" fmla="val 81"/>
                  <a:gd name="f22" fmla="val 84"/>
                  <a:gd name="f23" fmla="val 77"/>
                  <a:gd name="f24" fmla="val 66"/>
                  <a:gd name="f25" fmla="val 55"/>
                  <a:gd name="f26" fmla="val 12"/>
                  <a:gd name="f27" fmla="val 43"/>
                  <a:gd name="f28" fmla="val 32"/>
                  <a:gd name="f29" fmla="val 39"/>
                  <a:gd name="f30" fmla="val 56"/>
                  <a:gd name="f31" fmla="val 5"/>
                  <a:gd name="f32" fmla="val 73"/>
                  <a:gd name="f33" fmla="val 50"/>
                  <a:gd name="f34" fmla="val 25"/>
                  <a:gd name="f35" fmla="val 17"/>
                  <a:gd name="f36" fmla="val 2"/>
                  <a:gd name="f37" fmla="val 8"/>
                  <a:gd name="f38" fmla="+- 0 0 -90"/>
                  <a:gd name="f39" fmla="*/ f3 1 14"/>
                  <a:gd name="f40" fmla="*/ f4 1 88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14"/>
                  <a:gd name="f49" fmla="*/ f45 1 88"/>
                  <a:gd name="f50" fmla="*/ 1 f46 1"/>
                  <a:gd name="f51" fmla="*/ 4 f45 1"/>
                  <a:gd name="f52" fmla="*/ 3 f46 1"/>
                  <a:gd name="f53" fmla="*/ 0 f45 1"/>
                  <a:gd name="f54" fmla="*/ 11 f46 1"/>
                  <a:gd name="f55" fmla="*/ 34 f45 1"/>
                  <a:gd name="f56" fmla="*/ 76 f45 1"/>
                  <a:gd name="f57" fmla="*/ 88 f45 1"/>
                  <a:gd name="f58" fmla="*/ 55 f45 1"/>
                  <a:gd name="f59" fmla="*/ 6 f46 1"/>
                  <a:gd name="f60" fmla="*/ 22 f45 1"/>
                  <a:gd name="f61" fmla="*/ 5 f46 1"/>
                  <a:gd name="f62" fmla="*/ 73 f45 1"/>
                  <a:gd name="f63" fmla="*/ 39 f45 1"/>
                  <a:gd name="f64" fmla="*/ 17 f45 1"/>
                  <a:gd name="f65" fmla="*/ 9 f45 1"/>
                  <a:gd name="f66" fmla="+- f47 0 f1"/>
                  <a:gd name="f67" fmla="*/ f50 1 14"/>
                  <a:gd name="f68" fmla="*/ f51 1 88"/>
                  <a:gd name="f69" fmla="*/ f52 1 14"/>
                  <a:gd name="f70" fmla="*/ f53 1 88"/>
                  <a:gd name="f71" fmla="*/ f54 1 14"/>
                  <a:gd name="f72" fmla="*/ f55 1 88"/>
                  <a:gd name="f73" fmla="*/ f56 1 88"/>
                  <a:gd name="f74" fmla="*/ f57 1 88"/>
                  <a:gd name="f75" fmla="*/ f58 1 88"/>
                  <a:gd name="f76" fmla="*/ f59 1 14"/>
                  <a:gd name="f77" fmla="*/ f60 1 88"/>
                  <a:gd name="f78" fmla="*/ f61 1 14"/>
                  <a:gd name="f79" fmla="*/ f62 1 88"/>
                  <a:gd name="f80" fmla="*/ f63 1 88"/>
                  <a:gd name="f81" fmla="*/ f64 1 88"/>
                  <a:gd name="f82" fmla="*/ f65 1 88"/>
                  <a:gd name="f83" fmla="*/ 0 1 f48"/>
                  <a:gd name="f84" fmla="*/ f42 1 f48"/>
                  <a:gd name="f85" fmla="*/ 0 1 f49"/>
                  <a:gd name="f86" fmla="*/ f43 1 f49"/>
                  <a:gd name="f87" fmla="*/ f67 1 f48"/>
                  <a:gd name="f88" fmla="*/ f68 1 f49"/>
                  <a:gd name="f89" fmla="*/ f69 1 f48"/>
                  <a:gd name="f90" fmla="*/ f70 1 f49"/>
                  <a:gd name="f91" fmla="*/ f71 1 f48"/>
                  <a:gd name="f92" fmla="*/ f72 1 f49"/>
                  <a:gd name="f93" fmla="*/ f73 1 f49"/>
                  <a:gd name="f94" fmla="*/ f74 1 f49"/>
                  <a:gd name="f95" fmla="*/ f75 1 f49"/>
                  <a:gd name="f96" fmla="*/ f76 1 f48"/>
                  <a:gd name="f97" fmla="*/ f77 1 f49"/>
                  <a:gd name="f98" fmla="*/ f78 1 f48"/>
                  <a:gd name="f99" fmla="*/ f79 1 f49"/>
                  <a:gd name="f100" fmla="*/ f80 1 f49"/>
                  <a:gd name="f101" fmla="*/ f81 1 f49"/>
                  <a:gd name="f102" fmla="*/ f82 1 f49"/>
                  <a:gd name="f103" fmla="*/ f83 f39 1"/>
                  <a:gd name="f104" fmla="*/ f84 f39 1"/>
                  <a:gd name="f105" fmla="*/ f86 f40 1"/>
                  <a:gd name="f106" fmla="*/ f85 f40 1"/>
                  <a:gd name="f107" fmla="*/ f87 f39 1"/>
                  <a:gd name="f108" fmla="*/ f88 f40 1"/>
                  <a:gd name="f109" fmla="*/ f89 f39 1"/>
                  <a:gd name="f110" fmla="*/ f90 f40 1"/>
                  <a:gd name="f111" fmla="*/ f91 f39 1"/>
                  <a:gd name="f112" fmla="*/ f92 f40 1"/>
                  <a:gd name="f113" fmla="*/ f93 f40 1"/>
                  <a:gd name="f114" fmla="*/ f94 f40 1"/>
                  <a:gd name="f115" fmla="*/ f95 f40 1"/>
                  <a:gd name="f116" fmla="*/ f96 f39 1"/>
                  <a:gd name="f117" fmla="*/ f97 f40 1"/>
                  <a:gd name="f118" fmla="*/ f98 f39 1"/>
                  <a:gd name="f119" fmla="*/ f99 f40 1"/>
                  <a:gd name="f120" fmla="*/ f100 f40 1"/>
                  <a:gd name="f121" fmla="*/ f101 f40 1"/>
                  <a:gd name="f122" fmla="*/ f102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7" y="f108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1" y="f113"/>
                  </a:cxn>
                  <a:cxn ang="f66">
                    <a:pos x="f109" y="f114"/>
                  </a:cxn>
                  <a:cxn ang="f66">
                    <a:pos x="f111" y="f115"/>
                  </a:cxn>
                  <a:cxn ang="f66">
                    <a:pos x="f116" y="f117"/>
                  </a:cxn>
                  <a:cxn ang="f66">
                    <a:pos x="f118" y="f119"/>
                  </a:cxn>
                  <a:cxn ang="f66">
                    <a:pos x="f116" y="f120"/>
                  </a:cxn>
                  <a:cxn ang="f66">
                    <a:pos x="f109" y="f121"/>
                  </a:cxn>
                  <a:cxn ang="f66">
                    <a:pos x="f107" y="f122"/>
                  </a:cxn>
                  <a:cxn ang="f66">
                    <a:pos x="f107" y="f108"/>
                  </a:cxn>
                </a:cxnLst>
                <a:rect l="f103" t="f106" r="f104" b="f105"/>
                <a:pathLst>
                  <a:path w="14" h="88">
                    <a:moveTo>
                      <a:pt x="f8" y="f9"/>
                    </a:moveTo>
                    <a:cubicBezTo>
                      <a:pt x="f9" y="f10"/>
                      <a:pt x="f10" y="f8"/>
                      <a:pt x="f10" y="f5"/>
                    </a:cubicBezTo>
                    <a:cubicBezTo>
                      <a:pt x="f11" y="f12"/>
                      <a:pt x="f13" y="f14"/>
                      <a:pt x="f12" y="f15"/>
                    </a:cubicBezTo>
                    <a:cubicBezTo>
                      <a:pt x="f16" y="f17"/>
                      <a:pt x="f6" y="f18"/>
                      <a:pt x="f12" y="f19"/>
                    </a:cubicBezTo>
                    <a:cubicBezTo>
                      <a:pt x="f20" y="f21"/>
                      <a:pt x="f11" y="f22"/>
                      <a:pt x="f10" y="f7"/>
                    </a:cubicBezTo>
                    <a:cubicBezTo>
                      <a:pt x="f11" y="f23"/>
                      <a:pt x="f12" y="f24"/>
                      <a:pt x="f12" y="f25"/>
                    </a:cubicBezTo>
                    <a:cubicBezTo>
                      <a:pt x="f26" y="f27"/>
                      <a:pt x="f20" y="f28"/>
                      <a:pt x="f11" y="f14"/>
                    </a:cubicBezTo>
                    <a:cubicBezTo>
                      <a:pt x="f20" y="f29"/>
                      <a:pt x="f26" y="f30"/>
                      <a:pt x="f31" y="f32"/>
                    </a:cubicBezTo>
                    <a:cubicBezTo>
                      <a:pt x="f11" y="f18"/>
                      <a:pt x="f11" y="f33"/>
                      <a:pt x="f11" y="f29"/>
                    </a:cubicBezTo>
                    <a:cubicBezTo>
                      <a:pt x="f9" y="f28"/>
                      <a:pt x="f10" y="f34"/>
                      <a:pt x="f10" y="f35"/>
                    </a:cubicBezTo>
                    <a:cubicBezTo>
                      <a:pt x="f36" y="f6"/>
                      <a:pt x="f36" y="f26"/>
                      <a:pt x="f8" y="f13"/>
                    </a:cubicBezTo>
                    <a:cubicBezTo>
                      <a:pt x="f8" y="f37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935D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9" name="Freeform 950">
                <a:extLst>
                  <a:ext uri="{FF2B5EF4-FFF2-40B4-BE49-F238E27FC236}">
                    <a16:creationId xmlns:a16="http://schemas.microsoft.com/office/drawing/2014/main" id="{1C82A4CC-0D23-3460-69C6-5488DFCDAA2F}"/>
                  </a:ext>
                </a:extLst>
              </p:cNvPr>
              <p:cNvSpPr/>
              <p:nvPr/>
            </p:nvSpPr>
            <p:spPr>
              <a:xfrm>
                <a:off x="5405439" y="4184651"/>
                <a:ext cx="57150" cy="3619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96"/>
                  <a:gd name="f8" fmla="val 13"/>
                  <a:gd name="f9" fmla="val 72"/>
                  <a:gd name="f10" fmla="val 11"/>
                  <a:gd name="f11" fmla="val 80"/>
                  <a:gd name="f12" fmla="val 10"/>
                  <a:gd name="f13" fmla="val 88"/>
                  <a:gd name="f14" fmla="val 5"/>
                  <a:gd name="f15" fmla="val 9"/>
                  <a:gd name="f16" fmla="val 76"/>
                  <a:gd name="f17" fmla="val 57"/>
                  <a:gd name="f18" fmla="val 7"/>
                  <a:gd name="f19" fmla="val 37"/>
                  <a:gd name="f20" fmla="val 6"/>
                  <a:gd name="f21" fmla="val 36"/>
                  <a:gd name="f22" fmla="val 35"/>
                  <a:gd name="f23" fmla="val 4"/>
                  <a:gd name="f24" fmla="val 26"/>
                  <a:gd name="f25" fmla="val 1"/>
                  <a:gd name="f26" fmla="val 18"/>
                  <a:gd name="f27" fmla="val 2"/>
                  <a:gd name="f28" fmla="val 8"/>
                  <a:gd name="f29" fmla="val 23"/>
                  <a:gd name="f30" fmla="val 12"/>
                  <a:gd name="f31" fmla="val 32"/>
                  <a:gd name="f32" fmla="val 42"/>
                  <a:gd name="f33" fmla="val 14"/>
                  <a:gd name="f34" fmla="val 45"/>
                  <a:gd name="f35" fmla="val 49"/>
                  <a:gd name="f36" fmla="val 53"/>
                  <a:gd name="f37" fmla="val 43"/>
                  <a:gd name="f38" fmla="val 33"/>
                  <a:gd name="f39" fmla="val 24"/>
                  <a:gd name="f40" fmla="val 34"/>
                  <a:gd name="f41" fmla="val 44"/>
                  <a:gd name="f42" fmla="val 54"/>
                  <a:gd name="f43" fmla="val 58"/>
                  <a:gd name="f44" fmla="val 61"/>
                  <a:gd name="f45" fmla="val 65"/>
                  <a:gd name="f46" fmla="val 67"/>
                  <a:gd name="f47" fmla="val 69"/>
                  <a:gd name="f48" fmla="val 70"/>
                  <a:gd name="f49" fmla="val 71"/>
                  <a:gd name="f50" fmla="+- 0 0 -90"/>
                  <a:gd name="f51" fmla="*/ f3 1 15"/>
                  <a:gd name="f52" fmla="*/ f4 1 96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15"/>
                  <a:gd name="f61" fmla="*/ f57 1 96"/>
                  <a:gd name="f62" fmla="*/ 13 f58 1"/>
                  <a:gd name="f63" fmla="*/ 72 f57 1"/>
                  <a:gd name="f64" fmla="*/ 5 f58 1"/>
                  <a:gd name="f65" fmla="*/ 96 f57 1"/>
                  <a:gd name="f66" fmla="*/ 7 f58 1"/>
                  <a:gd name="f67" fmla="*/ 37 f57 1"/>
                  <a:gd name="f68" fmla="*/ 35 f57 1"/>
                  <a:gd name="f69" fmla="*/ 0 f58 1"/>
                  <a:gd name="f70" fmla="*/ 9 f57 1"/>
                  <a:gd name="f71" fmla="*/ 6 f58 1"/>
                  <a:gd name="f72" fmla="*/ 0 f57 1"/>
                  <a:gd name="f73" fmla="*/ 9 f58 1"/>
                  <a:gd name="f74" fmla="*/ 13 f57 1"/>
                  <a:gd name="f75" fmla="*/ 42 f57 1"/>
                  <a:gd name="f76" fmla="*/ 12 f58 1"/>
                  <a:gd name="f77" fmla="*/ 53 f57 1"/>
                  <a:gd name="f78" fmla="*/ 24 f57 1"/>
                  <a:gd name="f79" fmla="*/ 54 f57 1"/>
                  <a:gd name="f80" fmla="*/ 65 f57 1"/>
                  <a:gd name="f81" fmla="*/ 70 f57 1"/>
                  <a:gd name="f82" fmla="+- f59 0 f1"/>
                  <a:gd name="f83" fmla="*/ f62 1 15"/>
                  <a:gd name="f84" fmla="*/ f63 1 96"/>
                  <a:gd name="f85" fmla="*/ f64 1 15"/>
                  <a:gd name="f86" fmla="*/ f65 1 96"/>
                  <a:gd name="f87" fmla="*/ f66 1 15"/>
                  <a:gd name="f88" fmla="*/ f67 1 96"/>
                  <a:gd name="f89" fmla="*/ f68 1 96"/>
                  <a:gd name="f90" fmla="*/ f69 1 15"/>
                  <a:gd name="f91" fmla="*/ f70 1 96"/>
                  <a:gd name="f92" fmla="*/ f71 1 15"/>
                  <a:gd name="f93" fmla="*/ f72 1 96"/>
                  <a:gd name="f94" fmla="*/ f73 1 15"/>
                  <a:gd name="f95" fmla="*/ f74 1 96"/>
                  <a:gd name="f96" fmla="*/ f75 1 96"/>
                  <a:gd name="f97" fmla="*/ f76 1 15"/>
                  <a:gd name="f98" fmla="*/ f77 1 96"/>
                  <a:gd name="f99" fmla="*/ f78 1 96"/>
                  <a:gd name="f100" fmla="*/ f79 1 96"/>
                  <a:gd name="f101" fmla="*/ f80 1 96"/>
                  <a:gd name="f102" fmla="*/ f81 1 96"/>
                  <a:gd name="f103" fmla="*/ 0 1 f60"/>
                  <a:gd name="f104" fmla="*/ f54 1 f60"/>
                  <a:gd name="f105" fmla="*/ 0 1 f61"/>
                  <a:gd name="f106" fmla="*/ f55 1 f61"/>
                  <a:gd name="f107" fmla="*/ f83 1 f60"/>
                  <a:gd name="f108" fmla="*/ f84 1 f61"/>
                  <a:gd name="f109" fmla="*/ f85 1 f60"/>
                  <a:gd name="f110" fmla="*/ f86 1 f61"/>
                  <a:gd name="f111" fmla="*/ f87 1 f60"/>
                  <a:gd name="f112" fmla="*/ f88 1 f61"/>
                  <a:gd name="f113" fmla="*/ f89 1 f61"/>
                  <a:gd name="f114" fmla="*/ f90 1 f60"/>
                  <a:gd name="f115" fmla="*/ f91 1 f61"/>
                  <a:gd name="f116" fmla="*/ f92 1 f60"/>
                  <a:gd name="f117" fmla="*/ f93 1 f61"/>
                  <a:gd name="f118" fmla="*/ f94 1 f60"/>
                  <a:gd name="f119" fmla="*/ f95 1 f61"/>
                  <a:gd name="f120" fmla="*/ f96 1 f61"/>
                  <a:gd name="f121" fmla="*/ f97 1 f60"/>
                  <a:gd name="f122" fmla="*/ f98 1 f61"/>
                  <a:gd name="f123" fmla="*/ f99 1 f61"/>
                  <a:gd name="f124" fmla="*/ f100 1 f61"/>
                  <a:gd name="f125" fmla="*/ f101 1 f61"/>
                  <a:gd name="f126" fmla="*/ f102 1 f61"/>
                  <a:gd name="f127" fmla="*/ f103 f51 1"/>
                  <a:gd name="f128" fmla="*/ f104 f51 1"/>
                  <a:gd name="f129" fmla="*/ f106 f52 1"/>
                  <a:gd name="f130" fmla="*/ f105 f52 1"/>
                  <a:gd name="f131" fmla="*/ f107 f51 1"/>
                  <a:gd name="f132" fmla="*/ f108 f52 1"/>
                  <a:gd name="f133" fmla="*/ f109 f51 1"/>
                  <a:gd name="f134" fmla="*/ f110 f52 1"/>
                  <a:gd name="f135" fmla="*/ f111 f51 1"/>
                  <a:gd name="f136" fmla="*/ f112 f52 1"/>
                  <a:gd name="f137" fmla="*/ f113 f52 1"/>
                  <a:gd name="f138" fmla="*/ f114 f51 1"/>
                  <a:gd name="f139" fmla="*/ f115 f52 1"/>
                  <a:gd name="f140" fmla="*/ f116 f51 1"/>
                  <a:gd name="f141" fmla="*/ f117 f52 1"/>
                  <a:gd name="f142" fmla="*/ f118 f51 1"/>
                  <a:gd name="f143" fmla="*/ f119 f52 1"/>
                  <a:gd name="f144" fmla="*/ f120 f52 1"/>
                  <a:gd name="f145" fmla="*/ f121 f51 1"/>
                  <a:gd name="f146" fmla="*/ f122 f52 1"/>
                  <a:gd name="f147" fmla="*/ f123 f52 1"/>
                  <a:gd name="f148" fmla="*/ f124 f52 1"/>
                  <a:gd name="f149" fmla="*/ f125 f52 1"/>
                  <a:gd name="f150" fmla="*/ f126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31" y="f132"/>
                  </a:cxn>
                  <a:cxn ang="f82">
                    <a:pos x="f133" y="f134"/>
                  </a:cxn>
                  <a:cxn ang="f82">
                    <a:pos x="f135" y="f136"/>
                  </a:cxn>
                  <a:cxn ang="f82">
                    <a:pos x="f133" y="f137"/>
                  </a:cxn>
                  <a:cxn ang="f82">
                    <a:pos x="f138" y="f139"/>
                  </a:cxn>
                  <a:cxn ang="f82">
                    <a:pos x="f140" y="f141"/>
                  </a:cxn>
                  <a:cxn ang="f82">
                    <a:pos x="f142" y="f143"/>
                  </a:cxn>
                  <a:cxn ang="f82">
                    <a:pos x="f131" y="f144"/>
                  </a:cxn>
                  <a:cxn ang="f82">
                    <a:pos x="f145" y="f146"/>
                  </a:cxn>
                  <a:cxn ang="f82">
                    <a:pos x="f135" y="f147"/>
                  </a:cxn>
                  <a:cxn ang="f82">
                    <a:pos x="f135" y="f147"/>
                  </a:cxn>
                  <a:cxn ang="f82">
                    <a:pos x="f135" y="f147"/>
                  </a:cxn>
                  <a:cxn ang="f82">
                    <a:pos x="f145" y="f148"/>
                  </a:cxn>
                  <a:cxn ang="f82">
                    <a:pos x="f145" y="f149"/>
                  </a:cxn>
                  <a:cxn ang="f82">
                    <a:pos x="f131" y="f150"/>
                  </a:cxn>
                  <a:cxn ang="f82">
                    <a:pos x="f131" y="f132"/>
                  </a:cxn>
                </a:cxnLst>
                <a:rect l="f127" t="f130" r="f128" b="f129"/>
                <a:pathLst>
                  <a:path w="15" h="96">
                    <a:moveTo>
                      <a:pt x="f8" y="f9"/>
                    </a:moveTo>
                    <a:cubicBezTo>
                      <a:pt x="f10" y="f11"/>
                      <a:pt x="f12" y="f13"/>
                      <a:pt x="f14" y="f7"/>
                    </a:cubicBezTo>
                    <a:cubicBezTo>
                      <a:pt x="f15" y="f16"/>
                      <a:pt x="f12" y="f17"/>
                      <a:pt x="f18" y="f19"/>
                    </a:cubicBezTo>
                    <a:cubicBezTo>
                      <a:pt x="f20" y="f19"/>
                      <a:pt x="f14" y="f21"/>
                      <a:pt x="f14" y="f22"/>
                    </a:cubicBezTo>
                    <a:cubicBezTo>
                      <a:pt x="f23" y="f24"/>
                      <a:pt x="f25" y="f26"/>
                      <a:pt x="f5" y="f15"/>
                    </a:cubicBezTo>
                    <a:cubicBezTo>
                      <a:pt x="f25" y="f20"/>
                      <a:pt x="f27" y="f27"/>
                      <a:pt x="f20" y="f5"/>
                    </a:cubicBezTo>
                    <a:cubicBezTo>
                      <a:pt x="f28" y="f23"/>
                      <a:pt x="f28" y="f15"/>
                      <a:pt x="f15" y="f8"/>
                    </a:cubicBezTo>
                    <a:cubicBezTo>
                      <a:pt x="f10" y="f29"/>
                      <a:pt x="f30" y="f31"/>
                      <a:pt x="f8" y="f32"/>
                    </a:cubicBezTo>
                    <a:cubicBezTo>
                      <a:pt x="f33" y="f34"/>
                      <a:pt x="f6" y="f35"/>
                      <a:pt x="f30" y="f36"/>
                    </a:cubicBezTo>
                    <a:cubicBezTo>
                      <a:pt x="f12" y="f37"/>
                      <a:pt x="f12" y="f38"/>
                      <a:pt x="f18" y="f39"/>
                    </a:cubicBezTo>
                    <a:cubicBezTo>
                      <a:pt x="f18" y="f29"/>
                      <a:pt x="f18" y="f39"/>
                      <a:pt x="f18" y="f39"/>
                    </a:cubicBezTo>
                    <a:cubicBezTo>
                      <a:pt x="f18" y="f39"/>
                      <a:pt x="f18" y="f39"/>
                      <a:pt x="f18" y="f39"/>
                    </a:cubicBezTo>
                    <a:cubicBezTo>
                      <a:pt x="f15" y="f40"/>
                      <a:pt x="f12" y="f41"/>
                      <a:pt x="f30" y="f42"/>
                    </a:cubicBezTo>
                    <a:cubicBezTo>
                      <a:pt x="f30" y="f43"/>
                      <a:pt x="f8" y="f44"/>
                      <a:pt x="f30" y="f45"/>
                    </a:cubicBezTo>
                    <a:cubicBezTo>
                      <a:pt x="f30" y="f46"/>
                      <a:pt x="f30" y="f47"/>
                      <a:pt x="f8" y="f48"/>
                    </a:cubicBezTo>
                    <a:cubicBezTo>
                      <a:pt x="f8" y="f49"/>
                      <a:pt x="f8" y="f49"/>
                      <a:pt x="f8" y="f9"/>
                    </a:cubicBezTo>
                    <a:close/>
                  </a:path>
                </a:pathLst>
              </a:custGeom>
              <a:solidFill>
                <a:srgbClr val="975C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0" name="Freeform 951">
                <a:extLst>
                  <a:ext uri="{FF2B5EF4-FFF2-40B4-BE49-F238E27FC236}">
                    <a16:creationId xmlns:a16="http://schemas.microsoft.com/office/drawing/2014/main" id="{D2AC92EE-FE0C-F4C7-1A7F-11EF1F78318A}"/>
                  </a:ext>
                </a:extLst>
              </p:cNvPr>
              <p:cNvSpPr/>
              <p:nvPr/>
            </p:nvSpPr>
            <p:spPr>
              <a:xfrm>
                <a:off x="5307013" y="3854452"/>
                <a:ext cx="155576" cy="5937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158"/>
                  <a:gd name="f8" fmla="val 39"/>
                  <a:gd name="f9" fmla="val 36"/>
                  <a:gd name="f10" fmla="val 155"/>
                  <a:gd name="f11" fmla="val 38"/>
                  <a:gd name="f12" fmla="val 151"/>
                  <a:gd name="f13" fmla="val 37"/>
                  <a:gd name="f14" fmla="val 148"/>
                  <a:gd name="f15" fmla="val 135"/>
                  <a:gd name="f16" fmla="val 34"/>
                  <a:gd name="f17" fmla="val 123"/>
                  <a:gd name="f18" fmla="val 33"/>
                  <a:gd name="f19" fmla="val 110"/>
                  <a:gd name="f20" fmla="val 120"/>
                  <a:gd name="f21" fmla="val 129"/>
                  <a:gd name="f22" fmla="val 139"/>
                  <a:gd name="f23" fmla="val 122"/>
                  <a:gd name="f24" fmla="val 105"/>
                  <a:gd name="f25" fmla="val 31"/>
                  <a:gd name="f26" fmla="val 88"/>
                  <a:gd name="f27" fmla="val 29"/>
                  <a:gd name="f28" fmla="val 86"/>
                  <a:gd name="f29" fmla="val 82"/>
                  <a:gd name="f30" fmla="val 28"/>
                  <a:gd name="f31" fmla="val 79"/>
                  <a:gd name="f32" fmla="val 26"/>
                  <a:gd name="f33" fmla="val 70"/>
                  <a:gd name="f34" fmla="val 24"/>
                  <a:gd name="f35" fmla="val 61"/>
                  <a:gd name="f36" fmla="val 21"/>
                  <a:gd name="f37" fmla="val 51"/>
                  <a:gd name="f38" fmla="val 18"/>
                  <a:gd name="f39" fmla="val 40"/>
                  <a:gd name="f40" fmla="val 14"/>
                  <a:gd name="f41" fmla="val 30"/>
                  <a:gd name="f42" fmla="val 9"/>
                  <a:gd name="f43" fmla="val 19"/>
                  <a:gd name="f44" fmla="val 6"/>
                  <a:gd name="f45" fmla="val 4"/>
                  <a:gd name="f46" fmla="val 2"/>
                  <a:gd name="f47" fmla="val 1"/>
                  <a:gd name="f48" fmla="val 3"/>
                  <a:gd name="f49" fmla="val 5"/>
                  <a:gd name="f50" fmla="val 7"/>
                  <a:gd name="f51" fmla="val 12"/>
                  <a:gd name="f52" fmla="val 20"/>
                  <a:gd name="f53" fmla="val 23"/>
                  <a:gd name="f54" fmla="val 48"/>
                  <a:gd name="f55" fmla="val 27"/>
                  <a:gd name="f56" fmla="val 73"/>
                  <a:gd name="f57" fmla="val 32"/>
                  <a:gd name="f58" fmla="val 85"/>
                  <a:gd name="f59" fmla="val 87"/>
                  <a:gd name="f60" fmla="val 107"/>
                  <a:gd name="f61" fmla="val 126"/>
                  <a:gd name="f62" fmla="val 146"/>
                  <a:gd name="f63" fmla="val 147"/>
                  <a:gd name="f64" fmla="+- 0 0 -90"/>
                  <a:gd name="f65" fmla="*/ f3 1 41"/>
                  <a:gd name="f66" fmla="*/ f4 1 158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41"/>
                  <a:gd name="f75" fmla="*/ f71 1 158"/>
                  <a:gd name="f76" fmla="*/ 39 f72 1"/>
                  <a:gd name="f77" fmla="*/ 158 f71 1"/>
                  <a:gd name="f78" fmla="*/ 37 f72 1"/>
                  <a:gd name="f79" fmla="*/ 148 f71 1"/>
                  <a:gd name="f80" fmla="*/ 33 f72 1"/>
                  <a:gd name="f81" fmla="*/ 110 f71 1"/>
                  <a:gd name="f82" fmla="*/ 38 f72 1"/>
                  <a:gd name="f83" fmla="*/ 139 f71 1"/>
                  <a:gd name="f84" fmla="*/ 31 f72 1"/>
                  <a:gd name="f85" fmla="*/ 88 f71 1"/>
                  <a:gd name="f86" fmla="*/ 28 f72 1"/>
                  <a:gd name="f87" fmla="*/ 79 f71 1"/>
                  <a:gd name="f88" fmla="*/ 21 f72 1"/>
                  <a:gd name="f89" fmla="*/ 51 f71 1"/>
                  <a:gd name="f90" fmla="*/ 9 f72 1"/>
                  <a:gd name="f91" fmla="*/ 19 f71 1"/>
                  <a:gd name="f92" fmla="*/ 2 f72 1"/>
                  <a:gd name="f93" fmla="*/ 4 f71 1"/>
                  <a:gd name="f94" fmla="*/ 1 f72 1"/>
                  <a:gd name="f95" fmla="*/ 0 f71 1"/>
                  <a:gd name="f96" fmla="*/ 6 f72 1"/>
                  <a:gd name="f97" fmla="*/ 7 f71 1"/>
                  <a:gd name="f98" fmla="*/ 23 f72 1"/>
                  <a:gd name="f99" fmla="*/ 48 f71 1"/>
                  <a:gd name="f100" fmla="*/ 32 f72 1"/>
                  <a:gd name="f101" fmla="*/ 85 f71 1"/>
                  <a:gd name="f102" fmla="*/ 34 f72 1"/>
                  <a:gd name="f103" fmla="*/ 87 f71 1"/>
                  <a:gd name="f104" fmla="*/ 41 f72 1"/>
                  <a:gd name="f105" fmla="*/ 146 f71 1"/>
                  <a:gd name="f106" fmla="*/ 40 f72 1"/>
                  <a:gd name="f107" fmla="+- f73 0 f1"/>
                  <a:gd name="f108" fmla="*/ f76 1 41"/>
                  <a:gd name="f109" fmla="*/ f77 1 158"/>
                  <a:gd name="f110" fmla="*/ f78 1 41"/>
                  <a:gd name="f111" fmla="*/ f79 1 158"/>
                  <a:gd name="f112" fmla="*/ f80 1 41"/>
                  <a:gd name="f113" fmla="*/ f81 1 158"/>
                  <a:gd name="f114" fmla="*/ f82 1 41"/>
                  <a:gd name="f115" fmla="*/ f83 1 158"/>
                  <a:gd name="f116" fmla="*/ f84 1 41"/>
                  <a:gd name="f117" fmla="*/ f85 1 158"/>
                  <a:gd name="f118" fmla="*/ f86 1 41"/>
                  <a:gd name="f119" fmla="*/ f87 1 158"/>
                  <a:gd name="f120" fmla="*/ f88 1 41"/>
                  <a:gd name="f121" fmla="*/ f89 1 158"/>
                  <a:gd name="f122" fmla="*/ f90 1 41"/>
                  <a:gd name="f123" fmla="*/ f91 1 158"/>
                  <a:gd name="f124" fmla="*/ f92 1 41"/>
                  <a:gd name="f125" fmla="*/ f93 1 158"/>
                  <a:gd name="f126" fmla="*/ f94 1 41"/>
                  <a:gd name="f127" fmla="*/ f95 1 158"/>
                  <a:gd name="f128" fmla="*/ f96 1 41"/>
                  <a:gd name="f129" fmla="*/ f97 1 158"/>
                  <a:gd name="f130" fmla="*/ f98 1 41"/>
                  <a:gd name="f131" fmla="*/ f99 1 158"/>
                  <a:gd name="f132" fmla="*/ f100 1 41"/>
                  <a:gd name="f133" fmla="*/ f101 1 158"/>
                  <a:gd name="f134" fmla="*/ f102 1 41"/>
                  <a:gd name="f135" fmla="*/ f103 1 158"/>
                  <a:gd name="f136" fmla="*/ f104 1 41"/>
                  <a:gd name="f137" fmla="*/ f105 1 158"/>
                  <a:gd name="f138" fmla="*/ f106 1 41"/>
                  <a:gd name="f139" fmla="*/ 0 1 f74"/>
                  <a:gd name="f140" fmla="*/ f68 1 f74"/>
                  <a:gd name="f141" fmla="*/ 0 1 f75"/>
                  <a:gd name="f142" fmla="*/ f69 1 f75"/>
                  <a:gd name="f143" fmla="*/ f108 1 f74"/>
                  <a:gd name="f144" fmla="*/ f109 1 f75"/>
                  <a:gd name="f145" fmla="*/ f110 1 f74"/>
                  <a:gd name="f146" fmla="*/ f111 1 f75"/>
                  <a:gd name="f147" fmla="*/ f112 1 f74"/>
                  <a:gd name="f148" fmla="*/ f113 1 f75"/>
                  <a:gd name="f149" fmla="*/ f114 1 f74"/>
                  <a:gd name="f150" fmla="*/ f115 1 f75"/>
                  <a:gd name="f151" fmla="*/ f116 1 f74"/>
                  <a:gd name="f152" fmla="*/ f117 1 f75"/>
                  <a:gd name="f153" fmla="*/ f118 1 f74"/>
                  <a:gd name="f154" fmla="*/ f119 1 f75"/>
                  <a:gd name="f155" fmla="*/ f120 1 f74"/>
                  <a:gd name="f156" fmla="*/ f121 1 f75"/>
                  <a:gd name="f157" fmla="*/ f122 1 f74"/>
                  <a:gd name="f158" fmla="*/ f123 1 f75"/>
                  <a:gd name="f159" fmla="*/ f124 1 f74"/>
                  <a:gd name="f160" fmla="*/ f125 1 f75"/>
                  <a:gd name="f161" fmla="*/ f126 1 f74"/>
                  <a:gd name="f162" fmla="*/ f127 1 f75"/>
                  <a:gd name="f163" fmla="*/ f128 1 f74"/>
                  <a:gd name="f164" fmla="*/ f129 1 f75"/>
                  <a:gd name="f165" fmla="*/ f130 1 f74"/>
                  <a:gd name="f166" fmla="*/ f131 1 f75"/>
                  <a:gd name="f167" fmla="*/ f132 1 f74"/>
                  <a:gd name="f168" fmla="*/ f133 1 f75"/>
                  <a:gd name="f169" fmla="*/ f134 1 f74"/>
                  <a:gd name="f170" fmla="*/ f135 1 f75"/>
                  <a:gd name="f171" fmla="*/ f136 1 f74"/>
                  <a:gd name="f172" fmla="*/ f137 1 f75"/>
                  <a:gd name="f173" fmla="*/ f138 1 f74"/>
                  <a:gd name="f174" fmla="*/ f139 f65 1"/>
                  <a:gd name="f175" fmla="*/ f140 f65 1"/>
                  <a:gd name="f176" fmla="*/ f142 f66 1"/>
                  <a:gd name="f177" fmla="*/ f141 f66 1"/>
                  <a:gd name="f178" fmla="*/ f143 f65 1"/>
                  <a:gd name="f179" fmla="*/ f144 f66 1"/>
                  <a:gd name="f180" fmla="*/ f145 f65 1"/>
                  <a:gd name="f181" fmla="*/ f146 f66 1"/>
                  <a:gd name="f182" fmla="*/ f147 f65 1"/>
                  <a:gd name="f183" fmla="*/ f148 f66 1"/>
                  <a:gd name="f184" fmla="*/ f149 f65 1"/>
                  <a:gd name="f185" fmla="*/ f150 f66 1"/>
                  <a:gd name="f186" fmla="*/ f151 f65 1"/>
                  <a:gd name="f187" fmla="*/ f152 f66 1"/>
                  <a:gd name="f188" fmla="*/ f153 f65 1"/>
                  <a:gd name="f189" fmla="*/ f154 f66 1"/>
                  <a:gd name="f190" fmla="*/ f155 f65 1"/>
                  <a:gd name="f191" fmla="*/ f156 f66 1"/>
                  <a:gd name="f192" fmla="*/ f157 f65 1"/>
                  <a:gd name="f193" fmla="*/ f158 f66 1"/>
                  <a:gd name="f194" fmla="*/ f159 f65 1"/>
                  <a:gd name="f195" fmla="*/ f160 f66 1"/>
                  <a:gd name="f196" fmla="*/ f161 f65 1"/>
                  <a:gd name="f197" fmla="*/ f162 f66 1"/>
                  <a:gd name="f198" fmla="*/ f163 f65 1"/>
                  <a:gd name="f199" fmla="*/ f164 f66 1"/>
                  <a:gd name="f200" fmla="*/ f165 f65 1"/>
                  <a:gd name="f201" fmla="*/ f166 f66 1"/>
                  <a:gd name="f202" fmla="*/ f167 f65 1"/>
                  <a:gd name="f203" fmla="*/ f168 f66 1"/>
                  <a:gd name="f204" fmla="*/ f169 f65 1"/>
                  <a:gd name="f205" fmla="*/ f170 f66 1"/>
                  <a:gd name="f206" fmla="*/ f171 f65 1"/>
                  <a:gd name="f207" fmla="*/ f172 f66 1"/>
                  <a:gd name="f208" fmla="*/ f173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78" y="f179"/>
                  </a:cxn>
                  <a:cxn ang="f107">
                    <a:pos x="f180" y="f181"/>
                  </a:cxn>
                  <a:cxn ang="f107">
                    <a:pos x="f182" y="f183"/>
                  </a:cxn>
                  <a:cxn ang="f107">
                    <a:pos x="f184" y="f185"/>
                  </a:cxn>
                  <a:cxn ang="f107">
                    <a:pos x="f186" y="f187"/>
                  </a:cxn>
                  <a:cxn ang="f107">
                    <a:pos x="f188" y="f189"/>
                  </a:cxn>
                  <a:cxn ang="f107">
                    <a:pos x="f190" y="f191"/>
                  </a:cxn>
                  <a:cxn ang="f107">
                    <a:pos x="f192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203"/>
                  </a:cxn>
                  <a:cxn ang="f107">
                    <a:pos x="f204" y="f205"/>
                  </a:cxn>
                  <a:cxn ang="f107">
                    <a:pos x="f206" y="f207"/>
                  </a:cxn>
                  <a:cxn ang="f107">
                    <a:pos x="f208" y="f181"/>
                  </a:cxn>
                  <a:cxn ang="f107">
                    <a:pos x="f178" y="f179"/>
                  </a:cxn>
                </a:cxnLst>
                <a:rect l="f174" t="f177" r="f175" b="f176"/>
                <a:pathLst>
                  <a:path w="41" h="158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9" y="f15"/>
                      <a:pt x="f16" y="f17"/>
                      <a:pt x="f18" y="f19"/>
                    </a:cubicBezTo>
                    <a:cubicBezTo>
                      <a:pt x="f9" y="f20"/>
                      <a:pt x="f13" y="f21"/>
                      <a:pt x="f11" y="f22"/>
                    </a:cubicBezTo>
                    <a:cubicBezTo>
                      <a:pt x="f11" y="f23"/>
                      <a:pt x="f16" y="f24"/>
                      <a:pt x="f25" y="f26"/>
                    </a:cubicBezTo>
                    <a:cubicBezTo>
                      <a:pt x="f27" y="f28"/>
                      <a:pt x="f27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0"/>
                      <a:pt x="f45" y="f42"/>
                      <a:pt x="f46" y="f45"/>
                    </a:cubicBezTo>
                    <a:cubicBezTo>
                      <a:pt x="f47" y="f48"/>
                      <a:pt x="f5" y="f46"/>
                      <a:pt x="f47" y="f5"/>
                    </a:cubicBezTo>
                    <a:cubicBezTo>
                      <a:pt x="f47" y="f5"/>
                      <a:pt x="f47" y="f5"/>
                      <a:pt x="f47" y="f5"/>
                    </a:cubicBezTo>
                    <a:cubicBezTo>
                      <a:pt x="f45" y="f47"/>
                      <a:pt x="f49" y="f45"/>
                      <a:pt x="f44" y="f50"/>
                    </a:cubicBezTo>
                    <a:cubicBezTo>
                      <a:pt x="f51" y="f52"/>
                      <a:pt x="f43" y="f16"/>
                      <a:pt x="f53" y="f54"/>
                    </a:cubicBezTo>
                    <a:cubicBezTo>
                      <a:pt x="f55" y="f35"/>
                      <a:pt x="f41" y="f56"/>
                      <a:pt x="f57" y="f58"/>
                    </a:cubicBezTo>
                    <a:cubicBezTo>
                      <a:pt x="f18" y="f28"/>
                      <a:pt x="f18" y="f28"/>
                      <a:pt x="f16" y="f59"/>
                    </a:cubicBezTo>
                    <a:cubicBezTo>
                      <a:pt x="f13" y="f60"/>
                      <a:pt x="f6" y="f61"/>
                      <a:pt x="f6" y="f62"/>
                    </a:cubicBezTo>
                    <a:cubicBezTo>
                      <a:pt x="f6" y="f63"/>
                      <a:pt x="f6" y="f63"/>
                      <a:pt x="f39" y="f14"/>
                    </a:cubicBezTo>
                    <a:cubicBezTo>
                      <a:pt x="f11" y="f12"/>
                      <a:pt x="f39" y="f10"/>
                      <a:pt x="f8" y="f7"/>
                    </a:cubicBezTo>
                    <a:close/>
                  </a:path>
                </a:pathLst>
              </a:custGeom>
              <a:solidFill>
                <a:srgbClr val="502A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1" name="Freeform 952">
                <a:extLst>
                  <a:ext uri="{FF2B5EF4-FFF2-40B4-BE49-F238E27FC236}">
                    <a16:creationId xmlns:a16="http://schemas.microsoft.com/office/drawing/2014/main" id="{EA89073D-E687-EDD9-6E16-C79216CC0BFE}"/>
                  </a:ext>
                </a:extLst>
              </p:cNvPr>
              <p:cNvSpPr/>
              <p:nvPr/>
            </p:nvSpPr>
            <p:spPr>
              <a:xfrm>
                <a:off x="5484808" y="3729042"/>
                <a:ext cx="93661" cy="3508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93"/>
                  <a:gd name="f8" fmla="val 6"/>
                  <a:gd name="f9" fmla="val 7"/>
                  <a:gd name="f10" fmla="val 22"/>
                  <a:gd name="f11" fmla="val 19"/>
                  <a:gd name="f12" fmla="val 5"/>
                  <a:gd name="f13" fmla="val 16"/>
                  <a:gd name="f14" fmla="val 2"/>
                  <a:gd name="f15" fmla="val 12"/>
                  <a:gd name="f16" fmla="val 3"/>
                  <a:gd name="f17" fmla="val 1"/>
                  <a:gd name="f18" fmla="val 13"/>
                  <a:gd name="f19" fmla="val 32"/>
                  <a:gd name="f20" fmla="val 17"/>
                  <a:gd name="f21" fmla="val 48"/>
                  <a:gd name="f22" fmla="val 20"/>
                  <a:gd name="f23" fmla="val 61"/>
                  <a:gd name="f24" fmla="val 74"/>
                  <a:gd name="f25" fmla="val 87"/>
                  <a:gd name="f26" fmla="val 89"/>
                  <a:gd name="f27" fmla="val 91"/>
                  <a:gd name="f28" fmla="val 21"/>
                  <a:gd name="f29" fmla="val 79"/>
                  <a:gd name="f30" fmla="val 66"/>
                  <a:gd name="f31" fmla="val 14"/>
                  <a:gd name="f32" fmla="val 53"/>
                  <a:gd name="f33" fmla="val 50"/>
                  <a:gd name="f34" fmla="val 11"/>
                  <a:gd name="f35" fmla="val 47"/>
                  <a:gd name="f36" fmla="val 46"/>
                  <a:gd name="f37" fmla="val 10"/>
                  <a:gd name="f38" fmla="val 9"/>
                  <a:gd name="f39" fmla="val 39"/>
                  <a:gd name="f40" fmla="+- 0 0 -90"/>
                  <a:gd name="f41" fmla="*/ f3 1 25"/>
                  <a:gd name="f42" fmla="*/ f4 1 93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25"/>
                  <a:gd name="f51" fmla="*/ f47 1 93"/>
                  <a:gd name="f52" fmla="*/ 6 f48 1"/>
                  <a:gd name="f53" fmla="*/ 25 f47 1"/>
                  <a:gd name="f54" fmla="*/ 5 f48 1"/>
                  <a:gd name="f55" fmla="*/ 16 f47 1"/>
                  <a:gd name="f56" fmla="*/ 0 f48 1"/>
                  <a:gd name="f57" fmla="*/ 2 f47 1"/>
                  <a:gd name="f58" fmla="*/ 1 f48 1"/>
                  <a:gd name="f59" fmla="*/ 0 f47 1"/>
                  <a:gd name="f60" fmla="*/ 17 f48 1"/>
                  <a:gd name="f61" fmla="*/ 48 f47 1"/>
                  <a:gd name="f62" fmla="*/ 25 f48 1"/>
                  <a:gd name="f63" fmla="*/ 87 f47 1"/>
                  <a:gd name="f64" fmla="*/ 93 f47 1"/>
                  <a:gd name="f65" fmla="*/ 14 f48 1"/>
                  <a:gd name="f66" fmla="*/ 53 f47 1"/>
                  <a:gd name="f67" fmla="*/ 11 f48 1"/>
                  <a:gd name="f68" fmla="*/ 47 f47 1"/>
                  <a:gd name="f69" fmla="*/ 10 f48 1"/>
                  <a:gd name="f70" fmla="*/ 46 f47 1"/>
                  <a:gd name="f71" fmla="+- f49 0 f1"/>
                  <a:gd name="f72" fmla="*/ f52 1 25"/>
                  <a:gd name="f73" fmla="*/ f53 1 93"/>
                  <a:gd name="f74" fmla="*/ f54 1 25"/>
                  <a:gd name="f75" fmla="*/ f55 1 93"/>
                  <a:gd name="f76" fmla="*/ f56 1 25"/>
                  <a:gd name="f77" fmla="*/ f57 1 93"/>
                  <a:gd name="f78" fmla="*/ f58 1 25"/>
                  <a:gd name="f79" fmla="*/ f59 1 93"/>
                  <a:gd name="f80" fmla="*/ f60 1 25"/>
                  <a:gd name="f81" fmla="*/ f61 1 93"/>
                  <a:gd name="f82" fmla="*/ f62 1 25"/>
                  <a:gd name="f83" fmla="*/ f63 1 93"/>
                  <a:gd name="f84" fmla="*/ f64 1 93"/>
                  <a:gd name="f85" fmla="*/ f65 1 25"/>
                  <a:gd name="f86" fmla="*/ f66 1 93"/>
                  <a:gd name="f87" fmla="*/ f67 1 25"/>
                  <a:gd name="f88" fmla="*/ f68 1 93"/>
                  <a:gd name="f89" fmla="*/ f69 1 25"/>
                  <a:gd name="f90" fmla="*/ f70 1 93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1"/>
                  <a:gd name="f108" fmla="*/ f85 1 f50"/>
                  <a:gd name="f109" fmla="*/ f86 1 f51"/>
                  <a:gd name="f110" fmla="*/ f87 1 f50"/>
                  <a:gd name="f111" fmla="*/ f88 1 f51"/>
                  <a:gd name="f112" fmla="*/ f89 1 f50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2 1"/>
                  <a:gd name="f131" fmla="*/ f108 f41 1"/>
                  <a:gd name="f132" fmla="*/ f109 f42 1"/>
                  <a:gd name="f133" fmla="*/ f110 f41 1"/>
                  <a:gd name="f134" fmla="*/ f111 f42 1"/>
                  <a:gd name="f135" fmla="*/ f112 f41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28" y="f130"/>
                  </a:cxn>
                  <a:cxn ang="f71">
                    <a:pos x="f131" y="f132"/>
                  </a:cxn>
                  <a:cxn ang="f71">
                    <a:pos x="f133" y="f134"/>
                  </a:cxn>
                  <a:cxn ang="f71">
                    <a:pos x="f135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25" h="93">
                    <a:moveTo>
                      <a:pt x="f8" y="f6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8"/>
                      <a:pt x="f5" y="f14"/>
                    </a:cubicBezTo>
                    <a:cubicBezTo>
                      <a:pt x="f5" y="f17"/>
                      <a:pt x="f17" y="f5"/>
                      <a:pt x="f17" y="f5"/>
                    </a:cubicBezTo>
                    <a:cubicBezTo>
                      <a:pt x="f9" y="f13"/>
                      <a:pt x="f18" y="f19"/>
                      <a:pt x="f20" y="f21"/>
                    </a:cubicBezTo>
                    <a:cubicBezTo>
                      <a:pt x="f22" y="f23"/>
                      <a:pt x="f10" y="f24"/>
                      <a:pt x="f6" y="f25"/>
                    </a:cubicBezTo>
                    <a:cubicBezTo>
                      <a:pt x="f6" y="f26"/>
                      <a:pt x="f6" y="f27"/>
                      <a:pt x="f6" y="f7"/>
                    </a:cubicBezTo>
                    <a:cubicBezTo>
                      <a:pt x="f28" y="f29"/>
                      <a:pt x="f20" y="f30"/>
                      <a:pt x="f31" y="f32"/>
                    </a:cubicBezTo>
                    <a:cubicBezTo>
                      <a:pt x="f18" y="f33"/>
                      <a:pt x="f18" y="f21"/>
                      <a:pt x="f34" y="f35"/>
                    </a:cubicBezTo>
                    <a:cubicBezTo>
                      <a:pt x="f34" y="f36"/>
                      <a:pt x="f34" y="f36"/>
                      <a:pt x="f37" y="f36"/>
                    </a:cubicBezTo>
                    <a:cubicBezTo>
                      <a:pt x="f38" y="f39"/>
                      <a:pt x="f9" y="f19"/>
                      <a:pt x="f8" y="f6"/>
                    </a:cubicBezTo>
                    <a:close/>
                  </a:path>
                </a:pathLst>
              </a:custGeom>
              <a:solidFill>
                <a:srgbClr val="9D5F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2" name="Freeform 953">
                <a:extLst>
                  <a:ext uri="{FF2B5EF4-FFF2-40B4-BE49-F238E27FC236}">
                    <a16:creationId xmlns:a16="http://schemas.microsoft.com/office/drawing/2014/main" id="{379557C0-4739-B364-E81A-4445748EDAB2}"/>
                  </a:ext>
                </a:extLst>
              </p:cNvPr>
              <p:cNvSpPr/>
              <p:nvPr/>
            </p:nvSpPr>
            <p:spPr>
              <a:xfrm>
                <a:off x="5221288" y="3560765"/>
                <a:ext cx="90489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9"/>
                  <a:gd name="f8" fmla="val 22"/>
                  <a:gd name="f9" fmla="val 33"/>
                  <a:gd name="f10" fmla="val 34"/>
                  <a:gd name="f11" fmla="val 36"/>
                  <a:gd name="f12" fmla="val 38"/>
                  <a:gd name="f13" fmla="val 21"/>
                  <a:gd name="f14" fmla="val 20"/>
                  <a:gd name="f15" fmla="val 19"/>
                  <a:gd name="f16" fmla="val 37"/>
                  <a:gd name="f17" fmla="val 16"/>
                  <a:gd name="f18" fmla="val 15"/>
                  <a:gd name="f19" fmla="val 14"/>
                  <a:gd name="f20" fmla="val 31"/>
                  <a:gd name="f21" fmla="val 13"/>
                  <a:gd name="f22" fmla="val 29"/>
                  <a:gd name="f23" fmla="val 12"/>
                  <a:gd name="f24" fmla="val 28"/>
                  <a:gd name="f25" fmla="val 11"/>
                  <a:gd name="f26" fmla="val 26"/>
                  <a:gd name="f27" fmla="val 10"/>
                  <a:gd name="f28" fmla="val 25"/>
                  <a:gd name="f29" fmla="val 9"/>
                  <a:gd name="f30" fmla="val 7"/>
                  <a:gd name="f31" fmla="val 5"/>
                  <a:gd name="f32" fmla="val 17"/>
                  <a:gd name="f33" fmla="val 4"/>
                  <a:gd name="f34" fmla="val 2"/>
                  <a:gd name="f35" fmla="val 1"/>
                  <a:gd name="f36" fmla="val 8"/>
                  <a:gd name="f37" fmla="val 6"/>
                  <a:gd name="f38" fmla="val 3"/>
                  <a:gd name="f39" fmla="val 18"/>
                  <a:gd name="f40" fmla="val 23"/>
                  <a:gd name="f41" fmla="+- 0 0 -90"/>
                  <a:gd name="f42" fmla="*/ f3 1 24"/>
                  <a:gd name="f43" fmla="*/ f4 1 39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4"/>
                  <a:gd name="f52" fmla="*/ f48 1 39"/>
                  <a:gd name="f53" fmla="*/ 22 f49 1"/>
                  <a:gd name="f54" fmla="*/ 33 f48 1"/>
                  <a:gd name="f55" fmla="*/ 38 f48 1"/>
                  <a:gd name="f56" fmla="*/ 19 f49 1"/>
                  <a:gd name="f57" fmla="*/ 37 f48 1"/>
                  <a:gd name="f58" fmla="*/ 14 f49 1"/>
                  <a:gd name="f59" fmla="*/ 31 f48 1"/>
                  <a:gd name="f60" fmla="*/ 11 f49 1"/>
                  <a:gd name="f61" fmla="*/ 26 f48 1"/>
                  <a:gd name="f62" fmla="*/ 9 f49 1"/>
                  <a:gd name="f63" fmla="*/ 24 f48 1"/>
                  <a:gd name="f64" fmla="*/ 5 f49 1"/>
                  <a:gd name="f65" fmla="*/ 17 f48 1"/>
                  <a:gd name="f66" fmla="*/ 16 f48 1"/>
                  <a:gd name="f67" fmla="*/ 1 f49 1"/>
                  <a:gd name="f68" fmla="*/ 10 f48 1"/>
                  <a:gd name="f69" fmla="*/ 0 f49 1"/>
                  <a:gd name="f70" fmla="*/ 6 f48 1"/>
                  <a:gd name="f71" fmla="*/ 3 f49 1"/>
                  <a:gd name="f72" fmla="*/ 1 f48 1"/>
                  <a:gd name="f73" fmla="*/ 7 f49 1"/>
                  <a:gd name="f74" fmla="*/ 3 f48 1"/>
                  <a:gd name="f75" fmla="*/ 18 f49 1"/>
                  <a:gd name="f76" fmla="*/ 23 f48 1"/>
                  <a:gd name="f77" fmla="+- f50 0 f1"/>
                  <a:gd name="f78" fmla="*/ f53 1 24"/>
                  <a:gd name="f79" fmla="*/ f54 1 39"/>
                  <a:gd name="f80" fmla="*/ f55 1 39"/>
                  <a:gd name="f81" fmla="*/ f56 1 24"/>
                  <a:gd name="f82" fmla="*/ f57 1 39"/>
                  <a:gd name="f83" fmla="*/ f58 1 24"/>
                  <a:gd name="f84" fmla="*/ f59 1 39"/>
                  <a:gd name="f85" fmla="*/ f60 1 24"/>
                  <a:gd name="f86" fmla="*/ f61 1 39"/>
                  <a:gd name="f87" fmla="*/ f62 1 24"/>
                  <a:gd name="f88" fmla="*/ f63 1 39"/>
                  <a:gd name="f89" fmla="*/ f64 1 24"/>
                  <a:gd name="f90" fmla="*/ f65 1 39"/>
                  <a:gd name="f91" fmla="*/ f66 1 39"/>
                  <a:gd name="f92" fmla="*/ f67 1 24"/>
                  <a:gd name="f93" fmla="*/ f68 1 39"/>
                  <a:gd name="f94" fmla="*/ f69 1 24"/>
                  <a:gd name="f95" fmla="*/ f70 1 39"/>
                  <a:gd name="f96" fmla="*/ f71 1 24"/>
                  <a:gd name="f97" fmla="*/ f72 1 39"/>
                  <a:gd name="f98" fmla="*/ f73 1 24"/>
                  <a:gd name="f99" fmla="*/ f74 1 39"/>
                  <a:gd name="f100" fmla="*/ f75 1 24"/>
                  <a:gd name="f101" fmla="*/ f76 1 39"/>
                  <a:gd name="f102" fmla="*/ 0 1 f51"/>
                  <a:gd name="f103" fmla="*/ f45 1 f51"/>
                  <a:gd name="f104" fmla="*/ 0 1 f52"/>
                  <a:gd name="f105" fmla="*/ f46 1 f52"/>
                  <a:gd name="f106" fmla="*/ f78 1 f51"/>
                  <a:gd name="f107" fmla="*/ f79 1 f52"/>
                  <a:gd name="f108" fmla="*/ f80 1 f52"/>
                  <a:gd name="f109" fmla="*/ f81 1 f51"/>
                  <a:gd name="f110" fmla="*/ f82 1 f52"/>
                  <a:gd name="f111" fmla="*/ f83 1 f51"/>
                  <a:gd name="f112" fmla="*/ f84 1 f52"/>
                  <a:gd name="f113" fmla="*/ f85 1 f51"/>
                  <a:gd name="f114" fmla="*/ f86 1 f52"/>
                  <a:gd name="f115" fmla="*/ f87 1 f51"/>
                  <a:gd name="f116" fmla="*/ f88 1 f52"/>
                  <a:gd name="f117" fmla="*/ f89 1 f51"/>
                  <a:gd name="f118" fmla="*/ f90 1 f52"/>
                  <a:gd name="f119" fmla="*/ f91 1 f52"/>
                  <a:gd name="f120" fmla="*/ f92 1 f51"/>
                  <a:gd name="f121" fmla="*/ f93 1 f52"/>
                  <a:gd name="f122" fmla="*/ f94 1 f51"/>
                  <a:gd name="f123" fmla="*/ f95 1 f52"/>
                  <a:gd name="f124" fmla="*/ f96 1 f51"/>
                  <a:gd name="f125" fmla="*/ f97 1 f52"/>
                  <a:gd name="f126" fmla="*/ f98 1 f51"/>
                  <a:gd name="f127" fmla="*/ f99 1 f52"/>
                  <a:gd name="f128" fmla="*/ f100 1 f51"/>
                  <a:gd name="f129" fmla="*/ f101 1 f52"/>
                  <a:gd name="f130" fmla="*/ f102 f42 1"/>
                  <a:gd name="f131" fmla="*/ f103 f42 1"/>
                  <a:gd name="f132" fmla="*/ f105 f43 1"/>
                  <a:gd name="f133" fmla="*/ f104 f43 1"/>
                  <a:gd name="f134" fmla="*/ f106 f42 1"/>
                  <a:gd name="f135" fmla="*/ f107 f43 1"/>
                  <a:gd name="f136" fmla="*/ f108 f43 1"/>
                  <a:gd name="f137" fmla="*/ f109 f42 1"/>
                  <a:gd name="f138" fmla="*/ f110 f43 1"/>
                  <a:gd name="f139" fmla="*/ f111 f42 1"/>
                  <a:gd name="f140" fmla="*/ f112 f43 1"/>
                  <a:gd name="f141" fmla="*/ f113 f42 1"/>
                  <a:gd name="f142" fmla="*/ f114 f43 1"/>
                  <a:gd name="f143" fmla="*/ f115 f42 1"/>
                  <a:gd name="f144" fmla="*/ f116 f43 1"/>
                  <a:gd name="f145" fmla="*/ f117 f42 1"/>
                  <a:gd name="f146" fmla="*/ f118 f43 1"/>
                  <a:gd name="f147" fmla="*/ f119 f43 1"/>
                  <a:gd name="f148" fmla="*/ f120 f42 1"/>
                  <a:gd name="f149" fmla="*/ f121 f43 1"/>
                  <a:gd name="f150" fmla="*/ f122 f42 1"/>
                  <a:gd name="f151" fmla="*/ f123 f43 1"/>
                  <a:gd name="f152" fmla="*/ f124 f42 1"/>
                  <a:gd name="f153" fmla="*/ f125 f43 1"/>
                  <a:gd name="f154" fmla="*/ f126 f42 1"/>
                  <a:gd name="f155" fmla="*/ f127 f43 1"/>
                  <a:gd name="f156" fmla="*/ f128 f42 1"/>
                  <a:gd name="f157" fmla="*/ f129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34" y="f135"/>
                  </a:cxn>
                  <a:cxn ang="f77">
                    <a:pos x="f134" y="f136"/>
                  </a:cxn>
                  <a:cxn ang="f77">
                    <a:pos x="f137" y="f138"/>
                  </a:cxn>
                  <a:cxn ang="f77">
                    <a:pos x="f139" y="f140"/>
                  </a:cxn>
                  <a:cxn ang="f77">
                    <a:pos x="f141" y="f142"/>
                  </a:cxn>
                  <a:cxn ang="f77">
                    <a:pos x="f143" y="f144"/>
                  </a:cxn>
                  <a:cxn ang="f77">
                    <a:pos x="f145" y="f146"/>
                  </a:cxn>
                  <a:cxn ang="f77">
                    <a:pos x="f145" y="f147"/>
                  </a:cxn>
                  <a:cxn ang="f77">
                    <a:pos x="f148" y="f149"/>
                  </a:cxn>
                  <a:cxn ang="f77">
                    <a:pos x="f150" y="f151"/>
                  </a:cxn>
                  <a:cxn ang="f77">
                    <a:pos x="f152" y="f153"/>
                  </a:cxn>
                  <a:cxn ang="f77">
                    <a:pos x="f154" y="f155"/>
                  </a:cxn>
                  <a:cxn ang="f77">
                    <a:pos x="f156" y="f157"/>
                  </a:cxn>
                  <a:cxn ang="f77">
                    <a:pos x="f134" y="f135"/>
                  </a:cxn>
                </a:cxnLst>
                <a:rect l="f130" t="f133" r="f131" b="f132"/>
                <a:pathLst>
                  <a:path w="24" h="39">
                    <a:moveTo>
                      <a:pt x="f8" y="f9"/>
                    </a:moveTo>
                    <a:cubicBezTo>
                      <a:pt x="f8" y="f10"/>
                      <a:pt x="f6" y="f11"/>
                      <a:pt x="f8" y="f12"/>
                    </a:cubicBezTo>
                    <a:cubicBezTo>
                      <a:pt x="f13" y="f7"/>
                      <a:pt x="f14" y="f11"/>
                      <a:pt x="f15" y="f16"/>
                    </a:cubicBezTo>
                    <a:cubicBezTo>
                      <a:pt x="f17" y="f11"/>
                      <a:pt x="f18" y="f9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7" y="f28"/>
                      <a:pt x="f29" y="f6"/>
                    </a:cubicBezTo>
                    <a:cubicBezTo>
                      <a:pt x="f29" y="f13"/>
                      <a:pt x="f30" y="f15"/>
                      <a:pt x="f31" y="f32"/>
                    </a:cubicBezTo>
                    <a:cubicBezTo>
                      <a:pt x="f31" y="f17"/>
                      <a:pt x="f31" y="f17"/>
                      <a:pt x="f31" y="f17"/>
                    </a:cubicBezTo>
                    <a:cubicBezTo>
                      <a:pt x="f33" y="f19"/>
                      <a:pt x="f34" y="f23"/>
                      <a:pt x="f35" y="f27"/>
                    </a:cubicBezTo>
                    <a:cubicBezTo>
                      <a:pt x="f35" y="f29"/>
                      <a:pt x="f5" y="f36"/>
                      <a:pt x="f5" y="f37"/>
                    </a:cubicBezTo>
                    <a:cubicBezTo>
                      <a:pt x="f35" y="f33"/>
                      <a:pt x="f35" y="f34"/>
                      <a:pt x="f38" y="f35"/>
                    </a:cubicBezTo>
                    <a:cubicBezTo>
                      <a:pt x="f31" y="f5"/>
                      <a:pt x="f37" y="f34"/>
                      <a:pt x="f30" y="f38"/>
                    </a:cubicBezTo>
                    <a:cubicBezTo>
                      <a:pt x="f21" y="f36"/>
                      <a:pt x="f18" y="f17"/>
                      <a:pt x="f39" y="f40"/>
                    </a:cubicBezTo>
                    <a:cubicBezTo>
                      <a:pt x="f15" y="f26"/>
                      <a:pt x="f13" y="f22"/>
                      <a:pt x="f8" y="f9"/>
                    </a:cubicBezTo>
                    <a:close/>
                  </a:path>
                </a:pathLst>
              </a:custGeom>
              <a:solidFill>
                <a:srgbClr val="D38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3" name="Freeform 954">
                <a:extLst>
                  <a:ext uri="{FF2B5EF4-FFF2-40B4-BE49-F238E27FC236}">
                    <a16:creationId xmlns:a16="http://schemas.microsoft.com/office/drawing/2014/main" id="{23704B8E-0E94-A198-0AD2-12BB6A6293D1}"/>
                  </a:ext>
                </a:extLst>
              </p:cNvPr>
              <p:cNvSpPr/>
              <p:nvPr/>
            </p:nvSpPr>
            <p:spPr>
              <a:xfrm>
                <a:off x="5276846" y="3744916"/>
                <a:ext cx="203197" cy="5524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4"/>
                  <a:gd name="f7" fmla="val 147"/>
                  <a:gd name="f8" fmla="val 49"/>
                  <a:gd name="f9" fmla="val 112"/>
                  <a:gd name="f10" fmla="val 52"/>
                  <a:gd name="f11" fmla="val 124"/>
                  <a:gd name="f12" fmla="val 135"/>
                  <a:gd name="f13" fmla="val 53"/>
                  <a:gd name="f14" fmla="val 50"/>
                  <a:gd name="f15" fmla="val 123"/>
                  <a:gd name="f16" fmla="val 44"/>
                  <a:gd name="f17" fmla="val 100"/>
                  <a:gd name="f18" fmla="val 35"/>
                  <a:gd name="f19" fmla="val 77"/>
                  <a:gd name="f20" fmla="val 29"/>
                  <a:gd name="f21" fmla="val 61"/>
                  <a:gd name="f22" fmla="val 22"/>
                  <a:gd name="f23" fmla="val 46"/>
                  <a:gd name="f24" fmla="val 15"/>
                  <a:gd name="f25" fmla="val 31"/>
                  <a:gd name="f26" fmla="val 12"/>
                  <a:gd name="f27" fmla="val 25"/>
                  <a:gd name="f28" fmla="val 9"/>
                  <a:gd name="f29" fmla="val 19"/>
                  <a:gd name="f30" fmla="val 6"/>
                  <a:gd name="f31" fmla="val 13"/>
                  <a:gd name="f32" fmla="val 3"/>
                  <a:gd name="f33" fmla="val 10"/>
                  <a:gd name="f34" fmla="val 2"/>
                  <a:gd name="f35" fmla="val 7"/>
                  <a:gd name="f36" fmla="val 1"/>
                  <a:gd name="f37" fmla="val 8"/>
                  <a:gd name="f38" fmla="val 24"/>
                  <a:gd name="f39" fmla="val 18"/>
                  <a:gd name="f40" fmla="val 57"/>
                  <a:gd name="f41" fmla="val 34"/>
                  <a:gd name="f42" fmla="val 68"/>
                  <a:gd name="f43" fmla="val 39"/>
                  <a:gd name="f44" fmla="val 81"/>
                  <a:gd name="f45" fmla="val 43"/>
                  <a:gd name="f46" fmla="val 94"/>
                  <a:gd name="f47" fmla="val 47"/>
                  <a:gd name="f48" fmla="val 107"/>
                  <a:gd name="f49" fmla="val 109"/>
                  <a:gd name="f50" fmla="val 48"/>
                  <a:gd name="f51" fmla="val 111"/>
                  <a:gd name="f52" fmla="+- 0 0 -90"/>
                  <a:gd name="f53" fmla="*/ f3 1 54"/>
                  <a:gd name="f54" fmla="*/ f4 1 147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54"/>
                  <a:gd name="f63" fmla="*/ f59 1 147"/>
                  <a:gd name="f64" fmla="*/ 49 f60 1"/>
                  <a:gd name="f65" fmla="*/ 112 f59 1"/>
                  <a:gd name="f66" fmla="*/ 54 f60 1"/>
                  <a:gd name="f67" fmla="*/ 147 f59 1"/>
                  <a:gd name="f68" fmla="*/ 52 f60 1"/>
                  <a:gd name="f69" fmla="*/ 35 f60 1"/>
                  <a:gd name="f70" fmla="*/ 77 f59 1"/>
                  <a:gd name="f71" fmla="*/ 15 f60 1"/>
                  <a:gd name="f72" fmla="*/ 31 f59 1"/>
                  <a:gd name="f73" fmla="*/ 6 f60 1"/>
                  <a:gd name="f74" fmla="*/ 13 f59 1"/>
                  <a:gd name="f75" fmla="*/ 0 f60 1"/>
                  <a:gd name="f76" fmla="*/ 3 f59 1"/>
                  <a:gd name="f77" fmla="*/ 1 f60 1"/>
                  <a:gd name="f78" fmla="*/ 0 f59 1"/>
                  <a:gd name="f79" fmla="*/ 3 f60 1"/>
                  <a:gd name="f80" fmla="*/ 2 f59 1"/>
                  <a:gd name="f81" fmla="*/ 18 f60 1"/>
                  <a:gd name="f82" fmla="*/ 35 f59 1"/>
                  <a:gd name="f83" fmla="*/ 34 f60 1"/>
                  <a:gd name="f84" fmla="*/ 68 f59 1"/>
                  <a:gd name="f85" fmla="*/ 47 f60 1"/>
                  <a:gd name="f86" fmla="*/ 107 f59 1"/>
                  <a:gd name="f87" fmla="+- f61 0 f1"/>
                  <a:gd name="f88" fmla="*/ f64 1 54"/>
                  <a:gd name="f89" fmla="*/ f65 1 147"/>
                  <a:gd name="f90" fmla="*/ f66 1 54"/>
                  <a:gd name="f91" fmla="*/ f67 1 147"/>
                  <a:gd name="f92" fmla="*/ f68 1 54"/>
                  <a:gd name="f93" fmla="*/ f69 1 54"/>
                  <a:gd name="f94" fmla="*/ f70 1 147"/>
                  <a:gd name="f95" fmla="*/ f71 1 54"/>
                  <a:gd name="f96" fmla="*/ f72 1 147"/>
                  <a:gd name="f97" fmla="*/ f73 1 54"/>
                  <a:gd name="f98" fmla="*/ f74 1 147"/>
                  <a:gd name="f99" fmla="*/ f75 1 54"/>
                  <a:gd name="f100" fmla="*/ f76 1 147"/>
                  <a:gd name="f101" fmla="*/ f77 1 54"/>
                  <a:gd name="f102" fmla="*/ f78 1 147"/>
                  <a:gd name="f103" fmla="*/ f79 1 54"/>
                  <a:gd name="f104" fmla="*/ f80 1 147"/>
                  <a:gd name="f105" fmla="*/ f81 1 54"/>
                  <a:gd name="f106" fmla="*/ f82 1 147"/>
                  <a:gd name="f107" fmla="*/ f83 1 54"/>
                  <a:gd name="f108" fmla="*/ f84 1 147"/>
                  <a:gd name="f109" fmla="*/ f85 1 54"/>
                  <a:gd name="f110" fmla="*/ f86 1 147"/>
                  <a:gd name="f111" fmla="*/ 0 1 f62"/>
                  <a:gd name="f112" fmla="*/ f56 1 f62"/>
                  <a:gd name="f113" fmla="*/ 0 1 f63"/>
                  <a:gd name="f114" fmla="*/ f57 1 f63"/>
                  <a:gd name="f115" fmla="*/ f88 1 f62"/>
                  <a:gd name="f116" fmla="*/ f89 1 f63"/>
                  <a:gd name="f117" fmla="*/ f90 1 f62"/>
                  <a:gd name="f118" fmla="*/ f91 1 f63"/>
                  <a:gd name="f119" fmla="*/ f92 1 f62"/>
                  <a:gd name="f120" fmla="*/ f93 1 f62"/>
                  <a:gd name="f121" fmla="*/ f94 1 f63"/>
                  <a:gd name="f122" fmla="*/ f95 1 f62"/>
                  <a:gd name="f123" fmla="*/ f96 1 f63"/>
                  <a:gd name="f124" fmla="*/ f97 1 f62"/>
                  <a:gd name="f125" fmla="*/ f98 1 f63"/>
                  <a:gd name="f126" fmla="*/ f99 1 f62"/>
                  <a:gd name="f127" fmla="*/ f100 1 f63"/>
                  <a:gd name="f128" fmla="*/ f101 1 f62"/>
                  <a:gd name="f129" fmla="*/ f102 1 f63"/>
                  <a:gd name="f130" fmla="*/ f103 1 f62"/>
                  <a:gd name="f131" fmla="*/ f104 1 f63"/>
                  <a:gd name="f132" fmla="*/ f105 1 f62"/>
                  <a:gd name="f133" fmla="*/ f106 1 f63"/>
                  <a:gd name="f134" fmla="*/ f107 1 f62"/>
                  <a:gd name="f135" fmla="*/ f108 1 f63"/>
                  <a:gd name="f136" fmla="*/ f109 1 f62"/>
                  <a:gd name="f137" fmla="*/ f110 1 f63"/>
                  <a:gd name="f138" fmla="*/ f111 f53 1"/>
                  <a:gd name="f139" fmla="*/ f112 f53 1"/>
                  <a:gd name="f140" fmla="*/ f114 f54 1"/>
                  <a:gd name="f141" fmla="*/ f113 f54 1"/>
                  <a:gd name="f142" fmla="*/ f115 f53 1"/>
                  <a:gd name="f143" fmla="*/ f116 f54 1"/>
                  <a:gd name="f144" fmla="*/ f117 f53 1"/>
                  <a:gd name="f145" fmla="*/ f118 f54 1"/>
                  <a:gd name="f146" fmla="*/ f119 f53 1"/>
                  <a:gd name="f147" fmla="*/ f120 f53 1"/>
                  <a:gd name="f148" fmla="*/ f121 f54 1"/>
                  <a:gd name="f149" fmla="*/ f122 f53 1"/>
                  <a:gd name="f150" fmla="*/ f123 f54 1"/>
                  <a:gd name="f151" fmla="*/ f124 f53 1"/>
                  <a:gd name="f152" fmla="*/ f125 f54 1"/>
                  <a:gd name="f153" fmla="*/ f126 f53 1"/>
                  <a:gd name="f154" fmla="*/ f127 f54 1"/>
                  <a:gd name="f155" fmla="*/ f128 f53 1"/>
                  <a:gd name="f156" fmla="*/ f129 f54 1"/>
                  <a:gd name="f157" fmla="*/ f130 f53 1"/>
                  <a:gd name="f158" fmla="*/ f131 f54 1"/>
                  <a:gd name="f159" fmla="*/ f132 f53 1"/>
                  <a:gd name="f160" fmla="*/ f133 f54 1"/>
                  <a:gd name="f161" fmla="*/ f134 f53 1"/>
                  <a:gd name="f162" fmla="*/ f135 f54 1"/>
                  <a:gd name="f163" fmla="*/ f136 f53 1"/>
                  <a:gd name="f164" fmla="*/ f137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7">
                    <a:pos x="f142" y="f143"/>
                  </a:cxn>
                  <a:cxn ang="f87">
                    <a:pos x="f144" y="f145"/>
                  </a:cxn>
                  <a:cxn ang="f87">
                    <a:pos x="f146" y="f145"/>
                  </a:cxn>
                  <a:cxn ang="f87">
                    <a:pos x="f147" y="f148"/>
                  </a:cxn>
                  <a:cxn ang="f87">
                    <a:pos x="f149" y="f150"/>
                  </a:cxn>
                  <a:cxn ang="f87">
                    <a:pos x="f151" y="f152"/>
                  </a:cxn>
                  <a:cxn ang="f87">
                    <a:pos x="f153" y="f154"/>
                  </a:cxn>
                  <a:cxn ang="f87">
                    <a:pos x="f155" y="f156"/>
                  </a:cxn>
                  <a:cxn ang="f87">
                    <a:pos x="f157" y="f158"/>
                  </a:cxn>
                  <a:cxn ang="f87">
                    <a:pos x="f159" y="f160"/>
                  </a:cxn>
                  <a:cxn ang="f87">
                    <a:pos x="f161" y="f162"/>
                  </a:cxn>
                  <a:cxn ang="f87">
                    <a:pos x="f163" y="f164"/>
                  </a:cxn>
                  <a:cxn ang="f87">
                    <a:pos x="f142" y="f143"/>
                  </a:cxn>
                </a:cxnLst>
                <a:rect l="f138" t="f141" r="f139" b="f140"/>
                <a:pathLst>
                  <a:path w="54" h="147">
                    <a:moveTo>
                      <a:pt x="f8" y="f9"/>
                    </a:moveTo>
                    <a:cubicBezTo>
                      <a:pt x="f10" y="f11"/>
                      <a:pt x="f10" y="f12"/>
                      <a:pt x="f6" y="f7"/>
                    </a:cubicBezTo>
                    <a:cubicBezTo>
                      <a:pt x="f13" y="f7"/>
                      <a:pt x="f13" y="f7"/>
                      <a:pt x="f10" y="f7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5" y="f32"/>
                    </a:cubicBezTo>
                    <a:cubicBezTo>
                      <a:pt x="f5" y="f34"/>
                      <a:pt x="f5" y="f36"/>
                      <a:pt x="f36" y="f5"/>
                    </a:cubicBezTo>
                    <a:cubicBezTo>
                      <a:pt x="f34" y="f5"/>
                      <a:pt x="f32" y="f36"/>
                      <a:pt x="f32" y="f34"/>
                    </a:cubicBezTo>
                    <a:cubicBezTo>
                      <a:pt x="f37" y="f31"/>
                      <a:pt x="f31" y="f38"/>
                      <a:pt x="f39" y="f18"/>
                    </a:cubicBezTo>
                    <a:cubicBezTo>
                      <a:pt x="f38" y="f23"/>
                      <a:pt x="f20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7" y="f49"/>
                      <a:pt x="f50" y="f51"/>
                      <a:pt x="f8" y="f9"/>
                    </a:cubicBezTo>
                    <a:close/>
                  </a:path>
                </a:pathLst>
              </a:custGeom>
              <a:solidFill>
                <a:srgbClr val="612B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4" name="Freeform 955">
                <a:extLst>
                  <a:ext uri="{FF2B5EF4-FFF2-40B4-BE49-F238E27FC236}">
                    <a16:creationId xmlns:a16="http://schemas.microsoft.com/office/drawing/2014/main" id="{3C21997D-B113-E656-F04C-C4B38FA2272C}"/>
                  </a:ext>
                </a:extLst>
              </p:cNvPr>
              <p:cNvSpPr/>
              <p:nvPr/>
            </p:nvSpPr>
            <p:spPr>
              <a:xfrm>
                <a:off x="5322886" y="3602041"/>
                <a:ext cx="214317" cy="5635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150"/>
                  <a:gd name="f8" fmla="val 1"/>
                  <a:gd name="f9" fmla="val 10"/>
                  <a:gd name="f10" fmla="val 17"/>
                  <a:gd name="f11" fmla="val 34"/>
                  <a:gd name="f12" fmla="val 24"/>
                  <a:gd name="f13" fmla="val 52"/>
                  <a:gd name="f14" fmla="val 30"/>
                  <a:gd name="f15" fmla="val 69"/>
                  <a:gd name="f16" fmla="val 37"/>
                  <a:gd name="f17" fmla="val 86"/>
                  <a:gd name="f18" fmla="val 43"/>
                  <a:gd name="f19" fmla="val 103"/>
                  <a:gd name="f20" fmla="val 47"/>
                  <a:gd name="f21" fmla="val 115"/>
                  <a:gd name="f22" fmla="val 51"/>
                  <a:gd name="f23" fmla="val 127"/>
                  <a:gd name="f24" fmla="val 54"/>
                  <a:gd name="f25" fmla="val 139"/>
                  <a:gd name="f26" fmla="val 55"/>
                  <a:gd name="f27" fmla="val 141"/>
                  <a:gd name="f28" fmla="val 143"/>
                  <a:gd name="f29" fmla="val 145"/>
                  <a:gd name="f30" fmla="val 147"/>
                  <a:gd name="f31" fmla="val 149"/>
                  <a:gd name="f32" fmla="val 56"/>
                  <a:gd name="f33" fmla="val 53"/>
                  <a:gd name="f34" fmla="val 144"/>
                  <a:gd name="f35" fmla="val 140"/>
                  <a:gd name="f36" fmla="val 46"/>
                  <a:gd name="f37" fmla="val 91"/>
                  <a:gd name="f38" fmla="val 28"/>
                  <a:gd name="f39" fmla="val 67"/>
                  <a:gd name="f40" fmla="val 20"/>
                  <a:gd name="f41" fmla="val 45"/>
                  <a:gd name="f42" fmla="val 11"/>
                  <a:gd name="f43" fmla="val 3"/>
                  <a:gd name="f44" fmla="val 2"/>
                  <a:gd name="f45" fmla="+- 0 0 -90"/>
                  <a:gd name="f46" fmla="*/ f3 1 57"/>
                  <a:gd name="f47" fmla="*/ f4 1 150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57"/>
                  <a:gd name="f56" fmla="*/ f52 1 150"/>
                  <a:gd name="f57" fmla="*/ 0 f53 1"/>
                  <a:gd name="f58" fmla="*/ 1 f52 1"/>
                  <a:gd name="f59" fmla="*/ 1 f53 1"/>
                  <a:gd name="f60" fmla="*/ 0 f52 1"/>
                  <a:gd name="f61" fmla="*/ 24 f53 1"/>
                  <a:gd name="f62" fmla="*/ 52 f52 1"/>
                  <a:gd name="f63" fmla="*/ 43 f53 1"/>
                  <a:gd name="f64" fmla="*/ 103 f52 1"/>
                  <a:gd name="f65" fmla="*/ 54 f53 1"/>
                  <a:gd name="f66" fmla="*/ 139 f52 1"/>
                  <a:gd name="f67" fmla="*/ 57 f53 1"/>
                  <a:gd name="f68" fmla="*/ 145 f52 1"/>
                  <a:gd name="f69" fmla="*/ 56 f53 1"/>
                  <a:gd name="f70" fmla="*/ 150 f52 1"/>
                  <a:gd name="f71" fmla="*/ 53 f53 1"/>
                  <a:gd name="f72" fmla="*/ 140 f52 1"/>
                  <a:gd name="f73" fmla="*/ 28 f53 1"/>
                  <a:gd name="f74" fmla="*/ 67 f52 1"/>
                  <a:gd name="f75" fmla="*/ 3 f52 1"/>
                  <a:gd name="f76" fmla="+- f54 0 f1"/>
                  <a:gd name="f77" fmla="*/ f57 1 57"/>
                  <a:gd name="f78" fmla="*/ f58 1 150"/>
                  <a:gd name="f79" fmla="*/ f59 1 57"/>
                  <a:gd name="f80" fmla="*/ f60 1 150"/>
                  <a:gd name="f81" fmla="*/ f61 1 57"/>
                  <a:gd name="f82" fmla="*/ f62 1 150"/>
                  <a:gd name="f83" fmla="*/ f63 1 57"/>
                  <a:gd name="f84" fmla="*/ f64 1 150"/>
                  <a:gd name="f85" fmla="*/ f65 1 57"/>
                  <a:gd name="f86" fmla="*/ f66 1 150"/>
                  <a:gd name="f87" fmla="*/ f67 1 57"/>
                  <a:gd name="f88" fmla="*/ f68 1 150"/>
                  <a:gd name="f89" fmla="*/ f69 1 57"/>
                  <a:gd name="f90" fmla="*/ f70 1 150"/>
                  <a:gd name="f91" fmla="*/ f71 1 57"/>
                  <a:gd name="f92" fmla="*/ f72 1 150"/>
                  <a:gd name="f93" fmla="*/ f73 1 57"/>
                  <a:gd name="f94" fmla="*/ f74 1 150"/>
                  <a:gd name="f95" fmla="*/ f75 1 150"/>
                  <a:gd name="f96" fmla="*/ 0 1 f55"/>
                  <a:gd name="f97" fmla="*/ f49 1 f55"/>
                  <a:gd name="f98" fmla="*/ 0 1 f56"/>
                  <a:gd name="f99" fmla="*/ f50 1 f56"/>
                  <a:gd name="f100" fmla="*/ f77 1 f55"/>
                  <a:gd name="f101" fmla="*/ f78 1 f56"/>
                  <a:gd name="f102" fmla="*/ f79 1 f55"/>
                  <a:gd name="f103" fmla="*/ f80 1 f56"/>
                  <a:gd name="f104" fmla="*/ f81 1 f55"/>
                  <a:gd name="f105" fmla="*/ f82 1 f56"/>
                  <a:gd name="f106" fmla="*/ f83 1 f55"/>
                  <a:gd name="f107" fmla="*/ f84 1 f56"/>
                  <a:gd name="f108" fmla="*/ f85 1 f55"/>
                  <a:gd name="f109" fmla="*/ f86 1 f56"/>
                  <a:gd name="f110" fmla="*/ f87 1 f55"/>
                  <a:gd name="f111" fmla="*/ f88 1 f56"/>
                  <a:gd name="f112" fmla="*/ f89 1 f55"/>
                  <a:gd name="f113" fmla="*/ f90 1 f56"/>
                  <a:gd name="f114" fmla="*/ f91 1 f55"/>
                  <a:gd name="f115" fmla="*/ f92 1 f56"/>
                  <a:gd name="f116" fmla="*/ f93 1 f55"/>
                  <a:gd name="f117" fmla="*/ f94 1 f56"/>
                  <a:gd name="f118" fmla="*/ f95 1 f56"/>
                  <a:gd name="f119" fmla="*/ f96 f46 1"/>
                  <a:gd name="f120" fmla="*/ f97 f46 1"/>
                  <a:gd name="f121" fmla="*/ f99 f47 1"/>
                  <a:gd name="f122" fmla="*/ f98 f47 1"/>
                  <a:gd name="f123" fmla="*/ f100 f46 1"/>
                  <a:gd name="f124" fmla="*/ f101 f47 1"/>
                  <a:gd name="f125" fmla="*/ f102 f46 1"/>
                  <a:gd name="f126" fmla="*/ f103 f47 1"/>
                  <a:gd name="f127" fmla="*/ f104 f46 1"/>
                  <a:gd name="f128" fmla="*/ f105 f47 1"/>
                  <a:gd name="f129" fmla="*/ f106 f46 1"/>
                  <a:gd name="f130" fmla="*/ f107 f47 1"/>
                  <a:gd name="f131" fmla="*/ f108 f46 1"/>
                  <a:gd name="f132" fmla="*/ f109 f47 1"/>
                  <a:gd name="f133" fmla="*/ f110 f46 1"/>
                  <a:gd name="f134" fmla="*/ f111 f47 1"/>
                  <a:gd name="f135" fmla="*/ f112 f46 1"/>
                  <a:gd name="f136" fmla="*/ f113 f47 1"/>
                  <a:gd name="f137" fmla="*/ f114 f46 1"/>
                  <a:gd name="f138" fmla="*/ f115 f47 1"/>
                  <a:gd name="f139" fmla="*/ f116 f46 1"/>
                  <a:gd name="f140" fmla="*/ f117 f47 1"/>
                  <a:gd name="f141" fmla="*/ f118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39" y="f140"/>
                  </a:cxn>
                  <a:cxn ang="f76">
                    <a:pos x="f125" y="f141"/>
                  </a:cxn>
                  <a:cxn ang="f76">
                    <a:pos x="f123" y="f124"/>
                  </a:cxn>
                </a:cxnLst>
                <a:rect l="f119" t="f122" r="f120" b="f121"/>
                <a:pathLst>
                  <a:path w="57" h="150">
                    <a:moveTo>
                      <a:pt x="f5" y="f8"/>
                    </a:moveTo>
                    <a:cubicBezTo>
                      <a:pt x="f5" y="f8"/>
                      <a:pt x="f5" y="f5"/>
                      <a:pt x="f8" y="f5"/>
                    </a:cubicBez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6" y="f28"/>
                      <a:pt x="f6" y="f29"/>
                    </a:cubicBezTo>
                    <a:cubicBezTo>
                      <a:pt x="f6" y="f30"/>
                      <a:pt x="f6" y="f31"/>
                      <a:pt x="f32" y="f7"/>
                    </a:cubicBezTo>
                    <a:cubicBezTo>
                      <a:pt x="f33" y="f30"/>
                      <a:pt x="f33" y="f34"/>
                      <a:pt x="f33" y="f35"/>
                    </a:cubicBezTo>
                    <a:cubicBezTo>
                      <a:pt x="f36" y="f21"/>
                      <a:pt x="f16" y="f37"/>
                      <a:pt x="f38" y="f39"/>
                    </a:cubicBezTo>
                    <a:cubicBezTo>
                      <a:pt x="f40" y="f41"/>
                      <a:pt x="f42" y="f12"/>
                      <a:pt x="f8" y="f43"/>
                    </a:cubicBezTo>
                    <a:cubicBezTo>
                      <a:pt x="f8" y="f44"/>
                      <a:pt x="f5" y="f44"/>
                      <a:pt x="f5" y="f8"/>
                    </a:cubicBezTo>
                    <a:close/>
                  </a:path>
                </a:pathLst>
              </a:custGeom>
              <a:solidFill>
                <a:srgbClr val="5F2C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5" name="Freeform 956">
                <a:extLst>
                  <a:ext uri="{FF2B5EF4-FFF2-40B4-BE49-F238E27FC236}">
                    <a16:creationId xmlns:a16="http://schemas.microsoft.com/office/drawing/2014/main" id="{71793F64-7F12-FCFC-D5CC-09E3D133EA05}"/>
                  </a:ext>
                </a:extLst>
              </p:cNvPr>
              <p:cNvSpPr/>
              <p:nvPr/>
            </p:nvSpPr>
            <p:spPr>
              <a:xfrm>
                <a:off x="5330823" y="4522786"/>
                <a:ext cx="82552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0"/>
                  <a:gd name="f8" fmla="val 17"/>
                  <a:gd name="f9" fmla="val 15"/>
                  <a:gd name="f10" fmla="val 18"/>
                  <a:gd name="f11" fmla="val 16"/>
                  <a:gd name="f12" fmla="val 19"/>
                  <a:gd name="f13" fmla="val 20"/>
                  <a:gd name="f14" fmla="val 21"/>
                  <a:gd name="f15" fmla="val 14"/>
                  <a:gd name="f16" fmla="val 13"/>
                  <a:gd name="f17" fmla="val 29"/>
                  <a:gd name="f18" fmla="val 7"/>
                  <a:gd name="f19" fmla="val 36"/>
                  <a:gd name="f20" fmla="val 6"/>
                  <a:gd name="f21" fmla="val 34"/>
                  <a:gd name="f22" fmla="val 8"/>
                  <a:gd name="f23" fmla="val 33"/>
                  <a:gd name="f24" fmla="val 4"/>
                  <a:gd name="f25" fmla="val 3"/>
                  <a:gd name="f26" fmla="val 38"/>
                  <a:gd name="f27" fmla="val 1"/>
                  <a:gd name="f28" fmla="val 37"/>
                  <a:gd name="f29" fmla="val 2"/>
                  <a:gd name="f30" fmla="val 32"/>
                  <a:gd name="f31" fmla="val 5"/>
                  <a:gd name="f32" fmla="val 26"/>
                  <a:gd name="f33" fmla="val 25"/>
                  <a:gd name="f34" fmla="val 27"/>
                  <a:gd name="f35" fmla="val 28"/>
                  <a:gd name="f36" fmla="val 30"/>
                  <a:gd name="f37" fmla="val 23"/>
                  <a:gd name="f38" fmla="val 9"/>
                  <a:gd name="f39" fmla="val 10"/>
                  <a:gd name="f40" fmla="val 11"/>
                  <a:gd name="f41" fmla="val 12"/>
                  <a:gd name="f42" fmla="+- 0 0 -90"/>
                  <a:gd name="f43" fmla="*/ f3 1 22"/>
                  <a:gd name="f44" fmla="*/ f4 1 40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22"/>
                  <a:gd name="f53" fmla="*/ f49 1 40"/>
                  <a:gd name="f54" fmla="*/ 17 f50 1"/>
                  <a:gd name="f55" fmla="*/ 15 f49 1"/>
                  <a:gd name="f56" fmla="*/ 19 f50 1"/>
                  <a:gd name="f57" fmla="*/ 16 f49 1"/>
                  <a:gd name="f58" fmla="*/ 22 f50 1"/>
                  <a:gd name="f59" fmla="*/ 14 f49 1"/>
                  <a:gd name="f60" fmla="*/ 7 f50 1"/>
                  <a:gd name="f61" fmla="*/ 36 f49 1"/>
                  <a:gd name="f62" fmla="*/ 33 f49 1"/>
                  <a:gd name="f63" fmla="*/ 0 f50 1"/>
                  <a:gd name="f64" fmla="*/ 40 f49 1"/>
                  <a:gd name="f65" fmla="*/ 2 f50 1"/>
                  <a:gd name="f66" fmla="*/ 26 f49 1"/>
                  <a:gd name="f67" fmla="*/ 25 f49 1"/>
                  <a:gd name="f68" fmla="*/ 3 f50 1"/>
                  <a:gd name="f69" fmla="*/ 30 f49 1"/>
                  <a:gd name="f70" fmla="*/ 29 f49 1"/>
                  <a:gd name="f71" fmla="*/ 6 f50 1"/>
                  <a:gd name="f72" fmla="*/ 19 f49 1"/>
                  <a:gd name="f73" fmla="*/ 23 f49 1"/>
                  <a:gd name="f74" fmla="*/ 9 f50 1"/>
                  <a:gd name="f75" fmla="*/ 0 f49 1"/>
                  <a:gd name="f76" fmla="*/ 13 f50 1"/>
                  <a:gd name="f77" fmla="*/ 15 f50 1"/>
                  <a:gd name="f78" fmla="*/ 12 f49 1"/>
                  <a:gd name="f79" fmla="*/ 16 f50 1"/>
                  <a:gd name="f80" fmla="*/ 18 f50 1"/>
                  <a:gd name="f81" fmla="+- f51 0 f1"/>
                  <a:gd name="f82" fmla="*/ f54 1 22"/>
                  <a:gd name="f83" fmla="*/ f55 1 40"/>
                  <a:gd name="f84" fmla="*/ f56 1 22"/>
                  <a:gd name="f85" fmla="*/ f57 1 40"/>
                  <a:gd name="f86" fmla="*/ f58 1 22"/>
                  <a:gd name="f87" fmla="*/ f59 1 40"/>
                  <a:gd name="f88" fmla="*/ f60 1 22"/>
                  <a:gd name="f89" fmla="*/ f61 1 40"/>
                  <a:gd name="f90" fmla="*/ f62 1 40"/>
                  <a:gd name="f91" fmla="*/ f63 1 22"/>
                  <a:gd name="f92" fmla="*/ f64 1 40"/>
                  <a:gd name="f93" fmla="*/ f65 1 22"/>
                  <a:gd name="f94" fmla="*/ f66 1 40"/>
                  <a:gd name="f95" fmla="*/ f67 1 40"/>
                  <a:gd name="f96" fmla="*/ f68 1 22"/>
                  <a:gd name="f97" fmla="*/ f69 1 40"/>
                  <a:gd name="f98" fmla="*/ f70 1 40"/>
                  <a:gd name="f99" fmla="*/ f71 1 22"/>
                  <a:gd name="f100" fmla="*/ f72 1 40"/>
                  <a:gd name="f101" fmla="*/ f73 1 40"/>
                  <a:gd name="f102" fmla="*/ f74 1 22"/>
                  <a:gd name="f103" fmla="*/ f75 1 40"/>
                  <a:gd name="f104" fmla="*/ f76 1 22"/>
                  <a:gd name="f105" fmla="*/ f77 1 22"/>
                  <a:gd name="f106" fmla="*/ f78 1 40"/>
                  <a:gd name="f107" fmla="*/ f79 1 22"/>
                  <a:gd name="f108" fmla="*/ f80 1 22"/>
                  <a:gd name="f109" fmla="*/ 0 1 f52"/>
                  <a:gd name="f110" fmla="*/ f46 1 f52"/>
                  <a:gd name="f111" fmla="*/ 0 1 f53"/>
                  <a:gd name="f112" fmla="*/ f47 1 f53"/>
                  <a:gd name="f113" fmla="*/ f82 1 f52"/>
                  <a:gd name="f114" fmla="*/ f83 1 f53"/>
                  <a:gd name="f115" fmla="*/ f84 1 f52"/>
                  <a:gd name="f116" fmla="*/ f85 1 f53"/>
                  <a:gd name="f117" fmla="*/ f86 1 f52"/>
                  <a:gd name="f118" fmla="*/ f87 1 f53"/>
                  <a:gd name="f119" fmla="*/ f88 1 f52"/>
                  <a:gd name="f120" fmla="*/ f89 1 f53"/>
                  <a:gd name="f121" fmla="*/ f90 1 f53"/>
                  <a:gd name="f122" fmla="*/ f91 1 f52"/>
                  <a:gd name="f123" fmla="*/ f92 1 f53"/>
                  <a:gd name="f124" fmla="*/ f93 1 f52"/>
                  <a:gd name="f125" fmla="*/ f94 1 f53"/>
                  <a:gd name="f126" fmla="*/ f95 1 f53"/>
                  <a:gd name="f127" fmla="*/ f96 1 f52"/>
                  <a:gd name="f128" fmla="*/ f97 1 f53"/>
                  <a:gd name="f129" fmla="*/ f98 1 f53"/>
                  <a:gd name="f130" fmla="*/ f99 1 f52"/>
                  <a:gd name="f131" fmla="*/ f100 1 f53"/>
                  <a:gd name="f132" fmla="*/ f101 1 f53"/>
                  <a:gd name="f133" fmla="*/ f102 1 f52"/>
                  <a:gd name="f134" fmla="*/ f103 1 f53"/>
                  <a:gd name="f135" fmla="*/ f104 1 f52"/>
                  <a:gd name="f136" fmla="*/ f105 1 f52"/>
                  <a:gd name="f137" fmla="*/ f106 1 f53"/>
                  <a:gd name="f138" fmla="*/ f107 1 f52"/>
                  <a:gd name="f139" fmla="*/ f108 1 f52"/>
                  <a:gd name="f140" fmla="*/ f109 f43 1"/>
                  <a:gd name="f141" fmla="*/ f110 f43 1"/>
                  <a:gd name="f142" fmla="*/ f112 f44 1"/>
                  <a:gd name="f143" fmla="*/ f111 f44 1"/>
                  <a:gd name="f144" fmla="*/ f113 f43 1"/>
                  <a:gd name="f145" fmla="*/ f114 f44 1"/>
                  <a:gd name="f146" fmla="*/ f115 f43 1"/>
                  <a:gd name="f147" fmla="*/ f116 f44 1"/>
                  <a:gd name="f148" fmla="*/ f117 f43 1"/>
                  <a:gd name="f149" fmla="*/ f118 f44 1"/>
                  <a:gd name="f150" fmla="*/ f119 f43 1"/>
                  <a:gd name="f151" fmla="*/ f120 f44 1"/>
                  <a:gd name="f152" fmla="*/ f121 f44 1"/>
                  <a:gd name="f153" fmla="*/ f122 f43 1"/>
                  <a:gd name="f154" fmla="*/ f123 f44 1"/>
                  <a:gd name="f155" fmla="*/ f124 f43 1"/>
                  <a:gd name="f156" fmla="*/ f125 f44 1"/>
                  <a:gd name="f157" fmla="*/ f126 f44 1"/>
                  <a:gd name="f158" fmla="*/ f127 f43 1"/>
                  <a:gd name="f159" fmla="*/ f128 f44 1"/>
                  <a:gd name="f160" fmla="*/ f129 f44 1"/>
                  <a:gd name="f161" fmla="*/ f130 f43 1"/>
                  <a:gd name="f162" fmla="*/ f131 f44 1"/>
                  <a:gd name="f163" fmla="*/ f132 f44 1"/>
                  <a:gd name="f164" fmla="*/ f133 f43 1"/>
                  <a:gd name="f165" fmla="*/ f134 f44 1"/>
                  <a:gd name="f166" fmla="*/ f135 f43 1"/>
                  <a:gd name="f167" fmla="*/ f136 f43 1"/>
                  <a:gd name="f168" fmla="*/ f137 f44 1"/>
                  <a:gd name="f169" fmla="*/ f138 f43 1"/>
                  <a:gd name="f170" fmla="*/ f139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44" y="f145"/>
                  </a:cxn>
                  <a:cxn ang="f81">
                    <a:pos x="f146" y="f147"/>
                  </a:cxn>
                  <a:cxn ang="f81">
                    <a:pos x="f148" y="f149"/>
                  </a:cxn>
                  <a:cxn ang="f81">
                    <a:pos x="f150" y="f151"/>
                  </a:cxn>
                  <a:cxn ang="f81">
                    <a:pos x="f150" y="f152"/>
                  </a:cxn>
                  <a:cxn ang="f81">
                    <a:pos x="f153" y="f154"/>
                  </a:cxn>
                  <a:cxn ang="f81">
                    <a:pos x="f155" y="f151"/>
                  </a:cxn>
                  <a:cxn ang="f81">
                    <a:pos x="f150" y="f156"/>
                  </a:cxn>
                  <a:cxn ang="f81">
                    <a:pos x="f150" y="f157"/>
                  </a:cxn>
                  <a:cxn ang="f81">
                    <a:pos x="f158" y="f159"/>
                  </a:cxn>
                  <a:cxn ang="f81">
                    <a:pos x="f158" y="f160"/>
                  </a:cxn>
                  <a:cxn ang="f81">
                    <a:pos x="f161" y="f162"/>
                  </a:cxn>
                  <a:cxn ang="f81">
                    <a:pos x="f150" y="f163"/>
                  </a:cxn>
                  <a:cxn ang="f81">
                    <a:pos x="f164" y="f165"/>
                  </a:cxn>
                  <a:cxn ang="f81">
                    <a:pos x="f166" y="f145"/>
                  </a:cxn>
                  <a:cxn ang="f81">
                    <a:pos x="f167" y="f168"/>
                  </a:cxn>
                  <a:cxn ang="f81">
                    <a:pos x="f169" y="f145"/>
                  </a:cxn>
                  <a:cxn ang="f81">
                    <a:pos x="f170" y="f145"/>
                  </a:cxn>
                  <a:cxn ang="f81">
                    <a:pos x="f144" y="f145"/>
                  </a:cxn>
                </a:cxnLst>
                <a:rect l="f140" t="f143" r="f141" b="f142"/>
                <a:pathLst>
                  <a:path w="22" h="40">
                    <a:moveTo>
                      <a:pt x="f8" y="f9"/>
                    </a:moveTo>
                    <a:cubicBezTo>
                      <a:pt x="f10" y="f11"/>
                      <a:pt x="f10" y="f8"/>
                      <a:pt x="f12" y="f11"/>
                    </a:cubicBezTo>
                    <a:cubicBezTo>
                      <a:pt x="f13" y="f11"/>
                      <a:pt x="f14" y="f15"/>
                      <a:pt x="f6" y="f15"/>
                    </a:cubicBezTo>
                    <a:cubicBezTo>
                      <a:pt x="f10" y="f6"/>
                      <a:pt x="f16" y="f17"/>
                      <a:pt x="f18" y="f19"/>
                    </a:cubicBezTo>
                    <a:cubicBezTo>
                      <a:pt x="f20" y="f21"/>
                      <a:pt x="f22" y="f21"/>
                      <a:pt x="f18" y="f23"/>
                    </a:cubicBezTo>
                    <a:cubicBezTo>
                      <a:pt x="f24" y="f21"/>
                      <a:pt x="f25" y="f26"/>
                      <a:pt x="f5" y="f7"/>
                    </a:cubicBezTo>
                    <a:cubicBezTo>
                      <a:pt x="f5" y="f26"/>
                      <a:pt x="f27" y="f28"/>
                      <a:pt x="f29" y="f19"/>
                    </a:cubicBezTo>
                    <a:cubicBezTo>
                      <a:pt x="f24" y="f30"/>
                      <a:pt x="f31" y="f17"/>
                      <a:pt x="f18" y="f32"/>
                    </a:cubicBezTo>
                    <a:cubicBezTo>
                      <a:pt x="f18" y="f33"/>
                      <a:pt x="f18" y="f33"/>
                      <a:pt x="f18" y="f33"/>
                    </a:cubicBezTo>
                    <a:cubicBezTo>
                      <a:pt x="f31" y="f34"/>
                      <a:pt x="f24" y="f35"/>
                      <a:pt x="f25" y="f36"/>
                    </a:cubicBezTo>
                    <a:cubicBezTo>
                      <a:pt x="f25" y="f36"/>
                      <a:pt x="f25" y="f36"/>
                      <a:pt x="f25" y="f17"/>
                    </a:cubicBezTo>
                    <a:cubicBezTo>
                      <a:pt x="f24" y="f32"/>
                      <a:pt x="f31" y="f6"/>
                      <a:pt x="f20" y="f12"/>
                    </a:cubicBezTo>
                    <a:cubicBezTo>
                      <a:pt x="f20" y="f13"/>
                      <a:pt x="f20" y="f14"/>
                      <a:pt x="f18" y="f37"/>
                    </a:cubicBezTo>
                    <a:cubicBezTo>
                      <a:pt x="f22" y="f9"/>
                      <a:pt x="f38" y="f18"/>
                      <a:pt x="f38" y="f5"/>
                    </a:cubicBezTo>
                    <a:cubicBezTo>
                      <a:pt x="f15" y="f24"/>
                      <a:pt x="f39" y="f40"/>
                      <a:pt x="f16" y="f9"/>
                    </a:cubicBezTo>
                    <a:cubicBezTo>
                      <a:pt x="f9" y="f9"/>
                      <a:pt x="f15" y="f16"/>
                      <a:pt x="f9" y="f41"/>
                    </a:cubicBezTo>
                    <a:cubicBezTo>
                      <a:pt x="f9" y="f15"/>
                      <a:pt x="f9" y="f9"/>
                      <a:pt x="f11" y="f9"/>
                    </a:cubicBezTo>
                    <a:cubicBezTo>
                      <a:pt x="f11" y="f10"/>
                      <a:pt x="f8" y="f9"/>
                      <a:pt x="f10" y="f9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9658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6" name="Freeform 957">
                <a:extLst>
                  <a:ext uri="{FF2B5EF4-FFF2-40B4-BE49-F238E27FC236}">
                    <a16:creationId xmlns:a16="http://schemas.microsoft.com/office/drawing/2014/main" id="{AA30E50B-7549-D956-083E-1C2C91A77DDE}"/>
                  </a:ext>
                </a:extLst>
              </p:cNvPr>
              <p:cNvSpPr/>
              <p:nvPr/>
            </p:nvSpPr>
            <p:spPr>
              <a:xfrm>
                <a:off x="5194304" y="3508379"/>
                <a:ext cx="68259" cy="2174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58"/>
                  <a:gd name="f8" fmla="val 14"/>
                  <a:gd name="f9" fmla="val 17"/>
                  <a:gd name="f10" fmla="val 13"/>
                  <a:gd name="f11" fmla="val 11"/>
                  <a:gd name="f12" fmla="val 10"/>
                  <a:gd name="f13" fmla="val 8"/>
                  <a:gd name="f14" fmla="val 19"/>
                  <a:gd name="f15" fmla="val 21"/>
                  <a:gd name="f16" fmla="val 9"/>
                  <a:gd name="f17" fmla="val 23"/>
                  <a:gd name="f18" fmla="val 25"/>
                  <a:gd name="f19" fmla="val 27"/>
                  <a:gd name="f20" fmla="val 30"/>
                  <a:gd name="f21" fmla="val 31"/>
                  <a:gd name="f22" fmla="val 33"/>
                  <a:gd name="f23" fmla="val 6"/>
                  <a:gd name="f24" fmla="val 38"/>
                  <a:gd name="f25" fmla="val 41"/>
                  <a:gd name="f26" fmla="val 44"/>
                  <a:gd name="f27" fmla="val 47"/>
                  <a:gd name="f28" fmla="val 15"/>
                  <a:gd name="f29" fmla="val 52"/>
                  <a:gd name="f30" fmla="val 55"/>
                  <a:gd name="f31" fmla="val 57"/>
                  <a:gd name="f32" fmla="val 16"/>
                  <a:gd name="f33" fmla="val 12"/>
                  <a:gd name="f34" fmla="val 54"/>
                  <a:gd name="f35" fmla="val 49"/>
                  <a:gd name="f36" fmla="val 7"/>
                  <a:gd name="f37" fmla="val 51"/>
                  <a:gd name="f38" fmla="val 5"/>
                  <a:gd name="f39" fmla="val 50"/>
                  <a:gd name="f40" fmla="val 48"/>
                  <a:gd name="f41" fmla="val 3"/>
                  <a:gd name="f42" fmla="val 46"/>
                  <a:gd name="f43" fmla="val 43"/>
                  <a:gd name="f44" fmla="val 32"/>
                  <a:gd name="f45" fmla="val 2"/>
                  <a:gd name="f46" fmla="val 4"/>
                  <a:gd name="f47" fmla="+- 0 0 -90"/>
                  <a:gd name="f48" fmla="*/ f3 1 18"/>
                  <a:gd name="f49" fmla="*/ f4 1 58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18"/>
                  <a:gd name="f58" fmla="*/ f54 1 58"/>
                  <a:gd name="f59" fmla="*/ 14 f55 1"/>
                  <a:gd name="f60" fmla="*/ 17 f54 1"/>
                  <a:gd name="f61" fmla="*/ 10 f55 1"/>
                  <a:gd name="f62" fmla="*/ 9 f55 1"/>
                  <a:gd name="f63" fmla="*/ 23 f54 1"/>
                  <a:gd name="f64" fmla="*/ 13 f55 1"/>
                  <a:gd name="f65" fmla="*/ 30 f54 1"/>
                  <a:gd name="f66" fmla="*/ 8 f55 1"/>
                  <a:gd name="f67" fmla="*/ 33 f54 1"/>
                  <a:gd name="f68" fmla="*/ 11 f55 1"/>
                  <a:gd name="f69" fmla="*/ 44 f54 1"/>
                  <a:gd name="f70" fmla="*/ 17 f55 1"/>
                  <a:gd name="f71" fmla="*/ 55 f54 1"/>
                  <a:gd name="f72" fmla="*/ 16 f55 1"/>
                  <a:gd name="f73" fmla="*/ 58 f54 1"/>
                  <a:gd name="f74" fmla="*/ 12 f55 1"/>
                  <a:gd name="f75" fmla="*/ 54 f54 1"/>
                  <a:gd name="f76" fmla="*/ 7 f55 1"/>
                  <a:gd name="f77" fmla="*/ 51 f54 1"/>
                  <a:gd name="f78" fmla="*/ 5 f55 1"/>
                  <a:gd name="f79" fmla="*/ 50 f54 1"/>
                  <a:gd name="f80" fmla="*/ 3 f55 1"/>
                  <a:gd name="f81" fmla="*/ 43 f54 1"/>
                  <a:gd name="f82" fmla="*/ 27 f54 1"/>
                  <a:gd name="f83" fmla="*/ 18 f54 1"/>
                  <a:gd name="f84" fmla="*/ 2 f55 1"/>
                  <a:gd name="f85" fmla="*/ 10 f54 1"/>
                  <a:gd name="f86" fmla="*/ 4 f55 1"/>
                  <a:gd name="f87" fmla="*/ 5 f54 1"/>
                  <a:gd name="f88" fmla="*/ 8 f54 1"/>
                  <a:gd name="f89" fmla="*/ 6 f55 1"/>
                  <a:gd name="f90" fmla="*/ 4 f54 1"/>
                  <a:gd name="f91" fmla="*/ 0 f54 1"/>
                  <a:gd name="f92" fmla="*/ 9 f54 1"/>
                  <a:gd name="f93" fmla="*/ 15 f54 1"/>
                  <a:gd name="f94" fmla="+- f56 0 f1"/>
                  <a:gd name="f95" fmla="*/ f59 1 18"/>
                  <a:gd name="f96" fmla="*/ f60 1 58"/>
                  <a:gd name="f97" fmla="*/ f61 1 18"/>
                  <a:gd name="f98" fmla="*/ f62 1 18"/>
                  <a:gd name="f99" fmla="*/ f63 1 58"/>
                  <a:gd name="f100" fmla="*/ f64 1 18"/>
                  <a:gd name="f101" fmla="*/ f65 1 58"/>
                  <a:gd name="f102" fmla="*/ f66 1 18"/>
                  <a:gd name="f103" fmla="*/ f67 1 58"/>
                  <a:gd name="f104" fmla="*/ f68 1 18"/>
                  <a:gd name="f105" fmla="*/ f69 1 58"/>
                  <a:gd name="f106" fmla="*/ f70 1 18"/>
                  <a:gd name="f107" fmla="*/ f71 1 58"/>
                  <a:gd name="f108" fmla="*/ f72 1 18"/>
                  <a:gd name="f109" fmla="*/ f73 1 58"/>
                  <a:gd name="f110" fmla="*/ f74 1 18"/>
                  <a:gd name="f111" fmla="*/ f75 1 58"/>
                  <a:gd name="f112" fmla="*/ f76 1 18"/>
                  <a:gd name="f113" fmla="*/ f77 1 58"/>
                  <a:gd name="f114" fmla="*/ f78 1 18"/>
                  <a:gd name="f115" fmla="*/ f79 1 58"/>
                  <a:gd name="f116" fmla="*/ f80 1 18"/>
                  <a:gd name="f117" fmla="*/ f81 1 58"/>
                  <a:gd name="f118" fmla="*/ f82 1 58"/>
                  <a:gd name="f119" fmla="*/ f83 1 58"/>
                  <a:gd name="f120" fmla="*/ f84 1 18"/>
                  <a:gd name="f121" fmla="*/ f85 1 58"/>
                  <a:gd name="f122" fmla="*/ f86 1 18"/>
                  <a:gd name="f123" fmla="*/ f87 1 58"/>
                  <a:gd name="f124" fmla="*/ f88 1 58"/>
                  <a:gd name="f125" fmla="*/ f89 1 18"/>
                  <a:gd name="f126" fmla="*/ f90 1 58"/>
                  <a:gd name="f127" fmla="*/ f91 1 58"/>
                  <a:gd name="f128" fmla="*/ f92 1 58"/>
                  <a:gd name="f129" fmla="*/ f93 1 58"/>
                  <a:gd name="f130" fmla="*/ 0 1 f57"/>
                  <a:gd name="f131" fmla="*/ f51 1 f57"/>
                  <a:gd name="f132" fmla="*/ 0 1 f58"/>
                  <a:gd name="f133" fmla="*/ f52 1 f58"/>
                  <a:gd name="f134" fmla="*/ f95 1 f57"/>
                  <a:gd name="f135" fmla="*/ f96 1 f58"/>
                  <a:gd name="f136" fmla="*/ f97 1 f57"/>
                  <a:gd name="f137" fmla="*/ f98 1 f57"/>
                  <a:gd name="f138" fmla="*/ f99 1 f58"/>
                  <a:gd name="f139" fmla="*/ f100 1 f57"/>
                  <a:gd name="f140" fmla="*/ f101 1 f58"/>
                  <a:gd name="f141" fmla="*/ f102 1 f57"/>
                  <a:gd name="f142" fmla="*/ f103 1 f58"/>
                  <a:gd name="f143" fmla="*/ f104 1 f57"/>
                  <a:gd name="f144" fmla="*/ f105 1 f58"/>
                  <a:gd name="f145" fmla="*/ f106 1 f57"/>
                  <a:gd name="f146" fmla="*/ f107 1 f58"/>
                  <a:gd name="f147" fmla="*/ f108 1 f57"/>
                  <a:gd name="f148" fmla="*/ f109 1 f58"/>
                  <a:gd name="f149" fmla="*/ f110 1 f57"/>
                  <a:gd name="f150" fmla="*/ f111 1 f58"/>
                  <a:gd name="f151" fmla="*/ f112 1 f57"/>
                  <a:gd name="f152" fmla="*/ f113 1 f58"/>
                  <a:gd name="f153" fmla="*/ f114 1 f57"/>
                  <a:gd name="f154" fmla="*/ f115 1 f58"/>
                  <a:gd name="f155" fmla="*/ f116 1 f57"/>
                  <a:gd name="f156" fmla="*/ f117 1 f58"/>
                  <a:gd name="f157" fmla="*/ f118 1 f58"/>
                  <a:gd name="f158" fmla="*/ f119 1 f58"/>
                  <a:gd name="f159" fmla="*/ f120 1 f57"/>
                  <a:gd name="f160" fmla="*/ f121 1 f58"/>
                  <a:gd name="f161" fmla="*/ f122 1 f57"/>
                  <a:gd name="f162" fmla="*/ f123 1 f58"/>
                  <a:gd name="f163" fmla="*/ f124 1 f58"/>
                  <a:gd name="f164" fmla="*/ f125 1 f57"/>
                  <a:gd name="f165" fmla="*/ f126 1 f58"/>
                  <a:gd name="f166" fmla="*/ f127 1 f58"/>
                  <a:gd name="f167" fmla="*/ f128 1 f58"/>
                  <a:gd name="f168" fmla="*/ f129 1 f58"/>
                  <a:gd name="f169" fmla="*/ f130 f48 1"/>
                  <a:gd name="f170" fmla="*/ f131 f48 1"/>
                  <a:gd name="f171" fmla="*/ f133 f49 1"/>
                  <a:gd name="f172" fmla="*/ f132 f49 1"/>
                  <a:gd name="f173" fmla="*/ f134 f48 1"/>
                  <a:gd name="f174" fmla="*/ f135 f49 1"/>
                  <a:gd name="f175" fmla="*/ f136 f48 1"/>
                  <a:gd name="f176" fmla="*/ f137 f48 1"/>
                  <a:gd name="f177" fmla="*/ f138 f49 1"/>
                  <a:gd name="f178" fmla="*/ f139 f48 1"/>
                  <a:gd name="f179" fmla="*/ f140 f49 1"/>
                  <a:gd name="f180" fmla="*/ f141 f48 1"/>
                  <a:gd name="f181" fmla="*/ f142 f49 1"/>
                  <a:gd name="f182" fmla="*/ f143 f48 1"/>
                  <a:gd name="f183" fmla="*/ f144 f49 1"/>
                  <a:gd name="f184" fmla="*/ f145 f48 1"/>
                  <a:gd name="f185" fmla="*/ f146 f49 1"/>
                  <a:gd name="f186" fmla="*/ f147 f48 1"/>
                  <a:gd name="f187" fmla="*/ f148 f49 1"/>
                  <a:gd name="f188" fmla="*/ f149 f48 1"/>
                  <a:gd name="f189" fmla="*/ f150 f49 1"/>
                  <a:gd name="f190" fmla="*/ f151 f48 1"/>
                  <a:gd name="f191" fmla="*/ f152 f49 1"/>
                  <a:gd name="f192" fmla="*/ f153 f48 1"/>
                  <a:gd name="f193" fmla="*/ f154 f49 1"/>
                  <a:gd name="f194" fmla="*/ f155 f48 1"/>
                  <a:gd name="f195" fmla="*/ f156 f49 1"/>
                  <a:gd name="f196" fmla="*/ f157 f49 1"/>
                  <a:gd name="f197" fmla="*/ f158 f49 1"/>
                  <a:gd name="f198" fmla="*/ f159 f48 1"/>
                  <a:gd name="f199" fmla="*/ f160 f49 1"/>
                  <a:gd name="f200" fmla="*/ f161 f48 1"/>
                  <a:gd name="f201" fmla="*/ f162 f49 1"/>
                  <a:gd name="f202" fmla="*/ f163 f49 1"/>
                  <a:gd name="f203" fmla="*/ f164 f48 1"/>
                  <a:gd name="f204" fmla="*/ f165 f49 1"/>
                  <a:gd name="f205" fmla="*/ f166 f49 1"/>
                  <a:gd name="f206" fmla="*/ f167 f49 1"/>
                  <a:gd name="f207" fmla="*/ f168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4">
                    <a:pos x="f173" y="f174"/>
                  </a:cxn>
                  <a:cxn ang="f94">
                    <a:pos x="f175" y="f174"/>
                  </a:cxn>
                  <a:cxn ang="f94">
                    <a:pos x="f176" y="f177"/>
                  </a:cxn>
                  <a:cxn ang="f94">
                    <a:pos x="f178" y="f179"/>
                  </a:cxn>
                  <a:cxn ang="f94">
                    <a:pos x="f180" y="f181"/>
                  </a:cxn>
                  <a:cxn ang="f94">
                    <a:pos x="f182" y="f183"/>
                  </a:cxn>
                  <a:cxn ang="f94">
                    <a:pos x="f184" y="f185"/>
                  </a:cxn>
                  <a:cxn ang="f94">
                    <a:pos x="f186" y="f187"/>
                  </a:cxn>
                  <a:cxn ang="f94">
                    <a:pos x="f188" y="f189"/>
                  </a:cxn>
                  <a:cxn ang="f94">
                    <a:pos x="f190" y="f191"/>
                  </a:cxn>
                  <a:cxn ang="f94">
                    <a:pos x="f192" y="f193"/>
                  </a:cxn>
                  <a:cxn ang="f94">
                    <a:pos x="f194" y="f195"/>
                  </a:cxn>
                  <a:cxn ang="f94">
                    <a:pos x="f192" y="f196"/>
                  </a:cxn>
                  <a:cxn ang="f94">
                    <a:pos x="f192" y="f197"/>
                  </a:cxn>
                  <a:cxn ang="f94">
                    <a:pos x="f198" y="f199"/>
                  </a:cxn>
                  <a:cxn ang="f94">
                    <a:pos x="f200" y="f201"/>
                  </a:cxn>
                  <a:cxn ang="f94">
                    <a:pos x="f180" y="f202"/>
                  </a:cxn>
                  <a:cxn ang="f94">
                    <a:pos x="f203" y="f204"/>
                  </a:cxn>
                  <a:cxn ang="f94">
                    <a:pos x="f176" y="f205"/>
                  </a:cxn>
                  <a:cxn ang="f94">
                    <a:pos x="f178" y="f206"/>
                  </a:cxn>
                  <a:cxn ang="f94">
                    <a:pos x="f178" y="f207"/>
                  </a:cxn>
                  <a:cxn ang="f94">
                    <a:pos x="f173" y="f174"/>
                  </a:cxn>
                </a:cxnLst>
                <a:rect l="f169" t="f172" r="f170" b="f171"/>
                <a:pathLst>
                  <a:path w="18" h="57">
                    <a:moveTo>
                      <a:pt x="f8" y="f9"/>
                    </a:moveTo>
                    <a:cubicBezTo>
                      <a:pt x="f10" y="f9"/>
                      <a:pt x="f11" y="f8"/>
                      <a:pt x="f12" y="f9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1" y="f18"/>
                      <a:pt x="f10" y="f19"/>
                      <a:pt x="f10" y="f20"/>
                    </a:cubicBezTo>
                    <a:cubicBezTo>
                      <a:pt x="f12" y="f20"/>
                      <a:pt x="f13" y="f21"/>
                      <a:pt x="f13" y="f22"/>
                    </a:cubicBezTo>
                    <a:cubicBezTo>
                      <a:pt x="f23" y="f24"/>
                      <a:pt x="f13" y="f25"/>
                      <a:pt x="f11" y="f26"/>
                    </a:cubicBezTo>
                    <a:cubicBezTo>
                      <a:pt x="f8" y="f27"/>
                      <a:pt x="f28" y="f29"/>
                      <a:pt x="f9" y="f30"/>
                    </a:cubicBezTo>
                    <a:cubicBezTo>
                      <a:pt x="f6" y="f31"/>
                      <a:pt x="f9" y="f7"/>
                      <a:pt x="f32" y="f7"/>
                    </a:cubicBezTo>
                    <a:cubicBezTo>
                      <a:pt x="f8" y="f7"/>
                      <a:pt x="f10" y="f30"/>
                      <a:pt x="f33" y="f34"/>
                    </a:cubicBezTo>
                    <a:cubicBezTo>
                      <a:pt x="f11" y="f29"/>
                      <a:pt x="f12" y="f35"/>
                      <a:pt x="f36" y="f37"/>
                    </a:cubicBezTo>
                    <a:cubicBezTo>
                      <a:pt x="f23" y="f29"/>
                      <a:pt x="f38" y="f37"/>
                      <a:pt x="f38" y="f39"/>
                    </a:cubicBezTo>
                    <a:cubicBezTo>
                      <a:pt x="f38" y="f40"/>
                      <a:pt x="f41" y="f42"/>
                      <a:pt x="f41" y="f43"/>
                    </a:cubicBezTo>
                    <a:cubicBezTo>
                      <a:pt x="f41" y="f24"/>
                      <a:pt x="f5" y="f44"/>
                      <a:pt x="f38" y="f19"/>
                    </a:cubicBezTo>
                    <a:cubicBezTo>
                      <a:pt x="f36" y="f18"/>
                      <a:pt x="f23" y="f15"/>
                      <a:pt x="f38" y="f6"/>
                    </a:cubicBezTo>
                    <a:cubicBezTo>
                      <a:pt x="f41" y="f32"/>
                      <a:pt x="f41" y="f10"/>
                      <a:pt x="f45" y="f12"/>
                    </a:cubicBezTo>
                    <a:cubicBezTo>
                      <a:pt x="f45" y="f13"/>
                      <a:pt x="f41" y="f23"/>
                      <a:pt x="f46" y="f38"/>
                    </a:cubicBezTo>
                    <a:cubicBezTo>
                      <a:pt x="f36" y="f46"/>
                      <a:pt x="f36" y="f36"/>
                      <a:pt x="f13" y="f13"/>
                    </a:cubicBezTo>
                    <a:cubicBezTo>
                      <a:pt x="f13" y="f36"/>
                      <a:pt x="f23" y="f38"/>
                      <a:pt x="f23" y="f46"/>
                    </a:cubicBezTo>
                    <a:cubicBezTo>
                      <a:pt x="f23" y="f45"/>
                      <a:pt x="f38" y="f5"/>
                      <a:pt x="f16" y="f5"/>
                    </a:cubicBezTo>
                    <a:cubicBezTo>
                      <a:pt x="f12" y="f41"/>
                      <a:pt x="f11" y="f36"/>
                      <a:pt x="f10" y="f16"/>
                    </a:cubicBezTo>
                    <a:cubicBezTo>
                      <a:pt x="f8" y="f11"/>
                      <a:pt x="f9" y="f10"/>
                      <a:pt x="f10" y="f28"/>
                    </a:cubicBezTo>
                    <a:cubicBezTo>
                      <a:pt x="f10" y="f32"/>
                      <a:pt x="f8" y="f32"/>
                      <a:pt x="f8" y="f9"/>
                    </a:cubicBezTo>
                    <a:close/>
                  </a:path>
                </a:pathLst>
              </a:custGeom>
              <a:solidFill>
                <a:srgbClr val="AD7E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7" name="Freeform 958">
                <a:extLst>
                  <a:ext uri="{FF2B5EF4-FFF2-40B4-BE49-F238E27FC236}">
                    <a16:creationId xmlns:a16="http://schemas.microsoft.com/office/drawing/2014/main" id="{A60DF19C-D6D6-7573-FAAD-1E3586FE7580}"/>
                  </a:ext>
                </a:extLst>
              </p:cNvPr>
              <p:cNvSpPr/>
              <p:nvPr/>
            </p:nvSpPr>
            <p:spPr>
              <a:xfrm>
                <a:off x="5375272" y="3651254"/>
                <a:ext cx="177795" cy="4921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31"/>
                  <a:gd name="f8" fmla="val 43"/>
                  <a:gd name="f9" fmla="val 45"/>
                  <a:gd name="f10" fmla="val 125"/>
                  <a:gd name="f11" fmla="val 42"/>
                  <a:gd name="f12" fmla="val 119"/>
                  <a:gd name="f13" fmla="val 41"/>
                  <a:gd name="f14" fmla="val 113"/>
                  <a:gd name="f15" fmla="val 35"/>
                  <a:gd name="f16" fmla="val 78"/>
                  <a:gd name="f17" fmla="val 20"/>
                  <a:gd name="f18" fmla="val 5"/>
                  <a:gd name="f19" fmla="val 12"/>
                  <a:gd name="f20" fmla="val 3"/>
                  <a:gd name="f21" fmla="val 9"/>
                  <a:gd name="f22" fmla="val 1"/>
                  <a:gd name="f23" fmla="val 2"/>
                  <a:gd name="f24" fmla="val 4"/>
                  <a:gd name="f25" fmla="val 8"/>
                  <a:gd name="f26" fmla="val 14"/>
                  <a:gd name="f27" fmla="val 13"/>
                  <a:gd name="f28" fmla="val 24"/>
                  <a:gd name="f29" fmla="val 18"/>
                  <a:gd name="f30" fmla="val 34"/>
                  <a:gd name="f31" fmla="val 19"/>
                  <a:gd name="f32" fmla="val 37"/>
                  <a:gd name="f33" fmla="val 39"/>
                  <a:gd name="f34" fmla="val 21"/>
                  <a:gd name="f35" fmla="val 22"/>
                  <a:gd name="f36" fmla="val 49"/>
                  <a:gd name="f37" fmla="val 26"/>
                  <a:gd name="f38" fmla="val 54"/>
                  <a:gd name="f39" fmla="val 29"/>
                  <a:gd name="f40" fmla="val 60"/>
                  <a:gd name="f41" fmla="val 31"/>
                  <a:gd name="f42" fmla="val 66"/>
                  <a:gd name="f43" fmla="val 33"/>
                  <a:gd name="f44" fmla="val 72"/>
                  <a:gd name="f45" fmla="val 90"/>
                  <a:gd name="f46" fmla="val 103"/>
                  <a:gd name="f47" fmla="val 116"/>
                  <a:gd name="f48" fmla="val 46"/>
                  <a:gd name="f49" fmla="val 122"/>
                  <a:gd name="f50" fmla="val 127"/>
                  <a:gd name="f51" fmla="val 129"/>
                  <a:gd name="f52" fmla="val 44"/>
                  <a:gd name="f53" fmla="+- 0 0 -90"/>
                  <a:gd name="f54" fmla="*/ f3 1 47"/>
                  <a:gd name="f55" fmla="*/ f4 1 131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47"/>
                  <a:gd name="f64" fmla="*/ f60 1 131"/>
                  <a:gd name="f65" fmla="*/ 43 f61 1"/>
                  <a:gd name="f66" fmla="*/ 131 f60 1"/>
                  <a:gd name="f67" fmla="*/ 41 f61 1"/>
                  <a:gd name="f68" fmla="*/ 113 f60 1"/>
                  <a:gd name="f69" fmla="*/ 5 f61 1"/>
                  <a:gd name="f70" fmla="*/ 12 f60 1"/>
                  <a:gd name="f71" fmla="*/ 0 f61 1"/>
                  <a:gd name="f72" fmla="*/ 1 f60 1"/>
                  <a:gd name="f73" fmla="*/ 3 f61 1"/>
                  <a:gd name="f74" fmla="*/ 4 f60 1"/>
                  <a:gd name="f75" fmla="*/ 18 f61 1"/>
                  <a:gd name="f76" fmla="*/ 34 f60 1"/>
                  <a:gd name="f77" fmla="*/ 21 f61 1"/>
                  <a:gd name="f78" fmla="*/ 41 f60 1"/>
                  <a:gd name="f79" fmla="*/ 22 f61 1"/>
                  <a:gd name="f80" fmla="*/ 43 f60 1"/>
                  <a:gd name="f81" fmla="*/ 29 f61 1"/>
                  <a:gd name="f82" fmla="*/ 60 f60 1"/>
                  <a:gd name="f83" fmla="*/ 35 f61 1"/>
                  <a:gd name="f84" fmla="*/ 78 f60 1"/>
                  <a:gd name="f85" fmla="*/ 45 f61 1"/>
                  <a:gd name="f86" fmla="*/ 116 f60 1"/>
                  <a:gd name="f87" fmla="*/ 46 f61 1"/>
                  <a:gd name="f88" fmla="*/ 125 f60 1"/>
                  <a:gd name="f89" fmla="+- f62 0 f1"/>
                  <a:gd name="f90" fmla="*/ f65 1 47"/>
                  <a:gd name="f91" fmla="*/ f66 1 131"/>
                  <a:gd name="f92" fmla="*/ f67 1 47"/>
                  <a:gd name="f93" fmla="*/ f68 1 131"/>
                  <a:gd name="f94" fmla="*/ f69 1 47"/>
                  <a:gd name="f95" fmla="*/ f70 1 131"/>
                  <a:gd name="f96" fmla="*/ f71 1 47"/>
                  <a:gd name="f97" fmla="*/ f72 1 131"/>
                  <a:gd name="f98" fmla="*/ f73 1 47"/>
                  <a:gd name="f99" fmla="*/ f74 1 131"/>
                  <a:gd name="f100" fmla="*/ f75 1 47"/>
                  <a:gd name="f101" fmla="*/ f76 1 131"/>
                  <a:gd name="f102" fmla="*/ f77 1 47"/>
                  <a:gd name="f103" fmla="*/ f78 1 131"/>
                  <a:gd name="f104" fmla="*/ f79 1 47"/>
                  <a:gd name="f105" fmla="*/ f80 1 131"/>
                  <a:gd name="f106" fmla="*/ f81 1 47"/>
                  <a:gd name="f107" fmla="*/ f82 1 131"/>
                  <a:gd name="f108" fmla="*/ f83 1 47"/>
                  <a:gd name="f109" fmla="*/ f84 1 131"/>
                  <a:gd name="f110" fmla="*/ f85 1 47"/>
                  <a:gd name="f111" fmla="*/ f86 1 131"/>
                  <a:gd name="f112" fmla="*/ f87 1 47"/>
                  <a:gd name="f113" fmla="*/ f88 1 131"/>
                  <a:gd name="f114" fmla="*/ 0 1 f63"/>
                  <a:gd name="f115" fmla="*/ f57 1 f63"/>
                  <a:gd name="f116" fmla="*/ 0 1 f64"/>
                  <a:gd name="f117" fmla="*/ f58 1 f64"/>
                  <a:gd name="f118" fmla="*/ f90 1 f63"/>
                  <a:gd name="f119" fmla="*/ f91 1 f64"/>
                  <a:gd name="f120" fmla="*/ f92 1 f63"/>
                  <a:gd name="f121" fmla="*/ f93 1 f64"/>
                  <a:gd name="f122" fmla="*/ f94 1 f63"/>
                  <a:gd name="f123" fmla="*/ f95 1 f64"/>
                  <a:gd name="f124" fmla="*/ f96 1 f63"/>
                  <a:gd name="f125" fmla="*/ f97 1 f64"/>
                  <a:gd name="f126" fmla="*/ f98 1 f63"/>
                  <a:gd name="f127" fmla="*/ f99 1 f64"/>
                  <a:gd name="f128" fmla="*/ f100 1 f63"/>
                  <a:gd name="f129" fmla="*/ f101 1 f64"/>
                  <a:gd name="f130" fmla="*/ f102 1 f63"/>
                  <a:gd name="f131" fmla="*/ f103 1 f64"/>
                  <a:gd name="f132" fmla="*/ f104 1 f63"/>
                  <a:gd name="f133" fmla="*/ f105 1 f64"/>
                  <a:gd name="f134" fmla="*/ f106 1 f63"/>
                  <a:gd name="f135" fmla="*/ f107 1 f64"/>
                  <a:gd name="f136" fmla="*/ f108 1 f63"/>
                  <a:gd name="f137" fmla="*/ f109 1 f64"/>
                  <a:gd name="f138" fmla="*/ f110 1 f63"/>
                  <a:gd name="f139" fmla="*/ f111 1 f64"/>
                  <a:gd name="f140" fmla="*/ f112 1 f63"/>
                  <a:gd name="f141" fmla="*/ f113 1 f64"/>
                  <a:gd name="f142" fmla="*/ f114 f54 1"/>
                  <a:gd name="f143" fmla="*/ f115 f54 1"/>
                  <a:gd name="f144" fmla="*/ f117 f55 1"/>
                  <a:gd name="f145" fmla="*/ f116 f55 1"/>
                  <a:gd name="f146" fmla="*/ f118 f54 1"/>
                  <a:gd name="f147" fmla="*/ f119 f55 1"/>
                  <a:gd name="f148" fmla="*/ f120 f54 1"/>
                  <a:gd name="f149" fmla="*/ f121 f55 1"/>
                  <a:gd name="f150" fmla="*/ f122 f54 1"/>
                  <a:gd name="f151" fmla="*/ f123 f55 1"/>
                  <a:gd name="f152" fmla="*/ f124 f54 1"/>
                  <a:gd name="f153" fmla="*/ f125 f55 1"/>
                  <a:gd name="f154" fmla="*/ f126 f54 1"/>
                  <a:gd name="f155" fmla="*/ f127 f55 1"/>
                  <a:gd name="f156" fmla="*/ f128 f54 1"/>
                  <a:gd name="f157" fmla="*/ f129 f55 1"/>
                  <a:gd name="f158" fmla="*/ f130 f54 1"/>
                  <a:gd name="f159" fmla="*/ f131 f55 1"/>
                  <a:gd name="f160" fmla="*/ f132 f54 1"/>
                  <a:gd name="f161" fmla="*/ f133 f55 1"/>
                  <a:gd name="f162" fmla="*/ f134 f54 1"/>
                  <a:gd name="f163" fmla="*/ f135 f55 1"/>
                  <a:gd name="f164" fmla="*/ f136 f54 1"/>
                  <a:gd name="f165" fmla="*/ f137 f55 1"/>
                  <a:gd name="f166" fmla="*/ f138 f54 1"/>
                  <a:gd name="f167" fmla="*/ f139 f55 1"/>
                  <a:gd name="f168" fmla="*/ f140 f54 1"/>
                  <a:gd name="f169" fmla="*/ f141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46" y="f147"/>
                  </a:cxn>
                  <a:cxn ang="f89">
                    <a:pos x="f148" y="f149"/>
                  </a:cxn>
                  <a:cxn ang="f89">
                    <a:pos x="f150" y="f151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6" y="f157"/>
                  </a:cxn>
                  <a:cxn ang="f89">
                    <a:pos x="f158" y="f159"/>
                  </a:cxn>
                  <a:cxn ang="f89">
                    <a:pos x="f160" y="f161"/>
                  </a:cxn>
                  <a:cxn ang="f89">
                    <a:pos x="f162" y="f163"/>
                  </a:cxn>
                  <a:cxn ang="f89">
                    <a:pos x="f164" y="f165"/>
                  </a:cxn>
                  <a:cxn ang="f89">
                    <a:pos x="f166" y="f167"/>
                  </a:cxn>
                  <a:cxn ang="f89">
                    <a:pos x="f168" y="f169"/>
                  </a:cxn>
                  <a:cxn ang="f89">
                    <a:pos x="f166" y="f147"/>
                  </a:cxn>
                  <a:cxn ang="f89">
                    <a:pos x="f146" y="f147"/>
                  </a:cxn>
                </a:cxnLst>
                <a:rect l="f142" t="f145" r="f143" b="f144"/>
                <a:pathLst>
                  <a:path w="47" h="131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9"/>
                      <a:pt x="f18" y="f19"/>
                    </a:cubicBezTo>
                    <a:cubicBezTo>
                      <a:pt x="f20" y="f21"/>
                      <a:pt x="f5" y="f18"/>
                      <a:pt x="f5" y="f22"/>
                    </a:cubicBezTo>
                    <a:cubicBezTo>
                      <a:pt x="f23" y="f5"/>
                      <a:pt x="f20" y="f23"/>
                      <a:pt x="f20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17" y="f33"/>
                      <a:pt x="f34" y="f13"/>
                    </a:cubicBezTo>
                    <a:cubicBezTo>
                      <a:pt x="f35" y="f11"/>
                      <a:pt x="f35" y="f11"/>
                      <a:pt x="f35" y="f8"/>
                    </a:cubicBezTo>
                    <a:cubicBezTo>
                      <a:pt x="f28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15" y="f16"/>
                    </a:cubicBezTo>
                    <a:cubicBezTo>
                      <a:pt x="f33" y="f45"/>
                      <a:pt x="f11" y="f46"/>
                      <a:pt x="f9" y="f47"/>
                    </a:cubicBezTo>
                    <a:cubicBezTo>
                      <a:pt x="f9" y="f12"/>
                      <a:pt x="f48" y="f49"/>
                      <a:pt x="f48" y="f10"/>
                    </a:cubicBezTo>
                    <a:cubicBezTo>
                      <a:pt x="f6" y="f50"/>
                      <a:pt x="f6" y="f51"/>
                      <a:pt x="f9" y="f7"/>
                    </a:cubicBezTo>
                    <a:cubicBezTo>
                      <a:pt x="f9" y="f7"/>
                      <a:pt x="f52" y="f7"/>
                      <a:pt x="f8" y="f7"/>
                    </a:cubicBezTo>
                    <a:close/>
                  </a:path>
                </a:pathLst>
              </a:custGeom>
              <a:solidFill>
                <a:srgbClr val="5F2C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8" name="Freeform 959">
                <a:extLst>
                  <a:ext uri="{FF2B5EF4-FFF2-40B4-BE49-F238E27FC236}">
                    <a16:creationId xmlns:a16="http://schemas.microsoft.com/office/drawing/2014/main" id="{61AFE777-6E6D-AD20-9A35-0D7A3E377795}"/>
                  </a:ext>
                </a:extLst>
              </p:cNvPr>
              <p:cNvSpPr/>
              <p:nvPr/>
            </p:nvSpPr>
            <p:spPr>
              <a:xfrm>
                <a:off x="5583234" y="3970343"/>
                <a:ext cx="36511" cy="233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2"/>
                  <a:gd name="f8" fmla="val 6"/>
                  <a:gd name="f9" fmla="val 12"/>
                  <a:gd name="f10" fmla="val 7"/>
                  <a:gd name="f11" fmla="val 22"/>
                  <a:gd name="f12" fmla="val 9"/>
                  <a:gd name="f13" fmla="val 31"/>
                  <a:gd name="f14" fmla="val 40"/>
                  <a:gd name="f15" fmla="val 48"/>
                  <a:gd name="f16" fmla="val 55"/>
                  <a:gd name="f17" fmla="val 8"/>
                  <a:gd name="f18" fmla="val 61"/>
                  <a:gd name="f19" fmla="val 5"/>
                  <a:gd name="f20" fmla="val 59"/>
                  <a:gd name="f21" fmla="val 4"/>
                  <a:gd name="f22" fmla="val 58"/>
                  <a:gd name="f23" fmla="val 3"/>
                  <a:gd name="f24" fmla="val 52"/>
                  <a:gd name="f25" fmla="val 47"/>
                  <a:gd name="f26" fmla="val 51"/>
                  <a:gd name="f27" fmla="val 54"/>
                  <a:gd name="f28" fmla="val 57"/>
                  <a:gd name="f29" fmla="val 50"/>
                  <a:gd name="f30" fmla="val 13"/>
                  <a:gd name="f31" fmla="val 1"/>
                  <a:gd name="f32" fmla="val 2"/>
                  <a:gd name="f33" fmla="val 32"/>
                  <a:gd name="f34" fmla="val 33"/>
                  <a:gd name="f35" fmla="val 34"/>
                  <a:gd name="f36" fmla="val 11"/>
                  <a:gd name="f37" fmla="+- 0 0 -90"/>
                  <a:gd name="f38" fmla="*/ f3 1 10"/>
                  <a:gd name="f39" fmla="*/ f4 1 62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10"/>
                  <a:gd name="f48" fmla="*/ f44 1 62"/>
                  <a:gd name="f49" fmla="*/ 6 f45 1"/>
                  <a:gd name="f50" fmla="*/ 12 f44 1"/>
                  <a:gd name="f51" fmla="*/ 10 f45 1"/>
                  <a:gd name="f52" fmla="*/ 40 f44 1"/>
                  <a:gd name="f53" fmla="*/ 8 f45 1"/>
                  <a:gd name="f54" fmla="*/ 62 f44 1"/>
                  <a:gd name="f55" fmla="*/ 4 f45 1"/>
                  <a:gd name="f56" fmla="*/ 58 f44 1"/>
                  <a:gd name="f57" fmla="*/ 5 f45 1"/>
                  <a:gd name="f58" fmla="*/ 47 f44 1"/>
                  <a:gd name="f59" fmla="*/ 57 f44 1"/>
                  <a:gd name="f60" fmla="*/ 1 f45 1"/>
                  <a:gd name="f61" fmla="*/ 4 f44 1"/>
                  <a:gd name="f62" fmla="*/ 32 f44 1"/>
                  <a:gd name="f63" fmla="*/ 34 f44 1"/>
                  <a:gd name="f64" fmla="*/ 0 f45 1"/>
                  <a:gd name="f65" fmla="*/ 0 f44 1"/>
                  <a:gd name="f66" fmla="*/ 2 f45 1"/>
                  <a:gd name="f67" fmla="+- f46 0 f1"/>
                  <a:gd name="f68" fmla="*/ f49 1 10"/>
                  <a:gd name="f69" fmla="*/ f50 1 62"/>
                  <a:gd name="f70" fmla="*/ f51 1 10"/>
                  <a:gd name="f71" fmla="*/ f52 1 62"/>
                  <a:gd name="f72" fmla="*/ f53 1 10"/>
                  <a:gd name="f73" fmla="*/ f54 1 62"/>
                  <a:gd name="f74" fmla="*/ f55 1 10"/>
                  <a:gd name="f75" fmla="*/ f56 1 62"/>
                  <a:gd name="f76" fmla="*/ f57 1 10"/>
                  <a:gd name="f77" fmla="*/ f58 1 62"/>
                  <a:gd name="f78" fmla="*/ f59 1 62"/>
                  <a:gd name="f79" fmla="*/ f60 1 10"/>
                  <a:gd name="f80" fmla="*/ f61 1 62"/>
                  <a:gd name="f81" fmla="*/ f62 1 62"/>
                  <a:gd name="f82" fmla="*/ f63 1 62"/>
                  <a:gd name="f83" fmla="*/ f64 1 10"/>
                  <a:gd name="f84" fmla="*/ f65 1 62"/>
                  <a:gd name="f85" fmla="*/ f66 1 10"/>
                  <a:gd name="f86" fmla="*/ 0 1 f47"/>
                  <a:gd name="f87" fmla="*/ f41 1 f47"/>
                  <a:gd name="f88" fmla="*/ 0 1 f48"/>
                  <a:gd name="f89" fmla="*/ f42 1 f48"/>
                  <a:gd name="f90" fmla="*/ f68 1 f47"/>
                  <a:gd name="f91" fmla="*/ f69 1 f48"/>
                  <a:gd name="f92" fmla="*/ f70 1 f47"/>
                  <a:gd name="f93" fmla="*/ f71 1 f48"/>
                  <a:gd name="f94" fmla="*/ f72 1 f47"/>
                  <a:gd name="f95" fmla="*/ f73 1 f48"/>
                  <a:gd name="f96" fmla="*/ f74 1 f47"/>
                  <a:gd name="f97" fmla="*/ f75 1 f48"/>
                  <a:gd name="f98" fmla="*/ f76 1 f47"/>
                  <a:gd name="f99" fmla="*/ f77 1 f48"/>
                  <a:gd name="f100" fmla="*/ f78 1 f48"/>
                  <a:gd name="f101" fmla="*/ f79 1 f47"/>
                  <a:gd name="f102" fmla="*/ f80 1 f48"/>
                  <a:gd name="f103" fmla="*/ f81 1 f48"/>
                  <a:gd name="f104" fmla="*/ f82 1 f48"/>
                  <a:gd name="f105" fmla="*/ f83 1 f47"/>
                  <a:gd name="f106" fmla="*/ f84 1 f48"/>
                  <a:gd name="f107" fmla="*/ f85 1 f47"/>
                  <a:gd name="f108" fmla="*/ f86 f38 1"/>
                  <a:gd name="f109" fmla="*/ f87 f38 1"/>
                  <a:gd name="f110" fmla="*/ f89 f39 1"/>
                  <a:gd name="f111" fmla="*/ f88 f39 1"/>
                  <a:gd name="f112" fmla="*/ f90 f38 1"/>
                  <a:gd name="f113" fmla="*/ f91 f39 1"/>
                  <a:gd name="f114" fmla="*/ f92 f38 1"/>
                  <a:gd name="f115" fmla="*/ f93 f39 1"/>
                  <a:gd name="f116" fmla="*/ f94 f38 1"/>
                  <a:gd name="f117" fmla="*/ f95 f39 1"/>
                  <a:gd name="f118" fmla="*/ f96 f38 1"/>
                  <a:gd name="f119" fmla="*/ f97 f39 1"/>
                  <a:gd name="f120" fmla="*/ f98 f38 1"/>
                  <a:gd name="f121" fmla="*/ f99 f39 1"/>
                  <a:gd name="f122" fmla="*/ f100 f39 1"/>
                  <a:gd name="f123" fmla="*/ f101 f38 1"/>
                  <a:gd name="f124" fmla="*/ f102 f39 1"/>
                  <a:gd name="f125" fmla="*/ f103 f39 1"/>
                  <a:gd name="f126" fmla="*/ f104 f39 1"/>
                  <a:gd name="f127" fmla="*/ f105 f38 1"/>
                  <a:gd name="f128" fmla="*/ f106 f39 1"/>
                  <a:gd name="f129" fmla="*/ f107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18" y="f122"/>
                  </a:cxn>
                  <a:cxn ang="f67">
                    <a:pos x="f123" y="f124"/>
                  </a:cxn>
                  <a:cxn ang="f67">
                    <a:pos x="f120" y="f125"/>
                  </a:cxn>
                  <a:cxn ang="f67">
                    <a:pos x="f120" y="f126"/>
                  </a:cxn>
                  <a:cxn ang="f67">
                    <a:pos x="f127" y="f128"/>
                  </a:cxn>
                  <a:cxn ang="f67">
                    <a:pos x="f129" y="f128"/>
                  </a:cxn>
                  <a:cxn ang="f67">
                    <a:pos x="f112" y="f113"/>
                  </a:cxn>
                </a:cxnLst>
                <a:rect l="f108" t="f111" r="f109" b="f110"/>
                <a:pathLst>
                  <a:path w="10" h="62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6" y="f15"/>
                      <a:pt x="f6" y="f16"/>
                      <a:pt x="f17" y="f7"/>
                    </a:cubicBezTo>
                    <a:cubicBezTo>
                      <a:pt x="f10" y="f18"/>
                      <a:pt x="f19" y="f20"/>
                      <a:pt x="f21" y="f22"/>
                    </a:cubicBezTo>
                    <a:cubicBezTo>
                      <a:pt x="f23" y="f16"/>
                      <a:pt x="f19" y="f24"/>
                      <a:pt x="f19" y="f25"/>
                    </a:cubicBezTo>
                    <a:cubicBezTo>
                      <a:pt x="f8" y="f26"/>
                      <a:pt x="f8" y="f27"/>
                      <a:pt x="f21" y="f28"/>
                    </a:cubicBezTo>
                    <a:cubicBezTo>
                      <a:pt x="f6" y="f29"/>
                      <a:pt x="f10" y="f30"/>
                      <a:pt x="f31" y="f21"/>
                    </a:cubicBezTo>
                    <a:cubicBezTo>
                      <a:pt x="f32" y="f30"/>
                      <a:pt x="f19" y="f11"/>
                      <a:pt x="f19" y="f33"/>
                    </a:cubicBezTo>
                    <a:cubicBezTo>
                      <a:pt x="f8" y="f33"/>
                      <a:pt x="f19" y="f34"/>
                      <a:pt x="f19" y="f35"/>
                    </a:cubicBezTo>
                    <a:cubicBezTo>
                      <a:pt x="f31" y="f11"/>
                      <a:pt x="f5" y="f36"/>
                      <a:pt x="f5" y="f5"/>
                    </a:cubicBezTo>
                    <a:cubicBezTo>
                      <a:pt x="f31" y="f5"/>
                      <a:pt x="f31" y="f5"/>
                      <a:pt x="f32" y="f5"/>
                    </a:cubicBezTo>
                    <a:cubicBezTo>
                      <a:pt x="f21" y="f21"/>
                      <a:pt x="f19" y="f17"/>
                      <a:pt x="f8" y="f9"/>
                    </a:cubicBezTo>
                    <a:close/>
                  </a:path>
                </a:pathLst>
              </a:custGeom>
              <a:solidFill>
                <a:srgbClr val="8F5E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9" name="Freeform 960">
                <a:extLst>
                  <a:ext uri="{FF2B5EF4-FFF2-40B4-BE49-F238E27FC236}">
                    <a16:creationId xmlns:a16="http://schemas.microsoft.com/office/drawing/2014/main" id="{EEF464FA-D9C6-1904-B987-BCC626E94356}"/>
                  </a:ext>
                </a:extLst>
              </p:cNvPr>
              <p:cNvSpPr/>
              <p:nvPr/>
            </p:nvSpPr>
            <p:spPr>
              <a:xfrm>
                <a:off x="5553078" y="4187823"/>
                <a:ext cx="58741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1"/>
                  <a:gd name="f8" fmla="val 12"/>
                  <a:gd name="f9" fmla="val 14"/>
                  <a:gd name="f10" fmla="val 2"/>
                  <a:gd name="f11" fmla="val 4"/>
                  <a:gd name="f12" fmla="val 5"/>
                  <a:gd name="f13" fmla="val 7"/>
                  <a:gd name="f14" fmla="val 15"/>
                  <a:gd name="f15" fmla="val 8"/>
                  <a:gd name="f16" fmla="val 6"/>
                  <a:gd name="f17" fmla="val 13"/>
                  <a:gd name="f18" fmla="val 11"/>
                  <a:gd name="f19" fmla="val 21"/>
                  <a:gd name="f20" fmla="val 29"/>
                  <a:gd name="f21" fmla="val 28"/>
                  <a:gd name="f22" fmla="val 27"/>
                  <a:gd name="f23" fmla="val 25"/>
                  <a:gd name="f24" fmla="val 3"/>
                  <a:gd name="f25" fmla="val 30"/>
                  <a:gd name="f26" fmla="val 36"/>
                  <a:gd name="f27" fmla="val 31"/>
                  <a:gd name="f28" fmla="val 1"/>
                  <a:gd name="f29" fmla="val 23"/>
                  <a:gd name="f30" fmla="val 17"/>
                  <a:gd name="f31" fmla="val 19"/>
                  <a:gd name="f32" fmla="val 9"/>
                  <a:gd name="f33" fmla="val 10"/>
                  <a:gd name="f34" fmla="+- 0 0 -90"/>
                  <a:gd name="f35" fmla="*/ f3 1 16"/>
                  <a:gd name="f36" fmla="*/ f4 1 41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6"/>
                  <a:gd name="f45" fmla="*/ f41 1 41"/>
                  <a:gd name="f46" fmla="*/ 12 f42 1"/>
                  <a:gd name="f47" fmla="*/ 0 f41 1"/>
                  <a:gd name="f48" fmla="*/ 16 f42 1"/>
                  <a:gd name="f49" fmla="*/ 4 f41 1"/>
                  <a:gd name="f50" fmla="*/ 15 f42 1"/>
                  <a:gd name="f51" fmla="*/ 8 f41 1"/>
                  <a:gd name="f52" fmla="*/ 14 f42 1"/>
                  <a:gd name="f53" fmla="*/ 5 f41 1"/>
                  <a:gd name="f54" fmla="*/ 6 f42 1"/>
                  <a:gd name="f55" fmla="*/ 29 f41 1"/>
                  <a:gd name="f56" fmla="*/ 5 f42 1"/>
                  <a:gd name="f57" fmla="*/ 25 f41 1"/>
                  <a:gd name="f58" fmla="*/ 0 f42 1"/>
                  <a:gd name="f59" fmla="*/ 41 f41 1"/>
                  <a:gd name="f60" fmla="*/ 4 f42 1"/>
                  <a:gd name="f61" fmla="*/ 15 f41 1"/>
                  <a:gd name="f62" fmla="*/ 21 f41 1"/>
                  <a:gd name="f63" fmla="*/ 3 f41 1"/>
                  <a:gd name="f64" fmla="*/ 9 f42 1"/>
                  <a:gd name="f65" fmla="*/ 17 f41 1"/>
                  <a:gd name="f66" fmla="+- f43 0 f1"/>
                  <a:gd name="f67" fmla="*/ f46 1 16"/>
                  <a:gd name="f68" fmla="*/ f47 1 41"/>
                  <a:gd name="f69" fmla="*/ f48 1 16"/>
                  <a:gd name="f70" fmla="*/ f49 1 41"/>
                  <a:gd name="f71" fmla="*/ f50 1 16"/>
                  <a:gd name="f72" fmla="*/ f51 1 41"/>
                  <a:gd name="f73" fmla="*/ f52 1 16"/>
                  <a:gd name="f74" fmla="*/ f53 1 41"/>
                  <a:gd name="f75" fmla="*/ f54 1 16"/>
                  <a:gd name="f76" fmla="*/ f55 1 41"/>
                  <a:gd name="f77" fmla="*/ f56 1 16"/>
                  <a:gd name="f78" fmla="*/ f57 1 41"/>
                  <a:gd name="f79" fmla="*/ f58 1 16"/>
                  <a:gd name="f80" fmla="*/ f59 1 41"/>
                  <a:gd name="f81" fmla="*/ f60 1 16"/>
                  <a:gd name="f82" fmla="*/ f61 1 41"/>
                  <a:gd name="f83" fmla="*/ f62 1 41"/>
                  <a:gd name="f84" fmla="*/ f63 1 41"/>
                  <a:gd name="f85" fmla="*/ f64 1 16"/>
                  <a:gd name="f86" fmla="*/ f65 1 41"/>
                  <a:gd name="f87" fmla="*/ 0 1 f44"/>
                  <a:gd name="f88" fmla="*/ f38 1 f44"/>
                  <a:gd name="f89" fmla="*/ 0 1 f45"/>
                  <a:gd name="f90" fmla="*/ f39 1 f45"/>
                  <a:gd name="f91" fmla="*/ f67 1 f44"/>
                  <a:gd name="f92" fmla="*/ f68 1 f45"/>
                  <a:gd name="f93" fmla="*/ f69 1 f44"/>
                  <a:gd name="f94" fmla="*/ f70 1 f45"/>
                  <a:gd name="f95" fmla="*/ f71 1 f44"/>
                  <a:gd name="f96" fmla="*/ f72 1 f45"/>
                  <a:gd name="f97" fmla="*/ f73 1 f44"/>
                  <a:gd name="f98" fmla="*/ f74 1 f45"/>
                  <a:gd name="f99" fmla="*/ f75 1 f44"/>
                  <a:gd name="f100" fmla="*/ f76 1 f45"/>
                  <a:gd name="f101" fmla="*/ f77 1 f44"/>
                  <a:gd name="f102" fmla="*/ f78 1 f45"/>
                  <a:gd name="f103" fmla="*/ f79 1 f44"/>
                  <a:gd name="f104" fmla="*/ f80 1 f45"/>
                  <a:gd name="f105" fmla="*/ f81 1 f44"/>
                  <a:gd name="f106" fmla="*/ f82 1 f45"/>
                  <a:gd name="f107" fmla="*/ f83 1 f45"/>
                  <a:gd name="f108" fmla="*/ f84 1 f45"/>
                  <a:gd name="f109" fmla="*/ f85 1 f44"/>
                  <a:gd name="f110" fmla="*/ f86 1 f45"/>
                  <a:gd name="f111" fmla="*/ f87 f35 1"/>
                  <a:gd name="f112" fmla="*/ f88 f35 1"/>
                  <a:gd name="f113" fmla="*/ f90 f36 1"/>
                  <a:gd name="f114" fmla="*/ f89 f36 1"/>
                  <a:gd name="f115" fmla="*/ f91 f35 1"/>
                  <a:gd name="f116" fmla="*/ f92 f36 1"/>
                  <a:gd name="f117" fmla="*/ f93 f35 1"/>
                  <a:gd name="f118" fmla="*/ f94 f36 1"/>
                  <a:gd name="f119" fmla="*/ f95 f35 1"/>
                  <a:gd name="f120" fmla="*/ f96 f36 1"/>
                  <a:gd name="f121" fmla="*/ f97 f35 1"/>
                  <a:gd name="f122" fmla="*/ f98 f36 1"/>
                  <a:gd name="f123" fmla="*/ f99 f35 1"/>
                  <a:gd name="f124" fmla="*/ f100 f36 1"/>
                  <a:gd name="f125" fmla="*/ f101 f35 1"/>
                  <a:gd name="f126" fmla="*/ f102 f36 1"/>
                  <a:gd name="f127" fmla="*/ f103 f35 1"/>
                  <a:gd name="f128" fmla="*/ f104 f36 1"/>
                  <a:gd name="f129" fmla="*/ f105 f35 1"/>
                  <a:gd name="f130" fmla="*/ f106 f36 1"/>
                  <a:gd name="f131" fmla="*/ f107 f36 1"/>
                  <a:gd name="f132" fmla="*/ f108 f36 1"/>
                  <a:gd name="f133" fmla="*/ f109 f35 1"/>
                  <a:gd name="f134" fmla="*/ f110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4"/>
                  </a:cxn>
                  <a:cxn ang="f66">
                    <a:pos x="f125" y="f126"/>
                  </a:cxn>
                  <a:cxn ang="f66">
                    <a:pos x="f127" y="f128"/>
                  </a:cxn>
                  <a:cxn ang="f66">
                    <a:pos x="f129" y="f130"/>
                  </a:cxn>
                  <a:cxn ang="f66">
                    <a:pos x="f123" y="f131"/>
                  </a:cxn>
                  <a:cxn ang="f66">
                    <a:pos x="f123" y="f132"/>
                  </a:cxn>
                  <a:cxn ang="f66">
                    <a:pos x="f133" y="f134"/>
                  </a:cxn>
                  <a:cxn ang="f66">
                    <a:pos x="f115" y="f116"/>
                  </a:cxn>
                </a:cxnLst>
                <a:rect l="f111" t="f114" r="f112" b="f113"/>
                <a:pathLst>
                  <a:path w="16" h="41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6" y="f13"/>
                      <a:pt x="f14" y="f15"/>
                    </a:cubicBezTo>
                    <a:cubicBezTo>
                      <a:pt x="f9" y="f13"/>
                      <a:pt x="f14" y="f16"/>
                      <a:pt x="f9" y="f12"/>
                    </a:cubicBezTo>
                    <a:cubicBezTo>
                      <a:pt x="f8" y="f17"/>
                      <a:pt x="f18" y="f19"/>
                      <a:pt x="f16" y="f20"/>
                    </a:cubicBezTo>
                    <a:cubicBezTo>
                      <a:pt x="f16" y="f21"/>
                      <a:pt x="f16" y="f22"/>
                      <a:pt x="f12" y="f23"/>
                    </a:cubicBezTo>
                    <a:cubicBezTo>
                      <a:pt x="f24" y="f25"/>
                      <a:pt x="f12" y="f26"/>
                      <a:pt x="f5" y="f7"/>
                    </a:cubicBezTo>
                    <a:cubicBezTo>
                      <a:pt x="f5" y="f27"/>
                      <a:pt x="f28" y="f29"/>
                      <a:pt x="f11" y="f14"/>
                    </a:cubicBezTo>
                    <a:cubicBezTo>
                      <a:pt x="f12" y="f30"/>
                      <a:pt x="f11" y="f31"/>
                      <a:pt x="f16" y="f19"/>
                    </a:cubicBezTo>
                    <a:cubicBezTo>
                      <a:pt x="f13" y="f14"/>
                      <a:pt x="f12" y="f32"/>
                      <a:pt x="f16" y="f24"/>
                    </a:cubicBezTo>
                    <a:cubicBezTo>
                      <a:pt x="f32" y="f15"/>
                      <a:pt x="f13" y="f17"/>
                      <a:pt x="f32" y="f30"/>
                    </a:cubicBezTo>
                    <a:cubicBezTo>
                      <a:pt x="f32" y="f18"/>
                      <a:pt x="f33" y="f12"/>
                      <a:pt x="f8" y="f5"/>
                    </a:cubicBezTo>
                    <a:close/>
                  </a:path>
                </a:pathLst>
              </a:custGeom>
              <a:solidFill>
                <a:srgbClr val="9C5D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0" name="Freeform 961">
                <a:extLst>
                  <a:ext uri="{FF2B5EF4-FFF2-40B4-BE49-F238E27FC236}">
                    <a16:creationId xmlns:a16="http://schemas.microsoft.com/office/drawing/2014/main" id="{D22F0820-5640-375F-1404-DB56B11ABC09}"/>
                  </a:ext>
                </a:extLst>
              </p:cNvPr>
              <p:cNvSpPr/>
              <p:nvPr/>
            </p:nvSpPr>
            <p:spPr>
              <a:xfrm>
                <a:off x="5503865" y="3932240"/>
                <a:ext cx="63495" cy="312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83"/>
                  <a:gd name="f8" fmla="val 11"/>
                  <a:gd name="f9" fmla="val 56"/>
                  <a:gd name="f10" fmla="val 48"/>
                  <a:gd name="f11" fmla="val 10"/>
                  <a:gd name="f12" fmla="val 41"/>
                  <a:gd name="f13" fmla="val 8"/>
                  <a:gd name="f14" fmla="val 33"/>
                  <a:gd name="f15" fmla="val 6"/>
                  <a:gd name="f16" fmla="val 23"/>
                  <a:gd name="f17" fmla="val 3"/>
                  <a:gd name="f18" fmla="val 13"/>
                  <a:gd name="f19" fmla="val 2"/>
                  <a:gd name="f20" fmla="val 1"/>
                  <a:gd name="f21" fmla="val 4"/>
                  <a:gd name="f22" fmla="val 7"/>
                  <a:gd name="f23" fmla="val 9"/>
                  <a:gd name="f24" fmla="val 22"/>
                  <a:gd name="f25" fmla="val 35"/>
                  <a:gd name="f26" fmla="val 50"/>
                  <a:gd name="f27" fmla="val 52"/>
                  <a:gd name="f28" fmla="val 54"/>
                  <a:gd name="f29" fmla="val 12"/>
                  <a:gd name="f30" fmla="val 58"/>
                  <a:gd name="f31" fmla="val 15"/>
                  <a:gd name="f32" fmla="val 59"/>
                  <a:gd name="f33" fmla="val 16"/>
                  <a:gd name="f34" fmla="val 60"/>
                  <a:gd name="f35" fmla="val 63"/>
                  <a:gd name="f36" fmla="val 65"/>
                  <a:gd name="f37" fmla="val 73"/>
                  <a:gd name="f38" fmla="val 76"/>
                  <a:gd name="f39" fmla="val 14"/>
                  <a:gd name="f40" fmla="val 81"/>
                  <a:gd name="f41" fmla="val 79"/>
                  <a:gd name="f42" fmla="val 77"/>
                  <a:gd name="f43" fmla="val 72"/>
                  <a:gd name="f44" fmla="val 66"/>
                  <a:gd name="f45" fmla="val 57"/>
                  <a:gd name="f46" fmla="+- 0 0 -90"/>
                  <a:gd name="f47" fmla="*/ f3 1 17"/>
                  <a:gd name="f48" fmla="*/ f4 1 83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7"/>
                  <a:gd name="f57" fmla="*/ f53 1 83"/>
                  <a:gd name="f58" fmla="*/ 11 f54 1"/>
                  <a:gd name="f59" fmla="*/ 56 f53 1"/>
                  <a:gd name="f60" fmla="*/ 8 f54 1"/>
                  <a:gd name="f61" fmla="*/ 33 f53 1"/>
                  <a:gd name="f62" fmla="*/ 0 f54 1"/>
                  <a:gd name="f63" fmla="*/ 3 f53 1"/>
                  <a:gd name="f64" fmla="*/ 2 f54 1"/>
                  <a:gd name="f65" fmla="*/ 1 f53 1"/>
                  <a:gd name="f66" fmla="*/ 4 f54 1"/>
                  <a:gd name="f67" fmla="*/ 9 f53 1"/>
                  <a:gd name="f68" fmla="*/ 13 f54 1"/>
                  <a:gd name="f69" fmla="*/ 48 f53 1"/>
                  <a:gd name="f70" fmla="*/ 54 f53 1"/>
                  <a:gd name="f71" fmla="*/ 15 f54 1"/>
                  <a:gd name="f72" fmla="*/ 59 f53 1"/>
                  <a:gd name="f73" fmla="*/ 16 f54 1"/>
                  <a:gd name="f74" fmla="*/ 65 f53 1"/>
                  <a:gd name="f75" fmla="*/ 14 f54 1"/>
                  <a:gd name="f76" fmla="*/ 83 f53 1"/>
                  <a:gd name="f77" fmla="*/ 77 f53 1"/>
                  <a:gd name="f78" fmla="*/ 12 f54 1"/>
                  <a:gd name="f79" fmla="*/ 60 f53 1"/>
                  <a:gd name="f80" fmla="+- f55 0 f1"/>
                  <a:gd name="f81" fmla="*/ f58 1 17"/>
                  <a:gd name="f82" fmla="*/ f59 1 83"/>
                  <a:gd name="f83" fmla="*/ f60 1 17"/>
                  <a:gd name="f84" fmla="*/ f61 1 83"/>
                  <a:gd name="f85" fmla="*/ f62 1 17"/>
                  <a:gd name="f86" fmla="*/ f63 1 83"/>
                  <a:gd name="f87" fmla="*/ f64 1 17"/>
                  <a:gd name="f88" fmla="*/ f65 1 83"/>
                  <a:gd name="f89" fmla="*/ f66 1 17"/>
                  <a:gd name="f90" fmla="*/ f67 1 83"/>
                  <a:gd name="f91" fmla="*/ f68 1 17"/>
                  <a:gd name="f92" fmla="*/ f69 1 83"/>
                  <a:gd name="f93" fmla="*/ f70 1 83"/>
                  <a:gd name="f94" fmla="*/ f71 1 17"/>
                  <a:gd name="f95" fmla="*/ f72 1 83"/>
                  <a:gd name="f96" fmla="*/ f73 1 17"/>
                  <a:gd name="f97" fmla="*/ f74 1 83"/>
                  <a:gd name="f98" fmla="*/ f75 1 17"/>
                  <a:gd name="f99" fmla="*/ f76 1 83"/>
                  <a:gd name="f100" fmla="*/ f77 1 83"/>
                  <a:gd name="f101" fmla="*/ f78 1 17"/>
                  <a:gd name="f102" fmla="*/ f79 1 83"/>
                  <a:gd name="f103" fmla="*/ 0 1 f56"/>
                  <a:gd name="f104" fmla="*/ f50 1 f56"/>
                  <a:gd name="f105" fmla="*/ 0 1 f57"/>
                  <a:gd name="f106" fmla="*/ f51 1 f57"/>
                  <a:gd name="f107" fmla="*/ f81 1 f56"/>
                  <a:gd name="f108" fmla="*/ f82 1 f57"/>
                  <a:gd name="f109" fmla="*/ f83 1 f56"/>
                  <a:gd name="f110" fmla="*/ f84 1 f57"/>
                  <a:gd name="f111" fmla="*/ f85 1 f56"/>
                  <a:gd name="f112" fmla="*/ f86 1 f57"/>
                  <a:gd name="f113" fmla="*/ f87 1 f56"/>
                  <a:gd name="f114" fmla="*/ f88 1 f57"/>
                  <a:gd name="f115" fmla="*/ f89 1 f56"/>
                  <a:gd name="f116" fmla="*/ f90 1 f57"/>
                  <a:gd name="f117" fmla="*/ f91 1 f56"/>
                  <a:gd name="f118" fmla="*/ f92 1 f57"/>
                  <a:gd name="f119" fmla="*/ f93 1 f57"/>
                  <a:gd name="f120" fmla="*/ f94 1 f56"/>
                  <a:gd name="f121" fmla="*/ f95 1 f57"/>
                  <a:gd name="f122" fmla="*/ f96 1 f56"/>
                  <a:gd name="f123" fmla="*/ f97 1 f57"/>
                  <a:gd name="f124" fmla="*/ f98 1 f56"/>
                  <a:gd name="f125" fmla="*/ f99 1 f57"/>
                  <a:gd name="f126" fmla="*/ f100 1 f57"/>
                  <a:gd name="f127" fmla="*/ f101 1 f56"/>
                  <a:gd name="f128" fmla="*/ f102 1 f57"/>
                  <a:gd name="f129" fmla="*/ f103 f47 1"/>
                  <a:gd name="f130" fmla="*/ f104 f47 1"/>
                  <a:gd name="f131" fmla="*/ f106 f48 1"/>
                  <a:gd name="f132" fmla="*/ f105 f48 1"/>
                  <a:gd name="f133" fmla="*/ f107 f47 1"/>
                  <a:gd name="f134" fmla="*/ f108 f48 1"/>
                  <a:gd name="f135" fmla="*/ f109 f47 1"/>
                  <a:gd name="f136" fmla="*/ f110 f48 1"/>
                  <a:gd name="f137" fmla="*/ f111 f47 1"/>
                  <a:gd name="f138" fmla="*/ f112 f48 1"/>
                  <a:gd name="f139" fmla="*/ f113 f47 1"/>
                  <a:gd name="f140" fmla="*/ f114 f48 1"/>
                  <a:gd name="f141" fmla="*/ f115 f47 1"/>
                  <a:gd name="f142" fmla="*/ f116 f48 1"/>
                  <a:gd name="f143" fmla="*/ f117 f47 1"/>
                  <a:gd name="f144" fmla="*/ f118 f48 1"/>
                  <a:gd name="f145" fmla="*/ f119 f48 1"/>
                  <a:gd name="f146" fmla="*/ f120 f47 1"/>
                  <a:gd name="f147" fmla="*/ f121 f48 1"/>
                  <a:gd name="f148" fmla="*/ f122 f47 1"/>
                  <a:gd name="f149" fmla="*/ f123 f48 1"/>
                  <a:gd name="f150" fmla="*/ f124 f47 1"/>
                  <a:gd name="f151" fmla="*/ f125 f48 1"/>
                  <a:gd name="f152" fmla="*/ f126 f48 1"/>
                  <a:gd name="f153" fmla="*/ f127 f47 1"/>
                  <a:gd name="f154" fmla="*/ f12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33" y="f134"/>
                  </a:cxn>
                  <a:cxn ang="f80">
                    <a:pos x="f135" y="f136"/>
                  </a:cxn>
                  <a:cxn ang="f80">
                    <a:pos x="f137" y="f138"/>
                  </a:cxn>
                  <a:cxn ang="f80">
                    <a:pos x="f139" y="f140"/>
                  </a:cxn>
                  <a:cxn ang="f80">
                    <a:pos x="f141" y="f142"/>
                  </a:cxn>
                  <a:cxn ang="f80">
                    <a:pos x="f143" y="f144"/>
                  </a:cxn>
                  <a:cxn ang="f80">
                    <a:pos x="f143" y="f145"/>
                  </a:cxn>
                  <a:cxn ang="f80">
                    <a:pos x="f146" y="f147"/>
                  </a:cxn>
                  <a:cxn ang="f80">
                    <a:pos x="f148" y="f149"/>
                  </a:cxn>
                  <a:cxn ang="f80">
                    <a:pos x="f150" y="f151"/>
                  </a:cxn>
                  <a:cxn ang="f80">
                    <a:pos x="f143" y="f152"/>
                  </a:cxn>
                  <a:cxn ang="f80">
                    <a:pos x="f153" y="f154"/>
                  </a:cxn>
                  <a:cxn ang="f80">
                    <a:pos x="f133" y="f134"/>
                  </a:cxn>
                </a:cxnLst>
                <a:rect l="f129" t="f132" r="f130" b="f131"/>
                <a:pathLst>
                  <a:path w="17" h="83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5" y="f17"/>
                    </a:cubicBezTo>
                    <a:cubicBezTo>
                      <a:pt x="f5" y="f19"/>
                      <a:pt x="f5" y="f5"/>
                      <a:pt x="f19" y="f20"/>
                    </a:cubicBezTo>
                    <a:cubicBezTo>
                      <a:pt x="f21" y="f17"/>
                      <a:pt x="f17" y="f22"/>
                      <a:pt x="f21" y="f23"/>
                    </a:cubicBezTo>
                    <a:cubicBezTo>
                      <a:pt x="f22" y="f24"/>
                      <a:pt x="f8" y="f25"/>
                      <a:pt x="f18" y="f10"/>
                    </a:cubicBezTo>
                    <a:cubicBezTo>
                      <a:pt x="f18" y="f26"/>
                      <a:pt x="f18" y="f27"/>
                      <a:pt x="f18" y="f28"/>
                    </a:cubicBezTo>
                    <a:cubicBezTo>
                      <a:pt x="f29" y="f9"/>
                      <a:pt x="f29" y="f30"/>
                      <a:pt x="f31" y="f32"/>
                    </a:cubicBezTo>
                    <a:cubicBezTo>
                      <a:pt x="f33" y="f34"/>
                      <a:pt x="f31" y="f35"/>
                      <a:pt x="f33" y="f36"/>
                    </a:cubicBezTo>
                    <a:cubicBezTo>
                      <a:pt x="f6" y="f37"/>
                      <a:pt x="f6" y="f38"/>
                      <a:pt x="f39" y="f7"/>
                    </a:cubicBezTo>
                    <a:cubicBezTo>
                      <a:pt x="f18" y="f40"/>
                      <a:pt x="f39" y="f41"/>
                      <a:pt x="f18" y="f42"/>
                    </a:cubicBezTo>
                    <a:cubicBezTo>
                      <a:pt x="f29" y="f43"/>
                      <a:pt x="f8" y="f44"/>
                      <a:pt x="f29" y="f34"/>
                    </a:cubicBezTo>
                    <a:cubicBezTo>
                      <a:pt x="f29" y="f30"/>
                      <a:pt x="f29" y="f45"/>
                      <a:pt x="f8" y="f9"/>
                    </a:cubicBezTo>
                    <a:close/>
                  </a:path>
                </a:pathLst>
              </a:custGeom>
              <a:solidFill>
                <a:srgbClr val="915F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1" name="Freeform 962">
                <a:extLst>
                  <a:ext uri="{FF2B5EF4-FFF2-40B4-BE49-F238E27FC236}">
                    <a16:creationId xmlns:a16="http://schemas.microsoft.com/office/drawing/2014/main" id="{A1A5D119-8044-17FA-F267-E29C738D90E8}"/>
                  </a:ext>
                </a:extLst>
              </p:cNvPr>
              <p:cNvSpPr/>
              <p:nvPr/>
            </p:nvSpPr>
            <p:spPr>
              <a:xfrm>
                <a:off x="5556251" y="3275015"/>
                <a:ext cx="109535" cy="2587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69"/>
                  <a:gd name="f8" fmla="val 28"/>
                  <a:gd name="f9" fmla="val 27"/>
                  <a:gd name="f10" fmla="val 26"/>
                  <a:gd name="f11" fmla="val 68"/>
                  <a:gd name="f12" fmla="val 23"/>
                  <a:gd name="f13" fmla="val 58"/>
                  <a:gd name="f14" fmla="val 19"/>
                  <a:gd name="f15" fmla="val 47"/>
                  <a:gd name="f16" fmla="val 15"/>
                  <a:gd name="f17" fmla="val 36"/>
                  <a:gd name="f18" fmla="val 11"/>
                  <a:gd name="f19" fmla="val 7"/>
                  <a:gd name="f20" fmla="val 1"/>
                  <a:gd name="f21" fmla="val 5"/>
                  <a:gd name="f22" fmla="val 3"/>
                  <a:gd name="f23" fmla="val 2"/>
                  <a:gd name="f24" fmla="val 6"/>
                  <a:gd name="f25" fmla="val 9"/>
                  <a:gd name="f26" fmla="val 8"/>
                  <a:gd name="f27" fmla="val 13"/>
                  <a:gd name="f28" fmla="val 10"/>
                  <a:gd name="f29" fmla="val 17"/>
                  <a:gd name="f30" fmla="val 22"/>
                  <a:gd name="f31" fmla="val 43"/>
                  <a:gd name="f32" fmla="val 57"/>
                  <a:gd name="f33" fmla="val 59"/>
                  <a:gd name="f34" fmla="val 61"/>
                  <a:gd name="f35" fmla="val 62"/>
                  <a:gd name="f36" fmla="val 63"/>
                  <a:gd name="f37" fmla="val 65"/>
                  <a:gd name="f38" fmla="val 67"/>
                  <a:gd name="f39" fmla="+- 0 0 -90"/>
                  <a:gd name="f40" fmla="*/ f3 1 29"/>
                  <a:gd name="f41" fmla="*/ f4 1 69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9"/>
                  <a:gd name="f50" fmla="*/ f46 1 69"/>
                  <a:gd name="f51" fmla="*/ 28 f47 1"/>
                  <a:gd name="f52" fmla="*/ 69 f46 1"/>
                  <a:gd name="f53" fmla="*/ 26 f47 1"/>
                  <a:gd name="f54" fmla="*/ 68 f46 1"/>
                  <a:gd name="f55" fmla="*/ 15 f47 1"/>
                  <a:gd name="f56" fmla="*/ 36 f46 1"/>
                  <a:gd name="f57" fmla="*/ 1 f47 1"/>
                  <a:gd name="f58" fmla="*/ 5 f46 1"/>
                  <a:gd name="f59" fmla="*/ 0 f47 1"/>
                  <a:gd name="f60" fmla="*/ 0 f46 1"/>
                  <a:gd name="f61" fmla="*/ 7 f47 1"/>
                  <a:gd name="f62" fmla="*/ 9 f46 1"/>
                  <a:gd name="f63" fmla="*/ 10 f47 1"/>
                  <a:gd name="f64" fmla="*/ 15 f46 1"/>
                  <a:gd name="f65" fmla="*/ 57 f46 1"/>
                  <a:gd name="f66" fmla="*/ 27 f47 1"/>
                  <a:gd name="f67" fmla="*/ 62 f46 1"/>
                  <a:gd name="f68" fmla="*/ 63 f46 1"/>
                  <a:gd name="f69" fmla="+- f48 0 f1"/>
                  <a:gd name="f70" fmla="*/ f51 1 29"/>
                  <a:gd name="f71" fmla="*/ f52 1 69"/>
                  <a:gd name="f72" fmla="*/ f53 1 29"/>
                  <a:gd name="f73" fmla="*/ f54 1 69"/>
                  <a:gd name="f74" fmla="*/ f55 1 29"/>
                  <a:gd name="f75" fmla="*/ f56 1 69"/>
                  <a:gd name="f76" fmla="*/ f57 1 29"/>
                  <a:gd name="f77" fmla="*/ f58 1 69"/>
                  <a:gd name="f78" fmla="*/ f59 1 29"/>
                  <a:gd name="f79" fmla="*/ f60 1 69"/>
                  <a:gd name="f80" fmla="*/ f61 1 29"/>
                  <a:gd name="f81" fmla="*/ f62 1 69"/>
                  <a:gd name="f82" fmla="*/ f63 1 29"/>
                  <a:gd name="f83" fmla="*/ f64 1 69"/>
                  <a:gd name="f84" fmla="*/ f65 1 69"/>
                  <a:gd name="f85" fmla="*/ f66 1 29"/>
                  <a:gd name="f86" fmla="*/ f67 1 69"/>
                  <a:gd name="f87" fmla="*/ f68 1 69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50"/>
                  <a:gd name="f98" fmla="*/ f76 1 f49"/>
                  <a:gd name="f99" fmla="*/ f77 1 f50"/>
                  <a:gd name="f100" fmla="*/ f78 1 f49"/>
                  <a:gd name="f101" fmla="*/ f79 1 f50"/>
                  <a:gd name="f102" fmla="*/ f80 1 f49"/>
                  <a:gd name="f103" fmla="*/ f81 1 f50"/>
                  <a:gd name="f104" fmla="*/ f82 1 f49"/>
                  <a:gd name="f105" fmla="*/ f83 1 f50"/>
                  <a:gd name="f106" fmla="*/ f84 1 f50"/>
                  <a:gd name="f107" fmla="*/ f85 1 f49"/>
                  <a:gd name="f108" fmla="*/ f86 1 f50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1 1"/>
                  <a:gd name="f120" fmla="*/ f98 f40 1"/>
                  <a:gd name="f121" fmla="*/ f99 f41 1"/>
                  <a:gd name="f122" fmla="*/ f100 f40 1"/>
                  <a:gd name="f123" fmla="*/ f101 f41 1"/>
                  <a:gd name="f124" fmla="*/ f102 f40 1"/>
                  <a:gd name="f125" fmla="*/ f103 f41 1"/>
                  <a:gd name="f126" fmla="*/ f104 f40 1"/>
                  <a:gd name="f127" fmla="*/ f105 f41 1"/>
                  <a:gd name="f128" fmla="*/ f106 f41 1"/>
                  <a:gd name="f129" fmla="*/ f107 f40 1"/>
                  <a:gd name="f130" fmla="*/ f108 f41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0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16" y="f128"/>
                  </a:cxn>
                  <a:cxn ang="f69">
                    <a:pos x="f129" y="f130"/>
                  </a:cxn>
                  <a:cxn ang="f69">
                    <a:pos x="f129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28" h="69">
                    <a:moveTo>
                      <a:pt x="f8" y="f7"/>
                    </a:moveTo>
                    <a:cubicBezTo>
                      <a:pt x="f9" y="f7"/>
                      <a:pt x="f10" y="f7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0"/>
                      <a:pt x="f19" y="f16"/>
                      <a:pt x="f20" y="f21"/>
                    </a:cubicBezTo>
                    <a:cubicBezTo>
                      <a:pt x="f20" y="f22"/>
                      <a:pt x="f20" y="f23"/>
                      <a:pt x="f5" y="f5"/>
                    </a:cubicBezTo>
                    <a:cubicBezTo>
                      <a:pt x="f5" y="f5"/>
                      <a:pt x="f20" y="f5"/>
                      <a:pt x="f20" y="f5"/>
                    </a:cubicBezTo>
                    <a:cubicBezTo>
                      <a:pt x="f21" y="f23"/>
                      <a:pt x="f21" y="f24"/>
                      <a:pt x="f19" y="f25"/>
                    </a:cubicBezTo>
                    <a:cubicBezTo>
                      <a:pt x="f26" y="f18"/>
                      <a:pt x="f25" y="f27"/>
                      <a:pt x="f28" y="f16"/>
                    </a:cubicBezTo>
                    <a:cubicBezTo>
                      <a:pt x="f29" y="f8"/>
                      <a:pt x="f30" y="f31"/>
                      <a:pt x="f10" y="f32"/>
                    </a:cubicBezTo>
                    <a:cubicBezTo>
                      <a:pt x="f9" y="f33"/>
                      <a:pt x="f9" y="f34"/>
                      <a:pt x="f9" y="f35"/>
                    </a:cubicBezTo>
                    <a:cubicBezTo>
                      <a:pt x="f9" y="f36"/>
                      <a:pt x="f9" y="f36"/>
                      <a:pt x="f9" y="f36"/>
                    </a:cubicBezTo>
                    <a:cubicBezTo>
                      <a:pt x="f9" y="f37"/>
                      <a:pt x="f6" y="f38"/>
                      <a:pt x="f8" y="f7"/>
                    </a:cubicBezTo>
                    <a:close/>
                  </a:path>
                </a:pathLst>
              </a:custGeom>
              <a:solidFill>
                <a:srgbClr val="915F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2" name="Freeform 963">
                <a:extLst>
                  <a:ext uri="{FF2B5EF4-FFF2-40B4-BE49-F238E27FC236}">
                    <a16:creationId xmlns:a16="http://schemas.microsoft.com/office/drawing/2014/main" id="{A10F6D7A-343E-DD83-C77B-523F81170392}"/>
                  </a:ext>
                </a:extLst>
              </p:cNvPr>
              <p:cNvSpPr/>
              <p:nvPr/>
            </p:nvSpPr>
            <p:spPr>
              <a:xfrm>
                <a:off x="5646740" y="3575047"/>
                <a:ext cx="44448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50"/>
                  <a:gd name="f8" fmla="val 3"/>
                  <a:gd name="f9" fmla="val 2"/>
                  <a:gd name="f10" fmla="val 5"/>
                  <a:gd name="f11" fmla="val 6"/>
                  <a:gd name="f12" fmla="val 7"/>
                  <a:gd name="f13" fmla="val 8"/>
                  <a:gd name="f14" fmla="val 15"/>
                  <a:gd name="f15" fmla="val 24"/>
                  <a:gd name="f16" fmla="val 11"/>
                  <a:gd name="f17" fmla="val 32"/>
                  <a:gd name="f18" fmla="val 38"/>
                  <a:gd name="f19" fmla="val 44"/>
                  <a:gd name="f20" fmla="val 33"/>
                  <a:gd name="f21" fmla="val 4"/>
                  <a:gd name="f22" fmla="val 17"/>
                  <a:gd name="f23" fmla="+- 0 0 -90"/>
                  <a:gd name="f24" fmla="*/ f3 1 12"/>
                  <a:gd name="f25" fmla="*/ f4 1 5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2"/>
                  <a:gd name="f34" fmla="*/ f30 1 50"/>
                  <a:gd name="f35" fmla="*/ 0 f31 1"/>
                  <a:gd name="f36" fmla="*/ 0 f30 1"/>
                  <a:gd name="f37" fmla="*/ 6 f31 1"/>
                  <a:gd name="f38" fmla="*/ 7 f30 1"/>
                  <a:gd name="f39" fmla="*/ 11 f31 1"/>
                  <a:gd name="f40" fmla="*/ 32 f30 1"/>
                  <a:gd name="f41" fmla="*/ 50 f30 1"/>
                  <a:gd name="f42" fmla="+- f32 0 f1"/>
                  <a:gd name="f43" fmla="*/ f35 1 12"/>
                  <a:gd name="f44" fmla="*/ f36 1 50"/>
                  <a:gd name="f45" fmla="*/ f37 1 12"/>
                  <a:gd name="f46" fmla="*/ f38 1 50"/>
                  <a:gd name="f47" fmla="*/ f39 1 12"/>
                  <a:gd name="f48" fmla="*/ f40 1 50"/>
                  <a:gd name="f49" fmla="*/ f41 1 50"/>
                  <a:gd name="f50" fmla="*/ 0 1 f33"/>
                  <a:gd name="f51" fmla="*/ f27 1 f33"/>
                  <a:gd name="f52" fmla="*/ 0 1 f34"/>
                  <a:gd name="f53" fmla="*/ f28 1 f34"/>
                  <a:gd name="f54" fmla="*/ f43 1 f33"/>
                  <a:gd name="f55" fmla="*/ f44 1 f34"/>
                  <a:gd name="f56" fmla="*/ f45 1 f33"/>
                  <a:gd name="f57" fmla="*/ f46 1 f34"/>
                  <a:gd name="f58" fmla="*/ f47 1 f33"/>
                  <a:gd name="f59" fmla="*/ f48 1 f34"/>
                  <a:gd name="f60" fmla="*/ f49 1 f34"/>
                  <a:gd name="f61" fmla="*/ f50 f24 1"/>
                  <a:gd name="f62" fmla="*/ f51 f24 1"/>
                  <a:gd name="f63" fmla="*/ f53 f25 1"/>
                  <a:gd name="f64" fmla="*/ f52 f25 1"/>
                  <a:gd name="f65" fmla="*/ f54 f24 1"/>
                  <a:gd name="f66" fmla="*/ f55 f25 1"/>
                  <a:gd name="f67" fmla="*/ f56 f24 1"/>
                  <a:gd name="f68" fmla="*/ f57 f25 1"/>
                  <a:gd name="f69" fmla="*/ f58 f24 1"/>
                  <a:gd name="f70" fmla="*/ f59 f25 1"/>
                  <a:gd name="f71" fmla="*/ f6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5" y="f66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69" y="f71"/>
                  </a:cxn>
                  <a:cxn ang="f42">
                    <a:pos x="f65" y="f66"/>
                  </a:cxn>
                </a:cxnLst>
                <a:rect l="f61" t="f64" r="f62" b="f63"/>
                <a:pathLst>
                  <a:path w="12" h="50">
                    <a:moveTo>
                      <a:pt x="f5" y="f5"/>
                    </a:moveTo>
                    <a:cubicBezTo>
                      <a:pt x="f8" y="f9"/>
                      <a:pt x="f10" y="f8"/>
                      <a:pt x="f11" y="f12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6" y="f18"/>
                      <a:pt x="f6" y="f19"/>
                      <a:pt x="f16" y="f7"/>
                    </a:cubicBezTo>
                    <a:cubicBezTo>
                      <a:pt x="f12" y="f20"/>
                      <a:pt x="f21" y="f22"/>
                      <a:pt x="f5" y="f5"/>
                    </a:cubicBezTo>
                    <a:close/>
                  </a:path>
                </a:pathLst>
              </a:custGeom>
              <a:solidFill>
                <a:srgbClr val="9C5C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3" name="Freeform 964">
                <a:extLst>
                  <a:ext uri="{FF2B5EF4-FFF2-40B4-BE49-F238E27FC236}">
                    <a16:creationId xmlns:a16="http://schemas.microsoft.com/office/drawing/2014/main" id="{5F047BDC-81D4-3402-DC57-AE57BDD8F47E}"/>
                  </a:ext>
                </a:extLst>
              </p:cNvPr>
              <p:cNvSpPr/>
              <p:nvPr/>
            </p:nvSpPr>
            <p:spPr>
              <a:xfrm>
                <a:off x="5495928" y="3883027"/>
                <a:ext cx="57150" cy="1968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52"/>
                  <a:gd name="f8" fmla="val 3"/>
                  <a:gd name="f9" fmla="val 1"/>
                  <a:gd name="f10" fmla="val 4"/>
                  <a:gd name="f11" fmla="val 5"/>
                  <a:gd name="f12" fmla="val 8"/>
                  <a:gd name="f13" fmla="val 7"/>
                  <a:gd name="f14" fmla="val 6"/>
                  <a:gd name="f15" fmla="val 12"/>
                  <a:gd name="f16" fmla="val 21"/>
                  <a:gd name="f17" fmla="val 13"/>
                  <a:gd name="f18" fmla="val 35"/>
                  <a:gd name="f19" fmla="val 48"/>
                  <a:gd name="f20" fmla="val 50"/>
                  <a:gd name="f21" fmla="val 51"/>
                  <a:gd name="f22" fmla="val 42"/>
                  <a:gd name="f23" fmla="val 10"/>
                  <a:gd name="f24" fmla="val 31"/>
                  <a:gd name="f25" fmla="val 16"/>
                  <a:gd name="f26" fmla="val 11"/>
                  <a:gd name="f27" fmla="val 2"/>
                  <a:gd name="f28" fmla="+- 0 0 -90"/>
                  <a:gd name="f29" fmla="*/ f3 1 15"/>
                  <a:gd name="f30" fmla="*/ f4 1 52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5"/>
                  <a:gd name="f39" fmla="*/ f35 1 52"/>
                  <a:gd name="f40" fmla="*/ 3 f36 1"/>
                  <a:gd name="f41" fmla="*/ 1 f35 1"/>
                  <a:gd name="f42" fmla="*/ 5 f36 1"/>
                  <a:gd name="f43" fmla="*/ 0 f35 1"/>
                  <a:gd name="f44" fmla="*/ 8 f36 1"/>
                  <a:gd name="f45" fmla="*/ 6 f35 1"/>
                  <a:gd name="f46" fmla="*/ 8 f35 1"/>
                  <a:gd name="f47" fmla="*/ 15 f36 1"/>
                  <a:gd name="f48" fmla="*/ 48 f35 1"/>
                  <a:gd name="f49" fmla="*/ 52 f35 1"/>
                  <a:gd name="f50" fmla="*/ 7 f36 1"/>
                  <a:gd name="f51" fmla="*/ 21 f35 1"/>
                  <a:gd name="f52" fmla="*/ 1 f36 1"/>
                  <a:gd name="f53" fmla="+- f37 0 f1"/>
                  <a:gd name="f54" fmla="*/ f40 1 15"/>
                  <a:gd name="f55" fmla="*/ f41 1 52"/>
                  <a:gd name="f56" fmla="*/ f42 1 15"/>
                  <a:gd name="f57" fmla="*/ f43 1 52"/>
                  <a:gd name="f58" fmla="*/ f44 1 15"/>
                  <a:gd name="f59" fmla="*/ f45 1 52"/>
                  <a:gd name="f60" fmla="*/ f46 1 52"/>
                  <a:gd name="f61" fmla="*/ f47 1 15"/>
                  <a:gd name="f62" fmla="*/ f48 1 52"/>
                  <a:gd name="f63" fmla="*/ f49 1 52"/>
                  <a:gd name="f64" fmla="*/ f50 1 15"/>
                  <a:gd name="f65" fmla="*/ f51 1 52"/>
                  <a:gd name="f66" fmla="*/ f52 1 15"/>
                  <a:gd name="f67" fmla="*/ 0 1 f38"/>
                  <a:gd name="f68" fmla="*/ f32 1 f38"/>
                  <a:gd name="f69" fmla="*/ 0 1 f39"/>
                  <a:gd name="f70" fmla="*/ f33 1 f39"/>
                  <a:gd name="f71" fmla="*/ f54 1 f38"/>
                  <a:gd name="f72" fmla="*/ f55 1 f39"/>
                  <a:gd name="f73" fmla="*/ f56 1 f38"/>
                  <a:gd name="f74" fmla="*/ f57 1 f39"/>
                  <a:gd name="f75" fmla="*/ f58 1 f38"/>
                  <a:gd name="f76" fmla="*/ f59 1 f39"/>
                  <a:gd name="f77" fmla="*/ f60 1 f39"/>
                  <a:gd name="f78" fmla="*/ f61 1 f38"/>
                  <a:gd name="f79" fmla="*/ f62 1 f39"/>
                  <a:gd name="f80" fmla="*/ f63 1 f39"/>
                  <a:gd name="f81" fmla="*/ f64 1 f38"/>
                  <a:gd name="f82" fmla="*/ f65 1 f39"/>
                  <a:gd name="f83" fmla="*/ f66 1 f38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30 1"/>
                  <a:gd name="f95" fmla="*/ f78 f29 1"/>
                  <a:gd name="f96" fmla="*/ f79 f30 1"/>
                  <a:gd name="f97" fmla="*/ f80 f30 1"/>
                  <a:gd name="f98" fmla="*/ f81 f29 1"/>
                  <a:gd name="f99" fmla="*/ f82 f30 1"/>
                  <a:gd name="f100" fmla="*/ f8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5" y="f96"/>
                  </a:cxn>
                  <a:cxn ang="f53">
                    <a:pos x="f95" y="f97"/>
                  </a:cxn>
                  <a:cxn ang="f53">
                    <a:pos x="f98" y="f99"/>
                  </a:cxn>
                  <a:cxn ang="f53">
                    <a:pos x="f100" y="f93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15" h="52">
                    <a:moveTo>
                      <a:pt x="f8" y="f9"/>
                    </a:moveTo>
                    <a:cubicBezTo>
                      <a:pt x="f10" y="f9"/>
                      <a:pt x="f11" y="f5"/>
                      <a:pt x="f11" y="f5"/>
                    </a:cubicBezTo>
                    <a:cubicBezTo>
                      <a:pt x="f12" y="f9"/>
                      <a:pt x="f13" y="f10"/>
                      <a:pt x="f12" y="f14"/>
                    </a:cubicBezTo>
                    <a:cubicBezTo>
                      <a:pt x="f12" y="f14"/>
                      <a:pt x="f12" y="f14"/>
                      <a:pt x="f12" y="f14"/>
                    </a:cubicBezTo>
                    <a:cubicBezTo>
                      <a:pt x="f12" y="f14"/>
                      <a:pt x="f12" y="f13"/>
                      <a:pt x="f12" y="f12"/>
                    </a:cubicBezTo>
                    <a:cubicBezTo>
                      <a:pt x="f15" y="f16"/>
                      <a:pt x="f17" y="f18"/>
                      <a:pt x="f6" y="f19"/>
                    </a:cubicBezTo>
                    <a:cubicBezTo>
                      <a:pt x="f6" y="f20"/>
                      <a:pt x="f6" y="f21"/>
                      <a:pt x="f6" y="f7"/>
                    </a:cubicBezTo>
                    <a:cubicBezTo>
                      <a:pt x="f17" y="f22"/>
                      <a:pt x="f23" y="f24"/>
                      <a:pt x="f13" y="f16"/>
                    </a:cubicBezTo>
                    <a:cubicBezTo>
                      <a:pt x="f10" y="f25"/>
                      <a:pt x="f8" y="f26"/>
                      <a:pt x="f9" y="f14"/>
                    </a:cubicBezTo>
                    <a:cubicBezTo>
                      <a:pt x="f5" y="f10"/>
                      <a:pt x="f27" y="f27"/>
                      <a:pt x="f8" y="f9"/>
                    </a:cubicBezTo>
                    <a:close/>
                  </a:path>
                </a:pathLst>
              </a:custGeom>
              <a:solidFill>
                <a:srgbClr val="9E5F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4" name="Freeform 965">
                <a:extLst>
                  <a:ext uri="{FF2B5EF4-FFF2-40B4-BE49-F238E27FC236}">
                    <a16:creationId xmlns:a16="http://schemas.microsoft.com/office/drawing/2014/main" id="{ABD7AD9A-419B-A6F1-6D12-22D1A4F40182}"/>
                  </a:ext>
                </a:extLst>
              </p:cNvPr>
              <p:cNvSpPr/>
              <p:nvPr/>
            </p:nvSpPr>
            <p:spPr>
              <a:xfrm>
                <a:off x="5619746" y="3959223"/>
                <a:ext cx="19046" cy="2143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57"/>
                  <a:gd name="f8" fmla="val 19"/>
                  <a:gd name="f9" fmla="val 4"/>
                  <a:gd name="f10" fmla="val 38"/>
                  <a:gd name="f11" fmla="val 2"/>
                  <a:gd name="f12" fmla="+- 0 0 -90"/>
                  <a:gd name="f13" fmla="*/ f3 1 5"/>
                  <a:gd name="f14" fmla="*/ f4 1 5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5"/>
                  <a:gd name="f23" fmla="*/ f19 1 57"/>
                  <a:gd name="f24" fmla="*/ 0 f20 1"/>
                  <a:gd name="f25" fmla="*/ 0 f19 1"/>
                  <a:gd name="f26" fmla="*/ 2 f20 1"/>
                  <a:gd name="f27" fmla="*/ 57 f19 1"/>
                  <a:gd name="f28" fmla="+- f21 0 f1"/>
                  <a:gd name="f29" fmla="*/ f24 1 5"/>
                  <a:gd name="f30" fmla="*/ f25 1 57"/>
                  <a:gd name="f31" fmla="*/ f26 1 5"/>
                  <a:gd name="f32" fmla="*/ f27 1 57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5" h="57">
                    <a:moveTo>
                      <a:pt x="f5" y="f5"/>
                    </a:moveTo>
                    <a:cubicBezTo>
                      <a:pt x="f6" y="f8"/>
                      <a:pt x="f9" y="f10"/>
                      <a:pt x="f11" y="f7"/>
                    </a:cubicBezTo>
                    <a:cubicBezTo>
                      <a:pt x="f11" y="f10"/>
                      <a:pt x="f5" y="f8"/>
                      <a:pt x="f5" y="f5"/>
                    </a:cubicBezTo>
                    <a:close/>
                  </a:path>
                </a:pathLst>
              </a:custGeom>
              <a:solidFill>
                <a:srgbClr val="925E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5" name="Freeform 966">
                <a:extLst>
                  <a:ext uri="{FF2B5EF4-FFF2-40B4-BE49-F238E27FC236}">
                    <a16:creationId xmlns:a16="http://schemas.microsoft.com/office/drawing/2014/main" id="{7B3F211D-0BCB-B2C6-89C3-88AC4D623C2B}"/>
                  </a:ext>
                </a:extLst>
              </p:cNvPr>
              <p:cNvSpPr/>
              <p:nvPr/>
            </p:nvSpPr>
            <p:spPr>
              <a:xfrm>
                <a:off x="5454652" y="3775072"/>
                <a:ext cx="68259" cy="1920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51"/>
                  <a:gd name="f8" fmla="val 14"/>
                  <a:gd name="f9" fmla="val 30"/>
                  <a:gd name="f10" fmla="val 13"/>
                  <a:gd name="f11" fmla="val 17"/>
                  <a:gd name="f12" fmla="val 34"/>
                  <a:gd name="f13" fmla="val 33"/>
                  <a:gd name="f14" fmla="val 12"/>
                  <a:gd name="f15" fmla="val 35"/>
                  <a:gd name="f16" fmla="val 15"/>
                  <a:gd name="f17" fmla="val 40"/>
                  <a:gd name="f18" fmla="val 16"/>
                  <a:gd name="f19" fmla="val 45"/>
                  <a:gd name="f20" fmla="val 50"/>
                  <a:gd name="f21" fmla="val 49"/>
                  <a:gd name="f22" fmla="val 46"/>
                  <a:gd name="f23" fmla="val 43"/>
                  <a:gd name="f24" fmla="val 42"/>
                  <a:gd name="f25" fmla="val 39"/>
                  <a:gd name="f26" fmla="val 9"/>
                  <a:gd name="f27" fmla="val 31"/>
                  <a:gd name="f28" fmla="val 7"/>
                  <a:gd name="f29" fmla="val 23"/>
                  <a:gd name="f30" fmla="val 3"/>
                  <a:gd name="f31" fmla="val 2"/>
                  <a:gd name="f32" fmla="val 1"/>
                  <a:gd name="f33" fmla="val 11"/>
                  <a:gd name="f34" fmla="val 8"/>
                  <a:gd name="f35" fmla="val 6"/>
                  <a:gd name="f36" fmla="val 5"/>
                  <a:gd name="f37" fmla="val 19"/>
                  <a:gd name="f38" fmla="val 10"/>
                  <a:gd name="f39" fmla="val 25"/>
                  <a:gd name="f40" fmla="val 4"/>
                  <a:gd name="f41" fmla="val 20"/>
                  <a:gd name="f42" fmla="+- 0 0 -90"/>
                  <a:gd name="f43" fmla="*/ f3 1 18"/>
                  <a:gd name="f44" fmla="*/ f4 1 51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18"/>
                  <a:gd name="f53" fmla="*/ f49 1 51"/>
                  <a:gd name="f54" fmla="*/ 14 f50 1"/>
                  <a:gd name="f55" fmla="*/ 30 f49 1"/>
                  <a:gd name="f56" fmla="*/ 13 f50 1"/>
                  <a:gd name="f57" fmla="*/ 33 f49 1"/>
                  <a:gd name="f58" fmla="*/ 35 f49 1"/>
                  <a:gd name="f59" fmla="*/ 18 f50 1"/>
                  <a:gd name="f60" fmla="*/ 50 f49 1"/>
                  <a:gd name="f61" fmla="*/ 17 f50 1"/>
                  <a:gd name="f62" fmla="*/ 51 f49 1"/>
                  <a:gd name="f63" fmla="*/ 43 f49 1"/>
                  <a:gd name="f64" fmla="*/ 12 f50 1"/>
                  <a:gd name="f65" fmla="*/ 39 f49 1"/>
                  <a:gd name="f66" fmla="*/ 3 f50 1"/>
                  <a:gd name="f67" fmla="*/ 16 f49 1"/>
                  <a:gd name="f68" fmla="*/ 1 f50 1"/>
                  <a:gd name="f69" fmla="*/ 12 f49 1"/>
                  <a:gd name="f70" fmla="*/ 0 f50 1"/>
                  <a:gd name="f71" fmla="*/ 8 f49 1"/>
                  <a:gd name="f72" fmla="*/ 2 f50 1"/>
                  <a:gd name="f73" fmla="*/ 5 f49 1"/>
                  <a:gd name="f74" fmla="*/ 10 f50 1"/>
                  <a:gd name="f75" fmla="*/ 25 f49 1"/>
                  <a:gd name="f76" fmla="*/ 4 f50 1"/>
                  <a:gd name="f77" fmla="*/ 0 f49 1"/>
                  <a:gd name="f78" fmla="+- f51 0 f1"/>
                  <a:gd name="f79" fmla="*/ f54 1 18"/>
                  <a:gd name="f80" fmla="*/ f55 1 51"/>
                  <a:gd name="f81" fmla="*/ f56 1 18"/>
                  <a:gd name="f82" fmla="*/ f57 1 51"/>
                  <a:gd name="f83" fmla="*/ f58 1 51"/>
                  <a:gd name="f84" fmla="*/ f59 1 18"/>
                  <a:gd name="f85" fmla="*/ f60 1 51"/>
                  <a:gd name="f86" fmla="*/ f61 1 18"/>
                  <a:gd name="f87" fmla="*/ f62 1 51"/>
                  <a:gd name="f88" fmla="*/ f63 1 51"/>
                  <a:gd name="f89" fmla="*/ f64 1 18"/>
                  <a:gd name="f90" fmla="*/ f65 1 51"/>
                  <a:gd name="f91" fmla="*/ f66 1 18"/>
                  <a:gd name="f92" fmla="*/ f67 1 51"/>
                  <a:gd name="f93" fmla="*/ f68 1 18"/>
                  <a:gd name="f94" fmla="*/ f69 1 51"/>
                  <a:gd name="f95" fmla="*/ f70 1 18"/>
                  <a:gd name="f96" fmla="*/ f71 1 51"/>
                  <a:gd name="f97" fmla="*/ f72 1 18"/>
                  <a:gd name="f98" fmla="*/ f73 1 51"/>
                  <a:gd name="f99" fmla="*/ f74 1 18"/>
                  <a:gd name="f100" fmla="*/ f75 1 51"/>
                  <a:gd name="f101" fmla="*/ f76 1 18"/>
                  <a:gd name="f102" fmla="*/ f77 1 51"/>
                  <a:gd name="f103" fmla="*/ 0 1 f52"/>
                  <a:gd name="f104" fmla="*/ f46 1 f52"/>
                  <a:gd name="f105" fmla="*/ 0 1 f53"/>
                  <a:gd name="f106" fmla="*/ f47 1 f53"/>
                  <a:gd name="f107" fmla="*/ f79 1 f52"/>
                  <a:gd name="f108" fmla="*/ f80 1 f53"/>
                  <a:gd name="f109" fmla="*/ f81 1 f52"/>
                  <a:gd name="f110" fmla="*/ f82 1 f53"/>
                  <a:gd name="f111" fmla="*/ f83 1 f53"/>
                  <a:gd name="f112" fmla="*/ f84 1 f52"/>
                  <a:gd name="f113" fmla="*/ f85 1 f53"/>
                  <a:gd name="f114" fmla="*/ f86 1 f52"/>
                  <a:gd name="f115" fmla="*/ f87 1 f53"/>
                  <a:gd name="f116" fmla="*/ f88 1 f53"/>
                  <a:gd name="f117" fmla="*/ f89 1 f52"/>
                  <a:gd name="f118" fmla="*/ f90 1 f53"/>
                  <a:gd name="f119" fmla="*/ f91 1 f52"/>
                  <a:gd name="f120" fmla="*/ f92 1 f53"/>
                  <a:gd name="f121" fmla="*/ f93 1 f52"/>
                  <a:gd name="f122" fmla="*/ f94 1 f53"/>
                  <a:gd name="f123" fmla="*/ f95 1 f52"/>
                  <a:gd name="f124" fmla="*/ f96 1 f53"/>
                  <a:gd name="f125" fmla="*/ f97 1 f52"/>
                  <a:gd name="f126" fmla="*/ f98 1 f53"/>
                  <a:gd name="f127" fmla="*/ f99 1 f52"/>
                  <a:gd name="f128" fmla="*/ f100 1 f53"/>
                  <a:gd name="f129" fmla="*/ f101 1 f52"/>
                  <a:gd name="f130" fmla="*/ f102 1 f53"/>
                  <a:gd name="f131" fmla="*/ f103 f43 1"/>
                  <a:gd name="f132" fmla="*/ f104 f43 1"/>
                  <a:gd name="f133" fmla="*/ f106 f44 1"/>
                  <a:gd name="f134" fmla="*/ f105 f44 1"/>
                  <a:gd name="f135" fmla="*/ f107 f43 1"/>
                  <a:gd name="f136" fmla="*/ f108 f44 1"/>
                  <a:gd name="f137" fmla="*/ f109 f43 1"/>
                  <a:gd name="f138" fmla="*/ f110 f44 1"/>
                  <a:gd name="f139" fmla="*/ f111 f44 1"/>
                  <a:gd name="f140" fmla="*/ f112 f43 1"/>
                  <a:gd name="f141" fmla="*/ f113 f44 1"/>
                  <a:gd name="f142" fmla="*/ f114 f43 1"/>
                  <a:gd name="f143" fmla="*/ f115 f44 1"/>
                  <a:gd name="f144" fmla="*/ f116 f44 1"/>
                  <a:gd name="f145" fmla="*/ f117 f43 1"/>
                  <a:gd name="f146" fmla="*/ f118 f44 1"/>
                  <a:gd name="f147" fmla="*/ f119 f43 1"/>
                  <a:gd name="f148" fmla="*/ f120 f44 1"/>
                  <a:gd name="f149" fmla="*/ f121 f43 1"/>
                  <a:gd name="f150" fmla="*/ f122 f44 1"/>
                  <a:gd name="f151" fmla="*/ f123 f43 1"/>
                  <a:gd name="f152" fmla="*/ f124 f44 1"/>
                  <a:gd name="f153" fmla="*/ f125 f43 1"/>
                  <a:gd name="f154" fmla="*/ f126 f44 1"/>
                  <a:gd name="f155" fmla="*/ f127 f43 1"/>
                  <a:gd name="f156" fmla="*/ f128 f44 1"/>
                  <a:gd name="f157" fmla="*/ f129 f43 1"/>
                  <a:gd name="f158" fmla="*/ f130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35" y="f136"/>
                  </a:cxn>
                  <a:cxn ang="f78">
                    <a:pos x="f137" y="f138"/>
                  </a:cxn>
                  <a:cxn ang="f78">
                    <a:pos x="f137" y="f139"/>
                  </a:cxn>
                  <a:cxn ang="f78">
                    <a:pos x="f140" y="f141"/>
                  </a:cxn>
                  <a:cxn ang="f78">
                    <a:pos x="f142" y="f143"/>
                  </a:cxn>
                  <a:cxn ang="f78">
                    <a:pos x="f135" y="f144"/>
                  </a:cxn>
                  <a:cxn ang="f78">
                    <a:pos x="f145" y="f146"/>
                  </a:cxn>
                  <a:cxn ang="f78">
                    <a:pos x="f147" y="f148"/>
                  </a:cxn>
                  <a:cxn ang="f78">
                    <a:pos x="f149" y="f150"/>
                  </a:cxn>
                  <a:cxn ang="f78">
                    <a:pos x="f151" y="f152"/>
                  </a:cxn>
                  <a:cxn ang="f78">
                    <a:pos x="f153" y="f154"/>
                  </a:cxn>
                  <a:cxn ang="f78">
                    <a:pos x="f155" y="f156"/>
                  </a:cxn>
                  <a:cxn ang="f78">
                    <a:pos x="f157" y="f158"/>
                  </a:cxn>
                  <a:cxn ang="f78">
                    <a:pos x="f135" y="f136"/>
                  </a:cxn>
                </a:cxnLst>
                <a:rect l="f131" t="f134" r="f132" b="f133"/>
                <a:pathLst>
                  <a:path w="18" h="51">
                    <a:moveTo>
                      <a:pt x="f8" y="f9"/>
                    </a:moveTo>
                    <a:cubicBezTo>
                      <a:pt x="f10" y="f9"/>
                      <a:pt x="f11" y="f12"/>
                      <a:pt x="f10" y="f13"/>
                    </a:cubicBezTo>
                    <a:cubicBezTo>
                      <a:pt x="f14" y="f13"/>
                      <a:pt x="f10" y="f12"/>
                      <a:pt x="f10" y="f15"/>
                    </a:cubicBezTo>
                    <a:cubicBezTo>
                      <a:pt x="f16" y="f17"/>
                      <a:pt x="f18" y="f19"/>
                      <a:pt x="f6" y="f20"/>
                    </a:cubicBezTo>
                    <a:cubicBezTo>
                      <a:pt x="f6" y="f20"/>
                      <a:pt x="f11" y="f7"/>
                      <a:pt x="f11" y="f7"/>
                    </a:cubicBezTo>
                    <a:cubicBezTo>
                      <a:pt x="f18" y="f21"/>
                      <a:pt x="f16" y="f22"/>
                      <a:pt x="f8" y="f23"/>
                    </a:cubicBezTo>
                    <a:cubicBezTo>
                      <a:pt x="f10" y="f24"/>
                      <a:pt x="f14" y="f17"/>
                      <a:pt x="f14" y="f25"/>
                    </a:cubicBezTo>
                    <a:cubicBezTo>
                      <a:pt x="f26" y="f27"/>
                      <a:pt x="f28" y="f29"/>
                      <a:pt x="f30" y="f18"/>
                    </a:cubicBezTo>
                    <a:cubicBezTo>
                      <a:pt x="f31" y="f16"/>
                      <a:pt x="f31" y="f10"/>
                      <a:pt x="f32" y="f14"/>
                    </a:cubicBezTo>
                    <a:cubicBezTo>
                      <a:pt x="f32" y="f33"/>
                      <a:pt x="f32" y="f26"/>
                      <a:pt x="f5" y="f34"/>
                    </a:cubicBezTo>
                    <a:cubicBezTo>
                      <a:pt x="f5" y="f35"/>
                      <a:pt x="f5" y="f36"/>
                      <a:pt x="f31" y="f36"/>
                    </a:cubicBezTo>
                    <a:cubicBezTo>
                      <a:pt x="f36" y="f33"/>
                      <a:pt x="f28" y="f37"/>
                      <a:pt x="f38" y="f39"/>
                    </a:cubicBezTo>
                    <a:cubicBezTo>
                      <a:pt x="f26" y="f11"/>
                      <a:pt x="f36" y="f26"/>
                      <a:pt x="f40" y="f5"/>
                    </a:cubicBezTo>
                    <a:cubicBezTo>
                      <a:pt x="f34" y="f38"/>
                      <a:pt x="f33" y="f41"/>
                      <a:pt x="f8" y="f9"/>
                    </a:cubicBezTo>
                    <a:close/>
                  </a:path>
                </a:pathLst>
              </a:custGeom>
              <a:solidFill>
                <a:srgbClr val="622D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6" name="Freeform 967">
                <a:extLst>
                  <a:ext uri="{FF2B5EF4-FFF2-40B4-BE49-F238E27FC236}">
                    <a16:creationId xmlns:a16="http://schemas.microsoft.com/office/drawing/2014/main" id="{6E2DC95E-4791-1E81-21B4-5C72F308F153}"/>
                  </a:ext>
                </a:extLst>
              </p:cNvPr>
              <p:cNvSpPr/>
              <p:nvPr/>
            </p:nvSpPr>
            <p:spPr>
              <a:xfrm>
                <a:off x="5646740" y="3838578"/>
                <a:ext cx="33339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0"/>
                  <a:gd name="f8" fmla="val 4"/>
                  <a:gd name="f9" fmla="val 37"/>
                  <a:gd name="f10" fmla="val 3"/>
                  <a:gd name="f11" fmla="val 38"/>
                  <a:gd name="f12" fmla="val 39"/>
                  <a:gd name="f13" fmla="val 27"/>
                  <a:gd name="f14" fmla="val 2"/>
                  <a:gd name="f15" fmla="val 13"/>
                  <a:gd name="f16" fmla="val 6"/>
                  <a:gd name="f17" fmla="val 12"/>
                  <a:gd name="f18" fmla="val 7"/>
                  <a:gd name="f19" fmla="val 20"/>
                  <a:gd name="f20" fmla="val 18"/>
                  <a:gd name="f21" fmla="val 5"/>
                  <a:gd name="f22" fmla="val 24"/>
                  <a:gd name="f23" fmla="val 31"/>
                  <a:gd name="f24" fmla="+- 0 0 -90"/>
                  <a:gd name="f25" fmla="*/ f3 1 9"/>
                  <a:gd name="f26" fmla="*/ f4 1 40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9"/>
                  <a:gd name="f35" fmla="*/ f31 1 40"/>
                  <a:gd name="f36" fmla="*/ 4 f32 1"/>
                  <a:gd name="f37" fmla="*/ 37 f31 1"/>
                  <a:gd name="f38" fmla="*/ 3 f32 1"/>
                  <a:gd name="f39" fmla="*/ 40 f31 1"/>
                  <a:gd name="f40" fmla="*/ 0 f31 1"/>
                  <a:gd name="f41" fmla="*/ 7 f32 1"/>
                  <a:gd name="f42" fmla="*/ 20 f31 1"/>
                  <a:gd name="f43" fmla="*/ 5 f32 1"/>
                  <a:gd name="f44" fmla="*/ 18 f31 1"/>
                  <a:gd name="f45" fmla="+- f33 0 f1"/>
                  <a:gd name="f46" fmla="*/ f36 1 9"/>
                  <a:gd name="f47" fmla="*/ f37 1 40"/>
                  <a:gd name="f48" fmla="*/ f38 1 9"/>
                  <a:gd name="f49" fmla="*/ f39 1 40"/>
                  <a:gd name="f50" fmla="*/ f40 1 40"/>
                  <a:gd name="f51" fmla="*/ f41 1 9"/>
                  <a:gd name="f52" fmla="*/ f42 1 40"/>
                  <a:gd name="f53" fmla="*/ f43 1 9"/>
                  <a:gd name="f54" fmla="*/ f44 1 40"/>
                  <a:gd name="f55" fmla="*/ 0 1 f34"/>
                  <a:gd name="f56" fmla="*/ f28 1 f34"/>
                  <a:gd name="f57" fmla="*/ 0 1 f35"/>
                  <a:gd name="f58" fmla="*/ f29 1 f35"/>
                  <a:gd name="f59" fmla="*/ f46 1 f34"/>
                  <a:gd name="f60" fmla="*/ f47 1 f35"/>
                  <a:gd name="f61" fmla="*/ f48 1 f34"/>
                  <a:gd name="f62" fmla="*/ f49 1 f35"/>
                  <a:gd name="f63" fmla="*/ f50 1 f35"/>
                  <a:gd name="f64" fmla="*/ f51 1 f34"/>
                  <a:gd name="f65" fmla="*/ f52 1 f35"/>
                  <a:gd name="f66" fmla="*/ f53 1 f34"/>
                  <a:gd name="f67" fmla="*/ f54 1 f35"/>
                  <a:gd name="f68" fmla="*/ f55 f25 1"/>
                  <a:gd name="f69" fmla="*/ f56 f25 1"/>
                  <a:gd name="f70" fmla="*/ f58 f26 1"/>
                  <a:gd name="f71" fmla="*/ f57 f26 1"/>
                  <a:gd name="f72" fmla="*/ f59 f25 1"/>
                  <a:gd name="f73" fmla="*/ f60 f26 1"/>
                  <a:gd name="f74" fmla="*/ f61 f25 1"/>
                  <a:gd name="f75" fmla="*/ f62 f26 1"/>
                  <a:gd name="f76" fmla="*/ f63 f26 1"/>
                  <a:gd name="f77" fmla="*/ f64 f25 1"/>
                  <a:gd name="f78" fmla="*/ f65 f26 1"/>
                  <a:gd name="f79" fmla="*/ f66 f25 1"/>
                  <a:gd name="f80" fmla="*/ f67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74" y="f76"/>
                  </a:cxn>
                  <a:cxn ang="f45">
                    <a:pos x="f77" y="f78"/>
                  </a:cxn>
                  <a:cxn ang="f45">
                    <a:pos x="f79" y="f80"/>
                  </a:cxn>
                  <a:cxn ang="f45">
                    <a:pos x="f72" y="f73"/>
                  </a:cxn>
                </a:cxnLst>
                <a:rect l="f68" t="f71" r="f69" b="f70"/>
                <a:pathLst>
                  <a:path w="9" h="40">
                    <a:moveTo>
                      <a:pt x="f8" y="f9"/>
                    </a:moveTo>
                    <a:cubicBezTo>
                      <a:pt x="f10" y="f11"/>
                      <a:pt x="f8" y="f12"/>
                      <a:pt x="f10" y="f7"/>
                    </a:cubicBezTo>
                    <a:cubicBezTo>
                      <a:pt x="f5" y="f13"/>
                      <a:pt x="f14" y="f15"/>
                      <a:pt x="f10" y="f5"/>
                    </a:cubicBezTo>
                    <a:cubicBezTo>
                      <a:pt x="f16" y="f8"/>
                      <a:pt x="f6" y="f17"/>
                      <a:pt x="f18" y="f19"/>
                    </a:cubicBezTo>
                    <a:cubicBezTo>
                      <a:pt x="f16" y="f19"/>
                      <a:pt x="f18" y="f20"/>
                      <a:pt x="f21" y="f20"/>
                    </a:cubicBezTo>
                    <a:cubicBezTo>
                      <a:pt x="f16" y="f22"/>
                      <a:pt x="f8" y="f23"/>
                      <a:pt x="f8" y="f9"/>
                    </a:cubicBezTo>
                    <a:close/>
                  </a:path>
                </a:pathLst>
              </a:custGeom>
              <a:solidFill>
                <a:srgbClr val="985D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7" name="Freeform 968">
                <a:extLst>
                  <a:ext uri="{FF2B5EF4-FFF2-40B4-BE49-F238E27FC236}">
                    <a16:creationId xmlns:a16="http://schemas.microsoft.com/office/drawing/2014/main" id="{6D0A9637-E1BB-0706-CADF-EB7EE260222B}"/>
                  </a:ext>
                </a:extLst>
              </p:cNvPr>
              <p:cNvSpPr/>
              <p:nvPr/>
            </p:nvSpPr>
            <p:spPr>
              <a:xfrm>
                <a:off x="5210178" y="3436936"/>
                <a:ext cx="112708" cy="1603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3"/>
                  <a:gd name="f8" fmla="val 5"/>
                  <a:gd name="f9" fmla="val 19"/>
                  <a:gd name="f10" fmla="val 1"/>
                  <a:gd name="f11" fmla="val 20"/>
                  <a:gd name="f12" fmla="val 3"/>
                  <a:gd name="f13" fmla="val 22"/>
                  <a:gd name="f14" fmla="val 4"/>
                  <a:gd name="f15" fmla="val 24"/>
                  <a:gd name="f16" fmla="val 26"/>
                  <a:gd name="f17" fmla="val 6"/>
                  <a:gd name="f18" fmla="val 28"/>
                  <a:gd name="f19" fmla="val 7"/>
                  <a:gd name="f20" fmla="val 31"/>
                  <a:gd name="f21" fmla="val 29"/>
                  <a:gd name="f22" fmla="val 25"/>
                  <a:gd name="f23" fmla="val 16"/>
                  <a:gd name="f24" fmla="val 2"/>
                  <a:gd name="f25" fmla="val 13"/>
                  <a:gd name="f26" fmla="val 10"/>
                  <a:gd name="f27" fmla="val 8"/>
                  <a:gd name="f28" fmla="val 9"/>
                  <a:gd name="f29" fmla="val 12"/>
                  <a:gd name="f30" fmla="val 11"/>
                  <a:gd name="f31" fmla="val 15"/>
                  <a:gd name="f32" fmla="val 18"/>
                  <a:gd name="f33" fmla="val 21"/>
                  <a:gd name="f34" fmla="val 35"/>
                  <a:gd name="f35" fmla="val 38"/>
                  <a:gd name="f36" fmla="val 39"/>
                  <a:gd name="f37" fmla="val 40"/>
                  <a:gd name="f38" fmla="val 23"/>
                  <a:gd name="f39" fmla="val 33"/>
                  <a:gd name="f40" fmla="val 14"/>
                  <a:gd name="f41" fmla="val 17"/>
                  <a:gd name="f42" fmla="+- 0 0 -90"/>
                  <a:gd name="f43" fmla="*/ f3 1 30"/>
                  <a:gd name="f44" fmla="*/ f4 1 43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0"/>
                  <a:gd name="f53" fmla="*/ f49 1 43"/>
                  <a:gd name="f54" fmla="*/ 5 f50 1"/>
                  <a:gd name="f55" fmla="*/ 19 f49 1"/>
                  <a:gd name="f56" fmla="*/ 4 f50 1"/>
                  <a:gd name="f57" fmla="*/ 24 f49 1"/>
                  <a:gd name="f58" fmla="*/ 7 f50 1"/>
                  <a:gd name="f59" fmla="*/ 31 f49 1"/>
                  <a:gd name="f60" fmla="*/ 1 f50 1"/>
                  <a:gd name="f61" fmla="*/ 2 f50 1"/>
                  <a:gd name="f62" fmla="*/ 13 f49 1"/>
                  <a:gd name="f63" fmla="*/ 6 f49 1"/>
                  <a:gd name="f64" fmla="*/ 12 f50 1"/>
                  <a:gd name="f65" fmla="*/ 3 f49 1"/>
                  <a:gd name="f66" fmla="*/ 10 f50 1"/>
                  <a:gd name="f67" fmla="*/ 22 f50 1"/>
                  <a:gd name="f68" fmla="*/ 28 f49 1"/>
                  <a:gd name="f69" fmla="*/ 29 f50 1"/>
                  <a:gd name="f70" fmla="*/ 38 f49 1"/>
                  <a:gd name="f71" fmla="*/ 43 f49 1"/>
                  <a:gd name="f72" fmla="*/ 14 f50 1"/>
                  <a:gd name="f73" fmla="*/ 17 f49 1"/>
                  <a:gd name="f74" fmla="*/ 9 f49 1"/>
                  <a:gd name="f75" fmla="*/ 6 f50 1"/>
                  <a:gd name="f76" fmla="*/ 16 f49 1"/>
                  <a:gd name="f77" fmla="+- f51 0 f1"/>
                  <a:gd name="f78" fmla="*/ f54 1 30"/>
                  <a:gd name="f79" fmla="*/ f55 1 43"/>
                  <a:gd name="f80" fmla="*/ f56 1 30"/>
                  <a:gd name="f81" fmla="*/ f57 1 43"/>
                  <a:gd name="f82" fmla="*/ f58 1 30"/>
                  <a:gd name="f83" fmla="*/ f59 1 43"/>
                  <a:gd name="f84" fmla="*/ f60 1 30"/>
                  <a:gd name="f85" fmla="*/ f61 1 30"/>
                  <a:gd name="f86" fmla="*/ f62 1 43"/>
                  <a:gd name="f87" fmla="*/ f63 1 43"/>
                  <a:gd name="f88" fmla="*/ f64 1 30"/>
                  <a:gd name="f89" fmla="*/ f65 1 43"/>
                  <a:gd name="f90" fmla="*/ f66 1 30"/>
                  <a:gd name="f91" fmla="*/ f67 1 30"/>
                  <a:gd name="f92" fmla="*/ f68 1 43"/>
                  <a:gd name="f93" fmla="*/ f69 1 30"/>
                  <a:gd name="f94" fmla="*/ f70 1 43"/>
                  <a:gd name="f95" fmla="*/ f71 1 43"/>
                  <a:gd name="f96" fmla="*/ f72 1 30"/>
                  <a:gd name="f97" fmla="*/ f73 1 43"/>
                  <a:gd name="f98" fmla="*/ f74 1 43"/>
                  <a:gd name="f99" fmla="*/ f75 1 30"/>
                  <a:gd name="f100" fmla="*/ f76 1 43"/>
                  <a:gd name="f101" fmla="*/ 0 1 f52"/>
                  <a:gd name="f102" fmla="*/ f46 1 f52"/>
                  <a:gd name="f103" fmla="*/ 0 1 f53"/>
                  <a:gd name="f104" fmla="*/ f47 1 f53"/>
                  <a:gd name="f105" fmla="*/ f78 1 f52"/>
                  <a:gd name="f106" fmla="*/ f79 1 f53"/>
                  <a:gd name="f107" fmla="*/ f80 1 f52"/>
                  <a:gd name="f108" fmla="*/ f81 1 f53"/>
                  <a:gd name="f109" fmla="*/ f82 1 f52"/>
                  <a:gd name="f110" fmla="*/ f83 1 f53"/>
                  <a:gd name="f111" fmla="*/ f84 1 f52"/>
                  <a:gd name="f112" fmla="*/ f85 1 f52"/>
                  <a:gd name="f113" fmla="*/ f86 1 f53"/>
                  <a:gd name="f114" fmla="*/ f87 1 f53"/>
                  <a:gd name="f115" fmla="*/ f88 1 f52"/>
                  <a:gd name="f116" fmla="*/ f89 1 f53"/>
                  <a:gd name="f117" fmla="*/ f90 1 f52"/>
                  <a:gd name="f118" fmla="*/ f91 1 f52"/>
                  <a:gd name="f119" fmla="*/ f92 1 f53"/>
                  <a:gd name="f120" fmla="*/ f93 1 f52"/>
                  <a:gd name="f121" fmla="*/ f94 1 f53"/>
                  <a:gd name="f122" fmla="*/ f95 1 f53"/>
                  <a:gd name="f123" fmla="*/ f96 1 f52"/>
                  <a:gd name="f124" fmla="*/ f97 1 f53"/>
                  <a:gd name="f125" fmla="*/ f98 1 f53"/>
                  <a:gd name="f126" fmla="*/ f99 1 f52"/>
                  <a:gd name="f127" fmla="*/ f100 1 f53"/>
                  <a:gd name="f128" fmla="*/ f101 f43 1"/>
                  <a:gd name="f129" fmla="*/ f102 f43 1"/>
                  <a:gd name="f130" fmla="*/ f104 f44 1"/>
                  <a:gd name="f131" fmla="*/ f103 f44 1"/>
                  <a:gd name="f132" fmla="*/ f105 f43 1"/>
                  <a:gd name="f133" fmla="*/ f106 f44 1"/>
                  <a:gd name="f134" fmla="*/ f107 f43 1"/>
                  <a:gd name="f135" fmla="*/ f108 f44 1"/>
                  <a:gd name="f136" fmla="*/ f109 f43 1"/>
                  <a:gd name="f137" fmla="*/ f110 f44 1"/>
                  <a:gd name="f138" fmla="*/ f111 f43 1"/>
                  <a:gd name="f139" fmla="*/ f112 f43 1"/>
                  <a:gd name="f140" fmla="*/ f113 f44 1"/>
                  <a:gd name="f141" fmla="*/ f114 f44 1"/>
                  <a:gd name="f142" fmla="*/ f115 f43 1"/>
                  <a:gd name="f143" fmla="*/ f116 f44 1"/>
                  <a:gd name="f144" fmla="*/ f117 f43 1"/>
                  <a:gd name="f145" fmla="*/ f118 f43 1"/>
                  <a:gd name="f146" fmla="*/ f119 f44 1"/>
                  <a:gd name="f147" fmla="*/ f120 f43 1"/>
                  <a:gd name="f148" fmla="*/ f121 f44 1"/>
                  <a:gd name="f149" fmla="*/ f122 f44 1"/>
                  <a:gd name="f150" fmla="*/ f123 f43 1"/>
                  <a:gd name="f151" fmla="*/ f124 f44 1"/>
                  <a:gd name="f152" fmla="*/ f125 f44 1"/>
                  <a:gd name="f153" fmla="*/ f126 f43 1"/>
                  <a:gd name="f154" fmla="*/ f127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8" y="f135"/>
                  </a:cxn>
                  <a:cxn ang="f77">
                    <a:pos x="f139" y="f140"/>
                  </a:cxn>
                  <a:cxn ang="f77">
                    <a:pos x="f132" y="f141"/>
                  </a:cxn>
                  <a:cxn ang="f77">
                    <a:pos x="f142" y="f143"/>
                  </a:cxn>
                  <a:cxn ang="f77">
                    <a:pos x="f144" y="f141"/>
                  </a:cxn>
                  <a:cxn ang="f77">
                    <a:pos x="f145" y="f146"/>
                  </a:cxn>
                  <a:cxn ang="f77">
                    <a:pos x="f147" y="f148"/>
                  </a:cxn>
                  <a:cxn ang="f77">
                    <a:pos x="f147" y="f149"/>
                  </a:cxn>
                  <a:cxn ang="f77">
                    <a:pos x="f150" y="f151"/>
                  </a:cxn>
                  <a:cxn ang="f77">
                    <a:pos x="f144" y="f152"/>
                  </a:cxn>
                  <a:cxn ang="f77">
                    <a:pos x="f153" y="f152"/>
                  </a:cxn>
                  <a:cxn ang="f77">
                    <a:pos x="f134" y="f154"/>
                  </a:cxn>
                  <a:cxn ang="f77">
                    <a:pos x="f132" y="f133"/>
                  </a:cxn>
                </a:cxnLst>
                <a:rect l="f128" t="f131" r="f129" b="f130"/>
                <a:pathLst>
                  <a:path w="30" h="4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17" y="f18"/>
                      <a:pt x="f19" y="f20"/>
                    </a:cubicBezTo>
                    <a:cubicBezTo>
                      <a:pt x="f14" y="f21"/>
                      <a:pt x="f12" y="f22"/>
                      <a:pt x="f10" y="f15"/>
                    </a:cubicBezTo>
                    <a:cubicBezTo>
                      <a:pt x="f5" y="f11"/>
                      <a:pt x="f5" y="f23"/>
                      <a:pt x="f24" y="f25"/>
                    </a:cubicBezTo>
                    <a:cubicBezTo>
                      <a:pt x="f12" y="f26"/>
                      <a:pt x="f14" y="f27"/>
                      <a:pt x="f8" y="f17"/>
                    </a:cubicBezTo>
                    <a:cubicBezTo>
                      <a:pt x="f17" y="f10"/>
                      <a:pt x="f28" y="f5"/>
                      <a:pt x="f29" y="f12"/>
                    </a:cubicBezTo>
                    <a:cubicBezTo>
                      <a:pt x="f30" y="f14"/>
                      <a:pt x="f27" y="f14"/>
                      <a:pt x="f26" y="f17"/>
                    </a:cubicBezTo>
                    <a:cubicBezTo>
                      <a:pt x="f31" y="f25"/>
                      <a:pt x="f32" y="f33"/>
                      <a:pt x="f13" y="f18"/>
                    </a:cubicBezTo>
                    <a:cubicBezTo>
                      <a:pt x="f15" y="f20"/>
                      <a:pt x="f16" y="f34"/>
                      <a:pt x="f21" y="f35"/>
                    </a:cubicBezTo>
                    <a:cubicBezTo>
                      <a:pt x="f6" y="f36"/>
                      <a:pt x="f21" y="f37"/>
                      <a:pt x="f21" y="f7"/>
                    </a:cubicBezTo>
                    <a:cubicBezTo>
                      <a:pt x="f38" y="f39"/>
                      <a:pt x="f9" y="f22"/>
                      <a:pt x="f40" y="f41"/>
                    </a:cubicBezTo>
                    <a:cubicBezTo>
                      <a:pt x="f25" y="f40"/>
                      <a:pt x="f30" y="f30"/>
                      <a:pt x="f26" y="f28"/>
                    </a:cubicBezTo>
                    <a:cubicBezTo>
                      <a:pt x="f27" y="f17"/>
                      <a:pt x="f19" y="f19"/>
                      <a:pt x="f17" y="f28"/>
                    </a:cubicBezTo>
                    <a:cubicBezTo>
                      <a:pt x="f8" y="f30"/>
                      <a:pt x="f14" y="f25"/>
                      <a:pt x="f14" y="f23"/>
                    </a:cubicBezTo>
                    <a:cubicBezTo>
                      <a:pt x="f12" y="f41"/>
                      <a:pt x="f8" y="f32"/>
                      <a:pt x="f8" y="f9"/>
                    </a:cubicBezTo>
                    <a:close/>
                  </a:path>
                </a:pathLst>
              </a:custGeom>
              <a:solidFill>
                <a:srgbClr val="8050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8" name="Freeform 969">
                <a:extLst>
                  <a:ext uri="{FF2B5EF4-FFF2-40B4-BE49-F238E27FC236}">
                    <a16:creationId xmlns:a16="http://schemas.microsoft.com/office/drawing/2014/main" id="{4BC2FBFE-A875-2272-B653-FC17E894F451}"/>
                  </a:ext>
                </a:extLst>
              </p:cNvPr>
              <p:cNvSpPr/>
              <p:nvPr/>
            </p:nvSpPr>
            <p:spPr>
              <a:xfrm>
                <a:off x="5608636" y="3827468"/>
                <a:ext cx="26983" cy="169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45"/>
                  <a:gd name="f8" fmla="val 1"/>
                  <a:gd name="f9" fmla="val 2"/>
                  <a:gd name="f10" fmla="val 8"/>
                  <a:gd name="f11" fmla="val 4"/>
                  <a:gd name="f12" fmla="val 12"/>
                  <a:gd name="f13" fmla="val 5"/>
                  <a:gd name="f14" fmla="val 18"/>
                  <a:gd name="f15" fmla="val 6"/>
                  <a:gd name="f16" fmla="val 27"/>
                  <a:gd name="f17" fmla="val 35"/>
                  <a:gd name="f18" fmla="val 32"/>
                  <a:gd name="f19" fmla="val 20"/>
                  <a:gd name="f20" fmla="val 3"/>
                  <a:gd name="f21" fmla="+- 0 0 -90"/>
                  <a:gd name="f22" fmla="*/ f3 1 7"/>
                  <a:gd name="f23" fmla="*/ f4 1 45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7"/>
                  <a:gd name="f32" fmla="*/ f28 1 45"/>
                  <a:gd name="f33" fmla="*/ 1 f29 1"/>
                  <a:gd name="f34" fmla="*/ 2 f28 1"/>
                  <a:gd name="f35" fmla="*/ 5 f29 1"/>
                  <a:gd name="f36" fmla="*/ 18 f28 1"/>
                  <a:gd name="f37" fmla="*/ 7 f29 1"/>
                  <a:gd name="f38" fmla="*/ 45 f28 1"/>
                  <a:gd name="f39" fmla="*/ 0 f29 1"/>
                  <a:gd name="f40" fmla="*/ 8 f28 1"/>
                  <a:gd name="f41" fmla="+- f30 0 f1"/>
                  <a:gd name="f42" fmla="*/ f33 1 7"/>
                  <a:gd name="f43" fmla="*/ f34 1 45"/>
                  <a:gd name="f44" fmla="*/ f35 1 7"/>
                  <a:gd name="f45" fmla="*/ f36 1 45"/>
                  <a:gd name="f46" fmla="*/ f37 1 7"/>
                  <a:gd name="f47" fmla="*/ f38 1 45"/>
                  <a:gd name="f48" fmla="*/ f39 1 7"/>
                  <a:gd name="f49" fmla="*/ f40 1 45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2" y="f67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7" h="45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6" y="f17"/>
                      <a:pt x="f6" y="f7"/>
                    </a:cubicBezTo>
                    <a:cubicBezTo>
                      <a:pt x="f11" y="f18"/>
                      <a:pt x="f8" y="f19"/>
                      <a:pt x="f5" y="f10"/>
                    </a:cubicBezTo>
                    <a:cubicBezTo>
                      <a:pt x="f5" y="f15"/>
                      <a:pt x="f5" y="f11"/>
                      <a:pt x="f5" y="f9"/>
                    </a:cubicBezTo>
                    <a:cubicBezTo>
                      <a:pt x="f5" y="f5"/>
                      <a:pt x="f8" y="f20"/>
                      <a:pt x="f8" y="f9"/>
                    </a:cubicBezTo>
                    <a:close/>
                  </a:path>
                </a:pathLst>
              </a:custGeom>
              <a:solidFill>
                <a:srgbClr val="925F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9" name="Freeform 970">
                <a:extLst>
                  <a:ext uri="{FF2B5EF4-FFF2-40B4-BE49-F238E27FC236}">
                    <a16:creationId xmlns:a16="http://schemas.microsoft.com/office/drawing/2014/main" id="{9ADCBF40-54B4-DD32-DE33-F239C87FA127}"/>
                  </a:ext>
                </a:extLst>
              </p:cNvPr>
              <p:cNvSpPr/>
              <p:nvPr/>
            </p:nvSpPr>
            <p:spPr>
              <a:xfrm>
                <a:off x="5499101" y="4140202"/>
                <a:ext cx="38103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37"/>
                  <a:gd name="f8" fmla="val 2"/>
                  <a:gd name="f9" fmla="val 1"/>
                  <a:gd name="f10" fmla="val 6"/>
                  <a:gd name="f11" fmla="val 12"/>
                  <a:gd name="f12" fmla="val 24"/>
                  <a:gd name="f13" fmla="val 7"/>
                  <a:gd name="f14" fmla="val 5"/>
                  <a:gd name="f15" fmla="val 25"/>
                  <a:gd name="f16" fmla="val 3"/>
                  <a:gd name="f17" fmla="val 13"/>
                  <a:gd name="f18" fmla="+- 0 0 -90"/>
                  <a:gd name="f19" fmla="*/ f3 1 10"/>
                  <a:gd name="f20" fmla="*/ f4 1 3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0"/>
                  <a:gd name="f29" fmla="*/ f25 1 37"/>
                  <a:gd name="f30" fmla="*/ 0 f26 1"/>
                  <a:gd name="f31" fmla="*/ 2 f25 1"/>
                  <a:gd name="f32" fmla="*/ 2 f26 1"/>
                  <a:gd name="f33" fmla="*/ 0 f25 1"/>
                  <a:gd name="f34" fmla="*/ 7 f26 1"/>
                  <a:gd name="f35" fmla="*/ 37 f25 1"/>
                  <a:gd name="f36" fmla="+- f27 0 f1"/>
                  <a:gd name="f37" fmla="*/ f30 1 10"/>
                  <a:gd name="f38" fmla="*/ f31 1 37"/>
                  <a:gd name="f39" fmla="*/ f32 1 10"/>
                  <a:gd name="f40" fmla="*/ f33 1 37"/>
                  <a:gd name="f41" fmla="*/ f34 1 10"/>
                  <a:gd name="f42" fmla="*/ f35 1 37"/>
                  <a:gd name="f43" fmla="*/ 0 1 f28"/>
                  <a:gd name="f44" fmla="*/ f22 1 f28"/>
                  <a:gd name="f45" fmla="*/ 0 1 f29"/>
                  <a:gd name="f46" fmla="*/ f23 1 f29"/>
                  <a:gd name="f47" fmla="*/ f37 1 f28"/>
                  <a:gd name="f48" fmla="*/ f38 1 f29"/>
                  <a:gd name="f49" fmla="*/ f39 1 f28"/>
                  <a:gd name="f50" fmla="*/ f40 1 f29"/>
                  <a:gd name="f51" fmla="*/ f41 1 f28"/>
                  <a:gd name="f52" fmla="*/ f42 1 f29"/>
                  <a:gd name="f53" fmla="*/ f43 f19 1"/>
                  <a:gd name="f54" fmla="*/ f44 f19 1"/>
                  <a:gd name="f55" fmla="*/ f46 f20 1"/>
                  <a:gd name="f56" fmla="*/ f45 f20 1"/>
                  <a:gd name="f57" fmla="*/ f47 f19 1"/>
                  <a:gd name="f58" fmla="*/ f48 f20 1"/>
                  <a:gd name="f59" fmla="*/ f49 f19 1"/>
                  <a:gd name="f60" fmla="*/ f50 f20 1"/>
                  <a:gd name="f61" fmla="*/ f51 f19 1"/>
                  <a:gd name="f62" fmla="*/ f52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7" y="f58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57" y="f58"/>
                  </a:cxn>
                </a:cxnLst>
                <a:rect l="f53" t="f56" r="f54" b="f55"/>
                <a:pathLst>
                  <a:path w="10" h="37">
                    <a:moveTo>
                      <a:pt x="f5" y="f8"/>
                    </a:moveTo>
                    <a:cubicBezTo>
                      <a:pt x="f9" y="f9"/>
                      <a:pt x="f9" y="f9"/>
                      <a:pt x="f8" y="f5"/>
                    </a:cubicBezTo>
                    <a:cubicBezTo>
                      <a:pt x="f10" y="f11"/>
                      <a:pt x="f6" y="f12"/>
                      <a:pt x="f13" y="f7"/>
                    </a:cubicBezTo>
                    <a:cubicBezTo>
                      <a:pt x="f14" y="f15"/>
                      <a:pt x="f16" y="f17"/>
                      <a:pt x="f5" y="f8"/>
                    </a:cubicBezTo>
                    <a:close/>
                  </a:path>
                </a:pathLst>
              </a:custGeom>
              <a:solidFill>
                <a:srgbClr val="935D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0" name="Freeform 971">
                <a:extLst>
                  <a:ext uri="{FF2B5EF4-FFF2-40B4-BE49-F238E27FC236}">
                    <a16:creationId xmlns:a16="http://schemas.microsoft.com/office/drawing/2014/main" id="{25FE3701-5C40-BD7F-59D9-B66F3C66A3EA}"/>
                  </a:ext>
                </a:extLst>
              </p:cNvPr>
              <p:cNvSpPr/>
              <p:nvPr/>
            </p:nvSpPr>
            <p:spPr>
              <a:xfrm>
                <a:off x="5427658" y="4162421"/>
                <a:ext cx="38103" cy="2476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6"/>
                  <a:gd name="f8" fmla="val 8"/>
                  <a:gd name="f9" fmla="val 44"/>
                  <a:gd name="f10" fmla="val 4"/>
                  <a:gd name="f11" fmla="val 24"/>
                  <a:gd name="f12" fmla="val 3"/>
                  <a:gd name="f13" fmla="val 1"/>
                  <a:gd name="f14" fmla="val 2"/>
                  <a:gd name="f15" fmla="val 7"/>
                  <a:gd name="f16" fmla="val 5"/>
                  <a:gd name="f17" fmla="val 15"/>
                  <a:gd name="f18" fmla="val 6"/>
                  <a:gd name="f19" fmla="val 23"/>
                  <a:gd name="f20" fmla="val 35"/>
                  <a:gd name="f21" fmla="val 48"/>
                  <a:gd name="f22" fmla="val 9"/>
                  <a:gd name="f23" fmla="val 61"/>
                  <a:gd name="f24" fmla="val 62"/>
                  <a:gd name="f25" fmla="val 64"/>
                  <a:gd name="f26" fmla="+- 0 0 -90"/>
                  <a:gd name="f27" fmla="*/ f3 1 10"/>
                  <a:gd name="f28" fmla="*/ f4 1 6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0"/>
                  <a:gd name="f37" fmla="*/ f33 1 66"/>
                  <a:gd name="f38" fmla="*/ 8 f34 1"/>
                  <a:gd name="f39" fmla="*/ 66 f33 1"/>
                  <a:gd name="f40" fmla="*/ 0 f34 1"/>
                  <a:gd name="f41" fmla="*/ 3 f33 1"/>
                  <a:gd name="f42" fmla="*/ 1 f34 1"/>
                  <a:gd name="f43" fmla="*/ 0 f33 1"/>
                  <a:gd name="f44" fmla="*/ 6 f34 1"/>
                  <a:gd name="f45" fmla="*/ 23 f33 1"/>
                  <a:gd name="f46" fmla="*/ 9 f34 1"/>
                  <a:gd name="f47" fmla="*/ 61 f33 1"/>
                  <a:gd name="f48" fmla="+- f35 0 f1"/>
                  <a:gd name="f49" fmla="*/ f38 1 10"/>
                  <a:gd name="f50" fmla="*/ f39 1 66"/>
                  <a:gd name="f51" fmla="*/ f40 1 10"/>
                  <a:gd name="f52" fmla="*/ f41 1 66"/>
                  <a:gd name="f53" fmla="*/ f42 1 10"/>
                  <a:gd name="f54" fmla="*/ f43 1 66"/>
                  <a:gd name="f55" fmla="*/ f44 1 10"/>
                  <a:gd name="f56" fmla="*/ f45 1 66"/>
                  <a:gd name="f57" fmla="*/ f46 1 10"/>
                  <a:gd name="f58" fmla="*/ f47 1 66"/>
                  <a:gd name="f59" fmla="*/ 0 1 f36"/>
                  <a:gd name="f60" fmla="*/ f30 1 f36"/>
                  <a:gd name="f61" fmla="*/ 0 1 f37"/>
                  <a:gd name="f62" fmla="*/ f31 1 f37"/>
                  <a:gd name="f63" fmla="*/ f49 1 f36"/>
                  <a:gd name="f64" fmla="*/ f50 1 f37"/>
                  <a:gd name="f65" fmla="*/ f51 1 f36"/>
                  <a:gd name="f66" fmla="*/ f52 1 f37"/>
                  <a:gd name="f67" fmla="*/ f53 1 f36"/>
                  <a:gd name="f68" fmla="*/ f54 1 f37"/>
                  <a:gd name="f69" fmla="*/ f55 1 f36"/>
                  <a:gd name="f70" fmla="*/ f56 1 f37"/>
                  <a:gd name="f71" fmla="*/ f57 1 f36"/>
                  <a:gd name="f72" fmla="*/ f58 1 f37"/>
                  <a:gd name="f73" fmla="*/ f59 f27 1"/>
                  <a:gd name="f74" fmla="*/ f60 f27 1"/>
                  <a:gd name="f75" fmla="*/ f62 f28 1"/>
                  <a:gd name="f76" fmla="*/ f61 f28 1"/>
                  <a:gd name="f77" fmla="*/ f63 f27 1"/>
                  <a:gd name="f78" fmla="*/ f64 f28 1"/>
                  <a:gd name="f79" fmla="*/ f65 f27 1"/>
                  <a:gd name="f80" fmla="*/ f66 f28 1"/>
                  <a:gd name="f81" fmla="*/ f67 f27 1"/>
                  <a:gd name="f82" fmla="*/ f68 f28 1"/>
                  <a:gd name="f83" fmla="*/ f69 f27 1"/>
                  <a:gd name="f84" fmla="*/ f70 f28 1"/>
                  <a:gd name="f85" fmla="*/ f71 f27 1"/>
                  <a:gd name="f86" fmla="*/ f72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7" y="f78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77" y="f78"/>
                  </a:cxn>
                </a:cxnLst>
                <a:rect l="f73" t="f76" r="f74" b="f75"/>
                <a:pathLst>
                  <a:path w="10" h="66">
                    <a:moveTo>
                      <a:pt x="f8" y="f7"/>
                    </a:moveTo>
                    <a:cubicBezTo>
                      <a:pt x="f8" y="f9"/>
                      <a:pt x="f10" y="f11"/>
                      <a:pt x="f5" y="f12"/>
                    </a:cubicBezTo>
                    <a:cubicBezTo>
                      <a:pt x="f13" y="f14"/>
                      <a:pt x="f13" y="f13"/>
                      <a:pt x="f13" y="f5"/>
                    </a:cubicBezTo>
                    <a:cubicBezTo>
                      <a:pt x="f10" y="f15"/>
                      <a:pt x="f16" y="f17"/>
                      <a:pt x="f18" y="f19"/>
                    </a:cubicBezTo>
                    <a:cubicBezTo>
                      <a:pt x="f8" y="f20"/>
                      <a:pt x="f6" y="f21"/>
                      <a:pt x="f22" y="f23"/>
                    </a:cubicBezTo>
                    <a:cubicBezTo>
                      <a:pt x="f22" y="f24"/>
                      <a:pt x="f6" y="f25"/>
                      <a:pt x="f8" y="f7"/>
                    </a:cubicBezTo>
                    <a:close/>
                  </a:path>
                </a:pathLst>
              </a:custGeom>
              <a:solidFill>
                <a:srgbClr val="925D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1" name="Freeform 972">
                <a:extLst>
                  <a:ext uri="{FF2B5EF4-FFF2-40B4-BE49-F238E27FC236}">
                    <a16:creationId xmlns:a16="http://schemas.microsoft.com/office/drawing/2014/main" id="{A75B6C7B-0780-6D7C-27F1-806F632861D1}"/>
                  </a:ext>
                </a:extLst>
              </p:cNvPr>
              <p:cNvSpPr/>
              <p:nvPr/>
            </p:nvSpPr>
            <p:spPr>
              <a:xfrm>
                <a:off x="5559423" y="4033839"/>
                <a:ext cx="23810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41"/>
                  <a:gd name="f8" fmla="val 1"/>
                  <a:gd name="f9" fmla="val 8"/>
                  <a:gd name="f10" fmla="val 16"/>
                  <a:gd name="f11" fmla="val 5"/>
                  <a:gd name="f12" fmla="val 25"/>
                  <a:gd name="f13" fmla="val 3"/>
                  <a:gd name="f14" fmla="val 4"/>
                  <a:gd name="f15" fmla="val 23"/>
                  <a:gd name="f16" fmla="val 22"/>
                  <a:gd name="f17" fmla="val 28"/>
                  <a:gd name="f18" fmla="val 35"/>
                  <a:gd name="f19" fmla="val 27"/>
                  <a:gd name="f20" fmla="val 14"/>
                  <a:gd name="f21" fmla="+- 0 0 -90"/>
                  <a:gd name="f22" fmla="*/ f3 1 6"/>
                  <a:gd name="f23" fmla="*/ f4 1 41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6"/>
                  <a:gd name="f32" fmla="*/ f28 1 41"/>
                  <a:gd name="f33" fmla="*/ 0 f29 1"/>
                  <a:gd name="f34" fmla="*/ 0 f28 1"/>
                  <a:gd name="f35" fmla="*/ 5 f29 1"/>
                  <a:gd name="f36" fmla="*/ 25 f28 1"/>
                  <a:gd name="f37" fmla="*/ 3 f29 1"/>
                  <a:gd name="f38" fmla="*/ 22 f28 1"/>
                  <a:gd name="f39" fmla="*/ 41 f28 1"/>
                  <a:gd name="f40" fmla="+- f30 0 f1"/>
                  <a:gd name="f41" fmla="*/ f33 1 6"/>
                  <a:gd name="f42" fmla="*/ f34 1 41"/>
                  <a:gd name="f43" fmla="*/ f35 1 6"/>
                  <a:gd name="f44" fmla="*/ f36 1 41"/>
                  <a:gd name="f45" fmla="*/ f37 1 6"/>
                  <a:gd name="f46" fmla="*/ f38 1 41"/>
                  <a:gd name="f47" fmla="*/ f39 1 41"/>
                  <a:gd name="f48" fmla="*/ 0 1 f31"/>
                  <a:gd name="f49" fmla="*/ f25 1 f31"/>
                  <a:gd name="f50" fmla="*/ 0 1 f32"/>
                  <a:gd name="f51" fmla="*/ f26 1 f32"/>
                  <a:gd name="f52" fmla="*/ f41 1 f31"/>
                  <a:gd name="f53" fmla="*/ f42 1 f32"/>
                  <a:gd name="f54" fmla="*/ f43 1 f31"/>
                  <a:gd name="f55" fmla="*/ f44 1 f32"/>
                  <a:gd name="f56" fmla="*/ f45 1 f31"/>
                  <a:gd name="f57" fmla="*/ f46 1 f32"/>
                  <a:gd name="f58" fmla="*/ f47 1 f32"/>
                  <a:gd name="f59" fmla="*/ f48 f22 1"/>
                  <a:gd name="f60" fmla="*/ f49 f22 1"/>
                  <a:gd name="f61" fmla="*/ f51 f23 1"/>
                  <a:gd name="f62" fmla="*/ f50 f23 1"/>
                  <a:gd name="f63" fmla="*/ f52 f22 1"/>
                  <a:gd name="f64" fmla="*/ f53 f23 1"/>
                  <a:gd name="f65" fmla="*/ f54 f22 1"/>
                  <a:gd name="f66" fmla="*/ f55 f23 1"/>
                  <a:gd name="f67" fmla="*/ f56 f22 1"/>
                  <a:gd name="f68" fmla="*/ f57 f23 1"/>
                  <a:gd name="f69" fmla="*/ f58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3" y="f64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7" y="f69"/>
                  </a:cxn>
                  <a:cxn ang="f40">
                    <a:pos x="f63" y="f64"/>
                  </a:cxn>
                </a:cxnLst>
                <a:rect l="f59" t="f62" r="f60" b="f61"/>
                <a:pathLst>
                  <a:path w="6" h="41">
                    <a:moveTo>
                      <a:pt x="f5" y="f5"/>
                    </a:moveTo>
                    <a:cubicBezTo>
                      <a:pt x="f8" y="f9"/>
                      <a:pt x="f6" y="f10"/>
                      <a:pt x="f11" y="f12"/>
                    </a:cubicBezTo>
                    <a:cubicBezTo>
                      <a:pt x="f13" y="f12"/>
                      <a:pt x="f14" y="f15"/>
                      <a:pt x="f13" y="f16"/>
                    </a:cubicBezTo>
                    <a:cubicBezTo>
                      <a:pt x="f8" y="f17"/>
                      <a:pt x="f6" y="f18"/>
                      <a:pt x="f13" y="f7"/>
                    </a:cubicBezTo>
                    <a:cubicBezTo>
                      <a:pt x="f5" y="f19"/>
                      <a:pt x="f8" y="f20"/>
                      <a:pt x="f5" y="f5"/>
                    </a:cubicBezTo>
                    <a:close/>
                  </a:path>
                </a:pathLst>
              </a:custGeom>
              <a:solidFill>
                <a:srgbClr val="965F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2" name="Freeform 973">
                <a:extLst>
                  <a:ext uri="{FF2B5EF4-FFF2-40B4-BE49-F238E27FC236}">
                    <a16:creationId xmlns:a16="http://schemas.microsoft.com/office/drawing/2014/main" id="{58112D91-70A4-85C3-B535-9085BAD4B257}"/>
                  </a:ext>
                </a:extLst>
              </p:cNvPr>
              <p:cNvSpPr/>
              <p:nvPr/>
            </p:nvSpPr>
            <p:spPr>
              <a:xfrm>
                <a:off x="5438778" y="4429125"/>
                <a:ext cx="84133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38"/>
                  <a:gd name="f8" fmla="val 7"/>
                  <a:gd name="f9" fmla="val 25"/>
                  <a:gd name="f10" fmla="val 14"/>
                  <a:gd name="f11" fmla="val 13"/>
                  <a:gd name="f12" fmla="val 18"/>
                  <a:gd name="f13" fmla="val 15"/>
                  <a:gd name="f14" fmla="val 8"/>
                  <a:gd name="f15" fmla="val 26"/>
                  <a:gd name="f16" fmla="val 1"/>
                  <a:gd name="f17" fmla="+- 0 0 -90"/>
                  <a:gd name="f18" fmla="*/ f3 1 22"/>
                  <a:gd name="f19" fmla="*/ f4 1 3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22"/>
                  <a:gd name="f28" fmla="*/ f24 1 38"/>
                  <a:gd name="f29" fmla="*/ 0 f25 1"/>
                  <a:gd name="f30" fmla="*/ 38 f24 1"/>
                  <a:gd name="f31" fmla="*/ 22 f25 1"/>
                  <a:gd name="f32" fmla="*/ 0 f24 1"/>
                  <a:gd name="f33" fmla="*/ 1 f25 1"/>
                  <a:gd name="f34" fmla="+- f26 0 f1"/>
                  <a:gd name="f35" fmla="*/ f29 1 22"/>
                  <a:gd name="f36" fmla="*/ f30 1 38"/>
                  <a:gd name="f37" fmla="*/ f31 1 22"/>
                  <a:gd name="f38" fmla="*/ f32 1 38"/>
                  <a:gd name="f39" fmla="*/ f33 1 22"/>
                  <a:gd name="f40" fmla="*/ 0 1 f27"/>
                  <a:gd name="f41" fmla="*/ f21 1 f27"/>
                  <a:gd name="f42" fmla="*/ 0 1 f28"/>
                  <a:gd name="f43" fmla="*/ f22 1 f28"/>
                  <a:gd name="f44" fmla="*/ f35 1 f27"/>
                  <a:gd name="f45" fmla="*/ f36 1 f28"/>
                  <a:gd name="f46" fmla="*/ f37 1 f27"/>
                  <a:gd name="f47" fmla="*/ f38 1 f28"/>
                  <a:gd name="f48" fmla="*/ f39 1 f27"/>
                  <a:gd name="f49" fmla="*/ f40 f18 1"/>
                  <a:gd name="f50" fmla="*/ f41 f18 1"/>
                  <a:gd name="f51" fmla="*/ f43 f19 1"/>
                  <a:gd name="f52" fmla="*/ f42 f19 1"/>
                  <a:gd name="f53" fmla="*/ f44 f18 1"/>
                  <a:gd name="f54" fmla="*/ f45 f19 1"/>
                  <a:gd name="f55" fmla="*/ f46 f18 1"/>
                  <a:gd name="f56" fmla="*/ f47 f19 1"/>
                  <a:gd name="f57" fmla="*/ f4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3" y="f54"/>
                  </a:cxn>
                  <a:cxn ang="f34">
                    <a:pos x="f55" y="f56"/>
                  </a:cxn>
                  <a:cxn ang="f34">
                    <a:pos x="f57" y="f54"/>
                  </a:cxn>
                  <a:cxn ang="f34">
                    <a:pos x="f53" y="f54"/>
                  </a:cxn>
                </a:cxnLst>
                <a:rect l="f49" t="f52" r="f50" b="f51"/>
                <a:pathLst>
                  <a:path w="22" h="38">
                    <a:moveTo>
                      <a:pt x="f5" y="f7"/>
                    </a:moveTo>
                    <a:cubicBezTo>
                      <a:pt x="f8" y="f9"/>
                      <a:pt x="f10" y="f11"/>
                      <a:pt x="f6" y="f5"/>
                    </a:cubicBezTo>
                    <a:cubicBezTo>
                      <a:pt x="f12" y="f13"/>
                      <a:pt x="f14" y="f15"/>
                      <a:pt x="f16" y="f7"/>
                    </a:cubicBezTo>
                    <a:cubicBezTo>
                      <a:pt x="f5" y="f7"/>
                      <a:pt x="f5" y="f7"/>
                      <a:pt x="f5" y="f7"/>
                    </a:cubicBezTo>
                    <a:close/>
                  </a:path>
                </a:pathLst>
              </a:custGeom>
              <a:solidFill>
                <a:srgbClr val="8A5F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3" name="Freeform 974">
                <a:extLst>
                  <a:ext uri="{FF2B5EF4-FFF2-40B4-BE49-F238E27FC236}">
                    <a16:creationId xmlns:a16="http://schemas.microsoft.com/office/drawing/2014/main" id="{7212722B-389A-9F57-70E8-1957A6DD9EE7}"/>
                  </a:ext>
                </a:extLst>
              </p:cNvPr>
              <p:cNvSpPr/>
              <p:nvPr/>
            </p:nvSpPr>
            <p:spPr>
              <a:xfrm>
                <a:off x="5522911" y="4214817"/>
                <a:ext cx="30166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36"/>
                  <a:gd name="f8" fmla="val 6"/>
                  <a:gd name="f9" fmla="val 11"/>
                  <a:gd name="f10" fmla="val 7"/>
                  <a:gd name="f11" fmla="val 20"/>
                  <a:gd name="f12" fmla="val 5"/>
                  <a:gd name="f13" fmla="val 28"/>
                  <a:gd name="f14" fmla="val 1"/>
                  <a:gd name="f15" fmla="val 26"/>
                  <a:gd name="f16" fmla="val 3"/>
                  <a:gd name="f17" fmla="val 17"/>
                  <a:gd name="f18" fmla="val 4"/>
                  <a:gd name="f19" fmla="val 2"/>
                  <a:gd name="f20" fmla="+- 0 0 -90"/>
                  <a:gd name="f21" fmla="*/ f3 1 8"/>
                  <a:gd name="f22" fmla="*/ f4 1 3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8"/>
                  <a:gd name="f31" fmla="*/ f27 1 36"/>
                  <a:gd name="f32" fmla="*/ 6 f28 1"/>
                  <a:gd name="f33" fmla="*/ 11 f27 1"/>
                  <a:gd name="f34" fmla="*/ 1 f28 1"/>
                  <a:gd name="f35" fmla="*/ 36 f27 1"/>
                  <a:gd name="f36" fmla="*/ 4 f28 1"/>
                  <a:gd name="f37" fmla="*/ 7 f27 1"/>
                  <a:gd name="f38" fmla="*/ 5 f28 1"/>
                  <a:gd name="f39" fmla="*/ 2 f27 1"/>
                  <a:gd name="f40" fmla="*/ 1 f27 1"/>
                  <a:gd name="f41" fmla="+- f29 0 f1"/>
                  <a:gd name="f42" fmla="*/ f32 1 8"/>
                  <a:gd name="f43" fmla="*/ f33 1 36"/>
                  <a:gd name="f44" fmla="*/ f34 1 8"/>
                  <a:gd name="f45" fmla="*/ f35 1 36"/>
                  <a:gd name="f46" fmla="*/ f36 1 8"/>
                  <a:gd name="f47" fmla="*/ f37 1 36"/>
                  <a:gd name="f48" fmla="*/ f38 1 8"/>
                  <a:gd name="f49" fmla="*/ f39 1 36"/>
                  <a:gd name="f50" fmla="*/ f40 1 36"/>
                  <a:gd name="f51" fmla="*/ 0 1 f30"/>
                  <a:gd name="f52" fmla="*/ f24 1 f30"/>
                  <a:gd name="f53" fmla="*/ 0 1 f31"/>
                  <a:gd name="f54" fmla="*/ f25 1 f31"/>
                  <a:gd name="f55" fmla="*/ f42 1 f30"/>
                  <a:gd name="f56" fmla="*/ f43 1 f31"/>
                  <a:gd name="f57" fmla="*/ f44 1 f30"/>
                  <a:gd name="f58" fmla="*/ f45 1 f31"/>
                  <a:gd name="f59" fmla="*/ f46 1 f30"/>
                  <a:gd name="f60" fmla="*/ f47 1 f31"/>
                  <a:gd name="f61" fmla="*/ f48 1 f30"/>
                  <a:gd name="f62" fmla="*/ f49 1 f31"/>
                  <a:gd name="f63" fmla="*/ f50 1 f31"/>
                  <a:gd name="f64" fmla="*/ f51 f21 1"/>
                  <a:gd name="f65" fmla="*/ f52 f21 1"/>
                  <a:gd name="f66" fmla="*/ f54 f22 1"/>
                  <a:gd name="f67" fmla="*/ f53 f22 1"/>
                  <a:gd name="f68" fmla="*/ f55 f21 1"/>
                  <a:gd name="f69" fmla="*/ f56 f22 1"/>
                  <a:gd name="f70" fmla="*/ f57 f21 1"/>
                  <a:gd name="f71" fmla="*/ f58 f22 1"/>
                  <a:gd name="f72" fmla="*/ f59 f21 1"/>
                  <a:gd name="f73" fmla="*/ f60 f22 1"/>
                  <a:gd name="f74" fmla="*/ f61 f21 1"/>
                  <a:gd name="f75" fmla="*/ f62 f22 1"/>
                  <a:gd name="f76" fmla="*/ f6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4" y="f76"/>
                  </a:cxn>
                  <a:cxn ang="f41">
                    <a:pos x="f68" y="f75"/>
                  </a:cxn>
                  <a:cxn ang="f41">
                    <a:pos x="f68" y="f69"/>
                  </a:cxn>
                </a:cxnLst>
                <a:rect l="f64" t="f67" r="f65" b="f66"/>
                <a:pathLst>
                  <a:path w="8" h="36">
                    <a:moveTo>
                      <a:pt x="f8" y="f9"/>
                    </a:moveTo>
                    <a:cubicBezTo>
                      <a:pt x="f10" y="f11"/>
                      <a:pt x="f12" y="f13"/>
                      <a:pt x="f14" y="f7"/>
                    </a:cubicBezTo>
                    <a:cubicBezTo>
                      <a:pt x="f5" y="f15"/>
                      <a:pt x="f16" y="f17"/>
                      <a:pt x="f18" y="f10"/>
                    </a:cubicBezTo>
                    <a:cubicBezTo>
                      <a:pt x="f18" y="f12"/>
                      <a:pt x="f12" y="f16"/>
                      <a:pt x="f12" y="f19"/>
                    </a:cubicBezTo>
                    <a:cubicBezTo>
                      <a:pt x="f12" y="f14"/>
                      <a:pt x="f12" y="f5"/>
                      <a:pt x="f12" y="f14"/>
                    </a:cubicBezTo>
                    <a:cubicBezTo>
                      <a:pt x="f8" y="f14"/>
                      <a:pt x="f8" y="f19"/>
                      <a:pt x="f8" y="f19"/>
                    </a:cubicBezTo>
                    <a:cubicBezTo>
                      <a:pt x="f6" y="f12"/>
                      <a:pt x="f12" y="f6"/>
                      <a:pt x="f8" y="f9"/>
                    </a:cubicBezTo>
                    <a:close/>
                  </a:path>
                </a:pathLst>
              </a:custGeom>
              <a:solidFill>
                <a:srgbClr val="975C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4" name="Freeform 975">
                <a:extLst>
                  <a:ext uri="{FF2B5EF4-FFF2-40B4-BE49-F238E27FC236}">
                    <a16:creationId xmlns:a16="http://schemas.microsoft.com/office/drawing/2014/main" id="{C89E2CD7-542A-71C4-CED7-9ED0752BB0DE}"/>
                  </a:ext>
                </a:extLst>
              </p:cNvPr>
              <p:cNvSpPr/>
              <p:nvPr/>
            </p:nvSpPr>
            <p:spPr>
              <a:xfrm>
                <a:off x="5586417" y="3733796"/>
                <a:ext cx="44448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8"/>
                  <a:gd name="f8" fmla="val 7"/>
                  <a:gd name="f9" fmla="val 27"/>
                  <a:gd name="f10" fmla="val 5"/>
                  <a:gd name="f11" fmla="val 19"/>
                  <a:gd name="f12" fmla="val 3"/>
                  <a:gd name="f13" fmla="val 1"/>
                  <a:gd name="f14" fmla="val 4"/>
                  <a:gd name="f15" fmla="val 2"/>
                  <a:gd name="f16" fmla="val 6"/>
                  <a:gd name="f17" fmla="val 8"/>
                  <a:gd name="f18" fmla="val 17"/>
                  <a:gd name="f19" fmla="val 9"/>
                  <a:gd name="f20" fmla="val 23"/>
                  <a:gd name="f21" fmla="val 11"/>
                  <a:gd name="f22" fmla="val 28"/>
                  <a:gd name="f23" fmla="val 32"/>
                  <a:gd name="f24" fmla="val 10"/>
                  <a:gd name="f25" fmla="val 34"/>
                  <a:gd name="f26" fmla="val 30"/>
                  <a:gd name="f27" fmla="+- 0 0 -90"/>
                  <a:gd name="f28" fmla="*/ f3 1 12"/>
                  <a:gd name="f29" fmla="*/ f4 1 3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2"/>
                  <a:gd name="f38" fmla="*/ f34 1 38"/>
                  <a:gd name="f39" fmla="*/ 7 f35 1"/>
                  <a:gd name="f40" fmla="*/ 27 f34 1"/>
                  <a:gd name="f41" fmla="*/ 1 f35 1"/>
                  <a:gd name="f42" fmla="*/ 4 f34 1"/>
                  <a:gd name="f43" fmla="*/ 0 f34 1"/>
                  <a:gd name="f44" fmla="*/ 4 f35 1"/>
                  <a:gd name="f45" fmla="*/ 6 f34 1"/>
                  <a:gd name="f46" fmla="*/ 9 f35 1"/>
                  <a:gd name="f47" fmla="*/ 23 f34 1"/>
                  <a:gd name="f48" fmla="*/ 12 f35 1"/>
                  <a:gd name="f49" fmla="*/ 38 f34 1"/>
                  <a:gd name="f50" fmla="+- f36 0 f1"/>
                  <a:gd name="f51" fmla="*/ f39 1 12"/>
                  <a:gd name="f52" fmla="*/ f40 1 38"/>
                  <a:gd name="f53" fmla="*/ f41 1 12"/>
                  <a:gd name="f54" fmla="*/ f42 1 38"/>
                  <a:gd name="f55" fmla="*/ f43 1 38"/>
                  <a:gd name="f56" fmla="*/ f44 1 12"/>
                  <a:gd name="f57" fmla="*/ f45 1 38"/>
                  <a:gd name="f58" fmla="*/ f46 1 12"/>
                  <a:gd name="f59" fmla="*/ f47 1 38"/>
                  <a:gd name="f60" fmla="*/ f48 1 12"/>
                  <a:gd name="f61" fmla="*/ f49 1 38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7"/>
                  <a:gd name="f69" fmla="*/ f54 1 f38"/>
                  <a:gd name="f70" fmla="*/ f55 1 f38"/>
                  <a:gd name="f71" fmla="*/ f56 1 f37"/>
                  <a:gd name="f72" fmla="*/ f57 1 f38"/>
                  <a:gd name="f73" fmla="*/ f58 1 f37"/>
                  <a:gd name="f74" fmla="*/ f59 1 f38"/>
                  <a:gd name="f75" fmla="*/ f60 1 f37"/>
                  <a:gd name="f76" fmla="*/ f61 1 f38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8 1"/>
                  <a:gd name="f84" fmla="*/ f69 f29 1"/>
                  <a:gd name="f85" fmla="*/ f70 f29 1"/>
                  <a:gd name="f86" fmla="*/ f71 f28 1"/>
                  <a:gd name="f87" fmla="*/ f72 f29 1"/>
                  <a:gd name="f88" fmla="*/ f73 f28 1"/>
                  <a:gd name="f89" fmla="*/ f74 f29 1"/>
                  <a:gd name="f90" fmla="*/ f75 f28 1"/>
                  <a:gd name="f91" fmla="*/ f76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3" y="f85"/>
                  </a:cxn>
                  <a:cxn ang="f50">
                    <a:pos x="f86" y="f87"/>
                  </a:cxn>
                  <a:cxn ang="f50">
                    <a:pos x="f86" y="f87"/>
                  </a:cxn>
                  <a:cxn ang="f50">
                    <a:pos x="f88" y="f89"/>
                  </a:cxn>
                  <a:cxn ang="f50">
                    <a:pos x="f90" y="f91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12" h="38">
                    <a:moveTo>
                      <a:pt x="f8" y="f9"/>
                    </a:moveTo>
                    <a:cubicBezTo>
                      <a:pt x="f10" y="f11"/>
                      <a:pt x="f12" y="f6"/>
                      <a:pt x="f13" y="f14"/>
                    </a:cubicBezTo>
                    <a:cubicBezTo>
                      <a:pt x="f13" y="f12"/>
                      <a:pt x="f5" y="f13"/>
                      <a:pt x="f13" y="f5"/>
                    </a:cubicBezTo>
                    <a:cubicBezTo>
                      <a:pt x="f15" y="f15"/>
                      <a:pt x="f15" y="f14"/>
                      <a:pt x="f14" y="f16"/>
                    </a:cubicBezTo>
                    <a:cubicBezTo>
                      <a:pt x="f14" y="f16"/>
                      <a:pt x="f14" y="f16"/>
                      <a:pt x="f14" y="f16"/>
                    </a:cubicBezTo>
                    <a:cubicBezTo>
                      <a:pt x="f10" y="f6"/>
                      <a:pt x="f17" y="f18"/>
                      <a:pt x="f19" y="f20"/>
                    </a:cubicBezTo>
                    <a:cubicBezTo>
                      <a:pt x="f21" y="f22"/>
                      <a:pt x="f6" y="f23"/>
                      <a:pt x="f6" y="f7"/>
                    </a:cubicBezTo>
                    <a:cubicBezTo>
                      <a:pt x="f24" y="f25"/>
                      <a:pt x="f19" y="f26"/>
                      <a:pt x="f8" y="f9"/>
                    </a:cubicBezTo>
                    <a:close/>
                  </a:path>
                </a:pathLst>
              </a:custGeom>
              <a:solidFill>
                <a:srgbClr val="925F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5" name="Freeform 976">
                <a:extLst>
                  <a:ext uri="{FF2B5EF4-FFF2-40B4-BE49-F238E27FC236}">
                    <a16:creationId xmlns:a16="http://schemas.microsoft.com/office/drawing/2014/main" id="{B05663F3-AF26-7516-52CA-7A55D0CCAD3A}"/>
                  </a:ext>
                </a:extLst>
              </p:cNvPr>
              <p:cNvSpPr/>
              <p:nvPr/>
            </p:nvSpPr>
            <p:spPr>
              <a:xfrm>
                <a:off x="5391146" y="3508379"/>
                <a:ext cx="85725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8"/>
                  <a:gd name="f8" fmla="val 1"/>
                  <a:gd name="f9" fmla="val 10"/>
                  <a:gd name="f10" fmla="val 15"/>
                  <a:gd name="f11" fmla="val 17"/>
                  <a:gd name="f12" fmla="val 31"/>
                  <a:gd name="f13" fmla="val 47"/>
                  <a:gd name="f14" fmla="val 22"/>
                  <a:gd name="f15" fmla="val 32"/>
                  <a:gd name="f16" fmla="val 7"/>
                  <a:gd name="f17" fmla="val 16"/>
                  <a:gd name="f18" fmla="+- 0 0 -90"/>
                  <a:gd name="f19" fmla="*/ f3 1 23"/>
                  <a:gd name="f20" fmla="*/ f4 1 48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3"/>
                  <a:gd name="f29" fmla="*/ f25 1 48"/>
                  <a:gd name="f30" fmla="*/ 1 f26 1"/>
                  <a:gd name="f31" fmla="*/ 0 f25 1"/>
                  <a:gd name="f32" fmla="*/ 23 f26 1"/>
                  <a:gd name="f33" fmla="*/ 47 f25 1"/>
                  <a:gd name="f34" fmla="*/ 22 f26 1"/>
                  <a:gd name="f35" fmla="*/ 48 f25 1"/>
                  <a:gd name="f36" fmla="*/ 0 f26 1"/>
                  <a:gd name="f37" fmla="+- f27 0 f1"/>
                  <a:gd name="f38" fmla="*/ f30 1 23"/>
                  <a:gd name="f39" fmla="*/ f31 1 48"/>
                  <a:gd name="f40" fmla="*/ f32 1 23"/>
                  <a:gd name="f41" fmla="*/ f33 1 48"/>
                  <a:gd name="f42" fmla="*/ f34 1 23"/>
                  <a:gd name="f43" fmla="*/ f35 1 48"/>
                  <a:gd name="f44" fmla="*/ f36 1 23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9"/>
                  <a:gd name="f55" fmla="*/ f44 1 f28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20 1"/>
                  <a:gd name="f66" fmla="*/ f55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1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23" h="48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6" y="f13"/>
                      <a:pt x="f14" y="f7"/>
                      <a:pt x="f14" y="f7"/>
                    </a:cubicBezTo>
                    <a:cubicBezTo>
                      <a:pt x="f10" y="f15"/>
                      <a:pt x="f16" y="f17"/>
                      <a:pt x="f5" y="f5"/>
                    </a:cubicBezTo>
                    <a:cubicBezTo>
                      <a:pt x="f5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622E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6" name="Freeform 977">
                <a:extLst>
                  <a:ext uri="{FF2B5EF4-FFF2-40B4-BE49-F238E27FC236}">
                    <a16:creationId xmlns:a16="http://schemas.microsoft.com/office/drawing/2014/main" id="{7ED97059-EEBB-E684-8198-536AF7D9F6D6}"/>
                  </a:ext>
                </a:extLst>
              </p:cNvPr>
              <p:cNvSpPr/>
              <p:nvPr/>
            </p:nvSpPr>
            <p:spPr>
              <a:xfrm>
                <a:off x="5503865" y="4252910"/>
                <a:ext cx="25402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6"/>
                  <a:gd name="f8" fmla="val 4"/>
                  <a:gd name="f9" fmla="val 12"/>
                  <a:gd name="f10" fmla="val 23"/>
                  <a:gd name="f11" fmla="val 3"/>
                  <a:gd name="f12" fmla="val 24"/>
                  <a:gd name="f13" fmla="val 2"/>
                  <a:gd name="f14" fmla="+- 0 0 -90"/>
                  <a:gd name="f15" fmla="*/ f3 1 7"/>
                  <a:gd name="f16" fmla="*/ f4 1 3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7"/>
                  <a:gd name="f25" fmla="*/ f21 1 36"/>
                  <a:gd name="f26" fmla="*/ 0 f22 1"/>
                  <a:gd name="f27" fmla="*/ 0 f21 1"/>
                  <a:gd name="f28" fmla="*/ 3 f22 1"/>
                  <a:gd name="f29" fmla="*/ 36 f21 1"/>
                  <a:gd name="f30" fmla="+- f23 0 f1"/>
                  <a:gd name="f31" fmla="*/ f26 1 7"/>
                  <a:gd name="f32" fmla="*/ f27 1 36"/>
                  <a:gd name="f33" fmla="*/ f28 1 7"/>
                  <a:gd name="f34" fmla="*/ f29 1 36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7" h="36">
                    <a:moveTo>
                      <a:pt x="f5" y="f5"/>
                    </a:moveTo>
                    <a:cubicBezTo>
                      <a:pt x="f8" y="f9"/>
                      <a:pt x="f6" y="f10"/>
                      <a:pt x="f11" y="f7"/>
                    </a:cubicBezTo>
                    <a:cubicBezTo>
                      <a:pt x="f11" y="f12"/>
                      <a:pt x="f13" y="f9"/>
                      <a:pt x="f5" y="f5"/>
                    </a:cubicBezTo>
                    <a:close/>
                  </a:path>
                </a:pathLst>
              </a:custGeom>
              <a:solidFill>
                <a:srgbClr val="935E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7" name="Freeform 978">
                <a:extLst>
                  <a:ext uri="{FF2B5EF4-FFF2-40B4-BE49-F238E27FC236}">
                    <a16:creationId xmlns:a16="http://schemas.microsoft.com/office/drawing/2014/main" id="{0A1D161A-BE7E-D105-C1A5-D49C9E7B7292}"/>
                  </a:ext>
                </a:extLst>
              </p:cNvPr>
              <p:cNvSpPr/>
              <p:nvPr/>
            </p:nvSpPr>
            <p:spPr>
              <a:xfrm>
                <a:off x="5608636" y="3530598"/>
                <a:ext cx="49213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6"/>
                  <a:gd name="f8" fmla="val 2"/>
                  <a:gd name="f9" fmla="val 1"/>
                  <a:gd name="f10" fmla="val 4"/>
                  <a:gd name="f11" fmla="val 8"/>
                  <a:gd name="f12" fmla="val 7"/>
                  <a:gd name="f13" fmla="val 14"/>
                  <a:gd name="f14" fmla="val 9"/>
                  <a:gd name="f15" fmla="val 21"/>
                  <a:gd name="f16" fmla="val 11"/>
                  <a:gd name="f17" fmla="val 26"/>
                  <a:gd name="f18" fmla="val 30"/>
                  <a:gd name="f19" fmla="val 12"/>
                  <a:gd name="f20" fmla="val 24"/>
                  <a:gd name="f21" fmla="val 3"/>
                  <a:gd name="f22" fmla="+- 0 0 -90"/>
                  <a:gd name="f23" fmla="*/ f3 1 13"/>
                  <a:gd name="f24" fmla="*/ f4 1 3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3"/>
                  <a:gd name="f33" fmla="*/ f29 1 36"/>
                  <a:gd name="f34" fmla="*/ 2 f30 1"/>
                  <a:gd name="f35" fmla="*/ 1 f29 1"/>
                  <a:gd name="f36" fmla="*/ 9 f30 1"/>
                  <a:gd name="f37" fmla="*/ 21 f29 1"/>
                  <a:gd name="f38" fmla="*/ 12 f30 1"/>
                  <a:gd name="f39" fmla="*/ 36 f29 1"/>
                  <a:gd name="f40" fmla="*/ 1 f30 1"/>
                  <a:gd name="f41" fmla="*/ 2 f29 1"/>
                  <a:gd name="f42" fmla="+- f31 0 f1"/>
                  <a:gd name="f43" fmla="*/ f34 1 13"/>
                  <a:gd name="f44" fmla="*/ f35 1 36"/>
                  <a:gd name="f45" fmla="*/ f36 1 13"/>
                  <a:gd name="f46" fmla="*/ f37 1 36"/>
                  <a:gd name="f47" fmla="*/ f38 1 13"/>
                  <a:gd name="f48" fmla="*/ f39 1 36"/>
                  <a:gd name="f49" fmla="*/ f40 1 13"/>
                  <a:gd name="f50" fmla="*/ f41 1 36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2"/>
                  <a:gd name="f60" fmla="*/ f48 1 f33"/>
                  <a:gd name="f61" fmla="*/ f49 1 f32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3 1"/>
                  <a:gd name="f72" fmla="*/ f60 f24 1"/>
                  <a:gd name="f73" fmla="*/ f61 f23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13" h="3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6" y="f18"/>
                      <a:pt x="f19" y="f7"/>
                    </a:cubicBezTo>
                    <a:cubicBezTo>
                      <a:pt x="f11" y="f20"/>
                      <a:pt x="f21" y="f13"/>
                      <a:pt x="f9" y="f8"/>
                    </a:cubicBezTo>
                    <a:cubicBezTo>
                      <a:pt x="f5" y="f5"/>
                      <a:pt x="f9" y="f5"/>
                      <a:pt x="f8" y="f9"/>
                    </a:cubicBezTo>
                    <a:close/>
                  </a:path>
                </a:pathLst>
              </a:custGeom>
              <a:solidFill>
                <a:srgbClr val="8F5F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8" name="Freeform 979">
                <a:extLst>
                  <a:ext uri="{FF2B5EF4-FFF2-40B4-BE49-F238E27FC236}">
                    <a16:creationId xmlns:a16="http://schemas.microsoft.com/office/drawing/2014/main" id="{1707F78A-48E7-BB07-7975-A8F2CB8DFF70}"/>
                  </a:ext>
                </a:extLst>
              </p:cNvPr>
              <p:cNvSpPr/>
              <p:nvPr/>
            </p:nvSpPr>
            <p:spPr>
              <a:xfrm>
                <a:off x="5545141" y="3676646"/>
                <a:ext cx="44448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5"/>
                  <a:gd name="f8" fmla="val 2"/>
                  <a:gd name="f9" fmla="val 9"/>
                  <a:gd name="f10" fmla="val 3"/>
                  <a:gd name="f11" fmla="val 6"/>
                  <a:gd name="f12" fmla="val 1"/>
                  <a:gd name="f13" fmla="val 5"/>
                  <a:gd name="f14" fmla="val 11"/>
                  <a:gd name="f15" fmla="val 22"/>
                  <a:gd name="f16" fmla="val 10"/>
                  <a:gd name="f17" fmla="val 29"/>
                  <a:gd name="f18" fmla="val 8"/>
                  <a:gd name="f19" fmla="val 16"/>
                  <a:gd name="f20" fmla="val 14"/>
                  <a:gd name="f21" fmla="+- 0 0 -90"/>
                  <a:gd name="f22" fmla="*/ f3 1 12"/>
                  <a:gd name="f23" fmla="*/ f4 1 35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2"/>
                  <a:gd name="f32" fmla="*/ f28 1 35"/>
                  <a:gd name="f33" fmla="*/ 2 f29 1"/>
                  <a:gd name="f34" fmla="*/ 9 f28 1"/>
                  <a:gd name="f35" fmla="*/ 1 f29 1"/>
                  <a:gd name="f36" fmla="*/ 0 f28 1"/>
                  <a:gd name="f37" fmla="*/ 12 f29 1"/>
                  <a:gd name="f38" fmla="*/ 35 f28 1"/>
                  <a:gd name="f39" fmla="*/ 6 f29 1"/>
                  <a:gd name="f40" fmla="*/ 16 f28 1"/>
                  <a:gd name="f41" fmla="+- f30 0 f1"/>
                  <a:gd name="f42" fmla="*/ f33 1 12"/>
                  <a:gd name="f43" fmla="*/ f34 1 35"/>
                  <a:gd name="f44" fmla="*/ f35 1 12"/>
                  <a:gd name="f45" fmla="*/ f36 1 35"/>
                  <a:gd name="f46" fmla="*/ f37 1 12"/>
                  <a:gd name="f47" fmla="*/ f38 1 35"/>
                  <a:gd name="f48" fmla="*/ f39 1 12"/>
                  <a:gd name="f49" fmla="*/ f40 1 35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12" h="35">
                    <a:moveTo>
                      <a:pt x="f8" y="f9"/>
                    </a:moveTo>
                    <a:cubicBezTo>
                      <a:pt x="f10" y="f11"/>
                      <a:pt x="f5" y="f10"/>
                      <a:pt x="f12" y="f5"/>
                    </a:cubicBezTo>
                    <a:cubicBezTo>
                      <a:pt x="f13" y="f14"/>
                      <a:pt x="f6" y="f15"/>
                      <a:pt x="f6" y="f7"/>
                    </a:cubicBezTo>
                    <a:cubicBezTo>
                      <a:pt x="f16" y="f17"/>
                      <a:pt x="f18" y="f15"/>
                      <a:pt x="f11" y="f19"/>
                    </a:cubicBezTo>
                    <a:cubicBezTo>
                      <a:pt x="f13" y="f20"/>
                      <a:pt x="f13" y="f14"/>
                      <a:pt x="f8" y="f9"/>
                    </a:cubicBezTo>
                    <a:close/>
                  </a:path>
                </a:pathLst>
              </a:custGeom>
              <a:solidFill>
                <a:srgbClr val="8A5C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9" name="Freeform 980">
                <a:extLst>
                  <a:ext uri="{FF2B5EF4-FFF2-40B4-BE49-F238E27FC236}">
                    <a16:creationId xmlns:a16="http://schemas.microsoft.com/office/drawing/2014/main" id="{FE15B226-E91D-482C-121C-BBCC1FEF014A}"/>
                  </a:ext>
                </a:extLst>
              </p:cNvPr>
              <p:cNvSpPr/>
              <p:nvPr/>
            </p:nvSpPr>
            <p:spPr>
              <a:xfrm>
                <a:off x="5556251" y="4300542"/>
                <a:ext cx="30166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21"/>
                  <a:gd name="f8" fmla="val 2"/>
                  <a:gd name="f9" fmla="val 14"/>
                  <a:gd name="f10" fmla="val 3"/>
                  <a:gd name="f11" fmla="val 7"/>
                  <a:gd name="f12" fmla="val 9"/>
                  <a:gd name="f13" fmla="val 5"/>
                  <a:gd name="f14" fmla="val 15"/>
                  <a:gd name="f15" fmla="+- 0 0 -90"/>
                  <a:gd name="f16" fmla="*/ f3 1 8"/>
                  <a:gd name="f17" fmla="*/ f4 1 2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8"/>
                  <a:gd name="f26" fmla="*/ f22 1 21"/>
                  <a:gd name="f27" fmla="*/ 0 f23 1"/>
                  <a:gd name="f28" fmla="*/ 21 f22 1"/>
                  <a:gd name="f29" fmla="*/ 8 f23 1"/>
                  <a:gd name="f30" fmla="*/ 0 f22 1"/>
                  <a:gd name="f31" fmla="+- f24 0 f1"/>
                  <a:gd name="f32" fmla="*/ f27 1 8"/>
                  <a:gd name="f33" fmla="*/ f28 1 21"/>
                  <a:gd name="f34" fmla="*/ f29 1 8"/>
                  <a:gd name="f35" fmla="*/ f30 1 21"/>
                  <a:gd name="f36" fmla="*/ 0 1 f25"/>
                  <a:gd name="f37" fmla="*/ f19 1 f25"/>
                  <a:gd name="f38" fmla="*/ 0 1 f26"/>
                  <a:gd name="f39" fmla="*/ f20 1 f26"/>
                  <a:gd name="f40" fmla="*/ f32 1 f25"/>
                  <a:gd name="f41" fmla="*/ f33 1 f26"/>
                  <a:gd name="f42" fmla="*/ f34 1 f25"/>
                  <a:gd name="f43" fmla="*/ f35 1 f26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8" h="21">
                    <a:moveTo>
                      <a:pt x="f5" y="f7"/>
                    </a:moveTo>
                    <a:cubicBezTo>
                      <a:pt x="f8" y="f9"/>
                      <a:pt x="f10" y="f11"/>
                      <a:pt x="f6" y="f5"/>
                    </a:cubicBezTo>
                    <a:cubicBezTo>
                      <a:pt x="f6" y="f12"/>
                      <a:pt x="f13" y="f14"/>
                      <a:pt x="f5" y="f7"/>
                    </a:cubicBezTo>
                    <a:close/>
                  </a:path>
                </a:pathLst>
              </a:custGeom>
              <a:solidFill>
                <a:srgbClr val="8C60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0" name="Freeform 981">
                <a:extLst>
                  <a:ext uri="{FF2B5EF4-FFF2-40B4-BE49-F238E27FC236}">
                    <a16:creationId xmlns:a16="http://schemas.microsoft.com/office/drawing/2014/main" id="{77837D30-FC3D-2D0D-6EB0-FB94ACFDB59C}"/>
                  </a:ext>
                </a:extLst>
              </p:cNvPr>
              <p:cNvSpPr/>
              <p:nvPr/>
            </p:nvSpPr>
            <p:spPr>
              <a:xfrm>
                <a:off x="5480054" y="4113218"/>
                <a:ext cx="34920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38"/>
                  <a:gd name="f8" fmla="val 5"/>
                  <a:gd name="f9" fmla="val 12"/>
                  <a:gd name="f10" fmla="val 7"/>
                  <a:gd name="f11" fmla="val 25"/>
                  <a:gd name="f12" fmla="val 3"/>
                  <a:gd name="f13" fmla="+- 0 0 -90"/>
                  <a:gd name="f14" fmla="*/ f3 1 9"/>
                  <a:gd name="f15" fmla="*/ f4 1 3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9"/>
                  <a:gd name="f24" fmla="*/ f20 1 38"/>
                  <a:gd name="f25" fmla="*/ 0 f21 1"/>
                  <a:gd name="f26" fmla="*/ 0 f20 1"/>
                  <a:gd name="f27" fmla="*/ 9 f21 1"/>
                  <a:gd name="f28" fmla="*/ 38 f20 1"/>
                  <a:gd name="f29" fmla="+- f22 0 f1"/>
                  <a:gd name="f30" fmla="*/ f25 1 9"/>
                  <a:gd name="f31" fmla="*/ f26 1 38"/>
                  <a:gd name="f32" fmla="*/ f27 1 9"/>
                  <a:gd name="f33" fmla="*/ f28 1 38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9" h="38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8" y="f11"/>
                      <a:pt x="f12" y="f9"/>
                      <a:pt x="f5" y="f5"/>
                    </a:cubicBezTo>
                    <a:close/>
                  </a:path>
                </a:pathLst>
              </a:custGeom>
              <a:solidFill>
                <a:srgbClr val="8C5C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1" name="Freeform 982">
                <a:extLst>
                  <a:ext uri="{FF2B5EF4-FFF2-40B4-BE49-F238E27FC236}">
                    <a16:creationId xmlns:a16="http://schemas.microsoft.com/office/drawing/2014/main" id="{2780685F-CD8B-F3FA-B300-B1ADA5895B31}"/>
                  </a:ext>
                </a:extLst>
              </p:cNvPr>
              <p:cNvSpPr/>
              <p:nvPr/>
            </p:nvSpPr>
            <p:spPr>
              <a:xfrm>
                <a:off x="5657849" y="3744916"/>
                <a:ext cx="26983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5"/>
                  <a:gd name="f8" fmla="val 2"/>
                  <a:gd name="f9" fmla="val 9"/>
                  <a:gd name="f10" fmla="val 17"/>
                  <a:gd name="f11" fmla="val 6"/>
                  <a:gd name="f12" fmla="val 3"/>
                  <a:gd name="f13" fmla="+- 0 0 -90"/>
                  <a:gd name="f14" fmla="*/ f3 1 7"/>
                  <a:gd name="f15" fmla="*/ f4 1 2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7"/>
                  <a:gd name="f24" fmla="*/ f20 1 25"/>
                  <a:gd name="f25" fmla="*/ 2 f21 1"/>
                  <a:gd name="f26" fmla="*/ 0 f20 1"/>
                  <a:gd name="f27" fmla="*/ 6 f21 1"/>
                  <a:gd name="f28" fmla="*/ 25 f20 1"/>
                  <a:gd name="f29" fmla="+- f22 0 f1"/>
                  <a:gd name="f30" fmla="*/ f25 1 7"/>
                  <a:gd name="f31" fmla="*/ f26 1 25"/>
                  <a:gd name="f32" fmla="*/ f27 1 7"/>
                  <a:gd name="f33" fmla="*/ f28 1 25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7" h="25">
                    <a:moveTo>
                      <a:pt x="f8" y="f5"/>
                    </a:moveTo>
                    <a:cubicBezTo>
                      <a:pt x="f8" y="f9"/>
                      <a:pt x="f6" y="f10"/>
                      <a:pt x="f11" y="f7"/>
                    </a:cubicBezTo>
                    <a:cubicBezTo>
                      <a:pt x="f12" y="f10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8760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2" name="Freeform 983">
                <a:extLst>
                  <a:ext uri="{FF2B5EF4-FFF2-40B4-BE49-F238E27FC236}">
                    <a16:creationId xmlns:a16="http://schemas.microsoft.com/office/drawing/2014/main" id="{89D18C0F-35F2-AD6C-3BEC-3CD564D608D1}"/>
                  </a:ext>
                </a:extLst>
              </p:cNvPr>
              <p:cNvSpPr/>
              <p:nvPr/>
            </p:nvSpPr>
            <p:spPr>
              <a:xfrm>
                <a:off x="5522911" y="4319589"/>
                <a:ext cx="33339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1"/>
                  <a:gd name="f8" fmla="val 13"/>
                  <a:gd name="f9" fmla="val 5"/>
                  <a:gd name="f10" fmla="val 7"/>
                  <a:gd name="f11" fmla="val 6"/>
                  <a:gd name="f12" fmla="val 8"/>
                  <a:gd name="f13" fmla="val 14"/>
                  <a:gd name="f14" fmla="+- 0 0 -90"/>
                  <a:gd name="f15" fmla="*/ f3 1 9"/>
                  <a:gd name="f16" fmla="*/ f4 1 2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9"/>
                  <a:gd name="f25" fmla="*/ f21 1 21"/>
                  <a:gd name="f26" fmla="*/ 0 f22 1"/>
                  <a:gd name="f27" fmla="*/ 21 f21 1"/>
                  <a:gd name="f28" fmla="*/ 6 f22 1"/>
                  <a:gd name="f29" fmla="*/ 0 f21 1"/>
                  <a:gd name="f30" fmla="+- f23 0 f1"/>
                  <a:gd name="f31" fmla="*/ f26 1 9"/>
                  <a:gd name="f32" fmla="*/ f27 1 21"/>
                  <a:gd name="f33" fmla="*/ f28 1 9"/>
                  <a:gd name="f34" fmla="*/ f29 1 21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9" h="21">
                    <a:moveTo>
                      <a:pt x="f5" y="f7"/>
                    </a:moveTo>
                    <a:cubicBezTo>
                      <a:pt x="f5" y="f8"/>
                      <a:pt x="f9" y="f10"/>
                      <a:pt x="f11" y="f5"/>
                    </a:cubicBezTo>
                    <a:cubicBezTo>
                      <a:pt x="f6" y="f12"/>
                      <a:pt x="f9" y="f13"/>
                      <a:pt x="f5" y="f7"/>
                    </a:cubicBezTo>
                    <a:close/>
                  </a:path>
                </a:pathLst>
              </a:custGeom>
              <a:solidFill>
                <a:srgbClr val="935D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3" name="Freeform 984">
                <a:extLst>
                  <a:ext uri="{FF2B5EF4-FFF2-40B4-BE49-F238E27FC236}">
                    <a16:creationId xmlns:a16="http://schemas.microsoft.com/office/drawing/2014/main" id="{49B1611C-13A8-039D-CFFD-C5767BD227C4}"/>
                  </a:ext>
                </a:extLst>
              </p:cNvPr>
              <p:cNvSpPr/>
              <p:nvPr/>
            </p:nvSpPr>
            <p:spPr>
              <a:xfrm>
                <a:off x="5540377" y="4157667"/>
                <a:ext cx="15873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26"/>
                  <a:gd name="f8" fmla="val 1"/>
                  <a:gd name="f9" fmla="val 23"/>
                  <a:gd name="f10" fmla="val 20"/>
                  <a:gd name="f11" fmla="val 17"/>
                  <a:gd name="f12" fmla="val 3"/>
                  <a:gd name="f13" fmla="val 13"/>
                  <a:gd name="f14" fmla="val 9"/>
                  <a:gd name="f15" fmla="val 5"/>
                  <a:gd name="f16" fmla="val 2"/>
                  <a:gd name="f17" fmla="val 11"/>
                  <a:gd name="f18" fmla="+- 0 0 -90"/>
                  <a:gd name="f19" fmla="*/ f3 1 4"/>
                  <a:gd name="f20" fmla="*/ f4 1 2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4"/>
                  <a:gd name="f29" fmla="*/ f25 1 26"/>
                  <a:gd name="f30" fmla="*/ 1 f26 1"/>
                  <a:gd name="f31" fmla="*/ 26 f25 1"/>
                  <a:gd name="f32" fmla="*/ 17 f25 1"/>
                  <a:gd name="f33" fmla="*/ 0 f26 1"/>
                  <a:gd name="f34" fmla="*/ 5 f25 1"/>
                  <a:gd name="f35" fmla="*/ 2 f26 1"/>
                  <a:gd name="f36" fmla="*/ 0 f25 1"/>
                  <a:gd name="f37" fmla="*/ 3 f26 1"/>
                  <a:gd name="f38" fmla="+- f27 0 f1"/>
                  <a:gd name="f39" fmla="*/ f30 1 4"/>
                  <a:gd name="f40" fmla="*/ f31 1 26"/>
                  <a:gd name="f41" fmla="*/ f32 1 26"/>
                  <a:gd name="f42" fmla="*/ f33 1 4"/>
                  <a:gd name="f43" fmla="*/ f34 1 26"/>
                  <a:gd name="f44" fmla="*/ f35 1 4"/>
                  <a:gd name="f45" fmla="*/ f36 1 26"/>
                  <a:gd name="f46" fmla="*/ f37 1 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9"/>
                  <a:gd name="f54" fmla="*/ f42 1 f28"/>
                  <a:gd name="f55" fmla="*/ f43 1 f29"/>
                  <a:gd name="f56" fmla="*/ f44 1 f28"/>
                  <a:gd name="f57" fmla="*/ f45 1 f29"/>
                  <a:gd name="f58" fmla="*/ f46 1 f28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20 1"/>
                  <a:gd name="f66" fmla="*/ f54 f19 1"/>
                  <a:gd name="f67" fmla="*/ f55 f20 1"/>
                  <a:gd name="f68" fmla="*/ f56 f19 1"/>
                  <a:gd name="f69" fmla="*/ f57 f20 1"/>
                  <a:gd name="f70" fmla="*/ f58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3" y="f65"/>
                  </a:cxn>
                  <a:cxn ang="f38">
                    <a:pos x="f66" y="f67"/>
                  </a:cxn>
                  <a:cxn ang="f38">
                    <a:pos x="f68" y="f69"/>
                  </a:cxn>
                  <a:cxn ang="f38">
                    <a:pos x="f70" y="f65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4" h="26">
                    <a:moveTo>
                      <a:pt x="f8" y="f7"/>
                    </a:moveTo>
                    <a:cubicBezTo>
                      <a:pt x="f5" y="f9"/>
                      <a:pt x="f8" y="f10"/>
                      <a:pt x="f8" y="f11"/>
                    </a:cubicBezTo>
                    <a:cubicBezTo>
                      <a:pt x="f12" y="f13"/>
                      <a:pt x="f5" y="f14"/>
                      <a:pt x="f5" y="f15"/>
                    </a:cubicBezTo>
                    <a:cubicBezTo>
                      <a:pt x="f5" y="f12"/>
                      <a:pt x="f8" y="f8"/>
                      <a:pt x="f16" y="f5"/>
                    </a:cubicBezTo>
                    <a:cubicBezTo>
                      <a:pt x="f12" y="f15"/>
                      <a:pt x="f6" y="f17"/>
                      <a:pt x="f12" y="f11"/>
                    </a:cubicBezTo>
                    <a:cubicBezTo>
                      <a:pt x="f16" y="f10"/>
                      <a:pt x="f16" y="f9"/>
                      <a:pt x="f8" y="f7"/>
                    </a:cubicBezTo>
                    <a:close/>
                  </a:path>
                </a:pathLst>
              </a:custGeom>
              <a:solidFill>
                <a:srgbClr val="5F2C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4" name="Freeform 985">
                <a:extLst>
                  <a:ext uri="{FF2B5EF4-FFF2-40B4-BE49-F238E27FC236}">
                    <a16:creationId xmlns:a16="http://schemas.microsoft.com/office/drawing/2014/main" id="{BB6E9B63-05EC-56A8-8502-C96BDB81657A}"/>
                  </a:ext>
                </a:extLst>
              </p:cNvPr>
              <p:cNvSpPr/>
              <p:nvPr/>
            </p:nvSpPr>
            <p:spPr>
              <a:xfrm>
                <a:off x="5680079" y="3879854"/>
                <a:ext cx="1904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7"/>
                  <a:gd name="f8" fmla="val 4"/>
                  <a:gd name="f9" fmla="val 2"/>
                  <a:gd name="f10" fmla="val 3"/>
                  <a:gd name="f11" fmla="val 7"/>
                  <a:gd name="f12" fmla="val 12"/>
                  <a:gd name="f13" fmla="val 15"/>
                  <a:gd name="f14" fmla="val 14"/>
                  <a:gd name="f15" fmla="val 1"/>
                  <a:gd name="f16" fmla="val 10"/>
                  <a:gd name="f17" fmla="val 9"/>
                  <a:gd name="f18" fmla="+- 0 0 -90"/>
                  <a:gd name="f19" fmla="*/ f3 1 5"/>
                  <a:gd name="f20" fmla="*/ f4 1 1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5"/>
                  <a:gd name="f29" fmla="*/ f25 1 17"/>
                  <a:gd name="f30" fmla="*/ 4 f26 1"/>
                  <a:gd name="f31" fmla="*/ 2 f25 1"/>
                  <a:gd name="f32" fmla="*/ 3 f26 1"/>
                  <a:gd name="f33" fmla="*/ 17 f25 1"/>
                  <a:gd name="f34" fmla="*/ 0 f26 1"/>
                  <a:gd name="f35" fmla="*/ 12 f25 1"/>
                  <a:gd name="f36" fmla="*/ 7 f25 1"/>
                  <a:gd name="f37" fmla="*/ 2 f26 1"/>
                  <a:gd name="f38" fmla="*/ 0 f25 1"/>
                  <a:gd name="f39" fmla="+- f27 0 f1"/>
                  <a:gd name="f40" fmla="*/ f30 1 5"/>
                  <a:gd name="f41" fmla="*/ f31 1 17"/>
                  <a:gd name="f42" fmla="*/ f32 1 5"/>
                  <a:gd name="f43" fmla="*/ f33 1 17"/>
                  <a:gd name="f44" fmla="*/ f34 1 5"/>
                  <a:gd name="f45" fmla="*/ f35 1 17"/>
                  <a:gd name="f46" fmla="*/ f36 1 17"/>
                  <a:gd name="f47" fmla="*/ f37 1 5"/>
                  <a:gd name="f48" fmla="*/ f38 1 17"/>
                  <a:gd name="f49" fmla="*/ 0 1 f28"/>
                  <a:gd name="f50" fmla="*/ f22 1 f28"/>
                  <a:gd name="f51" fmla="*/ 0 1 f29"/>
                  <a:gd name="f52" fmla="*/ f23 1 f29"/>
                  <a:gd name="f53" fmla="*/ f40 1 f28"/>
                  <a:gd name="f54" fmla="*/ f41 1 f29"/>
                  <a:gd name="f55" fmla="*/ f42 1 f28"/>
                  <a:gd name="f56" fmla="*/ f43 1 f29"/>
                  <a:gd name="f57" fmla="*/ f44 1 f28"/>
                  <a:gd name="f58" fmla="*/ f45 1 f29"/>
                  <a:gd name="f59" fmla="*/ f46 1 f29"/>
                  <a:gd name="f60" fmla="*/ f47 1 f28"/>
                  <a:gd name="f61" fmla="*/ f48 1 f29"/>
                  <a:gd name="f62" fmla="*/ f49 f19 1"/>
                  <a:gd name="f63" fmla="*/ f50 f19 1"/>
                  <a:gd name="f64" fmla="*/ f52 f20 1"/>
                  <a:gd name="f65" fmla="*/ f51 f20 1"/>
                  <a:gd name="f66" fmla="*/ f53 f19 1"/>
                  <a:gd name="f67" fmla="*/ f54 f20 1"/>
                  <a:gd name="f68" fmla="*/ f55 f19 1"/>
                  <a:gd name="f69" fmla="*/ f56 f20 1"/>
                  <a:gd name="f70" fmla="*/ f57 f19 1"/>
                  <a:gd name="f71" fmla="*/ f58 f20 1"/>
                  <a:gd name="f72" fmla="*/ f59 f20 1"/>
                  <a:gd name="f73" fmla="*/ f60 f19 1"/>
                  <a:gd name="f74" fmla="*/ f6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70" y="f72"/>
                  </a:cxn>
                  <a:cxn ang="f39">
                    <a:pos x="f70" y="f67"/>
                  </a:cxn>
                  <a:cxn ang="f39">
                    <a:pos x="f73" y="f74"/>
                  </a:cxn>
                  <a:cxn ang="f39">
                    <a:pos x="f66" y="f67"/>
                  </a:cxn>
                </a:cxnLst>
                <a:rect l="f62" t="f65" r="f63" b="f64"/>
                <a:pathLst>
                  <a:path w="5" h="17">
                    <a:moveTo>
                      <a:pt x="f8" y="f9"/>
                    </a:moveTo>
                    <a:cubicBezTo>
                      <a:pt x="f10" y="f11"/>
                      <a:pt x="f6" y="f12"/>
                      <a:pt x="f10" y="f7"/>
                    </a:cubicBezTo>
                    <a:cubicBezTo>
                      <a:pt x="f9" y="f13"/>
                      <a:pt x="f5" y="f14"/>
                      <a:pt x="f5" y="f12"/>
                    </a:cubicBezTo>
                    <a:cubicBezTo>
                      <a:pt x="f15" y="f16"/>
                      <a:pt x="f15" y="f17"/>
                      <a:pt x="f5" y="f11"/>
                    </a:cubicBezTo>
                    <a:cubicBezTo>
                      <a:pt x="f5" y="f6"/>
                      <a:pt x="f5" y="f8"/>
                      <a:pt x="f5" y="f9"/>
                    </a:cubicBezTo>
                    <a:cubicBezTo>
                      <a:pt x="f15" y="f9"/>
                      <a:pt x="f5" y="f5"/>
                      <a:pt x="f9" y="f5"/>
                    </a:cubicBezTo>
                    <a:cubicBezTo>
                      <a:pt x="f9" y="f5"/>
                      <a:pt x="f10" y="f15"/>
                      <a:pt x="f8" y="f9"/>
                    </a:cubicBezTo>
                    <a:close/>
                  </a:path>
                </a:pathLst>
              </a:custGeom>
              <a:solidFill>
                <a:srgbClr val="5028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5" name="Freeform 986">
                <a:extLst>
                  <a:ext uri="{FF2B5EF4-FFF2-40B4-BE49-F238E27FC236}">
                    <a16:creationId xmlns:a16="http://schemas.microsoft.com/office/drawing/2014/main" id="{1DF90C84-A200-90C7-512D-878777BCBCE8}"/>
                  </a:ext>
                </a:extLst>
              </p:cNvPr>
              <p:cNvSpPr/>
              <p:nvPr/>
            </p:nvSpPr>
            <p:spPr>
              <a:xfrm>
                <a:off x="5534021" y="3413126"/>
                <a:ext cx="41276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7"/>
                  <a:gd name="f8" fmla="val 1"/>
                  <a:gd name="f9" fmla="val 5"/>
                  <a:gd name="f10" fmla="val 9"/>
                  <a:gd name="f11" fmla="val 8"/>
                  <a:gd name="f12" fmla="val 18"/>
                  <a:gd name="f13" fmla="val 10"/>
                  <a:gd name="f14" fmla="val 7"/>
                  <a:gd name="f15" fmla="val 3"/>
                  <a:gd name="f16" fmla="+- 0 0 -90"/>
                  <a:gd name="f17" fmla="*/ f3 1 11"/>
                  <a:gd name="f18" fmla="*/ f4 1 2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1"/>
                  <a:gd name="f27" fmla="*/ f23 1 27"/>
                  <a:gd name="f28" fmla="*/ 1 f24 1"/>
                  <a:gd name="f29" fmla="*/ 0 f23 1"/>
                  <a:gd name="f30" fmla="*/ 11 f24 1"/>
                  <a:gd name="f31" fmla="*/ 27 f23 1"/>
                  <a:gd name="f32" fmla="*/ 10 f24 1"/>
                  <a:gd name="f33" fmla="*/ 0 f24 1"/>
                  <a:gd name="f34" fmla="+- f25 0 f1"/>
                  <a:gd name="f35" fmla="*/ f28 1 11"/>
                  <a:gd name="f36" fmla="*/ f29 1 27"/>
                  <a:gd name="f37" fmla="*/ f30 1 11"/>
                  <a:gd name="f38" fmla="*/ f31 1 27"/>
                  <a:gd name="f39" fmla="*/ f32 1 11"/>
                  <a:gd name="f40" fmla="*/ f33 1 11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58"/>
                  </a:cxn>
                  <a:cxn ang="f34">
                    <a:pos x="f60" y="f56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1" h="27">
                    <a:moveTo>
                      <a:pt x="f8" y="f5"/>
                    </a:moveTo>
                    <a:cubicBezTo>
                      <a:pt x="f9" y="f10"/>
                      <a:pt x="f11" y="f12"/>
                      <a:pt x="f6" y="f7"/>
                    </a:cubicBezTo>
                    <a:cubicBezTo>
                      <a:pt x="f6" y="f7"/>
                      <a:pt x="f13" y="f7"/>
                      <a:pt x="f13" y="f7"/>
                    </a:cubicBezTo>
                    <a:cubicBezTo>
                      <a:pt x="f14" y="f12"/>
                      <a:pt x="f15" y="f10"/>
                      <a:pt x="f5" y="f5"/>
                    </a:cubicBezTo>
                    <a:cubicBezTo>
                      <a:pt x="f5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5729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6" name="Freeform 987">
                <a:extLst>
                  <a:ext uri="{FF2B5EF4-FFF2-40B4-BE49-F238E27FC236}">
                    <a16:creationId xmlns:a16="http://schemas.microsoft.com/office/drawing/2014/main" id="{1621EDB4-45B0-872A-B2CC-4DAA7E1AFE61}"/>
                  </a:ext>
                </a:extLst>
              </p:cNvPr>
              <p:cNvSpPr/>
              <p:nvPr/>
            </p:nvSpPr>
            <p:spPr>
              <a:xfrm>
                <a:off x="5665786" y="3698876"/>
                <a:ext cx="14292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26"/>
                  <a:gd name="f8" fmla="val 1"/>
                  <a:gd name="f9" fmla="val 3"/>
                  <a:gd name="f10" fmla="val 9"/>
                  <a:gd name="f11" fmla="val 17"/>
                  <a:gd name="f12" fmla="+- 0 0 -90"/>
                  <a:gd name="f13" fmla="*/ f3 1 4"/>
                  <a:gd name="f14" fmla="*/ f4 1 2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"/>
                  <a:gd name="f23" fmla="*/ f19 1 26"/>
                  <a:gd name="f24" fmla="*/ 1 f20 1"/>
                  <a:gd name="f25" fmla="*/ 0 f19 1"/>
                  <a:gd name="f26" fmla="*/ 4 f20 1"/>
                  <a:gd name="f27" fmla="*/ 26 f19 1"/>
                  <a:gd name="f28" fmla="*/ 0 f20 1"/>
                  <a:gd name="f29" fmla="*/ 1 f19 1"/>
                  <a:gd name="f30" fmla="+- f21 0 f1"/>
                  <a:gd name="f31" fmla="*/ f24 1 4"/>
                  <a:gd name="f32" fmla="*/ f25 1 26"/>
                  <a:gd name="f33" fmla="*/ f26 1 4"/>
                  <a:gd name="f34" fmla="*/ f27 1 26"/>
                  <a:gd name="f35" fmla="*/ f28 1 4"/>
                  <a:gd name="f36" fmla="*/ f29 1 26"/>
                  <a:gd name="f37" fmla="*/ 0 1 f22"/>
                  <a:gd name="f38" fmla="*/ f16 1 f22"/>
                  <a:gd name="f39" fmla="*/ 0 1 f23"/>
                  <a:gd name="f40" fmla="*/ f17 1 f23"/>
                  <a:gd name="f41" fmla="*/ f31 1 f22"/>
                  <a:gd name="f42" fmla="*/ f32 1 f23"/>
                  <a:gd name="f43" fmla="*/ f33 1 f22"/>
                  <a:gd name="f44" fmla="*/ f34 1 f23"/>
                  <a:gd name="f45" fmla="*/ f35 1 f22"/>
                  <a:gd name="f46" fmla="*/ f36 1 f23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4" h="26">
                    <a:moveTo>
                      <a:pt x="f8" y="f5"/>
                    </a:moveTo>
                    <a:cubicBezTo>
                      <a:pt x="f9" y="f10"/>
                      <a:pt x="f6" y="f11"/>
                      <a:pt x="f6" y="f7"/>
                    </a:cubicBezTo>
                    <a:cubicBezTo>
                      <a:pt x="f9" y="f11"/>
                      <a:pt x="f8" y="f10"/>
                      <a:pt x="f5" y="f8"/>
                    </a:cubicBezTo>
                    <a:cubicBezTo>
                      <a:pt x="f5" y="f8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8A5F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7" name="Freeform 988">
                <a:extLst>
                  <a:ext uri="{FF2B5EF4-FFF2-40B4-BE49-F238E27FC236}">
                    <a16:creationId xmlns:a16="http://schemas.microsoft.com/office/drawing/2014/main" id="{8424346C-CA83-EB4A-F131-06F77D018DB7}"/>
                  </a:ext>
                </a:extLst>
              </p:cNvPr>
              <p:cNvSpPr/>
              <p:nvPr/>
            </p:nvSpPr>
            <p:spPr>
              <a:xfrm>
                <a:off x="5421313" y="4481510"/>
                <a:ext cx="36511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3"/>
                  <a:gd name="f8" fmla="val 3"/>
                  <a:gd name="f9" fmla="val 16"/>
                  <a:gd name="f10" fmla="val 7"/>
                  <a:gd name="f11" fmla="val 9"/>
                  <a:gd name="f12" fmla="val 1"/>
                  <a:gd name="f13" fmla="val 6"/>
                  <a:gd name="f14" fmla="val 17"/>
                  <a:gd name="f15" fmla="+- 0 0 -90"/>
                  <a:gd name="f16" fmla="*/ f3 1 10"/>
                  <a:gd name="f17" fmla="*/ f4 1 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23"/>
                  <a:gd name="f27" fmla="*/ 0 f23 1"/>
                  <a:gd name="f28" fmla="*/ 23 f22 1"/>
                  <a:gd name="f29" fmla="*/ 9 f23 1"/>
                  <a:gd name="f30" fmla="*/ 1 f22 1"/>
                  <a:gd name="f31" fmla="*/ 10 f23 1"/>
                  <a:gd name="f32" fmla="*/ 0 f22 1"/>
                  <a:gd name="f33" fmla="+- f24 0 f1"/>
                  <a:gd name="f34" fmla="*/ f27 1 10"/>
                  <a:gd name="f35" fmla="*/ f28 1 23"/>
                  <a:gd name="f36" fmla="*/ f29 1 10"/>
                  <a:gd name="f37" fmla="*/ f30 1 23"/>
                  <a:gd name="f38" fmla="*/ f31 1 10"/>
                  <a:gd name="f39" fmla="*/ f32 1 23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0" h="23">
                    <a:moveTo>
                      <a:pt x="f5" y="f7"/>
                    </a:moveTo>
                    <a:cubicBezTo>
                      <a:pt x="f8" y="f9"/>
                      <a:pt x="f10" y="f11"/>
                      <a:pt x="f11" y="f12"/>
                    </a:cubicBezTo>
                    <a:cubicBezTo>
                      <a:pt x="f11" y="f12"/>
                      <a:pt x="f6" y="f12"/>
                      <a:pt x="f6" y="f5"/>
                    </a:cubicBezTo>
                    <a:cubicBezTo>
                      <a:pt x="f11" y="f11"/>
                      <a:pt x="f13" y="f14"/>
                      <a:pt x="f5" y="f7"/>
                    </a:cubicBezTo>
                    <a:close/>
                  </a:path>
                </a:pathLst>
              </a:custGeom>
              <a:solidFill>
                <a:srgbClr val="8360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8" name="Freeform 989">
                <a:extLst>
                  <a:ext uri="{FF2B5EF4-FFF2-40B4-BE49-F238E27FC236}">
                    <a16:creationId xmlns:a16="http://schemas.microsoft.com/office/drawing/2014/main" id="{96333F68-5AE7-8F84-7E21-00F3122966F1}"/>
                  </a:ext>
                </a:extLst>
              </p:cNvPr>
              <p:cNvSpPr/>
              <p:nvPr/>
            </p:nvSpPr>
            <p:spPr>
              <a:xfrm>
                <a:off x="5635620" y="3978280"/>
                <a:ext cx="14292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22"/>
                  <a:gd name="f8" fmla="val 1"/>
                  <a:gd name="f9" fmla="val 14"/>
                  <a:gd name="f10" fmla="val 2"/>
                  <a:gd name="f11" fmla="val 7"/>
                  <a:gd name="f12" fmla="val 15"/>
                  <a:gd name="f13" fmla="+- 0 0 -90"/>
                  <a:gd name="f14" fmla="*/ f3 1 4"/>
                  <a:gd name="f15" fmla="*/ f4 1 2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"/>
                  <a:gd name="f24" fmla="*/ f20 1 22"/>
                  <a:gd name="f25" fmla="*/ 1 f21 1"/>
                  <a:gd name="f26" fmla="*/ 22 f20 1"/>
                  <a:gd name="f27" fmla="*/ 2 f21 1"/>
                  <a:gd name="f28" fmla="*/ 0 f20 1"/>
                  <a:gd name="f29" fmla="+- f22 0 f1"/>
                  <a:gd name="f30" fmla="*/ f25 1 4"/>
                  <a:gd name="f31" fmla="*/ f26 1 22"/>
                  <a:gd name="f32" fmla="*/ f27 1 4"/>
                  <a:gd name="f33" fmla="*/ f28 1 22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" h="22">
                    <a:moveTo>
                      <a:pt x="f8" y="f7"/>
                    </a:moveTo>
                    <a:cubicBezTo>
                      <a:pt x="f5" y="f9"/>
                      <a:pt x="f10" y="f11"/>
                      <a:pt x="f10" y="f5"/>
                    </a:cubicBezTo>
                    <a:cubicBezTo>
                      <a:pt x="f10" y="f11"/>
                      <a:pt x="f6" y="f12"/>
                      <a:pt x="f8" y="f7"/>
                    </a:cubicBezTo>
                    <a:close/>
                  </a:path>
                </a:pathLst>
              </a:custGeom>
              <a:solidFill>
                <a:srgbClr val="915A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9" name="Freeform 990">
                <a:extLst>
                  <a:ext uri="{FF2B5EF4-FFF2-40B4-BE49-F238E27FC236}">
                    <a16:creationId xmlns:a16="http://schemas.microsoft.com/office/drawing/2014/main" id="{DB6CB944-6D6F-44E1-C0C0-42251936413B}"/>
                  </a:ext>
                </a:extLst>
              </p:cNvPr>
              <p:cNvSpPr/>
              <p:nvPr/>
            </p:nvSpPr>
            <p:spPr>
              <a:xfrm>
                <a:off x="5578470" y="4086225"/>
                <a:ext cx="1904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6"/>
                  <a:gd name="f8" fmla="val 3"/>
                  <a:gd name="f9" fmla="val 6"/>
                  <a:gd name="f10" fmla="val 11"/>
                  <a:gd name="f11" fmla="val 4"/>
                  <a:gd name="f12" fmla="+- 0 0 -90"/>
                  <a:gd name="f13" fmla="*/ f3 1 5"/>
                  <a:gd name="f14" fmla="*/ f4 1 1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5"/>
                  <a:gd name="f23" fmla="*/ f19 1 16"/>
                  <a:gd name="f24" fmla="*/ 3 f20 1"/>
                  <a:gd name="f25" fmla="*/ 0 f19 1"/>
                  <a:gd name="f26" fmla="*/ 4 f20 1"/>
                  <a:gd name="f27" fmla="*/ 16 f19 1"/>
                  <a:gd name="f28" fmla="+- f21 0 f1"/>
                  <a:gd name="f29" fmla="*/ f24 1 5"/>
                  <a:gd name="f30" fmla="*/ f25 1 16"/>
                  <a:gd name="f31" fmla="*/ f26 1 5"/>
                  <a:gd name="f32" fmla="*/ f27 1 16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5" h="16">
                    <a:moveTo>
                      <a:pt x="f8" y="f5"/>
                    </a:moveTo>
                    <a:cubicBezTo>
                      <a:pt x="f6" y="f9"/>
                      <a:pt x="f6" y="f10"/>
                      <a:pt x="f11" y="f7"/>
                    </a:cubicBezTo>
                    <a:cubicBezTo>
                      <a:pt x="f8" y="f10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8B5E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0" name="Freeform 991">
                <a:extLst>
                  <a:ext uri="{FF2B5EF4-FFF2-40B4-BE49-F238E27FC236}">
                    <a16:creationId xmlns:a16="http://schemas.microsoft.com/office/drawing/2014/main" id="{DB801ED1-A01D-4743-8651-311FFF94EB03}"/>
                  </a:ext>
                </a:extLst>
              </p:cNvPr>
              <p:cNvSpPr/>
              <p:nvPr/>
            </p:nvSpPr>
            <p:spPr>
              <a:xfrm>
                <a:off x="5583234" y="4135438"/>
                <a:ext cx="6345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16"/>
                  <a:gd name="f8" fmla="val 7"/>
                  <a:gd name="f9" fmla="val 12"/>
                  <a:gd name="f10" fmla="val 11"/>
                  <a:gd name="f11" fmla="val 6"/>
                  <a:gd name="f12" fmla="+- 0 0 -90"/>
                  <a:gd name="f13" fmla="*/ f3 1 2"/>
                  <a:gd name="f14" fmla="*/ f4 1 1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"/>
                  <a:gd name="f23" fmla="*/ f19 1 16"/>
                  <a:gd name="f24" fmla="*/ 0 f20 1"/>
                  <a:gd name="f25" fmla="*/ 0 f19 1"/>
                  <a:gd name="f26" fmla="*/ 16 f19 1"/>
                  <a:gd name="f27" fmla="+- f21 0 f1"/>
                  <a:gd name="f28" fmla="*/ f24 1 2"/>
                  <a:gd name="f29" fmla="*/ f25 1 16"/>
                  <a:gd name="f30" fmla="*/ f26 1 16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3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2" y="f44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2" h="16">
                    <a:moveTo>
                      <a:pt x="f5" y="f5"/>
                    </a:moveTo>
                    <a:cubicBezTo>
                      <a:pt x="f6" y="f8"/>
                      <a:pt x="f6" y="f9"/>
                      <a:pt x="f5" y="f7"/>
                    </a:cubicBezTo>
                    <a:cubicBezTo>
                      <a:pt x="f5" y="f10"/>
                      <a:pt x="f5" y="f11"/>
                      <a:pt x="f5" y="f5"/>
                    </a:cubicBezTo>
                    <a:close/>
                  </a:path>
                </a:pathLst>
              </a:custGeom>
              <a:solidFill>
                <a:srgbClr val="8F61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1" name="Freeform 992">
                <a:extLst>
                  <a:ext uri="{FF2B5EF4-FFF2-40B4-BE49-F238E27FC236}">
                    <a16:creationId xmlns:a16="http://schemas.microsoft.com/office/drawing/2014/main" id="{D123B82C-798E-EF24-1D2D-FE05264C9E86}"/>
                  </a:ext>
                </a:extLst>
              </p:cNvPr>
              <p:cNvSpPr/>
              <p:nvPr/>
            </p:nvSpPr>
            <p:spPr>
              <a:xfrm>
                <a:off x="5314949" y="4646615"/>
                <a:ext cx="1110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8"/>
                  <a:gd name="f8" fmla="val 5"/>
                  <a:gd name="f9" fmla="val 1"/>
                  <a:gd name="f10" fmla="val 2"/>
                  <a:gd name="f11" fmla="+- 0 0 -90"/>
                  <a:gd name="f12" fmla="*/ f3 1 3"/>
                  <a:gd name="f13" fmla="*/ f4 1 8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8"/>
                  <a:gd name="f22" fmla="*/ f19 1 3"/>
                  <a:gd name="f23" fmla="*/ 0 f19 1"/>
                  <a:gd name="f24" fmla="*/ 8 f18 1"/>
                  <a:gd name="f25" fmla="*/ 3 f19 1"/>
                  <a:gd name="f26" fmla="*/ 0 f18 1"/>
                  <a:gd name="f27" fmla="+- f20 0 f1"/>
                  <a:gd name="f28" fmla="*/ f23 1 3"/>
                  <a:gd name="f29" fmla="*/ f24 1 8"/>
                  <a:gd name="f30" fmla="*/ f25 1 3"/>
                  <a:gd name="f31" fmla="*/ f26 1 8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3" h="8">
                    <a:moveTo>
                      <a:pt x="f5" y="f7"/>
                    </a:moveTo>
                    <a:cubicBezTo>
                      <a:pt x="f5" y="f8"/>
                      <a:pt x="f9" y="f10"/>
                      <a:pt x="f6" y="f5"/>
                    </a:cubicBezTo>
                    <a:cubicBezTo>
                      <a:pt x="f6" y="f6"/>
                      <a:pt x="f10" y="f8"/>
                      <a:pt x="f5" y="f7"/>
                    </a:cubicBezTo>
                    <a:close/>
                  </a:path>
                </a:pathLst>
              </a:custGeom>
              <a:solidFill>
                <a:srgbClr val="8D60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2" name="Freeform 993">
                <a:extLst>
                  <a:ext uri="{FF2B5EF4-FFF2-40B4-BE49-F238E27FC236}">
                    <a16:creationId xmlns:a16="http://schemas.microsoft.com/office/drawing/2014/main" id="{47CEC7F0-2881-83DB-0767-6F1AE671DCA4}"/>
                  </a:ext>
                </a:extLst>
              </p:cNvPr>
              <p:cNvSpPr/>
              <p:nvPr/>
            </p:nvSpPr>
            <p:spPr>
              <a:xfrm>
                <a:off x="5583234" y="3948114"/>
                <a:ext cx="6345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6"/>
                  <a:gd name="f8" fmla="val 1"/>
                  <a:gd name="f9" fmla="val 5"/>
                  <a:gd name="f10" fmla="val 4"/>
                  <a:gd name="f11" fmla="val 3"/>
                  <a:gd name="f12" fmla="+- 0 0 -90"/>
                  <a:gd name="f13" fmla="*/ f3 1 2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2"/>
                  <a:gd name="f24" fmla="*/ 2 f20 1"/>
                  <a:gd name="f25" fmla="*/ 6 f19 1"/>
                  <a:gd name="f26" fmla="*/ 0 f20 1"/>
                  <a:gd name="f27" fmla="*/ 3 f19 1"/>
                  <a:gd name="f28" fmla="+- f21 0 f1"/>
                  <a:gd name="f29" fmla="*/ f24 1 2"/>
                  <a:gd name="f30" fmla="*/ f25 1 6"/>
                  <a:gd name="f31" fmla="*/ f26 1 2"/>
                  <a:gd name="f32" fmla="*/ f27 1 6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6"/>
                  </a:cxn>
                  <a:cxn ang="f28">
                    <a:pos x="f47" y="f48"/>
                  </a:cxn>
                  <a:cxn ang="f28">
                    <a:pos x="f45" y="f48"/>
                  </a:cxn>
                  <a:cxn ang="f28">
                    <a:pos x="f45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2" h="6">
                    <a:moveTo>
                      <a:pt x="f6" y="f7"/>
                    </a:moveTo>
                    <a:cubicBezTo>
                      <a:pt x="f8" y="f7"/>
                      <a:pt x="f8" y="f7"/>
                      <a:pt x="f5" y="f7"/>
                    </a:cubicBezTo>
                    <a:cubicBezTo>
                      <a:pt x="f5" y="f9"/>
                      <a:pt x="f5" y="f10"/>
                      <a:pt x="f5" y="f11"/>
                    </a:cubicBezTo>
                    <a:cubicBezTo>
                      <a:pt x="f5" y="f5"/>
                      <a:pt x="f8" y="f11"/>
                      <a:pt x="f6" y="f11"/>
                    </a:cubicBezTo>
                    <a:cubicBezTo>
                      <a:pt x="f6" y="f11"/>
                      <a:pt x="f6" y="f11"/>
                      <a:pt x="f6" y="f11"/>
                    </a:cubicBezTo>
                    <a:cubicBezTo>
                      <a:pt x="f6" y="f10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9C5D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3" name="Freeform 994">
                <a:extLst>
                  <a:ext uri="{FF2B5EF4-FFF2-40B4-BE49-F238E27FC236}">
                    <a16:creationId xmlns:a16="http://schemas.microsoft.com/office/drawing/2014/main" id="{C7949FC3-A2CD-7CA1-D191-19382494F490}"/>
                  </a:ext>
                </a:extLst>
              </p:cNvPr>
              <p:cNvSpPr/>
              <p:nvPr/>
            </p:nvSpPr>
            <p:spPr>
              <a:xfrm>
                <a:off x="5326059" y="4621213"/>
                <a:ext cx="11109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7"/>
                  <a:gd name="f8" fmla="val 5"/>
                  <a:gd name="f9" fmla="val 1"/>
                  <a:gd name="f10" fmla="val 2"/>
                  <a:gd name="f11" fmla="val 4"/>
                  <a:gd name="f12" fmla="+- 0 0 -90"/>
                  <a:gd name="f13" fmla="*/ f3 1 3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"/>
                  <a:gd name="f23" fmla="*/ f19 1 7"/>
                  <a:gd name="f24" fmla="*/ 0 f20 1"/>
                  <a:gd name="f25" fmla="*/ 7 f19 1"/>
                  <a:gd name="f26" fmla="*/ 1 f20 1"/>
                  <a:gd name="f27" fmla="*/ 0 f19 1"/>
                  <a:gd name="f28" fmla="*/ 2 f20 1"/>
                  <a:gd name="f29" fmla="*/ 4 f19 1"/>
                  <a:gd name="f30" fmla="+- f21 0 f1"/>
                  <a:gd name="f31" fmla="*/ f24 1 3"/>
                  <a:gd name="f32" fmla="*/ f25 1 7"/>
                  <a:gd name="f33" fmla="*/ f26 1 3"/>
                  <a:gd name="f34" fmla="*/ f27 1 7"/>
                  <a:gd name="f35" fmla="*/ f28 1 3"/>
                  <a:gd name="f36" fmla="*/ f29 1 7"/>
                  <a:gd name="f37" fmla="*/ 0 1 f22"/>
                  <a:gd name="f38" fmla="*/ f16 1 f22"/>
                  <a:gd name="f39" fmla="*/ 0 1 f23"/>
                  <a:gd name="f40" fmla="*/ f17 1 f23"/>
                  <a:gd name="f41" fmla="*/ f31 1 f22"/>
                  <a:gd name="f42" fmla="*/ f32 1 f23"/>
                  <a:gd name="f43" fmla="*/ f33 1 f22"/>
                  <a:gd name="f44" fmla="*/ f34 1 f23"/>
                  <a:gd name="f45" fmla="*/ f35 1 f22"/>
                  <a:gd name="f46" fmla="*/ f36 1 f23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3" h="7">
                    <a:moveTo>
                      <a:pt x="f5" y="f7"/>
                    </a:moveTo>
                    <a:cubicBezTo>
                      <a:pt x="f5" y="f8"/>
                      <a:pt x="f9" y="f6"/>
                      <a:pt x="f9" y="f5"/>
                    </a:cubicBezTo>
                    <a:cubicBezTo>
                      <a:pt x="f6" y="f10"/>
                      <a:pt x="f9" y="f6"/>
                      <a:pt x="f10" y="f11"/>
                    </a:cubicBezTo>
                    <a:cubicBezTo>
                      <a:pt x="f9" y="f8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9658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4" name="Freeform 995">
                <a:extLst>
                  <a:ext uri="{FF2B5EF4-FFF2-40B4-BE49-F238E27FC236}">
                    <a16:creationId xmlns:a16="http://schemas.microsoft.com/office/drawing/2014/main" id="{A3AA3809-82BB-855C-1AA4-17A06964DDE8}"/>
                  </a:ext>
                </a:extLst>
              </p:cNvPr>
              <p:cNvSpPr/>
              <p:nvPr/>
            </p:nvSpPr>
            <p:spPr>
              <a:xfrm>
                <a:off x="5594354" y="3251204"/>
                <a:ext cx="120645" cy="4175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11"/>
                  <a:gd name="f8" fmla="val 20"/>
                  <a:gd name="f9" fmla="val 54"/>
                  <a:gd name="f10" fmla="val 55"/>
                  <a:gd name="f11" fmla="val 56"/>
                  <a:gd name="f12" fmla="val 19"/>
                  <a:gd name="f13" fmla="val 57"/>
                  <a:gd name="f14" fmla="val 18"/>
                  <a:gd name="f15" fmla="val 16"/>
                  <a:gd name="f16" fmla="val 49"/>
                  <a:gd name="f17" fmla="val 14"/>
                  <a:gd name="f18" fmla="val 43"/>
                  <a:gd name="f19" fmla="val 12"/>
                  <a:gd name="f20" fmla="val 37"/>
                  <a:gd name="f21" fmla="val 8"/>
                  <a:gd name="f22" fmla="val 26"/>
                  <a:gd name="f23" fmla="val 6"/>
                  <a:gd name="f24" fmla="val 15"/>
                  <a:gd name="f25" fmla="val 5"/>
                  <a:gd name="f26" fmla="val 4"/>
                  <a:gd name="f27" fmla="val 3"/>
                  <a:gd name="f28" fmla="val 2"/>
                  <a:gd name="f29" fmla="val 35"/>
                  <a:gd name="f30" fmla="val 28"/>
                  <a:gd name="f31" fmla="val 73"/>
                  <a:gd name="f32" fmla="val 29"/>
                  <a:gd name="f33" fmla="val 107"/>
                  <a:gd name="f34" fmla="val 31"/>
                  <a:gd name="f35" fmla="val 101"/>
                  <a:gd name="f36" fmla="val 30"/>
                  <a:gd name="f37" fmla="val 96"/>
                  <a:gd name="f38" fmla="val 82"/>
                  <a:gd name="f39" fmla="val 24"/>
                  <a:gd name="f40" fmla="val 68"/>
                  <a:gd name="f41" fmla="val 17"/>
                  <a:gd name="f42" fmla="val 45"/>
                  <a:gd name="f43" fmla="val 36"/>
                  <a:gd name="f44" fmla="val 11"/>
                  <a:gd name="f45" fmla="val 27"/>
                  <a:gd name="f46" fmla="+- 0 0 -90"/>
                  <a:gd name="f47" fmla="*/ f3 1 32"/>
                  <a:gd name="f48" fmla="*/ f4 1 111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32"/>
                  <a:gd name="f57" fmla="*/ f53 1 111"/>
                  <a:gd name="f58" fmla="*/ 20 f54 1"/>
                  <a:gd name="f59" fmla="*/ 54 f53 1"/>
                  <a:gd name="f60" fmla="*/ 56 f53 1"/>
                  <a:gd name="f61" fmla="*/ 18 f54 1"/>
                  <a:gd name="f62" fmla="*/ 55 f53 1"/>
                  <a:gd name="f63" fmla="*/ 12 f54 1"/>
                  <a:gd name="f64" fmla="*/ 37 f53 1"/>
                  <a:gd name="f65" fmla="*/ 0 f54 1"/>
                  <a:gd name="f66" fmla="*/ 6 f53 1"/>
                  <a:gd name="f67" fmla="*/ 3 f53 1"/>
                  <a:gd name="f68" fmla="*/ 4 f54 1"/>
                  <a:gd name="f69" fmla="*/ 2 f54 1"/>
                  <a:gd name="f70" fmla="*/ 0 f53 1"/>
                  <a:gd name="f71" fmla="*/ 32 f54 1"/>
                  <a:gd name="f72" fmla="*/ 111 f53 1"/>
                  <a:gd name="f73" fmla="*/ 30 f54 1"/>
                  <a:gd name="f74" fmla="*/ 96 f53 1"/>
                  <a:gd name="f75" fmla="*/ 11 f54 1"/>
                  <a:gd name="f76" fmla="*/ 27 f53 1"/>
                  <a:gd name="f77" fmla="+- f55 0 f1"/>
                  <a:gd name="f78" fmla="*/ f58 1 32"/>
                  <a:gd name="f79" fmla="*/ f59 1 111"/>
                  <a:gd name="f80" fmla="*/ f60 1 111"/>
                  <a:gd name="f81" fmla="*/ f61 1 32"/>
                  <a:gd name="f82" fmla="*/ f62 1 111"/>
                  <a:gd name="f83" fmla="*/ f63 1 32"/>
                  <a:gd name="f84" fmla="*/ f64 1 111"/>
                  <a:gd name="f85" fmla="*/ f65 1 32"/>
                  <a:gd name="f86" fmla="*/ f66 1 111"/>
                  <a:gd name="f87" fmla="*/ f67 1 111"/>
                  <a:gd name="f88" fmla="*/ f68 1 32"/>
                  <a:gd name="f89" fmla="*/ f69 1 32"/>
                  <a:gd name="f90" fmla="*/ f70 1 111"/>
                  <a:gd name="f91" fmla="*/ f71 1 32"/>
                  <a:gd name="f92" fmla="*/ f72 1 111"/>
                  <a:gd name="f93" fmla="*/ f73 1 32"/>
                  <a:gd name="f94" fmla="*/ f74 1 111"/>
                  <a:gd name="f95" fmla="*/ f75 1 32"/>
                  <a:gd name="f96" fmla="*/ f76 1 111"/>
                  <a:gd name="f97" fmla="*/ 0 1 f56"/>
                  <a:gd name="f98" fmla="*/ f50 1 f56"/>
                  <a:gd name="f99" fmla="*/ 0 1 f57"/>
                  <a:gd name="f100" fmla="*/ f51 1 f57"/>
                  <a:gd name="f101" fmla="*/ f78 1 f56"/>
                  <a:gd name="f102" fmla="*/ f79 1 f57"/>
                  <a:gd name="f103" fmla="*/ f80 1 f57"/>
                  <a:gd name="f104" fmla="*/ f81 1 f56"/>
                  <a:gd name="f105" fmla="*/ f82 1 f57"/>
                  <a:gd name="f106" fmla="*/ f83 1 f56"/>
                  <a:gd name="f107" fmla="*/ f84 1 f57"/>
                  <a:gd name="f108" fmla="*/ f85 1 f56"/>
                  <a:gd name="f109" fmla="*/ f86 1 f57"/>
                  <a:gd name="f110" fmla="*/ f87 1 f57"/>
                  <a:gd name="f111" fmla="*/ f88 1 f56"/>
                  <a:gd name="f112" fmla="*/ f89 1 f56"/>
                  <a:gd name="f113" fmla="*/ f90 1 f57"/>
                  <a:gd name="f114" fmla="*/ f91 1 f56"/>
                  <a:gd name="f115" fmla="*/ f92 1 f57"/>
                  <a:gd name="f116" fmla="*/ f93 1 f56"/>
                  <a:gd name="f117" fmla="*/ f94 1 f57"/>
                  <a:gd name="f118" fmla="*/ f95 1 f56"/>
                  <a:gd name="f119" fmla="*/ f96 1 f57"/>
                  <a:gd name="f120" fmla="*/ f97 f47 1"/>
                  <a:gd name="f121" fmla="*/ f98 f47 1"/>
                  <a:gd name="f122" fmla="*/ f100 f48 1"/>
                  <a:gd name="f123" fmla="*/ f99 f48 1"/>
                  <a:gd name="f124" fmla="*/ f101 f47 1"/>
                  <a:gd name="f125" fmla="*/ f102 f48 1"/>
                  <a:gd name="f126" fmla="*/ f103 f48 1"/>
                  <a:gd name="f127" fmla="*/ f104 f47 1"/>
                  <a:gd name="f128" fmla="*/ f105 f48 1"/>
                  <a:gd name="f129" fmla="*/ f106 f47 1"/>
                  <a:gd name="f130" fmla="*/ f107 f48 1"/>
                  <a:gd name="f131" fmla="*/ f108 f47 1"/>
                  <a:gd name="f132" fmla="*/ f109 f48 1"/>
                  <a:gd name="f133" fmla="*/ f110 f48 1"/>
                  <a:gd name="f134" fmla="*/ f111 f47 1"/>
                  <a:gd name="f135" fmla="*/ f112 f47 1"/>
                  <a:gd name="f136" fmla="*/ f113 f48 1"/>
                  <a:gd name="f137" fmla="*/ f114 f47 1"/>
                  <a:gd name="f138" fmla="*/ f115 f48 1"/>
                  <a:gd name="f139" fmla="*/ f116 f47 1"/>
                  <a:gd name="f140" fmla="*/ f117 f48 1"/>
                  <a:gd name="f141" fmla="*/ f118 f47 1"/>
                  <a:gd name="f142" fmla="*/ f119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24" y="f125"/>
                  </a:cxn>
                  <a:cxn ang="f77">
                    <a:pos x="f124" y="f126"/>
                  </a:cxn>
                  <a:cxn ang="f77">
                    <a:pos x="f127" y="f128"/>
                  </a:cxn>
                  <a:cxn ang="f77">
                    <a:pos x="f129" y="f130"/>
                  </a:cxn>
                  <a:cxn ang="f77">
                    <a:pos x="f131" y="f132"/>
                  </a:cxn>
                  <a:cxn ang="f77">
                    <a:pos x="f131" y="f133"/>
                  </a:cxn>
                  <a:cxn ang="f77">
                    <a:pos x="f134" y="f132"/>
                  </a:cxn>
                  <a:cxn ang="f77">
                    <a:pos x="f135" y="f136"/>
                  </a:cxn>
                  <a:cxn ang="f77">
                    <a:pos x="f137" y="f138"/>
                  </a:cxn>
                  <a:cxn ang="f77">
                    <a:pos x="f139" y="f140"/>
                  </a:cxn>
                  <a:cxn ang="f77">
                    <a:pos x="f124" y="f125"/>
                  </a:cxn>
                  <a:cxn ang="f77">
                    <a:pos x="f141" y="f142"/>
                  </a:cxn>
                  <a:cxn ang="f77">
                    <a:pos x="f124" y="f125"/>
                  </a:cxn>
                </a:cxnLst>
                <a:rect l="f120" t="f123" r="f121" b="f122"/>
                <a:pathLst>
                  <a:path w="32" h="110">
                    <a:moveTo>
                      <a:pt x="f8" y="f9"/>
                    </a:moveTo>
                    <a:cubicBezTo>
                      <a:pt x="f8" y="f10"/>
                      <a:pt x="f8" y="f11"/>
                      <a:pt x="f8" y="f11"/>
                    </a:cubicBezTo>
                    <a:cubicBezTo>
                      <a:pt x="f12" y="f13"/>
                      <a:pt x="f14" y="f11"/>
                      <a:pt x="f14" y="f10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5" y="f23"/>
                    </a:cubicBezTo>
                    <a:cubicBezTo>
                      <a:pt x="f5" y="f25"/>
                      <a:pt x="f5" y="f26"/>
                      <a:pt x="f5" y="f27"/>
                    </a:cubicBezTo>
                    <a:cubicBezTo>
                      <a:pt x="f28" y="f27"/>
                      <a:pt x="f28" y="f23"/>
                      <a:pt x="f26" y="f23"/>
                    </a:cubicBezTo>
                    <a:cubicBezTo>
                      <a:pt x="f27" y="f26"/>
                      <a:pt x="f27" y="f28"/>
                      <a:pt x="f28" y="f5"/>
                    </a:cubicBezTo>
                    <a:cubicBezTo>
                      <a:pt x="f8" y="f29"/>
                      <a:pt x="f30" y="f31"/>
                      <a:pt x="f6" y="f7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22" y="f38"/>
                      <a:pt x="f39" y="f40"/>
                      <a:pt x="f8" y="f9"/>
                    </a:cubicBezTo>
                    <a:cubicBezTo>
                      <a:pt x="f41" y="f42"/>
                      <a:pt x="f17" y="f43"/>
                      <a:pt x="f44" y="f45"/>
                    </a:cubicBezTo>
                    <a:cubicBezTo>
                      <a:pt x="f17" y="f43"/>
                      <a:pt x="f41" y="f42"/>
                      <a:pt x="f8" y="f9"/>
                    </a:cubicBezTo>
                    <a:close/>
                  </a:path>
                </a:pathLst>
              </a:custGeom>
              <a:solidFill>
                <a:srgbClr val="5028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5" name="Freeform 996">
                <a:extLst>
                  <a:ext uri="{FF2B5EF4-FFF2-40B4-BE49-F238E27FC236}">
                    <a16:creationId xmlns:a16="http://schemas.microsoft.com/office/drawing/2014/main" id="{7B28BB21-4556-5B54-B0DD-80CCE233A0E3}"/>
                  </a:ext>
                </a:extLst>
              </p:cNvPr>
              <p:cNvSpPr/>
              <p:nvPr/>
            </p:nvSpPr>
            <p:spPr>
              <a:xfrm>
                <a:off x="5570533" y="3270251"/>
                <a:ext cx="101598" cy="2444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65"/>
                  <a:gd name="f8" fmla="val 23"/>
                  <a:gd name="f9" fmla="val 63"/>
                  <a:gd name="f10" fmla="val 18"/>
                  <a:gd name="f11" fmla="val 47"/>
                  <a:gd name="f12" fmla="val 12"/>
                  <a:gd name="f13" fmla="val 31"/>
                  <a:gd name="f14" fmla="val 5"/>
                  <a:gd name="f15" fmla="val 16"/>
                  <a:gd name="f16" fmla="val 3"/>
                  <a:gd name="f17" fmla="val 9"/>
                  <a:gd name="f18" fmla="val 2"/>
                  <a:gd name="f19" fmla="val 6"/>
                  <a:gd name="f20" fmla="val 1"/>
                  <a:gd name="f21" fmla="val 4"/>
                  <a:gd name="f22" fmla="val 7"/>
                  <a:gd name="f23" fmla="val 14"/>
                  <a:gd name="f24" fmla="val 21"/>
                  <a:gd name="f25" fmla="val 35"/>
                  <a:gd name="f26" fmla="val 50"/>
                  <a:gd name="f27" fmla="val 25"/>
                  <a:gd name="f28" fmla="val 64"/>
                  <a:gd name="f29" fmla="val 24"/>
                  <a:gd name="f30" fmla="val 60"/>
                  <a:gd name="f31" fmla="+- 0 0 -90"/>
                  <a:gd name="f32" fmla="*/ f3 1 27"/>
                  <a:gd name="f33" fmla="*/ f4 1 6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7"/>
                  <a:gd name="f42" fmla="*/ f38 1 65"/>
                  <a:gd name="f43" fmla="*/ 23 f39 1"/>
                  <a:gd name="f44" fmla="*/ 63 f38 1"/>
                  <a:gd name="f45" fmla="*/ 5 f39 1"/>
                  <a:gd name="f46" fmla="*/ 16 f38 1"/>
                  <a:gd name="f47" fmla="*/ 2 f39 1"/>
                  <a:gd name="f48" fmla="*/ 6 f38 1"/>
                  <a:gd name="f49" fmla="*/ 0 f38 1"/>
                  <a:gd name="f50" fmla="*/ 3 f39 1"/>
                  <a:gd name="f51" fmla="*/ 12 f39 1"/>
                  <a:gd name="f52" fmla="*/ 21 f38 1"/>
                  <a:gd name="f53" fmla="*/ 27 f39 1"/>
                  <a:gd name="f54" fmla="*/ 65 f38 1"/>
                  <a:gd name="f55" fmla="*/ 25 f39 1"/>
                  <a:gd name="f56" fmla="+- f40 0 f1"/>
                  <a:gd name="f57" fmla="*/ f43 1 27"/>
                  <a:gd name="f58" fmla="*/ f44 1 65"/>
                  <a:gd name="f59" fmla="*/ f45 1 27"/>
                  <a:gd name="f60" fmla="*/ f46 1 65"/>
                  <a:gd name="f61" fmla="*/ f47 1 27"/>
                  <a:gd name="f62" fmla="*/ f48 1 65"/>
                  <a:gd name="f63" fmla="*/ f49 1 65"/>
                  <a:gd name="f64" fmla="*/ f50 1 27"/>
                  <a:gd name="f65" fmla="*/ f51 1 27"/>
                  <a:gd name="f66" fmla="*/ f52 1 65"/>
                  <a:gd name="f67" fmla="*/ f53 1 27"/>
                  <a:gd name="f68" fmla="*/ f54 1 65"/>
                  <a:gd name="f69" fmla="*/ f55 1 27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2"/>
                  <a:gd name="f81" fmla="*/ f64 1 f41"/>
                  <a:gd name="f82" fmla="*/ f65 1 f41"/>
                  <a:gd name="f83" fmla="*/ f66 1 f42"/>
                  <a:gd name="f84" fmla="*/ f67 1 f41"/>
                  <a:gd name="f85" fmla="*/ f68 1 f42"/>
                  <a:gd name="f86" fmla="*/ f69 1 f41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3 1"/>
                  <a:gd name="f98" fmla="*/ f81 f32 1"/>
                  <a:gd name="f99" fmla="*/ f82 f32 1"/>
                  <a:gd name="f100" fmla="*/ f83 f33 1"/>
                  <a:gd name="f101" fmla="*/ f84 f32 1"/>
                  <a:gd name="f102" fmla="*/ f85 f33 1"/>
                  <a:gd name="f103" fmla="*/ f86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5" y="f97"/>
                  </a:cxn>
                  <a:cxn ang="f56">
                    <a:pos x="f98" y="f97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92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27" h="6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2"/>
                      <a:pt x="f16" y="f17"/>
                      <a:pt x="f18" y="f19"/>
                    </a:cubicBezTo>
                    <a:cubicBezTo>
                      <a:pt x="f20" y="f21"/>
                      <a:pt x="f5" y="f18"/>
                      <a:pt x="f18" y="f5"/>
                    </a:cubicBezTo>
                    <a:cubicBezTo>
                      <a:pt x="f18" y="f5"/>
                      <a:pt x="f16" y="f5"/>
                      <a:pt x="f16" y="f5"/>
                    </a:cubicBezTo>
                    <a:cubicBezTo>
                      <a:pt x="f22" y="f22"/>
                      <a:pt x="f17" y="f23"/>
                      <a:pt x="f12" y="f24"/>
                    </a:cubicBezTo>
                    <a:cubicBezTo>
                      <a:pt x="f10" y="f25"/>
                      <a:pt x="f8" y="f26"/>
                      <a:pt x="f6" y="f7"/>
                    </a:cubicBezTo>
                    <a:cubicBezTo>
                      <a:pt x="f27" y="f7"/>
                      <a:pt x="f27" y="f28"/>
                      <a:pt x="f27" y="f9"/>
                    </a:cubicBezTo>
                    <a:cubicBezTo>
                      <a:pt x="f29" y="f30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5130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6" name="Freeform 997">
                <a:extLst>
                  <a:ext uri="{FF2B5EF4-FFF2-40B4-BE49-F238E27FC236}">
                    <a16:creationId xmlns:a16="http://schemas.microsoft.com/office/drawing/2014/main" id="{6D5A7B02-F92C-9405-3049-D6E5CFDCD8E0}"/>
                  </a:ext>
                </a:extLst>
              </p:cNvPr>
              <p:cNvSpPr/>
              <p:nvPr/>
            </p:nvSpPr>
            <p:spPr>
              <a:xfrm>
                <a:off x="5503865" y="3143250"/>
                <a:ext cx="79379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7"/>
                  <a:gd name="f8" fmla="val 8"/>
                  <a:gd name="f9" fmla="val 10"/>
                  <a:gd name="f10" fmla="val 9"/>
                  <a:gd name="f11" fmla="val 13"/>
                  <a:gd name="f12" fmla="val 12"/>
                  <a:gd name="f13" fmla="val 16"/>
                  <a:gd name="f14" fmla="val 20"/>
                  <a:gd name="f15" fmla="val 19"/>
                  <a:gd name="f16" fmla="val 27"/>
                  <a:gd name="f17" fmla="val 34"/>
                  <a:gd name="f18" fmla="val 18"/>
                  <a:gd name="f19" fmla="val 17"/>
                  <a:gd name="f20" fmla="val 32"/>
                  <a:gd name="f21" fmla="val 11"/>
                  <a:gd name="f22" fmla="val 23"/>
                  <a:gd name="f23" fmla="val 7"/>
                  <a:gd name="f24" fmla="val 15"/>
                  <a:gd name="f25" fmla="val 2"/>
                  <a:gd name="f26" fmla="val 1"/>
                  <a:gd name="f27" fmla="val 5"/>
                  <a:gd name="f28" fmla="val 3"/>
                  <a:gd name="f29" fmla="val 4"/>
                  <a:gd name="f30" fmla="+- 0 0 -90"/>
                  <a:gd name="f31" fmla="*/ f3 1 21"/>
                  <a:gd name="f32" fmla="*/ f4 1 3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1"/>
                  <a:gd name="f41" fmla="*/ f37 1 37"/>
                  <a:gd name="f42" fmla="*/ 8 f38 1"/>
                  <a:gd name="f43" fmla="*/ 8 f37 1"/>
                  <a:gd name="f44" fmla="*/ 12 f38 1"/>
                  <a:gd name="f45" fmla="*/ 13 f37 1"/>
                  <a:gd name="f46" fmla="*/ 21 f38 1"/>
                  <a:gd name="f47" fmla="*/ 34 f37 1"/>
                  <a:gd name="f48" fmla="*/ 16 f38 1"/>
                  <a:gd name="f49" fmla="*/ 32 f37 1"/>
                  <a:gd name="f50" fmla="*/ 2 f38 1"/>
                  <a:gd name="f51" fmla="*/ 7 f37 1"/>
                  <a:gd name="f52" fmla="*/ 0 f38 1"/>
                  <a:gd name="f53" fmla="*/ 1 f37 1"/>
                  <a:gd name="f54" fmla="*/ 4 f38 1"/>
                  <a:gd name="f55" fmla="*/ 2 f37 1"/>
                  <a:gd name="f56" fmla="+- f39 0 f1"/>
                  <a:gd name="f57" fmla="*/ f42 1 21"/>
                  <a:gd name="f58" fmla="*/ f43 1 37"/>
                  <a:gd name="f59" fmla="*/ f44 1 21"/>
                  <a:gd name="f60" fmla="*/ f45 1 37"/>
                  <a:gd name="f61" fmla="*/ f46 1 21"/>
                  <a:gd name="f62" fmla="*/ f47 1 37"/>
                  <a:gd name="f63" fmla="*/ f48 1 21"/>
                  <a:gd name="f64" fmla="*/ f49 1 37"/>
                  <a:gd name="f65" fmla="*/ f50 1 21"/>
                  <a:gd name="f66" fmla="*/ f51 1 37"/>
                  <a:gd name="f67" fmla="*/ f52 1 21"/>
                  <a:gd name="f68" fmla="*/ f53 1 37"/>
                  <a:gd name="f69" fmla="*/ f54 1 21"/>
                  <a:gd name="f70" fmla="*/ f55 1 37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0"/>
                  <a:gd name="f82" fmla="*/ f64 1 f41"/>
                  <a:gd name="f83" fmla="*/ f65 1 f40"/>
                  <a:gd name="f84" fmla="*/ f66 1 f41"/>
                  <a:gd name="f85" fmla="*/ f67 1 f40"/>
                  <a:gd name="f86" fmla="*/ f68 1 f41"/>
                  <a:gd name="f87" fmla="*/ f69 1 f40"/>
                  <a:gd name="f88" fmla="*/ f70 1 f41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1 1"/>
                  <a:gd name="f100" fmla="*/ f82 f32 1"/>
                  <a:gd name="f101" fmla="*/ f83 f31 1"/>
                  <a:gd name="f102" fmla="*/ f84 f32 1"/>
                  <a:gd name="f103" fmla="*/ f85 f31 1"/>
                  <a:gd name="f104" fmla="*/ f86 f32 1"/>
                  <a:gd name="f105" fmla="*/ f87 f31 1"/>
                  <a:gd name="f106" fmla="*/ f88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21" h="37">
                    <a:moveTo>
                      <a:pt x="f8" y="f8"/>
                    </a:moveTo>
                    <a:cubicBezTo>
                      <a:pt x="f9" y="f10"/>
                      <a:pt x="f10" y="f11"/>
                      <a:pt x="f12" y="f11"/>
                    </a:cubicBezTo>
                    <a:cubicBezTo>
                      <a:pt x="f13" y="f14"/>
                      <a:pt x="f15" y="f16"/>
                      <a:pt x="f6" y="f17"/>
                    </a:cubicBezTo>
                    <a:cubicBezTo>
                      <a:pt x="f6" y="f17"/>
                      <a:pt x="f6" y="f17"/>
                      <a:pt x="f6" y="f17"/>
                    </a:cubicBezTo>
                    <a:cubicBezTo>
                      <a:pt x="f18" y="f7"/>
                      <a:pt x="f19" y="f17"/>
                      <a:pt x="f13" y="f20"/>
                    </a:cubicBezTo>
                    <a:cubicBezTo>
                      <a:pt x="f21" y="f22"/>
                      <a:pt x="f23" y="f24"/>
                      <a:pt x="f25" y="f23"/>
                    </a:cubicBezTo>
                    <a:cubicBezTo>
                      <a:pt x="f26" y="f27"/>
                      <a:pt x="f5" y="f28"/>
                      <a:pt x="f5" y="f26"/>
                    </a:cubicBezTo>
                    <a:cubicBezTo>
                      <a:pt x="f25" y="f5"/>
                      <a:pt x="f28" y="f28"/>
                      <a:pt x="f29" y="f25"/>
                    </a:cubicBezTo>
                    <a:cubicBezTo>
                      <a:pt x="f23" y="f28"/>
                      <a:pt x="f23" y="f27"/>
                      <a:pt x="f8" y="f8"/>
                    </a:cubicBezTo>
                    <a:close/>
                  </a:path>
                </a:pathLst>
              </a:custGeom>
              <a:solidFill>
                <a:srgbClr val="25130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7" name="Freeform 998">
                <a:extLst>
                  <a:ext uri="{FF2B5EF4-FFF2-40B4-BE49-F238E27FC236}">
                    <a16:creationId xmlns:a16="http://schemas.microsoft.com/office/drawing/2014/main" id="{061FA452-9729-FE5B-F7C6-47D20560E8FB}"/>
                  </a:ext>
                </a:extLst>
              </p:cNvPr>
              <p:cNvSpPr/>
              <p:nvPr/>
            </p:nvSpPr>
            <p:spPr>
              <a:xfrm>
                <a:off x="5229225" y="2954334"/>
                <a:ext cx="176214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31"/>
                  <a:gd name="f8" fmla="val 35"/>
                  <a:gd name="f9" fmla="val 28"/>
                  <a:gd name="f10" fmla="val 33"/>
                  <a:gd name="f11" fmla="val 30"/>
                  <a:gd name="f12" fmla="val 29"/>
                  <a:gd name="f13" fmla="val 27"/>
                  <a:gd name="f14" fmla="val 32"/>
                  <a:gd name="f15" fmla="val 23"/>
                  <a:gd name="f16" fmla="val 18"/>
                  <a:gd name="f17" fmla="val 17"/>
                  <a:gd name="f18" fmla="val 15"/>
                  <a:gd name="f19" fmla="val 13"/>
                  <a:gd name="f20" fmla="val 12"/>
                  <a:gd name="f21" fmla="val 25"/>
                  <a:gd name="f22" fmla="val 9"/>
                  <a:gd name="f23" fmla="val 7"/>
                  <a:gd name="f24" fmla="val 21"/>
                  <a:gd name="f25" fmla="val 14"/>
                  <a:gd name="f26" fmla="val 4"/>
                  <a:gd name="f27" fmla="val 2"/>
                  <a:gd name="f28" fmla="val 19"/>
                  <a:gd name="f29" fmla="val 38"/>
                  <a:gd name="f30" fmla="val 43"/>
                  <a:gd name="f31" fmla="val 10"/>
                  <a:gd name="f32" fmla="val 45"/>
                  <a:gd name="f33" fmla="val 20"/>
                  <a:gd name="f34" fmla="val 22"/>
                  <a:gd name="f35" fmla="val 42"/>
                  <a:gd name="f36" fmla="val 24"/>
                  <a:gd name="f37" fmla="val 40"/>
                  <a:gd name="f38" fmla="val 26"/>
                  <a:gd name="f39" fmla="val 39"/>
                  <a:gd name="f40" fmla="val 36"/>
                  <a:gd name="f41" fmla="+- 0 0 -90"/>
                  <a:gd name="f42" fmla="*/ f3 1 47"/>
                  <a:gd name="f43" fmla="*/ f4 1 31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47"/>
                  <a:gd name="f52" fmla="*/ f48 1 31"/>
                  <a:gd name="f53" fmla="*/ 35 f49 1"/>
                  <a:gd name="f54" fmla="*/ 28 f48 1"/>
                  <a:gd name="f55" fmla="*/ 28 f49 1"/>
                  <a:gd name="f56" fmla="*/ 29 f48 1"/>
                  <a:gd name="f57" fmla="*/ 32 f49 1"/>
                  <a:gd name="f58" fmla="*/ 27 f48 1"/>
                  <a:gd name="f59" fmla="*/ 18 f49 1"/>
                  <a:gd name="f60" fmla="*/ 15 f49 1"/>
                  <a:gd name="f61" fmla="*/ 31 f48 1"/>
                  <a:gd name="f62" fmla="*/ 12 f49 1"/>
                  <a:gd name="f63" fmla="*/ 7 f49 1"/>
                  <a:gd name="f64" fmla="*/ 21 f48 1"/>
                  <a:gd name="f65" fmla="*/ 13 f49 1"/>
                  <a:gd name="f66" fmla="*/ 2 f48 1"/>
                  <a:gd name="f67" fmla="*/ 30 f49 1"/>
                  <a:gd name="f68" fmla="*/ 45 f49 1"/>
                  <a:gd name="f69" fmla="*/ 17 f48 1"/>
                  <a:gd name="f70" fmla="*/ 43 f49 1"/>
                  <a:gd name="f71" fmla="*/ 22 f48 1"/>
                  <a:gd name="f72" fmla="*/ 42 f49 1"/>
                  <a:gd name="f73" fmla="*/ 24 f48 1"/>
                  <a:gd name="f74" fmla="*/ 26 f48 1"/>
                  <a:gd name="f75" fmla="*/ 36 f49 1"/>
                  <a:gd name="f76" fmla="+- f50 0 f1"/>
                  <a:gd name="f77" fmla="*/ f53 1 47"/>
                  <a:gd name="f78" fmla="*/ f54 1 31"/>
                  <a:gd name="f79" fmla="*/ f55 1 47"/>
                  <a:gd name="f80" fmla="*/ f56 1 31"/>
                  <a:gd name="f81" fmla="*/ f57 1 47"/>
                  <a:gd name="f82" fmla="*/ f58 1 31"/>
                  <a:gd name="f83" fmla="*/ f59 1 47"/>
                  <a:gd name="f84" fmla="*/ f60 1 47"/>
                  <a:gd name="f85" fmla="*/ f61 1 31"/>
                  <a:gd name="f86" fmla="*/ f62 1 47"/>
                  <a:gd name="f87" fmla="*/ f63 1 47"/>
                  <a:gd name="f88" fmla="*/ f64 1 31"/>
                  <a:gd name="f89" fmla="*/ f65 1 47"/>
                  <a:gd name="f90" fmla="*/ f66 1 31"/>
                  <a:gd name="f91" fmla="*/ f67 1 47"/>
                  <a:gd name="f92" fmla="*/ f68 1 47"/>
                  <a:gd name="f93" fmla="*/ f69 1 31"/>
                  <a:gd name="f94" fmla="*/ f70 1 47"/>
                  <a:gd name="f95" fmla="*/ f71 1 31"/>
                  <a:gd name="f96" fmla="*/ f72 1 47"/>
                  <a:gd name="f97" fmla="*/ f73 1 31"/>
                  <a:gd name="f98" fmla="*/ f74 1 31"/>
                  <a:gd name="f99" fmla="*/ f75 1 47"/>
                  <a:gd name="f100" fmla="*/ 0 1 f51"/>
                  <a:gd name="f101" fmla="*/ f45 1 f51"/>
                  <a:gd name="f102" fmla="*/ 0 1 f52"/>
                  <a:gd name="f103" fmla="*/ f46 1 f52"/>
                  <a:gd name="f104" fmla="*/ f77 1 f51"/>
                  <a:gd name="f105" fmla="*/ f78 1 f52"/>
                  <a:gd name="f106" fmla="*/ f79 1 f51"/>
                  <a:gd name="f107" fmla="*/ f80 1 f52"/>
                  <a:gd name="f108" fmla="*/ f81 1 f51"/>
                  <a:gd name="f109" fmla="*/ f82 1 f52"/>
                  <a:gd name="f110" fmla="*/ f83 1 f51"/>
                  <a:gd name="f111" fmla="*/ f84 1 f51"/>
                  <a:gd name="f112" fmla="*/ f85 1 f52"/>
                  <a:gd name="f113" fmla="*/ f86 1 f51"/>
                  <a:gd name="f114" fmla="*/ f87 1 f51"/>
                  <a:gd name="f115" fmla="*/ f88 1 f52"/>
                  <a:gd name="f116" fmla="*/ f89 1 f51"/>
                  <a:gd name="f117" fmla="*/ f90 1 f52"/>
                  <a:gd name="f118" fmla="*/ f91 1 f51"/>
                  <a:gd name="f119" fmla="*/ f92 1 f51"/>
                  <a:gd name="f120" fmla="*/ f93 1 f52"/>
                  <a:gd name="f121" fmla="*/ f94 1 f51"/>
                  <a:gd name="f122" fmla="*/ f95 1 f52"/>
                  <a:gd name="f123" fmla="*/ f96 1 f51"/>
                  <a:gd name="f124" fmla="*/ f97 1 f52"/>
                  <a:gd name="f125" fmla="*/ f98 1 f52"/>
                  <a:gd name="f126" fmla="*/ f99 1 f51"/>
                  <a:gd name="f127" fmla="*/ f100 f42 1"/>
                  <a:gd name="f128" fmla="*/ f101 f42 1"/>
                  <a:gd name="f129" fmla="*/ f103 f43 1"/>
                  <a:gd name="f130" fmla="*/ f102 f43 1"/>
                  <a:gd name="f131" fmla="*/ f104 f42 1"/>
                  <a:gd name="f132" fmla="*/ f105 f43 1"/>
                  <a:gd name="f133" fmla="*/ f106 f42 1"/>
                  <a:gd name="f134" fmla="*/ f107 f43 1"/>
                  <a:gd name="f135" fmla="*/ f108 f42 1"/>
                  <a:gd name="f136" fmla="*/ f109 f43 1"/>
                  <a:gd name="f137" fmla="*/ f110 f42 1"/>
                  <a:gd name="f138" fmla="*/ f111 f42 1"/>
                  <a:gd name="f139" fmla="*/ f112 f43 1"/>
                  <a:gd name="f140" fmla="*/ f113 f42 1"/>
                  <a:gd name="f141" fmla="*/ f114 f42 1"/>
                  <a:gd name="f142" fmla="*/ f115 f43 1"/>
                  <a:gd name="f143" fmla="*/ f116 f42 1"/>
                  <a:gd name="f144" fmla="*/ f117 f43 1"/>
                  <a:gd name="f145" fmla="*/ f118 f42 1"/>
                  <a:gd name="f146" fmla="*/ f119 f42 1"/>
                  <a:gd name="f147" fmla="*/ f120 f43 1"/>
                  <a:gd name="f148" fmla="*/ f121 f42 1"/>
                  <a:gd name="f149" fmla="*/ f122 f43 1"/>
                  <a:gd name="f150" fmla="*/ f123 f42 1"/>
                  <a:gd name="f151" fmla="*/ f124 f43 1"/>
                  <a:gd name="f152" fmla="*/ f125 f43 1"/>
                  <a:gd name="f153" fmla="*/ f126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2"/>
                  </a:cxn>
                  <a:cxn ang="f76">
                    <a:pos x="f138" y="f139"/>
                  </a:cxn>
                  <a:cxn ang="f76">
                    <a:pos x="f140" y="f132"/>
                  </a:cxn>
                  <a:cxn ang="f76">
                    <a:pos x="f141" y="f142"/>
                  </a:cxn>
                  <a:cxn ang="f76">
                    <a:pos x="f143" y="f144"/>
                  </a:cxn>
                  <a:cxn ang="f76">
                    <a:pos x="f145" y="f144"/>
                  </a:cxn>
                  <a:cxn ang="f76">
                    <a:pos x="f146" y="f147"/>
                  </a:cxn>
                  <a:cxn ang="f76">
                    <a:pos x="f148" y="f149"/>
                  </a:cxn>
                  <a:cxn ang="f76">
                    <a:pos x="f150" y="f151"/>
                  </a:cxn>
                  <a:cxn ang="f76">
                    <a:pos x="f150" y="f152"/>
                  </a:cxn>
                  <a:cxn ang="f76">
                    <a:pos x="f153" y="f134"/>
                  </a:cxn>
                  <a:cxn ang="f76">
                    <a:pos x="f131" y="f132"/>
                  </a:cxn>
                </a:cxnLst>
                <a:rect l="f127" t="f130" r="f128" b="f129"/>
                <a:pathLst>
                  <a:path w="47" h="31">
                    <a:moveTo>
                      <a:pt x="f8" y="f9"/>
                    </a:moveTo>
                    <a:cubicBezTo>
                      <a:pt x="f10" y="f7"/>
                      <a:pt x="f11" y="f12"/>
                      <a:pt x="f9" y="f12"/>
                    </a:cubicBezTo>
                    <a:cubicBezTo>
                      <a:pt x="f9" y="f13"/>
                      <a:pt x="f11" y="f13"/>
                      <a:pt x="f14" y="f13"/>
                    </a:cubicBezTo>
                    <a:cubicBezTo>
                      <a:pt x="f9" y="f9"/>
                      <a:pt x="f15" y="f11"/>
                      <a:pt x="f16" y="f9"/>
                    </a:cubicBezTo>
                    <a:cubicBezTo>
                      <a:pt x="f17" y="f12"/>
                      <a:pt x="f18" y="f12"/>
                      <a:pt x="f18" y="f7"/>
                    </a:cubicBezTo>
                    <a:cubicBezTo>
                      <a:pt x="f19" y="f7"/>
                      <a:pt x="f20" y="f12"/>
                      <a:pt x="f20" y="f9"/>
                    </a:cubicBezTo>
                    <a:cubicBezTo>
                      <a:pt x="f20" y="f21"/>
                      <a:pt x="f22" y="f15"/>
                      <a:pt x="f23" y="f24"/>
                    </a:cubicBezTo>
                    <a:cubicBezTo>
                      <a:pt x="f5" y="f25"/>
                      <a:pt x="f26" y="f26"/>
                      <a:pt x="f19" y="f27"/>
                    </a:cubicBezTo>
                    <a:cubicBezTo>
                      <a:pt x="f28" y="f5"/>
                      <a:pt x="f21" y="f5"/>
                      <a:pt x="f11" y="f27"/>
                    </a:cubicBezTo>
                    <a:cubicBezTo>
                      <a:pt x="f29" y="f26"/>
                      <a:pt x="f30" y="f31"/>
                      <a:pt x="f32" y="f17"/>
                    </a:cubicBezTo>
                    <a:cubicBezTo>
                      <a:pt x="f6" y="f33"/>
                      <a:pt x="f30" y="f33"/>
                      <a:pt x="f30" y="f34"/>
                    </a:cubicBezTo>
                    <a:cubicBezTo>
                      <a:pt x="f35" y="f15"/>
                      <a:pt x="f35" y="f15"/>
                      <a:pt x="f35" y="f36"/>
                    </a:cubicBezTo>
                    <a:cubicBezTo>
                      <a:pt x="f37" y="f21"/>
                      <a:pt x="f35" y="f21"/>
                      <a:pt x="f35" y="f38"/>
                    </a:cubicBezTo>
                    <a:cubicBezTo>
                      <a:pt x="f37" y="f13"/>
                      <a:pt x="f39" y="f11"/>
                      <a:pt x="f40" y="f12"/>
                    </a:cubicBezTo>
                    <a:cubicBezTo>
                      <a:pt x="f40" y="f12"/>
                      <a:pt x="f40" y="f9"/>
                      <a:pt x="f8" y="f9"/>
                    </a:cubicBezTo>
                    <a:close/>
                  </a:path>
                </a:pathLst>
              </a:custGeom>
              <a:solidFill>
                <a:srgbClr val="F8D98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8" name="Freeform 999">
                <a:extLst>
                  <a:ext uri="{FF2B5EF4-FFF2-40B4-BE49-F238E27FC236}">
                    <a16:creationId xmlns:a16="http://schemas.microsoft.com/office/drawing/2014/main" id="{DC6EF1A0-6CC6-BF26-9385-0ADF51522E71}"/>
                  </a:ext>
                </a:extLst>
              </p:cNvPr>
              <p:cNvSpPr/>
              <p:nvPr/>
            </p:nvSpPr>
            <p:spPr>
              <a:xfrm>
                <a:off x="5386392" y="2962271"/>
                <a:ext cx="87316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7"/>
                  <a:gd name="f8" fmla="val 22"/>
                  <a:gd name="f9" fmla="val 21"/>
                  <a:gd name="f10" fmla="val 20"/>
                  <a:gd name="f11" fmla="val 19"/>
                  <a:gd name="f12" fmla="val 3"/>
                  <a:gd name="f13" fmla="val 5"/>
                  <a:gd name="f14" fmla="val 18"/>
                  <a:gd name="f15" fmla="val 4"/>
                  <a:gd name="f16" fmla="val 15"/>
                  <a:gd name="f17" fmla="val 14"/>
                  <a:gd name="f18" fmla="val 13"/>
                  <a:gd name="f19" fmla="val 11"/>
                  <a:gd name="f20" fmla="val 6"/>
                  <a:gd name="f21" fmla="val 8"/>
                  <a:gd name="f22" fmla="val 9"/>
                  <a:gd name="f23" fmla="val 12"/>
                  <a:gd name="f24" fmla="val 10"/>
                  <a:gd name="f25" fmla="val 16"/>
                  <a:gd name="f26" fmla="val 17"/>
                  <a:gd name="f27" fmla="val 7"/>
                  <a:gd name="f28" fmla="val 1"/>
                  <a:gd name="f29" fmla="val 25"/>
                  <a:gd name="f30" fmla="val 26"/>
                  <a:gd name="f31" fmla="val 2"/>
                  <a:gd name="f32" fmla="+- 0 0 -90"/>
                  <a:gd name="f33" fmla="*/ f3 1 23"/>
                  <a:gd name="f34" fmla="*/ f4 1 27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3"/>
                  <a:gd name="f43" fmla="*/ f39 1 27"/>
                  <a:gd name="f44" fmla="*/ 0 f40 1"/>
                  <a:gd name="f45" fmla="*/ 22 f39 1"/>
                  <a:gd name="f46" fmla="*/ 19 f39 1"/>
                  <a:gd name="f47" fmla="*/ 4 f40 1"/>
                  <a:gd name="f48" fmla="*/ 15 f39 1"/>
                  <a:gd name="f49" fmla="*/ 5 f40 1"/>
                  <a:gd name="f50" fmla="*/ 13 f39 1"/>
                  <a:gd name="f51" fmla="*/ 8 f40 1"/>
                  <a:gd name="f52" fmla="*/ 8 f39 1"/>
                  <a:gd name="f53" fmla="*/ 11 f40 1"/>
                  <a:gd name="f54" fmla="*/ 14 f39 1"/>
                  <a:gd name="f55" fmla="*/ 10 f40 1"/>
                  <a:gd name="f56" fmla="*/ 17 f39 1"/>
                  <a:gd name="f57" fmla="*/ 3 f39 1"/>
                  <a:gd name="f58" fmla="*/ 20 f40 1"/>
                  <a:gd name="f59" fmla="*/ 21 f40 1"/>
                  <a:gd name="f60" fmla="*/ 9 f39 1"/>
                  <a:gd name="f61" fmla="*/ 23 f39 1"/>
                  <a:gd name="f62" fmla="*/ 18 f40 1"/>
                  <a:gd name="f63" fmla="*/ 26 f39 1"/>
                  <a:gd name="f64" fmla="*/ 9 f40 1"/>
                  <a:gd name="f65" fmla="*/ 25 f39 1"/>
                  <a:gd name="f66" fmla="+- f41 0 f1"/>
                  <a:gd name="f67" fmla="*/ f44 1 23"/>
                  <a:gd name="f68" fmla="*/ f45 1 27"/>
                  <a:gd name="f69" fmla="*/ f46 1 27"/>
                  <a:gd name="f70" fmla="*/ f47 1 23"/>
                  <a:gd name="f71" fmla="*/ f48 1 27"/>
                  <a:gd name="f72" fmla="*/ f49 1 23"/>
                  <a:gd name="f73" fmla="*/ f50 1 27"/>
                  <a:gd name="f74" fmla="*/ f51 1 23"/>
                  <a:gd name="f75" fmla="*/ f52 1 27"/>
                  <a:gd name="f76" fmla="*/ f53 1 23"/>
                  <a:gd name="f77" fmla="*/ f54 1 27"/>
                  <a:gd name="f78" fmla="*/ f55 1 23"/>
                  <a:gd name="f79" fmla="*/ f56 1 27"/>
                  <a:gd name="f80" fmla="*/ f57 1 27"/>
                  <a:gd name="f81" fmla="*/ f58 1 23"/>
                  <a:gd name="f82" fmla="*/ f59 1 23"/>
                  <a:gd name="f83" fmla="*/ f60 1 27"/>
                  <a:gd name="f84" fmla="*/ f61 1 27"/>
                  <a:gd name="f85" fmla="*/ f62 1 23"/>
                  <a:gd name="f86" fmla="*/ f63 1 27"/>
                  <a:gd name="f87" fmla="*/ f64 1 23"/>
                  <a:gd name="f88" fmla="*/ f65 1 27"/>
                  <a:gd name="f89" fmla="*/ 0 1 f42"/>
                  <a:gd name="f90" fmla="*/ f36 1 f42"/>
                  <a:gd name="f91" fmla="*/ 0 1 f43"/>
                  <a:gd name="f92" fmla="*/ f37 1 f43"/>
                  <a:gd name="f93" fmla="*/ f67 1 f42"/>
                  <a:gd name="f94" fmla="*/ f68 1 f43"/>
                  <a:gd name="f95" fmla="*/ f69 1 f43"/>
                  <a:gd name="f96" fmla="*/ f70 1 f42"/>
                  <a:gd name="f97" fmla="*/ f71 1 f43"/>
                  <a:gd name="f98" fmla="*/ f72 1 f42"/>
                  <a:gd name="f99" fmla="*/ f73 1 f43"/>
                  <a:gd name="f100" fmla="*/ f74 1 f42"/>
                  <a:gd name="f101" fmla="*/ f75 1 f43"/>
                  <a:gd name="f102" fmla="*/ f76 1 f42"/>
                  <a:gd name="f103" fmla="*/ f77 1 f43"/>
                  <a:gd name="f104" fmla="*/ f78 1 f42"/>
                  <a:gd name="f105" fmla="*/ f79 1 f43"/>
                  <a:gd name="f106" fmla="*/ f80 1 f43"/>
                  <a:gd name="f107" fmla="*/ f81 1 f42"/>
                  <a:gd name="f108" fmla="*/ f82 1 f42"/>
                  <a:gd name="f109" fmla="*/ f83 1 f43"/>
                  <a:gd name="f110" fmla="*/ f84 1 f43"/>
                  <a:gd name="f111" fmla="*/ f85 1 f42"/>
                  <a:gd name="f112" fmla="*/ f86 1 f43"/>
                  <a:gd name="f113" fmla="*/ f87 1 f42"/>
                  <a:gd name="f114" fmla="*/ f88 1 f43"/>
                  <a:gd name="f115" fmla="*/ f89 f33 1"/>
                  <a:gd name="f116" fmla="*/ f90 f33 1"/>
                  <a:gd name="f117" fmla="*/ f92 f34 1"/>
                  <a:gd name="f118" fmla="*/ f91 f34 1"/>
                  <a:gd name="f119" fmla="*/ f93 f33 1"/>
                  <a:gd name="f120" fmla="*/ f94 f34 1"/>
                  <a:gd name="f121" fmla="*/ f95 f34 1"/>
                  <a:gd name="f122" fmla="*/ f96 f33 1"/>
                  <a:gd name="f123" fmla="*/ f97 f34 1"/>
                  <a:gd name="f124" fmla="*/ f98 f33 1"/>
                  <a:gd name="f125" fmla="*/ f99 f34 1"/>
                  <a:gd name="f126" fmla="*/ f100 f33 1"/>
                  <a:gd name="f127" fmla="*/ f101 f34 1"/>
                  <a:gd name="f128" fmla="*/ f102 f33 1"/>
                  <a:gd name="f129" fmla="*/ f103 f34 1"/>
                  <a:gd name="f130" fmla="*/ f104 f33 1"/>
                  <a:gd name="f131" fmla="*/ f105 f34 1"/>
                  <a:gd name="f132" fmla="*/ f106 f34 1"/>
                  <a:gd name="f133" fmla="*/ f107 f33 1"/>
                  <a:gd name="f134" fmla="*/ f108 f33 1"/>
                  <a:gd name="f135" fmla="*/ f109 f34 1"/>
                  <a:gd name="f136" fmla="*/ f110 f34 1"/>
                  <a:gd name="f137" fmla="*/ f111 f33 1"/>
                  <a:gd name="f138" fmla="*/ f112 f34 1"/>
                  <a:gd name="f139" fmla="*/ f113 f33 1"/>
                  <a:gd name="f140" fmla="*/ f11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9" y="f120"/>
                  </a:cxn>
                  <a:cxn ang="f66">
                    <a:pos x="f119" y="f121"/>
                  </a:cxn>
                  <a:cxn ang="f66">
                    <a:pos x="f122" y="f123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8" y="f129"/>
                  </a:cxn>
                  <a:cxn ang="f66">
                    <a:pos x="f130" y="f131"/>
                  </a:cxn>
                  <a:cxn ang="f66">
                    <a:pos x="f128" y="f125"/>
                  </a:cxn>
                  <a:cxn ang="f66">
                    <a:pos x="f128" y="f132"/>
                  </a:cxn>
                  <a:cxn ang="f66">
                    <a:pos x="f133" y="f132"/>
                  </a:cxn>
                  <a:cxn ang="f66">
                    <a:pos x="f134" y="f135"/>
                  </a:cxn>
                  <a:cxn ang="f66">
                    <a:pos x="f133" y="f136"/>
                  </a:cxn>
                  <a:cxn ang="f66">
                    <a:pos x="f137" y="f138"/>
                  </a:cxn>
                  <a:cxn ang="f66">
                    <a:pos x="f139" y="f140"/>
                  </a:cxn>
                  <a:cxn ang="f66">
                    <a:pos x="f119" y="f120"/>
                  </a:cxn>
                </a:cxnLst>
                <a:rect l="f115" t="f118" r="f116" b="f117"/>
                <a:pathLst>
                  <a:path w="23" h="27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1"/>
                      <a:pt x="f13" y="f14"/>
                      <a:pt x="f15" y="f16"/>
                    </a:cubicBezTo>
                    <a:cubicBezTo>
                      <a:pt x="f15" y="f17"/>
                      <a:pt x="f13" y="f18"/>
                      <a:pt x="f13" y="f18"/>
                    </a:cubicBezTo>
                    <a:cubicBezTo>
                      <a:pt x="f13" y="f19"/>
                      <a:pt x="f20" y="f21"/>
                      <a:pt x="f21" y="f21"/>
                    </a:cubicBezTo>
                    <a:cubicBezTo>
                      <a:pt x="f19" y="f22"/>
                      <a:pt x="f19" y="f23"/>
                      <a:pt x="f19" y="f17"/>
                    </a:cubicBezTo>
                    <a:cubicBezTo>
                      <a:pt x="f24" y="f16"/>
                      <a:pt x="f24" y="f25"/>
                      <a:pt x="f24" y="f26"/>
                    </a:cubicBezTo>
                    <a:cubicBezTo>
                      <a:pt x="f24" y="f25"/>
                      <a:pt x="f19" y="f16"/>
                      <a:pt x="f19" y="f18"/>
                    </a:cubicBezTo>
                    <a:cubicBezTo>
                      <a:pt x="f24" y="f24"/>
                      <a:pt x="f24" y="f27"/>
                      <a:pt x="f19" y="f12"/>
                    </a:cubicBezTo>
                    <a:cubicBezTo>
                      <a:pt x="f17" y="f5"/>
                      <a:pt x="f26" y="f28"/>
                      <a:pt x="f10" y="f12"/>
                    </a:cubicBezTo>
                    <a:cubicBezTo>
                      <a:pt x="f8" y="f13"/>
                      <a:pt x="f6" y="f27"/>
                      <a:pt x="f9" y="f22"/>
                    </a:cubicBezTo>
                    <a:cubicBezTo>
                      <a:pt x="f11" y="f17"/>
                      <a:pt x="f9" y="f14"/>
                      <a:pt x="f10" y="f6"/>
                    </a:cubicBezTo>
                    <a:cubicBezTo>
                      <a:pt x="f10" y="f29"/>
                      <a:pt x="f10" y="f30"/>
                      <a:pt x="f14" y="f30"/>
                    </a:cubicBezTo>
                    <a:cubicBezTo>
                      <a:pt x="f16" y="f30"/>
                      <a:pt x="f23" y="f7"/>
                      <a:pt x="f22" y="f29"/>
                    </a:cubicBezTo>
                    <a:cubicBezTo>
                      <a:pt x="f20" y="f6"/>
                      <a:pt x="f31" y="f29"/>
                      <a:pt x="f5" y="f8"/>
                    </a:cubicBezTo>
                    <a:close/>
                  </a:path>
                </a:pathLst>
              </a:custGeom>
              <a:solidFill>
                <a:srgbClr val="E6B5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9" name="Freeform 1000">
                <a:extLst>
                  <a:ext uri="{FF2B5EF4-FFF2-40B4-BE49-F238E27FC236}">
                    <a16:creationId xmlns:a16="http://schemas.microsoft.com/office/drawing/2014/main" id="{BDB87D73-DBFE-5887-1B97-EB81885D20CD}"/>
                  </a:ext>
                </a:extLst>
              </p:cNvPr>
              <p:cNvSpPr/>
              <p:nvPr/>
            </p:nvSpPr>
            <p:spPr>
              <a:xfrm>
                <a:off x="5397502" y="2935288"/>
                <a:ext cx="166685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37"/>
                  <a:gd name="f8" fmla="val 18"/>
                  <a:gd name="f9" fmla="val 16"/>
                  <a:gd name="f10" fmla="val 14"/>
                  <a:gd name="f11" fmla="val 19"/>
                  <a:gd name="f12" fmla="val 12"/>
                  <a:gd name="f13" fmla="val 11"/>
                  <a:gd name="f14" fmla="val 15"/>
                  <a:gd name="f15" fmla="val 7"/>
                  <a:gd name="f16" fmla="val 8"/>
                  <a:gd name="f17" fmla="val 9"/>
                  <a:gd name="f18" fmla="val 5"/>
                  <a:gd name="f19" fmla="val 3"/>
                  <a:gd name="f20" fmla="val 1"/>
                  <a:gd name="f21" fmla="val 6"/>
                  <a:gd name="f22" fmla="val 4"/>
                  <a:gd name="f23" fmla="val 2"/>
                  <a:gd name="f24" fmla="val 20"/>
                  <a:gd name="f25" fmla="val 26"/>
                  <a:gd name="f26" fmla="val 30"/>
                  <a:gd name="f27" fmla="val 32"/>
                  <a:gd name="f28" fmla="val 42"/>
                  <a:gd name="f29" fmla="val 21"/>
                  <a:gd name="f30" fmla="val 43"/>
                  <a:gd name="f31" fmla="val 22"/>
                  <a:gd name="f32" fmla="val 24"/>
                  <a:gd name="f33" fmla="val 28"/>
                  <a:gd name="f34" fmla="val 41"/>
                  <a:gd name="f35" fmla="val 33"/>
                  <a:gd name="f36" fmla="val 35"/>
                  <a:gd name="f37" fmla="val 40"/>
                  <a:gd name="f38" fmla="val 31"/>
                  <a:gd name="f39" fmla="val 27"/>
                  <a:gd name="f40" fmla="val 17"/>
                  <a:gd name="f41" fmla="val 25"/>
                  <a:gd name="f42" fmla="val 23"/>
                  <a:gd name="f43" fmla="val 13"/>
                  <a:gd name="f44" fmla="+- 0 0 -90"/>
                  <a:gd name="f45" fmla="*/ f3 1 44"/>
                  <a:gd name="f46" fmla="*/ f4 1 37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4"/>
                  <a:gd name="f55" fmla="*/ f51 1 37"/>
                  <a:gd name="f56" fmla="*/ 18 f52 1"/>
                  <a:gd name="f57" fmla="*/ 16 f51 1"/>
                  <a:gd name="f58" fmla="*/ 16 f52 1"/>
                  <a:gd name="f59" fmla="*/ 11 f51 1"/>
                  <a:gd name="f60" fmla="*/ 9 f52 1"/>
                  <a:gd name="f61" fmla="*/ 8 f51 1"/>
                  <a:gd name="f62" fmla="*/ 3 f52 1"/>
                  <a:gd name="f63" fmla="*/ 0 f52 1"/>
                  <a:gd name="f64" fmla="*/ 6 f51 1"/>
                  <a:gd name="f65" fmla="*/ 3 f51 1"/>
                  <a:gd name="f66" fmla="*/ 6 f52 1"/>
                  <a:gd name="f67" fmla="*/ 14 f52 1"/>
                  <a:gd name="f68" fmla="*/ 5 f51 1"/>
                  <a:gd name="f69" fmla="*/ 30 f52 1"/>
                  <a:gd name="f70" fmla="*/ 14 f51 1"/>
                  <a:gd name="f71" fmla="*/ 42 f52 1"/>
                  <a:gd name="f72" fmla="*/ 21 f51 1"/>
                  <a:gd name="f73" fmla="*/ 44 f52 1"/>
                  <a:gd name="f74" fmla="*/ 24 f51 1"/>
                  <a:gd name="f75" fmla="*/ 43 f52 1"/>
                  <a:gd name="f76" fmla="*/ 37 f51 1"/>
                  <a:gd name="f77" fmla="*/ 30 f51 1"/>
                  <a:gd name="f78" fmla="*/ 37 f52 1"/>
                  <a:gd name="f79" fmla="*/ 24 f52 1"/>
                  <a:gd name="f80" fmla="*/ 12 f51 1"/>
                  <a:gd name="f81" fmla="*/ 25 f52 1"/>
                  <a:gd name="f82" fmla="*/ 25 f51 1"/>
                  <a:gd name="f83" fmla="*/ 22 f52 1"/>
                  <a:gd name="f84" fmla="*/ 23 f51 1"/>
                  <a:gd name="f85" fmla="*/ 20 f52 1"/>
                  <a:gd name="f86" fmla="*/ 19 f52 1"/>
                  <a:gd name="f87" fmla="*/ 17 f51 1"/>
                  <a:gd name="f88" fmla="+- f53 0 f1"/>
                  <a:gd name="f89" fmla="*/ f56 1 44"/>
                  <a:gd name="f90" fmla="*/ f57 1 37"/>
                  <a:gd name="f91" fmla="*/ f58 1 44"/>
                  <a:gd name="f92" fmla="*/ f59 1 37"/>
                  <a:gd name="f93" fmla="*/ f60 1 44"/>
                  <a:gd name="f94" fmla="*/ f61 1 37"/>
                  <a:gd name="f95" fmla="*/ f62 1 44"/>
                  <a:gd name="f96" fmla="*/ f63 1 44"/>
                  <a:gd name="f97" fmla="*/ f64 1 37"/>
                  <a:gd name="f98" fmla="*/ f65 1 37"/>
                  <a:gd name="f99" fmla="*/ f66 1 44"/>
                  <a:gd name="f100" fmla="*/ f67 1 44"/>
                  <a:gd name="f101" fmla="*/ f68 1 37"/>
                  <a:gd name="f102" fmla="*/ f69 1 44"/>
                  <a:gd name="f103" fmla="*/ f70 1 37"/>
                  <a:gd name="f104" fmla="*/ f71 1 44"/>
                  <a:gd name="f105" fmla="*/ f72 1 37"/>
                  <a:gd name="f106" fmla="*/ f73 1 44"/>
                  <a:gd name="f107" fmla="*/ f74 1 37"/>
                  <a:gd name="f108" fmla="*/ f75 1 44"/>
                  <a:gd name="f109" fmla="*/ f76 1 37"/>
                  <a:gd name="f110" fmla="*/ f77 1 37"/>
                  <a:gd name="f111" fmla="*/ f78 1 44"/>
                  <a:gd name="f112" fmla="*/ f79 1 44"/>
                  <a:gd name="f113" fmla="*/ f80 1 37"/>
                  <a:gd name="f114" fmla="*/ f81 1 44"/>
                  <a:gd name="f115" fmla="*/ f82 1 37"/>
                  <a:gd name="f116" fmla="*/ f83 1 44"/>
                  <a:gd name="f117" fmla="*/ f84 1 37"/>
                  <a:gd name="f118" fmla="*/ f85 1 44"/>
                  <a:gd name="f119" fmla="*/ f86 1 44"/>
                  <a:gd name="f120" fmla="*/ f87 1 37"/>
                  <a:gd name="f121" fmla="*/ 0 1 f54"/>
                  <a:gd name="f122" fmla="*/ f48 1 f54"/>
                  <a:gd name="f123" fmla="*/ 0 1 f55"/>
                  <a:gd name="f124" fmla="*/ f49 1 f55"/>
                  <a:gd name="f125" fmla="*/ f89 1 f54"/>
                  <a:gd name="f126" fmla="*/ f90 1 f55"/>
                  <a:gd name="f127" fmla="*/ f91 1 f54"/>
                  <a:gd name="f128" fmla="*/ f92 1 f55"/>
                  <a:gd name="f129" fmla="*/ f93 1 f54"/>
                  <a:gd name="f130" fmla="*/ f94 1 f55"/>
                  <a:gd name="f131" fmla="*/ f95 1 f54"/>
                  <a:gd name="f132" fmla="*/ f96 1 f54"/>
                  <a:gd name="f133" fmla="*/ f97 1 f55"/>
                  <a:gd name="f134" fmla="*/ f98 1 f55"/>
                  <a:gd name="f135" fmla="*/ f99 1 f54"/>
                  <a:gd name="f136" fmla="*/ f100 1 f54"/>
                  <a:gd name="f137" fmla="*/ f101 1 f55"/>
                  <a:gd name="f138" fmla="*/ f102 1 f54"/>
                  <a:gd name="f139" fmla="*/ f103 1 f55"/>
                  <a:gd name="f140" fmla="*/ f104 1 f54"/>
                  <a:gd name="f141" fmla="*/ f105 1 f55"/>
                  <a:gd name="f142" fmla="*/ f106 1 f54"/>
                  <a:gd name="f143" fmla="*/ f107 1 f55"/>
                  <a:gd name="f144" fmla="*/ f108 1 f54"/>
                  <a:gd name="f145" fmla="*/ f109 1 f55"/>
                  <a:gd name="f146" fmla="*/ f110 1 f55"/>
                  <a:gd name="f147" fmla="*/ f111 1 f54"/>
                  <a:gd name="f148" fmla="*/ f112 1 f54"/>
                  <a:gd name="f149" fmla="*/ f113 1 f55"/>
                  <a:gd name="f150" fmla="*/ f114 1 f54"/>
                  <a:gd name="f151" fmla="*/ f115 1 f55"/>
                  <a:gd name="f152" fmla="*/ f116 1 f54"/>
                  <a:gd name="f153" fmla="*/ f117 1 f55"/>
                  <a:gd name="f154" fmla="*/ f118 1 f54"/>
                  <a:gd name="f155" fmla="*/ f119 1 f54"/>
                  <a:gd name="f156" fmla="*/ f120 1 f55"/>
                  <a:gd name="f157" fmla="*/ f121 f45 1"/>
                  <a:gd name="f158" fmla="*/ f122 f45 1"/>
                  <a:gd name="f159" fmla="*/ f124 f46 1"/>
                  <a:gd name="f160" fmla="*/ f123 f46 1"/>
                  <a:gd name="f161" fmla="*/ f125 f45 1"/>
                  <a:gd name="f162" fmla="*/ f126 f46 1"/>
                  <a:gd name="f163" fmla="*/ f127 f45 1"/>
                  <a:gd name="f164" fmla="*/ f128 f46 1"/>
                  <a:gd name="f165" fmla="*/ f129 f45 1"/>
                  <a:gd name="f166" fmla="*/ f130 f46 1"/>
                  <a:gd name="f167" fmla="*/ f131 f45 1"/>
                  <a:gd name="f168" fmla="*/ f132 f45 1"/>
                  <a:gd name="f169" fmla="*/ f133 f46 1"/>
                  <a:gd name="f170" fmla="*/ f134 f46 1"/>
                  <a:gd name="f171" fmla="*/ f135 f45 1"/>
                  <a:gd name="f172" fmla="*/ f136 f45 1"/>
                  <a:gd name="f173" fmla="*/ f137 f46 1"/>
                  <a:gd name="f174" fmla="*/ f138 f45 1"/>
                  <a:gd name="f175" fmla="*/ f139 f46 1"/>
                  <a:gd name="f176" fmla="*/ f140 f45 1"/>
                  <a:gd name="f177" fmla="*/ f141 f46 1"/>
                  <a:gd name="f178" fmla="*/ f142 f45 1"/>
                  <a:gd name="f179" fmla="*/ f143 f46 1"/>
                  <a:gd name="f180" fmla="*/ f144 f45 1"/>
                  <a:gd name="f181" fmla="*/ f145 f46 1"/>
                  <a:gd name="f182" fmla="*/ f146 f46 1"/>
                  <a:gd name="f183" fmla="*/ f147 f45 1"/>
                  <a:gd name="f184" fmla="*/ f148 f45 1"/>
                  <a:gd name="f185" fmla="*/ f149 f46 1"/>
                  <a:gd name="f186" fmla="*/ f150 f45 1"/>
                  <a:gd name="f187" fmla="*/ f151 f46 1"/>
                  <a:gd name="f188" fmla="*/ f152 f45 1"/>
                  <a:gd name="f189" fmla="*/ f153 f46 1"/>
                  <a:gd name="f190" fmla="*/ f154 f45 1"/>
                  <a:gd name="f191" fmla="*/ f155 f45 1"/>
                  <a:gd name="f192" fmla="*/ f156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8">
                    <a:pos x="f161" y="f162"/>
                  </a:cxn>
                  <a:cxn ang="f88">
                    <a:pos x="f163" y="f164"/>
                  </a:cxn>
                  <a:cxn ang="f88">
                    <a:pos x="f165" y="f166"/>
                  </a:cxn>
                  <a:cxn ang="f88">
                    <a:pos x="f167" y="f166"/>
                  </a:cxn>
                  <a:cxn ang="f88">
                    <a:pos x="f168" y="f169"/>
                  </a:cxn>
                  <a:cxn ang="f88">
                    <a:pos x="f167" y="f170"/>
                  </a:cxn>
                  <a:cxn ang="f88">
                    <a:pos x="f171" y="f170"/>
                  </a:cxn>
                  <a:cxn ang="f88">
                    <a:pos x="f172" y="f173"/>
                  </a:cxn>
                  <a:cxn ang="f88">
                    <a:pos x="f174" y="f175"/>
                  </a:cxn>
                  <a:cxn ang="f88">
                    <a:pos x="f176" y="f177"/>
                  </a:cxn>
                  <a:cxn ang="f88">
                    <a:pos x="f178" y="f179"/>
                  </a:cxn>
                  <a:cxn ang="f88">
                    <a:pos x="f180" y="f181"/>
                  </a:cxn>
                  <a:cxn ang="f88">
                    <a:pos x="f176" y="f182"/>
                  </a:cxn>
                  <a:cxn ang="f88">
                    <a:pos x="f183" y="f177"/>
                  </a:cxn>
                  <a:cxn ang="f88">
                    <a:pos x="f184" y="f185"/>
                  </a:cxn>
                  <a:cxn ang="f88">
                    <a:pos x="f186" y="f187"/>
                  </a:cxn>
                  <a:cxn ang="f88">
                    <a:pos x="f188" y="f189"/>
                  </a:cxn>
                  <a:cxn ang="f88">
                    <a:pos x="f190" y="f175"/>
                  </a:cxn>
                  <a:cxn ang="f88">
                    <a:pos x="f190" y="f185"/>
                  </a:cxn>
                  <a:cxn ang="f88">
                    <a:pos x="f190" y="f175"/>
                  </a:cxn>
                  <a:cxn ang="f88">
                    <a:pos x="f191" y="f192"/>
                  </a:cxn>
                  <a:cxn ang="f88">
                    <a:pos x="f161" y="f162"/>
                  </a:cxn>
                </a:cxnLst>
                <a:rect l="f157" t="f160" r="f158" b="f159"/>
                <a:pathLst>
                  <a:path w="44" h="37">
                    <a:moveTo>
                      <a:pt x="f8" y="f9"/>
                    </a:moveTo>
                    <a:cubicBezTo>
                      <a:pt x="f8" y="f10"/>
                      <a:pt x="f11" y="f12"/>
                      <a:pt x="f9" y="f13"/>
                    </a:cubicBezTo>
                    <a:cubicBezTo>
                      <a:pt x="f14" y="f15"/>
                      <a:pt x="f13" y="f16"/>
                      <a:pt x="f17" y="f16"/>
                    </a:cubicBezTo>
                    <a:cubicBezTo>
                      <a:pt x="f15" y="f16"/>
                      <a:pt x="f18" y="f16"/>
                      <a:pt x="f19" y="f16"/>
                    </a:cubicBezTo>
                    <a:cubicBezTo>
                      <a:pt x="f20" y="f16"/>
                      <a:pt x="f5" y="f16"/>
                      <a:pt x="f5" y="f21"/>
                    </a:cubicBezTo>
                    <a:cubicBezTo>
                      <a:pt x="f5" y="f22"/>
                      <a:pt x="f23" y="f22"/>
                      <a:pt x="f19" y="f19"/>
                    </a:cubicBezTo>
                    <a:cubicBezTo>
                      <a:pt x="f22" y="f19"/>
                      <a:pt x="f22" y="f5"/>
                      <a:pt x="f21" y="f19"/>
                    </a:cubicBezTo>
                    <a:cubicBezTo>
                      <a:pt x="f16" y="f18"/>
                      <a:pt x="f12" y="f22"/>
                      <a:pt x="f10" y="f18"/>
                    </a:cubicBezTo>
                    <a:cubicBezTo>
                      <a:pt x="f24" y="f15"/>
                      <a:pt x="f25" y="f17"/>
                      <a:pt x="f26" y="f10"/>
                    </a:cubicBezTo>
                    <a:cubicBezTo>
                      <a:pt x="f27" y="f11"/>
                      <a:pt x="f7" y="f11"/>
                      <a:pt x="f28" y="f29"/>
                    </a:cubicBezTo>
                    <a:cubicBezTo>
                      <a:pt x="f30" y="f29"/>
                      <a:pt x="f6" y="f31"/>
                      <a:pt x="f6" y="f32"/>
                    </a:cubicBezTo>
                    <a:cubicBezTo>
                      <a:pt x="f30" y="f33"/>
                      <a:pt x="f34" y="f35"/>
                      <a:pt x="f30" y="f7"/>
                    </a:cubicBezTo>
                    <a:cubicBezTo>
                      <a:pt x="f34" y="f36"/>
                      <a:pt x="f37" y="f35"/>
                      <a:pt x="f28" y="f26"/>
                    </a:cubicBezTo>
                    <a:cubicBezTo>
                      <a:pt x="f6" y="f32"/>
                      <a:pt x="f30" y="f31"/>
                      <a:pt x="f7" y="f29"/>
                    </a:cubicBezTo>
                    <a:cubicBezTo>
                      <a:pt x="f38" y="f24"/>
                      <a:pt x="f39" y="f40"/>
                      <a:pt x="f32" y="f12"/>
                    </a:cubicBezTo>
                    <a:cubicBezTo>
                      <a:pt x="f32" y="f9"/>
                      <a:pt x="f39" y="f24"/>
                      <a:pt x="f41" y="f41"/>
                    </a:cubicBezTo>
                    <a:cubicBezTo>
                      <a:pt x="f42" y="f25"/>
                      <a:pt x="f29" y="f25"/>
                      <a:pt x="f31" y="f42"/>
                    </a:cubicBezTo>
                    <a:cubicBezTo>
                      <a:pt x="f42" y="f24"/>
                      <a:pt x="f31" y="f40"/>
                      <a:pt x="f24" y="f10"/>
                    </a:cubicBezTo>
                    <a:cubicBezTo>
                      <a:pt x="f24" y="f43"/>
                      <a:pt x="f29" y="f43"/>
                      <a:pt x="f24" y="f12"/>
                    </a:cubicBezTo>
                    <a:cubicBezTo>
                      <a:pt x="f24" y="f43"/>
                      <a:pt x="f24" y="f43"/>
                      <a:pt x="f24" y="f10"/>
                    </a:cubicBezTo>
                    <a:cubicBezTo>
                      <a:pt x="f24" y="f14"/>
                      <a:pt x="f24" y="f9"/>
                      <a:pt x="f11" y="f40"/>
                    </a:cubicBezTo>
                    <a:cubicBezTo>
                      <a:pt x="f11" y="f40"/>
                      <a:pt x="f8" y="f40"/>
                      <a:pt x="f8" y="f9"/>
                    </a:cubicBezTo>
                    <a:close/>
                  </a:path>
                </a:pathLst>
              </a:custGeom>
              <a:solidFill>
                <a:srgbClr val="5028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0" name="Freeform 1001">
                <a:extLst>
                  <a:ext uri="{FF2B5EF4-FFF2-40B4-BE49-F238E27FC236}">
                    <a16:creationId xmlns:a16="http://schemas.microsoft.com/office/drawing/2014/main" id="{0A147C4F-BE8F-6253-EDB0-902858F4BE4F}"/>
                  </a:ext>
                </a:extLst>
              </p:cNvPr>
              <p:cNvSpPr/>
              <p:nvPr/>
            </p:nvSpPr>
            <p:spPr>
              <a:xfrm>
                <a:off x="5438778" y="3067053"/>
                <a:ext cx="125409" cy="2079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55"/>
                  <a:gd name="f8" fmla="val 17"/>
                  <a:gd name="f9" fmla="val 21"/>
                  <a:gd name="f10" fmla="val 18"/>
                  <a:gd name="f11" fmla="val 23"/>
                  <a:gd name="f12" fmla="val 20"/>
                  <a:gd name="f13" fmla="val 24"/>
                  <a:gd name="f14" fmla="val 19"/>
                  <a:gd name="f15" fmla="val 26"/>
                  <a:gd name="f16" fmla="val 34"/>
                  <a:gd name="f17" fmla="val 27"/>
                  <a:gd name="f18" fmla="val 41"/>
                  <a:gd name="f19" fmla="val 31"/>
                  <a:gd name="f20" fmla="val 49"/>
                  <a:gd name="f21" fmla="val 32"/>
                  <a:gd name="f22" fmla="val 51"/>
                  <a:gd name="f23" fmla="val 53"/>
                  <a:gd name="f24" fmla="val 48"/>
                  <a:gd name="f25" fmla="val 28"/>
                  <a:gd name="f26" fmla="val 16"/>
                  <a:gd name="f27" fmla="val 14"/>
                  <a:gd name="f28" fmla="val 9"/>
                  <a:gd name="f29" fmla="val 15"/>
                  <a:gd name="f30" fmla="val 5"/>
                  <a:gd name="f31" fmla="val 4"/>
                  <a:gd name="f32" fmla="val 6"/>
                  <a:gd name="f33" fmla="val 2"/>
                  <a:gd name="f34" fmla="val 12"/>
                  <a:gd name="f35" fmla="+- 0 0 -90"/>
                  <a:gd name="f36" fmla="*/ f3 1 33"/>
                  <a:gd name="f37" fmla="*/ f4 1 5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3"/>
                  <a:gd name="f46" fmla="*/ f42 1 55"/>
                  <a:gd name="f47" fmla="*/ 17 f43 1"/>
                  <a:gd name="f48" fmla="*/ 21 f42 1"/>
                  <a:gd name="f49" fmla="*/ 19 f43 1"/>
                  <a:gd name="f50" fmla="*/ 26 f42 1"/>
                  <a:gd name="f51" fmla="*/ 31 f43 1"/>
                  <a:gd name="f52" fmla="*/ 49 f42 1"/>
                  <a:gd name="f53" fmla="*/ 55 f42 1"/>
                  <a:gd name="f54" fmla="*/ 20 f43 1"/>
                  <a:gd name="f55" fmla="*/ 34 f42 1"/>
                  <a:gd name="f56" fmla="*/ 16 f43 1"/>
                  <a:gd name="f57" fmla="*/ 27 f42 1"/>
                  <a:gd name="f58" fmla="*/ 5 f43 1"/>
                  <a:gd name="f59" fmla="*/ 9 f42 1"/>
                  <a:gd name="f60" fmla="*/ 0 f43 1"/>
                  <a:gd name="f61" fmla="*/ 0 f42 1"/>
                  <a:gd name="f62" fmla="+- f44 0 f1"/>
                  <a:gd name="f63" fmla="*/ f47 1 33"/>
                  <a:gd name="f64" fmla="*/ f48 1 55"/>
                  <a:gd name="f65" fmla="*/ f49 1 33"/>
                  <a:gd name="f66" fmla="*/ f50 1 55"/>
                  <a:gd name="f67" fmla="*/ f51 1 33"/>
                  <a:gd name="f68" fmla="*/ f52 1 55"/>
                  <a:gd name="f69" fmla="*/ f53 1 55"/>
                  <a:gd name="f70" fmla="*/ f54 1 33"/>
                  <a:gd name="f71" fmla="*/ f55 1 55"/>
                  <a:gd name="f72" fmla="*/ f56 1 33"/>
                  <a:gd name="f73" fmla="*/ f57 1 55"/>
                  <a:gd name="f74" fmla="*/ f58 1 33"/>
                  <a:gd name="f75" fmla="*/ f59 1 55"/>
                  <a:gd name="f76" fmla="*/ f60 1 33"/>
                  <a:gd name="f77" fmla="*/ f61 1 55"/>
                  <a:gd name="f78" fmla="*/ 0 1 f45"/>
                  <a:gd name="f79" fmla="*/ f39 1 f45"/>
                  <a:gd name="f80" fmla="*/ 0 1 f46"/>
                  <a:gd name="f81" fmla="*/ f40 1 f46"/>
                  <a:gd name="f82" fmla="*/ f63 1 f45"/>
                  <a:gd name="f83" fmla="*/ f64 1 f46"/>
                  <a:gd name="f84" fmla="*/ f65 1 f45"/>
                  <a:gd name="f85" fmla="*/ f66 1 f46"/>
                  <a:gd name="f86" fmla="*/ f67 1 f45"/>
                  <a:gd name="f87" fmla="*/ f68 1 f46"/>
                  <a:gd name="f88" fmla="*/ f69 1 f46"/>
                  <a:gd name="f89" fmla="*/ f70 1 f45"/>
                  <a:gd name="f90" fmla="*/ f71 1 f46"/>
                  <a:gd name="f91" fmla="*/ f72 1 f45"/>
                  <a:gd name="f92" fmla="*/ f73 1 f46"/>
                  <a:gd name="f93" fmla="*/ f74 1 f45"/>
                  <a:gd name="f94" fmla="*/ f75 1 f46"/>
                  <a:gd name="f95" fmla="*/ f76 1 f45"/>
                  <a:gd name="f96" fmla="*/ f77 1 f46"/>
                  <a:gd name="f97" fmla="*/ f78 f36 1"/>
                  <a:gd name="f98" fmla="*/ f79 f36 1"/>
                  <a:gd name="f99" fmla="*/ f81 f37 1"/>
                  <a:gd name="f100" fmla="*/ f80 f37 1"/>
                  <a:gd name="f101" fmla="*/ f82 f36 1"/>
                  <a:gd name="f102" fmla="*/ f83 f37 1"/>
                  <a:gd name="f103" fmla="*/ f84 f36 1"/>
                  <a:gd name="f104" fmla="*/ f85 f37 1"/>
                  <a:gd name="f105" fmla="*/ f86 f36 1"/>
                  <a:gd name="f106" fmla="*/ f87 f37 1"/>
                  <a:gd name="f107" fmla="*/ f88 f37 1"/>
                  <a:gd name="f108" fmla="*/ f89 f36 1"/>
                  <a:gd name="f109" fmla="*/ f90 f37 1"/>
                  <a:gd name="f110" fmla="*/ f91 f36 1"/>
                  <a:gd name="f111" fmla="*/ f92 f37 1"/>
                  <a:gd name="f112" fmla="*/ f93 f36 1"/>
                  <a:gd name="f113" fmla="*/ f94 f37 1"/>
                  <a:gd name="f114" fmla="*/ f95 f36 1"/>
                  <a:gd name="f115" fmla="*/ f96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1" y="f102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5" y="f107"/>
                  </a:cxn>
                  <a:cxn ang="f62">
                    <a:pos x="f105" y="f107"/>
                  </a:cxn>
                  <a:cxn ang="f62">
                    <a:pos x="f108" y="f109"/>
                  </a:cxn>
                  <a:cxn ang="f62">
                    <a:pos x="f110" y="f111"/>
                  </a:cxn>
                  <a:cxn ang="f62">
                    <a:pos x="f110" y="f111"/>
                  </a:cxn>
                  <a:cxn ang="f62">
                    <a:pos x="f112" y="f113"/>
                  </a:cxn>
                  <a:cxn ang="f62">
                    <a:pos x="f114" y="f115"/>
                  </a:cxn>
                  <a:cxn ang="f62">
                    <a:pos x="f101" y="f102"/>
                  </a:cxn>
                </a:cxnLst>
                <a:rect l="f97" t="f100" r="f98" b="f99"/>
                <a:pathLst>
                  <a:path w="33" h="5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1" y="f16"/>
                      <a:pt x="f17" y="f18"/>
                      <a:pt x="f19" y="f20"/>
                    </a:cubicBezTo>
                    <a:cubicBezTo>
                      <a:pt x="f21" y="f22"/>
                      <a:pt x="f6" y="f23"/>
                      <a:pt x="f19" y="f7"/>
                    </a:cubicBezTo>
                    <a:cubicBezTo>
                      <a:pt x="f19" y="f7"/>
                      <a:pt x="f19" y="f7"/>
                      <a:pt x="f19" y="f7"/>
                    </a:cubicBezTo>
                    <a:cubicBezTo>
                      <a:pt x="f17" y="f24"/>
                      <a:pt x="f13" y="f18"/>
                      <a:pt x="f12" y="f16"/>
                    </a:cubicBezTo>
                    <a:cubicBezTo>
                      <a:pt x="f14" y="f21"/>
                      <a:pt x="f10" y="f25"/>
                      <a:pt x="f26" y="f17"/>
                    </a:cubicBezTo>
                    <a:cubicBezTo>
                      <a:pt x="f26" y="f17"/>
                      <a:pt x="f26" y="f17"/>
                      <a:pt x="f26" y="f17"/>
                    </a:cubicBezTo>
                    <a:cubicBezTo>
                      <a:pt x="f27" y="f12"/>
                      <a:pt x="f28" y="f29"/>
                      <a:pt x="f30" y="f28"/>
                    </a:cubicBezTo>
                    <a:cubicBezTo>
                      <a:pt x="f31" y="f32"/>
                      <a:pt x="f33" y="f31"/>
                      <a:pt x="f5" y="f5"/>
                    </a:cubicBezTo>
                    <a:cubicBezTo>
                      <a:pt x="f28" y="f30"/>
                      <a:pt x="f34" y="f27"/>
                      <a:pt x="f8" y="f9"/>
                    </a:cubicBezTo>
                    <a:close/>
                  </a:path>
                </a:pathLst>
              </a:custGeom>
              <a:solidFill>
                <a:srgbClr val="925E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1" name="Freeform 1002">
                <a:extLst>
                  <a:ext uri="{FF2B5EF4-FFF2-40B4-BE49-F238E27FC236}">
                    <a16:creationId xmlns:a16="http://schemas.microsoft.com/office/drawing/2014/main" id="{25E7272F-AD59-0697-C82F-B99F25145099}"/>
                  </a:ext>
                </a:extLst>
              </p:cNvPr>
              <p:cNvSpPr/>
              <p:nvPr/>
            </p:nvSpPr>
            <p:spPr>
              <a:xfrm>
                <a:off x="5432422" y="3097209"/>
                <a:ext cx="112708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6"/>
                  <a:gd name="f8" fmla="val 18"/>
                  <a:gd name="f9" fmla="val 19"/>
                  <a:gd name="f10" fmla="val 24"/>
                  <a:gd name="f11" fmla="val 22"/>
                  <a:gd name="f12" fmla="val 28"/>
                  <a:gd name="f13" fmla="val 32"/>
                  <a:gd name="f14" fmla="val 26"/>
                  <a:gd name="f15" fmla="val 37"/>
                  <a:gd name="f16" fmla="val 41"/>
                  <a:gd name="f17" fmla="val 39"/>
                  <a:gd name="f18" fmla="val 20"/>
                  <a:gd name="f19" fmla="val 17"/>
                  <a:gd name="f20" fmla="val 13"/>
                  <a:gd name="f21" fmla="val 4"/>
                  <a:gd name="f22" fmla="val 9"/>
                  <a:gd name="f23" fmla="val 2"/>
                  <a:gd name="f24" fmla="val 3"/>
                  <a:gd name="f25" fmla="val 6"/>
                  <a:gd name="f26" fmla="val 1"/>
                  <a:gd name="f27" fmla="val 7"/>
                  <a:gd name="f28" fmla="val 5"/>
                  <a:gd name="f29" fmla="val 10"/>
                  <a:gd name="f30" fmla="val 8"/>
                  <a:gd name="f31" fmla="val 12"/>
                  <a:gd name="f32" fmla="val 11"/>
                  <a:gd name="f33" fmla="val 14"/>
                  <a:gd name="f34" fmla="val 15"/>
                  <a:gd name="f35" fmla="+- 0 0 -90"/>
                  <a:gd name="f36" fmla="*/ f3 1 30"/>
                  <a:gd name="f37" fmla="*/ f4 1 46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0"/>
                  <a:gd name="f46" fmla="*/ f42 1 46"/>
                  <a:gd name="f47" fmla="*/ 18 f43 1"/>
                  <a:gd name="f48" fmla="*/ 19 f42 1"/>
                  <a:gd name="f49" fmla="*/ 24 f43 1"/>
                  <a:gd name="f50" fmla="*/ 32 f42 1"/>
                  <a:gd name="f51" fmla="*/ 30 f43 1"/>
                  <a:gd name="f52" fmla="*/ 46 f42 1"/>
                  <a:gd name="f53" fmla="*/ 17 f43 1"/>
                  <a:gd name="f54" fmla="*/ 22 f42 1"/>
                  <a:gd name="f55" fmla="*/ 0 f43 1"/>
                  <a:gd name="f56" fmla="*/ 0 f42 1"/>
                  <a:gd name="f57" fmla="*/ 7 f43 1"/>
                  <a:gd name="f58" fmla="*/ 3 f42 1"/>
                  <a:gd name="f59" fmla="*/ 12 f43 1"/>
                  <a:gd name="f60" fmla="*/ 11 f42 1"/>
                  <a:gd name="f61" fmla="+- f44 0 f1"/>
                  <a:gd name="f62" fmla="*/ f47 1 30"/>
                  <a:gd name="f63" fmla="*/ f48 1 46"/>
                  <a:gd name="f64" fmla="*/ f49 1 30"/>
                  <a:gd name="f65" fmla="*/ f50 1 46"/>
                  <a:gd name="f66" fmla="*/ f51 1 30"/>
                  <a:gd name="f67" fmla="*/ f52 1 46"/>
                  <a:gd name="f68" fmla="*/ f53 1 30"/>
                  <a:gd name="f69" fmla="*/ f54 1 46"/>
                  <a:gd name="f70" fmla="*/ f55 1 30"/>
                  <a:gd name="f71" fmla="*/ f56 1 46"/>
                  <a:gd name="f72" fmla="*/ f57 1 30"/>
                  <a:gd name="f73" fmla="*/ f58 1 46"/>
                  <a:gd name="f74" fmla="*/ f59 1 30"/>
                  <a:gd name="f75" fmla="*/ f60 1 46"/>
                  <a:gd name="f76" fmla="*/ 0 1 f45"/>
                  <a:gd name="f77" fmla="*/ f39 1 f45"/>
                  <a:gd name="f78" fmla="*/ 0 1 f46"/>
                  <a:gd name="f79" fmla="*/ f40 1 f46"/>
                  <a:gd name="f80" fmla="*/ f62 1 f45"/>
                  <a:gd name="f81" fmla="*/ f63 1 f46"/>
                  <a:gd name="f82" fmla="*/ f64 1 f45"/>
                  <a:gd name="f83" fmla="*/ f65 1 f46"/>
                  <a:gd name="f84" fmla="*/ f66 1 f45"/>
                  <a:gd name="f85" fmla="*/ f67 1 f46"/>
                  <a:gd name="f86" fmla="*/ f68 1 f45"/>
                  <a:gd name="f87" fmla="*/ f69 1 f46"/>
                  <a:gd name="f88" fmla="*/ f70 1 f45"/>
                  <a:gd name="f89" fmla="*/ f71 1 f46"/>
                  <a:gd name="f90" fmla="*/ f72 1 f45"/>
                  <a:gd name="f91" fmla="*/ f73 1 f46"/>
                  <a:gd name="f92" fmla="*/ f74 1 f45"/>
                  <a:gd name="f93" fmla="*/ f75 1 f46"/>
                  <a:gd name="f94" fmla="*/ f76 f36 1"/>
                  <a:gd name="f95" fmla="*/ f77 f36 1"/>
                  <a:gd name="f96" fmla="*/ f79 f37 1"/>
                  <a:gd name="f97" fmla="*/ f78 f37 1"/>
                  <a:gd name="f98" fmla="*/ f80 f36 1"/>
                  <a:gd name="f99" fmla="*/ f81 f37 1"/>
                  <a:gd name="f100" fmla="*/ f82 f36 1"/>
                  <a:gd name="f101" fmla="*/ f83 f37 1"/>
                  <a:gd name="f102" fmla="*/ f84 f36 1"/>
                  <a:gd name="f103" fmla="*/ f85 f37 1"/>
                  <a:gd name="f104" fmla="*/ f86 f36 1"/>
                  <a:gd name="f105" fmla="*/ f87 f37 1"/>
                  <a:gd name="f106" fmla="*/ f88 f36 1"/>
                  <a:gd name="f107" fmla="*/ f89 f37 1"/>
                  <a:gd name="f108" fmla="*/ f90 f36 1"/>
                  <a:gd name="f109" fmla="*/ f91 f37 1"/>
                  <a:gd name="f110" fmla="*/ f92 f36 1"/>
                  <a:gd name="f111" fmla="*/ f9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98" y="f99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98" y="f99"/>
                  </a:cxn>
                </a:cxnLst>
                <a:rect l="f94" t="f97" r="f95" b="f96"/>
                <a:pathLst>
                  <a:path w="30" h="46">
                    <a:moveTo>
                      <a:pt x="f8" y="f9"/>
                    </a:moveTo>
                    <a:cubicBezTo>
                      <a:pt x="f9" y="f10"/>
                      <a:pt x="f11" y="f12"/>
                      <a:pt x="f10" y="f13"/>
                    </a:cubicBezTo>
                    <a:cubicBezTo>
                      <a:pt x="f14" y="f15"/>
                      <a:pt x="f12" y="f16"/>
                      <a:pt x="f6" y="f7"/>
                    </a:cubicBezTo>
                    <a:cubicBezTo>
                      <a:pt x="f10" y="f17"/>
                      <a:pt x="f18" y="f6"/>
                      <a:pt x="f19" y="f11"/>
                    </a:cubicBezTo>
                    <a:cubicBezTo>
                      <a:pt x="f20" y="f20"/>
                      <a:pt x="f21" y="f22"/>
                      <a:pt x="f5" y="f5"/>
                    </a:cubicBezTo>
                    <a:cubicBezTo>
                      <a:pt x="f23" y="f24"/>
                      <a:pt x="f25" y="f26"/>
                      <a:pt x="f27" y="f24"/>
                    </a:cubicBezTo>
                    <a:cubicBezTo>
                      <a:pt x="f22" y="f28"/>
                      <a:pt x="f29" y="f30"/>
                      <a:pt x="f31" y="f32"/>
                    </a:cubicBezTo>
                    <a:cubicBezTo>
                      <a:pt x="f33" y="f33"/>
                      <a:pt x="f34" y="f19"/>
                      <a:pt x="f8" y="f9"/>
                    </a:cubicBezTo>
                    <a:close/>
                  </a:path>
                </a:pathLst>
              </a:custGeom>
              <a:solidFill>
                <a:srgbClr val="9560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2" name="Freeform 1003">
                <a:extLst>
                  <a:ext uri="{FF2B5EF4-FFF2-40B4-BE49-F238E27FC236}">
                    <a16:creationId xmlns:a16="http://schemas.microsoft.com/office/drawing/2014/main" id="{863F2FBD-E88B-160F-AE12-5E0499387D15}"/>
                  </a:ext>
                </a:extLst>
              </p:cNvPr>
              <p:cNvSpPr/>
              <p:nvPr/>
            </p:nvSpPr>
            <p:spPr>
              <a:xfrm>
                <a:off x="5462589" y="2989265"/>
                <a:ext cx="36511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1"/>
                  <a:gd name="f8" fmla="val 2"/>
                  <a:gd name="f9" fmla="val 3"/>
                  <a:gd name="f10" fmla="val 1"/>
                  <a:gd name="f11" fmla="val 6"/>
                  <a:gd name="f12" fmla="val 8"/>
                  <a:gd name="f13" fmla="val 5"/>
                  <a:gd name="f14" fmla="val 9"/>
                  <a:gd name="f15" fmla="val 11"/>
                  <a:gd name="f16" fmla="val 7"/>
                  <a:gd name="f17" fmla="val 12"/>
                  <a:gd name="f18" fmla="val 14"/>
                  <a:gd name="f19" fmla="val 17"/>
                  <a:gd name="f20" fmla="val 19"/>
                  <a:gd name="f21" fmla="val 20"/>
                  <a:gd name="f22" fmla="val 4"/>
                  <a:gd name="f23" fmla="+- 0 0 -90"/>
                  <a:gd name="f24" fmla="*/ f3 1 10"/>
                  <a:gd name="f25" fmla="*/ f4 1 21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0"/>
                  <a:gd name="f34" fmla="*/ f30 1 21"/>
                  <a:gd name="f35" fmla="*/ 2 f31 1"/>
                  <a:gd name="f36" fmla="*/ 3 f30 1"/>
                  <a:gd name="f37" fmla="*/ 3 f31 1"/>
                  <a:gd name="f38" fmla="*/ 0 f30 1"/>
                  <a:gd name="f39" fmla="*/ 6 f31 1"/>
                  <a:gd name="f40" fmla="*/ 9 f30 1"/>
                  <a:gd name="f41" fmla="*/ 8 f31 1"/>
                  <a:gd name="f42" fmla="*/ 11 f30 1"/>
                  <a:gd name="f43" fmla="*/ 14 f30 1"/>
                  <a:gd name="f44" fmla="*/ 21 f30 1"/>
                  <a:gd name="f45" fmla="*/ 1 f31 1"/>
                  <a:gd name="f46" fmla="*/ 20 f30 1"/>
                  <a:gd name="f47" fmla="*/ 5 f30 1"/>
                  <a:gd name="f48" fmla="+- f32 0 f1"/>
                  <a:gd name="f49" fmla="*/ f35 1 10"/>
                  <a:gd name="f50" fmla="*/ f36 1 21"/>
                  <a:gd name="f51" fmla="*/ f37 1 10"/>
                  <a:gd name="f52" fmla="*/ f38 1 21"/>
                  <a:gd name="f53" fmla="*/ f39 1 10"/>
                  <a:gd name="f54" fmla="*/ f40 1 21"/>
                  <a:gd name="f55" fmla="*/ f41 1 10"/>
                  <a:gd name="f56" fmla="*/ f42 1 21"/>
                  <a:gd name="f57" fmla="*/ f43 1 21"/>
                  <a:gd name="f58" fmla="*/ f44 1 21"/>
                  <a:gd name="f59" fmla="*/ f45 1 10"/>
                  <a:gd name="f60" fmla="*/ f46 1 21"/>
                  <a:gd name="f61" fmla="*/ f47 1 21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4"/>
                  <a:gd name="f75" fmla="*/ f58 1 f34"/>
                  <a:gd name="f76" fmla="*/ f59 1 f33"/>
                  <a:gd name="f77" fmla="*/ f60 1 f34"/>
                  <a:gd name="f78" fmla="*/ f61 1 f34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5 1"/>
                  <a:gd name="f92" fmla="*/ f75 f25 1"/>
                  <a:gd name="f93" fmla="*/ f76 f24 1"/>
                  <a:gd name="f94" fmla="*/ f77 f25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89" y="f91"/>
                  </a:cxn>
                  <a:cxn ang="f48">
                    <a:pos x="f89" y="f92"/>
                  </a:cxn>
                  <a:cxn ang="f48">
                    <a:pos x="f93" y="f94"/>
                  </a:cxn>
                  <a:cxn ang="f48">
                    <a:pos x="f93" y="f90"/>
                  </a:cxn>
                  <a:cxn ang="f48">
                    <a:pos x="f83" y="f95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10" h="21">
                    <a:moveTo>
                      <a:pt x="f8" y="f9"/>
                    </a:moveTo>
                    <a:cubicBezTo>
                      <a:pt x="f9" y="f8"/>
                      <a:pt x="f10" y="f5"/>
                      <a:pt x="f9" y="f5"/>
                    </a:cubicBezTo>
                    <a:cubicBezTo>
                      <a:pt x="f9" y="f5"/>
                      <a:pt x="f9" y="f5"/>
                      <a:pt x="f9" y="f5"/>
                    </a:cubicBezTo>
                    <a:cubicBezTo>
                      <a:pt x="f11" y="f8"/>
                      <a:pt x="f12" y="f13"/>
                      <a:pt x="f11" y="f14"/>
                    </a:cubicBezTo>
                    <a:cubicBezTo>
                      <a:pt x="f13" y="f15"/>
                      <a:pt x="f11" y="f15"/>
                      <a:pt x="f12" y="f15"/>
                    </a:cubicBezTo>
                    <a:cubicBezTo>
                      <a:pt x="f16" y="f17"/>
                      <a:pt x="f11" y="f18"/>
                      <a:pt x="f12" y="f18"/>
                    </a:cubicBezTo>
                    <a:cubicBezTo>
                      <a:pt x="f6" y="f19"/>
                      <a:pt x="f14" y="f20"/>
                      <a:pt x="f12" y="f7"/>
                    </a:cubicBezTo>
                    <a:cubicBezTo>
                      <a:pt x="f11" y="f7"/>
                      <a:pt x="f9" y="f21"/>
                      <a:pt x="f10" y="f21"/>
                    </a:cubicBezTo>
                    <a:cubicBezTo>
                      <a:pt x="f9" y="f19"/>
                      <a:pt x="f8" y="f18"/>
                      <a:pt x="f10" y="f15"/>
                    </a:cubicBezTo>
                    <a:cubicBezTo>
                      <a:pt x="f10" y="f14"/>
                      <a:pt x="f5" y="f13"/>
                      <a:pt x="f8" y="f13"/>
                    </a:cubicBezTo>
                    <a:cubicBezTo>
                      <a:pt x="f22" y="f22"/>
                      <a:pt x="f8" y="f22"/>
                      <a:pt x="f8" y="f9"/>
                    </a:cubicBezTo>
                    <a:close/>
                  </a:path>
                </a:pathLst>
              </a:custGeom>
              <a:solidFill>
                <a:srgbClr val="E6B5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3" name="Freeform 1004">
                <a:extLst>
                  <a:ext uri="{FF2B5EF4-FFF2-40B4-BE49-F238E27FC236}">
                    <a16:creationId xmlns:a16="http://schemas.microsoft.com/office/drawing/2014/main" id="{EE489AAC-C168-213B-41BC-7C99FBE37C59}"/>
                  </a:ext>
                </a:extLst>
              </p:cNvPr>
              <p:cNvSpPr/>
              <p:nvPr/>
            </p:nvSpPr>
            <p:spPr>
              <a:xfrm>
                <a:off x="5473698" y="3071817"/>
                <a:ext cx="63495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7"/>
                  <a:gd name="f8" fmla="val 16"/>
                  <a:gd name="f9" fmla="val 15"/>
                  <a:gd name="f10" fmla="val 25"/>
                  <a:gd name="f11" fmla="val 13"/>
                  <a:gd name="f12" fmla="val 23"/>
                  <a:gd name="f13" fmla="val 12"/>
                  <a:gd name="f14" fmla="val 21"/>
                  <a:gd name="f15" fmla="val 8"/>
                  <a:gd name="f16" fmla="val 4"/>
                  <a:gd name="f17" fmla="val 2"/>
                  <a:gd name="f18" fmla="val 1"/>
                  <a:gd name="f19" fmla="val 5"/>
                  <a:gd name="f20" fmla="val 3"/>
                  <a:gd name="f21" fmla="val 11"/>
                  <a:gd name="f22" fmla="val 10"/>
                  <a:gd name="f23" fmla="val 18"/>
                  <a:gd name="f24" fmla="val 26"/>
                  <a:gd name="f25" fmla="+- 0 0 -90"/>
                  <a:gd name="f26" fmla="*/ f3 1 17"/>
                  <a:gd name="f27" fmla="*/ f4 1 27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7"/>
                  <a:gd name="f36" fmla="*/ f32 1 27"/>
                  <a:gd name="f37" fmla="*/ 16 f33 1"/>
                  <a:gd name="f38" fmla="*/ 27 f32 1"/>
                  <a:gd name="f39" fmla="*/ 12 f33 1"/>
                  <a:gd name="f40" fmla="*/ 21 f32 1"/>
                  <a:gd name="f41" fmla="*/ 0 f33 1"/>
                  <a:gd name="f42" fmla="*/ 0 f32 1"/>
                  <a:gd name="f43" fmla="*/ 5 f33 1"/>
                  <a:gd name="f44" fmla="*/ 3 f32 1"/>
                  <a:gd name="f45" fmla="*/ 17 f33 1"/>
                  <a:gd name="f46" fmla="*/ 25 f32 1"/>
                  <a:gd name="f47" fmla="+- f34 0 f1"/>
                  <a:gd name="f48" fmla="*/ f37 1 17"/>
                  <a:gd name="f49" fmla="*/ f38 1 27"/>
                  <a:gd name="f50" fmla="*/ f39 1 17"/>
                  <a:gd name="f51" fmla="*/ f40 1 27"/>
                  <a:gd name="f52" fmla="*/ f41 1 17"/>
                  <a:gd name="f53" fmla="*/ f42 1 27"/>
                  <a:gd name="f54" fmla="*/ f43 1 17"/>
                  <a:gd name="f55" fmla="*/ f44 1 27"/>
                  <a:gd name="f56" fmla="*/ f45 1 17"/>
                  <a:gd name="f57" fmla="*/ f46 1 27"/>
                  <a:gd name="f58" fmla="*/ 0 1 f35"/>
                  <a:gd name="f59" fmla="*/ f29 1 f35"/>
                  <a:gd name="f60" fmla="*/ 0 1 f36"/>
                  <a:gd name="f61" fmla="*/ f30 1 f36"/>
                  <a:gd name="f62" fmla="*/ f48 1 f35"/>
                  <a:gd name="f63" fmla="*/ f49 1 f36"/>
                  <a:gd name="f64" fmla="*/ f50 1 f35"/>
                  <a:gd name="f65" fmla="*/ f51 1 f36"/>
                  <a:gd name="f66" fmla="*/ f52 1 f35"/>
                  <a:gd name="f67" fmla="*/ f53 1 f36"/>
                  <a:gd name="f68" fmla="*/ f54 1 f35"/>
                  <a:gd name="f69" fmla="*/ f55 1 f36"/>
                  <a:gd name="f70" fmla="*/ f56 1 f35"/>
                  <a:gd name="f71" fmla="*/ f57 1 f36"/>
                  <a:gd name="f72" fmla="*/ f58 f26 1"/>
                  <a:gd name="f73" fmla="*/ f59 f26 1"/>
                  <a:gd name="f74" fmla="*/ f61 f27 1"/>
                  <a:gd name="f75" fmla="*/ f60 f27 1"/>
                  <a:gd name="f76" fmla="*/ f62 f26 1"/>
                  <a:gd name="f77" fmla="*/ f63 f27 1"/>
                  <a:gd name="f78" fmla="*/ f64 f26 1"/>
                  <a:gd name="f79" fmla="*/ f65 f27 1"/>
                  <a:gd name="f80" fmla="*/ f66 f26 1"/>
                  <a:gd name="f81" fmla="*/ f67 f27 1"/>
                  <a:gd name="f82" fmla="*/ f68 f26 1"/>
                  <a:gd name="f83" fmla="*/ f69 f27 1"/>
                  <a:gd name="f84" fmla="*/ f70 f26 1"/>
                  <a:gd name="f85" fmla="*/ f71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6" y="f77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76" y="f77"/>
                  </a:cxn>
                </a:cxnLst>
                <a:rect l="f72" t="f75" r="f73" b="f74"/>
                <a:pathLst>
                  <a:path w="17" h="27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9"/>
                      <a:pt x="f16" y="f15"/>
                      <a:pt x="f5" y="f5"/>
                    </a:cubicBezTo>
                    <a:cubicBezTo>
                      <a:pt x="f17" y="f18"/>
                      <a:pt x="f16" y="f18"/>
                      <a:pt x="f19" y="f20"/>
                    </a:cubicBezTo>
                    <a:cubicBezTo>
                      <a:pt x="f21" y="f22"/>
                      <a:pt x="f11" y="f23"/>
                      <a:pt x="f6" y="f10"/>
                    </a:cubicBezTo>
                    <a:cubicBezTo>
                      <a:pt x="f6" y="f24"/>
                      <a:pt x="f8" y="f24"/>
                      <a:pt x="f8" y="f7"/>
                    </a:cubicBezTo>
                    <a:close/>
                  </a:path>
                </a:pathLst>
              </a:custGeom>
              <a:solidFill>
                <a:srgbClr val="935E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4" name="Freeform 1005">
                <a:extLst>
                  <a:ext uri="{FF2B5EF4-FFF2-40B4-BE49-F238E27FC236}">
                    <a16:creationId xmlns:a16="http://schemas.microsoft.com/office/drawing/2014/main" id="{35672D43-F1D7-9AD3-10E1-AEFB1AE90122}"/>
                  </a:ext>
                </a:extLst>
              </p:cNvPr>
              <p:cNvSpPr/>
              <p:nvPr/>
            </p:nvSpPr>
            <p:spPr>
              <a:xfrm>
                <a:off x="5492745" y="3014667"/>
                <a:ext cx="60322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7"/>
                  <a:gd name="f8" fmla="val 14"/>
                  <a:gd name="f9" fmla="val 12"/>
                  <a:gd name="f10" fmla="val 10"/>
                  <a:gd name="f11" fmla="val 7"/>
                  <a:gd name="f12" fmla="val 3"/>
                  <a:gd name="f13" fmla="val 1"/>
                  <a:gd name="f14" fmla="val 4"/>
                  <a:gd name="f15" fmla="val 9"/>
                  <a:gd name="f16" fmla="val 5"/>
                  <a:gd name="f17" fmla="val 2"/>
                  <a:gd name="f18" fmla="val 13"/>
                  <a:gd name="f19" fmla="val 15"/>
                  <a:gd name="f20" fmla="+- 0 0 -90"/>
                  <a:gd name="f21" fmla="*/ f3 1 16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6"/>
                  <a:gd name="f31" fmla="*/ f27 1 17"/>
                  <a:gd name="f32" fmla="*/ 0 f28 1"/>
                  <a:gd name="f33" fmla="*/ 14 f27 1"/>
                  <a:gd name="f34" fmla="*/ 7 f27 1"/>
                  <a:gd name="f35" fmla="*/ 16 f28 1"/>
                  <a:gd name="f36" fmla="*/ 4 f27 1"/>
                  <a:gd name="f37" fmla="*/ 2 f28 1"/>
                  <a:gd name="f38" fmla="*/ 10 f27 1"/>
                  <a:gd name="f39" fmla="*/ 5 f28 1"/>
                  <a:gd name="f40" fmla="*/ 17 f27 1"/>
                  <a:gd name="f41" fmla="+- f29 0 f1"/>
                  <a:gd name="f42" fmla="*/ f32 1 16"/>
                  <a:gd name="f43" fmla="*/ f33 1 17"/>
                  <a:gd name="f44" fmla="*/ f34 1 17"/>
                  <a:gd name="f45" fmla="*/ f35 1 16"/>
                  <a:gd name="f46" fmla="*/ f36 1 17"/>
                  <a:gd name="f47" fmla="*/ f37 1 16"/>
                  <a:gd name="f48" fmla="*/ f38 1 17"/>
                  <a:gd name="f49" fmla="*/ f39 1 16"/>
                  <a:gd name="f50" fmla="*/ f40 1 17"/>
                  <a:gd name="f51" fmla="*/ 0 1 f30"/>
                  <a:gd name="f52" fmla="*/ f24 1 f30"/>
                  <a:gd name="f53" fmla="*/ 0 1 f31"/>
                  <a:gd name="f54" fmla="*/ f25 1 f31"/>
                  <a:gd name="f55" fmla="*/ f42 1 f30"/>
                  <a:gd name="f56" fmla="*/ f43 1 f31"/>
                  <a:gd name="f57" fmla="*/ f44 1 f31"/>
                  <a:gd name="f58" fmla="*/ f45 1 f30"/>
                  <a:gd name="f59" fmla="*/ f46 1 f31"/>
                  <a:gd name="f60" fmla="*/ f47 1 f30"/>
                  <a:gd name="f61" fmla="*/ f48 1 f31"/>
                  <a:gd name="f62" fmla="*/ f49 1 f30"/>
                  <a:gd name="f63" fmla="*/ f50 1 f31"/>
                  <a:gd name="f64" fmla="*/ f51 f21 1"/>
                  <a:gd name="f65" fmla="*/ f52 f21 1"/>
                  <a:gd name="f66" fmla="*/ f54 f22 1"/>
                  <a:gd name="f67" fmla="*/ f53 f22 1"/>
                  <a:gd name="f68" fmla="*/ f55 f21 1"/>
                  <a:gd name="f69" fmla="*/ f56 f22 1"/>
                  <a:gd name="f70" fmla="*/ f57 f22 1"/>
                  <a:gd name="f71" fmla="*/ f58 f21 1"/>
                  <a:gd name="f72" fmla="*/ f59 f22 1"/>
                  <a:gd name="f73" fmla="*/ f60 f21 1"/>
                  <a:gd name="f74" fmla="*/ f61 f22 1"/>
                  <a:gd name="f75" fmla="*/ f62 f21 1"/>
                  <a:gd name="f76" fmla="*/ f6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8" y="f69"/>
                  </a:cxn>
                  <a:cxn ang="f41">
                    <a:pos x="f68" y="f70"/>
                  </a:cxn>
                  <a:cxn ang="f41">
                    <a:pos x="f71" y="f72"/>
                  </a:cxn>
                  <a:cxn ang="f41">
                    <a:pos x="f73" y="f74"/>
                  </a:cxn>
                  <a:cxn ang="f41">
                    <a:pos x="f75" y="f76"/>
                  </a:cxn>
                  <a:cxn ang="f41">
                    <a:pos x="f68" y="f69"/>
                  </a:cxn>
                </a:cxnLst>
                <a:rect l="f64" t="f67" r="f65" b="f66"/>
                <a:pathLst>
                  <a:path w="16" h="17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1" y="f5"/>
                      <a:pt x="f6" y="f14"/>
                    </a:cubicBezTo>
                    <a:cubicBezTo>
                      <a:pt x="f15" y="f12"/>
                      <a:pt x="f16" y="f16"/>
                      <a:pt x="f17" y="f10"/>
                    </a:cubicBezTo>
                    <a:cubicBezTo>
                      <a:pt x="f5" y="f18"/>
                      <a:pt x="f12" y="f19"/>
                      <a:pt x="f16" y="f7"/>
                    </a:cubicBezTo>
                    <a:cubicBezTo>
                      <a:pt x="f17" y="f6"/>
                      <a:pt x="f13" y="f6"/>
                      <a:pt x="f5" y="f8"/>
                    </a:cubicBezTo>
                    <a:close/>
                  </a:path>
                </a:pathLst>
              </a:custGeom>
              <a:solidFill>
                <a:srgbClr val="8A71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5" name="Freeform 1006">
                <a:extLst>
                  <a:ext uri="{FF2B5EF4-FFF2-40B4-BE49-F238E27FC236}">
                    <a16:creationId xmlns:a16="http://schemas.microsoft.com/office/drawing/2014/main" id="{BEF5E11B-F79B-E34B-587A-DAE70CE7801E}"/>
                  </a:ext>
                </a:extLst>
              </p:cNvPr>
              <p:cNvSpPr/>
              <p:nvPr/>
            </p:nvSpPr>
            <p:spPr>
              <a:xfrm>
                <a:off x="5138735" y="2882902"/>
                <a:ext cx="161921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26"/>
                  <a:gd name="f8" fmla="val 14"/>
                  <a:gd name="f9" fmla="val 8"/>
                  <a:gd name="f10" fmla="val 7"/>
                  <a:gd name="f11" fmla="val 13"/>
                  <a:gd name="f12" fmla="val 12"/>
                  <a:gd name="f13" fmla="val 6"/>
                  <a:gd name="f14" fmla="val 10"/>
                  <a:gd name="f15" fmla="val 4"/>
                  <a:gd name="f16" fmla="val 3"/>
                  <a:gd name="f17" fmla="val 18"/>
                  <a:gd name="f18" fmla="val 5"/>
                  <a:gd name="f19" fmla="val 20"/>
                  <a:gd name="f20" fmla="val 1"/>
                  <a:gd name="f21" fmla="val 24"/>
                  <a:gd name="f22" fmla="val 27"/>
                  <a:gd name="f23" fmla="val 29"/>
                  <a:gd name="f24" fmla="val 32"/>
                  <a:gd name="f25" fmla="val 34"/>
                  <a:gd name="f26" fmla="val 37"/>
                  <a:gd name="f27" fmla="val 40"/>
                  <a:gd name="f28" fmla="val 41"/>
                  <a:gd name="f29" fmla="val 2"/>
                  <a:gd name="f30" fmla="val 42"/>
                  <a:gd name="f31" fmla="val 9"/>
                  <a:gd name="f32" fmla="val 39"/>
                  <a:gd name="f33" fmla="val 36"/>
                  <a:gd name="f34" fmla="val 33"/>
                  <a:gd name="f35" fmla="val 15"/>
                  <a:gd name="f36" fmla="val 31"/>
                  <a:gd name="f37" fmla="val 30"/>
                  <a:gd name="f38" fmla="val 28"/>
                  <a:gd name="f39" fmla="val 25"/>
                  <a:gd name="f40" fmla="val 21"/>
                  <a:gd name="f41" fmla="val 11"/>
                  <a:gd name="f42" fmla="val 22"/>
                  <a:gd name="f43" fmla="val 16"/>
                  <a:gd name="f44" fmla="val 17"/>
                  <a:gd name="f45" fmla="val 23"/>
                  <a:gd name="f46" fmla="+- 0 0 -90"/>
                  <a:gd name="f47" fmla="*/ f3 1 43"/>
                  <a:gd name="f48" fmla="*/ f4 1 26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3"/>
                  <a:gd name="f57" fmla="*/ f53 1 26"/>
                  <a:gd name="f58" fmla="*/ 14 f54 1"/>
                  <a:gd name="f59" fmla="*/ 8 f53 1"/>
                  <a:gd name="f60" fmla="*/ 12 f54 1"/>
                  <a:gd name="f61" fmla="*/ 6 f53 1"/>
                  <a:gd name="f62" fmla="*/ 13 f54 1"/>
                  <a:gd name="f63" fmla="*/ 3 f53 1"/>
                  <a:gd name="f64" fmla="*/ 24 f54 1"/>
                  <a:gd name="f65" fmla="*/ 0 f53 1"/>
                  <a:gd name="f66" fmla="*/ 32 f54 1"/>
                  <a:gd name="f67" fmla="*/ 1 f53 1"/>
                  <a:gd name="f68" fmla="*/ 40 f54 1"/>
                  <a:gd name="f69" fmla="*/ 43 f54 1"/>
                  <a:gd name="f70" fmla="*/ 10 f53 1"/>
                  <a:gd name="f71" fmla="*/ 33 f54 1"/>
                  <a:gd name="f72" fmla="*/ 14 f53 1"/>
                  <a:gd name="f73" fmla="*/ 30 f54 1"/>
                  <a:gd name="f74" fmla="*/ 25 f54 1"/>
                  <a:gd name="f75" fmla="*/ 11 f54 1"/>
                  <a:gd name="f76" fmla="*/ 20 f53 1"/>
                  <a:gd name="f77" fmla="*/ 7 f54 1"/>
                  <a:gd name="f78" fmla="*/ 21 f53 1"/>
                  <a:gd name="f79" fmla="*/ 3 f54 1"/>
                  <a:gd name="f80" fmla="*/ 24 f53 1"/>
                  <a:gd name="f81" fmla="*/ 25 f53 1"/>
                  <a:gd name="f82" fmla="*/ 1 f54 1"/>
                  <a:gd name="f83" fmla="*/ 4 f54 1"/>
                  <a:gd name="f84" fmla="*/ 12 f53 1"/>
                  <a:gd name="f85" fmla="*/ 9 f54 1"/>
                  <a:gd name="f86" fmla="*/ 11 f53 1"/>
                  <a:gd name="f87" fmla="*/ 9 f53 1"/>
                  <a:gd name="f88" fmla="*/ 10 f54 1"/>
                  <a:gd name="f89" fmla="*/ 23 f54 1"/>
                  <a:gd name="f90" fmla="*/ 28 f54 1"/>
                  <a:gd name="f91" fmla="*/ 31 f54 1"/>
                  <a:gd name="f92" fmla="*/ 5 f53 1"/>
                  <a:gd name="f93" fmla="*/ 4 f53 1"/>
                  <a:gd name="f94" fmla="*/ 22 f54 1"/>
                  <a:gd name="f95" fmla="*/ 20 f54 1"/>
                  <a:gd name="f96" fmla="+- f55 0 f1"/>
                  <a:gd name="f97" fmla="*/ f58 1 43"/>
                  <a:gd name="f98" fmla="*/ f59 1 26"/>
                  <a:gd name="f99" fmla="*/ f60 1 43"/>
                  <a:gd name="f100" fmla="*/ f61 1 26"/>
                  <a:gd name="f101" fmla="*/ f62 1 43"/>
                  <a:gd name="f102" fmla="*/ f63 1 26"/>
                  <a:gd name="f103" fmla="*/ f64 1 43"/>
                  <a:gd name="f104" fmla="*/ f65 1 26"/>
                  <a:gd name="f105" fmla="*/ f66 1 43"/>
                  <a:gd name="f106" fmla="*/ f67 1 26"/>
                  <a:gd name="f107" fmla="*/ f68 1 43"/>
                  <a:gd name="f108" fmla="*/ f69 1 43"/>
                  <a:gd name="f109" fmla="*/ f70 1 26"/>
                  <a:gd name="f110" fmla="*/ f71 1 43"/>
                  <a:gd name="f111" fmla="*/ f72 1 26"/>
                  <a:gd name="f112" fmla="*/ f73 1 43"/>
                  <a:gd name="f113" fmla="*/ f74 1 43"/>
                  <a:gd name="f114" fmla="*/ f75 1 43"/>
                  <a:gd name="f115" fmla="*/ f76 1 26"/>
                  <a:gd name="f116" fmla="*/ f77 1 43"/>
                  <a:gd name="f117" fmla="*/ f78 1 26"/>
                  <a:gd name="f118" fmla="*/ f79 1 43"/>
                  <a:gd name="f119" fmla="*/ f80 1 26"/>
                  <a:gd name="f120" fmla="*/ f81 1 26"/>
                  <a:gd name="f121" fmla="*/ f82 1 43"/>
                  <a:gd name="f122" fmla="*/ f83 1 43"/>
                  <a:gd name="f123" fmla="*/ f84 1 26"/>
                  <a:gd name="f124" fmla="*/ f85 1 43"/>
                  <a:gd name="f125" fmla="*/ f86 1 26"/>
                  <a:gd name="f126" fmla="*/ f87 1 26"/>
                  <a:gd name="f127" fmla="*/ f88 1 43"/>
                  <a:gd name="f128" fmla="*/ f89 1 43"/>
                  <a:gd name="f129" fmla="*/ f90 1 43"/>
                  <a:gd name="f130" fmla="*/ f91 1 43"/>
                  <a:gd name="f131" fmla="*/ f92 1 26"/>
                  <a:gd name="f132" fmla="*/ f93 1 26"/>
                  <a:gd name="f133" fmla="*/ f94 1 43"/>
                  <a:gd name="f134" fmla="*/ f95 1 43"/>
                  <a:gd name="f135" fmla="*/ 0 1 f56"/>
                  <a:gd name="f136" fmla="*/ f50 1 f56"/>
                  <a:gd name="f137" fmla="*/ 0 1 f57"/>
                  <a:gd name="f138" fmla="*/ f51 1 f57"/>
                  <a:gd name="f139" fmla="*/ f97 1 f56"/>
                  <a:gd name="f140" fmla="*/ f98 1 f57"/>
                  <a:gd name="f141" fmla="*/ f99 1 f56"/>
                  <a:gd name="f142" fmla="*/ f100 1 f57"/>
                  <a:gd name="f143" fmla="*/ f101 1 f56"/>
                  <a:gd name="f144" fmla="*/ f102 1 f57"/>
                  <a:gd name="f145" fmla="*/ f103 1 f56"/>
                  <a:gd name="f146" fmla="*/ f104 1 f57"/>
                  <a:gd name="f147" fmla="*/ f105 1 f56"/>
                  <a:gd name="f148" fmla="*/ f106 1 f57"/>
                  <a:gd name="f149" fmla="*/ f107 1 f56"/>
                  <a:gd name="f150" fmla="*/ f108 1 f56"/>
                  <a:gd name="f151" fmla="*/ f109 1 f57"/>
                  <a:gd name="f152" fmla="*/ f110 1 f56"/>
                  <a:gd name="f153" fmla="*/ f111 1 f57"/>
                  <a:gd name="f154" fmla="*/ f112 1 f56"/>
                  <a:gd name="f155" fmla="*/ f113 1 f56"/>
                  <a:gd name="f156" fmla="*/ f114 1 f56"/>
                  <a:gd name="f157" fmla="*/ f115 1 f57"/>
                  <a:gd name="f158" fmla="*/ f116 1 f56"/>
                  <a:gd name="f159" fmla="*/ f117 1 f57"/>
                  <a:gd name="f160" fmla="*/ f118 1 f56"/>
                  <a:gd name="f161" fmla="*/ f119 1 f57"/>
                  <a:gd name="f162" fmla="*/ f120 1 f57"/>
                  <a:gd name="f163" fmla="*/ f121 1 f56"/>
                  <a:gd name="f164" fmla="*/ f122 1 f56"/>
                  <a:gd name="f165" fmla="*/ f123 1 f57"/>
                  <a:gd name="f166" fmla="*/ f124 1 f56"/>
                  <a:gd name="f167" fmla="*/ f125 1 f57"/>
                  <a:gd name="f168" fmla="*/ f126 1 f57"/>
                  <a:gd name="f169" fmla="*/ f127 1 f56"/>
                  <a:gd name="f170" fmla="*/ f128 1 f56"/>
                  <a:gd name="f171" fmla="*/ f129 1 f56"/>
                  <a:gd name="f172" fmla="*/ f130 1 f56"/>
                  <a:gd name="f173" fmla="*/ f131 1 f57"/>
                  <a:gd name="f174" fmla="*/ f132 1 f57"/>
                  <a:gd name="f175" fmla="*/ f133 1 f56"/>
                  <a:gd name="f176" fmla="*/ f134 1 f56"/>
                  <a:gd name="f177" fmla="*/ f135 f47 1"/>
                  <a:gd name="f178" fmla="*/ f136 f47 1"/>
                  <a:gd name="f179" fmla="*/ f138 f48 1"/>
                  <a:gd name="f180" fmla="*/ f137 f48 1"/>
                  <a:gd name="f181" fmla="*/ f139 f47 1"/>
                  <a:gd name="f182" fmla="*/ f140 f48 1"/>
                  <a:gd name="f183" fmla="*/ f141 f47 1"/>
                  <a:gd name="f184" fmla="*/ f142 f48 1"/>
                  <a:gd name="f185" fmla="*/ f143 f47 1"/>
                  <a:gd name="f186" fmla="*/ f144 f48 1"/>
                  <a:gd name="f187" fmla="*/ f145 f47 1"/>
                  <a:gd name="f188" fmla="*/ f146 f48 1"/>
                  <a:gd name="f189" fmla="*/ f147 f47 1"/>
                  <a:gd name="f190" fmla="*/ f148 f48 1"/>
                  <a:gd name="f191" fmla="*/ f149 f47 1"/>
                  <a:gd name="f192" fmla="*/ f150 f47 1"/>
                  <a:gd name="f193" fmla="*/ f151 f48 1"/>
                  <a:gd name="f194" fmla="*/ f152 f47 1"/>
                  <a:gd name="f195" fmla="*/ f153 f48 1"/>
                  <a:gd name="f196" fmla="*/ f154 f47 1"/>
                  <a:gd name="f197" fmla="*/ f155 f47 1"/>
                  <a:gd name="f198" fmla="*/ f156 f47 1"/>
                  <a:gd name="f199" fmla="*/ f157 f48 1"/>
                  <a:gd name="f200" fmla="*/ f158 f47 1"/>
                  <a:gd name="f201" fmla="*/ f159 f48 1"/>
                  <a:gd name="f202" fmla="*/ f160 f47 1"/>
                  <a:gd name="f203" fmla="*/ f161 f48 1"/>
                  <a:gd name="f204" fmla="*/ f162 f48 1"/>
                  <a:gd name="f205" fmla="*/ f163 f47 1"/>
                  <a:gd name="f206" fmla="*/ f164 f47 1"/>
                  <a:gd name="f207" fmla="*/ f165 f48 1"/>
                  <a:gd name="f208" fmla="*/ f166 f47 1"/>
                  <a:gd name="f209" fmla="*/ f167 f48 1"/>
                  <a:gd name="f210" fmla="*/ f168 f48 1"/>
                  <a:gd name="f211" fmla="*/ f169 f47 1"/>
                  <a:gd name="f212" fmla="*/ f170 f47 1"/>
                  <a:gd name="f213" fmla="*/ f171 f47 1"/>
                  <a:gd name="f214" fmla="*/ f172 f47 1"/>
                  <a:gd name="f215" fmla="*/ f173 f48 1"/>
                  <a:gd name="f216" fmla="*/ f174 f48 1"/>
                  <a:gd name="f217" fmla="*/ f175 f47 1"/>
                  <a:gd name="f218" fmla="*/ f176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81" y="f182"/>
                  </a:cxn>
                  <a:cxn ang="f96">
                    <a:pos x="f183" y="f184"/>
                  </a:cxn>
                  <a:cxn ang="f96">
                    <a:pos x="f185" y="f186"/>
                  </a:cxn>
                  <a:cxn ang="f96">
                    <a:pos x="f187" y="f188"/>
                  </a:cxn>
                  <a:cxn ang="f96">
                    <a:pos x="f189" y="f190"/>
                  </a:cxn>
                  <a:cxn ang="f96">
                    <a:pos x="f191" y="f188"/>
                  </a:cxn>
                  <a:cxn ang="f96">
                    <a:pos x="f192" y="f184"/>
                  </a:cxn>
                  <a:cxn ang="f96">
                    <a:pos x="f192" y="f193"/>
                  </a:cxn>
                  <a:cxn ang="f96">
                    <a:pos x="f194" y="f195"/>
                  </a:cxn>
                  <a:cxn ang="f96">
                    <a:pos x="f196" y="f195"/>
                  </a:cxn>
                  <a:cxn ang="f96">
                    <a:pos x="f197" y="f195"/>
                  </a:cxn>
                  <a:cxn ang="f96">
                    <a:pos x="f198" y="f199"/>
                  </a:cxn>
                  <a:cxn ang="f96">
                    <a:pos x="f200" y="f201"/>
                  </a:cxn>
                  <a:cxn ang="f96">
                    <a:pos x="f202" y="f203"/>
                  </a:cxn>
                  <a:cxn ang="f96">
                    <a:pos x="f202" y="f204"/>
                  </a:cxn>
                  <a:cxn ang="f96">
                    <a:pos x="f205" y="f203"/>
                  </a:cxn>
                  <a:cxn ang="f96">
                    <a:pos x="f206" y="f207"/>
                  </a:cxn>
                  <a:cxn ang="f96">
                    <a:pos x="f208" y="f207"/>
                  </a:cxn>
                  <a:cxn ang="f96">
                    <a:pos x="f183" y="f207"/>
                  </a:cxn>
                  <a:cxn ang="f96">
                    <a:pos x="f208" y="f209"/>
                  </a:cxn>
                  <a:cxn ang="f96">
                    <a:pos x="f200" y="f210"/>
                  </a:cxn>
                  <a:cxn ang="f96">
                    <a:pos x="f211" y="f182"/>
                  </a:cxn>
                  <a:cxn ang="f96">
                    <a:pos x="f181" y="f182"/>
                  </a:cxn>
                  <a:cxn ang="f96">
                    <a:pos x="f212" y="f210"/>
                  </a:cxn>
                  <a:cxn ang="f96">
                    <a:pos x="f213" y="f182"/>
                  </a:cxn>
                  <a:cxn ang="f96">
                    <a:pos x="f214" y="f215"/>
                  </a:cxn>
                  <a:cxn ang="f96">
                    <a:pos x="f196" y="f216"/>
                  </a:cxn>
                  <a:cxn ang="f96">
                    <a:pos x="f213" y="f182"/>
                  </a:cxn>
                  <a:cxn ang="f96">
                    <a:pos x="f217" y="f210"/>
                  </a:cxn>
                  <a:cxn ang="f96">
                    <a:pos x="f218" y="f210"/>
                  </a:cxn>
                  <a:cxn ang="f96">
                    <a:pos x="f181" y="f182"/>
                  </a:cxn>
                </a:cxnLst>
                <a:rect l="f177" t="f180" r="f178" b="f179"/>
                <a:pathLst>
                  <a:path w="43" h="26">
                    <a:moveTo>
                      <a:pt x="f8" y="f9"/>
                    </a:moveTo>
                    <a:cubicBezTo>
                      <a:pt x="f8" y="f10"/>
                      <a:pt x="f11" y="f10"/>
                      <a:pt x="f12" y="f13"/>
                    </a:cubicBezTo>
                    <a:cubicBezTo>
                      <a:pt x="f14" y="f15"/>
                      <a:pt x="f12" y="f16"/>
                      <a:pt x="f11" y="f16"/>
                    </a:cubicBezTo>
                    <a:cubicBezTo>
                      <a:pt x="f17" y="f18"/>
                      <a:pt x="f19" y="f20"/>
                      <a:pt x="f21" y="f5"/>
                    </a:cubicBezTo>
                    <a:cubicBezTo>
                      <a:pt x="f22" y="f5"/>
                      <a:pt x="f23" y="f20"/>
                      <a:pt x="f24" y="f20"/>
                    </a:cubicBezTo>
                    <a:cubicBezTo>
                      <a:pt x="f25" y="f5"/>
                      <a:pt x="f26" y="f5"/>
                      <a:pt x="f27" y="f5"/>
                    </a:cubicBezTo>
                    <a:cubicBezTo>
                      <a:pt x="f28" y="f29"/>
                      <a:pt x="f30" y="f15"/>
                      <a:pt x="f6" y="f13"/>
                    </a:cubicBezTo>
                    <a:cubicBezTo>
                      <a:pt x="f6" y="f10"/>
                      <a:pt x="f6" y="f31"/>
                      <a:pt x="f6" y="f14"/>
                    </a:cubicBezTo>
                    <a:cubicBezTo>
                      <a:pt x="f32" y="f31"/>
                      <a:pt x="f33" y="f14"/>
                      <a:pt x="f34" y="f8"/>
                    </a:cubicBezTo>
                    <a:cubicBezTo>
                      <a:pt x="f24" y="f35"/>
                      <a:pt x="f36" y="f35"/>
                      <a:pt x="f37" y="f8"/>
                    </a:cubicBezTo>
                    <a:cubicBezTo>
                      <a:pt x="f38" y="f11"/>
                      <a:pt x="f7" y="f11"/>
                      <a:pt x="f39" y="f8"/>
                    </a:cubicBezTo>
                    <a:cubicBezTo>
                      <a:pt x="f40" y="f17"/>
                      <a:pt x="f35" y="f17"/>
                      <a:pt x="f41" y="f19"/>
                    </a:cubicBezTo>
                    <a:cubicBezTo>
                      <a:pt x="f14" y="f40"/>
                      <a:pt x="f31" y="f42"/>
                      <a:pt x="f10" y="f40"/>
                    </a:cubicBezTo>
                    <a:cubicBezTo>
                      <a:pt x="f15" y="f19"/>
                      <a:pt x="f15" y="f42"/>
                      <a:pt x="f16" y="f21"/>
                    </a:cubicBezTo>
                    <a:cubicBezTo>
                      <a:pt x="f16" y="f39"/>
                      <a:pt x="f15" y="f7"/>
                      <a:pt x="f16" y="f39"/>
                    </a:cubicBezTo>
                    <a:cubicBezTo>
                      <a:pt x="f16" y="f21"/>
                      <a:pt x="f5" y="f7"/>
                      <a:pt x="f20" y="f21"/>
                    </a:cubicBezTo>
                    <a:cubicBezTo>
                      <a:pt x="f29" y="f19"/>
                      <a:pt x="f16" y="f43"/>
                      <a:pt x="f15" y="f12"/>
                    </a:cubicBezTo>
                    <a:cubicBezTo>
                      <a:pt x="f18" y="f9"/>
                      <a:pt x="f10" y="f12"/>
                      <a:pt x="f31" y="f12"/>
                    </a:cubicBezTo>
                    <a:cubicBezTo>
                      <a:pt x="f14" y="f12"/>
                      <a:pt x="f41" y="f11"/>
                      <a:pt x="f12" y="f12"/>
                    </a:cubicBezTo>
                    <a:cubicBezTo>
                      <a:pt x="f41" y="f41"/>
                      <a:pt x="f14" y="f41"/>
                      <a:pt x="f31" y="f41"/>
                    </a:cubicBezTo>
                    <a:cubicBezTo>
                      <a:pt x="f9" y="f14"/>
                      <a:pt x="f10" y="f14"/>
                      <a:pt x="f10" y="f31"/>
                    </a:cubicBezTo>
                    <a:cubicBezTo>
                      <a:pt x="f9" y="f10"/>
                      <a:pt x="f14" y="f9"/>
                      <a:pt x="f14" y="f9"/>
                    </a:cubicBezTo>
                    <a:cubicBezTo>
                      <a:pt x="f41" y="f10"/>
                      <a:pt x="f11" y="f31"/>
                      <a:pt x="f8" y="f9"/>
                    </a:cubicBezTo>
                    <a:cubicBezTo>
                      <a:pt x="f44" y="f41"/>
                      <a:pt x="f19" y="f41"/>
                      <a:pt x="f45" y="f31"/>
                    </a:cubicBezTo>
                    <a:cubicBezTo>
                      <a:pt x="f21" y="f9"/>
                      <a:pt x="f7" y="f31"/>
                      <a:pt x="f38" y="f9"/>
                    </a:cubicBezTo>
                    <a:cubicBezTo>
                      <a:pt x="f38" y="f10"/>
                      <a:pt x="f36" y="f10"/>
                      <a:pt x="f36" y="f18"/>
                    </a:cubicBezTo>
                    <a:cubicBezTo>
                      <a:pt x="f36" y="f18"/>
                      <a:pt x="f36" y="f15"/>
                      <a:pt x="f37" y="f15"/>
                    </a:cubicBezTo>
                    <a:cubicBezTo>
                      <a:pt x="f38" y="f15"/>
                      <a:pt x="f23" y="f10"/>
                      <a:pt x="f38" y="f9"/>
                    </a:cubicBezTo>
                    <a:cubicBezTo>
                      <a:pt x="f7" y="f9"/>
                      <a:pt x="f21" y="f18"/>
                      <a:pt x="f42" y="f31"/>
                    </a:cubicBezTo>
                    <a:cubicBezTo>
                      <a:pt x="f42" y="f31"/>
                      <a:pt x="f40" y="f31"/>
                      <a:pt x="f19" y="f31"/>
                    </a:cubicBezTo>
                    <a:cubicBezTo>
                      <a:pt x="f17" y="f10"/>
                      <a:pt x="f43" y="f9"/>
                      <a:pt x="f8" y="f9"/>
                    </a:cubicBezTo>
                    <a:close/>
                  </a:path>
                </a:pathLst>
              </a:custGeom>
              <a:solidFill>
                <a:srgbClr val="26547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6" name="Freeform 1007">
                <a:extLst>
                  <a:ext uri="{FF2B5EF4-FFF2-40B4-BE49-F238E27FC236}">
                    <a16:creationId xmlns:a16="http://schemas.microsoft.com/office/drawing/2014/main" id="{3AC68496-1DD1-AB46-C543-DC7F6E5E7E55}"/>
                  </a:ext>
                </a:extLst>
              </p:cNvPr>
              <p:cNvSpPr/>
              <p:nvPr/>
            </p:nvSpPr>
            <p:spPr>
              <a:xfrm>
                <a:off x="5300667" y="2890839"/>
                <a:ext cx="3333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4"/>
                  <a:gd name="f9" fmla="val 3"/>
                  <a:gd name="f10" fmla="val 6"/>
                  <a:gd name="f11" fmla="val 1"/>
                  <a:gd name="f12" fmla="val 7"/>
                  <a:gd name="f13" fmla="val 5"/>
                  <a:gd name="f14" fmla="val 2"/>
                  <a:gd name="f15" fmla="+- 0 0 -90"/>
                  <a:gd name="f16" fmla="*/ f3 1 9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9"/>
                  <a:gd name="f27" fmla="*/ 0 f23 1"/>
                  <a:gd name="f28" fmla="*/ 4 f22 1"/>
                  <a:gd name="f29" fmla="*/ 6 f23 1"/>
                  <a:gd name="f30" fmla="*/ 1 f22 1"/>
                  <a:gd name="f31" fmla="*/ 8 f23 1"/>
                  <a:gd name="f32" fmla="*/ 6 f22 1"/>
                  <a:gd name="f33" fmla="*/ 3 f23 1"/>
                  <a:gd name="f34" fmla="*/ 7 f22 1"/>
                  <a:gd name="f35" fmla="+- f24 0 f1"/>
                  <a:gd name="f36" fmla="*/ f27 1 9"/>
                  <a:gd name="f37" fmla="*/ f28 1 8"/>
                  <a:gd name="f38" fmla="*/ f29 1 9"/>
                  <a:gd name="f39" fmla="*/ f30 1 8"/>
                  <a:gd name="f40" fmla="*/ f31 1 9"/>
                  <a:gd name="f41" fmla="*/ f32 1 8"/>
                  <a:gd name="f42" fmla="*/ f33 1 9"/>
                  <a:gd name="f43" fmla="*/ f34 1 8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8">
                    <a:moveTo>
                      <a:pt x="f5" y="f8"/>
                    </a:moveTo>
                    <a:cubicBezTo>
                      <a:pt x="f5" y="f5"/>
                      <a:pt x="f9" y="f5"/>
                      <a:pt x="f10" y="f11"/>
                    </a:cubicBezTo>
                    <a:cubicBezTo>
                      <a:pt x="f12" y="f9"/>
                      <a:pt x="f6" y="f8"/>
                      <a:pt x="f7" y="f10"/>
                    </a:cubicBezTo>
                    <a:cubicBezTo>
                      <a:pt x="f12" y="f12"/>
                      <a:pt x="f13" y="f12"/>
                      <a:pt x="f9" y="f12"/>
                    </a:cubicBezTo>
                    <a:cubicBezTo>
                      <a:pt x="f5" y="f7"/>
                      <a:pt x="f14" y="f8"/>
                      <a:pt x="f5" y="f8"/>
                    </a:cubicBezTo>
                    <a:close/>
                  </a:path>
                </a:pathLst>
              </a:custGeom>
              <a:solidFill>
                <a:srgbClr val="1E608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7" name="Freeform 1008">
                <a:extLst>
                  <a:ext uri="{FF2B5EF4-FFF2-40B4-BE49-F238E27FC236}">
                    <a16:creationId xmlns:a16="http://schemas.microsoft.com/office/drawing/2014/main" id="{66B813E7-F8ED-1FE2-6B73-65E897855659}"/>
                  </a:ext>
                </a:extLst>
              </p:cNvPr>
              <p:cNvSpPr/>
              <p:nvPr/>
            </p:nvSpPr>
            <p:spPr>
              <a:xfrm>
                <a:off x="5378445" y="2943225"/>
                <a:ext cx="30166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4"/>
                  <a:gd name="f8" fmla="val 1"/>
                  <a:gd name="f9" fmla="val 7"/>
                  <a:gd name="f10" fmla="val 3"/>
                  <a:gd name="f11" fmla="val 6"/>
                  <a:gd name="f12" fmla="val 5"/>
                  <a:gd name="f13" fmla="+- 0 0 -90"/>
                  <a:gd name="f14" fmla="*/ f3 1 8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8"/>
                  <a:gd name="f25" fmla="*/ 8 f21 1"/>
                  <a:gd name="f26" fmla="*/ 1 f20 1"/>
                  <a:gd name="f27" fmla="*/ 6 f21 1"/>
                  <a:gd name="f28" fmla="*/ 3 f20 1"/>
                  <a:gd name="f29" fmla="*/ 0 f21 1"/>
                  <a:gd name="f30" fmla="*/ 0 f20 1"/>
                  <a:gd name="f31" fmla="*/ 4 f21 1"/>
                  <a:gd name="f32" fmla="+- f22 0 f1"/>
                  <a:gd name="f33" fmla="*/ f25 1 8"/>
                  <a:gd name="f34" fmla="*/ f26 1 4"/>
                  <a:gd name="f35" fmla="*/ f27 1 8"/>
                  <a:gd name="f36" fmla="*/ f28 1 4"/>
                  <a:gd name="f37" fmla="*/ f29 1 8"/>
                  <a:gd name="f38" fmla="*/ f30 1 4"/>
                  <a:gd name="f39" fmla="*/ f31 1 8"/>
                  <a:gd name="f40" fmla="*/ 0 1 f24"/>
                  <a:gd name="f41" fmla="*/ f17 1 f24"/>
                  <a:gd name="f42" fmla="*/ 0 1 f23"/>
                  <a:gd name="f43" fmla="*/ f18 1 f23"/>
                  <a:gd name="f44" fmla="*/ f33 1 f24"/>
                  <a:gd name="f45" fmla="*/ f34 1 f23"/>
                  <a:gd name="f46" fmla="*/ f35 1 f24"/>
                  <a:gd name="f47" fmla="*/ f36 1 f23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5 1"/>
                  <a:gd name="f61" fmla="*/ f5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60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8" h="4">
                    <a:moveTo>
                      <a:pt x="f6" y="f8"/>
                    </a:moveTo>
                    <a:cubicBezTo>
                      <a:pt x="f6" y="f7"/>
                      <a:pt x="f9" y="f10"/>
                      <a:pt x="f11" y="f10"/>
                    </a:cubicBezTo>
                    <a:cubicBezTo>
                      <a:pt x="f8" y="f7"/>
                      <a:pt x="f5" y="f10"/>
                      <a:pt x="f5" y="f5"/>
                    </a:cubicBezTo>
                    <a:cubicBezTo>
                      <a:pt x="f8" y="f5"/>
                      <a:pt x="f10" y="f5"/>
                      <a:pt x="f7" y="f5"/>
                    </a:cubicBezTo>
                    <a:cubicBezTo>
                      <a:pt x="f12" y="f5"/>
                      <a:pt x="f9" y="f5"/>
                      <a:pt x="f6" y="f8"/>
                    </a:cubicBezTo>
                    <a:close/>
                  </a:path>
                </a:pathLst>
              </a:custGeom>
              <a:solidFill>
                <a:srgbClr val="A79A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08" name="Group 1210">
              <a:extLst>
                <a:ext uri="{FF2B5EF4-FFF2-40B4-BE49-F238E27FC236}">
                  <a16:creationId xmlns:a16="http://schemas.microsoft.com/office/drawing/2014/main" id="{6B4C9E81-718C-5A29-1F72-C3C3481B01D3}"/>
                </a:ext>
              </a:extLst>
            </p:cNvPr>
            <p:cNvGrpSpPr/>
            <p:nvPr/>
          </p:nvGrpSpPr>
          <p:grpSpPr>
            <a:xfrm>
              <a:off x="3363913" y="1176339"/>
              <a:ext cx="2105021" cy="3714749"/>
              <a:chOff x="3363913" y="1176339"/>
              <a:chExt cx="2105021" cy="3714749"/>
            </a:xfrm>
          </p:grpSpPr>
          <p:sp>
            <p:nvSpPr>
              <p:cNvPr id="1009" name="Freeform 1010">
                <a:extLst>
                  <a:ext uri="{FF2B5EF4-FFF2-40B4-BE49-F238E27FC236}">
                    <a16:creationId xmlns:a16="http://schemas.microsoft.com/office/drawing/2014/main" id="{562FC243-3A9E-0057-85A3-3717B8B97F9B}"/>
                  </a:ext>
                </a:extLst>
              </p:cNvPr>
              <p:cNvSpPr/>
              <p:nvPr/>
            </p:nvSpPr>
            <p:spPr>
              <a:xfrm>
                <a:off x="5360990" y="2935288"/>
                <a:ext cx="33339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"/>
                  <a:gd name="f8" fmla="val 2"/>
                  <a:gd name="f9" fmla="val 7"/>
                  <a:gd name="f10" fmla="val 6"/>
                  <a:gd name="f11" fmla="val 5"/>
                  <a:gd name="f12" fmla="val 3"/>
                  <a:gd name="f13" fmla="val 1"/>
                  <a:gd name="f14" fmla="+- 0 0 -90"/>
                  <a:gd name="f15" fmla="*/ f3 1 9"/>
                  <a:gd name="f16" fmla="*/ f4 1 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4"/>
                  <a:gd name="f25" fmla="*/ f22 1 9"/>
                  <a:gd name="f26" fmla="*/ 9 f22 1"/>
                  <a:gd name="f27" fmla="*/ 2 f21 1"/>
                  <a:gd name="f28" fmla="*/ 5 f22 1"/>
                  <a:gd name="f29" fmla="*/ 3 f21 1"/>
                  <a:gd name="f30" fmla="*/ 2 f22 1"/>
                  <a:gd name="f31" fmla="*/ 4 f21 1"/>
                  <a:gd name="f32" fmla="*/ 0 f22 1"/>
                  <a:gd name="f33" fmla="*/ 1 f21 1"/>
                  <a:gd name="f34" fmla="+- f23 0 f1"/>
                  <a:gd name="f35" fmla="*/ f26 1 9"/>
                  <a:gd name="f36" fmla="*/ f27 1 4"/>
                  <a:gd name="f37" fmla="*/ f28 1 9"/>
                  <a:gd name="f38" fmla="*/ f29 1 4"/>
                  <a:gd name="f39" fmla="*/ f30 1 9"/>
                  <a:gd name="f40" fmla="*/ f31 1 4"/>
                  <a:gd name="f41" fmla="*/ f32 1 9"/>
                  <a:gd name="f42" fmla="*/ f33 1 4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2"/>
                  </a:cxn>
                  <a:cxn ang="f34">
                    <a:pos x="f63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9" h="4">
                    <a:moveTo>
                      <a:pt x="f6" y="f8"/>
                    </a:moveTo>
                    <a:cubicBezTo>
                      <a:pt x="f9" y="f8"/>
                      <a:pt x="f10" y="f8"/>
                      <a:pt x="f11" y="f12"/>
                    </a:cubicBezTo>
                    <a:cubicBezTo>
                      <a:pt x="f7" y="f7"/>
                      <a:pt x="f12" y="f7"/>
                      <a:pt x="f8" y="f7"/>
                    </a:cubicBezTo>
                    <a:cubicBezTo>
                      <a:pt x="f13" y="f7"/>
                      <a:pt x="f5" y="f7"/>
                      <a:pt x="f5" y="f12"/>
                    </a:cubicBezTo>
                    <a:cubicBezTo>
                      <a:pt x="f13" y="f8"/>
                      <a:pt x="f13" y="f8"/>
                      <a:pt x="f8" y="f13"/>
                    </a:cubicBezTo>
                    <a:cubicBezTo>
                      <a:pt x="f11" y="f5"/>
                      <a:pt x="f9" y="f13"/>
                      <a:pt x="f6" y="f8"/>
                    </a:cubicBezTo>
                    <a:close/>
                  </a:path>
                </a:pathLst>
              </a:custGeom>
              <a:solidFill>
                <a:srgbClr val="5028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0" name="Freeform 1011">
                <a:extLst>
                  <a:ext uri="{FF2B5EF4-FFF2-40B4-BE49-F238E27FC236}">
                    <a16:creationId xmlns:a16="http://schemas.microsoft.com/office/drawing/2014/main" id="{5EBB892E-76FB-3D1C-9A2D-B57D5565FD96}"/>
                  </a:ext>
                </a:extLst>
              </p:cNvPr>
              <p:cNvSpPr/>
              <p:nvPr/>
            </p:nvSpPr>
            <p:spPr>
              <a:xfrm>
                <a:off x="5449888" y="1995485"/>
                <a:ext cx="1904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9"/>
                  <a:gd name="f8" fmla="val 3"/>
                  <a:gd name="f9" fmla="val 7"/>
                  <a:gd name="f10" fmla="val 4"/>
                  <a:gd name="f11" fmla="val 2"/>
                  <a:gd name="f12" fmla="+- 0 0 -90"/>
                  <a:gd name="f13" fmla="*/ f3 1 5"/>
                  <a:gd name="f14" fmla="*/ f4 1 9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5"/>
                  <a:gd name="f23" fmla="*/ f19 1 9"/>
                  <a:gd name="f24" fmla="*/ 3 f20 1"/>
                  <a:gd name="f25" fmla="*/ 7 f19 1"/>
                  <a:gd name="f26" fmla="*/ 0 f19 1"/>
                  <a:gd name="f27" fmla="*/ 5 f20 1"/>
                  <a:gd name="f28" fmla="+- f21 0 f1"/>
                  <a:gd name="f29" fmla="*/ f24 1 5"/>
                  <a:gd name="f30" fmla="*/ f25 1 9"/>
                  <a:gd name="f31" fmla="*/ f26 1 9"/>
                  <a:gd name="f32" fmla="*/ f27 1 5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5" h="9">
                    <a:moveTo>
                      <a:pt x="f8" y="f9"/>
                    </a:moveTo>
                    <a:cubicBezTo>
                      <a:pt x="f8" y="f6"/>
                      <a:pt x="f5" y="f8"/>
                      <a:pt x="f8" y="f5"/>
                    </a:cubicBezTo>
                    <a:cubicBezTo>
                      <a:pt x="f10" y="f11"/>
                      <a:pt x="f10" y="f6"/>
                      <a:pt x="f6" y="f9"/>
                    </a:cubicBezTo>
                    <a:cubicBezTo>
                      <a:pt x="f6" y="f9"/>
                      <a:pt x="f10" y="f7"/>
                      <a:pt x="f8" y="f9"/>
                    </a:cubicBezTo>
                    <a:close/>
                  </a:path>
                </a:pathLst>
              </a:custGeom>
              <a:solidFill>
                <a:srgbClr val="171A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1" name="Freeform 1012">
                <a:extLst>
                  <a:ext uri="{FF2B5EF4-FFF2-40B4-BE49-F238E27FC236}">
                    <a16:creationId xmlns:a16="http://schemas.microsoft.com/office/drawing/2014/main" id="{0DAD3288-2D94-E322-CBDD-926D10C7E858}"/>
                  </a:ext>
                </a:extLst>
              </p:cNvPr>
              <p:cNvSpPr/>
              <p:nvPr/>
            </p:nvSpPr>
            <p:spPr>
              <a:xfrm>
                <a:off x="4170358" y="1473198"/>
                <a:ext cx="165104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10"/>
                  <a:gd name="f8" fmla="val 40"/>
                  <a:gd name="f9" fmla="val 39"/>
                  <a:gd name="f10" fmla="val 38"/>
                  <a:gd name="f11" fmla="val 37"/>
                  <a:gd name="f12" fmla="val 26"/>
                  <a:gd name="f13" fmla="val 8"/>
                  <a:gd name="f14" fmla="val 15"/>
                  <a:gd name="f15" fmla="val 9"/>
                  <a:gd name="f16" fmla="val 5"/>
                  <a:gd name="f17" fmla="val 3"/>
                  <a:gd name="f18" fmla="val 1"/>
                  <a:gd name="f19" fmla="val 7"/>
                  <a:gd name="f20" fmla="val 6"/>
                  <a:gd name="f21" fmla="val 12"/>
                  <a:gd name="f22" fmla="val 4"/>
                  <a:gd name="f23" fmla="val 18"/>
                  <a:gd name="f24" fmla="val 34"/>
                  <a:gd name="f25" fmla="val 35"/>
                  <a:gd name="f26" fmla="val 42"/>
                  <a:gd name="f27" fmla="val 41"/>
                  <a:gd name="f28" fmla="+- 0 0 -90"/>
                  <a:gd name="f29" fmla="*/ f3 1 44"/>
                  <a:gd name="f30" fmla="*/ f4 1 10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5 1 10"/>
                  <a:gd name="f39" fmla="*/ f36 1 44"/>
                  <a:gd name="f40" fmla="*/ 40 f36 1"/>
                  <a:gd name="f41" fmla="*/ 10 f35 1"/>
                  <a:gd name="f42" fmla="*/ 37 f36 1"/>
                  <a:gd name="f43" fmla="*/ 5 f36 1"/>
                  <a:gd name="f44" fmla="*/ 9 f35 1"/>
                  <a:gd name="f45" fmla="*/ 0 f36 1"/>
                  <a:gd name="f46" fmla="*/ 7 f35 1"/>
                  <a:gd name="f47" fmla="*/ 8 f36 1"/>
                  <a:gd name="f48" fmla="*/ 6 f35 1"/>
                  <a:gd name="f49" fmla="*/ 10 f36 1"/>
                  <a:gd name="f50" fmla="*/ 0 f35 1"/>
                  <a:gd name="f51" fmla="*/ 34 f36 1"/>
                  <a:gd name="f52" fmla="*/ 4 f35 1"/>
                  <a:gd name="f53" fmla="*/ 44 f36 1"/>
                  <a:gd name="f54" fmla="+- f37 0 f1"/>
                  <a:gd name="f55" fmla="*/ f40 1 44"/>
                  <a:gd name="f56" fmla="*/ f41 1 10"/>
                  <a:gd name="f57" fmla="*/ f42 1 44"/>
                  <a:gd name="f58" fmla="*/ f43 1 44"/>
                  <a:gd name="f59" fmla="*/ f44 1 10"/>
                  <a:gd name="f60" fmla="*/ f45 1 44"/>
                  <a:gd name="f61" fmla="*/ f46 1 10"/>
                  <a:gd name="f62" fmla="*/ f47 1 44"/>
                  <a:gd name="f63" fmla="*/ f48 1 10"/>
                  <a:gd name="f64" fmla="*/ f49 1 44"/>
                  <a:gd name="f65" fmla="*/ f50 1 10"/>
                  <a:gd name="f66" fmla="*/ f51 1 44"/>
                  <a:gd name="f67" fmla="*/ f52 1 10"/>
                  <a:gd name="f68" fmla="*/ f53 1 44"/>
                  <a:gd name="f69" fmla="*/ 0 1 f39"/>
                  <a:gd name="f70" fmla="*/ f32 1 f39"/>
                  <a:gd name="f71" fmla="*/ 0 1 f38"/>
                  <a:gd name="f72" fmla="*/ f33 1 f38"/>
                  <a:gd name="f73" fmla="*/ f55 1 f39"/>
                  <a:gd name="f74" fmla="*/ f56 1 f38"/>
                  <a:gd name="f75" fmla="*/ f57 1 f39"/>
                  <a:gd name="f76" fmla="*/ f58 1 f39"/>
                  <a:gd name="f77" fmla="*/ f59 1 f38"/>
                  <a:gd name="f78" fmla="*/ f60 1 f39"/>
                  <a:gd name="f79" fmla="*/ f61 1 f38"/>
                  <a:gd name="f80" fmla="*/ f62 1 f39"/>
                  <a:gd name="f81" fmla="*/ f63 1 f38"/>
                  <a:gd name="f82" fmla="*/ f64 1 f39"/>
                  <a:gd name="f83" fmla="*/ f65 1 f38"/>
                  <a:gd name="f84" fmla="*/ f66 1 f39"/>
                  <a:gd name="f85" fmla="*/ f67 1 f38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29 1"/>
                  <a:gd name="f95" fmla="*/ f77 f30 1"/>
                  <a:gd name="f96" fmla="*/ f78 f29 1"/>
                  <a:gd name="f97" fmla="*/ f79 f30 1"/>
                  <a:gd name="f98" fmla="*/ f80 f29 1"/>
                  <a:gd name="f99" fmla="*/ f81 f30 1"/>
                  <a:gd name="f100" fmla="*/ f82 f29 1"/>
                  <a:gd name="f101" fmla="*/ f83 f30 1"/>
                  <a:gd name="f102" fmla="*/ f84 f29 1"/>
                  <a:gd name="f103" fmla="*/ f85 f30 1"/>
                  <a:gd name="f104" fmla="*/ f86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2"/>
                  </a:cxn>
                  <a:cxn ang="f54">
                    <a:pos x="f94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102" y="f103"/>
                  </a:cxn>
                  <a:cxn ang="f54">
                    <a:pos x="f93" y="f97"/>
                  </a:cxn>
                  <a:cxn ang="f54">
                    <a:pos x="f104" y="f95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44" h="10">
                    <a:moveTo>
                      <a:pt x="f8" y="f7"/>
                    </a:moveTo>
                    <a:cubicBezTo>
                      <a:pt x="f9" y="f7"/>
                      <a:pt x="f10" y="f7"/>
                      <a:pt x="f11" y="f7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5"/>
                      <a:pt x="f5" y="f19"/>
                    </a:cubicBezTo>
                    <a:cubicBezTo>
                      <a:pt x="f17" y="f19"/>
                      <a:pt x="f16" y="f20"/>
                      <a:pt x="f13" y="f20"/>
                    </a:cubicBezTo>
                    <a:cubicBezTo>
                      <a:pt x="f21" y="f20"/>
                      <a:pt x="f21" y="f22"/>
                      <a:pt x="f7" y="f5"/>
                    </a:cubicBezTo>
                    <a:cubicBezTo>
                      <a:pt x="f23" y="f18"/>
                      <a:pt x="f12" y="f22"/>
                      <a:pt x="f24" y="f22"/>
                    </a:cubicBezTo>
                    <a:cubicBezTo>
                      <a:pt x="f24" y="f20"/>
                      <a:pt x="f25" y="f19"/>
                      <a:pt x="f11" y="f19"/>
                    </a:cubicBezTo>
                    <a:cubicBezTo>
                      <a:pt x="f9" y="f13"/>
                      <a:pt x="f26" y="f19"/>
                      <a:pt x="f6" y="f15"/>
                    </a:cubicBezTo>
                    <a:cubicBezTo>
                      <a:pt x="f26" y="f7"/>
                      <a:pt x="f27" y="f15"/>
                      <a:pt x="f8" y="f7"/>
                    </a:cubicBezTo>
                    <a:close/>
                  </a:path>
                </a:pathLst>
              </a:custGeom>
              <a:solidFill>
                <a:srgbClr val="126A9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2" name="Freeform 1013">
                <a:extLst>
                  <a:ext uri="{FF2B5EF4-FFF2-40B4-BE49-F238E27FC236}">
                    <a16:creationId xmlns:a16="http://schemas.microsoft.com/office/drawing/2014/main" id="{12E45E51-008D-236C-4626-E9CC11BDC36F}"/>
                  </a:ext>
                </a:extLst>
              </p:cNvPr>
              <p:cNvSpPr/>
              <p:nvPr/>
            </p:nvSpPr>
            <p:spPr>
              <a:xfrm>
                <a:off x="4159248" y="1495428"/>
                <a:ext cx="153984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5"/>
                  <a:gd name="f8" fmla="val 3"/>
                  <a:gd name="f9" fmla="val 1"/>
                  <a:gd name="f10" fmla="val 10"/>
                  <a:gd name="f11" fmla="val 2"/>
                  <a:gd name="f12" fmla="val 16"/>
                  <a:gd name="f13" fmla="val 22"/>
                  <a:gd name="f14" fmla="val 28"/>
                  <a:gd name="f15" fmla="val 34"/>
                  <a:gd name="f16" fmla="val 40"/>
                  <a:gd name="f17" fmla="val 4"/>
                  <a:gd name="f18" fmla="val 30"/>
                  <a:gd name="f19" fmla="val 18"/>
                  <a:gd name="f20" fmla="val 7"/>
                  <a:gd name="f21" fmla="+- 0 0 -90"/>
                  <a:gd name="f22" fmla="*/ f3 1 41"/>
                  <a:gd name="f23" fmla="*/ f4 1 5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8 1 5"/>
                  <a:gd name="f32" fmla="*/ f29 1 41"/>
                  <a:gd name="f33" fmla="*/ 3 f29 1"/>
                  <a:gd name="f34" fmla="*/ 1 f28 1"/>
                  <a:gd name="f35" fmla="*/ 22 f29 1"/>
                  <a:gd name="f36" fmla="*/ 2 f28 1"/>
                  <a:gd name="f37" fmla="*/ 40 f29 1"/>
                  <a:gd name="f38" fmla="*/ 4 f28 1"/>
                  <a:gd name="f39" fmla="*/ 41 f29 1"/>
                  <a:gd name="f40" fmla="*/ 5 f28 1"/>
                  <a:gd name="f41" fmla="*/ 7 f29 1"/>
                  <a:gd name="f42" fmla="*/ 0 f29 1"/>
                  <a:gd name="f43" fmla="+- f30 0 f1"/>
                  <a:gd name="f44" fmla="*/ f33 1 41"/>
                  <a:gd name="f45" fmla="*/ f34 1 5"/>
                  <a:gd name="f46" fmla="*/ f35 1 41"/>
                  <a:gd name="f47" fmla="*/ f36 1 5"/>
                  <a:gd name="f48" fmla="*/ f37 1 41"/>
                  <a:gd name="f49" fmla="*/ f38 1 5"/>
                  <a:gd name="f50" fmla="*/ f39 1 41"/>
                  <a:gd name="f51" fmla="*/ f40 1 5"/>
                  <a:gd name="f52" fmla="*/ f41 1 41"/>
                  <a:gd name="f53" fmla="*/ f42 1 41"/>
                  <a:gd name="f54" fmla="*/ 0 1 f32"/>
                  <a:gd name="f55" fmla="*/ f25 1 f32"/>
                  <a:gd name="f56" fmla="*/ 0 1 f31"/>
                  <a:gd name="f57" fmla="*/ f26 1 f31"/>
                  <a:gd name="f58" fmla="*/ f44 1 f32"/>
                  <a:gd name="f59" fmla="*/ f45 1 f31"/>
                  <a:gd name="f60" fmla="*/ f46 1 f32"/>
                  <a:gd name="f61" fmla="*/ f47 1 f31"/>
                  <a:gd name="f62" fmla="*/ f48 1 f32"/>
                  <a:gd name="f63" fmla="*/ f49 1 f31"/>
                  <a:gd name="f64" fmla="*/ f50 1 f32"/>
                  <a:gd name="f65" fmla="*/ f51 1 f31"/>
                  <a:gd name="f66" fmla="*/ f52 1 f32"/>
                  <a:gd name="f67" fmla="*/ f53 1 f32"/>
                  <a:gd name="f68" fmla="*/ f54 f22 1"/>
                  <a:gd name="f69" fmla="*/ f55 f22 1"/>
                  <a:gd name="f70" fmla="*/ f57 f23 1"/>
                  <a:gd name="f71" fmla="*/ f56 f23 1"/>
                  <a:gd name="f72" fmla="*/ f58 f22 1"/>
                  <a:gd name="f73" fmla="*/ f59 f23 1"/>
                  <a:gd name="f74" fmla="*/ f60 f22 1"/>
                  <a:gd name="f75" fmla="*/ f61 f23 1"/>
                  <a:gd name="f76" fmla="*/ f62 f22 1"/>
                  <a:gd name="f77" fmla="*/ f63 f23 1"/>
                  <a:gd name="f78" fmla="*/ f64 f22 1"/>
                  <a:gd name="f79" fmla="*/ f65 f23 1"/>
                  <a:gd name="f80" fmla="*/ f66 f22 1"/>
                  <a:gd name="f81" fmla="*/ f6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77"/>
                  </a:cxn>
                  <a:cxn ang="f43">
                    <a:pos x="f81" y="f73"/>
                  </a:cxn>
                  <a:cxn ang="f43">
                    <a:pos x="f72" y="f73"/>
                  </a:cxn>
                </a:cxnLst>
                <a:rect l="f68" t="f71" r="f69" b="f70"/>
                <a:pathLst>
                  <a:path w="41" h="5">
                    <a:moveTo>
                      <a:pt x="f8" y="f9"/>
                    </a:moveTo>
                    <a:cubicBezTo>
                      <a:pt x="f10" y="f11"/>
                      <a:pt x="f12" y="f9"/>
                      <a:pt x="f13" y="f11"/>
                    </a:cubicBezTo>
                    <a:cubicBezTo>
                      <a:pt x="f14" y="f11"/>
                      <a:pt x="f15" y="f9"/>
                      <a:pt x="f16" y="f17"/>
                    </a:cubicBezTo>
                    <a:cubicBezTo>
                      <a:pt x="f16" y="f17"/>
                      <a:pt x="f16" y="f7"/>
                      <a:pt x="f6" y="f7"/>
                    </a:cubicBezTo>
                    <a:cubicBezTo>
                      <a:pt x="f18" y="f8"/>
                      <a:pt x="f19" y="f17"/>
                      <a:pt x="f20" y="f17"/>
                    </a:cubicBezTo>
                    <a:cubicBezTo>
                      <a:pt x="f7" y="f8"/>
                      <a:pt x="f11" y="f8"/>
                      <a:pt x="f5" y="f9"/>
                    </a:cubicBezTo>
                    <a:cubicBezTo>
                      <a:pt x="f9" y="f5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232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3" name="Freeform 1014">
                <a:extLst>
                  <a:ext uri="{FF2B5EF4-FFF2-40B4-BE49-F238E27FC236}">
                    <a16:creationId xmlns:a16="http://schemas.microsoft.com/office/drawing/2014/main" id="{C1A7EF2D-F7D2-38EC-279F-9AC4913070B8}"/>
                  </a:ext>
                </a:extLst>
              </p:cNvPr>
              <p:cNvSpPr/>
              <p:nvPr/>
            </p:nvSpPr>
            <p:spPr>
              <a:xfrm>
                <a:off x="4132265" y="1522411"/>
                <a:ext cx="139702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5"/>
                  <a:gd name="f8" fmla="val 19"/>
                  <a:gd name="f9" fmla="val 2"/>
                  <a:gd name="f10" fmla="val 25"/>
                  <a:gd name="f11" fmla="val 3"/>
                  <a:gd name="f12" fmla="val 31"/>
                  <a:gd name="f13" fmla="val 28"/>
                  <a:gd name="f14" fmla="val 11"/>
                  <a:gd name="f15" fmla="val 7"/>
                  <a:gd name="f16" fmla="val 4"/>
                  <a:gd name="f17" fmla="val 1"/>
                  <a:gd name="f18" fmla="val 6"/>
                  <a:gd name="f19" fmla="val 13"/>
                  <a:gd name="f20" fmla="+- 0 0 -90"/>
                  <a:gd name="f21" fmla="*/ f3 1 37"/>
                  <a:gd name="f22" fmla="*/ f4 1 5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7 1 5"/>
                  <a:gd name="f31" fmla="*/ f28 1 37"/>
                  <a:gd name="f32" fmla="*/ 19 f28 1"/>
                  <a:gd name="f33" fmla="*/ 2 f27 1"/>
                  <a:gd name="f34" fmla="*/ 37 f28 1"/>
                  <a:gd name="f35" fmla="*/ 3 f27 1"/>
                  <a:gd name="f36" fmla="*/ 11 f28 1"/>
                  <a:gd name="f37" fmla="*/ 5 f27 1"/>
                  <a:gd name="f38" fmla="*/ 0 f28 1"/>
                  <a:gd name="f39" fmla="*/ 1 f27 1"/>
                  <a:gd name="f40" fmla="+- f29 0 f1"/>
                  <a:gd name="f41" fmla="*/ f32 1 37"/>
                  <a:gd name="f42" fmla="*/ f33 1 5"/>
                  <a:gd name="f43" fmla="*/ f34 1 37"/>
                  <a:gd name="f44" fmla="*/ f35 1 5"/>
                  <a:gd name="f45" fmla="*/ f36 1 37"/>
                  <a:gd name="f46" fmla="*/ f37 1 5"/>
                  <a:gd name="f47" fmla="*/ f38 1 37"/>
                  <a:gd name="f48" fmla="*/ f39 1 5"/>
                  <a:gd name="f49" fmla="*/ 0 1 f31"/>
                  <a:gd name="f50" fmla="*/ f24 1 f31"/>
                  <a:gd name="f51" fmla="*/ 0 1 f30"/>
                  <a:gd name="f52" fmla="*/ f25 1 f30"/>
                  <a:gd name="f53" fmla="*/ f41 1 f31"/>
                  <a:gd name="f54" fmla="*/ f42 1 f30"/>
                  <a:gd name="f55" fmla="*/ f43 1 f31"/>
                  <a:gd name="f56" fmla="*/ f44 1 f30"/>
                  <a:gd name="f57" fmla="*/ f45 1 f31"/>
                  <a:gd name="f58" fmla="*/ f46 1 f30"/>
                  <a:gd name="f59" fmla="*/ f47 1 f31"/>
                  <a:gd name="f60" fmla="*/ f48 1 f30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37" h="5">
                    <a:moveTo>
                      <a:pt x="f8" y="f9"/>
                    </a:moveTo>
                    <a:cubicBezTo>
                      <a:pt x="f10" y="f11"/>
                      <a:pt x="f12" y="f5"/>
                      <a:pt x="f6" y="f11"/>
                    </a:cubicBezTo>
                    <a:cubicBezTo>
                      <a:pt x="f13" y="f11"/>
                      <a:pt x="f8" y="f7"/>
                      <a:pt x="f14" y="f7"/>
                    </a:cubicBezTo>
                    <a:cubicBezTo>
                      <a:pt x="f15" y="f11"/>
                      <a:pt x="f11" y="f16"/>
                      <a:pt x="f5" y="f17"/>
                    </a:cubicBezTo>
                    <a:cubicBezTo>
                      <a:pt x="f18" y="f9"/>
                      <a:pt x="f19" y="f11"/>
                      <a:pt x="f8" y="f9"/>
                    </a:cubicBezTo>
                    <a:close/>
                  </a:path>
                </a:pathLst>
              </a:custGeom>
              <a:solidFill>
                <a:srgbClr val="1D37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4" name="Freeform 1015">
                <a:extLst>
                  <a:ext uri="{FF2B5EF4-FFF2-40B4-BE49-F238E27FC236}">
                    <a16:creationId xmlns:a16="http://schemas.microsoft.com/office/drawing/2014/main" id="{F4C3BD35-F4EF-D3A6-C4AD-3BEF6AD59156}"/>
                  </a:ext>
                </a:extLst>
              </p:cNvPr>
              <p:cNvSpPr/>
              <p:nvPr/>
            </p:nvSpPr>
            <p:spPr>
              <a:xfrm>
                <a:off x="4143375" y="1431922"/>
                <a:ext cx="11430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7"/>
                  <a:gd name="f8" fmla="val 19"/>
                  <a:gd name="f9" fmla="val 5"/>
                  <a:gd name="f10" fmla="val 22"/>
                  <a:gd name="f11" fmla="val 26"/>
                  <a:gd name="f12" fmla="val 4"/>
                  <a:gd name="f13" fmla="val 27"/>
                  <a:gd name="f14" fmla="val 24"/>
                  <a:gd name="f15" fmla="val 20"/>
                  <a:gd name="f16" fmla="val 15"/>
                  <a:gd name="f17" fmla="val 10"/>
                  <a:gd name="f18" fmla="val 6"/>
                  <a:gd name="f19" fmla="val 3"/>
                  <a:gd name="f20" fmla="val 1"/>
                  <a:gd name="f21" fmla="val 12"/>
                  <a:gd name="f22" fmla="+- 0 0 -90"/>
                  <a:gd name="f23" fmla="*/ f3 1 30"/>
                  <a:gd name="f24" fmla="*/ f4 1 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0"/>
                  <a:gd name="f33" fmla="*/ f29 1 7"/>
                  <a:gd name="f34" fmla="*/ 19 f30 1"/>
                  <a:gd name="f35" fmla="*/ 5 f29 1"/>
                  <a:gd name="f36" fmla="*/ 30 f30 1"/>
                  <a:gd name="f37" fmla="*/ 7 f29 1"/>
                  <a:gd name="f38" fmla="*/ 20 f30 1"/>
                  <a:gd name="f39" fmla="*/ 5 f30 1"/>
                  <a:gd name="f40" fmla="*/ 6 f29 1"/>
                  <a:gd name="f41" fmla="*/ 0 f30 1"/>
                  <a:gd name="f42" fmla="*/ 0 f29 1"/>
                  <a:gd name="f43" fmla="+- f31 0 f1"/>
                  <a:gd name="f44" fmla="*/ f34 1 30"/>
                  <a:gd name="f45" fmla="*/ f35 1 7"/>
                  <a:gd name="f46" fmla="*/ f36 1 30"/>
                  <a:gd name="f47" fmla="*/ f37 1 7"/>
                  <a:gd name="f48" fmla="*/ f38 1 30"/>
                  <a:gd name="f49" fmla="*/ f39 1 30"/>
                  <a:gd name="f50" fmla="*/ f40 1 7"/>
                  <a:gd name="f51" fmla="*/ f41 1 30"/>
                  <a:gd name="f52" fmla="*/ f42 1 7"/>
                  <a:gd name="f53" fmla="*/ 0 1 f32"/>
                  <a:gd name="f54" fmla="*/ f26 1 f32"/>
                  <a:gd name="f55" fmla="*/ 0 1 f33"/>
                  <a:gd name="f56" fmla="*/ f27 1 f33"/>
                  <a:gd name="f57" fmla="*/ f44 1 f32"/>
                  <a:gd name="f58" fmla="*/ f45 1 f33"/>
                  <a:gd name="f59" fmla="*/ f46 1 f32"/>
                  <a:gd name="f60" fmla="*/ f47 1 f33"/>
                  <a:gd name="f61" fmla="*/ f48 1 f32"/>
                  <a:gd name="f62" fmla="*/ f49 1 f32"/>
                  <a:gd name="f63" fmla="*/ f50 1 f33"/>
                  <a:gd name="f64" fmla="*/ f51 1 f32"/>
                  <a:gd name="f65" fmla="*/ f52 1 f33"/>
                  <a:gd name="f66" fmla="*/ f53 f23 1"/>
                  <a:gd name="f67" fmla="*/ f54 f23 1"/>
                  <a:gd name="f68" fmla="*/ f56 f24 1"/>
                  <a:gd name="f69" fmla="*/ f55 f24 1"/>
                  <a:gd name="f70" fmla="*/ f57 f23 1"/>
                  <a:gd name="f71" fmla="*/ f58 f24 1"/>
                  <a:gd name="f72" fmla="*/ f59 f23 1"/>
                  <a:gd name="f73" fmla="*/ f60 f24 1"/>
                  <a:gd name="f74" fmla="*/ f61 f23 1"/>
                  <a:gd name="f75" fmla="*/ f62 f23 1"/>
                  <a:gd name="f76" fmla="*/ f63 f24 1"/>
                  <a:gd name="f77" fmla="*/ f64 f23 1"/>
                  <a:gd name="f78" fmla="*/ f65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4" y="f73"/>
                  </a:cxn>
                  <a:cxn ang="f43">
                    <a:pos x="f75" y="f76"/>
                  </a:cxn>
                  <a:cxn ang="f43">
                    <a:pos x="f77" y="f78"/>
                  </a:cxn>
                  <a:cxn ang="f43">
                    <a:pos x="f70" y="f71"/>
                  </a:cxn>
                </a:cxnLst>
                <a:rect l="f66" t="f69" r="f67" b="f68"/>
                <a:pathLst>
                  <a:path w="30" h="7">
                    <a:moveTo>
                      <a:pt x="f8" y="f9"/>
                    </a:moveTo>
                    <a:cubicBezTo>
                      <a:pt x="f10" y="f9"/>
                      <a:pt x="f11" y="f12"/>
                      <a:pt x="f6" y="f7"/>
                    </a:cubicBezTo>
                    <a:cubicBezTo>
                      <a:pt x="f13" y="f7"/>
                      <a:pt x="f14" y="f7"/>
                      <a:pt x="f15" y="f7"/>
                    </a:cubicBezTo>
                    <a:cubicBezTo>
                      <a:pt x="f16" y="f7"/>
                      <a:pt x="f17" y="f7"/>
                      <a:pt x="f9" y="f18"/>
                    </a:cubicBezTo>
                    <a:cubicBezTo>
                      <a:pt x="f19" y="f9"/>
                      <a:pt x="f20" y="f12"/>
                      <a:pt x="f5" y="f5"/>
                    </a:cubicBezTo>
                    <a:cubicBezTo>
                      <a:pt x="f18" y="f18"/>
                      <a:pt x="f21" y="f9"/>
                      <a:pt x="f8" y="f9"/>
                    </a:cubicBezTo>
                    <a:close/>
                  </a:path>
                </a:pathLst>
              </a:custGeom>
              <a:solidFill>
                <a:srgbClr val="1E32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5" name="Freeform 1016">
                <a:extLst>
                  <a:ext uri="{FF2B5EF4-FFF2-40B4-BE49-F238E27FC236}">
                    <a16:creationId xmlns:a16="http://schemas.microsoft.com/office/drawing/2014/main" id="{CE46F44F-B09B-E045-4062-773AA323D222}"/>
                  </a:ext>
                </a:extLst>
              </p:cNvPr>
              <p:cNvSpPr/>
              <p:nvPr/>
            </p:nvSpPr>
            <p:spPr>
              <a:xfrm>
                <a:off x="4170358" y="1390646"/>
                <a:ext cx="98426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4"/>
                  <a:gd name="f8" fmla="val 17"/>
                  <a:gd name="f9" fmla="val 2"/>
                  <a:gd name="f10" fmla="val 20"/>
                  <a:gd name="f11" fmla="val 1"/>
                  <a:gd name="f12" fmla="val 23"/>
                  <a:gd name="f13" fmla="val 3"/>
                  <a:gd name="f14" fmla="val 19"/>
                  <a:gd name="f15" fmla="val 15"/>
                  <a:gd name="f16" fmla="val 10"/>
                  <a:gd name="f17" fmla="val 5"/>
                  <a:gd name="f18" fmla="val 6"/>
                  <a:gd name="f19" fmla="val 11"/>
                  <a:gd name="f20" fmla="+- 0 0 -90"/>
                  <a:gd name="f21" fmla="*/ f3 1 26"/>
                  <a:gd name="f22" fmla="*/ f4 1 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7 1 4"/>
                  <a:gd name="f31" fmla="*/ f28 1 26"/>
                  <a:gd name="f32" fmla="*/ 17 f28 1"/>
                  <a:gd name="f33" fmla="*/ 2 f27 1"/>
                  <a:gd name="f34" fmla="*/ 26 f28 1"/>
                  <a:gd name="f35" fmla="*/ 0 f27 1"/>
                  <a:gd name="f36" fmla="*/ 15 f28 1"/>
                  <a:gd name="f37" fmla="*/ 4 f27 1"/>
                  <a:gd name="f38" fmla="*/ 0 f28 1"/>
                  <a:gd name="f39" fmla="*/ 1 f27 1"/>
                  <a:gd name="f40" fmla="+- f29 0 f1"/>
                  <a:gd name="f41" fmla="*/ f32 1 26"/>
                  <a:gd name="f42" fmla="*/ f33 1 4"/>
                  <a:gd name="f43" fmla="*/ f34 1 26"/>
                  <a:gd name="f44" fmla="*/ f35 1 4"/>
                  <a:gd name="f45" fmla="*/ f36 1 26"/>
                  <a:gd name="f46" fmla="*/ f37 1 4"/>
                  <a:gd name="f47" fmla="*/ f38 1 26"/>
                  <a:gd name="f48" fmla="*/ f39 1 4"/>
                  <a:gd name="f49" fmla="*/ 0 1 f31"/>
                  <a:gd name="f50" fmla="*/ f24 1 f31"/>
                  <a:gd name="f51" fmla="*/ 0 1 f30"/>
                  <a:gd name="f52" fmla="*/ f25 1 f30"/>
                  <a:gd name="f53" fmla="*/ f41 1 f31"/>
                  <a:gd name="f54" fmla="*/ f42 1 f30"/>
                  <a:gd name="f55" fmla="*/ f43 1 f31"/>
                  <a:gd name="f56" fmla="*/ f44 1 f30"/>
                  <a:gd name="f57" fmla="*/ f45 1 f31"/>
                  <a:gd name="f58" fmla="*/ f46 1 f30"/>
                  <a:gd name="f59" fmla="*/ f47 1 f31"/>
                  <a:gd name="f60" fmla="*/ f48 1 f30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26" h="4">
                    <a:moveTo>
                      <a:pt x="f8" y="f9"/>
                    </a:moveTo>
                    <a:cubicBezTo>
                      <a:pt x="f10" y="f11"/>
                      <a:pt x="f12" y="f11"/>
                      <a:pt x="f6" y="f5"/>
                    </a:cubicBezTo>
                    <a:cubicBezTo>
                      <a:pt x="f12" y="f13"/>
                      <a:pt x="f14" y="f13"/>
                      <a:pt x="f15" y="f7"/>
                    </a:cubicBezTo>
                    <a:cubicBezTo>
                      <a:pt x="f16" y="f13"/>
                      <a:pt x="f17" y="f7"/>
                      <a:pt x="f5" y="f11"/>
                    </a:cubicBezTo>
                    <a:cubicBezTo>
                      <a:pt x="f18" y="f9"/>
                      <a:pt x="f19" y="f9"/>
                      <a:pt x="f8" y="f9"/>
                    </a:cubicBezTo>
                    <a:close/>
                  </a:path>
                </a:pathLst>
              </a:custGeom>
              <a:solidFill>
                <a:srgbClr val="1C2B4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6" name="Freeform 1017">
                <a:extLst>
                  <a:ext uri="{FF2B5EF4-FFF2-40B4-BE49-F238E27FC236}">
                    <a16:creationId xmlns:a16="http://schemas.microsoft.com/office/drawing/2014/main" id="{95547BAB-3E7B-8B26-0BFC-9F5D7968E813}"/>
                  </a:ext>
                </a:extLst>
              </p:cNvPr>
              <p:cNvSpPr/>
              <p:nvPr/>
            </p:nvSpPr>
            <p:spPr>
              <a:xfrm>
                <a:off x="4162421" y="1319214"/>
                <a:ext cx="98426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5"/>
                  <a:gd name="f8" fmla="val 1"/>
                  <a:gd name="f9" fmla="val 7"/>
                  <a:gd name="f10" fmla="val 4"/>
                  <a:gd name="f11" fmla="val 14"/>
                  <a:gd name="f12" fmla="val 2"/>
                  <a:gd name="f13" fmla="val 22"/>
                  <a:gd name="f14" fmla="val 23"/>
                  <a:gd name="f15" fmla="val 24"/>
                  <a:gd name="f16" fmla="val 19"/>
                  <a:gd name="f17" fmla="val 3"/>
                  <a:gd name="f18" fmla="val 13"/>
                  <a:gd name="f19" fmla="val 6"/>
                  <a:gd name="f20" fmla="+- 0 0 -90"/>
                  <a:gd name="f21" fmla="*/ f3 1 26"/>
                  <a:gd name="f22" fmla="*/ f4 1 5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7 1 5"/>
                  <a:gd name="f31" fmla="*/ f28 1 26"/>
                  <a:gd name="f32" fmla="*/ 0 f28 1"/>
                  <a:gd name="f33" fmla="*/ 1 f27 1"/>
                  <a:gd name="f34" fmla="*/ 22 f28 1"/>
                  <a:gd name="f35" fmla="*/ 26 f28 1"/>
                  <a:gd name="f36" fmla="*/ 6 f28 1"/>
                  <a:gd name="f37" fmla="*/ 4 f27 1"/>
                  <a:gd name="f38" fmla="+- f29 0 f1"/>
                  <a:gd name="f39" fmla="*/ f32 1 26"/>
                  <a:gd name="f40" fmla="*/ f33 1 5"/>
                  <a:gd name="f41" fmla="*/ f34 1 26"/>
                  <a:gd name="f42" fmla="*/ f35 1 26"/>
                  <a:gd name="f43" fmla="*/ f36 1 26"/>
                  <a:gd name="f44" fmla="*/ f37 1 5"/>
                  <a:gd name="f45" fmla="*/ 0 1 f31"/>
                  <a:gd name="f46" fmla="*/ f24 1 f31"/>
                  <a:gd name="f47" fmla="*/ 0 1 f30"/>
                  <a:gd name="f48" fmla="*/ f25 1 f30"/>
                  <a:gd name="f49" fmla="*/ f39 1 f31"/>
                  <a:gd name="f50" fmla="*/ f40 1 f30"/>
                  <a:gd name="f51" fmla="*/ f41 1 f31"/>
                  <a:gd name="f52" fmla="*/ f42 1 f31"/>
                  <a:gd name="f53" fmla="*/ f43 1 f31"/>
                  <a:gd name="f54" fmla="*/ f44 1 f30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1 1"/>
                  <a:gd name="f62" fmla="*/ f52 f21 1"/>
                  <a:gd name="f63" fmla="*/ f53 f21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61" y="f60"/>
                  </a:cxn>
                  <a:cxn ang="f38">
                    <a:pos x="f62" y="f60"/>
                  </a:cxn>
                  <a:cxn ang="f38">
                    <a:pos x="f63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26" h="5">
                    <a:moveTo>
                      <a:pt x="f5" y="f8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4" y="f8"/>
                      <a:pt x="f15" y="f5"/>
                      <a:pt x="f6" y="f8"/>
                    </a:cubicBezTo>
                    <a:cubicBezTo>
                      <a:pt x="f16" y="f17"/>
                      <a:pt x="f18" y="f10"/>
                      <a:pt x="f19" y="f10"/>
                    </a:cubicBezTo>
                    <a:cubicBezTo>
                      <a:pt x="f10" y="f10"/>
                      <a:pt x="f8" y="f7"/>
                      <a:pt x="f5" y="f8"/>
                    </a:cubicBezTo>
                    <a:close/>
                  </a:path>
                </a:pathLst>
              </a:custGeom>
              <a:solidFill>
                <a:srgbClr val="192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7" name="Freeform 1018">
                <a:extLst>
                  <a:ext uri="{FF2B5EF4-FFF2-40B4-BE49-F238E27FC236}">
                    <a16:creationId xmlns:a16="http://schemas.microsoft.com/office/drawing/2014/main" id="{57720C45-A649-EB61-4A05-D58C7DAE6958}"/>
                  </a:ext>
                </a:extLst>
              </p:cNvPr>
              <p:cNvSpPr/>
              <p:nvPr/>
            </p:nvSpPr>
            <p:spPr>
              <a:xfrm>
                <a:off x="4106863" y="1627183"/>
                <a:ext cx="90489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5"/>
                  <a:gd name="f8" fmla="val 16"/>
                  <a:gd name="f9" fmla="val 1"/>
                  <a:gd name="f10" fmla="val 18"/>
                  <a:gd name="f11" fmla="val 2"/>
                  <a:gd name="f12" fmla="val 21"/>
                  <a:gd name="f13" fmla="val 3"/>
                  <a:gd name="f14" fmla="val 11"/>
                  <a:gd name="f15" fmla="val 6"/>
                  <a:gd name="f16" fmla="+- 0 0 -90"/>
                  <a:gd name="f17" fmla="*/ f3 1 24"/>
                  <a:gd name="f18" fmla="*/ f4 1 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5"/>
                  <a:gd name="f27" fmla="*/ f24 1 24"/>
                  <a:gd name="f28" fmla="*/ 16 f24 1"/>
                  <a:gd name="f29" fmla="*/ 1 f23 1"/>
                  <a:gd name="f30" fmla="*/ 24 f24 1"/>
                  <a:gd name="f31" fmla="*/ 3 f23 1"/>
                  <a:gd name="f32" fmla="*/ 0 f24 1"/>
                  <a:gd name="f33" fmla="*/ 0 f23 1"/>
                  <a:gd name="f34" fmla="+- f25 0 f1"/>
                  <a:gd name="f35" fmla="*/ f28 1 24"/>
                  <a:gd name="f36" fmla="*/ f29 1 5"/>
                  <a:gd name="f37" fmla="*/ f30 1 24"/>
                  <a:gd name="f38" fmla="*/ f31 1 5"/>
                  <a:gd name="f39" fmla="*/ f32 1 24"/>
                  <a:gd name="f40" fmla="*/ f33 1 5"/>
                  <a:gd name="f41" fmla="*/ 0 1 f27"/>
                  <a:gd name="f42" fmla="*/ f20 1 f27"/>
                  <a:gd name="f43" fmla="*/ 0 1 f26"/>
                  <a:gd name="f44" fmla="*/ f21 1 f26"/>
                  <a:gd name="f45" fmla="*/ f35 1 f27"/>
                  <a:gd name="f46" fmla="*/ f36 1 f26"/>
                  <a:gd name="f47" fmla="*/ f37 1 f27"/>
                  <a:gd name="f48" fmla="*/ f38 1 f26"/>
                  <a:gd name="f49" fmla="*/ f39 1 f27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5" y="f58"/>
                  </a:cxn>
                  <a:cxn ang="f34">
                    <a:pos x="f59" y="f56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24" h="5">
                    <a:moveTo>
                      <a:pt x="f8" y="f9"/>
                    </a:moveTo>
                    <a:cubicBezTo>
                      <a:pt x="f10" y="f11"/>
                      <a:pt x="f12" y="f11"/>
                      <a:pt x="f6" y="f13"/>
                    </a:cubicBezTo>
                    <a:cubicBezTo>
                      <a:pt x="f12" y="f7"/>
                      <a:pt x="f10" y="f13"/>
                      <a:pt x="f8" y="f13"/>
                    </a:cubicBezTo>
                    <a:cubicBezTo>
                      <a:pt x="f14" y="f13"/>
                      <a:pt x="f7" y="f11"/>
                      <a:pt x="f5" y="f9"/>
                    </a:cubicBezTo>
                    <a:cubicBezTo>
                      <a:pt x="f5" y="f9"/>
                      <a:pt x="f5" y="f9"/>
                      <a:pt x="f5" y="f5"/>
                    </a:cubicBezTo>
                    <a:cubicBezTo>
                      <a:pt x="f15" y="f5"/>
                      <a:pt x="f14" y="f9"/>
                      <a:pt x="f8" y="f9"/>
                    </a:cubicBezTo>
                    <a:close/>
                  </a:path>
                </a:pathLst>
              </a:custGeom>
              <a:solidFill>
                <a:srgbClr val="1C37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8" name="Freeform 1019">
                <a:extLst>
                  <a:ext uri="{FF2B5EF4-FFF2-40B4-BE49-F238E27FC236}">
                    <a16:creationId xmlns:a16="http://schemas.microsoft.com/office/drawing/2014/main" id="{EF762598-4A40-1750-A453-7EB94AB40B7A}"/>
                  </a:ext>
                </a:extLst>
              </p:cNvPr>
              <p:cNvSpPr/>
              <p:nvPr/>
            </p:nvSpPr>
            <p:spPr>
              <a:xfrm>
                <a:off x="4178305" y="1374772"/>
                <a:ext cx="74615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3"/>
                  <a:gd name="f8" fmla="val 15"/>
                  <a:gd name="f9" fmla="val 1"/>
                  <a:gd name="f10" fmla="val 17"/>
                  <a:gd name="f11" fmla="val 18"/>
                  <a:gd name="f12" fmla="val 14"/>
                  <a:gd name="f13" fmla="val 11"/>
                  <a:gd name="f14" fmla="val 7"/>
                  <a:gd name="f15" fmla="val 5"/>
                  <a:gd name="f16" fmla="val 10"/>
                  <a:gd name="f17" fmla="val 2"/>
                  <a:gd name="f18" fmla="+- 0 0 -90"/>
                  <a:gd name="f19" fmla="*/ f3 1 20"/>
                  <a:gd name="f20" fmla="*/ f4 1 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3"/>
                  <a:gd name="f29" fmla="*/ f26 1 20"/>
                  <a:gd name="f30" fmla="*/ 15 f26 1"/>
                  <a:gd name="f31" fmla="*/ 1 f25 1"/>
                  <a:gd name="f32" fmla="*/ 20 f26 1"/>
                  <a:gd name="f33" fmla="*/ 11 f26 1"/>
                  <a:gd name="f34" fmla="*/ 3 f25 1"/>
                  <a:gd name="f35" fmla="*/ 0 f26 1"/>
                  <a:gd name="f36" fmla="*/ 0 f25 1"/>
                  <a:gd name="f37" fmla="+- f27 0 f1"/>
                  <a:gd name="f38" fmla="*/ f30 1 20"/>
                  <a:gd name="f39" fmla="*/ f31 1 3"/>
                  <a:gd name="f40" fmla="*/ f32 1 20"/>
                  <a:gd name="f41" fmla="*/ f33 1 20"/>
                  <a:gd name="f42" fmla="*/ f34 1 3"/>
                  <a:gd name="f43" fmla="*/ f35 1 20"/>
                  <a:gd name="f44" fmla="*/ f36 1 3"/>
                  <a:gd name="f45" fmla="*/ 0 1 f29"/>
                  <a:gd name="f46" fmla="*/ f22 1 f29"/>
                  <a:gd name="f47" fmla="*/ 0 1 f28"/>
                  <a:gd name="f48" fmla="*/ f23 1 f28"/>
                  <a:gd name="f49" fmla="*/ f38 1 f29"/>
                  <a:gd name="f50" fmla="*/ f39 1 f28"/>
                  <a:gd name="f51" fmla="*/ f40 1 f29"/>
                  <a:gd name="f52" fmla="*/ f41 1 f29"/>
                  <a:gd name="f53" fmla="*/ f42 1 f28"/>
                  <a:gd name="f54" fmla="*/ f43 1 f29"/>
                  <a:gd name="f55" fmla="*/ f44 1 f28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19 1"/>
                  <a:gd name="f64" fmla="*/ f53 f20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1"/>
                  </a:cxn>
                  <a:cxn ang="f37">
                    <a:pos x="f63" y="f64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20" h="3">
                    <a:moveTo>
                      <a:pt x="f8" y="f9"/>
                    </a:moveTo>
                    <a:cubicBezTo>
                      <a:pt x="f10" y="f5"/>
                      <a:pt x="f11" y="f5"/>
                      <a:pt x="f6" y="f9"/>
                    </a:cubicBezTo>
                    <a:cubicBezTo>
                      <a:pt x="f10" y="f7"/>
                      <a:pt x="f12" y="f7"/>
                      <a:pt x="f13" y="f7"/>
                    </a:cubicBezTo>
                    <a:cubicBezTo>
                      <a:pt x="f14" y="f7"/>
                      <a:pt x="f7" y="f7"/>
                      <a:pt x="f5" y="f5"/>
                    </a:cubicBezTo>
                    <a:cubicBezTo>
                      <a:pt x="f15" y="f9"/>
                      <a:pt x="f16" y="f17"/>
                      <a:pt x="f8" y="f9"/>
                    </a:cubicBezTo>
                    <a:close/>
                  </a:path>
                </a:pathLst>
              </a:custGeom>
              <a:solidFill>
                <a:srgbClr val="1D33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9" name="Freeform 1020">
                <a:extLst>
                  <a:ext uri="{FF2B5EF4-FFF2-40B4-BE49-F238E27FC236}">
                    <a16:creationId xmlns:a16="http://schemas.microsoft.com/office/drawing/2014/main" id="{E05A45C4-7927-6E61-E6EE-5C966224BC27}"/>
                  </a:ext>
                </a:extLst>
              </p:cNvPr>
              <p:cNvSpPr/>
              <p:nvPr/>
            </p:nvSpPr>
            <p:spPr>
              <a:xfrm>
                <a:off x="4090989" y="1682752"/>
                <a:ext cx="93661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"/>
                  <a:gd name="f8" fmla="val 11"/>
                  <a:gd name="f9" fmla="val 15"/>
                  <a:gd name="f10" fmla="val 2"/>
                  <a:gd name="f11" fmla="val 20"/>
                  <a:gd name="f12" fmla="val 16"/>
                  <a:gd name="f13" fmla="val 8"/>
                  <a:gd name="f14" fmla="val 3"/>
                  <a:gd name="f15" fmla="val 1"/>
                  <a:gd name="f16" fmla="+- 0 0 -90"/>
                  <a:gd name="f17" fmla="*/ f3 1 25"/>
                  <a:gd name="f18" fmla="*/ f4 1 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4"/>
                  <a:gd name="f27" fmla="*/ f24 1 25"/>
                  <a:gd name="f28" fmla="*/ 11 f24 1"/>
                  <a:gd name="f29" fmla="*/ 0 f23 1"/>
                  <a:gd name="f30" fmla="*/ 25 f24 1"/>
                  <a:gd name="f31" fmla="*/ 2 f23 1"/>
                  <a:gd name="f32" fmla="*/ 0 f24 1"/>
                  <a:gd name="f33" fmla="*/ 1 f23 1"/>
                  <a:gd name="f34" fmla="+- f25 0 f1"/>
                  <a:gd name="f35" fmla="*/ f28 1 25"/>
                  <a:gd name="f36" fmla="*/ f29 1 4"/>
                  <a:gd name="f37" fmla="*/ f30 1 25"/>
                  <a:gd name="f38" fmla="*/ f31 1 4"/>
                  <a:gd name="f39" fmla="*/ f32 1 25"/>
                  <a:gd name="f40" fmla="*/ f33 1 4"/>
                  <a:gd name="f41" fmla="*/ 0 1 f27"/>
                  <a:gd name="f42" fmla="*/ f20 1 f27"/>
                  <a:gd name="f43" fmla="*/ 0 1 f26"/>
                  <a:gd name="f44" fmla="*/ f21 1 f26"/>
                  <a:gd name="f45" fmla="*/ f35 1 f27"/>
                  <a:gd name="f46" fmla="*/ f36 1 f26"/>
                  <a:gd name="f47" fmla="*/ f37 1 f27"/>
                  <a:gd name="f48" fmla="*/ f38 1 f26"/>
                  <a:gd name="f49" fmla="*/ f39 1 f27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25" h="4">
                    <a:moveTo>
                      <a:pt x="f8" y="f5"/>
                    </a:moveTo>
                    <a:cubicBezTo>
                      <a:pt x="f9" y="f10"/>
                      <a:pt x="f11" y="f5"/>
                      <a:pt x="f6" y="f10"/>
                    </a:cubicBezTo>
                    <a:cubicBezTo>
                      <a:pt x="f11" y="f7"/>
                      <a:pt x="f12" y="f10"/>
                      <a:pt x="f8" y="f10"/>
                    </a:cubicBezTo>
                    <a:cubicBezTo>
                      <a:pt x="f13" y="f10"/>
                      <a:pt x="f7" y="f14"/>
                      <a:pt x="f5" y="f15"/>
                    </a:cubicBezTo>
                    <a:cubicBezTo>
                      <a:pt x="f7" y="f15"/>
                      <a:pt x="f13" y="f15"/>
                      <a:pt x="f8" y="f5"/>
                    </a:cubicBezTo>
                    <a:close/>
                  </a:path>
                </a:pathLst>
              </a:custGeom>
              <a:solidFill>
                <a:srgbClr val="17264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0" name="Freeform 1021">
                <a:extLst>
                  <a:ext uri="{FF2B5EF4-FFF2-40B4-BE49-F238E27FC236}">
                    <a16:creationId xmlns:a16="http://schemas.microsoft.com/office/drawing/2014/main" id="{9B608C85-EE53-7C82-6B1C-E6614F2444D0}"/>
                  </a:ext>
                </a:extLst>
              </p:cNvPr>
              <p:cNvSpPr/>
              <p:nvPr/>
            </p:nvSpPr>
            <p:spPr>
              <a:xfrm>
                <a:off x="4129092" y="1570033"/>
                <a:ext cx="74615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8"/>
                  <a:gd name="f8" fmla="val 7"/>
                  <a:gd name="f9" fmla="val 3"/>
                  <a:gd name="f10" fmla="val 11"/>
                  <a:gd name="f11" fmla="val 5"/>
                  <a:gd name="f12" fmla="val 15"/>
                  <a:gd name="f13" fmla="val 6"/>
                  <a:gd name="f14" fmla="val 10"/>
                  <a:gd name="f15" fmla="val 4"/>
                  <a:gd name="f16" fmla="val 1"/>
                  <a:gd name="f17" fmla="+- 0 0 -90"/>
                  <a:gd name="f18" fmla="*/ f3 1 20"/>
                  <a:gd name="f19" fmla="*/ f4 1 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8"/>
                  <a:gd name="f28" fmla="*/ f25 1 20"/>
                  <a:gd name="f29" fmla="*/ 7 f25 1"/>
                  <a:gd name="f30" fmla="*/ 3 f24 1"/>
                  <a:gd name="f31" fmla="*/ 20 f25 1"/>
                  <a:gd name="f32" fmla="*/ 7 f24 1"/>
                  <a:gd name="f33" fmla="*/ 5 f25 1"/>
                  <a:gd name="f34" fmla="*/ 5 f24 1"/>
                  <a:gd name="f35" fmla="*/ 0 f25 1"/>
                  <a:gd name="f36" fmla="*/ 1 f24 1"/>
                  <a:gd name="f37" fmla="+- f26 0 f1"/>
                  <a:gd name="f38" fmla="*/ f29 1 20"/>
                  <a:gd name="f39" fmla="*/ f30 1 8"/>
                  <a:gd name="f40" fmla="*/ f31 1 20"/>
                  <a:gd name="f41" fmla="*/ f32 1 8"/>
                  <a:gd name="f42" fmla="*/ f33 1 20"/>
                  <a:gd name="f43" fmla="*/ f34 1 8"/>
                  <a:gd name="f44" fmla="*/ f35 1 20"/>
                  <a:gd name="f45" fmla="*/ f36 1 8"/>
                  <a:gd name="f46" fmla="*/ 0 1 f28"/>
                  <a:gd name="f47" fmla="*/ f21 1 f28"/>
                  <a:gd name="f48" fmla="*/ 0 1 f27"/>
                  <a:gd name="f49" fmla="*/ f22 1 f27"/>
                  <a:gd name="f50" fmla="*/ f38 1 f28"/>
                  <a:gd name="f51" fmla="*/ f39 1 f27"/>
                  <a:gd name="f52" fmla="*/ f40 1 f28"/>
                  <a:gd name="f53" fmla="*/ f41 1 f27"/>
                  <a:gd name="f54" fmla="*/ f42 1 f28"/>
                  <a:gd name="f55" fmla="*/ f43 1 f27"/>
                  <a:gd name="f56" fmla="*/ f44 1 f28"/>
                  <a:gd name="f57" fmla="*/ f45 1 f27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20" h="8">
                    <a:moveTo>
                      <a:pt x="f8" y="f9"/>
                    </a:moveTo>
                    <a:cubicBezTo>
                      <a:pt x="f10" y="f11"/>
                      <a:pt x="f12" y="f13"/>
                      <a:pt x="f6" y="f8"/>
                    </a:cubicBezTo>
                    <a:cubicBezTo>
                      <a:pt x="f12" y="f7"/>
                      <a:pt x="f14" y="f13"/>
                      <a:pt x="f11" y="f11"/>
                    </a:cubicBezTo>
                    <a:cubicBezTo>
                      <a:pt x="f15" y="f9"/>
                      <a:pt x="f16" y="f15"/>
                      <a:pt x="f5" y="f16"/>
                    </a:cubicBezTo>
                    <a:cubicBezTo>
                      <a:pt x="f9" y="f5"/>
                      <a:pt x="f15" y="f9"/>
                      <a:pt x="f8" y="f9"/>
                    </a:cubicBezTo>
                    <a:close/>
                  </a:path>
                </a:pathLst>
              </a:custGeom>
              <a:solidFill>
                <a:srgbClr val="1B2E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1" name="Freeform 1022">
                <a:extLst>
                  <a:ext uri="{FF2B5EF4-FFF2-40B4-BE49-F238E27FC236}">
                    <a16:creationId xmlns:a16="http://schemas.microsoft.com/office/drawing/2014/main" id="{67669F43-7625-7E20-9CFC-EA52D51ED5A0}"/>
                  </a:ext>
                </a:extLst>
              </p:cNvPr>
              <p:cNvSpPr/>
              <p:nvPr/>
            </p:nvSpPr>
            <p:spPr>
              <a:xfrm>
                <a:off x="4052885" y="1855783"/>
                <a:ext cx="68259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6"/>
                  <a:gd name="f8" fmla="val 8"/>
                  <a:gd name="f9" fmla="val 1"/>
                  <a:gd name="f10" fmla="val 11"/>
                  <a:gd name="f11" fmla="val 2"/>
                  <a:gd name="f12" fmla="val 15"/>
                  <a:gd name="f13" fmla="val 4"/>
                  <a:gd name="f14" fmla="val 13"/>
                  <a:gd name="f15" fmla="val 3"/>
                  <a:gd name="f16" fmla="val 10"/>
                  <a:gd name="f17" fmla="val 7"/>
                  <a:gd name="f18" fmla="val 5"/>
                  <a:gd name="f19" fmla="+- 0 0 -90"/>
                  <a:gd name="f20" fmla="*/ f3 1 18"/>
                  <a:gd name="f21" fmla="*/ f4 1 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6 1 6"/>
                  <a:gd name="f30" fmla="*/ f27 1 18"/>
                  <a:gd name="f31" fmla="*/ 8 f27 1"/>
                  <a:gd name="f32" fmla="*/ 1 f26 1"/>
                  <a:gd name="f33" fmla="*/ 18 f27 1"/>
                  <a:gd name="f34" fmla="*/ 4 f26 1"/>
                  <a:gd name="f35" fmla="*/ 10 f27 1"/>
                  <a:gd name="f36" fmla="*/ 0 f27 1"/>
                  <a:gd name="f37" fmla="*/ 2 f26 1"/>
                  <a:gd name="f38" fmla="+- f28 0 f1"/>
                  <a:gd name="f39" fmla="*/ f31 1 18"/>
                  <a:gd name="f40" fmla="*/ f32 1 6"/>
                  <a:gd name="f41" fmla="*/ f33 1 18"/>
                  <a:gd name="f42" fmla="*/ f34 1 6"/>
                  <a:gd name="f43" fmla="*/ f35 1 18"/>
                  <a:gd name="f44" fmla="*/ f36 1 18"/>
                  <a:gd name="f45" fmla="*/ f37 1 6"/>
                  <a:gd name="f46" fmla="*/ 0 1 f30"/>
                  <a:gd name="f47" fmla="*/ f23 1 f30"/>
                  <a:gd name="f48" fmla="*/ 0 1 f29"/>
                  <a:gd name="f49" fmla="*/ f24 1 f29"/>
                  <a:gd name="f50" fmla="*/ f39 1 f30"/>
                  <a:gd name="f51" fmla="*/ f40 1 f29"/>
                  <a:gd name="f52" fmla="*/ f41 1 f30"/>
                  <a:gd name="f53" fmla="*/ f42 1 f29"/>
                  <a:gd name="f54" fmla="*/ f43 1 f30"/>
                  <a:gd name="f55" fmla="*/ f44 1 f30"/>
                  <a:gd name="f56" fmla="*/ f45 1 f29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0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4"/>
                  </a:cxn>
                  <a:cxn ang="f38">
                    <a:pos x="f66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8" h="6">
                    <a:moveTo>
                      <a:pt x="f8" y="f9"/>
                    </a:moveTo>
                    <a:cubicBezTo>
                      <a:pt x="f10" y="f11"/>
                      <a:pt x="f12" y="f11"/>
                      <a:pt x="f6" y="f13"/>
                    </a:cubicBezTo>
                    <a:cubicBezTo>
                      <a:pt x="f12" y="f7"/>
                      <a:pt x="f14" y="f15"/>
                      <a:pt x="f16" y="f13"/>
                    </a:cubicBezTo>
                    <a:cubicBezTo>
                      <a:pt x="f17" y="f15"/>
                      <a:pt x="f15" y="f15"/>
                      <a:pt x="f5" y="f11"/>
                    </a:cubicBezTo>
                    <a:cubicBezTo>
                      <a:pt x="f15" y="f5"/>
                      <a:pt x="f18" y="f11"/>
                      <a:pt x="f8" y="f9"/>
                    </a:cubicBezTo>
                    <a:close/>
                  </a:path>
                </a:pathLst>
              </a:custGeom>
              <a:solidFill>
                <a:srgbClr val="23355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2" name="Freeform 1023">
                <a:extLst>
                  <a:ext uri="{FF2B5EF4-FFF2-40B4-BE49-F238E27FC236}">
                    <a16:creationId xmlns:a16="http://schemas.microsoft.com/office/drawing/2014/main" id="{BEB7C8DC-B237-A73E-7257-7EEE808EAE1A}"/>
                  </a:ext>
                </a:extLst>
              </p:cNvPr>
              <p:cNvSpPr/>
              <p:nvPr/>
            </p:nvSpPr>
            <p:spPr>
              <a:xfrm>
                <a:off x="4022729" y="1778005"/>
                <a:ext cx="6825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"/>
                  <a:gd name="f8" fmla="val 3"/>
                  <a:gd name="f9" fmla="val 12"/>
                  <a:gd name="f10" fmla="val 6"/>
                  <a:gd name="f11" fmla="val 2"/>
                  <a:gd name="f12" fmla="+- 0 0 -90"/>
                  <a:gd name="f13" fmla="*/ f3 1 18"/>
                  <a:gd name="f14" fmla="*/ f4 1 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4"/>
                  <a:gd name="f23" fmla="*/ f20 1 18"/>
                  <a:gd name="f24" fmla="*/ 18 f20 1"/>
                  <a:gd name="f25" fmla="*/ 3 f19 1"/>
                  <a:gd name="f26" fmla="*/ 4 f19 1"/>
                  <a:gd name="f27" fmla="*/ 0 f20 1"/>
                  <a:gd name="f28" fmla="+- f21 0 f1"/>
                  <a:gd name="f29" fmla="*/ f24 1 18"/>
                  <a:gd name="f30" fmla="*/ f25 1 4"/>
                  <a:gd name="f31" fmla="*/ f26 1 4"/>
                  <a:gd name="f32" fmla="*/ f27 1 18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4 1"/>
                  <a:gd name="f48" fmla="*/ f40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7"/>
                  </a:cxn>
                  <a:cxn ang="f28">
                    <a:pos x="f48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18" h="4">
                    <a:moveTo>
                      <a:pt x="f6" y="f8"/>
                    </a:moveTo>
                    <a:cubicBezTo>
                      <a:pt x="f6" y="f8"/>
                      <a:pt x="f6" y="f7"/>
                      <a:pt x="f6" y="f7"/>
                    </a:cubicBezTo>
                    <a:cubicBezTo>
                      <a:pt x="f9" y="f8"/>
                      <a:pt x="f10" y="f8"/>
                      <a:pt x="f5" y="f8"/>
                    </a:cubicBezTo>
                    <a:cubicBezTo>
                      <a:pt x="f10" y="f11"/>
                      <a:pt x="f9" y="f5"/>
                      <a:pt x="f6" y="f8"/>
                    </a:cubicBezTo>
                    <a:close/>
                  </a:path>
                </a:pathLst>
              </a:custGeom>
              <a:solidFill>
                <a:srgbClr val="2938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3" name="Freeform 1024">
                <a:extLst>
                  <a:ext uri="{FF2B5EF4-FFF2-40B4-BE49-F238E27FC236}">
                    <a16:creationId xmlns:a16="http://schemas.microsoft.com/office/drawing/2014/main" id="{B4003E90-BA83-5CD6-0BFE-0EE2B7386773}"/>
                  </a:ext>
                </a:extLst>
              </p:cNvPr>
              <p:cNvSpPr/>
              <p:nvPr/>
            </p:nvSpPr>
            <p:spPr>
              <a:xfrm>
                <a:off x="4038603" y="1698626"/>
                <a:ext cx="63495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"/>
                  <a:gd name="f8" fmla="val 2"/>
                  <a:gd name="f9" fmla="val 11"/>
                  <a:gd name="f10" fmla="val 5"/>
                  <a:gd name="f11" fmla="val 1"/>
                  <a:gd name="f12" fmla="+- 0 0 -90"/>
                  <a:gd name="f13" fmla="*/ f3 1 17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17"/>
                  <a:gd name="f24" fmla="*/ 17 f20 1"/>
                  <a:gd name="f25" fmla="*/ 2 f19 1"/>
                  <a:gd name="f26" fmla="*/ 0 f20 1"/>
                  <a:gd name="f27" fmla="*/ 0 f19 1"/>
                  <a:gd name="f28" fmla="*/ 1 f19 1"/>
                  <a:gd name="f29" fmla="+- f21 0 f1"/>
                  <a:gd name="f30" fmla="*/ f24 1 17"/>
                  <a:gd name="f31" fmla="*/ f25 1 3"/>
                  <a:gd name="f32" fmla="*/ f26 1 17"/>
                  <a:gd name="f33" fmla="*/ f27 1 3"/>
                  <a:gd name="f34" fmla="*/ f28 1 3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3"/>
                  <a:gd name="f42" fmla="*/ f33 1 f22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49"/>
                  </a:cxn>
                  <a:cxn ang="f29">
                    <a:pos x="f50" y="f51"/>
                  </a:cxn>
                  <a:cxn ang="f29">
                    <a:pos x="f48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7" h="3">
                    <a:moveTo>
                      <a:pt x="f6" y="f8"/>
                    </a:moveTo>
                    <a:cubicBezTo>
                      <a:pt x="f9" y="f7"/>
                      <a:pt x="f10" y="f11"/>
                      <a:pt x="f5" y="f8"/>
                    </a:cubicBezTo>
                    <a:cubicBezTo>
                      <a:pt x="f5" y="f11"/>
                      <a:pt x="f5" y="f11"/>
                      <a:pt x="f5" y="f5"/>
                    </a:cubicBezTo>
                    <a:cubicBezTo>
                      <a:pt x="f10" y="f5"/>
                      <a:pt x="f9" y="f11"/>
                      <a:pt x="f6" y="f11"/>
                    </a:cubicBezTo>
                    <a:cubicBezTo>
                      <a:pt x="f6" y="f11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2B3F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4" name="Freeform 1025">
                <a:extLst>
                  <a:ext uri="{FF2B5EF4-FFF2-40B4-BE49-F238E27FC236}">
                    <a16:creationId xmlns:a16="http://schemas.microsoft.com/office/drawing/2014/main" id="{DA33FC69-5548-8414-8E53-BD1669A2A39D}"/>
                  </a:ext>
                </a:extLst>
              </p:cNvPr>
              <p:cNvSpPr/>
              <p:nvPr/>
            </p:nvSpPr>
            <p:spPr>
              <a:xfrm>
                <a:off x="3914775" y="1924053"/>
                <a:ext cx="6032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"/>
                  <a:gd name="f8" fmla="val 2"/>
                  <a:gd name="f9" fmla="val 1"/>
                  <a:gd name="f10" fmla="val 5"/>
                  <a:gd name="f11" fmla="val 6"/>
                  <a:gd name="f12" fmla="val 9"/>
                  <a:gd name="f13" fmla="val 13"/>
                  <a:gd name="f14" fmla="val 12"/>
                  <a:gd name="f15" fmla="val 7"/>
                  <a:gd name="f16" fmla="+- 0 0 -90"/>
                  <a:gd name="f17" fmla="*/ f3 1 16"/>
                  <a:gd name="f18" fmla="*/ f4 1 3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3"/>
                  <a:gd name="f27" fmla="*/ f24 1 16"/>
                  <a:gd name="f28" fmla="*/ 2 f24 1"/>
                  <a:gd name="f29" fmla="*/ 3 f23 1"/>
                  <a:gd name="f30" fmla="*/ 0 f24 1"/>
                  <a:gd name="f31" fmla="*/ 2 f23 1"/>
                  <a:gd name="f32" fmla="*/ 1 f24 1"/>
                  <a:gd name="f33" fmla="*/ 1 f23 1"/>
                  <a:gd name="f34" fmla="*/ 6 f24 1"/>
                  <a:gd name="f35" fmla="*/ 0 f23 1"/>
                  <a:gd name="f36" fmla="*/ 16 f24 1"/>
                  <a:gd name="f37" fmla="+- f25 0 f1"/>
                  <a:gd name="f38" fmla="*/ f28 1 16"/>
                  <a:gd name="f39" fmla="*/ f29 1 3"/>
                  <a:gd name="f40" fmla="*/ f30 1 16"/>
                  <a:gd name="f41" fmla="*/ f31 1 3"/>
                  <a:gd name="f42" fmla="*/ f32 1 16"/>
                  <a:gd name="f43" fmla="*/ f33 1 3"/>
                  <a:gd name="f44" fmla="*/ f34 1 16"/>
                  <a:gd name="f45" fmla="*/ f35 1 3"/>
                  <a:gd name="f46" fmla="*/ f36 1 16"/>
                  <a:gd name="f47" fmla="*/ 0 1 f27"/>
                  <a:gd name="f48" fmla="*/ f20 1 f27"/>
                  <a:gd name="f49" fmla="*/ 0 1 f26"/>
                  <a:gd name="f50" fmla="*/ f21 1 f26"/>
                  <a:gd name="f51" fmla="*/ f38 1 f27"/>
                  <a:gd name="f52" fmla="*/ f39 1 f26"/>
                  <a:gd name="f53" fmla="*/ f40 1 f27"/>
                  <a:gd name="f54" fmla="*/ f41 1 f26"/>
                  <a:gd name="f55" fmla="*/ f42 1 f27"/>
                  <a:gd name="f56" fmla="*/ f43 1 f26"/>
                  <a:gd name="f57" fmla="*/ f44 1 f27"/>
                  <a:gd name="f58" fmla="*/ f45 1 f26"/>
                  <a:gd name="f59" fmla="*/ f46 1 f27"/>
                  <a:gd name="f60" fmla="*/ f47 f17 1"/>
                  <a:gd name="f61" fmla="*/ f48 f17 1"/>
                  <a:gd name="f62" fmla="*/ f50 f18 1"/>
                  <a:gd name="f63" fmla="*/ f49 f18 1"/>
                  <a:gd name="f64" fmla="*/ f51 f17 1"/>
                  <a:gd name="f65" fmla="*/ f52 f18 1"/>
                  <a:gd name="f66" fmla="*/ f53 f17 1"/>
                  <a:gd name="f67" fmla="*/ f54 f18 1"/>
                  <a:gd name="f68" fmla="*/ f55 f17 1"/>
                  <a:gd name="f69" fmla="*/ f56 f18 1"/>
                  <a:gd name="f70" fmla="*/ f57 f17 1"/>
                  <a:gd name="f71" fmla="*/ f58 f18 1"/>
                  <a:gd name="f72" fmla="*/ f5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70" y="f71"/>
                  </a:cxn>
                  <a:cxn ang="f37">
                    <a:pos x="f72" y="f69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16" h="3">
                    <a:moveTo>
                      <a:pt x="f8" y="f7"/>
                    </a:moveTo>
                    <a:cubicBezTo>
                      <a:pt x="f8" y="f7"/>
                      <a:pt x="f9" y="f7"/>
                      <a:pt x="f5" y="f8"/>
                    </a:cubicBezTo>
                    <a:cubicBezTo>
                      <a:pt x="f5" y="f8"/>
                      <a:pt x="f9" y="f9"/>
                      <a:pt x="f9" y="f9"/>
                    </a:cubicBezTo>
                    <a:cubicBezTo>
                      <a:pt x="f7" y="f9"/>
                      <a:pt x="f10" y="f8"/>
                      <a:pt x="f11" y="f5"/>
                    </a:cubicBezTo>
                    <a:cubicBezTo>
                      <a:pt x="f12" y="f5"/>
                      <a:pt x="f13" y="f5"/>
                      <a:pt x="f6" y="f9"/>
                    </a:cubicBezTo>
                    <a:cubicBezTo>
                      <a:pt x="f14" y="f7"/>
                      <a:pt x="f15" y="f9"/>
                      <a:pt x="f8" y="f7"/>
                    </a:cubicBezTo>
                    <a:close/>
                  </a:path>
                </a:pathLst>
              </a:custGeom>
              <a:solidFill>
                <a:srgbClr val="1E35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5" name="Freeform 1026">
                <a:extLst>
                  <a:ext uri="{FF2B5EF4-FFF2-40B4-BE49-F238E27FC236}">
                    <a16:creationId xmlns:a16="http://schemas.microsoft.com/office/drawing/2014/main" id="{3E658B5B-543A-7E42-2BC4-08F3F95F656B}"/>
                  </a:ext>
                </a:extLst>
              </p:cNvPr>
              <p:cNvSpPr/>
              <p:nvPr/>
            </p:nvSpPr>
            <p:spPr>
              <a:xfrm>
                <a:off x="4095753" y="1747839"/>
                <a:ext cx="58741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"/>
                  <a:gd name="f8" fmla="val 4"/>
                  <a:gd name="f9" fmla="val 1"/>
                  <a:gd name="f10" fmla="val 8"/>
                  <a:gd name="f11" fmla="val 12"/>
                  <a:gd name="f12" fmla="val 2"/>
                  <a:gd name="f13" fmla="val 13"/>
                  <a:gd name="f14" fmla="val 9"/>
                  <a:gd name="f15" fmla="val 3"/>
                  <a:gd name="f16" fmla="+- 0 0 -90"/>
                  <a:gd name="f17" fmla="*/ f3 1 16"/>
                  <a:gd name="f18" fmla="*/ f4 1 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5"/>
                  <a:gd name="f27" fmla="*/ f24 1 16"/>
                  <a:gd name="f28" fmla="*/ 4 f24 1"/>
                  <a:gd name="f29" fmla="*/ 1 f23 1"/>
                  <a:gd name="f30" fmla="*/ 16 f24 1"/>
                  <a:gd name="f31" fmla="*/ 2 f23 1"/>
                  <a:gd name="f32" fmla="*/ 5 f24 1"/>
                  <a:gd name="f33" fmla="*/ 3 f23 1"/>
                  <a:gd name="f34" fmla="*/ 0 f24 1"/>
                  <a:gd name="f35" fmla="+- f25 0 f1"/>
                  <a:gd name="f36" fmla="*/ f28 1 16"/>
                  <a:gd name="f37" fmla="*/ f29 1 5"/>
                  <a:gd name="f38" fmla="*/ f30 1 16"/>
                  <a:gd name="f39" fmla="*/ f31 1 5"/>
                  <a:gd name="f40" fmla="*/ f32 1 16"/>
                  <a:gd name="f41" fmla="*/ f33 1 5"/>
                  <a:gd name="f42" fmla="*/ f34 1 16"/>
                  <a:gd name="f43" fmla="*/ 0 1 f27"/>
                  <a:gd name="f44" fmla="*/ f20 1 f27"/>
                  <a:gd name="f45" fmla="*/ 0 1 f26"/>
                  <a:gd name="f46" fmla="*/ f21 1 f26"/>
                  <a:gd name="f47" fmla="*/ f36 1 f27"/>
                  <a:gd name="f48" fmla="*/ f37 1 f26"/>
                  <a:gd name="f49" fmla="*/ f38 1 f27"/>
                  <a:gd name="f50" fmla="*/ f39 1 f26"/>
                  <a:gd name="f51" fmla="*/ f40 1 f27"/>
                  <a:gd name="f52" fmla="*/ f41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6" h="5">
                    <a:moveTo>
                      <a:pt x="f8" y="f9"/>
                    </a:moveTo>
                    <a:cubicBezTo>
                      <a:pt x="f10" y="f9"/>
                      <a:pt x="f11" y="f12"/>
                      <a:pt x="f6" y="f12"/>
                    </a:cubicBezTo>
                    <a:cubicBezTo>
                      <a:pt x="f13" y="f7"/>
                      <a:pt x="f14" y="f12"/>
                      <a:pt x="f7" y="f15"/>
                    </a:cubicBezTo>
                    <a:cubicBezTo>
                      <a:pt x="f8" y="f15"/>
                      <a:pt x="f12" y="f15"/>
                      <a:pt x="f5" y="f9"/>
                    </a:cubicBezTo>
                    <a:cubicBezTo>
                      <a:pt x="f9" y="f5"/>
                      <a:pt x="f15" y="f9"/>
                      <a:pt x="f8" y="f9"/>
                    </a:cubicBezTo>
                    <a:close/>
                  </a:path>
                </a:pathLst>
              </a:custGeom>
              <a:solidFill>
                <a:srgbClr val="1C32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6" name="Freeform 1027">
                <a:extLst>
                  <a:ext uri="{FF2B5EF4-FFF2-40B4-BE49-F238E27FC236}">
                    <a16:creationId xmlns:a16="http://schemas.microsoft.com/office/drawing/2014/main" id="{E02EAB66-70F4-F284-9C86-805E82F8D317}"/>
                  </a:ext>
                </a:extLst>
              </p:cNvPr>
              <p:cNvSpPr/>
              <p:nvPr/>
            </p:nvSpPr>
            <p:spPr>
              <a:xfrm>
                <a:off x="3944941" y="1822454"/>
                <a:ext cx="52385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"/>
                  <a:gd name="f8" fmla="val 7"/>
                  <a:gd name="f9" fmla="val 2"/>
                  <a:gd name="f10" fmla="val 5"/>
                  <a:gd name="f11" fmla="val 6"/>
                  <a:gd name="f12" fmla="val 1"/>
                  <a:gd name="f13" fmla="val 9"/>
                  <a:gd name="f14" fmla="val 11"/>
                  <a:gd name="f15" fmla="val 12"/>
                  <a:gd name="f16" fmla="val 10"/>
                  <a:gd name="f17" fmla="+- 0 0 -90"/>
                  <a:gd name="f18" fmla="*/ f3 1 14"/>
                  <a:gd name="f19" fmla="*/ f4 1 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3"/>
                  <a:gd name="f28" fmla="*/ f25 1 14"/>
                  <a:gd name="f29" fmla="*/ 7 f25 1"/>
                  <a:gd name="f30" fmla="*/ 2 f24 1"/>
                  <a:gd name="f31" fmla="*/ 0 f25 1"/>
                  <a:gd name="f32" fmla="*/ 3 f24 1"/>
                  <a:gd name="f33" fmla="*/ 9 f25 1"/>
                  <a:gd name="f34" fmla="*/ 0 f24 1"/>
                  <a:gd name="f35" fmla="*/ 14 f25 1"/>
                  <a:gd name="f36" fmla="+- f26 0 f1"/>
                  <a:gd name="f37" fmla="*/ f29 1 14"/>
                  <a:gd name="f38" fmla="*/ f30 1 3"/>
                  <a:gd name="f39" fmla="*/ f31 1 14"/>
                  <a:gd name="f40" fmla="*/ f32 1 3"/>
                  <a:gd name="f41" fmla="*/ f33 1 14"/>
                  <a:gd name="f42" fmla="*/ f34 1 3"/>
                  <a:gd name="f43" fmla="*/ f35 1 14"/>
                  <a:gd name="f44" fmla="*/ 0 1 f28"/>
                  <a:gd name="f45" fmla="*/ f21 1 f28"/>
                  <a:gd name="f46" fmla="*/ 0 1 f27"/>
                  <a:gd name="f47" fmla="*/ f22 1 f27"/>
                  <a:gd name="f48" fmla="*/ f37 1 f28"/>
                  <a:gd name="f49" fmla="*/ f38 1 f27"/>
                  <a:gd name="f50" fmla="*/ f39 1 f28"/>
                  <a:gd name="f51" fmla="*/ f40 1 f27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0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4" h="3">
                    <a:moveTo>
                      <a:pt x="f8" y="f9"/>
                    </a:moveTo>
                    <a:cubicBezTo>
                      <a:pt x="f10" y="f7"/>
                      <a:pt x="f7" y="f7"/>
                      <a:pt x="f5" y="f7"/>
                    </a:cubicBezTo>
                    <a:cubicBezTo>
                      <a:pt x="f7" y="f5"/>
                      <a:pt x="f11" y="f12"/>
                      <a:pt x="f13" y="f5"/>
                    </a:cubicBezTo>
                    <a:cubicBezTo>
                      <a:pt x="f14" y="f12"/>
                      <a:pt x="f15" y="f5"/>
                      <a:pt x="f6" y="f9"/>
                    </a:cubicBezTo>
                    <a:cubicBezTo>
                      <a:pt x="f15" y="f7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1E36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7" name="Freeform 1028">
                <a:extLst>
                  <a:ext uri="{FF2B5EF4-FFF2-40B4-BE49-F238E27FC236}">
                    <a16:creationId xmlns:a16="http://schemas.microsoft.com/office/drawing/2014/main" id="{B5415CBF-B8DC-8770-18FB-FCBDDBB1B91E}"/>
                  </a:ext>
                </a:extLst>
              </p:cNvPr>
              <p:cNvSpPr/>
              <p:nvPr/>
            </p:nvSpPr>
            <p:spPr>
              <a:xfrm>
                <a:off x="4098926" y="1803397"/>
                <a:ext cx="4444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"/>
                  <a:gd name="f8" fmla="val 1"/>
                  <a:gd name="f9" fmla="val 5"/>
                  <a:gd name="f10" fmla="val 9"/>
                  <a:gd name="f11" fmla="val 8"/>
                  <a:gd name="f12" fmla="val 2"/>
                  <a:gd name="f13" fmla="val 4"/>
                  <a:gd name="f14" fmla="+- 0 0 -90"/>
                  <a:gd name="f15" fmla="*/ f3 1 12"/>
                  <a:gd name="f16" fmla="*/ f4 1 3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3"/>
                  <a:gd name="f25" fmla="*/ f22 1 12"/>
                  <a:gd name="f26" fmla="*/ 1 f22 1"/>
                  <a:gd name="f27" fmla="*/ 0 f21 1"/>
                  <a:gd name="f28" fmla="*/ 12 f22 1"/>
                  <a:gd name="f29" fmla="*/ 3 f21 1"/>
                  <a:gd name="f30" fmla="*/ 0 f22 1"/>
                  <a:gd name="f31" fmla="*/ 1 f21 1"/>
                  <a:gd name="f32" fmla="+- f23 0 f1"/>
                  <a:gd name="f33" fmla="*/ f26 1 12"/>
                  <a:gd name="f34" fmla="*/ f27 1 3"/>
                  <a:gd name="f35" fmla="*/ f28 1 12"/>
                  <a:gd name="f36" fmla="*/ f29 1 3"/>
                  <a:gd name="f37" fmla="*/ f30 1 12"/>
                  <a:gd name="f38" fmla="*/ f31 1 3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12" h="3">
                    <a:moveTo>
                      <a:pt x="f8" y="f5"/>
                    </a:moveTo>
                    <a:cubicBezTo>
                      <a:pt x="f9" y="f5"/>
                      <a:pt x="f10" y="f8"/>
                      <a:pt x="f6" y="f7"/>
                    </a:cubicBezTo>
                    <a:cubicBezTo>
                      <a:pt x="f11" y="f12"/>
                      <a:pt x="f13" y="f7"/>
                      <a:pt x="f5" y="f8"/>
                    </a:cubicBezTo>
                    <a:cubicBezTo>
                      <a:pt x="f5" y="f5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1C33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8" name="Freeform 1029">
                <a:extLst>
                  <a:ext uri="{FF2B5EF4-FFF2-40B4-BE49-F238E27FC236}">
                    <a16:creationId xmlns:a16="http://schemas.microsoft.com/office/drawing/2014/main" id="{EE990CA4-A66F-8BF8-3601-E13BF7CCACE8}"/>
                  </a:ext>
                </a:extLst>
              </p:cNvPr>
              <p:cNvSpPr/>
              <p:nvPr/>
            </p:nvSpPr>
            <p:spPr>
              <a:xfrm>
                <a:off x="4203697" y="1333496"/>
                <a:ext cx="53977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4"/>
                  <a:gd name="f8" fmla="val 3"/>
                  <a:gd name="f9" fmla="val 2"/>
                  <a:gd name="f10" fmla="val 9"/>
                  <a:gd name="f11" fmla="val 1"/>
                  <a:gd name="f12" fmla="val 11"/>
                  <a:gd name="f13" fmla="val 7"/>
                  <a:gd name="f14" fmla="val 5"/>
                  <a:gd name="f15" fmla="+- 0 0 -90"/>
                  <a:gd name="f16" fmla="*/ f3 1 14"/>
                  <a:gd name="f17" fmla="*/ f4 1 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4"/>
                  <a:gd name="f26" fmla="*/ f23 1 14"/>
                  <a:gd name="f27" fmla="*/ 0 f23 1"/>
                  <a:gd name="f28" fmla="*/ 3 f22 1"/>
                  <a:gd name="f29" fmla="*/ 14 f23 1"/>
                  <a:gd name="f30" fmla="*/ 0 f22 1"/>
                  <a:gd name="f31" fmla="*/ 5 f23 1"/>
                  <a:gd name="f32" fmla="*/ 4 f22 1"/>
                  <a:gd name="f33" fmla="+- f24 0 f1"/>
                  <a:gd name="f34" fmla="*/ f27 1 14"/>
                  <a:gd name="f35" fmla="*/ f28 1 4"/>
                  <a:gd name="f36" fmla="*/ f29 1 14"/>
                  <a:gd name="f37" fmla="*/ f30 1 4"/>
                  <a:gd name="f38" fmla="*/ f31 1 14"/>
                  <a:gd name="f39" fmla="*/ f32 1 4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5"/>
                  <a:gd name="f48" fmla="*/ f38 1 f26"/>
                  <a:gd name="f49" fmla="*/ f39 1 f25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4" h="4">
                    <a:moveTo>
                      <a:pt x="f5" y="f8"/>
                    </a:moveTo>
                    <a:cubicBezTo>
                      <a:pt x="f7" y="f9"/>
                      <a:pt x="f10" y="f11"/>
                      <a:pt x="f6" y="f5"/>
                    </a:cubicBezTo>
                    <a:cubicBezTo>
                      <a:pt x="f12" y="f8"/>
                      <a:pt x="f13" y="f9"/>
                      <a:pt x="f14" y="f7"/>
                    </a:cubicBezTo>
                    <a:cubicBezTo>
                      <a:pt x="f8" y="f7"/>
                      <a:pt x="f11" y="f7"/>
                      <a:pt x="f5" y="f8"/>
                    </a:cubicBezTo>
                    <a:close/>
                  </a:path>
                </a:pathLst>
              </a:custGeom>
              <a:solidFill>
                <a:srgbClr val="1C31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9" name="Freeform 1030">
                <a:extLst>
                  <a:ext uri="{FF2B5EF4-FFF2-40B4-BE49-F238E27FC236}">
                    <a16:creationId xmlns:a16="http://schemas.microsoft.com/office/drawing/2014/main" id="{C53E6624-BBB8-AA4A-E3E8-D4D10E802F1C}"/>
                  </a:ext>
                </a:extLst>
              </p:cNvPr>
              <p:cNvSpPr/>
              <p:nvPr/>
            </p:nvSpPr>
            <p:spPr>
              <a:xfrm>
                <a:off x="4170358" y="1544641"/>
                <a:ext cx="38103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"/>
                  <a:gd name="f8" fmla="val 1"/>
                  <a:gd name="f9" fmla="val 7"/>
                  <a:gd name="f10" fmla="val 2"/>
                  <a:gd name="f11" fmla="val 6"/>
                  <a:gd name="f12" fmla="val 3"/>
                  <a:gd name="f13" fmla="+- 0 0 -90"/>
                  <a:gd name="f14" fmla="*/ f3 1 10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10"/>
                  <a:gd name="f25" fmla="*/ 1 f21 1"/>
                  <a:gd name="f26" fmla="*/ 0 f20 1"/>
                  <a:gd name="f27" fmla="*/ 10 f21 1"/>
                  <a:gd name="f28" fmla="*/ 2 f20 1"/>
                  <a:gd name="f29" fmla="*/ 0 f21 1"/>
                  <a:gd name="f30" fmla="*/ 1 f20 1"/>
                  <a:gd name="f31" fmla="+- f22 0 f1"/>
                  <a:gd name="f32" fmla="*/ f25 1 10"/>
                  <a:gd name="f33" fmla="*/ f26 1 4"/>
                  <a:gd name="f34" fmla="*/ f27 1 10"/>
                  <a:gd name="f35" fmla="*/ f28 1 4"/>
                  <a:gd name="f36" fmla="*/ f29 1 10"/>
                  <a:gd name="f37" fmla="*/ f30 1 4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10" h="4">
                    <a:moveTo>
                      <a:pt x="f8" y="f5"/>
                    </a:moveTo>
                    <a:cubicBezTo>
                      <a:pt x="f7" y="f8"/>
                      <a:pt x="f9" y="f5"/>
                      <a:pt x="f6" y="f10"/>
                    </a:cubicBezTo>
                    <a:cubicBezTo>
                      <a:pt x="f11" y="f10"/>
                      <a:pt x="f12" y="f7"/>
                      <a:pt x="f5" y="f8"/>
                    </a:cubicBezTo>
                    <a:cubicBezTo>
                      <a:pt x="f5" y="f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1D37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0" name="Freeform 1031">
                <a:extLst>
                  <a:ext uri="{FF2B5EF4-FFF2-40B4-BE49-F238E27FC236}">
                    <a16:creationId xmlns:a16="http://schemas.microsoft.com/office/drawing/2014/main" id="{25022A47-D9EB-07F8-10F3-62DE0EABDB57}"/>
                  </a:ext>
                </a:extLst>
              </p:cNvPr>
              <p:cNvSpPr/>
              <p:nvPr/>
            </p:nvSpPr>
            <p:spPr>
              <a:xfrm>
                <a:off x="4016373" y="1630366"/>
                <a:ext cx="4444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"/>
                  <a:gd name="f8" fmla="val 1"/>
                  <a:gd name="f9" fmla="val 4"/>
                  <a:gd name="f10" fmla="val 8"/>
                  <a:gd name="f11" fmla="val 2"/>
                  <a:gd name="f12" fmla="+- 0 0 -90"/>
                  <a:gd name="f13" fmla="*/ f3 1 12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12"/>
                  <a:gd name="f24" fmla="*/ 0 f20 1"/>
                  <a:gd name="f25" fmla="*/ 1 f19 1"/>
                  <a:gd name="f26" fmla="*/ 0 f19 1"/>
                  <a:gd name="f27" fmla="*/ 12 f20 1"/>
                  <a:gd name="f28" fmla="*/ 2 f19 1"/>
                  <a:gd name="f29" fmla="+- f21 0 f1"/>
                  <a:gd name="f30" fmla="*/ f24 1 12"/>
                  <a:gd name="f31" fmla="*/ f25 1 3"/>
                  <a:gd name="f32" fmla="*/ f26 1 3"/>
                  <a:gd name="f33" fmla="*/ f27 1 12"/>
                  <a:gd name="f34" fmla="*/ f28 1 3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2"/>
                  <a:gd name="f42" fmla="*/ f33 1 f23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4 1"/>
                  <a:gd name="f51" fmla="*/ f42 f13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48" y="f50"/>
                  </a:cxn>
                  <a:cxn ang="f29">
                    <a:pos x="f51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2" h="3">
                    <a:moveTo>
                      <a:pt x="f5" y="f8"/>
                    </a:moveTo>
                    <a:cubicBezTo>
                      <a:pt x="f5" y="f8"/>
                      <a:pt x="f5" y="f8"/>
                      <a:pt x="f5" y="f5"/>
                    </a:cubicBezTo>
                    <a:cubicBezTo>
                      <a:pt x="f9" y="f5"/>
                      <a:pt x="f10" y="f5"/>
                      <a:pt x="f6" y="f11"/>
                    </a:cubicBezTo>
                    <a:cubicBezTo>
                      <a:pt x="f10" y="f11"/>
                      <a:pt x="f9" y="f7"/>
                      <a:pt x="f5" y="f8"/>
                    </a:cubicBezTo>
                    <a:close/>
                  </a:path>
                </a:pathLst>
              </a:custGeom>
              <a:solidFill>
                <a:srgbClr val="2038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1" name="Freeform 1032">
                <a:extLst>
                  <a:ext uri="{FF2B5EF4-FFF2-40B4-BE49-F238E27FC236}">
                    <a16:creationId xmlns:a16="http://schemas.microsoft.com/office/drawing/2014/main" id="{F8C7B308-8EF7-4707-C62C-74FFF7A4B9E0}"/>
                  </a:ext>
                </a:extLst>
              </p:cNvPr>
              <p:cNvSpPr/>
              <p:nvPr/>
            </p:nvSpPr>
            <p:spPr>
              <a:xfrm>
                <a:off x="4095753" y="1492255"/>
                <a:ext cx="52385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6"/>
                  <a:gd name="f8" fmla="val 5"/>
                  <a:gd name="f9" fmla="val 2"/>
                  <a:gd name="f10" fmla="val 9"/>
                  <a:gd name="f11" fmla="val 3"/>
                  <a:gd name="f12" fmla="val 10"/>
                  <a:gd name="f13" fmla="val 4"/>
                  <a:gd name="f14" fmla="+- 0 0 -90"/>
                  <a:gd name="f15" fmla="*/ f3 1 14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14"/>
                  <a:gd name="f26" fmla="*/ 0 f22 1"/>
                  <a:gd name="f27" fmla="*/ 0 f21 1"/>
                  <a:gd name="f28" fmla="*/ 14 f22 1"/>
                  <a:gd name="f29" fmla="*/ 5 f21 1"/>
                  <a:gd name="f30" fmla="+- f23 0 f1"/>
                  <a:gd name="f31" fmla="*/ f26 1 14"/>
                  <a:gd name="f32" fmla="*/ f27 1 6"/>
                  <a:gd name="f33" fmla="*/ f28 1 14"/>
                  <a:gd name="f34" fmla="*/ f29 1 6"/>
                  <a:gd name="f35" fmla="*/ 0 1 f25"/>
                  <a:gd name="f36" fmla="*/ f18 1 f25"/>
                  <a:gd name="f37" fmla="*/ 0 1 f24"/>
                  <a:gd name="f38" fmla="*/ f19 1 f24"/>
                  <a:gd name="f39" fmla="*/ f31 1 f25"/>
                  <a:gd name="f40" fmla="*/ f32 1 f24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4" h="6">
                    <a:moveTo>
                      <a:pt x="f5" y="f5"/>
                    </a:moveTo>
                    <a:cubicBezTo>
                      <a:pt x="f8" y="f9"/>
                      <a:pt x="f10" y="f11"/>
                      <a:pt x="f6" y="f8"/>
                    </a:cubicBezTo>
                    <a:cubicBezTo>
                      <a:pt x="f12" y="f7"/>
                      <a:pt x="f13" y="f13"/>
                      <a:pt x="f5" y="f5"/>
                    </a:cubicBezTo>
                    <a:close/>
                  </a:path>
                </a:pathLst>
              </a:custGeom>
              <a:solidFill>
                <a:srgbClr val="2435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2" name="Freeform 1033">
                <a:extLst>
                  <a:ext uri="{FF2B5EF4-FFF2-40B4-BE49-F238E27FC236}">
                    <a16:creationId xmlns:a16="http://schemas.microsoft.com/office/drawing/2014/main" id="{A0C61BC8-1EC0-BB4A-85BE-DCED9B5915F4}"/>
                  </a:ext>
                </a:extLst>
              </p:cNvPr>
              <p:cNvSpPr/>
              <p:nvPr/>
            </p:nvSpPr>
            <p:spPr>
              <a:xfrm>
                <a:off x="4129092" y="1366835"/>
                <a:ext cx="4127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5"/>
                  <a:gd name="f8" fmla="val 1"/>
                  <a:gd name="f9" fmla="val 8"/>
                  <a:gd name="f10" fmla="val 2"/>
                  <a:gd name="f11" fmla="val 4"/>
                  <a:gd name="f12" fmla="val 3"/>
                  <a:gd name="f13" fmla="+- 0 0 -90"/>
                  <a:gd name="f14" fmla="*/ f3 1 11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11"/>
                  <a:gd name="f25" fmla="*/ 0 f21 1"/>
                  <a:gd name="f26" fmla="*/ 0 f20 1"/>
                  <a:gd name="f27" fmla="*/ 11 f21 1"/>
                  <a:gd name="f28" fmla="*/ 5 f20 1"/>
                  <a:gd name="f29" fmla="+- f22 0 f1"/>
                  <a:gd name="f30" fmla="*/ f25 1 11"/>
                  <a:gd name="f31" fmla="*/ f26 1 5"/>
                  <a:gd name="f32" fmla="*/ f27 1 11"/>
                  <a:gd name="f33" fmla="*/ f28 1 5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1" h="5">
                    <a:moveTo>
                      <a:pt x="f5" y="f5"/>
                    </a:moveTo>
                    <a:cubicBezTo>
                      <a:pt x="f7" y="f8"/>
                      <a:pt x="f9" y="f10"/>
                      <a:pt x="f6" y="f7"/>
                    </a:cubicBezTo>
                    <a:cubicBezTo>
                      <a:pt x="f9" y="f11"/>
                      <a:pt x="f11" y="f12"/>
                      <a:pt x="f5" y="f5"/>
                    </a:cubicBezTo>
                    <a:close/>
                  </a:path>
                </a:pathLst>
              </a:custGeom>
              <a:solidFill>
                <a:srgbClr val="2236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3" name="Freeform 1034">
                <a:extLst>
                  <a:ext uri="{FF2B5EF4-FFF2-40B4-BE49-F238E27FC236}">
                    <a16:creationId xmlns:a16="http://schemas.microsoft.com/office/drawing/2014/main" id="{0B2399AF-76BD-1F7D-7F5E-161D516CCDDD}"/>
                  </a:ext>
                </a:extLst>
              </p:cNvPr>
              <p:cNvSpPr/>
              <p:nvPr/>
            </p:nvSpPr>
            <p:spPr>
              <a:xfrm>
                <a:off x="3986217" y="1968502"/>
                <a:ext cx="3333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3"/>
                  <a:gd name="f8" fmla="val 2"/>
                  <a:gd name="f9" fmla="val 5"/>
                  <a:gd name="f10" fmla="val 1"/>
                  <a:gd name="f11" fmla="val 6"/>
                  <a:gd name="f12" fmla="+- 0 0 -90"/>
                  <a:gd name="f13" fmla="*/ f3 1 9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9"/>
                  <a:gd name="f24" fmla="*/ 0 f20 1"/>
                  <a:gd name="f25" fmla="*/ 2 f19 1"/>
                  <a:gd name="f26" fmla="*/ 9 f20 1"/>
                  <a:gd name="f27" fmla="*/ 1 f19 1"/>
                  <a:gd name="f28" fmla="+- f21 0 f1"/>
                  <a:gd name="f29" fmla="*/ f24 1 9"/>
                  <a:gd name="f30" fmla="*/ f25 1 3"/>
                  <a:gd name="f31" fmla="*/ f26 1 9"/>
                  <a:gd name="f32" fmla="*/ f27 1 3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9" h="3">
                    <a:moveTo>
                      <a:pt x="f5" y="f8"/>
                    </a:moveTo>
                    <a:cubicBezTo>
                      <a:pt x="f7" y="f5"/>
                      <a:pt x="f9" y="f5"/>
                      <a:pt x="f6" y="f10"/>
                    </a:cubicBezTo>
                    <a:cubicBezTo>
                      <a:pt x="f11" y="f7"/>
                      <a:pt x="f7" y="f8"/>
                      <a:pt x="f5" y="f8"/>
                    </a:cubicBezTo>
                    <a:close/>
                  </a:path>
                </a:pathLst>
              </a:custGeom>
              <a:solidFill>
                <a:srgbClr val="2335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4" name="Freeform 1035">
                <a:extLst>
                  <a:ext uri="{FF2B5EF4-FFF2-40B4-BE49-F238E27FC236}">
                    <a16:creationId xmlns:a16="http://schemas.microsoft.com/office/drawing/2014/main" id="{D1C5D0CE-6878-E230-25BE-751877AA63B4}"/>
                  </a:ext>
                </a:extLst>
              </p:cNvPr>
              <p:cNvSpPr/>
              <p:nvPr/>
            </p:nvSpPr>
            <p:spPr>
              <a:xfrm>
                <a:off x="4052885" y="1393829"/>
                <a:ext cx="46040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5"/>
                  <a:gd name="f8" fmla="val 2"/>
                  <a:gd name="f9" fmla="val 3"/>
                  <a:gd name="f10" fmla="val 1"/>
                  <a:gd name="f11" fmla="val 7"/>
                  <a:gd name="f12" fmla="val 10"/>
                  <a:gd name="f13" fmla="val 4"/>
                  <a:gd name="f14" fmla="val 8"/>
                  <a:gd name="f15" fmla="+- 0 0 -90"/>
                  <a:gd name="f16" fmla="*/ f3 1 12"/>
                  <a:gd name="f17" fmla="*/ f4 1 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5"/>
                  <a:gd name="f26" fmla="*/ f23 1 12"/>
                  <a:gd name="f27" fmla="*/ 2 f23 1"/>
                  <a:gd name="f28" fmla="*/ 3 f22 1"/>
                  <a:gd name="f29" fmla="*/ 1 f23 1"/>
                  <a:gd name="f30" fmla="*/ 1 f22 1"/>
                  <a:gd name="f31" fmla="*/ 5 f23 1"/>
                  <a:gd name="f32" fmla="*/ 12 f23 1"/>
                  <a:gd name="f33" fmla="*/ 4 f22 1"/>
                  <a:gd name="f34" fmla="+- f24 0 f1"/>
                  <a:gd name="f35" fmla="*/ f27 1 12"/>
                  <a:gd name="f36" fmla="*/ f28 1 5"/>
                  <a:gd name="f37" fmla="*/ f29 1 12"/>
                  <a:gd name="f38" fmla="*/ f30 1 5"/>
                  <a:gd name="f39" fmla="*/ f31 1 12"/>
                  <a:gd name="f40" fmla="*/ f32 1 12"/>
                  <a:gd name="f41" fmla="*/ f33 1 5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1 f26"/>
                  <a:gd name="f52" fmla="*/ f41 1 f25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0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2" h="5">
                    <a:moveTo>
                      <a:pt x="f8" y="f9"/>
                    </a:moveTo>
                    <a:cubicBezTo>
                      <a:pt x="f8" y="f8"/>
                      <a:pt x="f5" y="f10"/>
                      <a:pt x="f10" y="f10"/>
                    </a:cubicBezTo>
                    <a:cubicBezTo>
                      <a:pt x="f8" y="f5"/>
                      <a:pt x="f9" y="f10"/>
                      <a:pt x="f7" y="f10"/>
                    </a:cubicBezTo>
                    <a:cubicBezTo>
                      <a:pt x="f11" y="f9"/>
                      <a:pt x="f12" y="f8"/>
                      <a:pt x="f6" y="f13"/>
                    </a:cubicBezTo>
                    <a:cubicBezTo>
                      <a:pt x="f14" y="f7"/>
                      <a:pt x="f7" y="f9"/>
                      <a:pt x="f8" y="f9"/>
                    </a:cubicBezTo>
                    <a:close/>
                  </a:path>
                </a:pathLst>
              </a:custGeom>
              <a:solidFill>
                <a:srgbClr val="1C2A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5" name="Freeform 1036">
                <a:extLst>
                  <a:ext uri="{FF2B5EF4-FFF2-40B4-BE49-F238E27FC236}">
                    <a16:creationId xmlns:a16="http://schemas.microsoft.com/office/drawing/2014/main" id="{585F3D5F-D4B5-FD77-276D-CAA2749AD89E}"/>
                  </a:ext>
                </a:extLst>
              </p:cNvPr>
              <p:cNvSpPr/>
              <p:nvPr/>
            </p:nvSpPr>
            <p:spPr>
              <a:xfrm>
                <a:off x="4124328" y="1465261"/>
                <a:ext cx="26983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2"/>
                  <a:gd name="f9" fmla="val 4"/>
                  <a:gd name="f10" fmla="val 1"/>
                  <a:gd name="f11" fmla="val 5"/>
                  <a:gd name="f12" fmla="+- 0 0 -90"/>
                  <a:gd name="f13" fmla="*/ f3 1 7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7"/>
                  <a:gd name="f24" fmla="*/ 7 f20 1"/>
                  <a:gd name="f25" fmla="*/ 2 f19 1"/>
                  <a:gd name="f26" fmla="*/ 0 f20 1"/>
                  <a:gd name="f27" fmla="*/ 1 f19 1"/>
                  <a:gd name="f28" fmla="+- f21 0 f1"/>
                  <a:gd name="f29" fmla="*/ f24 1 7"/>
                  <a:gd name="f30" fmla="*/ f25 1 3"/>
                  <a:gd name="f31" fmla="*/ f26 1 7"/>
                  <a:gd name="f32" fmla="*/ f27 1 3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7" h="3">
                    <a:moveTo>
                      <a:pt x="f6" y="f8"/>
                    </a:moveTo>
                    <a:cubicBezTo>
                      <a:pt x="f9" y="f7"/>
                      <a:pt x="f8" y="f8"/>
                      <a:pt x="f5" y="f10"/>
                    </a:cubicBezTo>
                    <a:cubicBezTo>
                      <a:pt x="f7" y="f5"/>
                      <a:pt x="f11" y="f10"/>
                      <a:pt x="f6" y="f8"/>
                    </a:cubicBezTo>
                    <a:close/>
                  </a:path>
                </a:pathLst>
              </a:custGeom>
              <a:solidFill>
                <a:srgbClr val="23395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6" name="Freeform 1037">
                <a:extLst>
                  <a:ext uri="{FF2B5EF4-FFF2-40B4-BE49-F238E27FC236}">
                    <a16:creationId xmlns:a16="http://schemas.microsoft.com/office/drawing/2014/main" id="{9E92400D-FFA1-F5E7-0B2C-78CB2CECF3EC}"/>
                  </a:ext>
                </a:extLst>
              </p:cNvPr>
              <p:cNvSpPr/>
              <p:nvPr/>
            </p:nvSpPr>
            <p:spPr>
              <a:xfrm>
                <a:off x="3794129" y="1577980"/>
                <a:ext cx="66678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8"/>
                  <a:gd name="f8" fmla="val 16"/>
                  <a:gd name="f9" fmla="val 2"/>
                  <a:gd name="f10" fmla="val 6"/>
                  <a:gd name="f11" fmla="val 15"/>
                  <a:gd name="f12" fmla="val 11"/>
                  <a:gd name="f13" fmla="val 19"/>
                  <a:gd name="f14" fmla="val 13"/>
                  <a:gd name="f15" fmla="val 22"/>
                  <a:gd name="f16" fmla="val 25"/>
                  <a:gd name="f17" fmla="val 12"/>
                  <a:gd name="f18" fmla="val 21"/>
                  <a:gd name="f19" fmla="val 14"/>
                  <a:gd name="f20" fmla="val 10"/>
                  <a:gd name="f21" fmla="val 17"/>
                  <a:gd name="f22" fmla="val 23"/>
                  <a:gd name="f23" fmla="val 5"/>
                  <a:gd name="f24" fmla="val 7"/>
                  <a:gd name="f25" fmla="val 26"/>
                  <a:gd name="f26" fmla="val 24"/>
                  <a:gd name="f27" fmla="val 3"/>
                  <a:gd name="f28" fmla="val 4"/>
                  <a:gd name="f29" fmla="val 20"/>
                  <a:gd name="f30" fmla="val 9"/>
                  <a:gd name="f31" fmla="val 1"/>
                  <a:gd name="f32" fmla="val 8"/>
                  <a:gd name="f33" fmla="+- 0 0 -90"/>
                  <a:gd name="f34" fmla="*/ f3 1 18"/>
                  <a:gd name="f35" fmla="*/ f4 1 28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8"/>
                  <a:gd name="f44" fmla="*/ f40 1 28"/>
                  <a:gd name="f45" fmla="*/ 16 f41 1"/>
                  <a:gd name="f46" fmla="*/ 2 f40 1"/>
                  <a:gd name="f47" fmla="*/ 16 f40 1"/>
                  <a:gd name="f48" fmla="*/ 15 f41 1"/>
                  <a:gd name="f49" fmla="*/ 25 f40 1"/>
                  <a:gd name="f50" fmla="*/ 11 f41 1"/>
                  <a:gd name="f51" fmla="*/ 11 f40 1"/>
                  <a:gd name="f52" fmla="*/ 13 f41 1"/>
                  <a:gd name="f53" fmla="*/ 28 f40 1"/>
                  <a:gd name="f54" fmla="*/ 6 f41 1"/>
                  <a:gd name="f55" fmla="*/ 13 f40 1"/>
                  <a:gd name="f56" fmla="*/ 7 f41 1"/>
                  <a:gd name="f57" fmla="*/ 5 f41 1"/>
                  <a:gd name="f58" fmla="*/ 23 f40 1"/>
                  <a:gd name="f59" fmla="*/ 3 f41 1"/>
                  <a:gd name="f60" fmla="*/ 2 f41 1"/>
                  <a:gd name="f61" fmla="*/ 10 f40 1"/>
                  <a:gd name="f62" fmla="*/ 0 f41 1"/>
                  <a:gd name="f63" fmla="*/ 7 f40 1"/>
                  <a:gd name="f64" fmla="*/ 0 f40 1"/>
                  <a:gd name="f65" fmla="*/ 1 f40 1"/>
                  <a:gd name="f66" fmla="*/ 4 f40 1"/>
                  <a:gd name="f67" fmla="+- f42 0 f1"/>
                  <a:gd name="f68" fmla="*/ f45 1 18"/>
                  <a:gd name="f69" fmla="*/ f46 1 28"/>
                  <a:gd name="f70" fmla="*/ f47 1 28"/>
                  <a:gd name="f71" fmla="*/ f48 1 18"/>
                  <a:gd name="f72" fmla="*/ f49 1 28"/>
                  <a:gd name="f73" fmla="*/ f50 1 18"/>
                  <a:gd name="f74" fmla="*/ f51 1 28"/>
                  <a:gd name="f75" fmla="*/ f52 1 18"/>
                  <a:gd name="f76" fmla="*/ f53 1 28"/>
                  <a:gd name="f77" fmla="*/ f54 1 18"/>
                  <a:gd name="f78" fmla="*/ f55 1 28"/>
                  <a:gd name="f79" fmla="*/ f56 1 18"/>
                  <a:gd name="f80" fmla="*/ f57 1 18"/>
                  <a:gd name="f81" fmla="*/ f58 1 28"/>
                  <a:gd name="f82" fmla="*/ f59 1 18"/>
                  <a:gd name="f83" fmla="*/ f60 1 18"/>
                  <a:gd name="f84" fmla="*/ f61 1 28"/>
                  <a:gd name="f85" fmla="*/ f62 1 18"/>
                  <a:gd name="f86" fmla="*/ f63 1 28"/>
                  <a:gd name="f87" fmla="*/ f64 1 28"/>
                  <a:gd name="f88" fmla="*/ f65 1 28"/>
                  <a:gd name="f89" fmla="*/ f66 1 28"/>
                  <a:gd name="f90" fmla="*/ 0 1 f43"/>
                  <a:gd name="f91" fmla="*/ f37 1 f43"/>
                  <a:gd name="f92" fmla="*/ 0 1 f44"/>
                  <a:gd name="f93" fmla="*/ f38 1 f44"/>
                  <a:gd name="f94" fmla="*/ f68 1 f43"/>
                  <a:gd name="f95" fmla="*/ f69 1 f44"/>
                  <a:gd name="f96" fmla="*/ f70 1 f44"/>
                  <a:gd name="f97" fmla="*/ f71 1 f43"/>
                  <a:gd name="f98" fmla="*/ f72 1 f44"/>
                  <a:gd name="f99" fmla="*/ f73 1 f43"/>
                  <a:gd name="f100" fmla="*/ f74 1 f44"/>
                  <a:gd name="f101" fmla="*/ f75 1 f43"/>
                  <a:gd name="f102" fmla="*/ f76 1 f44"/>
                  <a:gd name="f103" fmla="*/ f77 1 f43"/>
                  <a:gd name="f104" fmla="*/ f78 1 f44"/>
                  <a:gd name="f105" fmla="*/ f79 1 f43"/>
                  <a:gd name="f106" fmla="*/ f80 1 f43"/>
                  <a:gd name="f107" fmla="*/ f81 1 f44"/>
                  <a:gd name="f108" fmla="*/ f82 1 f43"/>
                  <a:gd name="f109" fmla="*/ f83 1 f43"/>
                  <a:gd name="f110" fmla="*/ f84 1 f44"/>
                  <a:gd name="f111" fmla="*/ f85 1 f43"/>
                  <a:gd name="f112" fmla="*/ f86 1 f44"/>
                  <a:gd name="f113" fmla="*/ f87 1 f44"/>
                  <a:gd name="f114" fmla="*/ f88 1 f44"/>
                  <a:gd name="f115" fmla="*/ f89 1 f44"/>
                  <a:gd name="f116" fmla="*/ f90 f34 1"/>
                  <a:gd name="f117" fmla="*/ f91 f34 1"/>
                  <a:gd name="f118" fmla="*/ f93 f35 1"/>
                  <a:gd name="f119" fmla="*/ f92 f35 1"/>
                  <a:gd name="f120" fmla="*/ f94 f34 1"/>
                  <a:gd name="f121" fmla="*/ f95 f35 1"/>
                  <a:gd name="f122" fmla="*/ f96 f35 1"/>
                  <a:gd name="f123" fmla="*/ f97 f34 1"/>
                  <a:gd name="f124" fmla="*/ f98 f35 1"/>
                  <a:gd name="f125" fmla="*/ f99 f34 1"/>
                  <a:gd name="f126" fmla="*/ f100 f35 1"/>
                  <a:gd name="f127" fmla="*/ f101 f34 1"/>
                  <a:gd name="f128" fmla="*/ f102 f35 1"/>
                  <a:gd name="f129" fmla="*/ f103 f34 1"/>
                  <a:gd name="f130" fmla="*/ f104 f35 1"/>
                  <a:gd name="f131" fmla="*/ f105 f34 1"/>
                  <a:gd name="f132" fmla="*/ f106 f34 1"/>
                  <a:gd name="f133" fmla="*/ f107 f35 1"/>
                  <a:gd name="f134" fmla="*/ f108 f34 1"/>
                  <a:gd name="f135" fmla="*/ f109 f34 1"/>
                  <a:gd name="f136" fmla="*/ f110 f35 1"/>
                  <a:gd name="f137" fmla="*/ f111 f34 1"/>
                  <a:gd name="f138" fmla="*/ f112 f35 1"/>
                  <a:gd name="f139" fmla="*/ f113 f35 1"/>
                  <a:gd name="f140" fmla="*/ f114 f35 1"/>
                  <a:gd name="f141" fmla="*/ f11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20" y="f121"/>
                  </a:cxn>
                  <a:cxn ang="f67">
                    <a:pos x="f120" y="f122"/>
                  </a:cxn>
                  <a:cxn ang="f67">
                    <a:pos x="f123" y="f124"/>
                  </a:cxn>
                  <a:cxn ang="f67">
                    <a:pos x="f125" y="f126"/>
                  </a:cxn>
                  <a:cxn ang="f67">
                    <a:pos x="f127" y="f128"/>
                  </a:cxn>
                  <a:cxn ang="f67">
                    <a:pos x="f129" y="f130"/>
                  </a:cxn>
                  <a:cxn ang="f67">
                    <a:pos x="f131" y="f128"/>
                  </a:cxn>
                  <a:cxn ang="f67">
                    <a:pos x="f132" y="f133"/>
                  </a:cxn>
                  <a:cxn ang="f67">
                    <a:pos x="f134" y="f124"/>
                  </a:cxn>
                  <a:cxn ang="f67">
                    <a:pos x="f135" y="f136"/>
                  </a:cxn>
                  <a:cxn ang="f67">
                    <a:pos x="f137" y="f138"/>
                  </a:cxn>
                  <a:cxn ang="f67">
                    <a:pos x="f132" y="f139"/>
                  </a:cxn>
                  <a:cxn ang="f67">
                    <a:pos x="f129" y="f140"/>
                  </a:cxn>
                  <a:cxn ang="f67">
                    <a:pos x="f127" y="f141"/>
                  </a:cxn>
                  <a:cxn ang="f67">
                    <a:pos x="f120" y="f121"/>
                  </a:cxn>
                </a:cxnLst>
                <a:rect l="f116" t="f119" r="f117" b="f118"/>
                <a:pathLst>
                  <a:path w="18" h="28">
                    <a:moveTo>
                      <a:pt x="f8" y="f9"/>
                    </a:moveTo>
                    <a:cubicBezTo>
                      <a:pt x="f8" y="f10"/>
                      <a:pt x="f11" y="f12"/>
                      <a:pt x="f8" y="f8"/>
                    </a:cubicBezTo>
                    <a:cubicBezTo>
                      <a:pt x="f6" y="f13"/>
                      <a:pt x="f14" y="f15"/>
                      <a:pt x="f11" y="f16"/>
                    </a:cubicBezTo>
                    <a:cubicBezTo>
                      <a:pt x="f17" y="f18"/>
                      <a:pt x="f19" y="f8"/>
                      <a:pt x="f12" y="f12"/>
                    </a:cubicBezTo>
                    <a:cubicBezTo>
                      <a:pt x="f20" y="f21"/>
                      <a:pt x="f17" y="f22"/>
                      <a:pt x="f14" y="f7"/>
                    </a:cubicBezTo>
                    <a:cubicBezTo>
                      <a:pt x="f20" y="f22"/>
                      <a:pt x="f10" y="f13"/>
                      <a:pt x="f10" y="f14"/>
                    </a:cubicBezTo>
                    <a:cubicBezTo>
                      <a:pt x="f23" y="f6"/>
                      <a:pt x="f10" y="f22"/>
                      <a:pt x="f24" y="f7"/>
                    </a:cubicBezTo>
                    <a:cubicBezTo>
                      <a:pt x="f23" y="f25"/>
                      <a:pt x="f10" y="f26"/>
                      <a:pt x="f23" y="f22"/>
                    </a:cubicBezTo>
                    <a:cubicBezTo>
                      <a:pt x="f27" y="f22"/>
                      <a:pt x="f28" y="f16"/>
                      <a:pt x="f27" y="f16"/>
                    </a:cubicBezTo>
                    <a:cubicBezTo>
                      <a:pt x="f9" y="f29"/>
                      <a:pt x="f9" y="f11"/>
                      <a:pt x="f9" y="f20"/>
                    </a:cubicBezTo>
                    <a:cubicBezTo>
                      <a:pt x="f9" y="f30"/>
                      <a:pt x="f9" y="f24"/>
                      <a:pt x="f5" y="f24"/>
                    </a:cubicBezTo>
                    <a:cubicBezTo>
                      <a:pt x="f27" y="f10"/>
                      <a:pt x="f23" y="f28"/>
                      <a:pt x="f23" y="f5"/>
                    </a:cubicBezTo>
                    <a:cubicBezTo>
                      <a:pt x="f10" y="f31"/>
                      <a:pt x="f10" y="f31"/>
                      <a:pt x="f10" y="f31"/>
                    </a:cubicBezTo>
                    <a:cubicBezTo>
                      <a:pt x="f24" y="f10"/>
                      <a:pt x="f32" y="f10"/>
                      <a:pt x="f14" y="f28"/>
                    </a:cubicBezTo>
                    <a:cubicBezTo>
                      <a:pt x="f19" y="f27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19669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7" name="Freeform 1038">
                <a:extLst>
                  <a:ext uri="{FF2B5EF4-FFF2-40B4-BE49-F238E27FC236}">
                    <a16:creationId xmlns:a16="http://schemas.microsoft.com/office/drawing/2014/main" id="{FF08EB8D-8ED5-C364-66B4-8E72E74A482D}"/>
                  </a:ext>
                </a:extLst>
              </p:cNvPr>
              <p:cNvSpPr/>
              <p:nvPr/>
            </p:nvSpPr>
            <p:spPr>
              <a:xfrm>
                <a:off x="3695703" y="1589090"/>
                <a:ext cx="57150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5"/>
                  <a:gd name="f8" fmla="val 1"/>
                  <a:gd name="f9" fmla="val 14"/>
                  <a:gd name="f10" fmla="val 8"/>
                  <a:gd name="f11" fmla="val 22"/>
                  <a:gd name="f12" fmla="val 10"/>
                  <a:gd name="f13" fmla="val 18"/>
                  <a:gd name="f14" fmla="val 12"/>
                  <a:gd name="f15" fmla="val 9"/>
                  <a:gd name="f16" fmla="val 13"/>
                  <a:gd name="f17" fmla="val 19"/>
                  <a:gd name="f18" fmla="val 7"/>
                  <a:gd name="f19" fmla="val 20"/>
                  <a:gd name="f20" fmla="val 6"/>
                  <a:gd name="f21" fmla="val 16"/>
                  <a:gd name="f22" fmla="val 5"/>
                  <a:gd name="f23" fmla="val 3"/>
                  <a:gd name="f24" fmla="val 2"/>
                  <a:gd name="f25" fmla="val 4"/>
                  <a:gd name="f26" fmla="+- 0 0 -90"/>
                  <a:gd name="f27" fmla="*/ f3 1 15"/>
                  <a:gd name="f28" fmla="*/ f4 1 2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5"/>
                  <a:gd name="f37" fmla="*/ f33 1 25"/>
                  <a:gd name="f38" fmla="*/ 15 f34 1"/>
                  <a:gd name="f39" fmla="*/ 1 f33 1"/>
                  <a:gd name="f40" fmla="*/ 14 f34 1"/>
                  <a:gd name="f41" fmla="*/ 22 f33 1"/>
                  <a:gd name="f42" fmla="*/ 10 f34 1"/>
                  <a:gd name="f43" fmla="*/ 9 f33 1"/>
                  <a:gd name="f44" fmla="*/ 7 f34 1"/>
                  <a:gd name="f45" fmla="*/ 6 f34 1"/>
                  <a:gd name="f46" fmla="*/ 16 f33 1"/>
                  <a:gd name="f47" fmla="*/ 3 f34 1"/>
                  <a:gd name="f48" fmla="*/ 25 f33 1"/>
                  <a:gd name="f49" fmla="*/ 2 f34 1"/>
                  <a:gd name="f50" fmla="*/ 6 f33 1"/>
                  <a:gd name="f51" fmla="*/ 4 f34 1"/>
                  <a:gd name="f52" fmla="*/ 5 f33 1"/>
                  <a:gd name="f53" fmla="*/ 0 f33 1"/>
                  <a:gd name="f54" fmla="+- f35 0 f1"/>
                  <a:gd name="f55" fmla="*/ f38 1 15"/>
                  <a:gd name="f56" fmla="*/ f39 1 25"/>
                  <a:gd name="f57" fmla="*/ f40 1 15"/>
                  <a:gd name="f58" fmla="*/ f41 1 25"/>
                  <a:gd name="f59" fmla="*/ f42 1 15"/>
                  <a:gd name="f60" fmla="*/ f43 1 25"/>
                  <a:gd name="f61" fmla="*/ f44 1 15"/>
                  <a:gd name="f62" fmla="*/ f45 1 15"/>
                  <a:gd name="f63" fmla="*/ f46 1 25"/>
                  <a:gd name="f64" fmla="*/ f47 1 15"/>
                  <a:gd name="f65" fmla="*/ f48 1 25"/>
                  <a:gd name="f66" fmla="*/ f49 1 15"/>
                  <a:gd name="f67" fmla="*/ f50 1 25"/>
                  <a:gd name="f68" fmla="*/ f51 1 15"/>
                  <a:gd name="f69" fmla="*/ f52 1 25"/>
                  <a:gd name="f70" fmla="*/ f53 1 25"/>
                  <a:gd name="f71" fmla="*/ 0 1 f36"/>
                  <a:gd name="f72" fmla="*/ f30 1 f36"/>
                  <a:gd name="f73" fmla="*/ 0 1 f37"/>
                  <a:gd name="f74" fmla="*/ f31 1 f37"/>
                  <a:gd name="f75" fmla="*/ f55 1 f36"/>
                  <a:gd name="f76" fmla="*/ f56 1 f37"/>
                  <a:gd name="f77" fmla="*/ f57 1 f36"/>
                  <a:gd name="f78" fmla="*/ f58 1 f37"/>
                  <a:gd name="f79" fmla="*/ f59 1 f36"/>
                  <a:gd name="f80" fmla="*/ f60 1 f37"/>
                  <a:gd name="f81" fmla="*/ f61 1 f36"/>
                  <a:gd name="f82" fmla="*/ f62 1 f36"/>
                  <a:gd name="f83" fmla="*/ f63 1 f37"/>
                  <a:gd name="f84" fmla="*/ f64 1 f36"/>
                  <a:gd name="f85" fmla="*/ f65 1 f37"/>
                  <a:gd name="f86" fmla="*/ f66 1 f36"/>
                  <a:gd name="f87" fmla="*/ f67 1 f37"/>
                  <a:gd name="f88" fmla="*/ f68 1 f36"/>
                  <a:gd name="f89" fmla="*/ f69 1 f37"/>
                  <a:gd name="f90" fmla="*/ f70 1 f37"/>
                  <a:gd name="f91" fmla="*/ f71 f27 1"/>
                  <a:gd name="f92" fmla="*/ f72 f27 1"/>
                  <a:gd name="f93" fmla="*/ f74 f28 1"/>
                  <a:gd name="f94" fmla="*/ f73 f28 1"/>
                  <a:gd name="f95" fmla="*/ f75 f27 1"/>
                  <a:gd name="f96" fmla="*/ f76 f28 1"/>
                  <a:gd name="f97" fmla="*/ f77 f27 1"/>
                  <a:gd name="f98" fmla="*/ f78 f28 1"/>
                  <a:gd name="f99" fmla="*/ f79 f27 1"/>
                  <a:gd name="f100" fmla="*/ f80 f28 1"/>
                  <a:gd name="f101" fmla="*/ f81 f27 1"/>
                  <a:gd name="f102" fmla="*/ f82 f27 1"/>
                  <a:gd name="f103" fmla="*/ f83 f28 1"/>
                  <a:gd name="f104" fmla="*/ f84 f27 1"/>
                  <a:gd name="f105" fmla="*/ f85 f28 1"/>
                  <a:gd name="f106" fmla="*/ f86 f27 1"/>
                  <a:gd name="f107" fmla="*/ f87 f28 1"/>
                  <a:gd name="f108" fmla="*/ f88 f27 1"/>
                  <a:gd name="f109" fmla="*/ f89 f28 1"/>
                  <a:gd name="f110" fmla="*/ f90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98"/>
                  </a:cxn>
                  <a:cxn ang="f54">
                    <a:pos x="f102" y="f103"/>
                  </a:cxn>
                  <a:cxn ang="f54">
                    <a:pos x="f104" y="f105"/>
                  </a:cxn>
                  <a:cxn ang="f54">
                    <a:pos x="f106" y="f107"/>
                  </a:cxn>
                  <a:cxn ang="f54">
                    <a:pos x="f108" y="f109"/>
                  </a:cxn>
                  <a:cxn ang="f54">
                    <a:pos x="f102" y="f110"/>
                  </a:cxn>
                  <a:cxn ang="f54">
                    <a:pos x="f99" y="f109"/>
                  </a:cxn>
                  <a:cxn ang="f54">
                    <a:pos x="f95" y="f96"/>
                  </a:cxn>
                </a:cxnLst>
                <a:rect l="f91" t="f94" r="f92" b="f93"/>
                <a:pathLst>
                  <a:path w="15" h="25">
                    <a:moveTo>
                      <a:pt x="f6" y="f8"/>
                    </a:moveTo>
                    <a:cubicBezTo>
                      <a:pt x="f9" y="f10"/>
                      <a:pt x="f6" y="f6"/>
                      <a:pt x="f9" y="f11"/>
                    </a:cubicBezTo>
                    <a:cubicBezTo>
                      <a:pt x="f12" y="f13"/>
                      <a:pt x="f14" y="f9"/>
                      <a:pt x="f12" y="f15"/>
                    </a:cubicBezTo>
                    <a:cubicBezTo>
                      <a:pt x="f10" y="f9"/>
                      <a:pt x="f16" y="f17"/>
                      <a:pt x="f18" y="f11"/>
                    </a:cubicBezTo>
                    <a:cubicBezTo>
                      <a:pt x="f18" y="f19"/>
                      <a:pt x="f18" y="f13"/>
                      <a:pt x="f20" y="f21"/>
                    </a:cubicBezTo>
                    <a:cubicBezTo>
                      <a:pt x="f20" y="f17"/>
                      <a:pt x="f22" y="f11"/>
                      <a:pt x="f23" y="f7"/>
                    </a:cubicBezTo>
                    <a:cubicBezTo>
                      <a:pt x="f24" y="f13"/>
                      <a:pt x="f5" y="f16"/>
                      <a:pt x="f24" y="f20"/>
                    </a:cubicBezTo>
                    <a:cubicBezTo>
                      <a:pt x="f23" y="f10"/>
                      <a:pt x="f25" y="f20"/>
                      <a:pt x="f25" y="f22"/>
                    </a:cubicBezTo>
                    <a:cubicBezTo>
                      <a:pt x="f22" y="f25"/>
                      <a:pt x="f25" y="f24"/>
                      <a:pt x="f20" y="f5"/>
                    </a:cubicBezTo>
                    <a:cubicBezTo>
                      <a:pt x="f18" y="f24"/>
                      <a:pt x="f20" y="f22"/>
                      <a:pt x="f12" y="f22"/>
                    </a:cubicBezTo>
                    <a:cubicBezTo>
                      <a:pt x="f16" y="f22"/>
                      <a:pt x="f9" y="f23"/>
                      <a:pt x="f6" y="f8"/>
                    </a:cubicBezTo>
                    <a:close/>
                  </a:path>
                </a:pathLst>
              </a:custGeom>
              <a:solidFill>
                <a:srgbClr val="1A64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8" name="Freeform 1039">
                <a:extLst>
                  <a:ext uri="{FF2B5EF4-FFF2-40B4-BE49-F238E27FC236}">
                    <a16:creationId xmlns:a16="http://schemas.microsoft.com/office/drawing/2014/main" id="{24DC12AA-C7A9-8344-5259-82B5BD6DFD96}"/>
                  </a:ext>
                </a:extLst>
              </p:cNvPr>
              <p:cNvSpPr/>
              <p:nvPr/>
            </p:nvSpPr>
            <p:spPr>
              <a:xfrm>
                <a:off x="3857625" y="1566860"/>
                <a:ext cx="52385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7"/>
                  <a:gd name="f8" fmla="val 13"/>
                  <a:gd name="f9" fmla="val 1"/>
                  <a:gd name="f10" fmla="val 4"/>
                  <a:gd name="f11" fmla="val 7"/>
                  <a:gd name="f12" fmla="val 10"/>
                  <a:gd name="f13" fmla="val 16"/>
                  <a:gd name="f14" fmla="val 11"/>
                  <a:gd name="f15" fmla="val 19"/>
                  <a:gd name="f16" fmla="val 17"/>
                  <a:gd name="f17" fmla="val 9"/>
                  <a:gd name="f18" fmla="val 18"/>
                  <a:gd name="f19" fmla="val 5"/>
                  <a:gd name="f20" fmla="val 12"/>
                  <a:gd name="f21" fmla="val 2"/>
                  <a:gd name="f22" fmla="val 21"/>
                  <a:gd name="f23" fmla="val 22"/>
                  <a:gd name="f24" fmla="val 6"/>
                  <a:gd name="f25" fmla="val 3"/>
                  <a:gd name="f26" fmla="val 8"/>
                  <a:gd name="f27" fmla="+- 0 0 -90"/>
                  <a:gd name="f28" fmla="*/ f3 1 14"/>
                  <a:gd name="f29" fmla="*/ f4 1 27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27"/>
                  <a:gd name="f39" fmla="*/ 13 f35 1"/>
                  <a:gd name="f40" fmla="*/ 1 f34 1"/>
                  <a:gd name="f41" fmla="*/ 14 f35 1"/>
                  <a:gd name="f42" fmla="*/ 10 f34 1"/>
                  <a:gd name="f43" fmla="*/ 11 f35 1"/>
                  <a:gd name="f44" fmla="*/ 19 f34 1"/>
                  <a:gd name="f45" fmla="*/ 10 f35 1"/>
                  <a:gd name="f46" fmla="*/ 11 f34 1"/>
                  <a:gd name="f47" fmla="*/ 9 f35 1"/>
                  <a:gd name="f48" fmla="*/ 18 f34 1"/>
                  <a:gd name="f49" fmla="*/ 5 f35 1"/>
                  <a:gd name="f50" fmla="*/ 12 f34 1"/>
                  <a:gd name="f51" fmla="*/ 4 f35 1"/>
                  <a:gd name="f52" fmla="*/ 27 f34 1"/>
                  <a:gd name="f53" fmla="*/ 1 f35 1"/>
                  <a:gd name="f54" fmla="*/ 5 f34 1"/>
                  <a:gd name="f55" fmla="*/ 3 f35 1"/>
                  <a:gd name="f56" fmla="*/ 0 f34 1"/>
                  <a:gd name="f57" fmla="*/ 7 f35 1"/>
                  <a:gd name="f58" fmla="*/ 7 f34 1"/>
                  <a:gd name="f59" fmla="*/ 12 f35 1"/>
                  <a:gd name="f60" fmla="*/ 2 f34 1"/>
                  <a:gd name="f61" fmla="+- f36 0 f1"/>
                  <a:gd name="f62" fmla="*/ f39 1 14"/>
                  <a:gd name="f63" fmla="*/ f40 1 27"/>
                  <a:gd name="f64" fmla="*/ f41 1 14"/>
                  <a:gd name="f65" fmla="*/ f42 1 27"/>
                  <a:gd name="f66" fmla="*/ f43 1 14"/>
                  <a:gd name="f67" fmla="*/ f44 1 27"/>
                  <a:gd name="f68" fmla="*/ f45 1 14"/>
                  <a:gd name="f69" fmla="*/ f46 1 27"/>
                  <a:gd name="f70" fmla="*/ f47 1 14"/>
                  <a:gd name="f71" fmla="*/ f48 1 27"/>
                  <a:gd name="f72" fmla="*/ f49 1 14"/>
                  <a:gd name="f73" fmla="*/ f50 1 27"/>
                  <a:gd name="f74" fmla="*/ f51 1 14"/>
                  <a:gd name="f75" fmla="*/ f52 1 27"/>
                  <a:gd name="f76" fmla="*/ f53 1 14"/>
                  <a:gd name="f77" fmla="*/ f54 1 27"/>
                  <a:gd name="f78" fmla="*/ f55 1 14"/>
                  <a:gd name="f79" fmla="*/ f56 1 27"/>
                  <a:gd name="f80" fmla="*/ f57 1 14"/>
                  <a:gd name="f81" fmla="*/ f58 1 27"/>
                  <a:gd name="f82" fmla="*/ f59 1 14"/>
                  <a:gd name="f83" fmla="*/ f60 1 27"/>
                  <a:gd name="f84" fmla="*/ 0 1 f37"/>
                  <a:gd name="f85" fmla="*/ f31 1 f37"/>
                  <a:gd name="f86" fmla="*/ 0 1 f38"/>
                  <a:gd name="f87" fmla="*/ f32 1 f38"/>
                  <a:gd name="f88" fmla="*/ f62 1 f37"/>
                  <a:gd name="f89" fmla="*/ f63 1 f38"/>
                  <a:gd name="f90" fmla="*/ f64 1 f37"/>
                  <a:gd name="f91" fmla="*/ f65 1 f38"/>
                  <a:gd name="f92" fmla="*/ f66 1 f37"/>
                  <a:gd name="f93" fmla="*/ f67 1 f38"/>
                  <a:gd name="f94" fmla="*/ f68 1 f37"/>
                  <a:gd name="f95" fmla="*/ f69 1 f38"/>
                  <a:gd name="f96" fmla="*/ f70 1 f37"/>
                  <a:gd name="f97" fmla="*/ f71 1 f38"/>
                  <a:gd name="f98" fmla="*/ f72 1 f37"/>
                  <a:gd name="f99" fmla="*/ f73 1 f38"/>
                  <a:gd name="f100" fmla="*/ f74 1 f37"/>
                  <a:gd name="f101" fmla="*/ f75 1 f38"/>
                  <a:gd name="f102" fmla="*/ f76 1 f37"/>
                  <a:gd name="f103" fmla="*/ f77 1 f38"/>
                  <a:gd name="f104" fmla="*/ f78 1 f37"/>
                  <a:gd name="f105" fmla="*/ f79 1 f38"/>
                  <a:gd name="f106" fmla="*/ f80 1 f37"/>
                  <a:gd name="f107" fmla="*/ f81 1 f38"/>
                  <a:gd name="f108" fmla="*/ f82 1 f37"/>
                  <a:gd name="f109" fmla="*/ f83 1 f38"/>
                  <a:gd name="f110" fmla="*/ f84 f28 1"/>
                  <a:gd name="f111" fmla="*/ f85 f28 1"/>
                  <a:gd name="f112" fmla="*/ f87 f29 1"/>
                  <a:gd name="f113" fmla="*/ f86 f29 1"/>
                  <a:gd name="f114" fmla="*/ f88 f28 1"/>
                  <a:gd name="f115" fmla="*/ f89 f29 1"/>
                  <a:gd name="f116" fmla="*/ f90 f28 1"/>
                  <a:gd name="f117" fmla="*/ f91 f29 1"/>
                  <a:gd name="f118" fmla="*/ f92 f28 1"/>
                  <a:gd name="f119" fmla="*/ f93 f29 1"/>
                  <a:gd name="f120" fmla="*/ f94 f28 1"/>
                  <a:gd name="f121" fmla="*/ f95 f29 1"/>
                  <a:gd name="f122" fmla="*/ f96 f28 1"/>
                  <a:gd name="f123" fmla="*/ f97 f29 1"/>
                  <a:gd name="f124" fmla="*/ f98 f28 1"/>
                  <a:gd name="f125" fmla="*/ f99 f29 1"/>
                  <a:gd name="f126" fmla="*/ f100 f28 1"/>
                  <a:gd name="f127" fmla="*/ f101 f29 1"/>
                  <a:gd name="f128" fmla="*/ f102 f28 1"/>
                  <a:gd name="f129" fmla="*/ f103 f29 1"/>
                  <a:gd name="f130" fmla="*/ f104 f28 1"/>
                  <a:gd name="f131" fmla="*/ f105 f29 1"/>
                  <a:gd name="f132" fmla="*/ f106 f28 1"/>
                  <a:gd name="f133" fmla="*/ f107 f29 1"/>
                  <a:gd name="f134" fmla="*/ f108 f28 1"/>
                  <a:gd name="f135" fmla="*/ f10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14" y="f115"/>
                  </a:cxn>
                  <a:cxn ang="f61">
                    <a:pos x="f116" y="f117"/>
                  </a:cxn>
                  <a:cxn ang="f61">
                    <a:pos x="f118" y="f119"/>
                  </a:cxn>
                  <a:cxn ang="f61">
                    <a:pos x="f120" y="f121"/>
                  </a:cxn>
                  <a:cxn ang="f61">
                    <a:pos x="f122" y="f123"/>
                  </a:cxn>
                  <a:cxn ang="f61">
                    <a:pos x="f124" y="f125"/>
                  </a:cxn>
                  <a:cxn ang="f61">
                    <a:pos x="f126" y="f127"/>
                  </a:cxn>
                  <a:cxn ang="f61">
                    <a:pos x="f128" y="f129"/>
                  </a:cxn>
                  <a:cxn ang="f61">
                    <a:pos x="f130" y="f129"/>
                  </a:cxn>
                  <a:cxn ang="f61">
                    <a:pos x="f126" y="f131"/>
                  </a:cxn>
                  <a:cxn ang="f61">
                    <a:pos x="f124" y="f131"/>
                  </a:cxn>
                  <a:cxn ang="f61">
                    <a:pos x="f132" y="f133"/>
                  </a:cxn>
                  <a:cxn ang="f61">
                    <a:pos x="f134" y="f135"/>
                  </a:cxn>
                  <a:cxn ang="f61">
                    <a:pos x="f114" y="f115"/>
                  </a:cxn>
                </a:cxnLst>
                <a:rect l="f110" t="f113" r="f111" b="f112"/>
                <a:pathLst>
                  <a:path w="14" h="27">
                    <a:moveTo>
                      <a:pt x="f8" y="f9"/>
                    </a:moveTo>
                    <a:cubicBezTo>
                      <a:pt x="f8" y="f10"/>
                      <a:pt x="f8" y="f11"/>
                      <a:pt x="f6" y="f12"/>
                    </a:cubicBezTo>
                    <a:cubicBezTo>
                      <a:pt x="f6" y="f6"/>
                      <a:pt x="f8" y="f13"/>
                      <a:pt x="f14" y="f15"/>
                    </a:cubicBezTo>
                    <a:cubicBezTo>
                      <a:pt x="f12" y="f16"/>
                      <a:pt x="f14" y="f6"/>
                      <a:pt x="f12" y="f14"/>
                    </a:cubicBezTo>
                    <a:cubicBezTo>
                      <a:pt x="f17" y="f6"/>
                      <a:pt x="f17" y="f13"/>
                      <a:pt x="f17" y="f18"/>
                    </a:cubicBezTo>
                    <a:cubicBezTo>
                      <a:pt x="f19" y="f16"/>
                      <a:pt x="f11" y="f6"/>
                      <a:pt x="f19" y="f20"/>
                    </a:cubicBezTo>
                    <a:cubicBezTo>
                      <a:pt x="f10" y="f16"/>
                      <a:pt x="f21" y="f22"/>
                      <a:pt x="f10" y="f7"/>
                    </a:cubicBezTo>
                    <a:cubicBezTo>
                      <a:pt x="f9" y="f23"/>
                      <a:pt x="f5" y="f14"/>
                      <a:pt x="f9" y="f19"/>
                    </a:cubicBezTo>
                    <a:cubicBezTo>
                      <a:pt x="f21" y="f24"/>
                      <a:pt x="f25" y="f26"/>
                      <a:pt x="f25" y="f19"/>
                    </a:cubicBezTo>
                    <a:cubicBezTo>
                      <a:pt x="f25" y="f25"/>
                      <a:pt x="f25" y="f21"/>
                      <a:pt x="f10" y="f5"/>
                    </a:cubicBezTo>
                    <a:cubicBezTo>
                      <a:pt x="f10" y="f5"/>
                      <a:pt x="f10" y="f5"/>
                      <a:pt x="f19" y="f5"/>
                    </a:cubicBezTo>
                    <a:cubicBezTo>
                      <a:pt x="f11" y="f21"/>
                      <a:pt x="f10" y="f24"/>
                      <a:pt x="f11" y="f11"/>
                    </a:cubicBezTo>
                    <a:cubicBezTo>
                      <a:pt x="f12" y="f11"/>
                      <a:pt x="f12" y="f25"/>
                      <a:pt x="f20" y="f21"/>
                    </a:cubicBezTo>
                    <a:cubicBezTo>
                      <a:pt x="f20" y="f21"/>
                      <a:pt x="f20" y="f9"/>
                      <a:pt x="f8" y="f9"/>
                    </a:cubicBezTo>
                    <a:close/>
                  </a:path>
                </a:pathLst>
              </a:custGeom>
              <a:solidFill>
                <a:srgbClr val="20659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9" name="Freeform 1040">
                <a:extLst>
                  <a:ext uri="{FF2B5EF4-FFF2-40B4-BE49-F238E27FC236}">
                    <a16:creationId xmlns:a16="http://schemas.microsoft.com/office/drawing/2014/main" id="{73AB7703-8691-A7A9-DA1B-A846D4372CE9}"/>
                  </a:ext>
                </a:extLst>
              </p:cNvPr>
              <p:cNvSpPr/>
              <p:nvPr/>
            </p:nvSpPr>
            <p:spPr>
              <a:xfrm>
                <a:off x="3752853" y="1608136"/>
                <a:ext cx="25402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0"/>
                  <a:gd name="f8" fmla="val 5"/>
                  <a:gd name="f9" fmla="val 19"/>
                  <a:gd name="f10" fmla="val 18"/>
                  <a:gd name="f11" fmla="val 17"/>
                  <a:gd name="f12" fmla="val 4"/>
                  <a:gd name="f13" fmla="val 13"/>
                  <a:gd name="f14" fmla="val 3"/>
                  <a:gd name="f15" fmla="val 16"/>
                  <a:gd name="f16" fmla="val 2"/>
                  <a:gd name="f17" fmla="val 1"/>
                  <a:gd name="f18" fmla="val 11"/>
                  <a:gd name="f19" fmla="val 6"/>
                  <a:gd name="f20" fmla="+- 0 0 -90"/>
                  <a:gd name="f21" fmla="*/ f3 1 7"/>
                  <a:gd name="f22" fmla="*/ f4 1 20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7"/>
                  <a:gd name="f31" fmla="*/ f27 1 20"/>
                  <a:gd name="f32" fmla="*/ 5 f28 1"/>
                  <a:gd name="f33" fmla="*/ 20 f27 1"/>
                  <a:gd name="f34" fmla="*/ 17 f27 1"/>
                  <a:gd name="f35" fmla="*/ 2 f28 1"/>
                  <a:gd name="f36" fmla="*/ 16 f27 1"/>
                  <a:gd name="f37" fmla="*/ 1 f28 1"/>
                  <a:gd name="f38" fmla="*/ 0 f27 1"/>
                  <a:gd name="f39" fmla="*/ 7 f28 1"/>
                  <a:gd name="f40" fmla="+- f29 0 f1"/>
                  <a:gd name="f41" fmla="*/ f32 1 7"/>
                  <a:gd name="f42" fmla="*/ f33 1 20"/>
                  <a:gd name="f43" fmla="*/ f34 1 20"/>
                  <a:gd name="f44" fmla="*/ f35 1 7"/>
                  <a:gd name="f45" fmla="*/ f36 1 20"/>
                  <a:gd name="f46" fmla="*/ f37 1 7"/>
                  <a:gd name="f47" fmla="*/ f38 1 20"/>
                  <a:gd name="f48" fmla="*/ f39 1 7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1"/>
                  <a:gd name="f56" fmla="*/ f44 1 f30"/>
                  <a:gd name="f57" fmla="*/ f45 1 f31"/>
                  <a:gd name="f58" fmla="*/ f46 1 f30"/>
                  <a:gd name="f59" fmla="*/ f47 1 f31"/>
                  <a:gd name="f60" fmla="*/ f48 1 f30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2 1"/>
                  <a:gd name="f68" fmla="*/ f56 f21 1"/>
                  <a:gd name="f69" fmla="*/ f57 f22 1"/>
                  <a:gd name="f70" fmla="*/ f58 f21 1"/>
                  <a:gd name="f71" fmla="*/ f59 f22 1"/>
                  <a:gd name="f72" fmla="*/ f60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5" y="f67"/>
                  </a:cxn>
                  <a:cxn ang="f40">
                    <a:pos x="f68" y="f69"/>
                  </a:cxn>
                  <a:cxn ang="f40">
                    <a:pos x="f70" y="f71"/>
                  </a:cxn>
                  <a:cxn ang="f40">
                    <a:pos x="f65" y="f71"/>
                  </a:cxn>
                  <a:cxn ang="f40">
                    <a:pos x="f72" y="f69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7" h="20">
                    <a:moveTo>
                      <a:pt x="f8" y="f7"/>
                    </a:moveTo>
                    <a:cubicBezTo>
                      <a:pt x="f8" y="f9"/>
                      <a:pt x="f8" y="f10"/>
                      <a:pt x="f8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8"/>
                      <a:pt x="f5" y="f8"/>
                      <a:pt x="f17" y="f5"/>
                    </a:cubicBezTo>
                    <a:cubicBezTo>
                      <a:pt x="f16" y="f5"/>
                      <a:pt x="f12" y="f17"/>
                      <a:pt x="f8" y="f5"/>
                    </a:cubicBezTo>
                    <a:cubicBezTo>
                      <a:pt x="f19" y="f8"/>
                      <a:pt x="f19" y="f18"/>
                      <a:pt x="f6" y="f15"/>
                    </a:cubicBezTo>
                    <a:cubicBezTo>
                      <a:pt x="f6" y="f10"/>
                      <a:pt x="f6" y="f9"/>
                      <a:pt x="f8" y="f7"/>
                    </a:cubicBezTo>
                    <a:close/>
                  </a:path>
                </a:pathLst>
              </a:custGeom>
              <a:solidFill>
                <a:srgbClr val="235F8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0" name="Freeform 1041">
                <a:extLst>
                  <a:ext uri="{FF2B5EF4-FFF2-40B4-BE49-F238E27FC236}">
                    <a16:creationId xmlns:a16="http://schemas.microsoft.com/office/drawing/2014/main" id="{FB2BB208-F338-0191-D11C-692FD4B4416C}"/>
                  </a:ext>
                </a:extLst>
              </p:cNvPr>
              <p:cNvSpPr/>
              <p:nvPr/>
            </p:nvSpPr>
            <p:spPr>
              <a:xfrm>
                <a:off x="3775072" y="1608136"/>
                <a:ext cx="25402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1"/>
                  <a:gd name="f8" fmla="val 5"/>
                  <a:gd name="f9" fmla="val 14"/>
                  <a:gd name="f10" fmla="val 4"/>
                  <a:gd name="f11" fmla="val 8"/>
                  <a:gd name="f12" fmla="val 1"/>
                  <a:gd name="f13" fmla="val 2"/>
                  <a:gd name="f14" fmla="val 3"/>
                  <a:gd name="f15" fmla="+- 0 0 -90"/>
                  <a:gd name="f16" fmla="*/ f3 1 7"/>
                  <a:gd name="f17" fmla="*/ f4 1 2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7"/>
                  <a:gd name="f26" fmla="*/ f22 1 21"/>
                  <a:gd name="f27" fmla="*/ 5 f23 1"/>
                  <a:gd name="f28" fmla="*/ 0 f22 1"/>
                  <a:gd name="f29" fmla="*/ 7 f23 1"/>
                  <a:gd name="f30" fmla="*/ 21 f22 1"/>
                  <a:gd name="f31" fmla="*/ 0 f23 1"/>
                  <a:gd name="f32" fmla="*/ 1 f22 1"/>
                  <a:gd name="f33" fmla="+- f24 0 f1"/>
                  <a:gd name="f34" fmla="*/ f27 1 7"/>
                  <a:gd name="f35" fmla="*/ f28 1 21"/>
                  <a:gd name="f36" fmla="*/ f29 1 7"/>
                  <a:gd name="f37" fmla="*/ f30 1 21"/>
                  <a:gd name="f38" fmla="*/ f31 1 7"/>
                  <a:gd name="f39" fmla="*/ f32 1 21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7" h="21">
                    <a:moveTo>
                      <a:pt x="f8" y="f5"/>
                    </a:moveTo>
                    <a:cubicBezTo>
                      <a:pt x="f8" y="f6"/>
                      <a:pt x="f8" y="f9"/>
                      <a:pt x="f6" y="f7"/>
                    </a:cubicBezTo>
                    <a:cubicBezTo>
                      <a:pt x="f10" y="f9"/>
                      <a:pt x="f5" y="f11"/>
                      <a:pt x="f5" y="f12"/>
                    </a:cubicBezTo>
                    <a:cubicBezTo>
                      <a:pt x="f13" y="f12"/>
                      <a:pt x="f14" y="f5"/>
                      <a:pt x="f8" y="f5"/>
                    </a:cubicBezTo>
                    <a:close/>
                  </a:path>
                </a:pathLst>
              </a:custGeom>
              <a:solidFill>
                <a:srgbClr val="1D659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1" name="Freeform 1042">
                <a:extLst>
                  <a:ext uri="{FF2B5EF4-FFF2-40B4-BE49-F238E27FC236}">
                    <a16:creationId xmlns:a16="http://schemas.microsoft.com/office/drawing/2014/main" id="{B2516BAF-A9BE-5F24-6A8C-B13AB38F3AA7}"/>
                  </a:ext>
                </a:extLst>
              </p:cNvPr>
              <p:cNvSpPr/>
              <p:nvPr/>
            </p:nvSpPr>
            <p:spPr>
              <a:xfrm>
                <a:off x="3673473" y="1566860"/>
                <a:ext cx="14292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4"/>
                  <a:gd name="f8" fmla="val 1"/>
                  <a:gd name="f9" fmla="val 9"/>
                  <a:gd name="f10" fmla="val 3"/>
                  <a:gd name="f11" fmla="val 5"/>
                  <a:gd name="f12" fmla="val 2"/>
                  <a:gd name="f13" fmla="+- 0 0 -90"/>
                  <a:gd name="f14" fmla="*/ f3 1 4"/>
                  <a:gd name="f15" fmla="*/ f4 1 1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4"/>
                  <a:gd name="f24" fmla="*/ f20 1 14"/>
                  <a:gd name="f25" fmla="*/ 1 f21 1"/>
                  <a:gd name="f26" fmla="*/ 14 f20 1"/>
                  <a:gd name="f27" fmla="*/ 4 f21 1"/>
                  <a:gd name="f28" fmla="*/ 0 f20 1"/>
                  <a:gd name="f29" fmla="+- f22 0 f1"/>
                  <a:gd name="f30" fmla="*/ f25 1 4"/>
                  <a:gd name="f31" fmla="*/ f26 1 14"/>
                  <a:gd name="f32" fmla="*/ f27 1 4"/>
                  <a:gd name="f33" fmla="*/ f28 1 14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4" h="14">
                    <a:moveTo>
                      <a:pt x="f8" y="f7"/>
                    </a:moveTo>
                    <a:cubicBezTo>
                      <a:pt x="f5" y="f9"/>
                      <a:pt x="f8" y="f6"/>
                      <a:pt x="f6" y="f5"/>
                    </a:cubicBezTo>
                    <a:cubicBezTo>
                      <a:pt x="f10" y="f11"/>
                      <a:pt x="f12" y="f9"/>
                      <a:pt x="f8" y="f7"/>
                    </a:cubicBezTo>
                    <a:close/>
                  </a:path>
                </a:pathLst>
              </a:custGeom>
              <a:solidFill>
                <a:srgbClr val="2029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2" name="Freeform 1043">
                <a:extLst>
                  <a:ext uri="{FF2B5EF4-FFF2-40B4-BE49-F238E27FC236}">
                    <a16:creationId xmlns:a16="http://schemas.microsoft.com/office/drawing/2014/main" id="{433B73C5-4C4A-FC69-DED0-9C56260AEE23}"/>
                  </a:ext>
                </a:extLst>
              </p:cNvPr>
              <p:cNvSpPr/>
              <p:nvPr/>
            </p:nvSpPr>
            <p:spPr>
              <a:xfrm>
                <a:off x="3849688" y="1492255"/>
                <a:ext cx="1587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9"/>
                  <a:gd name="f8" fmla="val 1"/>
                  <a:gd name="f9" fmla="val 5"/>
                  <a:gd name="f10" fmla="val 3"/>
                  <a:gd name="f11" fmla="val 2"/>
                  <a:gd name="f12" fmla="val 6"/>
                  <a:gd name="f13" fmla="val 7"/>
                  <a:gd name="f14" fmla="val 8"/>
                  <a:gd name="f15" fmla="+- 0 0 -90"/>
                  <a:gd name="f16" fmla="*/ f3 1 4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4"/>
                  <a:gd name="f26" fmla="*/ f22 1 9"/>
                  <a:gd name="f27" fmla="*/ 1 f23 1"/>
                  <a:gd name="f28" fmla="*/ 5 f22 1"/>
                  <a:gd name="f29" fmla="*/ 3 f23 1"/>
                  <a:gd name="f30" fmla="*/ 0 f22 1"/>
                  <a:gd name="f31" fmla="*/ 6 f22 1"/>
                  <a:gd name="f32" fmla="*/ 2 f23 1"/>
                  <a:gd name="f33" fmla="*/ 9 f22 1"/>
                  <a:gd name="f34" fmla="+- f24 0 f1"/>
                  <a:gd name="f35" fmla="*/ f27 1 4"/>
                  <a:gd name="f36" fmla="*/ f28 1 9"/>
                  <a:gd name="f37" fmla="*/ f29 1 4"/>
                  <a:gd name="f38" fmla="*/ f30 1 9"/>
                  <a:gd name="f39" fmla="*/ f31 1 9"/>
                  <a:gd name="f40" fmla="*/ f32 1 4"/>
                  <a:gd name="f41" fmla="*/ f33 1 9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9" y="f61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4" h="9">
                    <a:moveTo>
                      <a:pt x="f8" y="f9"/>
                    </a:moveTo>
                    <a:cubicBezTo>
                      <a:pt x="f8" y="f10"/>
                      <a:pt x="f8" y="f8"/>
                      <a:pt x="f10" y="f5"/>
                    </a:cubicBezTo>
                    <a:cubicBezTo>
                      <a:pt x="f6" y="f11"/>
                      <a:pt x="f11" y="f6"/>
                      <a:pt x="f10" y="f12"/>
                    </a:cubicBezTo>
                    <a:cubicBezTo>
                      <a:pt x="f11" y="f13"/>
                      <a:pt x="f10" y="f14"/>
                      <a:pt x="f11" y="f7"/>
                    </a:cubicBezTo>
                    <a:cubicBezTo>
                      <a:pt x="f5" y="f14"/>
                      <a:pt x="f8" y="f12"/>
                      <a:pt x="f8" y="f9"/>
                    </a:cubicBezTo>
                    <a:close/>
                  </a:path>
                </a:pathLst>
              </a:custGeom>
              <a:solidFill>
                <a:srgbClr val="1A2F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3" name="Freeform 1044">
                <a:extLst>
                  <a:ext uri="{FF2B5EF4-FFF2-40B4-BE49-F238E27FC236}">
                    <a16:creationId xmlns:a16="http://schemas.microsoft.com/office/drawing/2014/main" id="{709E9DEF-7424-BBA2-556C-AF3E27C1194D}"/>
                  </a:ext>
                </a:extLst>
              </p:cNvPr>
              <p:cNvSpPr/>
              <p:nvPr/>
            </p:nvSpPr>
            <p:spPr>
              <a:xfrm>
                <a:off x="3898901" y="1514475"/>
                <a:ext cx="11109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9"/>
                  <a:gd name="f8" fmla="val 1"/>
                  <a:gd name="f9" fmla="val 2"/>
                  <a:gd name="f10" fmla="val 6"/>
                  <a:gd name="f11" fmla="+- 0 0 -90"/>
                  <a:gd name="f12" fmla="*/ f3 1 3"/>
                  <a:gd name="f13" fmla="*/ f4 1 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3"/>
                  <a:gd name="f22" fmla="*/ f18 1 9"/>
                  <a:gd name="f23" fmla="*/ 1 f19 1"/>
                  <a:gd name="f24" fmla="*/ 1 f18 1"/>
                  <a:gd name="f25" fmla="*/ 3 f19 1"/>
                  <a:gd name="f26" fmla="*/ 0 f18 1"/>
                  <a:gd name="f27" fmla="*/ 9 f18 1"/>
                  <a:gd name="f28" fmla="+- f20 0 f1"/>
                  <a:gd name="f29" fmla="*/ f23 1 3"/>
                  <a:gd name="f30" fmla="*/ f24 1 9"/>
                  <a:gd name="f31" fmla="*/ f25 1 3"/>
                  <a:gd name="f32" fmla="*/ f26 1 9"/>
                  <a:gd name="f33" fmla="*/ f27 1 9"/>
                  <a:gd name="f34" fmla="*/ 0 1 f21"/>
                  <a:gd name="f35" fmla="*/ f15 1 f21"/>
                  <a:gd name="f36" fmla="*/ 0 1 f22"/>
                  <a:gd name="f37" fmla="*/ f16 1 f22"/>
                  <a:gd name="f38" fmla="*/ f29 1 f21"/>
                  <a:gd name="f39" fmla="*/ f30 1 f22"/>
                  <a:gd name="f40" fmla="*/ f31 1 f21"/>
                  <a:gd name="f41" fmla="*/ f32 1 f22"/>
                  <a:gd name="f42" fmla="*/ f33 1 f22"/>
                  <a:gd name="f43" fmla="*/ f34 f12 1"/>
                  <a:gd name="f44" fmla="*/ f35 f12 1"/>
                  <a:gd name="f45" fmla="*/ f37 f13 1"/>
                  <a:gd name="f46" fmla="*/ f36 f13 1"/>
                  <a:gd name="f47" fmla="*/ f38 f12 1"/>
                  <a:gd name="f48" fmla="*/ f39 f13 1"/>
                  <a:gd name="f49" fmla="*/ f40 f12 1"/>
                  <a:gd name="f50" fmla="*/ f41 f13 1"/>
                  <a:gd name="f51" fmla="*/ f42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49" y="f51"/>
                  </a:cxn>
                  <a:cxn ang="f28">
                    <a:pos x="f47" y="f48"/>
                  </a:cxn>
                </a:cxnLst>
                <a:rect l="f43" t="f46" r="f44" b="f45"/>
                <a:pathLst>
                  <a:path w="3" h="9">
                    <a:moveTo>
                      <a:pt x="f8" y="f8"/>
                    </a:moveTo>
                    <a:cubicBezTo>
                      <a:pt x="f8" y="f5"/>
                      <a:pt x="f9" y="f5"/>
                      <a:pt x="f6" y="f5"/>
                    </a:cubicBezTo>
                    <a:cubicBezTo>
                      <a:pt x="f6" y="f6"/>
                      <a:pt x="f6" y="f10"/>
                      <a:pt x="f6" y="f7"/>
                    </a:cubicBezTo>
                    <a:cubicBezTo>
                      <a:pt x="f5" y="f10"/>
                      <a:pt x="f8" y="f6"/>
                      <a:pt x="f8" y="f8"/>
                    </a:cubicBezTo>
                    <a:close/>
                  </a:path>
                </a:pathLst>
              </a:custGeom>
              <a:solidFill>
                <a:srgbClr val="1B2F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4" name="Freeform 1045">
                <a:extLst>
                  <a:ext uri="{FF2B5EF4-FFF2-40B4-BE49-F238E27FC236}">
                    <a16:creationId xmlns:a16="http://schemas.microsoft.com/office/drawing/2014/main" id="{3647080B-6E7D-5FCE-8D3C-311D1A23CD65}"/>
                  </a:ext>
                </a:extLst>
              </p:cNvPr>
              <p:cNvSpPr/>
              <p:nvPr/>
            </p:nvSpPr>
            <p:spPr>
              <a:xfrm>
                <a:off x="3808411" y="1517647"/>
                <a:ext cx="793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9"/>
                  <a:gd name="f8" fmla="val 6"/>
                  <a:gd name="f9" fmla="val 3"/>
                  <a:gd name="f10" fmla="+- 0 0 -90"/>
                  <a:gd name="f11" fmla="*/ f3 1 2"/>
                  <a:gd name="f12" fmla="*/ f4 1 9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"/>
                  <a:gd name="f21" fmla="*/ f17 1 9"/>
                  <a:gd name="f22" fmla="*/ 2 f18 1"/>
                  <a:gd name="f23" fmla="*/ 9 f17 1"/>
                  <a:gd name="f24" fmla="*/ 0 f17 1"/>
                  <a:gd name="f25" fmla="+- f19 0 f1"/>
                  <a:gd name="f26" fmla="*/ f22 1 2"/>
                  <a:gd name="f27" fmla="*/ f23 1 9"/>
                  <a:gd name="f28" fmla="*/ f24 1 9"/>
                  <a:gd name="f29" fmla="*/ 0 1 f20"/>
                  <a:gd name="f30" fmla="*/ f14 1 f20"/>
                  <a:gd name="f31" fmla="*/ 0 1 f21"/>
                  <a:gd name="f32" fmla="*/ f15 1 f21"/>
                  <a:gd name="f33" fmla="*/ f26 1 f20"/>
                  <a:gd name="f34" fmla="*/ f27 1 f21"/>
                  <a:gd name="f35" fmla="*/ f28 1 f21"/>
                  <a:gd name="f36" fmla="*/ f29 f11 1"/>
                  <a:gd name="f37" fmla="*/ f30 f11 1"/>
                  <a:gd name="f38" fmla="*/ f32 f12 1"/>
                  <a:gd name="f39" fmla="*/ f31 f12 1"/>
                  <a:gd name="f40" fmla="*/ f33 f11 1"/>
                  <a:gd name="f41" fmla="*/ f34 f12 1"/>
                  <a:gd name="f42" fmla="*/ f35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2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2" h="9">
                    <a:moveTo>
                      <a:pt x="f6" y="f7"/>
                    </a:moveTo>
                    <a:cubicBezTo>
                      <a:pt x="f5" y="f8"/>
                      <a:pt x="f5" y="f9"/>
                      <a:pt x="f6" y="f5"/>
                    </a:cubicBezTo>
                    <a:cubicBezTo>
                      <a:pt x="f6" y="f9"/>
                      <a:pt x="f6" y="f8"/>
                      <a:pt x="f6" y="f7"/>
                    </a:cubicBezTo>
                    <a:close/>
                  </a:path>
                </a:pathLst>
              </a:custGeom>
              <a:solidFill>
                <a:srgbClr val="2434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5" name="Freeform 1046">
                <a:extLst>
                  <a:ext uri="{FF2B5EF4-FFF2-40B4-BE49-F238E27FC236}">
                    <a16:creationId xmlns:a16="http://schemas.microsoft.com/office/drawing/2014/main" id="{BBC329D2-5A65-C7DE-C8D8-58F4B9BCA700}"/>
                  </a:ext>
                </a:extLst>
              </p:cNvPr>
              <p:cNvSpPr/>
              <p:nvPr/>
            </p:nvSpPr>
            <p:spPr>
              <a:xfrm>
                <a:off x="3783009" y="1687516"/>
                <a:ext cx="1110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6"/>
                  <a:gd name="f8" fmla="val 2"/>
                  <a:gd name="f9" fmla="val 1"/>
                  <a:gd name="f10" fmla="val 4"/>
                  <a:gd name="f11" fmla="+- 0 0 -90"/>
                  <a:gd name="f12" fmla="*/ f3 1 3"/>
                  <a:gd name="f13" fmla="*/ f4 1 6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6"/>
                  <a:gd name="f22" fmla="*/ f19 1 3"/>
                  <a:gd name="f23" fmla="*/ 0 f19 1"/>
                  <a:gd name="f24" fmla="*/ 0 f18 1"/>
                  <a:gd name="f25" fmla="*/ 3 f19 1"/>
                  <a:gd name="f26" fmla="*/ 6 f18 1"/>
                  <a:gd name="f27" fmla="+- f20 0 f1"/>
                  <a:gd name="f28" fmla="*/ f23 1 3"/>
                  <a:gd name="f29" fmla="*/ f24 1 6"/>
                  <a:gd name="f30" fmla="*/ f25 1 3"/>
                  <a:gd name="f31" fmla="*/ f26 1 6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3" h="6">
                    <a:moveTo>
                      <a:pt x="f5" y="f5"/>
                    </a:moveTo>
                    <a:cubicBezTo>
                      <a:pt x="f8" y="f9"/>
                      <a:pt x="f8" y="f6"/>
                      <a:pt x="f6" y="f7"/>
                    </a:cubicBezTo>
                    <a:cubicBezTo>
                      <a:pt x="f9" y="f10"/>
                      <a:pt x="f5" y="f8"/>
                      <a:pt x="f5" y="f5"/>
                    </a:cubicBezTo>
                    <a:close/>
                  </a:path>
                </a:pathLst>
              </a:custGeom>
              <a:solidFill>
                <a:srgbClr val="0F1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6" name="Freeform 1047">
                <a:extLst>
                  <a:ext uri="{FF2B5EF4-FFF2-40B4-BE49-F238E27FC236}">
                    <a16:creationId xmlns:a16="http://schemas.microsoft.com/office/drawing/2014/main" id="{207A9C85-1F51-7615-BEC0-092E3821BE2C}"/>
                  </a:ext>
                </a:extLst>
              </p:cNvPr>
              <p:cNvSpPr/>
              <p:nvPr/>
            </p:nvSpPr>
            <p:spPr>
              <a:xfrm>
                <a:off x="4011609" y="1366835"/>
                <a:ext cx="19046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3"/>
                  <a:gd name="f22" fmla="*/ f19 1 5"/>
                  <a:gd name="f23" fmla="*/ 4 f19 1"/>
                  <a:gd name="f24" fmla="*/ 3 f18 1"/>
                  <a:gd name="f25" fmla="*/ 0 f19 1"/>
                  <a:gd name="f26" fmla="*/ 1 f18 1"/>
                  <a:gd name="f27" fmla="*/ 5 f19 1"/>
                  <a:gd name="f28" fmla="*/ 0 f18 1"/>
                  <a:gd name="f29" fmla="+- f20 0 f1"/>
                  <a:gd name="f30" fmla="*/ f23 1 5"/>
                  <a:gd name="f31" fmla="*/ f24 1 3"/>
                  <a:gd name="f32" fmla="*/ f25 1 5"/>
                  <a:gd name="f33" fmla="*/ f26 1 3"/>
                  <a:gd name="f34" fmla="*/ f27 1 5"/>
                  <a:gd name="f35" fmla="*/ f28 1 3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5" h="3">
                    <a:moveTo>
                      <a:pt x="f8" y="f7"/>
                    </a:moveTo>
                    <a:cubicBezTo>
                      <a:pt x="f9" y="f7"/>
                      <a:pt x="f10" y="f10"/>
                      <a:pt x="f5" y="f10"/>
                    </a:cubicBezTo>
                    <a:cubicBezTo>
                      <a:pt x="f10" y="f5"/>
                      <a:pt x="f7" y="f10"/>
                      <a:pt x="f6" y="f5"/>
                    </a:cubicBezTo>
                    <a:cubicBezTo>
                      <a:pt x="f6" y="f10"/>
                      <a:pt x="f6" y="f9"/>
                      <a:pt x="f8" y="f7"/>
                    </a:cubicBezTo>
                    <a:close/>
                  </a:path>
                </a:pathLst>
              </a:custGeom>
              <a:solidFill>
                <a:srgbClr val="283F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7" name="Freeform 1048">
                <a:extLst>
                  <a:ext uri="{FF2B5EF4-FFF2-40B4-BE49-F238E27FC236}">
                    <a16:creationId xmlns:a16="http://schemas.microsoft.com/office/drawing/2014/main" id="{39920490-89A6-9DC5-D934-54B52215EAFD}"/>
                  </a:ext>
                </a:extLst>
              </p:cNvPr>
              <p:cNvSpPr/>
              <p:nvPr/>
            </p:nvSpPr>
            <p:spPr>
              <a:xfrm>
                <a:off x="4170358" y="1300167"/>
                <a:ext cx="6825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"/>
                  <a:gd name="f8" fmla="val 13"/>
                  <a:gd name="f9" fmla="val 3"/>
                  <a:gd name="f10" fmla="val 6"/>
                  <a:gd name="f11" fmla="val 1"/>
                  <a:gd name="f12" fmla="val 12"/>
                  <a:gd name="f13" fmla="val 2"/>
                  <a:gd name="f14" fmla="+- 0 0 -90"/>
                  <a:gd name="f15" fmla="*/ f3 1 18"/>
                  <a:gd name="f16" fmla="*/ f4 1 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4"/>
                  <a:gd name="f25" fmla="*/ f22 1 18"/>
                  <a:gd name="f26" fmla="*/ 18 f22 1"/>
                  <a:gd name="f27" fmla="*/ 0 f21 1"/>
                  <a:gd name="f28" fmla="*/ 0 f22 1"/>
                  <a:gd name="f29" fmla="*/ 3 f21 1"/>
                  <a:gd name="f30" fmla="+- f23 0 f1"/>
                  <a:gd name="f31" fmla="*/ f26 1 18"/>
                  <a:gd name="f32" fmla="*/ f27 1 4"/>
                  <a:gd name="f33" fmla="*/ f28 1 18"/>
                  <a:gd name="f34" fmla="*/ f29 1 4"/>
                  <a:gd name="f35" fmla="*/ 0 1 f25"/>
                  <a:gd name="f36" fmla="*/ f18 1 f25"/>
                  <a:gd name="f37" fmla="*/ 0 1 f24"/>
                  <a:gd name="f38" fmla="*/ f19 1 f24"/>
                  <a:gd name="f39" fmla="*/ f31 1 f25"/>
                  <a:gd name="f40" fmla="*/ f32 1 f24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8" h="4">
                    <a:moveTo>
                      <a:pt x="f6" y="f5"/>
                    </a:moveTo>
                    <a:cubicBezTo>
                      <a:pt x="f8" y="f9"/>
                      <a:pt x="f10" y="f7"/>
                      <a:pt x="f5" y="f9"/>
                    </a:cubicBezTo>
                    <a:cubicBezTo>
                      <a:pt x="f10" y="f11"/>
                      <a:pt x="f12" y="f13"/>
                      <a:pt x="f6" y="f5"/>
                    </a:cubicBezTo>
                    <a:close/>
                  </a:path>
                </a:pathLst>
              </a:custGeom>
              <a:solidFill>
                <a:srgbClr val="1B28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8" name="Freeform 1049">
                <a:extLst>
                  <a:ext uri="{FF2B5EF4-FFF2-40B4-BE49-F238E27FC236}">
                    <a16:creationId xmlns:a16="http://schemas.microsoft.com/office/drawing/2014/main" id="{ECCF1A4C-FD56-8337-D80B-73D1574E6719}"/>
                  </a:ext>
                </a:extLst>
              </p:cNvPr>
              <p:cNvSpPr/>
              <p:nvPr/>
            </p:nvSpPr>
            <p:spPr>
              <a:xfrm>
                <a:off x="4332290" y="1476371"/>
                <a:ext cx="38103" cy="31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"/>
                  <a:gd name="f8" fmla="val 7"/>
                  <a:gd name="f9" fmla="val 3"/>
                  <a:gd name="f10" fmla="+- 0 0 -90"/>
                  <a:gd name="f11" fmla="*/ f3 1 10"/>
                  <a:gd name="f12" fmla="*/ f4 1 1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10"/>
                  <a:gd name="f21" fmla="val f17"/>
                  <a:gd name="f22" fmla="*/ 10 f18 1"/>
                  <a:gd name="f23" fmla="*/ 1 f17 1"/>
                  <a:gd name="f24" fmla="*/ 0 f18 1"/>
                  <a:gd name="f25" fmla="*/ 0 f17 1"/>
                  <a:gd name="f26" fmla="+- f19 0 f1"/>
                  <a:gd name="f27" fmla="*/ f22 1 10"/>
                  <a:gd name="f28" fmla="*/ f24 1 10"/>
                  <a:gd name="f29" fmla="*/ f23 1 f21"/>
                  <a:gd name="f30" fmla="*/ f25 1 f21"/>
                  <a:gd name="f31" fmla="*/ 0 1 f20"/>
                  <a:gd name="f32" fmla="*/ f14 1 f20"/>
                  <a:gd name="f33" fmla="*/ 0 1 f21"/>
                  <a:gd name="f34" fmla="*/ f15 1 f21"/>
                  <a:gd name="f35" fmla="*/ f27 1 f20"/>
                  <a:gd name="f36" fmla="*/ f28 1 f20"/>
                  <a:gd name="f37" fmla="*/ f31 f11 1"/>
                  <a:gd name="f38" fmla="*/ f32 f11 1"/>
                  <a:gd name="f39" fmla="*/ f34 f12 1"/>
                  <a:gd name="f40" fmla="*/ f33 f12 1"/>
                  <a:gd name="f41" fmla="*/ f29 f12 1"/>
                  <a:gd name="f42" fmla="*/ f30 f12 1"/>
                  <a:gd name="f43" fmla="*/ f35 f11 1"/>
                  <a:gd name="f44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1"/>
                  </a:cxn>
                  <a:cxn ang="f26">
                    <a:pos x="f44" y="f41"/>
                  </a:cxn>
                  <a:cxn ang="f26">
                    <a:pos x="f44" y="f42"/>
                  </a:cxn>
                  <a:cxn ang="f26">
                    <a:pos x="f43" y="f42"/>
                  </a:cxn>
                  <a:cxn ang="f26">
                    <a:pos x="f43" y="f41"/>
                  </a:cxn>
                </a:cxnLst>
                <a:rect l="f37" t="f40" r="f38" b="f39"/>
                <a:pathLst>
                  <a:path w="10" h="1">
                    <a:moveTo>
                      <a:pt x="f6" y="f7"/>
                    </a:moveTo>
                    <a:cubicBezTo>
                      <a:pt x="f8" y="f7"/>
                      <a:pt x="f9" y="f7"/>
                      <a:pt x="f5" y="f7"/>
                    </a:cubicBezTo>
                    <a:cubicBezTo>
                      <a:pt x="f5" y="f7"/>
                      <a:pt x="f5" y="f7"/>
                      <a:pt x="f5" y="f5"/>
                    </a:cubicBezTo>
                    <a:cubicBezTo>
                      <a:pt x="f9" y="f5"/>
                      <a:pt x="f8" y="f5"/>
                      <a:pt x="f6" y="f5"/>
                    </a:cubicBezTo>
                    <a:cubicBezTo>
                      <a:pt x="f6" y="f7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0D1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9" name="Freeform 1050">
                <a:extLst>
                  <a:ext uri="{FF2B5EF4-FFF2-40B4-BE49-F238E27FC236}">
                    <a16:creationId xmlns:a16="http://schemas.microsoft.com/office/drawing/2014/main" id="{600AEF94-6EBE-C4D7-1B1D-D6DE9E8E98DD}"/>
                  </a:ext>
                </a:extLst>
              </p:cNvPr>
              <p:cNvSpPr/>
              <p:nvPr/>
            </p:nvSpPr>
            <p:spPr>
              <a:xfrm>
                <a:off x="4252910" y="1401766"/>
                <a:ext cx="57150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"/>
                  <a:gd name="f8" fmla="val 2"/>
                  <a:gd name="f9" fmla="val 10"/>
                  <a:gd name="f10" fmla="val 5"/>
                  <a:gd name="f11" fmla="+- 0 0 -90"/>
                  <a:gd name="f12" fmla="*/ f3 1 15"/>
                  <a:gd name="f13" fmla="*/ f4 1 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3"/>
                  <a:gd name="f22" fmla="*/ f19 1 15"/>
                  <a:gd name="f23" fmla="*/ 15 f19 1"/>
                  <a:gd name="f24" fmla="*/ 2 f18 1"/>
                  <a:gd name="f25" fmla="*/ 0 f19 1"/>
                  <a:gd name="f26" fmla="+- f20 0 f1"/>
                  <a:gd name="f27" fmla="*/ f23 1 15"/>
                  <a:gd name="f28" fmla="*/ f24 1 3"/>
                  <a:gd name="f29" fmla="*/ f25 1 15"/>
                  <a:gd name="f30" fmla="*/ 0 1 f22"/>
                  <a:gd name="f31" fmla="*/ f15 1 f22"/>
                  <a:gd name="f32" fmla="*/ 0 1 f21"/>
                  <a:gd name="f33" fmla="*/ f16 1 f21"/>
                  <a:gd name="f34" fmla="*/ f27 1 f22"/>
                  <a:gd name="f35" fmla="*/ f28 1 f21"/>
                  <a:gd name="f36" fmla="*/ f29 1 f22"/>
                  <a:gd name="f37" fmla="*/ f30 f12 1"/>
                  <a:gd name="f38" fmla="*/ f31 f12 1"/>
                  <a:gd name="f39" fmla="*/ f33 f13 1"/>
                  <a:gd name="f40" fmla="*/ f32 f13 1"/>
                  <a:gd name="f41" fmla="*/ f34 f12 1"/>
                  <a:gd name="f42" fmla="*/ f35 f13 1"/>
                  <a:gd name="f43" fmla="*/ f36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2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15" h="3">
                    <a:moveTo>
                      <a:pt x="f6" y="f8"/>
                    </a:moveTo>
                    <a:cubicBezTo>
                      <a:pt x="f9" y="f8"/>
                      <a:pt x="f10" y="f7"/>
                      <a:pt x="f5" y="f8"/>
                    </a:cubicBezTo>
                    <a:cubicBezTo>
                      <a:pt x="f10" y="f5"/>
                      <a:pt x="f9" y="f5"/>
                      <a:pt x="f6" y="f8"/>
                    </a:cubicBezTo>
                    <a:close/>
                  </a:path>
                </a:pathLst>
              </a:custGeom>
              <a:solidFill>
                <a:srgbClr val="1A2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0" name="Freeform 1051">
                <a:extLst>
                  <a:ext uri="{FF2B5EF4-FFF2-40B4-BE49-F238E27FC236}">
                    <a16:creationId xmlns:a16="http://schemas.microsoft.com/office/drawing/2014/main" id="{483EF79C-9798-860C-4EE9-13763B5872E7}"/>
                  </a:ext>
                </a:extLst>
              </p:cNvPr>
              <p:cNvSpPr/>
              <p:nvPr/>
            </p:nvSpPr>
            <p:spPr>
              <a:xfrm>
                <a:off x="4279904" y="1363663"/>
                <a:ext cx="36511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"/>
                  <a:gd name="f8" fmla="val 3"/>
                  <a:gd name="f9" fmla="val 7"/>
                  <a:gd name="f10" fmla="val 1"/>
                  <a:gd name="f11" fmla="val 5"/>
                  <a:gd name="f12" fmla="+- 0 0 -90"/>
                  <a:gd name="f13" fmla="*/ f3 1 10"/>
                  <a:gd name="f14" fmla="*/ f4 1 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4"/>
                  <a:gd name="f23" fmla="*/ f20 1 10"/>
                  <a:gd name="f24" fmla="*/ 10 f20 1"/>
                  <a:gd name="f25" fmla="*/ 3 f19 1"/>
                  <a:gd name="f26" fmla="*/ 0 f20 1"/>
                  <a:gd name="f27" fmla="*/ 1 f19 1"/>
                  <a:gd name="f28" fmla="+- f21 0 f1"/>
                  <a:gd name="f29" fmla="*/ f24 1 10"/>
                  <a:gd name="f30" fmla="*/ f25 1 4"/>
                  <a:gd name="f31" fmla="*/ f26 1 10"/>
                  <a:gd name="f32" fmla="*/ f27 1 4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10" h="4">
                    <a:moveTo>
                      <a:pt x="f6" y="f8"/>
                    </a:moveTo>
                    <a:cubicBezTo>
                      <a:pt x="f9" y="f7"/>
                      <a:pt x="f7" y="f7"/>
                      <a:pt x="f5" y="f10"/>
                    </a:cubicBezTo>
                    <a:cubicBezTo>
                      <a:pt x="f8" y="f5"/>
                      <a:pt x="f11" y="f10"/>
                      <a:pt x="f6" y="f8"/>
                    </a:cubicBezTo>
                    <a:close/>
                  </a:path>
                </a:pathLst>
              </a:custGeom>
              <a:solidFill>
                <a:srgbClr val="1932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1" name="Freeform 1052">
                <a:extLst>
                  <a:ext uri="{FF2B5EF4-FFF2-40B4-BE49-F238E27FC236}">
                    <a16:creationId xmlns:a16="http://schemas.microsoft.com/office/drawing/2014/main" id="{B07DDA57-AFC8-104E-998C-AD993A0F142C}"/>
                  </a:ext>
                </a:extLst>
              </p:cNvPr>
              <p:cNvSpPr/>
              <p:nvPr/>
            </p:nvSpPr>
            <p:spPr>
              <a:xfrm>
                <a:off x="4252910" y="1435105"/>
                <a:ext cx="49213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"/>
                  <a:gd name="f8" fmla="val 1"/>
                  <a:gd name="f9" fmla="val 5"/>
                  <a:gd name="f10" fmla="val 9"/>
                  <a:gd name="f11" fmla="val 2"/>
                  <a:gd name="f12" fmla="+- 0 0 -90"/>
                  <a:gd name="f13" fmla="*/ f3 1 13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13"/>
                  <a:gd name="f24" fmla="*/ 0 f20 1"/>
                  <a:gd name="f25" fmla="*/ 1 f19 1"/>
                  <a:gd name="f26" fmla="*/ 13 f20 1"/>
                  <a:gd name="f27" fmla="*/ 0 f19 1"/>
                  <a:gd name="f28" fmla="+- f21 0 f1"/>
                  <a:gd name="f29" fmla="*/ f24 1 13"/>
                  <a:gd name="f30" fmla="*/ f25 1 3"/>
                  <a:gd name="f31" fmla="*/ f26 1 13"/>
                  <a:gd name="f32" fmla="*/ f27 1 3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13" h="3">
                    <a:moveTo>
                      <a:pt x="f5" y="f8"/>
                    </a:moveTo>
                    <a:cubicBezTo>
                      <a:pt x="f9" y="f5"/>
                      <a:pt x="f10" y="f5"/>
                      <a:pt x="f6" y="f5"/>
                    </a:cubicBezTo>
                    <a:cubicBezTo>
                      <a:pt x="f10" y="f11"/>
                      <a:pt x="f9" y="f7"/>
                      <a:pt x="f5" y="f8"/>
                    </a:cubicBezTo>
                    <a:close/>
                  </a:path>
                </a:pathLst>
              </a:custGeom>
              <a:solidFill>
                <a:srgbClr val="232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2" name="Freeform 1053">
                <a:extLst>
                  <a:ext uri="{FF2B5EF4-FFF2-40B4-BE49-F238E27FC236}">
                    <a16:creationId xmlns:a16="http://schemas.microsoft.com/office/drawing/2014/main" id="{D461B6ED-457A-AC19-0411-AB41F9A213ED}"/>
                  </a:ext>
                </a:extLst>
              </p:cNvPr>
              <p:cNvSpPr/>
              <p:nvPr/>
            </p:nvSpPr>
            <p:spPr>
              <a:xfrm>
                <a:off x="4351336" y="1503365"/>
                <a:ext cx="33339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338"/>
                  <a:gd name="f7" fmla="val 22225"/>
                  <a:gd name="f8" fmla="val 11113"/>
                  <a:gd name="f9" fmla="+- 0 0 -90"/>
                  <a:gd name="f10" fmla="*/ f3 1 33338"/>
                  <a:gd name="f11" fmla="*/ f4 1 0"/>
                  <a:gd name="f12" fmla="val f5"/>
                  <a:gd name="f13" fmla="val f6"/>
                  <a:gd name="f14" fmla="*/ f9 f0 1"/>
                  <a:gd name="f15" fmla="+- f12 0 f12"/>
                  <a:gd name="f16" fmla="+- f13 0 f12"/>
                  <a:gd name="f17" fmla="*/ f14 1 f2"/>
                  <a:gd name="f18" fmla="*/ f16 1 33338"/>
                  <a:gd name="f19" fmla="*/ f15 1 0"/>
                  <a:gd name="f20" fmla="+- f17 0 f1"/>
                  <a:gd name="f21" fmla="*/ 33338 1 f18"/>
                  <a:gd name="f22" fmla="*/ 0 1 f19"/>
                  <a:gd name="f23" fmla="*/ 0 1 f18"/>
                  <a:gd name="f24" fmla="*/ 1 1 f19"/>
                  <a:gd name="f25" fmla="*/ f23 f10 1"/>
                  <a:gd name="f26" fmla="*/ f21 f10 1"/>
                  <a:gd name="f27" fmla="*/ f24 f11 1"/>
                  <a:gd name="f28" fmla="*/ f22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">
                    <a:pos x="f26" y="f28"/>
                  </a:cxn>
                  <a:cxn ang="f20">
                    <a:pos x="f25" y="f28"/>
                  </a:cxn>
                  <a:cxn ang="f20">
                    <a:pos x="f25" y="f28"/>
                  </a:cxn>
                  <a:cxn ang="f20">
                    <a:pos x="f26" y="f28"/>
                  </a:cxn>
                  <a:cxn ang="f20">
                    <a:pos x="f26" y="f28"/>
                  </a:cxn>
                </a:cxnLst>
                <a:rect l="f25" t="f28" r="f26" b="f27"/>
                <a:pathLst>
                  <a:path w="33338">
                    <a:moveTo>
                      <a:pt x="f6" y="f5"/>
                    </a:moveTo>
                    <a:cubicBezTo>
                      <a:pt x="f7" y="f5"/>
                      <a:pt x="f8" y="f5"/>
                      <a:pt x="f5" y="f5"/>
                    </a:cubicBezTo>
                    <a:cubicBezTo>
                      <a:pt x="f5" y="f5"/>
                      <a:pt x="f5" y="f5"/>
                      <a:pt x="f5" y="f5"/>
                    </a:cubicBezTo>
                    <a:cubicBezTo>
                      <a:pt x="f8" y="f5"/>
                      <a:pt x="f7" y="f5"/>
                      <a:pt x="f6" y="f5"/>
                    </a:cubicBezTo>
                    <a:cubicBezTo>
                      <a:pt x="f6" y="f5"/>
                      <a:pt x="f6" y="f5"/>
                      <a:pt x="f6" y="f5"/>
                    </a:cubicBezTo>
                    <a:close/>
                  </a:path>
                </a:pathLst>
              </a:custGeom>
              <a:solidFill>
                <a:srgbClr val="0D1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3" name="Freeform 1054">
                <a:extLst>
                  <a:ext uri="{FF2B5EF4-FFF2-40B4-BE49-F238E27FC236}">
                    <a16:creationId xmlns:a16="http://schemas.microsoft.com/office/drawing/2014/main" id="{76C59473-F33A-A119-B326-F277B5AE3421}"/>
                  </a:ext>
                </a:extLst>
              </p:cNvPr>
              <p:cNvSpPr/>
              <p:nvPr/>
            </p:nvSpPr>
            <p:spPr>
              <a:xfrm>
                <a:off x="3363913" y="3849688"/>
                <a:ext cx="192088" cy="3016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80"/>
                  <a:gd name="f8" fmla="val 43"/>
                  <a:gd name="f9" fmla="val 52"/>
                  <a:gd name="f10" fmla="val 44"/>
                  <a:gd name="f11" fmla="val 53"/>
                  <a:gd name="f12" fmla="val 45"/>
                  <a:gd name="f13" fmla="val 55"/>
                  <a:gd name="f14" fmla="val 57"/>
                  <a:gd name="f15" fmla="val 42"/>
                  <a:gd name="f16" fmla="val 58"/>
                  <a:gd name="f17" fmla="val 41"/>
                  <a:gd name="f18" fmla="val 60"/>
                  <a:gd name="f19" fmla="val 39"/>
                  <a:gd name="f20" fmla="val 61"/>
                  <a:gd name="f21" fmla="val 40"/>
                  <a:gd name="f22" fmla="val 63"/>
                  <a:gd name="f23" fmla="val 64"/>
                  <a:gd name="f24" fmla="val 65"/>
                  <a:gd name="f25" fmla="val 68"/>
                  <a:gd name="f26" fmla="val 71"/>
                  <a:gd name="f27" fmla="val 37"/>
                  <a:gd name="f28" fmla="val 72"/>
                  <a:gd name="f29" fmla="val 33"/>
                  <a:gd name="f30" fmla="val 30"/>
                  <a:gd name="f31" fmla="val 70"/>
                  <a:gd name="f32" fmla="val 26"/>
                  <a:gd name="f33" fmla="val 69"/>
                  <a:gd name="f34" fmla="val 29"/>
                  <a:gd name="f35" fmla="val 31"/>
                  <a:gd name="f36" fmla="val 73"/>
                  <a:gd name="f37" fmla="val 34"/>
                  <a:gd name="f38" fmla="val 74"/>
                  <a:gd name="f39" fmla="val 32"/>
                  <a:gd name="f40" fmla="val 28"/>
                  <a:gd name="f41" fmla="val 25"/>
                  <a:gd name="f42" fmla="val 75"/>
                  <a:gd name="f43" fmla="val 22"/>
                  <a:gd name="f44" fmla="val 14"/>
                  <a:gd name="f45" fmla="val 8"/>
                  <a:gd name="f46" fmla="val 2"/>
                  <a:gd name="f47" fmla="val 1"/>
                  <a:gd name="f48" fmla="val 56"/>
                  <a:gd name="f49" fmla="val 6"/>
                  <a:gd name="f50" fmla="val 54"/>
                  <a:gd name="f51" fmla="val 5"/>
                  <a:gd name="f52" fmla="val 48"/>
                  <a:gd name="f53" fmla="val 46"/>
                  <a:gd name="f54" fmla="val 11"/>
                  <a:gd name="f55" fmla="val 10"/>
                  <a:gd name="f56" fmla="val 38"/>
                  <a:gd name="f57" fmla="val 35"/>
                  <a:gd name="f58" fmla="val 9"/>
                  <a:gd name="f59" fmla="val 13"/>
                  <a:gd name="f60" fmla="val 15"/>
                  <a:gd name="f61" fmla="val 16"/>
                  <a:gd name="f62" fmla="val 27"/>
                  <a:gd name="f63" fmla="val 24"/>
                  <a:gd name="f64" fmla="val 17"/>
                  <a:gd name="f65" fmla="val 21"/>
                  <a:gd name="f66" fmla="val 19"/>
                  <a:gd name="f67" fmla="val 20"/>
                  <a:gd name="f68" fmla="val 18"/>
                  <a:gd name="f69" fmla="val 12"/>
                  <a:gd name="f70" fmla="val 7"/>
                  <a:gd name="f71" fmla="val 3"/>
                  <a:gd name="f72" fmla="val 4"/>
                  <a:gd name="f73" fmla="val 47"/>
                  <a:gd name="f74" fmla="val 49"/>
                  <a:gd name="f75" fmla="val 50"/>
                  <a:gd name="f76" fmla="+- 0 0 -90"/>
                  <a:gd name="f77" fmla="*/ f3 1 51"/>
                  <a:gd name="f78" fmla="*/ f4 1 80"/>
                  <a:gd name="f79" fmla="val f5"/>
                  <a:gd name="f80" fmla="val f6"/>
                  <a:gd name="f81" fmla="val f7"/>
                  <a:gd name="f82" fmla="*/ f76 f0 1"/>
                  <a:gd name="f83" fmla="+- f81 0 f79"/>
                  <a:gd name="f84" fmla="+- f80 0 f79"/>
                  <a:gd name="f85" fmla="*/ f82 1 f2"/>
                  <a:gd name="f86" fmla="*/ f84 1 51"/>
                  <a:gd name="f87" fmla="*/ f83 1 80"/>
                  <a:gd name="f88" fmla="*/ 43 f84 1"/>
                  <a:gd name="f89" fmla="*/ 51 f83 1"/>
                  <a:gd name="f90" fmla="*/ 44 f84 1"/>
                  <a:gd name="f91" fmla="*/ 53 f83 1"/>
                  <a:gd name="f92" fmla="*/ 42 f84 1"/>
                  <a:gd name="f93" fmla="*/ 58 f83 1"/>
                  <a:gd name="f94" fmla="*/ 40 f84 1"/>
                  <a:gd name="f95" fmla="*/ 63 f83 1"/>
                  <a:gd name="f96" fmla="*/ 41 f84 1"/>
                  <a:gd name="f97" fmla="*/ 65 f83 1"/>
                  <a:gd name="f98" fmla="*/ 37 f84 1"/>
                  <a:gd name="f99" fmla="*/ 72 f83 1"/>
                  <a:gd name="f100" fmla="*/ 26 f84 1"/>
                  <a:gd name="f101" fmla="*/ 69 f83 1"/>
                  <a:gd name="f102" fmla="*/ 34 f84 1"/>
                  <a:gd name="f103" fmla="*/ 74 f83 1"/>
                  <a:gd name="f104" fmla="*/ 31 f84 1"/>
                  <a:gd name="f105" fmla="*/ 22 f84 1"/>
                  <a:gd name="f106" fmla="*/ 2 f84 1"/>
                  <a:gd name="f107" fmla="*/ 0 f84 1"/>
                  <a:gd name="f108" fmla="*/ 56 f83 1"/>
                  <a:gd name="f109" fmla="*/ 55 f83 1"/>
                  <a:gd name="f110" fmla="*/ 6 f84 1"/>
                  <a:gd name="f111" fmla="*/ 8 f84 1"/>
                  <a:gd name="f112" fmla="*/ 44 f83 1"/>
                  <a:gd name="f113" fmla="*/ 10 f84 1"/>
                  <a:gd name="f114" fmla="*/ 35 f83 1"/>
                  <a:gd name="f115" fmla="*/ 13 f84 1"/>
                  <a:gd name="f116" fmla="*/ 31 f83 1"/>
                  <a:gd name="f117" fmla="*/ 15 f84 1"/>
                  <a:gd name="f118" fmla="*/ 27 f83 1"/>
                  <a:gd name="f119" fmla="*/ 17 f84 1"/>
                  <a:gd name="f120" fmla="*/ 21 f83 1"/>
                  <a:gd name="f121" fmla="*/ 19 f84 1"/>
                  <a:gd name="f122" fmla="*/ 17 f83 1"/>
                  <a:gd name="f123" fmla="*/ 12 f83 1"/>
                  <a:gd name="f124" fmla="*/ 7 f83 1"/>
                  <a:gd name="f125" fmla="*/ 27 f84 1"/>
                  <a:gd name="f126" fmla="*/ 4 f83 1"/>
                  <a:gd name="f127" fmla="*/ 33 f84 1"/>
                  <a:gd name="f128" fmla="*/ 3 f83 1"/>
                  <a:gd name="f129" fmla="*/ 11 f83 1"/>
                  <a:gd name="f130" fmla="*/ 45 f84 1"/>
                  <a:gd name="f131" fmla="*/ 20 f83 1"/>
                  <a:gd name="f132" fmla="*/ 18 f83 1"/>
                  <a:gd name="f133" fmla="*/ 48 f84 1"/>
                  <a:gd name="f134" fmla="*/ 25 f83 1"/>
                  <a:gd name="f135" fmla="*/ 49 f84 1"/>
                  <a:gd name="f136" fmla="*/ 33 f83 1"/>
                  <a:gd name="f137" fmla="*/ 50 f84 1"/>
                  <a:gd name="f138" fmla="*/ 41 f83 1"/>
                  <a:gd name="f139" fmla="*/ 45 f83 1"/>
                  <a:gd name="f140" fmla="*/ 39 f84 1"/>
                  <a:gd name="f141" fmla="*/ 42 f83 1"/>
                  <a:gd name="f142" fmla="*/ 46 f84 1"/>
                  <a:gd name="f143" fmla="*/ 46 f83 1"/>
                  <a:gd name="f144" fmla="+- f85 0 f1"/>
                  <a:gd name="f145" fmla="*/ f88 1 51"/>
                  <a:gd name="f146" fmla="*/ f89 1 80"/>
                  <a:gd name="f147" fmla="*/ f90 1 51"/>
                  <a:gd name="f148" fmla="*/ f91 1 80"/>
                  <a:gd name="f149" fmla="*/ f92 1 51"/>
                  <a:gd name="f150" fmla="*/ f93 1 80"/>
                  <a:gd name="f151" fmla="*/ f94 1 51"/>
                  <a:gd name="f152" fmla="*/ f95 1 80"/>
                  <a:gd name="f153" fmla="*/ f96 1 51"/>
                  <a:gd name="f154" fmla="*/ f97 1 80"/>
                  <a:gd name="f155" fmla="*/ f98 1 51"/>
                  <a:gd name="f156" fmla="*/ f99 1 80"/>
                  <a:gd name="f157" fmla="*/ f100 1 51"/>
                  <a:gd name="f158" fmla="*/ f101 1 80"/>
                  <a:gd name="f159" fmla="*/ f102 1 51"/>
                  <a:gd name="f160" fmla="*/ f103 1 80"/>
                  <a:gd name="f161" fmla="*/ f104 1 51"/>
                  <a:gd name="f162" fmla="*/ f105 1 51"/>
                  <a:gd name="f163" fmla="*/ f106 1 51"/>
                  <a:gd name="f164" fmla="*/ f107 1 51"/>
                  <a:gd name="f165" fmla="*/ f108 1 80"/>
                  <a:gd name="f166" fmla="*/ f109 1 80"/>
                  <a:gd name="f167" fmla="*/ f110 1 51"/>
                  <a:gd name="f168" fmla="*/ f111 1 51"/>
                  <a:gd name="f169" fmla="*/ f112 1 80"/>
                  <a:gd name="f170" fmla="*/ f113 1 51"/>
                  <a:gd name="f171" fmla="*/ f114 1 80"/>
                  <a:gd name="f172" fmla="*/ f115 1 51"/>
                  <a:gd name="f173" fmla="*/ f116 1 80"/>
                  <a:gd name="f174" fmla="*/ f117 1 51"/>
                  <a:gd name="f175" fmla="*/ f118 1 80"/>
                  <a:gd name="f176" fmla="*/ f119 1 51"/>
                  <a:gd name="f177" fmla="*/ f120 1 80"/>
                  <a:gd name="f178" fmla="*/ f121 1 51"/>
                  <a:gd name="f179" fmla="*/ f122 1 80"/>
                  <a:gd name="f180" fmla="*/ f123 1 80"/>
                  <a:gd name="f181" fmla="*/ f124 1 80"/>
                  <a:gd name="f182" fmla="*/ f125 1 51"/>
                  <a:gd name="f183" fmla="*/ f126 1 80"/>
                  <a:gd name="f184" fmla="*/ f127 1 51"/>
                  <a:gd name="f185" fmla="*/ f128 1 80"/>
                  <a:gd name="f186" fmla="*/ f129 1 80"/>
                  <a:gd name="f187" fmla="*/ f130 1 51"/>
                  <a:gd name="f188" fmla="*/ f131 1 80"/>
                  <a:gd name="f189" fmla="*/ f132 1 80"/>
                  <a:gd name="f190" fmla="*/ f133 1 51"/>
                  <a:gd name="f191" fmla="*/ f134 1 80"/>
                  <a:gd name="f192" fmla="*/ f135 1 51"/>
                  <a:gd name="f193" fmla="*/ f136 1 80"/>
                  <a:gd name="f194" fmla="*/ f137 1 51"/>
                  <a:gd name="f195" fmla="*/ f138 1 80"/>
                  <a:gd name="f196" fmla="*/ f139 1 80"/>
                  <a:gd name="f197" fmla="*/ f140 1 51"/>
                  <a:gd name="f198" fmla="*/ f141 1 80"/>
                  <a:gd name="f199" fmla="*/ f142 1 51"/>
                  <a:gd name="f200" fmla="*/ f143 1 80"/>
                  <a:gd name="f201" fmla="*/ 0 1 f86"/>
                  <a:gd name="f202" fmla="*/ f80 1 f86"/>
                  <a:gd name="f203" fmla="*/ 0 1 f87"/>
                  <a:gd name="f204" fmla="*/ f81 1 f87"/>
                  <a:gd name="f205" fmla="*/ f145 1 f86"/>
                  <a:gd name="f206" fmla="*/ f146 1 f87"/>
                  <a:gd name="f207" fmla="*/ f147 1 f86"/>
                  <a:gd name="f208" fmla="*/ f148 1 f87"/>
                  <a:gd name="f209" fmla="*/ f149 1 f86"/>
                  <a:gd name="f210" fmla="*/ f150 1 f87"/>
                  <a:gd name="f211" fmla="*/ f151 1 f86"/>
                  <a:gd name="f212" fmla="*/ f152 1 f87"/>
                  <a:gd name="f213" fmla="*/ f153 1 f86"/>
                  <a:gd name="f214" fmla="*/ f154 1 f87"/>
                  <a:gd name="f215" fmla="*/ f155 1 f86"/>
                  <a:gd name="f216" fmla="*/ f156 1 f87"/>
                  <a:gd name="f217" fmla="*/ f157 1 f86"/>
                  <a:gd name="f218" fmla="*/ f158 1 f87"/>
                  <a:gd name="f219" fmla="*/ f159 1 f86"/>
                  <a:gd name="f220" fmla="*/ f160 1 f87"/>
                  <a:gd name="f221" fmla="*/ f161 1 f86"/>
                  <a:gd name="f222" fmla="*/ f162 1 f86"/>
                  <a:gd name="f223" fmla="*/ f163 1 f86"/>
                  <a:gd name="f224" fmla="*/ f164 1 f86"/>
                  <a:gd name="f225" fmla="*/ f165 1 f87"/>
                  <a:gd name="f226" fmla="*/ f166 1 f87"/>
                  <a:gd name="f227" fmla="*/ f167 1 f86"/>
                  <a:gd name="f228" fmla="*/ f168 1 f86"/>
                  <a:gd name="f229" fmla="*/ f169 1 f87"/>
                  <a:gd name="f230" fmla="*/ f170 1 f86"/>
                  <a:gd name="f231" fmla="*/ f171 1 f87"/>
                  <a:gd name="f232" fmla="*/ f172 1 f86"/>
                  <a:gd name="f233" fmla="*/ f173 1 f87"/>
                  <a:gd name="f234" fmla="*/ f174 1 f86"/>
                  <a:gd name="f235" fmla="*/ f175 1 f87"/>
                  <a:gd name="f236" fmla="*/ f176 1 f86"/>
                  <a:gd name="f237" fmla="*/ f177 1 f87"/>
                  <a:gd name="f238" fmla="*/ f178 1 f86"/>
                  <a:gd name="f239" fmla="*/ f179 1 f87"/>
                  <a:gd name="f240" fmla="*/ f180 1 f87"/>
                  <a:gd name="f241" fmla="*/ f181 1 f87"/>
                  <a:gd name="f242" fmla="*/ f182 1 f86"/>
                  <a:gd name="f243" fmla="*/ f183 1 f87"/>
                  <a:gd name="f244" fmla="*/ f184 1 f86"/>
                  <a:gd name="f245" fmla="*/ f185 1 f87"/>
                  <a:gd name="f246" fmla="*/ f186 1 f87"/>
                  <a:gd name="f247" fmla="*/ f187 1 f86"/>
                  <a:gd name="f248" fmla="*/ f188 1 f87"/>
                  <a:gd name="f249" fmla="*/ f189 1 f87"/>
                  <a:gd name="f250" fmla="*/ f190 1 f86"/>
                  <a:gd name="f251" fmla="*/ f191 1 f87"/>
                  <a:gd name="f252" fmla="*/ f192 1 f86"/>
                  <a:gd name="f253" fmla="*/ f193 1 f87"/>
                  <a:gd name="f254" fmla="*/ f194 1 f86"/>
                  <a:gd name="f255" fmla="*/ f195 1 f87"/>
                  <a:gd name="f256" fmla="*/ f196 1 f87"/>
                  <a:gd name="f257" fmla="*/ f197 1 f86"/>
                  <a:gd name="f258" fmla="*/ f198 1 f87"/>
                  <a:gd name="f259" fmla="*/ f199 1 f86"/>
                  <a:gd name="f260" fmla="*/ f200 1 f87"/>
                  <a:gd name="f261" fmla="*/ f201 f77 1"/>
                  <a:gd name="f262" fmla="*/ f202 f77 1"/>
                  <a:gd name="f263" fmla="*/ f204 f78 1"/>
                  <a:gd name="f264" fmla="*/ f203 f78 1"/>
                  <a:gd name="f265" fmla="*/ f205 f77 1"/>
                  <a:gd name="f266" fmla="*/ f206 f78 1"/>
                  <a:gd name="f267" fmla="*/ f207 f77 1"/>
                  <a:gd name="f268" fmla="*/ f208 f78 1"/>
                  <a:gd name="f269" fmla="*/ f209 f77 1"/>
                  <a:gd name="f270" fmla="*/ f210 f78 1"/>
                  <a:gd name="f271" fmla="*/ f211 f77 1"/>
                  <a:gd name="f272" fmla="*/ f212 f78 1"/>
                  <a:gd name="f273" fmla="*/ f213 f77 1"/>
                  <a:gd name="f274" fmla="*/ f214 f78 1"/>
                  <a:gd name="f275" fmla="*/ f215 f77 1"/>
                  <a:gd name="f276" fmla="*/ f216 f78 1"/>
                  <a:gd name="f277" fmla="*/ f217 f77 1"/>
                  <a:gd name="f278" fmla="*/ f218 f78 1"/>
                  <a:gd name="f279" fmla="*/ f219 f77 1"/>
                  <a:gd name="f280" fmla="*/ f220 f78 1"/>
                  <a:gd name="f281" fmla="*/ f221 f77 1"/>
                  <a:gd name="f282" fmla="*/ f222 f77 1"/>
                  <a:gd name="f283" fmla="*/ f223 f77 1"/>
                  <a:gd name="f284" fmla="*/ f224 f77 1"/>
                  <a:gd name="f285" fmla="*/ f225 f78 1"/>
                  <a:gd name="f286" fmla="*/ f226 f78 1"/>
                  <a:gd name="f287" fmla="*/ f227 f77 1"/>
                  <a:gd name="f288" fmla="*/ f228 f77 1"/>
                  <a:gd name="f289" fmla="*/ f229 f78 1"/>
                  <a:gd name="f290" fmla="*/ f230 f77 1"/>
                  <a:gd name="f291" fmla="*/ f231 f78 1"/>
                  <a:gd name="f292" fmla="*/ f232 f77 1"/>
                  <a:gd name="f293" fmla="*/ f233 f78 1"/>
                  <a:gd name="f294" fmla="*/ f234 f77 1"/>
                  <a:gd name="f295" fmla="*/ f235 f78 1"/>
                  <a:gd name="f296" fmla="*/ f236 f77 1"/>
                  <a:gd name="f297" fmla="*/ f237 f78 1"/>
                  <a:gd name="f298" fmla="*/ f238 f77 1"/>
                  <a:gd name="f299" fmla="*/ f239 f78 1"/>
                  <a:gd name="f300" fmla="*/ f240 f78 1"/>
                  <a:gd name="f301" fmla="*/ f241 f78 1"/>
                  <a:gd name="f302" fmla="*/ f242 f77 1"/>
                  <a:gd name="f303" fmla="*/ f243 f78 1"/>
                  <a:gd name="f304" fmla="*/ f244 f77 1"/>
                  <a:gd name="f305" fmla="*/ f245 f78 1"/>
                  <a:gd name="f306" fmla="*/ f246 f78 1"/>
                  <a:gd name="f307" fmla="*/ f247 f77 1"/>
                  <a:gd name="f308" fmla="*/ f248 f78 1"/>
                  <a:gd name="f309" fmla="*/ f249 f78 1"/>
                  <a:gd name="f310" fmla="*/ f250 f77 1"/>
                  <a:gd name="f311" fmla="*/ f251 f78 1"/>
                  <a:gd name="f312" fmla="*/ f252 f77 1"/>
                  <a:gd name="f313" fmla="*/ f253 f78 1"/>
                  <a:gd name="f314" fmla="*/ f254 f77 1"/>
                  <a:gd name="f315" fmla="*/ f255 f78 1"/>
                  <a:gd name="f316" fmla="*/ f256 f78 1"/>
                  <a:gd name="f317" fmla="*/ f257 f77 1"/>
                  <a:gd name="f318" fmla="*/ f258 f78 1"/>
                  <a:gd name="f319" fmla="*/ f259 f77 1"/>
                  <a:gd name="f320" fmla="*/ f260 f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4">
                    <a:pos x="f265" y="f266"/>
                  </a:cxn>
                  <a:cxn ang="f144">
                    <a:pos x="f267" y="f268"/>
                  </a:cxn>
                  <a:cxn ang="f144">
                    <a:pos x="f269" y="f270"/>
                  </a:cxn>
                  <a:cxn ang="f144">
                    <a:pos x="f269" y="f270"/>
                  </a:cxn>
                  <a:cxn ang="f144">
                    <a:pos x="f271" y="f272"/>
                  </a:cxn>
                  <a:cxn ang="f144">
                    <a:pos x="f273" y="f274"/>
                  </a:cxn>
                  <a:cxn ang="f144">
                    <a:pos x="f275" y="f276"/>
                  </a:cxn>
                  <a:cxn ang="f144">
                    <a:pos x="f277" y="f278"/>
                  </a:cxn>
                  <a:cxn ang="f144">
                    <a:pos x="f279" y="f280"/>
                  </a:cxn>
                  <a:cxn ang="f144">
                    <a:pos x="f281" y="f280"/>
                  </a:cxn>
                  <a:cxn ang="f144">
                    <a:pos x="f282" y="f280"/>
                  </a:cxn>
                  <a:cxn ang="f144">
                    <a:pos x="f283" y="f270"/>
                  </a:cxn>
                  <a:cxn ang="f144">
                    <a:pos x="f284" y="f285"/>
                  </a:cxn>
                  <a:cxn ang="f144">
                    <a:pos x="f283" y="f286"/>
                  </a:cxn>
                  <a:cxn ang="f144">
                    <a:pos x="f287" y="f266"/>
                  </a:cxn>
                  <a:cxn ang="f144">
                    <a:pos x="f288" y="f289"/>
                  </a:cxn>
                  <a:cxn ang="f144">
                    <a:pos x="f290" y="f291"/>
                  </a:cxn>
                  <a:cxn ang="f144">
                    <a:pos x="f292" y="f293"/>
                  </a:cxn>
                  <a:cxn ang="f144">
                    <a:pos x="f294" y="f295"/>
                  </a:cxn>
                  <a:cxn ang="f144">
                    <a:pos x="f296" y="f297"/>
                  </a:cxn>
                  <a:cxn ang="f144">
                    <a:pos x="f298" y="f299"/>
                  </a:cxn>
                  <a:cxn ang="f144">
                    <a:pos x="f282" y="f300"/>
                  </a:cxn>
                  <a:cxn ang="f144">
                    <a:pos x="f277" y="f301"/>
                  </a:cxn>
                  <a:cxn ang="f144">
                    <a:pos x="f302" y="f303"/>
                  </a:cxn>
                  <a:cxn ang="f144">
                    <a:pos x="f304" y="f305"/>
                  </a:cxn>
                  <a:cxn ang="f144">
                    <a:pos x="f273" y="f306"/>
                  </a:cxn>
                  <a:cxn ang="f144">
                    <a:pos x="f307" y="f308"/>
                  </a:cxn>
                  <a:cxn ang="f144">
                    <a:pos x="f273" y="f309"/>
                  </a:cxn>
                  <a:cxn ang="f144">
                    <a:pos x="f310" y="f311"/>
                  </a:cxn>
                  <a:cxn ang="f144">
                    <a:pos x="f312" y="f313"/>
                  </a:cxn>
                  <a:cxn ang="f144">
                    <a:pos x="f312" y="f291"/>
                  </a:cxn>
                  <a:cxn ang="f144">
                    <a:pos x="f314" y="f315"/>
                  </a:cxn>
                  <a:cxn ang="f144">
                    <a:pos x="f314" y="f316"/>
                  </a:cxn>
                  <a:cxn ang="f144">
                    <a:pos x="f307" y="f316"/>
                  </a:cxn>
                  <a:cxn ang="f144">
                    <a:pos x="f317" y="f318"/>
                  </a:cxn>
                  <a:cxn ang="f144">
                    <a:pos x="f307" y="f316"/>
                  </a:cxn>
                  <a:cxn ang="f144">
                    <a:pos x="f319" y="f320"/>
                  </a:cxn>
                  <a:cxn ang="f144">
                    <a:pos x="f265" y="f266"/>
                  </a:cxn>
                </a:cxnLst>
                <a:rect l="f261" t="f264" r="f262" b="f263"/>
                <a:pathLst>
                  <a:path w="51" h="80">
                    <a:moveTo>
                      <a:pt x="f8" y="f6"/>
                    </a:moveTo>
                    <a:cubicBezTo>
                      <a:pt x="f8" y="f9"/>
                      <a:pt x="f8" y="f9"/>
                      <a:pt x="f10" y="f11"/>
                    </a:cubicBezTo>
                    <a:cubicBezTo>
                      <a:pt x="f12" y="f13"/>
                      <a:pt x="f8" y="f14"/>
                      <a:pt x="f15" y="f16"/>
                    </a:cubicBezTo>
                    <a:cubicBezTo>
                      <a:pt x="f15" y="f16"/>
                      <a:pt x="f15" y="f16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1" y="f23"/>
                      <a:pt x="f17" y="f23"/>
                      <a:pt x="f17" y="f24"/>
                    </a:cubicBezTo>
                    <a:cubicBezTo>
                      <a:pt x="f17" y="f25"/>
                      <a:pt x="f21" y="f26"/>
                      <a:pt x="f27" y="f28"/>
                    </a:cubicBezTo>
                    <a:cubicBezTo>
                      <a:pt x="f29" y="f28"/>
                      <a:pt x="f30" y="f31"/>
                      <a:pt x="f32" y="f33"/>
                    </a:cubicBezTo>
                    <a:cubicBezTo>
                      <a:pt x="f34" y="f28"/>
                      <a:pt x="f35" y="f36"/>
                      <a:pt x="f37" y="f38"/>
                    </a:cubicBezTo>
                    <a:cubicBezTo>
                      <a:pt x="f29" y="f38"/>
                      <a:pt x="f39" y="f38"/>
                      <a:pt x="f35" y="f38"/>
                    </a:cubicBezTo>
                    <a:cubicBezTo>
                      <a:pt x="f40" y="f7"/>
                      <a:pt x="f41" y="f42"/>
                      <a:pt x="f43" y="f38"/>
                    </a:cubicBezTo>
                    <a:cubicBezTo>
                      <a:pt x="f44" y="f31"/>
                      <a:pt x="f45" y="f23"/>
                      <a:pt x="f46" y="f16"/>
                    </a:cubicBezTo>
                    <a:cubicBezTo>
                      <a:pt x="f47" y="f16"/>
                      <a:pt x="f5" y="f14"/>
                      <a:pt x="f5" y="f48"/>
                    </a:cubicBezTo>
                    <a:cubicBezTo>
                      <a:pt x="f47" y="f13"/>
                      <a:pt x="f46" y="f13"/>
                      <a:pt x="f46" y="f13"/>
                    </a:cubicBezTo>
                    <a:cubicBezTo>
                      <a:pt x="f49" y="f48"/>
                      <a:pt x="f45" y="f50"/>
                      <a:pt x="f49" y="f6"/>
                    </a:cubicBezTo>
                    <a:cubicBezTo>
                      <a:pt x="f51" y="f52"/>
                      <a:pt x="f51" y="f53"/>
                      <a:pt x="f45" y="f10"/>
                    </a:cubicBezTo>
                    <a:cubicBezTo>
                      <a:pt x="f54" y="f8"/>
                      <a:pt x="f55" y="f56"/>
                      <a:pt x="f55" y="f57"/>
                    </a:cubicBezTo>
                    <a:cubicBezTo>
                      <a:pt x="f55" y="f29"/>
                      <a:pt x="f58" y="f35"/>
                      <a:pt x="f59" y="f35"/>
                    </a:cubicBezTo>
                    <a:cubicBezTo>
                      <a:pt x="f60" y="f35"/>
                      <a:pt x="f61" y="f34"/>
                      <a:pt x="f60" y="f62"/>
                    </a:cubicBezTo>
                    <a:cubicBezTo>
                      <a:pt x="f44" y="f63"/>
                      <a:pt x="f59" y="f43"/>
                      <a:pt x="f64" y="f65"/>
                    </a:cubicBezTo>
                    <a:cubicBezTo>
                      <a:pt x="f66" y="f67"/>
                      <a:pt x="f66" y="f68"/>
                      <a:pt x="f66" y="f64"/>
                    </a:cubicBezTo>
                    <a:cubicBezTo>
                      <a:pt x="f68" y="f59"/>
                      <a:pt x="f64" y="f54"/>
                      <a:pt x="f43" y="f69"/>
                    </a:cubicBezTo>
                    <a:cubicBezTo>
                      <a:pt x="f32" y="f59"/>
                      <a:pt x="f62" y="f54"/>
                      <a:pt x="f32" y="f70"/>
                    </a:cubicBezTo>
                    <a:cubicBezTo>
                      <a:pt x="f32" y="f49"/>
                      <a:pt x="f41" y="f71"/>
                      <a:pt x="f62" y="f72"/>
                    </a:cubicBezTo>
                    <a:cubicBezTo>
                      <a:pt x="f34" y="f72"/>
                      <a:pt x="f30" y="f5"/>
                      <a:pt x="f29" y="f71"/>
                    </a:cubicBezTo>
                    <a:cubicBezTo>
                      <a:pt x="f57" y="f49"/>
                      <a:pt x="f27" y="f58"/>
                      <a:pt x="f17" y="f54"/>
                    </a:cubicBezTo>
                    <a:cubicBezTo>
                      <a:pt x="f10" y="f44"/>
                      <a:pt x="f53" y="f64"/>
                      <a:pt x="f12" y="f67"/>
                    </a:cubicBezTo>
                    <a:cubicBezTo>
                      <a:pt x="f8" y="f43"/>
                      <a:pt x="f15" y="f66"/>
                      <a:pt x="f17" y="f68"/>
                    </a:cubicBezTo>
                    <a:cubicBezTo>
                      <a:pt x="f15" y="f65"/>
                      <a:pt x="f73" y="f65"/>
                      <a:pt x="f52" y="f41"/>
                    </a:cubicBezTo>
                    <a:cubicBezTo>
                      <a:pt x="f73" y="f40"/>
                      <a:pt x="f53" y="f30"/>
                      <a:pt x="f74" y="f29"/>
                    </a:cubicBezTo>
                    <a:cubicBezTo>
                      <a:pt x="f74" y="f29"/>
                      <a:pt x="f75" y="f57"/>
                      <a:pt x="f74" y="f57"/>
                    </a:cubicBezTo>
                    <a:cubicBezTo>
                      <a:pt x="f8" y="f56"/>
                      <a:pt x="f75" y="f19"/>
                      <a:pt x="f75" y="f17"/>
                    </a:cubicBezTo>
                    <a:cubicBezTo>
                      <a:pt x="f75" y="f15"/>
                      <a:pt x="f6" y="f10"/>
                      <a:pt x="f75" y="f12"/>
                    </a:cubicBezTo>
                    <a:cubicBezTo>
                      <a:pt x="f52" y="f53"/>
                      <a:pt x="f53" y="f12"/>
                      <a:pt x="f12" y="f12"/>
                    </a:cubicBezTo>
                    <a:cubicBezTo>
                      <a:pt x="f8" y="f10"/>
                      <a:pt x="f17" y="f8"/>
                      <a:pt x="f19" y="f15"/>
                    </a:cubicBezTo>
                    <a:cubicBezTo>
                      <a:pt x="f17" y="f8"/>
                      <a:pt x="f8" y="f10"/>
                      <a:pt x="f12" y="f12"/>
                    </a:cubicBezTo>
                    <a:cubicBezTo>
                      <a:pt x="f12" y="f12"/>
                      <a:pt x="f53" y="f53"/>
                      <a:pt x="f53" y="f53"/>
                    </a:cubicBezTo>
                    <a:cubicBezTo>
                      <a:pt x="f12" y="f52"/>
                      <a:pt x="f15" y="f52"/>
                      <a:pt x="f8" y="f6"/>
                    </a:cubicBezTo>
                    <a:close/>
                  </a:path>
                </a:pathLst>
              </a:custGeom>
              <a:solidFill>
                <a:srgbClr val="6A96C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4" name="Freeform 1055">
                <a:extLst>
                  <a:ext uri="{FF2B5EF4-FFF2-40B4-BE49-F238E27FC236}">
                    <a16:creationId xmlns:a16="http://schemas.microsoft.com/office/drawing/2014/main" id="{9D8BBD3B-D389-ADFE-5E7F-FAC8C8E05975}"/>
                  </a:ext>
                </a:extLst>
              </p:cNvPr>
              <p:cNvSpPr/>
              <p:nvPr/>
            </p:nvSpPr>
            <p:spPr>
              <a:xfrm>
                <a:off x="3495678" y="3854452"/>
                <a:ext cx="11430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3"/>
                  <a:gd name="f8" fmla="val 9"/>
                  <a:gd name="f9" fmla="val 6"/>
                  <a:gd name="f10" fmla="val 20"/>
                  <a:gd name="f11" fmla="val 19"/>
                  <a:gd name="f12" fmla="val 11"/>
                  <a:gd name="f13" fmla="val 8"/>
                  <a:gd name="f14" fmla="+- 0 0 -90"/>
                  <a:gd name="f15" fmla="*/ f3 1 30"/>
                  <a:gd name="f16" fmla="*/ f4 1 13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30"/>
                  <a:gd name="f25" fmla="*/ f21 1 13"/>
                  <a:gd name="f26" fmla="*/ 0 f22 1"/>
                  <a:gd name="f27" fmla="*/ 0 f21 1"/>
                  <a:gd name="f28" fmla="*/ 30 f22 1"/>
                  <a:gd name="f29" fmla="*/ 13 f21 1"/>
                  <a:gd name="f30" fmla="+- f23 0 f1"/>
                  <a:gd name="f31" fmla="*/ f26 1 30"/>
                  <a:gd name="f32" fmla="*/ f27 1 13"/>
                  <a:gd name="f33" fmla="*/ f28 1 30"/>
                  <a:gd name="f34" fmla="*/ f29 1 13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30" h="13">
                    <a:moveTo>
                      <a:pt x="f5" y="f5"/>
                    </a:moveTo>
                    <a:cubicBezTo>
                      <a:pt x="f8" y="f9"/>
                      <a:pt x="f10" y="f8"/>
                      <a:pt x="f6" y="f7"/>
                    </a:cubicBezTo>
                    <a:cubicBezTo>
                      <a:pt x="f11" y="f12"/>
                      <a:pt x="f13" y="f13"/>
                      <a:pt x="f5" y="f5"/>
                    </a:cubicBezTo>
                    <a:close/>
                  </a:path>
                </a:pathLst>
              </a:custGeom>
              <a:solidFill>
                <a:srgbClr val="1A2F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5" name="Freeform 1056">
                <a:extLst>
                  <a:ext uri="{FF2B5EF4-FFF2-40B4-BE49-F238E27FC236}">
                    <a16:creationId xmlns:a16="http://schemas.microsoft.com/office/drawing/2014/main" id="{669FDE84-5CA3-CB31-CDE0-47610742B684}"/>
                  </a:ext>
                </a:extLst>
              </p:cNvPr>
              <p:cNvSpPr/>
              <p:nvPr/>
            </p:nvSpPr>
            <p:spPr>
              <a:xfrm>
                <a:off x="3519489" y="3883027"/>
                <a:ext cx="112708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"/>
                  <a:gd name="f8" fmla="val 10"/>
                  <a:gd name="f9" fmla="val 28"/>
                  <a:gd name="f10" fmla="val 26"/>
                  <a:gd name="f11" fmla="val 24"/>
                  <a:gd name="f12" fmla="val 16"/>
                  <a:gd name="f13" fmla="val 8"/>
                  <a:gd name="f14" fmla="val 5"/>
                  <a:gd name="f15" fmla="val 2"/>
                  <a:gd name="f16" fmla="val 1"/>
                  <a:gd name="f17" fmla="val 11"/>
                  <a:gd name="f18" fmla="val 21"/>
                  <a:gd name="f19" fmla="val 7"/>
                  <a:gd name="f20" fmla="+- 0 0 -90"/>
                  <a:gd name="f21" fmla="*/ f3 1 30"/>
                  <a:gd name="f22" fmla="*/ f4 1 12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30"/>
                  <a:gd name="f31" fmla="*/ f27 1 12"/>
                  <a:gd name="f32" fmla="*/ 30 f28 1"/>
                  <a:gd name="f33" fmla="*/ 10 f27 1"/>
                  <a:gd name="f34" fmla="*/ 24 f28 1"/>
                  <a:gd name="f35" fmla="*/ 0 f28 1"/>
                  <a:gd name="f36" fmla="*/ 2 f27 1"/>
                  <a:gd name="f37" fmla="*/ 2 f28 1"/>
                  <a:gd name="f38" fmla="*/ 0 f27 1"/>
                  <a:gd name="f39" fmla="+- f29 0 f1"/>
                  <a:gd name="f40" fmla="*/ f32 1 30"/>
                  <a:gd name="f41" fmla="*/ f33 1 12"/>
                  <a:gd name="f42" fmla="*/ f34 1 30"/>
                  <a:gd name="f43" fmla="*/ f35 1 30"/>
                  <a:gd name="f44" fmla="*/ f36 1 12"/>
                  <a:gd name="f45" fmla="*/ f37 1 30"/>
                  <a:gd name="f46" fmla="*/ f38 1 12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0"/>
                  <a:gd name="f55" fmla="*/ f44 1 f31"/>
                  <a:gd name="f56" fmla="*/ f45 1 f30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1 1"/>
                  <a:gd name="f66" fmla="*/ f55 f22 1"/>
                  <a:gd name="f67" fmla="*/ f56 f21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3"/>
                  </a:cxn>
                  <a:cxn ang="f39">
                    <a:pos x="f65" y="f66"/>
                  </a:cxn>
                  <a:cxn ang="f39">
                    <a:pos x="f67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30" h="12">
                    <a:moveTo>
                      <a:pt x="f6" y="f8"/>
                    </a:moveTo>
                    <a:cubicBezTo>
                      <a:pt x="f9" y="f7"/>
                      <a:pt x="f10" y="f8"/>
                      <a:pt x="f11" y="f8"/>
                    </a:cubicBezTo>
                    <a:cubicBezTo>
                      <a:pt x="f12" y="f13"/>
                      <a:pt x="f13" y="f14"/>
                      <a:pt x="f5" y="f15"/>
                    </a:cubicBezTo>
                    <a:cubicBezTo>
                      <a:pt x="f5" y="f5"/>
                      <a:pt x="f16" y="f5"/>
                      <a:pt x="f15" y="f5"/>
                    </a:cubicBezTo>
                    <a:cubicBezTo>
                      <a:pt x="f17" y="f14"/>
                      <a:pt x="f18" y="f19"/>
                      <a:pt x="f6" y="f8"/>
                    </a:cubicBezTo>
                    <a:close/>
                  </a:path>
                </a:pathLst>
              </a:custGeom>
              <a:solidFill>
                <a:srgbClr val="1C2C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6" name="Freeform 1057">
                <a:extLst>
                  <a:ext uri="{FF2B5EF4-FFF2-40B4-BE49-F238E27FC236}">
                    <a16:creationId xmlns:a16="http://schemas.microsoft.com/office/drawing/2014/main" id="{75099D0D-2DB7-9996-0D58-DBF1B3D671AF}"/>
                  </a:ext>
                </a:extLst>
              </p:cNvPr>
              <p:cNvSpPr/>
              <p:nvPr/>
            </p:nvSpPr>
            <p:spPr>
              <a:xfrm>
                <a:off x="3673473" y="3951286"/>
                <a:ext cx="33339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338"/>
                  <a:gd name="f7" fmla="val 22225"/>
                  <a:gd name="f8" fmla="val 11113"/>
                  <a:gd name="f9" fmla="+- 0 0 -90"/>
                  <a:gd name="f10" fmla="*/ f3 1 33338"/>
                  <a:gd name="f11" fmla="*/ f4 1 0"/>
                  <a:gd name="f12" fmla="val f5"/>
                  <a:gd name="f13" fmla="val f6"/>
                  <a:gd name="f14" fmla="*/ f9 f0 1"/>
                  <a:gd name="f15" fmla="+- f12 0 f12"/>
                  <a:gd name="f16" fmla="+- f13 0 f12"/>
                  <a:gd name="f17" fmla="*/ f14 1 f2"/>
                  <a:gd name="f18" fmla="*/ f16 1 33338"/>
                  <a:gd name="f19" fmla="*/ f15 1 0"/>
                  <a:gd name="f20" fmla="+- f17 0 f1"/>
                  <a:gd name="f21" fmla="*/ 33338 1 f18"/>
                  <a:gd name="f22" fmla="*/ 0 1 f19"/>
                  <a:gd name="f23" fmla="*/ 0 1 f18"/>
                  <a:gd name="f24" fmla="*/ 1 1 f19"/>
                  <a:gd name="f25" fmla="*/ f23 f10 1"/>
                  <a:gd name="f26" fmla="*/ f21 f10 1"/>
                  <a:gd name="f27" fmla="*/ f24 f11 1"/>
                  <a:gd name="f28" fmla="*/ f22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">
                    <a:pos x="f26" y="f28"/>
                  </a:cxn>
                  <a:cxn ang="f20">
                    <a:pos x="f25" y="f28"/>
                  </a:cxn>
                  <a:cxn ang="f20">
                    <a:pos x="f25" y="f28"/>
                  </a:cxn>
                  <a:cxn ang="f20">
                    <a:pos x="f26" y="f28"/>
                  </a:cxn>
                  <a:cxn ang="f20">
                    <a:pos x="f26" y="f28"/>
                  </a:cxn>
                </a:cxnLst>
                <a:rect l="f25" t="f28" r="f26" b="f27"/>
                <a:pathLst>
                  <a:path w="33338">
                    <a:moveTo>
                      <a:pt x="f6" y="f5"/>
                    </a:moveTo>
                    <a:cubicBezTo>
                      <a:pt x="f7" y="f5"/>
                      <a:pt x="f8" y="f5"/>
                      <a:pt x="f5" y="f5"/>
                    </a:cubicBezTo>
                    <a:cubicBezTo>
                      <a:pt x="f5" y="f5"/>
                      <a:pt x="f5" y="f5"/>
                      <a:pt x="f5" y="f5"/>
                    </a:cubicBezTo>
                    <a:cubicBezTo>
                      <a:pt x="f8" y="f5"/>
                      <a:pt x="f7" y="f5"/>
                      <a:pt x="f6" y="f5"/>
                    </a:cubicBezTo>
                    <a:cubicBezTo>
                      <a:pt x="f6" y="f5"/>
                      <a:pt x="f6" y="f5"/>
                      <a:pt x="f6" y="f5"/>
                    </a:cubicBezTo>
                    <a:close/>
                  </a:path>
                </a:pathLst>
              </a:custGeom>
              <a:solidFill>
                <a:srgbClr val="1714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7" name="Freeform 1058">
                <a:extLst>
                  <a:ext uri="{FF2B5EF4-FFF2-40B4-BE49-F238E27FC236}">
                    <a16:creationId xmlns:a16="http://schemas.microsoft.com/office/drawing/2014/main" id="{B664453F-BC73-7F26-9F78-B906258BDCB4}"/>
                  </a:ext>
                </a:extLst>
              </p:cNvPr>
              <p:cNvSpPr/>
              <p:nvPr/>
            </p:nvSpPr>
            <p:spPr>
              <a:xfrm>
                <a:off x="3462339" y="3451229"/>
                <a:ext cx="104771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33"/>
                  <a:gd name="f8" fmla="val 26"/>
                  <a:gd name="f9" fmla="val 23"/>
                  <a:gd name="f10" fmla="val 27"/>
                  <a:gd name="f11" fmla="val 24"/>
                  <a:gd name="f12" fmla="val 25"/>
                  <a:gd name="f13" fmla="val 30"/>
                  <a:gd name="f14" fmla="val 31"/>
                  <a:gd name="f15" fmla="val 32"/>
                  <a:gd name="f16" fmla="val 20"/>
                  <a:gd name="f17" fmla="val 18"/>
                  <a:gd name="f18" fmla="val 14"/>
                  <a:gd name="f19" fmla="val 15"/>
                  <a:gd name="f20" fmla="val 13"/>
                  <a:gd name="f21" fmla="val 12"/>
                  <a:gd name="f22" fmla="val 11"/>
                  <a:gd name="f23" fmla="val 8"/>
                  <a:gd name="f24" fmla="val 9"/>
                  <a:gd name="f25" fmla="val 16"/>
                  <a:gd name="f26" fmla="val 17"/>
                  <a:gd name="f27" fmla="val 6"/>
                  <a:gd name="f28" fmla="val 5"/>
                  <a:gd name="f29" fmla="val 19"/>
                  <a:gd name="f30" fmla="val 4"/>
                  <a:gd name="f31" fmla="val 7"/>
                  <a:gd name="f32" fmla="val 3"/>
                  <a:gd name="f33" fmla="val 2"/>
                  <a:gd name="f34" fmla="val 1"/>
                  <a:gd name="f35" fmla="val 10"/>
                  <a:gd name="f36" fmla="+- 0 0 -90"/>
                  <a:gd name="f37" fmla="*/ f3 1 28"/>
                  <a:gd name="f38" fmla="*/ f4 1 33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8"/>
                  <a:gd name="f47" fmla="*/ f43 1 33"/>
                  <a:gd name="f48" fmla="*/ 26 f44 1"/>
                  <a:gd name="f49" fmla="*/ 23 f43 1"/>
                  <a:gd name="f50" fmla="*/ 28 f44 1"/>
                  <a:gd name="f51" fmla="*/ 25 f43 1"/>
                  <a:gd name="f52" fmla="*/ 30 f43 1"/>
                  <a:gd name="f53" fmla="*/ 27 f44 1"/>
                  <a:gd name="f54" fmla="*/ 32 f43 1"/>
                  <a:gd name="f55" fmla="*/ 24 f44 1"/>
                  <a:gd name="f56" fmla="*/ 31 f43 1"/>
                  <a:gd name="f57" fmla="*/ 23 f44 1"/>
                  <a:gd name="f58" fmla="*/ 27 f43 1"/>
                  <a:gd name="f59" fmla="*/ 14 f44 1"/>
                  <a:gd name="f60" fmla="*/ 15 f43 1"/>
                  <a:gd name="f61" fmla="*/ 11 f44 1"/>
                  <a:gd name="f62" fmla="*/ 13 f43 1"/>
                  <a:gd name="f63" fmla="*/ 9 f44 1"/>
                  <a:gd name="f64" fmla="*/ 18 f43 1"/>
                  <a:gd name="f65" fmla="*/ 8 f44 1"/>
                  <a:gd name="f66" fmla="*/ 16 f43 1"/>
                  <a:gd name="f67" fmla="*/ 5 f44 1"/>
                  <a:gd name="f68" fmla="*/ 19 f43 1"/>
                  <a:gd name="f69" fmla="*/ 3 f44 1"/>
                  <a:gd name="f70" fmla="*/ 17 f43 1"/>
                  <a:gd name="f71" fmla="*/ 2 f44 1"/>
                  <a:gd name="f72" fmla="*/ 14 f43 1"/>
                  <a:gd name="f73" fmla="*/ 5 f43 1"/>
                  <a:gd name="f74" fmla="*/ 0 f44 1"/>
                  <a:gd name="f75" fmla="*/ 6 f43 1"/>
                  <a:gd name="f76" fmla="*/ 6 f44 1"/>
                  <a:gd name="f77" fmla="*/ 3 f43 1"/>
                  <a:gd name="f78" fmla="*/ 9 f43 1"/>
                  <a:gd name="f79" fmla="*/ 15 f44 1"/>
                  <a:gd name="f80" fmla="*/ 10 f43 1"/>
                  <a:gd name="f81" fmla="*/ 8 f43 1"/>
                  <a:gd name="f82" fmla="+- f45 0 f1"/>
                  <a:gd name="f83" fmla="*/ f48 1 28"/>
                  <a:gd name="f84" fmla="*/ f49 1 33"/>
                  <a:gd name="f85" fmla="*/ f50 1 28"/>
                  <a:gd name="f86" fmla="*/ f51 1 33"/>
                  <a:gd name="f87" fmla="*/ f52 1 33"/>
                  <a:gd name="f88" fmla="*/ f53 1 28"/>
                  <a:gd name="f89" fmla="*/ f54 1 33"/>
                  <a:gd name="f90" fmla="*/ f55 1 28"/>
                  <a:gd name="f91" fmla="*/ f56 1 33"/>
                  <a:gd name="f92" fmla="*/ f57 1 28"/>
                  <a:gd name="f93" fmla="*/ f58 1 33"/>
                  <a:gd name="f94" fmla="*/ f59 1 28"/>
                  <a:gd name="f95" fmla="*/ f60 1 33"/>
                  <a:gd name="f96" fmla="*/ f61 1 28"/>
                  <a:gd name="f97" fmla="*/ f62 1 33"/>
                  <a:gd name="f98" fmla="*/ f63 1 28"/>
                  <a:gd name="f99" fmla="*/ f64 1 33"/>
                  <a:gd name="f100" fmla="*/ f65 1 28"/>
                  <a:gd name="f101" fmla="*/ f66 1 33"/>
                  <a:gd name="f102" fmla="*/ f67 1 28"/>
                  <a:gd name="f103" fmla="*/ f68 1 33"/>
                  <a:gd name="f104" fmla="*/ f69 1 28"/>
                  <a:gd name="f105" fmla="*/ f70 1 33"/>
                  <a:gd name="f106" fmla="*/ f71 1 28"/>
                  <a:gd name="f107" fmla="*/ f72 1 33"/>
                  <a:gd name="f108" fmla="*/ f73 1 33"/>
                  <a:gd name="f109" fmla="*/ f74 1 28"/>
                  <a:gd name="f110" fmla="*/ f75 1 33"/>
                  <a:gd name="f111" fmla="*/ f76 1 28"/>
                  <a:gd name="f112" fmla="*/ f77 1 33"/>
                  <a:gd name="f113" fmla="*/ f78 1 33"/>
                  <a:gd name="f114" fmla="*/ f79 1 28"/>
                  <a:gd name="f115" fmla="*/ f80 1 33"/>
                  <a:gd name="f116" fmla="*/ f81 1 33"/>
                  <a:gd name="f117" fmla="*/ 0 1 f46"/>
                  <a:gd name="f118" fmla="*/ f40 1 f46"/>
                  <a:gd name="f119" fmla="*/ 0 1 f47"/>
                  <a:gd name="f120" fmla="*/ f41 1 f47"/>
                  <a:gd name="f121" fmla="*/ f83 1 f46"/>
                  <a:gd name="f122" fmla="*/ f84 1 f47"/>
                  <a:gd name="f123" fmla="*/ f85 1 f46"/>
                  <a:gd name="f124" fmla="*/ f86 1 f47"/>
                  <a:gd name="f125" fmla="*/ f87 1 f47"/>
                  <a:gd name="f126" fmla="*/ f88 1 f46"/>
                  <a:gd name="f127" fmla="*/ f89 1 f47"/>
                  <a:gd name="f128" fmla="*/ f90 1 f46"/>
                  <a:gd name="f129" fmla="*/ f91 1 f47"/>
                  <a:gd name="f130" fmla="*/ f92 1 f46"/>
                  <a:gd name="f131" fmla="*/ f93 1 f47"/>
                  <a:gd name="f132" fmla="*/ f94 1 f46"/>
                  <a:gd name="f133" fmla="*/ f95 1 f47"/>
                  <a:gd name="f134" fmla="*/ f96 1 f46"/>
                  <a:gd name="f135" fmla="*/ f97 1 f47"/>
                  <a:gd name="f136" fmla="*/ f98 1 f46"/>
                  <a:gd name="f137" fmla="*/ f99 1 f47"/>
                  <a:gd name="f138" fmla="*/ f100 1 f46"/>
                  <a:gd name="f139" fmla="*/ f101 1 f47"/>
                  <a:gd name="f140" fmla="*/ f102 1 f46"/>
                  <a:gd name="f141" fmla="*/ f103 1 f47"/>
                  <a:gd name="f142" fmla="*/ f104 1 f46"/>
                  <a:gd name="f143" fmla="*/ f105 1 f47"/>
                  <a:gd name="f144" fmla="*/ f106 1 f46"/>
                  <a:gd name="f145" fmla="*/ f107 1 f47"/>
                  <a:gd name="f146" fmla="*/ f108 1 f47"/>
                  <a:gd name="f147" fmla="*/ f109 1 f46"/>
                  <a:gd name="f148" fmla="*/ f110 1 f47"/>
                  <a:gd name="f149" fmla="*/ f111 1 f46"/>
                  <a:gd name="f150" fmla="*/ f112 1 f47"/>
                  <a:gd name="f151" fmla="*/ f113 1 f47"/>
                  <a:gd name="f152" fmla="*/ f114 1 f46"/>
                  <a:gd name="f153" fmla="*/ f115 1 f47"/>
                  <a:gd name="f154" fmla="*/ f116 1 f47"/>
                  <a:gd name="f155" fmla="*/ f117 f37 1"/>
                  <a:gd name="f156" fmla="*/ f118 f37 1"/>
                  <a:gd name="f157" fmla="*/ f120 f38 1"/>
                  <a:gd name="f158" fmla="*/ f119 f38 1"/>
                  <a:gd name="f159" fmla="*/ f121 f37 1"/>
                  <a:gd name="f160" fmla="*/ f122 f38 1"/>
                  <a:gd name="f161" fmla="*/ f123 f37 1"/>
                  <a:gd name="f162" fmla="*/ f124 f38 1"/>
                  <a:gd name="f163" fmla="*/ f125 f38 1"/>
                  <a:gd name="f164" fmla="*/ f126 f37 1"/>
                  <a:gd name="f165" fmla="*/ f127 f38 1"/>
                  <a:gd name="f166" fmla="*/ f128 f37 1"/>
                  <a:gd name="f167" fmla="*/ f129 f38 1"/>
                  <a:gd name="f168" fmla="*/ f130 f37 1"/>
                  <a:gd name="f169" fmla="*/ f131 f38 1"/>
                  <a:gd name="f170" fmla="*/ f132 f37 1"/>
                  <a:gd name="f171" fmla="*/ f133 f38 1"/>
                  <a:gd name="f172" fmla="*/ f134 f37 1"/>
                  <a:gd name="f173" fmla="*/ f135 f38 1"/>
                  <a:gd name="f174" fmla="*/ f136 f37 1"/>
                  <a:gd name="f175" fmla="*/ f137 f38 1"/>
                  <a:gd name="f176" fmla="*/ f138 f37 1"/>
                  <a:gd name="f177" fmla="*/ f139 f38 1"/>
                  <a:gd name="f178" fmla="*/ f140 f37 1"/>
                  <a:gd name="f179" fmla="*/ f141 f38 1"/>
                  <a:gd name="f180" fmla="*/ f142 f37 1"/>
                  <a:gd name="f181" fmla="*/ f143 f38 1"/>
                  <a:gd name="f182" fmla="*/ f144 f37 1"/>
                  <a:gd name="f183" fmla="*/ f145 f38 1"/>
                  <a:gd name="f184" fmla="*/ f146 f38 1"/>
                  <a:gd name="f185" fmla="*/ f147 f37 1"/>
                  <a:gd name="f186" fmla="*/ f148 f38 1"/>
                  <a:gd name="f187" fmla="*/ f149 f37 1"/>
                  <a:gd name="f188" fmla="*/ f150 f38 1"/>
                  <a:gd name="f189" fmla="*/ f151 f38 1"/>
                  <a:gd name="f190" fmla="*/ f152 f37 1"/>
                  <a:gd name="f191" fmla="*/ f153 f38 1"/>
                  <a:gd name="f192" fmla="*/ f154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59" y="f160"/>
                  </a:cxn>
                  <a:cxn ang="f82">
                    <a:pos x="f161" y="f162"/>
                  </a:cxn>
                  <a:cxn ang="f82">
                    <a:pos x="f161" y="f163"/>
                  </a:cxn>
                  <a:cxn ang="f82">
                    <a:pos x="f164" y="f165"/>
                  </a:cxn>
                  <a:cxn ang="f82">
                    <a:pos x="f166" y="f167"/>
                  </a:cxn>
                  <a:cxn ang="f82">
                    <a:pos x="f168" y="f169"/>
                  </a:cxn>
                  <a:cxn ang="f82">
                    <a:pos x="f170" y="f171"/>
                  </a:cxn>
                  <a:cxn ang="f82">
                    <a:pos x="f172" y="f173"/>
                  </a:cxn>
                  <a:cxn ang="f82">
                    <a:pos x="f174" y="f175"/>
                  </a:cxn>
                  <a:cxn ang="f82">
                    <a:pos x="f176" y="f177"/>
                  </a:cxn>
                  <a:cxn ang="f82">
                    <a:pos x="f178" y="f179"/>
                  </a:cxn>
                  <a:cxn ang="f82">
                    <a:pos x="f180" y="f181"/>
                  </a:cxn>
                  <a:cxn ang="f82">
                    <a:pos x="f182" y="f183"/>
                  </a:cxn>
                  <a:cxn ang="f82">
                    <a:pos x="f180" y="f184"/>
                  </a:cxn>
                  <a:cxn ang="f82">
                    <a:pos x="f185" y="f186"/>
                  </a:cxn>
                  <a:cxn ang="f82">
                    <a:pos x="f185" y="f186"/>
                  </a:cxn>
                  <a:cxn ang="f82">
                    <a:pos x="f185" y="f186"/>
                  </a:cxn>
                  <a:cxn ang="f82">
                    <a:pos x="f187" y="f188"/>
                  </a:cxn>
                  <a:cxn ang="f82">
                    <a:pos x="f170" y="f189"/>
                  </a:cxn>
                  <a:cxn ang="f82">
                    <a:pos x="f190" y="f191"/>
                  </a:cxn>
                  <a:cxn ang="f82">
                    <a:pos x="f190" y="f192"/>
                  </a:cxn>
                  <a:cxn ang="f82">
                    <a:pos x="f159" y="f160"/>
                  </a:cxn>
                </a:cxnLst>
                <a:rect l="f155" t="f158" r="f156" b="f157"/>
                <a:pathLst>
                  <a:path w="28" h="33">
                    <a:moveTo>
                      <a:pt x="f8" y="f9"/>
                    </a:moveTo>
                    <a:cubicBezTo>
                      <a:pt x="f10" y="f9"/>
                      <a:pt x="f10" y="f11"/>
                      <a:pt x="f6" y="f12"/>
                    </a:cubicBezTo>
                    <a:cubicBezTo>
                      <a:pt x="f6" y="f10"/>
                      <a:pt x="f6" y="f6"/>
                      <a:pt x="f6" y="f13"/>
                    </a:cubicBezTo>
                    <a:cubicBezTo>
                      <a:pt x="f6" y="f14"/>
                      <a:pt x="f6" y="f15"/>
                      <a:pt x="f10" y="f15"/>
                    </a:cubicBezTo>
                    <a:cubicBezTo>
                      <a:pt x="f8" y="f7"/>
                      <a:pt x="f12" y="f15"/>
                      <a:pt x="f11" y="f14"/>
                    </a:cubicBezTo>
                    <a:cubicBezTo>
                      <a:pt x="f11" y="f13"/>
                      <a:pt x="f9" y="f6"/>
                      <a:pt x="f9" y="f10"/>
                    </a:cubicBezTo>
                    <a:cubicBezTo>
                      <a:pt x="f16" y="f9"/>
                      <a:pt x="f17" y="f17"/>
                      <a:pt x="f18" y="f19"/>
                    </a:cubicBezTo>
                    <a:cubicBezTo>
                      <a:pt x="f20" y="f19"/>
                      <a:pt x="f21" y="f20"/>
                      <a:pt x="f22" y="f20"/>
                    </a:cubicBezTo>
                    <a:cubicBezTo>
                      <a:pt x="f23" y="f18"/>
                      <a:pt x="f24" y="f25"/>
                      <a:pt x="f24" y="f17"/>
                    </a:cubicBezTo>
                    <a:cubicBezTo>
                      <a:pt x="f23" y="f26"/>
                      <a:pt x="f23" y="f26"/>
                      <a:pt x="f23" y="f25"/>
                    </a:cubicBezTo>
                    <a:cubicBezTo>
                      <a:pt x="f27" y="f25"/>
                      <a:pt x="f23" y="f16"/>
                      <a:pt x="f28" y="f29"/>
                    </a:cubicBezTo>
                    <a:cubicBezTo>
                      <a:pt x="f30" y="f29"/>
                      <a:pt x="f31" y="f19"/>
                      <a:pt x="f32" y="f26"/>
                    </a:cubicBezTo>
                    <a:cubicBezTo>
                      <a:pt x="f33" y="f17"/>
                      <a:pt x="f33" y="f19"/>
                      <a:pt x="f33" y="f18"/>
                    </a:cubicBezTo>
                    <a:cubicBezTo>
                      <a:pt x="f34" y="f22"/>
                      <a:pt x="f33" y="f23"/>
                      <a:pt x="f32" y="f28"/>
                    </a:cubicBezTo>
                    <a:cubicBezTo>
                      <a:pt x="f33" y="f30"/>
                      <a:pt x="f34" y="f27"/>
                      <a:pt x="f5" y="f27"/>
                    </a:cubicBezTo>
                    <a:cubicBezTo>
                      <a:pt x="f5" y="f27"/>
                      <a:pt x="f5" y="f27"/>
                      <a:pt x="f5" y="f27"/>
                    </a:cubicBezTo>
                    <a:cubicBezTo>
                      <a:pt x="f5" y="f27"/>
                      <a:pt x="f5" y="f27"/>
                      <a:pt x="f5" y="f27"/>
                    </a:cubicBezTo>
                    <a:cubicBezTo>
                      <a:pt x="f34" y="f5"/>
                      <a:pt x="f34" y="f5"/>
                      <a:pt x="f27" y="f32"/>
                    </a:cubicBezTo>
                    <a:cubicBezTo>
                      <a:pt x="f24" y="f30"/>
                      <a:pt x="f21" y="f27"/>
                      <a:pt x="f18" y="f24"/>
                    </a:cubicBezTo>
                    <a:cubicBezTo>
                      <a:pt x="f18" y="f24"/>
                      <a:pt x="f18" y="f22"/>
                      <a:pt x="f19" y="f35"/>
                    </a:cubicBezTo>
                    <a:cubicBezTo>
                      <a:pt x="f19" y="f24"/>
                      <a:pt x="f19" y="f24"/>
                      <a:pt x="f19" y="f23"/>
                    </a:cubicBezTo>
                    <a:cubicBezTo>
                      <a:pt x="f16" y="f21"/>
                      <a:pt x="f11" y="f26"/>
                      <a:pt x="f8" y="f9"/>
                    </a:cubicBezTo>
                    <a:close/>
                  </a:path>
                </a:pathLst>
              </a:custGeom>
              <a:solidFill>
                <a:srgbClr val="DEB76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8" name="Freeform 1059">
                <a:extLst>
                  <a:ext uri="{FF2B5EF4-FFF2-40B4-BE49-F238E27FC236}">
                    <a16:creationId xmlns:a16="http://schemas.microsoft.com/office/drawing/2014/main" id="{E8CBCD10-882D-6712-AFE7-5B9485737605}"/>
                  </a:ext>
                </a:extLst>
              </p:cNvPr>
              <p:cNvSpPr/>
              <p:nvPr/>
            </p:nvSpPr>
            <p:spPr>
              <a:xfrm>
                <a:off x="3544891" y="3544891"/>
                <a:ext cx="38103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3"/>
                  <a:gd name="f8" fmla="val 1"/>
                  <a:gd name="f9" fmla="val 2"/>
                  <a:gd name="f10" fmla="val 3"/>
                  <a:gd name="f11" fmla="val 6"/>
                  <a:gd name="f12" fmla="val 5"/>
                  <a:gd name="f13" fmla="val 7"/>
                  <a:gd name="f14" fmla="val 9"/>
                  <a:gd name="f15" fmla="val 8"/>
                  <a:gd name="f16" fmla="val 15"/>
                  <a:gd name="f17" fmla="val 18"/>
                  <a:gd name="f18" fmla="val 21"/>
                  <a:gd name="f19" fmla="val 20"/>
                  <a:gd name="f20" fmla="val 13"/>
                  <a:gd name="f21" fmla="+- 0 0 -90"/>
                  <a:gd name="f22" fmla="*/ f3 1 10"/>
                  <a:gd name="f23" fmla="*/ f4 1 23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0"/>
                  <a:gd name="f32" fmla="*/ f28 1 23"/>
                  <a:gd name="f33" fmla="*/ 1 f29 1"/>
                  <a:gd name="f34" fmla="*/ 1 f28 1"/>
                  <a:gd name="f35" fmla="*/ 5 f29 1"/>
                  <a:gd name="f36" fmla="*/ 7 f28 1"/>
                  <a:gd name="f37" fmla="*/ 6 f29 1"/>
                  <a:gd name="f38" fmla="*/ 0 f28 1"/>
                  <a:gd name="f39" fmla="*/ 9 f29 1"/>
                  <a:gd name="f40" fmla="*/ 23 f28 1"/>
                  <a:gd name="f41" fmla="*/ 21 f28 1"/>
                  <a:gd name="f42" fmla="*/ 20 f28 1"/>
                  <a:gd name="f43" fmla="*/ 0 f29 1"/>
                  <a:gd name="f44" fmla="*/ 2 f28 1"/>
                  <a:gd name="f45" fmla="+- f30 0 f1"/>
                  <a:gd name="f46" fmla="*/ f33 1 10"/>
                  <a:gd name="f47" fmla="*/ f34 1 23"/>
                  <a:gd name="f48" fmla="*/ f35 1 10"/>
                  <a:gd name="f49" fmla="*/ f36 1 23"/>
                  <a:gd name="f50" fmla="*/ f37 1 10"/>
                  <a:gd name="f51" fmla="*/ f38 1 23"/>
                  <a:gd name="f52" fmla="*/ f39 1 10"/>
                  <a:gd name="f53" fmla="*/ f40 1 23"/>
                  <a:gd name="f54" fmla="*/ f41 1 23"/>
                  <a:gd name="f55" fmla="*/ f42 1 23"/>
                  <a:gd name="f56" fmla="*/ f43 1 10"/>
                  <a:gd name="f57" fmla="*/ f44 1 23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2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3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2" y="f86"/>
                  </a:cxn>
                  <a:cxn ang="f45">
                    <a:pos x="f80" y="f87"/>
                  </a:cxn>
                  <a:cxn ang="f45">
                    <a:pos x="f88" y="f8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0" h="23">
                    <a:moveTo>
                      <a:pt x="f8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1" y="f12"/>
                      <a:pt x="f10" y="f9"/>
                      <a:pt x="f11" y="f5"/>
                    </a:cubicBezTo>
                    <a:cubicBezTo>
                      <a:pt x="f14" y="f15"/>
                      <a:pt x="f6" y="f16"/>
                      <a:pt x="f14" y="f7"/>
                    </a:cubicBezTo>
                    <a:cubicBezTo>
                      <a:pt x="f15" y="f7"/>
                      <a:pt x="f14" y="f17"/>
                      <a:pt x="f11" y="f18"/>
                    </a:cubicBezTo>
                    <a:cubicBezTo>
                      <a:pt x="f12" y="f19"/>
                      <a:pt x="f12" y="f19"/>
                      <a:pt x="f12" y="f19"/>
                    </a:cubicBezTo>
                    <a:cubicBezTo>
                      <a:pt x="f13" y="f20"/>
                      <a:pt x="f9" y="f15"/>
                      <a:pt x="f5" y="f9"/>
                    </a:cubicBezTo>
                    <a:cubicBezTo>
                      <a:pt x="f5" y="f9"/>
                      <a:pt x="f5" y="f9"/>
                      <a:pt x="f8" y="f8"/>
                    </a:cubicBezTo>
                    <a:close/>
                  </a:path>
                </a:pathLst>
              </a:custGeom>
              <a:solidFill>
                <a:srgbClr val="A688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9" name="Freeform 1060">
                <a:extLst>
                  <a:ext uri="{FF2B5EF4-FFF2-40B4-BE49-F238E27FC236}">
                    <a16:creationId xmlns:a16="http://schemas.microsoft.com/office/drawing/2014/main" id="{1F4F6C86-45A5-805B-2C89-200E352F1ADE}"/>
                  </a:ext>
                </a:extLst>
              </p:cNvPr>
              <p:cNvSpPr/>
              <p:nvPr/>
            </p:nvSpPr>
            <p:spPr>
              <a:xfrm>
                <a:off x="3514725" y="3508379"/>
                <a:ext cx="34920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5"/>
                  <a:gd name="f8" fmla="val 11"/>
                  <a:gd name="f9" fmla="val 8"/>
                  <a:gd name="f10" fmla="val 12"/>
                  <a:gd name="f11" fmla="val 7"/>
                  <a:gd name="f12" fmla="val 13"/>
                  <a:gd name="f13" fmla="val 14"/>
                  <a:gd name="f14" fmla="val 6"/>
                  <a:gd name="f15" fmla="val 4"/>
                  <a:gd name="f16" fmla="val 5"/>
                  <a:gd name="f17" fmla="val 2"/>
                  <a:gd name="f18" fmla="+- 0 0 -90"/>
                  <a:gd name="f19" fmla="*/ f3 1 9"/>
                  <a:gd name="f20" fmla="*/ f4 1 15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5"/>
                  <a:gd name="f30" fmla="*/ 9 f26 1"/>
                  <a:gd name="f31" fmla="*/ 11 f25 1"/>
                  <a:gd name="f32" fmla="*/ 8 f26 1"/>
                  <a:gd name="f33" fmla="*/ 12 f25 1"/>
                  <a:gd name="f34" fmla="*/ 7 f26 1"/>
                  <a:gd name="f35" fmla="*/ 15 f25 1"/>
                  <a:gd name="f36" fmla="*/ 0 f26 1"/>
                  <a:gd name="f37" fmla="*/ 0 f25 1"/>
                  <a:gd name="f38" fmla="+- f27 0 f1"/>
                  <a:gd name="f39" fmla="*/ f30 1 9"/>
                  <a:gd name="f40" fmla="*/ f31 1 15"/>
                  <a:gd name="f41" fmla="*/ f32 1 9"/>
                  <a:gd name="f42" fmla="*/ f33 1 15"/>
                  <a:gd name="f43" fmla="*/ f34 1 9"/>
                  <a:gd name="f44" fmla="*/ f35 1 15"/>
                  <a:gd name="f45" fmla="*/ f36 1 9"/>
                  <a:gd name="f46" fmla="*/ f37 1 15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5" y="f66"/>
                  </a:cxn>
                  <a:cxn ang="f38">
                    <a:pos x="f67" y="f64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9" h="15">
                    <a:moveTo>
                      <a:pt x="f6" y="f8"/>
                    </a:moveTo>
                    <a:cubicBezTo>
                      <a:pt x="f9" y="f10"/>
                      <a:pt x="f9" y="f10"/>
                      <a:pt x="f9" y="f10"/>
                    </a:cubicBezTo>
                    <a:cubicBezTo>
                      <a:pt x="f9" y="f10"/>
                      <a:pt x="f9" y="f10"/>
                      <a:pt x="f9" y="f10"/>
                    </a:cubicBezTo>
                    <a:cubicBezTo>
                      <a:pt x="f9" y="f10"/>
                      <a:pt x="f11" y="f10"/>
                      <a:pt x="f11" y="f8"/>
                    </a:cubicBezTo>
                    <a:cubicBezTo>
                      <a:pt x="f11" y="f12"/>
                      <a:pt x="f11" y="f13"/>
                      <a:pt x="f11" y="f7"/>
                    </a:cubicBezTo>
                    <a:cubicBezTo>
                      <a:pt x="f14" y="f6"/>
                      <a:pt x="f15" y="f15"/>
                      <a:pt x="f5" y="f5"/>
                    </a:cubicBezTo>
                    <a:cubicBezTo>
                      <a:pt x="f16" y="f17"/>
                      <a:pt x="f9" y="f14"/>
                      <a:pt x="f6" y="f8"/>
                    </a:cubicBezTo>
                    <a:close/>
                  </a:path>
                </a:pathLst>
              </a:custGeom>
              <a:solidFill>
                <a:srgbClr val="6A50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0" name="Freeform 1061">
                <a:extLst>
                  <a:ext uri="{FF2B5EF4-FFF2-40B4-BE49-F238E27FC236}">
                    <a16:creationId xmlns:a16="http://schemas.microsoft.com/office/drawing/2014/main" id="{D7BFAF6E-C247-F576-1ACC-4D7B5553ADF2}"/>
                  </a:ext>
                </a:extLst>
              </p:cNvPr>
              <p:cNvSpPr/>
              <p:nvPr/>
            </p:nvSpPr>
            <p:spPr>
              <a:xfrm>
                <a:off x="3492505" y="3703640"/>
                <a:ext cx="19046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2"/>
                  <a:gd name="f9" fmla="val 1"/>
                  <a:gd name="f10" fmla="val 4"/>
                  <a:gd name="f11" fmla="+- 0 0 -90"/>
                  <a:gd name="f12" fmla="*/ f3 1 5"/>
                  <a:gd name="f13" fmla="*/ f4 1 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3"/>
                  <a:gd name="f22" fmla="*/ f19 1 5"/>
                  <a:gd name="f23" fmla="*/ 0 f19 1"/>
                  <a:gd name="f24" fmla="*/ 0 f18 1"/>
                  <a:gd name="f25" fmla="*/ 5 f19 1"/>
                  <a:gd name="f26" fmla="*/ 3 f18 1"/>
                  <a:gd name="f27" fmla="+- f20 0 f1"/>
                  <a:gd name="f28" fmla="*/ f23 1 5"/>
                  <a:gd name="f29" fmla="*/ f24 1 3"/>
                  <a:gd name="f30" fmla="*/ f25 1 5"/>
                  <a:gd name="f31" fmla="*/ f26 1 3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5" h="3">
                    <a:moveTo>
                      <a:pt x="f5" y="f5"/>
                    </a:moveTo>
                    <a:cubicBezTo>
                      <a:pt x="f8" y="f9"/>
                      <a:pt x="f10" y="f9"/>
                      <a:pt x="f6" y="f7"/>
                    </a:cubicBezTo>
                    <a:cubicBezTo>
                      <a:pt x="f7" y="f7"/>
                      <a:pt x="f9" y="f7"/>
                      <a:pt x="f5" y="f5"/>
                    </a:cubicBezTo>
                    <a:close/>
                  </a:path>
                </a:pathLst>
              </a:custGeom>
              <a:solidFill>
                <a:srgbClr val="1211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1" name="Freeform 1062">
                <a:extLst>
                  <a:ext uri="{FF2B5EF4-FFF2-40B4-BE49-F238E27FC236}">
                    <a16:creationId xmlns:a16="http://schemas.microsoft.com/office/drawing/2014/main" id="{F2126A72-B719-6B9B-839D-749FF6D38F6C}"/>
                  </a:ext>
                </a:extLst>
              </p:cNvPr>
              <p:cNvSpPr/>
              <p:nvPr/>
            </p:nvSpPr>
            <p:spPr>
              <a:xfrm>
                <a:off x="3476621" y="3654427"/>
                <a:ext cx="26983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4"/>
                  <a:gd name="f8" fmla="val 1"/>
                  <a:gd name="f9" fmla="val 6"/>
                  <a:gd name="f10" fmla="val 2"/>
                  <a:gd name="f11" fmla="val 5"/>
                  <a:gd name="f12" fmla="val 3"/>
                  <a:gd name="f13" fmla="+- 0 0 -90"/>
                  <a:gd name="f14" fmla="*/ f3 1 7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7"/>
                  <a:gd name="f25" fmla="*/ 0 f21 1"/>
                  <a:gd name="f26" fmla="*/ 1 f20 1"/>
                  <a:gd name="f27" fmla="*/ 7 f21 1"/>
                  <a:gd name="f28" fmla="*/ 4 f20 1"/>
                  <a:gd name="f29" fmla="+- f22 0 f1"/>
                  <a:gd name="f30" fmla="*/ f25 1 7"/>
                  <a:gd name="f31" fmla="*/ f26 1 4"/>
                  <a:gd name="f32" fmla="*/ f27 1 7"/>
                  <a:gd name="f33" fmla="*/ f28 1 4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7" h="4">
                    <a:moveTo>
                      <a:pt x="f5" y="f8"/>
                    </a:moveTo>
                    <a:cubicBezTo>
                      <a:pt x="f7" y="f5"/>
                      <a:pt x="f9" y="f10"/>
                      <a:pt x="f6" y="f7"/>
                    </a:cubicBezTo>
                    <a:cubicBezTo>
                      <a:pt x="f11" y="f12"/>
                      <a:pt x="f12" y="f10"/>
                      <a:pt x="f5" y="f8"/>
                    </a:cubicBezTo>
                    <a:close/>
                  </a:path>
                </a:pathLst>
              </a:custGeom>
              <a:solidFill>
                <a:srgbClr val="1211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2" name="Freeform 1063">
                <a:extLst>
                  <a:ext uri="{FF2B5EF4-FFF2-40B4-BE49-F238E27FC236}">
                    <a16:creationId xmlns:a16="http://schemas.microsoft.com/office/drawing/2014/main" id="{7E29CAC2-8743-D86F-589A-4BB79D2F91B3}"/>
                  </a:ext>
                </a:extLst>
              </p:cNvPr>
              <p:cNvSpPr/>
              <p:nvPr/>
            </p:nvSpPr>
            <p:spPr>
              <a:xfrm>
                <a:off x="3443292" y="3635380"/>
                <a:ext cx="33339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"/>
                  <a:gd name="f8" fmla="val 3"/>
                  <a:gd name="f9" fmla="val 5"/>
                  <a:gd name="f10" fmla="val 2"/>
                  <a:gd name="f11" fmla="val 1"/>
                  <a:gd name="f12" fmla="+- 0 0 -90"/>
                  <a:gd name="f13" fmla="*/ f3 1 9"/>
                  <a:gd name="f14" fmla="*/ f4 1 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4"/>
                  <a:gd name="f23" fmla="*/ f20 1 9"/>
                  <a:gd name="f24" fmla="*/ 0 f20 1"/>
                  <a:gd name="f25" fmla="*/ 0 f19 1"/>
                  <a:gd name="f26" fmla="*/ 9 f20 1"/>
                  <a:gd name="f27" fmla="*/ 4 f19 1"/>
                  <a:gd name="f28" fmla="+- f21 0 f1"/>
                  <a:gd name="f29" fmla="*/ f24 1 9"/>
                  <a:gd name="f30" fmla="*/ f25 1 4"/>
                  <a:gd name="f31" fmla="*/ f26 1 9"/>
                  <a:gd name="f32" fmla="*/ f27 1 4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9" h="4">
                    <a:moveTo>
                      <a:pt x="f5" y="f5"/>
                    </a:moveTo>
                    <a:cubicBezTo>
                      <a:pt x="f8" y="f5"/>
                      <a:pt x="f9" y="f10"/>
                      <a:pt x="f6" y="f7"/>
                    </a:cubicBezTo>
                    <a:cubicBezTo>
                      <a:pt x="f7" y="f7"/>
                      <a:pt x="f8" y="f11"/>
                      <a:pt x="f5" y="f5"/>
                    </a:cubicBezTo>
                    <a:close/>
                  </a:path>
                </a:pathLst>
              </a:custGeom>
              <a:solidFill>
                <a:srgbClr val="1211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3" name="Freeform 1064">
                <a:extLst>
                  <a:ext uri="{FF2B5EF4-FFF2-40B4-BE49-F238E27FC236}">
                    <a16:creationId xmlns:a16="http://schemas.microsoft.com/office/drawing/2014/main" id="{8F39E0E6-B99E-0E88-89C0-75048E2A29E1}"/>
                  </a:ext>
                </a:extLst>
              </p:cNvPr>
              <p:cNvSpPr/>
              <p:nvPr/>
            </p:nvSpPr>
            <p:spPr>
              <a:xfrm>
                <a:off x="3503615" y="3695703"/>
                <a:ext cx="30166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3"/>
                  <a:gd name="f8" fmla="val 5"/>
                  <a:gd name="f9" fmla="val 2"/>
                  <a:gd name="f10" fmla="val 6"/>
                  <a:gd name="f11" fmla="+- 0 0 -90"/>
                  <a:gd name="f12" fmla="*/ f3 1 8"/>
                  <a:gd name="f13" fmla="*/ f4 1 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3"/>
                  <a:gd name="f22" fmla="*/ f19 1 8"/>
                  <a:gd name="f23" fmla="*/ 8 f19 1"/>
                  <a:gd name="f24" fmla="*/ 3 f18 1"/>
                  <a:gd name="f25" fmla="*/ 0 f19 1"/>
                  <a:gd name="f26" fmla="*/ 0 f18 1"/>
                  <a:gd name="f27" fmla="+- f20 0 f1"/>
                  <a:gd name="f28" fmla="*/ f23 1 8"/>
                  <a:gd name="f29" fmla="*/ f24 1 3"/>
                  <a:gd name="f30" fmla="*/ f25 1 8"/>
                  <a:gd name="f31" fmla="*/ f26 1 3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8" h="3">
                    <a:moveTo>
                      <a:pt x="f6" y="f7"/>
                    </a:moveTo>
                    <a:cubicBezTo>
                      <a:pt x="f8" y="f9"/>
                      <a:pt x="f9" y="f9"/>
                      <a:pt x="f5" y="f5"/>
                    </a:cubicBezTo>
                    <a:cubicBezTo>
                      <a:pt x="f9" y="f5"/>
                      <a:pt x="f10" y="f5"/>
                      <a:pt x="f6" y="f7"/>
                    </a:cubicBezTo>
                    <a:close/>
                  </a:path>
                </a:pathLst>
              </a:custGeom>
              <a:solidFill>
                <a:srgbClr val="1211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4" name="Freeform 1065">
                <a:extLst>
                  <a:ext uri="{FF2B5EF4-FFF2-40B4-BE49-F238E27FC236}">
                    <a16:creationId xmlns:a16="http://schemas.microsoft.com/office/drawing/2014/main" id="{1FF75DE4-68A9-F5B3-CA11-C93E7BBF8083}"/>
                  </a:ext>
                </a:extLst>
              </p:cNvPr>
              <p:cNvSpPr/>
              <p:nvPr/>
            </p:nvSpPr>
            <p:spPr>
              <a:xfrm>
                <a:off x="3729042" y="3854452"/>
                <a:ext cx="12701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8"/>
                  <a:gd name="f8" fmla="val 1"/>
                  <a:gd name="f9" fmla="val 12"/>
                  <a:gd name="f10" fmla="val 6"/>
                  <a:gd name="f11" fmla="+- 0 0 -90"/>
                  <a:gd name="f12" fmla="*/ f3 1 3"/>
                  <a:gd name="f13" fmla="*/ f4 1 18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3"/>
                  <a:gd name="f22" fmla="*/ f18 1 18"/>
                  <a:gd name="f23" fmla="*/ 1 f19 1"/>
                  <a:gd name="f24" fmla="*/ 18 f18 1"/>
                  <a:gd name="f25" fmla="*/ 0 f19 1"/>
                  <a:gd name="f26" fmla="*/ 0 f18 1"/>
                  <a:gd name="f27" fmla="+- f20 0 f1"/>
                  <a:gd name="f28" fmla="*/ f23 1 3"/>
                  <a:gd name="f29" fmla="*/ f24 1 18"/>
                  <a:gd name="f30" fmla="*/ f25 1 3"/>
                  <a:gd name="f31" fmla="*/ f26 1 18"/>
                  <a:gd name="f32" fmla="*/ 0 1 f21"/>
                  <a:gd name="f33" fmla="*/ f15 1 f21"/>
                  <a:gd name="f34" fmla="*/ 0 1 f22"/>
                  <a:gd name="f35" fmla="*/ f16 1 f22"/>
                  <a:gd name="f36" fmla="*/ f28 1 f21"/>
                  <a:gd name="f37" fmla="*/ f29 1 f22"/>
                  <a:gd name="f38" fmla="*/ f30 1 f21"/>
                  <a:gd name="f39" fmla="*/ f31 1 f22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3" h="18">
                    <a:moveTo>
                      <a:pt x="f8" y="f7"/>
                    </a:moveTo>
                    <a:cubicBezTo>
                      <a:pt x="f8" y="f9"/>
                      <a:pt x="f8" y="f10"/>
                      <a:pt x="f5" y="f5"/>
                    </a:cubicBezTo>
                    <a:cubicBezTo>
                      <a:pt x="f6" y="f10"/>
                      <a:pt x="f8" y="f9"/>
                      <a:pt x="f8" y="f7"/>
                    </a:cubicBezTo>
                    <a:close/>
                  </a:path>
                </a:pathLst>
              </a:custGeom>
              <a:solidFill>
                <a:srgbClr val="652B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5" name="Freeform 1066">
                <a:extLst>
                  <a:ext uri="{FF2B5EF4-FFF2-40B4-BE49-F238E27FC236}">
                    <a16:creationId xmlns:a16="http://schemas.microsoft.com/office/drawing/2014/main" id="{50818362-2A12-0F09-DE21-FEBF6890CEC7}"/>
                  </a:ext>
                </a:extLst>
              </p:cNvPr>
              <p:cNvSpPr/>
              <p:nvPr/>
            </p:nvSpPr>
            <p:spPr>
              <a:xfrm>
                <a:off x="3698876" y="3854452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5"/>
                  <a:gd name="f10" fmla="val 2"/>
                  <a:gd name="f11" fmla="val 3"/>
                  <a:gd name="f12" fmla="val 1"/>
                  <a:gd name="f13" fmla="+- 0 0 -90"/>
                  <a:gd name="f14" fmla="*/ f3 1 7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7"/>
                  <a:gd name="f25" fmla="*/ 7 f21 1"/>
                  <a:gd name="f26" fmla="*/ 8 f20 1"/>
                  <a:gd name="f27" fmla="*/ 0 f21 1"/>
                  <a:gd name="f28" fmla="*/ 0 f20 1"/>
                  <a:gd name="f29" fmla="+- f22 0 f1"/>
                  <a:gd name="f30" fmla="*/ f25 1 7"/>
                  <a:gd name="f31" fmla="*/ f26 1 8"/>
                  <a:gd name="f32" fmla="*/ f27 1 7"/>
                  <a:gd name="f33" fmla="*/ f28 1 8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7" h="8">
                    <a:moveTo>
                      <a:pt x="f6" y="f7"/>
                    </a:moveTo>
                    <a:cubicBezTo>
                      <a:pt x="f8" y="f9"/>
                      <a:pt x="f10" y="f10"/>
                      <a:pt x="f5" y="f5"/>
                    </a:cubicBezTo>
                    <a:cubicBezTo>
                      <a:pt x="f11" y="f12"/>
                      <a:pt x="f9" y="f8"/>
                      <a:pt x="f6" y="f7"/>
                    </a:cubicBezTo>
                    <a:close/>
                  </a:path>
                </a:pathLst>
              </a:custGeom>
              <a:solidFill>
                <a:srgbClr val="652B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6" name="Freeform 1067">
                <a:extLst>
                  <a:ext uri="{FF2B5EF4-FFF2-40B4-BE49-F238E27FC236}">
                    <a16:creationId xmlns:a16="http://schemas.microsoft.com/office/drawing/2014/main" id="{0AD24F89-FD55-8CF2-94B7-6493BFBBB59B}"/>
                  </a:ext>
                </a:extLst>
              </p:cNvPr>
              <p:cNvSpPr/>
              <p:nvPr/>
            </p:nvSpPr>
            <p:spPr>
              <a:xfrm>
                <a:off x="3673473" y="3808411"/>
                <a:ext cx="14292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8"/>
                  <a:gd name="f8" fmla="val 3"/>
                  <a:gd name="f9" fmla="val 2"/>
                  <a:gd name="f10" fmla="val 5"/>
                  <a:gd name="f11" fmla="val 1"/>
                  <a:gd name="f12" fmla="+- 0 0 -90"/>
                  <a:gd name="f13" fmla="*/ f3 1 4"/>
                  <a:gd name="f14" fmla="*/ f4 1 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8"/>
                  <a:gd name="f23" fmla="*/ f20 1 4"/>
                  <a:gd name="f24" fmla="*/ 4 f20 1"/>
                  <a:gd name="f25" fmla="*/ 0 f19 1"/>
                  <a:gd name="f26" fmla="*/ 3 f20 1"/>
                  <a:gd name="f27" fmla="*/ 8 f19 1"/>
                  <a:gd name="f28" fmla="+- f21 0 f1"/>
                  <a:gd name="f29" fmla="*/ f24 1 4"/>
                  <a:gd name="f30" fmla="*/ f25 1 8"/>
                  <a:gd name="f31" fmla="*/ f26 1 4"/>
                  <a:gd name="f32" fmla="*/ f27 1 8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" h="8">
                    <a:moveTo>
                      <a:pt x="f6" y="f5"/>
                    </a:moveTo>
                    <a:cubicBezTo>
                      <a:pt x="f8" y="f8"/>
                      <a:pt x="f9" y="f10"/>
                      <a:pt x="f8" y="f7"/>
                    </a:cubicBezTo>
                    <a:cubicBezTo>
                      <a:pt x="f5" y="f8"/>
                      <a:pt x="f5" y="f11"/>
                      <a:pt x="f6" y="f5"/>
                    </a:cubicBezTo>
                    <a:cubicBezTo>
                      <a:pt x="f6" y="f5"/>
                      <a:pt x="f6" y="f5"/>
                      <a:pt x="f6" y="f5"/>
                    </a:cubicBezTo>
                    <a:close/>
                  </a:path>
                </a:pathLst>
              </a:custGeom>
              <a:solidFill>
                <a:srgbClr val="7148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7" name="Freeform 1068">
                <a:extLst>
                  <a:ext uri="{FF2B5EF4-FFF2-40B4-BE49-F238E27FC236}">
                    <a16:creationId xmlns:a16="http://schemas.microsoft.com/office/drawing/2014/main" id="{668699A1-B9DB-CDD2-BCE0-CED382972EA7}"/>
                  </a:ext>
                </a:extLst>
              </p:cNvPr>
              <p:cNvSpPr/>
              <p:nvPr/>
            </p:nvSpPr>
            <p:spPr>
              <a:xfrm>
                <a:off x="3506788" y="3913183"/>
                <a:ext cx="7302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10"/>
                  <a:gd name="f8" fmla="val 8"/>
                  <a:gd name="f9" fmla="val 7"/>
                  <a:gd name="f10" fmla="val 5"/>
                  <a:gd name="f11" fmla="val 3"/>
                  <a:gd name="f12" fmla="val 4"/>
                  <a:gd name="f13" fmla="val 11"/>
                  <a:gd name="f14" fmla="val 6"/>
                  <a:gd name="f15" fmla="val 15"/>
                  <a:gd name="f16" fmla="val 13"/>
                  <a:gd name="f17" fmla="+- 0 0 -90"/>
                  <a:gd name="f18" fmla="*/ f3 1 19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9"/>
                  <a:gd name="f29" fmla="*/ 10 f25 1"/>
                  <a:gd name="f30" fmla="*/ 8 f24 1"/>
                  <a:gd name="f31" fmla="*/ 0 f25 1"/>
                  <a:gd name="f32" fmla="*/ 0 f24 1"/>
                  <a:gd name="f33" fmla="*/ 7 f25 1"/>
                  <a:gd name="f34" fmla="*/ 3 f24 1"/>
                  <a:gd name="f35" fmla="*/ 19 f25 1"/>
                  <a:gd name="f36" fmla="*/ 10 f24 1"/>
                  <a:gd name="f37" fmla="+- f26 0 f1"/>
                  <a:gd name="f38" fmla="*/ f29 1 19"/>
                  <a:gd name="f39" fmla="*/ f30 1 10"/>
                  <a:gd name="f40" fmla="*/ f31 1 19"/>
                  <a:gd name="f41" fmla="*/ f32 1 10"/>
                  <a:gd name="f42" fmla="*/ f33 1 19"/>
                  <a:gd name="f43" fmla="*/ f34 1 10"/>
                  <a:gd name="f44" fmla="*/ f35 1 19"/>
                  <a:gd name="f45" fmla="*/ f36 1 10"/>
                  <a:gd name="f46" fmla="*/ 0 1 f28"/>
                  <a:gd name="f47" fmla="*/ f21 1 f28"/>
                  <a:gd name="f48" fmla="*/ 0 1 f27"/>
                  <a:gd name="f49" fmla="*/ f22 1 f27"/>
                  <a:gd name="f50" fmla="*/ f38 1 f28"/>
                  <a:gd name="f51" fmla="*/ f39 1 f27"/>
                  <a:gd name="f52" fmla="*/ f40 1 f28"/>
                  <a:gd name="f53" fmla="*/ f41 1 f27"/>
                  <a:gd name="f54" fmla="*/ f42 1 f28"/>
                  <a:gd name="f55" fmla="*/ f43 1 f27"/>
                  <a:gd name="f56" fmla="*/ f44 1 f28"/>
                  <a:gd name="f57" fmla="*/ f45 1 f27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9" h="10">
                    <a:moveTo>
                      <a:pt x="f7" y="f8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11" y="f5"/>
                      <a:pt x="f12" y="f11"/>
                      <a:pt x="f9" y="f11"/>
                    </a:cubicBezTo>
                    <a:cubicBezTo>
                      <a:pt x="f13" y="f14"/>
                      <a:pt x="f15" y="f8"/>
                      <a:pt x="f6" y="f7"/>
                    </a:cubicBezTo>
                    <a:cubicBezTo>
                      <a:pt x="f15" y="f7"/>
                      <a:pt x="f16" y="f8"/>
                      <a:pt x="f7" y="f8"/>
                    </a:cubicBezTo>
                    <a:close/>
                  </a:path>
                </a:pathLst>
              </a:custGeom>
              <a:solidFill>
                <a:srgbClr val="2032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8" name="Freeform 1069">
                <a:extLst>
                  <a:ext uri="{FF2B5EF4-FFF2-40B4-BE49-F238E27FC236}">
                    <a16:creationId xmlns:a16="http://schemas.microsoft.com/office/drawing/2014/main" id="{4BAE6EDA-ED0A-CEB9-BDF2-4FDDCA23A5E6}"/>
                  </a:ext>
                </a:extLst>
              </p:cNvPr>
              <p:cNvSpPr/>
              <p:nvPr/>
            </p:nvSpPr>
            <p:spPr>
              <a:xfrm>
                <a:off x="3597277" y="3959223"/>
                <a:ext cx="38103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"/>
                  <a:gd name="f8" fmla="val 2"/>
                  <a:gd name="f9" fmla="val 3"/>
                  <a:gd name="f10" fmla="val 9"/>
                  <a:gd name="f11" fmla="val 6"/>
                  <a:gd name="f12" fmla="val 1"/>
                  <a:gd name="f13" fmla="val 7"/>
                  <a:gd name="f14" fmla="+- 0 0 -90"/>
                  <a:gd name="f15" fmla="*/ f3 1 10"/>
                  <a:gd name="f16" fmla="*/ f4 1 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4"/>
                  <a:gd name="f25" fmla="*/ f22 1 10"/>
                  <a:gd name="f26" fmla="*/ 10 f22 1"/>
                  <a:gd name="f27" fmla="*/ 2 f21 1"/>
                  <a:gd name="f28" fmla="*/ 9 f22 1"/>
                  <a:gd name="f29" fmla="*/ 4 f21 1"/>
                  <a:gd name="f30" fmla="*/ 0 f22 1"/>
                  <a:gd name="f31" fmla="*/ 1 f21 1"/>
                  <a:gd name="f32" fmla="*/ 0 f21 1"/>
                  <a:gd name="f33" fmla="+- f23 0 f1"/>
                  <a:gd name="f34" fmla="*/ f26 1 10"/>
                  <a:gd name="f35" fmla="*/ f27 1 4"/>
                  <a:gd name="f36" fmla="*/ f28 1 10"/>
                  <a:gd name="f37" fmla="*/ f29 1 4"/>
                  <a:gd name="f38" fmla="*/ f30 1 10"/>
                  <a:gd name="f39" fmla="*/ f31 1 4"/>
                  <a:gd name="f40" fmla="*/ f32 1 4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5"/>
                  <a:gd name="f50" fmla="*/ f39 1 f24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0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10" h="4">
                    <a:moveTo>
                      <a:pt x="f6" y="f8"/>
                    </a:moveTo>
                    <a:cubicBezTo>
                      <a:pt x="f6" y="f9"/>
                      <a:pt x="f10" y="f9"/>
                      <a:pt x="f10" y="f7"/>
                    </a:cubicBezTo>
                    <a:cubicBezTo>
                      <a:pt x="f11" y="f9"/>
                      <a:pt x="f9" y="f8"/>
                      <a:pt x="f5" y="f12"/>
                    </a:cubicBezTo>
                    <a:cubicBezTo>
                      <a:pt x="f5" y="f12"/>
                      <a:pt x="f5" y="f5"/>
                      <a:pt x="f5" y="f5"/>
                    </a:cubicBezTo>
                    <a:cubicBezTo>
                      <a:pt x="f7" y="f12"/>
                      <a:pt x="f13" y="f12"/>
                      <a:pt x="f6" y="f8"/>
                    </a:cubicBezTo>
                    <a:close/>
                  </a:path>
                </a:pathLst>
              </a:custGeom>
              <a:solidFill>
                <a:srgbClr val="292F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9" name="Freeform 1070">
                <a:extLst>
                  <a:ext uri="{FF2B5EF4-FFF2-40B4-BE49-F238E27FC236}">
                    <a16:creationId xmlns:a16="http://schemas.microsoft.com/office/drawing/2014/main" id="{0DF470F2-16B7-0667-DF1F-272379EA122A}"/>
                  </a:ext>
                </a:extLst>
              </p:cNvPr>
              <p:cNvSpPr/>
              <p:nvPr/>
            </p:nvSpPr>
            <p:spPr>
              <a:xfrm>
                <a:off x="3503615" y="4068759"/>
                <a:ext cx="90489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17"/>
                  <a:gd name="f8" fmla="val 14"/>
                  <a:gd name="f9" fmla="val 1"/>
                  <a:gd name="f10" fmla="val 12"/>
                  <a:gd name="f11" fmla="val 3"/>
                  <a:gd name="f12" fmla="val 9"/>
                  <a:gd name="f13" fmla="val 2"/>
                  <a:gd name="f14" fmla="val 6"/>
                  <a:gd name="f15" fmla="val 5"/>
                  <a:gd name="f16" fmla="val 8"/>
                  <a:gd name="f17" fmla="val 7"/>
                  <a:gd name="f18" fmla="val 4"/>
                  <a:gd name="f19" fmla="val 16"/>
                  <a:gd name="f20" fmla="val 20"/>
                  <a:gd name="f21" fmla="val 21"/>
                  <a:gd name="f22" fmla="val 23"/>
                  <a:gd name="f23" fmla="val 22"/>
                  <a:gd name="f24" fmla="val 10"/>
                  <a:gd name="f25" fmla="val 11"/>
                  <a:gd name="f26" fmla="val 15"/>
                  <a:gd name="f27" fmla="+- 0 0 -90"/>
                  <a:gd name="f28" fmla="*/ f3 1 24"/>
                  <a:gd name="f29" fmla="*/ f4 1 17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4"/>
                  <a:gd name="f38" fmla="*/ f34 1 17"/>
                  <a:gd name="f39" fmla="*/ 0 f35 1"/>
                  <a:gd name="f40" fmla="*/ 14 f34 1"/>
                  <a:gd name="f41" fmla="*/ 2 f35 1"/>
                  <a:gd name="f42" fmla="*/ 6 f34 1"/>
                  <a:gd name="f43" fmla="*/ 12 f35 1"/>
                  <a:gd name="f44" fmla="*/ 8 f34 1"/>
                  <a:gd name="f45" fmla="*/ 5 f34 1"/>
                  <a:gd name="f46" fmla="*/ 5 f35 1"/>
                  <a:gd name="f47" fmla="*/ 0 f34 1"/>
                  <a:gd name="f48" fmla="*/ 9 f35 1"/>
                  <a:gd name="f49" fmla="*/ 3 f34 1"/>
                  <a:gd name="f50" fmla="*/ 20 f35 1"/>
                  <a:gd name="f51" fmla="*/ 23 f35 1"/>
                  <a:gd name="f52" fmla="*/ 7 f34 1"/>
                  <a:gd name="f53" fmla="*/ 22 f35 1"/>
                  <a:gd name="f54" fmla="*/ 10 f34 1"/>
                  <a:gd name="f55" fmla="*/ 21 f35 1"/>
                  <a:gd name="f56" fmla="*/ 12 f34 1"/>
                  <a:gd name="f57" fmla="*/ 24 f35 1"/>
                  <a:gd name="f58" fmla="*/ 16 f34 1"/>
                  <a:gd name="f59" fmla="+- f36 0 f1"/>
                  <a:gd name="f60" fmla="*/ f39 1 24"/>
                  <a:gd name="f61" fmla="*/ f40 1 17"/>
                  <a:gd name="f62" fmla="*/ f41 1 24"/>
                  <a:gd name="f63" fmla="*/ f42 1 17"/>
                  <a:gd name="f64" fmla="*/ f43 1 24"/>
                  <a:gd name="f65" fmla="*/ f44 1 17"/>
                  <a:gd name="f66" fmla="*/ f45 1 17"/>
                  <a:gd name="f67" fmla="*/ f46 1 24"/>
                  <a:gd name="f68" fmla="*/ f47 1 17"/>
                  <a:gd name="f69" fmla="*/ f48 1 24"/>
                  <a:gd name="f70" fmla="*/ f49 1 17"/>
                  <a:gd name="f71" fmla="*/ f50 1 24"/>
                  <a:gd name="f72" fmla="*/ f51 1 24"/>
                  <a:gd name="f73" fmla="*/ f52 1 17"/>
                  <a:gd name="f74" fmla="*/ f53 1 24"/>
                  <a:gd name="f75" fmla="*/ f54 1 17"/>
                  <a:gd name="f76" fmla="*/ f55 1 24"/>
                  <a:gd name="f77" fmla="*/ f56 1 17"/>
                  <a:gd name="f78" fmla="*/ f57 1 24"/>
                  <a:gd name="f79" fmla="*/ f58 1 17"/>
                  <a:gd name="f80" fmla="*/ 0 1 f37"/>
                  <a:gd name="f81" fmla="*/ f31 1 f37"/>
                  <a:gd name="f82" fmla="*/ 0 1 f38"/>
                  <a:gd name="f83" fmla="*/ f32 1 f38"/>
                  <a:gd name="f84" fmla="*/ f60 1 f37"/>
                  <a:gd name="f85" fmla="*/ f61 1 f38"/>
                  <a:gd name="f86" fmla="*/ f62 1 f37"/>
                  <a:gd name="f87" fmla="*/ f63 1 f38"/>
                  <a:gd name="f88" fmla="*/ f64 1 f37"/>
                  <a:gd name="f89" fmla="*/ f65 1 f38"/>
                  <a:gd name="f90" fmla="*/ f66 1 f38"/>
                  <a:gd name="f91" fmla="*/ f67 1 f37"/>
                  <a:gd name="f92" fmla="*/ f68 1 f38"/>
                  <a:gd name="f93" fmla="*/ f69 1 f37"/>
                  <a:gd name="f94" fmla="*/ f70 1 f38"/>
                  <a:gd name="f95" fmla="*/ f71 1 f37"/>
                  <a:gd name="f96" fmla="*/ f72 1 f37"/>
                  <a:gd name="f97" fmla="*/ f73 1 f38"/>
                  <a:gd name="f98" fmla="*/ f74 1 f37"/>
                  <a:gd name="f99" fmla="*/ f75 1 f38"/>
                  <a:gd name="f100" fmla="*/ f76 1 f37"/>
                  <a:gd name="f101" fmla="*/ f77 1 f38"/>
                  <a:gd name="f102" fmla="*/ f78 1 f37"/>
                  <a:gd name="f103" fmla="*/ f79 1 f38"/>
                  <a:gd name="f104" fmla="*/ f80 f28 1"/>
                  <a:gd name="f105" fmla="*/ f81 f28 1"/>
                  <a:gd name="f106" fmla="*/ f83 f29 1"/>
                  <a:gd name="f107" fmla="*/ f82 f29 1"/>
                  <a:gd name="f108" fmla="*/ f84 f28 1"/>
                  <a:gd name="f109" fmla="*/ f85 f29 1"/>
                  <a:gd name="f110" fmla="*/ f86 f28 1"/>
                  <a:gd name="f111" fmla="*/ f87 f29 1"/>
                  <a:gd name="f112" fmla="*/ f88 f28 1"/>
                  <a:gd name="f113" fmla="*/ f89 f29 1"/>
                  <a:gd name="f114" fmla="*/ f90 f29 1"/>
                  <a:gd name="f115" fmla="*/ f91 f28 1"/>
                  <a:gd name="f116" fmla="*/ f92 f29 1"/>
                  <a:gd name="f117" fmla="*/ f93 f28 1"/>
                  <a:gd name="f118" fmla="*/ f94 f29 1"/>
                  <a:gd name="f119" fmla="*/ f95 f28 1"/>
                  <a:gd name="f120" fmla="*/ f96 f28 1"/>
                  <a:gd name="f121" fmla="*/ f97 f29 1"/>
                  <a:gd name="f122" fmla="*/ f98 f28 1"/>
                  <a:gd name="f123" fmla="*/ f99 f29 1"/>
                  <a:gd name="f124" fmla="*/ f100 f28 1"/>
                  <a:gd name="f125" fmla="*/ f101 f29 1"/>
                  <a:gd name="f126" fmla="*/ f102 f28 1"/>
                  <a:gd name="f127" fmla="*/ f10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10" y="f114"/>
                  </a:cxn>
                  <a:cxn ang="f59">
                    <a:pos x="f115" y="f116"/>
                  </a:cxn>
                  <a:cxn ang="f59">
                    <a:pos x="f117" y="f118"/>
                  </a:cxn>
                  <a:cxn ang="f59">
                    <a:pos x="f119" y="f114"/>
                  </a:cxn>
                  <a:cxn ang="f59">
                    <a:pos x="f120" y="f121"/>
                  </a:cxn>
                  <a:cxn ang="f59">
                    <a:pos x="f122" y="f123"/>
                  </a:cxn>
                  <a:cxn ang="f59">
                    <a:pos x="f124" y="f125"/>
                  </a:cxn>
                  <a:cxn ang="f59">
                    <a:pos x="f126" y="f127"/>
                  </a:cxn>
                  <a:cxn ang="f59">
                    <a:pos x="f108" y="f109"/>
                  </a:cxn>
                </a:cxnLst>
                <a:rect l="f104" t="f107" r="f105" b="f106"/>
                <a:pathLst>
                  <a:path w="24" h="1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4" y="f15"/>
                      <a:pt x="f12" y="f16"/>
                      <a:pt x="f10" y="f16"/>
                    </a:cubicBezTo>
                    <a:cubicBezTo>
                      <a:pt x="f12" y="f17"/>
                      <a:pt x="f14" y="f14"/>
                      <a:pt x="f13" y="f15"/>
                    </a:cubicBezTo>
                    <a:cubicBezTo>
                      <a:pt x="f5" y="f13"/>
                      <a:pt x="f11" y="f9"/>
                      <a:pt x="f15" y="f5"/>
                    </a:cubicBezTo>
                    <a:cubicBezTo>
                      <a:pt x="f14" y="f13"/>
                      <a:pt x="f17" y="f11"/>
                      <a:pt x="f12" y="f11"/>
                    </a:cubicBezTo>
                    <a:cubicBezTo>
                      <a:pt x="f10" y="f18"/>
                      <a:pt x="f19" y="f15"/>
                      <a:pt x="f20" y="f15"/>
                    </a:cubicBezTo>
                    <a:cubicBezTo>
                      <a:pt x="f21" y="f15"/>
                      <a:pt x="f22" y="f15"/>
                      <a:pt x="f22" y="f17"/>
                    </a:cubicBezTo>
                    <a:cubicBezTo>
                      <a:pt x="f6" y="f16"/>
                      <a:pt x="f23" y="f12"/>
                      <a:pt x="f23" y="f24"/>
                    </a:cubicBezTo>
                    <a:cubicBezTo>
                      <a:pt x="f21" y="f25"/>
                      <a:pt x="f20" y="f25"/>
                      <a:pt x="f21" y="f10"/>
                    </a:cubicBezTo>
                    <a:cubicBezTo>
                      <a:pt x="f21" y="f8"/>
                      <a:pt x="f23" y="f8"/>
                      <a:pt x="f6" y="f19"/>
                    </a:cubicBezTo>
                    <a:cubicBezTo>
                      <a:pt x="f26" y="f19"/>
                      <a:pt x="f17" y="f7"/>
                      <a:pt x="f5" y="f8"/>
                    </a:cubicBezTo>
                    <a:close/>
                  </a:path>
                </a:pathLst>
              </a:custGeom>
              <a:solidFill>
                <a:srgbClr val="136B9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0" name="Freeform 1071">
                <a:extLst>
                  <a:ext uri="{FF2B5EF4-FFF2-40B4-BE49-F238E27FC236}">
                    <a16:creationId xmlns:a16="http://schemas.microsoft.com/office/drawing/2014/main" id="{CC8A4FF2-CB4A-0D57-DC35-8B98A0CCC532}"/>
                  </a:ext>
                </a:extLst>
              </p:cNvPr>
              <p:cNvSpPr/>
              <p:nvPr/>
            </p:nvSpPr>
            <p:spPr>
              <a:xfrm>
                <a:off x="3533771" y="4014792"/>
                <a:ext cx="60322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7"/>
                  <a:gd name="f8" fmla="val 1"/>
                  <a:gd name="f9" fmla="val 3"/>
                  <a:gd name="f10" fmla="val 2"/>
                  <a:gd name="f11" fmla="val 5"/>
                  <a:gd name="f12" fmla="val 8"/>
                  <a:gd name="f13" fmla="val 12"/>
                  <a:gd name="f14" fmla="val 4"/>
                  <a:gd name="f15" fmla="val 11"/>
                  <a:gd name="f16" fmla="val 6"/>
                  <a:gd name="f17" fmla="+- 0 0 -90"/>
                  <a:gd name="f18" fmla="*/ f3 1 16"/>
                  <a:gd name="f19" fmla="*/ f4 1 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6"/>
                  <a:gd name="f28" fmla="*/ f24 1 7"/>
                  <a:gd name="f29" fmla="*/ 0 f25 1"/>
                  <a:gd name="f30" fmla="*/ 1 f24 1"/>
                  <a:gd name="f31" fmla="*/ 5 f25 1"/>
                  <a:gd name="f32" fmla="*/ 16 f25 1"/>
                  <a:gd name="f33" fmla="*/ 4 f24 1"/>
                  <a:gd name="f34" fmla="*/ 1 f25 1"/>
                  <a:gd name="f35" fmla="*/ 2 f24 1"/>
                  <a:gd name="f36" fmla="+- f26 0 f1"/>
                  <a:gd name="f37" fmla="*/ f29 1 16"/>
                  <a:gd name="f38" fmla="*/ f30 1 7"/>
                  <a:gd name="f39" fmla="*/ f31 1 16"/>
                  <a:gd name="f40" fmla="*/ f32 1 16"/>
                  <a:gd name="f41" fmla="*/ f33 1 7"/>
                  <a:gd name="f42" fmla="*/ f34 1 16"/>
                  <a:gd name="f43" fmla="*/ f35 1 7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7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8 1"/>
                  <a:gd name="f63" fmla="*/ f52 f19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0"/>
                  </a:cxn>
                  <a:cxn ang="f36">
                    <a:pos x="f62" y="f63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6" h="7">
                    <a:moveTo>
                      <a:pt x="f5" y="f8"/>
                    </a:moveTo>
                    <a:cubicBezTo>
                      <a:pt x="f8" y="f5"/>
                      <a:pt x="f9" y="f10"/>
                      <a:pt x="f11" y="f8"/>
                    </a:cubicBezTo>
                    <a:cubicBezTo>
                      <a:pt x="f12" y="f9"/>
                      <a:pt x="f13" y="f9"/>
                      <a:pt x="f6" y="f14"/>
                    </a:cubicBezTo>
                    <a:cubicBezTo>
                      <a:pt x="f15" y="f7"/>
                      <a:pt x="f16" y="f9"/>
                      <a:pt x="f8" y="f10"/>
                    </a:cubicBezTo>
                    <a:cubicBezTo>
                      <a:pt x="f8" y="f10"/>
                      <a:pt x="f5" y="f10"/>
                      <a:pt x="f5" y="f8"/>
                    </a:cubicBezTo>
                    <a:close/>
                  </a:path>
                </a:pathLst>
              </a:custGeom>
              <a:solidFill>
                <a:srgbClr val="1934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1" name="Freeform 1072">
                <a:extLst>
                  <a:ext uri="{FF2B5EF4-FFF2-40B4-BE49-F238E27FC236}">
                    <a16:creationId xmlns:a16="http://schemas.microsoft.com/office/drawing/2014/main" id="{C6353518-9F25-ACCA-CF23-37107B333134}"/>
                  </a:ext>
                </a:extLst>
              </p:cNvPr>
              <p:cNvSpPr/>
              <p:nvPr/>
            </p:nvSpPr>
            <p:spPr>
              <a:xfrm>
                <a:off x="5172075" y="4432297"/>
                <a:ext cx="123828" cy="3730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99"/>
                  <a:gd name="f8" fmla="val 71"/>
                  <a:gd name="f9" fmla="val 72"/>
                  <a:gd name="f10" fmla="val 32"/>
                  <a:gd name="f11" fmla="val 73"/>
                  <a:gd name="f12" fmla="val 74"/>
                  <a:gd name="f13" fmla="val 76"/>
                  <a:gd name="f14" fmla="val 77"/>
                  <a:gd name="f15" fmla="val 78"/>
                  <a:gd name="f16" fmla="val 31"/>
                  <a:gd name="f17" fmla="val 79"/>
                  <a:gd name="f18" fmla="val 30"/>
                  <a:gd name="f19" fmla="val 80"/>
                  <a:gd name="f20" fmla="val 29"/>
                  <a:gd name="f21" fmla="val 28"/>
                  <a:gd name="f22" fmla="val 26"/>
                  <a:gd name="f23" fmla="val 81"/>
                  <a:gd name="f24" fmla="val 83"/>
                  <a:gd name="f25" fmla="val 24"/>
                  <a:gd name="f26" fmla="val 87"/>
                  <a:gd name="f27" fmla="val 20"/>
                  <a:gd name="f28" fmla="val 88"/>
                  <a:gd name="f29" fmla="val 16"/>
                  <a:gd name="f30" fmla="val 91"/>
                  <a:gd name="f31" fmla="val 18"/>
                  <a:gd name="f32" fmla="val 86"/>
                  <a:gd name="f33" fmla="val 22"/>
                  <a:gd name="f34" fmla="val 21"/>
                  <a:gd name="f35" fmla="val 17"/>
                  <a:gd name="f36" fmla="val 84"/>
                  <a:gd name="f37" fmla="val 15"/>
                  <a:gd name="f38" fmla="val 94"/>
                  <a:gd name="f39" fmla="val 5"/>
                  <a:gd name="f40" fmla="val 6"/>
                  <a:gd name="f41" fmla="val 93"/>
                  <a:gd name="f42" fmla="val 12"/>
                  <a:gd name="f43" fmla="val 9"/>
                  <a:gd name="f44" fmla="val 90"/>
                  <a:gd name="f45" fmla="val 92"/>
                  <a:gd name="f46" fmla="val 4"/>
                  <a:gd name="f47" fmla="val 62"/>
                  <a:gd name="f48" fmla="val 8"/>
                  <a:gd name="f49" fmla="val 67"/>
                  <a:gd name="f50" fmla="val 7"/>
                  <a:gd name="f51" fmla="val 65"/>
                  <a:gd name="f52" fmla="val 52"/>
                  <a:gd name="f53" fmla="val 1"/>
                  <a:gd name="f54" fmla="val 39"/>
                  <a:gd name="f55" fmla="val 38"/>
                  <a:gd name="f56" fmla="val 37"/>
                  <a:gd name="f57" fmla="val 35"/>
                  <a:gd name="f58" fmla="val 3"/>
                  <a:gd name="f59" fmla="val 41"/>
                  <a:gd name="f60" fmla="val 10"/>
                  <a:gd name="f61" fmla="val 53"/>
                  <a:gd name="f62" fmla="val 66"/>
                  <a:gd name="f63" fmla="val 68"/>
                  <a:gd name="f64" fmla="val 14"/>
                  <a:gd name="f65" fmla="val 57"/>
                  <a:gd name="f66" fmla="val 46"/>
                  <a:gd name="f67" fmla="val 44"/>
                  <a:gd name="f68" fmla="val 11"/>
                  <a:gd name="f69" fmla="val 43"/>
                  <a:gd name="f70" fmla="val 40"/>
                  <a:gd name="f71" fmla="val 13"/>
                  <a:gd name="f72" fmla="val 36"/>
                  <a:gd name="f73" fmla="val 34"/>
                  <a:gd name="f74" fmla="val 49"/>
                  <a:gd name="f75" fmla="val 61"/>
                  <a:gd name="f76" fmla="val 19"/>
                  <a:gd name="f77" fmla="val 58"/>
                  <a:gd name="f78" fmla="val 23"/>
                  <a:gd name="f79" fmla="val 50"/>
                  <a:gd name="f80" fmla="val 42"/>
                  <a:gd name="f81" fmla="val 27"/>
                  <a:gd name="f82" fmla="val 54"/>
                  <a:gd name="f83" fmla="val 25"/>
                  <a:gd name="f84" fmla="val 55"/>
                  <a:gd name="f85" fmla="val 2"/>
                  <a:gd name="f86" fmla="val 69"/>
                  <a:gd name="f87" fmla="val 70"/>
                  <a:gd name="f88" fmla="+- 0 0 -90"/>
                  <a:gd name="f89" fmla="*/ f3 1 33"/>
                  <a:gd name="f90" fmla="*/ f4 1 99"/>
                  <a:gd name="f91" fmla="val f5"/>
                  <a:gd name="f92" fmla="val f6"/>
                  <a:gd name="f93" fmla="val f7"/>
                  <a:gd name="f94" fmla="*/ f88 f0 1"/>
                  <a:gd name="f95" fmla="+- f93 0 f91"/>
                  <a:gd name="f96" fmla="+- f92 0 f91"/>
                  <a:gd name="f97" fmla="*/ f94 1 f2"/>
                  <a:gd name="f98" fmla="*/ f96 1 33"/>
                  <a:gd name="f99" fmla="*/ f95 1 99"/>
                  <a:gd name="f100" fmla="*/ 33 f96 1"/>
                  <a:gd name="f101" fmla="*/ 71 f95 1"/>
                  <a:gd name="f102" fmla="*/ 74 f95 1"/>
                  <a:gd name="f103" fmla="*/ 32 f96 1"/>
                  <a:gd name="f104" fmla="*/ 78 f95 1"/>
                  <a:gd name="f105" fmla="*/ 30 f96 1"/>
                  <a:gd name="f106" fmla="*/ 80 f95 1"/>
                  <a:gd name="f107" fmla="*/ 28 f96 1"/>
                  <a:gd name="f108" fmla="*/ 79 f95 1"/>
                  <a:gd name="f109" fmla="*/ 26 f96 1"/>
                  <a:gd name="f110" fmla="*/ 83 f95 1"/>
                  <a:gd name="f111" fmla="*/ 16 f96 1"/>
                  <a:gd name="f112" fmla="*/ 91 f95 1"/>
                  <a:gd name="f113" fmla="*/ 22 f96 1"/>
                  <a:gd name="f114" fmla="*/ 77 f95 1"/>
                  <a:gd name="f115" fmla="*/ 21 f96 1"/>
                  <a:gd name="f116" fmla="*/ 76 f95 1"/>
                  <a:gd name="f117" fmla="*/ 5 f96 1"/>
                  <a:gd name="f118" fmla="*/ 99 f95 1"/>
                  <a:gd name="f119" fmla="*/ 12 f96 1"/>
                  <a:gd name="f120" fmla="*/ 84 f95 1"/>
                  <a:gd name="f121" fmla="*/ 94 f95 1"/>
                  <a:gd name="f122" fmla="*/ 4 f96 1"/>
                  <a:gd name="f123" fmla="*/ 90 f95 1"/>
                  <a:gd name="f124" fmla="*/ 6 f96 1"/>
                  <a:gd name="f125" fmla="*/ 62 f95 1"/>
                  <a:gd name="f126" fmla="*/ 9 f96 1"/>
                  <a:gd name="f127" fmla="*/ 1 f96 1"/>
                  <a:gd name="f128" fmla="*/ 39 f95 1"/>
                  <a:gd name="f129" fmla="*/ 0 f96 1"/>
                  <a:gd name="f130" fmla="*/ 35 f95 1"/>
                  <a:gd name="f131" fmla="*/ 30 f95 1"/>
                  <a:gd name="f132" fmla="*/ 8 f96 1"/>
                  <a:gd name="f133" fmla="*/ 41 f95 1"/>
                  <a:gd name="f134" fmla="*/ 46 f95 1"/>
                  <a:gd name="f135" fmla="*/ 11 f96 1"/>
                  <a:gd name="f136" fmla="*/ 13 f96 1"/>
                  <a:gd name="f137" fmla="*/ 14 f96 1"/>
                  <a:gd name="f138" fmla="*/ 37 f95 1"/>
                  <a:gd name="f139" fmla="*/ 17 f96 1"/>
                  <a:gd name="f140" fmla="*/ 18 f96 1"/>
                  <a:gd name="f141" fmla="*/ 38 f95 1"/>
                  <a:gd name="f142" fmla="*/ 19 f96 1"/>
                  <a:gd name="f143" fmla="*/ 72 f95 1"/>
                  <a:gd name="f144" fmla="*/ 23 f96 1"/>
                  <a:gd name="f145" fmla="*/ 50 f95 1"/>
                  <a:gd name="f146" fmla="*/ 24 f96 1"/>
                  <a:gd name="f147" fmla="*/ 27 f95 1"/>
                  <a:gd name="f148" fmla="*/ 68 f95 1"/>
                  <a:gd name="f149" fmla="*/ 67 f95 1"/>
                  <a:gd name="f150" fmla="*/ 31 f95 1"/>
                  <a:gd name="f151" fmla="*/ 20 f96 1"/>
                  <a:gd name="f152" fmla="*/ 8 f95 1"/>
                  <a:gd name="f153" fmla="*/ 2 f95 1"/>
                  <a:gd name="f154" fmla="*/ 3 f95 1"/>
                  <a:gd name="f155" fmla="*/ 18 f95 1"/>
                  <a:gd name="f156" fmla="*/ 31 f96 1"/>
                  <a:gd name="f157" fmla="*/ 70 f95 1"/>
                  <a:gd name="f158" fmla="+- f97 0 f1"/>
                  <a:gd name="f159" fmla="*/ f100 1 33"/>
                  <a:gd name="f160" fmla="*/ f101 1 99"/>
                  <a:gd name="f161" fmla="*/ f102 1 99"/>
                  <a:gd name="f162" fmla="*/ f103 1 33"/>
                  <a:gd name="f163" fmla="*/ f104 1 99"/>
                  <a:gd name="f164" fmla="*/ f105 1 33"/>
                  <a:gd name="f165" fmla="*/ f106 1 99"/>
                  <a:gd name="f166" fmla="*/ f107 1 33"/>
                  <a:gd name="f167" fmla="*/ f108 1 99"/>
                  <a:gd name="f168" fmla="*/ f109 1 33"/>
                  <a:gd name="f169" fmla="*/ f110 1 99"/>
                  <a:gd name="f170" fmla="*/ f111 1 33"/>
                  <a:gd name="f171" fmla="*/ f112 1 99"/>
                  <a:gd name="f172" fmla="*/ f113 1 33"/>
                  <a:gd name="f173" fmla="*/ f114 1 99"/>
                  <a:gd name="f174" fmla="*/ f115 1 33"/>
                  <a:gd name="f175" fmla="*/ f116 1 99"/>
                  <a:gd name="f176" fmla="*/ f117 1 33"/>
                  <a:gd name="f177" fmla="*/ f118 1 99"/>
                  <a:gd name="f178" fmla="*/ f119 1 33"/>
                  <a:gd name="f179" fmla="*/ f120 1 99"/>
                  <a:gd name="f180" fmla="*/ f121 1 99"/>
                  <a:gd name="f181" fmla="*/ f122 1 33"/>
                  <a:gd name="f182" fmla="*/ f123 1 99"/>
                  <a:gd name="f183" fmla="*/ f124 1 33"/>
                  <a:gd name="f184" fmla="*/ f125 1 99"/>
                  <a:gd name="f185" fmla="*/ f126 1 33"/>
                  <a:gd name="f186" fmla="*/ f127 1 33"/>
                  <a:gd name="f187" fmla="*/ f128 1 99"/>
                  <a:gd name="f188" fmla="*/ f129 1 33"/>
                  <a:gd name="f189" fmla="*/ f130 1 99"/>
                  <a:gd name="f190" fmla="*/ f131 1 99"/>
                  <a:gd name="f191" fmla="*/ f132 1 33"/>
                  <a:gd name="f192" fmla="*/ f133 1 99"/>
                  <a:gd name="f193" fmla="*/ f134 1 99"/>
                  <a:gd name="f194" fmla="*/ f135 1 33"/>
                  <a:gd name="f195" fmla="*/ f136 1 33"/>
                  <a:gd name="f196" fmla="*/ f137 1 33"/>
                  <a:gd name="f197" fmla="*/ f138 1 99"/>
                  <a:gd name="f198" fmla="*/ f139 1 33"/>
                  <a:gd name="f199" fmla="*/ f140 1 33"/>
                  <a:gd name="f200" fmla="*/ f141 1 99"/>
                  <a:gd name="f201" fmla="*/ f142 1 33"/>
                  <a:gd name="f202" fmla="*/ f143 1 99"/>
                  <a:gd name="f203" fmla="*/ f144 1 33"/>
                  <a:gd name="f204" fmla="*/ f145 1 99"/>
                  <a:gd name="f205" fmla="*/ f146 1 33"/>
                  <a:gd name="f206" fmla="*/ f147 1 99"/>
                  <a:gd name="f207" fmla="*/ f148 1 99"/>
                  <a:gd name="f208" fmla="*/ f149 1 99"/>
                  <a:gd name="f209" fmla="*/ f150 1 99"/>
                  <a:gd name="f210" fmla="*/ f151 1 33"/>
                  <a:gd name="f211" fmla="*/ f152 1 99"/>
                  <a:gd name="f212" fmla="*/ f153 1 99"/>
                  <a:gd name="f213" fmla="*/ f154 1 99"/>
                  <a:gd name="f214" fmla="*/ f155 1 99"/>
                  <a:gd name="f215" fmla="*/ f156 1 33"/>
                  <a:gd name="f216" fmla="*/ f157 1 99"/>
                  <a:gd name="f217" fmla="*/ 0 1 f98"/>
                  <a:gd name="f218" fmla="*/ f92 1 f98"/>
                  <a:gd name="f219" fmla="*/ 0 1 f99"/>
                  <a:gd name="f220" fmla="*/ f93 1 f99"/>
                  <a:gd name="f221" fmla="*/ f159 1 f98"/>
                  <a:gd name="f222" fmla="*/ f160 1 f99"/>
                  <a:gd name="f223" fmla="*/ f161 1 f99"/>
                  <a:gd name="f224" fmla="*/ f162 1 f98"/>
                  <a:gd name="f225" fmla="*/ f163 1 f99"/>
                  <a:gd name="f226" fmla="*/ f164 1 f98"/>
                  <a:gd name="f227" fmla="*/ f165 1 f99"/>
                  <a:gd name="f228" fmla="*/ f166 1 f98"/>
                  <a:gd name="f229" fmla="*/ f167 1 f99"/>
                  <a:gd name="f230" fmla="*/ f168 1 f98"/>
                  <a:gd name="f231" fmla="*/ f169 1 f99"/>
                  <a:gd name="f232" fmla="*/ f170 1 f98"/>
                  <a:gd name="f233" fmla="*/ f171 1 f99"/>
                  <a:gd name="f234" fmla="*/ f172 1 f98"/>
                  <a:gd name="f235" fmla="*/ f173 1 f99"/>
                  <a:gd name="f236" fmla="*/ f174 1 f98"/>
                  <a:gd name="f237" fmla="*/ f175 1 f99"/>
                  <a:gd name="f238" fmla="*/ f176 1 f98"/>
                  <a:gd name="f239" fmla="*/ f177 1 f99"/>
                  <a:gd name="f240" fmla="*/ f178 1 f98"/>
                  <a:gd name="f241" fmla="*/ f179 1 f99"/>
                  <a:gd name="f242" fmla="*/ f180 1 f99"/>
                  <a:gd name="f243" fmla="*/ f181 1 f98"/>
                  <a:gd name="f244" fmla="*/ f182 1 f99"/>
                  <a:gd name="f245" fmla="*/ f183 1 f98"/>
                  <a:gd name="f246" fmla="*/ f184 1 f99"/>
                  <a:gd name="f247" fmla="*/ f185 1 f98"/>
                  <a:gd name="f248" fmla="*/ f186 1 f98"/>
                  <a:gd name="f249" fmla="*/ f187 1 f99"/>
                  <a:gd name="f250" fmla="*/ f188 1 f98"/>
                  <a:gd name="f251" fmla="*/ f189 1 f99"/>
                  <a:gd name="f252" fmla="*/ f190 1 f99"/>
                  <a:gd name="f253" fmla="*/ f191 1 f98"/>
                  <a:gd name="f254" fmla="*/ f192 1 f99"/>
                  <a:gd name="f255" fmla="*/ f193 1 f99"/>
                  <a:gd name="f256" fmla="*/ f194 1 f98"/>
                  <a:gd name="f257" fmla="*/ f195 1 f98"/>
                  <a:gd name="f258" fmla="*/ f196 1 f98"/>
                  <a:gd name="f259" fmla="*/ f197 1 f99"/>
                  <a:gd name="f260" fmla="*/ f198 1 f98"/>
                  <a:gd name="f261" fmla="*/ f199 1 f98"/>
                  <a:gd name="f262" fmla="*/ f200 1 f99"/>
                  <a:gd name="f263" fmla="*/ f201 1 f98"/>
                  <a:gd name="f264" fmla="*/ f202 1 f99"/>
                  <a:gd name="f265" fmla="*/ f203 1 f98"/>
                  <a:gd name="f266" fmla="*/ f204 1 f99"/>
                  <a:gd name="f267" fmla="*/ f205 1 f98"/>
                  <a:gd name="f268" fmla="*/ f206 1 f99"/>
                  <a:gd name="f269" fmla="*/ f207 1 f99"/>
                  <a:gd name="f270" fmla="*/ f208 1 f99"/>
                  <a:gd name="f271" fmla="*/ f209 1 f99"/>
                  <a:gd name="f272" fmla="*/ f210 1 f98"/>
                  <a:gd name="f273" fmla="*/ f211 1 f99"/>
                  <a:gd name="f274" fmla="*/ f212 1 f99"/>
                  <a:gd name="f275" fmla="*/ f213 1 f99"/>
                  <a:gd name="f276" fmla="*/ f214 1 f99"/>
                  <a:gd name="f277" fmla="*/ f215 1 f98"/>
                  <a:gd name="f278" fmla="*/ f216 1 f99"/>
                  <a:gd name="f279" fmla="*/ f217 f89 1"/>
                  <a:gd name="f280" fmla="*/ f218 f89 1"/>
                  <a:gd name="f281" fmla="*/ f220 f90 1"/>
                  <a:gd name="f282" fmla="*/ f219 f90 1"/>
                  <a:gd name="f283" fmla="*/ f221 f89 1"/>
                  <a:gd name="f284" fmla="*/ f222 f90 1"/>
                  <a:gd name="f285" fmla="*/ f223 f90 1"/>
                  <a:gd name="f286" fmla="*/ f224 f89 1"/>
                  <a:gd name="f287" fmla="*/ f225 f90 1"/>
                  <a:gd name="f288" fmla="*/ f226 f89 1"/>
                  <a:gd name="f289" fmla="*/ f227 f90 1"/>
                  <a:gd name="f290" fmla="*/ f228 f89 1"/>
                  <a:gd name="f291" fmla="*/ f229 f90 1"/>
                  <a:gd name="f292" fmla="*/ f230 f89 1"/>
                  <a:gd name="f293" fmla="*/ f231 f90 1"/>
                  <a:gd name="f294" fmla="*/ f232 f89 1"/>
                  <a:gd name="f295" fmla="*/ f233 f90 1"/>
                  <a:gd name="f296" fmla="*/ f234 f89 1"/>
                  <a:gd name="f297" fmla="*/ f235 f90 1"/>
                  <a:gd name="f298" fmla="*/ f236 f89 1"/>
                  <a:gd name="f299" fmla="*/ f237 f90 1"/>
                  <a:gd name="f300" fmla="*/ f238 f89 1"/>
                  <a:gd name="f301" fmla="*/ f239 f90 1"/>
                  <a:gd name="f302" fmla="*/ f240 f89 1"/>
                  <a:gd name="f303" fmla="*/ f241 f90 1"/>
                  <a:gd name="f304" fmla="*/ f242 f90 1"/>
                  <a:gd name="f305" fmla="*/ f243 f89 1"/>
                  <a:gd name="f306" fmla="*/ f244 f90 1"/>
                  <a:gd name="f307" fmla="*/ f245 f89 1"/>
                  <a:gd name="f308" fmla="*/ f246 f90 1"/>
                  <a:gd name="f309" fmla="*/ f247 f89 1"/>
                  <a:gd name="f310" fmla="*/ f248 f89 1"/>
                  <a:gd name="f311" fmla="*/ f249 f90 1"/>
                  <a:gd name="f312" fmla="*/ f250 f89 1"/>
                  <a:gd name="f313" fmla="*/ f251 f90 1"/>
                  <a:gd name="f314" fmla="*/ f252 f90 1"/>
                  <a:gd name="f315" fmla="*/ f253 f89 1"/>
                  <a:gd name="f316" fmla="*/ f254 f90 1"/>
                  <a:gd name="f317" fmla="*/ f255 f90 1"/>
                  <a:gd name="f318" fmla="*/ f256 f89 1"/>
                  <a:gd name="f319" fmla="*/ f257 f89 1"/>
                  <a:gd name="f320" fmla="*/ f258 f89 1"/>
                  <a:gd name="f321" fmla="*/ f259 f90 1"/>
                  <a:gd name="f322" fmla="*/ f260 f89 1"/>
                  <a:gd name="f323" fmla="*/ f261 f89 1"/>
                  <a:gd name="f324" fmla="*/ f262 f90 1"/>
                  <a:gd name="f325" fmla="*/ f263 f89 1"/>
                  <a:gd name="f326" fmla="*/ f264 f90 1"/>
                  <a:gd name="f327" fmla="*/ f265 f89 1"/>
                  <a:gd name="f328" fmla="*/ f266 f90 1"/>
                  <a:gd name="f329" fmla="*/ f267 f89 1"/>
                  <a:gd name="f330" fmla="*/ f268 f90 1"/>
                  <a:gd name="f331" fmla="*/ f269 f90 1"/>
                  <a:gd name="f332" fmla="*/ f270 f90 1"/>
                  <a:gd name="f333" fmla="*/ f271 f90 1"/>
                  <a:gd name="f334" fmla="*/ f272 f89 1"/>
                  <a:gd name="f335" fmla="*/ f273 f90 1"/>
                  <a:gd name="f336" fmla="*/ f274 f90 1"/>
                  <a:gd name="f337" fmla="*/ f275 f90 1"/>
                  <a:gd name="f338" fmla="*/ f276 f90 1"/>
                  <a:gd name="f339" fmla="*/ f277 f89 1"/>
                  <a:gd name="f340" fmla="*/ f278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8">
                    <a:pos x="f283" y="f284"/>
                  </a:cxn>
                  <a:cxn ang="f158">
                    <a:pos x="f283" y="f285"/>
                  </a:cxn>
                  <a:cxn ang="f158">
                    <a:pos x="f286" y="f287"/>
                  </a:cxn>
                  <a:cxn ang="f158">
                    <a:pos x="f288" y="f289"/>
                  </a:cxn>
                  <a:cxn ang="f158">
                    <a:pos x="f290" y="f291"/>
                  </a:cxn>
                  <a:cxn ang="f158">
                    <a:pos x="f292" y="f293"/>
                  </a:cxn>
                  <a:cxn ang="f158">
                    <a:pos x="f292" y="f293"/>
                  </a:cxn>
                  <a:cxn ang="f158">
                    <a:pos x="f294" y="f295"/>
                  </a:cxn>
                  <a:cxn ang="f158">
                    <a:pos x="f296" y="f297"/>
                  </a:cxn>
                  <a:cxn ang="f158">
                    <a:pos x="f298" y="f299"/>
                  </a:cxn>
                  <a:cxn ang="f158">
                    <a:pos x="f300" y="f301"/>
                  </a:cxn>
                  <a:cxn ang="f158">
                    <a:pos x="f302" y="f303"/>
                  </a:cxn>
                  <a:cxn ang="f158">
                    <a:pos x="f300" y="f304"/>
                  </a:cxn>
                  <a:cxn ang="f158">
                    <a:pos x="f300" y="f295"/>
                  </a:cxn>
                  <a:cxn ang="f158">
                    <a:pos x="f305" y="f306"/>
                  </a:cxn>
                  <a:cxn ang="f158">
                    <a:pos x="f307" y="f308"/>
                  </a:cxn>
                  <a:cxn ang="f158">
                    <a:pos x="f309" y="f287"/>
                  </a:cxn>
                  <a:cxn ang="f158">
                    <a:pos x="f310" y="f311"/>
                  </a:cxn>
                  <a:cxn ang="f158">
                    <a:pos x="f312" y="f313"/>
                  </a:cxn>
                  <a:cxn ang="f158">
                    <a:pos x="f300" y="f314"/>
                  </a:cxn>
                  <a:cxn ang="f158">
                    <a:pos x="f315" y="f316"/>
                  </a:cxn>
                  <a:cxn ang="f158">
                    <a:pos x="f302" y="f291"/>
                  </a:cxn>
                  <a:cxn ang="f158">
                    <a:pos x="f302" y="f317"/>
                  </a:cxn>
                  <a:cxn ang="f158">
                    <a:pos x="f318" y="f316"/>
                  </a:cxn>
                  <a:cxn ang="f158">
                    <a:pos x="f319" y="f311"/>
                  </a:cxn>
                  <a:cxn ang="f158">
                    <a:pos x="f320" y="f316"/>
                  </a:cxn>
                  <a:cxn ang="f158">
                    <a:pos x="f320" y="f321"/>
                  </a:cxn>
                  <a:cxn ang="f158">
                    <a:pos x="f322" y="f313"/>
                  </a:cxn>
                  <a:cxn ang="f158">
                    <a:pos x="f323" y="f324"/>
                  </a:cxn>
                  <a:cxn ang="f158">
                    <a:pos x="f325" y="f326"/>
                  </a:cxn>
                  <a:cxn ang="f158">
                    <a:pos x="f327" y="f328"/>
                  </a:cxn>
                  <a:cxn ang="f158">
                    <a:pos x="f329" y="f330"/>
                  </a:cxn>
                  <a:cxn ang="f158">
                    <a:pos x="f329" y="f331"/>
                  </a:cxn>
                  <a:cxn ang="f158">
                    <a:pos x="f329" y="f331"/>
                  </a:cxn>
                  <a:cxn ang="f158">
                    <a:pos x="f329" y="f332"/>
                  </a:cxn>
                  <a:cxn ang="f158">
                    <a:pos x="f292" y="f333"/>
                  </a:cxn>
                  <a:cxn ang="f158">
                    <a:pos x="f334" y="f335"/>
                  </a:cxn>
                  <a:cxn ang="f158">
                    <a:pos x="f325" y="f336"/>
                  </a:cxn>
                  <a:cxn ang="f158">
                    <a:pos x="f327" y="f337"/>
                  </a:cxn>
                  <a:cxn ang="f158">
                    <a:pos x="f290" y="f338"/>
                  </a:cxn>
                  <a:cxn ang="f158">
                    <a:pos x="f288" y="f332"/>
                  </a:cxn>
                  <a:cxn ang="f158">
                    <a:pos x="f339" y="f340"/>
                  </a:cxn>
                  <a:cxn ang="f158">
                    <a:pos x="f283" y="f284"/>
                  </a:cxn>
                </a:cxnLst>
                <a:rect l="f279" t="f282" r="f280" b="f281"/>
                <a:pathLst>
                  <a:path w="33" h="99">
                    <a:moveTo>
                      <a:pt x="f6" y="f8"/>
                    </a:moveTo>
                    <a:cubicBezTo>
                      <a:pt x="f6" y="f9"/>
                      <a:pt x="f10" y="f11"/>
                      <a:pt x="f6" y="f12"/>
                    </a:cubicBezTo>
                    <a:cubicBezTo>
                      <a:pt x="f6" y="f13"/>
                      <a:pt x="f6" y="f14"/>
                      <a:pt x="f10" y="f15"/>
                    </a:cubicBezTo>
                    <a:cubicBezTo>
                      <a:pt x="f16" y="f17"/>
                      <a:pt x="f18" y="f17"/>
                      <a:pt x="f18" y="f19"/>
                    </a:cubicBezTo>
                    <a:cubicBezTo>
                      <a:pt x="f20" y="f17"/>
                      <a:pt x="f21" y="f17"/>
                      <a:pt x="f21" y="f17"/>
                    </a:cubicBezTo>
                    <a:cubicBezTo>
                      <a:pt x="f22" y="f19"/>
                      <a:pt x="f22" y="f23"/>
                      <a:pt x="f22" y="f24"/>
                    </a:cubicBezTo>
                    <a:cubicBezTo>
                      <a:pt x="f22" y="f24"/>
                      <a:pt x="f22" y="f24"/>
                      <a:pt x="f22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27" y="f23"/>
                      <a:pt x="f33" y="f14"/>
                    </a:cubicBezTo>
                    <a:cubicBezTo>
                      <a:pt x="f33" y="f13"/>
                      <a:pt x="f33" y="f13"/>
                      <a:pt x="f34" y="f13"/>
                    </a:cubicBezTo>
                    <a:cubicBezTo>
                      <a:pt x="f35" y="f36"/>
                      <a:pt x="f37" y="f38"/>
                      <a:pt x="f39" y="f7"/>
                    </a:cubicBezTo>
                    <a:cubicBezTo>
                      <a:pt x="f40" y="f41"/>
                      <a:pt x="f37" y="f30"/>
                      <a:pt x="f42" y="f36"/>
                    </a:cubicBezTo>
                    <a:cubicBezTo>
                      <a:pt x="f43" y="f26"/>
                      <a:pt x="f40" y="f44"/>
                      <a:pt x="f39" y="f38"/>
                    </a:cubicBezTo>
                    <a:cubicBezTo>
                      <a:pt x="f39" y="f41"/>
                      <a:pt x="f39" y="f45"/>
                      <a:pt x="f39" y="f30"/>
                    </a:cubicBezTo>
                    <a:cubicBezTo>
                      <a:pt x="f46" y="f30"/>
                      <a:pt x="f46" y="f30"/>
                      <a:pt x="f46" y="f44"/>
                    </a:cubicBezTo>
                    <a:cubicBezTo>
                      <a:pt x="f39" y="f23"/>
                      <a:pt x="f46" y="f8"/>
                      <a:pt x="f40" y="f47"/>
                    </a:cubicBezTo>
                    <a:cubicBezTo>
                      <a:pt x="f48" y="f49"/>
                      <a:pt x="f48" y="f11"/>
                      <a:pt x="f43" y="f15"/>
                    </a:cubicBezTo>
                    <a:cubicBezTo>
                      <a:pt x="f50" y="f51"/>
                      <a:pt x="f46" y="f52"/>
                      <a:pt x="f53" y="f54"/>
                    </a:cubicBezTo>
                    <a:cubicBezTo>
                      <a:pt x="f5" y="f55"/>
                      <a:pt x="f5" y="f56"/>
                      <a:pt x="f5" y="f57"/>
                    </a:cubicBezTo>
                    <a:cubicBezTo>
                      <a:pt x="f53" y="f6"/>
                      <a:pt x="f58" y="f16"/>
                      <a:pt x="f39" y="f18"/>
                    </a:cubicBezTo>
                    <a:cubicBezTo>
                      <a:pt x="f48" y="f6"/>
                      <a:pt x="f48" y="f56"/>
                      <a:pt x="f48" y="f59"/>
                    </a:cubicBezTo>
                    <a:cubicBezTo>
                      <a:pt x="f60" y="f61"/>
                      <a:pt x="f42" y="f62"/>
                      <a:pt x="f42" y="f17"/>
                    </a:cubicBezTo>
                    <a:cubicBezTo>
                      <a:pt x="f35" y="f63"/>
                      <a:pt x="f64" y="f65"/>
                      <a:pt x="f42" y="f66"/>
                    </a:cubicBezTo>
                    <a:cubicBezTo>
                      <a:pt x="f42" y="f67"/>
                      <a:pt x="f68" y="f69"/>
                      <a:pt x="f68" y="f59"/>
                    </a:cubicBezTo>
                    <a:cubicBezTo>
                      <a:pt x="f68" y="f70"/>
                      <a:pt x="f42" y="f54"/>
                      <a:pt x="f71" y="f54"/>
                    </a:cubicBezTo>
                    <a:cubicBezTo>
                      <a:pt x="f64" y="f70"/>
                      <a:pt x="f71" y="f59"/>
                      <a:pt x="f64" y="f59"/>
                    </a:cubicBezTo>
                    <a:cubicBezTo>
                      <a:pt x="f71" y="f70"/>
                      <a:pt x="f71" y="f54"/>
                      <a:pt x="f64" y="f56"/>
                    </a:cubicBezTo>
                    <a:cubicBezTo>
                      <a:pt x="f64" y="f72"/>
                      <a:pt x="f37" y="f73"/>
                      <a:pt x="f35" y="f57"/>
                    </a:cubicBezTo>
                    <a:cubicBezTo>
                      <a:pt x="f31" y="f57"/>
                      <a:pt x="f31" y="f56"/>
                      <a:pt x="f31" y="f55"/>
                    </a:cubicBezTo>
                    <a:cubicBezTo>
                      <a:pt x="f27" y="f74"/>
                      <a:pt x="f33" y="f75"/>
                      <a:pt x="f76" y="f9"/>
                    </a:cubicBezTo>
                    <a:cubicBezTo>
                      <a:pt x="f34" y="f51"/>
                      <a:pt x="f33" y="f77"/>
                      <a:pt x="f78" y="f79"/>
                    </a:cubicBezTo>
                    <a:cubicBezTo>
                      <a:pt x="f78" y="f80"/>
                      <a:pt x="f33" y="f57"/>
                      <a:pt x="f25" y="f81"/>
                    </a:cubicBezTo>
                    <a:cubicBezTo>
                      <a:pt x="f21" y="f59"/>
                      <a:pt x="f81" y="f82"/>
                      <a:pt x="f25" y="f63"/>
                    </a:cubicBezTo>
                    <a:cubicBezTo>
                      <a:pt x="f25" y="f63"/>
                      <a:pt x="f83" y="f63"/>
                      <a:pt x="f25" y="f63"/>
                    </a:cubicBezTo>
                    <a:cubicBezTo>
                      <a:pt x="f25" y="f63"/>
                      <a:pt x="f25" y="f63"/>
                      <a:pt x="f25" y="f49"/>
                    </a:cubicBezTo>
                    <a:cubicBezTo>
                      <a:pt x="f81" y="f84"/>
                      <a:pt x="f21" y="f69"/>
                      <a:pt x="f22" y="f16"/>
                    </a:cubicBezTo>
                    <a:cubicBezTo>
                      <a:pt x="f83" y="f78"/>
                      <a:pt x="f33" y="f37"/>
                      <a:pt x="f27" y="f48"/>
                    </a:cubicBezTo>
                    <a:cubicBezTo>
                      <a:pt x="f76" y="f40"/>
                      <a:pt x="f31" y="f46"/>
                      <a:pt x="f76" y="f85"/>
                    </a:cubicBezTo>
                    <a:cubicBezTo>
                      <a:pt x="f34" y="f5"/>
                      <a:pt x="f33" y="f58"/>
                      <a:pt x="f78" y="f58"/>
                    </a:cubicBezTo>
                    <a:cubicBezTo>
                      <a:pt x="f22" y="f48"/>
                      <a:pt x="f22" y="f71"/>
                      <a:pt x="f21" y="f31"/>
                    </a:cubicBezTo>
                    <a:cubicBezTo>
                      <a:pt x="f10" y="f73"/>
                      <a:pt x="f10" y="f79"/>
                      <a:pt x="f18" y="f49"/>
                    </a:cubicBezTo>
                    <a:cubicBezTo>
                      <a:pt x="f18" y="f63"/>
                      <a:pt x="f20" y="f86"/>
                      <a:pt x="f16" y="f87"/>
                    </a:cubicBezTo>
                    <a:cubicBezTo>
                      <a:pt x="f16" y="f87"/>
                      <a:pt x="f10" y="f87"/>
                      <a:pt x="f6" y="f8"/>
                    </a:cubicBezTo>
                    <a:close/>
                  </a:path>
                </a:pathLst>
              </a:custGeom>
              <a:solidFill>
                <a:srgbClr val="955F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2" name="Freeform 1073">
                <a:extLst>
                  <a:ext uri="{FF2B5EF4-FFF2-40B4-BE49-F238E27FC236}">
                    <a16:creationId xmlns:a16="http://schemas.microsoft.com/office/drawing/2014/main" id="{7C7037F8-4C8F-E84B-32D2-EAC5004EA927}"/>
                  </a:ext>
                </a:extLst>
              </p:cNvPr>
              <p:cNvSpPr/>
              <p:nvPr/>
            </p:nvSpPr>
            <p:spPr>
              <a:xfrm>
                <a:off x="3500442" y="3338510"/>
                <a:ext cx="33339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3"/>
                  <a:gd name="f9" fmla="val 4"/>
                  <a:gd name="f10" fmla="val 6"/>
                  <a:gd name="f11" fmla="val 1"/>
                  <a:gd name="f12" fmla="val 7"/>
                  <a:gd name="f13" fmla="val 8"/>
                  <a:gd name="f14" fmla="val 11"/>
                  <a:gd name="f15" fmla="val 5"/>
                  <a:gd name="f16" fmla="val 2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3 f25 1"/>
                  <a:gd name="f30" fmla="*/ 3 f24 1"/>
                  <a:gd name="f31" fmla="*/ 6 f25 1"/>
                  <a:gd name="f32" fmla="*/ 8 f25 1"/>
                  <a:gd name="f33" fmla="*/ 11 f24 1"/>
                  <a:gd name="f34" fmla="*/ 12 f24 1"/>
                  <a:gd name="f35" fmla="*/ 4 f25 1"/>
                  <a:gd name="f36" fmla="*/ 8 f24 1"/>
                  <a:gd name="f37" fmla="*/ 6 f24 1"/>
                  <a:gd name="f38" fmla="*/ 1 f25 1"/>
                  <a:gd name="f39" fmla="*/ 2 f25 1"/>
                  <a:gd name="f40" fmla="*/ 0 f24 1"/>
                  <a:gd name="f41" fmla="+- f26 0 f1"/>
                  <a:gd name="f42" fmla="*/ f29 1 9"/>
                  <a:gd name="f43" fmla="*/ f30 1 12"/>
                  <a:gd name="f44" fmla="*/ f31 1 9"/>
                  <a:gd name="f45" fmla="*/ f32 1 9"/>
                  <a:gd name="f46" fmla="*/ f33 1 12"/>
                  <a:gd name="f47" fmla="*/ f34 1 12"/>
                  <a:gd name="f48" fmla="*/ f35 1 9"/>
                  <a:gd name="f49" fmla="*/ f36 1 12"/>
                  <a:gd name="f50" fmla="*/ f37 1 12"/>
                  <a:gd name="f51" fmla="*/ f38 1 9"/>
                  <a:gd name="f52" fmla="*/ f39 1 9"/>
                  <a:gd name="f53" fmla="*/ f40 1 12"/>
                  <a:gd name="f54" fmla="*/ 0 1 f27"/>
                  <a:gd name="f55" fmla="*/ f21 1 f27"/>
                  <a:gd name="f56" fmla="*/ 0 1 f28"/>
                  <a:gd name="f57" fmla="*/ f22 1 f28"/>
                  <a:gd name="f58" fmla="*/ f42 1 f27"/>
                  <a:gd name="f59" fmla="*/ f43 1 f28"/>
                  <a:gd name="f60" fmla="*/ f44 1 f27"/>
                  <a:gd name="f61" fmla="*/ f45 1 f27"/>
                  <a:gd name="f62" fmla="*/ f46 1 f28"/>
                  <a:gd name="f63" fmla="*/ f47 1 f28"/>
                  <a:gd name="f64" fmla="*/ f48 1 f27"/>
                  <a:gd name="f65" fmla="*/ f49 1 f28"/>
                  <a:gd name="f66" fmla="*/ f50 1 f28"/>
                  <a:gd name="f67" fmla="*/ f51 1 f27"/>
                  <a:gd name="f68" fmla="*/ f52 1 f27"/>
                  <a:gd name="f69" fmla="*/ f53 1 f28"/>
                  <a:gd name="f70" fmla="*/ f54 f18 1"/>
                  <a:gd name="f71" fmla="*/ f55 f18 1"/>
                  <a:gd name="f72" fmla="*/ f57 f19 1"/>
                  <a:gd name="f73" fmla="*/ f56 f19 1"/>
                  <a:gd name="f74" fmla="*/ f58 f18 1"/>
                  <a:gd name="f75" fmla="*/ f59 f19 1"/>
                  <a:gd name="f76" fmla="*/ f60 f18 1"/>
                  <a:gd name="f77" fmla="*/ f61 f18 1"/>
                  <a:gd name="f78" fmla="*/ f62 f19 1"/>
                  <a:gd name="f79" fmla="*/ f63 f19 1"/>
                  <a:gd name="f80" fmla="*/ f64 f18 1"/>
                  <a:gd name="f81" fmla="*/ f65 f19 1"/>
                  <a:gd name="f82" fmla="*/ f66 f19 1"/>
                  <a:gd name="f83" fmla="*/ f67 f18 1"/>
                  <a:gd name="f84" fmla="*/ f68 f18 1"/>
                  <a:gd name="f85" fmla="*/ f6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4" y="f75"/>
                  </a:cxn>
                  <a:cxn ang="f41">
                    <a:pos x="f76" y="f75"/>
                  </a:cxn>
                  <a:cxn ang="f41">
                    <a:pos x="f77" y="f78"/>
                  </a:cxn>
                  <a:cxn ang="f41">
                    <a:pos x="f76" y="f79"/>
                  </a:cxn>
                  <a:cxn ang="f41">
                    <a:pos x="f80" y="f81"/>
                  </a:cxn>
                  <a:cxn ang="f41">
                    <a:pos x="f76" y="f82"/>
                  </a:cxn>
                  <a:cxn ang="f41">
                    <a:pos x="f83" y="f75"/>
                  </a:cxn>
                  <a:cxn ang="f41">
                    <a:pos x="f84" y="f85"/>
                  </a:cxn>
                  <a:cxn ang="f41">
                    <a:pos x="f80" y="f85"/>
                  </a:cxn>
                  <a:cxn ang="f41">
                    <a:pos x="f74" y="f75"/>
                  </a:cxn>
                </a:cxnLst>
                <a:rect l="f70" t="f73" r="f71" b="f72"/>
                <a:pathLst>
                  <a:path w="9" h="12">
                    <a:moveTo>
                      <a:pt x="f8" y="f8"/>
                    </a:moveTo>
                    <a:cubicBezTo>
                      <a:pt x="f9" y="f9"/>
                      <a:pt x="f10" y="f11"/>
                      <a:pt x="f10" y="f8"/>
                    </a:cubicBezTo>
                    <a:cubicBezTo>
                      <a:pt x="f12" y="f10"/>
                      <a:pt x="f6" y="f13"/>
                      <a:pt x="f13" y="f14"/>
                    </a:cubicBezTo>
                    <a:cubicBezTo>
                      <a:pt x="f13" y="f7"/>
                      <a:pt x="f12" y="f7"/>
                      <a:pt x="f10" y="f7"/>
                    </a:cubicBezTo>
                    <a:cubicBezTo>
                      <a:pt x="f13" y="f6"/>
                      <a:pt x="f11" y="f14"/>
                      <a:pt x="f9" y="f13"/>
                    </a:cubicBezTo>
                    <a:cubicBezTo>
                      <a:pt x="f9" y="f12"/>
                      <a:pt x="f15" y="f10"/>
                      <a:pt x="f10" y="f10"/>
                    </a:cubicBezTo>
                    <a:cubicBezTo>
                      <a:pt x="f8" y="f12"/>
                      <a:pt x="f16" y="f10"/>
                      <a:pt x="f11" y="f8"/>
                    </a:cubicBezTo>
                    <a:cubicBezTo>
                      <a:pt x="f5" y="f16"/>
                      <a:pt x="f11" y="f11"/>
                      <a:pt x="f16" y="f5"/>
                    </a:cubicBezTo>
                    <a:cubicBezTo>
                      <a:pt x="f8" y="f5"/>
                      <a:pt x="f9" y="f5"/>
                      <a:pt x="f9" y="f5"/>
                    </a:cubicBezTo>
                    <a:cubicBezTo>
                      <a:pt x="f15" y="f11"/>
                      <a:pt x="f8" y="f16"/>
                      <a:pt x="f8" y="f8"/>
                    </a:cubicBezTo>
                    <a:close/>
                  </a:path>
                </a:pathLst>
              </a:custGeom>
              <a:solidFill>
                <a:srgbClr val="DD838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3" name="Freeform 1074">
                <a:extLst>
                  <a:ext uri="{FF2B5EF4-FFF2-40B4-BE49-F238E27FC236}">
                    <a16:creationId xmlns:a16="http://schemas.microsoft.com/office/drawing/2014/main" id="{88C5F5FB-8593-CBFB-204C-0758CC12AEBA}"/>
                  </a:ext>
                </a:extLst>
              </p:cNvPr>
              <p:cNvSpPr/>
              <p:nvPr/>
            </p:nvSpPr>
            <p:spPr>
              <a:xfrm>
                <a:off x="3594104" y="3538535"/>
                <a:ext cx="1587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9"/>
                  <a:gd name="f8" fmla="val 1"/>
                  <a:gd name="f9" fmla="val 7"/>
                  <a:gd name="f10" fmla="val 3"/>
                  <a:gd name="f11" fmla="val 6"/>
                  <a:gd name="f12" fmla="+- 0 0 -90"/>
                  <a:gd name="f13" fmla="*/ f3 1 4"/>
                  <a:gd name="f14" fmla="*/ f4 1 9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"/>
                  <a:gd name="f23" fmla="*/ f19 1 9"/>
                  <a:gd name="f24" fmla="*/ 4 f20 1"/>
                  <a:gd name="f25" fmla="*/ 9 f19 1"/>
                  <a:gd name="f26" fmla="*/ 1 f20 1"/>
                  <a:gd name="f27" fmla="*/ 0 f19 1"/>
                  <a:gd name="f28" fmla="+- f21 0 f1"/>
                  <a:gd name="f29" fmla="*/ f24 1 4"/>
                  <a:gd name="f30" fmla="*/ f25 1 9"/>
                  <a:gd name="f31" fmla="*/ f26 1 4"/>
                  <a:gd name="f32" fmla="*/ f27 1 9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" h="9">
                    <a:moveTo>
                      <a:pt x="f6" y="f7"/>
                    </a:moveTo>
                    <a:cubicBezTo>
                      <a:pt x="f8" y="f9"/>
                      <a:pt x="f5" y="f6"/>
                      <a:pt x="f8" y="f5"/>
                    </a:cubicBezTo>
                    <a:cubicBezTo>
                      <a:pt x="f10" y="f10"/>
                      <a:pt x="f10" y="f11"/>
                      <a:pt x="f6" y="f7"/>
                    </a:cubicBezTo>
                    <a:close/>
                  </a:path>
                </a:pathLst>
              </a:custGeom>
              <a:solidFill>
                <a:srgbClr val="363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4" name="Freeform 1075">
                <a:extLst>
                  <a:ext uri="{FF2B5EF4-FFF2-40B4-BE49-F238E27FC236}">
                    <a16:creationId xmlns:a16="http://schemas.microsoft.com/office/drawing/2014/main" id="{99067361-E87A-FC51-A0E8-40D674481E14}"/>
                  </a:ext>
                </a:extLst>
              </p:cNvPr>
              <p:cNvSpPr/>
              <p:nvPr/>
            </p:nvSpPr>
            <p:spPr>
              <a:xfrm>
                <a:off x="5002216" y="4456108"/>
                <a:ext cx="188915" cy="3794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101"/>
                  <a:gd name="f8" fmla="val 49"/>
                  <a:gd name="f9" fmla="val 84"/>
                  <a:gd name="f10" fmla="val 85"/>
                  <a:gd name="f11" fmla="val 48"/>
                  <a:gd name="f12" fmla="val 87"/>
                  <a:gd name="f13" fmla="val 47"/>
                  <a:gd name="f14" fmla="val 89"/>
                  <a:gd name="f15" fmla="val 91"/>
                  <a:gd name="f16" fmla="val 94"/>
                  <a:gd name="f17" fmla="val 96"/>
                  <a:gd name="f18" fmla="val 44"/>
                  <a:gd name="f19" fmla="val 97"/>
                  <a:gd name="f20" fmla="val 42"/>
                  <a:gd name="f21" fmla="val 99"/>
                  <a:gd name="f22" fmla="val 41"/>
                  <a:gd name="f23" fmla="val 98"/>
                  <a:gd name="f24" fmla="val 40"/>
                  <a:gd name="f25" fmla="val 100"/>
                  <a:gd name="f26" fmla="val 38"/>
                  <a:gd name="f27" fmla="val 37"/>
                  <a:gd name="f28" fmla="val 35"/>
                  <a:gd name="f29" fmla="val 95"/>
                  <a:gd name="f30" fmla="val 93"/>
                  <a:gd name="f31" fmla="val 39"/>
                  <a:gd name="f32" fmla="val 79"/>
                  <a:gd name="f33" fmla="val 74"/>
                  <a:gd name="f34" fmla="val 36"/>
                  <a:gd name="f35" fmla="val 70"/>
                  <a:gd name="f36" fmla="val 34"/>
                  <a:gd name="f37" fmla="val 65"/>
                  <a:gd name="f38" fmla="val 27"/>
                  <a:gd name="f39" fmla="val 20"/>
                  <a:gd name="f40" fmla="val 33"/>
                  <a:gd name="f41" fmla="val 12"/>
                  <a:gd name="f42" fmla="val 18"/>
                  <a:gd name="f43" fmla="val 11"/>
                  <a:gd name="f44" fmla="val 17"/>
                  <a:gd name="f45" fmla="val 15"/>
                  <a:gd name="f46" fmla="val 9"/>
                  <a:gd name="f47" fmla="val 14"/>
                  <a:gd name="f48" fmla="val 5"/>
                  <a:gd name="f49" fmla="val 10"/>
                  <a:gd name="f50" fmla="val 1"/>
                  <a:gd name="f51" fmla="val 7"/>
                  <a:gd name="f52" fmla="val 3"/>
                  <a:gd name="f53" fmla="val 4"/>
                  <a:gd name="f54" fmla="val 8"/>
                  <a:gd name="f55" fmla="val 13"/>
                  <a:gd name="f56" fmla="val 16"/>
                  <a:gd name="f57" fmla="val 22"/>
                  <a:gd name="f58" fmla="val 30"/>
                  <a:gd name="f59" fmla="val 59"/>
                  <a:gd name="f60" fmla="val 61"/>
                  <a:gd name="f61" fmla="val 60"/>
                  <a:gd name="f62" fmla="val 67"/>
                  <a:gd name="f63" fmla="val 45"/>
                  <a:gd name="f64" fmla="val 80"/>
                  <a:gd name="f65" fmla="val 81"/>
                  <a:gd name="f66" fmla="val 83"/>
                  <a:gd name="f67" fmla="val 43"/>
                  <a:gd name="f68" fmla="val 82"/>
                  <a:gd name="f69" fmla="val 54"/>
                  <a:gd name="f70" fmla="val 51"/>
                  <a:gd name="f71" fmla="val 46"/>
                  <a:gd name="f72" fmla="val 68"/>
                  <a:gd name="f73" fmla="val 76"/>
                  <a:gd name="f74" fmla="+- 0 0 -90"/>
                  <a:gd name="f75" fmla="*/ f3 1 50"/>
                  <a:gd name="f76" fmla="*/ f4 1 101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50"/>
                  <a:gd name="f85" fmla="*/ f81 1 101"/>
                  <a:gd name="f86" fmla="*/ 49 f82 1"/>
                  <a:gd name="f87" fmla="*/ 84 f81 1"/>
                  <a:gd name="f88" fmla="*/ 50 f82 1"/>
                  <a:gd name="f89" fmla="*/ 85 f81 1"/>
                  <a:gd name="f90" fmla="*/ 48 f82 1"/>
                  <a:gd name="f91" fmla="*/ 91 f81 1"/>
                  <a:gd name="f92" fmla="*/ 44 f82 1"/>
                  <a:gd name="f93" fmla="*/ 97 f81 1"/>
                  <a:gd name="f94" fmla="*/ 41 f82 1"/>
                  <a:gd name="f95" fmla="*/ 94 f81 1"/>
                  <a:gd name="f96" fmla="*/ 38 f82 1"/>
                  <a:gd name="f97" fmla="*/ 101 f81 1"/>
                  <a:gd name="f98" fmla="*/ 37 f82 1"/>
                  <a:gd name="f99" fmla="*/ 100 f81 1"/>
                  <a:gd name="f100" fmla="*/ 93 f81 1"/>
                  <a:gd name="f101" fmla="*/ 39 f82 1"/>
                  <a:gd name="f102" fmla="*/ 79 f81 1"/>
                  <a:gd name="f103" fmla="*/ 34 f82 1"/>
                  <a:gd name="f104" fmla="*/ 65 f81 1"/>
                  <a:gd name="f105" fmla="*/ 12 f82 1"/>
                  <a:gd name="f106" fmla="*/ 18 f81 1"/>
                  <a:gd name="f107" fmla="*/ 9 f82 1"/>
                  <a:gd name="f108" fmla="*/ 14 f81 1"/>
                  <a:gd name="f109" fmla="*/ 0 f82 1"/>
                  <a:gd name="f110" fmla="*/ 1 f81 1"/>
                  <a:gd name="f111" fmla="*/ 1 f82 1"/>
                  <a:gd name="f112" fmla="*/ 0 f81 1"/>
                  <a:gd name="f113" fmla="*/ 5 f82 1"/>
                  <a:gd name="f114" fmla="*/ 3 f81 1"/>
                  <a:gd name="f115" fmla="*/ 11 f82 1"/>
                  <a:gd name="f116" fmla="*/ 9 f81 1"/>
                  <a:gd name="f117" fmla="*/ 16 f82 1"/>
                  <a:gd name="f118" fmla="*/ 15 f81 1"/>
                  <a:gd name="f119" fmla="*/ 36 f82 1"/>
                  <a:gd name="f120" fmla="*/ 59 f81 1"/>
                  <a:gd name="f121" fmla="*/ 61 f81 1"/>
                  <a:gd name="f122" fmla="*/ 40 f82 1"/>
                  <a:gd name="f123" fmla="*/ 60 f81 1"/>
                  <a:gd name="f124" fmla="*/ 45 f82 1"/>
                  <a:gd name="f125" fmla="*/ 80 f81 1"/>
                  <a:gd name="f126" fmla="*/ 43 f82 1"/>
                  <a:gd name="f127" fmla="*/ 82 f81 1"/>
                  <a:gd name="f128" fmla="*/ 81 f81 1"/>
                  <a:gd name="f129" fmla="*/ 42 f82 1"/>
                  <a:gd name="f130" fmla="*/ 83 f81 1"/>
                  <a:gd name="f131" fmla="*/ 35 f82 1"/>
                  <a:gd name="f132" fmla="*/ 40 f81 1"/>
                  <a:gd name="f133" fmla="*/ 36 f81 1"/>
                  <a:gd name="f134" fmla="*/ 34 f81 1"/>
                  <a:gd name="f135" fmla="*/ 35 f81 1"/>
                  <a:gd name="f136" fmla="*/ 46 f82 1"/>
                  <a:gd name="f137" fmla="+- f83 0 f1"/>
                  <a:gd name="f138" fmla="*/ f86 1 50"/>
                  <a:gd name="f139" fmla="*/ f87 1 101"/>
                  <a:gd name="f140" fmla="*/ f88 1 50"/>
                  <a:gd name="f141" fmla="*/ f89 1 101"/>
                  <a:gd name="f142" fmla="*/ f90 1 50"/>
                  <a:gd name="f143" fmla="*/ f91 1 101"/>
                  <a:gd name="f144" fmla="*/ f92 1 50"/>
                  <a:gd name="f145" fmla="*/ f93 1 101"/>
                  <a:gd name="f146" fmla="*/ f94 1 50"/>
                  <a:gd name="f147" fmla="*/ f95 1 101"/>
                  <a:gd name="f148" fmla="*/ f96 1 50"/>
                  <a:gd name="f149" fmla="*/ f97 1 101"/>
                  <a:gd name="f150" fmla="*/ f98 1 50"/>
                  <a:gd name="f151" fmla="*/ f99 1 101"/>
                  <a:gd name="f152" fmla="*/ f100 1 101"/>
                  <a:gd name="f153" fmla="*/ f101 1 50"/>
                  <a:gd name="f154" fmla="*/ f102 1 101"/>
                  <a:gd name="f155" fmla="*/ f103 1 50"/>
                  <a:gd name="f156" fmla="*/ f104 1 101"/>
                  <a:gd name="f157" fmla="*/ f105 1 50"/>
                  <a:gd name="f158" fmla="*/ f106 1 101"/>
                  <a:gd name="f159" fmla="*/ f107 1 50"/>
                  <a:gd name="f160" fmla="*/ f108 1 101"/>
                  <a:gd name="f161" fmla="*/ f109 1 50"/>
                  <a:gd name="f162" fmla="*/ f110 1 101"/>
                  <a:gd name="f163" fmla="*/ f111 1 50"/>
                  <a:gd name="f164" fmla="*/ f112 1 101"/>
                  <a:gd name="f165" fmla="*/ f113 1 50"/>
                  <a:gd name="f166" fmla="*/ f114 1 101"/>
                  <a:gd name="f167" fmla="*/ f115 1 50"/>
                  <a:gd name="f168" fmla="*/ f116 1 101"/>
                  <a:gd name="f169" fmla="*/ f117 1 50"/>
                  <a:gd name="f170" fmla="*/ f118 1 101"/>
                  <a:gd name="f171" fmla="*/ f119 1 50"/>
                  <a:gd name="f172" fmla="*/ f120 1 101"/>
                  <a:gd name="f173" fmla="*/ f121 1 101"/>
                  <a:gd name="f174" fmla="*/ f122 1 50"/>
                  <a:gd name="f175" fmla="*/ f123 1 101"/>
                  <a:gd name="f176" fmla="*/ f124 1 50"/>
                  <a:gd name="f177" fmla="*/ f125 1 101"/>
                  <a:gd name="f178" fmla="*/ f126 1 50"/>
                  <a:gd name="f179" fmla="*/ f127 1 101"/>
                  <a:gd name="f180" fmla="*/ f128 1 101"/>
                  <a:gd name="f181" fmla="*/ f129 1 50"/>
                  <a:gd name="f182" fmla="*/ f130 1 101"/>
                  <a:gd name="f183" fmla="*/ f131 1 50"/>
                  <a:gd name="f184" fmla="*/ f132 1 101"/>
                  <a:gd name="f185" fmla="*/ f133 1 101"/>
                  <a:gd name="f186" fmla="*/ f134 1 101"/>
                  <a:gd name="f187" fmla="*/ f135 1 101"/>
                  <a:gd name="f188" fmla="*/ f136 1 50"/>
                  <a:gd name="f189" fmla="*/ 0 1 f84"/>
                  <a:gd name="f190" fmla="*/ f78 1 f84"/>
                  <a:gd name="f191" fmla="*/ 0 1 f85"/>
                  <a:gd name="f192" fmla="*/ f79 1 f85"/>
                  <a:gd name="f193" fmla="*/ f138 1 f84"/>
                  <a:gd name="f194" fmla="*/ f139 1 f85"/>
                  <a:gd name="f195" fmla="*/ f140 1 f84"/>
                  <a:gd name="f196" fmla="*/ f141 1 f85"/>
                  <a:gd name="f197" fmla="*/ f142 1 f84"/>
                  <a:gd name="f198" fmla="*/ f143 1 f85"/>
                  <a:gd name="f199" fmla="*/ f144 1 f84"/>
                  <a:gd name="f200" fmla="*/ f145 1 f85"/>
                  <a:gd name="f201" fmla="*/ f146 1 f84"/>
                  <a:gd name="f202" fmla="*/ f147 1 f85"/>
                  <a:gd name="f203" fmla="*/ f148 1 f84"/>
                  <a:gd name="f204" fmla="*/ f149 1 f85"/>
                  <a:gd name="f205" fmla="*/ f150 1 f84"/>
                  <a:gd name="f206" fmla="*/ f151 1 f85"/>
                  <a:gd name="f207" fmla="*/ f152 1 f85"/>
                  <a:gd name="f208" fmla="*/ f153 1 f84"/>
                  <a:gd name="f209" fmla="*/ f154 1 f85"/>
                  <a:gd name="f210" fmla="*/ f155 1 f84"/>
                  <a:gd name="f211" fmla="*/ f156 1 f85"/>
                  <a:gd name="f212" fmla="*/ f157 1 f84"/>
                  <a:gd name="f213" fmla="*/ f158 1 f85"/>
                  <a:gd name="f214" fmla="*/ f159 1 f84"/>
                  <a:gd name="f215" fmla="*/ f160 1 f85"/>
                  <a:gd name="f216" fmla="*/ f161 1 f84"/>
                  <a:gd name="f217" fmla="*/ f162 1 f85"/>
                  <a:gd name="f218" fmla="*/ f163 1 f84"/>
                  <a:gd name="f219" fmla="*/ f164 1 f85"/>
                  <a:gd name="f220" fmla="*/ f165 1 f84"/>
                  <a:gd name="f221" fmla="*/ f166 1 f85"/>
                  <a:gd name="f222" fmla="*/ f167 1 f84"/>
                  <a:gd name="f223" fmla="*/ f168 1 f85"/>
                  <a:gd name="f224" fmla="*/ f169 1 f84"/>
                  <a:gd name="f225" fmla="*/ f170 1 f85"/>
                  <a:gd name="f226" fmla="*/ f171 1 f84"/>
                  <a:gd name="f227" fmla="*/ f172 1 f85"/>
                  <a:gd name="f228" fmla="*/ f173 1 f85"/>
                  <a:gd name="f229" fmla="*/ f174 1 f84"/>
                  <a:gd name="f230" fmla="*/ f175 1 f85"/>
                  <a:gd name="f231" fmla="*/ f176 1 f84"/>
                  <a:gd name="f232" fmla="*/ f177 1 f85"/>
                  <a:gd name="f233" fmla="*/ f178 1 f84"/>
                  <a:gd name="f234" fmla="*/ f179 1 f85"/>
                  <a:gd name="f235" fmla="*/ f180 1 f85"/>
                  <a:gd name="f236" fmla="*/ f181 1 f84"/>
                  <a:gd name="f237" fmla="*/ f182 1 f85"/>
                  <a:gd name="f238" fmla="*/ f183 1 f84"/>
                  <a:gd name="f239" fmla="*/ f184 1 f85"/>
                  <a:gd name="f240" fmla="*/ f185 1 f85"/>
                  <a:gd name="f241" fmla="*/ f186 1 f85"/>
                  <a:gd name="f242" fmla="*/ f187 1 f85"/>
                  <a:gd name="f243" fmla="*/ f188 1 f84"/>
                  <a:gd name="f244" fmla="*/ f189 f75 1"/>
                  <a:gd name="f245" fmla="*/ f190 f75 1"/>
                  <a:gd name="f246" fmla="*/ f192 f76 1"/>
                  <a:gd name="f247" fmla="*/ f191 f76 1"/>
                  <a:gd name="f248" fmla="*/ f193 f75 1"/>
                  <a:gd name="f249" fmla="*/ f194 f76 1"/>
                  <a:gd name="f250" fmla="*/ f195 f75 1"/>
                  <a:gd name="f251" fmla="*/ f196 f76 1"/>
                  <a:gd name="f252" fmla="*/ f197 f75 1"/>
                  <a:gd name="f253" fmla="*/ f198 f76 1"/>
                  <a:gd name="f254" fmla="*/ f199 f75 1"/>
                  <a:gd name="f255" fmla="*/ f200 f76 1"/>
                  <a:gd name="f256" fmla="*/ f201 f75 1"/>
                  <a:gd name="f257" fmla="*/ f202 f76 1"/>
                  <a:gd name="f258" fmla="*/ f203 f75 1"/>
                  <a:gd name="f259" fmla="*/ f204 f76 1"/>
                  <a:gd name="f260" fmla="*/ f205 f75 1"/>
                  <a:gd name="f261" fmla="*/ f206 f76 1"/>
                  <a:gd name="f262" fmla="*/ f207 f76 1"/>
                  <a:gd name="f263" fmla="*/ f208 f75 1"/>
                  <a:gd name="f264" fmla="*/ f209 f76 1"/>
                  <a:gd name="f265" fmla="*/ f210 f75 1"/>
                  <a:gd name="f266" fmla="*/ f211 f76 1"/>
                  <a:gd name="f267" fmla="*/ f212 f75 1"/>
                  <a:gd name="f268" fmla="*/ f213 f76 1"/>
                  <a:gd name="f269" fmla="*/ f214 f75 1"/>
                  <a:gd name="f270" fmla="*/ f215 f76 1"/>
                  <a:gd name="f271" fmla="*/ f216 f75 1"/>
                  <a:gd name="f272" fmla="*/ f217 f76 1"/>
                  <a:gd name="f273" fmla="*/ f218 f75 1"/>
                  <a:gd name="f274" fmla="*/ f219 f76 1"/>
                  <a:gd name="f275" fmla="*/ f220 f75 1"/>
                  <a:gd name="f276" fmla="*/ f221 f76 1"/>
                  <a:gd name="f277" fmla="*/ f222 f75 1"/>
                  <a:gd name="f278" fmla="*/ f223 f76 1"/>
                  <a:gd name="f279" fmla="*/ f224 f75 1"/>
                  <a:gd name="f280" fmla="*/ f225 f76 1"/>
                  <a:gd name="f281" fmla="*/ f226 f75 1"/>
                  <a:gd name="f282" fmla="*/ f227 f76 1"/>
                  <a:gd name="f283" fmla="*/ f228 f76 1"/>
                  <a:gd name="f284" fmla="*/ f229 f75 1"/>
                  <a:gd name="f285" fmla="*/ f230 f76 1"/>
                  <a:gd name="f286" fmla="*/ f231 f75 1"/>
                  <a:gd name="f287" fmla="*/ f232 f76 1"/>
                  <a:gd name="f288" fmla="*/ f233 f75 1"/>
                  <a:gd name="f289" fmla="*/ f234 f76 1"/>
                  <a:gd name="f290" fmla="*/ f235 f76 1"/>
                  <a:gd name="f291" fmla="*/ f236 f75 1"/>
                  <a:gd name="f292" fmla="*/ f237 f76 1"/>
                  <a:gd name="f293" fmla="*/ f238 f75 1"/>
                  <a:gd name="f294" fmla="*/ f239 f76 1"/>
                  <a:gd name="f295" fmla="*/ f240 f76 1"/>
                  <a:gd name="f296" fmla="*/ f241 f76 1"/>
                  <a:gd name="f297" fmla="*/ f242 f76 1"/>
                  <a:gd name="f298" fmla="*/ f243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7">
                    <a:pos x="f248" y="f249"/>
                  </a:cxn>
                  <a:cxn ang="f137">
                    <a:pos x="f250" y="f251"/>
                  </a:cxn>
                  <a:cxn ang="f137">
                    <a:pos x="f252" y="f253"/>
                  </a:cxn>
                  <a:cxn ang="f137">
                    <a:pos x="f254" y="f255"/>
                  </a:cxn>
                  <a:cxn ang="f137">
                    <a:pos x="f256" y="f257"/>
                  </a:cxn>
                  <a:cxn ang="f137">
                    <a:pos x="f258" y="f259"/>
                  </a:cxn>
                  <a:cxn ang="f137">
                    <a:pos x="f260" y="f261"/>
                  </a:cxn>
                  <a:cxn ang="f137">
                    <a:pos x="f260" y="f262"/>
                  </a:cxn>
                  <a:cxn ang="f137">
                    <a:pos x="f263" y="f264"/>
                  </a:cxn>
                  <a:cxn ang="f137">
                    <a:pos x="f265" y="f266"/>
                  </a:cxn>
                  <a:cxn ang="f137">
                    <a:pos x="f267" y="f268"/>
                  </a:cxn>
                  <a:cxn ang="f137">
                    <a:pos x="f269" y="f270"/>
                  </a:cxn>
                  <a:cxn ang="f137">
                    <a:pos x="f271" y="f272"/>
                  </a:cxn>
                  <a:cxn ang="f137">
                    <a:pos x="f273" y="f274"/>
                  </a:cxn>
                  <a:cxn ang="f137">
                    <a:pos x="f275" y="f276"/>
                  </a:cxn>
                  <a:cxn ang="f137">
                    <a:pos x="f277" y="f278"/>
                  </a:cxn>
                  <a:cxn ang="f137">
                    <a:pos x="f279" y="f280"/>
                  </a:cxn>
                  <a:cxn ang="f137">
                    <a:pos x="f281" y="f282"/>
                  </a:cxn>
                  <a:cxn ang="f137">
                    <a:pos x="f258" y="f283"/>
                  </a:cxn>
                  <a:cxn ang="f137">
                    <a:pos x="f284" y="f285"/>
                  </a:cxn>
                  <a:cxn ang="f137">
                    <a:pos x="f256" y="f283"/>
                  </a:cxn>
                  <a:cxn ang="f137">
                    <a:pos x="f286" y="f287"/>
                  </a:cxn>
                  <a:cxn ang="f137">
                    <a:pos x="f288" y="f289"/>
                  </a:cxn>
                  <a:cxn ang="f137">
                    <a:pos x="f288" y="f290"/>
                  </a:cxn>
                  <a:cxn ang="f137">
                    <a:pos x="f291" y="f287"/>
                  </a:cxn>
                  <a:cxn ang="f137">
                    <a:pos x="f288" y="f287"/>
                  </a:cxn>
                  <a:cxn ang="f137">
                    <a:pos x="f254" y="f292"/>
                  </a:cxn>
                  <a:cxn ang="f137">
                    <a:pos x="f286" y="f290"/>
                  </a:cxn>
                  <a:cxn ang="f137">
                    <a:pos x="f256" y="f283"/>
                  </a:cxn>
                  <a:cxn ang="f137">
                    <a:pos x="f293" y="f294"/>
                  </a:cxn>
                  <a:cxn ang="f137">
                    <a:pos x="f293" y="f295"/>
                  </a:cxn>
                  <a:cxn ang="f137">
                    <a:pos x="f258" y="f296"/>
                  </a:cxn>
                  <a:cxn ang="f137">
                    <a:pos x="f263" y="f297"/>
                  </a:cxn>
                  <a:cxn ang="f137">
                    <a:pos x="f298" y="f285"/>
                  </a:cxn>
                  <a:cxn ang="f137">
                    <a:pos x="f248" y="f249"/>
                  </a:cxn>
                </a:cxnLst>
                <a:rect l="f244" t="f247" r="f245" b="f246"/>
                <a:pathLst>
                  <a:path w="50" h="100">
                    <a:moveTo>
                      <a:pt x="f8" y="f9"/>
                    </a:moveTo>
                    <a:cubicBezTo>
                      <a:pt x="f8" y="f10"/>
                      <a:pt x="f6" y="f10"/>
                      <a:pt x="f6" y="f10"/>
                    </a:cubicBezTo>
                    <a:cubicBezTo>
                      <a:pt x="f11" y="f12"/>
                      <a:pt x="f13" y="f14"/>
                      <a:pt x="f11" y="f15"/>
                    </a:cubicBezTo>
                    <a:cubicBezTo>
                      <a:pt x="f11" y="f16"/>
                      <a:pt x="f13" y="f17"/>
                      <a:pt x="f18" y="f19"/>
                    </a:cubicBezTo>
                    <a:cubicBezTo>
                      <a:pt x="f20" y="f21"/>
                      <a:pt x="f22" y="f23"/>
                      <a:pt x="f22" y="f16"/>
                    </a:cubicBezTo>
                    <a:cubicBezTo>
                      <a:pt x="f24" y="f19"/>
                      <a:pt x="f22" y="f25"/>
                      <a:pt x="f26" y="f7"/>
                    </a:cubicBezTo>
                    <a:cubicBezTo>
                      <a:pt x="f27" y="f25"/>
                      <a:pt x="f27" y="f25"/>
                      <a:pt x="f27" y="f25"/>
                    </a:cubicBezTo>
                    <a:cubicBezTo>
                      <a:pt x="f27" y="f23"/>
                      <a:pt x="f28" y="f29"/>
                      <a:pt x="f27" y="f30"/>
                    </a:cubicBezTo>
                    <a:cubicBezTo>
                      <a:pt x="f22" y="f14"/>
                      <a:pt x="f24" y="f9"/>
                      <a:pt x="f31" y="f32"/>
                    </a:cubicBezTo>
                    <a:cubicBezTo>
                      <a:pt x="f26" y="f33"/>
                      <a:pt x="f34" y="f35"/>
                      <a:pt x="f36" y="f37"/>
                    </a:cubicBezTo>
                    <a:cubicBezTo>
                      <a:pt x="f38" y="f8"/>
                      <a:pt x="f39" y="f40"/>
                      <a:pt x="f41" y="f42"/>
                    </a:cubicBezTo>
                    <a:cubicBezTo>
                      <a:pt x="f43" y="f44"/>
                      <a:pt x="f43" y="f45"/>
                      <a:pt x="f46" y="f47"/>
                    </a:cubicBezTo>
                    <a:cubicBezTo>
                      <a:pt x="f48" y="f49"/>
                      <a:pt x="f50" y="f51"/>
                      <a:pt x="f5" y="f50"/>
                    </a:cubicBezTo>
                    <a:cubicBezTo>
                      <a:pt x="f5" y="f5"/>
                      <a:pt x="f50" y="f5"/>
                      <a:pt x="f50" y="f5"/>
                    </a:cubicBezTo>
                    <a:cubicBezTo>
                      <a:pt x="f52" y="f5"/>
                      <a:pt x="f53" y="f50"/>
                      <a:pt x="f48" y="f52"/>
                    </a:cubicBezTo>
                    <a:cubicBezTo>
                      <a:pt x="f51" y="f48"/>
                      <a:pt x="f54" y="f54"/>
                      <a:pt x="f43" y="f46"/>
                    </a:cubicBezTo>
                    <a:cubicBezTo>
                      <a:pt x="f55" y="f43"/>
                      <a:pt x="f45" y="f55"/>
                      <a:pt x="f56" y="f45"/>
                    </a:cubicBezTo>
                    <a:cubicBezTo>
                      <a:pt x="f57" y="f58"/>
                      <a:pt x="f58" y="f18"/>
                      <a:pt x="f34" y="f59"/>
                    </a:cubicBezTo>
                    <a:cubicBezTo>
                      <a:pt x="f27" y="f59"/>
                      <a:pt x="f27" y="f60"/>
                      <a:pt x="f26" y="f60"/>
                    </a:cubicBezTo>
                    <a:cubicBezTo>
                      <a:pt x="f31" y="f61"/>
                      <a:pt x="f31" y="f61"/>
                      <a:pt x="f24" y="f61"/>
                    </a:cubicBezTo>
                    <a:cubicBezTo>
                      <a:pt x="f24" y="f61"/>
                      <a:pt x="f22" y="f61"/>
                      <a:pt x="f22" y="f60"/>
                    </a:cubicBezTo>
                    <a:cubicBezTo>
                      <a:pt x="f18" y="f62"/>
                      <a:pt x="f63" y="f33"/>
                      <a:pt x="f63" y="f64"/>
                    </a:cubicBezTo>
                    <a:cubicBezTo>
                      <a:pt x="f63" y="f65"/>
                      <a:pt x="f63" y="f66"/>
                      <a:pt x="f67" y="f68"/>
                    </a:cubicBezTo>
                    <a:cubicBezTo>
                      <a:pt x="f20" y="f68"/>
                      <a:pt x="f67" y="f65"/>
                      <a:pt x="f67" y="f65"/>
                    </a:cubicBezTo>
                    <a:cubicBezTo>
                      <a:pt x="f20" y="f64"/>
                      <a:pt x="f20" y="f64"/>
                      <a:pt x="f20" y="f64"/>
                    </a:cubicBezTo>
                    <a:cubicBezTo>
                      <a:pt x="f20" y="f64"/>
                      <a:pt x="f20" y="f64"/>
                      <a:pt x="f67" y="f64"/>
                    </a:cubicBezTo>
                    <a:cubicBezTo>
                      <a:pt x="f67" y="f65"/>
                      <a:pt x="f20" y="f66"/>
                      <a:pt x="f18" y="f66"/>
                    </a:cubicBezTo>
                    <a:cubicBezTo>
                      <a:pt x="f63" y="f66"/>
                      <a:pt x="f63" y="f68"/>
                      <a:pt x="f63" y="f65"/>
                    </a:cubicBezTo>
                    <a:cubicBezTo>
                      <a:pt x="f63" y="f33"/>
                      <a:pt x="f63" y="f62"/>
                      <a:pt x="f22" y="f60"/>
                    </a:cubicBezTo>
                    <a:cubicBezTo>
                      <a:pt x="f31" y="f69"/>
                      <a:pt x="f27" y="f13"/>
                      <a:pt x="f28" y="f24"/>
                    </a:cubicBezTo>
                    <a:cubicBezTo>
                      <a:pt x="f28" y="f31"/>
                      <a:pt x="f36" y="f26"/>
                      <a:pt x="f28" y="f34"/>
                    </a:cubicBezTo>
                    <a:cubicBezTo>
                      <a:pt x="f26" y="f27"/>
                      <a:pt x="f34" y="f36"/>
                      <a:pt x="f26" y="f36"/>
                    </a:cubicBezTo>
                    <a:cubicBezTo>
                      <a:pt x="f26" y="f36"/>
                      <a:pt x="f31" y="f36"/>
                      <a:pt x="f31" y="f28"/>
                    </a:cubicBezTo>
                    <a:cubicBezTo>
                      <a:pt x="f20" y="f67"/>
                      <a:pt x="f18" y="f70"/>
                      <a:pt x="f71" y="f61"/>
                    </a:cubicBezTo>
                    <a:cubicBezTo>
                      <a:pt x="f11" y="f72"/>
                      <a:pt x="f8" y="f73"/>
                      <a:pt x="f8" y="f9"/>
                    </a:cubicBezTo>
                    <a:close/>
                  </a:path>
                </a:pathLst>
              </a:custGeom>
              <a:solidFill>
                <a:srgbClr val="935E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5" name="Freeform 1076">
                <a:extLst>
                  <a:ext uri="{FF2B5EF4-FFF2-40B4-BE49-F238E27FC236}">
                    <a16:creationId xmlns:a16="http://schemas.microsoft.com/office/drawing/2014/main" id="{2BAC03FB-068B-75FF-1442-AB0F5334B3CF}"/>
                  </a:ext>
                </a:extLst>
              </p:cNvPr>
              <p:cNvSpPr/>
              <p:nvPr/>
            </p:nvSpPr>
            <p:spPr>
              <a:xfrm>
                <a:off x="4818065" y="4745041"/>
                <a:ext cx="327026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29"/>
                  <a:gd name="f8" fmla="val 24"/>
                  <a:gd name="f9" fmla="val 78"/>
                  <a:gd name="f10" fmla="val 69"/>
                  <a:gd name="f11" fmla="val 28"/>
                  <a:gd name="f12" fmla="val 60"/>
                  <a:gd name="f13" fmla="val 45"/>
                  <a:gd name="f14" fmla="val 27"/>
                  <a:gd name="f15" fmla="val 32"/>
                  <a:gd name="f16" fmla="val 21"/>
                  <a:gd name="f17" fmla="val 20"/>
                  <a:gd name="f18" fmla="val 15"/>
                  <a:gd name="f19" fmla="val 12"/>
                  <a:gd name="f20" fmla="val 7"/>
                  <a:gd name="f21" fmla="val 6"/>
                  <a:gd name="f22" fmla="val 1"/>
                  <a:gd name="f23" fmla="val 2"/>
                  <a:gd name="f24" fmla="val 4"/>
                  <a:gd name="f25" fmla="val 3"/>
                  <a:gd name="f26" fmla="val 10"/>
                  <a:gd name="f27" fmla="val 5"/>
                  <a:gd name="f28" fmla="val 13"/>
                  <a:gd name="f29" fmla="val 14"/>
                  <a:gd name="f30" fmla="val 17"/>
                  <a:gd name="f31" fmla="val 9"/>
                  <a:gd name="f32" fmla="val 19"/>
                  <a:gd name="f33" fmla="val 11"/>
                  <a:gd name="f34" fmla="val 22"/>
                  <a:gd name="f35" fmla="val 26"/>
                  <a:gd name="f36" fmla="val 38"/>
                  <a:gd name="f37" fmla="val 18"/>
                  <a:gd name="f38" fmla="val 43"/>
                  <a:gd name="f39" fmla="val 48"/>
                  <a:gd name="f40" fmla="val 53"/>
                  <a:gd name="f41" fmla="val 57"/>
                  <a:gd name="f42" fmla="val 23"/>
                  <a:gd name="f43" fmla="val 62"/>
                  <a:gd name="f44" fmla="val 25"/>
                  <a:gd name="f45" fmla="val 67"/>
                  <a:gd name="f46" fmla="val 72"/>
                  <a:gd name="f47" fmla="val 73"/>
                  <a:gd name="f48" fmla="val 71"/>
                  <a:gd name="f49" fmla="val 16"/>
                  <a:gd name="f50" fmla="val 75"/>
                  <a:gd name="f51" fmla="val 76"/>
                  <a:gd name="f52" fmla="val 79"/>
                  <a:gd name="f53" fmla="val 83"/>
                  <a:gd name="f54" fmla="val 84"/>
                  <a:gd name="f55" fmla="val 86"/>
                  <a:gd name="f56" fmla="+- 0 0 -90"/>
                  <a:gd name="f57" fmla="*/ f3 1 87"/>
                  <a:gd name="f58" fmla="*/ f4 1 29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87"/>
                  <a:gd name="f67" fmla="*/ f63 1 29"/>
                  <a:gd name="f68" fmla="*/ 87 f64 1"/>
                  <a:gd name="f69" fmla="*/ 24 f63 1"/>
                  <a:gd name="f70" fmla="*/ 60 f64 1"/>
                  <a:gd name="f71" fmla="*/ 28 f63 1"/>
                  <a:gd name="f72" fmla="*/ 20 f64 1"/>
                  <a:gd name="f73" fmla="*/ 15 f63 1"/>
                  <a:gd name="f74" fmla="*/ 0 f64 1"/>
                  <a:gd name="f75" fmla="*/ 1 f63 1"/>
                  <a:gd name="f76" fmla="*/ 4 f64 1"/>
                  <a:gd name="f77" fmla="*/ 13 f64 1"/>
                  <a:gd name="f78" fmla="*/ 7 f63 1"/>
                  <a:gd name="f79" fmla="*/ 15 f64 1"/>
                  <a:gd name="f80" fmla="*/ 22 f64 1"/>
                  <a:gd name="f81" fmla="*/ 12 f63 1"/>
                  <a:gd name="f82" fmla="*/ 27 f64 1"/>
                  <a:gd name="f83" fmla="*/ 14 f63 1"/>
                  <a:gd name="f84" fmla="*/ 43 f64 1"/>
                  <a:gd name="f85" fmla="*/ 19 f63 1"/>
                  <a:gd name="f86" fmla="*/ 57 f64 1"/>
                  <a:gd name="f87" fmla="*/ 23 f63 1"/>
                  <a:gd name="f88" fmla="*/ 72 f64 1"/>
                  <a:gd name="f89" fmla="*/ 20 f63 1"/>
                  <a:gd name="f90" fmla="*/ 71 f64 1"/>
                  <a:gd name="f91" fmla="*/ 16 f63 1"/>
                  <a:gd name="f92" fmla="*/ 73 f64 1"/>
                  <a:gd name="f93" fmla="*/ 76 f64 1"/>
                  <a:gd name="f94" fmla="*/ 83 f64 1"/>
                  <a:gd name="f95" fmla="*/ 17 f63 1"/>
                  <a:gd name="f96" fmla="*/ 84 f64 1"/>
                  <a:gd name="f97" fmla="*/ 86 f64 1"/>
                  <a:gd name="f98" fmla="+- f65 0 f1"/>
                  <a:gd name="f99" fmla="*/ f68 1 87"/>
                  <a:gd name="f100" fmla="*/ f69 1 29"/>
                  <a:gd name="f101" fmla="*/ f70 1 87"/>
                  <a:gd name="f102" fmla="*/ f71 1 29"/>
                  <a:gd name="f103" fmla="*/ f72 1 87"/>
                  <a:gd name="f104" fmla="*/ f73 1 29"/>
                  <a:gd name="f105" fmla="*/ f74 1 87"/>
                  <a:gd name="f106" fmla="*/ f75 1 29"/>
                  <a:gd name="f107" fmla="*/ f76 1 87"/>
                  <a:gd name="f108" fmla="*/ f77 1 87"/>
                  <a:gd name="f109" fmla="*/ f78 1 29"/>
                  <a:gd name="f110" fmla="*/ f79 1 87"/>
                  <a:gd name="f111" fmla="*/ f80 1 87"/>
                  <a:gd name="f112" fmla="*/ f81 1 29"/>
                  <a:gd name="f113" fmla="*/ f82 1 87"/>
                  <a:gd name="f114" fmla="*/ f83 1 29"/>
                  <a:gd name="f115" fmla="*/ f84 1 87"/>
                  <a:gd name="f116" fmla="*/ f85 1 29"/>
                  <a:gd name="f117" fmla="*/ f86 1 87"/>
                  <a:gd name="f118" fmla="*/ f87 1 29"/>
                  <a:gd name="f119" fmla="*/ f88 1 87"/>
                  <a:gd name="f120" fmla="*/ f89 1 29"/>
                  <a:gd name="f121" fmla="*/ f90 1 87"/>
                  <a:gd name="f122" fmla="*/ f91 1 29"/>
                  <a:gd name="f123" fmla="*/ f92 1 87"/>
                  <a:gd name="f124" fmla="*/ f93 1 87"/>
                  <a:gd name="f125" fmla="*/ f94 1 87"/>
                  <a:gd name="f126" fmla="*/ f95 1 29"/>
                  <a:gd name="f127" fmla="*/ f96 1 87"/>
                  <a:gd name="f128" fmla="*/ f97 1 87"/>
                  <a:gd name="f129" fmla="*/ 0 1 f66"/>
                  <a:gd name="f130" fmla="*/ f60 1 f66"/>
                  <a:gd name="f131" fmla="*/ 0 1 f67"/>
                  <a:gd name="f132" fmla="*/ f61 1 f67"/>
                  <a:gd name="f133" fmla="*/ f99 1 f66"/>
                  <a:gd name="f134" fmla="*/ f100 1 f67"/>
                  <a:gd name="f135" fmla="*/ f101 1 f66"/>
                  <a:gd name="f136" fmla="*/ f102 1 f67"/>
                  <a:gd name="f137" fmla="*/ f103 1 f66"/>
                  <a:gd name="f138" fmla="*/ f104 1 f67"/>
                  <a:gd name="f139" fmla="*/ f105 1 f66"/>
                  <a:gd name="f140" fmla="*/ f106 1 f67"/>
                  <a:gd name="f141" fmla="*/ f107 1 f66"/>
                  <a:gd name="f142" fmla="*/ f108 1 f66"/>
                  <a:gd name="f143" fmla="*/ f109 1 f67"/>
                  <a:gd name="f144" fmla="*/ f110 1 f66"/>
                  <a:gd name="f145" fmla="*/ f111 1 f66"/>
                  <a:gd name="f146" fmla="*/ f112 1 f67"/>
                  <a:gd name="f147" fmla="*/ f113 1 f66"/>
                  <a:gd name="f148" fmla="*/ f114 1 f67"/>
                  <a:gd name="f149" fmla="*/ f115 1 f66"/>
                  <a:gd name="f150" fmla="*/ f116 1 f67"/>
                  <a:gd name="f151" fmla="*/ f117 1 f66"/>
                  <a:gd name="f152" fmla="*/ f118 1 f67"/>
                  <a:gd name="f153" fmla="*/ f119 1 f66"/>
                  <a:gd name="f154" fmla="*/ f120 1 f67"/>
                  <a:gd name="f155" fmla="*/ f121 1 f66"/>
                  <a:gd name="f156" fmla="*/ f122 1 f67"/>
                  <a:gd name="f157" fmla="*/ f123 1 f66"/>
                  <a:gd name="f158" fmla="*/ f124 1 f66"/>
                  <a:gd name="f159" fmla="*/ f125 1 f66"/>
                  <a:gd name="f160" fmla="*/ f126 1 f67"/>
                  <a:gd name="f161" fmla="*/ f127 1 f66"/>
                  <a:gd name="f162" fmla="*/ f128 1 f66"/>
                  <a:gd name="f163" fmla="*/ f129 f57 1"/>
                  <a:gd name="f164" fmla="*/ f130 f57 1"/>
                  <a:gd name="f165" fmla="*/ f132 f58 1"/>
                  <a:gd name="f166" fmla="*/ f131 f58 1"/>
                  <a:gd name="f167" fmla="*/ f133 f57 1"/>
                  <a:gd name="f168" fmla="*/ f134 f58 1"/>
                  <a:gd name="f169" fmla="*/ f135 f57 1"/>
                  <a:gd name="f170" fmla="*/ f136 f58 1"/>
                  <a:gd name="f171" fmla="*/ f137 f57 1"/>
                  <a:gd name="f172" fmla="*/ f138 f58 1"/>
                  <a:gd name="f173" fmla="*/ f139 f57 1"/>
                  <a:gd name="f174" fmla="*/ f140 f58 1"/>
                  <a:gd name="f175" fmla="*/ f141 f57 1"/>
                  <a:gd name="f176" fmla="*/ f142 f57 1"/>
                  <a:gd name="f177" fmla="*/ f143 f58 1"/>
                  <a:gd name="f178" fmla="*/ f144 f57 1"/>
                  <a:gd name="f179" fmla="*/ f145 f57 1"/>
                  <a:gd name="f180" fmla="*/ f146 f58 1"/>
                  <a:gd name="f181" fmla="*/ f147 f57 1"/>
                  <a:gd name="f182" fmla="*/ f148 f58 1"/>
                  <a:gd name="f183" fmla="*/ f149 f57 1"/>
                  <a:gd name="f184" fmla="*/ f150 f58 1"/>
                  <a:gd name="f185" fmla="*/ f151 f57 1"/>
                  <a:gd name="f186" fmla="*/ f152 f58 1"/>
                  <a:gd name="f187" fmla="*/ f153 f57 1"/>
                  <a:gd name="f188" fmla="*/ f154 f58 1"/>
                  <a:gd name="f189" fmla="*/ f155 f57 1"/>
                  <a:gd name="f190" fmla="*/ f156 f58 1"/>
                  <a:gd name="f191" fmla="*/ f157 f57 1"/>
                  <a:gd name="f192" fmla="*/ f158 f57 1"/>
                  <a:gd name="f193" fmla="*/ f159 f57 1"/>
                  <a:gd name="f194" fmla="*/ f160 f58 1"/>
                  <a:gd name="f195" fmla="*/ f161 f57 1"/>
                  <a:gd name="f196" fmla="*/ f162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8">
                    <a:pos x="f167" y="f168"/>
                  </a:cxn>
                  <a:cxn ang="f98">
                    <a:pos x="f169" y="f170"/>
                  </a:cxn>
                  <a:cxn ang="f98">
                    <a:pos x="f171" y="f172"/>
                  </a:cxn>
                  <a:cxn ang="f98">
                    <a:pos x="f173" y="f174"/>
                  </a:cxn>
                  <a:cxn ang="f98">
                    <a:pos x="f175" y="f174"/>
                  </a:cxn>
                  <a:cxn ang="f98">
                    <a:pos x="f175" y="f174"/>
                  </a:cxn>
                  <a:cxn ang="f98">
                    <a:pos x="f176" y="f177"/>
                  </a:cxn>
                  <a:cxn ang="f98">
                    <a:pos x="f178" y="f177"/>
                  </a:cxn>
                  <a:cxn ang="f98">
                    <a:pos x="f179" y="f180"/>
                  </a:cxn>
                  <a:cxn ang="f98">
                    <a:pos x="f181" y="f182"/>
                  </a:cxn>
                  <a:cxn ang="f98">
                    <a:pos x="f183" y="f184"/>
                  </a:cxn>
                  <a:cxn ang="f98">
                    <a:pos x="f185" y="f186"/>
                  </a:cxn>
                  <a:cxn ang="f98">
                    <a:pos x="f187" y="f186"/>
                  </a:cxn>
                  <a:cxn ang="f98">
                    <a:pos x="f187" y="f188"/>
                  </a:cxn>
                  <a:cxn ang="f98">
                    <a:pos x="f189" y="f184"/>
                  </a:cxn>
                  <a:cxn ang="f98">
                    <a:pos x="f189" y="f190"/>
                  </a:cxn>
                  <a:cxn ang="f98">
                    <a:pos x="f191" y="f182"/>
                  </a:cxn>
                  <a:cxn ang="f98">
                    <a:pos x="f192" y="f190"/>
                  </a:cxn>
                  <a:cxn ang="f98">
                    <a:pos x="f193" y="f194"/>
                  </a:cxn>
                  <a:cxn ang="f98">
                    <a:pos x="f195" y="f190"/>
                  </a:cxn>
                  <a:cxn ang="f98">
                    <a:pos x="f196" y="f186"/>
                  </a:cxn>
                  <a:cxn ang="f98">
                    <a:pos x="f167" y="f168"/>
                  </a:cxn>
                </a:cxnLst>
                <a:rect l="f163" t="f166" r="f164" b="f165"/>
                <a:pathLst>
                  <a:path w="87" h="28">
                    <a:moveTo>
                      <a:pt x="f6" y="f8"/>
                    </a:moveTo>
                    <a:cubicBezTo>
                      <a:pt x="f9" y="f7"/>
                      <a:pt x="f10" y="f11"/>
                      <a:pt x="f12" y="f11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19"/>
                      <a:pt x="f20" y="f21"/>
                      <a:pt x="f5" y="f22"/>
                    </a:cubicBezTo>
                    <a:cubicBezTo>
                      <a:pt x="f23" y="f5"/>
                      <a:pt x="f23" y="f23"/>
                      <a:pt x="f24" y="f22"/>
                    </a:cubicBezTo>
                    <a:cubicBezTo>
                      <a:pt x="f24" y="f22"/>
                      <a:pt x="f24" y="f22"/>
                      <a:pt x="f24" y="f22"/>
                    </a:cubicBezTo>
                    <a:cubicBezTo>
                      <a:pt x="f20" y="f25"/>
                      <a:pt x="f26" y="f27"/>
                      <a:pt x="f28" y="f20"/>
                    </a:cubicBezTo>
                    <a:cubicBezTo>
                      <a:pt x="f29" y="f20"/>
                      <a:pt x="f29" y="f20"/>
                      <a:pt x="f18" y="f20"/>
                    </a:cubicBezTo>
                    <a:cubicBezTo>
                      <a:pt x="f30" y="f31"/>
                      <a:pt x="f32" y="f33"/>
                      <a:pt x="f34" y="f19"/>
                    </a:cubicBezTo>
                    <a:cubicBezTo>
                      <a:pt x="f8" y="f19"/>
                      <a:pt x="f35" y="f28"/>
                      <a:pt x="f14" y="f29"/>
                    </a:cubicBezTo>
                    <a:cubicBezTo>
                      <a:pt x="f15" y="f30"/>
                      <a:pt x="f36" y="f37"/>
                      <a:pt x="f38" y="f32"/>
                    </a:cubicBezTo>
                    <a:cubicBezTo>
                      <a:pt x="f39" y="f17"/>
                      <a:pt x="f40" y="f16"/>
                      <a:pt x="f41" y="f42"/>
                    </a:cubicBezTo>
                    <a:cubicBezTo>
                      <a:pt x="f43" y="f44"/>
                      <a:pt x="f45" y="f8"/>
                      <a:pt x="f46" y="f42"/>
                    </a:cubicBezTo>
                    <a:cubicBezTo>
                      <a:pt x="f47" y="f34"/>
                      <a:pt x="f46" y="f16"/>
                      <a:pt x="f46" y="f17"/>
                    </a:cubicBezTo>
                    <a:cubicBezTo>
                      <a:pt x="f48" y="f17"/>
                      <a:pt x="f48" y="f17"/>
                      <a:pt x="f48" y="f32"/>
                    </a:cubicBezTo>
                    <a:cubicBezTo>
                      <a:pt x="f48" y="f37"/>
                      <a:pt x="f48" y="f30"/>
                      <a:pt x="f48" y="f49"/>
                    </a:cubicBezTo>
                    <a:cubicBezTo>
                      <a:pt x="f48" y="f18"/>
                      <a:pt x="f46" y="f29"/>
                      <a:pt x="f47" y="f29"/>
                    </a:cubicBezTo>
                    <a:cubicBezTo>
                      <a:pt x="f50" y="f28"/>
                      <a:pt x="f51" y="f18"/>
                      <a:pt x="f51" y="f49"/>
                    </a:cubicBezTo>
                    <a:cubicBezTo>
                      <a:pt x="f52" y="f17"/>
                      <a:pt x="f52" y="f17"/>
                      <a:pt x="f53" y="f30"/>
                    </a:cubicBezTo>
                    <a:cubicBezTo>
                      <a:pt x="f53" y="f49"/>
                      <a:pt x="f54" y="f49"/>
                      <a:pt x="f54" y="f49"/>
                    </a:cubicBezTo>
                    <a:cubicBezTo>
                      <a:pt x="f6" y="f37"/>
                      <a:pt x="f55" y="f16"/>
                      <a:pt x="f55" y="f42"/>
                    </a:cubicBez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935E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6" name="Freeform 1077">
                <a:extLst>
                  <a:ext uri="{FF2B5EF4-FFF2-40B4-BE49-F238E27FC236}">
                    <a16:creationId xmlns:a16="http://schemas.microsoft.com/office/drawing/2014/main" id="{5639FB83-0785-DA1A-BAD5-8D52E85A2486}"/>
                  </a:ext>
                </a:extLst>
              </p:cNvPr>
              <p:cNvSpPr/>
              <p:nvPr/>
            </p:nvSpPr>
            <p:spPr>
              <a:xfrm>
                <a:off x="4675190" y="4572000"/>
                <a:ext cx="176214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50"/>
                  <a:gd name="f8" fmla="val 42"/>
                  <a:gd name="f9" fmla="val 37"/>
                  <a:gd name="f10" fmla="val 31"/>
                  <a:gd name="f11" fmla="val 41"/>
                  <a:gd name="f12" fmla="val 26"/>
                  <a:gd name="f13" fmla="val 36"/>
                  <a:gd name="f14" fmla="val 25"/>
                  <a:gd name="f15" fmla="val 35"/>
                  <a:gd name="f16" fmla="val 23"/>
                  <a:gd name="f17" fmla="val 24"/>
                  <a:gd name="f18" fmla="val 32"/>
                  <a:gd name="f19" fmla="val 22"/>
                  <a:gd name="f20" fmla="val 30"/>
                  <a:gd name="f21" fmla="val 21"/>
                  <a:gd name="f22" fmla="val 29"/>
                  <a:gd name="f23" fmla="val 15"/>
                  <a:gd name="f24" fmla="val 8"/>
                  <a:gd name="f25" fmla="val 2"/>
                  <a:gd name="f26" fmla="val 16"/>
                  <a:gd name="f27" fmla="val 14"/>
                  <a:gd name="f28" fmla="val 1"/>
                  <a:gd name="f29" fmla="val 13"/>
                  <a:gd name="f30" fmla="val 11"/>
                  <a:gd name="f31" fmla="val 4"/>
                  <a:gd name="f32" fmla="val 6"/>
                  <a:gd name="f33" fmla="val 3"/>
                  <a:gd name="f34" fmla="val 5"/>
                  <a:gd name="f35" fmla="val 7"/>
                  <a:gd name="f36" fmla="val 28"/>
                  <a:gd name="f37" fmla="val 33"/>
                  <a:gd name="f38" fmla="val 39"/>
                  <a:gd name="f39" fmla="val 40"/>
                  <a:gd name="f40" fmla="val 38"/>
                  <a:gd name="f41" fmla="val 43"/>
                  <a:gd name="f42" fmla="val 34"/>
                  <a:gd name="f43" fmla="val 44"/>
                  <a:gd name="f44" fmla="val 45"/>
                  <a:gd name="f45" fmla="val 46"/>
                  <a:gd name="f46" fmla="val 48"/>
                  <a:gd name="f47" fmla="val 49"/>
                  <a:gd name="f48" fmla="+- 0 0 -90"/>
                  <a:gd name="f49" fmla="*/ f3 1 47"/>
                  <a:gd name="f50" fmla="*/ f4 1 50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47"/>
                  <a:gd name="f59" fmla="*/ f55 1 50"/>
                  <a:gd name="f60" fmla="*/ 42 f56 1"/>
                  <a:gd name="f61" fmla="*/ 47 f55 1"/>
                  <a:gd name="f62" fmla="*/ 26 f56 1"/>
                  <a:gd name="f63" fmla="*/ 36 f55 1"/>
                  <a:gd name="f64" fmla="*/ 24 f56 1"/>
                  <a:gd name="f65" fmla="*/ 32 f55 1"/>
                  <a:gd name="f66" fmla="*/ 21 f56 1"/>
                  <a:gd name="f67" fmla="*/ 29 f55 1"/>
                  <a:gd name="f68" fmla="*/ 2 f56 1"/>
                  <a:gd name="f69" fmla="*/ 16 f55 1"/>
                  <a:gd name="f70" fmla="*/ 0 f56 1"/>
                  <a:gd name="f71" fmla="*/ 11 f55 1"/>
                  <a:gd name="f72" fmla="*/ 4 f56 1"/>
                  <a:gd name="f73" fmla="*/ 3 f55 1"/>
                  <a:gd name="f74" fmla="*/ 6 f56 1"/>
                  <a:gd name="f75" fmla="*/ 1 f55 1"/>
                  <a:gd name="f76" fmla="*/ 7 f56 1"/>
                  <a:gd name="f77" fmla="*/ 2 f55 1"/>
                  <a:gd name="f78" fmla="*/ 8 f56 1"/>
                  <a:gd name="f79" fmla="*/ 5 f55 1"/>
                  <a:gd name="f80" fmla="*/ 7 f55 1"/>
                  <a:gd name="f81" fmla="*/ 30 f56 1"/>
                  <a:gd name="f82" fmla="*/ 28 f55 1"/>
                  <a:gd name="f83" fmla="*/ 31 f56 1"/>
                  <a:gd name="f84" fmla="*/ 39 f56 1"/>
                  <a:gd name="f85" fmla="*/ 37 f55 1"/>
                  <a:gd name="f86" fmla="*/ 40 f55 1"/>
                  <a:gd name="f87" fmla="*/ 43 f55 1"/>
                  <a:gd name="f88" fmla="*/ 40 f56 1"/>
                  <a:gd name="f89" fmla="*/ 42 f55 1"/>
                  <a:gd name="f90" fmla="*/ 34 f56 1"/>
                  <a:gd name="f91" fmla="*/ 38 f55 1"/>
                  <a:gd name="f92" fmla="*/ 43 f56 1"/>
                  <a:gd name="f93" fmla="*/ 44 f55 1"/>
                  <a:gd name="f94" fmla="*/ 47 f56 1"/>
                  <a:gd name="f95" fmla="*/ 48 f55 1"/>
                  <a:gd name="f96" fmla="*/ 49 f55 1"/>
                  <a:gd name="f97" fmla="+- f57 0 f1"/>
                  <a:gd name="f98" fmla="*/ f60 1 47"/>
                  <a:gd name="f99" fmla="*/ f61 1 50"/>
                  <a:gd name="f100" fmla="*/ f62 1 47"/>
                  <a:gd name="f101" fmla="*/ f63 1 50"/>
                  <a:gd name="f102" fmla="*/ f64 1 47"/>
                  <a:gd name="f103" fmla="*/ f65 1 50"/>
                  <a:gd name="f104" fmla="*/ f66 1 47"/>
                  <a:gd name="f105" fmla="*/ f67 1 50"/>
                  <a:gd name="f106" fmla="*/ f68 1 47"/>
                  <a:gd name="f107" fmla="*/ f69 1 50"/>
                  <a:gd name="f108" fmla="*/ f70 1 47"/>
                  <a:gd name="f109" fmla="*/ f71 1 50"/>
                  <a:gd name="f110" fmla="*/ f72 1 47"/>
                  <a:gd name="f111" fmla="*/ f73 1 50"/>
                  <a:gd name="f112" fmla="*/ f74 1 47"/>
                  <a:gd name="f113" fmla="*/ f75 1 50"/>
                  <a:gd name="f114" fmla="*/ f76 1 47"/>
                  <a:gd name="f115" fmla="*/ f77 1 50"/>
                  <a:gd name="f116" fmla="*/ f78 1 47"/>
                  <a:gd name="f117" fmla="*/ f79 1 50"/>
                  <a:gd name="f118" fmla="*/ f80 1 50"/>
                  <a:gd name="f119" fmla="*/ f81 1 47"/>
                  <a:gd name="f120" fmla="*/ f82 1 50"/>
                  <a:gd name="f121" fmla="*/ f83 1 47"/>
                  <a:gd name="f122" fmla="*/ f84 1 47"/>
                  <a:gd name="f123" fmla="*/ f85 1 50"/>
                  <a:gd name="f124" fmla="*/ f86 1 50"/>
                  <a:gd name="f125" fmla="*/ f87 1 50"/>
                  <a:gd name="f126" fmla="*/ f88 1 47"/>
                  <a:gd name="f127" fmla="*/ f89 1 50"/>
                  <a:gd name="f128" fmla="*/ f90 1 47"/>
                  <a:gd name="f129" fmla="*/ f91 1 50"/>
                  <a:gd name="f130" fmla="*/ f92 1 47"/>
                  <a:gd name="f131" fmla="*/ f93 1 50"/>
                  <a:gd name="f132" fmla="*/ f94 1 47"/>
                  <a:gd name="f133" fmla="*/ f95 1 50"/>
                  <a:gd name="f134" fmla="*/ f96 1 50"/>
                  <a:gd name="f135" fmla="*/ 0 1 f58"/>
                  <a:gd name="f136" fmla="*/ f52 1 f58"/>
                  <a:gd name="f137" fmla="*/ 0 1 f59"/>
                  <a:gd name="f138" fmla="*/ f53 1 f59"/>
                  <a:gd name="f139" fmla="*/ f98 1 f58"/>
                  <a:gd name="f140" fmla="*/ f99 1 f59"/>
                  <a:gd name="f141" fmla="*/ f100 1 f58"/>
                  <a:gd name="f142" fmla="*/ f101 1 f59"/>
                  <a:gd name="f143" fmla="*/ f102 1 f58"/>
                  <a:gd name="f144" fmla="*/ f103 1 f59"/>
                  <a:gd name="f145" fmla="*/ f104 1 f58"/>
                  <a:gd name="f146" fmla="*/ f105 1 f59"/>
                  <a:gd name="f147" fmla="*/ f106 1 f58"/>
                  <a:gd name="f148" fmla="*/ f107 1 f59"/>
                  <a:gd name="f149" fmla="*/ f108 1 f58"/>
                  <a:gd name="f150" fmla="*/ f109 1 f59"/>
                  <a:gd name="f151" fmla="*/ f110 1 f58"/>
                  <a:gd name="f152" fmla="*/ f111 1 f59"/>
                  <a:gd name="f153" fmla="*/ f112 1 f58"/>
                  <a:gd name="f154" fmla="*/ f113 1 f59"/>
                  <a:gd name="f155" fmla="*/ f114 1 f58"/>
                  <a:gd name="f156" fmla="*/ f115 1 f59"/>
                  <a:gd name="f157" fmla="*/ f116 1 f58"/>
                  <a:gd name="f158" fmla="*/ f117 1 f59"/>
                  <a:gd name="f159" fmla="*/ f118 1 f59"/>
                  <a:gd name="f160" fmla="*/ f119 1 f58"/>
                  <a:gd name="f161" fmla="*/ f120 1 f59"/>
                  <a:gd name="f162" fmla="*/ f121 1 f58"/>
                  <a:gd name="f163" fmla="*/ f122 1 f58"/>
                  <a:gd name="f164" fmla="*/ f123 1 f59"/>
                  <a:gd name="f165" fmla="*/ f124 1 f59"/>
                  <a:gd name="f166" fmla="*/ f125 1 f59"/>
                  <a:gd name="f167" fmla="*/ f126 1 f58"/>
                  <a:gd name="f168" fmla="*/ f127 1 f59"/>
                  <a:gd name="f169" fmla="*/ f128 1 f58"/>
                  <a:gd name="f170" fmla="*/ f129 1 f59"/>
                  <a:gd name="f171" fmla="*/ f130 1 f58"/>
                  <a:gd name="f172" fmla="*/ f131 1 f59"/>
                  <a:gd name="f173" fmla="*/ f132 1 f58"/>
                  <a:gd name="f174" fmla="*/ f133 1 f59"/>
                  <a:gd name="f175" fmla="*/ f134 1 f59"/>
                  <a:gd name="f176" fmla="*/ f135 f49 1"/>
                  <a:gd name="f177" fmla="*/ f136 f49 1"/>
                  <a:gd name="f178" fmla="*/ f138 f50 1"/>
                  <a:gd name="f179" fmla="*/ f137 f50 1"/>
                  <a:gd name="f180" fmla="*/ f139 f49 1"/>
                  <a:gd name="f181" fmla="*/ f140 f50 1"/>
                  <a:gd name="f182" fmla="*/ f141 f49 1"/>
                  <a:gd name="f183" fmla="*/ f142 f50 1"/>
                  <a:gd name="f184" fmla="*/ f143 f49 1"/>
                  <a:gd name="f185" fmla="*/ f144 f50 1"/>
                  <a:gd name="f186" fmla="*/ f145 f49 1"/>
                  <a:gd name="f187" fmla="*/ f146 f50 1"/>
                  <a:gd name="f188" fmla="*/ f147 f49 1"/>
                  <a:gd name="f189" fmla="*/ f148 f50 1"/>
                  <a:gd name="f190" fmla="*/ f149 f49 1"/>
                  <a:gd name="f191" fmla="*/ f150 f50 1"/>
                  <a:gd name="f192" fmla="*/ f151 f49 1"/>
                  <a:gd name="f193" fmla="*/ f152 f50 1"/>
                  <a:gd name="f194" fmla="*/ f153 f49 1"/>
                  <a:gd name="f195" fmla="*/ f154 f50 1"/>
                  <a:gd name="f196" fmla="*/ f155 f49 1"/>
                  <a:gd name="f197" fmla="*/ f156 f50 1"/>
                  <a:gd name="f198" fmla="*/ f157 f49 1"/>
                  <a:gd name="f199" fmla="*/ f158 f50 1"/>
                  <a:gd name="f200" fmla="*/ f159 f50 1"/>
                  <a:gd name="f201" fmla="*/ f160 f49 1"/>
                  <a:gd name="f202" fmla="*/ f161 f50 1"/>
                  <a:gd name="f203" fmla="*/ f162 f49 1"/>
                  <a:gd name="f204" fmla="*/ f163 f49 1"/>
                  <a:gd name="f205" fmla="*/ f164 f50 1"/>
                  <a:gd name="f206" fmla="*/ f165 f50 1"/>
                  <a:gd name="f207" fmla="*/ f166 f50 1"/>
                  <a:gd name="f208" fmla="*/ f167 f49 1"/>
                  <a:gd name="f209" fmla="*/ f168 f50 1"/>
                  <a:gd name="f210" fmla="*/ f169 f49 1"/>
                  <a:gd name="f211" fmla="*/ f170 f50 1"/>
                  <a:gd name="f212" fmla="*/ f171 f49 1"/>
                  <a:gd name="f213" fmla="*/ f172 f50 1"/>
                  <a:gd name="f214" fmla="*/ f173 f49 1"/>
                  <a:gd name="f215" fmla="*/ f174 f50 1"/>
                  <a:gd name="f216" fmla="*/ f175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80" y="f181"/>
                  </a:cxn>
                  <a:cxn ang="f97">
                    <a:pos x="f182" y="f183"/>
                  </a:cxn>
                  <a:cxn ang="f97">
                    <a:pos x="f184" y="f185"/>
                  </a:cxn>
                  <a:cxn ang="f97">
                    <a:pos x="f186" y="f187"/>
                  </a:cxn>
                  <a:cxn ang="f97">
                    <a:pos x="f188" y="f189"/>
                  </a:cxn>
                  <a:cxn ang="f97">
                    <a:pos x="f190" y="f191"/>
                  </a:cxn>
                  <a:cxn ang="f97">
                    <a:pos x="f192" y="f193"/>
                  </a:cxn>
                  <a:cxn ang="f97">
                    <a:pos x="f194" y="f195"/>
                  </a:cxn>
                  <a:cxn ang="f97">
                    <a:pos x="f196" y="f197"/>
                  </a:cxn>
                  <a:cxn ang="f97">
                    <a:pos x="f198" y="f199"/>
                  </a:cxn>
                  <a:cxn ang="f97">
                    <a:pos x="f198" y="f200"/>
                  </a:cxn>
                  <a:cxn ang="f97">
                    <a:pos x="f201" y="f202"/>
                  </a:cxn>
                  <a:cxn ang="f97">
                    <a:pos x="f203" y="f187"/>
                  </a:cxn>
                  <a:cxn ang="f97">
                    <a:pos x="f204" y="f205"/>
                  </a:cxn>
                  <a:cxn ang="f97">
                    <a:pos x="f180" y="f206"/>
                  </a:cxn>
                  <a:cxn ang="f97">
                    <a:pos x="f180" y="f207"/>
                  </a:cxn>
                  <a:cxn ang="f97">
                    <a:pos x="f208" y="f209"/>
                  </a:cxn>
                  <a:cxn ang="f97">
                    <a:pos x="f210" y="f211"/>
                  </a:cxn>
                  <a:cxn ang="f97">
                    <a:pos x="f212" y="f213"/>
                  </a:cxn>
                  <a:cxn ang="f97">
                    <a:pos x="f214" y="f215"/>
                  </a:cxn>
                  <a:cxn ang="f97">
                    <a:pos x="f214" y="f216"/>
                  </a:cxn>
                  <a:cxn ang="f97">
                    <a:pos x="f180" y="f181"/>
                  </a:cxn>
                </a:cxnLst>
                <a:rect l="f176" t="f179" r="f177" b="f178"/>
                <a:pathLst>
                  <a:path w="47" h="50">
                    <a:moveTo>
                      <a:pt x="f8" y="f6"/>
                    </a:moveTo>
                    <a:cubicBezTo>
                      <a:pt x="f9" y="f8"/>
                      <a:pt x="f10" y="f11"/>
                      <a:pt x="f12" y="f13"/>
                    </a:cubicBezTo>
                    <a:cubicBezTo>
                      <a:pt x="f14" y="f15"/>
                      <a:pt x="f16" y="f15"/>
                      <a:pt x="f17" y="f18"/>
                    </a:cubicBezTo>
                    <a:cubicBezTo>
                      <a:pt x="f14" y="f10"/>
                      <a:pt x="f19" y="f20"/>
                      <a:pt x="f21" y="f22"/>
                    </a:cubicBezTo>
                    <a:cubicBezTo>
                      <a:pt x="f23" y="f14"/>
                      <a:pt x="f24" y="f19"/>
                      <a:pt x="f25" y="f26"/>
                    </a:cubicBezTo>
                    <a:cubicBezTo>
                      <a:pt x="f25" y="f27"/>
                      <a:pt x="f28" y="f29"/>
                      <a:pt x="f5" y="f30"/>
                    </a:cubicBezTo>
                    <a:cubicBezTo>
                      <a:pt x="f28" y="f24"/>
                      <a:pt x="f31" y="f32"/>
                      <a:pt x="f31" y="f33"/>
                    </a:cubicBezTo>
                    <a:cubicBezTo>
                      <a:pt x="f31" y="f25"/>
                      <a:pt x="f34" y="f28"/>
                      <a:pt x="f32" y="f28"/>
                    </a:cubicBezTo>
                    <a:cubicBezTo>
                      <a:pt x="f35" y="f5"/>
                      <a:pt x="f35" y="f25"/>
                      <a:pt x="f35" y="f25"/>
                    </a:cubicBezTo>
                    <a:cubicBezTo>
                      <a:pt x="f35" y="f33"/>
                      <a:pt x="f24" y="f31"/>
                      <a:pt x="f24" y="f34"/>
                    </a:cubicBezTo>
                    <a:cubicBezTo>
                      <a:pt x="f24" y="f32"/>
                      <a:pt x="f24" y="f35"/>
                      <a:pt x="f24" y="f35"/>
                    </a:cubicBezTo>
                    <a:cubicBezTo>
                      <a:pt x="f26" y="f27"/>
                      <a:pt x="f19" y="f19"/>
                      <a:pt x="f20" y="f36"/>
                    </a:cubicBezTo>
                    <a:cubicBezTo>
                      <a:pt x="f10" y="f22"/>
                      <a:pt x="f10" y="f22"/>
                      <a:pt x="f10" y="f22"/>
                    </a:cubicBezTo>
                    <a:cubicBezTo>
                      <a:pt x="f37" y="f18"/>
                      <a:pt x="f13" y="f15"/>
                      <a:pt x="f38" y="f9"/>
                    </a:cubicBezTo>
                    <a:cubicBezTo>
                      <a:pt x="f39" y="f40"/>
                      <a:pt x="f11" y="f38"/>
                      <a:pt x="f8" y="f39"/>
                    </a:cubicBezTo>
                    <a:cubicBezTo>
                      <a:pt x="f41" y="f11"/>
                      <a:pt x="f41" y="f8"/>
                      <a:pt x="f8" y="f41"/>
                    </a:cubicBezTo>
                    <a:cubicBezTo>
                      <a:pt x="f8" y="f41"/>
                      <a:pt x="f11" y="f41"/>
                      <a:pt x="f39" y="f8"/>
                    </a:cubicBezTo>
                    <a:cubicBezTo>
                      <a:pt x="f40" y="f11"/>
                      <a:pt x="f13" y="f38"/>
                      <a:pt x="f42" y="f40"/>
                    </a:cubicBezTo>
                    <a:cubicBezTo>
                      <a:pt x="f9" y="f39"/>
                      <a:pt x="f39" y="f8"/>
                      <a:pt x="f41" y="f43"/>
                    </a:cubicBezTo>
                    <a:cubicBezTo>
                      <a:pt x="f44" y="f44"/>
                      <a:pt x="f6" y="f45"/>
                      <a:pt x="f6" y="f46"/>
                    </a:cubicBezTo>
                    <a:cubicBezTo>
                      <a:pt x="f6" y="f47"/>
                      <a:pt x="f6" y="f47"/>
                      <a:pt x="f6" y="f47"/>
                    </a:cubicBezTo>
                    <a:cubicBezTo>
                      <a:pt x="f44" y="f7"/>
                      <a:pt x="f41" y="f46"/>
                      <a:pt x="f8" y="f6"/>
                    </a:cubicBezTo>
                    <a:close/>
                  </a:path>
                </a:pathLst>
              </a:custGeom>
              <a:solidFill>
                <a:srgbClr val="8F5E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7" name="Freeform 1078">
                <a:extLst>
                  <a:ext uri="{FF2B5EF4-FFF2-40B4-BE49-F238E27FC236}">
                    <a16:creationId xmlns:a16="http://schemas.microsoft.com/office/drawing/2014/main" id="{59F18994-23D6-C7F1-1487-52340CDFBA89}"/>
                  </a:ext>
                </a:extLst>
              </p:cNvPr>
              <p:cNvSpPr/>
              <p:nvPr/>
            </p:nvSpPr>
            <p:spPr>
              <a:xfrm>
                <a:off x="4497384" y="4519614"/>
                <a:ext cx="188915" cy="1270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34"/>
                  <a:gd name="f8" fmla="val 48"/>
                  <a:gd name="f9" fmla="val 26"/>
                  <a:gd name="f10" fmla="val 27"/>
                  <a:gd name="f11" fmla="val 49"/>
                  <a:gd name="f12" fmla="val 29"/>
                  <a:gd name="f13" fmla="val 30"/>
                  <a:gd name="f14" fmla="val 43"/>
                  <a:gd name="f15" fmla="val 40"/>
                  <a:gd name="f16" fmla="val 33"/>
                  <a:gd name="f17" fmla="val 35"/>
                  <a:gd name="f18" fmla="val 24"/>
                  <a:gd name="f19" fmla="val 31"/>
                  <a:gd name="f20" fmla="val 28"/>
                  <a:gd name="f21" fmla="val 23"/>
                  <a:gd name="f22" fmla="val 22"/>
                  <a:gd name="f23" fmla="val 25"/>
                  <a:gd name="f24" fmla="val 21"/>
                  <a:gd name="f25" fmla="val 20"/>
                  <a:gd name="f26" fmla="val 18"/>
                  <a:gd name="f27" fmla="val 17"/>
                  <a:gd name="f28" fmla="val 15"/>
                  <a:gd name="f29" fmla="val 13"/>
                  <a:gd name="f30" fmla="val 16"/>
                  <a:gd name="f31" fmla="val 10"/>
                  <a:gd name="f32" fmla="val 11"/>
                  <a:gd name="f33" fmla="val 3"/>
                  <a:gd name="f34" fmla="val 8"/>
                  <a:gd name="f35" fmla="val 1"/>
                  <a:gd name="f36" fmla="val 5"/>
                  <a:gd name="f37" fmla="val 4"/>
                  <a:gd name="f38" fmla="val 7"/>
                  <a:gd name="f39" fmla="val 6"/>
                  <a:gd name="f40" fmla="val 2"/>
                  <a:gd name="f41" fmla="val 12"/>
                  <a:gd name="f42" fmla="val 9"/>
                  <a:gd name="f43" fmla="val 19"/>
                  <a:gd name="f44" fmla="val 14"/>
                  <a:gd name="f45" fmla="val 42"/>
                  <a:gd name="f46" fmla="val 45"/>
                  <a:gd name="f47" fmla="+- 0 0 -90"/>
                  <a:gd name="f48" fmla="*/ f3 1 50"/>
                  <a:gd name="f49" fmla="*/ f4 1 34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50"/>
                  <a:gd name="f58" fmla="*/ f54 1 34"/>
                  <a:gd name="f59" fmla="*/ 48 f55 1"/>
                  <a:gd name="f60" fmla="*/ 26 f54 1"/>
                  <a:gd name="f61" fmla="*/ 49 f55 1"/>
                  <a:gd name="f62" fmla="*/ 30 f54 1"/>
                  <a:gd name="f63" fmla="*/ 35 f55 1"/>
                  <a:gd name="f64" fmla="*/ 28 f55 1"/>
                  <a:gd name="f65" fmla="*/ 23 f54 1"/>
                  <a:gd name="f66" fmla="*/ 23 f55 1"/>
                  <a:gd name="f67" fmla="*/ 21 f54 1"/>
                  <a:gd name="f68" fmla="*/ 22 f55 1"/>
                  <a:gd name="f69" fmla="*/ 17 f54 1"/>
                  <a:gd name="f70" fmla="*/ 17 f55 1"/>
                  <a:gd name="f71" fmla="*/ 15 f54 1"/>
                  <a:gd name="f72" fmla="*/ 16 f55 1"/>
                  <a:gd name="f73" fmla="*/ 0 f55 1"/>
                  <a:gd name="f74" fmla="*/ 1 f54 1"/>
                  <a:gd name="f75" fmla="*/ 1 f55 1"/>
                  <a:gd name="f76" fmla="*/ 7 f55 1"/>
                  <a:gd name="f77" fmla="*/ 6 f54 1"/>
                  <a:gd name="f78" fmla="*/ 6 f55 1"/>
                  <a:gd name="f79" fmla="*/ 5 f54 1"/>
                  <a:gd name="f80" fmla="*/ 5 f55 1"/>
                  <a:gd name="f81" fmla="*/ 2 f54 1"/>
                  <a:gd name="f82" fmla="*/ 8 f55 1"/>
                  <a:gd name="f83" fmla="*/ 3 f54 1"/>
                  <a:gd name="f84" fmla="*/ 19 f55 1"/>
                  <a:gd name="f85" fmla="*/ 11 f54 1"/>
                  <a:gd name="f86" fmla="*/ 25 f55 1"/>
                  <a:gd name="f87" fmla="*/ 12 f54 1"/>
                  <a:gd name="f88" fmla="*/ 40 f55 1"/>
                  <a:gd name="f89" fmla="*/ 43 f55 1"/>
                  <a:gd name="f90" fmla="*/ 29 f54 1"/>
                  <a:gd name="f91" fmla="+- f56 0 f1"/>
                  <a:gd name="f92" fmla="*/ f59 1 50"/>
                  <a:gd name="f93" fmla="*/ f60 1 34"/>
                  <a:gd name="f94" fmla="*/ f61 1 50"/>
                  <a:gd name="f95" fmla="*/ f62 1 34"/>
                  <a:gd name="f96" fmla="*/ f63 1 50"/>
                  <a:gd name="f97" fmla="*/ f64 1 50"/>
                  <a:gd name="f98" fmla="*/ f65 1 34"/>
                  <a:gd name="f99" fmla="*/ f66 1 50"/>
                  <a:gd name="f100" fmla="*/ f67 1 34"/>
                  <a:gd name="f101" fmla="*/ f68 1 50"/>
                  <a:gd name="f102" fmla="*/ f69 1 34"/>
                  <a:gd name="f103" fmla="*/ f70 1 50"/>
                  <a:gd name="f104" fmla="*/ f71 1 34"/>
                  <a:gd name="f105" fmla="*/ f72 1 50"/>
                  <a:gd name="f106" fmla="*/ f73 1 50"/>
                  <a:gd name="f107" fmla="*/ f74 1 34"/>
                  <a:gd name="f108" fmla="*/ f75 1 50"/>
                  <a:gd name="f109" fmla="*/ f76 1 50"/>
                  <a:gd name="f110" fmla="*/ f77 1 34"/>
                  <a:gd name="f111" fmla="*/ f78 1 50"/>
                  <a:gd name="f112" fmla="*/ f79 1 34"/>
                  <a:gd name="f113" fmla="*/ f80 1 50"/>
                  <a:gd name="f114" fmla="*/ f81 1 34"/>
                  <a:gd name="f115" fmla="*/ f82 1 50"/>
                  <a:gd name="f116" fmla="*/ f83 1 34"/>
                  <a:gd name="f117" fmla="*/ f84 1 50"/>
                  <a:gd name="f118" fmla="*/ f85 1 34"/>
                  <a:gd name="f119" fmla="*/ f86 1 50"/>
                  <a:gd name="f120" fmla="*/ f87 1 34"/>
                  <a:gd name="f121" fmla="*/ f88 1 50"/>
                  <a:gd name="f122" fmla="*/ f89 1 50"/>
                  <a:gd name="f123" fmla="*/ f90 1 34"/>
                  <a:gd name="f124" fmla="*/ 0 1 f57"/>
                  <a:gd name="f125" fmla="*/ f51 1 f57"/>
                  <a:gd name="f126" fmla="*/ 0 1 f58"/>
                  <a:gd name="f127" fmla="*/ f52 1 f58"/>
                  <a:gd name="f128" fmla="*/ f92 1 f57"/>
                  <a:gd name="f129" fmla="*/ f93 1 f58"/>
                  <a:gd name="f130" fmla="*/ f94 1 f57"/>
                  <a:gd name="f131" fmla="*/ f95 1 f58"/>
                  <a:gd name="f132" fmla="*/ f96 1 f57"/>
                  <a:gd name="f133" fmla="*/ f97 1 f57"/>
                  <a:gd name="f134" fmla="*/ f98 1 f58"/>
                  <a:gd name="f135" fmla="*/ f99 1 f57"/>
                  <a:gd name="f136" fmla="*/ f100 1 f58"/>
                  <a:gd name="f137" fmla="*/ f101 1 f57"/>
                  <a:gd name="f138" fmla="*/ f102 1 f58"/>
                  <a:gd name="f139" fmla="*/ f103 1 f57"/>
                  <a:gd name="f140" fmla="*/ f104 1 f58"/>
                  <a:gd name="f141" fmla="*/ f105 1 f57"/>
                  <a:gd name="f142" fmla="*/ f106 1 f57"/>
                  <a:gd name="f143" fmla="*/ f107 1 f58"/>
                  <a:gd name="f144" fmla="*/ f108 1 f57"/>
                  <a:gd name="f145" fmla="*/ f109 1 f57"/>
                  <a:gd name="f146" fmla="*/ f110 1 f58"/>
                  <a:gd name="f147" fmla="*/ f111 1 f57"/>
                  <a:gd name="f148" fmla="*/ f112 1 f58"/>
                  <a:gd name="f149" fmla="*/ f113 1 f57"/>
                  <a:gd name="f150" fmla="*/ f114 1 f58"/>
                  <a:gd name="f151" fmla="*/ f115 1 f57"/>
                  <a:gd name="f152" fmla="*/ f116 1 f58"/>
                  <a:gd name="f153" fmla="*/ f117 1 f57"/>
                  <a:gd name="f154" fmla="*/ f118 1 f58"/>
                  <a:gd name="f155" fmla="*/ f119 1 f57"/>
                  <a:gd name="f156" fmla="*/ f120 1 f58"/>
                  <a:gd name="f157" fmla="*/ f121 1 f57"/>
                  <a:gd name="f158" fmla="*/ f122 1 f57"/>
                  <a:gd name="f159" fmla="*/ f123 1 f58"/>
                  <a:gd name="f160" fmla="*/ f124 f48 1"/>
                  <a:gd name="f161" fmla="*/ f125 f48 1"/>
                  <a:gd name="f162" fmla="*/ f127 f49 1"/>
                  <a:gd name="f163" fmla="*/ f126 f49 1"/>
                  <a:gd name="f164" fmla="*/ f128 f48 1"/>
                  <a:gd name="f165" fmla="*/ f129 f49 1"/>
                  <a:gd name="f166" fmla="*/ f130 f48 1"/>
                  <a:gd name="f167" fmla="*/ f131 f49 1"/>
                  <a:gd name="f168" fmla="*/ f132 f48 1"/>
                  <a:gd name="f169" fmla="*/ f133 f48 1"/>
                  <a:gd name="f170" fmla="*/ f134 f49 1"/>
                  <a:gd name="f171" fmla="*/ f135 f48 1"/>
                  <a:gd name="f172" fmla="*/ f136 f49 1"/>
                  <a:gd name="f173" fmla="*/ f137 f48 1"/>
                  <a:gd name="f174" fmla="*/ f138 f49 1"/>
                  <a:gd name="f175" fmla="*/ f139 f48 1"/>
                  <a:gd name="f176" fmla="*/ f140 f49 1"/>
                  <a:gd name="f177" fmla="*/ f141 f48 1"/>
                  <a:gd name="f178" fmla="*/ f142 f48 1"/>
                  <a:gd name="f179" fmla="*/ f143 f49 1"/>
                  <a:gd name="f180" fmla="*/ f144 f48 1"/>
                  <a:gd name="f181" fmla="*/ f145 f48 1"/>
                  <a:gd name="f182" fmla="*/ f146 f49 1"/>
                  <a:gd name="f183" fmla="*/ f147 f48 1"/>
                  <a:gd name="f184" fmla="*/ f148 f49 1"/>
                  <a:gd name="f185" fmla="*/ f149 f48 1"/>
                  <a:gd name="f186" fmla="*/ f150 f49 1"/>
                  <a:gd name="f187" fmla="*/ f151 f48 1"/>
                  <a:gd name="f188" fmla="*/ f152 f49 1"/>
                  <a:gd name="f189" fmla="*/ f153 f48 1"/>
                  <a:gd name="f190" fmla="*/ f154 f49 1"/>
                  <a:gd name="f191" fmla="*/ f155 f48 1"/>
                  <a:gd name="f192" fmla="*/ f156 f49 1"/>
                  <a:gd name="f193" fmla="*/ f157 f48 1"/>
                  <a:gd name="f194" fmla="*/ f158 f48 1"/>
                  <a:gd name="f195" fmla="*/ f159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5"/>
                  </a:cxn>
                  <a:cxn ang="f91">
                    <a:pos x="f169" y="f170"/>
                  </a:cxn>
                  <a:cxn ang="f91">
                    <a:pos x="f171" y="f172"/>
                  </a:cxn>
                  <a:cxn ang="f91">
                    <a:pos x="f173" y="f174"/>
                  </a:cxn>
                  <a:cxn ang="f91">
                    <a:pos x="f175" y="f176"/>
                  </a:cxn>
                  <a:cxn ang="f91">
                    <a:pos x="f177" y="f176"/>
                  </a:cxn>
                  <a:cxn ang="f91">
                    <a:pos x="f178" y="f179"/>
                  </a:cxn>
                  <a:cxn ang="f91">
                    <a:pos x="f180" y="f179"/>
                  </a:cxn>
                  <a:cxn ang="f91">
                    <a:pos x="f181" y="f182"/>
                  </a:cxn>
                  <a:cxn ang="f91">
                    <a:pos x="f183" y="f184"/>
                  </a:cxn>
                  <a:cxn ang="f91">
                    <a:pos x="f185" y="f186"/>
                  </a:cxn>
                  <a:cxn ang="f91">
                    <a:pos x="f187" y="f188"/>
                  </a:cxn>
                  <a:cxn ang="f91">
                    <a:pos x="f189" y="f190"/>
                  </a:cxn>
                  <a:cxn ang="f91">
                    <a:pos x="f191" y="f192"/>
                  </a:cxn>
                  <a:cxn ang="f91">
                    <a:pos x="f193" y="f170"/>
                  </a:cxn>
                  <a:cxn ang="f91">
                    <a:pos x="f194" y="f195"/>
                  </a:cxn>
                  <a:cxn ang="f91">
                    <a:pos x="f164" y="f165"/>
                  </a:cxn>
                </a:cxnLst>
                <a:rect l="f160" t="f163" r="f161" b="f162"/>
                <a:pathLst>
                  <a:path w="50" h="34">
                    <a:moveTo>
                      <a:pt x="f8" y="f9"/>
                    </a:moveTo>
                    <a:cubicBezTo>
                      <a:pt x="f6" y="f10"/>
                      <a:pt x="f11" y="f12"/>
                      <a:pt x="f11" y="f13"/>
                    </a:cubicBezTo>
                    <a:cubicBezTo>
                      <a:pt x="f14" y="f7"/>
                      <a:pt x="f15" y="f16"/>
                      <a:pt x="f17" y="f9"/>
                    </a:cubicBezTo>
                    <a:cubicBezTo>
                      <a:pt x="f16" y="f18"/>
                      <a:pt x="f19" y="f18"/>
                      <a:pt x="f20" y="f21"/>
                    </a:cubicBezTo>
                    <a:cubicBezTo>
                      <a:pt x="f10" y="f22"/>
                      <a:pt x="f23" y="f22"/>
                      <a:pt x="f21" y="f24"/>
                    </a:cubicBezTo>
                    <a:cubicBezTo>
                      <a:pt x="f21" y="f25"/>
                      <a:pt x="f22" y="f26"/>
                      <a:pt x="f22" y="f27"/>
                    </a:cubicBezTo>
                    <a:cubicBezTo>
                      <a:pt x="f24" y="f28"/>
                      <a:pt x="f25" y="f29"/>
                      <a:pt x="f27" y="f28"/>
                    </a:cubicBezTo>
                    <a:cubicBezTo>
                      <a:pt x="f27" y="f28"/>
                      <a:pt x="f30" y="f28"/>
                      <a:pt x="f30" y="f28"/>
                    </a:cubicBezTo>
                    <a:cubicBezTo>
                      <a:pt x="f31" y="f32"/>
                      <a:pt x="f33" y="f34"/>
                      <a:pt x="f5" y="f35"/>
                    </a:cubicBezTo>
                    <a:cubicBezTo>
                      <a:pt x="f5" y="f35"/>
                      <a:pt x="f5" y="f35"/>
                      <a:pt x="f35" y="f35"/>
                    </a:cubicBezTo>
                    <a:cubicBezTo>
                      <a:pt x="f36" y="f5"/>
                      <a:pt x="f37" y="f36"/>
                      <a:pt x="f38" y="f39"/>
                    </a:cubicBezTo>
                    <a:cubicBezTo>
                      <a:pt x="f38" y="f39"/>
                      <a:pt x="f39" y="f36"/>
                      <a:pt x="f39" y="f36"/>
                    </a:cubicBezTo>
                    <a:cubicBezTo>
                      <a:pt x="f36" y="f37"/>
                      <a:pt x="f37" y="f33"/>
                      <a:pt x="f36" y="f40"/>
                    </a:cubicBezTo>
                    <a:cubicBezTo>
                      <a:pt x="f39" y="f35"/>
                      <a:pt x="f38" y="f40"/>
                      <a:pt x="f34" y="f33"/>
                    </a:cubicBezTo>
                    <a:cubicBezTo>
                      <a:pt x="f41" y="f39"/>
                      <a:pt x="f28" y="f42"/>
                      <a:pt x="f43" y="f32"/>
                    </a:cubicBezTo>
                    <a:cubicBezTo>
                      <a:pt x="f25" y="f41"/>
                      <a:pt x="f22" y="f44"/>
                      <a:pt x="f23" y="f41"/>
                    </a:cubicBezTo>
                    <a:cubicBezTo>
                      <a:pt x="f12" y="f27"/>
                      <a:pt x="f17" y="f43"/>
                      <a:pt x="f15" y="f21"/>
                    </a:cubicBezTo>
                    <a:cubicBezTo>
                      <a:pt x="f45" y="f23"/>
                      <a:pt x="f45" y="f10"/>
                      <a:pt x="f14" y="f12"/>
                    </a:cubicBezTo>
                    <a:cubicBezTo>
                      <a:pt x="f46" y="f20"/>
                      <a:pt x="f46" y="f23"/>
                      <a:pt x="f8" y="f9"/>
                    </a:cubicBezTo>
                    <a:close/>
                  </a:path>
                </a:pathLst>
              </a:custGeom>
              <a:solidFill>
                <a:srgbClr val="8659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8" name="Freeform 1079">
                <a:extLst>
                  <a:ext uri="{FF2B5EF4-FFF2-40B4-BE49-F238E27FC236}">
                    <a16:creationId xmlns:a16="http://schemas.microsoft.com/office/drawing/2014/main" id="{4B024994-BF6D-FF48-C2D9-ADD0D69690C1}"/>
                  </a:ext>
                </a:extLst>
              </p:cNvPr>
              <p:cNvSpPr/>
              <p:nvPr/>
            </p:nvSpPr>
            <p:spPr>
              <a:xfrm>
                <a:off x="5029200" y="4868859"/>
                <a:ext cx="6825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6"/>
                  <a:gd name="f8" fmla="val 3"/>
                  <a:gd name="f9" fmla="val 14"/>
                  <a:gd name="f10" fmla="val 10"/>
                  <a:gd name="f11" fmla="val 4"/>
                  <a:gd name="f12" fmla="val 9"/>
                  <a:gd name="f13" fmla="val 7"/>
                  <a:gd name="f14" fmla="val 5"/>
                  <a:gd name="f15" fmla="val 2"/>
                  <a:gd name="f16" fmla="val 1"/>
                  <a:gd name="f17" fmla="val 12"/>
                  <a:gd name="f18" fmla="+- 0 0 -90"/>
                  <a:gd name="f19" fmla="*/ f3 1 18"/>
                  <a:gd name="f20" fmla="*/ f4 1 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6"/>
                  <a:gd name="f29" fmla="*/ f26 1 18"/>
                  <a:gd name="f30" fmla="*/ 18 f26 1"/>
                  <a:gd name="f31" fmla="*/ 0 f25 1"/>
                  <a:gd name="f32" fmla="*/ 10 f26 1"/>
                  <a:gd name="f33" fmla="*/ 4 f25 1"/>
                  <a:gd name="f34" fmla="*/ 5 f26 1"/>
                  <a:gd name="f35" fmla="*/ 3 f25 1"/>
                  <a:gd name="f36" fmla="*/ 0 f26 1"/>
                  <a:gd name="f37" fmla="*/ 1 f25 1"/>
                  <a:gd name="f38" fmla="+- f27 0 f1"/>
                  <a:gd name="f39" fmla="*/ f30 1 18"/>
                  <a:gd name="f40" fmla="*/ f31 1 6"/>
                  <a:gd name="f41" fmla="*/ f32 1 18"/>
                  <a:gd name="f42" fmla="*/ f33 1 6"/>
                  <a:gd name="f43" fmla="*/ f34 1 18"/>
                  <a:gd name="f44" fmla="*/ f35 1 6"/>
                  <a:gd name="f45" fmla="*/ f36 1 18"/>
                  <a:gd name="f46" fmla="*/ f37 1 6"/>
                  <a:gd name="f47" fmla="*/ 0 1 f29"/>
                  <a:gd name="f48" fmla="*/ f22 1 f29"/>
                  <a:gd name="f49" fmla="*/ 0 1 f28"/>
                  <a:gd name="f50" fmla="*/ f23 1 f28"/>
                  <a:gd name="f51" fmla="*/ f39 1 f29"/>
                  <a:gd name="f52" fmla="*/ f40 1 f28"/>
                  <a:gd name="f53" fmla="*/ f41 1 f29"/>
                  <a:gd name="f54" fmla="*/ f42 1 f28"/>
                  <a:gd name="f55" fmla="*/ f43 1 f29"/>
                  <a:gd name="f56" fmla="*/ f44 1 f28"/>
                  <a:gd name="f57" fmla="*/ f45 1 f29"/>
                  <a:gd name="f58" fmla="*/ f46 1 f28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8" h="6">
                    <a:moveTo>
                      <a:pt x="f6" y="f5"/>
                    </a:moveTo>
                    <a:cubicBezTo>
                      <a:pt x="f6" y="f8"/>
                      <a:pt x="f9" y="f7"/>
                      <a:pt x="f10" y="f11"/>
                    </a:cubicBezTo>
                    <a:cubicBezTo>
                      <a:pt x="f12" y="f8"/>
                      <a:pt x="f13" y="f8"/>
                      <a:pt x="f14" y="f8"/>
                    </a:cubicBezTo>
                    <a:cubicBezTo>
                      <a:pt x="f8" y="f15"/>
                      <a:pt x="f15" y="f16"/>
                      <a:pt x="f5" y="f16"/>
                    </a:cubicBezTo>
                    <a:cubicBezTo>
                      <a:pt x="f7" y="f16"/>
                      <a:pt x="f17" y="f16"/>
                      <a:pt x="f6" y="f5"/>
                    </a:cubicBezTo>
                    <a:close/>
                  </a:path>
                </a:pathLst>
              </a:custGeom>
              <a:solidFill>
                <a:srgbClr val="8057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9" name="Freeform 1080">
                <a:extLst>
                  <a:ext uri="{FF2B5EF4-FFF2-40B4-BE49-F238E27FC236}">
                    <a16:creationId xmlns:a16="http://schemas.microsoft.com/office/drawing/2014/main" id="{BD22B352-2182-2051-60EA-155B9DCF9922}"/>
                  </a:ext>
                </a:extLst>
              </p:cNvPr>
              <p:cNvSpPr/>
              <p:nvPr/>
            </p:nvSpPr>
            <p:spPr>
              <a:xfrm>
                <a:off x="4826002" y="4767260"/>
                <a:ext cx="71442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14"/>
                  <a:gd name="f8" fmla="val 1"/>
                  <a:gd name="f9" fmla="val 6"/>
                  <a:gd name="f10" fmla="val 4"/>
                  <a:gd name="f11" fmla="val 12"/>
                  <a:gd name="f12" fmla="val 9"/>
                  <a:gd name="f13" fmla="val 13"/>
                  <a:gd name="f14" fmla="val 18"/>
                  <a:gd name="f15" fmla="val 11"/>
                  <a:gd name="f16" fmla="val 5"/>
                  <a:gd name="f17" fmla="+- 0 0 -90"/>
                  <a:gd name="f18" fmla="*/ f3 1 19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9"/>
                  <a:gd name="f28" fmla="*/ f24 1 14"/>
                  <a:gd name="f29" fmla="*/ 0 f25 1"/>
                  <a:gd name="f30" fmla="*/ 1 f24 1"/>
                  <a:gd name="f31" fmla="*/ 0 f24 1"/>
                  <a:gd name="f32" fmla="*/ 19 f25 1"/>
                  <a:gd name="f33" fmla="*/ 13 f24 1"/>
                  <a:gd name="f34" fmla="*/ 18 f25 1"/>
                  <a:gd name="f35" fmla="*/ 14 f24 1"/>
                  <a:gd name="f36" fmla="+- f26 0 f1"/>
                  <a:gd name="f37" fmla="*/ f29 1 19"/>
                  <a:gd name="f38" fmla="*/ f30 1 14"/>
                  <a:gd name="f39" fmla="*/ f31 1 14"/>
                  <a:gd name="f40" fmla="*/ f32 1 19"/>
                  <a:gd name="f41" fmla="*/ f33 1 14"/>
                  <a:gd name="f42" fmla="*/ f34 1 19"/>
                  <a:gd name="f43" fmla="*/ f35 1 14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8"/>
                  <a:gd name="f51" fmla="*/ f40 1 f27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9 1"/>
                  <a:gd name="f62" fmla="*/ f51 f18 1"/>
                  <a:gd name="f63" fmla="*/ f52 f19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59" y="f61"/>
                  </a:cxn>
                  <a:cxn ang="f36">
                    <a:pos x="f62" y="f63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9" h="14">
                    <a:moveTo>
                      <a:pt x="f5" y="f8"/>
                    </a:moveTo>
                    <a:cubicBezTo>
                      <a:pt x="f5" y="f5"/>
                      <a:pt x="f5" y="f5"/>
                      <a:pt x="f5" y="f5"/>
                    </a:cubicBez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3"/>
                      <a:pt x="f14" y="f13"/>
                      <a:pt x="f14" y="f7"/>
                    </a:cubicBezTo>
                    <a:cubicBezTo>
                      <a:pt x="f15" y="f15"/>
                      <a:pt x="f16" y="f9"/>
                      <a:pt x="f5" y="f8"/>
                    </a:cubicBezTo>
                    <a:close/>
                  </a:path>
                </a:pathLst>
              </a:custGeom>
              <a:solidFill>
                <a:srgbClr val="835F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0" name="Freeform 1081">
                <a:extLst>
                  <a:ext uri="{FF2B5EF4-FFF2-40B4-BE49-F238E27FC236}">
                    <a16:creationId xmlns:a16="http://schemas.microsoft.com/office/drawing/2014/main" id="{6098B107-E3A3-229A-A511-2C8041719E07}"/>
                  </a:ext>
                </a:extLst>
              </p:cNvPr>
              <p:cNvSpPr/>
              <p:nvPr/>
            </p:nvSpPr>
            <p:spPr>
              <a:xfrm>
                <a:off x="5265736" y="4725984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1"/>
                  <a:gd name="f10" fmla="val 2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3 f17 1"/>
                  <a:gd name="f21" fmla="*/ 0 f17 1"/>
                  <a:gd name="f22" fmla="*/ 5 f17 1"/>
                  <a:gd name="f23" fmla="*/ 2 f17 1"/>
                  <a:gd name="f24" fmla="*/ 1 f17 1"/>
                  <a:gd name="f25" fmla="+- f18 0 f1"/>
                  <a:gd name="f26" fmla="*/ f20 1 5"/>
                  <a:gd name="f27" fmla="*/ f21 1 5"/>
                  <a:gd name="f28" fmla="*/ f22 1 5"/>
                  <a:gd name="f29" fmla="*/ f23 1 5"/>
                  <a:gd name="f30" fmla="*/ f24 1 5"/>
                  <a:gd name="f31" fmla="*/ 0 1 f19"/>
                  <a:gd name="f32" fmla="*/ f15 1 f19"/>
                  <a:gd name="f33" fmla="*/ f26 1 f19"/>
                  <a:gd name="f34" fmla="*/ f27 1 f19"/>
                  <a:gd name="f35" fmla="*/ f28 1 f19"/>
                  <a:gd name="f36" fmla="*/ f29 1 f19"/>
                  <a:gd name="f37" fmla="*/ f30 1 f19"/>
                  <a:gd name="f38" fmla="*/ f31 f12 1"/>
                  <a:gd name="f39" fmla="*/ f32 f12 1"/>
                  <a:gd name="f40" fmla="*/ f32 f13 1"/>
                  <a:gd name="f41" fmla="*/ f31 f13 1"/>
                  <a:gd name="f42" fmla="*/ f33 f12 1"/>
                  <a:gd name="f43" fmla="*/ f34 f13 1"/>
                  <a:gd name="f44" fmla="*/ f35 f12 1"/>
                  <a:gd name="f45" fmla="*/ f36 f13 1"/>
                  <a:gd name="f46" fmla="*/ f37 f12 1"/>
                  <a:gd name="f47" fmla="*/ f3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2" y="f43"/>
                  </a:cxn>
                  <a:cxn ang="f25">
                    <a:pos x="f44" y="f45"/>
                  </a:cxn>
                  <a:cxn ang="f25">
                    <a:pos x="f46" y="f47"/>
                  </a:cxn>
                  <a:cxn ang="f25">
                    <a:pos x="f46" y="f47"/>
                  </a:cxn>
                  <a:cxn ang="f25">
                    <a:pos x="f42" y="f43"/>
                  </a:cxn>
                </a:cxnLst>
                <a:rect l="f38" t="f41" r="f39" b="f40"/>
                <a:pathLst>
                  <a:path w="5" h="5">
                    <a:moveTo>
                      <a:pt x="f7" y="f5"/>
                    </a:moveTo>
                    <a:cubicBezTo>
                      <a:pt x="f8" y="f5"/>
                      <a:pt x="f8" y="f9"/>
                      <a:pt x="f6" y="f10"/>
                    </a:cubicBezTo>
                    <a:cubicBezTo>
                      <a:pt x="f8" y="f7"/>
                      <a:pt x="f7" y="f6"/>
                      <a:pt x="f9" y="f6"/>
                    </a:cubicBezTo>
                    <a:cubicBezTo>
                      <a:pt x="f9" y="f6"/>
                      <a:pt x="f9" y="f6"/>
                      <a:pt x="f9" y="f6"/>
                    </a:cubicBezTo>
                    <a:cubicBezTo>
                      <a:pt x="f5" y="f7"/>
                      <a:pt x="f9" y="f10"/>
                      <a:pt x="f7" y="f5"/>
                    </a:cubicBezTo>
                    <a:close/>
                  </a:path>
                </a:pathLst>
              </a:custGeom>
              <a:solidFill>
                <a:srgbClr val="8D60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1" name="Freeform 1082">
                <a:extLst>
                  <a:ext uri="{FF2B5EF4-FFF2-40B4-BE49-F238E27FC236}">
                    <a16:creationId xmlns:a16="http://schemas.microsoft.com/office/drawing/2014/main" id="{4515C4B2-916A-4A96-3833-5AEC1F1E512E}"/>
                  </a:ext>
                </a:extLst>
              </p:cNvPr>
              <p:cNvSpPr/>
              <p:nvPr/>
            </p:nvSpPr>
            <p:spPr>
              <a:xfrm>
                <a:off x="3940177" y="4135438"/>
                <a:ext cx="531815" cy="398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1"/>
                  <a:gd name="f7" fmla="val 106"/>
                  <a:gd name="f8" fmla="val 27"/>
                  <a:gd name="f9" fmla="val 30"/>
                  <a:gd name="f10" fmla="val 24"/>
                  <a:gd name="f11" fmla="val 25"/>
                  <a:gd name="f12" fmla="val 19"/>
                  <a:gd name="f13" fmla="val 21"/>
                  <a:gd name="f14" fmla="val 14"/>
                  <a:gd name="f15" fmla="val 18"/>
                  <a:gd name="f16" fmla="val 13"/>
                  <a:gd name="f17" fmla="val 17"/>
                  <a:gd name="f18" fmla="val 12"/>
                  <a:gd name="f19" fmla="val 16"/>
                  <a:gd name="f20" fmla="val 11"/>
                  <a:gd name="f21" fmla="val 15"/>
                  <a:gd name="f22" fmla="val 8"/>
                  <a:gd name="f23" fmla="val 9"/>
                  <a:gd name="f24" fmla="val 4"/>
                  <a:gd name="f25" fmla="val 5"/>
                  <a:gd name="f26" fmla="val 1"/>
                  <a:gd name="f27" fmla="val 3"/>
                  <a:gd name="f28" fmla="val 2"/>
                  <a:gd name="f29" fmla="val 6"/>
                  <a:gd name="f30" fmla="val 7"/>
                  <a:gd name="f31" fmla="val 29"/>
                  <a:gd name="f32" fmla="val 26"/>
                  <a:gd name="f33" fmla="val 32"/>
                  <a:gd name="f34" fmla="val 34"/>
                  <a:gd name="f35" fmla="val 33"/>
                  <a:gd name="f36" fmla="val 22"/>
                  <a:gd name="f37" fmla="val 20"/>
                  <a:gd name="f38" fmla="val 31"/>
                  <a:gd name="f39" fmla="val 37"/>
                  <a:gd name="f40" fmla="val 43"/>
                  <a:gd name="f41" fmla="val 28"/>
                  <a:gd name="f42" fmla="val 47"/>
                  <a:gd name="f43" fmla="val 48"/>
                  <a:gd name="f44" fmla="val 35"/>
                  <a:gd name="f45" fmla="val 50"/>
                  <a:gd name="f46" fmla="val 36"/>
                  <a:gd name="f47" fmla="val 38"/>
                  <a:gd name="f48" fmla="val 46"/>
                  <a:gd name="f49" fmla="val 45"/>
                  <a:gd name="f50" fmla="val 42"/>
                  <a:gd name="f51" fmla="val 41"/>
                  <a:gd name="f52" fmla="val 54"/>
                  <a:gd name="f53" fmla="val 70"/>
                  <a:gd name="f54" fmla="val 60"/>
                  <a:gd name="f55" fmla="val 87"/>
                  <a:gd name="f56" fmla="val 71"/>
                  <a:gd name="f57" fmla="val 95"/>
                  <a:gd name="f58" fmla="val 77"/>
                  <a:gd name="f59" fmla="val 103"/>
                  <a:gd name="f60" fmla="val 83"/>
                  <a:gd name="f61" fmla="val 110"/>
                  <a:gd name="f62" fmla="val 89"/>
                  <a:gd name="f63" fmla="val 116"/>
                  <a:gd name="f64" fmla="val 93"/>
                  <a:gd name="f65" fmla="val 122"/>
                  <a:gd name="f66" fmla="val 97"/>
                  <a:gd name="f67" fmla="val 129"/>
                  <a:gd name="f68" fmla="val 99"/>
                  <a:gd name="f69" fmla="val 130"/>
                  <a:gd name="f70" fmla="val 131"/>
                  <a:gd name="f71" fmla="val 100"/>
                  <a:gd name="f72" fmla="val 132"/>
                  <a:gd name="f73" fmla="val 101"/>
                  <a:gd name="f74" fmla="val 98"/>
                  <a:gd name="f75" fmla="val 124"/>
                  <a:gd name="f76" fmla="val 94"/>
                  <a:gd name="f77" fmla="val 119"/>
                  <a:gd name="f78" fmla="val 91"/>
                  <a:gd name="f79" fmla="val 113"/>
                  <a:gd name="f80" fmla="val 111"/>
                  <a:gd name="f81" fmla="val 112"/>
                  <a:gd name="f82" fmla="val 86"/>
                  <a:gd name="f83" fmla="val 85"/>
                  <a:gd name="f84" fmla="val 108"/>
                  <a:gd name="f85" fmla="val 79"/>
                  <a:gd name="f86" fmla="val 76"/>
                  <a:gd name="f87" fmla="val 73"/>
                  <a:gd name="f88" fmla="val 65"/>
                  <a:gd name="f89" fmla="val 57"/>
                  <a:gd name="f90" fmla="val 69"/>
                  <a:gd name="f91" fmla="val 66"/>
                  <a:gd name="f92" fmla="val 64"/>
                  <a:gd name="f93" fmla="val 62"/>
                  <a:gd name="f94" fmla="val 63"/>
                  <a:gd name="f95" fmla="val 51"/>
                  <a:gd name="f96" fmla="val 88"/>
                  <a:gd name="f97" fmla="val 59"/>
                  <a:gd name="f98" fmla="val 102"/>
                  <a:gd name="f99" fmla="val 68"/>
                  <a:gd name="f100" fmla="val 104"/>
                  <a:gd name="f101" fmla="val 107"/>
                  <a:gd name="f102" fmla="val 74"/>
                  <a:gd name="f103" fmla="val 115"/>
                  <a:gd name="f104" fmla="val 120"/>
                  <a:gd name="f105" fmla="val 80"/>
                  <a:gd name="f106" fmla="val 121"/>
                  <a:gd name="f107" fmla="val 81"/>
                  <a:gd name="f108" fmla="val 84"/>
                  <a:gd name="f109" fmla="val 118"/>
                  <a:gd name="f110" fmla="val 82"/>
                  <a:gd name="f111" fmla="val 114"/>
                  <a:gd name="f112" fmla="val 128"/>
                  <a:gd name="f113" fmla="val 135"/>
                  <a:gd name="f114" fmla="val 136"/>
                  <a:gd name="f115" fmla="val 138"/>
                  <a:gd name="f116" fmla="val 140"/>
                  <a:gd name="f117" fmla="val 139"/>
                  <a:gd name="f118" fmla="val 134"/>
                  <a:gd name="f119" fmla="val 125"/>
                  <a:gd name="f120" fmla="val 96"/>
                  <a:gd name="f121" fmla="val 123"/>
                  <a:gd name="f122" fmla="val 127"/>
                  <a:gd name="f123" fmla="val 105"/>
                  <a:gd name="f124" fmla="val 90"/>
                  <a:gd name="f125" fmla="val 78"/>
                  <a:gd name="f126" fmla="val 67"/>
                  <a:gd name="f127" fmla="val 61"/>
                  <a:gd name="f128" fmla="val 56"/>
                  <a:gd name="f129" fmla="+- 0 0 -90"/>
                  <a:gd name="f130" fmla="*/ f3 1 141"/>
                  <a:gd name="f131" fmla="*/ f4 1 106"/>
                  <a:gd name="f132" fmla="val f5"/>
                  <a:gd name="f133" fmla="val f6"/>
                  <a:gd name="f134" fmla="val f7"/>
                  <a:gd name="f135" fmla="*/ f129 f0 1"/>
                  <a:gd name="f136" fmla="+- f134 0 f132"/>
                  <a:gd name="f137" fmla="+- f133 0 f132"/>
                  <a:gd name="f138" fmla="*/ f135 1 f2"/>
                  <a:gd name="f139" fmla="*/ f137 1 141"/>
                  <a:gd name="f140" fmla="*/ f136 1 106"/>
                  <a:gd name="f141" fmla="*/ 27 f137 1"/>
                  <a:gd name="f142" fmla="*/ 30 f136 1"/>
                  <a:gd name="f143" fmla="*/ 14 f137 1"/>
                  <a:gd name="f144" fmla="*/ 18 f136 1"/>
                  <a:gd name="f145" fmla="*/ 11 f137 1"/>
                  <a:gd name="f146" fmla="*/ 15 f136 1"/>
                  <a:gd name="f147" fmla="*/ 0 f137 1"/>
                  <a:gd name="f148" fmla="*/ 0 f136 1"/>
                  <a:gd name="f149" fmla="*/ 4 f137 1"/>
                  <a:gd name="f150" fmla="*/ 5 f137 1"/>
                  <a:gd name="f151" fmla="*/ 8 f137 1"/>
                  <a:gd name="f152" fmla="*/ 2 f136 1"/>
                  <a:gd name="f153" fmla="*/ 29 f137 1"/>
                  <a:gd name="f154" fmla="*/ 25 f136 1"/>
                  <a:gd name="f155" fmla="*/ 34 f137 1"/>
                  <a:gd name="f156" fmla="*/ 26 f136 1"/>
                  <a:gd name="f157" fmla="*/ 20 f136 1"/>
                  <a:gd name="f158" fmla="*/ 32 f137 1"/>
                  <a:gd name="f159" fmla="*/ 19 f136 1"/>
                  <a:gd name="f160" fmla="*/ 47 f137 1"/>
                  <a:gd name="f161" fmla="*/ 34 f136 1"/>
                  <a:gd name="f162" fmla="*/ 48 f137 1"/>
                  <a:gd name="f163" fmla="*/ 37 f136 1"/>
                  <a:gd name="f164" fmla="*/ 45 f137 1"/>
                  <a:gd name="f165" fmla="*/ 36 f136 1"/>
                  <a:gd name="f166" fmla="*/ 41 f137 1"/>
                  <a:gd name="f167" fmla="*/ 32 f136 1"/>
                  <a:gd name="f168" fmla="*/ 87 f137 1"/>
                  <a:gd name="f169" fmla="*/ 71 f136 1"/>
                  <a:gd name="f170" fmla="*/ 110 f137 1"/>
                  <a:gd name="f171" fmla="*/ 89 f136 1"/>
                  <a:gd name="f172" fmla="*/ 129 f137 1"/>
                  <a:gd name="f173" fmla="*/ 99 f136 1"/>
                  <a:gd name="f174" fmla="*/ 132 f137 1"/>
                  <a:gd name="f175" fmla="*/ 101 f136 1"/>
                  <a:gd name="f176" fmla="*/ 122 f137 1"/>
                  <a:gd name="f177" fmla="*/ 94 f136 1"/>
                  <a:gd name="f178" fmla="*/ 111 f137 1"/>
                  <a:gd name="f179" fmla="*/ 87 f136 1"/>
                  <a:gd name="f180" fmla="*/ 83 f136 1"/>
                  <a:gd name="f181" fmla="*/ 99 f137 1"/>
                  <a:gd name="f182" fmla="*/ 73 f136 1"/>
                  <a:gd name="f183" fmla="*/ 69 f137 1"/>
                  <a:gd name="f184" fmla="*/ 50 f136 1"/>
                  <a:gd name="f185" fmla="*/ 62 f137 1"/>
                  <a:gd name="f186" fmla="*/ 43 f136 1"/>
                  <a:gd name="f187" fmla="*/ 63 f137 1"/>
                  <a:gd name="f188" fmla="*/ 41 f136 1"/>
                  <a:gd name="f189" fmla="*/ 66 f137 1"/>
                  <a:gd name="f190" fmla="*/ 42 f136 1"/>
                  <a:gd name="f191" fmla="*/ 100 f137 1"/>
                  <a:gd name="f192" fmla="*/ 66 f136 1"/>
                  <a:gd name="f193" fmla="*/ 107 f137 1"/>
                  <a:gd name="f194" fmla="*/ 120 f137 1"/>
                  <a:gd name="f195" fmla="*/ 80 f136 1"/>
                  <a:gd name="f196" fmla="*/ 121 f137 1"/>
                  <a:gd name="f197" fmla="*/ 118 f137 1"/>
                  <a:gd name="f198" fmla="*/ 113 f137 1"/>
                  <a:gd name="f199" fmla="*/ 79 f136 1"/>
                  <a:gd name="f200" fmla="*/ 135 f137 1"/>
                  <a:gd name="f201" fmla="*/ 98 f136 1"/>
                  <a:gd name="f202" fmla="*/ 140 f137 1"/>
                  <a:gd name="f203" fmla="*/ 100 f136 1"/>
                  <a:gd name="f204" fmla="*/ 141 f137 1"/>
                  <a:gd name="f205" fmla="*/ 139 f137 1"/>
                  <a:gd name="f206" fmla="*/ 103 f136 1"/>
                  <a:gd name="f207" fmla="*/ 131 f137 1"/>
                  <a:gd name="f208" fmla="*/ 114 f137 1"/>
                  <a:gd name="f209" fmla="*/ 96 f136 1"/>
                  <a:gd name="f210" fmla="*/ 127 f137 1"/>
                  <a:gd name="f211" fmla="*/ 106 f136 1"/>
                  <a:gd name="f212" fmla="*/ 115 f137 1"/>
                  <a:gd name="f213" fmla="*/ 64 f137 1"/>
                  <a:gd name="f214" fmla="*/ 67 f136 1"/>
                  <a:gd name="f215" fmla="*/ 63 f136 1"/>
                  <a:gd name="f216" fmla="*/ 56 f137 1"/>
                  <a:gd name="f217" fmla="*/ 54 f136 1"/>
                  <a:gd name="f218" fmla="+- f138 0 f1"/>
                  <a:gd name="f219" fmla="*/ f141 1 141"/>
                  <a:gd name="f220" fmla="*/ f142 1 106"/>
                  <a:gd name="f221" fmla="*/ f143 1 141"/>
                  <a:gd name="f222" fmla="*/ f144 1 106"/>
                  <a:gd name="f223" fmla="*/ f145 1 141"/>
                  <a:gd name="f224" fmla="*/ f146 1 106"/>
                  <a:gd name="f225" fmla="*/ f147 1 141"/>
                  <a:gd name="f226" fmla="*/ f148 1 106"/>
                  <a:gd name="f227" fmla="*/ f149 1 141"/>
                  <a:gd name="f228" fmla="*/ f150 1 141"/>
                  <a:gd name="f229" fmla="*/ f151 1 141"/>
                  <a:gd name="f230" fmla="*/ f152 1 106"/>
                  <a:gd name="f231" fmla="*/ f153 1 141"/>
                  <a:gd name="f232" fmla="*/ f154 1 106"/>
                  <a:gd name="f233" fmla="*/ f155 1 141"/>
                  <a:gd name="f234" fmla="*/ f156 1 106"/>
                  <a:gd name="f235" fmla="*/ f157 1 106"/>
                  <a:gd name="f236" fmla="*/ f158 1 141"/>
                  <a:gd name="f237" fmla="*/ f159 1 106"/>
                  <a:gd name="f238" fmla="*/ f160 1 141"/>
                  <a:gd name="f239" fmla="*/ f161 1 106"/>
                  <a:gd name="f240" fmla="*/ f162 1 141"/>
                  <a:gd name="f241" fmla="*/ f163 1 106"/>
                  <a:gd name="f242" fmla="*/ f164 1 141"/>
                  <a:gd name="f243" fmla="*/ f165 1 106"/>
                  <a:gd name="f244" fmla="*/ f166 1 141"/>
                  <a:gd name="f245" fmla="*/ f167 1 106"/>
                  <a:gd name="f246" fmla="*/ f168 1 141"/>
                  <a:gd name="f247" fmla="*/ f169 1 106"/>
                  <a:gd name="f248" fmla="*/ f170 1 141"/>
                  <a:gd name="f249" fmla="*/ f171 1 106"/>
                  <a:gd name="f250" fmla="*/ f172 1 141"/>
                  <a:gd name="f251" fmla="*/ f173 1 106"/>
                  <a:gd name="f252" fmla="*/ f174 1 141"/>
                  <a:gd name="f253" fmla="*/ f175 1 106"/>
                  <a:gd name="f254" fmla="*/ f176 1 141"/>
                  <a:gd name="f255" fmla="*/ f177 1 106"/>
                  <a:gd name="f256" fmla="*/ f178 1 141"/>
                  <a:gd name="f257" fmla="*/ f179 1 106"/>
                  <a:gd name="f258" fmla="*/ f180 1 106"/>
                  <a:gd name="f259" fmla="*/ f181 1 141"/>
                  <a:gd name="f260" fmla="*/ f182 1 106"/>
                  <a:gd name="f261" fmla="*/ f183 1 141"/>
                  <a:gd name="f262" fmla="*/ f184 1 106"/>
                  <a:gd name="f263" fmla="*/ f185 1 141"/>
                  <a:gd name="f264" fmla="*/ f186 1 106"/>
                  <a:gd name="f265" fmla="*/ f187 1 141"/>
                  <a:gd name="f266" fmla="*/ f188 1 106"/>
                  <a:gd name="f267" fmla="*/ f189 1 141"/>
                  <a:gd name="f268" fmla="*/ f190 1 106"/>
                  <a:gd name="f269" fmla="*/ f191 1 141"/>
                  <a:gd name="f270" fmla="*/ f192 1 106"/>
                  <a:gd name="f271" fmla="*/ f193 1 141"/>
                  <a:gd name="f272" fmla="*/ f194 1 141"/>
                  <a:gd name="f273" fmla="*/ f195 1 106"/>
                  <a:gd name="f274" fmla="*/ f196 1 141"/>
                  <a:gd name="f275" fmla="*/ f197 1 141"/>
                  <a:gd name="f276" fmla="*/ f198 1 141"/>
                  <a:gd name="f277" fmla="*/ f199 1 106"/>
                  <a:gd name="f278" fmla="*/ f200 1 141"/>
                  <a:gd name="f279" fmla="*/ f201 1 106"/>
                  <a:gd name="f280" fmla="*/ f202 1 141"/>
                  <a:gd name="f281" fmla="*/ f203 1 106"/>
                  <a:gd name="f282" fmla="*/ f204 1 141"/>
                  <a:gd name="f283" fmla="*/ f205 1 141"/>
                  <a:gd name="f284" fmla="*/ f206 1 106"/>
                  <a:gd name="f285" fmla="*/ f207 1 141"/>
                  <a:gd name="f286" fmla="*/ f208 1 141"/>
                  <a:gd name="f287" fmla="*/ f209 1 106"/>
                  <a:gd name="f288" fmla="*/ f210 1 141"/>
                  <a:gd name="f289" fmla="*/ f211 1 106"/>
                  <a:gd name="f290" fmla="*/ f212 1 141"/>
                  <a:gd name="f291" fmla="*/ f213 1 141"/>
                  <a:gd name="f292" fmla="*/ f214 1 106"/>
                  <a:gd name="f293" fmla="*/ f215 1 106"/>
                  <a:gd name="f294" fmla="*/ f216 1 141"/>
                  <a:gd name="f295" fmla="*/ f217 1 106"/>
                  <a:gd name="f296" fmla="*/ 0 1 f139"/>
                  <a:gd name="f297" fmla="*/ f133 1 f139"/>
                  <a:gd name="f298" fmla="*/ 0 1 f140"/>
                  <a:gd name="f299" fmla="*/ f134 1 f140"/>
                  <a:gd name="f300" fmla="*/ f219 1 f139"/>
                  <a:gd name="f301" fmla="*/ f220 1 f140"/>
                  <a:gd name="f302" fmla="*/ f221 1 f139"/>
                  <a:gd name="f303" fmla="*/ f222 1 f140"/>
                  <a:gd name="f304" fmla="*/ f223 1 f139"/>
                  <a:gd name="f305" fmla="*/ f224 1 f140"/>
                  <a:gd name="f306" fmla="*/ f225 1 f139"/>
                  <a:gd name="f307" fmla="*/ f226 1 f140"/>
                  <a:gd name="f308" fmla="*/ f227 1 f139"/>
                  <a:gd name="f309" fmla="*/ f228 1 f139"/>
                  <a:gd name="f310" fmla="*/ f229 1 f139"/>
                  <a:gd name="f311" fmla="*/ f230 1 f140"/>
                  <a:gd name="f312" fmla="*/ f231 1 f139"/>
                  <a:gd name="f313" fmla="*/ f232 1 f140"/>
                  <a:gd name="f314" fmla="*/ f233 1 f139"/>
                  <a:gd name="f315" fmla="*/ f234 1 f140"/>
                  <a:gd name="f316" fmla="*/ f235 1 f140"/>
                  <a:gd name="f317" fmla="*/ f236 1 f139"/>
                  <a:gd name="f318" fmla="*/ f237 1 f140"/>
                  <a:gd name="f319" fmla="*/ f238 1 f139"/>
                  <a:gd name="f320" fmla="*/ f239 1 f140"/>
                  <a:gd name="f321" fmla="*/ f240 1 f139"/>
                  <a:gd name="f322" fmla="*/ f241 1 f140"/>
                  <a:gd name="f323" fmla="*/ f242 1 f139"/>
                  <a:gd name="f324" fmla="*/ f243 1 f140"/>
                  <a:gd name="f325" fmla="*/ f244 1 f139"/>
                  <a:gd name="f326" fmla="*/ f245 1 f140"/>
                  <a:gd name="f327" fmla="*/ f246 1 f139"/>
                  <a:gd name="f328" fmla="*/ f247 1 f140"/>
                  <a:gd name="f329" fmla="*/ f248 1 f139"/>
                  <a:gd name="f330" fmla="*/ f249 1 f140"/>
                  <a:gd name="f331" fmla="*/ f250 1 f139"/>
                  <a:gd name="f332" fmla="*/ f251 1 f140"/>
                  <a:gd name="f333" fmla="*/ f252 1 f139"/>
                  <a:gd name="f334" fmla="*/ f253 1 f140"/>
                  <a:gd name="f335" fmla="*/ f254 1 f139"/>
                  <a:gd name="f336" fmla="*/ f255 1 f140"/>
                  <a:gd name="f337" fmla="*/ f256 1 f139"/>
                  <a:gd name="f338" fmla="*/ f257 1 f140"/>
                  <a:gd name="f339" fmla="*/ f258 1 f140"/>
                  <a:gd name="f340" fmla="*/ f259 1 f139"/>
                  <a:gd name="f341" fmla="*/ f260 1 f140"/>
                  <a:gd name="f342" fmla="*/ f261 1 f139"/>
                  <a:gd name="f343" fmla="*/ f262 1 f140"/>
                  <a:gd name="f344" fmla="*/ f263 1 f139"/>
                  <a:gd name="f345" fmla="*/ f264 1 f140"/>
                  <a:gd name="f346" fmla="*/ f265 1 f139"/>
                  <a:gd name="f347" fmla="*/ f266 1 f140"/>
                  <a:gd name="f348" fmla="*/ f267 1 f139"/>
                  <a:gd name="f349" fmla="*/ f268 1 f140"/>
                  <a:gd name="f350" fmla="*/ f269 1 f139"/>
                  <a:gd name="f351" fmla="*/ f270 1 f140"/>
                  <a:gd name="f352" fmla="*/ f271 1 f139"/>
                  <a:gd name="f353" fmla="*/ f272 1 f139"/>
                  <a:gd name="f354" fmla="*/ f273 1 f140"/>
                  <a:gd name="f355" fmla="*/ f274 1 f139"/>
                  <a:gd name="f356" fmla="*/ f275 1 f139"/>
                  <a:gd name="f357" fmla="*/ f276 1 f139"/>
                  <a:gd name="f358" fmla="*/ f277 1 f140"/>
                  <a:gd name="f359" fmla="*/ f278 1 f139"/>
                  <a:gd name="f360" fmla="*/ f279 1 f140"/>
                  <a:gd name="f361" fmla="*/ f280 1 f139"/>
                  <a:gd name="f362" fmla="*/ f281 1 f140"/>
                  <a:gd name="f363" fmla="*/ f282 1 f139"/>
                  <a:gd name="f364" fmla="*/ f283 1 f139"/>
                  <a:gd name="f365" fmla="*/ f284 1 f140"/>
                  <a:gd name="f366" fmla="*/ f285 1 f139"/>
                  <a:gd name="f367" fmla="*/ f286 1 f139"/>
                  <a:gd name="f368" fmla="*/ f287 1 f140"/>
                  <a:gd name="f369" fmla="*/ f288 1 f139"/>
                  <a:gd name="f370" fmla="*/ f289 1 f140"/>
                  <a:gd name="f371" fmla="*/ f290 1 f139"/>
                  <a:gd name="f372" fmla="*/ f291 1 f139"/>
                  <a:gd name="f373" fmla="*/ f292 1 f140"/>
                  <a:gd name="f374" fmla="*/ f293 1 f140"/>
                  <a:gd name="f375" fmla="*/ f294 1 f139"/>
                  <a:gd name="f376" fmla="*/ f295 1 f140"/>
                  <a:gd name="f377" fmla="*/ f296 f130 1"/>
                  <a:gd name="f378" fmla="*/ f297 f130 1"/>
                  <a:gd name="f379" fmla="*/ f299 f131 1"/>
                  <a:gd name="f380" fmla="*/ f298 f131 1"/>
                  <a:gd name="f381" fmla="*/ f300 f130 1"/>
                  <a:gd name="f382" fmla="*/ f301 f131 1"/>
                  <a:gd name="f383" fmla="*/ f302 f130 1"/>
                  <a:gd name="f384" fmla="*/ f303 f131 1"/>
                  <a:gd name="f385" fmla="*/ f304 f130 1"/>
                  <a:gd name="f386" fmla="*/ f305 f131 1"/>
                  <a:gd name="f387" fmla="*/ f306 f130 1"/>
                  <a:gd name="f388" fmla="*/ f307 f131 1"/>
                  <a:gd name="f389" fmla="*/ f308 f130 1"/>
                  <a:gd name="f390" fmla="*/ f309 f130 1"/>
                  <a:gd name="f391" fmla="*/ f310 f130 1"/>
                  <a:gd name="f392" fmla="*/ f311 f131 1"/>
                  <a:gd name="f393" fmla="*/ f312 f130 1"/>
                  <a:gd name="f394" fmla="*/ f313 f131 1"/>
                  <a:gd name="f395" fmla="*/ f314 f130 1"/>
                  <a:gd name="f396" fmla="*/ f315 f131 1"/>
                  <a:gd name="f397" fmla="*/ f316 f131 1"/>
                  <a:gd name="f398" fmla="*/ f317 f130 1"/>
                  <a:gd name="f399" fmla="*/ f318 f131 1"/>
                  <a:gd name="f400" fmla="*/ f319 f130 1"/>
                  <a:gd name="f401" fmla="*/ f320 f131 1"/>
                  <a:gd name="f402" fmla="*/ f321 f130 1"/>
                  <a:gd name="f403" fmla="*/ f322 f131 1"/>
                  <a:gd name="f404" fmla="*/ f323 f130 1"/>
                  <a:gd name="f405" fmla="*/ f324 f131 1"/>
                  <a:gd name="f406" fmla="*/ f325 f130 1"/>
                  <a:gd name="f407" fmla="*/ f326 f131 1"/>
                  <a:gd name="f408" fmla="*/ f327 f130 1"/>
                  <a:gd name="f409" fmla="*/ f328 f131 1"/>
                  <a:gd name="f410" fmla="*/ f329 f130 1"/>
                  <a:gd name="f411" fmla="*/ f330 f131 1"/>
                  <a:gd name="f412" fmla="*/ f331 f130 1"/>
                  <a:gd name="f413" fmla="*/ f332 f131 1"/>
                  <a:gd name="f414" fmla="*/ f333 f130 1"/>
                  <a:gd name="f415" fmla="*/ f334 f131 1"/>
                  <a:gd name="f416" fmla="*/ f335 f130 1"/>
                  <a:gd name="f417" fmla="*/ f336 f131 1"/>
                  <a:gd name="f418" fmla="*/ f337 f130 1"/>
                  <a:gd name="f419" fmla="*/ f338 f131 1"/>
                  <a:gd name="f420" fmla="*/ f339 f131 1"/>
                  <a:gd name="f421" fmla="*/ f340 f130 1"/>
                  <a:gd name="f422" fmla="*/ f341 f131 1"/>
                  <a:gd name="f423" fmla="*/ f342 f130 1"/>
                  <a:gd name="f424" fmla="*/ f343 f131 1"/>
                  <a:gd name="f425" fmla="*/ f344 f130 1"/>
                  <a:gd name="f426" fmla="*/ f345 f131 1"/>
                  <a:gd name="f427" fmla="*/ f346 f130 1"/>
                  <a:gd name="f428" fmla="*/ f347 f131 1"/>
                  <a:gd name="f429" fmla="*/ f348 f130 1"/>
                  <a:gd name="f430" fmla="*/ f349 f131 1"/>
                  <a:gd name="f431" fmla="*/ f350 f130 1"/>
                  <a:gd name="f432" fmla="*/ f351 f131 1"/>
                  <a:gd name="f433" fmla="*/ f352 f130 1"/>
                  <a:gd name="f434" fmla="*/ f353 f130 1"/>
                  <a:gd name="f435" fmla="*/ f354 f131 1"/>
                  <a:gd name="f436" fmla="*/ f355 f130 1"/>
                  <a:gd name="f437" fmla="*/ f356 f130 1"/>
                  <a:gd name="f438" fmla="*/ f357 f130 1"/>
                  <a:gd name="f439" fmla="*/ f358 f131 1"/>
                  <a:gd name="f440" fmla="*/ f359 f130 1"/>
                  <a:gd name="f441" fmla="*/ f360 f131 1"/>
                  <a:gd name="f442" fmla="*/ f361 f130 1"/>
                  <a:gd name="f443" fmla="*/ f362 f131 1"/>
                  <a:gd name="f444" fmla="*/ f363 f130 1"/>
                  <a:gd name="f445" fmla="*/ f364 f130 1"/>
                  <a:gd name="f446" fmla="*/ f365 f131 1"/>
                  <a:gd name="f447" fmla="*/ f366 f130 1"/>
                  <a:gd name="f448" fmla="*/ f367 f130 1"/>
                  <a:gd name="f449" fmla="*/ f368 f131 1"/>
                  <a:gd name="f450" fmla="*/ f369 f130 1"/>
                  <a:gd name="f451" fmla="*/ f370 f131 1"/>
                  <a:gd name="f452" fmla="*/ f371 f130 1"/>
                  <a:gd name="f453" fmla="*/ f372 f130 1"/>
                  <a:gd name="f454" fmla="*/ f373 f131 1"/>
                  <a:gd name="f455" fmla="*/ f374 f131 1"/>
                  <a:gd name="f456" fmla="*/ f375 f130 1"/>
                  <a:gd name="f457" fmla="*/ f376 f1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8">
                    <a:pos x="f381" y="f382"/>
                  </a:cxn>
                  <a:cxn ang="f218">
                    <a:pos x="f383" y="f384"/>
                  </a:cxn>
                  <a:cxn ang="f218">
                    <a:pos x="f385" y="f386"/>
                  </a:cxn>
                  <a:cxn ang="f218">
                    <a:pos x="f387" y="f388"/>
                  </a:cxn>
                  <a:cxn ang="f218">
                    <a:pos x="f389" y="f388"/>
                  </a:cxn>
                  <a:cxn ang="f218">
                    <a:pos x="f390" y="f388"/>
                  </a:cxn>
                  <a:cxn ang="f218">
                    <a:pos x="f391" y="f392"/>
                  </a:cxn>
                  <a:cxn ang="f218">
                    <a:pos x="f393" y="f394"/>
                  </a:cxn>
                  <a:cxn ang="f218">
                    <a:pos x="f395" y="f396"/>
                  </a:cxn>
                  <a:cxn ang="f218">
                    <a:pos x="f393" y="f397"/>
                  </a:cxn>
                  <a:cxn ang="f218">
                    <a:pos x="f398" y="f399"/>
                  </a:cxn>
                  <a:cxn ang="f218">
                    <a:pos x="f400" y="f401"/>
                  </a:cxn>
                  <a:cxn ang="f218">
                    <a:pos x="f402" y="f403"/>
                  </a:cxn>
                  <a:cxn ang="f218">
                    <a:pos x="f404" y="f405"/>
                  </a:cxn>
                  <a:cxn ang="f218">
                    <a:pos x="f406" y="f407"/>
                  </a:cxn>
                  <a:cxn ang="f218">
                    <a:pos x="f408" y="f409"/>
                  </a:cxn>
                  <a:cxn ang="f218">
                    <a:pos x="f410" y="f411"/>
                  </a:cxn>
                  <a:cxn ang="f218">
                    <a:pos x="f412" y="f413"/>
                  </a:cxn>
                  <a:cxn ang="f218">
                    <a:pos x="f414" y="f415"/>
                  </a:cxn>
                  <a:cxn ang="f218">
                    <a:pos x="f416" y="f417"/>
                  </a:cxn>
                  <a:cxn ang="f218">
                    <a:pos x="f418" y="f419"/>
                  </a:cxn>
                  <a:cxn ang="f218">
                    <a:pos x="f418" y="f420"/>
                  </a:cxn>
                  <a:cxn ang="f218">
                    <a:pos x="f421" y="f422"/>
                  </a:cxn>
                  <a:cxn ang="f218">
                    <a:pos x="f423" y="f424"/>
                  </a:cxn>
                  <a:cxn ang="f218">
                    <a:pos x="f425" y="f426"/>
                  </a:cxn>
                  <a:cxn ang="f218">
                    <a:pos x="f427" y="f428"/>
                  </a:cxn>
                  <a:cxn ang="f218">
                    <a:pos x="f429" y="f430"/>
                  </a:cxn>
                  <a:cxn ang="f218">
                    <a:pos x="f431" y="f432"/>
                  </a:cxn>
                  <a:cxn ang="f218">
                    <a:pos x="f433" y="f409"/>
                  </a:cxn>
                  <a:cxn ang="f218">
                    <a:pos x="f434" y="f435"/>
                  </a:cxn>
                  <a:cxn ang="f218">
                    <a:pos x="f436" y="f420"/>
                  </a:cxn>
                  <a:cxn ang="f218">
                    <a:pos x="f437" y="f420"/>
                  </a:cxn>
                  <a:cxn ang="f218">
                    <a:pos x="f438" y="f439"/>
                  </a:cxn>
                  <a:cxn ang="f218">
                    <a:pos x="f440" y="f441"/>
                  </a:cxn>
                  <a:cxn ang="f218">
                    <a:pos x="f442" y="f443"/>
                  </a:cxn>
                  <a:cxn ang="f218">
                    <a:pos x="f444" y="f415"/>
                  </a:cxn>
                  <a:cxn ang="f218">
                    <a:pos x="f445" y="f446"/>
                  </a:cxn>
                  <a:cxn ang="f218">
                    <a:pos x="f447" y="f446"/>
                  </a:cxn>
                  <a:cxn ang="f218">
                    <a:pos x="f448" y="f449"/>
                  </a:cxn>
                  <a:cxn ang="f218">
                    <a:pos x="f450" y="f451"/>
                  </a:cxn>
                  <a:cxn ang="f218">
                    <a:pos x="f452" y="f443"/>
                  </a:cxn>
                  <a:cxn ang="f218">
                    <a:pos x="f453" y="f454"/>
                  </a:cxn>
                  <a:cxn ang="f218">
                    <a:pos x="f427" y="f455"/>
                  </a:cxn>
                  <a:cxn ang="f218">
                    <a:pos x="f456" y="f457"/>
                  </a:cxn>
                  <a:cxn ang="f218">
                    <a:pos x="f381" y="f382"/>
                  </a:cxn>
                </a:cxnLst>
                <a:rect l="f377" t="f380" r="f378" b="f379"/>
                <a:pathLst>
                  <a:path w="141" h="10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5" y="f5"/>
                    </a:cubicBezTo>
                    <a:cubicBezTo>
                      <a:pt x="f26" y="f5"/>
                      <a:pt x="f27" y="f28"/>
                      <a:pt x="f24" y="f5"/>
                    </a:cubicBezTo>
                    <a:cubicBezTo>
                      <a:pt x="f24" y="f5"/>
                      <a:pt x="f25" y="f5"/>
                      <a:pt x="f25" y="f5"/>
                    </a:cubicBezTo>
                    <a:cubicBezTo>
                      <a:pt x="f29" y="f5"/>
                      <a:pt x="f30" y="f26"/>
                      <a:pt x="f22" y="f28"/>
                    </a:cubicBezTo>
                    <a:cubicBezTo>
                      <a:pt x="f16" y="f18"/>
                      <a:pt x="f13" y="f15"/>
                      <a:pt x="f31" y="f11"/>
                    </a:cubicBezTo>
                    <a:cubicBezTo>
                      <a:pt x="f9" y="f32"/>
                      <a:pt x="f33" y="f32"/>
                      <a:pt x="f34" y="f32"/>
                    </a:cubicBezTo>
                    <a:cubicBezTo>
                      <a:pt x="f35" y="f10"/>
                      <a:pt x="f9" y="f36"/>
                      <a:pt x="f31" y="f37"/>
                    </a:cubicBezTo>
                    <a:cubicBezTo>
                      <a:pt x="f31" y="f17"/>
                      <a:pt x="f38" y="f17"/>
                      <a:pt x="f33" y="f12"/>
                    </a:cubicBezTo>
                    <a:cubicBezTo>
                      <a:pt x="f39" y="f10"/>
                      <a:pt x="f40" y="f41"/>
                      <a:pt x="f42" y="f34"/>
                    </a:cubicBezTo>
                    <a:cubicBezTo>
                      <a:pt x="f43" y="f44"/>
                      <a:pt x="f45" y="f46"/>
                      <a:pt x="f43" y="f39"/>
                    </a:cubicBezTo>
                    <a:cubicBezTo>
                      <a:pt x="f42" y="f47"/>
                      <a:pt x="f48" y="f39"/>
                      <a:pt x="f49" y="f46"/>
                    </a:cubicBezTo>
                    <a:cubicBezTo>
                      <a:pt x="f40" y="f44"/>
                      <a:pt x="f50" y="f34"/>
                      <a:pt x="f51" y="f33"/>
                    </a:cubicBezTo>
                    <a:cubicBezTo>
                      <a:pt x="f52" y="f43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68"/>
                      <a:pt x="f70" y="f71"/>
                      <a:pt x="f72" y="f73"/>
                    </a:cubicBezTo>
                    <a:cubicBezTo>
                      <a:pt x="f67" y="f74"/>
                      <a:pt x="f75" y="f66"/>
                      <a:pt x="f65" y="f76"/>
                    </a:cubicBezTo>
                    <a:cubicBezTo>
                      <a:pt x="f77" y="f78"/>
                      <a:pt x="f79" y="f78"/>
                      <a:pt x="f80" y="f55"/>
                    </a:cubicBezTo>
                    <a:cubicBezTo>
                      <a:pt x="f81" y="f82"/>
                      <a:pt x="f79" y="f83"/>
                      <a:pt x="f80" y="f60"/>
                    </a:cubicBezTo>
                    <a:cubicBezTo>
                      <a:pt x="f84" y="f85"/>
                      <a:pt x="f59" y="f86"/>
                      <a:pt x="f68" y="f87"/>
                    </a:cubicBezTo>
                    <a:cubicBezTo>
                      <a:pt x="f62" y="f88"/>
                      <a:pt x="f85" y="f89"/>
                      <a:pt x="f90" y="f45"/>
                    </a:cubicBezTo>
                    <a:cubicBezTo>
                      <a:pt x="f91" y="f43"/>
                      <a:pt x="f92" y="f48"/>
                      <a:pt x="f93" y="f40"/>
                    </a:cubicBezTo>
                    <a:cubicBezTo>
                      <a:pt x="f93" y="f50"/>
                      <a:pt x="f94" y="f51"/>
                      <a:pt x="f94" y="f51"/>
                    </a:cubicBezTo>
                    <a:cubicBezTo>
                      <a:pt x="f92" y="f51"/>
                      <a:pt x="f88" y="f51"/>
                      <a:pt x="f91" y="f50"/>
                    </a:cubicBezTo>
                    <a:cubicBezTo>
                      <a:pt x="f86" y="f95"/>
                      <a:pt x="f96" y="f97"/>
                      <a:pt x="f71" y="f91"/>
                    </a:cubicBezTo>
                    <a:cubicBezTo>
                      <a:pt x="f98" y="f99"/>
                      <a:pt x="f100" y="f53"/>
                      <a:pt x="f101" y="f56"/>
                    </a:cubicBezTo>
                    <a:cubicBezTo>
                      <a:pt x="f80" y="f102"/>
                      <a:pt x="f103" y="f58"/>
                      <a:pt x="f104" y="f105"/>
                    </a:cubicBezTo>
                    <a:cubicBezTo>
                      <a:pt x="f106" y="f105"/>
                      <a:pt x="f65" y="f107"/>
                      <a:pt x="f106" y="f60"/>
                    </a:cubicBezTo>
                    <a:cubicBezTo>
                      <a:pt x="f104" y="f108"/>
                      <a:pt x="f77" y="f60"/>
                      <a:pt x="f109" y="f60"/>
                    </a:cubicBezTo>
                    <a:cubicBezTo>
                      <a:pt x="f63" y="f110"/>
                      <a:pt x="f111" y="f105"/>
                      <a:pt x="f79" y="f85"/>
                    </a:cubicBezTo>
                    <a:cubicBezTo>
                      <a:pt x="f104" y="f83"/>
                      <a:pt x="f112" y="f78"/>
                      <a:pt x="f113" y="f74"/>
                    </a:cubicBezTo>
                    <a:cubicBezTo>
                      <a:pt x="f114" y="f68"/>
                      <a:pt x="f115" y="f71"/>
                      <a:pt x="f116" y="f71"/>
                    </a:cubicBezTo>
                    <a:cubicBezTo>
                      <a:pt x="f116" y="f71"/>
                      <a:pt x="f116" y="f71"/>
                      <a:pt x="f6" y="f73"/>
                    </a:cubicBezTo>
                    <a:cubicBezTo>
                      <a:pt x="f6" y="f98"/>
                      <a:pt x="f116" y="f59"/>
                      <a:pt x="f117" y="f59"/>
                    </a:cubicBezTo>
                    <a:cubicBezTo>
                      <a:pt x="f114" y="f59"/>
                      <a:pt x="f118" y="f59"/>
                      <a:pt x="f70" y="f59"/>
                    </a:cubicBezTo>
                    <a:cubicBezTo>
                      <a:pt x="f119" y="f98"/>
                      <a:pt x="f104" y="f74"/>
                      <a:pt x="f111" y="f120"/>
                    </a:cubicBezTo>
                    <a:cubicBezTo>
                      <a:pt x="f109" y="f98"/>
                      <a:pt x="f121" y="f98"/>
                      <a:pt x="f122" y="f7"/>
                    </a:cubicBezTo>
                    <a:cubicBezTo>
                      <a:pt x="f121" y="f123"/>
                      <a:pt x="f77" y="f59"/>
                      <a:pt x="f103" y="f71"/>
                    </a:cubicBezTo>
                    <a:cubicBezTo>
                      <a:pt x="f74" y="f124"/>
                      <a:pt x="f107" y="f125"/>
                      <a:pt x="f92" y="f126"/>
                    </a:cubicBezTo>
                    <a:cubicBezTo>
                      <a:pt x="f93" y="f88"/>
                      <a:pt x="f92" y="f92"/>
                      <a:pt x="f94" y="f94"/>
                    </a:cubicBezTo>
                    <a:cubicBezTo>
                      <a:pt x="f127" y="f97"/>
                      <a:pt x="f97" y="f89"/>
                      <a:pt x="f128" y="f52"/>
                    </a:cubicBezTo>
                    <a:cubicBezTo>
                      <a:pt x="f48" y="f48"/>
                      <a:pt x="f46" y="f47"/>
                      <a:pt x="f8" y="f9"/>
                    </a:cubicBezTo>
                    <a:close/>
                  </a:path>
                </a:pathLst>
              </a:custGeom>
              <a:solidFill>
                <a:srgbClr val="4727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2" name="Freeform 1083">
                <a:extLst>
                  <a:ext uri="{FF2B5EF4-FFF2-40B4-BE49-F238E27FC236}">
                    <a16:creationId xmlns:a16="http://schemas.microsoft.com/office/drawing/2014/main" id="{868DB856-1737-6C82-7501-FFEF06F1D2E5}"/>
                  </a:ext>
                </a:extLst>
              </p:cNvPr>
              <p:cNvSpPr/>
              <p:nvPr/>
            </p:nvSpPr>
            <p:spPr>
              <a:xfrm>
                <a:off x="4027483" y="4244973"/>
                <a:ext cx="180978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47"/>
                  <a:gd name="f8" fmla="val 4"/>
                  <a:gd name="f9" fmla="val 7"/>
                  <a:gd name="f10" fmla="val 3"/>
                  <a:gd name="f11" fmla="val 5"/>
                  <a:gd name="f12" fmla="val 2"/>
                  <a:gd name="f13" fmla="val 1"/>
                  <a:gd name="f14" fmla="val 8"/>
                  <a:gd name="f15" fmla="val 14"/>
                  <a:gd name="f16" fmla="val 12"/>
                  <a:gd name="f17" fmla="val 20"/>
                  <a:gd name="f18" fmla="val 18"/>
                  <a:gd name="f19" fmla="val 26"/>
                  <a:gd name="f20" fmla="val 23"/>
                  <a:gd name="f21" fmla="val 32"/>
                  <a:gd name="f22" fmla="val 28"/>
                  <a:gd name="f23" fmla="val 38"/>
                  <a:gd name="f24" fmla="val 34"/>
                  <a:gd name="f25" fmla="val 33"/>
                  <a:gd name="f26" fmla="val 31"/>
                  <a:gd name="f27" fmla="val 35"/>
                  <a:gd name="f28" fmla="val 43"/>
                  <a:gd name="f29" fmla="val 22"/>
                  <a:gd name="f30" fmla="val 29"/>
                  <a:gd name="f31" fmla="val 11"/>
                  <a:gd name="f32" fmla="val 19"/>
                  <a:gd name="f33" fmla="val 10"/>
                  <a:gd name="f34" fmla="val 17"/>
                  <a:gd name="f35" fmla="val 15"/>
                  <a:gd name="f36" fmla="val 21"/>
                  <a:gd name="f37" fmla="val 16"/>
                  <a:gd name="f38" fmla="val 13"/>
                  <a:gd name="f39" fmla="val 9"/>
                  <a:gd name="f40" fmla="+- 0 0 -90"/>
                  <a:gd name="f41" fmla="*/ f3 1 48"/>
                  <a:gd name="f42" fmla="*/ f4 1 47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8"/>
                  <a:gd name="f51" fmla="*/ f47 1 47"/>
                  <a:gd name="f52" fmla="*/ 4 f48 1"/>
                  <a:gd name="f53" fmla="*/ 7 f47 1"/>
                  <a:gd name="f54" fmla="*/ 0 f48 1"/>
                  <a:gd name="f55" fmla="*/ 1 f47 1"/>
                  <a:gd name="f56" fmla="*/ 3 f48 1"/>
                  <a:gd name="f57" fmla="*/ 20 f48 1"/>
                  <a:gd name="f58" fmla="*/ 18 f47 1"/>
                  <a:gd name="f59" fmla="*/ 38 f48 1"/>
                  <a:gd name="f60" fmla="*/ 34 f47 1"/>
                  <a:gd name="f61" fmla="*/ 26 f48 1"/>
                  <a:gd name="f62" fmla="*/ 26 f47 1"/>
                  <a:gd name="f63" fmla="*/ 48 f48 1"/>
                  <a:gd name="f64" fmla="*/ 47 f47 1"/>
                  <a:gd name="f65" fmla="*/ 11 f48 1"/>
                  <a:gd name="f66" fmla="*/ 19 f47 1"/>
                  <a:gd name="f67" fmla="*/ 8 f48 1"/>
                  <a:gd name="f68" fmla="*/ 15 f47 1"/>
                  <a:gd name="f69" fmla="*/ 19 f48 1"/>
                  <a:gd name="f70" fmla="*/ 23 f47 1"/>
                  <a:gd name="f71" fmla="*/ 12 f48 1"/>
                  <a:gd name="f72" fmla="*/ 16 f47 1"/>
                  <a:gd name="f73" fmla="*/ 9 f47 1"/>
                  <a:gd name="f74" fmla="+- f49 0 f1"/>
                  <a:gd name="f75" fmla="*/ f52 1 48"/>
                  <a:gd name="f76" fmla="*/ f53 1 47"/>
                  <a:gd name="f77" fmla="*/ f54 1 48"/>
                  <a:gd name="f78" fmla="*/ f55 1 47"/>
                  <a:gd name="f79" fmla="*/ f56 1 48"/>
                  <a:gd name="f80" fmla="*/ f57 1 48"/>
                  <a:gd name="f81" fmla="*/ f58 1 47"/>
                  <a:gd name="f82" fmla="*/ f59 1 48"/>
                  <a:gd name="f83" fmla="*/ f60 1 47"/>
                  <a:gd name="f84" fmla="*/ f61 1 48"/>
                  <a:gd name="f85" fmla="*/ f62 1 47"/>
                  <a:gd name="f86" fmla="*/ f63 1 48"/>
                  <a:gd name="f87" fmla="*/ f64 1 47"/>
                  <a:gd name="f88" fmla="*/ f65 1 48"/>
                  <a:gd name="f89" fmla="*/ f66 1 47"/>
                  <a:gd name="f90" fmla="*/ f67 1 48"/>
                  <a:gd name="f91" fmla="*/ f68 1 47"/>
                  <a:gd name="f92" fmla="*/ f69 1 48"/>
                  <a:gd name="f93" fmla="*/ f70 1 47"/>
                  <a:gd name="f94" fmla="*/ f71 1 48"/>
                  <a:gd name="f95" fmla="*/ f72 1 47"/>
                  <a:gd name="f96" fmla="*/ f73 1 47"/>
                  <a:gd name="f97" fmla="*/ 0 1 f50"/>
                  <a:gd name="f98" fmla="*/ f44 1 f50"/>
                  <a:gd name="f99" fmla="*/ 0 1 f51"/>
                  <a:gd name="f100" fmla="*/ f45 1 f51"/>
                  <a:gd name="f101" fmla="*/ f75 1 f50"/>
                  <a:gd name="f102" fmla="*/ f76 1 f51"/>
                  <a:gd name="f103" fmla="*/ f77 1 f50"/>
                  <a:gd name="f104" fmla="*/ f78 1 f51"/>
                  <a:gd name="f105" fmla="*/ f79 1 f50"/>
                  <a:gd name="f106" fmla="*/ f80 1 f50"/>
                  <a:gd name="f107" fmla="*/ f81 1 f51"/>
                  <a:gd name="f108" fmla="*/ f82 1 f50"/>
                  <a:gd name="f109" fmla="*/ f83 1 f51"/>
                  <a:gd name="f110" fmla="*/ f84 1 f50"/>
                  <a:gd name="f111" fmla="*/ f85 1 f51"/>
                  <a:gd name="f112" fmla="*/ f86 1 f50"/>
                  <a:gd name="f113" fmla="*/ f87 1 f51"/>
                  <a:gd name="f114" fmla="*/ f88 1 f50"/>
                  <a:gd name="f115" fmla="*/ f89 1 f51"/>
                  <a:gd name="f116" fmla="*/ f90 1 f50"/>
                  <a:gd name="f117" fmla="*/ f91 1 f51"/>
                  <a:gd name="f118" fmla="*/ f92 1 f50"/>
                  <a:gd name="f119" fmla="*/ f93 1 f51"/>
                  <a:gd name="f120" fmla="*/ f94 1 f50"/>
                  <a:gd name="f121" fmla="*/ f95 1 f51"/>
                  <a:gd name="f122" fmla="*/ f96 1 f51"/>
                  <a:gd name="f123" fmla="*/ f97 f41 1"/>
                  <a:gd name="f124" fmla="*/ f98 f41 1"/>
                  <a:gd name="f125" fmla="*/ f100 f42 1"/>
                  <a:gd name="f126" fmla="*/ f99 f42 1"/>
                  <a:gd name="f127" fmla="*/ f101 f41 1"/>
                  <a:gd name="f128" fmla="*/ f102 f42 1"/>
                  <a:gd name="f129" fmla="*/ f103 f41 1"/>
                  <a:gd name="f130" fmla="*/ f104 f42 1"/>
                  <a:gd name="f131" fmla="*/ f105 f41 1"/>
                  <a:gd name="f132" fmla="*/ f106 f41 1"/>
                  <a:gd name="f133" fmla="*/ f107 f42 1"/>
                  <a:gd name="f134" fmla="*/ f108 f41 1"/>
                  <a:gd name="f135" fmla="*/ f109 f42 1"/>
                  <a:gd name="f136" fmla="*/ f110 f41 1"/>
                  <a:gd name="f137" fmla="*/ f111 f42 1"/>
                  <a:gd name="f138" fmla="*/ f112 f41 1"/>
                  <a:gd name="f139" fmla="*/ f113 f42 1"/>
                  <a:gd name="f140" fmla="*/ f114 f41 1"/>
                  <a:gd name="f141" fmla="*/ f115 f42 1"/>
                  <a:gd name="f142" fmla="*/ f116 f41 1"/>
                  <a:gd name="f143" fmla="*/ f117 f42 1"/>
                  <a:gd name="f144" fmla="*/ f118 f41 1"/>
                  <a:gd name="f145" fmla="*/ f119 f42 1"/>
                  <a:gd name="f146" fmla="*/ f120 f41 1"/>
                  <a:gd name="f147" fmla="*/ f121 f42 1"/>
                  <a:gd name="f148" fmla="*/ f12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0"/>
                  </a:cxn>
                  <a:cxn ang="f74">
                    <a:pos x="f132" y="f133"/>
                  </a:cxn>
                  <a:cxn ang="f74">
                    <a:pos x="f134" y="f135"/>
                  </a:cxn>
                  <a:cxn ang="f74">
                    <a:pos x="f136" y="f137"/>
                  </a:cxn>
                  <a:cxn ang="f74">
                    <a:pos x="f138" y="f139"/>
                  </a:cxn>
                  <a:cxn ang="f74">
                    <a:pos x="f140" y="f141"/>
                  </a:cxn>
                  <a:cxn ang="f74">
                    <a:pos x="f142" y="f143"/>
                  </a:cxn>
                  <a:cxn ang="f74">
                    <a:pos x="f144" y="f145"/>
                  </a:cxn>
                  <a:cxn ang="f74">
                    <a:pos x="f146" y="f147"/>
                  </a:cxn>
                  <a:cxn ang="f74">
                    <a:pos x="f142" y="f148"/>
                  </a:cxn>
                  <a:cxn ang="f74">
                    <a:pos x="f127" y="f128"/>
                  </a:cxn>
                </a:cxnLst>
                <a:rect l="f123" t="f126" r="f124" b="f125"/>
                <a:pathLst>
                  <a:path w="48" h="47">
                    <a:moveTo>
                      <a:pt x="f8" y="f9"/>
                    </a:moveTo>
                    <a:cubicBezTo>
                      <a:pt x="f10" y="f11"/>
                      <a:pt x="f12" y="f10"/>
                      <a:pt x="f5" y="f13"/>
                    </a:cubicBezTo>
                    <a:cubicBezTo>
                      <a:pt x="f13" y="f5"/>
                      <a:pt x="f12" y="f13"/>
                      <a:pt x="f10" y="f13"/>
                    </a:cubicBezTo>
                    <a:cubicBezTo>
                      <a:pt x="f9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5"/>
                      <a:pt x="f26" y="f22"/>
                      <a:pt x="f19" y="f19"/>
                    </a:cubicBezTo>
                    <a:cubicBezTo>
                      <a:pt x="f25" y="f27"/>
                      <a:pt x="f28" y="f23"/>
                      <a:pt x="f6" y="f7"/>
                    </a:cubicBezTo>
                    <a:cubicBezTo>
                      <a:pt x="f27" y="f23"/>
                      <a:pt x="f29" y="f30"/>
                      <a:pt x="f31" y="f32"/>
                    </a:cubicBezTo>
                    <a:cubicBezTo>
                      <a:pt x="f33" y="f34"/>
                      <a:pt x="f14" y="f34"/>
                      <a:pt x="f14" y="f35"/>
                    </a:cubicBezTo>
                    <a:cubicBezTo>
                      <a:pt x="f16" y="f34"/>
                      <a:pt x="f15" y="f36"/>
                      <a:pt x="f32" y="f20"/>
                    </a:cubicBezTo>
                    <a:cubicBezTo>
                      <a:pt x="f34" y="f32"/>
                      <a:pt x="f15" y="f18"/>
                      <a:pt x="f16" y="f37"/>
                    </a:cubicBezTo>
                    <a:cubicBezTo>
                      <a:pt x="f31" y="f38"/>
                      <a:pt x="f9" y="f38"/>
                      <a:pt x="f14" y="f39"/>
                    </a:cubicBezTo>
                    <a:cubicBezTo>
                      <a:pt x="f14" y="f14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512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3" name="Freeform 1084">
                <a:extLst>
                  <a:ext uri="{FF2B5EF4-FFF2-40B4-BE49-F238E27FC236}">
                    <a16:creationId xmlns:a16="http://schemas.microsoft.com/office/drawing/2014/main" id="{2AF467A1-57FA-34FF-0111-69A06C8F7434}"/>
                  </a:ext>
                </a:extLst>
              </p:cNvPr>
              <p:cNvSpPr/>
              <p:nvPr/>
            </p:nvSpPr>
            <p:spPr>
              <a:xfrm>
                <a:off x="4460872" y="4500567"/>
                <a:ext cx="52385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1"/>
                  <a:gd name="f8" fmla="val 1"/>
                  <a:gd name="f9" fmla="val 6"/>
                  <a:gd name="f10" fmla="val 5"/>
                  <a:gd name="f11" fmla="val 2"/>
                  <a:gd name="f12" fmla="val 4"/>
                  <a:gd name="f13" fmla="val 3"/>
                  <a:gd name="f14" fmla="val 9"/>
                  <a:gd name="f15" fmla="val 13"/>
                  <a:gd name="f16" fmla="val 10"/>
                  <a:gd name="f17" fmla="val 8"/>
                  <a:gd name="f18" fmla="val 7"/>
                  <a:gd name="f19" fmla="+- 0 0 -90"/>
                  <a:gd name="f20" fmla="*/ f3 1 14"/>
                  <a:gd name="f21" fmla="*/ f4 1 11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1"/>
                  <a:gd name="f31" fmla="*/ 1 f27 1"/>
                  <a:gd name="f32" fmla="*/ 6 f26 1"/>
                  <a:gd name="f33" fmla="*/ 3 f27 1"/>
                  <a:gd name="f34" fmla="*/ 4 f26 1"/>
                  <a:gd name="f35" fmla="*/ 13 f27 1"/>
                  <a:gd name="f36" fmla="*/ 3 f26 1"/>
                  <a:gd name="f37" fmla="*/ 10 f27 1"/>
                  <a:gd name="f38" fmla="*/ 11 f26 1"/>
                  <a:gd name="f39" fmla="*/ 7 f27 1"/>
                  <a:gd name="f40" fmla="*/ 8 f26 1"/>
                  <a:gd name="f41" fmla="*/ 5 f27 1"/>
                  <a:gd name="f42" fmla="*/ 9 f26 1"/>
                  <a:gd name="f43" fmla="*/ 0 f27 1"/>
                  <a:gd name="f44" fmla="+- f28 0 f1"/>
                  <a:gd name="f45" fmla="*/ f31 1 14"/>
                  <a:gd name="f46" fmla="*/ f32 1 11"/>
                  <a:gd name="f47" fmla="*/ f33 1 14"/>
                  <a:gd name="f48" fmla="*/ f34 1 11"/>
                  <a:gd name="f49" fmla="*/ f35 1 14"/>
                  <a:gd name="f50" fmla="*/ f36 1 11"/>
                  <a:gd name="f51" fmla="*/ f37 1 14"/>
                  <a:gd name="f52" fmla="*/ f38 1 11"/>
                  <a:gd name="f53" fmla="*/ f39 1 14"/>
                  <a:gd name="f54" fmla="*/ f40 1 11"/>
                  <a:gd name="f55" fmla="*/ f41 1 14"/>
                  <a:gd name="f56" fmla="*/ f42 1 11"/>
                  <a:gd name="f57" fmla="*/ f43 1 14"/>
                  <a:gd name="f58" fmla="*/ 0 1 f29"/>
                  <a:gd name="f59" fmla="*/ f23 1 f29"/>
                  <a:gd name="f60" fmla="*/ 0 1 f30"/>
                  <a:gd name="f61" fmla="*/ f24 1 f30"/>
                  <a:gd name="f62" fmla="*/ f45 1 f29"/>
                  <a:gd name="f63" fmla="*/ f46 1 f30"/>
                  <a:gd name="f64" fmla="*/ f47 1 f29"/>
                  <a:gd name="f65" fmla="*/ f48 1 f30"/>
                  <a:gd name="f66" fmla="*/ f49 1 f29"/>
                  <a:gd name="f67" fmla="*/ f50 1 f30"/>
                  <a:gd name="f68" fmla="*/ f51 1 f29"/>
                  <a:gd name="f69" fmla="*/ f52 1 f30"/>
                  <a:gd name="f70" fmla="*/ f53 1 f29"/>
                  <a:gd name="f71" fmla="*/ f54 1 f30"/>
                  <a:gd name="f72" fmla="*/ f55 1 f29"/>
                  <a:gd name="f73" fmla="*/ f56 1 f30"/>
                  <a:gd name="f74" fmla="*/ f57 1 f29"/>
                  <a:gd name="f75" fmla="*/ f58 f20 1"/>
                  <a:gd name="f76" fmla="*/ f59 f20 1"/>
                  <a:gd name="f77" fmla="*/ f61 f21 1"/>
                  <a:gd name="f78" fmla="*/ f60 f21 1"/>
                  <a:gd name="f79" fmla="*/ f62 f20 1"/>
                  <a:gd name="f80" fmla="*/ f63 f21 1"/>
                  <a:gd name="f81" fmla="*/ f64 f20 1"/>
                  <a:gd name="f82" fmla="*/ f65 f21 1"/>
                  <a:gd name="f83" fmla="*/ f66 f20 1"/>
                  <a:gd name="f84" fmla="*/ f67 f21 1"/>
                  <a:gd name="f85" fmla="*/ f68 f20 1"/>
                  <a:gd name="f86" fmla="*/ f69 f21 1"/>
                  <a:gd name="f87" fmla="*/ f70 f20 1"/>
                  <a:gd name="f88" fmla="*/ f71 f21 1"/>
                  <a:gd name="f89" fmla="*/ f72 f20 1"/>
                  <a:gd name="f90" fmla="*/ f73 f21 1"/>
                  <a:gd name="f91" fmla="*/ f74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83" y="f84"/>
                  </a:cxn>
                  <a:cxn ang="f44">
                    <a:pos x="f85" y="f80"/>
                  </a:cxn>
                  <a:cxn ang="f44">
                    <a:pos x="f85" y="f80"/>
                  </a:cxn>
                  <a:cxn ang="f44">
                    <a:pos x="f85" y="f86"/>
                  </a:cxn>
                  <a:cxn ang="f44">
                    <a:pos x="f87" y="f88"/>
                  </a:cxn>
                  <a:cxn ang="f44">
                    <a:pos x="f89" y="f90"/>
                  </a:cxn>
                  <a:cxn ang="f44">
                    <a:pos x="f91" y="f88"/>
                  </a:cxn>
                  <a:cxn ang="f44">
                    <a:pos x="f79" y="f80"/>
                  </a:cxn>
                </a:cxnLst>
                <a:rect l="f75" t="f78" r="f76" b="f77"/>
                <a:pathLst>
                  <a:path w="14" h="11">
                    <a:moveTo>
                      <a:pt x="f8" y="f9"/>
                    </a:moveTo>
                    <a:cubicBezTo>
                      <a:pt x="f8" y="f10"/>
                      <a:pt x="f11" y="f12"/>
                      <a:pt x="f13" y="f12"/>
                    </a:cubicBezTo>
                    <a:cubicBezTo>
                      <a:pt x="f9" y="f11"/>
                      <a:pt x="f14" y="f5"/>
                      <a:pt x="f15" y="f13"/>
                    </a:cubicBezTo>
                    <a:cubicBezTo>
                      <a:pt x="f6" y="f9"/>
                      <a:pt x="f7" y="f10"/>
                      <a:pt x="f16" y="f9"/>
                    </a:cubicBezTo>
                    <a:cubicBezTo>
                      <a:pt x="f16" y="f9"/>
                      <a:pt x="f16" y="f9"/>
                      <a:pt x="f16" y="f9"/>
                    </a:cubicBezTo>
                    <a:cubicBezTo>
                      <a:pt x="f17" y="f17"/>
                      <a:pt x="f7" y="f14"/>
                      <a:pt x="f16" y="f7"/>
                    </a:cubicBezTo>
                    <a:cubicBezTo>
                      <a:pt x="f14" y="f16"/>
                      <a:pt x="f17" y="f14"/>
                      <a:pt x="f18" y="f17"/>
                    </a:cubicBezTo>
                    <a:cubicBezTo>
                      <a:pt x="f9" y="f17"/>
                      <a:pt x="f9" y="f17"/>
                      <a:pt x="f10" y="f14"/>
                    </a:cubicBezTo>
                    <a:cubicBezTo>
                      <a:pt x="f13" y="f7"/>
                      <a:pt x="f13" y="f7"/>
                      <a:pt x="f5" y="f17"/>
                    </a:cubicBezTo>
                    <a:cubicBezTo>
                      <a:pt x="f5" y="f18"/>
                      <a:pt x="f5" y="f9"/>
                      <a:pt x="f8" y="f9"/>
                    </a:cubicBezTo>
                    <a:close/>
                  </a:path>
                </a:pathLst>
              </a:custGeom>
              <a:solidFill>
                <a:srgbClr val="9A5E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4" name="Freeform 1085">
                <a:extLst>
                  <a:ext uri="{FF2B5EF4-FFF2-40B4-BE49-F238E27FC236}">
                    <a16:creationId xmlns:a16="http://schemas.microsoft.com/office/drawing/2014/main" id="{A5C06427-43B5-1906-5AE9-48B8B6C4AEC7}"/>
                  </a:ext>
                </a:extLst>
              </p:cNvPr>
              <p:cNvSpPr/>
              <p:nvPr/>
            </p:nvSpPr>
            <p:spPr>
              <a:xfrm>
                <a:off x="4494211" y="4587873"/>
                <a:ext cx="68259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0"/>
                  <a:gd name="f8" fmla="val 6"/>
                  <a:gd name="f9" fmla="val 7"/>
                  <a:gd name="f10" fmla="val 3"/>
                  <a:gd name="f11" fmla="val 2"/>
                  <a:gd name="f12" fmla="val 4"/>
                  <a:gd name="f13" fmla="val 13"/>
                  <a:gd name="f14" fmla="val 5"/>
                  <a:gd name="f15" fmla="val 15"/>
                  <a:gd name="f16" fmla="val 9"/>
                  <a:gd name="f17" fmla="val 12"/>
                  <a:gd name="f18" fmla="+- 0 0 -90"/>
                  <a:gd name="f19" fmla="*/ f3 1 18"/>
                  <a:gd name="f20" fmla="*/ f4 1 1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10"/>
                  <a:gd name="f29" fmla="*/ f26 1 18"/>
                  <a:gd name="f30" fmla="*/ 10 f26 1"/>
                  <a:gd name="f31" fmla="*/ 6 f25 1"/>
                  <a:gd name="f32" fmla="*/ 0 f26 1"/>
                  <a:gd name="f33" fmla="*/ 0 f25 1"/>
                  <a:gd name="f34" fmla="*/ 18 f26 1"/>
                  <a:gd name="f35" fmla="*/ 10 f25 1"/>
                  <a:gd name="f36" fmla="+- f27 0 f1"/>
                  <a:gd name="f37" fmla="*/ f30 1 18"/>
                  <a:gd name="f38" fmla="*/ f31 1 10"/>
                  <a:gd name="f39" fmla="*/ f32 1 18"/>
                  <a:gd name="f40" fmla="*/ f33 1 10"/>
                  <a:gd name="f41" fmla="*/ f34 1 18"/>
                  <a:gd name="f42" fmla="*/ f35 1 10"/>
                  <a:gd name="f43" fmla="*/ 0 1 f29"/>
                  <a:gd name="f44" fmla="*/ f22 1 f29"/>
                  <a:gd name="f45" fmla="*/ 0 1 f28"/>
                  <a:gd name="f46" fmla="*/ f23 1 f28"/>
                  <a:gd name="f47" fmla="*/ f37 1 f29"/>
                  <a:gd name="f48" fmla="*/ f38 1 f28"/>
                  <a:gd name="f49" fmla="*/ f39 1 f29"/>
                  <a:gd name="f50" fmla="*/ f40 1 f28"/>
                  <a:gd name="f51" fmla="*/ f41 1 f29"/>
                  <a:gd name="f52" fmla="*/ f42 1 f28"/>
                  <a:gd name="f53" fmla="*/ f43 f19 1"/>
                  <a:gd name="f54" fmla="*/ f44 f19 1"/>
                  <a:gd name="f55" fmla="*/ f46 f20 1"/>
                  <a:gd name="f56" fmla="*/ f45 f20 1"/>
                  <a:gd name="f57" fmla="*/ f47 f19 1"/>
                  <a:gd name="f58" fmla="*/ f48 f20 1"/>
                  <a:gd name="f59" fmla="*/ f49 f19 1"/>
                  <a:gd name="f60" fmla="*/ f50 f20 1"/>
                  <a:gd name="f61" fmla="*/ f51 f19 1"/>
                  <a:gd name="f62" fmla="*/ f52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7" y="f58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57" y="f58"/>
                  </a:cxn>
                </a:cxnLst>
                <a:rect l="f53" t="f56" r="f54" b="f55"/>
                <a:pathLst>
                  <a:path w="18" h="10">
                    <a:moveTo>
                      <a:pt x="f7" y="f8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9" y="f11"/>
                      <a:pt x="f13" y="f14"/>
                      <a:pt x="f6" y="f7"/>
                    </a:cubicBezTo>
                    <a:cubicBezTo>
                      <a:pt x="f15" y="f16"/>
                      <a:pt x="f17" y="f9"/>
                      <a:pt x="f7" y="f8"/>
                    </a:cubicBezTo>
                    <a:close/>
                  </a:path>
                </a:pathLst>
              </a:custGeom>
              <a:solidFill>
                <a:srgbClr val="4727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5" name="Freeform 1086">
                <a:extLst>
                  <a:ext uri="{FF2B5EF4-FFF2-40B4-BE49-F238E27FC236}">
                    <a16:creationId xmlns:a16="http://schemas.microsoft.com/office/drawing/2014/main" id="{9F3879CC-1E32-1E41-B1FC-07E9162520A7}"/>
                  </a:ext>
                </a:extLst>
              </p:cNvPr>
              <p:cNvSpPr/>
              <p:nvPr/>
            </p:nvSpPr>
            <p:spPr>
              <a:xfrm>
                <a:off x="4730748" y="4695828"/>
                <a:ext cx="23810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3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6"/>
                  <a:gd name="f23" fmla="*/ f19 1 7"/>
                  <a:gd name="f24" fmla="*/ 6 f20 1"/>
                  <a:gd name="f25" fmla="*/ 7 f19 1"/>
                  <a:gd name="f26" fmla="*/ 0 f20 1"/>
                  <a:gd name="f27" fmla="*/ 0 f19 1"/>
                  <a:gd name="f28" fmla="+- f21 0 f1"/>
                  <a:gd name="f29" fmla="*/ f24 1 6"/>
                  <a:gd name="f30" fmla="*/ f25 1 7"/>
                  <a:gd name="f31" fmla="*/ f26 1 6"/>
                  <a:gd name="f32" fmla="*/ f27 1 7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6" h="7">
                    <a:moveTo>
                      <a:pt x="f6" y="f7"/>
                    </a:moveTo>
                    <a:cubicBezTo>
                      <a:pt x="f8" y="f6"/>
                      <a:pt x="f9" y="f8"/>
                      <a:pt x="f5" y="f5"/>
                    </a:cubicBezTo>
                    <a:cubicBezTo>
                      <a:pt x="f10" y="f10"/>
                      <a:pt x="f11" y="f11"/>
                      <a:pt x="f6" y="f7"/>
                    </a:cubicBezTo>
                    <a:close/>
                  </a:path>
                </a:pathLst>
              </a:custGeom>
              <a:solidFill>
                <a:srgbClr val="3F2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6" name="Freeform 1087">
                <a:extLst>
                  <a:ext uri="{FF2B5EF4-FFF2-40B4-BE49-F238E27FC236}">
                    <a16:creationId xmlns:a16="http://schemas.microsoft.com/office/drawing/2014/main" id="{497FE8D1-2194-082A-D0EE-FB2539599872}"/>
                  </a:ext>
                </a:extLst>
              </p:cNvPr>
              <p:cNvSpPr/>
              <p:nvPr/>
            </p:nvSpPr>
            <p:spPr>
              <a:xfrm>
                <a:off x="4754559" y="4722811"/>
                <a:ext cx="2540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4"/>
                  <a:gd name="f9" fmla="val 2"/>
                  <a:gd name="f10" fmla="val 5"/>
                  <a:gd name="f11" fmla="val 1"/>
                  <a:gd name="f12" fmla="+- 0 0 -90"/>
                  <a:gd name="f13" fmla="*/ f3 1 7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7"/>
                  <a:gd name="f24" fmla="*/ 7 f20 1"/>
                  <a:gd name="f25" fmla="*/ 3 f19 1"/>
                  <a:gd name="f26" fmla="*/ 0 f20 1"/>
                  <a:gd name="f27" fmla="*/ 0 f19 1"/>
                  <a:gd name="f28" fmla="+- f21 0 f1"/>
                  <a:gd name="f29" fmla="*/ f24 1 7"/>
                  <a:gd name="f30" fmla="*/ f25 1 3"/>
                  <a:gd name="f31" fmla="*/ f26 1 7"/>
                  <a:gd name="f32" fmla="*/ f27 1 3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7" h="3">
                    <a:moveTo>
                      <a:pt x="f6" y="f7"/>
                    </a:moveTo>
                    <a:cubicBezTo>
                      <a:pt x="f8" y="f7"/>
                      <a:pt x="f9" y="f9"/>
                      <a:pt x="f5" y="f5"/>
                    </a:cubicBezTo>
                    <a:cubicBezTo>
                      <a:pt x="f5" y="f5"/>
                      <a:pt x="f5" y="f5"/>
                      <a:pt x="f5" y="f5"/>
                    </a:cubicBezTo>
                    <a:cubicBezTo>
                      <a:pt x="f7" y="f5"/>
                      <a:pt x="f10" y="f11"/>
                      <a:pt x="f6" y="f7"/>
                    </a:cubicBezTo>
                    <a:close/>
                  </a:path>
                </a:pathLst>
              </a:custGeom>
              <a:solidFill>
                <a:srgbClr val="3F2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7" name="Freeform 1088">
                <a:extLst>
                  <a:ext uri="{FF2B5EF4-FFF2-40B4-BE49-F238E27FC236}">
                    <a16:creationId xmlns:a16="http://schemas.microsoft.com/office/drawing/2014/main" id="{A491B17C-3074-441F-A9B0-B27E0E251E92}"/>
                  </a:ext>
                </a:extLst>
              </p:cNvPr>
              <p:cNvSpPr/>
              <p:nvPr/>
            </p:nvSpPr>
            <p:spPr>
              <a:xfrm>
                <a:off x="4694236" y="4676771"/>
                <a:ext cx="2540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4"/>
                  <a:gd name="f8" fmla="val 3"/>
                  <a:gd name="f9" fmla="val 1"/>
                  <a:gd name="f10" fmla="val 2"/>
                  <a:gd name="f11" fmla="+- 0 0 -90"/>
                  <a:gd name="f12" fmla="*/ f3 1 7"/>
                  <a:gd name="f13" fmla="*/ f4 1 4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4"/>
                  <a:gd name="f22" fmla="*/ f19 1 7"/>
                  <a:gd name="f23" fmla="*/ 0 f19 1"/>
                  <a:gd name="f24" fmla="*/ 0 f18 1"/>
                  <a:gd name="f25" fmla="*/ 7 f19 1"/>
                  <a:gd name="f26" fmla="*/ 4 f18 1"/>
                  <a:gd name="f27" fmla="+- f20 0 f1"/>
                  <a:gd name="f28" fmla="*/ f23 1 7"/>
                  <a:gd name="f29" fmla="*/ f24 1 4"/>
                  <a:gd name="f30" fmla="*/ f25 1 7"/>
                  <a:gd name="f31" fmla="*/ f26 1 4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4">
                    <a:moveTo>
                      <a:pt x="f5" y="f5"/>
                    </a:moveTo>
                    <a:cubicBezTo>
                      <a:pt x="f8" y="f9"/>
                      <a:pt x="f7" y="f10"/>
                      <a:pt x="f6" y="f7"/>
                    </a:cubicBezTo>
                    <a:cubicBezTo>
                      <a:pt x="f7" y="f7"/>
                      <a:pt x="f10" y="f8"/>
                      <a:pt x="f5" y="f5"/>
                    </a:cubicBezTo>
                    <a:close/>
                  </a:path>
                </a:pathLst>
              </a:custGeom>
              <a:solidFill>
                <a:srgbClr val="3F2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8" name="Freeform 1089">
                <a:extLst>
                  <a:ext uri="{FF2B5EF4-FFF2-40B4-BE49-F238E27FC236}">
                    <a16:creationId xmlns:a16="http://schemas.microsoft.com/office/drawing/2014/main" id="{6AB17896-970D-4303-ABAD-BDDF0D87F808}"/>
                  </a:ext>
                </a:extLst>
              </p:cNvPr>
              <p:cNvSpPr/>
              <p:nvPr/>
            </p:nvSpPr>
            <p:spPr>
              <a:xfrm>
                <a:off x="4475165" y="4594229"/>
                <a:ext cx="3810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"/>
                  <a:gd name="f8" fmla="val 6"/>
                  <a:gd name="f9" fmla="val 1"/>
                  <a:gd name="f10" fmla="val 7"/>
                  <a:gd name="f11" fmla="+- 0 0 -90"/>
                  <a:gd name="f12" fmla="*/ f3 1 10"/>
                  <a:gd name="f13" fmla="*/ f4 1 4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4"/>
                  <a:gd name="f22" fmla="*/ f19 1 10"/>
                  <a:gd name="f23" fmla="*/ 10 f19 1"/>
                  <a:gd name="f24" fmla="*/ 4 f18 1"/>
                  <a:gd name="f25" fmla="*/ 0 f19 1"/>
                  <a:gd name="f26" fmla="*/ 0 f18 1"/>
                  <a:gd name="f27" fmla="+- f20 0 f1"/>
                  <a:gd name="f28" fmla="*/ f23 1 10"/>
                  <a:gd name="f29" fmla="*/ f24 1 4"/>
                  <a:gd name="f30" fmla="*/ f25 1 10"/>
                  <a:gd name="f31" fmla="*/ f26 1 4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10" h="4">
                    <a:moveTo>
                      <a:pt x="f6" y="f7"/>
                    </a:moveTo>
                    <a:cubicBezTo>
                      <a:pt x="f8" y="f7"/>
                      <a:pt x="f7" y="f9"/>
                      <a:pt x="f5" y="f5"/>
                    </a:cubicBezTo>
                    <a:cubicBezTo>
                      <a:pt x="f7" y="f5"/>
                      <a:pt x="f10" y="f9"/>
                      <a:pt x="f6" y="f7"/>
                    </a:cubicBezTo>
                    <a:close/>
                  </a:path>
                </a:pathLst>
              </a:custGeom>
              <a:solidFill>
                <a:srgbClr val="4727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9" name="Freeform 1090">
                <a:extLst>
                  <a:ext uri="{FF2B5EF4-FFF2-40B4-BE49-F238E27FC236}">
                    <a16:creationId xmlns:a16="http://schemas.microsoft.com/office/drawing/2014/main" id="{B061108F-6609-BE72-2E55-DBD1D28FBDB2}"/>
                  </a:ext>
                </a:extLst>
              </p:cNvPr>
              <p:cNvSpPr/>
              <p:nvPr/>
            </p:nvSpPr>
            <p:spPr>
              <a:xfrm>
                <a:off x="3725859" y="3816348"/>
                <a:ext cx="26983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3"/>
                  <a:gd name="f9" fmla="val 4"/>
                  <a:gd name="f10" fmla="val 6"/>
                  <a:gd name="f11" fmla="val 5"/>
                  <a:gd name="f12" fmla="val 2"/>
                  <a:gd name="f13" fmla="+- 0 0 -90"/>
                  <a:gd name="f14" fmla="*/ f3 1 7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7"/>
                  <a:gd name="f25" fmla="*/ 0 f21 1"/>
                  <a:gd name="f26" fmla="*/ 0 f20 1"/>
                  <a:gd name="f27" fmla="*/ 6 f21 1"/>
                  <a:gd name="f28" fmla="*/ 4 f20 1"/>
                  <a:gd name="f29" fmla="*/ 7 f21 1"/>
                  <a:gd name="f30" fmla="*/ 8 f20 1"/>
                  <a:gd name="f31" fmla="+- f22 0 f1"/>
                  <a:gd name="f32" fmla="*/ f25 1 7"/>
                  <a:gd name="f33" fmla="*/ f26 1 8"/>
                  <a:gd name="f34" fmla="*/ f27 1 7"/>
                  <a:gd name="f35" fmla="*/ f28 1 8"/>
                  <a:gd name="f36" fmla="*/ f29 1 7"/>
                  <a:gd name="f37" fmla="*/ f30 1 8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7" h="8">
                    <a:moveTo>
                      <a:pt x="f5" y="f5"/>
                    </a:moveTo>
                    <a:cubicBezTo>
                      <a:pt x="f8" y="f5"/>
                      <a:pt x="f9" y="f8"/>
                      <a:pt x="f10" y="f9"/>
                    </a:cubicBezTo>
                    <a:cubicBezTo>
                      <a:pt x="f10" y="f11"/>
                      <a:pt x="f6" y="f6"/>
                      <a:pt x="f6" y="f7"/>
                    </a:cubicBezTo>
                    <a:cubicBezTo>
                      <a:pt x="f12" y="f7"/>
                      <a:pt x="f8" y="f12"/>
                      <a:pt x="f5" y="f5"/>
                    </a:cubicBezTo>
                    <a:close/>
                  </a:path>
                </a:pathLst>
              </a:custGeom>
              <a:solidFill>
                <a:srgbClr val="9C8C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0" name="Freeform 1091">
                <a:extLst>
                  <a:ext uri="{FF2B5EF4-FFF2-40B4-BE49-F238E27FC236}">
                    <a16:creationId xmlns:a16="http://schemas.microsoft.com/office/drawing/2014/main" id="{89F804AD-B26D-D1CF-2098-0B29AB2345D4}"/>
                  </a:ext>
                </a:extLst>
              </p:cNvPr>
              <p:cNvSpPr/>
              <p:nvPr/>
            </p:nvSpPr>
            <p:spPr>
              <a:xfrm>
                <a:off x="3903665" y="3970333"/>
                <a:ext cx="119064" cy="1651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4"/>
                  <a:gd name="f8" fmla="val 15"/>
                  <a:gd name="f9" fmla="val 14"/>
                  <a:gd name="f10" fmla="val 5"/>
                  <a:gd name="f11" fmla="val 33"/>
                  <a:gd name="f12" fmla="val 7"/>
                  <a:gd name="f13" fmla="val 6"/>
                  <a:gd name="f14" fmla="val 3"/>
                  <a:gd name="f15" fmla="val 1"/>
                  <a:gd name="f16" fmla="val 4"/>
                  <a:gd name="f17" fmla="val 10"/>
                  <a:gd name="f18" fmla="val 2"/>
                  <a:gd name="f19" fmla="val 13"/>
                  <a:gd name="f20" fmla="val 18"/>
                  <a:gd name="f21" fmla="val 20"/>
                  <a:gd name="f22" fmla="val 8"/>
                  <a:gd name="f23" fmla="val 21"/>
                  <a:gd name="f24" fmla="val 12"/>
                  <a:gd name="f25" fmla="val 24"/>
                  <a:gd name="f26" fmla="val 28"/>
                  <a:gd name="f27" fmla="val 29"/>
                  <a:gd name="f28" fmla="val 30"/>
                  <a:gd name="f29" fmla="val 16"/>
                  <a:gd name="f30" fmla="val 31"/>
                  <a:gd name="f31" fmla="val 17"/>
                  <a:gd name="f32" fmla="val 26"/>
                  <a:gd name="f33" fmla="val 23"/>
                  <a:gd name="f34" fmla="val 22"/>
                  <a:gd name="f35" fmla="val 19"/>
                  <a:gd name="f36" fmla="val 27"/>
                  <a:gd name="f37" fmla="val 34"/>
                  <a:gd name="f38" fmla="val 38"/>
                  <a:gd name="f39" fmla="val 43"/>
                  <a:gd name="f40" fmla="+- 0 0 -90"/>
                  <a:gd name="f41" fmla="*/ f3 1 32"/>
                  <a:gd name="f42" fmla="*/ f4 1 4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32"/>
                  <a:gd name="f51" fmla="*/ f47 1 44"/>
                  <a:gd name="f52" fmla="*/ 15 f48 1"/>
                  <a:gd name="f53" fmla="*/ 44 f47 1"/>
                  <a:gd name="f54" fmla="*/ 14 f48 1"/>
                  <a:gd name="f55" fmla="*/ 6 f48 1"/>
                  <a:gd name="f56" fmla="*/ 3 f47 1"/>
                  <a:gd name="f57" fmla="*/ 3 f48 1"/>
                  <a:gd name="f58" fmla="*/ 1 f47 1"/>
                  <a:gd name="f59" fmla="*/ 10 f48 1"/>
                  <a:gd name="f60" fmla="*/ 2 f47 1"/>
                  <a:gd name="f61" fmla="*/ 20 f48 1"/>
                  <a:gd name="f62" fmla="*/ 7 f47 1"/>
                  <a:gd name="f63" fmla="*/ 8 f47 1"/>
                  <a:gd name="f64" fmla="*/ 28 f48 1"/>
                  <a:gd name="f65" fmla="*/ 14 f47 1"/>
                  <a:gd name="f66" fmla="*/ 32 f48 1"/>
                  <a:gd name="f67" fmla="*/ 16 f47 1"/>
                  <a:gd name="f68" fmla="*/ 29 f48 1"/>
                  <a:gd name="f69" fmla="*/ 17 f47 1"/>
                  <a:gd name="f70" fmla="*/ 23 f48 1"/>
                  <a:gd name="f71" fmla="*/ 15 f47 1"/>
                  <a:gd name="f72" fmla="*/ 27 f47 1"/>
                  <a:gd name="f73" fmla="*/ 28 f47 1"/>
                  <a:gd name="f74" fmla="*/ 16 f48 1"/>
                  <a:gd name="f75" fmla="*/ 43 f47 1"/>
                  <a:gd name="f76" fmla="+- f49 0 f1"/>
                  <a:gd name="f77" fmla="*/ f52 1 32"/>
                  <a:gd name="f78" fmla="*/ f53 1 44"/>
                  <a:gd name="f79" fmla="*/ f54 1 32"/>
                  <a:gd name="f80" fmla="*/ f55 1 32"/>
                  <a:gd name="f81" fmla="*/ f56 1 44"/>
                  <a:gd name="f82" fmla="*/ f57 1 32"/>
                  <a:gd name="f83" fmla="*/ f58 1 44"/>
                  <a:gd name="f84" fmla="*/ f59 1 32"/>
                  <a:gd name="f85" fmla="*/ f60 1 44"/>
                  <a:gd name="f86" fmla="*/ f61 1 32"/>
                  <a:gd name="f87" fmla="*/ f62 1 44"/>
                  <a:gd name="f88" fmla="*/ f63 1 44"/>
                  <a:gd name="f89" fmla="*/ f64 1 32"/>
                  <a:gd name="f90" fmla="*/ f65 1 44"/>
                  <a:gd name="f91" fmla="*/ f66 1 32"/>
                  <a:gd name="f92" fmla="*/ f67 1 44"/>
                  <a:gd name="f93" fmla="*/ f68 1 32"/>
                  <a:gd name="f94" fmla="*/ f69 1 44"/>
                  <a:gd name="f95" fmla="*/ f70 1 32"/>
                  <a:gd name="f96" fmla="*/ f71 1 44"/>
                  <a:gd name="f97" fmla="*/ f72 1 44"/>
                  <a:gd name="f98" fmla="*/ f73 1 44"/>
                  <a:gd name="f99" fmla="*/ f74 1 32"/>
                  <a:gd name="f100" fmla="*/ f75 1 44"/>
                  <a:gd name="f101" fmla="*/ 0 1 f50"/>
                  <a:gd name="f102" fmla="*/ f44 1 f50"/>
                  <a:gd name="f103" fmla="*/ 0 1 f51"/>
                  <a:gd name="f104" fmla="*/ f45 1 f51"/>
                  <a:gd name="f105" fmla="*/ f77 1 f50"/>
                  <a:gd name="f106" fmla="*/ f78 1 f51"/>
                  <a:gd name="f107" fmla="*/ f79 1 f50"/>
                  <a:gd name="f108" fmla="*/ f80 1 f50"/>
                  <a:gd name="f109" fmla="*/ f81 1 f51"/>
                  <a:gd name="f110" fmla="*/ f82 1 f50"/>
                  <a:gd name="f111" fmla="*/ f83 1 f51"/>
                  <a:gd name="f112" fmla="*/ f84 1 f50"/>
                  <a:gd name="f113" fmla="*/ f85 1 f51"/>
                  <a:gd name="f114" fmla="*/ f86 1 f50"/>
                  <a:gd name="f115" fmla="*/ f87 1 f51"/>
                  <a:gd name="f116" fmla="*/ f88 1 f51"/>
                  <a:gd name="f117" fmla="*/ f89 1 f50"/>
                  <a:gd name="f118" fmla="*/ f90 1 f51"/>
                  <a:gd name="f119" fmla="*/ f91 1 f50"/>
                  <a:gd name="f120" fmla="*/ f92 1 f51"/>
                  <a:gd name="f121" fmla="*/ f93 1 f50"/>
                  <a:gd name="f122" fmla="*/ f94 1 f51"/>
                  <a:gd name="f123" fmla="*/ f95 1 f50"/>
                  <a:gd name="f124" fmla="*/ f96 1 f51"/>
                  <a:gd name="f125" fmla="*/ f97 1 f51"/>
                  <a:gd name="f126" fmla="*/ f98 1 f51"/>
                  <a:gd name="f127" fmla="*/ f99 1 f50"/>
                  <a:gd name="f128" fmla="*/ f100 1 f51"/>
                  <a:gd name="f129" fmla="*/ f101 f41 1"/>
                  <a:gd name="f130" fmla="*/ f102 f41 1"/>
                  <a:gd name="f131" fmla="*/ f104 f42 1"/>
                  <a:gd name="f132" fmla="*/ f103 f42 1"/>
                  <a:gd name="f133" fmla="*/ f105 f41 1"/>
                  <a:gd name="f134" fmla="*/ f106 f42 1"/>
                  <a:gd name="f135" fmla="*/ f107 f41 1"/>
                  <a:gd name="f136" fmla="*/ f108 f41 1"/>
                  <a:gd name="f137" fmla="*/ f109 f42 1"/>
                  <a:gd name="f138" fmla="*/ f110 f41 1"/>
                  <a:gd name="f139" fmla="*/ f111 f42 1"/>
                  <a:gd name="f140" fmla="*/ f112 f41 1"/>
                  <a:gd name="f141" fmla="*/ f113 f42 1"/>
                  <a:gd name="f142" fmla="*/ f114 f41 1"/>
                  <a:gd name="f143" fmla="*/ f115 f42 1"/>
                  <a:gd name="f144" fmla="*/ f116 f42 1"/>
                  <a:gd name="f145" fmla="*/ f117 f41 1"/>
                  <a:gd name="f146" fmla="*/ f118 f42 1"/>
                  <a:gd name="f147" fmla="*/ f119 f41 1"/>
                  <a:gd name="f148" fmla="*/ f120 f42 1"/>
                  <a:gd name="f149" fmla="*/ f121 f41 1"/>
                  <a:gd name="f150" fmla="*/ f122 f42 1"/>
                  <a:gd name="f151" fmla="*/ f123 f41 1"/>
                  <a:gd name="f152" fmla="*/ f124 f42 1"/>
                  <a:gd name="f153" fmla="*/ f125 f42 1"/>
                  <a:gd name="f154" fmla="*/ f126 f42 1"/>
                  <a:gd name="f155" fmla="*/ f127 f41 1"/>
                  <a:gd name="f156" fmla="*/ f12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33" y="f134"/>
                  </a:cxn>
                  <a:cxn ang="f76">
                    <a:pos x="f135" y="f134"/>
                  </a:cxn>
                  <a:cxn ang="f76">
                    <a:pos x="f136" y="f137"/>
                  </a:cxn>
                  <a:cxn ang="f76">
                    <a:pos x="f138" y="f139"/>
                  </a:cxn>
                  <a:cxn ang="f76">
                    <a:pos x="f140" y="f141"/>
                  </a:cxn>
                  <a:cxn ang="f76">
                    <a:pos x="f142" y="f143"/>
                  </a:cxn>
                  <a:cxn ang="f76">
                    <a:pos x="f142" y="f144"/>
                  </a:cxn>
                  <a:cxn ang="f76">
                    <a:pos x="f145" y="f146"/>
                  </a:cxn>
                  <a:cxn ang="f76">
                    <a:pos x="f147" y="f148"/>
                  </a:cxn>
                  <a:cxn ang="f76">
                    <a:pos x="f149" y="f150"/>
                  </a:cxn>
                  <a:cxn ang="f76">
                    <a:pos x="f145" y="f150"/>
                  </a:cxn>
                  <a:cxn ang="f76">
                    <a:pos x="f151" y="f152"/>
                  </a:cxn>
                  <a:cxn ang="f76">
                    <a:pos x="f142" y="f153"/>
                  </a:cxn>
                  <a:cxn ang="f76">
                    <a:pos x="f142" y="f154"/>
                  </a:cxn>
                  <a:cxn ang="f76">
                    <a:pos x="f155" y="f156"/>
                  </a:cxn>
                  <a:cxn ang="f76">
                    <a:pos x="f133" y="f134"/>
                  </a:cxn>
                </a:cxnLst>
                <a:rect l="f129" t="f132" r="f130" b="f131"/>
                <a:pathLst>
                  <a:path w="32" h="44">
                    <a:moveTo>
                      <a:pt x="f8" y="f7"/>
                    </a:moveTo>
                    <a:cubicBezTo>
                      <a:pt x="f8" y="f7"/>
                      <a:pt x="f9" y="f7"/>
                      <a:pt x="f9" y="f7"/>
                    </a:cubicBezTo>
                    <a:cubicBezTo>
                      <a:pt x="f10" y="f11"/>
                      <a:pt x="f5" y="f12"/>
                      <a:pt x="f13" y="f14"/>
                    </a:cubicBezTo>
                    <a:cubicBezTo>
                      <a:pt x="f13" y="f15"/>
                      <a:pt x="f14" y="f16"/>
                      <a:pt x="f14" y="f15"/>
                    </a:cubicBezTo>
                    <a:cubicBezTo>
                      <a:pt x="f10" y="f5"/>
                      <a:pt x="f12" y="f14"/>
                      <a:pt x="f17" y="f18"/>
                    </a:cubicBezTo>
                    <a:cubicBezTo>
                      <a:pt x="f19" y="f16"/>
                      <a:pt x="f20" y="f14"/>
                      <a:pt x="f21" y="f12"/>
                    </a:cubicBezTo>
                    <a:cubicBezTo>
                      <a:pt x="f21" y="f12"/>
                      <a:pt x="f21" y="f22"/>
                      <a:pt x="f21" y="f22"/>
                    </a:cubicBezTo>
                    <a:cubicBezTo>
                      <a:pt x="f23" y="f24"/>
                      <a:pt x="f25" y="f19"/>
                      <a:pt x="f26" y="f9"/>
                    </a:cubicBezTo>
                    <a:cubicBezTo>
                      <a:pt x="f27" y="f8"/>
                      <a:pt x="f28" y="f8"/>
                      <a:pt x="f6" y="f29"/>
                    </a:cubicBezTo>
                    <a:cubicBezTo>
                      <a:pt x="f30" y="f20"/>
                      <a:pt x="f28" y="f31"/>
                      <a:pt x="f27" y="f31"/>
                    </a:cubicBezTo>
                    <a:cubicBezTo>
                      <a:pt x="f27" y="f31"/>
                      <a:pt x="f26" y="f31"/>
                      <a:pt x="f26" y="f31"/>
                    </a:cubicBezTo>
                    <a:cubicBezTo>
                      <a:pt x="f32" y="f29"/>
                      <a:pt x="f25" y="f29"/>
                      <a:pt x="f33" y="f8"/>
                    </a:cubicBezTo>
                    <a:cubicBezTo>
                      <a:pt x="f34" y="f35"/>
                      <a:pt x="f32" y="f25"/>
                      <a:pt x="f21" y="f36"/>
                    </a:cubicBezTo>
                    <a:cubicBezTo>
                      <a:pt x="f35" y="f36"/>
                      <a:pt x="f21" y="f26"/>
                      <a:pt x="f21" y="f26"/>
                    </a:cubicBezTo>
                    <a:cubicBezTo>
                      <a:pt x="f21" y="f37"/>
                      <a:pt x="f8" y="f38"/>
                      <a:pt x="f29" y="f39"/>
                    </a:cubicBezTo>
                    <a:cubicBezTo>
                      <a:pt x="f29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EEC87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1" name="Freeform 1092">
                <a:extLst>
                  <a:ext uri="{FF2B5EF4-FFF2-40B4-BE49-F238E27FC236}">
                    <a16:creationId xmlns:a16="http://schemas.microsoft.com/office/drawing/2014/main" id="{3C65028F-1DB8-2CE9-328F-63C0F46E859C}"/>
                  </a:ext>
                </a:extLst>
              </p:cNvPr>
              <p:cNvSpPr/>
              <p:nvPr/>
            </p:nvSpPr>
            <p:spPr>
              <a:xfrm>
                <a:off x="3794129" y="3846515"/>
                <a:ext cx="198433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3"/>
                  <a:gd name="f7" fmla="val 41"/>
                  <a:gd name="f8" fmla="val 14"/>
                  <a:gd name="f9" fmla="val 11"/>
                  <a:gd name="f10" fmla="val 17"/>
                  <a:gd name="f11" fmla="val 15"/>
                  <a:gd name="f12" fmla="val 20"/>
                  <a:gd name="f13" fmla="val 19"/>
                  <a:gd name="f14" fmla="val 25"/>
                  <a:gd name="f15" fmla="val 22"/>
                  <a:gd name="f16" fmla="val 29"/>
                  <a:gd name="f17" fmla="val 33"/>
                  <a:gd name="f18" fmla="val 26"/>
                  <a:gd name="f19" fmla="val 38"/>
                  <a:gd name="f20" fmla="val 28"/>
                  <a:gd name="f21" fmla="val 42"/>
                  <a:gd name="f22" fmla="val 30"/>
                  <a:gd name="f23" fmla="val 48"/>
                  <a:gd name="f24" fmla="val 32"/>
                  <a:gd name="f25" fmla="val 51"/>
                  <a:gd name="f26" fmla="val 37"/>
                  <a:gd name="f27" fmla="val 52"/>
                  <a:gd name="f28" fmla="val 39"/>
                  <a:gd name="f29" fmla="val 49"/>
                  <a:gd name="f30" fmla="val 44"/>
                  <a:gd name="f31" fmla="val 34"/>
                  <a:gd name="f32" fmla="val 31"/>
                  <a:gd name="f33" fmla="val 35"/>
                  <a:gd name="f34" fmla="val 36"/>
                  <a:gd name="f35" fmla="val 27"/>
                  <a:gd name="f36" fmla="val 24"/>
                  <a:gd name="f37" fmla="val 9"/>
                  <a:gd name="f38" fmla="val 12"/>
                  <a:gd name="f39" fmla="val 3"/>
                  <a:gd name="f40" fmla="val 6"/>
                  <a:gd name="f41" fmla="val 1"/>
                  <a:gd name="f42" fmla="val 4"/>
                  <a:gd name="f43" fmla="val 2"/>
                  <a:gd name="f44" fmla="val 7"/>
                  <a:gd name="f45" fmla="val 8"/>
                  <a:gd name="f46" fmla="+- 0 0 -90"/>
                  <a:gd name="f47" fmla="*/ f3 1 53"/>
                  <a:gd name="f48" fmla="*/ f4 1 41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53"/>
                  <a:gd name="f57" fmla="*/ f53 1 41"/>
                  <a:gd name="f58" fmla="*/ 14 f54 1"/>
                  <a:gd name="f59" fmla="*/ 11 f53 1"/>
                  <a:gd name="f60" fmla="*/ 25 f54 1"/>
                  <a:gd name="f61" fmla="*/ 22 f53 1"/>
                  <a:gd name="f62" fmla="*/ 38 f54 1"/>
                  <a:gd name="f63" fmla="*/ 28 f53 1"/>
                  <a:gd name="f64" fmla="*/ 51 f54 1"/>
                  <a:gd name="f65" fmla="*/ 37 f53 1"/>
                  <a:gd name="f66" fmla="*/ 49 f54 1"/>
                  <a:gd name="f67" fmla="*/ 41 f53 1"/>
                  <a:gd name="f68" fmla="*/ 42 f54 1"/>
                  <a:gd name="f69" fmla="*/ 34 f53 1"/>
                  <a:gd name="f70" fmla="*/ 28 f54 1"/>
                  <a:gd name="f71" fmla="*/ 30 f53 1"/>
                  <a:gd name="f72" fmla="*/ 29 f54 1"/>
                  <a:gd name="f73" fmla="*/ 35 f53 1"/>
                  <a:gd name="f74" fmla="*/ 26 f54 1"/>
                  <a:gd name="f75" fmla="*/ 20 f54 1"/>
                  <a:gd name="f76" fmla="*/ 26 f53 1"/>
                  <a:gd name="f77" fmla="*/ 3 f54 1"/>
                  <a:gd name="f78" fmla="*/ 6 f53 1"/>
                  <a:gd name="f79" fmla="*/ 2 f54 1"/>
                  <a:gd name="f80" fmla="*/ 0 f53 1"/>
                  <a:gd name="f81" fmla="*/ 9 f54 1"/>
                  <a:gd name="f82" fmla="+- f55 0 f1"/>
                  <a:gd name="f83" fmla="*/ f58 1 53"/>
                  <a:gd name="f84" fmla="*/ f59 1 41"/>
                  <a:gd name="f85" fmla="*/ f60 1 53"/>
                  <a:gd name="f86" fmla="*/ f61 1 41"/>
                  <a:gd name="f87" fmla="*/ f62 1 53"/>
                  <a:gd name="f88" fmla="*/ f63 1 41"/>
                  <a:gd name="f89" fmla="*/ f64 1 53"/>
                  <a:gd name="f90" fmla="*/ f65 1 41"/>
                  <a:gd name="f91" fmla="*/ f66 1 53"/>
                  <a:gd name="f92" fmla="*/ f67 1 41"/>
                  <a:gd name="f93" fmla="*/ f68 1 53"/>
                  <a:gd name="f94" fmla="*/ f69 1 41"/>
                  <a:gd name="f95" fmla="*/ f70 1 53"/>
                  <a:gd name="f96" fmla="*/ f71 1 41"/>
                  <a:gd name="f97" fmla="*/ f72 1 53"/>
                  <a:gd name="f98" fmla="*/ f73 1 41"/>
                  <a:gd name="f99" fmla="*/ f74 1 53"/>
                  <a:gd name="f100" fmla="*/ f75 1 53"/>
                  <a:gd name="f101" fmla="*/ f76 1 41"/>
                  <a:gd name="f102" fmla="*/ f77 1 53"/>
                  <a:gd name="f103" fmla="*/ f78 1 41"/>
                  <a:gd name="f104" fmla="*/ f79 1 53"/>
                  <a:gd name="f105" fmla="*/ f80 1 41"/>
                  <a:gd name="f106" fmla="*/ f81 1 53"/>
                  <a:gd name="f107" fmla="*/ 0 1 f56"/>
                  <a:gd name="f108" fmla="*/ f50 1 f56"/>
                  <a:gd name="f109" fmla="*/ 0 1 f57"/>
                  <a:gd name="f110" fmla="*/ f51 1 f57"/>
                  <a:gd name="f111" fmla="*/ f83 1 f56"/>
                  <a:gd name="f112" fmla="*/ f84 1 f57"/>
                  <a:gd name="f113" fmla="*/ f85 1 f56"/>
                  <a:gd name="f114" fmla="*/ f86 1 f57"/>
                  <a:gd name="f115" fmla="*/ f87 1 f56"/>
                  <a:gd name="f116" fmla="*/ f88 1 f57"/>
                  <a:gd name="f117" fmla="*/ f89 1 f56"/>
                  <a:gd name="f118" fmla="*/ f90 1 f57"/>
                  <a:gd name="f119" fmla="*/ f91 1 f56"/>
                  <a:gd name="f120" fmla="*/ f92 1 f57"/>
                  <a:gd name="f121" fmla="*/ f93 1 f56"/>
                  <a:gd name="f122" fmla="*/ f94 1 f57"/>
                  <a:gd name="f123" fmla="*/ f95 1 f56"/>
                  <a:gd name="f124" fmla="*/ f96 1 f57"/>
                  <a:gd name="f125" fmla="*/ f97 1 f56"/>
                  <a:gd name="f126" fmla="*/ f98 1 f57"/>
                  <a:gd name="f127" fmla="*/ f99 1 f56"/>
                  <a:gd name="f128" fmla="*/ f100 1 f56"/>
                  <a:gd name="f129" fmla="*/ f101 1 f57"/>
                  <a:gd name="f130" fmla="*/ f102 1 f56"/>
                  <a:gd name="f131" fmla="*/ f103 1 f57"/>
                  <a:gd name="f132" fmla="*/ f104 1 f56"/>
                  <a:gd name="f133" fmla="*/ f105 1 f57"/>
                  <a:gd name="f134" fmla="*/ f106 1 f56"/>
                  <a:gd name="f135" fmla="*/ f107 f47 1"/>
                  <a:gd name="f136" fmla="*/ f108 f47 1"/>
                  <a:gd name="f137" fmla="*/ f110 f48 1"/>
                  <a:gd name="f138" fmla="*/ f109 f48 1"/>
                  <a:gd name="f139" fmla="*/ f111 f47 1"/>
                  <a:gd name="f140" fmla="*/ f112 f48 1"/>
                  <a:gd name="f141" fmla="*/ f113 f47 1"/>
                  <a:gd name="f142" fmla="*/ f114 f48 1"/>
                  <a:gd name="f143" fmla="*/ f115 f47 1"/>
                  <a:gd name="f144" fmla="*/ f116 f48 1"/>
                  <a:gd name="f145" fmla="*/ f117 f47 1"/>
                  <a:gd name="f146" fmla="*/ f118 f48 1"/>
                  <a:gd name="f147" fmla="*/ f119 f47 1"/>
                  <a:gd name="f148" fmla="*/ f120 f48 1"/>
                  <a:gd name="f149" fmla="*/ f121 f47 1"/>
                  <a:gd name="f150" fmla="*/ f122 f48 1"/>
                  <a:gd name="f151" fmla="*/ f123 f47 1"/>
                  <a:gd name="f152" fmla="*/ f124 f48 1"/>
                  <a:gd name="f153" fmla="*/ f125 f47 1"/>
                  <a:gd name="f154" fmla="*/ f126 f48 1"/>
                  <a:gd name="f155" fmla="*/ f127 f47 1"/>
                  <a:gd name="f156" fmla="*/ f128 f47 1"/>
                  <a:gd name="f157" fmla="*/ f129 f48 1"/>
                  <a:gd name="f158" fmla="*/ f130 f47 1"/>
                  <a:gd name="f159" fmla="*/ f131 f48 1"/>
                  <a:gd name="f160" fmla="*/ f132 f47 1"/>
                  <a:gd name="f161" fmla="*/ f133 f48 1"/>
                  <a:gd name="f162" fmla="*/ f134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39" y="f140"/>
                  </a:cxn>
                  <a:cxn ang="f82">
                    <a:pos x="f141" y="f142"/>
                  </a:cxn>
                  <a:cxn ang="f82">
                    <a:pos x="f143" y="f144"/>
                  </a:cxn>
                  <a:cxn ang="f82">
                    <a:pos x="f145" y="f146"/>
                  </a:cxn>
                  <a:cxn ang="f82">
                    <a:pos x="f147" y="f148"/>
                  </a:cxn>
                  <a:cxn ang="f82">
                    <a:pos x="f147" y="f148"/>
                  </a:cxn>
                  <a:cxn ang="f82">
                    <a:pos x="f149" y="f150"/>
                  </a:cxn>
                  <a:cxn ang="f82">
                    <a:pos x="f151" y="f152"/>
                  </a:cxn>
                  <a:cxn ang="f82">
                    <a:pos x="f153" y="f154"/>
                  </a:cxn>
                  <a:cxn ang="f82">
                    <a:pos x="f155" y="f154"/>
                  </a:cxn>
                  <a:cxn ang="f82">
                    <a:pos x="f156" y="f157"/>
                  </a:cxn>
                  <a:cxn ang="f82">
                    <a:pos x="f158" y="f159"/>
                  </a:cxn>
                  <a:cxn ang="f82">
                    <a:pos x="f160" y="f161"/>
                  </a:cxn>
                  <a:cxn ang="f82">
                    <a:pos x="f162" y="f159"/>
                  </a:cxn>
                  <a:cxn ang="f82">
                    <a:pos x="f139" y="f140"/>
                  </a:cxn>
                </a:cxnLst>
                <a:rect l="f135" t="f138" r="f136" b="f137"/>
                <a:pathLst>
                  <a:path w="52" h="4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6" y="f7"/>
                      <a:pt x="f29" y="f7"/>
                    </a:cubicBezTo>
                    <a:cubicBezTo>
                      <a:pt x="f29" y="f7"/>
                      <a:pt x="f29" y="f7"/>
                      <a:pt x="f29" y="f7"/>
                    </a:cubicBezTo>
                    <a:cubicBezTo>
                      <a:pt x="f23" y="f26"/>
                      <a:pt x="f30" y="f26"/>
                      <a:pt x="f21" y="f31"/>
                    </a:cubicBezTo>
                    <a:cubicBezTo>
                      <a:pt x="f26" y="f17"/>
                      <a:pt x="f17" y="f32"/>
                      <a:pt x="f20" y="f22"/>
                    </a:cubicBezTo>
                    <a:cubicBezTo>
                      <a:pt x="f20" y="f24"/>
                      <a:pt x="f22" y="f17"/>
                      <a:pt x="f16" y="f33"/>
                    </a:cubicBezTo>
                    <a:cubicBezTo>
                      <a:pt x="f20" y="f34"/>
                      <a:pt x="f35" y="f34"/>
                      <a:pt x="f18" y="f33"/>
                    </a:cubicBezTo>
                    <a:cubicBezTo>
                      <a:pt x="f36" y="f24"/>
                      <a:pt x="f36" y="f20"/>
                      <a:pt x="f12" y="f18"/>
                    </a:cubicBezTo>
                    <a:cubicBezTo>
                      <a:pt x="f8" y="f13"/>
                      <a:pt x="f37" y="f38"/>
                      <a:pt x="f39" y="f40"/>
                    </a:cubicBezTo>
                    <a:cubicBezTo>
                      <a:pt x="f41" y="f42"/>
                      <a:pt x="f5" y="f43"/>
                      <a:pt x="f43" y="f5"/>
                    </a:cubicBezTo>
                    <a:cubicBezTo>
                      <a:pt x="f40" y="f41"/>
                      <a:pt x="f44" y="f42"/>
                      <a:pt x="f37" y="f40"/>
                    </a:cubicBezTo>
                    <a:cubicBezTo>
                      <a:pt x="f9" y="f45"/>
                      <a:pt x="f38" y="f37"/>
                      <a:pt x="f8" y="f9"/>
                    </a:cubicBezTo>
                    <a:close/>
                  </a:path>
                </a:pathLst>
              </a:custGeom>
              <a:solidFill>
                <a:srgbClr val="466B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2" name="Freeform 1093">
                <a:extLst>
                  <a:ext uri="{FF2B5EF4-FFF2-40B4-BE49-F238E27FC236}">
                    <a16:creationId xmlns:a16="http://schemas.microsoft.com/office/drawing/2014/main" id="{55D22058-766C-5BF1-7AAD-77DB46DFEBA7}"/>
                  </a:ext>
                </a:extLst>
              </p:cNvPr>
              <p:cNvSpPr/>
              <p:nvPr/>
            </p:nvSpPr>
            <p:spPr>
              <a:xfrm>
                <a:off x="3887791" y="3978280"/>
                <a:ext cx="26983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6"/>
                  <a:gd name="f8" fmla="val 1"/>
                  <a:gd name="f9" fmla="val 2"/>
                  <a:gd name="f10" fmla="val 3"/>
                  <a:gd name="f11" fmla="val 4"/>
                  <a:gd name="f12" fmla="val 5"/>
                  <a:gd name="f13" fmla="val 6"/>
                  <a:gd name="f14" fmla="val 12"/>
                  <a:gd name="f15" fmla="val 19"/>
                  <a:gd name="f16" fmla="val 25"/>
                  <a:gd name="f17" fmla="val 22"/>
                  <a:gd name="f18" fmla="val 21"/>
                  <a:gd name="f19" fmla="val 18"/>
                  <a:gd name="f20" fmla="val 13"/>
                  <a:gd name="f21" fmla="val 9"/>
                  <a:gd name="f22" fmla="+- 0 0 -90"/>
                  <a:gd name="f23" fmla="*/ f3 1 7"/>
                  <a:gd name="f24" fmla="*/ f4 1 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7"/>
                  <a:gd name="f33" fmla="*/ f29 1 26"/>
                  <a:gd name="f34" fmla="*/ 1 f30 1"/>
                  <a:gd name="f35" fmla="*/ 0 f29 1"/>
                  <a:gd name="f36" fmla="*/ 4 f30 1"/>
                  <a:gd name="f37" fmla="*/ 5 f30 1"/>
                  <a:gd name="f38" fmla="*/ 6 f29 1"/>
                  <a:gd name="f39" fmla="*/ 7 f30 1"/>
                  <a:gd name="f40" fmla="*/ 25 f29 1"/>
                  <a:gd name="f41" fmla="*/ 3 f30 1"/>
                  <a:gd name="f42" fmla="*/ 22 f29 1"/>
                  <a:gd name="f43" fmla="*/ 18 f29 1"/>
                  <a:gd name="f44" fmla="*/ 4 f29 1"/>
                  <a:gd name="f45" fmla="+- f31 0 f1"/>
                  <a:gd name="f46" fmla="*/ f34 1 7"/>
                  <a:gd name="f47" fmla="*/ f35 1 26"/>
                  <a:gd name="f48" fmla="*/ f36 1 7"/>
                  <a:gd name="f49" fmla="*/ f37 1 7"/>
                  <a:gd name="f50" fmla="*/ f38 1 26"/>
                  <a:gd name="f51" fmla="*/ f39 1 7"/>
                  <a:gd name="f52" fmla="*/ f40 1 26"/>
                  <a:gd name="f53" fmla="*/ f41 1 7"/>
                  <a:gd name="f54" fmla="*/ f42 1 26"/>
                  <a:gd name="f55" fmla="*/ f43 1 26"/>
                  <a:gd name="f56" fmla="*/ f44 1 26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2"/>
                  <a:gd name="f65" fmla="*/ f50 1 f33"/>
                  <a:gd name="f66" fmla="*/ f51 1 f32"/>
                  <a:gd name="f67" fmla="*/ f52 1 f33"/>
                  <a:gd name="f68" fmla="*/ f53 1 f32"/>
                  <a:gd name="f69" fmla="*/ f54 1 f33"/>
                  <a:gd name="f70" fmla="*/ f55 1 f33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3 1"/>
                  <a:gd name="f80" fmla="*/ f65 f24 1"/>
                  <a:gd name="f81" fmla="*/ f66 f23 1"/>
                  <a:gd name="f82" fmla="*/ f67 f24 1"/>
                  <a:gd name="f83" fmla="*/ f68 f23 1"/>
                  <a:gd name="f84" fmla="*/ f69 f24 1"/>
                  <a:gd name="f85" fmla="*/ f70 f24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7"/>
                  </a:cxn>
                  <a:cxn ang="f45">
                    <a:pos x="f79" y="f80"/>
                  </a:cxn>
                  <a:cxn ang="f45">
                    <a:pos x="f81" y="f82"/>
                  </a:cxn>
                  <a:cxn ang="f45">
                    <a:pos x="f81" y="f82"/>
                  </a:cxn>
                  <a:cxn ang="f45">
                    <a:pos x="f83" y="f84"/>
                  </a:cxn>
                  <a:cxn ang="f45">
                    <a:pos x="f76" y="f85"/>
                  </a:cxn>
                  <a:cxn ang="f45">
                    <a:pos x="f76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7" h="26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cubicBezTo>
                      <a:pt x="f12" y="f9"/>
                      <a:pt x="f12" y="f11"/>
                      <a:pt x="f12" y="f13"/>
                    </a:cubicBezTo>
                    <a:cubicBezTo>
                      <a:pt x="f12" y="f14"/>
                      <a:pt x="f12" y="f15"/>
                      <a:pt x="f6" y="f16"/>
                    </a:cubicBezTo>
                    <a:cubicBezTo>
                      <a:pt x="f6" y="f16"/>
                      <a:pt x="f6" y="f16"/>
                      <a:pt x="f6" y="f16"/>
                    </a:cubicBezTo>
                    <a:cubicBezTo>
                      <a:pt x="f11" y="f7"/>
                      <a:pt x="f10" y="f16"/>
                      <a:pt x="f10" y="f17"/>
                    </a:cubicBezTo>
                    <a:cubicBezTo>
                      <a:pt x="f9" y="f18"/>
                      <a:pt x="f11" y="f15"/>
                      <a:pt x="f8" y="f19"/>
                    </a:cubicBezTo>
                    <a:cubicBezTo>
                      <a:pt x="f9" y="f20"/>
                      <a:pt x="f8" y="f21"/>
                      <a:pt x="f8" y="f11"/>
                    </a:cubicBezTo>
                    <a:cubicBezTo>
                      <a:pt x="f5" y="f10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2E5A8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3" name="Freeform 1094">
                <a:extLst>
                  <a:ext uri="{FF2B5EF4-FFF2-40B4-BE49-F238E27FC236}">
                    <a16:creationId xmlns:a16="http://schemas.microsoft.com/office/drawing/2014/main" id="{0439A717-FE53-C6E7-A840-C618C2AF520C}"/>
                  </a:ext>
                </a:extLst>
              </p:cNvPr>
              <p:cNvSpPr/>
              <p:nvPr/>
            </p:nvSpPr>
            <p:spPr>
              <a:xfrm>
                <a:off x="3898901" y="4071942"/>
                <a:ext cx="30166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1"/>
                  <a:gd name="f8" fmla="val 4"/>
                  <a:gd name="f9" fmla="val 6"/>
                  <a:gd name="f10" fmla="val 3"/>
                  <a:gd name="f11" fmla="val 7"/>
                  <a:gd name="f12" fmla="val 2"/>
                  <a:gd name="f13" fmla="+- 0 0 -90"/>
                  <a:gd name="f14" fmla="*/ f3 1 8"/>
                  <a:gd name="f15" fmla="*/ f4 1 1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11"/>
                  <a:gd name="f25" fmla="*/ 4 f21 1"/>
                  <a:gd name="f26" fmla="*/ 0 f20 1"/>
                  <a:gd name="f27" fmla="*/ 8 f21 1"/>
                  <a:gd name="f28" fmla="*/ 11 f20 1"/>
                  <a:gd name="f29" fmla="+- f22 0 f1"/>
                  <a:gd name="f30" fmla="*/ f25 1 8"/>
                  <a:gd name="f31" fmla="*/ f26 1 11"/>
                  <a:gd name="f32" fmla="*/ f27 1 8"/>
                  <a:gd name="f33" fmla="*/ f28 1 11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8" h="11">
                    <a:moveTo>
                      <a:pt x="f8" y="f5"/>
                    </a:moveTo>
                    <a:cubicBezTo>
                      <a:pt x="f9" y="f10"/>
                      <a:pt x="f11" y="f11"/>
                      <a:pt x="f6" y="f7"/>
                    </a:cubicBezTo>
                    <a:cubicBezTo>
                      <a:pt x="f12" y="f11"/>
                      <a:pt x="f5" y="f10"/>
                      <a:pt x="f8" y="f5"/>
                    </a:cubicBezTo>
                    <a:close/>
                  </a:path>
                </a:pathLst>
              </a:custGeom>
              <a:solidFill>
                <a:srgbClr val="2E5A8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4" name="Freeform 1095">
                <a:extLst>
                  <a:ext uri="{FF2B5EF4-FFF2-40B4-BE49-F238E27FC236}">
                    <a16:creationId xmlns:a16="http://schemas.microsoft.com/office/drawing/2014/main" id="{D8D1FAA4-5D57-13F3-26BA-916DAFC65398}"/>
                  </a:ext>
                </a:extLst>
              </p:cNvPr>
              <p:cNvSpPr/>
              <p:nvPr/>
            </p:nvSpPr>
            <p:spPr>
              <a:xfrm>
                <a:off x="3940177" y="3970333"/>
                <a:ext cx="38103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8"/>
                  <a:gd name="f8" fmla="val 3"/>
                  <a:gd name="f9" fmla="val 1"/>
                  <a:gd name="f10" fmla="val 7"/>
                  <a:gd name="f11" fmla="val 2"/>
                  <a:gd name="f12" fmla="val 9"/>
                  <a:gd name="f13" fmla="val 4"/>
                  <a:gd name="f14" fmla="val 6"/>
                  <a:gd name="f15" fmla="+- 0 0 -90"/>
                  <a:gd name="f16" fmla="*/ f3 1 10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10"/>
                  <a:gd name="f27" fmla="*/ 3 f23 1"/>
                  <a:gd name="f28" fmla="*/ 1 f22 1"/>
                  <a:gd name="f29" fmla="*/ 10 f23 1"/>
                  <a:gd name="f30" fmla="*/ 8 f22 1"/>
                  <a:gd name="f31" fmla="*/ 0 f23 1"/>
                  <a:gd name="f32" fmla="*/ 4 f22 1"/>
                  <a:gd name="f33" fmla="*/ 2 f22 1"/>
                  <a:gd name="f34" fmla="+- f24 0 f1"/>
                  <a:gd name="f35" fmla="*/ f27 1 10"/>
                  <a:gd name="f36" fmla="*/ f28 1 8"/>
                  <a:gd name="f37" fmla="*/ f29 1 10"/>
                  <a:gd name="f38" fmla="*/ f30 1 8"/>
                  <a:gd name="f39" fmla="*/ f31 1 10"/>
                  <a:gd name="f40" fmla="*/ f32 1 8"/>
                  <a:gd name="f41" fmla="*/ f33 1 8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5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1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0" h="8">
                    <a:moveTo>
                      <a:pt x="f8" y="f9"/>
                    </a:moveTo>
                    <a:cubicBezTo>
                      <a:pt x="f10" y="f11"/>
                      <a:pt x="f12" y="f13"/>
                      <a:pt x="f6" y="f7"/>
                    </a:cubicBezTo>
                    <a:cubicBezTo>
                      <a:pt x="f10" y="f14"/>
                      <a:pt x="f13" y="f13"/>
                      <a:pt x="f5" y="f13"/>
                    </a:cubicBezTo>
                    <a:cubicBezTo>
                      <a:pt x="f5" y="f13"/>
                      <a:pt x="f5" y="f8"/>
                      <a:pt x="f5" y="f11"/>
                    </a:cubicBezTo>
                    <a:cubicBezTo>
                      <a:pt x="f5" y="f5"/>
                      <a:pt x="f11" y="f11"/>
                      <a:pt x="f8" y="f9"/>
                    </a:cubicBezTo>
                    <a:close/>
                  </a:path>
                </a:pathLst>
              </a:custGeom>
              <a:solidFill>
                <a:srgbClr val="3D2E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5" name="Freeform 1096">
                <a:extLst>
                  <a:ext uri="{FF2B5EF4-FFF2-40B4-BE49-F238E27FC236}">
                    <a16:creationId xmlns:a16="http://schemas.microsoft.com/office/drawing/2014/main" id="{4192381E-CAB9-5934-6F2F-D684820AD542}"/>
                  </a:ext>
                </a:extLst>
              </p:cNvPr>
              <p:cNvSpPr/>
              <p:nvPr/>
            </p:nvSpPr>
            <p:spPr>
              <a:xfrm>
                <a:off x="3813176" y="3910010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8"/>
                  <a:gd name="f8" fmla="val 2"/>
                  <a:gd name="f9" fmla="val 3"/>
                  <a:gd name="f10" fmla="val 1"/>
                  <a:gd name="f11" fmla="val 4"/>
                  <a:gd name="f12" fmla="val 5"/>
                  <a:gd name="f13" fmla="+- 0 0 -90"/>
                  <a:gd name="f14" fmla="*/ f3 1 6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6"/>
                  <a:gd name="f25" fmla="*/ 2 f21 1"/>
                  <a:gd name="f26" fmla="*/ 0 f20 1"/>
                  <a:gd name="f27" fmla="*/ 6 f21 1"/>
                  <a:gd name="f28" fmla="*/ 4 f20 1"/>
                  <a:gd name="f29" fmla="*/ 3 f21 1"/>
                  <a:gd name="f30" fmla="*/ 4 f21 1"/>
                  <a:gd name="f31" fmla="*/ 8 f20 1"/>
                  <a:gd name="f32" fmla="+- f22 0 f1"/>
                  <a:gd name="f33" fmla="*/ f25 1 6"/>
                  <a:gd name="f34" fmla="*/ f26 1 8"/>
                  <a:gd name="f35" fmla="*/ f27 1 6"/>
                  <a:gd name="f36" fmla="*/ f28 1 8"/>
                  <a:gd name="f37" fmla="*/ f29 1 6"/>
                  <a:gd name="f38" fmla="*/ f30 1 6"/>
                  <a:gd name="f39" fmla="*/ f31 1 8"/>
                  <a:gd name="f40" fmla="*/ 0 1 f24"/>
                  <a:gd name="f41" fmla="*/ f17 1 f24"/>
                  <a:gd name="f42" fmla="*/ 0 1 f23"/>
                  <a:gd name="f43" fmla="*/ f18 1 f23"/>
                  <a:gd name="f44" fmla="*/ f33 1 f24"/>
                  <a:gd name="f45" fmla="*/ f34 1 f23"/>
                  <a:gd name="f46" fmla="*/ f35 1 f24"/>
                  <a:gd name="f47" fmla="*/ f36 1 f23"/>
                  <a:gd name="f48" fmla="*/ f37 1 f24"/>
                  <a:gd name="f49" fmla="*/ f38 1 f24"/>
                  <a:gd name="f50" fmla="*/ f39 1 f23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58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8">
                    <a:moveTo>
                      <a:pt x="f8" y="f5"/>
                    </a:moveTo>
                    <a:cubicBezTo>
                      <a:pt x="f9" y="f10"/>
                      <a:pt x="f6" y="f8"/>
                      <a:pt x="f6" y="f11"/>
                    </a:cubicBezTo>
                    <a:cubicBezTo>
                      <a:pt x="f12" y="f6"/>
                      <a:pt x="f12" y="f9"/>
                      <a:pt x="f9" y="f11"/>
                    </a:cubicBezTo>
                    <a:cubicBezTo>
                      <a:pt x="f9" y="f12"/>
                      <a:pt x="f12" y="f6"/>
                      <a:pt x="f11" y="f7"/>
                    </a:cubicBezTo>
                    <a:cubicBezTo>
                      <a:pt x="f9" y="f12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652B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6" name="Freeform 1097">
                <a:extLst>
                  <a:ext uri="{FF2B5EF4-FFF2-40B4-BE49-F238E27FC236}">
                    <a16:creationId xmlns:a16="http://schemas.microsoft.com/office/drawing/2014/main" id="{11316A45-E90A-1182-89B7-DE5DF4E15AB8}"/>
                  </a:ext>
                </a:extLst>
              </p:cNvPr>
              <p:cNvSpPr/>
              <p:nvPr/>
            </p:nvSpPr>
            <p:spPr>
              <a:xfrm>
                <a:off x="3744916" y="3805239"/>
                <a:ext cx="123828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37"/>
                  <a:gd name="f8" fmla="val 16"/>
                  <a:gd name="f9" fmla="val 11"/>
                  <a:gd name="f10" fmla="val 14"/>
                  <a:gd name="f11" fmla="val 13"/>
                  <a:gd name="f12" fmla="val 15"/>
                  <a:gd name="f13" fmla="val 17"/>
                  <a:gd name="f14" fmla="val 23"/>
                  <a:gd name="f15" fmla="val 22"/>
                  <a:gd name="f16" fmla="val 27"/>
                  <a:gd name="f17" fmla="val 28"/>
                  <a:gd name="f18" fmla="val 34"/>
                  <a:gd name="f19" fmla="val 35"/>
                  <a:gd name="f20" fmla="val 36"/>
                  <a:gd name="f21" fmla="val 29"/>
                  <a:gd name="f22" fmla="val 26"/>
                  <a:gd name="f23" fmla="val 30"/>
                  <a:gd name="f24" fmla="val 21"/>
                  <a:gd name="f25" fmla="val 24"/>
                  <a:gd name="f26" fmla="val 20"/>
                  <a:gd name="f27" fmla="val 9"/>
                  <a:gd name="f28" fmla="val 8"/>
                  <a:gd name="f29" fmla="val 10"/>
                  <a:gd name="f30" fmla="val 5"/>
                  <a:gd name="f31" fmla="val 3"/>
                  <a:gd name="f32" fmla="val 6"/>
                  <a:gd name="f33" fmla="val 1"/>
                  <a:gd name="f34" fmla="val 2"/>
                  <a:gd name="f35" fmla="val 4"/>
                  <a:gd name="f36" fmla="val 7"/>
                  <a:gd name="f37" fmla="val 12"/>
                  <a:gd name="f38" fmla="+- 0 0 -90"/>
                  <a:gd name="f39" fmla="*/ f3 1 33"/>
                  <a:gd name="f40" fmla="*/ f4 1 37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3"/>
                  <a:gd name="f49" fmla="*/ f45 1 37"/>
                  <a:gd name="f50" fmla="*/ 16 f46 1"/>
                  <a:gd name="f51" fmla="*/ 11 f45 1"/>
                  <a:gd name="f52" fmla="*/ 17 f46 1"/>
                  <a:gd name="f53" fmla="*/ 17 f45 1"/>
                  <a:gd name="f54" fmla="*/ 33 f46 1"/>
                  <a:gd name="f55" fmla="*/ 34 f45 1"/>
                  <a:gd name="f56" fmla="*/ 37 f45 1"/>
                  <a:gd name="f57" fmla="*/ 26 f46 1"/>
                  <a:gd name="f58" fmla="*/ 30 f45 1"/>
                  <a:gd name="f59" fmla="*/ 11 f46 1"/>
                  <a:gd name="f60" fmla="*/ 13 f45 1"/>
                  <a:gd name="f61" fmla="*/ 5 f46 1"/>
                  <a:gd name="f62" fmla="*/ 1 f46 1"/>
                  <a:gd name="f63" fmla="*/ 3 f45 1"/>
                  <a:gd name="f64" fmla="*/ 2 f46 1"/>
                  <a:gd name="f65" fmla="*/ 0 f45 1"/>
                  <a:gd name="f66" fmla="*/ 7 f46 1"/>
                  <a:gd name="f67" fmla="*/ 5 f45 1"/>
                  <a:gd name="f68" fmla="*/ 12 f46 1"/>
                  <a:gd name="f69" fmla="*/ 6 f45 1"/>
                  <a:gd name="f70" fmla="*/ 13 f46 1"/>
                  <a:gd name="f71" fmla="*/ 9 f45 1"/>
                  <a:gd name="f72" fmla="+- f47 0 f1"/>
                  <a:gd name="f73" fmla="*/ f50 1 33"/>
                  <a:gd name="f74" fmla="*/ f51 1 37"/>
                  <a:gd name="f75" fmla="*/ f52 1 33"/>
                  <a:gd name="f76" fmla="*/ f53 1 37"/>
                  <a:gd name="f77" fmla="*/ f54 1 33"/>
                  <a:gd name="f78" fmla="*/ f55 1 37"/>
                  <a:gd name="f79" fmla="*/ f56 1 37"/>
                  <a:gd name="f80" fmla="*/ f57 1 33"/>
                  <a:gd name="f81" fmla="*/ f58 1 37"/>
                  <a:gd name="f82" fmla="*/ f59 1 33"/>
                  <a:gd name="f83" fmla="*/ f60 1 37"/>
                  <a:gd name="f84" fmla="*/ f61 1 33"/>
                  <a:gd name="f85" fmla="*/ f62 1 33"/>
                  <a:gd name="f86" fmla="*/ f63 1 37"/>
                  <a:gd name="f87" fmla="*/ f64 1 33"/>
                  <a:gd name="f88" fmla="*/ f65 1 37"/>
                  <a:gd name="f89" fmla="*/ f66 1 33"/>
                  <a:gd name="f90" fmla="*/ f67 1 37"/>
                  <a:gd name="f91" fmla="*/ f68 1 33"/>
                  <a:gd name="f92" fmla="*/ f69 1 37"/>
                  <a:gd name="f93" fmla="*/ f70 1 33"/>
                  <a:gd name="f94" fmla="*/ f71 1 37"/>
                  <a:gd name="f95" fmla="*/ 0 1 f48"/>
                  <a:gd name="f96" fmla="*/ f42 1 f48"/>
                  <a:gd name="f97" fmla="*/ 0 1 f49"/>
                  <a:gd name="f98" fmla="*/ f43 1 f49"/>
                  <a:gd name="f99" fmla="*/ f73 1 f48"/>
                  <a:gd name="f100" fmla="*/ f74 1 f49"/>
                  <a:gd name="f101" fmla="*/ f75 1 f48"/>
                  <a:gd name="f102" fmla="*/ f76 1 f49"/>
                  <a:gd name="f103" fmla="*/ f77 1 f48"/>
                  <a:gd name="f104" fmla="*/ f78 1 f49"/>
                  <a:gd name="f105" fmla="*/ f79 1 f49"/>
                  <a:gd name="f106" fmla="*/ f80 1 f48"/>
                  <a:gd name="f107" fmla="*/ f81 1 f49"/>
                  <a:gd name="f108" fmla="*/ f82 1 f48"/>
                  <a:gd name="f109" fmla="*/ f83 1 f49"/>
                  <a:gd name="f110" fmla="*/ f84 1 f48"/>
                  <a:gd name="f111" fmla="*/ f85 1 f48"/>
                  <a:gd name="f112" fmla="*/ f86 1 f49"/>
                  <a:gd name="f113" fmla="*/ f87 1 f48"/>
                  <a:gd name="f114" fmla="*/ f88 1 f49"/>
                  <a:gd name="f115" fmla="*/ f89 1 f48"/>
                  <a:gd name="f116" fmla="*/ f90 1 f49"/>
                  <a:gd name="f117" fmla="*/ f91 1 f48"/>
                  <a:gd name="f118" fmla="*/ f92 1 f49"/>
                  <a:gd name="f119" fmla="*/ f93 1 f48"/>
                  <a:gd name="f120" fmla="*/ f94 1 f49"/>
                  <a:gd name="f121" fmla="*/ f95 f39 1"/>
                  <a:gd name="f122" fmla="*/ f96 f39 1"/>
                  <a:gd name="f123" fmla="*/ f98 f40 1"/>
                  <a:gd name="f124" fmla="*/ f97 f40 1"/>
                  <a:gd name="f125" fmla="*/ f99 f39 1"/>
                  <a:gd name="f126" fmla="*/ f100 f40 1"/>
                  <a:gd name="f127" fmla="*/ f101 f39 1"/>
                  <a:gd name="f128" fmla="*/ f102 f40 1"/>
                  <a:gd name="f129" fmla="*/ f103 f39 1"/>
                  <a:gd name="f130" fmla="*/ f104 f40 1"/>
                  <a:gd name="f131" fmla="*/ f105 f40 1"/>
                  <a:gd name="f132" fmla="*/ f106 f39 1"/>
                  <a:gd name="f133" fmla="*/ f107 f40 1"/>
                  <a:gd name="f134" fmla="*/ f108 f39 1"/>
                  <a:gd name="f135" fmla="*/ f109 f40 1"/>
                  <a:gd name="f136" fmla="*/ f110 f39 1"/>
                  <a:gd name="f137" fmla="*/ f111 f39 1"/>
                  <a:gd name="f138" fmla="*/ f112 f40 1"/>
                  <a:gd name="f139" fmla="*/ f113 f39 1"/>
                  <a:gd name="f140" fmla="*/ f114 f40 1"/>
                  <a:gd name="f141" fmla="*/ f115 f39 1"/>
                  <a:gd name="f142" fmla="*/ f116 f40 1"/>
                  <a:gd name="f143" fmla="*/ f117 f39 1"/>
                  <a:gd name="f144" fmla="*/ f118 f40 1"/>
                  <a:gd name="f145" fmla="*/ f119 f39 1"/>
                  <a:gd name="f146" fmla="*/ f12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29" y="f131"/>
                  </a:cxn>
                  <a:cxn ang="f72">
                    <a:pos x="f132" y="f133"/>
                  </a:cxn>
                  <a:cxn ang="f72">
                    <a:pos x="f134" y="f135"/>
                  </a:cxn>
                  <a:cxn ang="f72">
                    <a:pos x="f136" y="f126"/>
                  </a:cxn>
                  <a:cxn ang="f72">
                    <a:pos x="f137" y="f138"/>
                  </a:cxn>
                  <a:cxn ang="f72">
                    <a:pos x="f139" y="f140"/>
                  </a:cxn>
                  <a:cxn ang="f72">
                    <a:pos x="f141" y="f142"/>
                  </a:cxn>
                  <a:cxn ang="f72">
                    <a:pos x="f143" y="f144"/>
                  </a:cxn>
                  <a:cxn ang="f72">
                    <a:pos x="f145" y="f144"/>
                  </a:cxn>
                  <a:cxn ang="f72">
                    <a:pos x="f125" y="f146"/>
                  </a:cxn>
                  <a:cxn ang="f72">
                    <a:pos x="f125" y="f126"/>
                  </a:cxn>
                </a:cxnLst>
                <a:rect l="f121" t="f124" r="f122" b="f123"/>
                <a:pathLst>
                  <a:path w="33" h="37">
                    <a:moveTo>
                      <a:pt x="f8" y="f9"/>
                    </a:moveTo>
                    <a:cubicBezTo>
                      <a:pt x="f10" y="f11"/>
                      <a:pt x="f12" y="f12"/>
                      <a:pt x="f13" y="f13"/>
                    </a:cubicBezTo>
                    <a:cubicBezTo>
                      <a:pt x="f14" y="f15"/>
                      <a:pt x="f16" y="f17"/>
                      <a:pt x="f6" y="f18"/>
                    </a:cubicBezTo>
                    <a:cubicBezTo>
                      <a:pt x="f6" y="f19"/>
                      <a:pt x="f6" y="f20"/>
                      <a:pt x="f6" y="f7"/>
                    </a:cubicBezTo>
                    <a:cubicBezTo>
                      <a:pt x="f21" y="f7"/>
                      <a:pt x="f17" y="f6"/>
                      <a:pt x="f22" y="f23"/>
                    </a:cubicBezTo>
                    <a:cubicBezTo>
                      <a:pt x="f24" y="f25"/>
                      <a:pt x="f10" y="f26"/>
                      <a:pt x="f9" y="f11"/>
                    </a:cubicBezTo>
                    <a:cubicBezTo>
                      <a:pt x="f27" y="f9"/>
                      <a:pt x="f28" y="f29"/>
                      <a:pt x="f30" y="f9"/>
                    </a:cubicBezTo>
                    <a:cubicBezTo>
                      <a:pt x="f30" y="f28"/>
                      <a:pt x="f31" y="f32"/>
                      <a:pt x="f33" y="f31"/>
                    </a:cubicBezTo>
                    <a:cubicBezTo>
                      <a:pt x="f5" y="f34"/>
                      <a:pt x="f5" y="f33"/>
                      <a:pt x="f34" y="f5"/>
                    </a:cubicBezTo>
                    <a:cubicBezTo>
                      <a:pt x="f35" y="f33"/>
                      <a:pt x="f30" y="f31"/>
                      <a:pt x="f36" y="f30"/>
                    </a:cubicBezTo>
                    <a:cubicBezTo>
                      <a:pt x="f28" y="f32"/>
                      <a:pt x="f29" y="f32"/>
                      <a:pt x="f37" y="f32"/>
                    </a:cubicBezTo>
                    <a:cubicBezTo>
                      <a:pt x="f37" y="f32"/>
                      <a:pt x="f37" y="f32"/>
                      <a:pt x="f11" y="f32"/>
                    </a:cubicBezTo>
                    <a:cubicBezTo>
                      <a:pt x="f11" y="f28"/>
                      <a:pt x="f10" y="f27"/>
                      <a:pt x="f8" y="f27"/>
                    </a:cubicBezTo>
                    <a:cubicBezTo>
                      <a:pt x="f8" y="f27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282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7" name="Freeform 1098">
                <a:extLst>
                  <a:ext uri="{FF2B5EF4-FFF2-40B4-BE49-F238E27FC236}">
                    <a16:creationId xmlns:a16="http://schemas.microsoft.com/office/drawing/2014/main" id="{E6358A98-F625-BBB5-564A-807D5B0D83C3}"/>
                  </a:ext>
                </a:extLst>
              </p:cNvPr>
              <p:cNvSpPr/>
              <p:nvPr/>
            </p:nvSpPr>
            <p:spPr>
              <a:xfrm>
                <a:off x="5262564" y="2360615"/>
                <a:ext cx="33339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7"/>
                  <a:gd name="f8" fmla="val 1"/>
                  <a:gd name="f9" fmla="val 4"/>
                  <a:gd name="f10" fmla="val 3"/>
                  <a:gd name="f11" fmla="val 2"/>
                  <a:gd name="f12" fmla="val 5"/>
                  <a:gd name="f13" fmla="+- 0 0 -90"/>
                  <a:gd name="f14" fmla="*/ f3 1 9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9"/>
                  <a:gd name="f24" fmla="*/ f20 1 7"/>
                  <a:gd name="f25" fmla="*/ 1 f21 1"/>
                  <a:gd name="f26" fmla="*/ 4 f20 1"/>
                  <a:gd name="f27" fmla="*/ 1 f20 1"/>
                  <a:gd name="f28" fmla="*/ 2 f21 1"/>
                  <a:gd name="f29" fmla="*/ 2 f20 1"/>
                  <a:gd name="f30" fmla="*/ 9 f21 1"/>
                  <a:gd name="f31" fmla="*/ 7 f20 1"/>
                  <a:gd name="f32" fmla="+- f22 0 f1"/>
                  <a:gd name="f33" fmla="*/ f25 1 9"/>
                  <a:gd name="f34" fmla="*/ f26 1 7"/>
                  <a:gd name="f35" fmla="*/ f27 1 7"/>
                  <a:gd name="f36" fmla="*/ f28 1 9"/>
                  <a:gd name="f37" fmla="*/ f29 1 7"/>
                  <a:gd name="f38" fmla="*/ f30 1 9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4"/>
                  <a:gd name="f47" fmla="*/ f36 1 f23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5 1"/>
                  <a:gd name="f58" fmla="*/ f47 f14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5" y="f57"/>
                  </a:cxn>
                  <a:cxn ang="f32">
                    <a:pos x="f58" y="f59"/>
                  </a:cxn>
                  <a:cxn ang="f32">
                    <a:pos x="f60" y="f61"/>
                  </a:cxn>
                  <a:cxn ang="f32">
                    <a:pos x="f55" y="f56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9" h="7">
                    <a:moveTo>
                      <a:pt x="f8" y="f9"/>
                    </a:moveTo>
                    <a:cubicBezTo>
                      <a:pt x="f8" y="f10"/>
                      <a:pt x="f5" y="f11"/>
                      <a:pt x="f8" y="f8"/>
                    </a:cubicBezTo>
                    <a:cubicBezTo>
                      <a:pt x="f8" y="f5"/>
                      <a:pt x="f11" y="f8"/>
                      <a:pt x="f11" y="f11"/>
                    </a:cubicBezTo>
                    <a:cubicBezTo>
                      <a:pt x="f9" y="f10"/>
                      <a:pt x="f7" y="f9"/>
                      <a:pt x="f6" y="f7"/>
                    </a:cubicBezTo>
                    <a:cubicBezTo>
                      <a:pt x="f12" y="f7"/>
                      <a:pt x="f9" y="f10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4E27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8" name="Freeform 1099">
                <a:extLst>
                  <a:ext uri="{FF2B5EF4-FFF2-40B4-BE49-F238E27FC236}">
                    <a16:creationId xmlns:a16="http://schemas.microsoft.com/office/drawing/2014/main" id="{F2AAF359-DE88-D064-24E2-98A72D7C9EFF}"/>
                  </a:ext>
                </a:extLst>
              </p:cNvPr>
              <p:cNvSpPr/>
              <p:nvPr/>
            </p:nvSpPr>
            <p:spPr>
              <a:xfrm>
                <a:off x="5089522" y="1176339"/>
                <a:ext cx="2222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4"/>
                  <a:gd name="f8" fmla="val 2"/>
                  <a:gd name="f9" fmla="val 3"/>
                  <a:gd name="f10" fmla="val 1"/>
                  <a:gd name="f11" fmla="+- 0 0 -90"/>
                  <a:gd name="f12" fmla="*/ f3 1 6"/>
                  <a:gd name="f13" fmla="*/ f4 1 4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4"/>
                  <a:gd name="f22" fmla="*/ f19 1 6"/>
                  <a:gd name="f23" fmla="*/ 2 f19 1"/>
                  <a:gd name="f24" fmla="*/ 3 f18 1"/>
                  <a:gd name="f25" fmla="*/ 0 f19 1"/>
                  <a:gd name="f26" fmla="*/ 0 f18 1"/>
                  <a:gd name="f27" fmla="*/ 6 f19 1"/>
                  <a:gd name="f28" fmla="+- f20 0 f1"/>
                  <a:gd name="f29" fmla="*/ f23 1 6"/>
                  <a:gd name="f30" fmla="*/ f24 1 4"/>
                  <a:gd name="f31" fmla="*/ f25 1 6"/>
                  <a:gd name="f32" fmla="*/ f26 1 4"/>
                  <a:gd name="f33" fmla="*/ f27 1 6"/>
                  <a:gd name="f34" fmla="*/ 0 1 f22"/>
                  <a:gd name="f35" fmla="*/ f15 1 f22"/>
                  <a:gd name="f36" fmla="*/ 0 1 f21"/>
                  <a:gd name="f37" fmla="*/ f16 1 f21"/>
                  <a:gd name="f38" fmla="*/ f29 1 f22"/>
                  <a:gd name="f39" fmla="*/ f30 1 f21"/>
                  <a:gd name="f40" fmla="*/ f31 1 f22"/>
                  <a:gd name="f41" fmla="*/ f32 1 f21"/>
                  <a:gd name="f42" fmla="*/ f33 1 f22"/>
                  <a:gd name="f43" fmla="*/ f34 f12 1"/>
                  <a:gd name="f44" fmla="*/ f35 f12 1"/>
                  <a:gd name="f45" fmla="*/ f37 f13 1"/>
                  <a:gd name="f46" fmla="*/ f36 f13 1"/>
                  <a:gd name="f47" fmla="*/ f38 f12 1"/>
                  <a:gd name="f48" fmla="*/ f39 f13 1"/>
                  <a:gd name="f49" fmla="*/ f40 f12 1"/>
                  <a:gd name="f50" fmla="*/ f41 f13 1"/>
                  <a:gd name="f51" fmla="*/ f4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51" y="f48"/>
                  </a:cxn>
                  <a:cxn ang="f28">
                    <a:pos x="f47" y="f48"/>
                  </a:cxn>
                </a:cxnLst>
                <a:rect l="f43" t="f46" r="f44" b="f45"/>
                <a:pathLst>
                  <a:path w="6" h="4">
                    <a:moveTo>
                      <a:pt x="f8" y="f9"/>
                    </a:moveTo>
                    <a:cubicBezTo>
                      <a:pt x="f8" y="f10"/>
                      <a:pt x="f5" y="f8"/>
                      <a:pt x="f5" y="f5"/>
                    </a:cubicBezTo>
                    <a:cubicBezTo>
                      <a:pt x="f8" y="f5"/>
                      <a:pt x="f7" y="f8"/>
                      <a:pt x="f6" y="f9"/>
                    </a:cubicBezTo>
                    <a:cubicBezTo>
                      <a:pt x="f7" y="f7"/>
                      <a:pt x="f9" y="f7"/>
                      <a:pt x="f8" y="f9"/>
                    </a:cubicBezTo>
                    <a:close/>
                  </a:path>
                </a:pathLst>
              </a:custGeom>
              <a:solidFill>
                <a:srgbClr val="4C20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9" name="Freeform 1100">
                <a:extLst>
                  <a:ext uri="{FF2B5EF4-FFF2-40B4-BE49-F238E27FC236}">
                    <a16:creationId xmlns:a16="http://schemas.microsoft.com/office/drawing/2014/main" id="{D0482E2C-0CBD-BB41-FBFA-5AC27A0F4FE6}"/>
                  </a:ext>
                </a:extLst>
              </p:cNvPr>
              <p:cNvSpPr/>
              <p:nvPr/>
            </p:nvSpPr>
            <p:spPr>
              <a:xfrm>
                <a:off x="4697409" y="2409828"/>
                <a:ext cx="46040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8"/>
                  <a:gd name="f8" fmla="val 3"/>
                  <a:gd name="f9" fmla="val 5"/>
                  <a:gd name="f10" fmla="val 10"/>
                  <a:gd name="f11" fmla="val 6"/>
                  <a:gd name="f12" fmla="+- 0 0 -90"/>
                  <a:gd name="f13" fmla="*/ f3 1 12"/>
                  <a:gd name="f14" fmla="*/ f4 1 12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12"/>
                  <a:gd name="f21" fmla="*/ 12 f18 1"/>
                  <a:gd name="f22" fmla="*/ 0 f18 1"/>
                  <a:gd name="f23" fmla="+- f19 0 f1"/>
                  <a:gd name="f24" fmla="*/ f21 1 12"/>
                  <a:gd name="f25" fmla="*/ f22 1 12"/>
                  <a:gd name="f26" fmla="*/ 0 1 f20"/>
                  <a:gd name="f27" fmla="*/ f16 1 f20"/>
                  <a:gd name="f28" fmla="*/ f24 1 f20"/>
                  <a:gd name="f29" fmla="*/ f25 1 f20"/>
                  <a:gd name="f30" fmla="*/ f26 f13 1"/>
                  <a:gd name="f31" fmla="*/ f27 f13 1"/>
                  <a:gd name="f32" fmla="*/ f27 f14 1"/>
                  <a:gd name="f33" fmla="*/ f26 f14 1"/>
                  <a:gd name="f34" fmla="*/ f28 f13 1"/>
                  <a:gd name="f35" fmla="*/ f28 f14 1"/>
                  <a:gd name="f36" fmla="*/ f29 f13 1"/>
                  <a:gd name="f37" fmla="*/ f2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">
                    <a:pos x="f34" y="f35"/>
                  </a:cxn>
                  <a:cxn ang="f23">
                    <a:pos x="f36" y="f37"/>
                  </a:cxn>
                  <a:cxn ang="f23">
                    <a:pos x="f34" y="f35"/>
                  </a:cxn>
                </a:cxnLst>
                <a:rect l="f30" t="f33" r="f31" b="f32"/>
                <a:pathLst>
                  <a:path w="12" h="12">
                    <a:moveTo>
                      <a:pt x="f6" y="f6"/>
                    </a:moveTo>
                    <a:cubicBezTo>
                      <a:pt x="f7" y="f7"/>
                      <a:pt x="f8" y="f9"/>
                      <a:pt x="f5" y="f5"/>
                    </a:cubicBezTo>
                    <a:cubicBezTo>
                      <a:pt x="f9" y="f8"/>
                      <a:pt x="f10" y="f11"/>
                      <a:pt x="f6" y="f6"/>
                    </a:cubicBezTo>
                    <a:close/>
                  </a:path>
                </a:pathLst>
              </a:custGeom>
              <a:solidFill>
                <a:srgbClr val="1C34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0" name="Freeform 1101">
                <a:extLst>
                  <a:ext uri="{FF2B5EF4-FFF2-40B4-BE49-F238E27FC236}">
                    <a16:creationId xmlns:a16="http://schemas.microsoft.com/office/drawing/2014/main" id="{3CAE3815-80F0-DC77-C0F8-DB1441E71CE7}"/>
                  </a:ext>
                </a:extLst>
              </p:cNvPr>
              <p:cNvSpPr/>
              <p:nvPr/>
            </p:nvSpPr>
            <p:spPr>
              <a:xfrm>
                <a:off x="4765679" y="2428874"/>
                <a:ext cx="4921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1"/>
                  <a:gd name="f8" fmla="val 8"/>
                  <a:gd name="f9" fmla="val 9"/>
                  <a:gd name="f10" fmla="val 10"/>
                  <a:gd name="f11" fmla="val 6"/>
                  <a:gd name="f12" fmla="val 7"/>
                  <a:gd name="f13" fmla="val 4"/>
                  <a:gd name="f14" fmla="val 5"/>
                  <a:gd name="f15" fmla="val 3"/>
                  <a:gd name="f16" fmla="val 1"/>
                  <a:gd name="f17" fmla="val 2"/>
                  <a:gd name="f18" fmla="+- 0 0 -90"/>
                  <a:gd name="f19" fmla="*/ f3 1 13"/>
                  <a:gd name="f20" fmla="*/ f4 1 11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3"/>
                  <a:gd name="f29" fmla="*/ f25 1 11"/>
                  <a:gd name="f30" fmla="*/ 11 f26 1"/>
                  <a:gd name="f31" fmla="*/ 8 f25 1"/>
                  <a:gd name="f32" fmla="*/ 11 f25 1"/>
                  <a:gd name="f33" fmla="*/ 4 f26 1"/>
                  <a:gd name="f34" fmla="*/ 5 f25 1"/>
                  <a:gd name="f35" fmla="*/ 0 f26 1"/>
                  <a:gd name="f36" fmla="*/ 0 f25 1"/>
                  <a:gd name="f37" fmla="+- f27 0 f1"/>
                  <a:gd name="f38" fmla="*/ f30 1 13"/>
                  <a:gd name="f39" fmla="*/ f31 1 11"/>
                  <a:gd name="f40" fmla="*/ f32 1 11"/>
                  <a:gd name="f41" fmla="*/ f33 1 13"/>
                  <a:gd name="f42" fmla="*/ f34 1 11"/>
                  <a:gd name="f43" fmla="*/ f35 1 13"/>
                  <a:gd name="f44" fmla="*/ f36 1 11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9"/>
                  <a:gd name="f52" fmla="*/ f41 1 f28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20 1"/>
                  <a:gd name="f63" fmla="*/ f52 f19 1"/>
                  <a:gd name="f64" fmla="*/ f53 f20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0" y="f62"/>
                  </a:cxn>
                  <a:cxn ang="f37">
                    <a:pos x="f63" y="f64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3" h="11">
                    <a:moveTo>
                      <a:pt x="f7" y="f8"/>
                    </a:moveTo>
                    <a:cubicBezTo>
                      <a:pt x="f7" y="f9"/>
                      <a:pt x="f6" y="f10"/>
                      <a:pt x="f7" y="f7"/>
                    </a:cubicBezTo>
                    <a:cubicBezTo>
                      <a:pt x="f9" y="f9"/>
                      <a:pt x="f11" y="f12"/>
                      <a:pt x="f13" y="f14"/>
                    </a:cubicBezTo>
                    <a:cubicBezTo>
                      <a:pt x="f15" y="f15"/>
                      <a:pt x="f16" y="f15"/>
                      <a:pt x="f5" y="f5"/>
                    </a:cubicBezTo>
                    <a:cubicBezTo>
                      <a:pt x="f14" y="f17"/>
                      <a:pt x="f12" y="f12"/>
                      <a:pt x="f7" y="f8"/>
                    </a:cubicBezTo>
                    <a:close/>
                  </a:path>
                </a:pathLst>
              </a:custGeom>
              <a:solidFill>
                <a:srgbClr val="1C3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1" name="Freeform 1102">
                <a:extLst>
                  <a:ext uri="{FF2B5EF4-FFF2-40B4-BE49-F238E27FC236}">
                    <a16:creationId xmlns:a16="http://schemas.microsoft.com/office/drawing/2014/main" id="{42EF2F89-14F6-D2D3-E20B-993ACBD40678}"/>
                  </a:ext>
                </a:extLst>
              </p:cNvPr>
              <p:cNvSpPr/>
              <p:nvPr/>
            </p:nvSpPr>
            <p:spPr>
              <a:xfrm>
                <a:off x="5029200" y="2082802"/>
                <a:ext cx="49213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5"/>
                  <a:gd name="f8" fmla="val 8"/>
                  <a:gd name="f9" fmla="val 11"/>
                  <a:gd name="f10" fmla="val 4"/>
                  <a:gd name="f11" fmla="val 5"/>
                  <a:gd name="f12" fmla="val 6"/>
                  <a:gd name="f13" fmla="val 10"/>
                  <a:gd name="f14" fmla="val 9"/>
                  <a:gd name="f15" fmla="+- 0 0 -90"/>
                  <a:gd name="f16" fmla="*/ f3 1 13"/>
                  <a:gd name="f17" fmla="*/ f4 1 1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15"/>
                  <a:gd name="f27" fmla="*/ 13 f23 1"/>
                  <a:gd name="f28" fmla="*/ 15 f22 1"/>
                  <a:gd name="f29" fmla="*/ 0 f23 1"/>
                  <a:gd name="f30" fmla="*/ 0 f22 1"/>
                  <a:gd name="f31" fmla="+- f24 0 f1"/>
                  <a:gd name="f32" fmla="*/ f27 1 13"/>
                  <a:gd name="f33" fmla="*/ f28 1 15"/>
                  <a:gd name="f34" fmla="*/ f29 1 13"/>
                  <a:gd name="f35" fmla="*/ f30 1 15"/>
                  <a:gd name="f36" fmla="*/ 0 1 f25"/>
                  <a:gd name="f37" fmla="*/ f19 1 f25"/>
                  <a:gd name="f38" fmla="*/ 0 1 f26"/>
                  <a:gd name="f39" fmla="*/ f20 1 f26"/>
                  <a:gd name="f40" fmla="*/ f32 1 f25"/>
                  <a:gd name="f41" fmla="*/ f33 1 f26"/>
                  <a:gd name="f42" fmla="*/ f34 1 f25"/>
                  <a:gd name="f43" fmla="*/ f35 1 f26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13" h="15">
                    <a:moveTo>
                      <a:pt x="f6" y="f7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12" y="f10"/>
                      <a:pt x="f13" y="f14"/>
                      <a:pt x="f6" y="f7"/>
                    </a:cubicBezTo>
                    <a:close/>
                  </a:path>
                </a:pathLst>
              </a:custGeom>
              <a:solidFill>
                <a:srgbClr val="1D22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2" name="Freeform 1103">
                <a:extLst>
                  <a:ext uri="{FF2B5EF4-FFF2-40B4-BE49-F238E27FC236}">
                    <a16:creationId xmlns:a16="http://schemas.microsoft.com/office/drawing/2014/main" id="{AD21C423-2F92-E9E2-CB9E-DE52313CD341}"/>
                  </a:ext>
                </a:extLst>
              </p:cNvPr>
              <p:cNvSpPr/>
              <p:nvPr/>
            </p:nvSpPr>
            <p:spPr>
              <a:xfrm>
                <a:off x="4178305" y="2262189"/>
                <a:ext cx="120645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9"/>
                  <a:gd name="f8" fmla="val 10"/>
                  <a:gd name="f9" fmla="val 7"/>
                  <a:gd name="f10" fmla="val 27"/>
                  <a:gd name="f11" fmla="val 5"/>
                  <a:gd name="f12" fmla="val 24"/>
                  <a:gd name="f13" fmla="val 3"/>
                  <a:gd name="f14" fmla="val 25"/>
                  <a:gd name="f15" fmla="val 4"/>
                  <a:gd name="f16" fmla="val 23"/>
                  <a:gd name="f17" fmla="val 6"/>
                  <a:gd name="f18" fmla="val 20"/>
                  <a:gd name="f19" fmla="val 9"/>
                  <a:gd name="f20" fmla="val 19"/>
                  <a:gd name="f21" fmla="val 13"/>
                  <a:gd name="f22" fmla="val 15"/>
                  <a:gd name="f23" fmla="val 16"/>
                  <a:gd name="f24" fmla="val 14"/>
                  <a:gd name="f25" fmla="val 17"/>
                  <a:gd name="f26" fmla="val 18"/>
                  <a:gd name="f27" fmla="val 12"/>
                  <a:gd name="f28" fmla="val 11"/>
                  <a:gd name="f29" fmla="val 21"/>
                  <a:gd name="f30" fmla="val 22"/>
                  <a:gd name="f31" fmla="val 8"/>
                  <a:gd name="f32" fmla="val 28"/>
                  <a:gd name="f33" fmla="val 1"/>
                  <a:gd name="f34" fmla="val 30"/>
                  <a:gd name="f35" fmla="+- 0 0 -90"/>
                  <a:gd name="f36" fmla="*/ f3 1 32"/>
                  <a:gd name="f37" fmla="*/ f4 1 29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2"/>
                  <a:gd name="f46" fmla="*/ f42 1 29"/>
                  <a:gd name="f47" fmla="*/ 32 f43 1"/>
                  <a:gd name="f48" fmla="*/ 10 f42 1"/>
                  <a:gd name="f49" fmla="*/ 27 f43 1"/>
                  <a:gd name="f50" fmla="*/ 5 f42 1"/>
                  <a:gd name="f51" fmla="*/ 23 f43 1"/>
                  <a:gd name="f52" fmla="*/ 6 f42 1"/>
                  <a:gd name="f53" fmla="*/ 15 f43 1"/>
                  <a:gd name="f54" fmla="*/ 16 f42 1"/>
                  <a:gd name="f55" fmla="*/ 12 f43 1"/>
                  <a:gd name="f56" fmla="*/ 19 f42 1"/>
                  <a:gd name="f57" fmla="*/ 13 f43 1"/>
                  <a:gd name="f58" fmla="*/ 20 f42 1"/>
                  <a:gd name="f59" fmla="*/ 22 f42 1"/>
                  <a:gd name="f60" fmla="*/ 0 f43 1"/>
                  <a:gd name="f61" fmla="*/ 29 f42 1"/>
                  <a:gd name="f62" fmla="*/ 27 f42 1"/>
                  <a:gd name="f63" fmla="*/ 10 f43 1"/>
                  <a:gd name="f64" fmla="*/ 11 f43 1"/>
                  <a:gd name="f65" fmla="*/ 13 f42 1"/>
                  <a:gd name="f66" fmla="*/ 20 f43 1"/>
                  <a:gd name="f67" fmla="*/ 4 f42 1"/>
                  <a:gd name="f68" fmla="*/ 8 f42 1"/>
                  <a:gd name="f69" fmla="+- f44 0 f1"/>
                  <a:gd name="f70" fmla="*/ f47 1 32"/>
                  <a:gd name="f71" fmla="*/ f48 1 29"/>
                  <a:gd name="f72" fmla="*/ f49 1 32"/>
                  <a:gd name="f73" fmla="*/ f50 1 29"/>
                  <a:gd name="f74" fmla="*/ f51 1 32"/>
                  <a:gd name="f75" fmla="*/ f52 1 29"/>
                  <a:gd name="f76" fmla="*/ f53 1 32"/>
                  <a:gd name="f77" fmla="*/ f54 1 29"/>
                  <a:gd name="f78" fmla="*/ f55 1 32"/>
                  <a:gd name="f79" fmla="*/ f56 1 29"/>
                  <a:gd name="f80" fmla="*/ f57 1 32"/>
                  <a:gd name="f81" fmla="*/ f58 1 29"/>
                  <a:gd name="f82" fmla="*/ f59 1 29"/>
                  <a:gd name="f83" fmla="*/ f60 1 32"/>
                  <a:gd name="f84" fmla="*/ f61 1 29"/>
                  <a:gd name="f85" fmla="*/ f62 1 29"/>
                  <a:gd name="f86" fmla="*/ f63 1 32"/>
                  <a:gd name="f87" fmla="*/ f64 1 32"/>
                  <a:gd name="f88" fmla="*/ f65 1 29"/>
                  <a:gd name="f89" fmla="*/ f66 1 32"/>
                  <a:gd name="f90" fmla="*/ f67 1 29"/>
                  <a:gd name="f91" fmla="*/ f68 1 29"/>
                  <a:gd name="f92" fmla="*/ 0 1 f45"/>
                  <a:gd name="f93" fmla="*/ f39 1 f45"/>
                  <a:gd name="f94" fmla="*/ 0 1 f46"/>
                  <a:gd name="f95" fmla="*/ f40 1 f46"/>
                  <a:gd name="f96" fmla="*/ f70 1 f45"/>
                  <a:gd name="f97" fmla="*/ f71 1 f46"/>
                  <a:gd name="f98" fmla="*/ f72 1 f45"/>
                  <a:gd name="f99" fmla="*/ f73 1 f46"/>
                  <a:gd name="f100" fmla="*/ f74 1 f45"/>
                  <a:gd name="f101" fmla="*/ f75 1 f46"/>
                  <a:gd name="f102" fmla="*/ f76 1 f45"/>
                  <a:gd name="f103" fmla="*/ f77 1 f46"/>
                  <a:gd name="f104" fmla="*/ f78 1 f45"/>
                  <a:gd name="f105" fmla="*/ f79 1 f46"/>
                  <a:gd name="f106" fmla="*/ f80 1 f45"/>
                  <a:gd name="f107" fmla="*/ f81 1 f46"/>
                  <a:gd name="f108" fmla="*/ f82 1 f46"/>
                  <a:gd name="f109" fmla="*/ f83 1 f45"/>
                  <a:gd name="f110" fmla="*/ f84 1 f46"/>
                  <a:gd name="f111" fmla="*/ f85 1 f46"/>
                  <a:gd name="f112" fmla="*/ f86 1 f45"/>
                  <a:gd name="f113" fmla="*/ f87 1 f45"/>
                  <a:gd name="f114" fmla="*/ f88 1 f46"/>
                  <a:gd name="f115" fmla="*/ f89 1 f45"/>
                  <a:gd name="f116" fmla="*/ f90 1 f46"/>
                  <a:gd name="f117" fmla="*/ f91 1 f46"/>
                  <a:gd name="f118" fmla="*/ f92 f36 1"/>
                  <a:gd name="f119" fmla="*/ f93 f36 1"/>
                  <a:gd name="f120" fmla="*/ f95 f37 1"/>
                  <a:gd name="f121" fmla="*/ f94 f37 1"/>
                  <a:gd name="f122" fmla="*/ f96 f36 1"/>
                  <a:gd name="f123" fmla="*/ f97 f37 1"/>
                  <a:gd name="f124" fmla="*/ f98 f36 1"/>
                  <a:gd name="f125" fmla="*/ f99 f37 1"/>
                  <a:gd name="f126" fmla="*/ f100 f36 1"/>
                  <a:gd name="f127" fmla="*/ f101 f37 1"/>
                  <a:gd name="f128" fmla="*/ f102 f36 1"/>
                  <a:gd name="f129" fmla="*/ f103 f37 1"/>
                  <a:gd name="f130" fmla="*/ f104 f36 1"/>
                  <a:gd name="f131" fmla="*/ f105 f37 1"/>
                  <a:gd name="f132" fmla="*/ f106 f36 1"/>
                  <a:gd name="f133" fmla="*/ f107 f37 1"/>
                  <a:gd name="f134" fmla="*/ f108 f37 1"/>
                  <a:gd name="f135" fmla="*/ f109 f36 1"/>
                  <a:gd name="f136" fmla="*/ f110 f37 1"/>
                  <a:gd name="f137" fmla="*/ f111 f37 1"/>
                  <a:gd name="f138" fmla="*/ f112 f36 1"/>
                  <a:gd name="f139" fmla="*/ f113 f36 1"/>
                  <a:gd name="f140" fmla="*/ f114 f37 1"/>
                  <a:gd name="f141" fmla="*/ f115 f36 1"/>
                  <a:gd name="f142" fmla="*/ f116 f37 1"/>
                  <a:gd name="f143" fmla="*/ f11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32" y="f133"/>
                  </a:cxn>
                  <a:cxn ang="f69">
                    <a:pos x="f130" y="f134"/>
                  </a:cxn>
                  <a:cxn ang="f69">
                    <a:pos x="f135" y="f136"/>
                  </a:cxn>
                  <a:cxn ang="f69">
                    <a:pos x="f135" y="f137"/>
                  </a:cxn>
                  <a:cxn ang="f69">
                    <a:pos x="f138" y="f129"/>
                  </a:cxn>
                  <a:cxn ang="f69">
                    <a:pos x="f139" y="f140"/>
                  </a:cxn>
                  <a:cxn ang="f69">
                    <a:pos x="f130" y="f140"/>
                  </a:cxn>
                  <a:cxn ang="f69">
                    <a:pos x="f141" y="f142"/>
                  </a:cxn>
                  <a:cxn ang="f69">
                    <a:pos x="f122" y="f143"/>
                  </a:cxn>
                  <a:cxn ang="f69">
                    <a:pos x="f122" y="f123"/>
                  </a:cxn>
                </a:cxnLst>
                <a:rect l="f118" t="f121" r="f119" b="f120"/>
                <a:pathLst>
                  <a:path w="32" h="28">
                    <a:moveTo>
                      <a:pt x="f6" y="f8"/>
                    </a:moveTo>
                    <a:cubicBezTo>
                      <a:pt x="f7" y="f8"/>
                      <a:pt x="f7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1" y="f26"/>
                      <a:pt x="f27" y="f20"/>
                    </a:cubicBezTo>
                    <a:cubicBezTo>
                      <a:pt x="f28" y="f18"/>
                      <a:pt x="f21" y="f18"/>
                      <a:pt x="f21" y="f18"/>
                    </a:cubicBezTo>
                    <a:cubicBezTo>
                      <a:pt x="f21" y="f29"/>
                      <a:pt x="f27" y="f29"/>
                      <a:pt x="f27" y="f30"/>
                    </a:cubicBezTo>
                    <a:cubicBezTo>
                      <a:pt x="f31" y="f14"/>
                      <a:pt x="f11" y="f10"/>
                      <a:pt x="f5" y="f7"/>
                    </a:cubicBezTo>
                    <a:cubicBezTo>
                      <a:pt x="f5" y="f32"/>
                      <a:pt x="f5" y="f32"/>
                      <a:pt x="f5" y="f10"/>
                    </a:cubicBezTo>
                    <a:cubicBezTo>
                      <a:pt x="f33" y="f30"/>
                      <a:pt x="f17" y="f18"/>
                      <a:pt x="f8" y="f23"/>
                    </a:cubicBezTo>
                    <a:cubicBezTo>
                      <a:pt x="f8" y="f22"/>
                      <a:pt x="f21" y="f22"/>
                      <a:pt x="f28" y="f21"/>
                    </a:cubicBezTo>
                    <a:cubicBezTo>
                      <a:pt x="f27" y="f21"/>
                      <a:pt x="f27" y="f21"/>
                      <a:pt x="f27" y="f21"/>
                    </a:cubicBezTo>
                    <a:cubicBezTo>
                      <a:pt x="f24" y="f8"/>
                      <a:pt x="f25" y="f9"/>
                      <a:pt x="f18" y="f15"/>
                    </a:cubicBezTo>
                    <a:cubicBezTo>
                      <a:pt x="f14" y="f5"/>
                      <a:pt x="f34" y="f33"/>
                      <a:pt x="f6" y="f31"/>
                    </a:cubicBezTo>
                    <a:cubicBezTo>
                      <a:pt x="f6" y="f19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B372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3" name="Freeform 1104">
                <a:extLst>
                  <a:ext uri="{FF2B5EF4-FFF2-40B4-BE49-F238E27FC236}">
                    <a16:creationId xmlns:a16="http://schemas.microsoft.com/office/drawing/2014/main" id="{A55DC9CB-CEB4-9C47-B1EA-765073E03E33}"/>
                  </a:ext>
                </a:extLst>
              </p:cNvPr>
              <p:cNvSpPr/>
              <p:nvPr/>
            </p:nvSpPr>
            <p:spPr>
              <a:xfrm>
                <a:off x="4030666" y="2432047"/>
                <a:ext cx="68259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2"/>
                  <a:gd name="f8" fmla="val 2"/>
                  <a:gd name="f9" fmla="val 1"/>
                  <a:gd name="f10" fmla="val 3"/>
                  <a:gd name="f11" fmla="val 5"/>
                  <a:gd name="f12" fmla="val 6"/>
                  <a:gd name="f13" fmla="val 7"/>
                  <a:gd name="f14" fmla="val 9"/>
                  <a:gd name="f15" fmla="val 10"/>
                  <a:gd name="f16" fmla="val 4"/>
                  <a:gd name="f17" fmla="val 8"/>
                  <a:gd name="f18" fmla="val 13"/>
                  <a:gd name="f19" fmla="val 11"/>
                  <a:gd name="f20" fmla="val 15"/>
                  <a:gd name="f21" fmla="val 17"/>
                  <a:gd name="f22" fmla="val 14"/>
                  <a:gd name="f23" fmla="+- 0 0 -90"/>
                  <a:gd name="f24" fmla="*/ f3 1 18"/>
                  <a:gd name="f25" fmla="*/ f4 1 22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22"/>
                  <a:gd name="f35" fmla="*/ 0 f31 1"/>
                  <a:gd name="f36" fmla="*/ 2 f30 1"/>
                  <a:gd name="f37" fmla="*/ 5 f31 1"/>
                  <a:gd name="f38" fmla="*/ 1 f30 1"/>
                  <a:gd name="f39" fmla="*/ 9 f31 1"/>
                  <a:gd name="f40" fmla="*/ 3 f30 1"/>
                  <a:gd name="f41" fmla="*/ 10 f31 1"/>
                  <a:gd name="f42" fmla="*/ 6 f30 1"/>
                  <a:gd name="f43" fmla="*/ 8 f31 1"/>
                  <a:gd name="f44" fmla="*/ 4 f30 1"/>
                  <a:gd name="f45" fmla="*/ 13 f31 1"/>
                  <a:gd name="f46" fmla="*/ 11 f30 1"/>
                  <a:gd name="f47" fmla="*/ 18 f31 1"/>
                  <a:gd name="f48" fmla="*/ 22 f30 1"/>
                  <a:gd name="f49" fmla="*/ 6 f31 1"/>
                  <a:gd name="f50" fmla="*/ 8 f30 1"/>
                  <a:gd name="f51" fmla="+- f32 0 f1"/>
                  <a:gd name="f52" fmla="*/ f35 1 18"/>
                  <a:gd name="f53" fmla="*/ f36 1 22"/>
                  <a:gd name="f54" fmla="*/ f37 1 18"/>
                  <a:gd name="f55" fmla="*/ f38 1 22"/>
                  <a:gd name="f56" fmla="*/ f39 1 18"/>
                  <a:gd name="f57" fmla="*/ f40 1 22"/>
                  <a:gd name="f58" fmla="*/ f41 1 18"/>
                  <a:gd name="f59" fmla="*/ f42 1 22"/>
                  <a:gd name="f60" fmla="*/ f43 1 18"/>
                  <a:gd name="f61" fmla="*/ f44 1 22"/>
                  <a:gd name="f62" fmla="*/ f45 1 18"/>
                  <a:gd name="f63" fmla="*/ f46 1 22"/>
                  <a:gd name="f64" fmla="*/ f47 1 18"/>
                  <a:gd name="f65" fmla="*/ f48 1 22"/>
                  <a:gd name="f66" fmla="*/ f49 1 18"/>
                  <a:gd name="f67" fmla="*/ f50 1 22"/>
                  <a:gd name="f68" fmla="*/ 0 1 f33"/>
                  <a:gd name="f69" fmla="*/ f27 1 f33"/>
                  <a:gd name="f70" fmla="*/ 0 1 f34"/>
                  <a:gd name="f71" fmla="*/ f28 1 f34"/>
                  <a:gd name="f72" fmla="*/ f52 1 f33"/>
                  <a:gd name="f73" fmla="*/ f53 1 f34"/>
                  <a:gd name="f74" fmla="*/ f54 1 f33"/>
                  <a:gd name="f75" fmla="*/ f55 1 f34"/>
                  <a:gd name="f76" fmla="*/ f56 1 f33"/>
                  <a:gd name="f77" fmla="*/ f57 1 f34"/>
                  <a:gd name="f78" fmla="*/ f58 1 f33"/>
                  <a:gd name="f79" fmla="*/ f59 1 f34"/>
                  <a:gd name="f80" fmla="*/ f60 1 f33"/>
                  <a:gd name="f81" fmla="*/ f61 1 f34"/>
                  <a:gd name="f82" fmla="*/ f62 1 f33"/>
                  <a:gd name="f83" fmla="*/ f63 1 f34"/>
                  <a:gd name="f84" fmla="*/ f64 1 f33"/>
                  <a:gd name="f85" fmla="*/ f65 1 f34"/>
                  <a:gd name="f86" fmla="*/ f66 1 f33"/>
                  <a:gd name="f87" fmla="*/ f67 1 f34"/>
                  <a:gd name="f88" fmla="*/ f68 f24 1"/>
                  <a:gd name="f89" fmla="*/ f69 f24 1"/>
                  <a:gd name="f90" fmla="*/ f71 f25 1"/>
                  <a:gd name="f91" fmla="*/ f70 f25 1"/>
                  <a:gd name="f92" fmla="*/ f72 f24 1"/>
                  <a:gd name="f93" fmla="*/ f73 f25 1"/>
                  <a:gd name="f94" fmla="*/ f74 f24 1"/>
                  <a:gd name="f95" fmla="*/ f75 f25 1"/>
                  <a:gd name="f96" fmla="*/ f76 f24 1"/>
                  <a:gd name="f97" fmla="*/ f77 f25 1"/>
                  <a:gd name="f98" fmla="*/ f78 f24 1"/>
                  <a:gd name="f99" fmla="*/ f79 f25 1"/>
                  <a:gd name="f100" fmla="*/ f80 f24 1"/>
                  <a:gd name="f101" fmla="*/ f81 f25 1"/>
                  <a:gd name="f102" fmla="*/ f82 f24 1"/>
                  <a:gd name="f103" fmla="*/ f83 f25 1"/>
                  <a:gd name="f104" fmla="*/ f84 f24 1"/>
                  <a:gd name="f105" fmla="*/ f85 f25 1"/>
                  <a:gd name="f106" fmla="*/ f86 f24 1"/>
                  <a:gd name="f107" fmla="*/ f87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6" y="f97"/>
                  </a:cxn>
                  <a:cxn ang="f51">
                    <a:pos x="f98" y="f99"/>
                  </a:cxn>
                  <a:cxn ang="f51">
                    <a:pos x="f100" y="f101"/>
                  </a:cxn>
                  <a:cxn ang="f51">
                    <a:pos x="f102" y="f103"/>
                  </a:cxn>
                  <a:cxn ang="f51">
                    <a:pos x="f104" y="f105"/>
                  </a:cxn>
                  <a:cxn ang="f51">
                    <a:pos x="f106" y="f107"/>
                  </a:cxn>
                  <a:cxn ang="f51">
                    <a:pos x="f92" y="f93"/>
                  </a:cxn>
                </a:cxnLst>
                <a:rect l="f88" t="f91" r="f89" b="f90"/>
                <a:pathLst>
                  <a:path w="18" h="22">
                    <a:moveTo>
                      <a:pt x="f5" y="f8"/>
                    </a:moveTo>
                    <a:cubicBezTo>
                      <a:pt x="f9" y="f5"/>
                      <a:pt x="f10" y="f5"/>
                      <a:pt x="f11" y="f9"/>
                    </a:cubicBezTo>
                    <a:cubicBezTo>
                      <a:pt x="f12" y="f8"/>
                      <a:pt x="f13" y="f10"/>
                      <a:pt x="f14" y="f10"/>
                    </a:cubicBezTo>
                    <a:cubicBezTo>
                      <a:pt x="f15" y="f16"/>
                      <a:pt x="f15" y="f11"/>
                      <a:pt x="f15" y="f12"/>
                    </a:cubicBezTo>
                    <a:cubicBezTo>
                      <a:pt x="f14" y="f11"/>
                      <a:pt x="f14" y="f11"/>
                      <a:pt x="f17" y="f16"/>
                    </a:cubicBezTo>
                    <a:cubicBezTo>
                      <a:pt x="f13" y="f17"/>
                      <a:pt x="f15" y="f15"/>
                      <a:pt x="f18" y="f19"/>
                    </a:cubicBezTo>
                    <a:cubicBezTo>
                      <a:pt x="f6" y="f20"/>
                      <a:pt x="f6" y="f20"/>
                      <a:pt x="f6" y="f7"/>
                    </a:cubicBezTo>
                    <a:cubicBezTo>
                      <a:pt x="f21" y="f20"/>
                      <a:pt x="f14" y="f22"/>
                      <a:pt x="f12" y="f17"/>
                    </a:cubicBezTo>
                    <a:cubicBezTo>
                      <a:pt x="f11" y="f11"/>
                      <a:pt x="f8" y="f16"/>
                      <a:pt x="f5" y="f8"/>
                    </a:cubicBezTo>
                    <a:close/>
                  </a:path>
                </a:pathLst>
              </a:custGeom>
              <a:solidFill>
                <a:srgbClr val="AB708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4" name="Freeform 1105">
                <a:extLst>
                  <a:ext uri="{FF2B5EF4-FFF2-40B4-BE49-F238E27FC236}">
                    <a16:creationId xmlns:a16="http://schemas.microsoft.com/office/drawing/2014/main" id="{8FE95653-20C3-47E5-A3CC-9E1FCDAEC04B}"/>
                  </a:ext>
                </a:extLst>
              </p:cNvPr>
              <p:cNvSpPr/>
              <p:nvPr/>
            </p:nvSpPr>
            <p:spPr>
              <a:xfrm>
                <a:off x="4132265" y="2308229"/>
                <a:ext cx="101598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16"/>
                  <a:gd name="f8" fmla="val 23"/>
                  <a:gd name="f9" fmla="val 1"/>
                  <a:gd name="f10" fmla="val 24"/>
                  <a:gd name="f11" fmla="val 26"/>
                  <a:gd name="f12" fmla="val 2"/>
                  <a:gd name="f13" fmla="val 25"/>
                  <a:gd name="f14" fmla="val 3"/>
                  <a:gd name="f15" fmla="val 20"/>
                  <a:gd name="f16" fmla="val 7"/>
                  <a:gd name="f17" fmla="val 15"/>
                  <a:gd name="f18" fmla="val 10"/>
                  <a:gd name="f19" fmla="val 12"/>
                  <a:gd name="f20" fmla="val 11"/>
                  <a:gd name="f21" fmla="val 9"/>
                  <a:gd name="f22" fmla="val 8"/>
                  <a:gd name="f23" fmla="val 5"/>
                  <a:gd name="f24" fmla="val 13"/>
                  <a:gd name="f25" fmla="val 21"/>
                  <a:gd name="f26" fmla="val 6"/>
                  <a:gd name="f27" fmla="+- 0 0 -90"/>
                  <a:gd name="f28" fmla="*/ f3 1 27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7"/>
                  <a:gd name="f38" fmla="*/ f34 1 16"/>
                  <a:gd name="f39" fmla="*/ 23 f35 1"/>
                  <a:gd name="f40" fmla="*/ 1 f34 1"/>
                  <a:gd name="f41" fmla="*/ 26 f35 1"/>
                  <a:gd name="f42" fmla="*/ 0 f34 1"/>
                  <a:gd name="f43" fmla="*/ 25 f35 1"/>
                  <a:gd name="f44" fmla="*/ 3 f34 1"/>
                  <a:gd name="f45" fmla="*/ 12 f35 1"/>
                  <a:gd name="f46" fmla="*/ 15 f34 1"/>
                  <a:gd name="f47" fmla="*/ 8 f35 1"/>
                  <a:gd name="f48" fmla="*/ 0 f35 1"/>
                  <a:gd name="f49" fmla="*/ 5 f34 1"/>
                  <a:gd name="f50" fmla="*/ 2 f35 1"/>
                  <a:gd name="f51" fmla="*/ 9 f35 1"/>
                  <a:gd name="f52" fmla="*/ 12 f34 1"/>
                  <a:gd name="f53" fmla="*/ 11 f35 1"/>
                  <a:gd name="f54" fmla="*/ 13 f34 1"/>
                  <a:gd name="f55" fmla="+- f36 0 f1"/>
                  <a:gd name="f56" fmla="*/ f39 1 27"/>
                  <a:gd name="f57" fmla="*/ f40 1 16"/>
                  <a:gd name="f58" fmla="*/ f41 1 27"/>
                  <a:gd name="f59" fmla="*/ f42 1 16"/>
                  <a:gd name="f60" fmla="*/ f43 1 27"/>
                  <a:gd name="f61" fmla="*/ f44 1 16"/>
                  <a:gd name="f62" fmla="*/ f45 1 27"/>
                  <a:gd name="f63" fmla="*/ f46 1 16"/>
                  <a:gd name="f64" fmla="*/ f47 1 27"/>
                  <a:gd name="f65" fmla="*/ f48 1 27"/>
                  <a:gd name="f66" fmla="*/ f49 1 16"/>
                  <a:gd name="f67" fmla="*/ f50 1 27"/>
                  <a:gd name="f68" fmla="*/ f51 1 27"/>
                  <a:gd name="f69" fmla="*/ f52 1 16"/>
                  <a:gd name="f70" fmla="*/ f53 1 27"/>
                  <a:gd name="f71" fmla="*/ f54 1 16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8"/>
                  <a:gd name="f80" fmla="*/ f60 1 f37"/>
                  <a:gd name="f81" fmla="*/ f61 1 f38"/>
                  <a:gd name="f82" fmla="*/ f62 1 f37"/>
                  <a:gd name="f83" fmla="*/ f63 1 f38"/>
                  <a:gd name="f84" fmla="*/ f64 1 f37"/>
                  <a:gd name="f85" fmla="*/ f65 1 f37"/>
                  <a:gd name="f86" fmla="*/ f66 1 f38"/>
                  <a:gd name="f87" fmla="*/ f67 1 f37"/>
                  <a:gd name="f88" fmla="*/ f68 1 f37"/>
                  <a:gd name="f89" fmla="*/ f69 1 f38"/>
                  <a:gd name="f90" fmla="*/ f70 1 f37"/>
                  <a:gd name="f91" fmla="*/ f71 1 f38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9 1"/>
                  <a:gd name="f100" fmla="*/ f80 f28 1"/>
                  <a:gd name="f101" fmla="*/ f81 f29 1"/>
                  <a:gd name="f102" fmla="*/ f82 f28 1"/>
                  <a:gd name="f103" fmla="*/ f83 f29 1"/>
                  <a:gd name="f104" fmla="*/ f84 f28 1"/>
                  <a:gd name="f105" fmla="*/ f85 f28 1"/>
                  <a:gd name="f106" fmla="*/ f86 f29 1"/>
                  <a:gd name="f107" fmla="*/ f87 f28 1"/>
                  <a:gd name="f108" fmla="*/ f88 f28 1"/>
                  <a:gd name="f109" fmla="*/ f89 f29 1"/>
                  <a:gd name="f110" fmla="*/ f90 f28 1"/>
                  <a:gd name="f111" fmla="*/ f91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3"/>
                  </a:cxn>
                  <a:cxn ang="f55">
                    <a:pos x="f105" y="f106"/>
                  </a:cxn>
                  <a:cxn ang="f55">
                    <a:pos x="f107" y="f106"/>
                  </a:cxn>
                  <a:cxn ang="f55">
                    <a:pos x="f108" y="f109"/>
                  </a:cxn>
                  <a:cxn ang="f55">
                    <a:pos x="f110" y="f111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27" h="16">
                    <a:moveTo>
                      <a:pt x="f8" y="f9"/>
                    </a:moveTo>
                    <a:cubicBezTo>
                      <a:pt x="f10" y="f9"/>
                      <a:pt x="f11" y="f5"/>
                      <a:pt x="f11" y="f5"/>
                    </a:cubicBezTo>
                    <a:cubicBezTo>
                      <a:pt x="f6" y="f12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7"/>
                    </a:cubicBezTo>
                    <a:cubicBezTo>
                      <a:pt x="f20" y="f7"/>
                      <a:pt x="f21" y="f7"/>
                      <a:pt x="f22" y="f17"/>
                    </a:cubicBezTo>
                    <a:cubicBezTo>
                      <a:pt x="f16" y="f18"/>
                      <a:pt x="f14" y="f21"/>
                      <a:pt x="f5" y="f23"/>
                    </a:cubicBezTo>
                    <a:cubicBezTo>
                      <a:pt x="f9" y="f23"/>
                      <a:pt x="f9" y="f23"/>
                      <a:pt x="f12" y="f23"/>
                    </a:cubicBezTo>
                    <a:cubicBezTo>
                      <a:pt x="f23" y="f16"/>
                      <a:pt x="f16" y="f21"/>
                      <a:pt x="f21" y="f19"/>
                    </a:cubicBezTo>
                    <a:cubicBezTo>
                      <a:pt x="f21" y="f24"/>
                      <a:pt x="f18" y="f17"/>
                      <a:pt x="f20" y="f24"/>
                    </a:cubicBezTo>
                    <a:cubicBezTo>
                      <a:pt x="f17" y="f22"/>
                      <a:pt x="f25" y="f26"/>
                      <a:pt x="f8" y="f9"/>
                    </a:cubicBezTo>
                    <a:close/>
                  </a:path>
                </a:pathLst>
              </a:custGeom>
              <a:solidFill>
                <a:srgbClr val="4C1A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5" name="Freeform 1106">
                <a:extLst>
                  <a:ext uri="{FF2B5EF4-FFF2-40B4-BE49-F238E27FC236}">
                    <a16:creationId xmlns:a16="http://schemas.microsoft.com/office/drawing/2014/main" id="{BE23727C-123F-90E5-AAFF-3A0E4A10FF74}"/>
                  </a:ext>
                </a:extLst>
              </p:cNvPr>
              <p:cNvSpPr/>
              <p:nvPr/>
            </p:nvSpPr>
            <p:spPr>
              <a:xfrm>
                <a:off x="4244973" y="2357442"/>
                <a:ext cx="19046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6"/>
                  <a:gd name="f8" fmla="val 1"/>
                  <a:gd name="f9" fmla="val 2"/>
                  <a:gd name="f10" fmla="val 11"/>
                  <a:gd name="f11" fmla="val 3"/>
                  <a:gd name="f12" fmla="val 6"/>
                  <a:gd name="f13" fmla="+- 0 0 -90"/>
                  <a:gd name="f14" fmla="*/ f3 1 5"/>
                  <a:gd name="f15" fmla="*/ f4 1 1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16"/>
                  <a:gd name="f25" fmla="*/ 1 f21 1"/>
                  <a:gd name="f26" fmla="*/ 16 f20 1"/>
                  <a:gd name="f27" fmla="*/ 0 f21 1"/>
                  <a:gd name="f28" fmla="*/ 0 f20 1"/>
                  <a:gd name="f29" fmla="+- f22 0 f1"/>
                  <a:gd name="f30" fmla="*/ f25 1 5"/>
                  <a:gd name="f31" fmla="*/ f26 1 16"/>
                  <a:gd name="f32" fmla="*/ f27 1 5"/>
                  <a:gd name="f33" fmla="*/ f28 1 16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5" h="16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6" y="f11"/>
                      <a:pt x="f6" y="f10"/>
                      <a:pt x="f8" y="f7"/>
                    </a:cubicBezTo>
                    <a:close/>
                  </a:path>
                </a:pathLst>
              </a:custGeom>
              <a:solidFill>
                <a:srgbClr val="561D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6" name="Freeform 1107">
                <a:extLst>
                  <a:ext uri="{FF2B5EF4-FFF2-40B4-BE49-F238E27FC236}">
                    <a16:creationId xmlns:a16="http://schemas.microsoft.com/office/drawing/2014/main" id="{F444720E-4040-81D0-93C6-C52700CCE231}"/>
                  </a:ext>
                </a:extLst>
              </p:cNvPr>
              <p:cNvSpPr/>
              <p:nvPr/>
            </p:nvSpPr>
            <p:spPr>
              <a:xfrm>
                <a:off x="4178305" y="2344741"/>
                <a:ext cx="49213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7"/>
                  <a:gd name="f9" fmla="val 4"/>
                  <a:gd name="f10" fmla="val 2"/>
                  <a:gd name="f11" fmla="val 12"/>
                  <a:gd name="f12" fmla="val 1"/>
                  <a:gd name="f13" fmla="val 9"/>
                  <a:gd name="f14" fmla="val 5"/>
                  <a:gd name="f15" fmla="val 6"/>
                  <a:gd name="f16" fmla="+- 0 0 -90"/>
                  <a:gd name="f17" fmla="*/ f3 1 13"/>
                  <a:gd name="f18" fmla="*/ f4 1 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8"/>
                  <a:gd name="f27" fmla="*/ f24 1 13"/>
                  <a:gd name="f28" fmla="*/ 0 f24 1"/>
                  <a:gd name="f29" fmla="*/ 7 f23 1"/>
                  <a:gd name="f30" fmla="*/ 12 f24 1"/>
                  <a:gd name="f31" fmla="*/ 0 f23 1"/>
                  <a:gd name="f32" fmla="*/ 13 f24 1"/>
                  <a:gd name="f33" fmla="*/ 1 f23 1"/>
                  <a:gd name="f34" fmla="*/ 1 f24 1"/>
                  <a:gd name="f35" fmla="*/ 8 f23 1"/>
                  <a:gd name="f36" fmla="+- f25 0 f1"/>
                  <a:gd name="f37" fmla="*/ f28 1 13"/>
                  <a:gd name="f38" fmla="*/ f29 1 8"/>
                  <a:gd name="f39" fmla="*/ f30 1 13"/>
                  <a:gd name="f40" fmla="*/ f31 1 8"/>
                  <a:gd name="f41" fmla="*/ f32 1 13"/>
                  <a:gd name="f42" fmla="*/ f33 1 8"/>
                  <a:gd name="f43" fmla="*/ f34 1 13"/>
                  <a:gd name="f44" fmla="*/ f35 1 8"/>
                  <a:gd name="f45" fmla="*/ 0 1 f27"/>
                  <a:gd name="f46" fmla="*/ f20 1 f27"/>
                  <a:gd name="f47" fmla="*/ 0 1 f26"/>
                  <a:gd name="f48" fmla="*/ f21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3" h="8">
                    <a:moveTo>
                      <a:pt x="f5" y="f8"/>
                    </a:moveTo>
                    <a:cubicBezTo>
                      <a:pt x="f9" y="f9"/>
                      <a:pt x="f7" y="f10"/>
                      <a:pt x="f11" y="f5"/>
                    </a:cubicBezTo>
                    <a:cubicBezTo>
                      <a:pt x="f11" y="f5"/>
                      <a:pt x="f6" y="f12"/>
                      <a:pt x="f6" y="f12"/>
                    </a:cubicBezTo>
                    <a:cubicBezTo>
                      <a:pt x="f13" y="f9"/>
                      <a:pt x="f14" y="f15"/>
                      <a:pt x="f12" y="f7"/>
                    </a:cubicBezTo>
                    <a:cubicBezTo>
                      <a:pt x="f12" y="f7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4D20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7" name="Freeform 1108">
                <a:extLst>
                  <a:ext uri="{FF2B5EF4-FFF2-40B4-BE49-F238E27FC236}">
                    <a16:creationId xmlns:a16="http://schemas.microsoft.com/office/drawing/2014/main" id="{13F97A9F-770B-E4B8-6B50-37072F781F34}"/>
                  </a:ext>
                </a:extLst>
              </p:cNvPr>
              <p:cNvSpPr/>
              <p:nvPr/>
            </p:nvSpPr>
            <p:spPr>
              <a:xfrm>
                <a:off x="3794129" y="2774947"/>
                <a:ext cx="55558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6"/>
                  <a:gd name="f8" fmla="val 4"/>
                  <a:gd name="f9" fmla="val 10"/>
                  <a:gd name="f10" fmla="val 3"/>
                  <a:gd name="f11" fmla="val 5"/>
                  <a:gd name="f12" fmla="+- 0 0 -90"/>
                  <a:gd name="f13" fmla="*/ f3 1 1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15"/>
                  <a:gd name="f24" fmla="*/ 0 f20 1"/>
                  <a:gd name="f25" fmla="*/ 6 f19 1"/>
                  <a:gd name="f26" fmla="*/ 15 f20 1"/>
                  <a:gd name="f27" fmla="*/ 3 f19 1"/>
                  <a:gd name="f28" fmla="+- f21 0 f1"/>
                  <a:gd name="f29" fmla="*/ f24 1 15"/>
                  <a:gd name="f30" fmla="*/ f25 1 6"/>
                  <a:gd name="f31" fmla="*/ f26 1 15"/>
                  <a:gd name="f32" fmla="*/ f27 1 6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15" h="6">
                    <a:moveTo>
                      <a:pt x="f5" y="f7"/>
                    </a:moveTo>
                    <a:cubicBezTo>
                      <a:pt x="f8" y="f5"/>
                      <a:pt x="f9" y="f10"/>
                      <a:pt x="f6" y="f10"/>
                    </a:cubicBezTo>
                    <a:cubicBezTo>
                      <a:pt x="f9" y="f8"/>
                      <a:pt x="f11" y="f10"/>
                      <a:pt x="f5" y="f7"/>
                    </a:cubicBezTo>
                    <a:close/>
                  </a:path>
                </a:pathLst>
              </a:custGeom>
              <a:solidFill>
                <a:srgbClr val="3010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8" name="Freeform 1109">
                <a:extLst>
                  <a:ext uri="{FF2B5EF4-FFF2-40B4-BE49-F238E27FC236}">
                    <a16:creationId xmlns:a16="http://schemas.microsoft.com/office/drawing/2014/main" id="{9A698D5C-956D-9B36-0C84-D0AD18BCA42B}"/>
                  </a:ext>
                </a:extLst>
              </p:cNvPr>
              <p:cNvSpPr/>
              <p:nvPr/>
            </p:nvSpPr>
            <p:spPr>
              <a:xfrm>
                <a:off x="4035430" y="2638428"/>
                <a:ext cx="138110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15"/>
                  <a:gd name="f8" fmla="val 14"/>
                  <a:gd name="f9" fmla="val 25"/>
                  <a:gd name="f10" fmla="val 6"/>
                  <a:gd name="f11" fmla="val 34"/>
                  <a:gd name="f12" fmla="val 12"/>
                  <a:gd name="f13" fmla="+- 0 0 -90"/>
                  <a:gd name="f14" fmla="*/ f3 1 37"/>
                  <a:gd name="f15" fmla="*/ f4 1 1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37"/>
                  <a:gd name="f24" fmla="*/ f20 1 15"/>
                  <a:gd name="f25" fmla="*/ 0 f21 1"/>
                  <a:gd name="f26" fmla="*/ 15 f20 1"/>
                  <a:gd name="f27" fmla="*/ 37 f21 1"/>
                  <a:gd name="f28" fmla="*/ 0 f20 1"/>
                  <a:gd name="f29" fmla="+- f22 0 f1"/>
                  <a:gd name="f30" fmla="*/ f25 1 37"/>
                  <a:gd name="f31" fmla="*/ f26 1 15"/>
                  <a:gd name="f32" fmla="*/ f27 1 37"/>
                  <a:gd name="f33" fmla="*/ f28 1 15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37" h="15">
                    <a:moveTo>
                      <a:pt x="f5" y="f7"/>
                    </a:moveTo>
                    <a:cubicBezTo>
                      <a:pt x="f8" y="f7"/>
                      <a:pt x="f9" y="f10"/>
                      <a:pt x="f6" y="f5"/>
                    </a:cubicBezTo>
                    <a:cubicBezTo>
                      <a:pt x="f11" y="f10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4814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9" name="Freeform 1110">
                <a:extLst>
                  <a:ext uri="{FF2B5EF4-FFF2-40B4-BE49-F238E27FC236}">
                    <a16:creationId xmlns:a16="http://schemas.microsoft.com/office/drawing/2014/main" id="{CAEB62A7-AD00-1DD4-6085-9A79E5418947}"/>
                  </a:ext>
                </a:extLst>
              </p:cNvPr>
              <p:cNvSpPr/>
              <p:nvPr/>
            </p:nvSpPr>
            <p:spPr>
              <a:xfrm>
                <a:off x="4052885" y="2303465"/>
                <a:ext cx="3810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"/>
                  <a:gd name="f8" fmla="val 8"/>
                  <a:gd name="f9" fmla="val 5"/>
                  <a:gd name="f10" fmla="val 3"/>
                  <a:gd name="f11" fmla="val 7"/>
                  <a:gd name="f12" fmla="val 1"/>
                  <a:gd name="f13" fmla="val 9"/>
                  <a:gd name="f14" fmla="+- 0 0 -90"/>
                  <a:gd name="f15" fmla="*/ f3 1 10"/>
                  <a:gd name="f16" fmla="*/ f4 1 10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10"/>
                  <a:gd name="f23" fmla="*/ 10 f20 1"/>
                  <a:gd name="f24" fmla="*/ 0 f20 1"/>
                  <a:gd name="f25" fmla="+- f21 0 f1"/>
                  <a:gd name="f26" fmla="*/ f23 1 10"/>
                  <a:gd name="f27" fmla="*/ f24 1 10"/>
                  <a:gd name="f28" fmla="*/ 0 1 f22"/>
                  <a:gd name="f29" fmla="*/ f18 1 f22"/>
                  <a:gd name="f30" fmla="*/ f26 1 f22"/>
                  <a:gd name="f31" fmla="*/ f27 1 f22"/>
                  <a:gd name="f32" fmla="*/ f28 f15 1"/>
                  <a:gd name="f33" fmla="*/ f29 f15 1"/>
                  <a:gd name="f34" fmla="*/ f29 f16 1"/>
                  <a:gd name="f35" fmla="*/ f28 f16 1"/>
                  <a:gd name="f36" fmla="*/ f30 f15 1"/>
                  <a:gd name="f37" fmla="*/ f30 f16 1"/>
                  <a:gd name="f38" fmla="*/ f31 f15 1"/>
                  <a:gd name="f39" fmla="*/ f3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36" y="f37"/>
                  </a:cxn>
                  <a:cxn ang="f25">
                    <a:pos x="f38" y="f39"/>
                  </a:cxn>
                  <a:cxn ang="f25">
                    <a:pos x="f36" y="f37"/>
                  </a:cxn>
                </a:cxnLst>
                <a:rect l="f32" t="f35" r="f33" b="f34"/>
                <a:pathLst>
                  <a:path w="10" h="10">
                    <a:moveTo>
                      <a:pt x="f6" y="f6"/>
                    </a:moveTo>
                    <a:cubicBezTo>
                      <a:pt x="f7" y="f8"/>
                      <a:pt x="f9" y="f10"/>
                      <a:pt x="f5" y="f5"/>
                    </a:cubicBezTo>
                    <a:cubicBezTo>
                      <a:pt x="f11" y="f12"/>
                      <a:pt x="f13" y="f9"/>
                      <a:pt x="f6" y="f6"/>
                    </a:cubicBezTo>
                    <a:close/>
                  </a:path>
                </a:pathLst>
              </a:custGeom>
              <a:solidFill>
                <a:srgbClr val="B372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0" name="Freeform 1111">
                <a:extLst>
                  <a:ext uri="{FF2B5EF4-FFF2-40B4-BE49-F238E27FC236}">
                    <a16:creationId xmlns:a16="http://schemas.microsoft.com/office/drawing/2014/main" id="{4202F65B-E602-6183-5FBB-7F8E47AE8EE4}"/>
                  </a:ext>
                </a:extLst>
              </p:cNvPr>
              <p:cNvSpPr/>
              <p:nvPr/>
            </p:nvSpPr>
            <p:spPr>
              <a:xfrm>
                <a:off x="4000500" y="2247896"/>
                <a:ext cx="49213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9"/>
                  <a:gd name="f9" fmla="val 1"/>
                  <a:gd name="f10" fmla="val 2"/>
                  <a:gd name="f11" fmla="val 5"/>
                  <a:gd name="f12" fmla="val 6"/>
                  <a:gd name="f13" fmla="val 3"/>
                  <a:gd name="f14" fmla="val 11"/>
                  <a:gd name="f15" fmla="val 12"/>
                  <a:gd name="f16" fmla="val 4"/>
                  <a:gd name="f17" fmla="val 7"/>
                  <a:gd name="f18" fmla="val 8"/>
                  <a:gd name="f19" fmla="+- 0 0 -90"/>
                  <a:gd name="f20" fmla="*/ f3 1 13"/>
                  <a:gd name="f21" fmla="*/ f4 1 13"/>
                  <a:gd name="f22" fmla="val f5"/>
                  <a:gd name="f23" fmla="val f6"/>
                  <a:gd name="f24" fmla="*/ f19 f0 1"/>
                  <a:gd name="f25" fmla="+- f23 0 f22"/>
                  <a:gd name="f26" fmla="*/ f24 1 f2"/>
                  <a:gd name="f27" fmla="*/ f25 1 13"/>
                  <a:gd name="f28" fmla="*/ 0 f25 1"/>
                  <a:gd name="f29" fmla="*/ 10 f25 1"/>
                  <a:gd name="f30" fmla="*/ 1 f25 1"/>
                  <a:gd name="f31" fmla="*/ 9 f25 1"/>
                  <a:gd name="f32" fmla="*/ 12 f25 1"/>
                  <a:gd name="f33" fmla="*/ 11 f25 1"/>
                  <a:gd name="f34" fmla="*/ 4 f25 1"/>
                  <a:gd name="f35" fmla="+- f26 0 f1"/>
                  <a:gd name="f36" fmla="*/ f28 1 13"/>
                  <a:gd name="f37" fmla="*/ f29 1 13"/>
                  <a:gd name="f38" fmla="*/ f30 1 13"/>
                  <a:gd name="f39" fmla="*/ f31 1 13"/>
                  <a:gd name="f40" fmla="*/ f32 1 13"/>
                  <a:gd name="f41" fmla="*/ f33 1 13"/>
                  <a:gd name="f42" fmla="*/ f34 1 13"/>
                  <a:gd name="f43" fmla="*/ 0 1 f27"/>
                  <a:gd name="f44" fmla="*/ f23 1 f27"/>
                  <a:gd name="f45" fmla="*/ f36 1 f27"/>
                  <a:gd name="f46" fmla="*/ f37 1 f27"/>
                  <a:gd name="f47" fmla="*/ f38 1 f27"/>
                  <a:gd name="f48" fmla="*/ f39 1 f27"/>
                  <a:gd name="f49" fmla="*/ f40 1 f27"/>
                  <a:gd name="f50" fmla="*/ f41 1 f27"/>
                  <a:gd name="f51" fmla="*/ f42 1 f27"/>
                  <a:gd name="f52" fmla="*/ f43 f20 1"/>
                  <a:gd name="f53" fmla="*/ f44 f20 1"/>
                  <a:gd name="f54" fmla="*/ f44 f21 1"/>
                  <a:gd name="f55" fmla="*/ f43 f21 1"/>
                  <a:gd name="f56" fmla="*/ f45 f20 1"/>
                  <a:gd name="f57" fmla="*/ f46 f21 1"/>
                  <a:gd name="f58" fmla="*/ f47 f20 1"/>
                  <a:gd name="f59" fmla="*/ f48 f21 1"/>
                  <a:gd name="f60" fmla="*/ f48 f20 1"/>
                  <a:gd name="f61" fmla="*/ f47 f21 1"/>
                  <a:gd name="f62" fmla="*/ f49 f20 1"/>
                  <a:gd name="f63" fmla="*/ f50 f20 1"/>
                  <a:gd name="f64" fmla="*/ f51 f21 1"/>
                  <a:gd name="f65" fmla="*/ f50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1"/>
                  </a:cxn>
                  <a:cxn ang="f35">
                    <a:pos x="f63" y="f64"/>
                  </a:cxn>
                  <a:cxn ang="f35">
                    <a:pos x="f63" y="f64"/>
                  </a:cxn>
                  <a:cxn ang="f35">
                    <a:pos x="f58" y="f65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3" h="13">
                    <a:moveTo>
                      <a:pt x="f5" y="f7"/>
                    </a:moveTo>
                    <a:cubicBezTo>
                      <a:pt x="f5" y="f8"/>
                      <a:pt x="f9" y="f8"/>
                      <a:pt x="f9" y="f8"/>
                    </a:cubicBezTo>
                    <a:cubicBezTo>
                      <a:pt x="f10" y="f11"/>
                      <a:pt x="f12" y="f13"/>
                      <a:pt x="f8" y="f9"/>
                    </a:cubicBezTo>
                    <a:cubicBezTo>
                      <a:pt x="f7" y="f9"/>
                      <a:pt x="f14" y="f5"/>
                      <a:pt x="f15" y="f9"/>
                    </a:cubicBezTo>
                    <a:cubicBezTo>
                      <a:pt x="f6" y="f10"/>
                      <a:pt x="f14" y="f13"/>
                      <a:pt x="f14" y="f16"/>
                    </a:cubicBezTo>
                    <a:cubicBezTo>
                      <a:pt x="f14" y="f16"/>
                      <a:pt x="f14" y="f16"/>
                      <a:pt x="f14" y="f16"/>
                    </a:cubicBezTo>
                    <a:cubicBezTo>
                      <a:pt x="f17" y="f11"/>
                      <a:pt x="f16" y="f18"/>
                      <a:pt x="f9" y="f14"/>
                    </a:cubicBezTo>
                    <a:cubicBezTo>
                      <a:pt x="f5" y="f6"/>
                      <a:pt x="f5" y="f14"/>
                      <a:pt x="f5" y="f7"/>
                    </a:cubicBezTo>
                    <a:close/>
                  </a:path>
                </a:pathLst>
              </a:custGeom>
              <a:solidFill>
                <a:srgbClr val="AA828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1" name="Freeform 1112">
                <a:extLst>
                  <a:ext uri="{FF2B5EF4-FFF2-40B4-BE49-F238E27FC236}">
                    <a16:creationId xmlns:a16="http://schemas.microsoft.com/office/drawing/2014/main" id="{E3433AF3-C7DE-1ABA-7E2B-CF9AE813E3E7}"/>
                  </a:ext>
                </a:extLst>
              </p:cNvPr>
              <p:cNvSpPr/>
              <p:nvPr/>
            </p:nvSpPr>
            <p:spPr>
              <a:xfrm>
                <a:off x="3940177" y="2627308"/>
                <a:ext cx="15873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2"/>
                  <a:gd name="f8" fmla="val 1"/>
                  <a:gd name="f9" fmla="val 7"/>
                  <a:gd name="f10" fmla="val 3"/>
                  <a:gd name="f11" fmla="+- 0 0 -90"/>
                  <a:gd name="f12" fmla="*/ f3 1 4"/>
                  <a:gd name="f13" fmla="*/ f4 1 12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4"/>
                  <a:gd name="f22" fmla="*/ f18 1 12"/>
                  <a:gd name="f23" fmla="*/ 1 f19 1"/>
                  <a:gd name="f24" fmla="*/ 12 f18 1"/>
                  <a:gd name="f25" fmla="*/ 0 f19 1"/>
                  <a:gd name="f26" fmla="*/ 0 f18 1"/>
                  <a:gd name="f27" fmla="+- f20 0 f1"/>
                  <a:gd name="f28" fmla="*/ f23 1 4"/>
                  <a:gd name="f29" fmla="*/ f24 1 12"/>
                  <a:gd name="f30" fmla="*/ f25 1 4"/>
                  <a:gd name="f31" fmla="*/ f26 1 12"/>
                  <a:gd name="f32" fmla="*/ 0 1 f21"/>
                  <a:gd name="f33" fmla="*/ f15 1 f21"/>
                  <a:gd name="f34" fmla="*/ 0 1 f22"/>
                  <a:gd name="f35" fmla="*/ f16 1 f22"/>
                  <a:gd name="f36" fmla="*/ f28 1 f21"/>
                  <a:gd name="f37" fmla="*/ f29 1 f22"/>
                  <a:gd name="f38" fmla="*/ f30 1 f21"/>
                  <a:gd name="f39" fmla="*/ f31 1 f22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4" h="12">
                    <a:moveTo>
                      <a:pt x="f8" y="f7"/>
                    </a:moveTo>
                    <a:cubicBezTo>
                      <a:pt x="f8" y="f9"/>
                      <a:pt x="f8" y="f6"/>
                      <a:pt x="f5" y="f5"/>
                    </a:cubicBezTo>
                    <a:cubicBezTo>
                      <a:pt x="f10" y="f6"/>
                      <a:pt x="f6" y="f9"/>
                      <a:pt x="f8" y="f7"/>
                    </a:cubicBezTo>
                    <a:close/>
                  </a:path>
                </a:pathLst>
              </a:custGeom>
              <a:solidFill>
                <a:srgbClr val="925F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2" name="Freeform 1113">
                <a:extLst>
                  <a:ext uri="{FF2B5EF4-FFF2-40B4-BE49-F238E27FC236}">
                    <a16:creationId xmlns:a16="http://schemas.microsoft.com/office/drawing/2014/main" id="{49D97A74-753C-B1BC-2631-F57A1CE80864}"/>
                  </a:ext>
                </a:extLst>
              </p:cNvPr>
              <p:cNvSpPr/>
              <p:nvPr/>
            </p:nvSpPr>
            <p:spPr>
              <a:xfrm>
                <a:off x="3906838" y="2481260"/>
                <a:ext cx="26983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1"/>
                  <a:gd name="f9" fmla="val 5"/>
                  <a:gd name="f10" fmla="val 2"/>
                  <a:gd name="f11" fmla="val 4"/>
                  <a:gd name="f12" fmla="+- 0 0 -90"/>
                  <a:gd name="f13" fmla="*/ f3 1 7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7"/>
                  <a:gd name="f24" fmla="*/ 7 f20 1"/>
                  <a:gd name="f25" fmla="*/ 1 f19 1"/>
                  <a:gd name="f26" fmla="*/ 0 f20 1"/>
                  <a:gd name="f27" fmla="*/ 3 f19 1"/>
                  <a:gd name="f28" fmla="+- f21 0 f1"/>
                  <a:gd name="f29" fmla="*/ f24 1 7"/>
                  <a:gd name="f30" fmla="*/ f25 1 3"/>
                  <a:gd name="f31" fmla="*/ f26 1 7"/>
                  <a:gd name="f32" fmla="*/ f27 1 3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7" h="3">
                    <a:moveTo>
                      <a:pt x="f6" y="f8"/>
                    </a:moveTo>
                    <a:cubicBezTo>
                      <a:pt x="f9" y="f10"/>
                      <a:pt x="f7" y="f7"/>
                      <a:pt x="f5" y="f7"/>
                    </a:cubicBezTo>
                    <a:cubicBezTo>
                      <a:pt x="f10" y="f8"/>
                      <a:pt x="f11" y="f5"/>
                      <a:pt x="f6" y="f8"/>
                    </a:cubicBezTo>
                    <a:close/>
                  </a:path>
                </a:pathLst>
              </a:custGeom>
              <a:solidFill>
                <a:srgbClr val="D4899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3" name="Freeform 1114">
                <a:extLst>
                  <a:ext uri="{FF2B5EF4-FFF2-40B4-BE49-F238E27FC236}">
                    <a16:creationId xmlns:a16="http://schemas.microsoft.com/office/drawing/2014/main" id="{36B9F27C-B19E-0597-9249-6D5174275B9D}"/>
                  </a:ext>
                </a:extLst>
              </p:cNvPr>
              <p:cNvSpPr/>
              <p:nvPr/>
            </p:nvSpPr>
            <p:spPr>
              <a:xfrm>
                <a:off x="4124328" y="2487616"/>
                <a:ext cx="15873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7"/>
                  <a:gd name="f8" fmla="val 3"/>
                  <a:gd name="f9" fmla="val 2"/>
                  <a:gd name="f10" fmla="val 5"/>
                  <a:gd name="f11" fmla="val 1"/>
                  <a:gd name="f12" fmla="+- 0 0 -90"/>
                  <a:gd name="f13" fmla="*/ f3 1 4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"/>
                  <a:gd name="f23" fmla="*/ f19 1 7"/>
                  <a:gd name="f24" fmla="*/ 3 f20 1"/>
                  <a:gd name="f25" fmla="*/ 0 f19 1"/>
                  <a:gd name="f26" fmla="*/ 0 f20 1"/>
                  <a:gd name="f27" fmla="*/ 7 f19 1"/>
                  <a:gd name="f28" fmla="+- f21 0 f1"/>
                  <a:gd name="f29" fmla="*/ f24 1 4"/>
                  <a:gd name="f30" fmla="*/ f25 1 7"/>
                  <a:gd name="f31" fmla="*/ f26 1 4"/>
                  <a:gd name="f32" fmla="*/ f27 1 7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" h="7">
                    <a:moveTo>
                      <a:pt x="f8" y="f5"/>
                    </a:moveTo>
                    <a:cubicBezTo>
                      <a:pt x="f6" y="f8"/>
                      <a:pt x="f9" y="f10"/>
                      <a:pt x="f5" y="f7"/>
                    </a:cubicBezTo>
                    <a:cubicBezTo>
                      <a:pt x="f11" y="f6"/>
                      <a:pt x="f11" y="f9"/>
                      <a:pt x="f8" y="f5"/>
                    </a:cubicBezTo>
                    <a:close/>
                  </a:path>
                </a:pathLst>
              </a:custGeom>
              <a:solidFill>
                <a:srgbClr val="B76C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4" name="Freeform 1115">
                <a:extLst>
                  <a:ext uri="{FF2B5EF4-FFF2-40B4-BE49-F238E27FC236}">
                    <a16:creationId xmlns:a16="http://schemas.microsoft.com/office/drawing/2014/main" id="{833DF3B6-F2DD-F36B-0CD9-39C80A263EB5}"/>
                  </a:ext>
                </a:extLst>
              </p:cNvPr>
              <p:cNvSpPr/>
              <p:nvPr/>
            </p:nvSpPr>
            <p:spPr>
              <a:xfrm>
                <a:off x="3759198" y="3387723"/>
                <a:ext cx="395285" cy="7175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5"/>
                  <a:gd name="f7" fmla="val 191"/>
                  <a:gd name="f8" fmla="val 98"/>
                  <a:gd name="f9" fmla="val 189"/>
                  <a:gd name="f10" fmla="val 92"/>
                  <a:gd name="f11" fmla="val 184"/>
                  <a:gd name="f12" fmla="val 88"/>
                  <a:gd name="f13" fmla="val 176"/>
                  <a:gd name="f14" fmla="val 91"/>
                  <a:gd name="f15" fmla="val 177"/>
                  <a:gd name="f16" fmla="val 94"/>
                  <a:gd name="f17" fmla="val 181"/>
                  <a:gd name="f18" fmla="val 173"/>
                  <a:gd name="f19" fmla="val 83"/>
                  <a:gd name="f20" fmla="val 164"/>
                  <a:gd name="f21" fmla="val 76"/>
                  <a:gd name="f22" fmla="val 157"/>
                  <a:gd name="f23" fmla="val 75"/>
                  <a:gd name="f24" fmla="val 74"/>
                  <a:gd name="f25" fmla="val 155"/>
                  <a:gd name="f26" fmla="val 73"/>
                  <a:gd name="f27" fmla="val 153"/>
                  <a:gd name="f28" fmla="val 71"/>
                  <a:gd name="f29" fmla="val 152"/>
                  <a:gd name="f30" fmla="val 151"/>
                  <a:gd name="f31" fmla="val 70"/>
                  <a:gd name="f32" fmla="val 150"/>
                  <a:gd name="f33" fmla="val 69"/>
                  <a:gd name="f34" fmla="val 148"/>
                  <a:gd name="f35" fmla="val 68"/>
                  <a:gd name="f36" fmla="val 147"/>
                  <a:gd name="f37" fmla="val 66"/>
                  <a:gd name="f38" fmla="val 145"/>
                  <a:gd name="f39" fmla="val 144"/>
                  <a:gd name="f40" fmla="val 63"/>
                  <a:gd name="f41" fmla="val 139"/>
                  <a:gd name="f42" fmla="val 59"/>
                  <a:gd name="f43" fmla="val 135"/>
                  <a:gd name="f44" fmla="val 56"/>
                  <a:gd name="f45" fmla="val 131"/>
                  <a:gd name="f46" fmla="val 55"/>
                  <a:gd name="f47" fmla="val 129"/>
                  <a:gd name="f48" fmla="val 54"/>
                  <a:gd name="f49" fmla="val 127"/>
                  <a:gd name="f50" fmla="val 125"/>
                  <a:gd name="f51" fmla="val 121"/>
                  <a:gd name="f52" fmla="val 51"/>
                  <a:gd name="f53" fmla="val 119"/>
                  <a:gd name="f54" fmla="val 50"/>
                  <a:gd name="f55" fmla="val 116"/>
                  <a:gd name="f56" fmla="val 49"/>
                  <a:gd name="f57" fmla="val 118"/>
                  <a:gd name="f58" fmla="val 48"/>
                  <a:gd name="f59" fmla="val 120"/>
                  <a:gd name="f60" fmla="val 45"/>
                  <a:gd name="f61" fmla="val 44"/>
                  <a:gd name="f62" fmla="val 112"/>
                  <a:gd name="f63" fmla="val 42"/>
                  <a:gd name="f64" fmla="val 108"/>
                  <a:gd name="f65" fmla="val 40"/>
                  <a:gd name="f66" fmla="val 101"/>
                  <a:gd name="f67" fmla="val 37"/>
                  <a:gd name="f68" fmla="val 100"/>
                  <a:gd name="f69" fmla="val 35"/>
                  <a:gd name="f70" fmla="val 99"/>
                  <a:gd name="f71" fmla="val 34"/>
                  <a:gd name="f72" fmla="val 33"/>
                  <a:gd name="f73" fmla="val 32"/>
                  <a:gd name="f74" fmla="val 102"/>
                  <a:gd name="f75" fmla="val 103"/>
                  <a:gd name="f76" fmla="val 104"/>
                  <a:gd name="f77" fmla="val 31"/>
                  <a:gd name="f78" fmla="val 30"/>
                  <a:gd name="f79" fmla="val 96"/>
                  <a:gd name="f80" fmla="val 93"/>
                  <a:gd name="f81" fmla="val 89"/>
                  <a:gd name="f82" fmla="val 24"/>
                  <a:gd name="f83" fmla="val 85"/>
                  <a:gd name="f84" fmla="val 20"/>
                  <a:gd name="f85" fmla="val 86"/>
                  <a:gd name="f86" fmla="val 19"/>
                  <a:gd name="f87" fmla="val 18"/>
                  <a:gd name="f88" fmla="val 17"/>
                  <a:gd name="f89" fmla="val 81"/>
                  <a:gd name="f90" fmla="val 16"/>
                  <a:gd name="f91" fmla="val 13"/>
                  <a:gd name="f92" fmla="val 10"/>
                  <a:gd name="f93" fmla="val 61"/>
                  <a:gd name="f94" fmla="val 62"/>
                  <a:gd name="f95" fmla="val 1"/>
                  <a:gd name="f96" fmla="val 3"/>
                  <a:gd name="f97" fmla="val 60"/>
                  <a:gd name="f98" fmla="val 5"/>
                  <a:gd name="f99" fmla="val 8"/>
                  <a:gd name="f100" fmla="val 58"/>
                  <a:gd name="f101" fmla="val 57"/>
                  <a:gd name="f102" fmla="val 4"/>
                  <a:gd name="f103" fmla="val 39"/>
                  <a:gd name="f104" fmla="val 7"/>
                  <a:gd name="f105" fmla="val 9"/>
                  <a:gd name="f106" fmla="val 26"/>
                  <a:gd name="f107" fmla="val 21"/>
                  <a:gd name="f108" fmla="val 11"/>
                  <a:gd name="f109" fmla="val 14"/>
                  <a:gd name="f110" fmla="val 23"/>
                  <a:gd name="f111" fmla="val 12"/>
                  <a:gd name="f112" fmla="val 15"/>
                  <a:gd name="f113" fmla="val 2"/>
                  <a:gd name="f114" fmla="val 27"/>
                  <a:gd name="f115" fmla="val 29"/>
                  <a:gd name="f116" fmla="val 38"/>
                  <a:gd name="f117" fmla="val 43"/>
                  <a:gd name="f118" fmla="val 36"/>
                  <a:gd name="f119" fmla="val 52"/>
                  <a:gd name="f120" fmla="val 25"/>
                  <a:gd name="f121" fmla="val 47"/>
                  <a:gd name="f122" fmla="val 53"/>
                  <a:gd name="f123" fmla="val 65"/>
                  <a:gd name="f124" fmla="val 67"/>
                  <a:gd name="f125" fmla="val 72"/>
                  <a:gd name="f126" fmla="val 84"/>
                  <a:gd name="f127" fmla="val 64"/>
                  <a:gd name="f128" fmla="val 126"/>
                  <a:gd name="f129" fmla="val 128"/>
                  <a:gd name="f130" fmla="val 133"/>
                  <a:gd name="f131" fmla="val 136"/>
                  <a:gd name="f132" fmla="val 79"/>
                  <a:gd name="f133" fmla="val 168"/>
                  <a:gd name="f134" fmla="val 186"/>
                  <a:gd name="f135" fmla="val 188"/>
                  <a:gd name="f136" fmla="+- 0 0 -90"/>
                  <a:gd name="f137" fmla="*/ f3 1 105"/>
                  <a:gd name="f138" fmla="*/ f4 1 191"/>
                  <a:gd name="f139" fmla="val f5"/>
                  <a:gd name="f140" fmla="val f6"/>
                  <a:gd name="f141" fmla="val f7"/>
                  <a:gd name="f142" fmla="*/ f136 f0 1"/>
                  <a:gd name="f143" fmla="+- f141 0 f139"/>
                  <a:gd name="f144" fmla="+- f140 0 f139"/>
                  <a:gd name="f145" fmla="*/ f142 1 f2"/>
                  <a:gd name="f146" fmla="*/ f144 1 105"/>
                  <a:gd name="f147" fmla="*/ f143 1 191"/>
                  <a:gd name="f148" fmla="*/ 105 f144 1"/>
                  <a:gd name="f149" fmla="*/ 191 f143 1"/>
                  <a:gd name="f150" fmla="*/ 88 f144 1"/>
                  <a:gd name="f151" fmla="*/ 176 f143 1"/>
                  <a:gd name="f152" fmla="*/ 94 f144 1"/>
                  <a:gd name="f153" fmla="*/ 181 f143 1"/>
                  <a:gd name="f154" fmla="*/ 76 f144 1"/>
                  <a:gd name="f155" fmla="*/ 157 f143 1"/>
                  <a:gd name="f156" fmla="*/ 75 f144 1"/>
                  <a:gd name="f157" fmla="*/ 71 f144 1"/>
                  <a:gd name="f158" fmla="*/ 152 f143 1"/>
                  <a:gd name="f159" fmla="*/ 70 f144 1"/>
                  <a:gd name="f160" fmla="*/ 150 f143 1"/>
                  <a:gd name="f161" fmla="*/ 66 f144 1"/>
                  <a:gd name="f162" fmla="*/ 145 f143 1"/>
                  <a:gd name="f163" fmla="*/ 144 f143 1"/>
                  <a:gd name="f164" fmla="*/ 56 f144 1"/>
                  <a:gd name="f165" fmla="*/ 131 f143 1"/>
                  <a:gd name="f166" fmla="*/ 54 f144 1"/>
                  <a:gd name="f167" fmla="*/ 125 f143 1"/>
                  <a:gd name="f168" fmla="*/ 50 f144 1"/>
                  <a:gd name="f169" fmla="*/ 116 f143 1"/>
                  <a:gd name="f170" fmla="*/ 49 f144 1"/>
                  <a:gd name="f171" fmla="*/ 48 f144 1"/>
                  <a:gd name="f172" fmla="*/ 120 f143 1"/>
                  <a:gd name="f173" fmla="*/ 42 f144 1"/>
                  <a:gd name="f174" fmla="*/ 108 f143 1"/>
                  <a:gd name="f175" fmla="*/ 37 f144 1"/>
                  <a:gd name="f176" fmla="*/ 100 f143 1"/>
                  <a:gd name="f177" fmla="*/ 33 f144 1"/>
                  <a:gd name="f178" fmla="*/ 99 f143 1"/>
                  <a:gd name="f179" fmla="*/ 34 f144 1"/>
                  <a:gd name="f180" fmla="*/ 102 f143 1"/>
                  <a:gd name="f181" fmla="*/ 35 f144 1"/>
                  <a:gd name="f182" fmla="*/ 104 f143 1"/>
                  <a:gd name="f183" fmla="*/ 31 f144 1"/>
                  <a:gd name="f184" fmla="*/ 101 f143 1"/>
                  <a:gd name="f185" fmla="*/ 30 f144 1"/>
                  <a:gd name="f186" fmla="*/ 93 f143 1"/>
                  <a:gd name="f187" fmla="*/ 20 f144 1"/>
                  <a:gd name="f188" fmla="*/ 86 f143 1"/>
                  <a:gd name="f189" fmla="*/ 17 f144 1"/>
                  <a:gd name="f190" fmla="*/ 16 f144 1"/>
                  <a:gd name="f191" fmla="*/ 71 f143 1"/>
                  <a:gd name="f192" fmla="*/ 0 f144 1"/>
                  <a:gd name="f193" fmla="*/ 62 f143 1"/>
                  <a:gd name="f194" fmla="*/ 5 f144 1"/>
                  <a:gd name="f195" fmla="*/ 60 f143 1"/>
                  <a:gd name="f196" fmla="*/ 8 f144 1"/>
                  <a:gd name="f197" fmla="*/ 57 f143 1"/>
                  <a:gd name="f198" fmla="*/ 7 f144 1"/>
                  <a:gd name="f199" fmla="*/ 30 f143 1"/>
                  <a:gd name="f200" fmla="*/ 9 f144 1"/>
                  <a:gd name="f201" fmla="*/ 17 f143 1"/>
                  <a:gd name="f202" fmla="*/ 37 f143 1"/>
                  <a:gd name="f203" fmla="*/ 16 f143 1"/>
                  <a:gd name="f204" fmla="*/ 11 f144 1"/>
                  <a:gd name="f205" fmla="*/ 5 f143 1"/>
                  <a:gd name="f206" fmla="*/ 13 f144 1"/>
                  <a:gd name="f207" fmla="*/ 0 f143 1"/>
                  <a:gd name="f208" fmla="*/ 2 f143 1"/>
                  <a:gd name="f209" fmla="*/ 27 f144 1"/>
                  <a:gd name="f210" fmla="*/ 29 f143 1"/>
                  <a:gd name="f211" fmla="*/ 31 f143 1"/>
                  <a:gd name="f212" fmla="*/ 48 f143 1"/>
                  <a:gd name="f213" fmla="*/ 39 f144 1"/>
                  <a:gd name="f214" fmla="*/ 36 f144 1"/>
                  <a:gd name="f215" fmla="*/ 58 f143 1"/>
                  <a:gd name="f216" fmla="*/ 54 f143 1"/>
                  <a:gd name="f217" fmla="*/ 23 f144 1"/>
                  <a:gd name="f218" fmla="*/ 47 f143 1"/>
                  <a:gd name="f219" fmla="*/ 65 f143 1"/>
                  <a:gd name="f220" fmla="*/ 75 f143 1"/>
                  <a:gd name="f221" fmla="*/ 21 f144 1"/>
                  <a:gd name="f222" fmla="*/ 56 f143 1"/>
                  <a:gd name="f223" fmla="*/ 45 f144 1"/>
                  <a:gd name="f224" fmla="*/ 98 f143 1"/>
                  <a:gd name="f225" fmla="*/ 63 f144 1"/>
                  <a:gd name="f226" fmla="*/ 128 f143 1"/>
                  <a:gd name="f227" fmla="*/ 67 f144 1"/>
                  <a:gd name="f228" fmla="*/ 136 f143 1"/>
                  <a:gd name="f229" fmla="*/ 101 f144 1"/>
                  <a:gd name="f230" fmla="*/ 184 f143 1"/>
                  <a:gd name="f231" fmla="+- f145 0 f1"/>
                  <a:gd name="f232" fmla="*/ f148 1 105"/>
                  <a:gd name="f233" fmla="*/ f149 1 191"/>
                  <a:gd name="f234" fmla="*/ f150 1 105"/>
                  <a:gd name="f235" fmla="*/ f151 1 191"/>
                  <a:gd name="f236" fmla="*/ f152 1 105"/>
                  <a:gd name="f237" fmla="*/ f153 1 191"/>
                  <a:gd name="f238" fmla="*/ f154 1 105"/>
                  <a:gd name="f239" fmla="*/ f155 1 191"/>
                  <a:gd name="f240" fmla="*/ f156 1 105"/>
                  <a:gd name="f241" fmla="*/ f157 1 105"/>
                  <a:gd name="f242" fmla="*/ f158 1 191"/>
                  <a:gd name="f243" fmla="*/ f159 1 105"/>
                  <a:gd name="f244" fmla="*/ f160 1 191"/>
                  <a:gd name="f245" fmla="*/ f161 1 105"/>
                  <a:gd name="f246" fmla="*/ f162 1 191"/>
                  <a:gd name="f247" fmla="*/ f163 1 191"/>
                  <a:gd name="f248" fmla="*/ f164 1 105"/>
                  <a:gd name="f249" fmla="*/ f165 1 191"/>
                  <a:gd name="f250" fmla="*/ f166 1 105"/>
                  <a:gd name="f251" fmla="*/ f167 1 191"/>
                  <a:gd name="f252" fmla="*/ f168 1 105"/>
                  <a:gd name="f253" fmla="*/ f169 1 191"/>
                  <a:gd name="f254" fmla="*/ f170 1 105"/>
                  <a:gd name="f255" fmla="*/ f171 1 105"/>
                  <a:gd name="f256" fmla="*/ f172 1 191"/>
                  <a:gd name="f257" fmla="*/ f173 1 105"/>
                  <a:gd name="f258" fmla="*/ f174 1 191"/>
                  <a:gd name="f259" fmla="*/ f175 1 105"/>
                  <a:gd name="f260" fmla="*/ f176 1 191"/>
                  <a:gd name="f261" fmla="*/ f177 1 105"/>
                  <a:gd name="f262" fmla="*/ f178 1 191"/>
                  <a:gd name="f263" fmla="*/ f179 1 105"/>
                  <a:gd name="f264" fmla="*/ f180 1 191"/>
                  <a:gd name="f265" fmla="*/ f181 1 105"/>
                  <a:gd name="f266" fmla="*/ f182 1 191"/>
                  <a:gd name="f267" fmla="*/ f183 1 105"/>
                  <a:gd name="f268" fmla="*/ f184 1 191"/>
                  <a:gd name="f269" fmla="*/ f185 1 105"/>
                  <a:gd name="f270" fmla="*/ f186 1 191"/>
                  <a:gd name="f271" fmla="*/ f187 1 105"/>
                  <a:gd name="f272" fmla="*/ f188 1 191"/>
                  <a:gd name="f273" fmla="*/ f189 1 105"/>
                  <a:gd name="f274" fmla="*/ f190 1 105"/>
                  <a:gd name="f275" fmla="*/ f191 1 191"/>
                  <a:gd name="f276" fmla="*/ f192 1 105"/>
                  <a:gd name="f277" fmla="*/ f193 1 191"/>
                  <a:gd name="f278" fmla="*/ f194 1 105"/>
                  <a:gd name="f279" fmla="*/ f195 1 191"/>
                  <a:gd name="f280" fmla="*/ f196 1 105"/>
                  <a:gd name="f281" fmla="*/ f197 1 191"/>
                  <a:gd name="f282" fmla="*/ f198 1 105"/>
                  <a:gd name="f283" fmla="*/ f199 1 191"/>
                  <a:gd name="f284" fmla="*/ f200 1 105"/>
                  <a:gd name="f285" fmla="*/ f201 1 191"/>
                  <a:gd name="f286" fmla="*/ f202 1 191"/>
                  <a:gd name="f287" fmla="*/ f203 1 191"/>
                  <a:gd name="f288" fmla="*/ f204 1 105"/>
                  <a:gd name="f289" fmla="*/ f205 1 191"/>
                  <a:gd name="f290" fmla="*/ f206 1 105"/>
                  <a:gd name="f291" fmla="*/ f207 1 191"/>
                  <a:gd name="f292" fmla="*/ f208 1 191"/>
                  <a:gd name="f293" fmla="*/ f209 1 105"/>
                  <a:gd name="f294" fmla="*/ f210 1 191"/>
                  <a:gd name="f295" fmla="*/ f211 1 191"/>
                  <a:gd name="f296" fmla="*/ f212 1 191"/>
                  <a:gd name="f297" fmla="*/ f213 1 105"/>
                  <a:gd name="f298" fmla="*/ f214 1 105"/>
                  <a:gd name="f299" fmla="*/ f215 1 191"/>
                  <a:gd name="f300" fmla="*/ f216 1 191"/>
                  <a:gd name="f301" fmla="*/ f217 1 105"/>
                  <a:gd name="f302" fmla="*/ f218 1 191"/>
                  <a:gd name="f303" fmla="*/ f219 1 191"/>
                  <a:gd name="f304" fmla="*/ f220 1 191"/>
                  <a:gd name="f305" fmla="*/ f221 1 105"/>
                  <a:gd name="f306" fmla="*/ f222 1 191"/>
                  <a:gd name="f307" fmla="*/ f223 1 105"/>
                  <a:gd name="f308" fmla="*/ f224 1 191"/>
                  <a:gd name="f309" fmla="*/ f225 1 105"/>
                  <a:gd name="f310" fmla="*/ f226 1 191"/>
                  <a:gd name="f311" fmla="*/ f227 1 105"/>
                  <a:gd name="f312" fmla="*/ f228 1 191"/>
                  <a:gd name="f313" fmla="*/ f229 1 105"/>
                  <a:gd name="f314" fmla="*/ f230 1 191"/>
                  <a:gd name="f315" fmla="*/ 0 1 f146"/>
                  <a:gd name="f316" fmla="*/ f140 1 f146"/>
                  <a:gd name="f317" fmla="*/ 0 1 f147"/>
                  <a:gd name="f318" fmla="*/ f141 1 f147"/>
                  <a:gd name="f319" fmla="*/ f232 1 f146"/>
                  <a:gd name="f320" fmla="*/ f233 1 f147"/>
                  <a:gd name="f321" fmla="*/ f234 1 f146"/>
                  <a:gd name="f322" fmla="*/ f235 1 f147"/>
                  <a:gd name="f323" fmla="*/ f236 1 f146"/>
                  <a:gd name="f324" fmla="*/ f237 1 f147"/>
                  <a:gd name="f325" fmla="*/ f238 1 f146"/>
                  <a:gd name="f326" fmla="*/ f239 1 f147"/>
                  <a:gd name="f327" fmla="*/ f240 1 f146"/>
                  <a:gd name="f328" fmla="*/ f241 1 f146"/>
                  <a:gd name="f329" fmla="*/ f242 1 f147"/>
                  <a:gd name="f330" fmla="*/ f243 1 f146"/>
                  <a:gd name="f331" fmla="*/ f244 1 f147"/>
                  <a:gd name="f332" fmla="*/ f245 1 f146"/>
                  <a:gd name="f333" fmla="*/ f246 1 f147"/>
                  <a:gd name="f334" fmla="*/ f247 1 f147"/>
                  <a:gd name="f335" fmla="*/ f248 1 f146"/>
                  <a:gd name="f336" fmla="*/ f249 1 f147"/>
                  <a:gd name="f337" fmla="*/ f250 1 f146"/>
                  <a:gd name="f338" fmla="*/ f251 1 f147"/>
                  <a:gd name="f339" fmla="*/ f252 1 f146"/>
                  <a:gd name="f340" fmla="*/ f253 1 f147"/>
                  <a:gd name="f341" fmla="*/ f254 1 f146"/>
                  <a:gd name="f342" fmla="*/ f255 1 f146"/>
                  <a:gd name="f343" fmla="*/ f256 1 f147"/>
                  <a:gd name="f344" fmla="*/ f257 1 f146"/>
                  <a:gd name="f345" fmla="*/ f258 1 f147"/>
                  <a:gd name="f346" fmla="*/ f259 1 f146"/>
                  <a:gd name="f347" fmla="*/ f260 1 f147"/>
                  <a:gd name="f348" fmla="*/ f261 1 f146"/>
                  <a:gd name="f349" fmla="*/ f262 1 f147"/>
                  <a:gd name="f350" fmla="*/ f263 1 f146"/>
                  <a:gd name="f351" fmla="*/ f264 1 f147"/>
                  <a:gd name="f352" fmla="*/ f265 1 f146"/>
                  <a:gd name="f353" fmla="*/ f266 1 f147"/>
                  <a:gd name="f354" fmla="*/ f267 1 f146"/>
                  <a:gd name="f355" fmla="*/ f268 1 f147"/>
                  <a:gd name="f356" fmla="*/ f269 1 f146"/>
                  <a:gd name="f357" fmla="*/ f270 1 f147"/>
                  <a:gd name="f358" fmla="*/ f271 1 f146"/>
                  <a:gd name="f359" fmla="*/ f272 1 f147"/>
                  <a:gd name="f360" fmla="*/ f273 1 f146"/>
                  <a:gd name="f361" fmla="*/ f274 1 f146"/>
                  <a:gd name="f362" fmla="*/ f275 1 f147"/>
                  <a:gd name="f363" fmla="*/ f276 1 f146"/>
                  <a:gd name="f364" fmla="*/ f277 1 f147"/>
                  <a:gd name="f365" fmla="*/ f278 1 f146"/>
                  <a:gd name="f366" fmla="*/ f279 1 f147"/>
                  <a:gd name="f367" fmla="*/ f280 1 f146"/>
                  <a:gd name="f368" fmla="*/ f281 1 f147"/>
                  <a:gd name="f369" fmla="*/ f282 1 f146"/>
                  <a:gd name="f370" fmla="*/ f283 1 f147"/>
                  <a:gd name="f371" fmla="*/ f284 1 f146"/>
                  <a:gd name="f372" fmla="*/ f285 1 f147"/>
                  <a:gd name="f373" fmla="*/ f286 1 f147"/>
                  <a:gd name="f374" fmla="*/ f287 1 f147"/>
                  <a:gd name="f375" fmla="*/ f288 1 f146"/>
                  <a:gd name="f376" fmla="*/ f289 1 f147"/>
                  <a:gd name="f377" fmla="*/ f290 1 f146"/>
                  <a:gd name="f378" fmla="*/ f291 1 f147"/>
                  <a:gd name="f379" fmla="*/ f292 1 f147"/>
                  <a:gd name="f380" fmla="*/ f293 1 f146"/>
                  <a:gd name="f381" fmla="*/ f294 1 f147"/>
                  <a:gd name="f382" fmla="*/ f295 1 f147"/>
                  <a:gd name="f383" fmla="*/ f296 1 f147"/>
                  <a:gd name="f384" fmla="*/ f297 1 f146"/>
                  <a:gd name="f385" fmla="*/ f298 1 f146"/>
                  <a:gd name="f386" fmla="*/ f299 1 f147"/>
                  <a:gd name="f387" fmla="*/ f300 1 f147"/>
                  <a:gd name="f388" fmla="*/ f301 1 f146"/>
                  <a:gd name="f389" fmla="*/ f302 1 f147"/>
                  <a:gd name="f390" fmla="*/ f303 1 f147"/>
                  <a:gd name="f391" fmla="*/ f304 1 f147"/>
                  <a:gd name="f392" fmla="*/ f305 1 f146"/>
                  <a:gd name="f393" fmla="*/ f306 1 f147"/>
                  <a:gd name="f394" fmla="*/ f307 1 f146"/>
                  <a:gd name="f395" fmla="*/ f308 1 f147"/>
                  <a:gd name="f396" fmla="*/ f309 1 f146"/>
                  <a:gd name="f397" fmla="*/ f310 1 f147"/>
                  <a:gd name="f398" fmla="*/ f311 1 f146"/>
                  <a:gd name="f399" fmla="*/ f312 1 f147"/>
                  <a:gd name="f400" fmla="*/ f313 1 f146"/>
                  <a:gd name="f401" fmla="*/ f314 1 f147"/>
                  <a:gd name="f402" fmla="*/ f315 f137 1"/>
                  <a:gd name="f403" fmla="*/ f316 f137 1"/>
                  <a:gd name="f404" fmla="*/ f318 f138 1"/>
                  <a:gd name="f405" fmla="*/ f317 f138 1"/>
                  <a:gd name="f406" fmla="*/ f319 f137 1"/>
                  <a:gd name="f407" fmla="*/ f320 f138 1"/>
                  <a:gd name="f408" fmla="*/ f321 f137 1"/>
                  <a:gd name="f409" fmla="*/ f322 f138 1"/>
                  <a:gd name="f410" fmla="*/ f323 f137 1"/>
                  <a:gd name="f411" fmla="*/ f324 f138 1"/>
                  <a:gd name="f412" fmla="*/ f325 f137 1"/>
                  <a:gd name="f413" fmla="*/ f326 f138 1"/>
                  <a:gd name="f414" fmla="*/ f327 f137 1"/>
                  <a:gd name="f415" fmla="*/ f328 f137 1"/>
                  <a:gd name="f416" fmla="*/ f329 f138 1"/>
                  <a:gd name="f417" fmla="*/ f330 f137 1"/>
                  <a:gd name="f418" fmla="*/ f331 f138 1"/>
                  <a:gd name="f419" fmla="*/ f332 f137 1"/>
                  <a:gd name="f420" fmla="*/ f333 f138 1"/>
                  <a:gd name="f421" fmla="*/ f334 f138 1"/>
                  <a:gd name="f422" fmla="*/ f335 f137 1"/>
                  <a:gd name="f423" fmla="*/ f336 f138 1"/>
                  <a:gd name="f424" fmla="*/ f337 f137 1"/>
                  <a:gd name="f425" fmla="*/ f338 f138 1"/>
                  <a:gd name="f426" fmla="*/ f339 f137 1"/>
                  <a:gd name="f427" fmla="*/ f340 f138 1"/>
                  <a:gd name="f428" fmla="*/ f341 f137 1"/>
                  <a:gd name="f429" fmla="*/ f342 f137 1"/>
                  <a:gd name="f430" fmla="*/ f343 f138 1"/>
                  <a:gd name="f431" fmla="*/ f344 f137 1"/>
                  <a:gd name="f432" fmla="*/ f345 f138 1"/>
                  <a:gd name="f433" fmla="*/ f346 f137 1"/>
                  <a:gd name="f434" fmla="*/ f347 f138 1"/>
                  <a:gd name="f435" fmla="*/ f348 f137 1"/>
                  <a:gd name="f436" fmla="*/ f349 f138 1"/>
                  <a:gd name="f437" fmla="*/ f350 f137 1"/>
                  <a:gd name="f438" fmla="*/ f351 f138 1"/>
                  <a:gd name="f439" fmla="*/ f352 f137 1"/>
                  <a:gd name="f440" fmla="*/ f353 f138 1"/>
                  <a:gd name="f441" fmla="*/ f354 f137 1"/>
                  <a:gd name="f442" fmla="*/ f355 f138 1"/>
                  <a:gd name="f443" fmla="*/ f356 f137 1"/>
                  <a:gd name="f444" fmla="*/ f357 f138 1"/>
                  <a:gd name="f445" fmla="*/ f358 f137 1"/>
                  <a:gd name="f446" fmla="*/ f359 f138 1"/>
                  <a:gd name="f447" fmla="*/ f360 f137 1"/>
                  <a:gd name="f448" fmla="*/ f361 f137 1"/>
                  <a:gd name="f449" fmla="*/ f362 f138 1"/>
                  <a:gd name="f450" fmla="*/ f363 f137 1"/>
                  <a:gd name="f451" fmla="*/ f364 f138 1"/>
                  <a:gd name="f452" fmla="*/ f365 f137 1"/>
                  <a:gd name="f453" fmla="*/ f366 f138 1"/>
                  <a:gd name="f454" fmla="*/ f367 f137 1"/>
                  <a:gd name="f455" fmla="*/ f368 f138 1"/>
                  <a:gd name="f456" fmla="*/ f369 f137 1"/>
                  <a:gd name="f457" fmla="*/ f370 f138 1"/>
                  <a:gd name="f458" fmla="*/ f371 f137 1"/>
                  <a:gd name="f459" fmla="*/ f372 f138 1"/>
                  <a:gd name="f460" fmla="*/ f373 f138 1"/>
                  <a:gd name="f461" fmla="*/ f374 f138 1"/>
                  <a:gd name="f462" fmla="*/ f375 f137 1"/>
                  <a:gd name="f463" fmla="*/ f376 f138 1"/>
                  <a:gd name="f464" fmla="*/ f377 f137 1"/>
                  <a:gd name="f465" fmla="*/ f378 f138 1"/>
                  <a:gd name="f466" fmla="*/ f379 f138 1"/>
                  <a:gd name="f467" fmla="*/ f380 f137 1"/>
                  <a:gd name="f468" fmla="*/ f381 f138 1"/>
                  <a:gd name="f469" fmla="*/ f382 f138 1"/>
                  <a:gd name="f470" fmla="*/ f383 f138 1"/>
                  <a:gd name="f471" fmla="*/ f384 f137 1"/>
                  <a:gd name="f472" fmla="*/ f385 f137 1"/>
                  <a:gd name="f473" fmla="*/ f386 f138 1"/>
                  <a:gd name="f474" fmla="*/ f387 f138 1"/>
                  <a:gd name="f475" fmla="*/ f388 f137 1"/>
                  <a:gd name="f476" fmla="*/ f389 f138 1"/>
                  <a:gd name="f477" fmla="*/ f390 f138 1"/>
                  <a:gd name="f478" fmla="*/ f391 f138 1"/>
                  <a:gd name="f479" fmla="*/ f392 f137 1"/>
                  <a:gd name="f480" fmla="*/ f393 f138 1"/>
                  <a:gd name="f481" fmla="*/ f394 f137 1"/>
                  <a:gd name="f482" fmla="*/ f395 f138 1"/>
                  <a:gd name="f483" fmla="*/ f396 f137 1"/>
                  <a:gd name="f484" fmla="*/ f397 f138 1"/>
                  <a:gd name="f485" fmla="*/ f398 f137 1"/>
                  <a:gd name="f486" fmla="*/ f399 f138 1"/>
                  <a:gd name="f487" fmla="*/ f400 f137 1"/>
                  <a:gd name="f488" fmla="*/ f401 f1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1">
                    <a:pos x="f406" y="f407"/>
                  </a:cxn>
                  <a:cxn ang="f231">
                    <a:pos x="f408" y="f409"/>
                  </a:cxn>
                  <a:cxn ang="f231">
                    <a:pos x="f410" y="f411"/>
                  </a:cxn>
                  <a:cxn ang="f231">
                    <a:pos x="f412" y="f413"/>
                  </a:cxn>
                  <a:cxn ang="f231">
                    <a:pos x="f414" y="f413"/>
                  </a:cxn>
                  <a:cxn ang="f231">
                    <a:pos x="f415" y="f416"/>
                  </a:cxn>
                  <a:cxn ang="f231">
                    <a:pos x="f417" y="f418"/>
                  </a:cxn>
                  <a:cxn ang="f231">
                    <a:pos x="f419" y="f420"/>
                  </a:cxn>
                  <a:cxn ang="f231">
                    <a:pos x="f419" y="f421"/>
                  </a:cxn>
                  <a:cxn ang="f231">
                    <a:pos x="f422" y="f423"/>
                  </a:cxn>
                  <a:cxn ang="f231">
                    <a:pos x="f424" y="f425"/>
                  </a:cxn>
                  <a:cxn ang="f231">
                    <a:pos x="f426" y="f427"/>
                  </a:cxn>
                  <a:cxn ang="f231">
                    <a:pos x="f428" y="f427"/>
                  </a:cxn>
                  <a:cxn ang="f231">
                    <a:pos x="f429" y="f430"/>
                  </a:cxn>
                  <a:cxn ang="f231">
                    <a:pos x="f431" y="f432"/>
                  </a:cxn>
                  <a:cxn ang="f231">
                    <a:pos x="f433" y="f434"/>
                  </a:cxn>
                  <a:cxn ang="f231">
                    <a:pos x="f435" y="f436"/>
                  </a:cxn>
                  <a:cxn ang="f231">
                    <a:pos x="f437" y="f438"/>
                  </a:cxn>
                  <a:cxn ang="f231">
                    <a:pos x="f439" y="f440"/>
                  </a:cxn>
                  <a:cxn ang="f231">
                    <a:pos x="f441" y="f442"/>
                  </a:cxn>
                  <a:cxn ang="f231">
                    <a:pos x="f441" y="f442"/>
                  </a:cxn>
                  <a:cxn ang="f231">
                    <a:pos x="f443" y="f444"/>
                  </a:cxn>
                  <a:cxn ang="f231">
                    <a:pos x="f445" y="f446"/>
                  </a:cxn>
                  <a:cxn ang="f231">
                    <a:pos x="f447" y="f446"/>
                  </a:cxn>
                  <a:cxn ang="f231">
                    <a:pos x="f447" y="f446"/>
                  </a:cxn>
                  <a:cxn ang="f231">
                    <a:pos x="f448" y="f449"/>
                  </a:cxn>
                  <a:cxn ang="f231">
                    <a:pos x="f450" y="f451"/>
                  </a:cxn>
                  <a:cxn ang="f231">
                    <a:pos x="f452" y="f453"/>
                  </a:cxn>
                  <a:cxn ang="f231">
                    <a:pos x="f454" y="f455"/>
                  </a:cxn>
                  <a:cxn ang="f231">
                    <a:pos x="f456" y="f457"/>
                  </a:cxn>
                  <a:cxn ang="f231">
                    <a:pos x="f458" y="f459"/>
                  </a:cxn>
                  <a:cxn ang="f231">
                    <a:pos x="f447" y="f460"/>
                  </a:cxn>
                  <a:cxn ang="f231">
                    <a:pos x="f458" y="f461"/>
                  </a:cxn>
                  <a:cxn ang="f231">
                    <a:pos x="f462" y="f463"/>
                  </a:cxn>
                  <a:cxn ang="f231">
                    <a:pos x="f464" y="f465"/>
                  </a:cxn>
                  <a:cxn ang="f231">
                    <a:pos x="f448" y="f466"/>
                  </a:cxn>
                  <a:cxn ang="f231">
                    <a:pos x="f467" y="f468"/>
                  </a:cxn>
                  <a:cxn ang="f231">
                    <a:pos x="f467" y="f469"/>
                  </a:cxn>
                  <a:cxn ang="f231">
                    <a:pos x="f437" y="f470"/>
                  </a:cxn>
                  <a:cxn ang="f231">
                    <a:pos x="f471" y="f453"/>
                  </a:cxn>
                  <a:cxn ang="f231">
                    <a:pos x="f472" y="f453"/>
                  </a:cxn>
                  <a:cxn ang="f231">
                    <a:pos x="f439" y="f473"/>
                  </a:cxn>
                  <a:cxn ang="f231">
                    <a:pos x="f467" y="f474"/>
                  </a:cxn>
                  <a:cxn ang="f231">
                    <a:pos x="f475" y="f476"/>
                  </a:cxn>
                  <a:cxn ang="f231">
                    <a:pos x="f435" y="f477"/>
                  </a:cxn>
                  <a:cxn ang="f231">
                    <a:pos x="f439" y="f449"/>
                  </a:cxn>
                  <a:cxn ang="f231">
                    <a:pos x="f437" y="f478"/>
                  </a:cxn>
                  <a:cxn ang="f231">
                    <a:pos x="f443" y="f449"/>
                  </a:cxn>
                  <a:cxn ang="f231">
                    <a:pos x="f479" y="f480"/>
                  </a:cxn>
                  <a:cxn ang="f231">
                    <a:pos x="f481" y="f482"/>
                  </a:cxn>
                  <a:cxn ang="f231">
                    <a:pos x="f483" y="f425"/>
                  </a:cxn>
                  <a:cxn ang="f231">
                    <a:pos x="f419" y="f484"/>
                  </a:cxn>
                  <a:cxn ang="f231">
                    <a:pos x="f415" y="f423"/>
                  </a:cxn>
                  <a:cxn ang="f231">
                    <a:pos x="f485" y="f486"/>
                  </a:cxn>
                  <a:cxn ang="f231">
                    <a:pos x="f487" y="f488"/>
                  </a:cxn>
                  <a:cxn ang="f231">
                    <a:pos x="f406" y="f407"/>
                  </a:cxn>
                </a:cxnLst>
                <a:rect l="f402" t="f405" r="f403" b="f404"/>
                <a:pathLst>
                  <a:path w="105" h="191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0" y="f2"/>
                      <a:pt x="f16" y="f17"/>
                    </a:cubicBezTo>
                    <a:cubicBezTo>
                      <a:pt x="f12" y="f18"/>
                      <a:pt x="f19" y="f20"/>
                      <a:pt x="f21" y="f22"/>
                    </a:cubicBezTo>
                    <a:cubicBezTo>
                      <a:pt x="f21" y="f22"/>
                      <a:pt x="f21" y="f22"/>
                      <a:pt x="f23" y="f22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28" y="f30"/>
                      <a:pt x="f28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7" y="f38"/>
                      <a:pt x="f37" y="f39"/>
                      <a:pt x="f37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48" y="f50"/>
                    </a:cubicBezTo>
                    <a:cubicBezTo>
                      <a:pt x="f46" y="f51"/>
                      <a:pt x="f52" y="f53"/>
                      <a:pt x="f54" y="f55"/>
                    </a:cubicBezTo>
                    <a:cubicBezTo>
                      <a:pt x="f54" y="f55"/>
                      <a:pt x="f56" y="f55"/>
                      <a:pt x="f56" y="f55"/>
                    </a:cubicBezTo>
                    <a:cubicBezTo>
                      <a:pt x="f54" y="f57"/>
                      <a:pt x="f56" y="f53"/>
                      <a:pt x="f58" y="f59"/>
                    </a:cubicBezTo>
                    <a:cubicBezTo>
                      <a:pt x="f60" y="f55"/>
                      <a:pt x="f61" y="f62"/>
                      <a:pt x="f63" y="f64"/>
                    </a:cubicBezTo>
                    <a:cubicBezTo>
                      <a:pt x="f65" y="f6"/>
                      <a:pt x="f65" y="f66"/>
                      <a:pt x="f67" y="f68"/>
                    </a:cubicBezTo>
                    <a:cubicBezTo>
                      <a:pt x="f69" y="f70"/>
                      <a:pt x="f71" y="f8"/>
                      <a:pt x="f72" y="f70"/>
                    </a:cubicBezTo>
                    <a:cubicBezTo>
                      <a:pt x="f73" y="f68"/>
                      <a:pt x="f72" y="f66"/>
                      <a:pt x="f71" y="f74"/>
                    </a:cubicBezTo>
                    <a:cubicBezTo>
                      <a:pt x="f69" y="f74"/>
                      <a:pt x="f69" y="f75"/>
                      <a:pt x="f69" y="f76"/>
                    </a:cubicBezTo>
                    <a:cubicBezTo>
                      <a:pt x="f71" y="f75"/>
                      <a:pt x="f73" y="f74"/>
                      <a:pt x="f77" y="f66"/>
                    </a:cubicBezTo>
                    <a:cubicBezTo>
                      <a:pt x="f77" y="f66"/>
                      <a:pt x="f77" y="f66"/>
                      <a:pt x="f77" y="f66"/>
                    </a:cubicBezTo>
                    <a:cubicBezTo>
                      <a:pt x="f77" y="f70"/>
                      <a:pt x="f78" y="f79"/>
                      <a:pt x="f78" y="f80"/>
                    </a:cubicBezTo>
                    <a:cubicBezTo>
                      <a:pt x="f78" y="f81"/>
                      <a:pt x="f82" y="f83"/>
                      <a:pt x="f84" y="f85"/>
                    </a:cubicBezTo>
                    <a:cubicBezTo>
                      <a:pt x="f86" y="f85"/>
                      <a:pt x="f87" y="f85"/>
                      <a:pt x="f88" y="f85"/>
                    </a:cubicBezTo>
                    <a:cubicBezTo>
                      <a:pt x="f88" y="f85"/>
                      <a:pt x="f88" y="f85"/>
                      <a:pt x="f88" y="f85"/>
                    </a:cubicBezTo>
                    <a:cubicBezTo>
                      <a:pt x="f84" y="f89"/>
                      <a:pt x="f86" y="f21"/>
                      <a:pt x="f90" y="f28"/>
                    </a:cubicBezTo>
                    <a:cubicBezTo>
                      <a:pt x="f91" y="f40"/>
                      <a:pt x="f92" y="f93"/>
                      <a:pt x="f5" y="f94"/>
                    </a:cubicBezTo>
                    <a:cubicBezTo>
                      <a:pt x="f95" y="f93"/>
                      <a:pt x="f96" y="f97"/>
                      <a:pt x="f98" y="f97"/>
                    </a:cubicBezTo>
                    <a:cubicBezTo>
                      <a:pt x="f99" y="f97"/>
                      <a:pt x="f99" y="f100"/>
                      <a:pt x="f99" y="f101"/>
                    </a:cubicBezTo>
                    <a:cubicBezTo>
                      <a:pt x="f96" y="f58"/>
                      <a:pt x="f102" y="f103"/>
                      <a:pt x="f104" y="f78"/>
                    </a:cubicBezTo>
                    <a:cubicBezTo>
                      <a:pt x="f105" y="f106"/>
                      <a:pt x="f104" y="f107"/>
                      <a:pt x="f105" y="f88"/>
                    </a:cubicBezTo>
                    <a:cubicBezTo>
                      <a:pt x="f108" y="f82"/>
                      <a:pt x="f109" y="f78"/>
                      <a:pt x="f88" y="f67"/>
                    </a:cubicBezTo>
                    <a:cubicBezTo>
                      <a:pt x="f109" y="f78"/>
                      <a:pt x="f108" y="f110"/>
                      <a:pt x="f105" y="f90"/>
                    </a:cubicBezTo>
                    <a:cubicBezTo>
                      <a:pt x="f108" y="f91"/>
                      <a:pt x="f111" y="f105"/>
                      <a:pt x="f108" y="f98"/>
                    </a:cubicBezTo>
                    <a:cubicBezTo>
                      <a:pt x="f108" y="f96"/>
                      <a:pt x="f111" y="f95"/>
                      <a:pt x="f91" y="f5"/>
                    </a:cubicBezTo>
                    <a:cubicBezTo>
                      <a:pt x="f112" y="f5"/>
                      <a:pt x="f112" y="f95"/>
                      <a:pt x="f90" y="f113"/>
                    </a:cubicBezTo>
                    <a:cubicBezTo>
                      <a:pt x="f86" y="f108"/>
                      <a:pt x="f110" y="f84"/>
                      <a:pt x="f114" y="f115"/>
                    </a:cubicBezTo>
                    <a:cubicBezTo>
                      <a:pt x="f114" y="f78"/>
                      <a:pt x="f114" y="f78"/>
                      <a:pt x="f114" y="f77"/>
                    </a:cubicBezTo>
                    <a:cubicBezTo>
                      <a:pt x="f106" y="f116"/>
                      <a:pt x="f77" y="f117"/>
                      <a:pt x="f71" y="f58"/>
                    </a:cubicBezTo>
                    <a:cubicBezTo>
                      <a:pt x="f118" y="f119"/>
                      <a:pt x="f103" y="f46"/>
                      <a:pt x="f103" y="f97"/>
                    </a:cubicBezTo>
                    <a:cubicBezTo>
                      <a:pt x="f116" y="f97"/>
                      <a:pt x="f67" y="f97"/>
                      <a:pt x="f118" y="f97"/>
                    </a:cubicBezTo>
                    <a:cubicBezTo>
                      <a:pt x="f118" y="f42"/>
                      <a:pt x="f69" y="f42"/>
                      <a:pt x="f69" y="f100"/>
                    </a:cubicBezTo>
                    <a:cubicBezTo>
                      <a:pt x="f72" y="f46"/>
                      <a:pt x="f77" y="f119"/>
                      <a:pt x="f114" y="f48"/>
                    </a:cubicBezTo>
                    <a:cubicBezTo>
                      <a:pt x="f120" y="f119"/>
                      <a:pt x="f82" y="f56"/>
                      <a:pt x="f110" y="f121"/>
                    </a:cubicBezTo>
                    <a:cubicBezTo>
                      <a:pt x="f106" y="f122"/>
                      <a:pt x="f78" y="f42"/>
                      <a:pt x="f72" y="f123"/>
                    </a:cubicBezTo>
                    <a:cubicBezTo>
                      <a:pt x="f71" y="f124"/>
                      <a:pt x="f69" y="f35"/>
                      <a:pt x="f69" y="f28"/>
                    </a:cubicBezTo>
                    <a:cubicBezTo>
                      <a:pt x="f69" y="f125"/>
                      <a:pt x="f69" y="f24"/>
                      <a:pt x="f71" y="f23"/>
                    </a:cubicBezTo>
                    <a:cubicBezTo>
                      <a:pt x="f77" y="f23"/>
                      <a:pt x="f77" y="f26"/>
                      <a:pt x="f78" y="f28"/>
                    </a:cubicBezTo>
                    <a:cubicBezTo>
                      <a:pt x="f114" y="f37"/>
                      <a:pt x="f82" y="f93"/>
                      <a:pt x="f107" y="f44"/>
                    </a:cubicBezTo>
                    <a:cubicBezTo>
                      <a:pt x="f115" y="f31"/>
                      <a:pt x="f116" y="f126"/>
                      <a:pt x="f60" y="f8"/>
                    </a:cubicBezTo>
                    <a:cubicBezTo>
                      <a:pt x="f54" y="f64"/>
                      <a:pt x="f101" y="f55"/>
                      <a:pt x="f40" y="f50"/>
                    </a:cubicBezTo>
                    <a:cubicBezTo>
                      <a:pt x="f127" y="f128"/>
                      <a:pt x="f123" y="f49"/>
                      <a:pt x="f37" y="f129"/>
                    </a:cubicBezTo>
                    <a:cubicBezTo>
                      <a:pt x="f35" y="f129"/>
                      <a:pt x="f28" y="f47"/>
                      <a:pt x="f28" y="f45"/>
                    </a:cubicBezTo>
                    <a:cubicBezTo>
                      <a:pt x="f31" y="f130"/>
                      <a:pt x="f33" y="f43"/>
                      <a:pt x="f124" y="f131"/>
                    </a:cubicBezTo>
                    <a:cubicBezTo>
                      <a:pt x="f132" y="f30"/>
                      <a:pt x="f81" y="f133"/>
                      <a:pt x="f66" y="f11"/>
                    </a:cubicBezTo>
                    <a:cubicBezTo>
                      <a:pt x="f75" y="f134"/>
                      <a:pt x="f6" y="f135"/>
                      <a:pt x="f6" y="f7"/>
                    </a:cubicBezTo>
                    <a:close/>
                  </a:path>
                </a:pathLst>
              </a:custGeom>
              <a:solidFill>
                <a:srgbClr val="9C5F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5" name="Freeform 1116">
                <a:extLst>
                  <a:ext uri="{FF2B5EF4-FFF2-40B4-BE49-F238E27FC236}">
                    <a16:creationId xmlns:a16="http://schemas.microsoft.com/office/drawing/2014/main" id="{D8A27740-9DB3-9D17-79F4-C9DE4C15522E}"/>
                  </a:ext>
                </a:extLst>
              </p:cNvPr>
              <p:cNvSpPr/>
              <p:nvPr/>
            </p:nvSpPr>
            <p:spPr>
              <a:xfrm>
                <a:off x="3695703" y="3041651"/>
                <a:ext cx="177795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50"/>
                  <a:gd name="f8" fmla="val 2"/>
                  <a:gd name="f9" fmla="val 21"/>
                  <a:gd name="f10" fmla="val 1"/>
                  <a:gd name="f11" fmla="val 9"/>
                  <a:gd name="f12" fmla="val 14"/>
                  <a:gd name="f13" fmla="val 25"/>
                  <a:gd name="f14" fmla="val 3"/>
                  <a:gd name="f15" fmla="val 30"/>
                  <a:gd name="f16" fmla="val 4"/>
                  <a:gd name="f17" fmla="val 35"/>
                  <a:gd name="f18" fmla="val 6"/>
                  <a:gd name="f19" fmla="val 39"/>
                  <a:gd name="f20" fmla="val 10"/>
                  <a:gd name="f21" fmla="val 46"/>
                  <a:gd name="f22" fmla="val 18"/>
                  <a:gd name="f23" fmla="val 23"/>
                  <a:gd name="f24" fmla="val 41"/>
                  <a:gd name="f25" fmla="val 33"/>
                  <a:gd name="f26" fmla="val 36"/>
                  <a:gd name="f27" fmla="val 38"/>
                  <a:gd name="f28" fmla="val 37"/>
                  <a:gd name="f29" fmla="val 45"/>
                  <a:gd name="f30" fmla="val 34"/>
                  <a:gd name="f31" fmla="val 48"/>
                  <a:gd name="f32" fmla="val 31"/>
                  <a:gd name="f33" fmla="val 24"/>
                  <a:gd name="f34" fmla="val 17"/>
                  <a:gd name="f35" fmla="val 8"/>
                  <a:gd name="f36" fmla="val 7"/>
                  <a:gd name="f37" fmla="val 28"/>
                  <a:gd name="f38" fmla="+- 0 0 -90"/>
                  <a:gd name="f39" fmla="*/ f3 1 47"/>
                  <a:gd name="f40" fmla="*/ f4 1 50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7"/>
                  <a:gd name="f49" fmla="*/ f45 1 50"/>
                  <a:gd name="f50" fmla="*/ 2 f46 1"/>
                  <a:gd name="f51" fmla="*/ 21 f45 1"/>
                  <a:gd name="f52" fmla="*/ 25 f46 1"/>
                  <a:gd name="f53" fmla="*/ 3 f45 1"/>
                  <a:gd name="f54" fmla="*/ 39 f46 1"/>
                  <a:gd name="f55" fmla="*/ 10 f45 1"/>
                  <a:gd name="f56" fmla="*/ 41 f46 1"/>
                  <a:gd name="f57" fmla="*/ 33 f45 1"/>
                  <a:gd name="f58" fmla="*/ 38 f46 1"/>
                  <a:gd name="f59" fmla="*/ 41 f45 1"/>
                  <a:gd name="f60" fmla="*/ 31 f46 1"/>
                  <a:gd name="f61" fmla="*/ 48 f45 1"/>
                  <a:gd name="f62" fmla="*/ 10 f46 1"/>
                  <a:gd name="f63" fmla="*/ 7 f46 1"/>
                  <a:gd name="f64" fmla="*/ 47 f45 1"/>
                  <a:gd name="f65" fmla="*/ 3 f46 1"/>
                  <a:gd name="f66" fmla="*/ 31 f45 1"/>
                  <a:gd name="f67" fmla="+- f47 0 f1"/>
                  <a:gd name="f68" fmla="*/ f50 1 47"/>
                  <a:gd name="f69" fmla="*/ f51 1 50"/>
                  <a:gd name="f70" fmla="*/ f52 1 47"/>
                  <a:gd name="f71" fmla="*/ f53 1 50"/>
                  <a:gd name="f72" fmla="*/ f54 1 47"/>
                  <a:gd name="f73" fmla="*/ f55 1 50"/>
                  <a:gd name="f74" fmla="*/ f56 1 47"/>
                  <a:gd name="f75" fmla="*/ f57 1 50"/>
                  <a:gd name="f76" fmla="*/ f58 1 47"/>
                  <a:gd name="f77" fmla="*/ f59 1 50"/>
                  <a:gd name="f78" fmla="*/ f60 1 47"/>
                  <a:gd name="f79" fmla="*/ f61 1 50"/>
                  <a:gd name="f80" fmla="*/ f62 1 47"/>
                  <a:gd name="f81" fmla="*/ f63 1 47"/>
                  <a:gd name="f82" fmla="*/ f64 1 50"/>
                  <a:gd name="f83" fmla="*/ f65 1 47"/>
                  <a:gd name="f84" fmla="*/ f66 1 50"/>
                  <a:gd name="f85" fmla="*/ 0 1 f48"/>
                  <a:gd name="f86" fmla="*/ f42 1 f48"/>
                  <a:gd name="f87" fmla="*/ 0 1 f49"/>
                  <a:gd name="f88" fmla="*/ f43 1 f49"/>
                  <a:gd name="f89" fmla="*/ f68 1 f48"/>
                  <a:gd name="f90" fmla="*/ f69 1 f49"/>
                  <a:gd name="f91" fmla="*/ f70 1 f48"/>
                  <a:gd name="f92" fmla="*/ f71 1 f49"/>
                  <a:gd name="f93" fmla="*/ f72 1 f48"/>
                  <a:gd name="f94" fmla="*/ f73 1 f49"/>
                  <a:gd name="f95" fmla="*/ f74 1 f48"/>
                  <a:gd name="f96" fmla="*/ f75 1 f49"/>
                  <a:gd name="f97" fmla="*/ f76 1 f48"/>
                  <a:gd name="f98" fmla="*/ f77 1 f49"/>
                  <a:gd name="f99" fmla="*/ f78 1 f48"/>
                  <a:gd name="f100" fmla="*/ f79 1 f49"/>
                  <a:gd name="f101" fmla="*/ f80 1 f48"/>
                  <a:gd name="f102" fmla="*/ f81 1 f48"/>
                  <a:gd name="f103" fmla="*/ f82 1 f49"/>
                  <a:gd name="f104" fmla="*/ f83 1 f48"/>
                  <a:gd name="f105" fmla="*/ f84 1 f49"/>
                  <a:gd name="f106" fmla="*/ f85 f39 1"/>
                  <a:gd name="f107" fmla="*/ f86 f39 1"/>
                  <a:gd name="f108" fmla="*/ f88 f40 1"/>
                  <a:gd name="f109" fmla="*/ f87 f40 1"/>
                  <a:gd name="f110" fmla="*/ f89 f39 1"/>
                  <a:gd name="f111" fmla="*/ f90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39 1"/>
                  <a:gd name="f117" fmla="*/ f96 f40 1"/>
                  <a:gd name="f118" fmla="*/ f97 f39 1"/>
                  <a:gd name="f119" fmla="*/ f98 f40 1"/>
                  <a:gd name="f120" fmla="*/ f99 f39 1"/>
                  <a:gd name="f121" fmla="*/ f100 f40 1"/>
                  <a:gd name="f122" fmla="*/ f101 f39 1"/>
                  <a:gd name="f123" fmla="*/ f102 f39 1"/>
                  <a:gd name="f124" fmla="*/ f103 f40 1"/>
                  <a:gd name="f125" fmla="*/ f104 f39 1"/>
                  <a:gd name="f126" fmla="*/ f105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1"/>
                  </a:cxn>
                  <a:cxn ang="f67">
                    <a:pos x="f123" y="f124"/>
                  </a:cxn>
                  <a:cxn ang="f67">
                    <a:pos x="f125" y="f126"/>
                  </a:cxn>
                  <a:cxn ang="f67">
                    <a:pos x="f110" y="f111"/>
                  </a:cxn>
                </a:cxnLst>
                <a:rect l="f106" t="f109" r="f107" b="f108"/>
                <a:pathLst>
                  <a:path w="47" h="50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6" y="f23"/>
                      <a:pt x="f24" y="f25"/>
                    </a:cubicBezTo>
                    <a:cubicBezTo>
                      <a:pt x="f19" y="f26"/>
                      <a:pt x="f27" y="f27"/>
                      <a:pt x="f27" y="f24"/>
                    </a:cubicBez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7"/>
                      <a:pt x="f20" y="f31"/>
                    </a:cubicBezTo>
                    <a:cubicBezTo>
                      <a:pt x="f35" y="f31"/>
                      <a:pt x="f36" y="f31"/>
                      <a:pt x="f36" y="f6"/>
                    </a:cubicBezTo>
                    <a:cubicBezTo>
                      <a:pt x="f18" y="f24"/>
                      <a:pt x="f14" y="f28"/>
                      <a:pt x="f14" y="f32"/>
                    </a:cubicBezTo>
                    <a:cubicBezTo>
                      <a:pt x="f16" y="f37"/>
                      <a:pt x="f5" y="f13"/>
                      <a:pt x="f8" y="f9"/>
                    </a:cubicBezTo>
                    <a:close/>
                  </a:path>
                </a:pathLst>
              </a:custGeom>
              <a:solidFill>
                <a:srgbClr val="F8D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6" name="Freeform 1117">
                <a:extLst>
                  <a:ext uri="{FF2B5EF4-FFF2-40B4-BE49-F238E27FC236}">
                    <a16:creationId xmlns:a16="http://schemas.microsoft.com/office/drawing/2014/main" id="{2E5E9927-4B9B-F72D-CB52-C0A8ED22BDB9}"/>
                  </a:ext>
                </a:extLst>
              </p:cNvPr>
              <p:cNvSpPr/>
              <p:nvPr/>
            </p:nvSpPr>
            <p:spPr>
              <a:xfrm>
                <a:off x="3827458" y="3270251"/>
                <a:ext cx="195260" cy="2857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2"/>
                  <a:gd name="f7" fmla="val 76"/>
                  <a:gd name="f8" fmla="val 5"/>
                  <a:gd name="f9" fmla="val 18"/>
                  <a:gd name="f10" fmla="val 16"/>
                  <a:gd name="f11" fmla="val 6"/>
                  <a:gd name="f12" fmla="val 15"/>
                  <a:gd name="f13" fmla="val 7"/>
                  <a:gd name="f14" fmla="val 14"/>
                  <a:gd name="f15" fmla="val 10"/>
                  <a:gd name="f16" fmla="val 11"/>
                  <a:gd name="f17" fmla="val 17"/>
                  <a:gd name="f18" fmla="val 20"/>
                  <a:gd name="f19" fmla="val 28"/>
                  <a:gd name="f20" fmla="val 36"/>
                  <a:gd name="f21" fmla="val 22"/>
                  <a:gd name="f22" fmla="val 44"/>
                  <a:gd name="f23" fmla="val 45"/>
                  <a:gd name="f24" fmla="val 47"/>
                  <a:gd name="f25" fmla="val 24"/>
                  <a:gd name="f26" fmla="val 26"/>
                  <a:gd name="f27" fmla="val 43"/>
                  <a:gd name="f28" fmla="val 42"/>
                  <a:gd name="f29" fmla="val 40"/>
                  <a:gd name="f30" fmla="val 30"/>
                  <a:gd name="f31" fmla="val 4"/>
                  <a:gd name="f32" fmla="val 2"/>
                  <a:gd name="f33" fmla="val 23"/>
                  <a:gd name="f34" fmla="val 27"/>
                  <a:gd name="f35" fmla="val 32"/>
                  <a:gd name="f36" fmla="val 25"/>
                  <a:gd name="f37" fmla="val 19"/>
                  <a:gd name="f38" fmla="val 13"/>
                  <a:gd name="f39" fmla="val 9"/>
                  <a:gd name="f40" fmla="val 3"/>
                  <a:gd name="f41" fmla="val 1"/>
                  <a:gd name="f42" fmla="val 21"/>
                  <a:gd name="f43" fmla="val 12"/>
                  <a:gd name="f44" fmla="val 29"/>
                  <a:gd name="f45" fmla="val 35"/>
                  <a:gd name="f46" fmla="val 31"/>
                  <a:gd name="f47" fmla="val 37"/>
                  <a:gd name="f48" fmla="val 38"/>
                  <a:gd name="f49" fmla="val 34"/>
                  <a:gd name="f50" fmla="val 39"/>
                  <a:gd name="f51" fmla="val 49"/>
                  <a:gd name="f52" fmla="val 51"/>
                  <a:gd name="f53" fmla="val 46"/>
                  <a:gd name="f54" fmla="val 53"/>
                  <a:gd name="f55" fmla="val 54"/>
                  <a:gd name="f56" fmla="val 55"/>
                  <a:gd name="f57" fmla="val 59"/>
                  <a:gd name="f58" fmla="val 64"/>
                  <a:gd name="f59" fmla="val 68"/>
                  <a:gd name="f60" fmla="val 69"/>
                  <a:gd name="f61" fmla="val 70"/>
                  <a:gd name="f62" fmla="val 41"/>
                  <a:gd name="f63" fmla="val 66"/>
                  <a:gd name="f64" fmla="val 62"/>
                  <a:gd name="f65" fmla="val 33"/>
                  <a:gd name="f66" fmla="val 58"/>
                  <a:gd name="f67" fmla="val 57"/>
                  <a:gd name="f68" fmla="val 61"/>
                  <a:gd name="f69" fmla="val 65"/>
                  <a:gd name="f70" fmla="val 67"/>
                  <a:gd name="f71" fmla="val 63"/>
                  <a:gd name="f72" fmla="val 56"/>
                  <a:gd name="f73" fmla="val 72"/>
                  <a:gd name="f74" fmla="val 74"/>
                  <a:gd name="f75" fmla="val 48"/>
                  <a:gd name="f76" fmla="val 50"/>
                  <a:gd name="f77" fmla="+- 0 0 -90"/>
                  <a:gd name="f78" fmla="*/ f3 1 52"/>
                  <a:gd name="f79" fmla="*/ f4 1 76"/>
                  <a:gd name="f80" fmla="val f5"/>
                  <a:gd name="f81" fmla="val f6"/>
                  <a:gd name="f82" fmla="val f7"/>
                  <a:gd name="f83" fmla="*/ f77 f0 1"/>
                  <a:gd name="f84" fmla="+- f82 0 f80"/>
                  <a:gd name="f85" fmla="+- f81 0 f80"/>
                  <a:gd name="f86" fmla="*/ f83 1 f2"/>
                  <a:gd name="f87" fmla="*/ f85 1 52"/>
                  <a:gd name="f88" fmla="*/ f84 1 76"/>
                  <a:gd name="f89" fmla="*/ 5 f85 1"/>
                  <a:gd name="f90" fmla="*/ 18 f84 1"/>
                  <a:gd name="f91" fmla="*/ 7 f85 1"/>
                  <a:gd name="f92" fmla="*/ 14 f84 1"/>
                  <a:gd name="f93" fmla="*/ 11 f85 1"/>
                  <a:gd name="f94" fmla="*/ 20 f84 1"/>
                  <a:gd name="f95" fmla="*/ 22 f85 1"/>
                  <a:gd name="f96" fmla="*/ 44 f84 1"/>
                  <a:gd name="f97" fmla="*/ 24 f85 1"/>
                  <a:gd name="f98" fmla="*/ 45 f84 1"/>
                  <a:gd name="f99" fmla="*/ 40 f84 1"/>
                  <a:gd name="f100" fmla="*/ 7 f84 1"/>
                  <a:gd name="f101" fmla="*/ 4 f84 1"/>
                  <a:gd name="f102" fmla="*/ 16 f85 1"/>
                  <a:gd name="f103" fmla="*/ 5 f84 1"/>
                  <a:gd name="f104" fmla="*/ 27 f85 1"/>
                  <a:gd name="f105" fmla="*/ 32 f84 1"/>
                  <a:gd name="f106" fmla="*/ 19 f85 1"/>
                  <a:gd name="f107" fmla="*/ 17 f84 1"/>
                  <a:gd name="f108" fmla="*/ 18 f85 1"/>
                  <a:gd name="f109" fmla="*/ 0 f84 1"/>
                  <a:gd name="f110" fmla="*/ 21 f85 1"/>
                  <a:gd name="f111" fmla="*/ 6 f84 1"/>
                  <a:gd name="f112" fmla="*/ 29 f85 1"/>
                  <a:gd name="f113" fmla="*/ 25 f84 1"/>
                  <a:gd name="f114" fmla="*/ 35 f85 1"/>
                  <a:gd name="f115" fmla="*/ 31 f84 1"/>
                  <a:gd name="f116" fmla="*/ 38 f85 1"/>
                  <a:gd name="f117" fmla="*/ 35 f84 1"/>
                  <a:gd name="f118" fmla="*/ 44 f85 1"/>
                  <a:gd name="f119" fmla="*/ 49 f84 1"/>
                  <a:gd name="f120" fmla="*/ 49 f85 1"/>
                  <a:gd name="f121" fmla="*/ 53 f84 1"/>
                  <a:gd name="f122" fmla="*/ 51 f85 1"/>
                  <a:gd name="f123" fmla="*/ 55 f84 1"/>
                  <a:gd name="f124" fmla="*/ 47 f85 1"/>
                  <a:gd name="f125" fmla="*/ 68 f84 1"/>
                  <a:gd name="f126" fmla="*/ 46 f85 1"/>
                  <a:gd name="f127" fmla="*/ 70 f84 1"/>
                  <a:gd name="f128" fmla="*/ 66 f84 1"/>
                  <a:gd name="f129" fmla="*/ 31 f85 1"/>
                  <a:gd name="f130" fmla="*/ 54 f84 1"/>
                  <a:gd name="f131" fmla="*/ 36 f85 1"/>
                  <a:gd name="f132" fmla="*/ 65 f84 1"/>
                  <a:gd name="f133" fmla="*/ 34 f85 1"/>
                  <a:gd name="f134" fmla="*/ 67 f84 1"/>
                  <a:gd name="f135" fmla="*/ 26 f85 1"/>
                  <a:gd name="f136" fmla="*/ 30 f85 1"/>
                  <a:gd name="f137" fmla="*/ 61 f84 1"/>
                  <a:gd name="f138" fmla="*/ 32 f85 1"/>
                  <a:gd name="f139" fmla="*/ 23 f85 1"/>
                  <a:gd name="f140" fmla="*/ 58 f84 1"/>
                  <a:gd name="f141" fmla="*/ 76 f84 1"/>
                  <a:gd name="f142" fmla="*/ 72 f84 1"/>
                  <a:gd name="f143" fmla="*/ 15 f85 1"/>
                  <a:gd name="f144" fmla="*/ 59 f84 1"/>
                  <a:gd name="f145" fmla="*/ 14 f85 1"/>
                  <a:gd name="f146" fmla="*/ 1 f85 1"/>
                  <a:gd name="f147" fmla="*/ 29 f84 1"/>
                  <a:gd name="f148" fmla="*/ 0 f85 1"/>
                  <a:gd name="f149" fmla="*/ 24 f84 1"/>
                  <a:gd name="f150" fmla="*/ 4 f85 1"/>
                  <a:gd name="f151" fmla="*/ 17 f85 1"/>
                  <a:gd name="f152" fmla="*/ 46 f84 1"/>
                  <a:gd name="f153" fmla="*/ 50 f84 1"/>
                  <a:gd name="f154" fmla="+- f86 0 f1"/>
                  <a:gd name="f155" fmla="*/ f89 1 52"/>
                  <a:gd name="f156" fmla="*/ f90 1 76"/>
                  <a:gd name="f157" fmla="*/ f91 1 52"/>
                  <a:gd name="f158" fmla="*/ f92 1 76"/>
                  <a:gd name="f159" fmla="*/ f93 1 52"/>
                  <a:gd name="f160" fmla="*/ f94 1 76"/>
                  <a:gd name="f161" fmla="*/ f95 1 52"/>
                  <a:gd name="f162" fmla="*/ f96 1 76"/>
                  <a:gd name="f163" fmla="*/ f97 1 52"/>
                  <a:gd name="f164" fmla="*/ f98 1 76"/>
                  <a:gd name="f165" fmla="*/ f99 1 76"/>
                  <a:gd name="f166" fmla="*/ f100 1 76"/>
                  <a:gd name="f167" fmla="*/ f101 1 76"/>
                  <a:gd name="f168" fmla="*/ f102 1 52"/>
                  <a:gd name="f169" fmla="*/ f103 1 76"/>
                  <a:gd name="f170" fmla="*/ f104 1 52"/>
                  <a:gd name="f171" fmla="*/ f105 1 76"/>
                  <a:gd name="f172" fmla="*/ f106 1 52"/>
                  <a:gd name="f173" fmla="*/ f107 1 76"/>
                  <a:gd name="f174" fmla="*/ f108 1 52"/>
                  <a:gd name="f175" fmla="*/ f109 1 76"/>
                  <a:gd name="f176" fmla="*/ f110 1 52"/>
                  <a:gd name="f177" fmla="*/ f111 1 76"/>
                  <a:gd name="f178" fmla="*/ f112 1 52"/>
                  <a:gd name="f179" fmla="*/ f113 1 76"/>
                  <a:gd name="f180" fmla="*/ f114 1 52"/>
                  <a:gd name="f181" fmla="*/ f115 1 76"/>
                  <a:gd name="f182" fmla="*/ f116 1 52"/>
                  <a:gd name="f183" fmla="*/ f117 1 76"/>
                  <a:gd name="f184" fmla="*/ f118 1 52"/>
                  <a:gd name="f185" fmla="*/ f119 1 76"/>
                  <a:gd name="f186" fmla="*/ f120 1 52"/>
                  <a:gd name="f187" fmla="*/ f121 1 76"/>
                  <a:gd name="f188" fmla="*/ f122 1 52"/>
                  <a:gd name="f189" fmla="*/ f123 1 76"/>
                  <a:gd name="f190" fmla="*/ f124 1 52"/>
                  <a:gd name="f191" fmla="*/ f125 1 76"/>
                  <a:gd name="f192" fmla="*/ f126 1 52"/>
                  <a:gd name="f193" fmla="*/ f127 1 76"/>
                  <a:gd name="f194" fmla="*/ f128 1 76"/>
                  <a:gd name="f195" fmla="*/ f129 1 52"/>
                  <a:gd name="f196" fmla="*/ f130 1 76"/>
                  <a:gd name="f197" fmla="*/ f131 1 52"/>
                  <a:gd name="f198" fmla="*/ f132 1 76"/>
                  <a:gd name="f199" fmla="*/ f133 1 52"/>
                  <a:gd name="f200" fmla="*/ f134 1 76"/>
                  <a:gd name="f201" fmla="*/ f135 1 52"/>
                  <a:gd name="f202" fmla="*/ f136 1 52"/>
                  <a:gd name="f203" fmla="*/ f137 1 76"/>
                  <a:gd name="f204" fmla="*/ f138 1 52"/>
                  <a:gd name="f205" fmla="*/ f139 1 52"/>
                  <a:gd name="f206" fmla="*/ f140 1 76"/>
                  <a:gd name="f207" fmla="*/ f141 1 76"/>
                  <a:gd name="f208" fmla="*/ f142 1 76"/>
                  <a:gd name="f209" fmla="*/ f143 1 52"/>
                  <a:gd name="f210" fmla="*/ f144 1 76"/>
                  <a:gd name="f211" fmla="*/ f145 1 52"/>
                  <a:gd name="f212" fmla="*/ f146 1 52"/>
                  <a:gd name="f213" fmla="*/ f147 1 76"/>
                  <a:gd name="f214" fmla="*/ f148 1 52"/>
                  <a:gd name="f215" fmla="*/ f149 1 76"/>
                  <a:gd name="f216" fmla="*/ f150 1 52"/>
                  <a:gd name="f217" fmla="*/ f151 1 52"/>
                  <a:gd name="f218" fmla="*/ f152 1 76"/>
                  <a:gd name="f219" fmla="*/ f153 1 76"/>
                  <a:gd name="f220" fmla="*/ 0 1 f87"/>
                  <a:gd name="f221" fmla="*/ f81 1 f87"/>
                  <a:gd name="f222" fmla="*/ 0 1 f88"/>
                  <a:gd name="f223" fmla="*/ f82 1 f88"/>
                  <a:gd name="f224" fmla="*/ f155 1 f87"/>
                  <a:gd name="f225" fmla="*/ f156 1 f88"/>
                  <a:gd name="f226" fmla="*/ f157 1 f87"/>
                  <a:gd name="f227" fmla="*/ f158 1 f88"/>
                  <a:gd name="f228" fmla="*/ f159 1 f87"/>
                  <a:gd name="f229" fmla="*/ f160 1 f88"/>
                  <a:gd name="f230" fmla="*/ f161 1 f87"/>
                  <a:gd name="f231" fmla="*/ f162 1 f88"/>
                  <a:gd name="f232" fmla="*/ f163 1 f87"/>
                  <a:gd name="f233" fmla="*/ f164 1 f88"/>
                  <a:gd name="f234" fmla="*/ f165 1 f88"/>
                  <a:gd name="f235" fmla="*/ f166 1 f88"/>
                  <a:gd name="f236" fmla="*/ f167 1 f88"/>
                  <a:gd name="f237" fmla="*/ f168 1 f87"/>
                  <a:gd name="f238" fmla="*/ f169 1 f88"/>
                  <a:gd name="f239" fmla="*/ f170 1 f87"/>
                  <a:gd name="f240" fmla="*/ f171 1 f88"/>
                  <a:gd name="f241" fmla="*/ f172 1 f87"/>
                  <a:gd name="f242" fmla="*/ f173 1 f88"/>
                  <a:gd name="f243" fmla="*/ f174 1 f87"/>
                  <a:gd name="f244" fmla="*/ f175 1 f88"/>
                  <a:gd name="f245" fmla="*/ f176 1 f87"/>
                  <a:gd name="f246" fmla="*/ f177 1 f88"/>
                  <a:gd name="f247" fmla="*/ f178 1 f87"/>
                  <a:gd name="f248" fmla="*/ f179 1 f88"/>
                  <a:gd name="f249" fmla="*/ f180 1 f87"/>
                  <a:gd name="f250" fmla="*/ f181 1 f88"/>
                  <a:gd name="f251" fmla="*/ f182 1 f87"/>
                  <a:gd name="f252" fmla="*/ f183 1 f88"/>
                  <a:gd name="f253" fmla="*/ f184 1 f87"/>
                  <a:gd name="f254" fmla="*/ f185 1 f88"/>
                  <a:gd name="f255" fmla="*/ f186 1 f87"/>
                  <a:gd name="f256" fmla="*/ f187 1 f88"/>
                  <a:gd name="f257" fmla="*/ f188 1 f87"/>
                  <a:gd name="f258" fmla="*/ f189 1 f88"/>
                  <a:gd name="f259" fmla="*/ f190 1 f87"/>
                  <a:gd name="f260" fmla="*/ f191 1 f88"/>
                  <a:gd name="f261" fmla="*/ f192 1 f87"/>
                  <a:gd name="f262" fmla="*/ f193 1 f88"/>
                  <a:gd name="f263" fmla="*/ f194 1 f88"/>
                  <a:gd name="f264" fmla="*/ f195 1 f87"/>
                  <a:gd name="f265" fmla="*/ f196 1 f88"/>
                  <a:gd name="f266" fmla="*/ f197 1 f87"/>
                  <a:gd name="f267" fmla="*/ f198 1 f88"/>
                  <a:gd name="f268" fmla="*/ f199 1 f87"/>
                  <a:gd name="f269" fmla="*/ f200 1 f88"/>
                  <a:gd name="f270" fmla="*/ f201 1 f87"/>
                  <a:gd name="f271" fmla="*/ f202 1 f87"/>
                  <a:gd name="f272" fmla="*/ f203 1 f88"/>
                  <a:gd name="f273" fmla="*/ f204 1 f87"/>
                  <a:gd name="f274" fmla="*/ f205 1 f87"/>
                  <a:gd name="f275" fmla="*/ f206 1 f88"/>
                  <a:gd name="f276" fmla="*/ f207 1 f88"/>
                  <a:gd name="f277" fmla="*/ f208 1 f88"/>
                  <a:gd name="f278" fmla="*/ f209 1 f87"/>
                  <a:gd name="f279" fmla="*/ f210 1 f88"/>
                  <a:gd name="f280" fmla="*/ f211 1 f87"/>
                  <a:gd name="f281" fmla="*/ f212 1 f87"/>
                  <a:gd name="f282" fmla="*/ f213 1 f88"/>
                  <a:gd name="f283" fmla="*/ f214 1 f87"/>
                  <a:gd name="f284" fmla="*/ f215 1 f88"/>
                  <a:gd name="f285" fmla="*/ f216 1 f87"/>
                  <a:gd name="f286" fmla="*/ f217 1 f87"/>
                  <a:gd name="f287" fmla="*/ f218 1 f88"/>
                  <a:gd name="f288" fmla="*/ f219 1 f88"/>
                  <a:gd name="f289" fmla="*/ f220 f78 1"/>
                  <a:gd name="f290" fmla="*/ f221 f78 1"/>
                  <a:gd name="f291" fmla="*/ f223 f79 1"/>
                  <a:gd name="f292" fmla="*/ f222 f79 1"/>
                  <a:gd name="f293" fmla="*/ f224 f78 1"/>
                  <a:gd name="f294" fmla="*/ f225 f79 1"/>
                  <a:gd name="f295" fmla="*/ f226 f78 1"/>
                  <a:gd name="f296" fmla="*/ f227 f79 1"/>
                  <a:gd name="f297" fmla="*/ f228 f78 1"/>
                  <a:gd name="f298" fmla="*/ f229 f79 1"/>
                  <a:gd name="f299" fmla="*/ f230 f78 1"/>
                  <a:gd name="f300" fmla="*/ f231 f79 1"/>
                  <a:gd name="f301" fmla="*/ f232 f78 1"/>
                  <a:gd name="f302" fmla="*/ f233 f79 1"/>
                  <a:gd name="f303" fmla="*/ f234 f79 1"/>
                  <a:gd name="f304" fmla="*/ f235 f79 1"/>
                  <a:gd name="f305" fmla="*/ f236 f79 1"/>
                  <a:gd name="f306" fmla="*/ f237 f78 1"/>
                  <a:gd name="f307" fmla="*/ f238 f79 1"/>
                  <a:gd name="f308" fmla="*/ f239 f78 1"/>
                  <a:gd name="f309" fmla="*/ f240 f79 1"/>
                  <a:gd name="f310" fmla="*/ f241 f78 1"/>
                  <a:gd name="f311" fmla="*/ f242 f79 1"/>
                  <a:gd name="f312" fmla="*/ f243 f78 1"/>
                  <a:gd name="f313" fmla="*/ f244 f79 1"/>
                  <a:gd name="f314" fmla="*/ f245 f78 1"/>
                  <a:gd name="f315" fmla="*/ f246 f79 1"/>
                  <a:gd name="f316" fmla="*/ f247 f78 1"/>
                  <a:gd name="f317" fmla="*/ f248 f79 1"/>
                  <a:gd name="f318" fmla="*/ f249 f78 1"/>
                  <a:gd name="f319" fmla="*/ f250 f79 1"/>
                  <a:gd name="f320" fmla="*/ f251 f78 1"/>
                  <a:gd name="f321" fmla="*/ f252 f79 1"/>
                  <a:gd name="f322" fmla="*/ f253 f78 1"/>
                  <a:gd name="f323" fmla="*/ f254 f79 1"/>
                  <a:gd name="f324" fmla="*/ f255 f78 1"/>
                  <a:gd name="f325" fmla="*/ f256 f79 1"/>
                  <a:gd name="f326" fmla="*/ f257 f78 1"/>
                  <a:gd name="f327" fmla="*/ f258 f79 1"/>
                  <a:gd name="f328" fmla="*/ f259 f78 1"/>
                  <a:gd name="f329" fmla="*/ f260 f79 1"/>
                  <a:gd name="f330" fmla="*/ f261 f78 1"/>
                  <a:gd name="f331" fmla="*/ f262 f79 1"/>
                  <a:gd name="f332" fmla="*/ f263 f79 1"/>
                  <a:gd name="f333" fmla="*/ f264 f78 1"/>
                  <a:gd name="f334" fmla="*/ f265 f79 1"/>
                  <a:gd name="f335" fmla="*/ f266 f78 1"/>
                  <a:gd name="f336" fmla="*/ f267 f79 1"/>
                  <a:gd name="f337" fmla="*/ f268 f78 1"/>
                  <a:gd name="f338" fmla="*/ f269 f79 1"/>
                  <a:gd name="f339" fmla="*/ f270 f78 1"/>
                  <a:gd name="f340" fmla="*/ f271 f78 1"/>
                  <a:gd name="f341" fmla="*/ f272 f79 1"/>
                  <a:gd name="f342" fmla="*/ f273 f78 1"/>
                  <a:gd name="f343" fmla="*/ f274 f78 1"/>
                  <a:gd name="f344" fmla="*/ f275 f79 1"/>
                  <a:gd name="f345" fmla="*/ f276 f79 1"/>
                  <a:gd name="f346" fmla="*/ f277 f79 1"/>
                  <a:gd name="f347" fmla="*/ f278 f78 1"/>
                  <a:gd name="f348" fmla="*/ f279 f79 1"/>
                  <a:gd name="f349" fmla="*/ f280 f78 1"/>
                  <a:gd name="f350" fmla="*/ f281 f78 1"/>
                  <a:gd name="f351" fmla="*/ f282 f79 1"/>
                  <a:gd name="f352" fmla="*/ f283 f78 1"/>
                  <a:gd name="f353" fmla="*/ f284 f79 1"/>
                  <a:gd name="f354" fmla="*/ f285 f78 1"/>
                  <a:gd name="f355" fmla="*/ f286 f78 1"/>
                  <a:gd name="f356" fmla="*/ f287 f79 1"/>
                  <a:gd name="f357" fmla="*/ f288 f7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4">
                    <a:pos x="f293" y="f294"/>
                  </a:cxn>
                  <a:cxn ang="f154">
                    <a:pos x="f295" y="f296"/>
                  </a:cxn>
                  <a:cxn ang="f154">
                    <a:pos x="f297" y="f298"/>
                  </a:cxn>
                  <a:cxn ang="f154">
                    <a:pos x="f299" y="f300"/>
                  </a:cxn>
                  <a:cxn ang="f154">
                    <a:pos x="f301" y="f302"/>
                  </a:cxn>
                  <a:cxn ang="f154">
                    <a:pos x="f301" y="f303"/>
                  </a:cxn>
                  <a:cxn ang="f154">
                    <a:pos x="f297" y="f304"/>
                  </a:cxn>
                  <a:cxn ang="f154">
                    <a:pos x="f297" y="f305"/>
                  </a:cxn>
                  <a:cxn ang="f154">
                    <a:pos x="f306" y="f307"/>
                  </a:cxn>
                  <a:cxn ang="f154">
                    <a:pos x="f308" y="f309"/>
                  </a:cxn>
                  <a:cxn ang="f154">
                    <a:pos x="f310" y="f311"/>
                  </a:cxn>
                  <a:cxn ang="f154">
                    <a:pos x="f306" y="f307"/>
                  </a:cxn>
                  <a:cxn ang="f154">
                    <a:pos x="f312" y="f313"/>
                  </a:cxn>
                  <a:cxn ang="f154">
                    <a:pos x="f314" y="f305"/>
                  </a:cxn>
                  <a:cxn ang="f154">
                    <a:pos x="f299" y="f315"/>
                  </a:cxn>
                  <a:cxn ang="f154">
                    <a:pos x="f299" y="f315"/>
                  </a:cxn>
                  <a:cxn ang="f154">
                    <a:pos x="f316" y="f317"/>
                  </a:cxn>
                  <a:cxn ang="f154">
                    <a:pos x="f318" y="f319"/>
                  </a:cxn>
                  <a:cxn ang="f154">
                    <a:pos x="f320" y="f321"/>
                  </a:cxn>
                  <a:cxn ang="f154">
                    <a:pos x="f322" y="f323"/>
                  </a:cxn>
                  <a:cxn ang="f154">
                    <a:pos x="f324" y="f325"/>
                  </a:cxn>
                  <a:cxn ang="f154">
                    <a:pos x="f326" y="f327"/>
                  </a:cxn>
                  <a:cxn ang="f154">
                    <a:pos x="f328" y="f329"/>
                  </a:cxn>
                  <a:cxn ang="f154">
                    <a:pos x="f330" y="f331"/>
                  </a:cxn>
                  <a:cxn ang="f154">
                    <a:pos x="f320" y="f332"/>
                  </a:cxn>
                  <a:cxn ang="f154">
                    <a:pos x="f333" y="f334"/>
                  </a:cxn>
                  <a:cxn ang="f154">
                    <a:pos x="f335" y="f336"/>
                  </a:cxn>
                  <a:cxn ang="f154">
                    <a:pos x="f337" y="f338"/>
                  </a:cxn>
                  <a:cxn ang="f154">
                    <a:pos x="f339" y="f334"/>
                  </a:cxn>
                  <a:cxn ang="f154">
                    <a:pos x="f340" y="f341"/>
                  </a:cxn>
                  <a:cxn ang="f154">
                    <a:pos x="f342" y="f332"/>
                  </a:cxn>
                  <a:cxn ang="f154">
                    <a:pos x="f316" y="f329"/>
                  </a:cxn>
                  <a:cxn ang="f154">
                    <a:pos x="f343" y="f344"/>
                  </a:cxn>
                  <a:cxn ang="f154">
                    <a:pos x="f316" y="f331"/>
                  </a:cxn>
                  <a:cxn ang="f154">
                    <a:pos x="f301" y="f345"/>
                  </a:cxn>
                  <a:cxn ang="f154">
                    <a:pos x="f299" y="f346"/>
                  </a:cxn>
                  <a:cxn ang="f154">
                    <a:pos x="f347" y="f348"/>
                  </a:cxn>
                  <a:cxn ang="f154">
                    <a:pos x="f349" y="f344"/>
                  </a:cxn>
                  <a:cxn ang="f154">
                    <a:pos x="f350" y="f351"/>
                  </a:cxn>
                  <a:cxn ang="f154">
                    <a:pos x="f352" y="f353"/>
                  </a:cxn>
                  <a:cxn ang="f154">
                    <a:pos x="f354" y="f298"/>
                  </a:cxn>
                  <a:cxn ang="f154">
                    <a:pos x="f354" y="f298"/>
                  </a:cxn>
                  <a:cxn ang="f154">
                    <a:pos x="f293" y="f298"/>
                  </a:cxn>
                  <a:cxn ang="f154">
                    <a:pos x="f355" y="f356"/>
                  </a:cxn>
                  <a:cxn ang="f154">
                    <a:pos x="f310" y="f357"/>
                  </a:cxn>
                  <a:cxn ang="f154">
                    <a:pos x="f293" y="f294"/>
                  </a:cxn>
                </a:cxnLst>
                <a:rect l="f289" t="f292" r="f290" b="f291"/>
                <a:pathLst>
                  <a:path w="52" h="76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2"/>
                      <a:pt x="f16" y="f17"/>
                      <a:pt x="f16" y="f18"/>
                    </a:cubicBezTo>
                    <a:cubicBezTo>
                      <a:pt x="f12" y="f19"/>
                      <a:pt x="f9" y="f20"/>
                      <a:pt x="f21" y="f22"/>
                    </a:cubicBezTo>
                    <a:cubicBezTo>
                      <a:pt x="f21" y="f23"/>
                      <a:pt x="f21" y="f24"/>
                      <a:pt x="f25" y="f23"/>
                    </a:cubicBezTo>
                    <a:cubicBezTo>
                      <a:pt x="f26" y="f27"/>
                      <a:pt x="f25" y="f28"/>
                      <a:pt x="f25" y="f29"/>
                    </a:cubicBezTo>
                    <a:cubicBezTo>
                      <a:pt x="f9" y="f30"/>
                      <a:pt x="f10" y="f9"/>
                      <a:pt x="f16" y="f13"/>
                    </a:cubicBezTo>
                    <a:cubicBezTo>
                      <a:pt x="f16" y="f11"/>
                      <a:pt x="f16" y="f8"/>
                      <a:pt x="f16" y="f31"/>
                    </a:cubicBezTo>
                    <a:cubicBezTo>
                      <a:pt x="f14" y="f32"/>
                      <a:pt x="f12" y="f32"/>
                      <a:pt x="f10" y="f8"/>
                    </a:cubicBezTo>
                    <a:cubicBezTo>
                      <a:pt x="f9" y="f10"/>
                      <a:pt x="f33" y="f25"/>
                      <a:pt x="f34" y="f35"/>
                    </a:cubicBezTo>
                    <a:cubicBezTo>
                      <a:pt x="f36" y="f19"/>
                      <a:pt x="f21" y="f21"/>
                      <a:pt x="f37" y="f17"/>
                    </a:cubicBezTo>
                    <a:cubicBezTo>
                      <a:pt x="f17" y="f38"/>
                      <a:pt x="f17" y="f39"/>
                      <a:pt x="f10" y="f8"/>
                    </a:cubicBezTo>
                    <a:cubicBezTo>
                      <a:pt x="f10" y="f40"/>
                      <a:pt x="f10" y="f41"/>
                      <a:pt x="f9" y="f5"/>
                    </a:cubicBezTo>
                    <a:cubicBezTo>
                      <a:pt x="f18" y="f5"/>
                      <a:pt x="f18" y="f32"/>
                      <a:pt x="f42" y="f31"/>
                    </a:cubicBezTo>
                    <a:cubicBezTo>
                      <a:pt x="f42" y="f31"/>
                      <a:pt x="f42" y="f8"/>
                      <a:pt x="f21" y="f11"/>
                    </a:cubicBezTo>
                    <a:cubicBezTo>
                      <a:pt x="f21" y="f11"/>
                      <a:pt x="f21" y="f11"/>
                      <a:pt x="f21" y="f11"/>
                    </a:cubicBezTo>
                    <a:cubicBezTo>
                      <a:pt x="f25" y="f43"/>
                      <a:pt x="f34" y="f9"/>
                      <a:pt x="f44" y="f36"/>
                    </a:cubicBezTo>
                    <a:cubicBezTo>
                      <a:pt x="f30" y="f19"/>
                      <a:pt x="f35" y="f30"/>
                      <a:pt x="f45" y="f46"/>
                    </a:cubicBezTo>
                    <a:cubicBezTo>
                      <a:pt x="f47" y="f35"/>
                      <a:pt x="f48" y="f49"/>
                      <a:pt x="f48" y="f45"/>
                    </a:cubicBezTo>
                    <a:cubicBezTo>
                      <a:pt x="f50" y="f29"/>
                      <a:pt x="f28" y="f22"/>
                      <a:pt x="f22" y="f51"/>
                    </a:cubicBezTo>
                    <a:cubicBezTo>
                      <a:pt x="f23" y="f52"/>
                      <a:pt x="f53" y="f54"/>
                      <a:pt x="f51" y="f54"/>
                    </a:cubicBezTo>
                    <a:cubicBezTo>
                      <a:pt x="f52" y="f54"/>
                      <a:pt x="f6" y="f55"/>
                      <a:pt x="f52" y="f56"/>
                    </a:cubicBezTo>
                    <a:cubicBezTo>
                      <a:pt x="f24" y="f57"/>
                      <a:pt x="f24" y="f58"/>
                      <a:pt x="f24" y="f59"/>
                    </a:cubicBezTo>
                    <a:cubicBezTo>
                      <a:pt x="f24" y="f60"/>
                      <a:pt x="f53" y="f61"/>
                      <a:pt x="f53" y="f61"/>
                    </a:cubicBezTo>
                    <a:cubicBezTo>
                      <a:pt x="f22" y="f59"/>
                      <a:pt x="f62" y="f63"/>
                      <a:pt x="f48" y="f63"/>
                    </a:cubicBezTo>
                    <a:cubicBezTo>
                      <a:pt x="f45" y="f64"/>
                      <a:pt x="f65" y="f66"/>
                      <a:pt x="f46" y="f55"/>
                    </a:cubicBezTo>
                    <a:cubicBezTo>
                      <a:pt x="f35" y="f67"/>
                      <a:pt x="f20" y="f68"/>
                      <a:pt x="f20" y="f69"/>
                    </a:cubicBezTo>
                    <a:cubicBezTo>
                      <a:pt x="f45" y="f63"/>
                      <a:pt x="f45" y="f70"/>
                      <a:pt x="f49" y="f70"/>
                    </a:cubicBezTo>
                    <a:cubicBezTo>
                      <a:pt x="f30" y="f71"/>
                      <a:pt x="f19" y="f66"/>
                      <a:pt x="f26" y="f55"/>
                    </a:cubicBezTo>
                    <a:cubicBezTo>
                      <a:pt x="f34" y="f72"/>
                      <a:pt x="f44" y="f66"/>
                      <a:pt x="f30" y="f68"/>
                    </a:cubicBezTo>
                    <a:cubicBezTo>
                      <a:pt x="f46" y="f71"/>
                      <a:pt x="f35" y="f58"/>
                      <a:pt x="f35" y="f63"/>
                    </a:cubicBezTo>
                    <a:cubicBezTo>
                      <a:pt x="f46" y="f70"/>
                      <a:pt x="f46" y="f59"/>
                      <a:pt x="f44" y="f59"/>
                    </a:cubicBezTo>
                    <a:cubicBezTo>
                      <a:pt x="f26" y="f63"/>
                      <a:pt x="f36" y="f68"/>
                      <a:pt x="f33" y="f66"/>
                    </a:cubicBezTo>
                    <a:cubicBezTo>
                      <a:pt x="f36" y="f64"/>
                      <a:pt x="f34" y="f69"/>
                      <a:pt x="f44" y="f61"/>
                    </a:cubicBezTo>
                    <a:cubicBezTo>
                      <a:pt x="f19" y="f73"/>
                      <a:pt x="f26" y="f74"/>
                      <a:pt x="f25" y="f7"/>
                    </a:cubicBezTo>
                    <a:cubicBezTo>
                      <a:pt x="f21" y="f7"/>
                      <a:pt x="f21" y="f74"/>
                      <a:pt x="f21" y="f73"/>
                    </a:cubicBezTo>
                    <a:cubicBezTo>
                      <a:pt x="f37" y="f59"/>
                      <a:pt x="f9" y="f58"/>
                      <a:pt x="f12" y="f57"/>
                    </a:cubicBezTo>
                    <a:cubicBezTo>
                      <a:pt x="f12" y="f57"/>
                      <a:pt x="f14" y="f57"/>
                      <a:pt x="f14" y="f66"/>
                    </a:cubicBezTo>
                    <a:cubicBezTo>
                      <a:pt x="f15" y="f75"/>
                      <a:pt x="f8" y="f50"/>
                      <a:pt x="f41" y="f44"/>
                    </a:cubicBezTo>
                    <a:cubicBezTo>
                      <a:pt x="f41" y="f34"/>
                      <a:pt x="f5" y="f26"/>
                      <a:pt x="f5" y="f25"/>
                    </a:cubicBezTo>
                    <a:cubicBezTo>
                      <a:pt x="f5" y="f21"/>
                      <a:pt x="f32" y="f18"/>
                      <a:pt x="f31" y="f18"/>
                    </a:cubicBezTo>
                    <a:cubicBezTo>
                      <a:pt x="f31" y="f18"/>
                      <a:pt x="f31" y="f18"/>
                      <a:pt x="f31" y="f18"/>
                    </a:cubicBezTo>
                    <a:cubicBezTo>
                      <a:pt x="f8" y="f37"/>
                      <a:pt x="f8" y="f18"/>
                      <a:pt x="f8" y="f18"/>
                    </a:cubicBezTo>
                    <a:cubicBezTo>
                      <a:pt x="f13" y="f30"/>
                      <a:pt x="f38" y="f47"/>
                      <a:pt x="f17" y="f53"/>
                    </a:cubicBezTo>
                    <a:cubicBezTo>
                      <a:pt x="f9" y="f75"/>
                      <a:pt x="f9" y="f51"/>
                      <a:pt x="f37" y="f76"/>
                    </a:cubicBezTo>
                    <a:cubicBezTo>
                      <a:pt x="f12" y="f50"/>
                      <a:pt x="f13" y="f30"/>
                      <a:pt x="f8" y="f9"/>
                    </a:cubicBezTo>
                    <a:close/>
                  </a:path>
                </a:pathLst>
              </a:custGeom>
              <a:solidFill>
                <a:srgbClr val="BC6F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7" name="Freeform 1118">
                <a:extLst>
                  <a:ext uri="{FF2B5EF4-FFF2-40B4-BE49-F238E27FC236}">
                    <a16:creationId xmlns:a16="http://schemas.microsoft.com/office/drawing/2014/main" id="{D89841BA-8864-05A2-FB25-5BC141958A17}"/>
                  </a:ext>
                </a:extLst>
              </p:cNvPr>
              <p:cNvSpPr/>
              <p:nvPr/>
            </p:nvSpPr>
            <p:spPr>
              <a:xfrm>
                <a:off x="3956051" y="3346447"/>
                <a:ext cx="134938" cy="3794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101"/>
                  <a:gd name="f8" fmla="val 12"/>
                  <a:gd name="f9" fmla="val 50"/>
                  <a:gd name="f10" fmla="val 47"/>
                  <a:gd name="f11" fmla="val 45"/>
                  <a:gd name="f12" fmla="val 42"/>
                  <a:gd name="f13" fmla="val 39"/>
                  <a:gd name="f14" fmla="val 13"/>
                  <a:gd name="f15" fmla="val 17"/>
                  <a:gd name="f16" fmla="val 34"/>
                  <a:gd name="f17" fmla="val 10"/>
                  <a:gd name="f18" fmla="val 31"/>
                  <a:gd name="f19" fmla="val 7"/>
                  <a:gd name="f20" fmla="val 26"/>
                  <a:gd name="f21" fmla="val 5"/>
                  <a:gd name="f22" fmla="val 22"/>
                  <a:gd name="f23" fmla="val 4"/>
                  <a:gd name="f24" fmla="val 16"/>
                  <a:gd name="f25" fmla="val 1"/>
                  <a:gd name="f26" fmla="val 11"/>
                  <a:gd name="f27" fmla="val 8"/>
                  <a:gd name="f28" fmla="val 2"/>
                  <a:gd name="f29" fmla="val 15"/>
                  <a:gd name="f30" fmla="val 6"/>
                  <a:gd name="f31" fmla="val 21"/>
                  <a:gd name="f32" fmla="val 19"/>
                  <a:gd name="f33" fmla="val 23"/>
                  <a:gd name="f34" fmla="val 20"/>
                  <a:gd name="f35" fmla="val 24"/>
                  <a:gd name="f36" fmla="val 25"/>
                  <a:gd name="f37" fmla="val 32"/>
                  <a:gd name="f38" fmla="val 27"/>
                  <a:gd name="f39" fmla="val 40"/>
                  <a:gd name="f40" fmla="val 29"/>
                  <a:gd name="f41" fmla="val 48"/>
                  <a:gd name="f42" fmla="val 30"/>
                  <a:gd name="f43" fmla="val 57"/>
                  <a:gd name="f44" fmla="val 65"/>
                  <a:gd name="f45" fmla="val 73"/>
                  <a:gd name="f46" fmla="val 79"/>
                  <a:gd name="f47" fmla="val 28"/>
                  <a:gd name="f48" fmla="val 85"/>
                  <a:gd name="f49" fmla="val 90"/>
                  <a:gd name="f50" fmla="val 94"/>
                  <a:gd name="f51" fmla="val 96"/>
                  <a:gd name="f52" fmla="val 35"/>
                  <a:gd name="f53" fmla="val 100"/>
                  <a:gd name="f54" fmla="val 99"/>
                  <a:gd name="f55" fmla="val 95"/>
                  <a:gd name="f56" fmla="val 88"/>
                  <a:gd name="f57" fmla="val 64"/>
                  <a:gd name="f58" fmla="val 66"/>
                  <a:gd name="f59" fmla="val 14"/>
                  <a:gd name="f60" fmla="val 63"/>
                  <a:gd name="f61" fmla="val 60"/>
                  <a:gd name="f62" fmla="val 55"/>
                  <a:gd name="f63" fmla="val 53"/>
                  <a:gd name="f64" fmla="val 52"/>
                  <a:gd name="f65" fmla="val 51"/>
                  <a:gd name="f66" fmla="+- 0 0 -90"/>
                  <a:gd name="f67" fmla="*/ f3 1 36"/>
                  <a:gd name="f68" fmla="*/ f4 1 101"/>
                  <a:gd name="f69" fmla="val f5"/>
                  <a:gd name="f70" fmla="val f6"/>
                  <a:gd name="f71" fmla="val f7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36"/>
                  <a:gd name="f77" fmla="*/ f73 1 101"/>
                  <a:gd name="f78" fmla="*/ 12 f74 1"/>
                  <a:gd name="f79" fmla="*/ 50 f73 1"/>
                  <a:gd name="f80" fmla="*/ 42 f73 1"/>
                  <a:gd name="f81" fmla="*/ 17 f74 1"/>
                  <a:gd name="f82" fmla="*/ 34 f73 1"/>
                  <a:gd name="f83" fmla="*/ 7 f74 1"/>
                  <a:gd name="f84" fmla="*/ 26 f73 1"/>
                  <a:gd name="f85" fmla="*/ 1 f74 1"/>
                  <a:gd name="f86" fmla="*/ 12 f73 1"/>
                  <a:gd name="f87" fmla="*/ 0 f74 1"/>
                  <a:gd name="f88" fmla="*/ 11 f73 1"/>
                  <a:gd name="f89" fmla="*/ 2 f74 1"/>
                  <a:gd name="f90" fmla="*/ 7 f73 1"/>
                  <a:gd name="f91" fmla="*/ 11 f74 1"/>
                  <a:gd name="f92" fmla="*/ 0 f73 1"/>
                  <a:gd name="f93" fmla="*/ 21 f74 1"/>
                  <a:gd name="f94" fmla="*/ 19 f73 1"/>
                  <a:gd name="f95" fmla="*/ 24 f74 1"/>
                  <a:gd name="f96" fmla="*/ 21 f73 1"/>
                  <a:gd name="f97" fmla="*/ 25 f74 1"/>
                  <a:gd name="f98" fmla="*/ 24 f73 1"/>
                  <a:gd name="f99" fmla="*/ 29 f74 1"/>
                  <a:gd name="f100" fmla="*/ 48 f73 1"/>
                  <a:gd name="f101" fmla="*/ 73 f73 1"/>
                  <a:gd name="f102" fmla="*/ 31 f74 1"/>
                  <a:gd name="f103" fmla="*/ 90 f73 1"/>
                  <a:gd name="f104" fmla="*/ 35 f74 1"/>
                  <a:gd name="f105" fmla="*/ 100 f73 1"/>
                  <a:gd name="f106" fmla="*/ 95 f73 1"/>
                  <a:gd name="f107" fmla="*/ 64 f73 1"/>
                  <a:gd name="f108" fmla="*/ 65 f73 1"/>
                  <a:gd name="f109" fmla="*/ 13 f74 1"/>
                  <a:gd name="f110" fmla="*/ 60 f73 1"/>
                  <a:gd name="f111" fmla="*/ 53 f73 1"/>
                  <a:gd name="f112" fmla="+- f75 0 f1"/>
                  <a:gd name="f113" fmla="*/ f78 1 36"/>
                  <a:gd name="f114" fmla="*/ f79 1 101"/>
                  <a:gd name="f115" fmla="*/ f80 1 101"/>
                  <a:gd name="f116" fmla="*/ f81 1 36"/>
                  <a:gd name="f117" fmla="*/ f82 1 101"/>
                  <a:gd name="f118" fmla="*/ f83 1 36"/>
                  <a:gd name="f119" fmla="*/ f84 1 101"/>
                  <a:gd name="f120" fmla="*/ f85 1 36"/>
                  <a:gd name="f121" fmla="*/ f86 1 101"/>
                  <a:gd name="f122" fmla="*/ f87 1 36"/>
                  <a:gd name="f123" fmla="*/ f88 1 101"/>
                  <a:gd name="f124" fmla="*/ f89 1 36"/>
                  <a:gd name="f125" fmla="*/ f90 1 101"/>
                  <a:gd name="f126" fmla="*/ f91 1 36"/>
                  <a:gd name="f127" fmla="*/ f92 1 101"/>
                  <a:gd name="f128" fmla="*/ f93 1 36"/>
                  <a:gd name="f129" fmla="*/ f94 1 101"/>
                  <a:gd name="f130" fmla="*/ f95 1 36"/>
                  <a:gd name="f131" fmla="*/ f96 1 101"/>
                  <a:gd name="f132" fmla="*/ f97 1 36"/>
                  <a:gd name="f133" fmla="*/ f98 1 101"/>
                  <a:gd name="f134" fmla="*/ f99 1 36"/>
                  <a:gd name="f135" fmla="*/ f100 1 101"/>
                  <a:gd name="f136" fmla="*/ f101 1 101"/>
                  <a:gd name="f137" fmla="*/ f102 1 36"/>
                  <a:gd name="f138" fmla="*/ f103 1 101"/>
                  <a:gd name="f139" fmla="*/ f104 1 36"/>
                  <a:gd name="f140" fmla="*/ f105 1 101"/>
                  <a:gd name="f141" fmla="*/ f106 1 101"/>
                  <a:gd name="f142" fmla="*/ f107 1 101"/>
                  <a:gd name="f143" fmla="*/ f108 1 101"/>
                  <a:gd name="f144" fmla="*/ f109 1 36"/>
                  <a:gd name="f145" fmla="*/ f110 1 101"/>
                  <a:gd name="f146" fmla="*/ f111 1 101"/>
                  <a:gd name="f147" fmla="*/ 0 1 f76"/>
                  <a:gd name="f148" fmla="*/ f70 1 f76"/>
                  <a:gd name="f149" fmla="*/ 0 1 f77"/>
                  <a:gd name="f150" fmla="*/ f71 1 f77"/>
                  <a:gd name="f151" fmla="*/ f113 1 f76"/>
                  <a:gd name="f152" fmla="*/ f114 1 f77"/>
                  <a:gd name="f153" fmla="*/ f115 1 f77"/>
                  <a:gd name="f154" fmla="*/ f116 1 f76"/>
                  <a:gd name="f155" fmla="*/ f117 1 f77"/>
                  <a:gd name="f156" fmla="*/ f118 1 f76"/>
                  <a:gd name="f157" fmla="*/ f119 1 f77"/>
                  <a:gd name="f158" fmla="*/ f120 1 f76"/>
                  <a:gd name="f159" fmla="*/ f121 1 f77"/>
                  <a:gd name="f160" fmla="*/ f122 1 f76"/>
                  <a:gd name="f161" fmla="*/ f123 1 f77"/>
                  <a:gd name="f162" fmla="*/ f124 1 f76"/>
                  <a:gd name="f163" fmla="*/ f125 1 f77"/>
                  <a:gd name="f164" fmla="*/ f126 1 f76"/>
                  <a:gd name="f165" fmla="*/ f127 1 f77"/>
                  <a:gd name="f166" fmla="*/ f128 1 f76"/>
                  <a:gd name="f167" fmla="*/ f129 1 f77"/>
                  <a:gd name="f168" fmla="*/ f130 1 f76"/>
                  <a:gd name="f169" fmla="*/ f131 1 f77"/>
                  <a:gd name="f170" fmla="*/ f132 1 f76"/>
                  <a:gd name="f171" fmla="*/ f133 1 f77"/>
                  <a:gd name="f172" fmla="*/ f134 1 f76"/>
                  <a:gd name="f173" fmla="*/ f135 1 f77"/>
                  <a:gd name="f174" fmla="*/ f136 1 f77"/>
                  <a:gd name="f175" fmla="*/ f137 1 f76"/>
                  <a:gd name="f176" fmla="*/ f138 1 f77"/>
                  <a:gd name="f177" fmla="*/ f139 1 f76"/>
                  <a:gd name="f178" fmla="*/ f140 1 f77"/>
                  <a:gd name="f179" fmla="*/ f141 1 f77"/>
                  <a:gd name="f180" fmla="*/ f142 1 f77"/>
                  <a:gd name="f181" fmla="*/ f143 1 f77"/>
                  <a:gd name="f182" fmla="*/ f144 1 f76"/>
                  <a:gd name="f183" fmla="*/ f145 1 f77"/>
                  <a:gd name="f184" fmla="*/ f146 1 f77"/>
                  <a:gd name="f185" fmla="*/ f147 f67 1"/>
                  <a:gd name="f186" fmla="*/ f148 f67 1"/>
                  <a:gd name="f187" fmla="*/ f150 f68 1"/>
                  <a:gd name="f188" fmla="*/ f149 f68 1"/>
                  <a:gd name="f189" fmla="*/ f151 f67 1"/>
                  <a:gd name="f190" fmla="*/ f152 f68 1"/>
                  <a:gd name="f191" fmla="*/ f153 f68 1"/>
                  <a:gd name="f192" fmla="*/ f154 f67 1"/>
                  <a:gd name="f193" fmla="*/ f155 f68 1"/>
                  <a:gd name="f194" fmla="*/ f156 f67 1"/>
                  <a:gd name="f195" fmla="*/ f157 f68 1"/>
                  <a:gd name="f196" fmla="*/ f158 f67 1"/>
                  <a:gd name="f197" fmla="*/ f159 f68 1"/>
                  <a:gd name="f198" fmla="*/ f160 f67 1"/>
                  <a:gd name="f199" fmla="*/ f161 f68 1"/>
                  <a:gd name="f200" fmla="*/ f162 f67 1"/>
                  <a:gd name="f201" fmla="*/ f163 f68 1"/>
                  <a:gd name="f202" fmla="*/ f164 f67 1"/>
                  <a:gd name="f203" fmla="*/ f165 f68 1"/>
                  <a:gd name="f204" fmla="*/ f166 f67 1"/>
                  <a:gd name="f205" fmla="*/ f167 f68 1"/>
                  <a:gd name="f206" fmla="*/ f168 f67 1"/>
                  <a:gd name="f207" fmla="*/ f169 f68 1"/>
                  <a:gd name="f208" fmla="*/ f170 f67 1"/>
                  <a:gd name="f209" fmla="*/ f171 f68 1"/>
                  <a:gd name="f210" fmla="*/ f172 f67 1"/>
                  <a:gd name="f211" fmla="*/ f173 f68 1"/>
                  <a:gd name="f212" fmla="*/ f174 f68 1"/>
                  <a:gd name="f213" fmla="*/ f175 f67 1"/>
                  <a:gd name="f214" fmla="*/ f176 f68 1"/>
                  <a:gd name="f215" fmla="*/ f177 f67 1"/>
                  <a:gd name="f216" fmla="*/ f178 f68 1"/>
                  <a:gd name="f217" fmla="*/ f179 f68 1"/>
                  <a:gd name="f218" fmla="*/ f180 f68 1"/>
                  <a:gd name="f219" fmla="*/ f181 f68 1"/>
                  <a:gd name="f220" fmla="*/ f182 f67 1"/>
                  <a:gd name="f221" fmla="*/ f183 f68 1"/>
                  <a:gd name="f222" fmla="*/ f184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89" y="f190"/>
                  </a:cxn>
                  <a:cxn ang="f112">
                    <a:pos x="f189" y="f191"/>
                  </a:cxn>
                  <a:cxn ang="f112">
                    <a:pos x="f192" y="f193"/>
                  </a:cxn>
                  <a:cxn ang="f112">
                    <a:pos x="f194" y="f195"/>
                  </a:cxn>
                  <a:cxn ang="f112">
                    <a:pos x="f196" y="f197"/>
                  </a:cxn>
                  <a:cxn ang="f112">
                    <a:pos x="f198" y="f199"/>
                  </a:cxn>
                  <a:cxn ang="f112">
                    <a:pos x="f196" y="f199"/>
                  </a:cxn>
                  <a:cxn ang="f112">
                    <a:pos x="f200" y="f201"/>
                  </a:cxn>
                  <a:cxn ang="f112">
                    <a:pos x="f202" y="f203"/>
                  </a:cxn>
                  <a:cxn ang="f112">
                    <a:pos x="f204" y="f205"/>
                  </a:cxn>
                  <a:cxn ang="f112">
                    <a:pos x="f206" y="f207"/>
                  </a:cxn>
                  <a:cxn ang="f112">
                    <a:pos x="f208" y="f209"/>
                  </a:cxn>
                  <a:cxn ang="f112">
                    <a:pos x="f210" y="f211"/>
                  </a:cxn>
                  <a:cxn ang="f112">
                    <a:pos x="f210" y="f212"/>
                  </a:cxn>
                  <a:cxn ang="f112">
                    <a:pos x="f213" y="f214"/>
                  </a:cxn>
                  <a:cxn ang="f112">
                    <a:pos x="f215" y="f216"/>
                  </a:cxn>
                  <a:cxn ang="f112">
                    <a:pos x="f208" y="f217"/>
                  </a:cxn>
                  <a:cxn ang="f112">
                    <a:pos x="f208" y="f218"/>
                  </a:cxn>
                  <a:cxn ang="f112">
                    <a:pos x="f206" y="f218"/>
                  </a:cxn>
                  <a:cxn ang="f112">
                    <a:pos x="f206" y="f219"/>
                  </a:cxn>
                  <a:cxn ang="f112">
                    <a:pos x="f220" y="f221"/>
                  </a:cxn>
                  <a:cxn ang="f112">
                    <a:pos x="f202" y="f222"/>
                  </a:cxn>
                  <a:cxn ang="f112">
                    <a:pos x="f189" y="f190"/>
                  </a:cxn>
                </a:cxnLst>
                <a:rect l="f185" t="f188" r="f186" b="f187"/>
                <a:pathLst>
                  <a:path w="36" h="100">
                    <a:moveTo>
                      <a:pt x="f8" y="f9"/>
                    </a:moveTo>
                    <a:cubicBezTo>
                      <a:pt x="f8" y="f10"/>
                      <a:pt x="f8" y="f11"/>
                      <a:pt x="f8" y="f12"/>
                    </a:cubicBezTo>
                    <a:cubicBezTo>
                      <a:pt x="f8" y="f13"/>
                      <a:pt x="f14" y="f6"/>
                      <a:pt x="f15" y="f16"/>
                    </a:cubicBezTo>
                    <a:cubicBezTo>
                      <a:pt x="f8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8"/>
                    </a:cubicBezTo>
                    <a:cubicBezTo>
                      <a:pt x="f5" y="f8"/>
                      <a:pt x="f5" y="f26"/>
                      <a:pt x="f5" y="f26"/>
                    </a:cubicBezTo>
                    <a:cubicBezTo>
                      <a:pt x="f25" y="f26"/>
                      <a:pt x="f25" y="f26"/>
                      <a:pt x="f25" y="f26"/>
                    </a:cubicBezTo>
                    <a:cubicBezTo>
                      <a:pt x="f25" y="f17"/>
                      <a:pt x="f25" y="f27"/>
                      <a:pt x="f28" y="f19"/>
                    </a:cubicBezTo>
                    <a:cubicBezTo>
                      <a:pt x="f28" y="f28"/>
                      <a:pt x="f21" y="f25"/>
                      <a:pt x="f26" y="f5"/>
                    </a:cubicBezTo>
                    <a:cubicBezTo>
                      <a:pt x="f29" y="f30"/>
                      <a:pt x="f15" y="f14"/>
                      <a:pt x="f31" y="f32"/>
                    </a:cubicBezTo>
                    <a:cubicBezTo>
                      <a:pt x="f22" y="f32"/>
                      <a:pt x="f33" y="f34"/>
                      <a:pt x="f35" y="f31"/>
                    </a:cubicBezTo>
                    <a:cubicBezTo>
                      <a:pt x="f36" y="f22"/>
                      <a:pt x="f36" y="f33"/>
                      <a:pt x="f36" y="f35"/>
                    </a:cubicBezTo>
                    <a:cubicBezTo>
                      <a:pt x="f20" y="f37"/>
                      <a:pt x="f38" y="f39"/>
                      <a:pt x="f40" y="f41"/>
                    </a:cubicBezTo>
                    <a:cubicBezTo>
                      <a:pt x="f42" y="f43"/>
                      <a:pt x="f42" y="f44"/>
                      <a:pt x="f40" y="f45"/>
                    </a:cubicBezTo>
                    <a:cubicBezTo>
                      <a:pt x="f38" y="f46"/>
                      <a:pt x="f47" y="f48"/>
                      <a:pt x="f18" y="f49"/>
                    </a:cubicBezTo>
                    <a:cubicBezTo>
                      <a:pt x="f37" y="f50"/>
                      <a:pt x="f6" y="f51"/>
                      <a:pt x="f52" y="f53"/>
                    </a:cubicBezTo>
                    <a:cubicBezTo>
                      <a:pt x="f18" y="f7"/>
                      <a:pt x="f20" y="f54"/>
                      <a:pt x="f36" y="f55"/>
                    </a:cubicBezTo>
                    <a:cubicBezTo>
                      <a:pt x="f35" y="f56"/>
                      <a:pt x="f31" y="f45"/>
                      <a:pt x="f36" y="f57"/>
                    </a:cubicBezTo>
                    <a:cubicBezTo>
                      <a:pt x="f36" y="f57"/>
                      <a:pt x="f35" y="f57"/>
                      <a:pt x="f35" y="f57"/>
                    </a:cubicBezTo>
                    <a:cubicBezTo>
                      <a:pt x="f36" y="f57"/>
                      <a:pt x="f36" y="f57"/>
                      <a:pt x="f35" y="f44"/>
                    </a:cubicBezTo>
                    <a:cubicBezTo>
                      <a:pt x="f31" y="f58"/>
                      <a:pt x="f59" y="f60"/>
                      <a:pt x="f14" y="f61"/>
                    </a:cubicBezTo>
                    <a:cubicBezTo>
                      <a:pt x="f8" y="f43"/>
                      <a:pt x="f26" y="f62"/>
                      <a:pt x="f26" y="f63"/>
                    </a:cubicBezTo>
                    <a:cubicBezTo>
                      <a:pt x="f26" y="f64"/>
                      <a:pt x="f26" y="f65"/>
                      <a:pt x="f8" y="f9"/>
                    </a:cubicBezTo>
                    <a:close/>
                  </a:path>
                </a:pathLst>
              </a:custGeom>
              <a:solidFill>
                <a:srgbClr val="F3D18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8" name="Freeform 1119">
                <a:extLst>
                  <a:ext uri="{FF2B5EF4-FFF2-40B4-BE49-F238E27FC236}">
                    <a16:creationId xmlns:a16="http://schemas.microsoft.com/office/drawing/2014/main" id="{B7E0955A-EFCE-DD05-6DC9-FF6EF3F6927F}"/>
                  </a:ext>
                </a:extLst>
              </p:cNvPr>
              <p:cNvSpPr/>
              <p:nvPr/>
            </p:nvSpPr>
            <p:spPr>
              <a:xfrm>
                <a:off x="3586167" y="3319464"/>
                <a:ext cx="117472" cy="158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42"/>
                  <a:gd name="f8" fmla="val 6"/>
                  <a:gd name="f9" fmla="val 32"/>
                  <a:gd name="f10" fmla="val 8"/>
                  <a:gd name="f11" fmla="val 29"/>
                  <a:gd name="f12" fmla="val 27"/>
                  <a:gd name="f13" fmla="val 5"/>
                  <a:gd name="f14" fmla="val 25"/>
                  <a:gd name="f15" fmla="val 2"/>
                  <a:gd name="f16" fmla="val 19"/>
                  <a:gd name="f17" fmla="val 13"/>
                  <a:gd name="f18" fmla="val 3"/>
                  <a:gd name="f19" fmla="val 7"/>
                  <a:gd name="f20" fmla="val 11"/>
                  <a:gd name="f21" fmla="val 17"/>
                  <a:gd name="f22" fmla="val 24"/>
                  <a:gd name="f23" fmla="val 1"/>
                  <a:gd name="f24" fmla="val 4"/>
                  <a:gd name="f25" fmla="val 9"/>
                  <a:gd name="f26" fmla="val 14"/>
                  <a:gd name="f27" fmla="val 30"/>
                  <a:gd name="f28" fmla="val 18"/>
                  <a:gd name="f29" fmla="val 22"/>
                  <a:gd name="f30" fmla="val 28"/>
                  <a:gd name="f31" fmla="val 33"/>
                  <a:gd name="f32" fmla="val 37"/>
                  <a:gd name="f33" fmla="val 20"/>
                  <a:gd name="f34" fmla="val 38"/>
                  <a:gd name="f35" fmla="val 12"/>
                  <a:gd name="f36" fmla="val 36"/>
                  <a:gd name="f37" fmla="val 35"/>
                  <a:gd name="f38" fmla="val 10"/>
                  <a:gd name="f39" fmla="+- 0 0 -90"/>
                  <a:gd name="f40" fmla="*/ f3 1 31"/>
                  <a:gd name="f41" fmla="*/ f4 1 42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31"/>
                  <a:gd name="f50" fmla="*/ f46 1 42"/>
                  <a:gd name="f51" fmla="*/ 6 f47 1"/>
                  <a:gd name="f52" fmla="*/ 32 f46 1"/>
                  <a:gd name="f53" fmla="*/ 5 f47 1"/>
                  <a:gd name="f54" fmla="*/ 25 f46 1"/>
                  <a:gd name="f55" fmla="*/ 3 f47 1"/>
                  <a:gd name="f56" fmla="*/ 7 f46 1"/>
                  <a:gd name="f57" fmla="*/ 17 f47 1"/>
                  <a:gd name="f58" fmla="*/ 0 f46 1"/>
                  <a:gd name="f59" fmla="*/ 29 f47 1"/>
                  <a:gd name="f60" fmla="*/ 9 f46 1"/>
                  <a:gd name="f61" fmla="*/ 30 f47 1"/>
                  <a:gd name="f62" fmla="*/ 22 f46 1"/>
                  <a:gd name="f63" fmla="*/ 24 f47 1"/>
                  <a:gd name="f64" fmla="*/ 37 f46 1"/>
                  <a:gd name="f65" fmla="*/ 14 f47 1"/>
                  <a:gd name="f66" fmla="*/ 38 f46 1"/>
                  <a:gd name="f67" fmla="*/ 10 f47 1"/>
                  <a:gd name="f68" fmla="*/ 33 f46 1"/>
                  <a:gd name="f69" fmla="+- f48 0 f1"/>
                  <a:gd name="f70" fmla="*/ f51 1 31"/>
                  <a:gd name="f71" fmla="*/ f52 1 42"/>
                  <a:gd name="f72" fmla="*/ f53 1 31"/>
                  <a:gd name="f73" fmla="*/ f54 1 42"/>
                  <a:gd name="f74" fmla="*/ f55 1 31"/>
                  <a:gd name="f75" fmla="*/ f56 1 42"/>
                  <a:gd name="f76" fmla="*/ f57 1 31"/>
                  <a:gd name="f77" fmla="*/ f58 1 42"/>
                  <a:gd name="f78" fmla="*/ f59 1 31"/>
                  <a:gd name="f79" fmla="*/ f60 1 42"/>
                  <a:gd name="f80" fmla="*/ f61 1 31"/>
                  <a:gd name="f81" fmla="*/ f62 1 42"/>
                  <a:gd name="f82" fmla="*/ f63 1 31"/>
                  <a:gd name="f83" fmla="*/ f64 1 42"/>
                  <a:gd name="f84" fmla="*/ f65 1 31"/>
                  <a:gd name="f85" fmla="*/ f66 1 42"/>
                  <a:gd name="f86" fmla="*/ f67 1 31"/>
                  <a:gd name="f87" fmla="*/ f68 1 42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50"/>
                  <a:gd name="f98" fmla="*/ f76 1 f49"/>
                  <a:gd name="f99" fmla="*/ f77 1 f50"/>
                  <a:gd name="f100" fmla="*/ f78 1 f49"/>
                  <a:gd name="f101" fmla="*/ f79 1 f50"/>
                  <a:gd name="f102" fmla="*/ f80 1 f49"/>
                  <a:gd name="f103" fmla="*/ f81 1 f50"/>
                  <a:gd name="f104" fmla="*/ f82 1 f49"/>
                  <a:gd name="f105" fmla="*/ f83 1 f50"/>
                  <a:gd name="f106" fmla="*/ f84 1 f49"/>
                  <a:gd name="f107" fmla="*/ f85 1 f50"/>
                  <a:gd name="f108" fmla="*/ f86 1 f49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1 1"/>
                  <a:gd name="f120" fmla="*/ f98 f40 1"/>
                  <a:gd name="f121" fmla="*/ f99 f41 1"/>
                  <a:gd name="f122" fmla="*/ f100 f40 1"/>
                  <a:gd name="f123" fmla="*/ f101 f41 1"/>
                  <a:gd name="f124" fmla="*/ f102 f40 1"/>
                  <a:gd name="f125" fmla="*/ f103 f41 1"/>
                  <a:gd name="f126" fmla="*/ f104 f40 1"/>
                  <a:gd name="f127" fmla="*/ f105 f41 1"/>
                  <a:gd name="f128" fmla="*/ f106 f40 1"/>
                  <a:gd name="f129" fmla="*/ f107 f41 1"/>
                  <a:gd name="f130" fmla="*/ f108 f40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4" y="f125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31" h="42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6"/>
                      <a:pt x="f5" y="f17"/>
                      <a:pt x="f18" y="f19"/>
                    </a:cubicBezTo>
                    <a:cubicBezTo>
                      <a:pt x="f8" y="f15"/>
                      <a:pt x="f20" y="f5"/>
                      <a:pt x="f21" y="f5"/>
                    </a:cubicBezTo>
                    <a:cubicBezTo>
                      <a:pt x="f22" y="f23"/>
                      <a:pt x="f12" y="f24"/>
                      <a:pt x="f11" y="f25"/>
                    </a:cubicBezTo>
                    <a:cubicBezTo>
                      <a:pt x="f6" y="f26"/>
                      <a:pt x="f27" y="f28"/>
                      <a:pt x="f27" y="f29"/>
                    </a:cubicBezTo>
                    <a:cubicBezTo>
                      <a:pt x="f27" y="f29"/>
                      <a:pt x="f27" y="f29"/>
                      <a:pt x="f27" y="f29"/>
                    </a:cubicBezTo>
                    <a:cubicBezTo>
                      <a:pt x="f27" y="f29"/>
                      <a:pt x="f27" y="f29"/>
                      <a:pt x="f27" y="f29"/>
                    </a:cubicBezTo>
                    <a:cubicBezTo>
                      <a:pt x="f11" y="f30"/>
                      <a:pt x="f30" y="f31"/>
                      <a:pt x="f22" y="f32"/>
                    </a:cubicBezTo>
                    <a:cubicBezTo>
                      <a:pt x="f33" y="f7"/>
                      <a:pt x="f28" y="f7"/>
                      <a:pt x="f26" y="f34"/>
                    </a:cubicBezTo>
                    <a:cubicBezTo>
                      <a:pt x="f35" y="f36"/>
                      <a:pt x="f20" y="f37"/>
                      <a:pt x="f38" y="f31"/>
                    </a:cubicBezTo>
                    <a:cubicBezTo>
                      <a:pt x="f25" y="f6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F9D88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9" name="Freeform 1120">
                <a:extLst>
                  <a:ext uri="{FF2B5EF4-FFF2-40B4-BE49-F238E27FC236}">
                    <a16:creationId xmlns:a16="http://schemas.microsoft.com/office/drawing/2014/main" id="{F98B2488-9913-80E6-1F7F-C5441440F637}"/>
                  </a:ext>
                </a:extLst>
              </p:cNvPr>
              <p:cNvSpPr/>
              <p:nvPr/>
            </p:nvSpPr>
            <p:spPr>
              <a:xfrm>
                <a:off x="3646490" y="3217865"/>
                <a:ext cx="95253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0"/>
                  <a:gd name="f8" fmla="val 24"/>
                  <a:gd name="f9" fmla="val 13"/>
                  <a:gd name="f10" fmla="val 22"/>
                  <a:gd name="f11" fmla="val 14"/>
                  <a:gd name="f12" fmla="val 21"/>
                  <a:gd name="f13" fmla="val 20"/>
                  <a:gd name="f14" fmla="val 23"/>
                  <a:gd name="f15" fmla="val 19"/>
                  <a:gd name="f16" fmla="val 17"/>
                  <a:gd name="f17" fmla="val 29"/>
                  <a:gd name="f18" fmla="val 27"/>
                  <a:gd name="f19" fmla="val 11"/>
                  <a:gd name="f20" fmla="val 9"/>
                  <a:gd name="f21" fmla="val 4"/>
                  <a:gd name="f22" fmla="val 2"/>
                  <a:gd name="f23" fmla="val 1"/>
                  <a:gd name="f24" fmla="val 15"/>
                  <a:gd name="f25" fmla="val 10"/>
                  <a:gd name="f26" fmla="val 6"/>
                  <a:gd name="f27" fmla="val 8"/>
                  <a:gd name="f28" fmla="val 16"/>
                  <a:gd name="f29" fmla="val 7"/>
                  <a:gd name="f30" fmla="val 12"/>
                  <a:gd name="f31" fmla="+- 0 0 -90"/>
                  <a:gd name="f32" fmla="*/ f3 1 25"/>
                  <a:gd name="f33" fmla="*/ f4 1 30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5"/>
                  <a:gd name="f42" fmla="*/ f38 1 30"/>
                  <a:gd name="f43" fmla="*/ 24 f39 1"/>
                  <a:gd name="f44" fmla="*/ 13 f38 1"/>
                  <a:gd name="f45" fmla="*/ 21 f39 1"/>
                  <a:gd name="f46" fmla="*/ 23 f38 1"/>
                  <a:gd name="f47" fmla="*/ 17 f38 1"/>
                  <a:gd name="f48" fmla="*/ 23 f39 1"/>
                  <a:gd name="f49" fmla="*/ 25 f38 1"/>
                  <a:gd name="f50" fmla="*/ 14 f39 1"/>
                  <a:gd name="f51" fmla="*/ 27 f38 1"/>
                  <a:gd name="f52" fmla="*/ 4 f39 1"/>
                  <a:gd name="f53" fmla="*/ 24 f38 1"/>
                  <a:gd name="f54" fmla="*/ 1 f39 1"/>
                  <a:gd name="f55" fmla="*/ 21 f38 1"/>
                  <a:gd name="f56" fmla="*/ 6 f38 1"/>
                  <a:gd name="f57" fmla="*/ 20 f39 1"/>
                  <a:gd name="f58" fmla="*/ 9 f38 1"/>
                  <a:gd name="f59" fmla="+- f40 0 f1"/>
                  <a:gd name="f60" fmla="*/ f43 1 25"/>
                  <a:gd name="f61" fmla="*/ f44 1 30"/>
                  <a:gd name="f62" fmla="*/ f45 1 25"/>
                  <a:gd name="f63" fmla="*/ f46 1 30"/>
                  <a:gd name="f64" fmla="*/ f47 1 30"/>
                  <a:gd name="f65" fmla="*/ f48 1 25"/>
                  <a:gd name="f66" fmla="*/ f49 1 30"/>
                  <a:gd name="f67" fmla="*/ f50 1 25"/>
                  <a:gd name="f68" fmla="*/ f51 1 30"/>
                  <a:gd name="f69" fmla="*/ f52 1 25"/>
                  <a:gd name="f70" fmla="*/ f53 1 30"/>
                  <a:gd name="f71" fmla="*/ f54 1 25"/>
                  <a:gd name="f72" fmla="*/ f55 1 30"/>
                  <a:gd name="f73" fmla="*/ f56 1 30"/>
                  <a:gd name="f74" fmla="*/ f57 1 25"/>
                  <a:gd name="f75" fmla="*/ f58 1 30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2"/>
                  <a:gd name="f85" fmla="*/ f65 1 f41"/>
                  <a:gd name="f86" fmla="*/ f66 1 f42"/>
                  <a:gd name="f87" fmla="*/ f67 1 f41"/>
                  <a:gd name="f88" fmla="*/ f68 1 f42"/>
                  <a:gd name="f89" fmla="*/ f69 1 f41"/>
                  <a:gd name="f90" fmla="*/ f70 1 f42"/>
                  <a:gd name="f91" fmla="*/ f71 1 f41"/>
                  <a:gd name="f92" fmla="*/ f72 1 f42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3 1"/>
                  <a:gd name="f105" fmla="*/ f85 f32 1"/>
                  <a:gd name="f106" fmla="*/ f86 f33 1"/>
                  <a:gd name="f107" fmla="*/ f87 f32 1"/>
                  <a:gd name="f108" fmla="*/ f88 f33 1"/>
                  <a:gd name="f109" fmla="*/ f89 f32 1"/>
                  <a:gd name="f110" fmla="*/ f90 f33 1"/>
                  <a:gd name="f111" fmla="*/ f91 f32 1"/>
                  <a:gd name="f112" fmla="*/ f92 f33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0" y="f104"/>
                  </a:cxn>
                  <a:cxn ang="f59">
                    <a:pos x="f105" y="f106"/>
                  </a:cxn>
                  <a:cxn ang="f59">
                    <a:pos x="f107" y="f108"/>
                  </a:cxn>
                  <a:cxn ang="f59">
                    <a:pos x="f109" y="f110"/>
                  </a:cxn>
                  <a:cxn ang="f59">
                    <a:pos x="f111" y="f112"/>
                  </a:cxn>
                  <a:cxn ang="f59">
                    <a:pos x="f109" y="f113"/>
                  </a:cxn>
                  <a:cxn ang="f59">
                    <a:pos x="f114" y="f113"/>
                  </a:cxn>
                  <a:cxn ang="f59">
                    <a:pos x="f100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25" h="30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4" y="f12"/>
                      <a:pt x="f10" y="f15"/>
                      <a:pt x="f8" y="f16"/>
                    </a:cubicBezTo>
                    <a:cubicBezTo>
                      <a:pt x="f6" y="f13"/>
                      <a:pt x="f8" y="f14"/>
                      <a:pt x="f14" y="f6"/>
                    </a:cubicBezTo>
                    <a:cubicBezTo>
                      <a:pt x="f12" y="f17"/>
                      <a:pt x="f16" y="f7"/>
                      <a:pt x="f11" y="f18"/>
                    </a:cubicBezTo>
                    <a:cubicBezTo>
                      <a:pt x="f19" y="f8"/>
                      <a:pt x="f20" y="f10"/>
                      <a:pt x="f21" y="f8"/>
                    </a:cubicBezTo>
                    <a:cubicBezTo>
                      <a:pt x="f22" y="f6"/>
                      <a:pt x="f23" y="f8"/>
                      <a:pt x="f23" y="f12"/>
                    </a:cubicBezTo>
                    <a:cubicBezTo>
                      <a:pt x="f23" y="f24"/>
                      <a:pt x="f5" y="f25"/>
                      <a:pt x="f21" y="f26"/>
                    </a:cubicBezTo>
                    <a:cubicBezTo>
                      <a:pt x="f27" y="f5"/>
                      <a:pt x="f28" y="f5"/>
                      <a:pt x="f13" y="f26"/>
                    </a:cubicBezTo>
                    <a:cubicBezTo>
                      <a:pt x="f12" y="f29"/>
                      <a:pt x="f10" y="f20"/>
                      <a:pt x="f8" y="f20"/>
                    </a:cubicBezTo>
                    <a:cubicBezTo>
                      <a:pt x="f6" y="f19"/>
                      <a:pt x="f6" y="f30"/>
                      <a:pt x="f8" y="f9"/>
                    </a:cubicBezTo>
                    <a:close/>
                  </a:path>
                </a:pathLst>
              </a:custGeom>
              <a:solidFill>
                <a:srgbClr val="F8D8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0" name="Freeform 1121">
                <a:extLst>
                  <a:ext uri="{FF2B5EF4-FFF2-40B4-BE49-F238E27FC236}">
                    <a16:creationId xmlns:a16="http://schemas.microsoft.com/office/drawing/2014/main" id="{FFC69007-B27C-4D68-B57B-CB5EB6078A74}"/>
                  </a:ext>
                </a:extLst>
              </p:cNvPr>
              <p:cNvSpPr/>
              <p:nvPr/>
            </p:nvSpPr>
            <p:spPr>
              <a:xfrm>
                <a:off x="3706813" y="3417890"/>
                <a:ext cx="68259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5"/>
                  <a:gd name="f8" fmla="val 16"/>
                  <a:gd name="f9" fmla="val 12"/>
                  <a:gd name="f10" fmla="val 14"/>
                  <a:gd name="f11" fmla="val 17"/>
                  <a:gd name="f12" fmla="val 21"/>
                  <a:gd name="f13" fmla="val 26"/>
                  <a:gd name="f14" fmla="val 32"/>
                  <a:gd name="f15" fmla="val 13"/>
                  <a:gd name="f16" fmla="val 8"/>
                  <a:gd name="f17" fmla="val 4"/>
                  <a:gd name="f18" fmla="val 30"/>
                  <a:gd name="f19" fmla="val 1"/>
                  <a:gd name="f20" fmla="val 25"/>
                  <a:gd name="f21" fmla="val 20"/>
                  <a:gd name="f22" fmla="val 11"/>
                  <a:gd name="f23" fmla="val 3"/>
                  <a:gd name="f24" fmla="val 7"/>
                  <a:gd name="f25" fmla="val 10"/>
                  <a:gd name="f26" fmla="val 6"/>
                  <a:gd name="f27" fmla="+- 0 0 -90"/>
                  <a:gd name="f28" fmla="*/ f3 1 18"/>
                  <a:gd name="f29" fmla="*/ f4 1 3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8"/>
                  <a:gd name="f38" fmla="*/ f34 1 35"/>
                  <a:gd name="f39" fmla="*/ 16 f35 1"/>
                  <a:gd name="f40" fmla="*/ 12 f34 1"/>
                  <a:gd name="f41" fmla="*/ 17 f35 1"/>
                  <a:gd name="f42" fmla="*/ 26 f34 1"/>
                  <a:gd name="f43" fmla="*/ 8 f35 1"/>
                  <a:gd name="f44" fmla="*/ 32 f34 1"/>
                  <a:gd name="f45" fmla="*/ 1 f35 1"/>
                  <a:gd name="f46" fmla="*/ 20 f34 1"/>
                  <a:gd name="f47" fmla="*/ 3 f35 1"/>
                  <a:gd name="f48" fmla="*/ 7 f34 1"/>
                  <a:gd name="f49" fmla="*/ 14 f35 1"/>
                  <a:gd name="f50" fmla="*/ 6 f34 1"/>
                  <a:gd name="f51" fmla="+- f36 0 f1"/>
                  <a:gd name="f52" fmla="*/ f39 1 18"/>
                  <a:gd name="f53" fmla="*/ f40 1 35"/>
                  <a:gd name="f54" fmla="*/ f41 1 18"/>
                  <a:gd name="f55" fmla="*/ f42 1 35"/>
                  <a:gd name="f56" fmla="*/ f43 1 18"/>
                  <a:gd name="f57" fmla="*/ f44 1 35"/>
                  <a:gd name="f58" fmla="*/ f45 1 18"/>
                  <a:gd name="f59" fmla="*/ f46 1 35"/>
                  <a:gd name="f60" fmla="*/ f47 1 18"/>
                  <a:gd name="f61" fmla="*/ f48 1 35"/>
                  <a:gd name="f62" fmla="*/ f49 1 18"/>
                  <a:gd name="f63" fmla="*/ f50 1 35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8" h="35">
                    <a:moveTo>
                      <a:pt x="f8" y="f9"/>
                    </a:moveTo>
                    <a:cubicBezTo>
                      <a:pt x="f10" y="f11"/>
                      <a:pt x="f6" y="f12"/>
                      <a:pt x="f11" y="f13"/>
                    </a:cubicBezTo>
                    <a:cubicBezTo>
                      <a:pt x="f11" y="f14"/>
                      <a:pt x="f15" y="f7"/>
                      <a:pt x="f16" y="f14"/>
                    </a:cubicBezTo>
                    <a:cubicBezTo>
                      <a:pt x="f17" y="f18"/>
                      <a:pt x="f19" y="f20"/>
                      <a:pt x="f19" y="f21"/>
                    </a:cubicBezTo>
                    <a:cubicBezTo>
                      <a:pt x="f5" y="f8"/>
                      <a:pt x="f19" y="f22"/>
                      <a:pt x="f23" y="f24"/>
                    </a:cubicBezTo>
                    <a:cubicBezTo>
                      <a:pt x="f24" y="f19"/>
                      <a:pt x="f25" y="f5"/>
                      <a:pt x="f10" y="f26"/>
                    </a:cubicBezTo>
                    <a:cubicBezTo>
                      <a:pt x="f8" y="f16"/>
                      <a:pt x="f8" y="f25"/>
                      <a:pt x="f8" y="f9"/>
                    </a:cubicBezTo>
                    <a:close/>
                  </a:path>
                </a:pathLst>
              </a:custGeom>
              <a:solidFill>
                <a:srgbClr val="F9D98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1" name="Freeform 1122">
                <a:extLst>
                  <a:ext uri="{FF2B5EF4-FFF2-40B4-BE49-F238E27FC236}">
                    <a16:creationId xmlns:a16="http://schemas.microsoft.com/office/drawing/2014/main" id="{C152ADA2-3505-52E0-B60F-36E013AF36BF}"/>
                  </a:ext>
                </a:extLst>
              </p:cNvPr>
              <p:cNvSpPr/>
              <p:nvPr/>
            </p:nvSpPr>
            <p:spPr>
              <a:xfrm>
                <a:off x="3824285" y="3203572"/>
                <a:ext cx="71442" cy="888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4"/>
                  <a:gd name="f8" fmla="val 7"/>
                  <a:gd name="f9" fmla="val 3"/>
                  <a:gd name="f10" fmla="val 23"/>
                  <a:gd name="f11" fmla="val 1"/>
                  <a:gd name="f12" fmla="val 15"/>
                  <a:gd name="f13" fmla="val 14"/>
                  <a:gd name="f14" fmla="val 13"/>
                  <a:gd name="f15" fmla="val 12"/>
                  <a:gd name="f16" fmla="val 4"/>
                  <a:gd name="f17" fmla="val 11"/>
                  <a:gd name="f18" fmla="val 6"/>
                  <a:gd name="f19" fmla="val 8"/>
                  <a:gd name="f20" fmla="val 2"/>
                  <a:gd name="f21" fmla="val 10"/>
                  <a:gd name="f22" fmla="val 16"/>
                  <a:gd name="f23" fmla="val 20"/>
                  <a:gd name="f24" fmla="val 21"/>
                  <a:gd name="f25" fmla="val 9"/>
                  <a:gd name="f26" fmla="val 22"/>
                  <a:gd name="f27" fmla="+- 0 0 -90"/>
                  <a:gd name="f28" fmla="*/ f3 1 19"/>
                  <a:gd name="f29" fmla="*/ f4 1 2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9"/>
                  <a:gd name="f38" fmla="*/ f34 1 24"/>
                  <a:gd name="f39" fmla="*/ 7 f35 1"/>
                  <a:gd name="f40" fmla="*/ 24 f34 1"/>
                  <a:gd name="f41" fmla="*/ 1 f35 1"/>
                  <a:gd name="f42" fmla="*/ 15 f34 1"/>
                  <a:gd name="f43" fmla="*/ 12 f34 1"/>
                  <a:gd name="f44" fmla="*/ 4 f34 1"/>
                  <a:gd name="f45" fmla="*/ 8 f35 1"/>
                  <a:gd name="f46" fmla="*/ 2 f34 1"/>
                  <a:gd name="f47" fmla="*/ 15 f35 1"/>
                  <a:gd name="f48" fmla="*/ 13 f34 1"/>
                  <a:gd name="f49" fmla="*/ 10 f35 1"/>
                  <a:gd name="f50" fmla="*/ 20 f34 1"/>
                  <a:gd name="f51" fmla="*/ 9 f35 1"/>
                  <a:gd name="f52" fmla="*/ 22 f34 1"/>
                  <a:gd name="f53" fmla="+- f36 0 f1"/>
                  <a:gd name="f54" fmla="*/ f39 1 19"/>
                  <a:gd name="f55" fmla="*/ f40 1 24"/>
                  <a:gd name="f56" fmla="*/ f41 1 19"/>
                  <a:gd name="f57" fmla="*/ f42 1 24"/>
                  <a:gd name="f58" fmla="*/ f43 1 24"/>
                  <a:gd name="f59" fmla="*/ f44 1 24"/>
                  <a:gd name="f60" fmla="*/ f45 1 19"/>
                  <a:gd name="f61" fmla="*/ f46 1 24"/>
                  <a:gd name="f62" fmla="*/ f47 1 19"/>
                  <a:gd name="f63" fmla="*/ f48 1 24"/>
                  <a:gd name="f64" fmla="*/ f49 1 19"/>
                  <a:gd name="f65" fmla="*/ f50 1 24"/>
                  <a:gd name="f66" fmla="*/ f51 1 19"/>
                  <a:gd name="f67" fmla="*/ f52 1 24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8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9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0" y="f95"/>
                  </a:cxn>
                  <a:cxn ang="f53">
                    <a:pos x="f96" y="f97"/>
                  </a:cxn>
                  <a:cxn ang="f53">
                    <a:pos x="f98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19" h="24">
                    <a:moveTo>
                      <a:pt x="f8" y="f7"/>
                    </a:moveTo>
                    <a:cubicBezTo>
                      <a:pt x="f9" y="f10"/>
                      <a:pt x="f11" y="f6"/>
                      <a:pt x="f11" y="f12"/>
                    </a:cubicBezTo>
                    <a:cubicBezTo>
                      <a:pt x="f11" y="f13"/>
                      <a:pt x="f5" y="f14"/>
                      <a:pt x="f11" y="f15"/>
                    </a:cubicBezTo>
                    <a:cubicBezTo>
                      <a:pt x="f16" y="f17"/>
                      <a:pt x="f9" y="f18"/>
                      <a:pt x="f8" y="f16"/>
                    </a:cubicBezTo>
                    <a:cubicBezTo>
                      <a:pt x="f19" y="f16"/>
                      <a:pt x="f8" y="f20"/>
                      <a:pt x="f19" y="f20"/>
                    </a:cubicBezTo>
                    <a:cubicBezTo>
                      <a:pt x="f21" y="f20"/>
                      <a:pt x="f14" y="f5"/>
                      <a:pt x="f12" y="f20"/>
                    </a:cubicBezTo>
                    <a:cubicBezTo>
                      <a:pt x="f6" y="f16"/>
                      <a:pt x="f6" y="f19"/>
                      <a:pt x="f12" y="f14"/>
                    </a:cubicBezTo>
                    <a:cubicBezTo>
                      <a:pt x="f14" y="f12"/>
                      <a:pt x="f21" y="f22"/>
                      <a:pt x="f21" y="f23"/>
                    </a:cubicBezTo>
                    <a:cubicBezTo>
                      <a:pt x="f21" y="f24"/>
                      <a:pt x="f21" y="f24"/>
                      <a:pt x="f25" y="f26"/>
                    </a:cubicBezTo>
                    <a:cubicBezTo>
                      <a:pt x="f25" y="f10"/>
                      <a:pt x="f19" y="f7"/>
                      <a:pt x="f8" y="f7"/>
                    </a:cubicBezTo>
                    <a:close/>
                  </a:path>
                </a:pathLst>
              </a:custGeom>
              <a:solidFill>
                <a:srgbClr val="FBD5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2" name="Freeform 1123">
                <a:extLst>
                  <a:ext uri="{FF2B5EF4-FFF2-40B4-BE49-F238E27FC236}">
                    <a16:creationId xmlns:a16="http://schemas.microsoft.com/office/drawing/2014/main" id="{16C423B9-EAC9-4079-A559-CA169ED4D9D6}"/>
                  </a:ext>
                </a:extLst>
              </p:cNvPr>
              <p:cNvSpPr/>
              <p:nvPr/>
            </p:nvSpPr>
            <p:spPr>
              <a:xfrm>
                <a:off x="3771899" y="3275015"/>
                <a:ext cx="71442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1"/>
                  <a:gd name="f8" fmla="val 12"/>
                  <a:gd name="f9" fmla="val 3"/>
                  <a:gd name="f10" fmla="val 18"/>
                  <a:gd name="f11" fmla="val 8"/>
                  <a:gd name="f12" fmla="val 11"/>
                  <a:gd name="f13" fmla="val 15"/>
                  <a:gd name="f14" fmla="val 14"/>
                  <a:gd name="f15" fmla="val 16"/>
                  <a:gd name="f16" fmla="val 13"/>
                  <a:gd name="f17" fmla="val 17"/>
                  <a:gd name="f18" fmla="val 10"/>
                  <a:gd name="f19" fmla="val 9"/>
                  <a:gd name="f20" fmla="val 6"/>
                  <a:gd name="f21" fmla="val 4"/>
                  <a:gd name="f22" fmla="val 1"/>
                  <a:gd name="f23" fmla="val 20"/>
                  <a:gd name="f24" fmla="val 2"/>
                  <a:gd name="f25" fmla="val 5"/>
                  <a:gd name="f26" fmla="+- 0 0 -90"/>
                  <a:gd name="f27" fmla="*/ f3 1 19"/>
                  <a:gd name="f28" fmla="*/ f4 1 2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9"/>
                  <a:gd name="f37" fmla="*/ f33 1 21"/>
                  <a:gd name="f38" fmla="*/ 12 f34 1"/>
                  <a:gd name="f39" fmla="*/ 3 f33 1"/>
                  <a:gd name="f40" fmla="*/ 15 f34 1"/>
                  <a:gd name="f41" fmla="*/ 15 f33 1"/>
                  <a:gd name="f42" fmla="*/ 11 f34 1"/>
                  <a:gd name="f43" fmla="*/ 17 f33 1"/>
                  <a:gd name="f44" fmla="*/ 8 f34 1"/>
                  <a:gd name="f45" fmla="*/ 19 f33 1"/>
                  <a:gd name="f46" fmla="*/ 4 f34 1"/>
                  <a:gd name="f47" fmla="*/ 21 f33 1"/>
                  <a:gd name="f48" fmla="*/ 2 f34 1"/>
                  <a:gd name="f49" fmla="*/ 16 f33 1"/>
                  <a:gd name="f50" fmla="*/ 3 f34 1"/>
                  <a:gd name="f51" fmla="*/ 11 f33 1"/>
                  <a:gd name="f52" fmla="*/ 0 f34 1"/>
                  <a:gd name="f53" fmla="*/ 13 f33 1"/>
                  <a:gd name="f54" fmla="*/ 10 f34 1"/>
                  <a:gd name="f55" fmla="+- f35 0 f1"/>
                  <a:gd name="f56" fmla="*/ f38 1 19"/>
                  <a:gd name="f57" fmla="*/ f39 1 21"/>
                  <a:gd name="f58" fmla="*/ f40 1 19"/>
                  <a:gd name="f59" fmla="*/ f41 1 21"/>
                  <a:gd name="f60" fmla="*/ f42 1 19"/>
                  <a:gd name="f61" fmla="*/ f43 1 21"/>
                  <a:gd name="f62" fmla="*/ f44 1 19"/>
                  <a:gd name="f63" fmla="*/ f45 1 21"/>
                  <a:gd name="f64" fmla="*/ f46 1 19"/>
                  <a:gd name="f65" fmla="*/ f47 1 21"/>
                  <a:gd name="f66" fmla="*/ f48 1 19"/>
                  <a:gd name="f67" fmla="*/ f49 1 21"/>
                  <a:gd name="f68" fmla="*/ f50 1 19"/>
                  <a:gd name="f69" fmla="*/ f51 1 21"/>
                  <a:gd name="f70" fmla="*/ f52 1 19"/>
                  <a:gd name="f71" fmla="*/ f53 1 21"/>
                  <a:gd name="f72" fmla="*/ f54 1 19"/>
                  <a:gd name="f73" fmla="*/ 0 1 f36"/>
                  <a:gd name="f74" fmla="*/ f30 1 f36"/>
                  <a:gd name="f75" fmla="*/ 0 1 f37"/>
                  <a:gd name="f76" fmla="*/ f31 1 f37"/>
                  <a:gd name="f77" fmla="*/ f56 1 f36"/>
                  <a:gd name="f78" fmla="*/ f57 1 f37"/>
                  <a:gd name="f79" fmla="*/ f58 1 f36"/>
                  <a:gd name="f80" fmla="*/ f59 1 f37"/>
                  <a:gd name="f81" fmla="*/ f60 1 f36"/>
                  <a:gd name="f82" fmla="*/ f61 1 f37"/>
                  <a:gd name="f83" fmla="*/ f62 1 f36"/>
                  <a:gd name="f84" fmla="*/ f63 1 f37"/>
                  <a:gd name="f85" fmla="*/ f64 1 f36"/>
                  <a:gd name="f86" fmla="*/ f65 1 f37"/>
                  <a:gd name="f87" fmla="*/ f66 1 f36"/>
                  <a:gd name="f88" fmla="*/ f67 1 f37"/>
                  <a:gd name="f89" fmla="*/ f68 1 f36"/>
                  <a:gd name="f90" fmla="*/ f69 1 f37"/>
                  <a:gd name="f91" fmla="*/ f70 1 f36"/>
                  <a:gd name="f92" fmla="*/ f71 1 f37"/>
                  <a:gd name="f93" fmla="*/ f72 1 f36"/>
                  <a:gd name="f94" fmla="*/ f73 f27 1"/>
                  <a:gd name="f95" fmla="*/ f74 f27 1"/>
                  <a:gd name="f96" fmla="*/ f76 f28 1"/>
                  <a:gd name="f97" fmla="*/ f75 f28 1"/>
                  <a:gd name="f98" fmla="*/ f77 f27 1"/>
                  <a:gd name="f99" fmla="*/ f78 f28 1"/>
                  <a:gd name="f100" fmla="*/ f79 f27 1"/>
                  <a:gd name="f101" fmla="*/ f80 f28 1"/>
                  <a:gd name="f102" fmla="*/ f81 f27 1"/>
                  <a:gd name="f103" fmla="*/ f82 f28 1"/>
                  <a:gd name="f104" fmla="*/ f83 f27 1"/>
                  <a:gd name="f105" fmla="*/ f84 f28 1"/>
                  <a:gd name="f106" fmla="*/ f85 f27 1"/>
                  <a:gd name="f107" fmla="*/ f86 f28 1"/>
                  <a:gd name="f108" fmla="*/ f87 f27 1"/>
                  <a:gd name="f109" fmla="*/ f88 f28 1"/>
                  <a:gd name="f110" fmla="*/ f89 f27 1"/>
                  <a:gd name="f111" fmla="*/ f90 f28 1"/>
                  <a:gd name="f112" fmla="*/ f91 f27 1"/>
                  <a:gd name="f113" fmla="*/ f92 f28 1"/>
                  <a:gd name="f114" fmla="*/ f93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106" y="f107"/>
                  </a:cxn>
                  <a:cxn ang="f55">
                    <a:pos x="f108" y="f109"/>
                  </a:cxn>
                  <a:cxn ang="f55">
                    <a:pos x="f110" y="f111"/>
                  </a:cxn>
                  <a:cxn ang="f55">
                    <a:pos x="f112" y="f113"/>
                  </a:cxn>
                  <a:cxn ang="f55">
                    <a:pos x="f114" y="f99"/>
                  </a:cxn>
                  <a:cxn ang="f55">
                    <a:pos x="f98" y="f99"/>
                  </a:cxn>
                </a:cxnLst>
                <a:rect l="f94" t="f97" r="f95" b="f96"/>
                <a:pathLst>
                  <a:path w="19" h="21">
                    <a:moveTo>
                      <a:pt x="f8" y="f9"/>
                    </a:moveTo>
                    <a:cubicBezTo>
                      <a:pt x="f10" y="f11"/>
                      <a:pt x="f6" y="f12"/>
                      <a:pt x="f13" y="f13"/>
                    </a:cubicBezTo>
                    <a:cubicBezTo>
                      <a:pt x="f14" y="f15"/>
                      <a:pt x="f16" y="f15"/>
                      <a:pt x="f12" y="f17"/>
                    </a:cubicBezTo>
                    <a:cubicBezTo>
                      <a:pt x="f18" y="f17"/>
                      <a:pt x="f19" y="f17"/>
                      <a:pt x="f11" y="f6"/>
                    </a:cubicBezTo>
                    <a:cubicBezTo>
                      <a:pt x="f11" y="f7"/>
                      <a:pt x="f20" y="f7"/>
                      <a:pt x="f21" y="f7"/>
                    </a:cubicBezTo>
                    <a:cubicBezTo>
                      <a:pt x="f22" y="f23"/>
                      <a:pt x="f22" y="f10"/>
                      <a:pt x="f24" y="f15"/>
                    </a:cubicBezTo>
                    <a:cubicBezTo>
                      <a:pt x="f24" y="f14"/>
                      <a:pt x="f9" y="f16"/>
                      <a:pt x="f9" y="f12"/>
                    </a:cubicBezTo>
                    <a:cubicBezTo>
                      <a:pt x="f22" y="f18"/>
                      <a:pt x="f24" y="f16"/>
                      <a:pt x="f5" y="f16"/>
                    </a:cubicBezTo>
                    <a:cubicBezTo>
                      <a:pt x="f5" y="f25"/>
                      <a:pt x="f25" y="f5"/>
                      <a:pt x="f18" y="f9"/>
                    </a:cubicBezTo>
                    <a:cubicBezTo>
                      <a:pt x="f12" y="f9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F9D9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3" name="Freeform 1124">
                <a:extLst>
                  <a:ext uri="{FF2B5EF4-FFF2-40B4-BE49-F238E27FC236}">
                    <a16:creationId xmlns:a16="http://schemas.microsoft.com/office/drawing/2014/main" id="{505138FF-3034-5B13-0B7E-CF8C56DCBFEA}"/>
                  </a:ext>
                </a:extLst>
              </p:cNvPr>
              <p:cNvSpPr/>
              <p:nvPr/>
            </p:nvSpPr>
            <p:spPr>
              <a:xfrm>
                <a:off x="3805239" y="3368677"/>
                <a:ext cx="173041" cy="312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83"/>
                  <a:gd name="f8" fmla="val 14"/>
                  <a:gd name="f9" fmla="val 36"/>
                  <a:gd name="f10" fmla="val 10"/>
                  <a:gd name="f11" fmla="val 26"/>
                  <a:gd name="f12" fmla="val 6"/>
                  <a:gd name="f13" fmla="val 15"/>
                  <a:gd name="f14" fmla="val 1"/>
                  <a:gd name="f15" fmla="val 5"/>
                  <a:gd name="f16" fmla="val 4"/>
                  <a:gd name="f17" fmla="val 3"/>
                  <a:gd name="f18" fmla="val 2"/>
                  <a:gd name="f19" fmla="val 9"/>
                  <a:gd name="f20" fmla="val 16"/>
                  <a:gd name="f21" fmla="val 28"/>
                  <a:gd name="f22" fmla="val 21"/>
                  <a:gd name="f23" fmla="val 40"/>
                  <a:gd name="f24" fmla="val 52"/>
                  <a:gd name="f25" fmla="val 35"/>
                  <a:gd name="f26" fmla="val 63"/>
                  <a:gd name="f27" fmla="val 42"/>
                  <a:gd name="f28" fmla="val 75"/>
                  <a:gd name="f29" fmla="val 43"/>
                  <a:gd name="f30" fmla="val 77"/>
                  <a:gd name="f31" fmla="val 80"/>
                  <a:gd name="f32" fmla="val 44"/>
                  <a:gd name="f33" fmla="val 82"/>
                  <a:gd name="f34" fmla="val 79"/>
                  <a:gd name="f35" fmla="val 39"/>
                  <a:gd name="f36" fmla="val 32"/>
                  <a:gd name="f37" fmla="val 67"/>
                  <a:gd name="f38" fmla="val 58"/>
                  <a:gd name="f39" fmla="val 19"/>
                  <a:gd name="f40" fmla="val 48"/>
                  <a:gd name="f41" fmla="val 17"/>
                  <a:gd name="f42" fmla="+- 0 0 -90"/>
                  <a:gd name="f43" fmla="*/ f3 1 46"/>
                  <a:gd name="f44" fmla="*/ f4 1 83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6"/>
                  <a:gd name="f53" fmla="*/ f49 1 83"/>
                  <a:gd name="f54" fmla="*/ 14 f50 1"/>
                  <a:gd name="f55" fmla="*/ 36 f49 1"/>
                  <a:gd name="f56" fmla="*/ 1 f50 1"/>
                  <a:gd name="f57" fmla="*/ 5 f49 1"/>
                  <a:gd name="f58" fmla="*/ 0 f50 1"/>
                  <a:gd name="f59" fmla="*/ 3 f49 1"/>
                  <a:gd name="f60" fmla="*/ 3 f50 1"/>
                  <a:gd name="f61" fmla="*/ 4 f49 1"/>
                  <a:gd name="f62" fmla="*/ 21 f50 1"/>
                  <a:gd name="f63" fmla="*/ 40 f49 1"/>
                  <a:gd name="f64" fmla="*/ 42 f50 1"/>
                  <a:gd name="f65" fmla="*/ 75 f49 1"/>
                  <a:gd name="f66" fmla="*/ 44 f50 1"/>
                  <a:gd name="f67" fmla="*/ 82 f49 1"/>
                  <a:gd name="f68" fmla="*/ 39 f50 1"/>
                  <a:gd name="f69" fmla="*/ 77 f49 1"/>
                  <a:gd name="f70" fmla="*/ 19 f50 1"/>
                  <a:gd name="f71" fmla="*/ 48 f49 1"/>
                  <a:gd name="f72" fmla="+- f51 0 f1"/>
                  <a:gd name="f73" fmla="*/ f54 1 46"/>
                  <a:gd name="f74" fmla="*/ f55 1 83"/>
                  <a:gd name="f75" fmla="*/ f56 1 46"/>
                  <a:gd name="f76" fmla="*/ f57 1 83"/>
                  <a:gd name="f77" fmla="*/ f58 1 46"/>
                  <a:gd name="f78" fmla="*/ f59 1 83"/>
                  <a:gd name="f79" fmla="*/ f60 1 46"/>
                  <a:gd name="f80" fmla="*/ f61 1 83"/>
                  <a:gd name="f81" fmla="*/ f62 1 46"/>
                  <a:gd name="f82" fmla="*/ f63 1 83"/>
                  <a:gd name="f83" fmla="*/ f64 1 46"/>
                  <a:gd name="f84" fmla="*/ f65 1 83"/>
                  <a:gd name="f85" fmla="*/ f66 1 46"/>
                  <a:gd name="f86" fmla="*/ f67 1 83"/>
                  <a:gd name="f87" fmla="*/ f68 1 46"/>
                  <a:gd name="f88" fmla="*/ f69 1 83"/>
                  <a:gd name="f89" fmla="*/ f70 1 46"/>
                  <a:gd name="f90" fmla="*/ f71 1 83"/>
                  <a:gd name="f91" fmla="*/ 0 1 f52"/>
                  <a:gd name="f92" fmla="*/ f46 1 f52"/>
                  <a:gd name="f93" fmla="*/ 0 1 f53"/>
                  <a:gd name="f94" fmla="*/ f47 1 f53"/>
                  <a:gd name="f95" fmla="*/ f73 1 f52"/>
                  <a:gd name="f96" fmla="*/ f74 1 f53"/>
                  <a:gd name="f97" fmla="*/ f75 1 f52"/>
                  <a:gd name="f98" fmla="*/ f76 1 f53"/>
                  <a:gd name="f99" fmla="*/ f77 1 f52"/>
                  <a:gd name="f100" fmla="*/ f78 1 f53"/>
                  <a:gd name="f101" fmla="*/ f79 1 f52"/>
                  <a:gd name="f102" fmla="*/ f80 1 f53"/>
                  <a:gd name="f103" fmla="*/ f81 1 f52"/>
                  <a:gd name="f104" fmla="*/ f82 1 f53"/>
                  <a:gd name="f105" fmla="*/ f83 1 f52"/>
                  <a:gd name="f106" fmla="*/ f84 1 f53"/>
                  <a:gd name="f107" fmla="*/ f85 1 f52"/>
                  <a:gd name="f108" fmla="*/ f86 1 f53"/>
                  <a:gd name="f109" fmla="*/ f87 1 f52"/>
                  <a:gd name="f110" fmla="*/ f88 1 f53"/>
                  <a:gd name="f111" fmla="*/ f89 1 f52"/>
                  <a:gd name="f112" fmla="*/ f90 1 f53"/>
                  <a:gd name="f113" fmla="*/ f91 f43 1"/>
                  <a:gd name="f114" fmla="*/ f92 f43 1"/>
                  <a:gd name="f115" fmla="*/ f94 f44 1"/>
                  <a:gd name="f116" fmla="*/ f93 f44 1"/>
                  <a:gd name="f117" fmla="*/ f95 f43 1"/>
                  <a:gd name="f118" fmla="*/ f96 f44 1"/>
                  <a:gd name="f119" fmla="*/ f97 f43 1"/>
                  <a:gd name="f120" fmla="*/ f98 f44 1"/>
                  <a:gd name="f121" fmla="*/ f99 f43 1"/>
                  <a:gd name="f122" fmla="*/ f100 f44 1"/>
                  <a:gd name="f123" fmla="*/ f101 f43 1"/>
                  <a:gd name="f124" fmla="*/ f102 f44 1"/>
                  <a:gd name="f125" fmla="*/ f103 f43 1"/>
                  <a:gd name="f126" fmla="*/ f104 f44 1"/>
                  <a:gd name="f127" fmla="*/ f105 f43 1"/>
                  <a:gd name="f128" fmla="*/ f106 f44 1"/>
                  <a:gd name="f129" fmla="*/ f107 f43 1"/>
                  <a:gd name="f130" fmla="*/ f108 f44 1"/>
                  <a:gd name="f131" fmla="*/ f109 f43 1"/>
                  <a:gd name="f132" fmla="*/ f110 f44 1"/>
                  <a:gd name="f133" fmla="*/ f111 f43 1"/>
                  <a:gd name="f134" fmla="*/ f112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17" y="f118"/>
                  </a:cxn>
                </a:cxnLst>
                <a:rect l="f113" t="f116" r="f114" b="f115"/>
                <a:pathLst>
                  <a:path w="46" h="8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14" y="f16"/>
                      <a:pt x="f5" y="f17"/>
                    </a:cubicBezTo>
                    <a:cubicBezTo>
                      <a:pt x="f18" y="f5"/>
                      <a:pt x="f18" y="f17"/>
                      <a:pt x="f17" y="f16"/>
                    </a:cubicBezTo>
                    <a:cubicBezTo>
                      <a:pt x="f19" y="f20"/>
                      <a:pt x="f13" y="f21"/>
                      <a:pt x="f22" y="f23"/>
                    </a:cubicBezTo>
                    <a:cubicBezTo>
                      <a:pt x="f21" y="f24"/>
                      <a:pt x="f25" y="f26"/>
                      <a:pt x="f27" y="f28"/>
                    </a:cubicBezTo>
                    <a:cubicBezTo>
                      <a:pt x="f29" y="f30"/>
                      <a:pt x="f6" y="f31"/>
                      <a:pt x="f32" y="f33"/>
                    </a:cubicBezTo>
                    <a:cubicBezTo>
                      <a:pt x="f27" y="f7"/>
                      <a:pt x="f23" y="f34"/>
                      <a:pt x="f35" y="f30"/>
                    </a:cubicBezTo>
                    <a:cubicBezTo>
                      <a:pt x="f36" y="f37"/>
                      <a:pt x="f11" y="f38"/>
                      <a:pt x="f39" y="f40"/>
                    </a:cubicBezTo>
                    <a:cubicBezTo>
                      <a:pt x="f41" y="f32"/>
                      <a:pt x="f20" y="f23"/>
                      <a:pt x="f8" y="f9"/>
                    </a:cubicBezTo>
                    <a:close/>
                  </a:path>
                </a:pathLst>
              </a:custGeom>
              <a:solidFill>
                <a:srgbClr val="3E1E1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4" name="Freeform 1125">
                <a:extLst>
                  <a:ext uri="{FF2B5EF4-FFF2-40B4-BE49-F238E27FC236}">
                    <a16:creationId xmlns:a16="http://schemas.microsoft.com/office/drawing/2014/main" id="{EC9C0A1F-9609-AF8F-08A2-BDC9287FC3DA}"/>
                  </a:ext>
                </a:extLst>
              </p:cNvPr>
              <p:cNvSpPr/>
              <p:nvPr/>
            </p:nvSpPr>
            <p:spPr>
              <a:xfrm>
                <a:off x="3857625" y="3203572"/>
                <a:ext cx="82552" cy="2063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55"/>
                  <a:gd name="f8" fmla="val 21"/>
                  <a:gd name="f9" fmla="val 20"/>
                  <a:gd name="f10" fmla="val 1"/>
                  <a:gd name="f11" fmla="val 19"/>
                  <a:gd name="f12" fmla="val 2"/>
                  <a:gd name="f13" fmla="val 3"/>
                  <a:gd name="f14" fmla="val 18"/>
                  <a:gd name="f15" fmla="val 6"/>
                  <a:gd name="f16" fmla="val 17"/>
                  <a:gd name="f17" fmla="val 9"/>
                  <a:gd name="f18" fmla="val 10"/>
                  <a:gd name="f19" fmla="val 15"/>
                  <a:gd name="f20" fmla="val 12"/>
                  <a:gd name="f21" fmla="val 13"/>
                  <a:gd name="f22" fmla="val 11"/>
                  <a:gd name="f23" fmla="val 8"/>
                  <a:gd name="f24" fmla="val 5"/>
                  <a:gd name="f25" fmla="val 7"/>
                  <a:gd name="f26" fmla="val 14"/>
                  <a:gd name="f27" fmla="val 24"/>
                  <a:gd name="f28" fmla="val 23"/>
                  <a:gd name="f29" fmla="val 32"/>
                  <a:gd name="f30" fmla="val 43"/>
                  <a:gd name="f31" fmla="val 54"/>
                  <a:gd name="f32" fmla="val 51"/>
                  <a:gd name="f33" fmla="val 49"/>
                  <a:gd name="f34" fmla="val 41"/>
                  <a:gd name="f35" fmla="val 33"/>
                  <a:gd name="f36" fmla="val 4"/>
                  <a:gd name="f37" fmla="+- 0 0 -90"/>
                  <a:gd name="f38" fmla="*/ f3 1 22"/>
                  <a:gd name="f39" fmla="*/ f4 1 55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22"/>
                  <a:gd name="f48" fmla="*/ f44 1 55"/>
                  <a:gd name="f49" fmla="*/ 0 f45 1"/>
                  <a:gd name="f50" fmla="*/ 22 f44 1"/>
                  <a:gd name="f51" fmla="*/ 1 f45 1"/>
                  <a:gd name="f52" fmla="*/ 20 f44 1"/>
                  <a:gd name="f53" fmla="*/ 3 f45 1"/>
                  <a:gd name="f54" fmla="*/ 18 f44 1"/>
                  <a:gd name="f55" fmla="*/ 10 f45 1"/>
                  <a:gd name="f56" fmla="*/ 15 f44 1"/>
                  <a:gd name="f57" fmla="*/ 12 f45 1"/>
                  <a:gd name="f58" fmla="*/ 8 f44 1"/>
                  <a:gd name="f59" fmla="*/ 0 f44 1"/>
                  <a:gd name="f60" fmla="*/ 13 f45 1"/>
                  <a:gd name="f61" fmla="*/ 7 f44 1"/>
                  <a:gd name="f62" fmla="*/ 14 f45 1"/>
                  <a:gd name="f63" fmla="*/ 24 f44 1"/>
                  <a:gd name="f64" fmla="*/ 9 f45 1"/>
                  <a:gd name="f65" fmla="*/ 22 f45 1"/>
                  <a:gd name="f66" fmla="*/ 55 f44 1"/>
                  <a:gd name="f67" fmla="*/ 18 f45 1"/>
                  <a:gd name="f68" fmla="*/ 49 f44 1"/>
                  <a:gd name="f69" fmla="*/ 7 f45 1"/>
                  <a:gd name="f70" fmla="*/ 4 f45 1"/>
                  <a:gd name="f71" fmla="*/ 23 f44 1"/>
                  <a:gd name="f72" fmla="+- f46 0 f1"/>
                  <a:gd name="f73" fmla="*/ f49 1 22"/>
                  <a:gd name="f74" fmla="*/ f50 1 55"/>
                  <a:gd name="f75" fmla="*/ f51 1 22"/>
                  <a:gd name="f76" fmla="*/ f52 1 55"/>
                  <a:gd name="f77" fmla="*/ f53 1 22"/>
                  <a:gd name="f78" fmla="*/ f54 1 55"/>
                  <a:gd name="f79" fmla="*/ f55 1 22"/>
                  <a:gd name="f80" fmla="*/ f56 1 55"/>
                  <a:gd name="f81" fmla="*/ f57 1 22"/>
                  <a:gd name="f82" fmla="*/ f58 1 55"/>
                  <a:gd name="f83" fmla="*/ f59 1 55"/>
                  <a:gd name="f84" fmla="*/ f60 1 22"/>
                  <a:gd name="f85" fmla="*/ f61 1 55"/>
                  <a:gd name="f86" fmla="*/ f62 1 22"/>
                  <a:gd name="f87" fmla="*/ f63 1 55"/>
                  <a:gd name="f88" fmla="*/ f64 1 22"/>
                  <a:gd name="f89" fmla="*/ f65 1 22"/>
                  <a:gd name="f90" fmla="*/ f66 1 55"/>
                  <a:gd name="f91" fmla="*/ f67 1 22"/>
                  <a:gd name="f92" fmla="*/ f68 1 55"/>
                  <a:gd name="f93" fmla="*/ f69 1 22"/>
                  <a:gd name="f94" fmla="*/ f70 1 22"/>
                  <a:gd name="f95" fmla="*/ f71 1 55"/>
                  <a:gd name="f96" fmla="*/ 0 1 f47"/>
                  <a:gd name="f97" fmla="*/ f41 1 f47"/>
                  <a:gd name="f98" fmla="*/ 0 1 f48"/>
                  <a:gd name="f99" fmla="*/ f42 1 f48"/>
                  <a:gd name="f100" fmla="*/ f73 1 f47"/>
                  <a:gd name="f101" fmla="*/ f74 1 f48"/>
                  <a:gd name="f102" fmla="*/ f75 1 f47"/>
                  <a:gd name="f103" fmla="*/ f76 1 f48"/>
                  <a:gd name="f104" fmla="*/ f77 1 f47"/>
                  <a:gd name="f105" fmla="*/ f78 1 f48"/>
                  <a:gd name="f106" fmla="*/ f79 1 f47"/>
                  <a:gd name="f107" fmla="*/ f80 1 f48"/>
                  <a:gd name="f108" fmla="*/ f81 1 f47"/>
                  <a:gd name="f109" fmla="*/ f82 1 f48"/>
                  <a:gd name="f110" fmla="*/ f83 1 f48"/>
                  <a:gd name="f111" fmla="*/ f84 1 f47"/>
                  <a:gd name="f112" fmla="*/ f85 1 f48"/>
                  <a:gd name="f113" fmla="*/ f86 1 f47"/>
                  <a:gd name="f114" fmla="*/ f87 1 f48"/>
                  <a:gd name="f115" fmla="*/ f88 1 f47"/>
                  <a:gd name="f116" fmla="*/ f89 1 f47"/>
                  <a:gd name="f117" fmla="*/ f90 1 f48"/>
                  <a:gd name="f118" fmla="*/ f91 1 f47"/>
                  <a:gd name="f119" fmla="*/ f92 1 f48"/>
                  <a:gd name="f120" fmla="*/ f93 1 f47"/>
                  <a:gd name="f121" fmla="*/ f94 1 f47"/>
                  <a:gd name="f122" fmla="*/ f95 1 f48"/>
                  <a:gd name="f123" fmla="*/ f96 f38 1"/>
                  <a:gd name="f124" fmla="*/ f97 f38 1"/>
                  <a:gd name="f125" fmla="*/ f99 f39 1"/>
                  <a:gd name="f126" fmla="*/ f98 f39 1"/>
                  <a:gd name="f127" fmla="*/ f100 f38 1"/>
                  <a:gd name="f128" fmla="*/ f101 f39 1"/>
                  <a:gd name="f129" fmla="*/ f102 f38 1"/>
                  <a:gd name="f130" fmla="*/ f103 f39 1"/>
                  <a:gd name="f131" fmla="*/ f104 f38 1"/>
                  <a:gd name="f132" fmla="*/ f105 f39 1"/>
                  <a:gd name="f133" fmla="*/ f106 f38 1"/>
                  <a:gd name="f134" fmla="*/ f107 f39 1"/>
                  <a:gd name="f135" fmla="*/ f108 f38 1"/>
                  <a:gd name="f136" fmla="*/ f109 f39 1"/>
                  <a:gd name="f137" fmla="*/ f110 f39 1"/>
                  <a:gd name="f138" fmla="*/ f111 f38 1"/>
                  <a:gd name="f139" fmla="*/ f112 f39 1"/>
                  <a:gd name="f140" fmla="*/ f113 f38 1"/>
                  <a:gd name="f141" fmla="*/ f114 f39 1"/>
                  <a:gd name="f142" fmla="*/ f115 f38 1"/>
                  <a:gd name="f143" fmla="*/ f116 f38 1"/>
                  <a:gd name="f144" fmla="*/ f117 f39 1"/>
                  <a:gd name="f145" fmla="*/ f118 f38 1"/>
                  <a:gd name="f146" fmla="*/ f119 f39 1"/>
                  <a:gd name="f147" fmla="*/ f120 f38 1"/>
                  <a:gd name="f148" fmla="*/ f121 f38 1"/>
                  <a:gd name="f149" fmla="*/ f122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36"/>
                  </a:cxn>
                  <a:cxn ang="f72">
                    <a:pos x="f133" y="f137"/>
                  </a:cxn>
                  <a:cxn ang="f72">
                    <a:pos x="f138" y="f139"/>
                  </a:cxn>
                  <a:cxn ang="f72">
                    <a:pos x="f140" y="f141"/>
                  </a:cxn>
                  <a:cxn ang="f72">
                    <a:pos x="f142" y="f132"/>
                  </a:cxn>
                  <a:cxn ang="f72">
                    <a:pos x="f143" y="f144"/>
                  </a:cxn>
                  <a:cxn ang="f72">
                    <a:pos x="f145" y="f146"/>
                  </a:cxn>
                  <a:cxn ang="f72">
                    <a:pos x="f147" y="f141"/>
                  </a:cxn>
                  <a:cxn ang="f72">
                    <a:pos x="f148" y="f149"/>
                  </a:cxn>
                  <a:cxn ang="f72">
                    <a:pos x="f127" y="f128"/>
                  </a:cxn>
                </a:cxnLst>
                <a:rect l="f123" t="f126" r="f124" b="f125"/>
                <a:pathLst>
                  <a:path w="22" h="55">
                    <a:moveTo>
                      <a:pt x="f5" y="f6"/>
                    </a:moveTo>
                    <a:cubicBezTo>
                      <a:pt x="f5" y="f8"/>
                      <a:pt x="f5" y="f9"/>
                      <a:pt x="f10" y="f9"/>
                    </a:cubicBez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1"/>
                      <a:pt x="f22" y="f18"/>
                      <a:pt x="f20" y="f23"/>
                    </a:cubicBezTo>
                    <a:cubicBezTo>
                      <a:pt x="f20" y="f24"/>
                      <a:pt x="f20" y="f13"/>
                      <a:pt x="f18" y="f5"/>
                    </a:cubicBezTo>
                    <a:cubicBezTo>
                      <a:pt x="f21" y="f12"/>
                      <a:pt x="f21" y="f24"/>
                      <a:pt x="f21" y="f25"/>
                    </a:cubicBezTo>
                    <a:cubicBezTo>
                      <a:pt x="f21" y="f21"/>
                      <a:pt x="f20" y="f14"/>
                      <a:pt x="f26" y="f27"/>
                    </a:cubicBezTo>
                    <a:cubicBezTo>
                      <a:pt x="f22" y="f28"/>
                      <a:pt x="f20" y="f9"/>
                      <a:pt x="f17" y="f14"/>
                    </a:cubicBezTo>
                    <a:cubicBezTo>
                      <a:pt x="f23" y="f29"/>
                      <a:pt x="f16" y="f30"/>
                      <a:pt x="f6" y="f7"/>
                    </a:cubicBezTo>
                    <a:cubicBezTo>
                      <a:pt x="f11" y="f31"/>
                      <a:pt x="f11" y="f32"/>
                      <a:pt x="f14" y="f33"/>
                    </a:cubicBezTo>
                    <a:cubicBezTo>
                      <a:pt x="f21" y="f34"/>
                      <a:pt x="f17" y="f35"/>
                      <a:pt x="f25" y="f27"/>
                    </a:cubicBezTo>
                    <a:cubicBezTo>
                      <a:pt x="f25" y="f9"/>
                      <a:pt x="f15" y="f8"/>
                      <a:pt x="f36" y="f28"/>
                    </a:cubicBezTo>
                    <a:cubicBezTo>
                      <a:pt x="f12" y="f6"/>
                      <a:pt x="f10" y="f28"/>
                      <a:pt x="f5" y="f6"/>
                    </a:cubicBezTo>
                    <a:close/>
                  </a:path>
                </a:pathLst>
              </a:custGeom>
              <a:solidFill>
                <a:srgbClr val="804C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5" name="Freeform 1126">
                <a:extLst>
                  <a:ext uri="{FF2B5EF4-FFF2-40B4-BE49-F238E27FC236}">
                    <a16:creationId xmlns:a16="http://schemas.microsoft.com/office/drawing/2014/main" id="{78759179-79FB-3D14-A42D-6DC9F31D3FD4}"/>
                  </a:ext>
                </a:extLst>
              </p:cNvPr>
              <p:cNvSpPr/>
              <p:nvPr/>
            </p:nvSpPr>
            <p:spPr>
              <a:xfrm>
                <a:off x="3843342" y="3281360"/>
                <a:ext cx="93661" cy="1666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4"/>
                  <a:gd name="f8" fmla="val 4"/>
                  <a:gd name="f9" fmla="val 1"/>
                  <a:gd name="f10" fmla="val 5"/>
                  <a:gd name="f11" fmla="val 7"/>
                  <a:gd name="f12" fmla="val 8"/>
                  <a:gd name="f13" fmla="val 2"/>
                  <a:gd name="f14" fmla="val 12"/>
                  <a:gd name="f15" fmla="val 14"/>
                  <a:gd name="f16" fmla="val 15"/>
                  <a:gd name="f17" fmla="val 28"/>
                  <a:gd name="f18" fmla="val 22"/>
                  <a:gd name="f19" fmla="val 39"/>
                  <a:gd name="f20" fmla="val 40"/>
                  <a:gd name="f21" fmla="val 20"/>
                  <a:gd name="f22" fmla="val 43"/>
                  <a:gd name="f23" fmla="val 42"/>
                  <a:gd name="f24" fmla="val 30"/>
                  <a:gd name="f25" fmla="val 10"/>
                  <a:gd name="f26" fmla="val 18"/>
                  <a:gd name="f27" fmla="val 6"/>
                  <a:gd name="f28" fmla="val 3"/>
                  <a:gd name="f29" fmla="+- 0 0 -90"/>
                  <a:gd name="f30" fmla="*/ f3 1 25"/>
                  <a:gd name="f31" fmla="*/ f4 1 4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5"/>
                  <a:gd name="f40" fmla="*/ f36 1 44"/>
                  <a:gd name="f41" fmla="*/ 4 f37 1"/>
                  <a:gd name="f42" fmla="*/ 1 f36 1"/>
                  <a:gd name="f43" fmla="*/ 8 f37 1"/>
                  <a:gd name="f44" fmla="*/ 2 f36 1"/>
                  <a:gd name="f45" fmla="*/ 22 f37 1"/>
                  <a:gd name="f46" fmla="*/ 39 f36 1"/>
                  <a:gd name="f47" fmla="*/ 20 f37 1"/>
                  <a:gd name="f48" fmla="*/ 43 f36 1"/>
                  <a:gd name="f49" fmla="*/ 42 f36 1"/>
                  <a:gd name="f50" fmla="*/ 6 f37 1"/>
                  <a:gd name="f51" fmla="*/ 5 f36 1"/>
                  <a:gd name="f52" fmla="*/ 6 f36 1"/>
                  <a:gd name="f53" fmla="*/ 2 f37 1"/>
                  <a:gd name="f54" fmla="*/ 3 f36 1"/>
                  <a:gd name="f55" fmla="+- f38 0 f1"/>
                  <a:gd name="f56" fmla="*/ f41 1 25"/>
                  <a:gd name="f57" fmla="*/ f42 1 44"/>
                  <a:gd name="f58" fmla="*/ f43 1 25"/>
                  <a:gd name="f59" fmla="*/ f44 1 44"/>
                  <a:gd name="f60" fmla="*/ f45 1 25"/>
                  <a:gd name="f61" fmla="*/ f46 1 44"/>
                  <a:gd name="f62" fmla="*/ f47 1 25"/>
                  <a:gd name="f63" fmla="*/ f48 1 44"/>
                  <a:gd name="f64" fmla="*/ f49 1 44"/>
                  <a:gd name="f65" fmla="*/ f50 1 25"/>
                  <a:gd name="f66" fmla="*/ f51 1 44"/>
                  <a:gd name="f67" fmla="*/ f52 1 44"/>
                  <a:gd name="f68" fmla="*/ f53 1 25"/>
                  <a:gd name="f69" fmla="*/ f54 1 44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40"/>
                  <a:gd name="f83" fmla="*/ f65 1 f39"/>
                  <a:gd name="f84" fmla="*/ f66 1 f40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1 1"/>
                  <a:gd name="f101" fmla="*/ f83 f30 1"/>
                  <a:gd name="f102" fmla="*/ f84 f31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98" y="f100"/>
                  </a:cxn>
                  <a:cxn ang="f55">
                    <a:pos x="f101" y="f102"/>
                  </a:cxn>
                  <a:cxn ang="f55">
                    <a:pos x="f92" y="f103"/>
                  </a:cxn>
                  <a:cxn ang="f55">
                    <a:pos x="f104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25" h="44">
                    <a:moveTo>
                      <a:pt x="f8" y="f9"/>
                    </a:moveTo>
                    <a:cubicBezTo>
                      <a:pt x="f10" y="f9"/>
                      <a:pt x="f11" y="f5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18" y="f20"/>
                      <a:pt x="f6" y="f7"/>
                      <a:pt x="f21" y="f22"/>
                    </a:cubicBezTo>
                    <a:cubicBezTo>
                      <a:pt x="f21" y="f23"/>
                      <a:pt x="f21" y="f23"/>
                      <a:pt x="f21" y="f23"/>
                    </a:cubicBezTo>
                    <a:cubicBezTo>
                      <a:pt x="f15" y="f24"/>
                      <a:pt x="f25" y="f26"/>
                      <a:pt x="f27" y="f10"/>
                    </a:cubicBezTo>
                    <a:cubicBezTo>
                      <a:pt x="f10" y="f8"/>
                      <a:pt x="f10" y="f27"/>
                      <a:pt x="f8" y="f27"/>
                    </a:cubicBezTo>
                    <a:cubicBezTo>
                      <a:pt x="f28" y="f27"/>
                      <a:pt x="f13" y="f27"/>
                      <a:pt x="f13" y="f27"/>
                    </a:cubicBezTo>
                    <a:cubicBezTo>
                      <a:pt x="f5" y="f8"/>
                      <a:pt x="f13" y="f8"/>
                      <a:pt x="f13" y="f28"/>
                    </a:cubicBezTo>
                    <a:cubicBezTo>
                      <a:pt x="f13" y="f13"/>
                      <a:pt x="f28" y="f9"/>
                      <a:pt x="f8" y="f9"/>
                    </a:cubicBezTo>
                    <a:close/>
                  </a:path>
                </a:pathLst>
              </a:custGeom>
              <a:solidFill>
                <a:srgbClr val="632D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6" name="Freeform 1127">
                <a:extLst>
                  <a:ext uri="{FF2B5EF4-FFF2-40B4-BE49-F238E27FC236}">
                    <a16:creationId xmlns:a16="http://schemas.microsoft.com/office/drawing/2014/main" id="{5DF1BC35-099F-9719-9616-4CFF3ABAFD15}"/>
                  </a:ext>
                </a:extLst>
              </p:cNvPr>
              <p:cNvSpPr/>
              <p:nvPr/>
            </p:nvSpPr>
            <p:spPr>
              <a:xfrm>
                <a:off x="3910010" y="3292480"/>
                <a:ext cx="49213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6"/>
                  <a:gd name="f8" fmla="val 25"/>
                  <a:gd name="f9" fmla="val 10"/>
                  <a:gd name="f10" fmla="val 8"/>
                  <a:gd name="f11" fmla="val 23"/>
                  <a:gd name="f12" fmla="val 22"/>
                  <a:gd name="f13" fmla="val 4"/>
                  <a:gd name="f14" fmla="val 15"/>
                  <a:gd name="f15" fmla="val 1"/>
                  <a:gd name="f16" fmla="val 3"/>
                  <a:gd name="f17" fmla="val 5"/>
                  <a:gd name="f18" fmla="val 6"/>
                  <a:gd name="f19" fmla="val 7"/>
                  <a:gd name="f20" fmla="val 9"/>
                  <a:gd name="f21" fmla="val 11"/>
                  <a:gd name="f22" fmla="val 16"/>
                  <a:gd name="f23" fmla="val 21"/>
                  <a:gd name="f24" fmla="+- 0 0 -90"/>
                  <a:gd name="f25" fmla="*/ f3 1 13"/>
                  <a:gd name="f26" fmla="*/ f4 1 2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3"/>
                  <a:gd name="f35" fmla="*/ f31 1 26"/>
                  <a:gd name="f36" fmla="*/ 13 f32 1"/>
                  <a:gd name="f37" fmla="*/ 25 f31 1"/>
                  <a:gd name="f38" fmla="*/ 26 f31 1"/>
                  <a:gd name="f39" fmla="*/ 8 f32 1"/>
                  <a:gd name="f40" fmla="*/ 22 f31 1"/>
                  <a:gd name="f41" fmla="*/ 0 f32 1"/>
                  <a:gd name="f42" fmla="*/ 0 f31 1"/>
                  <a:gd name="f43" fmla="*/ 4 f32 1"/>
                  <a:gd name="f44" fmla="*/ 5 f31 1"/>
                  <a:gd name="f45" fmla="*/ 7 f32 1"/>
                  <a:gd name="f46" fmla="*/ 11 f31 1"/>
                  <a:gd name="f47" fmla="+- f33 0 f1"/>
                  <a:gd name="f48" fmla="*/ f36 1 13"/>
                  <a:gd name="f49" fmla="*/ f37 1 26"/>
                  <a:gd name="f50" fmla="*/ f38 1 26"/>
                  <a:gd name="f51" fmla="*/ f39 1 13"/>
                  <a:gd name="f52" fmla="*/ f40 1 26"/>
                  <a:gd name="f53" fmla="*/ f41 1 13"/>
                  <a:gd name="f54" fmla="*/ f42 1 26"/>
                  <a:gd name="f55" fmla="*/ f43 1 13"/>
                  <a:gd name="f56" fmla="*/ f44 1 26"/>
                  <a:gd name="f57" fmla="*/ f45 1 13"/>
                  <a:gd name="f58" fmla="*/ f46 1 26"/>
                  <a:gd name="f59" fmla="*/ 0 1 f34"/>
                  <a:gd name="f60" fmla="*/ f28 1 f34"/>
                  <a:gd name="f61" fmla="*/ 0 1 f35"/>
                  <a:gd name="f62" fmla="*/ f29 1 f35"/>
                  <a:gd name="f63" fmla="*/ f48 1 f34"/>
                  <a:gd name="f64" fmla="*/ f49 1 f35"/>
                  <a:gd name="f65" fmla="*/ f50 1 f35"/>
                  <a:gd name="f66" fmla="*/ f51 1 f34"/>
                  <a:gd name="f67" fmla="*/ f52 1 f35"/>
                  <a:gd name="f68" fmla="*/ f53 1 f34"/>
                  <a:gd name="f69" fmla="*/ f54 1 f35"/>
                  <a:gd name="f70" fmla="*/ f55 1 f34"/>
                  <a:gd name="f71" fmla="*/ f56 1 f35"/>
                  <a:gd name="f72" fmla="*/ f57 1 f34"/>
                  <a:gd name="f73" fmla="*/ f58 1 f35"/>
                  <a:gd name="f74" fmla="*/ f59 f25 1"/>
                  <a:gd name="f75" fmla="*/ f60 f25 1"/>
                  <a:gd name="f76" fmla="*/ f62 f26 1"/>
                  <a:gd name="f77" fmla="*/ f61 f26 1"/>
                  <a:gd name="f78" fmla="*/ f63 f25 1"/>
                  <a:gd name="f79" fmla="*/ f64 f26 1"/>
                  <a:gd name="f80" fmla="*/ f65 f26 1"/>
                  <a:gd name="f81" fmla="*/ f66 f25 1"/>
                  <a:gd name="f82" fmla="*/ f67 f26 1"/>
                  <a:gd name="f83" fmla="*/ f68 f25 1"/>
                  <a:gd name="f84" fmla="*/ f69 f26 1"/>
                  <a:gd name="f85" fmla="*/ f70 f25 1"/>
                  <a:gd name="f86" fmla="*/ f71 f26 1"/>
                  <a:gd name="f87" fmla="*/ f72 f25 1"/>
                  <a:gd name="f88" fmla="*/ f7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8" y="f79"/>
                  </a:cxn>
                  <a:cxn ang="f47">
                    <a:pos x="f78" y="f80"/>
                  </a:cxn>
                  <a:cxn ang="f47">
                    <a:pos x="f81" y="f82"/>
                  </a:cxn>
                  <a:cxn ang="f47">
                    <a:pos x="f83" y="f84"/>
                  </a:cxn>
                  <a:cxn ang="f47">
                    <a:pos x="f85" y="f86"/>
                  </a:cxn>
                  <a:cxn ang="f47">
                    <a:pos x="f87" y="f88"/>
                  </a:cxn>
                  <a:cxn ang="f47">
                    <a:pos x="f78" y="f79"/>
                  </a:cxn>
                </a:cxnLst>
                <a:rect l="f74" t="f77" r="f75" b="f76"/>
                <a:pathLst>
                  <a:path w="13" h="26">
                    <a:moveTo>
                      <a:pt x="f6" y="f8"/>
                    </a:moveTo>
                    <a:cubicBezTo>
                      <a:pt x="f6" y="f8"/>
                      <a:pt x="f6" y="f8"/>
                      <a:pt x="f6" y="f7"/>
                    </a:cubicBezTo>
                    <a:cubicBezTo>
                      <a:pt x="f9" y="f7"/>
                      <a:pt x="f10" y="f11"/>
                      <a:pt x="f10" y="f12"/>
                    </a:cubicBezTo>
                    <a:cubicBezTo>
                      <a:pt x="f13" y="f14"/>
                      <a:pt x="f5" y="f10"/>
                      <a:pt x="f5" y="f5"/>
                    </a:cubicBezTo>
                    <a:cubicBezTo>
                      <a:pt x="f15" y="f15"/>
                      <a:pt x="f16" y="f16"/>
                      <a:pt x="f13" y="f17"/>
                    </a:cubicBezTo>
                    <a:cubicBezTo>
                      <a:pt x="f18" y="f19"/>
                      <a:pt x="f19" y="f20"/>
                      <a:pt x="f19" y="f21"/>
                    </a:cubicBezTo>
                    <a:cubicBezTo>
                      <a:pt x="f19" y="f22"/>
                      <a:pt x="f20" y="f23"/>
                      <a:pt x="f6" y="f8"/>
                    </a:cubicBezTo>
                    <a:close/>
                  </a:path>
                </a:pathLst>
              </a:custGeom>
              <a:solidFill>
                <a:srgbClr val="7D4D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7" name="Freeform 1128">
                <a:extLst>
                  <a:ext uri="{FF2B5EF4-FFF2-40B4-BE49-F238E27FC236}">
                    <a16:creationId xmlns:a16="http://schemas.microsoft.com/office/drawing/2014/main" id="{ED9B5A50-3CAB-AD7D-9D02-33A79AFB18C3}"/>
                  </a:ext>
                </a:extLst>
              </p:cNvPr>
              <p:cNvSpPr/>
              <p:nvPr/>
            </p:nvSpPr>
            <p:spPr>
              <a:xfrm>
                <a:off x="3849688" y="3300417"/>
                <a:ext cx="68259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1"/>
                  <a:gd name="f8" fmla="val 1"/>
                  <a:gd name="f9" fmla="val 3"/>
                  <a:gd name="f10" fmla="val 4"/>
                  <a:gd name="f11" fmla="val 5"/>
                  <a:gd name="f12" fmla="val 9"/>
                  <a:gd name="f13" fmla="val 16"/>
                  <a:gd name="f14" fmla="val 13"/>
                  <a:gd name="f15" fmla="val 27"/>
                  <a:gd name="f16" fmla="val 38"/>
                  <a:gd name="f17" fmla="val 39"/>
                  <a:gd name="f18" fmla="val 17"/>
                  <a:gd name="f19" fmla="val 31"/>
                  <a:gd name="f20" fmla="val 22"/>
                  <a:gd name="f21" fmla="val 10"/>
                  <a:gd name="f22" fmla="val 2"/>
                  <a:gd name="f23" fmla="val 8"/>
                  <a:gd name="f24" fmla="val 6"/>
                  <a:gd name="f25" fmla="+- 0 0 -90"/>
                  <a:gd name="f26" fmla="*/ f3 1 18"/>
                  <a:gd name="f27" fmla="*/ f4 1 4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8"/>
                  <a:gd name="f36" fmla="*/ f32 1 41"/>
                  <a:gd name="f37" fmla="*/ 0 f33 1"/>
                  <a:gd name="f38" fmla="*/ 1 f32 1"/>
                  <a:gd name="f39" fmla="*/ 1 f33 1"/>
                  <a:gd name="f40" fmla="*/ 0 f32 1"/>
                  <a:gd name="f41" fmla="*/ 4 f33 1"/>
                  <a:gd name="f42" fmla="*/ 5 f32 1"/>
                  <a:gd name="f43" fmla="*/ 18 f33 1"/>
                  <a:gd name="f44" fmla="*/ 38 f32 1"/>
                  <a:gd name="f45" fmla="*/ 17 f33 1"/>
                  <a:gd name="f46" fmla="*/ 41 f32 1"/>
                  <a:gd name="f47" fmla="*/ 5 f33 1"/>
                  <a:gd name="f48" fmla="*/ 13 f32 1"/>
                  <a:gd name="f49" fmla="*/ 6 f32 1"/>
                  <a:gd name="f50" fmla="+- f34 0 f1"/>
                  <a:gd name="f51" fmla="*/ f37 1 18"/>
                  <a:gd name="f52" fmla="*/ f38 1 41"/>
                  <a:gd name="f53" fmla="*/ f39 1 18"/>
                  <a:gd name="f54" fmla="*/ f40 1 41"/>
                  <a:gd name="f55" fmla="*/ f41 1 18"/>
                  <a:gd name="f56" fmla="*/ f42 1 41"/>
                  <a:gd name="f57" fmla="*/ f43 1 18"/>
                  <a:gd name="f58" fmla="*/ f44 1 41"/>
                  <a:gd name="f59" fmla="*/ f45 1 18"/>
                  <a:gd name="f60" fmla="*/ f46 1 41"/>
                  <a:gd name="f61" fmla="*/ f47 1 18"/>
                  <a:gd name="f62" fmla="*/ f48 1 41"/>
                  <a:gd name="f63" fmla="*/ f49 1 41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6"/>
                  <a:gd name="f76" fmla="*/ f59 1 f35"/>
                  <a:gd name="f77" fmla="*/ f60 1 f36"/>
                  <a:gd name="f78" fmla="*/ f61 1 f35"/>
                  <a:gd name="f79" fmla="*/ f62 1 f36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7 1"/>
                  <a:gd name="f93" fmla="*/ f76 f26 1"/>
                  <a:gd name="f94" fmla="*/ f77 f27 1"/>
                  <a:gd name="f95" fmla="*/ f78 f26 1"/>
                  <a:gd name="f96" fmla="*/ f79 f27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87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18" h="41">
                    <a:moveTo>
                      <a:pt x="f5" y="f8"/>
                    </a:moveTo>
                    <a:cubicBezTo>
                      <a:pt x="f5" y="f5"/>
                      <a:pt x="f8" y="f5"/>
                      <a:pt x="f8" y="f5"/>
                    </a:cubicBezTo>
                    <a:cubicBezTo>
                      <a:pt x="f9" y="f8"/>
                      <a:pt x="f10" y="f9"/>
                      <a:pt x="f10" y="f11"/>
                    </a:cubicBezTo>
                    <a:cubicBezTo>
                      <a:pt x="f12" y="f13"/>
                      <a:pt x="f14" y="f15"/>
                      <a:pt x="f6" y="f16"/>
                    </a:cubicBezTo>
                    <a:cubicBezTo>
                      <a:pt x="f6" y="f16"/>
                      <a:pt x="f6" y="f16"/>
                      <a:pt x="f6" y="f16"/>
                    </a:cubicBezTo>
                    <a:cubicBezTo>
                      <a:pt x="f6" y="f16"/>
                      <a:pt x="f6" y="f17"/>
                      <a:pt x="f18" y="f7"/>
                    </a:cubicBezTo>
                    <a:cubicBezTo>
                      <a:pt x="f14" y="f19"/>
                      <a:pt x="f12" y="f20"/>
                      <a:pt x="f11" y="f14"/>
                    </a:cubicBezTo>
                    <a:cubicBezTo>
                      <a:pt x="f10" y="f21"/>
                      <a:pt x="f22" y="f23"/>
                      <a:pt x="f8" y="f24"/>
                    </a:cubicBezTo>
                    <a:cubicBezTo>
                      <a:pt x="f8" y="f10"/>
                      <a:pt x="f5" y="f22"/>
                      <a:pt x="f5" y="f8"/>
                    </a:cubicBezTo>
                    <a:close/>
                  </a:path>
                </a:pathLst>
              </a:custGeom>
              <a:solidFill>
                <a:srgbClr val="602E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8" name="Freeform 1129">
                <a:extLst>
                  <a:ext uri="{FF2B5EF4-FFF2-40B4-BE49-F238E27FC236}">
                    <a16:creationId xmlns:a16="http://schemas.microsoft.com/office/drawing/2014/main" id="{5BF1F6EF-7C77-7E04-15DD-F77E442543C5}"/>
                  </a:ext>
                </a:extLst>
              </p:cNvPr>
              <p:cNvSpPr/>
              <p:nvPr/>
            </p:nvSpPr>
            <p:spPr>
              <a:xfrm>
                <a:off x="3843342" y="3338510"/>
                <a:ext cx="60322" cy="1270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4"/>
                  <a:gd name="f8" fmla="val 1"/>
                  <a:gd name="f9" fmla="val 4"/>
                  <a:gd name="f10" fmla="val 3"/>
                  <a:gd name="f11" fmla="val 8"/>
                  <a:gd name="f12" fmla="val 6"/>
                  <a:gd name="f13" fmla="val 12"/>
                  <a:gd name="f14" fmla="val 10"/>
                  <a:gd name="f15" fmla="val 19"/>
                  <a:gd name="f16" fmla="val 14"/>
                  <a:gd name="f17" fmla="val 26"/>
                  <a:gd name="f18" fmla="val 24"/>
                  <a:gd name="f19" fmla="val 13"/>
                  <a:gd name="f20" fmla="val 2"/>
                  <a:gd name="f21" fmla="+- 0 0 -90"/>
                  <a:gd name="f22" fmla="*/ f3 1 16"/>
                  <a:gd name="f23" fmla="*/ f4 1 34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6"/>
                  <a:gd name="f32" fmla="*/ f28 1 34"/>
                  <a:gd name="f33" fmla="*/ 1 f29 1"/>
                  <a:gd name="f34" fmla="*/ 0 f28 1"/>
                  <a:gd name="f35" fmla="*/ 6 f29 1"/>
                  <a:gd name="f36" fmla="*/ 12 f28 1"/>
                  <a:gd name="f37" fmla="*/ 16 f29 1"/>
                  <a:gd name="f38" fmla="*/ 34 f28 1"/>
                  <a:gd name="f39" fmla="*/ 0 f29 1"/>
                  <a:gd name="f40" fmla="*/ 2 f28 1"/>
                  <a:gd name="f41" fmla="+- f30 0 f1"/>
                  <a:gd name="f42" fmla="*/ f33 1 16"/>
                  <a:gd name="f43" fmla="*/ f34 1 34"/>
                  <a:gd name="f44" fmla="*/ f35 1 16"/>
                  <a:gd name="f45" fmla="*/ f36 1 34"/>
                  <a:gd name="f46" fmla="*/ f37 1 16"/>
                  <a:gd name="f47" fmla="*/ f38 1 34"/>
                  <a:gd name="f48" fmla="*/ f39 1 16"/>
                  <a:gd name="f49" fmla="*/ f40 1 34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16" h="34">
                    <a:moveTo>
                      <a:pt x="f8" y="f5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6" y="f7"/>
                    </a:cubicBezTo>
                    <a:cubicBezTo>
                      <a:pt x="f14" y="f18"/>
                      <a:pt x="f9" y="f19"/>
                      <a:pt x="f5" y="f20"/>
                    </a:cubicBezTo>
                    <a:cubicBezTo>
                      <a:pt x="f5" y="f8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652E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9" name="Freeform 1130">
                <a:extLst>
                  <a:ext uri="{FF2B5EF4-FFF2-40B4-BE49-F238E27FC236}">
                    <a16:creationId xmlns:a16="http://schemas.microsoft.com/office/drawing/2014/main" id="{636AFEE2-5079-03BE-FA3B-B6E7201D55CB}"/>
                  </a:ext>
                </a:extLst>
              </p:cNvPr>
              <p:cNvSpPr/>
              <p:nvPr/>
            </p:nvSpPr>
            <p:spPr>
              <a:xfrm>
                <a:off x="3800475" y="3341683"/>
                <a:ext cx="42867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3"/>
                  <a:gd name="f8" fmla="val 2"/>
                  <a:gd name="f9" fmla="val 9"/>
                  <a:gd name="f10" fmla="val 1"/>
                  <a:gd name="f11" fmla="val 10"/>
                  <a:gd name="f12" fmla="val 4"/>
                  <a:gd name="f13" fmla="val 8"/>
                  <a:gd name="f14" fmla="val 5"/>
                  <a:gd name="f15" fmla="val 7"/>
                  <a:gd name="f16" fmla="val 6"/>
                  <a:gd name="f17" fmla="+- 0 0 -90"/>
                  <a:gd name="f18" fmla="*/ f3 1 11"/>
                  <a:gd name="f19" fmla="*/ f4 1 11"/>
                  <a:gd name="f20" fmla="val f5"/>
                  <a:gd name="f21" fmla="val f6"/>
                  <a:gd name="f22" fmla="*/ f17 f0 1"/>
                  <a:gd name="f23" fmla="+- f21 0 f20"/>
                  <a:gd name="f24" fmla="*/ f22 1 f2"/>
                  <a:gd name="f25" fmla="*/ f23 1 11"/>
                  <a:gd name="f26" fmla="*/ 3 f23 1"/>
                  <a:gd name="f27" fmla="*/ 11 f23 1"/>
                  <a:gd name="f28" fmla="*/ 1 f23 1"/>
                  <a:gd name="f29" fmla="*/ 10 f23 1"/>
                  <a:gd name="f30" fmla="*/ 8 f23 1"/>
                  <a:gd name="f31" fmla="*/ 5 f23 1"/>
                  <a:gd name="f32" fmla="*/ 7 f23 1"/>
                  <a:gd name="f33" fmla="*/ 6 f23 1"/>
                  <a:gd name="f34" fmla="+- f24 0 f1"/>
                  <a:gd name="f35" fmla="*/ f26 1 11"/>
                  <a:gd name="f36" fmla="*/ f27 1 11"/>
                  <a:gd name="f37" fmla="*/ f28 1 11"/>
                  <a:gd name="f38" fmla="*/ f29 1 11"/>
                  <a:gd name="f39" fmla="*/ f30 1 11"/>
                  <a:gd name="f40" fmla="*/ f31 1 11"/>
                  <a:gd name="f41" fmla="*/ f32 1 11"/>
                  <a:gd name="f42" fmla="*/ f33 1 11"/>
                  <a:gd name="f43" fmla="*/ 0 1 f25"/>
                  <a:gd name="f44" fmla="*/ f21 1 f25"/>
                  <a:gd name="f45" fmla="*/ f35 1 f25"/>
                  <a:gd name="f46" fmla="*/ f36 1 f25"/>
                  <a:gd name="f47" fmla="*/ f37 1 f25"/>
                  <a:gd name="f48" fmla="*/ f38 1 f25"/>
                  <a:gd name="f49" fmla="*/ f39 1 f25"/>
                  <a:gd name="f50" fmla="*/ f40 1 f25"/>
                  <a:gd name="f51" fmla="*/ f41 1 f25"/>
                  <a:gd name="f52" fmla="*/ f42 1 f25"/>
                  <a:gd name="f53" fmla="*/ f43 f18 1"/>
                  <a:gd name="f54" fmla="*/ f44 f18 1"/>
                  <a:gd name="f55" fmla="*/ f44 f19 1"/>
                  <a:gd name="f56" fmla="*/ f43 f19 1"/>
                  <a:gd name="f57" fmla="*/ f45 f18 1"/>
                  <a:gd name="f58" fmla="*/ f46 f19 1"/>
                  <a:gd name="f59" fmla="*/ f47 f18 1"/>
                  <a:gd name="f60" fmla="*/ f48 f19 1"/>
                  <a:gd name="f61" fmla="*/ f46 f18 1"/>
                  <a:gd name="f62" fmla="*/ f47 f19 1"/>
                  <a:gd name="f63" fmla="*/ f49 f18 1"/>
                  <a:gd name="f64" fmla="*/ f50 f19 1"/>
                  <a:gd name="f65" fmla="*/ f51 f18 1"/>
                  <a:gd name="f66" fmla="*/ f5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1" h="11">
                    <a:moveTo>
                      <a:pt x="f7" y="f6"/>
                    </a:moveTo>
                    <a:cubicBezTo>
                      <a:pt x="f8" y="f6"/>
                      <a:pt x="f7" y="f9"/>
                      <a:pt x="f10" y="f11"/>
                    </a:cubicBezTo>
                    <a:cubicBezTo>
                      <a:pt x="f5" y="f12"/>
                      <a:pt x="f7" y="f5"/>
                      <a:pt x="f6" y="f10"/>
                    </a:cubicBezTo>
                    <a:cubicBezTo>
                      <a:pt x="f11" y="f8"/>
                      <a:pt x="f13" y="f7"/>
                      <a:pt x="f13" y="f14"/>
                    </a:cubicBezTo>
                    <a:cubicBezTo>
                      <a:pt x="f15" y="f12"/>
                      <a:pt x="f15" y="f16"/>
                      <a:pt x="f15" y="f16"/>
                    </a:cubicBezTo>
                    <a:cubicBezTo>
                      <a:pt x="f14" y="f13"/>
                      <a:pt x="f16" y="f6"/>
                      <a:pt x="f7" y="f6"/>
                    </a:cubicBezTo>
                    <a:close/>
                  </a:path>
                </a:pathLst>
              </a:custGeom>
              <a:solidFill>
                <a:srgbClr val="9C5F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0" name="Freeform 1131">
                <a:extLst>
                  <a:ext uri="{FF2B5EF4-FFF2-40B4-BE49-F238E27FC236}">
                    <a16:creationId xmlns:a16="http://schemas.microsoft.com/office/drawing/2014/main" id="{9727E987-8E79-110B-50DC-B411E8F41F75}"/>
                  </a:ext>
                </a:extLst>
              </p:cNvPr>
              <p:cNvSpPr/>
              <p:nvPr/>
            </p:nvSpPr>
            <p:spPr>
              <a:xfrm>
                <a:off x="3794129" y="3448046"/>
                <a:ext cx="36511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3"/>
                  <a:gd name="f8" fmla="val 3"/>
                  <a:gd name="f9" fmla="val 8"/>
                  <a:gd name="f10" fmla="val 7"/>
                  <a:gd name="f11" fmla="val 16"/>
                  <a:gd name="f12" fmla="val 9"/>
                  <a:gd name="f13" fmla="val 5"/>
                  <a:gd name="f14" fmla="val 1"/>
                  <a:gd name="f15" fmla="+- 0 0 -90"/>
                  <a:gd name="f16" fmla="*/ f3 1 10"/>
                  <a:gd name="f17" fmla="*/ f4 1 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23"/>
                  <a:gd name="f27" fmla="*/ 0 f23 1"/>
                  <a:gd name="f28" fmla="*/ 0 f22 1"/>
                  <a:gd name="f29" fmla="*/ 10 f23 1"/>
                  <a:gd name="f30" fmla="*/ 23 f22 1"/>
                  <a:gd name="f31" fmla="*/ 9 f23 1"/>
                  <a:gd name="f32" fmla="*/ 1 f22 1"/>
                  <a:gd name="f33" fmla="+- f24 0 f1"/>
                  <a:gd name="f34" fmla="*/ f27 1 10"/>
                  <a:gd name="f35" fmla="*/ f28 1 23"/>
                  <a:gd name="f36" fmla="*/ f29 1 10"/>
                  <a:gd name="f37" fmla="*/ f30 1 23"/>
                  <a:gd name="f38" fmla="*/ f31 1 10"/>
                  <a:gd name="f39" fmla="*/ f32 1 23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7"/>
                  </a:cxn>
                  <a:cxn ang="f33">
                    <a:pos x="f54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0" h="23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6" y="f7"/>
                      <a:pt x="f12" y="f7"/>
                      <a:pt x="f12" y="f7"/>
                    </a:cubicBezTo>
                    <a:cubicBezTo>
                      <a:pt x="f13" y="f11"/>
                      <a:pt x="f14" y="f12"/>
                      <a:pt x="f5" y="f14"/>
                    </a:cubicBezTo>
                    <a:cubicBezTo>
                      <a:pt x="f5" y="f14"/>
                      <a:pt x="f5" y="f14"/>
                      <a:pt x="f5" y="f5"/>
                    </a:cubicBezTo>
                    <a:close/>
                  </a:path>
                </a:pathLst>
              </a:custGeom>
              <a:solidFill>
                <a:srgbClr val="5D2D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1" name="Freeform 1132">
                <a:extLst>
                  <a:ext uri="{FF2B5EF4-FFF2-40B4-BE49-F238E27FC236}">
                    <a16:creationId xmlns:a16="http://schemas.microsoft.com/office/drawing/2014/main" id="{8D7BA140-824E-E6CC-5433-A4A11B25361D}"/>
                  </a:ext>
                </a:extLst>
              </p:cNvPr>
              <p:cNvSpPr/>
              <p:nvPr/>
            </p:nvSpPr>
            <p:spPr>
              <a:xfrm>
                <a:off x="3876671" y="3094036"/>
                <a:ext cx="4127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7"/>
                  <a:gd name="f8" fmla="val 1"/>
                  <a:gd name="f9" fmla="val 2"/>
                  <a:gd name="f10" fmla="val 6"/>
                  <a:gd name="f11" fmla="val 3"/>
                  <a:gd name="f12" fmla="val 12"/>
                  <a:gd name="f13" fmla="val 10"/>
                  <a:gd name="f14" fmla="val 13"/>
                  <a:gd name="f15" fmla="val 8"/>
                  <a:gd name="f16" fmla="val 5"/>
                  <a:gd name="f17" fmla="val 4"/>
                  <a:gd name="f18" fmla="val 15"/>
                  <a:gd name="f19" fmla="+- 0 0 -90"/>
                  <a:gd name="f20" fmla="*/ f3 1 11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7"/>
                  <a:gd name="f31" fmla="*/ 1 f27 1"/>
                  <a:gd name="f32" fmla="*/ 0 f26 1"/>
                  <a:gd name="f33" fmla="*/ 10 f27 1"/>
                  <a:gd name="f34" fmla="*/ 12 f26 1"/>
                  <a:gd name="f35" fmla="*/ 13 f26 1"/>
                  <a:gd name="f36" fmla="*/ 4 f27 1"/>
                  <a:gd name="f37" fmla="*/ 11 f26 1"/>
                  <a:gd name="f38" fmla="*/ 0 f27 1"/>
                  <a:gd name="f39" fmla="*/ 17 f26 1"/>
                  <a:gd name="f40" fmla="+- f28 0 f1"/>
                  <a:gd name="f41" fmla="*/ f31 1 11"/>
                  <a:gd name="f42" fmla="*/ f32 1 17"/>
                  <a:gd name="f43" fmla="*/ f33 1 11"/>
                  <a:gd name="f44" fmla="*/ f34 1 17"/>
                  <a:gd name="f45" fmla="*/ f35 1 17"/>
                  <a:gd name="f46" fmla="*/ f36 1 11"/>
                  <a:gd name="f47" fmla="*/ f37 1 17"/>
                  <a:gd name="f48" fmla="*/ f38 1 11"/>
                  <a:gd name="f49" fmla="*/ f39 1 17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29"/>
                  <a:gd name="f57" fmla="*/ f44 1 f30"/>
                  <a:gd name="f58" fmla="*/ f45 1 f30"/>
                  <a:gd name="f59" fmla="*/ f46 1 f29"/>
                  <a:gd name="f60" fmla="*/ f47 1 f30"/>
                  <a:gd name="f61" fmla="*/ f48 1 f29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1 1"/>
                  <a:gd name="f72" fmla="*/ f59 f20 1"/>
                  <a:gd name="f73" fmla="*/ f60 f21 1"/>
                  <a:gd name="f74" fmla="*/ f61 f20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69" y="f71"/>
                  </a:cxn>
                  <a:cxn ang="f40">
                    <a:pos x="f72" y="f73"/>
                  </a:cxn>
                  <a:cxn ang="f40">
                    <a:pos x="f74" y="f75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1" h="17">
                    <a:moveTo>
                      <a:pt x="f8" y="f5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6" y="f14"/>
                      <a:pt x="f13" y="f14"/>
                      <a:pt x="f13" y="f14"/>
                    </a:cubicBezTo>
                    <a:cubicBezTo>
                      <a:pt x="f15" y="f14"/>
                      <a:pt x="f16" y="f6"/>
                      <a:pt x="f17" y="f6"/>
                    </a:cubicBezTo>
                    <a:cubicBezTo>
                      <a:pt x="f9" y="f12"/>
                      <a:pt x="f11" y="f18"/>
                      <a:pt x="f5" y="f7"/>
                    </a:cubicBezTo>
                    <a:cubicBezTo>
                      <a:pt x="f11" y="f6"/>
                      <a:pt x="f8" y="f10"/>
                      <a:pt x="f8" y="f5"/>
                    </a:cubicBezTo>
                    <a:close/>
                  </a:path>
                </a:pathLst>
              </a:custGeom>
              <a:solidFill>
                <a:srgbClr val="9D7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2" name="Freeform 1133">
                <a:extLst>
                  <a:ext uri="{FF2B5EF4-FFF2-40B4-BE49-F238E27FC236}">
                    <a16:creationId xmlns:a16="http://schemas.microsoft.com/office/drawing/2014/main" id="{5DF732E9-7AD8-2959-C57A-360B1A157E42}"/>
                  </a:ext>
                </a:extLst>
              </p:cNvPr>
              <p:cNvSpPr/>
              <p:nvPr/>
            </p:nvSpPr>
            <p:spPr>
              <a:xfrm>
                <a:off x="3733796" y="3228974"/>
                <a:ext cx="6349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0"/>
                  <a:gd name="f8" fmla="val 1"/>
                  <a:gd name="f9" fmla="val 9"/>
                  <a:gd name="f10" fmla="val 8"/>
                  <a:gd name="f11" fmla="val 6"/>
                  <a:gd name="f12" fmla="val 2"/>
                  <a:gd name="f13" fmla="val 5"/>
                  <a:gd name="f14" fmla="val 4"/>
                  <a:gd name="f15" fmla="val 7"/>
                  <a:gd name="f16" fmla="val 11"/>
                  <a:gd name="f17" fmla="val 15"/>
                  <a:gd name="f18" fmla="val 14"/>
                  <a:gd name="f19" fmla="val 12"/>
                  <a:gd name="f20" fmla="+- 0 0 -90"/>
                  <a:gd name="f21" fmla="*/ f3 1 17"/>
                  <a:gd name="f22" fmla="*/ f4 1 10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7 1 10"/>
                  <a:gd name="f31" fmla="*/ f28 1 17"/>
                  <a:gd name="f32" fmla="*/ 1 f28 1"/>
                  <a:gd name="f33" fmla="*/ 10 f27 1"/>
                  <a:gd name="f34" fmla="*/ 6 f27 1"/>
                  <a:gd name="f35" fmla="*/ 2 f27 1"/>
                  <a:gd name="f36" fmla="*/ 17 f28 1"/>
                  <a:gd name="f37" fmla="*/ 0 f27 1"/>
                  <a:gd name="f38" fmla="*/ 12 f28 1"/>
                  <a:gd name="f39" fmla="*/ 2 f28 1"/>
                  <a:gd name="f40" fmla="+- f29 0 f1"/>
                  <a:gd name="f41" fmla="*/ f32 1 17"/>
                  <a:gd name="f42" fmla="*/ f33 1 10"/>
                  <a:gd name="f43" fmla="*/ f34 1 10"/>
                  <a:gd name="f44" fmla="*/ f35 1 10"/>
                  <a:gd name="f45" fmla="*/ f36 1 17"/>
                  <a:gd name="f46" fmla="*/ f37 1 10"/>
                  <a:gd name="f47" fmla="*/ f38 1 17"/>
                  <a:gd name="f48" fmla="*/ f39 1 17"/>
                  <a:gd name="f49" fmla="*/ 0 1 f31"/>
                  <a:gd name="f50" fmla="*/ f24 1 f31"/>
                  <a:gd name="f51" fmla="*/ 0 1 f30"/>
                  <a:gd name="f52" fmla="*/ f25 1 f30"/>
                  <a:gd name="f53" fmla="*/ f41 1 f31"/>
                  <a:gd name="f54" fmla="*/ f42 1 f30"/>
                  <a:gd name="f55" fmla="*/ f43 1 f30"/>
                  <a:gd name="f56" fmla="*/ f44 1 f30"/>
                  <a:gd name="f57" fmla="*/ f45 1 f31"/>
                  <a:gd name="f58" fmla="*/ f46 1 f30"/>
                  <a:gd name="f59" fmla="*/ f47 1 f31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2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5" y="f67"/>
                  </a:cxn>
                  <a:cxn ang="f40">
                    <a:pos x="f65" y="f68"/>
                  </a:cxn>
                  <a:cxn ang="f40">
                    <a:pos x="f69" y="f70"/>
                  </a:cxn>
                  <a:cxn ang="f40">
                    <a:pos x="f71" y="f68"/>
                  </a:cxn>
                  <a:cxn ang="f40">
                    <a:pos x="f72" y="f66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7" h="10">
                    <a:moveTo>
                      <a:pt x="f8" y="f7"/>
                    </a:moveTo>
                    <a:cubicBezTo>
                      <a:pt x="f8" y="f9"/>
                      <a:pt x="f8" y="f10"/>
                      <a:pt x="f8" y="f11"/>
                    </a:cubicBezTo>
                    <a:cubicBezTo>
                      <a:pt x="f12" y="f13"/>
                      <a:pt x="f5" y="f14"/>
                      <a:pt x="f8" y="f12"/>
                    </a:cubicBezTo>
                    <a:cubicBezTo>
                      <a:pt x="f15" y="f14"/>
                      <a:pt x="f16" y="f5"/>
                      <a:pt x="f6" y="f5"/>
                    </a:cubicBezTo>
                    <a:cubicBezTo>
                      <a:pt x="f17" y="f12"/>
                      <a:pt x="f18" y="f12"/>
                      <a:pt x="f19" y="f12"/>
                    </a:cubicBezTo>
                    <a:cubicBezTo>
                      <a:pt x="f15" y="f14"/>
                      <a:pt x="f12" y="f14"/>
                      <a:pt x="f12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A37B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3" name="Freeform 1134">
                <a:extLst>
                  <a:ext uri="{FF2B5EF4-FFF2-40B4-BE49-F238E27FC236}">
                    <a16:creationId xmlns:a16="http://schemas.microsoft.com/office/drawing/2014/main" id="{984FE4AE-2584-53FA-3B03-AEFE9B2A6F37}"/>
                  </a:ext>
                </a:extLst>
              </p:cNvPr>
              <p:cNvSpPr/>
              <p:nvPr/>
            </p:nvSpPr>
            <p:spPr>
              <a:xfrm>
                <a:off x="3756026" y="3402016"/>
                <a:ext cx="22229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3"/>
                  <a:gd name="f8" fmla="val 3"/>
                  <a:gd name="f9" fmla="val 16"/>
                  <a:gd name="f10" fmla="val 2"/>
                  <a:gd name="f11" fmla="val 14"/>
                  <a:gd name="f12" fmla="val 12"/>
                  <a:gd name="f13" fmla="val 1"/>
                  <a:gd name="f14" fmla="val 10"/>
                  <a:gd name="f15" fmla="val 7"/>
                  <a:gd name="f16" fmla="val 4"/>
                  <a:gd name="f17" fmla="val 9"/>
                  <a:gd name="f18" fmla="val 5"/>
                  <a:gd name="f19" fmla="val 21"/>
                  <a:gd name="f20" fmla="val 18"/>
                  <a:gd name="f21" fmla="+- 0 0 -90"/>
                  <a:gd name="f22" fmla="*/ f3 1 6"/>
                  <a:gd name="f23" fmla="*/ f4 1 23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6"/>
                  <a:gd name="f32" fmla="*/ f28 1 23"/>
                  <a:gd name="f33" fmla="*/ 3 f29 1"/>
                  <a:gd name="f34" fmla="*/ 16 f28 1"/>
                  <a:gd name="f35" fmla="*/ 1 f29 1"/>
                  <a:gd name="f36" fmla="*/ 10 f28 1"/>
                  <a:gd name="f37" fmla="*/ 0 f28 1"/>
                  <a:gd name="f38" fmla="*/ 6 f29 1"/>
                  <a:gd name="f39" fmla="*/ 23 f28 1"/>
                  <a:gd name="f40" fmla="+- f30 0 f1"/>
                  <a:gd name="f41" fmla="*/ f33 1 6"/>
                  <a:gd name="f42" fmla="*/ f34 1 23"/>
                  <a:gd name="f43" fmla="*/ f35 1 6"/>
                  <a:gd name="f44" fmla="*/ f36 1 23"/>
                  <a:gd name="f45" fmla="*/ f37 1 23"/>
                  <a:gd name="f46" fmla="*/ f38 1 6"/>
                  <a:gd name="f47" fmla="*/ f39 1 23"/>
                  <a:gd name="f48" fmla="*/ 0 1 f31"/>
                  <a:gd name="f49" fmla="*/ f25 1 f31"/>
                  <a:gd name="f50" fmla="*/ 0 1 f32"/>
                  <a:gd name="f51" fmla="*/ f26 1 f32"/>
                  <a:gd name="f52" fmla="*/ f41 1 f31"/>
                  <a:gd name="f53" fmla="*/ f42 1 f32"/>
                  <a:gd name="f54" fmla="*/ f43 1 f31"/>
                  <a:gd name="f55" fmla="*/ f44 1 f32"/>
                  <a:gd name="f56" fmla="*/ f45 1 f32"/>
                  <a:gd name="f57" fmla="*/ f46 1 f31"/>
                  <a:gd name="f58" fmla="*/ f47 1 f32"/>
                  <a:gd name="f59" fmla="*/ f48 f22 1"/>
                  <a:gd name="f60" fmla="*/ f49 f22 1"/>
                  <a:gd name="f61" fmla="*/ f51 f23 1"/>
                  <a:gd name="f62" fmla="*/ f50 f23 1"/>
                  <a:gd name="f63" fmla="*/ f52 f22 1"/>
                  <a:gd name="f64" fmla="*/ f53 f23 1"/>
                  <a:gd name="f65" fmla="*/ f54 f22 1"/>
                  <a:gd name="f66" fmla="*/ f55 f23 1"/>
                  <a:gd name="f67" fmla="*/ f56 f23 1"/>
                  <a:gd name="f68" fmla="*/ f57 f22 1"/>
                  <a:gd name="f69" fmla="*/ f58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3" y="f64"/>
                  </a:cxn>
                  <a:cxn ang="f40">
                    <a:pos x="f65" y="f66"/>
                  </a:cxn>
                  <a:cxn ang="f40">
                    <a:pos x="f65" y="f67"/>
                  </a:cxn>
                  <a:cxn ang="f40">
                    <a:pos x="f68" y="f69"/>
                  </a:cxn>
                  <a:cxn ang="f40">
                    <a:pos x="f63" y="f64"/>
                  </a:cxn>
                </a:cxnLst>
                <a:rect l="f59" t="f62" r="f60" b="f61"/>
                <a:pathLst>
                  <a:path w="6" h="23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0" y="f15"/>
                      <a:pt x="f5" y="f16"/>
                      <a:pt x="f13" y="f5"/>
                    </a:cubicBezTo>
                    <a:cubicBezTo>
                      <a:pt x="f10" y="f17"/>
                      <a:pt x="f16" y="f9"/>
                      <a:pt x="f6" y="f7"/>
                    </a:cubicBezTo>
                    <a:cubicBezTo>
                      <a:pt x="f18" y="f19"/>
                      <a:pt x="f16" y="f20"/>
                      <a:pt x="f8" y="f9"/>
                    </a:cubicBezTo>
                    <a:close/>
                  </a:path>
                </a:pathLst>
              </a:custGeom>
              <a:solidFill>
                <a:srgbClr val="A579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4" name="Freeform 1135">
                <a:extLst>
                  <a:ext uri="{FF2B5EF4-FFF2-40B4-BE49-F238E27FC236}">
                    <a16:creationId xmlns:a16="http://schemas.microsoft.com/office/drawing/2014/main" id="{811B8BE4-1904-95F2-9B15-88C6EFEA78B8}"/>
                  </a:ext>
                </a:extLst>
              </p:cNvPr>
              <p:cNvSpPr/>
              <p:nvPr/>
            </p:nvSpPr>
            <p:spPr>
              <a:xfrm>
                <a:off x="3692530" y="3346447"/>
                <a:ext cx="33339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3"/>
                  <a:gd name="f8" fmla="val 2"/>
                  <a:gd name="f9" fmla="val 15"/>
                  <a:gd name="f10" fmla="val 4"/>
                  <a:gd name="f11" fmla="val 10"/>
                  <a:gd name="f12" fmla="val 5"/>
                  <a:gd name="f13" fmla="val 8"/>
                  <a:gd name="f14" fmla="val 16"/>
                  <a:gd name="f15" fmla="val 21"/>
                  <a:gd name="f16" fmla="val 18"/>
                  <a:gd name="f17" fmla="+- 0 0 -90"/>
                  <a:gd name="f18" fmla="*/ f3 1 9"/>
                  <a:gd name="f19" fmla="*/ f4 1 2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23"/>
                  <a:gd name="f29" fmla="*/ 2 f25 1"/>
                  <a:gd name="f30" fmla="*/ 15 f24 1"/>
                  <a:gd name="f31" fmla="*/ 4 f25 1"/>
                  <a:gd name="f32" fmla="*/ 0 f24 1"/>
                  <a:gd name="f33" fmla="*/ 5 f25 1"/>
                  <a:gd name="f34" fmla="*/ 23 f24 1"/>
                  <a:gd name="f35" fmla="+- f26 0 f1"/>
                  <a:gd name="f36" fmla="*/ f29 1 9"/>
                  <a:gd name="f37" fmla="*/ f30 1 23"/>
                  <a:gd name="f38" fmla="*/ f31 1 9"/>
                  <a:gd name="f39" fmla="*/ f32 1 23"/>
                  <a:gd name="f40" fmla="*/ f33 1 9"/>
                  <a:gd name="f41" fmla="*/ f34 1 23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9" h="23">
                    <a:moveTo>
                      <a:pt x="f8" y="f9"/>
                    </a:moveTo>
                    <a:cubicBezTo>
                      <a:pt x="f8" y="f9"/>
                      <a:pt x="f8" y="f9"/>
                      <a:pt x="f8" y="f9"/>
                    </a:cubicBezTo>
                    <a:cubicBezTo>
                      <a:pt x="f10" y="f11"/>
                      <a:pt x="f12" y="f12"/>
                      <a:pt x="f10" y="f5"/>
                    </a:cubicBezTo>
                    <a:cubicBezTo>
                      <a:pt x="f6" y="f13"/>
                      <a:pt x="f5" y="f14"/>
                      <a:pt x="f12" y="f7"/>
                    </a:cubicBezTo>
                    <a:cubicBezTo>
                      <a:pt x="f8" y="f15"/>
                      <a:pt x="f10" y="f16"/>
                      <a:pt x="f8" y="f9"/>
                    </a:cubicBezTo>
                    <a:close/>
                  </a:path>
                </a:pathLst>
              </a:custGeom>
              <a:solidFill>
                <a:srgbClr val="A67B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5" name="Freeform 1136">
                <a:extLst>
                  <a:ext uri="{FF2B5EF4-FFF2-40B4-BE49-F238E27FC236}">
                    <a16:creationId xmlns:a16="http://schemas.microsoft.com/office/drawing/2014/main" id="{EF8D49AF-8328-2922-275D-3065B088ECC9}"/>
                  </a:ext>
                </a:extLst>
              </p:cNvPr>
              <p:cNvSpPr/>
              <p:nvPr/>
            </p:nvSpPr>
            <p:spPr>
              <a:xfrm>
                <a:off x="3676646" y="3127376"/>
                <a:ext cx="19046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7"/>
                  <a:gd name="f8" fmla="val 3"/>
                  <a:gd name="f9" fmla="val 2"/>
                  <a:gd name="f10" fmla="val 1"/>
                  <a:gd name="f11" fmla="val 4"/>
                  <a:gd name="f12" fmla="val 7"/>
                  <a:gd name="f13" fmla="val 12"/>
                  <a:gd name="f14" fmla="val 16"/>
                  <a:gd name="f15" fmla="val 13"/>
                  <a:gd name="f16" fmla="val 10"/>
                  <a:gd name="f17" fmla="val 6"/>
                  <a:gd name="f18" fmla="+- 0 0 -90"/>
                  <a:gd name="f19" fmla="*/ f3 1 5"/>
                  <a:gd name="f20" fmla="*/ f4 1 1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5"/>
                  <a:gd name="f29" fmla="*/ f25 1 17"/>
                  <a:gd name="f30" fmla="*/ 3 f26 1"/>
                  <a:gd name="f31" fmla="*/ 3 f25 1"/>
                  <a:gd name="f32" fmla="*/ 1 f25 1"/>
                  <a:gd name="f33" fmla="*/ 4 f26 1"/>
                  <a:gd name="f34" fmla="*/ 2 f25 1"/>
                  <a:gd name="f35" fmla="*/ 17 f25 1"/>
                  <a:gd name="f36" fmla="*/ 1 f26 1"/>
                  <a:gd name="f37" fmla="*/ 13 f25 1"/>
                  <a:gd name="f38" fmla="+- f27 0 f1"/>
                  <a:gd name="f39" fmla="*/ f30 1 5"/>
                  <a:gd name="f40" fmla="*/ f31 1 17"/>
                  <a:gd name="f41" fmla="*/ f32 1 17"/>
                  <a:gd name="f42" fmla="*/ f33 1 5"/>
                  <a:gd name="f43" fmla="*/ f34 1 17"/>
                  <a:gd name="f44" fmla="*/ f35 1 17"/>
                  <a:gd name="f45" fmla="*/ f36 1 5"/>
                  <a:gd name="f46" fmla="*/ f37 1 17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9"/>
                  <a:gd name="f54" fmla="*/ f42 1 f28"/>
                  <a:gd name="f55" fmla="*/ f43 1 f29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20 1"/>
                  <a:gd name="f66" fmla="*/ f54 f19 1"/>
                  <a:gd name="f67" fmla="*/ f55 f20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3" y="f65"/>
                  </a:cxn>
                  <a:cxn ang="f38">
                    <a:pos x="f66" y="f67"/>
                  </a:cxn>
                  <a:cxn ang="f38">
                    <a:pos x="f63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5" h="17">
                    <a:moveTo>
                      <a:pt x="f8" y="f8"/>
                    </a:moveTo>
                    <a:cubicBezTo>
                      <a:pt x="f8" y="f9"/>
                      <a:pt x="f8" y="f10"/>
                      <a:pt x="f8" y="f10"/>
                    </a:cubicBezTo>
                    <a:cubicBezTo>
                      <a:pt x="f11" y="f5"/>
                      <a:pt x="f6" y="f5"/>
                      <a:pt x="f11" y="f9"/>
                    </a:cubicBezTo>
                    <a:cubicBezTo>
                      <a:pt x="f8" y="f12"/>
                      <a:pt x="f8" y="f13"/>
                      <a:pt x="f8" y="f7"/>
                    </a:cubicBezTo>
                    <a:cubicBezTo>
                      <a:pt x="f5" y="f14"/>
                      <a:pt x="f5" y="f14"/>
                      <a:pt x="f10" y="f15"/>
                    </a:cubicBezTo>
                    <a:cubicBezTo>
                      <a:pt x="f9" y="f16"/>
                      <a:pt x="f9" y="f17"/>
                      <a:pt x="f8" y="f8"/>
                    </a:cubicBezTo>
                    <a:close/>
                  </a:path>
                </a:pathLst>
              </a:custGeom>
              <a:solidFill>
                <a:srgbClr val="996F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6" name="Freeform 1137">
                <a:extLst>
                  <a:ext uri="{FF2B5EF4-FFF2-40B4-BE49-F238E27FC236}">
                    <a16:creationId xmlns:a16="http://schemas.microsoft.com/office/drawing/2014/main" id="{F1B2ADFB-F553-BDC4-ECF8-3982CE17DB34}"/>
                  </a:ext>
                </a:extLst>
              </p:cNvPr>
              <p:cNvSpPr/>
              <p:nvPr/>
            </p:nvSpPr>
            <p:spPr>
              <a:xfrm>
                <a:off x="3835405" y="3019421"/>
                <a:ext cx="22229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3"/>
                  <a:gd name="f8" fmla="val 3"/>
                  <a:gd name="f9" fmla="val 2"/>
                  <a:gd name="f10" fmla="val 1"/>
                  <a:gd name="f11" fmla="val 4"/>
                  <a:gd name="f12" fmla="val 5"/>
                  <a:gd name="f13" fmla="val 9"/>
                  <a:gd name="f14" fmla="val 11"/>
                  <a:gd name="f15" fmla="val 7"/>
                  <a:gd name="f16" fmla="+- 0 0 -90"/>
                  <a:gd name="f17" fmla="*/ f3 1 6"/>
                  <a:gd name="f18" fmla="*/ f4 1 13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6"/>
                  <a:gd name="f27" fmla="*/ f23 1 13"/>
                  <a:gd name="f28" fmla="*/ 3 f24 1"/>
                  <a:gd name="f29" fmla="*/ 2 f23 1"/>
                  <a:gd name="f30" fmla="*/ 4 f24 1"/>
                  <a:gd name="f31" fmla="*/ 0 f23 1"/>
                  <a:gd name="f32" fmla="*/ 5 f24 1"/>
                  <a:gd name="f33" fmla="*/ 6 f24 1"/>
                  <a:gd name="f34" fmla="*/ 13 f23 1"/>
                  <a:gd name="f35" fmla="*/ 7 f23 1"/>
                  <a:gd name="f36" fmla="+- f25 0 f1"/>
                  <a:gd name="f37" fmla="*/ f28 1 6"/>
                  <a:gd name="f38" fmla="*/ f29 1 13"/>
                  <a:gd name="f39" fmla="*/ f30 1 6"/>
                  <a:gd name="f40" fmla="*/ f31 1 13"/>
                  <a:gd name="f41" fmla="*/ f32 1 6"/>
                  <a:gd name="f42" fmla="*/ f33 1 6"/>
                  <a:gd name="f43" fmla="*/ f34 1 13"/>
                  <a:gd name="f44" fmla="*/ f35 1 13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6"/>
                  <a:gd name="f55" fmla="*/ f43 1 f27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7 1"/>
                  <a:gd name="f67" fmla="*/ f55 f18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2"/>
                  </a:cxn>
                  <a:cxn ang="f36">
                    <a:pos x="f66" y="f67"/>
                  </a:cxn>
                  <a:cxn ang="f36">
                    <a:pos x="f61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6" h="13">
                    <a:moveTo>
                      <a:pt x="f8" y="f9"/>
                    </a:moveTo>
                    <a:cubicBezTo>
                      <a:pt x="f8" y="f10"/>
                      <a:pt x="f8" y="f10"/>
                      <a:pt x="f11" y="f5"/>
                    </a:cubicBezTo>
                    <a:cubicBezTo>
                      <a:pt x="f12" y="f5"/>
                      <a:pt x="f12" y="f10"/>
                      <a:pt x="f12" y="f9"/>
                    </a:cubicBezTo>
                    <a:cubicBezTo>
                      <a:pt x="f8" y="f6"/>
                      <a:pt x="f12" y="f13"/>
                      <a:pt x="f6" y="f7"/>
                    </a:cubicBezTo>
                    <a:cubicBezTo>
                      <a:pt x="f12" y="f14"/>
                      <a:pt x="f5" y="f14"/>
                      <a:pt x="f8" y="f15"/>
                    </a:cubicBezTo>
                    <a:cubicBezTo>
                      <a:pt x="f8" y="f6"/>
                      <a:pt x="f8" y="f11"/>
                      <a:pt x="f8" y="f9"/>
                    </a:cubicBezTo>
                    <a:close/>
                  </a:path>
                </a:pathLst>
              </a:custGeom>
              <a:solidFill>
                <a:srgbClr val="986C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7" name="Freeform 1138">
                <a:extLst>
                  <a:ext uri="{FF2B5EF4-FFF2-40B4-BE49-F238E27FC236}">
                    <a16:creationId xmlns:a16="http://schemas.microsoft.com/office/drawing/2014/main" id="{D0D6B39B-D416-78F6-41BD-C0045BE8D78E}"/>
                  </a:ext>
                </a:extLst>
              </p:cNvPr>
              <p:cNvSpPr/>
              <p:nvPr/>
            </p:nvSpPr>
            <p:spPr>
              <a:xfrm>
                <a:off x="3808411" y="3228974"/>
                <a:ext cx="1904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7"/>
                  <a:gd name="f8" fmla="val 2"/>
                  <a:gd name="f9" fmla="val 15"/>
                  <a:gd name="f10" fmla="val 14"/>
                  <a:gd name="f11" fmla="val 1"/>
                  <a:gd name="f12" fmla="val 4"/>
                  <a:gd name="f13" fmla="val 11"/>
                  <a:gd name="f14" fmla="val 6"/>
                  <a:gd name="f15" fmla="val 3"/>
                  <a:gd name="f16" fmla="val 7"/>
                  <a:gd name="f17" fmla="val 8"/>
                  <a:gd name="f18" fmla="val 10"/>
                  <a:gd name="f19" fmla="val 12"/>
                  <a:gd name="f20" fmla="+- 0 0 -90"/>
                  <a:gd name="f21" fmla="*/ f3 1 5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5"/>
                  <a:gd name="f31" fmla="*/ f27 1 17"/>
                  <a:gd name="f32" fmla="*/ 2 f28 1"/>
                  <a:gd name="f33" fmla="*/ 15 f27 1"/>
                  <a:gd name="f34" fmla="*/ 0 f28 1"/>
                  <a:gd name="f35" fmla="*/ 3 f28 1"/>
                  <a:gd name="f36" fmla="*/ 0 f27 1"/>
                  <a:gd name="f37" fmla="*/ 5 f28 1"/>
                  <a:gd name="f38" fmla="*/ 5 f27 1"/>
                  <a:gd name="f39" fmla="*/ 8 f27 1"/>
                  <a:gd name="f40" fmla="+- f29 0 f1"/>
                  <a:gd name="f41" fmla="*/ f32 1 5"/>
                  <a:gd name="f42" fmla="*/ f33 1 17"/>
                  <a:gd name="f43" fmla="*/ f34 1 5"/>
                  <a:gd name="f44" fmla="*/ f35 1 5"/>
                  <a:gd name="f45" fmla="*/ f36 1 17"/>
                  <a:gd name="f46" fmla="*/ f37 1 5"/>
                  <a:gd name="f47" fmla="*/ f38 1 17"/>
                  <a:gd name="f48" fmla="*/ f39 1 17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0"/>
                  <a:gd name="f57" fmla="*/ f45 1 f31"/>
                  <a:gd name="f58" fmla="*/ f46 1 f30"/>
                  <a:gd name="f59" fmla="*/ f47 1 f31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1 1"/>
                  <a:gd name="f69" fmla="*/ f57 f22 1"/>
                  <a:gd name="f70" fmla="*/ f58 f21 1"/>
                  <a:gd name="f71" fmla="*/ f59 f22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6"/>
                  </a:cxn>
                  <a:cxn ang="f40">
                    <a:pos x="f68" y="f69"/>
                  </a:cxn>
                  <a:cxn ang="f40">
                    <a:pos x="f70" y="f71"/>
                  </a:cxn>
                  <a:cxn ang="f40">
                    <a:pos x="f70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5" h="17">
                    <a:moveTo>
                      <a:pt x="f8" y="f9"/>
                    </a:moveTo>
                    <a:cubicBezTo>
                      <a:pt x="f8" y="f10"/>
                      <a:pt x="f11" y="f7"/>
                      <a:pt x="f5" y="f9"/>
                    </a:cubicBezTo>
                    <a:cubicBezTo>
                      <a:pt x="f12" y="f13"/>
                      <a:pt x="f6" y="f14"/>
                      <a:pt x="f15" y="f5"/>
                    </a:cubicBezTo>
                    <a:cubicBezTo>
                      <a:pt x="f12" y="f8"/>
                      <a:pt x="f6" y="f12"/>
                      <a:pt x="f6" y="f6"/>
                    </a:cubicBezTo>
                    <a:cubicBezTo>
                      <a:pt x="f6" y="f14"/>
                      <a:pt x="f6" y="f16"/>
                      <a:pt x="f6" y="f17"/>
                    </a:cubicBezTo>
                    <a:cubicBezTo>
                      <a:pt x="f12" y="f18"/>
                      <a:pt x="f15" y="f19"/>
                      <a:pt x="f8" y="f9"/>
                    </a:cubicBezTo>
                    <a:close/>
                  </a:path>
                </a:pathLst>
              </a:custGeom>
              <a:solidFill>
                <a:srgbClr val="9F75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8" name="Freeform 1139">
                <a:extLst>
                  <a:ext uri="{FF2B5EF4-FFF2-40B4-BE49-F238E27FC236}">
                    <a16:creationId xmlns:a16="http://schemas.microsoft.com/office/drawing/2014/main" id="{B2892A0E-5CCC-2F8E-EB93-6D96235D9AD4}"/>
                  </a:ext>
                </a:extLst>
              </p:cNvPr>
              <p:cNvSpPr/>
              <p:nvPr/>
            </p:nvSpPr>
            <p:spPr>
              <a:xfrm>
                <a:off x="3849688" y="3165479"/>
                <a:ext cx="23810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5"/>
                  <a:gd name="f8" fmla="val 1"/>
                  <a:gd name="f9" fmla="val 12"/>
                  <a:gd name="f10" fmla="val 13"/>
                  <a:gd name="f11" fmla="val 2"/>
                  <a:gd name="f12" fmla="val 14"/>
                  <a:gd name="f13" fmla="val 9"/>
                  <a:gd name="f14" fmla="val 7"/>
                  <a:gd name="f15" fmla="val 5"/>
                  <a:gd name="f16" fmla="val 8"/>
                  <a:gd name="f17" fmla="+- 0 0 -90"/>
                  <a:gd name="f18" fmla="*/ f3 1 6"/>
                  <a:gd name="f19" fmla="*/ f4 1 15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6"/>
                  <a:gd name="f28" fmla="*/ f24 1 15"/>
                  <a:gd name="f29" fmla="*/ 1 f25 1"/>
                  <a:gd name="f30" fmla="*/ 12 f24 1"/>
                  <a:gd name="f31" fmla="*/ 0 f25 1"/>
                  <a:gd name="f32" fmla="*/ 14 f24 1"/>
                  <a:gd name="f33" fmla="*/ 6 f25 1"/>
                  <a:gd name="f34" fmla="*/ 0 f24 1"/>
                  <a:gd name="f35" fmla="+- f26 0 f1"/>
                  <a:gd name="f36" fmla="*/ f29 1 6"/>
                  <a:gd name="f37" fmla="*/ f30 1 15"/>
                  <a:gd name="f38" fmla="*/ f31 1 6"/>
                  <a:gd name="f39" fmla="*/ f32 1 15"/>
                  <a:gd name="f40" fmla="*/ f33 1 6"/>
                  <a:gd name="f41" fmla="*/ f34 1 15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6" h="15">
                    <a:moveTo>
                      <a:pt x="f8" y="f9"/>
                    </a:moveTo>
                    <a:cubicBezTo>
                      <a:pt x="f5" y="f10"/>
                      <a:pt x="f11" y="f7"/>
                      <a:pt x="f5" y="f12"/>
                    </a:cubicBezTo>
                    <a:cubicBezTo>
                      <a:pt x="f5" y="f13"/>
                      <a:pt x="f8" y="f14"/>
                      <a:pt x="f6" y="f5"/>
                    </a:cubicBezTo>
                    <a:cubicBezTo>
                      <a:pt x="f15" y="f15"/>
                      <a:pt x="f11" y="f16"/>
                      <a:pt x="f8" y="f9"/>
                    </a:cubicBezTo>
                    <a:close/>
                  </a:path>
                </a:pathLst>
              </a:custGeom>
              <a:solidFill>
                <a:srgbClr val="9F71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9" name="Freeform 1140">
                <a:extLst>
                  <a:ext uri="{FF2B5EF4-FFF2-40B4-BE49-F238E27FC236}">
                    <a16:creationId xmlns:a16="http://schemas.microsoft.com/office/drawing/2014/main" id="{ADEFD7B9-2678-733F-5D16-0D71F2E99C86}"/>
                  </a:ext>
                </a:extLst>
              </p:cNvPr>
              <p:cNvSpPr/>
              <p:nvPr/>
            </p:nvSpPr>
            <p:spPr>
              <a:xfrm>
                <a:off x="3767135" y="3341683"/>
                <a:ext cx="26983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2"/>
                  <a:gd name="f8" fmla="val 5"/>
                  <a:gd name="f9" fmla="val 6"/>
                  <a:gd name="f10" fmla="val 1"/>
                  <a:gd name="f11" fmla="val 2"/>
                  <a:gd name="f12" fmla="val 3"/>
                  <a:gd name="f13" fmla="val 4"/>
                  <a:gd name="f14" fmla="val 8"/>
                  <a:gd name="f15" fmla="+- 0 0 -90"/>
                  <a:gd name="f16" fmla="*/ f3 1 7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7"/>
                  <a:gd name="f26" fmla="*/ f22 1 12"/>
                  <a:gd name="f27" fmla="*/ 7 f23 1"/>
                  <a:gd name="f28" fmla="*/ 12 f22 1"/>
                  <a:gd name="f29" fmla="*/ 1 f23 1"/>
                  <a:gd name="f30" fmla="*/ 0 f22 1"/>
                  <a:gd name="f31" fmla="*/ 4 f23 1"/>
                  <a:gd name="f32" fmla="*/ 6 f22 1"/>
                  <a:gd name="f33" fmla="+- f24 0 f1"/>
                  <a:gd name="f34" fmla="*/ f27 1 7"/>
                  <a:gd name="f35" fmla="*/ f28 1 12"/>
                  <a:gd name="f36" fmla="*/ f29 1 7"/>
                  <a:gd name="f37" fmla="*/ f30 1 12"/>
                  <a:gd name="f38" fmla="*/ f31 1 7"/>
                  <a:gd name="f39" fmla="*/ f32 1 12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7" h="12">
                    <a:moveTo>
                      <a:pt x="f6" y="f7"/>
                    </a:moveTo>
                    <a:cubicBezTo>
                      <a:pt x="f8" y="f6"/>
                      <a:pt x="f5" y="f9"/>
                      <a:pt x="f10" y="f5"/>
                    </a:cubicBezTo>
                    <a:cubicBezTo>
                      <a:pt x="f11" y="f11"/>
                      <a:pt x="f12" y="f13"/>
                      <a:pt x="f13" y="f9"/>
                    </a:cubicBezTo>
                    <a:cubicBezTo>
                      <a:pt x="f8" y="f6"/>
                      <a:pt x="f6" y="f14"/>
                      <a:pt x="f6" y="f7"/>
                    </a:cubicBezTo>
                    <a:close/>
                  </a:path>
                </a:pathLst>
              </a:custGeom>
              <a:solidFill>
                <a:srgbClr val="9E74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0" name="Freeform 1141">
                <a:extLst>
                  <a:ext uri="{FF2B5EF4-FFF2-40B4-BE49-F238E27FC236}">
                    <a16:creationId xmlns:a16="http://schemas.microsoft.com/office/drawing/2014/main" id="{8970D9A1-9ADF-7CA9-D612-90C571F1A022}"/>
                  </a:ext>
                </a:extLst>
              </p:cNvPr>
              <p:cNvSpPr/>
              <p:nvPr/>
            </p:nvSpPr>
            <p:spPr>
              <a:xfrm>
                <a:off x="3989390" y="3195635"/>
                <a:ext cx="11109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4"/>
                  <a:gd name="f8" fmla="val 2"/>
                  <a:gd name="f9" fmla="val 9"/>
                  <a:gd name="f10" fmla="val 1"/>
                  <a:gd name="f11" fmla="val 5"/>
                  <a:gd name="f12" fmla="+- 0 0 -90"/>
                  <a:gd name="f13" fmla="*/ f3 1 3"/>
                  <a:gd name="f14" fmla="*/ f4 1 1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"/>
                  <a:gd name="f23" fmla="*/ f19 1 14"/>
                  <a:gd name="f24" fmla="*/ 2 f20 1"/>
                  <a:gd name="f25" fmla="*/ 14 f19 1"/>
                  <a:gd name="f26" fmla="*/ 3 f20 1"/>
                  <a:gd name="f27" fmla="*/ 0 f19 1"/>
                  <a:gd name="f28" fmla="+- f21 0 f1"/>
                  <a:gd name="f29" fmla="*/ f24 1 3"/>
                  <a:gd name="f30" fmla="*/ f25 1 14"/>
                  <a:gd name="f31" fmla="*/ f26 1 3"/>
                  <a:gd name="f32" fmla="*/ f27 1 14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3" h="14">
                    <a:moveTo>
                      <a:pt x="f8" y="f7"/>
                    </a:moveTo>
                    <a:cubicBezTo>
                      <a:pt x="f5" y="f9"/>
                      <a:pt x="f10" y="f11"/>
                      <a:pt x="f6" y="f5"/>
                    </a:cubicBezTo>
                    <a:cubicBezTo>
                      <a:pt x="f8" y="f11"/>
                      <a:pt x="f8" y="f9"/>
                      <a:pt x="f8" y="f7"/>
                    </a:cubicBezTo>
                    <a:close/>
                  </a:path>
                </a:pathLst>
              </a:custGeom>
              <a:solidFill>
                <a:srgbClr val="9A6A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1" name="Freeform 1142">
                <a:extLst>
                  <a:ext uri="{FF2B5EF4-FFF2-40B4-BE49-F238E27FC236}">
                    <a16:creationId xmlns:a16="http://schemas.microsoft.com/office/drawing/2014/main" id="{1BDA3E23-A4D9-3DBF-8B5A-A1BF1B487499}"/>
                  </a:ext>
                </a:extLst>
              </p:cNvPr>
              <p:cNvSpPr/>
              <p:nvPr/>
            </p:nvSpPr>
            <p:spPr>
              <a:xfrm>
                <a:off x="3759198" y="3563938"/>
                <a:ext cx="1270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0"/>
                  <a:gd name="f8" fmla="val 1"/>
                  <a:gd name="f9" fmla="val 6"/>
                  <a:gd name="f10" fmla="val 2"/>
                  <a:gd name="f11" fmla="+- 0 0 -90"/>
                  <a:gd name="f12" fmla="*/ f3 1 3"/>
                  <a:gd name="f13" fmla="*/ f4 1 10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10"/>
                  <a:gd name="f22" fmla="*/ f19 1 3"/>
                  <a:gd name="f23" fmla="*/ 3 f19 1"/>
                  <a:gd name="f24" fmla="*/ 10 f18 1"/>
                  <a:gd name="f25" fmla="*/ 0 f19 1"/>
                  <a:gd name="f26" fmla="*/ 0 f18 1"/>
                  <a:gd name="f27" fmla="+- f20 0 f1"/>
                  <a:gd name="f28" fmla="*/ f23 1 3"/>
                  <a:gd name="f29" fmla="*/ f24 1 10"/>
                  <a:gd name="f30" fmla="*/ f25 1 3"/>
                  <a:gd name="f31" fmla="*/ f26 1 10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3" h="10">
                    <a:moveTo>
                      <a:pt x="f6" y="f7"/>
                    </a:moveTo>
                    <a:cubicBezTo>
                      <a:pt x="f8" y="f9"/>
                      <a:pt x="f8" y="f6"/>
                      <a:pt x="f5" y="f5"/>
                    </a:cubicBezTo>
                    <a:cubicBezTo>
                      <a:pt x="f10" y="f6"/>
                      <a:pt x="f10" y="f6"/>
                      <a:pt x="f6" y="f7"/>
                    </a:cubicBezTo>
                    <a:close/>
                  </a:path>
                </a:pathLst>
              </a:custGeom>
              <a:solidFill>
                <a:srgbClr val="946C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2" name="Freeform 1143">
                <a:extLst>
                  <a:ext uri="{FF2B5EF4-FFF2-40B4-BE49-F238E27FC236}">
                    <a16:creationId xmlns:a16="http://schemas.microsoft.com/office/drawing/2014/main" id="{5B678E87-1E72-8C75-E316-02543E84691F}"/>
                  </a:ext>
                </a:extLst>
              </p:cNvPr>
              <p:cNvSpPr/>
              <p:nvPr/>
            </p:nvSpPr>
            <p:spPr>
              <a:xfrm>
                <a:off x="3992563" y="3154359"/>
                <a:ext cx="12701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7"/>
                  <a:gd name="f8" fmla="val 5"/>
                  <a:gd name="f9" fmla="val 2"/>
                  <a:gd name="f10" fmla="+- 0 0 -90"/>
                  <a:gd name="f11" fmla="*/ f3 1 3"/>
                  <a:gd name="f12" fmla="*/ f4 1 7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"/>
                  <a:gd name="f21" fmla="*/ f17 1 7"/>
                  <a:gd name="f22" fmla="*/ 3 f18 1"/>
                  <a:gd name="f23" fmla="*/ 0 f17 1"/>
                  <a:gd name="f24" fmla="*/ 7 f17 1"/>
                  <a:gd name="f25" fmla="+- f19 0 f1"/>
                  <a:gd name="f26" fmla="*/ f22 1 3"/>
                  <a:gd name="f27" fmla="*/ f23 1 7"/>
                  <a:gd name="f28" fmla="*/ f24 1 7"/>
                  <a:gd name="f29" fmla="*/ 0 1 f20"/>
                  <a:gd name="f30" fmla="*/ f14 1 f20"/>
                  <a:gd name="f31" fmla="*/ 0 1 f21"/>
                  <a:gd name="f32" fmla="*/ f15 1 f21"/>
                  <a:gd name="f33" fmla="*/ f26 1 f20"/>
                  <a:gd name="f34" fmla="*/ f27 1 f21"/>
                  <a:gd name="f35" fmla="*/ f28 1 f21"/>
                  <a:gd name="f36" fmla="*/ f29 f11 1"/>
                  <a:gd name="f37" fmla="*/ f30 f11 1"/>
                  <a:gd name="f38" fmla="*/ f32 f12 1"/>
                  <a:gd name="f39" fmla="*/ f31 f12 1"/>
                  <a:gd name="f40" fmla="*/ f33 f11 1"/>
                  <a:gd name="f41" fmla="*/ f34 f12 1"/>
                  <a:gd name="f42" fmla="*/ f35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2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3" h="7">
                    <a:moveTo>
                      <a:pt x="f6" y="f5"/>
                    </a:moveTo>
                    <a:cubicBezTo>
                      <a:pt x="f6" y="f6"/>
                      <a:pt x="f6" y="f8"/>
                      <a:pt x="f6" y="f7"/>
                    </a:cubicBezTo>
                    <a:cubicBezTo>
                      <a:pt x="f9" y="f8"/>
                      <a:pt x="f5" y="f6"/>
                      <a:pt x="f6" y="f5"/>
                    </a:cubicBezTo>
                    <a:close/>
                  </a:path>
                </a:pathLst>
              </a:custGeom>
              <a:solidFill>
                <a:srgbClr val="6929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3" name="Freeform 1144">
                <a:extLst>
                  <a:ext uri="{FF2B5EF4-FFF2-40B4-BE49-F238E27FC236}">
                    <a16:creationId xmlns:a16="http://schemas.microsoft.com/office/drawing/2014/main" id="{DB101637-B844-69EC-2221-211828B6FF6C}"/>
                  </a:ext>
                </a:extLst>
              </p:cNvPr>
              <p:cNvSpPr/>
              <p:nvPr/>
            </p:nvSpPr>
            <p:spPr>
              <a:xfrm>
                <a:off x="3857625" y="3854452"/>
                <a:ext cx="131765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28"/>
                  <a:gd name="f8" fmla="val 26"/>
                  <a:gd name="f9" fmla="val 16"/>
                  <a:gd name="f10" fmla="val 22"/>
                  <a:gd name="f11" fmla="val 6"/>
                  <a:gd name="f12" fmla="val 18"/>
                  <a:gd name="f13" fmla="val 8"/>
                  <a:gd name="f14" fmla="val 1"/>
                  <a:gd name="f15" fmla="val 7"/>
                  <a:gd name="f16" fmla="val 3"/>
                  <a:gd name="f17" fmla="val 9"/>
                  <a:gd name="f18" fmla="val 4"/>
                  <a:gd name="f19" fmla="val 5"/>
                  <a:gd name="f20" fmla="val 10"/>
                  <a:gd name="f21" fmla="val 15"/>
                  <a:gd name="f22" fmla="val 21"/>
                  <a:gd name="f23" fmla="val 23"/>
                  <a:gd name="f24" fmla="val 25"/>
                  <a:gd name="f25" fmla="val 2"/>
                  <a:gd name="f26" fmla="val 27"/>
                  <a:gd name="f27" fmla="val 29"/>
                  <a:gd name="f28" fmla="val 11"/>
                  <a:gd name="f29" fmla="val 31"/>
                  <a:gd name="f30" fmla="val 33"/>
                  <a:gd name="f31" fmla="val 20"/>
                  <a:gd name="f32" fmla="val 34"/>
                  <a:gd name="f33" fmla="val 24"/>
                  <a:gd name="f34" fmla="val 32"/>
                  <a:gd name="f35" fmla="+- 0 0 -90"/>
                  <a:gd name="f36" fmla="*/ f3 1 35"/>
                  <a:gd name="f37" fmla="*/ f4 1 28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5"/>
                  <a:gd name="f46" fmla="*/ f42 1 28"/>
                  <a:gd name="f47" fmla="*/ 26 f43 1"/>
                  <a:gd name="f48" fmla="*/ 26 f42 1"/>
                  <a:gd name="f49" fmla="*/ 0 f43 1"/>
                  <a:gd name="f50" fmla="*/ 8 f42 1"/>
                  <a:gd name="f51" fmla="*/ 4 f43 1"/>
                  <a:gd name="f52" fmla="*/ 7 f42 1"/>
                  <a:gd name="f53" fmla="*/ 6 f43 1"/>
                  <a:gd name="f54" fmla="*/ 6 f42 1"/>
                  <a:gd name="f55" fmla="*/ 21 f43 1"/>
                  <a:gd name="f56" fmla="*/ 3 f42 1"/>
                  <a:gd name="f57" fmla="*/ 25 f43 1"/>
                  <a:gd name="f58" fmla="*/ 2 f42 1"/>
                  <a:gd name="f59" fmla="*/ 28 f43 1"/>
                  <a:gd name="f60" fmla="*/ 33 f43 1"/>
                  <a:gd name="f61" fmla="*/ 20 f42 1"/>
                  <a:gd name="f62" fmla="*/ 27 f43 1"/>
                  <a:gd name="f63" fmla="+- f44 0 f1"/>
                  <a:gd name="f64" fmla="*/ f47 1 35"/>
                  <a:gd name="f65" fmla="*/ f48 1 28"/>
                  <a:gd name="f66" fmla="*/ f49 1 35"/>
                  <a:gd name="f67" fmla="*/ f50 1 28"/>
                  <a:gd name="f68" fmla="*/ f51 1 35"/>
                  <a:gd name="f69" fmla="*/ f52 1 28"/>
                  <a:gd name="f70" fmla="*/ f53 1 35"/>
                  <a:gd name="f71" fmla="*/ f54 1 28"/>
                  <a:gd name="f72" fmla="*/ f55 1 35"/>
                  <a:gd name="f73" fmla="*/ f56 1 28"/>
                  <a:gd name="f74" fmla="*/ f57 1 35"/>
                  <a:gd name="f75" fmla="*/ f58 1 28"/>
                  <a:gd name="f76" fmla="*/ f59 1 35"/>
                  <a:gd name="f77" fmla="*/ f60 1 35"/>
                  <a:gd name="f78" fmla="*/ f61 1 28"/>
                  <a:gd name="f79" fmla="*/ f62 1 35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5"/>
                  <a:gd name="f98" fmla="*/ f78 1 f46"/>
                  <a:gd name="f99" fmla="*/ f79 1 f45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6 1"/>
                  <a:gd name="f118" fmla="*/ f98 f37 1"/>
                  <a:gd name="f119" fmla="*/ f9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1"/>
                  </a:cxn>
                  <a:cxn ang="f63">
                    <a:pos x="f117" y="f118"/>
                  </a:cxn>
                  <a:cxn ang="f63">
                    <a:pos x="f117" y="f105"/>
                  </a:cxn>
                  <a:cxn ang="f63">
                    <a:pos x="f119" y="f105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35" h="28">
                    <a:moveTo>
                      <a:pt x="f8" y="f8"/>
                    </a:moveTo>
                    <a:cubicBezTo>
                      <a:pt x="f9" y="f10"/>
                      <a:pt x="f11" y="f12"/>
                      <a:pt x="f5" y="f13"/>
                    </a:cubicBezTo>
                    <a:cubicBezTo>
                      <a:pt x="f14" y="f15"/>
                      <a:pt x="f16" y="f17"/>
                      <a:pt x="f18" y="f15"/>
                    </a:cubicBezTo>
                    <a:cubicBezTo>
                      <a:pt x="f18" y="f15"/>
                      <a:pt x="f19" y="f15"/>
                      <a:pt x="f11" y="f11"/>
                    </a:cubicBezTo>
                    <a:cubicBezTo>
                      <a:pt x="f20" y="f5"/>
                      <a:pt x="f21" y="f5"/>
                      <a:pt x="f22" y="f16"/>
                    </a:cubicBezTo>
                    <a:cubicBezTo>
                      <a:pt x="f23" y="f19"/>
                      <a:pt x="f23" y="f16"/>
                      <a:pt x="f24" y="f25"/>
                    </a:cubicBezTo>
                    <a:cubicBezTo>
                      <a:pt x="f26" y="f16"/>
                      <a:pt x="f26" y="f19"/>
                      <a:pt x="f7" y="f11"/>
                    </a:cubicBezTo>
                    <a:cubicBezTo>
                      <a:pt x="f27" y="f28"/>
                      <a:pt x="f29" y="f21"/>
                      <a:pt x="f30" y="f31"/>
                    </a:cubicBezTo>
                    <a:cubicBezTo>
                      <a:pt x="f32" y="f22"/>
                      <a:pt x="f6" y="f33"/>
                      <a:pt x="f30" y="f8"/>
                    </a:cubicBezTo>
                    <a:cubicBezTo>
                      <a:pt x="f34" y="f7"/>
                      <a:pt x="f27" y="f26"/>
                      <a:pt x="f26" y="f8"/>
                    </a:cubicBezTo>
                    <a:cubicBezTo>
                      <a:pt x="f26" y="f8"/>
                      <a:pt x="f8" y="f8"/>
                      <a:pt x="f8" y="f8"/>
                    </a:cubicBezTo>
                    <a:close/>
                  </a:path>
                </a:pathLst>
              </a:custGeom>
              <a:solidFill>
                <a:srgbClr val="F4D28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4" name="Freeform 1145">
                <a:extLst>
                  <a:ext uri="{FF2B5EF4-FFF2-40B4-BE49-F238E27FC236}">
                    <a16:creationId xmlns:a16="http://schemas.microsoft.com/office/drawing/2014/main" id="{D4C5B441-6510-58E7-B5A7-6616E6AAF83D}"/>
                  </a:ext>
                </a:extLst>
              </p:cNvPr>
              <p:cNvSpPr/>
              <p:nvPr/>
            </p:nvSpPr>
            <p:spPr>
              <a:xfrm>
                <a:off x="3736979" y="3643317"/>
                <a:ext cx="106363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5"/>
                  <a:gd name="f8" fmla="val 22"/>
                  <a:gd name="f9" fmla="val 3"/>
                  <a:gd name="f10" fmla="val 10"/>
                  <a:gd name="f11" fmla="val 23"/>
                  <a:gd name="f12" fmla="val 18"/>
                  <a:gd name="f13" fmla="val 14"/>
                  <a:gd name="f14" fmla="val 9"/>
                  <a:gd name="f15" fmla="val 4"/>
                  <a:gd name="f16" fmla="val 1"/>
                  <a:gd name="f17" fmla="val 7"/>
                  <a:gd name="f18" fmla="+- 0 0 -90"/>
                  <a:gd name="f19" fmla="*/ f3 1 28"/>
                  <a:gd name="f20" fmla="*/ f4 1 25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8"/>
                  <a:gd name="f29" fmla="*/ f25 1 25"/>
                  <a:gd name="f30" fmla="*/ 22 f26 1"/>
                  <a:gd name="f31" fmla="*/ 3 f25 1"/>
                  <a:gd name="f32" fmla="*/ 23 f26 1"/>
                  <a:gd name="f33" fmla="*/ 18 f25 1"/>
                  <a:gd name="f34" fmla="*/ 9 f26 1"/>
                  <a:gd name="f35" fmla="*/ 22 f25 1"/>
                  <a:gd name="f36" fmla="*/ 3 f26 1"/>
                  <a:gd name="f37" fmla="*/ 0 f25 1"/>
                  <a:gd name="f38" fmla="+- f27 0 f1"/>
                  <a:gd name="f39" fmla="*/ f30 1 28"/>
                  <a:gd name="f40" fmla="*/ f31 1 25"/>
                  <a:gd name="f41" fmla="*/ f32 1 28"/>
                  <a:gd name="f42" fmla="*/ f33 1 25"/>
                  <a:gd name="f43" fmla="*/ f34 1 28"/>
                  <a:gd name="f44" fmla="*/ f35 1 25"/>
                  <a:gd name="f45" fmla="*/ f36 1 28"/>
                  <a:gd name="f46" fmla="*/ f37 1 25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64"/>
                  </a:cxn>
                  <a:cxn ang="f38">
                    <a:pos x="f67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8" h="25">
                    <a:moveTo>
                      <a:pt x="f8" y="f9"/>
                    </a:moveTo>
                    <a:cubicBezTo>
                      <a:pt x="f6" y="f10"/>
                      <a:pt x="f6" y="f10"/>
                      <a:pt x="f11" y="f12"/>
                    </a:cubicBezTo>
                    <a:cubicBezTo>
                      <a:pt x="f8" y="f11"/>
                      <a:pt x="f13" y="f7"/>
                      <a:pt x="f14" y="f8"/>
                    </a:cubicBezTo>
                    <a:cubicBezTo>
                      <a:pt x="f9" y="f12"/>
                      <a:pt x="f5" y="f14"/>
                      <a:pt x="f9" y="f9"/>
                    </a:cubicBezTo>
                    <a:cubicBezTo>
                      <a:pt x="f15" y="f16"/>
                      <a:pt x="f17" y="f5"/>
                      <a:pt x="f14" y="f5"/>
                    </a:cubicBezTo>
                    <a:cubicBezTo>
                      <a:pt x="f13" y="f5"/>
                      <a:pt x="f12" y="f5"/>
                      <a:pt x="f8" y="f9"/>
                    </a:cubicBezTo>
                    <a:close/>
                  </a:path>
                </a:pathLst>
              </a:custGeom>
              <a:solidFill>
                <a:srgbClr val="F8D9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5" name="Freeform 1146">
                <a:extLst>
                  <a:ext uri="{FF2B5EF4-FFF2-40B4-BE49-F238E27FC236}">
                    <a16:creationId xmlns:a16="http://schemas.microsoft.com/office/drawing/2014/main" id="{E2F7A4BC-BC15-A875-80FA-7623837A83B5}"/>
                  </a:ext>
                </a:extLst>
              </p:cNvPr>
              <p:cNvSpPr/>
              <p:nvPr/>
            </p:nvSpPr>
            <p:spPr>
              <a:xfrm>
                <a:off x="3813176" y="3744916"/>
                <a:ext cx="85725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0"/>
                  <a:gd name="f8" fmla="val 17"/>
                  <a:gd name="f9" fmla="val 6"/>
                  <a:gd name="f10" fmla="val 19"/>
                  <a:gd name="f11" fmla="val 10"/>
                  <a:gd name="f12" fmla="val 20"/>
                  <a:gd name="f13" fmla="val 15"/>
                  <a:gd name="f14" fmla="val 21"/>
                  <a:gd name="f15" fmla="val 26"/>
                  <a:gd name="f16" fmla="val 18"/>
                  <a:gd name="f17" fmla="val 28"/>
                  <a:gd name="f18" fmla="val 14"/>
                  <a:gd name="f19" fmla="val 11"/>
                  <a:gd name="f20" fmla="val 29"/>
                  <a:gd name="f21" fmla="val 9"/>
                  <a:gd name="f22" fmla="val 7"/>
                  <a:gd name="f23" fmla="val 1"/>
                  <a:gd name="f24" fmla="val 5"/>
                  <a:gd name="f25" fmla="val 4"/>
                  <a:gd name="f26" fmla="val 8"/>
                  <a:gd name="f27" fmla="val 12"/>
                  <a:gd name="f28" fmla="val 16"/>
                  <a:gd name="f29" fmla="+- 0 0 -90"/>
                  <a:gd name="f30" fmla="*/ f3 1 23"/>
                  <a:gd name="f31" fmla="*/ f4 1 30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3"/>
                  <a:gd name="f40" fmla="*/ f36 1 30"/>
                  <a:gd name="f41" fmla="*/ 17 f37 1"/>
                  <a:gd name="f42" fmla="*/ 6 f36 1"/>
                  <a:gd name="f43" fmla="*/ 21 f37 1"/>
                  <a:gd name="f44" fmla="*/ 19 f36 1"/>
                  <a:gd name="f45" fmla="*/ 20 f37 1"/>
                  <a:gd name="f46" fmla="*/ 26 f36 1"/>
                  <a:gd name="f47" fmla="*/ 14 f37 1"/>
                  <a:gd name="f48" fmla="*/ 30 f36 1"/>
                  <a:gd name="f49" fmla="*/ 7 f37 1"/>
                  <a:gd name="f50" fmla="*/ 5 f37 1"/>
                  <a:gd name="f51" fmla="*/ 4 f36 1"/>
                  <a:gd name="f52" fmla="*/ 15 f37 1"/>
                  <a:gd name="f53" fmla="+- f38 0 f1"/>
                  <a:gd name="f54" fmla="*/ f41 1 23"/>
                  <a:gd name="f55" fmla="*/ f42 1 30"/>
                  <a:gd name="f56" fmla="*/ f43 1 23"/>
                  <a:gd name="f57" fmla="*/ f44 1 30"/>
                  <a:gd name="f58" fmla="*/ f45 1 23"/>
                  <a:gd name="f59" fmla="*/ f46 1 30"/>
                  <a:gd name="f60" fmla="*/ f47 1 23"/>
                  <a:gd name="f61" fmla="*/ f48 1 30"/>
                  <a:gd name="f62" fmla="*/ f49 1 23"/>
                  <a:gd name="f63" fmla="*/ f50 1 23"/>
                  <a:gd name="f64" fmla="*/ f51 1 30"/>
                  <a:gd name="f65" fmla="*/ f52 1 23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39"/>
                  <a:gd name="f73" fmla="*/ f57 1 f40"/>
                  <a:gd name="f74" fmla="*/ f58 1 f39"/>
                  <a:gd name="f75" fmla="*/ f59 1 f40"/>
                  <a:gd name="f76" fmla="*/ f60 1 f39"/>
                  <a:gd name="f77" fmla="*/ f61 1 f40"/>
                  <a:gd name="f78" fmla="*/ f62 1 f39"/>
                  <a:gd name="f79" fmla="*/ f63 1 f39"/>
                  <a:gd name="f80" fmla="*/ f64 1 f40"/>
                  <a:gd name="f81" fmla="*/ f65 1 f39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0 1"/>
                  <a:gd name="f89" fmla="*/ f73 f31 1"/>
                  <a:gd name="f90" fmla="*/ f74 f30 1"/>
                  <a:gd name="f91" fmla="*/ f75 f31 1"/>
                  <a:gd name="f92" fmla="*/ f76 f30 1"/>
                  <a:gd name="f93" fmla="*/ f77 f31 1"/>
                  <a:gd name="f94" fmla="*/ f78 f30 1"/>
                  <a:gd name="f95" fmla="*/ f79 f30 1"/>
                  <a:gd name="f96" fmla="*/ f80 f31 1"/>
                  <a:gd name="f97" fmla="*/ f81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1"/>
                  </a:cxn>
                  <a:cxn ang="f53">
                    <a:pos x="f95" y="f96"/>
                  </a:cxn>
                  <a:cxn ang="f53">
                    <a:pos x="f97" y="f96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23" h="30">
                    <a:moveTo>
                      <a:pt x="f8" y="f9"/>
                    </a:moveTo>
                    <a:cubicBezTo>
                      <a:pt x="f10" y="f11"/>
                      <a:pt x="f12" y="f13"/>
                      <a:pt x="f14" y="f10"/>
                    </a:cubicBezTo>
                    <a:cubicBezTo>
                      <a:pt x="f14" y="f14"/>
                      <a:pt x="f6" y="f6"/>
                      <a:pt x="f12" y="f15"/>
                    </a:cubicBezTo>
                    <a:cubicBezTo>
                      <a:pt x="f16" y="f17"/>
                      <a:pt x="f16" y="f7"/>
                      <a:pt x="f18" y="f7"/>
                    </a:cubicBezTo>
                    <a:cubicBezTo>
                      <a:pt x="f19" y="f20"/>
                      <a:pt x="f21" y="f17"/>
                      <a:pt x="f22" y="f15"/>
                    </a:cubicBezTo>
                    <a:cubicBezTo>
                      <a:pt x="f23" y="f16"/>
                      <a:pt x="f5" y="f11"/>
                      <a:pt x="f24" y="f25"/>
                    </a:cubicBezTo>
                    <a:cubicBezTo>
                      <a:pt x="f26" y="f5"/>
                      <a:pt x="f27" y="f5"/>
                      <a:pt x="f13" y="f25"/>
                    </a:cubicBezTo>
                    <a:cubicBezTo>
                      <a:pt x="f28" y="f24"/>
                      <a:pt x="f28" y="f9"/>
                      <a:pt x="f8" y="f9"/>
                    </a:cubicBezTo>
                    <a:close/>
                  </a:path>
                </a:pathLst>
              </a:custGeom>
              <a:solidFill>
                <a:srgbClr val="FBD78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6" name="Freeform 1147">
                <a:extLst>
                  <a:ext uri="{FF2B5EF4-FFF2-40B4-BE49-F238E27FC236}">
                    <a16:creationId xmlns:a16="http://schemas.microsoft.com/office/drawing/2014/main" id="{C955C72C-511F-62CA-74C6-BB16525C4148}"/>
                  </a:ext>
                </a:extLst>
              </p:cNvPr>
              <p:cNvSpPr/>
              <p:nvPr/>
            </p:nvSpPr>
            <p:spPr>
              <a:xfrm>
                <a:off x="3948114" y="3846515"/>
                <a:ext cx="120645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6"/>
                  <a:gd name="f8" fmla="val 2"/>
                  <a:gd name="f9" fmla="val 28"/>
                  <a:gd name="f10" fmla="val 10"/>
                  <a:gd name="f11" fmla="val 27"/>
                  <a:gd name="f12" fmla="val 6"/>
                  <a:gd name="f13" fmla="val 19"/>
                  <a:gd name="f14" fmla="val 4"/>
                  <a:gd name="f15" fmla="val 15"/>
                  <a:gd name="f16" fmla="val 3"/>
                  <a:gd name="f17" fmla="val 9"/>
                  <a:gd name="f18" fmla="val 1"/>
                  <a:gd name="f19" fmla="val 12"/>
                  <a:gd name="f20" fmla="val 17"/>
                  <a:gd name="f21" fmla="val 22"/>
                  <a:gd name="f22" fmla="val 18"/>
                  <a:gd name="f23" fmla="val 24"/>
                  <a:gd name="f24" fmla="val 20"/>
                  <a:gd name="f25" fmla="val 21"/>
                  <a:gd name="f26" fmla="val 29"/>
                  <a:gd name="f27" fmla="val 23"/>
                  <a:gd name="f28" fmla="val 31"/>
                  <a:gd name="f29" fmla="val 33"/>
                  <a:gd name="f30" fmla="val 26"/>
                  <a:gd name="f31" fmla="val 35"/>
                  <a:gd name="f32" fmla="val 39"/>
                  <a:gd name="f33" fmla="val 42"/>
                  <a:gd name="f34" fmla="val 30"/>
                  <a:gd name="f35" fmla="val 45"/>
                  <a:gd name="f36" fmla="val 25"/>
                  <a:gd name="f37" fmla="val 41"/>
                  <a:gd name="f38" fmla="val 14"/>
                  <a:gd name="f39" fmla="val 38"/>
                  <a:gd name="f40" fmla="val 11"/>
                  <a:gd name="f41" fmla="val 8"/>
                  <a:gd name="f42" fmla="val 5"/>
                  <a:gd name="f43" fmla="+- 0 0 -90"/>
                  <a:gd name="f44" fmla="*/ f3 1 32"/>
                  <a:gd name="f45" fmla="*/ f4 1 46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32"/>
                  <a:gd name="f54" fmla="*/ f50 1 46"/>
                  <a:gd name="f55" fmla="*/ 2 f51 1"/>
                  <a:gd name="f56" fmla="*/ 28 f50 1"/>
                  <a:gd name="f57" fmla="*/ 6 f51 1"/>
                  <a:gd name="f58" fmla="*/ 19 f50 1"/>
                  <a:gd name="f59" fmla="*/ 1 f51 1"/>
                  <a:gd name="f60" fmla="*/ 4 f50 1"/>
                  <a:gd name="f61" fmla="*/ 0 f51 1"/>
                  <a:gd name="f62" fmla="*/ 1 f50 1"/>
                  <a:gd name="f63" fmla="*/ 3 f51 1"/>
                  <a:gd name="f64" fmla="*/ 2 f50 1"/>
                  <a:gd name="f65" fmla="*/ 17 f51 1"/>
                  <a:gd name="f66" fmla="*/ 22 f50 1"/>
                  <a:gd name="f67" fmla="*/ 21 f51 1"/>
                  <a:gd name="f68" fmla="*/ 29 f50 1"/>
                  <a:gd name="f69" fmla="*/ 26 f51 1"/>
                  <a:gd name="f70" fmla="*/ 35 f50 1"/>
                  <a:gd name="f71" fmla="*/ 32 f51 1"/>
                  <a:gd name="f72" fmla="*/ 46 f50 1"/>
                  <a:gd name="f73" fmla="*/ 25 f51 1"/>
                  <a:gd name="f74" fmla="*/ 45 f50 1"/>
                  <a:gd name="f75" fmla="*/ 11 f51 1"/>
                  <a:gd name="f76" fmla="*/ 32 f50 1"/>
                  <a:gd name="f77" fmla="*/ 30 f50 1"/>
                  <a:gd name="f78" fmla="+- f52 0 f1"/>
                  <a:gd name="f79" fmla="*/ f55 1 32"/>
                  <a:gd name="f80" fmla="*/ f56 1 46"/>
                  <a:gd name="f81" fmla="*/ f57 1 32"/>
                  <a:gd name="f82" fmla="*/ f58 1 46"/>
                  <a:gd name="f83" fmla="*/ f59 1 32"/>
                  <a:gd name="f84" fmla="*/ f60 1 46"/>
                  <a:gd name="f85" fmla="*/ f61 1 32"/>
                  <a:gd name="f86" fmla="*/ f62 1 46"/>
                  <a:gd name="f87" fmla="*/ f63 1 32"/>
                  <a:gd name="f88" fmla="*/ f64 1 46"/>
                  <a:gd name="f89" fmla="*/ f65 1 32"/>
                  <a:gd name="f90" fmla="*/ f66 1 46"/>
                  <a:gd name="f91" fmla="*/ f67 1 32"/>
                  <a:gd name="f92" fmla="*/ f68 1 46"/>
                  <a:gd name="f93" fmla="*/ f69 1 32"/>
                  <a:gd name="f94" fmla="*/ f70 1 46"/>
                  <a:gd name="f95" fmla="*/ f71 1 32"/>
                  <a:gd name="f96" fmla="*/ f72 1 46"/>
                  <a:gd name="f97" fmla="*/ f73 1 32"/>
                  <a:gd name="f98" fmla="*/ f74 1 46"/>
                  <a:gd name="f99" fmla="*/ f75 1 32"/>
                  <a:gd name="f100" fmla="*/ f76 1 46"/>
                  <a:gd name="f101" fmla="*/ f77 1 46"/>
                  <a:gd name="f102" fmla="*/ 0 1 f53"/>
                  <a:gd name="f103" fmla="*/ f47 1 f53"/>
                  <a:gd name="f104" fmla="*/ 0 1 f54"/>
                  <a:gd name="f105" fmla="*/ f48 1 f54"/>
                  <a:gd name="f106" fmla="*/ f79 1 f53"/>
                  <a:gd name="f107" fmla="*/ f80 1 f54"/>
                  <a:gd name="f108" fmla="*/ f81 1 f53"/>
                  <a:gd name="f109" fmla="*/ f82 1 f54"/>
                  <a:gd name="f110" fmla="*/ f83 1 f53"/>
                  <a:gd name="f111" fmla="*/ f84 1 f54"/>
                  <a:gd name="f112" fmla="*/ f85 1 f53"/>
                  <a:gd name="f113" fmla="*/ f86 1 f54"/>
                  <a:gd name="f114" fmla="*/ f87 1 f53"/>
                  <a:gd name="f115" fmla="*/ f88 1 f54"/>
                  <a:gd name="f116" fmla="*/ f89 1 f53"/>
                  <a:gd name="f117" fmla="*/ f90 1 f54"/>
                  <a:gd name="f118" fmla="*/ f91 1 f53"/>
                  <a:gd name="f119" fmla="*/ f92 1 f54"/>
                  <a:gd name="f120" fmla="*/ f93 1 f53"/>
                  <a:gd name="f121" fmla="*/ f94 1 f54"/>
                  <a:gd name="f122" fmla="*/ f95 1 f53"/>
                  <a:gd name="f123" fmla="*/ f96 1 f54"/>
                  <a:gd name="f124" fmla="*/ f97 1 f53"/>
                  <a:gd name="f125" fmla="*/ f98 1 f54"/>
                  <a:gd name="f126" fmla="*/ f99 1 f53"/>
                  <a:gd name="f127" fmla="*/ f100 1 f54"/>
                  <a:gd name="f128" fmla="*/ f101 1 f54"/>
                  <a:gd name="f129" fmla="*/ f102 f44 1"/>
                  <a:gd name="f130" fmla="*/ f103 f44 1"/>
                  <a:gd name="f131" fmla="*/ f105 f45 1"/>
                  <a:gd name="f132" fmla="*/ f104 f45 1"/>
                  <a:gd name="f133" fmla="*/ f106 f44 1"/>
                  <a:gd name="f134" fmla="*/ f107 f45 1"/>
                  <a:gd name="f135" fmla="*/ f108 f44 1"/>
                  <a:gd name="f136" fmla="*/ f109 f45 1"/>
                  <a:gd name="f137" fmla="*/ f110 f44 1"/>
                  <a:gd name="f138" fmla="*/ f111 f45 1"/>
                  <a:gd name="f139" fmla="*/ f112 f44 1"/>
                  <a:gd name="f140" fmla="*/ f113 f45 1"/>
                  <a:gd name="f141" fmla="*/ f114 f44 1"/>
                  <a:gd name="f142" fmla="*/ f115 f45 1"/>
                  <a:gd name="f143" fmla="*/ f116 f44 1"/>
                  <a:gd name="f144" fmla="*/ f117 f45 1"/>
                  <a:gd name="f145" fmla="*/ f118 f44 1"/>
                  <a:gd name="f146" fmla="*/ f119 f45 1"/>
                  <a:gd name="f147" fmla="*/ f120 f44 1"/>
                  <a:gd name="f148" fmla="*/ f121 f45 1"/>
                  <a:gd name="f149" fmla="*/ f122 f44 1"/>
                  <a:gd name="f150" fmla="*/ f123 f45 1"/>
                  <a:gd name="f151" fmla="*/ f124 f44 1"/>
                  <a:gd name="f152" fmla="*/ f125 f45 1"/>
                  <a:gd name="f153" fmla="*/ f126 f44 1"/>
                  <a:gd name="f154" fmla="*/ f127 f45 1"/>
                  <a:gd name="f155" fmla="*/ f128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38"/>
                  </a:cxn>
                  <a:cxn ang="f78">
                    <a:pos x="f139" y="f140"/>
                  </a:cxn>
                  <a:cxn ang="f78">
                    <a:pos x="f141" y="f142"/>
                  </a:cxn>
                  <a:cxn ang="f78">
                    <a:pos x="f143" y="f144"/>
                  </a:cxn>
                  <a:cxn ang="f78">
                    <a:pos x="f143" y="f144"/>
                  </a:cxn>
                  <a:cxn ang="f78">
                    <a:pos x="f145" y="f146"/>
                  </a:cxn>
                  <a:cxn ang="f78">
                    <a:pos x="f145" y="f146"/>
                  </a:cxn>
                  <a:cxn ang="f78">
                    <a:pos x="f147" y="f148"/>
                  </a:cxn>
                  <a:cxn ang="f78">
                    <a:pos x="f147" y="f148"/>
                  </a:cxn>
                  <a:cxn ang="f78">
                    <a:pos x="f149" y="f150"/>
                  </a:cxn>
                  <a:cxn ang="f78">
                    <a:pos x="f151" y="f152"/>
                  </a:cxn>
                  <a:cxn ang="f78">
                    <a:pos x="f153" y="f154"/>
                  </a:cxn>
                  <a:cxn ang="f78">
                    <a:pos x="f135" y="f155"/>
                  </a:cxn>
                  <a:cxn ang="f78">
                    <a:pos x="f133" y="f134"/>
                  </a:cxn>
                </a:cxnLst>
                <a:rect l="f129" t="f132" r="f130" b="f131"/>
                <a:pathLst>
                  <a:path w="32" h="46">
                    <a:moveTo>
                      <a:pt x="f8" y="f9"/>
                    </a:moveTo>
                    <a:cubicBezTo>
                      <a:pt x="f10" y="f11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4"/>
                    </a:cubicBezTo>
                    <a:cubicBezTo>
                      <a:pt x="f5" y="f16"/>
                      <a:pt x="f5" y="f8"/>
                      <a:pt x="f5" y="f18"/>
                    </a:cubicBezTo>
                    <a:cubicBezTo>
                      <a:pt x="f18" y="f5"/>
                      <a:pt x="f8" y="f18"/>
                      <a:pt x="f16" y="f8"/>
                    </a:cubicBezTo>
                    <a:cubicBezTo>
                      <a:pt x="f12" y="f10"/>
                      <a:pt x="f19" y="f15"/>
                      <a:pt x="f20" y="f21"/>
                    </a:cubicBezTo>
                    <a:cubicBezTo>
                      <a:pt x="f20" y="f21"/>
                      <a:pt x="f20" y="f21"/>
                      <a:pt x="f20" y="f21"/>
                    </a:cubicBezTo>
                    <a:cubicBezTo>
                      <a:pt x="f22" y="f23"/>
                      <a:pt x="f24" y="f11"/>
                      <a:pt x="f25" y="f26"/>
                    </a:cubicBezTo>
                    <a:cubicBezTo>
                      <a:pt x="f25" y="f26"/>
                      <a:pt x="f25" y="f26"/>
                      <a:pt x="f25" y="f26"/>
                    </a:cubicBezTo>
                    <a:cubicBezTo>
                      <a:pt x="f27" y="f28"/>
                      <a:pt x="f23" y="f29"/>
                      <a:pt x="f30" y="f31"/>
                    </a:cubicBezTo>
                    <a:cubicBezTo>
                      <a:pt x="f30" y="f31"/>
                      <a:pt x="f30" y="f31"/>
                      <a:pt x="f30" y="f31"/>
                    </a:cubicBezTo>
                    <a:cubicBezTo>
                      <a:pt x="f11" y="f32"/>
                      <a:pt x="f28" y="f33"/>
                      <a:pt x="f6" y="f7"/>
                    </a:cubicBezTo>
                    <a:cubicBezTo>
                      <a:pt x="f34" y="f35"/>
                      <a:pt x="f11" y="f7"/>
                      <a:pt x="f36" y="f35"/>
                    </a:cubicBezTo>
                    <a:cubicBezTo>
                      <a:pt x="f13" y="f37"/>
                      <a:pt x="f38" y="f39"/>
                      <a:pt x="f40" y="f6"/>
                    </a:cubicBezTo>
                    <a:cubicBezTo>
                      <a:pt x="f10" y="f34"/>
                      <a:pt x="f41" y="f34"/>
                      <a:pt x="f12" y="f34"/>
                    </a:cubicBezTo>
                    <a:cubicBezTo>
                      <a:pt x="f42" y="f34"/>
                      <a:pt x="f16" y="f26"/>
                      <a:pt x="f8" y="f9"/>
                    </a:cubicBezTo>
                    <a:close/>
                  </a:path>
                </a:pathLst>
              </a:custGeom>
              <a:solidFill>
                <a:srgbClr val="A25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7" name="Freeform 1148">
                <a:extLst>
                  <a:ext uri="{FF2B5EF4-FFF2-40B4-BE49-F238E27FC236}">
                    <a16:creationId xmlns:a16="http://schemas.microsoft.com/office/drawing/2014/main" id="{D3077C97-9DC8-618C-F698-1F6E3770E60C}"/>
                  </a:ext>
                </a:extLst>
              </p:cNvPr>
              <p:cNvSpPr/>
              <p:nvPr/>
            </p:nvSpPr>
            <p:spPr>
              <a:xfrm>
                <a:off x="3940177" y="3816348"/>
                <a:ext cx="71442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30"/>
                  <a:gd name="f8" fmla="val 13"/>
                  <a:gd name="f9" fmla="val 24"/>
                  <a:gd name="f10" fmla="val 9"/>
                  <a:gd name="f11" fmla="val 18"/>
                  <a:gd name="f12" fmla="val 4"/>
                  <a:gd name="f13" fmla="val 11"/>
                  <a:gd name="f14" fmla="val 3"/>
                  <a:gd name="f15" fmla="val 10"/>
                  <a:gd name="f16" fmla="val 2"/>
                  <a:gd name="f17" fmla="val 1"/>
                  <a:gd name="f18" fmla="val 8"/>
                  <a:gd name="f19" fmla="val 7"/>
                  <a:gd name="f20" fmla="val 6"/>
                  <a:gd name="f21" fmla="val 5"/>
                  <a:gd name="f22" fmla="val 17"/>
                  <a:gd name="f23" fmla="val 15"/>
                  <a:gd name="f24" fmla="val 21"/>
                  <a:gd name="f25" fmla="val 28"/>
                  <a:gd name="f26" fmla="val 29"/>
                  <a:gd name="f27" fmla="+- 0 0 -90"/>
                  <a:gd name="f28" fmla="*/ f3 1 19"/>
                  <a:gd name="f29" fmla="*/ f4 1 3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9"/>
                  <a:gd name="f38" fmla="*/ f34 1 30"/>
                  <a:gd name="f39" fmla="*/ 19 f35 1"/>
                  <a:gd name="f40" fmla="*/ 30 f34 1"/>
                  <a:gd name="f41" fmla="*/ 4 f35 1"/>
                  <a:gd name="f42" fmla="*/ 11 f34 1"/>
                  <a:gd name="f43" fmla="*/ 2 f35 1"/>
                  <a:gd name="f44" fmla="*/ 9 f34 1"/>
                  <a:gd name="f45" fmla="*/ 0 f35 1"/>
                  <a:gd name="f46" fmla="*/ 6 f34 1"/>
                  <a:gd name="f47" fmla="*/ 0 f34 1"/>
                  <a:gd name="f48" fmla="*/ 7 f35 1"/>
                  <a:gd name="f49" fmla="*/ 8 f34 1"/>
                  <a:gd name="f50" fmla="*/ 18 f35 1"/>
                  <a:gd name="f51" fmla="*/ 28 f34 1"/>
                  <a:gd name="f52" fmla="+- f36 0 f1"/>
                  <a:gd name="f53" fmla="*/ f39 1 19"/>
                  <a:gd name="f54" fmla="*/ f40 1 30"/>
                  <a:gd name="f55" fmla="*/ f41 1 19"/>
                  <a:gd name="f56" fmla="*/ f42 1 30"/>
                  <a:gd name="f57" fmla="*/ f43 1 19"/>
                  <a:gd name="f58" fmla="*/ f44 1 30"/>
                  <a:gd name="f59" fmla="*/ f45 1 19"/>
                  <a:gd name="f60" fmla="*/ f46 1 30"/>
                  <a:gd name="f61" fmla="*/ f47 1 30"/>
                  <a:gd name="f62" fmla="*/ f48 1 19"/>
                  <a:gd name="f63" fmla="*/ f49 1 30"/>
                  <a:gd name="f64" fmla="*/ f50 1 19"/>
                  <a:gd name="f65" fmla="*/ f51 1 30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3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9" h="30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4" y="f10"/>
                      <a:pt x="f16" y="f10"/>
                    </a:cubicBezTo>
                    <a:cubicBezTo>
                      <a:pt x="f17" y="f18"/>
                      <a:pt x="f17" y="f19"/>
                      <a:pt x="f5" y="f20"/>
                    </a:cubicBezTo>
                    <a:cubicBezTo>
                      <a:pt x="f17" y="f12"/>
                      <a:pt x="f17" y="f16"/>
                      <a:pt x="f5" y="f5"/>
                    </a:cubicBezTo>
                    <a:cubicBezTo>
                      <a:pt x="f14" y="f16"/>
                      <a:pt x="f19" y="f21"/>
                      <a:pt x="f19" y="f18"/>
                    </a:cubicBezTo>
                    <a:cubicBezTo>
                      <a:pt x="f18" y="f22"/>
                      <a:pt x="f23" y="f24"/>
                      <a:pt x="f11" y="f25"/>
                    </a:cubicBezTo>
                    <a:cubicBezTo>
                      <a:pt x="f11" y="f26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3D2E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8" name="Freeform 1149">
                <a:extLst>
                  <a:ext uri="{FF2B5EF4-FFF2-40B4-BE49-F238E27FC236}">
                    <a16:creationId xmlns:a16="http://schemas.microsoft.com/office/drawing/2014/main" id="{EA9759DD-6655-7273-2B41-7743CD6D574F}"/>
                  </a:ext>
                </a:extLst>
              </p:cNvPr>
              <p:cNvSpPr/>
              <p:nvPr/>
            </p:nvSpPr>
            <p:spPr>
              <a:xfrm>
                <a:off x="3586167" y="3090864"/>
                <a:ext cx="65086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3"/>
                  <a:gd name="f8" fmla="val 12"/>
                  <a:gd name="f9" fmla="val 6"/>
                  <a:gd name="f10" fmla="val 5"/>
                  <a:gd name="f11" fmla="val 1"/>
                  <a:gd name="f12" fmla="val 11"/>
                  <a:gd name="f13" fmla="val 15"/>
                  <a:gd name="f14" fmla="val 3"/>
                  <a:gd name="f15" fmla="val 16"/>
                  <a:gd name="f16" fmla="val 10"/>
                  <a:gd name="f17" fmla="val 14"/>
                  <a:gd name="f18" fmla="val 18"/>
                  <a:gd name="f19" fmla="val 21"/>
                  <a:gd name="f20" fmla="val 9"/>
                  <a:gd name="f21" fmla="val 22"/>
                  <a:gd name="f22" fmla="val 2"/>
                  <a:gd name="f23" fmla="val 13"/>
                  <a:gd name="f24" fmla="+- 0 0 -90"/>
                  <a:gd name="f25" fmla="*/ f3 1 17"/>
                  <a:gd name="f26" fmla="*/ f4 1 2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7"/>
                  <a:gd name="f35" fmla="*/ f31 1 23"/>
                  <a:gd name="f36" fmla="*/ 0 f32 1"/>
                  <a:gd name="f37" fmla="*/ 12 f31 1"/>
                  <a:gd name="f38" fmla="*/ 11 f32 1"/>
                  <a:gd name="f39" fmla="*/ 0 f31 1"/>
                  <a:gd name="f40" fmla="*/ 16 f32 1"/>
                  <a:gd name="f41" fmla="*/ 6 f31 1"/>
                  <a:gd name="f42" fmla="*/ 12 f32 1"/>
                  <a:gd name="f43" fmla="*/ 18 f31 1"/>
                  <a:gd name="f44" fmla="*/ 5 f32 1"/>
                  <a:gd name="f45" fmla="*/ 22 f31 1"/>
                  <a:gd name="f46" fmla="*/ 15 f31 1"/>
                  <a:gd name="f47" fmla="+- f33 0 f1"/>
                  <a:gd name="f48" fmla="*/ f36 1 17"/>
                  <a:gd name="f49" fmla="*/ f37 1 23"/>
                  <a:gd name="f50" fmla="*/ f38 1 17"/>
                  <a:gd name="f51" fmla="*/ f39 1 23"/>
                  <a:gd name="f52" fmla="*/ f40 1 17"/>
                  <a:gd name="f53" fmla="*/ f41 1 23"/>
                  <a:gd name="f54" fmla="*/ f42 1 17"/>
                  <a:gd name="f55" fmla="*/ f43 1 23"/>
                  <a:gd name="f56" fmla="*/ f44 1 17"/>
                  <a:gd name="f57" fmla="*/ f45 1 23"/>
                  <a:gd name="f58" fmla="*/ f46 1 23"/>
                  <a:gd name="f59" fmla="*/ 0 1 f34"/>
                  <a:gd name="f60" fmla="*/ f28 1 f34"/>
                  <a:gd name="f61" fmla="*/ 0 1 f35"/>
                  <a:gd name="f62" fmla="*/ f29 1 f35"/>
                  <a:gd name="f63" fmla="*/ f48 1 f34"/>
                  <a:gd name="f64" fmla="*/ f49 1 f35"/>
                  <a:gd name="f65" fmla="*/ f50 1 f34"/>
                  <a:gd name="f66" fmla="*/ f51 1 f35"/>
                  <a:gd name="f67" fmla="*/ f52 1 f34"/>
                  <a:gd name="f68" fmla="*/ f53 1 f35"/>
                  <a:gd name="f69" fmla="*/ f54 1 f34"/>
                  <a:gd name="f70" fmla="*/ f55 1 f35"/>
                  <a:gd name="f71" fmla="*/ f56 1 f34"/>
                  <a:gd name="f72" fmla="*/ f57 1 f35"/>
                  <a:gd name="f73" fmla="*/ f58 1 f35"/>
                  <a:gd name="f74" fmla="*/ f59 f25 1"/>
                  <a:gd name="f75" fmla="*/ f60 f25 1"/>
                  <a:gd name="f76" fmla="*/ f62 f26 1"/>
                  <a:gd name="f77" fmla="*/ f61 f26 1"/>
                  <a:gd name="f78" fmla="*/ f63 f25 1"/>
                  <a:gd name="f79" fmla="*/ f64 f26 1"/>
                  <a:gd name="f80" fmla="*/ f65 f25 1"/>
                  <a:gd name="f81" fmla="*/ f66 f26 1"/>
                  <a:gd name="f82" fmla="*/ f67 f25 1"/>
                  <a:gd name="f83" fmla="*/ f68 f26 1"/>
                  <a:gd name="f84" fmla="*/ f69 f25 1"/>
                  <a:gd name="f85" fmla="*/ f70 f26 1"/>
                  <a:gd name="f86" fmla="*/ f71 f25 1"/>
                  <a:gd name="f87" fmla="*/ f72 f26 1"/>
                  <a:gd name="f88" fmla="*/ f7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78" y="f88"/>
                  </a:cxn>
                  <a:cxn ang="f47">
                    <a:pos x="f78" y="f79"/>
                  </a:cxn>
                </a:cxnLst>
                <a:rect l="f74" t="f77" r="f75" b="f76"/>
                <a:pathLst>
                  <a:path w="17" h="23">
                    <a:moveTo>
                      <a:pt x="f5" y="f8"/>
                    </a:moveTo>
                    <a:cubicBezTo>
                      <a:pt x="f5" y="f9"/>
                      <a:pt x="f10" y="f11"/>
                      <a:pt x="f12" y="f5"/>
                    </a:cubicBezTo>
                    <a:cubicBezTo>
                      <a:pt x="f13" y="f5"/>
                      <a:pt x="f6" y="f14"/>
                      <a:pt x="f15" y="f9"/>
                    </a:cubicBezTo>
                    <a:cubicBezTo>
                      <a:pt x="f15" y="f16"/>
                      <a:pt x="f17" y="f17"/>
                      <a:pt x="f8" y="f18"/>
                    </a:cubicBezTo>
                    <a:cubicBezTo>
                      <a:pt x="f12" y="f19"/>
                      <a:pt x="f20" y="f7"/>
                      <a:pt x="f10" y="f21"/>
                    </a:cubicBezTo>
                    <a:cubicBezTo>
                      <a:pt x="f22" y="f19"/>
                      <a:pt x="f11" y="f6"/>
                      <a:pt x="f5" y="f13"/>
                    </a:cubicBezTo>
                    <a:cubicBezTo>
                      <a:pt x="f5" y="f17"/>
                      <a:pt x="f5" y="f23"/>
                      <a:pt x="f5" y="f8"/>
                    </a:cubicBezTo>
                    <a:close/>
                  </a:path>
                </a:pathLst>
              </a:custGeom>
              <a:solidFill>
                <a:srgbClr val="FCE5C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9" name="Freeform 1150">
                <a:extLst>
                  <a:ext uri="{FF2B5EF4-FFF2-40B4-BE49-F238E27FC236}">
                    <a16:creationId xmlns:a16="http://schemas.microsoft.com/office/drawing/2014/main" id="{4E8BF050-6D7E-A760-F246-78B6BB90E6F6}"/>
                  </a:ext>
                </a:extLst>
              </p:cNvPr>
              <p:cNvSpPr/>
              <p:nvPr/>
            </p:nvSpPr>
            <p:spPr>
              <a:xfrm>
                <a:off x="3959223" y="4014792"/>
                <a:ext cx="579436" cy="504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4"/>
                  <a:gd name="f7" fmla="val 134"/>
                  <a:gd name="f8" fmla="val 32"/>
                  <a:gd name="f9" fmla="val 28"/>
                  <a:gd name="f10" fmla="val 24"/>
                  <a:gd name="f11" fmla="val 3"/>
                  <a:gd name="f12" fmla="val 21"/>
                  <a:gd name="f13" fmla="val 4"/>
                  <a:gd name="f14" fmla="val 19"/>
                  <a:gd name="f15" fmla="val 16"/>
                  <a:gd name="f16" fmla="val 2"/>
                  <a:gd name="f17" fmla="val 12"/>
                  <a:gd name="f18" fmla="val 7"/>
                  <a:gd name="f19" fmla="val 13"/>
                  <a:gd name="f20" fmla="val 10"/>
                  <a:gd name="f21" fmla="val 6"/>
                  <a:gd name="f22" fmla="val 11"/>
                  <a:gd name="f23" fmla="val 14"/>
                  <a:gd name="f24" fmla="val 15"/>
                  <a:gd name="f25" fmla="val 22"/>
                  <a:gd name="f26" fmla="val 17"/>
                  <a:gd name="f27" fmla="val 27"/>
                  <a:gd name="f28" fmla="val 23"/>
                  <a:gd name="f29" fmla="val 29"/>
                  <a:gd name="f30" fmla="val 37"/>
                  <a:gd name="f31" fmla="val 35"/>
                  <a:gd name="f32" fmla="val 38"/>
                  <a:gd name="f33" fmla="val 40"/>
                  <a:gd name="f34" fmla="val 42"/>
                  <a:gd name="f35" fmla="val 41"/>
                  <a:gd name="f36" fmla="val 30"/>
                  <a:gd name="f37" fmla="val 26"/>
                  <a:gd name="f38" fmla="val 18"/>
                  <a:gd name="f39" fmla="val 8"/>
                  <a:gd name="f40" fmla="val 5"/>
                  <a:gd name="f41" fmla="val 20"/>
                  <a:gd name="f42" fmla="val 31"/>
                  <a:gd name="f43" fmla="val 34"/>
                  <a:gd name="f44" fmla="val 49"/>
                  <a:gd name="f45" fmla="val 43"/>
                  <a:gd name="f46" fmla="val 58"/>
                  <a:gd name="f47" fmla="val 53"/>
                  <a:gd name="f48" fmla="val 59"/>
                  <a:gd name="f49" fmla="val 54"/>
                  <a:gd name="f50" fmla="val 62"/>
                  <a:gd name="f51" fmla="val 66"/>
                  <a:gd name="f52" fmla="val 61"/>
                  <a:gd name="f53" fmla="val 70"/>
                  <a:gd name="f54" fmla="val 71"/>
                  <a:gd name="f55" fmla="val 67"/>
                  <a:gd name="f56" fmla="val 73"/>
                  <a:gd name="f57" fmla="val 68"/>
                  <a:gd name="f58" fmla="val 74"/>
                  <a:gd name="f59" fmla="val 69"/>
                  <a:gd name="f60" fmla="val 60"/>
                  <a:gd name="f61" fmla="val 52"/>
                  <a:gd name="f62" fmla="val 57"/>
                  <a:gd name="f63" fmla="val 72"/>
                  <a:gd name="f64" fmla="val 64"/>
                  <a:gd name="f65" fmla="val 78"/>
                  <a:gd name="f66" fmla="val 86"/>
                  <a:gd name="f67" fmla="val 77"/>
                  <a:gd name="f68" fmla="val 94"/>
                  <a:gd name="f69" fmla="val 85"/>
                  <a:gd name="f70" fmla="val 102"/>
                  <a:gd name="f71" fmla="val 92"/>
                  <a:gd name="f72" fmla="val 108"/>
                  <a:gd name="f73" fmla="val 98"/>
                  <a:gd name="f74" fmla="val 113"/>
                  <a:gd name="f75" fmla="val 104"/>
                  <a:gd name="f76" fmla="val 120"/>
                  <a:gd name="f77" fmla="val 109"/>
                  <a:gd name="f78" fmla="val 116"/>
                  <a:gd name="f79" fmla="val 107"/>
                  <a:gd name="f80" fmla="val 110"/>
                  <a:gd name="f81" fmla="val 101"/>
                  <a:gd name="f82" fmla="val 100"/>
                  <a:gd name="f83" fmla="val 99"/>
                  <a:gd name="f84" fmla="val 97"/>
                  <a:gd name="f85" fmla="val 95"/>
                  <a:gd name="f86" fmla="val 112"/>
                  <a:gd name="f87" fmla="val 114"/>
                  <a:gd name="f88" fmla="val 118"/>
                  <a:gd name="f89" fmla="val 121"/>
                  <a:gd name="f90" fmla="val 103"/>
                  <a:gd name="f91" fmla="val 124"/>
                  <a:gd name="f92" fmla="val 106"/>
                  <a:gd name="f93" fmla="val 123"/>
                  <a:gd name="f94" fmla="val 105"/>
                  <a:gd name="f95" fmla="val 122"/>
                  <a:gd name="f96" fmla="val 125"/>
                  <a:gd name="f97" fmla="val 126"/>
                  <a:gd name="f98" fmla="val 96"/>
                  <a:gd name="f99" fmla="val 127"/>
                  <a:gd name="f100" fmla="val 128"/>
                  <a:gd name="f101" fmla="val 129"/>
                  <a:gd name="f102" fmla="val 131"/>
                  <a:gd name="f103" fmla="val 133"/>
                  <a:gd name="f104" fmla="val 135"/>
                  <a:gd name="f105" fmla="val 136"/>
                  <a:gd name="f106" fmla="val 141"/>
                  <a:gd name="f107" fmla="val 146"/>
                  <a:gd name="f108" fmla="val 151"/>
                  <a:gd name="f109" fmla="val 119"/>
                  <a:gd name="f110" fmla="val 152"/>
                  <a:gd name="f111" fmla="val 149"/>
                  <a:gd name="f112" fmla="val 147"/>
                  <a:gd name="f113" fmla="val 143"/>
                  <a:gd name="f114" fmla="val 139"/>
                  <a:gd name="f115" fmla="val 132"/>
                  <a:gd name="f116" fmla="val 138"/>
                  <a:gd name="f117" fmla="val 145"/>
                  <a:gd name="f118" fmla="val 144"/>
                  <a:gd name="f119" fmla="val 130"/>
                  <a:gd name="f120" fmla="val 117"/>
                  <a:gd name="f121" fmla="val 111"/>
                  <a:gd name="f122" fmla="val 93"/>
                  <a:gd name="f123" fmla="val 84"/>
                  <a:gd name="f124" fmla="val 89"/>
                  <a:gd name="f125" fmla="val 76"/>
                  <a:gd name="f126" fmla="val 82"/>
                  <a:gd name="f127" fmla="val 75"/>
                  <a:gd name="f128" fmla="val 65"/>
                  <a:gd name="f129" fmla="val 55"/>
                  <a:gd name="f130" fmla="val 56"/>
                  <a:gd name="f131" fmla="val 48"/>
                  <a:gd name="f132" fmla="val 47"/>
                  <a:gd name="f133" fmla="val 51"/>
                  <a:gd name="f134" fmla="val 50"/>
                  <a:gd name="f135" fmla="val 46"/>
                  <a:gd name="f136" fmla="val 39"/>
                  <a:gd name="f137" fmla="val 44"/>
                  <a:gd name="f138" fmla="val 63"/>
                  <a:gd name="f139" fmla="val 25"/>
                  <a:gd name="f140" fmla="val 36"/>
                  <a:gd name="f141" fmla="val 33"/>
                  <a:gd name="f142" fmla="val 80"/>
                  <a:gd name="f143" fmla="val 83"/>
                  <a:gd name="f144" fmla="val 87"/>
                  <a:gd name="f145" fmla="val 45"/>
                  <a:gd name="f146" fmla="val 90"/>
                  <a:gd name="f147" fmla="val 81"/>
                  <a:gd name="f148" fmla="val 9"/>
                  <a:gd name="f149" fmla="val 1"/>
                  <a:gd name="f150" fmla="+- 0 0 -90"/>
                  <a:gd name="f151" fmla="*/ f3 1 154"/>
                  <a:gd name="f152" fmla="*/ f4 1 134"/>
                  <a:gd name="f153" fmla="val f5"/>
                  <a:gd name="f154" fmla="val f6"/>
                  <a:gd name="f155" fmla="val f7"/>
                  <a:gd name="f156" fmla="*/ f150 f0 1"/>
                  <a:gd name="f157" fmla="+- f155 0 f153"/>
                  <a:gd name="f158" fmla="+- f154 0 f153"/>
                  <a:gd name="f159" fmla="*/ f156 1 f2"/>
                  <a:gd name="f160" fmla="*/ f158 1 154"/>
                  <a:gd name="f161" fmla="*/ f157 1 134"/>
                  <a:gd name="f162" fmla="*/ 3 f158 1"/>
                  <a:gd name="f163" fmla="*/ 21 f157 1"/>
                  <a:gd name="f164" fmla="*/ 7 f158 1"/>
                  <a:gd name="f165" fmla="*/ 10 f157 1"/>
                  <a:gd name="f166" fmla="*/ 14 f158 1"/>
                  <a:gd name="f167" fmla="*/ 4 f157 1"/>
                  <a:gd name="f168" fmla="*/ 37 f158 1"/>
                  <a:gd name="f169" fmla="*/ 35 f157 1"/>
                  <a:gd name="f170" fmla="*/ 28 f158 1"/>
                  <a:gd name="f171" fmla="*/ 20 f157 1"/>
                  <a:gd name="f172" fmla="*/ 32 f158 1"/>
                  <a:gd name="f173" fmla="*/ 24 f157 1"/>
                  <a:gd name="f174" fmla="*/ 59 f158 1"/>
                  <a:gd name="f175" fmla="*/ 54 f157 1"/>
                  <a:gd name="f176" fmla="*/ 74 f158 1"/>
                  <a:gd name="f177" fmla="*/ 70 f157 1"/>
                  <a:gd name="f178" fmla="*/ 78 f158 1"/>
                  <a:gd name="f179" fmla="*/ 120 f158 1"/>
                  <a:gd name="f180" fmla="*/ 109 f157 1"/>
                  <a:gd name="f181" fmla="*/ 108 f158 1"/>
                  <a:gd name="f182" fmla="*/ 97 f157 1"/>
                  <a:gd name="f183" fmla="*/ 124 f158 1"/>
                  <a:gd name="f184" fmla="*/ 106 f157 1"/>
                  <a:gd name="f185" fmla="*/ 126 f158 1"/>
                  <a:gd name="f186" fmla="*/ 104 f157 1"/>
                  <a:gd name="f187" fmla="*/ 133 f158 1"/>
                  <a:gd name="f188" fmla="*/ 98 f157 1"/>
                  <a:gd name="f189" fmla="*/ 136 f158 1"/>
                  <a:gd name="f190" fmla="*/ 152 f158 1"/>
                  <a:gd name="f191" fmla="*/ 121 f157 1"/>
                  <a:gd name="f192" fmla="*/ 132 f158 1"/>
                  <a:gd name="f193" fmla="*/ 118 f157 1"/>
                  <a:gd name="f194" fmla="*/ 144 f158 1"/>
                  <a:gd name="f195" fmla="*/ 127 f157 1"/>
                  <a:gd name="f196" fmla="*/ 130 f158 1"/>
                  <a:gd name="f197" fmla="*/ 132 f157 1"/>
                  <a:gd name="f198" fmla="*/ 103 f158 1"/>
                  <a:gd name="f199" fmla="*/ 108 f157 1"/>
                  <a:gd name="f200" fmla="*/ 101 f158 1"/>
                  <a:gd name="f201" fmla="*/ 93 f158 1"/>
                  <a:gd name="f202" fmla="*/ 95 f157 1"/>
                  <a:gd name="f203" fmla="*/ 66 f158 1"/>
                  <a:gd name="f204" fmla="*/ 69 f157 1"/>
                  <a:gd name="f205" fmla="*/ 48 f158 1"/>
                  <a:gd name="f206" fmla="*/ 48 f157 1"/>
                  <a:gd name="f207" fmla="*/ 57 f158 1"/>
                  <a:gd name="f208" fmla="*/ 60 f157 1"/>
                  <a:gd name="f209" fmla="*/ 39 f158 1"/>
                  <a:gd name="f210" fmla="*/ 44 f157 1"/>
                  <a:gd name="f211" fmla="*/ 64 f157 1"/>
                  <a:gd name="f212" fmla="*/ 34 f158 1"/>
                  <a:gd name="f213" fmla="*/ 33 f158 1"/>
                  <a:gd name="f214" fmla="*/ 46 f157 1"/>
                  <a:gd name="f215" fmla="*/ 63 f158 1"/>
                  <a:gd name="f216" fmla="*/ 72 f157 1"/>
                  <a:gd name="f217" fmla="*/ 95 f158 1"/>
                  <a:gd name="f218" fmla="*/ 99 f157 1"/>
                  <a:gd name="f219" fmla="*/ 58 f158 1"/>
                  <a:gd name="f220" fmla="*/ 73 f157 1"/>
                  <a:gd name="f221" fmla="*/ 40 f158 1"/>
                  <a:gd name="f222" fmla="*/ 61 f157 1"/>
                  <a:gd name="f223" fmla="*/ 19 f158 1"/>
                  <a:gd name="f224" fmla="*/ 37 f157 1"/>
                  <a:gd name="f225" fmla="*/ 62 f158 1"/>
                  <a:gd name="f226" fmla="*/ 82 f157 1"/>
                  <a:gd name="f227" fmla="*/ 72 f158 1"/>
                  <a:gd name="f228" fmla="*/ 93 f157 1"/>
                  <a:gd name="f229" fmla="*/ 107 f158 1"/>
                  <a:gd name="f230" fmla="*/ 119 f157 1"/>
                  <a:gd name="f231" fmla="*/ 114 f158 1"/>
                  <a:gd name="f232" fmla="*/ 114 f157 1"/>
                  <a:gd name="f233" fmla="*/ 43 f158 1"/>
                  <a:gd name="f234" fmla="*/ 68 f157 1"/>
                  <a:gd name="f235" fmla="*/ 27 f158 1"/>
                  <a:gd name="f236" fmla="*/ 51 f157 1"/>
                  <a:gd name="f237" fmla="*/ 22 f158 1"/>
                  <a:gd name="f238" fmla="*/ 2 f158 1"/>
                  <a:gd name="f239" fmla="*/ 34 f157 1"/>
                  <a:gd name="f240" fmla="+- f159 0 f1"/>
                  <a:gd name="f241" fmla="*/ f162 1 154"/>
                  <a:gd name="f242" fmla="*/ f163 1 134"/>
                  <a:gd name="f243" fmla="*/ f164 1 154"/>
                  <a:gd name="f244" fmla="*/ f165 1 134"/>
                  <a:gd name="f245" fmla="*/ f166 1 154"/>
                  <a:gd name="f246" fmla="*/ f167 1 134"/>
                  <a:gd name="f247" fmla="*/ f168 1 154"/>
                  <a:gd name="f248" fmla="*/ f169 1 134"/>
                  <a:gd name="f249" fmla="*/ f170 1 154"/>
                  <a:gd name="f250" fmla="*/ f171 1 134"/>
                  <a:gd name="f251" fmla="*/ f172 1 154"/>
                  <a:gd name="f252" fmla="*/ f173 1 134"/>
                  <a:gd name="f253" fmla="*/ f174 1 154"/>
                  <a:gd name="f254" fmla="*/ f175 1 134"/>
                  <a:gd name="f255" fmla="*/ f176 1 154"/>
                  <a:gd name="f256" fmla="*/ f177 1 134"/>
                  <a:gd name="f257" fmla="*/ f178 1 154"/>
                  <a:gd name="f258" fmla="*/ f179 1 154"/>
                  <a:gd name="f259" fmla="*/ f180 1 134"/>
                  <a:gd name="f260" fmla="*/ f181 1 154"/>
                  <a:gd name="f261" fmla="*/ f182 1 134"/>
                  <a:gd name="f262" fmla="*/ f183 1 154"/>
                  <a:gd name="f263" fmla="*/ f184 1 134"/>
                  <a:gd name="f264" fmla="*/ f185 1 154"/>
                  <a:gd name="f265" fmla="*/ f186 1 134"/>
                  <a:gd name="f266" fmla="*/ f187 1 154"/>
                  <a:gd name="f267" fmla="*/ f188 1 134"/>
                  <a:gd name="f268" fmla="*/ f189 1 154"/>
                  <a:gd name="f269" fmla="*/ f190 1 154"/>
                  <a:gd name="f270" fmla="*/ f191 1 134"/>
                  <a:gd name="f271" fmla="*/ f192 1 154"/>
                  <a:gd name="f272" fmla="*/ f193 1 134"/>
                  <a:gd name="f273" fmla="*/ f194 1 154"/>
                  <a:gd name="f274" fmla="*/ f195 1 134"/>
                  <a:gd name="f275" fmla="*/ f196 1 154"/>
                  <a:gd name="f276" fmla="*/ f197 1 134"/>
                  <a:gd name="f277" fmla="*/ f198 1 154"/>
                  <a:gd name="f278" fmla="*/ f199 1 134"/>
                  <a:gd name="f279" fmla="*/ f200 1 154"/>
                  <a:gd name="f280" fmla="*/ f201 1 154"/>
                  <a:gd name="f281" fmla="*/ f202 1 134"/>
                  <a:gd name="f282" fmla="*/ f203 1 154"/>
                  <a:gd name="f283" fmla="*/ f204 1 134"/>
                  <a:gd name="f284" fmla="*/ f205 1 154"/>
                  <a:gd name="f285" fmla="*/ f206 1 134"/>
                  <a:gd name="f286" fmla="*/ f207 1 154"/>
                  <a:gd name="f287" fmla="*/ f208 1 134"/>
                  <a:gd name="f288" fmla="*/ f209 1 154"/>
                  <a:gd name="f289" fmla="*/ f210 1 134"/>
                  <a:gd name="f290" fmla="*/ f211 1 134"/>
                  <a:gd name="f291" fmla="*/ f212 1 154"/>
                  <a:gd name="f292" fmla="*/ f213 1 154"/>
                  <a:gd name="f293" fmla="*/ f214 1 134"/>
                  <a:gd name="f294" fmla="*/ f215 1 154"/>
                  <a:gd name="f295" fmla="*/ f216 1 134"/>
                  <a:gd name="f296" fmla="*/ f217 1 154"/>
                  <a:gd name="f297" fmla="*/ f218 1 134"/>
                  <a:gd name="f298" fmla="*/ f219 1 154"/>
                  <a:gd name="f299" fmla="*/ f220 1 134"/>
                  <a:gd name="f300" fmla="*/ f221 1 154"/>
                  <a:gd name="f301" fmla="*/ f222 1 134"/>
                  <a:gd name="f302" fmla="*/ f223 1 154"/>
                  <a:gd name="f303" fmla="*/ f224 1 134"/>
                  <a:gd name="f304" fmla="*/ f225 1 154"/>
                  <a:gd name="f305" fmla="*/ f226 1 134"/>
                  <a:gd name="f306" fmla="*/ f227 1 154"/>
                  <a:gd name="f307" fmla="*/ f228 1 134"/>
                  <a:gd name="f308" fmla="*/ f229 1 154"/>
                  <a:gd name="f309" fmla="*/ f230 1 134"/>
                  <a:gd name="f310" fmla="*/ f231 1 154"/>
                  <a:gd name="f311" fmla="*/ f232 1 134"/>
                  <a:gd name="f312" fmla="*/ f233 1 154"/>
                  <a:gd name="f313" fmla="*/ f234 1 134"/>
                  <a:gd name="f314" fmla="*/ f235 1 154"/>
                  <a:gd name="f315" fmla="*/ f236 1 134"/>
                  <a:gd name="f316" fmla="*/ f237 1 154"/>
                  <a:gd name="f317" fmla="*/ f238 1 154"/>
                  <a:gd name="f318" fmla="*/ f239 1 134"/>
                  <a:gd name="f319" fmla="*/ 0 1 f160"/>
                  <a:gd name="f320" fmla="*/ f154 1 f160"/>
                  <a:gd name="f321" fmla="*/ 0 1 f161"/>
                  <a:gd name="f322" fmla="*/ f155 1 f161"/>
                  <a:gd name="f323" fmla="*/ f241 1 f160"/>
                  <a:gd name="f324" fmla="*/ f242 1 f161"/>
                  <a:gd name="f325" fmla="*/ f243 1 f160"/>
                  <a:gd name="f326" fmla="*/ f244 1 f161"/>
                  <a:gd name="f327" fmla="*/ f245 1 f160"/>
                  <a:gd name="f328" fmla="*/ f246 1 f161"/>
                  <a:gd name="f329" fmla="*/ f247 1 f160"/>
                  <a:gd name="f330" fmla="*/ f248 1 f161"/>
                  <a:gd name="f331" fmla="*/ f249 1 f160"/>
                  <a:gd name="f332" fmla="*/ f250 1 f161"/>
                  <a:gd name="f333" fmla="*/ f251 1 f160"/>
                  <a:gd name="f334" fmla="*/ f252 1 f161"/>
                  <a:gd name="f335" fmla="*/ f253 1 f160"/>
                  <a:gd name="f336" fmla="*/ f254 1 f161"/>
                  <a:gd name="f337" fmla="*/ f255 1 f160"/>
                  <a:gd name="f338" fmla="*/ f256 1 f161"/>
                  <a:gd name="f339" fmla="*/ f257 1 f160"/>
                  <a:gd name="f340" fmla="*/ f258 1 f160"/>
                  <a:gd name="f341" fmla="*/ f259 1 f161"/>
                  <a:gd name="f342" fmla="*/ f260 1 f160"/>
                  <a:gd name="f343" fmla="*/ f261 1 f161"/>
                  <a:gd name="f344" fmla="*/ f262 1 f160"/>
                  <a:gd name="f345" fmla="*/ f263 1 f161"/>
                  <a:gd name="f346" fmla="*/ f264 1 f160"/>
                  <a:gd name="f347" fmla="*/ f265 1 f161"/>
                  <a:gd name="f348" fmla="*/ f266 1 f160"/>
                  <a:gd name="f349" fmla="*/ f267 1 f161"/>
                  <a:gd name="f350" fmla="*/ f268 1 f160"/>
                  <a:gd name="f351" fmla="*/ f269 1 f160"/>
                  <a:gd name="f352" fmla="*/ f270 1 f161"/>
                  <a:gd name="f353" fmla="*/ f271 1 f160"/>
                  <a:gd name="f354" fmla="*/ f272 1 f161"/>
                  <a:gd name="f355" fmla="*/ f273 1 f160"/>
                  <a:gd name="f356" fmla="*/ f274 1 f161"/>
                  <a:gd name="f357" fmla="*/ f275 1 f160"/>
                  <a:gd name="f358" fmla="*/ f276 1 f161"/>
                  <a:gd name="f359" fmla="*/ f277 1 f160"/>
                  <a:gd name="f360" fmla="*/ f278 1 f161"/>
                  <a:gd name="f361" fmla="*/ f279 1 f160"/>
                  <a:gd name="f362" fmla="*/ f280 1 f160"/>
                  <a:gd name="f363" fmla="*/ f281 1 f161"/>
                  <a:gd name="f364" fmla="*/ f282 1 f160"/>
                  <a:gd name="f365" fmla="*/ f283 1 f161"/>
                  <a:gd name="f366" fmla="*/ f284 1 f160"/>
                  <a:gd name="f367" fmla="*/ f285 1 f161"/>
                  <a:gd name="f368" fmla="*/ f286 1 f160"/>
                  <a:gd name="f369" fmla="*/ f287 1 f161"/>
                  <a:gd name="f370" fmla="*/ f288 1 f160"/>
                  <a:gd name="f371" fmla="*/ f289 1 f161"/>
                  <a:gd name="f372" fmla="*/ f290 1 f161"/>
                  <a:gd name="f373" fmla="*/ f291 1 f160"/>
                  <a:gd name="f374" fmla="*/ f292 1 f160"/>
                  <a:gd name="f375" fmla="*/ f293 1 f161"/>
                  <a:gd name="f376" fmla="*/ f294 1 f160"/>
                  <a:gd name="f377" fmla="*/ f295 1 f161"/>
                  <a:gd name="f378" fmla="*/ f296 1 f160"/>
                  <a:gd name="f379" fmla="*/ f297 1 f161"/>
                  <a:gd name="f380" fmla="*/ f298 1 f160"/>
                  <a:gd name="f381" fmla="*/ f299 1 f161"/>
                  <a:gd name="f382" fmla="*/ f300 1 f160"/>
                  <a:gd name="f383" fmla="*/ f301 1 f161"/>
                  <a:gd name="f384" fmla="*/ f302 1 f160"/>
                  <a:gd name="f385" fmla="*/ f303 1 f161"/>
                  <a:gd name="f386" fmla="*/ f304 1 f160"/>
                  <a:gd name="f387" fmla="*/ f305 1 f161"/>
                  <a:gd name="f388" fmla="*/ f306 1 f160"/>
                  <a:gd name="f389" fmla="*/ f307 1 f161"/>
                  <a:gd name="f390" fmla="*/ f308 1 f160"/>
                  <a:gd name="f391" fmla="*/ f309 1 f161"/>
                  <a:gd name="f392" fmla="*/ f310 1 f160"/>
                  <a:gd name="f393" fmla="*/ f311 1 f161"/>
                  <a:gd name="f394" fmla="*/ f312 1 f160"/>
                  <a:gd name="f395" fmla="*/ f313 1 f161"/>
                  <a:gd name="f396" fmla="*/ f314 1 f160"/>
                  <a:gd name="f397" fmla="*/ f315 1 f161"/>
                  <a:gd name="f398" fmla="*/ f316 1 f160"/>
                  <a:gd name="f399" fmla="*/ f317 1 f160"/>
                  <a:gd name="f400" fmla="*/ f318 1 f161"/>
                  <a:gd name="f401" fmla="*/ f319 f151 1"/>
                  <a:gd name="f402" fmla="*/ f320 f151 1"/>
                  <a:gd name="f403" fmla="*/ f322 f152 1"/>
                  <a:gd name="f404" fmla="*/ f321 f152 1"/>
                  <a:gd name="f405" fmla="*/ f323 f151 1"/>
                  <a:gd name="f406" fmla="*/ f324 f152 1"/>
                  <a:gd name="f407" fmla="*/ f325 f151 1"/>
                  <a:gd name="f408" fmla="*/ f326 f152 1"/>
                  <a:gd name="f409" fmla="*/ f327 f151 1"/>
                  <a:gd name="f410" fmla="*/ f328 f152 1"/>
                  <a:gd name="f411" fmla="*/ f329 f151 1"/>
                  <a:gd name="f412" fmla="*/ f330 f152 1"/>
                  <a:gd name="f413" fmla="*/ f331 f151 1"/>
                  <a:gd name="f414" fmla="*/ f332 f152 1"/>
                  <a:gd name="f415" fmla="*/ f333 f151 1"/>
                  <a:gd name="f416" fmla="*/ f334 f152 1"/>
                  <a:gd name="f417" fmla="*/ f335 f151 1"/>
                  <a:gd name="f418" fmla="*/ f336 f152 1"/>
                  <a:gd name="f419" fmla="*/ f337 f151 1"/>
                  <a:gd name="f420" fmla="*/ f338 f152 1"/>
                  <a:gd name="f421" fmla="*/ f339 f151 1"/>
                  <a:gd name="f422" fmla="*/ f340 f151 1"/>
                  <a:gd name="f423" fmla="*/ f341 f152 1"/>
                  <a:gd name="f424" fmla="*/ f342 f151 1"/>
                  <a:gd name="f425" fmla="*/ f343 f152 1"/>
                  <a:gd name="f426" fmla="*/ f344 f151 1"/>
                  <a:gd name="f427" fmla="*/ f345 f152 1"/>
                  <a:gd name="f428" fmla="*/ f346 f151 1"/>
                  <a:gd name="f429" fmla="*/ f347 f152 1"/>
                  <a:gd name="f430" fmla="*/ f348 f151 1"/>
                  <a:gd name="f431" fmla="*/ f349 f152 1"/>
                  <a:gd name="f432" fmla="*/ f350 f151 1"/>
                  <a:gd name="f433" fmla="*/ f351 f151 1"/>
                  <a:gd name="f434" fmla="*/ f352 f152 1"/>
                  <a:gd name="f435" fmla="*/ f353 f151 1"/>
                  <a:gd name="f436" fmla="*/ f354 f152 1"/>
                  <a:gd name="f437" fmla="*/ f355 f151 1"/>
                  <a:gd name="f438" fmla="*/ f356 f152 1"/>
                  <a:gd name="f439" fmla="*/ f357 f151 1"/>
                  <a:gd name="f440" fmla="*/ f358 f152 1"/>
                  <a:gd name="f441" fmla="*/ f359 f151 1"/>
                  <a:gd name="f442" fmla="*/ f360 f152 1"/>
                  <a:gd name="f443" fmla="*/ f361 f151 1"/>
                  <a:gd name="f444" fmla="*/ f362 f151 1"/>
                  <a:gd name="f445" fmla="*/ f363 f152 1"/>
                  <a:gd name="f446" fmla="*/ f364 f151 1"/>
                  <a:gd name="f447" fmla="*/ f365 f152 1"/>
                  <a:gd name="f448" fmla="*/ f366 f151 1"/>
                  <a:gd name="f449" fmla="*/ f367 f152 1"/>
                  <a:gd name="f450" fmla="*/ f368 f151 1"/>
                  <a:gd name="f451" fmla="*/ f369 f152 1"/>
                  <a:gd name="f452" fmla="*/ f370 f151 1"/>
                  <a:gd name="f453" fmla="*/ f371 f152 1"/>
                  <a:gd name="f454" fmla="*/ f372 f152 1"/>
                  <a:gd name="f455" fmla="*/ f373 f151 1"/>
                  <a:gd name="f456" fmla="*/ f374 f151 1"/>
                  <a:gd name="f457" fmla="*/ f375 f152 1"/>
                  <a:gd name="f458" fmla="*/ f376 f151 1"/>
                  <a:gd name="f459" fmla="*/ f377 f152 1"/>
                  <a:gd name="f460" fmla="*/ f378 f151 1"/>
                  <a:gd name="f461" fmla="*/ f379 f152 1"/>
                  <a:gd name="f462" fmla="*/ f380 f151 1"/>
                  <a:gd name="f463" fmla="*/ f381 f152 1"/>
                  <a:gd name="f464" fmla="*/ f382 f151 1"/>
                  <a:gd name="f465" fmla="*/ f383 f152 1"/>
                  <a:gd name="f466" fmla="*/ f384 f151 1"/>
                  <a:gd name="f467" fmla="*/ f385 f152 1"/>
                  <a:gd name="f468" fmla="*/ f386 f151 1"/>
                  <a:gd name="f469" fmla="*/ f387 f152 1"/>
                  <a:gd name="f470" fmla="*/ f388 f151 1"/>
                  <a:gd name="f471" fmla="*/ f389 f152 1"/>
                  <a:gd name="f472" fmla="*/ f390 f151 1"/>
                  <a:gd name="f473" fmla="*/ f391 f152 1"/>
                  <a:gd name="f474" fmla="*/ f392 f151 1"/>
                  <a:gd name="f475" fmla="*/ f393 f152 1"/>
                  <a:gd name="f476" fmla="*/ f394 f151 1"/>
                  <a:gd name="f477" fmla="*/ f395 f152 1"/>
                  <a:gd name="f478" fmla="*/ f396 f151 1"/>
                  <a:gd name="f479" fmla="*/ f397 f152 1"/>
                  <a:gd name="f480" fmla="*/ f398 f151 1"/>
                  <a:gd name="f481" fmla="*/ f399 f151 1"/>
                  <a:gd name="f482" fmla="*/ f400 f1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0">
                    <a:pos x="f405" y="f406"/>
                  </a:cxn>
                  <a:cxn ang="f240">
                    <a:pos x="f407" y="f408"/>
                  </a:cxn>
                  <a:cxn ang="f240">
                    <a:pos x="f409" y="f410"/>
                  </a:cxn>
                  <a:cxn ang="f240">
                    <a:pos x="f411" y="f412"/>
                  </a:cxn>
                  <a:cxn ang="f240">
                    <a:pos x="f411" y="f412"/>
                  </a:cxn>
                  <a:cxn ang="f240">
                    <a:pos x="f409" y="f410"/>
                  </a:cxn>
                  <a:cxn ang="f240">
                    <a:pos x="f413" y="f414"/>
                  </a:cxn>
                  <a:cxn ang="f240">
                    <a:pos x="f415" y="f416"/>
                  </a:cxn>
                  <a:cxn ang="f240">
                    <a:pos x="f417" y="f418"/>
                  </a:cxn>
                  <a:cxn ang="f240">
                    <a:pos x="f419" y="f420"/>
                  </a:cxn>
                  <a:cxn ang="f240">
                    <a:pos x="f417" y="f418"/>
                  </a:cxn>
                  <a:cxn ang="f240">
                    <a:pos x="f421" y="f420"/>
                  </a:cxn>
                  <a:cxn ang="f240">
                    <a:pos x="f422" y="f423"/>
                  </a:cxn>
                  <a:cxn ang="f240">
                    <a:pos x="f424" y="f425"/>
                  </a:cxn>
                  <a:cxn ang="f240">
                    <a:pos x="f426" y="f427"/>
                  </a:cxn>
                  <a:cxn ang="f240">
                    <a:pos x="f428" y="f429"/>
                  </a:cxn>
                  <a:cxn ang="f240">
                    <a:pos x="f428" y="f425"/>
                  </a:cxn>
                  <a:cxn ang="f240">
                    <a:pos x="f430" y="f431"/>
                  </a:cxn>
                  <a:cxn ang="f240">
                    <a:pos x="f432" y="f429"/>
                  </a:cxn>
                  <a:cxn ang="f240">
                    <a:pos x="f433" y="f434"/>
                  </a:cxn>
                  <a:cxn ang="f240">
                    <a:pos x="f435" y="f436"/>
                  </a:cxn>
                  <a:cxn ang="f240">
                    <a:pos x="f437" y="f438"/>
                  </a:cxn>
                  <a:cxn ang="f240">
                    <a:pos x="f439" y="f440"/>
                  </a:cxn>
                  <a:cxn ang="f240">
                    <a:pos x="f441" y="f442"/>
                  </a:cxn>
                  <a:cxn ang="f240">
                    <a:pos x="f443" y="f429"/>
                  </a:cxn>
                  <a:cxn ang="f240">
                    <a:pos x="f444" y="f445"/>
                  </a:cxn>
                  <a:cxn ang="f240">
                    <a:pos x="f446" y="f447"/>
                  </a:cxn>
                  <a:cxn ang="f240">
                    <a:pos x="f448" y="f449"/>
                  </a:cxn>
                  <a:cxn ang="f240">
                    <a:pos x="f448" y="f449"/>
                  </a:cxn>
                  <a:cxn ang="f240">
                    <a:pos x="f450" y="f451"/>
                  </a:cxn>
                  <a:cxn ang="f240">
                    <a:pos x="f452" y="f453"/>
                  </a:cxn>
                  <a:cxn ang="f240">
                    <a:pos x="f452" y="f453"/>
                  </a:cxn>
                  <a:cxn ang="f240">
                    <a:pos x="f450" y="f454"/>
                  </a:cxn>
                  <a:cxn ang="f240">
                    <a:pos x="f455" y="f453"/>
                  </a:cxn>
                  <a:cxn ang="f240">
                    <a:pos x="f456" y="f457"/>
                  </a:cxn>
                  <a:cxn ang="f240">
                    <a:pos x="f458" y="f459"/>
                  </a:cxn>
                  <a:cxn ang="f240">
                    <a:pos x="f460" y="f461"/>
                  </a:cxn>
                  <a:cxn ang="f240">
                    <a:pos x="f462" y="f463"/>
                  </a:cxn>
                  <a:cxn ang="f240">
                    <a:pos x="f464" y="f465"/>
                  </a:cxn>
                  <a:cxn ang="f240">
                    <a:pos x="f466" y="f467"/>
                  </a:cxn>
                  <a:cxn ang="f240">
                    <a:pos x="f468" y="f469"/>
                  </a:cxn>
                  <a:cxn ang="f240">
                    <a:pos x="f470" y="f471"/>
                  </a:cxn>
                  <a:cxn ang="f240">
                    <a:pos x="f472" y="f473"/>
                  </a:cxn>
                  <a:cxn ang="f240">
                    <a:pos x="f474" y="f434"/>
                  </a:cxn>
                  <a:cxn ang="f240">
                    <a:pos x="f460" y="f475"/>
                  </a:cxn>
                  <a:cxn ang="f240">
                    <a:pos x="f456" y="f465"/>
                  </a:cxn>
                  <a:cxn ang="f240">
                    <a:pos x="f476" y="f477"/>
                  </a:cxn>
                  <a:cxn ang="f240">
                    <a:pos x="f478" y="f479"/>
                  </a:cxn>
                  <a:cxn ang="f240">
                    <a:pos x="f480" y="f449"/>
                  </a:cxn>
                  <a:cxn ang="f240">
                    <a:pos x="f481" y="f482"/>
                  </a:cxn>
                </a:cxnLst>
                <a:rect l="f401" t="f404" r="f402" b="f403"/>
                <a:pathLst>
                  <a:path w="154" h="134">
                    <a:moveTo>
                      <a:pt x="f5" y="f8"/>
                    </a:moveTo>
                    <a:cubicBezTo>
                      <a:pt x="f5" y="f9"/>
                      <a:pt x="f5" y="f10"/>
                      <a:pt x="f11" y="f12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8" y="f15"/>
                      <a:pt x="f18" y="f19"/>
                      <a:pt x="f18" y="f20"/>
                    </a:cubicBezTo>
                    <a:cubicBezTo>
                      <a:pt x="f18" y="f21"/>
                      <a:pt x="f18" y="f11"/>
                      <a:pt x="f13" y="f5"/>
                    </a:cubicBezTo>
                    <a:cubicBezTo>
                      <a:pt x="f18" y="f11"/>
                      <a:pt x="f22" y="f16"/>
                      <a:pt x="f23" y="f13"/>
                    </a:cubicBezTo>
                    <a:cubicBezTo>
                      <a:pt x="f24" y="f20"/>
                      <a:pt x="f14" y="f19"/>
                      <a:pt x="f25" y="f26"/>
                    </a:cubicBezTo>
                    <a:cubicBezTo>
                      <a:pt x="f27" y="f28"/>
                      <a:pt x="f8" y="f29"/>
                      <a:pt x="f30" y="f31"/>
                    </a:cubicBezTo>
                    <a:cubicBezTo>
                      <a:pt x="f32" y="f30"/>
                      <a:pt x="f33" y="f32"/>
                      <a:pt x="f34" y="f35"/>
                    </a:cubicBezTo>
                    <a:cubicBezTo>
                      <a:pt x="f33" y="f32"/>
                      <a:pt x="f32" y="f30"/>
                      <a:pt x="f30" y="f31"/>
                    </a:cubicBezTo>
                    <a:cubicBezTo>
                      <a:pt x="f36" y="f37"/>
                      <a:pt x="f28" y="f38"/>
                      <a:pt x="f15" y="f20"/>
                    </a:cubicBezTo>
                    <a:cubicBezTo>
                      <a:pt x="f24" y="f39"/>
                      <a:pt x="f19" y="f18"/>
                      <a:pt x="f23" y="f13"/>
                    </a:cubicBezTo>
                    <a:cubicBezTo>
                      <a:pt x="f24" y="f13"/>
                      <a:pt x="f15" y="f40"/>
                      <a:pt x="f26" y="f13"/>
                    </a:cubicBezTo>
                    <a:cubicBezTo>
                      <a:pt x="f14" y="f20"/>
                      <a:pt x="f10" y="f24"/>
                      <a:pt x="f9" y="f41"/>
                    </a:cubicBezTo>
                    <a:cubicBezTo>
                      <a:pt x="f29" y="f25"/>
                      <a:pt x="f36" y="f28"/>
                      <a:pt x="f42" y="f10"/>
                    </a:cubicBezTo>
                    <a:cubicBezTo>
                      <a:pt x="f8" y="f10"/>
                      <a:pt x="f8" y="f10"/>
                      <a:pt x="f8" y="f10"/>
                    </a:cubicBezTo>
                    <a:cubicBezTo>
                      <a:pt x="f33" y="f43"/>
                      <a:pt x="f44" y="f45"/>
                      <a:pt x="f46" y="f47"/>
                    </a:cubicBezTo>
                    <a:cubicBezTo>
                      <a:pt x="f48" y="f47"/>
                      <a:pt x="f48" y="f47"/>
                      <a:pt x="f48" y="f49"/>
                    </a:cubicBezTo>
                    <a:cubicBezTo>
                      <a:pt x="f50" y="f46"/>
                      <a:pt x="f51" y="f52"/>
                      <a:pt x="f53" y="f51"/>
                    </a:cubicBezTo>
                    <a:cubicBezTo>
                      <a:pt x="f54" y="f55"/>
                      <a:pt x="f56" y="f57"/>
                      <a:pt x="f58" y="f53"/>
                    </a:cubicBezTo>
                    <a:cubicBezTo>
                      <a:pt x="f56" y="f59"/>
                      <a:pt x="f54" y="f55"/>
                      <a:pt x="f59" y="f51"/>
                    </a:cubicBezTo>
                    <a:cubicBezTo>
                      <a:pt x="f55" y="f52"/>
                      <a:pt x="f50" y="f46"/>
                      <a:pt x="f48" y="f49"/>
                    </a:cubicBezTo>
                    <a:cubicBezTo>
                      <a:pt x="f48" y="f47"/>
                      <a:pt x="f60" y="f61"/>
                      <a:pt x="f60" y="f61"/>
                    </a:cubicBezTo>
                    <a:cubicBezTo>
                      <a:pt x="f55" y="f62"/>
                      <a:pt x="f63" y="f64"/>
                      <a:pt x="f65" y="f53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74" y="f75"/>
                      <a:pt x="f80" y="f81"/>
                    </a:cubicBezTo>
                    <a:cubicBezTo>
                      <a:pt x="f77" y="f82"/>
                      <a:pt x="f79" y="f83"/>
                      <a:pt x="f72" y="f84"/>
                    </a:cubicBezTo>
                    <a:cubicBezTo>
                      <a:pt x="f80" y="f85"/>
                      <a:pt x="f86" y="f84"/>
                      <a:pt x="f87" y="f84"/>
                    </a:cubicBezTo>
                    <a:cubicBezTo>
                      <a:pt x="f88" y="f83"/>
                      <a:pt x="f89" y="f90"/>
                      <a:pt x="f91" y="f92"/>
                    </a:cubicBezTo>
                    <a:cubicBezTo>
                      <a:pt x="f93" y="f94"/>
                      <a:pt x="f95" y="f75"/>
                      <a:pt x="f93" y="f90"/>
                    </a:cubicBezTo>
                    <a:cubicBezTo>
                      <a:pt x="f91" y="f70"/>
                      <a:pt x="f96" y="f90"/>
                      <a:pt x="f97" y="f75"/>
                    </a:cubicBezTo>
                    <a:cubicBezTo>
                      <a:pt x="f96" y="f70"/>
                      <a:pt x="f95" y="f70"/>
                      <a:pt x="f89" y="f82"/>
                    </a:cubicBezTo>
                    <a:cubicBezTo>
                      <a:pt x="f95" y="f84"/>
                      <a:pt x="f91" y="f73"/>
                      <a:pt x="f97" y="f84"/>
                    </a:cubicBezTo>
                    <a:cubicBezTo>
                      <a:pt x="f97" y="f98"/>
                      <a:pt x="f99" y="f98"/>
                      <a:pt x="f100" y="f98"/>
                    </a:cubicBezTo>
                    <a:cubicBezTo>
                      <a:pt x="f101" y="f98"/>
                      <a:pt x="f102" y="f73"/>
                      <a:pt x="f103" y="f73"/>
                    </a:cubicBezTo>
                    <a:cubicBezTo>
                      <a:pt x="f7" y="f73"/>
                      <a:pt x="f104" y="f83"/>
                      <a:pt x="f104" y="f82"/>
                    </a:cubicBezTo>
                    <a:cubicBezTo>
                      <a:pt x="f104" y="f81"/>
                      <a:pt x="f104" y="f90"/>
                      <a:pt x="f105" y="f75"/>
                    </a:cubicBezTo>
                    <a:cubicBezTo>
                      <a:pt x="f106" y="f72"/>
                      <a:pt x="f107" y="f74"/>
                      <a:pt x="f108" y="f78"/>
                    </a:cubicBezTo>
                    <a:cubicBezTo>
                      <a:pt x="f6" y="f88"/>
                      <a:pt x="f6" y="f109"/>
                      <a:pt x="f110" y="f89"/>
                    </a:cubicBezTo>
                    <a:cubicBezTo>
                      <a:pt x="f111" y="f91"/>
                      <a:pt x="f112" y="f96"/>
                      <a:pt x="f113" y="f95"/>
                    </a:cubicBezTo>
                    <a:cubicBezTo>
                      <a:pt x="f114" y="f76"/>
                      <a:pt x="f7" y="f89"/>
                      <a:pt x="f115" y="f88"/>
                    </a:cubicBezTo>
                    <a:cubicBezTo>
                      <a:pt x="f104" y="f109"/>
                      <a:pt x="f116" y="f93"/>
                      <a:pt x="f113" y="f93"/>
                    </a:cubicBezTo>
                    <a:cubicBezTo>
                      <a:pt x="f117" y="f95"/>
                      <a:pt x="f107" y="f96"/>
                      <a:pt x="f118" y="f99"/>
                    </a:cubicBezTo>
                    <a:cubicBezTo>
                      <a:pt x="f106" y="f119"/>
                      <a:pt x="f116" y="f102"/>
                      <a:pt x="f104" y="f103"/>
                    </a:cubicBezTo>
                    <a:cubicBezTo>
                      <a:pt x="f103" y="f7"/>
                      <a:pt x="f102" y="f103"/>
                      <a:pt x="f119" y="f115"/>
                    </a:cubicBezTo>
                    <a:cubicBezTo>
                      <a:pt x="f95" y="f91"/>
                      <a:pt x="f74" y="f120"/>
                      <a:pt x="f94" y="f80"/>
                    </a:cubicBezTo>
                    <a:cubicBezTo>
                      <a:pt x="f75" y="f80"/>
                      <a:pt x="f75" y="f77"/>
                      <a:pt x="f90" y="f72"/>
                    </a:cubicBezTo>
                    <a:cubicBezTo>
                      <a:pt x="f72" y="f80"/>
                      <a:pt x="f121" y="f74"/>
                      <a:pt x="f78" y="f87"/>
                    </a:cubicBezTo>
                    <a:cubicBezTo>
                      <a:pt x="f121" y="f121"/>
                      <a:pt x="f92" y="f79"/>
                      <a:pt x="f81" y="f75"/>
                    </a:cubicBezTo>
                    <a:cubicBezTo>
                      <a:pt x="f81" y="f75"/>
                      <a:pt x="f81" y="f90"/>
                      <a:pt x="f81" y="f90"/>
                    </a:cubicBezTo>
                    <a:cubicBezTo>
                      <a:pt x="f73" y="f82"/>
                      <a:pt x="f98" y="f73"/>
                      <a:pt x="f122" y="f85"/>
                    </a:cubicBezTo>
                    <a:cubicBezTo>
                      <a:pt x="f123" y="f124"/>
                      <a:pt x="f125" y="f126"/>
                      <a:pt x="f57" y="f127"/>
                    </a:cubicBezTo>
                    <a:cubicBezTo>
                      <a:pt x="f55" y="f58"/>
                      <a:pt x="f128" y="f63"/>
                      <a:pt x="f51" y="f59"/>
                    </a:cubicBezTo>
                    <a:cubicBezTo>
                      <a:pt x="f57" y="f57"/>
                      <a:pt x="f59" y="f54"/>
                      <a:pt x="f53" y="f54"/>
                    </a:cubicBezTo>
                    <a:cubicBezTo>
                      <a:pt x="f52" y="f64"/>
                      <a:pt x="f129" y="f130"/>
                      <a:pt x="f131" y="f131"/>
                    </a:cubicBezTo>
                    <a:cubicBezTo>
                      <a:pt x="f132" y="f132"/>
                      <a:pt x="f132" y="f131"/>
                      <a:pt x="f132" y="f131"/>
                    </a:cubicBezTo>
                    <a:cubicBezTo>
                      <a:pt x="f132" y="f131"/>
                      <a:pt x="f132" y="f131"/>
                      <a:pt x="f131" y="f131"/>
                    </a:cubicBezTo>
                    <a:cubicBezTo>
                      <a:pt x="f133" y="f133"/>
                      <a:pt x="f47" y="f129"/>
                      <a:pt x="f130" y="f62"/>
                    </a:cubicBezTo>
                    <a:cubicBezTo>
                      <a:pt x="f62" y="f46"/>
                      <a:pt x="f62" y="f48"/>
                      <a:pt x="f62" y="f60"/>
                    </a:cubicBezTo>
                    <a:cubicBezTo>
                      <a:pt x="f49" y="f60"/>
                      <a:pt x="f61" y="f62"/>
                      <a:pt x="f134" y="f130"/>
                    </a:cubicBezTo>
                    <a:cubicBezTo>
                      <a:pt x="f135" y="f61"/>
                      <a:pt x="f45" y="f131"/>
                      <a:pt x="f136" y="f137"/>
                    </a:cubicBezTo>
                    <a:cubicBezTo>
                      <a:pt x="f42" y="f31"/>
                      <a:pt x="f28" y="f27"/>
                      <a:pt x="f15" y="f26"/>
                    </a:cubicBezTo>
                    <a:cubicBezTo>
                      <a:pt x="f28" y="f27"/>
                      <a:pt x="f42" y="f31"/>
                      <a:pt x="f136" y="f137"/>
                    </a:cubicBezTo>
                    <a:cubicBezTo>
                      <a:pt x="f137" y="f134"/>
                      <a:pt x="f44" y="f130"/>
                      <a:pt x="f129" y="f60"/>
                    </a:cubicBezTo>
                    <a:cubicBezTo>
                      <a:pt x="f130" y="f52"/>
                      <a:pt x="f46" y="f50"/>
                      <a:pt x="f62" y="f64"/>
                    </a:cubicBezTo>
                    <a:cubicBezTo>
                      <a:pt x="f49" y="f128"/>
                      <a:pt x="f47" y="f138"/>
                      <a:pt x="f61" y="f50"/>
                    </a:cubicBezTo>
                    <a:cubicBezTo>
                      <a:pt x="f135" y="f130"/>
                      <a:pt x="f33" y="f134"/>
                      <a:pt x="f43" y="f137"/>
                    </a:cubicBezTo>
                    <a:cubicBezTo>
                      <a:pt x="f139" y="f140"/>
                      <a:pt x="f15" y="f9"/>
                      <a:pt x="f20" y="f12"/>
                    </a:cubicBezTo>
                    <a:cubicBezTo>
                      <a:pt x="f26" y="f27"/>
                      <a:pt x="f139" y="f140"/>
                      <a:pt x="f141" y="f135"/>
                    </a:cubicBezTo>
                    <a:cubicBezTo>
                      <a:pt x="f32" y="f61"/>
                      <a:pt x="f45" y="f62"/>
                      <a:pt x="f134" y="f52"/>
                    </a:cubicBezTo>
                    <a:cubicBezTo>
                      <a:pt x="f49" y="f64"/>
                      <a:pt x="f46" y="f59"/>
                      <a:pt x="f138" y="f63"/>
                    </a:cubicBezTo>
                    <a:cubicBezTo>
                      <a:pt x="f56" y="f142"/>
                      <a:pt x="f143" y="f144"/>
                      <a:pt x="f122" y="f85"/>
                    </a:cubicBezTo>
                    <a:cubicBezTo>
                      <a:pt x="f68" y="f98"/>
                      <a:pt x="f98" y="f84"/>
                      <a:pt x="f85" y="f83"/>
                    </a:cubicBezTo>
                    <a:cubicBezTo>
                      <a:pt x="f85" y="f83"/>
                      <a:pt x="f85" y="f83"/>
                      <a:pt x="f85" y="f83"/>
                    </a:cubicBezTo>
                    <a:cubicBezTo>
                      <a:pt x="f126" y="f71"/>
                      <a:pt x="f53" y="f143"/>
                      <a:pt x="f46" y="f56"/>
                    </a:cubicBezTo>
                    <a:cubicBezTo>
                      <a:pt x="f62" y="f58"/>
                      <a:pt x="f130" y="f56"/>
                      <a:pt x="f130" y="f63"/>
                    </a:cubicBezTo>
                    <a:cubicBezTo>
                      <a:pt x="f61" y="f55"/>
                      <a:pt x="f145" y="f51"/>
                      <a:pt x="f33" y="f52"/>
                    </a:cubicBezTo>
                    <a:cubicBezTo>
                      <a:pt x="f140" y="f130"/>
                      <a:pt x="f42" y="f134"/>
                      <a:pt x="f37" y="f145"/>
                    </a:cubicBezTo>
                    <a:cubicBezTo>
                      <a:pt x="f10" y="f45"/>
                      <a:pt x="f12" y="f33"/>
                      <a:pt x="f14" y="f30"/>
                    </a:cubicBezTo>
                    <a:cubicBezTo>
                      <a:pt x="f9" y="f135"/>
                      <a:pt x="f140" y="f62"/>
                      <a:pt x="f145" y="f128"/>
                    </a:cubicBezTo>
                    <a:cubicBezTo>
                      <a:pt x="f133" y="f53"/>
                      <a:pt x="f130" y="f67"/>
                      <a:pt x="f50" y="f126"/>
                    </a:cubicBezTo>
                    <a:cubicBezTo>
                      <a:pt x="f138" y="f126"/>
                      <a:pt x="f50" y="f126"/>
                      <a:pt x="f50" y="f126"/>
                    </a:cubicBezTo>
                    <a:cubicBezTo>
                      <a:pt x="f50" y="f124"/>
                      <a:pt x="f57" y="f146"/>
                      <a:pt x="f63" y="f122"/>
                    </a:cubicBezTo>
                    <a:cubicBezTo>
                      <a:pt x="f65" y="f73"/>
                      <a:pt x="f143" y="f90"/>
                      <a:pt x="f146" y="f92"/>
                    </a:cubicBezTo>
                    <a:cubicBezTo>
                      <a:pt x="f85" y="f121"/>
                      <a:pt x="f70" y="f74"/>
                      <a:pt x="f79" y="f109"/>
                    </a:cubicBezTo>
                    <a:cubicBezTo>
                      <a:pt x="f77" y="f76"/>
                      <a:pt x="f80" y="f93"/>
                      <a:pt x="f74" y="f89"/>
                    </a:cubicBezTo>
                    <a:cubicBezTo>
                      <a:pt x="f74" y="f89"/>
                      <a:pt x="f87" y="f89"/>
                      <a:pt x="f87" y="f89"/>
                    </a:cubicBezTo>
                    <a:cubicBezTo>
                      <a:pt x="f78" y="f101"/>
                      <a:pt x="f97" y="f100"/>
                      <a:pt x="f101" y="f7"/>
                    </a:cubicBezTo>
                    <a:cubicBezTo>
                      <a:pt x="f78" y="f102"/>
                      <a:pt x="f92" y="f93"/>
                      <a:pt x="f85" y="f87"/>
                    </a:cubicBezTo>
                    <a:cubicBezTo>
                      <a:pt x="f147" y="f90"/>
                      <a:pt x="f128" y="f68"/>
                      <a:pt x="f61" y="f126"/>
                    </a:cubicBezTo>
                    <a:cubicBezTo>
                      <a:pt x="f145" y="f125"/>
                      <a:pt x="f32" y="f59"/>
                      <a:pt x="f141" y="f52"/>
                    </a:cubicBezTo>
                    <a:cubicBezTo>
                      <a:pt x="f140" y="f64"/>
                      <a:pt x="f136" y="f55"/>
                      <a:pt x="f34" y="f59"/>
                    </a:cubicBezTo>
                    <a:cubicBezTo>
                      <a:pt x="f45" y="f59"/>
                      <a:pt x="f45" y="f59"/>
                      <a:pt x="f45" y="f57"/>
                    </a:cubicBezTo>
                    <a:cubicBezTo>
                      <a:pt x="f136" y="f55"/>
                      <a:pt x="f136" y="f52"/>
                      <a:pt x="f43" y="f48"/>
                    </a:cubicBezTo>
                    <a:cubicBezTo>
                      <a:pt x="f42" y="f46"/>
                      <a:pt x="f29" y="f49"/>
                      <a:pt x="f27" y="f133"/>
                    </a:cubicBezTo>
                    <a:cubicBezTo>
                      <a:pt x="f37" y="f133"/>
                      <a:pt x="f139" y="f44"/>
                      <a:pt x="f139" y="f61"/>
                    </a:cubicBezTo>
                    <a:cubicBezTo>
                      <a:pt x="f25" y="f61"/>
                      <a:pt x="f28" y="f44"/>
                      <a:pt x="f25" y="f131"/>
                    </a:cubicBezTo>
                    <a:cubicBezTo>
                      <a:pt x="f24" y="f35"/>
                      <a:pt x="f148" y="f43"/>
                      <a:pt x="f13" y="f37"/>
                    </a:cubicBezTo>
                    <a:cubicBezTo>
                      <a:pt x="f149" y="f29"/>
                      <a:pt x="f13" y="f8"/>
                      <a:pt x="f16" y="f43"/>
                    </a:cubicBezTo>
                    <a:cubicBezTo>
                      <a:pt x="f149" y="f43"/>
                      <a:pt x="f5" y="f141"/>
                      <a:pt x="f5" y="f8"/>
                    </a:cubicBezTo>
                    <a:close/>
                  </a:path>
                </a:pathLst>
              </a:custGeom>
              <a:solidFill>
                <a:srgbClr val="9A5E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0" name="Freeform 1151">
                <a:extLst>
                  <a:ext uri="{FF2B5EF4-FFF2-40B4-BE49-F238E27FC236}">
                    <a16:creationId xmlns:a16="http://schemas.microsoft.com/office/drawing/2014/main" id="{EBA2B2F8-5228-E2CB-03CB-FC3EAD34E4A7}"/>
                  </a:ext>
                </a:extLst>
              </p:cNvPr>
              <p:cNvSpPr/>
              <p:nvPr/>
            </p:nvSpPr>
            <p:spPr>
              <a:xfrm>
                <a:off x="4049713" y="4030666"/>
                <a:ext cx="342900" cy="3571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1"/>
                  <a:gd name="f7" fmla="val 95"/>
                  <a:gd name="f8" fmla="val 90"/>
                  <a:gd name="f9" fmla="val 94"/>
                  <a:gd name="f10" fmla="val 88"/>
                  <a:gd name="f11" fmla="val 86"/>
                  <a:gd name="f12" fmla="val 92"/>
                  <a:gd name="f13" fmla="val 84"/>
                  <a:gd name="f14" fmla="val 93"/>
                  <a:gd name="f15" fmla="val 80"/>
                  <a:gd name="f16" fmla="val 78"/>
                  <a:gd name="f17" fmla="val 89"/>
                  <a:gd name="f18" fmla="val 75"/>
                  <a:gd name="f19" fmla="val 62"/>
                  <a:gd name="f20" fmla="val 74"/>
                  <a:gd name="f21" fmla="val 50"/>
                  <a:gd name="f22" fmla="val 61"/>
                  <a:gd name="f23" fmla="val 37"/>
                  <a:gd name="f24" fmla="val 49"/>
                  <a:gd name="f25" fmla="val 25"/>
                  <a:gd name="f26" fmla="val 36"/>
                  <a:gd name="f27" fmla="val 14"/>
                  <a:gd name="f28" fmla="val 23"/>
                  <a:gd name="f29" fmla="val 4"/>
                  <a:gd name="f30" fmla="val 9"/>
                  <a:gd name="f31" fmla="val 3"/>
                  <a:gd name="f32" fmla="val 8"/>
                  <a:gd name="f33" fmla="val 2"/>
                  <a:gd name="f34" fmla="val 7"/>
                  <a:gd name="f35" fmla="val 6"/>
                  <a:gd name="f36" fmla="val 11"/>
                  <a:gd name="f37" fmla="val 21"/>
                  <a:gd name="f38" fmla="val 28"/>
                  <a:gd name="f39" fmla="val 35"/>
                  <a:gd name="f40" fmla="val 27"/>
                  <a:gd name="f41" fmla="val 31"/>
                  <a:gd name="f42" fmla="val 26"/>
                  <a:gd name="f43" fmla="val 24"/>
                  <a:gd name="f44" fmla="val 22"/>
                  <a:gd name="f45" fmla="val 29"/>
                  <a:gd name="f46" fmla="val 30"/>
                  <a:gd name="f47" fmla="val 32"/>
                  <a:gd name="f48" fmla="val 33"/>
                  <a:gd name="f49" fmla="val 34"/>
                  <a:gd name="f50" fmla="val 38"/>
                  <a:gd name="f51" fmla="val 39"/>
                  <a:gd name="f52" fmla="val 40"/>
                  <a:gd name="f53" fmla="val 41"/>
                  <a:gd name="f54" fmla="val 47"/>
                  <a:gd name="f55" fmla="val 52"/>
                  <a:gd name="f56" fmla="val 54"/>
                  <a:gd name="f57" fmla="val 58"/>
                  <a:gd name="f58" fmla="val 57"/>
                  <a:gd name="f59" fmla="val 60"/>
                  <a:gd name="f60" fmla="val 63"/>
                  <a:gd name="f61" fmla="val 66"/>
                  <a:gd name="f62" fmla="val 71"/>
                  <a:gd name="f63" fmla="val 83"/>
                  <a:gd name="f64" fmla="+- 0 0 -90"/>
                  <a:gd name="f65" fmla="*/ f3 1 91"/>
                  <a:gd name="f66" fmla="*/ f4 1 95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91"/>
                  <a:gd name="f75" fmla="*/ f71 1 95"/>
                  <a:gd name="f76" fmla="*/ 90 f72 1"/>
                  <a:gd name="f77" fmla="*/ 94 f71 1"/>
                  <a:gd name="f78" fmla="*/ 84 f72 1"/>
                  <a:gd name="f79" fmla="*/ 93 f71 1"/>
                  <a:gd name="f80" fmla="*/ 75 f72 1"/>
                  <a:gd name="f81" fmla="*/ 86 f71 1"/>
                  <a:gd name="f82" fmla="*/ 37 f72 1"/>
                  <a:gd name="f83" fmla="*/ 49 f71 1"/>
                  <a:gd name="f84" fmla="*/ 4 f72 1"/>
                  <a:gd name="f85" fmla="*/ 9 f71 1"/>
                  <a:gd name="f86" fmla="*/ 2 f72 1"/>
                  <a:gd name="f87" fmla="*/ 6 f71 1"/>
                  <a:gd name="f88" fmla="*/ 0 f72 1"/>
                  <a:gd name="f89" fmla="*/ 0 f71 1"/>
                  <a:gd name="f90" fmla="*/ 28 f72 1"/>
                  <a:gd name="f91" fmla="*/ 35 f71 1"/>
                  <a:gd name="f92" fmla="*/ 25 f72 1"/>
                  <a:gd name="f93" fmla="*/ 26 f71 1"/>
                  <a:gd name="f94" fmla="*/ 24 f72 1"/>
                  <a:gd name="f95" fmla="*/ 22 f71 1"/>
                  <a:gd name="f96" fmla="*/ 30 f72 1"/>
                  <a:gd name="f97" fmla="*/ 23 f71 1"/>
                  <a:gd name="f98" fmla="*/ 25 f71 1"/>
                  <a:gd name="f99" fmla="*/ 33 f72 1"/>
                  <a:gd name="f100" fmla="*/ 31 f71 1"/>
                  <a:gd name="f101" fmla="*/ 35 f72 1"/>
                  <a:gd name="f102" fmla="*/ 38 f71 1"/>
                  <a:gd name="f103" fmla="*/ 36 f72 1"/>
                  <a:gd name="f104" fmla="*/ 40 f71 1"/>
                  <a:gd name="f105" fmla="*/ 54 f72 1"/>
                  <a:gd name="f106" fmla="*/ 58 f71 1"/>
                  <a:gd name="f107" fmla="*/ 62 f72 1"/>
                  <a:gd name="f108" fmla="*/ 66 f71 1"/>
                  <a:gd name="f109" fmla="*/ 89 f72 1"/>
                  <a:gd name="f110" fmla="*/ 91 f71 1"/>
                  <a:gd name="f111" fmla="+- f73 0 f1"/>
                  <a:gd name="f112" fmla="*/ f76 1 91"/>
                  <a:gd name="f113" fmla="*/ f77 1 95"/>
                  <a:gd name="f114" fmla="*/ f78 1 91"/>
                  <a:gd name="f115" fmla="*/ f79 1 95"/>
                  <a:gd name="f116" fmla="*/ f80 1 91"/>
                  <a:gd name="f117" fmla="*/ f81 1 95"/>
                  <a:gd name="f118" fmla="*/ f82 1 91"/>
                  <a:gd name="f119" fmla="*/ f83 1 95"/>
                  <a:gd name="f120" fmla="*/ f84 1 91"/>
                  <a:gd name="f121" fmla="*/ f85 1 95"/>
                  <a:gd name="f122" fmla="*/ f86 1 91"/>
                  <a:gd name="f123" fmla="*/ f87 1 95"/>
                  <a:gd name="f124" fmla="*/ f88 1 91"/>
                  <a:gd name="f125" fmla="*/ f89 1 95"/>
                  <a:gd name="f126" fmla="*/ f90 1 91"/>
                  <a:gd name="f127" fmla="*/ f91 1 95"/>
                  <a:gd name="f128" fmla="*/ f92 1 91"/>
                  <a:gd name="f129" fmla="*/ f93 1 95"/>
                  <a:gd name="f130" fmla="*/ f94 1 91"/>
                  <a:gd name="f131" fmla="*/ f95 1 95"/>
                  <a:gd name="f132" fmla="*/ f96 1 91"/>
                  <a:gd name="f133" fmla="*/ f97 1 95"/>
                  <a:gd name="f134" fmla="*/ f98 1 95"/>
                  <a:gd name="f135" fmla="*/ f99 1 91"/>
                  <a:gd name="f136" fmla="*/ f100 1 95"/>
                  <a:gd name="f137" fmla="*/ f101 1 91"/>
                  <a:gd name="f138" fmla="*/ f102 1 95"/>
                  <a:gd name="f139" fmla="*/ f103 1 91"/>
                  <a:gd name="f140" fmla="*/ f104 1 95"/>
                  <a:gd name="f141" fmla="*/ f105 1 91"/>
                  <a:gd name="f142" fmla="*/ f106 1 95"/>
                  <a:gd name="f143" fmla="*/ f107 1 91"/>
                  <a:gd name="f144" fmla="*/ f108 1 95"/>
                  <a:gd name="f145" fmla="*/ f109 1 91"/>
                  <a:gd name="f146" fmla="*/ f110 1 95"/>
                  <a:gd name="f147" fmla="*/ 0 1 f74"/>
                  <a:gd name="f148" fmla="*/ f68 1 f74"/>
                  <a:gd name="f149" fmla="*/ 0 1 f75"/>
                  <a:gd name="f150" fmla="*/ f69 1 f75"/>
                  <a:gd name="f151" fmla="*/ f112 1 f74"/>
                  <a:gd name="f152" fmla="*/ f113 1 f75"/>
                  <a:gd name="f153" fmla="*/ f114 1 f74"/>
                  <a:gd name="f154" fmla="*/ f115 1 f75"/>
                  <a:gd name="f155" fmla="*/ f116 1 f74"/>
                  <a:gd name="f156" fmla="*/ f117 1 f75"/>
                  <a:gd name="f157" fmla="*/ f118 1 f74"/>
                  <a:gd name="f158" fmla="*/ f119 1 f75"/>
                  <a:gd name="f159" fmla="*/ f120 1 f74"/>
                  <a:gd name="f160" fmla="*/ f121 1 f75"/>
                  <a:gd name="f161" fmla="*/ f122 1 f74"/>
                  <a:gd name="f162" fmla="*/ f123 1 f75"/>
                  <a:gd name="f163" fmla="*/ f124 1 f74"/>
                  <a:gd name="f164" fmla="*/ f125 1 f75"/>
                  <a:gd name="f165" fmla="*/ f126 1 f74"/>
                  <a:gd name="f166" fmla="*/ f127 1 f75"/>
                  <a:gd name="f167" fmla="*/ f128 1 f74"/>
                  <a:gd name="f168" fmla="*/ f129 1 f75"/>
                  <a:gd name="f169" fmla="*/ f130 1 f74"/>
                  <a:gd name="f170" fmla="*/ f131 1 f75"/>
                  <a:gd name="f171" fmla="*/ f132 1 f74"/>
                  <a:gd name="f172" fmla="*/ f133 1 f75"/>
                  <a:gd name="f173" fmla="*/ f134 1 f75"/>
                  <a:gd name="f174" fmla="*/ f135 1 f74"/>
                  <a:gd name="f175" fmla="*/ f136 1 f75"/>
                  <a:gd name="f176" fmla="*/ f137 1 f74"/>
                  <a:gd name="f177" fmla="*/ f138 1 f75"/>
                  <a:gd name="f178" fmla="*/ f139 1 f74"/>
                  <a:gd name="f179" fmla="*/ f140 1 f75"/>
                  <a:gd name="f180" fmla="*/ f141 1 f74"/>
                  <a:gd name="f181" fmla="*/ f142 1 f75"/>
                  <a:gd name="f182" fmla="*/ f143 1 f74"/>
                  <a:gd name="f183" fmla="*/ f144 1 f75"/>
                  <a:gd name="f184" fmla="*/ f145 1 f74"/>
                  <a:gd name="f185" fmla="*/ f146 1 f75"/>
                  <a:gd name="f186" fmla="*/ f147 f65 1"/>
                  <a:gd name="f187" fmla="*/ f148 f65 1"/>
                  <a:gd name="f188" fmla="*/ f150 f66 1"/>
                  <a:gd name="f189" fmla="*/ f149 f66 1"/>
                  <a:gd name="f190" fmla="*/ f151 f65 1"/>
                  <a:gd name="f191" fmla="*/ f152 f66 1"/>
                  <a:gd name="f192" fmla="*/ f153 f65 1"/>
                  <a:gd name="f193" fmla="*/ f154 f66 1"/>
                  <a:gd name="f194" fmla="*/ f155 f65 1"/>
                  <a:gd name="f195" fmla="*/ f156 f66 1"/>
                  <a:gd name="f196" fmla="*/ f157 f65 1"/>
                  <a:gd name="f197" fmla="*/ f158 f66 1"/>
                  <a:gd name="f198" fmla="*/ f159 f65 1"/>
                  <a:gd name="f199" fmla="*/ f160 f66 1"/>
                  <a:gd name="f200" fmla="*/ f161 f65 1"/>
                  <a:gd name="f201" fmla="*/ f162 f66 1"/>
                  <a:gd name="f202" fmla="*/ f163 f65 1"/>
                  <a:gd name="f203" fmla="*/ f164 f66 1"/>
                  <a:gd name="f204" fmla="*/ f165 f65 1"/>
                  <a:gd name="f205" fmla="*/ f166 f66 1"/>
                  <a:gd name="f206" fmla="*/ f167 f65 1"/>
                  <a:gd name="f207" fmla="*/ f168 f66 1"/>
                  <a:gd name="f208" fmla="*/ f169 f65 1"/>
                  <a:gd name="f209" fmla="*/ f170 f66 1"/>
                  <a:gd name="f210" fmla="*/ f171 f65 1"/>
                  <a:gd name="f211" fmla="*/ f172 f66 1"/>
                  <a:gd name="f212" fmla="*/ f173 f66 1"/>
                  <a:gd name="f213" fmla="*/ f174 f65 1"/>
                  <a:gd name="f214" fmla="*/ f175 f66 1"/>
                  <a:gd name="f215" fmla="*/ f176 f65 1"/>
                  <a:gd name="f216" fmla="*/ f177 f66 1"/>
                  <a:gd name="f217" fmla="*/ f178 f65 1"/>
                  <a:gd name="f218" fmla="*/ f179 f66 1"/>
                  <a:gd name="f219" fmla="*/ f180 f65 1"/>
                  <a:gd name="f220" fmla="*/ f181 f66 1"/>
                  <a:gd name="f221" fmla="*/ f182 f65 1"/>
                  <a:gd name="f222" fmla="*/ f183 f66 1"/>
                  <a:gd name="f223" fmla="*/ f184 f65 1"/>
                  <a:gd name="f224" fmla="*/ f185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90" y="f191"/>
                  </a:cxn>
                  <a:cxn ang="f111">
                    <a:pos x="f192" y="f193"/>
                  </a:cxn>
                  <a:cxn ang="f111">
                    <a:pos x="f194" y="f195"/>
                  </a:cxn>
                  <a:cxn ang="f111">
                    <a:pos x="f196" y="f197"/>
                  </a:cxn>
                  <a:cxn ang="f111">
                    <a:pos x="f198" y="f199"/>
                  </a:cxn>
                  <a:cxn ang="f111">
                    <a:pos x="f200" y="f201"/>
                  </a:cxn>
                  <a:cxn ang="f111">
                    <a:pos x="f202" y="f203"/>
                  </a:cxn>
                  <a:cxn ang="f111">
                    <a:pos x="f204" y="f205"/>
                  </a:cxn>
                  <a:cxn ang="f111">
                    <a:pos x="f206" y="f207"/>
                  </a:cxn>
                  <a:cxn ang="f111">
                    <a:pos x="f208" y="f209"/>
                  </a:cxn>
                  <a:cxn ang="f111">
                    <a:pos x="f204" y="f209"/>
                  </a:cxn>
                  <a:cxn ang="f111">
                    <a:pos x="f210" y="f211"/>
                  </a:cxn>
                  <a:cxn ang="f111">
                    <a:pos x="f210" y="f212"/>
                  </a:cxn>
                  <a:cxn ang="f111">
                    <a:pos x="f213" y="f214"/>
                  </a:cxn>
                  <a:cxn ang="f111">
                    <a:pos x="f215" y="f216"/>
                  </a:cxn>
                  <a:cxn ang="f111">
                    <a:pos x="f217" y="f218"/>
                  </a:cxn>
                  <a:cxn ang="f111">
                    <a:pos x="f219" y="f220"/>
                  </a:cxn>
                  <a:cxn ang="f111">
                    <a:pos x="f221" y="f222"/>
                  </a:cxn>
                  <a:cxn ang="f111">
                    <a:pos x="f223" y="f224"/>
                  </a:cxn>
                  <a:cxn ang="f111">
                    <a:pos x="f190" y="f191"/>
                  </a:cxn>
                </a:cxnLst>
                <a:rect l="f186" t="f189" r="f187" b="f188"/>
                <a:pathLst>
                  <a:path w="91" h="95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2"/>
                      <a:pt x="f16" y="f17"/>
                      <a:pt x="f18" y="f11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3" y="f35"/>
                    </a:cubicBezTo>
                    <a:cubicBezTo>
                      <a:pt x="f33" y="f29"/>
                      <a:pt x="f5" y="f31"/>
                      <a:pt x="f5" y="f5"/>
                    </a:cubicBezTo>
                    <a:cubicBezTo>
                      <a:pt x="f36" y="f36"/>
                      <a:pt x="f37" y="f37"/>
                      <a:pt x="f38" y="f39"/>
                    </a:cubicBezTo>
                    <a:cubicBezTo>
                      <a:pt x="f40" y="f41"/>
                      <a:pt x="f42" y="f38"/>
                      <a:pt x="f25" y="f42"/>
                    </a:cubicBezTo>
                    <a:cubicBezTo>
                      <a:pt x="f25" y="f43"/>
                      <a:pt x="f43" y="f28"/>
                      <a:pt x="f43" y="f44"/>
                    </a:cubicBezTo>
                    <a:cubicBezTo>
                      <a:pt x="f25" y="f37"/>
                      <a:pt x="f40" y="f28"/>
                      <a:pt x="f38" y="f44"/>
                    </a:cubicBezTo>
                    <a:cubicBezTo>
                      <a:pt x="f45" y="f44"/>
                      <a:pt x="f45" y="f28"/>
                      <a:pt x="f46" y="f28"/>
                    </a:cubicBezTo>
                    <a:cubicBezTo>
                      <a:pt x="f46" y="f43"/>
                      <a:pt x="f46" y="f43"/>
                      <a:pt x="f46" y="f25"/>
                    </a:cubicBezTo>
                    <a:cubicBezTo>
                      <a:pt x="f46" y="f40"/>
                      <a:pt x="f47" y="f45"/>
                      <a:pt x="f48" y="f41"/>
                    </a:cubicBezTo>
                    <a:cubicBezTo>
                      <a:pt x="f49" y="f48"/>
                      <a:pt x="f23" y="f39"/>
                      <a:pt x="f39" y="f50"/>
                    </a:cubicBezTo>
                    <a:cubicBezTo>
                      <a:pt x="f49" y="f50"/>
                      <a:pt x="f26" y="f51"/>
                      <a:pt x="f26" y="f52"/>
                    </a:cubicBezTo>
                    <a:cubicBezTo>
                      <a:pt x="f53" y="f54"/>
                      <a:pt x="f54" y="f55"/>
                      <a:pt x="f56" y="f57"/>
                    </a:cubicBezTo>
                    <a:cubicBezTo>
                      <a:pt x="f58" y="f59"/>
                      <a:pt x="f59" y="f60"/>
                      <a:pt x="f19" y="f61"/>
                    </a:cubicBezTo>
                    <a:cubicBezTo>
                      <a:pt x="f62" y="f18"/>
                      <a:pt x="f15" y="f63"/>
                      <a:pt x="f17" y="f6"/>
                    </a:cubicBezTo>
                    <a:cubicBezTo>
                      <a:pt x="f17" y="f12"/>
                      <a:pt x="f6" y="f14"/>
                      <a:pt x="f8" y="f9"/>
                    </a:cubicBezTo>
                    <a:close/>
                  </a:path>
                </a:pathLst>
              </a:custGeom>
              <a:solidFill>
                <a:srgbClr val="AC6D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1" name="Freeform 1152">
                <a:extLst>
                  <a:ext uri="{FF2B5EF4-FFF2-40B4-BE49-F238E27FC236}">
                    <a16:creationId xmlns:a16="http://schemas.microsoft.com/office/drawing/2014/main" id="{6072CF79-D355-73A2-1988-8868CED7A60D}"/>
                  </a:ext>
                </a:extLst>
              </p:cNvPr>
              <p:cNvSpPr/>
              <p:nvPr/>
            </p:nvSpPr>
            <p:spPr>
              <a:xfrm>
                <a:off x="4046540" y="4052885"/>
                <a:ext cx="373066" cy="3841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"/>
                  <a:gd name="f7" fmla="val 102"/>
                  <a:gd name="f8" fmla="val 3"/>
                  <a:gd name="f9" fmla="val 19"/>
                  <a:gd name="f10" fmla="val 21"/>
                  <a:gd name="f11" fmla="val 37"/>
                  <a:gd name="f12" fmla="val 41"/>
                  <a:gd name="f13" fmla="val 56"/>
                  <a:gd name="f14" fmla="val 60"/>
                  <a:gd name="f15" fmla="val 65"/>
                  <a:gd name="f16" fmla="val 69"/>
                  <a:gd name="f17" fmla="val 75"/>
                  <a:gd name="f18" fmla="val 78"/>
                  <a:gd name="f19" fmla="val 85"/>
                  <a:gd name="f20" fmla="val 87"/>
                  <a:gd name="f21" fmla="val 89"/>
                  <a:gd name="f22" fmla="val 93"/>
                  <a:gd name="f23" fmla="val 95"/>
                  <a:gd name="f24" fmla="val 96"/>
                  <a:gd name="f25" fmla="val 77"/>
                  <a:gd name="f26" fmla="val 83"/>
                  <a:gd name="f27" fmla="val 57"/>
                  <a:gd name="f28" fmla="val 63"/>
                  <a:gd name="f29" fmla="val 43"/>
                  <a:gd name="f30" fmla="val 31"/>
                  <a:gd name="f31" fmla="val 39"/>
                  <a:gd name="f32" fmla="val 26"/>
                  <a:gd name="f33" fmla="val 33"/>
                  <a:gd name="f34" fmla="val 22"/>
                  <a:gd name="f35" fmla="val 27"/>
                  <a:gd name="f36" fmla="val 17"/>
                  <a:gd name="f37" fmla="val 12"/>
                  <a:gd name="f38" fmla="val 8"/>
                  <a:gd name="f39" fmla="val 11"/>
                  <a:gd name="f40" fmla="val 7"/>
                  <a:gd name="f41" fmla="val 10"/>
                  <a:gd name="f42" fmla="val 6"/>
                  <a:gd name="f43" fmla="val 5"/>
                  <a:gd name="f44" fmla="val 4"/>
                  <a:gd name="f45" fmla="val 2"/>
                  <a:gd name="f46" fmla="+- 0 0 -90"/>
                  <a:gd name="f47" fmla="*/ f3 1 99"/>
                  <a:gd name="f48" fmla="*/ f4 1 102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99"/>
                  <a:gd name="f57" fmla="*/ f53 1 102"/>
                  <a:gd name="f58" fmla="*/ 3 f54 1"/>
                  <a:gd name="f59" fmla="*/ 0 f53 1"/>
                  <a:gd name="f60" fmla="*/ 56 f54 1"/>
                  <a:gd name="f61" fmla="*/ 60 f53 1"/>
                  <a:gd name="f62" fmla="*/ 85 f54 1"/>
                  <a:gd name="f63" fmla="*/ 87 f53 1"/>
                  <a:gd name="f64" fmla="*/ 99 f54 1"/>
                  <a:gd name="f65" fmla="*/ 102 f53 1"/>
                  <a:gd name="f66" fmla="*/ 37 f54 1"/>
                  <a:gd name="f67" fmla="*/ 43 f53 1"/>
                  <a:gd name="f68" fmla="*/ 22 f54 1"/>
                  <a:gd name="f69" fmla="*/ 27 f53 1"/>
                  <a:gd name="f70" fmla="*/ 8 f54 1"/>
                  <a:gd name="f71" fmla="*/ 11 f53 1"/>
                  <a:gd name="f72" fmla="*/ 6 f54 1"/>
                  <a:gd name="f73" fmla="*/ 7 f53 1"/>
                  <a:gd name="f74" fmla="*/ 2 f54 1"/>
                  <a:gd name="f75" fmla="*/ 2 f53 1"/>
                  <a:gd name="f76" fmla="+- f55 0 f1"/>
                  <a:gd name="f77" fmla="*/ f58 1 99"/>
                  <a:gd name="f78" fmla="*/ f59 1 102"/>
                  <a:gd name="f79" fmla="*/ f60 1 99"/>
                  <a:gd name="f80" fmla="*/ f61 1 102"/>
                  <a:gd name="f81" fmla="*/ f62 1 99"/>
                  <a:gd name="f82" fmla="*/ f63 1 102"/>
                  <a:gd name="f83" fmla="*/ f64 1 99"/>
                  <a:gd name="f84" fmla="*/ f65 1 102"/>
                  <a:gd name="f85" fmla="*/ f66 1 99"/>
                  <a:gd name="f86" fmla="*/ f67 1 102"/>
                  <a:gd name="f87" fmla="*/ f68 1 99"/>
                  <a:gd name="f88" fmla="*/ f69 1 102"/>
                  <a:gd name="f89" fmla="*/ f70 1 99"/>
                  <a:gd name="f90" fmla="*/ f71 1 102"/>
                  <a:gd name="f91" fmla="*/ f72 1 99"/>
                  <a:gd name="f92" fmla="*/ f73 1 102"/>
                  <a:gd name="f93" fmla="*/ f74 1 99"/>
                  <a:gd name="f94" fmla="*/ f75 1 102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99" h="10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6" y="f7"/>
                    </a:cubicBezTo>
                    <a:cubicBezTo>
                      <a:pt x="f25" y="f26"/>
                      <a:pt x="f27" y="f28"/>
                      <a:pt x="f11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4"/>
                      <a:pt x="f37" y="f36"/>
                      <a:pt x="f38" y="f39"/>
                    </a:cubicBezTo>
                    <a:cubicBezTo>
                      <a:pt x="f40" y="f41"/>
                      <a:pt x="f40" y="f38"/>
                      <a:pt x="f42" y="f40"/>
                    </a:cubicBezTo>
                    <a:cubicBezTo>
                      <a:pt x="f43" y="f42"/>
                      <a:pt x="f44" y="f44"/>
                      <a:pt x="f45" y="f45"/>
                    </a:cubicBezTo>
                    <a:cubicBezTo>
                      <a:pt x="f5" y="f5"/>
                      <a:pt x="f45" y="f5"/>
                      <a:pt x="f8" y="f5"/>
                    </a:cubicBezTo>
                    <a:close/>
                  </a:path>
                </a:pathLst>
              </a:custGeom>
              <a:solidFill>
                <a:srgbClr val="632E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2" name="Freeform 1153">
                <a:extLst>
                  <a:ext uri="{FF2B5EF4-FFF2-40B4-BE49-F238E27FC236}">
                    <a16:creationId xmlns:a16="http://schemas.microsoft.com/office/drawing/2014/main" id="{056CE689-1F07-D0F0-3032-849B05F017DF}"/>
                  </a:ext>
                </a:extLst>
              </p:cNvPr>
              <p:cNvSpPr/>
              <p:nvPr/>
            </p:nvSpPr>
            <p:spPr>
              <a:xfrm>
                <a:off x="4140202" y="4079879"/>
                <a:ext cx="98426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8"/>
                  <a:gd name="f8" fmla="val 6"/>
                  <a:gd name="f9" fmla="val 11"/>
                  <a:gd name="f10" fmla="val 5"/>
                  <a:gd name="f11" fmla="val 10"/>
                  <a:gd name="f12" fmla="val 4"/>
                  <a:gd name="f13" fmla="val 9"/>
                  <a:gd name="f14" fmla="val 3"/>
                  <a:gd name="f15" fmla="val 8"/>
                  <a:gd name="f16" fmla="val 7"/>
                  <a:gd name="f17" fmla="val 1"/>
                  <a:gd name="f18" fmla="val 14"/>
                  <a:gd name="f19" fmla="val 13"/>
                  <a:gd name="f20" fmla="val 20"/>
                  <a:gd name="f21" fmla="val 18"/>
                  <a:gd name="f22" fmla="val 24"/>
                  <a:gd name="f23" fmla="val 25"/>
                  <a:gd name="f24" fmla="val 22"/>
                  <a:gd name="f25" fmla="val 21"/>
                  <a:gd name="f26" fmla="val 17"/>
                  <a:gd name="f27" fmla="val 16"/>
                  <a:gd name="f28" fmla="val 19"/>
                  <a:gd name="f29" fmla="val 12"/>
                  <a:gd name="f30" fmla="val 15"/>
                  <a:gd name="f31" fmla="+- 0 0 -90"/>
                  <a:gd name="f32" fmla="*/ f3 1 26"/>
                  <a:gd name="f33" fmla="*/ f4 1 28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6"/>
                  <a:gd name="f42" fmla="*/ f38 1 28"/>
                  <a:gd name="f43" fmla="*/ 6 f39 1"/>
                  <a:gd name="f44" fmla="*/ 11 f38 1"/>
                  <a:gd name="f45" fmla="*/ 4 f39 1"/>
                  <a:gd name="f46" fmla="*/ 9 f38 1"/>
                  <a:gd name="f47" fmla="*/ 7 f38 1"/>
                  <a:gd name="f48" fmla="*/ 0 f39 1"/>
                  <a:gd name="f49" fmla="*/ 0 f38 1"/>
                  <a:gd name="f50" fmla="*/ 1 f39 1"/>
                  <a:gd name="f51" fmla="*/ 9 f39 1"/>
                  <a:gd name="f52" fmla="*/ 8 f38 1"/>
                  <a:gd name="f53" fmla="*/ 24 f39 1"/>
                  <a:gd name="f54" fmla="*/ 24 f38 1"/>
                  <a:gd name="f55" fmla="*/ 25 f39 1"/>
                  <a:gd name="f56" fmla="*/ 28 f38 1"/>
                  <a:gd name="f57" fmla="*/ 20 f39 1"/>
                  <a:gd name="f58" fmla="*/ 12 f39 1"/>
                  <a:gd name="f59" fmla="*/ 19 f38 1"/>
                  <a:gd name="f60" fmla="*/ 17 f38 1"/>
                  <a:gd name="f61" fmla="+- f40 0 f1"/>
                  <a:gd name="f62" fmla="*/ f43 1 26"/>
                  <a:gd name="f63" fmla="*/ f44 1 28"/>
                  <a:gd name="f64" fmla="*/ f45 1 26"/>
                  <a:gd name="f65" fmla="*/ f46 1 28"/>
                  <a:gd name="f66" fmla="*/ f47 1 28"/>
                  <a:gd name="f67" fmla="*/ f48 1 26"/>
                  <a:gd name="f68" fmla="*/ f49 1 28"/>
                  <a:gd name="f69" fmla="*/ f50 1 26"/>
                  <a:gd name="f70" fmla="*/ f51 1 26"/>
                  <a:gd name="f71" fmla="*/ f52 1 28"/>
                  <a:gd name="f72" fmla="*/ f53 1 26"/>
                  <a:gd name="f73" fmla="*/ f54 1 28"/>
                  <a:gd name="f74" fmla="*/ f55 1 26"/>
                  <a:gd name="f75" fmla="*/ f56 1 28"/>
                  <a:gd name="f76" fmla="*/ f57 1 26"/>
                  <a:gd name="f77" fmla="*/ f58 1 26"/>
                  <a:gd name="f78" fmla="*/ f59 1 28"/>
                  <a:gd name="f79" fmla="*/ f60 1 28"/>
                  <a:gd name="f80" fmla="*/ 0 1 f41"/>
                  <a:gd name="f81" fmla="*/ f35 1 f41"/>
                  <a:gd name="f82" fmla="*/ 0 1 f42"/>
                  <a:gd name="f83" fmla="*/ f36 1 f42"/>
                  <a:gd name="f84" fmla="*/ f62 1 f41"/>
                  <a:gd name="f85" fmla="*/ f63 1 f42"/>
                  <a:gd name="f86" fmla="*/ f64 1 f41"/>
                  <a:gd name="f87" fmla="*/ f65 1 f42"/>
                  <a:gd name="f88" fmla="*/ f66 1 f42"/>
                  <a:gd name="f89" fmla="*/ f67 1 f41"/>
                  <a:gd name="f90" fmla="*/ f68 1 f42"/>
                  <a:gd name="f91" fmla="*/ f69 1 f41"/>
                  <a:gd name="f92" fmla="*/ f70 1 f41"/>
                  <a:gd name="f93" fmla="*/ f71 1 f42"/>
                  <a:gd name="f94" fmla="*/ f72 1 f41"/>
                  <a:gd name="f95" fmla="*/ f73 1 f42"/>
                  <a:gd name="f96" fmla="*/ f74 1 f41"/>
                  <a:gd name="f97" fmla="*/ f75 1 f42"/>
                  <a:gd name="f98" fmla="*/ f76 1 f41"/>
                  <a:gd name="f99" fmla="*/ f77 1 f41"/>
                  <a:gd name="f100" fmla="*/ f78 1 f42"/>
                  <a:gd name="f101" fmla="*/ f79 1 f42"/>
                  <a:gd name="f102" fmla="*/ f80 f32 1"/>
                  <a:gd name="f103" fmla="*/ f81 f32 1"/>
                  <a:gd name="f104" fmla="*/ f83 f33 1"/>
                  <a:gd name="f105" fmla="*/ f82 f33 1"/>
                  <a:gd name="f106" fmla="*/ f84 f32 1"/>
                  <a:gd name="f107" fmla="*/ f85 f33 1"/>
                  <a:gd name="f108" fmla="*/ f86 f32 1"/>
                  <a:gd name="f109" fmla="*/ f87 f33 1"/>
                  <a:gd name="f110" fmla="*/ f88 f33 1"/>
                  <a:gd name="f111" fmla="*/ f89 f32 1"/>
                  <a:gd name="f112" fmla="*/ f90 f33 1"/>
                  <a:gd name="f113" fmla="*/ f91 f32 1"/>
                  <a:gd name="f114" fmla="*/ f92 f32 1"/>
                  <a:gd name="f115" fmla="*/ f93 f33 1"/>
                  <a:gd name="f116" fmla="*/ f94 f32 1"/>
                  <a:gd name="f117" fmla="*/ f95 f33 1"/>
                  <a:gd name="f118" fmla="*/ f96 f32 1"/>
                  <a:gd name="f119" fmla="*/ f97 f33 1"/>
                  <a:gd name="f120" fmla="*/ f98 f32 1"/>
                  <a:gd name="f121" fmla="*/ f99 f32 1"/>
                  <a:gd name="f122" fmla="*/ f100 f33 1"/>
                  <a:gd name="f123" fmla="*/ f101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08" y="f110"/>
                  </a:cxn>
                  <a:cxn ang="f61">
                    <a:pos x="f111" y="f112"/>
                  </a:cxn>
                  <a:cxn ang="f61">
                    <a:pos x="f113" y="f112"/>
                  </a:cxn>
                  <a:cxn ang="f61">
                    <a:pos x="f114" y="f115"/>
                  </a:cxn>
                  <a:cxn ang="f61">
                    <a:pos x="f116" y="f117"/>
                  </a:cxn>
                  <a:cxn ang="f61">
                    <a:pos x="f118" y="f119"/>
                  </a:cxn>
                  <a:cxn ang="f61">
                    <a:pos x="f120" y="f117"/>
                  </a:cxn>
                  <a:cxn ang="f61">
                    <a:pos x="f121" y="f122"/>
                  </a:cxn>
                  <a:cxn ang="f61">
                    <a:pos x="f114" y="f123"/>
                  </a:cxn>
                  <a:cxn ang="f61">
                    <a:pos x="f106" y="f107"/>
                  </a:cxn>
                </a:cxnLst>
                <a:rect l="f102" t="f105" r="f103" b="f104"/>
                <a:pathLst>
                  <a:path w="26" h="28">
                    <a:moveTo>
                      <a:pt x="f8" y="f9"/>
                    </a:moveTo>
                    <a:cubicBezTo>
                      <a:pt x="f10" y="f11"/>
                      <a:pt x="f10" y="f11"/>
                      <a:pt x="f12" y="f13"/>
                    </a:cubicBezTo>
                    <a:cubicBezTo>
                      <a:pt x="f14" y="f15"/>
                      <a:pt x="f14" y="f15"/>
                      <a:pt x="f12" y="f16"/>
                    </a:cubicBezTo>
                    <a:cubicBezTo>
                      <a:pt x="f14" y="f12"/>
                      <a:pt x="f17" y="f14"/>
                      <a:pt x="f5" y="f5"/>
                    </a:cubicBezTo>
                    <a:cubicBezTo>
                      <a:pt x="f5" y="f5"/>
                      <a:pt x="f5" y="f5"/>
                      <a:pt x="f17" y="f5"/>
                    </a:cubicBezTo>
                    <a:cubicBezTo>
                      <a:pt x="f10" y="f17"/>
                      <a:pt x="f8" y="f8"/>
                      <a:pt x="f13" y="f15"/>
                    </a:cubicBezTo>
                    <a:cubicBezTo>
                      <a:pt x="f18" y="f19"/>
                      <a:pt x="f20" y="f21"/>
                      <a:pt x="f22" y="f22"/>
                    </a:cubicBezTo>
                    <a:cubicBezTo>
                      <a:pt x="f23" y="f23"/>
                      <a:pt x="f6" y="f6"/>
                      <a:pt x="f23" y="f7"/>
                    </a:cubicBezTo>
                    <a:cubicBezTo>
                      <a:pt x="f24" y="f7"/>
                      <a:pt x="f25" y="f6"/>
                      <a:pt x="f20" y="f22"/>
                    </a:cubicBezTo>
                    <a:cubicBezTo>
                      <a:pt x="f26" y="f24"/>
                      <a:pt x="f27" y="f28"/>
                      <a:pt x="f29" y="f28"/>
                    </a:cubicBezTo>
                    <a:cubicBezTo>
                      <a:pt x="f9" y="f28"/>
                      <a:pt x="f11" y="f21"/>
                      <a:pt x="f13" y="f26"/>
                    </a:cubicBezTo>
                    <a:cubicBezTo>
                      <a:pt x="f13" y="f30"/>
                      <a:pt x="f16" y="f19"/>
                      <a:pt x="f8" y="f9"/>
                    </a:cubicBezTo>
                    <a:close/>
                  </a:path>
                </a:pathLst>
              </a:custGeom>
              <a:solidFill>
                <a:srgbClr val="4D27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3" name="Freeform 1154">
                <a:extLst>
                  <a:ext uri="{FF2B5EF4-FFF2-40B4-BE49-F238E27FC236}">
                    <a16:creationId xmlns:a16="http://schemas.microsoft.com/office/drawing/2014/main" id="{E1795366-7E99-7E73-91F2-39887ADE6BCA}"/>
                  </a:ext>
                </a:extLst>
              </p:cNvPr>
              <p:cNvSpPr/>
              <p:nvPr/>
            </p:nvSpPr>
            <p:spPr>
              <a:xfrm>
                <a:off x="4065586" y="4079879"/>
                <a:ext cx="119064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37"/>
                  <a:gd name="f8" fmla="val 1"/>
                  <a:gd name="f9" fmla="val 10"/>
                  <a:gd name="f10" fmla="val 11"/>
                  <a:gd name="f11" fmla="val 19"/>
                  <a:gd name="f12" fmla="val 22"/>
                  <a:gd name="f13" fmla="val 29"/>
                  <a:gd name="f14" fmla="val 30"/>
                  <a:gd name="f15" fmla="val 33"/>
                  <a:gd name="f16" fmla="val 31"/>
                  <a:gd name="f17" fmla="val 35"/>
                  <a:gd name="f18" fmla="val 36"/>
                  <a:gd name="f19" fmla="val 27"/>
                  <a:gd name="f20" fmla="val 23"/>
                  <a:gd name="f21" fmla="val 28"/>
                  <a:gd name="f22" fmla="val 24"/>
                  <a:gd name="f23" fmla="val 13"/>
                  <a:gd name="f24" fmla="val 9"/>
                  <a:gd name="f25" fmla="val 12"/>
                  <a:gd name="f26" fmla="val 3"/>
                  <a:gd name="f27" fmla="val 7"/>
                  <a:gd name="f28" fmla="val 4"/>
                  <a:gd name="f29" fmla="+- 0 0 -90"/>
                  <a:gd name="f30" fmla="*/ f3 1 32"/>
                  <a:gd name="f31" fmla="*/ f4 1 3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32"/>
                  <a:gd name="f40" fmla="*/ f36 1 37"/>
                  <a:gd name="f41" fmla="*/ 1 f37 1"/>
                  <a:gd name="f42" fmla="*/ 0 f36 1"/>
                  <a:gd name="f43" fmla="*/ 29 f37 1"/>
                  <a:gd name="f44" fmla="*/ 32 f36 1"/>
                  <a:gd name="f45" fmla="*/ 32 f37 1"/>
                  <a:gd name="f46" fmla="*/ 36 f36 1"/>
                  <a:gd name="f47" fmla="*/ 31 f37 1"/>
                  <a:gd name="f48" fmla="*/ 30 f37 1"/>
                  <a:gd name="f49" fmla="*/ 19 f37 1"/>
                  <a:gd name="f50" fmla="*/ 24 f36 1"/>
                  <a:gd name="f51" fmla="*/ 3 f37 1"/>
                  <a:gd name="f52" fmla="*/ 7 f36 1"/>
                  <a:gd name="f53" fmla="+- f38 0 f1"/>
                  <a:gd name="f54" fmla="*/ f41 1 32"/>
                  <a:gd name="f55" fmla="*/ f42 1 37"/>
                  <a:gd name="f56" fmla="*/ f43 1 32"/>
                  <a:gd name="f57" fmla="*/ f44 1 37"/>
                  <a:gd name="f58" fmla="*/ f45 1 32"/>
                  <a:gd name="f59" fmla="*/ f46 1 37"/>
                  <a:gd name="f60" fmla="*/ f47 1 32"/>
                  <a:gd name="f61" fmla="*/ f48 1 32"/>
                  <a:gd name="f62" fmla="*/ f49 1 32"/>
                  <a:gd name="f63" fmla="*/ f50 1 37"/>
                  <a:gd name="f64" fmla="*/ f51 1 32"/>
                  <a:gd name="f65" fmla="*/ f52 1 37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39"/>
                  <a:gd name="f73" fmla="*/ f57 1 f40"/>
                  <a:gd name="f74" fmla="*/ f58 1 f39"/>
                  <a:gd name="f75" fmla="*/ f59 1 f40"/>
                  <a:gd name="f76" fmla="*/ f60 1 f39"/>
                  <a:gd name="f77" fmla="*/ f61 1 f39"/>
                  <a:gd name="f78" fmla="*/ f62 1 f39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0 1"/>
                  <a:gd name="f89" fmla="*/ f73 f31 1"/>
                  <a:gd name="f90" fmla="*/ f74 f30 1"/>
                  <a:gd name="f91" fmla="*/ f75 f31 1"/>
                  <a:gd name="f92" fmla="*/ f76 f30 1"/>
                  <a:gd name="f93" fmla="*/ f77 f30 1"/>
                  <a:gd name="f94" fmla="*/ f78 f30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1"/>
                  </a:cxn>
                  <a:cxn ang="f53">
                    <a:pos x="f93" y="f91"/>
                  </a:cxn>
                  <a:cxn ang="f53">
                    <a:pos x="f93" y="f91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32" h="37">
                    <a:moveTo>
                      <a:pt x="f8" y="f5"/>
                    </a:moveTo>
                    <a:cubicBezTo>
                      <a:pt x="f9" y="f10"/>
                      <a:pt x="f11" y="f12"/>
                      <a:pt x="f13" y="f6"/>
                    </a:cubicBezTo>
                    <a:cubicBezTo>
                      <a:pt x="f14" y="f15"/>
                      <a:pt x="f16" y="f17"/>
                      <a:pt x="f6" y="f18"/>
                    </a:cubicBezTo>
                    <a:cubicBezTo>
                      <a:pt x="f6" y="f18"/>
                      <a:pt x="f6" y="f18"/>
                      <a:pt x="f16" y="f18"/>
                    </a:cubicBezTo>
                    <a:cubicBezTo>
                      <a:pt x="f16" y="f7"/>
                      <a:pt x="f16" y="f7"/>
                      <a:pt x="f14" y="f18"/>
                    </a:cubicBezTo>
                    <a:cubicBezTo>
                      <a:pt x="f14" y="f18"/>
                      <a:pt x="f14" y="f18"/>
                      <a:pt x="f14" y="f18"/>
                    </a:cubicBezTo>
                    <a:cubicBezTo>
                      <a:pt x="f19" y="f6"/>
                      <a:pt x="f20" y="f21"/>
                      <a:pt x="f11" y="f22"/>
                    </a:cubicBezTo>
                    <a:cubicBezTo>
                      <a:pt x="f23" y="f11"/>
                      <a:pt x="f24" y="f25"/>
                      <a:pt x="f26" y="f27"/>
                    </a:cubicBezTo>
                    <a:cubicBezTo>
                      <a:pt x="f26" y="f27"/>
                      <a:pt x="f26" y="f27"/>
                      <a:pt x="f26" y="f27"/>
                    </a:cubicBezTo>
                    <a:cubicBezTo>
                      <a:pt x="f28" y="f28"/>
                      <a:pt x="f5" y="f26"/>
                      <a:pt x="f8" y="f5"/>
                    </a:cubicBezTo>
                    <a:close/>
                  </a:path>
                </a:pathLst>
              </a:custGeom>
              <a:solidFill>
                <a:srgbClr val="AC6D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4" name="Freeform 1155">
                <a:extLst>
                  <a:ext uri="{FF2B5EF4-FFF2-40B4-BE49-F238E27FC236}">
                    <a16:creationId xmlns:a16="http://schemas.microsoft.com/office/drawing/2014/main" id="{83BFFE7A-0B8D-63D1-F0B8-8FE800DEBD97}"/>
                  </a:ext>
                </a:extLst>
              </p:cNvPr>
              <p:cNvSpPr/>
              <p:nvPr/>
            </p:nvSpPr>
            <p:spPr>
              <a:xfrm>
                <a:off x="3970333" y="3951286"/>
                <a:ext cx="71442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17"/>
                  <a:gd name="f8" fmla="val 2"/>
                  <a:gd name="f9" fmla="val 1"/>
                  <a:gd name="f10" fmla="val 4"/>
                  <a:gd name="f11" fmla="val 8"/>
                  <a:gd name="f12" fmla="val 14"/>
                  <a:gd name="f13" fmla="val 12"/>
                  <a:gd name="f14" fmla="val 13"/>
                  <a:gd name="f15" fmla="val 16"/>
                  <a:gd name="f16" fmla="val 5"/>
                  <a:gd name="f17" fmla="+- 0 0 -90"/>
                  <a:gd name="f18" fmla="*/ f3 1 19"/>
                  <a:gd name="f19" fmla="*/ f4 1 1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9"/>
                  <a:gd name="f28" fmla="*/ f24 1 17"/>
                  <a:gd name="f29" fmla="*/ 0 f25 1"/>
                  <a:gd name="f30" fmla="*/ 2 f24 1"/>
                  <a:gd name="f31" fmla="*/ 4 f25 1"/>
                  <a:gd name="f32" fmla="*/ 19 f25 1"/>
                  <a:gd name="f33" fmla="*/ 17 f24 1"/>
                  <a:gd name="f34" fmla="*/ 5 f25 1"/>
                  <a:gd name="f35" fmla="*/ 8 f24 1"/>
                  <a:gd name="f36" fmla="+- f26 0 f1"/>
                  <a:gd name="f37" fmla="*/ f29 1 19"/>
                  <a:gd name="f38" fmla="*/ f30 1 17"/>
                  <a:gd name="f39" fmla="*/ f31 1 19"/>
                  <a:gd name="f40" fmla="*/ f32 1 19"/>
                  <a:gd name="f41" fmla="*/ f33 1 17"/>
                  <a:gd name="f42" fmla="*/ f34 1 19"/>
                  <a:gd name="f43" fmla="*/ f35 1 17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7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8 1"/>
                  <a:gd name="f63" fmla="*/ f52 f19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0"/>
                  </a:cxn>
                  <a:cxn ang="f36">
                    <a:pos x="f62" y="f63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9" h="17">
                    <a:moveTo>
                      <a:pt x="f5" y="f8"/>
                    </a:moveTo>
                    <a:cubicBezTo>
                      <a:pt x="f9" y="f9"/>
                      <a:pt x="f10" y="f5"/>
                      <a:pt x="f10" y="f8"/>
                    </a:cubicBezTo>
                    <a:cubicBezTo>
                      <a:pt x="f11" y="f11"/>
                      <a:pt x="f12" y="f13"/>
                      <a:pt x="f6" y="f7"/>
                    </a:cubicBezTo>
                    <a:cubicBezTo>
                      <a:pt x="f14" y="f15"/>
                      <a:pt x="f11" y="f12"/>
                      <a:pt x="f16" y="f11"/>
                    </a:cubicBezTo>
                    <a:cubicBezTo>
                      <a:pt x="f10" y="f16"/>
                      <a:pt x="f8" y="f10"/>
                      <a:pt x="f5" y="f8"/>
                    </a:cubicBezTo>
                    <a:close/>
                  </a:path>
                </a:pathLst>
              </a:custGeom>
              <a:solidFill>
                <a:srgbClr val="DCAF8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5" name="Freeform 1156">
                <a:extLst>
                  <a:ext uri="{FF2B5EF4-FFF2-40B4-BE49-F238E27FC236}">
                    <a16:creationId xmlns:a16="http://schemas.microsoft.com/office/drawing/2014/main" id="{A6D2714F-CF2C-9247-1B9C-765AFE03560D}"/>
                  </a:ext>
                </a:extLst>
              </p:cNvPr>
              <p:cNvSpPr/>
              <p:nvPr/>
            </p:nvSpPr>
            <p:spPr>
              <a:xfrm>
                <a:off x="3805239" y="3838578"/>
                <a:ext cx="41276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2"/>
                  <a:gd name="f9" fmla="val 1"/>
                  <a:gd name="f10" fmla="val 4"/>
                  <a:gd name="f11" fmla="val 8"/>
                  <a:gd name="f12" fmla="val 6"/>
                  <a:gd name="f13" fmla="val 5"/>
                  <a:gd name="f14" fmla="+- 0 0 -90"/>
                  <a:gd name="f15" fmla="*/ f3 1 11"/>
                  <a:gd name="f16" fmla="*/ f4 1 13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1"/>
                  <a:gd name="f25" fmla="*/ f21 1 13"/>
                  <a:gd name="f26" fmla="*/ 0 f22 1"/>
                  <a:gd name="f27" fmla="*/ 2 f21 1"/>
                  <a:gd name="f28" fmla="*/ 0 f21 1"/>
                  <a:gd name="f29" fmla="*/ 11 f22 1"/>
                  <a:gd name="f30" fmla="*/ 13 f21 1"/>
                  <a:gd name="f31" fmla="+- f23 0 f1"/>
                  <a:gd name="f32" fmla="*/ f26 1 11"/>
                  <a:gd name="f33" fmla="*/ f27 1 13"/>
                  <a:gd name="f34" fmla="*/ f28 1 13"/>
                  <a:gd name="f35" fmla="*/ f29 1 11"/>
                  <a:gd name="f36" fmla="*/ f30 1 13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5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6 1"/>
                  <a:gd name="f53" fmla="*/ f44 f15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0" y="f52"/>
                  </a:cxn>
                  <a:cxn ang="f31">
                    <a:pos x="f53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1" h="13">
                    <a:moveTo>
                      <a:pt x="f5" y="f8"/>
                    </a:moveTo>
                    <a:cubicBezTo>
                      <a:pt x="f5" y="f9"/>
                      <a:pt x="f5" y="f9"/>
                      <a:pt x="f5" y="f5"/>
                    </a:cubicBezTo>
                    <a:cubicBezTo>
                      <a:pt x="f10" y="f10"/>
                      <a:pt x="f11" y="f11"/>
                      <a:pt x="f6" y="f7"/>
                    </a:cubicBezTo>
                    <a:cubicBezTo>
                      <a:pt x="f12" y="f6"/>
                      <a:pt x="f10" y="f13"/>
                      <a:pt x="f5" y="f8"/>
                    </a:cubicBezTo>
                    <a:close/>
                  </a:path>
                </a:pathLst>
              </a:custGeom>
              <a:solidFill>
                <a:srgbClr val="302F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6" name="Freeform 1157">
                <a:extLst>
                  <a:ext uri="{FF2B5EF4-FFF2-40B4-BE49-F238E27FC236}">
                    <a16:creationId xmlns:a16="http://schemas.microsoft.com/office/drawing/2014/main" id="{4AC5498A-8550-BBE9-C57F-D8E0E41F8A3B}"/>
                  </a:ext>
                </a:extLst>
              </p:cNvPr>
              <p:cNvSpPr/>
              <p:nvPr/>
            </p:nvSpPr>
            <p:spPr>
              <a:xfrm>
                <a:off x="3752853" y="3794129"/>
                <a:ext cx="36511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9"/>
                  <a:gd name="f9" fmla="val 8"/>
                  <a:gd name="f10" fmla="val 7"/>
                  <a:gd name="f11" fmla="val 4"/>
                  <a:gd name="f12" fmla="val 6"/>
                  <a:gd name="f13" fmla="val 3"/>
                  <a:gd name="f14" fmla="val 1"/>
                  <a:gd name="f15" fmla="val 5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10 f24 1"/>
                  <a:gd name="f29" fmla="*/ 9 f23 1"/>
                  <a:gd name="f30" fmla="*/ 7 f24 1"/>
                  <a:gd name="f31" fmla="*/ 10 f23 1"/>
                  <a:gd name="f32" fmla="*/ 0 f24 1"/>
                  <a:gd name="f33" fmla="*/ 3 f23 1"/>
                  <a:gd name="f34" fmla="*/ 4 f24 1"/>
                  <a:gd name="f35" fmla="+- f25 0 f1"/>
                  <a:gd name="f36" fmla="*/ f28 1 10"/>
                  <a:gd name="f37" fmla="*/ f29 1 11"/>
                  <a:gd name="f38" fmla="*/ f30 1 10"/>
                  <a:gd name="f39" fmla="*/ f31 1 11"/>
                  <a:gd name="f40" fmla="*/ f32 1 10"/>
                  <a:gd name="f41" fmla="*/ f33 1 11"/>
                  <a:gd name="f42" fmla="*/ f34 1 10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3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0" h="11">
                    <a:moveTo>
                      <a:pt x="f6" y="f8"/>
                    </a:moveTo>
                    <a:cubicBezTo>
                      <a:pt x="f8" y="f6"/>
                      <a:pt x="f9" y="f7"/>
                      <a:pt x="f10" y="f6"/>
                    </a:cubicBezTo>
                    <a:cubicBezTo>
                      <a:pt x="f11" y="f9"/>
                      <a:pt x="f5" y="f12"/>
                      <a:pt x="f5" y="f13"/>
                    </a:cubicBezTo>
                    <a:cubicBezTo>
                      <a:pt x="f14" y="f14"/>
                      <a:pt x="f13" y="f5"/>
                      <a:pt x="f11" y="f13"/>
                    </a:cubicBezTo>
                    <a:cubicBezTo>
                      <a:pt x="f12" y="f15"/>
                      <a:pt x="f9" y="f12"/>
                      <a:pt x="f6" y="f8"/>
                    </a:cubicBezTo>
                    <a:close/>
                  </a:path>
                </a:pathLst>
              </a:custGeom>
              <a:solidFill>
                <a:srgbClr val="29559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7" name="Freeform 1158">
                <a:extLst>
                  <a:ext uri="{FF2B5EF4-FFF2-40B4-BE49-F238E27FC236}">
                    <a16:creationId xmlns:a16="http://schemas.microsoft.com/office/drawing/2014/main" id="{04E13DB3-EA5A-563E-8D91-24AC89BC3983}"/>
                  </a:ext>
                </a:extLst>
              </p:cNvPr>
              <p:cNvSpPr/>
              <p:nvPr/>
            </p:nvSpPr>
            <p:spPr>
              <a:xfrm>
                <a:off x="4143375" y="3036886"/>
                <a:ext cx="142875" cy="3397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90"/>
                  <a:gd name="f8" fmla="val 36"/>
                  <a:gd name="f9" fmla="val 30"/>
                  <a:gd name="f10" fmla="val 84"/>
                  <a:gd name="f11" fmla="val 31"/>
                  <a:gd name="f12" fmla="val 76"/>
                  <a:gd name="f13" fmla="val 28"/>
                  <a:gd name="f14" fmla="val 68"/>
                  <a:gd name="f15" fmla="val 26"/>
                  <a:gd name="f16" fmla="val 61"/>
                  <a:gd name="f17" fmla="val 23"/>
                  <a:gd name="f18" fmla="val 55"/>
                  <a:gd name="f19" fmla="val 16"/>
                  <a:gd name="f20" fmla="val 52"/>
                  <a:gd name="f21" fmla="val 12"/>
                  <a:gd name="f22" fmla="val 50"/>
                  <a:gd name="f23" fmla="val 10"/>
                  <a:gd name="f24" fmla="val 46"/>
                  <a:gd name="f25" fmla="val 8"/>
                  <a:gd name="f26" fmla="val 42"/>
                  <a:gd name="f27" fmla="val 7"/>
                  <a:gd name="f28" fmla="val 41"/>
                  <a:gd name="f29" fmla="val 5"/>
                  <a:gd name="f30" fmla="val 37"/>
                  <a:gd name="f31" fmla="val 2"/>
                  <a:gd name="f32" fmla="val 3"/>
                  <a:gd name="f33" fmla="val 33"/>
                  <a:gd name="f34" fmla="val 4"/>
                  <a:gd name="f35" fmla="val 32"/>
                  <a:gd name="f36" fmla="val 29"/>
                  <a:gd name="f37" fmla="val 1"/>
                  <a:gd name="f38" fmla="val 6"/>
                  <a:gd name="f39" fmla="val 11"/>
                  <a:gd name="f40" fmla="val 18"/>
                  <a:gd name="f41" fmla="val 19"/>
                  <a:gd name="f42" fmla="val 25"/>
                  <a:gd name="f43" fmla="val 44"/>
                  <a:gd name="f44" fmla="val 45"/>
                  <a:gd name="f45" fmla="val 47"/>
                  <a:gd name="f46" fmla="val 35"/>
                  <a:gd name="f47" fmla="val 56"/>
                  <a:gd name="f48" fmla="val 65"/>
                  <a:gd name="f49" fmla="val 73"/>
                  <a:gd name="f50" fmla="val 77"/>
                  <a:gd name="f51" fmla="val 82"/>
                  <a:gd name="f52" fmla="val 86"/>
                  <a:gd name="f53" fmla="val 87"/>
                  <a:gd name="f54" fmla="val 89"/>
                  <a:gd name="f55" fmla="+- 0 0 -90"/>
                  <a:gd name="f56" fmla="*/ f3 1 38"/>
                  <a:gd name="f57" fmla="*/ f4 1 90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38"/>
                  <a:gd name="f66" fmla="*/ f62 1 90"/>
                  <a:gd name="f67" fmla="*/ 36 f63 1"/>
                  <a:gd name="f68" fmla="*/ 90 f62 1"/>
                  <a:gd name="f69" fmla="*/ 28 f63 1"/>
                  <a:gd name="f70" fmla="*/ 68 f62 1"/>
                  <a:gd name="f71" fmla="*/ 16 f63 1"/>
                  <a:gd name="f72" fmla="*/ 52 f62 1"/>
                  <a:gd name="f73" fmla="*/ 8 f63 1"/>
                  <a:gd name="f74" fmla="*/ 42 f62 1"/>
                  <a:gd name="f75" fmla="*/ 5 f63 1"/>
                  <a:gd name="f76" fmla="*/ 37 f62 1"/>
                  <a:gd name="f77" fmla="*/ 3 f63 1"/>
                  <a:gd name="f78" fmla="*/ 33 f62 1"/>
                  <a:gd name="f79" fmla="*/ 2 f63 1"/>
                  <a:gd name="f80" fmla="*/ 29 f62 1"/>
                  <a:gd name="f81" fmla="*/ 0 f63 1"/>
                  <a:gd name="f82" fmla="*/ 28 f62 1"/>
                  <a:gd name="f83" fmla="*/ 10 f62 1"/>
                  <a:gd name="f84" fmla="*/ 4 f62 1"/>
                  <a:gd name="f85" fmla="*/ 6 f63 1"/>
                  <a:gd name="f86" fmla="*/ 0 f62 1"/>
                  <a:gd name="f87" fmla="*/ 3 f62 1"/>
                  <a:gd name="f88" fmla="*/ 11 f63 1"/>
                  <a:gd name="f89" fmla="*/ 6 f62 1"/>
                  <a:gd name="f90" fmla="*/ 32 f63 1"/>
                  <a:gd name="f91" fmla="*/ 44 f62 1"/>
                  <a:gd name="f92" fmla="*/ 33 f63 1"/>
                  <a:gd name="f93" fmla="*/ 47 f62 1"/>
                  <a:gd name="f94" fmla="*/ 35 f63 1"/>
                  <a:gd name="f95" fmla="*/ 73 f62 1"/>
                  <a:gd name="f96" fmla="*/ 37 f63 1"/>
                  <a:gd name="f97" fmla="*/ 86 f62 1"/>
                  <a:gd name="f98" fmla="+- f64 0 f1"/>
                  <a:gd name="f99" fmla="*/ f67 1 38"/>
                  <a:gd name="f100" fmla="*/ f68 1 90"/>
                  <a:gd name="f101" fmla="*/ f69 1 38"/>
                  <a:gd name="f102" fmla="*/ f70 1 90"/>
                  <a:gd name="f103" fmla="*/ f71 1 38"/>
                  <a:gd name="f104" fmla="*/ f72 1 90"/>
                  <a:gd name="f105" fmla="*/ f73 1 38"/>
                  <a:gd name="f106" fmla="*/ f74 1 90"/>
                  <a:gd name="f107" fmla="*/ f75 1 38"/>
                  <a:gd name="f108" fmla="*/ f76 1 90"/>
                  <a:gd name="f109" fmla="*/ f77 1 38"/>
                  <a:gd name="f110" fmla="*/ f78 1 90"/>
                  <a:gd name="f111" fmla="*/ f79 1 38"/>
                  <a:gd name="f112" fmla="*/ f80 1 90"/>
                  <a:gd name="f113" fmla="*/ f81 1 38"/>
                  <a:gd name="f114" fmla="*/ f82 1 90"/>
                  <a:gd name="f115" fmla="*/ f83 1 90"/>
                  <a:gd name="f116" fmla="*/ f84 1 90"/>
                  <a:gd name="f117" fmla="*/ f85 1 38"/>
                  <a:gd name="f118" fmla="*/ f86 1 90"/>
                  <a:gd name="f119" fmla="*/ f87 1 90"/>
                  <a:gd name="f120" fmla="*/ f88 1 38"/>
                  <a:gd name="f121" fmla="*/ f89 1 90"/>
                  <a:gd name="f122" fmla="*/ f90 1 38"/>
                  <a:gd name="f123" fmla="*/ f91 1 90"/>
                  <a:gd name="f124" fmla="*/ f92 1 38"/>
                  <a:gd name="f125" fmla="*/ f93 1 90"/>
                  <a:gd name="f126" fmla="*/ f94 1 38"/>
                  <a:gd name="f127" fmla="*/ f95 1 90"/>
                  <a:gd name="f128" fmla="*/ f96 1 38"/>
                  <a:gd name="f129" fmla="*/ f97 1 90"/>
                  <a:gd name="f130" fmla="*/ 0 1 f65"/>
                  <a:gd name="f131" fmla="*/ f59 1 f65"/>
                  <a:gd name="f132" fmla="*/ 0 1 f66"/>
                  <a:gd name="f133" fmla="*/ f60 1 f66"/>
                  <a:gd name="f134" fmla="*/ f99 1 f65"/>
                  <a:gd name="f135" fmla="*/ f100 1 f66"/>
                  <a:gd name="f136" fmla="*/ f101 1 f65"/>
                  <a:gd name="f137" fmla="*/ f102 1 f66"/>
                  <a:gd name="f138" fmla="*/ f103 1 f65"/>
                  <a:gd name="f139" fmla="*/ f104 1 f66"/>
                  <a:gd name="f140" fmla="*/ f105 1 f65"/>
                  <a:gd name="f141" fmla="*/ f106 1 f66"/>
                  <a:gd name="f142" fmla="*/ f107 1 f65"/>
                  <a:gd name="f143" fmla="*/ f108 1 f66"/>
                  <a:gd name="f144" fmla="*/ f109 1 f65"/>
                  <a:gd name="f145" fmla="*/ f110 1 f66"/>
                  <a:gd name="f146" fmla="*/ f111 1 f65"/>
                  <a:gd name="f147" fmla="*/ f112 1 f66"/>
                  <a:gd name="f148" fmla="*/ f113 1 f65"/>
                  <a:gd name="f149" fmla="*/ f114 1 f66"/>
                  <a:gd name="f150" fmla="*/ f115 1 f66"/>
                  <a:gd name="f151" fmla="*/ f116 1 f66"/>
                  <a:gd name="f152" fmla="*/ f117 1 f65"/>
                  <a:gd name="f153" fmla="*/ f118 1 f66"/>
                  <a:gd name="f154" fmla="*/ f119 1 f66"/>
                  <a:gd name="f155" fmla="*/ f120 1 f65"/>
                  <a:gd name="f156" fmla="*/ f121 1 f66"/>
                  <a:gd name="f157" fmla="*/ f122 1 f65"/>
                  <a:gd name="f158" fmla="*/ f123 1 f66"/>
                  <a:gd name="f159" fmla="*/ f124 1 f65"/>
                  <a:gd name="f160" fmla="*/ f125 1 f66"/>
                  <a:gd name="f161" fmla="*/ f126 1 f65"/>
                  <a:gd name="f162" fmla="*/ f127 1 f66"/>
                  <a:gd name="f163" fmla="*/ f128 1 f65"/>
                  <a:gd name="f164" fmla="*/ f129 1 f66"/>
                  <a:gd name="f165" fmla="*/ f130 f56 1"/>
                  <a:gd name="f166" fmla="*/ f131 f56 1"/>
                  <a:gd name="f167" fmla="*/ f133 f57 1"/>
                  <a:gd name="f168" fmla="*/ f132 f57 1"/>
                  <a:gd name="f169" fmla="*/ f134 f56 1"/>
                  <a:gd name="f170" fmla="*/ f135 f57 1"/>
                  <a:gd name="f171" fmla="*/ f136 f56 1"/>
                  <a:gd name="f172" fmla="*/ f137 f57 1"/>
                  <a:gd name="f173" fmla="*/ f138 f56 1"/>
                  <a:gd name="f174" fmla="*/ f139 f57 1"/>
                  <a:gd name="f175" fmla="*/ f140 f56 1"/>
                  <a:gd name="f176" fmla="*/ f141 f57 1"/>
                  <a:gd name="f177" fmla="*/ f142 f56 1"/>
                  <a:gd name="f178" fmla="*/ f143 f57 1"/>
                  <a:gd name="f179" fmla="*/ f144 f56 1"/>
                  <a:gd name="f180" fmla="*/ f145 f57 1"/>
                  <a:gd name="f181" fmla="*/ f146 f56 1"/>
                  <a:gd name="f182" fmla="*/ f147 f57 1"/>
                  <a:gd name="f183" fmla="*/ f148 f56 1"/>
                  <a:gd name="f184" fmla="*/ f149 f57 1"/>
                  <a:gd name="f185" fmla="*/ f150 f57 1"/>
                  <a:gd name="f186" fmla="*/ f151 f57 1"/>
                  <a:gd name="f187" fmla="*/ f152 f56 1"/>
                  <a:gd name="f188" fmla="*/ f153 f57 1"/>
                  <a:gd name="f189" fmla="*/ f154 f57 1"/>
                  <a:gd name="f190" fmla="*/ f155 f56 1"/>
                  <a:gd name="f191" fmla="*/ f156 f57 1"/>
                  <a:gd name="f192" fmla="*/ f157 f56 1"/>
                  <a:gd name="f193" fmla="*/ f158 f57 1"/>
                  <a:gd name="f194" fmla="*/ f159 f56 1"/>
                  <a:gd name="f195" fmla="*/ f160 f57 1"/>
                  <a:gd name="f196" fmla="*/ f161 f56 1"/>
                  <a:gd name="f197" fmla="*/ f162 f57 1"/>
                  <a:gd name="f198" fmla="*/ f163 f56 1"/>
                  <a:gd name="f199" fmla="*/ f164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8">
                    <a:pos x="f169" y="f170"/>
                  </a:cxn>
                  <a:cxn ang="f98">
                    <a:pos x="f171" y="f172"/>
                  </a:cxn>
                  <a:cxn ang="f98">
                    <a:pos x="f173" y="f174"/>
                  </a:cxn>
                  <a:cxn ang="f98">
                    <a:pos x="f175" y="f176"/>
                  </a:cxn>
                  <a:cxn ang="f98">
                    <a:pos x="f177" y="f178"/>
                  </a:cxn>
                  <a:cxn ang="f98">
                    <a:pos x="f179" y="f180"/>
                  </a:cxn>
                  <a:cxn ang="f98">
                    <a:pos x="f181" y="f182"/>
                  </a:cxn>
                  <a:cxn ang="f98">
                    <a:pos x="f183" y="f184"/>
                  </a:cxn>
                  <a:cxn ang="f98">
                    <a:pos x="f177" y="f185"/>
                  </a:cxn>
                  <a:cxn ang="f98">
                    <a:pos x="f177" y="f186"/>
                  </a:cxn>
                  <a:cxn ang="f98">
                    <a:pos x="f187" y="f188"/>
                  </a:cxn>
                  <a:cxn ang="f98">
                    <a:pos x="f175" y="f189"/>
                  </a:cxn>
                  <a:cxn ang="f98">
                    <a:pos x="f190" y="f191"/>
                  </a:cxn>
                  <a:cxn ang="f98">
                    <a:pos x="f192" y="f193"/>
                  </a:cxn>
                  <a:cxn ang="f98">
                    <a:pos x="f194" y="f195"/>
                  </a:cxn>
                  <a:cxn ang="f98">
                    <a:pos x="f196" y="f197"/>
                  </a:cxn>
                  <a:cxn ang="f98">
                    <a:pos x="f198" y="f199"/>
                  </a:cxn>
                  <a:cxn ang="f98">
                    <a:pos x="f169" y="f170"/>
                  </a:cxn>
                </a:cxnLst>
                <a:rect l="f165" t="f168" r="f166" b="f167"/>
                <a:pathLst>
                  <a:path w="38" h="90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7" y="f6"/>
                      <a:pt x="f29" y="f30"/>
                    </a:cubicBezTo>
                    <a:cubicBezTo>
                      <a:pt x="f31" y="f30"/>
                      <a:pt x="f5" y="f8"/>
                      <a:pt x="f32" y="f33"/>
                    </a:cubicBezTo>
                    <a:cubicBezTo>
                      <a:pt x="f34" y="f35"/>
                      <a:pt x="f34" y="f9"/>
                      <a:pt x="f31" y="f36"/>
                    </a:cubicBezTo>
                    <a:cubicBezTo>
                      <a:pt x="f37" y="f36"/>
                      <a:pt x="f5" y="f9"/>
                      <a:pt x="f5" y="f13"/>
                    </a:cubicBezTo>
                    <a:cubicBezTo>
                      <a:pt x="f38" y="f17"/>
                      <a:pt x="f29" y="f19"/>
                      <a:pt x="f29" y="f23"/>
                    </a:cubicBezTo>
                    <a:cubicBezTo>
                      <a:pt x="f29" y="f25"/>
                      <a:pt x="f29" y="f38"/>
                      <a:pt x="f29" y="f34"/>
                    </a:cubicBezTo>
                    <a:cubicBezTo>
                      <a:pt x="f38" y="f32"/>
                      <a:pt x="f38" y="f31"/>
                      <a:pt x="f38" y="f5"/>
                    </a:cubicBezTo>
                    <a:cubicBezTo>
                      <a:pt x="f27" y="f37"/>
                      <a:pt x="f38" y="f32"/>
                      <a:pt x="f25" y="f32"/>
                    </a:cubicBezTo>
                    <a:cubicBezTo>
                      <a:pt x="f23" y="f32"/>
                      <a:pt x="f39" y="f29"/>
                      <a:pt x="f39" y="f38"/>
                    </a:cubicBezTo>
                    <a:cubicBezTo>
                      <a:pt x="f40" y="f41"/>
                      <a:pt x="f42" y="f35"/>
                      <a:pt x="f35" y="f43"/>
                    </a:cubicBezTo>
                    <a:cubicBezTo>
                      <a:pt x="f33" y="f44"/>
                      <a:pt x="f33" y="f24"/>
                      <a:pt x="f33" y="f45"/>
                    </a:cubicBezTo>
                    <a:cubicBezTo>
                      <a:pt x="f46" y="f47"/>
                      <a:pt x="f33" y="f48"/>
                      <a:pt x="f46" y="f49"/>
                    </a:cubicBezTo>
                    <a:cubicBezTo>
                      <a:pt x="f8" y="f50"/>
                      <a:pt x="f8" y="f51"/>
                      <a:pt x="f30" y="f52"/>
                    </a:cubicBezTo>
                    <a:cubicBezTo>
                      <a:pt x="f6" y="f53"/>
                      <a:pt x="f6" y="f54"/>
                      <a:pt x="f8" y="f7"/>
                    </a:cubicBezTo>
                    <a:close/>
                  </a:path>
                </a:pathLst>
              </a:custGeom>
              <a:solidFill>
                <a:srgbClr val="C26D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8" name="Freeform 1159">
                <a:extLst>
                  <a:ext uri="{FF2B5EF4-FFF2-40B4-BE49-F238E27FC236}">
                    <a16:creationId xmlns:a16="http://schemas.microsoft.com/office/drawing/2014/main" id="{A8B759EC-B98A-B7E9-C37F-B11EBC9C29AD}"/>
                  </a:ext>
                </a:extLst>
              </p:cNvPr>
              <p:cNvSpPr/>
              <p:nvPr/>
            </p:nvSpPr>
            <p:spPr>
              <a:xfrm>
                <a:off x="4090989" y="3006730"/>
                <a:ext cx="82552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1"/>
                  <a:gd name="f8" fmla="val 19"/>
                  <a:gd name="f9" fmla="val 12"/>
                  <a:gd name="f10" fmla="val 18"/>
                  <a:gd name="f11" fmla="val 20"/>
                  <a:gd name="f12" fmla="val 24"/>
                  <a:gd name="f13" fmla="val 30"/>
                  <a:gd name="f14" fmla="val 33"/>
                  <a:gd name="f15" fmla="val 17"/>
                  <a:gd name="f16" fmla="val 35"/>
                  <a:gd name="f17" fmla="val 14"/>
                  <a:gd name="f18" fmla="val 36"/>
                  <a:gd name="f19" fmla="val 13"/>
                  <a:gd name="f20" fmla="val 37"/>
                  <a:gd name="f21" fmla="val 10"/>
                  <a:gd name="f22" fmla="val 8"/>
                  <a:gd name="f23" fmla="val 40"/>
                  <a:gd name="f24" fmla="val 5"/>
                  <a:gd name="f25" fmla="val 39"/>
                  <a:gd name="f26" fmla="val 1"/>
                  <a:gd name="f27" fmla="val 34"/>
                  <a:gd name="f28" fmla="val 25"/>
                  <a:gd name="f29" fmla="val 9"/>
                  <a:gd name="f30" fmla="val 2"/>
                  <a:gd name="f31" fmla="val 4"/>
                  <a:gd name="f32" fmla="val 15"/>
                  <a:gd name="f33" fmla="val 16"/>
                  <a:gd name="f34" fmla="+- 0 0 -90"/>
                  <a:gd name="f35" fmla="*/ f3 1 22"/>
                  <a:gd name="f36" fmla="*/ f4 1 41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2"/>
                  <a:gd name="f45" fmla="*/ f41 1 41"/>
                  <a:gd name="f46" fmla="*/ 19 f42 1"/>
                  <a:gd name="f47" fmla="*/ 12 f41 1"/>
                  <a:gd name="f48" fmla="*/ 20 f42 1"/>
                  <a:gd name="f49" fmla="*/ 30 f41 1"/>
                  <a:gd name="f50" fmla="*/ 14 f42 1"/>
                  <a:gd name="f51" fmla="*/ 36 f41 1"/>
                  <a:gd name="f52" fmla="*/ 12 f42 1"/>
                  <a:gd name="f53" fmla="*/ 37 f41 1"/>
                  <a:gd name="f54" fmla="*/ 5 f42 1"/>
                  <a:gd name="f55" fmla="*/ 39 f41 1"/>
                  <a:gd name="f56" fmla="*/ 0 f42 1"/>
                  <a:gd name="f57" fmla="*/ 34 f41 1"/>
                  <a:gd name="f58" fmla="*/ 1 f42 1"/>
                  <a:gd name="f59" fmla="*/ 9 f41 1"/>
                  <a:gd name="f60" fmla="*/ 9 f42 1"/>
                  <a:gd name="f61" fmla="*/ 0 f41 1"/>
                  <a:gd name="f62" fmla="*/ 16 f42 1"/>
                  <a:gd name="f63" fmla="*/ 8 f41 1"/>
                  <a:gd name="f64" fmla="+- f43 0 f1"/>
                  <a:gd name="f65" fmla="*/ f46 1 22"/>
                  <a:gd name="f66" fmla="*/ f47 1 41"/>
                  <a:gd name="f67" fmla="*/ f48 1 22"/>
                  <a:gd name="f68" fmla="*/ f49 1 41"/>
                  <a:gd name="f69" fmla="*/ f50 1 22"/>
                  <a:gd name="f70" fmla="*/ f51 1 41"/>
                  <a:gd name="f71" fmla="*/ f52 1 22"/>
                  <a:gd name="f72" fmla="*/ f53 1 41"/>
                  <a:gd name="f73" fmla="*/ f54 1 22"/>
                  <a:gd name="f74" fmla="*/ f55 1 41"/>
                  <a:gd name="f75" fmla="*/ f56 1 22"/>
                  <a:gd name="f76" fmla="*/ f57 1 41"/>
                  <a:gd name="f77" fmla="*/ f58 1 22"/>
                  <a:gd name="f78" fmla="*/ f59 1 41"/>
                  <a:gd name="f79" fmla="*/ f60 1 22"/>
                  <a:gd name="f80" fmla="*/ f61 1 41"/>
                  <a:gd name="f81" fmla="*/ f62 1 22"/>
                  <a:gd name="f82" fmla="*/ f63 1 41"/>
                  <a:gd name="f83" fmla="*/ 0 1 f44"/>
                  <a:gd name="f84" fmla="*/ f38 1 f44"/>
                  <a:gd name="f85" fmla="*/ 0 1 f45"/>
                  <a:gd name="f86" fmla="*/ f39 1 f45"/>
                  <a:gd name="f87" fmla="*/ f65 1 f44"/>
                  <a:gd name="f88" fmla="*/ f66 1 f45"/>
                  <a:gd name="f89" fmla="*/ f67 1 f44"/>
                  <a:gd name="f90" fmla="*/ f68 1 f45"/>
                  <a:gd name="f91" fmla="*/ f69 1 f44"/>
                  <a:gd name="f92" fmla="*/ f70 1 f45"/>
                  <a:gd name="f93" fmla="*/ f71 1 f44"/>
                  <a:gd name="f94" fmla="*/ f72 1 f45"/>
                  <a:gd name="f95" fmla="*/ f73 1 f44"/>
                  <a:gd name="f96" fmla="*/ f74 1 f45"/>
                  <a:gd name="f97" fmla="*/ f75 1 f44"/>
                  <a:gd name="f98" fmla="*/ f76 1 f45"/>
                  <a:gd name="f99" fmla="*/ f77 1 f44"/>
                  <a:gd name="f100" fmla="*/ f78 1 f45"/>
                  <a:gd name="f101" fmla="*/ f79 1 f44"/>
                  <a:gd name="f102" fmla="*/ f80 1 f45"/>
                  <a:gd name="f103" fmla="*/ f81 1 f44"/>
                  <a:gd name="f104" fmla="*/ f82 1 f45"/>
                  <a:gd name="f105" fmla="*/ f83 f35 1"/>
                  <a:gd name="f106" fmla="*/ f84 f35 1"/>
                  <a:gd name="f107" fmla="*/ f86 f36 1"/>
                  <a:gd name="f108" fmla="*/ f85 f36 1"/>
                  <a:gd name="f109" fmla="*/ f87 f35 1"/>
                  <a:gd name="f110" fmla="*/ f88 f36 1"/>
                  <a:gd name="f111" fmla="*/ f89 f35 1"/>
                  <a:gd name="f112" fmla="*/ f90 f36 1"/>
                  <a:gd name="f113" fmla="*/ f91 f35 1"/>
                  <a:gd name="f114" fmla="*/ f92 f36 1"/>
                  <a:gd name="f115" fmla="*/ f93 f35 1"/>
                  <a:gd name="f116" fmla="*/ f94 f36 1"/>
                  <a:gd name="f117" fmla="*/ f95 f35 1"/>
                  <a:gd name="f118" fmla="*/ f96 f36 1"/>
                  <a:gd name="f119" fmla="*/ f97 f35 1"/>
                  <a:gd name="f120" fmla="*/ f98 f36 1"/>
                  <a:gd name="f121" fmla="*/ f99 f35 1"/>
                  <a:gd name="f122" fmla="*/ f100 f36 1"/>
                  <a:gd name="f123" fmla="*/ f101 f35 1"/>
                  <a:gd name="f124" fmla="*/ f102 f36 1"/>
                  <a:gd name="f125" fmla="*/ f103 f35 1"/>
                  <a:gd name="f126" fmla="*/ f104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09" y="f110"/>
                  </a:cxn>
                </a:cxnLst>
                <a:rect l="f105" t="f108" r="f106" b="f107"/>
                <a:pathLst>
                  <a:path w="22" h="41">
                    <a:moveTo>
                      <a:pt x="f8" y="f9"/>
                    </a:moveTo>
                    <a:cubicBezTo>
                      <a:pt x="f6" y="f10"/>
                      <a:pt x="f11" y="f12"/>
                      <a:pt x="f11" y="f13"/>
                    </a:cubicBezTo>
                    <a:cubicBezTo>
                      <a:pt x="f11" y="f14"/>
                      <a:pt x="f15" y="f16"/>
                      <a:pt x="f17" y="f18"/>
                    </a:cubicBezTo>
                    <a:cubicBezTo>
                      <a:pt x="f19" y="f18"/>
                      <a:pt x="f9" y="f18"/>
                      <a:pt x="f9" y="f20"/>
                    </a:cubicBezTo>
                    <a:cubicBezTo>
                      <a:pt x="f21" y="f7"/>
                      <a:pt x="f22" y="f23"/>
                      <a:pt x="f24" y="f25"/>
                    </a:cubicBezTo>
                    <a:cubicBezTo>
                      <a:pt x="f26" y="f25"/>
                      <a:pt x="f5" y="f20"/>
                      <a:pt x="f5" y="f27"/>
                    </a:cubicBezTo>
                    <a:cubicBezTo>
                      <a:pt x="f26" y="f28"/>
                      <a:pt x="f5" y="f15"/>
                      <a:pt x="f26" y="f29"/>
                    </a:cubicBezTo>
                    <a:cubicBezTo>
                      <a:pt x="f30" y="f31"/>
                      <a:pt x="f24" y="f5"/>
                      <a:pt x="f29" y="f5"/>
                    </a:cubicBezTo>
                    <a:cubicBezTo>
                      <a:pt x="f17" y="f5"/>
                      <a:pt x="f32" y="f31"/>
                      <a:pt x="f33" y="f22"/>
                    </a:cubicBezTo>
                    <a:cubicBezTo>
                      <a:pt x="f15" y="f21"/>
                      <a:pt x="f15" y="f9"/>
                      <a:pt x="f8" y="f9"/>
                    </a:cubicBezTo>
                    <a:close/>
                  </a:path>
                </a:pathLst>
              </a:custGeom>
              <a:solidFill>
                <a:srgbClr val="F7D98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9" name="Freeform 1160">
                <a:extLst>
                  <a:ext uri="{FF2B5EF4-FFF2-40B4-BE49-F238E27FC236}">
                    <a16:creationId xmlns:a16="http://schemas.microsoft.com/office/drawing/2014/main" id="{1370DFFB-62AC-2F33-4C10-8220D8E0D775}"/>
                  </a:ext>
                </a:extLst>
              </p:cNvPr>
              <p:cNvSpPr/>
              <p:nvPr/>
            </p:nvSpPr>
            <p:spPr>
              <a:xfrm>
                <a:off x="4181478" y="2976564"/>
                <a:ext cx="87316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7"/>
                  <a:gd name="f8" fmla="val 13"/>
                  <a:gd name="f9" fmla="val 1"/>
                  <a:gd name="f10" fmla="val 9"/>
                  <a:gd name="f11" fmla="val 6"/>
                  <a:gd name="f12" fmla="val 2"/>
                  <a:gd name="f13" fmla="val 3"/>
                  <a:gd name="f14" fmla="val 5"/>
                  <a:gd name="f15" fmla="val 8"/>
                  <a:gd name="f16" fmla="val 10"/>
                  <a:gd name="f17" fmla="val 11"/>
                  <a:gd name="f18" fmla="val 14"/>
                  <a:gd name="f19" fmla="val 18"/>
                  <a:gd name="f20" fmla="val 17"/>
                  <a:gd name="f21" fmla="val 24"/>
                  <a:gd name="f22" fmla="val 21"/>
                  <a:gd name="f23" fmla="val 29"/>
                  <a:gd name="f24" fmla="val 22"/>
                  <a:gd name="f25" fmla="val 31"/>
                  <a:gd name="f26" fmla="val 32"/>
                  <a:gd name="f27" fmla="val 35"/>
                  <a:gd name="f28" fmla="val 38"/>
                  <a:gd name="f29" fmla="val 42"/>
                  <a:gd name="f30" fmla="val 20"/>
                  <a:gd name="f31" fmla="val 46"/>
                  <a:gd name="f32" fmla="val 44"/>
                  <a:gd name="f33" fmla="val 16"/>
                  <a:gd name="f34" fmla="val 43"/>
                  <a:gd name="f35" fmla="val 25"/>
                  <a:gd name="f36" fmla="val 15"/>
                  <a:gd name="f37" fmla="+- 0 0 -90"/>
                  <a:gd name="f38" fmla="*/ f3 1 23"/>
                  <a:gd name="f39" fmla="*/ f4 1 47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23"/>
                  <a:gd name="f48" fmla="*/ f44 1 47"/>
                  <a:gd name="f49" fmla="*/ 0 f45 1"/>
                  <a:gd name="f50" fmla="*/ 13 f44 1"/>
                  <a:gd name="f51" fmla="*/ 2 f45 1"/>
                  <a:gd name="f52" fmla="*/ 3 f44 1"/>
                  <a:gd name="f53" fmla="*/ 6 f45 1"/>
                  <a:gd name="f54" fmla="*/ 11 f45 1"/>
                  <a:gd name="f55" fmla="*/ 21 f45 1"/>
                  <a:gd name="f56" fmla="*/ 29 f44 1"/>
                  <a:gd name="f57" fmla="*/ 23 f45 1"/>
                  <a:gd name="f58" fmla="*/ 35 f44 1"/>
                  <a:gd name="f59" fmla="*/ 20 f45 1"/>
                  <a:gd name="f60" fmla="*/ 46 f44 1"/>
                  <a:gd name="f61" fmla="*/ 16 f45 1"/>
                  <a:gd name="f62" fmla="*/ 43 f44 1"/>
                  <a:gd name="f63" fmla="*/ 16 f44 1"/>
                  <a:gd name="f64" fmla="+- f46 0 f1"/>
                  <a:gd name="f65" fmla="*/ f49 1 23"/>
                  <a:gd name="f66" fmla="*/ f50 1 47"/>
                  <a:gd name="f67" fmla="*/ f51 1 23"/>
                  <a:gd name="f68" fmla="*/ f52 1 47"/>
                  <a:gd name="f69" fmla="*/ f53 1 23"/>
                  <a:gd name="f70" fmla="*/ f54 1 23"/>
                  <a:gd name="f71" fmla="*/ f55 1 23"/>
                  <a:gd name="f72" fmla="*/ f56 1 47"/>
                  <a:gd name="f73" fmla="*/ f57 1 23"/>
                  <a:gd name="f74" fmla="*/ f58 1 47"/>
                  <a:gd name="f75" fmla="*/ f59 1 23"/>
                  <a:gd name="f76" fmla="*/ f60 1 47"/>
                  <a:gd name="f77" fmla="*/ f61 1 23"/>
                  <a:gd name="f78" fmla="*/ f62 1 47"/>
                  <a:gd name="f79" fmla="*/ f63 1 47"/>
                  <a:gd name="f80" fmla="*/ 0 1 f47"/>
                  <a:gd name="f81" fmla="*/ f41 1 f47"/>
                  <a:gd name="f82" fmla="*/ 0 1 f48"/>
                  <a:gd name="f83" fmla="*/ f42 1 f48"/>
                  <a:gd name="f84" fmla="*/ f65 1 f47"/>
                  <a:gd name="f85" fmla="*/ f66 1 f48"/>
                  <a:gd name="f86" fmla="*/ f67 1 f47"/>
                  <a:gd name="f87" fmla="*/ f68 1 f48"/>
                  <a:gd name="f88" fmla="*/ f69 1 f47"/>
                  <a:gd name="f89" fmla="*/ f70 1 f47"/>
                  <a:gd name="f90" fmla="*/ f71 1 f47"/>
                  <a:gd name="f91" fmla="*/ f72 1 f48"/>
                  <a:gd name="f92" fmla="*/ f73 1 f47"/>
                  <a:gd name="f93" fmla="*/ f74 1 f48"/>
                  <a:gd name="f94" fmla="*/ f75 1 f47"/>
                  <a:gd name="f95" fmla="*/ f76 1 f48"/>
                  <a:gd name="f96" fmla="*/ f77 1 f47"/>
                  <a:gd name="f97" fmla="*/ f78 1 f48"/>
                  <a:gd name="f98" fmla="*/ f79 1 f48"/>
                  <a:gd name="f99" fmla="*/ f80 f38 1"/>
                  <a:gd name="f100" fmla="*/ f81 f38 1"/>
                  <a:gd name="f101" fmla="*/ f83 f39 1"/>
                  <a:gd name="f102" fmla="*/ f82 f39 1"/>
                  <a:gd name="f103" fmla="*/ f84 f38 1"/>
                  <a:gd name="f104" fmla="*/ f85 f39 1"/>
                  <a:gd name="f105" fmla="*/ f86 f38 1"/>
                  <a:gd name="f106" fmla="*/ f87 f39 1"/>
                  <a:gd name="f107" fmla="*/ f88 f38 1"/>
                  <a:gd name="f108" fmla="*/ f89 f38 1"/>
                  <a:gd name="f109" fmla="*/ f90 f38 1"/>
                  <a:gd name="f110" fmla="*/ f91 f39 1"/>
                  <a:gd name="f111" fmla="*/ f92 f38 1"/>
                  <a:gd name="f112" fmla="*/ f93 f39 1"/>
                  <a:gd name="f113" fmla="*/ f94 f38 1"/>
                  <a:gd name="f114" fmla="*/ f95 f39 1"/>
                  <a:gd name="f115" fmla="*/ f96 f38 1"/>
                  <a:gd name="f116" fmla="*/ f97 f39 1"/>
                  <a:gd name="f117" fmla="*/ f98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3" y="f104"/>
                  </a:cxn>
                  <a:cxn ang="f64">
                    <a:pos x="f105" y="f106"/>
                  </a:cxn>
                  <a:cxn ang="f64">
                    <a:pos x="f107" y="f106"/>
                  </a:cxn>
                  <a:cxn ang="f64">
                    <a:pos x="f108" y="f104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05" y="f117"/>
                  </a:cxn>
                  <a:cxn ang="f64">
                    <a:pos x="f103" y="f104"/>
                  </a:cxn>
                </a:cxnLst>
                <a:rect l="f99" t="f102" r="f100" b="f101"/>
                <a:pathLst>
                  <a:path w="23" h="47">
                    <a:moveTo>
                      <a:pt x="f5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3" y="f5"/>
                      <a:pt x="f14" y="f9"/>
                      <a:pt x="f11" y="f13"/>
                    </a:cubicBezTo>
                    <a:cubicBezTo>
                      <a:pt x="f15" y="f11"/>
                      <a:pt x="f10" y="f16"/>
                      <a:pt x="f17" y="f8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6" y="f26"/>
                      <a:pt x="f6" y="f27"/>
                    </a:cubicBezTo>
                    <a:cubicBezTo>
                      <a:pt x="f24" y="f28"/>
                      <a:pt x="f24" y="f29"/>
                      <a:pt x="f30" y="f31"/>
                    </a:cubicBezTo>
                    <a:cubicBezTo>
                      <a:pt x="f20" y="f7"/>
                      <a:pt x="f20" y="f32"/>
                      <a:pt x="f33" y="f34"/>
                    </a:cubicBezTo>
                    <a:cubicBezTo>
                      <a:pt x="f16" y="f27"/>
                      <a:pt x="f11" y="f35"/>
                      <a:pt x="f12" y="f33"/>
                    </a:cubicBezTo>
                    <a:cubicBezTo>
                      <a:pt x="f12" y="f36"/>
                      <a:pt x="f9" y="f18"/>
                      <a:pt x="f5" y="f8"/>
                    </a:cubicBezTo>
                    <a:close/>
                  </a:path>
                </a:pathLst>
              </a:custGeom>
              <a:solidFill>
                <a:srgbClr val="C16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0" name="Freeform 1161">
                <a:extLst>
                  <a:ext uri="{FF2B5EF4-FFF2-40B4-BE49-F238E27FC236}">
                    <a16:creationId xmlns:a16="http://schemas.microsoft.com/office/drawing/2014/main" id="{095F2708-1B88-0A1F-75C0-DD536C3AA76E}"/>
                  </a:ext>
                </a:extLst>
              </p:cNvPr>
              <p:cNvSpPr/>
              <p:nvPr/>
            </p:nvSpPr>
            <p:spPr>
              <a:xfrm>
                <a:off x="4170358" y="3022604"/>
                <a:ext cx="139702" cy="2254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60"/>
                  <a:gd name="f8" fmla="val 3"/>
                  <a:gd name="f9" fmla="val 1"/>
                  <a:gd name="f10" fmla="val 6"/>
                  <a:gd name="f11" fmla="val 2"/>
                  <a:gd name="f12" fmla="val 11"/>
                  <a:gd name="f13" fmla="val 14"/>
                  <a:gd name="f14" fmla="val 16"/>
                  <a:gd name="f15" fmla="val 25"/>
                  <a:gd name="f16" fmla="val 23"/>
                  <a:gd name="f17" fmla="val 34"/>
                  <a:gd name="f18" fmla="val 28"/>
                  <a:gd name="f19" fmla="val 40"/>
                  <a:gd name="f20" fmla="val 32"/>
                  <a:gd name="f21" fmla="val 46"/>
                  <a:gd name="f22" fmla="val 36"/>
                  <a:gd name="f23" fmla="val 53"/>
                  <a:gd name="f24" fmla="val 55"/>
                  <a:gd name="f25" fmla="val 58"/>
                  <a:gd name="f26" fmla="val 35"/>
                  <a:gd name="f27" fmla="val 31"/>
                  <a:gd name="f28" fmla="val 30"/>
                  <a:gd name="f29" fmla="val 56"/>
                  <a:gd name="f30" fmla="val 29"/>
                  <a:gd name="f31" fmla="val 52"/>
                  <a:gd name="f32" fmla="val 27"/>
                  <a:gd name="f33" fmla="val 26"/>
                  <a:gd name="f34" fmla="val 51"/>
                  <a:gd name="f35" fmla="val 18"/>
                  <a:gd name="f36" fmla="val 38"/>
                  <a:gd name="f37" fmla="val 4"/>
                  <a:gd name="f38" fmla="val 10"/>
                  <a:gd name="f39" fmla="val 8"/>
                  <a:gd name="f40" fmla="val 7"/>
                  <a:gd name="f41" fmla="val 5"/>
                  <a:gd name="f42" fmla="val 13"/>
                  <a:gd name="f43" fmla="val 17"/>
                  <a:gd name="f44" fmla="+- 0 0 -90"/>
                  <a:gd name="f45" fmla="*/ f3 1 37"/>
                  <a:gd name="f46" fmla="*/ f4 1 60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37"/>
                  <a:gd name="f55" fmla="*/ f51 1 60"/>
                  <a:gd name="f56" fmla="*/ 3 f52 1"/>
                  <a:gd name="f57" fmla="*/ 1 f51 1"/>
                  <a:gd name="f58" fmla="*/ 6 f52 1"/>
                  <a:gd name="f59" fmla="*/ 3 f51 1"/>
                  <a:gd name="f60" fmla="*/ 23 f52 1"/>
                  <a:gd name="f61" fmla="*/ 34 f51 1"/>
                  <a:gd name="f62" fmla="*/ 36 f52 1"/>
                  <a:gd name="f63" fmla="*/ 53 f51 1"/>
                  <a:gd name="f64" fmla="*/ 35 f52 1"/>
                  <a:gd name="f65" fmla="*/ 60 f51 1"/>
                  <a:gd name="f66" fmla="*/ 29 f52 1"/>
                  <a:gd name="f67" fmla="*/ 26 f52 1"/>
                  <a:gd name="f68" fmla="*/ 51 f51 1"/>
                  <a:gd name="f69" fmla="*/ 4 f52 1"/>
                  <a:gd name="f70" fmla="*/ 11 f51 1"/>
                  <a:gd name="f71" fmla="*/ 1 f52 1"/>
                  <a:gd name="f72" fmla="*/ 7 f51 1"/>
                  <a:gd name="f73" fmla="*/ 17 f52 1"/>
                  <a:gd name="f74" fmla="*/ 30 f51 1"/>
                  <a:gd name="f75" fmla="+- f53 0 f1"/>
                  <a:gd name="f76" fmla="*/ f56 1 37"/>
                  <a:gd name="f77" fmla="*/ f57 1 60"/>
                  <a:gd name="f78" fmla="*/ f58 1 37"/>
                  <a:gd name="f79" fmla="*/ f59 1 60"/>
                  <a:gd name="f80" fmla="*/ f60 1 37"/>
                  <a:gd name="f81" fmla="*/ f61 1 60"/>
                  <a:gd name="f82" fmla="*/ f62 1 37"/>
                  <a:gd name="f83" fmla="*/ f63 1 60"/>
                  <a:gd name="f84" fmla="*/ f64 1 37"/>
                  <a:gd name="f85" fmla="*/ f65 1 60"/>
                  <a:gd name="f86" fmla="*/ f66 1 37"/>
                  <a:gd name="f87" fmla="*/ f67 1 37"/>
                  <a:gd name="f88" fmla="*/ f68 1 60"/>
                  <a:gd name="f89" fmla="*/ f69 1 37"/>
                  <a:gd name="f90" fmla="*/ f70 1 60"/>
                  <a:gd name="f91" fmla="*/ f71 1 37"/>
                  <a:gd name="f92" fmla="*/ f72 1 60"/>
                  <a:gd name="f93" fmla="*/ f73 1 37"/>
                  <a:gd name="f94" fmla="*/ f74 1 60"/>
                  <a:gd name="f95" fmla="*/ 0 1 f54"/>
                  <a:gd name="f96" fmla="*/ f48 1 f54"/>
                  <a:gd name="f97" fmla="*/ 0 1 f55"/>
                  <a:gd name="f98" fmla="*/ f49 1 f55"/>
                  <a:gd name="f99" fmla="*/ f76 1 f54"/>
                  <a:gd name="f100" fmla="*/ f77 1 f55"/>
                  <a:gd name="f101" fmla="*/ f78 1 f54"/>
                  <a:gd name="f102" fmla="*/ f79 1 f55"/>
                  <a:gd name="f103" fmla="*/ f80 1 f54"/>
                  <a:gd name="f104" fmla="*/ f81 1 f55"/>
                  <a:gd name="f105" fmla="*/ f82 1 f54"/>
                  <a:gd name="f106" fmla="*/ f83 1 f55"/>
                  <a:gd name="f107" fmla="*/ f84 1 f54"/>
                  <a:gd name="f108" fmla="*/ f85 1 f55"/>
                  <a:gd name="f109" fmla="*/ f86 1 f54"/>
                  <a:gd name="f110" fmla="*/ f87 1 f54"/>
                  <a:gd name="f111" fmla="*/ f88 1 f55"/>
                  <a:gd name="f112" fmla="*/ f89 1 f54"/>
                  <a:gd name="f113" fmla="*/ f90 1 f55"/>
                  <a:gd name="f114" fmla="*/ f91 1 f54"/>
                  <a:gd name="f115" fmla="*/ f92 1 f55"/>
                  <a:gd name="f116" fmla="*/ f93 1 f54"/>
                  <a:gd name="f117" fmla="*/ f94 1 f55"/>
                  <a:gd name="f118" fmla="*/ f95 f45 1"/>
                  <a:gd name="f119" fmla="*/ f96 f45 1"/>
                  <a:gd name="f120" fmla="*/ f98 f46 1"/>
                  <a:gd name="f121" fmla="*/ f97 f46 1"/>
                  <a:gd name="f122" fmla="*/ f99 f45 1"/>
                  <a:gd name="f123" fmla="*/ f100 f46 1"/>
                  <a:gd name="f124" fmla="*/ f101 f45 1"/>
                  <a:gd name="f125" fmla="*/ f102 f46 1"/>
                  <a:gd name="f126" fmla="*/ f103 f45 1"/>
                  <a:gd name="f127" fmla="*/ f104 f46 1"/>
                  <a:gd name="f128" fmla="*/ f105 f45 1"/>
                  <a:gd name="f129" fmla="*/ f106 f46 1"/>
                  <a:gd name="f130" fmla="*/ f107 f45 1"/>
                  <a:gd name="f131" fmla="*/ f108 f46 1"/>
                  <a:gd name="f132" fmla="*/ f109 f45 1"/>
                  <a:gd name="f133" fmla="*/ f110 f45 1"/>
                  <a:gd name="f134" fmla="*/ f111 f46 1"/>
                  <a:gd name="f135" fmla="*/ f112 f45 1"/>
                  <a:gd name="f136" fmla="*/ f113 f46 1"/>
                  <a:gd name="f137" fmla="*/ f114 f45 1"/>
                  <a:gd name="f138" fmla="*/ f115 f46 1"/>
                  <a:gd name="f139" fmla="*/ f116 f45 1"/>
                  <a:gd name="f140" fmla="*/ f117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2" y="f123"/>
                  </a:cxn>
                  <a:cxn ang="f75">
                    <a:pos x="f124" y="f125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30" y="f131"/>
                  </a:cxn>
                  <a:cxn ang="f75">
                    <a:pos x="f132" y="f129"/>
                  </a:cxn>
                  <a:cxn ang="f75">
                    <a:pos x="f133" y="f134"/>
                  </a:cxn>
                  <a:cxn ang="f75">
                    <a:pos x="f135" y="f136"/>
                  </a:cxn>
                  <a:cxn ang="f75">
                    <a:pos x="f137" y="f138"/>
                  </a:cxn>
                  <a:cxn ang="f75">
                    <a:pos x="f122" y="f125"/>
                  </a:cxn>
                  <a:cxn ang="f75">
                    <a:pos x="f139" y="f140"/>
                  </a:cxn>
                  <a:cxn ang="f75">
                    <a:pos x="f122" y="f125"/>
                  </a:cxn>
                  <a:cxn ang="f75">
                    <a:pos x="f122" y="f123"/>
                  </a:cxn>
                </a:cxnLst>
                <a:rect l="f118" t="f121" r="f119" b="f120"/>
                <a:pathLst>
                  <a:path w="37" h="60">
                    <a:moveTo>
                      <a:pt x="f8" y="f9"/>
                    </a:moveTo>
                    <a:cubicBezTo>
                      <a:pt x="f10" y="f5"/>
                      <a:pt x="f10" y="f11"/>
                      <a:pt x="f10" y="f8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6" y="f24"/>
                      <a:pt x="f6" y="f25"/>
                      <a:pt x="f26" y="f7"/>
                    </a:cubicBezTo>
                    <a:cubicBezTo>
                      <a:pt x="f27" y="f7"/>
                      <a:pt x="f28" y="f29"/>
                      <a:pt x="f30" y="f23"/>
                    </a:cubicBezTo>
                    <a:cubicBezTo>
                      <a:pt x="f18" y="f31"/>
                      <a:pt x="f32" y="f31"/>
                      <a:pt x="f33" y="f34"/>
                    </a:cubicBezTo>
                    <a:cubicBezTo>
                      <a:pt x="f35" y="f36"/>
                      <a:pt x="f12" y="f15"/>
                      <a:pt x="f37" y="f12"/>
                    </a:cubicBezTo>
                    <a:cubicBezTo>
                      <a:pt x="f8" y="f38"/>
                      <a:pt x="f11" y="f39"/>
                      <a:pt x="f9" y="f40"/>
                    </a:cubicBezTo>
                    <a:cubicBezTo>
                      <a:pt x="f5" y="f41"/>
                      <a:pt x="f9" y="f37"/>
                      <a:pt x="f8" y="f8"/>
                    </a:cubicBezTo>
                    <a:cubicBezTo>
                      <a:pt x="f40" y="f13"/>
                      <a:pt x="f42" y="f16"/>
                      <a:pt x="f43" y="f28"/>
                    </a:cubicBezTo>
                    <a:cubicBezTo>
                      <a:pt x="f42" y="f16"/>
                      <a:pt x="f40" y="f42"/>
                      <a:pt x="f8" y="f8"/>
                    </a:cubicBezTo>
                    <a:cubicBezTo>
                      <a:pt x="f8" y="f11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5C2F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1" name="Freeform 1162">
                <a:extLst>
                  <a:ext uri="{FF2B5EF4-FFF2-40B4-BE49-F238E27FC236}">
                    <a16:creationId xmlns:a16="http://schemas.microsoft.com/office/drawing/2014/main" id="{5BAF58BA-2D06-3555-868E-B40F65B1196C}"/>
                  </a:ext>
                </a:extLst>
              </p:cNvPr>
              <p:cNvSpPr/>
              <p:nvPr/>
            </p:nvSpPr>
            <p:spPr>
              <a:xfrm>
                <a:off x="4087816" y="3143250"/>
                <a:ext cx="7937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0"/>
                  <a:gd name="f8" fmla="val 17"/>
                  <a:gd name="f9" fmla="val 1"/>
                  <a:gd name="f10" fmla="val 18"/>
                  <a:gd name="f11" fmla="val 19"/>
                  <a:gd name="f12" fmla="val 2"/>
                  <a:gd name="f13" fmla="val 5"/>
                  <a:gd name="f14" fmla="val 6"/>
                  <a:gd name="f15" fmla="val 15"/>
                  <a:gd name="f16" fmla="val 8"/>
                  <a:gd name="f17" fmla="val 9"/>
                  <a:gd name="f18" fmla="val 12"/>
                  <a:gd name="f19" fmla="val 16"/>
                  <a:gd name="f20" fmla="val 11"/>
                  <a:gd name="f21" fmla="val 4"/>
                  <a:gd name="f22" fmla="val 13"/>
                  <a:gd name="f23" fmla="val 10"/>
                  <a:gd name="f24" fmla="val 7"/>
                  <a:gd name="f25" fmla="+- 0 0 -90"/>
                  <a:gd name="f26" fmla="*/ f3 1 21"/>
                  <a:gd name="f27" fmla="*/ f4 1 20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1"/>
                  <a:gd name="f36" fmla="*/ f32 1 20"/>
                  <a:gd name="f37" fmla="*/ 17 f33 1"/>
                  <a:gd name="f38" fmla="*/ 1 f32 1"/>
                  <a:gd name="f39" fmla="*/ 19 f33 1"/>
                  <a:gd name="f40" fmla="*/ 6 f32 1"/>
                  <a:gd name="f41" fmla="*/ 20 f33 1"/>
                  <a:gd name="f42" fmla="*/ 9 f32 1"/>
                  <a:gd name="f43" fmla="*/ 21 f33 1"/>
                  <a:gd name="f44" fmla="*/ 20 f32 1"/>
                  <a:gd name="f45" fmla="*/ 6 f33 1"/>
                  <a:gd name="f46" fmla="*/ 5 f33 1"/>
                  <a:gd name="f47" fmla="*/ 0 f33 1"/>
                  <a:gd name="f48" fmla="*/ 13 f32 1"/>
                  <a:gd name="f49" fmla="*/ 9 f33 1"/>
                  <a:gd name="f50" fmla="*/ 5 f32 1"/>
                  <a:gd name="f51" fmla="*/ 13 f33 1"/>
                  <a:gd name="f52" fmla="+- f34 0 f1"/>
                  <a:gd name="f53" fmla="*/ f37 1 21"/>
                  <a:gd name="f54" fmla="*/ f38 1 20"/>
                  <a:gd name="f55" fmla="*/ f39 1 21"/>
                  <a:gd name="f56" fmla="*/ f40 1 20"/>
                  <a:gd name="f57" fmla="*/ f41 1 21"/>
                  <a:gd name="f58" fmla="*/ f42 1 20"/>
                  <a:gd name="f59" fmla="*/ f43 1 21"/>
                  <a:gd name="f60" fmla="*/ f44 1 20"/>
                  <a:gd name="f61" fmla="*/ f45 1 21"/>
                  <a:gd name="f62" fmla="*/ f46 1 21"/>
                  <a:gd name="f63" fmla="*/ f47 1 21"/>
                  <a:gd name="f64" fmla="*/ f48 1 20"/>
                  <a:gd name="f65" fmla="*/ f49 1 21"/>
                  <a:gd name="f66" fmla="*/ f50 1 20"/>
                  <a:gd name="f67" fmla="*/ f51 1 21"/>
                  <a:gd name="f68" fmla="*/ 0 1 f35"/>
                  <a:gd name="f69" fmla="*/ f29 1 f35"/>
                  <a:gd name="f70" fmla="*/ 0 1 f36"/>
                  <a:gd name="f71" fmla="*/ f30 1 f36"/>
                  <a:gd name="f72" fmla="*/ f53 1 f35"/>
                  <a:gd name="f73" fmla="*/ f54 1 f36"/>
                  <a:gd name="f74" fmla="*/ f55 1 f35"/>
                  <a:gd name="f75" fmla="*/ f56 1 f36"/>
                  <a:gd name="f76" fmla="*/ f57 1 f35"/>
                  <a:gd name="f77" fmla="*/ f58 1 f36"/>
                  <a:gd name="f78" fmla="*/ f59 1 f35"/>
                  <a:gd name="f79" fmla="*/ f60 1 f36"/>
                  <a:gd name="f80" fmla="*/ f61 1 f35"/>
                  <a:gd name="f81" fmla="*/ f62 1 f35"/>
                  <a:gd name="f82" fmla="*/ f63 1 f35"/>
                  <a:gd name="f83" fmla="*/ f64 1 f36"/>
                  <a:gd name="f84" fmla="*/ f65 1 f35"/>
                  <a:gd name="f85" fmla="*/ f66 1 f36"/>
                  <a:gd name="f86" fmla="*/ f67 1 f35"/>
                  <a:gd name="f87" fmla="*/ f68 f26 1"/>
                  <a:gd name="f88" fmla="*/ f69 f26 1"/>
                  <a:gd name="f89" fmla="*/ f71 f27 1"/>
                  <a:gd name="f90" fmla="*/ f70 f27 1"/>
                  <a:gd name="f91" fmla="*/ f72 f26 1"/>
                  <a:gd name="f92" fmla="*/ f73 f27 1"/>
                  <a:gd name="f93" fmla="*/ f74 f26 1"/>
                  <a:gd name="f94" fmla="*/ f75 f27 1"/>
                  <a:gd name="f95" fmla="*/ f76 f26 1"/>
                  <a:gd name="f96" fmla="*/ f77 f27 1"/>
                  <a:gd name="f97" fmla="*/ f78 f26 1"/>
                  <a:gd name="f98" fmla="*/ f79 f27 1"/>
                  <a:gd name="f99" fmla="*/ f80 f26 1"/>
                  <a:gd name="f100" fmla="*/ f81 f26 1"/>
                  <a:gd name="f101" fmla="*/ f82 f26 1"/>
                  <a:gd name="f102" fmla="*/ f83 f27 1"/>
                  <a:gd name="f103" fmla="*/ f84 f26 1"/>
                  <a:gd name="f104" fmla="*/ f85 f27 1"/>
                  <a:gd name="f105" fmla="*/ f8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1" y="f92"/>
                  </a:cxn>
                  <a:cxn ang="f52">
                    <a:pos x="f93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98"/>
                  </a:cxn>
                  <a:cxn ang="f52">
                    <a:pos x="f100" y="f98"/>
                  </a:cxn>
                  <a:cxn ang="f52">
                    <a:pos x="f101" y="f102"/>
                  </a:cxn>
                  <a:cxn ang="f52">
                    <a:pos x="f103" y="f104"/>
                  </a:cxn>
                  <a:cxn ang="f52">
                    <a:pos x="f105" y="f104"/>
                  </a:cxn>
                  <a:cxn ang="f52">
                    <a:pos x="f91" y="f92"/>
                  </a:cxn>
                </a:cxnLst>
                <a:rect l="f87" t="f90" r="f88" b="f89"/>
                <a:pathLst>
                  <a:path w="21" h="20">
                    <a:moveTo>
                      <a:pt x="f8" y="f9"/>
                    </a:moveTo>
                    <a:cubicBezTo>
                      <a:pt x="f10" y="f9"/>
                      <a:pt x="f11" y="f5"/>
                      <a:pt x="f11" y="f9"/>
                    </a:cubicBezTo>
                    <a:cubicBezTo>
                      <a:pt x="f7" y="f12"/>
                      <a:pt x="f6" y="f13"/>
                      <a:pt x="f11" y="f14"/>
                    </a:cubicBezTo>
                    <a:cubicBezTo>
                      <a:pt x="f15" y="f16"/>
                      <a:pt x="f11" y="f16"/>
                      <a:pt x="f7" y="f17"/>
                    </a:cubicBezTo>
                    <a:cubicBezTo>
                      <a:pt x="f7" y="f18"/>
                      <a:pt x="f6" y="f19"/>
                      <a:pt x="f6" y="f7"/>
                    </a:cubicBezTo>
                    <a:cubicBezTo>
                      <a:pt x="f19" y="f11"/>
                      <a:pt x="f20" y="f11"/>
                      <a:pt x="f14" y="f7"/>
                    </a:cubicBezTo>
                    <a:cubicBezTo>
                      <a:pt x="f13" y="f7"/>
                      <a:pt x="f13" y="f7"/>
                      <a:pt x="f13" y="f7"/>
                    </a:cubicBezTo>
                    <a:cubicBezTo>
                      <a:pt x="f21" y="f8"/>
                      <a:pt x="f12" y="f15"/>
                      <a:pt x="f5" y="f22"/>
                    </a:cubicBezTo>
                    <a:cubicBezTo>
                      <a:pt x="f12" y="f23"/>
                      <a:pt x="f24" y="f17"/>
                      <a:pt x="f17" y="f13"/>
                    </a:cubicBezTo>
                    <a:cubicBezTo>
                      <a:pt x="f23" y="f21"/>
                      <a:pt x="f18" y="f21"/>
                      <a:pt x="f22" y="f13"/>
                    </a:cubicBezTo>
                    <a:cubicBezTo>
                      <a:pt x="f19" y="f13"/>
                      <a:pt x="f8" y="f21"/>
                      <a:pt x="f8" y="f9"/>
                    </a:cubicBezTo>
                    <a:close/>
                  </a:path>
                </a:pathLst>
              </a:custGeom>
              <a:solidFill>
                <a:srgbClr val="EBB7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2" name="Freeform 1163">
                <a:extLst>
                  <a:ext uri="{FF2B5EF4-FFF2-40B4-BE49-F238E27FC236}">
                    <a16:creationId xmlns:a16="http://schemas.microsoft.com/office/drawing/2014/main" id="{7268D548-561C-94B4-A3AE-7B20CBAD6649}"/>
                  </a:ext>
                </a:extLst>
              </p:cNvPr>
              <p:cNvSpPr/>
              <p:nvPr/>
            </p:nvSpPr>
            <p:spPr>
              <a:xfrm>
                <a:off x="4189415" y="2970208"/>
                <a:ext cx="120645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50"/>
                  <a:gd name="f8" fmla="val 21"/>
                  <a:gd name="f9" fmla="val 36"/>
                  <a:gd name="f10" fmla="val 14"/>
                  <a:gd name="f11" fmla="val 26"/>
                  <a:gd name="f12" fmla="val 7"/>
                  <a:gd name="f13" fmla="val 15"/>
                  <a:gd name="f14" fmla="val 2"/>
                  <a:gd name="f15" fmla="val 3"/>
                  <a:gd name="f16" fmla="val 1"/>
                  <a:gd name="f17" fmla="val 4"/>
                  <a:gd name="f18" fmla="val 5"/>
                  <a:gd name="f19" fmla="val 6"/>
                  <a:gd name="f20" fmla="val 9"/>
                  <a:gd name="f21" fmla="val 13"/>
                  <a:gd name="f22" fmla="val 22"/>
                  <a:gd name="f23" fmla="val 20"/>
                  <a:gd name="f24" fmla="val 30"/>
                  <a:gd name="f25" fmla="val 23"/>
                  <a:gd name="f26" fmla="val 35"/>
                  <a:gd name="f27" fmla="val 39"/>
                  <a:gd name="f28" fmla="val 28"/>
                  <a:gd name="f29" fmla="val 43"/>
                  <a:gd name="f30" fmla="val 29"/>
                  <a:gd name="f31" fmla="val 44"/>
                  <a:gd name="f32" fmla="val 47"/>
                  <a:gd name="f33" fmla="val 48"/>
                  <a:gd name="f34" fmla="val 27"/>
                  <a:gd name="f35" fmla="val 46"/>
                  <a:gd name="f36" fmla="val 25"/>
                  <a:gd name="f37" fmla="val 45"/>
                  <a:gd name="f38" fmla="val 42"/>
                  <a:gd name="f39" fmla="+- 0 0 -90"/>
                  <a:gd name="f40" fmla="*/ f3 1 32"/>
                  <a:gd name="f41" fmla="*/ f4 1 50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32"/>
                  <a:gd name="f50" fmla="*/ f46 1 50"/>
                  <a:gd name="f51" fmla="*/ 21 f47 1"/>
                  <a:gd name="f52" fmla="*/ 36 f46 1"/>
                  <a:gd name="f53" fmla="*/ 2 f47 1"/>
                  <a:gd name="f54" fmla="*/ 3 f46 1"/>
                  <a:gd name="f55" fmla="*/ 1 f47 1"/>
                  <a:gd name="f56" fmla="*/ 6 f46 1"/>
                  <a:gd name="f57" fmla="*/ 0 f47 1"/>
                  <a:gd name="f58" fmla="*/ 5 f46 1"/>
                  <a:gd name="f59" fmla="*/ 1 f46 1"/>
                  <a:gd name="f60" fmla="*/ 3 f47 1"/>
                  <a:gd name="f61" fmla="*/ 5 f47 1"/>
                  <a:gd name="f62" fmla="*/ 20 f47 1"/>
                  <a:gd name="f63" fmla="*/ 30 f46 1"/>
                  <a:gd name="f64" fmla="*/ 28 f47 1"/>
                  <a:gd name="f65" fmla="*/ 43 f46 1"/>
                  <a:gd name="f66" fmla="*/ 30 f47 1"/>
                  <a:gd name="f67" fmla="*/ 48 f46 1"/>
                  <a:gd name="f68" fmla="*/ 25 f47 1"/>
                  <a:gd name="f69" fmla="*/ 45 f46 1"/>
                  <a:gd name="f70" fmla="+- f48 0 f1"/>
                  <a:gd name="f71" fmla="*/ f51 1 32"/>
                  <a:gd name="f72" fmla="*/ f52 1 50"/>
                  <a:gd name="f73" fmla="*/ f53 1 32"/>
                  <a:gd name="f74" fmla="*/ f54 1 50"/>
                  <a:gd name="f75" fmla="*/ f55 1 32"/>
                  <a:gd name="f76" fmla="*/ f56 1 50"/>
                  <a:gd name="f77" fmla="*/ f57 1 32"/>
                  <a:gd name="f78" fmla="*/ f58 1 50"/>
                  <a:gd name="f79" fmla="*/ f59 1 50"/>
                  <a:gd name="f80" fmla="*/ f60 1 32"/>
                  <a:gd name="f81" fmla="*/ f61 1 32"/>
                  <a:gd name="f82" fmla="*/ f62 1 32"/>
                  <a:gd name="f83" fmla="*/ f63 1 50"/>
                  <a:gd name="f84" fmla="*/ f64 1 32"/>
                  <a:gd name="f85" fmla="*/ f65 1 50"/>
                  <a:gd name="f86" fmla="*/ f66 1 32"/>
                  <a:gd name="f87" fmla="*/ f67 1 50"/>
                  <a:gd name="f88" fmla="*/ f68 1 32"/>
                  <a:gd name="f89" fmla="*/ f69 1 50"/>
                  <a:gd name="f90" fmla="*/ 0 1 f49"/>
                  <a:gd name="f91" fmla="*/ f43 1 f49"/>
                  <a:gd name="f92" fmla="*/ 0 1 f50"/>
                  <a:gd name="f93" fmla="*/ f44 1 f50"/>
                  <a:gd name="f94" fmla="*/ f71 1 f49"/>
                  <a:gd name="f95" fmla="*/ f72 1 f50"/>
                  <a:gd name="f96" fmla="*/ f73 1 f49"/>
                  <a:gd name="f97" fmla="*/ f74 1 f50"/>
                  <a:gd name="f98" fmla="*/ f75 1 f49"/>
                  <a:gd name="f99" fmla="*/ f76 1 f50"/>
                  <a:gd name="f100" fmla="*/ f77 1 f49"/>
                  <a:gd name="f101" fmla="*/ f78 1 f50"/>
                  <a:gd name="f102" fmla="*/ f79 1 f50"/>
                  <a:gd name="f103" fmla="*/ f80 1 f49"/>
                  <a:gd name="f104" fmla="*/ f81 1 f49"/>
                  <a:gd name="f105" fmla="*/ f82 1 f49"/>
                  <a:gd name="f106" fmla="*/ f83 1 f50"/>
                  <a:gd name="f107" fmla="*/ f84 1 f49"/>
                  <a:gd name="f108" fmla="*/ f85 1 f50"/>
                  <a:gd name="f109" fmla="*/ f86 1 f49"/>
                  <a:gd name="f110" fmla="*/ f87 1 f50"/>
                  <a:gd name="f111" fmla="*/ f88 1 f49"/>
                  <a:gd name="f112" fmla="*/ f89 1 f50"/>
                  <a:gd name="f113" fmla="*/ f90 f40 1"/>
                  <a:gd name="f114" fmla="*/ f91 f40 1"/>
                  <a:gd name="f115" fmla="*/ f93 f41 1"/>
                  <a:gd name="f116" fmla="*/ f92 f41 1"/>
                  <a:gd name="f117" fmla="*/ f94 f40 1"/>
                  <a:gd name="f118" fmla="*/ f95 f41 1"/>
                  <a:gd name="f119" fmla="*/ f96 f40 1"/>
                  <a:gd name="f120" fmla="*/ f97 f41 1"/>
                  <a:gd name="f121" fmla="*/ f98 f40 1"/>
                  <a:gd name="f122" fmla="*/ f99 f41 1"/>
                  <a:gd name="f123" fmla="*/ f100 f40 1"/>
                  <a:gd name="f124" fmla="*/ f101 f41 1"/>
                  <a:gd name="f125" fmla="*/ f102 f41 1"/>
                  <a:gd name="f126" fmla="*/ f103 f40 1"/>
                  <a:gd name="f127" fmla="*/ f104 f40 1"/>
                  <a:gd name="f128" fmla="*/ f105 f40 1"/>
                  <a:gd name="f129" fmla="*/ f106 f41 1"/>
                  <a:gd name="f130" fmla="*/ f107 f40 1"/>
                  <a:gd name="f131" fmla="*/ f108 f41 1"/>
                  <a:gd name="f132" fmla="*/ f109 f40 1"/>
                  <a:gd name="f133" fmla="*/ f110 f41 1"/>
                  <a:gd name="f134" fmla="*/ f111 f40 1"/>
                  <a:gd name="f135" fmla="*/ f112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7" y="f118"/>
                  </a:cxn>
                  <a:cxn ang="f70">
                    <a:pos x="f119" y="f120"/>
                  </a:cxn>
                  <a:cxn ang="f70">
                    <a:pos x="f121" y="f122"/>
                  </a:cxn>
                  <a:cxn ang="f70">
                    <a:pos x="f123" y="f122"/>
                  </a:cxn>
                  <a:cxn ang="f70">
                    <a:pos x="f123" y="f124"/>
                  </a:cxn>
                  <a:cxn ang="f70">
                    <a:pos x="f121" y="f125"/>
                  </a:cxn>
                  <a:cxn ang="f70">
                    <a:pos x="f126" y="f125"/>
                  </a:cxn>
                  <a:cxn ang="f70">
                    <a:pos x="f127" y="f120"/>
                  </a:cxn>
                  <a:cxn ang="f70">
                    <a:pos x="f128" y="f129"/>
                  </a:cxn>
                  <a:cxn ang="f70">
                    <a:pos x="f130" y="f131"/>
                  </a:cxn>
                  <a:cxn ang="f70">
                    <a:pos x="f132" y="f133"/>
                  </a:cxn>
                  <a:cxn ang="f70">
                    <a:pos x="f134" y="f135"/>
                  </a:cxn>
                  <a:cxn ang="f70">
                    <a:pos x="f117" y="f118"/>
                  </a:cxn>
                </a:cxnLst>
                <a:rect l="f113" t="f116" r="f114" b="f115"/>
                <a:pathLst>
                  <a:path w="32" h="5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8"/>
                      <a:pt x="f16" y="f19"/>
                    </a:cubicBezTo>
                    <a:cubicBezTo>
                      <a:pt x="f5" y="f12"/>
                      <a:pt x="f5" y="f19"/>
                      <a:pt x="f5" y="f19"/>
                    </a:cubicBezTo>
                    <a:cubicBezTo>
                      <a:pt x="f5" y="f18"/>
                      <a:pt x="f5" y="f18"/>
                      <a:pt x="f5" y="f18"/>
                    </a:cubicBezTo>
                    <a:cubicBezTo>
                      <a:pt x="f5" y="f15"/>
                      <a:pt x="f16" y="f14"/>
                      <a:pt x="f16" y="f16"/>
                    </a:cubicBezTo>
                    <a:cubicBezTo>
                      <a:pt x="f14" y="f5"/>
                      <a:pt x="f14" y="f5"/>
                      <a:pt x="f15" y="f16"/>
                    </a:cubicBezTo>
                    <a:cubicBezTo>
                      <a:pt x="f17" y="f16"/>
                      <a:pt x="f18" y="f14"/>
                      <a:pt x="f18" y="f15"/>
                    </a:cubicBezTo>
                    <a:cubicBezTo>
                      <a:pt x="f20" y="f21"/>
                      <a:pt x="f13" y="f22"/>
                      <a:pt x="f23" y="f24"/>
                    </a:cubicBezTo>
                    <a:cubicBezTo>
                      <a:pt x="f25" y="f26"/>
                      <a:pt x="f11" y="f27"/>
                      <a:pt x="f28" y="f29"/>
                    </a:cubicBezTo>
                    <a:cubicBezTo>
                      <a:pt x="f30" y="f31"/>
                      <a:pt x="f6" y="f32"/>
                      <a:pt x="f24" y="f33"/>
                    </a:cubicBezTo>
                    <a:cubicBezTo>
                      <a:pt x="f34" y="f7"/>
                      <a:pt x="f11" y="f35"/>
                      <a:pt x="f36" y="f37"/>
                    </a:cubicBezTo>
                    <a:cubicBezTo>
                      <a:pt x="f25" y="f38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672F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3" name="Freeform 1164">
                <a:extLst>
                  <a:ext uri="{FF2B5EF4-FFF2-40B4-BE49-F238E27FC236}">
                    <a16:creationId xmlns:a16="http://schemas.microsoft.com/office/drawing/2014/main" id="{7C442390-7CB2-169C-F033-2D7FB8A3C9B7}"/>
                  </a:ext>
                </a:extLst>
              </p:cNvPr>
              <p:cNvSpPr/>
              <p:nvPr/>
            </p:nvSpPr>
            <p:spPr>
              <a:xfrm>
                <a:off x="4184651" y="2879729"/>
                <a:ext cx="26983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5"/>
                  <a:gd name="f8" fmla="val 4"/>
                  <a:gd name="f9" fmla="val 3"/>
                  <a:gd name="f10" fmla="val 2"/>
                  <a:gd name="f11" fmla="val 23"/>
                  <a:gd name="f12" fmla="val 22"/>
                  <a:gd name="f13" fmla="val 20"/>
                  <a:gd name="f14" fmla="val 15"/>
                  <a:gd name="f15" fmla="val 11"/>
                  <a:gd name="f16" fmla="val 6"/>
                  <a:gd name="f17" fmla="val 5"/>
                  <a:gd name="f18" fmla="val 1"/>
                  <a:gd name="f19" fmla="val 10"/>
                  <a:gd name="f20" fmla="val 21"/>
                  <a:gd name="f21" fmla="val 24"/>
                  <a:gd name="f22" fmla="+- 0 0 -90"/>
                  <a:gd name="f23" fmla="*/ f3 1 7"/>
                  <a:gd name="f24" fmla="*/ f4 1 25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7"/>
                  <a:gd name="f33" fmla="*/ f29 1 25"/>
                  <a:gd name="f34" fmla="*/ 4 f30 1"/>
                  <a:gd name="f35" fmla="*/ 25 f29 1"/>
                  <a:gd name="f36" fmla="*/ 2 f30 1"/>
                  <a:gd name="f37" fmla="*/ 3 f30 1"/>
                  <a:gd name="f38" fmla="*/ 20 f29 1"/>
                  <a:gd name="f39" fmla="*/ 6 f29 1"/>
                  <a:gd name="f40" fmla="*/ 0 f29 1"/>
                  <a:gd name="f41" fmla="*/ 6 f30 1"/>
                  <a:gd name="f42" fmla="*/ 3 f29 1"/>
                  <a:gd name="f43" fmla="*/ 5 f29 1"/>
                  <a:gd name="f44" fmla="*/ 21 f29 1"/>
                  <a:gd name="f45" fmla="+- f31 0 f1"/>
                  <a:gd name="f46" fmla="*/ f34 1 7"/>
                  <a:gd name="f47" fmla="*/ f35 1 25"/>
                  <a:gd name="f48" fmla="*/ f36 1 7"/>
                  <a:gd name="f49" fmla="*/ f37 1 7"/>
                  <a:gd name="f50" fmla="*/ f38 1 25"/>
                  <a:gd name="f51" fmla="*/ f39 1 25"/>
                  <a:gd name="f52" fmla="*/ f40 1 25"/>
                  <a:gd name="f53" fmla="*/ f41 1 7"/>
                  <a:gd name="f54" fmla="*/ f42 1 25"/>
                  <a:gd name="f55" fmla="*/ f43 1 25"/>
                  <a:gd name="f56" fmla="*/ f44 1 25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2"/>
                  <a:gd name="f65" fmla="*/ f50 1 f33"/>
                  <a:gd name="f66" fmla="*/ f51 1 f33"/>
                  <a:gd name="f67" fmla="*/ f52 1 f33"/>
                  <a:gd name="f68" fmla="*/ f53 1 f32"/>
                  <a:gd name="f69" fmla="*/ f54 1 f33"/>
                  <a:gd name="f70" fmla="*/ f55 1 f33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3 1"/>
                  <a:gd name="f80" fmla="*/ f65 f24 1"/>
                  <a:gd name="f81" fmla="*/ f66 f24 1"/>
                  <a:gd name="f82" fmla="*/ f67 f24 1"/>
                  <a:gd name="f83" fmla="*/ f68 f23 1"/>
                  <a:gd name="f84" fmla="*/ f69 f24 1"/>
                  <a:gd name="f85" fmla="*/ f70 f24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7"/>
                  </a:cxn>
                  <a:cxn ang="f45">
                    <a:pos x="f79" y="f80"/>
                  </a:cxn>
                  <a:cxn ang="f45">
                    <a:pos x="f79" y="f81"/>
                  </a:cxn>
                  <a:cxn ang="f45">
                    <a:pos x="f76" y="f82"/>
                  </a:cxn>
                  <a:cxn ang="f45">
                    <a:pos x="f83" y="f84"/>
                  </a:cxn>
                  <a:cxn ang="f45">
                    <a:pos x="f83" y="f85"/>
                  </a:cxn>
                  <a:cxn ang="f45">
                    <a:pos x="f83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7" h="25">
                    <a:moveTo>
                      <a:pt x="f8" y="f7"/>
                    </a:moveTo>
                    <a:cubicBezTo>
                      <a:pt x="f9" y="f7"/>
                      <a:pt x="f9" y="f7"/>
                      <a:pt x="f10" y="f7"/>
                    </a:cubicBezTo>
                    <a:cubicBezTo>
                      <a:pt x="f8" y="f11"/>
                      <a:pt x="f9" y="f12"/>
                      <a:pt x="f9" y="f13"/>
                    </a:cubicBezTo>
                    <a:cubicBezTo>
                      <a:pt x="f5" y="f14"/>
                      <a:pt x="f5" y="f15"/>
                      <a:pt x="f9" y="f16"/>
                    </a:cubicBezTo>
                    <a:cubicBezTo>
                      <a:pt x="f8" y="f8"/>
                      <a:pt x="f17" y="f10"/>
                      <a:pt x="f8" y="f5"/>
                    </a:cubicBezTo>
                    <a:cubicBezTo>
                      <a:pt x="f16" y="f18"/>
                      <a:pt x="f16" y="f10"/>
                      <a:pt x="f16" y="f9"/>
                    </a:cubicBezTo>
                    <a:cubicBezTo>
                      <a:pt x="f16" y="f8"/>
                      <a:pt x="f16" y="f17"/>
                      <a:pt x="f16" y="f17"/>
                    </a:cubicBezTo>
                    <a:cubicBezTo>
                      <a:pt x="f9" y="f19"/>
                      <a:pt x="f10" y="f14"/>
                      <a:pt x="f16" y="f20"/>
                    </a:cubicBezTo>
                    <a:cubicBezTo>
                      <a:pt x="f16" y="f12"/>
                      <a:pt x="f6" y="f21"/>
                      <a:pt x="f8" y="f7"/>
                    </a:cubicBezTo>
                    <a:close/>
                  </a:path>
                </a:pathLst>
              </a:custGeom>
              <a:solidFill>
                <a:srgbClr val="A074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4" name="Freeform 1165">
                <a:extLst>
                  <a:ext uri="{FF2B5EF4-FFF2-40B4-BE49-F238E27FC236}">
                    <a16:creationId xmlns:a16="http://schemas.microsoft.com/office/drawing/2014/main" id="{F740F57F-78D1-FE35-3CAB-4CF0D92DD25C}"/>
                  </a:ext>
                </a:extLst>
              </p:cNvPr>
              <p:cNvSpPr/>
              <p:nvPr/>
            </p:nvSpPr>
            <p:spPr>
              <a:xfrm>
                <a:off x="4106863" y="2830516"/>
                <a:ext cx="52385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"/>
                  <a:gd name="f8" fmla="val 11"/>
                  <a:gd name="f9" fmla="val 2"/>
                  <a:gd name="f10" fmla="val 8"/>
                  <a:gd name="f11" fmla="val 1"/>
                  <a:gd name="f12" fmla="val 5"/>
                  <a:gd name="f13" fmla="val 6"/>
                  <a:gd name="f14" fmla="val 10"/>
                  <a:gd name="f15" fmla="val 13"/>
                  <a:gd name="f16" fmla="val 12"/>
                  <a:gd name="f17" fmla="+- 0 0 -90"/>
                  <a:gd name="f18" fmla="*/ f3 1 14"/>
                  <a:gd name="f19" fmla="*/ f4 1 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3"/>
                  <a:gd name="f28" fmla="*/ f25 1 14"/>
                  <a:gd name="f29" fmla="*/ 11 f25 1"/>
                  <a:gd name="f30" fmla="*/ 2 f24 1"/>
                  <a:gd name="f31" fmla="*/ 2 f25 1"/>
                  <a:gd name="f32" fmla="*/ 3 f24 1"/>
                  <a:gd name="f33" fmla="*/ 1 f25 1"/>
                  <a:gd name="f34" fmla="*/ 1 f24 1"/>
                  <a:gd name="f35" fmla="*/ 14 f25 1"/>
                  <a:gd name="f36" fmla="+- f26 0 f1"/>
                  <a:gd name="f37" fmla="*/ f29 1 14"/>
                  <a:gd name="f38" fmla="*/ f30 1 3"/>
                  <a:gd name="f39" fmla="*/ f31 1 14"/>
                  <a:gd name="f40" fmla="*/ f32 1 3"/>
                  <a:gd name="f41" fmla="*/ f33 1 14"/>
                  <a:gd name="f42" fmla="*/ f34 1 3"/>
                  <a:gd name="f43" fmla="*/ f35 1 14"/>
                  <a:gd name="f44" fmla="*/ 0 1 f28"/>
                  <a:gd name="f45" fmla="*/ f21 1 f28"/>
                  <a:gd name="f46" fmla="*/ 0 1 f27"/>
                  <a:gd name="f47" fmla="*/ f22 1 f27"/>
                  <a:gd name="f48" fmla="*/ f37 1 f28"/>
                  <a:gd name="f49" fmla="*/ f38 1 f27"/>
                  <a:gd name="f50" fmla="*/ f39 1 f28"/>
                  <a:gd name="f51" fmla="*/ f40 1 f27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0"/>
                  </a:cxn>
                  <a:cxn ang="f36">
                    <a:pos x="f63" y="f64"/>
                  </a:cxn>
                  <a:cxn ang="f36">
                    <a:pos x="f65" y="f62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4" h="3">
                    <a:moveTo>
                      <a:pt x="f8" y="f9"/>
                    </a:moveTo>
                    <a:cubicBezTo>
                      <a:pt x="f10" y="f11"/>
                      <a:pt x="f12" y="f11"/>
                      <a:pt x="f9" y="f7"/>
                    </a:cubicBezTo>
                    <a:cubicBezTo>
                      <a:pt x="f9" y="f7"/>
                      <a:pt x="f11" y="f7"/>
                      <a:pt x="f11" y="f9"/>
                    </a:cubicBezTo>
                    <a:cubicBezTo>
                      <a:pt x="f5" y="f9"/>
                      <a:pt x="f11" y="f9"/>
                      <a:pt x="f11" y="f11"/>
                    </a:cubicBezTo>
                    <a:cubicBezTo>
                      <a:pt x="f13" y="f5"/>
                      <a:pt x="f14" y="f5"/>
                      <a:pt x="f6" y="f7"/>
                    </a:cubicBezTo>
                    <a:cubicBezTo>
                      <a:pt x="f15" y="f7"/>
                      <a:pt x="f16" y="f7"/>
                      <a:pt x="f8" y="f9"/>
                    </a:cubicBezTo>
                    <a:close/>
                  </a:path>
                </a:pathLst>
              </a:custGeom>
              <a:solidFill>
                <a:srgbClr val="8D65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5" name="Freeform 1166">
                <a:extLst>
                  <a:ext uri="{FF2B5EF4-FFF2-40B4-BE49-F238E27FC236}">
                    <a16:creationId xmlns:a16="http://schemas.microsoft.com/office/drawing/2014/main" id="{A51C902A-700D-8431-9BAE-01BA727369D7}"/>
                  </a:ext>
                </a:extLst>
              </p:cNvPr>
              <p:cNvSpPr/>
              <p:nvPr/>
            </p:nvSpPr>
            <p:spPr>
              <a:xfrm>
                <a:off x="4316416" y="3470276"/>
                <a:ext cx="309560" cy="557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148"/>
                  <a:gd name="f8" fmla="val 3"/>
                  <a:gd name="f9" fmla="val 8"/>
                  <a:gd name="f10" fmla="val 12"/>
                  <a:gd name="f11" fmla="val 14"/>
                  <a:gd name="f12" fmla="val 17"/>
                  <a:gd name="f13" fmla="val 20"/>
                  <a:gd name="f14" fmla="val 25"/>
                  <a:gd name="f15" fmla="val 29"/>
                  <a:gd name="f16" fmla="val 22"/>
                  <a:gd name="f17" fmla="val 31"/>
                  <a:gd name="f18" fmla="val 26"/>
                  <a:gd name="f19" fmla="val 32"/>
                  <a:gd name="f20" fmla="val 30"/>
                  <a:gd name="f21" fmla="val 33"/>
                  <a:gd name="f22" fmla="val 34"/>
                  <a:gd name="f23" fmla="val 35"/>
                  <a:gd name="f24" fmla="val 36"/>
                  <a:gd name="f25" fmla="val 37"/>
                  <a:gd name="f26" fmla="val 38"/>
                  <a:gd name="f27" fmla="val 46"/>
                  <a:gd name="f28" fmla="val 52"/>
                  <a:gd name="f29" fmla="val 54"/>
                  <a:gd name="f30" fmla="val 65"/>
                  <a:gd name="f31" fmla="val 62"/>
                  <a:gd name="f32" fmla="val 78"/>
                  <a:gd name="f33" fmla="val 68"/>
                  <a:gd name="f34" fmla="val 87"/>
                  <a:gd name="f35" fmla="val 73"/>
                  <a:gd name="f36" fmla="val 97"/>
                  <a:gd name="f37" fmla="val 81"/>
                  <a:gd name="f38" fmla="val 104"/>
                  <a:gd name="f39" fmla="val 105"/>
                  <a:gd name="f40" fmla="val 106"/>
                  <a:gd name="f41" fmla="val 107"/>
                  <a:gd name="f42" fmla="val 108"/>
                  <a:gd name="f43" fmla="val 109"/>
                  <a:gd name="f44" fmla="val 80"/>
                  <a:gd name="f45" fmla="val 76"/>
                  <a:gd name="f46" fmla="val 75"/>
                  <a:gd name="f47" fmla="val 103"/>
                  <a:gd name="f48" fmla="val 72"/>
                  <a:gd name="f49" fmla="val 102"/>
                  <a:gd name="f50" fmla="val 74"/>
                  <a:gd name="f51" fmla="val 77"/>
                  <a:gd name="f52" fmla="val 79"/>
                  <a:gd name="f53" fmla="val 111"/>
                  <a:gd name="f54" fmla="val 112"/>
                  <a:gd name="f55" fmla="val 114"/>
                  <a:gd name="f56" fmla="val 115"/>
                  <a:gd name="f57" fmla="val 71"/>
                  <a:gd name="f58" fmla="val 67"/>
                  <a:gd name="f59" fmla="val 64"/>
                  <a:gd name="f60" fmla="val 99"/>
                  <a:gd name="f61" fmla="val 61"/>
                  <a:gd name="f62" fmla="val 95"/>
                  <a:gd name="f63" fmla="val 116"/>
                  <a:gd name="f64" fmla="val 119"/>
                  <a:gd name="f65" fmla="val 120"/>
                  <a:gd name="f66" fmla="val 123"/>
                  <a:gd name="f67" fmla="val 125"/>
                  <a:gd name="f68" fmla="val 130"/>
                  <a:gd name="f69" fmla="val 63"/>
                  <a:gd name="f70" fmla="val 133"/>
                  <a:gd name="f71" fmla="val 57"/>
                  <a:gd name="f72" fmla="val 124"/>
                  <a:gd name="f73" fmla="val 50"/>
                  <a:gd name="f74" fmla="val 48"/>
                  <a:gd name="f75" fmla="val 113"/>
                  <a:gd name="f76" fmla="val 44"/>
                  <a:gd name="f77" fmla="val 110"/>
                  <a:gd name="f78" fmla="val 118"/>
                  <a:gd name="f79" fmla="val 55"/>
                  <a:gd name="f80" fmla="val 127"/>
                  <a:gd name="f81" fmla="val 138"/>
                  <a:gd name="f82" fmla="val 60"/>
                  <a:gd name="f83" fmla="val 140"/>
                  <a:gd name="f84" fmla="val 58"/>
                  <a:gd name="f85" fmla="val 142"/>
                  <a:gd name="f86" fmla="val 53"/>
                  <a:gd name="f87" fmla="val 145"/>
                  <a:gd name="f88" fmla="val 49"/>
                  <a:gd name="f89" fmla="val 141"/>
                  <a:gd name="f90" fmla="val 135"/>
                  <a:gd name="f91" fmla="val 41"/>
                  <a:gd name="f92" fmla="val 132"/>
                  <a:gd name="f93" fmla="val 139"/>
                  <a:gd name="f94" fmla="val 143"/>
                  <a:gd name="f95" fmla="val 144"/>
                  <a:gd name="f96" fmla="val 146"/>
                  <a:gd name="f97" fmla="val 147"/>
                  <a:gd name="f98" fmla="val 47"/>
                  <a:gd name="f99" fmla="val 45"/>
                  <a:gd name="f100" fmla="val 43"/>
                  <a:gd name="f101" fmla="val 39"/>
                  <a:gd name="f102" fmla="val 40"/>
                  <a:gd name="f103" fmla="val 42"/>
                  <a:gd name="f104" fmla="val 24"/>
                  <a:gd name="f105" fmla="val 19"/>
                  <a:gd name="f106" fmla="val 129"/>
                  <a:gd name="f107" fmla="val 18"/>
                  <a:gd name="f108" fmla="val 122"/>
                  <a:gd name="f109" fmla="val 16"/>
                  <a:gd name="f110" fmla="val 15"/>
                  <a:gd name="f111" fmla="val 117"/>
                  <a:gd name="f112" fmla="val 21"/>
                  <a:gd name="f113" fmla="val 23"/>
                  <a:gd name="f114" fmla="val 93"/>
                  <a:gd name="f115" fmla="val 94"/>
                  <a:gd name="f116" fmla="val 98"/>
                  <a:gd name="f117" fmla="val 28"/>
                  <a:gd name="f118" fmla="val 90"/>
                  <a:gd name="f119" fmla="val 13"/>
                  <a:gd name="f120" fmla="val 88"/>
                  <a:gd name="f121" fmla="val 86"/>
                  <a:gd name="f122" fmla="val 11"/>
                  <a:gd name="f123" fmla="val 84"/>
                  <a:gd name="f124" fmla="val 100"/>
                  <a:gd name="f125" fmla="val 131"/>
                  <a:gd name="f126" fmla="val 128"/>
                  <a:gd name="f127" fmla="val 92"/>
                  <a:gd name="f128" fmla="val 10"/>
                  <a:gd name="f129" fmla="val 9"/>
                  <a:gd name="f130" fmla="val 7"/>
                  <a:gd name="f131" fmla="val 70"/>
                  <a:gd name="f132" fmla="val 56"/>
                  <a:gd name="f133" fmla="val 51"/>
                  <a:gd name="f134" fmla="val 4"/>
                  <a:gd name="f135" fmla="val 5"/>
                  <a:gd name="f136" fmla="val 6"/>
                  <a:gd name="f137" fmla="val 1"/>
                  <a:gd name="f138" fmla="+- 0 0 -90"/>
                  <a:gd name="f139" fmla="*/ f3 1 82"/>
                  <a:gd name="f140" fmla="*/ f4 1 148"/>
                  <a:gd name="f141" fmla="val f5"/>
                  <a:gd name="f142" fmla="val f6"/>
                  <a:gd name="f143" fmla="val f7"/>
                  <a:gd name="f144" fmla="*/ f138 f0 1"/>
                  <a:gd name="f145" fmla="+- f143 0 f141"/>
                  <a:gd name="f146" fmla="+- f142 0 f141"/>
                  <a:gd name="f147" fmla="*/ f144 1 f2"/>
                  <a:gd name="f148" fmla="*/ f146 1 82"/>
                  <a:gd name="f149" fmla="*/ f145 1 148"/>
                  <a:gd name="f150" fmla="*/ 14 f146 1"/>
                  <a:gd name="f151" fmla="*/ 8 f145 1"/>
                  <a:gd name="f152" fmla="*/ 32 f146 1"/>
                  <a:gd name="f153" fmla="*/ 30 f145 1"/>
                  <a:gd name="f154" fmla="*/ 38 f146 1"/>
                  <a:gd name="f155" fmla="*/ 38 f145 1"/>
                  <a:gd name="f156" fmla="*/ 81 f146 1"/>
                  <a:gd name="f157" fmla="*/ 104 f145 1"/>
                  <a:gd name="f158" fmla="*/ 80 f146 1"/>
                  <a:gd name="f159" fmla="*/ 109 f145 1"/>
                  <a:gd name="f160" fmla="*/ 79 f146 1"/>
                  <a:gd name="f161" fmla="*/ 111 f145 1"/>
                  <a:gd name="f162" fmla="*/ 71 f146 1"/>
                  <a:gd name="f163" fmla="*/ 76 f146 1"/>
                  <a:gd name="f164" fmla="*/ 116 f145 1"/>
                  <a:gd name="f165" fmla="*/ 63 f146 1"/>
                  <a:gd name="f166" fmla="*/ 133 f145 1"/>
                  <a:gd name="f167" fmla="*/ 44 f146 1"/>
                  <a:gd name="f168" fmla="*/ 110 f145 1"/>
                  <a:gd name="f169" fmla="*/ 58 f146 1"/>
                  <a:gd name="f170" fmla="*/ 142 f145 1"/>
                  <a:gd name="f171" fmla="*/ 41 f146 1"/>
                  <a:gd name="f172" fmla="*/ 132 f145 1"/>
                  <a:gd name="f173" fmla="*/ 50 f146 1"/>
                  <a:gd name="f174" fmla="*/ 146 f145 1"/>
                  <a:gd name="f175" fmla="*/ 39 f146 1"/>
                  <a:gd name="f176" fmla="*/ 139 f145 1"/>
                  <a:gd name="f177" fmla="*/ 147 f145 1"/>
                  <a:gd name="f178" fmla="*/ 19 f146 1"/>
                  <a:gd name="f179" fmla="*/ 129 f145 1"/>
                  <a:gd name="f180" fmla="*/ 124 f145 1"/>
                  <a:gd name="f181" fmla="*/ 15 f146 1"/>
                  <a:gd name="f182" fmla="*/ 114 f145 1"/>
                  <a:gd name="f183" fmla="*/ 21 f146 1"/>
                  <a:gd name="f184" fmla="*/ 113 f145 1"/>
                  <a:gd name="f185" fmla="*/ 17 f146 1"/>
                  <a:gd name="f186" fmla="*/ 94 f145 1"/>
                  <a:gd name="f187" fmla="*/ 42 f146 1"/>
                  <a:gd name="f188" fmla="*/ 127 f145 1"/>
                  <a:gd name="f189" fmla="*/ 11 f146 1"/>
                  <a:gd name="f190" fmla="*/ 84 f145 1"/>
                  <a:gd name="f191" fmla="*/ 86 f145 1"/>
                  <a:gd name="f192" fmla="*/ 57 f146 1"/>
                  <a:gd name="f193" fmla="*/ 135 f145 1"/>
                  <a:gd name="f194" fmla="*/ 10 f146 1"/>
                  <a:gd name="f195" fmla="*/ 75 f145 1"/>
                  <a:gd name="f196" fmla="*/ 7 f146 1"/>
                  <a:gd name="f197" fmla="*/ 65 f145 1"/>
                  <a:gd name="f198" fmla="*/ 77 f145 1"/>
                  <a:gd name="f199" fmla="*/ 12 f146 1"/>
                  <a:gd name="f200" fmla="*/ 60 f145 1"/>
                  <a:gd name="f201" fmla="*/ 48 f145 1"/>
                  <a:gd name="f202" fmla="*/ 51 f146 1"/>
                  <a:gd name="f203" fmla="*/ 97 f145 1"/>
                  <a:gd name="f204" fmla="*/ 37 f145 1"/>
                  <a:gd name="f205" fmla="*/ 9 f146 1"/>
                  <a:gd name="f206" fmla="*/ 25 f145 1"/>
                  <a:gd name="f207" fmla="*/ 26 f145 1"/>
                  <a:gd name="f208" fmla="*/ 1 f146 1"/>
                  <a:gd name="f209" fmla="*/ 5 f145 1"/>
                  <a:gd name="f210" fmla="+- f147 0 f1"/>
                  <a:gd name="f211" fmla="*/ f150 1 82"/>
                  <a:gd name="f212" fmla="*/ f151 1 148"/>
                  <a:gd name="f213" fmla="*/ f152 1 82"/>
                  <a:gd name="f214" fmla="*/ f153 1 148"/>
                  <a:gd name="f215" fmla="*/ f154 1 82"/>
                  <a:gd name="f216" fmla="*/ f155 1 148"/>
                  <a:gd name="f217" fmla="*/ f156 1 82"/>
                  <a:gd name="f218" fmla="*/ f157 1 148"/>
                  <a:gd name="f219" fmla="*/ f158 1 82"/>
                  <a:gd name="f220" fmla="*/ f159 1 148"/>
                  <a:gd name="f221" fmla="*/ f160 1 82"/>
                  <a:gd name="f222" fmla="*/ f161 1 148"/>
                  <a:gd name="f223" fmla="*/ f162 1 82"/>
                  <a:gd name="f224" fmla="*/ f163 1 82"/>
                  <a:gd name="f225" fmla="*/ f164 1 148"/>
                  <a:gd name="f226" fmla="*/ f165 1 82"/>
                  <a:gd name="f227" fmla="*/ f166 1 148"/>
                  <a:gd name="f228" fmla="*/ f167 1 82"/>
                  <a:gd name="f229" fmla="*/ f168 1 148"/>
                  <a:gd name="f230" fmla="*/ f169 1 82"/>
                  <a:gd name="f231" fmla="*/ f170 1 148"/>
                  <a:gd name="f232" fmla="*/ f171 1 82"/>
                  <a:gd name="f233" fmla="*/ f172 1 148"/>
                  <a:gd name="f234" fmla="*/ f173 1 82"/>
                  <a:gd name="f235" fmla="*/ f174 1 148"/>
                  <a:gd name="f236" fmla="*/ f175 1 82"/>
                  <a:gd name="f237" fmla="*/ f176 1 148"/>
                  <a:gd name="f238" fmla="*/ f177 1 148"/>
                  <a:gd name="f239" fmla="*/ f178 1 82"/>
                  <a:gd name="f240" fmla="*/ f179 1 148"/>
                  <a:gd name="f241" fmla="*/ f180 1 148"/>
                  <a:gd name="f242" fmla="*/ f181 1 82"/>
                  <a:gd name="f243" fmla="*/ f182 1 148"/>
                  <a:gd name="f244" fmla="*/ f183 1 82"/>
                  <a:gd name="f245" fmla="*/ f184 1 148"/>
                  <a:gd name="f246" fmla="*/ f185 1 82"/>
                  <a:gd name="f247" fmla="*/ f186 1 148"/>
                  <a:gd name="f248" fmla="*/ f187 1 82"/>
                  <a:gd name="f249" fmla="*/ f188 1 148"/>
                  <a:gd name="f250" fmla="*/ f189 1 82"/>
                  <a:gd name="f251" fmla="*/ f190 1 148"/>
                  <a:gd name="f252" fmla="*/ f191 1 148"/>
                  <a:gd name="f253" fmla="*/ f192 1 82"/>
                  <a:gd name="f254" fmla="*/ f193 1 148"/>
                  <a:gd name="f255" fmla="*/ f194 1 82"/>
                  <a:gd name="f256" fmla="*/ f195 1 148"/>
                  <a:gd name="f257" fmla="*/ f196 1 82"/>
                  <a:gd name="f258" fmla="*/ f197 1 148"/>
                  <a:gd name="f259" fmla="*/ f198 1 148"/>
                  <a:gd name="f260" fmla="*/ f199 1 82"/>
                  <a:gd name="f261" fmla="*/ f200 1 148"/>
                  <a:gd name="f262" fmla="*/ f201 1 148"/>
                  <a:gd name="f263" fmla="*/ f202 1 82"/>
                  <a:gd name="f264" fmla="*/ f203 1 148"/>
                  <a:gd name="f265" fmla="*/ f204 1 148"/>
                  <a:gd name="f266" fmla="*/ f205 1 82"/>
                  <a:gd name="f267" fmla="*/ f206 1 148"/>
                  <a:gd name="f268" fmla="*/ f207 1 148"/>
                  <a:gd name="f269" fmla="*/ f208 1 82"/>
                  <a:gd name="f270" fmla="*/ f209 1 148"/>
                  <a:gd name="f271" fmla="*/ 0 1 f148"/>
                  <a:gd name="f272" fmla="*/ f142 1 f148"/>
                  <a:gd name="f273" fmla="*/ 0 1 f149"/>
                  <a:gd name="f274" fmla="*/ f143 1 f149"/>
                  <a:gd name="f275" fmla="*/ f211 1 f148"/>
                  <a:gd name="f276" fmla="*/ f212 1 f149"/>
                  <a:gd name="f277" fmla="*/ f213 1 f148"/>
                  <a:gd name="f278" fmla="*/ f214 1 f149"/>
                  <a:gd name="f279" fmla="*/ f215 1 f148"/>
                  <a:gd name="f280" fmla="*/ f216 1 f149"/>
                  <a:gd name="f281" fmla="*/ f217 1 f148"/>
                  <a:gd name="f282" fmla="*/ f218 1 f149"/>
                  <a:gd name="f283" fmla="*/ f219 1 f148"/>
                  <a:gd name="f284" fmla="*/ f220 1 f149"/>
                  <a:gd name="f285" fmla="*/ f221 1 f148"/>
                  <a:gd name="f286" fmla="*/ f222 1 f149"/>
                  <a:gd name="f287" fmla="*/ f223 1 f148"/>
                  <a:gd name="f288" fmla="*/ f224 1 f148"/>
                  <a:gd name="f289" fmla="*/ f225 1 f149"/>
                  <a:gd name="f290" fmla="*/ f226 1 f148"/>
                  <a:gd name="f291" fmla="*/ f227 1 f149"/>
                  <a:gd name="f292" fmla="*/ f228 1 f148"/>
                  <a:gd name="f293" fmla="*/ f229 1 f149"/>
                  <a:gd name="f294" fmla="*/ f230 1 f148"/>
                  <a:gd name="f295" fmla="*/ f231 1 f149"/>
                  <a:gd name="f296" fmla="*/ f232 1 f148"/>
                  <a:gd name="f297" fmla="*/ f233 1 f149"/>
                  <a:gd name="f298" fmla="*/ f234 1 f148"/>
                  <a:gd name="f299" fmla="*/ f235 1 f149"/>
                  <a:gd name="f300" fmla="*/ f236 1 f148"/>
                  <a:gd name="f301" fmla="*/ f237 1 f149"/>
                  <a:gd name="f302" fmla="*/ f238 1 f149"/>
                  <a:gd name="f303" fmla="*/ f239 1 f148"/>
                  <a:gd name="f304" fmla="*/ f240 1 f149"/>
                  <a:gd name="f305" fmla="*/ f241 1 f149"/>
                  <a:gd name="f306" fmla="*/ f242 1 f148"/>
                  <a:gd name="f307" fmla="*/ f243 1 f149"/>
                  <a:gd name="f308" fmla="*/ f244 1 f148"/>
                  <a:gd name="f309" fmla="*/ f245 1 f149"/>
                  <a:gd name="f310" fmla="*/ f246 1 f148"/>
                  <a:gd name="f311" fmla="*/ f247 1 f149"/>
                  <a:gd name="f312" fmla="*/ f248 1 f148"/>
                  <a:gd name="f313" fmla="*/ f249 1 f149"/>
                  <a:gd name="f314" fmla="*/ f250 1 f148"/>
                  <a:gd name="f315" fmla="*/ f251 1 f149"/>
                  <a:gd name="f316" fmla="*/ f252 1 f149"/>
                  <a:gd name="f317" fmla="*/ f253 1 f148"/>
                  <a:gd name="f318" fmla="*/ f254 1 f149"/>
                  <a:gd name="f319" fmla="*/ f255 1 f148"/>
                  <a:gd name="f320" fmla="*/ f256 1 f149"/>
                  <a:gd name="f321" fmla="*/ f257 1 f148"/>
                  <a:gd name="f322" fmla="*/ f258 1 f149"/>
                  <a:gd name="f323" fmla="*/ f259 1 f149"/>
                  <a:gd name="f324" fmla="*/ f260 1 f148"/>
                  <a:gd name="f325" fmla="*/ f261 1 f149"/>
                  <a:gd name="f326" fmla="*/ f262 1 f149"/>
                  <a:gd name="f327" fmla="*/ f263 1 f148"/>
                  <a:gd name="f328" fmla="*/ f264 1 f149"/>
                  <a:gd name="f329" fmla="*/ f265 1 f149"/>
                  <a:gd name="f330" fmla="*/ f266 1 f148"/>
                  <a:gd name="f331" fmla="*/ f267 1 f149"/>
                  <a:gd name="f332" fmla="*/ f268 1 f149"/>
                  <a:gd name="f333" fmla="*/ f269 1 f148"/>
                  <a:gd name="f334" fmla="*/ f270 1 f149"/>
                  <a:gd name="f335" fmla="*/ f271 f139 1"/>
                  <a:gd name="f336" fmla="*/ f272 f139 1"/>
                  <a:gd name="f337" fmla="*/ f274 f140 1"/>
                  <a:gd name="f338" fmla="*/ f273 f140 1"/>
                  <a:gd name="f339" fmla="*/ f275 f139 1"/>
                  <a:gd name="f340" fmla="*/ f276 f140 1"/>
                  <a:gd name="f341" fmla="*/ f277 f139 1"/>
                  <a:gd name="f342" fmla="*/ f278 f140 1"/>
                  <a:gd name="f343" fmla="*/ f279 f139 1"/>
                  <a:gd name="f344" fmla="*/ f280 f140 1"/>
                  <a:gd name="f345" fmla="*/ f281 f139 1"/>
                  <a:gd name="f346" fmla="*/ f282 f140 1"/>
                  <a:gd name="f347" fmla="*/ f283 f139 1"/>
                  <a:gd name="f348" fmla="*/ f284 f140 1"/>
                  <a:gd name="f349" fmla="*/ f285 f139 1"/>
                  <a:gd name="f350" fmla="*/ f286 f140 1"/>
                  <a:gd name="f351" fmla="*/ f287 f139 1"/>
                  <a:gd name="f352" fmla="*/ f288 f139 1"/>
                  <a:gd name="f353" fmla="*/ f289 f140 1"/>
                  <a:gd name="f354" fmla="*/ f290 f139 1"/>
                  <a:gd name="f355" fmla="*/ f291 f140 1"/>
                  <a:gd name="f356" fmla="*/ f292 f139 1"/>
                  <a:gd name="f357" fmla="*/ f293 f140 1"/>
                  <a:gd name="f358" fmla="*/ f294 f139 1"/>
                  <a:gd name="f359" fmla="*/ f295 f140 1"/>
                  <a:gd name="f360" fmla="*/ f296 f139 1"/>
                  <a:gd name="f361" fmla="*/ f297 f140 1"/>
                  <a:gd name="f362" fmla="*/ f298 f139 1"/>
                  <a:gd name="f363" fmla="*/ f299 f140 1"/>
                  <a:gd name="f364" fmla="*/ f300 f139 1"/>
                  <a:gd name="f365" fmla="*/ f301 f140 1"/>
                  <a:gd name="f366" fmla="*/ f302 f140 1"/>
                  <a:gd name="f367" fmla="*/ f303 f139 1"/>
                  <a:gd name="f368" fmla="*/ f304 f140 1"/>
                  <a:gd name="f369" fmla="*/ f305 f140 1"/>
                  <a:gd name="f370" fmla="*/ f306 f139 1"/>
                  <a:gd name="f371" fmla="*/ f307 f140 1"/>
                  <a:gd name="f372" fmla="*/ f308 f139 1"/>
                  <a:gd name="f373" fmla="*/ f309 f140 1"/>
                  <a:gd name="f374" fmla="*/ f310 f139 1"/>
                  <a:gd name="f375" fmla="*/ f311 f140 1"/>
                  <a:gd name="f376" fmla="*/ f312 f139 1"/>
                  <a:gd name="f377" fmla="*/ f313 f140 1"/>
                  <a:gd name="f378" fmla="*/ f314 f139 1"/>
                  <a:gd name="f379" fmla="*/ f315 f140 1"/>
                  <a:gd name="f380" fmla="*/ f316 f140 1"/>
                  <a:gd name="f381" fmla="*/ f317 f139 1"/>
                  <a:gd name="f382" fmla="*/ f318 f140 1"/>
                  <a:gd name="f383" fmla="*/ f319 f139 1"/>
                  <a:gd name="f384" fmla="*/ f320 f140 1"/>
                  <a:gd name="f385" fmla="*/ f321 f139 1"/>
                  <a:gd name="f386" fmla="*/ f322 f140 1"/>
                  <a:gd name="f387" fmla="*/ f323 f140 1"/>
                  <a:gd name="f388" fmla="*/ f324 f139 1"/>
                  <a:gd name="f389" fmla="*/ f325 f140 1"/>
                  <a:gd name="f390" fmla="*/ f326 f140 1"/>
                  <a:gd name="f391" fmla="*/ f327 f139 1"/>
                  <a:gd name="f392" fmla="*/ f328 f140 1"/>
                  <a:gd name="f393" fmla="*/ f329 f140 1"/>
                  <a:gd name="f394" fmla="*/ f330 f139 1"/>
                  <a:gd name="f395" fmla="*/ f331 f140 1"/>
                  <a:gd name="f396" fmla="*/ f332 f140 1"/>
                  <a:gd name="f397" fmla="*/ f333 f139 1"/>
                  <a:gd name="f398" fmla="*/ f334 f1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0">
                    <a:pos x="f339" y="f340"/>
                  </a:cxn>
                  <a:cxn ang="f210">
                    <a:pos x="f341" y="f342"/>
                  </a:cxn>
                  <a:cxn ang="f210">
                    <a:pos x="f343" y="f344"/>
                  </a:cxn>
                  <a:cxn ang="f210">
                    <a:pos x="f345" y="f346"/>
                  </a:cxn>
                  <a:cxn ang="f210">
                    <a:pos x="f347" y="f348"/>
                  </a:cxn>
                  <a:cxn ang="f210">
                    <a:pos x="f349" y="f350"/>
                  </a:cxn>
                  <a:cxn ang="f210">
                    <a:pos x="f351" y="f348"/>
                  </a:cxn>
                  <a:cxn ang="f210">
                    <a:pos x="f352" y="f353"/>
                  </a:cxn>
                  <a:cxn ang="f210">
                    <a:pos x="f354" y="f355"/>
                  </a:cxn>
                  <a:cxn ang="f210">
                    <a:pos x="f356" y="f357"/>
                  </a:cxn>
                  <a:cxn ang="f210">
                    <a:pos x="f358" y="f359"/>
                  </a:cxn>
                  <a:cxn ang="f210">
                    <a:pos x="f360" y="f361"/>
                  </a:cxn>
                  <a:cxn ang="f210">
                    <a:pos x="f362" y="f363"/>
                  </a:cxn>
                  <a:cxn ang="f210">
                    <a:pos x="f364" y="f365"/>
                  </a:cxn>
                  <a:cxn ang="f210">
                    <a:pos x="f360" y="f366"/>
                  </a:cxn>
                  <a:cxn ang="f210">
                    <a:pos x="f367" y="f368"/>
                  </a:cxn>
                  <a:cxn ang="f210">
                    <a:pos x="f367" y="f369"/>
                  </a:cxn>
                  <a:cxn ang="f210">
                    <a:pos x="f370" y="f371"/>
                  </a:cxn>
                  <a:cxn ang="f210">
                    <a:pos x="f372" y="f373"/>
                  </a:cxn>
                  <a:cxn ang="f210">
                    <a:pos x="f374" y="f375"/>
                  </a:cxn>
                  <a:cxn ang="f210">
                    <a:pos x="f376" y="f377"/>
                  </a:cxn>
                  <a:cxn ang="f210">
                    <a:pos x="f378" y="f379"/>
                  </a:cxn>
                  <a:cxn ang="f210">
                    <a:pos x="f367" y="f380"/>
                  </a:cxn>
                  <a:cxn ang="f210">
                    <a:pos x="f381" y="f382"/>
                  </a:cxn>
                  <a:cxn ang="f210">
                    <a:pos x="f383" y="f384"/>
                  </a:cxn>
                  <a:cxn ang="f210">
                    <a:pos x="f385" y="f386"/>
                  </a:cxn>
                  <a:cxn ang="f210">
                    <a:pos x="f372" y="f387"/>
                  </a:cxn>
                  <a:cxn ang="f210">
                    <a:pos x="f388" y="f389"/>
                  </a:cxn>
                  <a:cxn ang="f210">
                    <a:pos x="f378" y="f390"/>
                  </a:cxn>
                  <a:cxn ang="f210">
                    <a:pos x="f391" y="f392"/>
                  </a:cxn>
                  <a:cxn ang="f210">
                    <a:pos x="f385" y="f393"/>
                  </a:cxn>
                  <a:cxn ang="f210">
                    <a:pos x="f394" y="f395"/>
                  </a:cxn>
                  <a:cxn ang="f210">
                    <a:pos x="f383" y="f396"/>
                  </a:cxn>
                  <a:cxn ang="f210">
                    <a:pos x="f397" y="f398"/>
                  </a:cxn>
                </a:cxnLst>
                <a:rect l="f335" t="f338" r="f336" b="f337"/>
                <a:pathLst>
                  <a:path w="82" h="148">
                    <a:moveTo>
                      <a:pt x="f8" y="f5"/>
                    </a:moveTo>
                    <a:cubicBezTo>
                      <a:pt x="f9" y="f5"/>
                      <a:pt x="f10" y="f8"/>
                      <a:pt x="f11" y="f9"/>
                    </a:cubicBezTo>
                    <a:cubicBezTo>
                      <a:pt x="f12" y="f10"/>
                      <a:pt x="f13" y="f12"/>
                      <a:pt x="f14" y="f13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9"/>
                      <a:pt x="f21" y="f21"/>
                      <a:pt x="f22" y="f23"/>
                    </a:cubicBezTo>
                    <a:cubicBezTo>
                      <a:pt x="f24" y="f24"/>
                      <a:pt x="f24" y="f25"/>
                      <a:pt x="f26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7" y="f39"/>
                      <a:pt x="f6" y="f40"/>
                      <a:pt x="f6" y="f41"/>
                    </a:cubicBezTo>
                    <a:cubicBezTo>
                      <a:pt x="f6" y="f42"/>
                      <a:pt x="f37" y="f43"/>
                      <a:pt x="f44" y="f43"/>
                    </a:cubicBezTo>
                    <a:cubicBezTo>
                      <a:pt x="f45" y="f42"/>
                      <a:pt x="f46" y="f47"/>
                      <a:pt x="f48" y="f49"/>
                    </a:cubicBezTo>
                    <a:cubicBezTo>
                      <a:pt x="f50" y="f38"/>
                      <a:pt x="f51" y="f41"/>
                      <a:pt x="f52" y="f53"/>
                    </a:cubicBezTo>
                    <a:cubicBezTo>
                      <a:pt x="f52" y="f54"/>
                      <a:pt x="f32" y="f55"/>
                      <a:pt x="f51" y="f56"/>
                    </a:cubicBezTo>
                    <a:cubicBezTo>
                      <a:pt x="f50" y="f55"/>
                      <a:pt x="f35" y="f53"/>
                      <a:pt x="f57" y="f43"/>
                    </a:cubicBezTo>
                    <a:cubicBezTo>
                      <a:pt x="f58" y="f38"/>
                      <a:pt x="f59" y="f60"/>
                      <a:pt x="f61" y="f62"/>
                    </a:cubicBezTo>
                    <a:cubicBezTo>
                      <a:pt x="f30" y="f49"/>
                      <a:pt x="f57" y="f43"/>
                      <a:pt x="f45" y="f63"/>
                    </a:cubicBezTo>
                    <a:cubicBezTo>
                      <a:pt x="f46" y="f64"/>
                      <a:pt x="f48" y="f65"/>
                      <a:pt x="f35" y="f66"/>
                    </a:cubicBezTo>
                    <a:cubicBezTo>
                      <a:pt x="f33" y="f67"/>
                      <a:pt x="f58" y="f68"/>
                      <a:pt x="f69" y="f70"/>
                    </a:cubicBezTo>
                    <a:cubicBezTo>
                      <a:pt x="f71" y="f68"/>
                      <a:pt x="f29" y="f72"/>
                      <a:pt x="f73" y="f64"/>
                    </a:cubicBezTo>
                    <a:cubicBezTo>
                      <a:pt x="f74" y="f63"/>
                      <a:pt x="f27" y="f75"/>
                      <a:pt x="f76" y="f77"/>
                    </a:cubicBezTo>
                    <a:cubicBezTo>
                      <a:pt x="f73" y="f78"/>
                      <a:pt x="f79" y="f80"/>
                      <a:pt x="f69" y="f70"/>
                    </a:cubicBezTo>
                    <a:cubicBezTo>
                      <a:pt x="f69" y="f81"/>
                      <a:pt x="f82" y="f83"/>
                      <a:pt x="f84" y="f85"/>
                    </a:cubicBezTo>
                    <a:cubicBezTo>
                      <a:pt x="f86" y="f87"/>
                      <a:pt x="f86" y="f87"/>
                      <a:pt x="f88" y="f89"/>
                    </a:cubicBezTo>
                    <a:cubicBezTo>
                      <a:pt x="f27" y="f81"/>
                      <a:pt x="f76" y="f90"/>
                      <a:pt x="f91" y="f92"/>
                    </a:cubicBezTo>
                    <a:cubicBezTo>
                      <a:pt x="f76" y="f90"/>
                      <a:pt x="f27" y="f93"/>
                      <a:pt x="f88" y="f85"/>
                    </a:cubicBezTo>
                    <a:cubicBezTo>
                      <a:pt x="f73" y="f94"/>
                      <a:pt x="f28" y="f95"/>
                      <a:pt x="f73" y="f96"/>
                    </a:cubicBezTo>
                    <a:cubicBezTo>
                      <a:pt x="f88" y="f97"/>
                      <a:pt x="f98" y="f97"/>
                      <a:pt x="f99" y="f96"/>
                    </a:cubicBezTo>
                    <a:cubicBezTo>
                      <a:pt x="f100" y="f94"/>
                      <a:pt x="f91" y="f89"/>
                      <a:pt x="f101" y="f93"/>
                    </a:cubicBezTo>
                    <a:cubicBezTo>
                      <a:pt x="f102" y="f83"/>
                      <a:pt x="f103" y="f89"/>
                      <a:pt x="f100" y="f94"/>
                    </a:cubicBezTo>
                    <a:cubicBezTo>
                      <a:pt x="f99" y="f96"/>
                      <a:pt x="f99" y="f97"/>
                      <a:pt x="f91" y="f97"/>
                    </a:cubicBezTo>
                    <a:cubicBezTo>
                      <a:pt x="f101" y="f7"/>
                      <a:pt x="f24" y="f97"/>
                      <a:pt x="f23" y="f87"/>
                    </a:cubicBezTo>
                    <a:cubicBezTo>
                      <a:pt x="f15" y="f83"/>
                      <a:pt x="f104" y="f90"/>
                      <a:pt x="f105" y="f106"/>
                    </a:cubicBezTo>
                    <a:cubicBezTo>
                      <a:pt x="f107" y="f80"/>
                      <a:pt x="f107" y="f80"/>
                      <a:pt x="f105" y="f67"/>
                    </a:cubicBezTo>
                    <a:cubicBezTo>
                      <a:pt x="f13" y="f72"/>
                      <a:pt x="f105" y="f72"/>
                      <a:pt x="f105" y="f72"/>
                    </a:cubicBezTo>
                    <a:cubicBezTo>
                      <a:pt x="f12" y="f108"/>
                      <a:pt x="f109" y="f65"/>
                      <a:pt x="f110" y="f78"/>
                    </a:cubicBezTo>
                    <a:cubicBezTo>
                      <a:pt x="f11" y="f111"/>
                      <a:pt x="f11" y="f56"/>
                      <a:pt x="f110" y="f55"/>
                    </a:cubicBezTo>
                    <a:cubicBezTo>
                      <a:pt x="f107" y="f55"/>
                      <a:pt x="f112" y="f56"/>
                      <a:pt x="f104" y="f55"/>
                    </a:cubicBezTo>
                    <a:cubicBezTo>
                      <a:pt x="f113" y="f55"/>
                      <a:pt x="f16" y="f55"/>
                      <a:pt x="f112" y="f75"/>
                    </a:cubicBezTo>
                    <a:cubicBezTo>
                      <a:pt x="f105" y="f42"/>
                      <a:pt x="f105" y="f49"/>
                      <a:pt x="f110" y="f36"/>
                    </a:cubicBezTo>
                    <a:cubicBezTo>
                      <a:pt x="f110" y="f62"/>
                      <a:pt x="f110" y="f114"/>
                      <a:pt x="f12" y="f115"/>
                    </a:cubicBezTo>
                    <a:cubicBezTo>
                      <a:pt x="f16" y="f116"/>
                      <a:pt x="f14" y="f38"/>
                      <a:pt x="f117" y="f43"/>
                    </a:cubicBezTo>
                    <a:cubicBezTo>
                      <a:pt x="f21" y="f63"/>
                      <a:pt x="f101" y="f108"/>
                      <a:pt x="f103" y="f80"/>
                    </a:cubicBezTo>
                    <a:cubicBezTo>
                      <a:pt x="f21" y="f111"/>
                      <a:pt x="f14" y="f47"/>
                      <a:pt x="f110" y="f118"/>
                    </a:cubicBezTo>
                    <a:cubicBezTo>
                      <a:pt x="f119" y="f120"/>
                      <a:pt x="f10" y="f121"/>
                      <a:pt x="f122" y="f123"/>
                    </a:cubicBezTo>
                    <a:cubicBezTo>
                      <a:pt x="f122" y="f6"/>
                      <a:pt x="f10" y="f37"/>
                      <a:pt x="f119" y="f37"/>
                    </a:cubicBezTo>
                    <a:cubicBezTo>
                      <a:pt x="f109" y="f6"/>
                      <a:pt x="f107" y="f123"/>
                      <a:pt x="f105" y="f121"/>
                    </a:cubicBezTo>
                    <a:cubicBezTo>
                      <a:pt x="f15" y="f124"/>
                      <a:pt x="f91" y="f55"/>
                      <a:pt x="f28" y="f106"/>
                    </a:cubicBezTo>
                    <a:cubicBezTo>
                      <a:pt x="f86" y="f125"/>
                      <a:pt x="f79" y="f92"/>
                      <a:pt x="f71" y="f90"/>
                    </a:cubicBezTo>
                    <a:cubicBezTo>
                      <a:pt x="f79" y="f92"/>
                      <a:pt x="f86" y="f125"/>
                      <a:pt x="f28" y="f126"/>
                    </a:cubicBezTo>
                    <a:cubicBezTo>
                      <a:pt x="f26" y="f77"/>
                      <a:pt x="f14" y="f127"/>
                      <a:pt x="f128" y="f46"/>
                    </a:cubicBezTo>
                    <a:cubicBezTo>
                      <a:pt x="f129" y="f50"/>
                      <a:pt x="f129" y="f35"/>
                      <a:pt x="f9" y="f48"/>
                    </a:cubicBezTo>
                    <a:cubicBezTo>
                      <a:pt x="f130" y="f131"/>
                      <a:pt x="f130" y="f58"/>
                      <a:pt x="f130" y="f30"/>
                    </a:cubicBezTo>
                    <a:cubicBezTo>
                      <a:pt x="f130" y="f69"/>
                      <a:pt x="f9" y="f31"/>
                      <a:pt x="f128" y="f31"/>
                    </a:cubicBezTo>
                    <a:cubicBezTo>
                      <a:pt x="f11" y="f58"/>
                      <a:pt x="f12" y="f48"/>
                      <a:pt x="f112" y="f51"/>
                    </a:cubicBezTo>
                    <a:cubicBezTo>
                      <a:pt x="f107" y="f48"/>
                      <a:pt x="f11" y="f33"/>
                      <a:pt x="f122" y="f31"/>
                    </a:cubicBezTo>
                    <a:cubicBezTo>
                      <a:pt x="f122" y="f61"/>
                      <a:pt x="f122" y="f82"/>
                      <a:pt x="f10" y="f82"/>
                    </a:cubicBezTo>
                    <a:cubicBezTo>
                      <a:pt x="f10" y="f132"/>
                      <a:pt x="f129" y="f79"/>
                      <a:pt x="f129" y="f28"/>
                    </a:cubicBezTo>
                    <a:cubicBezTo>
                      <a:pt x="f129" y="f73"/>
                      <a:pt x="f9" y="f74"/>
                      <a:pt x="f122" y="f74"/>
                    </a:cubicBezTo>
                    <a:cubicBezTo>
                      <a:pt x="f110" y="f88"/>
                      <a:pt x="f12" y="f29"/>
                      <a:pt x="f105" y="f71"/>
                    </a:cubicBezTo>
                    <a:cubicBezTo>
                      <a:pt x="f20" y="f48"/>
                      <a:pt x="f103" y="f121"/>
                      <a:pt x="f133" y="f36"/>
                    </a:cubicBezTo>
                    <a:cubicBezTo>
                      <a:pt x="f101" y="f37"/>
                      <a:pt x="f16" y="f31"/>
                      <a:pt x="f129" y="f91"/>
                    </a:cubicBezTo>
                    <a:cubicBezTo>
                      <a:pt x="f129" y="f102"/>
                      <a:pt x="f9" y="f26"/>
                      <a:pt x="f130" y="f25"/>
                    </a:cubicBezTo>
                    <a:cubicBezTo>
                      <a:pt x="f130" y="f22"/>
                      <a:pt x="f134" y="f19"/>
                      <a:pt x="f134" y="f117"/>
                    </a:cubicBezTo>
                    <a:cubicBezTo>
                      <a:pt x="f135" y="f14"/>
                      <a:pt x="f136" y="f104"/>
                      <a:pt x="f129" y="f14"/>
                    </a:cubicBezTo>
                    <a:cubicBezTo>
                      <a:pt x="f11" y="f17"/>
                      <a:pt x="f12" y="f25"/>
                      <a:pt x="f13" y="f103"/>
                    </a:cubicBezTo>
                    <a:cubicBezTo>
                      <a:pt x="f107" y="f25"/>
                      <a:pt x="f11" y="f17"/>
                      <a:pt x="f128" y="f18"/>
                    </a:cubicBezTo>
                    <a:cubicBezTo>
                      <a:pt x="f9" y="f16"/>
                      <a:pt x="f135" y="f105"/>
                      <a:pt x="f134" y="f110"/>
                    </a:cubicBezTo>
                    <a:cubicBezTo>
                      <a:pt x="f8" y="f10"/>
                      <a:pt x="f8" y="f9"/>
                      <a:pt x="f137" y="f135"/>
                    </a:cubicBezTo>
                    <a:cubicBezTo>
                      <a:pt x="f5" y="f8"/>
                      <a:pt x="f5" y="f137"/>
                      <a:pt x="f8" y="f5"/>
                    </a:cubicBezTo>
                    <a:close/>
                  </a:path>
                </a:pathLst>
              </a:custGeom>
              <a:solidFill>
                <a:srgbClr val="D9836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6" name="Freeform 1167">
                <a:extLst>
                  <a:ext uri="{FF2B5EF4-FFF2-40B4-BE49-F238E27FC236}">
                    <a16:creationId xmlns:a16="http://schemas.microsoft.com/office/drawing/2014/main" id="{F30AD879-AFCD-E4D6-1284-7751BFA11826}"/>
                  </a:ext>
                </a:extLst>
              </p:cNvPr>
              <p:cNvSpPr/>
              <p:nvPr/>
            </p:nvSpPr>
            <p:spPr>
              <a:xfrm>
                <a:off x="4252910" y="3209928"/>
                <a:ext cx="214317" cy="4032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107"/>
                  <a:gd name="f8" fmla="val 54"/>
                  <a:gd name="f9" fmla="val 51"/>
                  <a:gd name="f10" fmla="val 52"/>
                  <a:gd name="f11" fmla="val 105"/>
                  <a:gd name="f12" fmla="val 104"/>
                  <a:gd name="f13" fmla="val 99"/>
                  <a:gd name="f14" fmla="val 50"/>
                  <a:gd name="f15" fmla="val 95"/>
                  <a:gd name="f16" fmla="val 48"/>
                  <a:gd name="f17" fmla="val 92"/>
                  <a:gd name="f18" fmla="val 39"/>
                  <a:gd name="f19" fmla="val 81"/>
                  <a:gd name="f20" fmla="val 31"/>
                  <a:gd name="f21" fmla="val 68"/>
                  <a:gd name="f22" fmla="val 17"/>
                  <a:gd name="f23" fmla="val 62"/>
                  <a:gd name="f24" fmla="val 11"/>
                  <a:gd name="f25" fmla="val 60"/>
                  <a:gd name="f26" fmla="val 6"/>
                  <a:gd name="f27" fmla="val 5"/>
                  <a:gd name="f28" fmla="val 46"/>
                  <a:gd name="f29" fmla="val 7"/>
                  <a:gd name="f30" fmla="val 8"/>
                  <a:gd name="f31" fmla="val 49"/>
                  <a:gd name="f32" fmla="val 9"/>
                  <a:gd name="f33" fmla="val 47"/>
                  <a:gd name="f34" fmla="val 44"/>
                  <a:gd name="f35" fmla="val 36"/>
                  <a:gd name="f36" fmla="val 28"/>
                  <a:gd name="f37" fmla="val 4"/>
                  <a:gd name="f38" fmla="val 21"/>
                  <a:gd name="f39" fmla="val 3"/>
                  <a:gd name="f40" fmla="val 16"/>
                  <a:gd name="f41" fmla="val 12"/>
                  <a:gd name="f42" fmla="val 1"/>
                  <a:gd name="f43" fmla="val 2"/>
                  <a:gd name="f44" fmla="val 10"/>
                  <a:gd name="f45" fmla="val 13"/>
                  <a:gd name="f46" fmla="val 24"/>
                  <a:gd name="f47" fmla="val 64"/>
                  <a:gd name="f48" fmla="val 72"/>
                  <a:gd name="f49" fmla="val 53"/>
                  <a:gd name="f50" fmla="val 76"/>
                  <a:gd name="f51" fmla="val 78"/>
                  <a:gd name="f52" fmla="val 79"/>
                  <a:gd name="f53" fmla="val 83"/>
                  <a:gd name="f54" fmla="val 85"/>
                  <a:gd name="f55" fmla="val 87"/>
                  <a:gd name="f56" fmla="val 89"/>
                  <a:gd name="f57" fmla="val 93"/>
                  <a:gd name="f58" fmla="val 98"/>
                  <a:gd name="f59" fmla="val 55"/>
                  <a:gd name="f60" fmla="val 102"/>
                  <a:gd name="f61" fmla="+- 0 0 -90"/>
                  <a:gd name="f62" fmla="*/ f3 1 57"/>
                  <a:gd name="f63" fmla="*/ f4 1 107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57"/>
                  <a:gd name="f72" fmla="*/ f68 1 107"/>
                  <a:gd name="f73" fmla="*/ 54 f69 1"/>
                  <a:gd name="f74" fmla="*/ 107 f68 1"/>
                  <a:gd name="f75" fmla="*/ 51 f69 1"/>
                  <a:gd name="f76" fmla="*/ 104 f68 1"/>
                  <a:gd name="f77" fmla="*/ 48 f69 1"/>
                  <a:gd name="f78" fmla="*/ 92 f68 1"/>
                  <a:gd name="f79" fmla="*/ 17 f69 1"/>
                  <a:gd name="f80" fmla="*/ 62 f68 1"/>
                  <a:gd name="f81" fmla="*/ 5 f69 1"/>
                  <a:gd name="f82" fmla="*/ 46 f68 1"/>
                  <a:gd name="f83" fmla="*/ 8 f69 1"/>
                  <a:gd name="f84" fmla="*/ 49 f68 1"/>
                  <a:gd name="f85" fmla="*/ 7 f69 1"/>
                  <a:gd name="f86" fmla="*/ 44 f68 1"/>
                  <a:gd name="f87" fmla="*/ 4 f69 1"/>
                  <a:gd name="f88" fmla="*/ 21 f68 1"/>
                  <a:gd name="f89" fmla="*/ 7 f68 1"/>
                  <a:gd name="f90" fmla="*/ 1 f68 1"/>
                  <a:gd name="f91" fmla="*/ 3 f68 1"/>
                  <a:gd name="f92" fmla="*/ 13 f69 1"/>
                  <a:gd name="f93" fmla="*/ 10 f68 1"/>
                  <a:gd name="f94" fmla="*/ 46 f69 1"/>
                  <a:gd name="f95" fmla="*/ 64 f68 1"/>
                  <a:gd name="f96" fmla="*/ 53 f69 1"/>
                  <a:gd name="f97" fmla="*/ 76 f68 1"/>
                  <a:gd name="f98" fmla="*/ 81 f68 1"/>
                  <a:gd name="f99" fmla="*/ 50 f69 1"/>
                  <a:gd name="f100" fmla="*/ 85 f68 1"/>
                  <a:gd name="f101" fmla="*/ 89 f68 1"/>
                  <a:gd name="f102" fmla="*/ 55 f69 1"/>
                  <a:gd name="f103" fmla="*/ 102 f68 1"/>
                  <a:gd name="f104" fmla="+- f70 0 f1"/>
                  <a:gd name="f105" fmla="*/ f73 1 57"/>
                  <a:gd name="f106" fmla="*/ f74 1 107"/>
                  <a:gd name="f107" fmla="*/ f75 1 57"/>
                  <a:gd name="f108" fmla="*/ f76 1 107"/>
                  <a:gd name="f109" fmla="*/ f77 1 57"/>
                  <a:gd name="f110" fmla="*/ f78 1 107"/>
                  <a:gd name="f111" fmla="*/ f79 1 57"/>
                  <a:gd name="f112" fmla="*/ f80 1 107"/>
                  <a:gd name="f113" fmla="*/ f81 1 57"/>
                  <a:gd name="f114" fmla="*/ f82 1 107"/>
                  <a:gd name="f115" fmla="*/ f83 1 57"/>
                  <a:gd name="f116" fmla="*/ f84 1 107"/>
                  <a:gd name="f117" fmla="*/ f85 1 57"/>
                  <a:gd name="f118" fmla="*/ f86 1 107"/>
                  <a:gd name="f119" fmla="*/ f87 1 57"/>
                  <a:gd name="f120" fmla="*/ f88 1 107"/>
                  <a:gd name="f121" fmla="*/ f89 1 107"/>
                  <a:gd name="f122" fmla="*/ f90 1 107"/>
                  <a:gd name="f123" fmla="*/ f91 1 107"/>
                  <a:gd name="f124" fmla="*/ f92 1 57"/>
                  <a:gd name="f125" fmla="*/ f93 1 107"/>
                  <a:gd name="f126" fmla="*/ f94 1 57"/>
                  <a:gd name="f127" fmla="*/ f95 1 107"/>
                  <a:gd name="f128" fmla="*/ f96 1 57"/>
                  <a:gd name="f129" fmla="*/ f97 1 107"/>
                  <a:gd name="f130" fmla="*/ f98 1 107"/>
                  <a:gd name="f131" fmla="*/ f99 1 57"/>
                  <a:gd name="f132" fmla="*/ f100 1 107"/>
                  <a:gd name="f133" fmla="*/ f101 1 107"/>
                  <a:gd name="f134" fmla="*/ f102 1 57"/>
                  <a:gd name="f135" fmla="*/ f103 1 107"/>
                  <a:gd name="f136" fmla="*/ 0 1 f71"/>
                  <a:gd name="f137" fmla="*/ f65 1 f71"/>
                  <a:gd name="f138" fmla="*/ 0 1 f72"/>
                  <a:gd name="f139" fmla="*/ f66 1 f72"/>
                  <a:gd name="f140" fmla="*/ f105 1 f71"/>
                  <a:gd name="f141" fmla="*/ f106 1 f72"/>
                  <a:gd name="f142" fmla="*/ f107 1 f71"/>
                  <a:gd name="f143" fmla="*/ f108 1 f72"/>
                  <a:gd name="f144" fmla="*/ f109 1 f71"/>
                  <a:gd name="f145" fmla="*/ f110 1 f72"/>
                  <a:gd name="f146" fmla="*/ f111 1 f71"/>
                  <a:gd name="f147" fmla="*/ f112 1 f72"/>
                  <a:gd name="f148" fmla="*/ f113 1 f71"/>
                  <a:gd name="f149" fmla="*/ f114 1 f72"/>
                  <a:gd name="f150" fmla="*/ f115 1 f71"/>
                  <a:gd name="f151" fmla="*/ f116 1 f72"/>
                  <a:gd name="f152" fmla="*/ f117 1 f71"/>
                  <a:gd name="f153" fmla="*/ f118 1 f72"/>
                  <a:gd name="f154" fmla="*/ f119 1 f71"/>
                  <a:gd name="f155" fmla="*/ f120 1 f72"/>
                  <a:gd name="f156" fmla="*/ f121 1 f72"/>
                  <a:gd name="f157" fmla="*/ f122 1 f72"/>
                  <a:gd name="f158" fmla="*/ f123 1 f72"/>
                  <a:gd name="f159" fmla="*/ f124 1 f71"/>
                  <a:gd name="f160" fmla="*/ f125 1 f72"/>
                  <a:gd name="f161" fmla="*/ f126 1 f71"/>
                  <a:gd name="f162" fmla="*/ f127 1 f72"/>
                  <a:gd name="f163" fmla="*/ f128 1 f71"/>
                  <a:gd name="f164" fmla="*/ f129 1 f72"/>
                  <a:gd name="f165" fmla="*/ f130 1 f72"/>
                  <a:gd name="f166" fmla="*/ f131 1 f71"/>
                  <a:gd name="f167" fmla="*/ f132 1 f72"/>
                  <a:gd name="f168" fmla="*/ f133 1 f72"/>
                  <a:gd name="f169" fmla="*/ f134 1 f71"/>
                  <a:gd name="f170" fmla="*/ f135 1 f72"/>
                  <a:gd name="f171" fmla="*/ f136 f62 1"/>
                  <a:gd name="f172" fmla="*/ f137 f62 1"/>
                  <a:gd name="f173" fmla="*/ f139 f63 1"/>
                  <a:gd name="f174" fmla="*/ f138 f63 1"/>
                  <a:gd name="f175" fmla="*/ f140 f62 1"/>
                  <a:gd name="f176" fmla="*/ f141 f63 1"/>
                  <a:gd name="f177" fmla="*/ f142 f62 1"/>
                  <a:gd name="f178" fmla="*/ f143 f63 1"/>
                  <a:gd name="f179" fmla="*/ f144 f62 1"/>
                  <a:gd name="f180" fmla="*/ f145 f63 1"/>
                  <a:gd name="f181" fmla="*/ f146 f62 1"/>
                  <a:gd name="f182" fmla="*/ f147 f63 1"/>
                  <a:gd name="f183" fmla="*/ f148 f62 1"/>
                  <a:gd name="f184" fmla="*/ f149 f63 1"/>
                  <a:gd name="f185" fmla="*/ f150 f62 1"/>
                  <a:gd name="f186" fmla="*/ f151 f63 1"/>
                  <a:gd name="f187" fmla="*/ f152 f62 1"/>
                  <a:gd name="f188" fmla="*/ f153 f63 1"/>
                  <a:gd name="f189" fmla="*/ f154 f62 1"/>
                  <a:gd name="f190" fmla="*/ f155 f63 1"/>
                  <a:gd name="f191" fmla="*/ f156 f63 1"/>
                  <a:gd name="f192" fmla="*/ f157 f63 1"/>
                  <a:gd name="f193" fmla="*/ f158 f63 1"/>
                  <a:gd name="f194" fmla="*/ f159 f62 1"/>
                  <a:gd name="f195" fmla="*/ f160 f63 1"/>
                  <a:gd name="f196" fmla="*/ f161 f62 1"/>
                  <a:gd name="f197" fmla="*/ f162 f63 1"/>
                  <a:gd name="f198" fmla="*/ f163 f62 1"/>
                  <a:gd name="f199" fmla="*/ f164 f63 1"/>
                  <a:gd name="f200" fmla="*/ f165 f63 1"/>
                  <a:gd name="f201" fmla="*/ f166 f62 1"/>
                  <a:gd name="f202" fmla="*/ f167 f63 1"/>
                  <a:gd name="f203" fmla="*/ f168 f63 1"/>
                  <a:gd name="f204" fmla="*/ f169 f62 1"/>
                  <a:gd name="f205" fmla="*/ f170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5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89" y="f191"/>
                  </a:cxn>
                  <a:cxn ang="f104">
                    <a:pos x="f189" y="f192"/>
                  </a:cxn>
                  <a:cxn ang="f104">
                    <a:pos x="f185" y="f193"/>
                  </a:cxn>
                  <a:cxn ang="f104">
                    <a:pos x="f194" y="f195"/>
                  </a:cxn>
                  <a:cxn ang="f104">
                    <a:pos x="f194" y="f195"/>
                  </a:cxn>
                  <a:cxn ang="f104">
                    <a:pos x="f196" y="f197"/>
                  </a:cxn>
                  <a:cxn ang="f104">
                    <a:pos x="f198" y="f199"/>
                  </a:cxn>
                  <a:cxn ang="f104">
                    <a:pos x="f198" y="f200"/>
                  </a:cxn>
                  <a:cxn ang="f104">
                    <a:pos x="f201" y="f202"/>
                  </a:cxn>
                  <a:cxn ang="f104">
                    <a:pos x="f201" y="f203"/>
                  </a:cxn>
                  <a:cxn ang="f104">
                    <a:pos x="f204" y="f205"/>
                  </a:cxn>
                  <a:cxn ang="f104">
                    <a:pos x="f204" y="f176"/>
                  </a:cxn>
                  <a:cxn ang="f104">
                    <a:pos x="f175" y="f176"/>
                  </a:cxn>
                </a:cxnLst>
                <a:rect l="f171" t="f174" r="f172" b="f173"/>
                <a:pathLst>
                  <a:path w="57" h="107">
                    <a:moveTo>
                      <a:pt x="f8" y="f7"/>
                    </a:moveTo>
                    <a:cubicBezTo>
                      <a:pt x="f9" y="f7"/>
                      <a:pt x="f10" y="f11"/>
                      <a:pt x="f9" y="f12"/>
                    </a:cubicBezTo>
                    <a:cubicBezTo>
                      <a:pt x="f9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9"/>
                      <a:pt x="f27" y="f28"/>
                    </a:cubicBezTo>
                    <a:cubicBezTo>
                      <a:pt x="f29" y="f28"/>
                      <a:pt x="f26" y="f16"/>
                      <a:pt x="f30" y="f31"/>
                    </a:cubicBezTo>
                    <a:cubicBezTo>
                      <a:pt x="f32" y="f33"/>
                      <a:pt x="f29" y="f28"/>
                      <a:pt x="f29" y="f34"/>
                    </a:cubicBezTo>
                    <a:cubicBezTo>
                      <a:pt x="f26" y="f35"/>
                      <a:pt x="f27" y="f36"/>
                      <a:pt x="f37" y="f38"/>
                    </a:cubicBezTo>
                    <a:cubicBezTo>
                      <a:pt x="f39" y="f40"/>
                      <a:pt x="f27" y="f41"/>
                      <a:pt x="f37" y="f29"/>
                    </a:cubicBezTo>
                    <a:cubicBezTo>
                      <a:pt x="f39" y="f27"/>
                      <a:pt x="f5" y="f39"/>
                      <a:pt x="f37" y="f42"/>
                    </a:cubicBezTo>
                    <a:cubicBezTo>
                      <a:pt x="f26" y="f5"/>
                      <a:pt x="f29" y="f43"/>
                      <a:pt x="f30" y="f39"/>
                    </a:cubicBezTo>
                    <a:cubicBezTo>
                      <a:pt x="f44" y="f27"/>
                      <a:pt x="f44" y="f32"/>
                      <a:pt x="f45" y="f44"/>
                    </a:cubicBezTo>
                    <a:cubicBezTo>
                      <a:pt x="f45" y="f44"/>
                      <a:pt x="f45" y="f44"/>
                      <a:pt x="f45" y="f44"/>
                    </a:cubicBezTo>
                    <a:cubicBezTo>
                      <a:pt x="f46" y="f36"/>
                      <a:pt x="f35" y="f28"/>
                      <a:pt x="f28" y="f47"/>
                    </a:cubicBezTo>
                    <a:cubicBezTo>
                      <a:pt x="f31" y="f21"/>
                      <a:pt x="f10" y="f48"/>
                      <a:pt x="f49" y="f50"/>
                    </a:cubicBezTo>
                    <a:cubicBezTo>
                      <a:pt x="f49" y="f51"/>
                      <a:pt x="f49" y="f52"/>
                      <a:pt x="f49" y="f19"/>
                    </a:cubicBezTo>
                    <a:cubicBezTo>
                      <a:pt x="f49" y="f53"/>
                      <a:pt x="f8" y="f54"/>
                      <a:pt x="f14" y="f54"/>
                    </a:cubicBezTo>
                    <a:cubicBezTo>
                      <a:pt x="f31" y="f54"/>
                      <a:pt x="f31" y="f55"/>
                      <a:pt x="f14" y="f56"/>
                    </a:cubicBezTo>
                    <a:cubicBezTo>
                      <a:pt x="f10" y="f57"/>
                      <a:pt x="f49" y="f58"/>
                      <a:pt x="f59" y="f60"/>
                    </a:cubicBezTo>
                    <a:cubicBezTo>
                      <a:pt x="f59" y="f12"/>
                      <a:pt x="f6" y="f11"/>
                      <a:pt x="f59" y="f7"/>
                    </a:cubicBezTo>
                    <a:cubicBezTo>
                      <a:pt x="f59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D982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7" name="Freeform 1168">
                <a:extLst>
                  <a:ext uri="{FF2B5EF4-FFF2-40B4-BE49-F238E27FC236}">
                    <a16:creationId xmlns:a16="http://schemas.microsoft.com/office/drawing/2014/main" id="{078D6481-C341-2CFE-B883-96EE93A8FD74}"/>
                  </a:ext>
                </a:extLst>
              </p:cNvPr>
              <p:cNvSpPr/>
              <p:nvPr/>
            </p:nvSpPr>
            <p:spPr>
              <a:xfrm>
                <a:off x="4140202" y="3281360"/>
                <a:ext cx="123828" cy="158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42"/>
                  <a:gd name="f8" fmla="val 31"/>
                  <a:gd name="f9" fmla="val 28"/>
                  <a:gd name="f10" fmla="val 25"/>
                  <a:gd name="f11" fmla="val 41"/>
                  <a:gd name="f12" fmla="val 21"/>
                  <a:gd name="f13" fmla="val 40"/>
                  <a:gd name="f14" fmla="val 16"/>
                  <a:gd name="f15" fmla="val 36"/>
                  <a:gd name="f16" fmla="val 12"/>
                  <a:gd name="f17" fmla="val 30"/>
                  <a:gd name="f18" fmla="val 9"/>
                  <a:gd name="f19" fmla="val 6"/>
                  <a:gd name="f20" fmla="val 19"/>
                  <a:gd name="f21" fmla="val 13"/>
                  <a:gd name="f22" fmla="val 4"/>
                  <a:gd name="f23" fmla="val 5"/>
                  <a:gd name="f24" fmla="val 7"/>
                  <a:gd name="f25" fmla="val 11"/>
                  <a:gd name="f26" fmla="val 15"/>
                  <a:gd name="f27" fmla="val 20"/>
                  <a:gd name="f28" fmla="val 27"/>
                  <a:gd name="f29" fmla="val 29"/>
                  <a:gd name="f30" fmla="val 23"/>
                  <a:gd name="f31" fmla="val 1"/>
                  <a:gd name="f32" fmla="val 17"/>
                  <a:gd name="f33" fmla="val 3"/>
                  <a:gd name="f34" fmla="val 22"/>
                  <a:gd name="f35" fmla="val 26"/>
                  <a:gd name="f36" fmla="val 18"/>
                  <a:gd name="f37" fmla="val 24"/>
                  <a:gd name="f38" fmla="val 32"/>
                  <a:gd name="f39" fmla="val 35"/>
                  <a:gd name="f40" fmla="val 38"/>
                  <a:gd name="f41" fmla="+- 0 0 -90"/>
                  <a:gd name="f42" fmla="*/ f3 1 33"/>
                  <a:gd name="f43" fmla="*/ f4 1 42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33"/>
                  <a:gd name="f52" fmla="*/ f48 1 42"/>
                  <a:gd name="f53" fmla="*/ 31 f49 1"/>
                  <a:gd name="f54" fmla="*/ 42 f48 1"/>
                  <a:gd name="f55" fmla="*/ 21 f49 1"/>
                  <a:gd name="f56" fmla="*/ 40 f48 1"/>
                  <a:gd name="f57" fmla="*/ 9 f49 1"/>
                  <a:gd name="f58" fmla="*/ 25 f48 1"/>
                  <a:gd name="f59" fmla="*/ 4 f49 1"/>
                  <a:gd name="f60" fmla="*/ 5 f48 1"/>
                  <a:gd name="f61" fmla="*/ 6 f49 1"/>
                  <a:gd name="f62" fmla="*/ 7 f48 1"/>
                  <a:gd name="f63" fmla="*/ 19 f49 1"/>
                  <a:gd name="f64" fmla="*/ 27 f48 1"/>
                  <a:gd name="f65" fmla="*/ 31 f48 1"/>
                  <a:gd name="f66" fmla="*/ 4 f48 1"/>
                  <a:gd name="f67" fmla="*/ 12 f49 1"/>
                  <a:gd name="f68" fmla="*/ 1 f48 1"/>
                  <a:gd name="f69" fmla="*/ 25 f49 1"/>
                  <a:gd name="f70" fmla="*/ 11 f48 1"/>
                  <a:gd name="f71" fmla="*/ 29 f49 1"/>
                  <a:gd name="f72" fmla="*/ 24 f49 1"/>
                  <a:gd name="f73" fmla="*/ 26 f48 1"/>
                  <a:gd name="f74" fmla="*/ 35 f48 1"/>
                  <a:gd name="f75" fmla="*/ 32 f49 1"/>
                  <a:gd name="f76" fmla="+- f50 0 f1"/>
                  <a:gd name="f77" fmla="*/ f53 1 33"/>
                  <a:gd name="f78" fmla="*/ f54 1 42"/>
                  <a:gd name="f79" fmla="*/ f55 1 33"/>
                  <a:gd name="f80" fmla="*/ f56 1 42"/>
                  <a:gd name="f81" fmla="*/ f57 1 33"/>
                  <a:gd name="f82" fmla="*/ f58 1 42"/>
                  <a:gd name="f83" fmla="*/ f59 1 33"/>
                  <a:gd name="f84" fmla="*/ f60 1 42"/>
                  <a:gd name="f85" fmla="*/ f61 1 33"/>
                  <a:gd name="f86" fmla="*/ f62 1 42"/>
                  <a:gd name="f87" fmla="*/ f63 1 33"/>
                  <a:gd name="f88" fmla="*/ f64 1 42"/>
                  <a:gd name="f89" fmla="*/ f65 1 42"/>
                  <a:gd name="f90" fmla="*/ f66 1 42"/>
                  <a:gd name="f91" fmla="*/ f67 1 33"/>
                  <a:gd name="f92" fmla="*/ f68 1 42"/>
                  <a:gd name="f93" fmla="*/ f69 1 33"/>
                  <a:gd name="f94" fmla="*/ f70 1 42"/>
                  <a:gd name="f95" fmla="*/ f71 1 33"/>
                  <a:gd name="f96" fmla="*/ f72 1 33"/>
                  <a:gd name="f97" fmla="*/ f73 1 42"/>
                  <a:gd name="f98" fmla="*/ f74 1 42"/>
                  <a:gd name="f99" fmla="*/ f75 1 33"/>
                  <a:gd name="f100" fmla="*/ 0 1 f51"/>
                  <a:gd name="f101" fmla="*/ f45 1 f51"/>
                  <a:gd name="f102" fmla="*/ 0 1 f52"/>
                  <a:gd name="f103" fmla="*/ f46 1 f52"/>
                  <a:gd name="f104" fmla="*/ f77 1 f51"/>
                  <a:gd name="f105" fmla="*/ f78 1 f52"/>
                  <a:gd name="f106" fmla="*/ f79 1 f51"/>
                  <a:gd name="f107" fmla="*/ f80 1 f52"/>
                  <a:gd name="f108" fmla="*/ f81 1 f51"/>
                  <a:gd name="f109" fmla="*/ f82 1 f52"/>
                  <a:gd name="f110" fmla="*/ f83 1 f51"/>
                  <a:gd name="f111" fmla="*/ f84 1 f52"/>
                  <a:gd name="f112" fmla="*/ f85 1 f51"/>
                  <a:gd name="f113" fmla="*/ f86 1 f52"/>
                  <a:gd name="f114" fmla="*/ f87 1 f51"/>
                  <a:gd name="f115" fmla="*/ f88 1 f52"/>
                  <a:gd name="f116" fmla="*/ f89 1 f52"/>
                  <a:gd name="f117" fmla="*/ f90 1 f52"/>
                  <a:gd name="f118" fmla="*/ f91 1 f51"/>
                  <a:gd name="f119" fmla="*/ f92 1 f52"/>
                  <a:gd name="f120" fmla="*/ f93 1 f51"/>
                  <a:gd name="f121" fmla="*/ f94 1 f52"/>
                  <a:gd name="f122" fmla="*/ f95 1 f51"/>
                  <a:gd name="f123" fmla="*/ f96 1 f51"/>
                  <a:gd name="f124" fmla="*/ f97 1 f52"/>
                  <a:gd name="f125" fmla="*/ f98 1 f52"/>
                  <a:gd name="f126" fmla="*/ f99 1 f51"/>
                  <a:gd name="f127" fmla="*/ f100 f42 1"/>
                  <a:gd name="f128" fmla="*/ f101 f42 1"/>
                  <a:gd name="f129" fmla="*/ f103 f43 1"/>
                  <a:gd name="f130" fmla="*/ f102 f43 1"/>
                  <a:gd name="f131" fmla="*/ f104 f42 1"/>
                  <a:gd name="f132" fmla="*/ f105 f43 1"/>
                  <a:gd name="f133" fmla="*/ f106 f42 1"/>
                  <a:gd name="f134" fmla="*/ f107 f43 1"/>
                  <a:gd name="f135" fmla="*/ f108 f42 1"/>
                  <a:gd name="f136" fmla="*/ f109 f43 1"/>
                  <a:gd name="f137" fmla="*/ f110 f42 1"/>
                  <a:gd name="f138" fmla="*/ f111 f43 1"/>
                  <a:gd name="f139" fmla="*/ f112 f42 1"/>
                  <a:gd name="f140" fmla="*/ f113 f43 1"/>
                  <a:gd name="f141" fmla="*/ f114 f42 1"/>
                  <a:gd name="f142" fmla="*/ f115 f43 1"/>
                  <a:gd name="f143" fmla="*/ f116 f43 1"/>
                  <a:gd name="f144" fmla="*/ f117 f43 1"/>
                  <a:gd name="f145" fmla="*/ f118 f42 1"/>
                  <a:gd name="f146" fmla="*/ f119 f43 1"/>
                  <a:gd name="f147" fmla="*/ f120 f42 1"/>
                  <a:gd name="f148" fmla="*/ f121 f43 1"/>
                  <a:gd name="f149" fmla="*/ f122 f42 1"/>
                  <a:gd name="f150" fmla="*/ f123 f42 1"/>
                  <a:gd name="f151" fmla="*/ f124 f43 1"/>
                  <a:gd name="f152" fmla="*/ f125 f43 1"/>
                  <a:gd name="f153" fmla="*/ f126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39" y="f140"/>
                  </a:cxn>
                  <a:cxn ang="f76">
                    <a:pos x="f141" y="f142"/>
                  </a:cxn>
                  <a:cxn ang="f76">
                    <a:pos x="f133" y="f143"/>
                  </a:cxn>
                  <a:cxn ang="f76">
                    <a:pos x="f137" y="f144"/>
                  </a:cxn>
                  <a:cxn ang="f76">
                    <a:pos x="f145" y="f146"/>
                  </a:cxn>
                  <a:cxn ang="f76">
                    <a:pos x="f147" y="f148"/>
                  </a:cxn>
                  <a:cxn ang="f76">
                    <a:pos x="f149" y="f143"/>
                  </a:cxn>
                  <a:cxn ang="f76">
                    <a:pos x="f150" y="f151"/>
                  </a:cxn>
                  <a:cxn ang="f76">
                    <a:pos x="f149" y="f152"/>
                  </a:cxn>
                  <a:cxn ang="f76">
                    <a:pos x="f153" y="f134"/>
                  </a:cxn>
                  <a:cxn ang="f76">
                    <a:pos x="f131" y="f132"/>
                  </a:cxn>
                </a:cxnLst>
                <a:rect l="f127" t="f130" r="f128" b="f129"/>
                <a:pathLst>
                  <a:path w="33" h="42">
                    <a:moveTo>
                      <a:pt x="f8" y="f7"/>
                    </a:moveTo>
                    <a:cubicBezTo>
                      <a:pt x="f9" y="f7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0"/>
                    </a:cubicBezTo>
                    <a:cubicBezTo>
                      <a:pt x="f19" y="f20"/>
                      <a:pt x="f5" y="f21"/>
                      <a:pt x="f22" y="f23"/>
                    </a:cubicBezTo>
                    <a:cubicBezTo>
                      <a:pt x="f23" y="f23"/>
                      <a:pt x="f23" y="f19"/>
                      <a:pt x="f19" y="f24"/>
                    </a:cubicBezTo>
                    <a:cubicBezTo>
                      <a:pt x="f25" y="f21"/>
                      <a:pt x="f26" y="f27"/>
                      <a:pt x="f20" y="f28"/>
                    </a:cubicBezTo>
                    <a:cubicBezTo>
                      <a:pt x="f20" y="f29"/>
                      <a:pt x="f27" y="f8"/>
                      <a:pt x="f12" y="f8"/>
                    </a:cubicBezTo>
                    <a:cubicBezTo>
                      <a:pt x="f14" y="f30"/>
                      <a:pt x="f25" y="f21"/>
                      <a:pt x="f22" y="f22"/>
                    </a:cubicBezTo>
                    <a:cubicBezTo>
                      <a:pt x="f19" y="f5"/>
                      <a:pt x="f18" y="f5"/>
                      <a:pt x="f16" y="f31"/>
                    </a:cubicBezTo>
                    <a:cubicBezTo>
                      <a:pt x="f32" y="f33"/>
                      <a:pt x="f34" y="f23"/>
                      <a:pt x="f10" y="f25"/>
                    </a:cubicBezTo>
                    <a:cubicBezTo>
                      <a:pt x="f35" y="f36"/>
                      <a:pt x="f28" y="f37"/>
                      <a:pt x="f29" y="f8"/>
                    </a:cubicBezTo>
                    <a:cubicBezTo>
                      <a:pt x="f35" y="f17"/>
                      <a:pt x="f35" y="f28"/>
                      <a:pt x="f37" y="f35"/>
                    </a:cubicBezTo>
                    <a:cubicBezTo>
                      <a:pt x="f37" y="f17"/>
                      <a:pt x="f28" y="f38"/>
                      <a:pt x="f29" y="f39"/>
                    </a:cubicBezTo>
                    <a:cubicBezTo>
                      <a:pt x="f17" y="f15"/>
                      <a:pt x="f8" y="f40"/>
                      <a:pt x="f38" y="f13"/>
                    </a:cubicBezTo>
                    <a:cubicBezTo>
                      <a:pt x="f6" y="f11"/>
                      <a:pt x="f38" y="f7"/>
                      <a:pt x="f8" y="f7"/>
                    </a:cubicBezTo>
                    <a:close/>
                  </a:path>
                </a:pathLst>
              </a:custGeom>
              <a:solidFill>
                <a:srgbClr val="B671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8" name="Freeform 1169">
                <a:extLst>
                  <a:ext uri="{FF2B5EF4-FFF2-40B4-BE49-F238E27FC236}">
                    <a16:creationId xmlns:a16="http://schemas.microsoft.com/office/drawing/2014/main" id="{F0DC235F-3B9F-8D80-24D0-9CB8172F879E}"/>
                  </a:ext>
                </a:extLst>
              </p:cNvPr>
              <p:cNvSpPr/>
              <p:nvPr/>
            </p:nvSpPr>
            <p:spPr>
              <a:xfrm>
                <a:off x="4129092" y="3248021"/>
                <a:ext cx="104771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49"/>
                  <a:gd name="f8" fmla="val 20"/>
                  <a:gd name="f9" fmla="val 25"/>
                  <a:gd name="f10" fmla="val 16"/>
                  <a:gd name="f11" fmla="val 21"/>
                  <a:gd name="f12" fmla="val 14"/>
                  <a:gd name="f13" fmla="val 18"/>
                  <a:gd name="f14" fmla="val 12"/>
                  <a:gd name="f15" fmla="val 13"/>
                  <a:gd name="f16" fmla="val 9"/>
                  <a:gd name="f17" fmla="val 11"/>
                  <a:gd name="f18" fmla="val 10"/>
                  <a:gd name="f19" fmla="val 8"/>
                  <a:gd name="f20" fmla="val 7"/>
                  <a:gd name="f21" fmla="val 6"/>
                  <a:gd name="f22" fmla="val 34"/>
                  <a:gd name="f23" fmla="val 19"/>
                  <a:gd name="f24" fmla="val 41"/>
                  <a:gd name="f25" fmla="val 48"/>
                  <a:gd name="f26" fmla="val 24"/>
                  <a:gd name="f27" fmla="val 47"/>
                  <a:gd name="f28" fmla="val 44"/>
                  <a:gd name="f29" fmla="val 15"/>
                  <a:gd name="f30" fmla="val 39"/>
                  <a:gd name="f31" fmla="val 35"/>
                  <a:gd name="f32" fmla="val 32"/>
                  <a:gd name="f33" fmla="val 5"/>
                  <a:gd name="f34" fmla="val 3"/>
                  <a:gd name="f35" fmla="val 2"/>
                  <a:gd name="f36" fmla="val 4"/>
                  <a:gd name="f37" fmla="val 26"/>
                  <a:gd name="f38" fmla="+- 0 0 -90"/>
                  <a:gd name="f39" fmla="*/ f3 1 28"/>
                  <a:gd name="f40" fmla="*/ f4 1 49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28"/>
                  <a:gd name="f49" fmla="*/ f45 1 49"/>
                  <a:gd name="f50" fmla="*/ 28 f46 1"/>
                  <a:gd name="f51" fmla="*/ 20 f45 1"/>
                  <a:gd name="f52" fmla="*/ 18 f46 1"/>
                  <a:gd name="f53" fmla="*/ 12 f45 1"/>
                  <a:gd name="f54" fmla="*/ 8 f46 1"/>
                  <a:gd name="f55" fmla="*/ 13 f45 1"/>
                  <a:gd name="f56" fmla="*/ 7 f46 1"/>
                  <a:gd name="f57" fmla="*/ 14 f45 1"/>
                  <a:gd name="f58" fmla="*/ 25 f45 1"/>
                  <a:gd name="f59" fmla="*/ 25 f46 1"/>
                  <a:gd name="f60" fmla="*/ 48 f45 1"/>
                  <a:gd name="f61" fmla="*/ 24 f46 1"/>
                  <a:gd name="f62" fmla="*/ 49 f45 1"/>
                  <a:gd name="f63" fmla="*/ 44 f45 1"/>
                  <a:gd name="f64" fmla="*/ 32 f45 1"/>
                  <a:gd name="f65" fmla="*/ 5 f46 1"/>
                  <a:gd name="f66" fmla="*/ 19 f45 1"/>
                  <a:gd name="f67" fmla="*/ 2 f46 1"/>
                  <a:gd name="f68" fmla="*/ 6 f45 1"/>
                  <a:gd name="f69" fmla="*/ 2 f45 1"/>
                  <a:gd name="f70" fmla="+- f47 0 f1"/>
                  <a:gd name="f71" fmla="*/ f50 1 28"/>
                  <a:gd name="f72" fmla="*/ f51 1 49"/>
                  <a:gd name="f73" fmla="*/ f52 1 28"/>
                  <a:gd name="f74" fmla="*/ f53 1 49"/>
                  <a:gd name="f75" fmla="*/ f54 1 28"/>
                  <a:gd name="f76" fmla="*/ f55 1 49"/>
                  <a:gd name="f77" fmla="*/ f56 1 28"/>
                  <a:gd name="f78" fmla="*/ f57 1 49"/>
                  <a:gd name="f79" fmla="*/ f58 1 49"/>
                  <a:gd name="f80" fmla="*/ f59 1 28"/>
                  <a:gd name="f81" fmla="*/ f60 1 49"/>
                  <a:gd name="f82" fmla="*/ f61 1 28"/>
                  <a:gd name="f83" fmla="*/ f62 1 49"/>
                  <a:gd name="f84" fmla="*/ f63 1 49"/>
                  <a:gd name="f85" fmla="*/ f64 1 49"/>
                  <a:gd name="f86" fmla="*/ f65 1 28"/>
                  <a:gd name="f87" fmla="*/ f66 1 49"/>
                  <a:gd name="f88" fmla="*/ f67 1 28"/>
                  <a:gd name="f89" fmla="*/ f68 1 49"/>
                  <a:gd name="f90" fmla="*/ f69 1 49"/>
                  <a:gd name="f91" fmla="*/ 0 1 f48"/>
                  <a:gd name="f92" fmla="*/ f42 1 f48"/>
                  <a:gd name="f93" fmla="*/ 0 1 f49"/>
                  <a:gd name="f94" fmla="*/ f43 1 f49"/>
                  <a:gd name="f95" fmla="*/ f71 1 f48"/>
                  <a:gd name="f96" fmla="*/ f72 1 f49"/>
                  <a:gd name="f97" fmla="*/ f73 1 f48"/>
                  <a:gd name="f98" fmla="*/ f74 1 f49"/>
                  <a:gd name="f99" fmla="*/ f75 1 f48"/>
                  <a:gd name="f100" fmla="*/ f76 1 f49"/>
                  <a:gd name="f101" fmla="*/ f77 1 f48"/>
                  <a:gd name="f102" fmla="*/ f78 1 f49"/>
                  <a:gd name="f103" fmla="*/ f79 1 f49"/>
                  <a:gd name="f104" fmla="*/ f80 1 f48"/>
                  <a:gd name="f105" fmla="*/ f81 1 f49"/>
                  <a:gd name="f106" fmla="*/ f82 1 f48"/>
                  <a:gd name="f107" fmla="*/ f83 1 f49"/>
                  <a:gd name="f108" fmla="*/ f84 1 f49"/>
                  <a:gd name="f109" fmla="*/ f85 1 f49"/>
                  <a:gd name="f110" fmla="*/ f86 1 f48"/>
                  <a:gd name="f111" fmla="*/ f87 1 f49"/>
                  <a:gd name="f112" fmla="*/ f88 1 f48"/>
                  <a:gd name="f113" fmla="*/ f89 1 f49"/>
                  <a:gd name="f114" fmla="*/ f90 1 f49"/>
                  <a:gd name="f115" fmla="*/ f91 f39 1"/>
                  <a:gd name="f116" fmla="*/ f92 f39 1"/>
                  <a:gd name="f117" fmla="*/ f94 f40 1"/>
                  <a:gd name="f118" fmla="*/ f93 f40 1"/>
                  <a:gd name="f119" fmla="*/ f95 f39 1"/>
                  <a:gd name="f120" fmla="*/ f96 f40 1"/>
                  <a:gd name="f121" fmla="*/ f97 f39 1"/>
                  <a:gd name="f122" fmla="*/ f98 f40 1"/>
                  <a:gd name="f123" fmla="*/ f99 f39 1"/>
                  <a:gd name="f124" fmla="*/ f100 f40 1"/>
                  <a:gd name="f125" fmla="*/ f101 f39 1"/>
                  <a:gd name="f126" fmla="*/ f102 f40 1"/>
                  <a:gd name="f127" fmla="*/ f103 f40 1"/>
                  <a:gd name="f128" fmla="*/ f104 f39 1"/>
                  <a:gd name="f129" fmla="*/ f105 f40 1"/>
                  <a:gd name="f130" fmla="*/ f106 f39 1"/>
                  <a:gd name="f131" fmla="*/ f107 f40 1"/>
                  <a:gd name="f132" fmla="*/ f108 f40 1"/>
                  <a:gd name="f133" fmla="*/ f109 f40 1"/>
                  <a:gd name="f134" fmla="*/ f110 f39 1"/>
                  <a:gd name="f135" fmla="*/ f111 f40 1"/>
                  <a:gd name="f136" fmla="*/ f112 f39 1"/>
                  <a:gd name="f137" fmla="*/ f113 f40 1"/>
                  <a:gd name="f138" fmla="*/ f114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9" y="f120"/>
                  </a:cxn>
                  <a:cxn ang="f70">
                    <a:pos x="f121" y="f122"/>
                  </a:cxn>
                  <a:cxn ang="f70">
                    <a:pos x="f123" y="f124"/>
                  </a:cxn>
                  <a:cxn ang="f70">
                    <a:pos x="f125" y="f126"/>
                  </a:cxn>
                  <a:cxn ang="f70">
                    <a:pos x="f123" y="f127"/>
                  </a:cxn>
                  <a:cxn ang="f70">
                    <a:pos x="f128" y="f129"/>
                  </a:cxn>
                  <a:cxn ang="f70">
                    <a:pos x="f130" y="f131"/>
                  </a:cxn>
                  <a:cxn ang="f70">
                    <a:pos x="f121" y="f132"/>
                  </a:cxn>
                  <a:cxn ang="f70">
                    <a:pos x="f123" y="f133"/>
                  </a:cxn>
                  <a:cxn ang="f70">
                    <a:pos x="f123" y="f133"/>
                  </a:cxn>
                  <a:cxn ang="f70">
                    <a:pos x="f134" y="f135"/>
                  </a:cxn>
                  <a:cxn ang="f70">
                    <a:pos x="f136" y="f137"/>
                  </a:cxn>
                  <a:cxn ang="f70">
                    <a:pos x="f136" y="f138"/>
                  </a:cxn>
                  <a:cxn ang="f70">
                    <a:pos x="f119" y="f120"/>
                  </a:cxn>
                </a:cxnLst>
                <a:rect l="f115" t="f118" r="f116" b="f117"/>
                <a:pathLst>
                  <a:path w="28" h="49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5"/>
                    </a:cubicBezTo>
                    <a:cubicBezTo>
                      <a:pt x="f19" y="f12"/>
                      <a:pt x="f19" y="f12"/>
                      <a:pt x="f20" y="f12"/>
                    </a:cubicBezTo>
                    <a:cubicBezTo>
                      <a:pt x="f21" y="f13"/>
                      <a:pt x="f20" y="f11"/>
                      <a:pt x="f19" y="f9"/>
                    </a:cubicBezTo>
                    <a:cubicBezTo>
                      <a:pt x="f14" y="f22"/>
                      <a:pt x="f23" y="f24"/>
                      <a:pt x="f9" y="f25"/>
                    </a:cubicBezTo>
                    <a:cubicBezTo>
                      <a:pt x="f9" y="f25"/>
                      <a:pt x="f9" y="f7"/>
                      <a:pt x="f26" y="f7"/>
                    </a:cubicBezTo>
                    <a:cubicBezTo>
                      <a:pt x="f11" y="f7"/>
                      <a:pt x="f23" y="f27"/>
                      <a:pt x="f13" y="f28"/>
                    </a:cubicBezTo>
                    <a:cubicBezTo>
                      <a:pt x="f29" y="f30"/>
                      <a:pt x="f14" y="f31"/>
                      <a:pt x="f19" y="f32"/>
                    </a:cubicBezTo>
                    <a:cubicBezTo>
                      <a:pt x="f19" y="f32"/>
                      <a:pt x="f19" y="f32"/>
                      <a:pt x="f19" y="f32"/>
                    </a:cubicBezTo>
                    <a:cubicBezTo>
                      <a:pt x="f21" y="f6"/>
                      <a:pt x="f33" y="f26"/>
                      <a:pt x="f33" y="f23"/>
                    </a:cubicBezTo>
                    <a:cubicBezTo>
                      <a:pt x="f33" y="f12"/>
                      <a:pt x="f34" y="f18"/>
                      <a:pt x="f35" y="f21"/>
                    </a:cubicBezTo>
                    <a:cubicBezTo>
                      <a:pt x="f35" y="f36"/>
                      <a:pt x="f5" y="f34"/>
                      <a:pt x="f35" y="f35"/>
                    </a:cubicBezTo>
                    <a:cubicBezTo>
                      <a:pt x="f12" y="f5"/>
                      <a:pt x="f37" y="f19"/>
                      <a:pt x="f6" y="f8"/>
                    </a:cubicBezTo>
                    <a:close/>
                  </a:path>
                </a:pathLst>
              </a:custGeom>
              <a:solidFill>
                <a:srgbClr val="E6B4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9" name="Freeform 1170">
                <a:extLst>
                  <a:ext uri="{FF2B5EF4-FFF2-40B4-BE49-F238E27FC236}">
                    <a16:creationId xmlns:a16="http://schemas.microsoft.com/office/drawing/2014/main" id="{9BB949C2-81F0-37CD-2B4C-CF25B7653D7D}"/>
                  </a:ext>
                </a:extLst>
              </p:cNvPr>
              <p:cNvSpPr/>
              <p:nvPr/>
            </p:nvSpPr>
            <p:spPr>
              <a:xfrm>
                <a:off x="4252910" y="3448046"/>
                <a:ext cx="98426" cy="1270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4"/>
                  <a:gd name="f8" fmla="val 20"/>
                  <a:gd name="f9" fmla="val 6"/>
                  <a:gd name="f10" fmla="val 19"/>
                  <a:gd name="f11" fmla="val 8"/>
                  <a:gd name="f12" fmla="val 17"/>
                  <a:gd name="f13" fmla="val 9"/>
                  <a:gd name="f14" fmla="val 11"/>
                  <a:gd name="f15" fmla="val 21"/>
                  <a:gd name="f16" fmla="val 14"/>
                  <a:gd name="f17" fmla="val 22"/>
                  <a:gd name="f18" fmla="val 18"/>
                  <a:gd name="f19" fmla="val 15"/>
                  <a:gd name="f20" fmla="val 24"/>
                  <a:gd name="f21" fmla="val 27"/>
                  <a:gd name="f22" fmla="val 29"/>
                  <a:gd name="f23" fmla="val 32"/>
                  <a:gd name="f24" fmla="val 31"/>
                  <a:gd name="f25" fmla="val 28"/>
                  <a:gd name="f26" fmla="val 25"/>
                  <a:gd name="f27" fmla="val 13"/>
                  <a:gd name="f28" fmla="val 23"/>
                  <a:gd name="f29" fmla="val 12"/>
                  <a:gd name="f30" fmla="val 10"/>
                  <a:gd name="f31" fmla="val 16"/>
                  <a:gd name="f32" fmla="val 7"/>
                  <a:gd name="f33" fmla="val 5"/>
                  <a:gd name="f34" fmla="val 3"/>
                  <a:gd name="f35" fmla="val 2"/>
                  <a:gd name="f36" fmla="val 4"/>
                  <a:gd name="f37" fmla="val 1"/>
                  <a:gd name="f38" fmla="+- 0 0 -90"/>
                  <a:gd name="f39" fmla="*/ f3 1 26"/>
                  <a:gd name="f40" fmla="*/ f4 1 34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26"/>
                  <a:gd name="f49" fmla="*/ f45 1 34"/>
                  <a:gd name="f50" fmla="*/ 20 f46 1"/>
                  <a:gd name="f51" fmla="*/ 6 f45 1"/>
                  <a:gd name="f52" fmla="*/ 19 f46 1"/>
                  <a:gd name="f53" fmla="*/ 11 f45 1"/>
                  <a:gd name="f54" fmla="*/ 21 f46 1"/>
                  <a:gd name="f55" fmla="*/ 21 f45 1"/>
                  <a:gd name="f56" fmla="*/ 15 f46 1"/>
                  <a:gd name="f57" fmla="*/ 22 f46 1"/>
                  <a:gd name="f58" fmla="*/ 24 f45 1"/>
                  <a:gd name="f59" fmla="*/ 26 f46 1"/>
                  <a:gd name="f60" fmla="*/ 32 f45 1"/>
                  <a:gd name="f61" fmla="*/ 34 f45 1"/>
                  <a:gd name="f62" fmla="*/ 25 f45 1"/>
                  <a:gd name="f63" fmla="*/ 10 f46 1"/>
                  <a:gd name="f64" fmla="*/ 16 f45 1"/>
                  <a:gd name="f65" fmla="*/ 5 f46 1"/>
                  <a:gd name="f66" fmla="*/ 12 f45 1"/>
                  <a:gd name="f67" fmla="*/ 0 f46 1"/>
                  <a:gd name="f68" fmla="*/ 3 f45 1"/>
                  <a:gd name="f69" fmla="*/ 6 f46 1"/>
                  <a:gd name="f70" fmla="*/ 12 f46 1"/>
                  <a:gd name="f71" fmla="*/ 4 f46 1"/>
                  <a:gd name="f72" fmla="*/ 1 f45 1"/>
                  <a:gd name="f73" fmla="*/ 13 f46 1"/>
                  <a:gd name="f74" fmla="+- f47 0 f1"/>
                  <a:gd name="f75" fmla="*/ f50 1 26"/>
                  <a:gd name="f76" fmla="*/ f51 1 34"/>
                  <a:gd name="f77" fmla="*/ f52 1 26"/>
                  <a:gd name="f78" fmla="*/ f53 1 34"/>
                  <a:gd name="f79" fmla="*/ f54 1 26"/>
                  <a:gd name="f80" fmla="*/ f55 1 34"/>
                  <a:gd name="f81" fmla="*/ f56 1 26"/>
                  <a:gd name="f82" fmla="*/ f57 1 26"/>
                  <a:gd name="f83" fmla="*/ f58 1 34"/>
                  <a:gd name="f84" fmla="*/ f59 1 26"/>
                  <a:gd name="f85" fmla="*/ f60 1 34"/>
                  <a:gd name="f86" fmla="*/ f61 1 34"/>
                  <a:gd name="f87" fmla="*/ f62 1 34"/>
                  <a:gd name="f88" fmla="*/ f63 1 26"/>
                  <a:gd name="f89" fmla="*/ f64 1 34"/>
                  <a:gd name="f90" fmla="*/ f65 1 26"/>
                  <a:gd name="f91" fmla="*/ f66 1 34"/>
                  <a:gd name="f92" fmla="*/ f67 1 26"/>
                  <a:gd name="f93" fmla="*/ f68 1 34"/>
                  <a:gd name="f94" fmla="*/ f69 1 26"/>
                  <a:gd name="f95" fmla="*/ f70 1 26"/>
                  <a:gd name="f96" fmla="*/ f71 1 26"/>
                  <a:gd name="f97" fmla="*/ f72 1 34"/>
                  <a:gd name="f98" fmla="*/ f73 1 26"/>
                  <a:gd name="f99" fmla="*/ 0 1 f48"/>
                  <a:gd name="f100" fmla="*/ f42 1 f48"/>
                  <a:gd name="f101" fmla="*/ 0 1 f49"/>
                  <a:gd name="f102" fmla="*/ f43 1 f49"/>
                  <a:gd name="f103" fmla="*/ f75 1 f48"/>
                  <a:gd name="f104" fmla="*/ f76 1 f49"/>
                  <a:gd name="f105" fmla="*/ f77 1 f48"/>
                  <a:gd name="f106" fmla="*/ f78 1 f49"/>
                  <a:gd name="f107" fmla="*/ f79 1 f48"/>
                  <a:gd name="f108" fmla="*/ f80 1 f49"/>
                  <a:gd name="f109" fmla="*/ f81 1 f48"/>
                  <a:gd name="f110" fmla="*/ f82 1 f48"/>
                  <a:gd name="f111" fmla="*/ f83 1 f49"/>
                  <a:gd name="f112" fmla="*/ f84 1 f48"/>
                  <a:gd name="f113" fmla="*/ f85 1 f49"/>
                  <a:gd name="f114" fmla="*/ f86 1 f49"/>
                  <a:gd name="f115" fmla="*/ f87 1 f49"/>
                  <a:gd name="f116" fmla="*/ f88 1 f48"/>
                  <a:gd name="f117" fmla="*/ f89 1 f49"/>
                  <a:gd name="f118" fmla="*/ f90 1 f48"/>
                  <a:gd name="f119" fmla="*/ f91 1 f49"/>
                  <a:gd name="f120" fmla="*/ f92 1 f48"/>
                  <a:gd name="f121" fmla="*/ f93 1 f49"/>
                  <a:gd name="f122" fmla="*/ f94 1 f48"/>
                  <a:gd name="f123" fmla="*/ f95 1 f48"/>
                  <a:gd name="f124" fmla="*/ f96 1 f48"/>
                  <a:gd name="f125" fmla="*/ f97 1 f49"/>
                  <a:gd name="f126" fmla="*/ f98 1 f48"/>
                  <a:gd name="f127" fmla="*/ f99 f39 1"/>
                  <a:gd name="f128" fmla="*/ f100 f39 1"/>
                  <a:gd name="f129" fmla="*/ f102 f40 1"/>
                  <a:gd name="f130" fmla="*/ f101 f40 1"/>
                  <a:gd name="f131" fmla="*/ f103 f39 1"/>
                  <a:gd name="f132" fmla="*/ f104 f40 1"/>
                  <a:gd name="f133" fmla="*/ f105 f39 1"/>
                  <a:gd name="f134" fmla="*/ f106 f40 1"/>
                  <a:gd name="f135" fmla="*/ f107 f39 1"/>
                  <a:gd name="f136" fmla="*/ f108 f40 1"/>
                  <a:gd name="f137" fmla="*/ f109 f39 1"/>
                  <a:gd name="f138" fmla="*/ f110 f39 1"/>
                  <a:gd name="f139" fmla="*/ f111 f40 1"/>
                  <a:gd name="f140" fmla="*/ f112 f39 1"/>
                  <a:gd name="f141" fmla="*/ f113 f40 1"/>
                  <a:gd name="f142" fmla="*/ f114 f40 1"/>
                  <a:gd name="f143" fmla="*/ f115 f40 1"/>
                  <a:gd name="f144" fmla="*/ f116 f39 1"/>
                  <a:gd name="f145" fmla="*/ f117 f40 1"/>
                  <a:gd name="f146" fmla="*/ f118 f39 1"/>
                  <a:gd name="f147" fmla="*/ f119 f40 1"/>
                  <a:gd name="f148" fmla="*/ f120 f39 1"/>
                  <a:gd name="f149" fmla="*/ f121 f40 1"/>
                  <a:gd name="f150" fmla="*/ f122 f39 1"/>
                  <a:gd name="f151" fmla="*/ f123 f39 1"/>
                  <a:gd name="f152" fmla="*/ f124 f39 1"/>
                  <a:gd name="f153" fmla="*/ f125 f40 1"/>
                  <a:gd name="f154" fmla="*/ f126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31" y="f132"/>
                  </a:cxn>
                  <a:cxn ang="f74">
                    <a:pos x="f133" y="f134"/>
                  </a:cxn>
                  <a:cxn ang="f74">
                    <a:pos x="f135" y="f136"/>
                  </a:cxn>
                  <a:cxn ang="f74">
                    <a:pos x="f137" y="f134"/>
                  </a:cxn>
                  <a:cxn ang="f74">
                    <a:pos x="f138" y="f139"/>
                  </a:cxn>
                  <a:cxn ang="f74">
                    <a:pos x="f140" y="f141"/>
                  </a:cxn>
                  <a:cxn ang="f74">
                    <a:pos x="f135" y="f142"/>
                  </a:cxn>
                  <a:cxn ang="f74">
                    <a:pos x="f137" y="f143"/>
                  </a:cxn>
                  <a:cxn ang="f74">
                    <a:pos x="f144" y="f145"/>
                  </a:cxn>
                  <a:cxn ang="f74">
                    <a:pos x="f146" y="f147"/>
                  </a:cxn>
                  <a:cxn ang="f74">
                    <a:pos x="f148" y="f149"/>
                  </a:cxn>
                  <a:cxn ang="f74">
                    <a:pos x="f150" y="f132"/>
                  </a:cxn>
                  <a:cxn ang="f74">
                    <a:pos x="f151" y="f134"/>
                  </a:cxn>
                  <a:cxn ang="f74">
                    <a:pos x="f152" y="f153"/>
                  </a:cxn>
                  <a:cxn ang="f74">
                    <a:pos x="f151" y="f132"/>
                  </a:cxn>
                  <a:cxn ang="f74">
                    <a:pos x="f154" y="f149"/>
                  </a:cxn>
                  <a:cxn ang="f74">
                    <a:pos x="f131" y="f132"/>
                  </a:cxn>
                </a:cxnLst>
                <a:rect l="f127" t="f130" r="f128" b="f129"/>
                <a:pathLst>
                  <a:path w="26" h="34">
                    <a:moveTo>
                      <a:pt x="f8" y="f9"/>
                    </a:moveTo>
                    <a:cubicBezTo>
                      <a:pt x="f10" y="f11"/>
                      <a:pt x="f12" y="f13"/>
                      <a:pt x="f10" y="f14"/>
                    </a:cubicBezTo>
                    <a:cubicBezTo>
                      <a:pt x="f15" y="f16"/>
                      <a:pt x="f17" y="f12"/>
                      <a:pt x="f15" y="f15"/>
                    </a:cubicBezTo>
                    <a:cubicBezTo>
                      <a:pt x="f18" y="f18"/>
                      <a:pt x="f12" y="f16"/>
                      <a:pt x="f19" y="f14"/>
                    </a:cubicBezTo>
                    <a:cubicBezTo>
                      <a:pt x="f12" y="f19"/>
                      <a:pt x="f10" y="f8"/>
                      <a:pt x="f17" y="f20"/>
                    </a:cubicBezTo>
                    <a:cubicBezTo>
                      <a:pt x="f20" y="f21"/>
                      <a:pt x="f6" y="f22"/>
                      <a:pt x="f6" y="f23"/>
                    </a:cubicBezTo>
                    <a:cubicBezTo>
                      <a:pt x="f20" y="f24"/>
                      <a:pt x="f17" y="f23"/>
                      <a:pt x="f15" y="f7"/>
                    </a:cubicBezTo>
                    <a:cubicBezTo>
                      <a:pt x="f12" y="f23"/>
                      <a:pt x="f12" y="f25"/>
                      <a:pt x="f19" y="f26"/>
                    </a:cubicBezTo>
                    <a:cubicBezTo>
                      <a:pt x="f27" y="f28"/>
                      <a:pt x="f29" y="f10"/>
                      <a:pt x="f30" y="f31"/>
                    </a:cubicBezTo>
                    <a:cubicBezTo>
                      <a:pt x="f13" y="f16"/>
                      <a:pt x="f32" y="f27"/>
                      <a:pt x="f33" y="f29"/>
                    </a:cubicBezTo>
                    <a:cubicBezTo>
                      <a:pt x="f34" y="f13"/>
                      <a:pt x="f5" y="f32"/>
                      <a:pt x="f5" y="f34"/>
                    </a:cubicBezTo>
                    <a:cubicBezTo>
                      <a:pt x="f34" y="f35"/>
                      <a:pt x="f36" y="f33"/>
                      <a:pt x="f9" y="f9"/>
                    </a:cubicBezTo>
                    <a:cubicBezTo>
                      <a:pt x="f11" y="f32"/>
                      <a:pt x="f30" y="f13"/>
                      <a:pt x="f29" y="f14"/>
                    </a:cubicBezTo>
                    <a:cubicBezTo>
                      <a:pt x="f14" y="f9"/>
                      <a:pt x="f32" y="f36"/>
                      <a:pt x="f36" y="f37"/>
                    </a:cubicBezTo>
                    <a:cubicBezTo>
                      <a:pt x="f11" y="f5"/>
                      <a:pt x="f13" y="f36"/>
                      <a:pt x="f29" y="f9"/>
                    </a:cubicBezTo>
                    <a:cubicBezTo>
                      <a:pt x="f16" y="f33"/>
                      <a:pt x="f14" y="f34"/>
                      <a:pt x="f27" y="f34"/>
                    </a:cubicBezTo>
                    <a:cubicBezTo>
                      <a:pt x="f16" y="f33"/>
                      <a:pt x="f18" y="f36"/>
                      <a:pt x="f8" y="f9"/>
                    </a:cubicBezTo>
                    <a:close/>
                  </a:path>
                </a:pathLst>
              </a:custGeom>
              <a:solidFill>
                <a:srgbClr val="BA6E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0" name="Freeform 1171">
                <a:extLst>
                  <a:ext uri="{FF2B5EF4-FFF2-40B4-BE49-F238E27FC236}">
                    <a16:creationId xmlns:a16="http://schemas.microsoft.com/office/drawing/2014/main" id="{9F166771-F51A-9FA0-8B56-2C17B8376BDB}"/>
                  </a:ext>
                </a:extLst>
              </p:cNvPr>
              <p:cNvSpPr/>
              <p:nvPr/>
            </p:nvSpPr>
            <p:spPr>
              <a:xfrm>
                <a:off x="4016373" y="3162296"/>
                <a:ext cx="101598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2"/>
                  <a:gd name="f8" fmla="val 24"/>
                  <a:gd name="f9" fmla="val 15"/>
                  <a:gd name="f10" fmla="val 25"/>
                  <a:gd name="f11" fmla="val 26"/>
                  <a:gd name="f12" fmla="val 16"/>
                  <a:gd name="f13" fmla="val 17"/>
                  <a:gd name="f14" fmla="val 18"/>
                  <a:gd name="f15" fmla="val 19"/>
                  <a:gd name="f16" fmla="val 23"/>
                  <a:gd name="f17" fmla="val 20"/>
                  <a:gd name="f18" fmla="val 11"/>
                  <a:gd name="f19" fmla="val 7"/>
                  <a:gd name="f20" fmla="val 12"/>
                  <a:gd name="f21" fmla="val 6"/>
                  <a:gd name="f22" fmla="val 8"/>
                  <a:gd name="f23" fmla="val 2"/>
                  <a:gd name="f24" fmla="val 9"/>
                  <a:gd name="f25" fmla="val 5"/>
                  <a:gd name="f26" fmla="val 3"/>
                  <a:gd name="f27" fmla="val 21"/>
                  <a:gd name="f28" fmla="+- 0 0 -90"/>
                  <a:gd name="f29" fmla="*/ f3 1 27"/>
                  <a:gd name="f30" fmla="*/ f4 1 22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7"/>
                  <a:gd name="f39" fmla="*/ f35 1 22"/>
                  <a:gd name="f40" fmla="*/ 24 f36 1"/>
                  <a:gd name="f41" fmla="*/ 15 f35 1"/>
                  <a:gd name="f42" fmla="*/ 25 f36 1"/>
                  <a:gd name="f43" fmla="*/ 27 f36 1"/>
                  <a:gd name="f44" fmla="*/ 18 f35 1"/>
                  <a:gd name="f45" fmla="*/ 23 f36 1"/>
                  <a:gd name="f46" fmla="*/ 20 f35 1"/>
                  <a:gd name="f47" fmla="*/ 7 f36 1"/>
                  <a:gd name="f48" fmla="*/ 12 f35 1"/>
                  <a:gd name="f49" fmla="*/ 0 f36 1"/>
                  <a:gd name="f50" fmla="*/ 9 f35 1"/>
                  <a:gd name="f51" fmla="*/ 5 f36 1"/>
                  <a:gd name="f52" fmla="*/ 2 f35 1"/>
                  <a:gd name="f53" fmla="*/ 0 f35 1"/>
                  <a:gd name="f54" fmla="*/ 8 f36 1"/>
                  <a:gd name="f55" fmla="*/ 21 f36 1"/>
                  <a:gd name="f56" fmla="+- f37 0 f1"/>
                  <a:gd name="f57" fmla="*/ f40 1 27"/>
                  <a:gd name="f58" fmla="*/ f41 1 22"/>
                  <a:gd name="f59" fmla="*/ f42 1 27"/>
                  <a:gd name="f60" fmla="*/ f43 1 27"/>
                  <a:gd name="f61" fmla="*/ f44 1 22"/>
                  <a:gd name="f62" fmla="*/ f45 1 27"/>
                  <a:gd name="f63" fmla="*/ f46 1 22"/>
                  <a:gd name="f64" fmla="*/ f47 1 27"/>
                  <a:gd name="f65" fmla="*/ f48 1 22"/>
                  <a:gd name="f66" fmla="*/ f49 1 27"/>
                  <a:gd name="f67" fmla="*/ f50 1 22"/>
                  <a:gd name="f68" fmla="*/ f51 1 27"/>
                  <a:gd name="f69" fmla="*/ f52 1 22"/>
                  <a:gd name="f70" fmla="*/ f53 1 22"/>
                  <a:gd name="f71" fmla="*/ f54 1 27"/>
                  <a:gd name="f72" fmla="*/ f55 1 27"/>
                  <a:gd name="f73" fmla="*/ 0 1 f38"/>
                  <a:gd name="f74" fmla="*/ f32 1 f38"/>
                  <a:gd name="f75" fmla="*/ 0 1 f39"/>
                  <a:gd name="f76" fmla="*/ f33 1 f39"/>
                  <a:gd name="f77" fmla="*/ f57 1 f38"/>
                  <a:gd name="f78" fmla="*/ f58 1 f39"/>
                  <a:gd name="f79" fmla="*/ f59 1 f38"/>
                  <a:gd name="f80" fmla="*/ f60 1 f38"/>
                  <a:gd name="f81" fmla="*/ f61 1 f39"/>
                  <a:gd name="f82" fmla="*/ f62 1 f38"/>
                  <a:gd name="f83" fmla="*/ f63 1 f39"/>
                  <a:gd name="f84" fmla="*/ f64 1 f38"/>
                  <a:gd name="f85" fmla="*/ f65 1 f39"/>
                  <a:gd name="f86" fmla="*/ f66 1 f38"/>
                  <a:gd name="f87" fmla="*/ f67 1 f39"/>
                  <a:gd name="f88" fmla="*/ f68 1 f38"/>
                  <a:gd name="f89" fmla="*/ f69 1 f39"/>
                  <a:gd name="f90" fmla="*/ f70 1 f39"/>
                  <a:gd name="f91" fmla="*/ f71 1 f38"/>
                  <a:gd name="f92" fmla="*/ f72 1 f38"/>
                  <a:gd name="f93" fmla="*/ f73 f29 1"/>
                  <a:gd name="f94" fmla="*/ f74 f29 1"/>
                  <a:gd name="f95" fmla="*/ f76 f30 1"/>
                  <a:gd name="f96" fmla="*/ f75 f30 1"/>
                  <a:gd name="f97" fmla="*/ f77 f29 1"/>
                  <a:gd name="f98" fmla="*/ f78 f30 1"/>
                  <a:gd name="f99" fmla="*/ f79 f29 1"/>
                  <a:gd name="f100" fmla="*/ f80 f29 1"/>
                  <a:gd name="f101" fmla="*/ f81 f30 1"/>
                  <a:gd name="f102" fmla="*/ f82 f29 1"/>
                  <a:gd name="f103" fmla="*/ f83 f30 1"/>
                  <a:gd name="f104" fmla="*/ f84 f29 1"/>
                  <a:gd name="f105" fmla="*/ f85 f30 1"/>
                  <a:gd name="f106" fmla="*/ f86 f29 1"/>
                  <a:gd name="f107" fmla="*/ f87 f30 1"/>
                  <a:gd name="f108" fmla="*/ f88 f29 1"/>
                  <a:gd name="f109" fmla="*/ f89 f30 1"/>
                  <a:gd name="f110" fmla="*/ f90 f30 1"/>
                  <a:gd name="f111" fmla="*/ f91 f29 1"/>
                  <a:gd name="f112" fmla="*/ f9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7" y="f98"/>
                  </a:cxn>
                  <a:cxn ang="f56">
                    <a:pos x="f99" y="f98"/>
                  </a:cxn>
                  <a:cxn ang="f56">
                    <a:pos x="f100" y="f101"/>
                  </a:cxn>
                  <a:cxn ang="f56">
                    <a:pos x="f102" y="f103"/>
                  </a:cxn>
                  <a:cxn ang="f56">
                    <a:pos x="f104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104" y="f110"/>
                  </a:cxn>
                  <a:cxn ang="f56">
                    <a:pos x="f111" y="f107"/>
                  </a:cxn>
                  <a:cxn ang="f56">
                    <a:pos x="f112" y="f101"/>
                  </a:cxn>
                  <a:cxn ang="f56">
                    <a:pos x="f97" y="f98"/>
                  </a:cxn>
                </a:cxnLst>
                <a:rect l="f93" t="f96" r="f94" b="f95"/>
                <a:pathLst>
                  <a:path w="27" h="22">
                    <a:moveTo>
                      <a:pt x="f8" y="f9"/>
                    </a:moveTo>
                    <a:cubicBezTo>
                      <a:pt x="f8" y="f9"/>
                      <a:pt x="f10" y="f9"/>
                      <a:pt x="f10" y="f9"/>
                    </a:cubicBezTo>
                    <a:cubicBezTo>
                      <a:pt x="f11" y="f12"/>
                      <a:pt x="f6" y="f13"/>
                      <a:pt x="f6" y="f14"/>
                    </a:cubicBezTo>
                    <a:cubicBezTo>
                      <a:pt x="f10" y="f13"/>
                      <a:pt x="f8" y="f15"/>
                      <a:pt x="f16" y="f17"/>
                    </a:cubicBezTo>
                    <a:cubicBezTo>
                      <a:pt x="f9" y="f7"/>
                      <a:pt x="f18" y="f17"/>
                      <a:pt x="f19" y="f20"/>
                    </a:cubicBezTo>
                    <a:cubicBezTo>
                      <a:pt x="f21" y="f22"/>
                      <a:pt x="f23" y="f18"/>
                      <a:pt x="f5" y="f24"/>
                    </a:cubicBezTo>
                    <a:cubicBezTo>
                      <a:pt x="f21" y="f24"/>
                      <a:pt x="f19" y="f22"/>
                      <a:pt x="f25" y="f23"/>
                    </a:cubicBezTo>
                    <a:cubicBezTo>
                      <a:pt x="f25" y="f5"/>
                      <a:pt x="f21" y="f5"/>
                      <a:pt x="f19" y="f5"/>
                    </a:cubicBezTo>
                    <a:cubicBezTo>
                      <a:pt x="f24" y="f26"/>
                      <a:pt x="f22" y="f21"/>
                      <a:pt x="f22" y="f24"/>
                    </a:cubicBezTo>
                    <a:cubicBezTo>
                      <a:pt x="f22" y="f9"/>
                      <a:pt x="f9" y="f17"/>
                      <a:pt x="f27" y="f14"/>
                    </a:cubicBezTo>
                    <a:cubicBezTo>
                      <a:pt x="f16" y="f14"/>
                      <a:pt x="f16" y="f12"/>
                      <a:pt x="f8" y="f9"/>
                    </a:cubicBezTo>
                    <a:close/>
                  </a:path>
                </a:pathLst>
              </a:custGeom>
              <a:solidFill>
                <a:srgbClr val="6929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1" name="Freeform 1172">
                <a:extLst>
                  <a:ext uri="{FF2B5EF4-FFF2-40B4-BE49-F238E27FC236}">
                    <a16:creationId xmlns:a16="http://schemas.microsoft.com/office/drawing/2014/main" id="{03924FC7-AAF2-07A1-1B7D-67ACE80A7275}"/>
                  </a:ext>
                </a:extLst>
              </p:cNvPr>
              <p:cNvSpPr/>
              <p:nvPr/>
            </p:nvSpPr>
            <p:spPr>
              <a:xfrm>
                <a:off x="3890964" y="3011484"/>
                <a:ext cx="101598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9"/>
                  <a:gd name="f8" fmla="val 18"/>
                  <a:gd name="f9" fmla="val 28"/>
                  <a:gd name="f10" fmla="val 6"/>
                  <a:gd name="f11" fmla="val 16"/>
                  <a:gd name="f12" fmla="val 2"/>
                  <a:gd name="f13" fmla="val 7"/>
                  <a:gd name="f14" fmla="val 3"/>
                  <a:gd name="f15" fmla="val 5"/>
                  <a:gd name="f16" fmla="val 4"/>
                  <a:gd name="f17" fmla="val 11"/>
                  <a:gd name="f18" fmla="val 19"/>
                  <a:gd name="f19" fmla="val 23"/>
                  <a:gd name="f20" fmla="val 8"/>
                  <a:gd name="f21" fmla="val 14"/>
                  <a:gd name="f22" fmla="val 22"/>
                  <a:gd name="f23" fmla="val 21"/>
                  <a:gd name="f24" fmla="+- 0 0 -90"/>
                  <a:gd name="f25" fmla="*/ f3 1 27"/>
                  <a:gd name="f26" fmla="*/ f4 1 29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7"/>
                  <a:gd name="f35" fmla="*/ f31 1 29"/>
                  <a:gd name="f36" fmla="*/ 18 f32 1"/>
                  <a:gd name="f37" fmla="*/ 28 f31 1"/>
                  <a:gd name="f38" fmla="*/ 2 f32 1"/>
                  <a:gd name="f39" fmla="*/ 7 f31 1"/>
                  <a:gd name="f40" fmla="*/ 5 f32 1"/>
                  <a:gd name="f41" fmla="*/ 3 f31 1"/>
                  <a:gd name="f42" fmla="*/ 23 f32 1"/>
                  <a:gd name="f43" fmla="*/ 8 f31 1"/>
                  <a:gd name="f44" fmla="*/ 27 f31 1"/>
                  <a:gd name="f45" fmla="+- f33 0 f1"/>
                  <a:gd name="f46" fmla="*/ f36 1 27"/>
                  <a:gd name="f47" fmla="*/ f37 1 29"/>
                  <a:gd name="f48" fmla="*/ f38 1 27"/>
                  <a:gd name="f49" fmla="*/ f39 1 29"/>
                  <a:gd name="f50" fmla="*/ f40 1 27"/>
                  <a:gd name="f51" fmla="*/ f41 1 29"/>
                  <a:gd name="f52" fmla="*/ f42 1 27"/>
                  <a:gd name="f53" fmla="*/ f43 1 29"/>
                  <a:gd name="f54" fmla="*/ f44 1 29"/>
                  <a:gd name="f55" fmla="*/ 0 1 f34"/>
                  <a:gd name="f56" fmla="*/ f28 1 f34"/>
                  <a:gd name="f57" fmla="*/ 0 1 f35"/>
                  <a:gd name="f58" fmla="*/ f29 1 f35"/>
                  <a:gd name="f59" fmla="*/ f46 1 f34"/>
                  <a:gd name="f60" fmla="*/ f47 1 f35"/>
                  <a:gd name="f61" fmla="*/ f48 1 f34"/>
                  <a:gd name="f62" fmla="*/ f49 1 f35"/>
                  <a:gd name="f63" fmla="*/ f50 1 f34"/>
                  <a:gd name="f64" fmla="*/ f51 1 f35"/>
                  <a:gd name="f65" fmla="*/ f52 1 f34"/>
                  <a:gd name="f66" fmla="*/ f53 1 f35"/>
                  <a:gd name="f67" fmla="*/ f54 1 f35"/>
                  <a:gd name="f68" fmla="*/ f55 f25 1"/>
                  <a:gd name="f69" fmla="*/ f56 f25 1"/>
                  <a:gd name="f70" fmla="*/ f58 f26 1"/>
                  <a:gd name="f71" fmla="*/ f57 f26 1"/>
                  <a:gd name="f72" fmla="*/ f59 f25 1"/>
                  <a:gd name="f73" fmla="*/ f60 f26 1"/>
                  <a:gd name="f74" fmla="*/ f61 f25 1"/>
                  <a:gd name="f75" fmla="*/ f62 f26 1"/>
                  <a:gd name="f76" fmla="*/ f63 f25 1"/>
                  <a:gd name="f77" fmla="*/ f64 f26 1"/>
                  <a:gd name="f78" fmla="*/ f65 f25 1"/>
                  <a:gd name="f79" fmla="*/ f66 f26 1"/>
                  <a:gd name="f80" fmla="*/ f67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78" y="f80"/>
                  </a:cxn>
                  <a:cxn ang="f45">
                    <a:pos x="f72" y="f73"/>
                  </a:cxn>
                </a:cxnLst>
                <a:rect l="f68" t="f71" r="f69" b="f70"/>
                <a:pathLst>
                  <a:path w="27" h="28">
                    <a:moveTo>
                      <a:pt x="f8" y="f9"/>
                    </a:moveTo>
                    <a:cubicBezTo>
                      <a:pt x="f10" y="f9"/>
                      <a:pt x="f5" y="f11"/>
                      <a:pt x="f12" y="f13"/>
                    </a:cubicBezTo>
                    <a:cubicBezTo>
                      <a:pt x="f14" y="f15"/>
                      <a:pt x="f14" y="f16"/>
                      <a:pt x="f15" y="f14"/>
                    </a:cubicBezTo>
                    <a:cubicBezTo>
                      <a:pt x="f17" y="f5"/>
                      <a:pt x="f18" y="f14"/>
                      <a:pt x="f19" y="f20"/>
                    </a:cubicBezTo>
                    <a:cubicBezTo>
                      <a:pt x="f6" y="f21"/>
                      <a:pt x="f6" y="f22"/>
                      <a:pt x="f19" y="f6"/>
                    </a:cubicBezTo>
                    <a:cubicBezTo>
                      <a:pt x="f23" y="f7"/>
                      <a:pt x="f18" y="f9"/>
                      <a:pt x="f8" y="f9"/>
                    </a:cubicBezTo>
                    <a:close/>
                  </a:path>
                </a:pathLst>
              </a:custGeom>
              <a:solidFill>
                <a:srgbClr val="F9E7C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2" name="Freeform 1173">
                <a:extLst>
                  <a:ext uri="{FF2B5EF4-FFF2-40B4-BE49-F238E27FC236}">
                    <a16:creationId xmlns:a16="http://schemas.microsoft.com/office/drawing/2014/main" id="{2C670805-B45B-8442-E184-14831A482FCF}"/>
                  </a:ext>
                </a:extLst>
              </p:cNvPr>
              <p:cNvSpPr/>
              <p:nvPr/>
            </p:nvSpPr>
            <p:spPr>
              <a:xfrm>
                <a:off x="4087816" y="2882902"/>
                <a:ext cx="49213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3"/>
                  <a:gd name="f8" fmla="val 11"/>
                  <a:gd name="f9" fmla="val 7"/>
                  <a:gd name="f10" fmla="val 16"/>
                  <a:gd name="f11" fmla="val 4"/>
                  <a:gd name="f12" fmla="val 21"/>
                  <a:gd name="f13" fmla="val 1"/>
                  <a:gd name="f14" fmla="val 22"/>
                  <a:gd name="f15" fmla="val 19"/>
                  <a:gd name="f16" fmla="val 17"/>
                  <a:gd name="f17" fmla="val 15"/>
                  <a:gd name="f18" fmla="val 12"/>
                  <a:gd name="f19" fmla="val 3"/>
                  <a:gd name="f20" fmla="val 8"/>
                  <a:gd name="f21" fmla="val 6"/>
                  <a:gd name="f22" fmla="val 5"/>
                  <a:gd name="f23" fmla="val 9"/>
                  <a:gd name="f24" fmla="val 10"/>
                  <a:gd name="f25" fmla="val 2"/>
                  <a:gd name="f26" fmla="+- 0 0 -90"/>
                  <a:gd name="f27" fmla="*/ f3 1 13"/>
                  <a:gd name="f28" fmla="*/ f4 1 23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3"/>
                  <a:gd name="f37" fmla="*/ f33 1 23"/>
                  <a:gd name="f38" fmla="*/ 11 f34 1"/>
                  <a:gd name="f39" fmla="*/ 7 f33 1"/>
                  <a:gd name="f40" fmla="*/ 4 f34 1"/>
                  <a:gd name="f41" fmla="*/ 21 f33 1"/>
                  <a:gd name="f42" fmla="*/ 0 f34 1"/>
                  <a:gd name="f43" fmla="*/ 19 f33 1"/>
                  <a:gd name="f44" fmla="*/ 1 f34 1"/>
                  <a:gd name="f45" fmla="*/ 12 f33 1"/>
                  <a:gd name="f46" fmla="*/ 8 f34 1"/>
                  <a:gd name="f47" fmla="*/ 1 f33 1"/>
                  <a:gd name="f48" fmla="*/ 10 f34 1"/>
                  <a:gd name="f49" fmla="*/ 0 f33 1"/>
                  <a:gd name="f50" fmla="*/ 2 f33 1"/>
                  <a:gd name="f51" fmla="+- f35 0 f1"/>
                  <a:gd name="f52" fmla="*/ f38 1 13"/>
                  <a:gd name="f53" fmla="*/ f39 1 23"/>
                  <a:gd name="f54" fmla="*/ f40 1 13"/>
                  <a:gd name="f55" fmla="*/ f41 1 23"/>
                  <a:gd name="f56" fmla="*/ f42 1 13"/>
                  <a:gd name="f57" fmla="*/ f43 1 23"/>
                  <a:gd name="f58" fmla="*/ f44 1 13"/>
                  <a:gd name="f59" fmla="*/ f45 1 23"/>
                  <a:gd name="f60" fmla="*/ f46 1 13"/>
                  <a:gd name="f61" fmla="*/ f47 1 23"/>
                  <a:gd name="f62" fmla="*/ f48 1 13"/>
                  <a:gd name="f63" fmla="*/ f49 1 23"/>
                  <a:gd name="f64" fmla="*/ f50 1 23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7"/>
                  <a:gd name="f75" fmla="*/ f58 1 f36"/>
                  <a:gd name="f76" fmla="*/ f59 1 f37"/>
                  <a:gd name="f77" fmla="*/ f60 1 f36"/>
                  <a:gd name="f78" fmla="*/ f61 1 f37"/>
                  <a:gd name="f79" fmla="*/ f62 1 f36"/>
                  <a:gd name="f80" fmla="*/ f63 1 f37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8 1"/>
                  <a:gd name="f92" fmla="*/ f75 f27 1"/>
                  <a:gd name="f93" fmla="*/ f76 f28 1"/>
                  <a:gd name="f94" fmla="*/ f77 f27 1"/>
                  <a:gd name="f95" fmla="*/ f78 f28 1"/>
                  <a:gd name="f96" fmla="*/ f79 f27 1"/>
                  <a:gd name="f97" fmla="*/ f80 f28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6" y="f97"/>
                  </a:cxn>
                  <a:cxn ang="f51">
                    <a:pos x="f86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13" h="23">
                    <a:moveTo>
                      <a:pt x="f8" y="f9"/>
                    </a:moveTo>
                    <a:cubicBezTo>
                      <a:pt x="f6" y="f6"/>
                      <a:pt x="f9" y="f10"/>
                      <a:pt x="f11" y="f12"/>
                    </a:cubicBezTo>
                    <a:cubicBezTo>
                      <a:pt x="f11" y="f7"/>
                      <a:pt x="f13" y="f14"/>
                      <a:pt x="f5" y="f15"/>
                    </a:cubicBezTo>
                    <a:cubicBezTo>
                      <a:pt x="f5" y="f16"/>
                      <a:pt x="f5" y="f17"/>
                      <a:pt x="f13" y="f18"/>
                    </a:cubicBezTo>
                    <a:cubicBezTo>
                      <a:pt x="f19" y="f20"/>
                      <a:pt x="f21" y="f22"/>
                      <a:pt x="f20" y="f13"/>
                    </a:cubicBezTo>
                    <a:cubicBezTo>
                      <a:pt x="f20" y="f5"/>
                      <a:pt x="f23" y="f5"/>
                      <a:pt x="f24" y="f5"/>
                    </a:cubicBezTo>
                    <a:cubicBezTo>
                      <a:pt x="f8" y="f5"/>
                      <a:pt x="f8" y="f13"/>
                      <a:pt x="f8" y="f25"/>
                    </a:cubicBezTo>
                    <a:cubicBezTo>
                      <a:pt x="f8" y="f19"/>
                      <a:pt x="f8" y="f22"/>
                      <a:pt x="f8" y="f9"/>
                    </a:cubicBezTo>
                    <a:close/>
                  </a:path>
                </a:pathLst>
              </a:custGeom>
              <a:solidFill>
                <a:srgbClr val="FDE5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3" name="Freeform 1174">
                <a:extLst>
                  <a:ext uri="{FF2B5EF4-FFF2-40B4-BE49-F238E27FC236}">
                    <a16:creationId xmlns:a16="http://schemas.microsoft.com/office/drawing/2014/main" id="{54A60F62-82C0-8351-EEFD-6253E95EE8C1}"/>
                  </a:ext>
                </a:extLst>
              </p:cNvPr>
              <p:cNvSpPr/>
              <p:nvPr/>
            </p:nvSpPr>
            <p:spPr>
              <a:xfrm>
                <a:off x="4252910" y="2822579"/>
                <a:ext cx="49213" cy="1365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6"/>
                  <a:gd name="f8" fmla="val 10"/>
                  <a:gd name="f9" fmla="val 3"/>
                  <a:gd name="f10" fmla="val 7"/>
                  <a:gd name="f11" fmla="val 6"/>
                  <a:gd name="f12" fmla="val 5"/>
                  <a:gd name="f13" fmla="val 8"/>
                  <a:gd name="f14" fmla="val 12"/>
                  <a:gd name="f15" fmla="val 9"/>
                  <a:gd name="f16" fmla="val 17"/>
                  <a:gd name="f17" fmla="val 11"/>
                  <a:gd name="f18" fmla="val 21"/>
                  <a:gd name="f19" fmla="val 24"/>
                  <a:gd name="f20" fmla="val 26"/>
                  <a:gd name="f21" fmla="val 29"/>
                  <a:gd name="f22" fmla="val 31"/>
                  <a:gd name="f23" fmla="val 30"/>
                  <a:gd name="f24" fmla="val 32"/>
                  <a:gd name="f25" fmla="val 35"/>
                  <a:gd name="f26" fmla="val 4"/>
                  <a:gd name="f27" fmla="val 1"/>
                  <a:gd name="f28" fmla="val 27"/>
                  <a:gd name="f29" fmla="val 20"/>
                  <a:gd name="f30" fmla="val 14"/>
                  <a:gd name="f31" fmla="val 2"/>
                  <a:gd name="f32" fmla="+- 0 0 -90"/>
                  <a:gd name="f33" fmla="*/ f3 1 13"/>
                  <a:gd name="f34" fmla="*/ f4 1 3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3"/>
                  <a:gd name="f43" fmla="*/ f39 1 36"/>
                  <a:gd name="f44" fmla="*/ 10 f40 1"/>
                  <a:gd name="f45" fmla="*/ 3 f39 1"/>
                  <a:gd name="f46" fmla="*/ 7 f40 1"/>
                  <a:gd name="f47" fmla="*/ 8 f39 1"/>
                  <a:gd name="f48" fmla="*/ 11 f40 1"/>
                  <a:gd name="f49" fmla="*/ 21 f39 1"/>
                  <a:gd name="f50" fmla="*/ 12 f40 1"/>
                  <a:gd name="f51" fmla="*/ 29 f39 1"/>
                  <a:gd name="f52" fmla="*/ 31 f39 1"/>
                  <a:gd name="f53" fmla="*/ 9 f40 1"/>
                  <a:gd name="f54" fmla="*/ 36 f39 1"/>
                  <a:gd name="f55" fmla="*/ 1 f40 1"/>
                  <a:gd name="f56" fmla="*/ 20 f39 1"/>
                  <a:gd name="f57" fmla="*/ 2 f40 1"/>
                  <a:gd name="f58" fmla="*/ 11 f39 1"/>
                  <a:gd name="f59" fmla="*/ 6 f40 1"/>
                  <a:gd name="f60" fmla="*/ 8 f40 1"/>
                  <a:gd name="f61" fmla="*/ 0 f39 1"/>
                  <a:gd name="f62" fmla="+- f41 0 f1"/>
                  <a:gd name="f63" fmla="*/ f44 1 13"/>
                  <a:gd name="f64" fmla="*/ f45 1 36"/>
                  <a:gd name="f65" fmla="*/ f46 1 13"/>
                  <a:gd name="f66" fmla="*/ f47 1 36"/>
                  <a:gd name="f67" fmla="*/ f48 1 13"/>
                  <a:gd name="f68" fmla="*/ f49 1 36"/>
                  <a:gd name="f69" fmla="*/ f50 1 13"/>
                  <a:gd name="f70" fmla="*/ f51 1 36"/>
                  <a:gd name="f71" fmla="*/ f52 1 36"/>
                  <a:gd name="f72" fmla="*/ f53 1 13"/>
                  <a:gd name="f73" fmla="*/ f54 1 36"/>
                  <a:gd name="f74" fmla="*/ f55 1 13"/>
                  <a:gd name="f75" fmla="*/ f56 1 36"/>
                  <a:gd name="f76" fmla="*/ f57 1 13"/>
                  <a:gd name="f77" fmla="*/ f58 1 36"/>
                  <a:gd name="f78" fmla="*/ f59 1 13"/>
                  <a:gd name="f79" fmla="*/ f60 1 13"/>
                  <a:gd name="f80" fmla="*/ f61 1 36"/>
                  <a:gd name="f81" fmla="*/ 0 1 f42"/>
                  <a:gd name="f82" fmla="*/ f36 1 f42"/>
                  <a:gd name="f83" fmla="*/ 0 1 f43"/>
                  <a:gd name="f84" fmla="*/ f37 1 f43"/>
                  <a:gd name="f85" fmla="*/ f63 1 f42"/>
                  <a:gd name="f86" fmla="*/ f64 1 f43"/>
                  <a:gd name="f87" fmla="*/ f65 1 f42"/>
                  <a:gd name="f88" fmla="*/ f66 1 f43"/>
                  <a:gd name="f89" fmla="*/ f67 1 f42"/>
                  <a:gd name="f90" fmla="*/ f68 1 f43"/>
                  <a:gd name="f91" fmla="*/ f69 1 f42"/>
                  <a:gd name="f92" fmla="*/ f70 1 f43"/>
                  <a:gd name="f93" fmla="*/ f71 1 f43"/>
                  <a:gd name="f94" fmla="*/ f72 1 f42"/>
                  <a:gd name="f95" fmla="*/ f73 1 f43"/>
                  <a:gd name="f96" fmla="*/ f74 1 f42"/>
                  <a:gd name="f97" fmla="*/ f75 1 f43"/>
                  <a:gd name="f98" fmla="*/ f76 1 f42"/>
                  <a:gd name="f99" fmla="*/ f77 1 f43"/>
                  <a:gd name="f100" fmla="*/ f78 1 f42"/>
                  <a:gd name="f101" fmla="*/ f79 1 f42"/>
                  <a:gd name="f102" fmla="*/ f80 1 f43"/>
                  <a:gd name="f103" fmla="*/ f81 f33 1"/>
                  <a:gd name="f104" fmla="*/ f82 f33 1"/>
                  <a:gd name="f105" fmla="*/ f84 f34 1"/>
                  <a:gd name="f106" fmla="*/ f83 f34 1"/>
                  <a:gd name="f107" fmla="*/ f85 f33 1"/>
                  <a:gd name="f108" fmla="*/ f86 f34 1"/>
                  <a:gd name="f109" fmla="*/ f87 f33 1"/>
                  <a:gd name="f110" fmla="*/ f88 f34 1"/>
                  <a:gd name="f111" fmla="*/ f89 f33 1"/>
                  <a:gd name="f112" fmla="*/ f90 f34 1"/>
                  <a:gd name="f113" fmla="*/ f91 f33 1"/>
                  <a:gd name="f114" fmla="*/ f92 f34 1"/>
                  <a:gd name="f115" fmla="*/ f93 f34 1"/>
                  <a:gd name="f116" fmla="*/ f94 f33 1"/>
                  <a:gd name="f117" fmla="*/ f95 f34 1"/>
                  <a:gd name="f118" fmla="*/ f96 f33 1"/>
                  <a:gd name="f119" fmla="*/ f97 f34 1"/>
                  <a:gd name="f120" fmla="*/ f98 f33 1"/>
                  <a:gd name="f121" fmla="*/ f99 f34 1"/>
                  <a:gd name="f122" fmla="*/ f100 f33 1"/>
                  <a:gd name="f123" fmla="*/ f101 f33 1"/>
                  <a:gd name="f124" fmla="*/ f102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07" y="f115"/>
                  </a:cxn>
                  <a:cxn ang="f62">
                    <a:pos x="f116" y="f117"/>
                  </a:cxn>
                  <a:cxn ang="f62">
                    <a:pos x="f118" y="f119"/>
                  </a:cxn>
                  <a:cxn ang="f62">
                    <a:pos x="f120" y="f121"/>
                  </a:cxn>
                  <a:cxn ang="f62">
                    <a:pos x="f122" y="f108"/>
                  </a:cxn>
                  <a:cxn ang="f62">
                    <a:pos x="f123" y="f124"/>
                  </a:cxn>
                  <a:cxn ang="f62">
                    <a:pos x="f107" y="f108"/>
                  </a:cxn>
                </a:cxnLst>
                <a:rect l="f103" t="f106" r="f104" b="f105"/>
                <a:pathLst>
                  <a:path w="13" h="36">
                    <a:moveTo>
                      <a:pt x="f8" y="f9"/>
                    </a:moveTo>
                    <a:cubicBezTo>
                      <a:pt x="f10" y="f9"/>
                      <a:pt x="f11" y="f12"/>
                      <a:pt x="f10" y="f13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6" y="f19"/>
                      <a:pt x="f17" y="f20"/>
                      <a:pt x="f14" y="f21"/>
                    </a:cubicBezTo>
                    <a:cubicBezTo>
                      <a:pt x="f14" y="f22"/>
                      <a:pt x="f8" y="f23"/>
                      <a:pt x="f8" y="f22"/>
                    </a:cubicBezTo>
                    <a:cubicBezTo>
                      <a:pt x="f8" y="f24"/>
                      <a:pt x="f6" y="f25"/>
                      <a:pt x="f15" y="f7"/>
                    </a:cubicBezTo>
                    <a:cubicBezTo>
                      <a:pt x="f26" y="f24"/>
                      <a:pt x="f27" y="f28"/>
                      <a:pt x="f27" y="f29"/>
                    </a:cubicBezTo>
                    <a:cubicBezTo>
                      <a:pt x="f5" y="f16"/>
                      <a:pt x="f27" y="f30"/>
                      <a:pt x="f31" y="f17"/>
                    </a:cubicBezTo>
                    <a:cubicBezTo>
                      <a:pt x="f27" y="f10"/>
                      <a:pt x="f26" y="f12"/>
                      <a:pt x="f11" y="f9"/>
                    </a:cubicBezTo>
                    <a:cubicBezTo>
                      <a:pt x="f10" y="f31"/>
                      <a:pt x="f13" y="f31"/>
                      <a:pt x="f13" y="f5"/>
                    </a:cubicBezTo>
                    <a:cubicBezTo>
                      <a:pt x="f13" y="f27"/>
                      <a:pt x="f6" y="f5"/>
                      <a:pt x="f8" y="f9"/>
                    </a:cubicBezTo>
                    <a:close/>
                  </a:path>
                </a:pathLst>
              </a:custGeom>
              <a:solidFill>
                <a:srgbClr val="7743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4" name="Freeform 1175">
                <a:extLst>
                  <a:ext uri="{FF2B5EF4-FFF2-40B4-BE49-F238E27FC236}">
                    <a16:creationId xmlns:a16="http://schemas.microsoft.com/office/drawing/2014/main" id="{A9F99BF7-DA5A-63EF-9742-078776818758}"/>
                  </a:ext>
                </a:extLst>
              </p:cNvPr>
              <p:cNvSpPr/>
              <p:nvPr/>
            </p:nvSpPr>
            <p:spPr>
              <a:xfrm>
                <a:off x="4189415" y="2863855"/>
                <a:ext cx="71442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7"/>
                  <a:gd name="f8" fmla="val 3"/>
                  <a:gd name="f9" fmla="val 6"/>
                  <a:gd name="f10" fmla="val 9"/>
                  <a:gd name="f11" fmla="val 18"/>
                  <a:gd name="f12" fmla="val 13"/>
                  <a:gd name="f13" fmla="val 17"/>
                  <a:gd name="f14" fmla="val 21"/>
                  <a:gd name="f15" fmla="val 25"/>
                  <a:gd name="f16" fmla="val 16"/>
                  <a:gd name="f17" fmla="val 12"/>
                  <a:gd name="f18" fmla="val 7"/>
                  <a:gd name="f19" fmla="val 26"/>
                  <a:gd name="f20" fmla="val 4"/>
                  <a:gd name="f21" fmla="val 15"/>
                  <a:gd name="f22" fmla="val 5"/>
                  <a:gd name="f23" fmla="val 10"/>
                  <a:gd name="f24" fmla="val 8"/>
                  <a:gd name="f25" fmla="val 14"/>
                  <a:gd name="f26" fmla="+- 0 0 -90"/>
                  <a:gd name="f27" fmla="*/ f3 1 19"/>
                  <a:gd name="f28" fmla="*/ f4 1 27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9"/>
                  <a:gd name="f37" fmla="*/ f33 1 27"/>
                  <a:gd name="f38" fmla="*/ 19 f34 1"/>
                  <a:gd name="f39" fmla="*/ 0 f33 1"/>
                  <a:gd name="f40" fmla="*/ 9 f33 1"/>
                  <a:gd name="f41" fmla="*/ 17 f34 1"/>
                  <a:gd name="f42" fmla="*/ 21 f33 1"/>
                  <a:gd name="f43" fmla="*/ 12 f34 1"/>
                  <a:gd name="f44" fmla="*/ 25 f33 1"/>
                  <a:gd name="f45" fmla="*/ 4 f34 1"/>
                  <a:gd name="f46" fmla="*/ 5 f34 1"/>
                  <a:gd name="f47" fmla="*/ 7 f34 1"/>
                  <a:gd name="f48" fmla="*/ 13 f33 1"/>
                  <a:gd name="f49" fmla="*/ 10 f34 1"/>
                  <a:gd name="f50" fmla="*/ 16 f33 1"/>
                  <a:gd name="f51" fmla="*/ 13 f34 1"/>
                  <a:gd name="f52" fmla="+- f35 0 f1"/>
                  <a:gd name="f53" fmla="*/ f38 1 19"/>
                  <a:gd name="f54" fmla="*/ f39 1 27"/>
                  <a:gd name="f55" fmla="*/ f40 1 27"/>
                  <a:gd name="f56" fmla="*/ f41 1 19"/>
                  <a:gd name="f57" fmla="*/ f42 1 27"/>
                  <a:gd name="f58" fmla="*/ f43 1 19"/>
                  <a:gd name="f59" fmla="*/ f44 1 27"/>
                  <a:gd name="f60" fmla="*/ f45 1 19"/>
                  <a:gd name="f61" fmla="*/ f46 1 19"/>
                  <a:gd name="f62" fmla="*/ f47 1 19"/>
                  <a:gd name="f63" fmla="*/ f48 1 27"/>
                  <a:gd name="f64" fmla="*/ f49 1 19"/>
                  <a:gd name="f65" fmla="*/ f50 1 27"/>
                  <a:gd name="f66" fmla="*/ f51 1 19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7"/>
                  <a:gd name="f74" fmla="*/ f56 1 f36"/>
                  <a:gd name="f75" fmla="*/ f57 1 f37"/>
                  <a:gd name="f76" fmla="*/ f58 1 f36"/>
                  <a:gd name="f77" fmla="*/ f59 1 f37"/>
                  <a:gd name="f78" fmla="*/ f60 1 f36"/>
                  <a:gd name="f79" fmla="*/ f61 1 f36"/>
                  <a:gd name="f80" fmla="*/ f62 1 f36"/>
                  <a:gd name="f81" fmla="*/ f63 1 f37"/>
                  <a:gd name="f82" fmla="*/ f64 1 f36"/>
                  <a:gd name="f83" fmla="*/ f65 1 f37"/>
                  <a:gd name="f84" fmla="*/ f66 1 f36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8 1"/>
                  <a:gd name="f92" fmla="*/ f74 f27 1"/>
                  <a:gd name="f93" fmla="*/ f75 f28 1"/>
                  <a:gd name="f94" fmla="*/ f76 f27 1"/>
                  <a:gd name="f95" fmla="*/ f77 f28 1"/>
                  <a:gd name="f96" fmla="*/ f78 f27 1"/>
                  <a:gd name="f97" fmla="*/ f79 f27 1"/>
                  <a:gd name="f98" fmla="*/ f80 f27 1"/>
                  <a:gd name="f99" fmla="*/ f81 f28 1"/>
                  <a:gd name="f100" fmla="*/ f82 f27 1"/>
                  <a:gd name="f101" fmla="*/ f83 f28 1"/>
                  <a:gd name="f102" fmla="*/ f8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89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6" y="f95"/>
                  </a:cxn>
                  <a:cxn ang="f52">
                    <a:pos x="f97" y="f91"/>
                  </a:cxn>
                  <a:cxn ang="f52">
                    <a:pos x="f98" y="f99"/>
                  </a:cxn>
                  <a:cxn ang="f52">
                    <a:pos x="f100" y="f101"/>
                  </a:cxn>
                  <a:cxn ang="f52">
                    <a:pos x="f102" y="f99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19" h="27">
                    <a:moveTo>
                      <a:pt x="f6" y="f5"/>
                    </a:moveTo>
                    <a:cubicBezTo>
                      <a:pt x="f6" y="f8"/>
                      <a:pt x="f6" y="f9"/>
                      <a:pt x="f6" y="f10"/>
                    </a:cubicBezTo>
                    <a:cubicBezTo>
                      <a:pt x="f11" y="f12"/>
                      <a:pt x="f11" y="f13"/>
                      <a:pt x="f13" y="f14"/>
                    </a:cubicBezTo>
                    <a:cubicBezTo>
                      <a:pt x="f13" y="f15"/>
                      <a:pt x="f16" y="f7"/>
                      <a:pt x="f17" y="f15"/>
                    </a:cubicBezTo>
                    <a:cubicBezTo>
                      <a:pt x="f10" y="f15"/>
                      <a:pt x="f18" y="f19"/>
                      <a:pt x="f20" y="f15"/>
                    </a:cubicBezTo>
                    <a:cubicBezTo>
                      <a:pt x="f5" y="f6"/>
                      <a:pt x="f5" y="f21"/>
                      <a:pt x="f22" y="f10"/>
                    </a:cubicBezTo>
                    <a:cubicBezTo>
                      <a:pt x="f9" y="f23"/>
                      <a:pt x="f9" y="f17"/>
                      <a:pt x="f18" y="f12"/>
                    </a:cubicBezTo>
                    <a:cubicBezTo>
                      <a:pt x="f24" y="f25"/>
                      <a:pt x="f24" y="f16"/>
                      <a:pt x="f23" y="f16"/>
                    </a:cubicBezTo>
                    <a:cubicBezTo>
                      <a:pt x="f17" y="f16"/>
                      <a:pt x="f17" y="f25"/>
                      <a:pt x="f12" y="f12"/>
                    </a:cubicBezTo>
                    <a:cubicBezTo>
                      <a:pt x="f21" y="f10"/>
                      <a:pt x="f13" y="f20"/>
                      <a:pt x="f6" y="f5"/>
                    </a:cubicBezTo>
                    <a:close/>
                  </a:path>
                </a:pathLst>
              </a:custGeom>
              <a:solidFill>
                <a:srgbClr val="EDB8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5" name="Freeform 1176">
                <a:extLst>
                  <a:ext uri="{FF2B5EF4-FFF2-40B4-BE49-F238E27FC236}">
                    <a16:creationId xmlns:a16="http://schemas.microsoft.com/office/drawing/2014/main" id="{C26B5148-6FD1-BF48-2FC8-BAF6F6FD3FCA}"/>
                  </a:ext>
                </a:extLst>
              </p:cNvPr>
              <p:cNvSpPr/>
              <p:nvPr/>
            </p:nvSpPr>
            <p:spPr>
              <a:xfrm>
                <a:off x="4151311" y="3390896"/>
                <a:ext cx="161921" cy="398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106"/>
                  <a:gd name="f8" fmla="val 27"/>
                  <a:gd name="f9" fmla="val 18"/>
                  <a:gd name="f10" fmla="val 28"/>
                  <a:gd name="f11" fmla="val 21"/>
                  <a:gd name="f12" fmla="val 30"/>
                  <a:gd name="f13" fmla="val 24"/>
                  <a:gd name="f14" fmla="val 32"/>
                  <a:gd name="f15" fmla="val 26"/>
                  <a:gd name="f16" fmla="val 36"/>
                  <a:gd name="f17" fmla="val 29"/>
                  <a:gd name="f18" fmla="val 38"/>
                  <a:gd name="f19" fmla="val 33"/>
                  <a:gd name="f20" fmla="val 39"/>
                  <a:gd name="f21" fmla="val 42"/>
                  <a:gd name="f22" fmla="val 48"/>
                  <a:gd name="f23" fmla="val 53"/>
                  <a:gd name="f24" fmla="val 54"/>
                  <a:gd name="f25" fmla="val 55"/>
                  <a:gd name="f26" fmla="val 56"/>
                  <a:gd name="f27" fmla="val 58"/>
                  <a:gd name="f28" fmla="val 40"/>
                  <a:gd name="f29" fmla="val 59"/>
                  <a:gd name="f30" fmla="val 57"/>
                  <a:gd name="f31" fmla="val 37"/>
                  <a:gd name="f32" fmla="val 41"/>
                  <a:gd name="f33" fmla="val 61"/>
                  <a:gd name="f34" fmla="val 65"/>
                  <a:gd name="f35" fmla="val 67"/>
                  <a:gd name="f36" fmla="val 70"/>
                  <a:gd name="f37" fmla="val 72"/>
                  <a:gd name="f38" fmla="val 75"/>
                  <a:gd name="f39" fmla="val 79"/>
                  <a:gd name="f40" fmla="val 82"/>
                  <a:gd name="f41" fmla="val 84"/>
                  <a:gd name="f42" fmla="val 85"/>
                  <a:gd name="f43" fmla="val 87"/>
                  <a:gd name="f44" fmla="val 91"/>
                  <a:gd name="f45" fmla="val 35"/>
                  <a:gd name="f46" fmla="val 95"/>
                  <a:gd name="f47" fmla="val 100"/>
                  <a:gd name="f48" fmla="val 102"/>
                  <a:gd name="f49" fmla="val 104"/>
                  <a:gd name="f50" fmla="val 31"/>
                  <a:gd name="f51" fmla="val 103"/>
                  <a:gd name="f52" fmla="val 101"/>
                  <a:gd name="f53" fmla="val 92"/>
                  <a:gd name="f54" fmla="val 22"/>
                  <a:gd name="f55" fmla="val 25"/>
                  <a:gd name="f56" fmla="val 71"/>
                  <a:gd name="f57" fmla="val 68"/>
                  <a:gd name="f58" fmla="val 64"/>
                  <a:gd name="f59" fmla="val 60"/>
                  <a:gd name="f60" fmla="val 51"/>
                  <a:gd name="f61" fmla="val 50"/>
                  <a:gd name="f62" fmla="val 46"/>
                  <a:gd name="f63" fmla="val 34"/>
                  <a:gd name="f64" fmla="val 23"/>
                  <a:gd name="f65" fmla="val 20"/>
                  <a:gd name="f66" fmla="val 17"/>
                  <a:gd name="f67" fmla="val 12"/>
                  <a:gd name="f68" fmla="val 5"/>
                  <a:gd name="f69" fmla="val 1"/>
                  <a:gd name="f70" fmla="val 2"/>
                  <a:gd name="f71" fmla="val 6"/>
                  <a:gd name="f72" fmla="val 19"/>
                  <a:gd name="f73" fmla="val 9"/>
                  <a:gd name="f74" fmla="val 15"/>
                  <a:gd name="f75" fmla="val 7"/>
                  <a:gd name="f76" fmla="val 4"/>
                  <a:gd name="f77" fmla="val 10"/>
                  <a:gd name="f78" fmla="val 16"/>
                  <a:gd name="f79" fmla="+- 0 0 -90"/>
                  <a:gd name="f80" fmla="*/ f3 1 43"/>
                  <a:gd name="f81" fmla="*/ f4 1 106"/>
                  <a:gd name="f82" fmla="val f5"/>
                  <a:gd name="f83" fmla="val f6"/>
                  <a:gd name="f84" fmla="val f7"/>
                  <a:gd name="f85" fmla="*/ f79 f0 1"/>
                  <a:gd name="f86" fmla="+- f84 0 f82"/>
                  <a:gd name="f87" fmla="+- f83 0 f82"/>
                  <a:gd name="f88" fmla="*/ f85 1 f2"/>
                  <a:gd name="f89" fmla="*/ f87 1 43"/>
                  <a:gd name="f90" fmla="*/ f86 1 106"/>
                  <a:gd name="f91" fmla="*/ 27 f87 1"/>
                  <a:gd name="f92" fmla="*/ 18 f86 1"/>
                  <a:gd name="f93" fmla="*/ 32 f87 1"/>
                  <a:gd name="f94" fmla="*/ 26 f86 1"/>
                  <a:gd name="f95" fmla="*/ 39 f87 1"/>
                  <a:gd name="f96" fmla="*/ 38 f86 1"/>
                  <a:gd name="f97" fmla="*/ 43 f87 1"/>
                  <a:gd name="f98" fmla="*/ 53 f86 1"/>
                  <a:gd name="f99" fmla="*/ 55 f86 1"/>
                  <a:gd name="f100" fmla="*/ 40 f87 1"/>
                  <a:gd name="f101" fmla="*/ 59 f86 1"/>
                  <a:gd name="f102" fmla="*/ 38 f87 1"/>
                  <a:gd name="f103" fmla="*/ 56 f86 1"/>
                  <a:gd name="f104" fmla="*/ 37 f87 1"/>
                  <a:gd name="f105" fmla="*/ 41 f87 1"/>
                  <a:gd name="f106" fmla="*/ 65 f86 1"/>
                  <a:gd name="f107" fmla="*/ 42 f87 1"/>
                  <a:gd name="f108" fmla="*/ 72 f86 1"/>
                  <a:gd name="f109" fmla="*/ 82 f86 1"/>
                  <a:gd name="f110" fmla="*/ 87 f86 1"/>
                  <a:gd name="f111" fmla="*/ 36 f87 1"/>
                  <a:gd name="f112" fmla="*/ 100 f86 1"/>
                  <a:gd name="f113" fmla="*/ 35 f87 1"/>
                  <a:gd name="f114" fmla="*/ 106 f86 1"/>
                  <a:gd name="f115" fmla="*/ 30 f87 1"/>
                  <a:gd name="f116" fmla="*/ 101 f86 1"/>
                  <a:gd name="f117" fmla="*/ 25 f87 1"/>
                  <a:gd name="f118" fmla="*/ 71 f86 1"/>
                  <a:gd name="f119" fmla="*/ 60 f86 1"/>
                  <a:gd name="f120" fmla="*/ 54 f86 1"/>
                  <a:gd name="f121" fmla="*/ 46 f86 1"/>
                  <a:gd name="f122" fmla="*/ 28 f86 1"/>
                  <a:gd name="f123" fmla="*/ 24 f87 1"/>
                  <a:gd name="f124" fmla="*/ 22 f87 1"/>
                  <a:gd name="f125" fmla="*/ 30 f86 1"/>
                  <a:gd name="f126" fmla="*/ 34 f86 1"/>
                  <a:gd name="f127" fmla="*/ 17 f87 1"/>
                  <a:gd name="f128" fmla="*/ 36 f86 1"/>
                  <a:gd name="f129" fmla="*/ 1 f87 1"/>
                  <a:gd name="f130" fmla="*/ 23 f86 1"/>
                  <a:gd name="f131" fmla="*/ 6 f87 1"/>
                  <a:gd name="f132" fmla="*/ 19 f86 1"/>
                  <a:gd name="f133" fmla="*/ 5 f87 1"/>
                  <a:gd name="f134" fmla="*/ 9 f86 1"/>
                  <a:gd name="f135" fmla="*/ 2 f87 1"/>
                  <a:gd name="f136" fmla="*/ 0 f86 1"/>
                  <a:gd name="f137" fmla="*/ 7 f87 1"/>
                  <a:gd name="f138" fmla="*/ 7 f86 1"/>
                  <a:gd name="f139" fmla="*/ 21 f87 1"/>
                  <a:gd name="f140" fmla="*/ 15 f86 1"/>
                  <a:gd name="f141" fmla="+- f88 0 f1"/>
                  <a:gd name="f142" fmla="*/ f91 1 43"/>
                  <a:gd name="f143" fmla="*/ f92 1 106"/>
                  <a:gd name="f144" fmla="*/ f93 1 43"/>
                  <a:gd name="f145" fmla="*/ f94 1 106"/>
                  <a:gd name="f146" fmla="*/ f95 1 43"/>
                  <a:gd name="f147" fmla="*/ f96 1 106"/>
                  <a:gd name="f148" fmla="*/ f97 1 43"/>
                  <a:gd name="f149" fmla="*/ f98 1 106"/>
                  <a:gd name="f150" fmla="*/ f99 1 106"/>
                  <a:gd name="f151" fmla="*/ f100 1 43"/>
                  <a:gd name="f152" fmla="*/ f101 1 106"/>
                  <a:gd name="f153" fmla="*/ f102 1 43"/>
                  <a:gd name="f154" fmla="*/ f103 1 106"/>
                  <a:gd name="f155" fmla="*/ f104 1 43"/>
                  <a:gd name="f156" fmla="*/ f105 1 43"/>
                  <a:gd name="f157" fmla="*/ f106 1 106"/>
                  <a:gd name="f158" fmla="*/ f107 1 43"/>
                  <a:gd name="f159" fmla="*/ f108 1 106"/>
                  <a:gd name="f160" fmla="*/ f109 1 106"/>
                  <a:gd name="f161" fmla="*/ f110 1 106"/>
                  <a:gd name="f162" fmla="*/ f111 1 43"/>
                  <a:gd name="f163" fmla="*/ f112 1 106"/>
                  <a:gd name="f164" fmla="*/ f113 1 43"/>
                  <a:gd name="f165" fmla="*/ f114 1 106"/>
                  <a:gd name="f166" fmla="*/ f115 1 43"/>
                  <a:gd name="f167" fmla="*/ f116 1 106"/>
                  <a:gd name="f168" fmla="*/ f117 1 43"/>
                  <a:gd name="f169" fmla="*/ f118 1 106"/>
                  <a:gd name="f170" fmla="*/ f119 1 106"/>
                  <a:gd name="f171" fmla="*/ f120 1 106"/>
                  <a:gd name="f172" fmla="*/ f121 1 106"/>
                  <a:gd name="f173" fmla="*/ f122 1 106"/>
                  <a:gd name="f174" fmla="*/ f123 1 43"/>
                  <a:gd name="f175" fmla="*/ f124 1 43"/>
                  <a:gd name="f176" fmla="*/ f125 1 106"/>
                  <a:gd name="f177" fmla="*/ f126 1 106"/>
                  <a:gd name="f178" fmla="*/ f127 1 43"/>
                  <a:gd name="f179" fmla="*/ f128 1 106"/>
                  <a:gd name="f180" fmla="*/ f129 1 43"/>
                  <a:gd name="f181" fmla="*/ f130 1 106"/>
                  <a:gd name="f182" fmla="*/ f131 1 43"/>
                  <a:gd name="f183" fmla="*/ f132 1 106"/>
                  <a:gd name="f184" fmla="*/ f133 1 43"/>
                  <a:gd name="f185" fmla="*/ f134 1 106"/>
                  <a:gd name="f186" fmla="*/ f135 1 43"/>
                  <a:gd name="f187" fmla="*/ f136 1 106"/>
                  <a:gd name="f188" fmla="*/ f137 1 43"/>
                  <a:gd name="f189" fmla="*/ f138 1 106"/>
                  <a:gd name="f190" fmla="*/ f139 1 43"/>
                  <a:gd name="f191" fmla="*/ f140 1 106"/>
                  <a:gd name="f192" fmla="*/ 0 1 f89"/>
                  <a:gd name="f193" fmla="*/ f83 1 f89"/>
                  <a:gd name="f194" fmla="*/ 0 1 f90"/>
                  <a:gd name="f195" fmla="*/ f84 1 f90"/>
                  <a:gd name="f196" fmla="*/ f142 1 f89"/>
                  <a:gd name="f197" fmla="*/ f143 1 f90"/>
                  <a:gd name="f198" fmla="*/ f144 1 f89"/>
                  <a:gd name="f199" fmla="*/ f145 1 f90"/>
                  <a:gd name="f200" fmla="*/ f146 1 f89"/>
                  <a:gd name="f201" fmla="*/ f147 1 f90"/>
                  <a:gd name="f202" fmla="*/ f148 1 f89"/>
                  <a:gd name="f203" fmla="*/ f149 1 f90"/>
                  <a:gd name="f204" fmla="*/ f150 1 f90"/>
                  <a:gd name="f205" fmla="*/ f151 1 f89"/>
                  <a:gd name="f206" fmla="*/ f152 1 f90"/>
                  <a:gd name="f207" fmla="*/ f153 1 f89"/>
                  <a:gd name="f208" fmla="*/ f154 1 f90"/>
                  <a:gd name="f209" fmla="*/ f155 1 f89"/>
                  <a:gd name="f210" fmla="*/ f156 1 f89"/>
                  <a:gd name="f211" fmla="*/ f157 1 f90"/>
                  <a:gd name="f212" fmla="*/ f158 1 f89"/>
                  <a:gd name="f213" fmla="*/ f159 1 f90"/>
                  <a:gd name="f214" fmla="*/ f160 1 f90"/>
                  <a:gd name="f215" fmla="*/ f161 1 f90"/>
                  <a:gd name="f216" fmla="*/ f162 1 f89"/>
                  <a:gd name="f217" fmla="*/ f163 1 f90"/>
                  <a:gd name="f218" fmla="*/ f164 1 f89"/>
                  <a:gd name="f219" fmla="*/ f165 1 f90"/>
                  <a:gd name="f220" fmla="*/ f166 1 f89"/>
                  <a:gd name="f221" fmla="*/ f167 1 f90"/>
                  <a:gd name="f222" fmla="*/ f168 1 f89"/>
                  <a:gd name="f223" fmla="*/ f169 1 f90"/>
                  <a:gd name="f224" fmla="*/ f170 1 f90"/>
                  <a:gd name="f225" fmla="*/ f171 1 f90"/>
                  <a:gd name="f226" fmla="*/ f172 1 f90"/>
                  <a:gd name="f227" fmla="*/ f173 1 f90"/>
                  <a:gd name="f228" fmla="*/ f174 1 f89"/>
                  <a:gd name="f229" fmla="*/ f175 1 f89"/>
                  <a:gd name="f230" fmla="*/ f176 1 f90"/>
                  <a:gd name="f231" fmla="*/ f177 1 f90"/>
                  <a:gd name="f232" fmla="*/ f178 1 f89"/>
                  <a:gd name="f233" fmla="*/ f179 1 f90"/>
                  <a:gd name="f234" fmla="*/ f180 1 f89"/>
                  <a:gd name="f235" fmla="*/ f181 1 f90"/>
                  <a:gd name="f236" fmla="*/ f182 1 f89"/>
                  <a:gd name="f237" fmla="*/ f183 1 f90"/>
                  <a:gd name="f238" fmla="*/ f184 1 f89"/>
                  <a:gd name="f239" fmla="*/ f185 1 f90"/>
                  <a:gd name="f240" fmla="*/ f186 1 f89"/>
                  <a:gd name="f241" fmla="*/ f187 1 f90"/>
                  <a:gd name="f242" fmla="*/ f188 1 f89"/>
                  <a:gd name="f243" fmla="*/ f189 1 f90"/>
                  <a:gd name="f244" fmla="*/ f190 1 f89"/>
                  <a:gd name="f245" fmla="*/ f191 1 f90"/>
                  <a:gd name="f246" fmla="*/ f192 f80 1"/>
                  <a:gd name="f247" fmla="*/ f193 f80 1"/>
                  <a:gd name="f248" fmla="*/ f195 f81 1"/>
                  <a:gd name="f249" fmla="*/ f194 f81 1"/>
                  <a:gd name="f250" fmla="*/ f196 f80 1"/>
                  <a:gd name="f251" fmla="*/ f197 f81 1"/>
                  <a:gd name="f252" fmla="*/ f198 f80 1"/>
                  <a:gd name="f253" fmla="*/ f199 f81 1"/>
                  <a:gd name="f254" fmla="*/ f200 f80 1"/>
                  <a:gd name="f255" fmla="*/ f201 f81 1"/>
                  <a:gd name="f256" fmla="*/ f202 f80 1"/>
                  <a:gd name="f257" fmla="*/ f203 f81 1"/>
                  <a:gd name="f258" fmla="*/ f204 f81 1"/>
                  <a:gd name="f259" fmla="*/ f205 f80 1"/>
                  <a:gd name="f260" fmla="*/ f206 f81 1"/>
                  <a:gd name="f261" fmla="*/ f207 f80 1"/>
                  <a:gd name="f262" fmla="*/ f208 f81 1"/>
                  <a:gd name="f263" fmla="*/ f209 f80 1"/>
                  <a:gd name="f264" fmla="*/ f210 f80 1"/>
                  <a:gd name="f265" fmla="*/ f211 f81 1"/>
                  <a:gd name="f266" fmla="*/ f212 f80 1"/>
                  <a:gd name="f267" fmla="*/ f213 f81 1"/>
                  <a:gd name="f268" fmla="*/ f214 f81 1"/>
                  <a:gd name="f269" fmla="*/ f215 f81 1"/>
                  <a:gd name="f270" fmla="*/ f216 f80 1"/>
                  <a:gd name="f271" fmla="*/ f217 f81 1"/>
                  <a:gd name="f272" fmla="*/ f218 f80 1"/>
                  <a:gd name="f273" fmla="*/ f219 f81 1"/>
                  <a:gd name="f274" fmla="*/ f220 f80 1"/>
                  <a:gd name="f275" fmla="*/ f221 f81 1"/>
                  <a:gd name="f276" fmla="*/ f222 f80 1"/>
                  <a:gd name="f277" fmla="*/ f223 f81 1"/>
                  <a:gd name="f278" fmla="*/ f224 f81 1"/>
                  <a:gd name="f279" fmla="*/ f225 f81 1"/>
                  <a:gd name="f280" fmla="*/ f226 f81 1"/>
                  <a:gd name="f281" fmla="*/ f227 f81 1"/>
                  <a:gd name="f282" fmla="*/ f228 f80 1"/>
                  <a:gd name="f283" fmla="*/ f229 f80 1"/>
                  <a:gd name="f284" fmla="*/ f230 f81 1"/>
                  <a:gd name="f285" fmla="*/ f231 f81 1"/>
                  <a:gd name="f286" fmla="*/ f232 f80 1"/>
                  <a:gd name="f287" fmla="*/ f233 f81 1"/>
                  <a:gd name="f288" fmla="*/ f234 f80 1"/>
                  <a:gd name="f289" fmla="*/ f235 f81 1"/>
                  <a:gd name="f290" fmla="*/ f236 f80 1"/>
                  <a:gd name="f291" fmla="*/ f237 f81 1"/>
                  <a:gd name="f292" fmla="*/ f238 f80 1"/>
                  <a:gd name="f293" fmla="*/ f239 f81 1"/>
                  <a:gd name="f294" fmla="*/ f240 f80 1"/>
                  <a:gd name="f295" fmla="*/ f241 f81 1"/>
                  <a:gd name="f296" fmla="*/ f242 f80 1"/>
                  <a:gd name="f297" fmla="*/ f243 f81 1"/>
                  <a:gd name="f298" fmla="*/ f244 f80 1"/>
                  <a:gd name="f299" fmla="*/ f245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1">
                    <a:pos x="f250" y="f251"/>
                  </a:cxn>
                  <a:cxn ang="f141">
                    <a:pos x="f252" y="f253"/>
                  </a:cxn>
                  <a:cxn ang="f141">
                    <a:pos x="f254" y="f255"/>
                  </a:cxn>
                  <a:cxn ang="f141">
                    <a:pos x="f256" y="f257"/>
                  </a:cxn>
                  <a:cxn ang="f141">
                    <a:pos x="f256" y="f258"/>
                  </a:cxn>
                  <a:cxn ang="f141">
                    <a:pos x="f259" y="f260"/>
                  </a:cxn>
                  <a:cxn ang="f141">
                    <a:pos x="f261" y="f262"/>
                  </a:cxn>
                  <a:cxn ang="f141">
                    <a:pos x="f263" y="f258"/>
                  </a:cxn>
                  <a:cxn ang="f141">
                    <a:pos x="f264" y="f265"/>
                  </a:cxn>
                  <a:cxn ang="f141">
                    <a:pos x="f266" y="f267"/>
                  </a:cxn>
                  <a:cxn ang="f141">
                    <a:pos x="f266" y="f268"/>
                  </a:cxn>
                  <a:cxn ang="f141">
                    <a:pos x="f259" y="f269"/>
                  </a:cxn>
                  <a:cxn ang="f141">
                    <a:pos x="f270" y="f271"/>
                  </a:cxn>
                  <a:cxn ang="f141">
                    <a:pos x="f272" y="f273"/>
                  </a:cxn>
                  <a:cxn ang="f141">
                    <a:pos x="f274" y="f275"/>
                  </a:cxn>
                  <a:cxn ang="f141">
                    <a:pos x="f276" y="f277"/>
                  </a:cxn>
                  <a:cxn ang="f141">
                    <a:pos x="f276" y="f278"/>
                  </a:cxn>
                  <a:cxn ang="f141">
                    <a:pos x="f250" y="f279"/>
                  </a:cxn>
                  <a:cxn ang="f141">
                    <a:pos x="f252" y="f280"/>
                  </a:cxn>
                  <a:cxn ang="f141">
                    <a:pos x="f250" y="f281"/>
                  </a:cxn>
                  <a:cxn ang="f141">
                    <a:pos x="f282" y="f253"/>
                  </a:cxn>
                  <a:cxn ang="f141">
                    <a:pos x="f283" y="f284"/>
                  </a:cxn>
                  <a:cxn ang="f141">
                    <a:pos x="f283" y="f285"/>
                  </a:cxn>
                  <a:cxn ang="f141">
                    <a:pos x="f286" y="f287"/>
                  </a:cxn>
                  <a:cxn ang="f141">
                    <a:pos x="f288" y="f289"/>
                  </a:cxn>
                  <a:cxn ang="f141">
                    <a:pos x="f290" y="f291"/>
                  </a:cxn>
                  <a:cxn ang="f141">
                    <a:pos x="f292" y="f293"/>
                  </a:cxn>
                  <a:cxn ang="f141">
                    <a:pos x="f294" y="f295"/>
                  </a:cxn>
                  <a:cxn ang="f141">
                    <a:pos x="f296" y="f297"/>
                  </a:cxn>
                  <a:cxn ang="f141">
                    <a:pos x="f298" y="f299"/>
                  </a:cxn>
                  <a:cxn ang="f141">
                    <a:pos x="f250" y="f251"/>
                  </a:cxn>
                </a:cxnLst>
                <a:rect l="f246" t="f249" r="f247" b="f248"/>
                <a:pathLst>
                  <a:path w="43" h="10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18"/>
                    </a:cubicBezTo>
                    <a:cubicBezTo>
                      <a:pt x="f21" y="f21"/>
                      <a:pt x="f21" y="f22"/>
                      <a:pt x="f6" y="f23"/>
                    </a:cubicBezTo>
                    <a:cubicBezTo>
                      <a:pt x="f6" y="f23"/>
                      <a:pt x="f6" y="f24"/>
                      <a:pt x="f6" y="f25"/>
                    </a:cubicBezTo>
                    <a:cubicBezTo>
                      <a:pt x="f21" y="f26"/>
                      <a:pt x="f21" y="f27"/>
                      <a:pt x="f28" y="f29"/>
                    </a:cubicBezTo>
                    <a:cubicBezTo>
                      <a:pt x="f18" y="f29"/>
                      <a:pt x="f18" y="f30"/>
                      <a:pt x="f18" y="f26"/>
                    </a:cubicBezTo>
                    <a:cubicBezTo>
                      <a:pt x="f31" y="f26"/>
                      <a:pt x="f31" y="f25"/>
                      <a:pt x="f31" y="f25"/>
                    </a:cubicBezTo>
                    <a:cubicBezTo>
                      <a:pt x="f20" y="f27"/>
                      <a:pt x="f32" y="f33"/>
                      <a:pt x="f32" y="f34"/>
                    </a:cubicBezTo>
                    <a:cubicBezTo>
                      <a:pt x="f32" y="f35"/>
                      <a:pt x="f32" y="f36"/>
                      <a:pt x="f21" y="f37"/>
                    </a:cubicBezTo>
                    <a:cubicBezTo>
                      <a:pt x="f6" y="f38"/>
                      <a:pt x="f32" y="f39"/>
                      <a:pt x="f21" y="f40"/>
                    </a:cubicBezTo>
                    <a:cubicBezTo>
                      <a:pt x="f21" y="f41"/>
                      <a:pt x="f32" y="f42"/>
                      <a:pt x="f28" y="f43"/>
                    </a:cubicBezTo>
                    <a:cubicBezTo>
                      <a:pt x="f31" y="f44"/>
                      <a:pt x="f45" y="f46"/>
                      <a:pt x="f16" y="f47"/>
                    </a:cubicBezTo>
                    <a:cubicBezTo>
                      <a:pt x="f31" y="f48"/>
                      <a:pt x="f31" y="f49"/>
                      <a:pt x="f45" y="f7"/>
                    </a:cubicBezTo>
                    <a:cubicBezTo>
                      <a:pt x="f14" y="f7"/>
                      <a:pt x="f50" y="f51"/>
                      <a:pt x="f12" y="f52"/>
                    </a:cubicBezTo>
                    <a:cubicBezTo>
                      <a:pt x="f8" y="f53"/>
                      <a:pt x="f54" y="f40"/>
                      <a:pt x="f55" y="f56"/>
                    </a:cubicBezTo>
                    <a:cubicBezTo>
                      <a:pt x="f55" y="f57"/>
                      <a:pt x="f55" y="f58"/>
                      <a:pt x="f55" y="f59"/>
                    </a:cubicBezTo>
                    <a:cubicBezTo>
                      <a:pt x="f55" y="f30"/>
                      <a:pt x="f55" y="f25"/>
                      <a:pt x="f8" y="f24"/>
                    </a:cubicBezTo>
                    <a:cubicBezTo>
                      <a:pt x="f17" y="f60"/>
                      <a:pt x="f14" y="f61"/>
                      <a:pt x="f14" y="f62"/>
                    </a:cubicBezTo>
                    <a:cubicBezTo>
                      <a:pt x="f50" y="f28"/>
                      <a:pt x="f50" y="f63"/>
                      <a:pt x="f8" y="f10"/>
                    </a:cubicBezTo>
                    <a:cubicBezTo>
                      <a:pt x="f8" y="f8"/>
                      <a:pt x="f15" y="f15"/>
                      <a:pt x="f13" y="f15"/>
                    </a:cubicBezTo>
                    <a:cubicBezTo>
                      <a:pt x="f54" y="f8"/>
                      <a:pt x="f64" y="f10"/>
                      <a:pt x="f54" y="f12"/>
                    </a:cubicBezTo>
                    <a:cubicBezTo>
                      <a:pt x="f54" y="f50"/>
                      <a:pt x="f54" y="f19"/>
                      <a:pt x="f54" y="f63"/>
                    </a:cubicBezTo>
                    <a:cubicBezTo>
                      <a:pt x="f65" y="f18"/>
                      <a:pt x="f65" y="f18"/>
                      <a:pt x="f66" y="f16"/>
                    </a:cubicBezTo>
                    <a:cubicBezTo>
                      <a:pt x="f67" y="f50"/>
                      <a:pt x="f68" y="f10"/>
                      <a:pt x="f69" y="f64"/>
                    </a:cubicBezTo>
                    <a:cubicBezTo>
                      <a:pt x="f70" y="f11"/>
                      <a:pt x="f68" y="f11"/>
                      <a:pt x="f71" y="f72"/>
                    </a:cubicBezTo>
                    <a:cubicBezTo>
                      <a:pt x="f73" y="f74"/>
                      <a:pt x="f73" y="f67"/>
                      <a:pt x="f68" y="f73"/>
                    </a:cubicBezTo>
                    <a:cubicBezTo>
                      <a:pt x="f70" y="f75"/>
                      <a:pt x="f5" y="f76"/>
                      <a:pt x="f70" y="f5"/>
                    </a:cubicBezTo>
                    <a:cubicBezTo>
                      <a:pt x="f68" y="f69"/>
                      <a:pt x="f71" y="f76"/>
                      <a:pt x="f75" y="f75"/>
                    </a:cubicBezTo>
                    <a:cubicBezTo>
                      <a:pt x="f77" y="f67"/>
                      <a:pt x="f74" y="f78"/>
                      <a:pt x="f11" y="f74"/>
                    </a:cubicBezTo>
                    <a:cubicBezTo>
                      <a:pt x="f13" y="f74"/>
                      <a:pt x="f55" y="f66"/>
                      <a:pt x="f8" y="f9"/>
                    </a:cubicBezTo>
                    <a:close/>
                  </a:path>
                </a:pathLst>
              </a:custGeom>
              <a:solidFill>
                <a:srgbClr val="ECB8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6" name="Freeform 1177">
                <a:extLst>
                  <a:ext uri="{FF2B5EF4-FFF2-40B4-BE49-F238E27FC236}">
                    <a16:creationId xmlns:a16="http://schemas.microsoft.com/office/drawing/2014/main" id="{B64EEA94-2FBC-AA23-1DF2-9C799E888DA0}"/>
                  </a:ext>
                </a:extLst>
              </p:cNvPr>
              <p:cNvSpPr/>
              <p:nvPr/>
            </p:nvSpPr>
            <p:spPr>
              <a:xfrm>
                <a:off x="4046540" y="3402016"/>
                <a:ext cx="192088" cy="2190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58"/>
                  <a:gd name="f8" fmla="val 10"/>
                  <a:gd name="f9" fmla="val 2"/>
                  <a:gd name="f10" fmla="val 12"/>
                  <a:gd name="f11" fmla="val 5"/>
                  <a:gd name="f12" fmla="val 14"/>
                  <a:gd name="f13" fmla="val 8"/>
                  <a:gd name="f14" fmla="val 16"/>
                  <a:gd name="f15" fmla="val 11"/>
                  <a:gd name="f16" fmla="val 20"/>
                  <a:gd name="f17" fmla="val 26"/>
                  <a:gd name="f18" fmla="val 19"/>
                  <a:gd name="f19" fmla="val 29"/>
                  <a:gd name="f20" fmla="val 25"/>
                  <a:gd name="f21" fmla="val 28"/>
                  <a:gd name="f22" fmla="val 36"/>
                  <a:gd name="f23" fmla="val 27"/>
                  <a:gd name="f24" fmla="val 39"/>
                  <a:gd name="f25" fmla="val 34"/>
                  <a:gd name="f26" fmla="val 45"/>
                  <a:gd name="f27" fmla="val 38"/>
                  <a:gd name="f28" fmla="val 50"/>
                  <a:gd name="f29" fmla="val 41"/>
                  <a:gd name="f30" fmla="val 46"/>
                  <a:gd name="f31" fmla="val 52"/>
                  <a:gd name="f32" fmla="val 53"/>
                  <a:gd name="f33" fmla="val 49"/>
                  <a:gd name="f34" fmla="val 48"/>
                  <a:gd name="f35" fmla="val 54"/>
                  <a:gd name="f36" fmla="val 44"/>
                  <a:gd name="f37" fmla="val 43"/>
                  <a:gd name="f38" fmla="val 40"/>
                  <a:gd name="f39" fmla="val 37"/>
                  <a:gd name="f40" fmla="val 42"/>
                  <a:gd name="f41" fmla="val 35"/>
                  <a:gd name="f42" fmla="val 33"/>
                  <a:gd name="f43" fmla="val 32"/>
                  <a:gd name="f44" fmla="val 31"/>
                  <a:gd name="f45" fmla="val 30"/>
                  <a:gd name="f46" fmla="val 13"/>
                  <a:gd name="f47" fmla="val 21"/>
                  <a:gd name="f48" fmla="val 4"/>
                  <a:gd name="f49" fmla="val 3"/>
                  <a:gd name="f50" fmla="val 1"/>
                  <a:gd name="f51" fmla="val 6"/>
                  <a:gd name="f52" fmla="val 7"/>
                  <a:gd name="f53" fmla="val 9"/>
                  <a:gd name="f54" fmla="+- 0 0 -90"/>
                  <a:gd name="f55" fmla="*/ f3 1 51"/>
                  <a:gd name="f56" fmla="*/ f4 1 58"/>
                  <a:gd name="f57" fmla="val f5"/>
                  <a:gd name="f58" fmla="val f6"/>
                  <a:gd name="f59" fmla="val f7"/>
                  <a:gd name="f60" fmla="*/ f54 f0 1"/>
                  <a:gd name="f61" fmla="+- f59 0 f57"/>
                  <a:gd name="f62" fmla="+- f58 0 f57"/>
                  <a:gd name="f63" fmla="*/ f60 1 f2"/>
                  <a:gd name="f64" fmla="*/ f62 1 51"/>
                  <a:gd name="f65" fmla="*/ f61 1 58"/>
                  <a:gd name="f66" fmla="*/ 10 f62 1"/>
                  <a:gd name="f67" fmla="*/ 2 f61 1"/>
                  <a:gd name="f68" fmla="*/ 16 f62 1"/>
                  <a:gd name="f69" fmla="*/ 11 f61 1"/>
                  <a:gd name="f70" fmla="*/ 29 f62 1"/>
                  <a:gd name="f71" fmla="*/ 25 f61 1"/>
                  <a:gd name="f72" fmla="*/ 45 f62 1"/>
                  <a:gd name="f73" fmla="*/ 38 f61 1"/>
                  <a:gd name="f74" fmla="*/ 51 f62 1"/>
                  <a:gd name="f75" fmla="*/ 51 f61 1"/>
                  <a:gd name="f76" fmla="*/ 53 f61 1"/>
                  <a:gd name="f77" fmla="*/ 54 f61 1"/>
                  <a:gd name="f78" fmla="*/ 40 f62 1"/>
                  <a:gd name="f79" fmla="*/ 43 f61 1"/>
                  <a:gd name="f80" fmla="*/ 36 f62 1"/>
                  <a:gd name="f81" fmla="*/ 42 f61 1"/>
                  <a:gd name="f82" fmla="*/ 33 f62 1"/>
                  <a:gd name="f83" fmla="*/ 41 f61 1"/>
                  <a:gd name="f84" fmla="*/ 30 f62 1"/>
                  <a:gd name="f85" fmla="*/ 28 f62 1"/>
                  <a:gd name="f86" fmla="*/ 36 f61 1"/>
                  <a:gd name="f87" fmla="*/ 5 f62 1"/>
                  <a:gd name="f88" fmla="*/ 13 f61 1"/>
                  <a:gd name="f89" fmla="*/ 3 f62 1"/>
                  <a:gd name="f90" fmla="*/ 4 f62 1"/>
                  <a:gd name="f91" fmla="*/ 6 f62 1"/>
                  <a:gd name="f92" fmla="*/ 0 f61 1"/>
                  <a:gd name="f93" fmla="+- f63 0 f1"/>
                  <a:gd name="f94" fmla="*/ f66 1 51"/>
                  <a:gd name="f95" fmla="*/ f67 1 58"/>
                  <a:gd name="f96" fmla="*/ f68 1 51"/>
                  <a:gd name="f97" fmla="*/ f69 1 58"/>
                  <a:gd name="f98" fmla="*/ f70 1 51"/>
                  <a:gd name="f99" fmla="*/ f71 1 58"/>
                  <a:gd name="f100" fmla="*/ f72 1 51"/>
                  <a:gd name="f101" fmla="*/ f73 1 58"/>
                  <a:gd name="f102" fmla="*/ f74 1 51"/>
                  <a:gd name="f103" fmla="*/ f75 1 58"/>
                  <a:gd name="f104" fmla="*/ f76 1 58"/>
                  <a:gd name="f105" fmla="*/ f77 1 58"/>
                  <a:gd name="f106" fmla="*/ f78 1 51"/>
                  <a:gd name="f107" fmla="*/ f79 1 58"/>
                  <a:gd name="f108" fmla="*/ f80 1 51"/>
                  <a:gd name="f109" fmla="*/ f81 1 58"/>
                  <a:gd name="f110" fmla="*/ f82 1 51"/>
                  <a:gd name="f111" fmla="*/ f83 1 58"/>
                  <a:gd name="f112" fmla="*/ f84 1 51"/>
                  <a:gd name="f113" fmla="*/ f85 1 51"/>
                  <a:gd name="f114" fmla="*/ f86 1 58"/>
                  <a:gd name="f115" fmla="*/ f87 1 51"/>
                  <a:gd name="f116" fmla="*/ f88 1 58"/>
                  <a:gd name="f117" fmla="*/ f89 1 51"/>
                  <a:gd name="f118" fmla="*/ f90 1 51"/>
                  <a:gd name="f119" fmla="*/ f91 1 51"/>
                  <a:gd name="f120" fmla="*/ f92 1 58"/>
                  <a:gd name="f121" fmla="*/ 0 1 f64"/>
                  <a:gd name="f122" fmla="*/ f58 1 f64"/>
                  <a:gd name="f123" fmla="*/ 0 1 f65"/>
                  <a:gd name="f124" fmla="*/ f59 1 f65"/>
                  <a:gd name="f125" fmla="*/ f94 1 f64"/>
                  <a:gd name="f126" fmla="*/ f95 1 f65"/>
                  <a:gd name="f127" fmla="*/ f96 1 f64"/>
                  <a:gd name="f128" fmla="*/ f97 1 f65"/>
                  <a:gd name="f129" fmla="*/ f98 1 f64"/>
                  <a:gd name="f130" fmla="*/ f99 1 f65"/>
                  <a:gd name="f131" fmla="*/ f100 1 f64"/>
                  <a:gd name="f132" fmla="*/ f101 1 f65"/>
                  <a:gd name="f133" fmla="*/ f102 1 f64"/>
                  <a:gd name="f134" fmla="*/ f103 1 f65"/>
                  <a:gd name="f135" fmla="*/ f104 1 f65"/>
                  <a:gd name="f136" fmla="*/ f105 1 f65"/>
                  <a:gd name="f137" fmla="*/ f106 1 f64"/>
                  <a:gd name="f138" fmla="*/ f107 1 f65"/>
                  <a:gd name="f139" fmla="*/ f108 1 f64"/>
                  <a:gd name="f140" fmla="*/ f109 1 f65"/>
                  <a:gd name="f141" fmla="*/ f110 1 f64"/>
                  <a:gd name="f142" fmla="*/ f111 1 f65"/>
                  <a:gd name="f143" fmla="*/ f112 1 f64"/>
                  <a:gd name="f144" fmla="*/ f113 1 f64"/>
                  <a:gd name="f145" fmla="*/ f114 1 f65"/>
                  <a:gd name="f146" fmla="*/ f115 1 f64"/>
                  <a:gd name="f147" fmla="*/ f116 1 f65"/>
                  <a:gd name="f148" fmla="*/ f117 1 f64"/>
                  <a:gd name="f149" fmla="*/ f118 1 f64"/>
                  <a:gd name="f150" fmla="*/ f119 1 f64"/>
                  <a:gd name="f151" fmla="*/ f120 1 f65"/>
                  <a:gd name="f152" fmla="*/ f121 f55 1"/>
                  <a:gd name="f153" fmla="*/ f122 f55 1"/>
                  <a:gd name="f154" fmla="*/ f124 f56 1"/>
                  <a:gd name="f155" fmla="*/ f123 f56 1"/>
                  <a:gd name="f156" fmla="*/ f125 f55 1"/>
                  <a:gd name="f157" fmla="*/ f126 f56 1"/>
                  <a:gd name="f158" fmla="*/ f127 f55 1"/>
                  <a:gd name="f159" fmla="*/ f128 f56 1"/>
                  <a:gd name="f160" fmla="*/ f129 f55 1"/>
                  <a:gd name="f161" fmla="*/ f130 f56 1"/>
                  <a:gd name="f162" fmla="*/ f131 f55 1"/>
                  <a:gd name="f163" fmla="*/ f132 f56 1"/>
                  <a:gd name="f164" fmla="*/ f133 f55 1"/>
                  <a:gd name="f165" fmla="*/ f134 f56 1"/>
                  <a:gd name="f166" fmla="*/ f135 f56 1"/>
                  <a:gd name="f167" fmla="*/ f136 f56 1"/>
                  <a:gd name="f168" fmla="*/ f137 f55 1"/>
                  <a:gd name="f169" fmla="*/ f138 f56 1"/>
                  <a:gd name="f170" fmla="*/ f139 f55 1"/>
                  <a:gd name="f171" fmla="*/ f140 f56 1"/>
                  <a:gd name="f172" fmla="*/ f141 f55 1"/>
                  <a:gd name="f173" fmla="*/ f142 f56 1"/>
                  <a:gd name="f174" fmla="*/ f143 f55 1"/>
                  <a:gd name="f175" fmla="*/ f144 f55 1"/>
                  <a:gd name="f176" fmla="*/ f145 f56 1"/>
                  <a:gd name="f177" fmla="*/ f146 f55 1"/>
                  <a:gd name="f178" fmla="*/ f147 f56 1"/>
                  <a:gd name="f179" fmla="*/ f148 f55 1"/>
                  <a:gd name="f180" fmla="*/ f149 f55 1"/>
                  <a:gd name="f181" fmla="*/ f150 f55 1"/>
                  <a:gd name="f182" fmla="*/ f151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56" y="f157"/>
                  </a:cxn>
                  <a:cxn ang="f93">
                    <a:pos x="f158" y="f159"/>
                  </a:cxn>
                  <a:cxn ang="f93">
                    <a:pos x="f160" y="f161"/>
                  </a:cxn>
                  <a:cxn ang="f93">
                    <a:pos x="f160" y="f161"/>
                  </a:cxn>
                  <a:cxn ang="f93">
                    <a:pos x="f162" y="f163"/>
                  </a:cxn>
                  <a:cxn ang="f93">
                    <a:pos x="f164" y="f165"/>
                  </a:cxn>
                  <a:cxn ang="f93">
                    <a:pos x="f164" y="f166"/>
                  </a:cxn>
                  <a:cxn ang="f93">
                    <a:pos x="f162" y="f167"/>
                  </a:cxn>
                  <a:cxn ang="f93">
                    <a:pos x="f168" y="f169"/>
                  </a:cxn>
                  <a:cxn ang="f93">
                    <a:pos x="f170" y="f171"/>
                  </a:cxn>
                  <a:cxn ang="f93">
                    <a:pos x="f172" y="f173"/>
                  </a:cxn>
                  <a:cxn ang="f93">
                    <a:pos x="f174" y="f163"/>
                  </a:cxn>
                  <a:cxn ang="f93">
                    <a:pos x="f175" y="f176"/>
                  </a:cxn>
                  <a:cxn ang="f93">
                    <a:pos x="f177" y="f178"/>
                  </a:cxn>
                  <a:cxn ang="f93">
                    <a:pos x="f179" y="f159"/>
                  </a:cxn>
                  <a:cxn ang="f93">
                    <a:pos x="f180" y="f157"/>
                  </a:cxn>
                  <a:cxn ang="f93">
                    <a:pos x="f181" y="f182"/>
                  </a:cxn>
                  <a:cxn ang="f93">
                    <a:pos x="f156" y="f157"/>
                  </a:cxn>
                </a:cxnLst>
                <a:rect l="f152" t="f155" r="f153" b="f154"/>
                <a:pathLst>
                  <a:path w="51" h="5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19" y="f20"/>
                      <a:pt x="f21" y="f20"/>
                      <a:pt x="f19" y="f20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6" y="f30"/>
                      <a:pt x="f6" y="f6"/>
                    </a:cubicBezTo>
                    <a:cubicBezTo>
                      <a:pt x="f6" y="f31"/>
                      <a:pt x="f6" y="f31"/>
                      <a:pt x="f6" y="f32"/>
                    </a:cubicBezTo>
                    <a:cubicBezTo>
                      <a:pt x="f33" y="f7"/>
                      <a:pt x="f34" y="f7"/>
                      <a:pt x="f26" y="f35"/>
                    </a:cubicBezTo>
                    <a:cubicBezTo>
                      <a:pt x="f36" y="f33"/>
                      <a:pt x="f37" y="f30"/>
                      <a:pt x="f38" y="f37"/>
                    </a:cubicBezTo>
                    <a:cubicBezTo>
                      <a:pt x="f24" y="f29"/>
                      <a:pt x="f39" y="f29"/>
                      <a:pt x="f22" y="f40"/>
                    </a:cubicBezTo>
                    <a:cubicBezTo>
                      <a:pt x="f41" y="f40"/>
                      <a:pt x="f25" y="f40"/>
                      <a:pt x="f42" y="f29"/>
                    </a:cubicBezTo>
                    <a:cubicBezTo>
                      <a:pt x="f43" y="f38"/>
                      <a:pt x="f44" y="f24"/>
                      <a:pt x="f45" y="f27"/>
                    </a:cubicBezTo>
                    <a:cubicBezTo>
                      <a:pt x="f19" y="f39"/>
                      <a:pt x="f19" y="f22"/>
                      <a:pt x="f21" y="f22"/>
                    </a:cubicBezTo>
                    <a:cubicBezTo>
                      <a:pt x="f16" y="f19"/>
                      <a:pt x="f46" y="f47"/>
                      <a:pt x="f11" y="f46"/>
                    </a:cubicBezTo>
                    <a:cubicBezTo>
                      <a:pt x="f11" y="f10"/>
                      <a:pt x="f48" y="f10"/>
                      <a:pt x="f49" y="f15"/>
                    </a:cubicBezTo>
                    <a:cubicBezTo>
                      <a:pt x="f5" y="f13"/>
                      <a:pt x="f49" y="f11"/>
                      <a:pt x="f48" y="f9"/>
                    </a:cubicBezTo>
                    <a:cubicBezTo>
                      <a:pt x="f48" y="f50"/>
                      <a:pt x="f11" y="f50"/>
                      <a:pt x="f51" y="f5"/>
                    </a:cubicBezTo>
                    <a:cubicBezTo>
                      <a:pt x="f52" y="f5"/>
                      <a:pt x="f53" y="f5"/>
                      <a:pt x="f8" y="f9"/>
                    </a:cubicBezTo>
                    <a:close/>
                  </a:path>
                </a:pathLst>
              </a:custGeom>
              <a:solidFill>
                <a:srgbClr val="577EA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7" name="Freeform 1178">
                <a:extLst>
                  <a:ext uri="{FF2B5EF4-FFF2-40B4-BE49-F238E27FC236}">
                    <a16:creationId xmlns:a16="http://schemas.microsoft.com/office/drawing/2014/main" id="{D412338A-0A31-A7F6-7B29-6F460A62F27F}"/>
                  </a:ext>
                </a:extLst>
              </p:cNvPr>
              <p:cNvSpPr/>
              <p:nvPr/>
            </p:nvSpPr>
            <p:spPr>
              <a:xfrm>
                <a:off x="4102098" y="3376614"/>
                <a:ext cx="90489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7"/>
                  <a:gd name="f8" fmla="val 15"/>
                  <a:gd name="f9" fmla="val 4"/>
                  <a:gd name="f10" fmla="val 8"/>
                  <a:gd name="f11" fmla="val 16"/>
                  <a:gd name="f12" fmla="val 11"/>
                  <a:gd name="f13" fmla="val 20"/>
                  <a:gd name="f14" fmla="val 13"/>
                  <a:gd name="f15" fmla="val 23"/>
                  <a:gd name="f16" fmla="val 14"/>
                  <a:gd name="f17" fmla="val 18"/>
                  <a:gd name="f18" fmla="val 21"/>
                  <a:gd name="f19" fmla="val 22"/>
                  <a:gd name="f20" fmla="val 26"/>
                  <a:gd name="f21" fmla="val 17"/>
                  <a:gd name="f22" fmla="val 12"/>
                  <a:gd name="f23" fmla="val 9"/>
                  <a:gd name="f24" fmla="val 1"/>
                  <a:gd name="f25" fmla="val 5"/>
                  <a:gd name="f26" fmla="val 2"/>
                  <a:gd name="f27" fmla="val 7"/>
                  <a:gd name="f28" fmla="val 3"/>
                  <a:gd name="f29" fmla="+- 0 0 -90"/>
                  <a:gd name="f30" fmla="*/ f3 1 24"/>
                  <a:gd name="f31" fmla="*/ f4 1 2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4"/>
                  <a:gd name="f40" fmla="*/ f36 1 27"/>
                  <a:gd name="f41" fmla="*/ 15 f37 1"/>
                  <a:gd name="f42" fmla="*/ 4 f36 1"/>
                  <a:gd name="f43" fmla="*/ 20 f37 1"/>
                  <a:gd name="f44" fmla="*/ 13 f36 1"/>
                  <a:gd name="f45" fmla="*/ 23 f37 1"/>
                  <a:gd name="f46" fmla="*/ 20 f36 1"/>
                  <a:gd name="f47" fmla="*/ 17 f37 1"/>
                  <a:gd name="f48" fmla="*/ 26 f36 1"/>
                  <a:gd name="f49" fmla="*/ 14 f37 1"/>
                  <a:gd name="f50" fmla="*/ 27 f36 1"/>
                  <a:gd name="f51" fmla="*/ 9 f37 1"/>
                  <a:gd name="f52" fmla="*/ 23 f36 1"/>
                  <a:gd name="f53" fmla="*/ 1 f37 1"/>
                  <a:gd name="f54" fmla="*/ 5 f36 1"/>
                  <a:gd name="f55" fmla="*/ 12 f37 1"/>
                  <a:gd name="f56" fmla="*/ 2 f36 1"/>
                  <a:gd name="f57" fmla="+- f38 0 f1"/>
                  <a:gd name="f58" fmla="*/ f41 1 24"/>
                  <a:gd name="f59" fmla="*/ f42 1 27"/>
                  <a:gd name="f60" fmla="*/ f43 1 24"/>
                  <a:gd name="f61" fmla="*/ f44 1 27"/>
                  <a:gd name="f62" fmla="*/ f45 1 24"/>
                  <a:gd name="f63" fmla="*/ f46 1 27"/>
                  <a:gd name="f64" fmla="*/ f47 1 24"/>
                  <a:gd name="f65" fmla="*/ f48 1 27"/>
                  <a:gd name="f66" fmla="*/ f49 1 24"/>
                  <a:gd name="f67" fmla="*/ f50 1 27"/>
                  <a:gd name="f68" fmla="*/ f51 1 24"/>
                  <a:gd name="f69" fmla="*/ f52 1 27"/>
                  <a:gd name="f70" fmla="*/ f53 1 24"/>
                  <a:gd name="f71" fmla="*/ f54 1 27"/>
                  <a:gd name="f72" fmla="*/ f55 1 24"/>
                  <a:gd name="f73" fmla="*/ f56 1 27"/>
                  <a:gd name="f74" fmla="*/ 0 1 f39"/>
                  <a:gd name="f75" fmla="*/ f33 1 f39"/>
                  <a:gd name="f76" fmla="*/ 0 1 f40"/>
                  <a:gd name="f77" fmla="*/ f34 1 f40"/>
                  <a:gd name="f78" fmla="*/ f58 1 f39"/>
                  <a:gd name="f79" fmla="*/ f59 1 f40"/>
                  <a:gd name="f80" fmla="*/ f60 1 f39"/>
                  <a:gd name="f81" fmla="*/ f61 1 f40"/>
                  <a:gd name="f82" fmla="*/ f62 1 f39"/>
                  <a:gd name="f83" fmla="*/ f63 1 f40"/>
                  <a:gd name="f84" fmla="*/ f64 1 f39"/>
                  <a:gd name="f85" fmla="*/ f65 1 f40"/>
                  <a:gd name="f86" fmla="*/ f66 1 f39"/>
                  <a:gd name="f87" fmla="*/ f67 1 f40"/>
                  <a:gd name="f88" fmla="*/ f68 1 f39"/>
                  <a:gd name="f89" fmla="*/ f69 1 f40"/>
                  <a:gd name="f90" fmla="*/ f70 1 f39"/>
                  <a:gd name="f91" fmla="*/ f71 1 f40"/>
                  <a:gd name="f92" fmla="*/ f72 1 f39"/>
                  <a:gd name="f93" fmla="*/ f73 1 f40"/>
                  <a:gd name="f94" fmla="*/ f74 f30 1"/>
                  <a:gd name="f95" fmla="*/ f75 f30 1"/>
                  <a:gd name="f96" fmla="*/ f77 f31 1"/>
                  <a:gd name="f97" fmla="*/ f76 f31 1"/>
                  <a:gd name="f98" fmla="*/ f78 f30 1"/>
                  <a:gd name="f99" fmla="*/ f79 f31 1"/>
                  <a:gd name="f100" fmla="*/ f80 f30 1"/>
                  <a:gd name="f101" fmla="*/ f81 f31 1"/>
                  <a:gd name="f102" fmla="*/ f82 f30 1"/>
                  <a:gd name="f103" fmla="*/ f83 f31 1"/>
                  <a:gd name="f104" fmla="*/ f84 f30 1"/>
                  <a:gd name="f105" fmla="*/ f85 f31 1"/>
                  <a:gd name="f106" fmla="*/ f86 f30 1"/>
                  <a:gd name="f107" fmla="*/ f87 f31 1"/>
                  <a:gd name="f108" fmla="*/ f88 f30 1"/>
                  <a:gd name="f109" fmla="*/ f89 f31 1"/>
                  <a:gd name="f110" fmla="*/ f90 f30 1"/>
                  <a:gd name="f111" fmla="*/ f91 f31 1"/>
                  <a:gd name="f112" fmla="*/ f92 f30 1"/>
                  <a:gd name="f113" fmla="*/ f9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98" y="f99"/>
                  </a:cxn>
                </a:cxnLst>
                <a:rect l="f94" t="f97" r="f95" b="f96"/>
                <a:pathLst>
                  <a:path w="24" h="27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6" y="f17"/>
                      <a:pt x="f15" y="f13"/>
                    </a:cubicBezTo>
                    <a:cubicBezTo>
                      <a:pt x="f18" y="f19"/>
                      <a:pt x="f18" y="f20"/>
                      <a:pt x="f21" y="f20"/>
                    </a:cubicBezTo>
                    <a:cubicBezTo>
                      <a:pt x="f11" y="f7"/>
                      <a:pt x="f8" y="f7"/>
                      <a:pt x="f16" y="f7"/>
                    </a:cubicBezTo>
                    <a:cubicBezTo>
                      <a:pt x="f22" y="f20"/>
                      <a:pt x="f12" y="f6"/>
                      <a:pt x="f23" y="f15"/>
                    </a:cubicBezTo>
                    <a:cubicBezTo>
                      <a:pt x="f9" y="f17"/>
                      <a:pt x="f5" y="f22"/>
                      <a:pt x="f24" y="f25"/>
                    </a:cubicBezTo>
                    <a:cubicBezTo>
                      <a:pt x="f9" y="f26"/>
                      <a:pt x="f27" y="f5"/>
                      <a:pt x="f22" y="f26"/>
                    </a:cubicBezTo>
                    <a:cubicBezTo>
                      <a:pt x="f14" y="f28"/>
                      <a:pt x="f16" y="f28"/>
                      <a:pt x="f8" y="f9"/>
                    </a:cubicBezTo>
                    <a:close/>
                  </a:path>
                </a:pathLst>
              </a:custGeom>
              <a:solidFill>
                <a:srgbClr val="F6DB8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8" name="Freeform 1179">
                <a:extLst>
                  <a:ext uri="{FF2B5EF4-FFF2-40B4-BE49-F238E27FC236}">
                    <a16:creationId xmlns:a16="http://schemas.microsoft.com/office/drawing/2014/main" id="{C2D5244C-A7EC-0CC9-82BE-56C3B9E2AB01}"/>
                  </a:ext>
                </a:extLst>
              </p:cNvPr>
              <p:cNvSpPr/>
              <p:nvPr/>
            </p:nvSpPr>
            <p:spPr>
              <a:xfrm>
                <a:off x="4214817" y="3481385"/>
                <a:ext cx="65086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1"/>
                  <a:gd name="f8" fmla="val 12"/>
                  <a:gd name="f9" fmla="val 1"/>
                  <a:gd name="f10" fmla="val 10"/>
                  <a:gd name="f11" fmla="val 13"/>
                  <a:gd name="f12" fmla="val 3"/>
                  <a:gd name="f13" fmla="val 4"/>
                  <a:gd name="f14" fmla="val 5"/>
                  <a:gd name="f15" fmla="val 7"/>
                  <a:gd name="f16" fmla="val 2"/>
                  <a:gd name="f17" fmla="val 6"/>
                  <a:gd name="f18" fmla="val 8"/>
                  <a:gd name="f19" fmla="val 9"/>
                  <a:gd name="f20" fmla="val 15"/>
                  <a:gd name="f21" fmla="val 14"/>
                  <a:gd name="f22" fmla="val 16"/>
                  <a:gd name="f23" fmla="val 18"/>
                  <a:gd name="f24" fmla="val 23"/>
                  <a:gd name="f25" fmla="val 26"/>
                  <a:gd name="f26" fmla="val 30"/>
                  <a:gd name="f27" fmla="val 27"/>
                  <a:gd name="f28" fmla="val 25"/>
                  <a:gd name="f29" fmla="val 22"/>
                  <a:gd name="f30" fmla="val 21"/>
                  <a:gd name="f31" fmla="val 20"/>
                  <a:gd name="f32" fmla="+- 0 0 -90"/>
                  <a:gd name="f33" fmla="*/ f3 1 17"/>
                  <a:gd name="f34" fmla="*/ f4 1 31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7"/>
                  <a:gd name="f43" fmla="*/ f39 1 31"/>
                  <a:gd name="f44" fmla="*/ 0 f40 1"/>
                  <a:gd name="f45" fmla="*/ 12 f39 1"/>
                  <a:gd name="f46" fmla="*/ 3 f40 1"/>
                  <a:gd name="f47" fmla="*/ 13 f39 1"/>
                  <a:gd name="f48" fmla="*/ 4 f40 1"/>
                  <a:gd name="f49" fmla="*/ 3 f39 1"/>
                  <a:gd name="f50" fmla="*/ 6 f40 1"/>
                  <a:gd name="f51" fmla="*/ 1 f39 1"/>
                  <a:gd name="f52" fmla="*/ 10 f40 1"/>
                  <a:gd name="f53" fmla="*/ 2 f39 1"/>
                  <a:gd name="f54" fmla="*/ 16 f40 1"/>
                  <a:gd name="f55" fmla="*/ 18 f39 1"/>
                  <a:gd name="f56" fmla="*/ 12 f40 1"/>
                  <a:gd name="f57" fmla="*/ 30 f39 1"/>
                  <a:gd name="f58" fmla="*/ 7 f40 1"/>
                  <a:gd name="f59" fmla="*/ 27 f39 1"/>
                  <a:gd name="f60" fmla="*/ 23 f39 1"/>
                  <a:gd name="f61" fmla="*/ 20 f39 1"/>
                  <a:gd name="f62" fmla="+- f41 0 f1"/>
                  <a:gd name="f63" fmla="*/ f44 1 17"/>
                  <a:gd name="f64" fmla="*/ f45 1 31"/>
                  <a:gd name="f65" fmla="*/ f46 1 17"/>
                  <a:gd name="f66" fmla="*/ f47 1 31"/>
                  <a:gd name="f67" fmla="*/ f48 1 17"/>
                  <a:gd name="f68" fmla="*/ f49 1 31"/>
                  <a:gd name="f69" fmla="*/ f50 1 17"/>
                  <a:gd name="f70" fmla="*/ f51 1 31"/>
                  <a:gd name="f71" fmla="*/ f52 1 17"/>
                  <a:gd name="f72" fmla="*/ f53 1 31"/>
                  <a:gd name="f73" fmla="*/ f54 1 17"/>
                  <a:gd name="f74" fmla="*/ f55 1 31"/>
                  <a:gd name="f75" fmla="*/ f56 1 17"/>
                  <a:gd name="f76" fmla="*/ f57 1 31"/>
                  <a:gd name="f77" fmla="*/ f58 1 17"/>
                  <a:gd name="f78" fmla="*/ f59 1 31"/>
                  <a:gd name="f79" fmla="*/ f60 1 31"/>
                  <a:gd name="f80" fmla="*/ f61 1 31"/>
                  <a:gd name="f81" fmla="*/ 0 1 f42"/>
                  <a:gd name="f82" fmla="*/ f36 1 f42"/>
                  <a:gd name="f83" fmla="*/ 0 1 f43"/>
                  <a:gd name="f84" fmla="*/ f37 1 f43"/>
                  <a:gd name="f85" fmla="*/ f63 1 f42"/>
                  <a:gd name="f86" fmla="*/ f64 1 f43"/>
                  <a:gd name="f87" fmla="*/ f65 1 f42"/>
                  <a:gd name="f88" fmla="*/ f66 1 f43"/>
                  <a:gd name="f89" fmla="*/ f67 1 f42"/>
                  <a:gd name="f90" fmla="*/ f68 1 f43"/>
                  <a:gd name="f91" fmla="*/ f69 1 f42"/>
                  <a:gd name="f92" fmla="*/ f70 1 f43"/>
                  <a:gd name="f93" fmla="*/ f71 1 f42"/>
                  <a:gd name="f94" fmla="*/ f72 1 f43"/>
                  <a:gd name="f95" fmla="*/ f73 1 f42"/>
                  <a:gd name="f96" fmla="*/ f74 1 f43"/>
                  <a:gd name="f97" fmla="*/ f75 1 f42"/>
                  <a:gd name="f98" fmla="*/ f76 1 f43"/>
                  <a:gd name="f99" fmla="*/ f77 1 f42"/>
                  <a:gd name="f100" fmla="*/ f78 1 f43"/>
                  <a:gd name="f101" fmla="*/ f79 1 f43"/>
                  <a:gd name="f102" fmla="*/ f80 1 f43"/>
                  <a:gd name="f103" fmla="*/ f81 f33 1"/>
                  <a:gd name="f104" fmla="*/ f82 f33 1"/>
                  <a:gd name="f105" fmla="*/ f84 f34 1"/>
                  <a:gd name="f106" fmla="*/ f83 f34 1"/>
                  <a:gd name="f107" fmla="*/ f85 f33 1"/>
                  <a:gd name="f108" fmla="*/ f86 f34 1"/>
                  <a:gd name="f109" fmla="*/ f87 f33 1"/>
                  <a:gd name="f110" fmla="*/ f88 f34 1"/>
                  <a:gd name="f111" fmla="*/ f89 f33 1"/>
                  <a:gd name="f112" fmla="*/ f90 f34 1"/>
                  <a:gd name="f113" fmla="*/ f91 f33 1"/>
                  <a:gd name="f114" fmla="*/ f92 f34 1"/>
                  <a:gd name="f115" fmla="*/ f93 f33 1"/>
                  <a:gd name="f116" fmla="*/ f94 f34 1"/>
                  <a:gd name="f117" fmla="*/ f95 f33 1"/>
                  <a:gd name="f118" fmla="*/ f96 f34 1"/>
                  <a:gd name="f119" fmla="*/ f97 f33 1"/>
                  <a:gd name="f120" fmla="*/ f98 f34 1"/>
                  <a:gd name="f121" fmla="*/ f99 f33 1"/>
                  <a:gd name="f122" fmla="*/ f100 f34 1"/>
                  <a:gd name="f123" fmla="*/ f101 f34 1"/>
                  <a:gd name="f124" fmla="*/ f102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5" y="f116"/>
                  </a:cxn>
                  <a:cxn ang="f62">
                    <a:pos x="f117" y="f118"/>
                  </a:cxn>
                  <a:cxn ang="f62">
                    <a:pos x="f119" y="f120"/>
                  </a:cxn>
                  <a:cxn ang="f62">
                    <a:pos x="f121" y="f122"/>
                  </a:cxn>
                  <a:cxn ang="f62">
                    <a:pos x="f113" y="f123"/>
                  </a:cxn>
                  <a:cxn ang="f62">
                    <a:pos x="f113" y="f124"/>
                  </a:cxn>
                  <a:cxn ang="f62">
                    <a:pos x="f107" y="f108"/>
                  </a:cxn>
                </a:cxnLst>
                <a:rect l="f103" t="f106" r="f104" b="f105"/>
                <a:pathLst>
                  <a:path w="17" h="31">
                    <a:moveTo>
                      <a:pt x="f5" y="f8"/>
                    </a:moveTo>
                    <a:cubicBezTo>
                      <a:pt x="f9" y="f10"/>
                      <a:pt x="f9" y="f11"/>
                      <a:pt x="f12" y="f11"/>
                    </a:cubicBezTo>
                    <a:cubicBezTo>
                      <a:pt x="f13" y="f10"/>
                      <a:pt x="f14" y="f15"/>
                      <a:pt x="f13" y="f12"/>
                    </a:cubicBezTo>
                    <a:cubicBezTo>
                      <a:pt x="f13" y="f16"/>
                      <a:pt x="f14" y="f9"/>
                      <a:pt x="f17" y="f9"/>
                    </a:cubicBezTo>
                    <a:cubicBezTo>
                      <a:pt x="f18" y="f5"/>
                      <a:pt x="f19" y="f5"/>
                      <a:pt x="f10" y="f16"/>
                    </a:cubicBezTo>
                    <a:cubicBezTo>
                      <a:pt x="f20" y="f17"/>
                      <a:pt x="f21" y="f8"/>
                      <a:pt x="f22" y="f23"/>
                    </a:cubicBezTo>
                    <a:cubicBezTo>
                      <a:pt x="f6" y="f24"/>
                      <a:pt x="f22" y="f25"/>
                      <a:pt x="f8" y="f26"/>
                    </a:cubicBezTo>
                    <a:cubicBezTo>
                      <a:pt x="f19" y="f7"/>
                      <a:pt x="f18" y="f26"/>
                      <a:pt x="f15" y="f27"/>
                    </a:cubicBezTo>
                    <a:cubicBezTo>
                      <a:pt x="f15" y="f25"/>
                      <a:pt x="f17" y="f28"/>
                      <a:pt x="f17" y="f24"/>
                    </a:cubicBezTo>
                    <a:cubicBezTo>
                      <a:pt x="f14" y="f29"/>
                      <a:pt x="f14" y="f30"/>
                      <a:pt x="f17" y="f31"/>
                    </a:cubicBezTo>
                    <a:cubicBezTo>
                      <a:pt x="f14" y="f6"/>
                      <a:pt x="f9" y="f20"/>
                      <a:pt x="f5" y="f8"/>
                    </a:cubicBezTo>
                    <a:close/>
                  </a:path>
                </a:pathLst>
              </a:custGeom>
              <a:solidFill>
                <a:srgbClr val="EBC88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9" name="Freeform 1180">
                <a:extLst>
                  <a:ext uri="{FF2B5EF4-FFF2-40B4-BE49-F238E27FC236}">
                    <a16:creationId xmlns:a16="http://schemas.microsoft.com/office/drawing/2014/main" id="{7963463E-A9C5-79BA-D163-EF2F3E7AC8EB}"/>
                  </a:ext>
                </a:extLst>
              </p:cNvPr>
              <p:cNvSpPr/>
              <p:nvPr/>
            </p:nvSpPr>
            <p:spPr>
              <a:xfrm>
                <a:off x="4008436" y="3335338"/>
                <a:ext cx="57150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0"/>
                  <a:gd name="f8" fmla="val 20"/>
                  <a:gd name="f9" fmla="val 21"/>
                  <a:gd name="f10" fmla="val 23"/>
                  <a:gd name="f11" fmla="val 14"/>
                  <a:gd name="f12" fmla="val 11"/>
                  <a:gd name="f13" fmla="val 25"/>
                  <a:gd name="f14" fmla="val 13"/>
                  <a:gd name="f15" fmla="val 27"/>
                  <a:gd name="f16" fmla="val 29"/>
                  <a:gd name="f17" fmla="val 28"/>
                  <a:gd name="f18" fmla="val 10"/>
                  <a:gd name="f19" fmla="val 26"/>
                  <a:gd name="f20" fmla="val 9"/>
                  <a:gd name="f21" fmla="val 24"/>
                  <a:gd name="f22" fmla="val 8"/>
                  <a:gd name="f23" fmla="val 22"/>
                  <a:gd name="f24" fmla="val 7"/>
                  <a:gd name="f25" fmla="val 3"/>
                  <a:gd name="f26" fmla="val 1"/>
                  <a:gd name="f27" fmla="val 6"/>
                  <a:gd name="f28" fmla="val 5"/>
                  <a:gd name="f29" fmla="val 4"/>
                  <a:gd name="f30" fmla="val 2"/>
                  <a:gd name="f31" fmla="val 12"/>
                  <a:gd name="f32" fmla="val 17"/>
                  <a:gd name="f33" fmla="val 19"/>
                  <a:gd name="f34" fmla="+- 0 0 -90"/>
                  <a:gd name="f35" fmla="*/ f3 1 15"/>
                  <a:gd name="f36" fmla="*/ f4 1 30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5"/>
                  <a:gd name="f45" fmla="*/ f41 1 30"/>
                  <a:gd name="f46" fmla="*/ 15 f42 1"/>
                  <a:gd name="f47" fmla="*/ 20 f41 1"/>
                  <a:gd name="f48" fmla="*/ 14 f42 1"/>
                  <a:gd name="f49" fmla="*/ 23 f41 1"/>
                  <a:gd name="f50" fmla="*/ 29 f41 1"/>
                  <a:gd name="f51" fmla="*/ 10 f42 1"/>
                  <a:gd name="f52" fmla="*/ 26 f41 1"/>
                  <a:gd name="f53" fmla="*/ 9 f42 1"/>
                  <a:gd name="f54" fmla="*/ 24 f41 1"/>
                  <a:gd name="f55" fmla="*/ 8 f42 1"/>
                  <a:gd name="f56" fmla="*/ 1 f42 1"/>
                  <a:gd name="f57" fmla="*/ 6 f41 1"/>
                  <a:gd name="f58" fmla="*/ 3 f41 1"/>
                  <a:gd name="f59" fmla="*/ 1 f41 1"/>
                  <a:gd name="f60" fmla="*/ 9 f41 1"/>
                  <a:gd name="f61" fmla="*/ 12 f42 1"/>
                  <a:gd name="f62" fmla="*/ 14 f41 1"/>
                  <a:gd name="f63" fmla="+- f43 0 f1"/>
                  <a:gd name="f64" fmla="*/ f46 1 15"/>
                  <a:gd name="f65" fmla="*/ f47 1 30"/>
                  <a:gd name="f66" fmla="*/ f48 1 15"/>
                  <a:gd name="f67" fmla="*/ f49 1 30"/>
                  <a:gd name="f68" fmla="*/ f50 1 30"/>
                  <a:gd name="f69" fmla="*/ f51 1 15"/>
                  <a:gd name="f70" fmla="*/ f52 1 30"/>
                  <a:gd name="f71" fmla="*/ f53 1 15"/>
                  <a:gd name="f72" fmla="*/ f54 1 30"/>
                  <a:gd name="f73" fmla="*/ f55 1 15"/>
                  <a:gd name="f74" fmla="*/ f56 1 15"/>
                  <a:gd name="f75" fmla="*/ f57 1 30"/>
                  <a:gd name="f76" fmla="*/ f58 1 30"/>
                  <a:gd name="f77" fmla="*/ f59 1 30"/>
                  <a:gd name="f78" fmla="*/ f60 1 30"/>
                  <a:gd name="f79" fmla="*/ f61 1 15"/>
                  <a:gd name="f80" fmla="*/ f62 1 30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4"/>
                  <a:gd name="f88" fmla="*/ f67 1 f45"/>
                  <a:gd name="f89" fmla="*/ f68 1 f45"/>
                  <a:gd name="f90" fmla="*/ f69 1 f44"/>
                  <a:gd name="f91" fmla="*/ f70 1 f45"/>
                  <a:gd name="f92" fmla="*/ f71 1 f44"/>
                  <a:gd name="f93" fmla="*/ f72 1 f45"/>
                  <a:gd name="f94" fmla="*/ f73 1 f44"/>
                  <a:gd name="f95" fmla="*/ f74 1 f44"/>
                  <a:gd name="f96" fmla="*/ f75 1 f45"/>
                  <a:gd name="f97" fmla="*/ f76 1 f45"/>
                  <a:gd name="f98" fmla="*/ f77 1 f45"/>
                  <a:gd name="f99" fmla="*/ f78 1 f45"/>
                  <a:gd name="f100" fmla="*/ f79 1 f44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5 1"/>
                  <a:gd name="f109" fmla="*/ f88 f36 1"/>
                  <a:gd name="f110" fmla="*/ f89 f36 1"/>
                  <a:gd name="f111" fmla="*/ f90 f35 1"/>
                  <a:gd name="f112" fmla="*/ f91 f36 1"/>
                  <a:gd name="f113" fmla="*/ f92 f35 1"/>
                  <a:gd name="f114" fmla="*/ f93 f36 1"/>
                  <a:gd name="f115" fmla="*/ f94 f35 1"/>
                  <a:gd name="f116" fmla="*/ f95 f35 1"/>
                  <a:gd name="f117" fmla="*/ f96 f36 1"/>
                  <a:gd name="f118" fmla="*/ f97 f36 1"/>
                  <a:gd name="f119" fmla="*/ f98 f36 1"/>
                  <a:gd name="f120" fmla="*/ f99 f36 1"/>
                  <a:gd name="f121" fmla="*/ f100 f35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08" y="f110"/>
                  </a:cxn>
                  <a:cxn ang="f63">
                    <a:pos x="f111" y="f112"/>
                  </a:cxn>
                  <a:cxn ang="f63">
                    <a:pos x="f113" y="f114"/>
                  </a:cxn>
                  <a:cxn ang="f63">
                    <a:pos x="f115" y="f107"/>
                  </a:cxn>
                  <a:cxn ang="f63">
                    <a:pos x="f116" y="f117"/>
                  </a:cxn>
                  <a:cxn ang="f63">
                    <a:pos x="f116" y="f118"/>
                  </a:cxn>
                  <a:cxn ang="f63">
                    <a:pos x="f111" y="f119"/>
                  </a:cxn>
                  <a:cxn ang="f63">
                    <a:pos x="f111" y="f118"/>
                  </a:cxn>
                  <a:cxn ang="f63">
                    <a:pos x="f113" y="f120"/>
                  </a:cxn>
                  <a:cxn ang="f63">
                    <a:pos x="f121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15" h="30">
                    <a:moveTo>
                      <a:pt x="f6" y="f8"/>
                    </a:moveTo>
                    <a:cubicBezTo>
                      <a:pt x="f6" y="f9"/>
                      <a:pt x="f6" y="f10"/>
                      <a:pt x="f11" y="f10"/>
                    </a:cubicBezTo>
                    <a:cubicBezTo>
                      <a:pt x="f12" y="f13"/>
                      <a:pt x="f14" y="f15"/>
                      <a:pt x="f11" y="f16"/>
                    </a:cubicBezTo>
                    <a:cubicBezTo>
                      <a:pt x="f12" y="f7"/>
                      <a:pt x="f12" y="f17"/>
                      <a:pt x="f18" y="f19"/>
                    </a:cubicBezTo>
                    <a:cubicBezTo>
                      <a:pt x="f18" y="f13"/>
                      <a:pt x="f18" y="f13"/>
                      <a:pt x="f20" y="f21"/>
                    </a:cubicBezTo>
                    <a:cubicBezTo>
                      <a:pt x="f20" y="f10"/>
                      <a:pt x="f22" y="f23"/>
                      <a:pt x="f22" y="f8"/>
                    </a:cubicBezTo>
                    <a:cubicBezTo>
                      <a:pt x="f24" y="f6"/>
                      <a:pt x="f25" y="f12"/>
                      <a:pt x="f26" y="f27"/>
                    </a:cubicBezTo>
                    <a:cubicBezTo>
                      <a:pt x="f26" y="f28"/>
                      <a:pt x="f5" y="f29"/>
                      <a:pt x="f26" y="f25"/>
                    </a:cubicBezTo>
                    <a:cubicBezTo>
                      <a:pt x="f29" y="f30"/>
                      <a:pt x="f27" y="f5"/>
                      <a:pt x="f18" y="f26"/>
                    </a:cubicBezTo>
                    <a:cubicBezTo>
                      <a:pt x="f18" y="f30"/>
                      <a:pt x="f18" y="f30"/>
                      <a:pt x="f18" y="f25"/>
                    </a:cubicBezTo>
                    <a:cubicBezTo>
                      <a:pt x="f27" y="f29"/>
                      <a:pt x="f22" y="f24"/>
                      <a:pt x="f20" y="f20"/>
                    </a:cubicBezTo>
                    <a:cubicBezTo>
                      <a:pt x="f18" y="f12"/>
                      <a:pt x="f31" y="f31"/>
                      <a:pt x="f31" y="f11"/>
                    </a:cubicBezTo>
                    <a:cubicBezTo>
                      <a:pt x="f31" y="f32"/>
                      <a:pt x="f14" y="f33"/>
                      <a:pt x="f6" y="f8"/>
                    </a:cubicBezTo>
                    <a:close/>
                  </a:path>
                </a:pathLst>
              </a:custGeom>
              <a:solidFill>
                <a:srgbClr val="2A50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0" name="Freeform 1181">
                <a:extLst>
                  <a:ext uri="{FF2B5EF4-FFF2-40B4-BE49-F238E27FC236}">
                    <a16:creationId xmlns:a16="http://schemas.microsoft.com/office/drawing/2014/main" id="{D36726EE-3791-2B52-724A-2D37F36D2483}"/>
                  </a:ext>
                </a:extLst>
              </p:cNvPr>
              <p:cNvSpPr/>
              <p:nvPr/>
            </p:nvSpPr>
            <p:spPr>
              <a:xfrm>
                <a:off x="4000500" y="3263905"/>
                <a:ext cx="46040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3"/>
                  <a:gd name="f8" fmla="val 20"/>
                  <a:gd name="f9" fmla="val 9"/>
                  <a:gd name="f10" fmla="val 6"/>
                  <a:gd name="f11" fmla="val 3"/>
                  <a:gd name="f12" fmla="val 22"/>
                  <a:gd name="f13" fmla="val 21"/>
                  <a:gd name="f14" fmla="val 5"/>
                  <a:gd name="f15" fmla="val 15"/>
                  <a:gd name="f16" fmla="val 2"/>
                  <a:gd name="f17" fmla="val 1"/>
                  <a:gd name="f18" fmla="val 4"/>
                  <a:gd name="f19" fmla="val 7"/>
                  <a:gd name="f20" fmla="val 11"/>
                  <a:gd name="f21" fmla="val 10"/>
                  <a:gd name="f22" fmla="+- 0 0 -90"/>
                  <a:gd name="f23" fmla="*/ f3 1 12"/>
                  <a:gd name="f24" fmla="*/ f4 1 23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2"/>
                  <a:gd name="f33" fmla="*/ f29 1 23"/>
                  <a:gd name="f34" fmla="*/ 12 f30 1"/>
                  <a:gd name="f35" fmla="*/ 20 f29 1"/>
                  <a:gd name="f36" fmla="*/ 3 f30 1"/>
                  <a:gd name="f37" fmla="*/ 22 f29 1"/>
                  <a:gd name="f38" fmla="*/ 21 f29 1"/>
                  <a:gd name="f39" fmla="*/ 2 f30 1"/>
                  <a:gd name="f40" fmla="*/ 3 f29 1"/>
                  <a:gd name="f41" fmla="*/ 4 f30 1"/>
                  <a:gd name="f42" fmla="*/ 0 f29 1"/>
                  <a:gd name="f43" fmla="*/ 7 f30 1"/>
                  <a:gd name="f44" fmla="*/ 2 f29 1"/>
                  <a:gd name="f45" fmla="*/ 9 f30 1"/>
                  <a:gd name="f46" fmla="*/ 6 f29 1"/>
                  <a:gd name="f47" fmla="+- f31 0 f1"/>
                  <a:gd name="f48" fmla="*/ f34 1 12"/>
                  <a:gd name="f49" fmla="*/ f35 1 23"/>
                  <a:gd name="f50" fmla="*/ f36 1 12"/>
                  <a:gd name="f51" fmla="*/ f37 1 23"/>
                  <a:gd name="f52" fmla="*/ f38 1 23"/>
                  <a:gd name="f53" fmla="*/ f39 1 12"/>
                  <a:gd name="f54" fmla="*/ f40 1 23"/>
                  <a:gd name="f55" fmla="*/ f41 1 12"/>
                  <a:gd name="f56" fmla="*/ f42 1 23"/>
                  <a:gd name="f57" fmla="*/ f43 1 12"/>
                  <a:gd name="f58" fmla="*/ f44 1 23"/>
                  <a:gd name="f59" fmla="*/ f45 1 12"/>
                  <a:gd name="f60" fmla="*/ f46 1 23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3"/>
                  <a:gd name="f70" fmla="*/ f53 1 f32"/>
                  <a:gd name="f71" fmla="*/ f54 1 f33"/>
                  <a:gd name="f72" fmla="*/ f55 1 f32"/>
                  <a:gd name="f73" fmla="*/ f56 1 f33"/>
                  <a:gd name="f74" fmla="*/ f57 1 f32"/>
                  <a:gd name="f75" fmla="*/ f58 1 f33"/>
                  <a:gd name="f76" fmla="*/ f59 1 f32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4 1"/>
                  <a:gd name="f87" fmla="*/ f70 f23 1"/>
                  <a:gd name="f88" fmla="*/ f71 f24 1"/>
                  <a:gd name="f89" fmla="*/ f72 f23 1"/>
                  <a:gd name="f90" fmla="*/ f73 f24 1"/>
                  <a:gd name="f91" fmla="*/ f74 f23 1"/>
                  <a:gd name="f92" fmla="*/ f75 f24 1"/>
                  <a:gd name="f93" fmla="*/ f76 f23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4" y="f86"/>
                  </a:cxn>
                  <a:cxn ang="f47">
                    <a:pos x="f87" y="f88"/>
                  </a:cxn>
                  <a:cxn ang="f47">
                    <a:pos x="f89" y="f90"/>
                  </a:cxn>
                  <a:cxn ang="f47">
                    <a:pos x="f91" y="f92"/>
                  </a:cxn>
                  <a:cxn ang="f47">
                    <a:pos x="f93" y="f94"/>
                  </a:cxn>
                  <a:cxn ang="f47">
                    <a:pos x="f93" y="f94"/>
                  </a:cxn>
                  <a:cxn ang="f47">
                    <a:pos x="f82" y="f83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2" h="23">
                    <a:moveTo>
                      <a:pt x="f6" y="f8"/>
                    </a:moveTo>
                    <a:cubicBezTo>
                      <a:pt x="f9" y="f8"/>
                      <a:pt x="f10" y="f7"/>
                      <a:pt x="f11" y="f12"/>
                    </a:cubicBezTo>
                    <a:cubicBezTo>
                      <a:pt x="f11" y="f12"/>
                      <a:pt x="f11" y="f13"/>
                      <a:pt x="f11" y="f13"/>
                    </a:cubicBezTo>
                    <a:cubicBezTo>
                      <a:pt x="f14" y="f15"/>
                      <a:pt x="f5" y="f9"/>
                      <a:pt x="f16" y="f11"/>
                    </a:cubicBezTo>
                    <a:cubicBezTo>
                      <a:pt x="f11" y="f16"/>
                      <a:pt x="f16" y="f17"/>
                      <a:pt x="f18" y="f5"/>
                    </a:cubicBezTo>
                    <a:cubicBezTo>
                      <a:pt x="f14" y="f5"/>
                      <a:pt x="f19" y="f17"/>
                      <a:pt x="f19" y="f16"/>
                    </a:cubicBezTo>
                    <a:cubicBezTo>
                      <a:pt x="f10" y="f18"/>
                      <a:pt x="f9" y="f18"/>
                      <a:pt x="f9" y="f10"/>
                    </a:cubicBezTo>
                    <a:cubicBezTo>
                      <a:pt x="f9" y="f10"/>
                      <a:pt x="f9" y="f10"/>
                      <a:pt x="f9" y="f10"/>
                    </a:cubicBezTo>
                    <a:cubicBezTo>
                      <a:pt x="f9" y="f20"/>
                      <a:pt x="f21" y="f15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1D629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1" name="Freeform 1182">
                <a:extLst>
                  <a:ext uri="{FF2B5EF4-FFF2-40B4-BE49-F238E27FC236}">
                    <a16:creationId xmlns:a16="http://schemas.microsoft.com/office/drawing/2014/main" id="{D46EDDE3-EA0C-3610-9A6A-947026B9F04F}"/>
                  </a:ext>
                </a:extLst>
              </p:cNvPr>
              <p:cNvSpPr/>
              <p:nvPr/>
            </p:nvSpPr>
            <p:spPr>
              <a:xfrm>
                <a:off x="4027483" y="3341683"/>
                <a:ext cx="4444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8"/>
                  <a:gd name="f8" fmla="val 10"/>
                  <a:gd name="f9" fmla="val 6"/>
                  <a:gd name="f10" fmla="val 15"/>
                  <a:gd name="f11" fmla="val 5"/>
                  <a:gd name="f12" fmla="val 13"/>
                  <a:gd name="f13" fmla="val 9"/>
                  <a:gd name="f14" fmla="val 3"/>
                  <a:gd name="f15" fmla="val 7"/>
                  <a:gd name="f16" fmla="val 1"/>
                  <a:gd name="f17" fmla="val 4"/>
                  <a:gd name="f18" fmla="val 2"/>
                  <a:gd name="f19" fmla="val 8"/>
                  <a:gd name="f20" fmla="val 11"/>
                  <a:gd name="f21" fmla="val 14"/>
                  <a:gd name="f22" fmla="val 16"/>
                  <a:gd name="f23" fmla="val 17"/>
                  <a:gd name="f24" fmla="+- 0 0 -90"/>
                  <a:gd name="f25" fmla="*/ f3 1 12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2"/>
                  <a:gd name="f35" fmla="*/ f31 1 18"/>
                  <a:gd name="f36" fmla="*/ 10 f32 1"/>
                  <a:gd name="f37" fmla="*/ 18 f31 1"/>
                  <a:gd name="f38" fmla="*/ 5 f32 1"/>
                  <a:gd name="f39" fmla="*/ 13 f31 1"/>
                  <a:gd name="f40" fmla="*/ 1 f32 1"/>
                  <a:gd name="f41" fmla="*/ 5 f31 1"/>
                  <a:gd name="f42" fmla="*/ 2 f31 1"/>
                  <a:gd name="f43" fmla="*/ 1 f31 1"/>
                  <a:gd name="f44" fmla="*/ 9 f32 1"/>
                  <a:gd name="f45" fmla="*/ 9 f31 1"/>
                  <a:gd name="f46" fmla="*/ 11 f32 1"/>
                  <a:gd name="f47" fmla="*/ 14 f31 1"/>
                  <a:gd name="f48" fmla="*/ 16 f31 1"/>
                  <a:gd name="f49" fmla="+- f33 0 f1"/>
                  <a:gd name="f50" fmla="*/ f36 1 12"/>
                  <a:gd name="f51" fmla="*/ f37 1 18"/>
                  <a:gd name="f52" fmla="*/ f38 1 12"/>
                  <a:gd name="f53" fmla="*/ f39 1 18"/>
                  <a:gd name="f54" fmla="*/ f40 1 12"/>
                  <a:gd name="f55" fmla="*/ f41 1 18"/>
                  <a:gd name="f56" fmla="*/ f42 1 18"/>
                  <a:gd name="f57" fmla="*/ f43 1 18"/>
                  <a:gd name="f58" fmla="*/ f44 1 12"/>
                  <a:gd name="f59" fmla="*/ f45 1 18"/>
                  <a:gd name="f60" fmla="*/ f46 1 12"/>
                  <a:gd name="f61" fmla="*/ f47 1 18"/>
                  <a:gd name="f62" fmla="*/ f48 1 18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5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6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90"/>
                  </a:cxn>
                  <a:cxn ang="f49">
                    <a:pos x="f86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4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12" h="18">
                    <a:moveTo>
                      <a:pt x="f8" y="f7"/>
                    </a:moveTo>
                    <a:cubicBezTo>
                      <a:pt x="f9" y="f7"/>
                      <a:pt x="f9" y="f10"/>
                      <a:pt x="f11" y="f12"/>
                    </a:cubicBezTo>
                    <a:cubicBezTo>
                      <a:pt x="f11" y="f13"/>
                      <a:pt x="f14" y="f15"/>
                      <a:pt x="f16" y="f11"/>
                    </a:cubicBezTo>
                    <a:cubicBezTo>
                      <a:pt x="f5" y="f17"/>
                      <a:pt x="f5" y="f14"/>
                      <a:pt x="f16" y="f18"/>
                    </a:cubicBezTo>
                    <a:cubicBezTo>
                      <a:pt x="f16" y="f5"/>
                      <a:pt x="f14" y="f16"/>
                      <a:pt x="f11" y="f16"/>
                    </a:cubicBezTo>
                    <a:cubicBezTo>
                      <a:pt x="f9" y="f17"/>
                      <a:pt x="f19" y="f9"/>
                      <a:pt x="f13" y="f13"/>
                    </a:cubicBezTo>
                    <a:cubicBezTo>
                      <a:pt x="f13" y="f8"/>
                      <a:pt x="f8" y="f6"/>
                      <a:pt x="f20" y="f21"/>
                    </a:cubicBezTo>
                    <a:cubicBezTo>
                      <a:pt x="f6" y="f21"/>
                      <a:pt x="f6" y="f10"/>
                      <a:pt x="f20" y="f22"/>
                    </a:cubicBezTo>
                    <a:cubicBezTo>
                      <a:pt x="f20" y="f23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5F94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2" name="Freeform 1183">
                <a:extLst>
                  <a:ext uri="{FF2B5EF4-FFF2-40B4-BE49-F238E27FC236}">
                    <a16:creationId xmlns:a16="http://schemas.microsoft.com/office/drawing/2014/main" id="{3E697C64-68C9-A55F-6339-04430F535D14}"/>
                  </a:ext>
                </a:extLst>
              </p:cNvPr>
              <p:cNvSpPr/>
              <p:nvPr/>
            </p:nvSpPr>
            <p:spPr>
              <a:xfrm>
                <a:off x="4005264" y="3259141"/>
                <a:ext cx="3651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2"/>
                  <a:gd name="f8" fmla="val 8"/>
                  <a:gd name="f9" fmla="val 7"/>
                  <a:gd name="f10" fmla="val 5"/>
                  <a:gd name="f11" fmla="val 4"/>
                  <a:gd name="f12" fmla="val 6"/>
                  <a:gd name="f13" fmla="val 3"/>
                  <a:gd name="f14" fmla="val 2"/>
                  <a:gd name="f15" fmla="val 9"/>
                  <a:gd name="f16" fmla="val 12"/>
                  <a:gd name="f17" fmla="val 13"/>
                  <a:gd name="f18" fmla="val 1"/>
                  <a:gd name="f19" fmla="val 15"/>
                  <a:gd name="f20" fmla="val 14"/>
                  <a:gd name="f21" fmla="val 16"/>
                  <a:gd name="f22" fmla="val 18"/>
                  <a:gd name="f23" fmla="val 20"/>
                  <a:gd name="f24" fmla="val 21"/>
                  <a:gd name="f25" fmla="+- 0 0 -90"/>
                  <a:gd name="f26" fmla="*/ f3 1 10"/>
                  <a:gd name="f27" fmla="*/ f4 1 2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0"/>
                  <a:gd name="f36" fmla="*/ f32 1 22"/>
                  <a:gd name="f37" fmla="*/ 8 f33 1"/>
                  <a:gd name="f38" fmla="*/ 7 f32 1"/>
                  <a:gd name="f39" fmla="*/ 5 f33 1"/>
                  <a:gd name="f40" fmla="*/ 3 f32 1"/>
                  <a:gd name="f41" fmla="*/ 3 f33 1"/>
                  <a:gd name="f42" fmla="*/ 2 f32 1"/>
                  <a:gd name="f43" fmla="*/ 2 f33 1"/>
                  <a:gd name="f44" fmla="*/ 4 f32 1"/>
                  <a:gd name="f45" fmla="*/ 12 f32 1"/>
                  <a:gd name="f46" fmla="*/ 4 f33 1"/>
                  <a:gd name="f47" fmla="*/ 14 f32 1"/>
                  <a:gd name="f48" fmla="*/ 20 f32 1"/>
                  <a:gd name="f49" fmla="*/ 22 f32 1"/>
                  <a:gd name="f50" fmla="*/ 1 f33 1"/>
                  <a:gd name="f51" fmla="*/ 1 f32 1"/>
                  <a:gd name="f52" fmla="+- f34 0 f1"/>
                  <a:gd name="f53" fmla="*/ f37 1 10"/>
                  <a:gd name="f54" fmla="*/ f38 1 22"/>
                  <a:gd name="f55" fmla="*/ f39 1 10"/>
                  <a:gd name="f56" fmla="*/ f40 1 22"/>
                  <a:gd name="f57" fmla="*/ f41 1 10"/>
                  <a:gd name="f58" fmla="*/ f42 1 22"/>
                  <a:gd name="f59" fmla="*/ f43 1 10"/>
                  <a:gd name="f60" fmla="*/ f44 1 22"/>
                  <a:gd name="f61" fmla="*/ f45 1 22"/>
                  <a:gd name="f62" fmla="*/ f46 1 10"/>
                  <a:gd name="f63" fmla="*/ f47 1 22"/>
                  <a:gd name="f64" fmla="*/ f48 1 22"/>
                  <a:gd name="f65" fmla="*/ f49 1 22"/>
                  <a:gd name="f66" fmla="*/ f50 1 10"/>
                  <a:gd name="f67" fmla="*/ f51 1 22"/>
                  <a:gd name="f68" fmla="*/ 0 1 f35"/>
                  <a:gd name="f69" fmla="*/ f29 1 f35"/>
                  <a:gd name="f70" fmla="*/ 0 1 f36"/>
                  <a:gd name="f71" fmla="*/ f30 1 f36"/>
                  <a:gd name="f72" fmla="*/ f53 1 f35"/>
                  <a:gd name="f73" fmla="*/ f54 1 f36"/>
                  <a:gd name="f74" fmla="*/ f55 1 f35"/>
                  <a:gd name="f75" fmla="*/ f56 1 f36"/>
                  <a:gd name="f76" fmla="*/ f57 1 f35"/>
                  <a:gd name="f77" fmla="*/ f58 1 f36"/>
                  <a:gd name="f78" fmla="*/ f59 1 f35"/>
                  <a:gd name="f79" fmla="*/ f60 1 f36"/>
                  <a:gd name="f80" fmla="*/ f61 1 f36"/>
                  <a:gd name="f81" fmla="*/ f62 1 f35"/>
                  <a:gd name="f82" fmla="*/ f63 1 f36"/>
                  <a:gd name="f83" fmla="*/ f64 1 f36"/>
                  <a:gd name="f84" fmla="*/ f65 1 f36"/>
                  <a:gd name="f85" fmla="*/ f66 1 f35"/>
                  <a:gd name="f86" fmla="*/ f67 1 f36"/>
                  <a:gd name="f87" fmla="*/ f68 f26 1"/>
                  <a:gd name="f88" fmla="*/ f69 f26 1"/>
                  <a:gd name="f89" fmla="*/ f71 f27 1"/>
                  <a:gd name="f90" fmla="*/ f70 f27 1"/>
                  <a:gd name="f91" fmla="*/ f72 f26 1"/>
                  <a:gd name="f92" fmla="*/ f73 f27 1"/>
                  <a:gd name="f93" fmla="*/ f74 f26 1"/>
                  <a:gd name="f94" fmla="*/ f75 f27 1"/>
                  <a:gd name="f95" fmla="*/ f76 f26 1"/>
                  <a:gd name="f96" fmla="*/ f77 f27 1"/>
                  <a:gd name="f97" fmla="*/ f78 f26 1"/>
                  <a:gd name="f98" fmla="*/ f79 f27 1"/>
                  <a:gd name="f99" fmla="*/ f80 f27 1"/>
                  <a:gd name="f100" fmla="*/ f81 f26 1"/>
                  <a:gd name="f101" fmla="*/ f82 f27 1"/>
                  <a:gd name="f102" fmla="*/ f83 f27 1"/>
                  <a:gd name="f103" fmla="*/ f84 f27 1"/>
                  <a:gd name="f104" fmla="*/ f85 f26 1"/>
                  <a:gd name="f105" fmla="*/ f86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7" y="f99"/>
                  </a:cxn>
                  <a:cxn ang="f52">
                    <a:pos x="f100" y="f101"/>
                  </a:cxn>
                  <a:cxn ang="f52">
                    <a:pos x="f95" y="f102"/>
                  </a:cxn>
                  <a:cxn ang="f52">
                    <a:pos x="f97" y="f103"/>
                  </a:cxn>
                  <a:cxn ang="f52">
                    <a:pos x="f104" y="f94"/>
                  </a:cxn>
                  <a:cxn ang="f52">
                    <a:pos x="f93" y="f105"/>
                  </a:cxn>
                  <a:cxn ang="f52">
                    <a:pos x="f91" y="f92"/>
                  </a:cxn>
                </a:cxnLst>
                <a:rect l="f87" t="f90" r="f88" b="f89"/>
                <a:pathLst>
                  <a:path w="10" h="22">
                    <a:moveTo>
                      <a:pt x="f8" y="f9"/>
                    </a:moveTo>
                    <a:cubicBezTo>
                      <a:pt x="f8" y="f10"/>
                      <a:pt x="f11" y="f12"/>
                      <a:pt x="f10" y="f13"/>
                    </a:cubicBezTo>
                    <a:cubicBezTo>
                      <a:pt x="f10" y="f13"/>
                      <a:pt x="f11" y="f14"/>
                      <a:pt x="f13" y="f14"/>
                    </a:cubicBezTo>
                    <a:cubicBezTo>
                      <a:pt x="f14" y="f14"/>
                      <a:pt x="f14" y="f13"/>
                      <a:pt x="f14" y="f11"/>
                    </a:cubicBezTo>
                    <a:cubicBezTo>
                      <a:pt x="f14" y="f12"/>
                      <a:pt x="f14" y="f15"/>
                      <a:pt x="f14" y="f16"/>
                    </a:cubicBezTo>
                    <a:cubicBezTo>
                      <a:pt x="f14" y="f17"/>
                      <a:pt x="f18" y="f19"/>
                      <a:pt x="f11" y="f20"/>
                    </a:cubicBezTo>
                    <a:cubicBezTo>
                      <a:pt x="f13" y="f21"/>
                      <a:pt x="f13" y="f22"/>
                      <a:pt x="f13" y="f23"/>
                    </a:cubicBezTo>
                    <a:cubicBezTo>
                      <a:pt x="f13" y="f24"/>
                      <a:pt x="f14" y="f7"/>
                      <a:pt x="f14" y="f7"/>
                    </a:cubicBezTo>
                    <a:cubicBezTo>
                      <a:pt x="f5" y="f21"/>
                      <a:pt x="f5" y="f15"/>
                      <a:pt x="f18" y="f13"/>
                    </a:cubicBezTo>
                    <a:cubicBezTo>
                      <a:pt x="f18" y="f5"/>
                      <a:pt x="f13" y="f5"/>
                      <a:pt x="f10" y="f18"/>
                    </a:cubicBezTo>
                    <a:cubicBezTo>
                      <a:pt x="f9" y="f14"/>
                      <a:pt x="f6" y="f13"/>
                      <a:pt x="f8" y="f9"/>
                    </a:cubicBezTo>
                    <a:close/>
                  </a:path>
                </a:pathLst>
              </a:custGeom>
              <a:solidFill>
                <a:srgbClr val="2A50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3" name="Freeform 1184">
                <a:extLst>
                  <a:ext uri="{FF2B5EF4-FFF2-40B4-BE49-F238E27FC236}">
                    <a16:creationId xmlns:a16="http://schemas.microsoft.com/office/drawing/2014/main" id="{4D0EC1CD-B6BA-EEE5-B2E3-D66B8D4FD087}"/>
                  </a:ext>
                </a:extLst>
              </p:cNvPr>
              <p:cNvSpPr/>
              <p:nvPr/>
            </p:nvSpPr>
            <p:spPr>
              <a:xfrm>
                <a:off x="4214817" y="3541708"/>
                <a:ext cx="3016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6"/>
                  <a:gd name="f8" fmla="val 6"/>
                  <a:gd name="f9" fmla="val 4"/>
                  <a:gd name="f10" fmla="val 5"/>
                  <a:gd name="f11" fmla="val 7"/>
                  <a:gd name="f12" fmla="val 10"/>
                  <a:gd name="f13" fmla="val 13"/>
                  <a:gd name="f14" fmla="val 14"/>
                  <a:gd name="f15" fmla="val 15"/>
                  <a:gd name="f16" fmla="val 3"/>
                  <a:gd name="f17" fmla="val 1"/>
                  <a:gd name="f18" fmla="+- 0 0 -90"/>
                  <a:gd name="f19" fmla="*/ f3 1 8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8"/>
                  <a:gd name="f29" fmla="*/ f25 1 16"/>
                  <a:gd name="f30" fmla="*/ 6 f26 1"/>
                  <a:gd name="f31" fmla="*/ 4 f25 1"/>
                  <a:gd name="f32" fmla="*/ 6 f25 1"/>
                  <a:gd name="f33" fmla="*/ 8 f26 1"/>
                  <a:gd name="f34" fmla="*/ 13 f25 1"/>
                  <a:gd name="f35" fmla="*/ 5 f26 1"/>
                  <a:gd name="f36" fmla="*/ 16 f25 1"/>
                  <a:gd name="f37" fmla="*/ 0 f26 1"/>
                  <a:gd name="f38" fmla="*/ 1 f25 1"/>
                  <a:gd name="f39" fmla="+- f27 0 f1"/>
                  <a:gd name="f40" fmla="*/ f30 1 8"/>
                  <a:gd name="f41" fmla="*/ f31 1 16"/>
                  <a:gd name="f42" fmla="*/ f32 1 16"/>
                  <a:gd name="f43" fmla="*/ f33 1 8"/>
                  <a:gd name="f44" fmla="*/ f34 1 16"/>
                  <a:gd name="f45" fmla="*/ f35 1 8"/>
                  <a:gd name="f46" fmla="*/ f36 1 16"/>
                  <a:gd name="f47" fmla="*/ f37 1 8"/>
                  <a:gd name="f48" fmla="*/ f38 1 16"/>
                  <a:gd name="f49" fmla="*/ 0 1 f28"/>
                  <a:gd name="f50" fmla="*/ f22 1 f28"/>
                  <a:gd name="f51" fmla="*/ 0 1 f29"/>
                  <a:gd name="f52" fmla="*/ f23 1 f29"/>
                  <a:gd name="f53" fmla="*/ f40 1 f28"/>
                  <a:gd name="f54" fmla="*/ f41 1 f29"/>
                  <a:gd name="f55" fmla="*/ f42 1 f29"/>
                  <a:gd name="f56" fmla="*/ f43 1 f28"/>
                  <a:gd name="f57" fmla="*/ f44 1 f29"/>
                  <a:gd name="f58" fmla="*/ f45 1 f28"/>
                  <a:gd name="f59" fmla="*/ f46 1 f29"/>
                  <a:gd name="f60" fmla="*/ f47 1 f28"/>
                  <a:gd name="f61" fmla="*/ f48 1 f29"/>
                  <a:gd name="f62" fmla="*/ f49 f19 1"/>
                  <a:gd name="f63" fmla="*/ f50 f19 1"/>
                  <a:gd name="f64" fmla="*/ f52 f20 1"/>
                  <a:gd name="f65" fmla="*/ f51 f20 1"/>
                  <a:gd name="f66" fmla="*/ f53 f19 1"/>
                  <a:gd name="f67" fmla="*/ f54 f20 1"/>
                  <a:gd name="f68" fmla="*/ f55 f20 1"/>
                  <a:gd name="f69" fmla="*/ f56 f19 1"/>
                  <a:gd name="f70" fmla="*/ f57 f20 1"/>
                  <a:gd name="f71" fmla="*/ f58 f19 1"/>
                  <a:gd name="f72" fmla="*/ f59 f20 1"/>
                  <a:gd name="f73" fmla="*/ f60 f19 1"/>
                  <a:gd name="f74" fmla="*/ f6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6" y="f67"/>
                  </a:cxn>
                  <a:cxn ang="f39">
                    <a:pos x="f66" y="f68"/>
                  </a:cxn>
                  <a:cxn ang="f39">
                    <a:pos x="f69" y="f70"/>
                  </a:cxn>
                  <a:cxn ang="f39">
                    <a:pos x="f71" y="f72"/>
                  </a:cxn>
                  <a:cxn ang="f39">
                    <a:pos x="f71" y="f70"/>
                  </a:cxn>
                  <a:cxn ang="f39">
                    <a:pos x="f73" y="f74"/>
                  </a:cxn>
                  <a:cxn ang="f39">
                    <a:pos x="f66" y="f67"/>
                  </a:cxn>
                </a:cxnLst>
                <a:rect l="f62" t="f65" r="f63" b="f64"/>
                <a:pathLst>
                  <a:path w="8" h="16">
                    <a:moveTo>
                      <a:pt x="f8" y="f9"/>
                    </a:moveTo>
                    <a:cubicBezTo>
                      <a:pt x="f8" y="f10"/>
                      <a:pt x="f8" y="f10"/>
                      <a:pt x="f8" y="f8"/>
                    </a:cubicBezTo>
                    <a:cubicBezTo>
                      <a:pt x="f11" y="f6"/>
                      <a:pt x="f11" y="f12"/>
                      <a:pt x="f6" y="f13"/>
                    </a:cubicBezTo>
                    <a:cubicBezTo>
                      <a:pt x="f6" y="f14"/>
                      <a:pt x="f6" y="f7"/>
                      <a:pt x="f10" y="f7"/>
                    </a:cubicBezTo>
                    <a:cubicBezTo>
                      <a:pt x="f10" y="f15"/>
                      <a:pt x="f9" y="f14"/>
                      <a:pt x="f10" y="f13"/>
                    </a:cubicBezTo>
                    <a:cubicBezTo>
                      <a:pt x="f10" y="f6"/>
                      <a:pt x="f16" y="f9"/>
                      <a:pt x="f5" y="f17"/>
                    </a:cubicBezTo>
                    <a:cubicBezTo>
                      <a:pt x="f16" y="f5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2C537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4" name="Freeform 1185">
                <a:extLst>
                  <a:ext uri="{FF2B5EF4-FFF2-40B4-BE49-F238E27FC236}">
                    <a16:creationId xmlns:a16="http://schemas.microsoft.com/office/drawing/2014/main" id="{A7DB63F8-6698-68AB-F8B8-04BE00A40E1A}"/>
                  </a:ext>
                </a:extLst>
              </p:cNvPr>
              <p:cNvSpPr/>
              <p:nvPr/>
            </p:nvSpPr>
            <p:spPr>
              <a:xfrm>
                <a:off x="4027483" y="3286125"/>
                <a:ext cx="1904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4"/>
                  <a:gd name="f8" fmla="val 1"/>
                  <a:gd name="f9" fmla="val 3"/>
                  <a:gd name="f10" fmla="val 11"/>
                  <a:gd name="f11" fmla="val 9"/>
                  <a:gd name="f12" fmla="val 2"/>
                  <a:gd name="f13" fmla="val 6"/>
                  <a:gd name="f14" fmla="val 4"/>
                  <a:gd name="f15" fmla="+- 0 0 -90"/>
                  <a:gd name="f16" fmla="*/ f3 1 5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5"/>
                  <a:gd name="f26" fmla="*/ f22 1 14"/>
                  <a:gd name="f27" fmla="*/ 5 f23 1"/>
                  <a:gd name="f28" fmla="*/ 14 f22 1"/>
                  <a:gd name="f29" fmla="*/ 3 f23 1"/>
                  <a:gd name="f30" fmla="*/ 9 f22 1"/>
                  <a:gd name="f31" fmla="*/ 2 f23 1"/>
                  <a:gd name="f32" fmla="*/ 0 f22 1"/>
                  <a:gd name="f33" fmla="+- f24 0 f1"/>
                  <a:gd name="f34" fmla="*/ f27 1 5"/>
                  <a:gd name="f35" fmla="*/ f28 1 14"/>
                  <a:gd name="f36" fmla="*/ f29 1 5"/>
                  <a:gd name="f37" fmla="*/ f30 1 14"/>
                  <a:gd name="f38" fmla="*/ f31 1 5"/>
                  <a:gd name="f39" fmla="*/ f32 1 14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5" h="14">
                    <a:moveTo>
                      <a:pt x="f6" y="f7"/>
                    </a:moveTo>
                    <a:cubicBezTo>
                      <a:pt x="f8" y="f7"/>
                      <a:pt x="f9" y="f10"/>
                      <a:pt x="f9" y="f11"/>
                    </a:cubicBezTo>
                    <a:cubicBezTo>
                      <a:pt x="f12" y="f13"/>
                      <a:pt x="f5" y="f9"/>
                      <a:pt x="f12" y="f5"/>
                    </a:cubicBezTo>
                    <a:cubicBezTo>
                      <a:pt x="f14" y="f14"/>
                      <a:pt x="f6" y="f11"/>
                      <a:pt x="f6" y="f7"/>
                    </a:cubicBezTo>
                    <a:close/>
                  </a:path>
                </a:pathLst>
              </a:custGeom>
              <a:solidFill>
                <a:srgbClr val="2A50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5" name="Freeform 1186">
                <a:extLst>
                  <a:ext uri="{FF2B5EF4-FFF2-40B4-BE49-F238E27FC236}">
                    <a16:creationId xmlns:a16="http://schemas.microsoft.com/office/drawing/2014/main" id="{8E429026-D912-5631-CC98-9A09A7CFD9A2}"/>
                  </a:ext>
                </a:extLst>
              </p:cNvPr>
              <p:cNvSpPr/>
              <p:nvPr/>
            </p:nvSpPr>
            <p:spPr>
              <a:xfrm>
                <a:off x="4052885" y="3376614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4"/>
                  <a:gd name="f9" fmla="val 7"/>
                  <a:gd name="f10" fmla="val 5"/>
                  <a:gd name="f11" fmla="val 6"/>
                  <a:gd name="f12" fmla="val 3"/>
                  <a:gd name="f13" fmla="val 1"/>
                  <a:gd name="f14" fmla="val 2"/>
                  <a:gd name="f15" fmla="+- 0 0 -90"/>
                  <a:gd name="f16" fmla="*/ f3 1 8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8"/>
                  <a:gd name="f26" fmla="*/ f22 1 9"/>
                  <a:gd name="f27" fmla="*/ 4 f23 1"/>
                  <a:gd name="f28" fmla="*/ 7 f22 1"/>
                  <a:gd name="f29" fmla="*/ 3 f23 1"/>
                  <a:gd name="f30" fmla="*/ 5 f22 1"/>
                  <a:gd name="f31" fmla="*/ 2 f23 1"/>
                  <a:gd name="f32" fmla="*/ 0 f22 1"/>
                  <a:gd name="f33" fmla="*/ 8 f23 1"/>
                  <a:gd name="f34" fmla="*/ 9 f22 1"/>
                  <a:gd name="f35" fmla="+- f24 0 f1"/>
                  <a:gd name="f36" fmla="*/ f27 1 8"/>
                  <a:gd name="f37" fmla="*/ f28 1 9"/>
                  <a:gd name="f38" fmla="*/ f29 1 8"/>
                  <a:gd name="f39" fmla="*/ f30 1 9"/>
                  <a:gd name="f40" fmla="*/ f31 1 8"/>
                  <a:gd name="f41" fmla="*/ f32 1 9"/>
                  <a:gd name="f42" fmla="*/ f33 1 8"/>
                  <a:gd name="f43" fmla="*/ f34 1 9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8" h="9">
                    <a:moveTo>
                      <a:pt x="f8" y="f9"/>
                    </a:moveTo>
                    <a:cubicBezTo>
                      <a:pt x="f10" y="f11"/>
                      <a:pt x="f8" y="f10"/>
                      <a:pt x="f12" y="f10"/>
                    </a:cubicBezTo>
                    <a:cubicBezTo>
                      <a:pt x="f5" y="f8"/>
                      <a:pt x="f13" y="f14"/>
                      <a:pt x="f14" y="f5"/>
                    </a:cubicBezTo>
                    <a:cubicBezTo>
                      <a:pt x="f8" y="f12"/>
                      <a:pt x="f9" y="f10"/>
                      <a:pt x="f6" y="f7"/>
                    </a:cubicBezTo>
                    <a:cubicBezTo>
                      <a:pt x="f9" y="f6"/>
                      <a:pt x="f11" y="f6"/>
                      <a:pt x="f8" y="f9"/>
                    </a:cubicBezTo>
                    <a:close/>
                  </a:path>
                </a:pathLst>
              </a:custGeom>
              <a:solidFill>
                <a:srgbClr val="2A50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6" name="Freeform 1187">
                <a:extLst>
                  <a:ext uri="{FF2B5EF4-FFF2-40B4-BE49-F238E27FC236}">
                    <a16:creationId xmlns:a16="http://schemas.microsoft.com/office/drawing/2014/main" id="{F91E1EB0-61F4-5217-1EBB-A1908095F66A}"/>
                  </a:ext>
                </a:extLst>
              </p:cNvPr>
              <p:cNvSpPr/>
              <p:nvPr/>
            </p:nvSpPr>
            <p:spPr>
              <a:xfrm>
                <a:off x="4035430" y="3409953"/>
                <a:ext cx="17465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1"/>
                  <a:gd name="f9" fmla="val 2"/>
                  <a:gd name="f10" fmla="val 3"/>
                  <a:gd name="f11" fmla="+- 0 0 -90"/>
                  <a:gd name="f12" fmla="*/ f3 1 5"/>
                  <a:gd name="f13" fmla="*/ f4 1 4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4"/>
                  <a:gd name="f22" fmla="*/ f19 1 5"/>
                  <a:gd name="f23" fmla="*/ 1 f19 1"/>
                  <a:gd name="f24" fmla="*/ 0 f18 1"/>
                  <a:gd name="f25" fmla="*/ 2 f19 1"/>
                  <a:gd name="f26" fmla="*/ 4 f18 1"/>
                  <a:gd name="f27" fmla="*/ 0 f19 1"/>
                  <a:gd name="f28" fmla="*/ 2 f18 1"/>
                  <a:gd name="f29" fmla="+- f20 0 f1"/>
                  <a:gd name="f30" fmla="*/ f23 1 5"/>
                  <a:gd name="f31" fmla="*/ f24 1 4"/>
                  <a:gd name="f32" fmla="*/ f25 1 5"/>
                  <a:gd name="f33" fmla="*/ f26 1 4"/>
                  <a:gd name="f34" fmla="*/ f27 1 5"/>
                  <a:gd name="f35" fmla="*/ f28 1 4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5" h="4">
                    <a:moveTo>
                      <a:pt x="f8" y="f5"/>
                    </a:moveTo>
                    <a:cubicBezTo>
                      <a:pt x="f9" y="f8"/>
                      <a:pt x="f6" y="f9"/>
                      <a:pt x="f9" y="f7"/>
                    </a:cubicBezTo>
                    <a:cubicBezTo>
                      <a:pt x="f8" y="f7"/>
                      <a:pt x="f5" y="f10"/>
                      <a:pt x="f5" y="f9"/>
                    </a:cubicBezTo>
                    <a:cubicBezTo>
                      <a:pt x="f5" y="f8"/>
                      <a:pt x="f8" y="f8"/>
                      <a:pt x="f8" y="f5"/>
                    </a:cubicBezTo>
                    <a:close/>
                  </a:path>
                </a:pathLst>
              </a:custGeom>
              <a:solidFill>
                <a:srgbClr val="6929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7" name="Freeform 1188">
                <a:extLst>
                  <a:ext uri="{FF2B5EF4-FFF2-40B4-BE49-F238E27FC236}">
                    <a16:creationId xmlns:a16="http://schemas.microsoft.com/office/drawing/2014/main" id="{92A6CCDB-FC8B-4F07-059D-378CBD46627F}"/>
                  </a:ext>
                </a:extLst>
              </p:cNvPr>
              <p:cNvSpPr/>
              <p:nvPr/>
            </p:nvSpPr>
            <p:spPr>
              <a:xfrm>
                <a:off x="4283077" y="2833689"/>
                <a:ext cx="71442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7"/>
                  <a:gd name="f8" fmla="val 6"/>
                  <a:gd name="f9" fmla="val 2"/>
                  <a:gd name="f10" fmla="val 4"/>
                  <a:gd name="f11" fmla="val 3"/>
                  <a:gd name="f12" fmla="val 5"/>
                  <a:gd name="f13" fmla="val 9"/>
                  <a:gd name="f14" fmla="val 10"/>
                  <a:gd name="f15" fmla="val 13"/>
                  <a:gd name="f16" fmla="val 16"/>
                  <a:gd name="f17" fmla="val 17"/>
                  <a:gd name="f18" fmla="val 21"/>
                  <a:gd name="f19" fmla="val 18"/>
                  <a:gd name="f20" fmla="val 23"/>
                  <a:gd name="f21" fmla="val 24"/>
                  <a:gd name="f22" fmla="val 14"/>
                  <a:gd name="f23" fmla="val 11"/>
                  <a:gd name="f24" fmla="val 15"/>
                  <a:gd name="f25" fmla="val 7"/>
                  <a:gd name="f26" fmla="val 8"/>
                  <a:gd name="f27" fmla="val 1"/>
                  <a:gd name="f28" fmla="+- 0 0 -90"/>
                  <a:gd name="f29" fmla="*/ f3 1 19"/>
                  <a:gd name="f30" fmla="*/ f4 1 27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9"/>
                  <a:gd name="f39" fmla="*/ f35 1 27"/>
                  <a:gd name="f40" fmla="*/ 6 f36 1"/>
                  <a:gd name="f41" fmla="*/ 2 f35 1"/>
                  <a:gd name="f42" fmla="*/ 5 f36 1"/>
                  <a:gd name="f43" fmla="*/ 4 f35 1"/>
                  <a:gd name="f44" fmla="*/ 17 f36 1"/>
                  <a:gd name="f45" fmla="*/ 21 f35 1"/>
                  <a:gd name="f46" fmla="*/ 19 f36 1"/>
                  <a:gd name="f47" fmla="*/ 27 f35 1"/>
                  <a:gd name="f48" fmla="*/ 7 f36 1"/>
                  <a:gd name="f49" fmla="*/ 10 f35 1"/>
                  <a:gd name="f50" fmla="*/ 2 f36 1"/>
                  <a:gd name="f51" fmla="*/ 0 f35 1"/>
                  <a:gd name="f52" fmla="+- f37 0 f1"/>
                  <a:gd name="f53" fmla="*/ f40 1 19"/>
                  <a:gd name="f54" fmla="*/ f41 1 27"/>
                  <a:gd name="f55" fmla="*/ f42 1 19"/>
                  <a:gd name="f56" fmla="*/ f43 1 27"/>
                  <a:gd name="f57" fmla="*/ f44 1 19"/>
                  <a:gd name="f58" fmla="*/ f45 1 27"/>
                  <a:gd name="f59" fmla="*/ f46 1 19"/>
                  <a:gd name="f60" fmla="*/ f47 1 27"/>
                  <a:gd name="f61" fmla="*/ f48 1 19"/>
                  <a:gd name="f62" fmla="*/ f49 1 27"/>
                  <a:gd name="f63" fmla="*/ f50 1 19"/>
                  <a:gd name="f64" fmla="*/ f51 1 27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9"/>
                  <a:gd name="f73" fmla="*/ f57 1 f38"/>
                  <a:gd name="f74" fmla="*/ f58 1 f39"/>
                  <a:gd name="f75" fmla="*/ f59 1 f38"/>
                  <a:gd name="f76" fmla="*/ f60 1 f39"/>
                  <a:gd name="f77" fmla="*/ f61 1 f38"/>
                  <a:gd name="f78" fmla="*/ f62 1 f39"/>
                  <a:gd name="f79" fmla="*/ f63 1 f38"/>
                  <a:gd name="f80" fmla="*/ f64 1 f39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30 1"/>
                  <a:gd name="f89" fmla="*/ f73 f29 1"/>
                  <a:gd name="f90" fmla="*/ f74 f30 1"/>
                  <a:gd name="f91" fmla="*/ f75 f29 1"/>
                  <a:gd name="f92" fmla="*/ f76 f30 1"/>
                  <a:gd name="f93" fmla="*/ f77 f29 1"/>
                  <a:gd name="f94" fmla="*/ f78 f30 1"/>
                  <a:gd name="f95" fmla="*/ f79 f29 1"/>
                  <a:gd name="f96" fmla="*/ f8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88"/>
                  </a:cxn>
                  <a:cxn ang="f52">
                    <a:pos x="f95" y="f9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19" h="27">
                    <a:moveTo>
                      <a:pt x="f8" y="f9"/>
                    </a:moveTo>
                    <a:cubicBezTo>
                      <a:pt x="f10" y="f11"/>
                      <a:pt x="f12" y="f10"/>
                      <a:pt x="f12" y="f10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6" y="f21"/>
                      <a:pt x="f6" y="f7"/>
                    </a:cubicBezTo>
                    <a:cubicBezTo>
                      <a:pt x="f22" y="f18"/>
                      <a:pt x="f23" y="f24"/>
                      <a:pt x="f25" y="f14"/>
                    </a:cubicBezTo>
                    <a:cubicBezTo>
                      <a:pt x="f12" y="f26"/>
                      <a:pt x="f10" y="f8"/>
                      <a:pt x="f9" y="f10"/>
                    </a:cubicBezTo>
                    <a:cubicBezTo>
                      <a:pt x="f5" y="f9"/>
                      <a:pt x="f27" y="f27"/>
                      <a:pt x="f9" y="f5"/>
                    </a:cubicBezTo>
                    <a:cubicBezTo>
                      <a:pt x="f11" y="f27"/>
                      <a:pt x="f12" y="f27"/>
                      <a:pt x="f8" y="f9"/>
                    </a:cubicBezTo>
                    <a:close/>
                  </a:path>
                </a:pathLst>
              </a:custGeom>
              <a:solidFill>
                <a:srgbClr val="7743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8" name="Freeform 1189">
                <a:extLst>
                  <a:ext uri="{FF2B5EF4-FFF2-40B4-BE49-F238E27FC236}">
                    <a16:creationId xmlns:a16="http://schemas.microsoft.com/office/drawing/2014/main" id="{97A84588-0778-A010-751D-FC985A13B6B1}"/>
                  </a:ext>
                </a:extLst>
              </p:cNvPr>
              <p:cNvSpPr/>
              <p:nvPr/>
            </p:nvSpPr>
            <p:spPr>
              <a:xfrm>
                <a:off x="4305296" y="2841626"/>
                <a:ext cx="46040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5"/>
                  <a:gd name="f8" fmla="val 8"/>
                  <a:gd name="f9" fmla="val 3"/>
                  <a:gd name="f10" fmla="val 4"/>
                  <a:gd name="f11" fmla="val 2"/>
                  <a:gd name="f12" fmla="val 1"/>
                  <a:gd name="f13" fmla="val 9"/>
                  <a:gd name="f14" fmla="+- 0 0 -90"/>
                  <a:gd name="f15" fmla="*/ f3 1 12"/>
                  <a:gd name="f16" fmla="*/ f4 1 5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5"/>
                  <a:gd name="f25" fmla="*/ f22 1 12"/>
                  <a:gd name="f26" fmla="*/ 12 f22 1"/>
                  <a:gd name="f27" fmla="*/ 5 f21 1"/>
                  <a:gd name="f28" fmla="*/ 0 f22 1"/>
                  <a:gd name="f29" fmla="*/ 0 f21 1"/>
                  <a:gd name="f30" fmla="+- f23 0 f1"/>
                  <a:gd name="f31" fmla="*/ f26 1 12"/>
                  <a:gd name="f32" fmla="*/ f27 1 5"/>
                  <a:gd name="f33" fmla="*/ f28 1 12"/>
                  <a:gd name="f34" fmla="*/ f29 1 5"/>
                  <a:gd name="f35" fmla="*/ 0 1 f25"/>
                  <a:gd name="f36" fmla="*/ f18 1 f25"/>
                  <a:gd name="f37" fmla="*/ 0 1 f24"/>
                  <a:gd name="f38" fmla="*/ f19 1 f24"/>
                  <a:gd name="f39" fmla="*/ f31 1 f25"/>
                  <a:gd name="f40" fmla="*/ f32 1 f24"/>
                  <a:gd name="f41" fmla="*/ f33 1 f25"/>
                  <a:gd name="f42" fmla="*/ f34 1 f24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2" h="5">
                    <a:moveTo>
                      <a:pt x="f6" y="f7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10" y="f12"/>
                      <a:pt x="f13" y="f12"/>
                      <a:pt x="f6" y="f7"/>
                    </a:cubicBezTo>
                    <a:close/>
                  </a:path>
                </a:pathLst>
              </a:custGeom>
              <a:solidFill>
                <a:srgbClr val="7743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9" name="Freeform 1190">
                <a:extLst>
                  <a:ext uri="{FF2B5EF4-FFF2-40B4-BE49-F238E27FC236}">
                    <a16:creationId xmlns:a16="http://schemas.microsoft.com/office/drawing/2014/main" id="{45C87C6F-E2B3-9366-DA0B-3B8023B37A73}"/>
                  </a:ext>
                </a:extLst>
              </p:cNvPr>
              <p:cNvSpPr/>
              <p:nvPr/>
            </p:nvSpPr>
            <p:spPr>
              <a:xfrm>
                <a:off x="4121155" y="3278188"/>
                <a:ext cx="26983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8"/>
                  <a:gd name="f8" fmla="val 4"/>
                  <a:gd name="f9" fmla="val 3"/>
                  <a:gd name="f10" fmla="val 13"/>
                  <a:gd name="f11" fmla="val 2"/>
                  <a:gd name="f12" fmla="val 8"/>
                  <a:gd name="f13" fmla="val 1"/>
                  <a:gd name="f14" fmla="val 5"/>
                  <a:gd name="f15" fmla="val 12"/>
                  <a:gd name="f16" fmla="+- 0 0 -90"/>
                  <a:gd name="f17" fmla="*/ f3 1 7"/>
                  <a:gd name="f18" fmla="*/ f4 1 1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7"/>
                  <a:gd name="f27" fmla="*/ f23 1 18"/>
                  <a:gd name="f28" fmla="*/ 4 f24 1"/>
                  <a:gd name="f29" fmla="*/ 18 f23 1"/>
                  <a:gd name="f30" fmla="*/ 0 f24 1"/>
                  <a:gd name="f31" fmla="*/ 4 f23 1"/>
                  <a:gd name="f32" fmla="*/ 1 f24 1"/>
                  <a:gd name="f33" fmla="*/ 0 f23 1"/>
                  <a:gd name="f34" fmla="*/ 3 f23 1"/>
                  <a:gd name="f35" fmla="+- f25 0 f1"/>
                  <a:gd name="f36" fmla="*/ f28 1 7"/>
                  <a:gd name="f37" fmla="*/ f29 1 18"/>
                  <a:gd name="f38" fmla="*/ f30 1 7"/>
                  <a:gd name="f39" fmla="*/ f31 1 18"/>
                  <a:gd name="f40" fmla="*/ f32 1 7"/>
                  <a:gd name="f41" fmla="*/ f33 1 18"/>
                  <a:gd name="f42" fmla="*/ f34 1 18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58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7" h="18">
                    <a:moveTo>
                      <a:pt x="f8" y="f7"/>
                    </a:moveTo>
                    <a:cubicBezTo>
                      <a:pt x="f9" y="f10"/>
                      <a:pt x="f11" y="f12"/>
                      <a:pt x="f5" y="f8"/>
                    </a:cubicBezTo>
                    <a:cubicBezTo>
                      <a:pt x="f5" y="f9"/>
                      <a:pt x="f5" y="f13"/>
                      <a:pt x="f13" y="f5"/>
                    </a:cubicBezTo>
                    <a:cubicBezTo>
                      <a:pt x="f9" y="f5"/>
                      <a:pt x="f9" y="f11"/>
                      <a:pt x="f8" y="f9"/>
                    </a:cubicBezTo>
                    <a:cubicBezTo>
                      <a:pt x="f14" y="f6"/>
                      <a:pt x="f6" y="f15"/>
                      <a:pt x="f8" y="f7"/>
                    </a:cubicBezTo>
                    <a:close/>
                  </a:path>
                </a:pathLst>
              </a:custGeom>
              <a:solidFill>
                <a:srgbClr val="2F50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0" name="Freeform 1191">
                <a:extLst>
                  <a:ext uri="{FF2B5EF4-FFF2-40B4-BE49-F238E27FC236}">
                    <a16:creationId xmlns:a16="http://schemas.microsoft.com/office/drawing/2014/main" id="{86FB8DE1-827F-BA15-2E3B-BE13C2895723}"/>
                  </a:ext>
                </a:extLst>
              </p:cNvPr>
              <p:cNvSpPr/>
              <p:nvPr/>
            </p:nvSpPr>
            <p:spPr>
              <a:xfrm>
                <a:off x="4137029" y="3346447"/>
                <a:ext cx="30166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2"/>
                  <a:gd name="f9" fmla="val 1"/>
                  <a:gd name="f10" fmla="val 3"/>
                  <a:gd name="f11" fmla="val 4"/>
                  <a:gd name="f12" fmla="val 6"/>
                  <a:gd name="f13" fmla="val 7"/>
                  <a:gd name="f14" fmla="+- 0 0 -90"/>
                  <a:gd name="f15" fmla="*/ f3 1 8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8"/>
                  <a:gd name="f26" fmla="*/ 0 f22 1"/>
                  <a:gd name="f27" fmla="*/ 0 f21 1"/>
                  <a:gd name="f28" fmla="*/ 3 f22 1"/>
                  <a:gd name="f29" fmla="*/ 3 f21 1"/>
                  <a:gd name="f30" fmla="*/ 6 f22 1"/>
                  <a:gd name="f31" fmla="*/ 6 f21 1"/>
                  <a:gd name="f32" fmla="*/ 8 f22 1"/>
                  <a:gd name="f33" fmla="*/ 10 f21 1"/>
                  <a:gd name="f34" fmla="+- f23 0 f1"/>
                  <a:gd name="f35" fmla="*/ f26 1 8"/>
                  <a:gd name="f36" fmla="*/ f27 1 10"/>
                  <a:gd name="f37" fmla="*/ f28 1 8"/>
                  <a:gd name="f38" fmla="*/ f29 1 10"/>
                  <a:gd name="f39" fmla="*/ f30 1 8"/>
                  <a:gd name="f40" fmla="*/ f31 1 10"/>
                  <a:gd name="f41" fmla="*/ f32 1 8"/>
                  <a:gd name="f42" fmla="*/ f33 1 10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8" h="10">
                    <a:moveTo>
                      <a:pt x="f5" y="f5"/>
                    </a:moveTo>
                    <a:cubicBezTo>
                      <a:pt x="f8" y="f5"/>
                      <a:pt x="f8" y="f9"/>
                      <a:pt x="f10" y="f10"/>
                    </a:cubicBezTo>
                    <a:cubicBezTo>
                      <a:pt x="f10" y="f11"/>
                      <a:pt x="f11" y="f12"/>
                      <a:pt x="f12" y="f12"/>
                    </a:cubicBezTo>
                    <a:cubicBezTo>
                      <a:pt x="f12" y="f12"/>
                      <a:pt x="f12" y="f12"/>
                      <a:pt x="f12" y="f12"/>
                    </a:cubicBezTo>
                    <a:cubicBezTo>
                      <a:pt x="f12" y="f13"/>
                      <a:pt x="f12" y="f6"/>
                      <a:pt x="f6" y="f7"/>
                    </a:cubicBezTo>
                    <a:cubicBezTo>
                      <a:pt x="f8" y="f6"/>
                      <a:pt x="f5" y="f11"/>
                      <a:pt x="f5" y="f5"/>
                    </a:cubicBezTo>
                    <a:close/>
                  </a:path>
                </a:pathLst>
              </a:custGeom>
              <a:solidFill>
                <a:srgbClr val="2F50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1" name="Freeform 1192">
                <a:extLst>
                  <a:ext uri="{FF2B5EF4-FFF2-40B4-BE49-F238E27FC236}">
                    <a16:creationId xmlns:a16="http://schemas.microsoft.com/office/drawing/2014/main" id="{0CFD93E3-E65D-98C5-B57E-428951B5791C}"/>
                  </a:ext>
                </a:extLst>
              </p:cNvPr>
              <p:cNvSpPr/>
              <p:nvPr/>
            </p:nvSpPr>
            <p:spPr>
              <a:xfrm>
                <a:off x="4046540" y="3176589"/>
                <a:ext cx="49213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"/>
                  <a:gd name="f8" fmla="val 4"/>
                  <a:gd name="f9" fmla="val 3"/>
                  <a:gd name="f10" fmla="val 1"/>
                  <a:gd name="f11" fmla="val 5"/>
                  <a:gd name="f12" fmla="val 6"/>
                  <a:gd name="f13" fmla="val 7"/>
                  <a:gd name="f14" fmla="val 9"/>
                  <a:gd name="f15" fmla="val 11"/>
                  <a:gd name="f16" fmla="val 8"/>
                  <a:gd name="f17" fmla="val 10"/>
                  <a:gd name="f18" fmla="val 12"/>
                  <a:gd name="f19" fmla="+- 0 0 -90"/>
                  <a:gd name="f20" fmla="*/ f3 1 13"/>
                  <a:gd name="f21" fmla="*/ f4 1 13"/>
                  <a:gd name="f22" fmla="val f5"/>
                  <a:gd name="f23" fmla="val f6"/>
                  <a:gd name="f24" fmla="*/ f19 f0 1"/>
                  <a:gd name="f25" fmla="+- f23 0 f22"/>
                  <a:gd name="f26" fmla="*/ f24 1 f2"/>
                  <a:gd name="f27" fmla="*/ f25 1 13"/>
                  <a:gd name="f28" fmla="*/ 2 f25 1"/>
                  <a:gd name="f29" fmla="*/ 4 f25 1"/>
                  <a:gd name="f30" fmla="*/ 3 f25 1"/>
                  <a:gd name="f31" fmla="*/ 1 f25 1"/>
                  <a:gd name="f32" fmla="*/ 6 f25 1"/>
                  <a:gd name="f33" fmla="*/ 11 f25 1"/>
                  <a:gd name="f34" fmla="*/ 7 f25 1"/>
                  <a:gd name="f35" fmla="*/ 12 f25 1"/>
                  <a:gd name="f36" fmla="*/ 9 f25 1"/>
                  <a:gd name="f37" fmla="+- f26 0 f1"/>
                  <a:gd name="f38" fmla="*/ f28 1 13"/>
                  <a:gd name="f39" fmla="*/ f29 1 13"/>
                  <a:gd name="f40" fmla="*/ f30 1 13"/>
                  <a:gd name="f41" fmla="*/ f31 1 13"/>
                  <a:gd name="f42" fmla="*/ f32 1 13"/>
                  <a:gd name="f43" fmla="*/ f33 1 13"/>
                  <a:gd name="f44" fmla="*/ f34 1 13"/>
                  <a:gd name="f45" fmla="*/ f35 1 13"/>
                  <a:gd name="f46" fmla="*/ f36 1 13"/>
                  <a:gd name="f47" fmla="*/ 0 1 f27"/>
                  <a:gd name="f48" fmla="*/ f23 1 f27"/>
                  <a:gd name="f49" fmla="*/ f38 1 f27"/>
                  <a:gd name="f50" fmla="*/ f39 1 f27"/>
                  <a:gd name="f51" fmla="*/ f40 1 f27"/>
                  <a:gd name="f52" fmla="*/ f41 1 f27"/>
                  <a:gd name="f53" fmla="*/ f42 1 f27"/>
                  <a:gd name="f54" fmla="*/ f43 1 f27"/>
                  <a:gd name="f55" fmla="*/ f44 1 f27"/>
                  <a:gd name="f56" fmla="*/ f45 1 f27"/>
                  <a:gd name="f57" fmla="*/ f46 1 f27"/>
                  <a:gd name="f58" fmla="*/ f47 f20 1"/>
                  <a:gd name="f59" fmla="*/ f48 f20 1"/>
                  <a:gd name="f60" fmla="*/ f48 f21 1"/>
                  <a:gd name="f61" fmla="*/ f47 f21 1"/>
                  <a:gd name="f62" fmla="*/ f49 f20 1"/>
                  <a:gd name="f63" fmla="*/ f50 f21 1"/>
                  <a:gd name="f64" fmla="*/ f51 f20 1"/>
                  <a:gd name="f65" fmla="*/ f52 f21 1"/>
                  <a:gd name="f66" fmla="*/ f53 f20 1"/>
                  <a:gd name="f67" fmla="*/ f51 f21 1"/>
                  <a:gd name="f68" fmla="*/ f54 f20 1"/>
                  <a:gd name="f69" fmla="*/ f55 f21 1"/>
                  <a:gd name="f70" fmla="*/ f56 f20 1"/>
                  <a:gd name="f71" fmla="*/ f56 f21 1"/>
                  <a:gd name="f72" fmla="*/ f5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70" y="f71"/>
                  </a:cxn>
                  <a:cxn ang="f37">
                    <a:pos x="f72" y="f71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3" h="13">
                    <a:moveTo>
                      <a:pt x="f7" y="f8"/>
                    </a:moveTo>
                    <a:cubicBezTo>
                      <a:pt x="f8" y="f9"/>
                      <a:pt x="f5" y="f10"/>
                      <a:pt x="f9" y="f10"/>
                    </a:cubicBezTo>
                    <a:cubicBezTo>
                      <a:pt x="f8" y="f5"/>
                      <a:pt x="f11" y="f10"/>
                      <a:pt x="f12" y="f9"/>
                    </a:cubicBezTo>
                    <a:cubicBezTo>
                      <a:pt x="f13" y="f11"/>
                      <a:pt x="f14" y="f12"/>
                      <a:pt x="f15" y="f13"/>
                    </a:cubicBezTo>
                    <a:cubicBezTo>
                      <a:pt x="f6" y="f16"/>
                      <a:pt x="f6" y="f17"/>
                      <a:pt x="f18" y="f18"/>
                    </a:cubicBezTo>
                    <a:cubicBezTo>
                      <a:pt x="f15" y="f6"/>
                      <a:pt x="f18" y="f6"/>
                      <a:pt x="f14" y="f18"/>
                    </a:cubicBezTo>
                    <a:cubicBezTo>
                      <a:pt x="f8" y="f15"/>
                      <a:pt x="f9" y="f16"/>
                      <a:pt x="f7" y="f8"/>
                    </a:cubicBezTo>
                    <a:close/>
                  </a:path>
                </a:pathLst>
              </a:custGeom>
              <a:solidFill>
                <a:srgbClr val="2A528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2" name="Freeform 1193">
                <a:extLst>
                  <a:ext uri="{FF2B5EF4-FFF2-40B4-BE49-F238E27FC236}">
                    <a16:creationId xmlns:a16="http://schemas.microsoft.com/office/drawing/2014/main" id="{97E75B96-CB2F-1DE1-9A1A-45CEE3EEA4AC}"/>
                  </a:ext>
                </a:extLst>
              </p:cNvPr>
              <p:cNvSpPr/>
              <p:nvPr/>
            </p:nvSpPr>
            <p:spPr>
              <a:xfrm>
                <a:off x="4911727" y="1390646"/>
                <a:ext cx="46040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9"/>
                  <a:gd name="f8" fmla="val 9"/>
                  <a:gd name="f9" fmla="val 25"/>
                  <a:gd name="f10" fmla="val 30"/>
                  <a:gd name="f11" fmla="val 34"/>
                  <a:gd name="f12" fmla="val 11"/>
                  <a:gd name="f13" fmla="val 8"/>
                  <a:gd name="f14" fmla="val 7"/>
                  <a:gd name="f15" fmla="val 20"/>
                  <a:gd name="f16" fmla="val 3"/>
                  <a:gd name="f17" fmla="val 1"/>
                  <a:gd name="f18" fmla="val 4"/>
                  <a:gd name="f19" fmla="val 5"/>
                  <a:gd name="f20" fmla="val 10"/>
                  <a:gd name="f21" fmla="val 15"/>
                  <a:gd name="f22" fmla="val 18"/>
                  <a:gd name="f23" fmla="val 22"/>
                  <a:gd name="f24" fmla="+- 0 0 -90"/>
                  <a:gd name="f25" fmla="*/ f3 1 12"/>
                  <a:gd name="f26" fmla="*/ f4 1 39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2"/>
                  <a:gd name="f35" fmla="*/ f31 1 39"/>
                  <a:gd name="f36" fmla="*/ 9 f32 1"/>
                  <a:gd name="f37" fmla="*/ 25 f31 1"/>
                  <a:gd name="f38" fmla="*/ 11 f32 1"/>
                  <a:gd name="f39" fmla="*/ 39 f31 1"/>
                  <a:gd name="f40" fmla="*/ 3 f32 1"/>
                  <a:gd name="f41" fmla="*/ 11 f31 1"/>
                  <a:gd name="f42" fmla="*/ 0 f32 1"/>
                  <a:gd name="f43" fmla="*/ 0 f31 1"/>
                  <a:gd name="f44" fmla="*/ 7 f32 1"/>
                  <a:gd name="f45" fmla="*/ 15 f31 1"/>
                  <a:gd name="f46" fmla="+- f33 0 f1"/>
                  <a:gd name="f47" fmla="*/ f36 1 12"/>
                  <a:gd name="f48" fmla="*/ f37 1 39"/>
                  <a:gd name="f49" fmla="*/ f38 1 12"/>
                  <a:gd name="f50" fmla="*/ f39 1 39"/>
                  <a:gd name="f51" fmla="*/ f40 1 12"/>
                  <a:gd name="f52" fmla="*/ f41 1 39"/>
                  <a:gd name="f53" fmla="*/ f42 1 12"/>
                  <a:gd name="f54" fmla="*/ f43 1 39"/>
                  <a:gd name="f55" fmla="*/ f44 1 12"/>
                  <a:gd name="f56" fmla="*/ f45 1 39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4"/>
                  <a:gd name="f66" fmla="*/ f52 1 f35"/>
                  <a:gd name="f67" fmla="*/ f53 1 f34"/>
                  <a:gd name="f68" fmla="*/ f54 1 f35"/>
                  <a:gd name="f69" fmla="*/ f55 1 f34"/>
                  <a:gd name="f70" fmla="*/ f56 1 f35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5 1"/>
                  <a:gd name="f80" fmla="*/ f66 f26 1"/>
                  <a:gd name="f81" fmla="*/ f67 f25 1"/>
                  <a:gd name="f82" fmla="*/ f68 f26 1"/>
                  <a:gd name="f83" fmla="*/ f69 f25 1"/>
                  <a:gd name="f84" fmla="*/ f7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12" h="39">
                    <a:moveTo>
                      <a:pt x="f8" y="f9"/>
                    </a:moveTo>
                    <a:cubicBezTo>
                      <a:pt x="f8" y="f10"/>
                      <a:pt x="f6" y="f11"/>
                      <a:pt x="f12" y="f7"/>
                    </a:cubicBezTo>
                    <a:cubicBezTo>
                      <a:pt x="f13" y="f10"/>
                      <a:pt x="f14" y="f15"/>
                      <a:pt x="f16" y="f12"/>
                    </a:cubicBezTo>
                    <a:cubicBezTo>
                      <a:pt x="f16" y="f14"/>
                      <a:pt x="f17" y="f18"/>
                      <a:pt x="f5" y="f5"/>
                    </a:cubicBezTo>
                    <a:cubicBezTo>
                      <a:pt x="f18" y="f19"/>
                      <a:pt x="f19" y="f20"/>
                      <a:pt x="f14" y="f21"/>
                    </a:cubicBezTo>
                    <a:cubicBezTo>
                      <a:pt x="f13" y="f22"/>
                      <a:pt x="f13" y="f23"/>
                      <a:pt x="f8" y="f9"/>
                    </a:cubicBezTo>
                    <a:close/>
                  </a:path>
                </a:pathLst>
              </a:custGeom>
              <a:solidFill>
                <a:srgbClr val="60191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3" name="Freeform 1194">
                <a:extLst>
                  <a:ext uri="{FF2B5EF4-FFF2-40B4-BE49-F238E27FC236}">
                    <a16:creationId xmlns:a16="http://schemas.microsoft.com/office/drawing/2014/main" id="{7200CADE-177C-D9A3-8A31-2944E85C701B}"/>
                  </a:ext>
                </a:extLst>
              </p:cNvPr>
              <p:cNvSpPr/>
              <p:nvPr/>
            </p:nvSpPr>
            <p:spPr>
              <a:xfrm>
                <a:off x="5018090" y="1420813"/>
                <a:ext cx="25402" cy="1270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4"/>
                  <a:gd name="f8" fmla="val 4"/>
                  <a:gd name="f9" fmla="val 5"/>
                  <a:gd name="f10" fmla="val 16"/>
                  <a:gd name="f11" fmla="val 25"/>
                  <a:gd name="f12" fmla="val 15"/>
                  <a:gd name="f13" fmla="val 1"/>
                  <a:gd name="f14" fmla="val 6"/>
                  <a:gd name="f15" fmla="val 2"/>
                  <a:gd name="f16" fmla="val 3"/>
                  <a:gd name="f17" fmla="+- 0 0 -90"/>
                  <a:gd name="f18" fmla="*/ f3 1 7"/>
                  <a:gd name="f19" fmla="*/ f4 1 3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7"/>
                  <a:gd name="f28" fmla="*/ f24 1 34"/>
                  <a:gd name="f29" fmla="*/ 4 f25 1"/>
                  <a:gd name="f30" fmla="*/ 7 f24 1"/>
                  <a:gd name="f31" fmla="*/ 7 f25 1"/>
                  <a:gd name="f32" fmla="*/ 34 f24 1"/>
                  <a:gd name="f33" fmla="*/ 1 f25 1"/>
                  <a:gd name="f34" fmla="*/ 6 f24 1"/>
                  <a:gd name="f35" fmla="*/ 0 f25 1"/>
                  <a:gd name="f36" fmla="*/ 0 f24 1"/>
                  <a:gd name="f37" fmla="+- f26 0 f1"/>
                  <a:gd name="f38" fmla="*/ f29 1 7"/>
                  <a:gd name="f39" fmla="*/ f30 1 34"/>
                  <a:gd name="f40" fmla="*/ f31 1 7"/>
                  <a:gd name="f41" fmla="*/ f32 1 34"/>
                  <a:gd name="f42" fmla="*/ f33 1 7"/>
                  <a:gd name="f43" fmla="*/ f34 1 34"/>
                  <a:gd name="f44" fmla="*/ f35 1 7"/>
                  <a:gd name="f45" fmla="*/ f36 1 3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7" h="34">
                    <a:moveTo>
                      <a:pt x="f8" y="f6"/>
                    </a:moveTo>
                    <a:cubicBezTo>
                      <a:pt x="f9" y="f10"/>
                      <a:pt x="f6" y="f11"/>
                      <a:pt x="f6" y="f7"/>
                    </a:cubicBezTo>
                    <a:cubicBezTo>
                      <a:pt x="f8" y="f11"/>
                      <a:pt x="f9" y="f12"/>
                      <a:pt x="f13" y="f14"/>
                    </a:cubicBezTo>
                    <a:cubicBezTo>
                      <a:pt x="f13" y="f8"/>
                      <a:pt x="f13" y="f15"/>
                      <a:pt x="f5" y="f5"/>
                    </a:cubicBezTo>
                    <a:cubicBezTo>
                      <a:pt x="f16" y="f15"/>
                      <a:pt x="f15" y="f9"/>
                      <a:pt x="f8" y="f6"/>
                    </a:cubicBezTo>
                    <a:close/>
                  </a:path>
                </a:pathLst>
              </a:custGeom>
              <a:solidFill>
                <a:srgbClr val="631B1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4" name="Freeform 1195">
                <a:extLst>
                  <a:ext uri="{FF2B5EF4-FFF2-40B4-BE49-F238E27FC236}">
                    <a16:creationId xmlns:a16="http://schemas.microsoft.com/office/drawing/2014/main" id="{B6E8EE1F-D792-6D3E-7F58-23BEB45C1DF7}"/>
                  </a:ext>
                </a:extLst>
              </p:cNvPr>
              <p:cNvSpPr/>
              <p:nvPr/>
            </p:nvSpPr>
            <p:spPr>
              <a:xfrm>
                <a:off x="4972050" y="1408111"/>
                <a:ext cx="22229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8"/>
                  <a:gd name="f8" fmla="val 5"/>
                  <a:gd name="f9" fmla="val 14"/>
                  <a:gd name="f10" fmla="val 18"/>
                  <a:gd name="f11" fmla="val 23"/>
                  <a:gd name="f12" fmla="val 27"/>
                  <a:gd name="f13" fmla="val 4"/>
                  <a:gd name="f14" fmla="val 24"/>
                  <a:gd name="f15" fmla="val 19"/>
                  <a:gd name="f16" fmla="val 3"/>
                  <a:gd name="f17" fmla="val 15"/>
                  <a:gd name="f18" fmla="val 10"/>
                  <a:gd name="f19" fmla="val 9"/>
                  <a:gd name="f20" fmla="+- 0 0 -90"/>
                  <a:gd name="f21" fmla="*/ f3 1 6"/>
                  <a:gd name="f22" fmla="*/ f4 1 2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6"/>
                  <a:gd name="f31" fmla="*/ f27 1 28"/>
                  <a:gd name="f32" fmla="*/ 5 f28 1"/>
                  <a:gd name="f33" fmla="*/ 14 f27 1"/>
                  <a:gd name="f34" fmla="*/ 6 f28 1"/>
                  <a:gd name="f35" fmla="*/ 27 f27 1"/>
                  <a:gd name="f36" fmla="*/ 28 f27 1"/>
                  <a:gd name="f37" fmla="*/ 3 f28 1"/>
                  <a:gd name="f38" fmla="*/ 15 f27 1"/>
                  <a:gd name="f39" fmla="*/ 0 f28 1"/>
                  <a:gd name="f40" fmla="*/ 0 f27 1"/>
                  <a:gd name="f41" fmla="+- f29 0 f1"/>
                  <a:gd name="f42" fmla="*/ f32 1 6"/>
                  <a:gd name="f43" fmla="*/ f33 1 28"/>
                  <a:gd name="f44" fmla="*/ f34 1 6"/>
                  <a:gd name="f45" fmla="*/ f35 1 28"/>
                  <a:gd name="f46" fmla="*/ f36 1 28"/>
                  <a:gd name="f47" fmla="*/ f37 1 6"/>
                  <a:gd name="f48" fmla="*/ f38 1 28"/>
                  <a:gd name="f49" fmla="*/ f39 1 6"/>
                  <a:gd name="f50" fmla="*/ f40 1 28"/>
                  <a:gd name="f51" fmla="*/ 0 1 f30"/>
                  <a:gd name="f52" fmla="*/ f24 1 f30"/>
                  <a:gd name="f53" fmla="*/ 0 1 f31"/>
                  <a:gd name="f54" fmla="*/ f25 1 f31"/>
                  <a:gd name="f55" fmla="*/ f42 1 f30"/>
                  <a:gd name="f56" fmla="*/ f43 1 f31"/>
                  <a:gd name="f57" fmla="*/ f44 1 f30"/>
                  <a:gd name="f58" fmla="*/ f45 1 f31"/>
                  <a:gd name="f59" fmla="*/ f46 1 f31"/>
                  <a:gd name="f60" fmla="*/ f47 1 f30"/>
                  <a:gd name="f61" fmla="*/ f48 1 f31"/>
                  <a:gd name="f62" fmla="*/ f49 1 f30"/>
                  <a:gd name="f63" fmla="*/ f50 1 f31"/>
                  <a:gd name="f64" fmla="*/ f51 f21 1"/>
                  <a:gd name="f65" fmla="*/ f52 f21 1"/>
                  <a:gd name="f66" fmla="*/ f54 f22 1"/>
                  <a:gd name="f67" fmla="*/ f53 f22 1"/>
                  <a:gd name="f68" fmla="*/ f55 f21 1"/>
                  <a:gd name="f69" fmla="*/ f56 f22 1"/>
                  <a:gd name="f70" fmla="*/ f57 f21 1"/>
                  <a:gd name="f71" fmla="*/ f58 f22 1"/>
                  <a:gd name="f72" fmla="*/ f59 f22 1"/>
                  <a:gd name="f73" fmla="*/ f60 f21 1"/>
                  <a:gd name="f74" fmla="*/ f61 f22 1"/>
                  <a:gd name="f75" fmla="*/ f62 f21 1"/>
                  <a:gd name="f76" fmla="*/ f6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68" y="f72"/>
                  </a:cxn>
                  <a:cxn ang="f41">
                    <a:pos x="f73" y="f74"/>
                  </a:cxn>
                  <a:cxn ang="f41">
                    <a:pos x="f75" y="f76"/>
                  </a:cxn>
                  <a:cxn ang="f41">
                    <a:pos x="f68" y="f69"/>
                  </a:cxn>
                </a:cxnLst>
                <a:rect l="f64" t="f67" r="f65" b="f66"/>
                <a:pathLst>
                  <a:path w="6" h="28">
                    <a:moveTo>
                      <a:pt x="f8" y="f9"/>
                    </a:moveTo>
                    <a:cubicBezTo>
                      <a:pt x="f8" y="f10"/>
                      <a:pt x="f6" y="f11"/>
                      <a:pt x="f6" y="f12"/>
                    </a:cubicBezTo>
                    <a:cubicBezTo>
                      <a:pt x="f6" y="f7"/>
                      <a:pt x="f8" y="f7"/>
                      <a:pt x="f8" y="f7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6" y="f18"/>
                      <a:pt x="f5" y="f8"/>
                      <a:pt x="f5" y="f5"/>
                    </a:cubicBezTo>
                    <a:cubicBezTo>
                      <a:pt x="f16" y="f13"/>
                      <a:pt x="f16" y="f19"/>
                      <a:pt x="f8" y="f9"/>
                    </a:cubicBezTo>
                    <a:close/>
                  </a:path>
                </a:pathLst>
              </a:custGeom>
              <a:solidFill>
                <a:srgbClr val="5B1D1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5" name="Freeform 1196">
                <a:extLst>
                  <a:ext uri="{FF2B5EF4-FFF2-40B4-BE49-F238E27FC236}">
                    <a16:creationId xmlns:a16="http://schemas.microsoft.com/office/drawing/2014/main" id="{9B362D1F-93D9-8C1B-8400-3723E15C8E11}"/>
                  </a:ext>
                </a:extLst>
              </p:cNvPr>
              <p:cNvSpPr/>
              <p:nvPr/>
            </p:nvSpPr>
            <p:spPr>
              <a:xfrm>
                <a:off x="4513258" y="1773241"/>
                <a:ext cx="104771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3"/>
                  <a:gd name="f8" fmla="val 23"/>
                  <a:gd name="f9" fmla="val 12"/>
                  <a:gd name="f10" fmla="val 19"/>
                  <a:gd name="f11" fmla="val 10"/>
                  <a:gd name="f12" fmla="val 15"/>
                  <a:gd name="f13" fmla="val 8"/>
                  <a:gd name="f14" fmla="val 7"/>
                  <a:gd name="f15" fmla="val 6"/>
                  <a:gd name="f16" fmla="val 4"/>
                  <a:gd name="f17" fmla="val 3"/>
                  <a:gd name="f18" fmla="val 1"/>
                  <a:gd name="f19" fmla="val 11"/>
                  <a:gd name="f20" fmla="val 25"/>
                  <a:gd name="f21" fmla="val 27"/>
                  <a:gd name="f22" fmla="+- 0 0 -90"/>
                  <a:gd name="f23" fmla="*/ f3 1 28"/>
                  <a:gd name="f24" fmla="*/ f4 1 13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8"/>
                  <a:gd name="f33" fmla="*/ f29 1 13"/>
                  <a:gd name="f34" fmla="*/ 28 f30 1"/>
                  <a:gd name="f35" fmla="*/ 13 f29 1"/>
                  <a:gd name="f36" fmla="*/ 15 f30 1"/>
                  <a:gd name="f37" fmla="*/ 8 f29 1"/>
                  <a:gd name="f38" fmla="*/ 10 f30 1"/>
                  <a:gd name="f39" fmla="*/ 6 f29 1"/>
                  <a:gd name="f40" fmla="*/ 0 f30 1"/>
                  <a:gd name="f41" fmla="*/ 1 f29 1"/>
                  <a:gd name="f42" fmla="*/ 11 f30 1"/>
                  <a:gd name="f43" fmla="*/ 4 f29 1"/>
                  <a:gd name="f44" fmla="*/ 23 f30 1"/>
                  <a:gd name="f45" fmla="*/ 10 f29 1"/>
                  <a:gd name="f46" fmla="+- f31 0 f1"/>
                  <a:gd name="f47" fmla="*/ f34 1 28"/>
                  <a:gd name="f48" fmla="*/ f35 1 13"/>
                  <a:gd name="f49" fmla="*/ f36 1 28"/>
                  <a:gd name="f50" fmla="*/ f37 1 13"/>
                  <a:gd name="f51" fmla="*/ f38 1 28"/>
                  <a:gd name="f52" fmla="*/ f39 1 13"/>
                  <a:gd name="f53" fmla="*/ f40 1 28"/>
                  <a:gd name="f54" fmla="*/ f41 1 13"/>
                  <a:gd name="f55" fmla="*/ f42 1 28"/>
                  <a:gd name="f56" fmla="*/ f43 1 13"/>
                  <a:gd name="f57" fmla="*/ f44 1 28"/>
                  <a:gd name="f58" fmla="*/ f45 1 13"/>
                  <a:gd name="f59" fmla="*/ 0 1 f32"/>
                  <a:gd name="f60" fmla="*/ f26 1 f32"/>
                  <a:gd name="f61" fmla="*/ 0 1 f33"/>
                  <a:gd name="f62" fmla="*/ f27 1 f33"/>
                  <a:gd name="f63" fmla="*/ f47 1 f32"/>
                  <a:gd name="f64" fmla="*/ f48 1 f33"/>
                  <a:gd name="f65" fmla="*/ f49 1 f32"/>
                  <a:gd name="f66" fmla="*/ f50 1 f33"/>
                  <a:gd name="f67" fmla="*/ f51 1 f32"/>
                  <a:gd name="f68" fmla="*/ f52 1 f33"/>
                  <a:gd name="f69" fmla="*/ f53 1 f32"/>
                  <a:gd name="f70" fmla="*/ f54 1 f33"/>
                  <a:gd name="f71" fmla="*/ f55 1 f32"/>
                  <a:gd name="f72" fmla="*/ f56 1 f33"/>
                  <a:gd name="f73" fmla="*/ f57 1 f32"/>
                  <a:gd name="f74" fmla="*/ f58 1 f33"/>
                  <a:gd name="f75" fmla="*/ f59 f23 1"/>
                  <a:gd name="f76" fmla="*/ f60 f23 1"/>
                  <a:gd name="f77" fmla="*/ f62 f24 1"/>
                  <a:gd name="f78" fmla="*/ f61 f24 1"/>
                  <a:gd name="f79" fmla="*/ f63 f23 1"/>
                  <a:gd name="f80" fmla="*/ f64 f24 1"/>
                  <a:gd name="f81" fmla="*/ f65 f23 1"/>
                  <a:gd name="f82" fmla="*/ f66 f24 1"/>
                  <a:gd name="f83" fmla="*/ f67 f23 1"/>
                  <a:gd name="f84" fmla="*/ f68 f24 1"/>
                  <a:gd name="f85" fmla="*/ f69 f23 1"/>
                  <a:gd name="f86" fmla="*/ f70 f24 1"/>
                  <a:gd name="f87" fmla="*/ f71 f23 1"/>
                  <a:gd name="f88" fmla="*/ f72 f24 1"/>
                  <a:gd name="f89" fmla="*/ f73 f23 1"/>
                  <a:gd name="f90" fmla="*/ f7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5" y="f86"/>
                  </a:cxn>
                  <a:cxn ang="f46">
                    <a:pos x="f85" y="f86"/>
                  </a:cxn>
                  <a:cxn ang="f46">
                    <a:pos x="f87" y="f88"/>
                  </a:cxn>
                  <a:cxn ang="f46">
                    <a:pos x="f89" y="f90"/>
                  </a:cxn>
                  <a:cxn ang="f46">
                    <a:pos x="f79" y="f80"/>
                  </a:cxn>
                </a:cxnLst>
                <a:rect l="f75" t="f78" r="f76" b="f77"/>
                <a:pathLst>
                  <a:path w="28" h="13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7" y="f14"/>
                      <a:pt x="f9" y="f14"/>
                      <a:pt x="f11" y="f15"/>
                    </a:cubicBezTo>
                    <a:cubicBezTo>
                      <a:pt x="f14" y="f16"/>
                      <a:pt x="f17" y="f16"/>
                      <a:pt x="f5" y="f18"/>
                    </a:cubicBezTo>
                    <a:cubicBezTo>
                      <a:pt x="f5" y="f18"/>
                      <a:pt x="f5" y="f18"/>
                      <a:pt x="f5" y="f18"/>
                    </a:cubicBezTo>
                    <a:cubicBezTo>
                      <a:pt x="f16" y="f5"/>
                      <a:pt x="f14" y="f17"/>
                      <a:pt x="f19" y="f16"/>
                    </a:cubicBezTo>
                    <a:cubicBezTo>
                      <a:pt x="f12" y="f14"/>
                      <a:pt x="f10" y="f13"/>
                      <a:pt x="f8" y="f11"/>
                    </a:cubicBezTo>
                    <a:cubicBezTo>
                      <a:pt x="f20" y="f19"/>
                      <a:pt x="f21" y="f9"/>
                      <a:pt x="f6" y="f7"/>
                    </a:cubicBezTo>
                    <a:close/>
                  </a:path>
                </a:pathLst>
              </a:custGeom>
              <a:solidFill>
                <a:srgbClr val="4C17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6" name="Freeform 1197">
                <a:extLst>
                  <a:ext uri="{FF2B5EF4-FFF2-40B4-BE49-F238E27FC236}">
                    <a16:creationId xmlns:a16="http://schemas.microsoft.com/office/drawing/2014/main" id="{A288B3FF-021A-BA84-06EE-CC587CC84D01}"/>
                  </a:ext>
                </a:extLst>
              </p:cNvPr>
              <p:cNvSpPr/>
              <p:nvPr/>
            </p:nvSpPr>
            <p:spPr>
              <a:xfrm>
                <a:off x="4645023" y="1536704"/>
                <a:ext cx="60322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3"/>
                  <a:gd name="f8" fmla="val 9"/>
                  <a:gd name="f9" fmla="val 10"/>
                  <a:gd name="f10" fmla="val 15"/>
                  <a:gd name="f11" fmla="val 11"/>
                  <a:gd name="f12" fmla="val 12"/>
                  <a:gd name="f13" fmla="val 7"/>
                  <a:gd name="f14" fmla="val 5"/>
                  <a:gd name="f15" fmla="val 2"/>
                  <a:gd name="f16" fmla="val 4"/>
                  <a:gd name="f17" fmla="val 8"/>
                  <a:gd name="f18" fmla="val 6"/>
                  <a:gd name="f19" fmla="+- 0 0 -90"/>
                  <a:gd name="f20" fmla="*/ f3 1 16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6"/>
                  <a:gd name="f30" fmla="*/ f26 1 13"/>
                  <a:gd name="f31" fmla="*/ 13 f27 1"/>
                  <a:gd name="f32" fmla="*/ 9 f26 1"/>
                  <a:gd name="f33" fmla="*/ 16 f27 1"/>
                  <a:gd name="f34" fmla="*/ 13 f26 1"/>
                  <a:gd name="f35" fmla="*/ 9 f27 1"/>
                  <a:gd name="f36" fmla="*/ 0 f27 1"/>
                  <a:gd name="f37" fmla="*/ 0 f26 1"/>
                  <a:gd name="f38" fmla="+- f28 0 f1"/>
                  <a:gd name="f39" fmla="*/ f31 1 16"/>
                  <a:gd name="f40" fmla="*/ f32 1 13"/>
                  <a:gd name="f41" fmla="*/ f33 1 16"/>
                  <a:gd name="f42" fmla="*/ f34 1 13"/>
                  <a:gd name="f43" fmla="*/ f35 1 16"/>
                  <a:gd name="f44" fmla="*/ f36 1 16"/>
                  <a:gd name="f45" fmla="*/ f37 1 13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29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0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2"/>
                  </a:cxn>
                  <a:cxn ang="f38">
                    <a:pos x="f66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6" h="13">
                    <a:moveTo>
                      <a:pt x="f7" y="f8"/>
                    </a:moveTo>
                    <a:cubicBezTo>
                      <a:pt x="f7" y="f9"/>
                      <a:pt x="f10" y="f11"/>
                      <a:pt x="f6" y="f7"/>
                    </a:cubicBezTo>
                    <a:cubicBezTo>
                      <a:pt x="f7" y="f12"/>
                      <a:pt x="f11" y="f9"/>
                      <a:pt x="f8" y="f8"/>
                    </a:cubicBezTo>
                    <a:cubicBezTo>
                      <a:pt x="f13" y="f14"/>
                      <a:pt x="f15" y="f16"/>
                      <a:pt x="f5" y="f5"/>
                    </a:cubicBezTo>
                    <a:cubicBezTo>
                      <a:pt x="f14" y="f15"/>
                      <a:pt x="f17" y="f18"/>
                      <a:pt x="f7" y="f8"/>
                    </a:cubicBezTo>
                    <a:close/>
                  </a:path>
                </a:pathLst>
              </a:custGeom>
              <a:solidFill>
                <a:srgbClr val="4F1B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7" name="Freeform 1198">
                <a:extLst>
                  <a:ext uri="{FF2B5EF4-FFF2-40B4-BE49-F238E27FC236}">
                    <a16:creationId xmlns:a16="http://schemas.microsoft.com/office/drawing/2014/main" id="{94C02379-5D7E-F0C0-8BFC-6E1FB9A2DFAB}"/>
                  </a:ext>
                </a:extLst>
              </p:cNvPr>
              <p:cNvSpPr/>
              <p:nvPr/>
            </p:nvSpPr>
            <p:spPr>
              <a:xfrm>
                <a:off x="4618040" y="1574797"/>
                <a:ext cx="57150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2"/>
                  <a:gd name="f8" fmla="val 6"/>
                  <a:gd name="f9" fmla="val 2"/>
                  <a:gd name="f10" fmla="val 9"/>
                  <a:gd name="f11" fmla="val 8"/>
                  <a:gd name="f12" fmla="val 11"/>
                  <a:gd name="f13" fmla="val 10"/>
                  <a:gd name="f14" fmla="val 7"/>
                  <a:gd name="f15" fmla="val 5"/>
                  <a:gd name="f16" fmla="val 3"/>
                  <a:gd name="f17" fmla="val 1"/>
                  <a:gd name="f18" fmla="val 4"/>
                  <a:gd name="f19" fmla="+- 0 0 -90"/>
                  <a:gd name="f20" fmla="*/ f3 1 15"/>
                  <a:gd name="f21" fmla="*/ f4 1 1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12"/>
                  <a:gd name="f31" fmla="*/ 6 f27 1"/>
                  <a:gd name="f32" fmla="*/ 2 f26 1"/>
                  <a:gd name="f33" fmla="*/ 15 f27 1"/>
                  <a:gd name="f34" fmla="*/ 11 f26 1"/>
                  <a:gd name="f35" fmla="*/ 10 f27 1"/>
                  <a:gd name="f36" fmla="*/ 8 f26 1"/>
                  <a:gd name="f37" fmla="*/ 6 f26 1"/>
                  <a:gd name="f38" fmla="*/ 0 f27 1"/>
                  <a:gd name="f39" fmla="*/ 1 f26 1"/>
                  <a:gd name="f40" fmla="+- f28 0 f1"/>
                  <a:gd name="f41" fmla="*/ f31 1 15"/>
                  <a:gd name="f42" fmla="*/ f32 1 12"/>
                  <a:gd name="f43" fmla="*/ f33 1 15"/>
                  <a:gd name="f44" fmla="*/ f34 1 12"/>
                  <a:gd name="f45" fmla="*/ f35 1 15"/>
                  <a:gd name="f46" fmla="*/ f36 1 12"/>
                  <a:gd name="f47" fmla="*/ f37 1 12"/>
                  <a:gd name="f48" fmla="*/ f38 1 15"/>
                  <a:gd name="f49" fmla="*/ f39 1 12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29"/>
                  <a:gd name="f57" fmla="*/ f44 1 f30"/>
                  <a:gd name="f58" fmla="*/ f45 1 f29"/>
                  <a:gd name="f59" fmla="*/ f46 1 f30"/>
                  <a:gd name="f60" fmla="*/ f47 1 f30"/>
                  <a:gd name="f61" fmla="*/ f48 1 f29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0 1"/>
                  <a:gd name="f72" fmla="*/ f59 f21 1"/>
                  <a:gd name="f73" fmla="*/ f60 f21 1"/>
                  <a:gd name="f74" fmla="*/ f61 f20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7" y="f73"/>
                  </a:cxn>
                  <a:cxn ang="f40">
                    <a:pos x="f74" y="f75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5" h="12">
                    <a:moveTo>
                      <a:pt x="f8" y="f9"/>
                    </a:moveTo>
                    <a:cubicBezTo>
                      <a:pt x="f10" y="f8"/>
                      <a:pt x="f7" y="f11"/>
                      <a:pt x="f6" y="f12"/>
                    </a:cubicBezTo>
                    <a:cubicBezTo>
                      <a:pt x="f7" y="f7"/>
                      <a:pt x="f12" y="f10"/>
                      <a:pt x="f13" y="f11"/>
                    </a:cubicBezTo>
                    <a:cubicBezTo>
                      <a:pt x="f11" y="f14"/>
                      <a:pt x="f11" y="f8"/>
                      <a:pt x="f8" y="f8"/>
                    </a:cubicBezTo>
                    <a:cubicBezTo>
                      <a:pt x="f15" y="f16"/>
                      <a:pt x="f9" y="f16"/>
                      <a:pt x="f5" y="f17"/>
                    </a:cubicBezTo>
                    <a:cubicBezTo>
                      <a:pt x="f16" y="f5"/>
                      <a:pt x="f18" y="f9"/>
                      <a:pt x="f8" y="f9"/>
                    </a:cubicBezTo>
                    <a:close/>
                  </a:path>
                </a:pathLst>
              </a:custGeom>
              <a:solidFill>
                <a:srgbClr val="641B1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8" name="Freeform 1199">
                <a:extLst>
                  <a:ext uri="{FF2B5EF4-FFF2-40B4-BE49-F238E27FC236}">
                    <a16:creationId xmlns:a16="http://schemas.microsoft.com/office/drawing/2014/main" id="{3805B340-96D7-F471-40D5-E4187EEAAFF0}"/>
                  </a:ext>
                </a:extLst>
              </p:cNvPr>
              <p:cNvSpPr/>
              <p:nvPr/>
            </p:nvSpPr>
            <p:spPr>
              <a:xfrm>
                <a:off x="4486275" y="1709735"/>
                <a:ext cx="6508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9"/>
                  <a:gd name="f8" fmla="val 16"/>
                  <a:gd name="f9" fmla="val 10"/>
                  <a:gd name="f10" fmla="val 7"/>
                  <a:gd name="f11" fmla="val 5"/>
                  <a:gd name="f12" fmla="val 4"/>
                  <a:gd name="f13" fmla="val 2"/>
                  <a:gd name="f14" fmla="val 14"/>
                  <a:gd name="f15" fmla="val 6"/>
                  <a:gd name="f16" fmla="val 15"/>
                  <a:gd name="f17" fmla="+- 0 0 -90"/>
                  <a:gd name="f18" fmla="*/ f3 1 17"/>
                  <a:gd name="f19" fmla="*/ f4 1 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7"/>
                  <a:gd name="f28" fmla="*/ f24 1 9"/>
                  <a:gd name="f29" fmla="*/ 16 f25 1"/>
                  <a:gd name="f30" fmla="*/ 9 f24 1"/>
                  <a:gd name="f31" fmla="*/ 0 f25 1"/>
                  <a:gd name="f32" fmla="*/ 0 f24 1"/>
                  <a:gd name="f33" fmla="*/ 14 f25 1"/>
                  <a:gd name="f34" fmla="*/ 6 f24 1"/>
                  <a:gd name="f35" fmla="+- f26 0 f1"/>
                  <a:gd name="f36" fmla="*/ f29 1 17"/>
                  <a:gd name="f37" fmla="*/ f30 1 9"/>
                  <a:gd name="f38" fmla="*/ f31 1 17"/>
                  <a:gd name="f39" fmla="*/ f32 1 9"/>
                  <a:gd name="f40" fmla="*/ f33 1 17"/>
                  <a:gd name="f41" fmla="*/ f34 1 9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7" h="9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11" y="f13"/>
                      <a:pt x="f7" y="f12"/>
                      <a:pt x="f14" y="f15"/>
                    </a:cubicBezTo>
                    <a:cubicBezTo>
                      <a:pt x="f16" y="f10"/>
                      <a:pt x="f6" y="f10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551E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9" name="Freeform 1200">
                <a:extLst>
                  <a:ext uri="{FF2B5EF4-FFF2-40B4-BE49-F238E27FC236}">
                    <a16:creationId xmlns:a16="http://schemas.microsoft.com/office/drawing/2014/main" id="{F0797C11-C148-694F-F5CB-D0C59AAF250D}"/>
                  </a:ext>
                </a:extLst>
              </p:cNvPr>
              <p:cNvSpPr/>
              <p:nvPr/>
            </p:nvSpPr>
            <p:spPr>
              <a:xfrm>
                <a:off x="4938710" y="1385892"/>
                <a:ext cx="22229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5"/>
                  <a:gd name="f8" fmla="val 1"/>
                  <a:gd name="f9" fmla="val 3"/>
                  <a:gd name="f10" fmla="val 5"/>
                  <a:gd name="f11" fmla="val 10"/>
                  <a:gd name="f12" fmla="+- 0 0 -90"/>
                  <a:gd name="f13" fmla="*/ f3 1 6"/>
                  <a:gd name="f14" fmla="*/ f4 1 1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6"/>
                  <a:gd name="f23" fmla="*/ f19 1 15"/>
                  <a:gd name="f24" fmla="*/ 1 f20 1"/>
                  <a:gd name="f25" fmla="*/ 0 f19 1"/>
                  <a:gd name="f26" fmla="*/ 6 f20 1"/>
                  <a:gd name="f27" fmla="*/ 15 f19 1"/>
                  <a:gd name="f28" fmla="*/ 5 f20 1"/>
                  <a:gd name="f29" fmla="*/ 0 f20 1"/>
                  <a:gd name="f30" fmla="+- f21 0 f1"/>
                  <a:gd name="f31" fmla="*/ f24 1 6"/>
                  <a:gd name="f32" fmla="*/ f25 1 15"/>
                  <a:gd name="f33" fmla="*/ f26 1 6"/>
                  <a:gd name="f34" fmla="*/ f27 1 15"/>
                  <a:gd name="f35" fmla="*/ f28 1 6"/>
                  <a:gd name="f36" fmla="*/ f29 1 6"/>
                  <a:gd name="f37" fmla="*/ 0 1 f22"/>
                  <a:gd name="f38" fmla="*/ f16 1 f22"/>
                  <a:gd name="f39" fmla="*/ 0 1 f23"/>
                  <a:gd name="f40" fmla="*/ f17 1 f23"/>
                  <a:gd name="f41" fmla="*/ f31 1 f22"/>
                  <a:gd name="f42" fmla="*/ f32 1 f23"/>
                  <a:gd name="f43" fmla="*/ f33 1 f22"/>
                  <a:gd name="f44" fmla="*/ f34 1 f23"/>
                  <a:gd name="f45" fmla="*/ f35 1 f22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4"/>
                  </a:cxn>
                  <a:cxn ang="f30">
                    <a:pos x="f56" y="f52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6" h="15">
                    <a:moveTo>
                      <a:pt x="f8" y="f5"/>
                    </a:moveTo>
                    <a:cubicBezTo>
                      <a:pt x="f9" y="f10"/>
                      <a:pt x="f10" y="f11"/>
                      <a:pt x="f6" y="f7"/>
                    </a:cubicBezTo>
                    <a:cubicBezTo>
                      <a:pt x="f6" y="f7"/>
                      <a:pt x="f6" y="f7"/>
                      <a:pt x="f10" y="f7"/>
                    </a:cubicBezTo>
                    <a:cubicBezTo>
                      <a:pt x="f9" y="f11"/>
                      <a:pt x="f8" y="f10"/>
                      <a:pt x="f5" y="f5"/>
                    </a:cubicBezTo>
                    <a:cubicBezTo>
                      <a:pt x="f5" y="f5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5D23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0" name="Freeform 1201">
                <a:extLst>
                  <a:ext uri="{FF2B5EF4-FFF2-40B4-BE49-F238E27FC236}">
                    <a16:creationId xmlns:a16="http://schemas.microsoft.com/office/drawing/2014/main" id="{76AFD50A-5D71-E3F6-DC19-FF348F228670}"/>
                  </a:ext>
                </a:extLst>
              </p:cNvPr>
              <p:cNvSpPr/>
              <p:nvPr/>
            </p:nvSpPr>
            <p:spPr>
              <a:xfrm>
                <a:off x="4527551" y="1690689"/>
                <a:ext cx="4604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8"/>
                  <a:gd name="f8" fmla="val 7"/>
                  <a:gd name="f9" fmla="val 11"/>
                  <a:gd name="f10" fmla="val 10"/>
                  <a:gd name="f11" fmla="val 9"/>
                  <a:gd name="f12" fmla="val 4"/>
                  <a:gd name="f13" fmla="val 3"/>
                  <a:gd name="f14" fmla="val 5"/>
                  <a:gd name="f15" fmla="+- 0 0 -90"/>
                  <a:gd name="f16" fmla="*/ f3 1 12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12"/>
                  <a:gd name="f27" fmla="*/ 12 f23 1"/>
                  <a:gd name="f28" fmla="*/ 7 f22 1"/>
                  <a:gd name="f29" fmla="*/ 9 f23 1"/>
                  <a:gd name="f30" fmla="*/ 8 f22 1"/>
                  <a:gd name="f31" fmla="*/ 0 f23 1"/>
                  <a:gd name="f32" fmla="*/ 0 f22 1"/>
                  <a:gd name="f33" fmla="*/ 7 f23 1"/>
                  <a:gd name="f34" fmla="*/ 3 f22 1"/>
                  <a:gd name="f35" fmla="+- f24 0 f1"/>
                  <a:gd name="f36" fmla="*/ f27 1 12"/>
                  <a:gd name="f37" fmla="*/ f28 1 8"/>
                  <a:gd name="f38" fmla="*/ f29 1 12"/>
                  <a:gd name="f39" fmla="*/ f30 1 8"/>
                  <a:gd name="f40" fmla="*/ f31 1 12"/>
                  <a:gd name="f41" fmla="*/ f32 1 8"/>
                  <a:gd name="f42" fmla="*/ f33 1 12"/>
                  <a:gd name="f43" fmla="*/ f34 1 8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2" h="8">
                    <a:moveTo>
                      <a:pt x="f6" y="f8"/>
                    </a:moveTo>
                    <a:cubicBezTo>
                      <a:pt x="f9" y="f8"/>
                      <a:pt x="f10" y="f8"/>
                      <a:pt x="f11" y="f7"/>
                    </a:cubicBezTo>
                    <a:cubicBezTo>
                      <a:pt x="f8" y="f12"/>
                      <a:pt x="f13" y="f13"/>
                      <a:pt x="f5" y="f5"/>
                    </a:cubicBezTo>
                    <a:cubicBezTo>
                      <a:pt x="f12" y="f5"/>
                      <a:pt x="f14" y="f13"/>
                      <a:pt x="f8" y="f13"/>
                    </a:cubicBezTo>
                    <a:cubicBezTo>
                      <a:pt x="f11" y="f14"/>
                      <a:pt x="f9" y="f14"/>
                      <a:pt x="f6" y="f8"/>
                    </a:cubicBezTo>
                    <a:close/>
                  </a:path>
                </a:pathLst>
              </a:custGeom>
              <a:solidFill>
                <a:srgbClr val="5A20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1" name="Freeform 1202">
                <a:extLst>
                  <a:ext uri="{FF2B5EF4-FFF2-40B4-BE49-F238E27FC236}">
                    <a16:creationId xmlns:a16="http://schemas.microsoft.com/office/drawing/2014/main" id="{FC6080F4-73C2-BFA6-0D1D-0988BF43BE6F}"/>
                  </a:ext>
                </a:extLst>
              </p:cNvPr>
              <p:cNvSpPr/>
              <p:nvPr/>
            </p:nvSpPr>
            <p:spPr>
              <a:xfrm>
                <a:off x="4546597" y="1665286"/>
                <a:ext cx="41276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8"/>
                  <a:gd name="f9" fmla="val 7"/>
                  <a:gd name="f10" fmla="val 6"/>
                  <a:gd name="f11" fmla="val 5"/>
                  <a:gd name="f12" fmla="val 3"/>
                  <a:gd name="f13" fmla="val 4"/>
                  <a:gd name="f14" fmla="val 1"/>
                  <a:gd name="f15" fmla="+- 0 0 -90"/>
                  <a:gd name="f16" fmla="*/ f3 1 11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11"/>
                  <a:gd name="f27" fmla="*/ 11 f23 1"/>
                  <a:gd name="f28" fmla="*/ 10 f22 1"/>
                  <a:gd name="f29" fmla="*/ 5 f23 1"/>
                  <a:gd name="f30" fmla="*/ 5 f22 1"/>
                  <a:gd name="f31" fmla="*/ 0 f23 1"/>
                  <a:gd name="f32" fmla="*/ 0 f22 1"/>
                  <a:gd name="f33" fmla="*/ 8 f23 1"/>
                  <a:gd name="f34" fmla="+- f24 0 f1"/>
                  <a:gd name="f35" fmla="*/ f27 1 11"/>
                  <a:gd name="f36" fmla="*/ f28 1 10"/>
                  <a:gd name="f37" fmla="*/ f29 1 11"/>
                  <a:gd name="f38" fmla="*/ f30 1 10"/>
                  <a:gd name="f39" fmla="*/ f31 1 11"/>
                  <a:gd name="f40" fmla="*/ f32 1 10"/>
                  <a:gd name="f41" fmla="*/ f33 1 11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0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1" h="10">
                    <a:moveTo>
                      <a:pt x="f6" y="f7"/>
                    </a:moveTo>
                    <a:cubicBezTo>
                      <a:pt x="f8" y="f7"/>
                      <a:pt x="f9" y="f10"/>
                      <a:pt x="f11" y="f11"/>
                    </a:cubicBezTo>
                    <a:cubicBezTo>
                      <a:pt x="f12" y="f13"/>
                      <a:pt x="f14" y="f12"/>
                      <a:pt x="f5" y="f5"/>
                    </a:cubicBezTo>
                    <a:cubicBezTo>
                      <a:pt x="f13" y="f14"/>
                      <a:pt x="f11" y="f13"/>
                      <a:pt x="f8" y="f11"/>
                    </a:cubicBezTo>
                    <a:cubicBezTo>
                      <a:pt x="f8" y="f9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581B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2" name="Freeform 1203">
                <a:extLst>
                  <a:ext uri="{FF2B5EF4-FFF2-40B4-BE49-F238E27FC236}">
                    <a16:creationId xmlns:a16="http://schemas.microsoft.com/office/drawing/2014/main" id="{F3BC26B8-0A9E-90CF-E90C-14155F116FD6}"/>
                  </a:ext>
                </a:extLst>
              </p:cNvPr>
              <p:cNvSpPr/>
              <p:nvPr/>
            </p:nvSpPr>
            <p:spPr>
              <a:xfrm>
                <a:off x="4999033" y="1344616"/>
                <a:ext cx="14292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2"/>
                  <a:gd name="f8" fmla="val 3"/>
                  <a:gd name="f9" fmla="val 7"/>
                  <a:gd name="f10" fmla="val 8"/>
                  <a:gd name="f11" fmla="+- 0 0 -90"/>
                  <a:gd name="f12" fmla="*/ f3 1 4"/>
                  <a:gd name="f13" fmla="*/ f4 1 12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4"/>
                  <a:gd name="f22" fmla="*/ f18 1 12"/>
                  <a:gd name="f23" fmla="*/ 0 f19 1"/>
                  <a:gd name="f24" fmla="*/ 0 f18 1"/>
                  <a:gd name="f25" fmla="*/ 4 f19 1"/>
                  <a:gd name="f26" fmla="*/ 12 f18 1"/>
                  <a:gd name="f27" fmla="+- f20 0 f1"/>
                  <a:gd name="f28" fmla="*/ f23 1 4"/>
                  <a:gd name="f29" fmla="*/ f24 1 12"/>
                  <a:gd name="f30" fmla="*/ f25 1 4"/>
                  <a:gd name="f31" fmla="*/ f26 1 12"/>
                  <a:gd name="f32" fmla="*/ 0 1 f21"/>
                  <a:gd name="f33" fmla="*/ f15 1 f21"/>
                  <a:gd name="f34" fmla="*/ 0 1 f22"/>
                  <a:gd name="f35" fmla="*/ f16 1 f22"/>
                  <a:gd name="f36" fmla="*/ f28 1 f21"/>
                  <a:gd name="f37" fmla="*/ f29 1 f22"/>
                  <a:gd name="f38" fmla="*/ f30 1 f21"/>
                  <a:gd name="f39" fmla="*/ f31 1 f22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4" h="12">
                    <a:moveTo>
                      <a:pt x="f5" y="f5"/>
                    </a:moveTo>
                    <a:cubicBezTo>
                      <a:pt x="f8" y="f6"/>
                      <a:pt x="f6" y="f9"/>
                      <a:pt x="f6" y="f7"/>
                    </a:cubicBezTo>
                    <a:cubicBezTo>
                      <a:pt x="f8" y="f10"/>
                      <a:pt x="f5" y="f6"/>
                      <a:pt x="f5" y="f5"/>
                    </a:cubicBezTo>
                    <a:close/>
                  </a:path>
                </a:pathLst>
              </a:custGeom>
              <a:solidFill>
                <a:srgbClr val="5F21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3" name="Freeform 1204">
                <a:extLst>
                  <a:ext uri="{FF2B5EF4-FFF2-40B4-BE49-F238E27FC236}">
                    <a16:creationId xmlns:a16="http://schemas.microsoft.com/office/drawing/2014/main" id="{86DD7EA2-5DAC-884D-A4E7-DCCDF4684408}"/>
                  </a:ext>
                </a:extLst>
              </p:cNvPr>
              <p:cNvSpPr/>
              <p:nvPr/>
            </p:nvSpPr>
            <p:spPr>
              <a:xfrm>
                <a:off x="4508504" y="1577980"/>
                <a:ext cx="38103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8"/>
                  <a:gd name="f8" fmla="val 2"/>
                  <a:gd name="f9" fmla="val 1"/>
                  <a:gd name="f10" fmla="val 3"/>
                  <a:gd name="f11" fmla="val 5"/>
                  <a:gd name="f12" fmla="val 6"/>
                  <a:gd name="f13" fmla="val 7"/>
                  <a:gd name="f14" fmla="val 4"/>
                  <a:gd name="f15" fmla="+- 0 0 -90"/>
                  <a:gd name="f16" fmla="*/ f3 1 10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10"/>
                  <a:gd name="f27" fmla="*/ 0 f23 1"/>
                  <a:gd name="f28" fmla="*/ 2 f22 1"/>
                  <a:gd name="f29" fmla="*/ 0 f22 1"/>
                  <a:gd name="f30" fmla="*/ 3 f23 1"/>
                  <a:gd name="f31" fmla="*/ 1 f22 1"/>
                  <a:gd name="f32" fmla="*/ 10 f23 1"/>
                  <a:gd name="f33" fmla="*/ 8 f22 1"/>
                  <a:gd name="f34" fmla="+- f24 0 f1"/>
                  <a:gd name="f35" fmla="*/ f27 1 10"/>
                  <a:gd name="f36" fmla="*/ f28 1 8"/>
                  <a:gd name="f37" fmla="*/ f29 1 8"/>
                  <a:gd name="f38" fmla="*/ f30 1 10"/>
                  <a:gd name="f39" fmla="*/ f31 1 8"/>
                  <a:gd name="f40" fmla="*/ f32 1 10"/>
                  <a:gd name="f41" fmla="*/ f33 1 8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5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0" h="8">
                    <a:moveTo>
                      <a:pt x="f5" y="f8"/>
                    </a:moveTo>
                    <a:cubicBezTo>
                      <a:pt x="f5" y="f9"/>
                      <a:pt x="f5" y="f9"/>
                      <a:pt x="f5" y="f5"/>
                    </a:cubicBezTo>
                    <a:cubicBezTo>
                      <a:pt x="f9" y="f5"/>
                      <a:pt x="f8" y="f9"/>
                      <a:pt x="f10" y="f9"/>
                    </a:cubicBezTo>
                    <a:cubicBezTo>
                      <a:pt x="f11" y="f10"/>
                      <a:pt x="f7" y="f12"/>
                      <a:pt x="f6" y="f7"/>
                    </a:cubicBezTo>
                    <a:cubicBezTo>
                      <a:pt x="f12" y="f13"/>
                      <a:pt x="f14" y="f10"/>
                      <a:pt x="f5" y="f8"/>
                    </a:cubicBezTo>
                    <a:close/>
                  </a:path>
                </a:pathLst>
              </a:custGeom>
              <a:solidFill>
                <a:srgbClr val="5E1C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4" name="Freeform 1205">
                <a:extLst>
                  <a:ext uri="{FF2B5EF4-FFF2-40B4-BE49-F238E27FC236}">
                    <a16:creationId xmlns:a16="http://schemas.microsoft.com/office/drawing/2014/main" id="{86923F45-062B-E1C7-399C-D1A78FEF6E78}"/>
                  </a:ext>
                </a:extLst>
              </p:cNvPr>
              <p:cNvSpPr/>
              <p:nvPr/>
            </p:nvSpPr>
            <p:spPr>
              <a:xfrm>
                <a:off x="4535488" y="1751011"/>
                <a:ext cx="41276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7"/>
                  <a:gd name="f8" fmla="val 3"/>
                  <a:gd name="f9" fmla="val 1"/>
                  <a:gd name="f10" fmla="val 6"/>
                  <a:gd name="f11" fmla="val 8"/>
                  <a:gd name="f12" fmla="val 5"/>
                  <a:gd name="f13" fmla="val 4"/>
                  <a:gd name="f14" fmla="val 2"/>
                  <a:gd name="f15" fmla="+- 0 0 -90"/>
                  <a:gd name="f16" fmla="*/ f3 1 11"/>
                  <a:gd name="f17" fmla="*/ f4 1 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7"/>
                  <a:gd name="f27" fmla="*/ 3 f23 1"/>
                  <a:gd name="f28" fmla="*/ 1 f22 1"/>
                  <a:gd name="f29" fmla="*/ 11 f23 1"/>
                  <a:gd name="f30" fmla="*/ 6 f22 1"/>
                  <a:gd name="f31" fmla="*/ 5 f23 1"/>
                  <a:gd name="f32" fmla="*/ 5 f22 1"/>
                  <a:gd name="f33" fmla="*/ 2 f23 1"/>
                  <a:gd name="f34" fmla="*/ 3 f22 1"/>
                  <a:gd name="f35" fmla="*/ 0 f23 1"/>
                  <a:gd name="f36" fmla="+- f24 0 f1"/>
                  <a:gd name="f37" fmla="*/ f27 1 11"/>
                  <a:gd name="f38" fmla="*/ f28 1 7"/>
                  <a:gd name="f39" fmla="*/ f29 1 11"/>
                  <a:gd name="f40" fmla="*/ f30 1 7"/>
                  <a:gd name="f41" fmla="*/ f31 1 11"/>
                  <a:gd name="f42" fmla="*/ f32 1 7"/>
                  <a:gd name="f43" fmla="*/ f33 1 11"/>
                  <a:gd name="f44" fmla="*/ f34 1 7"/>
                  <a:gd name="f45" fmla="*/ f35 1 11"/>
                  <a:gd name="f46" fmla="*/ 0 1 f25"/>
                  <a:gd name="f47" fmla="*/ f19 1 f25"/>
                  <a:gd name="f48" fmla="*/ 0 1 f26"/>
                  <a:gd name="f49" fmla="*/ f20 1 f26"/>
                  <a:gd name="f50" fmla="*/ f37 1 f25"/>
                  <a:gd name="f51" fmla="*/ f38 1 f26"/>
                  <a:gd name="f52" fmla="*/ f39 1 f25"/>
                  <a:gd name="f53" fmla="*/ f40 1 f26"/>
                  <a:gd name="f54" fmla="*/ f41 1 f25"/>
                  <a:gd name="f55" fmla="*/ f42 1 f26"/>
                  <a:gd name="f56" fmla="*/ f43 1 f25"/>
                  <a:gd name="f57" fmla="*/ f44 1 f26"/>
                  <a:gd name="f58" fmla="*/ f45 1 f25"/>
                  <a:gd name="f59" fmla="*/ f46 f16 1"/>
                  <a:gd name="f60" fmla="*/ f47 f16 1"/>
                  <a:gd name="f61" fmla="*/ f49 f17 1"/>
                  <a:gd name="f62" fmla="*/ f48 f17 1"/>
                  <a:gd name="f63" fmla="*/ f50 f16 1"/>
                  <a:gd name="f64" fmla="*/ f51 f17 1"/>
                  <a:gd name="f65" fmla="*/ f52 f16 1"/>
                  <a:gd name="f66" fmla="*/ f53 f17 1"/>
                  <a:gd name="f67" fmla="*/ f54 f16 1"/>
                  <a:gd name="f68" fmla="*/ f55 f17 1"/>
                  <a:gd name="f69" fmla="*/ f56 f16 1"/>
                  <a:gd name="f70" fmla="*/ f57 f17 1"/>
                  <a:gd name="f71" fmla="*/ f5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9" y="f70"/>
                  </a:cxn>
                  <a:cxn ang="f36">
                    <a:pos x="f71" y="f64"/>
                  </a:cxn>
                  <a:cxn ang="f36">
                    <a:pos x="f63" y="f64"/>
                  </a:cxn>
                </a:cxnLst>
                <a:rect l="f59" t="f62" r="f60" b="f61"/>
                <a:pathLst>
                  <a:path w="11" h="7">
                    <a:moveTo>
                      <a:pt x="f8" y="f9"/>
                    </a:moveTo>
                    <a:cubicBezTo>
                      <a:pt x="f10" y="f8"/>
                      <a:pt x="f11" y="f12"/>
                      <a:pt x="f6" y="f10"/>
                    </a:cubicBezTo>
                    <a:cubicBezTo>
                      <a:pt x="f11" y="f7"/>
                      <a:pt x="f7" y="f12"/>
                      <a:pt x="f12" y="f12"/>
                    </a:cubicBezTo>
                    <a:cubicBezTo>
                      <a:pt x="f12" y="f13"/>
                      <a:pt x="f8" y="f13"/>
                      <a:pt x="f14" y="f8"/>
                    </a:cubicBezTo>
                    <a:cubicBezTo>
                      <a:pt x="f14" y="f8"/>
                      <a:pt x="f5" y="f8"/>
                      <a:pt x="f5" y="f9"/>
                    </a:cubicBezTo>
                    <a:cubicBezTo>
                      <a:pt x="f9" y="f5"/>
                      <a:pt x="f14" y="f14"/>
                      <a:pt x="f8" y="f9"/>
                    </a:cubicBezTo>
                    <a:close/>
                  </a:path>
                </a:pathLst>
              </a:custGeom>
              <a:solidFill>
                <a:srgbClr val="5D19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5" name="Freeform 1206">
                <a:extLst>
                  <a:ext uri="{FF2B5EF4-FFF2-40B4-BE49-F238E27FC236}">
                    <a16:creationId xmlns:a16="http://schemas.microsoft.com/office/drawing/2014/main" id="{2A9DFE47-096D-5924-6414-FA2AACEE86FC}"/>
                  </a:ext>
                </a:extLst>
              </p:cNvPr>
              <p:cNvSpPr/>
              <p:nvPr/>
            </p:nvSpPr>
            <p:spPr>
              <a:xfrm>
                <a:off x="4765679" y="1374772"/>
                <a:ext cx="25402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0"/>
                  <a:gd name="f8" fmla="val 5"/>
                  <a:gd name="f9" fmla="val 2"/>
                  <a:gd name="f10" fmla="val 4"/>
                  <a:gd name="f11" fmla="val 3"/>
                  <a:gd name="f12" fmla="val 6"/>
                  <a:gd name="f13" fmla="+- 0 0 -90"/>
                  <a:gd name="f14" fmla="*/ f3 1 7"/>
                  <a:gd name="f15" fmla="*/ f4 1 10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10"/>
                  <a:gd name="f24" fmla="*/ f21 1 7"/>
                  <a:gd name="f25" fmla="*/ 7 f21 1"/>
                  <a:gd name="f26" fmla="*/ 10 f20 1"/>
                  <a:gd name="f27" fmla="*/ 0 f21 1"/>
                  <a:gd name="f28" fmla="*/ 0 f20 1"/>
                  <a:gd name="f29" fmla="+- f22 0 f1"/>
                  <a:gd name="f30" fmla="*/ f25 1 7"/>
                  <a:gd name="f31" fmla="*/ f26 1 10"/>
                  <a:gd name="f32" fmla="*/ f27 1 7"/>
                  <a:gd name="f33" fmla="*/ f28 1 10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7" h="10">
                    <a:moveTo>
                      <a:pt x="f6" y="f7"/>
                    </a:moveTo>
                    <a:cubicBezTo>
                      <a:pt x="f8" y="f6"/>
                      <a:pt x="f9" y="f10"/>
                      <a:pt x="f5" y="f5"/>
                    </a:cubicBezTo>
                    <a:cubicBezTo>
                      <a:pt x="f10" y="f11"/>
                      <a:pt x="f12" y="f8"/>
                      <a:pt x="f6" y="f7"/>
                    </a:cubicBezTo>
                    <a:close/>
                  </a:path>
                </a:pathLst>
              </a:custGeom>
              <a:solidFill>
                <a:srgbClr val="5A1F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6" name="Freeform 1207">
                <a:extLst>
                  <a:ext uri="{FF2B5EF4-FFF2-40B4-BE49-F238E27FC236}">
                    <a16:creationId xmlns:a16="http://schemas.microsoft.com/office/drawing/2014/main" id="{FC423BB0-CAC3-ADF8-9B82-44D8552917CA}"/>
                  </a:ext>
                </a:extLst>
              </p:cNvPr>
              <p:cNvSpPr/>
              <p:nvPr/>
            </p:nvSpPr>
            <p:spPr>
              <a:xfrm>
                <a:off x="4486275" y="1770058"/>
                <a:ext cx="26983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2"/>
                  <a:gd name="f9" fmla="val 5"/>
                  <a:gd name="f10" fmla="+- 0 0 -90"/>
                  <a:gd name="f11" fmla="*/ f3 1 7"/>
                  <a:gd name="f12" fmla="*/ f4 1 3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3"/>
                  <a:gd name="f21" fmla="*/ f18 1 7"/>
                  <a:gd name="f22" fmla="*/ 7 f18 1"/>
                  <a:gd name="f23" fmla="*/ 2 f17 1"/>
                  <a:gd name="f24" fmla="*/ 0 f18 1"/>
                  <a:gd name="f25" fmla="*/ 0 f17 1"/>
                  <a:gd name="f26" fmla="+- f19 0 f1"/>
                  <a:gd name="f27" fmla="*/ f22 1 7"/>
                  <a:gd name="f28" fmla="*/ f23 1 3"/>
                  <a:gd name="f29" fmla="*/ f24 1 7"/>
                  <a:gd name="f30" fmla="*/ f25 1 3"/>
                  <a:gd name="f31" fmla="*/ 0 1 f21"/>
                  <a:gd name="f32" fmla="*/ f14 1 f21"/>
                  <a:gd name="f33" fmla="*/ 0 1 f20"/>
                  <a:gd name="f34" fmla="*/ f15 1 f20"/>
                  <a:gd name="f35" fmla="*/ f27 1 f21"/>
                  <a:gd name="f36" fmla="*/ f28 1 f20"/>
                  <a:gd name="f37" fmla="*/ f29 1 f21"/>
                  <a:gd name="f38" fmla="*/ f30 1 f20"/>
                  <a:gd name="f39" fmla="*/ f31 f11 1"/>
                  <a:gd name="f40" fmla="*/ f32 f11 1"/>
                  <a:gd name="f41" fmla="*/ f34 f12 1"/>
                  <a:gd name="f42" fmla="*/ f33 f12 1"/>
                  <a:gd name="f43" fmla="*/ f35 f11 1"/>
                  <a:gd name="f44" fmla="*/ f36 f12 1"/>
                  <a:gd name="f45" fmla="*/ f37 f11 1"/>
                  <a:gd name="f46" fmla="*/ f3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3" y="f44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7" h="3">
                    <a:moveTo>
                      <a:pt x="f6" y="f8"/>
                    </a:moveTo>
                    <a:cubicBezTo>
                      <a:pt x="f7" y="f7"/>
                      <a:pt x="f7" y="f7"/>
                      <a:pt x="f5" y="f5"/>
                    </a:cubicBezTo>
                    <a:cubicBezTo>
                      <a:pt x="f7" y="f5"/>
                      <a:pt x="f9" y="f5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6026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7" name="Freeform 1208">
                <a:extLst>
                  <a:ext uri="{FF2B5EF4-FFF2-40B4-BE49-F238E27FC236}">
                    <a16:creationId xmlns:a16="http://schemas.microsoft.com/office/drawing/2014/main" id="{B0ACDBCE-A1A5-007D-BB4B-B8DBE8B480D3}"/>
                  </a:ext>
                </a:extLst>
              </p:cNvPr>
              <p:cNvSpPr/>
              <p:nvPr/>
            </p:nvSpPr>
            <p:spPr>
              <a:xfrm>
                <a:off x="4670426" y="1503365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3"/>
                  <a:gd name="f10" fmla="val 4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0 f20 1"/>
                  <a:gd name="f25" fmla="*/ 0 f19 1"/>
                  <a:gd name="f26" fmla="*/ 5 f20 1"/>
                  <a:gd name="f27" fmla="*/ 6 f19 1"/>
                  <a:gd name="f28" fmla="+- f21 0 f1"/>
                  <a:gd name="f29" fmla="*/ f24 1 5"/>
                  <a:gd name="f30" fmla="*/ f25 1 6"/>
                  <a:gd name="f31" fmla="*/ f26 1 5"/>
                  <a:gd name="f32" fmla="*/ f27 1 6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5" h="6">
                    <a:moveTo>
                      <a:pt x="f5" y="f5"/>
                    </a:moveTo>
                    <a:cubicBezTo>
                      <a:pt x="f8" y="f8"/>
                      <a:pt x="f9" y="f10"/>
                      <a:pt x="f6" y="f7"/>
                    </a:cubicBezTo>
                    <a:cubicBezTo>
                      <a:pt x="f8" y="f6"/>
                      <a:pt x="f11" y="f9"/>
                      <a:pt x="f5" y="f5"/>
                    </a:cubicBezTo>
                    <a:close/>
                  </a:path>
                </a:pathLst>
              </a:custGeom>
              <a:solidFill>
                <a:srgbClr val="5117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8" name="Freeform 1209">
                <a:extLst>
                  <a:ext uri="{FF2B5EF4-FFF2-40B4-BE49-F238E27FC236}">
                    <a16:creationId xmlns:a16="http://schemas.microsoft.com/office/drawing/2014/main" id="{CCDC5B6A-F17B-2503-7F20-336CC0BC0FF6}"/>
                  </a:ext>
                </a:extLst>
              </p:cNvPr>
              <p:cNvSpPr/>
              <p:nvPr/>
            </p:nvSpPr>
            <p:spPr>
              <a:xfrm>
                <a:off x="3597277" y="2660647"/>
                <a:ext cx="26983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40"/>
                  <a:gd name="f8" fmla="val 2"/>
                  <a:gd name="f9" fmla="val 3"/>
                  <a:gd name="f10" fmla="val 1"/>
                  <a:gd name="f11" fmla="val 6"/>
                  <a:gd name="f12" fmla="val 14"/>
                  <a:gd name="f13" fmla="val 27"/>
                  <a:gd name="f14" fmla="val 5"/>
                  <a:gd name="f15" fmla="val 28"/>
                  <a:gd name="f16" fmla="val 4"/>
                  <a:gd name="f17" fmla="val 15"/>
                  <a:gd name="f18" fmla="+- 0 0 -90"/>
                  <a:gd name="f19" fmla="*/ f3 1 7"/>
                  <a:gd name="f20" fmla="*/ f4 1 4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40"/>
                  <a:gd name="f30" fmla="*/ 2 f26 1"/>
                  <a:gd name="f31" fmla="*/ 3 f25 1"/>
                  <a:gd name="f32" fmla="*/ 0 f25 1"/>
                  <a:gd name="f33" fmla="*/ 0 f26 1"/>
                  <a:gd name="f34" fmla="*/ 40 f25 1"/>
                  <a:gd name="f35" fmla="+- f27 0 f1"/>
                  <a:gd name="f36" fmla="*/ f30 1 7"/>
                  <a:gd name="f37" fmla="*/ f31 1 40"/>
                  <a:gd name="f38" fmla="*/ f32 1 40"/>
                  <a:gd name="f39" fmla="*/ f33 1 7"/>
                  <a:gd name="f40" fmla="*/ f34 1 40"/>
                  <a:gd name="f41" fmla="*/ 0 1 f28"/>
                  <a:gd name="f42" fmla="*/ f22 1 f28"/>
                  <a:gd name="f43" fmla="*/ 0 1 f29"/>
                  <a:gd name="f44" fmla="*/ f23 1 f29"/>
                  <a:gd name="f45" fmla="*/ f36 1 f28"/>
                  <a:gd name="f46" fmla="*/ f37 1 f29"/>
                  <a:gd name="f47" fmla="*/ f38 1 f29"/>
                  <a:gd name="f48" fmla="*/ f39 1 f28"/>
                  <a:gd name="f49" fmla="*/ f40 1 f29"/>
                  <a:gd name="f50" fmla="*/ f41 f19 1"/>
                  <a:gd name="f51" fmla="*/ f42 f19 1"/>
                  <a:gd name="f52" fmla="*/ f44 f20 1"/>
                  <a:gd name="f53" fmla="*/ f43 f20 1"/>
                  <a:gd name="f54" fmla="*/ f45 f19 1"/>
                  <a:gd name="f55" fmla="*/ f46 f20 1"/>
                  <a:gd name="f56" fmla="*/ f47 f20 1"/>
                  <a:gd name="f57" fmla="*/ f48 f19 1"/>
                  <a:gd name="f58" fmla="*/ f4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5"/>
                  </a:cxn>
                  <a:cxn ang="f35">
                    <a:pos x="f54" y="f56"/>
                  </a:cxn>
                  <a:cxn ang="f35">
                    <a:pos x="f57" y="f58"/>
                  </a:cxn>
                  <a:cxn ang="f35">
                    <a:pos x="f54" y="f55"/>
                  </a:cxn>
                </a:cxnLst>
                <a:rect l="f50" t="f53" r="f51" b="f52"/>
                <a:pathLst>
                  <a:path w="7" h="40">
                    <a:moveTo>
                      <a:pt x="f8" y="f9"/>
                    </a:moveTo>
                    <a:cubicBezTo>
                      <a:pt x="f8" y="f8"/>
                      <a:pt x="f10" y="f10"/>
                      <a:pt x="f8" y="f5"/>
                    </a:cubicBezTo>
                    <a:cubicBezTo>
                      <a:pt x="f11" y="f12"/>
                      <a:pt x="f6" y="f13"/>
                      <a:pt x="f5" y="f7"/>
                    </a:cubicBezTo>
                    <a:cubicBezTo>
                      <a:pt x="f14" y="f15"/>
                      <a:pt x="f16" y="f17"/>
                      <a:pt x="f8" y="f9"/>
                    </a:cubicBezTo>
                    <a:close/>
                  </a:path>
                </a:pathLst>
              </a:custGeom>
              <a:solidFill>
                <a:srgbClr val="3F1E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09" name="Group 1411">
              <a:extLst>
                <a:ext uri="{FF2B5EF4-FFF2-40B4-BE49-F238E27FC236}">
                  <a16:creationId xmlns:a16="http://schemas.microsoft.com/office/drawing/2014/main" id="{D0AE5814-9FED-69AD-894D-D50C35F3F242}"/>
                </a:ext>
              </a:extLst>
            </p:cNvPr>
            <p:cNvGrpSpPr/>
            <p:nvPr/>
          </p:nvGrpSpPr>
          <p:grpSpPr>
            <a:xfrm>
              <a:off x="3511552" y="1533521"/>
              <a:ext cx="2157417" cy="3167060"/>
              <a:chOff x="3511552" y="1533521"/>
              <a:chExt cx="2157417" cy="3167060"/>
            </a:xfrm>
          </p:grpSpPr>
          <p:sp>
            <p:nvSpPr>
              <p:cNvPr id="1210" name="Freeform 1211">
                <a:extLst>
                  <a:ext uri="{FF2B5EF4-FFF2-40B4-BE49-F238E27FC236}">
                    <a16:creationId xmlns:a16="http://schemas.microsoft.com/office/drawing/2014/main" id="{3AA0157D-2640-A7FC-F44A-7E03C59BD472}"/>
                  </a:ext>
                </a:extLst>
              </p:cNvPr>
              <p:cNvSpPr/>
              <p:nvPr/>
            </p:nvSpPr>
            <p:spPr>
              <a:xfrm>
                <a:off x="3560765" y="2555876"/>
                <a:ext cx="36511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38"/>
                  <a:gd name="f8" fmla="val 9"/>
                  <a:gd name="f9" fmla="val 8"/>
                  <a:gd name="f10" fmla="val 27"/>
                  <a:gd name="f11" fmla="val 1"/>
                  <a:gd name="f12" fmla="val 18"/>
                  <a:gd name="f13" fmla="val 6"/>
                  <a:gd name="f14" fmla="val 4"/>
                  <a:gd name="f15" fmla="val 2"/>
                  <a:gd name="f16" fmla="val 13"/>
                  <a:gd name="f17" fmla="val 5"/>
                  <a:gd name="f18" fmla="val 25"/>
                  <a:gd name="f19" fmla="val 31"/>
                  <a:gd name="f20" fmla="+- 0 0 -90"/>
                  <a:gd name="f21" fmla="*/ f3 1 10"/>
                  <a:gd name="f22" fmla="*/ f4 1 3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0"/>
                  <a:gd name="f31" fmla="*/ f27 1 38"/>
                  <a:gd name="f32" fmla="*/ 10 f28 1"/>
                  <a:gd name="f33" fmla="*/ 38 f27 1"/>
                  <a:gd name="f34" fmla="*/ 9 f28 1"/>
                  <a:gd name="f35" fmla="*/ 0 f28 1"/>
                  <a:gd name="f36" fmla="*/ 6 f27 1"/>
                  <a:gd name="f37" fmla="*/ 0 f27 1"/>
                  <a:gd name="f38" fmla="*/ 2 f28 1"/>
                  <a:gd name="f39" fmla="*/ 2 f27 1"/>
                  <a:gd name="f40" fmla="*/ 5 f28 1"/>
                  <a:gd name="f41" fmla="*/ 18 f27 1"/>
                  <a:gd name="f42" fmla="+- f29 0 f1"/>
                  <a:gd name="f43" fmla="*/ f32 1 10"/>
                  <a:gd name="f44" fmla="*/ f33 1 38"/>
                  <a:gd name="f45" fmla="*/ f34 1 10"/>
                  <a:gd name="f46" fmla="*/ f35 1 10"/>
                  <a:gd name="f47" fmla="*/ f36 1 38"/>
                  <a:gd name="f48" fmla="*/ f37 1 38"/>
                  <a:gd name="f49" fmla="*/ f38 1 10"/>
                  <a:gd name="f50" fmla="*/ f39 1 38"/>
                  <a:gd name="f51" fmla="*/ f40 1 10"/>
                  <a:gd name="f52" fmla="*/ f41 1 38"/>
                  <a:gd name="f53" fmla="*/ 0 1 f30"/>
                  <a:gd name="f54" fmla="*/ f24 1 f30"/>
                  <a:gd name="f55" fmla="*/ 0 1 f31"/>
                  <a:gd name="f56" fmla="*/ f25 1 f31"/>
                  <a:gd name="f57" fmla="*/ f43 1 f30"/>
                  <a:gd name="f58" fmla="*/ f44 1 f31"/>
                  <a:gd name="f59" fmla="*/ f45 1 f30"/>
                  <a:gd name="f60" fmla="*/ f46 1 f30"/>
                  <a:gd name="f61" fmla="*/ f47 1 f31"/>
                  <a:gd name="f62" fmla="*/ f48 1 f31"/>
                  <a:gd name="f63" fmla="*/ f49 1 f30"/>
                  <a:gd name="f64" fmla="*/ f50 1 f31"/>
                  <a:gd name="f65" fmla="*/ f51 1 f30"/>
                  <a:gd name="f66" fmla="*/ f52 1 f31"/>
                  <a:gd name="f67" fmla="*/ f53 f21 1"/>
                  <a:gd name="f68" fmla="*/ f54 f21 1"/>
                  <a:gd name="f69" fmla="*/ f56 f22 1"/>
                  <a:gd name="f70" fmla="*/ f55 f22 1"/>
                  <a:gd name="f71" fmla="*/ f57 f21 1"/>
                  <a:gd name="f72" fmla="*/ f58 f22 1"/>
                  <a:gd name="f73" fmla="*/ f59 f21 1"/>
                  <a:gd name="f74" fmla="*/ f60 f21 1"/>
                  <a:gd name="f75" fmla="*/ f61 f22 1"/>
                  <a:gd name="f76" fmla="*/ f62 f22 1"/>
                  <a:gd name="f77" fmla="*/ f63 f21 1"/>
                  <a:gd name="f78" fmla="*/ f64 f22 1"/>
                  <a:gd name="f79" fmla="*/ f65 f21 1"/>
                  <a:gd name="f80" fmla="*/ f66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1" y="f72"/>
                  </a:cxn>
                  <a:cxn ang="f42">
                    <a:pos x="f73" y="f72"/>
                  </a:cxn>
                  <a:cxn ang="f42">
                    <a:pos x="f74" y="f75"/>
                  </a:cxn>
                  <a:cxn ang="f42">
                    <a:pos x="f74" y="f76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71" y="f72"/>
                  </a:cxn>
                </a:cxnLst>
                <a:rect l="f67" t="f70" r="f68" b="f69"/>
                <a:pathLst>
                  <a:path w="10" h="38">
                    <a:moveTo>
                      <a:pt x="f6" y="f7"/>
                    </a:moveTo>
                    <a:cubicBezTo>
                      <a:pt x="f8" y="f7"/>
                      <a:pt x="f8" y="f7"/>
                      <a:pt x="f8" y="f7"/>
                    </a:cubicBezTo>
                    <a:cubicBezTo>
                      <a:pt x="f9" y="f10"/>
                      <a:pt x="f11" y="f12"/>
                      <a:pt x="f5" y="f13"/>
                    </a:cubicBezTo>
                    <a:cubicBezTo>
                      <a:pt x="f5" y="f14"/>
                      <a:pt x="f5" y="f15"/>
                      <a:pt x="f5" y="f5"/>
                    </a:cubicBezTo>
                    <a:cubicBezTo>
                      <a:pt x="f15" y="f5"/>
                      <a:pt x="f15" y="f11"/>
                      <a:pt x="f15" y="f15"/>
                    </a:cubicBezTo>
                    <a:cubicBezTo>
                      <a:pt x="f11" y="f9"/>
                      <a:pt x="f15" y="f16"/>
                      <a:pt x="f17" y="f12"/>
                    </a:cubicBezTo>
                    <a:cubicBezTo>
                      <a:pt x="f9" y="f18"/>
                      <a:pt x="f6" y="f19"/>
                      <a:pt x="f6" y="f7"/>
                    </a:cubicBezTo>
                    <a:close/>
                  </a:path>
                </a:pathLst>
              </a:custGeom>
              <a:solidFill>
                <a:srgbClr val="4318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1" name="Freeform 1212">
                <a:extLst>
                  <a:ext uri="{FF2B5EF4-FFF2-40B4-BE49-F238E27FC236}">
                    <a16:creationId xmlns:a16="http://schemas.microsoft.com/office/drawing/2014/main" id="{F8D9FFEC-D6E3-26A7-86F3-ED8ADB079770}"/>
                  </a:ext>
                </a:extLst>
              </p:cNvPr>
              <p:cNvSpPr/>
              <p:nvPr/>
            </p:nvSpPr>
            <p:spPr>
              <a:xfrm>
                <a:off x="3594104" y="2390771"/>
                <a:ext cx="49213" cy="2746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73"/>
                  <a:gd name="f8" fmla="val 2"/>
                  <a:gd name="f9" fmla="val 42"/>
                  <a:gd name="f10" fmla="val 25"/>
                  <a:gd name="f11" fmla="val 1"/>
                  <a:gd name="f12" fmla="val 17"/>
                  <a:gd name="f13" fmla="val 8"/>
                  <a:gd name="f14" fmla="val 4"/>
                  <a:gd name="f15" fmla="val 7"/>
                  <a:gd name="f16" fmla="val 3"/>
                  <a:gd name="f17" fmla="val 11"/>
                  <a:gd name="f18" fmla="val 14"/>
                  <a:gd name="f19" fmla="val 5"/>
                  <a:gd name="f20" fmla="val 10"/>
                  <a:gd name="f21" fmla="val 6"/>
                  <a:gd name="f22" fmla="val 9"/>
                  <a:gd name="f23" fmla="val 21"/>
                  <a:gd name="f24" fmla="val 35"/>
                  <a:gd name="f25" fmla="val 48"/>
                  <a:gd name="f26" fmla="val 56"/>
                  <a:gd name="f27" fmla="val 63"/>
                  <a:gd name="f28" fmla="val 71"/>
                  <a:gd name="f29" fmla="val 72"/>
                  <a:gd name="f30" fmla="val 52"/>
                  <a:gd name="f31" fmla="+- 0 0 -90"/>
                  <a:gd name="f32" fmla="*/ f3 1 13"/>
                  <a:gd name="f33" fmla="*/ f4 1 7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3"/>
                  <a:gd name="f42" fmla="*/ f38 1 73"/>
                  <a:gd name="f43" fmla="*/ 2 f39 1"/>
                  <a:gd name="f44" fmla="*/ 42 f38 1"/>
                  <a:gd name="f45" fmla="*/ 8 f39 1"/>
                  <a:gd name="f46" fmla="*/ 4 f38 1"/>
                  <a:gd name="f47" fmla="*/ 1 f39 1"/>
                  <a:gd name="f48" fmla="*/ 14 f38 1"/>
                  <a:gd name="f49" fmla="*/ 13 f39 1"/>
                  <a:gd name="f50" fmla="*/ 0 f38 1"/>
                  <a:gd name="f51" fmla="*/ 9 f38 1"/>
                  <a:gd name="f52" fmla="*/ 5 f39 1"/>
                  <a:gd name="f53" fmla="*/ 48 f38 1"/>
                  <a:gd name="f54" fmla="*/ 10 f39 1"/>
                  <a:gd name="f55" fmla="*/ 71 f38 1"/>
                  <a:gd name="f56" fmla="*/ 9 f39 1"/>
                  <a:gd name="f57" fmla="*/ 73 f38 1"/>
                  <a:gd name="f58" fmla="+- f40 0 f1"/>
                  <a:gd name="f59" fmla="*/ f43 1 13"/>
                  <a:gd name="f60" fmla="*/ f44 1 73"/>
                  <a:gd name="f61" fmla="*/ f45 1 13"/>
                  <a:gd name="f62" fmla="*/ f46 1 73"/>
                  <a:gd name="f63" fmla="*/ f47 1 13"/>
                  <a:gd name="f64" fmla="*/ f48 1 73"/>
                  <a:gd name="f65" fmla="*/ f49 1 13"/>
                  <a:gd name="f66" fmla="*/ f50 1 73"/>
                  <a:gd name="f67" fmla="*/ f51 1 73"/>
                  <a:gd name="f68" fmla="*/ f52 1 13"/>
                  <a:gd name="f69" fmla="*/ f53 1 73"/>
                  <a:gd name="f70" fmla="*/ f54 1 13"/>
                  <a:gd name="f71" fmla="*/ f55 1 73"/>
                  <a:gd name="f72" fmla="*/ f56 1 13"/>
                  <a:gd name="f73" fmla="*/ f57 1 73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2"/>
                  <a:gd name="f87" fmla="*/ f68 1 f41"/>
                  <a:gd name="f88" fmla="*/ f69 1 f42"/>
                  <a:gd name="f89" fmla="*/ f70 1 f41"/>
                  <a:gd name="f90" fmla="*/ f71 1 f42"/>
                  <a:gd name="f91" fmla="*/ f72 1 f41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3 1"/>
                  <a:gd name="f106" fmla="*/ f87 f32 1"/>
                  <a:gd name="f107" fmla="*/ f88 f33 1"/>
                  <a:gd name="f108" fmla="*/ f89 f32 1"/>
                  <a:gd name="f109" fmla="*/ f90 f33 1"/>
                  <a:gd name="f110" fmla="*/ f91 f32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99" y="f105"/>
                  </a:cxn>
                  <a:cxn ang="f58">
                    <a:pos x="f106" y="f107"/>
                  </a:cxn>
                  <a:cxn ang="f58">
                    <a:pos x="f108" y="f109"/>
                  </a:cxn>
                  <a:cxn ang="f58">
                    <a:pos x="f110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13" h="73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4" y="f15"/>
                      <a:pt x="f16" y="f17"/>
                      <a:pt x="f11" y="f18"/>
                    </a:cubicBezTo>
                    <a:cubicBezTo>
                      <a:pt x="f8" y="f15"/>
                      <a:pt x="f19" y="f8"/>
                      <a:pt x="f6" y="f5"/>
                    </a:cubicBezTo>
                    <a:cubicBezTo>
                      <a:pt x="f17" y="f16"/>
                      <a:pt x="f20" y="f21"/>
                      <a:pt x="f13" y="f22"/>
                    </a:cubicBezTo>
                    <a:cubicBezTo>
                      <a:pt x="f11" y="f23"/>
                      <a:pt x="f11" y="f24"/>
                      <a:pt x="f19" y="f25"/>
                    </a:cubicBezTo>
                    <a:cubicBezTo>
                      <a:pt x="f15" y="f26"/>
                      <a:pt x="f13" y="f27"/>
                      <a:pt x="f20" y="f28"/>
                    </a:cubicBezTo>
                    <a:cubicBezTo>
                      <a:pt x="f20" y="f29"/>
                      <a:pt x="f20" y="f29"/>
                      <a:pt x="f22" y="f7"/>
                    </a:cubicBezTo>
                    <a:cubicBezTo>
                      <a:pt x="f21" y="f27"/>
                      <a:pt x="f19" y="f30"/>
                      <a:pt x="f8" y="f9"/>
                    </a:cubicBezTo>
                    <a:close/>
                  </a:path>
                </a:pathLst>
              </a:custGeom>
              <a:solidFill>
                <a:srgbClr val="3714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2" name="Freeform 1213">
                <a:extLst>
                  <a:ext uri="{FF2B5EF4-FFF2-40B4-BE49-F238E27FC236}">
                    <a16:creationId xmlns:a16="http://schemas.microsoft.com/office/drawing/2014/main" id="{E828756C-E52B-9474-B061-4204420990BB}"/>
                  </a:ext>
                </a:extLst>
              </p:cNvPr>
              <p:cNvSpPr/>
              <p:nvPr/>
            </p:nvSpPr>
            <p:spPr>
              <a:xfrm>
                <a:off x="3711577" y="2281235"/>
                <a:ext cx="63495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5"/>
                  <a:gd name="f8" fmla="val 1"/>
                  <a:gd name="f9" fmla="val 12"/>
                  <a:gd name="f10" fmla="val 6"/>
                  <a:gd name="f11" fmla="val 10"/>
                  <a:gd name="f12" fmla="val 4"/>
                  <a:gd name="f13" fmla="val 9"/>
                  <a:gd name="f14" fmla="val 16"/>
                  <a:gd name="f15" fmla="+- 0 0 -90"/>
                  <a:gd name="f16" fmla="*/ f3 1 17"/>
                  <a:gd name="f17" fmla="*/ f4 1 1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7"/>
                  <a:gd name="f26" fmla="*/ f22 1 15"/>
                  <a:gd name="f27" fmla="*/ 17 f23 1"/>
                  <a:gd name="f28" fmla="*/ 1 f22 1"/>
                  <a:gd name="f29" fmla="*/ 0 f23 1"/>
                  <a:gd name="f30" fmla="*/ 15 f22 1"/>
                  <a:gd name="f31" fmla="*/ 16 f23 1"/>
                  <a:gd name="f32" fmla="*/ 0 f22 1"/>
                  <a:gd name="f33" fmla="+- f24 0 f1"/>
                  <a:gd name="f34" fmla="*/ f27 1 17"/>
                  <a:gd name="f35" fmla="*/ f28 1 15"/>
                  <a:gd name="f36" fmla="*/ f29 1 17"/>
                  <a:gd name="f37" fmla="*/ f30 1 15"/>
                  <a:gd name="f38" fmla="*/ f31 1 17"/>
                  <a:gd name="f39" fmla="*/ f32 1 15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7" h="15">
                    <a:moveTo>
                      <a:pt x="f6" y="f8"/>
                    </a:moveTo>
                    <a:cubicBezTo>
                      <a:pt x="f9" y="f10"/>
                      <a:pt x="f10" y="f11"/>
                      <a:pt x="f5" y="f7"/>
                    </a:cubicBezTo>
                    <a:cubicBezTo>
                      <a:pt x="f12" y="f13"/>
                      <a:pt x="f11" y="f12"/>
                      <a:pt x="f14" y="f5"/>
                    </a:cubicBezTo>
                    <a:cubicBezTo>
                      <a:pt x="f14" y="f5"/>
                      <a:pt x="f14" y="f5"/>
                      <a:pt x="f6" y="f8"/>
                    </a:cubicBezTo>
                    <a:close/>
                  </a:path>
                </a:pathLst>
              </a:custGeom>
              <a:solidFill>
                <a:srgbClr val="3F16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3" name="Freeform 1214">
                <a:extLst>
                  <a:ext uri="{FF2B5EF4-FFF2-40B4-BE49-F238E27FC236}">
                    <a16:creationId xmlns:a16="http://schemas.microsoft.com/office/drawing/2014/main" id="{9ABA59F5-2DC6-EC71-1FAA-47F2D17A046D}"/>
                  </a:ext>
                </a:extLst>
              </p:cNvPr>
              <p:cNvSpPr/>
              <p:nvPr/>
            </p:nvSpPr>
            <p:spPr>
              <a:xfrm>
                <a:off x="4129092" y="2217740"/>
                <a:ext cx="60322" cy="1270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4"/>
                  <a:gd name="f8" fmla="val 1"/>
                  <a:gd name="f9" fmla="val 2"/>
                  <a:gd name="f10" fmla="val 5"/>
                  <a:gd name="f11" fmla="val 3"/>
                  <a:gd name="f12" fmla="val 4"/>
                  <a:gd name="f13" fmla="val 7"/>
                  <a:gd name="f14" fmla="val 9"/>
                  <a:gd name="f15" fmla="val 10"/>
                  <a:gd name="f16" fmla="val 21"/>
                  <a:gd name="f17" fmla="val 27"/>
                  <a:gd name="f18" fmla="val 29"/>
                  <a:gd name="f19" fmla="val 12"/>
                  <a:gd name="f20" fmla="val 28"/>
                  <a:gd name="f21" fmla="val 14"/>
                  <a:gd name="f22" fmla="val 33"/>
                  <a:gd name="f23" fmla="val 11"/>
                  <a:gd name="f24" fmla="val 32"/>
                  <a:gd name="f25" fmla="val 31"/>
                  <a:gd name="f26" fmla="val 8"/>
                  <a:gd name="f27" fmla="val 30"/>
                  <a:gd name="f28" fmla="val 6"/>
                  <a:gd name="f29" fmla="val 23"/>
                  <a:gd name="f30" fmla="val 24"/>
                  <a:gd name="f31" fmla="val 26"/>
                  <a:gd name="f32" fmla="val 20"/>
                  <a:gd name="f33" fmla="val 13"/>
                  <a:gd name="f34" fmla="+- 0 0 -90"/>
                  <a:gd name="f35" fmla="*/ f3 1 16"/>
                  <a:gd name="f36" fmla="*/ f4 1 3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6"/>
                  <a:gd name="f45" fmla="*/ f41 1 34"/>
                  <a:gd name="f46" fmla="*/ 0 f42 1"/>
                  <a:gd name="f47" fmla="*/ 0 f41 1"/>
                  <a:gd name="f48" fmla="*/ 2 f42 1"/>
                  <a:gd name="f49" fmla="*/ 1 f41 1"/>
                  <a:gd name="f50" fmla="*/ 4 f42 1"/>
                  <a:gd name="f51" fmla="*/ 9 f42 1"/>
                  <a:gd name="f52" fmla="*/ 16 f41 1"/>
                  <a:gd name="f53" fmla="*/ 16 f42 1"/>
                  <a:gd name="f54" fmla="*/ 29 f41 1"/>
                  <a:gd name="f55" fmla="*/ 11 f42 1"/>
                  <a:gd name="f56" fmla="*/ 34 f41 1"/>
                  <a:gd name="f57" fmla="*/ 8 f42 1"/>
                  <a:gd name="f58" fmla="*/ 30 f41 1"/>
                  <a:gd name="f59" fmla="*/ 23 f41 1"/>
                  <a:gd name="f60" fmla="*/ 6 f42 1"/>
                  <a:gd name="f61" fmla="*/ 27 f41 1"/>
                  <a:gd name="f62" fmla="*/ 3 f42 1"/>
                  <a:gd name="f63" fmla="*/ 7 f41 1"/>
                  <a:gd name="f64" fmla="+- f43 0 f1"/>
                  <a:gd name="f65" fmla="*/ f46 1 16"/>
                  <a:gd name="f66" fmla="*/ f47 1 34"/>
                  <a:gd name="f67" fmla="*/ f48 1 16"/>
                  <a:gd name="f68" fmla="*/ f49 1 34"/>
                  <a:gd name="f69" fmla="*/ f50 1 16"/>
                  <a:gd name="f70" fmla="*/ f51 1 16"/>
                  <a:gd name="f71" fmla="*/ f52 1 34"/>
                  <a:gd name="f72" fmla="*/ f53 1 16"/>
                  <a:gd name="f73" fmla="*/ f54 1 34"/>
                  <a:gd name="f74" fmla="*/ f55 1 16"/>
                  <a:gd name="f75" fmla="*/ f56 1 34"/>
                  <a:gd name="f76" fmla="*/ f57 1 16"/>
                  <a:gd name="f77" fmla="*/ f58 1 34"/>
                  <a:gd name="f78" fmla="*/ f59 1 34"/>
                  <a:gd name="f79" fmla="*/ f60 1 16"/>
                  <a:gd name="f80" fmla="*/ f61 1 34"/>
                  <a:gd name="f81" fmla="*/ f62 1 16"/>
                  <a:gd name="f82" fmla="*/ f63 1 34"/>
                  <a:gd name="f83" fmla="*/ 0 1 f44"/>
                  <a:gd name="f84" fmla="*/ f38 1 f44"/>
                  <a:gd name="f85" fmla="*/ 0 1 f45"/>
                  <a:gd name="f86" fmla="*/ f39 1 f45"/>
                  <a:gd name="f87" fmla="*/ f65 1 f44"/>
                  <a:gd name="f88" fmla="*/ f66 1 f45"/>
                  <a:gd name="f89" fmla="*/ f67 1 f44"/>
                  <a:gd name="f90" fmla="*/ f68 1 f45"/>
                  <a:gd name="f91" fmla="*/ f69 1 f44"/>
                  <a:gd name="f92" fmla="*/ f70 1 f44"/>
                  <a:gd name="f93" fmla="*/ f71 1 f45"/>
                  <a:gd name="f94" fmla="*/ f72 1 f44"/>
                  <a:gd name="f95" fmla="*/ f73 1 f45"/>
                  <a:gd name="f96" fmla="*/ f74 1 f44"/>
                  <a:gd name="f97" fmla="*/ f75 1 f45"/>
                  <a:gd name="f98" fmla="*/ f76 1 f44"/>
                  <a:gd name="f99" fmla="*/ f77 1 f45"/>
                  <a:gd name="f100" fmla="*/ f78 1 f45"/>
                  <a:gd name="f101" fmla="*/ f79 1 f44"/>
                  <a:gd name="f102" fmla="*/ f80 1 f45"/>
                  <a:gd name="f103" fmla="*/ f81 1 f44"/>
                  <a:gd name="f104" fmla="*/ f82 1 f45"/>
                  <a:gd name="f105" fmla="*/ f83 f35 1"/>
                  <a:gd name="f106" fmla="*/ f84 f35 1"/>
                  <a:gd name="f107" fmla="*/ f86 f36 1"/>
                  <a:gd name="f108" fmla="*/ f85 f36 1"/>
                  <a:gd name="f109" fmla="*/ f87 f35 1"/>
                  <a:gd name="f110" fmla="*/ f88 f36 1"/>
                  <a:gd name="f111" fmla="*/ f89 f35 1"/>
                  <a:gd name="f112" fmla="*/ f90 f36 1"/>
                  <a:gd name="f113" fmla="*/ f91 f35 1"/>
                  <a:gd name="f114" fmla="*/ f92 f35 1"/>
                  <a:gd name="f115" fmla="*/ f93 f36 1"/>
                  <a:gd name="f116" fmla="*/ f94 f35 1"/>
                  <a:gd name="f117" fmla="*/ f95 f36 1"/>
                  <a:gd name="f118" fmla="*/ f96 f35 1"/>
                  <a:gd name="f119" fmla="*/ f97 f36 1"/>
                  <a:gd name="f120" fmla="*/ f98 f35 1"/>
                  <a:gd name="f121" fmla="*/ f99 f36 1"/>
                  <a:gd name="f122" fmla="*/ f100 f36 1"/>
                  <a:gd name="f123" fmla="*/ f101 f35 1"/>
                  <a:gd name="f124" fmla="*/ f102 f36 1"/>
                  <a:gd name="f125" fmla="*/ f103 f35 1"/>
                  <a:gd name="f126" fmla="*/ f104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0"/>
                  </a:cxn>
                  <a:cxn ang="f64">
                    <a:pos x="f114" y="f115"/>
                  </a:cxn>
                  <a:cxn ang="f64">
                    <a:pos x="f116" y="f117"/>
                  </a:cxn>
                  <a:cxn ang="f64">
                    <a:pos x="f118" y="f119"/>
                  </a:cxn>
                  <a:cxn ang="f64">
                    <a:pos x="f120" y="f121"/>
                  </a:cxn>
                  <a:cxn ang="f64">
                    <a:pos x="f11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09" y="f110"/>
                  </a:cxn>
                </a:cxnLst>
                <a:rect l="f105" t="f108" r="f106" b="f107"/>
                <a:pathLst>
                  <a:path w="16" h="34">
                    <a:moveTo>
                      <a:pt x="f5" y="f5"/>
                    </a:moveTo>
                    <a:cubicBezTo>
                      <a:pt x="f8" y="f5"/>
                      <a:pt x="f8" y="f5"/>
                      <a:pt x="f9" y="f8"/>
                    </a:cubicBezTo>
                    <a:cubicBezTo>
                      <a:pt x="f10" y="f11"/>
                      <a:pt x="f12" y="f5"/>
                      <a:pt x="f12" y="f5"/>
                    </a:cubicBezTo>
                    <a:cubicBezTo>
                      <a:pt x="f13" y="f10"/>
                      <a:pt x="f14" y="f15"/>
                      <a:pt x="f14" y="f6"/>
                    </a:cubicBezTo>
                    <a:cubicBezTo>
                      <a:pt x="f14" y="f16"/>
                      <a:pt x="f14" y="f17"/>
                      <a:pt x="f6" y="f18"/>
                    </a:cubicBezTo>
                    <a:cubicBezTo>
                      <a:pt x="f19" y="f20"/>
                      <a:pt x="f21" y="f22"/>
                      <a:pt x="f23" y="f7"/>
                    </a:cubicBezTo>
                    <a:cubicBezTo>
                      <a:pt x="f19" y="f24"/>
                      <a:pt x="f15" y="f25"/>
                      <a:pt x="f26" y="f27"/>
                    </a:cubicBezTo>
                    <a:cubicBezTo>
                      <a:pt x="f28" y="f18"/>
                      <a:pt x="f9" y="f17"/>
                      <a:pt x="f9" y="f29"/>
                    </a:cubicBezTo>
                    <a:cubicBezTo>
                      <a:pt x="f12" y="f30"/>
                      <a:pt x="f12" y="f31"/>
                      <a:pt x="f28" y="f17"/>
                    </a:cubicBezTo>
                    <a:cubicBezTo>
                      <a:pt x="f11" y="f32"/>
                      <a:pt x="f11" y="f33"/>
                      <a:pt x="f11" y="f13"/>
                    </a:cubicBezTo>
                    <a:cubicBezTo>
                      <a:pt x="f11" y="f12"/>
                      <a:pt x="f5" y="f9"/>
                      <a:pt x="f5" y="f5"/>
                    </a:cubicBezTo>
                    <a:close/>
                  </a:path>
                </a:pathLst>
              </a:custGeom>
              <a:solidFill>
                <a:srgbClr val="4018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4" name="Freeform 1215">
                <a:extLst>
                  <a:ext uri="{FF2B5EF4-FFF2-40B4-BE49-F238E27FC236}">
                    <a16:creationId xmlns:a16="http://schemas.microsoft.com/office/drawing/2014/main" id="{82537FF6-284E-6D91-566D-BDFF8796066B}"/>
                  </a:ext>
                </a:extLst>
              </p:cNvPr>
              <p:cNvSpPr/>
              <p:nvPr/>
            </p:nvSpPr>
            <p:spPr>
              <a:xfrm>
                <a:off x="4151311" y="2201866"/>
                <a:ext cx="173041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32"/>
                  <a:gd name="f8" fmla="val 6"/>
                  <a:gd name="f9" fmla="val 4"/>
                  <a:gd name="f10" fmla="val 2"/>
                  <a:gd name="f11" fmla="val 1"/>
                  <a:gd name="f12" fmla="val 7"/>
                  <a:gd name="f13" fmla="val 3"/>
                  <a:gd name="f14" fmla="val 14"/>
                  <a:gd name="f15" fmla="val 21"/>
                  <a:gd name="f16" fmla="val 5"/>
                  <a:gd name="f17" fmla="val 45"/>
                  <a:gd name="f18" fmla="val 20"/>
                  <a:gd name="f19" fmla="val 40"/>
                  <a:gd name="f20" fmla="val 13"/>
                  <a:gd name="f21" fmla="val 28"/>
                  <a:gd name="f22" fmla="val 9"/>
                  <a:gd name="f23" fmla="val 8"/>
                  <a:gd name="f24" fmla="+- 0 0 -90"/>
                  <a:gd name="f25" fmla="*/ f3 1 46"/>
                  <a:gd name="f26" fmla="*/ f4 1 3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46"/>
                  <a:gd name="f35" fmla="*/ f31 1 32"/>
                  <a:gd name="f36" fmla="*/ 6 f32 1"/>
                  <a:gd name="f37" fmla="*/ 4 f31 1"/>
                  <a:gd name="f38" fmla="*/ 0 f32 1"/>
                  <a:gd name="f39" fmla="*/ 0 f31 1"/>
                  <a:gd name="f40" fmla="*/ 21 f32 1"/>
                  <a:gd name="f41" fmla="*/ 46 f32 1"/>
                  <a:gd name="f42" fmla="*/ 32 f31 1"/>
                  <a:gd name="f43" fmla="*/ 9 f32 1"/>
                  <a:gd name="f44" fmla="*/ 5 f31 1"/>
                  <a:gd name="f45" fmla="+- f33 0 f1"/>
                  <a:gd name="f46" fmla="*/ f36 1 46"/>
                  <a:gd name="f47" fmla="*/ f37 1 32"/>
                  <a:gd name="f48" fmla="*/ f38 1 46"/>
                  <a:gd name="f49" fmla="*/ f39 1 32"/>
                  <a:gd name="f50" fmla="*/ f40 1 46"/>
                  <a:gd name="f51" fmla="*/ f41 1 46"/>
                  <a:gd name="f52" fmla="*/ f42 1 32"/>
                  <a:gd name="f53" fmla="*/ f43 1 46"/>
                  <a:gd name="f54" fmla="*/ f44 1 32"/>
                  <a:gd name="f55" fmla="*/ 0 1 f34"/>
                  <a:gd name="f56" fmla="*/ f28 1 f34"/>
                  <a:gd name="f57" fmla="*/ 0 1 f35"/>
                  <a:gd name="f58" fmla="*/ f29 1 f35"/>
                  <a:gd name="f59" fmla="*/ f46 1 f34"/>
                  <a:gd name="f60" fmla="*/ f47 1 f35"/>
                  <a:gd name="f61" fmla="*/ f48 1 f34"/>
                  <a:gd name="f62" fmla="*/ f49 1 f35"/>
                  <a:gd name="f63" fmla="*/ f50 1 f34"/>
                  <a:gd name="f64" fmla="*/ f51 1 f34"/>
                  <a:gd name="f65" fmla="*/ f52 1 f35"/>
                  <a:gd name="f66" fmla="*/ f53 1 f34"/>
                  <a:gd name="f67" fmla="*/ f54 1 f35"/>
                  <a:gd name="f68" fmla="*/ f55 f25 1"/>
                  <a:gd name="f69" fmla="*/ f56 f25 1"/>
                  <a:gd name="f70" fmla="*/ f58 f26 1"/>
                  <a:gd name="f71" fmla="*/ f57 f26 1"/>
                  <a:gd name="f72" fmla="*/ f59 f25 1"/>
                  <a:gd name="f73" fmla="*/ f60 f26 1"/>
                  <a:gd name="f74" fmla="*/ f61 f25 1"/>
                  <a:gd name="f75" fmla="*/ f62 f26 1"/>
                  <a:gd name="f76" fmla="*/ f63 f25 1"/>
                  <a:gd name="f77" fmla="*/ f64 f25 1"/>
                  <a:gd name="f78" fmla="*/ f65 f26 1"/>
                  <a:gd name="f79" fmla="*/ f66 f25 1"/>
                  <a:gd name="f80" fmla="*/ f67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76" y="f73"/>
                  </a:cxn>
                  <a:cxn ang="f45">
                    <a:pos x="f77" y="f78"/>
                  </a:cxn>
                  <a:cxn ang="f45">
                    <a:pos x="f79" y="f80"/>
                  </a:cxn>
                  <a:cxn ang="f45">
                    <a:pos x="f72" y="f73"/>
                  </a:cxn>
                </a:cxnLst>
                <a:rect l="f68" t="f71" r="f69" b="f70"/>
                <a:pathLst>
                  <a:path w="46" h="32">
                    <a:moveTo>
                      <a:pt x="f8" y="f9"/>
                    </a:moveTo>
                    <a:cubicBezTo>
                      <a:pt x="f9" y="f10"/>
                      <a:pt x="f11" y="f10"/>
                      <a:pt x="f5" y="f5"/>
                    </a:cubicBezTo>
                    <a:cubicBezTo>
                      <a:pt x="f12" y="f13"/>
                      <a:pt x="f14" y="f13"/>
                      <a:pt x="f15" y="f9"/>
                    </a:cubicBezTo>
                    <a:cubicBezTo>
                      <a:pt x="f7" y="f16"/>
                      <a:pt x="f17" y="f18"/>
                      <a:pt x="f6" y="f7"/>
                    </a:cubicBezTo>
                    <a:cubicBezTo>
                      <a:pt x="f19" y="f20"/>
                      <a:pt x="f21" y="f9"/>
                      <a:pt x="f22" y="f16"/>
                    </a:cubicBezTo>
                    <a:cubicBezTo>
                      <a:pt x="f23" y="f9"/>
                      <a:pt x="f12" y="f9"/>
                      <a:pt x="f8" y="f9"/>
                    </a:cubicBezTo>
                    <a:close/>
                  </a:path>
                </a:pathLst>
              </a:custGeom>
              <a:solidFill>
                <a:srgbClr val="4015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5" name="Freeform 1216">
                <a:extLst>
                  <a:ext uri="{FF2B5EF4-FFF2-40B4-BE49-F238E27FC236}">
                    <a16:creationId xmlns:a16="http://schemas.microsoft.com/office/drawing/2014/main" id="{8BD8EC03-DAC3-C7A3-CFF7-D6200B9583C4}"/>
                  </a:ext>
                </a:extLst>
              </p:cNvPr>
              <p:cNvSpPr/>
              <p:nvPr/>
            </p:nvSpPr>
            <p:spPr>
              <a:xfrm>
                <a:off x="4005264" y="2220913"/>
                <a:ext cx="112708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6"/>
                  <a:gd name="f8" fmla="val 10"/>
                  <a:gd name="f9" fmla="val 11"/>
                  <a:gd name="f10" fmla="val 12"/>
                  <a:gd name="f11" fmla="val 7"/>
                  <a:gd name="f12" fmla="val 8"/>
                  <a:gd name="f13" fmla="val 9"/>
                  <a:gd name="f14" fmla="val 5"/>
                  <a:gd name="f15" fmla="val 2"/>
                  <a:gd name="f16" fmla="val 13"/>
                  <a:gd name="f17" fmla="val 1"/>
                  <a:gd name="f18" fmla="val 6"/>
                  <a:gd name="f19" fmla="val 18"/>
                  <a:gd name="f20" fmla="val 22"/>
                  <a:gd name="f21" fmla="val 27"/>
                  <a:gd name="f22" fmla="val 29"/>
                  <a:gd name="f23" fmla="val 15"/>
                  <a:gd name="f24" fmla="val 28"/>
                  <a:gd name="f25" fmla="val 25"/>
                  <a:gd name="f26" fmla="val 14"/>
                  <a:gd name="f27" fmla="+- 0 0 -90"/>
                  <a:gd name="f28" fmla="*/ f3 1 30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16"/>
                  <a:gd name="f39" fmla="*/ 10 f35 1"/>
                  <a:gd name="f40" fmla="*/ 11 f34 1"/>
                  <a:gd name="f41" fmla="*/ 8 f35 1"/>
                  <a:gd name="f42" fmla="*/ 9 f34 1"/>
                  <a:gd name="f43" fmla="*/ 0 f35 1"/>
                  <a:gd name="f44" fmla="*/ 16 f34 1"/>
                  <a:gd name="f45" fmla="*/ 6 f34 1"/>
                  <a:gd name="f46" fmla="*/ 12 f35 1"/>
                  <a:gd name="f47" fmla="*/ 5 f34 1"/>
                  <a:gd name="f48" fmla="*/ 27 f35 1"/>
                  <a:gd name="f49" fmla="*/ 8 f34 1"/>
                  <a:gd name="f50" fmla="*/ 29 f35 1"/>
                  <a:gd name="f51" fmla="*/ 15 f34 1"/>
                  <a:gd name="f52" fmla="*/ 22 f35 1"/>
                  <a:gd name="f53" fmla="*/ 7 f34 1"/>
                  <a:gd name="f54" fmla="*/ 14 f35 1"/>
                  <a:gd name="f55" fmla="+- f36 0 f1"/>
                  <a:gd name="f56" fmla="*/ f39 1 30"/>
                  <a:gd name="f57" fmla="*/ f40 1 16"/>
                  <a:gd name="f58" fmla="*/ f41 1 30"/>
                  <a:gd name="f59" fmla="*/ f42 1 16"/>
                  <a:gd name="f60" fmla="*/ f43 1 30"/>
                  <a:gd name="f61" fmla="*/ f44 1 16"/>
                  <a:gd name="f62" fmla="*/ f45 1 16"/>
                  <a:gd name="f63" fmla="*/ f46 1 30"/>
                  <a:gd name="f64" fmla="*/ f47 1 16"/>
                  <a:gd name="f65" fmla="*/ f48 1 30"/>
                  <a:gd name="f66" fmla="*/ f49 1 16"/>
                  <a:gd name="f67" fmla="*/ f50 1 30"/>
                  <a:gd name="f68" fmla="*/ f51 1 16"/>
                  <a:gd name="f69" fmla="*/ f52 1 30"/>
                  <a:gd name="f70" fmla="*/ f53 1 16"/>
                  <a:gd name="f71" fmla="*/ f54 1 30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8"/>
                  <a:gd name="f80" fmla="*/ f60 1 f37"/>
                  <a:gd name="f81" fmla="*/ f61 1 f38"/>
                  <a:gd name="f82" fmla="*/ f62 1 f38"/>
                  <a:gd name="f83" fmla="*/ f63 1 f37"/>
                  <a:gd name="f84" fmla="*/ f64 1 f38"/>
                  <a:gd name="f85" fmla="*/ f65 1 f37"/>
                  <a:gd name="f86" fmla="*/ f66 1 f38"/>
                  <a:gd name="f87" fmla="*/ f67 1 f37"/>
                  <a:gd name="f88" fmla="*/ f68 1 f38"/>
                  <a:gd name="f89" fmla="*/ f69 1 f37"/>
                  <a:gd name="f90" fmla="*/ f70 1 f38"/>
                  <a:gd name="f91" fmla="*/ f71 1 f37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9 1"/>
                  <a:gd name="f100" fmla="*/ f80 f28 1"/>
                  <a:gd name="f101" fmla="*/ f81 f29 1"/>
                  <a:gd name="f102" fmla="*/ f82 f29 1"/>
                  <a:gd name="f103" fmla="*/ f83 f28 1"/>
                  <a:gd name="f104" fmla="*/ f84 f29 1"/>
                  <a:gd name="f105" fmla="*/ f85 f28 1"/>
                  <a:gd name="f106" fmla="*/ f86 f29 1"/>
                  <a:gd name="f107" fmla="*/ f87 f28 1"/>
                  <a:gd name="f108" fmla="*/ f88 f29 1"/>
                  <a:gd name="f109" fmla="*/ f89 f28 1"/>
                  <a:gd name="f110" fmla="*/ f90 f29 1"/>
                  <a:gd name="f111" fmla="*/ f9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96" y="f102"/>
                  </a:cxn>
                  <a:cxn ang="f55">
                    <a:pos x="f103" y="f104"/>
                  </a:cxn>
                  <a:cxn ang="f55">
                    <a:pos x="f105" y="f106"/>
                  </a:cxn>
                  <a:cxn ang="f55">
                    <a:pos x="f107" y="f108"/>
                  </a:cxn>
                  <a:cxn ang="f55">
                    <a:pos x="f109" y="f110"/>
                  </a:cxn>
                  <a:cxn ang="f55">
                    <a:pos x="f111" y="f106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30" h="16">
                    <a:moveTo>
                      <a:pt x="f8" y="f9"/>
                    </a:moveTo>
                    <a:cubicBezTo>
                      <a:pt x="f8" y="f8"/>
                      <a:pt x="f10" y="f11"/>
                      <a:pt x="f12" y="f13"/>
                    </a:cubicBezTo>
                    <a:cubicBezTo>
                      <a:pt x="f14" y="f8"/>
                      <a:pt x="f15" y="f16"/>
                      <a:pt x="f5" y="f7"/>
                    </a:cubicBezTo>
                    <a:cubicBezTo>
                      <a:pt x="f17" y="f9"/>
                      <a:pt x="f18" y="f12"/>
                      <a:pt x="f8" y="f18"/>
                    </a:cubicBezTo>
                    <a:cubicBezTo>
                      <a:pt x="f9" y="f14"/>
                      <a:pt x="f9" y="f14"/>
                      <a:pt x="f10" y="f14"/>
                    </a:cubicBezTo>
                    <a:cubicBezTo>
                      <a:pt x="f19" y="f5"/>
                      <a:pt x="f20" y="f14"/>
                      <a:pt x="f21" y="f12"/>
                    </a:cubicBezTo>
                    <a:cubicBezTo>
                      <a:pt x="f22" y="f13"/>
                      <a:pt x="f6" y="f10"/>
                      <a:pt x="f22" y="f23"/>
                    </a:cubicBezTo>
                    <a:cubicBezTo>
                      <a:pt x="f24" y="f8"/>
                      <a:pt x="f25" y="f12"/>
                      <a:pt x="f20" y="f11"/>
                    </a:cubicBezTo>
                    <a:cubicBezTo>
                      <a:pt x="f19" y="f14"/>
                      <a:pt x="f7" y="f14"/>
                      <a:pt x="f26" y="f12"/>
                    </a:cubicBezTo>
                    <a:cubicBezTo>
                      <a:pt x="f16" y="f8"/>
                      <a:pt x="f10" y="f8"/>
                      <a:pt x="f8" y="f9"/>
                    </a:cubicBezTo>
                    <a:close/>
                  </a:path>
                </a:pathLst>
              </a:custGeom>
              <a:solidFill>
                <a:srgbClr val="512D3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6" name="Freeform 1217">
                <a:extLst>
                  <a:ext uri="{FF2B5EF4-FFF2-40B4-BE49-F238E27FC236}">
                    <a16:creationId xmlns:a16="http://schemas.microsoft.com/office/drawing/2014/main" id="{3FB79C99-8935-3425-C375-2ECAC8E93CB0}"/>
                  </a:ext>
                </a:extLst>
              </p:cNvPr>
              <p:cNvSpPr/>
              <p:nvPr/>
            </p:nvSpPr>
            <p:spPr>
              <a:xfrm>
                <a:off x="3808411" y="2217740"/>
                <a:ext cx="142875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21"/>
                  <a:gd name="f8" fmla="val 20"/>
                  <a:gd name="f9" fmla="val 6"/>
                  <a:gd name="f10" fmla="val 12"/>
                  <a:gd name="f11" fmla="val 16"/>
                  <a:gd name="f12" fmla="val 7"/>
                  <a:gd name="f13" fmla="val 25"/>
                  <a:gd name="f14" fmla="val 3"/>
                  <a:gd name="f15" fmla="val 30"/>
                  <a:gd name="f16" fmla="val 2"/>
                  <a:gd name="f17" fmla="val 34"/>
                  <a:gd name="f18" fmla="val 36"/>
                  <a:gd name="f19" fmla="val 1"/>
                  <a:gd name="f20" fmla="val 35"/>
                  <a:gd name="f21" fmla="val 5"/>
                  <a:gd name="f22" fmla="val 10"/>
                  <a:gd name="f23" fmla="+- 0 0 -90"/>
                  <a:gd name="f24" fmla="*/ f3 1 38"/>
                  <a:gd name="f25" fmla="*/ f4 1 21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8"/>
                  <a:gd name="f34" fmla="*/ f30 1 21"/>
                  <a:gd name="f35" fmla="*/ 0 f31 1"/>
                  <a:gd name="f36" fmla="*/ 21 f30 1"/>
                  <a:gd name="f37" fmla="*/ 20 f30 1"/>
                  <a:gd name="f38" fmla="*/ 25 f31 1"/>
                  <a:gd name="f39" fmla="*/ 3 f30 1"/>
                  <a:gd name="f40" fmla="*/ 38 f31 1"/>
                  <a:gd name="f41" fmla="*/ 0 f30 1"/>
                  <a:gd name="f42" fmla="*/ 35 f31 1"/>
                  <a:gd name="f43" fmla="*/ 2 f30 1"/>
                  <a:gd name="f44" fmla="+- f32 0 f1"/>
                  <a:gd name="f45" fmla="*/ f35 1 38"/>
                  <a:gd name="f46" fmla="*/ f36 1 21"/>
                  <a:gd name="f47" fmla="*/ f37 1 21"/>
                  <a:gd name="f48" fmla="*/ f38 1 38"/>
                  <a:gd name="f49" fmla="*/ f39 1 21"/>
                  <a:gd name="f50" fmla="*/ f40 1 38"/>
                  <a:gd name="f51" fmla="*/ f41 1 21"/>
                  <a:gd name="f52" fmla="*/ f42 1 38"/>
                  <a:gd name="f53" fmla="*/ f43 1 21"/>
                  <a:gd name="f54" fmla="*/ 0 1 f33"/>
                  <a:gd name="f55" fmla="*/ f27 1 f33"/>
                  <a:gd name="f56" fmla="*/ 0 1 f34"/>
                  <a:gd name="f57" fmla="*/ f28 1 f34"/>
                  <a:gd name="f58" fmla="*/ f45 1 f33"/>
                  <a:gd name="f59" fmla="*/ f46 1 f34"/>
                  <a:gd name="f60" fmla="*/ f47 1 f34"/>
                  <a:gd name="f61" fmla="*/ f48 1 f33"/>
                  <a:gd name="f62" fmla="*/ f49 1 f34"/>
                  <a:gd name="f63" fmla="*/ f50 1 f33"/>
                  <a:gd name="f64" fmla="*/ f51 1 f34"/>
                  <a:gd name="f65" fmla="*/ f52 1 f33"/>
                  <a:gd name="f66" fmla="*/ f53 1 f34"/>
                  <a:gd name="f67" fmla="*/ f54 f24 1"/>
                  <a:gd name="f68" fmla="*/ f55 f24 1"/>
                  <a:gd name="f69" fmla="*/ f57 f25 1"/>
                  <a:gd name="f70" fmla="*/ f56 f25 1"/>
                  <a:gd name="f71" fmla="*/ f58 f24 1"/>
                  <a:gd name="f72" fmla="*/ f59 f25 1"/>
                  <a:gd name="f73" fmla="*/ f60 f25 1"/>
                  <a:gd name="f74" fmla="*/ f61 f24 1"/>
                  <a:gd name="f75" fmla="*/ f62 f25 1"/>
                  <a:gd name="f76" fmla="*/ f63 f24 1"/>
                  <a:gd name="f77" fmla="*/ f64 f25 1"/>
                  <a:gd name="f78" fmla="*/ f65 f24 1"/>
                  <a:gd name="f79" fmla="*/ f6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1" y="f72"/>
                  </a:cxn>
                  <a:cxn ang="f44">
                    <a:pos x="f71" y="f73"/>
                  </a:cxn>
                  <a:cxn ang="f44">
                    <a:pos x="f74" y="f75"/>
                  </a:cxn>
                  <a:cxn ang="f44">
                    <a:pos x="f76" y="f77"/>
                  </a:cxn>
                  <a:cxn ang="f44">
                    <a:pos x="f78" y="f79"/>
                  </a:cxn>
                  <a:cxn ang="f44">
                    <a:pos x="f71" y="f72"/>
                  </a:cxn>
                </a:cxnLst>
                <a:rect l="f67" t="f70" r="f68" b="f69"/>
                <a:pathLst>
                  <a:path w="38" h="21">
                    <a:moveTo>
                      <a:pt x="f5" y="f7"/>
                    </a:moveTo>
                    <a:cubicBezTo>
                      <a:pt x="f5" y="f7"/>
                      <a:pt x="f5" y="f7"/>
                      <a:pt x="f5" y="f8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5"/>
                    </a:cubicBezTo>
                    <a:cubicBezTo>
                      <a:pt x="f6" y="f16"/>
                      <a:pt x="f18" y="f19"/>
                      <a:pt x="f20" y="f16"/>
                    </a:cubicBezTo>
                    <a:cubicBezTo>
                      <a:pt x="f7" y="f21"/>
                      <a:pt x="f22" y="f10"/>
                      <a:pt x="f5" y="f7"/>
                    </a:cubicBezTo>
                    <a:close/>
                  </a:path>
                </a:pathLst>
              </a:custGeom>
              <a:solidFill>
                <a:srgbClr val="4316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7" name="Freeform 1218">
                <a:extLst>
                  <a:ext uri="{FF2B5EF4-FFF2-40B4-BE49-F238E27FC236}">
                    <a16:creationId xmlns:a16="http://schemas.microsoft.com/office/drawing/2014/main" id="{FAD5E57E-C6F0-EB5D-0865-E206F715854B}"/>
                  </a:ext>
                </a:extLst>
              </p:cNvPr>
              <p:cNvSpPr/>
              <p:nvPr/>
            </p:nvSpPr>
            <p:spPr>
              <a:xfrm>
                <a:off x="4087816" y="2220913"/>
                <a:ext cx="52385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8"/>
                  <a:gd name="f8" fmla="val 13"/>
                  <a:gd name="f9" fmla="val 12"/>
                  <a:gd name="f10" fmla="val 9"/>
                  <a:gd name="f11" fmla="val 25"/>
                  <a:gd name="f12" fmla="val 10"/>
                  <a:gd name="f13" fmla="val 21"/>
                  <a:gd name="f14" fmla="val 11"/>
                  <a:gd name="f15" fmla="val 18"/>
                  <a:gd name="f16" fmla="val 8"/>
                  <a:gd name="f17" fmla="val 4"/>
                  <a:gd name="f18" fmla="val 5"/>
                  <a:gd name="f19" fmla="val 3"/>
                  <a:gd name="f20" fmla="val 2"/>
                  <a:gd name="f21" fmla="val 15"/>
                  <a:gd name="f22" fmla="+- 0 0 -90"/>
                  <a:gd name="f23" fmla="*/ f3 1 14"/>
                  <a:gd name="f24" fmla="*/ f4 1 28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4"/>
                  <a:gd name="f33" fmla="*/ f29 1 28"/>
                  <a:gd name="f34" fmla="*/ 14 f30 1"/>
                  <a:gd name="f35" fmla="*/ 28 f29 1"/>
                  <a:gd name="f36" fmla="*/ 12 f30 1"/>
                  <a:gd name="f37" fmla="*/ 11 f30 1"/>
                  <a:gd name="f38" fmla="*/ 18 f29 1"/>
                  <a:gd name="f39" fmla="*/ 8 f29 1"/>
                  <a:gd name="f40" fmla="*/ 0 f30 1"/>
                  <a:gd name="f41" fmla="*/ 2 f29 1"/>
                  <a:gd name="f42" fmla="*/ 13 f30 1"/>
                  <a:gd name="f43" fmla="*/ 10 f29 1"/>
                  <a:gd name="f44" fmla="+- f31 0 f1"/>
                  <a:gd name="f45" fmla="*/ f34 1 14"/>
                  <a:gd name="f46" fmla="*/ f35 1 28"/>
                  <a:gd name="f47" fmla="*/ f36 1 14"/>
                  <a:gd name="f48" fmla="*/ f37 1 14"/>
                  <a:gd name="f49" fmla="*/ f38 1 28"/>
                  <a:gd name="f50" fmla="*/ f39 1 28"/>
                  <a:gd name="f51" fmla="*/ f40 1 14"/>
                  <a:gd name="f52" fmla="*/ f41 1 28"/>
                  <a:gd name="f53" fmla="*/ f42 1 14"/>
                  <a:gd name="f54" fmla="*/ f43 1 28"/>
                  <a:gd name="f55" fmla="*/ 0 1 f32"/>
                  <a:gd name="f56" fmla="*/ f26 1 f32"/>
                  <a:gd name="f57" fmla="*/ 0 1 f33"/>
                  <a:gd name="f58" fmla="*/ f27 1 f33"/>
                  <a:gd name="f59" fmla="*/ f45 1 f32"/>
                  <a:gd name="f60" fmla="*/ f46 1 f33"/>
                  <a:gd name="f61" fmla="*/ f47 1 f32"/>
                  <a:gd name="f62" fmla="*/ f48 1 f32"/>
                  <a:gd name="f63" fmla="*/ f49 1 f33"/>
                  <a:gd name="f64" fmla="*/ f50 1 f33"/>
                  <a:gd name="f65" fmla="*/ f51 1 f32"/>
                  <a:gd name="f66" fmla="*/ f52 1 f33"/>
                  <a:gd name="f67" fmla="*/ f53 1 f32"/>
                  <a:gd name="f68" fmla="*/ f54 1 f33"/>
                  <a:gd name="f69" fmla="*/ f55 f23 1"/>
                  <a:gd name="f70" fmla="*/ f56 f23 1"/>
                  <a:gd name="f71" fmla="*/ f58 f24 1"/>
                  <a:gd name="f72" fmla="*/ f57 f24 1"/>
                  <a:gd name="f73" fmla="*/ f59 f23 1"/>
                  <a:gd name="f74" fmla="*/ f60 f24 1"/>
                  <a:gd name="f75" fmla="*/ f61 f23 1"/>
                  <a:gd name="f76" fmla="*/ f62 f23 1"/>
                  <a:gd name="f77" fmla="*/ f63 f24 1"/>
                  <a:gd name="f78" fmla="*/ f64 f24 1"/>
                  <a:gd name="f79" fmla="*/ f65 f23 1"/>
                  <a:gd name="f80" fmla="*/ f66 f24 1"/>
                  <a:gd name="f81" fmla="*/ f67 f23 1"/>
                  <a:gd name="f82" fmla="*/ f68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3" y="f74"/>
                  </a:cxn>
                  <a:cxn ang="f44">
                    <a:pos x="f75" y="f74"/>
                  </a:cxn>
                  <a:cxn ang="f44">
                    <a:pos x="f76" y="f77"/>
                  </a:cxn>
                  <a:cxn ang="f44">
                    <a:pos x="f76" y="f78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81" y="f77"/>
                  </a:cxn>
                  <a:cxn ang="f44">
                    <a:pos x="f73" y="f74"/>
                  </a:cxn>
                </a:cxnLst>
                <a:rect l="f69" t="f72" r="f70" b="f71"/>
                <a:pathLst>
                  <a:path w="14" h="28">
                    <a:moveTo>
                      <a:pt x="f6" y="f7"/>
                    </a:moveTo>
                    <a:cubicBezTo>
                      <a:pt x="f8" y="f7"/>
                      <a:pt x="f8" y="f7"/>
                      <a:pt x="f9" y="f7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6"/>
                      <a:pt x="f9" y="f14"/>
                      <a:pt x="f14" y="f16"/>
                    </a:cubicBezTo>
                    <a:cubicBezTo>
                      <a:pt x="f10" y="f17"/>
                      <a:pt x="f18" y="f19"/>
                      <a:pt x="f5" y="f20"/>
                    </a:cubicBezTo>
                    <a:cubicBezTo>
                      <a:pt x="f18" y="f5"/>
                      <a:pt x="f8" y="f17"/>
                      <a:pt x="f8" y="f12"/>
                    </a:cubicBezTo>
                    <a:cubicBezTo>
                      <a:pt x="f8" y="f9"/>
                      <a:pt x="f8" y="f21"/>
                      <a:pt x="f8" y="f15"/>
                    </a:cubicBezTo>
                    <a:cubicBezTo>
                      <a:pt x="f9" y="f13"/>
                      <a:pt x="f9" y="f11"/>
                      <a:pt x="f6" y="f7"/>
                    </a:cubicBezTo>
                    <a:close/>
                  </a:path>
                </a:pathLst>
              </a:custGeom>
              <a:solidFill>
                <a:srgbClr val="3D17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8" name="Freeform 1219">
                <a:extLst>
                  <a:ext uri="{FF2B5EF4-FFF2-40B4-BE49-F238E27FC236}">
                    <a16:creationId xmlns:a16="http://schemas.microsoft.com/office/drawing/2014/main" id="{45205D81-22CB-DE11-CAF2-CED565BC1F8A}"/>
                  </a:ext>
                </a:extLst>
              </p:cNvPr>
              <p:cNvSpPr/>
              <p:nvPr/>
            </p:nvSpPr>
            <p:spPr>
              <a:xfrm>
                <a:off x="3962396" y="2195510"/>
                <a:ext cx="95253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12"/>
                  <a:gd name="f8" fmla="val 17"/>
                  <a:gd name="f9" fmla="val 4"/>
                  <a:gd name="f10" fmla="val 19"/>
                  <a:gd name="f11" fmla="val 3"/>
                  <a:gd name="f12" fmla="val 20"/>
                  <a:gd name="f13" fmla="val 23"/>
                  <a:gd name="f14" fmla="val 2"/>
                  <a:gd name="f15" fmla="val 5"/>
                  <a:gd name="f16" fmla="val 6"/>
                  <a:gd name="f17" fmla="val 24"/>
                  <a:gd name="f18" fmla="val 7"/>
                  <a:gd name="f19" fmla="val 16"/>
                  <a:gd name="f20" fmla="val 8"/>
                  <a:gd name="f21" fmla="val 9"/>
                  <a:gd name="f22" fmla="val 10"/>
                  <a:gd name="f23" fmla="val 1"/>
                  <a:gd name="f24" fmla="val 11"/>
                  <a:gd name="f25" fmla="+- 0 0 -90"/>
                  <a:gd name="f26" fmla="*/ f3 1 25"/>
                  <a:gd name="f27" fmla="*/ f4 1 1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5"/>
                  <a:gd name="f36" fmla="*/ f32 1 12"/>
                  <a:gd name="f37" fmla="*/ 17 f33 1"/>
                  <a:gd name="f38" fmla="*/ 4 f32 1"/>
                  <a:gd name="f39" fmla="*/ 23 f33 1"/>
                  <a:gd name="f40" fmla="*/ 2 f32 1"/>
                  <a:gd name="f41" fmla="*/ 25 f33 1"/>
                  <a:gd name="f42" fmla="*/ 6 f32 1"/>
                  <a:gd name="f43" fmla="*/ 24 f33 1"/>
                  <a:gd name="f44" fmla="*/ 7 f32 1"/>
                  <a:gd name="f45" fmla="*/ 12 f33 1"/>
                  <a:gd name="f46" fmla="*/ 1 f33 1"/>
                  <a:gd name="f47" fmla="*/ 12 f32 1"/>
                  <a:gd name="f48" fmla="*/ 0 f33 1"/>
                  <a:gd name="f49" fmla="*/ 11 f32 1"/>
                  <a:gd name="f50" fmla="+- f34 0 f1"/>
                  <a:gd name="f51" fmla="*/ f37 1 25"/>
                  <a:gd name="f52" fmla="*/ f38 1 12"/>
                  <a:gd name="f53" fmla="*/ f39 1 25"/>
                  <a:gd name="f54" fmla="*/ f40 1 12"/>
                  <a:gd name="f55" fmla="*/ f41 1 25"/>
                  <a:gd name="f56" fmla="*/ f42 1 12"/>
                  <a:gd name="f57" fmla="*/ f43 1 25"/>
                  <a:gd name="f58" fmla="*/ f44 1 12"/>
                  <a:gd name="f59" fmla="*/ f45 1 25"/>
                  <a:gd name="f60" fmla="*/ f46 1 25"/>
                  <a:gd name="f61" fmla="*/ f47 1 12"/>
                  <a:gd name="f62" fmla="*/ f48 1 25"/>
                  <a:gd name="f63" fmla="*/ f49 1 12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6"/>
                  <a:gd name="f76" fmla="*/ f59 1 f35"/>
                  <a:gd name="f77" fmla="*/ f60 1 f35"/>
                  <a:gd name="f78" fmla="*/ f61 1 f36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7 1"/>
                  <a:gd name="f93" fmla="*/ f76 f26 1"/>
                  <a:gd name="f94" fmla="*/ f77 f26 1"/>
                  <a:gd name="f95" fmla="*/ f78 f27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2"/>
                  </a:cxn>
                  <a:cxn ang="f50">
                    <a:pos x="f94" y="f95"/>
                  </a:cxn>
                  <a:cxn ang="f50">
                    <a:pos x="f96" y="f97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25" h="12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6" y="f11"/>
                      <a:pt x="f13" y="f15"/>
                      <a:pt x="f6" y="f16"/>
                    </a:cubicBezTo>
                    <a:cubicBezTo>
                      <a:pt x="f6" y="f16"/>
                      <a:pt x="f17" y="f16"/>
                      <a:pt x="f17" y="f18"/>
                    </a:cubicBezTo>
                    <a:cubicBezTo>
                      <a:pt x="f12" y="f11"/>
                      <a:pt x="f19" y="f15"/>
                      <a:pt x="f7" y="f18"/>
                    </a:cubicBezTo>
                    <a:cubicBezTo>
                      <a:pt x="f20" y="f21"/>
                      <a:pt x="f9" y="f22"/>
                      <a:pt x="f23" y="f7"/>
                    </a:cubicBezTo>
                    <a:cubicBezTo>
                      <a:pt x="f5" y="f7"/>
                      <a:pt x="f5" y="f7"/>
                      <a:pt x="f5" y="f24"/>
                    </a:cubicBezTo>
                    <a:cubicBezTo>
                      <a:pt x="f5" y="f24"/>
                      <a:pt x="f5" y="f24"/>
                      <a:pt x="f5" y="f24"/>
                    </a:cubicBezTo>
                    <a:cubicBezTo>
                      <a:pt x="f18" y="f22"/>
                      <a:pt x="f24" y="f9"/>
                      <a:pt x="f8" y="f9"/>
                    </a:cubicBezTo>
                    <a:close/>
                  </a:path>
                </a:pathLst>
              </a:custGeom>
              <a:solidFill>
                <a:srgbClr val="572B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9" name="Freeform 1220">
                <a:extLst>
                  <a:ext uri="{FF2B5EF4-FFF2-40B4-BE49-F238E27FC236}">
                    <a16:creationId xmlns:a16="http://schemas.microsoft.com/office/drawing/2014/main" id="{708B8890-C857-F19F-BAF3-CC2048B96318}"/>
                  </a:ext>
                </a:extLst>
              </p:cNvPr>
              <p:cNvSpPr/>
              <p:nvPr/>
            </p:nvSpPr>
            <p:spPr>
              <a:xfrm>
                <a:off x="4219571" y="2232022"/>
                <a:ext cx="4127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8"/>
                  <a:gd name="f9" fmla="val 9"/>
                  <a:gd name="f10" fmla="val 6"/>
                  <a:gd name="f11" fmla="val 7"/>
                  <a:gd name="f12" fmla="val 3"/>
                  <a:gd name="f13" fmla="val 5"/>
                  <a:gd name="f14" fmla="val 2"/>
                  <a:gd name="f15" fmla="val 1"/>
                  <a:gd name="f16" fmla="val 4"/>
                  <a:gd name="f17" fmla="+- 0 0 -90"/>
                  <a:gd name="f18" fmla="*/ f3 1 11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1"/>
                  <a:gd name="f29" fmla="*/ 11 f25 1"/>
                  <a:gd name="f30" fmla="*/ 8 f24 1"/>
                  <a:gd name="f31" fmla="*/ 9 f25 1"/>
                  <a:gd name="f32" fmla="*/ 10 f24 1"/>
                  <a:gd name="f33" fmla="*/ 0 f25 1"/>
                  <a:gd name="f34" fmla="*/ 2 f24 1"/>
                  <a:gd name="f35" fmla="*/ 4 f24 1"/>
                  <a:gd name="f36" fmla="+- f26 0 f1"/>
                  <a:gd name="f37" fmla="*/ f29 1 11"/>
                  <a:gd name="f38" fmla="*/ f30 1 10"/>
                  <a:gd name="f39" fmla="*/ f31 1 11"/>
                  <a:gd name="f40" fmla="*/ f32 1 10"/>
                  <a:gd name="f41" fmla="*/ f33 1 11"/>
                  <a:gd name="f42" fmla="*/ f34 1 10"/>
                  <a:gd name="f43" fmla="*/ f35 1 10"/>
                  <a:gd name="f44" fmla="*/ 0 1 f28"/>
                  <a:gd name="f45" fmla="*/ f21 1 f28"/>
                  <a:gd name="f46" fmla="*/ 0 1 f27"/>
                  <a:gd name="f47" fmla="*/ f22 1 f27"/>
                  <a:gd name="f48" fmla="*/ f37 1 f28"/>
                  <a:gd name="f49" fmla="*/ f38 1 f27"/>
                  <a:gd name="f50" fmla="*/ f39 1 f28"/>
                  <a:gd name="f51" fmla="*/ f40 1 f27"/>
                  <a:gd name="f52" fmla="*/ f41 1 f28"/>
                  <a:gd name="f53" fmla="*/ f42 1 f27"/>
                  <a:gd name="f54" fmla="*/ f43 1 f27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1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1" h="10">
                    <a:moveTo>
                      <a:pt x="f6" y="f8"/>
                    </a:moveTo>
                    <a:cubicBezTo>
                      <a:pt x="f7" y="f8"/>
                      <a:pt x="f7" y="f9"/>
                      <a:pt x="f9" y="f7"/>
                    </a:cubicBezTo>
                    <a:cubicBezTo>
                      <a:pt x="f10" y="f11"/>
                      <a:pt x="f12" y="f13"/>
                      <a:pt x="f5" y="f14"/>
                    </a:cubicBezTo>
                    <a:cubicBezTo>
                      <a:pt x="f12" y="f5"/>
                      <a:pt x="f11" y="f15"/>
                      <a:pt x="f9" y="f16"/>
                    </a:cubicBezTo>
                    <a:cubicBezTo>
                      <a:pt x="f7" y="f13"/>
                      <a:pt x="f7" y="f11"/>
                      <a:pt x="f6" y="f8"/>
                    </a:cubicBezTo>
                    <a:close/>
                  </a:path>
                </a:pathLst>
              </a:custGeom>
              <a:solidFill>
                <a:srgbClr val="9759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0" name="Freeform 1221">
                <a:extLst>
                  <a:ext uri="{FF2B5EF4-FFF2-40B4-BE49-F238E27FC236}">
                    <a16:creationId xmlns:a16="http://schemas.microsoft.com/office/drawing/2014/main" id="{FDB2D370-B356-C77F-94BC-E1CAE60B5B99}"/>
                  </a:ext>
                </a:extLst>
              </p:cNvPr>
              <p:cNvSpPr/>
              <p:nvPr/>
            </p:nvSpPr>
            <p:spPr>
              <a:xfrm>
                <a:off x="4200525" y="2228850"/>
                <a:ext cx="60322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9"/>
                  <a:gd name="f8" fmla="val 14"/>
                  <a:gd name="f9" fmla="val 7"/>
                  <a:gd name="f10" fmla="val 6"/>
                  <a:gd name="f11" fmla="val 12"/>
                  <a:gd name="f12" fmla="val 4"/>
                  <a:gd name="f13" fmla="val 1"/>
                  <a:gd name="f14" fmla="val 5"/>
                  <a:gd name="f15" fmla="val 3"/>
                  <a:gd name="f16" fmla="val 2"/>
                  <a:gd name="f17" fmla="val 8"/>
                  <a:gd name="f18" fmla="val 15"/>
                  <a:gd name="f19" fmla="+- 0 0 -90"/>
                  <a:gd name="f20" fmla="*/ f3 1 16"/>
                  <a:gd name="f21" fmla="*/ f4 1 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6"/>
                  <a:gd name="f30" fmla="*/ f26 1 9"/>
                  <a:gd name="f31" fmla="*/ 16 f27 1"/>
                  <a:gd name="f32" fmla="*/ 9 f26 1"/>
                  <a:gd name="f33" fmla="*/ 14 f27 1"/>
                  <a:gd name="f34" fmla="*/ 6 f26 1"/>
                  <a:gd name="f35" fmla="*/ 5 f27 1"/>
                  <a:gd name="f36" fmla="*/ 3 f26 1"/>
                  <a:gd name="f37" fmla="*/ 0 f27 1"/>
                  <a:gd name="f38" fmla="*/ 0 f26 1"/>
                  <a:gd name="f39" fmla="*/ 12 f27 1"/>
                  <a:gd name="f40" fmla="*/ 2 f26 1"/>
                  <a:gd name="f41" fmla="+- f28 0 f1"/>
                  <a:gd name="f42" fmla="*/ f31 1 16"/>
                  <a:gd name="f43" fmla="*/ f32 1 9"/>
                  <a:gd name="f44" fmla="*/ f33 1 16"/>
                  <a:gd name="f45" fmla="*/ f34 1 9"/>
                  <a:gd name="f46" fmla="*/ f35 1 16"/>
                  <a:gd name="f47" fmla="*/ f36 1 9"/>
                  <a:gd name="f48" fmla="*/ f37 1 16"/>
                  <a:gd name="f49" fmla="*/ f38 1 9"/>
                  <a:gd name="f50" fmla="*/ f39 1 16"/>
                  <a:gd name="f51" fmla="*/ f40 1 9"/>
                  <a:gd name="f52" fmla="*/ 0 1 f29"/>
                  <a:gd name="f53" fmla="*/ f23 1 f29"/>
                  <a:gd name="f54" fmla="*/ 0 1 f30"/>
                  <a:gd name="f55" fmla="*/ f24 1 f30"/>
                  <a:gd name="f56" fmla="*/ f42 1 f29"/>
                  <a:gd name="f57" fmla="*/ f43 1 f30"/>
                  <a:gd name="f58" fmla="*/ f44 1 f29"/>
                  <a:gd name="f59" fmla="*/ f45 1 f30"/>
                  <a:gd name="f60" fmla="*/ f46 1 f29"/>
                  <a:gd name="f61" fmla="*/ f47 1 f30"/>
                  <a:gd name="f62" fmla="*/ f48 1 f29"/>
                  <a:gd name="f63" fmla="*/ f49 1 f30"/>
                  <a:gd name="f64" fmla="*/ f50 1 f29"/>
                  <a:gd name="f65" fmla="*/ f51 1 f30"/>
                  <a:gd name="f66" fmla="*/ f52 f20 1"/>
                  <a:gd name="f67" fmla="*/ f53 f20 1"/>
                  <a:gd name="f68" fmla="*/ f55 f21 1"/>
                  <a:gd name="f69" fmla="*/ f54 f21 1"/>
                  <a:gd name="f70" fmla="*/ f56 f20 1"/>
                  <a:gd name="f71" fmla="*/ f57 f21 1"/>
                  <a:gd name="f72" fmla="*/ f58 f20 1"/>
                  <a:gd name="f73" fmla="*/ f59 f21 1"/>
                  <a:gd name="f74" fmla="*/ f60 f20 1"/>
                  <a:gd name="f75" fmla="*/ f61 f21 1"/>
                  <a:gd name="f76" fmla="*/ f62 f20 1"/>
                  <a:gd name="f77" fmla="*/ f63 f21 1"/>
                  <a:gd name="f78" fmla="*/ f64 f20 1"/>
                  <a:gd name="f79" fmla="*/ f6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16" h="9">
                    <a:moveTo>
                      <a:pt x="f6" y="f7"/>
                    </a:moveTo>
                    <a:cubicBezTo>
                      <a:pt x="f8" y="f7"/>
                      <a:pt x="f8" y="f9"/>
                      <a:pt x="f8" y="f10"/>
                    </a:cubicBezTo>
                    <a:cubicBezTo>
                      <a:pt x="f11" y="f12"/>
                      <a:pt x="f7" y="f13"/>
                      <a:pt x="f14" y="f15"/>
                    </a:cubicBezTo>
                    <a:cubicBezTo>
                      <a:pt x="f15" y="f15"/>
                      <a:pt x="f13" y="f16"/>
                      <a:pt x="f5" y="f5"/>
                    </a:cubicBezTo>
                    <a:cubicBezTo>
                      <a:pt x="f12" y="f13"/>
                      <a:pt x="f17" y="f13"/>
                      <a:pt x="f11" y="f16"/>
                    </a:cubicBezTo>
                    <a:cubicBezTo>
                      <a:pt x="f8" y="f15"/>
                      <a:pt x="f18" y="f10"/>
                      <a:pt x="f6" y="f7"/>
                    </a:cubicBezTo>
                    <a:close/>
                  </a:path>
                </a:pathLst>
              </a:custGeom>
              <a:solidFill>
                <a:srgbClr val="4B14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1" name="Freeform 1222">
                <a:extLst>
                  <a:ext uri="{FF2B5EF4-FFF2-40B4-BE49-F238E27FC236}">
                    <a16:creationId xmlns:a16="http://schemas.microsoft.com/office/drawing/2014/main" id="{6A9E06A8-8AD1-CE0E-3DD1-FBFC306C6310}"/>
                  </a:ext>
                </a:extLst>
              </p:cNvPr>
              <p:cNvSpPr/>
              <p:nvPr/>
            </p:nvSpPr>
            <p:spPr>
              <a:xfrm>
                <a:off x="4159248" y="2217740"/>
                <a:ext cx="1904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5"/>
                  <a:gd name="f8" fmla="val 1"/>
                  <a:gd name="f9" fmla="val 2"/>
                  <a:gd name="f10" fmla="val 7"/>
                  <a:gd name="f11" fmla="val 8"/>
                  <a:gd name="f12" fmla="val 4"/>
                  <a:gd name="f13" fmla="val 14"/>
                  <a:gd name="f14" fmla="val 3"/>
                  <a:gd name="f15" fmla="val 13"/>
                  <a:gd name="f16" fmla="val 11"/>
                  <a:gd name="f17" fmla="+- 0 0 -90"/>
                  <a:gd name="f18" fmla="*/ f3 1 5"/>
                  <a:gd name="f19" fmla="*/ f4 1 15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5"/>
                  <a:gd name="f28" fmla="*/ f24 1 15"/>
                  <a:gd name="f29" fmla="*/ 1 f25 1"/>
                  <a:gd name="f30" fmla="*/ 0 f24 1"/>
                  <a:gd name="f31" fmla="*/ 2 f25 1"/>
                  <a:gd name="f32" fmla="*/ 1 f24 1"/>
                  <a:gd name="f33" fmla="*/ 4 f25 1"/>
                  <a:gd name="f34" fmla="*/ 15 f24 1"/>
                  <a:gd name="f35" fmla="*/ 3 f25 1"/>
                  <a:gd name="f36" fmla="*/ 11 f24 1"/>
                  <a:gd name="f37" fmla="*/ 0 f25 1"/>
                  <a:gd name="f38" fmla="+- f26 0 f1"/>
                  <a:gd name="f39" fmla="*/ f29 1 5"/>
                  <a:gd name="f40" fmla="*/ f30 1 15"/>
                  <a:gd name="f41" fmla="*/ f31 1 5"/>
                  <a:gd name="f42" fmla="*/ f32 1 15"/>
                  <a:gd name="f43" fmla="*/ f33 1 5"/>
                  <a:gd name="f44" fmla="*/ f34 1 15"/>
                  <a:gd name="f45" fmla="*/ f35 1 5"/>
                  <a:gd name="f46" fmla="*/ f36 1 15"/>
                  <a:gd name="f47" fmla="*/ f37 1 5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8"/>
                  <a:gd name="f56" fmla="*/ f43 1 f27"/>
                  <a:gd name="f57" fmla="*/ f44 1 f28"/>
                  <a:gd name="f58" fmla="*/ f45 1 f27"/>
                  <a:gd name="f59" fmla="*/ f46 1 f28"/>
                  <a:gd name="f60" fmla="*/ f47 1 f27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8 1"/>
                  <a:gd name="f72" fmla="*/ f59 f19 1"/>
                  <a:gd name="f73" fmla="*/ f6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73" y="f68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5" h="15">
                    <a:moveTo>
                      <a:pt x="f8" y="f5"/>
                    </a:moveTo>
                    <a:cubicBezTo>
                      <a:pt x="f8" y="f5"/>
                      <a:pt x="f9" y="f5"/>
                      <a:pt x="f9" y="f8"/>
                    </a:cubicBezTo>
                    <a:cubicBezTo>
                      <a:pt x="f6" y="f10"/>
                      <a:pt x="f6" y="f11"/>
                      <a:pt x="f12" y="f7"/>
                    </a:cubicBezTo>
                    <a:cubicBezTo>
                      <a:pt x="f9" y="f13"/>
                      <a:pt x="f14" y="f15"/>
                      <a:pt x="f14" y="f16"/>
                    </a:cubicBezTo>
                    <a:cubicBezTo>
                      <a:pt x="f9" y="f11"/>
                      <a:pt x="f14" y="f12"/>
                      <a:pt x="f5" y="f8"/>
                    </a:cubicBezTo>
                    <a:cubicBezTo>
                      <a:pt x="f5" y="f8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561D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2" name="Freeform 1223">
                <a:extLst>
                  <a:ext uri="{FF2B5EF4-FFF2-40B4-BE49-F238E27FC236}">
                    <a16:creationId xmlns:a16="http://schemas.microsoft.com/office/drawing/2014/main" id="{DD1AAA8C-8711-814C-B4F3-AC9C02FE2AEE}"/>
                  </a:ext>
                </a:extLst>
              </p:cNvPr>
              <p:cNvSpPr/>
              <p:nvPr/>
            </p:nvSpPr>
            <p:spPr>
              <a:xfrm>
                <a:off x="3967160" y="2195510"/>
                <a:ext cx="52385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7"/>
                  <a:gd name="f8" fmla="val 5"/>
                  <a:gd name="f9" fmla="val 6"/>
                  <a:gd name="f10" fmla="val 3"/>
                  <a:gd name="f11" fmla="val 2"/>
                  <a:gd name="f12" fmla="val 4"/>
                  <a:gd name="f13" fmla="val 9"/>
                  <a:gd name="f14" fmla="val 11"/>
                  <a:gd name="f15" fmla="val 8"/>
                  <a:gd name="f16" fmla="+- 0 0 -90"/>
                  <a:gd name="f17" fmla="*/ f3 1 14"/>
                  <a:gd name="f18" fmla="*/ f4 1 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7"/>
                  <a:gd name="f28" fmla="*/ 5 f24 1"/>
                  <a:gd name="f29" fmla="*/ 6 f23 1"/>
                  <a:gd name="f30" fmla="*/ 0 f24 1"/>
                  <a:gd name="f31" fmla="*/ 7 f23 1"/>
                  <a:gd name="f32" fmla="*/ 14 f24 1"/>
                  <a:gd name="f33" fmla="*/ 3 f23 1"/>
                  <a:gd name="f34" fmla="+- f25 0 f1"/>
                  <a:gd name="f35" fmla="*/ f28 1 14"/>
                  <a:gd name="f36" fmla="*/ f29 1 7"/>
                  <a:gd name="f37" fmla="*/ f30 1 14"/>
                  <a:gd name="f38" fmla="*/ f31 1 7"/>
                  <a:gd name="f39" fmla="*/ f32 1 14"/>
                  <a:gd name="f40" fmla="*/ f33 1 7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4" h="7">
                    <a:moveTo>
                      <a:pt x="f8" y="f9"/>
                    </a:moveTo>
                    <a:cubicBezTo>
                      <a:pt x="f10" y="f9"/>
                      <a:pt x="f11" y="f9"/>
                      <a:pt x="f5" y="f7"/>
                    </a:cubicBezTo>
                    <a:cubicBezTo>
                      <a:pt x="f12" y="f12"/>
                      <a:pt x="f13" y="f5"/>
                      <a:pt x="f6" y="f10"/>
                    </a:cubicBezTo>
                    <a:cubicBezTo>
                      <a:pt x="f14" y="f10"/>
                      <a:pt x="f15" y="f12"/>
                      <a:pt x="f8" y="f9"/>
                    </a:cubicBezTo>
                    <a:close/>
                  </a:path>
                </a:pathLst>
              </a:custGeom>
              <a:solidFill>
                <a:srgbClr val="572B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3" name="Freeform 1224">
                <a:extLst>
                  <a:ext uri="{FF2B5EF4-FFF2-40B4-BE49-F238E27FC236}">
                    <a16:creationId xmlns:a16="http://schemas.microsoft.com/office/drawing/2014/main" id="{AD8514BD-6B8A-693D-83BD-47A4622950C6}"/>
                  </a:ext>
                </a:extLst>
              </p:cNvPr>
              <p:cNvSpPr/>
              <p:nvPr/>
            </p:nvSpPr>
            <p:spPr>
              <a:xfrm>
                <a:off x="4192588" y="2270126"/>
                <a:ext cx="4127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10"/>
                  <a:gd name="f9" fmla="val 6"/>
                  <a:gd name="f10" fmla="val 4"/>
                  <a:gd name="f11" fmla="val 7"/>
                  <a:gd name="f12" fmla="val 5"/>
                  <a:gd name="f13" fmla="+- 0 0 -90"/>
                  <a:gd name="f14" fmla="*/ f3 1 11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11"/>
                  <a:gd name="f24" fmla="*/ f20 1 9"/>
                  <a:gd name="f25" fmla="*/ 11 f21 1"/>
                  <a:gd name="f26" fmla="*/ 0 f20 1"/>
                  <a:gd name="f27" fmla="*/ 0 f21 1"/>
                  <a:gd name="f28" fmla="*/ 9 f20 1"/>
                  <a:gd name="f29" fmla="+- f22 0 f1"/>
                  <a:gd name="f30" fmla="*/ f25 1 11"/>
                  <a:gd name="f31" fmla="*/ f26 1 9"/>
                  <a:gd name="f32" fmla="*/ f27 1 11"/>
                  <a:gd name="f33" fmla="*/ f28 1 9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1" h="9">
                    <a:moveTo>
                      <a:pt x="f6" y="f5"/>
                    </a:moveTo>
                    <a:cubicBezTo>
                      <a:pt x="f8" y="f9"/>
                      <a:pt x="f9" y="f7"/>
                      <a:pt x="f5" y="f7"/>
                    </a:cubicBezTo>
                    <a:cubicBezTo>
                      <a:pt x="f10" y="f11"/>
                      <a:pt x="f7" y="f12"/>
                      <a:pt x="f6" y="f5"/>
                    </a:cubicBezTo>
                    <a:close/>
                  </a:path>
                </a:pathLst>
              </a:custGeom>
              <a:solidFill>
                <a:srgbClr val="4E1A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4" name="Freeform 1225">
                <a:extLst>
                  <a:ext uri="{FF2B5EF4-FFF2-40B4-BE49-F238E27FC236}">
                    <a16:creationId xmlns:a16="http://schemas.microsoft.com/office/drawing/2014/main" id="{D17B2D07-E1E9-0B02-AA9A-D8A345BE40A6}"/>
                  </a:ext>
                </a:extLst>
              </p:cNvPr>
              <p:cNvSpPr/>
              <p:nvPr/>
            </p:nvSpPr>
            <p:spPr>
              <a:xfrm>
                <a:off x="4052885" y="2270126"/>
                <a:ext cx="38103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7"/>
                  <a:gd name="f8" fmla="val 5"/>
                  <a:gd name="f9" fmla="val 1"/>
                  <a:gd name="f10" fmla="val 2"/>
                  <a:gd name="f11" fmla="val 4"/>
                  <a:gd name="f12" fmla="val 6"/>
                  <a:gd name="f13" fmla="val 9"/>
                  <a:gd name="f14" fmla="+- 0 0 -90"/>
                  <a:gd name="f15" fmla="*/ f3 1 10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0"/>
                  <a:gd name="f25" fmla="*/ f21 1 7"/>
                  <a:gd name="f26" fmla="*/ 0 f22 1"/>
                  <a:gd name="f27" fmla="*/ 5 f21 1"/>
                  <a:gd name="f28" fmla="*/ 6 f22 1"/>
                  <a:gd name="f29" fmla="*/ 1 f21 1"/>
                  <a:gd name="f30" fmla="*/ 10 f22 1"/>
                  <a:gd name="f31" fmla="*/ 7 f21 1"/>
                  <a:gd name="f32" fmla="+- f23 0 f1"/>
                  <a:gd name="f33" fmla="*/ f26 1 10"/>
                  <a:gd name="f34" fmla="*/ f27 1 7"/>
                  <a:gd name="f35" fmla="*/ f28 1 10"/>
                  <a:gd name="f36" fmla="*/ f29 1 7"/>
                  <a:gd name="f37" fmla="*/ f30 1 10"/>
                  <a:gd name="f38" fmla="*/ f31 1 7"/>
                  <a:gd name="f39" fmla="*/ 0 1 f24"/>
                  <a:gd name="f40" fmla="*/ f18 1 f24"/>
                  <a:gd name="f41" fmla="*/ 0 1 f25"/>
                  <a:gd name="f42" fmla="*/ f19 1 f25"/>
                  <a:gd name="f43" fmla="*/ f33 1 f24"/>
                  <a:gd name="f44" fmla="*/ f34 1 f25"/>
                  <a:gd name="f45" fmla="*/ f35 1 f24"/>
                  <a:gd name="f46" fmla="*/ f36 1 f25"/>
                  <a:gd name="f47" fmla="*/ f37 1 f24"/>
                  <a:gd name="f48" fmla="*/ f38 1 f25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10" h="7">
                    <a:moveTo>
                      <a:pt x="f5" y="f8"/>
                    </a:moveTo>
                    <a:cubicBezTo>
                      <a:pt x="f9" y="f10"/>
                      <a:pt x="f11" y="f5"/>
                      <a:pt x="f12" y="f9"/>
                    </a:cubicBezTo>
                    <a:cubicBezTo>
                      <a:pt x="f13" y="f10"/>
                      <a:pt x="f6" y="f11"/>
                      <a:pt x="f6" y="f7"/>
                    </a:cubicBezTo>
                    <a:cubicBezTo>
                      <a:pt x="f7" y="f10"/>
                      <a:pt x="f11" y="f10"/>
                      <a:pt x="f5" y="f8"/>
                    </a:cubicBezTo>
                    <a:close/>
                  </a:path>
                </a:pathLst>
              </a:custGeom>
              <a:solidFill>
                <a:srgbClr val="5020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5" name="Freeform 1226">
                <a:extLst>
                  <a:ext uri="{FF2B5EF4-FFF2-40B4-BE49-F238E27FC236}">
                    <a16:creationId xmlns:a16="http://schemas.microsoft.com/office/drawing/2014/main" id="{DEF485CF-8196-663B-5AFE-9AE653BD0D6C}"/>
                  </a:ext>
                </a:extLst>
              </p:cNvPr>
              <p:cNvSpPr/>
              <p:nvPr/>
            </p:nvSpPr>
            <p:spPr>
              <a:xfrm>
                <a:off x="3917947" y="2232022"/>
                <a:ext cx="4921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4"/>
                  <a:gd name="f8" fmla="val 12"/>
                  <a:gd name="f9" fmla="val 1"/>
                  <a:gd name="f10" fmla="val 2"/>
                  <a:gd name="f11" fmla="val 9"/>
                  <a:gd name="f12" fmla="val 7"/>
                  <a:gd name="f13" fmla="val 11"/>
                  <a:gd name="f14" fmla="+- 0 0 -90"/>
                  <a:gd name="f15" fmla="*/ f3 1 13"/>
                  <a:gd name="f16" fmla="*/ f4 1 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4"/>
                  <a:gd name="f25" fmla="*/ f22 1 13"/>
                  <a:gd name="f26" fmla="*/ 12 f22 1"/>
                  <a:gd name="f27" fmla="*/ 1 f21 1"/>
                  <a:gd name="f28" fmla="*/ 13 f22 1"/>
                  <a:gd name="f29" fmla="*/ 2 f21 1"/>
                  <a:gd name="f30" fmla="*/ 0 f22 1"/>
                  <a:gd name="f31" fmla="*/ 4 f21 1"/>
                  <a:gd name="f32" fmla="*/ 7 f22 1"/>
                  <a:gd name="f33" fmla="+- f23 0 f1"/>
                  <a:gd name="f34" fmla="*/ f26 1 13"/>
                  <a:gd name="f35" fmla="*/ f27 1 4"/>
                  <a:gd name="f36" fmla="*/ f28 1 13"/>
                  <a:gd name="f37" fmla="*/ f29 1 4"/>
                  <a:gd name="f38" fmla="*/ f30 1 13"/>
                  <a:gd name="f39" fmla="*/ f31 1 4"/>
                  <a:gd name="f40" fmla="*/ f32 1 13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5"/>
                  <a:gd name="f50" fmla="*/ f39 1 f24"/>
                  <a:gd name="f51" fmla="*/ f40 1 f25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57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13" h="4">
                    <a:moveTo>
                      <a:pt x="f8" y="f9"/>
                    </a:moveTo>
                    <a:cubicBezTo>
                      <a:pt x="f8" y="f9"/>
                      <a:pt x="f8" y="f10"/>
                      <a:pt x="f6" y="f10"/>
                    </a:cubicBezTo>
                    <a:cubicBezTo>
                      <a:pt x="f11" y="f7"/>
                      <a:pt x="f7" y="f9"/>
                      <a:pt x="f5" y="f7"/>
                    </a:cubicBezTo>
                    <a:cubicBezTo>
                      <a:pt x="f10" y="f9"/>
                      <a:pt x="f7" y="f5"/>
                      <a:pt x="f12" y="f9"/>
                    </a:cubicBezTo>
                    <a:cubicBezTo>
                      <a:pt x="f11" y="f9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4E1D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6" name="Freeform 1227">
                <a:extLst>
                  <a:ext uri="{FF2B5EF4-FFF2-40B4-BE49-F238E27FC236}">
                    <a16:creationId xmlns:a16="http://schemas.microsoft.com/office/drawing/2014/main" id="{7D1AB195-A624-B56F-F34F-136CC018B508}"/>
                  </a:ext>
                </a:extLst>
              </p:cNvPr>
              <p:cNvSpPr/>
              <p:nvPr/>
            </p:nvSpPr>
            <p:spPr>
              <a:xfrm>
                <a:off x="4008436" y="2228850"/>
                <a:ext cx="44448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4"/>
                  <a:gd name="f8" fmla="val 9"/>
                  <a:gd name="f9" fmla="val 1"/>
                  <a:gd name="f10" fmla="val 5"/>
                  <a:gd name="f11" fmla="val 3"/>
                  <a:gd name="f12" fmla="val 8"/>
                  <a:gd name="f13" fmla="+- 0 0 -90"/>
                  <a:gd name="f14" fmla="*/ f3 1 12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12"/>
                  <a:gd name="f25" fmla="*/ 12 f21 1"/>
                  <a:gd name="f26" fmla="*/ 0 f20 1"/>
                  <a:gd name="f27" fmla="*/ 0 f21 1"/>
                  <a:gd name="f28" fmla="*/ 4 f20 1"/>
                  <a:gd name="f29" fmla="+- f22 0 f1"/>
                  <a:gd name="f30" fmla="*/ f25 1 12"/>
                  <a:gd name="f31" fmla="*/ f26 1 4"/>
                  <a:gd name="f32" fmla="*/ f27 1 12"/>
                  <a:gd name="f33" fmla="*/ f28 1 4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2" h="4">
                    <a:moveTo>
                      <a:pt x="f6" y="f5"/>
                    </a:moveTo>
                    <a:cubicBezTo>
                      <a:pt x="f8" y="f9"/>
                      <a:pt x="f10" y="f11"/>
                      <a:pt x="f5" y="f7"/>
                    </a:cubicBezTo>
                    <a:cubicBezTo>
                      <a:pt x="f7" y="f5"/>
                      <a:pt x="f12" y="f5"/>
                      <a:pt x="f6" y="f5"/>
                    </a:cubicBezTo>
                    <a:close/>
                  </a:path>
                </a:pathLst>
              </a:custGeom>
              <a:solidFill>
                <a:srgbClr val="5D31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7" name="Freeform 1228">
                <a:extLst>
                  <a:ext uri="{FF2B5EF4-FFF2-40B4-BE49-F238E27FC236}">
                    <a16:creationId xmlns:a16="http://schemas.microsoft.com/office/drawing/2014/main" id="{AE00387C-D365-E9F5-813A-91A57D88FFAC}"/>
                  </a:ext>
                </a:extLst>
              </p:cNvPr>
              <p:cNvSpPr/>
              <p:nvPr/>
            </p:nvSpPr>
            <p:spPr>
              <a:xfrm>
                <a:off x="4049713" y="2251079"/>
                <a:ext cx="3016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5"/>
                  <a:gd name="f8" fmla="val 2"/>
                  <a:gd name="f9" fmla="val 1"/>
                  <a:gd name="f10" fmla="val 3"/>
                  <a:gd name="f11" fmla="+- 0 0 -90"/>
                  <a:gd name="f12" fmla="*/ f3 1 8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8"/>
                  <a:gd name="f23" fmla="*/ 0 f19 1"/>
                  <a:gd name="f24" fmla="*/ 5 f18 1"/>
                  <a:gd name="f25" fmla="*/ 8 f19 1"/>
                  <a:gd name="f26" fmla="*/ 2 f18 1"/>
                  <a:gd name="f27" fmla="+- f20 0 f1"/>
                  <a:gd name="f28" fmla="*/ f23 1 8"/>
                  <a:gd name="f29" fmla="*/ f24 1 5"/>
                  <a:gd name="f30" fmla="*/ f25 1 8"/>
                  <a:gd name="f31" fmla="*/ f26 1 5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8" h="5">
                    <a:moveTo>
                      <a:pt x="f5" y="f7"/>
                    </a:moveTo>
                    <a:cubicBezTo>
                      <a:pt x="f8" y="f5"/>
                      <a:pt x="f7" y="f8"/>
                      <a:pt x="f6" y="f8"/>
                    </a:cubicBezTo>
                    <a:cubicBezTo>
                      <a:pt x="f7" y="f9"/>
                      <a:pt x="f10" y="f7"/>
                      <a:pt x="f5" y="f7"/>
                    </a:cubicBezTo>
                    <a:cubicBezTo>
                      <a:pt x="f5" y="f7"/>
                      <a:pt x="f5" y="f7"/>
                      <a:pt x="f5" y="f7"/>
                    </a:cubicBezTo>
                    <a:close/>
                  </a:path>
                </a:pathLst>
              </a:custGeom>
              <a:solidFill>
                <a:srgbClr val="61344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8" name="Freeform 1229">
                <a:extLst>
                  <a:ext uri="{FF2B5EF4-FFF2-40B4-BE49-F238E27FC236}">
                    <a16:creationId xmlns:a16="http://schemas.microsoft.com/office/drawing/2014/main" id="{C6C3F211-6A27-3F3B-1FDE-B9A175435311}"/>
                  </a:ext>
                </a:extLst>
              </p:cNvPr>
              <p:cNvSpPr/>
              <p:nvPr/>
            </p:nvSpPr>
            <p:spPr>
              <a:xfrm>
                <a:off x="4332290" y="2281235"/>
                <a:ext cx="22229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7"/>
                  <a:gd name="f8" fmla="val 3"/>
                  <a:gd name="f9" fmla="val 11"/>
                  <a:gd name="f10" fmla="val 13"/>
                  <a:gd name="f11" fmla="+- 0 0 -90"/>
                  <a:gd name="f12" fmla="*/ f3 1 6"/>
                  <a:gd name="f13" fmla="*/ f4 1 17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"/>
                  <a:gd name="f22" fmla="*/ f18 1 17"/>
                  <a:gd name="f23" fmla="*/ 0 f19 1"/>
                  <a:gd name="f24" fmla="*/ 17 f18 1"/>
                  <a:gd name="f25" fmla="*/ 0 f18 1"/>
                  <a:gd name="f26" fmla="+- f20 0 f1"/>
                  <a:gd name="f27" fmla="*/ f23 1 6"/>
                  <a:gd name="f28" fmla="*/ f24 1 17"/>
                  <a:gd name="f29" fmla="*/ f25 1 17"/>
                  <a:gd name="f30" fmla="*/ 0 1 f21"/>
                  <a:gd name="f31" fmla="*/ f15 1 f21"/>
                  <a:gd name="f32" fmla="*/ 0 1 f22"/>
                  <a:gd name="f33" fmla="*/ f16 1 f22"/>
                  <a:gd name="f34" fmla="*/ f27 1 f21"/>
                  <a:gd name="f35" fmla="*/ f28 1 f22"/>
                  <a:gd name="f36" fmla="*/ f29 1 f22"/>
                  <a:gd name="f37" fmla="*/ f30 f12 1"/>
                  <a:gd name="f38" fmla="*/ f31 f12 1"/>
                  <a:gd name="f39" fmla="*/ f33 f13 1"/>
                  <a:gd name="f40" fmla="*/ f32 f13 1"/>
                  <a:gd name="f41" fmla="*/ f34 f12 1"/>
                  <a:gd name="f42" fmla="*/ f35 f13 1"/>
                  <a:gd name="f43" fmla="*/ f3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1" y="f43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6" h="17">
                    <a:moveTo>
                      <a:pt x="f5" y="f7"/>
                    </a:moveTo>
                    <a:cubicBezTo>
                      <a:pt x="f8" y="f9"/>
                      <a:pt x="f8" y="f6"/>
                      <a:pt x="f5" y="f5"/>
                    </a:cubicBezTo>
                    <a:cubicBezTo>
                      <a:pt x="f6" y="f6"/>
                      <a:pt x="f6" y="f10"/>
                      <a:pt x="f5" y="f7"/>
                    </a:cubicBezTo>
                    <a:close/>
                  </a:path>
                </a:pathLst>
              </a:custGeom>
              <a:solidFill>
                <a:srgbClr val="9157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9" name="Freeform 1230">
                <a:extLst>
                  <a:ext uri="{FF2B5EF4-FFF2-40B4-BE49-F238E27FC236}">
                    <a16:creationId xmlns:a16="http://schemas.microsoft.com/office/drawing/2014/main" id="{97F4BCDD-A360-8F76-0535-87C45F859C2F}"/>
                  </a:ext>
                </a:extLst>
              </p:cNvPr>
              <p:cNvSpPr/>
              <p:nvPr/>
            </p:nvSpPr>
            <p:spPr>
              <a:xfrm>
                <a:off x="4271967" y="2212976"/>
                <a:ext cx="22229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1"/>
                  <a:gd name="f9" fmla="val 2"/>
                  <a:gd name="f10" fmla="val 4"/>
                  <a:gd name="f11" fmla="val 3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0 f19 1"/>
                  <a:gd name="f26" fmla="*/ 2 f20 1"/>
                  <a:gd name="f27" fmla="*/ 6 f20 1"/>
                  <a:gd name="f28" fmla="*/ 5 f19 1"/>
                  <a:gd name="f29" fmla="*/ 1 f20 1"/>
                  <a:gd name="f30" fmla="+- f21 0 f1"/>
                  <a:gd name="f31" fmla="*/ f24 1 6"/>
                  <a:gd name="f32" fmla="*/ f25 1 5"/>
                  <a:gd name="f33" fmla="*/ f26 1 6"/>
                  <a:gd name="f34" fmla="*/ f27 1 6"/>
                  <a:gd name="f35" fmla="*/ f28 1 5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3"/>
                  <a:gd name="f45" fmla="*/ f35 1 f22"/>
                  <a:gd name="f46" fmla="*/ f36 1 f23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3 1"/>
                  <a:gd name="f55" fmla="*/ f45 f14 1"/>
                  <a:gd name="f56" fmla="*/ f4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2"/>
                  </a:cxn>
                  <a:cxn ang="f30">
                    <a:pos x="f54" y="f55"/>
                  </a:cxn>
                  <a:cxn ang="f30">
                    <a:pos x="f56" y="f52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6" h="5">
                    <a:moveTo>
                      <a:pt x="f5" y="f5"/>
                    </a:moveTo>
                    <a:cubicBezTo>
                      <a:pt x="f8" y="f5"/>
                      <a:pt x="f9" y="f5"/>
                      <a:pt x="f9" y="f5"/>
                    </a:cubicBezTo>
                    <a:cubicBezTo>
                      <a:pt x="f10" y="f9"/>
                      <a:pt x="f7" y="f11"/>
                      <a:pt x="f6" y="f7"/>
                    </a:cubicBezTo>
                    <a:cubicBezTo>
                      <a:pt x="f10" y="f10"/>
                      <a:pt x="f9" y="f9"/>
                      <a:pt x="f8" y="f5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9759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0" name="Freeform 1231">
                <a:extLst>
                  <a:ext uri="{FF2B5EF4-FFF2-40B4-BE49-F238E27FC236}">
                    <a16:creationId xmlns:a16="http://schemas.microsoft.com/office/drawing/2014/main" id="{F30F3DFC-B0D0-0462-C0A2-5E8DB03C5E49}"/>
                  </a:ext>
                </a:extLst>
              </p:cNvPr>
              <p:cNvSpPr/>
              <p:nvPr/>
            </p:nvSpPr>
            <p:spPr>
              <a:xfrm>
                <a:off x="4154484" y="1890714"/>
                <a:ext cx="6032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"/>
                  <a:gd name="f8" fmla="val 1"/>
                  <a:gd name="f9" fmla="val 6"/>
                  <a:gd name="f10" fmla="val 11"/>
                  <a:gd name="f11" fmla="val 3"/>
                  <a:gd name="f12" fmla="+- 0 0 -90"/>
                  <a:gd name="f13" fmla="*/ f3 1 1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16"/>
                  <a:gd name="f24" fmla="*/ 0 f20 1"/>
                  <a:gd name="f25" fmla="*/ 1 f19 1"/>
                  <a:gd name="f26" fmla="*/ 16 f20 1"/>
                  <a:gd name="f27" fmla="*/ 5 f19 1"/>
                  <a:gd name="f28" fmla="+- f21 0 f1"/>
                  <a:gd name="f29" fmla="*/ f24 1 16"/>
                  <a:gd name="f30" fmla="*/ f25 1 5"/>
                  <a:gd name="f31" fmla="*/ f26 1 16"/>
                  <a:gd name="f32" fmla="*/ f27 1 5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16" h="5">
                    <a:moveTo>
                      <a:pt x="f5" y="f8"/>
                    </a:moveTo>
                    <a:cubicBezTo>
                      <a:pt x="f9" y="f5"/>
                      <a:pt x="f10" y="f11"/>
                      <a:pt x="f6" y="f7"/>
                    </a:cubicBezTo>
                    <a:cubicBezTo>
                      <a:pt x="f10" y="f7"/>
                      <a:pt x="f9" y="f11"/>
                      <a:pt x="f5" y="f8"/>
                    </a:cubicBezTo>
                    <a:close/>
                  </a:path>
                </a:pathLst>
              </a:custGeom>
              <a:solidFill>
                <a:srgbClr val="1B2E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1" name="Freeform 1232">
                <a:extLst>
                  <a:ext uri="{FF2B5EF4-FFF2-40B4-BE49-F238E27FC236}">
                    <a16:creationId xmlns:a16="http://schemas.microsoft.com/office/drawing/2014/main" id="{95AD49BA-3A8D-22A2-1AFD-9B32FCDD1869}"/>
                  </a:ext>
                </a:extLst>
              </p:cNvPr>
              <p:cNvSpPr/>
              <p:nvPr/>
            </p:nvSpPr>
            <p:spPr>
              <a:xfrm>
                <a:off x="4189415" y="1781178"/>
                <a:ext cx="3333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"/>
                  <a:gd name="f8" fmla="val 8"/>
                  <a:gd name="f9" fmla="val 5"/>
                  <a:gd name="f10" fmla="val 3"/>
                  <a:gd name="f11" fmla="val 6"/>
                  <a:gd name="f12" fmla="val 2"/>
                  <a:gd name="f13" fmla="+- 0 0 -90"/>
                  <a:gd name="f14" fmla="*/ f3 1 9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9"/>
                  <a:gd name="f25" fmla="*/ 8 f21 1"/>
                  <a:gd name="f26" fmla="*/ 4 f20 1"/>
                  <a:gd name="f27" fmla="*/ 0 f21 1"/>
                  <a:gd name="f28" fmla="*/ 0 f20 1"/>
                  <a:gd name="f29" fmla="*/ 9 f21 1"/>
                  <a:gd name="f30" fmla="+- f22 0 f1"/>
                  <a:gd name="f31" fmla="*/ f25 1 9"/>
                  <a:gd name="f32" fmla="*/ f26 1 4"/>
                  <a:gd name="f33" fmla="*/ f27 1 9"/>
                  <a:gd name="f34" fmla="*/ f28 1 4"/>
                  <a:gd name="f35" fmla="*/ f29 1 9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9" h="4">
                    <a:moveTo>
                      <a:pt x="f8" y="f7"/>
                    </a:moveTo>
                    <a:cubicBezTo>
                      <a:pt x="f9" y="f7"/>
                      <a:pt x="f10" y="f10"/>
                      <a:pt x="f5" y="f5"/>
                    </a:cubicBezTo>
                    <a:cubicBezTo>
                      <a:pt x="f7" y="f5"/>
                      <a:pt x="f11" y="f12"/>
                      <a:pt x="f6" y="f7"/>
                    </a:cubicBezTo>
                    <a:cubicBezTo>
                      <a:pt x="f6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284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2" name="Freeform 1233">
                <a:extLst>
                  <a:ext uri="{FF2B5EF4-FFF2-40B4-BE49-F238E27FC236}">
                    <a16:creationId xmlns:a16="http://schemas.microsoft.com/office/drawing/2014/main" id="{B983C019-62F6-60F7-03D7-BD8ABA3C2A31}"/>
                  </a:ext>
                </a:extLst>
              </p:cNvPr>
              <p:cNvSpPr/>
              <p:nvPr/>
            </p:nvSpPr>
            <p:spPr>
              <a:xfrm>
                <a:off x="4625977" y="1676396"/>
                <a:ext cx="68259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9"/>
                  <a:gd name="f8" fmla="val 1"/>
                  <a:gd name="f9" fmla="val 7"/>
                  <a:gd name="f10" fmla="val 6"/>
                  <a:gd name="f11" fmla="val 13"/>
                  <a:gd name="f12" fmla="val 12"/>
                  <a:gd name="f13" fmla="+- 0 0 -90"/>
                  <a:gd name="f14" fmla="*/ f3 1 18"/>
                  <a:gd name="f15" fmla="*/ f4 1 1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18"/>
                  <a:gd name="f24" fmla="*/ f20 1 19"/>
                  <a:gd name="f25" fmla="*/ 1 f21 1"/>
                  <a:gd name="f26" fmla="*/ 0 f20 1"/>
                  <a:gd name="f27" fmla="*/ 18 f21 1"/>
                  <a:gd name="f28" fmla="*/ 19 f20 1"/>
                  <a:gd name="f29" fmla="*/ 0 f21 1"/>
                  <a:gd name="f30" fmla="*/ 1 f20 1"/>
                  <a:gd name="f31" fmla="+- f22 0 f1"/>
                  <a:gd name="f32" fmla="*/ f25 1 18"/>
                  <a:gd name="f33" fmla="*/ f26 1 19"/>
                  <a:gd name="f34" fmla="*/ f27 1 18"/>
                  <a:gd name="f35" fmla="*/ f28 1 19"/>
                  <a:gd name="f36" fmla="*/ f29 1 18"/>
                  <a:gd name="f37" fmla="*/ f30 1 19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18" h="19">
                    <a:moveTo>
                      <a:pt x="f8" y="f5"/>
                    </a:moveTo>
                    <a:cubicBezTo>
                      <a:pt x="f9" y="f10"/>
                      <a:pt x="f11" y="f12"/>
                      <a:pt x="f6" y="f7"/>
                    </a:cubicBezTo>
                    <a:cubicBezTo>
                      <a:pt x="f12" y="f11"/>
                      <a:pt x="f10" y="f9"/>
                      <a:pt x="f5" y="f8"/>
                    </a:cubicBezTo>
                    <a:cubicBezTo>
                      <a:pt x="f5" y="f8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57181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3" name="Freeform 1234">
                <a:extLst>
                  <a:ext uri="{FF2B5EF4-FFF2-40B4-BE49-F238E27FC236}">
                    <a16:creationId xmlns:a16="http://schemas.microsoft.com/office/drawing/2014/main" id="{E0A380F6-F195-EE03-2469-D31AD5308DC3}"/>
                  </a:ext>
                </a:extLst>
              </p:cNvPr>
              <p:cNvSpPr/>
              <p:nvPr/>
            </p:nvSpPr>
            <p:spPr>
              <a:xfrm>
                <a:off x="3759198" y="2330448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"/>
                  <a:gd name="f8" fmla="val 3"/>
                  <a:gd name="f9" fmla="val 4"/>
                  <a:gd name="f10" fmla="val 2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0 f17 1"/>
                  <a:gd name="f21" fmla="*/ 5 f17 1"/>
                  <a:gd name="f22" fmla="+- f18 0 f1"/>
                  <a:gd name="f23" fmla="*/ f20 1 5"/>
                  <a:gd name="f24" fmla="*/ f21 1 5"/>
                  <a:gd name="f25" fmla="*/ 0 1 f19"/>
                  <a:gd name="f26" fmla="*/ f15 1 f19"/>
                  <a:gd name="f27" fmla="*/ f23 1 f19"/>
                  <a:gd name="f28" fmla="*/ f24 1 f19"/>
                  <a:gd name="f29" fmla="*/ f25 f12 1"/>
                  <a:gd name="f30" fmla="*/ f26 f12 1"/>
                  <a:gd name="f31" fmla="*/ f26 f13 1"/>
                  <a:gd name="f32" fmla="*/ f25 f13 1"/>
                  <a:gd name="f33" fmla="*/ f27 f12 1"/>
                  <a:gd name="f34" fmla="*/ f28 f13 1"/>
                  <a:gd name="f35" fmla="*/ f28 f12 1"/>
                  <a:gd name="f36" fmla="*/ f2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2">
                    <a:pos x="f33" y="f34"/>
                  </a:cxn>
                  <a:cxn ang="f22">
                    <a:pos x="f35" y="f36"/>
                  </a:cxn>
                  <a:cxn ang="f22">
                    <a:pos x="f33" y="f34"/>
                  </a:cxn>
                </a:cxnLst>
                <a:rect l="f29" t="f32" r="f30" b="f31"/>
                <a:pathLst>
                  <a:path w="5" h="5">
                    <a:moveTo>
                      <a:pt x="f5" y="f6"/>
                    </a:moveTo>
                    <a:cubicBezTo>
                      <a:pt x="f7" y="f8"/>
                      <a:pt x="f8" y="f7"/>
                      <a:pt x="f6" y="f5"/>
                    </a:cubicBezTo>
                    <a:cubicBezTo>
                      <a:pt x="f9" y="f8"/>
                      <a:pt x="f10" y="f9"/>
                      <a:pt x="f5" y="f6"/>
                    </a:cubicBezTo>
                    <a:close/>
                  </a:path>
                </a:pathLst>
              </a:custGeom>
              <a:solidFill>
                <a:srgbClr val="B372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4" name="Freeform 1235">
                <a:extLst>
                  <a:ext uri="{FF2B5EF4-FFF2-40B4-BE49-F238E27FC236}">
                    <a16:creationId xmlns:a16="http://schemas.microsoft.com/office/drawing/2014/main" id="{0F693C5D-F436-F397-89A3-34B8628EC216}"/>
                  </a:ext>
                </a:extLst>
              </p:cNvPr>
              <p:cNvSpPr/>
              <p:nvPr/>
            </p:nvSpPr>
            <p:spPr>
              <a:xfrm>
                <a:off x="4587873" y="2555876"/>
                <a:ext cx="180978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40"/>
                  <a:gd name="f8" fmla="val 34"/>
                  <a:gd name="f9" fmla="val 44"/>
                  <a:gd name="f10" fmla="val 35"/>
                  <a:gd name="f11" fmla="val 41"/>
                  <a:gd name="f12" fmla="val 32"/>
                  <a:gd name="f13" fmla="val 38"/>
                  <a:gd name="f14" fmla="val 33"/>
                  <a:gd name="f15" fmla="val 36"/>
                  <a:gd name="f16" fmla="val 31"/>
                  <a:gd name="f17" fmla="val 23"/>
                  <a:gd name="f18" fmla="val 25"/>
                  <a:gd name="f19" fmla="val 15"/>
                  <a:gd name="f20" fmla="val 17"/>
                  <a:gd name="f21" fmla="val 8"/>
                  <a:gd name="f22" fmla="val 14"/>
                  <a:gd name="f23" fmla="val 16"/>
                  <a:gd name="f24" fmla="val 22"/>
                  <a:gd name="f25" fmla="val 24"/>
                  <a:gd name="f26" fmla="val 29"/>
                  <a:gd name="f27" fmla="val 30"/>
                  <a:gd name="f28" fmla="val 28"/>
                  <a:gd name="f29" fmla="val 27"/>
                  <a:gd name="f30" fmla="val 19"/>
                  <a:gd name="f31" fmla="val 21"/>
                  <a:gd name="f32" fmla="val 11"/>
                  <a:gd name="f33" fmla="val 2"/>
                  <a:gd name="f34" fmla="val 10"/>
                  <a:gd name="f35" fmla="val 9"/>
                  <a:gd name="f36" fmla="val 3"/>
                  <a:gd name="f37" fmla="val 7"/>
                  <a:gd name="f38" fmla="val 4"/>
                  <a:gd name="f39" fmla="val 6"/>
                  <a:gd name="f40" fmla="val 5"/>
                  <a:gd name="f41" fmla="val 12"/>
                  <a:gd name="f42" fmla="val 13"/>
                  <a:gd name="f43" fmla="val 1"/>
                  <a:gd name="f44" fmla="val 39"/>
                  <a:gd name="f45" fmla="+- 0 0 -90"/>
                  <a:gd name="f46" fmla="*/ f3 1 48"/>
                  <a:gd name="f47" fmla="*/ f4 1 40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8"/>
                  <a:gd name="f56" fmla="*/ f52 1 40"/>
                  <a:gd name="f57" fmla="*/ 48 f53 1"/>
                  <a:gd name="f58" fmla="*/ 34 f52 1"/>
                  <a:gd name="f59" fmla="*/ 38 f53 1"/>
                  <a:gd name="f60" fmla="*/ 33 f52 1"/>
                  <a:gd name="f61" fmla="*/ 33 f53 1"/>
                  <a:gd name="f62" fmla="*/ 31 f53 1"/>
                  <a:gd name="f63" fmla="*/ 8 f53 1"/>
                  <a:gd name="f64" fmla="*/ 8 f52 1"/>
                  <a:gd name="f65" fmla="*/ 29 f53 1"/>
                  <a:gd name="f66" fmla="*/ 32 f52 1"/>
                  <a:gd name="f67" fmla="*/ 32 f53 1"/>
                  <a:gd name="f68" fmla="*/ 36 f52 1"/>
                  <a:gd name="f69" fmla="*/ 40 f52 1"/>
                  <a:gd name="f70" fmla="*/ 27 f53 1"/>
                  <a:gd name="f71" fmla="*/ 0 f53 1"/>
                  <a:gd name="f72" fmla="*/ 11 f52 1"/>
                  <a:gd name="f73" fmla="*/ 3 f53 1"/>
                  <a:gd name="f74" fmla="*/ 7 f52 1"/>
                  <a:gd name="f75" fmla="*/ 4 f52 1"/>
                  <a:gd name="f76" fmla="*/ 13 f53 1"/>
                  <a:gd name="f77" fmla="*/ 2 f52 1"/>
                  <a:gd name="f78" fmla="*/ 19 f53 1"/>
                  <a:gd name="f79" fmla="+- f54 0 f1"/>
                  <a:gd name="f80" fmla="*/ f57 1 48"/>
                  <a:gd name="f81" fmla="*/ f58 1 40"/>
                  <a:gd name="f82" fmla="*/ f59 1 48"/>
                  <a:gd name="f83" fmla="*/ f60 1 40"/>
                  <a:gd name="f84" fmla="*/ f61 1 48"/>
                  <a:gd name="f85" fmla="*/ f62 1 48"/>
                  <a:gd name="f86" fmla="*/ f63 1 48"/>
                  <a:gd name="f87" fmla="*/ f64 1 40"/>
                  <a:gd name="f88" fmla="*/ f65 1 48"/>
                  <a:gd name="f89" fmla="*/ f66 1 40"/>
                  <a:gd name="f90" fmla="*/ f67 1 48"/>
                  <a:gd name="f91" fmla="*/ f68 1 40"/>
                  <a:gd name="f92" fmla="*/ f69 1 40"/>
                  <a:gd name="f93" fmla="*/ f70 1 48"/>
                  <a:gd name="f94" fmla="*/ f71 1 48"/>
                  <a:gd name="f95" fmla="*/ f72 1 40"/>
                  <a:gd name="f96" fmla="*/ f73 1 48"/>
                  <a:gd name="f97" fmla="*/ f74 1 40"/>
                  <a:gd name="f98" fmla="*/ f75 1 40"/>
                  <a:gd name="f99" fmla="*/ f76 1 48"/>
                  <a:gd name="f100" fmla="*/ f77 1 40"/>
                  <a:gd name="f101" fmla="*/ f78 1 48"/>
                  <a:gd name="f102" fmla="*/ 0 1 f55"/>
                  <a:gd name="f103" fmla="*/ f49 1 f55"/>
                  <a:gd name="f104" fmla="*/ 0 1 f56"/>
                  <a:gd name="f105" fmla="*/ f50 1 f56"/>
                  <a:gd name="f106" fmla="*/ f80 1 f55"/>
                  <a:gd name="f107" fmla="*/ f81 1 f56"/>
                  <a:gd name="f108" fmla="*/ f82 1 f55"/>
                  <a:gd name="f109" fmla="*/ f83 1 f56"/>
                  <a:gd name="f110" fmla="*/ f84 1 f55"/>
                  <a:gd name="f111" fmla="*/ f85 1 f55"/>
                  <a:gd name="f112" fmla="*/ f86 1 f55"/>
                  <a:gd name="f113" fmla="*/ f87 1 f56"/>
                  <a:gd name="f114" fmla="*/ f88 1 f55"/>
                  <a:gd name="f115" fmla="*/ f89 1 f56"/>
                  <a:gd name="f116" fmla="*/ f90 1 f55"/>
                  <a:gd name="f117" fmla="*/ f91 1 f56"/>
                  <a:gd name="f118" fmla="*/ f92 1 f56"/>
                  <a:gd name="f119" fmla="*/ f93 1 f55"/>
                  <a:gd name="f120" fmla="*/ f94 1 f55"/>
                  <a:gd name="f121" fmla="*/ f95 1 f56"/>
                  <a:gd name="f122" fmla="*/ f96 1 f55"/>
                  <a:gd name="f123" fmla="*/ f97 1 f56"/>
                  <a:gd name="f124" fmla="*/ f98 1 f56"/>
                  <a:gd name="f125" fmla="*/ f99 1 f55"/>
                  <a:gd name="f126" fmla="*/ f100 1 f56"/>
                  <a:gd name="f127" fmla="*/ f101 1 f55"/>
                  <a:gd name="f128" fmla="*/ f102 f46 1"/>
                  <a:gd name="f129" fmla="*/ f103 f46 1"/>
                  <a:gd name="f130" fmla="*/ f105 f47 1"/>
                  <a:gd name="f131" fmla="*/ f104 f47 1"/>
                  <a:gd name="f132" fmla="*/ f106 f46 1"/>
                  <a:gd name="f133" fmla="*/ f107 f47 1"/>
                  <a:gd name="f134" fmla="*/ f108 f46 1"/>
                  <a:gd name="f135" fmla="*/ f109 f47 1"/>
                  <a:gd name="f136" fmla="*/ f110 f46 1"/>
                  <a:gd name="f137" fmla="*/ f111 f46 1"/>
                  <a:gd name="f138" fmla="*/ f112 f46 1"/>
                  <a:gd name="f139" fmla="*/ f113 f47 1"/>
                  <a:gd name="f140" fmla="*/ f114 f46 1"/>
                  <a:gd name="f141" fmla="*/ f115 f47 1"/>
                  <a:gd name="f142" fmla="*/ f116 f46 1"/>
                  <a:gd name="f143" fmla="*/ f117 f47 1"/>
                  <a:gd name="f144" fmla="*/ f118 f47 1"/>
                  <a:gd name="f145" fmla="*/ f119 f46 1"/>
                  <a:gd name="f146" fmla="*/ f120 f46 1"/>
                  <a:gd name="f147" fmla="*/ f121 f47 1"/>
                  <a:gd name="f148" fmla="*/ f122 f46 1"/>
                  <a:gd name="f149" fmla="*/ f123 f47 1"/>
                  <a:gd name="f150" fmla="*/ f124 f47 1"/>
                  <a:gd name="f151" fmla="*/ f125 f46 1"/>
                  <a:gd name="f152" fmla="*/ f126 f47 1"/>
                  <a:gd name="f153" fmla="*/ f127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32" y="f133"/>
                  </a:cxn>
                  <a:cxn ang="f79">
                    <a:pos x="f134" y="f135"/>
                  </a:cxn>
                  <a:cxn ang="f79">
                    <a:pos x="f136" y="f133"/>
                  </a:cxn>
                  <a:cxn ang="f79">
                    <a:pos x="f137" y="f133"/>
                  </a:cxn>
                  <a:cxn ang="f79">
                    <a:pos x="f138" y="f139"/>
                  </a:cxn>
                  <a:cxn ang="f79">
                    <a:pos x="f140" y="f141"/>
                  </a:cxn>
                  <a:cxn ang="f79">
                    <a:pos x="f142" y="f143"/>
                  </a:cxn>
                  <a:cxn ang="f79">
                    <a:pos x="f140" y="f144"/>
                  </a:cxn>
                  <a:cxn ang="f79">
                    <a:pos x="f145" y="f144"/>
                  </a:cxn>
                  <a:cxn ang="f79">
                    <a:pos x="f146" y="f147"/>
                  </a:cxn>
                  <a:cxn ang="f79">
                    <a:pos x="f148" y="f149"/>
                  </a:cxn>
                  <a:cxn ang="f79">
                    <a:pos x="f138" y="f150"/>
                  </a:cxn>
                  <a:cxn ang="f79">
                    <a:pos x="f151" y="f152"/>
                  </a:cxn>
                  <a:cxn ang="f79">
                    <a:pos x="f153" y="f152"/>
                  </a:cxn>
                  <a:cxn ang="f79">
                    <a:pos x="f132" y="f133"/>
                  </a:cxn>
                </a:cxnLst>
                <a:rect l="f128" t="f131" r="f129" b="f130"/>
                <a:pathLst>
                  <a:path w="48" h="40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0" y="f8"/>
                      <a:pt x="f14" y="f8"/>
                    </a:cubicBezTo>
                    <a:cubicBezTo>
                      <a:pt x="f12" y="f10"/>
                      <a:pt x="f16" y="f8"/>
                      <a:pt x="f16" y="f8"/>
                    </a:cubicBezTo>
                    <a:cubicBezTo>
                      <a:pt x="f17" y="f18"/>
                      <a:pt x="f19" y="f20"/>
                      <a:pt x="f21" y="f21"/>
                    </a:cubicBezTo>
                    <a:cubicBezTo>
                      <a:pt x="f22" y="f23"/>
                      <a:pt x="f24" y="f25"/>
                      <a:pt x="f26" y="f12"/>
                    </a:cubicBezTo>
                    <a:cubicBezTo>
                      <a:pt x="f27" y="f14"/>
                      <a:pt x="f12" y="f8"/>
                      <a:pt x="f12" y="f15"/>
                    </a:cubicBezTo>
                    <a:cubicBezTo>
                      <a:pt x="f12" y="f13"/>
                      <a:pt x="f16" y="f7"/>
                      <a:pt x="f26" y="f7"/>
                    </a:cubicBezTo>
                    <a:cubicBezTo>
                      <a:pt x="f28" y="f7"/>
                      <a:pt x="f29" y="f7"/>
                      <a:pt x="f29" y="f7"/>
                    </a:cubicBezTo>
                    <a:cubicBezTo>
                      <a:pt x="f30" y="f27"/>
                      <a:pt x="f21" y="f31"/>
                      <a:pt x="f5" y="f32"/>
                    </a:cubicBezTo>
                    <a:cubicBezTo>
                      <a:pt x="f33" y="f34"/>
                      <a:pt x="f33" y="f35"/>
                      <a:pt x="f36" y="f37"/>
                    </a:cubicBezTo>
                    <a:cubicBezTo>
                      <a:pt x="f38" y="f39"/>
                      <a:pt x="f40" y="f33"/>
                      <a:pt x="f21" y="f38"/>
                    </a:cubicBezTo>
                    <a:cubicBezTo>
                      <a:pt x="f32" y="f39"/>
                      <a:pt x="f41" y="f36"/>
                      <a:pt x="f42" y="f33"/>
                    </a:cubicBezTo>
                    <a:cubicBezTo>
                      <a:pt x="f19" y="f43"/>
                      <a:pt x="f20" y="f5"/>
                      <a:pt x="f30" y="f33"/>
                    </a:cubicBezTo>
                    <a:cubicBezTo>
                      <a:pt x="f26" y="f41"/>
                      <a:pt x="f44" y="f17"/>
                      <a:pt x="f6" y="f8"/>
                    </a:cubicBezTo>
                    <a:close/>
                  </a:path>
                </a:pathLst>
              </a:custGeom>
              <a:solidFill>
                <a:srgbClr val="BD6C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5" name="Freeform 1236">
                <a:extLst>
                  <a:ext uri="{FF2B5EF4-FFF2-40B4-BE49-F238E27FC236}">
                    <a16:creationId xmlns:a16="http://schemas.microsoft.com/office/drawing/2014/main" id="{D1F3CD80-BB3E-F9B0-8ADA-270F838D5EAC}"/>
                  </a:ext>
                </a:extLst>
              </p:cNvPr>
              <p:cNvSpPr/>
              <p:nvPr/>
            </p:nvSpPr>
            <p:spPr>
              <a:xfrm>
                <a:off x="4587873" y="2597152"/>
                <a:ext cx="112708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31"/>
                  <a:gd name="f8" fmla="val 6"/>
                  <a:gd name="f9" fmla="val 4"/>
                  <a:gd name="f10" fmla="val 10"/>
                  <a:gd name="f11" fmla="val 9"/>
                  <a:gd name="f12" fmla="val 15"/>
                  <a:gd name="f13" fmla="val 14"/>
                  <a:gd name="f14" fmla="val 20"/>
                  <a:gd name="f15" fmla="val 19"/>
                  <a:gd name="f16" fmla="val 24"/>
                  <a:gd name="f17" fmla="val 29"/>
                  <a:gd name="f18" fmla="val 28"/>
                  <a:gd name="f19" fmla="val 27"/>
                  <a:gd name="f20" fmla="val 18"/>
                  <a:gd name="f21" fmla="val 21"/>
                  <a:gd name="f22" fmla="val 8"/>
                  <a:gd name="f23" fmla="val 12"/>
                  <a:gd name="f24" fmla="val 2"/>
                  <a:gd name="f25" fmla="val 1"/>
                  <a:gd name="f26" fmla="+- 0 0 -90"/>
                  <a:gd name="f27" fmla="*/ f3 1 30"/>
                  <a:gd name="f28" fmla="*/ f4 1 3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0"/>
                  <a:gd name="f37" fmla="*/ f33 1 31"/>
                  <a:gd name="f38" fmla="*/ 0 f34 1"/>
                  <a:gd name="f39" fmla="*/ 0 f33 1"/>
                  <a:gd name="f40" fmla="*/ 15 f34 1"/>
                  <a:gd name="f41" fmla="*/ 14 f33 1"/>
                  <a:gd name="f42" fmla="*/ 29 f34 1"/>
                  <a:gd name="f43" fmla="*/ 29 f33 1"/>
                  <a:gd name="f44" fmla="*/ 31 f33 1"/>
                  <a:gd name="f45" fmla="*/ 27 f34 1"/>
                  <a:gd name="f46" fmla="*/ 2 f33 1"/>
                  <a:gd name="f47" fmla="+- f35 0 f1"/>
                  <a:gd name="f48" fmla="*/ f38 1 30"/>
                  <a:gd name="f49" fmla="*/ f39 1 31"/>
                  <a:gd name="f50" fmla="*/ f40 1 30"/>
                  <a:gd name="f51" fmla="*/ f41 1 31"/>
                  <a:gd name="f52" fmla="*/ f42 1 30"/>
                  <a:gd name="f53" fmla="*/ f43 1 31"/>
                  <a:gd name="f54" fmla="*/ f44 1 31"/>
                  <a:gd name="f55" fmla="*/ f45 1 30"/>
                  <a:gd name="f56" fmla="*/ f46 1 31"/>
                  <a:gd name="f57" fmla="*/ 0 1 f36"/>
                  <a:gd name="f58" fmla="*/ f30 1 f36"/>
                  <a:gd name="f59" fmla="*/ 0 1 f37"/>
                  <a:gd name="f60" fmla="*/ f31 1 f37"/>
                  <a:gd name="f61" fmla="*/ f48 1 f36"/>
                  <a:gd name="f62" fmla="*/ f49 1 f37"/>
                  <a:gd name="f63" fmla="*/ f50 1 f36"/>
                  <a:gd name="f64" fmla="*/ f51 1 f37"/>
                  <a:gd name="f65" fmla="*/ f52 1 f36"/>
                  <a:gd name="f66" fmla="*/ f53 1 f37"/>
                  <a:gd name="f67" fmla="*/ f54 1 f37"/>
                  <a:gd name="f68" fmla="*/ f55 1 f36"/>
                  <a:gd name="f69" fmla="*/ f56 1 f37"/>
                  <a:gd name="f70" fmla="*/ f57 f27 1"/>
                  <a:gd name="f71" fmla="*/ f58 f27 1"/>
                  <a:gd name="f72" fmla="*/ f60 f28 1"/>
                  <a:gd name="f73" fmla="*/ f59 f28 1"/>
                  <a:gd name="f74" fmla="*/ f61 f27 1"/>
                  <a:gd name="f75" fmla="*/ f62 f28 1"/>
                  <a:gd name="f76" fmla="*/ f63 f27 1"/>
                  <a:gd name="f77" fmla="*/ f64 f28 1"/>
                  <a:gd name="f78" fmla="*/ f65 f27 1"/>
                  <a:gd name="f79" fmla="*/ f66 f28 1"/>
                  <a:gd name="f80" fmla="*/ f67 f28 1"/>
                  <a:gd name="f81" fmla="*/ f68 f27 1"/>
                  <a:gd name="f82" fmla="*/ f69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4" y="f75"/>
                  </a:cxn>
                  <a:cxn ang="f47">
                    <a:pos x="f76" y="f77"/>
                  </a:cxn>
                  <a:cxn ang="f47">
                    <a:pos x="f78" y="f79"/>
                  </a:cxn>
                  <a:cxn ang="f47">
                    <a:pos x="f78" y="f80"/>
                  </a:cxn>
                  <a:cxn ang="f47">
                    <a:pos x="f81" y="f80"/>
                  </a:cxn>
                  <a:cxn ang="f47">
                    <a:pos x="f74" y="f82"/>
                  </a:cxn>
                  <a:cxn ang="f47">
                    <a:pos x="f74" y="f75"/>
                  </a:cxn>
                  <a:cxn ang="f47">
                    <a:pos x="f74" y="f75"/>
                  </a:cxn>
                </a:cxnLst>
                <a:rect l="f70" t="f73" r="f71" b="f72"/>
                <a:pathLst>
                  <a:path w="30" h="31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6"/>
                      <a:pt x="f17" y="f17"/>
                    </a:cubicBezTo>
                    <a:cubicBezTo>
                      <a:pt x="f17" y="f6"/>
                      <a:pt x="f6" y="f6"/>
                      <a:pt x="f17" y="f7"/>
                    </a:cubicBezTo>
                    <a:cubicBezTo>
                      <a:pt x="f18" y="f7"/>
                      <a:pt x="f18" y="f7"/>
                      <a:pt x="f19" y="f7"/>
                    </a:cubicBezTo>
                    <a:cubicBezTo>
                      <a:pt x="f20" y="f21"/>
                      <a:pt x="f22" y="f23"/>
                      <a:pt x="f5" y="f24"/>
                    </a:cubicBezTo>
                    <a:cubicBezTo>
                      <a:pt x="f25" y="f25"/>
                      <a:pt x="f5" y="f25"/>
                      <a:pt x="f5" y="f5"/>
                    </a:cubicBezTo>
                    <a:cubicBezTo>
                      <a:pt x="f5" y="f5"/>
                      <a:pt x="f5" y="f5"/>
                      <a:pt x="f5" y="f5"/>
                    </a:cubicBezTo>
                    <a:close/>
                  </a:path>
                </a:pathLst>
              </a:custGeom>
              <a:solidFill>
                <a:srgbClr val="69291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6" name="Freeform 1237">
                <a:extLst>
                  <a:ext uri="{FF2B5EF4-FFF2-40B4-BE49-F238E27FC236}">
                    <a16:creationId xmlns:a16="http://schemas.microsoft.com/office/drawing/2014/main" id="{C4C4F97A-5438-F13F-CC8D-126B9A9D1500}"/>
                  </a:ext>
                </a:extLst>
              </p:cNvPr>
              <p:cNvSpPr/>
              <p:nvPr/>
            </p:nvSpPr>
            <p:spPr>
              <a:xfrm>
                <a:off x="4464045" y="2646365"/>
                <a:ext cx="146047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35"/>
                  <a:gd name="f8" fmla="val 38"/>
                  <a:gd name="f9" fmla="val 34"/>
                  <a:gd name="f10" fmla="val 33"/>
                  <a:gd name="f11" fmla="val 30"/>
                  <a:gd name="f12" fmla="val 32"/>
                  <a:gd name="f13" fmla="val 26"/>
                  <a:gd name="f14" fmla="val 31"/>
                  <a:gd name="f15" fmla="val 25"/>
                  <a:gd name="f16" fmla="val 23"/>
                  <a:gd name="f17" fmla="val 29"/>
                  <a:gd name="f18" fmla="val 21"/>
                  <a:gd name="f19" fmla="val 20"/>
                  <a:gd name="f20" fmla="val 19"/>
                  <a:gd name="f21" fmla="val 18"/>
                  <a:gd name="f22" fmla="val 12"/>
                  <a:gd name="f23" fmla="val 7"/>
                  <a:gd name="f24" fmla="val 1"/>
                  <a:gd name="f25" fmla="val 13"/>
                  <a:gd name="f26" fmla="val 11"/>
                  <a:gd name="f27" fmla="val 10"/>
                  <a:gd name="f28" fmla="val 4"/>
                  <a:gd name="f29" fmla="val 2"/>
                  <a:gd name="f30" fmla="val 9"/>
                  <a:gd name="f31" fmla="val 3"/>
                  <a:gd name="f32" fmla="val 15"/>
                  <a:gd name="f33" fmla="val 5"/>
                  <a:gd name="f34" fmla="val 17"/>
                  <a:gd name="f35" fmla="val 6"/>
                  <a:gd name="f36" fmla="val 8"/>
                  <a:gd name="f37" fmla="val 22"/>
                  <a:gd name="f38" fmla="val 16"/>
                  <a:gd name="f39" fmla="val 37"/>
                  <a:gd name="f40" fmla="+- 0 0 -90"/>
                  <a:gd name="f41" fmla="*/ f3 1 39"/>
                  <a:gd name="f42" fmla="*/ f4 1 35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39"/>
                  <a:gd name="f51" fmla="*/ f47 1 35"/>
                  <a:gd name="f52" fmla="*/ 38 f48 1"/>
                  <a:gd name="f53" fmla="*/ 35 f47 1"/>
                  <a:gd name="f54" fmla="*/ 26 f48 1"/>
                  <a:gd name="f55" fmla="*/ 31 f47 1"/>
                  <a:gd name="f56" fmla="*/ 21 f48 1"/>
                  <a:gd name="f57" fmla="*/ 30 f47 1"/>
                  <a:gd name="f58" fmla="*/ 18 f48 1"/>
                  <a:gd name="f59" fmla="*/ 29 f47 1"/>
                  <a:gd name="f60" fmla="*/ 1 f48 1"/>
                  <a:gd name="f61" fmla="*/ 13 f47 1"/>
                  <a:gd name="f62" fmla="*/ 0 f48 1"/>
                  <a:gd name="f63" fmla="*/ 10 f47 1"/>
                  <a:gd name="f64" fmla="*/ 4 f48 1"/>
                  <a:gd name="f65" fmla="*/ 2 f47 1"/>
                  <a:gd name="f66" fmla="*/ 11 f48 1"/>
                  <a:gd name="f67" fmla="*/ 3 f47 1"/>
                  <a:gd name="f68" fmla="*/ 17 f48 1"/>
                  <a:gd name="f69" fmla="*/ 6 f47 1"/>
                  <a:gd name="f70" fmla="*/ 11 f47 1"/>
                  <a:gd name="f71" fmla="*/ 19 f48 1"/>
                  <a:gd name="f72" fmla="*/ 15 f48 1"/>
                  <a:gd name="f73" fmla="*/ 37 f48 1"/>
                  <a:gd name="f74" fmla="*/ 32 f47 1"/>
                  <a:gd name="f75" fmla="+- f49 0 f1"/>
                  <a:gd name="f76" fmla="*/ f52 1 39"/>
                  <a:gd name="f77" fmla="*/ f53 1 35"/>
                  <a:gd name="f78" fmla="*/ f54 1 39"/>
                  <a:gd name="f79" fmla="*/ f55 1 35"/>
                  <a:gd name="f80" fmla="*/ f56 1 39"/>
                  <a:gd name="f81" fmla="*/ f57 1 35"/>
                  <a:gd name="f82" fmla="*/ f58 1 39"/>
                  <a:gd name="f83" fmla="*/ f59 1 35"/>
                  <a:gd name="f84" fmla="*/ f60 1 39"/>
                  <a:gd name="f85" fmla="*/ f61 1 35"/>
                  <a:gd name="f86" fmla="*/ f62 1 39"/>
                  <a:gd name="f87" fmla="*/ f63 1 35"/>
                  <a:gd name="f88" fmla="*/ f64 1 39"/>
                  <a:gd name="f89" fmla="*/ f65 1 35"/>
                  <a:gd name="f90" fmla="*/ f66 1 39"/>
                  <a:gd name="f91" fmla="*/ f67 1 35"/>
                  <a:gd name="f92" fmla="*/ f68 1 39"/>
                  <a:gd name="f93" fmla="*/ f69 1 35"/>
                  <a:gd name="f94" fmla="*/ f70 1 35"/>
                  <a:gd name="f95" fmla="*/ f71 1 39"/>
                  <a:gd name="f96" fmla="*/ f72 1 39"/>
                  <a:gd name="f97" fmla="*/ f73 1 39"/>
                  <a:gd name="f98" fmla="*/ f74 1 35"/>
                  <a:gd name="f99" fmla="*/ 0 1 f50"/>
                  <a:gd name="f100" fmla="*/ f44 1 f50"/>
                  <a:gd name="f101" fmla="*/ 0 1 f51"/>
                  <a:gd name="f102" fmla="*/ f45 1 f51"/>
                  <a:gd name="f103" fmla="*/ f76 1 f50"/>
                  <a:gd name="f104" fmla="*/ f77 1 f51"/>
                  <a:gd name="f105" fmla="*/ f78 1 f50"/>
                  <a:gd name="f106" fmla="*/ f79 1 f51"/>
                  <a:gd name="f107" fmla="*/ f80 1 f50"/>
                  <a:gd name="f108" fmla="*/ f81 1 f51"/>
                  <a:gd name="f109" fmla="*/ f82 1 f50"/>
                  <a:gd name="f110" fmla="*/ f83 1 f51"/>
                  <a:gd name="f111" fmla="*/ f84 1 f50"/>
                  <a:gd name="f112" fmla="*/ f85 1 f51"/>
                  <a:gd name="f113" fmla="*/ f86 1 f50"/>
                  <a:gd name="f114" fmla="*/ f87 1 f51"/>
                  <a:gd name="f115" fmla="*/ f88 1 f50"/>
                  <a:gd name="f116" fmla="*/ f89 1 f51"/>
                  <a:gd name="f117" fmla="*/ f90 1 f50"/>
                  <a:gd name="f118" fmla="*/ f91 1 f51"/>
                  <a:gd name="f119" fmla="*/ f92 1 f50"/>
                  <a:gd name="f120" fmla="*/ f93 1 f51"/>
                  <a:gd name="f121" fmla="*/ f94 1 f51"/>
                  <a:gd name="f122" fmla="*/ f95 1 f50"/>
                  <a:gd name="f123" fmla="*/ f96 1 f50"/>
                  <a:gd name="f124" fmla="*/ f97 1 f50"/>
                  <a:gd name="f125" fmla="*/ f98 1 f51"/>
                  <a:gd name="f126" fmla="*/ f99 f41 1"/>
                  <a:gd name="f127" fmla="*/ f100 f41 1"/>
                  <a:gd name="f128" fmla="*/ f102 f42 1"/>
                  <a:gd name="f129" fmla="*/ f101 f42 1"/>
                  <a:gd name="f130" fmla="*/ f103 f41 1"/>
                  <a:gd name="f131" fmla="*/ f104 f42 1"/>
                  <a:gd name="f132" fmla="*/ f105 f41 1"/>
                  <a:gd name="f133" fmla="*/ f106 f42 1"/>
                  <a:gd name="f134" fmla="*/ f107 f41 1"/>
                  <a:gd name="f135" fmla="*/ f108 f42 1"/>
                  <a:gd name="f136" fmla="*/ f109 f41 1"/>
                  <a:gd name="f137" fmla="*/ f110 f42 1"/>
                  <a:gd name="f138" fmla="*/ f111 f41 1"/>
                  <a:gd name="f139" fmla="*/ f112 f42 1"/>
                  <a:gd name="f140" fmla="*/ f113 f41 1"/>
                  <a:gd name="f141" fmla="*/ f114 f42 1"/>
                  <a:gd name="f142" fmla="*/ f115 f41 1"/>
                  <a:gd name="f143" fmla="*/ f116 f42 1"/>
                  <a:gd name="f144" fmla="*/ f117 f41 1"/>
                  <a:gd name="f145" fmla="*/ f118 f42 1"/>
                  <a:gd name="f146" fmla="*/ f119 f41 1"/>
                  <a:gd name="f147" fmla="*/ f120 f42 1"/>
                  <a:gd name="f148" fmla="*/ f121 f42 1"/>
                  <a:gd name="f149" fmla="*/ f122 f41 1"/>
                  <a:gd name="f150" fmla="*/ f123 f41 1"/>
                  <a:gd name="f151" fmla="*/ f124 f41 1"/>
                  <a:gd name="f152" fmla="*/ f125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36" y="f137"/>
                  </a:cxn>
                  <a:cxn ang="f75">
                    <a:pos x="f138" y="f139"/>
                  </a:cxn>
                  <a:cxn ang="f75">
                    <a:pos x="f140" y="f141"/>
                  </a:cxn>
                  <a:cxn ang="f75">
                    <a:pos x="f142" y="f143"/>
                  </a:cxn>
                  <a:cxn ang="f75">
                    <a:pos x="f144" y="f145"/>
                  </a:cxn>
                  <a:cxn ang="f75">
                    <a:pos x="f146" y="f147"/>
                  </a:cxn>
                  <a:cxn ang="f75">
                    <a:pos x="f134" y="f148"/>
                  </a:cxn>
                  <a:cxn ang="f75">
                    <a:pos x="f149" y="f139"/>
                  </a:cxn>
                  <a:cxn ang="f75">
                    <a:pos x="f150" y="f141"/>
                  </a:cxn>
                  <a:cxn ang="f75">
                    <a:pos x="f151" y="f152"/>
                  </a:cxn>
                  <a:cxn ang="f75">
                    <a:pos x="f130" y="f131"/>
                  </a:cxn>
                </a:cxnLst>
                <a:rect l="f126" t="f129" r="f127" b="f128"/>
                <a:pathLst>
                  <a:path w="39" h="35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1"/>
                    </a:cubicBezTo>
                    <a:cubicBezTo>
                      <a:pt x="f19" y="f11"/>
                      <a:pt x="f20" y="f17"/>
                      <a:pt x="f21" y="f17"/>
                    </a:cubicBezTo>
                    <a:cubicBezTo>
                      <a:pt x="f22" y="f16"/>
                      <a:pt x="f23" y="f21"/>
                      <a:pt x="f24" y="f25"/>
                    </a:cubicBezTo>
                    <a:cubicBezTo>
                      <a:pt x="f5" y="f22"/>
                      <a:pt x="f5" y="f26"/>
                      <a:pt x="f5" y="f27"/>
                    </a:cubicBezTo>
                    <a:cubicBezTo>
                      <a:pt x="f24" y="f23"/>
                      <a:pt x="f24" y="f28"/>
                      <a:pt x="f28" y="f29"/>
                    </a:cubicBezTo>
                    <a:cubicBezTo>
                      <a:pt x="f23" y="f24"/>
                      <a:pt x="f30" y="f5"/>
                      <a:pt x="f26" y="f31"/>
                    </a:cubicBezTo>
                    <a:cubicBezTo>
                      <a:pt x="f25" y="f28"/>
                      <a:pt x="f32" y="f33"/>
                      <a:pt x="f34" y="f35"/>
                    </a:cubicBezTo>
                    <a:cubicBezTo>
                      <a:pt x="f20" y="f23"/>
                      <a:pt x="f18" y="f36"/>
                      <a:pt x="f18" y="f26"/>
                    </a:cubicBezTo>
                    <a:cubicBezTo>
                      <a:pt x="f37" y="f25"/>
                      <a:pt x="f18" y="f32"/>
                      <a:pt x="f20" y="f25"/>
                    </a:cubicBezTo>
                    <a:cubicBezTo>
                      <a:pt x="f34" y="f22"/>
                      <a:pt x="f38" y="f27"/>
                      <a:pt x="f32" y="f27"/>
                    </a:cubicBezTo>
                    <a:cubicBezTo>
                      <a:pt x="f16" y="f38"/>
                      <a:pt x="f14" y="f16"/>
                      <a:pt x="f39" y="f12"/>
                    </a:cubicBezTo>
                    <a:cubicBezTo>
                      <a:pt x="f8" y="f10"/>
                      <a:pt x="f6" y="f9"/>
                      <a:pt x="f8" y="f7"/>
                    </a:cubicBezTo>
                    <a:close/>
                  </a:path>
                </a:pathLst>
              </a:custGeom>
              <a:solidFill>
                <a:srgbClr val="BF6C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7" name="Freeform 1238">
                <a:extLst>
                  <a:ext uri="{FF2B5EF4-FFF2-40B4-BE49-F238E27FC236}">
                    <a16:creationId xmlns:a16="http://schemas.microsoft.com/office/drawing/2014/main" id="{1A5CEA5B-C425-8C25-877F-1ECF8CA3E92D}"/>
                  </a:ext>
                </a:extLst>
              </p:cNvPr>
              <p:cNvSpPr/>
              <p:nvPr/>
            </p:nvSpPr>
            <p:spPr>
              <a:xfrm>
                <a:off x="4557717" y="2605089"/>
                <a:ext cx="131765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37"/>
                  <a:gd name="f8" fmla="val 8"/>
                  <a:gd name="f9" fmla="val 12"/>
                  <a:gd name="f10" fmla="val 3"/>
                  <a:gd name="f11" fmla="val 15"/>
                  <a:gd name="f12" fmla="val 7"/>
                  <a:gd name="f13" fmla="val 19"/>
                  <a:gd name="f14" fmla="val 10"/>
                  <a:gd name="f15" fmla="val 25"/>
                  <a:gd name="f16" fmla="val 16"/>
                  <a:gd name="f17" fmla="val 30"/>
                  <a:gd name="f18" fmla="val 22"/>
                  <a:gd name="f19" fmla="val 28"/>
                  <a:gd name="f20" fmla="val 33"/>
                  <a:gd name="f21" fmla="val 31"/>
                  <a:gd name="f22" fmla="val 34"/>
                  <a:gd name="f23" fmla="val 23"/>
                  <a:gd name="f24" fmla="val 20"/>
                  <a:gd name="f25" fmla="val 29"/>
                  <a:gd name="f26" fmla="val 18"/>
                  <a:gd name="f27" fmla="val 21"/>
                  <a:gd name="f28" fmla="val 17"/>
                  <a:gd name="f29" fmla="val 4"/>
                  <a:gd name="f30" fmla="val 11"/>
                  <a:gd name="f31" fmla="val 9"/>
                  <a:gd name="f32" fmla="val 6"/>
                  <a:gd name="f33" fmla="val 2"/>
                  <a:gd name="f34" fmla="+- 0 0 -90"/>
                  <a:gd name="f35" fmla="*/ f3 1 35"/>
                  <a:gd name="f36" fmla="*/ f4 1 37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5"/>
                  <a:gd name="f45" fmla="*/ f41 1 37"/>
                  <a:gd name="f46" fmla="*/ 8 f42 1"/>
                  <a:gd name="f47" fmla="*/ 0 f41 1"/>
                  <a:gd name="f48" fmla="*/ 19 f42 1"/>
                  <a:gd name="f49" fmla="*/ 10 f41 1"/>
                  <a:gd name="f50" fmla="*/ 35 f42 1"/>
                  <a:gd name="f51" fmla="*/ 28 f41 1"/>
                  <a:gd name="f52" fmla="*/ 28 f42 1"/>
                  <a:gd name="f53" fmla="*/ 37 f41 1"/>
                  <a:gd name="f54" fmla="*/ 23 f42 1"/>
                  <a:gd name="f55" fmla="*/ 33 f41 1"/>
                  <a:gd name="f56" fmla="*/ 18 f42 1"/>
                  <a:gd name="f57" fmla="*/ 4 f42 1"/>
                  <a:gd name="f58" fmla="*/ 11 f41 1"/>
                  <a:gd name="f59" fmla="*/ 3 f42 1"/>
                  <a:gd name="f60" fmla="*/ 6 f41 1"/>
                  <a:gd name="f61" fmla="+- f43 0 f1"/>
                  <a:gd name="f62" fmla="*/ f46 1 35"/>
                  <a:gd name="f63" fmla="*/ f47 1 37"/>
                  <a:gd name="f64" fmla="*/ f48 1 35"/>
                  <a:gd name="f65" fmla="*/ f49 1 37"/>
                  <a:gd name="f66" fmla="*/ f50 1 35"/>
                  <a:gd name="f67" fmla="*/ f51 1 37"/>
                  <a:gd name="f68" fmla="*/ f52 1 35"/>
                  <a:gd name="f69" fmla="*/ f53 1 37"/>
                  <a:gd name="f70" fmla="*/ f54 1 35"/>
                  <a:gd name="f71" fmla="*/ f55 1 37"/>
                  <a:gd name="f72" fmla="*/ f56 1 35"/>
                  <a:gd name="f73" fmla="*/ f57 1 35"/>
                  <a:gd name="f74" fmla="*/ f58 1 37"/>
                  <a:gd name="f75" fmla="*/ f59 1 35"/>
                  <a:gd name="f76" fmla="*/ f60 1 37"/>
                  <a:gd name="f77" fmla="*/ 0 1 f44"/>
                  <a:gd name="f78" fmla="*/ f38 1 f44"/>
                  <a:gd name="f79" fmla="*/ 0 1 f45"/>
                  <a:gd name="f80" fmla="*/ f39 1 f45"/>
                  <a:gd name="f81" fmla="*/ f62 1 f44"/>
                  <a:gd name="f82" fmla="*/ f63 1 f45"/>
                  <a:gd name="f83" fmla="*/ f64 1 f44"/>
                  <a:gd name="f84" fmla="*/ f65 1 f45"/>
                  <a:gd name="f85" fmla="*/ f66 1 f44"/>
                  <a:gd name="f86" fmla="*/ f67 1 f45"/>
                  <a:gd name="f87" fmla="*/ f68 1 f44"/>
                  <a:gd name="f88" fmla="*/ f69 1 f45"/>
                  <a:gd name="f89" fmla="*/ f70 1 f44"/>
                  <a:gd name="f90" fmla="*/ f71 1 f45"/>
                  <a:gd name="f91" fmla="*/ f72 1 f44"/>
                  <a:gd name="f92" fmla="*/ f73 1 f44"/>
                  <a:gd name="f93" fmla="*/ f74 1 f45"/>
                  <a:gd name="f94" fmla="*/ f75 1 f44"/>
                  <a:gd name="f95" fmla="*/ f76 1 f45"/>
                  <a:gd name="f96" fmla="*/ f77 f35 1"/>
                  <a:gd name="f97" fmla="*/ f78 f35 1"/>
                  <a:gd name="f98" fmla="*/ f80 f36 1"/>
                  <a:gd name="f99" fmla="*/ f79 f36 1"/>
                  <a:gd name="f100" fmla="*/ f81 f35 1"/>
                  <a:gd name="f101" fmla="*/ f82 f36 1"/>
                  <a:gd name="f102" fmla="*/ f83 f35 1"/>
                  <a:gd name="f103" fmla="*/ f84 f36 1"/>
                  <a:gd name="f104" fmla="*/ f85 f35 1"/>
                  <a:gd name="f105" fmla="*/ f86 f36 1"/>
                  <a:gd name="f106" fmla="*/ f87 f35 1"/>
                  <a:gd name="f107" fmla="*/ f88 f36 1"/>
                  <a:gd name="f108" fmla="*/ f89 f35 1"/>
                  <a:gd name="f109" fmla="*/ f90 f36 1"/>
                  <a:gd name="f110" fmla="*/ f91 f35 1"/>
                  <a:gd name="f111" fmla="*/ f92 f35 1"/>
                  <a:gd name="f112" fmla="*/ f93 f36 1"/>
                  <a:gd name="f113" fmla="*/ f94 f35 1"/>
                  <a:gd name="f114" fmla="*/ f95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05"/>
                  </a:cxn>
                  <a:cxn ang="f61">
                    <a:pos x="f111" y="f112"/>
                  </a:cxn>
                  <a:cxn ang="f61">
                    <a:pos x="f113" y="f114"/>
                  </a:cxn>
                  <a:cxn ang="f61">
                    <a:pos x="f100" y="f101"/>
                  </a:cxn>
                </a:cxnLst>
                <a:rect l="f96" t="f99" r="f97" b="f98"/>
                <a:pathLst>
                  <a:path w="35" h="37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6" y="f19"/>
                    </a:cubicBezTo>
                    <a:cubicBezTo>
                      <a:pt x="f20" y="f21"/>
                      <a:pt x="f21" y="f22"/>
                      <a:pt x="f19" y="f7"/>
                    </a:cubicBezTo>
                    <a:cubicBezTo>
                      <a:pt x="f15" y="f7"/>
                      <a:pt x="f15" y="f22"/>
                      <a:pt x="f23" y="f20"/>
                    </a:cubicBezTo>
                    <a:cubicBezTo>
                      <a:pt x="f18" y="f21"/>
                      <a:pt x="f24" y="f25"/>
                      <a:pt x="f26" y="f19"/>
                    </a:cubicBezTo>
                    <a:cubicBezTo>
                      <a:pt x="f11" y="f27"/>
                      <a:pt x="f8" y="f28"/>
                      <a:pt x="f29" y="f30"/>
                    </a:cubicBezTo>
                    <a:cubicBezTo>
                      <a:pt x="f10" y="f31"/>
                      <a:pt x="f5" y="f8"/>
                      <a:pt x="f10" y="f32"/>
                    </a:cubicBezTo>
                    <a:cubicBezTo>
                      <a:pt x="f29" y="f29"/>
                      <a:pt x="f32" y="f33"/>
                      <a:pt x="f8" y="f5"/>
                    </a:cubicBezTo>
                    <a:close/>
                  </a:path>
                </a:pathLst>
              </a:custGeom>
              <a:solidFill>
                <a:srgbClr val="C26E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8" name="Freeform 1239">
                <a:extLst>
                  <a:ext uri="{FF2B5EF4-FFF2-40B4-BE49-F238E27FC236}">
                    <a16:creationId xmlns:a16="http://schemas.microsoft.com/office/drawing/2014/main" id="{A04B51CE-47BB-D4ED-146F-DD7B1878A767}"/>
                  </a:ext>
                </a:extLst>
              </p:cNvPr>
              <p:cNvSpPr/>
              <p:nvPr/>
            </p:nvSpPr>
            <p:spPr>
              <a:xfrm>
                <a:off x="4557717" y="2635255"/>
                <a:ext cx="101598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35"/>
                  <a:gd name="f8" fmla="val 34"/>
                  <a:gd name="f9" fmla="val 25"/>
                  <a:gd name="f10" fmla="val 23"/>
                  <a:gd name="f11" fmla="val 31"/>
                  <a:gd name="f12" fmla="val 21"/>
                  <a:gd name="f13" fmla="val 19"/>
                  <a:gd name="f14" fmla="val 18"/>
                  <a:gd name="f15" fmla="val 32"/>
                  <a:gd name="f16" fmla="val 17"/>
                  <a:gd name="f17" fmla="val 14"/>
                  <a:gd name="f18" fmla="val 11"/>
                  <a:gd name="f19" fmla="val 8"/>
                  <a:gd name="f20" fmla="val 20"/>
                  <a:gd name="f21" fmla="val 5"/>
                  <a:gd name="f22" fmla="val 3"/>
                  <a:gd name="f23" fmla="val 1"/>
                  <a:gd name="f24" fmla="val 2"/>
                  <a:gd name="f25" fmla="val 6"/>
                  <a:gd name="f26" fmla="val 10"/>
                  <a:gd name="f27" fmla="val 9"/>
                  <a:gd name="f28" fmla="val 13"/>
                  <a:gd name="f29" fmla="val 15"/>
                  <a:gd name="f30" fmla="val 16"/>
                  <a:gd name="f31" fmla="val 22"/>
                  <a:gd name="f32" fmla="val 26"/>
                  <a:gd name="f33" fmla="val 33"/>
                  <a:gd name="f34" fmla="+- 0 0 -90"/>
                  <a:gd name="f35" fmla="*/ f3 1 27"/>
                  <a:gd name="f36" fmla="*/ f4 1 3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7"/>
                  <a:gd name="f45" fmla="*/ f41 1 35"/>
                  <a:gd name="f46" fmla="*/ 27 f42 1"/>
                  <a:gd name="f47" fmla="*/ 34 f41 1"/>
                  <a:gd name="f48" fmla="*/ 21 f42 1"/>
                  <a:gd name="f49" fmla="*/ 17 f42 1"/>
                  <a:gd name="f50" fmla="*/ 31 f41 1"/>
                  <a:gd name="f51" fmla="*/ 8 f42 1"/>
                  <a:gd name="f52" fmla="*/ 20 f41 1"/>
                  <a:gd name="f53" fmla="*/ 1 f42 1"/>
                  <a:gd name="f54" fmla="*/ 3 f41 1"/>
                  <a:gd name="f55" fmla="*/ 1 f41 1"/>
                  <a:gd name="f56" fmla="*/ 3 f42 1"/>
                  <a:gd name="f57" fmla="*/ 13 f42 1"/>
                  <a:gd name="f58" fmla="*/ 13 f41 1"/>
                  <a:gd name="f59" fmla="*/ 19 f41 1"/>
                  <a:gd name="f60" fmla="*/ 15 f42 1"/>
                  <a:gd name="f61" fmla="*/ 26 f42 1"/>
                  <a:gd name="f62" fmla="+- f43 0 f1"/>
                  <a:gd name="f63" fmla="*/ f46 1 27"/>
                  <a:gd name="f64" fmla="*/ f47 1 35"/>
                  <a:gd name="f65" fmla="*/ f48 1 27"/>
                  <a:gd name="f66" fmla="*/ f49 1 27"/>
                  <a:gd name="f67" fmla="*/ f50 1 35"/>
                  <a:gd name="f68" fmla="*/ f51 1 27"/>
                  <a:gd name="f69" fmla="*/ f52 1 35"/>
                  <a:gd name="f70" fmla="*/ f53 1 27"/>
                  <a:gd name="f71" fmla="*/ f54 1 35"/>
                  <a:gd name="f72" fmla="*/ f55 1 35"/>
                  <a:gd name="f73" fmla="*/ f56 1 27"/>
                  <a:gd name="f74" fmla="*/ f57 1 27"/>
                  <a:gd name="f75" fmla="*/ f58 1 35"/>
                  <a:gd name="f76" fmla="*/ f59 1 35"/>
                  <a:gd name="f77" fmla="*/ f60 1 27"/>
                  <a:gd name="f78" fmla="*/ f61 1 27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4"/>
                  <a:gd name="f86" fmla="*/ f66 1 f44"/>
                  <a:gd name="f87" fmla="*/ f67 1 f45"/>
                  <a:gd name="f88" fmla="*/ f68 1 f44"/>
                  <a:gd name="f89" fmla="*/ f69 1 f45"/>
                  <a:gd name="f90" fmla="*/ f70 1 f44"/>
                  <a:gd name="f91" fmla="*/ f71 1 f45"/>
                  <a:gd name="f92" fmla="*/ f72 1 f45"/>
                  <a:gd name="f93" fmla="*/ f73 1 f44"/>
                  <a:gd name="f94" fmla="*/ f74 1 f44"/>
                  <a:gd name="f95" fmla="*/ f75 1 f45"/>
                  <a:gd name="f96" fmla="*/ f76 1 f45"/>
                  <a:gd name="f97" fmla="*/ f77 1 f44"/>
                  <a:gd name="f98" fmla="*/ f78 1 f44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5 1"/>
                  <a:gd name="f106" fmla="*/ f86 f35 1"/>
                  <a:gd name="f107" fmla="*/ f87 f36 1"/>
                  <a:gd name="f108" fmla="*/ f88 f35 1"/>
                  <a:gd name="f109" fmla="*/ f89 f36 1"/>
                  <a:gd name="f110" fmla="*/ f90 f35 1"/>
                  <a:gd name="f111" fmla="*/ f91 f36 1"/>
                  <a:gd name="f112" fmla="*/ f92 f36 1"/>
                  <a:gd name="f113" fmla="*/ f93 f35 1"/>
                  <a:gd name="f114" fmla="*/ f94 f35 1"/>
                  <a:gd name="f115" fmla="*/ f95 f36 1"/>
                  <a:gd name="f116" fmla="*/ f96 f36 1"/>
                  <a:gd name="f117" fmla="*/ f97 f35 1"/>
                  <a:gd name="f118" fmla="*/ f98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5" y="f104"/>
                  </a:cxn>
                  <a:cxn ang="f62">
                    <a:pos x="f106" y="f107"/>
                  </a:cxn>
                  <a:cxn ang="f62">
                    <a:pos x="f108" y="f109"/>
                  </a:cxn>
                  <a:cxn ang="f62">
                    <a:pos x="f110" y="f111"/>
                  </a:cxn>
                  <a:cxn ang="f62">
                    <a:pos x="f110" y="f112"/>
                  </a:cxn>
                  <a:cxn ang="f62">
                    <a:pos x="f113" y="f112"/>
                  </a:cxn>
                  <a:cxn ang="f62">
                    <a:pos x="f114" y="f115"/>
                  </a:cxn>
                  <a:cxn ang="f62">
                    <a:pos x="f106" y="f116"/>
                  </a:cxn>
                  <a:cxn ang="f62">
                    <a:pos x="f117" y="f116"/>
                  </a:cxn>
                  <a:cxn ang="f62">
                    <a:pos x="f118" y="f107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27" h="35">
                    <a:moveTo>
                      <a:pt x="f6" y="f8"/>
                    </a:moveTo>
                    <a:cubicBezTo>
                      <a:pt x="f9" y="f7"/>
                      <a:pt x="f10" y="f11"/>
                      <a:pt x="f12" y="f8"/>
                    </a:cubicBezTo>
                    <a:cubicBezTo>
                      <a:pt x="f13" y="f8"/>
                      <a:pt x="f14" y="f15"/>
                      <a:pt x="f16" y="f11"/>
                    </a:cubicBezTo>
                    <a:cubicBezTo>
                      <a:pt x="f17" y="f6"/>
                      <a:pt x="f18" y="f10"/>
                      <a:pt x="f19" y="f20"/>
                    </a:cubicBezTo>
                    <a:cubicBezTo>
                      <a:pt x="f21" y="f17"/>
                      <a:pt x="f22" y="f19"/>
                      <a:pt x="f23" y="f22"/>
                    </a:cubicBezTo>
                    <a:cubicBezTo>
                      <a:pt x="f5" y="f24"/>
                      <a:pt x="f5" y="f23"/>
                      <a:pt x="f23" y="f23"/>
                    </a:cubicBezTo>
                    <a:cubicBezTo>
                      <a:pt x="f24" y="f5"/>
                      <a:pt x="f22" y="f23"/>
                      <a:pt x="f22" y="f23"/>
                    </a:cubicBezTo>
                    <a:cubicBezTo>
                      <a:pt x="f25" y="f21"/>
                      <a:pt x="f26" y="f27"/>
                      <a:pt x="f28" y="f28"/>
                    </a:cubicBezTo>
                    <a:cubicBezTo>
                      <a:pt x="f17" y="f29"/>
                      <a:pt x="f16" y="f30"/>
                      <a:pt x="f16" y="f13"/>
                    </a:cubicBezTo>
                    <a:cubicBezTo>
                      <a:pt x="f30" y="f20"/>
                      <a:pt x="f30" y="f13"/>
                      <a:pt x="f29" y="f13"/>
                    </a:cubicBezTo>
                    <a:cubicBezTo>
                      <a:pt x="f20" y="f31"/>
                      <a:pt x="f10" y="f6"/>
                      <a:pt x="f32" y="f11"/>
                    </a:cubicBezTo>
                    <a:cubicBezTo>
                      <a:pt x="f6" y="f15"/>
                      <a:pt x="f6" y="f33"/>
                      <a:pt x="f6" y="f8"/>
                    </a:cubicBezTo>
                    <a:close/>
                  </a:path>
                </a:pathLst>
              </a:custGeom>
              <a:solidFill>
                <a:srgbClr val="B96F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9" name="Freeform 1240">
                <a:extLst>
                  <a:ext uri="{FF2B5EF4-FFF2-40B4-BE49-F238E27FC236}">
                    <a16:creationId xmlns:a16="http://schemas.microsoft.com/office/drawing/2014/main" id="{1E4629E2-D516-BC08-C0C2-886CBD9B1BBA}"/>
                  </a:ext>
                </a:extLst>
              </p:cNvPr>
              <p:cNvSpPr/>
              <p:nvPr/>
            </p:nvSpPr>
            <p:spPr>
              <a:xfrm>
                <a:off x="4448171" y="2687641"/>
                <a:ext cx="87316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6"/>
                  <a:gd name="f8" fmla="val 20"/>
                  <a:gd name="f9" fmla="val 21"/>
                  <a:gd name="f10" fmla="val 24"/>
                  <a:gd name="f11" fmla="val 18"/>
                  <a:gd name="f12" fmla="val 17"/>
                  <a:gd name="f13" fmla="val 25"/>
                  <a:gd name="f14" fmla="val 12"/>
                  <a:gd name="f15" fmla="val 7"/>
                  <a:gd name="f16" fmla="val 15"/>
                  <a:gd name="f17" fmla="val 3"/>
                  <a:gd name="f18" fmla="val 10"/>
                  <a:gd name="f19" fmla="val 2"/>
                  <a:gd name="f20" fmla="val 8"/>
                  <a:gd name="f21" fmla="val 1"/>
                  <a:gd name="f22" fmla="val 6"/>
                  <a:gd name="f23" fmla="val 5"/>
                  <a:gd name="f24" fmla="val 4"/>
                  <a:gd name="f25" fmla="val 11"/>
                  <a:gd name="f26" fmla="+- 0 0 -90"/>
                  <a:gd name="f27" fmla="*/ f3 1 23"/>
                  <a:gd name="f28" fmla="*/ f4 1 2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3"/>
                  <a:gd name="f37" fmla="*/ f33 1 26"/>
                  <a:gd name="f38" fmla="*/ 23 f34 1"/>
                  <a:gd name="f39" fmla="*/ 20 f33 1"/>
                  <a:gd name="f40" fmla="*/ 18 f34 1"/>
                  <a:gd name="f41" fmla="*/ 26 f33 1"/>
                  <a:gd name="f42" fmla="*/ 17 f34 1"/>
                  <a:gd name="f43" fmla="*/ 25 f33 1"/>
                  <a:gd name="f44" fmla="*/ 3 f34 1"/>
                  <a:gd name="f45" fmla="*/ 10 f33 1"/>
                  <a:gd name="f46" fmla="*/ 0 f34 1"/>
                  <a:gd name="f47" fmla="*/ 5 f33 1"/>
                  <a:gd name="f48" fmla="*/ 4 f33 1"/>
                  <a:gd name="f49" fmla="*/ 2 f34 1"/>
                  <a:gd name="f50" fmla="*/ 2 f33 1"/>
                  <a:gd name="f51" fmla="*/ 4 f34 1"/>
                  <a:gd name="f52" fmla="*/ 1 f33 1"/>
                  <a:gd name="f53" fmla="+- f35 0 f1"/>
                  <a:gd name="f54" fmla="*/ f38 1 23"/>
                  <a:gd name="f55" fmla="*/ f39 1 26"/>
                  <a:gd name="f56" fmla="*/ f40 1 23"/>
                  <a:gd name="f57" fmla="*/ f41 1 26"/>
                  <a:gd name="f58" fmla="*/ f42 1 23"/>
                  <a:gd name="f59" fmla="*/ f43 1 26"/>
                  <a:gd name="f60" fmla="*/ f44 1 23"/>
                  <a:gd name="f61" fmla="*/ f45 1 26"/>
                  <a:gd name="f62" fmla="*/ f46 1 23"/>
                  <a:gd name="f63" fmla="*/ f47 1 26"/>
                  <a:gd name="f64" fmla="*/ f48 1 26"/>
                  <a:gd name="f65" fmla="*/ f49 1 23"/>
                  <a:gd name="f66" fmla="*/ f50 1 26"/>
                  <a:gd name="f67" fmla="*/ f51 1 23"/>
                  <a:gd name="f68" fmla="*/ f52 1 26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3" h="26">
                    <a:moveTo>
                      <a:pt x="f6" y="f8"/>
                    </a:moveTo>
                    <a:cubicBezTo>
                      <a:pt x="f8" y="f9"/>
                      <a:pt x="f8" y="f10"/>
                      <a:pt x="f11" y="f7"/>
                    </a:cubicBezTo>
                    <a:cubicBezTo>
                      <a:pt x="f12" y="f13"/>
                      <a:pt x="f12" y="f13"/>
                      <a:pt x="f12" y="f13"/>
                    </a:cubicBezTo>
                    <a:cubicBezTo>
                      <a:pt x="f14" y="f8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5" y="f23"/>
                    </a:cubicBezTo>
                    <a:cubicBezTo>
                      <a:pt x="f5" y="f24"/>
                      <a:pt x="f5" y="f24"/>
                      <a:pt x="f5" y="f24"/>
                    </a:cubicBezTo>
                    <a:cubicBezTo>
                      <a:pt x="f21" y="f17"/>
                      <a:pt x="f21" y="f17"/>
                      <a:pt x="f19" y="f19"/>
                    </a:cubicBezTo>
                    <a:cubicBezTo>
                      <a:pt x="f17" y="f19"/>
                      <a:pt x="f17" y="f5"/>
                      <a:pt x="f24" y="f21"/>
                    </a:cubicBezTo>
                    <a:cubicBezTo>
                      <a:pt x="f25" y="f15"/>
                      <a:pt x="f11" y="f14"/>
                      <a:pt x="f6" y="f8"/>
                    </a:cubicBezTo>
                    <a:close/>
                  </a:path>
                </a:pathLst>
              </a:custGeom>
              <a:solidFill>
                <a:srgbClr val="B971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0" name="Freeform 1241">
                <a:extLst>
                  <a:ext uri="{FF2B5EF4-FFF2-40B4-BE49-F238E27FC236}">
                    <a16:creationId xmlns:a16="http://schemas.microsoft.com/office/drawing/2014/main" id="{03DD2A07-F0FC-68E8-065A-55D6FF26E30B}"/>
                  </a:ext>
                </a:extLst>
              </p:cNvPr>
              <p:cNvSpPr/>
              <p:nvPr/>
            </p:nvSpPr>
            <p:spPr>
              <a:xfrm>
                <a:off x="4430716" y="2701923"/>
                <a:ext cx="85725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6"/>
                  <a:gd name="f8" fmla="val 21"/>
                  <a:gd name="f9" fmla="val 22"/>
                  <a:gd name="f10" fmla="val 20"/>
                  <a:gd name="f11" fmla="val 24"/>
                  <a:gd name="f12" fmla="val 25"/>
                  <a:gd name="f13" fmla="val 18"/>
                  <a:gd name="f14" fmla="val 17"/>
                  <a:gd name="f15" fmla="val 16"/>
                  <a:gd name="f16" fmla="val 10"/>
                  <a:gd name="f17" fmla="val 5"/>
                  <a:gd name="f18" fmla="val 12"/>
                  <a:gd name="f19" fmla="val 6"/>
                  <a:gd name="f20" fmla="val 1"/>
                  <a:gd name="f21" fmla="val 4"/>
                  <a:gd name="f22" fmla="val 3"/>
                  <a:gd name="f23" fmla="val 2"/>
                  <a:gd name="f24" fmla="val 8"/>
                  <a:gd name="f25" fmla="val 15"/>
                  <a:gd name="f26" fmla="+- 0 0 -90"/>
                  <a:gd name="f27" fmla="*/ f3 1 23"/>
                  <a:gd name="f28" fmla="*/ f4 1 2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3"/>
                  <a:gd name="f37" fmla="*/ f33 1 26"/>
                  <a:gd name="f38" fmla="*/ 23 f34 1"/>
                  <a:gd name="f39" fmla="*/ 21 f33 1"/>
                  <a:gd name="f40" fmla="*/ 22 f33 1"/>
                  <a:gd name="f41" fmla="*/ 20 f34 1"/>
                  <a:gd name="f42" fmla="*/ 25 f33 1"/>
                  <a:gd name="f43" fmla="*/ 16 f34 1"/>
                  <a:gd name="f44" fmla="*/ 23 f33 1"/>
                  <a:gd name="f45" fmla="*/ 0 f34 1"/>
                  <a:gd name="f46" fmla="*/ 6 f33 1"/>
                  <a:gd name="f47" fmla="*/ 4 f34 1"/>
                  <a:gd name="f48" fmla="*/ 0 f33 1"/>
                  <a:gd name="f49" fmla="*/ 5 f34 1"/>
                  <a:gd name="f50" fmla="+- f35 0 f1"/>
                  <a:gd name="f51" fmla="*/ f38 1 23"/>
                  <a:gd name="f52" fmla="*/ f39 1 26"/>
                  <a:gd name="f53" fmla="*/ f40 1 26"/>
                  <a:gd name="f54" fmla="*/ f41 1 23"/>
                  <a:gd name="f55" fmla="*/ f42 1 26"/>
                  <a:gd name="f56" fmla="*/ f43 1 23"/>
                  <a:gd name="f57" fmla="*/ f44 1 26"/>
                  <a:gd name="f58" fmla="*/ f45 1 23"/>
                  <a:gd name="f59" fmla="*/ f46 1 26"/>
                  <a:gd name="f60" fmla="*/ f47 1 23"/>
                  <a:gd name="f61" fmla="*/ f48 1 26"/>
                  <a:gd name="f62" fmla="*/ f49 1 23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7"/>
                  <a:gd name="f70" fmla="*/ f54 1 f36"/>
                  <a:gd name="f71" fmla="*/ f55 1 f37"/>
                  <a:gd name="f72" fmla="*/ f56 1 f36"/>
                  <a:gd name="f73" fmla="*/ f57 1 f37"/>
                  <a:gd name="f74" fmla="*/ f58 1 f36"/>
                  <a:gd name="f75" fmla="*/ f59 1 f37"/>
                  <a:gd name="f76" fmla="*/ f60 1 f36"/>
                  <a:gd name="f77" fmla="*/ f61 1 f37"/>
                  <a:gd name="f78" fmla="*/ f62 1 f36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8 1"/>
                  <a:gd name="f86" fmla="*/ f70 f27 1"/>
                  <a:gd name="f87" fmla="*/ f71 f28 1"/>
                  <a:gd name="f88" fmla="*/ f72 f27 1"/>
                  <a:gd name="f89" fmla="*/ f73 f28 1"/>
                  <a:gd name="f90" fmla="*/ f74 f27 1"/>
                  <a:gd name="f91" fmla="*/ f75 f28 1"/>
                  <a:gd name="f92" fmla="*/ f76 f27 1"/>
                  <a:gd name="f93" fmla="*/ f77 f28 1"/>
                  <a:gd name="f94" fmla="*/ f78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3" y="f85"/>
                  </a:cxn>
                  <a:cxn ang="f50">
                    <a:pos x="f86" y="f87"/>
                  </a:cxn>
                  <a:cxn ang="f50">
                    <a:pos x="f88" y="f89"/>
                  </a:cxn>
                  <a:cxn ang="f50">
                    <a:pos x="f90" y="f91"/>
                  </a:cxn>
                  <a:cxn ang="f50">
                    <a:pos x="f92" y="f93"/>
                  </a:cxn>
                  <a:cxn ang="f50">
                    <a:pos x="f94" y="f93"/>
                  </a:cxn>
                  <a:cxn ang="f50">
                    <a:pos x="f94" y="f93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23" h="26">
                    <a:moveTo>
                      <a:pt x="f6" y="f8"/>
                    </a:moveTo>
                    <a:cubicBezTo>
                      <a:pt x="f6" y="f8"/>
                      <a:pt x="f6" y="f8"/>
                      <a:pt x="f6" y="f9"/>
                    </a:cubicBezTo>
                    <a:cubicBezTo>
                      <a:pt x="f10" y="f9"/>
                      <a:pt x="f10" y="f11"/>
                      <a:pt x="f10" y="f12"/>
                    </a:cubicBezTo>
                    <a:cubicBezTo>
                      <a:pt x="f13" y="f7"/>
                      <a:pt x="f14" y="f11"/>
                      <a:pt x="f15" y="f6"/>
                    </a:cubicBezTo>
                    <a:cubicBezTo>
                      <a:pt x="f16" y="f13"/>
                      <a:pt x="f17" y="f18"/>
                      <a:pt x="f5" y="f19"/>
                    </a:cubicBezTo>
                    <a:cubicBezTo>
                      <a:pt x="f20" y="f21"/>
                      <a:pt x="f22" y="f23"/>
                      <a:pt x="f21" y="f5"/>
                    </a:cubicBezTo>
                    <a:cubicBezTo>
                      <a:pt x="f21" y="f5"/>
                      <a:pt x="f17" y="f5"/>
                      <a:pt x="f17" y="f5"/>
                    </a:cubicBezTo>
                    <a:cubicBezTo>
                      <a:pt x="f17" y="f5"/>
                      <a:pt x="f17" y="f5"/>
                      <a:pt x="f17" y="f5"/>
                    </a:cubicBezTo>
                    <a:cubicBezTo>
                      <a:pt x="f16" y="f24"/>
                      <a:pt x="f15" y="f25"/>
                      <a:pt x="f6" y="f8"/>
                    </a:cubicBezTo>
                    <a:close/>
                  </a:path>
                </a:pathLst>
              </a:custGeom>
              <a:solidFill>
                <a:srgbClr val="B470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1" name="Freeform 1242">
                <a:extLst>
                  <a:ext uri="{FF2B5EF4-FFF2-40B4-BE49-F238E27FC236}">
                    <a16:creationId xmlns:a16="http://schemas.microsoft.com/office/drawing/2014/main" id="{261FBA95-F549-C042-FE0C-64931248C40F}"/>
                  </a:ext>
                </a:extLst>
              </p:cNvPr>
              <p:cNvSpPr/>
              <p:nvPr/>
            </p:nvSpPr>
            <p:spPr>
              <a:xfrm>
                <a:off x="4573591" y="2717797"/>
                <a:ext cx="5555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13"/>
                  <a:gd name="f9" fmla="val 14"/>
                  <a:gd name="f10" fmla="val 16"/>
                  <a:gd name="f11" fmla="val 12"/>
                  <a:gd name="f12" fmla="val 11"/>
                  <a:gd name="f13" fmla="val 17"/>
                  <a:gd name="f14" fmla="val 10"/>
                  <a:gd name="f15" fmla="val 8"/>
                  <a:gd name="f16" fmla="val 5"/>
                  <a:gd name="f17" fmla="val 9"/>
                  <a:gd name="f18" fmla="val 2"/>
                  <a:gd name="f19" fmla="val 6"/>
                  <a:gd name="f20" fmla="val 1"/>
                  <a:gd name="f21" fmla="val 4"/>
                  <a:gd name="f22" fmla="val 3"/>
                  <a:gd name="f23" fmla="val 7"/>
                  <a:gd name="f24" fmla="+- 0 0 -90"/>
                  <a:gd name="f25" fmla="*/ f3 1 15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5"/>
                  <a:gd name="f35" fmla="*/ f31 1 18"/>
                  <a:gd name="f36" fmla="*/ 15 f32 1"/>
                  <a:gd name="f37" fmla="*/ 13 f31 1"/>
                  <a:gd name="f38" fmla="*/ 13 f32 1"/>
                  <a:gd name="f39" fmla="*/ 18 f31 1"/>
                  <a:gd name="f40" fmla="*/ 10 f32 1"/>
                  <a:gd name="f41" fmla="*/ 16 f31 1"/>
                  <a:gd name="f42" fmla="*/ 2 f32 1"/>
                  <a:gd name="f43" fmla="*/ 6 f31 1"/>
                  <a:gd name="f44" fmla="*/ 1 f32 1"/>
                  <a:gd name="f45" fmla="*/ 2 f31 1"/>
                  <a:gd name="f46" fmla="*/ 5 f32 1"/>
                  <a:gd name="f47" fmla="*/ 1 f31 1"/>
                  <a:gd name="f48" fmla="*/ 9 f32 1"/>
                  <a:gd name="f49" fmla="*/ 4 f31 1"/>
                  <a:gd name="f50" fmla="+- f33 0 f1"/>
                  <a:gd name="f51" fmla="*/ f36 1 15"/>
                  <a:gd name="f52" fmla="*/ f37 1 18"/>
                  <a:gd name="f53" fmla="*/ f38 1 15"/>
                  <a:gd name="f54" fmla="*/ f39 1 18"/>
                  <a:gd name="f55" fmla="*/ f40 1 15"/>
                  <a:gd name="f56" fmla="*/ f41 1 18"/>
                  <a:gd name="f57" fmla="*/ f42 1 15"/>
                  <a:gd name="f58" fmla="*/ f43 1 18"/>
                  <a:gd name="f59" fmla="*/ f44 1 15"/>
                  <a:gd name="f60" fmla="*/ f45 1 18"/>
                  <a:gd name="f61" fmla="*/ f46 1 15"/>
                  <a:gd name="f62" fmla="*/ f47 1 18"/>
                  <a:gd name="f63" fmla="*/ f48 1 15"/>
                  <a:gd name="f64" fmla="*/ f49 1 18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15" h="18">
                    <a:moveTo>
                      <a:pt x="f6" y="f8"/>
                    </a:moveTo>
                    <a:cubicBezTo>
                      <a:pt x="f9" y="f6"/>
                      <a:pt x="f9" y="f10"/>
                      <a:pt x="f8" y="f7"/>
                    </a:cubicBezTo>
                    <a:cubicBezTo>
                      <a:pt x="f11" y="f7"/>
                      <a:pt x="f12" y="f13"/>
                      <a:pt x="f14" y="f10"/>
                    </a:cubicBezTo>
                    <a:cubicBezTo>
                      <a:pt x="f15" y="f8"/>
                      <a:pt x="f16" y="f17"/>
                      <a:pt x="f18" y="f19"/>
                    </a:cubicBezTo>
                    <a:cubicBezTo>
                      <a:pt x="f20" y="f21"/>
                      <a:pt x="f5" y="f22"/>
                      <a:pt x="f20" y="f18"/>
                    </a:cubicBezTo>
                    <a:cubicBezTo>
                      <a:pt x="f18" y="f5"/>
                      <a:pt x="f21" y="f20"/>
                      <a:pt x="f16" y="f20"/>
                    </a:cubicBezTo>
                    <a:cubicBezTo>
                      <a:pt x="f23" y="f20"/>
                      <a:pt x="f15" y="f18"/>
                      <a:pt x="f17" y="f21"/>
                    </a:cubicBezTo>
                    <a:cubicBezTo>
                      <a:pt x="f11" y="f23"/>
                      <a:pt x="f9" y="f17"/>
                      <a:pt x="f6" y="f8"/>
                    </a:cubicBezTo>
                    <a:close/>
                  </a:path>
                </a:pathLst>
              </a:custGeom>
              <a:solidFill>
                <a:srgbClr val="B96F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2" name="Freeform 1243">
                <a:extLst>
                  <a:ext uri="{FF2B5EF4-FFF2-40B4-BE49-F238E27FC236}">
                    <a16:creationId xmlns:a16="http://schemas.microsoft.com/office/drawing/2014/main" id="{9911ED65-450E-1A1D-CCD5-0A18D980260F}"/>
                  </a:ext>
                </a:extLst>
              </p:cNvPr>
              <p:cNvSpPr/>
              <p:nvPr/>
            </p:nvSpPr>
            <p:spPr>
              <a:xfrm>
                <a:off x="4505321" y="2676521"/>
                <a:ext cx="120645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9"/>
                  <a:gd name="f8" fmla="val 13"/>
                  <a:gd name="f9" fmla="val 22"/>
                  <a:gd name="f10" fmla="val 27"/>
                  <a:gd name="f11" fmla="val 23"/>
                  <a:gd name="f12" fmla="val 31"/>
                  <a:gd name="f13" fmla="val 29"/>
                  <a:gd name="f14" fmla="val 30"/>
                  <a:gd name="f15" fmla="val 28"/>
                  <a:gd name="f16" fmla="val 20"/>
                  <a:gd name="f17" fmla="val 16"/>
                  <a:gd name="f18" fmla="val 11"/>
                  <a:gd name="f19" fmla="val 7"/>
                  <a:gd name="f20" fmla="val 3"/>
                  <a:gd name="f21" fmla="val 5"/>
                  <a:gd name="f22" fmla="val 2"/>
                  <a:gd name="f23" fmla="val 8"/>
                  <a:gd name="f24" fmla="val 4"/>
                  <a:gd name="f25" fmla="val 9"/>
                  <a:gd name="f26" fmla="val 10"/>
                  <a:gd name="f27" fmla="val 6"/>
                  <a:gd name="f28" fmla="val 12"/>
                  <a:gd name="f29" fmla="+- 0 0 -90"/>
                  <a:gd name="f30" fmla="*/ f3 1 32"/>
                  <a:gd name="f31" fmla="*/ f4 1 32"/>
                  <a:gd name="f32" fmla="val f5"/>
                  <a:gd name="f33" fmla="val f6"/>
                  <a:gd name="f34" fmla="*/ f29 f0 1"/>
                  <a:gd name="f35" fmla="+- f33 0 f32"/>
                  <a:gd name="f36" fmla="*/ f34 1 f2"/>
                  <a:gd name="f37" fmla="*/ f35 1 32"/>
                  <a:gd name="f38" fmla="*/ 19 f35 1"/>
                  <a:gd name="f39" fmla="*/ 13 f35 1"/>
                  <a:gd name="f40" fmla="*/ 31 f35 1"/>
                  <a:gd name="f41" fmla="*/ 29 f35 1"/>
                  <a:gd name="f42" fmla="*/ 32 f35 1"/>
                  <a:gd name="f43" fmla="*/ 27 f35 1"/>
                  <a:gd name="f44" fmla="*/ 0 f35 1"/>
                  <a:gd name="f45" fmla="*/ 8 f35 1"/>
                  <a:gd name="f46" fmla="*/ 4 f35 1"/>
                  <a:gd name="f47" fmla="*/ 10 f35 1"/>
                  <a:gd name="f48" fmla="*/ 3 f35 1"/>
                  <a:gd name="f49" fmla="+- f36 0 f1"/>
                  <a:gd name="f50" fmla="*/ f38 1 32"/>
                  <a:gd name="f51" fmla="*/ f39 1 32"/>
                  <a:gd name="f52" fmla="*/ f40 1 32"/>
                  <a:gd name="f53" fmla="*/ f41 1 32"/>
                  <a:gd name="f54" fmla="*/ f42 1 32"/>
                  <a:gd name="f55" fmla="*/ f43 1 32"/>
                  <a:gd name="f56" fmla="*/ f44 1 32"/>
                  <a:gd name="f57" fmla="*/ f45 1 32"/>
                  <a:gd name="f58" fmla="*/ f46 1 32"/>
                  <a:gd name="f59" fmla="*/ f47 1 32"/>
                  <a:gd name="f60" fmla="*/ f48 1 32"/>
                  <a:gd name="f61" fmla="*/ 0 1 f37"/>
                  <a:gd name="f62" fmla="*/ f33 1 f37"/>
                  <a:gd name="f63" fmla="*/ f50 1 f37"/>
                  <a:gd name="f64" fmla="*/ f51 1 f37"/>
                  <a:gd name="f65" fmla="*/ f52 1 f37"/>
                  <a:gd name="f66" fmla="*/ f53 1 f37"/>
                  <a:gd name="f67" fmla="*/ f54 1 f37"/>
                  <a:gd name="f68" fmla="*/ f55 1 f37"/>
                  <a:gd name="f69" fmla="*/ f56 1 f37"/>
                  <a:gd name="f70" fmla="*/ f57 1 f37"/>
                  <a:gd name="f71" fmla="*/ f58 1 f37"/>
                  <a:gd name="f72" fmla="*/ f59 1 f37"/>
                  <a:gd name="f73" fmla="*/ f60 1 f37"/>
                  <a:gd name="f74" fmla="*/ f61 f30 1"/>
                  <a:gd name="f75" fmla="*/ f62 f30 1"/>
                  <a:gd name="f76" fmla="*/ f62 f31 1"/>
                  <a:gd name="f77" fmla="*/ f61 f31 1"/>
                  <a:gd name="f78" fmla="*/ f63 f30 1"/>
                  <a:gd name="f79" fmla="*/ f64 f31 1"/>
                  <a:gd name="f80" fmla="*/ f65 f30 1"/>
                  <a:gd name="f81" fmla="*/ f66 f31 1"/>
                  <a:gd name="f82" fmla="*/ f67 f31 1"/>
                  <a:gd name="f83" fmla="*/ f68 f30 1"/>
                  <a:gd name="f84" fmla="*/ f68 f31 1"/>
                  <a:gd name="f85" fmla="*/ f69 f30 1"/>
                  <a:gd name="f86" fmla="*/ f69 f31 1"/>
                  <a:gd name="f87" fmla="*/ f70 f30 1"/>
                  <a:gd name="f88" fmla="*/ f71 f31 1"/>
                  <a:gd name="f89" fmla="*/ f72 f30 1"/>
                  <a:gd name="f90" fmla="*/ f7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78" y="f79"/>
                  </a:cxn>
                  <a:cxn ang="f49">
                    <a:pos x="f80" y="f81"/>
                  </a:cxn>
                  <a:cxn ang="f49">
                    <a:pos x="f80" y="f82"/>
                  </a:cxn>
                  <a:cxn ang="f49">
                    <a:pos x="f83" y="f84"/>
                  </a:cxn>
                  <a:cxn ang="f49">
                    <a:pos x="f85" y="f86"/>
                  </a:cxn>
                  <a:cxn ang="f49">
                    <a:pos x="f87" y="f88"/>
                  </a:cxn>
                  <a:cxn ang="f49">
                    <a:pos x="f89" y="f90"/>
                  </a:cxn>
                  <a:cxn ang="f49">
                    <a:pos x="f78" y="f79"/>
                  </a:cxn>
                </a:cxnLst>
                <a:rect l="f74" t="f77" r="f75" b="f76"/>
                <a:pathLst>
                  <a:path w="32" h="32">
                    <a:moveTo>
                      <a:pt x="f7" y="f8"/>
                    </a:moveTo>
                    <a:cubicBezTo>
                      <a:pt x="f9" y="f7"/>
                      <a:pt x="f10" y="f11"/>
                      <a:pt x="f12" y="f13"/>
                    </a:cubicBezTo>
                    <a:cubicBezTo>
                      <a:pt x="f12" y="f14"/>
                      <a:pt x="f6" y="f12"/>
                      <a:pt x="f12" y="f6"/>
                    </a:cubicBezTo>
                    <a:cubicBezTo>
                      <a:pt x="f14" y="f14"/>
                      <a:pt x="f15" y="f15"/>
                      <a:pt x="f10" y="f10"/>
                    </a:cubicBezTo>
                    <a:cubicBezTo>
                      <a:pt x="f16" y="f17"/>
                      <a:pt x="f18" y="f19"/>
                      <a:pt x="f5" y="f5"/>
                    </a:cubicBezTo>
                    <a:cubicBezTo>
                      <a:pt x="f20" y="f5"/>
                      <a:pt x="f21" y="f22"/>
                      <a:pt x="f23" y="f24"/>
                    </a:cubicBezTo>
                    <a:cubicBezTo>
                      <a:pt x="f25" y="f21"/>
                      <a:pt x="f26" y="f27"/>
                      <a:pt x="f26" y="f20"/>
                    </a:cubicBezTo>
                    <a:cubicBezTo>
                      <a:pt x="f28" y="f19"/>
                      <a:pt x="f8" y="f18"/>
                      <a:pt x="f7" y="f8"/>
                    </a:cubicBezTo>
                    <a:close/>
                  </a:path>
                </a:pathLst>
              </a:custGeom>
              <a:solidFill>
                <a:srgbClr val="6B2F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3" name="Freeform 1244">
                <a:extLst>
                  <a:ext uri="{FF2B5EF4-FFF2-40B4-BE49-F238E27FC236}">
                    <a16:creationId xmlns:a16="http://schemas.microsoft.com/office/drawing/2014/main" id="{AF5C308A-7FD9-660C-BAEB-4118ED631C41}"/>
                  </a:ext>
                </a:extLst>
              </p:cNvPr>
              <p:cNvSpPr/>
              <p:nvPr/>
            </p:nvSpPr>
            <p:spPr>
              <a:xfrm>
                <a:off x="4456108" y="2684468"/>
                <a:ext cx="98426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4"/>
                  <a:gd name="f8" fmla="val 21"/>
                  <a:gd name="f9" fmla="val 16"/>
                  <a:gd name="f10" fmla="val 10"/>
                  <a:gd name="f11" fmla="val 11"/>
                  <a:gd name="f12" fmla="val 5"/>
                  <a:gd name="f13" fmla="val 6"/>
                  <a:gd name="f14" fmla="val 4"/>
                  <a:gd name="f15" fmla="val 2"/>
                  <a:gd name="f16" fmla="val 3"/>
                  <a:gd name="f17" fmla="val 1"/>
                  <a:gd name="f18" fmla="val 9"/>
                  <a:gd name="f19" fmla="val 7"/>
                  <a:gd name="f20" fmla="val 13"/>
                  <a:gd name="f21" fmla="val 23"/>
                  <a:gd name="f22" fmla="val 20"/>
                  <a:gd name="f23" fmla="val 22"/>
                  <a:gd name="f24" fmla="val 25"/>
                  <a:gd name="f25" fmla="+- 0 0 -90"/>
                  <a:gd name="f26" fmla="*/ f3 1 26"/>
                  <a:gd name="f27" fmla="*/ f4 1 24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6"/>
                  <a:gd name="f36" fmla="*/ f32 1 24"/>
                  <a:gd name="f37" fmla="*/ 21 f33 1"/>
                  <a:gd name="f38" fmla="*/ 21 f32 1"/>
                  <a:gd name="f39" fmla="*/ 5 f33 1"/>
                  <a:gd name="f40" fmla="*/ 6 f32 1"/>
                  <a:gd name="f41" fmla="*/ 0 f33 1"/>
                  <a:gd name="f42" fmla="*/ 3 f32 1"/>
                  <a:gd name="f43" fmla="*/ 2 f33 1"/>
                  <a:gd name="f44" fmla="*/ 0 f32 1"/>
                  <a:gd name="f45" fmla="*/ 23 f33 1"/>
                  <a:gd name="f46" fmla="*/ 20 f32 1"/>
                  <a:gd name="f47" fmla="*/ 25 f33 1"/>
                  <a:gd name="f48" fmla="*/ 24 f32 1"/>
                  <a:gd name="f49" fmla="+- f34 0 f1"/>
                  <a:gd name="f50" fmla="*/ f37 1 26"/>
                  <a:gd name="f51" fmla="*/ f38 1 24"/>
                  <a:gd name="f52" fmla="*/ f39 1 26"/>
                  <a:gd name="f53" fmla="*/ f40 1 24"/>
                  <a:gd name="f54" fmla="*/ f41 1 26"/>
                  <a:gd name="f55" fmla="*/ f42 1 24"/>
                  <a:gd name="f56" fmla="*/ f43 1 26"/>
                  <a:gd name="f57" fmla="*/ f44 1 24"/>
                  <a:gd name="f58" fmla="*/ f45 1 26"/>
                  <a:gd name="f59" fmla="*/ f46 1 24"/>
                  <a:gd name="f60" fmla="*/ f47 1 26"/>
                  <a:gd name="f61" fmla="*/ f48 1 24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6"/>
                  <a:gd name="f74" fmla="*/ f58 1 f35"/>
                  <a:gd name="f75" fmla="*/ f59 1 f36"/>
                  <a:gd name="f76" fmla="*/ f60 1 f35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7 1"/>
                  <a:gd name="f90" fmla="*/ f74 f26 1"/>
                  <a:gd name="f91" fmla="*/ f75 f27 1"/>
                  <a:gd name="f92" fmla="*/ f76 f26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26" h="24">
                    <a:moveTo>
                      <a:pt x="f8" y="f8"/>
                    </a:moveTo>
                    <a:cubicBezTo>
                      <a:pt x="f9" y="f9"/>
                      <a:pt x="f10" y="f11"/>
                      <a:pt x="f12" y="f13"/>
                    </a:cubicBezTo>
                    <a:cubicBezTo>
                      <a:pt x="f14" y="f14"/>
                      <a:pt x="f15" y="f16"/>
                      <a:pt x="f5" y="f16"/>
                    </a:cubicBezTo>
                    <a:cubicBezTo>
                      <a:pt x="f5" y="f15"/>
                      <a:pt x="f17" y="f17"/>
                      <a:pt x="f15" y="f5"/>
                    </a:cubicBezTo>
                    <a:cubicBezTo>
                      <a:pt x="f18" y="f19"/>
                      <a:pt x="f9" y="f20"/>
                      <a:pt x="f21" y="f22"/>
                    </a:cubicBezTo>
                    <a:cubicBezTo>
                      <a:pt x="f21" y="f8"/>
                      <a:pt x="f6" y="f23"/>
                      <a:pt x="f24" y="f7"/>
                    </a:cubicBezTo>
                    <a:cubicBezTo>
                      <a:pt x="f21" y="f21"/>
                      <a:pt x="f23" y="f23"/>
                      <a:pt x="f8" y="f8"/>
                    </a:cubicBezTo>
                    <a:close/>
                  </a:path>
                </a:pathLst>
              </a:custGeom>
              <a:solidFill>
                <a:srgbClr val="7435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4" name="Freeform 1245">
                <a:extLst>
                  <a:ext uri="{FF2B5EF4-FFF2-40B4-BE49-F238E27FC236}">
                    <a16:creationId xmlns:a16="http://schemas.microsoft.com/office/drawing/2014/main" id="{2454AE2C-256F-3898-2184-7487772F733F}"/>
                  </a:ext>
                </a:extLst>
              </p:cNvPr>
              <p:cNvSpPr/>
              <p:nvPr/>
            </p:nvSpPr>
            <p:spPr>
              <a:xfrm>
                <a:off x="4584701" y="2709860"/>
                <a:ext cx="90489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12"/>
                  <a:gd name="f9" fmla="val 15"/>
                  <a:gd name="f10" fmla="val 9"/>
                  <a:gd name="f11" fmla="val 11"/>
                  <a:gd name="f12" fmla="val 6"/>
                  <a:gd name="f13" fmla="val 2"/>
                  <a:gd name="f14" fmla="val 3"/>
                  <a:gd name="f15" fmla="val 1"/>
                  <a:gd name="f16" fmla="val 5"/>
                  <a:gd name="f17" fmla="val 7"/>
                  <a:gd name="f18" fmla="val 10"/>
                  <a:gd name="f19" fmla="val 13"/>
                  <a:gd name="f20" fmla="val 14"/>
                  <a:gd name="f21" fmla="val 17"/>
                  <a:gd name="f22" fmla="val 20"/>
                  <a:gd name="f23" fmla="val 22"/>
                  <a:gd name="f24" fmla="val 25"/>
                  <a:gd name="f25" fmla="val 16"/>
                  <a:gd name="f26" fmla="+- 0 0 -90"/>
                  <a:gd name="f27" fmla="*/ f3 1 24"/>
                  <a:gd name="f28" fmla="*/ f4 1 3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4"/>
                  <a:gd name="f37" fmla="*/ f33 1 30"/>
                  <a:gd name="f38" fmla="*/ 12 f34 1"/>
                  <a:gd name="f39" fmla="*/ 15 f33 1"/>
                  <a:gd name="f40" fmla="*/ 2 f34 1"/>
                  <a:gd name="f41" fmla="*/ 3 f33 1"/>
                  <a:gd name="f42" fmla="*/ 1 f34 1"/>
                  <a:gd name="f43" fmla="*/ 0 f33 1"/>
                  <a:gd name="f44" fmla="*/ 10 f34 1"/>
                  <a:gd name="f45" fmla="*/ 9 f33 1"/>
                  <a:gd name="f46" fmla="*/ 14 f34 1"/>
                  <a:gd name="f47" fmla="*/ 14 f33 1"/>
                  <a:gd name="f48" fmla="*/ 24 f34 1"/>
                  <a:gd name="f49" fmla="*/ 30 f33 1"/>
                  <a:gd name="f50" fmla="+- f35 0 f1"/>
                  <a:gd name="f51" fmla="*/ f38 1 24"/>
                  <a:gd name="f52" fmla="*/ f39 1 30"/>
                  <a:gd name="f53" fmla="*/ f40 1 24"/>
                  <a:gd name="f54" fmla="*/ f41 1 30"/>
                  <a:gd name="f55" fmla="*/ f42 1 24"/>
                  <a:gd name="f56" fmla="*/ f43 1 30"/>
                  <a:gd name="f57" fmla="*/ f44 1 24"/>
                  <a:gd name="f58" fmla="*/ f45 1 30"/>
                  <a:gd name="f59" fmla="*/ f46 1 24"/>
                  <a:gd name="f60" fmla="*/ f47 1 30"/>
                  <a:gd name="f61" fmla="*/ f48 1 24"/>
                  <a:gd name="f62" fmla="*/ f49 1 30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24" h="30">
                    <a:moveTo>
                      <a:pt x="f8" y="f9"/>
                    </a:moveTo>
                    <a:cubicBezTo>
                      <a:pt x="f10" y="f11"/>
                      <a:pt x="f12" y="f12"/>
                      <a:pt x="f13" y="f14"/>
                    </a:cubicBezTo>
                    <a:cubicBezTo>
                      <a:pt x="f13" y="f13"/>
                      <a:pt x="f5" y="f13"/>
                      <a:pt x="f15" y="f5"/>
                    </a:cubicBezTo>
                    <a:cubicBezTo>
                      <a:pt x="f16" y="f13"/>
                      <a:pt x="f17" y="f12"/>
                      <a:pt x="f18" y="f10"/>
                    </a:cubicBezTo>
                    <a:cubicBezTo>
                      <a:pt x="f11" y="f11"/>
                      <a:pt x="f8" y="f19"/>
                      <a:pt x="f20" y="f20"/>
                    </a:cubicBezTo>
                    <a:cubicBezTo>
                      <a:pt x="f21" y="f22"/>
                      <a:pt x="f23" y="f6"/>
                      <a:pt x="f6" y="f7"/>
                    </a:cubicBezTo>
                    <a:cubicBezTo>
                      <a:pt x="f22" y="f24"/>
                      <a:pt x="f25" y="f22"/>
                      <a:pt x="f8" y="f9"/>
                    </a:cubicBezTo>
                    <a:close/>
                  </a:path>
                </a:pathLst>
              </a:custGeom>
              <a:solidFill>
                <a:srgbClr val="672F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5" name="Freeform 1246">
                <a:extLst>
                  <a:ext uri="{FF2B5EF4-FFF2-40B4-BE49-F238E27FC236}">
                    <a16:creationId xmlns:a16="http://schemas.microsoft.com/office/drawing/2014/main" id="{2FD3C5EB-F237-5A99-B965-7B423259720E}"/>
                  </a:ext>
                </a:extLst>
              </p:cNvPr>
              <p:cNvSpPr/>
              <p:nvPr/>
            </p:nvSpPr>
            <p:spPr>
              <a:xfrm>
                <a:off x="4554534" y="2624135"/>
                <a:ext cx="74615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4"/>
                  <a:gd name="f8" fmla="val 18"/>
                  <a:gd name="f9" fmla="val 22"/>
                  <a:gd name="f10" fmla="val 16"/>
                  <a:gd name="f11" fmla="val 13"/>
                  <a:gd name="f12" fmla="val 10"/>
                  <a:gd name="f13" fmla="val 8"/>
                  <a:gd name="f14" fmla="val 6"/>
                  <a:gd name="f15" fmla="val 4"/>
                  <a:gd name="f16" fmla="val 5"/>
                  <a:gd name="f17" fmla="val 3"/>
                  <a:gd name="f18" fmla="val 2"/>
                  <a:gd name="f19" fmla="val 1"/>
                  <a:gd name="f20" fmla="val 9"/>
                  <a:gd name="f21" fmla="val 17"/>
                  <a:gd name="f22" fmla="val 19"/>
                  <a:gd name="f23" fmla="val 23"/>
                  <a:gd name="f24" fmla="+- 0 0 -90"/>
                  <a:gd name="f25" fmla="*/ f3 1 20"/>
                  <a:gd name="f26" fmla="*/ f4 1 24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0"/>
                  <a:gd name="f35" fmla="*/ f31 1 24"/>
                  <a:gd name="f36" fmla="*/ 18 f32 1"/>
                  <a:gd name="f37" fmla="*/ 22 f31 1"/>
                  <a:gd name="f38" fmla="*/ 10 f32 1"/>
                  <a:gd name="f39" fmla="*/ 13 f31 1"/>
                  <a:gd name="f40" fmla="*/ 4 f32 1"/>
                  <a:gd name="f41" fmla="*/ 5 f31 1"/>
                  <a:gd name="f42" fmla="*/ 2 f32 1"/>
                  <a:gd name="f43" fmla="*/ 6 f31 1"/>
                  <a:gd name="f44" fmla="*/ 0 f32 1"/>
                  <a:gd name="f45" fmla="*/ 1 f31 1"/>
                  <a:gd name="f46" fmla="*/ 5 f32 1"/>
                  <a:gd name="f47" fmla="*/ 4 f31 1"/>
                  <a:gd name="f48" fmla="*/ 16 f32 1"/>
                  <a:gd name="f49" fmla="*/ 17 f31 1"/>
                  <a:gd name="f50" fmla="*/ 20 f32 1"/>
                  <a:gd name="f51" fmla="*/ 23 f31 1"/>
                  <a:gd name="f52" fmla="+- f33 0 f1"/>
                  <a:gd name="f53" fmla="*/ f36 1 20"/>
                  <a:gd name="f54" fmla="*/ f37 1 24"/>
                  <a:gd name="f55" fmla="*/ f38 1 20"/>
                  <a:gd name="f56" fmla="*/ f39 1 24"/>
                  <a:gd name="f57" fmla="*/ f40 1 20"/>
                  <a:gd name="f58" fmla="*/ f41 1 24"/>
                  <a:gd name="f59" fmla="*/ f42 1 20"/>
                  <a:gd name="f60" fmla="*/ f43 1 24"/>
                  <a:gd name="f61" fmla="*/ f44 1 20"/>
                  <a:gd name="f62" fmla="*/ f45 1 24"/>
                  <a:gd name="f63" fmla="*/ f46 1 20"/>
                  <a:gd name="f64" fmla="*/ f47 1 24"/>
                  <a:gd name="f65" fmla="*/ f48 1 20"/>
                  <a:gd name="f66" fmla="*/ f49 1 24"/>
                  <a:gd name="f67" fmla="*/ f50 1 20"/>
                  <a:gd name="f68" fmla="*/ f51 1 24"/>
                  <a:gd name="f69" fmla="*/ 0 1 f34"/>
                  <a:gd name="f70" fmla="*/ f28 1 f34"/>
                  <a:gd name="f71" fmla="*/ 0 1 f35"/>
                  <a:gd name="f72" fmla="*/ f29 1 f35"/>
                  <a:gd name="f73" fmla="*/ f53 1 f34"/>
                  <a:gd name="f74" fmla="*/ f54 1 f35"/>
                  <a:gd name="f75" fmla="*/ f55 1 f34"/>
                  <a:gd name="f76" fmla="*/ f56 1 f35"/>
                  <a:gd name="f77" fmla="*/ f57 1 f34"/>
                  <a:gd name="f78" fmla="*/ f58 1 f35"/>
                  <a:gd name="f79" fmla="*/ f59 1 f34"/>
                  <a:gd name="f80" fmla="*/ f60 1 f35"/>
                  <a:gd name="f81" fmla="*/ f61 1 f34"/>
                  <a:gd name="f82" fmla="*/ f62 1 f35"/>
                  <a:gd name="f83" fmla="*/ f63 1 f34"/>
                  <a:gd name="f84" fmla="*/ f64 1 f35"/>
                  <a:gd name="f85" fmla="*/ f65 1 f34"/>
                  <a:gd name="f86" fmla="*/ f66 1 f35"/>
                  <a:gd name="f87" fmla="*/ f67 1 f34"/>
                  <a:gd name="f88" fmla="*/ f68 1 f35"/>
                  <a:gd name="f89" fmla="*/ f69 f25 1"/>
                  <a:gd name="f90" fmla="*/ f70 f25 1"/>
                  <a:gd name="f91" fmla="*/ f72 f26 1"/>
                  <a:gd name="f92" fmla="*/ f71 f26 1"/>
                  <a:gd name="f93" fmla="*/ f73 f25 1"/>
                  <a:gd name="f94" fmla="*/ f74 f26 1"/>
                  <a:gd name="f95" fmla="*/ f75 f25 1"/>
                  <a:gd name="f96" fmla="*/ f76 f26 1"/>
                  <a:gd name="f97" fmla="*/ f77 f25 1"/>
                  <a:gd name="f98" fmla="*/ f78 f26 1"/>
                  <a:gd name="f99" fmla="*/ f79 f25 1"/>
                  <a:gd name="f100" fmla="*/ f80 f26 1"/>
                  <a:gd name="f101" fmla="*/ f81 f25 1"/>
                  <a:gd name="f102" fmla="*/ f82 f26 1"/>
                  <a:gd name="f103" fmla="*/ f83 f25 1"/>
                  <a:gd name="f104" fmla="*/ f84 f26 1"/>
                  <a:gd name="f105" fmla="*/ f85 f25 1"/>
                  <a:gd name="f106" fmla="*/ f86 f26 1"/>
                  <a:gd name="f107" fmla="*/ f87 f25 1"/>
                  <a:gd name="f108" fmla="*/ f8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97" y="f102"/>
                  </a:cxn>
                  <a:cxn ang="f52">
                    <a:pos x="f103" y="f104"/>
                  </a:cxn>
                  <a:cxn ang="f52">
                    <a:pos x="f105" y="f106"/>
                  </a:cxn>
                  <a:cxn ang="f52">
                    <a:pos x="f107" y="f108"/>
                  </a:cxn>
                  <a:cxn ang="f52">
                    <a:pos x="f93" y="f94"/>
                  </a:cxn>
                </a:cxnLst>
                <a:rect l="f89" t="f92" r="f90" b="f91"/>
                <a:pathLst>
                  <a:path w="20" h="24">
                    <a:moveTo>
                      <a:pt x="f8" y="f9"/>
                    </a:moveTo>
                    <a:cubicBezTo>
                      <a:pt x="f10" y="f8"/>
                      <a:pt x="f11" y="f10"/>
                      <a:pt x="f12" y="f11"/>
                    </a:cubicBezTo>
                    <a:cubicBezTo>
                      <a:pt x="f13" y="f12"/>
                      <a:pt x="f14" y="f13"/>
                      <a:pt x="f15" y="f16"/>
                    </a:cubicBezTo>
                    <a:cubicBezTo>
                      <a:pt x="f17" y="f15"/>
                      <a:pt x="f18" y="f15"/>
                      <a:pt x="f18" y="f14"/>
                    </a:cubicBezTo>
                    <a:cubicBezTo>
                      <a:pt x="f5" y="f16"/>
                      <a:pt x="f5" y="f17"/>
                      <a:pt x="f5" y="f19"/>
                    </a:cubicBezTo>
                    <a:cubicBezTo>
                      <a:pt x="f19" y="f5"/>
                      <a:pt x="f17" y="f19"/>
                      <a:pt x="f15" y="f19"/>
                    </a:cubicBezTo>
                    <a:cubicBezTo>
                      <a:pt x="f17" y="f18"/>
                      <a:pt x="f15" y="f17"/>
                      <a:pt x="f16" y="f15"/>
                    </a:cubicBezTo>
                    <a:cubicBezTo>
                      <a:pt x="f20" y="f13"/>
                      <a:pt x="f11" y="f11"/>
                      <a:pt x="f10" y="f21"/>
                    </a:cubicBezTo>
                    <a:cubicBezTo>
                      <a:pt x="f8" y="f22"/>
                      <a:pt x="f6" y="f6"/>
                      <a:pt x="f6" y="f23"/>
                    </a:cubicBezTo>
                    <a:cubicBezTo>
                      <a:pt x="f22" y="f7"/>
                      <a:pt x="f8" y="f7"/>
                      <a:pt x="f8" y="f9"/>
                    </a:cubicBezTo>
                    <a:close/>
                  </a:path>
                </a:pathLst>
              </a:custGeom>
              <a:solidFill>
                <a:srgbClr val="6733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6" name="Freeform 1247">
                <a:extLst>
                  <a:ext uri="{FF2B5EF4-FFF2-40B4-BE49-F238E27FC236}">
                    <a16:creationId xmlns:a16="http://schemas.microsoft.com/office/drawing/2014/main" id="{7F57DE85-B227-C917-547F-4A9CB9AD6B39}"/>
                  </a:ext>
                </a:extLst>
              </p:cNvPr>
              <p:cNvSpPr/>
              <p:nvPr/>
            </p:nvSpPr>
            <p:spPr>
              <a:xfrm>
                <a:off x="4422779" y="2725734"/>
                <a:ext cx="112708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8"/>
                  <a:gd name="f8" fmla="val 2"/>
                  <a:gd name="f9" fmla="val 3"/>
                  <a:gd name="f10" fmla="val 1"/>
                  <a:gd name="f11" fmla="val 4"/>
                  <a:gd name="f12" fmla="val 10"/>
                  <a:gd name="f13" fmla="val 8"/>
                  <a:gd name="f14" fmla="val 16"/>
                  <a:gd name="f15" fmla="val 14"/>
                  <a:gd name="f16" fmla="val 22"/>
                  <a:gd name="f17" fmla="val 19"/>
                  <a:gd name="f18" fmla="val 24"/>
                  <a:gd name="f19" fmla="val 27"/>
                  <a:gd name="f20" fmla="val 25"/>
                  <a:gd name="f21" fmla="val 26"/>
                  <a:gd name="f22" fmla="val 23"/>
                  <a:gd name="f23" fmla="val 21"/>
                  <a:gd name="f24" fmla="val 18"/>
                  <a:gd name="f25" fmla="val 15"/>
                  <a:gd name="f26" fmla="val 11"/>
                  <a:gd name="f27" fmla="val 6"/>
                  <a:gd name="f28" fmla="val 7"/>
                  <a:gd name="f29" fmla="val 5"/>
                  <a:gd name="f30" fmla="+- 0 0 -90"/>
                  <a:gd name="f31" fmla="*/ f3 1 30"/>
                  <a:gd name="f32" fmla="*/ f4 1 2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0"/>
                  <a:gd name="f41" fmla="*/ f37 1 28"/>
                  <a:gd name="f42" fmla="*/ 2 f38 1"/>
                  <a:gd name="f43" fmla="*/ 0 f37 1"/>
                  <a:gd name="f44" fmla="*/ 4 f38 1"/>
                  <a:gd name="f45" fmla="*/ 2 f37 1"/>
                  <a:gd name="f46" fmla="*/ 22 f38 1"/>
                  <a:gd name="f47" fmla="*/ 19 f37 1"/>
                  <a:gd name="f48" fmla="*/ 30 f38 1"/>
                  <a:gd name="f49" fmla="*/ 28 f37 1"/>
                  <a:gd name="f50" fmla="*/ 18 f38 1"/>
                  <a:gd name="f51" fmla="*/ 6 f38 1"/>
                  <a:gd name="f52" fmla="*/ 7 f37 1"/>
                  <a:gd name="f53" fmla="*/ 1 f38 1"/>
                  <a:gd name="f54" fmla="*/ 3 f37 1"/>
                  <a:gd name="f55" fmla="+- f39 0 f1"/>
                  <a:gd name="f56" fmla="*/ f42 1 30"/>
                  <a:gd name="f57" fmla="*/ f43 1 28"/>
                  <a:gd name="f58" fmla="*/ f44 1 30"/>
                  <a:gd name="f59" fmla="*/ f45 1 28"/>
                  <a:gd name="f60" fmla="*/ f46 1 30"/>
                  <a:gd name="f61" fmla="*/ f47 1 28"/>
                  <a:gd name="f62" fmla="*/ f48 1 30"/>
                  <a:gd name="f63" fmla="*/ f49 1 28"/>
                  <a:gd name="f64" fmla="*/ f50 1 30"/>
                  <a:gd name="f65" fmla="*/ f51 1 30"/>
                  <a:gd name="f66" fmla="*/ f52 1 28"/>
                  <a:gd name="f67" fmla="*/ f53 1 30"/>
                  <a:gd name="f68" fmla="*/ f54 1 28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0"/>
                  <a:gd name="f76" fmla="*/ f59 1 f41"/>
                  <a:gd name="f77" fmla="*/ f60 1 f40"/>
                  <a:gd name="f78" fmla="*/ f61 1 f41"/>
                  <a:gd name="f79" fmla="*/ f62 1 f40"/>
                  <a:gd name="f80" fmla="*/ f63 1 f41"/>
                  <a:gd name="f81" fmla="*/ f64 1 f40"/>
                  <a:gd name="f82" fmla="*/ f65 1 f40"/>
                  <a:gd name="f83" fmla="*/ f66 1 f41"/>
                  <a:gd name="f84" fmla="*/ f67 1 f40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1 1"/>
                  <a:gd name="f93" fmla="*/ f76 f32 1"/>
                  <a:gd name="f94" fmla="*/ f77 f31 1"/>
                  <a:gd name="f95" fmla="*/ f78 f32 1"/>
                  <a:gd name="f96" fmla="*/ f79 f31 1"/>
                  <a:gd name="f97" fmla="*/ f80 f32 1"/>
                  <a:gd name="f98" fmla="*/ f81 f31 1"/>
                  <a:gd name="f99" fmla="*/ f82 f31 1"/>
                  <a:gd name="f100" fmla="*/ f83 f32 1"/>
                  <a:gd name="f101" fmla="*/ f84 f31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5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101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30" h="28">
                    <a:moveTo>
                      <a:pt x="f8" y="f5"/>
                    </a:moveTo>
                    <a:cubicBezTo>
                      <a:pt x="f9" y="f5"/>
                      <a:pt x="f9" y="f10"/>
                      <a:pt x="f11" y="f8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6"/>
                      <a:pt x="f19" y="f20"/>
                      <a:pt x="f6" y="f7"/>
                    </a:cubicBezTo>
                    <a:cubicBezTo>
                      <a:pt x="f20" y="f21"/>
                      <a:pt x="f22" y="f23"/>
                      <a:pt x="f24" y="f17"/>
                    </a:cubicBezTo>
                    <a:cubicBezTo>
                      <a:pt x="f15" y="f25"/>
                      <a:pt x="f12" y="f26"/>
                      <a:pt x="f27" y="f28"/>
                    </a:cubicBezTo>
                    <a:cubicBezTo>
                      <a:pt x="f11" y="f29"/>
                      <a:pt x="f9" y="f11"/>
                      <a:pt x="f10" y="f9"/>
                    </a:cubicBezTo>
                    <a:cubicBezTo>
                      <a:pt x="f10" y="f9"/>
                      <a:pt x="f10" y="f9"/>
                      <a:pt x="f10" y="f9"/>
                    </a:cubicBezTo>
                    <a:cubicBezTo>
                      <a:pt x="f5" y="f8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652A1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7" name="Freeform 1248">
                <a:extLst>
                  <a:ext uri="{FF2B5EF4-FFF2-40B4-BE49-F238E27FC236}">
                    <a16:creationId xmlns:a16="http://schemas.microsoft.com/office/drawing/2014/main" id="{07E0AA4D-6071-F232-A0C5-59FC4F5C57D6}"/>
                  </a:ext>
                </a:extLst>
              </p:cNvPr>
              <p:cNvSpPr/>
              <p:nvPr/>
            </p:nvSpPr>
            <p:spPr>
              <a:xfrm>
                <a:off x="4395785" y="2732090"/>
                <a:ext cx="46040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5"/>
                  <a:gd name="f8" fmla="val 10"/>
                  <a:gd name="f9" fmla="val 9"/>
                  <a:gd name="f10" fmla="val 14"/>
                  <a:gd name="f11" fmla="val 8"/>
                  <a:gd name="f12" fmla="val 6"/>
                  <a:gd name="f13" fmla="val 3"/>
                  <a:gd name="f14" fmla="val 7"/>
                  <a:gd name="f15" fmla="val 1"/>
                  <a:gd name="f16" fmla="val 5"/>
                  <a:gd name="f17" fmla="val 2"/>
                  <a:gd name="f18" fmla="val 11"/>
                  <a:gd name="f19" fmla="+- 0 0 -90"/>
                  <a:gd name="f20" fmla="*/ f3 1 12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2"/>
                  <a:gd name="f30" fmla="*/ f26 1 15"/>
                  <a:gd name="f31" fmla="*/ 10 f27 1"/>
                  <a:gd name="f32" fmla="*/ 15 f26 1"/>
                  <a:gd name="f33" fmla="*/ 6 f27 1"/>
                  <a:gd name="f34" fmla="*/ 10 f26 1"/>
                  <a:gd name="f35" fmla="*/ 0 f27 1"/>
                  <a:gd name="f36" fmla="*/ 7 f26 1"/>
                  <a:gd name="f37" fmla="*/ 8 f27 1"/>
                  <a:gd name="f38" fmla="*/ 1 f26 1"/>
                  <a:gd name="f39" fmla="*/ 0 f26 1"/>
                  <a:gd name="f40" fmla="*/ 12 f27 1"/>
                  <a:gd name="f41" fmla="*/ 14 f26 1"/>
                  <a:gd name="f42" fmla="+- f28 0 f1"/>
                  <a:gd name="f43" fmla="*/ f31 1 12"/>
                  <a:gd name="f44" fmla="*/ f32 1 15"/>
                  <a:gd name="f45" fmla="*/ f33 1 12"/>
                  <a:gd name="f46" fmla="*/ f34 1 15"/>
                  <a:gd name="f47" fmla="*/ f35 1 12"/>
                  <a:gd name="f48" fmla="*/ f36 1 15"/>
                  <a:gd name="f49" fmla="*/ f37 1 12"/>
                  <a:gd name="f50" fmla="*/ f38 1 15"/>
                  <a:gd name="f51" fmla="*/ f39 1 15"/>
                  <a:gd name="f52" fmla="*/ f40 1 12"/>
                  <a:gd name="f53" fmla="*/ f41 1 15"/>
                  <a:gd name="f54" fmla="*/ 0 1 f29"/>
                  <a:gd name="f55" fmla="*/ f23 1 f29"/>
                  <a:gd name="f56" fmla="*/ 0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29"/>
                  <a:gd name="f65" fmla="*/ f50 1 f30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0 1"/>
                  <a:gd name="f80" fmla="*/ f65 f21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6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79" y="f81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12" h="15">
                    <a:moveTo>
                      <a:pt x="f8" y="f7"/>
                    </a:moveTo>
                    <a:cubicBezTo>
                      <a:pt x="f9" y="f10"/>
                      <a:pt x="f11" y="f6"/>
                      <a:pt x="f12" y="f8"/>
                    </a:cubicBezTo>
                    <a:cubicBezTo>
                      <a:pt x="f13" y="f12"/>
                      <a:pt x="f13" y="f12"/>
                      <a:pt x="f5" y="f8"/>
                    </a:cubicBezTo>
                    <a:cubicBezTo>
                      <a:pt x="f5" y="f9"/>
                      <a:pt x="f5" y="f11"/>
                      <a:pt x="f5" y="f14"/>
                    </a:cubicBezTo>
                    <a:cubicBezTo>
                      <a:pt x="f15" y="f13"/>
                      <a:pt x="f16" y="f17"/>
                      <a:pt x="f11" y="f15"/>
                    </a:cubicBezTo>
                    <a:cubicBezTo>
                      <a:pt x="f11" y="f5"/>
                      <a:pt x="f11" y="f5"/>
                      <a:pt x="f11" y="f5"/>
                    </a:cubicBezTo>
                    <a:cubicBezTo>
                      <a:pt x="f16" y="f12"/>
                      <a:pt x="f8" y="f8"/>
                      <a:pt x="f6" y="f10"/>
                    </a:cubicBezTo>
                    <a:cubicBezTo>
                      <a:pt x="f18" y="f7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7243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8" name="Freeform 1249">
                <a:extLst>
                  <a:ext uri="{FF2B5EF4-FFF2-40B4-BE49-F238E27FC236}">
                    <a16:creationId xmlns:a16="http://schemas.microsoft.com/office/drawing/2014/main" id="{F1AF7E60-A3E0-7279-45B9-F04BA0C137CA}"/>
                  </a:ext>
                </a:extLst>
              </p:cNvPr>
              <p:cNvSpPr/>
              <p:nvPr/>
            </p:nvSpPr>
            <p:spPr>
              <a:xfrm>
                <a:off x="4395785" y="2800350"/>
                <a:ext cx="287341" cy="3952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6"/>
                  <a:gd name="f7" fmla="val 105"/>
                  <a:gd name="f8" fmla="val 104"/>
                  <a:gd name="f9" fmla="val 66"/>
                  <a:gd name="f10" fmla="val 92"/>
                  <a:gd name="f11" fmla="val 56"/>
                  <a:gd name="f12" fmla="val 79"/>
                  <a:gd name="f13" fmla="val 47"/>
                  <a:gd name="f14" fmla="val 37"/>
                  <a:gd name="f15" fmla="val 54"/>
                  <a:gd name="f16" fmla="val 29"/>
                  <a:gd name="f17" fmla="val 41"/>
                  <a:gd name="f18" fmla="val 20"/>
                  <a:gd name="f19" fmla="val 14"/>
                  <a:gd name="f20" fmla="val 21"/>
                  <a:gd name="f21" fmla="val 9"/>
                  <a:gd name="f22" fmla="val 13"/>
                  <a:gd name="f23" fmla="val 3"/>
                  <a:gd name="f24" fmla="val 6"/>
                  <a:gd name="f25" fmla="val 2"/>
                  <a:gd name="f26" fmla="val 4"/>
                  <a:gd name="f27" fmla="val 1"/>
                  <a:gd name="f28" fmla="val 8"/>
                  <a:gd name="f29" fmla="val 15"/>
                  <a:gd name="f30" fmla="val 18"/>
                  <a:gd name="f31" fmla="val 23"/>
                  <a:gd name="f32" fmla="val 25"/>
                  <a:gd name="f33" fmla="val 24"/>
                  <a:gd name="f34" fmla="val 26"/>
                  <a:gd name="f35" fmla="val 27"/>
                  <a:gd name="f36" fmla="val 28"/>
                  <a:gd name="f37" fmla="val 30"/>
                  <a:gd name="f38" fmla="val 22"/>
                  <a:gd name="f39" fmla="val 35"/>
                  <a:gd name="f40" fmla="val 45"/>
                  <a:gd name="f41" fmla="val 61"/>
                  <a:gd name="f42" fmla="val 52"/>
                  <a:gd name="f43" fmla="val 68"/>
                  <a:gd name="f44" fmla="val 57"/>
                  <a:gd name="f45" fmla="val 75"/>
                  <a:gd name="f46" fmla="val 59"/>
                  <a:gd name="f47" fmla="val 78"/>
                  <a:gd name="f48" fmla="val 62"/>
                  <a:gd name="f49" fmla="val 81"/>
                  <a:gd name="f50" fmla="val 87"/>
                  <a:gd name="f51" fmla="val 72"/>
                  <a:gd name="f52" fmla="val 93"/>
                  <a:gd name="f53" fmla="val 74"/>
                  <a:gd name="f54" fmla="val 100"/>
                  <a:gd name="f55" fmla="val 102"/>
                  <a:gd name="f56" fmla="+- 0 0 -90"/>
                  <a:gd name="f57" fmla="*/ f3 1 76"/>
                  <a:gd name="f58" fmla="*/ f4 1 105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76"/>
                  <a:gd name="f67" fmla="*/ f63 1 105"/>
                  <a:gd name="f68" fmla="*/ 76 f64 1"/>
                  <a:gd name="f69" fmla="*/ 104 f63 1"/>
                  <a:gd name="f70" fmla="*/ 105 f63 1"/>
                  <a:gd name="f71" fmla="*/ 47 f64 1"/>
                  <a:gd name="f72" fmla="*/ 66 f63 1"/>
                  <a:gd name="f73" fmla="*/ 20 f64 1"/>
                  <a:gd name="f74" fmla="*/ 29 f63 1"/>
                  <a:gd name="f75" fmla="*/ 3 f64 1"/>
                  <a:gd name="f76" fmla="*/ 6 f63 1"/>
                  <a:gd name="f77" fmla="*/ 0 f64 1"/>
                  <a:gd name="f78" fmla="*/ 0 f63 1"/>
                  <a:gd name="f79" fmla="*/ 23 f64 1"/>
                  <a:gd name="f80" fmla="*/ 25 f63 1"/>
                  <a:gd name="f81" fmla="*/ 26 f64 1"/>
                  <a:gd name="f82" fmla="*/ 28 f63 1"/>
                  <a:gd name="f83" fmla="*/ 22 f64 1"/>
                  <a:gd name="f84" fmla="*/ 41 f64 1"/>
                  <a:gd name="f85" fmla="*/ 54 f63 1"/>
                  <a:gd name="f86" fmla="*/ 57 f64 1"/>
                  <a:gd name="f87" fmla="*/ 75 f63 1"/>
                  <a:gd name="f88" fmla="*/ 62 f64 1"/>
                  <a:gd name="f89" fmla="*/ 81 f63 1"/>
                  <a:gd name="f90" fmla="*/ 74 f64 1"/>
                  <a:gd name="f91" fmla="*/ 100 f63 1"/>
                  <a:gd name="f92" fmla="+- f65 0 f1"/>
                  <a:gd name="f93" fmla="*/ f68 1 76"/>
                  <a:gd name="f94" fmla="*/ f69 1 105"/>
                  <a:gd name="f95" fmla="*/ f70 1 105"/>
                  <a:gd name="f96" fmla="*/ f71 1 76"/>
                  <a:gd name="f97" fmla="*/ f72 1 105"/>
                  <a:gd name="f98" fmla="*/ f73 1 76"/>
                  <a:gd name="f99" fmla="*/ f74 1 105"/>
                  <a:gd name="f100" fmla="*/ f75 1 76"/>
                  <a:gd name="f101" fmla="*/ f76 1 105"/>
                  <a:gd name="f102" fmla="*/ f77 1 76"/>
                  <a:gd name="f103" fmla="*/ f78 1 105"/>
                  <a:gd name="f104" fmla="*/ f79 1 76"/>
                  <a:gd name="f105" fmla="*/ f80 1 105"/>
                  <a:gd name="f106" fmla="*/ f81 1 76"/>
                  <a:gd name="f107" fmla="*/ f82 1 105"/>
                  <a:gd name="f108" fmla="*/ f83 1 76"/>
                  <a:gd name="f109" fmla="*/ f84 1 76"/>
                  <a:gd name="f110" fmla="*/ f85 1 105"/>
                  <a:gd name="f111" fmla="*/ f86 1 76"/>
                  <a:gd name="f112" fmla="*/ f87 1 105"/>
                  <a:gd name="f113" fmla="*/ f88 1 76"/>
                  <a:gd name="f114" fmla="*/ f89 1 105"/>
                  <a:gd name="f115" fmla="*/ f90 1 76"/>
                  <a:gd name="f116" fmla="*/ f91 1 105"/>
                  <a:gd name="f117" fmla="*/ 0 1 f66"/>
                  <a:gd name="f118" fmla="*/ f60 1 f66"/>
                  <a:gd name="f119" fmla="*/ 0 1 f67"/>
                  <a:gd name="f120" fmla="*/ f61 1 f67"/>
                  <a:gd name="f121" fmla="*/ f93 1 f66"/>
                  <a:gd name="f122" fmla="*/ f94 1 f67"/>
                  <a:gd name="f123" fmla="*/ f95 1 f67"/>
                  <a:gd name="f124" fmla="*/ f96 1 f66"/>
                  <a:gd name="f125" fmla="*/ f97 1 f67"/>
                  <a:gd name="f126" fmla="*/ f98 1 f66"/>
                  <a:gd name="f127" fmla="*/ f99 1 f67"/>
                  <a:gd name="f128" fmla="*/ f100 1 f66"/>
                  <a:gd name="f129" fmla="*/ f101 1 f67"/>
                  <a:gd name="f130" fmla="*/ f102 1 f66"/>
                  <a:gd name="f131" fmla="*/ f103 1 f67"/>
                  <a:gd name="f132" fmla="*/ f104 1 f66"/>
                  <a:gd name="f133" fmla="*/ f105 1 f67"/>
                  <a:gd name="f134" fmla="*/ f106 1 f66"/>
                  <a:gd name="f135" fmla="*/ f107 1 f67"/>
                  <a:gd name="f136" fmla="*/ f108 1 f66"/>
                  <a:gd name="f137" fmla="*/ f109 1 f66"/>
                  <a:gd name="f138" fmla="*/ f110 1 f67"/>
                  <a:gd name="f139" fmla="*/ f111 1 f66"/>
                  <a:gd name="f140" fmla="*/ f112 1 f67"/>
                  <a:gd name="f141" fmla="*/ f113 1 f66"/>
                  <a:gd name="f142" fmla="*/ f114 1 f67"/>
                  <a:gd name="f143" fmla="*/ f115 1 f66"/>
                  <a:gd name="f144" fmla="*/ f116 1 f67"/>
                  <a:gd name="f145" fmla="*/ f117 f57 1"/>
                  <a:gd name="f146" fmla="*/ f118 f57 1"/>
                  <a:gd name="f147" fmla="*/ f120 f58 1"/>
                  <a:gd name="f148" fmla="*/ f119 f58 1"/>
                  <a:gd name="f149" fmla="*/ f121 f57 1"/>
                  <a:gd name="f150" fmla="*/ f122 f58 1"/>
                  <a:gd name="f151" fmla="*/ f123 f58 1"/>
                  <a:gd name="f152" fmla="*/ f124 f57 1"/>
                  <a:gd name="f153" fmla="*/ f125 f58 1"/>
                  <a:gd name="f154" fmla="*/ f126 f57 1"/>
                  <a:gd name="f155" fmla="*/ f127 f58 1"/>
                  <a:gd name="f156" fmla="*/ f128 f57 1"/>
                  <a:gd name="f157" fmla="*/ f129 f58 1"/>
                  <a:gd name="f158" fmla="*/ f130 f57 1"/>
                  <a:gd name="f159" fmla="*/ f131 f58 1"/>
                  <a:gd name="f160" fmla="*/ f132 f57 1"/>
                  <a:gd name="f161" fmla="*/ f133 f58 1"/>
                  <a:gd name="f162" fmla="*/ f134 f57 1"/>
                  <a:gd name="f163" fmla="*/ f135 f58 1"/>
                  <a:gd name="f164" fmla="*/ f136 f57 1"/>
                  <a:gd name="f165" fmla="*/ f137 f57 1"/>
                  <a:gd name="f166" fmla="*/ f138 f58 1"/>
                  <a:gd name="f167" fmla="*/ f139 f57 1"/>
                  <a:gd name="f168" fmla="*/ f140 f58 1"/>
                  <a:gd name="f169" fmla="*/ f141 f57 1"/>
                  <a:gd name="f170" fmla="*/ f142 f58 1"/>
                  <a:gd name="f171" fmla="*/ f143 f57 1"/>
                  <a:gd name="f172" fmla="*/ f144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49" y="f150"/>
                  </a:cxn>
                  <a:cxn ang="f92">
                    <a:pos x="f149" y="f151"/>
                  </a:cxn>
                  <a:cxn ang="f92">
                    <a:pos x="f152" y="f153"/>
                  </a:cxn>
                  <a:cxn ang="f92">
                    <a:pos x="f154" y="f155"/>
                  </a:cxn>
                  <a:cxn ang="f92">
                    <a:pos x="f156" y="f157"/>
                  </a:cxn>
                  <a:cxn ang="f92">
                    <a:pos x="f158" y="f159"/>
                  </a:cxn>
                  <a:cxn ang="f92">
                    <a:pos x="f160" y="f161"/>
                  </a:cxn>
                  <a:cxn ang="f92">
                    <a:pos x="f162" y="f163"/>
                  </a:cxn>
                  <a:cxn ang="f92">
                    <a:pos x="f164" y="f163"/>
                  </a:cxn>
                  <a:cxn ang="f92">
                    <a:pos x="f165" y="f166"/>
                  </a:cxn>
                  <a:cxn ang="f92">
                    <a:pos x="f167" y="f168"/>
                  </a:cxn>
                  <a:cxn ang="f92">
                    <a:pos x="f169" y="f170"/>
                  </a:cxn>
                  <a:cxn ang="f92">
                    <a:pos x="f171" y="f172"/>
                  </a:cxn>
                  <a:cxn ang="f92">
                    <a:pos x="f149" y="f150"/>
                  </a:cxn>
                </a:cxnLst>
                <a:rect l="f145" t="f148" r="f146" b="f147"/>
                <a:pathLst>
                  <a:path w="76" h="105">
                    <a:moveTo>
                      <a:pt x="f6" y="f8"/>
                    </a:moveTo>
                    <a:cubicBezTo>
                      <a:pt x="f6" y="f8"/>
                      <a:pt x="f6" y="f8"/>
                      <a:pt x="f6" y="f7"/>
                    </a:cubicBezTo>
                    <a:cubicBezTo>
                      <a:pt x="f9" y="f10"/>
                      <a:pt x="f11" y="f12"/>
                      <a:pt x="f13" y="f9"/>
                    </a:cubicBezTo>
                    <a:cubicBezTo>
                      <a:pt x="f14" y="f15"/>
                      <a:pt x="f16" y="f17"/>
                      <a:pt x="f18" y="f16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5"/>
                      <a:pt x="f5" y="f5"/>
                    </a:cubicBezTo>
                    <a:cubicBezTo>
                      <a:pt x="f28" y="f21"/>
                      <a:pt x="f29" y="f30"/>
                      <a:pt x="f31" y="f32"/>
                    </a:cubicBezTo>
                    <a:cubicBezTo>
                      <a:pt x="f33" y="f34"/>
                      <a:pt x="f32" y="f35"/>
                      <a:pt x="f34" y="f36"/>
                    </a:cubicBezTo>
                    <a:cubicBezTo>
                      <a:pt x="f33" y="f37"/>
                      <a:pt x="f33" y="f35"/>
                      <a:pt x="f38" y="f36"/>
                    </a:cubicBezTo>
                    <a:cubicBezTo>
                      <a:pt x="f16" y="f14"/>
                      <a:pt x="f39" y="f40"/>
                      <a:pt x="f17" y="f15"/>
                    </a:cubicBezTo>
                    <a:cubicBezTo>
                      <a:pt x="f13" y="f41"/>
                      <a:pt x="f42" y="f43"/>
                      <a:pt x="f44" y="f45"/>
                    </a:cubicBezTo>
                    <a:cubicBezTo>
                      <a:pt x="f46" y="f6"/>
                      <a:pt x="f41" y="f47"/>
                      <a:pt x="f48" y="f49"/>
                    </a:cubicBezTo>
                    <a:cubicBezTo>
                      <a:pt x="f9" y="f50"/>
                      <a:pt x="f51" y="f52"/>
                      <a:pt x="f53" y="f54"/>
                    </a:cubicBezTo>
                    <a:cubicBezTo>
                      <a:pt x="f53" y="f55"/>
                      <a:pt x="f6" y="f55"/>
                      <a:pt x="f6" y="f8"/>
                    </a:cubicBezTo>
                    <a:close/>
                  </a:path>
                </a:pathLst>
              </a:custGeom>
              <a:solidFill>
                <a:srgbClr val="36151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9" name="Freeform 1250">
                <a:extLst>
                  <a:ext uri="{FF2B5EF4-FFF2-40B4-BE49-F238E27FC236}">
                    <a16:creationId xmlns:a16="http://schemas.microsoft.com/office/drawing/2014/main" id="{294B27D8-E31E-2242-68AD-E0EDC33EC4E5}"/>
                  </a:ext>
                </a:extLst>
              </p:cNvPr>
              <p:cNvSpPr/>
              <p:nvPr/>
            </p:nvSpPr>
            <p:spPr>
              <a:xfrm>
                <a:off x="4527551" y="3022604"/>
                <a:ext cx="46040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6"/>
                  <a:gd name="f8" fmla="val 5"/>
                  <a:gd name="f9" fmla="val 4"/>
                  <a:gd name="f10" fmla="val 8"/>
                  <a:gd name="f11" fmla="val 10"/>
                  <a:gd name="f12" fmla="val 11"/>
                  <a:gd name="f13" fmla="val 2"/>
                  <a:gd name="f14" fmla="val 6"/>
                  <a:gd name="f15" fmla="+- 0 0 -90"/>
                  <a:gd name="f16" fmla="*/ f3 1 12"/>
                  <a:gd name="f17" fmla="*/ f4 1 16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6"/>
                  <a:gd name="f27" fmla="*/ 0 f23 1"/>
                  <a:gd name="f28" fmla="*/ 0 f22 1"/>
                  <a:gd name="f29" fmla="*/ 12 f23 1"/>
                  <a:gd name="f30" fmla="*/ 16 f22 1"/>
                  <a:gd name="f31" fmla="+- f24 0 f1"/>
                  <a:gd name="f32" fmla="*/ f27 1 12"/>
                  <a:gd name="f33" fmla="*/ f28 1 16"/>
                  <a:gd name="f34" fmla="*/ f29 1 12"/>
                  <a:gd name="f35" fmla="*/ f30 1 16"/>
                  <a:gd name="f36" fmla="*/ 0 1 f25"/>
                  <a:gd name="f37" fmla="*/ f19 1 f25"/>
                  <a:gd name="f38" fmla="*/ 0 1 f26"/>
                  <a:gd name="f39" fmla="*/ f20 1 f26"/>
                  <a:gd name="f40" fmla="*/ f32 1 f25"/>
                  <a:gd name="f41" fmla="*/ f33 1 f26"/>
                  <a:gd name="f42" fmla="*/ f34 1 f25"/>
                  <a:gd name="f43" fmla="*/ f35 1 f26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12" h="16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10" y="f12"/>
                      <a:pt x="f13" y="f14"/>
                      <a:pt x="f5" y="f5"/>
                    </a:cubicBezTo>
                    <a:close/>
                  </a:path>
                </a:pathLst>
              </a:custGeom>
              <a:solidFill>
                <a:srgbClr val="6C2C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0" name="Freeform 1251">
                <a:extLst>
                  <a:ext uri="{FF2B5EF4-FFF2-40B4-BE49-F238E27FC236}">
                    <a16:creationId xmlns:a16="http://schemas.microsoft.com/office/drawing/2014/main" id="{A764F3E0-7181-5A86-429B-EA49C692B699}"/>
                  </a:ext>
                </a:extLst>
              </p:cNvPr>
              <p:cNvSpPr/>
              <p:nvPr/>
            </p:nvSpPr>
            <p:spPr>
              <a:xfrm>
                <a:off x="4448171" y="3173416"/>
                <a:ext cx="180978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28"/>
                  <a:gd name="f8" fmla="val 29"/>
                  <a:gd name="f9" fmla="val 31"/>
                  <a:gd name="f10" fmla="val 7"/>
                  <a:gd name="f11" fmla="val 37"/>
                  <a:gd name="f12" fmla="val 12"/>
                  <a:gd name="f13" fmla="val 41"/>
                  <a:gd name="f14" fmla="val 18"/>
                  <a:gd name="f15" fmla="val 43"/>
                  <a:gd name="f16" fmla="val 20"/>
                  <a:gd name="f17" fmla="val 47"/>
                  <a:gd name="f18" fmla="val 21"/>
                  <a:gd name="f19" fmla="val 24"/>
                  <a:gd name="f20" fmla="val 46"/>
                  <a:gd name="f21" fmla="val 27"/>
                  <a:gd name="f22" fmla="val 44"/>
                  <a:gd name="f23" fmla="val 26"/>
                  <a:gd name="f24" fmla="val 32"/>
                  <a:gd name="f25" fmla="val 22"/>
                  <a:gd name="f26" fmla="val 15"/>
                  <a:gd name="f27" fmla="val 9"/>
                  <a:gd name="f28" fmla="val 13"/>
                  <a:gd name="f29" fmla="val 5"/>
                  <a:gd name="f30" fmla="val 2"/>
                  <a:gd name="f31" fmla="val 1"/>
                  <a:gd name="f32" fmla="val 3"/>
                  <a:gd name="f33" fmla="val 6"/>
                  <a:gd name="f34" fmla="val 4"/>
                  <a:gd name="f35" fmla="val 14"/>
                  <a:gd name="f36" fmla="val 16"/>
                  <a:gd name="f37" fmla="val 17"/>
                  <a:gd name="f38" fmla="val 19"/>
                  <a:gd name="f39" fmla="val 10"/>
                  <a:gd name="f40" fmla="val 8"/>
                  <a:gd name="f41" fmla="val 30"/>
                  <a:gd name="f42" fmla="+- 0 0 -90"/>
                  <a:gd name="f43" fmla="*/ f3 1 48"/>
                  <a:gd name="f44" fmla="*/ f4 1 28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8"/>
                  <a:gd name="f53" fmla="*/ f49 1 28"/>
                  <a:gd name="f54" fmla="*/ 29 f50 1"/>
                  <a:gd name="f55" fmla="*/ 0 f49 1"/>
                  <a:gd name="f56" fmla="*/ 41 f50 1"/>
                  <a:gd name="f57" fmla="*/ 18 f49 1"/>
                  <a:gd name="f58" fmla="*/ 48 f50 1"/>
                  <a:gd name="f59" fmla="*/ 24 f49 1"/>
                  <a:gd name="f60" fmla="*/ 27 f49 1"/>
                  <a:gd name="f61" fmla="*/ 28 f50 1"/>
                  <a:gd name="f62" fmla="*/ 28 f49 1"/>
                  <a:gd name="f63" fmla="*/ 22 f50 1"/>
                  <a:gd name="f64" fmla="*/ 12 f50 1"/>
                  <a:gd name="f65" fmla="*/ 2 f50 1"/>
                  <a:gd name="f66" fmla="*/ 5 f49 1"/>
                  <a:gd name="f67" fmla="*/ 1 f50 1"/>
                  <a:gd name="f68" fmla="*/ 1 f49 1"/>
                  <a:gd name="f69" fmla="*/ 6 f50 1"/>
                  <a:gd name="f70" fmla="*/ 3 f49 1"/>
                  <a:gd name="f71" fmla="*/ 14 f50 1"/>
                  <a:gd name="f72" fmla="*/ 7 f49 1"/>
                  <a:gd name="f73" fmla="*/ 17 f50 1"/>
                  <a:gd name="f74" fmla="*/ 26 f50 1"/>
                  <a:gd name="f75" fmla="*/ 21 f49 1"/>
                  <a:gd name="f76" fmla="*/ 18 f50 1"/>
                  <a:gd name="f77" fmla="*/ 10 f49 1"/>
                  <a:gd name="f78" fmla="*/ 8 f49 1"/>
                  <a:gd name="f79" fmla="*/ 24 f50 1"/>
                  <a:gd name="f80" fmla="*/ 6 f49 1"/>
                  <a:gd name="f81" fmla="+- f51 0 f1"/>
                  <a:gd name="f82" fmla="*/ f54 1 48"/>
                  <a:gd name="f83" fmla="*/ f55 1 28"/>
                  <a:gd name="f84" fmla="*/ f56 1 48"/>
                  <a:gd name="f85" fmla="*/ f57 1 28"/>
                  <a:gd name="f86" fmla="*/ f58 1 48"/>
                  <a:gd name="f87" fmla="*/ f59 1 28"/>
                  <a:gd name="f88" fmla="*/ f60 1 28"/>
                  <a:gd name="f89" fmla="*/ f61 1 48"/>
                  <a:gd name="f90" fmla="*/ f62 1 28"/>
                  <a:gd name="f91" fmla="*/ f63 1 48"/>
                  <a:gd name="f92" fmla="*/ f64 1 48"/>
                  <a:gd name="f93" fmla="*/ f65 1 48"/>
                  <a:gd name="f94" fmla="*/ f66 1 28"/>
                  <a:gd name="f95" fmla="*/ f67 1 48"/>
                  <a:gd name="f96" fmla="*/ f68 1 28"/>
                  <a:gd name="f97" fmla="*/ f69 1 48"/>
                  <a:gd name="f98" fmla="*/ f70 1 28"/>
                  <a:gd name="f99" fmla="*/ f71 1 48"/>
                  <a:gd name="f100" fmla="*/ f72 1 28"/>
                  <a:gd name="f101" fmla="*/ f73 1 48"/>
                  <a:gd name="f102" fmla="*/ f74 1 48"/>
                  <a:gd name="f103" fmla="*/ f75 1 28"/>
                  <a:gd name="f104" fmla="*/ f76 1 48"/>
                  <a:gd name="f105" fmla="*/ f77 1 28"/>
                  <a:gd name="f106" fmla="*/ f78 1 28"/>
                  <a:gd name="f107" fmla="*/ f79 1 48"/>
                  <a:gd name="f108" fmla="*/ f80 1 28"/>
                  <a:gd name="f109" fmla="*/ 0 1 f52"/>
                  <a:gd name="f110" fmla="*/ f46 1 f52"/>
                  <a:gd name="f111" fmla="*/ 0 1 f53"/>
                  <a:gd name="f112" fmla="*/ f47 1 f53"/>
                  <a:gd name="f113" fmla="*/ f82 1 f52"/>
                  <a:gd name="f114" fmla="*/ f83 1 f53"/>
                  <a:gd name="f115" fmla="*/ f84 1 f52"/>
                  <a:gd name="f116" fmla="*/ f85 1 f53"/>
                  <a:gd name="f117" fmla="*/ f86 1 f52"/>
                  <a:gd name="f118" fmla="*/ f87 1 f53"/>
                  <a:gd name="f119" fmla="*/ f88 1 f53"/>
                  <a:gd name="f120" fmla="*/ f89 1 f52"/>
                  <a:gd name="f121" fmla="*/ f90 1 f53"/>
                  <a:gd name="f122" fmla="*/ f91 1 f52"/>
                  <a:gd name="f123" fmla="*/ f92 1 f52"/>
                  <a:gd name="f124" fmla="*/ f93 1 f52"/>
                  <a:gd name="f125" fmla="*/ f94 1 f53"/>
                  <a:gd name="f126" fmla="*/ f95 1 f52"/>
                  <a:gd name="f127" fmla="*/ f96 1 f53"/>
                  <a:gd name="f128" fmla="*/ f97 1 f52"/>
                  <a:gd name="f129" fmla="*/ f98 1 f53"/>
                  <a:gd name="f130" fmla="*/ f99 1 f52"/>
                  <a:gd name="f131" fmla="*/ f100 1 f53"/>
                  <a:gd name="f132" fmla="*/ f101 1 f52"/>
                  <a:gd name="f133" fmla="*/ f102 1 f52"/>
                  <a:gd name="f134" fmla="*/ f103 1 f53"/>
                  <a:gd name="f135" fmla="*/ f104 1 f52"/>
                  <a:gd name="f136" fmla="*/ f105 1 f53"/>
                  <a:gd name="f137" fmla="*/ f106 1 f53"/>
                  <a:gd name="f138" fmla="*/ f107 1 f52"/>
                  <a:gd name="f139" fmla="*/ f108 1 f53"/>
                  <a:gd name="f140" fmla="*/ f109 f43 1"/>
                  <a:gd name="f141" fmla="*/ f110 f43 1"/>
                  <a:gd name="f142" fmla="*/ f112 f44 1"/>
                  <a:gd name="f143" fmla="*/ f111 f44 1"/>
                  <a:gd name="f144" fmla="*/ f113 f43 1"/>
                  <a:gd name="f145" fmla="*/ f114 f44 1"/>
                  <a:gd name="f146" fmla="*/ f115 f43 1"/>
                  <a:gd name="f147" fmla="*/ f116 f44 1"/>
                  <a:gd name="f148" fmla="*/ f117 f43 1"/>
                  <a:gd name="f149" fmla="*/ f118 f44 1"/>
                  <a:gd name="f150" fmla="*/ f119 f44 1"/>
                  <a:gd name="f151" fmla="*/ f120 f43 1"/>
                  <a:gd name="f152" fmla="*/ f121 f44 1"/>
                  <a:gd name="f153" fmla="*/ f122 f43 1"/>
                  <a:gd name="f154" fmla="*/ f123 f43 1"/>
                  <a:gd name="f155" fmla="*/ f124 f43 1"/>
                  <a:gd name="f156" fmla="*/ f125 f44 1"/>
                  <a:gd name="f157" fmla="*/ f126 f43 1"/>
                  <a:gd name="f158" fmla="*/ f127 f44 1"/>
                  <a:gd name="f159" fmla="*/ f128 f43 1"/>
                  <a:gd name="f160" fmla="*/ f129 f44 1"/>
                  <a:gd name="f161" fmla="*/ f130 f43 1"/>
                  <a:gd name="f162" fmla="*/ f131 f44 1"/>
                  <a:gd name="f163" fmla="*/ f132 f43 1"/>
                  <a:gd name="f164" fmla="*/ f133 f43 1"/>
                  <a:gd name="f165" fmla="*/ f134 f44 1"/>
                  <a:gd name="f166" fmla="*/ f135 f43 1"/>
                  <a:gd name="f167" fmla="*/ f136 f44 1"/>
                  <a:gd name="f168" fmla="*/ f137 f44 1"/>
                  <a:gd name="f169" fmla="*/ f138 f43 1"/>
                  <a:gd name="f170" fmla="*/ f139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44" y="f145"/>
                  </a:cxn>
                  <a:cxn ang="f81">
                    <a:pos x="f146" y="f147"/>
                  </a:cxn>
                  <a:cxn ang="f81">
                    <a:pos x="f148" y="f149"/>
                  </a:cxn>
                  <a:cxn ang="f81">
                    <a:pos x="f146" y="f150"/>
                  </a:cxn>
                  <a:cxn ang="f81">
                    <a:pos x="f151" y="f152"/>
                  </a:cxn>
                  <a:cxn ang="f81">
                    <a:pos x="f153" y="f150"/>
                  </a:cxn>
                  <a:cxn ang="f81">
                    <a:pos x="f154" y="f147"/>
                  </a:cxn>
                  <a:cxn ang="f81">
                    <a:pos x="f155" y="f156"/>
                  </a:cxn>
                  <a:cxn ang="f81">
                    <a:pos x="f157" y="f158"/>
                  </a:cxn>
                  <a:cxn ang="f81">
                    <a:pos x="f159" y="f160"/>
                  </a:cxn>
                  <a:cxn ang="f81">
                    <a:pos x="f161" y="f162"/>
                  </a:cxn>
                  <a:cxn ang="f81">
                    <a:pos x="f163" y="f162"/>
                  </a:cxn>
                  <a:cxn ang="f81">
                    <a:pos x="f164" y="f165"/>
                  </a:cxn>
                  <a:cxn ang="f81">
                    <a:pos x="f166" y="f167"/>
                  </a:cxn>
                  <a:cxn ang="f81">
                    <a:pos x="f166" y="f168"/>
                  </a:cxn>
                  <a:cxn ang="f81">
                    <a:pos x="f169" y="f170"/>
                  </a:cxn>
                  <a:cxn ang="f81">
                    <a:pos x="f144" y="f145"/>
                  </a:cxn>
                </a:cxnLst>
                <a:rect l="f140" t="f143" r="f141" b="f142"/>
                <a:pathLst>
                  <a:path w="48" h="2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6" y="f19"/>
                    </a:cubicBezTo>
                    <a:cubicBezTo>
                      <a:pt x="f20" y="f21"/>
                      <a:pt x="f22" y="f7"/>
                      <a:pt x="f13" y="f21"/>
                    </a:cubicBezTo>
                    <a:cubicBezTo>
                      <a:pt x="f11" y="f23"/>
                      <a:pt x="f24" y="f23"/>
                      <a:pt x="f7" y="f7"/>
                    </a:cubicBezTo>
                    <a:cubicBezTo>
                      <a:pt x="f23" y="f7"/>
                      <a:pt x="f19" y="f7"/>
                      <a:pt x="f25" y="f21"/>
                    </a:cubicBezTo>
                    <a:cubicBezTo>
                      <a:pt x="f14" y="f19"/>
                      <a:pt x="f26" y="f25"/>
                      <a:pt x="f12" y="f14"/>
                    </a:cubicBezTo>
                    <a:cubicBezTo>
                      <a:pt x="f27" y="f28"/>
                      <a:pt x="f29" y="f27"/>
                      <a:pt x="f30" y="f29"/>
                    </a:cubicBezTo>
                    <a:cubicBezTo>
                      <a:pt x="f31" y="f32"/>
                      <a:pt x="f5" y="f30"/>
                      <a:pt x="f31" y="f31"/>
                    </a:cubicBezTo>
                    <a:cubicBezTo>
                      <a:pt x="f32" y="f5"/>
                      <a:pt x="f29" y="f31"/>
                      <a:pt x="f33" y="f32"/>
                    </a:cubicBezTo>
                    <a:cubicBezTo>
                      <a:pt x="f27" y="f29"/>
                      <a:pt x="f28" y="f34"/>
                      <a:pt x="f35" y="f10"/>
                    </a:cubicBezTo>
                    <a:cubicBezTo>
                      <a:pt x="f26" y="f10"/>
                      <a:pt x="f36" y="f29"/>
                      <a:pt x="f37" y="f10"/>
                    </a:cubicBezTo>
                    <a:cubicBezTo>
                      <a:pt x="f38" y="f28"/>
                      <a:pt x="f19" y="f37"/>
                      <a:pt x="f23" y="f18"/>
                    </a:cubicBezTo>
                    <a:cubicBezTo>
                      <a:pt x="f19" y="f14"/>
                      <a:pt x="f18" y="f35"/>
                      <a:pt x="f14" y="f39"/>
                    </a:cubicBezTo>
                    <a:cubicBezTo>
                      <a:pt x="f14" y="f39"/>
                      <a:pt x="f37" y="f27"/>
                      <a:pt x="f14" y="f40"/>
                    </a:cubicBezTo>
                    <a:cubicBezTo>
                      <a:pt x="f16" y="f10"/>
                      <a:pt x="f25" y="f33"/>
                      <a:pt x="f19" y="f33"/>
                    </a:cubicBezTo>
                    <a:cubicBezTo>
                      <a:pt x="f41" y="f10"/>
                      <a:pt x="f8" y="f32"/>
                      <a:pt x="f8" y="f5"/>
                    </a:cubicBezTo>
                    <a:close/>
                  </a:path>
                </a:pathLst>
              </a:custGeom>
              <a:solidFill>
                <a:srgbClr val="DA8E8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1" name="Freeform 1252">
                <a:extLst>
                  <a:ext uri="{FF2B5EF4-FFF2-40B4-BE49-F238E27FC236}">
                    <a16:creationId xmlns:a16="http://schemas.microsoft.com/office/drawing/2014/main" id="{22FE15D8-0926-3D8E-CFB8-E7F1E0074F56}"/>
                  </a:ext>
                </a:extLst>
              </p:cNvPr>
              <p:cNvSpPr/>
              <p:nvPr/>
            </p:nvSpPr>
            <p:spPr>
              <a:xfrm>
                <a:off x="4406895" y="3132140"/>
                <a:ext cx="233364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47"/>
                  <a:gd name="f8" fmla="val 12"/>
                  <a:gd name="f9" fmla="val 18"/>
                  <a:gd name="f10" fmla="val 20"/>
                  <a:gd name="f11" fmla="val 23"/>
                  <a:gd name="f12" fmla="val 31"/>
                  <a:gd name="f13" fmla="val 33"/>
                  <a:gd name="f14" fmla="val 36"/>
                  <a:gd name="f15" fmla="val 35"/>
                  <a:gd name="f16" fmla="val 37"/>
                  <a:gd name="f17" fmla="val 38"/>
                  <a:gd name="f18" fmla="val 40"/>
                  <a:gd name="f19" fmla="val 43"/>
                  <a:gd name="f20" fmla="val 48"/>
                  <a:gd name="f21" fmla="val 51"/>
                  <a:gd name="f22" fmla="val 54"/>
                  <a:gd name="f23" fmla="val 56"/>
                  <a:gd name="f24" fmla="val 59"/>
                  <a:gd name="f25" fmla="val 60"/>
                  <a:gd name="f26" fmla="val 39"/>
                  <a:gd name="f27" fmla="val 57"/>
                  <a:gd name="f28" fmla="val 52"/>
                  <a:gd name="f29" fmla="val 46"/>
                  <a:gd name="f30" fmla="val 41"/>
                  <a:gd name="f31" fmla="val 42"/>
                  <a:gd name="f32" fmla="val 44"/>
                  <a:gd name="f33" fmla="val 28"/>
                  <a:gd name="f34" fmla="val 25"/>
                  <a:gd name="f35" fmla="val 27"/>
                  <a:gd name="f36" fmla="val 29"/>
                  <a:gd name="f37" fmla="val 32"/>
                  <a:gd name="f38" fmla="val 30"/>
                  <a:gd name="f39" fmla="val 24"/>
                  <a:gd name="f40" fmla="val 26"/>
                  <a:gd name="f41" fmla="val 15"/>
                  <a:gd name="f42" fmla="val 17"/>
                  <a:gd name="f43" fmla="val 9"/>
                  <a:gd name="f44" fmla="val 5"/>
                  <a:gd name="f45" fmla="val 3"/>
                  <a:gd name="f46" fmla="val 7"/>
                  <a:gd name="f47" fmla="val 1"/>
                  <a:gd name="f48" fmla="val 2"/>
                  <a:gd name="f49" fmla="val 6"/>
                  <a:gd name="f50" fmla="val 4"/>
                  <a:gd name="f51" fmla="val 8"/>
                  <a:gd name="f52" fmla="+- 0 0 -90"/>
                  <a:gd name="f53" fmla="*/ f3 1 62"/>
                  <a:gd name="f54" fmla="*/ f4 1 47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62"/>
                  <a:gd name="f63" fmla="*/ f59 1 47"/>
                  <a:gd name="f64" fmla="*/ 12 f60 1"/>
                  <a:gd name="f65" fmla="*/ 12 f59 1"/>
                  <a:gd name="f66" fmla="*/ 33 f60 1"/>
                  <a:gd name="f67" fmla="*/ 36 f59 1"/>
                  <a:gd name="f68" fmla="*/ 40 f60 1"/>
                  <a:gd name="f69" fmla="*/ 37 f59 1"/>
                  <a:gd name="f70" fmla="*/ 51 f60 1"/>
                  <a:gd name="f71" fmla="*/ 59 f60 1"/>
                  <a:gd name="f72" fmla="*/ 35 f59 1"/>
                  <a:gd name="f73" fmla="*/ 62 f60 1"/>
                  <a:gd name="f74" fmla="*/ 39 f59 1"/>
                  <a:gd name="f75" fmla="*/ 46 f60 1"/>
                  <a:gd name="f76" fmla="*/ 41 f59 1"/>
                  <a:gd name="f77" fmla="*/ 44 f59 1"/>
                  <a:gd name="f78" fmla="*/ 25 f60 1"/>
                  <a:gd name="f79" fmla="*/ 47 f59 1"/>
                  <a:gd name="f80" fmla="*/ 29 f60 1"/>
                  <a:gd name="f81" fmla="*/ 42 f59 1"/>
                  <a:gd name="f82" fmla="*/ 30 f60 1"/>
                  <a:gd name="f83" fmla="*/ 38 f59 1"/>
                  <a:gd name="f84" fmla="*/ 15 f60 1"/>
                  <a:gd name="f85" fmla="*/ 20 f59 1"/>
                  <a:gd name="f86" fmla="*/ 5 f60 1"/>
                  <a:gd name="f87" fmla="*/ 9 f59 1"/>
                  <a:gd name="f88" fmla="*/ 0 f60 1"/>
                  <a:gd name="f89" fmla="*/ 2 f59 1"/>
                  <a:gd name="f90" fmla="*/ 3 f60 1"/>
                  <a:gd name="f91" fmla="*/ 0 f59 1"/>
                  <a:gd name="f92" fmla="+- f61 0 f1"/>
                  <a:gd name="f93" fmla="*/ f64 1 62"/>
                  <a:gd name="f94" fmla="*/ f65 1 47"/>
                  <a:gd name="f95" fmla="*/ f66 1 62"/>
                  <a:gd name="f96" fmla="*/ f67 1 47"/>
                  <a:gd name="f97" fmla="*/ f68 1 62"/>
                  <a:gd name="f98" fmla="*/ f69 1 47"/>
                  <a:gd name="f99" fmla="*/ f70 1 62"/>
                  <a:gd name="f100" fmla="*/ f71 1 62"/>
                  <a:gd name="f101" fmla="*/ f72 1 47"/>
                  <a:gd name="f102" fmla="*/ f73 1 62"/>
                  <a:gd name="f103" fmla="*/ f74 1 47"/>
                  <a:gd name="f104" fmla="*/ f75 1 62"/>
                  <a:gd name="f105" fmla="*/ f76 1 47"/>
                  <a:gd name="f106" fmla="*/ f77 1 47"/>
                  <a:gd name="f107" fmla="*/ f78 1 62"/>
                  <a:gd name="f108" fmla="*/ f79 1 47"/>
                  <a:gd name="f109" fmla="*/ f80 1 62"/>
                  <a:gd name="f110" fmla="*/ f81 1 47"/>
                  <a:gd name="f111" fmla="*/ f82 1 62"/>
                  <a:gd name="f112" fmla="*/ f83 1 47"/>
                  <a:gd name="f113" fmla="*/ f84 1 62"/>
                  <a:gd name="f114" fmla="*/ f85 1 47"/>
                  <a:gd name="f115" fmla="*/ f86 1 62"/>
                  <a:gd name="f116" fmla="*/ f87 1 47"/>
                  <a:gd name="f117" fmla="*/ f88 1 62"/>
                  <a:gd name="f118" fmla="*/ f89 1 47"/>
                  <a:gd name="f119" fmla="*/ f90 1 62"/>
                  <a:gd name="f120" fmla="*/ f91 1 47"/>
                  <a:gd name="f121" fmla="*/ 0 1 f62"/>
                  <a:gd name="f122" fmla="*/ f56 1 f62"/>
                  <a:gd name="f123" fmla="*/ 0 1 f63"/>
                  <a:gd name="f124" fmla="*/ f57 1 f63"/>
                  <a:gd name="f125" fmla="*/ f93 1 f62"/>
                  <a:gd name="f126" fmla="*/ f94 1 f63"/>
                  <a:gd name="f127" fmla="*/ f95 1 f62"/>
                  <a:gd name="f128" fmla="*/ f96 1 f63"/>
                  <a:gd name="f129" fmla="*/ f97 1 f62"/>
                  <a:gd name="f130" fmla="*/ f98 1 f63"/>
                  <a:gd name="f131" fmla="*/ f99 1 f62"/>
                  <a:gd name="f132" fmla="*/ f100 1 f62"/>
                  <a:gd name="f133" fmla="*/ f101 1 f63"/>
                  <a:gd name="f134" fmla="*/ f102 1 f62"/>
                  <a:gd name="f135" fmla="*/ f103 1 f63"/>
                  <a:gd name="f136" fmla="*/ f104 1 f62"/>
                  <a:gd name="f137" fmla="*/ f105 1 f63"/>
                  <a:gd name="f138" fmla="*/ f106 1 f63"/>
                  <a:gd name="f139" fmla="*/ f107 1 f62"/>
                  <a:gd name="f140" fmla="*/ f108 1 f63"/>
                  <a:gd name="f141" fmla="*/ f109 1 f62"/>
                  <a:gd name="f142" fmla="*/ f110 1 f63"/>
                  <a:gd name="f143" fmla="*/ f111 1 f62"/>
                  <a:gd name="f144" fmla="*/ f112 1 f63"/>
                  <a:gd name="f145" fmla="*/ f113 1 f62"/>
                  <a:gd name="f146" fmla="*/ f114 1 f63"/>
                  <a:gd name="f147" fmla="*/ f115 1 f62"/>
                  <a:gd name="f148" fmla="*/ f116 1 f63"/>
                  <a:gd name="f149" fmla="*/ f117 1 f62"/>
                  <a:gd name="f150" fmla="*/ f118 1 f63"/>
                  <a:gd name="f151" fmla="*/ f119 1 f62"/>
                  <a:gd name="f152" fmla="*/ f120 1 f63"/>
                  <a:gd name="f153" fmla="*/ f121 f53 1"/>
                  <a:gd name="f154" fmla="*/ f122 f53 1"/>
                  <a:gd name="f155" fmla="*/ f124 f54 1"/>
                  <a:gd name="f156" fmla="*/ f123 f54 1"/>
                  <a:gd name="f157" fmla="*/ f125 f53 1"/>
                  <a:gd name="f158" fmla="*/ f126 f54 1"/>
                  <a:gd name="f159" fmla="*/ f127 f53 1"/>
                  <a:gd name="f160" fmla="*/ f128 f54 1"/>
                  <a:gd name="f161" fmla="*/ f129 f53 1"/>
                  <a:gd name="f162" fmla="*/ f130 f54 1"/>
                  <a:gd name="f163" fmla="*/ f131 f53 1"/>
                  <a:gd name="f164" fmla="*/ f132 f53 1"/>
                  <a:gd name="f165" fmla="*/ f133 f54 1"/>
                  <a:gd name="f166" fmla="*/ f134 f53 1"/>
                  <a:gd name="f167" fmla="*/ f135 f54 1"/>
                  <a:gd name="f168" fmla="*/ f136 f53 1"/>
                  <a:gd name="f169" fmla="*/ f137 f54 1"/>
                  <a:gd name="f170" fmla="*/ f138 f54 1"/>
                  <a:gd name="f171" fmla="*/ f139 f53 1"/>
                  <a:gd name="f172" fmla="*/ f140 f54 1"/>
                  <a:gd name="f173" fmla="*/ f141 f53 1"/>
                  <a:gd name="f174" fmla="*/ f142 f54 1"/>
                  <a:gd name="f175" fmla="*/ f143 f53 1"/>
                  <a:gd name="f176" fmla="*/ f144 f54 1"/>
                  <a:gd name="f177" fmla="*/ f145 f53 1"/>
                  <a:gd name="f178" fmla="*/ f146 f54 1"/>
                  <a:gd name="f179" fmla="*/ f147 f53 1"/>
                  <a:gd name="f180" fmla="*/ f148 f54 1"/>
                  <a:gd name="f181" fmla="*/ f149 f53 1"/>
                  <a:gd name="f182" fmla="*/ f150 f54 1"/>
                  <a:gd name="f183" fmla="*/ f151 f53 1"/>
                  <a:gd name="f184" fmla="*/ f152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61" y="f162"/>
                  </a:cxn>
                  <a:cxn ang="f92">
                    <a:pos x="f163" y="f162"/>
                  </a:cxn>
                  <a:cxn ang="f92">
                    <a:pos x="f164" y="f165"/>
                  </a:cxn>
                  <a:cxn ang="f92">
                    <a:pos x="f166" y="f167"/>
                  </a:cxn>
                  <a:cxn ang="f92">
                    <a:pos x="f168" y="f169"/>
                  </a:cxn>
                  <a:cxn ang="f92">
                    <a:pos x="f159" y="f170"/>
                  </a:cxn>
                  <a:cxn ang="f92">
                    <a:pos x="f171" y="f172"/>
                  </a:cxn>
                  <a:cxn ang="f92">
                    <a:pos x="f173" y="f174"/>
                  </a:cxn>
                  <a:cxn ang="f92">
                    <a:pos x="f175" y="f176"/>
                  </a:cxn>
                  <a:cxn ang="f92">
                    <a:pos x="f177" y="f178"/>
                  </a:cxn>
                  <a:cxn ang="f92">
                    <a:pos x="f179" y="f180"/>
                  </a:cxn>
                  <a:cxn ang="f92">
                    <a:pos x="f181" y="f182"/>
                  </a:cxn>
                  <a:cxn ang="f92">
                    <a:pos x="f183" y="f184"/>
                  </a:cxn>
                  <a:cxn ang="f92">
                    <a:pos x="f157" y="f158"/>
                  </a:cxn>
                </a:cxnLst>
                <a:rect l="f153" t="f156" r="f154" b="f155"/>
                <a:pathLst>
                  <a:path w="62" h="47">
                    <a:moveTo>
                      <a:pt x="f8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6" y="f17"/>
                      <a:pt x="f18" y="f16"/>
                    </a:cubicBezTo>
                    <a:cubicBezTo>
                      <a:pt x="f19" y="f15"/>
                      <a:pt x="f20" y="f14"/>
                      <a:pt x="f21" y="f16"/>
                    </a:cubicBezTo>
                    <a:cubicBezTo>
                      <a:pt x="f22" y="f17"/>
                      <a:pt x="f23" y="f16"/>
                      <a:pt x="f24" y="f15"/>
                    </a:cubicBezTo>
                    <a:cubicBezTo>
                      <a:pt x="f25" y="f14"/>
                      <a:pt x="f6" y="f16"/>
                      <a:pt x="f6" y="f26"/>
                    </a:cubicBezTo>
                    <a:cubicBezTo>
                      <a:pt x="f27" y="f19"/>
                      <a:pt x="f28" y="f19"/>
                      <a:pt x="f29" y="f30"/>
                    </a:cubicBezTo>
                    <a:cubicBezTo>
                      <a:pt x="f31" y="f18"/>
                      <a:pt x="f16" y="f18"/>
                      <a:pt x="f13" y="f32"/>
                    </a:cubicBezTo>
                    <a:cubicBezTo>
                      <a:pt x="f12" y="f29"/>
                      <a:pt x="f33" y="f32"/>
                      <a:pt x="f34" y="f7"/>
                    </a:cubicBezTo>
                    <a:cubicBezTo>
                      <a:pt x="f34" y="f19"/>
                      <a:pt x="f35" y="f19"/>
                      <a:pt x="f36" y="f31"/>
                    </a:cubicBezTo>
                    <a:cubicBezTo>
                      <a:pt x="f37" y="f30"/>
                      <a:pt x="f13" y="f30"/>
                      <a:pt x="f38" y="f17"/>
                    </a:cubicBezTo>
                    <a:cubicBezTo>
                      <a:pt x="f39" y="f13"/>
                      <a:pt x="f10" y="f40"/>
                      <a:pt x="f41" y="f10"/>
                    </a:cubicBezTo>
                    <a:cubicBezTo>
                      <a:pt x="f8" y="f42"/>
                      <a:pt x="f43" y="f8"/>
                      <a:pt x="f44" y="f43"/>
                    </a:cubicBezTo>
                    <a:cubicBezTo>
                      <a:pt x="f45" y="f46"/>
                      <a:pt x="f47" y="f44"/>
                      <a:pt x="f5" y="f48"/>
                    </a:cubicBezTo>
                    <a:cubicBezTo>
                      <a:pt x="f47" y="f47"/>
                      <a:pt x="f47" y="f5"/>
                      <a:pt x="f45" y="f5"/>
                    </a:cubicBezTo>
                    <a:cubicBezTo>
                      <a:pt x="f49" y="f50"/>
                      <a:pt x="f43" y="f51"/>
                      <a:pt x="f8" y="f8"/>
                    </a:cubicBezTo>
                    <a:close/>
                  </a:path>
                </a:pathLst>
              </a:custGeom>
              <a:solidFill>
                <a:srgbClr val="612C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2" name="Freeform 1253">
                <a:extLst>
                  <a:ext uri="{FF2B5EF4-FFF2-40B4-BE49-F238E27FC236}">
                    <a16:creationId xmlns:a16="http://schemas.microsoft.com/office/drawing/2014/main" id="{B0FA01E5-B0D6-1A97-C2F3-8CE8FD0C40E8}"/>
                  </a:ext>
                </a:extLst>
              </p:cNvPr>
              <p:cNvSpPr/>
              <p:nvPr/>
            </p:nvSpPr>
            <p:spPr>
              <a:xfrm>
                <a:off x="4283077" y="2940052"/>
                <a:ext cx="136529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53"/>
                  <a:gd name="f8" fmla="val 51"/>
                  <a:gd name="f9" fmla="val 35"/>
                  <a:gd name="f10" fmla="val 34"/>
                  <a:gd name="f11" fmla="val 52"/>
                  <a:gd name="f12" fmla="val 31"/>
                  <a:gd name="f13" fmla="val 30"/>
                  <a:gd name="f14" fmla="val 49"/>
                  <a:gd name="f15" fmla="val 28"/>
                  <a:gd name="f16" fmla="val 47"/>
                  <a:gd name="f17" fmla="val 21"/>
                  <a:gd name="f18" fmla="val 37"/>
                  <a:gd name="f19" fmla="val 15"/>
                  <a:gd name="f20" fmla="val 27"/>
                  <a:gd name="f21" fmla="val 8"/>
                  <a:gd name="f22" fmla="val 17"/>
                  <a:gd name="f23" fmla="val 6"/>
                  <a:gd name="f24" fmla="val 14"/>
                  <a:gd name="f25" fmla="val 4"/>
                  <a:gd name="f26" fmla="val 11"/>
                  <a:gd name="f27" fmla="val 2"/>
                  <a:gd name="f28" fmla="val 1"/>
                  <a:gd name="f29" fmla="val 7"/>
                  <a:gd name="f30" fmla="val 3"/>
                  <a:gd name="f31" fmla="val 5"/>
                  <a:gd name="f32" fmla="val 10"/>
                  <a:gd name="f33" fmla="val 16"/>
                  <a:gd name="f34" fmla="val 23"/>
                  <a:gd name="f35" fmla="val 25"/>
                  <a:gd name="f36" fmla="val 48"/>
                  <a:gd name="f37" fmla="val 50"/>
                  <a:gd name="f38" fmla="+- 0 0 -90"/>
                  <a:gd name="f39" fmla="*/ f3 1 36"/>
                  <a:gd name="f40" fmla="*/ f4 1 53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6"/>
                  <a:gd name="f49" fmla="*/ f45 1 53"/>
                  <a:gd name="f50" fmla="*/ 36 f46 1"/>
                  <a:gd name="f51" fmla="*/ 51 f45 1"/>
                  <a:gd name="f52" fmla="*/ 34 f46 1"/>
                  <a:gd name="f53" fmla="*/ 53 f45 1"/>
                  <a:gd name="f54" fmla="*/ 28 f46 1"/>
                  <a:gd name="f55" fmla="*/ 47 f45 1"/>
                  <a:gd name="f56" fmla="*/ 8 f46 1"/>
                  <a:gd name="f57" fmla="*/ 17 f45 1"/>
                  <a:gd name="f58" fmla="*/ 2 f46 1"/>
                  <a:gd name="f59" fmla="*/ 8 f45 1"/>
                  <a:gd name="f60" fmla="*/ 1 f46 1"/>
                  <a:gd name="f61" fmla="*/ 4 f45 1"/>
                  <a:gd name="f62" fmla="*/ 0 f45 1"/>
                  <a:gd name="f63" fmla="*/ 10 f45 1"/>
                  <a:gd name="f64" fmla="*/ 48 f45 1"/>
                  <a:gd name="f65" fmla="+- f47 0 f1"/>
                  <a:gd name="f66" fmla="*/ f50 1 36"/>
                  <a:gd name="f67" fmla="*/ f51 1 53"/>
                  <a:gd name="f68" fmla="*/ f52 1 36"/>
                  <a:gd name="f69" fmla="*/ f53 1 53"/>
                  <a:gd name="f70" fmla="*/ f54 1 36"/>
                  <a:gd name="f71" fmla="*/ f55 1 53"/>
                  <a:gd name="f72" fmla="*/ f56 1 36"/>
                  <a:gd name="f73" fmla="*/ f57 1 53"/>
                  <a:gd name="f74" fmla="*/ f58 1 36"/>
                  <a:gd name="f75" fmla="*/ f59 1 53"/>
                  <a:gd name="f76" fmla="*/ f60 1 36"/>
                  <a:gd name="f77" fmla="*/ f61 1 53"/>
                  <a:gd name="f78" fmla="*/ f62 1 53"/>
                  <a:gd name="f79" fmla="*/ f63 1 53"/>
                  <a:gd name="f80" fmla="*/ f64 1 53"/>
                  <a:gd name="f81" fmla="*/ 0 1 f48"/>
                  <a:gd name="f82" fmla="*/ f42 1 f48"/>
                  <a:gd name="f83" fmla="*/ 0 1 f49"/>
                  <a:gd name="f84" fmla="*/ f43 1 f49"/>
                  <a:gd name="f85" fmla="*/ f66 1 f48"/>
                  <a:gd name="f86" fmla="*/ f67 1 f49"/>
                  <a:gd name="f87" fmla="*/ f68 1 f48"/>
                  <a:gd name="f88" fmla="*/ f69 1 f49"/>
                  <a:gd name="f89" fmla="*/ f70 1 f48"/>
                  <a:gd name="f90" fmla="*/ f71 1 f49"/>
                  <a:gd name="f91" fmla="*/ f72 1 f48"/>
                  <a:gd name="f92" fmla="*/ f73 1 f49"/>
                  <a:gd name="f93" fmla="*/ f74 1 f48"/>
                  <a:gd name="f94" fmla="*/ f75 1 f49"/>
                  <a:gd name="f95" fmla="*/ f76 1 f48"/>
                  <a:gd name="f96" fmla="*/ f77 1 f49"/>
                  <a:gd name="f97" fmla="*/ f78 1 f49"/>
                  <a:gd name="f98" fmla="*/ f79 1 f49"/>
                  <a:gd name="f99" fmla="*/ f80 1 f49"/>
                  <a:gd name="f100" fmla="*/ f81 f39 1"/>
                  <a:gd name="f101" fmla="*/ f82 f39 1"/>
                  <a:gd name="f102" fmla="*/ f84 f40 1"/>
                  <a:gd name="f103" fmla="*/ f83 f40 1"/>
                  <a:gd name="f104" fmla="*/ f85 f39 1"/>
                  <a:gd name="f105" fmla="*/ f86 f40 1"/>
                  <a:gd name="f106" fmla="*/ f87 f39 1"/>
                  <a:gd name="f107" fmla="*/ f88 f40 1"/>
                  <a:gd name="f108" fmla="*/ f89 f39 1"/>
                  <a:gd name="f109" fmla="*/ f90 f40 1"/>
                  <a:gd name="f110" fmla="*/ f91 f39 1"/>
                  <a:gd name="f111" fmla="*/ f92 f40 1"/>
                  <a:gd name="f112" fmla="*/ f93 f39 1"/>
                  <a:gd name="f113" fmla="*/ f94 f40 1"/>
                  <a:gd name="f114" fmla="*/ f95 f39 1"/>
                  <a:gd name="f115" fmla="*/ f96 f40 1"/>
                  <a:gd name="f116" fmla="*/ f97 f40 1"/>
                  <a:gd name="f117" fmla="*/ f98 f40 1"/>
                  <a:gd name="f118" fmla="*/ f99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4" y="f105"/>
                  </a:cxn>
                  <a:cxn ang="f65">
                    <a:pos x="f106" y="f107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2" y="f116"/>
                  </a:cxn>
                  <a:cxn ang="f65">
                    <a:pos x="f110" y="f117"/>
                  </a:cxn>
                  <a:cxn ang="f65">
                    <a:pos x="f106" y="f118"/>
                  </a:cxn>
                  <a:cxn ang="f65">
                    <a:pos x="f104" y="f105"/>
                  </a:cxn>
                </a:cxnLst>
                <a:rect l="f100" t="f103" r="f101" b="f102"/>
                <a:pathLst>
                  <a:path w="36" h="52">
                    <a:moveTo>
                      <a:pt x="f6" y="f8"/>
                    </a:moveTo>
                    <a:cubicBezTo>
                      <a:pt x="f9" y="f8"/>
                      <a:pt x="f10" y="f11"/>
                      <a:pt x="f10" y="f7"/>
                    </a:cubicBezTo>
                    <a:cubicBezTo>
                      <a:pt x="f12" y="f11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1"/>
                    </a:cubicBezTo>
                    <a:cubicBezTo>
                      <a:pt x="f28" y="f29"/>
                      <a:pt x="f5" y="f23"/>
                      <a:pt x="f28" y="f25"/>
                    </a:cubicBezTo>
                    <a:cubicBezTo>
                      <a:pt x="f25" y="f30"/>
                      <a:pt x="f5" y="f28"/>
                      <a:pt x="f27" y="f5"/>
                    </a:cubicBezTo>
                    <a:cubicBezTo>
                      <a:pt x="f31" y="f30"/>
                      <a:pt x="f31" y="f29"/>
                      <a:pt x="f21" y="f32"/>
                    </a:cubicBezTo>
                    <a:cubicBezTo>
                      <a:pt x="f33" y="f34"/>
                      <a:pt x="f35" y="f6"/>
                      <a:pt x="f10" y="f36"/>
                    </a:cubicBezTo>
                    <a:cubicBezTo>
                      <a:pt x="f9" y="f14"/>
                      <a:pt x="f9" y="f37"/>
                      <a:pt x="f6" y="f8"/>
                    </a:cubicBezTo>
                    <a:close/>
                  </a:path>
                </a:pathLst>
              </a:custGeom>
              <a:solidFill>
                <a:srgbClr val="29110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3" name="Freeform 1254">
                <a:extLst>
                  <a:ext uri="{FF2B5EF4-FFF2-40B4-BE49-F238E27FC236}">
                    <a16:creationId xmlns:a16="http://schemas.microsoft.com/office/drawing/2014/main" id="{D815E659-435C-FF55-6E26-A94795F1E374}"/>
                  </a:ext>
                </a:extLst>
              </p:cNvPr>
              <p:cNvSpPr/>
              <p:nvPr/>
            </p:nvSpPr>
            <p:spPr>
              <a:xfrm>
                <a:off x="4329117" y="2943225"/>
                <a:ext cx="115891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43"/>
                  <a:gd name="f8" fmla="val 3"/>
                  <a:gd name="f9" fmla="val 4"/>
                  <a:gd name="f10" fmla="val 2"/>
                  <a:gd name="f11" fmla="val 1"/>
                  <a:gd name="f12" fmla="val 13"/>
                  <a:gd name="f13" fmla="val 20"/>
                  <a:gd name="f14" fmla="val 25"/>
                  <a:gd name="f15" fmla="val 27"/>
                  <a:gd name="f16" fmla="val 37"/>
                  <a:gd name="f17" fmla="val 29"/>
                  <a:gd name="f18" fmla="val 39"/>
                  <a:gd name="f19" fmla="val 41"/>
                  <a:gd name="f20" fmla="val 30"/>
                  <a:gd name="f21" fmla="val 22"/>
                  <a:gd name="f22" fmla="val 17"/>
                  <a:gd name="f23" fmla="val 23"/>
                  <a:gd name="f24" fmla="val 16"/>
                  <a:gd name="f25" fmla="val 9"/>
                  <a:gd name="f26" fmla="val 10"/>
                  <a:gd name="f27" fmla="+- 0 0 -90"/>
                  <a:gd name="f28" fmla="*/ f3 1 31"/>
                  <a:gd name="f29" fmla="*/ f4 1 4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1"/>
                  <a:gd name="f38" fmla="*/ f34 1 43"/>
                  <a:gd name="f39" fmla="*/ 3 f35 1"/>
                  <a:gd name="f40" fmla="*/ 4 f34 1"/>
                  <a:gd name="f41" fmla="*/ 0 f35 1"/>
                  <a:gd name="f42" fmla="*/ 0 f34 1"/>
                  <a:gd name="f43" fmla="*/ 4 f35 1"/>
                  <a:gd name="f44" fmla="*/ 2 f34 1"/>
                  <a:gd name="f45" fmla="*/ 27 f35 1"/>
                  <a:gd name="f46" fmla="*/ 37 f34 1"/>
                  <a:gd name="f47" fmla="*/ 30 f35 1"/>
                  <a:gd name="f48" fmla="*/ 43 f34 1"/>
                  <a:gd name="f49" fmla="*/ 17 f35 1"/>
                  <a:gd name="f50" fmla="*/ 23 f34 1"/>
                  <a:gd name="f51" fmla="+- f36 0 f1"/>
                  <a:gd name="f52" fmla="*/ f39 1 31"/>
                  <a:gd name="f53" fmla="*/ f40 1 43"/>
                  <a:gd name="f54" fmla="*/ f41 1 31"/>
                  <a:gd name="f55" fmla="*/ f42 1 43"/>
                  <a:gd name="f56" fmla="*/ f43 1 31"/>
                  <a:gd name="f57" fmla="*/ f44 1 43"/>
                  <a:gd name="f58" fmla="*/ f45 1 31"/>
                  <a:gd name="f59" fmla="*/ f46 1 43"/>
                  <a:gd name="f60" fmla="*/ f47 1 31"/>
                  <a:gd name="f61" fmla="*/ f48 1 43"/>
                  <a:gd name="f62" fmla="*/ f49 1 31"/>
                  <a:gd name="f63" fmla="*/ f50 1 43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31" h="43">
                    <a:moveTo>
                      <a:pt x="f8" y="f9"/>
                    </a:moveTo>
                    <a:cubicBezTo>
                      <a:pt x="f10" y="f8"/>
                      <a:pt x="f11" y="f10"/>
                      <a:pt x="f5" y="f5"/>
                    </a:cubicBezTo>
                    <a:cubicBezTo>
                      <a:pt x="f10" y="f5"/>
                      <a:pt x="f8" y="f10"/>
                      <a:pt x="f9" y="f10"/>
                    </a:cubicBezTo>
                    <a:cubicBezTo>
                      <a:pt x="f12" y="f12"/>
                      <a:pt x="f13" y="f14"/>
                      <a:pt x="f15" y="f16"/>
                    </a:cubicBezTo>
                    <a:cubicBezTo>
                      <a:pt x="f17" y="f18"/>
                      <a:pt x="f6" y="f19"/>
                      <a:pt x="f20" y="f7"/>
                    </a:cubicBezTo>
                    <a:cubicBezTo>
                      <a:pt x="f20" y="f7"/>
                      <a:pt x="f20" y="f7"/>
                      <a:pt x="f20" y="f7"/>
                    </a:cubicBezTo>
                    <a:cubicBezTo>
                      <a:pt x="f14" y="f16"/>
                      <a:pt x="f21" y="f20"/>
                      <a:pt x="f22" y="f23"/>
                    </a:cubicBezTo>
                    <a:cubicBezTo>
                      <a:pt x="f12" y="f24"/>
                      <a:pt x="f25" y="f26"/>
                      <a:pt x="f8" y="f9"/>
                    </a:cubicBezTo>
                    <a:close/>
                  </a:path>
                </a:pathLst>
              </a:custGeom>
              <a:solidFill>
                <a:srgbClr val="6C2E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4" name="Freeform 1255">
                <a:extLst>
                  <a:ext uri="{FF2B5EF4-FFF2-40B4-BE49-F238E27FC236}">
                    <a16:creationId xmlns:a16="http://schemas.microsoft.com/office/drawing/2014/main" id="{324BD6F2-D507-0EFC-1683-BEAA8C15830F}"/>
                  </a:ext>
                </a:extLst>
              </p:cNvPr>
              <p:cNvSpPr/>
              <p:nvPr/>
            </p:nvSpPr>
            <p:spPr>
              <a:xfrm>
                <a:off x="4508504" y="3198818"/>
                <a:ext cx="53977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2"/>
                  <a:gd name="f9" fmla="val 1"/>
                  <a:gd name="f10" fmla="val 6"/>
                  <a:gd name="f11" fmla="val 10"/>
                  <a:gd name="f12" fmla="val 12"/>
                  <a:gd name="f13" fmla="val 17"/>
                  <a:gd name="f14" fmla="val 13"/>
                  <a:gd name="f15" fmla="val 8"/>
                  <a:gd name="f16" fmla="val 5"/>
                  <a:gd name="f17" fmla="val 3"/>
                  <a:gd name="f18" fmla="+- 0 0 -90"/>
                  <a:gd name="f19" fmla="*/ f3 1 14"/>
                  <a:gd name="f20" fmla="*/ f4 1 18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8"/>
                  <a:gd name="f30" fmla="*/ 2 f26 1"/>
                  <a:gd name="f31" fmla="*/ 1 f25 1"/>
                  <a:gd name="f32" fmla="*/ 14 f26 1"/>
                  <a:gd name="f33" fmla="*/ 17 f25 1"/>
                  <a:gd name="f34" fmla="*/ 12 f26 1"/>
                  <a:gd name="f35" fmla="*/ 1 f26 1"/>
                  <a:gd name="f36" fmla="*/ 3 f25 1"/>
                  <a:gd name="f37" fmla="*/ 0 f25 1"/>
                  <a:gd name="f38" fmla="+- f27 0 f1"/>
                  <a:gd name="f39" fmla="*/ f30 1 14"/>
                  <a:gd name="f40" fmla="*/ f31 1 18"/>
                  <a:gd name="f41" fmla="*/ f32 1 14"/>
                  <a:gd name="f42" fmla="*/ f33 1 18"/>
                  <a:gd name="f43" fmla="*/ f34 1 14"/>
                  <a:gd name="f44" fmla="*/ f35 1 14"/>
                  <a:gd name="f45" fmla="*/ f36 1 18"/>
                  <a:gd name="f46" fmla="*/ f37 1 18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8"/>
                  <a:gd name="f57" fmla="*/ f45 1 f29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19 1"/>
                  <a:gd name="f69" fmla="*/ f57 f20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6"/>
                  </a:cxn>
                  <a:cxn ang="f38">
                    <a:pos x="f68" y="f69"/>
                  </a:cxn>
                  <a:cxn ang="f38">
                    <a:pos x="f68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8">
                    <a:moveTo>
                      <a:pt x="f8" y="f9"/>
                    </a:moveTo>
                    <a:cubicBezTo>
                      <a:pt x="f10" y="f10"/>
                      <a:pt x="f11" y="f12"/>
                      <a:pt x="f6" y="f13"/>
                    </a:cubicBezTo>
                    <a:cubicBezTo>
                      <a:pt x="f14" y="f7"/>
                      <a:pt x="f12" y="f7"/>
                      <a:pt x="f12" y="f13"/>
                    </a:cubicBezTo>
                    <a:cubicBezTo>
                      <a:pt x="f15" y="f12"/>
                      <a:pt x="f16" y="f15"/>
                      <a:pt x="f9" y="f17"/>
                    </a:cubicBezTo>
                    <a:cubicBezTo>
                      <a:pt x="f5" y="f8"/>
                      <a:pt x="f5" y="f9"/>
                      <a:pt x="f9" y="f5"/>
                    </a:cubicBezTo>
                    <a:cubicBezTo>
                      <a:pt x="f9" y="f5"/>
                      <a:pt x="f9" y="f5"/>
                      <a:pt x="f8" y="f9"/>
                    </a:cubicBezTo>
                    <a:close/>
                  </a:path>
                </a:pathLst>
              </a:custGeom>
              <a:solidFill>
                <a:srgbClr val="6A38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5" name="Freeform 1256">
                <a:extLst>
                  <a:ext uri="{FF2B5EF4-FFF2-40B4-BE49-F238E27FC236}">
                    <a16:creationId xmlns:a16="http://schemas.microsoft.com/office/drawing/2014/main" id="{0D72CDC6-69E0-0D9F-BA9A-469CAC655CB2}"/>
                  </a:ext>
                </a:extLst>
              </p:cNvPr>
              <p:cNvSpPr/>
              <p:nvPr/>
            </p:nvSpPr>
            <p:spPr>
              <a:xfrm>
                <a:off x="4441826" y="3105146"/>
                <a:ext cx="30166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1"/>
                  <a:gd name="f8" fmla="val 4"/>
                  <a:gd name="f9" fmla="val 3"/>
                  <a:gd name="f10" fmla="val 6"/>
                  <a:gd name="f11" fmla="val 7"/>
                  <a:gd name="f12" fmla="val 5"/>
                  <a:gd name="f13" fmla="val 1"/>
                  <a:gd name="f14" fmla="+- 0 0 -90"/>
                  <a:gd name="f15" fmla="*/ f3 1 8"/>
                  <a:gd name="f16" fmla="*/ f4 1 1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11"/>
                  <a:gd name="f26" fmla="*/ 0 f22 1"/>
                  <a:gd name="f27" fmla="*/ 0 f21 1"/>
                  <a:gd name="f28" fmla="*/ 8 f22 1"/>
                  <a:gd name="f29" fmla="*/ 11 f21 1"/>
                  <a:gd name="f30" fmla="+- f23 0 f1"/>
                  <a:gd name="f31" fmla="*/ f26 1 8"/>
                  <a:gd name="f32" fmla="*/ f27 1 11"/>
                  <a:gd name="f33" fmla="*/ f28 1 8"/>
                  <a:gd name="f34" fmla="*/ f29 1 11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8" h="11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12" y="f6"/>
                      <a:pt x="f13" y="f12"/>
                      <a:pt x="f5" y="f5"/>
                    </a:cubicBezTo>
                    <a:close/>
                  </a:path>
                </a:pathLst>
              </a:custGeom>
              <a:solidFill>
                <a:srgbClr val="6A2E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6" name="Freeform 1257">
                <a:extLst>
                  <a:ext uri="{FF2B5EF4-FFF2-40B4-BE49-F238E27FC236}">
                    <a16:creationId xmlns:a16="http://schemas.microsoft.com/office/drawing/2014/main" id="{4B9CFE02-03D7-4BC5-B8DD-471BCBBC445C}"/>
                  </a:ext>
                </a:extLst>
              </p:cNvPr>
              <p:cNvSpPr/>
              <p:nvPr/>
            </p:nvSpPr>
            <p:spPr>
              <a:xfrm>
                <a:off x="4433889" y="2789240"/>
                <a:ext cx="71442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1"/>
                  <a:gd name="f8" fmla="val 1"/>
                  <a:gd name="f9" fmla="val 6"/>
                  <a:gd name="f10" fmla="val 3"/>
                  <a:gd name="f11" fmla="val 10"/>
                  <a:gd name="f12" fmla="val 8"/>
                  <a:gd name="f13" fmla="val 13"/>
                  <a:gd name="f14" fmla="val 15"/>
                  <a:gd name="f15" fmla="val 17"/>
                  <a:gd name="f16" fmla="val 16"/>
                  <a:gd name="f17" fmla="val 14"/>
                  <a:gd name="f18" fmla="val 11"/>
                  <a:gd name="f19" fmla="val 12"/>
                  <a:gd name="f20" fmla="val 4"/>
                  <a:gd name="f21" fmla="val 7"/>
                  <a:gd name="f22" fmla="+- 0 0 -90"/>
                  <a:gd name="f23" fmla="*/ f3 1 19"/>
                  <a:gd name="f24" fmla="*/ f4 1 21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9"/>
                  <a:gd name="f33" fmla="*/ f29 1 21"/>
                  <a:gd name="f34" fmla="*/ 0 f30 1"/>
                  <a:gd name="f35" fmla="*/ 0 f29 1"/>
                  <a:gd name="f36" fmla="*/ 1 f30 1"/>
                  <a:gd name="f37" fmla="*/ 13 f30 1"/>
                  <a:gd name="f38" fmla="*/ 13 f29 1"/>
                  <a:gd name="f39" fmla="*/ 19 f30 1"/>
                  <a:gd name="f40" fmla="*/ 19 f29 1"/>
                  <a:gd name="f41" fmla="*/ 14 f30 1"/>
                  <a:gd name="f42" fmla="+- f31 0 f1"/>
                  <a:gd name="f43" fmla="*/ f34 1 19"/>
                  <a:gd name="f44" fmla="*/ f35 1 21"/>
                  <a:gd name="f45" fmla="*/ f36 1 19"/>
                  <a:gd name="f46" fmla="*/ f37 1 19"/>
                  <a:gd name="f47" fmla="*/ f38 1 21"/>
                  <a:gd name="f48" fmla="*/ f39 1 19"/>
                  <a:gd name="f49" fmla="*/ f40 1 21"/>
                  <a:gd name="f50" fmla="*/ f41 1 19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2"/>
                  <a:gd name="f59" fmla="*/ f47 1 f33"/>
                  <a:gd name="f60" fmla="*/ f48 1 f32"/>
                  <a:gd name="f61" fmla="*/ f49 1 f33"/>
                  <a:gd name="f62" fmla="*/ f50 1 f32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3 1"/>
                  <a:gd name="f71" fmla="*/ f59 f24 1"/>
                  <a:gd name="f72" fmla="*/ f60 f23 1"/>
                  <a:gd name="f73" fmla="*/ f61 f24 1"/>
                  <a:gd name="f74" fmla="*/ f6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68"/>
                  </a:cxn>
                  <a:cxn ang="f42">
                    <a:pos x="f70" y="f71"/>
                  </a:cxn>
                  <a:cxn ang="f42">
                    <a:pos x="f72" y="f73"/>
                  </a:cxn>
                  <a:cxn ang="f42">
                    <a:pos x="f74" y="f73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19" h="21">
                    <a:moveTo>
                      <a:pt x="f5" y="f5"/>
                    </a:moveTo>
                    <a:cubicBezTo>
                      <a:pt x="f8" y="f5"/>
                      <a:pt x="f8" y="f5"/>
                      <a:pt x="f8" y="f5"/>
                    </a:cubicBezTo>
                    <a:cubicBezTo>
                      <a:pt x="f9" y="f10"/>
                      <a:pt x="f11" y="f12"/>
                      <a:pt x="f13" y="f13"/>
                    </a:cubicBezTo>
                    <a:cubicBezTo>
                      <a:pt x="f14" y="f14"/>
                      <a:pt x="f15" y="f15"/>
                      <a:pt x="f6" y="f6"/>
                    </a:cubicBezTo>
                    <a:cubicBezTo>
                      <a:pt x="f15" y="f7"/>
                      <a:pt x="f16" y="f6"/>
                      <a:pt x="f17" y="f6"/>
                    </a:cubicBezTo>
                    <a:cubicBezTo>
                      <a:pt x="f18" y="f19"/>
                      <a:pt x="f20" y="f21"/>
                      <a:pt x="f5" y="f5"/>
                    </a:cubicBezTo>
                    <a:close/>
                  </a:path>
                </a:pathLst>
              </a:custGeom>
              <a:solidFill>
                <a:srgbClr val="6729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7" name="Freeform 1258">
                <a:extLst>
                  <a:ext uri="{FF2B5EF4-FFF2-40B4-BE49-F238E27FC236}">
                    <a16:creationId xmlns:a16="http://schemas.microsoft.com/office/drawing/2014/main" id="{A0594468-8923-81BB-F7E3-E66B957453D7}"/>
                  </a:ext>
                </a:extLst>
              </p:cNvPr>
              <p:cNvSpPr/>
              <p:nvPr/>
            </p:nvSpPr>
            <p:spPr>
              <a:xfrm>
                <a:off x="3560765" y="2093911"/>
                <a:ext cx="1904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9"/>
                  <a:gd name="f8" fmla="val 6"/>
                  <a:gd name="f9" fmla="val 2"/>
                  <a:gd name="f10" fmla="val 3"/>
                  <a:gd name="f11" fmla="val 4"/>
                  <a:gd name="f12" fmla="val 7"/>
                  <a:gd name="f13" fmla="+- 0 0 -90"/>
                  <a:gd name="f14" fmla="*/ f3 1 5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9"/>
                  <a:gd name="f25" fmla="*/ 0 f21 1"/>
                  <a:gd name="f26" fmla="*/ 9 f20 1"/>
                  <a:gd name="f27" fmla="*/ 5 f21 1"/>
                  <a:gd name="f28" fmla="*/ 0 f20 1"/>
                  <a:gd name="f29" fmla="+- f22 0 f1"/>
                  <a:gd name="f30" fmla="*/ f25 1 5"/>
                  <a:gd name="f31" fmla="*/ f26 1 9"/>
                  <a:gd name="f32" fmla="*/ f27 1 5"/>
                  <a:gd name="f33" fmla="*/ f28 1 9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5" h="9">
                    <a:moveTo>
                      <a:pt x="f5" y="f7"/>
                    </a:moveTo>
                    <a:cubicBezTo>
                      <a:pt x="f5" y="f8"/>
                      <a:pt x="f9" y="f10"/>
                      <a:pt x="f6" y="f5"/>
                    </a:cubicBezTo>
                    <a:cubicBezTo>
                      <a:pt x="f11" y="f6"/>
                      <a:pt x="f9" y="f12"/>
                      <a:pt x="f5" y="f7"/>
                    </a:cubicBezTo>
                    <a:close/>
                  </a:path>
                </a:pathLst>
              </a:custGeom>
              <a:solidFill>
                <a:srgbClr val="6122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8" name="Freeform 1259">
                <a:extLst>
                  <a:ext uri="{FF2B5EF4-FFF2-40B4-BE49-F238E27FC236}">
                    <a16:creationId xmlns:a16="http://schemas.microsoft.com/office/drawing/2014/main" id="{C85CC0BC-FA00-2353-B433-6D21D3CA3DEF}"/>
                  </a:ext>
                </a:extLst>
              </p:cNvPr>
              <p:cNvSpPr/>
              <p:nvPr/>
            </p:nvSpPr>
            <p:spPr>
              <a:xfrm>
                <a:off x="4173541" y="1652585"/>
                <a:ext cx="46040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"/>
                  <a:gd name="f8" fmla="val 2"/>
                  <a:gd name="f9" fmla="val 7"/>
                  <a:gd name="f10" fmla="val 4"/>
                  <a:gd name="f11" fmla="val 1"/>
                  <a:gd name="f12" fmla="+- 0 0 -90"/>
                  <a:gd name="f13" fmla="*/ f3 1 12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12"/>
                  <a:gd name="f24" fmla="*/ 12 f20 1"/>
                  <a:gd name="f25" fmla="*/ 2 f19 1"/>
                  <a:gd name="f26" fmla="*/ 0 f20 1"/>
                  <a:gd name="f27" fmla="*/ 0 f19 1"/>
                  <a:gd name="f28" fmla="+- f21 0 f1"/>
                  <a:gd name="f29" fmla="*/ f24 1 12"/>
                  <a:gd name="f30" fmla="*/ f25 1 3"/>
                  <a:gd name="f31" fmla="*/ f26 1 12"/>
                  <a:gd name="f32" fmla="*/ f27 1 3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12" h="3">
                    <a:moveTo>
                      <a:pt x="f6" y="f8"/>
                    </a:moveTo>
                    <a:cubicBezTo>
                      <a:pt x="f9" y="f7"/>
                      <a:pt x="f10" y="f8"/>
                      <a:pt x="f5" y="f5"/>
                    </a:cubicBezTo>
                    <a:cubicBezTo>
                      <a:pt x="f10" y="f5"/>
                      <a:pt x="f9" y="f11"/>
                      <a:pt x="f6" y="f8"/>
                    </a:cubicBezTo>
                    <a:close/>
                  </a:path>
                </a:pathLst>
              </a:custGeom>
              <a:solidFill>
                <a:srgbClr val="1B2F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9" name="Freeform 1260">
                <a:extLst>
                  <a:ext uri="{FF2B5EF4-FFF2-40B4-BE49-F238E27FC236}">
                    <a16:creationId xmlns:a16="http://schemas.microsoft.com/office/drawing/2014/main" id="{EB1E9C21-505E-CE2A-E4FD-E356AA97675B}"/>
                  </a:ext>
                </a:extLst>
              </p:cNvPr>
              <p:cNvSpPr/>
              <p:nvPr/>
            </p:nvSpPr>
            <p:spPr>
              <a:xfrm>
                <a:off x="5002216" y="1533521"/>
                <a:ext cx="15873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37"/>
                  <a:gd name="f8" fmla="val 33"/>
                  <a:gd name="f9" fmla="val 3"/>
                  <a:gd name="f10" fmla="val 34"/>
                  <a:gd name="f11" fmla="val 35"/>
                  <a:gd name="f12" fmla="val 1"/>
                  <a:gd name="f13" fmla="val 32"/>
                  <a:gd name="f14" fmla="val 2"/>
                  <a:gd name="f15" fmla="val 28"/>
                  <a:gd name="f16" fmla="val 23"/>
                  <a:gd name="f17" fmla="val 16"/>
                  <a:gd name="f18" fmla="val 8"/>
                  <a:gd name="f19" fmla="val 10"/>
                  <a:gd name="f20" fmla="val 22"/>
                  <a:gd name="f21" fmla="+- 0 0 -90"/>
                  <a:gd name="f22" fmla="*/ f3 1 4"/>
                  <a:gd name="f23" fmla="*/ f4 1 37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4"/>
                  <a:gd name="f32" fmla="*/ f28 1 37"/>
                  <a:gd name="f33" fmla="*/ 4 f29 1"/>
                  <a:gd name="f34" fmla="*/ 33 f28 1"/>
                  <a:gd name="f35" fmla="*/ 3 f29 1"/>
                  <a:gd name="f36" fmla="*/ 37 f28 1"/>
                  <a:gd name="f37" fmla="*/ 2 f29 1"/>
                  <a:gd name="f38" fmla="*/ 23 f28 1"/>
                  <a:gd name="f39" fmla="*/ 0 f29 1"/>
                  <a:gd name="f40" fmla="*/ 0 f28 1"/>
                  <a:gd name="f41" fmla="+- f30 0 f1"/>
                  <a:gd name="f42" fmla="*/ f33 1 4"/>
                  <a:gd name="f43" fmla="*/ f34 1 37"/>
                  <a:gd name="f44" fmla="*/ f35 1 4"/>
                  <a:gd name="f45" fmla="*/ f36 1 37"/>
                  <a:gd name="f46" fmla="*/ f37 1 4"/>
                  <a:gd name="f47" fmla="*/ f38 1 37"/>
                  <a:gd name="f48" fmla="*/ f39 1 4"/>
                  <a:gd name="f49" fmla="*/ f40 1 37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4" h="37">
                    <a:moveTo>
                      <a:pt x="f6" y="f8"/>
                    </a:moveTo>
                    <a:cubicBezTo>
                      <a:pt x="f9" y="f10"/>
                      <a:pt x="f9" y="f11"/>
                      <a:pt x="f9" y="f7"/>
                    </a:cubicBezTo>
                    <a:cubicBezTo>
                      <a:pt x="f12" y="f13"/>
                      <a:pt x="f14" y="f15"/>
                      <a:pt x="f14" y="f16"/>
                    </a:cubicBezTo>
                    <a:cubicBezTo>
                      <a:pt x="f12" y="f17"/>
                      <a:pt x="f5" y="f18"/>
                      <a:pt x="f5" y="f5"/>
                    </a:cubicBezTo>
                    <a:cubicBezTo>
                      <a:pt x="f6" y="f19"/>
                      <a:pt x="f14" y="f20"/>
                      <a:pt x="f6" y="f8"/>
                    </a:cubicBezTo>
                    <a:close/>
                  </a:path>
                </a:pathLst>
              </a:custGeom>
              <a:solidFill>
                <a:srgbClr val="641D1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0" name="Freeform 1261">
                <a:extLst>
                  <a:ext uri="{FF2B5EF4-FFF2-40B4-BE49-F238E27FC236}">
                    <a16:creationId xmlns:a16="http://schemas.microsoft.com/office/drawing/2014/main" id="{F1083DCD-DF19-52D7-098D-29CF6AA640A0}"/>
                  </a:ext>
                </a:extLst>
              </p:cNvPr>
              <p:cNvSpPr/>
              <p:nvPr/>
            </p:nvSpPr>
            <p:spPr>
              <a:xfrm>
                <a:off x="4746622" y="2563813"/>
                <a:ext cx="176214" cy="2143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57"/>
                  <a:gd name="f8" fmla="val 46"/>
                  <a:gd name="f9" fmla="val 50"/>
                  <a:gd name="f10" fmla="val 53"/>
                  <a:gd name="f11" fmla="val 42"/>
                  <a:gd name="f12" fmla="val 52"/>
                  <a:gd name="f13" fmla="val 39"/>
                  <a:gd name="f14" fmla="val 35"/>
                  <a:gd name="f15" fmla="val 34"/>
                  <a:gd name="f16" fmla="val 41"/>
                  <a:gd name="f17" fmla="val 33"/>
                  <a:gd name="f18" fmla="val 38"/>
                  <a:gd name="f19" fmla="val 30"/>
                  <a:gd name="f20" fmla="val 29"/>
                  <a:gd name="f21" fmla="val 37"/>
                  <a:gd name="f22" fmla="val 27"/>
                  <a:gd name="f23" fmla="val 23"/>
                  <a:gd name="f24" fmla="val 28"/>
                  <a:gd name="f25" fmla="val 17"/>
                  <a:gd name="f26" fmla="val 12"/>
                  <a:gd name="f27" fmla="val 9"/>
                  <a:gd name="f28" fmla="val 13"/>
                  <a:gd name="f29" fmla="val 5"/>
                  <a:gd name="f30" fmla="val 10"/>
                  <a:gd name="f31" fmla="val 3"/>
                  <a:gd name="f32" fmla="val 4"/>
                  <a:gd name="f33" fmla="val 2"/>
                  <a:gd name="f34" fmla="val 1"/>
                  <a:gd name="f35" fmla="val 7"/>
                  <a:gd name="f36" fmla="val 6"/>
                  <a:gd name="f37" fmla="val 20"/>
                  <a:gd name="f38" fmla="val 18"/>
                  <a:gd name="f39" fmla="val 44"/>
                  <a:gd name="f40" fmla="+- 0 0 -90"/>
                  <a:gd name="f41" fmla="*/ f3 1 47"/>
                  <a:gd name="f42" fmla="*/ f4 1 57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7"/>
                  <a:gd name="f51" fmla="*/ f47 1 57"/>
                  <a:gd name="f52" fmla="*/ 46 f48 1"/>
                  <a:gd name="f53" fmla="*/ 47 f47 1"/>
                  <a:gd name="f54" fmla="*/ 57 f47 1"/>
                  <a:gd name="f55" fmla="*/ 35 f48 1"/>
                  <a:gd name="f56" fmla="*/ 42 f47 1"/>
                  <a:gd name="f57" fmla="*/ 30 f48 1"/>
                  <a:gd name="f58" fmla="*/ 38 f47 1"/>
                  <a:gd name="f59" fmla="*/ 27 f48 1"/>
                  <a:gd name="f60" fmla="*/ 34 f47 1"/>
                  <a:gd name="f61" fmla="*/ 12 f48 1"/>
                  <a:gd name="f62" fmla="*/ 17 f47 1"/>
                  <a:gd name="f63" fmla="*/ 3 f48 1"/>
                  <a:gd name="f64" fmla="*/ 5 f47 1"/>
                  <a:gd name="f65" fmla="*/ 2 f48 1"/>
                  <a:gd name="f66" fmla="*/ 3 f47 1"/>
                  <a:gd name="f67" fmla="*/ 1 f48 1"/>
                  <a:gd name="f68" fmla="*/ 1 f47 1"/>
                  <a:gd name="f69" fmla="*/ 13 f48 1"/>
                  <a:gd name="f70" fmla="*/ 10 f47 1"/>
                  <a:gd name="f71" fmla="*/ 35 f47 1"/>
                  <a:gd name="f72" fmla="+- f49 0 f1"/>
                  <a:gd name="f73" fmla="*/ f52 1 47"/>
                  <a:gd name="f74" fmla="*/ f53 1 57"/>
                  <a:gd name="f75" fmla="*/ f54 1 57"/>
                  <a:gd name="f76" fmla="*/ f55 1 47"/>
                  <a:gd name="f77" fmla="*/ f56 1 57"/>
                  <a:gd name="f78" fmla="*/ f57 1 47"/>
                  <a:gd name="f79" fmla="*/ f58 1 57"/>
                  <a:gd name="f80" fmla="*/ f59 1 47"/>
                  <a:gd name="f81" fmla="*/ f60 1 57"/>
                  <a:gd name="f82" fmla="*/ f61 1 47"/>
                  <a:gd name="f83" fmla="*/ f62 1 57"/>
                  <a:gd name="f84" fmla="*/ f63 1 47"/>
                  <a:gd name="f85" fmla="*/ f64 1 57"/>
                  <a:gd name="f86" fmla="*/ f65 1 47"/>
                  <a:gd name="f87" fmla="*/ f66 1 57"/>
                  <a:gd name="f88" fmla="*/ f67 1 47"/>
                  <a:gd name="f89" fmla="*/ f68 1 57"/>
                  <a:gd name="f90" fmla="*/ f69 1 47"/>
                  <a:gd name="f91" fmla="*/ f70 1 57"/>
                  <a:gd name="f92" fmla="*/ f71 1 57"/>
                  <a:gd name="f93" fmla="*/ 0 1 f50"/>
                  <a:gd name="f94" fmla="*/ f44 1 f50"/>
                  <a:gd name="f95" fmla="*/ 0 1 f51"/>
                  <a:gd name="f96" fmla="*/ f45 1 f51"/>
                  <a:gd name="f97" fmla="*/ f73 1 f50"/>
                  <a:gd name="f98" fmla="*/ f74 1 f51"/>
                  <a:gd name="f99" fmla="*/ f75 1 f51"/>
                  <a:gd name="f100" fmla="*/ f76 1 f50"/>
                  <a:gd name="f101" fmla="*/ f77 1 f51"/>
                  <a:gd name="f102" fmla="*/ f78 1 f50"/>
                  <a:gd name="f103" fmla="*/ f79 1 f51"/>
                  <a:gd name="f104" fmla="*/ f80 1 f50"/>
                  <a:gd name="f105" fmla="*/ f81 1 f51"/>
                  <a:gd name="f106" fmla="*/ f82 1 f50"/>
                  <a:gd name="f107" fmla="*/ f83 1 f51"/>
                  <a:gd name="f108" fmla="*/ f84 1 f50"/>
                  <a:gd name="f109" fmla="*/ f85 1 f51"/>
                  <a:gd name="f110" fmla="*/ f86 1 f50"/>
                  <a:gd name="f111" fmla="*/ f87 1 f51"/>
                  <a:gd name="f112" fmla="*/ f88 1 f50"/>
                  <a:gd name="f113" fmla="*/ f89 1 f51"/>
                  <a:gd name="f114" fmla="*/ f90 1 f50"/>
                  <a:gd name="f115" fmla="*/ f91 1 f51"/>
                  <a:gd name="f116" fmla="*/ f92 1 f51"/>
                  <a:gd name="f117" fmla="*/ f93 f41 1"/>
                  <a:gd name="f118" fmla="*/ f94 f41 1"/>
                  <a:gd name="f119" fmla="*/ f96 f42 1"/>
                  <a:gd name="f120" fmla="*/ f95 f42 1"/>
                  <a:gd name="f121" fmla="*/ f97 f41 1"/>
                  <a:gd name="f122" fmla="*/ f98 f42 1"/>
                  <a:gd name="f123" fmla="*/ f99 f42 1"/>
                  <a:gd name="f124" fmla="*/ f100 f41 1"/>
                  <a:gd name="f125" fmla="*/ f101 f42 1"/>
                  <a:gd name="f126" fmla="*/ f102 f41 1"/>
                  <a:gd name="f127" fmla="*/ f103 f42 1"/>
                  <a:gd name="f128" fmla="*/ f104 f41 1"/>
                  <a:gd name="f129" fmla="*/ f105 f42 1"/>
                  <a:gd name="f130" fmla="*/ f106 f41 1"/>
                  <a:gd name="f131" fmla="*/ f107 f42 1"/>
                  <a:gd name="f132" fmla="*/ f108 f41 1"/>
                  <a:gd name="f133" fmla="*/ f109 f42 1"/>
                  <a:gd name="f134" fmla="*/ f110 f41 1"/>
                  <a:gd name="f135" fmla="*/ f111 f42 1"/>
                  <a:gd name="f136" fmla="*/ f112 f41 1"/>
                  <a:gd name="f137" fmla="*/ f113 f42 1"/>
                  <a:gd name="f138" fmla="*/ f114 f41 1"/>
                  <a:gd name="f139" fmla="*/ f115 f42 1"/>
                  <a:gd name="f140" fmla="*/ f116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1" y="f122"/>
                  </a:cxn>
                  <a:cxn ang="f72">
                    <a:pos x="f121" y="f123"/>
                  </a:cxn>
                  <a:cxn ang="f72">
                    <a:pos x="f124" y="f125"/>
                  </a:cxn>
                  <a:cxn ang="f72">
                    <a:pos x="f126" y="f127"/>
                  </a:cxn>
                  <a:cxn ang="f72">
                    <a:pos x="f128" y="f129"/>
                  </a:cxn>
                  <a:cxn ang="f72">
                    <a:pos x="f130" y="f131"/>
                  </a:cxn>
                  <a:cxn ang="f72">
                    <a:pos x="f132" y="f133"/>
                  </a:cxn>
                  <a:cxn ang="f72">
                    <a:pos x="f134" y="f135"/>
                  </a:cxn>
                  <a:cxn ang="f72">
                    <a:pos x="f136" y="f137"/>
                  </a:cxn>
                  <a:cxn ang="f72">
                    <a:pos x="f132" y="f137"/>
                  </a:cxn>
                  <a:cxn ang="f72">
                    <a:pos x="f138" y="f139"/>
                  </a:cxn>
                  <a:cxn ang="f72">
                    <a:pos x="f124" y="f140"/>
                  </a:cxn>
                  <a:cxn ang="f72">
                    <a:pos x="f121" y="f122"/>
                  </a:cxn>
                </a:cxnLst>
                <a:rect l="f117" t="f120" r="f118" b="f119"/>
                <a:pathLst>
                  <a:path w="47" h="57">
                    <a:moveTo>
                      <a:pt x="f8" y="f6"/>
                    </a:moveTo>
                    <a:cubicBezTo>
                      <a:pt x="f6" y="f9"/>
                      <a:pt x="f6" y="f10"/>
                      <a:pt x="f8" y="f7"/>
                    </a:cubicBezTo>
                    <a:cubicBezTo>
                      <a:pt x="f11" y="f12"/>
                      <a:pt x="f13" y="f6"/>
                      <a:pt x="f14" y="f11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21"/>
                      <a:pt x="f20" y="f14"/>
                      <a:pt x="f22" y="f15"/>
                    </a:cubicBezTo>
                    <a:cubicBezTo>
                      <a:pt x="f23" y="f24"/>
                      <a:pt x="f25" y="f23"/>
                      <a:pt x="f26" y="f25"/>
                    </a:cubicBezTo>
                    <a:cubicBezTo>
                      <a:pt x="f27" y="f28"/>
                      <a:pt x="f29" y="f30"/>
                      <a:pt x="f31" y="f29"/>
                    </a:cubicBezTo>
                    <a:cubicBezTo>
                      <a:pt x="f31" y="f32"/>
                      <a:pt x="f33" y="f32"/>
                      <a:pt x="f33" y="f31"/>
                    </a:cubicBezTo>
                    <a:cubicBezTo>
                      <a:pt x="f34" y="f31"/>
                      <a:pt x="f5" y="f33"/>
                      <a:pt x="f34" y="f34"/>
                    </a:cubicBezTo>
                    <a:cubicBezTo>
                      <a:pt x="f33" y="f5"/>
                      <a:pt x="f33" y="f34"/>
                      <a:pt x="f31" y="f34"/>
                    </a:cubicBezTo>
                    <a:cubicBezTo>
                      <a:pt x="f35" y="f31"/>
                      <a:pt x="f30" y="f36"/>
                      <a:pt x="f28" y="f30"/>
                    </a:cubicBezTo>
                    <a:cubicBezTo>
                      <a:pt x="f37" y="f38"/>
                      <a:pt x="f22" y="f22"/>
                      <a:pt x="f14" y="f14"/>
                    </a:cubicBezTo>
                    <a:cubicBezTo>
                      <a:pt x="f13" y="f13"/>
                      <a:pt x="f16" y="f39"/>
                      <a:pt x="f8" y="f6"/>
                    </a:cubicBezTo>
                    <a:close/>
                  </a:path>
                </a:pathLst>
              </a:custGeom>
              <a:solidFill>
                <a:srgbClr val="9B5F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1" name="Freeform 1262">
                <a:extLst>
                  <a:ext uri="{FF2B5EF4-FFF2-40B4-BE49-F238E27FC236}">
                    <a16:creationId xmlns:a16="http://schemas.microsoft.com/office/drawing/2014/main" id="{5EA3EA7B-C68B-1828-854D-3DA200ABA31B}"/>
                  </a:ext>
                </a:extLst>
              </p:cNvPr>
              <p:cNvSpPr/>
              <p:nvPr/>
            </p:nvSpPr>
            <p:spPr>
              <a:xfrm>
                <a:off x="4719639" y="2555876"/>
                <a:ext cx="120645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34"/>
                  <a:gd name="f8" fmla="val 31"/>
                  <a:gd name="f9" fmla="val 20"/>
                  <a:gd name="f10" fmla="val 23"/>
                  <a:gd name="f11" fmla="val 9"/>
                  <a:gd name="f12" fmla="val 13"/>
                  <a:gd name="f13" fmla="val 5"/>
                  <a:gd name="f14" fmla="val 1"/>
                  <a:gd name="f15" fmla="val 6"/>
                  <a:gd name="f16" fmla="val 7"/>
                  <a:gd name="f17" fmla="val 10"/>
                  <a:gd name="f18" fmla="val 8"/>
                  <a:gd name="f19" fmla="val 17"/>
                  <a:gd name="f20" fmla="val 15"/>
                  <a:gd name="f21" fmla="val 24"/>
                  <a:gd name="f22" fmla="val 30"/>
                  <a:gd name="f23" fmla="val 33"/>
                  <a:gd name="f24" fmla="+- 0 0 -90"/>
                  <a:gd name="f25" fmla="*/ f3 1 32"/>
                  <a:gd name="f26" fmla="*/ f4 1 34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32"/>
                  <a:gd name="f35" fmla="*/ f31 1 34"/>
                  <a:gd name="f36" fmla="*/ 32 f32 1"/>
                  <a:gd name="f37" fmla="*/ 34 f31 1"/>
                  <a:gd name="f38" fmla="*/ 31 f32 1"/>
                  <a:gd name="f39" fmla="*/ 0 f32 1"/>
                  <a:gd name="f40" fmla="*/ 0 f31 1"/>
                  <a:gd name="f41" fmla="*/ 10 f32 1"/>
                  <a:gd name="f42" fmla="*/ 8 f31 1"/>
                  <a:gd name="f43" fmla="*/ 30 f32 1"/>
                  <a:gd name="f44" fmla="*/ 31 f31 1"/>
                  <a:gd name="f45" fmla="+- f33 0 f1"/>
                  <a:gd name="f46" fmla="*/ f36 1 32"/>
                  <a:gd name="f47" fmla="*/ f37 1 34"/>
                  <a:gd name="f48" fmla="*/ f38 1 32"/>
                  <a:gd name="f49" fmla="*/ f39 1 32"/>
                  <a:gd name="f50" fmla="*/ f40 1 34"/>
                  <a:gd name="f51" fmla="*/ f41 1 32"/>
                  <a:gd name="f52" fmla="*/ f42 1 34"/>
                  <a:gd name="f53" fmla="*/ f43 1 32"/>
                  <a:gd name="f54" fmla="*/ f44 1 34"/>
                  <a:gd name="f55" fmla="*/ 0 1 f34"/>
                  <a:gd name="f56" fmla="*/ f28 1 f34"/>
                  <a:gd name="f57" fmla="*/ 0 1 f35"/>
                  <a:gd name="f58" fmla="*/ f29 1 f35"/>
                  <a:gd name="f59" fmla="*/ f46 1 f34"/>
                  <a:gd name="f60" fmla="*/ f47 1 f35"/>
                  <a:gd name="f61" fmla="*/ f48 1 f34"/>
                  <a:gd name="f62" fmla="*/ f49 1 f34"/>
                  <a:gd name="f63" fmla="*/ f50 1 f35"/>
                  <a:gd name="f64" fmla="*/ f51 1 f34"/>
                  <a:gd name="f65" fmla="*/ f52 1 f35"/>
                  <a:gd name="f66" fmla="*/ f53 1 f34"/>
                  <a:gd name="f67" fmla="*/ f54 1 f35"/>
                  <a:gd name="f68" fmla="*/ f55 f25 1"/>
                  <a:gd name="f69" fmla="*/ f56 f25 1"/>
                  <a:gd name="f70" fmla="*/ f58 f26 1"/>
                  <a:gd name="f71" fmla="*/ f57 f26 1"/>
                  <a:gd name="f72" fmla="*/ f59 f25 1"/>
                  <a:gd name="f73" fmla="*/ f60 f26 1"/>
                  <a:gd name="f74" fmla="*/ f61 f25 1"/>
                  <a:gd name="f75" fmla="*/ f62 f25 1"/>
                  <a:gd name="f76" fmla="*/ f63 f26 1"/>
                  <a:gd name="f77" fmla="*/ f64 f25 1"/>
                  <a:gd name="f78" fmla="*/ f65 f26 1"/>
                  <a:gd name="f79" fmla="*/ f66 f25 1"/>
                  <a:gd name="f80" fmla="*/ f67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2" y="f73"/>
                  </a:cxn>
                  <a:cxn ang="f45">
                    <a:pos x="f74" y="f73"/>
                  </a:cxn>
                  <a:cxn ang="f45">
                    <a:pos x="f75" y="f76"/>
                  </a:cxn>
                  <a:cxn ang="f45">
                    <a:pos x="f77" y="f78"/>
                  </a:cxn>
                  <a:cxn ang="f45">
                    <a:pos x="f79" y="f80"/>
                  </a:cxn>
                  <a:cxn ang="f45">
                    <a:pos x="f72" y="f73"/>
                  </a:cxn>
                </a:cxnLst>
                <a:rect l="f68" t="f71" r="f69" b="f70"/>
                <a:pathLst>
                  <a:path w="32" h="34">
                    <a:moveTo>
                      <a:pt x="f6" y="f7"/>
                    </a:moveTo>
                    <a:cubicBezTo>
                      <a:pt x="f8" y="f7"/>
                      <a:pt x="f8" y="f7"/>
                      <a:pt x="f8" y="f7"/>
                    </a:cubicBezTo>
                    <a:cubicBezTo>
                      <a:pt x="f9" y="f10"/>
                      <a:pt x="f11" y="f12"/>
                      <a:pt x="f5" y="f5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10"/>
                      <a:pt x="f22" y="f8"/>
                    </a:cubicBezTo>
                    <a:cubicBezTo>
                      <a:pt x="f8" y="f6"/>
                      <a:pt x="f6" y="f23"/>
                      <a:pt x="f6" y="f7"/>
                    </a:cubicBezTo>
                    <a:close/>
                  </a:path>
                </a:pathLst>
              </a:custGeom>
              <a:solidFill>
                <a:srgbClr val="9B5F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2" name="Freeform 1263">
                <a:extLst>
                  <a:ext uri="{FF2B5EF4-FFF2-40B4-BE49-F238E27FC236}">
                    <a16:creationId xmlns:a16="http://schemas.microsoft.com/office/drawing/2014/main" id="{8CA4125B-21FF-61B4-AC13-7D9D643AA6A3}"/>
                  </a:ext>
                </a:extLst>
              </p:cNvPr>
              <p:cNvSpPr/>
              <p:nvPr/>
            </p:nvSpPr>
            <p:spPr>
              <a:xfrm>
                <a:off x="4757742" y="2582859"/>
                <a:ext cx="93661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9"/>
                  <a:gd name="f8" fmla="val 22"/>
                  <a:gd name="f9" fmla="val 27"/>
                  <a:gd name="f10" fmla="val 17"/>
                  <a:gd name="f11" fmla="val 13"/>
                  <a:gd name="f12" fmla="val 9"/>
                  <a:gd name="f13" fmla="val 12"/>
                  <a:gd name="f14" fmla="val 6"/>
                  <a:gd name="f15" fmla="val 8"/>
                  <a:gd name="f16" fmla="val 2"/>
                  <a:gd name="f17" fmla="val 5"/>
                  <a:gd name="f18" fmla="val 1"/>
                  <a:gd name="f19" fmla="val 15"/>
                  <a:gd name="f20" fmla="val 23"/>
                  <a:gd name="f21" fmla="val 24"/>
                  <a:gd name="f22" fmla="val 26"/>
                  <a:gd name="f23" fmla="val 28"/>
                  <a:gd name="f24" fmla="+- 0 0 -90"/>
                  <a:gd name="f25" fmla="*/ f3 1 25"/>
                  <a:gd name="f26" fmla="*/ f4 1 29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5"/>
                  <a:gd name="f35" fmla="*/ f31 1 29"/>
                  <a:gd name="f36" fmla="*/ 22 f32 1"/>
                  <a:gd name="f37" fmla="*/ 27 f31 1"/>
                  <a:gd name="f38" fmla="*/ 9 f32 1"/>
                  <a:gd name="f39" fmla="*/ 12 f31 1"/>
                  <a:gd name="f40" fmla="*/ 0 f32 1"/>
                  <a:gd name="f41" fmla="*/ 1 f31 1"/>
                  <a:gd name="f42" fmla="*/ 0 f31 1"/>
                  <a:gd name="f43" fmla="*/ 23 f32 1"/>
                  <a:gd name="f44" fmla="*/ 25 f31 1"/>
                  <a:gd name="f45" fmla="*/ 24 f32 1"/>
                  <a:gd name="f46" fmla="*/ 29 f31 1"/>
                  <a:gd name="f47" fmla="+- f33 0 f1"/>
                  <a:gd name="f48" fmla="*/ f36 1 25"/>
                  <a:gd name="f49" fmla="*/ f37 1 29"/>
                  <a:gd name="f50" fmla="*/ f38 1 25"/>
                  <a:gd name="f51" fmla="*/ f39 1 29"/>
                  <a:gd name="f52" fmla="*/ f40 1 25"/>
                  <a:gd name="f53" fmla="*/ f41 1 29"/>
                  <a:gd name="f54" fmla="*/ f42 1 29"/>
                  <a:gd name="f55" fmla="*/ f43 1 25"/>
                  <a:gd name="f56" fmla="*/ f44 1 29"/>
                  <a:gd name="f57" fmla="*/ f45 1 25"/>
                  <a:gd name="f58" fmla="*/ f46 1 29"/>
                  <a:gd name="f59" fmla="*/ 0 1 f34"/>
                  <a:gd name="f60" fmla="*/ f28 1 f34"/>
                  <a:gd name="f61" fmla="*/ 0 1 f35"/>
                  <a:gd name="f62" fmla="*/ f29 1 f35"/>
                  <a:gd name="f63" fmla="*/ f48 1 f34"/>
                  <a:gd name="f64" fmla="*/ f49 1 f35"/>
                  <a:gd name="f65" fmla="*/ f50 1 f34"/>
                  <a:gd name="f66" fmla="*/ f51 1 f35"/>
                  <a:gd name="f67" fmla="*/ f52 1 f34"/>
                  <a:gd name="f68" fmla="*/ f53 1 f35"/>
                  <a:gd name="f69" fmla="*/ f54 1 f35"/>
                  <a:gd name="f70" fmla="*/ f55 1 f34"/>
                  <a:gd name="f71" fmla="*/ f56 1 f35"/>
                  <a:gd name="f72" fmla="*/ f57 1 f34"/>
                  <a:gd name="f73" fmla="*/ f58 1 f35"/>
                  <a:gd name="f74" fmla="*/ f59 f25 1"/>
                  <a:gd name="f75" fmla="*/ f60 f25 1"/>
                  <a:gd name="f76" fmla="*/ f62 f26 1"/>
                  <a:gd name="f77" fmla="*/ f61 f26 1"/>
                  <a:gd name="f78" fmla="*/ f63 f25 1"/>
                  <a:gd name="f79" fmla="*/ f64 f26 1"/>
                  <a:gd name="f80" fmla="*/ f65 f25 1"/>
                  <a:gd name="f81" fmla="*/ f66 f26 1"/>
                  <a:gd name="f82" fmla="*/ f67 f25 1"/>
                  <a:gd name="f83" fmla="*/ f68 f26 1"/>
                  <a:gd name="f84" fmla="*/ f69 f26 1"/>
                  <a:gd name="f85" fmla="*/ f70 f25 1"/>
                  <a:gd name="f86" fmla="*/ f71 f26 1"/>
                  <a:gd name="f87" fmla="*/ f72 f25 1"/>
                  <a:gd name="f88" fmla="*/ f7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2" y="f84"/>
                  </a:cxn>
                  <a:cxn ang="f47">
                    <a:pos x="f85" y="f86"/>
                  </a:cxn>
                  <a:cxn ang="f47">
                    <a:pos x="f87" y="f88"/>
                  </a:cxn>
                  <a:cxn ang="f47">
                    <a:pos x="f78" y="f79"/>
                  </a:cxn>
                </a:cxnLst>
                <a:rect l="f74" t="f77" r="f75" b="f76"/>
                <a:pathLst>
                  <a:path w="25" h="28">
                    <a:moveTo>
                      <a:pt x="f8" y="f9"/>
                    </a:moveTo>
                    <a:cubicBezTo>
                      <a:pt x="f10" y="f8"/>
                      <a:pt x="f11" y="f10"/>
                      <a:pt x="f12" y="f13"/>
                    </a:cubicBezTo>
                    <a:cubicBezTo>
                      <a:pt x="f14" y="f15"/>
                      <a:pt x="f16" y="f17"/>
                      <a:pt x="f5" y="f18"/>
                    </a:cubicBezTo>
                    <a:cubicBezTo>
                      <a:pt x="f5" y="f5"/>
                      <a:pt x="f5" y="f5"/>
                      <a:pt x="f5" y="f5"/>
                    </a:cubicBezTo>
                    <a:cubicBezTo>
                      <a:pt x="f15" y="f15"/>
                      <a:pt x="f19" y="f10"/>
                      <a:pt x="f20" y="f6"/>
                    </a:cubicBezTo>
                    <a:cubicBezTo>
                      <a:pt x="f21" y="f22"/>
                      <a:pt x="f6" y="f23"/>
                      <a:pt x="f21" y="f7"/>
                    </a:cubicBezTo>
                    <a:cubicBezTo>
                      <a:pt x="f20" y="f7"/>
                      <a:pt x="f8" y="f23"/>
                      <a:pt x="f8" y="f9"/>
                    </a:cubicBezTo>
                    <a:close/>
                  </a:path>
                </a:pathLst>
              </a:custGeom>
              <a:solidFill>
                <a:srgbClr val="5B2A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3" name="Freeform 1264">
                <a:extLst>
                  <a:ext uri="{FF2B5EF4-FFF2-40B4-BE49-F238E27FC236}">
                    <a16:creationId xmlns:a16="http://schemas.microsoft.com/office/drawing/2014/main" id="{9CF8902C-7D2A-56B9-AA97-31BF6EBD4854}"/>
                  </a:ext>
                </a:extLst>
              </p:cNvPr>
              <p:cNvSpPr/>
              <p:nvPr/>
            </p:nvSpPr>
            <p:spPr>
              <a:xfrm>
                <a:off x="4806945" y="2665411"/>
                <a:ext cx="22229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3"/>
                  <a:gd name="f9" fmla="val 1"/>
                  <a:gd name="f10" fmla="val 4"/>
                  <a:gd name="f11" fmla="val 2"/>
                  <a:gd name="f12" fmla="+- 0 0 -90"/>
                  <a:gd name="f13" fmla="*/ f3 1 6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6"/>
                  <a:gd name="f23" fmla="*/ f19 1 7"/>
                  <a:gd name="f24" fmla="*/ 6 f20 1"/>
                  <a:gd name="f25" fmla="*/ 6 f19 1"/>
                  <a:gd name="f26" fmla="*/ 7 f19 1"/>
                  <a:gd name="f27" fmla="*/ 0 f20 1"/>
                  <a:gd name="f28" fmla="*/ 1 f19 1"/>
                  <a:gd name="f29" fmla="+- f21 0 f1"/>
                  <a:gd name="f30" fmla="*/ f24 1 6"/>
                  <a:gd name="f31" fmla="*/ f25 1 7"/>
                  <a:gd name="f32" fmla="*/ f26 1 7"/>
                  <a:gd name="f33" fmla="*/ f27 1 6"/>
                  <a:gd name="f34" fmla="*/ f28 1 7"/>
                  <a:gd name="f35" fmla="*/ 0 1 f22"/>
                  <a:gd name="f36" fmla="*/ f16 1 f22"/>
                  <a:gd name="f37" fmla="*/ 0 1 f23"/>
                  <a:gd name="f38" fmla="*/ f17 1 f23"/>
                  <a:gd name="f39" fmla="*/ f30 1 f22"/>
                  <a:gd name="f40" fmla="*/ f31 1 f23"/>
                  <a:gd name="f41" fmla="*/ f32 1 f23"/>
                  <a:gd name="f42" fmla="*/ f33 1 f22"/>
                  <a:gd name="f43" fmla="*/ f34 1 f23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4 1"/>
                  <a:gd name="f51" fmla="*/ f42 f13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48" y="f50"/>
                  </a:cxn>
                  <a:cxn ang="f29">
                    <a:pos x="f51" y="f52"/>
                  </a:cxn>
                  <a:cxn ang="f29">
                    <a:pos x="f51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6" h="7">
                    <a:moveTo>
                      <a:pt x="f6" y="f6"/>
                    </a:moveTo>
                    <a:cubicBezTo>
                      <a:pt x="f6" y="f7"/>
                      <a:pt x="f6" y="f7"/>
                      <a:pt x="f6" y="f7"/>
                    </a:cubicBezTo>
                    <a:cubicBezTo>
                      <a:pt x="f8" y="f6"/>
                      <a:pt x="f9" y="f10"/>
                      <a:pt x="f5" y="f9"/>
                    </a:cubicBezTo>
                    <a:cubicBezTo>
                      <a:pt x="f5" y="f9"/>
                      <a:pt x="f5" y="f5"/>
                      <a:pt x="f5" y="f9"/>
                    </a:cubicBezTo>
                    <a:cubicBezTo>
                      <a:pt x="f11" y="f11"/>
                      <a:pt x="f10" y="f10"/>
                      <a:pt x="f6" y="f6"/>
                    </a:cubicBezTo>
                    <a:close/>
                  </a:path>
                </a:pathLst>
              </a:custGeom>
              <a:solidFill>
                <a:srgbClr val="9B5F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4" name="Freeform 1265">
                <a:extLst>
                  <a:ext uri="{FF2B5EF4-FFF2-40B4-BE49-F238E27FC236}">
                    <a16:creationId xmlns:a16="http://schemas.microsoft.com/office/drawing/2014/main" id="{72D3710B-BD25-1FEF-4331-9987E0DA3A8A}"/>
                  </a:ext>
                </a:extLst>
              </p:cNvPr>
              <p:cNvSpPr/>
              <p:nvPr/>
            </p:nvSpPr>
            <p:spPr>
              <a:xfrm>
                <a:off x="4787898" y="2649538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1"/>
                  <a:gd name="f10" fmla="+- 0 0 -90"/>
                  <a:gd name="f11" fmla="*/ f3 1 5"/>
                  <a:gd name="f12" fmla="*/ f4 1 5"/>
                  <a:gd name="f13" fmla="val f5"/>
                  <a:gd name="f14" fmla="val f6"/>
                  <a:gd name="f15" fmla="*/ f10 f0 1"/>
                  <a:gd name="f16" fmla="+- f14 0 f13"/>
                  <a:gd name="f17" fmla="*/ f15 1 f2"/>
                  <a:gd name="f18" fmla="*/ f16 1 5"/>
                  <a:gd name="f19" fmla="*/ 5 f16 1"/>
                  <a:gd name="f20" fmla="*/ 0 f16 1"/>
                  <a:gd name="f21" fmla="+- f17 0 f1"/>
                  <a:gd name="f22" fmla="*/ f19 1 5"/>
                  <a:gd name="f23" fmla="*/ f20 1 5"/>
                  <a:gd name="f24" fmla="*/ 0 1 f18"/>
                  <a:gd name="f25" fmla="*/ f14 1 f18"/>
                  <a:gd name="f26" fmla="*/ f22 1 f18"/>
                  <a:gd name="f27" fmla="*/ f23 1 f18"/>
                  <a:gd name="f28" fmla="*/ f24 f11 1"/>
                  <a:gd name="f29" fmla="*/ f25 f11 1"/>
                  <a:gd name="f30" fmla="*/ f25 f12 1"/>
                  <a:gd name="f31" fmla="*/ f24 f12 1"/>
                  <a:gd name="f32" fmla="*/ f26 f11 1"/>
                  <a:gd name="f33" fmla="*/ f26 f12 1"/>
                  <a:gd name="f34" fmla="*/ f27 f11 1"/>
                  <a:gd name="f35" fmla="*/ f2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">
                    <a:pos x="f32" y="f33"/>
                  </a:cxn>
                  <a:cxn ang="f21">
                    <a:pos x="f34" y="f35"/>
                  </a:cxn>
                  <a:cxn ang="f21">
                    <a:pos x="f32" y="f33"/>
                  </a:cxn>
                  <a:cxn ang="f21">
                    <a:pos x="f32" y="f33"/>
                  </a:cxn>
                </a:cxnLst>
                <a:rect l="f28" t="f31" r="f29" b="f30"/>
                <a:pathLst>
                  <a:path w="5" h="5">
                    <a:moveTo>
                      <a:pt x="f6" y="f6"/>
                    </a:moveTo>
                    <a:cubicBezTo>
                      <a:pt x="f7" y="f8"/>
                      <a:pt x="f9" y="f7"/>
                      <a:pt x="f5" y="f5"/>
                    </a:cubicBezTo>
                    <a:cubicBezTo>
                      <a:pt x="f7" y="f9"/>
                      <a:pt x="f8" y="f7"/>
                      <a:pt x="f6" y="f6"/>
                    </a:cubicBezTo>
                    <a:cubicBezTo>
                      <a:pt x="f6" y="f6"/>
                      <a:pt x="f6" y="f6"/>
                      <a:pt x="f6" y="f6"/>
                    </a:cubicBezTo>
                    <a:close/>
                  </a:path>
                </a:pathLst>
              </a:custGeom>
              <a:solidFill>
                <a:srgbClr val="9B5F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5" name="Freeform 1266">
                <a:extLst>
                  <a:ext uri="{FF2B5EF4-FFF2-40B4-BE49-F238E27FC236}">
                    <a16:creationId xmlns:a16="http://schemas.microsoft.com/office/drawing/2014/main" id="{25108C49-E2B6-FC15-AC55-A78BF82BCE90}"/>
                  </a:ext>
                </a:extLst>
              </p:cNvPr>
              <p:cNvSpPr/>
              <p:nvPr/>
            </p:nvSpPr>
            <p:spPr>
              <a:xfrm>
                <a:off x="4779961" y="2541593"/>
                <a:ext cx="22229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4"/>
                  <a:gd name="f10" fmla="val 2"/>
                  <a:gd name="f11" fmla="val 1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6 f20 1"/>
                  <a:gd name="f25" fmla="*/ 5 f19 1"/>
                  <a:gd name="f26" fmla="*/ 0 f20 1"/>
                  <a:gd name="f27" fmla="*/ 0 f19 1"/>
                  <a:gd name="f28" fmla="+- f21 0 f1"/>
                  <a:gd name="f29" fmla="*/ f24 1 6"/>
                  <a:gd name="f30" fmla="*/ f25 1 5"/>
                  <a:gd name="f31" fmla="*/ f26 1 6"/>
                  <a:gd name="f32" fmla="*/ f27 1 5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6" h="5">
                    <a:moveTo>
                      <a:pt x="f6" y="f7"/>
                    </a:moveTo>
                    <a:cubicBezTo>
                      <a:pt x="f8" y="f9"/>
                      <a:pt x="f10" y="f10"/>
                      <a:pt x="f5" y="f5"/>
                    </a:cubicBezTo>
                    <a:cubicBezTo>
                      <a:pt x="f8" y="f11"/>
                      <a:pt x="f9" y="f8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202B4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6" name="Freeform 1267">
                <a:extLst>
                  <a:ext uri="{FF2B5EF4-FFF2-40B4-BE49-F238E27FC236}">
                    <a16:creationId xmlns:a16="http://schemas.microsoft.com/office/drawing/2014/main" id="{B61834F8-D5F0-D6DA-CE39-DF27E9C4C40E}"/>
                  </a:ext>
                </a:extLst>
              </p:cNvPr>
              <p:cNvSpPr/>
              <p:nvPr/>
            </p:nvSpPr>
            <p:spPr>
              <a:xfrm>
                <a:off x="4633914" y="1635130"/>
                <a:ext cx="74615" cy="888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4"/>
                  <a:gd name="f8" fmla="val 17"/>
                  <a:gd name="f9" fmla="val 23"/>
                  <a:gd name="f10" fmla="val 16"/>
                  <a:gd name="f11" fmla="val 10"/>
                  <a:gd name="f12" fmla="val 14"/>
                  <a:gd name="f13" fmla="val 7"/>
                  <a:gd name="f14" fmla="val 9"/>
                  <a:gd name="f15" fmla="val 5"/>
                  <a:gd name="f16" fmla="val 6"/>
                  <a:gd name="f17" fmla="val 2"/>
                  <a:gd name="f18" fmla="val 4"/>
                  <a:gd name="f19" fmla="val 15"/>
                  <a:gd name="f20" fmla="val 19"/>
                  <a:gd name="f21" fmla="val 21"/>
                  <a:gd name="f22" fmla="+- 0 0 -90"/>
                  <a:gd name="f23" fmla="*/ f3 1 20"/>
                  <a:gd name="f24" fmla="*/ f4 1 24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0"/>
                  <a:gd name="f33" fmla="*/ f29 1 24"/>
                  <a:gd name="f34" fmla="*/ 17 f30 1"/>
                  <a:gd name="f35" fmla="*/ 23 f29 1"/>
                  <a:gd name="f36" fmla="*/ 7 f30 1"/>
                  <a:gd name="f37" fmla="*/ 9 f29 1"/>
                  <a:gd name="f38" fmla="*/ 0 f30 1"/>
                  <a:gd name="f39" fmla="*/ 0 f29 1"/>
                  <a:gd name="f40" fmla="*/ 14 f30 1"/>
                  <a:gd name="f41" fmla="*/ 15 f29 1"/>
                  <a:gd name="f42" fmla="*/ 19 f30 1"/>
                  <a:gd name="f43" fmla="*/ 21 f29 1"/>
                  <a:gd name="f44" fmla="+- f31 0 f1"/>
                  <a:gd name="f45" fmla="*/ f34 1 20"/>
                  <a:gd name="f46" fmla="*/ f35 1 24"/>
                  <a:gd name="f47" fmla="*/ f36 1 20"/>
                  <a:gd name="f48" fmla="*/ f37 1 24"/>
                  <a:gd name="f49" fmla="*/ f38 1 20"/>
                  <a:gd name="f50" fmla="*/ f39 1 24"/>
                  <a:gd name="f51" fmla="*/ f40 1 20"/>
                  <a:gd name="f52" fmla="*/ f41 1 24"/>
                  <a:gd name="f53" fmla="*/ f42 1 20"/>
                  <a:gd name="f54" fmla="*/ f43 1 24"/>
                  <a:gd name="f55" fmla="*/ 0 1 f32"/>
                  <a:gd name="f56" fmla="*/ f26 1 f32"/>
                  <a:gd name="f57" fmla="*/ 0 1 f33"/>
                  <a:gd name="f58" fmla="*/ f27 1 f33"/>
                  <a:gd name="f59" fmla="*/ f45 1 f32"/>
                  <a:gd name="f60" fmla="*/ f46 1 f33"/>
                  <a:gd name="f61" fmla="*/ f47 1 f32"/>
                  <a:gd name="f62" fmla="*/ f48 1 f33"/>
                  <a:gd name="f63" fmla="*/ f49 1 f32"/>
                  <a:gd name="f64" fmla="*/ f50 1 f33"/>
                  <a:gd name="f65" fmla="*/ f51 1 f32"/>
                  <a:gd name="f66" fmla="*/ f52 1 f33"/>
                  <a:gd name="f67" fmla="*/ f53 1 f32"/>
                  <a:gd name="f68" fmla="*/ f54 1 f33"/>
                  <a:gd name="f69" fmla="*/ f55 f23 1"/>
                  <a:gd name="f70" fmla="*/ f56 f23 1"/>
                  <a:gd name="f71" fmla="*/ f58 f24 1"/>
                  <a:gd name="f72" fmla="*/ f57 f24 1"/>
                  <a:gd name="f73" fmla="*/ f59 f23 1"/>
                  <a:gd name="f74" fmla="*/ f60 f24 1"/>
                  <a:gd name="f75" fmla="*/ f61 f23 1"/>
                  <a:gd name="f76" fmla="*/ f62 f24 1"/>
                  <a:gd name="f77" fmla="*/ f63 f23 1"/>
                  <a:gd name="f78" fmla="*/ f64 f24 1"/>
                  <a:gd name="f79" fmla="*/ f65 f23 1"/>
                  <a:gd name="f80" fmla="*/ f66 f24 1"/>
                  <a:gd name="f81" fmla="*/ f67 f23 1"/>
                  <a:gd name="f82" fmla="*/ f68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77" y="f78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73" y="f74"/>
                  </a:cxn>
                </a:cxnLst>
                <a:rect l="f69" t="f72" r="f70" b="f71"/>
                <a:pathLst>
                  <a:path w="20" h="24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5" y="f5"/>
                    </a:cubicBezTo>
                    <a:cubicBezTo>
                      <a:pt x="f16" y="f18"/>
                      <a:pt x="f11" y="f11"/>
                      <a:pt x="f12" y="f19"/>
                    </a:cubicBezTo>
                    <a:cubicBezTo>
                      <a:pt x="f10" y="f8"/>
                      <a:pt x="f8" y="f20"/>
                      <a:pt x="f20" y="f21"/>
                    </a:cubicBezTo>
                    <a:cubicBezTo>
                      <a:pt x="f6" y="f9"/>
                      <a:pt x="f20" y="f7"/>
                      <a:pt x="f8" y="f9"/>
                    </a:cubicBezTo>
                    <a:close/>
                  </a:path>
                </a:pathLst>
              </a:custGeom>
              <a:solidFill>
                <a:srgbClr val="6419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7" name="Freeform 1268">
                <a:extLst>
                  <a:ext uri="{FF2B5EF4-FFF2-40B4-BE49-F238E27FC236}">
                    <a16:creationId xmlns:a16="http://schemas.microsoft.com/office/drawing/2014/main" id="{32FDCEF7-4CC4-24E0-0BF2-363386118F02}"/>
                  </a:ext>
                </a:extLst>
              </p:cNvPr>
              <p:cNvSpPr/>
              <p:nvPr/>
            </p:nvSpPr>
            <p:spPr>
              <a:xfrm>
                <a:off x="4697409" y="1597027"/>
                <a:ext cx="82552" cy="1651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4"/>
                  <a:gd name="f8" fmla="val 18"/>
                  <a:gd name="f9" fmla="val 31"/>
                  <a:gd name="f10" fmla="val 36"/>
                  <a:gd name="f11" fmla="val 39"/>
                  <a:gd name="f12" fmla="val 21"/>
                  <a:gd name="f13" fmla="val 17"/>
                  <a:gd name="f14" fmla="val 35"/>
                  <a:gd name="f15" fmla="val 15"/>
                  <a:gd name="f16" fmla="val 12"/>
                  <a:gd name="f17" fmla="val 19"/>
                  <a:gd name="f18" fmla="val 7"/>
                  <a:gd name="f19" fmla="val 10"/>
                  <a:gd name="f20" fmla="val 5"/>
                  <a:gd name="f21" fmla="val 4"/>
                  <a:gd name="f22" fmla="val 8"/>
                  <a:gd name="f23" fmla="val 9"/>
                  <a:gd name="f24" fmla="val 14"/>
                  <a:gd name="f25" fmla="val 13"/>
                  <a:gd name="f26" fmla="val 20"/>
                  <a:gd name="f27" fmla="val 16"/>
                  <a:gd name="f28" fmla="val 26"/>
                  <a:gd name="f29" fmla="+- 0 0 -90"/>
                  <a:gd name="f30" fmla="*/ f3 1 22"/>
                  <a:gd name="f31" fmla="*/ f4 1 4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2"/>
                  <a:gd name="f40" fmla="*/ f36 1 44"/>
                  <a:gd name="f41" fmla="*/ 18 f37 1"/>
                  <a:gd name="f42" fmla="*/ 31 f36 1"/>
                  <a:gd name="f43" fmla="*/ 21 f37 1"/>
                  <a:gd name="f44" fmla="*/ 44 f36 1"/>
                  <a:gd name="f45" fmla="*/ 15 f37 1"/>
                  <a:gd name="f46" fmla="*/ 0 f37 1"/>
                  <a:gd name="f47" fmla="*/ 0 f36 1"/>
                  <a:gd name="f48" fmla="*/ 10 f37 1"/>
                  <a:gd name="f49" fmla="*/ 14 f36 1"/>
                  <a:gd name="f50" fmla="+- f38 0 f1"/>
                  <a:gd name="f51" fmla="*/ f41 1 22"/>
                  <a:gd name="f52" fmla="*/ f42 1 44"/>
                  <a:gd name="f53" fmla="*/ f43 1 22"/>
                  <a:gd name="f54" fmla="*/ f44 1 44"/>
                  <a:gd name="f55" fmla="*/ f45 1 22"/>
                  <a:gd name="f56" fmla="*/ f46 1 22"/>
                  <a:gd name="f57" fmla="*/ f47 1 44"/>
                  <a:gd name="f58" fmla="*/ f48 1 22"/>
                  <a:gd name="f59" fmla="*/ f49 1 44"/>
                  <a:gd name="f60" fmla="*/ 0 1 f39"/>
                  <a:gd name="f61" fmla="*/ f33 1 f39"/>
                  <a:gd name="f62" fmla="*/ 0 1 f40"/>
                  <a:gd name="f63" fmla="*/ f34 1 f40"/>
                  <a:gd name="f64" fmla="*/ f51 1 f39"/>
                  <a:gd name="f65" fmla="*/ f52 1 f40"/>
                  <a:gd name="f66" fmla="*/ f53 1 f39"/>
                  <a:gd name="f67" fmla="*/ f54 1 f40"/>
                  <a:gd name="f68" fmla="*/ f55 1 f39"/>
                  <a:gd name="f69" fmla="*/ f56 1 f39"/>
                  <a:gd name="f70" fmla="*/ f57 1 f40"/>
                  <a:gd name="f71" fmla="*/ f58 1 f39"/>
                  <a:gd name="f72" fmla="*/ f59 1 f40"/>
                  <a:gd name="f73" fmla="*/ f60 f30 1"/>
                  <a:gd name="f74" fmla="*/ f61 f30 1"/>
                  <a:gd name="f75" fmla="*/ f63 f31 1"/>
                  <a:gd name="f76" fmla="*/ f62 f31 1"/>
                  <a:gd name="f77" fmla="*/ f64 f30 1"/>
                  <a:gd name="f78" fmla="*/ f65 f31 1"/>
                  <a:gd name="f79" fmla="*/ f66 f30 1"/>
                  <a:gd name="f80" fmla="*/ f67 f31 1"/>
                  <a:gd name="f81" fmla="*/ f68 f30 1"/>
                  <a:gd name="f82" fmla="*/ f69 f30 1"/>
                  <a:gd name="f83" fmla="*/ f70 f31 1"/>
                  <a:gd name="f84" fmla="*/ f71 f30 1"/>
                  <a:gd name="f85" fmla="*/ f7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77" y="f78"/>
                  </a:cxn>
                  <a:cxn ang="f50">
                    <a:pos x="f79" y="f80"/>
                  </a:cxn>
                  <a:cxn ang="f50">
                    <a:pos x="f81" y="f78"/>
                  </a:cxn>
                  <a:cxn ang="f50">
                    <a:pos x="f82" y="f83"/>
                  </a:cxn>
                  <a:cxn ang="f50">
                    <a:pos x="f84" y="f85"/>
                  </a:cxn>
                  <a:cxn ang="f50">
                    <a:pos x="f77" y="f78"/>
                  </a:cxn>
                </a:cxnLst>
                <a:rect l="f73" t="f76" r="f74" b="f75"/>
                <a:pathLst>
                  <a:path w="22" h="44">
                    <a:moveTo>
                      <a:pt x="f8" y="f9"/>
                    </a:moveTo>
                    <a:cubicBezTo>
                      <a:pt x="f8" y="f10"/>
                      <a:pt x="f6" y="f11"/>
                      <a:pt x="f12" y="f7"/>
                    </a:cubicBezTo>
                    <a:cubicBezTo>
                      <a:pt x="f8" y="f11"/>
                      <a:pt x="f13" y="f14"/>
                      <a:pt x="f15" y="f9"/>
                    </a:cubicBezTo>
                    <a:cubicBezTo>
                      <a:pt x="f16" y="f17"/>
                      <a:pt x="f18" y="f19"/>
                      <a:pt x="f5" y="f5"/>
                    </a:cubicBezTo>
                    <a:cubicBezTo>
                      <a:pt x="f20" y="f21"/>
                      <a:pt x="f22" y="f23"/>
                      <a:pt x="f19" y="f24"/>
                    </a:cubicBezTo>
                    <a:cubicBezTo>
                      <a:pt x="f25" y="f26"/>
                      <a:pt x="f27" y="f28"/>
                      <a:pt x="f8" y="f9"/>
                    </a:cubicBezTo>
                    <a:close/>
                  </a:path>
                </a:pathLst>
              </a:custGeom>
              <a:solidFill>
                <a:srgbClr val="57161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8" name="Freeform 1269">
                <a:extLst>
                  <a:ext uri="{FF2B5EF4-FFF2-40B4-BE49-F238E27FC236}">
                    <a16:creationId xmlns:a16="http://schemas.microsoft.com/office/drawing/2014/main" id="{3AA976C6-630B-493D-2CBF-87D923D3650E}"/>
                  </a:ext>
                </a:extLst>
              </p:cNvPr>
              <p:cNvSpPr/>
              <p:nvPr/>
            </p:nvSpPr>
            <p:spPr>
              <a:xfrm>
                <a:off x="4727576" y="1566860"/>
                <a:ext cx="38103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9"/>
                  <a:gd name="f8" fmla="val 8"/>
                  <a:gd name="f9" fmla="val 6"/>
                  <a:gd name="f10" fmla="val 13"/>
                  <a:gd name="f11" fmla="val 3"/>
                  <a:gd name="f12" fmla="val 7"/>
                  <a:gd name="f13" fmla="val 1"/>
                  <a:gd name="f14" fmla="val 4"/>
                  <a:gd name="f15" fmla="val 12"/>
                  <a:gd name="f16" fmla="val 9"/>
                  <a:gd name="f17" fmla="+- 0 0 -90"/>
                  <a:gd name="f18" fmla="*/ f3 1 10"/>
                  <a:gd name="f19" fmla="*/ f4 1 1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9"/>
                  <a:gd name="f29" fmla="*/ 8 f25 1"/>
                  <a:gd name="f30" fmla="*/ 19 f24 1"/>
                  <a:gd name="f31" fmla="*/ 0 f25 1"/>
                  <a:gd name="f32" fmla="*/ 0 f24 1"/>
                  <a:gd name="f33" fmla="*/ 1 f25 1"/>
                  <a:gd name="f34" fmla="*/ 10 f25 1"/>
                  <a:gd name="f35" fmla="+- f26 0 f1"/>
                  <a:gd name="f36" fmla="*/ f29 1 10"/>
                  <a:gd name="f37" fmla="*/ f30 1 19"/>
                  <a:gd name="f38" fmla="*/ f31 1 10"/>
                  <a:gd name="f39" fmla="*/ f32 1 19"/>
                  <a:gd name="f40" fmla="*/ f33 1 10"/>
                  <a:gd name="f41" fmla="*/ f34 1 10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7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59"/>
                  </a:cxn>
                  <a:cxn ang="f35">
                    <a:pos x="f61" y="f57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0" h="19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5" y="f5"/>
                      <a:pt x="f13" y="f5"/>
                      <a:pt x="f13" y="f5"/>
                    </a:cubicBezTo>
                    <a:cubicBezTo>
                      <a:pt x="f14" y="f9"/>
                      <a:pt x="f8" y="f15"/>
                      <a:pt x="f6" y="f7"/>
                    </a:cubicBezTo>
                    <a:cubicBezTo>
                      <a:pt x="f16" y="f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691A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9" name="Freeform 1270">
                <a:extLst>
                  <a:ext uri="{FF2B5EF4-FFF2-40B4-BE49-F238E27FC236}">
                    <a16:creationId xmlns:a16="http://schemas.microsoft.com/office/drawing/2014/main" id="{5F1A8FE3-5EC4-A968-C5FC-8314156A0E58}"/>
                  </a:ext>
                </a:extLst>
              </p:cNvPr>
              <p:cNvSpPr/>
              <p:nvPr/>
            </p:nvSpPr>
            <p:spPr>
              <a:xfrm>
                <a:off x="5138735" y="2357442"/>
                <a:ext cx="153984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1"/>
                  <a:gd name="f8" fmla="val 2"/>
                  <a:gd name="f9" fmla="val 14"/>
                  <a:gd name="f10" fmla="val 4"/>
                  <a:gd name="f11" fmla="val 6"/>
                  <a:gd name="f12" fmla="val 11"/>
                  <a:gd name="f13" fmla="val 18"/>
                  <a:gd name="f14" fmla="val 8"/>
                  <a:gd name="f15" fmla="val 10"/>
                  <a:gd name="f16" fmla="val 24"/>
                  <a:gd name="f17" fmla="val 29"/>
                  <a:gd name="f18" fmla="val 15"/>
                  <a:gd name="f19" fmla="val 25"/>
                  <a:gd name="f20" fmla="val 20"/>
                  <a:gd name="f21" fmla="val 3"/>
                  <a:gd name="f22" fmla="val 12"/>
                  <a:gd name="f23" fmla="val 7"/>
                  <a:gd name="f24" fmla="val 5"/>
                  <a:gd name="f25" fmla="val 1"/>
                  <a:gd name="f26" fmla="val 9"/>
                  <a:gd name="f27" fmla="val 16"/>
                  <a:gd name="f28" fmla="val 31"/>
                  <a:gd name="f29" fmla="val 36"/>
                  <a:gd name="f30" fmla="val 33"/>
                  <a:gd name="f31" fmla="val 19"/>
                  <a:gd name="f32" fmla="val 13"/>
                  <a:gd name="f33" fmla="val 27"/>
                  <a:gd name="f34" fmla="val 17"/>
                  <a:gd name="f35" fmla="val 23"/>
                  <a:gd name="f36" fmla="+- 0 0 -90"/>
                  <a:gd name="f37" fmla="*/ f3 1 41"/>
                  <a:gd name="f38" fmla="*/ f4 1 21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1"/>
                  <a:gd name="f47" fmla="*/ f43 1 21"/>
                  <a:gd name="f48" fmla="*/ 2 f44 1"/>
                  <a:gd name="f49" fmla="*/ 14 f43 1"/>
                  <a:gd name="f50" fmla="*/ 18 f44 1"/>
                  <a:gd name="f51" fmla="*/ 8 f43 1"/>
                  <a:gd name="f52" fmla="*/ 29 f44 1"/>
                  <a:gd name="f53" fmla="*/ 15 f43 1"/>
                  <a:gd name="f54" fmla="*/ 15 f44 1"/>
                  <a:gd name="f55" fmla="*/ 3 f43 1"/>
                  <a:gd name="f56" fmla="*/ 7 f44 1"/>
                  <a:gd name="f57" fmla="*/ 5 f43 1"/>
                  <a:gd name="f58" fmla="*/ 0 f44 1"/>
                  <a:gd name="f59" fmla="*/ 12 f43 1"/>
                  <a:gd name="f60" fmla="*/ 6 f44 1"/>
                  <a:gd name="f61" fmla="*/ 4 f43 1"/>
                  <a:gd name="f62" fmla="*/ 16 f44 1"/>
                  <a:gd name="f63" fmla="*/ 2 f43 1"/>
                  <a:gd name="f64" fmla="*/ 41 f44 1"/>
                  <a:gd name="f65" fmla="*/ 20 f43 1"/>
                  <a:gd name="f66" fmla="*/ 14 f44 1"/>
                  <a:gd name="f67" fmla="*/ 21 f43 1"/>
                  <a:gd name="f68" fmla="*/ 13 f44 1"/>
                  <a:gd name="f69" fmla="*/ 27 f44 1"/>
                  <a:gd name="f70" fmla="*/ 18 f43 1"/>
                  <a:gd name="f71" fmla="*/ 11 f43 1"/>
                  <a:gd name="f72" fmla="*/ 10 f44 1"/>
                  <a:gd name="f73" fmla="*/ 23 f44 1"/>
                  <a:gd name="f74" fmla="+- f45 0 f1"/>
                  <a:gd name="f75" fmla="*/ f48 1 41"/>
                  <a:gd name="f76" fmla="*/ f49 1 21"/>
                  <a:gd name="f77" fmla="*/ f50 1 41"/>
                  <a:gd name="f78" fmla="*/ f51 1 21"/>
                  <a:gd name="f79" fmla="*/ f52 1 41"/>
                  <a:gd name="f80" fmla="*/ f53 1 21"/>
                  <a:gd name="f81" fmla="*/ f54 1 41"/>
                  <a:gd name="f82" fmla="*/ f55 1 21"/>
                  <a:gd name="f83" fmla="*/ f56 1 41"/>
                  <a:gd name="f84" fmla="*/ f57 1 21"/>
                  <a:gd name="f85" fmla="*/ f58 1 41"/>
                  <a:gd name="f86" fmla="*/ f59 1 21"/>
                  <a:gd name="f87" fmla="*/ f60 1 41"/>
                  <a:gd name="f88" fmla="*/ f61 1 21"/>
                  <a:gd name="f89" fmla="*/ f62 1 41"/>
                  <a:gd name="f90" fmla="*/ f63 1 21"/>
                  <a:gd name="f91" fmla="*/ f64 1 41"/>
                  <a:gd name="f92" fmla="*/ f65 1 21"/>
                  <a:gd name="f93" fmla="*/ f66 1 41"/>
                  <a:gd name="f94" fmla="*/ f67 1 21"/>
                  <a:gd name="f95" fmla="*/ f68 1 41"/>
                  <a:gd name="f96" fmla="*/ f69 1 41"/>
                  <a:gd name="f97" fmla="*/ f70 1 21"/>
                  <a:gd name="f98" fmla="*/ f71 1 21"/>
                  <a:gd name="f99" fmla="*/ f72 1 41"/>
                  <a:gd name="f100" fmla="*/ f73 1 41"/>
                  <a:gd name="f101" fmla="*/ 0 1 f46"/>
                  <a:gd name="f102" fmla="*/ f40 1 f46"/>
                  <a:gd name="f103" fmla="*/ 0 1 f47"/>
                  <a:gd name="f104" fmla="*/ f41 1 f47"/>
                  <a:gd name="f105" fmla="*/ f75 1 f46"/>
                  <a:gd name="f106" fmla="*/ f76 1 f47"/>
                  <a:gd name="f107" fmla="*/ f77 1 f46"/>
                  <a:gd name="f108" fmla="*/ f78 1 f47"/>
                  <a:gd name="f109" fmla="*/ f79 1 f46"/>
                  <a:gd name="f110" fmla="*/ f80 1 f47"/>
                  <a:gd name="f111" fmla="*/ f81 1 f46"/>
                  <a:gd name="f112" fmla="*/ f82 1 f47"/>
                  <a:gd name="f113" fmla="*/ f83 1 f46"/>
                  <a:gd name="f114" fmla="*/ f84 1 f47"/>
                  <a:gd name="f115" fmla="*/ f85 1 f46"/>
                  <a:gd name="f116" fmla="*/ f86 1 f47"/>
                  <a:gd name="f117" fmla="*/ f87 1 f46"/>
                  <a:gd name="f118" fmla="*/ f88 1 f47"/>
                  <a:gd name="f119" fmla="*/ f89 1 f46"/>
                  <a:gd name="f120" fmla="*/ f90 1 f47"/>
                  <a:gd name="f121" fmla="*/ f91 1 f46"/>
                  <a:gd name="f122" fmla="*/ f92 1 f47"/>
                  <a:gd name="f123" fmla="*/ f93 1 f46"/>
                  <a:gd name="f124" fmla="*/ f94 1 f47"/>
                  <a:gd name="f125" fmla="*/ f95 1 f46"/>
                  <a:gd name="f126" fmla="*/ f96 1 f46"/>
                  <a:gd name="f127" fmla="*/ f97 1 f47"/>
                  <a:gd name="f128" fmla="*/ f98 1 f47"/>
                  <a:gd name="f129" fmla="*/ f99 1 f46"/>
                  <a:gd name="f130" fmla="*/ f100 1 f46"/>
                  <a:gd name="f131" fmla="*/ f101 f37 1"/>
                  <a:gd name="f132" fmla="*/ f102 f37 1"/>
                  <a:gd name="f133" fmla="*/ f104 f38 1"/>
                  <a:gd name="f134" fmla="*/ f103 f38 1"/>
                  <a:gd name="f135" fmla="*/ f105 f37 1"/>
                  <a:gd name="f136" fmla="*/ f106 f38 1"/>
                  <a:gd name="f137" fmla="*/ f107 f37 1"/>
                  <a:gd name="f138" fmla="*/ f108 f38 1"/>
                  <a:gd name="f139" fmla="*/ f109 f37 1"/>
                  <a:gd name="f140" fmla="*/ f110 f38 1"/>
                  <a:gd name="f141" fmla="*/ f111 f37 1"/>
                  <a:gd name="f142" fmla="*/ f112 f38 1"/>
                  <a:gd name="f143" fmla="*/ f113 f37 1"/>
                  <a:gd name="f144" fmla="*/ f114 f38 1"/>
                  <a:gd name="f145" fmla="*/ f115 f37 1"/>
                  <a:gd name="f146" fmla="*/ f116 f38 1"/>
                  <a:gd name="f147" fmla="*/ f117 f37 1"/>
                  <a:gd name="f148" fmla="*/ f118 f38 1"/>
                  <a:gd name="f149" fmla="*/ f119 f37 1"/>
                  <a:gd name="f150" fmla="*/ f120 f38 1"/>
                  <a:gd name="f151" fmla="*/ f121 f37 1"/>
                  <a:gd name="f152" fmla="*/ f122 f38 1"/>
                  <a:gd name="f153" fmla="*/ f123 f37 1"/>
                  <a:gd name="f154" fmla="*/ f124 f38 1"/>
                  <a:gd name="f155" fmla="*/ f125 f37 1"/>
                  <a:gd name="f156" fmla="*/ f126 f37 1"/>
                  <a:gd name="f157" fmla="*/ f127 f38 1"/>
                  <a:gd name="f158" fmla="*/ f128 f38 1"/>
                  <a:gd name="f159" fmla="*/ f129 f37 1"/>
                  <a:gd name="f160" fmla="*/ f130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35" y="f136"/>
                  </a:cxn>
                  <a:cxn ang="f74">
                    <a:pos x="f137" y="f138"/>
                  </a:cxn>
                  <a:cxn ang="f74">
                    <a:pos x="f139" y="f140"/>
                  </a:cxn>
                  <a:cxn ang="f74">
                    <a:pos x="f141" y="f142"/>
                  </a:cxn>
                  <a:cxn ang="f74">
                    <a:pos x="f143" y="f144"/>
                  </a:cxn>
                  <a:cxn ang="f74">
                    <a:pos x="f145" y="f146"/>
                  </a:cxn>
                  <a:cxn ang="f74">
                    <a:pos x="f147" y="f148"/>
                  </a:cxn>
                  <a:cxn ang="f74">
                    <a:pos x="f149" y="f150"/>
                  </a:cxn>
                  <a:cxn ang="f74">
                    <a:pos x="f151" y="f152"/>
                  </a:cxn>
                  <a:cxn ang="f74">
                    <a:pos x="f139" y="f152"/>
                  </a:cxn>
                  <a:cxn ang="f74">
                    <a:pos x="f153" y="f154"/>
                  </a:cxn>
                  <a:cxn ang="f74">
                    <a:pos x="f155" y="f152"/>
                  </a:cxn>
                  <a:cxn ang="f74">
                    <a:pos x="f156" y="f157"/>
                  </a:cxn>
                  <a:cxn ang="f74">
                    <a:pos x="f155" y="f158"/>
                  </a:cxn>
                  <a:cxn ang="f74">
                    <a:pos x="f159" y="f146"/>
                  </a:cxn>
                  <a:cxn ang="f74">
                    <a:pos x="f147" y="f136"/>
                  </a:cxn>
                  <a:cxn ang="f74">
                    <a:pos x="f149" y="f146"/>
                  </a:cxn>
                  <a:cxn ang="f74">
                    <a:pos x="f160" y="f140"/>
                  </a:cxn>
                  <a:cxn ang="f74">
                    <a:pos x="f135" y="f136"/>
                  </a:cxn>
                </a:cxnLst>
                <a:rect l="f131" t="f134" r="f132" b="f133"/>
                <a:pathLst>
                  <a:path w="41" h="21">
                    <a:moveTo>
                      <a:pt x="f8" y="f9"/>
                    </a:moveTo>
                    <a:cubicBezTo>
                      <a:pt x="f10" y="f11"/>
                      <a:pt x="f12" y="f10"/>
                      <a:pt x="f13" y="f14"/>
                    </a:cubicBezTo>
                    <a:cubicBezTo>
                      <a:pt x="f7" y="f15"/>
                      <a:pt x="f16" y="f9"/>
                      <a:pt x="f17" y="f18"/>
                    </a:cubicBezTo>
                    <a:cubicBezTo>
                      <a:pt x="f19" y="f15"/>
                      <a:pt x="f20" y="f11"/>
                      <a:pt x="f18" y="f21"/>
                    </a:cubicBezTo>
                    <a:cubicBezTo>
                      <a:pt x="f22" y="f8"/>
                      <a:pt x="f15" y="f21"/>
                      <a:pt x="f23" y="f24"/>
                    </a:cubicBezTo>
                    <a:cubicBezTo>
                      <a:pt x="f24" y="f23"/>
                      <a:pt x="f8" y="f15"/>
                      <a:pt x="f5" y="f22"/>
                    </a:cubicBezTo>
                    <a:cubicBezTo>
                      <a:pt x="f25" y="f26"/>
                      <a:pt x="f21" y="f11"/>
                      <a:pt x="f11" y="f10"/>
                    </a:cubicBezTo>
                    <a:cubicBezTo>
                      <a:pt x="f26" y="f25"/>
                      <a:pt x="f22" y="f5"/>
                      <a:pt x="f27" y="f8"/>
                    </a:cubicBezTo>
                    <a:cubicBezTo>
                      <a:pt x="f19" y="f14"/>
                      <a:pt x="f28" y="f18"/>
                      <a:pt x="f6" y="f20"/>
                    </a:cubicBezTo>
                    <a:cubicBezTo>
                      <a:pt x="f29" y="f20"/>
                      <a:pt x="f30" y="f20"/>
                      <a:pt x="f17" y="f20"/>
                    </a:cubicBezTo>
                    <a:cubicBezTo>
                      <a:pt x="f16" y="f20"/>
                      <a:pt x="f31" y="f13"/>
                      <a:pt x="f9" y="f7"/>
                    </a:cubicBezTo>
                    <a:cubicBezTo>
                      <a:pt x="f32" y="f20"/>
                      <a:pt x="f32" y="f20"/>
                      <a:pt x="f32" y="f20"/>
                    </a:cubicBezTo>
                    <a:cubicBezTo>
                      <a:pt x="f27" y="f18"/>
                      <a:pt x="f7" y="f31"/>
                      <a:pt x="f33" y="f13"/>
                    </a:cubicBezTo>
                    <a:cubicBezTo>
                      <a:pt x="f7" y="f27"/>
                      <a:pt x="f34" y="f18"/>
                      <a:pt x="f32" y="f12"/>
                    </a:cubicBezTo>
                    <a:cubicBezTo>
                      <a:pt x="f22" y="f15"/>
                      <a:pt x="f12" y="f12"/>
                      <a:pt x="f15" y="f22"/>
                    </a:cubicBezTo>
                    <a:cubicBezTo>
                      <a:pt x="f14" y="f22"/>
                      <a:pt x="f14" y="f9"/>
                      <a:pt x="f11" y="f9"/>
                    </a:cubicBezTo>
                    <a:cubicBezTo>
                      <a:pt x="f14" y="f26"/>
                      <a:pt x="f22" y="f14"/>
                      <a:pt x="f27" y="f22"/>
                    </a:cubicBezTo>
                    <a:cubicBezTo>
                      <a:pt x="f13" y="f32"/>
                      <a:pt x="f20" y="f9"/>
                      <a:pt x="f35" y="f18"/>
                    </a:cubicBezTo>
                    <a:cubicBezTo>
                      <a:pt x="f18" y="f11"/>
                      <a:pt x="f14" y="f11"/>
                      <a:pt x="f8" y="f9"/>
                    </a:cubicBezTo>
                    <a:close/>
                  </a:path>
                </a:pathLst>
              </a:custGeom>
              <a:solidFill>
                <a:srgbClr val="3E19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0" name="Freeform 1271">
                <a:extLst>
                  <a:ext uri="{FF2B5EF4-FFF2-40B4-BE49-F238E27FC236}">
                    <a16:creationId xmlns:a16="http://schemas.microsoft.com/office/drawing/2014/main" id="{BC42E559-1387-9301-7152-A7EF903F226B}"/>
                  </a:ext>
                </a:extLst>
              </p:cNvPr>
              <p:cNvSpPr/>
              <p:nvPr/>
            </p:nvSpPr>
            <p:spPr>
              <a:xfrm>
                <a:off x="5126034" y="2333621"/>
                <a:ext cx="155576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0"/>
                  <a:gd name="f8" fmla="val 37"/>
                  <a:gd name="f9" fmla="val 19"/>
                  <a:gd name="f10" fmla="val 34"/>
                  <a:gd name="f11" fmla="val 16"/>
                  <a:gd name="f12" fmla="val 31"/>
                  <a:gd name="f13" fmla="val 13"/>
                  <a:gd name="f14" fmla="val 28"/>
                  <a:gd name="f15" fmla="val 10"/>
                  <a:gd name="f16" fmla="val 24"/>
                  <a:gd name="f17" fmla="val 7"/>
                  <a:gd name="f18" fmla="val 21"/>
                  <a:gd name="f19" fmla="val 5"/>
                  <a:gd name="f20" fmla="val 14"/>
                  <a:gd name="f21" fmla="val 2"/>
                  <a:gd name="f22" fmla="val 9"/>
                  <a:gd name="f23" fmla="val 4"/>
                  <a:gd name="f24" fmla="val 8"/>
                  <a:gd name="f25" fmla="val 3"/>
                  <a:gd name="f26" fmla="val 1"/>
                  <a:gd name="f27" fmla="val 11"/>
                  <a:gd name="f28" fmla="val 25"/>
                  <a:gd name="f29" fmla="val 29"/>
                  <a:gd name="f30" fmla="val 33"/>
                  <a:gd name="f31" fmla="val 36"/>
                  <a:gd name="f32" fmla="val 38"/>
                  <a:gd name="f33" fmla="val 18"/>
                  <a:gd name="f34" fmla="+- 0 0 -90"/>
                  <a:gd name="f35" fmla="*/ f3 1 41"/>
                  <a:gd name="f36" fmla="*/ f4 1 20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1"/>
                  <a:gd name="f45" fmla="*/ f41 1 20"/>
                  <a:gd name="f46" fmla="*/ 41 f42 1"/>
                  <a:gd name="f47" fmla="*/ 20 f41 1"/>
                  <a:gd name="f48" fmla="*/ 31 f42 1"/>
                  <a:gd name="f49" fmla="*/ 13 f41 1"/>
                  <a:gd name="f50" fmla="*/ 21 f42 1"/>
                  <a:gd name="f51" fmla="*/ 5 f41 1"/>
                  <a:gd name="f52" fmla="*/ 4 f42 1"/>
                  <a:gd name="f53" fmla="*/ 8 f41 1"/>
                  <a:gd name="f54" fmla="*/ 1 f42 1"/>
                  <a:gd name="f55" fmla="*/ 11 f41 1"/>
                  <a:gd name="f56" fmla="*/ 9 f41 1"/>
                  <a:gd name="f57" fmla="*/ 20 f42 1"/>
                  <a:gd name="f58" fmla="*/ 3 f41 1"/>
                  <a:gd name="f59" fmla="*/ 33 f42 1"/>
                  <a:gd name="f60" fmla="+- f43 0 f1"/>
                  <a:gd name="f61" fmla="*/ f46 1 41"/>
                  <a:gd name="f62" fmla="*/ f47 1 20"/>
                  <a:gd name="f63" fmla="*/ f48 1 41"/>
                  <a:gd name="f64" fmla="*/ f49 1 20"/>
                  <a:gd name="f65" fmla="*/ f50 1 41"/>
                  <a:gd name="f66" fmla="*/ f51 1 20"/>
                  <a:gd name="f67" fmla="*/ f52 1 41"/>
                  <a:gd name="f68" fmla="*/ f53 1 20"/>
                  <a:gd name="f69" fmla="*/ f54 1 41"/>
                  <a:gd name="f70" fmla="*/ f55 1 20"/>
                  <a:gd name="f71" fmla="*/ f56 1 20"/>
                  <a:gd name="f72" fmla="*/ f57 1 41"/>
                  <a:gd name="f73" fmla="*/ f58 1 20"/>
                  <a:gd name="f74" fmla="*/ f59 1 41"/>
                  <a:gd name="f75" fmla="*/ 0 1 f44"/>
                  <a:gd name="f76" fmla="*/ f38 1 f44"/>
                  <a:gd name="f77" fmla="*/ 0 1 f45"/>
                  <a:gd name="f78" fmla="*/ f39 1 f45"/>
                  <a:gd name="f79" fmla="*/ f61 1 f44"/>
                  <a:gd name="f80" fmla="*/ f62 1 f45"/>
                  <a:gd name="f81" fmla="*/ f63 1 f44"/>
                  <a:gd name="f82" fmla="*/ f64 1 f45"/>
                  <a:gd name="f83" fmla="*/ f65 1 f44"/>
                  <a:gd name="f84" fmla="*/ f66 1 f45"/>
                  <a:gd name="f85" fmla="*/ f67 1 f44"/>
                  <a:gd name="f86" fmla="*/ f68 1 f45"/>
                  <a:gd name="f87" fmla="*/ f69 1 f44"/>
                  <a:gd name="f88" fmla="*/ f70 1 f45"/>
                  <a:gd name="f89" fmla="*/ f71 1 f45"/>
                  <a:gd name="f90" fmla="*/ f72 1 f44"/>
                  <a:gd name="f91" fmla="*/ f73 1 f45"/>
                  <a:gd name="f92" fmla="*/ f74 1 f44"/>
                  <a:gd name="f93" fmla="*/ f75 f35 1"/>
                  <a:gd name="f94" fmla="*/ f76 f35 1"/>
                  <a:gd name="f95" fmla="*/ f78 f36 1"/>
                  <a:gd name="f96" fmla="*/ f77 f36 1"/>
                  <a:gd name="f97" fmla="*/ f79 f35 1"/>
                  <a:gd name="f98" fmla="*/ f80 f36 1"/>
                  <a:gd name="f99" fmla="*/ f81 f35 1"/>
                  <a:gd name="f100" fmla="*/ f82 f36 1"/>
                  <a:gd name="f101" fmla="*/ f83 f35 1"/>
                  <a:gd name="f102" fmla="*/ f84 f36 1"/>
                  <a:gd name="f103" fmla="*/ f85 f35 1"/>
                  <a:gd name="f104" fmla="*/ f86 f36 1"/>
                  <a:gd name="f105" fmla="*/ f87 f35 1"/>
                  <a:gd name="f106" fmla="*/ f88 f36 1"/>
                  <a:gd name="f107" fmla="*/ f89 f36 1"/>
                  <a:gd name="f108" fmla="*/ f90 f35 1"/>
                  <a:gd name="f109" fmla="*/ f91 f36 1"/>
                  <a:gd name="f110" fmla="*/ f92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7" y="f98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5" y="f107"/>
                  </a:cxn>
                  <a:cxn ang="f60">
                    <a:pos x="f108" y="f109"/>
                  </a:cxn>
                  <a:cxn ang="f60">
                    <a:pos x="f110" y="f100"/>
                  </a:cxn>
                  <a:cxn ang="f60">
                    <a:pos x="f97" y="f98"/>
                  </a:cxn>
                </a:cxnLst>
                <a:rect l="f93" t="f96" r="f94" b="f95"/>
                <a:pathLst>
                  <a:path w="41" h="20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3" y="f24"/>
                    </a:cubicBezTo>
                    <a:cubicBezTo>
                      <a:pt x="f25" y="f22"/>
                      <a:pt x="f21" y="f15"/>
                      <a:pt x="f26" y="f27"/>
                    </a:cubicBezTo>
                    <a:cubicBezTo>
                      <a:pt x="f5" y="f27"/>
                      <a:pt x="f26" y="f15"/>
                      <a:pt x="f26" y="f22"/>
                    </a:cubicBezTo>
                    <a:cubicBezTo>
                      <a:pt x="f23" y="f23"/>
                      <a:pt x="f20" y="f5"/>
                      <a:pt x="f7" y="f25"/>
                    </a:cubicBezTo>
                    <a:cubicBezTo>
                      <a:pt x="f28" y="f19"/>
                      <a:pt x="f29" y="f22"/>
                      <a:pt x="f30" y="f13"/>
                    </a:cubicBezTo>
                    <a:cubicBezTo>
                      <a:pt x="f31" y="f11"/>
                      <a:pt x="f32" y="f33"/>
                      <a:pt x="f6" y="f7"/>
                    </a:cubicBezTo>
                    <a:close/>
                  </a:path>
                </a:pathLst>
              </a:custGeom>
              <a:solidFill>
                <a:srgbClr val="4218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1" name="Freeform 1272">
                <a:extLst>
                  <a:ext uri="{FF2B5EF4-FFF2-40B4-BE49-F238E27FC236}">
                    <a16:creationId xmlns:a16="http://schemas.microsoft.com/office/drawing/2014/main" id="{82633539-BC46-A852-BC5F-7E59F25EDFD2}"/>
                  </a:ext>
                </a:extLst>
              </p:cNvPr>
              <p:cNvSpPr/>
              <p:nvPr/>
            </p:nvSpPr>
            <p:spPr>
              <a:xfrm>
                <a:off x="5194304" y="2432047"/>
                <a:ext cx="8731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5"/>
                  <a:gd name="f8" fmla="val 3"/>
                  <a:gd name="f9" fmla="val 15"/>
                  <a:gd name="f10" fmla="val 8"/>
                  <a:gd name="f11" fmla="val 2"/>
                  <a:gd name="f12" fmla="+- 0 0 -90"/>
                  <a:gd name="f13" fmla="*/ f3 1 23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23"/>
                  <a:gd name="f24" fmla="*/ 23 f20 1"/>
                  <a:gd name="f25" fmla="*/ 3 f19 1"/>
                  <a:gd name="f26" fmla="*/ 0 f20 1"/>
                  <a:gd name="f27" fmla="*/ 2 f19 1"/>
                  <a:gd name="f28" fmla="+- f21 0 f1"/>
                  <a:gd name="f29" fmla="*/ f24 1 23"/>
                  <a:gd name="f30" fmla="*/ f25 1 5"/>
                  <a:gd name="f31" fmla="*/ f26 1 23"/>
                  <a:gd name="f32" fmla="*/ f27 1 5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23" h="5">
                    <a:moveTo>
                      <a:pt x="f6" y="f8"/>
                    </a:moveTo>
                    <a:cubicBezTo>
                      <a:pt x="f9" y="f7"/>
                      <a:pt x="f10" y="f11"/>
                      <a:pt x="f5" y="f11"/>
                    </a:cubicBezTo>
                    <a:cubicBezTo>
                      <a:pt x="f10" y="f5"/>
                      <a:pt x="f9" y="f8"/>
                      <a:pt x="f6" y="f8"/>
                    </a:cubicBezTo>
                    <a:close/>
                  </a:path>
                </a:pathLst>
              </a:custGeom>
              <a:solidFill>
                <a:srgbClr val="441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2" name="Freeform 1273">
                <a:extLst>
                  <a:ext uri="{FF2B5EF4-FFF2-40B4-BE49-F238E27FC236}">
                    <a16:creationId xmlns:a16="http://schemas.microsoft.com/office/drawing/2014/main" id="{F5DD6DB5-46A3-83AC-6AEC-E7ABC321A7EA}"/>
                  </a:ext>
                </a:extLst>
              </p:cNvPr>
              <p:cNvSpPr/>
              <p:nvPr/>
            </p:nvSpPr>
            <p:spPr>
              <a:xfrm>
                <a:off x="5194304" y="2555876"/>
                <a:ext cx="57150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5"/>
                  <a:gd name="f8" fmla="val 14"/>
                  <a:gd name="f9" fmla="val 12"/>
                  <a:gd name="f10" fmla="val 9"/>
                  <a:gd name="f11" fmla="val 10"/>
                  <a:gd name="f12" fmla="val 18"/>
                  <a:gd name="f13" fmla="val 22"/>
                  <a:gd name="f14" fmla="val 11"/>
                  <a:gd name="f15" fmla="val 28"/>
                  <a:gd name="f16" fmla="val 8"/>
                  <a:gd name="f17" fmla="val 33"/>
                  <a:gd name="f18" fmla="val 3"/>
                  <a:gd name="f19" fmla="val 5"/>
                  <a:gd name="f20" fmla="val 31"/>
                  <a:gd name="f21" fmla="val 7"/>
                  <a:gd name="f22" fmla="val 6"/>
                  <a:gd name="f23" fmla="val 24"/>
                  <a:gd name="f24" fmla="val 26"/>
                  <a:gd name="f25" fmla="val 4"/>
                  <a:gd name="f26" fmla="val 29"/>
                  <a:gd name="f27" fmla="val 32"/>
                  <a:gd name="f28" fmla="val 2"/>
                  <a:gd name="f29" fmla="val 1"/>
                  <a:gd name="f30" fmla="val 30"/>
                  <a:gd name="f31" fmla="val 27"/>
                  <a:gd name="f32" fmla="val 21"/>
                  <a:gd name="f33" fmla="val 20"/>
                  <a:gd name="f34" fmla="val 19"/>
                  <a:gd name="f35" fmla="val 16"/>
                  <a:gd name="f36" fmla="val 13"/>
                  <a:gd name="f37" fmla="+- 0 0 -90"/>
                  <a:gd name="f38" fmla="*/ f3 1 15"/>
                  <a:gd name="f39" fmla="*/ f4 1 35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15"/>
                  <a:gd name="f48" fmla="*/ f44 1 35"/>
                  <a:gd name="f49" fmla="*/ 14 f45 1"/>
                  <a:gd name="f50" fmla="*/ 12 f44 1"/>
                  <a:gd name="f51" fmla="*/ 10 f45 1"/>
                  <a:gd name="f52" fmla="*/ 22 f44 1"/>
                  <a:gd name="f53" fmla="*/ 3 f45 1"/>
                  <a:gd name="f54" fmla="*/ 35 f44 1"/>
                  <a:gd name="f55" fmla="*/ 6 f45 1"/>
                  <a:gd name="f56" fmla="*/ 24 f44 1"/>
                  <a:gd name="f57" fmla="*/ 31 f44 1"/>
                  <a:gd name="f58" fmla="*/ 1 f45 1"/>
                  <a:gd name="f59" fmla="*/ 32 f44 1"/>
                  <a:gd name="f60" fmla="*/ 0 f45 1"/>
                  <a:gd name="f61" fmla="*/ 30 f44 1"/>
                  <a:gd name="f62" fmla="*/ 4 f45 1"/>
                  <a:gd name="f63" fmla="*/ 20 f44 1"/>
                  <a:gd name="f64" fmla="*/ 2 f45 1"/>
                  <a:gd name="f65" fmla="*/ 21 f44 1"/>
                  <a:gd name="f66" fmla="*/ 7 f44 1"/>
                  <a:gd name="f67" fmla="*/ 7 f45 1"/>
                  <a:gd name="f68" fmla="*/ 2 f44 1"/>
                  <a:gd name="f69" fmla="*/ 13 f45 1"/>
                  <a:gd name="f70" fmla="*/ 0 f44 1"/>
                  <a:gd name="f71" fmla="*/ 4 f44 1"/>
                  <a:gd name="f72" fmla="+- f46 0 f1"/>
                  <a:gd name="f73" fmla="*/ f49 1 15"/>
                  <a:gd name="f74" fmla="*/ f50 1 35"/>
                  <a:gd name="f75" fmla="*/ f51 1 15"/>
                  <a:gd name="f76" fmla="*/ f52 1 35"/>
                  <a:gd name="f77" fmla="*/ f53 1 15"/>
                  <a:gd name="f78" fmla="*/ f54 1 35"/>
                  <a:gd name="f79" fmla="*/ f55 1 15"/>
                  <a:gd name="f80" fmla="*/ f56 1 35"/>
                  <a:gd name="f81" fmla="*/ f57 1 35"/>
                  <a:gd name="f82" fmla="*/ f58 1 15"/>
                  <a:gd name="f83" fmla="*/ f59 1 35"/>
                  <a:gd name="f84" fmla="*/ f60 1 15"/>
                  <a:gd name="f85" fmla="*/ f61 1 35"/>
                  <a:gd name="f86" fmla="*/ f62 1 15"/>
                  <a:gd name="f87" fmla="*/ f63 1 35"/>
                  <a:gd name="f88" fmla="*/ f64 1 15"/>
                  <a:gd name="f89" fmla="*/ f65 1 35"/>
                  <a:gd name="f90" fmla="*/ f66 1 35"/>
                  <a:gd name="f91" fmla="*/ f67 1 15"/>
                  <a:gd name="f92" fmla="*/ f68 1 35"/>
                  <a:gd name="f93" fmla="*/ f69 1 15"/>
                  <a:gd name="f94" fmla="*/ f70 1 35"/>
                  <a:gd name="f95" fmla="*/ f71 1 35"/>
                  <a:gd name="f96" fmla="*/ 0 1 f47"/>
                  <a:gd name="f97" fmla="*/ f41 1 f47"/>
                  <a:gd name="f98" fmla="*/ 0 1 f48"/>
                  <a:gd name="f99" fmla="*/ f42 1 f48"/>
                  <a:gd name="f100" fmla="*/ f73 1 f47"/>
                  <a:gd name="f101" fmla="*/ f74 1 f48"/>
                  <a:gd name="f102" fmla="*/ f75 1 f47"/>
                  <a:gd name="f103" fmla="*/ f76 1 f48"/>
                  <a:gd name="f104" fmla="*/ f77 1 f47"/>
                  <a:gd name="f105" fmla="*/ f78 1 f48"/>
                  <a:gd name="f106" fmla="*/ f79 1 f47"/>
                  <a:gd name="f107" fmla="*/ f80 1 f48"/>
                  <a:gd name="f108" fmla="*/ f81 1 f48"/>
                  <a:gd name="f109" fmla="*/ f82 1 f47"/>
                  <a:gd name="f110" fmla="*/ f83 1 f48"/>
                  <a:gd name="f111" fmla="*/ f84 1 f47"/>
                  <a:gd name="f112" fmla="*/ f85 1 f48"/>
                  <a:gd name="f113" fmla="*/ f86 1 f47"/>
                  <a:gd name="f114" fmla="*/ f87 1 f48"/>
                  <a:gd name="f115" fmla="*/ f88 1 f47"/>
                  <a:gd name="f116" fmla="*/ f89 1 f48"/>
                  <a:gd name="f117" fmla="*/ f90 1 f48"/>
                  <a:gd name="f118" fmla="*/ f91 1 f47"/>
                  <a:gd name="f119" fmla="*/ f92 1 f48"/>
                  <a:gd name="f120" fmla="*/ f93 1 f47"/>
                  <a:gd name="f121" fmla="*/ f94 1 f48"/>
                  <a:gd name="f122" fmla="*/ f95 1 f48"/>
                  <a:gd name="f123" fmla="*/ f96 f38 1"/>
                  <a:gd name="f124" fmla="*/ f97 f38 1"/>
                  <a:gd name="f125" fmla="*/ f99 f39 1"/>
                  <a:gd name="f126" fmla="*/ f98 f39 1"/>
                  <a:gd name="f127" fmla="*/ f100 f38 1"/>
                  <a:gd name="f128" fmla="*/ f101 f39 1"/>
                  <a:gd name="f129" fmla="*/ f102 f38 1"/>
                  <a:gd name="f130" fmla="*/ f103 f39 1"/>
                  <a:gd name="f131" fmla="*/ f104 f38 1"/>
                  <a:gd name="f132" fmla="*/ f105 f39 1"/>
                  <a:gd name="f133" fmla="*/ f106 f38 1"/>
                  <a:gd name="f134" fmla="*/ f107 f39 1"/>
                  <a:gd name="f135" fmla="*/ f108 f39 1"/>
                  <a:gd name="f136" fmla="*/ f109 f38 1"/>
                  <a:gd name="f137" fmla="*/ f110 f39 1"/>
                  <a:gd name="f138" fmla="*/ f111 f38 1"/>
                  <a:gd name="f139" fmla="*/ f112 f39 1"/>
                  <a:gd name="f140" fmla="*/ f113 f38 1"/>
                  <a:gd name="f141" fmla="*/ f114 f39 1"/>
                  <a:gd name="f142" fmla="*/ f115 f38 1"/>
                  <a:gd name="f143" fmla="*/ f116 f39 1"/>
                  <a:gd name="f144" fmla="*/ f117 f39 1"/>
                  <a:gd name="f145" fmla="*/ f118 f38 1"/>
                  <a:gd name="f146" fmla="*/ f119 f39 1"/>
                  <a:gd name="f147" fmla="*/ f120 f38 1"/>
                  <a:gd name="f148" fmla="*/ f121 f39 1"/>
                  <a:gd name="f149" fmla="*/ f122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1" y="f135"/>
                  </a:cxn>
                  <a:cxn ang="f72">
                    <a:pos x="f136" y="f137"/>
                  </a:cxn>
                  <a:cxn ang="f72">
                    <a:pos x="f138" y="f139"/>
                  </a:cxn>
                  <a:cxn ang="f72">
                    <a:pos x="f140" y="f130"/>
                  </a:cxn>
                  <a:cxn ang="f72">
                    <a:pos x="f133" y="f141"/>
                  </a:cxn>
                  <a:cxn ang="f72">
                    <a:pos x="f142" y="f143"/>
                  </a:cxn>
                  <a:cxn ang="f72">
                    <a:pos x="f133" y="f144"/>
                  </a:cxn>
                  <a:cxn ang="f72">
                    <a:pos x="f145" y="f146"/>
                  </a:cxn>
                  <a:cxn ang="f72">
                    <a:pos x="f147" y="f148"/>
                  </a:cxn>
                  <a:cxn ang="f72">
                    <a:pos x="f127" y="f149"/>
                  </a:cxn>
                  <a:cxn ang="f72">
                    <a:pos x="f147" y="f128"/>
                  </a:cxn>
                  <a:cxn ang="f72">
                    <a:pos x="f127" y="f128"/>
                  </a:cxn>
                </a:cxnLst>
                <a:rect l="f123" t="f126" r="f124" b="f125"/>
                <a:pathLst>
                  <a:path w="15" h="35">
                    <a:moveTo>
                      <a:pt x="f8" y="f9"/>
                    </a:moveTo>
                    <a:cubicBezTo>
                      <a:pt x="f10" y="f8"/>
                      <a:pt x="f11" y="f12"/>
                      <a:pt x="f11" y="f13"/>
                    </a:cubicBezTo>
                    <a:cubicBezTo>
                      <a:pt x="f14" y="f15"/>
                      <a:pt x="f16" y="f17"/>
                      <a:pt x="f18" y="f7"/>
                    </a:cubicBezTo>
                    <a:cubicBezTo>
                      <a:pt x="f19" y="f20"/>
                      <a:pt x="f21" y="f15"/>
                      <a:pt x="f22" y="f23"/>
                    </a:cubicBezTo>
                    <a:cubicBezTo>
                      <a:pt x="f19" y="f24"/>
                      <a:pt x="f25" y="f26"/>
                      <a:pt x="f18" y="f20"/>
                    </a:cubicBezTo>
                    <a:cubicBezTo>
                      <a:pt x="f18" y="f27"/>
                      <a:pt x="f28" y="f27"/>
                      <a:pt x="f29" y="f27"/>
                    </a:cubicBezTo>
                    <a:cubicBezTo>
                      <a:pt x="f5" y="f27"/>
                      <a:pt x="f5" y="f20"/>
                      <a:pt x="f5" y="f30"/>
                    </a:cubicBezTo>
                    <a:cubicBezTo>
                      <a:pt x="f5" y="f31"/>
                      <a:pt x="f28" y="f23"/>
                      <a:pt x="f25" y="f13"/>
                    </a:cubicBezTo>
                    <a:cubicBezTo>
                      <a:pt x="f19" y="f13"/>
                      <a:pt x="f22" y="f32"/>
                      <a:pt x="f22" y="f33"/>
                    </a:cubicBezTo>
                    <a:cubicBezTo>
                      <a:pt x="f19" y="f34"/>
                      <a:pt x="f25" y="f32"/>
                      <a:pt x="f28" y="f32"/>
                    </a:cubicBezTo>
                    <a:cubicBezTo>
                      <a:pt x="f22" y="f35"/>
                      <a:pt x="f22" y="f9"/>
                      <a:pt x="f22" y="f21"/>
                    </a:cubicBezTo>
                    <a:cubicBezTo>
                      <a:pt x="f22" y="f19"/>
                      <a:pt x="f22" y="f18"/>
                      <a:pt x="f21" y="f28"/>
                    </a:cubicBezTo>
                    <a:cubicBezTo>
                      <a:pt x="f10" y="f5"/>
                      <a:pt x="f14" y="f5"/>
                      <a:pt x="f36" y="f5"/>
                    </a:cubicBezTo>
                    <a:cubicBezTo>
                      <a:pt x="f6" y="f29"/>
                      <a:pt x="f6" y="f18"/>
                      <a:pt x="f8" y="f25"/>
                    </a:cubicBezTo>
                    <a:cubicBezTo>
                      <a:pt x="f8" y="f21"/>
                      <a:pt x="f36" y="f10"/>
                      <a:pt x="f36" y="f9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AD6F8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3" name="Freeform 1274">
                <a:extLst>
                  <a:ext uri="{FF2B5EF4-FFF2-40B4-BE49-F238E27FC236}">
                    <a16:creationId xmlns:a16="http://schemas.microsoft.com/office/drawing/2014/main" id="{C6EC1E51-4224-9B57-2D27-1CB8F0F617FA}"/>
                  </a:ext>
                </a:extLst>
              </p:cNvPr>
              <p:cNvSpPr/>
              <p:nvPr/>
            </p:nvSpPr>
            <p:spPr>
              <a:xfrm>
                <a:off x="5205414" y="2525709"/>
                <a:ext cx="71442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6"/>
                  <a:gd name="f8" fmla="val 13"/>
                  <a:gd name="f9" fmla="val 27"/>
                  <a:gd name="f10" fmla="val 26"/>
                  <a:gd name="f11" fmla="val 25"/>
                  <a:gd name="f12" fmla="val 11"/>
                  <a:gd name="f13" fmla="val 24"/>
                  <a:gd name="f14" fmla="val 15"/>
                  <a:gd name="f15" fmla="val 32"/>
                  <a:gd name="f16" fmla="val 38"/>
                  <a:gd name="f17" fmla="val 8"/>
                  <a:gd name="f18" fmla="val 43"/>
                  <a:gd name="f19" fmla="val 6"/>
                  <a:gd name="f20" fmla="val 3"/>
                  <a:gd name="f21" fmla="val 45"/>
                  <a:gd name="f22" fmla="val 4"/>
                  <a:gd name="f23" fmla="val 44"/>
                  <a:gd name="f24" fmla="val 5"/>
                  <a:gd name="f25" fmla="val 41"/>
                  <a:gd name="f26" fmla="val 7"/>
                  <a:gd name="f27" fmla="val 39"/>
                  <a:gd name="f28" fmla="val 9"/>
                  <a:gd name="f29" fmla="val 36"/>
                  <a:gd name="f30" fmla="val 33"/>
                  <a:gd name="f31" fmla="val 29"/>
                  <a:gd name="f32" fmla="val 23"/>
                  <a:gd name="f33" fmla="val 20"/>
                  <a:gd name="f34" fmla="val 10"/>
                  <a:gd name="f35" fmla="val 18"/>
                  <a:gd name="f36" fmla="val 14"/>
                  <a:gd name="f37" fmla="val 2"/>
                  <a:gd name="f38" fmla="val 1"/>
                  <a:gd name="f39" fmla="val 12"/>
                  <a:gd name="f40" fmla="val 16"/>
                  <a:gd name="f41" fmla="val 22"/>
                  <a:gd name="f42" fmla="+- 0 0 -90"/>
                  <a:gd name="f43" fmla="*/ f3 1 19"/>
                  <a:gd name="f44" fmla="*/ f4 1 46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19"/>
                  <a:gd name="f53" fmla="*/ f49 1 46"/>
                  <a:gd name="f54" fmla="*/ 13 f50 1"/>
                  <a:gd name="f55" fmla="*/ 27 f49 1"/>
                  <a:gd name="f56" fmla="*/ 11 f50 1"/>
                  <a:gd name="f57" fmla="*/ 24 f49 1"/>
                  <a:gd name="f58" fmla="*/ 8 f50 1"/>
                  <a:gd name="f59" fmla="*/ 43 f49 1"/>
                  <a:gd name="f60" fmla="*/ 0 f50 1"/>
                  <a:gd name="f61" fmla="*/ 45 f49 1"/>
                  <a:gd name="f62" fmla="*/ 7 f50 1"/>
                  <a:gd name="f63" fmla="*/ 39 f49 1"/>
                  <a:gd name="f64" fmla="*/ 9 f50 1"/>
                  <a:gd name="f65" fmla="*/ 29 f49 1"/>
                  <a:gd name="f66" fmla="*/ 20 f49 1"/>
                  <a:gd name="f67" fmla="*/ 10 f50 1"/>
                  <a:gd name="f68" fmla="*/ 9 f49 1"/>
                  <a:gd name="f69" fmla="*/ 3 f50 1"/>
                  <a:gd name="f70" fmla="*/ 8 f49 1"/>
                  <a:gd name="f71" fmla="*/ 1 f49 1"/>
                  <a:gd name="f72" fmla="*/ 14 f50 1"/>
                  <a:gd name="f73" fmla="*/ 3 f49 1"/>
                  <a:gd name="f74" fmla="*/ 16 f50 1"/>
                  <a:gd name="f75" fmla="*/ 18 f49 1"/>
                  <a:gd name="f76" fmla="*/ 15 f50 1"/>
                  <a:gd name="f77" fmla="+- f51 0 f1"/>
                  <a:gd name="f78" fmla="*/ f54 1 19"/>
                  <a:gd name="f79" fmla="*/ f55 1 46"/>
                  <a:gd name="f80" fmla="*/ f56 1 19"/>
                  <a:gd name="f81" fmla="*/ f57 1 46"/>
                  <a:gd name="f82" fmla="*/ f58 1 19"/>
                  <a:gd name="f83" fmla="*/ f59 1 46"/>
                  <a:gd name="f84" fmla="*/ f60 1 19"/>
                  <a:gd name="f85" fmla="*/ f61 1 46"/>
                  <a:gd name="f86" fmla="*/ f62 1 19"/>
                  <a:gd name="f87" fmla="*/ f63 1 46"/>
                  <a:gd name="f88" fmla="*/ f64 1 19"/>
                  <a:gd name="f89" fmla="*/ f65 1 46"/>
                  <a:gd name="f90" fmla="*/ f66 1 46"/>
                  <a:gd name="f91" fmla="*/ f67 1 19"/>
                  <a:gd name="f92" fmla="*/ f68 1 46"/>
                  <a:gd name="f93" fmla="*/ f69 1 19"/>
                  <a:gd name="f94" fmla="*/ f70 1 46"/>
                  <a:gd name="f95" fmla="*/ f71 1 46"/>
                  <a:gd name="f96" fmla="*/ f72 1 19"/>
                  <a:gd name="f97" fmla="*/ f73 1 46"/>
                  <a:gd name="f98" fmla="*/ f74 1 19"/>
                  <a:gd name="f99" fmla="*/ f75 1 46"/>
                  <a:gd name="f100" fmla="*/ f76 1 19"/>
                  <a:gd name="f101" fmla="*/ 0 1 f52"/>
                  <a:gd name="f102" fmla="*/ f46 1 f52"/>
                  <a:gd name="f103" fmla="*/ 0 1 f53"/>
                  <a:gd name="f104" fmla="*/ f47 1 f53"/>
                  <a:gd name="f105" fmla="*/ f78 1 f52"/>
                  <a:gd name="f106" fmla="*/ f79 1 f53"/>
                  <a:gd name="f107" fmla="*/ f80 1 f52"/>
                  <a:gd name="f108" fmla="*/ f81 1 f53"/>
                  <a:gd name="f109" fmla="*/ f82 1 f52"/>
                  <a:gd name="f110" fmla="*/ f83 1 f53"/>
                  <a:gd name="f111" fmla="*/ f84 1 f52"/>
                  <a:gd name="f112" fmla="*/ f85 1 f53"/>
                  <a:gd name="f113" fmla="*/ f86 1 f52"/>
                  <a:gd name="f114" fmla="*/ f87 1 f53"/>
                  <a:gd name="f115" fmla="*/ f88 1 f52"/>
                  <a:gd name="f116" fmla="*/ f89 1 f53"/>
                  <a:gd name="f117" fmla="*/ f90 1 f53"/>
                  <a:gd name="f118" fmla="*/ f91 1 f52"/>
                  <a:gd name="f119" fmla="*/ f92 1 f53"/>
                  <a:gd name="f120" fmla="*/ f93 1 f52"/>
                  <a:gd name="f121" fmla="*/ f94 1 f53"/>
                  <a:gd name="f122" fmla="*/ f95 1 f53"/>
                  <a:gd name="f123" fmla="*/ f96 1 f52"/>
                  <a:gd name="f124" fmla="*/ f97 1 f53"/>
                  <a:gd name="f125" fmla="*/ f98 1 f52"/>
                  <a:gd name="f126" fmla="*/ f99 1 f53"/>
                  <a:gd name="f127" fmla="*/ f100 1 f52"/>
                  <a:gd name="f128" fmla="*/ f101 f43 1"/>
                  <a:gd name="f129" fmla="*/ f102 f43 1"/>
                  <a:gd name="f130" fmla="*/ f104 f44 1"/>
                  <a:gd name="f131" fmla="*/ f103 f44 1"/>
                  <a:gd name="f132" fmla="*/ f105 f43 1"/>
                  <a:gd name="f133" fmla="*/ f106 f44 1"/>
                  <a:gd name="f134" fmla="*/ f107 f43 1"/>
                  <a:gd name="f135" fmla="*/ f108 f44 1"/>
                  <a:gd name="f136" fmla="*/ f109 f43 1"/>
                  <a:gd name="f137" fmla="*/ f110 f44 1"/>
                  <a:gd name="f138" fmla="*/ f111 f43 1"/>
                  <a:gd name="f139" fmla="*/ f112 f44 1"/>
                  <a:gd name="f140" fmla="*/ f113 f43 1"/>
                  <a:gd name="f141" fmla="*/ f114 f44 1"/>
                  <a:gd name="f142" fmla="*/ f115 f43 1"/>
                  <a:gd name="f143" fmla="*/ f116 f44 1"/>
                  <a:gd name="f144" fmla="*/ f117 f44 1"/>
                  <a:gd name="f145" fmla="*/ f118 f43 1"/>
                  <a:gd name="f146" fmla="*/ f119 f44 1"/>
                  <a:gd name="f147" fmla="*/ f120 f43 1"/>
                  <a:gd name="f148" fmla="*/ f121 f44 1"/>
                  <a:gd name="f149" fmla="*/ f122 f44 1"/>
                  <a:gd name="f150" fmla="*/ f123 f43 1"/>
                  <a:gd name="f151" fmla="*/ f124 f44 1"/>
                  <a:gd name="f152" fmla="*/ f125 f43 1"/>
                  <a:gd name="f153" fmla="*/ f126 f44 1"/>
                  <a:gd name="f154" fmla="*/ f127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8" y="f139"/>
                  </a:cxn>
                  <a:cxn ang="f77">
                    <a:pos x="f140" y="f141"/>
                  </a:cxn>
                  <a:cxn ang="f77">
                    <a:pos x="f142" y="f143"/>
                  </a:cxn>
                  <a:cxn ang="f77">
                    <a:pos x="f134" y="f144"/>
                  </a:cxn>
                  <a:cxn ang="f77">
                    <a:pos x="f145" y="f144"/>
                  </a:cxn>
                  <a:cxn ang="f77">
                    <a:pos x="f132" y="f146"/>
                  </a:cxn>
                  <a:cxn ang="f77">
                    <a:pos x="f147" y="f148"/>
                  </a:cxn>
                  <a:cxn ang="f77">
                    <a:pos x="f136" y="f149"/>
                  </a:cxn>
                  <a:cxn ang="f77">
                    <a:pos x="f150" y="f151"/>
                  </a:cxn>
                  <a:cxn ang="f77">
                    <a:pos x="f152" y="f153"/>
                  </a:cxn>
                  <a:cxn ang="f77">
                    <a:pos x="f154" y="f135"/>
                  </a:cxn>
                  <a:cxn ang="f77">
                    <a:pos x="f132" y="f133"/>
                  </a:cxn>
                </a:cxnLst>
                <a:rect l="f128" t="f131" r="f129" b="f130"/>
                <a:pathLst>
                  <a:path w="19" h="46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8" y="f16"/>
                      <a:pt x="f17" y="f18"/>
                    </a:cubicBezTo>
                    <a:cubicBezTo>
                      <a:pt x="f19" y="f7"/>
                      <a:pt x="f20" y="f7"/>
                      <a:pt x="f5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28" y="f30"/>
                      <a:pt x="f28" y="f31"/>
                    </a:cubicBezTo>
                    <a:cubicBezTo>
                      <a:pt x="f17" y="f10"/>
                      <a:pt x="f28" y="f32"/>
                      <a:pt x="f12" y="f33"/>
                    </a:cubicBezTo>
                    <a:cubicBezTo>
                      <a:pt x="f34" y="f33"/>
                      <a:pt x="f34" y="f33"/>
                      <a:pt x="f34" y="f33"/>
                    </a:cubicBezTo>
                    <a:cubicBezTo>
                      <a:pt x="f8" y="f35"/>
                      <a:pt x="f36" y="f12"/>
                      <a:pt x="f8" y="f28"/>
                    </a:cubicBezTo>
                    <a:cubicBezTo>
                      <a:pt x="f34" y="f24"/>
                      <a:pt x="f26" y="f19"/>
                      <a:pt x="f20" y="f17"/>
                    </a:cubicBezTo>
                    <a:cubicBezTo>
                      <a:pt x="f20" y="f24"/>
                      <a:pt x="f24" y="f37"/>
                      <a:pt x="f17" y="f38"/>
                    </a:cubicBezTo>
                    <a:cubicBezTo>
                      <a:pt x="f34" y="f5"/>
                      <a:pt x="f39" y="f38"/>
                      <a:pt x="f36" y="f20"/>
                    </a:cubicBezTo>
                    <a:cubicBezTo>
                      <a:pt x="f40" y="f26"/>
                      <a:pt x="f6" y="f39"/>
                      <a:pt x="f40" y="f35"/>
                    </a:cubicBezTo>
                    <a:cubicBezTo>
                      <a:pt x="f14" y="f33"/>
                      <a:pt x="f14" y="f41"/>
                      <a:pt x="f14" y="f13"/>
                    </a:cubicBezTo>
                    <a:cubicBezTo>
                      <a:pt x="f14" y="f11"/>
                      <a:pt x="f40" y="f9"/>
                      <a:pt x="f8" y="f9"/>
                    </a:cubicBezTo>
                    <a:close/>
                  </a:path>
                </a:pathLst>
              </a:custGeom>
              <a:solidFill>
                <a:srgbClr val="AD6F8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4" name="Freeform 1275">
                <a:extLst>
                  <a:ext uri="{FF2B5EF4-FFF2-40B4-BE49-F238E27FC236}">
                    <a16:creationId xmlns:a16="http://schemas.microsoft.com/office/drawing/2014/main" id="{50B9AE7A-D0FD-A441-7979-0C709F2B15FE}"/>
                  </a:ext>
                </a:extLst>
              </p:cNvPr>
              <p:cNvSpPr/>
              <p:nvPr/>
            </p:nvSpPr>
            <p:spPr>
              <a:xfrm>
                <a:off x="5210178" y="2500317"/>
                <a:ext cx="85725" cy="1492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0"/>
                  <a:gd name="f8" fmla="val 12"/>
                  <a:gd name="f9" fmla="val 34"/>
                  <a:gd name="f10" fmla="val 13"/>
                  <a:gd name="f11" fmla="val 28"/>
                  <a:gd name="f12" fmla="val 17"/>
                  <a:gd name="f13" fmla="val 21"/>
                  <a:gd name="f14" fmla="val 14"/>
                  <a:gd name="f15" fmla="val 8"/>
                  <a:gd name="f16" fmla="val 9"/>
                  <a:gd name="f17" fmla="val 5"/>
                  <a:gd name="f18" fmla="val 3"/>
                  <a:gd name="f19" fmla="val 11"/>
                  <a:gd name="f20" fmla="val 2"/>
                  <a:gd name="f21" fmla="val 15"/>
                  <a:gd name="f22" fmla="val 1"/>
                  <a:gd name="f23" fmla="val 10"/>
                  <a:gd name="f24" fmla="val 4"/>
                  <a:gd name="f25" fmla="val 7"/>
                  <a:gd name="f26" fmla="val 6"/>
                  <a:gd name="f27" fmla="val 16"/>
                  <a:gd name="f28" fmla="val 18"/>
                  <a:gd name="f29" fmla="val 19"/>
                  <a:gd name="f30" fmla="val 25"/>
                  <a:gd name="f31" fmla="val 31"/>
                  <a:gd name="f32" fmla="val 20"/>
                  <a:gd name="f33" fmla="val 29"/>
                  <a:gd name="f34" fmla="val 22"/>
                  <a:gd name="f35" fmla="val 27"/>
                  <a:gd name="f36" fmla="val 32"/>
                  <a:gd name="f37" fmla="val 37"/>
                  <a:gd name="f38" fmla="val 39"/>
                  <a:gd name="f39" fmla="val 38"/>
                  <a:gd name="f40" fmla="val 36"/>
                  <a:gd name="f41" fmla="+- 0 0 -90"/>
                  <a:gd name="f42" fmla="*/ f3 1 23"/>
                  <a:gd name="f43" fmla="*/ f4 1 40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3"/>
                  <a:gd name="f52" fmla="*/ f48 1 40"/>
                  <a:gd name="f53" fmla="*/ 12 f49 1"/>
                  <a:gd name="f54" fmla="*/ 34 f48 1"/>
                  <a:gd name="f55" fmla="*/ 13 f49 1"/>
                  <a:gd name="f56" fmla="*/ 14 f48 1"/>
                  <a:gd name="f57" fmla="*/ 9 f49 1"/>
                  <a:gd name="f58" fmla="*/ 9 f48 1"/>
                  <a:gd name="f59" fmla="*/ 2 f49 1"/>
                  <a:gd name="f60" fmla="*/ 15 f48 1"/>
                  <a:gd name="f61" fmla="*/ 1 f49 1"/>
                  <a:gd name="f62" fmla="*/ 10 f48 1"/>
                  <a:gd name="f63" fmla="*/ 10 f49 1"/>
                  <a:gd name="f64" fmla="*/ 6 f48 1"/>
                  <a:gd name="f65" fmla="*/ 15 f49 1"/>
                  <a:gd name="f66" fmla="*/ 12 f48 1"/>
                  <a:gd name="f67" fmla="*/ 14 f49 1"/>
                  <a:gd name="f68" fmla="*/ 4 f49 1"/>
                  <a:gd name="f69" fmla="*/ 8 f48 1"/>
                  <a:gd name="f70" fmla="*/ 18 f49 1"/>
                  <a:gd name="f71" fmla="*/ 23 f49 1"/>
                  <a:gd name="f72" fmla="*/ 31 f48 1"/>
                  <a:gd name="f73" fmla="*/ 17 f49 1"/>
                  <a:gd name="f74" fmla="*/ 22 f48 1"/>
                  <a:gd name="f75" fmla="*/ 16 f49 1"/>
                  <a:gd name="f76" fmla="*/ 37 f48 1"/>
                  <a:gd name="f77" fmla="*/ 40 f48 1"/>
                  <a:gd name="f78" fmla="+- f50 0 f1"/>
                  <a:gd name="f79" fmla="*/ f53 1 23"/>
                  <a:gd name="f80" fmla="*/ f54 1 40"/>
                  <a:gd name="f81" fmla="*/ f55 1 23"/>
                  <a:gd name="f82" fmla="*/ f56 1 40"/>
                  <a:gd name="f83" fmla="*/ f57 1 23"/>
                  <a:gd name="f84" fmla="*/ f58 1 40"/>
                  <a:gd name="f85" fmla="*/ f59 1 23"/>
                  <a:gd name="f86" fmla="*/ f60 1 40"/>
                  <a:gd name="f87" fmla="*/ f61 1 23"/>
                  <a:gd name="f88" fmla="*/ f62 1 40"/>
                  <a:gd name="f89" fmla="*/ f63 1 23"/>
                  <a:gd name="f90" fmla="*/ f64 1 40"/>
                  <a:gd name="f91" fmla="*/ f65 1 23"/>
                  <a:gd name="f92" fmla="*/ f66 1 40"/>
                  <a:gd name="f93" fmla="*/ f67 1 23"/>
                  <a:gd name="f94" fmla="*/ f68 1 23"/>
                  <a:gd name="f95" fmla="*/ f69 1 40"/>
                  <a:gd name="f96" fmla="*/ f70 1 23"/>
                  <a:gd name="f97" fmla="*/ f71 1 23"/>
                  <a:gd name="f98" fmla="*/ f72 1 40"/>
                  <a:gd name="f99" fmla="*/ f73 1 23"/>
                  <a:gd name="f100" fmla="*/ f74 1 40"/>
                  <a:gd name="f101" fmla="*/ f75 1 23"/>
                  <a:gd name="f102" fmla="*/ f76 1 40"/>
                  <a:gd name="f103" fmla="*/ f77 1 40"/>
                  <a:gd name="f104" fmla="*/ 0 1 f51"/>
                  <a:gd name="f105" fmla="*/ f45 1 f51"/>
                  <a:gd name="f106" fmla="*/ 0 1 f52"/>
                  <a:gd name="f107" fmla="*/ f46 1 f52"/>
                  <a:gd name="f108" fmla="*/ f79 1 f51"/>
                  <a:gd name="f109" fmla="*/ f80 1 f52"/>
                  <a:gd name="f110" fmla="*/ f81 1 f51"/>
                  <a:gd name="f111" fmla="*/ f82 1 f52"/>
                  <a:gd name="f112" fmla="*/ f83 1 f51"/>
                  <a:gd name="f113" fmla="*/ f84 1 f52"/>
                  <a:gd name="f114" fmla="*/ f85 1 f51"/>
                  <a:gd name="f115" fmla="*/ f86 1 f52"/>
                  <a:gd name="f116" fmla="*/ f87 1 f51"/>
                  <a:gd name="f117" fmla="*/ f88 1 f52"/>
                  <a:gd name="f118" fmla="*/ f89 1 f51"/>
                  <a:gd name="f119" fmla="*/ f90 1 f52"/>
                  <a:gd name="f120" fmla="*/ f91 1 f51"/>
                  <a:gd name="f121" fmla="*/ f92 1 f52"/>
                  <a:gd name="f122" fmla="*/ f93 1 f51"/>
                  <a:gd name="f123" fmla="*/ f94 1 f51"/>
                  <a:gd name="f124" fmla="*/ f95 1 f52"/>
                  <a:gd name="f125" fmla="*/ f96 1 f51"/>
                  <a:gd name="f126" fmla="*/ f97 1 f51"/>
                  <a:gd name="f127" fmla="*/ f98 1 f52"/>
                  <a:gd name="f128" fmla="*/ f99 1 f51"/>
                  <a:gd name="f129" fmla="*/ f100 1 f52"/>
                  <a:gd name="f130" fmla="*/ f101 1 f51"/>
                  <a:gd name="f131" fmla="*/ f102 1 f52"/>
                  <a:gd name="f132" fmla="*/ f103 1 f52"/>
                  <a:gd name="f133" fmla="*/ f104 f42 1"/>
                  <a:gd name="f134" fmla="*/ f105 f42 1"/>
                  <a:gd name="f135" fmla="*/ f107 f43 1"/>
                  <a:gd name="f136" fmla="*/ f106 f43 1"/>
                  <a:gd name="f137" fmla="*/ f108 f42 1"/>
                  <a:gd name="f138" fmla="*/ f109 f43 1"/>
                  <a:gd name="f139" fmla="*/ f110 f42 1"/>
                  <a:gd name="f140" fmla="*/ f111 f43 1"/>
                  <a:gd name="f141" fmla="*/ f112 f42 1"/>
                  <a:gd name="f142" fmla="*/ f113 f43 1"/>
                  <a:gd name="f143" fmla="*/ f114 f42 1"/>
                  <a:gd name="f144" fmla="*/ f115 f43 1"/>
                  <a:gd name="f145" fmla="*/ f116 f42 1"/>
                  <a:gd name="f146" fmla="*/ f117 f43 1"/>
                  <a:gd name="f147" fmla="*/ f118 f42 1"/>
                  <a:gd name="f148" fmla="*/ f119 f43 1"/>
                  <a:gd name="f149" fmla="*/ f120 f42 1"/>
                  <a:gd name="f150" fmla="*/ f121 f43 1"/>
                  <a:gd name="f151" fmla="*/ f122 f42 1"/>
                  <a:gd name="f152" fmla="*/ f123 f42 1"/>
                  <a:gd name="f153" fmla="*/ f124 f43 1"/>
                  <a:gd name="f154" fmla="*/ f125 f42 1"/>
                  <a:gd name="f155" fmla="*/ f126 f42 1"/>
                  <a:gd name="f156" fmla="*/ f127 f43 1"/>
                  <a:gd name="f157" fmla="*/ f128 f42 1"/>
                  <a:gd name="f158" fmla="*/ f129 f43 1"/>
                  <a:gd name="f159" fmla="*/ f130 f42 1"/>
                  <a:gd name="f160" fmla="*/ f131 f43 1"/>
                  <a:gd name="f161" fmla="*/ f132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37" y="f138"/>
                  </a:cxn>
                  <a:cxn ang="f78">
                    <a:pos x="f139" y="f140"/>
                  </a:cxn>
                  <a:cxn ang="f78">
                    <a:pos x="f141" y="f142"/>
                  </a:cxn>
                  <a:cxn ang="f78">
                    <a:pos x="f143" y="f144"/>
                  </a:cxn>
                  <a:cxn ang="f78">
                    <a:pos x="f145" y="f144"/>
                  </a:cxn>
                  <a:cxn ang="f78">
                    <a:pos x="f143" y="f146"/>
                  </a:cxn>
                  <a:cxn ang="f78">
                    <a:pos x="f147" y="f148"/>
                  </a:cxn>
                  <a:cxn ang="f78">
                    <a:pos x="f149" y="f150"/>
                  </a:cxn>
                  <a:cxn ang="f78">
                    <a:pos x="f151" y="f146"/>
                  </a:cxn>
                  <a:cxn ang="f78">
                    <a:pos x="f152" y="f153"/>
                  </a:cxn>
                  <a:cxn ang="f78">
                    <a:pos x="f143" y="f142"/>
                  </a:cxn>
                  <a:cxn ang="f78">
                    <a:pos x="f143" y="f148"/>
                  </a:cxn>
                  <a:cxn ang="f78">
                    <a:pos x="f149" y="f148"/>
                  </a:cxn>
                  <a:cxn ang="f78">
                    <a:pos x="f154" y="f146"/>
                  </a:cxn>
                  <a:cxn ang="f78">
                    <a:pos x="f155" y="f156"/>
                  </a:cxn>
                  <a:cxn ang="f78">
                    <a:pos x="f157" y="f158"/>
                  </a:cxn>
                  <a:cxn ang="f78">
                    <a:pos x="f159" y="f160"/>
                  </a:cxn>
                  <a:cxn ang="f78">
                    <a:pos x="f139" y="f161"/>
                  </a:cxn>
                  <a:cxn ang="f78">
                    <a:pos x="f137" y="f138"/>
                  </a:cxn>
                </a:cxnLst>
                <a:rect l="f133" t="f136" r="f134" b="f135"/>
                <a:pathLst>
                  <a:path w="23" h="40">
                    <a:moveTo>
                      <a:pt x="f8" y="f9"/>
                    </a:moveTo>
                    <a:cubicBezTo>
                      <a:pt x="f10" y="f11"/>
                      <a:pt x="f12" y="f13"/>
                      <a:pt x="f10" y="f14"/>
                    </a:cubicBezTo>
                    <a:cubicBezTo>
                      <a:pt x="f8" y="f8"/>
                      <a:pt x="f8" y="f15"/>
                      <a:pt x="f16" y="f16"/>
                    </a:cubicBezTo>
                    <a:cubicBezTo>
                      <a:pt x="f17" y="f16"/>
                      <a:pt x="f18" y="f19"/>
                      <a:pt x="f20" y="f21"/>
                    </a:cubicBezTo>
                    <a:cubicBezTo>
                      <a:pt x="f20" y="f21"/>
                      <a:pt x="f20" y="f21"/>
                      <a:pt x="f22" y="f21"/>
                    </a:cubicBezTo>
                    <a:cubicBezTo>
                      <a:pt x="f22" y="f10"/>
                      <a:pt x="f20" y="f8"/>
                      <a:pt x="f20" y="f23"/>
                    </a:cubicBezTo>
                    <a:cubicBezTo>
                      <a:pt x="f24" y="f25"/>
                      <a:pt x="f26" y="f26"/>
                      <a:pt x="f23" y="f26"/>
                    </a:cubicBezTo>
                    <a:cubicBezTo>
                      <a:pt x="f10" y="f26"/>
                      <a:pt x="f21" y="f23"/>
                      <a:pt x="f21" y="f8"/>
                    </a:cubicBezTo>
                    <a:cubicBezTo>
                      <a:pt x="f21" y="f8"/>
                      <a:pt x="f21" y="f19"/>
                      <a:pt x="f14" y="f23"/>
                    </a:cubicBezTo>
                    <a:cubicBezTo>
                      <a:pt x="f8" y="f24"/>
                      <a:pt x="f15" y="f18"/>
                      <a:pt x="f24" y="f15"/>
                    </a:cubicBezTo>
                    <a:cubicBezTo>
                      <a:pt x="f18" y="f15"/>
                      <a:pt x="f18" y="f16"/>
                      <a:pt x="f20" y="f16"/>
                    </a:cubicBezTo>
                    <a:cubicBezTo>
                      <a:pt x="f5" y="f15"/>
                      <a:pt x="f20" y="f25"/>
                      <a:pt x="f20" y="f26"/>
                    </a:cubicBezTo>
                    <a:cubicBezTo>
                      <a:pt x="f25" y="f5"/>
                      <a:pt x="f19" y="f5"/>
                      <a:pt x="f21" y="f26"/>
                    </a:cubicBezTo>
                    <a:cubicBezTo>
                      <a:pt x="f27" y="f15"/>
                      <a:pt x="f12" y="f16"/>
                      <a:pt x="f28" y="f23"/>
                    </a:cubicBezTo>
                    <a:cubicBezTo>
                      <a:pt x="f29" y="f12"/>
                      <a:pt x="f29" y="f30"/>
                      <a:pt x="f6" y="f31"/>
                    </a:cubicBezTo>
                    <a:cubicBezTo>
                      <a:pt x="f32" y="f33"/>
                      <a:pt x="f29" y="f30"/>
                      <a:pt x="f12" y="f34"/>
                    </a:cubicBezTo>
                    <a:cubicBezTo>
                      <a:pt x="f14" y="f35"/>
                      <a:pt x="f21" y="f36"/>
                      <a:pt x="f27" y="f37"/>
                    </a:cubicBezTo>
                    <a:cubicBezTo>
                      <a:pt x="f12" y="f38"/>
                      <a:pt x="f21" y="f7"/>
                      <a:pt x="f10" y="f7"/>
                    </a:cubicBezTo>
                    <a:cubicBezTo>
                      <a:pt x="f10" y="f39"/>
                      <a:pt x="f14" y="f40"/>
                      <a:pt x="f8" y="f9"/>
                    </a:cubicBezTo>
                    <a:close/>
                  </a:path>
                </a:pathLst>
              </a:custGeom>
              <a:solidFill>
                <a:srgbClr val="4219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5" name="Freeform 1276">
                <a:extLst>
                  <a:ext uri="{FF2B5EF4-FFF2-40B4-BE49-F238E27FC236}">
                    <a16:creationId xmlns:a16="http://schemas.microsoft.com/office/drawing/2014/main" id="{1CFC5B17-05D3-C315-096D-A0D0851BF4D8}"/>
                  </a:ext>
                </a:extLst>
              </p:cNvPr>
              <p:cNvSpPr/>
              <p:nvPr/>
            </p:nvSpPr>
            <p:spPr>
              <a:xfrm>
                <a:off x="5210178" y="2635255"/>
                <a:ext cx="74615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3"/>
                  <a:gd name="f8" fmla="val 13"/>
                  <a:gd name="f9" fmla="val 4"/>
                  <a:gd name="f10" fmla="val 14"/>
                  <a:gd name="f11" fmla="val 3"/>
                  <a:gd name="f12" fmla="val 16"/>
                  <a:gd name="f13" fmla="val 2"/>
                  <a:gd name="f14" fmla="val 1"/>
                  <a:gd name="f15" fmla="val 17"/>
                  <a:gd name="f16" fmla="val 6"/>
                  <a:gd name="f17" fmla="val 10"/>
                  <a:gd name="f18" fmla="val 15"/>
                  <a:gd name="f19" fmla="val 18"/>
                  <a:gd name="f20" fmla="val 22"/>
                  <a:gd name="f21" fmla="val 11"/>
                  <a:gd name="f22" fmla="val 21"/>
                  <a:gd name="f23" fmla="val 9"/>
                  <a:gd name="f24" fmla="val 8"/>
                  <a:gd name="f25" fmla="val 5"/>
                  <a:gd name="f26" fmla="val 19"/>
                  <a:gd name="f27" fmla="val 12"/>
                  <a:gd name="f28" fmla="+- 0 0 -90"/>
                  <a:gd name="f29" fmla="*/ f3 1 20"/>
                  <a:gd name="f30" fmla="*/ f4 1 23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0"/>
                  <a:gd name="f39" fmla="*/ f35 1 23"/>
                  <a:gd name="f40" fmla="*/ 13 f36 1"/>
                  <a:gd name="f41" fmla="*/ 4 f35 1"/>
                  <a:gd name="f42" fmla="*/ 16 f36 1"/>
                  <a:gd name="f43" fmla="*/ 1 f35 1"/>
                  <a:gd name="f44" fmla="*/ 17 f36 1"/>
                  <a:gd name="f45" fmla="*/ 0 f35 1"/>
                  <a:gd name="f46" fmla="*/ 15 f36 1"/>
                  <a:gd name="f47" fmla="*/ 15 f35 1"/>
                  <a:gd name="f48" fmla="*/ 14 f36 1"/>
                  <a:gd name="f49" fmla="*/ 18 f35 1"/>
                  <a:gd name="f50" fmla="*/ 9 f36 1"/>
                  <a:gd name="f51" fmla="*/ 22 f35 1"/>
                  <a:gd name="f52" fmla="*/ 8 f36 1"/>
                  <a:gd name="f53" fmla="*/ 21 f35 1"/>
                  <a:gd name="f54" fmla="*/ 0 f36 1"/>
                  <a:gd name="f55" fmla="*/ 19 f35 1"/>
                  <a:gd name="f56" fmla="+- f37 0 f1"/>
                  <a:gd name="f57" fmla="*/ f40 1 20"/>
                  <a:gd name="f58" fmla="*/ f41 1 23"/>
                  <a:gd name="f59" fmla="*/ f42 1 20"/>
                  <a:gd name="f60" fmla="*/ f43 1 23"/>
                  <a:gd name="f61" fmla="*/ f44 1 20"/>
                  <a:gd name="f62" fmla="*/ f45 1 23"/>
                  <a:gd name="f63" fmla="*/ f46 1 20"/>
                  <a:gd name="f64" fmla="*/ f47 1 23"/>
                  <a:gd name="f65" fmla="*/ f48 1 20"/>
                  <a:gd name="f66" fmla="*/ f49 1 23"/>
                  <a:gd name="f67" fmla="*/ f50 1 20"/>
                  <a:gd name="f68" fmla="*/ f51 1 23"/>
                  <a:gd name="f69" fmla="*/ f52 1 20"/>
                  <a:gd name="f70" fmla="*/ f53 1 23"/>
                  <a:gd name="f71" fmla="*/ f54 1 20"/>
                  <a:gd name="f72" fmla="*/ f55 1 23"/>
                  <a:gd name="f73" fmla="*/ 0 1 f38"/>
                  <a:gd name="f74" fmla="*/ f32 1 f38"/>
                  <a:gd name="f75" fmla="*/ 0 1 f39"/>
                  <a:gd name="f76" fmla="*/ f33 1 f39"/>
                  <a:gd name="f77" fmla="*/ f57 1 f38"/>
                  <a:gd name="f78" fmla="*/ f58 1 f39"/>
                  <a:gd name="f79" fmla="*/ f59 1 f38"/>
                  <a:gd name="f80" fmla="*/ f60 1 f39"/>
                  <a:gd name="f81" fmla="*/ f61 1 f38"/>
                  <a:gd name="f82" fmla="*/ f62 1 f39"/>
                  <a:gd name="f83" fmla="*/ f63 1 f38"/>
                  <a:gd name="f84" fmla="*/ f64 1 f39"/>
                  <a:gd name="f85" fmla="*/ f65 1 f38"/>
                  <a:gd name="f86" fmla="*/ f66 1 f39"/>
                  <a:gd name="f87" fmla="*/ f67 1 f38"/>
                  <a:gd name="f88" fmla="*/ f68 1 f39"/>
                  <a:gd name="f89" fmla="*/ f69 1 f38"/>
                  <a:gd name="f90" fmla="*/ f70 1 f39"/>
                  <a:gd name="f91" fmla="*/ f71 1 f38"/>
                  <a:gd name="f92" fmla="*/ f72 1 f39"/>
                  <a:gd name="f93" fmla="*/ f73 f29 1"/>
                  <a:gd name="f94" fmla="*/ f74 f29 1"/>
                  <a:gd name="f95" fmla="*/ f76 f30 1"/>
                  <a:gd name="f96" fmla="*/ f75 f30 1"/>
                  <a:gd name="f97" fmla="*/ f77 f29 1"/>
                  <a:gd name="f98" fmla="*/ f78 f30 1"/>
                  <a:gd name="f99" fmla="*/ f79 f29 1"/>
                  <a:gd name="f100" fmla="*/ f80 f30 1"/>
                  <a:gd name="f101" fmla="*/ f81 f29 1"/>
                  <a:gd name="f102" fmla="*/ f82 f30 1"/>
                  <a:gd name="f103" fmla="*/ f83 f29 1"/>
                  <a:gd name="f104" fmla="*/ f84 f30 1"/>
                  <a:gd name="f105" fmla="*/ f85 f29 1"/>
                  <a:gd name="f106" fmla="*/ f86 f30 1"/>
                  <a:gd name="f107" fmla="*/ f87 f29 1"/>
                  <a:gd name="f108" fmla="*/ f88 f30 1"/>
                  <a:gd name="f109" fmla="*/ f89 f29 1"/>
                  <a:gd name="f110" fmla="*/ f90 f30 1"/>
                  <a:gd name="f111" fmla="*/ f91 f29 1"/>
                  <a:gd name="f112" fmla="*/ f92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107" y="f108"/>
                  </a:cxn>
                  <a:cxn ang="f56">
                    <a:pos x="f109" y="f110"/>
                  </a:cxn>
                  <a:cxn ang="f56">
                    <a:pos x="f111" y="f112"/>
                  </a:cxn>
                  <a:cxn ang="f56">
                    <a:pos x="f97" y="f98"/>
                  </a:cxn>
                </a:cxnLst>
                <a:rect l="f93" t="f96" r="f94" b="f95"/>
                <a:pathLst>
                  <a:path w="20" h="23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5"/>
                      <a:pt x="f12" y="f5"/>
                      <a:pt x="f15" y="f5"/>
                    </a:cubicBezTo>
                    <a:cubicBezTo>
                      <a:pt x="f6" y="f16"/>
                      <a:pt x="f12" y="f17"/>
                      <a:pt x="f18" y="f18"/>
                    </a:cubicBezTo>
                    <a:cubicBezTo>
                      <a:pt x="f18" y="f12"/>
                      <a:pt x="f8" y="f15"/>
                      <a:pt x="f10" y="f19"/>
                    </a:cubicBezTo>
                    <a:cubicBezTo>
                      <a:pt x="f10" y="f20"/>
                      <a:pt x="f21" y="f22"/>
                      <a:pt x="f23" y="f20"/>
                    </a:cubicBezTo>
                    <a:cubicBezTo>
                      <a:pt x="f23" y="f22"/>
                      <a:pt x="f24" y="f6"/>
                      <a:pt x="f24" y="f22"/>
                    </a:cubicBezTo>
                    <a:cubicBezTo>
                      <a:pt x="f25" y="f7"/>
                      <a:pt x="f11" y="f22"/>
                      <a:pt x="f5" y="f26"/>
                    </a:cubicBezTo>
                    <a:cubicBezTo>
                      <a:pt x="f23" y="f15"/>
                      <a:pt x="f27" y="f27"/>
                      <a:pt x="f8" y="f9"/>
                    </a:cubicBezTo>
                    <a:close/>
                  </a:path>
                </a:pathLst>
              </a:custGeom>
              <a:solidFill>
                <a:srgbClr val="AD6F8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6" name="Freeform 1277">
                <a:extLst>
                  <a:ext uri="{FF2B5EF4-FFF2-40B4-BE49-F238E27FC236}">
                    <a16:creationId xmlns:a16="http://schemas.microsoft.com/office/drawing/2014/main" id="{9B984CC9-2AAE-15AD-EDB2-6785C93BF6EF}"/>
                  </a:ext>
                </a:extLst>
              </p:cNvPr>
              <p:cNvSpPr/>
              <p:nvPr/>
            </p:nvSpPr>
            <p:spPr>
              <a:xfrm>
                <a:off x="5172075" y="2646365"/>
                <a:ext cx="22229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9"/>
                  <a:gd name="f8" fmla="val 5"/>
                  <a:gd name="f9" fmla="val 3"/>
                  <a:gd name="f10" fmla="val 4"/>
                  <a:gd name="f11" fmla="+- 0 0 -90"/>
                  <a:gd name="f12" fmla="*/ f3 1 6"/>
                  <a:gd name="f13" fmla="*/ f4 1 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"/>
                  <a:gd name="f22" fmla="*/ f18 1 9"/>
                  <a:gd name="f23" fmla="*/ 6 f19 1"/>
                  <a:gd name="f24" fmla="*/ 0 f18 1"/>
                  <a:gd name="f25" fmla="*/ 5 f19 1"/>
                  <a:gd name="f26" fmla="*/ 9 f18 1"/>
                  <a:gd name="f27" fmla="+- f20 0 f1"/>
                  <a:gd name="f28" fmla="*/ f23 1 6"/>
                  <a:gd name="f29" fmla="*/ f24 1 9"/>
                  <a:gd name="f30" fmla="*/ f25 1 6"/>
                  <a:gd name="f31" fmla="*/ f26 1 9"/>
                  <a:gd name="f32" fmla="*/ 0 1 f21"/>
                  <a:gd name="f33" fmla="*/ f15 1 f21"/>
                  <a:gd name="f34" fmla="*/ 0 1 f22"/>
                  <a:gd name="f35" fmla="*/ f16 1 f22"/>
                  <a:gd name="f36" fmla="*/ f28 1 f21"/>
                  <a:gd name="f37" fmla="*/ f29 1 f22"/>
                  <a:gd name="f38" fmla="*/ f30 1 f21"/>
                  <a:gd name="f39" fmla="*/ f31 1 f22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6" h="9">
                    <a:moveTo>
                      <a:pt x="f6" y="f5"/>
                    </a:moveTo>
                    <a:cubicBezTo>
                      <a:pt x="f8" y="f9"/>
                      <a:pt x="f10" y="f6"/>
                      <a:pt x="f8" y="f7"/>
                    </a:cubicBezTo>
                    <a:cubicBezTo>
                      <a:pt x="f5" y="f6"/>
                      <a:pt x="f5" y="f10"/>
                      <a:pt x="f6" y="f5"/>
                    </a:cubicBezTo>
                    <a:close/>
                  </a:path>
                </a:pathLst>
              </a:custGeom>
              <a:solidFill>
                <a:srgbClr val="A5708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7" name="Freeform 1278">
                <a:extLst>
                  <a:ext uri="{FF2B5EF4-FFF2-40B4-BE49-F238E27FC236}">
                    <a16:creationId xmlns:a16="http://schemas.microsoft.com/office/drawing/2014/main" id="{CAF179A8-3E33-2E06-2E8F-80BB3AAA8B67}"/>
                  </a:ext>
                </a:extLst>
              </p:cNvPr>
              <p:cNvSpPr/>
              <p:nvPr/>
            </p:nvSpPr>
            <p:spPr>
              <a:xfrm>
                <a:off x="5114925" y="2409828"/>
                <a:ext cx="38103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1"/>
                  <a:gd name="f8" fmla="val 7"/>
                  <a:gd name="f9" fmla="val 1"/>
                  <a:gd name="f10" fmla="val 8"/>
                  <a:gd name="f11" fmla="val 4"/>
                  <a:gd name="f12" fmla="val 6"/>
                  <a:gd name="f13" fmla="val 2"/>
                  <a:gd name="f14" fmla="val 11"/>
                  <a:gd name="f15" fmla="val 9"/>
                  <a:gd name="f16" fmla="val 5"/>
                  <a:gd name="f17" fmla="val 12"/>
                  <a:gd name="f18" fmla="val 19"/>
                  <a:gd name="f19" fmla="val 15"/>
                  <a:gd name="f20" fmla="val 20"/>
                  <a:gd name="f21" fmla="+- 0 0 -90"/>
                  <a:gd name="f22" fmla="*/ f3 1 10"/>
                  <a:gd name="f23" fmla="*/ f4 1 21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0"/>
                  <a:gd name="f32" fmla="*/ f28 1 21"/>
                  <a:gd name="f33" fmla="*/ 7 f29 1"/>
                  <a:gd name="f34" fmla="*/ 1 f28 1"/>
                  <a:gd name="f35" fmla="*/ 8 f29 1"/>
                  <a:gd name="f36" fmla="*/ 0 f28 1"/>
                  <a:gd name="f37" fmla="*/ 2 f29 1"/>
                  <a:gd name="f38" fmla="*/ 11 f28 1"/>
                  <a:gd name="f39" fmla="*/ 10 f29 1"/>
                  <a:gd name="f40" fmla="*/ 2 f28 1"/>
                  <a:gd name="f41" fmla="*/ 4 f29 1"/>
                  <a:gd name="f42" fmla="*/ 19 f28 1"/>
                  <a:gd name="f43" fmla="*/ 1 f29 1"/>
                  <a:gd name="f44" fmla="*/ 20 f28 1"/>
                  <a:gd name="f45" fmla="+- f30 0 f1"/>
                  <a:gd name="f46" fmla="*/ f33 1 10"/>
                  <a:gd name="f47" fmla="*/ f34 1 21"/>
                  <a:gd name="f48" fmla="*/ f35 1 10"/>
                  <a:gd name="f49" fmla="*/ f36 1 21"/>
                  <a:gd name="f50" fmla="*/ f37 1 10"/>
                  <a:gd name="f51" fmla="*/ f38 1 21"/>
                  <a:gd name="f52" fmla="*/ f39 1 10"/>
                  <a:gd name="f53" fmla="*/ f40 1 21"/>
                  <a:gd name="f54" fmla="*/ f41 1 10"/>
                  <a:gd name="f55" fmla="*/ f42 1 21"/>
                  <a:gd name="f56" fmla="*/ f43 1 10"/>
                  <a:gd name="f57" fmla="*/ f44 1 21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0" h="21">
                    <a:moveTo>
                      <a:pt x="f8" y="f9"/>
                    </a:moveTo>
                    <a:cubicBezTo>
                      <a:pt x="f8" y="f9"/>
                      <a:pt x="f10" y="f5"/>
                      <a:pt x="f10" y="f5"/>
                    </a:cubicBez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2" y="f15"/>
                      <a:pt x="f8" y="f16"/>
                      <a:pt x="f6" y="f13"/>
                    </a:cubicBezTo>
                    <a:cubicBezTo>
                      <a:pt x="f6" y="f15"/>
                      <a:pt x="f9" y="f17"/>
                      <a:pt x="f11" y="f18"/>
                    </a:cubicBezTo>
                    <a:cubicBezTo>
                      <a:pt x="f9" y="f19"/>
                      <a:pt x="f13" y="f7"/>
                      <a:pt x="f9" y="f20"/>
                    </a:cubicBezTo>
                    <a:cubicBezTo>
                      <a:pt x="f5" y="f19"/>
                      <a:pt x="f9" y="f14"/>
                      <a:pt x="f8" y="f9"/>
                    </a:cubicBezTo>
                    <a:close/>
                  </a:path>
                </a:pathLst>
              </a:custGeom>
              <a:solidFill>
                <a:srgbClr val="3E19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8" name="Freeform 1279">
                <a:extLst>
                  <a:ext uri="{FF2B5EF4-FFF2-40B4-BE49-F238E27FC236}">
                    <a16:creationId xmlns:a16="http://schemas.microsoft.com/office/drawing/2014/main" id="{1548FDB4-828A-650D-A199-7DA07FF34F53}"/>
                  </a:ext>
                </a:extLst>
              </p:cNvPr>
              <p:cNvSpPr/>
              <p:nvPr/>
            </p:nvSpPr>
            <p:spPr>
              <a:xfrm>
                <a:off x="5254627" y="2624135"/>
                <a:ext cx="33339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1"/>
                  <a:gd name="f8" fmla="val 2"/>
                  <a:gd name="f9" fmla="val 20"/>
                  <a:gd name="f10" fmla="val 1"/>
                  <a:gd name="f11" fmla="val 19"/>
                  <a:gd name="f12" fmla="val 18"/>
                  <a:gd name="f13" fmla="val 4"/>
                  <a:gd name="f14" fmla="val 13"/>
                  <a:gd name="f15" fmla="val 6"/>
                  <a:gd name="f16" fmla="val 5"/>
                  <a:gd name="f17" fmla="val 3"/>
                  <a:gd name="f18" fmla="val 11"/>
                  <a:gd name="f19" fmla="val 16"/>
                  <a:gd name="f20" fmla="+- 0 0 -90"/>
                  <a:gd name="f21" fmla="*/ f3 1 9"/>
                  <a:gd name="f22" fmla="*/ f4 1 21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9"/>
                  <a:gd name="f31" fmla="*/ f27 1 21"/>
                  <a:gd name="f32" fmla="*/ 2 f28 1"/>
                  <a:gd name="f33" fmla="*/ 21 f27 1"/>
                  <a:gd name="f34" fmla="*/ 18 f27 1"/>
                  <a:gd name="f35" fmla="*/ 5 f28 1"/>
                  <a:gd name="f36" fmla="*/ 3 f27 1"/>
                  <a:gd name="f37" fmla="*/ 0 f27 1"/>
                  <a:gd name="f38" fmla="*/ 16 f27 1"/>
                  <a:gd name="f39" fmla="+- f29 0 f1"/>
                  <a:gd name="f40" fmla="*/ f32 1 9"/>
                  <a:gd name="f41" fmla="*/ f33 1 21"/>
                  <a:gd name="f42" fmla="*/ f34 1 21"/>
                  <a:gd name="f43" fmla="*/ f35 1 9"/>
                  <a:gd name="f44" fmla="*/ f36 1 21"/>
                  <a:gd name="f45" fmla="*/ f37 1 21"/>
                  <a:gd name="f46" fmla="*/ f38 1 21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1"/>
                  <a:gd name="f54" fmla="*/ f43 1 f30"/>
                  <a:gd name="f55" fmla="*/ f44 1 f31"/>
                  <a:gd name="f56" fmla="*/ f45 1 f31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2 1"/>
                  <a:gd name="f65" fmla="*/ f54 f21 1"/>
                  <a:gd name="f66" fmla="*/ f55 f22 1"/>
                  <a:gd name="f67" fmla="*/ f56 f22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2" y="f64"/>
                  </a:cxn>
                  <a:cxn ang="f39">
                    <a:pos x="f65" y="f66"/>
                  </a:cxn>
                  <a:cxn ang="f39">
                    <a:pos x="f65" y="f67"/>
                  </a:cxn>
                  <a:cxn ang="f39">
                    <a:pos x="f65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9" h="21">
                    <a:moveTo>
                      <a:pt x="f8" y="f7"/>
                    </a:moveTo>
                    <a:cubicBezTo>
                      <a:pt x="f5" y="f9"/>
                      <a:pt x="f10" y="f11"/>
                      <a:pt x="f8" y="f12"/>
                    </a:cubicBezTo>
                    <a:cubicBezTo>
                      <a:pt x="f13" y="f14"/>
                      <a:pt x="f15" y="f6"/>
                      <a:pt x="f16" y="f17"/>
                    </a:cubicBezTo>
                    <a:cubicBezTo>
                      <a:pt x="f16" y="f8"/>
                      <a:pt x="f17" y="f10"/>
                      <a:pt x="f16" y="f5"/>
                    </a:cubicBezTo>
                    <a:cubicBezTo>
                      <a:pt x="f6" y="f15"/>
                      <a:pt x="f15" y="f18"/>
                      <a:pt x="f16" y="f19"/>
                    </a:cubicBezTo>
                    <a:cubicBezTo>
                      <a:pt x="f13" y="f12"/>
                      <a:pt x="f17" y="f9"/>
                      <a:pt x="f8" y="f7"/>
                    </a:cubicBezTo>
                    <a:close/>
                  </a:path>
                </a:pathLst>
              </a:custGeom>
              <a:solidFill>
                <a:srgbClr val="4618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9" name="Freeform 1280">
                <a:extLst>
                  <a:ext uri="{FF2B5EF4-FFF2-40B4-BE49-F238E27FC236}">
                    <a16:creationId xmlns:a16="http://schemas.microsoft.com/office/drawing/2014/main" id="{0CCD4778-07AD-49F9-7875-A68C5D96C058}"/>
                  </a:ext>
                </a:extLst>
              </p:cNvPr>
              <p:cNvSpPr/>
              <p:nvPr/>
            </p:nvSpPr>
            <p:spPr>
              <a:xfrm>
                <a:off x="5276846" y="2684468"/>
                <a:ext cx="3016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4"/>
                  <a:gd name="f8" fmla="val 3"/>
                  <a:gd name="f9" fmla="val 6"/>
                  <a:gd name="f10" fmla="val 7"/>
                  <a:gd name="f11" fmla="val 9"/>
                  <a:gd name="f12" fmla="val 5"/>
                  <a:gd name="f13" fmla="val 10"/>
                  <a:gd name="f14" fmla="val 4"/>
                  <a:gd name="f15" fmla="val 12"/>
                  <a:gd name="f16" fmla="val 2"/>
                  <a:gd name="f17" fmla="val 13"/>
                  <a:gd name="f18" fmla="val 1"/>
                  <a:gd name="f19" fmla="val 11"/>
                  <a:gd name="f20" fmla="+- 0 0 -90"/>
                  <a:gd name="f21" fmla="*/ f3 1 8"/>
                  <a:gd name="f22" fmla="*/ f4 1 1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8"/>
                  <a:gd name="f31" fmla="*/ f27 1 14"/>
                  <a:gd name="f32" fmla="*/ 8 f28 1"/>
                  <a:gd name="f33" fmla="*/ 0 f27 1"/>
                  <a:gd name="f34" fmla="*/ 7 f28 1"/>
                  <a:gd name="f35" fmla="*/ 9 f27 1"/>
                  <a:gd name="f36" fmla="*/ 2 f28 1"/>
                  <a:gd name="f37" fmla="*/ 14 f27 1"/>
                  <a:gd name="f38" fmla="*/ 11 f27 1"/>
                  <a:gd name="f39" fmla="*/ 2 f27 1"/>
                  <a:gd name="f40" fmla="+- f29 0 f1"/>
                  <a:gd name="f41" fmla="*/ f32 1 8"/>
                  <a:gd name="f42" fmla="*/ f33 1 14"/>
                  <a:gd name="f43" fmla="*/ f34 1 8"/>
                  <a:gd name="f44" fmla="*/ f35 1 14"/>
                  <a:gd name="f45" fmla="*/ f36 1 8"/>
                  <a:gd name="f46" fmla="*/ f37 1 14"/>
                  <a:gd name="f47" fmla="*/ f38 1 14"/>
                  <a:gd name="f48" fmla="*/ f39 1 14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1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2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69" y="f71"/>
                  </a:cxn>
                  <a:cxn ang="f40">
                    <a:pos x="f67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8" h="14">
                    <a:moveTo>
                      <a:pt x="f6" y="f5"/>
                    </a:moveTo>
                    <a:cubicBezTo>
                      <a:pt x="f6" y="f8"/>
                      <a:pt x="f6" y="f9"/>
                      <a:pt x="f10" y="f11"/>
                    </a:cubicBezTo>
                    <a:cubicBezTo>
                      <a:pt x="f12" y="f13"/>
                      <a:pt x="f14" y="f15"/>
                      <a:pt x="f16" y="f7"/>
                    </a:cubicBezTo>
                    <a:cubicBezTo>
                      <a:pt x="f5" y="f17"/>
                      <a:pt x="f18" y="f15"/>
                      <a:pt x="f16" y="f19"/>
                    </a:cubicBezTo>
                    <a:cubicBezTo>
                      <a:pt x="f12" y="f11"/>
                      <a:pt x="f10" y="f9"/>
                      <a:pt x="f10" y="f16"/>
                    </a:cubicBezTo>
                    <a:cubicBezTo>
                      <a:pt x="f10" y="f18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5C2A3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0" name="Freeform 1281">
                <a:extLst>
                  <a:ext uri="{FF2B5EF4-FFF2-40B4-BE49-F238E27FC236}">
                    <a16:creationId xmlns:a16="http://schemas.microsoft.com/office/drawing/2014/main" id="{5DE15A83-9809-FB81-C04C-44862F759436}"/>
                  </a:ext>
                </a:extLst>
              </p:cNvPr>
              <p:cNvSpPr/>
              <p:nvPr/>
            </p:nvSpPr>
            <p:spPr>
              <a:xfrm>
                <a:off x="5216523" y="2506663"/>
                <a:ext cx="5715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4"/>
                  <a:gd name="f8" fmla="val 7"/>
                  <a:gd name="f9" fmla="val 2"/>
                  <a:gd name="f10" fmla="val 4"/>
                  <a:gd name="f11" fmla="val 3"/>
                  <a:gd name="f12" fmla="val 8"/>
                  <a:gd name="f13" fmla="val 1"/>
                  <a:gd name="f14" fmla="val 12"/>
                  <a:gd name="f15" fmla="val 13"/>
                  <a:gd name="f16" fmla="val 9"/>
                  <a:gd name="f17" fmla="val 5"/>
                  <a:gd name="f18" fmla="+- 0 0 -90"/>
                  <a:gd name="f19" fmla="*/ f3 1 15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5"/>
                  <a:gd name="f29" fmla="*/ f25 1 14"/>
                  <a:gd name="f30" fmla="*/ 0 f26 1"/>
                  <a:gd name="f31" fmla="*/ 7 f25 1"/>
                  <a:gd name="f32" fmla="*/ 8 f26 1"/>
                  <a:gd name="f33" fmla="*/ 1 f25 1"/>
                  <a:gd name="f34" fmla="*/ 15 f26 1"/>
                  <a:gd name="f35" fmla="*/ 14 f25 1"/>
                  <a:gd name="f36" fmla="*/ 9 f26 1"/>
                  <a:gd name="f37" fmla="*/ 5 f25 1"/>
                  <a:gd name="f38" fmla="*/ 8 f25 1"/>
                  <a:gd name="f39" fmla="+- f27 0 f1"/>
                  <a:gd name="f40" fmla="*/ f30 1 15"/>
                  <a:gd name="f41" fmla="*/ f31 1 14"/>
                  <a:gd name="f42" fmla="*/ f32 1 15"/>
                  <a:gd name="f43" fmla="*/ f33 1 14"/>
                  <a:gd name="f44" fmla="*/ f34 1 15"/>
                  <a:gd name="f45" fmla="*/ f35 1 14"/>
                  <a:gd name="f46" fmla="*/ f36 1 15"/>
                  <a:gd name="f47" fmla="*/ f37 1 14"/>
                  <a:gd name="f48" fmla="*/ f38 1 14"/>
                  <a:gd name="f49" fmla="*/ 0 1 f28"/>
                  <a:gd name="f50" fmla="*/ f22 1 f28"/>
                  <a:gd name="f51" fmla="*/ 0 1 f29"/>
                  <a:gd name="f52" fmla="*/ f23 1 f29"/>
                  <a:gd name="f53" fmla="*/ f40 1 f28"/>
                  <a:gd name="f54" fmla="*/ f41 1 f29"/>
                  <a:gd name="f55" fmla="*/ f42 1 f28"/>
                  <a:gd name="f56" fmla="*/ f43 1 f29"/>
                  <a:gd name="f57" fmla="*/ f44 1 f28"/>
                  <a:gd name="f58" fmla="*/ f45 1 f29"/>
                  <a:gd name="f59" fmla="*/ f46 1 f28"/>
                  <a:gd name="f60" fmla="*/ f47 1 f29"/>
                  <a:gd name="f61" fmla="*/ f48 1 f29"/>
                  <a:gd name="f62" fmla="*/ f49 f19 1"/>
                  <a:gd name="f63" fmla="*/ f50 f19 1"/>
                  <a:gd name="f64" fmla="*/ f52 f20 1"/>
                  <a:gd name="f65" fmla="*/ f51 f20 1"/>
                  <a:gd name="f66" fmla="*/ f53 f19 1"/>
                  <a:gd name="f67" fmla="*/ f54 f20 1"/>
                  <a:gd name="f68" fmla="*/ f55 f19 1"/>
                  <a:gd name="f69" fmla="*/ f56 f20 1"/>
                  <a:gd name="f70" fmla="*/ f57 f19 1"/>
                  <a:gd name="f71" fmla="*/ f58 f20 1"/>
                  <a:gd name="f72" fmla="*/ f59 f19 1"/>
                  <a:gd name="f73" fmla="*/ f60 f20 1"/>
                  <a:gd name="f74" fmla="*/ f6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72" y="f73"/>
                  </a:cxn>
                  <a:cxn ang="f39">
                    <a:pos x="f66" y="f74"/>
                  </a:cxn>
                  <a:cxn ang="f39">
                    <a:pos x="f66" y="f67"/>
                  </a:cxn>
                </a:cxnLst>
                <a:rect l="f62" t="f65" r="f63" b="f64"/>
                <a:pathLst>
                  <a:path w="15" h="14">
                    <a:moveTo>
                      <a:pt x="f5" y="f8"/>
                    </a:moveTo>
                    <a:cubicBezTo>
                      <a:pt x="f9" y="f10"/>
                      <a:pt x="f11" y="f5"/>
                      <a:pt x="f12" y="f13"/>
                    </a:cubicBezTo>
                    <a:cubicBezTo>
                      <a:pt x="f14" y="f9"/>
                      <a:pt x="f6" y="f12"/>
                      <a:pt x="f6" y="f7"/>
                    </a:cubicBezTo>
                    <a:cubicBezTo>
                      <a:pt x="f14" y="f14"/>
                      <a:pt x="f15" y="f8"/>
                      <a:pt x="f16" y="f17"/>
                    </a:cubicBezTo>
                    <a:cubicBezTo>
                      <a:pt x="f17" y="f10"/>
                      <a:pt x="f11" y="f8"/>
                      <a:pt x="f5" y="f12"/>
                    </a:cubicBezTo>
                    <a:cubicBezTo>
                      <a:pt x="f5" y="f12"/>
                      <a:pt x="f5" y="f12"/>
                      <a:pt x="f5" y="f8"/>
                    </a:cubicBezTo>
                    <a:close/>
                  </a:path>
                </a:pathLst>
              </a:custGeom>
              <a:solidFill>
                <a:srgbClr val="A36E7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1" name="Freeform 1282">
                <a:extLst>
                  <a:ext uri="{FF2B5EF4-FFF2-40B4-BE49-F238E27FC236}">
                    <a16:creationId xmlns:a16="http://schemas.microsoft.com/office/drawing/2014/main" id="{250510B1-DC73-AF88-A887-3752506941F2}"/>
                  </a:ext>
                </a:extLst>
              </p:cNvPr>
              <p:cNvSpPr/>
              <p:nvPr/>
            </p:nvSpPr>
            <p:spPr>
              <a:xfrm>
                <a:off x="4389440" y="3275015"/>
                <a:ext cx="311152" cy="5111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3"/>
                  <a:gd name="f7" fmla="val 136"/>
                  <a:gd name="f8" fmla="val 71"/>
                  <a:gd name="f9" fmla="val 97"/>
                  <a:gd name="f10" fmla="val 72"/>
                  <a:gd name="f11" fmla="val 99"/>
                  <a:gd name="f12" fmla="val 73"/>
                  <a:gd name="f13" fmla="val 101"/>
                  <a:gd name="f14" fmla="val 75"/>
                  <a:gd name="f15" fmla="val 102"/>
                  <a:gd name="f16" fmla="val 104"/>
                  <a:gd name="f17" fmla="val 74"/>
                  <a:gd name="f18" fmla="val 105"/>
                  <a:gd name="f19" fmla="val 70"/>
                  <a:gd name="f20" fmla="val 106"/>
                  <a:gd name="f21" fmla="val 111"/>
                  <a:gd name="f22" fmla="val 115"/>
                  <a:gd name="f23" fmla="val 78"/>
                  <a:gd name="f24" fmla="val 119"/>
                  <a:gd name="f25" fmla="val 81"/>
                  <a:gd name="f26" fmla="val 121"/>
                  <a:gd name="f27" fmla="val 123"/>
                  <a:gd name="f28" fmla="val 80"/>
                  <a:gd name="f29" fmla="val 127"/>
                  <a:gd name="f30" fmla="val 128"/>
                  <a:gd name="f31" fmla="val 79"/>
                  <a:gd name="f32" fmla="val 130"/>
                  <a:gd name="f33" fmla="val 132"/>
                  <a:gd name="f34" fmla="val 134"/>
                  <a:gd name="f35" fmla="val 131"/>
                  <a:gd name="f36" fmla="val 69"/>
                  <a:gd name="f37" fmla="val 129"/>
                  <a:gd name="f38" fmla="val 68"/>
                  <a:gd name="f39" fmla="val 65"/>
                  <a:gd name="f40" fmla="val 125"/>
                  <a:gd name="f41" fmla="val 63"/>
                  <a:gd name="f42" fmla="val 124"/>
                  <a:gd name="f43" fmla="val 50"/>
                  <a:gd name="f44" fmla="val 109"/>
                  <a:gd name="f45" fmla="val 40"/>
                  <a:gd name="f46" fmla="val 92"/>
                  <a:gd name="f47" fmla="val 29"/>
                  <a:gd name="f48" fmla="val 25"/>
                  <a:gd name="f49" fmla="val 21"/>
                  <a:gd name="f50" fmla="val 62"/>
                  <a:gd name="f51" fmla="val 17"/>
                  <a:gd name="f52" fmla="val 56"/>
                  <a:gd name="f53" fmla="val 16"/>
                  <a:gd name="f54" fmla="val 54"/>
                  <a:gd name="f55" fmla="val 14"/>
                  <a:gd name="f56" fmla="val 52"/>
                  <a:gd name="f57" fmla="val 15"/>
                  <a:gd name="f58" fmla="val 47"/>
                  <a:gd name="f59" fmla="val 13"/>
                  <a:gd name="f60" fmla="val 44"/>
                  <a:gd name="f61" fmla="val 41"/>
                  <a:gd name="f62" fmla="val 39"/>
                  <a:gd name="f63" fmla="val 11"/>
                  <a:gd name="f64" fmla="val 36"/>
                  <a:gd name="f65" fmla="val 30"/>
                  <a:gd name="f66" fmla="val 8"/>
                  <a:gd name="f67" fmla="val 26"/>
                  <a:gd name="f68" fmla="val 7"/>
                  <a:gd name="f69" fmla="val 24"/>
                  <a:gd name="f70" fmla="val 9"/>
                  <a:gd name="f71" fmla="val 23"/>
                  <a:gd name="f72" fmla="val 31"/>
                  <a:gd name="f73" fmla="val 35"/>
                  <a:gd name="f74" fmla="val 28"/>
                  <a:gd name="f75" fmla="val 6"/>
                  <a:gd name="f76" fmla="val 4"/>
                  <a:gd name="f77" fmla="val 10"/>
                  <a:gd name="f78" fmla="val 3"/>
                  <a:gd name="f79" fmla="val 1"/>
                  <a:gd name="f80" fmla="val 5"/>
                  <a:gd name="f81" fmla="val 27"/>
                  <a:gd name="f82" fmla="val 42"/>
                  <a:gd name="f83" fmla="val 77"/>
                  <a:gd name="f84" fmla="val 61"/>
                  <a:gd name="f85" fmla="val 91"/>
                  <a:gd name="f86" fmla="+- 0 0 -90"/>
                  <a:gd name="f87" fmla="*/ f3 1 83"/>
                  <a:gd name="f88" fmla="*/ f4 1 136"/>
                  <a:gd name="f89" fmla="val f5"/>
                  <a:gd name="f90" fmla="val f6"/>
                  <a:gd name="f91" fmla="val f7"/>
                  <a:gd name="f92" fmla="*/ f86 f0 1"/>
                  <a:gd name="f93" fmla="+- f91 0 f89"/>
                  <a:gd name="f94" fmla="+- f90 0 f89"/>
                  <a:gd name="f95" fmla="*/ f92 1 f2"/>
                  <a:gd name="f96" fmla="*/ f94 1 83"/>
                  <a:gd name="f97" fmla="*/ f93 1 136"/>
                  <a:gd name="f98" fmla="*/ 71 f94 1"/>
                  <a:gd name="f99" fmla="*/ 97 f93 1"/>
                  <a:gd name="f100" fmla="*/ 75 f94 1"/>
                  <a:gd name="f101" fmla="*/ 102 f93 1"/>
                  <a:gd name="f102" fmla="*/ 72 f94 1"/>
                  <a:gd name="f103" fmla="*/ 105 f93 1"/>
                  <a:gd name="f104" fmla="*/ 70 f94 1"/>
                  <a:gd name="f105" fmla="*/ 106 f93 1"/>
                  <a:gd name="f106" fmla="*/ 78 f94 1"/>
                  <a:gd name="f107" fmla="*/ 119 f93 1"/>
                  <a:gd name="f108" fmla="*/ 80 f94 1"/>
                  <a:gd name="f109" fmla="*/ 127 f93 1"/>
                  <a:gd name="f110" fmla="*/ 79 f94 1"/>
                  <a:gd name="f111" fmla="*/ 132 f93 1"/>
                  <a:gd name="f112" fmla="*/ 136 f93 1"/>
                  <a:gd name="f113" fmla="*/ 69 f94 1"/>
                  <a:gd name="f114" fmla="*/ 129 f93 1"/>
                  <a:gd name="f115" fmla="*/ 63 f94 1"/>
                  <a:gd name="f116" fmla="*/ 124 f93 1"/>
                  <a:gd name="f117" fmla="*/ 29 f94 1"/>
                  <a:gd name="f118" fmla="*/ 75 f93 1"/>
                  <a:gd name="f119" fmla="*/ 17 f94 1"/>
                  <a:gd name="f120" fmla="*/ 56 f93 1"/>
                  <a:gd name="f121" fmla="*/ 14 f94 1"/>
                  <a:gd name="f122" fmla="*/ 50 f93 1"/>
                  <a:gd name="f123" fmla="*/ 15 f94 1"/>
                  <a:gd name="f124" fmla="*/ 41 f93 1"/>
                  <a:gd name="f125" fmla="*/ 39 f93 1"/>
                  <a:gd name="f126" fmla="*/ 8 f94 1"/>
                  <a:gd name="f127" fmla="*/ 26 f93 1"/>
                  <a:gd name="f128" fmla="*/ 9 f94 1"/>
                  <a:gd name="f129" fmla="*/ 23 f93 1"/>
                  <a:gd name="f130" fmla="*/ 35 f93 1"/>
                  <a:gd name="f131" fmla="*/ 6 f94 1"/>
                  <a:gd name="f132" fmla="*/ 14 f93 1"/>
                  <a:gd name="f133" fmla="*/ 1 f94 1"/>
                  <a:gd name="f134" fmla="*/ 3 f93 1"/>
                  <a:gd name="f135" fmla="*/ 3 f94 1"/>
                  <a:gd name="f136" fmla="*/ 1 f93 1"/>
                  <a:gd name="f137" fmla="*/ 15 f93 1"/>
                  <a:gd name="f138" fmla="*/ 56 f94 1"/>
                  <a:gd name="f139" fmla="*/ 77 f93 1"/>
                  <a:gd name="f140" fmla="+- f95 0 f1"/>
                  <a:gd name="f141" fmla="*/ f98 1 83"/>
                  <a:gd name="f142" fmla="*/ f99 1 136"/>
                  <a:gd name="f143" fmla="*/ f100 1 83"/>
                  <a:gd name="f144" fmla="*/ f101 1 136"/>
                  <a:gd name="f145" fmla="*/ f102 1 83"/>
                  <a:gd name="f146" fmla="*/ f103 1 136"/>
                  <a:gd name="f147" fmla="*/ f104 1 83"/>
                  <a:gd name="f148" fmla="*/ f105 1 136"/>
                  <a:gd name="f149" fmla="*/ f106 1 83"/>
                  <a:gd name="f150" fmla="*/ f107 1 136"/>
                  <a:gd name="f151" fmla="*/ f108 1 83"/>
                  <a:gd name="f152" fmla="*/ f109 1 136"/>
                  <a:gd name="f153" fmla="*/ f110 1 83"/>
                  <a:gd name="f154" fmla="*/ f111 1 136"/>
                  <a:gd name="f155" fmla="*/ f112 1 136"/>
                  <a:gd name="f156" fmla="*/ f113 1 83"/>
                  <a:gd name="f157" fmla="*/ f114 1 136"/>
                  <a:gd name="f158" fmla="*/ f115 1 83"/>
                  <a:gd name="f159" fmla="*/ f116 1 136"/>
                  <a:gd name="f160" fmla="*/ f117 1 83"/>
                  <a:gd name="f161" fmla="*/ f118 1 136"/>
                  <a:gd name="f162" fmla="*/ f119 1 83"/>
                  <a:gd name="f163" fmla="*/ f120 1 136"/>
                  <a:gd name="f164" fmla="*/ f121 1 83"/>
                  <a:gd name="f165" fmla="*/ f122 1 136"/>
                  <a:gd name="f166" fmla="*/ f123 1 83"/>
                  <a:gd name="f167" fmla="*/ f124 1 136"/>
                  <a:gd name="f168" fmla="*/ f125 1 136"/>
                  <a:gd name="f169" fmla="*/ f126 1 83"/>
                  <a:gd name="f170" fmla="*/ f127 1 136"/>
                  <a:gd name="f171" fmla="*/ f128 1 83"/>
                  <a:gd name="f172" fmla="*/ f129 1 136"/>
                  <a:gd name="f173" fmla="*/ f130 1 136"/>
                  <a:gd name="f174" fmla="*/ f131 1 83"/>
                  <a:gd name="f175" fmla="*/ f132 1 136"/>
                  <a:gd name="f176" fmla="*/ f133 1 83"/>
                  <a:gd name="f177" fmla="*/ f134 1 136"/>
                  <a:gd name="f178" fmla="*/ f135 1 83"/>
                  <a:gd name="f179" fmla="*/ f136 1 136"/>
                  <a:gd name="f180" fmla="*/ f137 1 136"/>
                  <a:gd name="f181" fmla="*/ f138 1 83"/>
                  <a:gd name="f182" fmla="*/ f139 1 136"/>
                  <a:gd name="f183" fmla="*/ 0 1 f96"/>
                  <a:gd name="f184" fmla="*/ f90 1 f96"/>
                  <a:gd name="f185" fmla="*/ 0 1 f97"/>
                  <a:gd name="f186" fmla="*/ f91 1 f97"/>
                  <a:gd name="f187" fmla="*/ f141 1 f96"/>
                  <a:gd name="f188" fmla="*/ f142 1 f97"/>
                  <a:gd name="f189" fmla="*/ f143 1 f96"/>
                  <a:gd name="f190" fmla="*/ f144 1 f97"/>
                  <a:gd name="f191" fmla="*/ f145 1 f96"/>
                  <a:gd name="f192" fmla="*/ f146 1 f97"/>
                  <a:gd name="f193" fmla="*/ f147 1 f96"/>
                  <a:gd name="f194" fmla="*/ f148 1 f97"/>
                  <a:gd name="f195" fmla="*/ f149 1 f96"/>
                  <a:gd name="f196" fmla="*/ f150 1 f97"/>
                  <a:gd name="f197" fmla="*/ f151 1 f96"/>
                  <a:gd name="f198" fmla="*/ f152 1 f97"/>
                  <a:gd name="f199" fmla="*/ f153 1 f96"/>
                  <a:gd name="f200" fmla="*/ f154 1 f97"/>
                  <a:gd name="f201" fmla="*/ f155 1 f97"/>
                  <a:gd name="f202" fmla="*/ f156 1 f96"/>
                  <a:gd name="f203" fmla="*/ f157 1 f97"/>
                  <a:gd name="f204" fmla="*/ f158 1 f96"/>
                  <a:gd name="f205" fmla="*/ f159 1 f97"/>
                  <a:gd name="f206" fmla="*/ f160 1 f96"/>
                  <a:gd name="f207" fmla="*/ f161 1 f97"/>
                  <a:gd name="f208" fmla="*/ f162 1 f96"/>
                  <a:gd name="f209" fmla="*/ f163 1 f97"/>
                  <a:gd name="f210" fmla="*/ f164 1 f96"/>
                  <a:gd name="f211" fmla="*/ f165 1 f97"/>
                  <a:gd name="f212" fmla="*/ f166 1 f96"/>
                  <a:gd name="f213" fmla="*/ f167 1 f97"/>
                  <a:gd name="f214" fmla="*/ f168 1 f97"/>
                  <a:gd name="f215" fmla="*/ f169 1 f96"/>
                  <a:gd name="f216" fmla="*/ f170 1 f97"/>
                  <a:gd name="f217" fmla="*/ f171 1 f96"/>
                  <a:gd name="f218" fmla="*/ f172 1 f97"/>
                  <a:gd name="f219" fmla="*/ f173 1 f97"/>
                  <a:gd name="f220" fmla="*/ f174 1 f96"/>
                  <a:gd name="f221" fmla="*/ f175 1 f97"/>
                  <a:gd name="f222" fmla="*/ f176 1 f96"/>
                  <a:gd name="f223" fmla="*/ f177 1 f97"/>
                  <a:gd name="f224" fmla="*/ f178 1 f96"/>
                  <a:gd name="f225" fmla="*/ f179 1 f97"/>
                  <a:gd name="f226" fmla="*/ f180 1 f97"/>
                  <a:gd name="f227" fmla="*/ f181 1 f96"/>
                  <a:gd name="f228" fmla="*/ f182 1 f97"/>
                  <a:gd name="f229" fmla="*/ f183 f87 1"/>
                  <a:gd name="f230" fmla="*/ f184 f87 1"/>
                  <a:gd name="f231" fmla="*/ f186 f88 1"/>
                  <a:gd name="f232" fmla="*/ f185 f88 1"/>
                  <a:gd name="f233" fmla="*/ f187 f87 1"/>
                  <a:gd name="f234" fmla="*/ f188 f88 1"/>
                  <a:gd name="f235" fmla="*/ f189 f87 1"/>
                  <a:gd name="f236" fmla="*/ f190 f88 1"/>
                  <a:gd name="f237" fmla="*/ f191 f87 1"/>
                  <a:gd name="f238" fmla="*/ f192 f88 1"/>
                  <a:gd name="f239" fmla="*/ f193 f87 1"/>
                  <a:gd name="f240" fmla="*/ f194 f88 1"/>
                  <a:gd name="f241" fmla="*/ f195 f87 1"/>
                  <a:gd name="f242" fmla="*/ f196 f88 1"/>
                  <a:gd name="f243" fmla="*/ f197 f87 1"/>
                  <a:gd name="f244" fmla="*/ f198 f88 1"/>
                  <a:gd name="f245" fmla="*/ f199 f87 1"/>
                  <a:gd name="f246" fmla="*/ f200 f88 1"/>
                  <a:gd name="f247" fmla="*/ f201 f88 1"/>
                  <a:gd name="f248" fmla="*/ f202 f87 1"/>
                  <a:gd name="f249" fmla="*/ f203 f88 1"/>
                  <a:gd name="f250" fmla="*/ f204 f87 1"/>
                  <a:gd name="f251" fmla="*/ f205 f88 1"/>
                  <a:gd name="f252" fmla="*/ f206 f87 1"/>
                  <a:gd name="f253" fmla="*/ f207 f88 1"/>
                  <a:gd name="f254" fmla="*/ f208 f87 1"/>
                  <a:gd name="f255" fmla="*/ f209 f88 1"/>
                  <a:gd name="f256" fmla="*/ f210 f87 1"/>
                  <a:gd name="f257" fmla="*/ f211 f88 1"/>
                  <a:gd name="f258" fmla="*/ f212 f87 1"/>
                  <a:gd name="f259" fmla="*/ f213 f88 1"/>
                  <a:gd name="f260" fmla="*/ f214 f88 1"/>
                  <a:gd name="f261" fmla="*/ f215 f87 1"/>
                  <a:gd name="f262" fmla="*/ f216 f88 1"/>
                  <a:gd name="f263" fmla="*/ f217 f87 1"/>
                  <a:gd name="f264" fmla="*/ f218 f88 1"/>
                  <a:gd name="f265" fmla="*/ f219 f88 1"/>
                  <a:gd name="f266" fmla="*/ f220 f87 1"/>
                  <a:gd name="f267" fmla="*/ f221 f88 1"/>
                  <a:gd name="f268" fmla="*/ f222 f87 1"/>
                  <a:gd name="f269" fmla="*/ f223 f88 1"/>
                  <a:gd name="f270" fmla="*/ f224 f87 1"/>
                  <a:gd name="f271" fmla="*/ f225 f88 1"/>
                  <a:gd name="f272" fmla="*/ f226 f88 1"/>
                  <a:gd name="f273" fmla="*/ f227 f87 1"/>
                  <a:gd name="f274" fmla="*/ f22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0">
                    <a:pos x="f233" y="f234"/>
                  </a:cxn>
                  <a:cxn ang="f140">
                    <a:pos x="f235" y="f236"/>
                  </a:cxn>
                  <a:cxn ang="f140">
                    <a:pos x="f237" y="f238"/>
                  </a:cxn>
                  <a:cxn ang="f140">
                    <a:pos x="f239" y="f240"/>
                  </a:cxn>
                  <a:cxn ang="f140">
                    <a:pos x="f241" y="f242"/>
                  </a:cxn>
                  <a:cxn ang="f140">
                    <a:pos x="f243" y="f244"/>
                  </a:cxn>
                  <a:cxn ang="f140">
                    <a:pos x="f245" y="f246"/>
                  </a:cxn>
                  <a:cxn ang="f140">
                    <a:pos x="f235" y="f247"/>
                  </a:cxn>
                  <a:cxn ang="f140">
                    <a:pos x="f248" y="f249"/>
                  </a:cxn>
                  <a:cxn ang="f140">
                    <a:pos x="f250" y="f251"/>
                  </a:cxn>
                  <a:cxn ang="f140">
                    <a:pos x="f252" y="f253"/>
                  </a:cxn>
                  <a:cxn ang="f140">
                    <a:pos x="f254" y="f255"/>
                  </a:cxn>
                  <a:cxn ang="f140">
                    <a:pos x="f256" y="f257"/>
                  </a:cxn>
                  <a:cxn ang="f140">
                    <a:pos x="f258" y="f259"/>
                  </a:cxn>
                  <a:cxn ang="f140">
                    <a:pos x="f256" y="f260"/>
                  </a:cxn>
                  <a:cxn ang="f140">
                    <a:pos x="f261" y="f262"/>
                  </a:cxn>
                  <a:cxn ang="f140">
                    <a:pos x="f263" y="f264"/>
                  </a:cxn>
                  <a:cxn ang="f140">
                    <a:pos x="f254" y="f265"/>
                  </a:cxn>
                  <a:cxn ang="f140">
                    <a:pos x="f266" y="f267"/>
                  </a:cxn>
                  <a:cxn ang="f140">
                    <a:pos x="f268" y="f269"/>
                  </a:cxn>
                  <a:cxn ang="f140">
                    <a:pos x="f270" y="f271"/>
                  </a:cxn>
                  <a:cxn ang="f140">
                    <a:pos x="f256" y="f272"/>
                  </a:cxn>
                  <a:cxn ang="f140">
                    <a:pos x="f273" y="f274"/>
                  </a:cxn>
                  <a:cxn ang="f140">
                    <a:pos x="f233" y="f234"/>
                  </a:cxn>
                </a:cxnLst>
                <a:rect l="f229" t="f232" r="f230" b="f231"/>
                <a:pathLst>
                  <a:path w="83" h="13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17" y="f18"/>
                      <a:pt x="f10" y="f18"/>
                    </a:cubicBezTo>
                    <a:cubicBezTo>
                      <a:pt x="f8" y="f18"/>
                      <a:pt x="f8" y="f18"/>
                      <a:pt x="f19" y="f20"/>
                    </a:cubicBezTo>
                    <a:cubicBezTo>
                      <a:pt x="f10" y="f21"/>
                      <a:pt x="f14" y="f22"/>
                      <a:pt x="f23" y="f24"/>
                    </a:cubicBezTo>
                    <a:cubicBezTo>
                      <a:pt x="f25" y="f26"/>
                      <a:pt x="f6" y="f27"/>
                      <a:pt x="f28" y="f29"/>
                    </a:cubicBezTo>
                    <a:cubicBezTo>
                      <a:pt x="f23" y="f30"/>
                      <a:pt x="f31" y="f32"/>
                      <a:pt x="f31" y="f33"/>
                    </a:cubicBezTo>
                    <a:cubicBezTo>
                      <a:pt x="f23" y="f34"/>
                      <a:pt x="f23" y="f7"/>
                      <a:pt x="f14" y="f7"/>
                    </a:cubicBezTo>
                    <a:cubicBezTo>
                      <a:pt x="f12" y="f34"/>
                      <a:pt x="f8" y="f35"/>
                      <a:pt x="f36" y="f37"/>
                    </a:cubicBezTo>
                    <a:cubicBezTo>
                      <a:pt x="f38" y="f29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14"/>
                    </a:cubicBezTo>
                    <a:cubicBezTo>
                      <a:pt x="f48" y="f36"/>
                      <a:pt x="f49" y="f50"/>
                      <a:pt x="f51" y="f52"/>
                    </a:cubicBezTo>
                    <a:cubicBezTo>
                      <a:pt x="f53" y="f54"/>
                      <a:pt x="f55" y="f56"/>
                      <a:pt x="f55" y="f43"/>
                    </a:cubicBezTo>
                    <a:cubicBezTo>
                      <a:pt x="f57" y="f58"/>
                      <a:pt x="f59" y="f60"/>
                      <a:pt x="f57" y="f61"/>
                    </a:cubicBezTo>
                    <a:cubicBezTo>
                      <a:pt x="f57" y="f45"/>
                      <a:pt x="f55" y="f45"/>
                      <a:pt x="f55" y="f62"/>
                    </a:cubicBezTo>
                    <a:cubicBezTo>
                      <a:pt x="f63" y="f64"/>
                      <a:pt x="f63" y="f65"/>
                      <a:pt x="f66" y="f67"/>
                    </a:cubicBezTo>
                    <a:cubicBezTo>
                      <a:pt x="f68" y="f48"/>
                      <a:pt x="f68" y="f69"/>
                      <a:pt x="f70" y="f71"/>
                    </a:cubicBezTo>
                    <a:cubicBezTo>
                      <a:pt x="f59" y="f67"/>
                      <a:pt x="f55" y="f72"/>
                      <a:pt x="f51" y="f73"/>
                    </a:cubicBezTo>
                    <a:cubicBezTo>
                      <a:pt x="f59" y="f74"/>
                      <a:pt x="f70" y="f49"/>
                      <a:pt x="f75" y="f55"/>
                    </a:cubicBezTo>
                    <a:cubicBezTo>
                      <a:pt x="f76" y="f77"/>
                      <a:pt x="f78" y="f75"/>
                      <a:pt x="f79" y="f78"/>
                    </a:cubicBezTo>
                    <a:cubicBezTo>
                      <a:pt x="f5" y="f79"/>
                      <a:pt x="f79" y="f5"/>
                      <a:pt x="f78" y="f79"/>
                    </a:cubicBezTo>
                    <a:cubicBezTo>
                      <a:pt x="f66" y="f80"/>
                      <a:pt x="f77" y="f77"/>
                      <a:pt x="f55" y="f57"/>
                    </a:cubicBezTo>
                    <a:cubicBezTo>
                      <a:pt x="f81" y="f64"/>
                      <a:pt x="f82" y="f52"/>
                      <a:pt x="f52" y="f83"/>
                    </a:cubicBezTo>
                    <a:cubicBezTo>
                      <a:pt x="f84" y="f6"/>
                      <a:pt x="f39" y="f85"/>
                      <a:pt x="f8" y="f9"/>
                    </a:cubicBezTo>
                    <a:close/>
                  </a:path>
                </a:pathLst>
              </a:custGeom>
              <a:solidFill>
                <a:srgbClr val="E08F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2" name="Freeform 1283">
                <a:extLst>
                  <a:ext uri="{FF2B5EF4-FFF2-40B4-BE49-F238E27FC236}">
                    <a16:creationId xmlns:a16="http://schemas.microsoft.com/office/drawing/2014/main" id="{C116C820-1F8B-32B1-F6BE-3597F5171E1A}"/>
                  </a:ext>
                </a:extLst>
              </p:cNvPr>
              <p:cNvSpPr/>
              <p:nvPr/>
            </p:nvSpPr>
            <p:spPr>
              <a:xfrm>
                <a:off x="4275140" y="3000375"/>
                <a:ext cx="155576" cy="2635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70"/>
                  <a:gd name="f8" fmla="val 11"/>
                  <a:gd name="f9" fmla="val 17"/>
                  <a:gd name="f10" fmla="val 10"/>
                  <a:gd name="f11" fmla="val 24"/>
                  <a:gd name="f12" fmla="val 20"/>
                  <a:gd name="f13" fmla="val 31"/>
                  <a:gd name="f14" fmla="val 30"/>
                  <a:gd name="f15" fmla="val 32"/>
                  <a:gd name="f16" fmla="val 33"/>
                  <a:gd name="f17" fmla="val 34"/>
                  <a:gd name="f18" fmla="val 35"/>
                  <a:gd name="f19" fmla="val 36"/>
                  <a:gd name="f20" fmla="val 37"/>
                  <a:gd name="f21" fmla="val 39"/>
                  <a:gd name="f22" fmla="val 42"/>
                  <a:gd name="f23" fmla="val 40"/>
                  <a:gd name="f24" fmla="val 44"/>
                  <a:gd name="f25" fmla="val 46"/>
                  <a:gd name="f26" fmla="val 48"/>
                  <a:gd name="f27" fmla="val 38"/>
                  <a:gd name="f28" fmla="val 50"/>
                  <a:gd name="f29" fmla="val 47"/>
                  <a:gd name="f30" fmla="val 51"/>
                  <a:gd name="f31" fmla="val 52"/>
                  <a:gd name="f32" fmla="val 54"/>
                  <a:gd name="f33" fmla="val 56"/>
                  <a:gd name="f34" fmla="val 57"/>
                  <a:gd name="f35" fmla="val 58"/>
                  <a:gd name="f36" fmla="val 63"/>
                  <a:gd name="f37" fmla="val 66"/>
                  <a:gd name="f38" fmla="val 62"/>
                  <a:gd name="f39" fmla="val 61"/>
                  <a:gd name="f40" fmla="val 27"/>
                  <a:gd name="f41" fmla="val 25"/>
                  <a:gd name="f42" fmla="val 23"/>
                  <a:gd name="f43" fmla="val 22"/>
                  <a:gd name="f44" fmla="val 28"/>
                  <a:gd name="f45" fmla="val 53"/>
                  <a:gd name="f46" fmla="val 64"/>
                  <a:gd name="f47" fmla="val 65"/>
                  <a:gd name="f48" fmla="val 67"/>
                  <a:gd name="f49" fmla="val 68"/>
                  <a:gd name="f50" fmla="val 69"/>
                  <a:gd name="f51" fmla="val 21"/>
                  <a:gd name="f52" fmla="val 1"/>
                  <a:gd name="f53" fmla="val 15"/>
                  <a:gd name="f54" fmla="val 14"/>
                  <a:gd name="f55" fmla="val 13"/>
                  <a:gd name="f56" fmla="val 9"/>
                  <a:gd name="f57" fmla="val 2"/>
                  <a:gd name="f58" fmla="val 5"/>
                  <a:gd name="f59" fmla="val 6"/>
                  <a:gd name="f60" fmla="val 4"/>
                  <a:gd name="f61" fmla="val 8"/>
                  <a:gd name="f62" fmla="val 7"/>
                  <a:gd name="f63" fmla="val 3"/>
                  <a:gd name="f64" fmla="+- 0 0 -90"/>
                  <a:gd name="f65" fmla="*/ f3 1 41"/>
                  <a:gd name="f66" fmla="*/ f4 1 70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41"/>
                  <a:gd name="f75" fmla="*/ f71 1 70"/>
                  <a:gd name="f76" fmla="*/ 11 f72 1"/>
                  <a:gd name="f77" fmla="*/ 0 f71 1"/>
                  <a:gd name="f78" fmla="*/ 31 f72 1"/>
                  <a:gd name="f79" fmla="*/ 30 f71 1"/>
                  <a:gd name="f80" fmla="*/ 36 f72 1"/>
                  <a:gd name="f81" fmla="*/ 37 f71 1"/>
                  <a:gd name="f82" fmla="*/ 40 f72 1"/>
                  <a:gd name="f83" fmla="*/ 44 f71 1"/>
                  <a:gd name="f84" fmla="*/ 38 f72 1"/>
                  <a:gd name="f85" fmla="*/ 50 f71 1"/>
                  <a:gd name="f86" fmla="*/ 34 f72 1"/>
                  <a:gd name="f87" fmla="*/ 46 f71 1"/>
                  <a:gd name="f88" fmla="*/ 51 f71 1"/>
                  <a:gd name="f89" fmla="*/ 56 f71 1"/>
                  <a:gd name="f90" fmla="*/ 57 f71 1"/>
                  <a:gd name="f91" fmla="*/ 66 f71 1"/>
                  <a:gd name="f92" fmla="*/ 33 f72 1"/>
                  <a:gd name="f93" fmla="*/ 61 f71 1"/>
                  <a:gd name="f94" fmla="*/ 25 f72 1"/>
                  <a:gd name="f95" fmla="*/ 48 f71 1"/>
                  <a:gd name="f96" fmla="*/ 20 f72 1"/>
                  <a:gd name="f97" fmla="*/ 42 f71 1"/>
                  <a:gd name="f98" fmla="*/ 62 f71 1"/>
                  <a:gd name="f99" fmla="*/ 67 f71 1"/>
                  <a:gd name="f100" fmla="*/ 69 f71 1"/>
                  <a:gd name="f101" fmla="*/ 68 f71 1"/>
                  <a:gd name="f102" fmla="*/ 1 f72 1"/>
                  <a:gd name="f103" fmla="*/ 15 f71 1"/>
                  <a:gd name="f104" fmla="*/ 13 f71 1"/>
                  <a:gd name="f105" fmla="*/ 6 f72 1"/>
                  <a:gd name="f106" fmla="*/ 4 f71 1"/>
                  <a:gd name="f107" fmla="*/ 11 f71 1"/>
                  <a:gd name="f108" fmla="*/ 7 f72 1"/>
                  <a:gd name="f109" fmla="*/ 3 f71 1"/>
                  <a:gd name="f110" fmla="+- f73 0 f1"/>
                  <a:gd name="f111" fmla="*/ f76 1 41"/>
                  <a:gd name="f112" fmla="*/ f77 1 70"/>
                  <a:gd name="f113" fmla="*/ f78 1 41"/>
                  <a:gd name="f114" fmla="*/ f79 1 70"/>
                  <a:gd name="f115" fmla="*/ f80 1 41"/>
                  <a:gd name="f116" fmla="*/ f81 1 70"/>
                  <a:gd name="f117" fmla="*/ f82 1 41"/>
                  <a:gd name="f118" fmla="*/ f83 1 70"/>
                  <a:gd name="f119" fmla="*/ f84 1 41"/>
                  <a:gd name="f120" fmla="*/ f85 1 70"/>
                  <a:gd name="f121" fmla="*/ f86 1 41"/>
                  <a:gd name="f122" fmla="*/ f87 1 70"/>
                  <a:gd name="f123" fmla="*/ f88 1 70"/>
                  <a:gd name="f124" fmla="*/ f89 1 70"/>
                  <a:gd name="f125" fmla="*/ f90 1 70"/>
                  <a:gd name="f126" fmla="*/ f91 1 70"/>
                  <a:gd name="f127" fmla="*/ f92 1 41"/>
                  <a:gd name="f128" fmla="*/ f93 1 70"/>
                  <a:gd name="f129" fmla="*/ f94 1 41"/>
                  <a:gd name="f130" fmla="*/ f95 1 70"/>
                  <a:gd name="f131" fmla="*/ f96 1 41"/>
                  <a:gd name="f132" fmla="*/ f97 1 70"/>
                  <a:gd name="f133" fmla="*/ f98 1 70"/>
                  <a:gd name="f134" fmla="*/ f99 1 70"/>
                  <a:gd name="f135" fmla="*/ f100 1 70"/>
                  <a:gd name="f136" fmla="*/ f101 1 70"/>
                  <a:gd name="f137" fmla="*/ f102 1 41"/>
                  <a:gd name="f138" fmla="*/ f103 1 70"/>
                  <a:gd name="f139" fmla="*/ f104 1 70"/>
                  <a:gd name="f140" fmla="*/ f105 1 41"/>
                  <a:gd name="f141" fmla="*/ f106 1 70"/>
                  <a:gd name="f142" fmla="*/ f107 1 70"/>
                  <a:gd name="f143" fmla="*/ f108 1 41"/>
                  <a:gd name="f144" fmla="*/ f109 1 70"/>
                  <a:gd name="f145" fmla="*/ 0 1 f74"/>
                  <a:gd name="f146" fmla="*/ f68 1 f74"/>
                  <a:gd name="f147" fmla="*/ 0 1 f75"/>
                  <a:gd name="f148" fmla="*/ f69 1 f75"/>
                  <a:gd name="f149" fmla="*/ f111 1 f74"/>
                  <a:gd name="f150" fmla="*/ f112 1 f75"/>
                  <a:gd name="f151" fmla="*/ f113 1 f74"/>
                  <a:gd name="f152" fmla="*/ f114 1 f75"/>
                  <a:gd name="f153" fmla="*/ f115 1 f74"/>
                  <a:gd name="f154" fmla="*/ f116 1 f75"/>
                  <a:gd name="f155" fmla="*/ f117 1 f74"/>
                  <a:gd name="f156" fmla="*/ f118 1 f75"/>
                  <a:gd name="f157" fmla="*/ f119 1 f74"/>
                  <a:gd name="f158" fmla="*/ f120 1 f75"/>
                  <a:gd name="f159" fmla="*/ f121 1 f74"/>
                  <a:gd name="f160" fmla="*/ f122 1 f75"/>
                  <a:gd name="f161" fmla="*/ f123 1 f75"/>
                  <a:gd name="f162" fmla="*/ f124 1 f75"/>
                  <a:gd name="f163" fmla="*/ f125 1 f75"/>
                  <a:gd name="f164" fmla="*/ f126 1 f75"/>
                  <a:gd name="f165" fmla="*/ f127 1 f74"/>
                  <a:gd name="f166" fmla="*/ f128 1 f75"/>
                  <a:gd name="f167" fmla="*/ f129 1 f74"/>
                  <a:gd name="f168" fmla="*/ f130 1 f75"/>
                  <a:gd name="f169" fmla="*/ f131 1 f74"/>
                  <a:gd name="f170" fmla="*/ f132 1 f75"/>
                  <a:gd name="f171" fmla="*/ f133 1 f75"/>
                  <a:gd name="f172" fmla="*/ f134 1 f75"/>
                  <a:gd name="f173" fmla="*/ f135 1 f75"/>
                  <a:gd name="f174" fmla="*/ f136 1 f75"/>
                  <a:gd name="f175" fmla="*/ f137 1 f74"/>
                  <a:gd name="f176" fmla="*/ f138 1 f75"/>
                  <a:gd name="f177" fmla="*/ f139 1 f75"/>
                  <a:gd name="f178" fmla="*/ f140 1 f74"/>
                  <a:gd name="f179" fmla="*/ f141 1 f75"/>
                  <a:gd name="f180" fmla="*/ f142 1 f75"/>
                  <a:gd name="f181" fmla="*/ f143 1 f74"/>
                  <a:gd name="f182" fmla="*/ f144 1 f75"/>
                  <a:gd name="f183" fmla="*/ f145 f65 1"/>
                  <a:gd name="f184" fmla="*/ f146 f65 1"/>
                  <a:gd name="f185" fmla="*/ f148 f66 1"/>
                  <a:gd name="f186" fmla="*/ f147 f66 1"/>
                  <a:gd name="f187" fmla="*/ f149 f65 1"/>
                  <a:gd name="f188" fmla="*/ f150 f66 1"/>
                  <a:gd name="f189" fmla="*/ f151 f65 1"/>
                  <a:gd name="f190" fmla="*/ f152 f66 1"/>
                  <a:gd name="f191" fmla="*/ f153 f65 1"/>
                  <a:gd name="f192" fmla="*/ f154 f66 1"/>
                  <a:gd name="f193" fmla="*/ f155 f65 1"/>
                  <a:gd name="f194" fmla="*/ f156 f66 1"/>
                  <a:gd name="f195" fmla="*/ f157 f65 1"/>
                  <a:gd name="f196" fmla="*/ f158 f66 1"/>
                  <a:gd name="f197" fmla="*/ f159 f65 1"/>
                  <a:gd name="f198" fmla="*/ f160 f66 1"/>
                  <a:gd name="f199" fmla="*/ f161 f66 1"/>
                  <a:gd name="f200" fmla="*/ f162 f66 1"/>
                  <a:gd name="f201" fmla="*/ f163 f66 1"/>
                  <a:gd name="f202" fmla="*/ f164 f66 1"/>
                  <a:gd name="f203" fmla="*/ f165 f65 1"/>
                  <a:gd name="f204" fmla="*/ f166 f66 1"/>
                  <a:gd name="f205" fmla="*/ f167 f65 1"/>
                  <a:gd name="f206" fmla="*/ f168 f66 1"/>
                  <a:gd name="f207" fmla="*/ f169 f65 1"/>
                  <a:gd name="f208" fmla="*/ f170 f66 1"/>
                  <a:gd name="f209" fmla="*/ f171 f66 1"/>
                  <a:gd name="f210" fmla="*/ f172 f66 1"/>
                  <a:gd name="f211" fmla="*/ f173 f66 1"/>
                  <a:gd name="f212" fmla="*/ f174 f66 1"/>
                  <a:gd name="f213" fmla="*/ f175 f65 1"/>
                  <a:gd name="f214" fmla="*/ f176 f66 1"/>
                  <a:gd name="f215" fmla="*/ f177 f66 1"/>
                  <a:gd name="f216" fmla="*/ f178 f65 1"/>
                  <a:gd name="f217" fmla="*/ f179 f66 1"/>
                  <a:gd name="f218" fmla="*/ f180 f66 1"/>
                  <a:gd name="f219" fmla="*/ f181 f65 1"/>
                  <a:gd name="f220" fmla="*/ f182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7" y="f188"/>
                  </a:cxn>
                  <a:cxn ang="f110">
                    <a:pos x="f189" y="f190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1" y="f199"/>
                  </a:cxn>
                  <a:cxn ang="f110">
                    <a:pos x="f197" y="f200"/>
                  </a:cxn>
                  <a:cxn ang="f110">
                    <a:pos x="f197" y="f201"/>
                  </a:cxn>
                  <a:cxn ang="f110">
                    <a:pos x="f195" y="f202"/>
                  </a:cxn>
                  <a:cxn ang="f110">
                    <a:pos x="f203" y="f204"/>
                  </a:cxn>
                  <a:cxn ang="f110">
                    <a:pos x="f205" y="f206"/>
                  </a:cxn>
                  <a:cxn ang="f110">
                    <a:pos x="f207" y="f208"/>
                  </a:cxn>
                  <a:cxn ang="f110">
                    <a:pos x="f205" y="f206"/>
                  </a:cxn>
                  <a:cxn ang="f110">
                    <a:pos x="f203" y="f209"/>
                  </a:cxn>
                  <a:cxn ang="f110">
                    <a:pos x="f191" y="f210"/>
                  </a:cxn>
                  <a:cxn ang="f110">
                    <a:pos x="f197" y="f211"/>
                  </a:cxn>
                  <a:cxn ang="f110">
                    <a:pos x="f189" y="f212"/>
                  </a:cxn>
                  <a:cxn ang="f110">
                    <a:pos x="f213" y="f214"/>
                  </a:cxn>
                  <a:cxn ang="f110">
                    <a:pos x="f213" y="f215"/>
                  </a:cxn>
                  <a:cxn ang="f110">
                    <a:pos x="f216" y="f217"/>
                  </a:cxn>
                  <a:cxn ang="f110">
                    <a:pos x="f187" y="f218"/>
                  </a:cxn>
                  <a:cxn ang="f110">
                    <a:pos x="f219" y="f220"/>
                  </a:cxn>
                  <a:cxn ang="f110">
                    <a:pos x="f187" y="f188"/>
                  </a:cxn>
                </a:cxnLst>
                <a:rect l="f183" t="f186" r="f184" b="f185"/>
                <a:pathLst>
                  <a:path w="41" h="70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0" y="f21"/>
                      <a:pt x="f21" y="f22"/>
                      <a:pt x="f23" y="f24"/>
                    </a:cubicBezTo>
                    <a:cubicBezTo>
                      <a:pt x="f23" y="f25"/>
                      <a:pt x="f21" y="f26"/>
                      <a:pt x="f27" y="f28"/>
                    </a:cubicBezTo>
                    <a:cubicBezTo>
                      <a:pt x="f19" y="f28"/>
                      <a:pt x="f19" y="f29"/>
                      <a:pt x="f17" y="f25"/>
                    </a:cubicBezTo>
                    <a:cubicBezTo>
                      <a:pt x="f17" y="f29"/>
                      <a:pt x="f27" y="f26"/>
                      <a:pt x="f19" y="f30"/>
                    </a:cubicBezTo>
                    <a:cubicBezTo>
                      <a:pt x="f17" y="f31"/>
                      <a:pt x="f17" y="f32"/>
                      <a:pt x="f17" y="f33"/>
                    </a:cubicBezTo>
                    <a:cubicBezTo>
                      <a:pt x="f16" y="f34"/>
                      <a:pt x="f16" y="f34"/>
                      <a:pt x="f17" y="f34"/>
                    </a:cubicBezTo>
                    <a:cubicBezTo>
                      <a:pt x="f6" y="f35"/>
                      <a:pt x="f20" y="f36"/>
                      <a:pt x="f27" y="f37"/>
                    </a:cubicBezTo>
                    <a:cubicBezTo>
                      <a:pt x="f18" y="f37"/>
                      <a:pt x="f18" y="f38"/>
                      <a:pt x="f16" y="f39"/>
                    </a:cubicBezTo>
                    <a:cubicBezTo>
                      <a:pt x="f13" y="f33"/>
                      <a:pt x="f40" y="f31"/>
                      <a:pt x="f41" y="f26"/>
                    </a:cubicBezTo>
                    <a:cubicBezTo>
                      <a:pt x="f42" y="f25"/>
                      <a:pt x="f43" y="f24"/>
                      <a:pt x="f12" y="f22"/>
                    </a:cubicBezTo>
                    <a:cubicBezTo>
                      <a:pt x="f43" y="f24"/>
                      <a:pt x="f42" y="f25"/>
                      <a:pt x="f41" y="f26"/>
                    </a:cubicBezTo>
                    <a:cubicBezTo>
                      <a:pt x="f44" y="f45"/>
                      <a:pt x="f13" y="f34"/>
                      <a:pt x="f16" y="f38"/>
                    </a:cubicBezTo>
                    <a:cubicBezTo>
                      <a:pt x="f17" y="f46"/>
                      <a:pt x="f20" y="f47"/>
                      <a:pt x="f19" y="f48"/>
                    </a:cubicBezTo>
                    <a:cubicBezTo>
                      <a:pt x="f18" y="f48"/>
                      <a:pt x="f17" y="f49"/>
                      <a:pt x="f17" y="f50"/>
                    </a:cubicBezTo>
                    <a:cubicBezTo>
                      <a:pt x="f15" y="f7"/>
                      <a:pt x="f15" y="f49"/>
                      <a:pt x="f13" y="f49"/>
                    </a:cubicBezTo>
                    <a:cubicBezTo>
                      <a:pt x="f51" y="f28"/>
                      <a:pt x="f8" y="f16"/>
                      <a:pt x="f52" y="f53"/>
                    </a:cubicBezTo>
                    <a:cubicBezTo>
                      <a:pt x="f52" y="f54"/>
                      <a:pt x="f52" y="f54"/>
                      <a:pt x="f52" y="f55"/>
                    </a:cubicBezTo>
                    <a:cubicBezTo>
                      <a:pt x="f5" y="f56"/>
                      <a:pt x="f57" y="f58"/>
                      <a:pt x="f59" y="f60"/>
                    </a:cubicBezTo>
                    <a:cubicBezTo>
                      <a:pt x="f61" y="f59"/>
                      <a:pt x="f56" y="f56"/>
                      <a:pt x="f8" y="f8"/>
                    </a:cubicBezTo>
                    <a:cubicBezTo>
                      <a:pt x="f10" y="f61"/>
                      <a:pt x="f62" y="f59"/>
                      <a:pt x="f62" y="f63"/>
                    </a:cubicBezTo>
                    <a:cubicBezTo>
                      <a:pt x="f61" y="f57"/>
                      <a:pt x="f61" y="f5"/>
                      <a:pt x="f8" y="f5"/>
                    </a:cubicBezTo>
                    <a:close/>
                  </a:path>
                </a:pathLst>
              </a:custGeom>
              <a:solidFill>
                <a:srgbClr val="D7836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3" name="Freeform 1284">
                <a:extLst>
                  <a:ext uri="{FF2B5EF4-FFF2-40B4-BE49-F238E27FC236}">
                    <a16:creationId xmlns:a16="http://schemas.microsoft.com/office/drawing/2014/main" id="{A3D36E4E-22DD-2AA8-74AE-832A35D92BC5}"/>
                  </a:ext>
                </a:extLst>
              </p:cNvPr>
              <p:cNvSpPr/>
              <p:nvPr/>
            </p:nvSpPr>
            <p:spPr>
              <a:xfrm>
                <a:off x="4746622" y="3635380"/>
                <a:ext cx="123828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39"/>
                  <a:gd name="f8" fmla="val 5"/>
                  <a:gd name="f9" fmla="val 11"/>
                  <a:gd name="f10" fmla="val 7"/>
                  <a:gd name="f11" fmla="val 8"/>
                  <a:gd name="f12" fmla="val 6"/>
                  <a:gd name="f13" fmla="val 9"/>
                  <a:gd name="f14" fmla="val 3"/>
                  <a:gd name="f15" fmla="val 12"/>
                  <a:gd name="f16" fmla="val 1"/>
                  <a:gd name="f17" fmla="val 14"/>
                  <a:gd name="f18" fmla="val 2"/>
                  <a:gd name="f19" fmla="val 17"/>
                  <a:gd name="f20" fmla="val 18"/>
                  <a:gd name="f21" fmla="val 19"/>
                  <a:gd name="f22" fmla="val 21"/>
                  <a:gd name="f23" fmla="val 28"/>
                  <a:gd name="f24" fmla="val 30"/>
                  <a:gd name="f25" fmla="val 31"/>
                  <a:gd name="f26" fmla="val 16"/>
                  <a:gd name="f27" fmla="val 23"/>
                  <a:gd name="f28" fmla="val 26"/>
                  <a:gd name="f29" fmla="val 36"/>
                  <a:gd name="f30" fmla="val 22"/>
                  <a:gd name="f31" fmla="val 15"/>
                  <a:gd name="f32" fmla="val 34"/>
                  <a:gd name="f33" fmla="val 32"/>
                  <a:gd name="f34" fmla="val 24"/>
                  <a:gd name="f35" fmla="val 13"/>
                  <a:gd name="f36" fmla="val 4"/>
                  <a:gd name="f37" fmla="+- 0 0 -90"/>
                  <a:gd name="f38" fmla="*/ f3 1 33"/>
                  <a:gd name="f39" fmla="*/ f4 1 39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3"/>
                  <a:gd name="f48" fmla="*/ f44 1 39"/>
                  <a:gd name="f49" fmla="*/ 5 f45 1"/>
                  <a:gd name="f50" fmla="*/ 11 f44 1"/>
                  <a:gd name="f51" fmla="*/ 9 f45 1"/>
                  <a:gd name="f52" fmla="*/ 3 f44 1"/>
                  <a:gd name="f53" fmla="*/ 17 f45 1"/>
                  <a:gd name="f54" fmla="*/ 0 f44 1"/>
                  <a:gd name="f55" fmla="*/ 21 f45 1"/>
                  <a:gd name="f56" fmla="*/ 1 f44 1"/>
                  <a:gd name="f57" fmla="*/ 31 f45 1"/>
                  <a:gd name="f58" fmla="*/ 9 f44 1"/>
                  <a:gd name="f59" fmla="*/ 33 f45 1"/>
                  <a:gd name="f60" fmla="*/ 16 f44 1"/>
                  <a:gd name="f61" fmla="*/ 26 f45 1"/>
                  <a:gd name="f62" fmla="*/ 36 f44 1"/>
                  <a:gd name="f63" fmla="*/ 15 f45 1"/>
                  <a:gd name="f64" fmla="*/ 32 f44 1"/>
                  <a:gd name="f65" fmla="*/ 2 f45 1"/>
                  <a:gd name="f66" fmla="*/ 18 f44 1"/>
                  <a:gd name="f67" fmla="*/ 4 f45 1"/>
                  <a:gd name="f68" fmla="+- f46 0 f1"/>
                  <a:gd name="f69" fmla="*/ f49 1 33"/>
                  <a:gd name="f70" fmla="*/ f50 1 39"/>
                  <a:gd name="f71" fmla="*/ f51 1 33"/>
                  <a:gd name="f72" fmla="*/ f52 1 39"/>
                  <a:gd name="f73" fmla="*/ f53 1 33"/>
                  <a:gd name="f74" fmla="*/ f54 1 39"/>
                  <a:gd name="f75" fmla="*/ f55 1 33"/>
                  <a:gd name="f76" fmla="*/ f56 1 39"/>
                  <a:gd name="f77" fmla="*/ f57 1 33"/>
                  <a:gd name="f78" fmla="*/ f58 1 39"/>
                  <a:gd name="f79" fmla="*/ f59 1 33"/>
                  <a:gd name="f80" fmla="*/ f60 1 39"/>
                  <a:gd name="f81" fmla="*/ f61 1 33"/>
                  <a:gd name="f82" fmla="*/ f62 1 39"/>
                  <a:gd name="f83" fmla="*/ f63 1 33"/>
                  <a:gd name="f84" fmla="*/ f64 1 39"/>
                  <a:gd name="f85" fmla="*/ f65 1 33"/>
                  <a:gd name="f86" fmla="*/ f66 1 39"/>
                  <a:gd name="f87" fmla="*/ f67 1 33"/>
                  <a:gd name="f88" fmla="*/ 0 1 f47"/>
                  <a:gd name="f89" fmla="*/ f41 1 f47"/>
                  <a:gd name="f90" fmla="*/ 0 1 f48"/>
                  <a:gd name="f91" fmla="*/ f42 1 f48"/>
                  <a:gd name="f92" fmla="*/ f69 1 f47"/>
                  <a:gd name="f93" fmla="*/ f70 1 f48"/>
                  <a:gd name="f94" fmla="*/ f71 1 f47"/>
                  <a:gd name="f95" fmla="*/ f72 1 f48"/>
                  <a:gd name="f96" fmla="*/ f73 1 f47"/>
                  <a:gd name="f97" fmla="*/ f74 1 f48"/>
                  <a:gd name="f98" fmla="*/ f75 1 f47"/>
                  <a:gd name="f99" fmla="*/ f76 1 f48"/>
                  <a:gd name="f100" fmla="*/ f77 1 f47"/>
                  <a:gd name="f101" fmla="*/ f78 1 f48"/>
                  <a:gd name="f102" fmla="*/ f79 1 f47"/>
                  <a:gd name="f103" fmla="*/ f80 1 f48"/>
                  <a:gd name="f104" fmla="*/ f81 1 f47"/>
                  <a:gd name="f105" fmla="*/ f82 1 f48"/>
                  <a:gd name="f106" fmla="*/ f83 1 f47"/>
                  <a:gd name="f107" fmla="*/ f84 1 f48"/>
                  <a:gd name="f108" fmla="*/ f85 1 f47"/>
                  <a:gd name="f109" fmla="*/ f86 1 f48"/>
                  <a:gd name="f110" fmla="*/ f87 1 f47"/>
                  <a:gd name="f111" fmla="*/ f88 f38 1"/>
                  <a:gd name="f112" fmla="*/ f89 f38 1"/>
                  <a:gd name="f113" fmla="*/ f91 f39 1"/>
                  <a:gd name="f114" fmla="*/ f90 f39 1"/>
                  <a:gd name="f115" fmla="*/ f92 f38 1"/>
                  <a:gd name="f116" fmla="*/ f93 f39 1"/>
                  <a:gd name="f117" fmla="*/ f94 f38 1"/>
                  <a:gd name="f118" fmla="*/ f95 f39 1"/>
                  <a:gd name="f119" fmla="*/ f96 f38 1"/>
                  <a:gd name="f120" fmla="*/ f97 f39 1"/>
                  <a:gd name="f121" fmla="*/ f98 f38 1"/>
                  <a:gd name="f122" fmla="*/ f99 f39 1"/>
                  <a:gd name="f123" fmla="*/ f100 f38 1"/>
                  <a:gd name="f124" fmla="*/ f101 f39 1"/>
                  <a:gd name="f125" fmla="*/ f102 f38 1"/>
                  <a:gd name="f126" fmla="*/ f103 f39 1"/>
                  <a:gd name="f127" fmla="*/ f104 f38 1"/>
                  <a:gd name="f128" fmla="*/ f105 f39 1"/>
                  <a:gd name="f129" fmla="*/ f106 f38 1"/>
                  <a:gd name="f130" fmla="*/ f107 f39 1"/>
                  <a:gd name="f131" fmla="*/ f108 f38 1"/>
                  <a:gd name="f132" fmla="*/ f109 f39 1"/>
                  <a:gd name="f133" fmla="*/ f11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23" y="f124"/>
                  </a:cxn>
                  <a:cxn ang="f68">
                    <a:pos x="f125" y="f126"/>
                  </a:cxn>
                  <a:cxn ang="f68">
                    <a:pos x="f127" y="f128"/>
                  </a:cxn>
                  <a:cxn ang="f68">
                    <a:pos x="f129" y="f128"/>
                  </a:cxn>
                  <a:cxn ang="f68">
                    <a:pos x="f117" y="f130"/>
                  </a:cxn>
                  <a:cxn ang="f68">
                    <a:pos x="f131" y="f132"/>
                  </a:cxn>
                  <a:cxn ang="f68">
                    <a:pos x="f133" y="f116"/>
                  </a:cxn>
                  <a:cxn ang="f68">
                    <a:pos x="f115" y="f116"/>
                  </a:cxn>
                </a:cxnLst>
                <a:rect l="f111" t="f114" r="f112" b="f113"/>
                <a:pathLst>
                  <a:path w="33" h="39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5"/>
                    </a:cubicBezTo>
                    <a:cubicBezTo>
                      <a:pt x="f20" y="f5"/>
                      <a:pt x="f21" y="f16"/>
                      <a:pt x="f22" y="f16"/>
                    </a:cubicBezTo>
                    <a:cubicBezTo>
                      <a:pt x="f23" y="f16"/>
                      <a:pt x="f24" y="f18"/>
                      <a:pt x="f25" y="f13"/>
                    </a:cubicBezTo>
                    <a:cubicBezTo>
                      <a:pt x="f25" y="f9"/>
                      <a:pt x="f25" y="f17"/>
                      <a:pt x="f6" y="f26"/>
                    </a:cubicBezTo>
                    <a:cubicBezTo>
                      <a:pt x="f25" y="f27"/>
                      <a:pt x="f25" y="f24"/>
                      <a:pt x="f28" y="f29"/>
                    </a:cubicBezTo>
                    <a:cubicBezTo>
                      <a:pt x="f30" y="f7"/>
                      <a:pt x="f21" y="f7"/>
                      <a:pt x="f31" y="f29"/>
                    </a:cubicBezTo>
                    <a:cubicBezTo>
                      <a:pt x="f17" y="f32"/>
                      <a:pt x="f9" y="f6"/>
                      <a:pt x="f13" y="f33"/>
                    </a:cubicBezTo>
                    <a:cubicBezTo>
                      <a:pt x="f18" y="f24"/>
                      <a:pt x="f5" y="f34"/>
                      <a:pt x="f18" y="f20"/>
                    </a:cubicBezTo>
                    <a:cubicBezTo>
                      <a:pt x="f18" y="f26"/>
                      <a:pt x="f14" y="f35"/>
                      <a:pt x="f36" y="f9"/>
                    </a:cubicBezTo>
                    <a:cubicBezTo>
                      <a:pt x="f36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9D98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4" name="Freeform 1285">
                <a:extLst>
                  <a:ext uri="{FF2B5EF4-FFF2-40B4-BE49-F238E27FC236}">
                    <a16:creationId xmlns:a16="http://schemas.microsoft.com/office/drawing/2014/main" id="{CD9E3F57-0C18-330D-DF2F-CAD84EE851F6}"/>
                  </a:ext>
                </a:extLst>
              </p:cNvPr>
              <p:cNvSpPr/>
              <p:nvPr/>
            </p:nvSpPr>
            <p:spPr>
              <a:xfrm>
                <a:off x="4264020" y="3030541"/>
                <a:ext cx="392113" cy="6080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4"/>
                  <a:gd name="f7" fmla="val 162"/>
                  <a:gd name="f8" fmla="val 4"/>
                  <a:gd name="f9" fmla="val 5"/>
                  <a:gd name="f10" fmla="val 15"/>
                  <a:gd name="f11" fmla="val 24"/>
                  <a:gd name="f12" fmla="val 25"/>
                  <a:gd name="f13" fmla="val 43"/>
                  <a:gd name="f14" fmla="val 37"/>
                  <a:gd name="f15" fmla="val 61"/>
                  <a:gd name="f16" fmla="val 46"/>
                  <a:gd name="f17" fmla="val 78"/>
                  <a:gd name="f18" fmla="val 58"/>
                  <a:gd name="f19" fmla="val 93"/>
                  <a:gd name="f20" fmla="val 68"/>
                  <a:gd name="f21" fmla="val 109"/>
                  <a:gd name="f22" fmla="val 80"/>
                  <a:gd name="f23" fmla="val 127"/>
                  <a:gd name="f24" fmla="val 92"/>
                  <a:gd name="f25" fmla="val 144"/>
                  <a:gd name="f26" fmla="val 100"/>
                  <a:gd name="f27" fmla="val 161"/>
                  <a:gd name="f28" fmla="val 99"/>
                  <a:gd name="f29" fmla="val 157"/>
                  <a:gd name="f30" fmla="val 97"/>
                  <a:gd name="f31" fmla="val 155"/>
                  <a:gd name="f32" fmla="val 81"/>
                  <a:gd name="f33" fmla="val 132"/>
                  <a:gd name="f34" fmla="val 65"/>
                  <a:gd name="f35" fmla="val 49"/>
                  <a:gd name="f36" fmla="val 86"/>
                  <a:gd name="f37" fmla="val 44"/>
                  <a:gd name="f38" fmla="val 79"/>
                  <a:gd name="f39" fmla="val 40"/>
                  <a:gd name="f40" fmla="val 72"/>
                  <a:gd name="f41" fmla="val 36"/>
                  <a:gd name="f42" fmla="val 66"/>
                  <a:gd name="f43" fmla="val 33"/>
                  <a:gd name="f44" fmla="val 64"/>
                  <a:gd name="f45" fmla="val 32"/>
                  <a:gd name="f46" fmla="val 30"/>
                  <a:gd name="f47" fmla="val 21"/>
                  <a:gd name="f48" fmla="val 42"/>
                  <a:gd name="f49" fmla="val 12"/>
                  <a:gd name="f50" fmla="val 26"/>
                  <a:gd name="f51" fmla="val 3"/>
                  <a:gd name="f52" fmla="val 9"/>
                  <a:gd name="f53" fmla="val 2"/>
                  <a:gd name="f54" fmla="val 6"/>
                  <a:gd name="f55" fmla="val 1"/>
                  <a:gd name="f56" fmla="+- 0 0 -90"/>
                  <a:gd name="f57" fmla="*/ f3 1 104"/>
                  <a:gd name="f58" fmla="*/ f4 1 162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104"/>
                  <a:gd name="f67" fmla="*/ f63 1 162"/>
                  <a:gd name="f68" fmla="*/ 4 f64 1"/>
                  <a:gd name="f69" fmla="*/ 5 f63 1"/>
                  <a:gd name="f70" fmla="*/ 37 f64 1"/>
                  <a:gd name="f71" fmla="*/ 61 f63 1"/>
                  <a:gd name="f72" fmla="*/ 68 f64 1"/>
                  <a:gd name="f73" fmla="*/ 109 f63 1"/>
                  <a:gd name="f74" fmla="*/ 104 f64 1"/>
                  <a:gd name="f75" fmla="*/ 162 f63 1"/>
                  <a:gd name="f76" fmla="*/ 97 f64 1"/>
                  <a:gd name="f77" fmla="*/ 155 f63 1"/>
                  <a:gd name="f78" fmla="*/ 49 f64 1"/>
                  <a:gd name="f79" fmla="*/ 86 f63 1"/>
                  <a:gd name="f80" fmla="*/ 36 f64 1"/>
                  <a:gd name="f81" fmla="*/ 66 f63 1"/>
                  <a:gd name="f82" fmla="*/ 30 f64 1"/>
                  <a:gd name="f83" fmla="*/ 58 f63 1"/>
                  <a:gd name="f84" fmla="*/ 3 f64 1"/>
                  <a:gd name="f85" fmla="*/ 9 f63 1"/>
                  <a:gd name="f86" fmla="*/ 0 f64 1"/>
                  <a:gd name="f87" fmla="*/ 0 f63 1"/>
                  <a:gd name="f88" fmla="*/ 1 f64 1"/>
                  <a:gd name="f89" fmla="+- f65 0 f1"/>
                  <a:gd name="f90" fmla="*/ f68 1 104"/>
                  <a:gd name="f91" fmla="*/ f69 1 162"/>
                  <a:gd name="f92" fmla="*/ f70 1 104"/>
                  <a:gd name="f93" fmla="*/ f71 1 162"/>
                  <a:gd name="f94" fmla="*/ f72 1 104"/>
                  <a:gd name="f95" fmla="*/ f73 1 162"/>
                  <a:gd name="f96" fmla="*/ f74 1 104"/>
                  <a:gd name="f97" fmla="*/ f75 1 162"/>
                  <a:gd name="f98" fmla="*/ f76 1 104"/>
                  <a:gd name="f99" fmla="*/ f77 1 162"/>
                  <a:gd name="f100" fmla="*/ f78 1 104"/>
                  <a:gd name="f101" fmla="*/ f79 1 162"/>
                  <a:gd name="f102" fmla="*/ f80 1 104"/>
                  <a:gd name="f103" fmla="*/ f81 1 162"/>
                  <a:gd name="f104" fmla="*/ f82 1 104"/>
                  <a:gd name="f105" fmla="*/ f83 1 162"/>
                  <a:gd name="f106" fmla="*/ f84 1 104"/>
                  <a:gd name="f107" fmla="*/ f85 1 162"/>
                  <a:gd name="f108" fmla="*/ f86 1 104"/>
                  <a:gd name="f109" fmla="*/ f87 1 162"/>
                  <a:gd name="f110" fmla="*/ f88 1 104"/>
                  <a:gd name="f111" fmla="*/ 0 1 f66"/>
                  <a:gd name="f112" fmla="*/ f60 1 f66"/>
                  <a:gd name="f113" fmla="*/ 0 1 f67"/>
                  <a:gd name="f114" fmla="*/ f61 1 f67"/>
                  <a:gd name="f115" fmla="*/ f90 1 f66"/>
                  <a:gd name="f116" fmla="*/ f91 1 f67"/>
                  <a:gd name="f117" fmla="*/ f92 1 f66"/>
                  <a:gd name="f118" fmla="*/ f93 1 f67"/>
                  <a:gd name="f119" fmla="*/ f94 1 f66"/>
                  <a:gd name="f120" fmla="*/ f95 1 f67"/>
                  <a:gd name="f121" fmla="*/ f96 1 f66"/>
                  <a:gd name="f122" fmla="*/ f97 1 f67"/>
                  <a:gd name="f123" fmla="*/ f98 1 f66"/>
                  <a:gd name="f124" fmla="*/ f99 1 f67"/>
                  <a:gd name="f125" fmla="*/ f100 1 f66"/>
                  <a:gd name="f126" fmla="*/ f101 1 f67"/>
                  <a:gd name="f127" fmla="*/ f102 1 f66"/>
                  <a:gd name="f128" fmla="*/ f103 1 f67"/>
                  <a:gd name="f129" fmla="*/ f104 1 f66"/>
                  <a:gd name="f130" fmla="*/ f105 1 f67"/>
                  <a:gd name="f131" fmla="*/ f106 1 f66"/>
                  <a:gd name="f132" fmla="*/ f107 1 f67"/>
                  <a:gd name="f133" fmla="*/ f108 1 f66"/>
                  <a:gd name="f134" fmla="*/ f109 1 f67"/>
                  <a:gd name="f135" fmla="*/ f110 1 f66"/>
                  <a:gd name="f136" fmla="*/ f111 f57 1"/>
                  <a:gd name="f137" fmla="*/ f112 f57 1"/>
                  <a:gd name="f138" fmla="*/ f114 f58 1"/>
                  <a:gd name="f139" fmla="*/ f113 f58 1"/>
                  <a:gd name="f140" fmla="*/ f115 f57 1"/>
                  <a:gd name="f141" fmla="*/ f116 f58 1"/>
                  <a:gd name="f142" fmla="*/ f117 f57 1"/>
                  <a:gd name="f143" fmla="*/ f118 f58 1"/>
                  <a:gd name="f144" fmla="*/ f119 f57 1"/>
                  <a:gd name="f145" fmla="*/ f120 f58 1"/>
                  <a:gd name="f146" fmla="*/ f121 f57 1"/>
                  <a:gd name="f147" fmla="*/ f122 f58 1"/>
                  <a:gd name="f148" fmla="*/ f123 f57 1"/>
                  <a:gd name="f149" fmla="*/ f124 f58 1"/>
                  <a:gd name="f150" fmla="*/ f125 f57 1"/>
                  <a:gd name="f151" fmla="*/ f126 f58 1"/>
                  <a:gd name="f152" fmla="*/ f127 f57 1"/>
                  <a:gd name="f153" fmla="*/ f128 f58 1"/>
                  <a:gd name="f154" fmla="*/ f129 f57 1"/>
                  <a:gd name="f155" fmla="*/ f130 f58 1"/>
                  <a:gd name="f156" fmla="*/ f131 f57 1"/>
                  <a:gd name="f157" fmla="*/ f132 f58 1"/>
                  <a:gd name="f158" fmla="*/ f133 f57 1"/>
                  <a:gd name="f159" fmla="*/ f134 f58 1"/>
                  <a:gd name="f160" fmla="*/ f135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40" y="f141"/>
                  </a:cxn>
                  <a:cxn ang="f89">
                    <a:pos x="f142" y="f143"/>
                  </a:cxn>
                  <a:cxn ang="f89">
                    <a:pos x="f144" y="f145"/>
                  </a:cxn>
                  <a:cxn ang="f89">
                    <a:pos x="f146" y="f147"/>
                  </a:cxn>
                  <a:cxn ang="f89">
                    <a:pos x="f148" y="f149"/>
                  </a:cxn>
                  <a:cxn ang="f89">
                    <a:pos x="f150" y="f151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6" y="f157"/>
                  </a:cxn>
                  <a:cxn ang="f89">
                    <a:pos x="f158" y="f159"/>
                  </a:cxn>
                  <a:cxn ang="f89">
                    <a:pos x="f160" y="f159"/>
                  </a:cxn>
                  <a:cxn ang="f89">
                    <a:pos x="f140" y="f141"/>
                  </a:cxn>
                </a:cxnLst>
                <a:rect l="f136" t="f139" r="f137" b="f138"/>
                <a:pathLst>
                  <a:path w="104" h="16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6" y="f7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1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15"/>
                      <a:pt x="f46" y="f18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5" y="f8"/>
                      <a:pt x="f5" y="f5"/>
                    </a:cubicBezTo>
                    <a:cubicBezTo>
                      <a:pt x="f5" y="f5"/>
                      <a:pt x="f5" y="f5"/>
                      <a:pt x="f55" y="f5"/>
                    </a:cubicBezTo>
                    <a:cubicBezTo>
                      <a:pt x="f8" y="f5"/>
                      <a:pt x="f8" y="f53"/>
                      <a:pt x="f8" y="f9"/>
                    </a:cubicBezTo>
                    <a:close/>
                  </a:path>
                </a:pathLst>
              </a:custGeom>
              <a:solidFill>
                <a:srgbClr val="30130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5" name="Freeform 1286">
                <a:extLst>
                  <a:ext uri="{FF2B5EF4-FFF2-40B4-BE49-F238E27FC236}">
                    <a16:creationId xmlns:a16="http://schemas.microsoft.com/office/drawing/2014/main" id="{1289B75A-1AC9-5FC1-4546-CC4194874E67}"/>
                  </a:ext>
                </a:extLst>
              </p:cNvPr>
              <p:cNvSpPr/>
              <p:nvPr/>
            </p:nvSpPr>
            <p:spPr>
              <a:xfrm>
                <a:off x="4648196" y="3632197"/>
                <a:ext cx="109535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30"/>
                  <a:gd name="f8" fmla="val 1"/>
                  <a:gd name="f9" fmla="val 10"/>
                  <a:gd name="f10" fmla="val 7"/>
                  <a:gd name="f11" fmla="val 5"/>
                  <a:gd name="f12" fmla="val 6"/>
                  <a:gd name="f13" fmla="val 4"/>
                  <a:gd name="f14" fmla="val 15"/>
                  <a:gd name="f15" fmla="val 2"/>
                  <a:gd name="f16" fmla="val 20"/>
                  <a:gd name="f17" fmla="val 24"/>
                  <a:gd name="f18" fmla="val 26"/>
                  <a:gd name="f19" fmla="val 14"/>
                  <a:gd name="f20" fmla="val 27"/>
                  <a:gd name="f21" fmla="val 17"/>
                  <a:gd name="f22" fmla="val 25"/>
                  <a:gd name="f23" fmla="val 19"/>
                  <a:gd name="f24" fmla="val 23"/>
                  <a:gd name="f25" fmla="val 21"/>
                  <a:gd name="f26" fmla="val 22"/>
                  <a:gd name="f27" fmla="val 18"/>
                  <a:gd name="f28" fmla="val 13"/>
                  <a:gd name="f29" fmla="val 28"/>
                  <a:gd name="f30" fmla="val 11"/>
                  <a:gd name="f31" fmla="val 12"/>
                  <a:gd name="f32" fmla="+- 0 0 -90"/>
                  <a:gd name="f33" fmla="*/ f3 1 29"/>
                  <a:gd name="f34" fmla="*/ f4 1 30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9"/>
                  <a:gd name="f43" fmla="*/ f39 1 30"/>
                  <a:gd name="f44" fmla="*/ 1 f40 1"/>
                  <a:gd name="f45" fmla="*/ 10 f39 1"/>
                  <a:gd name="f46" fmla="*/ 6 f40 1"/>
                  <a:gd name="f47" fmla="*/ 7 f39 1"/>
                  <a:gd name="f48" fmla="*/ 20 f40 1"/>
                  <a:gd name="f49" fmla="*/ 0 f39 1"/>
                  <a:gd name="f50" fmla="*/ 29 f40 1"/>
                  <a:gd name="f51" fmla="*/ 25 f40 1"/>
                  <a:gd name="f52" fmla="*/ 19 f39 1"/>
                  <a:gd name="f53" fmla="*/ 22 f40 1"/>
                  <a:gd name="f54" fmla="*/ 25 f39 1"/>
                  <a:gd name="f55" fmla="*/ 18 f40 1"/>
                  <a:gd name="f56" fmla="*/ 29 f39 1"/>
                  <a:gd name="f57" fmla="*/ 11 f40 1"/>
                  <a:gd name="f58" fmla="*/ 26 f39 1"/>
                  <a:gd name="f59" fmla="*/ 12 f39 1"/>
                  <a:gd name="f60" fmla="+- f41 0 f1"/>
                  <a:gd name="f61" fmla="*/ f44 1 29"/>
                  <a:gd name="f62" fmla="*/ f45 1 30"/>
                  <a:gd name="f63" fmla="*/ f46 1 29"/>
                  <a:gd name="f64" fmla="*/ f47 1 30"/>
                  <a:gd name="f65" fmla="*/ f48 1 29"/>
                  <a:gd name="f66" fmla="*/ f49 1 30"/>
                  <a:gd name="f67" fmla="*/ f50 1 29"/>
                  <a:gd name="f68" fmla="*/ f51 1 29"/>
                  <a:gd name="f69" fmla="*/ f52 1 30"/>
                  <a:gd name="f70" fmla="*/ f53 1 29"/>
                  <a:gd name="f71" fmla="*/ f54 1 30"/>
                  <a:gd name="f72" fmla="*/ f55 1 29"/>
                  <a:gd name="f73" fmla="*/ f56 1 30"/>
                  <a:gd name="f74" fmla="*/ f57 1 29"/>
                  <a:gd name="f75" fmla="*/ f58 1 30"/>
                  <a:gd name="f76" fmla="*/ f59 1 30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2"/>
                  <a:gd name="f89" fmla="*/ f69 1 f43"/>
                  <a:gd name="f90" fmla="*/ f70 1 f42"/>
                  <a:gd name="f91" fmla="*/ f71 1 f43"/>
                  <a:gd name="f92" fmla="*/ f72 1 f42"/>
                  <a:gd name="f93" fmla="*/ f73 1 f43"/>
                  <a:gd name="f94" fmla="*/ f74 1 f42"/>
                  <a:gd name="f95" fmla="*/ f75 1 f43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3 1"/>
                  <a:gd name="f109" fmla="*/ f89 f34 1"/>
                  <a:gd name="f110" fmla="*/ f90 f33 1"/>
                  <a:gd name="f111" fmla="*/ f91 f34 1"/>
                  <a:gd name="f112" fmla="*/ f92 f33 1"/>
                  <a:gd name="f113" fmla="*/ f93 f34 1"/>
                  <a:gd name="f114" fmla="*/ f94 f33 1"/>
                  <a:gd name="f115" fmla="*/ f95 f34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2"/>
                  </a:cxn>
                  <a:cxn ang="f60">
                    <a:pos x="f108" y="f109"/>
                  </a:cxn>
                  <a:cxn ang="f60">
                    <a:pos x="f110" y="f111"/>
                  </a:cxn>
                  <a:cxn ang="f60">
                    <a:pos x="f112" y="f113"/>
                  </a:cxn>
                  <a:cxn ang="f60">
                    <a:pos x="f114" y="f115"/>
                  </a:cxn>
                  <a:cxn ang="f60">
                    <a:pos x="f101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28" h="30">
                    <a:moveTo>
                      <a:pt x="f8" y="f9"/>
                    </a:moveTo>
                    <a:cubicBezTo>
                      <a:pt x="f8" y="f10"/>
                      <a:pt x="f11" y="f9"/>
                      <a:pt x="f12" y="f10"/>
                    </a:cubicBezTo>
                    <a:cubicBezTo>
                      <a:pt x="f9" y="f13"/>
                      <a:pt x="f14" y="f15"/>
                      <a:pt x="f16" y="f5"/>
                    </a:cubicBezTo>
                    <a:cubicBezTo>
                      <a:pt x="f17" y="f15"/>
                      <a:pt x="f18" y="f12"/>
                      <a:pt x="f6" y="f9"/>
                    </a:cubicBezTo>
                    <a:cubicBezTo>
                      <a:pt x="f6" y="f19"/>
                      <a:pt x="f20" y="f21"/>
                      <a:pt x="f22" y="f23"/>
                    </a:cubicBezTo>
                    <a:cubicBezTo>
                      <a:pt x="f24" y="f25"/>
                      <a:pt x="f26" y="f24"/>
                      <a:pt x="f26" y="f22"/>
                    </a:cubicBezTo>
                    <a:cubicBezTo>
                      <a:pt x="f25" y="f20"/>
                      <a:pt x="f16" y="f6"/>
                      <a:pt x="f27" y="f6"/>
                    </a:cubicBezTo>
                    <a:cubicBezTo>
                      <a:pt x="f14" y="f7"/>
                      <a:pt x="f28" y="f29"/>
                      <a:pt x="f30" y="f18"/>
                    </a:cubicBezTo>
                    <a:cubicBezTo>
                      <a:pt x="f10" y="f26"/>
                      <a:pt x="f13" y="f21"/>
                      <a:pt x="f8" y="f31"/>
                    </a:cubicBezTo>
                    <a:cubicBezTo>
                      <a:pt x="f8" y="f31"/>
                      <a:pt x="f5" y="f30"/>
                      <a:pt x="f8" y="f9"/>
                    </a:cubicBezTo>
                    <a:close/>
                  </a:path>
                </a:pathLst>
              </a:custGeom>
              <a:solidFill>
                <a:srgbClr val="D982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6" name="Freeform 1287">
                <a:extLst>
                  <a:ext uri="{FF2B5EF4-FFF2-40B4-BE49-F238E27FC236}">
                    <a16:creationId xmlns:a16="http://schemas.microsoft.com/office/drawing/2014/main" id="{A8B2387F-348D-8F29-2422-B4232F4291D6}"/>
                  </a:ext>
                </a:extLst>
              </p:cNvPr>
              <p:cNvSpPr/>
              <p:nvPr/>
            </p:nvSpPr>
            <p:spPr>
              <a:xfrm>
                <a:off x="4806945" y="3500442"/>
                <a:ext cx="85725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52"/>
                  <a:gd name="f8" fmla="val 16"/>
                  <a:gd name="f9" fmla="val 13"/>
                  <a:gd name="f10" fmla="val 51"/>
                  <a:gd name="f11" fmla="val 14"/>
                  <a:gd name="f12" fmla="val 48"/>
                  <a:gd name="f13" fmla="val 46"/>
                  <a:gd name="f14" fmla="val 39"/>
                  <a:gd name="f15" fmla="val 11"/>
                  <a:gd name="f16" fmla="val 38"/>
                  <a:gd name="f17" fmla="val 4"/>
                  <a:gd name="f18" fmla="val 2"/>
                  <a:gd name="f19" fmla="val 1"/>
                  <a:gd name="f20" fmla="val 37"/>
                  <a:gd name="f21" fmla="val 36"/>
                  <a:gd name="f22" fmla="val 35"/>
                  <a:gd name="f23" fmla="val 34"/>
                  <a:gd name="f24" fmla="val 33"/>
                  <a:gd name="f25" fmla="val 3"/>
                  <a:gd name="f26" fmla="val 32"/>
                  <a:gd name="f27" fmla="val 29"/>
                  <a:gd name="f28" fmla="val 27"/>
                  <a:gd name="f29" fmla="val 24"/>
                  <a:gd name="f30" fmla="val 22"/>
                  <a:gd name="f31" fmla="val 5"/>
                  <a:gd name="f32" fmla="val 20"/>
                  <a:gd name="f33" fmla="val 19"/>
                  <a:gd name="f34" fmla="val 7"/>
                  <a:gd name="f35" fmla="val 18"/>
                  <a:gd name="f36" fmla="val 17"/>
                  <a:gd name="f37" fmla="val 6"/>
                  <a:gd name="f38" fmla="val 15"/>
                  <a:gd name="f39" fmla="val 12"/>
                  <a:gd name="f40" fmla="val 8"/>
                  <a:gd name="f41" fmla="val 10"/>
                  <a:gd name="f42" fmla="val 31"/>
                  <a:gd name="f43" fmla="val 21"/>
                  <a:gd name="f44" fmla="val 43"/>
                  <a:gd name="f45" fmla="+- 0 0 -90"/>
                  <a:gd name="f46" fmla="*/ f3 1 23"/>
                  <a:gd name="f47" fmla="*/ f4 1 52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23"/>
                  <a:gd name="f56" fmla="*/ f52 1 52"/>
                  <a:gd name="f57" fmla="*/ 16 f53 1"/>
                  <a:gd name="f58" fmla="*/ 52 f52 1"/>
                  <a:gd name="f59" fmla="*/ 14 f53 1"/>
                  <a:gd name="f60" fmla="*/ 46 f52 1"/>
                  <a:gd name="f61" fmla="*/ 4 f53 1"/>
                  <a:gd name="f62" fmla="*/ 38 f52 1"/>
                  <a:gd name="f63" fmla="*/ 0 f53 1"/>
                  <a:gd name="f64" fmla="*/ 37 f52 1"/>
                  <a:gd name="f65" fmla="*/ 36 f52 1"/>
                  <a:gd name="f66" fmla="*/ 34 f52 1"/>
                  <a:gd name="f67" fmla="*/ 3 f53 1"/>
                  <a:gd name="f68" fmla="*/ 32 f52 1"/>
                  <a:gd name="f69" fmla="*/ 24 f52 1"/>
                  <a:gd name="f70" fmla="*/ 23 f52 1"/>
                  <a:gd name="f71" fmla="*/ 5 f53 1"/>
                  <a:gd name="f72" fmla="*/ 19 f52 1"/>
                  <a:gd name="f73" fmla="*/ 6 f53 1"/>
                  <a:gd name="f74" fmla="*/ 15 f52 1"/>
                  <a:gd name="f75" fmla="*/ 8 f53 1"/>
                  <a:gd name="f76" fmla="*/ 4 f52 1"/>
                  <a:gd name="f77" fmla="*/ 13 f53 1"/>
                  <a:gd name="f78" fmla="*/ 17 f53 1"/>
                  <a:gd name="f79" fmla="*/ 31 f52 1"/>
                  <a:gd name="f80" fmla="*/ 23 f53 1"/>
                  <a:gd name="f81" fmla="*/ 39 f52 1"/>
                  <a:gd name="f82" fmla="*/ 18 f53 1"/>
                  <a:gd name="f83" fmla="*/ 51 f52 1"/>
                  <a:gd name="f84" fmla="+- f54 0 f1"/>
                  <a:gd name="f85" fmla="*/ f57 1 23"/>
                  <a:gd name="f86" fmla="*/ f58 1 52"/>
                  <a:gd name="f87" fmla="*/ f59 1 23"/>
                  <a:gd name="f88" fmla="*/ f60 1 52"/>
                  <a:gd name="f89" fmla="*/ f61 1 23"/>
                  <a:gd name="f90" fmla="*/ f62 1 52"/>
                  <a:gd name="f91" fmla="*/ f63 1 23"/>
                  <a:gd name="f92" fmla="*/ f64 1 52"/>
                  <a:gd name="f93" fmla="*/ f65 1 52"/>
                  <a:gd name="f94" fmla="*/ f66 1 52"/>
                  <a:gd name="f95" fmla="*/ f67 1 23"/>
                  <a:gd name="f96" fmla="*/ f68 1 52"/>
                  <a:gd name="f97" fmla="*/ f69 1 52"/>
                  <a:gd name="f98" fmla="*/ f70 1 52"/>
                  <a:gd name="f99" fmla="*/ f71 1 23"/>
                  <a:gd name="f100" fmla="*/ f72 1 52"/>
                  <a:gd name="f101" fmla="*/ f73 1 23"/>
                  <a:gd name="f102" fmla="*/ f74 1 52"/>
                  <a:gd name="f103" fmla="*/ f75 1 23"/>
                  <a:gd name="f104" fmla="*/ f76 1 52"/>
                  <a:gd name="f105" fmla="*/ f77 1 23"/>
                  <a:gd name="f106" fmla="*/ f78 1 23"/>
                  <a:gd name="f107" fmla="*/ f79 1 52"/>
                  <a:gd name="f108" fmla="*/ f80 1 23"/>
                  <a:gd name="f109" fmla="*/ f81 1 52"/>
                  <a:gd name="f110" fmla="*/ f82 1 23"/>
                  <a:gd name="f111" fmla="*/ f83 1 52"/>
                  <a:gd name="f112" fmla="*/ 0 1 f55"/>
                  <a:gd name="f113" fmla="*/ f49 1 f55"/>
                  <a:gd name="f114" fmla="*/ 0 1 f56"/>
                  <a:gd name="f115" fmla="*/ f50 1 f56"/>
                  <a:gd name="f116" fmla="*/ f85 1 f55"/>
                  <a:gd name="f117" fmla="*/ f86 1 f56"/>
                  <a:gd name="f118" fmla="*/ f87 1 f55"/>
                  <a:gd name="f119" fmla="*/ f88 1 f56"/>
                  <a:gd name="f120" fmla="*/ f89 1 f55"/>
                  <a:gd name="f121" fmla="*/ f90 1 f56"/>
                  <a:gd name="f122" fmla="*/ f91 1 f55"/>
                  <a:gd name="f123" fmla="*/ f92 1 f56"/>
                  <a:gd name="f124" fmla="*/ f93 1 f56"/>
                  <a:gd name="f125" fmla="*/ f94 1 f56"/>
                  <a:gd name="f126" fmla="*/ f95 1 f55"/>
                  <a:gd name="f127" fmla="*/ f96 1 f56"/>
                  <a:gd name="f128" fmla="*/ f97 1 f56"/>
                  <a:gd name="f129" fmla="*/ f98 1 f56"/>
                  <a:gd name="f130" fmla="*/ f99 1 f55"/>
                  <a:gd name="f131" fmla="*/ f100 1 f56"/>
                  <a:gd name="f132" fmla="*/ f101 1 f55"/>
                  <a:gd name="f133" fmla="*/ f102 1 f56"/>
                  <a:gd name="f134" fmla="*/ f103 1 f55"/>
                  <a:gd name="f135" fmla="*/ f104 1 f56"/>
                  <a:gd name="f136" fmla="*/ f105 1 f55"/>
                  <a:gd name="f137" fmla="*/ f106 1 f55"/>
                  <a:gd name="f138" fmla="*/ f107 1 f56"/>
                  <a:gd name="f139" fmla="*/ f108 1 f55"/>
                  <a:gd name="f140" fmla="*/ f109 1 f56"/>
                  <a:gd name="f141" fmla="*/ f110 1 f55"/>
                  <a:gd name="f142" fmla="*/ f111 1 f56"/>
                  <a:gd name="f143" fmla="*/ f112 f46 1"/>
                  <a:gd name="f144" fmla="*/ f113 f46 1"/>
                  <a:gd name="f145" fmla="*/ f115 f47 1"/>
                  <a:gd name="f146" fmla="*/ f114 f47 1"/>
                  <a:gd name="f147" fmla="*/ f116 f46 1"/>
                  <a:gd name="f148" fmla="*/ f117 f47 1"/>
                  <a:gd name="f149" fmla="*/ f118 f46 1"/>
                  <a:gd name="f150" fmla="*/ f119 f47 1"/>
                  <a:gd name="f151" fmla="*/ f120 f46 1"/>
                  <a:gd name="f152" fmla="*/ f121 f47 1"/>
                  <a:gd name="f153" fmla="*/ f122 f46 1"/>
                  <a:gd name="f154" fmla="*/ f123 f47 1"/>
                  <a:gd name="f155" fmla="*/ f124 f47 1"/>
                  <a:gd name="f156" fmla="*/ f125 f47 1"/>
                  <a:gd name="f157" fmla="*/ f126 f46 1"/>
                  <a:gd name="f158" fmla="*/ f127 f47 1"/>
                  <a:gd name="f159" fmla="*/ f128 f47 1"/>
                  <a:gd name="f160" fmla="*/ f129 f47 1"/>
                  <a:gd name="f161" fmla="*/ f130 f46 1"/>
                  <a:gd name="f162" fmla="*/ f131 f47 1"/>
                  <a:gd name="f163" fmla="*/ f132 f46 1"/>
                  <a:gd name="f164" fmla="*/ f133 f47 1"/>
                  <a:gd name="f165" fmla="*/ f134 f46 1"/>
                  <a:gd name="f166" fmla="*/ f135 f47 1"/>
                  <a:gd name="f167" fmla="*/ f136 f46 1"/>
                  <a:gd name="f168" fmla="*/ f137 f46 1"/>
                  <a:gd name="f169" fmla="*/ f138 f47 1"/>
                  <a:gd name="f170" fmla="*/ f139 f46 1"/>
                  <a:gd name="f171" fmla="*/ f140 f47 1"/>
                  <a:gd name="f172" fmla="*/ f141 f46 1"/>
                  <a:gd name="f173" fmla="*/ f142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3" y="f155"/>
                  </a:cxn>
                  <a:cxn ang="f84">
                    <a:pos x="f153" y="f156"/>
                  </a:cxn>
                  <a:cxn ang="f84">
                    <a:pos x="f157" y="f158"/>
                  </a:cxn>
                  <a:cxn ang="f84">
                    <a:pos x="f157" y="f159"/>
                  </a:cxn>
                  <a:cxn ang="f84">
                    <a:pos x="f151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66"/>
                  </a:cxn>
                  <a:cxn ang="f84">
                    <a:pos x="f168" y="f169"/>
                  </a:cxn>
                  <a:cxn ang="f84">
                    <a:pos x="f170" y="f155"/>
                  </a:cxn>
                  <a:cxn ang="f84">
                    <a:pos x="f170" y="f171"/>
                  </a:cxn>
                  <a:cxn ang="f84">
                    <a:pos x="f172" y="f173"/>
                  </a:cxn>
                  <a:cxn ang="f84">
                    <a:pos x="f147" y="f148"/>
                  </a:cxn>
                </a:cxnLst>
                <a:rect l="f143" t="f146" r="f144" b="f145"/>
                <a:pathLst>
                  <a:path w="23" h="52">
                    <a:moveTo>
                      <a:pt x="f8" y="f7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9" y="f14"/>
                      <a:pt x="f15" y="f16"/>
                      <a:pt x="f17" y="f16"/>
                    </a:cubicBezTo>
                    <a:cubicBezTo>
                      <a:pt x="f18" y="f14"/>
                      <a:pt x="f19" y="f20"/>
                      <a:pt x="f5" y="f20"/>
                    </a:cubicBezTo>
                    <a:cubicBezTo>
                      <a:pt x="f5" y="f20"/>
                      <a:pt x="f5" y="f21"/>
                      <a:pt x="f5" y="f21"/>
                    </a:cubicBezTo>
                    <a:cubicBezTo>
                      <a:pt x="f5" y="f22"/>
                      <a:pt x="f5" y="f22"/>
                      <a:pt x="f5" y="f23"/>
                    </a:cubicBezTo>
                    <a:cubicBezTo>
                      <a:pt x="f19" y="f24"/>
                      <a:pt x="f18" y="f24"/>
                      <a:pt x="f25" y="f26"/>
                    </a:cubicBezTo>
                    <a:cubicBezTo>
                      <a:pt x="f25" y="f27"/>
                      <a:pt x="f17" y="f28"/>
                      <a:pt x="f25" y="f29"/>
                    </a:cubicBezTo>
                    <a:cubicBezTo>
                      <a:pt x="f25" y="f6"/>
                      <a:pt x="f25" y="f6"/>
                      <a:pt x="f17" y="f6"/>
                    </a:cubicBezTo>
                    <a:cubicBezTo>
                      <a:pt x="f17" y="f30"/>
                      <a:pt x="f31" y="f32"/>
                      <a:pt x="f31" y="f33"/>
                    </a:cubicBezTo>
                    <a:cubicBezTo>
                      <a:pt x="f34" y="f35"/>
                      <a:pt x="f17" y="f36"/>
                      <a:pt x="f37" y="f38"/>
                    </a:cubicBezTo>
                    <a:cubicBezTo>
                      <a:pt x="f34" y="f39"/>
                      <a:pt x="f37" y="f34"/>
                      <a:pt x="f40" y="f17"/>
                    </a:cubicBezTo>
                    <a:cubicBezTo>
                      <a:pt x="f41" y="f5"/>
                      <a:pt x="f39" y="f17"/>
                      <a:pt x="f9" y="f17"/>
                    </a:cubicBezTo>
                    <a:cubicBezTo>
                      <a:pt x="f39" y="f9"/>
                      <a:pt x="f9" y="f30"/>
                      <a:pt x="f36" y="f42"/>
                    </a:cubicBezTo>
                    <a:cubicBezTo>
                      <a:pt x="f35" y="f24"/>
                      <a:pt x="f32" y="f22"/>
                      <a:pt x="f6" y="f21"/>
                    </a:cubicBezTo>
                    <a:cubicBezTo>
                      <a:pt x="f6" y="f20"/>
                      <a:pt x="f6" y="f16"/>
                      <a:pt x="f6" y="f14"/>
                    </a:cubicBezTo>
                    <a:cubicBezTo>
                      <a:pt x="f43" y="f44"/>
                      <a:pt x="f35" y="f13"/>
                      <a:pt x="f35" y="f10"/>
                    </a:cubicBezTo>
                    <a:cubicBezTo>
                      <a:pt x="f35" y="f10"/>
                      <a:pt x="f36" y="f7"/>
                      <a:pt x="f8" y="f7"/>
                    </a:cubicBezTo>
                    <a:close/>
                  </a:path>
                </a:pathLst>
              </a:custGeom>
              <a:solidFill>
                <a:srgbClr val="EAB7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7" name="Freeform 1288">
                <a:extLst>
                  <a:ext uri="{FF2B5EF4-FFF2-40B4-BE49-F238E27FC236}">
                    <a16:creationId xmlns:a16="http://schemas.microsoft.com/office/drawing/2014/main" id="{3DDBF5A7-844D-1DE0-582A-3614DE682DAF}"/>
                  </a:ext>
                </a:extLst>
              </p:cNvPr>
              <p:cNvSpPr/>
              <p:nvPr/>
            </p:nvSpPr>
            <p:spPr>
              <a:xfrm>
                <a:off x="4622804" y="3319464"/>
                <a:ext cx="66678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9"/>
                  <a:gd name="f8" fmla="val 13"/>
                  <a:gd name="f9" fmla="val 15"/>
                  <a:gd name="f10" fmla="val 1"/>
                  <a:gd name="f11" fmla="val 16"/>
                  <a:gd name="f12" fmla="val 4"/>
                  <a:gd name="f13" fmla="val 6"/>
                  <a:gd name="f14" fmla="val 14"/>
                  <a:gd name="f15" fmla="val 12"/>
                  <a:gd name="f16" fmla="val 19"/>
                  <a:gd name="f17" fmla="val 26"/>
                  <a:gd name="f18" fmla="val 27"/>
                  <a:gd name="f19" fmla="val 10"/>
                  <a:gd name="f20" fmla="val 28"/>
                  <a:gd name="f21" fmla="val 31"/>
                  <a:gd name="f22" fmla="val 33"/>
                  <a:gd name="f23" fmla="val 9"/>
                  <a:gd name="f24" fmla="val 35"/>
                  <a:gd name="f25" fmla="val 37"/>
                  <a:gd name="f26" fmla="val 7"/>
                  <a:gd name="f27" fmla="val 34"/>
                  <a:gd name="f28" fmla="val 30"/>
                  <a:gd name="f29" fmla="val 25"/>
                  <a:gd name="f30" fmla="val 22"/>
                  <a:gd name="f31" fmla="val 20"/>
                  <a:gd name="f32" fmla="val 3"/>
                  <a:gd name="f33" fmla="val 29"/>
                  <a:gd name="f34" fmla="val 2"/>
                  <a:gd name="f35" fmla="val 5"/>
                  <a:gd name="f36" fmla="val 8"/>
                  <a:gd name="f37" fmla="val 11"/>
                  <a:gd name="f38" fmla="+- 0 0 -90"/>
                  <a:gd name="f39" fmla="*/ f3 1 18"/>
                  <a:gd name="f40" fmla="*/ f4 1 39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18"/>
                  <a:gd name="f49" fmla="*/ f45 1 39"/>
                  <a:gd name="f50" fmla="*/ 13 f46 1"/>
                  <a:gd name="f51" fmla="*/ 0 f45 1"/>
                  <a:gd name="f52" fmla="*/ 18 f46 1"/>
                  <a:gd name="f53" fmla="*/ 6 f45 1"/>
                  <a:gd name="f54" fmla="*/ 14 f46 1"/>
                  <a:gd name="f55" fmla="*/ 26 f45 1"/>
                  <a:gd name="f56" fmla="*/ 10 f46 1"/>
                  <a:gd name="f57" fmla="*/ 33 f45 1"/>
                  <a:gd name="f58" fmla="*/ 7 f46 1"/>
                  <a:gd name="f59" fmla="*/ 39 f45 1"/>
                  <a:gd name="f60" fmla="*/ 9 f46 1"/>
                  <a:gd name="f61" fmla="*/ 25 f45 1"/>
                  <a:gd name="f62" fmla="*/ 18 f45 1"/>
                  <a:gd name="f63" fmla="*/ 3 f46 1"/>
                  <a:gd name="f64" fmla="*/ 29 f45 1"/>
                  <a:gd name="f65" fmla="*/ 1 f46 1"/>
                  <a:gd name="f66" fmla="*/ 34 f45 1"/>
                  <a:gd name="f67" fmla="*/ 4 f46 1"/>
                  <a:gd name="f68" fmla="*/ 16 f45 1"/>
                  <a:gd name="f69" fmla="*/ 13 f45 1"/>
                  <a:gd name="f70" fmla="*/ 8 f45 1"/>
                  <a:gd name="f71" fmla="*/ 6 f46 1"/>
                  <a:gd name="f72" fmla="+- f47 0 f1"/>
                  <a:gd name="f73" fmla="*/ f50 1 18"/>
                  <a:gd name="f74" fmla="*/ f51 1 39"/>
                  <a:gd name="f75" fmla="*/ f52 1 18"/>
                  <a:gd name="f76" fmla="*/ f53 1 39"/>
                  <a:gd name="f77" fmla="*/ f54 1 18"/>
                  <a:gd name="f78" fmla="*/ f55 1 39"/>
                  <a:gd name="f79" fmla="*/ f56 1 18"/>
                  <a:gd name="f80" fmla="*/ f57 1 39"/>
                  <a:gd name="f81" fmla="*/ f58 1 18"/>
                  <a:gd name="f82" fmla="*/ f59 1 39"/>
                  <a:gd name="f83" fmla="*/ f60 1 18"/>
                  <a:gd name="f84" fmla="*/ f61 1 39"/>
                  <a:gd name="f85" fmla="*/ f62 1 39"/>
                  <a:gd name="f86" fmla="*/ f63 1 18"/>
                  <a:gd name="f87" fmla="*/ f64 1 39"/>
                  <a:gd name="f88" fmla="*/ f65 1 18"/>
                  <a:gd name="f89" fmla="*/ f66 1 39"/>
                  <a:gd name="f90" fmla="*/ f67 1 18"/>
                  <a:gd name="f91" fmla="*/ f68 1 39"/>
                  <a:gd name="f92" fmla="*/ f69 1 39"/>
                  <a:gd name="f93" fmla="*/ f70 1 39"/>
                  <a:gd name="f94" fmla="*/ f71 1 18"/>
                  <a:gd name="f95" fmla="*/ 0 1 f48"/>
                  <a:gd name="f96" fmla="*/ f42 1 f48"/>
                  <a:gd name="f97" fmla="*/ 0 1 f49"/>
                  <a:gd name="f98" fmla="*/ f43 1 f49"/>
                  <a:gd name="f99" fmla="*/ f73 1 f48"/>
                  <a:gd name="f100" fmla="*/ f74 1 f49"/>
                  <a:gd name="f101" fmla="*/ f75 1 f48"/>
                  <a:gd name="f102" fmla="*/ f76 1 f49"/>
                  <a:gd name="f103" fmla="*/ f77 1 f48"/>
                  <a:gd name="f104" fmla="*/ f78 1 f49"/>
                  <a:gd name="f105" fmla="*/ f79 1 f48"/>
                  <a:gd name="f106" fmla="*/ f80 1 f49"/>
                  <a:gd name="f107" fmla="*/ f81 1 f48"/>
                  <a:gd name="f108" fmla="*/ f82 1 f49"/>
                  <a:gd name="f109" fmla="*/ f83 1 f48"/>
                  <a:gd name="f110" fmla="*/ f84 1 f49"/>
                  <a:gd name="f111" fmla="*/ f85 1 f49"/>
                  <a:gd name="f112" fmla="*/ f86 1 f48"/>
                  <a:gd name="f113" fmla="*/ f87 1 f49"/>
                  <a:gd name="f114" fmla="*/ f88 1 f48"/>
                  <a:gd name="f115" fmla="*/ f89 1 f49"/>
                  <a:gd name="f116" fmla="*/ f90 1 f48"/>
                  <a:gd name="f117" fmla="*/ f91 1 f49"/>
                  <a:gd name="f118" fmla="*/ f92 1 f49"/>
                  <a:gd name="f119" fmla="*/ f93 1 f49"/>
                  <a:gd name="f120" fmla="*/ f94 1 f48"/>
                  <a:gd name="f121" fmla="*/ f95 f39 1"/>
                  <a:gd name="f122" fmla="*/ f96 f39 1"/>
                  <a:gd name="f123" fmla="*/ f98 f40 1"/>
                  <a:gd name="f124" fmla="*/ f97 f40 1"/>
                  <a:gd name="f125" fmla="*/ f99 f39 1"/>
                  <a:gd name="f126" fmla="*/ f100 f40 1"/>
                  <a:gd name="f127" fmla="*/ f101 f39 1"/>
                  <a:gd name="f128" fmla="*/ f102 f40 1"/>
                  <a:gd name="f129" fmla="*/ f103 f39 1"/>
                  <a:gd name="f130" fmla="*/ f104 f40 1"/>
                  <a:gd name="f131" fmla="*/ f105 f39 1"/>
                  <a:gd name="f132" fmla="*/ f106 f40 1"/>
                  <a:gd name="f133" fmla="*/ f107 f39 1"/>
                  <a:gd name="f134" fmla="*/ f108 f40 1"/>
                  <a:gd name="f135" fmla="*/ f109 f39 1"/>
                  <a:gd name="f136" fmla="*/ f110 f40 1"/>
                  <a:gd name="f137" fmla="*/ f111 f40 1"/>
                  <a:gd name="f138" fmla="*/ f112 f39 1"/>
                  <a:gd name="f139" fmla="*/ f113 f40 1"/>
                  <a:gd name="f140" fmla="*/ f114 f39 1"/>
                  <a:gd name="f141" fmla="*/ f115 f40 1"/>
                  <a:gd name="f142" fmla="*/ f116 f39 1"/>
                  <a:gd name="f143" fmla="*/ f117 f40 1"/>
                  <a:gd name="f144" fmla="*/ f118 f40 1"/>
                  <a:gd name="f145" fmla="*/ f119 f40 1"/>
                  <a:gd name="f146" fmla="*/ f120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25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36"/>
                  </a:cxn>
                  <a:cxn ang="f72">
                    <a:pos x="f133" y="f137"/>
                  </a:cxn>
                  <a:cxn ang="f72">
                    <a:pos x="f138" y="f139"/>
                  </a:cxn>
                  <a:cxn ang="f72">
                    <a:pos x="f140" y="f141"/>
                  </a:cxn>
                  <a:cxn ang="f72">
                    <a:pos x="f140" y="f141"/>
                  </a:cxn>
                  <a:cxn ang="f72">
                    <a:pos x="f142" y="f143"/>
                  </a:cxn>
                  <a:cxn ang="f72">
                    <a:pos x="f138" y="f144"/>
                  </a:cxn>
                  <a:cxn ang="f72">
                    <a:pos x="f140" y="f145"/>
                  </a:cxn>
                  <a:cxn ang="f72">
                    <a:pos x="f146" y="f144"/>
                  </a:cxn>
                  <a:cxn ang="f72">
                    <a:pos x="f125" y="f126"/>
                  </a:cxn>
                </a:cxnLst>
                <a:rect l="f121" t="f124" r="f122" b="f123"/>
                <a:pathLst>
                  <a:path w="18" h="39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5" y="f16"/>
                      <a:pt x="f14" y="f17"/>
                    </a:cubicBezTo>
                    <a:cubicBezTo>
                      <a:pt x="f14" y="f17"/>
                      <a:pt x="f8" y="f18"/>
                      <a:pt x="f8" y="f17"/>
                    </a:cubicBezTo>
                    <a:cubicBezTo>
                      <a:pt x="f19" y="f20"/>
                      <a:pt x="f19" y="f21"/>
                      <a:pt x="f19" y="f22"/>
                    </a:cubicBezTo>
                    <a:cubicBezTo>
                      <a:pt x="f23" y="f24"/>
                      <a:pt x="f23" y="f25"/>
                      <a:pt x="f26" y="f7"/>
                    </a:cubicBezTo>
                    <a:cubicBezTo>
                      <a:pt x="f13" y="f27"/>
                      <a:pt x="f26" y="f28"/>
                      <a:pt x="f23" y="f29"/>
                    </a:cubicBezTo>
                    <a:cubicBezTo>
                      <a:pt x="f23" y="f30"/>
                      <a:pt x="f23" y="f31"/>
                      <a:pt x="f26" y="f6"/>
                    </a:cubicBezTo>
                    <a:cubicBezTo>
                      <a:pt x="f12" y="f30"/>
                      <a:pt x="f12" y="f17"/>
                      <a:pt x="f32" y="f33"/>
                    </a:cubicBezTo>
                    <a:cubicBezTo>
                      <a:pt x="f32" y="f21"/>
                      <a:pt x="f34" y="f22"/>
                      <a:pt x="f10" y="f27"/>
                    </a:cubicBezTo>
                    <a:cubicBezTo>
                      <a:pt x="f10" y="f27"/>
                      <a:pt x="f10" y="f27"/>
                      <a:pt x="f10" y="f27"/>
                    </a:cubicBezTo>
                    <a:cubicBezTo>
                      <a:pt x="f10" y="f20"/>
                      <a:pt x="f5" y="f30"/>
                      <a:pt x="f12" y="f11"/>
                    </a:cubicBezTo>
                    <a:cubicBezTo>
                      <a:pt x="f35" y="f9"/>
                      <a:pt x="f12" y="f14"/>
                      <a:pt x="f32" y="f8"/>
                    </a:cubicBezTo>
                    <a:cubicBezTo>
                      <a:pt x="f34" y="f15"/>
                      <a:pt x="f5" y="f19"/>
                      <a:pt x="f10" y="f36"/>
                    </a:cubicBezTo>
                    <a:cubicBezTo>
                      <a:pt x="f34" y="f19"/>
                      <a:pt x="f12" y="f37"/>
                      <a:pt x="f13" y="f8"/>
                    </a:cubicBezTo>
                    <a:cubicBezTo>
                      <a:pt x="f23" y="f23"/>
                      <a:pt x="f19" y="f12"/>
                      <a:pt x="f8" y="f5"/>
                    </a:cubicBezTo>
                    <a:close/>
                  </a:path>
                </a:pathLst>
              </a:custGeom>
              <a:solidFill>
                <a:srgbClr val="5E31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8" name="Freeform 1289">
                <a:extLst>
                  <a:ext uri="{FF2B5EF4-FFF2-40B4-BE49-F238E27FC236}">
                    <a16:creationId xmlns:a16="http://schemas.microsoft.com/office/drawing/2014/main" id="{6E937379-83A1-4CBB-E2C3-7D781460607D}"/>
                  </a:ext>
                </a:extLst>
              </p:cNvPr>
              <p:cNvSpPr/>
              <p:nvPr/>
            </p:nvSpPr>
            <p:spPr>
              <a:xfrm>
                <a:off x="4713283" y="3530598"/>
                <a:ext cx="93661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2"/>
                  <a:gd name="f8" fmla="val 28"/>
                  <a:gd name="f9" fmla="val 29"/>
                  <a:gd name="f10" fmla="val 24"/>
                  <a:gd name="f11" fmla="val 21"/>
                  <a:gd name="f12" fmla="val 31"/>
                  <a:gd name="f13" fmla="val 18"/>
                  <a:gd name="f14" fmla="val 20"/>
                  <a:gd name="f15" fmla="val 27"/>
                  <a:gd name="f16" fmla="val 17"/>
                  <a:gd name="f17" fmla="val 26"/>
                  <a:gd name="f18" fmla="val 10"/>
                  <a:gd name="f19" fmla="val 5"/>
                  <a:gd name="f20" fmla="val 4"/>
                  <a:gd name="f21" fmla="val 2"/>
                  <a:gd name="f22" fmla="val 7"/>
                  <a:gd name="f23" fmla="val 8"/>
                  <a:gd name="f24" fmla="val 9"/>
                  <a:gd name="f25" fmla="val 13"/>
                  <a:gd name="f26" fmla="val 14"/>
                  <a:gd name="f27" fmla="val 19"/>
                  <a:gd name="f28" fmla="val 23"/>
                  <a:gd name="f29" fmla="+- 0 0 -90"/>
                  <a:gd name="f30" fmla="*/ f3 1 25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5"/>
                  <a:gd name="f40" fmla="*/ f36 1 32"/>
                  <a:gd name="f41" fmla="*/ 25 f37 1"/>
                  <a:gd name="f42" fmla="*/ 28 f36 1"/>
                  <a:gd name="f43" fmla="*/ 29 f36 1"/>
                  <a:gd name="f44" fmla="*/ 18 f37 1"/>
                  <a:gd name="f45" fmla="*/ 31 f36 1"/>
                  <a:gd name="f46" fmla="*/ 17 f37 1"/>
                  <a:gd name="f47" fmla="*/ 26 f36 1"/>
                  <a:gd name="f48" fmla="*/ 0 f37 1"/>
                  <a:gd name="f49" fmla="*/ 0 f36 1"/>
                  <a:gd name="f50" fmla="*/ 8 f37 1"/>
                  <a:gd name="f51" fmla="*/ 8 f36 1"/>
                  <a:gd name="f52" fmla="*/ 9 f37 1"/>
                  <a:gd name="f53" fmla="*/ 9 f36 1"/>
                  <a:gd name="f54" fmla="*/ 20 f37 1"/>
                  <a:gd name="f55" fmla="*/ 25 f36 1"/>
                  <a:gd name="f56" fmla="+- f38 0 f1"/>
                  <a:gd name="f57" fmla="*/ f41 1 25"/>
                  <a:gd name="f58" fmla="*/ f42 1 32"/>
                  <a:gd name="f59" fmla="*/ f43 1 32"/>
                  <a:gd name="f60" fmla="*/ f44 1 25"/>
                  <a:gd name="f61" fmla="*/ f45 1 32"/>
                  <a:gd name="f62" fmla="*/ f46 1 25"/>
                  <a:gd name="f63" fmla="*/ f47 1 32"/>
                  <a:gd name="f64" fmla="*/ f48 1 25"/>
                  <a:gd name="f65" fmla="*/ f49 1 32"/>
                  <a:gd name="f66" fmla="*/ f50 1 25"/>
                  <a:gd name="f67" fmla="*/ f51 1 32"/>
                  <a:gd name="f68" fmla="*/ f52 1 25"/>
                  <a:gd name="f69" fmla="*/ f53 1 32"/>
                  <a:gd name="f70" fmla="*/ f54 1 25"/>
                  <a:gd name="f71" fmla="*/ f55 1 32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40"/>
                  <a:gd name="f79" fmla="*/ f60 1 f39"/>
                  <a:gd name="f80" fmla="*/ f61 1 f40"/>
                  <a:gd name="f81" fmla="*/ f62 1 f39"/>
                  <a:gd name="f82" fmla="*/ f63 1 f40"/>
                  <a:gd name="f83" fmla="*/ f64 1 f39"/>
                  <a:gd name="f84" fmla="*/ f65 1 f40"/>
                  <a:gd name="f85" fmla="*/ f66 1 f39"/>
                  <a:gd name="f86" fmla="*/ f67 1 f40"/>
                  <a:gd name="f87" fmla="*/ f68 1 f39"/>
                  <a:gd name="f88" fmla="*/ f69 1 f40"/>
                  <a:gd name="f89" fmla="*/ f70 1 f39"/>
                  <a:gd name="f90" fmla="*/ f71 1 f40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1 1"/>
                  <a:gd name="f98" fmla="*/ f79 f30 1"/>
                  <a:gd name="f99" fmla="*/ f80 f31 1"/>
                  <a:gd name="f100" fmla="*/ f81 f30 1"/>
                  <a:gd name="f101" fmla="*/ f82 f31 1"/>
                  <a:gd name="f102" fmla="*/ f83 f30 1"/>
                  <a:gd name="f103" fmla="*/ f84 f31 1"/>
                  <a:gd name="f104" fmla="*/ f85 f30 1"/>
                  <a:gd name="f105" fmla="*/ f86 f31 1"/>
                  <a:gd name="f106" fmla="*/ f87 f30 1"/>
                  <a:gd name="f107" fmla="*/ f88 f31 1"/>
                  <a:gd name="f108" fmla="*/ f89 f30 1"/>
                  <a:gd name="f109" fmla="*/ f9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5" y="f97"/>
                  </a:cxn>
                  <a:cxn ang="f56">
                    <a:pos x="f98" y="f99"/>
                  </a:cxn>
                  <a:cxn ang="f56">
                    <a:pos x="f100" y="f101"/>
                  </a:cxn>
                  <a:cxn ang="f56">
                    <a:pos x="f102" y="f103"/>
                  </a:cxn>
                  <a:cxn ang="f56">
                    <a:pos x="f104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25" h="32">
                    <a:moveTo>
                      <a:pt x="f6" y="f8"/>
                    </a:moveTo>
                    <a:cubicBezTo>
                      <a:pt x="f6" y="f8"/>
                      <a:pt x="f6" y="f8"/>
                      <a:pt x="f6" y="f9"/>
                    </a:cubicBezTo>
                    <a:cubicBezTo>
                      <a:pt x="f10" y="f7"/>
                      <a:pt x="f11" y="f12"/>
                      <a:pt x="f13" y="f12"/>
                    </a:cubicBezTo>
                    <a:cubicBezTo>
                      <a:pt x="f14" y="f9"/>
                      <a:pt x="f13" y="f15"/>
                      <a:pt x="f16" y="f17"/>
                    </a:cubicBezTo>
                    <a:cubicBezTo>
                      <a:pt x="f18" y="f13"/>
                      <a:pt x="f19" y="f18"/>
                      <a:pt x="f5" y="f5"/>
                    </a:cubicBezTo>
                    <a:cubicBezTo>
                      <a:pt x="f20" y="f21"/>
                      <a:pt x="f19" y="f22"/>
                      <a:pt x="f23" y="f23"/>
                    </a:cubicBezTo>
                    <a:cubicBezTo>
                      <a:pt x="f24" y="f23"/>
                      <a:pt x="f24" y="f24"/>
                      <a:pt x="f24" y="f24"/>
                    </a:cubicBezTo>
                    <a:cubicBezTo>
                      <a:pt x="f25" y="f26"/>
                      <a:pt x="f16" y="f27"/>
                      <a:pt x="f14" y="f6"/>
                    </a:cubicBezTo>
                    <a:cubicBezTo>
                      <a:pt x="f11" y="f15"/>
                      <a:pt x="f28" y="f8"/>
                      <a:pt x="f6" y="f8"/>
                    </a:cubicBezTo>
                    <a:close/>
                  </a:path>
                </a:pathLst>
              </a:custGeom>
              <a:solidFill>
                <a:srgbClr val="4F2B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9" name="Freeform 1290">
                <a:extLst>
                  <a:ext uri="{FF2B5EF4-FFF2-40B4-BE49-F238E27FC236}">
                    <a16:creationId xmlns:a16="http://schemas.microsoft.com/office/drawing/2014/main" id="{7B833620-E0B4-A1B7-BE41-F8E3C8BB6BCC}"/>
                  </a:ext>
                </a:extLst>
              </p:cNvPr>
              <p:cNvSpPr/>
              <p:nvPr/>
            </p:nvSpPr>
            <p:spPr>
              <a:xfrm>
                <a:off x="4527551" y="3330573"/>
                <a:ext cx="142875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47"/>
                  <a:gd name="f8" fmla="val 26"/>
                  <a:gd name="f9" fmla="val 31"/>
                  <a:gd name="f10" fmla="val 29"/>
                  <a:gd name="f11" fmla="val 37"/>
                  <a:gd name="f12" fmla="val 34"/>
                  <a:gd name="f13" fmla="val 41"/>
                  <a:gd name="f14" fmla="val 24"/>
                  <a:gd name="f15" fmla="val 33"/>
                  <a:gd name="f16" fmla="val 12"/>
                  <a:gd name="f17" fmla="val 17"/>
                  <a:gd name="f18" fmla="val 1"/>
                  <a:gd name="f19" fmla="val 3"/>
                  <a:gd name="f20" fmla="val 5"/>
                  <a:gd name="f21" fmla="val 7"/>
                  <a:gd name="f22" fmla="val 9"/>
                  <a:gd name="f23" fmla="val 10"/>
                  <a:gd name="f24" fmla="val 15"/>
                  <a:gd name="f25" fmla="val 20"/>
                  <a:gd name="f26" fmla="+- 0 0 -90"/>
                  <a:gd name="f27" fmla="*/ f3 1 38"/>
                  <a:gd name="f28" fmla="*/ f4 1 47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8"/>
                  <a:gd name="f37" fmla="*/ f33 1 47"/>
                  <a:gd name="f38" fmla="*/ 26 f34 1"/>
                  <a:gd name="f39" fmla="*/ 31 f33 1"/>
                  <a:gd name="f40" fmla="*/ 38 f34 1"/>
                  <a:gd name="f41" fmla="*/ 47 f33 1"/>
                  <a:gd name="f42" fmla="*/ 0 f34 1"/>
                  <a:gd name="f43" fmla="*/ 1 f33 1"/>
                  <a:gd name="f44" fmla="*/ 1 f34 1"/>
                  <a:gd name="f45" fmla="*/ 0 f33 1"/>
                  <a:gd name="f46" fmla="*/ 7 f34 1"/>
                  <a:gd name="f47" fmla="*/ 7 f33 1"/>
                  <a:gd name="f48" fmla="*/ 12 f34 1"/>
                  <a:gd name="f49" fmla="*/ 15 f33 1"/>
                  <a:gd name="f50" fmla="+- f35 0 f1"/>
                  <a:gd name="f51" fmla="*/ f38 1 38"/>
                  <a:gd name="f52" fmla="*/ f39 1 47"/>
                  <a:gd name="f53" fmla="*/ f40 1 38"/>
                  <a:gd name="f54" fmla="*/ f41 1 47"/>
                  <a:gd name="f55" fmla="*/ f42 1 38"/>
                  <a:gd name="f56" fmla="*/ f43 1 47"/>
                  <a:gd name="f57" fmla="*/ f44 1 38"/>
                  <a:gd name="f58" fmla="*/ f45 1 47"/>
                  <a:gd name="f59" fmla="*/ f46 1 38"/>
                  <a:gd name="f60" fmla="*/ f47 1 47"/>
                  <a:gd name="f61" fmla="*/ f48 1 38"/>
                  <a:gd name="f62" fmla="*/ f49 1 47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38" h="47">
                    <a:moveTo>
                      <a:pt x="f8" y="f9"/>
                    </a:moveTo>
                    <a:cubicBezTo>
                      <a:pt x="f10" y="f11"/>
                      <a:pt x="f12" y="f13"/>
                      <a:pt x="f6" y="f7"/>
                    </a:cubicBezTo>
                    <a:cubicBezTo>
                      <a:pt x="f14" y="f15"/>
                      <a:pt x="f16" y="f17"/>
                      <a:pt x="f5" y="f18"/>
                    </a:cubicBezTo>
                    <a:cubicBezTo>
                      <a:pt x="f5" y="f18"/>
                      <a:pt x="f18" y="f18"/>
                      <a:pt x="f18" y="f5"/>
                    </a:cubicBezTo>
                    <a:cubicBezTo>
                      <a:pt x="f19" y="f19"/>
                      <a:pt x="f20" y="f20"/>
                      <a:pt x="f21" y="f21"/>
                    </a:cubicBezTo>
                    <a:cubicBezTo>
                      <a:pt x="f22" y="f23"/>
                      <a:pt x="f23" y="f16"/>
                      <a:pt x="f16" y="f24"/>
                    </a:cubicBezTo>
                    <a:cubicBezTo>
                      <a:pt x="f17" y="f25"/>
                      <a:pt x="f25" y="f8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693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0" name="Freeform 1291">
                <a:extLst>
                  <a:ext uri="{FF2B5EF4-FFF2-40B4-BE49-F238E27FC236}">
                    <a16:creationId xmlns:a16="http://schemas.microsoft.com/office/drawing/2014/main" id="{15F2AFD8-CAF8-CD52-5B4A-DE6A800E8C42}"/>
                  </a:ext>
                </a:extLst>
              </p:cNvPr>
              <p:cNvSpPr/>
              <p:nvPr/>
            </p:nvSpPr>
            <p:spPr>
              <a:xfrm>
                <a:off x="4768852" y="3402016"/>
                <a:ext cx="87316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1"/>
                  <a:gd name="f8" fmla="val 30"/>
                  <a:gd name="f9" fmla="val 21"/>
                  <a:gd name="f10" fmla="val 20"/>
                  <a:gd name="f11" fmla="val 27"/>
                  <a:gd name="f12" fmla="val 18"/>
                  <a:gd name="f13" fmla="val 19"/>
                  <a:gd name="f14" fmla="val 28"/>
                  <a:gd name="f15" fmla="val 26"/>
                  <a:gd name="f16" fmla="val 16"/>
                  <a:gd name="f17" fmla="val 25"/>
                  <a:gd name="f18" fmla="val 11"/>
                  <a:gd name="f19" fmla="val 6"/>
                  <a:gd name="f20" fmla="val 12"/>
                  <a:gd name="f21" fmla="val 1"/>
                  <a:gd name="f22" fmla="val 4"/>
                  <a:gd name="f23" fmla="val 3"/>
                  <a:gd name="f24" fmla="val 2"/>
                  <a:gd name="f25" fmla="val 8"/>
                  <a:gd name="f26" fmla="val 10"/>
                  <a:gd name="f27" fmla="val 14"/>
                  <a:gd name="f28" fmla="val 15"/>
                  <a:gd name="f29" fmla="val 17"/>
                  <a:gd name="f30" fmla="val 22"/>
                  <a:gd name="f31" fmla="val 24"/>
                  <a:gd name="f32" fmla="val 29"/>
                  <a:gd name="f33" fmla="+- 0 0 -90"/>
                  <a:gd name="f34" fmla="*/ f3 1 23"/>
                  <a:gd name="f35" fmla="*/ f4 1 31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3"/>
                  <a:gd name="f44" fmla="*/ f40 1 31"/>
                  <a:gd name="f45" fmla="*/ 23 f41 1"/>
                  <a:gd name="f46" fmla="*/ 30 f40 1"/>
                  <a:gd name="f47" fmla="*/ 18 f41 1"/>
                  <a:gd name="f48" fmla="*/ 16 f41 1"/>
                  <a:gd name="f49" fmla="*/ 25 f40 1"/>
                  <a:gd name="f50" fmla="*/ 1 f41 1"/>
                  <a:gd name="f51" fmla="*/ 4 f40 1"/>
                  <a:gd name="f52" fmla="*/ 0 f41 1"/>
                  <a:gd name="f53" fmla="*/ 1 f40 1"/>
                  <a:gd name="f54" fmla="*/ 2 f41 1"/>
                  <a:gd name="f55" fmla="*/ 2 f40 1"/>
                  <a:gd name="f56" fmla="*/ 15 f41 1"/>
                  <a:gd name="f57" fmla="*/ 20 f40 1"/>
                  <a:gd name="f58" fmla="*/ 22 f40 1"/>
                  <a:gd name="f59" fmla="*/ 29 f40 1"/>
                  <a:gd name="f60" fmla="+- f42 0 f1"/>
                  <a:gd name="f61" fmla="*/ f45 1 23"/>
                  <a:gd name="f62" fmla="*/ f46 1 31"/>
                  <a:gd name="f63" fmla="*/ f47 1 23"/>
                  <a:gd name="f64" fmla="*/ f48 1 23"/>
                  <a:gd name="f65" fmla="*/ f49 1 31"/>
                  <a:gd name="f66" fmla="*/ f50 1 23"/>
                  <a:gd name="f67" fmla="*/ f51 1 31"/>
                  <a:gd name="f68" fmla="*/ f52 1 23"/>
                  <a:gd name="f69" fmla="*/ f53 1 31"/>
                  <a:gd name="f70" fmla="*/ f54 1 23"/>
                  <a:gd name="f71" fmla="*/ f55 1 31"/>
                  <a:gd name="f72" fmla="*/ f56 1 23"/>
                  <a:gd name="f73" fmla="*/ f57 1 31"/>
                  <a:gd name="f74" fmla="*/ f58 1 31"/>
                  <a:gd name="f75" fmla="*/ f59 1 31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3"/>
                  <a:gd name="f84" fmla="*/ f65 1 f44"/>
                  <a:gd name="f85" fmla="*/ f66 1 f43"/>
                  <a:gd name="f86" fmla="*/ f67 1 f44"/>
                  <a:gd name="f87" fmla="*/ f68 1 f43"/>
                  <a:gd name="f88" fmla="*/ f69 1 f44"/>
                  <a:gd name="f89" fmla="*/ f70 1 f43"/>
                  <a:gd name="f90" fmla="*/ f71 1 f44"/>
                  <a:gd name="f91" fmla="*/ f72 1 f43"/>
                  <a:gd name="f92" fmla="*/ f73 1 f44"/>
                  <a:gd name="f93" fmla="*/ f74 1 f44"/>
                  <a:gd name="f94" fmla="*/ f75 1 f44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4 1"/>
                  <a:gd name="f103" fmla="*/ f84 f35 1"/>
                  <a:gd name="f104" fmla="*/ f85 f34 1"/>
                  <a:gd name="f105" fmla="*/ f86 f35 1"/>
                  <a:gd name="f106" fmla="*/ f87 f34 1"/>
                  <a:gd name="f107" fmla="*/ f88 f35 1"/>
                  <a:gd name="f108" fmla="*/ f89 f34 1"/>
                  <a:gd name="f109" fmla="*/ f90 f35 1"/>
                  <a:gd name="f110" fmla="*/ f91 f34 1"/>
                  <a:gd name="f111" fmla="*/ f92 f35 1"/>
                  <a:gd name="f112" fmla="*/ f93 f35 1"/>
                  <a:gd name="f113" fmla="*/ f94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0"/>
                  </a:cxn>
                  <a:cxn ang="f60">
                    <a:pos x="f102" y="f103"/>
                  </a:cxn>
                  <a:cxn ang="f60">
                    <a:pos x="f104" y="f105"/>
                  </a:cxn>
                  <a:cxn ang="f60">
                    <a:pos x="f106" y="f107"/>
                  </a:cxn>
                  <a:cxn ang="f60">
                    <a:pos x="f108" y="f109"/>
                  </a:cxn>
                  <a:cxn ang="f60">
                    <a:pos x="f110" y="f111"/>
                  </a:cxn>
                  <a:cxn ang="f60">
                    <a:pos x="f99" y="f112"/>
                  </a:cxn>
                  <a:cxn ang="f60">
                    <a:pos x="f99" y="f113"/>
                  </a:cxn>
                  <a:cxn ang="f60">
                    <a:pos x="f99" y="f100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23" h="31">
                    <a:moveTo>
                      <a:pt x="f6" y="f8"/>
                    </a:moveTo>
                    <a:cubicBezTo>
                      <a:pt x="f9" y="f7"/>
                      <a:pt x="f10" y="f11"/>
                      <a:pt x="f12" y="f8"/>
                    </a:cubicBezTo>
                    <a:cubicBezTo>
                      <a:pt x="f13" y="f14"/>
                      <a:pt x="f12" y="f15"/>
                      <a:pt x="f16" y="f17"/>
                    </a:cubicBezTo>
                    <a:cubicBezTo>
                      <a:pt x="f18" y="f12"/>
                      <a:pt x="f19" y="f20"/>
                      <a:pt x="f21" y="f22"/>
                    </a:cubicBezTo>
                    <a:cubicBezTo>
                      <a:pt x="f21" y="f23"/>
                      <a:pt x="f5" y="f24"/>
                      <a:pt x="f5" y="f21"/>
                    </a:cubicBezTo>
                    <a:cubicBezTo>
                      <a:pt x="f24" y="f5"/>
                      <a:pt x="f24" y="f24"/>
                      <a:pt x="f24" y="f24"/>
                    </a:cubicBezTo>
                    <a:cubicBezTo>
                      <a:pt x="f19" y="f25"/>
                      <a:pt x="f26" y="f27"/>
                      <a:pt x="f28" y="f10"/>
                    </a:cubicBezTo>
                    <a:cubicBezTo>
                      <a:pt x="f29" y="f6"/>
                      <a:pt x="f13" y="f15"/>
                      <a:pt x="f6" y="f30"/>
                    </a:cubicBezTo>
                    <a:cubicBezTo>
                      <a:pt x="f9" y="f31"/>
                      <a:pt x="f13" y="f11"/>
                      <a:pt x="f6" y="f32"/>
                    </a:cubicBezTo>
                    <a:cubicBezTo>
                      <a:pt x="f6" y="f8"/>
                      <a:pt x="f6" y="f8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6E3F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1" name="Freeform 1292">
                <a:extLst>
                  <a:ext uri="{FF2B5EF4-FFF2-40B4-BE49-F238E27FC236}">
                    <a16:creationId xmlns:a16="http://schemas.microsoft.com/office/drawing/2014/main" id="{CCDB2460-84DC-DDD9-DF40-D6ABF3BF44D3}"/>
                  </a:ext>
                </a:extLst>
              </p:cNvPr>
              <p:cNvSpPr/>
              <p:nvPr/>
            </p:nvSpPr>
            <p:spPr>
              <a:xfrm>
                <a:off x="4700592" y="3594104"/>
                <a:ext cx="65086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2"/>
                  <a:gd name="f8" fmla="val 14"/>
                  <a:gd name="f9" fmla="val 20"/>
                  <a:gd name="f10" fmla="val 11"/>
                  <a:gd name="f11" fmla="val 9"/>
                  <a:gd name="f12" fmla="val 13"/>
                  <a:gd name="f13" fmla="val 6"/>
                  <a:gd name="f14" fmla="val 10"/>
                  <a:gd name="f15" fmla="val 5"/>
                  <a:gd name="f16" fmla="val 2"/>
                  <a:gd name="f17" fmla="val 4"/>
                  <a:gd name="f18" fmla="val 1"/>
                  <a:gd name="f19" fmla="val 3"/>
                  <a:gd name="f20" fmla="val 8"/>
                  <a:gd name="f21" fmla="val 16"/>
                  <a:gd name="f22" fmla="val 18"/>
                  <a:gd name="f23" fmla="val 19"/>
                  <a:gd name="f24" fmla="val 21"/>
                  <a:gd name="f25" fmla="val 15"/>
                  <a:gd name="f26" fmla="+- 0 0 -90"/>
                  <a:gd name="f27" fmla="*/ f3 1 17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7"/>
                  <a:gd name="f37" fmla="*/ f33 1 22"/>
                  <a:gd name="f38" fmla="*/ 14 f34 1"/>
                  <a:gd name="f39" fmla="*/ 20 f33 1"/>
                  <a:gd name="f40" fmla="*/ 6 f34 1"/>
                  <a:gd name="f41" fmla="*/ 10 f33 1"/>
                  <a:gd name="f42" fmla="*/ 0 f34 1"/>
                  <a:gd name="f43" fmla="*/ 1 f33 1"/>
                  <a:gd name="f44" fmla="*/ 3 f34 1"/>
                  <a:gd name="f45" fmla="*/ 3 f33 1"/>
                  <a:gd name="f46" fmla="*/ 16 f34 1"/>
                  <a:gd name="f47" fmla="*/ 18 f33 1"/>
                  <a:gd name="f48" fmla="*/ 17 f34 1"/>
                  <a:gd name="f49" fmla="*/ 22 f33 1"/>
                  <a:gd name="f50" fmla="*/ 15 f34 1"/>
                  <a:gd name="f51" fmla="*/ 21 f33 1"/>
                  <a:gd name="f52" fmla="+- f35 0 f1"/>
                  <a:gd name="f53" fmla="*/ f38 1 17"/>
                  <a:gd name="f54" fmla="*/ f39 1 22"/>
                  <a:gd name="f55" fmla="*/ f40 1 17"/>
                  <a:gd name="f56" fmla="*/ f41 1 22"/>
                  <a:gd name="f57" fmla="*/ f42 1 17"/>
                  <a:gd name="f58" fmla="*/ f43 1 22"/>
                  <a:gd name="f59" fmla="*/ f44 1 17"/>
                  <a:gd name="f60" fmla="*/ f45 1 22"/>
                  <a:gd name="f61" fmla="*/ f46 1 17"/>
                  <a:gd name="f62" fmla="*/ f47 1 22"/>
                  <a:gd name="f63" fmla="*/ f48 1 17"/>
                  <a:gd name="f64" fmla="*/ f49 1 22"/>
                  <a:gd name="f65" fmla="*/ f50 1 17"/>
                  <a:gd name="f66" fmla="*/ f51 1 22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6"/>
                  <a:gd name="f80" fmla="*/ f62 1 f37"/>
                  <a:gd name="f81" fmla="*/ f63 1 f36"/>
                  <a:gd name="f82" fmla="*/ f64 1 f37"/>
                  <a:gd name="f83" fmla="*/ f65 1 f36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7 1"/>
                  <a:gd name="f98" fmla="*/ f80 f28 1"/>
                  <a:gd name="f99" fmla="*/ f81 f27 1"/>
                  <a:gd name="f100" fmla="*/ f82 f28 1"/>
                  <a:gd name="f101" fmla="*/ f83 f27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97" y="f100"/>
                  </a:cxn>
                  <a:cxn ang="f52">
                    <a:pos x="f101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17" h="22">
                    <a:moveTo>
                      <a:pt x="f8" y="f9"/>
                    </a:moveTo>
                    <a:cubicBezTo>
                      <a:pt x="f10" y="f6"/>
                      <a:pt x="f11" y="f12"/>
                      <a:pt x="f13" y="f14"/>
                    </a:cubicBezTo>
                    <a:cubicBezTo>
                      <a:pt x="f15" y="f13"/>
                      <a:pt x="f16" y="f17"/>
                      <a:pt x="f5" y="f18"/>
                    </a:cubicBezTo>
                    <a:cubicBezTo>
                      <a:pt x="f16" y="f5"/>
                      <a:pt x="f16" y="f16"/>
                      <a:pt x="f19" y="f19"/>
                    </a:cubicBezTo>
                    <a:cubicBezTo>
                      <a:pt x="f20" y="f20"/>
                      <a:pt x="f14" y="f8"/>
                      <a:pt x="f21" y="f22"/>
                    </a:cubicBezTo>
                    <a:cubicBezTo>
                      <a:pt x="f6" y="f23"/>
                      <a:pt x="f6" y="f24"/>
                      <a:pt x="f6" y="f7"/>
                    </a:cubicBezTo>
                    <a:cubicBezTo>
                      <a:pt x="f6" y="f7"/>
                      <a:pt x="f21" y="f7"/>
                      <a:pt x="f21" y="f7"/>
                    </a:cubicBezTo>
                    <a:cubicBezTo>
                      <a:pt x="f25" y="f7"/>
                      <a:pt x="f25" y="f7"/>
                      <a:pt x="f25" y="f24"/>
                    </a:cubicBezTo>
                    <a:cubicBezTo>
                      <a:pt x="f25" y="f24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6D36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2" name="Freeform 1293">
                <a:extLst>
                  <a:ext uri="{FF2B5EF4-FFF2-40B4-BE49-F238E27FC236}">
                    <a16:creationId xmlns:a16="http://schemas.microsoft.com/office/drawing/2014/main" id="{30E721C4-B0FF-68F6-C7D3-631FA7CA2CE1}"/>
                  </a:ext>
                </a:extLst>
              </p:cNvPr>
              <p:cNvSpPr/>
              <p:nvPr/>
            </p:nvSpPr>
            <p:spPr>
              <a:xfrm>
                <a:off x="4610103" y="3481385"/>
                <a:ext cx="73023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3"/>
                  <a:gd name="f8" fmla="val 1"/>
                  <a:gd name="f9" fmla="val 7"/>
                  <a:gd name="f10" fmla="val 8"/>
                  <a:gd name="f11" fmla="val 13"/>
                  <a:gd name="f12" fmla="val 15"/>
                  <a:gd name="f13" fmla="val 22"/>
                  <a:gd name="f14" fmla="val 18"/>
                  <a:gd name="f15" fmla="val 11"/>
                  <a:gd name="f16" fmla="val 16"/>
                  <a:gd name="f17" fmla="val 6"/>
                  <a:gd name="f18" fmla="+- 0 0 -90"/>
                  <a:gd name="f19" fmla="*/ f3 1 19"/>
                  <a:gd name="f20" fmla="*/ f4 1 2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9"/>
                  <a:gd name="f29" fmla="*/ f25 1 23"/>
                  <a:gd name="f30" fmla="*/ 1 f26 1"/>
                  <a:gd name="f31" fmla="*/ 1 f25 1"/>
                  <a:gd name="f32" fmla="*/ 19 f26 1"/>
                  <a:gd name="f33" fmla="*/ 22 f25 1"/>
                  <a:gd name="f34" fmla="*/ 18 f26 1"/>
                  <a:gd name="f35" fmla="*/ 23 f25 1"/>
                  <a:gd name="f36" fmla="*/ 0 f26 1"/>
                  <a:gd name="f37" fmla="+- f27 0 f1"/>
                  <a:gd name="f38" fmla="*/ f30 1 19"/>
                  <a:gd name="f39" fmla="*/ f31 1 23"/>
                  <a:gd name="f40" fmla="*/ f32 1 19"/>
                  <a:gd name="f41" fmla="*/ f33 1 23"/>
                  <a:gd name="f42" fmla="*/ f34 1 19"/>
                  <a:gd name="f43" fmla="*/ f35 1 23"/>
                  <a:gd name="f44" fmla="*/ f36 1 19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9"/>
                  <a:gd name="f55" fmla="*/ f44 1 f28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20 1"/>
                  <a:gd name="f66" fmla="*/ f55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1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9" h="23">
                    <a:moveTo>
                      <a:pt x="f8" y="f8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7"/>
                      <a:pt x="f14" y="f7"/>
                      <a:pt x="f14" y="f7"/>
                    </a:cubicBezTo>
                    <a:cubicBezTo>
                      <a:pt x="f15" y="f16"/>
                      <a:pt x="f17" y="f10"/>
                      <a:pt x="f5" y="f8"/>
                    </a:cubicBezTo>
                    <a:cubicBezTo>
                      <a:pt x="f5" y="f5"/>
                      <a:pt x="f8" y="f5"/>
                      <a:pt x="f8" y="f8"/>
                    </a:cubicBezTo>
                    <a:close/>
                  </a:path>
                </a:pathLst>
              </a:custGeom>
              <a:solidFill>
                <a:srgbClr val="6E33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3" name="Freeform 1294">
                <a:extLst>
                  <a:ext uri="{FF2B5EF4-FFF2-40B4-BE49-F238E27FC236}">
                    <a16:creationId xmlns:a16="http://schemas.microsoft.com/office/drawing/2014/main" id="{FF668117-AE71-2846-47DA-A5490BB8F963}"/>
                  </a:ext>
                </a:extLst>
              </p:cNvPr>
              <p:cNvSpPr/>
              <p:nvPr/>
            </p:nvSpPr>
            <p:spPr>
              <a:xfrm>
                <a:off x="4810128" y="3346447"/>
                <a:ext cx="52385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9"/>
                  <a:gd name="f8" fmla="val 4"/>
                  <a:gd name="f9" fmla="val 6"/>
                  <a:gd name="f10" fmla="val 3"/>
                  <a:gd name="f11" fmla="val 2"/>
                  <a:gd name="f12" fmla="val 9"/>
                  <a:gd name="f13" fmla="val 8"/>
                  <a:gd name="f14" fmla="val 12"/>
                  <a:gd name="f15" fmla="val 13"/>
                  <a:gd name="f16" fmla="val 16"/>
                  <a:gd name="f17" fmla="val 17"/>
                  <a:gd name="f18" fmla="val 18"/>
                  <a:gd name="f19" fmla="val 10"/>
                  <a:gd name="f20" fmla="val 15"/>
                  <a:gd name="f21" fmla="+- 0 0 -90"/>
                  <a:gd name="f22" fmla="*/ f3 1 14"/>
                  <a:gd name="f23" fmla="*/ f4 1 19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4"/>
                  <a:gd name="f32" fmla="*/ f28 1 19"/>
                  <a:gd name="f33" fmla="*/ 4 f29 1"/>
                  <a:gd name="f34" fmla="*/ 6 f28 1"/>
                  <a:gd name="f35" fmla="*/ 2 f29 1"/>
                  <a:gd name="f36" fmla="*/ 0 f28 1"/>
                  <a:gd name="f37" fmla="*/ 12 f29 1"/>
                  <a:gd name="f38" fmla="*/ 13 f28 1"/>
                  <a:gd name="f39" fmla="*/ 14 f29 1"/>
                  <a:gd name="f40" fmla="*/ 16 f28 1"/>
                  <a:gd name="f41" fmla="*/ 19 f28 1"/>
                  <a:gd name="f42" fmla="+- f30 0 f1"/>
                  <a:gd name="f43" fmla="*/ f33 1 14"/>
                  <a:gd name="f44" fmla="*/ f34 1 19"/>
                  <a:gd name="f45" fmla="*/ f35 1 14"/>
                  <a:gd name="f46" fmla="*/ f36 1 19"/>
                  <a:gd name="f47" fmla="*/ f37 1 14"/>
                  <a:gd name="f48" fmla="*/ f38 1 19"/>
                  <a:gd name="f49" fmla="*/ f39 1 14"/>
                  <a:gd name="f50" fmla="*/ f40 1 19"/>
                  <a:gd name="f51" fmla="*/ f41 1 19"/>
                  <a:gd name="f52" fmla="*/ 0 1 f31"/>
                  <a:gd name="f53" fmla="*/ f25 1 f31"/>
                  <a:gd name="f54" fmla="*/ 0 1 f32"/>
                  <a:gd name="f55" fmla="*/ f26 1 f32"/>
                  <a:gd name="f56" fmla="*/ f43 1 f31"/>
                  <a:gd name="f57" fmla="*/ f44 1 f32"/>
                  <a:gd name="f58" fmla="*/ f45 1 f31"/>
                  <a:gd name="f59" fmla="*/ f46 1 f32"/>
                  <a:gd name="f60" fmla="*/ f47 1 f31"/>
                  <a:gd name="f61" fmla="*/ f48 1 f32"/>
                  <a:gd name="f62" fmla="*/ f49 1 f31"/>
                  <a:gd name="f63" fmla="*/ f50 1 f32"/>
                  <a:gd name="f64" fmla="*/ f51 1 f32"/>
                  <a:gd name="f65" fmla="*/ f52 f22 1"/>
                  <a:gd name="f66" fmla="*/ f53 f22 1"/>
                  <a:gd name="f67" fmla="*/ f55 f23 1"/>
                  <a:gd name="f68" fmla="*/ f54 f23 1"/>
                  <a:gd name="f69" fmla="*/ f56 f22 1"/>
                  <a:gd name="f70" fmla="*/ f57 f23 1"/>
                  <a:gd name="f71" fmla="*/ f58 f22 1"/>
                  <a:gd name="f72" fmla="*/ f59 f23 1"/>
                  <a:gd name="f73" fmla="*/ f60 f22 1"/>
                  <a:gd name="f74" fmla="*/ f61 f23 1"/>
                  <a:gd name="f75" fmla="*/ f62 f22 1"/>
                  <a:gd name="f76" fmla="*/ f63 f23 1"/>
                  <a:gd name="f77" fmla="*/ f64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5" y="f77"/>
                  </a:cxn>
                  <a:cxn ang="f42">
                    <a:pos x="f69" y="f70"/>
                  </a:cxn>
                </a:cxnLst>
                <a:rect l="f65" t="f68" r="f66" b="f67"/>
                <a:pathLst>
                  <a:path w="14" h="19">
                    <a:moveTo>
                      <a:pt x="f8" y="f9"/>
                    </a:moveTo>
                    <a:cubicBezTo>
                      <a:pt x="f8" y="f8"/>
                      <a:pt x="f5" y="f10"/>
                      <a:pt x="f11" y="f5"/>
                    </a:cubicBezTo>
                    <a:cubicBezTo>
                      <a:pt x="f9" y="f8"/>
                      <a:pt x="f12" y="f13"/>
                      <a:pt x="f14" y="f15"/>
                    </a:cubicBezTo>
                    <a:cubicBezTo>
                      <a:pt x="f15" y="f6"/>
                      <a:pt x="f15" y="f16"/>
                      <a:pt x="f6" y="f16"/>
                    </a:cubicBezTo>
                    <a:cubicBezTo>
                      <a:pt x="f6" y="f17"/>
                      <a:pt x="f6" y="f18"/>
                      <a:pt x="f6" y="f7"/>
                    </a:cubicBezTo>
                    <a:cubicBezTo>
                      <a:pt x="f19" y="f20"/>
                      <a:pt x="f12" y="f12"/>
                      <a:pt x="f8" y="f9"/>
                    </a:cubicBezTo>
                    <a:close/>
                  </a:path>
                </a:pathLst>
              </a:custGeom>
              <a:solidFill>
                <a:srgbClr val="6C2E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4" name="Freeform 1295">
                <a:extLst>
                  <a:ext uri="{FF2B5EF4-FFF2-40B4-BE49-F238E27FC236}">
                    <a16:creationId xmlns:a16="http://schemas.microsoft.com/office/drawing/2014/main" id="{481D1500-88B2-91A6-529B-A5A8110114B2}"/>
                  </a:ext>
                </a:extLst>
              </p:cNvPr>
              <p:cNvSpPr/>
              <p:nvPr/>
            </p:nvSpPr>
            <p:spPr>
              <a:xfrm>
                <a:off x="4743449" y="3544891"/>
                <a:ext cx="74615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24"/>
                  <a:gd name="f8" fmla="val 19"/>
                  <a:gd name="f9" fmla="val 21"/>
                  <a:gd name="f10" fmla="val 22"/>
                  <a:gd name="f11" fmla="val 18"/>
                  <a:gd name="f12" fmla="val 23"/>
                  <a:gd name="f13" fmla="val 15"/>
                  <a:gd name="f14" fmla="val 14"/>
                  <a:gd name="f15" fmla="val 13"/>
                  <a:gd name="f16" fmla="val 8"/>
                  <a:gd name="f17" fmla="val 4"/>
                  <a:gd name="f18" fmla="val 10"/>
                  <a:gd name="f19" fmla="val 1"/>
                  <a:gd name="f20" fmla="val 3"/>
                  <a:gd name="f21" fmla="val 7"/>
                  <a:gd name="f22" fmla="val 9"/>
                  <a:gd name="f23" fmla="val 11"/>
                  <a:gd name="f24" fmla="val 16"/>
                  <a:gd name="f25" fmla="+- 0 0 -90"/>
                  <a:gd name="f26" fmla="*/ f3 1 20"/>
                  <a:gd name="f27" fmla="*/ f4 1 24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0"/>
                  <a:gd name="f36" fmla="*/ f32 1 24"/>
                  <a:gd name="f37" fmla="*/ 20 f33 1"/>
                  <a:gd name="f38" fmla="*/ 20 f32 1"/>
                  <a:gd name="f39" fmla="*/ 18 f33 1"/>
                  <a:gd name="f40" fmla="*/ 23 f32 1"/>
                  <a:gd name="f41" fmla="*/ 13 f33 1"/>
                  <a:gd name="f42" fmla="*/ 0 f33 1"/>
                  <a:gd name="f43" fmla="*/ 4 f32 1"/>
                  <a:gd name="f44" fmla="*/ 3 f33 1"/>
                  <a:gd name="f45" fmla="*/ 15 f33 1"/>
                  <a:gd name="f46" fmla="*/ 19 f32 1"/>
                  <a:gd name="f47" fmla="+- f34 0 f1"/>
                  <a:gd name="f48" fmla="*/ f37 1 20"/>
                  <a:gd name="f49" fmla="*/ f38 1 24"/>
                  <a:gd name="f50" fmla="*/ f39 1 20"/>
                  <a:gd name="f51" fmla="*/ f40 1 24"/>
                  <a:gd name="f52" fmla="*/ f41 1 20"/>
                  <a:gd name="f53" fmla="*/ f42 1 20"/>
                  <a:gd name="f54" fmla="*/ f43 1 24"/>
                  <a:gd name="f55" fmla="*/ f44 1 20"/>
                  <a:gd name="f56" fmla="*/ f45 1 20"/>
                  <a:gd name="f57" fmla="*/ f46 1 24"/>
                  <a:gd name="f58" fmla="*/ 0 1 f35"/>
                  <a:gd name="f59" fmla="*/ f29 1 f35"/>
                  <a:gd name="f60" fmla="*/ 0 1 f36"/>
                  <a:gd name="f61" fmla="*/ f30 1 f36"/>
                  <a:gd name="f62" fmla="*/ f48 1 f35"/>
                  <a:gd name="f63" fmla="*/ f49 1 f36"/>
                  <a:gd name="f64" fmla="*/ f50 1 f35"/>
                  <a:gd name="f65" fmla="*/ f51 1 f36"/>
                  <a:gd name="f66" fmla="*/ f52 1 f35"/>
                  <a:gd name="f67" fmla="*/ f53 1 f35"/>
                  <a:gd name="f68" fmla="*/ f54 1 f36"/>
                  <a:gd name="f69" fmla="*/ f55 1 f35"/>
                  <a:gd name="f70" fmla="*/ f56 1 f35"/>
                  <a:gd name="f71" fmla="*/ f57 1 f36"/>
                  <a:gd name="f72" fmla="*/ f58 f26 1"/>
                  <a:gd name="f73" fmla="*/ f59 f26 1"/>
                  <a:gd name="f74" fmla="*/ f61 f27 1"/>
                  <a:gd name="f75" fmla="*/ f60 f27 1"/>
                  <a:gd name="f76" fmla="*/ f62 f26 1"/>
                  <a:gd name="f77" fmla="*/ f63 f27 1"/>
                  <a:gd name="f78" fmla="*/ f64 f26 1"/>
                  <a:gd name="f79" fmla="*/ f65 f27 1"/>
                  <a:gd name="f80" fmla="*/ f66 f26 1"/>
                  <a:gd name="f81" fmla="*/ f67 f26 1"/>
                  <a:gd name="f82" fmla="*/ f68 f27 1"/>
                  <a:gd name="f83" fmla="*/ f69 f26 1"/>
                  <a:gd name="f84" fmla="*/ f70 f26 1"/>
                  <a:gd name="f85" fmla="*/ f71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6" y="f77"/>
                  </a:cxn>
                  <a:cxn ang="f47">
                    <a:pos x="f78" y="f79"/>
                  </a:cxn>
                  <a:cxn ang="f47">
                    <a:pos x="f80" y="f77"/>
                  </a:cxn>
                  <a:cxn ang="f47">
                    <a:pos x="f81" y="f82"/>
                  </a:cxn>
                  <a:cxn ang="f47">
                    <a:pos x="f81" y="f82"/>
                  </a:cxn>
                  <a:cxn ang="f47">
                    <a:pos x="f83" y="f82"/>
                  </a:cxn>
                  <a:cxn ang="f47">
                    <a:pos x="f84" y="f85"/>
                  </a:cxn>
                  <a:cxn ang="f47">
                    <a:pos x="f76" y="f77"/>
                  </a:cxn>
                </a:cxnLst>
                <a:rect l="f72" t="f75" r="f73" b="f74"/>
                <a:pathLst>
                  <a:path w="20" h="24">
                    <a:moveTo>
                      <a:pt x="f6" y="f6"/>
                    </a:moveTo>
                    <a:cubicBezTo>
                      <a:pt x="f8" y="f9"/>
                      <a:pt x="f8" y="f10"/>
                      <a:pt x="f11" y="f12"/>
                    </a:cubicBezTo>
                    <a:cubicBezTo>
                      <a:pt x="f13" y="f7"/>
                      <a:pt x="f14" y="f10"/>
                      <a:pt x="f15" y="f6"/>
                    </a:cubicBezTo>
                    <a:cubicBezTo>
                      <a:pt x="f16" y="f13"/>
                      <a:pt x="f17" y="f18"/>
                      <a:pt x="f5" y="f17"/>
                    </a:cubicBezTo>
                    <a:cubicBezTo>
                      <a:pt x="f5" y="f17"/>
                      <a:pt x="f5" y="f17"/>
                      <a:pt x="f5" y="f17"/>
                    </a:cubicBezTo>
                    <a:cubicBezTo>
                      <a:pt x="f19" y="f5"/>
                      <a:pt x="f20" y="f17"/>
                      <a:pt x="f20" y="f17"/>
                    </a:cubicBezTo>
                    <a:cubicBezTo>
                      <a:pt x="f21" y="f22"/>
                      <a:pt x="f23" y="f14"/>
                      <a:pt x="f13" y="f8"/>
                    </a:cubicBezTo>
                    <a:cubicBezTo>
                      <a:pt x="f24" y="f9"/>
                      <a:pt x="f11" y="f9"/>
                      <a:pt x="f6" y="f6"/>
                    </a:cubicBezTo>
                    <a:close/>
                  </a:path>
                </a:pathLst>
              </a:custGeom>
              <a:solidFill>
                <a:srgbClr val="4F2B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5" name="Freeform 1296">
                <a:extLst>
                  <a:ext uri="{FF2B5EF4-FFF2-40B4-BE49-F238E27FC236}">
                    <a16:creationId xmlns:a16="http://schemas.microsoft.com/office/drawing/2014/main" id="{5D5602DF-D229-1FBB-5683-6FF38D0A8899}"/>
                  </a:ext>
                </a:extLst>
              </p:cNvPr>
              <p:cNvSpPr/>
              <p:nvPr/>
            </p:nvSpPr>
            <p:spPr>
              <a:xfrm>
                <a:off x="4670426" y="3417890"/>
                <a:ext cx="53977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1"/>
                  <a:gd name="f9" fmla="val 6"/>
                  <a:gd name="f10" fmla="val 5"/>
                  <a:gd name="f11" fmla="val 10"/>
                  <a:gd name="f12" fmla="val 12"/>
                  <a:gd name="f13" fmla="val 13"/>
                  <a:gd name="f14" fmla="val 9"/>
                  <a:gd name="f15" fmla="val 4"/>
                  <a:gd name="f16" fmla="+- 0 0 -90"/>
                  <a:gd name="f17" fmla="*/ f3 1 14"/>
                  <a:gd name="f18" fmla="*/ f4 1 1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8"/>
                  <a:gd name="f28" fmla="*/ 0 f24 1"/>
                  <a:gd name="f29" fmla="*/ 0 f23 1"/>
                  <a:gd name="f30" fmla="*/ 1 f24 1"/>
                  <a:gd name="f31" fmla="*/ 14 f24 1"/>
                  <a:gd name="f32" fmla="*/ 18 f23 1"/>
                  <a:gd name="f33" fmla="*/ 13 f24 1"/>
                  <a:gd name="f34" fmla="+- f25 0 f1"/>
                  <a:gd name="f35" fmla="*/ f28 1 14"/>
                  <a:gd name="f36" fmla="*/ f29 1 18"/>
                  <a:gd name="f37" fmla="*/ f30 1 14"/>
                  <a:gd name="f38" fmla="*/ f31 1 14"/>
                  <a:gd name="f39" fmla="*/ f32 1 18"/>
                  <a:gd name="f40" fmla="*/ f33 1 14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6"/>
                  <a:gd name="f49" fmla="*/ f39 1 f27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7 1"/>
                  <a:gd name="f59" fmla="*/ f49 f18 1"/>
                  <a:gd name="f60" fmla="*/ f50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6"/>
                  </a:cxn>
                  <a:cxn ang="f34">
                    <a:pos x="f58" y="f59"/>
                  </a:cxn>
                  <a:cxn ang="f34">
                    <a:pos x="f60" y="f59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4" h="18">
                    <a:moveTo>
                      <a:pt x="f5" y="f5"/>
                    </a:moveTo>
                    <a:cubicBezTo>
                      <a:pt x="f5" y="f5"/>
                      <a:pt x="f8" y="f5"/>
                      <a:pt x="f8" y="f5"/>
                    </a:cubicBezTo>
                    <a:cubicBezTo>
                      <a:pt x="f9" y="f10"/>
                      <a:pt x="f11" y="f12"/>
                      <a:pt x="f6" y="f7"/>
                    </a:cubicBezTo>
                    <a:cubicBezTo>
                      <a:pt x="f6" y="f7"/>
                      <a:pt x="f13" y="f7"/>
                      <a:pt x="f13" y="f7"/>
                    </a:cubicBezTo>
                    <a:cubicBezTo>
                      <a:pt x="f14" y="f12"/>
                      <a:pt x="f15" y="f9"/>
                      <a:pt x="f5" y="f5"/>
                    </a:cubicBezTo>
                    <a:close/>
                  </a:path>
                </a:pathLst>
              </a:custGeom>
              <a:solidFill>
                <a:srgbClr val="742E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6" name="Freeform 1297">
                <a:extLst>
                  <a:ext uri="{FF2B5EF4-FFF2-40B4-BE49-F238E27FC236}">
                    <a16:creationId xmlns:a16="http://schemas.microsoft.com/office/drawing/2014/main" id="{AE07C67C-9123-82C6-F2F2-78D939056445}"/>
                  </a:ext>
                </a:extLst>
              </p:cNvPr>
              <p:cNvSpPr/>
              <p:nvPr/>
            </p:nvSpPr>
            <p:spPr>
              <a:xfrm>
                <a:off x="4392613" y="3162296"/>
                <a:ext cx="49213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5"/>
                  <a:gd name="f8" fmla="val 5"/>
                  <a:gd name="f9" fmla="val 8"/>
                  <a:gd name="f10" fmla="val 4"/>
                  <a:gd name="f11" fmla="val 2"/>
                  <a:gd name="f12" fmla="val 3"/>
                  <a:gd name="f13" fmla="val 1"/>
                  <a:gd name="f14" fmla="val 7"/>
                  <a:gd name="f15" fmla="val 9"/>
                  <a:gd name="f16" fmla="val 10"/>
                  <a:gd name="f17" fmla="val 12"/>
                  <a:gd name="f18" fmla="val 11"/>
                  <a:gd name="f19" fmla="+- 0 0 -90"/>
                  <a:gd name="f20" fmla="*/ f3 1 13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3"/>
                  <a:gd name="f30" fmla="*/ f26 1 15"/>
                  <a:gd name="f31" fmla="*/ 5 f27 1"/>
                  <a:gd name="f32" fmla="*/ 8 f26 1"/>
                  <a:gd name="f33" fmla="*/ 0 f27 1"/>
                  <a:gd name="f34" fmla="*/ 0 f26 1"/>
                  <a:gd name="f35" fmla="*/ 7 f27 1"/>
                  <a:gd name="f36" fmla="*/ 7 f26 1"/>
                  <a:gd name="f37" fmla="*/ 13 f27 1"/>
                  <a:gd name="f38" fmla="*/ 15 f26 1"/>
                  <a:gd name="f39" fmla="+- f28 0 f1"/>
                  <a:gd name="f40" fmla="*/ f31 1 13"/>
                  <a:gd name="f41" fmla="*/ f32 1 15"/>
                  <a:gd name="f42" fmla="*/ f33 1 13"/>
                  <a:gd name="f43" fmla="*/ f34 1 15"/>
                  <a:gd name="f44" fmla="*/ f35 1 13"/>
                  <a:gd name="f45" fmla="*/ f36 1 15"/>
                  <a:gd name="f46" fmla="*/ f37 1 13"/>
                  <a:gd name="f47" fmla="*/ f38 1 15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3" h="15">
                    <a:moveTo>
                      <a:pt x="f8" y="f9"/>
                    </a:moveTo>
                    <a:cubicBezTo>
                      <a:pt x="f10" y="f8"/>
                      <a:pt x="f11" y="f12"/>
                      <a:pt x="f5" y="f5"/>
                    </a:cubicBezTo>
                    <a:cubicBezTo>
                      <a:pt x="f10" y="f13"/>
                      <a:pt x="f8" y="f8"/>
                      <a:pt x="f14" y="f14"/>
                    </a:cubicBezTo>
                    <a:cubicBezTo>
                      <a:pt x="f15" y="f16"/>
                      <a:pt x="f17" y="f18"/>
                      <a:pt x="f6" y="f7"/>
                    </a:cubicBezTo>
                    <a:cubicBezTo>
                      <a:pt x="f15" y="f6"/>
                      <a:pt x="f9" y="f16"/>
                      <a:pt x="f8" y="f9"/>
                    </a:cubicBezTo>
                    <a:close/>
                  </a:path>
                </a:pathLst>
              </a:custGeom>
              <a:solidFill>
                <a:srgbClr val="6C36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7" name="Freeform 1298">
                <a:extLst>
                  <a:ext uri="{FF2B5EF4-FFF2-40B4-BE49-F238E27FC236}">
                    <a16:creationId xmlns:a16="http://schemas.microsoft.com/office/drawing/2014/main" id="{3F22A164-0CB9-70CD-EB4E-4C5C490ED6BF}"/>
                  </a:ext>
                </a:extLst>
              </p:cNvPr>
              <p:cNvSpPr/>
              <p:nvPr/>
            </p:nvSpPr>
            <p:spPr>
              <a:xfrm>
                <a:off x="4784726" y="3514725"/>
                <a:ext cx="4762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6"/>
                  <a:gd name="f8" fmla="val 12"/>
                  <a:gd name="f9" fmla="val 11"/>
                  <a:gd name="f10" fmla="val 14"/>
                  <a:gd name="f11" fmla="val 15"/>
                  <a:gd name="f12" fmla="val 8"/>
                  <a:gd name="f13" fmla="val 10"/>
                  <a:gd name="f14" fmla="val 4"/>
                  <a:gd name="f15" fmla="val 5"/>
                  <a:gd name="f16" fmla="val 3"/>
                  <a:gd name="f17" fmla="val 7"/>
                  <a:gd name="f18" fmla="+- 0 0 -90"/>
                  <a:gd name="f19" fmla="*/ f3 1 13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3"/>
                  <a:gd name="f29" fmla="*/ f25 1 16"/>
                  <a:gd name="f30" fmla="*/ 12 f26 1"/>
                  <a:gd name="f31" fmla="*/ 11 f25 1"/>
                  <a:gd name="f32" fmla="*/ 13 f26 1"/>
                  <a:gd name="f33" fmla="*/ 14 f25 1"/>
                  <a:gd name="f34" fmla="*/ 11 f26 1"/>
                  <a:gd name="f35" fmla="*/ 15 f25 1"/>
                  <a:gd name="f36" fmla="*/ 0 f26 1"/>
                  <a:gd name="f37" fmla="*/ 0 f25 1"/>
                  <a:gd name="f38" fmla="+- f27 0 f1"/>
                  <a:gd name="f39" fmla="*/ f30 1 13"/>
                  <a:gd name="f40" fmla="*/ f31 1 16"/>
                  <a:gd name="f41" fmla="*/ f32 1 13"/>
                  <a:gd name="f42" fmla="*/ f33 1 16"/>
                  <a:gd name="f43" fmla="*/ f34 1 13"/>
                  <a:gd name="f44" fmla="*/ f35 1 16"/>
                  <a:gd name="f45" fmla="*/ f36 1 13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3" h="16">
                    <a:moveTo>
                      <a:pt x="f8" y="f9"/>
                    </a:moveTo>
                    <a:cubicBezTo>
                      <a:pt x="f8" y="f8"/>
                      <a:pt x="f8" y="f6"/>
                      <a:pt x="f6" y="f10"/>
                    </a:cubicBezTo>
                    <a:cubicBezTo>
                      <a:pt x="f6" y="f11"/>
                      <a:pt x="f6" y="f7"/>
                      <a:pt x="f9" y="f11"/>
                    </a:cubicBezTo>
                    <a:cubicBezTo>
                      <a:pt x="f12" y="f13"/>
                      <a:pt x="f14" y="f15"/>
                      <a:pt x="f5" y="f5"/>
                    </a:cubicBezTo>
                    <a:cubicBezTo>
                      <a:pt x="f15" y="f16"/>
                      <a:pt x="f17" y="f12"/>
                      <a:pt x="f8" y="f9"/>
                    </a:cubicBezTo>
                    <a:close/>
                  </a:path>
                </a:pathLst>
              </a:custGeom>
              <a:solidFill>
                <a:srgbClr val="7235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8" name="Freeform 1299">
                <a:extLst>
                  <a:ext uri="{FF2B5EF4-FFF2-40B4-BE49-F238E27FC236}">
                    <a16:creationId xmlns:a16="http://schemas.microsoft.com/office/drawing/2014/main" id="{559FEF2C-B550-3747-A58F-C6AF9FEBC9EB}"/>
                  </a:ext>
                </a:extLst>
              </p:cNvPr>
              <p:cNvSpPr/>
              <p:nvPr/>
            </p:nvSpPr>
            <p:spPr>
              <a:xfrm>
                <a:off x="4581528" y="3429000"/>
                <a:ext cx="33339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5"/>
                  <a:gd name="f8" fmla="val 8"/>
                  <a:gd name="f9" fmla="val 5"/>
                  <a:gd name="f10" fmla="val 10"/>
                  <a:gd name="f11" fmla="val 1"/>
                  <a:gd name="f12" fmla="val 6"/>
                  <a:gd name="f13" fmla="val 3"/>
                  <a:gd name="f14" fmla="+- 0 0 -90"/>
                  <a:gd name="f15" fmla="*/ f3 1 9"/>
                  <a:gd name="f16" fmla="*/ f4 1 15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9"/>
                  <a:gd name="f25" fmla="*/ f21 1 15"/>
                  <a:gd name="f26" fmla="*/ 9 f22 1"/>
                  <a:gd name="f27" fmla="*/ 15 f21 1"/>
                  <a:gd name="f28" fmla="*/ 8 f22 1"/>
                  <a:gd name="f29" fmla="*/ 0 f22 1"/>
                  <a:gd name="f30" fmla="*/ 0 f21 1"/>
                  <a:gd name="f31" fmla="+- f23 0 f1"/>
                  <a:gd name="f32" fmla="*/ f26 1 9"/>
                  <a:gd name="f33" fmla="*/ f27 1 15"/>
                  <a:gd name="f34" fmla="*/ f28 1 9"/>
                  <a:gd name="f35" fmla="*/ f29 1 9"/>
                  <a:gd name="f36" fmla="*/ f30 1 15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5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9" h="15">
                    <a:moveTo>
                      <a:pt x="f6" y="f7"/>
                    </a:moveTo>
                    <a:cubicBezTo>
                      <a:pt x="f6" y="f7"/>
                      <a:pt x="f8" y="f7"/>
                      <a:pt x="f8" y="f7"/>
                    </a:cubicBezTo>
                    <a:cubicBezTo>
                      <a:pt x="f9" y="f10"/>
                      <a:pt x="f11" y="f12"/>
                      <a:pt x="f5" y="f5"/>
                    </a:cubicBezTo>
                    <a:cubicBezTo>
                      <a:pt x="f13" y="f9"/>
                      <a:pt x="f12" y="f10"/>
                      <a:pt x="f6" y="f7"/>
                    </a:cubicBezTo>
                    <a:close/>
                  </a:path>
                </a:pathLst>
              </a:custGeom>
              <a:solidFill>
                <a:srgbClr val="6731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9" name="Freeform 1300">
                <a:extLst>
                  <a:ext uri="{FF2B5EF4-FFF2-40B4-BE49-F238E27FC236}">
                    <a16:creationId xmlns:a16="http://schemas.microsoft.com/office/drawing/2014/main" id="{320F3137-481A-9BDA-A6C9-18A130E663D4}"/>
                  </a:ext>
                </a:extLst>
              </p:cNvPr>
              <p:cNvSpPr/>
              <p:nvPr/>
            </p:nvSpPr>
            <p:spPr>
              <a:xfrm>
                <a:off x="4787898" y="3560765"/>
                <a:ext cx="3333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7"/>
                  <a:gd name="f9" fmla="val 5"/>
                  <a:gd name="f10" fmla="val 3"/>
                  <a:gd name="f11" fmla="val 4"/>
                  <a:gd name="f12" fmla="val 1"/>
                  <a:gd name="f13" fmla="val 6"/>
                  <a:gd name="f14" fmla="+- 0 0 -90"/>
                  <a:gd name="f15" fmla="*/ f3 1 9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9"/>
                  <a:gd name="f26" fmla="*/ 9 f22 1"/>
                  <a:gd name="f27" fmla="*/ 7 f21 1"/>
                  <a:gd name="f28" fmla="*/ 8 f22 1"/>
                  <a:gd name="f29" fmla="*/ 8 f21 1"/>
                  <a:gd name="f30" fmla="*/ 0 f22 1"/>
                  <a:gd name="f31" fmla="*/ 0 f21 1"/>
                  <a:gd name="f32" fmla="+- f23 0 f1"/>
                  <a:gd name="f33" fmla="*/ f26 1 9"/>
                  <a:gd name="f34" fmla="*/ f27 1 8"/>
                  <a:gd name="f35" fmla="*/ f28 1 9"/>
                  <a:gd name="f36" fmla="*/ f29 1 8"/>
                  <a:gd name="f37" fmla="*/ f30 1 9"/>
                  <a:gd name="f38" fmla="*/ f31 1 8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" h="8">
                    <a:moveTo>
                      <a:pt x="f6" y="f8"/>
                    </a:moveTo>
                    <a:cubicBezTo>
                      <a:pt x="f7" y="f8"/>
                      <a:pt x="f7" y="f7"/>
                      <a:pt x="f7" y="f7"/>
                    </a:cubicBezTo>
                    <a:cubicBezTo>
                      <a:pt x="f9" y="f9"/>
                      <a:pt x="f10" y="f10"/>
                      <a:pt x="f5" y="f5"/>
                    </a:cubicBezTo>
                    <a:cubicBezTo>
                      <a:pt x="f11" y="f12"/>
                      <a:pt x="f13" y="f9"/>
                      <a:pt x="f6" y="f8"/>
                    </a:cubicBezTo>
                    <a:close/>
                  </a:path>
                </a:pathLst>
              </a:custGeom>
              <a:solidFill>
                <a:srgbClr val="6C32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0" name="Freeform 1301">
                <a:extLst>
                  <a:ext uri="{FF2B5EF4-FFF2-40B4-BE49-F238E27FC236}">
                    <a16:creationId xmlns:a16="http://schemas.microsoft.com/office/drawing/2014/main" id="{B8BDE069-DFB2-9A62-D83A-AFAA5328F083}"/>
                  </a:ext>
                </a:extLst>
              </p:cNvPr>
              <p:cNvSpPr/>
              <p:nvPr/>
            </p:nvSpPr>
            <p:spPr>
              <a:xfrm>
                <a:off x="4400549" y="3228974"/>
                <a:ext cx="19046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9"/>
                  <a:gd name="f8" fmla="val 3"/>
                  <a:gd name="f9" fmla="val 6"/>
                  <a:gd name="f10" fmla="val 2"/>
                  <a:gd name="f11" fmla="val 1"/>
                  <a:gd name="f12" fmla="val 4"/>
                  <a:gd name="f13" fmla="val 8"/>
                  <a:gd name="f14" fmla="val 7"/>
                  <a:gd name="f15" fmla="+- 0 0 -90"/>
                  <a:gd name="f16" fmla="*/ f3 1 5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5"/>
                  <a:gd name="f26" fmla="*/ f22 1 9"/>
                  <a:gd name="f27" fmla="*/ 3 f23 1"/>
                  <a:gd name="f28" fmla="*/ 6 f22 1"/>
                  <a:gd name="f29" fmla="*/ 0 f23 1"/>
                  <a:gd name="f30" fmla="*/ 1 f22 1"/>
                  <a:gd name="f31" fmla="*/ 0 f22 1"/>
                  <a:gd name="f32" fmla="*/ 5 f23 1"/>
                  <a:gd name="f33" fmla="*/ 5 f22 1"/>
                  <a:gd name="f34" fmla="*/ 8 f22 1"/>
                  <a:gd name="f35" fmla="+- f24 0 f1"/>
                  <a:gd name="f36" fmla="*/ f27 1 5"/>
                  <a:gd name="f37" fmla="*/ f28 1 9"/>
                  <a:gd name="f38" fmla="*/ f29 1 5"/>
                  <a:gd name="f39" fmla="*/ f30 1 9"/>
                  <a:gd name="f40" fmla="*/ f31 1 9"/>
                  <a:gd name="f41" fmla="*/ f32 1 5"/>
                  <a:gd name="f42" fmla="*/ f33 1 9"/>
                  <a:gd name="f43" fmla="*/ f34 1 9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6"/>
                  <a:gd name="f53" fmla="*/ f41 1 f25"/>
                  <a:gd name="f54" fmla="*/ f42 1 f26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7 1"/>
                  <a:gd name="f65" fmla="*/ f53 f16 1"/>
                  <a:gd name="f66" fmla="*/ f54 f17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2" y="f64"/>
                  </a:cxn>
                  <a:cxn ang="f35">
                    <a:pos x="f65" y="f66"/>
                  </a:cxn>
                  <a:cxn ang="f35">
                    <a:pos x="f65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5" h="9">
                    <a:moveTo>
                      <a:pt x="f8" y="f9"/>
                    </a:moveTo>
                    <a:cubicBezTo>
                      <a:pt x="f10" y="f6"/>
                      <a:pt x="f11" y="f8"/>
                      <a:pt x="f5" y="f11"/>
                    </a:cubicBezTo>
                    <a:cubicBezTo>
                      <a:pt x="f5" y="f5"/>
                      <a:pt x="f5" y="f5"/>
                      <a:pt x="f5" y="f5"/>
                    </a:cubicBezTo>
                    <a:cubicBezTo>
                      <a:pt x="f10" y="f11"/>
                      <a:pt x="f8" y="f12"/>
                      <a:pt x="f6" y="f6"/>
                    </a:cubicBezTo>
                    <a:cubicBezTo>
                      <a:pt x="f6" y="f9"/>
                      <a:pt x="f6" y="f13"/>
                      <a:pt x="f6" y="f13"/>
                    </a:cubicBezTo>
                    <a:cubicBezTo>
                      <a:pt x="f12" y="f7"/>
                      <a:pt x="f12" y="f14"/>
                      <a:pt x="f8" y="f9"/>
                    </a:cubicBezTo>
                    <a:close/>
                  </a:path>
                </a:pathLst>
              </a:custGeom>
              <a:solidFill>
                <a:srgbClr val="692A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1" name="Freeform 1302">
                <a:extLst>
                  <a:ext uri="{FF2B5EF4-FFF2-40B4-BE49-F238E27FC236}">
                    <a16:creationId xmlns:a16="http://schemas.microsoft.com/office/drawing/2014/main" id="{DA5B83B1-B476-6C36-5B1D-5B9D104738E4}"/>
                  </a:ext>
                </a:extLst>
              </p:cNvPr>
              <p:cNvSpPr/>
              <p:nvPr/>
            </p:nvSpPr>
            <p:spPr>
              <a:xfrm>
                <a:off x="4851404" y="3436936"/>
                <a:ext cx="1587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9"/>
                  <a:gd name="f8" fmla="val 2"/>
                  <a:gd name="f9" fmla="val 1"/>
                  <a:gd name="f10" fmla="val 3"/>
                  <a:gd name="f11" fmla="val 5"/>
                  <a:gd name="f12" fmla="val 6"/>
                  <a:gd name="f13" fmla="val 8"/>
                  <a:gd name="f14" fmla="+- 0 0 -90"/>
                  <a:gd name="f15" fmla="*/ f3 1 4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4"/>
                  <a:gd name="f25" fmla="*/ f21 1 9"/>
                  <a:gd name="f26" fmla="*/ 2 f22 1"/>
                  <a:gd name="f27" fmla="*/ 0 f21 1"/>
                  <a:gd name="f28" fmla="*/ 3 f22 1"/>
                  <a:gd name="f29" fmla="*/ 5 f21 1"/>
                  <a:gd name="f30" fmla="*/ 9 f21 1"/>
                  <a:gd name="f31" fmla="+- f23 0 f1"/>
                  <a:gd name="f32" fmla="*/ f26 1 4"/>
                  <a:gd name="f33" fmla="*/ f27 1 9"/>
                  <a:gd name="f34" fmla="*/ f28 1 4"/>
                  <a:gd name="f35" fmla="*/ f29 1 9"/>
                  <a:gd name="f36" fmla="*/ f30 1 9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0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4" h="9">
                    <a:moveTo>
                      <a:pt x="f8" y="f5"/>
                    </a:moveTo>
                    <a:cubicBezTo>
                      <a:pt x="f9" y="f9"/>
                      <a:pt x="f10" y="f10"/>
                      <a:pt x="f10" y="f11"/>
                    </a:cubicBezTo>
                    <a:cubicBezTo>
                      <a:pt x="f10" y="f12"/>
                      <a:pt x="f6" y="f13"/>
                      <a:pt x="f8" y="f7"/>
                    </a:cubicBezTo>
                    <a:cubicBezTo>
                      <a:pt x="f10" y="f12"/>
                      <a:pt x="f5" y="f10"/>
                      <a:pt x="f8" y="f5"/>
                    </a:cubicBezTo>
                    <a:close/>
                  </a:path>
                </a:pathLst>
              </a:custGeom>
              <a:solidFill>
                <a:srgbClr val="6C2E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2" name="Freeform 1303">
                <a:extLst>
                  <a:ext uri="{FF2B5EF4-FFF2-40B4-BE49-F238E27FC236}">
                    <a16:creationId xmlns:a16="http://schemas.microsoft.com/office/drawing/2014/main" id="{0E1306F9-7BDD-F70F-8135-B697ABFDD671}"/>
                  </a:ext>
                </a:extLst>
              </p:cNvPr>
              <p:cNvSpPr/>
              <p:nvPr/>
            </p:nvSpPr>
            <p:spPr>
              <a:xfrm>
                <a:off x="4598983" y="2962271"/>
                <a:ext cx="136529" cy="2143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57"/>
                  <a:gd name="f8" fmla="val 20"/>
                  <a:gd name="f9" fmla="val 14"/>
                  <a:gd name="f10" fmla="val 49"/>
                  <a:gd name="f11" fmla="val 8"/>
                  <a:gd name="f12" fmla="val 40"/>
                  <a:gd name="f13" fmla="val 3"/>
                  <a:gd name="f14" fmla="val 32"/>
                  <a:gd name="f15" fmla="val 4"/>
                  <a:gd name="f16" fmla="val 28"/>
                  <a:gd name="f17" fmla="val 24"/>
                  <a:gd name="f18" fmla="val 5"/>
                  <a:gd name="f19" fmla="val 2"/>
                  <a:gd name="f20" fmla="val 16"/>
                  <a:gd name="f21" fmla="val 13"/>
                  <a:gd name="f22" fmla="val 9"/>
                  <a:gd name="f23" fmla="val 7"/>
                  <a:gd name="f24" fmla="val 6"/>
                  <a:gd name="f25" fmla="val 1"/>
                  <a:gd name="f26" fmla="val 12"/>
                  <a:gd name="f27" fmla="val 15"/>
                  <a:gd name="f28" fmla="val 22"/>
                  <a:gd name="f29" fmla="val 29"/>
                  <a:gd name="f30" fmla="val 26"/>
                  <a:gd name="f31" fmla="val 34"/>
                  <a:gd name="f32" fmla="val 38"/>
                  <a:gd name="f33" fmla="val 31"/>
                  <a:gd name="f34" fmla="val 35"/>
                  <a:gd name="f35" fmla="val 25"/>
                  <a:gd name="f36" fmla="val 30"/>
                  <a:gd name="f37" fmla="val 33"/>
                  <a:gd name="f38" fmla="val 27"/>
                  <a:gd name="f39" fmla="val 37"/>
                  <a:gd name="f40" fmla="val 41"/>
                  <a:gd name="f41" fmla="val 42"/>
                  <a:gd name="f42" fmla="val 43"/>
                  <a:gd name="f43" fmla="val 47"/>
                  <a:gd name="f44" fmla="val 51"/>
                  <a:gd name="f45" fmla="val 55"/>
                  <a:gd name="f46" fmla="val 23"/>
                  <a:gd name="f47" fmla="val 56"/>
                  <a:gd name="f48" fmla="+- 0 0 -90"/>
                  <a:gd name="f49" fmla="*/ f3 1 36"/>
                  <a:gd name="f50" fmla="*/ f4 1 57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36"/>
                  <a:gd name="f59" fmla="*/ f55 1 57"/>
                  <a:gd name="f60" fmla="*/ 20 f56 1"/>
                  <a:gd name="f61" fmla="*/ 57 f55 1"/>
                  <a:gd name="f62" fmla="*/ 3 f56 1"/>
                  <a:gd name="f63" fmla="*/ 32 f55 1"/>
                  <a:gd name="f64" fmla="*/ 4 f56 1"/>
                  <a:gd name="f65" fmla="*/ 5 f56 1"/>
                  <a:gd name="f66" fmla="*/ 20 f55 1"/>
                  <a:gd name="f67" fmla="*/ 2 f56 1"/>
                  <a:gd name="f68" fmla="*/ 9 f55 1"/>
                  <a:gd name="f69" fmla="*/ 6 f55 1"/>
                  <a:gd name="f70" fmla="*/ 1 f56 1"/>
                  <a:gd name="f71" fmla="*/ 2 f55 1"/>
                  <a:gd name="f72" fmla="*/ 6 f56 1"/>
                  <a:gd name="f73" fmla="*/ 3 f55 1"/>
                  <a:gd name="f74" fmla="*/ 14 f56 1"/>
                  <a:gd name="f75" fmla="*/ 8 f55 1"/>
                  <a:gd name="f76" fmla="*/ 15 f56 1"/>
                  <a:gd name="f77" fmla="*/ 36 f56 1"/>
                  <a:gd name="f78" fmla="*/ 36 f55 1"/>
                  <a:gd name="f79" fmla="*/ 28 f56 1"/>
                  <a:gd name="f80" fmla="*/ 22 f56 1"/>
                  <a:gd name="f81" fmla="*/ 30 f55 1"/>
                  <a:gd name="f82" fmla="*/ 29 f56 1"/>
                  <a:gd name="f83" fmla="*/ 40 f55 1"/>
                  <a:gd name="f84" fmla="*/ 30 f56 1"/>
                  <a:gd name="f85" fmla="*/ 43 f55 1"/>
                  <a:gd name="f86" fmla="*/ 27 f56 1"/>
                  <a:gd name="f87" fmla="*/ 55 f55 1"/>
                  <a:gd name="f88" fmla="+- f57 0 f1"/>
                  <a:gd name="f89" fmla="*/ f60 1 36"/>
                  <a:gd name="f90" fmla="*/ f61 1 57"/>
                  <a:gd name="f91" fmla="*/ f62 1 36"/>
                  <a:gd name="f92" fmla="*/ f63 1 57"/>
                  <a:gd name="f93" fmla="*/ f64 1 36"/>
                  <a:gd name="f94" fmla="*/ f65 1 36"/>
                  <a:gd name="f95" fmla="*/ f66 1 57"/>
                  <a:gd name="f96" fmla="*/ f67 1 36"/>
                  <a:gd name="f97" fmla="*/ f68 1 57"/>
                  <a:gd name="f98" fmla="*/ f69 1 57"/>
                  <a:gd name="f99" fmla="*/ f70 1 36"/>
                  <a:gd name="f100" fmla="*/ f71 1 57"/>
                  <a:gd name="f101" fmla="*/ f72 1 36"/>
                  <a:gd name="f102" fmla="*/ f73 1 57"/>
                  <a:gd name="f103" fmla="*/ f74 1 36"/>
                  <a:gd name="f104" fmla="*/ f75 1 57"/>
                  <a:gd name="f105" fmla="*/ f76 1 36"/>
                  <a:gd name="f106" fmla="*/ f77 1 36"/>
                  <a:gd name="f107" fmla="*/ f78 1 57"/>
                  <a:gd name="f108" fmla="*/ f79 1 36"/>
                  <a:gd name="f109" fmla="*/ f80 1 36"/>
                  <a:gd name="f110" fmla="*/ f81 1 57"/>
                  <a:gd name="f111" fmla="*/ f82 1 36"/>
                  <a:gd name="f112" fmla="*/ f83 1 57"/>
                  <a:gd name="f113" fmla="*/ f84 1 36"/>
                  <a:gd name="f114" fmla="*/ f85 1 57"/>
                  <a:gd name="f115" fmla="*/ f86 1 36"/>
                  <a:gd name="f116" fmla="*/ f87 1 57"/>
                  <a:gd name="f117" fmla="*/ 0 1 f58"/>
                  <a:gd name="f118" fmla="*/ f52 1 f58"/>
                  <a:gd name="f119" fmla="*/ 0 1 f59"/>
                  <a:gd name="f120" fmla="*/ f53 1 f59"/>
                  <a:gd name="f121" fmla="*/ f89 1 f58"/>
                  <a:gd name="f122" fmla="*/ f90 1 f59"/>
                  <a:gd name="f123" fmla="*/ f91 1 f58"/>
                  <a:gd name="f124" fmla="*/ f92 1 f59"/>
                  <a:gd name="f125" fmla="*/ f93 1 f58"/>
                  <a:gd name="f126" fmla="*/ f94 1 f58"/>
                  <a:gd name="f127" fmla="*/ f95 1 f59"/>
                  <a:gd name="f128" fmla="*/ f96 1 f58"/>
                  <a:gd name="f129" fmla="*/ f97 1 f59"/>
                  <a:gd name="f130" fmla="*/ f98 1 f59"/>
                  <a:gd name="f131" fmla="*/ f99 1 f58"/>
                  <a:gd name="f132" fmla="*/ f100 1 f59"/>
                  <a:gd name="f133" fmla="*/ f101 1 f58"/>
                  <a:gd name="f134" fmla="*/ f102 1 f59"/>
                  <a:gd name="f135" fmla="*/ f103 1 f58"/>
                  <a:gd name="f136" fmla="*/ f104 1 f59"/>
                  <a:gd name="f137" fmla="*/ f105 1 f58"/>
                  <a:gd name="f138" fmla="*/ f106 1 f58"/>
                  <a:gd name="f139" fmla="*/ f107 1 f59"/>
                  <a:gd name="f140" fmla="*/ f108 1 f58"/>
                  <a:gd name="f141" fmla="*/ f109 1 f58"/>
                  <a:gd name="f142" fmla="*/ f110 1 f59"/>
                  <a:gd name="f143" fmla="*/ f111 1 f58"/>
                  <a:gd name="f144" fmla="*/ f112 1 f59"/>
                  <a:gd name="f145" fmla="*/ f113 1 f58"/>
                  <a:gd name="f146" fmla="*/ f114 1 f59"/>
                  <a:gd name="f147" fmla="*/ f115 1 f58"/>
                  <a:gd name="f148" fmla="*/ f116 1 f59"/>
                  <a:gd name="f149" fmla="*/ f117 f49 1"/>
                  <a:gd name="f150" fmla="*/ f118 f49 1"/>
                  <a:gd name="f151" fmla="*/ f120 f50 1"/>
                  <a:gd name="f152" fmla="*/ f119 f50 1"/>
                  <a:gd name="f153" fmla="*/ f121 f49 1"/>
                  <a:gd name="f154" fmla="*/ f122 f50 1"/>
                  <a:gd name="f155" fmla="*/ f123 f49 1"/>
                  <a:gd name="f156" fmla="*/ f124 f50 1"/>
                  <a:gd name="f157" fmla="*/ f125 f49 1"/>
                  <a:gd name="f158" fmla="*/ f126 f49 1"/>
                  <a:gd name="f159" fmla="*/ f127 f50 1"/>
                  <a:gd name="f160" fmla="*/ f128 f49 1"/>
                  <a:gd name="f161" fmla="*/ f129 f50 1"/>
                  <a:gd name="f162" fmla="*/ f130 f50 1"/>
                  <a:gd name="f163" fmla="*/ f131 f49 1"/>
                  <a:gd name="f164" fmla="*/ f132 f50 1"/>
                  <a:gd name="f165" fmla="*/ f133 f49 1"/>
                  <a:gd name="f166" fmla="*/ f134 f50 1"/>
                  <a:gd name="f167" fmla="*/ f135 f49 1"/>
                  <a:gd name="f168" fmla="*/ f136 f50 1"/>
                  <a:gd name="f169" fmla="*/ f137 f49 1"/>
                  <a:gd name="f170" fmla="*/ f138 f49 1"/>
                  <a:gd name="f171" fmla="*/ f139 f50 1"/>
                  <a:gd name="f172" fmla="*/ f140 f49 1"/>
                  <a:gd name="f173" fmla="*/ f141 f49 1"/>
                  <a:gd name="f174" fmla="*/ f142 f50 1"/>
                  <a:gd name="f175" fmla="*/ f143 f49 1"/>
                  <a:gd name="f176" fmla="*/ f144 f50 1"/>
                  <a:gd name="f177" fmla="*/ f145 f49 1"/>
                  <a:gd name="f178" fmla="*/ f146 f50 1"/>
                  <a:gd name="f179" fmla="*/ f147 f49 1"/>
                  <a:gd name="f180" fmla="*/ f148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8">
                    <a:pos x="f153" y="f154"/>
                  </a:cxn>
                  <a:cxn ang="f88">
                    <a:pos x="f155" y="f156"/>
                  </a:cxn>
                  <a:cxn ang="f88">
                    <a:pos x="f157" y="f156"/>
                  </a:cxn>
                  <a:cxn ang="f88">
                    <a:pos x="f158" y="f159"/>
                  </a:cxn>
                  <a:cxn ang="f88">
                    <a:pos x="f160" y="f161"/>
                  </a:cxn>
                  <a:cxn ang="f88">
                    <a:pos x="f160" y="f162"/>
                  </a:cxn>
                  <a:cxn ang="f88">
                    <a:pos x="f163" y="f164"/>
                  </a:cxn>
                  <a:cxn ang="f88">
                    <a:pos x="f165" y="f166"/>
                  </a:cxn>
                  <a:cxn ang="f88">
                    <a:pos x="f167" y="f168"/>
                  </a:cxn>
                  <a:cxn ang="f88">
                    <a:pos x="f169" y="f162"/>
                  </a:cxn>
                  <a:cxn ang="f88">
                    <a:pos x="f170" y="f171"/>
                  </a:cxn>
                  <a:cxn ang="f88">
                    <a:pos x="f172" y="f171"/>
                  </a:cxn>
                  <a:cxn ang="f88">
                    <a:pos x="f173" y="f174"/>
                  </a:cxn>
                  <a:cxn ang="f88">
                    <a:pos x="f175" y="f176"/>
                  </a:cxn>
                  <a:cxn ang="f88">
                    <a:pos x="f177" y="f178"/>
                  </a:cxn>
                  <a:cxn ang="f88">
                    <a:pos x="f179" y="f180"/>
                  </a:cxn>
                  <a:cxn ang="f88">
                    <a:pos x="f153" y="f154"/>
                  </a:cxn>
                </a:cxnLst>
                <a:rect l="f149" t="f152" r="f150" b="f151"/>
                <a:pathLst>
                  <a:path w="36" h="57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4"/>
                      <a:pt x="f15" y="f14"/>
                      <a:pt x="f15" y="f14"/>
                    </a:cubicBezTo>
                    <a:cubicBezTo>
                      <a:pt x="f13" y="f16"/>
                      <a:pt x="f11" y="f17"/>
                      <a:pt x="f18" y="f8"/>
                    </a:cubicBezTo>
                    <a:cubicBezTo>
                      <a:pt x="f19" y="f20"/>
                      <a:pt x="f19" y="f21"/>
                      <a:pt x="f19" y="f22"/>
                    </a:cubicBezTo>
                    <a:cubicBezTo>
                      <a:pt x="f19" y="f11"/>
                      <a:pt x="f19" y="f23"/>
                      <a:pt x="f19" y="f24"/>
                    </a:cubicBezTo>
                    <a:cubicBezTo>
                      <a:pt x="f19" y="f15"/>
                      <a:pt x="f5" y="f13"/>
                      <a:pt x="f25" y="f19"/>
                    </a:cubicBezTo>
                    <a:cubicBezTo>
                      <a:pt x="f13" y="f5"/>
                      <a:pt x="f18" y="f19"/>
                      <a:pt x="f24" y="f13"/>
                    </a:cubicBezTo>
                    <a:cubicBezTo>
                      <a:pt x="f11" y="f18"/>
                      <a:pt x="f26" y="f18"/>
                      <a:pt x="f9" y="f11"/>
                    </a:cubicBezTo>
                    <a:cubicBezTo>
                      <a:pt x="f9" y="f22"/>
                      <a:pt x="f27" y="f23"/>
                      <a:pt x="f27" y="f24"/>
                    </a:cubicBezTo>
                    <a:cubicBezTo>
                      <a:pt x="f28" y="f20"/>
                      <a:pt x="f29" y="f30"/>
                      <a:pt x="f6" y="f6"/>
                    </a:cubicBezTo>
                    <a:cubicBezTo>
                      <a:pt x="f31" y="f32"/>
                      <a:pt x="f33" y="f34"/>
                      <a:pt x="f16" y="f6"/>
                    </a:cubicBezTo>
                    <a:cubicBezTo>
                      <a:pt x="f17" y="f6"/>
                      <a:pt x="f35" y="f33"/>
                      <a:pt x="f28" y="f36"/>
                    </a:cubicBezTo>
                    <a:cubicBezTo>
                      <a:pt x="f17" y="f37"/>
                      <a:pt x="f38" y="f39"/>
                      <a:pt x="f29" y="f12"/>
                    </a:cubicBezTo>
                    <a:cubicBezTo>
                      <a:pt x="f36" y="f40"/>
                      <a:pt x="f33" y="f41"/>
                      <a:pt x="f36" y="f42"/>
                    </a:cubicBezTo>
                    <a:cubicBezTo>
                      <a:pt x="f33" y="f43"/>
                      <a:pt x="f33" y="f44"/>
                      <a:pt x="f38" y="f45"/>
                    </a:cubicBezTo>
                    <a:cubicBezTo>
                      <a:pt x="f35" y="f7"/>
                      <a:pt x="f46" y="f47"/>
                      <a:pt x="f8" y="f7"/>
                    </a:cubicBezTo>
                    <a:close/>
                  </a:path>
                </a:pathLst>
              </a:custGeom>
              <a:solidFill>
                <a:srgbClr val="DF8F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3" name="Freeform 1304">
                <a:extLst>
                  <a:ext uri="{FF2B5EF4-FFF2-40B4-BE49-F238E27FC236}">
                    <a16:creationId xmlns:a16="http://schemas.microsoft.com/office/drawing/2014/main" id="{47F4A325-1CDA-421D-80F7-3C4AB257A631}"/>
                  </a:ext>
                </a:extLst>
              </p:cNvPr>
              <p:cNvSpPr/>
              <p:nvPr/>
            </p:nvSpPr>
            <p:spPr>
              <a:xfrm>
                <a:off x="4603747" y="2695578"/>
                <a:ext cx="263520" cy="3111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83"/>
                  <a:gd name="f8" fmla="val 5"/>
                  <a:gd name="f9" fmla="val 3"/>
                  <a:gd name="f10" fmla="val 4"/>
                  <a:gd name="f11" fmla="val 6"/>
                  <a:gd name="f12" fmla="val 7"/>
                  <a:gd name="f13" fmla="val 10"/>
                  <a:gd name="f14" fmla="val 11"/>
                  <a:gd name="f15" fmla="val 13"/>
                  <a:gd name="f16" fmla="val 9"/>
                  <a:gd name="f17" fmla="val 14"/>
                  <a:gd name="f18" fmla="val 12"/>
                  <a:gd name="f19" fmla="val 16"/>
                  <a:gd name="f20" fmla="val 22"/>
                  <a:gd name="f21" fmla="val 25"/>
                  <a:gd name="f22" fmla="val 29"/>
                  <a:gd name="f23" fmla="val 28"/>
                  <a:gd name="f24" fmla="val 31"/>
                  <a:gd name="f25" fmla="val 30"/>
                  <a:gd name="f26" fmla="val 32"/>
                  <a:gd name="f27" fmla="val 33"/>
                  <a:gd name="f28" fmla="val 34"/>
                  <a:gd name="f29" fmla="val 35"/>
                  <a:gd name="f30" fmla="val 43"/>
                  <a:gd name="f31" fmla="val 45"/>
                  <a:gd name="f32" fmla="val 52"/>
                  <a:gd name="f33" fmla="val 54"/>
                  <a:gd name="f34" fmla="val 59"/>
                  <a:gd name="f35" fmla="val 65"/>
                  <a:gd name="f36" fmla="val 60"/>
                  <a:gd name="f37" fmla="val 67"/>
                  <a:gd name="f38" fmla="val 62"/>
                  <a:gd name="f39" fmla="val 69"/>
                  <a:gd name="f40" fmla="val 63"/>
                  <a:gd name="f41" fmla="val 71"/>
                  <a:gd name="f42" fmla="val 75"/>
                  <a:gd name="f43" fmla="val 79"/>
                  <a:gd name="f44" fmla="val 40"/>
                  <a:gd name="f45" fmla="val 15"/>
                  <a:gd name="f46" fmla="val 18"/>
                  <a:gd name="f47" fmla="+- 0 0 -90"/>
                  <a:gd name="f48" fmla="*/ f3 1 70"/>
                  <a:gd name="f49" fmla="*/ f4 1 83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70"/>
                  <a:gd name="f58" fmla="*/ f54 1 83"/>
                  <a:gd name="f59" fmla="*/ 5 f55 1"/>
                  <a:gd name="f60" fmla="*/ 3 f54 1"/>
                  <a:gd name="f61" fmla="*/ 7 f55 1"/>
                  <a:gd name="f62" fmla="*/ 4 f54 1"/>
                  <a:gd name="f63" fmla="*/ 13 f55 1"/>
                  <a:gd name="f64" fmla="*/ 9 f54 1"/>
                  <a:gd name="f65" fmla="*/ 16 f55 1"/>
                  <a:gd name="f66" fmla="*/ 12 f54 1"/>
                  <a:gd name="f67" fmla="*/ 29 f55 1"/>
                  <a:gd name="f68" fmla="*/ 28 f54 1"/>
                  <a:gd name="f69" fmla="*/ 34 f55 1"/>
                  <a:gd name="f70" fmla="*/ 35 f54 1"/>
                  <a:gd name="f71" fmla="*/ 59 f55 1"/>
                  <a:gd name="f72" fmla="*/ 65 f54 1"/>
                  <a:gd name="f73" fmla="*/ 63 f55 1"/>
                  <a:gd name="f74" fmla="*/ 71 f54 1"/>
                  <a:gd name="f75" fmla="*/ 70 f55 1"/>
                  <a:gd name="f76" fmla="*/ 83 f54 1"/>
                  <a:gd name="f77" fmla="*/ 15 f55 1"/>
                  <a:gd name="f78" fmla="*/ 18 f54 1"/>
                  <a:gd name="f79" fmla="*/ 0 f55 1"/>
                  <a:gd name="f80" fmla="*/ 0 f54 1"/>
                  <a:gd name="f81" fmla="+- f56 0 f1"/>
                  <a:gd name="f82" fmla="*/ f59 1 70"/>
                  <a:gd name="f83" fmla="*/ f60 1 83"/>
                  <a:gd name="f84" fmla="*/ f61 1 70"/>
                  <a:gd name="f85" fmla="*/ f62 1 83"/>
                  <a:gd name="f86" fmla="*/ f63 1 70"/>
                  <a:gd name="f87" fmla="*/ f64 1 83"/>
                  <a:gd name="f88" fmla="*/ f65 1 70"/>
                  <a:gd name="f89" fmla="*/ f66 1 83"/>
                  <a:gd name="f90" fmla="*/ f67 1 70"/>
                  <a:gd name="f91" fmla="*/ f68 1 83"/>
                  <a:gd name="f92" fmla="*/ f69 1 70"/>
                  <a:gd name="f93" fmla="*/ f70 1 83"/>
                  <a:gd name="f94" fmla="*/ f71 1 70"/>
                  <a:gd name="f95" fmla="*/ f72 1 83"/>
                  <a:gd name="f96" fmla="*/ f73 1 70"/>
                  <a:gd name="f97" fmla="*/ f74 1 83"/>
                  <a:gd name="f98" fmla="*/ f75 1 70"/>
                  <a:gd name="f99" fmla="*/ f76 1 83"/>
                  <a:gd name="f100" fmla="*/ f77 1 70"/>
                  <a:gd name="f101" fmla="*/ f78 1 83"/>
                  <a:gd name="f102" fmla="*/ f79 1 70"/>
                  <a:gd name="f103" fmla="*/ f80 1 83"/>
                  <a:gd name="f104" fmla="*/ 0 1 f57"/>
                  <a:gd name="f105" fmla="*/ f51 1 f57"/>
                  <a:gd name="f106" fmla="*/ 0 1 f58"/>
                  <a:gd name="f107" fmla="*/ f52 1 f58"/>
                  <a:gd name="f108" fmla="*/ f82 1 f57"/>
                  <a:gd name="f109" fmla="*/ f83 1 f58"/>
                  <a:gd name="f110" fmla="*/ f84 1 f57"/>
                  <a:gd name="f111" fmla="*/ f85 1 f58"/>
                  <a:gd name="f112" fmla="*/ f86 1 f57"/>
                  <a:gd name="f113" fmla="*/ f87 1 f58"/>
                  <a:gd name="f114" fmla="*/ f88 1 f57"/>
                  <a:gd name="f115" fmla="*/ f89 1 f58"/>
                  <a:gd name="f116" fmla="*/ f90 1 f57"/>
                  <a:gd name="f117" fmla="*/ f91 1 f58"/>
                  <a:gd name="f118" fmla="*/ f92 1 f57"/>
                  <a:gd name="f119" fmla="*/ f93 1 f58"/>
                  <a:gd name="f120" fmla="*/ f94 1 f57"/>
                  <a:gd name="f121" fmla="*/ f95 1 f58"/>
                  <a:gd name="f122" fmla="*/ f96 1 f57"/>
                  <a:gd name="f123" fmla="*/ f97 1 f58"/>
                  <a:gd name="f124" fmla="*/ f98 1 f57"/>
                  <a:gd name="f125" fmla="*/ f99 1 f58"/>
                  <a:gd name="f126" fmla="*/ f100 1 f57"/>
                  <a:gd name="f127" fmla="*/ f101 1 f58"/>
                  <a:gd name="f128" fmla="*/ f102 1 f57"/>
                  <a:gd name="f129" fmla="*/ f103 1 f58"/>
                  <a:gd name="f130" fmla="*/ f104 f48 1"/>
                  <a:gd name="f131" fmla="*/ f105 f48 1"/>
                  <a:gd name="f132" fmla="*/ f107 f49 1"/>
                  <a:gd name="f133" fmla="*/ f106 f49 1"/>
                  <a:gd name="f134" fmla="*/ f108 f48 1"/>
                  <a:gd name="f135" fmla="*/ f109 f49 1"/>
                  <a:gd name="f136" fmla="*/ f110 f48 1"/>
                  <a:gd name="f137" fmla="*/ f111 f49 1"/>
                  <a:gd name="f138" fmla="*/ f112 f48 1"/>
                  <a:gd name="f139" fmla="*/ f113 f49 1"/>
                  <a:gd name="f140" fmla="*/ f114 f48 1"/>
                  <a:gd name="f141" fmla="*/ f115 f49 1"/>
                  <a:gd name="f142" fmla="*/ f116 f48 1"/>
                  <a:gd name="f143" fmla="*/ f117 f49 1"/>
                  <a:gd name="f144" fmla="*/ f118 f48 1"/>
                  <a:gd name="f145" fmla="*/ f119 f49 1"/>
                  <a:gd name="f146" fmla="*/ f120 f48 1"/>
                  <a:gd name="f147" fmla="*/ f121 f49 1"/>
                  <a:gd name="f148" fmla="*/ f122 f48 1"/>
                  <a:gd name="f149" fmla="*/ f123 f49 1"/>
                  <a:gd name="f150" fmla="*/ f124 f48 1"/>
                  <a:gd name="f151" fmla="*/ f125 f49 1"/>
                  <a:gd name="f152" fmla="*/ f126 f48 1"/>
                  <a:gd name="f153" fmla="*/ f127 f49 1"/>
                  <a:gd name="f154" fmla="*/ f128 f48 1"/>
                  <a:gd name="f155" fmla="*/ f129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34" y="f135"/>
                  </a:cxn>
                  <a:cxn ang="f81">
                    <a:pos x="f136" y="f137"/>
                  </a:cxn>
                  <a:cxn ang="f81">
                    <a:pos x="f138" y="f139"/>
                  </a:cxn>
                  <a:cxn ang="f81">
                    <a:pos x="f140" y="f141"/>
                  </a:cxn>
                  <a:cxn ang="f81">
                    <a:pos x="f142" y="f143"/>
                  </a:cxn>
                  <a:cxn ang="f81">
                    <a:pos x="f144" y="f145"/>
                  </a:cxn>
                  <a:cxn ang="f81">
                    <a:pos x="f146" y="f147"/>
                  </a:cxn>
                  <a:cxn ang="f81">
                    <a:pos x="f148" y="f149"/>
                  </a:cxn>
                  <a:cxn ang="f81">
                    <a:pos x="f150" y="f151"/>
                  </a:cxn>
                  <a:cxn ang="f81">
                    <a:pos x="f152" y="f153"/>
                  </a:cxn>
                  <a:cxn ang="f81">
                    <a:pos x="f154" y="f155"/>
                  </a:cxn>
                  <a:cxn ang="f81">
                    <a:pos x="f134" y="f135"/>
                  </a:cxn>
                </a:cxnLst>
                <a:rect l="f130" t="f133" r="f131" b="f132"/>
                <a:pathLst>
                  <a:path w="70" h="83">
                    <a:moveTo>
                      <a:pt x="f8" y="f9"/>
                    </a:moveTo>
                    <a:cubicBezTo>
                      <a:pt x="f8" y="f10"/>
                      <a:pt x="f11" y="f10"/>
                      <a:pt x="f12" y="f10"/>
                    </a:cubicBezTo>
                    <a:cubicBezTo>
                      <a:pt x="f13" y="f10"/>
                      <a:pt x="f14" y="f12"/>
                      <a:pt x="f15" y="f16"/>
                    </a:cubicBezTo>
                    <a:cubicBezTo>
                      <a:pt x="f17" y="f13"/>
                      <a:pt x="f17" y="f18"/>
                      <a:pt x="f19" y="f18"/>
                    </a:cubicBezTo>
                    <a:cubicBezTo>
                      <a:pt x="f20" y="f19"/>
                      <a:pt x="f21" y="f20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35" y="f42"/>
                      <a:pt x="f37" y="f43"/>
                      <a:pt x="f6" y="f7"/>
                    </a:cubicBezTo>
                    <a:cubicBezTo>
                      <a:pt x="f32" y="f36"/>
                      <a:pt x="f26" y="f44"/>
                      <a:pt x="f45" y="f46"/>
                    </a:cubicBezTo>
                    <a:cubicBezTo>
                      <a:pt x="f13" y="f18"/>
                      <a:pt x="f8" y="f11"/>
                      <a:pt x="f5" y="f5"/>
                    </a:cubicBezTo>
                    <a:cubicBezTo>
                      <a:pt x="f9" y="f5"/>
                      <a:pt x="f9" y="f9"/>
                      <a:pt x="f8" y="f9"/>
                    </a:cubicBezTo>
                    <a:close/>
                  </a:path>
                </a:pathLst>
              </a:custGeom>
              <a:solidFill>
                <a:srgbClr val="3417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4" name="Freeform 1305">
                <a:extLst>
                  <a:ext uri="{FF2B5EF4-FFF2-40B4-BE49-F238E27FC236}">
                    <a16:creationId xmlns:a16="http://schemas.microsoft.com/office/drawing/2014/main" id="{40C1D9FB-76DB-7214-CE28-9DE72DC49592}"/>
                  </a:ext>
                </a:extLst>
              </p:cNvPr>
              <p:cNvSpPr/>
              <p:nvPr/>
            </p:nvSpPr>
            <p:spPr>
              <a:xfrm>
                <a:off x="4414842" y="2732090"/>
                <a:ext cx="82552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8"/>
                  <a:gd name="f8" fmla="val 18"/>
                  <a:gd name="f9" fmla="val 14"/>
                  <a:gd name="f10" fmla="val 24"/>
                  <a:gd name="f11" fmla="val 10"/>
                  <a:gd name="f12" fmla="val 19"/>
                  <a:gd name="f13" fmla="val 6"/>
                  <a:gd name="f14" fmla="val 15"/>
                  <a:gd name="f15" fmla="val 5"/>
                  <a:gd name="f16" fmla="val 13"/>
                  <a:gd name="f17" fmla="val 4"/>
                  <a:gd name="f18" fmla="val 11"/>
                  <a:gd name="f19" fmla="val 3"/>
                  <a:gd name="f20" fmla="val 7"/>
                  <a:gd name="f21" fmla="val 16"/>
                  <a:gd name="f22" fmla="val 20"/>
                  <a:gd name="f23" fmla="val 17"/>
                  <a:gd name="f24" fmla="val 21"/>
                  <a:gd name="f25" fmla="val 25"/>
                  <a:gd name="f26" fmla="+- 0 0 -90"/>
                  <a:gd name="f27" fmla="*/ f3 1 22"/>
                  <a:gd name="f28" fmla="*/ f4 1 28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2"/>
                  <a:gd name="f37" fmla="*/ f33 1 28"/>
                  <a:gd name="f38" fmla="*/ 18 f34 1"/>
                  <a:gd name="f39" fmla="*/ 28 f33 1"/>
                  <a:gd name="f40" fmla="*/ 6 f34 1"/>
                  <a:gd name="f41" fmla="*/ 15 f33 1"/>
                  <a:gd name="f42" fmla="*/ 3 f34 1"/>
                  <a:gd name="f43" fmla="*/ 10 f33 1"/>
                  <a:gd name="f44" fmla="*/ 0 f33 1"/>
                  <a:gd name="f45" fmla="*/ 5 f34 1"/>
                  <a:gd name="f46" fmla="*/ 20 f34 1"/>
                  <a:gd name="f47" fmla="*/ 17 f33 1"/>
                  <a:gd name="f48" fmla="+- f35 0 f1"/>
                  <a:gd name="f49" fmla="*/ f38 1 22"/>
                  <a:gd name="f50" fmla="*/ f39 1 28"/>
                  <a:gd name="f51" fmla="*/ f40 1 22"/>
                  <a:gd name="f52" fmla="*/ f41 1 28"/>
                  <a:gd name="f53" fmla="*/ f42 1 22"/>
                  <a:gd name="f54" fmla="*/ f43 1 28"/>
                  <a:gd name="f55" fmla="*/ f44 1 28"/>
                  <a:gd name="f56" fmla="*/ f45 1 22"/>
                  <a:gd name="f57" fmla="*/ f46 1 22"/>
                  <a:gd name="f58" fmla="*/ f47 1 28"/>
                  <a:gd name="f59" fmla="*/ 0 1 f36"/>
                  <a:gd name="f60" fmla="*/ f30 1 f36"/>
                  <a:gd name="f61" fmla="*/ 0 1 f37"/>
                  <a:gd name="f62" fmla="*/ f31 1 f37"/>
                  <a:gd name="f63" fmla="*/ f49 1 f36"/>
                  <a:gd name="f64" fmla="*/ f50 1 f37"/>
                  <a:gd name="f65" fmla="*/ f51 1 f36"/>
                  <a:gd name="f66" fmla="*/ f52 1 f37"/>
                  <a:gd name="f67" fmla="*/ f53 1 f36"/>
                  <a:gd name="f68" fmla="*/ f54 1 f37"/>
                  <a:gd name="f69" fmla="*/ f55 1 f37"/>
                  <a:gd name="f70" fmla="*/ f56 1 f36"/>
                  <a:gd name="f71" fmla="*/ f57 1 f36"/>
                  <a:gd name="f72" fmla="*/ f58 1 f37"/>
                  <a:gd name="f73" fmla="*/ f59 f27 1"/>
                  <a:gd name="f74" fmla="*/ f60 f27 1"/>
                  <a:gd name="f75" fmla="*/ f62 f28 1"/>
                  <a:gd name="f76" fmla="*/ f61 f28 1"/>
                  <a:gd name="f77" fmla="*/ f63 f27 1"/>
                  <a:gd name="f78" fmla="*/ f64 f28 1"/>
                  <a:gd name="f79" fmla="*/ f65 f27 1"/>
                  <a:gd name="f80" fmla="*/ f66 f28 1"/>
                  <a:gd name="f81" fmla="*/ f67 f27 1"/>
                  <a:gd name="f82" fmla="*/ f68 f28 1"/>
                  <a:gd name="f83" fmla="*/ f69 f28 1"/>
                  <a:gd name="f84" fmla="*/ f70 f27 1"/>
                  <a:gd name="f85" fmla="*/ f71 f27 1"/>
                  <a:gd name="f86" fmla="*/ f72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7" y="f78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1" y="f83"/>
                  </a:cxn>
                  <a:cxn ang="f48">
                    <a:pos x="f84" y="f83"/>
                  </a:cxn>
                  <a:cxn ang="f48">
                    <a:pos x="f85" y="f86"/>
                  </a:cxn>
                  <a:cxn ang="f48">
                    <a:pos x="f77" y="f78"/>
                  </a:cxn>
                </a:cxnLst>
                <a:rect l="f73" t="f76" r="f74" b="f75"/>
                <a:pathLst>
                  <a:path w="22" h="28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1"/>
                    </a:cubicBezTo>
                    <a:cubicBezTo>
                      <a:pt x="f5" y="f20"/>
                      <a:pt x="f5" y="f17"/>
                      <a:pt x="f19" y="f5"/>
                    </a:cubicBezTo>
                    <a:cubicBezTo>
                      <a:pt x="f19" y="f5"/>
                      <a:pt x="f17" y="f5"/>
                      <a:pt x="f15" y="f5"/>
                    </a:cubicBezTo>
                    <a:cubicBezTo>
                      <a:pt x="f11" y="f13"/>
                      <a:pt x="f21" y="f18"/>
                      <a:pt x="f22" y="f23"/>
                    </a:cubicBezTo>
                    <a:cubicBezTo>
                      <a:pt x="f6" y="f24"/>
                      <a:pt x="f12" y="f25"/>
                      <a:pt x="f8" y="f7"/>
                    </a:cubicBezTo>
                    <a:close/>
                  </a:path>
                </a:pathLst>
              </a:custGeom>
              <a:solidFill>
                <a:srgbClr val="BD7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5" name="Freeform 1306">
                <a:extLst>
                  <a:ext uri="{FF2B5EF4-FFF2-40B4-BE49-F238E27FC236}">
                    <a16:creationId xmlns:a16="http://schemas.microsoft.com/office/drawing/2014/main" id="{07EE8BC2-739B-664D-3655-0BE8CFEDBDEB}"/>
                  </a:ext>
                </a:extLst>
              </p:cNvPr>
              <p:cNvSpPr/>
              <p:nvPr/>
            </p:nvSpPr>
            <p:spPr>
              <a:xfrm>
                <a:off x="4640259" y="2913068"/>
                <a:ext cx="128592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43"/>
                  <a:gd name="f8" fmla="val 28"/>
                  <a:gd name="f9" fmla="val 38"/>
                  <a:gd name="f10" fmla="val 25"/>
                  <a:gd name="f11" fmla="val 31"/>
                  <a:gd name="f12" fmla="val 20"/>
                  <a:gd name="f13" fmla="val 19"/>
                  <a:gd name="f14" fmla="val 24"/>
                  <a:gd name="f15" fmla="val 17"/>
                  <a:gd name="f16" fmla="val 22"/>
                  <a:gd name="f17" fmla="val 16"/>
                  <a:gd name="f18" fmla="val 21"/>
                  <a:gd name="f19" fmla="val 11"/>
                  <a:gd name="f20" fmla="val 13"/>
                  <a:gd name="f21" fmla="val 4"/>
                  <a:gd name="f22" fmla="val 7"/>
                  <a:gd name="f23" fmla="val 3"/>
                  <a:gd name="f24" fmla="val 1"/>
                  <a:gd name="f25" fmla="val 5"/>
                  <a:gd name="f26" fmla="val 32"/>
                  <a:gd name="f27" fmla="val 40"/>
                  <a:gd name="f28" fmla="val 33"/>
                  <a:gd name="f29" fmla="val 41"/>
                  <a:gd name="f30" fmla="val 42"/>
                  <a:gd name="f31" fmla="+- 0 0 -90"/>
                  <a:gd name="f32" fmla="*/ f3 1 34"/>
                  <a:gd name="f33" fmla="*/ f4 1 4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4"/>
                  <a:gd name="f42" fmla="*/ f38 1 43"/>
                  <a:gd name="f43" fmla="*/ 34 f39 1"/>
                  <a:gd name="f44" fmla="*/ 43 f38 1"/>
                  <a:gd name="f45" fmla="*/ 20 f39 1"/>
                  <a:gd name="f46" fmla="*/ 25 f38 1"/>
                  <a:gd name="f47" fmla="*/ 16 f39 1"/>
                  <a:gd name="f48" fmla="*/ 21 f38 1"/>
                  <a:gd name="f49" fmla="*/ 0 f39 1"/>
                  <a:gd name="f50" fmla="*/ 0 f38 1"/>
                  <a:gd name="f51" fmla="*/ 7 f39 1"/>
                  <a:gd name="f52" fmla="*/ 7 f38 1"/>
                  <a:gd name="f53" fmla="*/ 32 f39 1"/>
                  <a:gd name="f54" fmla="*/ 40 f38 1"/>
                  <a:gd name="f55" fmla="+- f40 0 f1"/>
                  <a:gd name="f56" fmla="*/ f43 1 34"/>
                  <a:gd name="f57" fmla="*/ f44 1 43"/>
                  <a:gd name="f58" fmla="*/ f45 1 34"/>
                  <a:gd name="f59" fmla="*/ f46 1 43"/>
                  <a:gd name="f60" fmla="*/ f47 1 34"/>
                  <a:gd name="f61" fmla="*/ f48 1 43"/>
                  <a:gd name="f62" fmla="*/ f49 1 34"/>
                  <a:gd name="f63" fmla="*/ f50 1 43"/>
                  <a:gd name="f64" fmla="*/ f51 1 34"/>
                  <a:gd name="f65" fmla="*/ f52 1 43"/>
                  <a:gd name="f66" fmla="*/ f53 1 34"/>
                  <a:gd name="f67" fmla="*/ f54 1 43"/>
                  <a:gd name="f68" fmla="*/ 0 1 f41"/>
                  <a:gd name="f69" fmla="*/ f35 1 f41"/>
                  <a:gd name="f70" fmla="*/ 0 1 f42"/>
                  <a:gd name="f71" fmla="*/ f36 1 f42"/>
                  <a:gd name="f72" fmla="*/ f56 1 f41"/>
                  <a:gd name="f73" fmla="*/ f57 1 f42"/>
                  <a:gd name="f74" fmla="*/ f58 1 f41"/>
                  <a:gd name="f75" fmla="*/ f59 1 f42"/>
                  <a:gd name="f76" fmla="*/ f60 1 f41"/>
                  <a:gd name="f77" fmla="*/ f61 1 f42"/>
                  <a:gd name="f78" fmla="*/ f62 1 f41"/>
                  <a:gd name="f79" fmla="*/ f63 1 f42"/>
                  <a:gd name="f80" fmla="*/ f64 1 f41"/>
                  <a:gd name="f81" fmla="*/ f65 1 f42"/>
                  <a:gd name="f82" fmla="*/ f66 1 f41"/>
                  <a:gd name="f83" fmla="*/ f67 1 f42"/>
                  <a:gd name="f84" fmla="*/ f68 f32 1"/>
                  <a:gd name="f85" fmla="*/ f69 f32 1"/>
                  <a:gd name="f86" fmla="*/ f71 f33 1"/>
                  <a:gd name="f87" fmla="*/ f70 f33 1"/>
                  <a:gd name="f88" fmla="*/ f72 f32 1"/>
                  <a:gd name="f89" fmla="*/ f73 f33 1"/>
                  <a:gd name="f90" fmla="*/ f74 f32 1"/>
                  <a:gd name="f91" fmla="*/ f75 f33 1"/>
                  <a:gd name="f92" fmla="*/ f76 f32 1"/>
                  <a:gd name="f93" fmla="*/ f77 f33 1"/>
                  <a:gd name="f94" fmla="*/ f78 f32 1"/>
                  <a:gd name="f95" fmla="*/ f79 f33 1"/>
                  <a:gd name="f96" fmla="*/ f80 f32 1"/>
                  <a:gd name="f97" fmla="*/ f81 f33 1"/>
                  <a:gd name="f98" fmla="*/ f82 f32 1"/>
                  <a:gd name="f99" fmla="*/ f8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8" y="f89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88" y="f89"/>
                  </a:cxn>
                </a:cxnLst>
                <a:rect l="f84" t="f87" r="f85" b="f86"/>
                <a:pathLst>
                  <a:path w="34" h="43">
                    <a:moveTo>
                      <a:pt x="f6" y="f7"/>
                    </a:moveTo>
                    <a:cubicBezTo>
                      <a:pt x="f8" y="f9"/>
                      <a:pt x="f10" y="f11"/>
                      <a:pt x="f12" y="f10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5" y="f5"/>
                    </a:cubicBezTo>
                    <a:cubicBezTo>
                      <a:pt x="f23" y="f24"/>
                      <a:pt x="f25" y="f21"/>
                      <a:pt x="f22" y="f22"/>
                    </a:cubicBezTo>
                    <a:cubicBezTo>
                      <a:pt x="f17" y="f15"/>
                      <a:pt x="f10" y="f8"/>
                      <a:pt x="f26" y="f27"/>
                    </a:cubicBezTo>
                    <a:cubicBezTo>
                      <a:pt x="f28" y="f29"/>
                      <a:pt x="f6" y="f30"/>
                      <a:pt x="f6" y="f7"/>
                    </a:cubicBezTo>
                    <a:close/>
                  </a:path>
                </a:pathLst>
              </a:custGeom>
              <a:solidFill>
                <a:srgbClr val="6A30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6" name="Freeform 1307">
                <a:extLst>
                  <a:ext uri="{FF2B5EF4-FFF2-40B4-BE49-F238E27FC236}">
                    <a16:creationId xmlns:a16="http://schemas.microsoft.com/office/drawing/2014/main" id="{4EA75AFF-3D26-B1AA-7960-FBF2156C3457}"/>
                  </a:ext>
                </a:extLst>
              </p:cNvPr>
              <p:cNvSpPr/>
              <p:nvPr/>
            </p:nvSpPr>
            <p:spPr>
              <a:xfrm>
                <a:off x="4826002" y="2940052"/>
                <a:ext cx="101598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31"/>
                  <a:gd name="f8" fmla="val 4"/>
                  <a:gd name="f9" fmla="val 6"/>
                  <a:gd name="f10" fmla="val 2"/>
                  <a:gd name="f11" fmla="val 3"/>
                  <a:gd name="f12" fmla="val 10"/>
                  <a:gd name="f13" fmla="val 7"/>
                  <a:gd name="f14" fmla="val 15"/>
                  <a:gd name="f15" fmla="val 14"/>
                  <a:gd name="f16" fmla="val 21"/>
                  <a:gd name="f17" fmla="val 20"/>
                  <a:gd name="f18" fmla="val 22"/>
                  <a:gd name="f19" fmla="val 23"/>
                  <a:gd name="f20" fmla="val 24"/>
                  <a:gd name="f21" fmla="val 19"/>
                  <a:gd name="f22" fmla="val 26"/>
                  <a:gd name="f23" fmla="val 18"/>
                  <a:gd name="f24" fmla="val 25"/>
                  <a:gd name="f25" fmla="val 30"/>
                  <a:gd name="f26" fmla="val 29"/>
                  <a:gd name="f27" fmla="val 28"/>
                  <a:gd name="f28" fmla="val 16"/>
                  <a:gd name="f29" fmla="val 12"/>
                  <a:gd name="f30" fmla="+- 0 0 -90"/>
                  <a:gd name="f31" fmla="*/ f3 1 27"/>
                  <a:gd name="f32" fmla="*/ f4 1 31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7"/>
                  <a:gd name="f41" fmla="*/ f37 1 31"/>
                  <a:gd name="f42" fmla="*/ 4 f38 1"/>
                  <a:gd name="f43" fmla="*/ 6 f37 1"/>
                  <a:gd name="f44" fmla="*/ 0 f38 1"/>
                  <a:gd name="f45" fmla="*/ 0 f37 1"/>
                  <a:gd name="f46" fmla="*/ 2 f37 1"/>
                  <a:gd name="f47" fmla="*/ 21 f38 1"/>
                  <a:gd name="f48" fmla="*/ 20 f37 1"/>
                  <a:gd name="f49" fmla="*/ 23 f38 1"/>
                  <a:gd name="f50" fmla="*/ 23 f37 1"/>
                  <a:gd name="f51" fmla="*/ 26 f38 1"/>
                  <a:gd name="f52" fmla="*/ 18 f37 1"/>
                  <a:gd name="f53" fmla="*/ 27 f38 1"/>
                  <a:gd name="f54" fmla="*/ 30 f37 1"/>
                  <a:gd name="f55" fmla="*/ 24 f38 1"/>
                  <a:gd name="f56" fmla="*/ 29 f37 1"/>
                  <a:gd name="f57" fmla="*/ 25 f37 1"/>
                  <a:gd name="f58" fmla="+- f39 0 f1"/>
                  <a:gd name="f59" fmla="*/ f42 1 27"/>
                  <a:gd name="f60" fmla="*/ f43 1 31"/>
                  <a:gd name="f61" fmla="*/ f44 1 27"/>
                  <a:gd name="f62" fmla="*/ f45 1 31"/>
                  <a:gd name="f63" fmla="*/ f46 1 31"/>
                  <a:gd name="f64" fmla="*/ f47 1 27"/>
                  <a:gd name="f65" fmla="*/ f48 1 31"/>
                  <a:gd name="f66" fmla="*/ f49 1 27"/>
                  <a:gd name="f67" fmla="*/ f50 1 31"/>
                  <a:gd name="f68" fmla="*/ f51 1 27"/>
                  <a:gd name="f69" fmla="*/ f52 1 31"/>
                  <a:gd name="f70" fmla="*/ f53 1 27"/>
                  <a:gd name="f71" fmla="*/ f54 1 31"/>
                  <a:gd name="f72" fmla="*/ f55 1 27"/>
                  <a:gd name="f73" fmla="*/ f56 1 31"/>
                  <a:gd name="f74" fmla="*/ f57 1 31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1"/>
                  <a:gd name="f84" fmla="*/ f64 1 f40"/>
                  <a:gd name="f85" fmla="*/ f65 1 f41"/>
                  <a:gd name="f86" fmla="*/ f66 1 f40"/>
                  <a:gd name="f87" fmla="*/ f67 1 f41"/>
                  <a:gd name="f88" fmla="*/ f68 1 f40"/>
                  <a:gd name="f89" fmla="*/ f69 1 f41"/>
                  <a:gd name="f90" fmla="*/ f70 1 f40"/>
                  <a:gd name="f91" fmla="*/ f71 1 f41"/>
                  <a:gd name="f92" fmla="*/ f72 1 f40"/>
                  <a:gd name="f93" fmla="*/ f73 1 f41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2 1"/>
                  <a:gd name="f104" fmla="*/ f84 f31 1"/>
                  <a:gd name="f105" fmla="*/ f85 f32 1"/>
                  <a:gd name="f106" fmla="*/ f86 f31 1"/>
                  <a:gd name="f107" fmla="*/ f87 f32 1"/>
                  <a:gd name="f108" fmla="*/ f88 f31 1"/>
                  <a:gd name="f109" fmla="*/ f89 f32 1"/>
                  <a:gd name="f110" fmla="*/ f90 f31 1"/>
                  <a:gd name="f111" fmla="*/ f91 f32 1"/>
                  <a:gd name="f112" fmla="*/ f92 f31 1"/>
                  <a:gd name="f113" fmla="*/ f93 f32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99" y="f103"/>
                  </a:cxn>
                  <a:cxn ang="f58">
                    <a:pos x="f104" y="f105"/>
                  </a:cxn>
                  <a:cxn ang="f58">
                    <a:pos x="f106" y="f107"/>
                  </a:cxn>
                  <a:cxn ang="f58">
                    <a:pos x="f108" y="f109"/>
                  </a:cxn>
                  <a:cxn ang="f58">
                    <a:pos x="f110" y="f109"/>
                  </a:cxn>
                  <a:cxn ang="f58">
                    <a:pos x="f110" y="f111"/>
                  </a:cxn>
                  <a:cxn ang="f58">
                    <a:pos x="f112" y="f113"/>
                  </a:cxn>
                  <a:cxn ang="f58">
                    <a:pos x="f104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27" h="31">
                    <a:moveTo>
                      <a:pt x="f8" y="f9"/>
                    </a:moveTo>
                    <a:cubicBezTo>
                      <a:pt x="f10" y="f8"/>
                      <a:pt x="f5" y="f11"/>
                      <a:pt x="f5" y="f5"/>
                    </a:cubicBezTo>
                    <a:cubicBezTo>
                      <a:pt x="f10" y="f5"/>
                      <a:pt x="f10" y="f5"/>
                      <a:pt x="f8" y="f10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6"/>
                      <a:pt x="f18" y="f18"/>
                      <a:pt x="f19" y="f19"/>
                    </a:cubicBezTo>
                    <a:cubicBezTo>
                      <a:pt x="f20" y="f16"/>
                      <a:pt x="f20" y="f21"/>
                      <a:pt x="f22" y="f23"/>
                    </a:cubicBezTo>
                    <a:cubicBezTo>
                      <a:pt x="f22" y="f23"/>
                      <a:pt x="f22" y="f23"/>
                      <a:pt x="f6" y="f23"/>
                    </a:cubicBezTo>
                    <a:cubicBezTo>
                      <a:pt x="f22" y="f18"/>
                      <a:pt x="f24" y="f22"/>
                      <a:pt x="f6" y="f25"/>
                    </a:cubicBezTo>
                    <a:cubicBezTo>
                      <a:pt x="f24" y="f7"/>
                      <a:pt x="f24" y="f26"/>
                      <a:pt x="f20" y="f26"/>
                    </a:cubicBezTo>
                    <a:cubicBezTo>
                      <a:pt x="f18" y="f27"/>
                      <a:pt x="f19" y="f22"/>
                      <a:pt x="f16" y="f24"/>
                    </a:cubicBezTo>
                    <a:cubicBezTo>
                      <a:pt x="f28" y="f23"/>
                      <a:pt x="f12" y="f29"/>
                      <a:pt x="f8" y="f9"/>
                    </a:cubicBezTo>
                    <a:close/>
                  </a:path>
                </a:pathLst>
              </a:custGeom>
              <a:solidFill>
                <a:srgbClr val="6F3E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7" name="Freeform 1308">
                <a:extLst>
                  <a:ext uri="{FF2B5EF4-FFF2-40B4-BE49-F238E27FC236}">
                    <a16:creationId xmlns:a16="http://schemas.microsoft.com/office/drawing/2014/main" id="{60567478-56D2-E110-512C-F0B3E9300AC4}"/>
                  </a:ext>
                </a:extLst>
              </p:cNvPr>
              <p:cNvSpPr/>
              <p:nvPr/>
            </p:nvSpPr>
            <p:spPr>
              <a:xfrm>
                <a:off x="4814892" y="3025777"/>
                <a:ext cx="4127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6"/>
                  <a:gd name="f8" fmla="val 10"/>
                  <a:gd name="f9" fmla="val 6"/>
                  <a:gd name="f10" fmla="val 14"/>
                  <a:gd name="f11" fmla="val 7"/>
                  <a:gd name="f12" fmla="val 9"/>
                  <a:gd name="f13" fmla="val 12"/>
                  <a:gd name="f14" fmla="val 4"/>
                  <a:gd name="f15" fmla="val 5"/>
                  <a:gd name="f16" fmla="val 2"/>
                  <a:gd name="f17" fmla="val 3"/>
                  <a:gd name="f18" fmla="val 8"/>
                  <a:gd name="f19" fmla="+- 0 0 -90"/>
                  <a:gd name="f20" fmla="*/ f3 1 11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6"/>
                  <a:gd name="f31" fmla="*/ 10 f27 1"/>
                  <a:gd name="f32" fmla="*/ 6 f26 1"/>
                  <a:gd name="f33" fmla="*/ 7 f27 1"/>
                  <a:gd name="f34" fmla="*/ 16 f26 1"/>
                  <a:gd name="f35" fmla="*/ 6 f27 1"/>
                  <a:gd name="f36" fmla="*/ 7 f26 1"/>
                  <a:gd name="f37" fmla="*/ 0 f27 1"/>
                  <a:gd name="f38" fmla="*/ 0 f26 1"/>
                  <a:gd name="f39" fmla="*/ 4 f26 1"/>
                  <a:gd name="f40" fmla="+- f28 0 f1"/>
                  <a:gd name="f41" fmla="*/ f31 1 11"/>
                  <a:gd name="f42" fmla="*/ f32 1 16"/>
                  <a:gd name="f43" fmla="*/ f33 1 11"/>
                  <a:gd name="f44" fmla="*/ f34 1 16"/>
                  <a:gd name="f45" fmla="*/ f35 1 11"/>
                  <a:gd name="f46" fmla="*/ f36 1 16"/>
                  <a:gd name="f47" fmla="*/ f37 1 11"/>
                  <a:gd name="f48" fmla="*/ f38 1 16"/>
                  <a:gd name="f49" fmla="*/ f39 1 16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29"/>
                  <a:gd name="f57" fmla="*/ f44 1 f30"/>
                  <a:gd name="f58" fmla="*/ f45 1 f29"/>
                  <a:gd name="f59" fmla="*/ f46 1 f30"/>
                  <a:gd name="f60" fmla="*/ f47 1 f29"/>
                  <a:gd name="f61" fmla="*/ f48 1 f30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0 1"/>
                  <a:gd name="f72" fmla="*/ f59 f21 1"/>
                  <a:gd name="f73" fmla="*/ f60 f20 1"/>
                  <a:gd name="f74" fmla="*/ f61 f21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1" y="f75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1" h="16">
                    <a:moveTo>
                      <a:pt x="f8" y="f9"/>
                    </a:moveTo>
                    <a:cubicBezTo>
                      <a:pt x="f6" y="f8"/>
                      <a:pt x="f6" y="f10"/>
                      <a:pt x="f11" y="f7"/>
                    </a:cubicBezTo>
                    <a:cubicBezTo>
                      <a:pt x="f12" y="f13"/>
                      <a:pt x="f12" y="f8"/>
                      <a:pt x="f9" y="f11"/>
                    </a:cubicBezTo>
                    <a:cubicBezTo>
                      <a:pt x="f14" y="f15"/>
                      <a:pt x="f16" y="f17"/>
                      <a:pt x="f5" y="f5"/>
                    </a:cubicBezTo>
                    <a:cubicBezTo>
                      <a:pt x="f17" y="f5"/>
                      <a:pt x="f14" y="f17"/>
                      <a:pt x="f9" y="f14"/>
                    </a:cubicBezTo>
                    <a:cubicBezTo>
                      <a:pt x="f11" y="f15"/>
                      <a:pt x="f18" y="f18"/>
                      <a:pt x="f8" y="f9"/>
                    </a:cubicBezTo>
                    <a:close/>
                  </a:path>
                </a:pathLst>
              </a:custGeom>
              <a:solidFill>
                <a:srgbClr val="844A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8" name="Freeform 1309">
                <a:extLst>
                  <a:ext uri="{FF2B5EF4-FFF2-40B4-BE49-F238E27FC236}">
                    <a16:creationId xmlns:a16="http://schemas.microsoft.com/office/drawing/2014/main" id="{0F2AA7C3-27CD-9B89-3541-0EA423BE8E5B}"/>
                  </a:ext>
                </a:extLst>
              </p:cNvPr>
              <p:cNvSpPr/>
              <p:nvPr/>
            </p:nvSpPr>
            <p:spPr>
              <a:xfrm>
                <a:off x="5048246" y="2940052"/>
                <a:ext cx="365129" cy="6985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7"/>
                  <a:gd name="f7" fmla="val 186"/>
                  <a:gd name="f8" fmla="val 83"/>
                  <a:gd name="f9" fmla="val 2"/>
                  <a:gd name="f10" fmla="val 84"/>
                  <a:gd name="f11" fmla="val 85"/>
                  <a:gd name="f12" fmla="val 90"/>
                  <a:gd name="f13" fmla="val 5"/>
                  <a:gd name="f14" fmla="val 94"/>
                  <a:gd name="f15" fmla="val 7"/>
                  <a:gd name="f16" fmla="val 12"/>
                  <a:gd name="f17" fmla="val 95"/>
                  <a:gd name="f18" fmla="val 15"/>
                  <a:gd name="f19" fmla="val 96"/>
                  <a:gd name="f20" fmla="val 19"/>
                  <a:gd name="f21" fmla="val 93"/>
                  <a:gd name="f22" fmla="val 22"/>
                  <a:gd name="f23" fmla="val 92"/>
                  <a:gd name="f24" fmla="val 21"/>
                  <a:gd name="f25" fmla="val 11"/>
                  <a:gd name="f26" fmla="val 8"/>
                  <a:gd name="f27" fmla="val 76"/>
                  <a:gd name="f28" fmla="val 70"/>
                  <a:gd name="f29" fmla="val 63"/>
                  <a:gd name="f30" fmla="val 57"/>
                  <a:gd name="f31" fmla="val 9"/>
                  <a:gd name="f32" fmla="val 51"/>
                  <a:gd name="f33" fmla="val 14"/>
                  <a:gd name="f34" fmla="val 55"/>
                  <a:gd name="f35" fmla="val 25"/>
                  <a:gd name="f36" fmla="val 58"/>
                  <a:gd name="f37" fmla="val 27"/>
                  <a:gd name="f38" fmla="val 60"/>
                  <a:gd name="f39" fmla="val 29"/>
                  <a:gd name="f40" fmla="val 61"/>
                  <a:gd name="f41" fmla="val 33"/>
                  <a:gd name="f42" fmla="val 37"/>
                  <a:gd name="f43" fmla="val 62"/>
                  <a:gd name="f44" fmla="val 40"/>
                  <a:gd name="f45" fmla="val 44"/>
                  <a:gd name="f46" fmla="val 64"/>
                  <a:gd name="f47" fmla="val 46"/>
                  <a:gd name="f48" fmla="val 48"/>
                  <a:gd name="f49" fmla="val 49"/>
                  <a:gd name="f50" fmla="val 65"/>
                  <a:gd name="f51" fmla="val 67"/>
                  <a:gd name="f52" fmla="val 66"/>
                  <a:gd name="f53" fmla="val 56"/>
                  <a:gd name="f54" fmla="val 54"/>
                  <a:gd name="f55" fmla="val 47"/>
                  <a:gd name="f56" fmla="val 59"/>
                  <a:gd name="f57" fmla="val 45"/>
                  <a:gd name="f58" fmla="val 81"/>
                  <a:gd name="f59" fmla="val 50"/>
                  <a:gd name="f60" fmla="val 86"/>
                  <a:gd name="f61" fmla="val 87"/>
                  <a:gd name="f62" fmla="val 42"/>
                  <a:gd name="f63" fmla="val 39"/>
                  <a:gd name="f64" fmla="val 43"/>
                  <a:gd name="f65" fmla="val 99"/>
                  <a:gd name="f66" fmla="val 102"/>
                  <a:gd name="f67" fmla="val 104"/>
                  <a:gd name="f68" fmla="val 105"/>
                  <a:gd name="f69" fmla="val 106"/>
                  <a:gd name="f70" fmla="val 107"/>
                  <a:gd name="f71" fmla="val 108"/>
                  <a:gd name="f72" fmla="val 111"/>
                  <a:gd name="f73" fmla="val 112"/>
                  <a:gd name="f74" fmla="val 114"/>
                  <a:gd name="f75" fmla="val 117"/>
                  <a:gd name="f76" fmla="val 120"/>
                  <a:gd name="f77" fmla="val 123"/>
                  <a:gd name="f78" fmla="val 124"/>
                  <a:gd name="f79" fmla="val 127"/>
                  <a:gd name="f80" fmla="val 128"/>
                  <a:gd name="f81" fmla="val 130"/>
                  <a:gd name="f82" fmla="val 132"/>
                  <a:gd name="f83" fmla="val 134"/>
                  <a:gd name="f84" fmla="val 137"/>
                  <a:gd name="f85" fmla="val 126"/>
                  <a:gd name="f86" fmla="val 129"/>
                  <a:gd name="f87" fmla="val 133"/>
                  <a:gd name="f88" fmla="val 135"/>
                  <a:gd name="f89" fmla="val 139"/>
                  <a:gd name="f90" fmla="val 140"/>
                  <a:gd name="f91" fmla="val 145"/>
                  <a:gd name="f92" fmla="val 151"/>
                  <a:gd name="f93" fmla="val 156"/>
                  <a:gd name="f94" fmla="val 157"/>
                  <a:gd name="f95" fmla="val 159"/>
                  <a:gd name="f96" fmla="val 161"/>
                  <a:gd name="f97" fmla="val 38"/>
                  <a:gd name="f98" fmla="val 158"/>
                  <a:gd name="f99" fmla="val 36"/>
                  <a:gd name="f100" fmla="val 155"/>
                  <a:gd name="f101" fmla="val 34"/>
                  <a:gd name="f102" fmla="val 152"/>
                  <a:gd name="f103" fmla="val 31"/>
                  <a:gd name="f104" fmla="val 26"/>
                  <a:gd name="f105" fmla="val 148"/>
                  <a:gd name="f106" fmla="val 164"/>
                  <a:gd name="f107" fmla="val 171"/>
                  <a:gd name="f108" fmla="val 177"/>
                  <a:gd name="f109" fmla="val 179"/>
                  <a:gd name="f110" fmla="val 182"/>
                  <a:gd name="f111" fmla="val 184"/>
                  <a:gd name="f112" fmla="val 24"/>
                  <a:gd name="f113" fmla="val 183"/>
                  <a:gd name="f114" fmla="val 172"/>
                  <a:gd name="f115" fmla="val 13"/>
                  <a:gd name="f116" fmla="val 162"/>
                  <a:gd name="f117" fmla="val 6"/>
                  <a:gd name="f118" fmla="val 150"/>
                  <a:gd name="f119" fmla="val 3"/>
                  <a:gd name="f120" fmla="val 149"/>
                  <a:gd name="f121" fmla="val 4"/>
                  <a:gd name="f122" fmla="val 146"/>
                  <a:gd name="f123" fmla="val 1"/>
                  <a:gd name="f124" fmla="val 141"/>
                  <a:gd name="f125" fmla="val 10"/>
                  <a:gd name="f126" fmla="val 18"/>
                  <a:gd name="f127" fmla="val 116"/>
                  <a:gd name="f128" fmla="val 20"/>
                  <a:gd name="f129" fmla="val 110"/>
                  <a:gd name="f130" fmla="val 103"/>
                  <a:gd name="f131" fmla="val 23"/>
                  <a:gd name="f132" fmla="val 89"/>
                  <a:gd name="f133" fmla="val 77"/>
                  <a:gd name="f134" fmla="val 52"/>
                  <a:gd name="f135" fmla="val 32"/>
                  <a:gd name="f136" fmla="val 30"/>
                  <a:gd name="f137" fmla="val 53"/>
                  <a:gd name="f138" fmla="val 35"/>
                  <a:gd name="f139" fmla="val 41"/>
                  <a:gd name="f140" fmla="val 28"/>
                  <a:gd name="f141" fmla="val 16"/>
                  <a:gd name="f142" fmla="val 71"/>
                  <a:gd name="f143" fmla="+- 0 0 -90"/>
                  <a:gd name="f144" fmla="*/ f3 1 97"/>
                  <a:gd name="f145" fmla="*/ f4 1 186"/>
                  <a:gd name="f146" fmla="val f5"/>
                  <a:gd name="f147" fmla="val f6"/>
                  <a:gd name="f148" fmla="val f7"/>
                  <a:gd name="f149" fmla="*/ f143 f0 1"/>
                  <a:gd name="f150" fmla="+- f148 0 f146"/>
                  <a:gd name="f151" fmla="+- f147 0 f146"/>
                  <a:gd name="f152" fmla="*/ f149 1 f2"/>
                  <a:gd name="f153" fmla="*/ f151 1 97"/>
                  <a:gd name="f154" fmla="*/ f150 1 186"/>
                  <a:gd name="f155" fmla="*/ 85 f151 1"/>
                  <a:gd name="f156" fmla="*/ 2 f150 1"/>
                  <a:gd name="f157" fmla="*/ 93 f151 1"/>
                  <a:gd name="f158" fmla="*/ 22 f150 1"/>
                  <a:gd name="f159" fmla="*/ 76 f151 1"/>
                  <a:gd name="f160" fmla="*/ 7 f150 1"/>
                  <a:gd name="f161" fmla="*/ 55 f151 1"/>
                  <a:gd name="f162" fmla="*/ 25 f150 1"/>
                  <a:gd name="f163" fmla="*/ 63 f151 1"/>
                  <a:gd name="f164" fmla="*/ 44 f150 1"/>
                  <a:gd name="f165" fmla="*/ 66 f151 1"/>
                  <a:gd name="f166" fmla="*/ 56 f150 1"/>
                  <a:gd name="f167" fmla="*/ 63 f150 1"/>
                  <a:gd name="f168" fmla="*/ 46 f151 1"/>
                  <a:gd name="f169" fmla="*/ 64 f150 1"/>
                  <a:gd name="f170" fmla="*/ 50 f151 1"/>
                  <a:gd name="f171" fmla="*/ 86 f150 1"/>
                  <a:gd name="f172" fmla="*/ 40 f151 1"/>
                  <a:gd name="f173" fmla="*/ 94 f150 1"/>
                  <a:gd name="f174" fmla="*/ 49 f151 1"/>
                  <a:gd name="f175" fmla="*/ 105 f150 1"/>
                  <a:gd name="f176" fmla="*/ 54 f151 1"/>
                  <a:gd name="f177" fmla="*/ 112 f150 1"/>
                  <a:gd name="f178" fmla="*/ 127 f150 1"/>
                  <a:gd name="f179" fmla="*/ 62 f151 1"/>
                  <a:gd name="f180" fmla="*/ 137 f150 1"/>
                  <a:gd name="f181" fmla="*/ 126 f150 1"/>
                  <a:gd name="f182" fmla="*/ 135 f150 1"/>
                  <a:gd name="f183" fmla="*/ 48 f151 1"/>
                  <a:gd name="f184" fmla="*/ 140 f150 1"/>
                  <a:gd name="f185" fmla="*/ 42 f151 1"/>
                  <a:gd name="f186" fmla="*/ 161 f150 1"/>
                  <a:gd name="f187" fmla="*/ 31 f151 1"/>
                  <a:gd name="f188" fmla="*/ 151 f150 1"/>
                  <a:gd name="f189" fmla="*/ 25 f151 1"/>
                  <a:gd name="f190" fmla="*/ 177 f150 1"/>
                  <a:gd name="f191" fmla="*/ 24 f151 1"/>
                  <a:gd name="f192" fmla="*/ 183 f150 1"/>
                  <a:gd name="f193" fmla="*/ 4 f151 1"/>
                  <a:gd name="f194" fmla="*/ 146 f150 1"/>
                  <a:gd name="f195" fmla="*/ 6 f151 1"/>
                  <a:gd name="f196" fmla="*/ 132 f150 1"/>
                  <a:gd name="f197" fmla="*/ 97 f150 1"/>
                  <a:gd name="f198" fmla="*/ 22 f151 1"/>
                  <a:gd name="f199" fmla="*/ 77 f150 1"/>
                  <a:gd name="f200" fmla="*/ 23 f151 1"/>
                  <a:gd name="f201" fmla="*/ 19 f151 1"/>
                  <a:gd name="f202" fmla="*/ 33 f150 1"/>
                  <a:gd name="f203" fmla="*/ 36 f150 1"/>
                  <a:gd name="f204" fmla="*/ 54 f150 1"/>
                  <a:gd name="f205" fmla="*/ 57 f151 1"/>
                  <a:gd name="f206" fmla="*/ 41 f150 1"/>
                  <a:gd name="f207" fmla="*/ 30 f151 1"/>
                  <a:gd name="f208" fmla="*/ 20 f150 1"/>
                  <a:gd name="f209" fmla="*/ 39 f151 1"/>
                  <a:gd name="f210" fmla="*/ 11 f150 1"/>
                  <a:gd name="f211" fmla="*/ 45 f151 1"/>
                  <a:gd name="f212" fmla="*/ 13 f150 1"/>
                  <a:gd name="f213" fmla="*/ 9 f150 1"/>
                  <a:gd name="f214" fmla="*/ 4 f150 1"/>
                  <a:gd name="f215" fmla="+- f152 0 f1"/>
                  <a:gd name="f216" fmla="*/ f155 1 97"/>
                  <a:gd name="f217" fmla="*/ f156 1 186"/>
                  <a:gd name="f218" fmla="*/ f157 1 97"/>
                  <a:gd name="f219" fmla="*/ f158 1 186"/>
                  <a:gd name="f220" fmla="*/ f159 1 97"/>
                  <a:gd name="f221" fmla="*/ f160 1 186"/>
                  <a:gd name="f222" fmla="*/ f161 1 97"/>
                  <a:gd name="f223" fmla="*/ f162 1 186"/>
                  <a:gd name="f224" fmla="*/ f163 1 97"/>
                  <a:gd name="f225" fmla="*/ f164 1 186"/>
                  <a:gd name="f226" fmla="*/ f165 1 97"/>
                  <a:gd name="f227" fmla="*/ f166 1 186"/>
                  <a:gd name="f228" fmla="*/ f167 1 186"/>
                  <a:gd name="f229" fmla="*/ f168 1 97"/>
                  <a:gd name="f230" fmla="*/ f169 1 186"/>
                  <a:gd name="f231" fmla="*/ f170 1 97"/>
                  <a:gd name="f232" fmla="*/ f171 1 186"/>
                  <a:gd name="f233" fmla="*/ f172 1 97"/>
                  <a:gd name="f234" fmla="*/ f173 1 186"/>
                  <a:gd name="f235" fmla="*/ f174 1 97"/>
                  <a:gd name="f236" fmla="*/ f175 1 186"/>
                  <a:gd name="f237" fmla="*/ f176 1 97"/>
                  <a:gd name="f238" fmla="*/ f177 1 186"/>
                  <a:gd name="f239" fmla="*/ f178 1 186"/>
                  <a:gd name="f240" fmla="*/ f179 1 97"/>
                  <a:gd name="f241" fmla="*/ f180 1 186"/>
                  <a:gd name="f242" fmla="*/ f181 1 186"/>
                  <a:gd name="f243" fmla="*/ f182 1 186"/>
                  <a:gd name="f244" fmla="*/ f183 1 97"/>
                  <a:gd name="f245" fmla="*/ f184 1 186"/>
                  <a:gd name="f246" fmla="*/ f185 1 97"/>
                  <a:gd name="f247" fmla="*/ f186 1 186"/>
                  <a:gd name="f248" fmla="*/ f187 1 97"/>
                  <a:gd name="f249" fmla="*/ f188 1 186"/>
                  <a:gd name="f250" fmla="*/ f189 1 97"/>
                  <a:gd name="f251" fmla="*/ f190 1 186"/>
                  <a:gd name="f252" fmla="*/ f191 1 97"/>
                  <a:gd name="f253" fmla="*/ f192 1 186"/>
                  <a:gd name="f254" fmla="*/ f193 1 97"/>
                  <a:gd name="f255" fmla="*/ f194 1 186"/>
                  <a:gd name="f256" fmla="*/ f195 1 97"/>
                  <a:gd name="f257" fmla="*/ f196 1 186"/>
                  <a:gd name="f258" fmla="*/ f197 1 186"/>
                  <a:gd name="f259" fmla="*/ f198 1 97"/>
                  <a:gd name="f260" fmla="*/ f199 1 186"/>
                  <a:gd name="f261" fmla="*/ f200 1 97"/>
                  <a:gd name="f262" fmla="*/ f201 1 97"/>
                  <a:gd name="f263" fmla="*/ f202 1 186"/>
                  <a:gd name="f264" fmla="*/ f203 1 186"/>
                  <a:gd name="f265" fmla="*/ f204 1 186"/>
                  <a:gd name="f266" fmla="*/ f205 1 97"/>
                  <a:gd name="f267" fmla="*/ f206 1 186"/>
                  <a:gd name="f268" fmla="*/ f207 1 97"/>
                  <a:gd name="f269" fmla="*/ f208 1 186"/>
                  <a:gd name="f270" fmla="*/ f209 1 97"/>
                  <a:gd name="f271" fmla="*/ f210 1 186"/>
                  <a:gd name="f272" fmla="*/ f211 1 97"/>
                  <a:gd name="f273" fmla="*/ f212 1 186"/>
                  <a:gd name="f274" fmla="*/ f213 1 186"/>
                  <a:gd name="f275" fmla="*/ f214 1 186"/>
                  <a:gd name="f276" fmla="*/ 0 1 f153"/>
                  <a:gd name="f277" fmla="*/ f147 1 f153"/>
                  <a:gd name="f278" fmla="*/ 0 1 f154"/>
                  <a:gd name="f279" fmla="*/ f148 1 f154"/>
                  <a:gd name="f280" fmla="*/ f216 1 f153"/>
                  <a:gd name="f281" fmla="*/ f217 1 f154"/>
                  <a:gd name="f282" fmla="*/ f218 1 f153"/>
                  <a:gd name="f283" fmla="*/ f219 1 f154"/>
                  <a:gd name="f284" fmla="*/ f220 1 f153"/>
                  <a:gd name="f285" fmla="*/ f221 1 f154"/>
                  <a:gd name="f286" fmla="*/ f222 1 f153"/>
                  <a:gd name="f287" fmla="*/ f223 1 f154"/>
                  <a:gd name="f288" fmla="*/ f224 1 f153"/>
                  <a:gd name="f289" fmla="*/ f225 1 f154"/>
                  <a:gd name="f290" fmla="*/ f226 1 f153"/>
                  <a:gd name="f291" fmla="*/ f227 1 f154"/>
                  <a:gd name="f292" fmla="*/ f228 1 f154"/>
                  <a:gd name="f293" fmla="*/ f229 1 f153"/>
                  <a:gd name="f294" fmla="*/ f230 1 f154"/>
                  <a:gd name="f295" fmla="*/ f231 1 f153"/>
                  <a:gd name="f296" fmla="*/ f232 1 f154"/>
                  <a:gd name="f297" fmla="*/ f233 1 f153"/>
                  <a:gd name="f298" fmla="*/ f234 1 f154"/>
                  <a:gd name="f299" fmla="*/ f235 1 f153"/>
                  <a:gd name="f300" fmla="*/ f236 1 f154"/>
                  <a:gd name="f301" fmla="*/ f237 1 f153"/>
                  <a:gd name="f302" fmla="*/ f238 1 f154"/>
                  <a:gd name="f303" fmla="*/ f239 1 f154"/>
                  <a:gd name="f304" fmla="*/ f240 1 f153"/>
                  <a:gd name="f305" fmla="*/ f241 1 f154"/>
                  <a:gd name="f306" fmla="*/ f242 1 f154"/>
                  <a:gd name="f307" fmla="*/ f243 1 f154"/>
                  <a:gd name="f308" fmla="*/ f244 1 f153"/>
                  <a:gd name="f309" fmla="*/ f245 1 f154"/>
                  <a:gd name="f310" fmla="*/ f246 1 f153"/>
                  <a:gd name="f311" fmla="*/ f247 1 f154"/>
                  <a:gd name="f312" fmla="*/ f248 1 f153"/>
                  <a:gd name="f313" fmla="*/ f249 1 f154"/>
                  <a:gd name="f314" fmla="*/ f250 1 f153"/>
                  <a:gd name="f315" fmla="*/ f251 1 f154"/>
                  <a:gd name="f316" fmla="*/ f252 1 f153"/>
                  <a:gd name="f317" fmla="*/ f253 1 f154"/>
                  <a:gd name="f318" fmla="*/ f254 1 f153"/>
                  <a:gd name="f319" fmla="*/ f255 1 f154"/>
                  <a:gd name="f320" fmla="*/ f256 1 f153"/>
                  <a:gd name="f321" fmla="*/ f257 1 f154"/>
                  <a:gd name="f322" fmla="*/ f258 1 f154"/>
                  <a:gd name="f323" fmla="*/ f259 1 f153"/>
                  <a:gd name="f324" fmla="*/ f260 1 f154"/>
                  <a:gd name="f325" fmla="*/ f261 1 f153"/>
                  <a:gd name="f326" fmla="*/ f262 1 f153"/>
                  <a:gd name="f327" fmla="*/ f263 1 f154"/>
                  <a:gd name="f328" fmla="*/ f264 1 f154"/>
                  <a:gd name="f329" fmla="*/ f265 1 f154"/>
                  <a:gd name="f330" fmla="*/ f266 1 f153"/>
                  <a:gd name="f331" fmla="*/ f267 1 f154"/>
                  <a:gd name="f332" fmla="*/ f268 1 f153"/>
                  <a:gd name="f333" fmla="*/ f269 1 f154"/>
                  <a:gd name="f334" fmla="*/ f270 1 f153"/>
                  <a:gd name="f335" fmla="*/ f271 1 f154"/>
                  <a:gd name="f336" fmla="*/ f272 1 f153"/>
                  <a:gd name="f337" fmla="*/ f273 1 f154"/>
                  <a:gd name="f338" fmla="*/ f274 1 f154"/>
                  <a:gd name="f339" fmla="*/ f275 1 f154"/>
                  <a:gd name="f340" fmla="*/ f276 f144 1"/>
                  <a:gd name="f341" fmla="*/ f277 f144 1"/>
                  <a:gd name="f342" fmla="*/ f279 f145 1"/>
                  <a:gd name="f343" fmla="*/ f278 f145 1"/>
                  <a:gd name="f344" fmla="*/ f280 f144 1"/>
                  <a:gd name="f345" fmla="*/ f281 f145 1"/>
                  <a:gd name="f346" fmla="*/ f282 f144 1"/>
                  <a:gd name="f347" fmla="*/ f283 f145 1"/>
                  <a:gd name="f348" fmla="*/ f284 f144 1"/>
                  <a:gd name="f349" fmla="*/ f285 f145 1"/>
                  <a:gd name="f350" fmla="*/ f286 f144 1"/>
                  <a:gd name="f351" fmla="*/ f287 f145 1"/>
                  <a:gd name="f352" fmla="*/ f288 f144 1"/>
                  <a:gd name="f353" fmla="*/ f289 f145 1"/>
                  <a:gd name="f354" fmla="*/ f290 f144 1"/>
                  <a:gd name="f355" fmla="*/ f291 f145 1"/>
                  <a:gd name="f356" fmla="*/ f292 f145 1"/>
                  <a:gd name="f357" fmla="*/ f293 f144 1"/>
                  <a:gd name="f358" fmla="*/ f294 f145 1"/>
                  <a:gd name="f359" fmla="*/ f295 f144 1"/>
                  <a:gd name="f360" fmla="*/ f296 f145 1"/>
                  <a:gd name="f361" fmla="*/ f297 f144 1"/>
                  <a:gd name="f362" fmla="*/ f298 f145 1"/>
                  <a:gd name="f363" fmla="*/ f299 f144 1"/>
                  <a:gd name="f364" fmla="*/ f300 f145 1"/>
                  <a:gd name="f365" fmla="*/ f301 f144 1"/>
                  <a:gd name="f366" fmla="*/ f302 f145 1"/>
                  <a:gd name="f367" fmla="*/ f303 f145 1"/>
                  <a:gd name="f368" fmla="*/ f304 f144 1"/>
                  <a:gd name="f369" fmla="*/ f305 f145 1"/>
                  <a:gd name="f370" fmla="*/ f306 f145 1"/>
                  <a:gd name="f371" fmla="*/ f307 f145 1"/>
                  <a:gd name="f372" fmla="*/ f308 f144 1"/>
                  <a:gd name="f373" fmla="*/ f309 f145 1"/>
                  <a:gd name="f374" fmla="*/ f310 f144 1"/>
                  <a:gd name="f375" fmla="*/ f311 f145 1"/>
                  <a:gd name="f376" fmla="*/ f312 f144 1"/>
                  <a:gd name="f377" fmla="*/ f313 f145 1"/>
                  <a:gd name="f378" fmla="*/ f314 f144 1"/>
                  <a:gd name="f379" fmla="*/ f315 f145 1"/>
                  <a:gd name="f380" fmla="*/ f316 f144 1"/>
                  <a:gd name="f381" fmla="*/ f317 f145 1"/>
                  <a:gd name="f382" fmla="*/ f318 f144 1"/>
                  <a:gd name="f383" fmla="*/ f319 f145 1"/>
                  <a:gd name="f384" fmla="*/ f320 f144 1"/>
                  <a:gd name="f385" fmla="*/ f321 f145 1"/>
                  <a:gd name="f386" fmla="*/ f322 f145 1"/>
                  <a:gd name="f387" fmla="*/ f323 f144 1"/>
                  <a:gd name="f388" fmla="*/ f324 f145 1"/>
                  <a:gd name="f389" fmla="*/ f325 f144 1"/>
                  <a:gd name="f390" fmla="*/ f326 f144 1"/>
                  <a:gd name="f391" fmla="*/ f327 f145 1"/>
                  <a:gd name="f392" fmla="*/ f328 f145 1"/>
                  <a:gd name="f393" fmla="*/ f329 f145 1"/>
                  <a:gd name="f394" fmla="*/ f330 f144 1"/>
                  <a:gd name="f395" fmla="*/ f331 f145 1"/>
                  <a:gd name="f396" fmla="*/ f332 f144 1"/>
                  <a:gd name="f397" fmla="*/ f333 f145 1"/>
                  <a:gd name="f398" fmla="*/ f334 f144 1"/>
                  <a:gd name="f399" fmla="*/ f335 f145 1"/>
                  <a:gd name="f400" fmla="*/ f336 f144 1"/>
                  <a:gd name="f401" fmla="*/ f337 f145 1"/>
                  <a:gd name="f402" fmla="*/ f338 f145 1"/>
                  <a:gd name="f403" fmla="*/ f339 f1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5">
                    <a:pos x="f344" y="f345"/>
                  </a:cxn>
                  <a:cxn ang="f215">
                    <a:pos x="f346" y="f347"/>
                  </a:cxn>
                  <a:cxn ang="f215">
                    <a:pos x="f348" y="f349"/>
                  </a:cxn>
                  <a:cxn ang="f215">
                    <a:pos x="f350" y="f351"/>
                  </a:cxn>
                  <a:cxn ang="f215">
                    <a:pos x="f352" y="f353"/>
                  </a:cxn>
                  <a:cxn ang="f215">
                    <a:pos x="f354" y="f355"/>
                  </a:cxn>
                  <a:cxn ang="f215">
                    <a:pos x="f352" y="f356"/>
                  </a:cxn>
                  <a:cxn ang="f215">
                    <a:pos x="f357" y="f358"/>
                  </a:cxn>
                  <a:cxn ang="f215">
                    <a:pos x="f359" y="f360"/>
                  </a:cxn>
                  <a:cxn ang="f215">
                    <a:pos x="f361" y="f362"/>
                  </a:cxn>
                  <a:cxn ang="f215">
                    <a:pos x="f363" y="f364"/>
                  </a:cxn>
                  <a:cxn ang="f215">
                    <a:pos x="f365" y="f366"/>
                  </a:cxn>
                  <a:cxn ang="f215">
                    <a:pos x="f352" y="f367"/>
                  </a:cxn>
                  <a:cxn ang="f215">
                    <a:pos x="f368" y="f369"/>
                  </a:cxn>
                  <a:cxn ang="f215">
                    <a:pos x="f365" y="f370"/>
                  </a:cxn>
                  <a:cxn ang="f215">
                    <a:pos x="f350" y="f371"/>
                  </a:cxn>
                  <a:cxn ang="f215">
                    <a:pos x="f372" y="f373"/>
                  </a:cxn>
                  <a:cxn ang="f215">
                    <a:pos x="f374" y="f375"/>
                  </a:cxn>
                  <a:cxn ang="f215">
                    <a:pos x="f376" y="f377"/>
                  </a:cxn>
                  <a:cxn ang="f215">
                    <a:pos x="f378" y="f379"/>
                  </a:cxn>
                  <a:cxn ang="f215">
                    <a:pos x="f380" y="f381"/>
                  </a:cxn>
                  <a:cxn ang="f215">
                    <a:pos x="f382" y="f383"/>
                  </a:cxn>
                  <a:cxn ang="f215">
                    <a:pos x="f384" y="f385"/>
                  </a:cxn>
                  <a:cxn ang="f215">
                    <a:pos x="f380" y="f386"/>
                  </a:cxn>
                  <a:cxn ang="f215">
                    <a:pos x="f387" y="f388"/>
                  </a:cxn>
                  <a:cxn ang="f215">
                    <a:pos x="f389" y="f355"/>
                  </a:cxn>
                  <a:cxn ang="f215">
                    <a:pos x="f390" y="f391"/>
                  </a:cxn>
                  <a:cxn ang="f215">
                    <a:pos x="f380" y="f392"/>
                  </a:cxn>
                  <a:cxn ang="f215">
                    <a:pos x="f376" y="f393"/>
                  </a:cxn>
                  <a:cxn ang="f215">
                    <a:pos x="f394" y="f395"/>
                  </a:cxn>
                  <a:cxn ang="f215">
                    <a:pos x="f396" y="f347"/>
                  </a:cxn>
                  <a:cxn ang="f215">
                    <a:pos x="f378" y="f397"/>
                  </a:cxn>
                  <a:cxn ang="f215">
                    <a:pos x="f398" y="f399"/>
                  </a:cxn>
                  <a:cxn ang="f215">
                    <a:pos x="f400" y="f401"/>
                  </a:cxn>
                  <a:cxn ang="f215">
                    <a:pos x="f400" y="f402"/>
                  </a:cxn>
                  <a:cxn ang="f215">
                    <a:pos x="f363" y="f403"/>
                  </a:cxn>
                </a:cxnLst>
                <a:rect l="f340" t="f343" r="f341" b="f342"/>
                <a:pathLst>
                  <a:path w="97" h="186">
                    <a:moveTo>
                      <a:pt x="f8" y="f9"/>
                    </a:moveTo>
                    <a:cubicBezTo>
                      <a:pt x="f10" y="f9"/>
                      <a:pt x="f10" y="f9"/>
                      <a:pt x="f11" y="f9"/>
                    </a:cubicBezTo>
                    <a:cubicBezTo>
                      <a:pt x="f12" y="f13"/>
                      <a:pt x="f14" y="f15"/>
                      <a:pt x="f6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2"/>
                      <a:pt x="f12" y="f22"/>
                      <a:pt x="f12" y="f24"/>
                    </a:cubicBezTo>
                    <a:cubicBezTo>
                      <a:pt x="f12" y="f25"/>
                      <a:pt x="f8" y="f26"/>
                      <a:pt x="f27" y="f15"/>
                    </a:cubicBezTo>
                    <a:cubicBezTo>
                      <a:pt x="f28" y="f13"/>
                      <a:pt x="f29" y="f13"/>
                      <a:pt x="f30" y="f31"/>
                    </a:cubicBezTo>
                    <a:cubicBezTo>
                      <a:pt x="f32" y="f33"/>
                      <a:pt x="f32" y="f20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0" y="f42"/>
                      <a:pt x="f43" y="f44"/>
                      <a:pt x="f29" y="f45"/>
                    </a:cubicBezTo>
                    <a:cubicBezTo>
                      <a:pt x="f46" y="f47"/>
                      <a:pt x="f46" y="f48"/>
                      <a:pt x="f40" y="f49"/>
                    </a:cubicBezTo>
                    <a:cubicBezTo>
                      <a:pt x="f50" y="f49"/>
                      <a:pt x="f51" y="f32"/>
                      <a:pt x="f52" y="f53"/>
                    </a:cubicBezTo>
                    <a:cubicBezTo>
                      <a:pt x="f52" y="f36"/>
                      <a:pt x="f50" y="f38"/>
                      <a:pt x="f46" y="f40"/>
                    </a:cubicBezTo>
                    <a:cubicBezTo>
                      <a:pt x="f46" y="f43"/>
                      <a:pt x="f46" y="f43"/>
                      <a:pt x="f29" y="f29"/>
                    </a:cubicBezTo>
                    <a:cubicBezTo>
                      <a:pt x="f38" y="f46"/>
                      <a:pt x="f30" y="f40"/>
                      <a:pt x="f54" y="f38"/>
                    </a:cubicBezTo>
                    <a:cubicBezTo>
                      <a:pt x="f49" y="f36"/>
                      <a:pt x="f55" y="f56"/>
                      <a:pt x="f47" y="f46"/>
                    </a:cubicBezTo>
                    <a:cubicBezTo>
                      <a:pt x="f57" y="f28"/>
                      <a:pt x="f57" y="f27"/>
                      <a:pt x="f32" y="f58"/>
                    </a:cubicBezTo>
                    <a:cubicBezTo>
                      <a:pt x="f34" y="f8"/>
                      <a:pt x="f54" y="f11"/>
                      <a:pt x="f59" y="f60"/>
                    </a:cubicBezTo>
                    <a:cubicBezTo>
                      <a:pt x="f47" y="f61"/>
                      <a:pt x="f62" y="f61"/>
                      <a:pt x="f44" y="f23"/>
                    </a:cubicBezTo>
                    <a:cubicBezTo>
                      <a:pt x="f44" y="f23"/>
                      <a:pt x="f63" y="f21"/>
                      <a:pt x="f44" y="f14"/>
                    </a:cubicBezTo>
                    <a:cubicBezTo>
                      <a:pt x="f62" y="f17"/>
                      <a:pt x="f64" y="f6"/>
                      <a:pt x="f57" y="f65"/>
                    </a:cubicBezTo>
                    <a:cubicBezTo>
                      <a:pt x="f47" y="f66"/>
                      <a:pt x="f55" y="f67"/>
                      <a:pt x="f49" y="f68"/>
                    </a:cubicBezTo>
                    <a:cubicBezTo>
                      <a:pt x="f49" y="f69"/>
                      <a:pt x="f59" y="f69"/>
                      <a:pt x="f59" y="f70"/>
                    </a:cubicBezTo>
                    <a:cubicBezTo>
                      <a:pt x="f32" y="f71"/>
                      <a:pt x="f32" y="f72"/>
                      <a:pt x="f54" y="f73"/>
                    </a:cubicBezTo>
                    <a:cubicBezTo>
                      <a:pt x="f53" y="f74"/>
                      <a:pt x="f30" y="f75"/>
                      <a:pt x="f36" y="f76"/>
                    </a:cubicBezTo>
                    <a:cubicBezTo>
                      <a:pt x="f56" y="f77"/>
                      <a:pt x="f40" y="f78"/>
                      <a:pt x="f29" y="f79"/>
                    </a:cubicBezTo>
                    <a:cubicBezTo>
                      <a:pt x="f29" y="f80"/>
                      <a:pt x="f50" y="f81"/>
                      <a:pt x="f50" y="f82"/>
                    </a:cubicBezTo>
                    <a:cubicBezTo>
                      <a:pt x="f50" y="f83"/>
                      <a:pt x="f50" y="f84"/>
                      <a:pt x="f43" y="f84"/>
                    </a:cubicBezTo>
                    <a:cubicBezTo>
                      <a:pt x="f56" y="f84"/>
                      <a:pt x="f56" y="f83"/>
                      <a:pt x="f36" y="f82"/>
                    </a:cubicBezTo>
                    <a:cubicBezTo>
                      <a:pt x="f30" y="f81"/>
                      <a:pt x="f53" y="f79"/>
                      <a:pt x="f54" y="f85"/>
                    </a:cubicBezTo>
                    <a:cubicBezTo>
                      <a:pt x="f34" y="f80"/>
                      <a:pt x="f36" y="f86"/>
                      <a:pt x="f30" y="f82"/>
                    </a:cubicBezTo>
                    <a:cubicBezTo>
                      <a:pt x="f30" y="f87"/>
                      <a:pt x="f53" y="f83"/>
                      <a:pt x="f34" y="f88"/>
                    </a:cubicBezTo>
                    <a:cubicBezTo>
                      <a:pt x="f32" y="f83"/>
                      <a:pt x="f49" y="f88"/>
                      <a:pt x="f49" y="f89"/>
                    </a:cubicBezTo>
                    <a:cubicBezTo>
                      <a:pt x="f49" y="f90"/>
                      <a:pt x="f48" y="f90"/>
                      <a:pt x="f48" y="f90"/>
                    </a:cubicBezTo>
                    <a:cubicBezTo>
                      <a:pt x="f45" y="f91"/>
                      <a:pt x="f57" y="f92"/>
                      <a:pt x="f45" y="f93"/>
                    </a:cubicBezTo>
                    <a:cubicBezTo>
                      <a:pt x="f64" y="f94"/>
                      <a:pt x="f64" y="f95"/>
                      <a:pt x="f62" y="f96"/>
                    </a:cubicBezTo>
                    <a:cubicBezTo>
                      <a:pt x="f44" y="f96"/>
                      <a:pt x="f63" y="f95"/>
                      <a:pt x="f97" y="f98"/>
                    </a:cubicBezTo>
                    <a:cubicBezTo>
                      <a:pt x="f99" y="f100"/>
                      <a:pt x="f101" y="f102"/>
                      <a:pt x="f103" y="f92"/>
                    </a:cubicBezTo>
                    <a:cubicBezTo>
                      <a:pt x="f104" y="f105"/>
                      <a:pt x="f24" y="f92"/>
                      <a:pt x="f24" y="f94"/>
                    </a:cubicBezTo>
                    <a:cubicBezTo>
                      <a:pt x="f24" y="f106"/>
                      <a:pt x="f22" y="f107"/>
                      <a:pt x="f35" y="f108"/>
                    </a:cubicBezTo>
                    <a:cubicBezTo>
                      <a:pt x="f104" y="f109"/>
                      <a:pt x="f37" y="f2"/>
                      <a:pt x="f37" y="f110"/>
                    </a:cubicBezTo>
                    <a:cubicBezTo>
                      <a:pt x="f104" y="f111"/>
                      <a:pt x="f104" y="f7"/>
                      <a:pt x="f112" y="f113"/>
                    </a:cubicBezTo>
                    <a:cubicBezTo>
                      <a:pt x="f20" y="f114"/>
                      <a:pt x="f115" y="f116"/>
                      <a:pt x="f117" y="f102"/>
                    </a:cubicBezTo>
                    <a:cubicBezTo>
                      <a:pt x="f13" y="f118"/>
                      <a:pt x="f119" y="f120"/>
                      <a:pt x="f121" y="f122"/>
                    </a:cubicBezTo>
                    <a:cubicBezTo>
                      <a:pt x="f121" y="f91"/>
                      <a:pt x="f9" y="f122"/>
                      <a:pt x="f123" y="f91"/>
                    </a:cubicBezTo>
                    <a:cubicBezTo>
                      <a:pt x="f5" y="f124"/>
                      <a:pt x="f119" y="f88"/>
                      <a:pt x="f117" y="f82"/>
                    </a:cubicBezTo>
                    <a:cubicBezTo>
                      <a:pt x="f125" y="f79"/>
                      <a:pt x="f18" y="f77"/>
                      <a:pt x="f126" y="f127"/>
                    </a:cubicBezTo>
                    <a:cubicBezTo>
                      <a:pt x="f128" y="f129"/>
                      <a:pt x="f24" y="f130"/>
                      <a:pt x="f112" y="f6"/>
                    </a:cubicBezTo>
                    <a:cubicBezTo>
                      <a:pt x="f35" y="f19"/>
                      <a:pt x="f22" y="f6"/>
                      <a:pt x="f131" y="f17"/>
                    </a:cubicBezTo>
                    <a:cubicBezTo>
                      <a:pt x="f112" y="f132"/>
                      <a:pt x="f22" y="f8"/>
                      <a:pt x="f22" y="f133"/>
                    </a:cubicBezTo>
                    <a:cubicBezTo>
                      <a:pt x="f24" y="f28"/>
                      <a:pt x="f22" y="f43"/>
                      <a:pt x="f128" y="f34"/>
                    </a:cubicBezTo>
                    <a:cubicBezTo>
                      <a:pt x="f24" y="f54"/>
                      <a:pt x="f22" y="f30"/>
                      <a:pt x="f131" y="f53"/>
                    </a:cubicBezTo>
                    <a:cubicBezTo>
                      <a:pt x="f20" y="f134"/>
                      <a:pt x="f24" y="f55"/>
                      <a:pt x="f126" y="f62"/>
                    </a:cubicBezTo>
                    <a:cubicBezTo>
                      <a:pt x="f128" y="f63"/>
                      <a:pt x="f20" y="f99"/>
                      <a:pt x="f20" y="f41"/>
                    </a:cubicBezTo>
                    <a:cubicBezTo>
                      <a:pt x="f128" y="f135"/>
                      <a:pt x="f128" y="f136"/>
                      <a:pt x="f22" y="f103"/>
                    </a:cubicBezTo>
                    <a:cubicBezTo>
                      <a:pt x="f112" y="f135"/>
                      <a:pt x="f112" y="f101"/>
                      <a:pt x="f112" y="f99"/>
                    </a:cubicBezTo>
                    <a:cubicBezTo>
                      <a:pt x="f112" y="f63"/>
                      <a:pt x="f112" y="f62"/>
                      <a:pt x="f112" y="f47"/>
                    </a:cubicBezTo>
                    <a:cubicBezTo>
                      <a:pt x="f35" y="f59"/>
                      <a:pt x="f104" y="f137"/>
                      <a:pt x="f103" y="f54"/>
                    </a:cubicBezTo>
                    <a:cubicBezTo>
                      <a:pt x="f138" y="f54"/>
                      <a:pt x="f97" y="f34"/>
                      <a:pt x="f62" y="f53"/>
                    </a:cubicBezTo>
                    <a:cubicBezTo>
                      <a:pt x="f32" y="f36"/>
                      <a:pt x="f36" y="f59"/>
                      <a:pt x="f30" y="f139"/>
                    </a:cubicBezTo>
                    <a:cubicBezTo>
                      <a:pt x="f30" y="f135"/>
                      <a:pt x="f137" y="f104"/>
                      <a:pt x="f45" y="f24"/>
                    </a:cubicBezTo>
                    <a:cubicBezTo>
                      <a:pt x="f44" y="f20"/>
                      <a:pt x="f138" y="f20"/>
                      <a:pt x="f136" y="f22"/>
                    </a:cubicBezTo>
                    <a:cubicBezTo>
                      <a:pt x="f140" y="f131"/>
                      <a:pt x="f104" y="f35"/>
                      <a:pt x="f112" y="f35"/>
                    </a:cubicBezTo>
                    <a:cubicBezTo>
                      <a:pt x="f22" y="f131"/>
                      <a:pt x="f112" y="f24"/>
                      <a:pt x="f35" y="f128"/>
                    </a:cubicBezTo>
                    <a:cubicBezTo>
                      <a:pt x="f37" y="f126"/>
                      <a:pt x="f136" y="f18"/>
                      <a:pt x="f41" y="f115"/>
                    </a:cubicBezTo>
                    <a:cubicBezTo>
                      <a:pt x="f138" y="f25"/>
                      <a:pt x="f42" y="f25"/>
                      <a:pt x="f63" y="f25"/>
                    </a:cubicBezTo>
                    <a:cubicBezTo>
                      <a:pt x="f64" y="f25"/>
                      <a:pt x="f44" y="f18"/>
                      <a:pt x="f62" y="f141"/>
                    </a:cubicBezTo>
                    <a:cubicBezTo>
                      <a:pt x="f62" y="f115"/>
                      <a:pt x="f62" y="f115"/>
                      <a:pt x="f57" y="f115"/>
                    </a:cubicBezTo>
                    <a:cubicBezTo>
                      <a:pt x="f57" y="f115"/>
                      <a:pt x="f47" y="f115"/>
                      <a:pt x="f47" y="f115"/>
                    </a:cubicBezTo>
                    <a:cubicBezTo>
                      <a:pt x="f48" y="f25"/>
                      <a:pt x="f57" y="f125"/>
                      <a:pt x="f57" y="f31"/>
                    </a:cubicBezTo>
                    <a:cubicBezTo>
                      <a:pt x="f57" y="f26"/>
                      <a:pt x="f57" y="f15"/>
                      <a:pt x="f57" y="f15"/>
                    </a:cubicBezTo>
                    <a:cubicBezTo>
                      <a:pt x="f47" y="f13"/>
                      <a:pt x="f55" y="f121"/>
                      <a:pt x="f49" y="f121"/>
                    </a:cubicBezTo>
                    <a:cubicBezTo>
                      <a:pt x="f38" y="f5"/>
                      <a:pt x="f142" y="f123"/>
                      <a:pt x="f8" y="f9"/>
                    </a:cubicBezTo>
                    <a:close/>
                  </a:path>
                </a:pathLst>
              </a:custGeom>
              <a:solidFill>
                <a:srgbClr val="E9B9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9" name="Freeform 1310">
                <a:extLst>
                  <a:ext uri="{FF2B5EF4-FFF2-40B4-BE49-F238E27FC236}">
                    <a16:creationId xmlns:a16="http://schemas.microsoft.com/office/drawing/2014/main" id="{8A08557B-3D68-4F1D-7109-D12209BAF3B7}"/>
                  </a:ext>
                </a:extLst>
              </p:cNvPr>
              <p:cNvSpPr/>
              <p:nvPr/>
            </p:nvSpPr>
            <p:spPr>
              <a:xfrm>
                <a:off x="4640259" y="3316291"/>
                <a:ext cx="414342" cy="1200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0"/>
                  <a:gd name="f7" fmla="val 319"/>
                  <a:gd name="f8" fmla="val 83"/>
                  <a:gd name="f9" fmla="val 57"/>
                  <a:gd name="f10" fmla="val 86"/>
                  <a:gd name="f11" fmla="val 54"/>
                  <a:gd name="f12" fmla="val 85"/>
                  <a:gd name="f13" fmla="val 50"/>
                  <a:gd name="f14" fmla="val 47"/>
                  <a:gd name="f15" fmla="val 45"/>
                  <a:gd name="f16" fmla="val 43"/>
                  <a:gd name="f17" fmla="val 87"/>
                  <a:gd name="f18" fmla="val 41"/>
                  <a:gd name="f19" fmla="val 88"/>
                  <a:gd name="f20" fmla="val 39"/>
                  <a:gd name="f21" fmla="val 38"/>
                  <a:gd name="f22" fmla="val 84"/>
                  <a:gd name="f23" fmla="val 82"/>
                  <a:gd name="f24" fmla="val 36"/>
                  <a:gd name="f25" fmla="val 37"/>
                  <a:gd name="f26" fmla="val 90"/>
                  <a:gd name="f27" fmla="val 34"/>
                  <a:gd name="f28" fmla="val 89"/>
                  <a:gd name="f29" fmla="val 30"/>
                  <a:gd name="f30" fmla="val 94"/>
                  <a:gd name="f31" fmla="val 24"/>
                  <a:gd name="f32" fmla="val 97"/>
                  <a:gd name="f33" fmla="val 16"/>
                  <a:gd name="f34" fmla="val 103"/>
                  <a:gd name="f35" fmla="val 11"/>
                  <a:gd name="f36" fmla="val 105"/>
                  <a:gd name="f37" fmla="val 8"/>
                  <a:gd name="f38" fmla="val 4"/>
                  <a:gd name="f39" fmla="val 107"/>
                  <a:gd name="f40" fmla="val 1"/>
                  <a:gd name="f41" fmla="val 108"/>
                  <a:gd name="f42" fmla="val 109"/>
                  <a:gd name="f43" fmla="val 106"/>
                  <a:gd name="f44" fmla="val 10"/>
                  <a:gd name="f45" fmla="val 13"/>
                  <a:gd name="f46" fmla="val 14"/>
                  <a:gd name="f47" fmla="val 102"/>
                  <a:gd name="f48" fmla="val 15"/>
                  <a:gd name="f49" fmla="val 104"/>
                  <a:gd name="f50" fmla="val 17"/>
                  <a:gd name="f51" fmla="val 18"/>
                  <a:gd name="f52" fmla="val 19"/>
                  <a:gd name="f53" fmla="val 20"/>
                  <a:gd name="f54" fmla="val 100"/>
                  <a:gd name="f55" fmla="val 31"/>
                  <a:gd name="f56" fmla="val 95"/>
                  <a:gd name="f57" fmla="val 96"/>
                  <a:gd name="f58" fmla="val 35"/>
                  <a:gd name="f59" fmla="val 92"/>
                  <a:gd name="f60" fmla="val 91"/>
                  <a:gd name="f61" fmla="val 40"/>
                  <a:gd name="f62" fmla="val 42"/>
                  <a:gd name="f63" fmla="val 46"/>
                  <a:gd name="f64" fmla="val 53"/>
                  <a:gd name="f65" fmla="val 55"/>
                  <a:gd name="f66" fmla="val 58"/>
                  <a:gd name="f67" fmla="val 59"/>
                  <a:gd name="f68" fmla="val 61"/>
                  <a:gd name="f69" fmla="val 93"/>
                  <a:gd name="f70" fmla="val 62"/>
                  <a:gd name="f71" fmla="val 60"/>
                  <a:gd name="f72" fmla="val 56"/>
                  <a:gd name="f73" fmla="val 52"/>
                  <a:gd name="f74" fmla="val 48"/>
                  <a:gd name="f75" fmla="val 44"/>
                  <a:gd name="f76" fmla="val 98"/>
                  <a:gd name="f77" fmla="val 101"/>
                  <a:gd name="f78" fmla="val 49"/>
                  <a:gd name="f79" fmla="val 51"/>
                  <a:gd name="f80" fmla="val 99"/>
                  <a:gd name="f81" fmla="val 64"/>
                  <a:gd name="f82" fmla="val 70"/>
                  <a:gd name="f83" fmla="val 76"/>
                  <a:gd name="f84" fmla="val 81"/>
                  <a:gd name="f85" fmla="val 112"/>
                  <a:gd name="f86" fmla="val 117"/>
                  <a:gd name="f87" fmla="val 119"/>
                  <a:gd name="f88" fmla="val 123"/>
                  <a:gd name="f89" fmla="val 78"/>
                  <a:gd name="f90" fmla="val 132"/>
                  <a:gd name="f91" fmla="val 75"/>
                  <a:gd name="f92" fmla="val 141"/>
                  <a:gd name="f93" fmla="val 150"/>
                  <a:gd name="f94" fmla="val 151"/>
                  <a:gd name="f95" fmla="val 152"/>
                  <a:gd name="f96" fmla="val 153"/>
                  <a:gd name="f97" fmla="val 154"/>
                  <a:gd name="f98" fmla="val 156"/>
                  <a:gd name="f99" fmla="val 73"/>
                  <a:gd name="f100" fmla="val 72"/>
                  <a:gd name="f101" fmla="val 71"/>
                  <a:gd name="f102" fmla="val 165"/>
                  <a:gd name="f103" fmla="val 66"/>
                  <a:gd name="f104" fmla="val 175"/>
                  <a:gd name="f105" fmla="val 185"/>
                  <a:gd name="f106" fmla="val 189"/>
                  <a:gd name="f107" fmla="val 193"/>
                  <a:gd name="f108" fmla="val 196"/>
                  <a:gd name="f109" fmla="val 197"/>
                  <a:gd name="f110" fmla="val 194"/>
                  <a:gd name="f111" fmla="val 198"/>
                  <a:gd name="f112" fmla="val 200"/>
                  <a:gd name="f113" fmla="val 202"/>
                  <a:gd name="f114" fmla="val 203"/>
                  <a:gd name="f115" fmla="val 213"/>
                  <a:gd name="f116" fmla="val 222"/>
                  <a:gd name="f117" fmla="val 232"/>
                  <a:gd name="f118" fmla="val 233"/>
                  <a:gd name="f119" fmla="val 234"/>
                  <a:gd name="f120" fmla="val 235"/>
                  <a:gd name="f121" fmla="val 236"/>
                  <a:gd name="f122" fmla="val 240"/>
                  <a:gd name="f123" fmla="val 231"/>
                  <a:gd name="f124" fmla="val 230"/>
                  <a:gd name="f125" fmla="val 238"/>
                  <a:gd name="f126" fmla="val 243"/>
                  <a:gd name="f127" fmla="val 249"/>
                  <a:gd name="f128" fmla="val 252"/>
                  <a:gd name="f129" fmla="val 255"/>
                  <a:gd name="f130" fmla="val 259"/>
                  <a:gd name="f131" fmla="val 67"/>
                  <a:gd name="f132" fmla="val 261"/>
                  <a:gd name="f133" fmla="val 69"/>
                  <a:gd name="f134" fmla="val 265"/>
                  <a:gd name="f135" fmla="val 266"/>
                  <a:gd name="f136" fmla="val 268"/>
                  <a:gd name="f137" fmla="val 269"/>
                  <a:gd name="f138" fmla="val 270"/>
                  <a:gd name="f139" fmla="val 65"/>
                  <a:gd name="f140" fmla="val 271"/>
                  <a:gd name="f141" fmla="val 273"/>
                  <a:gd name="f142" fmla="val 274"/>
                  <a:gd name="f143" fmla="val 275"/>
                  <a:gd name="f144" fmla="val 276"/>
                  <a:gd name="f145" fmla="val 278"/>
                  <a:gd name="f146" fmla="val 279"/>
                  <a:gd name="f147" fmla="val 280"/>
                  <a:gd name="f148" fmla="val 281"/>
                  <a:gd name="f149" fmla="val 284"/>
                  <a:gd name="f150" fmla="val 287"/>
                  <a:gd name="f151" fmla="val 290"/>
                  <a:gd name="f152" fmla="val 292"/>
                  <a:gd name="f153" fmla="val 295"/>
                  <a:gd name="f154" fmla="val 297"/>
                  <a:gd name="f155" fmla="val 298"/>
                  <a:gd name="f156" fmla="val 299"/>
                  <a:gd name="f157" fmla="val 296"/>
                  <a:gd name="f158" fmla="val 294"/>
                  <a:gd name="f159" fmla="val 300"/>
                  <a:gd name="f160" fmla="val 305"/>
                  <a:gd name="f161" fmla="val 310"/>
                  <a:gd name="f162" fmla="val 314"/>
                  <a:gd name="f163" fmla="val 318"/>
                  <a:gd name="f164" fmla="val 317"/>
                  <a:gd name="f165" fmla="val 315"/>
                  <a:gd name="f166" fmla="val 311"/>
                  <a:gd name="f167" fmla="val 307"/>
                  <a:gd name="f168" fmla="val 303"/>
                  <a:gd name="f169" fmla="val 291"/>
                  <a:gd name="f170" fmla="val 289"/>
                  <a:gd name="f171" fmla="val 264"/>
                  <a:gd name="f172" fmla="val 245"/>
                  <a:gd name="f173" fmla="val 28"/>
                  <a:gd name="f174" fmla="val 241"/>
                  <a:gd name="f175" fmla="val 26"/>
                  <a:gd name="f176" fmla="val 250"/>
                  <a:gd name="f177" fmla="val 29"/>
                  <a:gd name="f178" fmla="val 260"/>
                  <a:gd name="f179" fmla="val 263"/>
                  <a:gd name="f180" fmla="val 272"/>
                  <a:gd name="f181" fmla="val 277"/>
                  <a:gd name="f182" fmla="val 25"/>
                  <a:gd name="f183" fmla="val 23"/>
                  <a:gd name="f184" fmla="val 22"/>
                  <a:gd name="f185" fmla="val 21"/>
                  <a:gd name="f186" fmla="val 267"/>
                  <a:gd name="f187" fmla="val 262"/>
                  <a:gd name="f188" fmla="val 5"/>
                  <a:gd name="f189" fmla="val 244"/>
                  <a:gd name="f190" fmla="val 3"/>
                  <a:gd name="f191" fmla="val 242"/>
                  <a:gd name="f192" fmla="val 239"/>
                  <a:gd name="f193" fmla="val 237"/>
                  <a:gd name="f194" fmla="val 246"/>
                  <a:gd name="f195" fmla="val 247"/>
                  <a:gd name="f196" fmla="val 226"/>
                  <a:gd name="f197" fmla="val 223"/>
                  <a:gd name="f198" fmla="val 27"/>
                  <a:gd name="f199" fmla="val 220"/>
                  <a:gd name="f200" fmla="val 224"/>
                  <a:gd name="f201" fmla="val 32"/>
                  <a:gd name="f202" fmla="val 227"/>
                  <a:gd name="f203" fmla="val 33"/>
                  <a:gd name="f204" fmla="val 228"/>
                  <a:gd name="f205" fmla="val 217"/>
                  <a:gd name="f206" fmla="val 216"/>
                  <a:gd name="f207" fmla="val 215"/>
                  <a:gd name="f208" fmla="val 207"/>
                  <a:gd name="f209" fmla="val 199"/>
                  <a:gd name="f210" fmla="val 191"/>
                  <a:gd name="f211" fmla="val 190"/>
                  <a:gd name="f212" fmla="val 187"/>
                  <a:gd name="f213" fmla="val 183"/>
                  <a:gd name="f214" fmla="val 179"/>
                  <a:gd name="f215" fmla="val 177"/>
                  <a:gd name="f216" fmla="val 176"/>
                  <a:gd name="f217" fmla="val 171"/>
                  <a:gd name="f218" fmla="val 170"/>
                  <a:gd name="f219" fmla="val 169"/>
                  <a:gd name="f220" fmla="val 168"/>
                  <a:gd name="f221" fmla="val 167"/>
                  <a:gd name="f222" fmla="val 63"/>
                  <a:gd name="f223" fmla="val 164"/>
                  <a:gd name="f224" fmla="val 161"/>
                  <a:gd name="f225" fmla="val 158"/>
                  <a:gd name="f226" fmla="val 155"/>
                  <a:gd name="f227" fmla="val 68"/>
                  <a:gd name="f228" fmla="val 149"/>
                  <a:gd name="f229" fmla="val 147"/>
                  <a:gd name="f230" fmla="val 145"/>
                  <a:gd name="f231" fmla="val 142"/>
                  <a:gd name="f232" fmla="val 137"/>
                  <a:gd name="f233" fmla="val 133"/>
                  <a:gd name="f234" fmla="val 135"/>
                  <a:gd name="f235" fmla="val 136"/>
                  <a:gd name="f236" fmla="val 138"/>
                  <a:gd name="f237" fmla="val 139"/>
                  <a:gd name="f238" fmla="val 134"/>
                  <a:gd name="f239" fmla="val 121"/>
                  <a:gd name="f240" fmla="val 77"/>
                  <a:gd name="f241" fmla="val 80"/>
                  <a:gd name="f242" fmla="+- 0 0 -90"/>
                  <a:gd name="f243" fmla="*/ f3 1 110"/>
                  <a:gd name="f244" fmla="*/ f4 1 319"/>
                  <a:gd name="f245" fmla="val f5"/>
                  <a:gd name="f246" fmla="val f6"/>
                  <a:gd name="f247" fmla="val f7"/>
                  <a:gd name="f248" fmla="*/ f242 f0 1"/>
                  <a:gd name="f249" fmla="+- f247 0 f245"/>
                  <a:gd name="f250" fmla="+- f246 0 f245"/>
                  <a:gd name="f251" fmla="*/ f248 1 f2"/>
                  <a:gd name="f252" fmla="*/ f250 1 110"/>
                  <a:gd name="f253" fmla="*/ f249 1 319"/>
                  <a:gd name="f254" fmla="*/ 87 f250 1"/>
                  <a:gd name="f255" fmla="*/ 41 f249 1"/>
                  <a:gd name="f256" fmla="*/ 84 f250 1"/>
                  <a:gd name="f257" fmla="*/ 37 f249 1"/>
                  <a:gd name="f258" fmla="*/ 105 f250 1"/>
                  <a:gd name="f259" fmla="*/ 0 f249 1"/>
                  <a:gd name="f260" fmla="*/ 104 f250 1"/>
                  <a:gd name="f261" fmla="*/ 15 f249 1"/>
                  <a:gd name="f262" fmla="*/ 100 f250 1"/>
                  <a:gd name="f263" fmla="*/ 20 f249 1"/>
                  <a:gd name="f264" fmla="*/ 92 f250 1"/>
                  <a:gd name="f265" fmla="*/ 39 f249 1"/>
                  <a:gd name="f266" fmla="*/ 58 f249 1"/>
                  <a:gd name="f267" fmla="*/ 94 f250 1"/>
                  <a:gd name="f268" fmla="*/ 52 f249 1"/>
                  <a:gd name="f269" fmla="*/ 101 f250 1"/>
                  <a:gd name="f270" fmla="*/ 48 f249 1"/>
                  <a:gd name="f271" fmla="*/ 97 f250 1"/>
                  <a:gd name="f272" fmla="*/ 76 f249 1"/>
                  <a:gd name="f273" fmla="*/ 91 f249 1"/>
                  <a:gd name="f274" fmla="*/ 75 f250 1"/>
                  <a:gd name="f275" fmla="*/ 150 f249 1"/>
                  <a:gd name="f276" fmla="*/ 72 f250 1"/>
                  <a:gd name="f277" fmla="*/ 153 f249 1"/>
                  <a:gd name="f278" fmla="*/ 51 f250 1"/>
                  <a:gd name="f279" fmla="*/ 196 f249 1"/>
                  <a:gd name="f280" fmla="*/ 43 f250 1"/>
                  <a:gd name="f281" fmla="*/ 232 f249 1"/>
                  <a:gd name="f282" fmla="*/ 53 f250 1"/>
                  <a:gd name="f283" fmla="*/ 235 f249 1"/>
                  <a:gd name="f284" fmla="*/ 60 f250 1"/>
                  <a:gd name="f285" fmla="*/ 233 f249 1"/>
                  <a:gd name="f286" fmla="*/ 67 f250 1"/>
                  <a:gd name="f287" fmla="*/ 266 f249 1"/>
                  <a:gd name="f288" fmla="*/ 65 f250 1"/>
                  <a:gd name="f289" fmla="*/ 278 f249 1"/>
                  <a:gd name="f290" fmla="*/ 61 f250 1"/>
                  <a:gd name="f291" fmla="*/ 297 f249 1"/>
                  <a:gd name="f292" fmla="*/ 58 f250 1"/>
                  <a:gd name="f293" fmla="*/ 290 f249 1"/>
                  <a:gd name="f294" fmla="*/ 55 f250 1"/>
                  <a:gd name="f295" fmla="*/ 315 f249 1"/>
                  <a:gd name="f296" fmla="*/ 52 f250 1"/>
                  <a:gd name="f297" fmla="*/ 42 f250 1"/>
                  <a:gd name="f298" fmla="*/ 249 f249 1"/>
                  <a:gd name="f299" fmla="*/ 30 f250 1"/>
                  <a:gd name="f300" fmla="*/ 265 f249 1"/>
                  <a:gd name="f301" fmla="*/ 25 f250 1"/>
                  <a:gd name="f302" fmla="*/ 274 f249 1"/>
                  <a:gd name="f303" fmla="*/ 21 f250 1"/>
                  <a:gd name="f304" fmla="*/ 263 f249 1"/>
                  <a:gd name="f305" fmla="*/ 19 f250 1"/>
                  <a:gd name="f306" fmla="*/ 262 f249 1"/>
                  <a:gd name="f307" fmla="*/ 5 f250 1"/>
                  <a:gd name="f308" fmla="*/ 239 f249 1"/>
                  <a:gd name="f309" fmla="*/ 16 f250 1"/>
                  <a:gd name="f310" fmla="*/ 238 f249 1"/>
                  <a:gd name="f311" fmla="*/ 20 f250 1"/>
                  <a:gd name="f312" fmla="*/ 245 f249 1"/>
                  <a:gd name="f313" fmla="*/ 27 f250 1"/>
                  <a:gd name="f314" fmla="*/ 220 f249 1"/>
                  <a:gd name="f315" fmla="*/ 44 f250 1"/>
                  <a:gd name="f316" fmla="*/ 244 f249 1"/>
                  <a:gd name="f317" fmla="*/ 33 f250 1"/>
                  <a:gd name="f318" fmla="*/ 215 f249 1"/>
                  <a:gd name="f319" fmla="*/ 57 f250 1"/>
                  <a:gd name="f320" fmla="*/ 180 f249 1"/>
                  <a:gd name="f321" fmla="*/ 169 f249 1"/>
                  <a:gd name="f322" fmla="*/ 152 f249 1"/>
                  <a:gd name="f323" fmla="*/ 71 f250 1"/>
                  <a:gd name="f324" fmla="*/ 133 f249 1"/>
                  <a:gd name="f325" fmla="*/ 64 f250 1"/>
                  <a:gd name="f326" fmla="*/ 132 f249 1"/>
                  <a:gd name="f327" fmla="*/ 86 f250 1"/>
                  <a:gd name="f328" fmla="*/ 96 f249 1"/>
                  <a:gd name="f329" fmla="*/ 90 f250 1"/>
                  <a:gd name="f330" fmla="*/ 71 f249 1"/>
                  <a:gd name="f331" fmla="*/ 66 f249 1"/>
                  <a:gd name="f332" fmla="+- f251 0 f1"/>
                  <a:gd name="f333" fmla="*/ f254 1 110"/>
                  <a:gd name="f334" fmla="*/ f255 1 319"/>
                  <a:gd name="f335" fmla="*/ f256 1 110"/>
                  <a:gd name="f336" fmla="*/ f257 1 319"/>
                  <a:gd name="f337" fmla="*/ f258 1 110"/>
                  <a:gd name="f338" fmla="*/ f259 1 319"/>
                  <a:gd name="f339" fmla="*/ f260 1 110"/>
                  <a:gd name="f340" fmla="*/ f261 1 319"/>
                  <a:gd name="f341" fmla="*/ f262 1 110"/>
                  <a:gd name="f342" fmla="*/ f263 1 319"/>
                  <a:gd name="f343" fmla="*/ f264 1 110"/>
                  <a:gd name="f344" fmla="*/ f265 1 319"/>
                  <a:gd name="f345" fmla="*/ f266 1 319"/>
                  <a:gd name="f346" fmla="*/ f267 1 110"/>
                  <a:gd name="f347" fmla="*/ f268 1 319"/>
                  <a:gd name="f348" fmla="*/ f269 1 110"/>
                  <a:gd name="f349" fmla="*/ f270 1 319"/>
                  <a:gd name="f350" fmla="*/ f271 1 110"/>
                  <a:gd name="f351" fmla="*/ f272 1 319"/>
                  <a:gd name="f352" fmla="*/ f273 1 319"/>
                  <a:gd name="f353" fmla="*/ f274 1 110"/>
                  <a:gd name="f354" fmla="*/ f275 1 319"/>
                  <a:gd name="f355" fmla="*/ f276 1 110"/>
                  <a:gd name="f356" fmla="*/ f277 1 319"/>
                  <a:gd name="f357" fmla="*/ f278 1 110"/>
                  <a:gd name="f358" fmla="*/ f279 1 319"/>
                  <a:gd name="f359" fmla="*/ f280 1 110"/>
                  <a:gd name="f360" fmla="*/ f281 1 319"/>
                  <a:gd name="f361" fmla="*/ f282 1 110"/>
                  <a:gd name="f362" fmla="*/ f283 1 319"/>
                  <a:gd name="f363" fmla="*/ f284 1 110"/>
                  <a:gd name="f364" fmla="*/ f285 1 319"/>
                  <a:gd name="f365" fmla="*/ f286 1 110"/>
                  <a:gd name="f366" fmla="*/ f287 1 319"/>
                  <a:gd name="f367" fmla="*/ f288 1 110"/>
                  <a:gd name="f368" fmla="*/ f289 1 319"/>
                  <a:gd name="f369" fmla="*/ f290 1 110"/>
                  <a:gd name="f370" fmla="*/ f291 1 319"/>
                  <a:gd name="f371" fmla="*/ f292 1 110"/>
                  <a:gd name="f372" fmla="*/ f293 1 319"/>
                  <a:gd name="f373" fmla="*/ f294 1 110"/>
                  <a:gd name="f374" fmla="*/ f295 1 319"/>
                  <a:gd name="f375" fmla="*/ f296 1 110"/>
                  <a:gd name="f376" fmla="*/ f297 1 110"/>
                  <a:gd name="f377" fmla="*/ f298 1 319"/>
                  <a:gd name="f378" fmla="*/ f299 1 110"/>
                  <a:gd name="f379" fmla="*/ f300 1 319"/>
                  <a:gd name="f380" fmla="*/ f301 1 110"/>
                  <a:gd name="f381" fmla="*/ f302 1 319"/>
                  <a:gd name="f382" fmla="*/ f303 1 110"/>
                  <a:gd name="f383" fmla="*/ f304 1 319"/>
                  <a:gd name="f384" fmla="*/ f305 1 110"/>
                  <a:gd name="f385" fmla="*/ f306 1 319"/>
                  <a:gd name="f386" fmla="*/ f307 1 110"/>
                  <a:gd name="f387" fmla="*/ f308 1 319"/>
                  <a:gd name="f388" fmla="*/ f309 1 110"/>
                  <a:gd name="f389" fmla="*/ f310 1 319"/>
                  <a:gd name="f390" fmla="*/ f311 1 110"/>
                  <a:gd name="f391" fmla="*/ f312 1 319"/>
                  <a:gd name="f392" fmla="*/ f313 1 110"/>
                  <a:gd name="f393" fmla="*/ f314 1 319"/>
                  <a:gd name="f394" fmla="*/ f315 1 110"/>
                  <a:gd name="f395" fmla="*/ f316 1 319"/>
                  <a:gd name="f396" fmla="*/ f317 1 110"/>
                  <a:gd name="f397" fmla="*/ f318 1 319"/>
                  <a:gd name="f398" fmla="*/ f319 1 110"/>
                  <a:gd name="f399" fmla="*/ f320 1 319"/>
                  <a:gd name="f400" fmla="*/ f321 1 319"/>
                  <a:gd name="f401" fmla="*/ f322 1 319"/>
                  <a:gd name="f402" fmla="*/ f323 1 110"/>
                  <a:gd name="f403" fmla="*/ f324 1 319"/>
                  <a:gd name="f404" fmla="*/ f325 1 110"/>
                  <a:gd name="f405" fmla="*/ f326 1 319"/>
                  <a:gd name="f406" fmla="*/ f327 1 110"/>
                  <a:gd name="f407" fmla="*/ f328 1 319"/>
                  <a:gd name="f408" fmla="*/ f329 1 110"/>
                  <a:gd name="f409" fmla="*/ f330 1 319"/>
                  <a:gd name="f410" fmla="*/ f331 1 319"/>
                  <a:gd name="f411" fmla="*/ 0 1 f252"/>
                  <a:gd name="f412" fmla="*/ f246 1 f252"/>
                  <a:gd name="f413" fmla="*/ 0 1 f253"/>
                  <a:gd name="f414" fmla="*/ f247 1 f253"/>
                  <a:gd name="f415" fmla="*/ f333 1 f252"/>
                  <a:gd name="f416" fmla="*/ f334 1 f253"/>
                  <a:gd name="f417" fmla="*/ f335 1 f252"/>
                  <a:gd name="f418" fmla="*/ f336 1 f253"/>
                  <a:gd name="f419" fmla="*/ f337 1 f252"/>
                  <a:gd name="f420" fmla="*/ f338 1 f253"/>
                  <a:gd name="f421" fmla="*/ f339 1 f252"/>
                  <a:gd name="f422" fmla="*/ f340 1 f253"/>
                  <a:gd name="f423" fmla="*/ f341 1 f252"/>
                  <a:gd name="f424" fmla="*/ f342 1 f253"/>
                  <a:gd name="f425" fmla="*/ f343 1 f252"/>
                  <a:gd name="f426" fmla="*/ f344 1 f253"/>
                  <a:gd name="f427" fmla="*/ f345 1 f253"/>
                  <a:gd name="f428" fmla="*/ f346 1 f252"/>
                  <a:gd name="f429" fmla="*/ f347 1 f253"/>
                  <a:gd name="f430" fmla="*/ f348 1 f252"/>
                  <a:gd name="f431" fmla="*/ f349 1 f253"/>
                  <a:gd name="f432" fmla="*/ f350 1 f252"/>
                  <a:gd name="f433" fmla="*/ f351 1 f253"/>
                  <a:gd name="f434" fmla="*/ f352 1 f253"/>
                  <a:gd name="f435" fmla="*/ f353 1 f252"/>
                  <a:gd name="f436" fmla="*/ f354 1 f253"/>
                  <a:gd name="f437" fmla="*/ f355 1 f252"/>
                  <a:gd name="f438" fmla="*/ f356 1 f253"/>
                  <a:gd name="f439" fmla="*/ f357 1 f252"/>
                  <a:gd name="f440" fmla="*/ f358 1 f253"/>
                  <a:gd name="f441" fmla="*/ f359 1 f252"/>
                  <a:gd name="f442" fmla="*/ f360 1 f253"/>
                  <a:gd name="f443" fmla="*/ f361 1 f252"/>
                  <a:gd name="f444" fmla="*/ f362 1 f253"/>
                  <a:gd name="f445" fmla="*/ f363 1 f252"/>
                  <a:gd name="f446" fmla="*/ f364 1 f253"/>
                  <a:gd name="f447" fmla="*/ f365 1 f252"/>
                  <a:gd name="f448" fmla="*/ f366 1 f253"/>
                  <a:gd name="f449" fmla="*/ f367 1 f252"/>
                  <a:gd name="f450" fmla="*/ f368 1 f253"/>
                  <a:gd name="f451" fmla="*/ f369 1 f252"/>
                  <a:gd name="f452" fmla="*/ f370 1 f253"/>
                  <a:gd name="f453" fmla="*/ f371 1 f252"/>
                  <a:gd name="f454" fmla="*/ f372 1 f253"/>
                  <a:gd name="f455" fmla="*/ f373 1 f252"/>
                  <a:gd name="f456" fmla="*/ f374 1 f253"/>
                  <a:gd name="f457" fmla="*/ f375 1 f252"/>
                  <a:gd name="f458" fmla="*/ f376 1 f252"/>
                  <a:gd name="f459" fmla="*/ f377 1 f253"/>
                  <a:gd name="f460" fmla="*/ f378 1 f252"/>
                  <a:gd name="f461" fmla="*/ f379 1 f253"/>
                  <a:gd name="f462" fmla="*/ f380 1 f252"/>
                  <a:gd name="f463" fmla="*/ f381 1 f253"/>
                  <a:gd name="f464" fmla="*/ f382 1 f252"/>
                  <a:gd name="f465" fmla="*/ f383 1 f253"/>
                  <a:gd name="f466" fmla="*/ f384 1 f252"/>
                  <a:gd name="f467" fmla="*/ f385 1 f253"/>
                  <a:gd name="f468" fmla="*/ f386 1 f252"/>
                  <a:gd name="f469" fmla="*/ f387 1 f253"/>
                  <a:gd name="f470" fmla="*/ f388 1 f252"/>
                  <a:gd name="f471" fmla="*/ f389 1 f253"/>
                  <a:gd name="f472" fmla="*/ f390 1 f252"/>
                  <a:gd name="f473" fmla="*/ f391 1 f253"/>
                  <a:gd name="f474" fmla="*/ f392 1 f252"/>
                  <a:gd name="f475" fmla="*/ f393 1 f253"/>
                  <a:gd name="f476" fmla="*/ f394 1 f252"/>
                  <a:gd name="f477" fmla="*/ f395 1 f253"/>
                  <a:gd name="f478" fmla="*/ f396 1 f252"/>
                  <a:gd name="f479" fmla="*/ f397 1 f253"/>
                  <a:gd name="f480" fmla="*/ f398 1 f252"/>
                  <a:gd name="f481" fmla="*/ f399 1 f253"/>
                  <a:gd name="f482" fmla="*/ f400 1 f253"/>
                  <a:gd name="f483" fmla="*/ f401 1 f253"/>
                  <a:gd name="f484" fmla="*/ f402 1 f252"/>
                  <a:gd name="f485" fmla="*/ f403 1 f253"/>
                  <a:gd name="f486" fmla="*/ f404 1 f252"/>
                  <a:gd name="f487" fmla="*/ f405 1 f253"/>
                  <a:gd name="f488" fmla="*/ f406 1 f252"/>
                  <a:gd name="f489" fmla="*/ f407 1 f253"/>
                  <a:gd name="f490" fmla="*/ f408 1 f252"/>
                  <a:gd name="f491" fmla="*/ f409 1 f253"/>
                  <a:gd name="f492" fmla="*/ f410 1 f253"/>
                  <a:gd name="f493" fmla="*/ f411 f243 1"/>
                  <a:gd name="f494" fmla="*/ f412 f243 1"/>
                  <a:gd name="f495" fmla="*/ f414 f244 1"/>
                  <a:gd name="f496" fmla="*/ f413 f244 1"/>
                  <a:gd name="f497" fmla="*/ f415 f243 1"/>
                  <a:gd name="f498" fmla="*/ f416 f244 1"/>
                  <a:gd name="f499" fmla="*/ f417 f243 1"/>
                  <a:gd name="f500" fmla="*/ f418 f244 1"/>
                  <a:gd name="f501" fmla="*/ f419 f243 1"/>
                  <a:gd name="f502" fmla="*/ f420 f244 1"/>
                  <a:gd name="f503" fmla="*/ f421 f243 1"/>
                  <a:gd name="f504" fmla="*/ f422 f244 1"/>
                  <a:gd name="f505" fmla="*/ f423 f243 1"/>
                  <a:gd name="f506" fmla="*/ f424 f244 1"/>
                  <a:gd name="f507" fmla="*/ f425 f243 1"/>
                  <a:gd name="f508" fmla="*/ f426 f244 1"/>
                  <a:gd name="f509" fmla="*/ f427 f244 1"/>
                  <a:gd name="f510" fmla="*/ f428 f243 1"/>
                  <a:gd name="f511" fmla="*/ f429 f244 1"/>
                  <a:gd name="f512" fmla="*/ f430 f243 1"/>
                  <a:gd name="f513" fmla="*/ f431 f244 1"/>
                  <a:gd name="f514" fmla="*/ f432 f243 1"/>
                  <a:gd name="f515" fmla="*/ f433 f244 1"/>
                  <a:gd name="f516" fmla="*/ f434 f244 1"/>
                  <a:gd name="f517" fmla="*/ f435 f243 1"/>
                  <a:gd name="f518" fmla="*/ f436 f244 1"/>
                  <a:gd name="f519" fmla="*/ f437 f243 1"/>
                  <a:gd name="f520" fmla="*/ f438 f244 1"/>
                  <a:gd name="f521" fmla="*/ f439 f243 1"/>
                  <a:gd name="f522" fmla="*/ f440 f244 1"/>
                  <a:gd name="f523" fmla="*/ f441 f243 1"/>
                  <a:gd name="f524" fmla="*/ f442 f244 1"/>
                  <a:gd name="f525" fmla="*/ f443 f243 1"/>
                  <a:gd name="f526" fmla="*/ f444 f244 1"/>
                  <a:gd name="f527" fmla="*/ f445 f243 1"/>
                  <a:gd name="f528" fmla="*/ f446 f244 1"/>
                  <a:gd name="f529" fmla="*/ f447 f243 1"/>
                  <a:gd name="f530" fmla="*/ f448 f244 1"/>
                  <a:gd name="f531" fmla="*/ f449 f243 1"/>
                  <a:gd name="f532" fmla="*/ f450 f244 1"/>
                  <a:gd name="f533" fmla="*/ f451 f243 1"/>
                  <a:gd name="f534" fmla="*/ f452 f244 1"/>
                  <a:gd name="f535" fmla="*/ f453 f243 1"/>
                  <a:gd name="f536" fmla="*/ f454 f244 1"/>
                  <a:gd name="f537" fmla="*/ f455 f243 1"/>
                  <a:gd name="f538" fmla="*/ f456 f244 1"/>
                  <a:gd name="f539" fmla="*/ f457 f243 1"/>
                  <a:gd name="f540" fmla="*/ f458 f243 1"/>
                  <a:gd name="f541" fmla="*/ f459 f244 1"/>
                  <a:gd name="f542" fmla="*/ f460 f243 1"/>
                  <a:gd name="f543" fmla="*/ f461 f244 1"/>
                  <a:gd name="f544" fmla="*/ f462 f243 1"/>
                  <a:gd name="f545" fmla="*/ f463 f244 1"/>
                  <a:gd name="f546" fmla="*/ f464 f243 1"/>
                  <a:gd name="f547" fmla="*/ f465 f244 1"/>
                  <a:gd name="f548" fmla="*/ f466 f243 1"/>
                  <a:gd name="f549" fmla="*/ f467 f244 1"/>
                  <a:gd name="f550" fmla="*/ f468 f243 1"/>
                  <a:gd name="f551" fmla="*/ f469 f244 1"/>
                  <a:gd name="f552" fmla="*/ f470 f243 1"/>
                  <a:gd name="f553" fmla="*/ f471 f244 1"/>
                  <a:gd name="f554" fmla="*/ f472 f243 1"/>
                  <a:gd name="f555" fmla="*/ f473 f244 1"/>
                  <a:gd name="f556" fmla="*/ f474 f243 1"/>
                  <a:gd name="f557" fmla="*/ f475 f244 1"/>
                  <a:gd name="f558" fmla="*/ f476 f243 1"/>
                  <a:gd name="f559" fmla="*/ f477 f244 1"/>
                  <a:gd name="f560" fmla="*/ f478 f243 1"/>
                  <a:gd name="f561" fmla="*/ f479 f244 1"/>
                  <a:gd name="f562" fmla="*/ f480 f243 1"/>
                  <a:gd name="f563" fmla="*/ f481 f244 1"/>
                  <a:gd name="f564" fmla="*/ f482 f244 1"/>
                  <a:gd name="f565" fmla="*/ f483 f244 1"/>
                  <a:gd name="f566" fmla="*/ f484 f243 1"/>
                  <a:gd name="f567" fmla="*/ f485 f244 1"/>
                  <a:gd name="f568" fmla="*/ f486 f243 1"/>
                  <a:gd name="f569" fmla="*/ f487 f244 1"/>
                  <a:gd name="f570" fmla="*/ f488 f243 1"/>
                  <a:gd name="f571" fmla="*/ f489 f244 1"/>
                  <a:gd name="f572" fmla="*/ f490 f243 1"/>
                  <a:gd name="f573" fmla="*/ f491 f244 1"/>
                  <a:gd name="f574" fmla="*/ f492 f2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2">
                    <a:pos x="f497" y="f498"/>
                  </a:cxn>
                  <a:cxn ang="f332">
                    <a:pos x="f499" y="f500"/>
                  </a:cxn>
                  <a:cxn ang="f332">
                    <a:pos x="f501" y="f502"/>
                  </a:cxn>
                  <a:cxn ang="f332">
                    <a:pos x="f503" y="f504"/>
                  </a:cxn>
                  <a:cxn ang="f332">
                    <a:pos x="f505" y="f506"/>
                  </a:cxn>
                  <a:cxn ang="f332">
                    <a:pos x="f507" y="f508"/>
                  </a:cxn>
                  <a:cxn ang="f332">
                    <a:pos x="f507" y="f509"/>
                  </a:cxn>
                  <a:cxn ang="f332">
                    <a:pos x="f510" y="f511"/>
                  </a:cxn>
                  <a:cxn ang="f332">
                    <a:pos x="f510" y="f508"/>
                  </a:cxn>
                  <a:cxn ang="f332">
                    <a:pos x="f512" y="f513"/>
                  </a:cxn>
                  <a:cxn ang="f332">
                    <a:pos x="f514" y="f515"/>
                  </a:cxn>
                  <a:cxn ang="f332">
                    <a:pos x="f510" y="f516"/>
                  </a:cxn>
                  <a:cxn ang="f332">
                    <a:pos x="f517" y="f518"/>
                  </a:cxn>
                  <a:cxn ang="f332">
                    <a:pos x="f519" y="f520"/>
                  </a:cxn>
                  <a:cxn ang="f332">
                    <a:pos x="f521" y="f522"/>
                  </a:cxn>
                  <a:cxn ang="f332">
                    <a:pos x="f523" y="f524"/>
                  </a:cxn>
                  <a:cxn ang="f332">
                    <a:pos x="f525" y="f526"/>
                  </a:cxn>
                  <a:cxn ang="f332">
                    <a:pos x="f527" y="f528"/>
                  </a:cxn>
                  <a:cxn ang="f332">
                    <a:pos x="f529" y="f530"/>
                  </a:cxn>
                  <a:cxn ang="f332">
                    <a:pos x="f531" y="f532"/>
                  </a:cxn>
                  <a:cxn ang="f332">
                    <a:pos x="f533" y="f534"/>
                  </a:cxn>
                  <a:cxn ang="f332">
                    <a:pos x="f535" y="f536"/>
                  </a:cxn>
                  <a:cxn ang="f332">
                    <a:pos x="f537" y="f538"/>
                  </a:cxn>
                  <a:cxn ang="f332">
                    <a:pos x="f539" y="f536"/>
                  </a:cxn>
                  <a:cxn ang="f332">
                    <a:pos x="f540" y="f541"/>
                  </a:cxn>
                  <a:cxn ang="f332">
                    <a:pos x="f542" y="f543"/>
                  </a:cxn>
                  <a:cxn ang="f332">
                    <a:pos x="f544" y="f545"/>
                  </a:cxn>
                  <a:cxn ang="f332">
                    <a:pos x="f546" y="f547"/>
                  </a:cxn>
                  <a:cxn ang="f332">
                    <a:pos x="f548" y="f549"/>
                  </a:cxn>
                  <a:cxn ang="f332">
                    <a:pos x="f550" y="f551"/>
                  </a:cxn>
                  <a:cxn ang="f332">
                    <a:pos x="f552" y="f553"/>
                  </a:cxn>
                  <a:cxn ang="f332">
                    <a:pos x="f554" y="f555"/>
                  </a:cxn>
                  <a:cxn ang="f332">
                    <a:pos x="f556" y="f557"/>
                  </a:cxn>
                  <a:cxn ang="f332">
                    <a:pos x="f558" y="f559"/>
                  </a:cxn>
                  <a:cxn ang="f332">
                    <a:pos x="f560" y="f561"/>
                  </a:cxn>
                  <a:cxn ang="f332">
                    <a:pos x="f562" y="f563"/>
                  </a:cxn>
                  <a:cxn ang="f332">
                    <a:pos x="f562" y="f564"/>
                  </a:cxn>
                  <a:cxn ang="f332">
                    <a:pos x="f529" y="f565"/>
                  </a:cxn>
                  <a:cxn ang="f332">
                    <a:pos x="f566" y="f567"/>
                  </a:cxn>
                  <a:cxn ang="f332">
                    <a:pos x="f568" y="f569"/>
                  </a:cxn>
                  <a:cxn ang="f332">
                    <a:pos x="f570" y="f571"/>
                  </a:cxn>
                  <a:cxn ang="f332">
                    <a:pos x="f572" y="f573"/>
                  </a:cxn>
                  <a:cxn ang="f332">
                    <a:pos x="f570" y="f574"/>
                  </a:cxn>
                </a:cxnLst>
                <a:rect l="f493" t="f496" r="f494" b="f495"/>
                <a:pathLst>
                  <a:path w="110" h="319">
                    <a:moveTo>
                      <a:pt x="f8" y="f9"/>
                    </a:moveTo>
                    <a:cubicBezTo>
                      <a:pt x="f10" y="f11"/>
                      <a:pt x="f12" y="f13"/>
                      <a:pt x="f10" y="f14"/>
                    </a:cubicBezTo>
                    <a:cubicBezTo>
                      <a:pt x="f10" y="f15"/>
                      <a:pt x="f12" y="f16"/>
                      <a:pt x="f17" y="f18"/>
                    </a:cubicBezTo>
                    <a:cubicBezTo>
                      <a:pt x="f19" y="f20"/>
                      <a:pt x="f10" y="f21"/>
                      <a:pt x="f22" y="f20"/>
                    </a:cubicBezTo>
                    <a:cubicBezTo>
                      <a:pt x="f8" y="f20"/>
                      <a:pt x="f8" y="f21"/>
                      <a:pt x="f8" y="f21"/>
                    </a:cubicBezTo>
                    <a:cubicBezTo>
                      <a:pt x="f23" y="f24"/>
                      <a:pt x="f8" y="f25"/>
                      <a:pt x="f22" y="f25"/>
                    </a:cubicBezTo>
                    <a:cubicBezTo>
                      <a:pt x="f17" y="f24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6" y="f38"/>
                      <a:pt x="f36" y="f5"/>
                    </a:cubicBezTo>
                    <a:cubicBezTo>
                      <a:pt x="f39" y="f40"/>
                      <a:pt x="f41" y="f38"/>
                      <a:pt x="f6" y="f38"/>
                    </a:cubicBezTo>
                    <a:cubicBezTo>
                      <a:pt x="f42" y="f37"/>
                      <a:pt x="f43" y="f44"/>
                      <a:pt x="f34" y="f45"/>
                    </a:cubicBezTo>
                    <a:cubicBezTo>
                      <a:pt x="f34" y="f46"/>
                      <a:pt x="f47" y="f48"/>
                      <a:pt x="f49" y="f48"/>
                    </a:cubicBezTo>
                    <a:cubicBezTo>
                      <a:pt x="f49" y="f48"/>
                      <a:pt x="f49" y="f33"/>
                      <a:pt x="f49" y="f33"/>
                    </a:cubicBezTo>
                    <a:cubicBezTo>
                      <a:pt x="f49" y="f50"/>
                      <a:pt x="f49" y="f51"/>
                      <a:pt x="f49" y="f52"/>
                    </a:cubicBezTo>
                    <a:cubicBezTo>
                      <a:pt x="f34" y="f53"/>
                      <a:pt x="f47" y="f53"/>
                      <a:pt x="f54" y="f53"/>
                    </a:cubicBezTo>
                    <a:cubicBezTo>
                      <a:pt x="f54" y="f53"/>
                      <a:pt x="f30" y="f55"/>
                      <a:pt x="f30" y="f55"/>
                    </a:cubicBezTo>
                    <a:cubicBezTo>
                      <a:pt x="f30" y="f55"/>
                      <a:pt x="f30" y="f55"/>
                      <a:pt x="f56" y="f55"/>
                    </a:cubicBezTo>
                    <a:cubicBezTo>
                      <a:pt x="f57" y="f58"/>
                      <a:pt x="f30" y="f25"/>
                      <a:pt x="f59" y="f20"/>
                    </a:cubicBezTo>
                    <a:cubicBezTo>
                      <a:pt x="f60" y="f61"/>
                      <a:pt x="f60" y="f18"/>
                      <a:pt x="f26" y="f62"/>
                    </a:cubicBezTo>
                    <a:cubicBezTo>
                      <a:pt x="f26" y="f63"/>
                      <a:pt x="f26" y="f13"/>
                      <a:pt x="f26" y="f64"/>
                    </a:cubicBezTo>
                    <a:cubicBezTo>
                      <a:pt x="f26" y="f65"/>
                      <a:pt x="f26" y="f9"/>
                      <a:pt x="f59" y="f66"/>
                    </a:cubicBezTo>
                    <a:cubicBezTo>
                      <a:pt x="f59" y="f67"/>
                      <a:pt x="f26" y="f67"/>
                      <a:pt x="f26" y="f68"/>
                    </a:cubicBezTo>
                    <a:cubicBezTo>
                      <a:pt x="f69" y="f70"/>
                      <a:pt x="f69" y="f71"/>
                      <a:pt x="f59" y="f66"/>
                    </a:cubicBezTo>
                    <a:cubicBezTo>
                      <a:pt x="f69" y="f72"/>
                      <a:pt x="f30" y="f11"/>
                      <a:pt x="f30" y="f73"/>
                    </a:cubicBezTo>
                    <a:cubicBezTo>
                      <a:pt x="f69" y="f13"/>
                      <a:pt x="f69" y="f74"/>
                      <a:pt x="f69" y="f14"/>
                    </a:cubicBezTo>
                    <a:cubicBezTo>
                      <a:pt x="f30" y="f75"/>
                      <a:pt x="f26" y="f62"/>
                      <a:pt x="f59" y="f20"/>
                    </a:cubicBezTo>
                    <a:cubicBezTo>
                      <a:pt x="f59" y="f20"/>
                      <a:pt x="f69" y="f61"/>
                      <a:pt x="f30" y="f20"/>
                    </a:cubicBezTo>
                    <a:cubicBezTo>
                      <a:pt x="f56" y="f24"/>
                      <a:pt x="f57" y="f25"/>
                      <a:pt x="f57" y="f20"/>
                    </a:cubicBezTo>
                    <a:cubicBezTo>
                      <a:pt x="f32" y="f18"/>
                      <a:pt x="f57" y="f16"/>
                      <a:pt x="f32" y="f15"/>
                    </a:cubicBezTo>
                    <a:cubicBezTo>
                      <a:pt x="f76" y="f63"/>
                      <a:pt x="f54" y="f14"/>
                      <a:pt x="f77" y="f74"/>
                    </a:cubicBezTo>
                    <a:cubicBezTo>
                      <a:pt x="f47" y="f78"/>
                      <a:pt x="f47" y="f79"/>
                      <a:pt x="f77" y="f73"/>
                    </a:cubicBezTo>
                    <a:cubicBezTo>
                      <a:pt x="f80" y="f11"/>
                      <a:pt x="f32" y="f72"/>
                      <a:pt x="f32" y="f67"/>
                    </a:cubicBezTo>
                    <a:cubicBezTo>
                      <a:pt x="f32" y="f81"/>
                      <a:pt x="f56" y="f82"/>
                      <a:pt x="f32" y="f83"/>
                    </a:cubicBezTo>
                    <a:cubicBezTo>
                      <a:pt x="f32" y="f84"/>
                      <a:pt x="f56" y="f10"/>
                      <a:pt x="f57" y="f60"/>
                    </a:cubicBezTo>
                    <a:cubicBezTo>
                      <a:pt x="f57" y="f59"/>
                      <a:pt x="f57" y="f69"/>
                      <a:pt x="f56" y="f69"/>
                    </a:cubicBezTo>
                    <a:cubicBezTo>
                      <a:pt x="f30" y="f69"/>
                      <a:pt x="f69" y="f59"/>
                      <a:pt x="f30" y="f60"/>
                    </a:cubicBezTo>
                    <a:cubicBezTo>
                      <a:pt x="f30" y="f80"/>
                      <a:pt x="f28" y="f36"/>
                      <a:pt x="f17" y="f85"/>
                    </a:cubicBezTo>
                    <a:cubicBezTo>
                      <a:pt x="f10" y="f86"/>
                      <a:pt x="f23" y="f87"/>
                      <a:pt x="f84" y="f88"/>
                    </a:cubicBezTo>
                    <a:cubicBezTo>
                      <a:pt x="f89" y="f90"/>
                      <a:pt x="f91" y="f92"/>
                      <a:pt x="f91" y="f93"/>
                    </a:cubicBezTo>
                    <a:cubicBezTo>
                      <a:pt x="f91" y="f94"/>
                      <a:pt x="f91" y="f95"/>
                      <a:pt x="f91" y="f96"/>
                    </a:cubicBezTo>
                    <a:cubicBezTo>
                      <a:pt x="f91" y="f97"/>
                      <a:pt x="f91" y="f98"/>
                      <a:pt x="f99" y="f98"/>
                    </a:cubicBezTo>
                    <a:cubicBezTo>
                      <a:pt x="f100" y="f98"/>
                      <a:pt x="f100" y="f97"/>
                      <a:pt x="f100" y="f96"/>
                    </a:cubicBezTo>
                    <a:cubicBezTo>
                      <a:pt x="f101" y="f102"/>
                      <a:pt x="f103" y="f104"/>
                      <a:pt x="f68" y="f105"/>
                    </a:cubicBezTo>
                    <a:cubicBezTo>
                      <a:pt x="f66" y="f106"/>
                      <a:pt x="f72" y="f107"/>
                      <a:pt x="f64" y="f108"/>
                    </a:cubicBezTo>
                    <a:cubicBezTo>
                      <a:pt x="f73" y="f109"/>
                      <a:pt x="f79" y="f110"/>
                      <a:pt x="f79" y="f108"/>
                    </a:cubicBezTo>
                    <a:cubicBezTo>
                      <a:pt x="f13" y="f111"/>
                      <a:pt x="f14" y="f112"/>
                      <a:pt x="f63" y="f113"/>
                    </a:cubicBezTo>
                    <a:cubicBezTo>
                      <a:pt x="f15" y="f113"/>
                      <a:pt x="f15" y="f114"/>
                      <a:pt x="f75" y="f114"/>
                    </a:cubicBezTo>
                    <a:cubicBezTo>
                      <a:pt x="f20" y="f115"/>
                      <a:pt x="f21" y="f116"/>
                      <a:pt x="f16" y="f117"/>
                    </a:cubicBezTo>
                    <a:cubicBezTo>
                      <a:pt x="f16" y="f117"/>
                      <a:pt x="f16" y="f118"/>
                      <a:pt x="f16" y="f118"/>
                    </a:cubicBezTo>
                    <a:cubicBezTo>
                      <a:pt x="f75" y="f119"/>
                      <a:pt x="f15" y="f120"/>
                      <a:pt x="f63" y="f121"/>
                    </a:cubicBezTo>
                    <a:cubicBezTo>
                      <a:pt x="f13" y="f122"/>
                      <a:pt x="f79" y="f122"/>
                      <a:pt x="f64" y="f120"/>
                    </a:cubicBezTo>
                    <a:cubicBezTo>
                      <a:pt x="f11" y="f118"/>
                      <a:pt x="f72" y="f123"/>
                      <a:pt x="f66" y="f124"/>
                    </a:cubicBezTo>
                    <a:cubicBezTo>
                      <a:pt x="f67" y="f124"/>
                      <a:pt x="f71" y="f124"/>
                      <a:pt x="f68" y="f123"/>
                    </a:cubicBezTo>
                    <a:cubicBezTo>
                      <a:pt x="f68" y="f117"/>
                      <a:pt x="f71" y="f118"/>
                      <a:pt x="f71" y="f118"/>
                    </a:cubicBezTo>
                    <a:cubicBezTo>
                      <a:pt x="f65" y="f125"/>
                      <a:pt x="f65" y="f126"/>
                      <a:pt x="f67" y="f127"/>
                    </a:cubicBezTo>
                    <a:cubicBezTo>
                      <a:pt x="f68" y="f128"/>
                      <a:pt x="f81" y="f129"/>
                      <a:pt x="f103" y="f130"/>
                    </a:cubicBezTo>
                    <a:cubicBezTo>
                      <a:pt x="f131" y="f132"/>
                      <a:pt x="f133" y="f134"/>
                      <a:pt x="f131" y="f135"/>
                    </a:cubicBezTo>
                    <a:cubicBezTo>
                      <a:pt x="f81" y="f136"/>
                      <a:pt x="f103" y="f137"/>
                      <a:pt x="f103" y="f138"/>
                    </a:cubicBezTo>
                    <a:cubicBezTo>
                      <a:pt x="f139" y="f140"/>
                      <a:pt x="f139" y="f141"/>
                      <a:pt x="f139" y="f142"/>
                    </a:cubicBezTo>
                    <a:cubicBezTo>
                      <a:pt x="f81" y="f143"/>
                      <a:pt x="f81" y="f144"/>
                      <a:pt x="f139" y="f145"/>
                    </a:cubicBezTo>
                    <a:cubicBezTo>
                      <a:pt x="f103" y="f146"/>
                      <a:pt x="f139" y="f147"/>
                      <a:pt x="f81" y="f148"/>
                    </a:cubicBezTo>
                    <a:cubicBezTo>
                      <a:pt x="f70" y="f149"/>
                      <a:pt x="f68" y="f150"/>
                      <a:pt x="f70" y="f151"/>
                    </a:cubicBezTo>
                    <a:cubicBezTo>
                      <a:pt x="f70" y="f152"/>
                      <a:pt x="f70" y="f153"/>
                      <a:pt x="f68" y="f154"/>
                    </a:cubicBezTo>
                    <a:cubicBezTo>
                      <a:pt x="f68" y="f155"/>
                      <a:pt x="f68" y="f156"/>
                      <a:pt x="f67" y="f156"/>
                    </a:cubicBezTo>
                    <a:cubicBezTo>
                      <a:pt x="f66" y="f156"/>
                      <a:pt x="f66" y="f154"/>
                      <a:pt x="f66" y="f157"/>
                    </a:cubicBezTo>
                    <a:cubicBezTo>
                      <a:pt x="f66" y="f158"/>
                      <a:pt x="f66" y="f152"/>
                      <a:pt x="f66" y="f151"/>
                    </a:cubicBezTo>
                    <a:cubicBezTo>
                      <a:pt x="f9" y="f153"/>
                      <a:pt x="f9" y="f159"/>
                      <a:pt x="f67" y="f160"/>
                    </a:cubicBezTo>
                    <a:cubicBezTo>
                      <a:pt x="f71" y="f161"/>
                      <a:pt x="f71" y="f162"/>
                      <a:pt x="f67" y="f163"/>
                    </a:cubicBezTo>
                    <a:cubicBezTo>
                      <a:pt x="f72" y="f7"/>
                      <a:pt x="f65" y="f164"/>
                      <a:pt x="f65" y="f165"/>
                    </a:cubicBezTo>
                    <a:cubicBezTo>
                      <a:pt x="f65" y="f166"/>
                      <a:pt x="f64" y="f167"/>
                      <a:pt x="f73" y="f168"/>
                    </a:cubicBezTo>
                    <a:cubicBezTo>
                      <a:pt x="f79" y="f156"/>
                      <a:pt x="f13" y="f153"/>
                      <a:pt x="f79" y="f152"/>
                    </a:cubicBezTo>
                    <a:cubicBezTo>
                      <a:pt x="f79" y="f169"/>
                      <a:pt x="f79" y="f170"/>
                      <a:pt x="f73" y="f151"/>
                    </a:cubicBezTo>
                    <a:cubicBezTo>
                      <a:pt x="f64" y="f151"/>
                      <a:pt x="f64" y="f152"/>
                      <a:pt x="f64" y="f152"/>
                    </a:cubicBezTo>
                    <a:cubicBezTo>
                      <a:pt x="f64" y="f150"/>
                      <a:pt x="f65" y="f148"/>
                      <a:pt x="f65" y="f144"/>
                    </a:cubicBezTo>
                    <a:cubicBezTo>
                      <a:pt x="f9" y="f171"/>
                      <a:pt x="f64" y="f129"/>
                      <a:pt x="f62" y="f127"/>
                    </a:cubicBezTo>
                    <a:cubicBezTo>
                      <a:pt x="f27" y="f172"/>
                      <a:pt x="f29" y="f122"/>
                      <a:pt x="f173" y="f117"/>
                    </a:cubicBezTo>
                    <a:cubicBezTo>
                      <a:pt x="f173" y="f174"/>
                      <a:pt x="f175" y="f176"/>
                      <a:pt x="f177" y="f178"/>
                    </a:cubicBezTo>
                    <a:cubicBezTo>
                      <a:pt x="f29" y="f132"/>
                      <a:pt x="f29" y="f179"/>
                      <a:pt x="f29" y="f134"/>
                    </a:cubicBezTo>
                    <a:cubicBezTo>
                      <a:pt x="f177" y="f136"/>
                      <a:pt x="f29" y="f180"/>
                      <a:pt x="f177" y="f144"/>
                    </a:cubicBezTo>
                    <a:cubicBezTo>
                      <a:pt x="f173" y="f181"/>
                      <a:pt x="f173" y="f181"/>
                      <a:pt x="f173" y="f181"/>
                    </a:cubicBezTo>
                    <a:cubicBezTo>
                      <a:pt x="f175" y="f181"/>
                      <a:pt x="f182" y="f143"/>
                      <a:pt x="f182" y="f142"/>
                    </a:cubicBezTo>
                    <a:cubicBezTo>
                      <a:pt x="f182" y="f180"/>
                      <a:pt x="f31" y="f180"/>
                      <a:pt x="f183" y="f180"/>
                    </a:cubicBezTo>
                    <a:cubicBezTo>
                      <a:pt x="f184" y="f180"/>
                      <a:pt x="f184" y="f180"/>
                      <a:pt x="f184" y="f140"/>
                    </a:cubicBezTo>
                    <a:cubicBezTo>
                      <a:pt x="f185" y="f137"/>
                      <a:pt x="f184" y="f135"/>
                      <a:pt x="f185" y="f179"/>
                    </a:cubicBezTo>
                    <a:cubicBezTo>
                      <a:pt x="f185" y="f134"/>
                      <a:pt x="f185" y="f135"/>
                      <a:pt x="f185" y="f136"/>
                    </a:cubicBezTo>
                    <a:cubicBezTo>
                      <a:pt x="f185" y="f137"/>
                      <a:pt x="f53" y="f138"/>
                      <a:pt x="f52" y="f137"/>
                    </a:cubicBezTo>
                    <a:cubicBezTo>
                      <a:pt x="f51" y="f186"/>
                      <a:pt x="f52" y="f171"/>
                      <a:pt x="f52" y="f187"/>
                    </a:cubicBezTo>
                    <a:cubicBezTo>
                      <a:pt x="f51" y="f127"/>
                      <a:pt x="f48" y="f127"/>
                      <a:pt x="f188" y="f189"/>
                    </a:cubicBezTo>
                    <a:cubicBezTo>
                      <a:pt x="f190" y="f126"/>
                      <a:pt x="f40" y="f126"/>
                      <a:pt x="f5" y="f191"/>
                    </a:cubicBezTo>
                    <a:cubicBezTo>
                      <a:pt x="f5" y="f125"/>
                      <a:pt x="f190" y="f125"/>
                      <a:pt x="f188" y="f192"/>
                    </a:cubicBezTo>
                    <a:cubicBezTo>
                      <a:pt x="f37" y="f192"/>
                      <a:pt x="f44" y="f191"/>
                      <a:pt x="f45" y="f189"/>
                    </a:cubicBezTo>
                    <a:cubicBezTo>
                      <a:pt x="f45" y="f174"/>
                      <a:pt x="f35" y="f125"/>
                      <a:pt x="f45" y="f121"/>
                    </a:cubicBezTo>
                    <a:cubicBezTo>
                      <a:pt x="f48" y="f120"/>
                      <a:pt x="f48" y="f193"/>
                      <a:pt x="f33" y="f125"/>
                    </a:cubicBezTo>
                    <a:cubicBezTo>
                      <a:pt x="f50" y="f174"/>
                      <a:pt x="f51" y="f126"/>
                      <a:pt x="f52" y="f172"/>
                    </a:cubicBezTo>
                    <a:cubicBezTo>
                      <a:pt x="f52" y="f194"/>
                      <a:pt x="f52" y="f172"/>
                      <a:pt x="f52" y="f194"/>
                    </a:cubicBezTo>
                    <a:cubicBezTo>
                      <a:pt x="f53" y="f195"/>
                      <a:pt x="f52" y="f194"/>
                      <a:pt x="f53" y="f172"/>
                    </a:cubicBezTo>
                    <a:cubicBezTo>
                      <a:pt x="f53" y="f172"/>
                      <a:pt x="f53" y="f189"/>
                      <a:pt x="f53" y="f126"/>
                    </a:cubicBezTo>
                    <a:cubicBezTo>
                      <a:pt x="f31" y="f192"/>
                      <a:pt x="f31" y="f120"/>
                      <a:pt x="f183" y="f124"/>
                    </a:cubicBezTo>
                    <a:cubicBezTo>
                      <a:pt x="f183" y="f196"/>
                      <a:pt x="f182" y="f197"/>
                      <a:pt x="f198" y="f199"/>
                    </a:cubicBezTo>
                    <a:cubicBezTo>
                      <a:pt x="f173" y="f199"/>
                      <a:pt x="f173" y="f199"/>
                      <a:pt x="f177" y="f199"/>
                    </a:cubicBezTo>
                    <a:cubicBezTo>
                      <a:pt x="f55" y="f200"/>
                      <a:pt x="f201" y="f202"/>
                      <a:pt x="f203" y="f123"/>
                    </a:cubicBezTo>
                    <a:cubicBezTo>
                      <a:pt x="f58" y="f121"/>
                      <a:pt x="f21" y="f191"/>
                      <a:pt x="f75" y="f189"/>
                    </a:cubicBezTo>
                    <a:cubicBezTo>
                      <a:pt x="f16" y="f192"/>
                      <a:pt x="f18" y="f121"/>
                      <a:pt x="f21" y="f118"/>
                    </a:cubicBezTo>
                    <a:cubicBezTo>
                      <a:pt x="f27" y="f204"/>
                      <a:pt x="f201" y="f197"/>
                      <a:pt x="f27" y="f205"/>
                    </a:cubicBezTo>
                    <a:cubicBezTo>
                      <a:pt x="f27" y="f205"/>
                      <a:pt x="f27" y="f206"/>
                      <a:pt x="f203" y="f207"/>
                    </a:cubicBezTo>
                    <a:cubicBezTo>
                      <a:pt x="f58" y="f208"/>
                      <a:pt x="f20" y="f209"/>
                      <a:pt x="f63" y="f107"/>
                    </a:cubicBezTo>
                    <a:cubicBezTo>
                      <a:pt x="f74" y="f107"/>
                      <a:pt x="f78" y="f210"/>
                      <a:pt x="f78" y="f211"/>
                    </a:cubicBezTo>
                    <a:cubicBezTo>
                      <a:pt x="f64" y="f212"/>
                      <a:pt x="f11" y="f213"/>
                      <a:pt x="f9" y="f2"/>
                    </a:cubicBezTo>
                    <a:cubicBezTo>
                      <a:pt x="f66" y="f214"/>
                      <a:pt x="f72" y="f215"/>
                      <a:pt x="f9" y="f216"/>
                    </a:cubicBezTo>
                    <a:cubicBezTo>
                      <a:pt x="f67" y="f104"/>
                      <a:pt x="f66" y="f217"/>
                      <a:pt x="f68" y="f218"/>
                    </a:cubicBezTo>
                    <a:cubicBezTo>
                      <a:pt x="f71" y="f218"/>
                      <a:pt x="f66" y="f218"/>
                      <a:pt x="f9" y="f219"/>
                    </a:cubicBezTo>
                    <a:cubicBezTo>
                      <a:pt x="f9" y="f220"/>
                      <a:pt x="f9" y="f220"/>
                      <a:pt x="f66" y="f221"/>
                    </a:cubicBezTo>
                    <a:cubicBezTo>
                      <a:pt x="f70" y="f221"/>
                      <a:pt x="f222" y="f223"/>
                      <a:pt x="f139" y="f224"/>
                    </a:cubicBezTo>
                    <a:cubicBezTo>
                      <a:pt x="f131" y="f225"/>
                      <a:pt x="f131" y="f226"/>
                      <a:pt x="f131" y="f95"/>
                    </a:cubicBezTo>
                    <a:cubicBezTo>
                      <a:pt x="f131" y="f94"/>
                      <a:pt x="f131" y="f94"/>
                      <a:pt x="f131" y="f93"/>
                    </a:cubicBezTo>
                    <a:cubicBezTo>
                      <a:pt x="f227" y="f228"/>
                      <a:pt x="f133" y="f229"/>
                      <a:pt x="f131" y="f230"/>
                    </a:cubicBezTo>
                    <a:cubicBezTo>
                      <a:pt x="f82" y="f231"/>
                      <a:pt x="f133" y="f232"/>
                      <a:pt x="f101" y="f233"/>
                    </a:cubicBezTo>
                    <a:cubicBezTo>
                      <a:pt x="f227" y="f90"/>
                      <a:pt x="f227" y="f234"/>
                      <a:pt x="f131" y="f235"/>
                    </a:cubicBezTo>
                    <a:cubicBezTo>
                      <a:pt x="f103" y="f236"/>
                      <a:pt x="f103" y="f92"/>
                      <a:pt x="f222" y="f237"/>
                    </a:cubicBezTo>
                    <a:cubicBezTo>
                      <a:pt x="f70" y="f232"/>
                      <a:pt x="f81" y="f238"/>
                      <a:pt x="f81" y="f90"/>
                    </a:cubicBezTo>
                    <a:cubicBezTo>
                      <a:pt x="f103" y="f239"/>
                      <a:pt x="f100" y="f6"/>
                      <a:pt x="f83" y="f54"/>
                    </a:cubicBezTo>
                    <a:cubicBezTo>
                      <a:pt x="f83" y="f80"/>
                      <a:pt x="f240" y="f76"/>
                      <a:pt x="f89" y="f76"/>
                    </a:cubicBezTo>
                    <a:cubicBezTo>
                      <a:pt x="f241" y="f32"/>
                      <a:pt x="f8" y="f76"/>
                      <a:pt x="f10" y="f57"/>
                    </a:cubicBezTo>
                    <a:cubicBezTo>
                      <a:pt x="f12" y="f56"/>
                      <a:pt x="f22" y="f56"/>
                      <a:pt x="f22" y="f56"/>
                    </a:cubicBezTo>
                    <a:cubicBezTo>
                      <a:pt x="f241" y="f69"/>
                      <a:pt x="f241" y="f59"/>
                      <a:pt x="f8" y="f26"/>
                    </a:cubicBezTo>
                    <a:cubicBezTo>
                      <a:pt x="f17" y="f19"/>
                      <a:pt x="f59" y="f91"/>
                      <a:pt x="f26" y="f101"/>
                    </a:cubicBezTo>
                    <a:cubicBezTo>
                      <a:pt x="f26" y="f82"/>
                      <a:pt x="f28" y="f133"/>
                      <a:pt x="f28" y="f227"/>
                    </a:cubicBezTo>
                    <a:cubicBezTo>
                      <a:pt x="f19" y="f103"/>
                      <a:pt x="f60" y="f131"/>
                      <a:pt x="f60" y="f139"/>
                    </a:cubicBezTo>
                    <a:cubicBezTo>
                      <a:pt x="f28" y="f81"/>
                      <a:pt x="f19" y="f103"/>
                      <a:pt x="f10" y="f103"/>
                    </a:cubicBezTo>
                    <a:cubicBezTo>
                      <a:pt x="f8" y="f139"/>
                      <a:pt x="f10" y="f71"/>
                      <a:pt x="f23" y="f71"/>
                    </a:cubicBezTo>
                    <a:cubicBezTo>
                      <a:pt x="f23" y="f66"/>
                      <a:pt x="f23" y="f9"/>
                      <a:pt x="f8" y="f9"/>
                    </a:cubicBezTo>
                    <a:close/>
                  </a:path>
                </a:pathLst>
              </a:custGeom>
              <a:solidFill>
                <a:srgbClr val="6C32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0" name="Freeform 1311">
                <a:extLst>
                  <a:ext uri="{FF2B5EF4-FFF2-40B4-BE49-F238E27FC236}">
                    <a16:creationId xmlns:a16="http://schemas.microsoft.com/office/drawing/2014/main" id="{7441DAF8-4CB9-919F-90C0-0778E83D9406}"/>
                  </a:ext>
                </a:extLst>
              </p:cNvPr>
              <p:cNvSpPr/>
              <p:nvPr/>
            </p:nvSpPr>
            <p:spPr>
              <a:xfrm>
                <a:off x="4994279" y="3071817"/>
                <a:ext cx="79379" cy="2667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71"/>
                  <a:gd name="f8" fmla="val 16"/>
                  <a:gd name="f9" fmla="val 69"/>
                  <a:gd name="f10" fmla="val 12"/>
                  <a:gd name="f11" fmla="val 11"/>
                  <a:gd name="f12" fmla="val 68"/>
                  <a:gd name="f13" fmla="val 65"/>
                  <a:gd name="f14" fmla="val 10"/>
                  <a:gd name="f15" fmla="val 63"/>
                  <a:gd name="f16" fmla="val 60"/>
                  <a:gd name="f17" fmla="val 9"/>
                  <a:gd name="f18" fmla="val 58"/>
                  <a:gd name="f19" fmla="val 54"/>
                  <a:gd name="f20" fmla="val 6"/>
                  <a:gd name="f21" fmla="val 52"/>
                  <a:gd name="f22" fmla="val 7"/>
                  <a:gd name="f23" fmla="val 48"/>
                  <a:gd name="f24" fmla="val 5"/>
                  <a:gd name="f25" fmla="val 43"/>
                  <a:gd name="f26" fmla="val 4"/>
                  <a:gd name="f27" fmla="val 37"/>
                  <a:gd name="f28" fmla="val 2"/>
                  <a:gd name="f29" fmla="val 31"/>
                  <a:gd name="f30" fmla="val 1"/>
                  <a:gd name="f31" fmla="val 29"/>
                  <a:gd name="f32" fmla="val 27"/>
                  <a:gd name="f33" fmla="val 24"/>
                  <a:gd name="f34" fmla="val 20"/>
                  <a:gd name="f35" fmla="val 8"/>
                  <a:gd name="f36" fmla="val 3"/>
                  <a:gd name="f37" fmla="val 14"/>
                  <a:gd name="f38" fmla="val 15"/>
                  <a:gd name="f39" fmla="val 17"/>
                  <a:gd name="f40" fmla="val 13"/>
                  <a:gd name="f41" fmla="val 19"/>
                  <a:gd name="f42" fmla="val 47"/>
                  <a:gd name="f43" fmla="val 57"/>
                  <a:gd name="f44" fmla="val 61"/>
                  <a:gd name="f45" fmla="val 66"/>
                  <a:gd name="f46" fmla="+- 0 0 -90"/>
                  <a:gd name="f47" fmla="*/ f3 1 21"/>
                  <a:gd name="f48" fmla="*/ f4 1 71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21"/>
                  <a:gd name="f57" fmla="*/ f53 1 71"/>
                  <a:gd name="f58" fmla="*/ 16 f54 1"/>
                  <a:gd name="f59" fmla="*/ 69 f53 1"/>
                  <a:gd name="f60" fmla="*/ 11 f54 1"/>
                  <a:gd name="f61" fmla="*/ 65 f53 1"/>
                  <a:gd name="f62" fmla="*/ 9 f54 1"/>
                  <a:gd name="f63" fmla="*/ 58 f53 1"/>
                  <a:gd name="f64" fmla="*/ 7 f54 1"/>
                  <a:gd name="f65" fmla="*/ 48 f53 1"/>
                  <a:gd name="f66" fmla="*/ 2 f54 1"/>
                  <a:gd name="f67" fmla="*/ 31 f53 1"/>
                  <a:gd name="f68" fmla="*/ 1 f54 1"/>
                  <a:gd name="f69" fmla="*/ 24 f53 1"/>
                  <a:gd name="f70" fmla="*/ 12 f53 1"/>
                  <a:gd name="f71" fmla="*/ 6 f54 1"/>
                  <a:gd name="f72" fmla="*/ 6 f53 1"/>
                  <a:gd name="f73" fmla="*/ 3 f53 1"/>
                  <a:gd name="f74" fmla="*/ 15 f54 1"/>
                  <a:gd name="f75" fmla="*/ 2 f53 1"/>
                  <a:gd name="f76" fmla="*/ 8 f53 1"/>
                  <a:gd name="f77" fmla="*/ 17 f54 1"/>
                  <a:gd name="f78" fmla="*/ 27 f53 1"/>
                  <a:gd name="f79" fmla="*/ 20 f54 1"/>
                  <a:gd name="f80" fmla="*/ 57 f53 1"/>
                  <a:gd name="f81" fmla="+- f55 0 f1"/>
                  <a:gd name="f82" fmla="*/ f58 1 21"/>
                  <a:gd name="f83" fmla="*/ f59 1 71"/>
                  <a:gd name="f84" fmla="*/ f60 1 21"/>
                  <a:gd name="f85" fmla="*/ f61 1 71"/>
                  <a:gd name="f86" fmla="*/ f62 1 21"/>
                  <a:gd name="f87" fmla="*/ f63 1 71"/>
                  <a:gd name="f88" fmla="*/ f64 1 21"/>
                  <a:gd name="f89" fmla="*/ f65 1 71"/>
                  <a:gd name="f90" fmla="*/ f66 1 21"/>
                  <a:gd name="f91" fmla="*/ f67 1 71"/>
                  <a:gd name="f92" fmla="*/ f68 1 21"/>
                  <a:gd name="f93" fmla="*/ f69 1 71"/>
                  <a:gd name="f94" fmla="*/ f70 1 71"/>
                  <a:gd name="f95" fmla="*/ f71 1 21"/>
                  <a:gd name="f96" fmla="*/ f72 1 71"/>
                  <a:gd name="f97" fmla="*/ f73 1 71"/>
                  <a:gd name="f98" fmla="*/ f74 1 21"/>
                  <a:gd name="f99" fmla="*/ f75 1 71"/>
                  <a:gd name="f100" fmla="*/ f76 1 71"/>
                  <a:gd name="f101" fmla="*/ f77 1 21"/>
                  <a:gd name="f102" fmla="*/ f78 1 71"/>
                  <a:gd name="f103" fmla="*/ f79 1 21"/>
                  <a:gd name="f104" fmla="*/ f80 1 71"/>
                  <a:gd name="f105" fmla="*/ 0 1 f56"/>
                  <a:gd name="f106" fmla="*/ f50 1 f56"/>
                  <a:gd name="f107" fmla="*/ 0 1 f57"/>
                  <a:gd name="f108" fmla="*/ f51 1 f57"/>
                  <a:gd name="f109" fmla="*/ f82 1 f56"/>
                  <a:gd name="f110" fmla="*/ f83 1 f57"/>
                  <a:gd name="f111" fmla="*/ f84 1 f56"/>
                  <a:gd name="f112" fmla="*/ f85 1 f57"/>
                  <a:gd name="f113" fmla="*/ f86 1 f56"/>
                  <a:gd name="f114" fmla="*/ f87 1 f57"/>
                  <a:gd name="f115" fmla="*/ f88 1 f56"/>
                  <a:gd name="f116" fmla="*/ f89 1 f57"/>
                  <a:gd name="f117" fmla="*/ f90 1 f56"/>
                  <a:gd name="f118" fmla="*/ f91 1 f57"/>
                  <a:gd name="f119" fmla="*/ f92 1 f56"/>
                  <a:gd name="f120" fmla="*/ f93 1 f57"/>
                  <a:gd name="f121" fmla="*/ f94 1 f57"/>
                  <a:gd name="f122" fmla="*/ f95 1 f56"/>
                  <a:gd name="f123" fmla="*/ f96 1 f57"/>
                  <a:gd name="f124" fmla="*/ f97 1 f57"/>
                  <a:gd name="f125" fmla="*/ f98 1 f56"/>
                  <a:gd name="f126" fmla="*/ f99 1 f57"/>
                  <a:gd name="f127" fmla="*/ f100 1 f57"/>
                  <a:gd name="f128" fmla="*/ f101 1 f56"/>
                  <a:gd name="f129" fmla="*/ f102 1 f57"/>
                  <a:gd name="f130" fmla="*/ f103 1 f56"/>
                  <a:gd name="f131" fmla="*/ f104 1 f57"/>
                  <a:gd name="f132" fmla="*/ f105 f47 1"/>
                  <a:gd name="f133" fmla="*/ f106 f47 1"/>
                  <a:gd name="f134" fmla="*/ f108 f48 1"/>
                  <a:gd name="f135" fmla="*/ f107 f48 1"/>
                  <a:gd name="f136" fmla="*/ f109 f47 1"/>
                  <a:gd name="f137" fmla="*/ f110 f48 1"/>
                  <a:gd name="f138" fmla="*/ f111 f47 1"/>
                  <a:gd name="f139" fmla="*/ f112 f48 1"/>
                  <a:gd name="f140" fmla="*/ f113 f47 1"/>
                  <a:gd name="f141" fmla="*/ f114 f48 1"/>
                  <a:gd name="f142" fmla="*/ f115 f47 1"/>
                  <a:gd name="f143" fmla="*/ f116 f48 1"/>
                  <a:gd name="f144" fmla="*/ f117 f47 1"/>
                  <a:gd name="f145" fmla="*/ f118 f48 1"/>
                  <a:gd name="f146" fmla="*/ f119 f47 1"/>
                  <a:gd name="f147" fmla="*/ f120 f48 1"/>
                  <a:gd name="f148" fmla="*/ f121 f48 1"/>
                  <a:gd name="f149" fmla="*/ f122 f47 1"/>
                  <a:gd name="f150" fmla="*/ f123 f48 1"/>
                  <a:gd name="f151" fmla="*/ f124 f48 1"/>
                  <a:gd name="f152" fmla="*/ f125 f47 1"/>
                  <a:gd name="f153" fmla="*/ f126 f48 1"/>
                  <a:gd name="f154" fmla="*/ f127 f48 1"/>
                  <a:gd name="f155" fmla="*/ f128 f47 1"/>
                  <a:gd name="f156" fmla="*/ f129 f48 1"/>
                  <a:gd name="f157" fmla="*/ f130 f47 1"/>
                  <a:gd name="f158" fmla="*/ f131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36" y="f137"/>
                  </a:cxn>
                  <a:cxn ang="f81">
                    <a:pos x="f138" y="f139"/>
                  </a:cxn>
                  <a:cxn ang="f81">
                    <a:pos x="f140" y="f141"/>
                  </a:cxn>
                  <a:cxn ang="f81">
                    <a:pos x="f142" y="f143"/>
                  </a:cxn>
                  <a:cxn ang="f81">
                    <a:pos x="f144" y="f145"/>
                  </a:cxn>
                  <a:cxn ang="f81">
                    <a:pos x="f146" y="f147"/>
                  </a:cxn>
                  <a:cxn ang="f81">
                    <a:pos x="f146" y="f148"/>
                  </a:cxn>
                  <a:cxn ang="f81">
                    <a:pos x="f149" y="f150"/>
                  </a:cxn>
                  <a:cxn ang="f81">
                    <a:pos x="f138" y="f151"/>
                  </a:cxn>
                  <a:cxn ang="f81">
                    <a:pos x="f152" y="f153"/>
                  </a:cxn>
                  <a:cxn ang="f81">
                    <a:pos x="f136" y="f154"/>
                  </a:cxn>
                  <a:cxn ang="f81">
                    <a:pos x="f155" y="f156"/>
                  </a:cxn>
                  <a:cxn ang="f81">
                    <a:pos x="f157" y="f158"/>
                  </a:cxn>
                  <a:cxn ang="f81">
                    <a:pos x="f136" y="f137"/>
                  </a:cxn>
                </a:cxnLst>
                <a:rect l="f132" t="f135" r="f133" b="f134"/>
                <a:pathLst>
                  <a:path w="21" h="71">
                    <a:moveTo>
                      <a:pt x="f8" y="f9"/>
                    </a:moveTo>
                    <a:cubicBezTo>
                      <a:pt x="f10" y="f7"/>
                      <a:pt x="f11" y="f12"/>
                      <a:pt x="f11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7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0" y="f32"/>
                      <a:pt x="f30" y="f33"/>
                    </a:cubicBezTo>
                    <a:cubicBezTo>
                      <a:pt x="f5" y="f34"/>
                      <a:pt x="f30" y="f8"/>
                      <a:pt x="f30" y="f10"/>
                    </a:cubicBezTo>
                    <a:cubicBezTo>
                      <a:pt x="f5" y="f17"/>
                      <a:pt x="f26" y="f35"/>
                      <a:pt x="f20" y="f20"/>
                    </a:cubicBezTo>
                    <a:cubicBezTo>
                      <a:pt x="f35" y="f20"/>
                      <a:pt x="f35" y="f36"/>
                      <a:pt x="f11" y="f36"/>
                    </a:cubicBezTo>
                    <a:cubicBezTo>
                      <a:pt x="f10" y="f28"/>
                      <a:pt x="f37" y="f5"/>
                      <a:pt x="f38" y="f28"/>
                    </a:cubicBezTo>
                    <a:cubicBezTo>
                      <a:pt x="f39" y="f36"/>
                      <a:pt x="f39" y="f24"/>
                      <a:pt x="f8" y="f35"/>
                    </a:cubicBezTo>
                    <a:cubicBezTo>
                      <a:pt x="f40" y="f37"/>
                      <a:pt x="f8" y="f6"/>
                      <a:pt x="f39" y="f32"/>
                    </a:cubicBezTo>
                    <a:cubicBezTo>
                      <a:pt x="f41" y="f27"/>
                      <a:pt x="f6" y="f42"/>
                      <a:pt x="f34" y="f43"/>
                    </a:cubicBezTo>
                    <a:cubicBezTo>
                      <a:pt x="f41" y="f44"/>
                      <a:pt x="f34" y="f45"/>
                      <a:pt x="f8" y="f9"/>
                    </a:cubicBezTo>
                    <a:close/>
                  </a:path>
                </a:pathLst>
              </a:custGeom>
              <a:solidFill>
                <a:srgbClr val="3D3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1" name="Freeform 1312">
                <a:extLst>
                  <a:ext uri="{FF2B5EF4-FFF2-40B4-BE49-F238E27FC236}">
                    <a16:creationId xmlns:a16="http://schemas.microsoft.com/office/drawing/2014/main" id="{45D5EA3A-C1A5-0C5D-B4A8-755B937FFE5A}"/>
                  </a:ext>
                </a:extLst>
              </p:cNvPr>
              <p:cNvSpPr/>
              <p:nvPr/>
            </p:nvSpPr>
            <p:spPr>
              <a:xfrm>
                <a:off x="5133971" y="3632197"/>
                <a:ext cx="90489" cy="3238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86"/>
                  <a:gd name="f8" fmla="val 21"/>
                  <a:gd name="f9" fmla="val 84"/>
                  <a:gd name="f10" fmla="val 19"/>
                  <a:gd name="f11" fmla="val 82"/>
                  <a:gd name="f12" fmla="val 85"/>
                  <a:gd name="f13" fmla="val 17"/>
                  <a:gd name="f14" fmla="val 16"/>
                  <a:gd name="f15" fmla="val 15"/>
                  <a:gd name="f16" fmla="val 13"/>
                  <a:gd name="f17" fmla="val 83"/>
                  <a:gd name="f18" fmla="val 12"/>
                  <a:gd name="f19" fmla="val 81"/>
                  <a:gd name="f20" fmla="val 79"/>
                  <a:gd name="f21" fmla="val 11"/>
                  <a:gd name="f22" fmla="val 75"/>
                  <a:gd name="f23" fmla="val 70"/>
                  <a:gd name="f24" fmla="val 66"/>
                  <a:gd name="f25" fmla="val 8"/>
                  <a:gd name="f26" fmla="val 59"/>
                  <a:gd name="f27" fmla="val 5"/>
                  <a:gd name="f28" fmla="val 52"/>
                  <a:gd name="f29" fmla="val 3"/>
                  <a:gd name="f30" fmla="val 45"/>
                  <a:gd name="f31" fmla="val 1"/>
                  <a:gd name="f32" fmla="val 42"/>
                  <a:gd name="f33" fmla="val 39"/>
                  <a:gd name="f34" fmla="val 4"/>
                  <a:gd name="f35" fmla="val 37"/>
                  <a:gd name="f36" fmla="val 10"/>
                  <a:gd name="f37" fmla="val 7"/>
                  <a:gd name="f38" fmla="val 44"/>
                  <a:gd name="f39" fmla="val 40"/>
                  <a:gd name="f40" fmla="val 28"/>
                  <a:gd name="f41" fmla="val 9"/>
                  <a:gd name="f42" fmla="val 22"/>
                  <a:gd name="f43" fmla="val 2"/>
                  <a:gd name="f44" fmla="val 6"/>
                  <a:gd name="f45" fmla="val 20"/>
                  <a:gd name="f46" fmla="val 32"/>
                  <a:gd name="f47" fmla="val 36"/>
                  <a:gd name="f48" fmla="val 14"/>
                  <a:gd name="f49" fmla="val 47"/>
                  <a:gd name="f50" fmla="val 51"/>
                  <a:gd name="f51" fmla="val 55"/>
                  <a:gd name="f52" fmla="val 62"/>
                  <a:gd name="f53" fmla="val 65"/>
                  <a:gd name="f54" fmla="val 67"/>
                  <a:gd name="f55" fmla="val 73"/>
                  <a:gd name="f56" fmla="val 76"/>
                  <a:gd name="f57" fmla="val 78"/>
                  <a:gd name="f58" fmla="val 80"/>
                  <a:gd name="f59" fmla="+- 0 0 -90"/>
                  <a:gd name="f60" fmla="*/ f3 1 24"/>
                  <a:gd name="f61" fmla="*/ f4 1 86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24"/>
                  <a:gd name="f70" fmla="*/ f66 1 86"/>
                  <a:gd name="f71" fmla="*/ 21 f67 1"/>
                  <a:gd name="f72" fmla="*/ 84 f66 1"/>
                  <a:gd name="f73" fmla="*/ 17 f67 1"/>
                  <a:gd name="f74" fmla="*/ 86 f66 1"/>
                  <a:gd name="f75" fmla="*/ 15 f67 1"/>
                  <a:gd name="f76" fmla="*/ 12 f67 1"/>
                  <a:gd name="f77" fmla="*/ 79 f66 1"/>
                  <a:gd name="f78" fmla="*/ 11 f67 1"/>
                  <a:gd name="f79" fmla="*/ 66 f66 1"/>
                  <a:gd name="f80" fmla="*/ 3 f67 1"/>
                  <a:gd name="f81" fmla="*/ 45 f66 1"/>
                  <a:gd name="f82" fmla="*/ 4 f67 1"/>
                  <a:gd name="f83" fmla="*/ 37 f66 1"/>
                  <a:gd name="f84" fmla="*/ 8 f67 1"/>
                  <a:gd name="f85" fmla="*/ 44 f66 1"/>
                  <a:gd name="f86" fmla="*/ 10 f67 1"/>
                  <a:gd name="f87" fmla="*/ 24 f66 1"/>
                  <a:gd name="f88" fmla="*/ 9 f67 1"/>
                  <a:gd name="f89" fmla="*/ 17 f66 1"/>
                  <a:gd name="f90" fmla="*/ 16 f66 1"/>
                  <a:gd name="f91" fmla="*/ 1 f67 1"/>
                  <a:gd name="f92" fmla="*/ 0 f67 1"/>
                  <a:gd name="f93" fmla="*/ 15 f66 1"/>
                  <a:gd name="f94" fmla="*/ 0 f66 1"/>
                  <a:gd name="f95" fmla="*/ 1 f66 1"/>
                  <a:gd name="f96" fmla="*/ 7 f67 1"/>
                  <a:gd name="f97" fmla="*/ 6 f66 1"/>
                  <a:gd name="f98" fmla="*/ 16 f67 1"/>
                  <a:gd name="f99" fmla="*/ 28 f66 1"/>
                  <a:gd name="f100" fmla="*/ 40 f66 1"/>
                  <a:gd name="f101" fmla="*/ 51 f66 1"/>
                  <a:gd name="f102" fmla="*/ 62 f66 1"/>
                  <a:gd name="f103" fmla="*/ 20 f67 1"/>
                  <a:gd name="f104" fmla="*/ 70 f66 1"/>
                  <a:gd name="f105" fmla="*/ 78 f66 1"/>
                  <a:gd name="f106" fmla="+- f68 0 f1"/>
                  <a:gd name="f107" fmla="*/ f71 1 24"/>
                  <a:gd name="f108" fmla="*/ f72 1 86"/>
                  <a:gd name="f109" fmla="*/ f73 1 24"/>
                  <a:gd name="f110" fmla="*/ f74 1 86"/>
                  <a:gd name="f111" fmla="*/ f75 1 24"/>
                  <a:gd name="f112" fmla="*/ f76 1 24"/>
                  <a:gd name="f113" fmla="*/ f77 1 86"/>
                  <a:gd name="f114" fmla="*/ f78 1 24"/>
                  <a:gd name="f115" fmla="*/ f79 1 86"/>
                  <a:gd name="f116" fmla="*/ f80 1 24"/>
                  <a:gd name="f117" fmla="*/ f81 1 86"/>
                  <a:gd name="f118" fmla="*/ f82 1 24"/>
                  <a:gd name="f119" fmla="*/ f83 1 86"/>
                  <a:gd name="f120" fmla="*/ f84 1 24"/>
                  <a:gd name="f121" fmla="*/ f85 1 86"/>
                  <a:gd name="f122" fmla="*/ f86 1 24"/>
                  <a:gd name="f123" fmla="*/ f87 1 86"/>
                  <a:gd name="f124" fmla="*/ f88 1 24"/>
                  <a:gd name="f125" fmla="*/ f89 1 86"/>
                  <a:gd name="f126" fmla="*/ f90 1 86"/>
                  <a:gd name="f127" fmla="*/ f91 1 24"/>
                  <a:gd name="f128" fmla="*/ f92 1 24"/>
                  <a:gd name="f129" fmla="*/ f93 1 86"/>
                  <a:gd name="f130" fmla="*/ f94 1 86"/>
                  <a:gd name="f131" fmla="*/ f95 1 86"/>
                  <a:gd name="f132" fmla="*/ f96 1 24"/>
                  <a:gd name="f133" fmla="*/ f97 1 86"/>
                  <a:gd name="f134" fmla="*/ f98 1 24"/>
                  <a:gd name="f135" fmla="*/ f99 1 86"/>
                  <a:gd name="f136" fmla="*/ f100 1 86"/>
                  <a:gd name="f137" fmla="*/ f101 1 86"/>
                  <a:gd name="f138" fmla="*/ f102 1 86"/>
                  <a:gd name="f139" fmla="*/ f103 1 24"/>
                  <a:gd name="f140" fmla="*/ f104 1 86"/>
                  <a:gd name="f141" fmla="*/ f105 1 86"/>
                  <a:gd name="f142" fmla="*/ 0 1 f69"/>
                  <a:gd name="f143" fmla="*/ f63 1 f69"/>
                  <a:gd name="f144" fmla="*/ 0 1 f70"/>
                  <a:gd name="f145" fmla="*/ f64 1 f70"/>
                  <a:gd name="f146" fmla="*/ f107 1 f69"/>
                  <a:gd name="f147" fmla="*/ f108 1 f70"/>
                  <a:gd name="f148" fmla="*/ f109 1 f69"/>
                  <a:gd name="f149" fmla="*/ f110 1 f70"/>
                  <a:gd name="f150" fmla="*/ f111 1 f69"/>
                  <a:gd name="f151" fmla="*/ f112 1 f69"/>
                  <a:gd name="f152" fmla="*/ f113 1 f70"/>
                  <a:gd name="f153" fmla="*/ f114 1 f69"/>
                  <a:gd name="f154" fmla="*/ f115 1 f70"/>
                  <a:gd name="f155" fmla="*/ f116 1 f69"/>
                  <a:gd name="f156" fmla="*/ f117 1 f70"/>
                  <a:gd name="f157" fmla="*/ f118 1 f69"/>
                  <a:gd name="f158" fmla="*/ f119 1 f70"/>
                  <a:gd name="f159" fmla="*/ f120 1 f69"/>
                  <a:gd name="f160" fmla="*/ f121 1 f70"/>
                  <a:gd name="f161" fmla="*/ f122 1 f69"/>
                  <a:gd name="f162" fmla="*/ f123 1 f70"/>
                  <a:gd name="f163" fmla="*/ f124 1 f69"/>
                  <a:gd name="f164" fmla="*/ f125 1 f70"/>
                  <a:gd name="f165" fmla="*/ f126 1 f70"/>
                  <a:gd name="f166" fmla="*/ f127 1 f69"/>
                  <a:gd name="f167" fmla="*/ f128 1 f69"/>
                  <a:gd name="f168" fmla="*/ f129 1 f70"/>
                  <a:gd name="f169" fmla="*/ f130 1 f70"/>
                  <a:gd name="f170" fmla="*/ f131 1 f70"/>
                  <a:gd name="f171" fmla="*/ f132 1 f69"/>
                  <a:gd name="f172" fmla="*/ f133 1 f70"/>
                  <a:gd name="f173" fmla="*/ f134 1 f69"/>
                  <a:gd name="f174" fmla="*/ f135 1 f70"/>
                  <a:gd name="f175" fmla="*/ f136 1 f70"/>
                  <a:gd name="f176" fmla="*/ f137 1 f70"/>
                  <a:gd name="f177" fmla="*/ f138 1 f70"/>
                  <a:gd name="f178" fmla="*/ f139 1 f69"/>
                  <a:gd name="f179" fmla="*/ f140 1 f70"/>
                  <a:gd name="f180" fmla="*/ f141 1 f70"/>
                  <a:gd name="f181" fmla="*/ f142 f60 1"/>
                  <a:gd name="f182" fmla="*/ f143 f60 1"/>
                  <a:gd name="f183" fmla="*/ f145 f61 1"/>
                  <a:gd name="f184" fmla="*/ f144 f61 1"/>
                  <a:gd name="f185" fmla="*/ f146 f60 1"/>
                  <a:gd name="f186" fmla="*/ f147 f61 1"/>
                  <a:gd name="f187" fmla="*/ f148 f60 1"/>
                  <a:gd name="f188" fmla="*/ f149 f61 1"/>
                  <a:gd name="f189" fmla="*/ f150 f60 1"/>
                  <a:gd name="f190" fmla="*/ f151 f60 1"/>
                  <a:gd name="f191" fmla="*/ f152 f61 1"/>
                  <a:gd name="f192" fmla="*/ f153 f60 1"/>
                  <a:gd name="f193" fmla="*/ f154 f61 1"/>
                  <a:gd name="f194" fmla="*/ f155 f60 1"/>
                  <a:gd name="f195" fmla="*/ f156 f61 1"/>
                  <a:gd name="f196" fmla="*/ f157 f60 1"/>
                  <a:gd name="f197" fmla="*/ f158 f61 1"/>
                  <a:gd name="f198" fmla="*/ f159 f60 1"/>
                  <a:gd name="f199" fmla="*/ f160 f61 1"/>
                  <a:gd name="f200" fmla="*/ f161 f60 1"/>
                  <a:gd name="f201" fmla="*/ f162 f61 1"/>
                  <a:gd name="f202" fmla="*/ f163 f60 1"/>
                  <a:gd name="f203" fmla="*/ f164 f61 1"/>
                  <a:gd name="f204" fmla="*/ f165 f61 1"/>
                  <a:gd name="f205" fmla="*/ f166 f60 1"/>
                  <a:gd name="f206" fmla="*/ f167 f60 1"/>
                  <a:gd name="f207" fmla="*/ f168 f61 1"/>
                  <a:gd name="f208" fmla="*/ f169 f61 1"/>
                  <a:gd name="f209" fmla="*/ f170 f61 1"/>
                  <a:gd name="f210" fmla="*/ f171 f60 1"/>
                  <a:gd name="f211" fmla="*/ f172 f61 1"/>
                  <a:gd name="f212" fmla="*/ f173 f60 1"/>
                  <a:gd name="f213" fmla="*/ f174 f61 1"/>
                  <a:gd name="f214" fmla="*/ f175 f61 1"/>
                  <a:gd name="f215" fmla="*/ f176 f61 1"/>
                  <a:gd name="f216" fmla="*/ f177 f61 1"/>
                  <a:gd name="f217" fmla="*/ f178 f60 1"/>
                  <a:gd name="f218" fmla="*/ f179 f61 1"/>
                  <a:gd name="f219" fmla="*/ f180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85" y="f186"/>
                  </a:cxn>
                  <a:cxn ang="f106">
                    <a:pos x="f187" y="f188"/>
                  </a:cxn>
                  <a:cxn ang="f106">
                    <a:pos x="f189" y="f186"/>
                  </a:cxn>
                  <a:cxn ang="f106">
                    <a:pos x="f190" y="f191"/>
                  </a:cxn>
                  <a:cxn ang="f106">
                    <a:pos x="f192" y="f193"/>
                  </a:cxn>
                  <a:cxn ang="f106">
                    <a:pos x="f194" y="f195"/>
                  </a:cxn>
                  <a:cxn ang="f106">
                    <a:pos x="f196" y="f197"/>
                  </a:cxn>
                  <a:cxn ang="f106">
                    <a:pos x="f198" y="f199"/>
                  </a:cxn>
                  <a:cxn ang="f106">
                    <a:pos x="f200" y="f201"/>
                  </a:cxn>
                  <a:cxn ang="f106">
                    <a:pos x="f202" y="f203"/>
                  </a:cxn>
                  <a:cxn ang="f106">
                    <a:pos x="f196" y="f204"/>
                  </a:cxn>
                  <a:cxn ang="f106">
                    <a:pos x="f205" y="f204"/>
                  </a:cxn>
                  <a:cxn ang="f106">
                    <a:pos x="f206" y="f207"/>
                  </a:cxn>
                  <a:cxn ang="f106">
                    <a:pos x="f205" y="f208"/>
                  </a:cxn>
                  <a:cxn ang="f106">
                    <a:pos x="f194" y="f209"/>
                  </a:cxn>
                  <a:cxn ang="f106">
                    <a:pos x="f210" y="f211"/>
                  </a:cxn>
                  <a:cxn ang="f106">
                    <a:pos x="f212" y="f213"/>
                  </a:cxn>
                  <a:cxn ang="f106">
                    <a:pos x="f189" y="f214"/>
                  </a:cxn>
                  <a:cxn ang="f106">
                    <a:pos x="f189" y="f215"/>
                  </a:cxn>
                  <a:cxn ang="f106">
                    <a:pos x="f185" y="f216"/>
                  </a:cxn>
                  <a:cxn ang="f106">
                    <a:pos x="f217" y="f218"/>
                  </a:cxn>
                  <a:cxn ang="f106">
                    <a:pos x="f185" y="f219"/>
                  </a:cxn>
                  <a:cxn ang="f106">
                    <a:pos x="f185" y="f186"/>
                  </a:cxn>
                </a:cxnLst>
                <a:rect l="f181" t="f184" r="f182" b="f183"/>
                <a:pathLst>
                  <a:path w="24" h="86">
                    <a:moveTo>
                      <a:pt x="f8" y="f9"/>
                    </a:moveTo>
                    <a:cubicBezTo>
                      <a:pt x="f10" y="f11"/>
                      <a:pt x="f10" y="f12"/>
                      <a:pt x="f13" y="f7"/>
                    </a:cubicBezTo>
                    <a:cubicBezTo>
                      <a:pt x="f14" y="f7"/>
                      <a:pt x="f15" y="f12"/>
                      <a:pt x="f15" y="f9"/>
                    </a:cubicBezTo>
                    <a:cubicBezTo>
                      <a:pt x="f16" y="f17"/>
                      <a:pt x="f18" y="f19"/>
                      <a:pt x="f18" y="f20"/>
                    </a:cubicBezTo>
                    <a:cubicBezTo>
                      <a:pt x="f21" y="f22"/>
                      <a:pt x="f18" y="f23"/>
                      <a:pt x="f21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1" y="f33"/>
                      <a:pt x="f34" y="f35"/>
                    </a:cubicBezTo>
                    <a:cubicBezTo>
                      <a:pt x="f36" y="f35"/>
                      <a:pt x="f37" y="f32"/>
                      <a:pt x="f25" y="f38"/>
                    </a:cubicBezTo>
                    <a:cubicBezTo>
                      <a:pt x="f21" y="f39"/>
                      <a:pt x="f18" y="f40"/>
                      <a:pt x="f36" y="f6"/>
                    </a:cubicBezTo>
                    <a:cubicBezTo>
                      <a:pt x="f41" y="f42"/>
                      <a:pt x="f41" y="f10"/>
                      <a:pt x="f41" y="f13"/>
                    </a:cubicBezTo>
                    <a:cubicBezTo>
                      <a:pt x="f25" y="f16"/>
                      <a:pt x="f37" y="f16"/>
                      <a:pt x="f34" y="f14"/>
                    </a:cubicBezTo>
                    <a:cubicBezTo>
                      <a:pt x="f29" y="f13"/>
                      <a:pt x="f43" y="f14"/>
                      <a:pt x="f31" y="f14"/>
                    </a:cubicBezTo>
                    <a:cubicBezTo>
                      <a:pt x="f31" y="f15"/>
                      <a:pt x="f31" y="f15"/>
                      <a:pt x="f5" y="f15"/>
                    </a:cubicBezTo>
                    <a:cubicBezTo>
                      <a:pt x="f31" y="f36"/>
                      <a:pt x="f31" y="f27"/>
                      <a:pt x="f31" y="f5"/>
                    </a:cubicBezTo>
                    <a:cubicBezTo>
                      <a:pt x="f43" y="f31"/>
                      <a:pt x="f43" y="f31"/>
                      <a:pt x="f29" y="f31"/>
                    </a:cubicBezTo>
                    <a:cubicBezTo>
                      <a:pt x="f27" y="f29"/>
                      <a:pt x="f44" y="f34"/>
                      <a:pt x="f37" y="f44"/>
                    </a:cubicBezTo>
                    <a:cubicBezTo>
                      <a:pt x="f18" y="f16"/>
                      <a:pt x="f15" y="f45"/>
                      <a:pt x="f14" y="f40"/>
                    </a:cubicBezTo>
                    <a:cubicBezTo>
                      <a:pt x="f14" y="f46"/>
                      <a:pt x="f14" y="f47"/>
                      <a:pt x="f15" y="f39"/>
                    </a:cubicBezTo>
                    <a:cubicBezTo>
                      <a:pt x="f48" y="f38"/>
                      <a:pt x="f48" y="f49"/>
                      <a:pt x="f15" y="f50"/>
                    </a:cubicBezTo>
                    <a:cubicBezTo>
                      <a:pt x="f13" y="f51"/>
                      <a:pt x="f10" y="f26"/>
                      <a:pt x="f8" y="f52"/>
                    </a:cubicBezTo>
                    <a:cubicBezTo>
                      <a:pt x="f8" y="f53"/>
                      <a:pt x="f10" y="f54"/>
                      <a:pt x="f45" y="f23"/>
                    </a:cubicBezTo>
                    <a:cubicBezTo>
                      <a:pt x="f10" y="f55"/>
                      <a:pt x="f45" y="f56"/>
                      <a:pt x="f8" y="f57"/>
                    </a:cubicBezTo>
                    <a:cubicBezTo>
                      <a:pt x="f42" y="f58"/>
                      <a:pt x="f6" y="f11"/>
                      <a:pt x="f8" y="f9"/>
                    </a:cubicBezTo>
                    <a:close/>
                  </a:path>
                </a:pathLst>
              </a:custGeom>
              <a:solidFill>
                <a:srgbClr val="3E404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2" name="Freeform 1313">
                <a:extLst>
                  <a:ext uri="{FF2B5EF4-FFF2-40B4-BE49-F238E27FC236}">
                    <a16:creationId xmlns:a16="http://schemas.microsoft.com/office/drawing/2014/main" id="{DA725213-EDB5-1591-F31C-697B723B74BC}"/>
                  </a:ext>
                </a:extLst>
              </p:cNvPr>
              <p:cNvSpPr/>
              <p:nvPr/>
            </p:nvSpPr>
            <p:spPr>
              <a:xfrm>
                <a:off x="4991096" y="3508379"/>
                <a:ext cx="128592" cy="2206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59"/>
                  <a:gd name="f8" fmla="val 3"/>
                  <a:gd name="f9" fmla="val 25"/>
                  <a:gd name="f10" fmla="val 22"/>
                  <a:gd name="f11" fmla="val 18"/>
                  <a:gd name="f12" fmla="val 2"/>
                  <a:gd name="f13" fmla="val 15"/>
                  <a:gd name="f14" fmla="val 12"/>
                  <a:gd name="f15" fmla="val 9"/>
                  <a:gd name="f16" fmla="val 5"/>
                  <a:gd name="f17" fmla="val 4"/>
                  <a:gd name="f18" fmla="val 8"/>
                  <a:gd name="f19" fmla="val 1"/>
                  <a:gd name="f20" fmla="val 10"/>
                  <a:gd name="f21" fmla="val 11"/>
                  <a:gd name="f22" fmla="val 16"/>
                  <a:gd name="f23" fmla="val 17"/>
                  <a:gd name="f24" fmla="val 26"/>
                  <a:gd name="f25" fmla="val 24"/>
                  <a:gd name="f26" fmla="val 28"/>
                  <a:gd name="f27" fmla="val 30"/>
                  <a:gd name="f28" fmla="val 29"/>
                  <a:gd name="f29" fmla="val 32"/>
                  <a:gd name="f30" fmla="val 37"/>
                  <a:gd name="f31" fmla="val 31"/>
                  <a:gd name="f32" fmla="val 42"/>
                  <a:gd name="f33" fmla="val 47"/>
                  <a:gd name="f34" fmla="val 49"/>
                  <a:gd name="f35" fmla="val 50"/>
                  <a:gd name="f36" fmla="val 53"/>
                  <a:gd name="f37" fmla="val 55"/>
                  <a:gd name="f38" fmla="val 56"/>
                  <a:gd name="f39" fmla="val 33"/>
                  <a:gd name="f40" fmla="val 57"/>
                  <a:gd name="f41" fmla="val 58"/>
                  <a:gd name="f42" fmla="val 27"/>
                  <a:gd name="f43" fmla="val 54"/>
                  <a:gd name="f44" fmla="val 45"/>
                  <a:gd name="f45" fmla="val 23"/>
                  <a:gd name="f46" fmla="val 39"/>
                  <a:gd name="f47" fmla="val 36"/>
                  <a:gd name="f48" fmla="+- 0 0 -90"/>
                  <a:gd name="f49" fmla="*/ f3 1 34"/>
                  <a:gd name="f50" fmla="*/ f4 1 59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34"/>
                  <a:gd name="f59" fmla="*/ f55 1 59"/>
                  <a:gd name="f60" fmla="*/ 3 f56 1"/>
                  <a:gd name="f61" fmla="*/ 25 f55 1"/>
                  <a:gd name="f62" fmla="*/ 2 f56 1"/>
                  <a:gd name="f63" fmla="*/ 15 f55 1"/>
                  <a:gd name="f64" fmla="*/ 5 f55 1"/>
                  <a:gd name="f65" fmla="*/ 8 f56 1"/>
                  <a:gd name="f66" fmla="*/ 1 f55 1"/>
                  <a:gd name="f67" fmla="*/ 2 f55 1"/>
                  <a:gd name="f68" fmla="*/ 11 f56 1"/>
                  <a:gd name="f69" fmla="*/ 26 f56 1"/>
                  <a:gd name="f70" fmla="*/ 24 f55 1"/>
                  <a:gd name="f71" fmla="*/ 28 f56 1"/>
                  <a:gd name="f72" fmla="*/ 32 f55 1"/>
                  <a:gd name="f73" fmla="*/ 30 f56 1"/>
                  <a:gd name="f74" fmla="*/ 47 f55 1"/>
                  <a:gd name="f75" fmla="*/ 32 f56 1"/>
                  <a:gd name="f76" fmla="*/ 53 f55 1"/>
                  <a:gd name="f77" fmla="*/ 33 f56 1"/>
                  <a:gd name="f78" fmla="*/ 57 f55 1"/>
                  <a:gd name="f79" fmla="*/ 29 f56 1"/>
                  <a:gd name="f80" fmla="*/ 58 f55 1"/>
                  <a:gd name="f81" fmla="*/ 27 f56 1"/>
                  <a:gd name="f82" fmla="*/ 54 f55 1"/>
                  <a:gd name="f83" fmla="*/ 15 f56 1"/>
                  <a:gd name="f84" fmla="*/ 36 f55 1"/>
                  <a:gd name="f85" fmla="+- f57 0 f1"/>
                  <a:gd name="f86" fmla="*/ f60 1 34"/>
                  <a:gd name="f87" fmla="*/ f61 1 59"/>
                  <a:gd name="f88" fmla="*/ f62 1 34"/>
                  <a:gd name="f89" fmla="*/ f63 1 59"/>
                  <a:gd name="f90" fmla="*/ f64 1 59"/>
                  <a:gd name="f91" fmla="*/ f65 1 34"/>
                  <a:gd name="f92" fmla="*/ f66 1 59"/>
                  <a:gd name="f93" fmla="*/ f67 1 59"/>
                  <a:gd name="f94" fmla="*/ f68 1 34"/>
                  <a:gd name="f95" fmla="*/ f69 1 34"/>
                  <a:gd name="f96" fmla="*/ f70 1 59"/>
                  <a:gd name="f97" fmla="*/ f71 1 34"/>
                  <a:gd name="f98" fmla="*/ f72 1 59"/>
                  <a:gd name="f99" fmla="*/ f73 1 34"/>
                  <a:gd name="f100" fmla="*/ f74 1 59"/>
                  <a:gd name="f101" fmla="*/ f75 1 34"/>
                  <a:gd name="f102" fmla="*/ f76 1 59"/>
                  <a:gd name="f103" fmla="*/ f77 1 34"/>
                  <a:gd name="f104" fmla="*/ f78 1 59"/>
                  <a:gd name="f105" fmla="*/ f79 1 34"/>
                  <a:gd name="f106" fmla="*/ f80 1 59"/>
                  <a:gd name="f107" fmla="*/ f81 1 34"/>
                  <a:gd name="f108" fmla="*/ f82 1 59"/>
                  <a:gd name="f109" fmla="*/ f83 1 34"/>
                  <a:gd name="f110" fmla="*/ f84 1 59"/>
                  <a:gd name="f111" fmla="*/ 0 1 f58"/>
                  <a:gd name="f112" fmla="*/ f52 1 f58"/>
                  <a:gd name="f113" fmla="*/ 0 1 f59"/>
                  <a:gd name="f114" fmla="*/ f53 1 f59"/>
                  <a:gd name="f115" fmla="*/ f86 1 f58"/>
                  <a:gd name="f116" fmla="*/ f87 1 f59"/>
                  <a:gd name="f117" fmla="*/ f88 1 f58"/>
                  <a:gd name="f118" fmla="*/ f89 1 f59"/>
                  <a:gd name="f119" fmla="*/ f90 1 f59"/>
                  <a:gd name="f120" fmla="*/ f91 1 f58"/>
                  <a:gd name="f121" fmla="*/ f92 1 f59"/>
                  <a:gd name="f122" fmla="*/ f93 1 f59"/>
                  <a:gd name="f123" fmla="*/ f94 1 f58"/>
                  <a:gd name="f124" fmla="*/ f95 1 f58"/>
                  <a:gd name="f125" fmla="*/ f96 1 f59"/>
                  <a:gd name="f126" fmla="*/ f97 1 f58"/>
                  <a:gd name="f127" fmla="*/ f98 1 f59"/>
                  <a:gd name="f128" fmla="*/ f99 1 f58"/>
                  <a:gd name="f129" fmla="*/ f100 1 f59"/>
                  <a:gd name="f130" fmla="*/ f101 1 f58"/>
                  <a:gd name="f131" fmla="*/ f102 1 f59"/>
                  <a:gd name="f132" fmla="*/ f103 1 f58"/>
                  <a:gd name="f133" fmla="*/ f104 1 f59"/>
                  <a:gd name="f134" fmla="*/ f105 1 f58"/>
                  <a:gd name="f135" fmla="*/ f106 1 f59"/>
                  <a:gd name="f136" fmla="*/ f107 1 f58"/>
                  <a:gd name="f137" fmla="*/ f108 1 f59"/>
                  <a:gd name="f138" fmla="*/ f109 1 f58"/>
                  <a:gd name="f139" fmla="*/ f110 1 f59"/>
                  <a:gd name="f140" fmla="*/ f111 f49 1"/>
                  <a:gd name="f141" fmla="*/ f112 f49 1"/>
                  <a:gd name="f142" fmla="*/ f114 f50 1"/>
                  <a:gd name="f143" fmla="*/ f113 f50 1"/>
                  <a:gd name="f144" fmla="*/ f115 f49 1"/>
                  <a:gd name="f145" fmla="*/ f116 f50 1"/>
                  <a:gd name="f146" fmla="*/ f117 f49 1"/>
                  <a:gd name="f147" fmla="*/ f118 f50 1"/>
                  <a:gd name="f148" fmla="*/ f119 f50 1"/>
                  <a:gd name="f149" fmla="*/ f120 f49 1"/>
                  <a:gd name="f150" fmla="*/ f121 f50 1"/>
                  <a:gd name="f151" fmla="*/ f122 f50 1"/>
                  <a:gd name="f152" fmla="*/ f123 f49 1"/>
                  <a:gd name="f153" fmla="*/ f124 f49 1"/>
                  <a:gd name="f154" fmla="*/ f125 f50 1"/>
                  <a:gd name="f155" fmla="*/ f126 f49 1"/>
                  <a:gd name="f156" fmla="*/ f127 f50 1"/>
                  <a:gd name="f157" fmla="*/ f128 f49 1"/>
                  <a:gd name="f158" fmla="*/ f129 f50 1"/>
                  <a:gd name="f159" fmla="*/ f130 f49 1"/>
                  <a:gd name="f160" fmla="*/ f131 f50 1"/>
                  <a:gd name="f161" fmla="*/ f132 f49 1"/>
                  <a:gd name="f162" fmla="*/ f133 f50 1"/>
                  <a:gd name="f163" fmla="*/ f134 f49 1"/>
                  <a:gd name="f164" fmla="*/ f135 f50 1"/>
                  <a:gd name="f165" fmla="*/ f136 f49 1"/>
                  <a:gd name="f166" fmla="*/ f137 f50 1"/>
                  <a:gd name="f167" fmla="*/ f138 f49 1"/>
                  <a:gd name="f168" fmla="*/ f139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44" y="f145"/>
                  </a:cxn>
                  <a:cxn ang="f85">
                    <a:pos x="f146" y="f147"/>
                  </a:cxn>
                  <a:cxn ang="f85">
                    <a:pos x="f144" y="f148"/>
                  </a:cxn>
                  <a:cxn ang="f85">
                    <a:pos x="f149" y="f150"/>
                  </a:cxn>
                  <a:cxn ang="f85">
                    <a:pos x="f149" y="f151"/>
                  </a:cxn>
                  <a:cxn ang="f85">
                    <a:pos x="f152" y="f148"/>
                  </a:cxn>
                  <a:cxn ang="f85">
                    <a:pos x="f153" y="f154"/>
                  </a:cxn>
                  <a:cxn ang="f85">
                    <a:pos x="f155" y="f156"/>
                  </a:cxn>
                  <a:cxn ang="f85">
                    <a:pos x="f157" y="f158"/>
                  </a:cxn>
                  <a:cxn ang="f85">
                    <a:pos x="f159" y="f160"/>
                  </a:cxn>
                  <a:cxn ang="f85">
                    <a:pos x="f161" y="f162"/>
                  </a:cxn>
                  <a:cxn ang="f85">
                    <a:pos x="f163" y="f164"/>
                  </a:cxn>
                  <a:cxn ang="f85">
                    <a:pos x="f165" y="f166"/>
                  </a:cxn>
                  <a:cxn ang="f85">
                    <a:pos x="f167" y="f168"/>
                  </a:cxn>
                  <a:cxn ang="f85">
                    <a:pos x="f144" y="f145"/>
                  </a:cxn>
                </a:cxnLst>
                <a:rect l="f140" t="f143" r="f141" b="f142"/>
                <a:pathLst>
                  <a:path w="34" h="59">
                    <a:moveTo>
                      <a:pt x="f8" y="f9"/>
                    </a:moveTo>
                    <a:cubicBezTo>
                      <a:pt x="f5" y="f10"/>
                      <a:pt x="f8" y="f11"/>
                      <a:pt x="f12" y="f13"/>
                    </a:cubicBezTo>
                    <a:cubicBezTo>
                      <a:pt x="f12" y="f14"/>
                      <a:pt x="f8" y="f15"/>
                      <a:pt x="f8" y="f16"/>
                    </a:cubicBezTo>
                    <a:cubicBezTo>
                      <a:pt x="f8" y="f8"/>
                      <a:pt x="f17" y="f5"/>
                      <a:pt x="f18" y="f19"/>
                    </a:cubicBezTo>
                    <a:cubicBezTo>
                      <a:pt x="f18" y="f19"/>
                      <a:pt x="f18" y="f12"/>
                      <a:pt x="f18" y="f12"/>
                    </a:cubicBezTo>
                    <a:cubicBezTo>
                      <a:pt x="f15" y="f8"/>
                      <a:pt x="f20" y="f17"/>
                      <a:pt x="f21" y="f16"/>
                    </a:cubicBezTo>
                    <a:cubicBezTo>
                      <a:pt x="f22" y="f21"/>
                      <a:pt x="f10" y="f23"/>
                      <a:pt x="f24" y="f25"/>
                    </a:cubicBezTo>
                    <a:cubicBezTo>
                      <a:pt x="f26" y="f24"/>
                      <a:pt x="f27" y="f28"/>
                      <a:pt x="f26" y="f29"/>
                    </a:cubicBezTo>
                    <a:cubicBezTo>
                      <a:pt x="f28" y="f30"/>
                      <a:pt x="f31" y="f32"/>
                      <a:pt x="f27" y="f33"/>
                    </a:cubicBezTo>
                    <a:cubicBezTo>
                      <a:pt x="f29" y="f34"/>
                      <a:pt x="f6" y="f35"/>
                      <a:pt x="f29" y="f36"/>
                    </a:cubicBezTo>
                    <a:cubicBezTo>
                      <a:pt x="f31" y="f37"/>
                      <a:pt x="f6" y="f38"/>
                      <a:pt x="f39" y="f40"/>
                    </a:cubicBezTo>
                    <a:cubicBezTo>
                      <a:pt x="f29" y="f41"/>
                      <a:pt x="f31" y="f7"/>
                      <a:pt x="f28" y="f41"/>
                    </a:cubicBezTo>
                    <a:cubicBezTo>
                      <a:pt x="f42" y="f40"/>
                      <a:pt x="f42" y="f38"/>
                      <a:pt x="f42" y="f43"/>
                    </a:cubicBezTo>
                    <a:cubicBezTo>
                      <a:pt x="f26" y="f44"/>
                      <a:pt x="f45" y="f46"/>
                      <a:pt x="f13" y="f47"/>
                    </a:cubicBezTo>
                    <a:cubicBezTo>
                      <a:pt x="f20" y="f6"/>
                      <a:pt x="f16" y="f27"/>
                      <a:pt x="f8" y="f9"/>
                    </a:cubicBezTo>
                    <a:close/>
                  </a:path>
                </a:pathLst>
              </a:custGeom>
              <a:solidFill>
                <a:srgbClr val="4B343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3" name="Freeform 1314">
                <a:extLst>
                  <a:ext uri="{FF2B5EF4-FFF2-40B4-BE49-F238E27FC236}">
                    <a16:creationId xmlns:a16="http://schemas.microsoft.com/office/drawing/2014/main" id="{DA0F9930-E900-DEBA-40FD-E7CE577931AD}"/>
                  </a:ext>
                </a:extLst>
              </p:cNvPr>
              <p:cNvSpPr/>
              <p:nvPr/>
            </p:nvSpPr>
            <p:spPr>
              <a:xfrm>
                <a:off x="5024435" y="3508379"/>
                <a:ext cx="101598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32"/>
                  <a:gd name="f8" fmla="val 19"/>
                  <a:gd name="f9" fmla="val 18"/>
                  <a:gd name="f10" fmla="val 24"/>
                  <a:gd name="f11" fmla="val 12"/>
                  <a:gd name="f12" fmla="val 8"/>
                  <a:gd name="f13" fmla="val 13"/>
                  <a:gd name="f14" fmla="val 5"/>
                  <a:gd name="f15" fmla="val 10"/>
                  <a:gd name="f16" fmla="val 2"/>
                  <a:gd name="f17" fmla="val 1"/>
                  <a:gd name="f18" fmla="val 3"/>
                  <a:gd name="f19" fmla="val 4"/>
                  <a:gd name="f20" fmla="val 6"/>
                  <a:gd name="f21" fmla="val 7"/>
                  <a:gd name="f22" fmla="val 11"/>
                  <a:gd name="f23" fmla="val 14"/>
                  <a:gd name="f24" fmla="val 16"/>
                  <a:gd name="f25" fmla="val 17"/>
                  <a:gd name="f26" fmla="val 22"/>
                  <a:gd name="f27" fmla="val 25"/>
                  <a:gd name="f28" fmla="val 26"/>
                  <a:gd name="f29" fmla="val 23"/>
                  <a:gd name="f30" fmla="val 28"/>
                  <a:gd name="f31" fmla="val 29"/>
                  <a:gd name="f32" fmla="val 30"/>
                  <a:gd name="f33" fmla="val 31"/>
                  <a:gd name="f34" fmla="val 21"/>
                  <a:gd name="f35" fmla="+- 0 0 -90"/>
                  <a:gd name="f36" fmla="*/ f3 1 27"/>
                  <a:gd name="f37" fmla="*/ f4 1 3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7"/>
                  <a:gd name="f46" fmla="*/ f42 1 32"/>
                  <a:gd name="f47" fmla="*/ 19 f43 1"/>
                  <a:gd name="f48" fmla="*/ 32 f42 1"/>
                  <a:gd name="f49" fmla="*/ 8 f43 1"/>
                  <a:gd name="f50" fmla="*/ 13 f42 1"/>
                  <a:gd name="f51" fmla="*/ 1 f43 1"/>
                  <a:gd name="f52" fmla="*/ 5 f42 1"/>
                  <a:gd name="f53" fmla="*/ 2 f43 1"/>
                  <a:gd name="f54" fmla="*/ 0 f42 1"/>
                  <a:gd name="f55" fmla="*/ 4 f43 1"/>
                  <a:gd name="f56" fmla="*/ 7 f43 1"/>
                  <a:gd name="f57" fmla="*/ 6 f42 1"/>
                  <a:gd name="f58" fmla="*/ 12 f43 1"/>
                  <a:gd name="f59" fmla="*/ 18 f43 1"/>
                  <a:gd name="f60" fmla="*/ 18 f42 1"/>
                  <a:gd name="f61" fmla="*/ 24 f43 1"/>
                  <a:gd name="f62" fmla="*/ 25 f42 1"/>
                  <a:gd name="f63" fmla="*/ 26 f43 1"/>
                  <a:gd name="f64" fmla="*/ 29 f42 1"/>
                  <a:gd name="f65" fmla="*/ 25 f43 1"/>
                  <a:gd name="f66" fmla="*/ 31 f42 1"/>
                  <a:gd name="f67" fmla="+- f44 0 f1"/>
                  <a:gd name="f68" fmla="*/ f47 1 27"/>
                  <a:gd name="f69" fmla="*/ f48 1 32"/>
                  <a:gd name="f70" fmla="*/ f49 1 27"/>
                  <a:gd name="f71" fmla="*/ f50 1 32"/>
                  <a:gd name="f72" fmla="*/ f51 1 27"/>
                  <a:gd name="f73" fmla="*/ f52 1 32"/>
                  <a:gd name="f74" fmla="*/ f53 1 27"/>
                  <a:gd name="f75" fmla="*/ f54 1 32"/>
                  <a:gd name="f76" fmla="*/ f55 1 27"/>
                  <a:gd name="f77" fmla="*/ f56 1 27"/>
                  <a:gd name="f78" fmla="*/ f57 1 32"/>
                  <a:gd name="f79" fmla="*/ f58 1 27"/>
                  <a:gd name="f80" fmla="*/ f59 1 27"/>
                  <a:gd name="f81" fmla="*/ f60 1 32"/>
                  <a:gd name="f82" fmla="*/ f61 1 27"/>
                  <a:gd name="f83" fmla="*/ f62 1 32"/>
                  <a:gd name="f84" fmla="*/ f63 1 27"/>
                  <a:gd name="f85" fmla="*/ f64 1 32"/>
                  <a:gd name="f86" fmla="*/ f65 1 27"/>
                  <a:gd name="f87" fmla="*/ f66 1 32"/>
                  <a:gd name="f88" fmla="*/ 0 1 f45"/>
                  <a:gd name="f89" fmla="*/ f39 1 f45"/>
                  <a:gd name="f90" fmla="*/ 0 1 f46"/>
                  <a:gd name="f91" fmla="*/ f40 1 f46"/>
                  <a:gd name="f92" fmla="*/ f68 1 f45"/>
                  <a:gd name="f93" fmla="*/ f69 1 f46"/>
                  <a:gd name="f94" fmla="*/ f70 1 f45"/>
                  <a:gd name="f95" fmla="*/ f71 1 f46"/>
                  <a:gd name="f96" fmla="*/ f72 1 f45"/>
                  <a:gd name="f97" fmla="*/ f73 1 f46"/>
                  <a:gd name="f98" fmla="*/ f74 1 f45"/>
                  <a:gd name="f99" fmla="*/ f75 1 f46"/>
                  <a:gd name="f100" fmla="*/ f76 1 f45"/>
                  <a:gd name="f101" fmla="*/ f77 1 f45"/>
                  <a:gd name="f102" fmla="*/ f78 1 f46"/>
                  <a:gd name="f103" fmla="*/ f79 1 f45"/>
                  <a:gd name="f104" fmla="*/ f80 1 f45"/>
                  <a:gd name="f105" fmla="*/ f81 1 f46"/>
                  <a:gd name="f106" fmla="*/ f82 1 f45"/>
                  <a:gd name="f107" fmla="*/ f83 1 f46"/>
                  <a:gd name="f108" fmla="*/ f84 1 f45"/>
                  <a:gd name="f109" fmla="*/ f85 1 f46"/>
                  <a:gd name="f110" fmla="*/ f86 1 f45"/>
                  <a:gd name="f111" fmla="*/ f87 1 f46"/>
                  <a:gd name="f112" fmla="*/ f88 f36 1"/>
                  <a:gd name="f113" fmla="*/ f89 f36 1"/>
                  <a:gd name="f114" fmla="*/ f91 f37 1"/>
                  <a:gd name="f115" fmla="*/ f90 f37 1"/>
                  <a:gd name="f116" fmla="*/ f92 f36 1"/>
                  <a:gd name="f117" fmla="*/ f93 f37 1"/>
                  <a:gd name="f118" fmla="*/ f94 f36 1"/>
                  <a:gd name="f119" fmla="*/ f95 f37 1"/>
                  <a:gd name="f120" fmla="*/ f96 f36 1"/>
                  <a:gd name="f121" fmla="*/ f97 f37 1"/>
                  <a:gd name="f122" fmla="*/ f98 f36 1"/>
                  <a:gd name="f123" fmla="*/ f99 f37 1"/>
                  <a:gd name="f124" fmla="*/ f100 f36 1"/>
                  <a:gd name="f125" fmla="*/ f101 f36 1"/>
                  <a:gd name="f126" fmla="*/ f102 f37 1"/>
                  <a:gd name="f127" fmla="*/ f103 f36 1"/>
                  <a:gd name="f128" fmla="*/ f104 f36 1"/>
                  <a:gd name="f129" fmla="*/ f105 f37 1"/>
                  <a:gd name="f130" fmla="*/ f106 f36 1"/>
                  <a:gd name="f131" fmla="*/ f107 f37 1"/>
                  <a:gd name="f132" fmla="*/ f108 f36 1"/>
                  <a:gd name="f133" fmla="*/ f109 f37 1"/>
                  <a:gd name="f134" fmla="*/ f110 f36 1"/>
                  <a:gd name="f135" fmla="*/ f111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3"/>
                  </a:cxn>
                  <a:cxn ang="f67">
                    <a:pos x="f124" y="f123"/>
                  </a:cxn>
                  <a:cxn ang="f67">
                    <a:pos x="f125" y="f121"/>
                  </a:cxn>
                  <a:cxn ang="f67">
                    <a:pos x="f125" y="f126"/>
                  </a:cxn>
                  <a:cxn ang="f67">
                    <a:pos x="f127" y="f119"/>
                  </a:cxn>
                  <a:cxn ang="f67">
                    <a:pos x="f128" y="f129"/>
                  </a:cxn>
                  <a:cxn ang="f67">
                    <a:pos x="f130" y="f131"/>
                  </a:cxn>
                  <a:cxn ang="f67">
                    <a:pos x="f132" y="f133"/>
                  </a:cxn>
                  <a:cxn ang="f67">
                    <a:pos x="f134" y="f135"/>
                  </a:cxn>
                  <a:cxn ang="f67">
                    <a:pos x="f116" y="f117"/>
                  </a:cxn>
                </a:cxnLst>
                <a:rect l="f112" t="f115" r="f113" b="f114"/>
                <a:pathLst>
                  <a:path w="27" h="32">
                    <a:moveTo>
                      <a:pt x="f8" y="f7"/>
                    </a:moveTo>
                    <a:cubicBezTo>
                      <a:pt x="f9" y="f10"/>
                      <a:pt x="f11" y="f8"/>
                      <a:pt x="f12" y="f13"/>
                    </a:cubicBezTo>
                    <a:cubicBezTo>
                      <a:pt x="f14" y="f15"/>
                      <a:pt x="f16" y="f12"/>
                      <a:pt x="f17" y="f14"/>
                    </a:cubicBezTo>
                    <a:cubicBezTo>
                      <a:pt x="f5" y="f18"/>
                      <a:pt x="f17" y="f17"/>
                      <a:pt x="f16" y="f5"/>
                    </a:cubicBezTo>
                    <a:cubicBezTo>
                      <a:pt x="f18" y="f5"/>
                      <a:pt x="f18" y="f5"/>
                      <a:pt x="f19" y="f5"/>
                    </a:cubicBezTo>
                    <a:cubicBezTo>
                      <a:pt x="f19" y="f5"/>
                      <a:pt x="f19" y="f5"/>
                      <a:pt x="f19" y="f5"/>
                    </a:cubicBezTo>
                    <a:cubicBezTo>
                      <a:pt x="f14" y="f16"/>
                      <a:pt x="f20" y="f19"/>
                      <a:pt x="f21" y="f14"/>
                    </a:cubicBezTo>
                    <a:cubicBezTo>
                      <a:pt x="f21" y="f20"/>
                      <a:pt x="f21" y="f20"/>
                      <a:pt x="f21" y="f20"/>
                    </a:cubicBezTo>
                    <a:cubicBezTo>
                      <a:pt x="f15" y="f12"/>
                      <a:pt x="f22" y="f15"/>
                      <a:pt x="f11" y="f13"/>
                    </a:cubicBezTo>
                    <a:cubicBezTo>
                      <a:pt x="f23" y="f24"/>
                      <a:pt x="f24" y="f25"/>
                      <a:pt x="f9" y="f9"/>
                    </a:cubicBezTo>
                    <a:cubicBezTo>
                      <a:pt x="f26" y="f8"/>
                      <a:pt x="f26" y="f26"/>
                      <a:pt x="f10" y="f27"/>
                    </a:cubicBezTo>
                    <a:cubicBezTo>
                      <a:pt x="f27" y="f28"/>
                      <a:pt x="f29" y="f30"/>
                      <a:pt x="f28" y="f31"/>
                    </a:cubicBezTo>
                    <a:cubicBezTo>
                      <a:pt x="f6" y="f31"/>
                      <a:pt x="f28" y="f32"/>
                      <a:pt x="f27" y="f33"/>
                    </a:cubicBezTo>
                    <a:cubicBezTo>
                      <a:pt x="f29" y="f7"/>
                      <a:pt x="f34" y="f7"/>
                      <a:pt x="f8" y="f7"/>
                    </a:cubicBezTo>
                    <a:close/>
                  </a:path>
                </a:pathLst>
              </a:custGeom>
              <a:solidFill>
                <a:srgbClr val="A0363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4" name="Freeform 1315">
                <a:extLst>
                  <a:ext uri="{FF2B5EF4-FFF2-40B4-BE49-F238E27FC236}">
                    <a16:creationId xmlns:a16="http://schemas.microsoft.com/office/drawing/2014/main" id="{D1F592B8-4242-98B3-BEC9-C1964E7FC578}"/>
                  </a:ext>
                </a:extLst>
              </p:cNvPr>
              <p:cNvSpPr/>
              <p:nvPr/>
            </p:nvSpPr>
            <p:spPr>
              <a:xfrm>
                <a:off x="5059366" y="3086099"/>
                <a:ext cx="44448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6"/>
                  <a:gd name="f9" fmla="val 4"/>
                  <a:gd name="f10" fmla="val 3"/>
                  <a:gd name="f11" fmla="val 21"/>
                  <a:gd name="f12" fmla="val 19"/>
                  <a:gd name="f13" fmla="val 5"/>
                  <a:gd name="f14" fmla="val 18"/>
                  <a:gd name="f15" fmla="val 17"/>
                  <a:gd name="f16" fmla="val 2"/>
                  <a:gd name="f17" fmla="val 13"/>
                  <a:gd name="f18" fmla="val 9"/>
                  <a:gd name="f19" fmla="val 8"/>
                  <a:gd name="f20" fmla="val 11"/>
                  <a:gd name="f21" fmla="val 1"/>
                  <a:gd name="f22" fmla="val 7"/>
                  <a:gd name="f23" fmla="val 10"/>
                  <a:gd name="f24" fmla="val 14"/>
                  <a:gd name="f25" fmla="val 15"/>
                  <a:gd name="f26" fmla="val 20"/>
                  <a:gd name="f27" fmla="+- 0 0 -90"/>
                  <a:gd name="f28" fmla="*/ f3 1 12"/>
                  <a:gd name="f29" fmla="*/ f4 1 2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2"/>
                  <a:gd name="f38" fmla="*/ f34 1 22"/>
                  <a:gd name="f39" fmla="*/ 6 f35 1"/>
                  <a:gd name="f40" fmla="*/ 22 f34 1"/>
                  <a:gd name="f41" fmla="*/ 4 f35 1"/>
                  <a:gd name="f42" fmla="*/ 19 f34 1"/>
                  <a:gd name="f43" fmla="*/ 17 f34 1"/>
                  <a:gd name="f44" fmla="*/ 8 f35 1"/>
                  <a:gd name="f45" fmla="*/ 9 f34 1"/>
                  <a:gd name="f46" fmla="*/ 1 f35 1"/>
                  <a:gd name="f47" fmla="*/ 7 f34 1"/>
                  <a:gd name="f48" fmla="*/ 7 f35 1"/>
                  <a:gd name="f49" fmla="*/ 1 f34 1"/>
                  <a:gd name="f50" fmla="*/ 9 f35 1"/>
                  <a:gd name="f51" fmla="*/ 2 f34 1"/>
                  <a:gd name="f52" fmla="*/ 5 f34 1"/>
                  <a:gd name="f53" fmla="*/ 6 f34 1"/>
                  <a:gd name="f54" fmla="*/ 10 f35 1"/>
                  <a:gd name="f55" fmla="*/ 13 f34 1"/>
                  <a:gd name="f56" fmla="*/ 14 f34 1"/>
                  <a:gd name="f57" fmla="*/ 15 f34 1"/>
                  <a:gd name="f58" fmla="*/ 12 f35 1"/>
                  <a:gd name="f59" fmla="*/ 20 f34 1"/>
                  <a:gd name="f60" fmla="+- f36 0 f1"/>
                  <a:gd name="f61" fmla="*/ f39 1 12"/>
                  <a:gd name="f62" fmla="*/ f40 1 22"/>
                  <a:gd name="f63" fmla="*/ f41 1 12"/>
                  <a:gd name="f64" fmla="*/ f42 1 22"/>
                  <a:gd name="f65" fmla="*/ f43 1 22"/>
                  <a:gd name="f66" fmla="*/ f44 1 12"/>
                  <a:gd name="f67" fmla="*/ f45 1 22"/>
                  <a:gd name="f68" fmla="*/ f46 1 12"/>
                  <a:gd name="f69" fmla="*/ f47 1 22"/>
                  <a:gd name="f70" fmla="*/ f48 1 12"/>
                  <a:gd name="f71" fmla="*/ f49 1 22"/>
                  <a:gd name="f72" fmla="*/ f50 1 12"/>
                  <a:gd name="f73" fmla="*/ f51 1 22"/>
                  <a:gd name="f74" fmla="*/ f52 1 22"/>
                  <a:gd name="f75" fmla="*/ f53 1 22"/>
                  <a:gd name="f76" fmla="*/ f54 1 12"/>
                  <a:gd name="f77" fmla="*/ f55 1 22"/>
                  <a:gd name="f78" fmla="*/ f56 1 22"/>
                  <a:gd name="f79" fmla="*/ f57 1 22"/>
                  <a:gd name="f80" fmla="*/ f58 1 12"/>
                  <a:gd name="f81" fmla="*/ f59 1 22"/>
                  <a:gd name="f82" fmla="*/ 0 1 f37"/>
                  <a:gd name="f83" fmla="*/ f31 1 f37"/>
                  <a:gd name="f84" fmla="*/ 0 1 f38"/>
                  <a:gd name="f85" fmla="*/ f32 1 f38"/>
                  <a:gd name="f86" fmla="*/ f61 1 f37"/>
                  <a:gd name="f87" fmla="*/ f62 1 f38"/>
                  <a:gd name="f88" fmla="*/ f63 1 f37"/>
                  <a:gd name="f89" fmla="*/ f64 1 f38"/>
                  <a:gd name="f90" fmla="*/ f65 1 f38"/>
                  <a:gd name="f91" fmla="*/ f66 1 f37"/>
                  <a:gd name="f92" fmla="*/ f67 1 f38"/>
                  <a:gd name="f93" fmla="*/ f68 1 f37"/>
                  <a:gd name="f94" fmla="*/ f69 1 f38"/>
                  <a:gd name="f95" fmla="*/ f70 1 f37"/>
                  <a:gd name="f96" fmla="*/ f71 1 f38"/>
                  <a:gd name="f97" fmla="*/ f72 1 f37"/>
                  <a:gd name="f98" fmla="*/ f73 1 f38"/>
                  <a:gd name="f99" fmla="*/ f74 1 f38"/>
                  <a:gd name="f100" fmla="*/ f75 1 f38"/>
                  <a:gd name="f101" fmla="*/ f76 1 f37"/>
                  <a:gd name="f102" fmla="*/ f77 1 f38"/>
                  <a:gd name="f103" fmla="*/ f78 1 f38"/>
                  <a:gd name="f104" fmla="*/ f79 1 f38"/>
                  <a:gd name="f105" fmla="*/ f80 1 f37"/>
                  <a:gd name="f106" fmla="*/ f81 1 f38"/>
                  <a:gd name="f107" fmla="*/ f82 f28 1"/>
                  <a:gd name="f108" fmla="*/ f83 f28 1"/>
                  <a:gd name="f109" fmla="*/ f85 f29 1"/>
                  <a:gd name="f110" fmla="*/ f84 f29 1"/>
                  <a:gd name="f111" fmla="*/ f86 f28 1"/>
                  <a:gd name="f112" fmla="*/ f87 f29 1"/>
                  <a:gd name="f113" fmla="*/ f88 f28 1"/>
                  <a:gd name="f114" fmla="*/ f89 f29 1"/>
                  <a:gd name="f115" fmla="*/ f90 f29 1"/>
                  <a:gd name="f116" fmla="*/ f91 f28 1"/>
                  <a:gd name="f117" fmla="*/ f92 f29 1"/>
                  <a:gd name="f118" fmla="*/ f93 f28 1"/>
                  <a:gd name="f119" fmla="*/ f94 f29 1"/>
                  <a:gd name="f120" fmla="*/ f95 f28 1"/>
                  <a:gd name="f121" fmla="*/ f96 f29 1"/>
                  <a:gd name="f122" fmla="*/ f97 f28 1"/>
                  <a:gd name="f123" fmla="*/ f98 f29 1"/>
                  <a:gd name="f124" fmla="*/ f99 f29 1"/>
                  <a:gd name="f125" fmla="*/ f100 f29 1"/>
                  <a:gd name="f126" fmla="*/ f101 f28 1"/>
                  <a:gd name="f127" fmla="*/ f102 f29 1"/>
                  <a:gd name="f128" fmla="*/ f103 f29 1"/>
                  <a:gd name="f129" fmla="*/ f104 f29 1"/>
                  <a:gd name="f130" fmla="*/ f105 f28 1"/>
                  <a:gd name="f131" fmla="*/ f106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3" y="f115"/>
                  </a:cxn>
                  <a:cxn ang="f60">
                    <a:pos x="f116" y="f117"/>
                  </a:cxn>
                  <a:cxn ang="f60">
                    <a:pos x="f118" y="f119"/>
                  </a:cxn>
                  <a:cxn ang="f60">
                    <a:pos x="f120" y="f121"/>
                  </a:cxn>
                  <a:cxn ang="f60">
                    <a:pos x="f122" y="f123"/>
                  </a:cxn>
                  <a:cxn ang="f60">
                    <a:pos x="f122" y="f124"/>
                  </a:cxn>
                  <a:cxn ang="f60">
                    <a:pos x="f122" y="f125"/>
                  </a:cxn>
                  <a:cxn ang="f60">
                    <a:pos x="f126" y="f127"/>
                  </a:cxn>
                  <a:cxn ang="f60">
                    <a:pos x="f120" y="f128"/>
                  </a:cxn>
                  <a:cxn ang="f60">
                    <a:pos x="f122" y="f129"/>
                  </a:cxn>
                  <a:cxn ang="f60">
                    <a:pos x="f130" y="f114"/>
                  </a:cxn>
                  <a:cxn ang="f60">
                    <a:pos x="f116" y="f114"/>
                  </a:cxn>
                  <a:cxn ang="f60">
                    <a:pos x="f120" y="f131"/>
                  </a:cxn>
                  <a:cxn ang="f60">
                    <a:pos x="f111" y="f112"/>
                  </a:cxn>
                </a:cxnLst>
                <a:rect l="f107" t="f110" r="f108" b="f109"/>
                <a:pathLst>
                  <a:path w="12" h="22">
                    <a:moveTo>
                      <a:pt x="f8" y="f7"/>
                    </a:moveTo>
                    <a:cubicBezTo>
                      <a:pt x="f9" y="f7"/>
                      <a:pt x="f10" y="f11"/>
                      <a:pt x="f9" y="f12"/>
                    </a:cubicBezTo>
                    <a:cubicBezTo>
                      <a:pt x="f13" y="f14"/>
                      <a:pt x="f13" y="f14"/>
                      <a:pt x="f9" y="f15"/>
                    </a:cubicBezTo>
                    <a:cubicBezTo>
                      <a:pt x="f16" y="f17"/>
                      <a:pt x="f5" y="f18"/>
                      <a:pt x="f19" y="f18"/>
                    </a:cubicBezTo>
                    <a:cubicBezTo>
                      <a:pt x="f13" y="f19"/>
                      <a:pt x="f16" y="f20"/>
                      <a:pt x="f21" y="f22"/>
                    </a:cubicBezTo>
                    <a:cubicBezTo>
                      <a:pt x="f21" y="f10"/>
                      <a:pt x="f9" y="f16"/>
                      <a:pt x="f22" y="f21"/>
                    </a:cubicBezTo>
                    <a:cubicBezTo>
                      <a:pt x="f19" y="f5"/>
                      <a:pt x="f18" y="f21"/>
                      <a:pt x="f18" y="f16"/>
                    </a:cubicBezTo>
                    <a:cubicBezTo>
                      <a:pt x="f20" y="f10"/>
                      <a:pt x="f23" y="f9"/>
                      <a:pt x="f18" y="f13"/>
                    </a:cubicBezTo>
                    <a:cubicBezTo>
                      <a:pt x="f18" y="f13"/>
                      <a:pt x="f8" y="f13"/>
                      <a:pt x="f18" y="f8"/>
                    </a:cubicBezTo>
                    <a:cubicBezTo>
                      <a:pt x="f20" y="f22"/>
                      <a:pt x="f18" y="f20"/>
                      <a:pt x="f23" y="f17"/>
                    </a:cubicBezTo>
                    <a:cubicBezTo>
                      <a:pt x="f20" y="f24"/>
                      <a:pt x="f19" y="f17"/>
                      <a:pt x="f22" y="f24"/>
                    </a:cubicBezTo>
                    <a:cubicBezTo>
                      <a:pt x="f19" y="f24"/>
                      <a:pt x="f19" y="f25"/>
                      <a:pt x="f18" y="f25"/>
                    </a:cubicBezTo>
                    <a:cubicBezTo>
                      <a:pt x="f20" y="f25"/>
                      <a:pt x="f6" y="f15"/>
                      <a:pt x="f6" y="f12"/>
                    </a:cubicBezTo>
                    <a:cubicBezTo>
                      <a:pt x="f6" y="f11"/>
                      <a:pt x="f23" y="f12"/>
                      <a:pt x="f19" y="f12"/>
                    </a:cubicBezTo>
                    <a:cubicBezTo>
                      <a:pt x="f19" y="f12"/>
                      <a:pt x="f22" y="f12"/>
                      <a:pt x="f22" y="f26"/>
                    </a:cubicBezTo>
                    <a:cubicBezTo>
                      <a:pt x="f22" y="f11"/>
                      <a:pt x="f22" y="f11"/>
                      <a:pt x="f8" y="f7"/>
                    </a:cubicBezTo>
                    <a:close/>
                  </a:path>
                </a:pathLst>
              </a:custGeom>
              <a:solidFill>
                <a:srgbClr val="D785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5" name="Freeform 1316">
                <a:extLst>
                  <a:ext uri="{FF2B5EF4-FFF2-40B4-BE49-F238E27FC236}">
                    <a16:creationId xmlns:a16="http://schemas.microsoft.com/office/drawing/2014/main" id="{1440B6BF-78EB-E307-B703-51593FF68AF2}"/>
                  </a:ext>
                </a:extLst>
              </p:cNvPr>
              <p:cNvSpPr/>
              <p:nvPr/>
            </p:nvSpPr>
            <p:spPr>
              <a:xfrm>
                <a:off x="4983159" y="3406780"/>
                <a:ext cx="57150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1"/>
                  <a:gd name="f8" fmla="val 6"/>
                  <a:gd name="f9" fmla="val 20"/>
                  <a:gd name="f10" fmla="val 5"/>
                  <a:gd name="f11" fmla="val 4"/>
                  <a:gd name="f12" fmla="val 18"/>
                  <a:gd name="f13" fmla="val 16"/>
                  <a:gd name="f14" fmla="val 14"/>
                  <a:gd name="f15" fmla="val 3"/>
                  <a:gd name="f16" fmla="val 17"/>
                  <a:gd name="f17" fmla="val 2"/>
                  <a:gd name="f18" fmla="val 1"/>
                  <a:gd name="f19" fmla="val 13"/>
                  <a:gd name="f20" fmla="val 10"/>
                  <a:gd name="f21" fmla="val 8"/>
                  <a:gd name="f22" fmla="val 7"/>
                  <a:gd name="f23" fmla="val 12"/>
                  <a:gd name="f24" fmla="val 11"/>
                  <a:gd name="f25" fmla="val 9"/>
                  <a:gd name="f26" fmla="+- 0 0 -90"/>
                  <a:gd name="f27" fmla="*/ f3 1 15"/>
                  <a:gd name="f28" fmla="*/ f4 1 2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5"/>
                  <a:gd name="f37" fmla="*/ f33 1 21"/>
                  <a:gd name="f38" fmla="*/ 6 f34 1"/>
                  <a:gd name="f39" fmla="*/ 20 f33 1"/>
                  <a:gd name="f40" fmla="*/ 4 f34 1"/>
                  <a:gd name="f41" fmla="*/ 14 f33 1"/>
                  <a:gd name="f42" fmla="*/ 0 f34 1"/>
                  <a:gd name="f43" fmla="*/ 15 f33 1"/>
                  <a:gd name="f44" fmla="*/ 1 f34 1"/>
                  <a:gd name="f45" fmla="*/ 8 f33 1"/>
                  <a:gd name="f46" fmla="*/ 12 f34 1"/>
                  <a:gd name="f47" fmla="*/ 0 f33 1"/>
                  <a:gd name="f48" fmla="*/ 15 f34 1"/>
                  <a:gd name="f49" fmla="*/ 2 f33 1"/>
                  <a:gd name="f50" fmla="*/ 13 f34 1"/>
                  <a:gd name="f51" fmla="*/ 6 f33 1"/>
                  <a:gd name="f52" fmla="*/ 11 f34 1"/>
                  <a:gd name="f53" fmla="*/ 9 f33 1"/>
                  <a:gd name="f54" fmla="*/ 10 f33 1"/>
                  <a:gd name="f55" fmla="*/ 10 f34 1"/>
                  <a:gd name="f56" fmla="*/ 17 f33 1"/>
                  <a:gd name="f57" fmla="+- f35 0 f1"/>
                  <a:gd name="f58" fmla="*/ f38 1 15"/>
                  <a:gd name="f59" fmla="*/ f39 1 21"/>
                  <a:gd name="f60" fmla="*/ f40 1 15"/>
                  <a:gd name="f61" fmla="*/ f41 1 21"/>
                  <a:gd name="f62" fmla="*/ f42 1 15"/>
                  <a:gd name="f63" fmla="*/ f43 1 21"/>
                  <a:gd name="f64" fmla="*/ f44 1 15"/>
                  <a:gd name="f65" fmla="*/ f45 1 21"/>
                  <a:gd name="f66" fmla="*/ f46 1 15"/>
                  <a:gd name="f67" fmla="*/ f47 1 21"/>
                  <a:gd name="f68" fmla="*/ f48 1 15"/>
                  <a:gd name="f69" fmla="*/ f49 1 21"/>
                  <a:gd name="f70" fmla="*/ f50 1 15"/>
                  <a:gd name="f71" fmla="*/ f51 1 21"/>
                  <a:gd name="f72" fmla="*/ f52 1 15"/>
                  <a:gd name="f73" fmla="*/ f53 1 21"/>
                  <a:gd name="f74" fmla="*/ f54 1 21"/>
                  <a:gd name="f75" fmla="*/ f55 1 15"/>
                  <a:gd name="f76" fmla="*/ f56 1 21"/>
                  <a:gd name="f77" fmla="*/ 0 1 f36"/>
                  <a:gd name="f78" fmla="*/ f30 1 f36"/>
                  <a:gd name="f79" fmla="*/ 0 1 f37"/>
                  <a:gd name="f80" fmla="*/ f31 1 f37"/>
                  <a:gd name="f81" fmla="*/ f58 1 f36"/>
                  <a:gd name="f82" fmla="*/ f59 1 f37"/>
                  <a:gd name="f83" fmla="*/ f60 1 f36"/>
                  <a:gd name="f84" fmla="*/ f61 1 f37"/>
                  <a:gd name="f85" fmla="*/ f62 1 f36"/>
                  <a:gd name="f86" fmla="*/ f63 1 f37"/>
                  <a:gd name="f87" fmla="*/ f64 1 f36"/>
                  <a:gd name="f88" fmla="*/ f65 1 f37"/>
                  <a:gd name="f89" fmla="*/ f66 1 f36"/>
                  <a:gd name="f90" fmla="*/ f67 1 f37"/>
                  <a:gd name="f91" fmla="*/ f68 1 f36"/>
                  <a:gd name="f92" fmla="*/ f69 1 f37"/>
                  <a:gd name="f93" fmla="*/ f70 1 f36"/>
                  <a:gd name="f94" fmla="*/ f71 1 f37"/>
                  <a:gd name="f95" fmla="*/ f72 1 f36"/>
                  <a:gd name="f96" fmla="*/ f73 1 f37"/>
                  <a:gd name="f97" fmla="*/ f74 1 f37"/>
                  <a:gd name="f98" fmla="*/ f75 1 f36"/>
                  <a:gd name="f99" fmla="*/ f76 1 f37"/>
                  <a:gd name="f100" fmla="*/ f77 f27 1"/>
                  <a:gd name="f101" fmla="*/ f78 f27 1"/>
                  <a:gd name="f102" fmla="*/ f80 f28 1"/>
                  <a:gd name="f103" fmla="*/ f79 f28 1"/>
                  <a:gd name="f104" fmla="*/ f81 f27 1"/>
                  <a:gd name="f105" fmla="*/ f82 f28 1"/>
                  <a:gd name="f106" fmla="*/ f83 f27 1"/>
                  <a:gd name="f107" fmla="*/ f84 f28 1"/>
                  <a:gd name="f108" fmla="*/ f85 f27 1"/>
                  <a:gd name="f109" fmla="*/ f86 f28 1"/>
                  <a:gd name="f110" fmla="*/ f87 f27 1"/>
                  <a:gd name="f111" fmla="*/ f88 f28 1"/>
                  <a:gd name="f112" fmla="*/ f89 f27 1"/>
                  <a:gd name="f113" fmla="*/ f90 f28 1"/>
                  <a:gd name="f114" fmla="*/ f91 f27 1"/>
                  <a:gd name="f115" fmla="*/ f92 f28 1"/>
                  <a:gd name="f116" fmla="*/ f93 f27 1"/>
                  <a:gd name="f117" fmla="*/ f94 f28 1"/>
                  <a:gd name="f118" fmla="*/ f95 f27 1"/>
                  <a:gd name="f119" fmla="*/ f96 f28 1"/>
                  <a:gd name="f120" fmla="*/ f97 f28 1"/>
                  <a:gd name="f121" fmla="*/ f98 f27 1"/>
                  <a:gd name="f122" fmla="*/ f99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104" y="f105"/>
                  </a:cxn>
                  <a:cxn ang="f57">
                    <a:pos x="f106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09"/>
                  </a:cxn>
                  <a:cxn ang="f57">
                    <a:pos x="f106" y="f111"/>
                  </a:cxn>
                  <a:cxn ang="f57">
                    <a:pos x="f112" y="f113"/>
                  </a:cxn>
                  <a:cxn ang="f57">
                    <a:pos x="f114" y="f115"/>
                  </a:cxn>
                  <a:cxn ang="f57">
                    <a:pos x="f116" y="f117"/>
                  </a:cxn>
                  <a:cxn ang="f57">
                    <a:pos x="f118" y="f119"/>
                  </a:cxn>
                  <a:cxn ang="f57">
                    <a:pos x="f112" y="f120"/>
                  </a:cxn>
                  <a:cxn ang="f57">
                    <a:pos x="f121" y="f122"/>
                  </a:cxn>
                  <a:cxn ang="f57">
                    <a:pos x="f104" y="f105"/>
                  </a:cxn>
                </a:cxnLst>
                <a:rect l="f100" t="f103" r="f101" b="f102"/>
                <a:pathLst>
                  <a:path w="15" h="21">
                    <a:moveTo>
                      <a:pt x="f8" y="f9"/>
                    </a:moveTo>
                    <a:cubicBezTo>
                      <a:pt x="f10" y="f7"/>
                      <a:pt x="f11" y="f7"/>
                      <a:pt x="f11" y="f9"/>
                    </a:cubicBezTo>
                    <a:cubicBezTo>
                      <a:pt x="f11" y="f12"/>
                      <a:pt x="f11" y="f13"/>
                      <a:pt x="f11" y="f14"/>
                    </a:cubicBezTo>
                    <a:cubicBezTo>
                      <a:pt x="f15" y="f16"/>
                      <a:pt x="f17" y="f16"/>
                      <a:pt x="f5" y="f6"/>
                    </a:cubicBezTo>
                    <a:cubicBezTo>
                      <a:pt x="f18" y="f6"/>
                      <a:pt x="f18" y="f6"/>
                      <a:pt x="f18" y="f6"/>
                    </a:cubicBezTo>
                    <a:cubicBezTo>
                      <a:pt x="f17" y="f19"/>
                      <a:pt x="f15" y="f20"/>
                      <a:pt x="f11" y="f21"/>
                    </a:cubicBezTo>
                    <a:cubicBezTo>
                      <a:pt x="f11" y="f15"/>
                      <a:pt x="f22" y="f5"/>
                      <a:pt x="f23" y="f5"/>
                    </a:cubicBezTo>
                    <a:cubicBezTo>
                      <a:pt x="f19" y="f18"/>
                      <a:pt x="f14" y="f18"/>
                      <a:pt x="f6" y="f17"/>
                    </a:cubicBezTo>
                    <a:cubicBezTo>
                      <a:pt x="f6" y="f11"/>
                      <a:pt x="f14" y="f10"/>
                      <a:pt x="f19" y="f8"/>
                    </a:cubicBezTo>
                    <a:cubicBezTo>
                      <a:pt x="f19" y="f22"/>
                      <a:pt x="f19" y="f21"/>
                      <a:pt x="f24" y="f25"/>
                    </a:cubicBezTo>
                    <a:cubicBezTo>
                      <a:pt x="f20" y="f25"/>
                      <a:pt x="f24" y="f20"/>
                      <a:pt x="f23" y="f20"/>
                    </a:cubicBezTo>
                    <a:cubicBezTo>
                      <a:pt x="f23" y="f19"/>
                      <a:pt x="f24" y="f6"/>
                      <a:pt x="f20" y="f16"/>
                    </a:cubicBezTo>
                    <a:cubicBezTo>
                      <a:pt x="f25" y="f12"/>
                      <a:pt x="f21" y="f9"/>
                      <a:pt x="f8" y="f9"/>
                    </a:cubicBezTo>
                    <a:close/>
                  </a:path>
                </a:pathLst>
              </a:custGeom>
              <a:solidFill>
                <a:srgbClr val="DE85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6" name="Freeform 1317">
                <a:extLst>
                  <a:ext uri="{FF2B5EF4-FFF2-40B4-BE49-F238E27FC236}">
                    <a16:creationId xmlns:a16="http://schemas.microsoft.com/office/drawing/2014/main" id="{30D0639E-4DF4-73F5-4BA4-6015882155F6}"/>
                  </a:ext>
                </a:extLst>
              </p:cNvPr>
              <p:cNvSpPr/>
              <p:nvPr/>
            </p:nvSpPr>
            <p:spPr>
              <a:xfrm>
                <a:off x="5067303" y="3162296"/>
                <a:ext cx="47621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0"/>
                  <a:gd name="f8" fmla="val 4"/>
                  <a:gd name="f9" fmla="val 2"/>
                  <a:gd name="f10" fmla="val 1"/>
                  <a:gd name="f11" fmla="val 5"/>
                  <a:gd name="f12" fmla="val 10"/>
                  <a:gd name="f13" fmla="val 9"/>
                  <a:gd name="f14" fmla="val 6"/>
                  <a:gd name="f15" fmla="val 7"/>
                  <a:gd name="f16" fmla="val 11"/>
                  <a:gd name="f17" fmla="val 12"/>
                  <a:gd name="f18" fmla="val 14"/>
                  <a:gd name="f19" fmla="val 15"/>
                  <a:gd name="f20" fmla="val 3"/>
                  <a:gd name="f21" fmla="+- 0 0 -90"/>
                  <a:gd name="f22" fmla="*/ f3 1 13"/>
                  <a:gd name="f23" fmla="*/ f4 1 20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3"/>
                  <a:gd name="f32" fmla="*/ f28 1 20"/>
                  <a:gd name="f33" fmla="*/ 4 f29 1"/>
                  <a:gd name="f34" fmla="*/ 2 f28 1"/>
                  <a:gd name="f35" fmla="*/ 5 f29 1"/>
                  <a:gd name="f36" fmla="*/ 0 f28 1"/>
                  <a:gd name="f37" fmla="*/ 9 f29 1"/>
                  <a:gd name="f38" fmla="*/ 6 f28 1"/>
                  <a:gd name="f39" fmla="*/ 7 f28 1"/>
                  <a:gd name="f40" fmla="*/ 6 f29 1"/>
                  <a:gd name="f41" fmla="*/ 12 f28 1"/>
                  <a:gd name="f42" fmla="*/ 11 f29 1"/>
                  <a:gd name="f43" fmla="*/ 20 f28 1"/>
                  <a:gd name="f44" fmla="*/ 2 f29 1"/>
                  <a:gd name="f45" fmla="*/ 13 f28 1"/>
                  <a:gd name="f46" fmla="*/ 5 f28 1"/>
                  <a:gd name="f47" fmla="+- f30 0 f1"/>
                  <a:gd name="f48" fmla="*/ f33 1 13"/>
                  <a:gd name="f49" fmla="*/ f34 1 20"/>
                  <a:gd name="f50" fmla="*/ f35 1 13"/>
                  <a:gd name="f51" fmla="*/ f36 1 20"/>
                  <a:gd name="f52" fmla="*/ f37 1 13"/>
                  <a:gd name="f53" fmla="*/ f38 1 20"/>
                  <a:gd name="f54" fmla="*/ f39 1 20"/>
                  <a:gd name="f55" fmla="*/ f40 1 13"/>
                  <a:gd name="f56" fmla="*/ f41 1 20"/>
                  <a:gd name="f57" fmla="*/ f42 1 13"/>
                  <a:gd name="f58" fmla="*/ f43 1 20"/>
                  <a:gd name="f59" fmla="*/ f44 1 13"/>
                  <a:gd name="f60" fmla="*/ f45 1 20"/>
                  <a:gd name="f61" fmla="*/ f46 1 20"/>
                  <a:gd name="f62" fmla="*/ 0 1 f31"/>
                  <a:gd name="f63" fmla="*/ f25 1 f31"/>
                  <a:gd name="f64" fmla="*/ 0 1 f32"/>
                  <a:gd name="f65" fmla="*/ f26 1 f32"/>
                  <a:gd name="f66" fmla="*/ f48 1 f31"/>
                  <a:gd name="f67" fmla="*/ f49 1 f32"/>
                  <a:gd name="f68" fmla="*/ f50 1 f31"/>
                  <a:gd name="f69" fmla="*/ f51 1 f32"/>
                  <a:gd name="f70" fmla="*/ f52 1 f31"/>
                  <a:gd name="f71" fmla="*/ f53 1 f32"/>
                  <a:gd name="f72" fmla="*/ f54 1 f32"/>
                  <a:gd name="f73" fmla="*/ f55 1 f31"/>
                  <a:gd name="f74" fmla="*/ f56 1 f32"/>
                  <a:gd name="f75" fmla="*/ f57 1 f31"/>
                  <a:gd name="f76" fmla="*/ f58 1 f32"/>
                  <a:gd name="f77" fmla="*/ f59 1 f31"/>
                  <a:gd name="f78" fmla="*/ f60 1 f32"/>
                  <a:gd name="f79" fmla="*/ f61 1 f32"/>
                  <a:gd name="f80" fmla="*/ f62 f22 1"/>
                  <a:gd name="f81" fmla="*/ f63 f22 1"/>
                  <a:gd name="f82" fmla="*/ f65 f23 1"/>
                  <a:gd name="f83" fmla="*/ f64 f23 1"/>
                  <a:gd name="f84" fmla="*/ f66 f22 1"/>
                  <a:gd name="f85" fmla="*/ f67 f23 1"/>
                  <a:gd name="f86" fmla="*/ f68 f22 1"/>
                  <a:gd name="f87" fmla="*/ f69 f23 1"/>
                  <a:gd name="f88" fmla="*/ f70 f22 1"/>
                  <a:gd name="f89" fmla="*/ f71 f23 1"/>
                  <a:gd name="f90" fmla="*/ f72 f23 1"/>
                  <a:gd name="f91" fmla="*/ f73 f22 1"/>
                  <a:gd name="f92" fmla="*/ f74 f23 1"/>
                  <a:gd name="f93" fmla="*/ f75 f22 1"/>
                  <a:gd name="f94" fmla="*/ f76 f23 1"/>
                  <a:gd name="f95" fmla="*/ f77 f22 1"/>
                  <a:gd name="f96" fmla="*/ f78 f23 1"/>
                  <a:gd name="f97" fmla="*/ f79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88" y="f90"/>
                  </a:cxn>
                  <a:cxn ang="f47">
                    <a:pos x="f91" y="f92"/>
                  </a:cxn>
                  <a:cxn ang="f47">
                    <a:pos x="f93" y="f94"/>
                  </a:cxn>
                  <a:cxn ang="f47">
                    <a:pos x="f88" y="f94"/>
                  </a:cxn>
                  <a:cxn ang="f47">
                    <a:pos x="f95" y="f96"/>
                  </a:cxn>
                  <a:cxn ang="f47">
                    <a:pos x="f91" y="f97"/>
                  </a:cxn>
                  <a:cxn ang="f47">
                    <a:pos x="f95" y="f97"/>
                  </a:cxn>
                  <a:cxn ang="f47">
                    <a:pos x="f84" y="f85"/>
                  </a:cxn>
                </a:cxnLst>
                <a:rect l="f80" t="f83" r="f81" b="f82"/>
                <a:pathLst>
                  <a:path w="13" h="20">
                    <a:moveTo>
                      <a:pt x="f8" y="f9"/>
                    </a:moveTo>
                    <a:cubicBezTo>
                      <a:pt x="f8" y="f10"/>
                      <a:pt x="f8" y="f10"/>
                      <a:pt x="f11" y="f5"/>
                    </a:cubicBezTo>
                    <a:cubicBezTo>
                      <a:pt x="f12" y="f10"/>
                      <a:pt x="f12" y="f10"/>
                      <a:pt x="f13" y="f14"/>
                    </a:cubicBezTo>
                    <a:cubicBezTo>
                      <a:pt x="f13" y="f14"/>
                      <a:pt x="f13" y="f14"/>
                      <a:pt x="f13" y="f15"/>
                    </a:cubicBezTo>
                    <a:cubicBezTo>
                      <a:pt x="f12" y="f16"/>
                      <a:pt x="f12" y="f16"/>
                      <a:pt x="f14" y="f17"/>
                    </a:cubicBezTo>
                    <a:cubicBezTo>
                      <a:pt x="f17" y="f6"/>
                      <a:pt x="f6" y="f18"/>
                      <a:pt x="f16" y="f7"/>
                    </a:cubicBezTo>
                    <a:cubicBezTo>
                      <a:pt x="f12" y="f7"/>
                      <a:pt x="f12" y="f7"/>
                      <a:pt x="f13" y="f7"/>
                    </a:cubicBezTo>
                    <a:cubicBezTo>
                      <a:pt x="f8" y="f7"/>
                      <a:pt x="f8" y="f19"/>
                      <a:pt x="f9" y="f6"/>
                    </a:cubicBezTo>
                    <a:cubicBezTo>
                      <a:pt x="f5" y="f16"/>
                      <a:pt x="f20" y="f15"/>
                      <a:pt x="f14" y="f11"/>
                    </a:cubicBezTo>
                    <a:cubicBezTo>
                      <a:pt x="f8" y="f8"/>
                      <a:pt x="f20" y="f14"/>
                      <a:pt x="f9" y="f11"/>
                    </a:cubicBezTo>
                    <a:cubicBezTo>
                      <a:pt x="f9" y="f8"/>
                      <a:pt x="f20" y="f20"/>
                      <a:pt x="f8" y="f9"/>
                    </a:cubicBezTo>
                    <a:close/>
                  </a:path>
                </a:pathLst>
              </a:custGeom>
              <a:solidFill>
                <a:srgbClr val="D781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7" name="Freeform 1318">
                <a:extLst>
                  <a:ext uri="{FF2B5EF4-FFF2-40B4-BE49-F238E27FC236}">
                    <a16:creationId xmlns:a16="http://schemas.microsoft.com/office/drawing/2014/main" id="{881843B0-AF61-B7C2-F3A7-00F4B0E06DB1}"/>
                  </a:ext>
                </a:extLst>
              </p:cNvPr>
              <p:cNvSpPr/>
              <p:nvPr/>
            </p:nvSpPr>
            <p:spPr>
              <a:xfrm>
                <a:off x="5032372" y="3338510"/>
                <a:ext cx="60322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2"/>
                  <a:gd name="f8" fmla="val 10"/>
                  <a:gd name="f9" fmla="val 9"/>
                  <a:gd name="f10" fmla="val 1"/>
                  <a:gd name="f11" fmla="val 7"/>
                  <a:gd name="f12" fmla="val 3"/>
                  <a:gd name="f13" fmla="val 6"/>
                  <a:gd name="f14" fmla="val 4"/>
                  <a:gd name="f15" fmla="val 5"/>
                  <a:gd name="f16" fmla="val 8"/>
                  <a:gd name="f17" fmla="val 2"/>
                  <a:gd name="f18" fmla="val 15"/>
                  <a:gd name="f19" fmla="val 13"/>
                  <a:gd name="f20" fmla="val 11"/>
                  <a:gd name="f21" fmla="+- 0 0 -90"/>
                  <a:gd name="f22" fmla="*/ f3 1 16"/>
                  <a:gd name="f23" fmla="*/ f4 1 12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6"/>
                  <a:gd name="f32" fmla="*/ f28 1 12"/>
                  <a:gd name="f33" fmla="*/ 0 f29 1"/>
                  <a:gd name="f34" fmla="*/ 10 f28 1"/>
                  <a:gd name="f35" fmla="*/ 9 f28 1"/>
                  <a:gd name="f36" fmla="*/ 6 f29 1"/>
                  <a:gd name="f37" fmla="*/ 7 f28 1"/>
                  <a:gd name="f38" fmla="*/ 3 f28 1"/>
                  <a:gd name="f39" fmla="*/ 12 f29 1"/>
                  <a:gd name="f40" fmla="*/ 1 f28 1"/>
                  <a:gd name="f41" fmla="*/ 15 f29 1"/>
                  <a:gd name="f42" fmla="*/ 4 f28 1"/>
                  <a:gd name="f43" fmla="*/ 5 f29 1"/>
                  <a:gd name="f44" fmla="*/ 11 f28 1"/>
                  <a:gd name="f45" fmla="+- f30 0 f1"/>
                  <a:gd name="f46" fmla="*/ f33 1 16"/>
                  <a:gd name="f47" fmla="*/ f34 1 12"/>
                  <a:gd name="f48" fmla="*/ f35 1 12"/>
                  <a:gd name="f49" fmla="*/ f36 1 16"/>
                  <a:gd name="f50" fmla="*/ f37 1 12"/>
                  <a:gd name="f51" fmla="*/ f38 1 12"/>
                  <a:gd name="f52" fmla="*/ f39 1 16"/>
                  <a:gd name="f53" fmla="*/ f40 1 12"/>
                  <a:gd name="f54" fmla="*/ f41 1 16"/>
                  <a:gd name="f55" fmla="*/ f42 1 12"/>
                  <a:gd name="f56" fmla="*/ f43 1 16"/>
                  <a:gd name="f57" fmla="*/ f44 1 12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2"/>
                  <a:gd name="f65" fmla="*/ f49 1 f31"/>
                  <a:gd name="f66" fmla="*/ f50 1 f32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3 1"/>
                  <a:gd name="f81" fmla="*/ f65 f22 1"/>
                  <a:gd name="f82" fmla="*/ f66 f23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78" y="f80"/>
                  </a:cxn>
                  <a:cxn ang="f45">
                    <a:pos x="f81" y="f82"/>
                  </a:cxn>
                  <a:cxn ang="f45">
                    <a:pos x="f81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6" h="12">
                    <a:moveTo>
                      <a:pt x="f5" y="f8"/>
                    </a:moveTo>
                    <a:cubicBezTo>
                      <a:pt x="f5" y="f8"/>
                      <a:pt x="f5" y="f9"/>
                      <a:pt x="f5" y="f9"/>
                    </a:cubicBezTo>
                    <a:cubicBezTo>
                      <a:pt x="f10" y="f11"/>
                      <a:pt x="f12" y="f11"/>
                      <a:pt x="f13" y="f11"/>
                    </a:cubicBezTo>
                    <a:cubicBezTo>
                      <a:pt x="f14" y="f13"/>
                      <a:pt x="f12" y="f15"/>
                      <a:pt x="f13" y="f12"/>
                    </a:cubicBezTo>
                    <a:cubicBezTo>
                      <a:pt x="f16" y="f10"/>
                      <a:pt x="f8" y="f17"/>
                      <a:pt x="f7" y="f10"/>
                    </a:cubicBezTo>
                    <a:cubicBezTo>
                      <a:pt x="f18" y="f5"/>
                      <a:pt x="f6" y="f10"/>
                      <a:pt x="f18" y="f14"/>
                    </a:cubicBezTo>
                    <a:cubicBezTo>
                      <a:pt x="f19" y="f7"/>
                      <a:pt x="f19" y="f7"/>
                      <a:pt x="f15" y="f20"/>
                    </a:cubicBezTo>
                    <a:cubicBezTo>
                      <a:pt x="f12" y="f7"/>
                      <a:pt x="f17" y="f20"/>
                      <a:pt x="f5" y="f8"/>
                    </a:cubicBezTo>
                    <a:close/>
                  </a:path>
                </a:pathLst>
              </a:custGeom>
              <a:solidFill>
                <a:srgbClr val="D5848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8" name="Freeform 1319">
                <a:extLst>
                  <a:ext uri="{FF2B5EF4-FFF2-40B4-BE49-F238E27FC236}">
                    <a16:creationId xmlns:a16="http://schemas.microsoft.com/office/drawing/2014/main" id="{541FBA84-96CD-4EA4-175B-B228A5540E52}"/>
                  </a:ext>
                </a:extLst>
              </p:cNvPr>
              <p:cNvSpPr/>
              <p:nvPr/>
            </p:nvSpPr>
            <p:spPr>
              <a:xfrm>
                <a:off x="5138735" y="3624260"/>
                <a:ext cx="74615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30"/>
                  <a:gd name="f8" fmla="val 1"/>
                  <a:gd name="f9" fmla="val 4"/>
                  <a:gd name="f10" fmla="val 3"/>
                  <a:gd name="f11" fmla="val 2"/>
                  <a:gd name="f12" fmla="val 8"/>
                  <a:gd name="f13" fmla="val 10"/>
                  <a:gd name="f14" fmla="val 11"/>
                  <a:gd name="f15" fmla="val 13"/>
                  <a:gd name="f16" fmla="val 12"/>
                  <a:gd name="f17" fmla="val 9"/>
                  <a:gd name="f18" fmla="val 15"/>
                  <a:gd name="f19" fmla="val 14"/>
                  <a:gd name="f20" fmla="val 19"/>
                  <a:gd name="f21" fmla="val 18"/>
                  <a:gd name="f22" fmla="val 21"/>
                  <a:gd name="f23" fmla="val 16"/>
                  <a:gd name="f24" fmla="val 24"/>
                  <a:gd name="f25" fmla="val 26"/>
                  <a:gd name="f26" fmla="val 29"/>
                  <a:gd name="f27" fmla="val 22"/>
                  <a:gd name="f28" fmla="val 5"/>
                  <a:gd name="f29" fmla="val 6"/>
                  <a:gd name="f30" fmla="+- 0 0 -90"/>
                  <a:gd name="f31" fmla="*/ f3 1 20"/>
                  <a:gd name="f32" fmla="*/ f4 1 3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0"/>
                  <a:gd name="f41" fmla="*/ f37 1 30"/>
                  <a:gd name="f42" fmla="*/ 1 f38 1"/>
                  <a:gd name="f43" fmla="*/ 4 f37 1"/>
                  <a:gd name="f44" fmla="*/ 0 f38 1"/>
                  <a:gd name="f45" fmla="*/ 2 f37 1"/>
                  <a:gd name="f46" fmla="*/ 1 f37 1"/>
                  <a:gd name="f47" fmla="*/ 2 f38 1"/>
                  <a:gd name="f48" fmla="*/ 0 f37 1"/>
                  <a:gd name="f49" fmla="*/ 11 f38 1"/>
                  <a:gd name="f50" fmla="*/ 13 f37 1"/>
                  <a:gd name="f51" fmla="*/ 12 f38 1"/>
                  <a:gd name="f52" fmla="*/ 18 f38 1"/>
                  <a:gd name="f53" fmla="*/ 21 f37 1"/>
                  <a:gd name="f54" fmla="*/ 15 f38 1"/>
                  <a:gd name="f55" fmla="*/ 29 f37 1"/>
                  <a:gd name="f56" fmla="*/ 14 f38 1"/>
                  <a:gd name="f57" fmla="*/ 30 f37 1"/>
                  <a:gd name="f58" fmla="*/ 5 f38 1"/>
                  <a:gd name="f59" fmla="*/ 8 f37 1"/>
                  <a:gd name="f60" fmla="+- f39 0 f1"/>
                  <a:gd name="f61" fmla="*/ f42 1 20"/>
                  <a:gd name="f62" fmla="*/ f43 1 30"/>
                  <a:gd name="f63" fmla="*/ f44 1 20"/>
                  <a:gd name="f64" fmla="*/ f45 1 30"/>
                  <a:gd name="f65" fmla="*/ f46 1 30"/>
                  <a:gd name="f66" fmla="*/ f47 1 20"/>
                  <a:gd name="f67" fmla="*/ f48 1 30"/>
                  <a:gd name="f68" fmla="*/ f49 1 20"/>
                  <a:gd name="f69" fmla="*/ f50 1 30"/>
                  <a:gd name="f70" fmla="*/ f51 1 20"/>
                  <a:gd name="f71" fmla="*/ f52 1 20"/>
                  <a:gd name="f72" fmla="*/ f53 1 30"/>
                  <a:gd name="f73" fmla="*/ f54 1 20"/>
                  <a:gd name="f74" fmla="*/ f55 1 30"/>
                  <a:gd name="f75" fmla="*/ f56 1 20"/>
                  <a:gd name="f76" fmla="*/ f57 1 30"/>
                  <a:gd name="f77" fmla="*/ f58 1 20"/>
                  <a:gd name="f78" fmla="*/ f59 1 30"/>
                  <a:gd name="f79" fmla="*/ 0 1 f40"/>
                  <a:gd name="f80" fmla="*/ f34 1 f40"/>
                  <a:gd name="f81" fmla="*/ 0 1 f41"/>
                  <a:gd name="f82" fmla="*/ f35 1 f41"/>
                  <a:gd name="f83" fmla="*/ f61 1 f40"/>
                  <a:gd name="f84" fmla="*/ f62 1 f41"/>
                  <a:gd name="f85" fmla="*/ f63 1 f40"/>
                  <a:gd name="f86" fmla="*/ f64 1 f41"/>
                  <a:gd name="f87" fmla="*/ f65 1 f41"/>
                  <a:gd name="f88" fmla="*/ f66 1 f40"/>
                  <a:gd name="f89" fmla="*/ f67 1 f41"/>
                  <a:gd name="f90" fmla="*/ f68 1 f40"/>
                  <a:gd name="f91" fmla="*/ f69 1 f41"/>
                  <a:gd name="f92" fmla="*/ f70 1 f40"/>
                  <a:gd name="f93" fmla="*/ f71 1 f40"/>
                  <a:gd name="f94" fmla="*/ f72 1 f41"/>
                  <a:gd name="f95" fmla="*/ f73 1 f40"/>
                  <a:gd name="f96" fmla="*/ f74 1 f41"/>
                  <a:gd name="f97" fmla="*/ f75 1 f40"/>
                  <a:gd name="f98" fmla="*/ f76 1 f41"/>
                  <a:gd name="f99" fmla="*/ f77 1 f40"/>
                  <a:gd name="f100" fmla="*/ f78 1 f41"/>
                  <a:gd name="f101" fmla="*/ f79 f31 1"/>
                  <a:gd name="f102" fmla="*/ f80 f31 1"/>
                  <a:gd name="f103" fmla="*/ f82 f32 1"/>
                  <a:gd name="f104" fmla="*/ f81 f32 1"/>
                  <a:gd name="f105" fmla="*/ f83 f31 1"/>
                  <a:gd name="f106" fmla="*/ f84 f32 1"/>
                  <a:gd name="f107" fmla="*/ f85 f31 1"/>
                  <a:gd name="f108" fmla="*/ f86 f32 1"/>
                  <a:gd name="f109" fmla="*/ f87 f32 1"/>
                  <a:gd name="f110" fmla="*/ f88 f31 1"/>
                  <a:gd name="f111" fmla="*/ f89 f32 1"/>
                  <a:gd name="f112" fmla="*/ f90 f31 1"/>
                  <a:gd name="f113" fmla="*/ f91 f32 1"/>
                  <a:gd name="f114" fmla="*/ f92 f31 1"/>
                  <a:gd name="f115" fmla="*/ f93 f31 1"/>
                  <a:gd name="f116" fmla="*/ f94 f32 1"/>
                  <a:gd name="f117" fmla="*/ f95 f31 1"/>
                  <a:gd name="f118" fmla="*/ f96 f32 1"/>
                  <a:gd name="f119" fmla="*/ f97 f31 1"/>
                  <a:gd name="f120" fmla="*/ f98 f32 1"/>
                  <a:gd name="f121" fmla="*/ f99 f31 1"/>
                  <a:gd name="f122" fmla="*/ f100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7" y="f109"/>
                  </a:cxn>
                  <a:cxn ang="f60">
                    <a:pos x="f110" y="f111"/>
                  </a:cxn>
                  <a:cxn ang="f60">
                    <a:pos x="f112" y="f113"/>
                  </a:cxn>
                  <a:cxn ang="f60">
                    <a:pos x="f114" y="f113"/>
                  </a:cxn>
                  <a:cxn ang="f60">
                    <a:pos x="f115" y="f116"/>
                  </a:cxn>
                  <a:cxn ang="f60">
                    <a:pos x="f117" y="f118"/>
                  </a:cxn>
                  <a:cxn ang="f60">
                    <a:pos x="f119" y="f120"/>
                  </a:cxn>
                  <a:cxn ang="f60">
                    <a:pos x="f121" y="f122"/>
                  </a:cxn>
                  <a:cxn ang="f60">
                    <a:pos x="f105" y="f106"/>
                  </a:cxn>
                </a:cxnLst>
                <a:rect l="f101" t="f104" r="f102" b="f103"/>
                <a:pathLst>
                  <a:path w="20" h="30">
                    <a:moveTo>
                      <a:pt x="f8" y="f9"/>
                    </a:moveTo>
                    <a:cubicBezTo>
                      <a:pt x="f8" y="f10"/>
                      <a:pt x="f5" y="f10"/>
                      <a:pt x="f5" y="f11"/>
                    </a:cubicBezTo>
                    <a:cubicBezTo>
                      <a:pt x="f5" y="f11"/>
                      <a:pt x="f5" y="f8"/>
                      <a:pt x="f5" y="f8"/>
                    </a:cubicBezTo>
                    <a:cubicBezTo>
                      <a:pt x="f8" y="f11"/>
                      <a:pt x="f11" y="f8"/>
                      <a:pt x="f11" y="f5"/>
                    </a:cubicBezTo>
                    <a:cubicBezTo>
                      <a:pt x="f12" y="f10"/>
                      <a:pt x="f13" y="f12"/>
                      <a:pt x="f14" y="f15"/>
                    </a:cubicBezTo>
                    <a:cubicBezTo>
                      <a:pt x="f16" y="f16"/>
                      <a:pt x="f17" y="f18"/>
                      <a:pt x="f16" y="f15"/>
                    </a:cubicBezTo>
                    <a:cubicBezTo>
                      <a:pt x="f19" y="f16"/>
                      <a:pt x="f6" y="f20"/>
                      <a:pt x="f21" y="f22"/>
                    </a:cubicBezTo>
                    <a:cubicBezTo>
                      <a:pt x="f23" y="f24"/>
                      <a:pt x="f23" y="f25"/>
                      <a:pt x="f18" y="f26"/>
                    </a:cubicBezTo>
                    <a:cubicBezTo>
                      <a:pt x="f18" y="f7"/>
                      <a:pt x="f19" y="f7"/>
                      <a:pt x="f19" y="f7"/>
                    </a:cubicBezTo>
                    <a:cubicBezTo>
                      <a:pt x="f16" y="f27"/>
                      <a:pt x="f17" y="f18"/>
                      <a:pt x="f28" y="f12"/>
                    </a:cubicBezTo>
                    <a:cubicBezTo>
                      <a:pt x="f9" y="f29"/>
                      <a:pt x="f9" y="f9"/>
                      <a:pt x="f8" y="f9"/>
                    </a:cubicBezTo>
                    <a:close/>
                  </a:path>
                </a:pathLst>
              </a:custGeom>
              <a:solidFill>
                <a:srgbClr val="CFAA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9" name="Freeform 1320">
                <a:extLst>
                  <a:ext uri="{FF2B5EF4-FFF2-40B4-BE49-F238E27FC236}">
                    <a16:creationId xmlns:a16="http://schemas.microsoft.com/office/drawing/2014/main" id="{E6BC54D8-EC5E-2A1C-FE5F-AF0477ED3886}"/>
                  </a:ext>
                </a:extLst>
              </p:cNvPr>
              <p:cNvSpPr/>
              <p:nvPr/>
            </p:nvSpPr>
            <p:spPr>
              <a:xfrm>
                <a:off x="5078413" y="3236911"/>
                <a:ext cx="36511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5"/>
                  <a:gd name="f8" fmla="val 6"/>
                  <a:gd name="f9" fmla="val 7"/>
                  <a:gd name="f10" fmla="val 8"/>
                  <a:gd name="f11" fmla="val 1"/>
                  <a:gd name="f12" fmla="val 5"/>
                  <a:gd name="f13" fmla="val 9"/>
                  <a:gd name="f14" fmla="val 2"/>
                  <a:gd name="f15" fmla="val 4"/>
                  <a:gd name="f16" fmla="val 12"/>
                  <a:gd name="f17" fmla="val 14"/>
                  <a:gd name="f18" fmla="val 3"/>
                  <a:gd name="f19" fmla="+- 0 0 -90"/>
                  <a:gd name="f20" fmla="*/ f3 1 10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0"/>
                  <a:gd name="f30" fmla="*/ f26 1 15"/>
                  <a:gd name="f31" fmla="*/ 6 f27 1"/>
                  <a:gd name="f32" fmla="*/ 0 f26 1"/>
                  <a:gd name="f33" fmla="*/ 8 f27 1"/>
                  <a:gd name="f34" fmla="*/ 5 f27 1"/>
                  <a:gd name="f35" fmla="*/ 1 f26 1"/>
                  <a:gd name="f36" fmla="*/ 9 f27 1"/>
                  <a:gd name="f37" fmla="*/ 12 f26 1"/>
                  <a:gd name="f38" fmla="*/ 1 f27 1"/>
                  <a:gd name="f39" fmla="*/ 14 f26 1"/>
                  <a:gd name="f40" fmla="*/ 4 f27 1"/>
                  <a:gd name="f41" fmla="*/ 5 f26 1"/>
                  <a:gd name="f42" fmla="*/ 3 f27 1"/>
                  <a:gd name="f43" fmla="*/ 4 f26 1"/>
                  <a:gd name="f44" fmla="+- f28 0 f1"/>
                  <a:gd name="f45" fmla="*/ f31 1 10"/>
                  <a:gd name="f46" fmla="*/ f32 1 15"/>
                  <a:gd name="f47" fmla="*/ f33 1 10"/>
                  <a:gd name="f48" fmla="*/ f34 1 10"/>
                  <a:gd name="f49" fmla="*/ f35 1 15"/>
                  <a:gd name="f50" fmla="*/ f36 1 10"/>
                  <a:gd name="f51" fmla="*/ f37 1 15"/>
                  <a:gd name="f52" fmla="*/ f38 1 10"/>
                  <a:gd name="f53" fmla="*/ f39 1 15"/>
                  <a:gd name="f54" fmla="*/ f40 1 10"/>
                  <a:gd name="f55" fmla="*/ f41 1 15"/>
                  <a:gd name="f56" fmla="*/ f42 1 10"/>
                  <a:gd name="f57" fmla="*/ f43 1 15"/>
                  <a:gd name="f58" fmla="*/ 0 1 f29"/>
                  <a:gd name="f59" fmla="*/ f23 1 f29"/>
                  <a:gd name="f60" fmla="*/ 0 1 f30"/>
                  <a:gd name="f61" fmla="*/ f24 1 f30"/>
                  <a:gd name="f62" fmla="*/ f45 1 f29"/>
                  <a:gd name="f63" fmla="*/ f46 1 f30"/>
                  <a:gd name="f64" fmla="*/ f47 1 f29"/>
                  <a:gd name="f65" fmla="*/ f48 1 f29"/>
                  <a:gd name="f66" fmla="*/ f49 1 f30"/>
                  <a:gd name="f67" fmla="*/ f50 1 f29"/>
                  <a:gd name="f68" fmla="*/ f51 1 f30"/>
                  <a:gd name="f69" fmla="*/ f52 1 f29"/>
                  <a:gd name="f70" fmla="*/ f53 1 f30"/>
                  <a:gd name="f71" fmla="*/ f54 1 f29"/>
                  <a:gd name="f72" fmla="*/ f55 1 f30"/>
                  <a:gd name="f73" fmla="*/ f56 1 f29"/>
                  <a:gd name="f74" fmla="*/ f57 1 f30"/>
                  <a:gd name="f75" fmla="*/ f58 f20 1"/>
                  <a:gd name="f76" fmla="*/ f59 f20 1"/>
                  <a:gd name="f77" fmla="*/ f61 f21 1"/>
                  <a:gd name="f78" fmla="*/ f60 f21 1"/>
                  <a:gd name="f79" fmla="*/ f62 f20 1"/>
                  <a:gd name="f80" fmla="*/ f63 f21 1"/>
                  <a:gd name="f81" fmla="*/ f64 f20 1"/>
                  <a:gd name="f82" fmla="*/ f65 f20 1"/>
                  <a:gd name="f83" fmla="*/ f66 f21 1"/>
                  <a:gd name="f84" fmla="*/ f67 f20 1"/>
                  <a:gd name="f85" fmla="*/ f68 f21 1"/>
                  <a:gd name="f86" fmla="*/ f69 f20 1"/>
                  <a:gd name="f87" fmla="*/ f70 f21 1"/>
                  <a:gd name="f88" fmla="*/ f71 f20 1"/>
                  <a:gd name="f89" fmla="*/ f72 f21 1"/>
                  <a:gd name="f90" fmla="*/ f73 f20 1"/>
                  <a:gd name="f91" fmla="*/ f74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9" y="f80"/>
                  </a:cxn>
                  <a:cxn ang="f44">
                    <a:pos x="f81" y="f80"/>
                  </a:cxn>
                  <a:cxn ang="f44">
                    <a:pos x="f82" y="f83"/>
                  </a:cxn>
                  <a:cxn ang="f44">
                    <a:pos x="f84" y="f85"/>
                  </a:cxn>
                  <a:cxn ang="f44">
                    <a:pos x="f86" y="f87"/>
                  </a:cxn>
                  <a:cxn ang="f44">
                    <a:pos x="f88" y="f89"/>
                  </a:cxn>
                  <a:cxn ang="f44">
                    <a:pos x="f90" y="f91"/>
                  </a:cxn>
                  <a:cxn ang="f44">
                    <a:pos x="f79" y="f80"/>
                  </a:cxn>
                </a:cxnLst>
                <a:rect l="f75" t="f78" r="f76" b="f77"/>
                <a:pathLst>
                  <a:path w="10" h="15">
                    <a:moveTo>
                      <a:pt x="f8" y="f5"/>
                    </a:moveTo>
                    <a:cubicBezTo>
                      <a:pt x="f9" y="f5"/>
                      <a:pt x="f9" y="f5"/>
                      <a:pt x="f10" y="f5"/>
                    </a:cubicBezTo>
                    <a:cubicBezTo>
                      <a:pt x="f9" y="f11"/>
                      <a:pt x="f8" y="f11"/>
                      <a:pt x="f12" y="f11"/>
                    </a:cubicBezTo>
                    <a:cubicBezTo>
                      <a:pt x="f13" y="f14"/>
                      <a:pt x="f6" y="f15"/>
                      <a:pt x="f13" y="f16"/>
                    </a:cubicBezTo>
                    <a:cubicBezTo>
                      <a:pt x="f10" y="f7"/>
                      <a:pt x="f10" y="f7"/>
                      <a:pt x="f11" y="f17"/>
                    </a:cubicBezTo>
                    <a:cubicBezTo>
                      <a:pt x="f18" y="f16"/>
                      <a:pt x="f5" y="f10"/>
                      <a:pt x="f15" y="f12"/>
                    </a:cubicBezTo>
                    <a:cubicBezTo>
                      <a:pt x="f15" y="f12"/>
                      <a:pt x="f15" y="f12"/>
                      <a:pt x="f18" y="f15"/>
                    </a:cubicBezTo>
                    <a:cubicBezTo>
                      <a:pt x="f11" y="f5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DB86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0" name="Freeform 1321">
                <a:extLst>
                  <a:ext uri="{FF2B5EF4-FFF2-40B4-BE49-F238E27FC236}">
                    <a16:creationId xmlns:a16="http://schemas.microsoft.com/office/drawing/2014/main" id="{26F6A3F0-A0DE-C63B-0431-2D2BF0DF87D2}"/>
                  </a:ext>
                </a:extLst>
              </p:cNvPr>
              <p:cNvSpPr/>
              <p:nvPr/>
            </p:nvSpPr>
            <p:spPr>
              <a:xfrm>
                <a:off x="5006970" y="3443292"/>
                <a:ext cx="33339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9"/>
                  <a:gd name="f8" fmla="val 3"/>
                  <a:gd name="f9" fmla="val 7"/>
                  <a:gd name="f10" fmla="val 4"/>
                  <a:gd name="f11" fmla="val 5"/>
                  <a:gd name="f12" fmla="val 2"/>
                  <a:gd name="f13" fmla="val 6"/>
                  <a:gd name="f14" fmla="val 8"/>
                  <a:gd name="f15" fmla="val 1"/>
                  <a:gd name="f16" fmla="val 10"/>
                  <a:gd name="f17" fmla="val 15"/>
                  <a:gd name="f18" fmla="val 16"/>
                  <a:gd name="f19" fmla="val 17"/>
                  <a:gd name="f20" fmla="val 18"/>
                  <a:gd name="f21" fmla="val 14"/>
                  <a:gd name="f22" fmla="val 11"/>
                  <a:gd name="f23" fmla="+- 0 0 -90"/>
                  <a:gd name="f24" fmla="*/ f3 1 9"/>
                  <a:gd name="f25" fmla="*/ f4 1 19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9"/>
                  <a:gd name="f34" fmla="*/ f30 1 19"/>
                  <a:gd name="f35" fmla="*/ 3 f31 1"/>
                  <a:gd name="f36" fmla="*/ 7 f30 1"/>
                  <a:gd name="f37" fmla="*/ 6 f31 1"/>
                  <a:gd name="f38" fmla="*/ 0 f30 1"/>
                  <a:gd name="f39" fmla="*/ 8 f31 1"/>
                  <a:gd name="f40" fmla="*/ 1 f30 1"/>
                  <a:gd name="f41" fmla="*/ 9 f31 1"/>
                  <a:gd name="f42" fmla="*/ 15 f30 1"/>
                  <a:gd name="f43" fmla="*/ 17 f30 1"/>
                  <a:gd name="f44" fmla="*/ 7 f31 1"/>
                  <a:gd name="f45" fmla="*/ 18 f30 1"/>
                  <a:gd name="f46" fmla="*/ 4 f31 1"/>
                  <a:gd name="f47" fmla="*/ 14 f30 1"/>
                  <a:gd name="f48" fmla="+- f32 0 f1"/>
                  <a:gd name="f49" fmla="*/ f35 1 9"/>
                  <a:gd name="f50" fmla="*/ f36 1 19"/>
                  <a:gd name="f51" fmla="*/ f37 1 9"/>
                  <a:gd name="f52" fmla="*/ f38 1 19"/>
                  <a:gd name="f53" fmla="*/ f39 1 9"/>
                  <a:gd name="f54" fmla="*/ f40 1 19"/>
                  <a:gd name="f55" fmla="*/ f41 1 9"/>
                  <a:gd name="f56" fmla="*/ f42 1 19"/>
                  <a:gd name="f57" fmla="*/ f43 1 19"/>
                  <a:gd name="f58" fmla="*/ f44 1 9"/>
                  <a:gd name="f59" fmla="*/ f45 1 19"/>
                  <a:gd name="f60" fmla="*/ f46 1 9"/>
                  <a:gd name="f61" fmla="*/ f47 1 19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4"/>
                  <a:gd name="f75" fmla="*/ f58 1 f33"/>
                  <a:gd name="f76" fmla="*/ f59 1 f34"/>
                  <a:gd name="f77" fmla="*/ f60 1 f33"/>
                  <a:gd name="f78" fmla="*/ f61 1 f34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5 1"/>
                  <a:gd name="f92" fmla="*/ f75 f24 1"/>
                  <a:gd name="f93" fmla="*/ f76 f25 1"/>
                  <a:gd name="f94" fmla="*/ f77 f24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89" y="f91"/>
                  </a:cxn>
                  <a:cxn ang="f48">
                    <a:pos x="f92" y="f93"/>
                  </a:cxn>
                  <a:cxn ang="f48">
                    <a:pos x="f94" y="f93"/>
                  </a:cxn>
                  <a:cxn ang="f48">
                    <a:pos x="f94" y="f93"/>
                  </a:cxn>
                  <a:cxn ang="f48">
                    <a:pos x="f83" y="f95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9" h="19">
                    <a:moveTo>
                      <a:pt x="f8" y="f9"/>
                    </a:moveTo>
                    <a:cubicBezTo>
                      <a:pt x="f10" y="f10"/>
                      <a:pt x="f11" y="f12"/>
                      <a:pt x="f13" y="f5"/>
                    </a:cubicBezTo>
                    <a:cubicBezTo>
                      <a:pt x="f9" y="f5"/>
                      <a:pt x="f14" y="f5"/>
                      <a:pt x="f14" y="f15"/>
                    </a:cubicBezTo>
                    <a:cubicBezTo>
                      <a:pt x="f13" y="f13"/>
                      <a:pt x="f6" y="f16"/>
                      <a:pt x="f6" y="f17"/>
                    </a:cubicBezTo>
                    <a:cubicBezTo>
                      <a:pt x="f6" y="f18"/>
                      <a:pt x="f6" y="f19"/>
                      <a:pt x="f6" y="f19"/>
                    </a:cubicBezTo>
                    <a:cubicBezTo>
                      <a:pt x="f14" y="f19"/>
                      <a:pt x="f14" y="f19"/>
                      <a:pt x="f9" y="f20"/>
                    </a:cubicBezTo>
                    <a:cubicBezTo>
                      <a:pt x="f13" y="f20"/>
                      <a:pt x="f11" y="f7"/>
                      <a:pt x="f10" y="f20"/>
                    </a:cubicBezTo>
                    <a:cubicBezTo>
                      <a:pt x="f10" y="f20"/>
                      <a:pt x="f10" y="f20"/>
                      <a:pt x="f10" y="f20"/>
                    </a:cubicBezTo>
                    <a:cubicBezTo>
                      <a:pt x="f10" y="f19"/>
                      <a:pt x="f10" y="f17"/>
                      <a:pt x="f8" y="f21"/>
                    </a:cubicBezTo>
                    <a:cubicBezTo>
                      <a:pt x="f5" y="f22"/>
                      <a:pt x="f12" y="f6"/>
                      <a:pt x="f8" y="f9"/>
                    </a:cubicBezTo>
                    <a:close/>
                  </a:path>
                </a:pathLst>
              </a:custGeom>
              <a:solidFill>
                <a:srgbClr val="C957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1" name="Freeform 1322">
                <a:extLst>
                  <a:ext uri="{FF2B5EF4-FFF2-40B4-BE49-F238E27FC236}">
                    <a16:creationId xmlns:a16="http://schemas.microsoft.com/office/drawing/2014/main" id="{B048CF73-95F7-9466-FFE6-423CDE468C37}"/>
                  </a:ext>
                </a:extLst>
              </p:cNvPr>
              <p:cNvSpPr/>
              <p:nvPr/>
            </p:nvSpPr>
            <p:spPr>
              <a:xfrm>
                <a:off x="5018090" y="3371850"/>
                <a:ext cx="60322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2"/>
                  <a:gd name="f8" fmla="val 4"/>
                  <a:gd name="f9" fmla="val 1"/>
                  <a:gd name="f10" fmla="val 6"/>
                  <a:gd name="f11" fmla="val 8"/>
                  <a:gd name="f12" fmla="val 9"/>
                  <a:gd name="f13" fmla="val 2"/>
                  <a:gd name="f14" fmla="val 3"/>
                  <a:gd name="f15" fmla="val 14"/>
                  <a:gd name="f16" fmla="val 7"/>
                  <a:gd name="f17" fmla="val 13"/>
                  <a:gd name="f18" fmla="val 10"/>
                  <a:gd name="f19" fmla="val 11"/>
                  <a:gd name="f20" fmla="val 5"/>
                  <a:gd name="f21" fmla="+- 0 0 -90"/>
                  <a:gd name="f22" fmla="*/ f3 1 16"/>
                  <a:gd name="f23" fmla="*/ f4 1 12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6"/>
                  <a:gd name="f32" fmla="*/ f28 1 12"/>
                  <a:gd name="f33" fmla="*/ 4 f29 1"/>
                  <a:gd name="f34" fmla="*/ 1 f28 1"/>
                  <a:gd name="f35" fmla="*/ 9 f29 1"/>
                  <a:gd name="f36" fmla="*/ 2 f28 1"/>
                  <a:gd name="f37" fmla="*/ 16 f29 1"/>
                  <a:gd name="f38" fmla="*/ 7 f28 1"/>
                  <a:gd name="f39" fmla="*/ 7 f29 1"/>
                  <a:gd name="f40" fmla="*/ 9 f28 1"/>
                  <a:gd name="f41" fmla="*/ 6 f29 1"/>
                  <a:gd name="f42" fmla="*/ 11 f28 1"/>
                  <a:gd name="f43" fmla="*/ 10 f28 1"/>
                  <a:gd name="f44" fmla="*/ 2 f29 1"/>
                  <a:gd name="f45" fmla="*/ 5 f28 1"/>
                  <a:gd name="f46" fmla="*/ 3 f29 1"/>
                  <a:gd name="f47" fmla="*/ 3 f28 1"/>
                  <a:gd name="f48" fmla="+- f30 0 f1"/>
                  <a:gd name="f49" fmla="*/ f33 1 16"/>
                  <a:gd name="f50" fmla="*/ f34 1 12"/>
                  <a:gd name="f51" fmla="*/ f35 1 16"/>
                  <a:gd name="f52" fmla="*/ f36 1 12"/>
                  <a:gd name="f53" fmla="*/ f37 1 16"/>
                  <a:gd name="f54" fmla="*/ f38 1 12"/>
                  <a:gd name="f55" fmla="*/ f39 1 16"/>
                  <a:gd name="f56" fmla="*/ f40 1 12"/>
                  <a:gd name="f57" fmla="*/ f41 1 16"/>
                  <a:gd name="f58" fmla="*/ f42 1 12"/>
                  <a:gd name="f59" fmla="*/ f43 1 12"/>
                  <a:gd name="f60" fmla="*/ f44 1 16"/>
                  <a:gd name="f61" fmla="*/ f45 1 12"/>
                  <a:gd name="f62" fmla="*/ f46 1 16"/>
                  <a:gd name="f63" fmla="*/ f47 1 12"/>
                  <a:gd name="f64" fmla="*/ 0 1 f31"/>
                  <a:gd name="f65" fmla="*/ f25 1 f31"/>
                  <a:gd name="f66" fmla="*/ 0 1 f32"/>
                  <a:gd name="f67" fmla="*/ f26 1 f32"/>
                  <a:gd name="f68" fmla="*/ f49 1 f31"/>
                  <a:gd name="f69" fmla="*/ f50 1 f32"/>
                  <a:gd name="f70" fmla="*/ f51 1 f31"/>
                  <a:gd name="f71" fmla="*/ f52 1 f32"/>
                  <a:gd name="f72" fmla="*/ f53 1 f31"/>
                  <a:gd name="f73" fmla="*/ f54 1 f32"/>
                  <a:gd name="f74" fmla="*/ f55 1 f31"/>
                  <a:gd name="f75" fmla="*/ f56 1 f32"/>
                  <a:gd name="f76" fmla="*/ f57 1 f31"/>
                  <a:gd name="f77" fmla="*/ f58 1 f32"/>
                  <a:gd name="f78" fmla="*/ f59 1 f32"/>
                  <a:gd name="f79" fmla="*/ f60 1 f31"/>
                  <a:gd name="f80" fmla="*/ f61 1 f32"/>
                  <a:gd name="f81" fmla="*/ f62 1 f31"/>
                  <a:gd name="f82" fmla="*/ f63 1 f32"/>
                  <a:gd name="f83" fmla="*/ f64 f22 1"/>
                  <a:gd name="f84" fmla="*/ f65 f22 1"/>
                  <a:gd name="f85" fmla="*/ f67 f23 1"/>
                  <a:gd name="f86" fmla="*/ f66 f23 1"/>
                  <a:gd name="f87" fmla="*/ f68 f22 1"/>
                  <a:gd name="f88" fmla="*/ f69 f23 1"/>
                  <a:gd name="f89" fmla="*/ f70 f22 1"/>
                  <a:gd name="f90" fmla="*/ f71 f23 1"/>
                  <a:gd name="f91" fmla="*/ f72 f22 1"/>
                  <a:gd name="f92" fmla="*/ f73 f23 1"/>
                  <a:gd name="f93" fmla="*/ f74 f22 1"/>
                  <a:gd name="f94" fmla="*/ f75 f23 1"/>
                  <a:gd name="f95" fmla="*/ f76 f22 1"/>
                  <a:gd name="f96" fmla="*/ f77 f23 1"/>
                  <a:gd name="f97" fmla="*/ f78 f23 1"/>
                  <a:gd name="f98" fmla="*/ f79 f22 1"/>
                  <a:gd name="f99" fmla="*/ f80 f23 1"/>
                  <a:gd name="f100" fmla="*/ f81 f22 1"/>
                  <a:gd name="f101" fmla="*/ f82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93" y="f94"/>
                  </a:cxn>
                  <a:cxn ang="f48">
                    <a:pos x="f93" y="f94"/>
                  </a:cxn>
                  <a:cxn ang="f48">
                    <a:pos x="f93" y="f94"/>
                  </a:cxn>
                  <a:cxn ang="f48">
                    <a:pos x="f95" y="f96"/>
                  </a:cxn>
                  <a:cxn ang="f48">
                    <a:pos x="f87" y="f97"/>
                  </a:cxn>
                  <a:cxn ang="f48">
                    <a:pos x="f98" y="f99"/>
                  </a:cxn>
                  <a:cxn ang="f48">
                    <a:pos x="f100" y="f101"/>
                  </a:cxn>
                  <a:cxn ang="f48">
                    <a:pos x="f98" y="f90"/>
                  </a:cxn>
                  <a:cxn ang="f48">
                    <a:pos x="f87" y="f88"/>
                  </a:cxn>
                </a:cxnLst>
                <a:rect l="f83" t="f86" r="f84" b="f85"/>
                <a:pathLst>
                  <a:path w="16" h="12">
                    <a:moveTo>
                      <a:pt x="f8" y="f9"/>
                    </a:moveTo>
                    <a:cubicBezTo>
                      <a:pt x="f10" y="f5"/>
                      <a:pt x="f11" y="f9"/>
                      <a:pt x="f12" y="f13"/>
                    </a:cubicBezTo>
                    <a:cubicBezTo>
                      <a:pt x="f7" y="f14"/>
                      <a:pt x="f15" y="f8"/>
                      <a:pt x="f6" y="f16"/>
                    </a:cubicBezTo>
                    <a:cubicBezTo>
                      <a:pt x="f17" y="f11"/>
                      <a:pt x="f18" y="f16"/>
                      <a:pt x="f16" y="f12"/>
                    </a:cubicBezTo>
                    <a:cubicBezTo>
                      <a:pt x="f16" y="f12"/>
                      <a:pt x="f16" y="f12"/>
                      <a:pt x="f16" y="f12"/>
                    </a:cubicBezTo>
                    <a:cubicBezTo>
                      <a:pt x="f10" y="f12"/>
                      <a:pt x="f16" y="f12"/>
                      <a:pt x="f16" y="f12"/>
                    </a:cubicBezTo>
                    <a:cubicBezTo>
                      <a:pt x="f11" y="f19"/>
                      <a:pt x="f16" y="f7"/>
                      <a:pt x="f10" y="f19"/>
                    </a:cubicBezTo>
                    <a:cubicBezTo>
                      <a:pt x="f20" y="f19"/>
                      <a:pt x="f8" y="f19"/>
                      <a:pt x="f8" y="f18"/>
                    </a:cubicBezTo>
                    <a:cubicBezTo>
                      <a:pt x="f5" y="f12"/>
                      <a:pt x="f5" y="f11"/>
                      <a:pt x="f13" y="f20"/>
                    </a:cubicBezTo>
                    <a:cubicBezTo>
                      <a:pt x="f13" y="f8"/>
                      <a:pt x="f8" y="f20"/>
                      <a:pt x="f14" y="f14"/>
                    </a:cubicBezTo>
                    <a:cubicBezTo>
                      <a:pt x="f14" y="f14"/>
                      <a:pt x="f13" y="f14"/>
                      <a:pt x="f13" y="f13"/>
                    </a:cubicBezTo>
                    <a:cubicBezTo>
                      <a:pt x="f14" y="f9"/>
                      <a:pt x="f14" y="f9"/>
                      <a:pt x="f8" y="f9"/>
                    </a:cubicBezTo>
                    <a:close/>
                  </a:path>
                </a:pathLst>
              </a:custGeom>
              <a:solidFill>
                <a:srgbClr val="D77B8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2" name="Freeform 1323">
                <a:extLst>
                  <a:ext uri="{FF2B5EF4-FFF2-40B4-BE49-F238E27FC236}">
                    <a16:creationId xmlns:a16="http://schemas.microsoft.com/office/drawing/2014/main" id="{2A2CB095-120E-C727-2EF7-260DA3CC1272}"/>
                  </a:ext>
                </a:extLst>
              </p:cNvPr>
              <p:cNvSpPr/>
              <p:nvPr/>
            </p:nvSpPr>
            <p:spPr>
              <a:xfrm>
                <a:off x="5100642" y="3668709"/>
                <a:ext cx="38103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6"/>
                  <a:gd name="f8" fmla="val 4"/>
                  <a:gd name="f9" fmla="val 14"/>
                  <a:gd name="f10" fmla="val 3"/>
                  <a:gd name="f11" fmla="val 12"/>
                  <a:gd name="f12" fmla="val 11"/>
                  <a:gd name="f13" fmla="val 8"/>
                  <a:gd name="f14" fmla="val 7"/>
                  <a:gd name="f15" fmla="val 1"/>
                  <a:gd name="f16" fmla="val 6"/>
                  <a:gd name="f17" fmla="val 5"/>
                  <a:gd name="f18" fmla="val 2"/>
                  <a:gd name="f19" fmla="val 9"/>
                  <a:gd name="f20" fmla="+- 0 0 -90"/>
                  <a:gd name="f21" fmla="*/ f3 1 10"/>
                  <a:gd name="f22" fmla="*/ f4 1 1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0"/>
                  <a:gd name="f31" fmla="*/ f27 1 16"/>
                  <a:gd name="f32" fmla="*/ 4 f28 1"/>
                  <a:gd name="f33" fmla="*/ 14 f27 1"/>
                  <a:gd name="f34" fmla="*/ 3 f28 1"/>
                  <a:gd name="f35" fmla="*/ 8 f27 1"/>
                  <a:gd name="f36" fmla="*/ 1 f28 1"/>
                  <a:gd name="f37" fmla="*/ 4 f27 1"/>
                  <a:gd name="f38" fmla="*/ 6 f28 1"/>
                  <a:gd name="f39" fmla="*/ 0 f27 1"/>
                  <a:gd name="f40" fmla="*/ 9 f28 1"/>
                  <a:gd name="f41" fmla="*/ 5 f27 1"/>
                  <a:gd name="f42" fmla="*/ 10 f28 1"/>
                  <a:gd name="f43" fmla="*/ 6 f27 1"/>
                  <a:gd name="f44" fmla="*/ 7 f28 1"/>
                  <a:gd name="f45" fmla="*/ 16 f27 1"/>
                  <a:gd name="f46" fmla="+- f29 0 f1"/>
                  <a:gd name="f47" fmla="*/ f32 1 10"/>
                  <a:gd name="f48" fmla="*/ f33 1 16"/>
                  <a:gd name="f49" fmla="*/ f34 1 10"/>
                  <a:gd name="f50" fmla="*/ f35 1 16"/>
                  <a:gd name="f51" fmla="*/ f36 1 10"/>
                  <a:gd name="f52" fmla="*/ f37 1 16"/>
                  <a:gd name="f53" fmla="*/ f38 1 10"/>
                  <a:gd name="f54" fmla="*/ f39 1 16"/>
                  <a:gd name="f55" fmla="*/ f40 1 10"/>
                  <a:gd name="f56" fmla="*/ f41 1 16"/>
                  <a:gd name="f57" fmla="*/ f42 1 10"/>
                  <a:gd name="f58" fmla="*/ f43 1 16"/>
                  <a:gd name="f59" fmla="*/ f44 1 10"/>
                  <a:gd name="f60" fmla="*/ f45 1 16"/>
                  <a:gd name="f61" fmla="*/ 0 1 f30"/>
                  <a:gd name="f62" fmla="*/ f24 1 f30"/>
                  <a:gd name="f63" fmla="*/ 0 1 f31"/>
                  <a:gd name="f64" fmla="*/ f25 1 f31"/>
                  <a:gd name="f65" fmla="*/ f47 1 f30"/>
                  <a:gd name="f66" fmla="*/ f48 1 f31"/>
                  <a:gd name="f67" fmla="*/ f49 1 f30"/>
                  <a:gd name="f68" fmla="*/ f50 1 f31"/>
                  <a:gd name="f69" fmla="*/ f51 1 f30"/>
                  <a:gd name="f70" fmla="*/ f52 1 f31"/>
                  <a:gd name="f71" fmla="*/ f53 1 f30"/>
                  <a:gd name="f72" fmla="*/ f54 1 f31"/>
                  <a:gd name="f73" fmla="*/ f55 1 f30"/>
                  <a:gd name="f74" fmla="*/ f56 1 f31"/>
                  <a:gd name="f75" fmla="*/ f57 1 f30"/>
                  <a:gd name="f76" fmla="*/ f58 1 f31"/>
                  <a:gd name="f77" fmla="*/ f59 1 f30"/>
                  <a:gd name="f78" fmla="*/ f60 1 f31"/>
                  <a:gd name="f79" fmla="*/ f61 f21 1"/>
                  <a:gd name="f80" fmla="*/ f62 f21 1"/>
                  <a:gd name="f81" fmla="*/ f64 f22 1"/>
                  <a:gd name="f82" fmla="*/ f63 f22 1"/>
                  <a:gd name="f83" fmla="*/ f65 f21 1"/>
                  <a:gd name="f84" fmla="*/ f66 f22 1"/>
                  <a:gd name="f85" fmla="*/ f67 f21 1"/>
                  <a:gd name="f86" fmla="*/ f68 f22 1"/>
                  <a:gd name="f87" fmla="*/ f69 f21 1"/>
                  <a:gd name="f88" fmla="*/ f70 f22 1"/>
                  <a:gd name="f89" fmla="*/ f71 f21 1"/>
                  <a:gd name="f90" fmla="*/ f72 f22 1"/>
                  <a:gd name="f91" fmla="*/ f73 f21 1"/>
                  <a:gd name="f92" fmla="*/ f74 f22 1"/>
                  <a:gd name="f93" fmla="*/ f75 f21 1"/>
                  <a:gd name="f94" fmla="*/ f76 f22 1"/>
                  <a:gd name="f95" fmla="*/ f77 f21 1"/>
                  <a:gd name="f96" fmla="*/ f78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3" y="f84"/>
                  </a:cxn>
                  <a:cxn ang="f46">
                    <a:pos x="f85" y="f86"/>
                  </a:cxn>
                  <a:cxn ang="f46">
                    <a:pos x="f87" y="f88"/>
                  </a:cxn>
                  <a:cxn ang="f46">
                    <a:pos x="f89" y="f90"/>
                  </a:cxn>
                  <a:cxn ang="f46">
                    <a:pos x="f91" y="f92"/>
                  </a:cxn>
                  <a:cxn ang="f46">
                    <a:pos x="f93" y="f92"/>
                  </a:cxn>
                  <a:cxn ang="f46">
                    <a:pos x="f93" y="f94"/>
                  </a:cxn>
                  <a:cxn ang="f46">
                    <a:pos x="f95" y="f96"/>
                  </a:cxn>
                  <a:cxn ang="f46">
                    <a:pos x="f83" y="f84"/>
                  </a:cxn>
                </a:cxnLst>
                <a:rect l="f79" t="f82" r="f80" b="f81"/>
                <a:pathLst>
                  <a:path w="10" h="16">
                    <a:moveTo>
                      <a:pt x="f8" y="f9"/>
                    </a:moveTo>
                    <a:cubicBezTo>
                      <a:pt x="f10" y="f11"/>
                      <a:pt x="f5" y="f12"/>
                      <a:pt x="f10" y="f13"/>
                    </a:cubicBezTo>
                    <a:cubicBezTo>
                      <a:pt x="f8" y="f14"/>
                      <a:pt x="f15" y="f16"/>
                      <a:pt x="f15" y="f8"/>
                    </a:cubicBezTo>
                    <a:cubicBezTo>
                      <a:pt x="f8" y="f17"/>
                      <a:pt x="f18" y="f5"/>
                      <a:pt x="f16" y="f5"/>
                    </a:cubicBezTo>
                    <a:cubicBezTo>
                      <a:pt x="f19" y="f15"/>
                      <a:pt x="f16" y="f17"/>
                      <a:pt x="f19" y="f17"/>
                    </a:cubicBezTo>
                    <a:cubicBezTo>
                      <a:pt x="f19" y="f17"/>
                      <a:pt x="f6" y="f17"/>
                      <a:pt x="f6" y="f17"/>
                    </a:cubicBezTo>
                    <a:cubicBezTo>
                      <a:pt x="f6" y="f17"/>
                      <a:pt x="f6" y="f16"/>
                      <a:pt x="f6" y="f16"/>
                    </a:cubicBezTo>
                    <a:cubicBezTo>
                      <a:pt x="f19" y="f19"/>
                      <a:pt x="f13" y="f11"/>
                      <a:pt x="f14" y="f7"/>
                    </a:cubicBezTo>
                    <a:cubicBezTo>
                      <a:pt x="f16" y="f7"/>
                      <a:pt x="f8" y="f7"/>
                      <a:pt x="f8" y="f9"/>
                    </a:cubicBezTo>
                    <a:close/>
                  </a:path>
                </a:pathLst>
              </a:custGeom>
              <a:solidFill>
                <a:srgbClr val="B64F4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3" name="Freeform 1324">
                <a:extLst>
                  <a:ext uri="{FF2B5EF4-FFF2-40B4-BE49-F238E27FC236}">
                    <a16:creationId xmlns:a16="http://schemas.microsoft.com/office/drawing/2014/main" id="{18E9E51A-5C6A-D047-3986-2F2E4EE7A1C5}"/>
                  </a:ext>
                </a:extLst>
              </p:cNvPr>
              <p:cNvSpPr/>
              <p:nvPr/>
            </p:nvSpPr>
            <p:spPr>
              <a:xfrm>
                <a:off x="5051429" y="3519489"/>
                <a:ext cx="4127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6"/>
                  <a:gd name="f8" fmla="val 15"/>
                  <a:gd name="f9" fmla="val 9"/>
                  <a:gd name="f10" fmla="val 8"/>
                  <a:gd name="f11" fmla="val 6"/>
                  <a:gd name="f12" fmla="val 13"/>
                  <a:gd name="f13" fmla="val 4"/>
                  <a:gd name="f14" fmla="val 10"/>
                  <a:gd name="f15" fmla="val 1"/>
                  <a:gd name="f16" fmla="val 7"/>
                  <a:gd name="f17" fmla="val 3"/>
                  <a:gd name="f18" fmla="val 5"/>
                  <a:gd name="f19" fmla="+- 0 0 -90"/>
                  <a:gd name="f20" fmla="*/ f3 1 11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6"/>
                  <a:gd name="f31" fmla="*/ 11 f27 1"/>
                  <a:gd name="f32" fmla="*/ 15 f26 1"/>
                  <a:gd name="f33" fmla="*/ 6 f27 1"/>
                  <a:gd name="f34" fmla="*/ 13 f26 1"/>
                  <a:gd name="f35" fmla="*/ 0 f27 1"/>
                  <a:gd name="f36" fmla="*/ 3 f26 1"/>
                  <a:gd name="f37" fmla="*/ 5 f27 1"/>
                  <a:gd name="f38" fmla="*/ 4 f26 1"/>
                  <a:gd name="f39" fmla="+- f28 0 f1"/>
                  <a:gd name="f40" fmla="*/ f31 1 11"/>
                  <a:gd name="f41" fmla="*/ f32 1 16"/>
                  <a:gd name="f42" fmla="*/ f33 1 11"/>
                  <a:gd name="f43" fmla="*/ f34 1 16"/>
                  <a:gd name="f44" fmla="*/ f35 1 11"/>
                  <a:gd name="f45" fmla="*/ f36 1 16"/>
                  <a:gd name="f46" fmla="*/ f37 1 11"/>
                  <a:gd name="f47" fmla="*/ f38 1 16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1" h="16">
                    <a:moveTo>
                      <a:pt x="f6" y="f8"/>
                    </a:moveTo>
                    <a:cubicBezTo>
                      <a:pt x="f9" y="f7"/>
                      <a:pt x="f10" y="f8"/>
                      <a:pt x="f11" y="f12"/>
                    </a:cubicBezTo>
                    <a:cubicBezTo>
                      <a:pt x="f13" y="f14"/>
                      <a:pt x="f15" y="f16"/>
                      <a:pt x="f5" y="f17"/>
                    </a:cubicBezTo>
                    <a:cubicBezTo>
                      <a:pt x="f17" y="f5"/>
                      <a:pt x="f18" y="f17"/>
                      <a:pt x="f18" y="f13"/>
                    </a:cubicBezTo>
                    <a:cubicBezTo>
                      <a:pt x="f16" y="f10"/>
                      <a:pt x="f6" y="f6"/>
                      <a:pt x="f6" y="f8"/>
                    </a:cubicBezTo>
                    <a:close/>
                  </a:path>
                </a:pathLst>
              </a:custGeom>
              <a:solidFill>
                <a:srgbClr val="D26B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4" name="Freeform 1325">
                <a:extLst>
                  <a:ext uri="{FF2B5EF4-FFF2-40B4-BE49-F238E27FC236}">
                    <a16:creationId xmlns:a16="http://schemas.microsoft.com/office/drawing/2014/main" id="{5495B5BB-E63C-BFEC-F64E-4F6963CEFDFD}"/>
                  </a:ext>
                </a:extLst>
              </p:cNvPr>
              <p:cNvSpPr/>
              <p:nvPr/>
            </p:nvSpPr>
            <p:spPr>
              <a:xfrm>
                <a:off x="5073648" y="3292480"/>
                <a:ext cx="4127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8"/>
                  <a:gd name="f8" fmla="val 5"/>
                  <a:gd name="f9" fmla="val 3"/>
                  <a:gd name="f10" fmla="val 4"/>
                  <a:gd name="f11" fmla="val 2"/>
                  <a:gd name="f12" fmla="val 1"/>
                  <a:gd name="f13" fmla="val 7"/>
                  <a:gd name="f14" fmla="val 9"/>
                  <a:gd name="f15" fmla="val 10"/>
                  <a:gd name="f16" fmla="val 6"/>
                  <a:gd name="f17" fmla="+- 0 0 -90"/>
                  <a:gd name="f18" fmla="*/ f3 1 11"/>
                  <a:gd name="f19" fmla="*/ f4 1 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8"/>
                  <a:gd name="f28" fmla="*/ f25 1 11"/>
                  <a:gd name="f29" fmla="*/ 5 f25 1"/>
                  <a:gd name="f30" fmla="*/ 3 f24 1"/>
                  <a:gd name="f31" fmla="*/ 1 f25 1"/>
                  <a:gd name="f32" fmla="*/ 2 f24 1"/>
                  <a:gd name="f33" fmla="*/ 7 f25 1"/>
                  <a:gd name="f34" fmla="*/ 1 f24 1"/>
                  <a:gd name="f35" fmla="*/ 10 f25 1"/>
                  <a:gd name="f36" fmla="*/ 7 f24 1"/>
                  <a:gd name="f37" fmla="*/ 0 f25 1"/>
                  <a:gd name="f38" fmla="*/ 6 f24 1"/>
                  <a:gd name="f39" fmla="+- f26 0 f1"/>
                  <a:gd name="f40" fmla="*/ f29 1 11"/>
                  <a:gd name="f41" fmla="*/ f30 1 8"/>
                  <a:gd name="f42" fmla="*/ f31 1 11"/>
                  <a:gd name="f43" fmla="*/ f32 1 8"/>
                  <a:gd name="f44" fmla="*/ f33 1 11"/>
                  <a:gd name="f45" fmla="*/ f34 1 8"/>
                  <a:gd name="f46" fmla="*/ f35 1 11"/>
                  <a:gd name="f47" fmla="*/ f36 1 8"/>
                  <a:gd name="f48" fmla="*/ f37 1 11"/>
                  <a:gd name="f49" fmla="*/ f38 1 8"/>
                  <a:gd name="f50" fmla="*/ 0 1 f28"/>
                  <a:gd name="f51" fmla="*/ f21 1 f28"/>
                  <a:gd name="f52" fmla="*/ 0 1 f27"/>
                  <a:gd name="f53" fmla="*/ f22 1 f27"/>
                  <a:gd name="f54" fmla="*/ f40 1 f28"/>
                  <a:gd name="f55" fmla="*/ f41 1 f27"/>
                  <a:gd name="f56" fmla="*/ f42 1 f28"/>
                  <a:gd name="f57" fmla="*/ f43 1 f27"/>
                  <a:gd name="f58" fmla="*/ f44 1 f28"/>
                  <a:gd name="f59" fmla="*/ f45 1 f27"/>
                  <a:gd name="f60" fmla="*/ f46 1 f28"/>
                  <a:gd name="f61" fmla="*/ f47 1 f27"/>
                  <a:gd name="f62" fmla="*/ f48 1 f28"/>
                  <a:gd name="f63" fmla="*/ f49 1 f27"/>
                  <a:gd name="f64" fmla="*/ f50 f18 1"/>
                  <a:gd name="f65" fmla="*/ f51 f18 1"/>
                  <a:gd name="f66" fmla="*/ f53 f19 1"/>
                  <a:gd name="f67" fmla="*/ f52 f19 1"/>
                  <a:gd name="f68" fmla="*/ f54 f18 1"/>
                  <a:gd name="f69" fmla="*/ f55 f19 1"/>
                  <a:gd name="f70" fmla="*/ f56 f18 1"/>
                  <a:gd name="f71" fmla="*/ f57 f19 1"/>
                  <a:gd name="f72" fmla="*/ f58 f18 1"/>
                  <a:gd name="f73" fmla="*/ f59 f19 1"/>
                  <a:gd name="f74" fmla="*/ f60 f18 1"/>
                  <a:gd name="f75" fmla="*/ f61 f19 1"/>
                  <a:gd name="f76" fmla="*/ f62 f18 1"/>
                  <a:gd name="f77" fmla="*/ f63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72" y="f73"/>
                  </a:cxn>
                  <a:cxn ang="f39">
                    <a:pos x="f74" y="f71"/>
                  </a:cxn>
                  <a:cxn ang="f39">
                    <a:pos x="f72" y="f75"/>
                  </a:cxn>
                  <a:cxn ang="f39">
                    <a:pos x="f68" y="f75"/>
                  </a:cxn>
                  <a:cxn ang="f39">
                    <a:pos x="f76" y="f77"/>
                  </a:cxn>
                  <a:cxn ang="f39">
                    <a:pos x="f68" y="f69"/>
                  </a:cxn>
                </a:cxnLst>
                <a:rect l="f64" t="f67" r="f65" b="f66"/>
                <a:pathLst>
                  <a:path w="11" h="8">
                    <a:moveTo>
                      <a:pt x="f8" y="f9"/>
                    </a:moveTo>
                    <a:cubicBezTo>
                      <a:pt x="f10" y="f11"/>
                      <a:pt x="f11" y="f9"/>
                      <a:pt x="f12" y="f11"/>
                    </a:cubicBezTo>
                    <a:cubicBezTo>
                      <a:pt x="f9" y="f5"/>
                      <a:pt x="f8" y="f12"/>
                      <a:pt x="f13" y="f12"/>
                    </a:cubicBezTo>
                    <a:cubicBezTo>
                      <a:pt x="f14" y="f5"/>
                      <a:pt x="f6" y="f12"/>
                      <a:pt x="f15" y="f11"/>
                    </a:cubicBezTo>
                    <a:cubicBezTo>
                      <a:pt x="f14" y="f10"/>
                      <a:pt x="f15" y="f13"/>
                      <a:pt x="f13" y="f13"/>
                    </a:cubicBezTo>
                    <a:cubicBezTo>
                      <a:pt x="f16" y="f13"/>
                      <a:pt x="f16" y="f13"/>
                      <a:pt x="f8" y="f13"/>
                    </a:cubicBezTo>
                    <a:cubicBezTo>
                      <a:pt x="f9" y="f16"/>
                      <a:pt x="f5" y="f7"/>
                      <a:pt x="f5" y="f16"/>
                    </a:cubicBezTo>
                    <a:cubicBezTo>
                      <a:pt x="f5" y="f9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D385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5" name="Freeform 1326">
                <a:extLst>
                  <a:ext uri="{FF2B5EF4-FFF2-40B4-BE49-F238E27FC236}">
                    <a16:creationId xmlns:a16="http://schemas.microsoft.com/office/drawing/2014/main" id="{05422600-492F-DD4E-1176-22D41B80653F}"/>
                  </a:ext>
                </a:extLst>
              </p:cNvPr>
              <p:cNvSpPr/>
              <p:nvPr/>
            </p:nvSpPr>
            <p:spPr>
              <a:xfrm>
                <a:off x="5062539" y="3316291"/>
                <a:ext cx="4127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2"/>
                  <a:gd name="f9" fmla="val 7"/>
                  <a:gd name="f10" fmla="val 3"/>
                  <a:gd name="f11" fmla="val 9"/>
                  <a:gd name="f12" fmla="val 5"/>
                  <a:gd name="f13" fmla="+- 0 0 -90"/>
                  <a:gd name="f14" fmla="*/ f3 1 11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11"/>
                  <a:gd name="f25" fmla="*/ 0 f21 1"/>
                  <a:gd name="f26" fmla="*/ 6 f20 1"/>
                  <a:gd name="f27" fmla="*/ 11 f21 1"/>
                  <a:gd name="f28" fmla="*/ 2 f20 1"/>
                  <a:gd name="f29" fmla="*/ 5 f21 1"/>
                  <a:gd name="f30" fmla="*/ 5 f20 1"/>
                  <a:gd name="f31" fmla="+- f22 0 f1"/>
                  <a:gd name="f32" fmla="*/ f25 1 11"/>
                  <a:gd name="f33" fmla="*/ f26 1 6"/>
                  <a:gd name="f34" fmla="*/ f27 1 11"/>
                  <a:gd name="f35" fmla="*/ f28 1 6"/>
                  <a:gd name="f36" fmla="*/ f29 1 11"/>
                  <a:gd name="f37" fmla="*/ f30 1 6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11" h="6">
                    <a:moveTo>
                      <a:pt x="f5" y="f7"/>
                    </a:moveTo>
                    <a:cubicBezTo>
                      <a:pt x="f8" y="f5"/>
                      <a:pt x="f9" y="f10"/>
                      <a:pt x="f6" y="f8"/>
                    </a:cubicBezTo>
                    <a:cubicBezTo>
                      <a:pt x="f11" y="f7"/>
                      <a:pt x="f11" y="f7"/>
                      <a:pt x="f12" y="f12"/>
                    </a:cubicBezTo>
                    <a:cubicBezTo>
                      <a:pt x="f10" y="f12"/>
                      <a:pt x="f8" y="f7"/>
                      <a:pt x="f5" y="f7"/>
                    </a:cubicBezTo>
                    <a:close/>
                  </a:path>
                </a:pathLst>
              </a:custGeom>
              <a:solidFill>
                <a:srgbClr val="D58A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6" name="Freeform 1327">
                <a:extLst>
                  <a:ext uri="{FF2B5EF4-FFF2-40B4-BE49-F238E27FC236}">
                    <a16:creationId xmlns:a16="http://schemas.microsoft.com/office/drawing/2014/main" id="{474BC38B-D281-FEFC-0CA5-D94CF1FC0A92}"/>
                  </a:ext>
                </a:extLst>
              </p:cNvPr>
              <p:cNvSpPr/>
              <p:nvPr/>
            </p:nvSpPr>
            <p:spPr>
              <a:xfrm>
                <a:off x="5092695" y="2917822"/>
                <a:ext cx="33339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5"/>
                  <a:gd name="f8" fmla="val 4"/>
                  <a:gd name="f9" fmla="val 3"/>
                  <a:gd name="f10" fmla="val 2"/>
                  <a:gd name="f11" fmla="val 1"/>
                  <a:gd name="f12" fmla="val 6"/>
                  <a:gd name="f13" fmla="val 8"/>
                  <a:gd name="f14" fmla="+- 0 0 -90"/>
                  <a:gd name="f15" fmla="*/ f3 1 9"/>
                  <a:gd name="f16" fmla="*/ f4 1 5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5"/>
                  <a:gd name="f25" fmla="*/ f22 1 9"/>
                  <a:gd name="f26" fmla="*/ 5 f22 1"/>
                  <a:gd name="f27" fmla="*/ 5 f21 1"/>
                  <a:gd name="f28" fmla="*/ 0 f22 1"/>
                  <a:gd name="f29" fmla="*/ 4 f21 1"/>
                  <a:gd name="f30" fmla="*/ 8 f22 1"/>
                  <a:gd name="f31" fmla="*/ 3 f21 1"/>
                  <a:gd name="f32" fmla="+- f23 0 f1"/>
                  <a:gd name="f33" fmla="*/ f26 1 9"/>
                  <a:gd name="f34" fmla="*/ f27 1 5"/>
                  <a:gd name="f35" fmla="*/ f28 1 9"/>
                  <a:gd name="f36" fmla="*/ f29 1 5"/>
                  <a:gd name="f37" fmla="*/ f30 1 9"/>
                  <a:gd name="f38" fmla="*/ f31 1 5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" h="5">
                    <a:moveTo>
                      <a:pt x="f7" y="f7"/>
                    </a:moveTo>
                    <a:cubicBezTo>
                      <a:pt x="f8" y="f9"/>
                      <a:pt x="f10" y="f8"/>
                      <a:pt x="f5" y="f8"/>
                    </a:cubicBezTo>
                    <a:cubicBezTo>
                      <a:pt x="f10" y="f11"/>
                      <a:pt x="f12" y="f5"/>
                      <a:pt x="f13" y="f9"/>
                    </a:cubicBezTo>
                    <a:cubicBezTo>
                      <a:pt x="f6" y="f7"/>
                      <a:pt x="f12" y="f8"/>
                      <a:pt x="f7" y="f7"/>
                    </a:cubicBezTo>
                    <a:cubicBezTo>
                      <a:pt x="f7" y="f7"/>
                      <a:pt x="f7" y="f7"/>
                      <a:pt x="f7" y="f7"/>
                    </a:cubicBezTo>
                    <a:close/>
                  </a:path>
                </a:pathLst>
              </a:custGeom>
              <a:solidFill>
                <a:srgbClr val="DB87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7" name="Freeform 1328">
                <a:extLst>
                  <a:ext uri="{FF2B5EF4-FFF2-40B4-BE49-F238E27FC236}">
                    <a16:creationId xmlns:a16="http://schemas.microsoft.com/office/drawing/2014/main" id="{987AEB23-9BFD-EACF-E46D-615D670EDCD4}"/>
                  </a:ext>
                </a:extLst>
              </p:cNvPr>
              <p:cNvSpPr/>
              <p:nvPr/>
            </p:nvSpPr>
            <p:spPr>
              <a:xfrm>
                <a:off x="5032372" y="3406780"/>
                <a:ext cx="26983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2"/>
                  <a:gd name="f9" fmla="val 3"/>
                  <a:gd name="f10" fmla="val 1"/>
                  <a:gd name="f11" fmla="val 4"/>
                  <a:gd name="f12" fmla="val 5"/>
                  <a:gd name="f13" fmla="+- 0 0 -90"/>
                  <a:gd name="f14" fmla="*/ f3 1 7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7"/>
                  <a:gd name="f25" fmla="*/ 2 f21 1"/>
                  <a:gd name="f26" fmla="*/ 2 f20 1"/>
                  <a:gd name="f27" fmla="*/ 3 f21 1"/>
                  <a:gd name="f28" fmla="*/ 0 f20 1"/>
                  <a:gd name="f29" fmla="*/ 7 f21 1"/>
                  <a:gd name="f30" fmla="*/ 4 f20 1"/>
                  <a:gd name="f31" fmla="*/ 6 f21 1"/>
                  <a:gd name="f32" fmla="*/ 0 f21 1"/>
                  <a:gd name="f33" fmla="*/ 6 f20 1"/>
                  <a:gd name="f34" fmla="+- f22 0 f1"/>
                  <a:gd name="f35" fmla="*/ f25 1 7"/>
                  <a:gd name="f36" fmla="*/ f26 1 6"/>
                  <a:gd name="f37" fmla="*/ f27 1 7"/>
                  <a:gd name="f38" fmla="*/ f28 1 6"/>
                  <a:gd name="f39" fmla="*/ f29 1 7"/>
                  <a:gd name="f40" fmla="*/ f30 1 6"/>
                  <a:gd name="f41" fmla="*/ f31 1 7"/>
                  <a:gd name="f42" fmla="*/ f32 1 7"/>
                  <a:gd name="f43" fmla="*/ f33 1 6"/>
                  <a:gd name="f44" fmla="*/ 0 1 f24"/>
                  <a:gd name="f45" fmla="*/ f17 1 f24"/>
                  <a:gd name="f46" fmla="*/ 0 1 f23"/>
                  <a:gd name="f47" fmla="*/ f18 1 f23"/>
                  <a:gd name="f48" fmla="*/ f35 1 f24"/>
                  <a:gd name="f49" fmla="*/ f36 1 f23"/>
                  <a:gd name="f50" fmla="*/ f37 1 f24"/>
                  <a:gd name="f51" fmla="*/ f38 1 f23"/>
                  <a:gd name="f52" fmla="*/ f39 1 f24"/>
                  <a:gd name="f53" fmla="*/ f40 1 f23"/>
                  <a:gd name="f54" fmla="*/ f41 1 f24"/>
                  <a:gd name="f55" fmla="*/ f42 1 f24"/>
                  <a:gd name="f56" fmla="*/ f43 1 f23"/>
                  <a:gd name="f57" fmla="*/ f44 f14 1"/>
                  <a:gd name="f58" fmla="*/ f45 f14 1"/>
                  <a:gd name="f59" fmla="*/ f47 f15 1"/>
                  <a:gd name="f60" fmla="*/ f46 f15 1"/>
                  <a:gd name="f61" fmla="*/ f48 f14 1"/>
                  <a:gd name="f62" fmla="*/ f49 f15 1"/>
                  <a:gd name="f63" fmla="*/ f50 f14 1"/>
                  <a:gd name="f64" fmla="*/ f51 f15 1"/>
                  <a:gd name="f65" fmla="*/ f52 f14 1"/>
                  <a:gd name="f66" fmla="*/ f53 f15 1"/>
                  <a:gd name="f67" fmla="*/ f54 f14 1"/>
                  <a:gd name="f68" fmla="*/ f55 f14 1"/>
                  <a:gd name="f69" fmla="*/ f56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2"/>
                  </a:cxn>
                  <a:cxn ang="f34">
                    <a:pos x="f63" y="f66"/>
                  </a:cxn>
                  <a:cxn ang="f34">
                    <a:pos x="f67" y="f66"/>
                  </a:cxn>
                  <a:cxn ang="f34">
                    <a:pos x="f68" y="f69"/>
                  </a:cxn>
                  <a:cxn ang="f34">
                    <a:pos x="f61" y="f62"/>
                  </a:cxn>
                </a:cxnLst>
                <a:rect l="f57" t="f60" r="f58" b="f59"/>
                <a:pathLst>
                  <a:path w="7" h="6">
                    <a:moveTo>
                      <a:pt x="f8" y="f8"/>
                    </a:moveTo>
                    <a:cubicBezTo>
                      <a:pt x="f8" y="f8"/>
                      <a:pt x="f9" y="f10"/>
                      <a:pt x="f9" y="f5"/>
                    </a:cubicBezTo>
                    <a:cubicBezTo>
                      <a:pt x="f11" y="f10"/>
                      <a:pt x="f7" y="f10"/>
                      <a:pt x="f6" y="f8"/>
                    </a:cubicBezTo>
                    <a:cubicBezTo>
                      <a:pt x="f7" y="f11"/>
                      <a:pt x="f11" y="f9"/>
                      <a:pt x="f9" y="f11"/>
                    </a:cubicBezTo>
                    <a:cubicBezTo>
                      <a:pt x="f11" y="f11"/>
                      <a:pt x="f12" y="f11"/>
                      <a:pt x="f7" y="f11"/>
                    </a:cubicBezTo>
                    <a:cubicBezTo>
                      <a:pt x="f11" y="f7"/>
                      <a:pt x="f8" y="f7"/>
                      <a:pt x="f5" y="f7"/>
                    </a:cubicBezTo>
                    <a:cubicBezTo>
                      <a:pt x="f5" y="f12"/>
                      <a:pt x="f10" y="f11"/>
                      <a:pt x="f8" y="f8"/>
                    </a:cubicBezTo>
                    <a:close/>
                  </a:path>
                </a:pathLst>
              </a:custGeom>
              <a:solidFill>
                <a:srgbClr val="BA53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8" name="Freeform 1329">
                <a:extLst>
                  <a:ext uri="{FF2B5EF4-FFF2-40B4-BE49-F238E27FC236}">
                    <a16:creationId xmlns:a16="http://schemas.microsoft.com/office/drawing/2014/main" id="{E2108FD9-D3B1-A98A-3DB2-13868305FDA2}"/>
                  </a:ext>
                </a:extLst>
              </p:cNvPr>
              <p:cNvSpPr/>
              <p:nvPr/>
            </p:nvSpPr>
            <p:spPr>
              <a:xfrm>
                <a:off x="5037136" y="3508379"/>
                <a:ext cx="17465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2"/>
                  <a:gd name="f9" fmla="val 3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4 f17 1"/>
                  <a:gd name="f21" fmla="*/ 5 f17 1"/>
                  <a:gd name="f22" fmla="*/ 1 f17 1"/>
                  <a:gd name="f23" fmla="*/ 0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6"/>
                    </a:moveTo>
                    <a:cubicBezTo>
                      <a:pt x="f8" y="f6"/>
                      <a:pt x="f5" y="f9"/>
                      <a:pt x="f10" y="f5"/>
                    </a:cubicBezTo>
                    <a:cubicBezTo>
                      <a:pt x="f7" y="f5"/>
                      <a:pt x="f6" y="f8"/>
                      <a:pt x="f7" y="f6"/>
                    </a:cubicBezTo>
                    <a:close/>
                  </a:path>
                </a:pathLst>
              </a:custGeom>
              <a:solidFill>
                <a:srgbClr val="D86B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9" name="Freeform 1330">
                <a:extLst>
                  <a:ext uri="{FF2B5EF4-FFF2-40B4-BE49-F238E27FC236}">
                    <a16:creationId xmlns:a16="http://schemas.microsoft.com/office/drawing/2014/main" id="{27ED7AF6-DFD2-1E1B-F905-52C210C33A11}"/>
                  </a:ext>
                </a:extLst>
              </p:cNvPr>
              <p:cNvSpPr/>
              <p:nvPr/>
            </p:nvSpPr>
            <p:spPr>
              <a:xfrm>
                <a:off x="4878388" y="3289297"/>
                <a:ext cx="153984" cy="169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45"/>
                  <a:gd name="f8" fmla="val 19"/>
                  <a:gd name="f9" fmla="val 39"/>
                  <a:gd name="f10" fmla="val 16"/>
                  <a:gd name="f11" fmla="val 13"/>
                  <a:gd name="f12" fmla="val 42"/>
                  <a:gd name="f13" fmla="val 9"/>
                  <a:gd name="f14" fmla="val 43"/>
                  <a:gd name="f15" fmla="val 5"/>
                  <a:gd name="f16" fmla="val 36"/>
                  <a:gd name="f17" fmla="val 32"/>
                  <a:gd name="f18" fmla="val 27"/>
                  <a:gd name="f19" fmla="val 22"/>
                  <a:gd name="f20" fmla="val 1"/>
                  <a:gd name="f21" fmla="val 20"/>
                  <a:gd name="f22" fmla="val 17"/>
                  <a:gd name="f23" fmla="val 2"/>
                  <a:gd name="f24" fmla="val 14"/>
                  <a:gd name="f25" fmla="val 3"/>
                  <a:gd name="f26" fmla="val 7"/>
                  <a:gd name="f27" fmla="val 15"/>
                  <a:gd name="f28" fmla="val 23"/>
                  <a:gd name="f29" fmla="val 31"/>
                  <a:gd name="f30" fmla="val 4"/>
                  <a:gd name="f31" fmla="val 8"/>
                  <a:gd name="f32" fmla="val 40"/>
                  <a:gd name="f33" fmla="val 24"/>
                  <a:gd name="f34" fmla="+- 0 0 -90"/>
                  <a:gd name="f35" fmla="*/ f3 1 41"/>
                  <a:gd name="f36" fmla="*/ f4 1 4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1"/>
                  <a:gd name="f45" fmla="*/ f41 1 45"/>
                  <a:gd name="f46" fmla="*/ 19 f42 1"/>
                  <a:gd name="f47" fmla="*/ 39 f41 1"/>
                  <a:gd name="f48" fmla="*/ 9 f42 1"/>
                  <a:gd name="f49" fmla="*/ 43 f41 1"/>
                  <a:gd name="f50" fmla="*/ 0 f42 1"/>
                  <a:gd name="f51" fmla="*/ 36 f41 1"/>
                  <a:gd name="f52" fmla="*/ 22 f41 1"/>
                  <a:gd name="f53" fmla="*/ 2 f42 1"/>
                  <a:gd name="f54" fmla="*/ 14 f41 1"/>
                  <a:gd name="f55" fmla="*/ 15 f42 1"/>
                  <a:gd name="f56" fmla="*/ 3 f41 1"/>
                  <a:gd name="f57" fmla="*/ 27 f42 1"/>
                  <a:gd name="f58" fmla="*/ 2 f41 1"/>
                  <a:gd name="f59" fmla="*/ 39 f42 1"/>
                  <a:gd name="f60" fmla="*/ 4 f41 1"/>
                  <a:gd name="f61" fmla="*/ 36 f42 1"/>
                  <a:gd name="f62" fmla="*/ 17 f41 1"/>
                  <a:gd name="f63" fmla="+- f43 0 f1"/>
                  <a:gd name="f64" fmla="*/ f46 1 41"/>
                  <a:gd name="f65" fmla="*/ f47 1 45"/>
                  <a:gd name="f66" fmla="*/ f48 1 41"/>
                  <a:gd name="f67" fmla="*/ f49 1 45"/>
                  <a:gd name="f68" fmla="*/ f50 1 41"/>
                  <a:gd name="f69" fmla="*/ f51 1 45"/>
                  <a:gd name="f70" fmla="*/ f52 1 45"/>
                  <a:gd name="f71" fmla="*/ f53 1 41"/>
                  <a:gd name="f72" fmla="*/ f54 1 45"/>
                  <a:gd name="f73" fmla="*/ f55 1 41"/>
                  <a:gd name="f74" fmla="*/ f56 1 45"/>
                  <a:gd name="f75" fmla="*/ f57 1 41"/>
                  <a:gd name="f76" fmla="*/ f58 1 45"/>
                  <a:gd name="f77" fmla="*/ f59 1 41"/>
                  <a:gd name="f78" fmla="*/ f60 1 45"/>
                  <a:gd name="f79" fmla="*/ f61 1 41"/>
                  <a:gd name="f80" fmla="*/ f62 1 45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4"/>
                  <a:gd name="f88" fmla="*/ f67 1 f45"/>
                  <a:gd name="f89" fmla="*/ f68 1 f44"/>
                  <a:gd name="f90" fmla="*/ f69 1 f45"/>
                  <a:gd name="f91" fmla="*/ f70 1 f45"/>
                  <a:gd name="f92" fmla="*/ f71 1 f44"/>
                  <a:gd name="f93" fmla="*/ f72 1 f45"/>
                  <a:gd name="f94" fmla="*/ f73 1 f44"/>
                  <a:gd name="f95" fmla="*/ f74 1 f45"/>
                  <a:gd name="f96" fmla="*/ f75 1 f44"/>
                  <a:gd name="f97" fmla="*/ f76 1 f45"/>
                  <a:gd name="f98" fmla="*/ f77 1 f44"/>
                  <a:gd name="f99" fmla="*/ f78 1 f45"/>
                  <a:gd name="f100" fmla="*/ f79 1 f44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5 1"/>
                  <a:gd name="f109" fmla="*/ f88 f36 1"/>
                  <a:gd name="f110" fmla="*/ f89 f35 1"/>
                  <a:gd name="f111" fmla="*/ f90 f36 1"/>
                  <a:gd name="f112" fmla="*/ f91 f36 1"/>
                  <a:gd name="f113" fmla="*/ f92 f35 1"/>
                  <a:gd name="f114" fmla="*/ f93 f36 1"/>
                  <a:gd name="f115" fmla="*/ f94 f35 1"/>
                  <a:gd name="f116" fmla="*/ f95 f36 1"/>
                  <a:gd name="f117" fmla="*/ f96 f35 1"/>
                  <a:gd name="f118" fmla="*/ f97 f36 1"/>
                  <a:gd name="f119" fmla="*/ f98 f35 1"/>
                  <a:gd name="f120" fmla="*/ f99 f36 1"/>
                  <a:gd name="f121" fmla="*/ f100 f35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0" y="f112"/>
                  </a:cxn>
                  <a:cxn ang="f63">
                    <a:pos x="f113" y="f114"/>
                  </a:cxn>
                  <a:cxn ang="f63">
                    <a:pos x="f115" y="f116"/>
                  </a:cxn>
                  <a:cxn ang="f63">
                    <a:pos x="f117" y="f118"/>
                  </a:cxn>
                  <a:cxn ang="f63">
                    <a:pos x="f119" y="f120"/>
                  </a:cxn>
                  <a:cxn ang="f63">
                    <a:pos x="f121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41" h="45">
                    <a:moveTo>
                      <a:pt x="f8" y="f9"/>
                    </a:moveTo>
                    <a:cubicBezTo>
                      <a:pt x="f10" y="f6"/>
                      <a:pt x="f11" y="f12"/>
                      <a:pt x="f13" y="f14"/>
                    </a:cubicBezTo>
                    <a:cubicBezTo>
                      <a:pt x="f15" y="f7"/>
                      <a:pt x="f5" y="f6"/>
                      <a:pt x="f5" y="f16"/>
                    </a:cubicBezTo>
                    <a:cubicBezTo>
                      <a:pt x="f5" y="f17"/>
                      <a:pt x="f5" y="f18"/>
                      <a:pt x="f5" y="f19"/>
                    </a:cubicBezTo>
                    <a:cubicBezTo>
                      <a:pt x="f20" y="f21"/>
                      <a:pt x="f20" y="f22"/>
                      <a:pt x="f23" y="f24"/>
                    </a:cubicBezTo>
                    <a:cubicBezTo>
                      <a:pt x="f25" y="f26"/>
                      <a:pt x="f13" y="f25"/>
                      <a:pt x="f27" y="f25"/>
                    </a:cubicBezTo>
                    <a:cubicBezTo>
                      <a:pt x="f8" y="f25"/>
                      <a:pt x="f28" y="f25"/>
                      <a:pt x="f18" y="f23"/>
                    </a:cubicBezTo>
                    <a:cubicBezTo>
                      <a:pt x="f29" y="f20"/>
                      <a:pt x="f16" y="f5"/>
                      <a:pt x="f9" y="f30"/>
                    </a:cubicBezTo>
                    <a:cubicBezTo>
                      <a:pt x="f6" y="f31"/>
                      <a:pt x="f32" y="f24"/>
                      <a:pt x="f16" y="f22"/>
                    </a:cubicBezTo>
                    <a:cubicBezTo>
                      <a:pt x="f18" y="f28"/>
                      <a:pt x="f33" y="f29"/>
                      <a:pt x="f8" y="f9"/>
                    </a:cubicBezTo>
                    <a:close/>
                  </a:path>
                </a:pathLst>
              </a:custGeom>
              <a:solidFill>
                <a:srgbClr val="F8D8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0" name="Freeform 1331">
                <a:extLst>
                  <a:ext uri="{FF2B5EF4-FFF2-40B4-BE49-F238E27FC236}">
                    <a16:creationId xmlns:a16="http://schemas.microsoft.com/office/drawing/2014/main" id="{803D899C-C6F0-3BF6-4A37-FB3F4486B3D2}"/>
                  </a:ext>
                </a:extLst>
              </p:cNvPr>
              <p:cNvSpPr/>
              <p:nvPr/>
            </p:nvSpPr>
            <p:spPr>
              <a:xfrm>
                <a:off x="4837111" y="3173416"/>
                <a:ext cx="161921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31"/>
                  <a:gd name="f8" fmla="val 17"/>
                  <a:gd name="f9" fmla="val 1"/>
                  <a:gd name="f10" fmla="val 23"/>
                  <a:gd name="f11" fmla="val 2"/>
                  <a:gd name="f12" fmla="val 29"/>
                  <a:gd name="f13" fmla="val 35"/>
                  <a:gd name="f14" fmla="val 39"/>
                  <a:gd name="f15" fmla="val 40"/>
                  <a:gd name="f16" fmla="val 5"/>
                  <a:gd name="f17" fmla="val 38"/>
                  <a:gd name="f18" fmla="val 7"/>
                  <a:gd name="f19" fmla="val 10"/>
                  <a:gd name="f20" fmla="val 12"/>
                  <a:gd name="f21" fmla="val 21"/>
                  <a:gd name="f22" fmla="val 25"/>
                  <a:gd name="f23" fmla="val 36"/>
                  <a:gd name="f24" fmla="val 30"/>
                  <a:gd name="f25" fmla="val 32"/>
                  <a:gd name="f26" fmla="val 28"/>
                  <a:gd name="f27" fmla="val 24"/>
                  <a:gd name="f28" fmla="val 3"/>
                  <a:gd name="f29" fmla="val 13"/>
                  <a:gd name="f30" fmla="+- 0 0 -90"/>
                  <a:gd name="f31" fmla="*/ f3 1 43"/>
                  <a:gd name="f32" fmla="*/ f4 1 31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43"/>
                  <a:gd name="f41" fmla="*/ f37 1 31"/>
                  <a:gd name="f42" fmla="*/ 17 f38 1"/>
                  <a:gd name="f43" fmla="*/ 1 f37 1"/>
                  <a:gd name="f44" fmla="*/ 35 f38 1"/>
                  <a:gd name="f45" fmla="*/ 0 f37 1"/>
                  <a:gd name="f46" fmla="*/ 39 f38 1"/>
                  <a:gd name="f47" fmla="*/ 5 f37 1"/>
                  <a:gd name="f48" fmla="*/ 40 f38 1"/>
                  <a:gd name="f49" fmla="*/ 12 f37 1"/>
                  <a:gd name="f50" fmla="*/ 38 f38 1"/>
                  <a:gd name="f51" fmla="*/ 25 f37 1"/>
                  <a:gd name="f52" fmla="*/ 29 f38 1"/>
                  <a:gd name="f53" fmla="*/ 30 f37 1"/>
                  <a:gd name="f54" fmla="*/ 28 f37 1"/>
                  <a:gd name="f55" fmla="*/ 3 f38 1"/>
                  <a:gd name="f56" fmla="*/ 10 f37 1"/>
                  <a:gd name="f57" fmla="*/ 7 f38 1"/>
                  <a:gd name="f58" fmla="+- f39 0 f1"/>
                  <a:gd name="f59" fmla="*/ f42 1 43"/>
                  <a:gd name="f60" fmla="*/ f43 1 31"/>
                  <a:gd name="f61" fmla="*/ f44 1 43"/>
                  <a:gd name="f62" fmla="*/ f45 1 31"/>
                  <a:gd name="f63" fmla="*/ f46 1 43"/>
                  <a:gd name="f64" fmla="*/ f47 1 31"/>
                  <a:gd name="f65" fmla="*/ f48 1 43"/>
                  <a:gd name="f66" fmla="*/ f49 1 31"/>
                  <a:gd name="f67" fmla="*/ f50 1 43"/>
                  <a:gd name="f68" fmla="*/ f51 1 31"/>
                  <a:gd name="f69" fmla="*/ f52 1 43"/>
                  <a:gd name="f70" fmla="*/ f53 1 31"/>
                  <a:gd name="f71" fmla="*/ f54 1 31"/>
                  <a:gd name="f72" fmla="*/ f55 1 43"/>
                  <a:gd name="f73" fmla="*/ f56 1 31"/>
                  <a:gd name="f74" fmla="*/ f57 1 43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1"/>
                  <a:gd name="f92" fmla="*/ f72 1 f40"/>
                  <a:gd name="f93" fmla="*/ f73 1 f41"/>
                  <a:gd name="f94" fmla="*/ f74 1 f40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2 1"/>
                  <a:gd name="f112" fmla="*/ f92 f31 1"/>
                  <a:gd name="f113" fmla="*/ f93 f32 1"/>
                  <a:gd name="f114" fmla="*/ f9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99" y="f111"/>
                  </a:cxn>
                  <a:cxn ang="f58">
                    <a:pos x="f112" y="f113"/>
                  </a:cxn>
                  <a:cxn ang="f58">
                    <a:pos x="f114" y="f100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43" h="31">
                    <a:moveTo>
                      <a:pt x="f8" y="f9"/>
                    </a:moveTo>
                    <a:cubicBezTo>
                      <a:pt x="f10" y="f11"/>
                      <a:pt x="f12" y="f5"/>
                      <a:pt x="f13" y="f5"/>
                    </a:cubicBezTo>
                    <a:cubicBezTo>
                      <a:pt x="f14" y="f5"/>
                      <a:pt x="f15" y="f9"/>
                      <a:pt x="f14" y="f16"/>
                    </a:cubicBezTo>
                    <a:cubicBezTo>
                      <a:pt x="f17" y="f18"/>
                      <a:pt x="f14" y="f19"/>
                      <a:pt x="f15" y="f20"/>
                    </a:cubicBezTo>
                    <a:cubicBezTo>
                      <a:pt x="f6" y="f8"/>
                      <a:pt x="f15" y="f21"/>
                      <a:pt x="f17" y="f22"/>
                    </a:cubicBezTo>
                    <a:cubicBezTo>
                      <a:pt x="f23" y="f24"/>
                      <a:pt x="f25" y="f24"/>
                      <a:pt x="f12" y="f24"/>
                    </a:cubicBezTo>
                    <a:cubicBezTo>
                      <a:pt x="f22" y="f7"/>
                      <a:pt x="f21" y="f24"/>
                      <a:pt x="f8" y="f26"/>
                    </a:cubicBezTo>
                    <a:cubicBezTo>
                      <a:pt x="f19" y="f27"/>
                      <a:pt x="f18" y="f8"/>
                      <a:pt x="f28" y="f19"/>
                    </a:cubicBezTo>
                    <a:cubicBezTo>
                      <a:pt x="f5" y="f16"/>
                      <a:pt x="f11" y="f9"/>
                      <a:pt x="f18" y="f9"/>
                    </a:cubicBezTo>
                    <a:cubicBezTo>
                      <a:pt x="f19" y="f9"/>
                      <a:pt x="f29" y="f9"/>
                      <a:pt x="f8" y="f9"/>
                    </a:cubicBezTo>
                    <a:close/>
                  </a:path>
                </a:pathLst>
              </a:custGeom>
              <a:solidFill>
                <a:srgbClr val="F9D9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1" name="Freeform 1332">
                <a:extLst>
                  <a:ext uri="{FF2B5EF4-FFF2-40B4-BE49-F238E27FC236}">
                    <a16:creationId xmlns:a16="http://schemas.microsoft.com/office/drawing/2014/main" id="{925EAC0A-42F9-86EE-BB2C-F7F12014290D}"/>
                  </a:ext>
                </a:extLst>
              </p:cNvPr>
              <p:cNvSpPr/>
              <p:nvPr/>
            </p:nvSpPr>
            <p:spPr>
              <a:xfrm>
                <a:off x="4832347" y="3082927"/>
                <a:ext cx="185742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22"/>
                  <a:gd name="f8" fmla="val 3"/>
                  <a:gd name="f9" fmla="val 42"/>
                  <a:gd name="f10" fmla="val 8"/>
                  <a:gd name="f11" fmla="val 45"/>
                  <a:gd name="f12" fmla="val 15"/>
                  <a:gd name="f13" fmla="val 44"/>
                  <a:gd name="f14" fmla="val 21"/>
                  <a:gd name="f15" fmla="val 43"/>
                  <a:gd name="f16" fmla="val 18"/>
                  <a:gd name="f17" fmla="val 11"/>
                  <a:gd name="f18" fmla="val 30"/>
                  <a:gd name="f19" fmla="val 20"/>
                  <a:gd name="f20" fmla="val 19"/>
                  <a:gd name="f21" fmla="val 17"/>
                  <a:gd name="f22" fmla="val 14"/>
                  <a:gd name="f23" fmla="val 4"/>
                  <a:gd name="f24" fmla="val 12"/>
                  <a:gd name="f25" fmla="val 13"/>
                  <a:gd name="f26" fmla="val 25"/>
                  <a:gd name="f27" fmla="val 27"/>
                  <a:gd name="f28" fmla="val 10"/>
                  <a:gd name="f29" fmla="val 31"/>
                  <a:gd name="f30" fmla="val 34"/>
                  <a:gd name="f31" fmla="val 37"/>
                  <a:gd name="f32" fmla="val 9"/>
                  <a:gd name="f33" fmla="val 38"/>
                  <a:gd name="f34" fmla="val 7"/>
                  <a:gd name="f35" fmla="val 35"/>
                  <a:gd name="f36" fmla="val 5"/>
                  <a:gd name="f37" fmla="val 40"/>
                  <a:gd name="f38" fmla="val 6"/>
                  <a:gd name="f39" fmla="val 41"/>
                  <a:gd name="f40" fmla="val 46"/>
                  <a:gd name="f41" fmla="val 48"/>
                  <a:gd name="f42" fmla="+- 0 0 -90"/>
                  <a:gd name="f43" fmla="*/ f3 1 49"/>
                  <a:gd name="f44" fmla="*/ f4 1 22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9"/>
                  <a:gd name="f53" fmla="*/ f49 1 22"/>
                  <a:gd name="f54" fmla="*/ 49 f50 1"/>
                  <a:gd name="f55" fmla="*/ 3 f49 1"/>
                  <a:gd name="f56" fmla="*/ 44 f50 1"/>
                  <a:gd name="f57" fmla="*/ 21 f49 1"/>
                  <a:gd name="f58" fmla="*/ 43 f50 1"/>
                  <a:gd name="f59" fmla="*/ 11 f49 1"/>
                  <a:gd name="f60" fmla="*/ 0 f50 1"/>
                  <a:gd name="f61" fmla="*/ 17 f49 1"/>
                  <a:gd name="f62" fmla="*/ 3 f50 1"/>
                  <a:gd name="f63" fmla="*/ 12 f49 1"/>
                  <a:gd name="f64" fmla="*/ 4 f50 1"/>
                  <a:gd name="f65" fmla="*/ 18 f50 1"/>
                  <a:gd name="f66" fmla="*/ 14 f49 1"/>
                  <a:gd name="f67" fmla="*/ 22 f50 1"/>
                  <a:gd name="f68" fmla="*/ 27 f50 1"/>
                  <a:gd name="f69" fmla="*/ 10 f49 1"/>
                  <a:gd name="f70" fmla="*/ 37 f50 1"/>
                  <a:gd name="f71" fmla="*/ 9 f49 1"/>
                  <a:gd name="f72" fmla="*/ 35 f50 1"/>
                  <a:gd name="f73" fmla="*/ 5 f49 1"/>
                  <a:gd name="f74" fmla="*/ 40 f50 1"/>
                  <a:gd name="f75" fmla="*/ 6 f49 1"/>
                  <a:gd name="f76" fmla="*/ 46 f50 1"/>
                  <a:gd name="f77" fmla="*/ 4 f49 1"/>
                  <a:gd name="f78" fmla="+- f51 0 f1"/>
                  <a:gd name="f79" fmla="*/ f54 1 49"/>
                  <a:gd name="f80" fmla="*/ f55 1 22"/>
                  <a:gd name="f81" fmla="*/ f56 1 49"/>
                  <a:gd name="f82" fmla="*/ f57 1 22"/>
                  <a:gd name="f83" fmla="*/ f58 1 49"/>
                  <a:gd name="f84" fmla="*/ f59 1 22"/>
                  <a:gd name="f85" fmla="*/ f60 1 49"/>
                  <a:gd name="f86" fmla="*/ f61 1 22"/>
                  <a:gd name="f87" fmla="*/ f62 1 49"/>
                  <a:gd name="f88" fmla="*/ f63 1 22"/>
                  <a:gd name="f89" fmla="*/ f64 1 49"/>
                  <a:gd name="f90" fmla="*/ f65 1 49"/>
                  <a:gd name="f91" fmla="*/ f66 1 22"/>
                  <a:gd name="f92" fmla="*/ f67 1 49"/>
                  <a:gd name="f93" fmla="*/ f68 1 49"/>
                  <a:gd name="f94" fmla="*/ f69 1 22"/>
                  <a:gd name="f95" fmla="*/ f70 1 49"/>
                  <a:gd name="f96" fmla="*/ f71 1 22"/>
                  <a:gd name="f97" fmla="*/ f72 1 49"/>
                  <a:gd name="f98" fmla="*/ f73 1 22"/>
                  <a:gd name="f99" fmla="*/ f74 1 49"/>
                  <a:gd name="f100" fmla="*/ f75 1 22"/>
                  <a:gd name="f101" fmla="*/ f76 1 49"/>
                  <a:gd name="f102" fmla="*/ f77 1 22"/>
                  <a:gd name="f103" fmla="*/ 0 1 f52"/>
                  <a:gd name="f104" fmla="*/ f46 1 f52"/>
                  <a:gd name="f105" fmla="*/ 0 1 f53"/>
                  <a:gd name="f106" fmla="*/ f47 1 f53"/>
                  <a:gd name="f107" fmla="*/ f79 1 f52"/>
                  <a:gd name="f108" fmla="*/ f80 1 f53"/>
                  <a:gd name="f109" fmla="*/ f81 1 f52"/>
                  <a:gd name="f110" fmla="*/ f82 1 f53"/>
                  <a:gd name="f111" fmla="*/ f83 1 f52"/>
                  <a:gd name="f112" fmla="*/ f84 1 f53"/>
                  <a:gd name="f113" fmla="*/ f85 1 f52"/>
                  <a:gd name="f114" fmla="*/ f86 1 f53"/>
                  <a:gd name="f115" fmla="*/ f87 1 f52"/>
                  <a:gd name="f116" fmla="*/ f88 1 f53"/>
                  <a:gd name="f117" fmla="*/ f89 1 f52"/>
                  <a:gd name="f118" fmla="*/ f90 1 f52"/>
                  <a:gd name="f119" fmla="*/ f91 1 f53"/>
                  <a:gd name="f120" fmla="*/ f92 1 f52"/>
                  <a:gd name="f121" fmla="*/ f93 1 f52"/>
                  <a:gd name="f122" fmla="*/ f94 1 f53"/>
                  <a:gd name="f123" fmla="*/ f95 1 f52"/>
                  <a:gd name="f124" fmla="*/ f96 1 f53"/>
                  <a:gd name="f125" fmla="*/ f97 1 f52"/>
                  <a:gd name="f126" fmla="*/ f98 1 f53"/>
                  <a:gd name="f127" fmla="*/ f99 1 f52"/>
                  <a:gd name="f128" fmla="*/ f100 1 f53"/>
                  <a:gd name="f129" fmla="*/ f101 1 f52"/>
                  <a:gd name="f130" fmla="*/ f102 1 f53"/>
                  <a:gd name="f131" fmla="*/ f103 f43 1"/>
                  <a:gd name="f132" fmla="*/ f104 f43 1"/>
                  <a:gd name="f133" fmla="*/ f106 f44 1"/>
                  <a:gd name="f134" fmla="*/ f105 f44 1"/>
                  <a:gd name="f135" fmla="*/ f107 f43 1"/>
                  <a:gd name="f136" fmla="*/ f108 f44 1"/>
                  <a:gd name="f137" fmla="*/ f109 f43 1"/>
                  <a:gd name="f138" fmla="*/ f110 f44 1"/>
                  <a:gd name="f139" fmla="*/ f111 f43 1"/>
                  <a:gd name="f140" fmla="*/ f112 f44 1"/>
                  <a:gd name="f141" fmla="*/ f113 f43 1"/>
                  <a:gd name="f142" fmla="*/ f114 f44 1"/>
                  <a:gd name="f143" fmla="*/ f115 f43 1"/>
                  <a:gd name="f144" fmla="*/ f116 f44 1"/>
                  <a:gd name="f145" fmla="*/ f117 f43 1"/>
                  <a:gd name="f146" fmla="*/ f118 f43 1"/>
                  <a:gd name="f147" fmla="*/ f119 f44 1"/>
                  <a:gd name="f148" fmla="*/ f120 f43 1"/>
                  <a:gd name="f149" fmla="*/ f121 f43 1"/>
                  <a:gd name="f150" fmla="*/ f122 f44 1"/>
                  <a:gd name="f151" fmla="*/ f123 f43 1"/>
                  <a:gd name="f152" fmla="*/ f124 f44 1"/>
                  <a:gd name="f153" fmla="*/ f125 f43 1"/>
                  <a:gd name="f154" fmla="*/ f126 f44 1"/>
                  <a:gd name="f155" fmla="*/ f127 f43 1"/>
                  <a:gd name="f156" fmla="*/ f128 f44 1"/>
                  <a:gd name="f157" fmla="*/ f129 f43 1"/>
                  <a:gd name="f158" fmla="*/ f130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35" y="f136"/>
                  </a:cxn>
                  <a:cxn ang="f78">
                    <a:pos x="f137" y="f138"/>
                  </a:cxn>
                  <a:cxn ang="f78">
                    <a:pos x="f139" y="f138"/>
                  </a:cxn>
                  <a:cxn ang="f78">
                    <a:pos x="f139" y="f140"/>
                  </a:cxn>
                  <a:cxn ang="f78">
                    <a:pos x="f141" y="f142"/>
                  </a:cxn>
                  <a:cxn ang="f78">
                    <a:pos x="f143" y="f144"/>
                  </a:cxn>
                  <a:cxn ang="f78">
                    <a:pos x="f145" y="f144"/>
                  </a:cxn>
                  <a:cxn ang="f78">
                    <a:pos x="f146" y="f147"/>
                  </a:cxn>
                  <a:cxn ang="f78">
                    <a:pos x="f148" y="f147"/>
                  </a:cxn>
                  <a:cxn ang="f78">
                    <a:pos x="f149" y="f150"/>
                  </a:cxn>
                  <a:cxn ang="f78">
                    <a:pos x="f151" y="f152"/>
                  </a:cxn>
                  <a:cxn ang="f78">
                    <a:pos x="f153" y="f154"/>
                  </a:cxn>
                  <a:cxn ang="f78">
                    <a:pos x="f155" y="f156"/>
                  </a:cxn>
                  <a:cxn ang="f78">
                    <a:pos x="f157" y="f158"/>
                  </a:cxn>
                  <a:cxn ang="f78">
                    <a:pos x="f135" y="f136"/>
                  </a:cxn>
                </a:cxnLst>
                <a:rect l="f131" t="f134" r="f132" b="f133"/>
                <a:pathLst>
                  <a:path w="49" h="22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7"/>
                      <a:pt x="f9" y="f7"/>
                      <a:pt x="f15" y="f14"/>
                    </a:cubicBezTo>
                    <a:cubicBezTo>
                      <a:pt x="f15" y="f16"/>
                      <a:pt x="f13" y="f12"/>
                      <a:pt x="f15" y="f17"/>
                    </a:cubicBezTo>
                    <a:cubicBezTo>
                      <a:pt x="f18" y="f19"/>
                      <a:pt x="f12" y="f20"/>
                      <a:pt x="f5" y="f21"/>
                    </a:cubicBezTo>
                    <a:cubicBezTo>
                      <a:pt x="f5" y="f22"/>
                      <a:pt x="f23" y="f22"/>
                      <a:pt x="f8" y="f24"/>
                    </a:cubicBezTo>
                    <a:cubicBezTo>
                      <a:pt x="f8" y="f17"/>
                      <a:pt x="f23" y="f17"/>
                      <a:pt x="f23" y="f24"/>
                    </a:cubicBezTo>
                    <a:cubicBezTo>
                      <a:pt x="f10" y="f12"/>
                      <a:pt x="f25" y="f24"/>
                      <a:pt x="f16" y="f22"/>
                    </a:cubicBezTo>
                    <a:cubicBezTo>
                      <a:pt x="f20" y="f22"/>
                      <a:pt x="f19" y="f25"/>
                      <a:pt x="f7" y="f22"/>
                    </a:cubicBezTo>
                    <a:cubicBezTo>
                      <a:pt x="f26" y="f12"/>
                      <a:pt x="f27" y="f25"/>
                      <a:pt x="f27" y="f28"/>
                    </a:cubicBezTo>
                    <a:cubicBezTo>
                      <a:pt x="f29" y="f22"/>
                      <a:pt x="f30" y="f17"/>
                      <a:pt x="f31" y="f32"/>
                    </a:cubicBezTo>
                    <a:cubicBezTo>
                      <a:pt x="f33" y="f34"/>
                      <a:pt x="f35" y="f34"/>
                      <a:pt x="f35" y="f36"/>
                    </a:cubicBezTo>
                    <a:cubicBezTo>
                      <a:pt x="f31" y="f8"/>
                      <a:pt x="f33" y="f17"/>
                      <a:pt x="f37" y="f38"/>
                    </a:cubicBezTo>
                    <a:cubicBezTo>
                      <a:pt x="f39" y="f36"/>
                      <a:pt x="f40" y="f23"/>
                      <a:pt x="f40" y="f23"/>
                    </a:cubicBezTo>
                    <a:cubicBezTo>
                      <a:pt x="f40" y="f5"/>
                      <a:pt x="f41" y="f8"/>
                      <a:pt x="f6" y="f8"/>
                    </a:cubicBezTo>
                    <a:close/>
                  </a:path>
                </a:pathLst>
              </a:custGeom>
              <a:solidFill>
                <a:srgbClr val="782F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2" name="Freeform 1333">
                <a:extLst>
                  <a:ext uri="{FF2B5EF4-FFF2-40B4-BE49-F238E27FC236}">
                    <a16:creationId xmlns:a16="http://schemas.microsoft.com/office/drawing/2014/main" id="{8231FBDE-37BF-B717-8D87-FBB6BDA679E8}"/>
                  </a:ext>
                </a:extLst>
              </p:cNvPr>
              <p:cNvSpPr/>
              <p:nvPr/>
            </p:nvSpPr>
            <p:spPr>
              <a:xfrm>
                <a:off x="4779961" y="3217865"/>
                <a:ext cx="49213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5"/>
                  <a:gd name="f8" fmla="val 5"/>
                  <a:gd name="f9" fmla="val 3"/>
                  <a:gd name="f10" fmla="val 2"/>
                  <a:gd name="f11" fmla="val 8"/>
                  <a:gd name="f12" fmla="val 11"/>
                  <a:gd name="f13" fmla="val 14"/>
                  <a:gd name="f14" fmla="val 10"/>
                  <a:gd name="f15" fmla="val 7"/>
                  <a:gd name="f16" fmla="val 4"/>
                  <a:gd name="f17" fmla="val 6"/>
                  <a:gd name="f18" fmla="val 1"/>
                  <a:gd name="f19" fmla="+- 0 0 -90"/>
                  <a:gd name="f20" fmla="*/ f3 1 13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3"/>
                  <a:gd name="f30" fmla="*/ f26 1 15"/>
                  <a:gd name="f31" fmla="*/ 5 f27 1"/>
                  <a:gd name="f32" fmla="*/ 0 f26 1"/>
                  <a:gd name="f33" fmla="*/ 5 f26 1"/>
                  <a:gd name="f34" fmla="*/ 13 f27 1"/>
                  <a:gd name="f35" fmla="*/ 15 f26 1"/>
                  <a:gd name="f36" fmla="*/ 10 f27 1"/>
                  <a:gd name="f37" fmla="*/ 13 f26 1"/>
                  <a:gd name="f38" fmla="*/ 0 f27 1"/>
                  <a:gd name="f39" fmla="*/ 3 f26 1"/>
                  <a:gd name="f40" fmla="+- f28 0 f1"/>
                  <a:gd name="f41" fmla="*/ f31 1 13"/>
                  <a:gd name="f42" fmla="*/ f32 1 15"/>
                  <a:gd name="f43" fmla="*/ f33 1 15"/>
                  <a:gd name="f44" fmla="*/ f34 1 13"/>
                  <a:gd name="f45" fmla="*/ f35 1 15"/>
                  <a:gd name="f46" fmla="*/ f36 1 13"/>
                  <a:gd name="f47" fmla="*/ f37 1 15"/>
                  <a:gd name="f48" fmla="*/ f38 1 13"/>
                  <a:gd name="f49" fmla="*/ f39 1 15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30"/>
                  <a:gd name="f57" fmla="*/ f44 1 f29"/>
                  <a:gd name="f58" fmla="*/ f45 1 f30"/>
                  <a:gd name="f59" fmla="*/ f46 1 f29"/>
                  <a:gd name="f60" fmla="*/ f47 1 f30"/>
                  <a:gd name="f61" fmla="*/ f48 1 f29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1 1"/>
                  <a:gd name="f70" fmla="*/ f57 f20 1"/>
                  <a:gd name="f71" fmla="*/ f58 f21 1"/>
                  <a:gd name="f72" fmla="*/ f59 f20 1"/>
                  <a:gd name="f73" fmla="*/ f60 f21 1"/>
                  <a:gd name="f74" fmla="*/ f61 f20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7" y="f69"/>
                  </a:cxn>
                  <a:cxn ang="f40">
                    <a:pos x="f70" y="f71"/>
                  </a:cxn>
                  <a:cxn ang="f40">
                    <a:pos x="f72" y="f73"/>
                  </a:cxn>
                  <a:cxn ang="f40">
                    <a:pos x="f74" y="f75"/>
                  </a:cxn>
                  <a:cxn ang="f40">
                    <a:pos x="f74" y="f68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3" h="15">
                    <a:moveTo>
                      <a:pt x="f8" y="f5"/>
                    </a:moveTo>
                    <a:cubicBezTo>
                      <a:pt x="f9" y="f10"/>
                      <a:pt x="f9" y="f9"/>
                      <a:pt x="f8" y="f8"/>
                    </a:cubicBezTo>
                    <a:cubicBezTo>
                      <a:pt x="f11" y="f11"/>
                      <a:pt x="f12" y="f12"/>
                      <a:pt x="f6" y="f7"/>
                    </a:cubicBezTo>
                    <a:cubicBezTo>
                      <a:pt x="f12" y="f7"/>
                      <a:pt x="f12" y="f13"/>
                      <a:pt x="f14" y="f6"/>
                    </a:cubicBezTo>
                    <a:cubicBezTo>
                      <a:pt x="f15" y="f14"/>
                      <a:pt x="f16" y="f17"/>
                      <a:pt x="f5" y="f9"/>
                    </a:cubicBezTo>
                    <a:cubicBezTo>
                      <a:pt x="f5" y="f10"/>
                      <a:pt x="f5" y="f18"/>
                      <a:pt x="f5" y="f5"/>
                    </a:cubicBezTo>
                    <a:cubicBezTo>
                      <a:pt x="f18" y="f18"/>
                      <a:pt x="f9" y="f5"/>
                      <a:pt x="f8" y="f5"/>
                    </a:cubicBezTo>
                    <a:close/>
                  </a:path>
                </a:pathLst>
              </a:custGeom>
              <a:solidFill>
                <a:srgbClr val="814E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3" name="Freeform 1334">
                <a:extLst>
                  <a:ext uri="{FF2B5EF4-FFF2-40B4-BE49-F238E27FC236}">
                    <a16:creationId xmlns:a16="http://schemas.microsoft.com/office/drawing/2014/main" id="{C3DF65E9-0DCE-E918-9C0F-C36336E964AB}"/>
                  </a:ext>
                </a:extLst>
              </p:cNvPr>
              <p:cNvSpPr/>
              <p:nvPr/>
            </p:nvSpPr>
            <p:spPr>
              <a:xfrm>
                <a:off x="4802191" y="3214692"/>
                <a:ext cx="34920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8"/>
                  <a:gd name="f9" fmla="val 5"/>
                  <a:gd name="f10" fmla="val 7"/>
                  <a:gd name="f11" fmla="val 2"/>
                  <a:gd name="f12" fmla="val 4"/>
                  <a:gd name="f13" fmla="val 3"/>
                  <a:gd name="f14" fmla="val 1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9 f23 1"/>
                  <a:gd name="f28" fmla="*/ 10 f22 1"/>
                  <a:gd name="f29" fmla="*/ 8 f23 1"/>
                  <a:gd name="f30" fmla="*/ 0 f23 1"/>
                  <a:gd name="f31" fmla="*/ 0 f22 1"/>
                  <a:gd name="f32" fmla="*/ 1 f22 1"/>
                  <a:gd name="f33" fmla="+- f24 0 f1"/>
                  <a:gd name="f34" fmla="*/ f27 1 9"/>
                  <a:gd name="f35" fmla="*/ f28 1 10"/>
                  <a:gd name="f36" fmla="*/ f29 1 9"/>
                  <a:gd name="f37" fmla="*/ f30 1 9"/>
                  <a:gd name="f38" fmla="*/ f31 1 10"/>
                  <a:gd name="f39" fmla="*/ f32 1 10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6"/>
                  <a:gd name="f48" fmla="*/ f38 1 f25"/>
                  <a:gd name="f49" fmla="*/ f39 1 f25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6 1"/>
                  <a:gd name="f58" fmla="*/ f48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6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9" h="10">
                    <a:moveTo>
                      <a:pt x="f6" y="f7"/>
                    </a:moveTo>
                    <a:cubicBezTo>
                      <a:pt x="f8" y="f7"/>
                      <a:pt x="f8" y="f7"/>
                      <a:pt x="f8" y="f7"/>
                    </a:cubicBezTo>
                    <a:cubicBezTo>
                      <a:pt x="f9" y="f10"/>
                      <a:pt x="f11" y="f12"/>
                      <a:pt x="f5" y="f5"/>
                    </a:cubicBezTo>
                    <a:cubicBezTo>
                      <a:pt x="f13" y="f14"/>
                      <a:pt x="f9" y="f14"/>
                      <a:pt x="f8" y="f14"/>
                    </a:cubicBezTo>
                    <a:cubicBezTo>
                      <a:pt x="f9" y="f9"/>
                      <a:pt x="f10" y="f10"/>
                      <a:pt x="f6" y="f7"/>
                    </a:cubicBezTo>
                    <a:close/>
                  </a:path>
                </a:pathLst>
              </a:custGeom>
              <a:solidFill>
                <a:srgbClr val="814E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4" name="Freeform 1335">
                <a:extLst>
                  <a:ext uri="{FF2B5EF4-FFF2-40B4-BE49-F238E27FC236}">
                    <a16:creationId xmlns:a16="http://schemas.microsoft.com/office/drawing/2014/main" id="{BCB50081-DC13-7E83-E2C2-D2830056F9B8}"/>
                  </a:ext>
                </a:extLst>
              </p:cNvPr>
              <p:cNvSpPr/>
              <p:nvPr/>
            </p:nvSpPr>
            <p:spPr>
              <a:xfrm>
                <a:off x="5006970" y="3251204"/>
                <a:ext cx="3016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4"/>
                  <a:gd name="f9" fmla="val 6"/>
                  <a:gd name="f10" fmla="val 3"/>
                  <a:gd name="f11" fmla="val 7"/>
                  <a:gd name="f12" fmla="+- 0 0 -90"/>
                  <a:gd name="f13" fmla="*/ f3 1 8"/>
                  <a:gd name="f14" fmla="*/ f4 1 1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10"/>
                  <a:gd name="f23" fmla="*/ f20 1 8"/>
                  <a:gd name="f24" fmla="*/ 4 f20 1"/>
                  <a:gd name="f25" fmla="*/ 0 f19 1"/>
                  <a:gd name="f26" fmla="*/ 6 f20 1"/>
                  <a:gd name="f27" fmla="*/ 10 f19 1"/>
                  <a:gd name="f28" fmla="+- f21 0 f1"/>
                  <a:gd name="f29" fmla="*/ f24 1 8"/>
                  <a:gd name="f30" fmla="*/ f25 1 10"/>
                  <a:gd name="f31" fmla="*/ f26 1 8"/>
                  <a:gd name="f32" fmla="*/ f27 1 10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8" h="10">
                    <a:moveTo>
                      <a:pt x="f8" y="f5"/>
                    </a:moveTo>
                    <a:cubicBezTo>
                      <a:pt x="f8" y="f8"/>
                      <a:pt x="f6" y="f9"/>
                      <a:pt x="f9" y="f7"/>
                    </a:cubicBezTo>
                    <a:cubicBezTo>
                      <a:pt x="f10" y="f11"/>
                      <a:pt x="f5" y="f8"/>
                      <a:pt x="f8" y="f5"/>
                    </a:cubicBezTo>
                    <a:close/>
                  </a:path>
                </a:pathLst>
              </a:custGeom>
              <a:solidFill>
                <a:srgbClr val="997B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5" name="Freeform 1336">
                <a:extLst>
                  <a:ext uri="{FF2B5EF4-FFF2-40B4-BE49-F238E27FC236}">
                    <a16:creationId xmlns:a16="http://schemas.microsoft.com/office/drawing/2014/main" id="{8FD22F3F-66B9-1974-C230-A23B00198144}"/>
                  </a:ext>
                </a:extLst>
              </p:cNvPr>
              <p:cNvSpPr/>
              <p:nvPr/>
            </p:nvSpPr>
            <p:spPr>
              <a:xfrm>
                <a:off x="4779961" y="2767010"/>
                <a:ext cx="161921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64"/>
                  <a:gd name="f8" fmla="val 39"/>
                  <a:gd name="f9" fmla="val 47"/>
                  <a:gd name="f10" fmla="val 38"/>
                  <a:gd name="f11" fmla="val 48"/>
                  <a:gd name="f12" fmla="val 36"/>
                  <a:gd name="f13" fmla="val 37"/>
                  <a:gd name="f14" fmla="val 50"/>
                  <a:gd name="f15" fmla="val 40"/>
                  <a:gd name="f16" fmla="val 53"/>
                  <a:gd name="f17" fmla="val 41"/>
                  <a:gd name="f18" fmla="val 57"/>
                  <a:gd name="f19" fmla="val 60"/>
                  <a:gd name="f20" fmla="val 42"/>
                  <a:gd name="f21" fmla="val 62"/>
                  <a:gd name="f22" fmla="val 63"/>
                  <a:gd name="f23" fmla="val 59"/>
                  <a:gd name="f24" fmla="val 55"/>
                  <a:gd name="f25" fmla="val 35"/>
                  <a:gd name="f26" fmla="val 51"/>
                  <a:gd name="f27" fmla="val 32"/>
                  <a:gd name="f28" fmla="val 23"/>
                  <a:gd name="f29" fmla="val 17"/>
                  <a:gd name="f30" fmla="val 12"/>
                  <a:gd name="f31" fmla="val 16"/>
                  <a:gd name="f32" fmla="val 7"/>
                  <a:gd name="f33" fmla="val 10"/>
                  <a:gd name="f34" fmla="val 2"/>
                  <a:gd name="f35" fmla="val 5"/>
                  <a:gd name="f36" fmla="val 1"/>
                  <a:gd name="f37" fmla="val 3"/>
                  <a:gd name="f38" fmla="val 8"/>
                  <a:gd name="f39" fmla="val 11"/>
                  <a:gd name="f40" fmla="val 20"/>
                  <a:gd name="f41" fmla="val 30"/>
                  <a:gd name="f42" fmla="+- 0 0 -90"/>
                  <a:gd name="f43" fmla="*/ f3 1 43"/>
                  <a:gd name="f44" fmla="*/ f4 1 6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3"/>
                  <a:gd name="f53" fmla="*/ f49 1 64"/>
                  <a:gd name="f54" fmla="*/ 39 f50 1"/>
                  <a:gd name="f55" fmla="*/ 47 f49 1"/>
                  <a:gd name="f56" fmla="*/ 37 f50 1"/>
                  <a:gd name="f57" fmla="*/ 50 f49 1"/>
                  <a:gd name="f58" fmla="*/ 43 f50 1"/>
                  <a:gd name="f59" fmla="*/ 60 f49 1"/>
                  <a:gd name="f60" fmla="*/ 64 f49 1"/>
                  <a:gd name="f61" fmla="*/ 35 f50 1"/>
                  <a:gd name="f62" fmla="*/ 51 f49 1"/>
                  <a:gd name="f63" fmla="*/ 17 f50 1"/>
                  <a:gd name="f64" fmla="*/ 23 f49 1"/>
                  <a:gd name="f65" fmla="*/ 2 f50 1"/>
                  <a:gd name="f66" fmla="*/ 5 f49 1"/>
                  <a:gd name="f67" fmla="*/ 0 f50 1"/>
                  <a:gd name="f68" fmla="*/ 0 f49 1"/>
                  <a:gd name="f69" fmla="*/ 1 f50 1"/>
                  <a:gd name="f70" fmla="*/ 11 f50 1"/>
                  <a:gd name="f71" fmla="*/ 11 f49 1"/>
                  <a:gd name="f72" fmla="+- f51 0 f1"/>
                  <a:gd name="f73" fmla="*/ f54 1 43"/>
                  <a:gd name="f74" fmla="*/ f55 1 64"/>
                  <a:gd name="f75" fmla="*/ f56 1 43"/>
                  <a:gd name="f76" fmla="*/ f57 1 64"/>
                  <a:gd name="f77" fmla="*/ f58 1 43"/>
                  <a:gd name="f78" fmla="*/ f59 1 64"/>
                  <a:gd name="f79" fmla="*/ f60 1 64"/>
                  <a:gd name="f80" fmla="*/ f61 1 43"/>
                  <a:gd name="f81" fmla="*/ f62 1 64"/>
                  <a:gd name="f82" fmla="*/ f63 1 43"/>
                  <a:gd name="f83" fmla="*/ f64 1 64"/>
                  <a:gd name="f84" fmla="*/ f65 1 43"/>
                  <a:gd name="f85" fmla="*/ f66 1 64"/>
                  <a:gd name="f86" fmla="*/ f67 1 43"/>
                  <a:gd name="f87" fmla="*/ f68 1 64"/>
                  <a:gd name="f88" fmla="*/ f69 1 43"/>
                  <a:gd name="f89" fmla="*/ f70 1 43"/>
                  <a:gd name="f90" fmla="*/ f71 1 64"/>
                  <a:gd name="f91" fmla="*/ 0 1 f52"/>
                  <a:gd name="f92" fmla="*/ f46 1 f52"/>
                  <a:gd name="f93" fmla="*/ 0 1 f53"/>
                  <a:gd name="f94" fmla="*/ f47 1 f53"/>
                  <a:gd name="f95" fmla="*/ f73 1 f52"/>
                  <a:gd name="f96" fmla="*/ f74 1 f53"/>
                  <a:gd name="f97" fmla="*/ f75 1 f52"/>
                  <a:gd name="f98" fmla="*/ f76 1 f53"/>
                  <a:gd name="f99" fmla="*/ f77 1 f52"/>
                  <a:gd name="f100" fmla="*/ f78 1 f53"/>
                  <a:gd name="f101" fmla="*/ f79 1 f53"/>
                  <a:gd name="f102" fmla="*/ f80 1 f52"/>
                  <a:gd name="f103" fmla="*/ f81 1 f53"/>
                  <a:gd name="f104" fmla="*/ f82 1 f52"/>
                  <a:gd name="f105" fmla="*/ f83 1 f53"/>
                  <a:gd name="f106" fmla="*/ f84 1 f52"/>
                  <a:gd name="f107" fmla="*/ f85 1 f53"/>
                  <a:gd name="f108" fmla="*/ f86 1 f52"/>
                  <a:gd name="f109" fmla="*/ f87 1 f53"/>
                  <a:gd name="f110" fmla="*/ f88 1 f52"/>
                  <a:gd name="f111" fmla="*/ f89 1 f52"/>
                  <a:gd name="f112" fmla="*/ f90 1 f53"/>
                  <a:gd name="f113" fmla="*/ f91 f43 1"/>
                  <a:gd name="f114" fmla="*/ f92 f43 1"/>
                  <a:gd name="f115" fmla="*/ f94 f44 1"/>
                  <a:gd name="f116" fmla="*/ f93 f44 1"/>
                  <a:gd name="f117" fmla="*/ f95 f43 1"/>
                  <a:gd name="f118" fmla="*/ f96 f44 1"/>
                  <a:gd name="f119" fmla="*/ f97 f43 1"/>
                  <a:gd name="f120" fmla="*/ f98 f44 1"/>
                  <a:gd name="f121" fmla="*/ f99 f43 1"/>
                  <a:gd name="f122" fmla="*/ f100 f44 1"/>
                  <a:gd name="f123" fmla="*/ f101 f44 1"/>
                  <a:gd name="f124" fmla="*/ f102 f43 1"/>
                  <a:gd name="f125" fmla="*/ f103 f44 1"/>
                  <a:gd name="f126" fmla="*/ f104 f43 1"/>
                  <a:gd name="f127" fmla="*/ f105 f44 1"/>
                  <a:gd name="f128" fmla="*/ f106 f43 1"/>
                  <a:gd name="f129" fmla="*/ f107 f44 1"/>
                  <a:gd name="f130" fmla="*/ f108 f43 1"/>
                  <a:gd name="f131" fmla="*/ f109 f44 1"/>
                  <a:gd name="f132" fmla="*/ f110 f43 1"/>
                  <a:gd name="f133" fmla="*/ f111 f43 1"/>
                  <a:gd name="f134" fmla="*/ f112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17" y="f123"/>
                  </a:cxn>
                  <a:cxn ang="f72">
                    <a:pos x="f117" y="f123"/>
                  </a:cxn>
                  <a:cxn ang="f72">
                    <a:pos x="f124" y="f125"/>
                  </a:cxn>
                  <a:cxn ang="f72">
                    <a:pos x="f126" y="f127"/>
                  </a:cxn>
                  <a:cxn ang="f72">
                    <a:pos x="f128" y="f129"/>
                  </a:cxn>
                  <a:cxn ang="f72">
                    <a:pos x="f130" y="f131"/>
                  </a:cxn>
                  <a:cxn ang="f72">
                    <a:pos x="f132" y="f131"/>
                  </a:cxn>
                  <a:cxn ang="f72">
                    <a:pos x="f133" y="f134"/>
                  </a:cxn>
                  <a:cxn ang="f72">
                    <a:pos x="f117" y="f118"/>
                  </a:cxn>
                </a:cxnLst>
                <a:rect l="f113" t="f116" r="f114" b="f115"/>
                <a:pathLst>
                  <a:path w="43" h="64">
                    <a:moveTo>
                      <a:pt x="f8" y="f9"/>
                    </a:moveTo>
                    <a:cubicBezTo>
                      <a:pt x="f10" y="f11"/>
                      <a:pt x="f12" y="f9"/>
                      <a:pt x="f13" y="f14"/>
                    </a:cubicBezTo>
                    <a:cubicBezTo>
                      <a:pt x="f15" y="f16"/>
                      <a:pt x="f17" y="f18"/>
                      <a:pt x="f6" y="f19"/>
                    </a:cubicBezTo>
                    <a:cubicBezTo>
                      <a:pt x="f20" y="f21"/>
                      <a:pt x="f15" y="f22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ubicBezTo>
                      <a:pt x="f17" y="f23"/>
                      <a:pt x="f13" y="f24"/>
                      <a:pt x="f25" y="f26"/>
                    </a:cubicBezTo>
                    <a:cubicBezTo>
                      <a:pt x="f27" y="f8"/>
                      <a:pt x="f28" y="f27"/>
                      <a:pt x="f29" y="f28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5" y="f34"/>
                      <a:pt x="f5" y="f5"/>
                    </a:cubicBezTo>
                    <a:cubicBezTo>
                      <a:pt x="f5" y="f5"/>
                      <a:pt x="f5" y="f5"/>
                      <a:pt x="f36" y="f5"/>
                    </a:cubicBezTo>
                    <a:cubicBezTo>
                      <a:pt x="f35" y="f37"/>
                      <a:pt x="f38" y="f32"/>
                      <a:pt x="f39" y="f39"/>
                    </a:cubicBezTo>
                    <a:cubicBezTo>
                      <a:pt x="f40" y="f28"/>
                      <a:pt x="f41" y="f25"/>
                      <a:pt x="f8" y="f9"/>
                    </a:cubicBezTo>
                    <a:close/>
                  </a:path>
                </a:pathLst>
              </a:custGeom>
              <a:solidFill>
                <a:srgbClr val="6D30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6" name="Freeform 1337">
                <a:extLst>
                  <a:ext uri="{FF2B5EF4-FFF2-40B4-BE49-F238E27FC236}">
                    <a16:creationId xmlns:a16="http://schemas.microsoft.com/office/drawing/2014/main" id="{A7660A82-333B-7DA4-C791-929A77C1DDEF}"/>
                  </a:ext>
                </a:extLst>
              </p:cNvPr>
              <p:cNvSpPr/>
              <p:nvPr/>
            </p:nvSpPr>
            <p:spPr>
              <a:xfrm>
                <a:off x="5119689" y="2984501"/>
                <a:ext cx="52385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1"/>
                  <a:gd name="f8" fmla="val 1"/>
                  <a:gd name="f9" fmla="val 13"/>
                  <a:gd name="f10" fmla="val 4"/>
                  <a:gd name="f11" fmla="val 10"/>
                  <a:gd name="f12" fmla="val 5"/>
                  <a:gd name="f13" fmla="val 8"/>
                  <a:gd name="f14" fmla="val 7"/>
                  <a:gd name="f15" fmla="val 9"/>
                  <a:gd name="f16" fmla="val 15"/>
                  <a:gd name="f17" fmla="val 17"/>
                  <a:gd name="f18" fmla="val 3"/>
                  <a:gd name="f19" fmla="val 19"/>
                  <a:gd name="f20" fmla="val 20"/>
                  <a:gd name="f21" fmla="val 2"/>
                  <a:gd name="f22" fmla="val 12"/>
                  <a:gd name="f23" fmla="+- 0 0 -90"/>
                  <a:gd name="f24" fmla="*/ f3 1 14"/>
                  <a:gd name="f25" fmla="*/ f4 1 21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21"/>
                  <a:gd name="f35" fmla="*/ 14 f31 1"/>
                  <a:gd name="f36" fmla="*/ 1 f30 1"/>
                  <a:gd name="f37" fmla="*/ 8 f31 1"/>
                  <a:gd name="f38" fmla="*/ 7 f30 1"/>
                  <a:gd name="f39" fmla="*/ 5 f31 1"/>
                  <a:gd name="f40" fmla="*/ 13 f30 1"/>
                  <a:gd name="f41" fmla="*/ 3 f31 1"/>
                  <a:gd name="f42" fmla="*/ 19 f30 1"/>
                  <a:gd name="f43" fmla="*/ 0 f31 1"/>
                  <a:gd name="f44" fmla="*/ 21 f30 1"/>
                  <a:gd name="f45" fmla="*/ 2 f30 1"/>
                  <a:gd name="f46" fmla="+- f32 0 f1"/>
                  <a:gd name="f47" fmla="*/ f35 1 14"/>
                  <a:gd name="f48" fmla="*/ f36 1 21"/>
                  <a:gd name="f49" fmla="*/ f37 1 14"/>
                  <a:gd name="f50" fmla="*/ f38 1 21"/>
                  <a:gd name="f51" fmla="*/ f39 1 14"/>
                  <a:gd name="f52" fmla="*/ f40 1 21"/>
                  <a:gd name="f53" fmla="*/ f41 1 14"/>
                  <a:gd name="f54" fmla="*/ f42 1 21"/>
                  <a:gd name="f55" fmla="*/ f43 1 14"/>
                  <a:gd name="f56" fmla="*/ f44 1 21"/>
                  <a:gd name="f57" fmla="*/ f45 1 21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3"/>
                  <a:gd name="f69" fmla="*/ f54 1 f34"/>
                  <a:gd name="f70" fmla="*/ f55 1 f33"/>
                  <a:gd name="f71" fmla="*/ f56 1 f34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4 1"/>
                  <a:gd name="f84" fmla="*/ f69 f25 1"/>
                  <a:gd name="f85" fmla="*/ f70 f24 1"/>
                  <a:gd name="f86" fmla="*/ f71 f25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3" y="f84"/>
                  </a:cxn>
                  <a:cxn ang="f46">
                    <a:pos x="f85" y="f86"/>
                  </a:cxn>
                  <a:cxn ang="f46">
                    <a:pos x="f79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21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4" y="f15"/>
                      <a:pt x="f12" y="f11"/>
                      <a:pt x="f12" y="f9"/>
                    </a:cubicBezTo>
                    <a:cubicBezTo>
                      <a:pt x="f12" y="f9"/>
                      <a:pt x="f12" y="f9"/>
                      <a:pt x="f12" y="f9"/>
                    </a:cubicBezTo>
                    <a:cubicBezTo>
                      <a:pt x="f12" y="f16"/>
                      <a:pt x="f10" y="f17"/>
                      <a:pt x="f18" y="f19"/>
                    </a:cubicBezTo>
                    <a:cubicBezTo>
                      <a:pt x="f18" y="f19"/>
                      <a:pt x="f18" y="f19"/>
                      <a:pt x="f18" y="f19"/>
                    </a:cubicBezTo>
                    <a:cubicBezTo>
                      <a:pt x="f8" y="f19"/>
                      <a:pt x="f8" y="f20"/>
                      <a:pt x="f5" y="f7"/>
                    </a:cubicBezTo>
                    <a:cubicBezTo>
                      <a:pt x="f5" y="f9"/>
                      <a:pt x="f21" y="f14"/>
                      <a:pt x="f13" y="f21"/>
                    </a:cubicBezTo>
                    <a:cubicBezTo>
                      <a:pt x="f11" y="f8"/>
                      <a:pt x="f22" y="f5"/>
                      <a:pt x="f6" y="f8"/>
                    </a:cubicBezTo>
                    <a:close/>
                  </a:path>
                </a:pathLst>
              </a:custGeom>
              <a:solidFill>
                <a:srgbClr val="AD8F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7" name="Freeform 1338">
                <a:extLst>
                  <a:ext uri="{FF2B5EF4-FFF2-40B4-BE49-F238E27FC236}">
                    <a16:creationId xmlns:a16="http://schemas.microsoft.com/office/drawing/2014/main" id="{E8764AB2-9843-09FF-AF62-76452E613EF4}"/>
                  </a:ext>
                </a:extLst>
              </p:cNvPr>
              <p:cNvSpPr/>
              <p:nvPr/>
            </p:nvSpPr>
            <p:spPr>
              <a:xfrm>
                <a:off x="5175247" y="2962271"/>
                <a:ext cx="46040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4"/>
                  <a:gd name="f8" fmla="val 1"/>
                  <a:gd name="f9" fmla="val 2"/>
                  <a:gd name="f10" fmla="val 3"/>
                  <a:gd name="f11" fmla="val 11"/>
                  <a:gd name="f12" fmla="val 8"/>
                  <a:gd name="f13" fmla="val 6"/>
                  <a:gd name="f14" fmla="val 10"/>
                  <a:gd name="f15" fmla="+- 0 0 -90"/>
                  <a:gd name="f16" fmla="*/ f3 1 12"/>
                  <a:gd name="f17" fmla="*/ f4 1 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4"/>
                  <a:gd name="f26" fmla="*/ f23 1 12"/>
                  <a:gd name="f27" fmla="*/ 12 f23 1"/>
                  <a:gd name="f28" fmla="*/ 1 f22 1"/>
                  <a:gd name="f29" fmla="*/ 11 f23 1"/>
                  <a:gd name="f30" fmla="*/ 3 f22 1"/>
                  <a:gd name="f31" fmla="*/ 0 f23 1"/>
                  <a:gd name="f32" fmla="*/ 4 f22 1"/>
                  <a:gd name="f33" fmla="*/ 10 f23 1"/>
                  <a:gd name="f34" fmla="*/ 0 f22 1"/>
                  <a:gd name="f35" fmla="+- f24 0 f1"/>
                  <a:gd name="f36" fmla="*/ f27 1 12"/>
                  <a:gd name="f37" fmla="*/ f28 1 4"/>
                  <a:gd name="f38" fmla="*/ f29 1 12"/>
                  <a:gd name="f39" fmla="*/ f30 1 4"/>
                  <a:gd name="f40" fmla="*/ f31 1 12"/>
                  <a:gd name="f41" fmla="*/ f32 1 4"/>
                  <a:gd name="f42" fmla="*/ f33 1 12"/>
                  <a:gd name="f43" fmla="*/ f34 1 4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2" h="4">
                    <a:moveTo>
                      <a:pt x="f6" y="f8"/>
                    </a:moveTo>
                    <a:cubicBezTo>
                      <a:pt x="f6" y="f9"/>
                      <a:pt x="f6" y="f10"/>
                      <a:pt x="f11" y="f10"/>
                    </a:cubicBezTo>
                    <a:cubicBezTo>
                      <a:pt x="f12" y="f10"/>
                      <a:pt x="f7" y="f7"/>
                      <a:pt x="f5" y="f7"/>
                    </a:cubicBezTo>
                    <a:cubicBezTo>
                      <a:pt x="f10" y="f5"/>
                      <a:pt x="f13" y="f5"/>
                      <a:pt x="f14" y="f5"/>
                    </a:cubicBezTo>
                    <a:cubicBezTo>
                      <a:pt x="f11" y="f5"/>
                      <a:pt x="f11" y="f5"/>
                      <a:pt x="f6" y="f8"/>
                    </a:cubicBezTo>
                    <a:close/>
                  </a:path>
                </a:pathLst>
              </a:custGeom>
              <a:solidFill>
                <a:srgbClr val="A48E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8" name="Freeform 1339">
                <a:extLst>
                  <a:ext uri="{FF2B5EF4-FFF2-40B4-BE49-F238E27FC236}">
                    <a16:creationId xmlns:a16="http://schemas.microsoft.com/office/drawing/2014/main" id="{B97AD03D-0715-B0CF-1E1B-9521D64E2142}"/>
                  </a:ext>
                </a:extLst>
              </p:cNvPr>
              <p:cNvSpPr/>
              <p:nvPr/>
            </p:nvSpPr>
            <p:spPr>
              <a:xfrm>
                <a:off x="5172075" y="2917822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1"/>
                  <a:gd name="f10" fmla="val 3"/>
                  <a:gd name="f11" fmla="val 4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0 f20 1"/>
                  <a:gd name="f25" fmla="*/ 2 f19 1"/>
                  <a:gd name="f26" fmla="*/ 5 f20 1"/>
                  <a:gd name="f27" fmla="*/ 5 f19 1"/>
                  <a:gd name="f28" fmla="*/ 3 f19 1"/>
                  <a:gd name="f29" fmla="+- f21 0 f1"/>
                  <a:gd name="f30" fmla="*/ f24 1 5"/>
                  <a:gd name="f31" fmla="*/ f25 1 6"/>
                  <a:gd name="f32" fmla="*/ f26 1 5"/>
                  <a:gd name="f33" fmla="*/ f27 1 6"/>
                  <a:gd name="f34" fmla="*/ f28 1 6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3"/>
                  <a:gd name="f42" fmla="*/ f33 1 f22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49"/>
                  </a:cxn>
                  <a:cxn ang="f29">
                    <a:pos x="f50" y="f51"/>
                  </a:cxn>
                  <a:cxn ang="f29">
                    <a:pos x="f48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5" h="6">
                    <a:moveTo>
                      <a:pt x="f5" y="f8"/>
                    </a:moveTo>
                    <a:cubicBezTo>
                      <a:pt x="f9" y="f9"/>
                      <a:pt x="f10" y="f5"/>
                      <a:pt x="f6" y="f8"/>
                    </a:cubicBezTo>
                    <a:cubicBezTo>
                      <a:pt x="f6" y="f10"/>
                      <a:pt x="f6" y="f11"/>
                      <a:pt x="f6" y="f6"/>
                    </a:cubicBezTo>
                    <a:cubicBezTo>
                      <a:pt x="f8" y="f7"/>
                      <a:pt x="f9" y="f6"/>
                      <a:pt x="f5" y="f10"/>
                    </a:cubicBezTo>
                    <a:cubicBezTo>
                      <a:pt x="f5" y="f10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5D97B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9" name="Freeform 1340">
                <a:extLst>
                  <a:ext uri="{FF2B5EF4-FFF2-40B4-BE49-F238E27FC236}">
                    <a16:creationId xmlns:a16="http://schemas.microsoft.com/office/drawing/2014/main" id="{1032BA8C-599F-2893-22DD-F85802211A59}"/>
                  </a:ext>
                </a:extLst>
              </p:cNvPr>
              <p:cNvSpPr/>
              <p:nvPr/>
            </p:nvSpPr>
            <p:spPr>
              <a:xfrm>
                <a:off x="5213351" y="2951161"/>
                <a:ext cx="19046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2"/>
                  <a:gd name="f9" fmla="val 1"/>
                  <a:gd name="f10" fmla="val 3"/>
                  <a:gd name="f11" fmla="+- 0 0 -90"/>
                  <a:gd name="f12" fmla="*/ f3 1 5"/>
                  <a:gd name="f13" fmla="*/ f4 1 4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4"/>
                  <a:gd name="f22" fmla="*/ f19 1 5"/>
                  <a:gd name="f23" fmla="*/ 2 f19 1"/>
                  <a:gd name="f24" fmla="*/ 4 f18 1"/>
                  <a:gd name="f25" fmla="*/ 0 f19 1"/>
                  <a:gd name="f26" fmla="*/ 3 f18 1"/>
                  <a:gd name="f27" fmla="*/ 5 f19 1"/>
                  <a:gd name="f28" fmla="*/ 1 f18 1"/>
                  <a:gd name="f29" fmla="+- f20 0 f1"/>
                  <a:gd name="f30" fmla="*/ f23 1 5"/>
                  <a:gd name="f31" fmla="*/ f24 1 4"/>
                  <a:gd name="f32" fmla="*/ f25 1 5"/>
                  <a:gd name="f33" fmla="*/ f26 1 4"/>
                  <a:gd name="f34" fmla="*/ f27 1 5"/>
                  <a:gd name="f35" fmla="*/ f28 1 4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5" h="4">
                    <a:moveTo>
                      <a:pt x="f8" y="f7"/>
                    </a:moveTo>
                    <a:cubicBezTo>
                      <a:pt x="f9" y="f7"/>
                      <a:pt x="f5" y="f7"/>
                      <a:pt x="f5" y="f10"/>
                    </a:cubicBezTo>
                    <a:cubicBezTo>
                      <a:pt x="f9" y="f9"/>
                      <a:pt x="f10" y="f5"/>
                      <a:pt x="f6" y="f9"/>
                    </a:cubicBezTo>
                    <a:cubicBezTo>
                      <a:pt x="f7" y="f8"/>
                      <a:pt x="f8" y="f8"/>
                      <a:pt x="f8" y="f7"/>
                    </a:cubicBezTo>
                    <a:close/>
                  </a:path>
                </a:pathLst>
              </a:custGeom>
              <a:solidFill>
                <a:srgbClr val="5028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0" name="Freeform 1341">
                <a:extLst>
                  <a:ext uri="{FF2B5EF4-FFF2-40B4-BE49-F238E27FC236}">
                    <a16:creationId xmlns:a16="http://schemas.microsoft.com/office/drawing/2014/main" id="{53309151-34CB-447E-C579-99BE02FDDB04}"/>
                  </a:ext>
                </a:extLst>
              </p:cNvPr>
              <p:cNvSpPr/>
              <p:nvPr/>
            </p:nvSpPr>
            <p:spPr>
              <a:xfrm>
                <a:off x="4675190" y="3067053"/>
                <a:ext cx="55558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9"/>
                  <a:gd name="f8" fmla="val 10"/>
                  <a:gd name="f9" fmla="val 7"/>
                  <a:gd name="f10" fmla="val 3"/>
                  <a:gd name="f11" fmla="val 5"/>
                  <a:gd name="f12" fmla="val 4"/>
                  <a:gd name="f13" fmla="val 2"/>
                  <a:gd name="f14" fmla="val 6"/>
                  <a:gd name="f15" fmla="val 8"/>
                  <a:gd name="f16" fmla="val 12"/>
                  <a:gd name="f17" fmla="val 13"/>
                  <a:gd name="f18" fmla="val 18"/>
                  <a:gd name="f19" fmla="val 16"/>
                  <a:gd name="f20" fmla="+- 0 0 -90"/>
                  <a:gd name="f21" fmla="*/ f3 1 15"/>
                  <a:gd name="f22" fmla="*/ f4 1 19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19"/>
                  <a:gd name="f32" fmla="*/ 10 f28 1"/>
                  <a:gd name="f33" fmla="*/ 15 f27 1"/>
                  <a:gd name="f34" fmla="*/ 0 f28 1"/>
                  <a:gd name="f35" fmla="*/ 0 f27 1"/>
                  <a:gd name="f36" fmla="*/ 8 f28 1"/>
                  <a:gd name="f37" fmla="*/ 8 f27 1"/>
                  <a:gd name="f38" fmla="*/ 15 f28 1"/>
                  <a:gd name="f39" fmla="*/ 19 f27 1"/>
                  <a:gd name="f40" fmla="+- f29 0 f1"/>
                  <a:gd name="f41" fmla="*/ f32 1 15"/>
                  <a:gd name="f42" fmla="*/ f33 1 19"/>
                  <a:gd name="f43" fmla="*/ f34 1 15"/>
                  <a:gd name="f44" fmla="*/ f35 1 19"/>
                  <a:gd name="f45" fmla="*/ f36 1 15"/>
                  <a:gd name="f46" fmla="*/ f37 1 19"/>
                  <a:gd name="f47" fmla="*/ f38 1 15"/>
                  <a:gd name="f48" fmla="*/ f39 1 19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5" h="19">
                    <a:moveTo>
                      <a:pt x="f8" y="f6"/>
                    </a:moveTo>
                    <a:cubicBezTo>
                      <a:pt x="f9" y="f8"/>
                      <a:pt x="f10" y="f11"/>
                      <a:pt x="f5" y="f5"/>
                    </a:cubicBezTo>
                    <a:cubicBezTo>
                      <a:pt x="f12" y="f13"/>
                      <a:pt x="f11" y="f14"/>
                      <a:pt x="f15" y="f15"/>
                    </a:cubicBezTo>
                    <a:cubicBezTo>
                      <a:pt x="f8" y="f16"/>
                      <a:pt x="f17" y="f6"/>
                      <a:pt x="f6" y="f7"/>
                    </a:cubicBezTo>
                    <a:cubicBezTo>
                      <a:pt x="f16" y="f18"/>
                      <a:pt x="f16" y="f19"/>
                      <a:pt x="f8" y="f6"/>
                    </a:cubicBezTo>
                    <a:close/>
                  </a:path>
                </a:pathLst>
              </a:custGeom>
              <a:solidFill>
                <a:srgbClr val="7135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1" name="Freeform 1342">
                <a:extLst>
                  <a:ext uri="{FF2B5EF4-FFF2-40B4-BE49-F238E27FC236}">
                    <a16:creationId xmlns:a16="http://schemas.microsoft.com/office/drawing/2014/main" id="{13963884-FE95-3336-6286-F01079794FF1}"/>
                  </a:ext>
                </a:extLst>
              </p:cNvPr>
              <p:cNvSpPr/>
              <p:nvPr/>
            </p:nvSpPr>
            <p:spPr>
              <a:xfrm>
                <a:off x="4848221" y="3459166"/>
                <a:ext cx="104771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48"/>
                  <a:gd name="f8" fmla="val 19"/>
                  <a:gd name="f9" fmla="val 20"/>
                  <a:gd name="f10" fmla="val 21"/>
                  <a:gd name="f11" fmla="val 27"/>
                  <a:gd name="f12" fmla="val 22"/>
                  <a:gd name="f13" fmla="val 25"/>
                  <a:gd name="f14" fmla="val 26"/>
                  <a:gd name="f15" fmla="val 29"/>
                  <a:gd name="f16" fmla="val 32"/>
                  <a:gd name="f17" fmla="val 36"/>
                  <a:gd name="f18" fmla="val 40"/>
                  <a:gd name="f19" fmla="val 16"/>
                  <a:gd name="f20" fmla="val 44"/>
                  <a:gd name="f21" fmla="val 15"/>
                  <a:gd name="f22" fmla="val 46"/>
                  <a:gd name="f23" fmla="val 13"/>
                  <a:gd name="f24" fmla="val 47"/>
                  <a:gd name="f25" fmla="val 11"/>
                  <a:gd name="f26" fmla="val 8"/>
                  <a:gd name="f27" fmla="val 7"/>
                  <a:gd name="f28" fmla="val 6"/>
                  <a:gd name="f29" fmla="val 45"/>
                  <a:gd name="f30" fmla="val 4"/>
                  <a:gd name="f31" fmla="val 39"/>
                  <a:gd name="f32" fmla="val 1"/>
                  <a:gd name="f33" fmla="val 33"/>
                  <a:gd name="f34" fmla="val 23"/>
                  <a:gd name="f35" fmla="val 2"/>
                  <a:gd name="f36" fmla="val 14"/>
                  <a:gd name="f37" fmla="val 18"/>
                  <a:gd name="f38" fmla="val 24"/>
                  <a:gd name="f39" fmla="val 3"/>
                  <a:gd name="f40" fmla="val 12"/>
                  <a:gd name="f41" fmla="+- 0 0 -90"/>
                  <a:gd name="f42" fmla="*/ f3 1 28"/>
                  <a:gd name="f43" fmla="*/ f4 1 48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8"/>
                  <a:gd name="f52" fmla="*/ f48 1 48"/>
                  <a:gd name="f53" fmla="*/ 28 f49 1"/>
                  <a:gd name="f54" fmla="*/ 19 f48 1"/>
                  <a:gd name="f55" fmla="*/ 27 f49 1"/>
                  <a:gd name="f56" fmla="*/ 22 f48 1"/>
                  <a:gd name="f57" fmla="*/ 25 f49 1"/>
                  <a:gd name="f58" fmla="*/ 32 f48 1"/>
                  <a:gd name="f59" fmla="*/ 16 f49 1"/>
                  <a:gd name="f60" fmla="*/ 44 f48 1"/>
                  <a:gd name="f61" fmla="*/ 11 f49 1"/>
                  <a:gd name="f62" fmla="*/ 47 f48 1"/>
                  <a:gd name="f63" fmla="*/ 6 f49 1"/>
                  <a:gd name="f64" fmla="*/ 45 f48 1"/>
                  <a:gd name="f65" fmla="*/ 1 f49 1"/>
                  <a:gd name="f66" fmla="*/ 27 f48 1"/>
                  <a:gd name="f67" fmla="*/ 2 f49 1"/>
                  <a:gd name="f68" fmla="*/ 15 f48 1"/>
                  <a:gd name="f69" fmla="*/ 14 f48 1"/>
                  <a:gd name="f70" fmla="*/ 14 f49 1"/>
                  <a:gd name="f71" fmla="*/ 2 f48 1"/>
                  <a:gd name="f72" fmla="*/ 26 f49 1"/>
                  <a:gd name="f73" fmla="*/ 8 f48 1"/>
                  <a:gd name="f74" fmla="+- f50 0 f1"/>
                  <a:gd name="f75" fmla="*/ f53 1 28"/>
                  <a:gd name="f76" fmla="*/ f54 1 48"/>
                  <a:gd name="f77" fmla="*/ f55 1 28"/>
                  <a:gd name="f78" fmla="*/ f56 1 48"/>
                  <a:gd name="f79" fmla="*/ f57 1 28"/>
                  <a:gd name="f80" fmla="*/ f58 1 48"/>
                  <a:gd name="f81" fmla="*/ f59 1 28"/>
                  <a:gd name="f82" fmla="*/ f60 1 48"/>
                  <a:gd name="f83" fmla="*/ f61 1 28"/>
                  <a:gd name="f84" fmla="*/ f62 1 48"/>
                  <a:gd name="f85" fmla="*/ f63 1 28"/>
                  <a:gd name="f86" fmla="*/ f64 1 48"/>
                  <a:gd name="f87" fmla="*/ f65 1 28"/>
                  <a:gd name="f88" fmla="*/ f66 1 48"/>
                  <a:gd name="f89" fmla="*/ f67 1 28"/>
                  <a:gd name="f90" fmla="*/ f68 1 48"/>
                  <a:gd name="f91" fmla="*/ f69 1 48"/>
                  <a:gd name="f92" fmla="*/ f70 1 28"/>
                  <a:gd name="f93" fmla="*/ f71 1 48"/>
                  <a:gd name="f94" fmla="*/ f72 1 28"/>
                  <a:gd name="f95" fmla="*/ f73 1 48"/>
                  <a:gd name="f96" fmla="*/ 0 1 f51"/>
                  <a:gd name="f97" fmla="*/ f45 1 f51"/>
                  <a:gd name="f98" fmla="*/ 0 1 f52"/>
                  <a:gd name="f99" fmla="*/ f46 1 f52"/>
                  <a:gd name="f100" fmla="*/ f75 1 f51"/>
                  <a:gd name="f101" fmla="*/ f76 1 f52"/>
                  <a:gd name="f102" fmla="*/ f77 1 f51"/>
                  <a:gd name="f103" fmla="*/ f78 1 f52"/>
                  <a:gd name="f104" fmla="*/ f79 1 f51"/>
                  <a:gd name="f105" fmla="*/ f80 1 f52"/>
                  <a:gd name="f106" fmla="*/ f81 1 f51"/>
                  <a:gd name="f107" fmla="*/ f82 1 f52"/>
                  <a:gd name="f108" fmla="*/ f83 1 f51"/>
                  <a:gd name="f109" fmla="*/ f84 1 f52"/>
                  <a:gd name="f110" fmla="*/ f85 1 f51"/>
                  <a:gd name="f111" fmla="*/ f86 1 f52"/>
                  <a:gd name="f112" fmla="*/ f87 1 f51"/>
                  <a:gd name="f113" fmla="*/ f88 1 f52"/>
                  <a:gd name="f114" fmla="*/ f89 1 f51"/>
                  <a:gd name="f115" fmla="*/ f90 1 f52"/>
                  <a:gd name="f116" fmla="*/ f91 1 f52"/>
                  <a:gd name="f117" fmla="*/ f92 1 f51"/>
                  <a:gd name="f118" fmla="*/ f93 1 f52"/>
                  <a:gd name="f119" fmla="*/ f94 1 f51"/>
                  <a:gd name="f120" fmla="*/ f95 1 f52"/>
                  <a:gd name="f121" fmla="*/ f96 f42 1"/>
                  <a:gd name="f122" fmla="*/ f97 f42 1"/>
                  <a:gd name="f123" fmla="*/ f99 f43 1"/>
                  <a:gd name="f124" fmla="*/ f98 f43 1"/>
                  <a:gd name="f125" fmla="*/ f100 f42 1"/>
                  <a:gd name="f126" fmla="*/ f101 f43 1"/>
                  <a:gd name="f127" fmla="*/ f102 f42 1"/>
                  <a:gd name="f128" fmla="*/ f103 f43 1"/>
                  <a:gd name="f129" fmla="*/ f104 f42 1"/>
                  <a:gd name="f130" fmla="*/ f105 f43 1"/>
                  <a:gd name="f131" fmla="*/ f106 f42 1"/>
                  <a:gd name="f132" fmla="*/ f107 f43 1"/>
                  <a:gd name="f133" fmla="*/ f108 f42 1"/>
                  <a:gd name="f134" fmla="*/ f109 f43 1"/>
                  <a:gd name="f135" fmla="*/ f110 f42 1"/>
                  <a:gd name="f136" fmla="*/ f111 f43 1"/>
                  <a:gd name="f137" fmla="*/ f112 f42 1"/>
                  <a:gd name="f138" fmla="*/ f113 f43 1"/>
                  <a:gd name="f139" fmla="*/ f114 f42 1"/>
                  <a:gd name="f140" fmla="*/ f115 f43 1"/>
                  <a:gd name="f141" fmla="*/ f116 f43 1"/>
                  <a:gd name="f142" fmla="*/ f117 f42 1"/>
                  <a:gd name="f143" fmla="*/ f118 f43 1"/>
                  <a:gd name="f144" fmla="*/ f119 f42 1"/>
                  <a:gd name="f145" fmla="*/ f120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25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2"/>
                  </a:cxn>
                  <a:cxn ang="f74">
                    <a:pos x="f133" y="f134"/>
                  </a:cxn>
                  <a:cxn ang="f74">
                    <a:pos x="f135" y="f136"/>
                  </a:cxn>
                  <a:cxn ang="f74">
                    <a:pos x="f137" y="f138"/>
                  </a:cxn>
                  <a:cxn ang="f74">
                    <a:pos x="f139" y="f140"/>
                  </a:cxn>
                  <a:cxn ang="f74">
                    <a:pos x="f139" y="f141"/>
                  </a:cxn>
                  <a:cxn ang="f74">
                    <a:pos x="f142" y="f143"/>
                  </a:cxn>
                  <a:cxn ang="f74">
                    <a:pos x="f144" y="f145"/>
                  </a:cxn>
                  <a:cxn ang="f74">
                    <a:pos x="f125" y="f126"/>
                  </a:cxn>
                </a:cxnLst>
                <a:rect l="f121" t="f124" r="f122" b="f123"/>
                <a:pathLst>
                  <a:path w="28" h="48">
                    <a:moveTo>
                      <a:pt x="f6" y="f8"/>
                    </a:moveTo>
                    <a:cubicBezTo>
                      <a:pt x="f6" y="f9"/>
                      <a:pt x="f6" y="f10"/>
                      <a:pt x="f11" y="f12"/>
                    </a:cubicBezTo>
                    <a:cubicBezTo>
                      <a:pt x="f6" y="f13"/>
                      <a:pt x="f14" y="f15"/>
                      <a:pt x="f13" y="f16"/>
                    </a:cubicBezTo>
                    <a:cubicBezTo>
                      <a:pt x="f12" y="f17"/>
                      <a:pt x="f8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7"/>
                      <a:pt x="f27" y="f7"/>
                      <a:pt x="f28" y="f29"/>
                    </a:cubicBezTo>
                    <a:cubicBezTo>
                      <a:pt x="f30" y="f31"/>
                      <a:pt x="f32" y="f33"/>
                      <a:pt x="f32" y="f11"/>
                    </a:cubicBezTo>
                    <a:cubicBezTo>
                      <a:pt x="f5" y="f34"/>
                      <a:pt x="f32" y="f8"/>
                      <a:pt x="f35" y="f21"/>
                    </a:cubicBezTo>
                    <a:cubicBezTo>
                      <a:pt x="f35" y="f21"/>
                      <a:pt x="f35" y="f21"/>
                      <a:pt x="f35" y="f36"/>
                    </a:cubicBezTo>
                    <a:cubicBezTo>
                      <a:pt x="f30" y="f26"/>
                      <a:pt x="f26" y="f30"/>
                      <a:pt x="f36" y="f35"/>
                    </a:cubicBezTo>
                    <a:cubicBezTo>
                      <a:pt x="f37" y="f5"/>
                      <a:pt x="f38" y="f39"/>
                      <a:pt x="f14" y="f26"/>
                    </a:cubicBezTo>
                    <a:cubicBezTo>
                      <a:pt x="f11" y="f40"/>
                      <a:pt x="f11" y="f21"/>
                      <a:pt x="f6" y="f8"/>
                    </a:cubicBezTo>
                    <a:close/>
                  </a:path>
                </a:pathLst>
              </a:custGeom>
              <a:solidFill>
                <a:srgbClr val="F6DA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2" name="Freeform 1343">
                <a:extLst>
                  <a:ext uri="{FF2B5EF4-FFF2-40B4-BE49-F238E27FC236}">
                    <a16:creationId xmlns:a16="http://schemas.microsoft.com/office/drawing/2014/main" id="{B817D858-597E-7AAA-5CDE-F0D1EDC19A99}"/>
                  </a:ext>
                </a:extLst>
              </p:cNvPr>
              <p:cNvSpPr/>
              <p:nvPr/>
            </p:nvSpPr>
            <p:spPr>
              <a:xfrm>
                <a:off x="4603747" y="2578105"/>
                <a:ext cx="180978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50"/>
                  <a:gd name="f8" fmla="val 28"/>
                  <a:gd name="f9" fmla="val 30"/>
                  <a:gd name="f10" fmla="val 20"/>
                  <a:gd name="f11" fmla="val 21"/>
                  <a:gd name="f12" fmla="val 11"/>
                  <a:gd name="f13" fmla="val 12"/>
                  <a:gd name="f14" fmla="val 3"/>
                  <a:gd name="f15" fmla="val 1"/>
                  <a:gd name="f16" fmla="val 19"/>
                  <a:gd name="f17" fmla="val 29"/>
                  <a:gd name="f18" fmla="val 34"/>
                  <a:gd name="f19" fmla="val 39"/>
                  <a:gd name="f20" fmla="val 40"/>
                  <a:gd name="f21" fmla="val 44"/>
                  <a:gd name="f22" fmla="val 45"/>
                  <a:gd name="f23" fmla="val 46"/>
                  <a:gd name="f24" fmla="val 47"/>
                  <a:gd name="f25" fmla="val 49"/>
                  <a:gd name="f26" fmla="val 32"/>
                  <a:gd name="f27" fmla="val 31"/>
                  <a:gd name="f28" fmla="+- 0 0 -90"/>
                  <a:gd name="f29" fmla="*/ f3 1 48"/>
                  <a:gd name="f30" fmla="*/ f4 1 50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48"/>
                  <a:gd name="f39" fmla="*/ f35 1 50"/>
                  <a:gd name="f40" fmla="*/ 28 f36 1"/>
                  <a:gd name="f41" fmla="*/ 30 f35 1"/>
                  <a:gd name="f42" fmla="*/ 3 f36 1"/>
                  <a:gd name="f43" fmla="*/ 3 f35 1"/>
                  <a:gd name="f44" fmla="*/ 0 f35 1"/>
                  <a:gd name="f45" fmla="*/ 29 f36 1"/>
                  <a:gd name="f46" fmla="*/ 28 f35 1"/>
                  <a:gd name="f47" fmla="*/ 44 f36 1"/>
                  <a:gd name="f48" fmla="*/ 45 f35 1"/>
                  <a:gd name="f49" fmla="*/ 48 f36 1"/>
                  <a:gd name="f50" fmla="*/ 50 f35 1"/>
                  <a:gd name="f51" fmla="*/ 45 f36 1"/>
                  <a:gd name="f52" fmla="*/ 49 f35 1"/>
                  <a:gd name="f53" fmla="*/ 32 f35 1"/>
                  <a:gd name="f54" fmla="+- f37 0 f1"/>
                  <a:gd name="f55" fmla="*/ f40 1 48"/>
                  <a:gd name="f56" fmla="*/ f41 1 50"/>
                  <a:gd name="f57" fmla="*/ f42 1 48"/>
                  <a:gd name="f58" fmla="*/ f43 1 50"/>
                  <a:gd name="f59" fmla="*/ f44 1 50"/>
                  <a:gd name="f60" fmla="*/ f45 1 48"/>
                  <a:gd name="f61" fmla="*/ f46 1 50"/>
                  <a:gd name="f62" fmla="*/ f47 1 48"/>
                  <a:gd name="f63" fmla="*/ f48 1 50"/>
                  <a:gd name="f64" fmla="*/ f49 1 48"/>
                  <a:gd name="f65" fmla="*/ f50 1 50"/>
                  <a:gd name="f66" fmla="*/ f51 1 48"/>
                  <a:gd name="f67" fmla="*/ f52 1 50"/>
                  <a:gd name="f68" fmla="*/ f53 1 50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9"/>
                  <a:gd name="f78" fmla="*/ f60 1 f38"/>
                  <a:gd name="f79" fmla="*/ f61 1 f39"/>
                  <a:gd name="f80" fmla="*/ f62 1 f38"/>
                  <a:gd name="f81" fmla="*/ f63 1 f39"/>
                  <a:gd name="f82" fmla="*/ f64 1 f38"/>
                  <a:gd name="f83" fmla="*/ f65 1 f39"/>
                  <a:gd name="f84" fmla="*/ f66 1 f38"/>
                  <a:gd name="f85" fmla="*/ f67 1 f39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30 1"/>
                  <a:gd name="f96" fmla="*/ f78 f29 1"/>
                  <a:gd name="f97" fmla="*/ f79 f30 1"/>
                  <a:gd name="f98" fmla="*/ f80 f29 1"/>
                  <a:gd name="f99" fmla="*/ f81 f30 1"/>
                  <a:gd name="f100" fmla="*/ f82 f29 1"/>
                  <a:gd name="f101" fmla="*/ f83 f30 1"/>
                  <a:gd name="f102" fmla="*/ f84 f29 1"/>
                  <a:gd name="f103" fmla="*/ f85 f30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3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100" y="f101"/>
                  </a:cxn>
                  <a:cxn ang="f54">
                    <a:pos x="f102" y="f103"/>
                  </a:cxn>
                  <a:cxn ang="f54">
                    <a:pos x="f96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48" h="50">
                    <a:moveTo>
                      <a:pt x="f8" y="f9"/>
                    </a:moveTo>
                    <a:cubicBezTo>
                      <a:pt x="f10" y="f11"/>
                      <a:pt x="f12" y="f13"/>
                      <a:pt x="f14" y="f14"/>
                    </a:cubicBezTo>
                    <a:cubicBezTo>
                      <a:pt x="f5" y="f5"/>
                      <a:pt x="f14" y="f15"/>
                      <a:pt x="f14" y="f5"/>
                    </a:cubicBezTo>
                    <a:cubicBezTo>
                      <a:pt x="f12" y="f12"/>
                      <a:pt x="f10" y="f16"/>
                      <a:pt x="f17" y="f8"/>
                    </a:cubicBezTo>
                    <a:cubicBezTo>
                      <a:pt x="f18" y="f18"/>
                      <a:pt x="f19" y="f20"/>
                      <a:pt x="f21" y="f22"/>
                    </a:cubicBezTo>
                    <a:cubicBezTo>
                      <a:pt x="f23" y="f24"/>
                      <a:pt x="f24" y="f6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ubicBezTo>
                      <a:pt x="f24" y="f7"/>
                      <a:pt x="f23" y="f7"/>
                      <a:pt x="f22" y="f25"/>
                    </a:cubicBezTo>
                    <a:cubicBezTo>
                      <a:pt x="f19" y="f21"/>
                      <a:pt x="f18" y="f19"/>
                      <a:pt x="f17" y="f26"/>
                    </a:cubicBezTo>
                    <a:cubicBezTo>
                      <a:pt x="f8" y="f26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672D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3" name="Freeform 1344">
                <a:extLst>
                  <a:ext uri="{FF2B5EF4-FFF2-40B4-BE49-F238E27FC236}">
                    <a16:creationId xmlns:a16="http://schemas.microsoft.com/office/drawing/2014/main" id="{5473D91B-F276-58CE-A3A8-EF33DD12B10A}"/>
                  </a:ext>
                </a:extLst>
              </p:cNvPr>
              <p:cNvSpPr/>
              <p:nvPr/>
            </p:nvSpPr>
            <p:spPr>
              <a:xfrm>
                <a:off x="4979986" y="2781303"/>
                <a:ext cx="41276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4"/>
                  <a:gd name="f8" fmla="val 15"/>
                  <a:gd name="f9" fmla="val 10"/>
                  <a:gd name="f10" fmla="val 18"/>
                  <a:gd name="f11" fmla="val 9"/>
                  <a:gd name="f12" fmla="val 21"/>
                  <a:gd name="f13" fmla="val 7"/>
                  <a:gd name="f14" fmla="val 23"/>
                  <a:gd name="f15" fmla="val 5"/>
                  <a:gd name="f16" fmla="val 4"/>
                  <a:gd name="f17" fmla="val 3"/>
                  <a:gd name="f18" fmla="val 22"/>
                  <a:gd name="f19" fmla="val 6"/>
                  <a:gd name="f20" fmla="val 2"/>
                  <a:gd name="f21" fmla="val 1"/>
                  <a:gd name="f22" fmla="+- 0 0 -90"/>
                  <a:gd name="f23" fmla="*/ f3 1 11"/>
                  <a:gd name="f24" fmla="*/ f4 1 24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1"/>
                  <a:gd name="f33" fmla="*/ f29 1 24"/>
                  <a:gd name="f34" fmla="*/ 11 f30 1"/>
                  <a:gd name="f35" fmla="*/ 15 f29 1"/>
                  <a:gd name="f36" fmla="*/ 7 f30 1"/>
                  <a:gd name="f37" fmla="*/ 23 f29 1"/>
                  <a:gd name="f38" fmla="*/ 3 f30 1"/>
                  <a:gd name="f39" fmla="*/ 22 f29 1"/>
                  <a:gd name="f40" fmla="*/ 2 f29 1"/>
                  <a:gd name="f41" fmla="+- f31 0 f1"/>
                  <a:gd name="f42" fmla="*/ f34 1 11"/>
                  <a:gd name="f43" fmla="*/ f35 1 24"/>
                  <a:gd name="f44" fmla="*/ f36 1 11"/>
                  <a:gd name="f45" fmla="*/ f37 1 24"/>
                  <a:gd name="f46" fmla="*/ f38 1 11"/>
                  <a:gd name="f47" fmla="*/ f39 1 24"/>
                  <a:gd name="f48" fmla="*/ f40 1 24"/>
                  <a:gd name="f49" fmla="*/ 0 1 f32"/>
                  <a:gd name="f50" fmla="*/ f26 1 f32"/>
                  <a:gd name="f51" fmla="*/ 0 1 f33"/>
                  <a:gd name="f52" fmla="*/ f27 1 f33"/>
                  <a:gd name="f53" fmla="*/ f42 1 f32"/>
                  <a:gd name="f54" fmla="*/ f43 1 f33"/>
                  <a:gd name="f55" fmla="*/ f44 1 f32"/>
                  <a:gd name="f56" fmla="*/ f45 1 f33"/>
                  <a:gd name="f57" fmla="*/ f46 1 f32"/>
                  <a:gd name="f58" fmla="*/ f47 1 f33"/>
                  <a:gd name="f59" fmla="*/ f48 1 f33"/>
                  <a:gd name="f60" fmla="*/ f49 f23 1"/>
                  <a:gd name="f61" fmla="*/ f50 f23 1"/>
                  <a:gd name="f62" fmla="*/ f52 f24 1"/>
                  <a:gd name="f63" fmla="*/ f51 f24 1"/>
                  <a:gd name="f64" fmla="*/ f53 f23 1"/>
                  <a:gd name="f65" fmla="*/ f54 f24 1"/>
                  <a:gd name="f66" fmla="*/ f55 f23 1"/>
                  <a:gd name="f67" fmla="*/ f56 f24 1"/>
                  <a:gd name="f68" fmla="*/ f57 f23 1"/>
                  <a:gd name="f69" fmla="*/ f58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4" y="f65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68" y="f70"/>
                  </a:cxn>
                  <a:cxn ang="f41">
                    <a:pos x="f66" y="f70"/>
                  </a:cxn>
                  <a:cxn ang="f41">
                    <a:pos x="f64" y="f65"/>
                  </a:cxn>
                </a:cxnLst>
                <a:rect l="f60" t="f63" r="f61" b="f62"/>
                <a:pathLst>
                  <a:path w="11" h="24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7"/>
                      <a:pt x="f16" y="f7"/>
                      <a:pt x="f17" y="f18"/>
                    </a:cubicBezTo>
                    <a:cubicBezTo>
                      <a:pt x="f5" y="f10"/>
                      <a:pt x="f5" y="f19"/>
                      <a:pt x="f17" y="f20"/>
                    </a:cubicBezTo>
                    <a:cubicBezTo>
                      <a:pt x="f16" y="f5"/>
                      <a:pt x="f19" y="f21"/>
                      <a:pt x="f13" y="f20"/>
                    </a:cubicBezTo>
                    <a:cubicBezTo>
                      <a:pt x="f9" y="f19"/>
                      <a:pt x="f11" y="f6"/>
                      <a:pt x="f6" y="f8"/>
                    </a:cubicBezTo>
                    <a:close/>
                  </a:path>
                </a:pathLst>
              </a:custGeom>
              <a:solidFill>
                <a:srgbClr val="FDE6C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4" name="Freeform 1345">
                <a:extLst>
                  <a:ext uri="{FF2B5EF4-FFF2-40B4-BE49-F238E27FC236}">
                    <a16:creationId xmlns:a16="http://schemas.microsoft.com/office/drawing/2014/main" id="{1B9AA869-4AE5-DE0F-E098-9F29B6B4CCE5}"/>
                  </a:ext>
                </a:extLst>
              </p:cNvPr>
              <p:cNvSpPr/>
              <p:nvPr/>
            </p:nvSpPr>
            <p:spPr>
              <a:xfrm>
                <a:off x="5281610" y="3436936"/>
                <a:ext cx="173041" cy="3714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99"/>
                  <a:gd name="f8" fmla="val 4"/>
                  <a:gd name="f9" fmla="val 3"/>
                  <a:gd name="f10" fmla="val 2"/>
                  <a:gd name="f11" fmla="val 5"/>
                  <a:gd name="f12" fmla="val 6"/>
                  <a:gd name="f13" fmla="val 7"/>
                  <a:gd name="f14" fmla="val 8"/>
                  <a:gd name="f15" fmla="val 9"/>
                  <a:gd name="f16" fmla="val 10"/>
                  <a:gd name="f17" fmla="val 12"/>
                  <a:gd name="f18" fmla="val 11"/>
                  <a:gd name="f19" fmla="val 13"/>
                  <a:gd name="f20" fmla="val 14"/>
                  <a:gd name="f21" fmla="val 15"/>
                  <a:gd name="f22" fmla="val 16"/>
                  <a:gd name="f23" fmla="val 17"/>
                  <a:gd name="f24" fmla="val 20"/>
                  <a:gd name="f25" fmla="val 18"/>
                  <a:gd name="f26" fmla="val 19"/>
                  <a:gd name="f27" fmla="val 24"/>
                  <a:gd name="f28" fmla="val 25"/>
                  <a:gd name="f29" fmla="val 26"/>
                  <a:gd name="f30" fmla="val 27"/>
                  <a:gd name="f31" fmla="val 21"/>
                  <a:gd name="f32" fmla="val 37"/>
                  <a:gd name="f33" fmla="val 49"/>
                  <a:gd name="f34" fmla="val 32"/>
                  <a:gd name="f35" fmla="val 61"/>
                  <a:gd name="f36" fmla="val 36"/>
                  <a:gd name="f37" fmla="val 71"/>
                  <a:gd name="f38" fmla="val 40"/>
                  <a:gd name="f39" fmla="val 81"/>
                  <a:gd name="f40" fmla="val 45"/>
                  <a:gd name="f41" fmla="val 92"/>
                  <a:gd name="f42" fmla="val 94"/>
                  <a:gd name="f43" fmla="val 96"/>
                  <a:gd name="f44" fmla="val 44"/>
                  <a:gd name="f45" fmla="val 97"/>
                  <a:gd name="f46" fmla="val 43"/>
                  <a:gd name="f47" fmla="val 95"/>
                  <a:gd name="f48" fmla="val 42"/>
                  <a:gd name="f49" fmla="val 93"/>
                  <a:gd name="f50" fmla="val 82"/>
                  <a:gd name="f51" fmla="val 70"/>
                  <a:gd name="f52" fmla="val 59"/>
                  <a:gd name="f53" fmla="val 58"/>
                  <a:gd name="f54" fmla="val 22"/>
                  <a:gd name="f55" fmla="val 51"/>
                  <a:gd name="f56" fmla="val 39"/>
                  <a:gd name="f57" fmla="val 34"/>
                  <a:gd name="f58" fmla="val 31"/>
                  <a:gd name="f59" fmla="+- 0 0 -90"/>
                  <a:gd name="f60" fmla="*/ f3 1 46"/>
                  <a:gd name="f61" fmla="*/ f4 1 99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46"/>
                  <a:gd name="f70" fmla="*/ f66 1 99"/>
                  <a:gd name="f71" fmla="*/ 0 f67 1"/>
                  <a:gd name="f72" fmla="*/ 4 f66 1"/>
                  <a:gd name="f73" fmla="*/ 2 f67 1"/>
                  <a:gd name="f74" fmla="*/ 0 f66 1"/>
                  <a:gd name="f75" fmla="*/ 6 f67 1"/>
                  <a:gd name="f76" fmla="*/ 9 f67 1"/>
                  <a:gd name="f77" fmla="*/ 9 f66 1"/>
                  <a:gd name="f78" fmla="*/ 11 f67 1"/>
                  <a:gd name="f79" fmla="*/ 12 f66 1"/>
                  <a:gd name="f80" fmla="*/ 15 f67 1"/>
                  <a:gd name="f81" fmla="*/ 5 f66 1"/>
                  <a:gd name="f82" fmla="*/ 17 f67 1"/>
                  <a:gd name="f83" fmla="*/ 7 f66 1"/>
                  <a:gd name="f84" fmla="*/ 20 f67 1"/>
                  <a:gd name="f85" fmla="*/ 15 f66 1"/>
                  <a:gd name="f86" fmla="*/ 19 f67 1"/>
                  <a:gd name="f87" fmla="*/ 24 f66 1"/>
                  <a:gd name="f88" fmla="*/ 18 f67 1"/>
                  <a:gd name="f89" fmla="*/ 27 f66 1"/>
                  <a:gd name="f90" fmla="*/ 25 f66 1"/>
                  <a:gd name="f91" fmla="*/ 32 f67 1"/>
                  <a:gd name="f92" fmla="*/ 61 f66 1"/>
                  <a:gd name="f93" fmla="*/ 45 f67 1"/>
                  <a:gd name="f94" fmla="*/ 92 f66 1"/>
                  <a:gd name="f95" fmla="*/ 46 f67 1"/>
                  <a:gd name="f96" fmla="*/ 99 f66 1"/>
                  <a:gd name="f97" fmla="*/ 42 f67 1"/>
                  <a:gd name="f98" fmla="*/ 93 f66 1"/>
                  <a:gd name="f99" fmla="*/ 27 f67 1"/>
                  <a:gd name="f100" fmla="*/ 59 f66 1"/>
                  <a:gd name="f101" fmla="*/ 25 f67 1"/>
                  <a:gd name="f102" fmla="*/ 58 f66 1"/>
                  <a:gd name="f103" fmla="*/ 16 f67 1"/>
                  <a:gd name="f104" fmla="*/ 39 f66 1"/>
                  <a:gd name="f105" fmla="*/ 31 f66 1"/>
                  <a:gd name="f106" fmla="*/ 5 f67 1"/>
                  <a:gd name="f107" fmla="*/ 17 f66 1"/>
                  <a:gd name="f108" fmla="+- f68 0 f1"/>
                  <a:gd name="f109" fmla="*/ f71 1 46"/>
                  <a:gd name="f110" fmla="*/ f72 1 99"/>
                  <a:gd name="f111" fmla="*/ f73 1 46"/>
                  <a:gd name="f112" fmla="*/ f74 1 99"/>
                  <a:gd name="f113" fmla="*/ f75 1 46"/>
                  <a:gd name="f114" fmla="*/ f76 1 46"/>
                  <a:gd name="f115" fmla="*/ f77 1 99"/>
                  <a:gd name="f116" fmla="*/ f78 1 46"/>
                  <a:gd name="f117" fmla="*/ f79 1 99"/>
                  <a:gd name="f118" fmla="*/ f80 1 46"/>
                  <a:gd name="f119" fmla="*/ f81 1 99"/>
                  <a:gd name="f120" fmla="*/ f82 1 46"/>
                  <a:gd name="f121" fmla="*/ f83 1 99"/>
                  <a:gd name="f122" fmla="*/ f84 1 46"/>
                  <a:gd name="f123" fmla="*/ f85 1 99"/>
                  <a:gd name="f124" fmla="*/ f86 1 46"/>
                  <a:gd name="f125" fmla="*/ f87 1 99"/>
                  <a:gd name="f126" fmla="*/ f88 1 46"/>
                  <a:gd name="f127" fmla="*/ f89 1 99"/>
                  <a:gd name="f128" fmla="*/ f90 1 99"/>
                  <a:gd name="f129" fmla="*/ f91 1 46"/>
                  <a:gd name="f130" fmla="*/ f92 1 99"/>
                  <a:gd name="f131" fmla="*/ f93 1 46"/>
                  <a:gd name="f132" fmla="*/ f94 1 99"/>
                  <a:gd name="f133" fmla="*/ f95 1 46"/>
                  <a:gd name="f134" fmla="*/ f96 1 99"/>
                  <a:gd name="f135" fmla="*/ f97 1 46"/>
                  <a:gd name="f136" fmla="*/ f98 1 99"/>
                  <a:gd name="f137" fmla="*/ f99 1 46"/>
                  <a:gd name="f138" fmla="*/ f100 1 99"/>
                  <a:gd name="f139" fmla="*/ f101 1 46"/>
                  <a:gd name="f140" fmla="*/ f102 1 99"/>
                  <a:gd name="f141" fmla="*/ f103 1 46"/>
                  <a:gd name="f142" fmla="*/ f104 1 99"/>
                  <a:gd name="f143" fmla="*/ f105 1 99"/>
                  <a:gd name="f144" fmla="*/ f106 1 46"/>
                  <a:gd name="f145" fmla="*/ f107 1 99"/>
                  <a:gd name="f146" fmla="*/ 0 1 f69"/>
                  <a:gd name="f147" fmla="*/ f63 1 f69"/>
                  <a:gd name="f148" fmla="*/ 0 1 f70"/>
                  <a:gd name="f149" fmla="*/ f64 1 f70"/>
                  <a:gd name="f150" fmla="*/ f109 1 f69"/>
                  <a:gd name="f151" fmla="*/ f110 1 f70"/>
                  <a:gd name="f152" fmla="*/ f111 1 f69"/>
                  <a:gd name="f153" fmla="*/ f112 1 f70"/>
                  <a:gd name="f154" fmla="*/ f113 1 f69"/>
                  <a:gd name="f155" fmla="*/ f114 1 f69"/>
                  <a:gd name="f156" fmla="*/ f115 1 f70"/>
                  <a:gd name="f157" fmla="*/ f116 1 f69"/>
                  <a:gd name="f158" fmla="*/ f117 1 f70"/>
                  <a:gd name="f159" fmla="*/ f118 1 f69"/>
                  <a:gd name="f160" fmla="*/ f119 1 f70"/>
                  <a:gd name="f161" fmla="*/ f120 1 f69"/>
                  <a:gd name="f162" fmla="*/ f121 1 f70"/>
                  <a:gd name="f163" fmla="*/ f122 1 f69"/>
                  <a:gd name="f164" fmla="*/ f123 1 f70"/>
                  <a:gd name="f165" fmla="*/ f124 1 f69"/>
                  <a:gd name="f166" fmla="*/ f125 1 f70"/>
                  <a:gd name="f167" fmla="*/ f126 1 f69"/>
                  <a:gd name="f168" fmla="*/ f127 1 f70"/>
                  <a:gd name="f169" fmla="*/ f128 1 f70"/>
                  <a:gd name="f170" fmla="*/ f129 1 f69"/>
                  <a:gd name="f171" fmla="*/ f130 1 f70"/>
                  <a:gd name="f172" fmla="*/ f131 1 f69"/>
                  <a:gd name="f173" fmla="*/ f132 1 f70"/>
                  <a:gd name="f174" fmla="*/ f133 1 f69"/>
                  <a:gd name="f175" fmla="*/ f134 1 f70"/>
                  <a:gd name="f176" fmla="*/ f135 1 f69"/>
                  <a:gd name="f177" fmla="*/ f136 1 f70"/>
                  <a:gd name="f178" fmla="*/ f137 1 f69"/>
                  <a:gd name="f179" fmla="*/ f138 1 f70"/>
                  <a:gd name="f180" fmla="*/ f139 1 f69"/>
                  <a:gd name="f181" fmla="*/ f140 1 f70"/>
                  <a:gd name="f182" fmla="*/ f141 1 f69"/>
                  <a:gd name="f183" fmla="*/ f142 1 f70"/>
                  <a:gd name="f184" fmla="*/ f143 1 f70"/>
                  <a:gd name="f185" fmla="*/ f144 1 f69"/>
                  <a:gd name="f186" fmla="*/ f145 1 f70"/>
                  <a:gd name="f187" fmla="*/ f146 f60 1"/>
                  <a:gd name="f188" fmla="*/ f147 f60 1"/>
                  <a:gd name="f189" fmla="*/ f149 f61 1"/>
                  <a:gd name="f190" fmla="*/ f148 f61 1"/>
                  <a:gd name="f191" fmla="*/ f150 f60 1"/>
                  <a:gd name="f192" fmla="*/ f151 f61 1"/>
                  <a:gd name="f193" fmla="*/ f152 f60 1"/>
                  <a:gd name="f194" fmla="*/ f153 f61 1"/>
                  <a:gd name="f195" fmla="*/ f154 f60 1"/>
                  <a:gd name="f196" fmla="*/ f155 f60 1"/>
                  <a:gd name="f197" fmla="*/ f156 f61 1"/>
                  <a:gd name="f198" fmla="*/ f157 f60 1"/>
                  <a:gd name="f199" fmla="*/ f158 f61 1"/>
                  <a:gd name="f200" fmla="*/ f159 f60 1"/>
                  <a:gd name="f201" fmla="*/ f160 f61 1"/>
                  <a:gd name="f202" fmla="*/ f161 f60 1"/>
                  <a:gd name="f203" fmla="*/ f162 f61 1"/>
                  <a:gd name="f204" fmla="*/ f163 f60 1"/>
                  <a:gd name="f205" fmla="*/ f164 f61 1"/>
                  <a:gd name="f206" fmla="*/ f165 f60 1"/>
                  <a:gd name="f207" fmla="*/ f166 f61 1"/>
                  <a:gd name="f208" fmla="*/ f167 f60 1"/>
                  <a:gd name="f209" fmla="*/ f168 f61 1"/>
                  <a:gd name="f210" fmla="*/ f169 f61 1"/>
                  <a:gd name="f211" fmla="*/ f170 f60 1"/>
                  <a:gd name="f212" fmla="*/ f171 f61 1"/>
                  <a:gd name="f213" fmla="*/ f172 f60 1"/>
                  <a:gd name="f214" fmla="*/ f173 f61 1"/>
                  <a:gd name="f215" fmla="*/ f174 f60 1"/>
                  <a:gd name="f216" fmla="*/ f175 f61 1"/>
                  <a:gd name="f217" fmla="*/ f176 f60 1"/>
                  <a:gd name="f218" fmla="*/ f177 f61 1"/>
                  <a:gd name="f219" fmla="*/ f178 f60 1"/>
                  <a:gd name="f220" fmla="*/ f179 f61 1"/>
                  <a:gd name="f221" fmla="*/ f180 f60 1"/>
                  <a:gd name="f222" fmla="*/ f181 f61 1"/>
                  <a:gd name="f223" fmla="*/ f182 f60 1"/>
                  <a:gd name="f224" fmla="*/ f183 f61 1"/>
                  <a:gd name="f225" fmla="*/ f184 f61 1"/>
                  <a:gd name="f226" fmla="*/ f185 f60 1"/>
                  <a:gd name="f227" fmla="*/ f186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8">
                    <a:pos x="f191" y="f192"/>
                  </a:cxn>
                  <a:cxn ang="f108">
                    <a:pos x="f193" y="f194"/>
                  </a:cxn>
                  <a:cxn ang="f108">
                    <a:pos x="f195" y="f192"/>
                  </a:cxn>
                  <a:cxn ang="f108">
                    <a:pos x="f196" y="f197"/>
                  </a:cxn>
                  <a:cxn ang="f108">
                    <a:pos x="f198" y="f199"/>
                  </a:cxn>
                  <a:cxn ang="f108">
                    <a:pos x="f200" y="f197"/>
                  </a:cxn>
                  <a:cxn ang="f108">
                    <a:pos x="f200" y="f201"/>
                  </a:cxn>
                  <a:cxn ang="f108">
                    <a:pos x="f200" y="f192"/>
                  </a:cxn>
                  <a:cxn ang="f108">
                    <a:pos x="f202" y="f203"/>
                  </a:cxn>
                  <a:cxn ang="f108">
                    <a:pos x="f204" y="f205"/>
                  </a:cxn>
                  <a:cxn ang="f108">
                    <a:pos x="f204" y="f205"/>
                  </a:cxn>
                  <a:cxn ang="f108">
                    <a:pos x="f206" y="f207"/>
                  </a:cxn>
                  <a:cxn ang="f108">
                    <a:pos x="f208" y="f209"/>
                  </a:cxn>
                  <a:cxn ang="f108">
                    <a:pos x="f200" y="f210"/>
                  </a:cxn>
                  <a:cxn ang="f108">
                    <a:pos x="f211" y="f212"/>
                  </a:cxn>
                  <a:cxn ang="f108">
                    <a:pos x="f213" y="f214"/>
                  </a:cxn>
                  <a:cxn ang="f108">
                    <a:pos x="f215" y="f216"/>
                  </a:cxn>
                  <a:cxn ang="f108">
                    <a:pos x="f217" y="f218"/>
                  </a:cxn>
                  <a:cxn ang="f108">
                    <a:pos x="f219" y="f220"/>
                  </a:cxn>
                  <a:cxn ang="f108">
                    <a:pos x="f221" y="f222"/>
                  </a:cxn>
                  <a:cxn ang="f108">
                    <a:pos x="f221" y="f222"/>
                  </a:cxn>
                  <a:cxn ang="f108">
                    <a:pos x="f223" y="f224"/>
                  </a:cxn>
                  <a:cxn ang="f108">
                    <a:pos x="f198" y="f225"/>
                  </a:cxn>
                  <a:cxn ang="f108">
                    <a:pos x="f226" y="f227"/>
                  </a:cxn>
                  <a:cxn ang="f108">
                    <a:pos x="f191" y="f192"/>
                  </a:cxn>
                </a:cxnLst>
                <a:rect l="f187" t="f190" r="f188" b="f189"/>
                <a:pathLst>
                  <a:path w="46" h="99">
                    <a:moveTo>
                      <a:pt x="f5" y="f8"/>
                    </a:moveTo>
                    <a:cubicBezTo>
                      <a:pt x="f9" y="f8"/>
                      <a:pt x="f10" y="f10"/>
                      <a:pt x="f10" y="f5"/>
                    </a:cubicBezTo>
                    <a:cubicBezTo>
                      <a:pt x="f11" y="f5"/>
                      <a:pt x="f11" y="f10"/>
                      <a:pt x="f12" y="f8"/>
                    </a:cubicBezTo>
                    <a:cubicBezTo>
                      <a:pt x="f13" y="f12"/>
                      <a:pt x="f14" y="f14"/>
                      <a:pt x="f15" y="f15"/>
                    </a:cubicBezTo>
                    <a:cubicBezTo>
                      <a:pt x="f16" y="f16"/>
                      <a:pt x="f15" y="f17"/>
                      <a:pt x="f18" y="f17"/>
                    </a:cubicBezTo>
                    <a:cubicBezTo>
                      <a:pt x="f19" y="f18"/>
                      <a:pt x="f20" y="f18"/>
                      <a:pt x="f21" y="f15"/>
                    </a:cubicBezTo>
                    <a:cubicBezTo>
                      <a:pt x="f22" y="f14"/>
                      <a:pt x="f21" y="f12"/>
                      <a:pt x="f21" y="f11"/>
                    </a:cubicBezTo>
                    <a:cubicBezTo>
                      <a:pt x="f21" y="f11"/>
                      <a:pt x="f21" y="f11"/>
                      <a:pt x="f21" y="f8"/>
                    </a:cubicBezTo>
                    <a:cubicBezTo>
                      <a:pt x="f23" y="f11"/>
                      <a:pt x="f23" y="f12"/>
                      <a:pt x="f23" y="f13"/>
                    </a:cubicBezTo>
                    <a:cubicBezTo>
                      <a:pt x="f23" y="f16"/>
                      <a:pt x="f24" y="f17"/>
                      <a:pt x="f24" y="f21"/>
                    </a:cubicBezTo>
                    <a:cubicBezTo>
                      <a:pt x="f24" y="f21"/>
                      <a:pt x="f24" y="f21"/>
                      <a:pt x="f24" y="f21"/>
                    </a:cubicBezTo>
                    <a:cubicBezTo>
                      <a:pt x="f25" y="f25"/>
                      <a:pt x="f21" y="f24"/>
                      <a:pt x="f26" y="f27"/>
                    </a:cubicBezTo>
                    <a:cubicBezTo>
                      <a:pt x="f26" y="f28"/>
                      <a:pt x="f26" y="f29"/>
                      <a:pt x="f25" y="f30"/>
                    </a:cubicBezTo>
                    <a:cubicBezTo>
                      <a:pt x="f23" y="f30"/>
                      <a:pt x="f22" y="f29"/>
                      <a:pt x="f21" y="f28"/>
                    </a:cubicBezTo>
                    <a:cubicBezTo>
                      <a:pt x="f31" y="f32"/>
                      <a:pt x="f30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6" y="f42"/>
                      <a:pt x="f6" y="f43"/>
                      <a:pt x="f6" y="f7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32" y="f50"/>
                      <a:pt x="f34" y="f51"/>
                      <a:pt x="f30" y="f52"/>
                    </a:cubicBezTo>
                    <a:cubicBezTo>
                      <a:pt x="f29" y="f53"/>
                      <a:pt x="f29" y="f53"/>
                      <a:pt x="f28" y="f53"/>
                    </a:cubicBezTo>
                    <a:cubicBezTo>
                      <a:pt x="f28" y="f53"/>
                      <a:pt x="f28" y="f53"/>
                      <a:pt x="f28" y="f53"/>
                    </a:cubicBezTo>
                    <a:cubicBezTo>
                      <a:pt x="f54" y="f55"/>
                      <a:pt x="f24" y="f40"/>
                      <a:pt x="f22" y="f56"/>
                    </a:cubicBezTo>
                    <a:cubicBezTo>
                      <a:pt x="f19" y="f32"/>
                      <a:pt x="f19" y="f57"/>
                      <a:pt x="f18" y="f58"/>
                    </a:cubicBezTo>
                    <a:cubicBezTo>
                      <a:pt x="f16" y="f29"/>
                      <a:pt x="f13" y="f54"/>
                      <a:pt x="f11" y="f23"/>
                    </a:cubicBezTo>
                    <a:cubicBezTo>
                      <a:pt x="f9" y="f19"/>
                      <a:pt x="f5" y="f15"/>
                      <a:pt x="f5" y="f8"/>
                    </a:cubicBezTo>
                    <a:close/>
                  </a:path>
                </a:pathLst>
              </a:custGeom>
              <a:solidFill>
                <a:srgbClr val="B870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5" name="Freeform 1346">
                <a:extLst>
                  <a:ext uri="{FF2B5EF4-FFF2-40B4-BE49-F238E27FC236}">
                    <a16:creationId xmlns:a16="http://schemas.microsoft.com/office/drawing/2014/main" id="{3A8C5F34-60F5-0920-C191-0C0C362B63DA}"/>
                  </a:ext>
                </a:extLst>
              </p:cNvPr>
              <p:cNvSpPr/>
              <p:nvPr/>
            </p:nvSpPr>
            <p:spPr>
              <a:xfrm>
                <a:off x="5330823" y="3519489"/>
                <a:ext cx="134938" cy="3047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81"/>
                  <a:gd name="f8" fmla="val 33"/>
                  <a:gd name="f9" fmla="val 77"/>
                  <a:gd name="f10" fmla="val 23"/>
                  <a:gd name="f11" fmla="val 51"/>
                  <a:gd name="f12" fmla="val 13"/>
                  <a:gd name="f13" fmla="val 25"/>
                  <a:gd name="f14" fmla="val 2"/>
                  <a:gd name="f15" fmla="val 4"/>
                  <a:gd name="f16" fmla="val 3"/>
                  <a:gd name="f17" fmla="val 5"/>
                  <a:gd name="f18" fmla="val 7"/>
                  <a:gd name="f19" fmla="val 6"/>
                  <a:gd name="f20" fmla="val 8"/>
                  <a:gd name="f21" fmla="val 10"/>
                  <a:gd name="f22" fmla="val 14"/>
                  <a:gd name="f23" fmla="val 22"/>
                  <a:gd name="f24" fmla="val 19"/>
                  <a:gd name="f25" fmla="val 34"/>
                  <a:gd name="f26" fmla="val 24"/>
                  <a:gd name="f27" fmla="val 46"/>
                  <a:gd name="f28" fmla="val 28"/>
                  <a:gd name="f29" fmla="val 55"/>
                  <a:gd name="f30" fmla="val 31"/>
                  <a:gd name="f31" fmla="val 64"/>
                  <a:gd name="f32" fmla="val 35"/>
                  <a:gd name="f33" fmla="val 73"/>
                  <a:gd name="f34" fmla="val 75"/>
                  <a:gd name="f35" fmla="val 78"/>
                  <a:gd name="f36" fmla="val 80"/>
                  <a:gd name="f37" fmla="val 79"/>
                  <a:gd name="f38" fmla="+- 0 0 -90"/>
                  <a:gd name="f39" fmla="*/ f3 1 36"/>
                  <a:gd name="f40" fmla="*/ f4 1 81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6"/>
                  <a:gd name="f49" fmla="*/ f45 1 81"/>
                  <a:gd name="f50" fmla="*/ 33 f46 1"/>
                  <a:gd name="f51" fmla="*/ 77 f45 1"/>
                  <a:gd name="f52" fmla="*/ 0 f46 1"/>
                  <a:gd name="f53" fmla="*/ 0 f45 1"/>
                  <a:gd name="f54" fmla="*/ 5 f46 1"/>
                  <a:gd name="f55" fmla="*/ 5 f45 1"/>
                  <a:gd name="f56" fmla="*/ 8 f46 1"/>
                  <a:gd name="f57" fmla="*/ 10 f45 1"/>
                  <a:gd name="f58" fmla="*/ 24 f46 1"/>
                  <a:gd name="f59" fmla="*/ 46 f45 1"/>
                  <a:gd name="f60" fmla="*/ 35 f46 1"/>
                  <a:gd name="f61" fmla="*/ 73 f45 1"/>
                  <a:gd name="f62" fmla="*/ 80 f45 1"/>
                  <a:gd name="f63" fmla="*/ 78 f45 1"/>
                  <a:gd name="f64" fmla="+- f47 0 f1"/>
                  <a:gd name="f65" fmla="*/ f50 1 36"/>
                  <a:gd name="f66" fmla="*/ f51 1 81"/>
                  <a:gd name="f67" fmla="*/ f52 1 36"/>
                  <a:gd name="f68" fmla="*/ f53 1 81"/>
                  <a:gd name="f69" fmla="*/ f54 1 36"/>
                  <a:gd name="f70" fmla="*/ f55 1 81"/>
                  <a:gd name="f71" fmla="*/ f56 1 36"/>
                  <a:gd name="f72" fmla="*/ f57 1 81"/>
                  <a:gd name="f73" fmla="*/ f58 1 36"/>
                  <a:gd name="f74" fmla="*/ f59 1 81"/>
                  <a:gd name="f75" fmla="*/ f60 1 36"/>
                  <a:gd name="f76" fmla="*/ f61 1 81"/>
                  <a:gd name="f77" fmla="*/ f62 1 81"/>
                  <a:gd name="f78" fmla="*/ f63 1 81"/>
                  <a:gd name="f79" fmla="*/ 0 1 f48"/>
                  <a:gd name="f80" fmla="*/ f42 1 f48"/>
                  <a:gd name="f81" fmla="*/ 0 1 f49"/>
                  <a:gd name="f82" fmla="*/ f43 1 f49"/>
                  <a:gd name="f83" fmla="*/ f65 1 f48"/>
                  <a:gd name="f84" fmla="*/ f66 1 f49"/>
                  <a:gd name="f85" fmla="*/ f67 1 f48"/>
                  <a:gd name="f86" fmla="*/ f68 1 f49"/>
                  <a:gd name="f87" fmla="*/ f69 1 f48"/>
                  <a:gd name="f88" fmla="*/ f70 1 f49"/>
                  <a:gd name="f89" fmla="*/ f71 1 f48"/>
                  <a:gd name="f90" fmla="*/ f72 1 f49"/>
                  <a:gd name="f91" fmla="*/ f73 1 f48"/>
                  <a:gd name="f92" fmla="*/ f74 1 f49"/>
                  <a:gd name="f93" fmla="*/ f75 1 f48"/>
                  <a:gd name="f94" fmla="*/ f76 1 f49"/>
                  <a:gd name="f95" fmla="*/ f77 1 f49"/>
                  <a:gd name="f96" fmla="*/ f78 1 f49"/>
                  <a:gd name="f97" fmla="*/ f79 f39 1"/>
                  <a:gd name="f98" fmla="*/ f80 f39 1"/>
                  <a:gd name="f99" fmla="*/ f82 f40 1"/>
                  <a:gd name="f100" fmla="*/ f81 f40 1"/>
                  <a:gd name="f101" fmla="*/ f83 f39 1"/>
                  <a:gd name="f102" fmla="*/ f84 f40 1"/>
                  <a:gd name="f103" fmla="*/ f85 f39 1"/>
                  <a:gd name="f104" fmla="*/ f86 f40 1"/>
                  <a:gd name="f105" fmla="*/ f87 f39 1"/>
                  <a:gd name="f106" fmla="*/ f88 f40 1"/>
                  <a:gd name="f107" fmla="*/ f89 f39 1"/>
                  <a:gd name="f108" fmla="*/ f90 f40 1"/>
                  <a:gd name="f109" fmla="*/ f91 f39 1"/>
                  <a:gd name="f110" fmla="*/ f92 f40 1"/>
                  <a:gd name="f111" fmla="*/ f93 f39 1"/>
                  <a:gd name="f112" fmla="*/ f94 f40 1"/>
                  <a:gd name="f113" fmla="*/ f95 f40 1"/>
                  <a:gd name="f114" fmla="*/ f96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1" y="f102"/>
                  </a:cxn>
                  <a:cxn ang="f64">
                    <a:pos x="f103" y="f104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1" y="f113"/>
                  </a:cxn>
                  <a:cxn ang="f64">
                    <a:pos x="f101" y="f114"/>
                  </a:cxn>
                  <a:cxn ang="f64">
                    <a:pos x="f101" y="f102"/>
                  </a:cxn>
                </a:cxnLst>
                <a:rect l="f97" t="f100" r="f98" b="f99"/>
                <a:pathLst>
                  <a:path w="36" h="81">
                    <a:moveTo>
                      <a:pt x="f8" y="f9"/>
                    </a:moveTo>
                    <a:cubicBezTo>
                      <a:pt x="f10" y="f11"/>
                      <a:pt x="f12" y="f13"/>
                      <a:pt x="f5" y="f5"/>
                    </a:cubicBezTo>
                    <a:cubicBezTo>
                      <a:pt x="f14" y="f14"/>
                      <a:pt x="f15" y="f16"/>
                      <a:pt x="f17" y="f17"/>
                    </a:cubicBezTo>
                    <a:cubicBezTo>
                      <a:pt x="f18" y="f19"/>
                      <a:pt x="f20" y="f18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8" y="f34"/>
                      <a:pt x="f6" y="f35"/>
                      <a:pt x="f32" y="f36"/>
                    </a:cubicBezTo>
                    <a:cubicBezTo>
                      <a:pt x="f8" y="f7"/>
                      <a:pt x="f25" y="f37"/>
                      <a:pt x="f8" y="f35"/>
                    </a:cubicBezTo>
                    <a:cubicBezTo>
                      <a:pt x="f8" y="f35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C120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6" name="Freeform 1347">
                <a:extLst>
                  <a:ext uri="{FF2B5EF4-FFF2-40B4-BE49-F238E27FC236}">
                    <a16:creationId xmlns:a16="http://schemas.microsoft.com/office/drawing/2014/main" id="{18C3CF69-5270-ABDB-D01F-1F166191370A}"/>
                  </a:ext>
                </a:extLst>
              </p:cNvPr>
              <p:cNvSpPr/>
              <p:nvPr/>
            </p:nvSpPr>
            <p:spPr>
              <a:xfrm>
                <a:off x="5284783" y="3168652"/>
                <a:ext cx="158748" cy="241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64"/>
                  <a:gd name="f8" fmla="val 2"/>
                  <a:gd name="f9" fmla="val 1"/>
                  <a:gd name="f10" fmla="val 3"/>
                  <a:gd name="f11" fmla="val 4"/>
                  <a:gd name="f12" fmla="val 5"/>
                  <a:gd name="f13" fmla="val 15"/>
                  <a:gd name="f14" fmla="val 17"/>
                  <a:gd name="f15" fmla="val 25"/>
                  <a:gd name="f16" fmla="val 32"/>
                  <a:gd name="f17" fmla="val 33"/>
                  <a:gd name="f18" fmla="val 47"/>
                  <a:gd name="f19" fmla="val 36"/>
                  <a:gd name="f20" fmla="val 53"/>
                  <a:gd name="f21" fmla="val 39"/>
                  <a:gd name="f22" fmla="val 58"/>
                  <a:gd name="f23" fmla="val 38"/>
                  <a:gd name="f24" fmla="val 62"/>
                  <a:gd name="f25" fmla="val 59"/>
                  <a:gd name="f26" fmla="val 37"/>
                  <a:gd name="f27" fmla="val 57"/>
                  <a:gd name="f28" fmla="val 27"/>
                  <a:gd name="f29" fmla="val 21"/>
                  <a:gd name="f30" fmla="+- 0 0 -90"/>
                  <a:gd name="f31" fmla="*/ f3 1 42"/>
                  <a:gd name="f32" fmla="*/ f4 1 6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42"/>
                  <a:gd name="f41" fmla="*/ f37 1 64"/>
                  <a:gd name="f42" fmla="*/ 0 f38 1"/>
                  <a:gd name="f43" fmla="*/ 2 f37 1"/>
                  <a:gd name="f44" fmla="*/ 1 f38 1"/>
                  <a:gd name="f45" fmla="*/ 0 f37 1"/>
                  <a:gd name="f46" fmla="*/ 5 f38 1"/>
                  <a:gd name="f47" fmla="*/ 3 f37 1"/>
                  <a:gd name="f48" fmla="*/ 33 f38 1"/>
                  <a:gd name="f49" fmla="*/ 47 f37 1"/>
                  <a:gd name="f50" fmla="*/ 42 f38 1"/>
                  <a:gd name="f51" fmla="*/ 64 f37 1"/>
                  <a:gd name="f52" fmla="*/ 37 f38 1"/>
                  <a:gd name="f53" fmla="*/ 57 f37 1"/>
                  <a:gd name="f54" fmla="*/ 4 f38 1"/>
                  <a:gd name="f55" fmla="*/ 5 f37 1"/>
                  <a:gd name="f56" fmla="+- f39 0 f1"/>
                  <a:gd name="f57" fmla="*/ f42 1 42"/>
                  <a:gd name="f58" fmla="*/ f43 1 64"/>
                  <a:gd name="f59" fmla="*/ f44 1 42"/>
                  <a:gd name="f60" fmla="*/ f45 1 64"/>
                  <a:gd name="f61" fmla="*/ f46 1 42"/>
                  <a:gd name="f62" fmla="*/ f47 1 64"/>
                  <a:gd name="f63" fmla="*/ f48 1 42"/>
                  <a:gd name="f64" fmla="*/ f49 1 64"/>
                  <a:gd name="f65" fmla="*/ f50 1 42"/>
                  <a:gd name="f66" fmla="*/ f51 1 64"/>
                  <a:gd name="f67" fmla="*/ f52 1 42"/>
                  <a:gd name="f68" fmla="*/ f53 1 64"/>
                  <a:gd name="f69" fmla="*/ f54 1 42"/>
                  <a:gd name="f70" fmla="*/ f55 1 64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0"/>
                  <a:gd name="f82" fmla="*/ f64 1 f41"/>
                  <a:gd name="f83" fmla="*/ f65 1 f40"/>
                  <a:gd name="f84" fmla="*/ f66 1 f41"/>
                  <a:gd name="f85" fmla="*/ f67 1 f40"/>
                  <a:gd name="f86" fmla="*/ f68 1 f41"/>
                  <a:gd name="f87" fmla="*/ f69 1 f40"/>
                  <a:gd name="f88" fmla="*/ f70 1 f41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1 1"/>
                  <a:gd name="f100" fmla="*/ f82 f32 1"/>
                  <a:gd name="f101" fmla="*/ f83 f31 1"/>
                  <a:gd name="f102" fmla="*/ f84 f32 1"/>
                  <a:gd name="f103" fmla="*/ f85 f31 1"/>
                  <a:gd name="f104" fmla="*/ f86 f32 1"/>
                  <a:gd name="f105" fmla="*/ f87 f31 1"/>
                  <a:gd name="f106" fmla="*/ f88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42" h="64">
                    <a:moveTo>
                      <a:pt x="f5" y="f8"/>
                    </a:moveTo>
                    <a:cubicBezTo>
                      <a:pt x="f9" y="f9"/>
                      <a:pt x="f9" y="f9"/>
                      <a:pt x="f9" y="f5"/>
                    </a:cubicBezTo>
                    <a:cubicBezTo>
                      <a:pt x="f10" y="f5"/>
                      <a:pt x="f11" y="f8"/>
                      <a:pt x="f12" y="f10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6" y="f7"/>
                    </a:cubicBezTo>
                    <a:cubicBezTo>
                      <a:pt x="f23" y="f24"/>
                      <a:pt x="f21" y="f25"/>
                      <a:pt x="f26" y="f27"/>
                    </a:cubicBezTo>
                    <a:cubicBezTo>
                      <a:pt x="f28" y="f21"/>
                      <a:pt x="f14" y="f29"/>
                      <a:pt x="f11" y="f12"/>
                    </a:cubicBezTo>
                    <a:cubicBezTo>
                      <a:pt x="f10" y="f11"/>
                      <a:pt x="f8" y="f8"/>
                      <a:pt x="f5" y="f8"/>
                    </a:cubicBezTo>
                    <a:close/>
                  </a:path>
                </a:pathLst>
              </a:custGeom>
              <a:solidFill>
                <a:srgbClr val="6937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7" name="Freeform 1348">
                <a:extLst>
                  <a:ext uri="{FF2B5EF4-FFF2-40B4-BE49-F238E27FC236}">
                    <a16:creationId xmlns:a16="http://schemas.microsoft.com/office/drawing/2014/main" id="{AC2FAA9F-5123-4D32-5454-F8BCB3B8515F}"/>
                  </a:ext>
                </a:extLst>
              </p:cNvPr>
              <p:cNvSpPr/>
              <p:nvPr/>
            </p:nvSpPr>
            <p:spPr>
              <a:xfrm>
                <a:off x="5367335" y="3503615"/>
                <a:ext cx="95253" cy="2222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59"/>
                  <a:gd name="f8" fmla="val 11"/>
                  <a:gd name="f9" fmla="val 18"/>
                  <a:gd name="f10" fmla="val 21"/>
                  <a:gd name="f11" fmla="val 37"/>
                  <a:gd name="f12" fmla="val 19"/>
                  <a:gd name="f13" fmla="val 38"/>
                  <a:gd name="f14" fmla="val 10"/>
                  <a:gd name="f15" fmla="+- 0 0 -90"/>
                  <a:gd name="f16" fmla="*/ f3 1 25"/>
                  <a:gd name="f17" fmla="*/ f4 1 5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"/>
                  <a:gd name="f26" fmla="*/ f22 1 59"/>
                  <a:gd name="f27" fmla="*/ 0 f23 1"/>
                  <a:gd name="f28" fmla="*/ 0 f22 1"/>
                  <a:gd name="f29" fmla="*/ 25 f23 1"/>
                  <a:gd name="f30" fmla="*/ 59 f22 1"/>
                  <a:gd name="f31" fmla="+- f24 0 f1"/>
                  <a:gd name="f32" fmla="*/ f27 1 25"/>
                  <a:gd name="f33" fmla="*/ f28 1 59"/>
                  <a:gd name="f34" fmla="*/ f29 1 25"/>
                  <a:gd name="f35" fmla="*/ f30 1 59"/>
                  <a:gd name="f36" fmla="*/ 0 1 f25"/>
                  <a:gd name="f37" fmla="*/ f19 1 f25"/>
                  <a:gd name="f38" fmla="*/ 0 1 f26"/>
                  <a:gd name="f39" fmla="*/ f20 1 f26"/>
                  <a:gd name="f40" fmla="*/ f32 1 f25"/>
                  <a:gd name="f41" fmla="*/ f33 1 f26"/>
                  <a:gd name="f42" fmla="*/ f34 1 f25"/>
                  <a:gd name="f43" fmla="*/ f35 1 f26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25" h="59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12" y="f13"/>
                      <a:pt x="f14" y="f12"/>
                      <a:pt x="f5" y="f5"/>
                    </a:cubicBezTo>
                    <a:close/>
                  </a:path>
                </a:pathLst>
              </a:custGeom>
              <a:solidFill>
                <a:srgbClr val="672D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8" name="Freeform 1349">
                <a:extLst>
                  <a:ext uri="{FF2B5EF4-FFF2-40B4-BE49-F238E27FC236}">
                    <a16:creationId xmlns:a16="http://schemas.microsoft.com/office/drawing/2014/main" id="{A9AB35C4-7EAD-41DB-8B05-E66E341E8854}"/>
                  </a:ext>
                </a:extLst>
              </p:cNvPr>
              <p:cNvSpPr/>
              <p:nvPr/>
            </p:nvSpPr>
            <p:spPr>
              <a:xfrm>
                <a:off x="5216523" y="3311527"/>
                <a:ext cx="98426" cy="158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42"/>
                  <a:gd name="f8" fmla="val 24"/>
                  <a:gd name="f9" fmla="val 40"/>
                  <a:gd name="f10" fmla="val 23"/>
                  <a:gd name="f11" fmla="val 39"/>
                  <a:gd name="f12" fmla="val 22"/>
                  <a:gd name="f13" fmla="val 37"/>
                  <a:gd name="f14" fmla="val 21"/>
                  <a:gd name="f15" fmla="val 34"/>
                  <a:gd name="f16" fmla="val 19"/>
                  <a:gd name="f17" fmla="val 33"/>
                  <a:gd name="f18" fmla="val 32"/>
                  <a:gd name="f19" fmla="val 31"/>
                  <a:gd name="f20" fmla="val 18"/>
                  <a:gd name="f21" fmla="val 30"/>
                  <a:gd name="f22" fmla="val 14"/>
                  <a:gd name="f23" fmla="val 25"/>
                  <a:gd name="f24" fmla="val 11"/>
                  <a:gd name="f25" fmla="val 8"/>
                  <a:gd name="f26" fmla="val 6"/>
                  <a:gd name="f27" fmla="val 5"/>
                  <a:gd name="f28" fmla="val 7"/>
                  <a:gd name="f29" fmla="val 1"/>
                  <a:gd name="f30" fmla="val 4"/>
                  <a:gd name="f31" fmla="val 3"/>
                  <a:gd name="f32" fmla="val 2"/>
                  <a:gd name="f33" fmla="val 12"/>
                  <a:gd name="f34" fmla="val 15"/>
                  <a:gd name="f35" fmla="val 16"/>
                  <a:gd name="f36" fmla="val 35"/>
                  <a:gd name="f37" fmla="+- 0 0 -90"/>
                  <a:gd name="f38" fmla="*/ f3 1 26"/>
                  <a:gd name="f39" fmla="*/ f4 1 42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26"/>
                  <a:gd name="f48" fmla="*/ f44 1 42"/>
                  <a:gd name="f49" fmla="*/ 26 f45 1"/>
                  <a:gd name="f50" fmla="*/ 42 f44 1"/>
                  <a:gd name="f51" fmla="*/ 23 f45 1"/>
                  <a:gd name="f52" fmla="*/ 39 f44 1"/>
                  <a:gd name="f53" fmla="*/ 19 f45 1"/>
                  <a:gd name="f54" fmla="*/ 33 f44 1"/>
                  <a:gd name="f55" fmla="*/ 18 f45 1"/>
                  <a:gd name="f56" fmla="*/ 30 f44 1"/>
                  <a:gd name="f57" fmla="*/ 8 f45 1"/>
                  <a:gd name="f58" fmla="*/ 14 f44 1"/>
                  <a:gd name="f59" fmla="*/ 1 f45 1"/>
                  <a:gd name="f60" fmla="*/ 4 f44 1"/>
                  <a:gd name="f61" fmla="*/ 0 f45 1"/>
                  <a:gd name="f62" fmla="*/ 0 f44 1"/>
                  <a:gd name="f63" fmla="*/ 16 f45 1"/>
                  <a:gd name="f64" fmla="*/ 23 f44 1"/>
                  <a:gd name="f65" fmla="+- f46 0 f1"/>
                  <a:gd name="f66" fmla="*/ f49 1 26"/>
                  <a:gd name="f67" fmla="*/ f50 1 42"/>
                  <a:gd name="f68" fmla="*/ f51 1 26"/>
                  <a:gd name="f69" fmla="*/ f52 1 42"/>
                  <a:gd name="f70" fmla="*/ f53 1 26"/>
                  <a:gd name="f71" fmla="*/ f54 1 42"/>
                  <a:gd name="f72" fmla="*/ f55 1 26"/>
                  <a:gd name="f73" fmla="*/ f56 1 42"/>
                  <a:gd name="f74" fmla="*/ f57 1 26"/>
                  <a:gd name="f75" fmla="*/ f58 1 42"/>
                  <a:gd name="f76" fmla="*/ f59 1 26"/>
                  <a:gd name="f77" fmla="*/ f60 1 42"/>
                  <a:gd name="f78" fmla="*/ f61 1 26"/>
                  <a:gd name="f79" fmla="*/ f62 1 42"/>
                  <a:gd name="f80" fmla="*/ f63 1 26"/>
                  <a:gd name="f81" fmla="*/ f64 1 42"/>
                  <a:gd name="f82" fmla="*/ 0 1 f47"/>
                  <a:gd name="f83" fmla="*/ f41 1 f47"/>
                  <a:gd name="f84" fmla="*/ 0 1 f48"/>
                  <a:gd name="f85" fmla="*/ f42 1 f48"/>
                  <a:gd name="f86" fmla="*/ f66 1 f47"/>
                  <a:gd name="f87" fmla="*/ f67 1 f48"/>
                  <a:gd name="f88" fmla="*/ f68 1 f47"/>
                  <a:gd name="f89" fmla="*/ f69 1 f48"/>
                  <a:gd name="f90" fmla="*/ f70 1 f47"/>
                  <a:gd name="f91" fmla="*/ f71 1 f48"/>
                  <a:gd name="f92" fmla="*/ f72 1 f47"/>
                  <a:gd name="f93" fmla="*/ f73 1 f48"/>
                  <a:gd name="f94" fmla="*/ f74 1 f47"/>
                  <a:gd name="f95" fmla="*/ f75 1 f48"/>
                  <a:gd name="f96" fmla="*/ f76 1 f47"/>
                  <a:gd name="f97" fmla="*/ f77 1 f48"/>
                  <a:gd name="f98" fmla="*/ f78 1 f47"/>
                  <a:gd name="f99" fmla="*/ f79 1 f48"/>
                  <a:gd name="f100" fmla="*/ f80 1 f47"/>
                  <a:gd name="f101" fmla="*/ f81 1 f48"/>
                  <a:gd name="f102" fmla="*/ f82 f38 1"/>
                  <a:gd name="f103" fmla="*/ f83 f38 1"/>
                  <a:gd name="f104" fmla="*/ f85 f39 1"/>
                  <a:gd name="f105" fmla="*/ f84 f39 1"/>
                  <a:gd name="f106" fmla="*/ f86 f38 1"/>
                  <a:gd name="f107" fmla="*/ f87 f39 1"/>
                  <a:gd name="f108" fmla="*/ f88 f38 1"/>
                  <a:gd name="f109" fmla="*/ f89 f39 1"/>
                  <a:gd name="f110" fmla="*/ f90 f38 1"/>
                  <a:gd name="f111" fmla="*/ f91 f39 1"/>
                  <a:gd name="f112" fmla="*/ f92 f38 1"/>
                  <a:gd name="f113" fmla="*/ f93 f39 1"/>
                  <a:gd name="f114" fmla="*/ f94 f38 1"/>
                  <a:gd name="f115" fmla="*/ f95 f39 1"/>
                  <a:gd name="f116" fmla="*/ f96 f38 1"/>
                  <a:gd name="f117" fmla="*/ f97 f39 1"/>
                  <a:gd name="f118" fmla="*/ f98 f38 1"/>
                  <a:gd name="f119" fmla="*/ f99 f39 1"/>
                  <a:gd name="f120" fmla="*/ f100 f38 1"/>
                  <a:gd name="f121" fmla="*/ f101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6" y="f107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06" y="f107"/>
                  </a:cxn>
                </a:cxnLst>
                <a:rect l="f102" t="f105" r="f103" b="f104"/>
                <a:pathLst>
                  <a:path w="26" h="42">
                    <a:moveTo>
                      <a:pt x="f6" y="f7"/>
                    </a:moveTo>
                    <a:cubicBezTo>
                      <a:pt x="f8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6" y="f18"/>
                      <a:pt x="f16" y="f19"/>
                      <a:pt x="f20" y="f21"/>
                    </a:cubicBezTo>
                    <a:cubicBezTo>
                      <a:pt x="f22" y="f23"/>
                      <a:pt x="f24" y="f16"/>
                      <a:pt x="f25" y="f22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5" y="f31"/>
                      <a:pt x="f5" y="f32"/>
                      <a:pt x="f5" y="f5"/>
                    </a:cubicBezTo>
                    <a:cubicBezTo>
                      <a:pt x="f26" y="f25"/>
                      <a:pt x="f33" y="f34"/>
                      <a:pt x="f35" y="f10"/>
                    </a:cubicBezTo>
                    <a:cubicBezTo>
                      <a:pt x="f16" y="f21"/>
                      <a:pt x="f8" y="f36"/>
                      <a:pt x="f6" y="f7"/>
                    </a:cubicBezTo>
                    <a:close/>
                  </a:path>
                </a:pathLst>
              </a:custGeom>
              <a:solidFill>
                <a:srgbClr val="6D43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9" name="Freeform 1350">
                <a:extLst>
                  <a:ext uri="{FF2B5EF4-FFF2-40B4-BE49-F238E27FC236}">
                    <a16:creationId xmlns:a16="http://schemas.microsoft.com/office/drawing/2014/main" id="{7CBF270C-00EA-D039-4B0B-42C2B53C3B9B}"/>
                  </a:ext>
                </a:extLst>
              </p:cNvPr>
              <p:cNvSpPr/>
              <p:nvPr/>
            </p:nvSpPr>
            <p:spPr>
              <a:xfrm>
                <a:off x="5333996" y="3492505"/>
                <a:ext cx="49213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8"/>
                  <a:gd name="f8" fmla="val 7"/>
                  <a:gd name="f9" fmla="val 17"/>
                  <a:gd name="f10" fmla="val 6"/>
                  <a:gd name="f11" fmla="val 15"/>
                  <a:gd name="f12" fmla="val 5"/>
                  <a:gd name="f13" fmla="val 4"/>
                  <a:gd name="f14" fmla="val 12"/>
                  <a:gd name="f15" fmla="val 10"/>
                  <a:gd name="f16" fmla="val 9"/>
                  <a:gd name="f17" fmla="val 3"/>
                  <a:gd name="f18" fmla="val 8"/>
                  <a:gd name="f19" fmla="val 1"/>
                  <a:gd name="f20" fmla="val 2"/>
                  <a:gd name="f21" fmla="val 11"/>
                  <a:gd name="f22" fmla="+- 0 0 -90"/>
                  <a:gd name="f23" fmla="*/ f3 1 13"/>
                  <a:gd name="f24" fmla="*/ f4 1 18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3"/>
                  <a:gd name="f33" fmla="*/ f29 1 18"/>
                  <a:gd name="f34" fmla="*/ 7 f30 1"/>
                  <a:gd name="f35" fmla="*/ 17 f29 1"/>
                  <a:gd name="f36" fmla="*/ 4 f30 1"/>
                  <a:gd name="f37" fmla="*/ 12 f29 1"/>
                  <a:gd name="f38" fmla="*/ 3 f30 1"/>
                  <a:gd name="f39" fmla="*/ 8 f29 1"/>
                  <a:gd name="f40" fmla="*/ 6 f30 1"/>
                  <a:gd name="f41" fmla="*/ 0 f29 1"/>
                  <a:gd name="f42" fmla="*/ 6 f29 1"/>
                  <a:gd name="f43" fmla="*/ 10 f30 1"/>
                  <a:gd name="f44" fmla="*/ 12 f30 1"/>
                  <a:gd name="f45" fmla="*/ 15 f29 1"/>
                  <a:gd name="f46" fmla="+- f31 0 f1"/>
                  <a:gd name="f47" fmla="*/ f34 1 13"/>
                  <a:gd name="f48" fmla="*/ f35 1 18"/>
                  <a:gd name="f49" fmla="*/ f36 1 13"/>
                  <a:gd name="f50" fmla="*/ f37 1 18"/>
                  <a:gd name="f51" fmla="*/ f38 1 13"/>
                  <a:gd name="f52" fmla="*/ f39 1 18"/>
                  <a:gd name="f53" fmla="*/ f40 1 13"/>
                  <a:gd name="f54" fmla="*/ f41 1 18"/>
                  <a:gd name="f55" fmla="*/ f42 1 18"/>
                  <a:gd name="f56" fmla="*/ f43 1 13"/>
                  <a:gd name="f57" fmla="*/ f44 1 13"/>
                  <a:gd name="f58" fmla="*/ f45 1 18"/>
                  <a:gd name="f59" fmla="*/ 0 1 f32"/>
                  <a:gd name="f60" fmla="*/ f26 1 f32"/>
                  <a:gd name="f61" fmla="*/ 0 1 f33"/>
                  <a:gd name="f62" fmla="*/ f27 1 f33"/>
                  <a:gd name="f63" fmla="*/ f47 1 f32"/>
                  <a:gd name="f64" fmla="*/ f48 1 f33"/>
                  <a:gd name="f65" fmla="*/ f49 1 f32"/>
                  <a:gd name="f66" fmla="*/ f50 1 f33"/>
                  <a:gd name="f67" fmla="*/ f51 1 f32"/>
                  <a:gd name="f68" fmla="*/ f52 1 f33"/>
                  <a:gd name="f69" fmla="*/ f53 1 f32"/>
                  <a:gd name="f70" fmla="*/ f54 1 f33"/>
                  <a:gd name="f71" fmla="*/ f55 1 f33"/>
                  <a:gd name="f72" fmla="*/ f56 1 f32"/>
                  <a:gd name="f73" fmla="*/ f57 1 f32"/>
                  <a:gd name="f74" fmla="*/ f58 1 f33"/>
                  <a:gd name="f75" fmla="*/ f59 f23 1"/>
                  <a:gd name="f76" fmla="*/ f60 f23 1"/>
                  <a:gd name="f77" fmla="*/ f62 f24 1"/>
                  <a:gd name="f78" fmla="*/ f61 f24 1"/>
                  <a:gd name="f79" fmla="*/ f63 f23 1"/>
                  <a:gd name="f80" fmla="*/ f64 f24 1"/>
                  <a:gd name="f81" fmla="*/ f65 f23 1"/>
                  <a:gd name="f82" fmla="*/ f66 f24 1"/>
                  <a:gd name="f83" fmla="*/ f67 f23 1"/>
                  <a:gd name="f84" fmla="*/ f68 f24 1"/>
                  <a:gd name="f85" fmla="*/ f69 f23 1"/>
                  <a:gd name="f86" fmla="*/ f70 f24 1"/>
                  <a:gd name="f87" fmla="*/ f71 f24 1"/>
                  <a:gd name="f88" fmla="*/ f72 f23 1"/>
                  <a:gd name="f89" fmla="*/ f73 f23 1"/>
                  <a:gd name="f90" fmla="*/ f7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5" y="f86"/>
                  </a:cxn>
                  <a:cxn ang="f46">
                    <a:pos x="f79" y="f87"/>
                  </a:cxn>
                  <a:cxn ang="f46">
                    <a:pos x="f88" y="f82"/>
                  </a:cxn>
                  <a:cxn ang="f46">
                    <a:pos x="f89" y="f90"/>
                  </a:cxn>
                  <a:cxn ang="f46">
                    <a:pos x="f79" y="f80"/>
                  </a:cxn>
                </a:cxnLst>
                <a:rect l="f75" t="f78" r="f76" b="f77"/>
                <a:pathLst>
                  <a:path w="13" h="18">
                    <a:moveTo>
                      <a:pt x="f8" y="f9"/>
                    </a:moveTo>
                    <a:cubicBezTo>
                      <a:pt x="f10" y="f11"/>
                      <a:pt x="f12" y="f6"/>
                      <a:pt x="f13" y="f14"/>
                    </a:cubicBezTo>
                    <a:cubicBezTo>
                      <a:pt x="f12" y="f15"/>
                      <a:pt x="f13" y="f16"/>
                      <a:pt x="f17" y="f18"/>
                    </a:cubicBezTo>
                    <a:cubicBezTo>
                      <a:pt x="f5" y="f17"/>
                      <a:pt x="f19" y="f20"/>
                      <a:pt x="f10" y="f5"/>
                    </a:cubicBezTo>
                    <a:cubicBezTo>
                      <a:pt x="f8" y="f20"/>
                      <a:pt x="f16" y="f17"/>
                      <a:pt x="f8" y="f10"/>
                    </a:cubicBezTo>
                    <a:cubicBezTo>
                      <a:pt x="f10" y="f18"/>
                      <a:pt x="f16" y="f15"/>
                      <a:pt x="f15" y="f14"/>
                    </a:cubicBezTo>
                    <a:cubicBezTo>
                      <a:pt x="f21" y="f6"/>
                      <a:pt x="f6" y="f6"/>
                      <a:pt x="f14" y="f11"/>
                    </a:cubicBezTo>
                    <a:cubicBezTo>
                      <a:pt x="f21" y="f9"/>
                      <a:pt x="f16" y="f7"/>
                      <a:pt x="f8" y="f9"/>
                    </a:cubicBezTo>
                    <a:close/>
                  </a:path>
                </a:pathLst>
              </a:custGeom>
              <a:solidFill>
                <a:srgbClr val="D48F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0" name="Freeform 1351">
                <a:extLst>
                  <a:ext uri="{FF2B5EF4-FFF2-40B4-BE49-F238E27FC236}">
                    <a16:creationId xmlns:a16="http://schemas.microsoft.com/office/drawing/2014/main" id="{CA93E90B-B7DE-D7F3-55DD-58A7B8A752B0}"/>
                  </a:ext>
                </a:extLst>
              </p:cNvPr>
              <p:cNvSpPr/>
              <p:nvPr/>
            </p:nvSpPr>
            <p:spPr>
              <a:xfrm>
                <a:off x="5265736" y="3341693"/>
                <a:ext cx="71442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30"/>
                  <a:gd name="f8" fmla="val 29"/>
                  <a:gd name="f9" fmla="val 12"/>
                  <a:gd name="f10" fmla="val 20"/>
                  <a:gd name="f11" fmla="val 6"/>
                  <a:gd name="f12" fmla="val 10"/>
                  <a:gd name="f13" fmla="val 1"/>
                  <a:gd name="f14" fmla="val 8"/>
                  <a:gd name="f15" fmla="val 9"/>
                  <a:gd name="f16" fmla="val 14"/>
                  <a:gd name="f17" fmla="+- 0 0 -90"/>
                  <a:gd name="f18" fmla="*/ f3 1 19"/>
                  <a:gd name="f19" fmla="*/ f4 1 3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9"/>
                  <a:gd name="f28" fmla="*/ f24 1 30"/>
                  <a:gd name="f29" fmla="*/ 19 f25 1"/>
                  <a:gd name="f30" fmla="*/ 29 f24 1"/>
                  <a:gd name="f31" fmla="*/ 30 f24 1"/>
                  <a:gd name="f32" fmla="*/ 0 f25 1"/>
                  <a:gd name="f33" fmla="*/ 1 f24 1"/>
                  <a:gd name="f34" fmla="*/ 1 f25 1"/>
                  <a:gd name="f35" fmla="*/ 0 f24 1"/>
                  <a:gd name="f36" fmla="+- f26 0 f1"/>
                  <a:gd name="f37" fmla="*/ f29 1 19"/>
                  <a:gd name="f38" fmla="*/ f30 1 30"/>
                  <a:gd name="f39" fmla="*/ f31 1 30"/>
                  <a:gd name="f40" fmla="*/ f32 1 19"/>
                  <a:gd name="f41" fmla="*/ f33 1 30"/>
                  <a:gd name="f42" fmla="*/ f34 1 19"/>
                  <a:gd name="f43" fmla="*/ f35 1 30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8"/>
                  <a:gd name="f51" fmla="*/ f40 1 f27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9 1"/>
                  <a:gd name="f62" fmla="*/ f51 f18 1"/>
                  <a:gd name="f63" fmla="*/ f52 f19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59" y="f61"/>
                  </a:cxn>
                  <a:cxn ang="f36">
                    <a:pos x="f62" y="f63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9" h="30">
                    <a:moveTo>
                      <a:pt x="f6" y="f8"/>
                    </a:moveTo>
                    <a:cubicBezTo>
                      <a:pt x="f6" y="f7"/>
                      <a:pt x="f6" y="f7"/>
                      <a:pt x="f6" y="f7"/>
                    </a:cubicBezTo>
                    <a:cubicBezTo>
                      <a:pt x="f9" y="f10"/>
                      <a:pt x="f11" y="f12"/>
                      <a:pt x="f5" y="f13"/>
                    </a:cubicBezTo>
                    <a:cubicBezTo>
                      <a:pt x="f5" y="f5"/>
                      <a:pt x="f5" y="f5"/>
                      <a:pt x="f13" y="f5"/>
                    </a:cubicBezTo>
                    <a:cubicBezTo>
                      <a:pt x="f14" y="f15"/>
                      <a:pt x="f16" y="f6"/>
                      <a:pt x="f6" y="f8"/>
                    </a:cubicBezTo>
                    <a:close/>
                  </a:path>
                </a:pathLst>
              </a:custGeom>
              <a:solidFill>
                <a:srgbClr val="6930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1" name="Freeform 1352">
                <a:extLst>
                  <a:ext uri="{FF2B5EF4-FFF2-40B4-BE49-F238E27FC236}">
                    <a16:creationId xmlns:a16="http://schemas.microsoft.com/office/drawing/2014/main" id="{A1EACDF1-244F-A58E-1C60-E5209861C149}"/>
                  </a:ext>
                </a:extLst>
              </p:cNvPr>
              <p:cNvSpPr/>
              <p:nvPr/>
            </p:nvSpPr>
            <p:spPr>
              <a:xfrm>
                <a:off x="5318122" y="3278188"/>
                <a:ext cx="65086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1"/>
                  <a:gd name="f8" fmla="val 3"/>
                  <a:gd name="f9" fmla="val 5"/>
                  <a:gd name="f10" fmla="val 8"/>
                  <a:gd name="f11" fmla="val 10"/>
                  <a:gd name="f12" fmla="val 14"/>
                  <a:gd name="f13" fmla="val 13"/>
                  <a:gd name="f14" fmla="val 21"/>
                  <a:gd name="f15" fmla="val 15"/>
                  <a:gd name="f16" fmla="val 24"/>
                  <a:gd name="f17" fmla="val 27"/>
                  <a:gd name="f18" fmla="val 16"/>
                  <a:gd name="f19" fmla="val 28"/>
                  <a:gd name="f20" fmla="val 26"/>
                  <a:gd name="f21" fmla="val 12"/>
                  <a:gd name="f22" fmla="val 23"/>
                  <a:gd name="f23" fmla="val 9"/>
                  <a:gd name="f24" fmla="val 6"/>
                  <a:gd name="f25" fmla="val 2"/>
                  <a:gd name="f26" fmla="val 1"/>
                  <a:gd name="f27" fmla="+- 0 0 -90"/>
                  <a:gd name="f28" fmla="*/ f3 1 17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7"/>
                  <a:gd name="f38" fmla="*/ f34 1 31"/>
                  <a:gd name="f39" fmla="*/ 3 f35 1"/>
                  <a:gd name="f40" fmla="*/ 0 f34 1"/>
                  <a:gd name="f41" fmla="*/ 13 f35 1"/>
                  <a:gd name="f42" fmla="*/ 21 f34 1"/>
                  <a:gd name="f43" fmla="*/ 17 f35 1"/>
                  <a:gd name="f44" fmla="*/ 31 f34 1"/>
                  <a:gd name="f45" fmla="*/ 12 f35 1"/>
                  <a:gd name="f46" fmla="*/ 23 f34 1"/>
                  <a:gd name="f47" fmla="*/ 2 f35 1"/>
                  <a:gd name="f48" fmla="*/ 3 f34 1"/>
                  <a:gd name="f49" fmla="+- f36 0 f1"/>
                  <a:gd name="f50" fmla="*/ f39 1 17"/>
                  <a:gd name="f51" fmla="*/ f40 1 31"/>
                  <a:gd name="f52" fmla="*/ f41 1 17"/>
                  <a:gd name="f53" fmla="*/ f42 1 31"/>
                  <a:gd name="f54" fmla="*/ f43 1 17"/>
                  <a:gd name="f55" fmla="*/ f44 1 31"/>
                  <a:gd name="f56" fmla="*/ f45 1 17"/>
                  <a:gd name="f57" fmla="*/ f46 1 31"/>
                  <a:gd name="f58" fmla="*/ f47 1 17"/>
                  <a:gd name="f59" fmla="*/ f48 1 31"/>
                  <a:gd name="f60" fmla="*/ 0 1 f37"/>
                  <a:gd name="f61" fmla="*/ f31 1 f37"/>
                  <a:gd name="f62" fmla="*/ 0 1 f38"/>
                  <a:gd name="f63" fmla="*/ f32 1 f38"/>
                  <a:gd name="f64" fmla="*/ f50 1 f37"/>
                  <a:gd name="f65" fmla="*/ f51 1 f38"/>
                  <a:gd name="f66" fmla="*/ f52 1 f37"/>
                  <a:gd name="f67" fmla="*/ f53 1 f38"/>
                  <a:gd name="f68" fmla="*/ f54 1 f37"/>
                  <a:gd name="f69" fmla="*/ f55 1 f38"/>
                  <a:gd name="f70" fmla="*/ f56 1 f37"/>
                  <a:gd name="f71" fmla="*/ f57 1 f38"/>
                  <a:gd name="f72" fmla="*/ f58 1 f37"/>
                  <a:gd name="f73" fmla="*/ f59 1 f38"/>
                  <a:gd name="f74" fmla="*/ f60 f28 1"/>
                  <a:gd name="f75" fmla="*/ f61 f28 1"/>
                  <a:gd name="f76" fmla="*/ f63 f29 1"/>
                  <a:gd name="f77" fmla="*/ f62 f29 1"/>
                  <a:gd name="f78" fmla="*/ f64 f28 1"/>
                  <a:gd name="f79" fmla="*/ f65 f29 1"/>
                  <a:gd name="f80" fmla="*/ f66 f28 1"/>
                  <a:gd name="f81" fmla="*/ f67 f29 1"/>
                  <a:gd name="f82" fmla="*/ f68 f28 1"/>
                  <a:gd name="f83" fmla="*/ f69 f29 1"/>
                  <a:gd name="f84" fmla="*/ f70 f28 1"/>
                  <a:gd name="f85" fmla="*/ f71 f29 1"/>
                  <a:gd name="f86" fmla="*/ f72 f28 1"/>
                  <a:gd name="f87" fmla="*/ f7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78" y="f79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78" y="f79"/>
                  </a:cxn>
                </a:cxnLst>
                <a:rect l="f74" t="f77" r="f75" b="f76"/>
                <a:pathLst>
                  <a:path w="17" h="31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6" y="f17"/>
                      <a:pt x="f6" y="f7"/>
                    </a:cubicBezTo>
                    <a:cubicBezTo>
                      <a:pt x="f18" y="f19"/>
                      <a:pt x="f12" y="f20"/>
                      <a:pt x="f21" y="f22"/>
                    </a:cubicBezTo>
                    <a:cubicBezTo>
                      <a:pt x="f23" y="f18"/>
                      <a:pt x="f24" y="f11"/>
                      <a:pt x="f25" y="f8"/>
                    </a:cubicBezTo>
                    <a:cubicBezTo>
                      <a:pt x="f25" y="f25"/>
                      <a:pt x="f5" y="f26"/>
                      <a:pt x="f8" y="f5"/>
                    </a:cubicBezTo>
                    <a:close/>
                  </a:path>
                </a:pathLst>
              </a:custGeom>
              <a:solidFill>
                <a:srgbClr val="6128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2" name="Freeform 1353">
                <a:extLst>
                  <a:ext uri="{FF2B5EF4-FFF2-40B4-BE49-F238E27FC236}">
                    <a16:creationId xmlns:a16="http://schemas.microsoft.com/office/drawing/2014/main" id="{D9032633-7189-701B-5C16-46AC55AB780B}"/>
                  </a:ext>
                </a:extLst>
              </p:cNvPr>
              <p:cNvSpPr/>
              <p:nvPr/>
            </p:nvSpPr>
            <p:spPr>
              <a:xfrm>
                <a:off x="5492745" y="3789365"/>
                <a:ext cx="33339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31"/>
                  <a:gd name="f8" fmla="val 7"/>
                  <a:gd name="f9" fmla="val 29"/>
                  <a:gd name="f10" fmla="val 8"/>
                  <a:gd name="f11" fmla="val 27"/>
                  <a:gd name="f12" fmla="val 6"/>
                  <a:gd name="f13" fmla="val 25"/>
                  <a:gd name="f14" fmla="val 4"/>
                  <a:gd name="f15" fmla="val 17"/>
                  <a:gd name="f16" fmla="val 2"/>
                  <a:gd name="f17" fmla="val 3"/>
                  <a:gd name="f18" fmla="val 5"/>
                  <a:gd name="f19" fmla="val 16"/>
                  <a:gd name="f20" fmla="val 23"/>
                  <a:gd name="f21" fmla="+- 0 0 -90"/>
                  <a:gd name="f22" fmla="*/ f3 1 9"/>
                  <a:gd name="f23" fmla="*/ f4 1 31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9"/>
                  <a:gd name="f32" fmla="*/ f28 1 31"/>
                  <a:gd name="f33" fmla="*/ 9 f29 1"/>
                  <a:gd name="f34" fmla="*/ 31 f28 1"/>
                  <a:gd name="f35" fmla="*/ 6 f29 1"/>
                  <a:gd name="f36" fmla="*/ 25 f28 1"/>
                  <a:gd name="f37" fmla="*/ 0 f29 1"/>
                  <a:gd name="f38" fmla="*/ 0 f28 1"/>
                  <a:gd name="f39" fmla="*/ 4 f29 1"/>
                  <a:gd name="f40" fmla="*/ 9 f28 1"/>
                  <a:gd name="f41" fmla="+- f30 0 f1"/>
                  <a:gd name="f42" fmla="*/ f33 1 9"/>
                  <a:gd name="f43" fmla="*/ f34 1 31"/>
                  <a:gd name="f44" fmla="*/ f35 1 9"/>
                  <a:gd name="f45" fmla="*/ f36 1 31"/>
                  <a:gd name="f46" fmla="*/ f37 1 9"/>
                  <a:gd name="f47" fmla="*/ f38 1 31"/>
                  <a:gd name="f48" fmla="*/ f39 1 9"/>
                  <a:gd name="f49" fmla="*/ f40 1 31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9" h="31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6"/>
                      <a:pt x="f5" y="f5"/>
                    </a:cubicBezTo>
                    <a:cubicBezTo>
                      <a:pt x="f16" y="f17"/>
                      <a:pt x="f16" y="f12"/>
                      <a:pt x="f14" y="f6"/>
                    </a:cubicBezTo>
                    <a:cubicBezTo>
                      <a:pt x="f18" y="f19"/>
                      <a:pt x="f10" y="f20"/>
                      <a:pt x="f6" y="f7"/>
                    </a:cubicBezTo>
                    <a:close/>
                  </a:path>
                </a:pathLst>
              </a:custGeom>
              <a:solidFill>
                <a:srgbClr val="3F2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3" name="Freeform 1354">
                <a:extLst>
                  <a:ext uri="{FF2B5EF4-FFF2-40B4-BE49-F238E27FC236}">
                    <a16:creationId xmlns:a16="http://schemas.microsoft.com/office/drawing/2014/main" id="{E70E5F2A-D1F5-4A8A-18C8-153B45868BED}"/>
                  </a:ext>
                </a:extLst>
              </p:cNvPr>
              <p:cNvSpPr/>
              <p:nvPr/>
            </p:nvSpPr>
            <p:spPr>
              <a:xfrm>
                <a:off x="5318122" y="3376614"/>
                <a:ext cx="46040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9"/>
                  <a:gd name="f8" fmla="val 6"/>
                  <a:gd name="f9" fmla="val 5"/>
                  <a:gd name="f10" fmla="val 8"/>
                  <a:gd name="f11" fmla="val 13"/>
                  <a:gd name="f12" fmla="val 14"/>
                  <a:gd name="f13" fmla="val 4"/>
                  <a:gd name="f14" fmla="+- 0 0 -90"/>
                  <a:gd name="f15" fmla="*/ f3 1 12"/>
                  <a:gd name="f16" fmla="*/ f4 1 1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2"/>
                  <a:gd name="f25" fmla="*/ f21 1 19"/>
                  <a:gd name="f26" fmla="*/ 0 f22 1"/>
                  <a:gd name="f27" fmla="*/ 0 f21 1"/>
                  <a:gd name="f28" fmla="*/ 12 f22 1"/>
                  <a:gd name="f29" fmla="*/ 19 f21 1"/>
                  <a:gd name="f30" fmla="+- f23 0 f1"/>
                  <a:gd name="f31" fmla="*/ f26 1 12"/>
                  <a:gd name="f32" fmla="*/ f27 1 19"/>
                  <a:gd name="f33" fmla="*/ f28 1 12"/>
                  <a:gd name="f34" fmla="*/ f29 1 19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2" h="19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8" y="f12"/>
                      <a:pt x="f13" y="f8"/>
                      <a:pt x="f5" y="f5"/>
                    </a:cubicBezTo>
                    <a:close/>
                  </a:path>
                </a:pathLst>
              </a:custGeom>
              <a:solidFill>
                <a:srgbClr val="723F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4" name="Freeform 1355">
                <a:extLst>
                  <a:ext uri="{FF2B5EF4-FFF2-40B4-BE49-F238E27FC236}">
                    <a16:creationId xmlns:a16="http://schemas.microsoft.com/office/drawing/2014/main" id="{E6CF6ECE-A161-72E4-69CF-F2A756BA42DF}"/>
                  </a:ext>
                </a:extLst>
              </p:cNvPr>
              <p:cNvSpPr/>
              <p:nvPr/>
            </p:nvSpPr>
            <p:spPr>
              <a:xfrm>
                <a:off x="5303840" y="3292480"/>
                <a:ext cx="52385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13"/>
                  <a:gd name="f9" fmla="val 9"/>
                  <a:gd name="f10" fmla="val 12"/>
                  <a:gd name="f11" fmla="val 4"/>
                  <a:gd name="f12" fmla="val 6"/>
                  <a:gd name="f13" fmla="val 5"/>
                  <a:gd name="f14" fmla="val 10"/>
                  <a:gd name="f15" fmla="val 11"/>
                  <a:gd name="f16" fmla="+- 0 0 -90"/>
                  <a:gd name="f17" fmla="*/ f3 1 14"/>
                  <a:gd name="f18" fmla="*/ f4 1 1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8"/>
                  <a:gd name="f28" fmla="*/ 13 f24 1"/>
                  <a:gd name="f29" fmla="*/ 18 f23 1"/>
                  <a:gd name="f30" fmla="*/ 0 f24 1"/>
                  <a:gd name="f31" fmla="*/ 0 f23 1"/>
                  <a:gd name="f32" fmla="*/ 14 f24 1"/>
                  <a:gd name="f33" fmla="+- f25 0 f1"/>
                  <a:gd name="f34" fmla="*/ f28 1 14"/>
                  <a:gd name="f35" fmla="*/ f29 1 18"/>
                  <a:gd name="f36" fmla="*/ f30 1 14"/>
                  <a:gd name="f37" fmla="*/ f31 1 18"/>
                  <a:gd name="f38" fmla="*/ f32 1 14"/>
                  <a:gd name="f39" fmla="*/ 0 1 f26"/>
                  <a:gd name="f40" fmla="*/ f20 1 f26"/>
                  <a:gd name="f41" fmla="*/ 0 1 f27"/>
                  <a:gd name="f42" fmla="*/ f21 1 f27"/>
                  <a:gd name="f43" fmla="*/ f34 1 f26"/>
                  <a:gd name="f44" fmla="*/ f35 1 f27"/>
                  <a:gd name="f45" fmla="*/ f36 1 f26"/>
                  <a:gd name="f46" fmla="*/ f37 1 f27"/>
                  <a:gd name="f47" fmla="*/ f38 1 f26"/>
                  <a:gd name="f48" fmla="*/ f39 f17 1"/>
                  <a:gd name="f49" fmla="*/ f40 f17 1"/>
                  <a:gd name="f50" fmla="*/ f42 f18 1"/>
                  <a:gd name="f51" fmla="*/ f41 f18 1"/>
                  <a:gd name="f52" fmla="*/ f43 f17 1"/>
                  <a:gd name="f53" fmla="*/ f44 f18 1"/>
                  <a:gd name="f54" fmla="*/ f45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3"/>
                  </a:cxn>
                  <a:cxn ang="f33">
                    <a:pos x="f54" y="f55"/>
                  </a:cxn>
                  <a:cxn ang="f33">
                    <a:pos x="f56" y="f53"/>
                  </a:cxn>
                  <a:cxn ang="f33">
                    <a:pos x="f52" y="f53"/>
                  </a:cxn>
                </a:cxnLst>
                <a:rect l="f48" t="f51" r="f49" b="f50"/>
                <a:pathLst>
                  <a:path w="14" h="18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682B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5" name="Freeform 1356">
                <a:extLst>
                  <a:ext uri="{FF2B5EF4-FFF2-40B4-BE49-F238E27FC236}">
                    <a16:creationId xmlns:a16="http://schemas.microsoft.com/office/drawing/2014/main" id="{5F09F5B6-5080-208E-E5C8-0073D32E3372}"/>
                  </a:ext>
                </a:extLst>
              </p:cNvPr>
              <p:cNvSpPr/>
              <p:nvPr/>
            </p:nvSpPr>
            <p:spPr>
              <a:xfrm>
                <a:off x="5341933" y="3462339"/>
                <a:ext cx="1904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8"/>
                  <a:gd name="f8" fmla="val 4"/>
                  <a:gd name="f9" fmla="val 1"/>
                  <a:gd name="f10" fmla="val 3"/>
                  <a:gd name="f11" fmla="+- 0 0 -90"/>
                  <a:gd name="f12" fmla="*/ f3 1 5"/>
                  <a:gd name="f13" fmla="*/ f4 1 8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8"/>
                  <a:gd name="f22" fmla="*/ f19 1 5"/>
                  <a:gd name="f23" fmla="*/ 4 f19 1"/>
                  <a:gd name="f24" fmla="*/ 8 f18 1"/>
                  <a:gd name="f25" fmla="*/ 1 f19 1"/>
                  <a:gd name="f26" fmla="*/ 0 f18 1"/>
                  <a:gd name="f27" fmla="+- f20 0 f1"/>
                  <a:gd name="f28" fmla="*/ f23 1 5"/>
                  <a:gd name="f29" fmla="*/ f24 1 8"/>
                  <a:gd name="f30" fmla="*/ f25 1 5"/>
                  <a:gd name="f31" fmla="*/ f26 1 8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5" h="8">
                    <a:moveTo>
                      <a:pt x="f8" y="f7"/>
                    </a:moveTo>
                    <a:cubicBezTo>
                      <a:pt x="f8" y="f6"/>
                      <a:pt x="f5" y="f8"/>
                      <a:pt x="f9" y="f5"/>
                    </a:cubicBezTo>
                    <a:cubicBezTo>
                      <a:pt x="f10" y="f10"/>
                      <a:pt x="f6" y="f8"/>
                      <a:pt x="f8" y="f7"/>
                    </a:cubicBezTo>
                    <a:close/>
                  </a:path>
                </a:pathLst>
              </a:custGeom>
              <a:solidFill>
                <a:srgbClr val="6930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6" name="Freeform 1357">
                <a:extLst>
                  <a:ext uri="{FF2B5EF4-FFF2-40B4-BE49-F238E27FC236}">
                    <a16:creationId xmlns:a16="http://schemas.microsoft.com/office/drawing/2014/main" id="{38F3440F-A3A3-9D84-5DEF-68B845635B3E}"/>
                  </a:ext>
                </a:extLst>
              </p:cNvPr>
              <p:cNvSpPr/>
              <p:nvPr/>
            </p:nvSpPr>
            <p:spPr>
              <a:xfrm>
                <a:off x="5295903" y="3052760"/>
                <a:ext cx="90489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5"/>
                  <a:gd name="f8" fmla="val 2"/>
                  <a:gd name="f9" fmla="val 5"/>
                  <a:gd name="f10" fmla="val 3"/>
                  <a:gd name="f11" fmla="val 10"/>
                  <a:gd name="f12" fmla="val 1"/>
                  <a:gd name="f13" fmla="val 14"/>
                  <a:gd name="f14" fmla="val 13"/>
                  <a:gd name="f15" fmla="val 11"/>
                  <a:gd name="f16" fmla="val 8"/>
                  <a:gd name="f17" fmla="val 4"/>
                  <a:gd name="f18" fmla="val 7"/>
                  <a:gd name="f19" fmla="val 9"/>
                  <a:gd name="f20" fmla="val 12"/>
                  <a:gd name="f21" fmla="val 16"/>
                  <a:gd name="f22" fmla="val 15"/>
                  <a:gd name="f23" fmla="val 19"/>
                  <a:gd name="f24" fmla="val 17"/>
                  <a:gd name="f25" fmla="val 22"/>
                  <a:gd name="f26" fmla="val 20"/>
                  <a:gd name="f27" fmla="val 23"/>
                  <a:gd name="f28" fmla="val 21"/>
                  <a:gd name="f29" fmla="val 18"/>
                  <a:gd name="f30" fmla="+- 0 0 -90"/>
                  <a:gd name="f31" fmla="*/ f3 1 24"/>
                  <a:gd name="f32" fmla="*/ f4 1 2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4"/>
                  <a:gd name="f41" fmla="*/ f37 1 25"/>
                  <a:gd name="f42" fmla="*/ 0 f38 1"/>
                  <a:gd name="f43" fmla="*/ 2 f37 1"/>
                  <a:gd name="f44" fmla="*/ 14 f38 1"/>
                  <a:gd name="f45" fmla="*/ 0 f37 1"/>
                  <a:gd name="f46" fmla="*/ 10 f38 1"/>
                  <a:gd name="f47" fmla="*/ 3 f37 1"/>
                  <a:gd name="f48" fmla="*/ 9 f38 1"/>
                  <a:gd name="f49" fmla="*/ 7 f37 1"/>
                  <a:gd name="f50" fmla="*/ 12 f38 1"/>
                  <a:gd name="f51" fmla="*/ 11 f37 1"/>
                  <a:gd name="f52" fmla="*/ 15 f38 1"/>
                  <a:gd name="f53" fmla="*/ 12 f37 1"/>
                  <a:gd name="f54" fmla="*/ 16 f38 1"/>
                  <a:gd name="f55" fmla="*/ 13 f37 1"/>
                  <a:gd name="f56" fmla="*/ 24 f38 1"/>
                  <a:gd name="f57" fmla="*/ 24 f37 1"/>
                  <a:gd name="f58" fmla="*/ 25 f37 1"/>
                  <a:gd name="f59" fmla="*/ 19 f38 1"/>
                  <a:gd name="f60" fmla="*/ 20 f37 1"/>
                  <a:gd name="f61" fmla="*/ 5 f38 1"/>
                  <a:gd name="f62" fmla="*/ 5 f37 1"/>
                  <a:gd name="f63" fmla="+- f39 0 f1"/>
                  <a:gd name="f64" fmla="*/ f42 1 24"/>
                  <a:gd name="f65" fmla="*/ f43 1 25"/>
                  <a:gd name="f66" fmla="*/ f44 1 24"/>
                  <a:gd name="f67" fmla="*/ f45 1 25"/>
                  <a:gd name="f68" fmla="*/ f46 1 24"/>
                  <a:gd name="f69" fmla="*/ f47 1 25"/>
                  <a:gd name="f70" fmla="*/ f48 1 24"/>
                  <a:gd name="f71" fmla="*/ f49 1 25"/>
                  <a:gd name="f72" fmla="*/ f50 1 24"/>
                  <a:gd name="f73" fmla="*/ f51 1 25"/>
                  <a:gd name="f74" fmla="*/ f52 1 24"/>
                  <a:gd name="f75" fmla="*/ f53 1 25"/>
                  <a:gd name="f76" fmla="*/ f54 1 24"/>
                  <a:gd name="f77" fmla="*/ f55 1 25"/>
                  <a:gd name="f78" fmla="*/ f56 1 24"/>
                  <a:gd name="f79" fmla="*/ f57 1 25"/>
                  <a:gd name="f80" fmla="*/ f58 1 25"/>
                  <a:gd name="f81" fmla="*/ f59 1 24"/>
                  <a:gd name="f82" fmla="*/ f60 1 25"/>
                  <a:gd name="f83" fmla="*/ f61 1 24"/>
                  <a:gd name="f84" fmla="*/ f62 1 25"/>
                  <a:gd name="f85" fmla="*/ 0 1 f40"/>
                  <a:gd name="f86" fmla="*/ f34 1 f40"/>
                  <a:gd name="f87" fmla="*/ 0 1 f41"/>
                  <a:gd name="f88" fmla="*/ f35 1 f41"/>
                  <a:gd name="f89" fmla="*/ f64 1 f40"/>
                  <a:gd name="f90" fmla="*/ f65 1 f41"/>
                  <a:gd name="f91" fmla="*/ f66 1 f40"/>
                  <a:gd name="f92" fmla="*/ f67 1 f41"/>
                  <a:gd name="f93" fmla="*/ f68 1 f40"/>
                  <a:gd name="f94" fmla="*/ f69 1 f41"/>
                  <a:gd name="f95" fmla="*/ f70 1 f40"/>
                  <a:gd name="f96" fmla="*/ f71 1 f41"/>
                  <a:gd name="f97" fmla="*/ f72 1 f40"/>
                  <a:gd name="f98" fmla="*/ f73 1 f41"/>
                  <a:gd name="f99" fmla="*/ f74 1 f40"/>
                  <a:gd name="f100" fmla="*/ f75 1 f41"/>
                  <a:gd name="f101" fmla="*/ f76 1 f40"/>
                  <a:gd name="f102" fmla="*/ f77 1 f41"/>
                  <a:gd name="f103" fmla="*/ f78 1 f40"/>
                  <a:gd name="f104" fmla="*/ f79 1 f41"/>
                  <a:gd name="f105" fmla="*/ f80 1 f41"/>
                  <a:gd name="f106" fmla="*/ f81 1 f40"/>
                  <a:gd name="f107" fmla="*/ f82 1 f41"/>
                  <a:gd name="f108" fmla="*/ f83 1 f40"/>
                  <a:gd name="f109" fmla="*/ f84 1 f41"/>
                  <a:gd name="f110" fmla="*/ f85 f31 1"/>
                  <a:gd name="f111" fmla="*/ f86 f31 1"/>
                  <a:gd name="f112" fmla="*/ f88 f32 1"/>
                  <a:gd name="f113" fmla="*/ f87 f32 1"/>
                  <a:gd name="f114" fmla="*/ f89 f31 1"/>
                  <a:gd name="f115" fmla="*/ f90 f32 1"/>
                  <a:gd name="f116" fmla="*/ f91 f31 1"/>
                  <a:gd name="f117" fmla="*/ f92 f32 1"/>
                  <a:gd name="f118" fmla="*/ f93 f31 1"/>
                  <a:gd name="f119" fmla="*/ f94 f32 1"/>
                  <a:gd name="f120" fmla="*/ f95 f31 1"/>
                  <a:gd name="f121" fmla="*/ f96 f32 1"/>
                  <a:gd name="f122" fmla="*/ f97 f31 1"/>
                  <a:gd name="f123" fmla="*/ f98 f32 1"/>
                  <a:gd name="f124" fmla="*/ f99 f31 1"/>
                  <a:gd name="f125" fmla="*/ f100 f32 1"/>
                  <a:gd name="f126" fmla="*/ f101 f31 1"/>
                  <a:gd name="f127" fmla="*/ f102 f32 1"/>
                  <a:gd name="f128" fmla="*/ f103 f31 1"/>
                  <a:gd name="f129" fmla="*/ f104 f32 1"/>
                  <a:gd name="f130" fmla="*/ f105 f32 1"/>
                  <a:gd name="f131" fmla="*/ f106 f31 1"/>
                  <a:gd name="f132" fmla="*/ f107 f32 1"/>
                  <a:gd name="f133" fmla="*/ f108 f31 1"/>
                  <a:gd name="f134" fmla="*/ f10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20" y="f121"/>
                  </a:cxn>
                  <a:cxn ang="f63">
                    <a:pos x="f122" y="f123"/>
                  </a:cxn>
                  <a:cxn ang="f63">
                    <a:pos x="f124" y="f125"/>
                  </a:cxn>
                  <a:cxn ang="f63">
                    <a:pos x="f126" y="f127"/>
                  </a:cxn>
                  <a:cxn ang="f63">
                    <a:pos x="f128" y="f129"/>
                  </a:cxn>
                  <a:cxn ang="f63">
                    <a:pos x="f128" y="f130"/>
                  </a:cxn>
                  <a:cxn ang="f63">
                    <a:pos x="f131" y="f132"/>
                  </a:cxn>
                  <a:cxn ang="f63">
                    <a:pos x="f133" y="f134"/>
                  </a:cxn>
                  <a:cxn ang="f63">
                    <a:pos x="f114" y="f115"/>
                  </a:cxn>
                </a:cxnLst>
                <a:rect l="f110" t="f113" r="f111" b="f112"/>
                <a:pathLst>
                  <a:path w="24" h="25">
                    <a:moveTo>
                      <a:pt x="f5" y="f8"/>
                    </a:moveTo>
                    <a:cubicBezTo>
                      <a:pt x="f9" y="f10"/>
                      <a:pt x="f11" y="f12"/>
                      <a:pt x="f13" y="f5"/>
                    </a:cubicBezTo>
                    <a:cubicBezTo>
                      <a:pt x="f14" y="f8"/>
                      <a:pt x="f15" y="f12"/>
                      <a:pt x="f11" y="f10"/>
                    </a:cubicBezTo>
                    <a:cubicBezTo>
                      <a:pt x="f16" y="f17"/>
                      <a:pt x="f18" y="f9"/>
                      <a:pt x="f19" y="f18"/>
                    </a:cubicBezTo>
                    <a:cubicBezTo>
                      <a:pt x="f11" y="f16"/>
                      <a:pt x="f15" y="f11"/>
                      <a:pt x="f20" y="f15"/>
                    </a:cubicBezTo>
                    <a:cubicBezTo>
                      <a:pt x="f14" y="f20"/>
                      <a:pt x="f14" y="f21"/>
                      <a:pt x="f22" y="f20"/>
                    </a:cubicBezTo>
                    <a:cubicBezTo>
                      <a:pt x="f22" y="f20"/>
                      <a:pt x="f21" y="f14"/>
                      <a:pt x="f21" y="f14"/>
                    </a:cubicBezTo>
                    <a:cubicBezTo>
                      <a:pt x="f23" y="f24"/>
                      <a:pt x="f25" y="f26"/>
                      <a:pt x="f6" y="f6"/>
                    </a:cubicBezTo>
                    <a:cubicBezTo>
                      <a:pt x="f6" y="f7"/>
                      <a:pt x="f6" y="f7"/>
                      <a:pt x="f6" y="f7"/>
                    </a:cubicBezTo>
                    <a:cubicBezTo>
                      <a:pt x="f25" y="f27"/>
                      <a:pt x="f28" y="f26"/>
                      <a:pt x="f23" y="f26"/>
                    </a:cubicBezTo>
                    <a:cubicBezTo>
                      <a:pt x="f15" y="f29"/>
                      <a:pt x="f11" y="f11"/>
                      <a:pt x="f9" y="f9"/>
                    </a:cubicBezTo>
                    <a:cubicBezTo>
                      <a:pt x="f17" y="f10"/>
                      <a:pt x="f8" y="f17"/>
                      <a:pt x="f5" y="f8"/>
                    </a:cubicBezTo>
                    <a:close/>
                  </a:path>
                </a:pathLst>
              </a:custGeom>
              <a:solidFill>
                <a:srgbClr val="6937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7" name="Freeform 1358">
                <a:extLst>
                  <a:ext uri="{FF2B5EF4-FFF2-40B4-BE49-F238E27FC236}">
                    <a16:creationId xmlns:a16="http://schemas.microsoft.com/office/drawing/2014/main" id="{F48DA662-8C0B-75C0-707E-5F311C21C9D6}"/>
                  </a:ext>
                </a:extLst>
              </p:cNvPr>
              <p:cNvSpPr/>
              <p:nvPr/>
            </p:nvSpPr>
            <p:spPr>
              <a:xfrm>
                <a:off x="5254627" y="3033714"/>
                <a:ext cx="79379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41"/>
                  <a:gd name="f8" fmla="val 11"/>
                  <a:gd name="f9" fmla="val 31"/>
                  <a:gd name="f10" fmla="val 10"/>
                  <a:gd name="f11" fmla="val 29"/>
                  <a:gd name="f12" fmla="val 24"/>
                  <a:gd name="f13" fmla="val 6"/>
                  <a:gd name="f14" fmla="val 23"/>
                  <a:gd name="f15" fmla="val 17"/>
                  <a:gd name="f16" fmla="val 3"/>
                  <a:gd name="f17" fmla="val 4"/>
                  <a:gd name="f18" fmla="val 5"/>
                  <a:gd name="f19" fmla="val 1"/>
                  <a:gd name="f20" fmla="val 2"/>
                  <a:gd name="f21" fmla="val 7"/>
                  <a:gd name="f22" fmla="val 8"/>
                  <a:gd name="f23" fmla="val 9"/>
                  <a:gd name="f24" fmla="val 14"/>
                  <a:gd name="f25" fmla="val 33"/>
                  <a:gd name="f26" fmla="val 19"/>
                  <a:gd name="f27" fmla="val 37"/>
                  <a:gd name="f28" fmla="val 18"/>
                  <a:gd name="f29" fmla="val 39"/>
                  <a:gd name="f30" fmla="val 16"/>
                  <a:gd name="f31" fmla="val 35"/>
                  <a:gd name="f32" fmla="val 32"/>
                  <a:gd name="f33" fmla="val 13"/>
                  <a:gd name="f34" fmla="+- 0 0 -90"/>
                  <a:gd name="f35" fmla="*/ f3 1 21"/>
                  <a:gd name="f36" fmla="*/ f4 1 41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1"/>
                  <a:gd name="f45" fmla="*/ f41 1 41"/>
                  <a:gd name="f46" fmla="*/ 11 f42 1"/>
                  <a:gd name="f47" fmla="*/ 31 f41 1"/>
                  <a:gd name="f48" fmla="*/ 6 f42 1"/>
                  <a:gd name="f49" fmla="*/ 24 f41 1"/>
                  <a:gd name="f50" fmla="*/ 23 f41 1"/>
                  <a:gd name="f51" fmla="*/ 4 f42 1"/>
                  <a:gd name="f52" fmla="*/ 5 f41 1"/>
                  <a:gd name="f53" fmla="*/ 0 f42 1"/>
                  <a:gd name="f54" fmla="*/ 0 f41 1"/>
                  <a:gd name="f55" fmla="*/ 7 f41 1"/>
                  <a:gd name="f56" fmla="*/ 8 f42 1"/>
                  <a:gd name="f57" fmla="*/ 10 f41 1"/>
                  <a:gd name="f58" fmla="*/ 14 f42 1"/>
                  <a:gd name="f59" fmla="*/ 29 f41 1"/>
                  <a:gd name="f60" fmla="*/ 21 f42 1"/>
                  <a:gd name="f61" fmla="*/ 41 f41 1"/>
                  <a:gd name="f62" fmla="*/ 32 f41 1"/>
                  <a:gd name="f63" fmla="+- f43 0 f1"/>
                  <a:gd name="f64" fmla="*/ f46 1 21"/>
                  <a:gd name="f65" fmla="*/ f47 1 41"/>
                  <a:gd name="f66" fmla="*/ f48 1 21"/>
                  <a:gd name="f67" fmla="*/ f49 1 41"/>
                  <a:gd name="f68" fmla="*/ f50 1 41"/>
                  <a:gd name="f69" fmla="*/ f51 1 21"/>
                  <a:gd name="f70" fmla="*/ f52 1 41"/>
                  <a:gd name="f71" fmla="*/ f53 1 21"/>
                  <a:gd name="f72" fmla="*/ f54 1 41"/>
                  <a:gd name="f73" fmla="*/ f55 1 41"/>
                  <a:gd name="f74" fmla="*/ f56 1 21"/>
                  <a:gd name="f75" fmla="*/ f57 1 41"/>
                  <a:gd name="f76" fmla="*/ f58 1 21"/>
                  <a:gd name="f77" fmla="*/ f59 1 41"/>
                  <a:gd name="f78" fmla="*/ f60 1 21"/>
                  <a:gd name="f79" fmla="*/ f61 1 41"/>
                  <a:gd name="f80" fmla="*/ f62 1 41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4"/>
                  <a:gd name="f88" fmla="*/ f67 1 f45"/>
                  <a:gd name="f89" fmla="*/ f68 1 f45"/>
                  <a:gd name="f90" fmla="*/ f69 1 f44"/>
                  <a:gd name="f91" fmla="*/ f70 1 f45"/>
                  <a:gd name="f92" fmla="*/ f71 1 f44"/>
                  <a:gd name="f93" fmla="*/ f72 1 f45"/>
                  <a:gd name="f94" fmla="*/ f73 1 f45"/>
                  <a:gd name="f95" fmla="*/ f74 1 f44"/>
                  <a:gd name="f96" fmla="*/ f75 1 f45"/>
                  <a:gd name="f97" fmla="*/ f76 1 f44"/>
                  <a:gd name="f98" fmla="*/ f77 1 f45"/>
                  <a:gd name="f99" fmla="*/ f78 1 f44"/>
                  <a:gd name="f100" fmla="*/ f79 1 f45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5 1"/>
                  <a:gd name="f109" fmla="*/ f88 f36 1"/>
                  <a:gd name="f110" fmla="*/ f89 f36 1"/>
                  <a:gd name="f111" fmla="*/ f90 f35 1"/>
                  <a:gd name="f112" fmla="*/ f91 f36 1"/>
                  <a:gd name="f113" fmla="*/ f92 f35 1"/>
                  <a:gd name="f114" fmla="*/ f93 f36 1"/>
                  <a:gd name="f115" fmla="*/ f94 f36 1"/>
                  <a:gd name="f116" fmla="*/ f95 f35 1"/>
                  <a:gd name="f117" fmla="*/ f96 f36 1"/>
                  <a:gd name="f118" fmla="*/ f97 f35 1"/>
                  <a:gd name="f119" fmla="*/ f98 f36 1"/>
                  <a:gd name="f120" fmla="*/ f99 f35 1"/>
                  <a:gd name="f121" fmla="*/ f100 f36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08" y="f110"/>
                  </a:cxn>
                  <a:cxn ang="f63">
                    <a:pos x="f111" y="f112"/>
                  </a:cxn>
                  <a:cxn ang="f63">
                    <a:pos x="f113" y="f114"/>
                  </a:cxn>
                  <a:cxn ang="f63">
                    <a:pos x="f108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20" y="f121"/>
                  </a:cxn>
                  <a:cxn ang="f63">
                    <a:pos x="f118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21" h="41">
                    <a:moveTo>
                      <a:pt x="f8" y="f9"/>
                    </a:moveTo>
                    <a:cubicBezTo>
                      <a:pt x="f10" y="f11"/>
                      <a:pt x="f8" y="f12"/>
                      <a:pt x="f13" y="f12"/>
                    </a:cubicBezTo>
                    <a:cubicBezTo>
                      <a:pt x="f13" y="f12"/>
                      <a:pt x="f13" y="f14"/>
                      <a:pt x="f13" y="f14"/>
                    </a:cubicBezTo>
                    <a:cubicBezTo>
                      <a:pt x="f10" y="f15"/>
                      <a:pt x="f16" y="f8"/>
                      <a:pt x="f17" y="f18"/>
                    </a:cubicBezTo>
                    <a:cubicBezTo>
                      <a:pt x="f18" y="f16"/>
                      <a:pt x="f19" y="f20"/>
                      <a:pt x="f5" y="f5"/>
                    </a:cubicBezTo>
                    <a:cubicBezTo>
                      <a:pt x="f17" y="f19"/>
                      <a:pt x="f13" y="f16"/>
                      <a:pt x="f13" y="f21"/>
                    </a:cubicBezTo>
                    <a:cubicBezTo>
                      <a:pt x="f13" y="f22"/>
                      <a:pt x="f13" y="f23"/>
                      <a:pt x="f22" y="f10"/>
                    </a:cubicBezTo>
                    <a:cubicBezTo>
                      <a:pt x="f23" y="f15"/>
                      <a:pt x="f23" y="f12"/>
                      <a:pt x="f24" y="f11"/>
                    </a:cubicBezTo>
                    <a:cubicBezTo>
                      <a:pt x="f15" y="f25"/>
                      <a:pt x="f26" y="f27"/>
                      <a:pt x="f6" y="f7"/>
                    </a:cubicBezTo>
                    <a:cubicBezTo>
                      <a:pt x="f28" y="f29"/>
                      <a:pt x="f30" y="f31"/>
                      <a:pt x="f24" y="f32"/>
                    </a:cubicBezTo>
                    <a:cubicBezTo>
                      <a:pt x="f33" y="f9"/>
                      <a:pt x="f33" y="f11"/>
                      <a:pt x="f8" y="f9"/>
                    </a:cubicBezTo>
                    <a:close/>
                  </a:path>
                </a:pathLst>
              </a:custGeom>
              <a:solidFill>
                <a:srgbClr val="6937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8" name="Freeform 1359">
                <a:extLst>
                  <a:ext uri="{FF2B5EF4-FFF2-40B4-BE49-F238E27FC236}">
                    <a16:creationId xmlns:a16="http://schemas.microsoft.com/office/drawing/2014/main" id="{4B3BAB91-4E0E-EC31-8F33-0C6C0A7FC445}"/>
                  </a:ext>
                </a:extLst>
              </p:cNvPr>
              <p:cNvSpPr/>
              <p:nvPr/>
            </p:nvSpPr>
            <p:spPr>
              <a:xfrm>
                <a:off x="5443542" y="3236911"/>
                <a:ext cx="93661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7"/>
                  <a:gd name="f8" fmla="val 24"/>
                  <a:gd name="f9" fmla="val 21"/>
                  <a:gd name="f10" fmla="val 40"/>
                  <a:gd name="f11" fmla="val 18"/>
                  <a:gd name="f12" fmla="val 33"/>
                  <a:gd name="f13" fmla="val 14"/>
                  <a:gd name="f14" fmla="val 27"/>
                  <a:gd name="f15" fmla="val 11"/>
                  <a:gd name="f16" fmla="val 19"/>
                  <a:gd name="f17" fmla="val 7"/>
                  <a:gd name="f18" fmla="val 12"/>
                  <a:gd name="f19" fmla="val 3"/>
                  <a:gd name="f20" fmla="val 5"/>
                  <a:gd name="f21" fmla="val 2"/>
                  <a:gd name="f22" fmla="val 1"/>
                  <a:gd name="f23" fmla="val 6"/>
                  <a:gd name="f24" fmla="val 9"/>
                  <a:gd name="f25" fmla="val 13"/>
                  <a:gd name="f26" fmla="val 20"/>
                  <a:gd name="f27" fmla="val 29"/>
                  <a:gd name="f28" fmla="val 38"/>
                  <a:gd name="f29" fmla="+- 0 0 -90"/>
                  <a:gd name="f30" fmla="*/ f3 1 25"/>
                  <a:gd name="f31" fmla="*/ f4 1 4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5"/>
                  <a:gd name="f40" fmla="*/ f36 1 47"/>
                  <a:gd name="f41" fmla="*/ 25 f37 1"/>
                  <a:gd name="f42" fmla="*/ 47 f36 1"/>
                  <a:gd name="f43" fmla="*/ 24 f37 1"/>
                  <a:gd name="f44" fmla="*/ 14 f37 1"/>
                  <a:gd name="f45" fmla="*/ 27 f36 1"/>
                  <a:gd name="f46" fmla="*/ 3 f37 1"/>
                  <a:gd name="f47" fmla="*/ 5 f36 1"/>
                  <a:gd name="f48" fmla="*/ 1 f37 1"/>
                  <a:gd name="f49" fmla="*/ 0 f36 1"/>
                  <a:gd name="f50" fmla="*/ 13 f37 1"/>
                  <a:gd name="f51" fmla="*/ 20 f36 1"/>
                  <a:gd name="f52" fmla="+- f38 0 f1"/>
                  <a:gd name="f53" fmla="*/ f41 1 25"/>
                  <a:gd name="f54" fmla="*/ f42 1 47"/>
                  <a:gd name="f55" fmla="*/ f43 1 25"/>
                  <a:gd name="f56" fmla="*/ f44 1 25"/>
                  <a:gd name="f57" fmla="*/ f45 1 47"/>
                  <a:gd name="f58" fmla="*/ f46 1 25"/>
                  <a:gd name="f59" fmla="*/ f47 1 47"/>
                  <a:gd name="f60" fmla="*/ f48 1 25"/>
                  <a:gd name="f61" fmla="*/ f49 1 47"/>
                  <a:gd name="f62" fmla="*/ f50 1 25"/>
                  <a:gd name="f63" fmla="*/ f51 1 47"/>
                  <a:gd name="f64" fmla="*/ 0 1 f39"/>
                  <a:gd name="f65" fmla="*/ f33 1 f39"/>
                  <a:gd name="f66" fmla="*/ 0 1 f40"/>
                  <a:gd name="f67" fmla="*/ f34 1 f40"/>
                  <a:gd name="f68" fmla="*/ f53 1 f39"/>
                  <a:gd name="f69" fmla="*/ f54 1 f40"/>
                  <a:gd name="f70" fmla="*/ f55 1 f39"/>
                  <a:gd name="f71" fmla="*/ f56 1 f39"/>
                  <a:gd name="f72" fmla="*/ f57 1 f40"/>
                  <a:gd name="f73" fmla="*/ f58 1 f39"/>
                  <a:gd name="f74" fmla="*/ f59 1 f40"/>
                  <a:gd name="f75" fmla="*/ f60 1 f39"/>
                  <a:gd name="f76" fmla="*/ f61 1 f40"/>
                  <a:gd name="f77" fmla="*/ f62 1 f39"/>
                  <a:gd name="f78" fmla="*/ f63 1 f40"/>
                  <a:gd name="f79" fmla="*/ f64 f30 1"/>
                  <a:gd name="f80" fmla="*/ f65 f30 1"/>
                  <a:gd name="f81" fmla="*/ f67 f31 1"/>
                  <a:gd name="f82" fmla="*/ f66 f31 1"/>
                  <a:gd name="f83" fmla="*/ f68 f30 1"/>
                  <a:gd name="f84" fmla="*/ f69 f31 1"/>
                  <a:gd name="f85" fmla="*/ f70 f30 1"/>
                  <a:gd name="f86" fmla="*/ f71 f30 1"/>
                  <a:gd name="f87" fmla="*/ f72 f31 1"/>
                  <a:gd name="f88" fmla="*/ f73 f30 1"/>
                  <a:gd name="f89" fmla="*/ f74 f31 1"/>
                  <a:gd name="f90" fmla="*/ f75 f30 1"/>
                  <a:gd name="f91" fmla="*/ f76 f31 1"/>
                  <a:gd name="f92" fmla="*/ f77 f30 1"/>
                  <a:gd name="f93" fmla="*/ f7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3" y="f84"/>
                  </a:cxn>
                  <a:cxn ang="f52">
                    <a:pos x="f85" y="f84"/>
                  </a:cxn>
                  <a:cxn ang="f52">
                    <a:pos x="f86" y="f87"/>
                  </a:cxn>
                  <a:cxn ang="f52">
                    <a:pos x="f88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83" y="f84"/>
                  </a:cxn>
                </a:cxnLst>
                <a:rect l="f79" t="f82" r="f80" b="f81"/>
                <a:pathLst>
                  <a:path w="25" h="47">
                    <a:moveTo>
                      <a:pt x="f6" y="f7"/>
                    </a:moveTo>
                    <a:cubicBezTo>
                      <a:pt x="f6" y="f7"/>
                      <a:pt x="f8" y="f7"/>
                      <a:pt x="f8" y="f7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9"/>
                      <a:pt x="f5" y="f21"/>
                      <a:pt x="f22" y="f5"/>
                    </a:cubicBezTo>
                    <a:cubicBezTo>
                      <a:pt x="f23" y="f23"/>
                      <a:pt x="f24" y="f25"/>
                      <a:pt x="f25" y="f26"/>
                    </a:cubicBezTo>
                    <a:cubicBezTo>
                      <a:pt x="f11" y="f27"/>
                      <a:pt x="f9" y="f28"/>
                      <a:pt x="f6" y="f7"/>
                    </a:cubicBezTo>
                    <a:close/>
                  </a:path>
                </a:pathLst>
              </a:custGeom>
              <a:solidFill>
                <a:srgbClr val="5B2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9" name="Freeform 1360">
                <a:extLst>
                  <a:ext uri="{FF2B5EF4-FFF2-40B4-BE49-F238E27FC236}">
                    <a16:creationId xmlns:a16="http://schemas.microsoft.com/office/drawing/2014/main" id="{23796A9B-9E16-E1C5-C89E-5F36251AEE3B}"/>
                  </a:ext>
                </a:extLst>
              </p:cNvPr>
              <p:cNvSpPr/>
              <p:nvPr/>
            </p:nvSpPr>
            <p:spPr>
              <a:xfrm>
                <a:off x="5413376" y="3233739"/>
                <a:ext cx="85725" cy="1492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0"/>
                  <a:gd name="f8" fmla="val 18"/>
                  <a:gd name="f9" fmla="val 35"/>
                  <a:gd name="f10" fmla="val 16"/>
                  <a:gd name="f11" fmla="val 30"/>
                  <a:gd name="f12" fmla="val 13"/>
                  <a:gd name="f13" fmla="val 25"/>
                  <a:gd name="f14" fmla="val 9"/>
                  <a:gd name="f15" fmla="val 17"/>
                  <a:gd name="f16" fmla="val 5"/>
                  <a:gd name="f17" fmla="val 10"/>
                  <a:gd name="f18" fmla="val 1"/>
                  <a:gd name="f19" fmla="val 2"/>
                  <a:gd name="f20" fmla="val 4"/>
                  <a:gd name="f21" fmla="val 6"/>
                  <a:gd name="f22" fmla="val 14"/>
                  <a:gd name="f23" fmla="val 19"/>
                  <a:gd name="f24" fmla="val 31"/>
                  <a:gd name="f25" fmla="+- 0 0 -90"/>
                  <a:gd name="f26" fmla="*/ f3 1 23"/>
                  <a:gd name="f27" fmla="*/ f4 1 40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3"/>
                  <a:gd name="f36" fmla="*/ f32 1 40"/>
                  <a:gd name="f37" fmla="*/ 23 f33 1"/>
                  <a:gd name="f38" fmla="*/ 40 f32 1"/>
                  <a:gd name="f39" fmla="*/ 13 f33 1"/>
                  <a:gd name="f40" fmla="*/ 25 f32 1"/>
                  <a:gd name="f41" fmla="*/ 1 f33 1"/>
                  <a:gd name="f42" fmla="*/ 2 f32 1"/>
                  <a:gd name="f43" fmla="*/ 0 f33 1"/>
                  <a:gd name="f44" fmla="*/ 0 f32 1"/>
                  <a:gd name="f45" fmla="*/ 9 f33 1"/>
                  <a:gd name="f46" fmla="*/ 14 f32 1"/>
                  <a:gd name="f47" fmla="+- f34 0 f1"/>
                  <a:gd name="f48" fmla="*/ f37 1 23"/>
                  <a:gd name="f49" fmla="*/ f38 1 40"/>
                  <a:gd name="f50" fmla="*/ f39 1 23"/>
                  <a:gd name="f51" fmla="*/ f40 1 40"/>
                  <a:gd name="f52" fmla="*/ f41 1 23"/>
                  <a:gd name="f53" fmla="*/ f42 1 40"/>
                  <a:gd name="f54" fmla="*/ f43 1 23"/>
                  <a:gd name="f55" fmla="*/ f44 1 40"/>
                  <a:gd name="f56" fmla="*/ f45 1 23"/>
                  <a:gd name="f57" fmla="*/ f46 1 40"/>
                  <a:gd name="f58" fmla="*/ 0 1 f35"/>
                  <a:gd name="f59" fmla="*/ f29 1 f35"/>
                  <a:gd name="f60" fmla="*/ 0 1 f36"/>
                  <a:gd name="f61" fmla="*/ f30 1 f36"/>
                  <a:gd name="f62" fmla="*/ f48 1 f35"/>
                  <a:gd name="f63" fmla="*/ f49 1 f36"/>
                  <a:gd name="f64" fmla="*/ f50 1 f35"/>
                  <a:gd name="f65" fmla="*/ f51 1 f36"/>
                  <a:gd name="f66" fmla="*/ f52 1 f35"/>
                  <a:gd name="f67" fmla="*/ f53 1 f36"/>
                  <a:gd name="f68" fmla="*/ f54 1 f35"/>
                  <a:gd name="f69" fmla="*/ f55 1 f36"/>
                  <a:gd name="f70" fmla="*/ f56 1 f35"/>
                  <a:gd name="f71" fmla="*/ f57 1 f36"/>
                  <a:gd name="f72" fmla="*/ f58 f26 1"/>
                  <a:gd name="f73" fmla="*/ f59 f26 1"/>
                  <a:gd name="f74" fmla="*/ f61 f27 1"/>
                  <a:gd name="f75" fmla="*/ f60 f27 1"/>
                  <a:gd name="f76" fmla="*/ f62 f26 1"/>
                  <a:gd name="f77" fmla="*/ f63 f27 1"/>
                  <a:gd name="f78" fmla="*/ f64 f26 1"/>
                  <a:gd name="f79" fmla="*/ f65 f27 1"/>
                  <a:gd name="f80" fmla="*/ f66 f26 1"/>
                  <a:gd name="f81" fmla="*/ f67 f27 1"/>
                  <a:gd name="f82" fmla="*/ f68 f26 1"/>
                  <a:gd name="f83" fmla="*/ f69 f27 1"/>
                  <a:gd name="f84" fmla="*/ f70 f26 1"/>
                  <a:gd name="f85" fmla="*/ f71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6" y="f77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76" y="f77"/>
                  </a:cxn>
                </a:cxnLst>
                <a:rect l="f72" t="f75" r="f73" b="f74"/>
                <a:pathLst>
                  <a:path w="23" h="40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5" y="f18"/>
                      <a:pt x="f5" y="f5"/>
                      <a:pt x="f5" y="f5"/>
                    </a:cubicBezTo>
                    <a:cubicBezTo>
                      <a:pt x="f20" y="f20"/>
                      <a:pt x="f21" y="f14"/>
                      <a:pt x="f14" y="f22"/>
                    </a:cubicBezTo>
                    <a:cubicBezTo>
                      <a:pt x="f12" y="f6"/>
                      <a:pt x="f23" y="f24"/>
                      <a:pt x="f6" y="f7"/>
                    </a:cubicBezTo>
                    <a:close/>
                  </a:path>
                </a:pathLst>
              </a:custGeom>
              <a:solidFill>
                <a:srgbClr val="3F2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0" name="Freeform 1361">
                <a:extLst>
                  <a:ext uri="{FF2B5EF4-FFF2-40B4-BE49-F238E27FC236}">
                    <a16:creationId xmlns:a16="http://schemas.microsoft.com/office/drawing/2014/main" id="{CC360A37-056C-421A-ADD2-55E82E74EB89}"/>
                  </a:ext>
                </a:extLst>
              </p:cNvPr>
              <p:cNvSpPr/>
              <p:nvPr/>
            </p:nvSpPr>
            <p:spPr>
              <a:xfrm>
                <a:off x="5397502" y="3292480"/>
                <a:ext cx="57150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9"/>
                  <a:gd name="f8" fmla="val 3"/>
                  <a:gd name="f9" fmla="val 2"/>
                  <a:gd name="f10" fmla="val 4"/>
                  <a:gd name="f11" fmla="val 5"/>
                  <a:gd name="f12" fmla="val 8"/>
                  <a:gd name="f13" fmla="val 9"/>
                  <a:gd name="f14" fmla="val 13"/>
                  <a:gd name="f15" fmla="val 21"/>
                  <a:gd name="f16" fmla="val 14"/>
                  <a:gd name="f17" fmla="val 19"/>
                  <a:gd name="f18" fmla="+- 0 0 -90"/>
                  <a:gd name="f19" fmla="*/ f3 1 15"/>
                  <a:gd name="f20" fmla="*/ f4 1 29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5"/>
                  <a:gd name="f29" fmla="*/ f25 1 29"/>
                  <a:gd name="f30" fmla="*/ 0 f26 1"/>
                  <a:gd name="f31" fmla="*/ 0 f25 1"/>
                  <a:gd name="f32" fmla="*/ 5 f26 1"/>
                  <a:gd name="f33" fmla="*/ 8 f25 1"/>
                  <a:gd name="f34" fmla="*/ 15 f26 1"/>
                  <a:gd name="f35" fmla="*/ 29 f25 1"/>
                  <a:gd name="f36" fmla="*/ 14 f26 1"/>
                  <a:gd name="f37" fmla="+- f27 0 f1"/>
                  <a:gd name="f38" fmla="*/ f30 1 15"/>
                  <a:gd name="f39" fmla="*/ f31 1 29"/>
                  <a:gd name="f40" fmla="*/ f32 1 15"/>
                  <a:gd name="f41" fmla="*/ f33 1 29"/>
                  <a:gd name="f42" fmla="*/ f34 1 15"/>
                  <a:gd name="f43" fmla="*/ f35 1 29"/>
                  <a:gd name="f44" fmla="*/ f36 1 15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9"/>
                  <a:gd name="f55" fmla="*/ f44 1 f28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20 1"/>
                  <a:gd name="f66" fmla="*/ f55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5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5" h="28">
                    <a:moveTo>
                      <a:pt x="f5" y="f5"/>
                    </a:moveTo>
                    <a:cubicBezTo>
                      <a:pt x="f8" y="f9"/>
                      <a:pt x="f10" y="f11"/>
                      <a:pt x="f11" y="f12"/>
                    </a:cubicBezTo>
                    <a:cubicBezTo>
                      <a:pt x="f13" y="f6"/>
                      <a:pt x="f14" y="f15"/>
                      <a:pt x="f6" y="f7"/>
                    </a:cubicBezTo>
                    <a:cubicBezTo>
                      <a:pt x="f6" y="f7"/>
                      <a:pt x="f16" y="f7"/>
                      <a:pt x="f16" y="f7"/>
                    </a:cubicBezTo>
                    <a:cubicBezTo>
                      <a:pt x="f13" y="f17"/>
                      <a:pt x="f10" y="f13"/>
                      <a:pt x="f5" y="f5"/>
                    </a:cubicBezTo>
                    <a:close/>
                  </a:path>
                </a:pathLst>
              </a:custGeom>
              <a:solidFill>
                <a:srgbClr val="692F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1" name="Freeform 1362">
                <a:extLst>
                  <a:ext uri="{FF2B5EF4-FFF2-40B4-BE49-F238E27FC236}">
                    <a16:creationId xmlns:a16="http://schemas.microsoft.com/office/drawing/2014/main" id="{06B92D51-55AF-AF53-5A2E-2584237C6496}"/>
                  </a:ext>
                </a:extLst>
              </p:cNvPr>
              <p:cNvSpPr/>
              <p:nvPr/>
            </p:nvSpPr>
            <p:spPr>
              <a:xfrm>
                <a:off x="5386392" y="3143250"/>
                <a:ext cx="60322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25"/>
                  <a:gd name="f8" fmla="val 1"/>
                  <a:gd name="f9" fmla="val 6"/>
                  <a:gd name="f10" fmla="val 8"/>
                  <a:gd name="f11" fmla="val 12"/>
                  <a:gd name="f12" fmla="val 11"/>
                  <a:gd name="f13" fmla="val 21"/>
                  <a:gd name="f14" fmla="val 10"/>
                  <a:gd name="f15" fmla="val 4"/>
                  <a:gd name="f16" fmla="val 9"/>
                  <a:gd name="f17" fmla="val 2"/>
                  <a:gd name="f18" fmla="val 5"/>
                  <a:gd name="f19" fmla="+- 0 0 -90"/>
                  <a:gd name="f20" fmla="*/ f3 1 16"/>
                  <a:gd name="f21" fmla="*/ f4 1 2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6"/>
                  <a:gd name="f30" fmla="*/ f26 1 25"/>
                  <a:gd name="f31" fmla="*/ 0 f27 1"/>
                  <a:gd name="f32" fmla="*/ 1 f26 1"/>
                  <a:gd name="f33" fmla="*/ 0 f26 1"/>
                  <a:gd name="f34" fmla="*/ 16 f27 1"/>
                  <a:gd name="f35" fmla="*/ 25 f26 1"/>
                  <a:gd name="f36" fmla="*/ 6 f27 1"/>
                  <a:gd name="f37" fmla="*/ 12 f26 1"/>
                  <a:gd name="f38" fmla="+- f28 0 f1"/>
                  <a:gd name="f39" fmla="*/ f31 1 16"/>
                  <a:gd name="f40" fmla="*/ f32 1 25"/>
                  <a:gd name="f41" fmla="*/ f33 1 25"/>
                  <a:gd name="f42" fmla="*/ f34 1 16"/>
                  <a:gd name="f43" fmla="*/ f35 1 25"/>
                  <a:gd name="f44" fmla="*/ f36 1 16"/>
                  <a:gd name="f45" fmla="*/ f37 1 25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30"/>
                  <a:gd name="f53" fmla="*/ f42 1 f29"/>
                  <a:gd name="f54" fmla="*/ f43 1 f30"/>
                  <a:gd name="f55" fmla="*/ f44 1 f29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1 1"/>
                  <a:gd name="f64" fmla="*/ f53 f20 1"/>
                  <a:gd name="f65" fmla="*/ f54 f21 1"/>
                  <a:gd name="f66" fmla="*/ f55 f20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1" y="f63"/>
                  </a:cxn>
                  <a:cxn ang="f38">
                    <a:pos x="f64" y="f65"/>
                  </a:cxn>
                  <a:cxn ang="f38">
                    <a:pos x="f66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6" h="25">
                    <a:moveTo>
                      <a:pt x="f5" y="f8"/>
                    </a:moveTo>
                    <a:cubicBezTo>
                      <a:pt x="f5" y="f8"/>
                      <a:pt x="f5" y="f8"/>
                      <a:pt x="f5" y="f5"/>
                    </a:cubicBezTo>
                    <a:cubicBezTo>
                      <a:pt x="f9" y="f10"/>
                      <a:pt x="f11" y="f6"/>
                      <a:pt x="f6" y="f7"/>
                    </a:cubicBezTo>
                    <a:cubicBezTo>
                      <a:pt x="f12" y="f13"/>
                      <a:pt x="f14" y="f6"/>
                      <a:pt x="f9" y="f11"/>
                    </a:cubicBezTo>
                    <a:cubicBezTo>
                      <a:pt x="f15" y="f16"/>
                      <a:pt x="f17" y="f18"/>
                      <a:pt x="f5" y="f8"/>
                    </a:cubicBezTo>
                    <a:close/>
                  </a:path>
                </a:pathLst>
              </a:custGeom>
              <a:solidFill>
                <a:srgbClr val="622A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2" name="Freeform 1363">
                <a:extLst>
                  <a:ext uri="{FF2B5EF4-FFF2-40B4-BE49-F238E27FC236}">
                    <a16:creationId xmlns:a16="http://schemas.microsoft.com/office/drawing/2014/main" id="{4B2D0609-16A0-82D7-38CE-0CCD9DBAFA15}"/>
                  </a:ext>
                </a:extLst>
              </p:cNvPr>
              <p:cNvSpPr/>
              <p:nvPr/>
            </p:nvSpPr>
            <p:spPr>
              <a:xfrm>
                <a:off x="5353053" y="3214692"/>
                <a:ext cx="44448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3"/>
                  <a:gd name="f9" fmla="val 5"/>
                  <a:gd name="f10" fmla="val 9"/>
                  <a:gd name="f11" fmla="val 10"/>
                  <a:gd name="f12" fmla="val 14"/>
                  <a:gd name="f13" fmla="val 6"/>
                  <a:gd name="f14" fmla="val 15"/>
                  <a:gd name="f15" fmla="val 7"/>
                  <a:gd name="f16" fmla="val 2"/>
                  <a:gd name="f17" fmla="+- 0 0 -90"/>
                  <a:gd name="f18" fmla="*/ f3 1 12"/>
                  <a:gd name="f19" fmla="*/ f4 1 2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21"/>
                  <a:gd name="f29" fmla="*/ 3 f25 1"/>
                  <a:gd name="f30" fmla="*/ 3 f24 1"/>
                  <a:gd name="f31" fmla="*/ 12 f25 1"/>
                  <a:gd name="f32" fmla="*/ 21 f24 1"/>
                  <a:gd name="f33" fmla="*/ 0 f25 1"/>
                  <a:gd name="f34" fmla="*/ 0 f24 1"/>
                  <a:gd name="f35" fmla="+- f26 0 f1"/>
                  <a:gd name="f36" fmla="*/ f29 1 12"/>
                  <a:gd name="f37" fmla="*/ f30 1 21"/>
                  <a:gd name="f38" fmla="*/ f31 1 12"/>
                  <a:gd name="f39" fmla="*/ f32 1 21"/>
                  <a:gd name="f40" fmla="*/ f33 1 12"/>
                  <a:gd name="f41" fmla="*/ f34 1 21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2" h="21">
                    <a:moveTo>
                      <a:pt x="f8" y="f8"/>
                    </a:moveTo>
                    <a:cubicBezTo>
                      <a:pt x="f9" y="f10"/>
                      <a:pt x="f11" y="f12"/>
                      <a:pt x="f6" y="f7"/>
                    </a:cubicBezTo>
                    <a:cubicBezTo>
                      <a:pt x="f13" y="f14"/>
                      <a:pt x="f8" y="f15"/>
                      <a:pt x="f5" y="f5"/>
                    </a:cubicBezTo>
                    <a:cubicBezTo>
                      <a:pt x="f8" y="f5"/>
                      <a:pt x="f16" y="f16"/>
                      <a:pt x="f8" y="f8"/>
                    </a:cubicBezTo>
                    <a:close/>
                  </a:path>
                </a:pathLst>
              </a:custGeom>
              <a:solidFill>
                <a:srgbClr val="622F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3" name="Freeform 1364">
                <a:extLst>
                  <a:ext uri="{FF2B5EF4-FFF2-40B4-BE49-F238E27FC236}">
                    <a16:creationId xmlns:a16="http://schemas.microsoft.com/office/drawing/2014/main" id="{B2D1CD46-7E00-88A7-7211-14F1C97F2C65}"/>
                  </a:ext>
                </a:extLst>
              </p:cNvPr>
              <p:cNvSpPr/>
              <p:nvPr/>
            </p:nvSpPr>
            <p:spPr>
              <a:xfrm>
                <a:off x="5372100" y="3162296"/>
                <a:ext cx="41276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9"/>
                  <a:gd name="f8" fmla="val 10"/>
                  <a:gd name="f9" fmla="val 7"/>
                  <a:gd name="f10" fmla="val 13"/>
                  <a:gd name="f11" fmla="val 3"/>
                  <a:gd name="f12" fmla="val 6"/>
                  <a:gd name="f13" fmla="val 5"/>
                  <a:gd name="f14" fmla="val 9"/>
                  <a:gd name="f15" fmla="val 12"/>
                  <a:gd name="f16" fmla="+- 0 0 -90"/>
                  <a:gd name="f17" fmla="*/ f3 1 11"/>
                  <a:gd name="f18" fmla="*/ f4 1 1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1"/>
                  <a:gd name="f27" fmla="*/ f23 1 19"/>
                  <a:gd name="f28" fmla="*/ 11 f24 1"/>
                  <a:gd name="f29" fmla="*/ 19 f23 1"/>
                  <a:gd name="f30" fmla="*/ 10 f24 1"/>
                  <a:gd name="f31" fmla="*/ 0 f24 1"/>
                  <a:gd name="f32" fmla="*/ 0 f23 1"/>
                  <a:gd name="f33" fmla="+- f25 0 f1"/>
                  <a:gd name="f34" fmla="*/ f28 1 11"/>
                  <a:gd name="f35" fmla="*/ f29 1 19"/>
                  <a:gd name="f36" fmla="*/ f30 1 11"/>
                  <a:gd name="f37" fmla="*/ f31 1 11"/>
                  <a:gd name="f38" fmla="*/ f32 1 19"/>
                  <a:gd name="f39" fmla="*/ 0 1 f26"/>
                  <a:gd name="f40" fmla="*/ f20 1 f26"/>
                  <a:gd name="f41" fmla="*/ 0 1 f27"/>
                  <a:gd name="f42" fmla="*/ f21 1 f27"/>
                  <a:gd name="f43" fmla="*/ f34 1 f26"/>
                  <a:gd name="f44" fmla="*/ f35 1 f27"/>
                  <a:gd name="f45" fmla="*/ f36 1 f26"/>
                  <a:gd name="f46" fmla="*/ f37 1 f26"/>
                  <a:gd name="f47" fmla="*/ f38 1 f27"/>
                  <a:gd name="f48" fmla="*/ f39 f17 1"/>
                  <a:gd name="f49" fmla="*/ f40 f17 1"/>
                  <a:gd name="f50" fmla="*/ f42 f18 1"/>
                  <a:gd name="f51" fmla="*/ f41 f18 1"/>
                  <a:gd name="f52" fmla="*/ f43 f17 1"/>
                  <a:gd name="f53" fmla="*/ f44 f18 1"/>
                  <a:gd name="f54" fmla="*/ f45 f17 1"/>
                  <a:gd name="f55" fmla="*/ f46 f17 1"/>
                  <a:gd name="f56" fmla="*/ f47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3"/>
                  </a:cxn>
                  <a:cxn ang="f33">
                    <a:pos x="f54" y="f53"/>
                  </a:cxn>
                  <a:cxn ang="f33">
                    <a:pos x="f55" y="f56"/>
                  </a:cxn>
                  <a:cxn ang="f33">
                    <a:pos x="f52" y="f53"/>
                  </a:cxn>
                </a:cxnLst>
                <a:rect l="f48" t="f51" r="f49" b="f50"/>
                <a:pathLst>
                  <a:path w="11" h="19">
                    <a:moveTo>
                      <a:pt x="f6" y="f7"/>
                    </a:moveTo>
                    <a:cubicBezTo>
                      <a:pt x="f6" y="f7"/>
                      <a:pt x="f6" y="f7"/>
                      <a:pt x="f8" y="f7"/>
                    </a:cubicBezTo>
                    <a:cubicBezTo>
                      <a:pt x="f9" y="f10"/>
                      <a:pt x="f11" y="f12"/>
                      <a:pt x="f5" y="f5"/>
                    </a:cubicBezTo>
                    <a:cubicBezTo>
                      <a:pt x="f13" y="f12"/>
                      <a:pt x="f14" y="f15"/>
                      <a:pt x="f6" y="f7"/>
                    </a:cubicBezTo>
                    <a:close/>
                  </a:path>
                </a:pathLst>
              </a:custGeom>
              <a:solidFill>
                <a:srgbClr val="3F2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4" name="Freeform 1365">
                <a:extLst>
                  <a:ext uri="{FF2B5EF4-FFF2-40B4-BE49-F238E27FC236}">
                    <a16:creationId xmlns:a16="http://schemas.microsoft.com/office/drawing/2014/main" id="{28223A49-5C3C-A553-EC65-1B051F868996}"/>
                  </a:ext>
                </a:extLst>
              </p:cNvPr>
              <p:cNvSpPr/>
              <p:nvPr/>
            </p:nvSpPr>
            <p:spPr>
              <a:xfrm>
                <a:off x="5449888" y="3402016"/>
                <a:ext cx="38103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9"/>
                  <a:gd name="f8" fmla="val 1"/>
                  <a:gd name="f9" fmla="val 4"/>
                  <a:gd name="f10" fmla="val 6"/>
                  <a:gd name="f11" fmla="val 8"/>
                  <a:gd name="f12" fmla="val 12"/>
                  <a:gd name="f13" fmla="val 5"/>
                  <a:gd name="f14" fmla="val 13"/>
                  <a:gd name="f15" fmla="val 3"/>
                  <a:gd name="f16" fmla="+- 0 0 -90"/>
                  <a:gd name="f17" fmla="*/ f3 1 10"/>
                  <a:gd name="f18" fmla="*/ f4 1 1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9"/>
                  <a:gd name="f28" fmla="*/ 0 f24 1"/>
                  <a:gd name="f29" fmla="*/ 0 f23 1"/>
                  <a:gd name="f30" fmla="*/ 1 f24 1"/>
                  <a:gd name="f31" fmla="*/ 10 f24 1"/>
                  <a:gd name="f32" fmla="*/ 19 f23 1"/>
                  <a:gd name="f33" fmla="+- f25 0 f1"/>
                  <a:gd name="f34" fmla="*/ f28 1 10"/>
                  <a:gd name="f35" fmla="*/ f29 1 19"/>
                  <a:gd name="f36" fmla="*/ f30 1 10"/>
                  <a:gd name="f37" fmla="*/ f31 1 10"/>
                  <a:gd name="f38" fmla="*/ f32 1 19"/>
                  <a:gd name="f39" fmla="*/ 0 1 f26"/>
                  <a:gd name="f40" fmla="*/ f20 1 f26"/>
                  <a:gd name="f41" fmla="*/ 0 1 f27"/>
                  <a:gd name="f42" fmla="*/ f21 1 f27"/>
                  <a:gd name="f43" fmla="*/ f34 1 f26"/>
                  <a:gd name="f44" fmla="*/ f35 1 f27"/>
                  <a:gd name="f45" fmla="*/ f36 1 f26"/>
                  <a:gd name="f46" fmla="*/ f37 1 f26"/>
                  <a:gd name="f47" fmla="*/ f38 1 f27"/>
                  <a:gd name="f48" fmla="*/ f39 f17 1"/>
                  <a:gd name="f49" fmla="*/ f40 f17 1"/>
                  <a:gd name="f50" fmla="*/ f42 f18 1"/>
                  <a:gd name="f51" fmla="*/ f41 f18 1"/>
                  <a:gd name="f52" fmla="*/ f43 f17 1"/>
                  <a:gd name="f53" fmla="*/ f44 f18 1"/>
                  <a:gd name="f54" fmla="*/ f45 f17 1"/>
                  <a:gd name="f55" fmla="*/ f46 f17 1"/>
                  <a:gd name="f56" fmla="*/ f47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3"/>
                  </a:cxn>
                  <a:cxn ang="f33">
                    <a:pos x="f54" y="f53"/>
                  </a:cxn>
                  <a:cxn ang="f33">
                    <a:pos x="f55" y="f56"/>
                  </a:cxn>
                  <a:cxn ang="f33">
                    <a:pos x="f52" y="f53"/>
                  </a:cxn>
                </a:cxnLst>
                <a:rect l="f48" t="f51" r="f49" b="f50"/>
                <a:pathLst>
                  <a:path w="10" h="19">
                    <a:moveTo>
                      <a:pt x="f5" y="f5"/>
                    </a:moveTo>
                    <a:cubicBezTo>
                      <a:pt x="f5" y="f5"/>
                      <a:pt x="f8" y="f5"/>
                      <a:pt x="f8" y="f5"/>
                    </a:cubicBezTo>
                    <a:cubicBezTo>
                      <a:pt x="f9" y="f10"/>
                      <a:pt x="f11" y="f12"/>
                      <a:pt x="f6" y="f7"/>
                    </a:cubicBezTo>
                    <a:cubicBezTo>
                      <a:pt x="f13" y="f14"/>
                      <a:pt x="f15" y="f10"/>
                      <a:pt x="f5" y="f5"/>
                    </a:cubicBezTo>
                    <a:close/>
                  </a:path>
                </a:pathLst>
              </a:custGeom>
              <a:solidFill>
                <a:srgbClr val="3F2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5" name="Freeform 1366">
                <a:extLst>
                  <a:ext uri="{FF2B5EF4-FFF2-40B4-BE49-F238E27FC236}">
                    <a16:creationId xmlns:a16="http://schemas.microsoft.com/office/drawing/2014/main" id="{4AD3EEE2-4FB6-177F-A4A0-727B262E2951}"/>
                  </a:ext>
                </a:extLst>
              </p:cNvPr>
              <p:cNvSpPr/>
              <p:nvPr/>
            </p:nvSpPr>
            <p:spPr>
              <a:xfrm>
                <a:off x="5032372" y="3841751"/>
                <a:ext cx="271467" cy="2794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74"/>
                  <a:gd name="f8" fmla="val 42"/>
                  <a:gd name="f9" fmla="val 28"/>
                  <a:gd name="f10" fmla="val 43"/>
                  <a:gd name="f11" fmla="val 44"/>
                  <a:gd name="f12" fmla="val 29"/>
                  <a:gd name="f13" fmla="val 30"/>
                  <a:gd name="f14" fmla="val 48"/>
                  <a:gd name="f15" fmla="val 34"/>
                  <a:gd name="f16" fmla="val 53"/>
                  <a:gd name="f17" fmla="val 36"/>
                  <a:gd name="f18" fmla="val 58"/>
                  <a:gd name="f19" fmla="val 39"/>
                  <a:gd name="f20" fmla="val 60"/>
                  <a:gd name="f21" fmla="val 61"/>
                  <a:gd name="f22" fmla="val 41"/>
                  <a:gd name="f23" fmla="val 62"/>
                  <a:gd name="f24" fmla="val 65"/>
                  <a:gd name="f25" fmla="val 50"/>
                  <a:gd name="f26" fmla="val 68"/>
                  <a:gd name="f27" fmla="val 57"/>
                  <a:gd name="f28" fmla="val 71"/>
                  <a:gd name="f29" fmla="val 66"/>
                  <a:gd name="f30" fmla="val 69"/>
                  <a:gd name="f31" fmla="val 63"/>
                  <a:gd name="f32" fmla="val 56"/>
                  <a:gd name="f33" fmla="val 52"/>
                  <a:gd name="f34" fmla="val 55"/>
                  <a:gd name="f35" fmla="val 46"/>
                  <a:gd name="f36" fmla="val 64"/>
                  <a:gd name="f37" fmla="val 70"/>
                  <a:gd name="f38" fmla="val 49"/>
                  <a:gd name="f39" fmla="val 51"/>
                  <a:gd name="f40" fmla="val 40"/>
                  <a:gd name="f41" fmla="val 35"/>
                  <a:gd name="f42" fmla="val 32"/>
                  <a:gd name="f43" fmla="val 23"/>
                  <a:gd name="f44" fmla="val 45"/>
                  <a:gd name="f45" fmla="val 59"/>
                  <a:gd name="f46" fmla="val 47"/>
                  <a:gd name="f47" fmla="val 73"/>
                  <a:gd name="f48" fmla="val 67"/>
                  <a:gd name="f49" fmla="val 37"/>
                  <a:gd name="f50" fmla="val 21"/>
                  <a:gd name="f51" fmla="val 11"/>
                  <a:gd name="f52" fmla="val 18"/>
                  <a:gd name="f53" fmla="val 8"/>
                  <a:gd name="f54" fmla="val 15"/>
                  <a:gd name="f55" fmla="val 7"/>
                  <a:gd name="f56" fmla="val 12"/>
                  <a:gd name="f57" fmla="val 5"/>
                  <a:gd name="f58" fmla="val 9"/>
                  <a:gd name="f59" fmla="val 6"/>
                  <a:gd name="f60" fmla="val 10"/>
                  <a:gd name="f61" fmla="val 2"/>
                  <a:gd name="f62" fmla="val 1"/>
                  <a:gd name="f63" fmla="val 3"/>
                  <a:gd name="f64" fmla="val 4"/>
                  <a:gd name="f65" fmla="val 14"/>
                  <a:gd name="f66" fmla="val 19"/>
                  <a:gd name="f67" fmla="val 25"/>
                  <a:gd name="f68" fmla="val 22"/>
                  <a:gd name="f69" fmla="val 20"/>
                  <a:gd name="f70" fmla="val 17"/>
                  <a:gd name="f71" fmla="val 16"/>
                  <a:gd name="f72" fmla="val 26"/>
                  <a:gd name="f73" fmla="val 33"/>
                  <a:gd name="f74" fmla="val 38"/>
                  <a:gd name="f75" fmla="val 24"/>
                  <a:gd name="f76" fmla="+- 0 0 -90"/>
                  <a:gd name="f77" fmla="*/ f3 1 72"/>
                  <a:gd name="f78" fmla="*/ f4 1 74"/>
                  <a:gd name="f79" fmla="val f5"/>
                  <a:gd name="f80" fmla="val f6"/>
                  <a:gd name="f81" fmla="val f7"/>
                  <a:gd name="f82" fmla="*/ f76 f0 1"/>
                  <a:gd name="f83" fmla="+- f81 0 f79"/>
                  <a:gd name="f84" fmla="+- f80 0 f79"/>
                  <a:gd name="f85" fmla="*/ f82 1 f2"/>
                  <a:gd name="f86" fmla="*/ f84 1 72"/>
                  <a:gd name="f87" fmla="*/ f83 1 74"/>
                  <a:gd name="f88" fmla="*/ 42 f84 1"/>
                  <a:gd name="f89" fmla="*/ 28 f83 1"/>
                  <a:gd name="f90" fmla="*/ 44 f84 1"/>
                  <a:gd name="f91" fmla="*/ 30 f83 1"/>
                  <a:gd name="f92" fmla="*/ 58 f84 1"/>
                  <a:gd name="f93" fmla="*/ 39 f83 1"/>
                  <a:gd name="f94" fmla="*/ 62 f84 1"/>
                  <a:gd name="f95" fmla="*/ 42 f83 1"/>
                  <a:gd name="f96" fmla="*/ 72 f84 1"/>
                  <a:gd name="f97" fmla="*/ 65 f83 1"/>
                  <a:gd name="f98" fmla="*/ 71 f84 1"/>
                  <a:gd name="f99" fmla="*/ 66 f83 1"/>
                  <a:gd name="f100" fmla="*/ 63 f84 1"/>
                  <a:gd name="f101" fmla="*/ 52 f84 1"/>
                  <a:gd name="f102" fmla="*/ 61 f84 1"/>
                  <a:gd name="f103" fmla="*/ 61 f83 1"/>
                  <a:gd name="f104" fmla="*/ 57 f84 1"/>
                  <a:gd name="f105" fmla="*/ 69 f83 1"/>
                  <a:gd name="f106" fmla="*/ 49 f84 1"/>
                  <a:gd name="f107" fmla="*/ 57 f83 1"/>
                  <a:gd name="f108" fmla="*/ 39 f84 1"/>
                  <a:gd name="f109" fmla="*/ 40 f83 1"/>
                  <a:gd name="f110" fmla="*/ 28 f84 1"/>
                  <a:gd name="f111" fmla="*/ 23 f83 1"/>
                  <a:gd name="f112" fmla="*/ 56 f84 1"/>
                  <a:gd name="f113" fmla="*/ 71 f83 1"/>
                  <a:gd name="f114" fmla="*/ 72 f83 1"/>
                  <a:gd name="f115" fmla="*/ 53 f83 1"/>
                  <a:gd name="f116" fmla="*/ 50 f84 1"/>
                  <a:gd name="f117" fmla="*/ 47 f84 1"/>
                  <a:gd name="f118" fmla="*/ 37 f84 1"/>
                  <a:gd name="f119" fmla="*/ 55 f83 1"/>
                  <a:gd name="f120" fmla="*/ 11 f84 1"/>
                  <a:gd name="f121" fmla="*/ 18 f83 1"/>
                  <a:gd name="f122" fmla="*/ 5 f84 1"/>
                  <a:gd name="f123" fmla="*/ 8 f83 1"/>
                  <a:gd name="f124" fmla="*/ 10 f83 1"/>
                  <a:gd name="f125" fmla="*/ 1 f84 1"/>
                  <a:gd name="f126" fmla="*/ 2 f84 1"/>
                  <a:gd name="f127" fmla="*/ 2 f83 1"/>
                  <a:gd name="f128" fmla="*/ 8 f84 1"/>
                  <a:gd name="f129" fmla="*/ 3 f83 1"/>
                  <a:gd name="f130" fmla="*/ 23 f84 1"/>
                  <a:gd name="f131" fmla="*/ 25 f83 1"/>
                  <a:gd name="f132" fmla="*/ 18 f84 1"/>
                  <a:gd name="f133" fmla="*/ 17 f83 1"/>
                  <a:gd name="f134" fmla="*/ 17 f84 1"/>
                  <a:gd name="f135" fmla="*/ 15 f83 1"/>
                  <a:gd name="f136" fmla="*/ 20 f84 1"/>
                  <a:gd name="f137" fmla="*/ 14 f83 1"/>
                  <a:gd name="f138" fmla="*/ 29 f84 1"/>
                  <a:gd name="f139" fmla="*/ 38 f84 1"/>
                  <a:gd name="f140" fmla="*/ 24 f83 1"/>
                  <a:gd name="f141" fmla="+- f85 0 f1"/>
                  <a:gd name="f142" fmla="*/ f88 1 72"/>
                  <a:gd name="f143" fmla="*/ f89 1 74"/>
                  <a:gd name="f144" fmla="*/ f90 1 72"/>
                  <a:gd name="f145" fmla="*/ f91 1 74"/>
                  <a:gd name="f146" fmla="*/ f92 1 72"/>
                  <a:gd name="f147" fmla="*/ f93 1 74"/>
                  <a:gd name="f148" fmla="*/ f94 1 72"/>
                  <a:gd name="f149" fmla="*/ f95 1 74"/>
                  <a:gd name="f150" fmla="*/ f96 1 72"/>
                  <a:gd name="f151" fmla="*/ f97 1 74"/>
                  <a:gd name="f152" fmla="*/ f98 1 72"/>
                  <a:gd name="f153" fmla="*/ f99 1 74"/>
                  <a:gd name="f154" fmla="*/ f100 1 72"/>
                  <a:gd name="f155" fmla="*/ f101 1 72"/>
                  <a:gd name="f156" fmla="*/ f102 1 72"/>
                  <a:gd name="f157" fmla="*/ f103 1 74"/>
                  <a:gd name="f158" fmla="*/ f104 1 72"/>
                  <a:gd name="f159" fmla="*/ f105 1 74"/>
                  <a:gd name="f160" fmla="*/ f106 1 72"/>
                  <a:gd name="f161" fmla="*/ f107 1 74"/>
                  <a:gd name="f162" fmla="*/ f108 1 72"/>
                  <a:gd name="f163" fmla="*/ f109 1 74"/>
                  <a:gd name="f164" fmla="*/ f110 1 72"/>
                  <a:gd name="f165" fmla="*/ f111 1 74"/>
                  <a:gd name="f166" fmla="*/ f112 1 72"/>
                  <a:gd name="f167" fmla="*/ f113 1 74"/>
                  <a:gd name="f168" fmla="*/ f114 1 74"/>
                  <a:gd name="f169" fmla="*/ f115 1 74"/>
                  <a:gd name="f170" fmla="*/ f116 1 72"/>
                  <a:gd name="f171" fmla="*/ f117 1 72"/>
                  <a:gd name="f172" fmla="*/ f118 1 72"/>
                  <a:gd name="f173" fmla="*/ f119 1 74"/>
                  <a:gd name="f174" fmla="*/ f120 1 72"/>
                  <a:gd name="f175" fmla="*/ f121 1 74"/>
                  <a:gd name="f176" fmla="*/ f122 1 72"/>
                  <a:gd name="f177" fmla="*/ f123 1 74"/>
                  <a:gd name="f178" fmla="*/ f124 1 74"/>
                  <a:gd name="f179" fmla="*/ f125 1 72"/>
                  <a:gd name="f180" fmla="*/ f126 1 72"/>
                  <a:gd name="f181" fmla="*/ f127 1 74"/>
                  <a:gd name="f182" fmla="*/ f128 1 72"/>
                  <a:gd name="f183" fmla="*/ f129 1 74"/>
                  <a:gd name="f184" fmla="*/ f130 1 72"/>
                  <a:gd name="f185" fmla="*/ f131 1 74"/>
                  <a:gd name="f186" fmla="*/ f132 1 72"/>
                  <a:gd name="f187" fmla="*/ f133 1 74"/>
                  <a:gd name="f188" fmla="*/ f134 1 72"/>
                  <a:gd name="f189" fmla="*/ f135 1 74"/>
                  <a:gd name="f190" fmla="*/ f136 1 72"/>
                  <a:gd name="f191" fmla="*/ f137 1 74"/>
                  <a:gd name="f192" fmla="*/ f138 1 72"/>
                  <a:gd name="f193" fmla="*/ f139 1 72"/>
                  <a:gd name="f194" fmla="*/ f140 1 74"/>
                  <a:gd name="f195" fmla="*/ 0 1 f86"/>
                  <a:gd name="f196" fmla="*/ f80 1 f86"/>
                  <a:gd name="f197" fmla="*/ 0 1 f87"/>
                  <a:gd name="f198" fmla="*/ f81 1 f87"/>
                  <a:gd name="f199" fmla="*/ f142 1 f86"/>
                  <a:gd name="f200" fmla="*/ f143 1 f87"/>
                  <a:gd name="f201" fmla="*/ f144 1 f86"/>
                  <a:gd name="f202" fmla="*/ f145 1 f87"/>
                  <a:gd name="f203" fmla="*/ f146 1 f86"/>
                  <a:gd name="f204" fmla="*/ f147 1 f87"/>
                  <a:gd name="f205" fmla="*/ f148 1 f86"/>
                  <a:gd name="f206" fmla="*/ f149 1 f87"/>
                  <a:gd name="f207" fmla="*/ f150 1 f86"/>
                  <a:gd name="f208" fmla="*/ f151 1 f87"/>
                  <a:gd name="f209" fmla="*/ f152 1 f86"/>
                  <a:gd name="f210" fmla="*/ f153 1 f87"/>
                  <a:gd name="f211" fmla="*/ f154 1 f86"/>
                  <a:gd name="f212" fmla="*/ f155 1 f86"/>
                  <a:gd name="f213" fmla="*/ f156 1 f86"/>
                  <a:gd name="f214" fmla="*/ f157 1 f87"/>
                  <a:gd name="f215" fmla="*/ f158 1 f86"/>
                  <a:gd name="f216" fmla="*/ f159 1 f87"/>
                  <a:gd name="f217" fmla="*/ f160 1 f86"/>
                  <a:gd name="f218" fmla="*/ f161 1 f87"/>
                  <a:gd name="f219" fmla="*/ f162 1 f86"/>
                  <a:gd name="f220" fmla="*/ f163 1 f87"/>
                  <a:gd name="f221" fmla="*/ f164 1 f86"/>
                  <a:gd name="f222" fmla="*/ f165 1 f87"/>
                  <a:gd name="f223" fmla="*/ f166 1 f86"/>
                  <a:gd name="f224" fmla="*/ f167 1 f87"/>
                  <a:gd name="f225" fmla="*/ f168 1 f87"/>
                  <a:gd name="f226" fmla="*/ f169 1 f87"/>
                  <a:gd name="f227" fmla="*/ f170 1 f86"/>
                  <a:gd name="f228" fmla="*/ f171 1 f86"/>
                  <a:gd name="f229" fmla="*/ f172 1 f86"/>
                  <a:gd name="f230" fmla="*/ f173 1 f87"/>
                  <a:gd name="f231" fmla="*/ f174 1 f86"/>
                  <a:gd name="f232" fmla="*/ f175 1 f87"/>
                  <a:gd name="f233" fmla="*/ f176 1 f86"/>
                  <a:gd name="f234" fmla="*/ f177 1 f87"/>
                  <a:gd name="f235" fmla="*/ f178 1 f87"/>
                  <a:gd name="f236" fmla="*/ f179 1 f86"/>
                  <a:gd name="f237" fmla="*/ f180 1 f86"/>
                  <a:gd name="f238" fmla="*/ f181 1 f87"/>
                  <a:gd name="f239" fmla="*/ f182 1 f86"/>
                  <a:gd name="f240" fmla="*/ f183 1 f87"/>
                  <a:gd name="f241" fmla="*/ f184 1 f86"/>
                  <a:gd name="f242" fmla="*/ f185 1 f87"/>
                  <a:gd name="f243" fmla="*/ f186 1 f86"/>
                  <a:gd name="f244" fmla="*/ f187 1 f87"/>
                  <a:gd name="f245" fmla="*/ f188 1 f86"/>
                  <a:gd name="f246" fmla="*/ f189 1 f87"/>
                  <a:gd name="f247" fmla="*/ f190 1 f86"/>
                  <a:gd name="f248" fmla="*/ f191 1 f87"/>
                  <a:gd name="f249" fmla="*/ f192 1 f86"/>
                  <a:gd name="f250" fmla="*/ f193 1 f86"/>
                  <a:gd name="f251" fmla="*/ f194 1 f87"/>
                  <a:gd name="f252" fmla="*/ f195 f77 1"/>
                  <a:gd name="f253" fmla="*/ f196 f77 1"/>
                  <a:gd name="f254" fmla="*/ f198 f78 1"/>
                  <a:gd name="f255" fmla="*/ f197 f78 1"/>
                  <a:gd name="f256" fmla="*/ f199 f77 1"/>
                  <a:gd name="f257" fmla="*/ f200 f78 1"/>
                  <a:gd name="f258" fmla="*/ f201 f77 1"/>
                  <a:gd name="f259" fmla="*/ f202 f78 1"/>
                  <a:gd name="f260" fmla="*/ f203 f77 1"/>
                  <a:gd name="f261" fmla="*/ f204 f78 1"/>
                  <a:gd name="f262" fmla="*/ f205 f77 1"/>
                  <a:gd name="f263" fmla="*/ f206 f78 1"/>
                  <a:gd name="f264" fmla="*/ f207 f77 1"/>
                  <a:gd name="f265" fmla="*/ f208 f78 1"/>
                  <a:gd name="f266" fmla="*/ f209 f77 1"/>
                  <a:gd name="f267" fmla="*/ f210 f78 1"/>
                  <a:gd name="f268" fmla="*/ f211 f77 1"/>
                  <a:gd name="f269" fmla="*/ f212 f77 1"/>
                  <a:gd name="f270" fmla="*/ f213 f77 1"/>
                  <a:gd name="f271" fmla="*/ f214 f78 1"/>
                  <a:gd name="f272" fmla="*/ f215 f77 1"/>
                  <a:gd name="f273" fmla="*/ f216 f78 1"/>
                  <a:gd name="f274" fmla="*/ f217 f77 1"/>
                  <a:gd name="f275" fmla="*/ f218 f78 1"/>
                  <a:gd name="f276" fmla="*/ f219 f77 1"/>
                  <a:gd name="f277" fmla="*/ f220 f78 1"/>
                  <a:gd name="f278" fmla="*/ f221 f77 1"/>
                  <a:gd name="f279" fmla="*/ f222 f78 1"/>
                  <a:gd name="f280" fmla="*/ f223 f77 1"/>
                  <a:gd name="f281" fmla="*/ f224 f78 1"/>
                  <a:gd name="f282" fmla="*/ f225 f78 1"/>
                  <a:gd name="f283" fmla="*/ f226 f78 1"/>
                  <a:gd name="f284" fmla="*/ f227 f77 1"/>
                  <a:gd name="f285" fmla="*/ f228 f77 1"/>
                  <a:gd name="f286" fmla="*/ f229 f77 1"/>
                  <a:gd name="f287" fmla="*/ f230 f78 1"/>
                  <a:gd name="f288" fmla="*/ f231 f77 1"/>
                  <a:gd name="f289" fmla="*/ f232 f78 1"/>
                  <a:gd name="f290" fmla="*/ f233 f77 1"/>
                  <a:gd name="f291" fmla="*/ f234 f78 1"/>
                  <a:gd name="f292" fmla="*/ f235 f78 1"/>
                  <a:gd name="f293" fmla="*/ f236 f77 1"/>
                  <a:gd name="f294" fmla="*/ f237 f77 1"/>
                  <a:gd name="f295" fmla="*/ f238 f78 1"/>
                  <a:gd name="f296" fmla="*/ f239 f77 1"/>
                  <a:gd name="f297" fmla="*/ f240 f78 1"/>
                  <a:gd name="f298" fmla="*/ f241 f77 1"/>
                  <a:gd name="f299" fmla="*/ f242 f78 1"/>
                  <a:gd name="f300" fmla="*/ f243 f77 1"/>
                  <a:gd name="f301" fmla="*/ f244 f78 1"/>
                  <a:gd name="f302" fmla="*/ f245 f77 1"/>
                  <a:gd name="f303" fmla="*/ f246 f78 1"/>
                  <a:gd name="f304" fmla="*/ f247 f77 1"/>
                  <a:gd name="f305" fmla="*/ f248 f78 1"/>
                  <a:gd name="f306" fmla="*/ f249 f77 1"/>
                  <a:gd name="f307" fmla="*/ f250 f77 1"/>
                  <a:gd name="f308" fmla="*/ f251 f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1">
                    <a:pos x="f256" y="f257"/>
                  </a:cxn>
                  <a:cxn ang="f141">
                    <a:pos x="f258" y="f259"/>
                  </a:cxn>
                  <a:cxn ang="f141">
                    <a:pos x="f260" y="f261"/>
                  </a:cxn>
                  <a:cxn ang="f141">
                    <a:pos x="f262" y="f263"/>
                  </a:cxn>
                  <a:cxn ang="f141">
                    <a:pos x="f264" y="f265"/>
                  </a:cxn>
                  <a:cxn ang="f141">
                    <a:pos x="f266" y="f267"/>
                  </a:cxn>
                  <a:cxn ang="f141">
                    <a:pos x="f268" y="f267"/>
                  </a:cxn>
                  <a:cxn ang="f141">
                    <a:pos x="f269" y="f261"/>
                  </a:cxn>
                  <a:cxn ang="f141">
                    <a:pos x="f270" y="f271"/>
                  </a:cxn>
                  <a:cxn ang="f141">
                    <a:pos x="f268" y="f267"/>
                  </a:cxn>
                  <a:cxn ang="f141">
                    <a:pos x="f272" y="f273"/>
                  </a:cxn>
                  <a:cxn ang="f141">
                    <a:pos x="f274" y="f275"/>
                  </a:cxn>
                  <a:cxn ang="f141">
                    <a:pos x="f276" y="f277"/>
                  </a:cxn>
                  <a:cxn ang="f141">
                    <a:pos x="f278" y="f279"/>
                  </a:cxn>
                  <a:cxn ang="f141">
                    <a:pos x="f274" y="f275"/>
                  </a:cxn>
                  <a:cxn ang="f141">
                    <a:pos x="f280" y="f273"/>
                  </a:cxn>
                  <a:cxn ang="f141">
                    <a:pos x="f280" y="f281"/>
                  </a:cxn>
                  <a:cxn ang="f141">
                    <a:pos x="f269" y="f282"/>
                  </a:cxn>
                  <a:cxn ang="f141">
                    <a:pos x="f256" y="f283"/>
                  </a:cxn>
                  <a:cxn ang="f141">
                    <a:pos x="f284" y="f273"/>
                  </a:cxn>
                  <a:cxn ang="f141">
                    <a:pos x="f284" y="f282"/>
                  </a:cxn>
                  <a:cxn ang="f141">
                    <a:pos x="f285" y="f281"/>
                  </a:cxn>
                  <a:cxn ang="f141">
                    <a:pos x="f286" y="f287"/>
                  </a:cxn>
                  <a:cxn ang="f141">
                    <a:pos x="f288" y="f289"/>
                  </a:cxn>
                  <a:cxn ang="f141">
                    <a:pos x="f290" y="f291"/>
                  </a:cxn>
                  <a:cxn ang="f141">
                    <a:pos x="f290" y="f292"/>
                  </a:cxn>
                  <a:cxn ang="f141">
                    <a:pos x="f293" y="f291"/>
                  </a:cxn>
                  <a:cxn ang="f141">
                    <a:pos x="f294" y="f295"/>
                  </a:cxn>
                  <a:cxn ang="f141">
                    <a:pos x="f296" y="f297"/>
                  </a:cxn>
                  <a:cxn ang="f141">
                    <a:pos x="f298" y="f299"/>
                  </a:cxn>
                  <a:cxn ang="f141">
                    <a:pos x="f300" y="f301"/>
                  </a:cxn>
                  <a:cxn ang="f141">
                    <a:pos x="f302" y="f303"/>
                  </a:cxn>
                  <a:cxn ang="f141">
                    <a:pos x="f304" y="f305"/>
                  </a:cxn>
                  <a:cxn ang="f141">
                    <a:pos x="f306" y="f301"/>
                  </a:cxn>
                  <a:cxn ang="f141">
                    <a:pos x="f307" y="f308"/>
                  </a:cxn>
                  <a:cxn ang="f141">
                    <a:pos x="f256" y="f257"/>
                  </a:cxn>
                </a:cxnLst>
                <a:rect l="f252" t="f255" r="f253" b="f254"/>
                <a:pathLst>
                  <a:path w="72" h="74">
                    <a:moveTo>
                      <a:pt x="f8" y="f9"/>
                    </a:moveTo>
                    <a:cubicBezTo>
                      <a:pt x="f10" y="f9"/>
                      <a:pt x="f11" y="f12"/>
                      <a:pt x="f11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9"/>
                      <a:pt x="f21" y="f22"/>
                      <a:pt x="f23" y="f8"/>
                    </a:cubicBezTo>
                    <a:cubicBezTo>
                      <a:pt x="f24" y="f25"/>
                      <a:pt x="f26" y="f27"/>
                      <a:pt x="f6" y="f24"/>
                    </a:cubicBezTo>
                    <a:cubicBezTo>
                      <a:pt x="f28" y="f24"/>
                      <a:pt x="f28" y="f29"/>
                      <a:pt x="f28" y="f29"/>
                    </a:cubicBezTo>
                    <a:cubicBezTo>
                      <a:pt x="f26" y="f30"/>
                      <a:pt x="f29" y="f30"/>
                      <a:pt x="f31" y="f29"/>
                    </a:cubicBezTo>
                    <a:cubicBezTo>
                      <a:pt x="f20" y="f27"/>
                      <a:pt x="f32" y="f14"/>
                      <a:pt x="f33" y="f19"/>
                    </a:cubicBezTo>
                    <a:cubicBezTo>
                      <a:pt x="f34" y="f35"/>
                      <a:pt x="f18" y="f16"/>
                      <a:pt x="f21" y="f21"/>
                    </a:cubicBezTo>
                    <a:cubicBezTo>
                      <a:pt x="f23" y="f23"/>
                      <a:pt x="f31" y="f36"/>
                      <a:pt x="f31" y="f29"/>
                    </a:cubicBezTo>
                    <a:cubicBezTo>
                      <a:pt x="f23" y="f37"/>
                      <a:pt x="f20" y="f37"/>
                      <a:pt x="f27" y="f30"/>
                    </a:cubicBezTo>
                    <a:cubicBezTo>
                      <a:pt x="f16" y="f29"/>
                      <a:pt x="f33" y="f21"/>
                      <a:pt x="f38" y="f27"/>
                    </a:cubicBezTo>
                    <a:cubicBezTo>
                      <a:pt x="f35" y="f39"/>
                      <a:pt x="f10" y="f35"/>
                      <a:pt x="f19" y="f40"/>
                    </a:cubicBezTo>
                    <a:cubicBezTo>
                      <a:pt x="f41" y="f15"/>
                      <a:pt x="f42" y="f12"/>
                      <a:pt x="f9" y="f43"/>
                    </a:cubicBezTo>
                    <a:cubicBezTo>
                      <a:pt x="f41" y="f41"/>
                      <a:pt x="f10" y="f35"/>
                      <a:pt x="f38" y="f27"/>
                    </a:cubicBezTo>
                    <a:cubicBezTo>
                      <a:pt x="f33" y="f21"/>
                      <a:pt x="f16" y="f24"/>
                      <a:pt x="f32" y="f30"/>
                    </a:cubicBezTo>
                    <a:cubicBezTo>
                      <a:pt x="f32" y="f37"/>
                      <a:pt x="f32" y="f28"/>
                      <a:pt x="f32" y="f28"/>
                    </a:cubicBezTo>
                    <a:cubicBezTo>
                      <a:pt x="f34" y="f7"/>
                      <a:pt x="f16" y="f28"/>
                      <a:pt x="f33" y="f6"/>
                    </a:cubicBezTo>
                    <a:cubicBezTo>
                      <a:pt x="f14" y="f29"/>
                      <a:pt x="f44" y="f45"/>
                      <a:pt x="f8" y="f16"/>
                    </a:cubicBezTo>
                    <a:cubicBezTo>
                      <a:pt x="f11" y="f18"/>
                      <a:pt x="f46" y="f31"/>
                      <a:pt x="f25" y="f30"/>
                    </a:cubicBezTo>
                    <a:cubicBezTo>
                      <a:pt x="f25" y="f37"/>
                      <a:pt x="f39" y="f28"/>
                      <a:pt x="f25" y="f6"/>
                    </a:cubicBezTo>
                    <a:cubicBezTo>
                      <a:pt x="f38" y="f47"/>
                      <a:pt x="f14" y="f28"/>
                      <a:pt x="f46" y="f28"/>
                    </a:cubicBezTo>
                    <a:cubicBezTo>
                      <a:pt x="f22" y="f48"/>
                      <a:pt x="f19" y="f20"/>
                      <a:pt x="f49" y="f34"/>
                    </a:cubicBezTo>
                    <a:cubicBezTo>
                      <a:pt x="f13" y="f22"/>
                      <a:pt x="f50" y="f12"/>
                      <a:pt x="f51" y="f52"/>
                    </a:cubicBezTo>
                    <a:cubicBezTo>
                      <a:pt x="f53" y="f54"/>
                      <a:pt x="f55" y="f56"/>
                      <a:pt x="f57" y="f53"/>
                    </a:cubicBezTo>
                    <a:cubicBezTo>
                      <a:pt x="f57" y="f58"/>
                      <a:pt x="f59" y="f60"/>
                      <a:pt x="f57" y="f60"/>
                    </a:cubicBezTo>
                    <a:cubicBezTo>
                      <a:pt x="f61" y="f56"/>
                      <a:pt x="f62" y="f60"/>
                      <a:pt x="f62" y="f53"/>
                    </a:cubicBezTo>
                    <a:cubicBezTo>
                      <a:pt x="f5" y="f59"/>
                      <a:pt x="f5" y="f63"/>
                      <a:pt x="f61" y="f61"/>
                    </a:cubicBezTo>
                    <a:cubicBezTo>
                      <a:pt x="f64" y="f62"/>
                      <a:pt x="f55" y="f5"/>
                      <a:pt x="f53" y="f63"/>
                    </a:cubicBezTo>
                    <a:cubicBezTo>
                      <a:pt x="f65" y="f60"/>
                      <a:pt x="f52" y="f66"/>
                      <a:pt x="f43" y="f67"/>
                    </a:cubicBezTo>
                    <a:cubicBezTo>
                      <a:pt x="f68" y="f43"/>
                      <a:pt x="f69" y="f69"/>
                      <a:pt x="f52" y="f70"/>
                    </a:cubicBezTo>
                    <a:cubicBezTo>
                      <a:pt x="f52" y="f70"/>
                      <a:pt x="f70" y="f71"/>
                      <a:pt x="f70" y="f54"/>
                    </a:cubicBezTo>
                    <a:cubicBezTo>
                      <a:pt x="f52" y="f65"/>
                      <a:pt x="f66" y="f65"/>
                      <a:pt x="f69" y="f65"/>
                    </a:cubicBezTo>
                    <a:cubicBezTo>
                      <a:pt x="f43" y="f54"/>
                      <a:pt x="f72" y="f54"/>
                      <a:pt x="f12" y="f70"/>
                    </a:cubicBezTo>
                    <a:cubicBezTo>
                      <a:pt x="f73" y="f52"/>
                      <a:pt x="f17" y="f50"/>
                      <a:pt x="f74" y="f75"/>
                    </a:cubicBezTo>
                    <a:cubicBezTo>
                      <a:pt x="f19" y="f72"/>
                      <a:pt x="f40" y="f9"/>
                      <a:pt x="f8" y="f9"/>
                    </a:cubicBezTo>
                    <a:close/>
                  </a:path>
                </a:pathLst>
              </a:custGeom>
              <a:solidFill>
                <a:srgbClr val="CF847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6" name="Freeform 1367">
                <a:extLst>
                  <a:ext uri="{FF2B5EF4-FFF2-40B4-BE49-F238E27FC236}">
                    <a16:creationId xmlns:a16="http://schemas.microsoft.com/office/drawing/2014/main" id="{2E8D26B1-C93D-BFFA-C2D4-B22031278627}"/>
                  </a:ext>
                </a:extLst>
              </p:cNvPr>
              <p:cNvSpPr/>
              <p:nvPr/>
            </p:nvSpPr>
            <p:spPr>
              <a:xfrm>
                <a:off x="5259391" y="3962396"/>
                <a:ext cx="149220" cy="3921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104"/>
                  <a:gd name="f8" fmla="val 38"/>
                  <a:gd name="f9" fmla="val 74"/>
                  <a:gd name="f10" fmla="val 37"/>
                  <a:gd name="f11" fmla="val 73"/>
                  <a:gd name="f12" fmla="val 71"/>
                  <a:gd name="f13" fmla="val 36"/>
                  <a:gd name="f14" fmla="val 35"/>
                  <a:gd name="f15" fmla="val 34"/>
                  <a:gd name="f16" fmla="val 30"/>
                  <a:gd name="f17" fmla="val 56"/>
                  <a:gd name="f18" fmla="val 27"/>
                  <a:gd name="f19" fmla="val 20"/>
                  <a:gd name="f20" fmla="val 24"/>
                  <a:gd name="f21" fmla="val 17"/>
                  <a:gd name="f22" fmla="val 18"/>
                  <a:gd name="f23" fmla="val 14"/>
                  <a:gd name="f24" fmla="val 12"/>
                  <a:gd name="f25" fmla="val 10"/>
                  <a:gd name="f26" fmla="val 8"/>
                  <a:gd name="f27" fmla="val 11"/>
                  <a:gd name="f28" fmla="val 19"/>
                  <a:gd name="f29" fmla="val 31"/>
                  <a:gd name="f30" fmla="val 58"/>
                  <a:gd name="f31" fmla="val 82"/>
                  <a:gd name="f32" fmla="val 86"/>
                  <a:gd name="f33" fmla="val 89"/>
                  <a:gd name="f34" fmla="val 93"/>
                  <a:gd name="f35" fmla="val 95"/>
                  <a:gd name="f36" fmla="val 98"/>
                  <a:gd name="f37" fmla="val 101"/>
                  <a:gd name="f38" fmla="val 103"/>
                  <a:gd name="f39" fmla="val 102"/>
                  <a:gd name="f40" fmla="val 70"/>
                  <a:gd name="f41" fmla="val 22"/>
                  <a:gd name="f42" fmla="val 55"/>
                  <a:gd name="f43" fmla="val 16"/>
                  <a:gd name="f44" fmla="val 3"/>
                  <a:gd name="f45" fmla="val 1"/>
                  <a:gd name="f46" fmla="val 6"/>
                  <a:gd name="f47" fmla="val 9"/>
                  <a:gd name="f48" fmla="val 15"/>
                  <a:gd name="f49" fmla="val 7"/>
                  <a:gd name="f50" fmla="val 26"/>
                  <a:gd name="f51" fmla="val 33"/>
                  <a:gd name="f52" fmla="val 43"/>
                  <a:gd name="f53" fmla="val 62"/>
                  <a:gd name="f54" fmla="val 39"/>
                  <a:gd name="f55" fmla="val 65"/>
                  <a:gd name="f56" fmla="val 68"/>
                  <a:gd name="f57" fmla="val 72"/>
                  <a:gd name="f58" fmla="+- 0 0 -90"/>
                  <a:gd name="f59" fmla="*/ f3 1 40"/>
                  <a:gd name="f60" fmla="*/ f4 1 104"/>
                  <a:gd name="f61" fmla="val f5"/>
                  <a:gd name="f62" fmla="val f6"/>
                  <a:gd name="f63" fmla="val f7"/>
                  <a:gd name="f64" fmla="*/ f58 f0 1"/>
                  <a:gd name="f65" fmla="+- f63 0 f61"/>
                  <a:gd name="f66" fmla="+- f62 0 f61"/>
                  <a:gd name="f67" fmla="*/ f64 1 f2"/>
                  <a:gd name="f68" fmla="*/ f66 1 40"/>
                  <a:gd name="f69" fmla="*/ f65 1 104"/>
                  <a:gd name="f70" fmla="*/ 38 f66 1"/>
                  <a:gd name="f71" fmla="*/ 74 f65 1"/>
                  <a:gd name="f72" fmla="*/ 36 f66 1"/>
                  <a:gd name="f73" fmla="*/ 71 f65 1"/>
                  <a:gd name="f74" fmla="*/ 34 f66 1"/>
                  <a:gd name="f75" fmla="*/ 73 f65 1"/>
                  <a:gd name="f76" fmla="*/ 20 f66 1"/>
                  <a:gd name="f77" fmla="*/ 24 f65 1"/>
                  <a:gd name="f78" fmla="*/ 10 f66 1"/>
                  <a:gd name="f79" fmla="*/ 8 f65 1"/>
                  <a:gd name="f80" fmla="*/ 12 f66 1"/>
                  <a:gd name="f81" fmla="*/ 14 f65 1"/>
                  <a:gd name="f82" fmla="*/ 82 f65 1"/>
                  <a:gd name="f83" fmla="*/ 93 f65 1"/>
                  <a:gd name="f84" fmla="*/ 101 f65 1"/>
                  <a:gd name="f85" fmla="*/ 102 f65 1"/>
                  <a:gd name="f86" fmla="*/ 22 f66 1"/>
                  <a:gd name="f87" fmla="*/ 55 f65 1"/>
                  <a:gd name="f88" fmla="*/ 0 f66 1"/>
                  <a:gd name="f89" fmla="*/ 3 f65 1"/>
                  <a:gd name="f90" fmla="*/ 9 f66 1"/>
                  <a:gd name="f91" fmla="*/ 0 f65 1"/>
                  <a:gd name="f92" fmla="*/ 17 f66 1"/>
                  <a:gd name="f93" fmla="*/ 7 f65 1"/>
                  <a:gd name="f94" fmla="*/ 62 f65 1"/>
                  <a:gd name="f95" fmla="*/ 39 f66 1"/>
                  <a:gd name="f96" fmla="+- f67 0 f1"/>
                  <a:gd name="f97" fmla="*/ f70 1 40"/>
                  <a:gd name="f98" fmla="*/ f71 1 104"/>
                  <a:gd name="f99" fmla="*/ f72 1 40"/>
                  <a:gd name="f100" fmla="*/ f73 1 104"/>
                  <a:gd name="f101" fmla="*/ f74 1 40"/>
                  <a:gd name="f102" fmla="*/ f75 1 104"/>
                  <a:gd name="f103" fmla="*/ f76 1 40"/>
                  <a:gd name="f104" fmla="*/ f77 1 104"/>
                  <a:gd name="f105" fmla="*/ f78 1 40"/>
                  <a:gd name="f106" fmla="*/ f79 1 104"/>
                  <a:gd name="f107" fmla="*/ f80 1 40"/>
                  <a:gd name="f108" fmla="*/ f81 1 104"/>
                  <a:gd name="f109" fmla="*/ f82 1 104"/>
                  <a:gd name="f110" fmla="*/ f83 1 104"/>
                  <a:gd name="f111" fmla="*/ f84 1 104"/>
                  <a:gd name="f112" fmla="*/ f85 1 104"/>
                  <a:gd name="f113" fmla="*/ f86 1 40"/>
                  <a:gd name="f114" fmla="*/ f87 1 104"/>
                  <a:gd name="f115" fmla="*/ f88 1 40"/>
                  <a:gd name="f116" fmla="*/ f89 1 104"/>
                  <a:gd name="f117" fmla="*/ f90 1 40"/>
                  <a:gd name="f118" fmla="*/ f91 1 104"/>
                  <a:gd name="f119" fmla="*/ f92 1 40"/>
                  <a:gd name="f120" fmla="*/ f93 1 104"/>
                  <a:gd name="f121" fmla="*/ f94 1 104"/>
                  <a:gd name="f122" fmla="*/ f95 1 40"/>
                  <a:gd name="f123" fmla="*/ 0 1 f68"/>
                  <a:gd name="f124" fmla="*/ f62 1 f68"/>
                  <a:gd name="f125" fmla="*/ 0 1 f69"/>
                  <a:gd name="f126" fmla="*/ f63 1 f69"/>
                  <a:gd name="f127" fmla="*/ f97 1 f68"/>
                  <a:gd name="f128" fmla="*/ f98 1 f69"/>
                  <a:gd name="f129" fmla="*/ f99 1 f68"/>
                  <a:gd name="f130" fmla="*/ f100 1 f69"/>
                  <a:gd name="f131" fmla="*/ f101 1 f68"/>
                  <a:gd name="f132" fmla="*/ f102 1 f69"/>
                  <a:gd name="f133" fmla="*/ f103 1 f68"/>
                  <a:gd name="f134" fmla="*/ f104 1 f69"/>
                  <a:gd name="f135" fmla="*/ f105 1 f68"/>
                  <a:gd name="f136" fmla="*/ f106 1 f69"/>
                  <a:gd name="f137" fmla="*/ f107 1 f68"/>
                  <a:gd name="f138" fmla="*/ f108 1 f69"/>
                  <a:gd name="f139" fmla="*/ f109 1 f69"/>
                  <a:gd name="f140" fmla="*/ f110 1 f69"/>
                  <a:gd name="f141" fmla="*/ f111 1 f69"/>
                  <a:gd name="f142" fmla="*/ f112 1 f69"/>
                  <a:gd name="f143" fmla="*/ f113 1 f68"/>
                  <a:gd name="f144" fmla="*/ f114 1 f69"/>
                  <a:gd name="f145" fmla="*/ f115 1 f68"/>
                  <a:gd name="f146" fmla="*/ f116 1 f69"/>
                  <a:gd name="f147" fmla="*/ f117 1 f68"/>
                  <a:gd name="f148" fmla="*/ f118 1 f69"/>
                  <a:gd name="f149" fmla="*/ f119 1 f68"/>
                  <a:gd name="f150" fmla="*/ f120 1 f69"/>
                  <a:gd name="f151" fmla="*/ f121 1 f69"/>
                  <a:gd name="f152" fmla="*/ f122 1 f68"/>
                  <a:gd name="f153" fmla="*/ f123 f59 1"/>
                  <a:gd name="f154" fmla="*/ f124 f59 1"/>
                  <a:gd name="f155" fmla="*/ f126 f60 1"/>
                  <a:gd name="f156" fmla="*/ f125 f60 1"/>
                  <a:gd name="f157" fmla="*/ f127 f59 1"/>
                  <a:gd name="f158" fmla="*/ f128 f60 1"/>
                  <a:gd name="f159" fmla="*/ f129 f59 1"/>
                  <a:gd name="f160" fmla="*/ f130 f60 1"/>
                  <a:gd name="f161" fmla="*/ f131 f59 1"/>
                  <a:gd name="f162" fmla="*/ f132 f60 1"/>
                  <a:gd name="f163" fmla="*/ f133 f59 1"/>
                  <a:gd name="f164" fmla="*/ f134 f60 1"/>
                  <a:gd name="f165" fmla="*/ f135 f59 1"/>
                  <a:gd name="f166" fmla="*/ f136 f60 1"/>
                  <a:gd name="f167" fmla="*/ f137 f59 1"/>
                  <a:gd name="f168" fmla="*/ f138 f60 1"/>
                  <a:gd name="f169" fmla="*/ f139 f60 1"/>
                  <a:gd name="f170" fmla="*/ f140 f60 1"/>
                  <a:gd name="f171" fmla="*/ f141 f60 1"/>
                  <a:gd name="f172" fmla="*/ f142 f60 1"/>
                  <a:gd name="f173" fmla="*/ f143 f59 1"/>
                  <a:gd name="f174" fmla="*/ f144 f60 1"/>
                  <a:gd name="f175" fmla="*/ f145 f59 1"/>
                  <a:gd name="f176" fmla="*/ f146 f60 1"/>
                  <a:gd name="f177" fmla="*/ f147 f59 1"/>
                  <a:gd name="f178" fmla="*/ f148 f60 1"/>
                  <a:gd name="f179" fmla="*/ f149 f59 1"/>
                  <a:gd name="f180" fmla="*/ f150 f60 1"/>
                  <a:gd name="f181" fmla="*/ f151 f60 1"/>
                  <a:gd name="f182" fmla="*/ f152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7" y="f158"/>
                  </a:cxn>
                  <a:cxn ang="f96">
                    <a:pos x="f159" y="f160"/>
                  </a:cxn>
                  <a:cxn ang="f96">
                    <a:pos x="f159" y="f158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1" y="f169"/>
                  </a:cxn>
                  <a:cxn ang="f96">
                    <a:pos x="f159" y="f170"/>
                  </a:cxn>
                  <a:cxn ang="f96">
                    <a:pos x="f159" y="f171"/>
                  </a:cxn>
                  <a:cxn ang="f96">
                    <a:pos x="f161" y="f172"/>
                  </a:cxn>
                  <a:cxn ang="f96">
                    <a:pos x="f173" y="f174"/>
                  </a:cxn>
                  <a:cxn ang="f96">
                    <a:pos x="f175" y="f176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57" y="f181"/>
                  </a:cxn>
                  <a:cxn ang="f96">
                    <a:pos x="f182" y="f160"/>
                  </a:cxn>
                  <a:cxn ang="f96">
                    <a:pos x="f157" y="f158"/>
                  </a:cxn>
                </a:cxnLst>
                <a:rect l="f153" t="f156" r="f154" b="f155"/>
                <a:pathLst>
                  <a:path w="40" h="104">
                    <a:moveTo>
                      <a:pt x="f8" y="f9"/>
                    </a:moveTo>
                    <a:cubicBezTo>
                      <a:pt x="f10" y="f11"/>
                      <a:pt x="f8" y="f12"/>
                      <a:pt x="f13" y="f12"/>
                    </a:cubicBezTo>
                    <a:cubicBezTo>
                      <a:pt x="f14" y="f12"/>
                      <a:pt x="f13" y="f11"/>
                      <a:pt x="f13" y="f9"/>
                    </a:cubicBezTo>
                    <a:cubicBezTo>
                      <a:pt x="f14" y="f9"/>
                      <a:pt x="f15" y="f9"/>
                      <a:pt x="f15" y="f11"/>
                    </a:cubicBezTo>
                    <a:cubicBezTo>
                      <a:pt x="f16" y="f17"/>
                      <a:pt x="f18" y="f6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5"/>
                      <a:pt x="f24" y="f27"/>
                      <a:pt x="f24" y="f23"/>
                    </a:cubicBezTo>
                    <a:cubicBezTo>
                      <a:pt x="f28" y="f13"/>
                      <a:pt x="f29" y="f30"/>
                      <a:pt x="f15" y="f31"/>
                    </a:cubicBezTo>
                    <a:cubicBezTo>
                      <a:pt x="f14" y="f32"/>
                      <a:pt x="f14" y="f33"/>
                      <a:pt x="f13" y="f34"/>
                    </a:cubicBezTo>
                    <a:cubicBezTo>
                      <a:pt x="f13" y="f35"/>
                      <a:pt x="f13" y="f36"/>
                      <a:pt x="f13" y="f37"/>
                    </a:cubicBezTo>
                    <a:cubicBezTo>
                      <a:pt x="f13" y="f38"/>
                      <a:pt x="f14" y="f7"/>
                      <a:pt x="f15" y="f39"/>
                    </a:cubicBezTo>
                    <a:cubicBezTo>
                      <a:pt x="f29" y="f32"/>
                      <a:pt x="f18" y="f40"/>
                      <a:pt x="f41" y="f42"/>
                    </a:cubicBezTo>
                    <a:cubicBezTo>
                      <a:pt x="f43" y="f10"/>
                      <a:pt x="f26" y="f19"/>
                      <a:pt x="f5" y="f44"/>
                    </a:cubicBezTo>
                    <a:cubicBezTo>
                      <a:pt x="f44" y="f45"/>
                      <a:pt x="f46" y="f45"/>
                      <a:pt x="f47" y="f5"/>
                    </a:cubicBezTo>
                    <a:cubicBezTo>
                      <a:pt x="f24" y="f45"/>
                      <a:pt x="f48" y="f44"/>
                      <a:pt x="f21" y="f49"/>
                    </a:cubicBezTo>
                    <a:cubicBezTo>
                      <a:pt x="f50" y="f20"/>
                      <a:pt x="f51" y="f52"/>
                      <a:pt x="f8" y="f53"/>
                    </a:cubicBezTo>
                    <a:cubicBezTo>
                      <a:pt x="f54" y="f55"/>
                      <a:pt x="f54" y="f56"/>
                      <a:pt x="f54" y="f12"/>
                    </a:cubicBezTo>
                    <a:cubicBezTo>
                      <a:pt x="f54" y="f57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BF75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7" name="Freeform 1368">
                <a:extLst>
                  <a:ext uri="{FF2B5EF4-FFF2-40B4-BE49-F238E27FC236}">
                    <a16:creationId xmlns:a16="http://schemas.microsoft.com/office/drawing/2014/main" id="{B45C3DF6-A149-5E7C-9F68-DDB71252CCF2}"/>
                  </a:ext>
                </a:extLst>
              </p:cNvPr>
              <p:cNvSpPr/>
              <p:nvPr/>
            </p:nvSpPr>
            <p:spPr>
              <a:xfrm>
                <a:off x="5149845" y="4083052"/>
                <a:ext cx="161921" cy="3651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97"/>
                  <a:gd name="f8" fmla="val 33"/>
                  <a:gd name="f9" fmla="val 47"/>
                  <a:gd name="f10" fmla="val 35"/>
                  <a:gd name="f11" fmla="val 55"/>
                  <a:gd name="f12" fmla="val 38"/>
                  <a:gd name="f13" fmla="val 63"/>
                  <a:gd name="f14" fmla="val 40"/>
                  <a:gd name="f15" fmla="val 71"/>
                  <a:gd name="f16" fmla="val 42"/>
                  <a:gd name="f17" fmla="val 80"/>
                  <a:gd name="f18" fmla="val 88"/>
                  <a:gd name="f19" fmla="val 96"/>
                  <a:gd name="f20" fmla="val 90"/>
                  <a:gd name="f21" fmla="val 83"/>
                  <a:gd name="f22" fmla="val 78"/>
                  <a:gd name="f23" fmla="val 41"/>
                  <a:gd name="f24" fmla="val 89"/>
                  <a:gd name="f25" fmla="val 95"/>
                  <a:gd name="f26" fmla="val 39"/>
                  <a:gd name="f27" fmla="val 94"/>
                  <a:gd name="f28" fmla="val 92"/>
                  <a:gd name="f29" fmla="val 37"/>
                  <a:gd name="f30" fmla="val 91"/>
                  <a:gd name="f31" fmla="val 73"/>
                  <a:gd name="f32" fmla="val 29"/>
                  <a:gd name="f33" fmla="val 24"/>
                  <a:gd name="f34" fmla="val 21"/>
                  <a:gd name="f35" fmla="val 28"/>
                  <a:gd name="f36" fmla="val 16"/>
                  <a:gd name="f37" fmla="val 19"/>
                  <a:gd name="f38" fmla="val 12"/>
                  <a:gd name="f39" fmla="val 10"/>
                  <a:gd name="f40" fmla="val 20"/>
                  <a:gd name="f41" fmla="val 26"/>
                  <a:gd name="f42" fmla="val 30"/>
                  <a:gd name="f43" fmla="val 60"/>
                  <a:gd name="f44" fmla="val 62"/>
                  <a:gd name="f45" fmla="val 32"/>
                  <a:gd name="f46" fmla="val 64"/>
                  <a:gd name="f47" fmla="val 65"/>
                  <a:gd name="f48" fmla="val 27"/>
                  <a:gd name="f49" fmla="val 59"/>
                  <a:gd name="f50" fmla="val 25"/>
                  <a:gd name="f51" fmla="val 57"/>
                  <a:gd name="f52" fmla="val 54"/>
                  <a:gd name="f53" fmla="val 23"/>
                  <a:gd name="f54" fmla="val 49"/>
                  <a:gd name="f55" fmla="val 46"/>
                  <a:gd name="f56" fmla="val 13"/>
                  <a:gd name="f57" fmla="val 8"/>
                  <a:gd name="f58" fmla="val 18"/>
                  <a:gd name="f59" fmla="val 2"/>
                  <a:gd name="f60" fmla="val 6"/>
                  <a:gd name="f61" fmla="val 1"/>
                  <a:gd name="f62" fmla="val 5"/>
                  <a:gd name="f63" fmla="val 3"/>
                  <a:gd name="f64" fmla="val 4"/>
                  <a:gd name="f65" fmla="val 7"/>
                  <a:gd name="f66" fmla="val 9"/>
                  <a:gd name="f67" fmla="val 11"/>
                  <a:gd name="f68" fmla="val 14"/>
                  <a:gd name="f69" fmla="val 31"/>
                  <a:gd name="f70" fmla="val 44"/>
                  <a:gd name="f71" fmla="+- 0 0 -90"/>
                  <a:gd name="f72" fmla="*/ f3 1 43"/>
                  <a:gd name="f73" fmla="*/ f4 1 97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43"/>
                  <a:gd name="f82" fmla="*/ f78 1 97"/>
                  <a:gd name="f83" fmla="*/ 33 f79 1"/>
                  <a:gd name="f84" fmla="*/ 47 f78 1"/>
                  <a:gd name="f85" fmla="*/ 40 f79 1"/>
                  <a:gd name="f86" fmla="*/ 71 f78 1"/>
                  <a:gd name="f87" fmla="*/ 43 f79 1"/>
                  <a:gd name="f88" fmla="*/ 96 f78 1"/>
                  <a:gd name="f89" fmla="*/ 42 f79 1"/>
                  <a:gd name="f90" fmla="*/ 38 f79 1"/>
                  <a:gd name="f91" fmla="*/ 78 f78 1"/>
                  <a:gd name="f92" fmla="*/ 41 f79 1"/>
                  <a:gd name="f93" fmla="*/ 95 f78 1"/>
                  <a:gd name="f94" fmla="*/ 97 f78 1"/>
                  <a:gd name="f95" fmla="*/ 39 f79 1"/>
                  <a:gd name="f96" fmla="*/ 37 f79 1"/>
                  <a:gd name="f97" fmla="*/ 91 f78 1"/>
                  <a:gd name="f98" fmla="*/ 24 f79 1"/>
                  <a:gd name="f99" fmla="*/ 37 f78 1"/>
                  <a:gd name="f100" fmla="*/ 12 f79 1"/>
                  <a:gd name="f101" fmla="*/ 10 f78 1"/>
                  <a:gd name="f102" fmla="*/ 30 f79 1"/>
                  <a:gd name="f103" fmla="*/ 60 f78 1"/>
                  <a:gd name="f104" fmla="*/ 64 f78 1"/>
                  <a:gd name="f105" fmla="*/ 27 f79 1"/>
                  <a:gd name="f106" fmla="*/ 62 f78 1"/>
                  <a:gd name="f107" fmla="*/ 55 f78 1"/>
                  <a:gd name="f108" fmla="*/ 54 f78 1"/>
                  <a:gd name="f109" fmla="*/ 19 f79 1"/>
                  <a:gd name="f110" fmla="*/ 41 f78 1"/>
                  <a:gd name="f111" fmla="*/ 2 f79 1"/>
                  <a:gd name="f112" fmla="*/ 6 f78 1"/>
                  <a:gd name="f113" fmla="*/ 0 f79 1"/>
                  <a:gd name="f114" fmla="*/ 1 f78 1"/>
                  <a:gd name="f115" fmla="*/ 4 f79 1"/>
                  <a:gd name="f116" fmla="*/ 11 f79 1"/>
                  <a:gd name="f117" fmla="*/ 18 f79 1"/>
                  <a:gd name="f118" fmla="*/ 12 f78 1"/>
                  <a:gd name="f119" fmla="*/ 32 f79 1"/>
                  <a:gd name="f120" fmla="*/ 40 f78 1"/>
                  <a:gd name="f121" fmla="+- f80 0 f1"/>
                  <a:gd name="f122" fmla="*/ f83 1 43"/>
                  <a:gd name="f123" fmla="*/ f84 1 97"/>
                  <a:gd name="f124" fmla="*/ f85 1 43"/>
                  <a:gd name="f125" fmla="*/ f86 1 97"/>
                  <a:gd name="f126" fmla="*/ f87 1 43"/>
                  <a:gd name="f127" fmla="*/ f88 1 97"/>
                  <a:gd name="f128" fmla="*/ f89 1 43"/>
                  <a:gd name="f129" fmla="*/ f90 1 43"/>
                  <a:gd name="f130" fmla="*/ f91 1 97"/>
                  <a:gd name="f131" fmla="*/ f92 1 43"/>
                  <a:gd name="f132" fmla="*/ f93 1 97"/>
                  <a:gd name="f133" fmla="*/ f94 1 97"/>
                  <a:gd name="f134" fmla="*/ f95 1 43"/>
                  <a:gd name="f135" fmla="*/ f96 1 43"/>
                  <a:gd name="f136" fmla="*/ f97 1 97"/>
                  <a:gd name="f137" fmla="*/ f98 1 43"/>
                  <a:gd name="f138" fmla="*/ f99 1 97"/>
                  <a:gd name="f139" fmla="*/ f100 1 43"/>
                  <a:gd name="f140" fmla="*/ f101 1 97"/>
                  <a:gd name="f141" fmla="*/ f102 1 43"/>
                  <a:gd name="f142" fmla="*/ f103 1 97"/>
                  <a:gd name="f143" fmla="*/ f104 1 97"/>
                  <a:gd name="f144" fmla="*/ f105 1 43"/>
                  <a:gd name="f145" fmla="*/ f106 1 97"/>
                  <a:gd name="f146" fmla="*/ f107 1 97"/>
                  <a:gd name="f147" fmla="*/ f108 1 97"/>
                  <a:gd name="f148" fmla="*/ f109 1 43"/>
                  <a:gd name="f149" fmla="*/ f110 1 97"/>
                  <a:gd name="f150" fmla="*/ f111 1 43"/>
                  <a:gd name="f151" fmla="*/ f112 1 97"/>
                  <a:gd name="f152" fmla="*/ f113 1 43"/>
                  <a:gd name="f153" fmla="*/ f114 1 97"/>
                  <a:gd name="f154" fmla="*/ f115 1 43"/>
                  <a:gd name="f155" fmla="*/ f116 1 43"/>
                  <a:gd name="f156" fmla="*/ f117 1 43"/>
                  <a:gd name="f157" fmla="*/ f118 1 97"/>
                  <a:gd name="f158" fmla="*/ f119 1 43"/>
                  <a:gd name="f159" fmla="*/ f120 1 97"/>
                  <a:gd name="f160" fmla="*/ 0 1 f81"/>
                  <a:gd name="f161" fmla="*/ f75 1 f81"/>
                  <a:gd name="f162" fmla="*/ 0 1 f82"/>
                  <a:gd name="f163" fmla="*/ f76 1 f82"/>
                  <a:gd name="f164" fmla="*/ f122 1 f81"/>
                  <a:gd name="f165" fmla="*/ f123 1 f82"/>
                  <a:gd name="f166" fmla="*/ f124 1 f81"/>
                  <a:gd name="f167" fmla="*/ f125 1 f82"/>
                  <a:gd name="f168" fmla="*/ f126 1 f81"/>
                  <a:gd name="f169" fmla="*/ f127 1 f82"/>
                  <a:gd name="f170" fmla="*/ f128 1 f81"/>
                  <a:gd name="f171" fmla="*/ f129 1 f81"/>
                  <a:gd name="f172" fmla="*/ f130 1 f82"/>
                  <a:gd name="f173" fmla="*/ f131 1 f81"/>
                  <a:gd name="f174" fmla="*/ f132 1 f82"/>
                  <a:gd name="f175" fmla="*/ f133 1 f82"/>
                  <a:gd name="f176" fmla="*/ f134 1 f81"/>
                  <a:gd name="f177" fmla="*/ f135 1 f81"/>
                  <a:gd name="f178" fmla="*/ f136 1 f82"/>
                  <a:gd name="f179" fmla="*/ f137 1 f81"/>
                  <a:gd name="f180" fmla="*/ f138 1 f82"/>
                  <a:gd name="f181" fmla="*/ f139 1 f81"/>
                  <a:gd name="f182" fmla="*/ f140 1 f82"/>
                  <a:gd name="f183" fmla="*/ f141 1 f81"/>
                  <a:gd name="f184" fmla="*/ f142 1 f82"/>
                  <a:gd name="f185" fmla="*/ f143 1 f82"/>
                  <a:gd name="f186" fmla="*/ f144 1 f81"/>
                  <a:gd name="f187" fmla="*/ f145 1 f82"/>
                  <a:gd name="f188" fmla="*/ f146 1 f82"/>
                  <a:gd name="f189" fmla="*/ f147 1 f82"/>
                  <a:gd name="f190" fmla="*/ f148 1 f81"/>
                  <a:gd name="f191" fmla="*/ f149 1 f82"/>
                  <a:gd name="f192" fmla="*/ f150 1 f81"/>
                  <a:gd name="f193" fmla="*/ f151 1 f82"/>
                  <a:gd name="f194" fmla="*/ f152 1 f81"/>
                  <a:gd name="f195" fmla="*/ f153 1 f82"/>
                  <a:gd name="f196" fmla="*/ f154 1 f81"/>
                  <a:gd name="f197" fmla="*/ f155 1 f81"/>
                  <a:gd name="f198" fmla="*/ f156 1 f81"/>
                  <a:gd name="f199" fmla="*/ f157 1 f82"/>
                  <a:gd name="f200" fmla="*/ f158 1 f81"/>
                  <a:gd name="f201" fmla="*/ f159 1 f82"/>
                  <a:gd name="f202" fmla="*/ f160 f72 1"/>
                  <a:gd name="f203" fmla="*/ f161 f72 1"/>
                  <a:gd name="f204" fmla="*/ f163 f73 1"/>
                  <a:gd name="f205" fmla="*/ f162 f73 1"/>
                  <a:gd name="f206" fmla="*/ f164 f72 1"/>
                  <a:gd name="f207" fmla="*/ f165 f73 1"/>
                  <a:gd name="f208" fmla="*/ f166 f72 1"/>
                  <a:gd name="f209" fmla="*/ f167 f73 1"/>
                  <a:gd name="f210" fmla="*/ f168 f72 1"/>
                  <a:gd name="f211" fmla="*/ f169 f73 1"/>
                  <a:gd name="f212" fmla="*/ f170 f72 1"/>
                  <a:gd name="f213" fmla="*/ f171 f72 1"/>
                  <a:gd name="f214" fmla="*/ f172 f73 1"/>
                  <a:gd name="f215" fmla="*/ f173 f72 1"/>
                  <a:gd name="f216" fmla="*/ f174 f73 1"/>
                  <a:gd name="f217" fmla="*/ f175 f73 1"/>
                  <a:gd name="f218" fmla="*/ f176 f72 1"/>
                  <a:gd name="f219" fmla="*/ f177 f72 1"/>
                  <a:gd name="f220" fmla="*/ f178 f73 1"/>
                  <a:gd name="f221" fmla="*/ f179 f72 1"/>
                  <a:gd name="f222" fmla="*/ f180 f73 1"/>
                  <a:gd name="f223" fmla="*/ f181 f72 1"/>
                  <a:gd name="f224" fmla="*/ f182 f73 1"/>
                  <a:gd name="f225" fmla="*/ f183 f72 1"/>
                  <a:gd name="f226" fmla="*/ f184 f73 1"/>
                  <a:gd name="f227" fmla="*/ f185 f73 1"/>
                  <a:gd name="f228" fmla="*/ f186 f72 1"/>
                  <a:gd name="f229" fmla="*/ f187 f73 1"/>
                  <a:gd name="f230" fmla="*/ f188 f73 1"/>
                  <a:gd name="f231" fmla="*/ f189 f73 1"/>
                  <a:gd name="f232" fmla="*/ f190 f72 1"/>
                  <a:gd name="f233" fmla="*/ f191 f73 1"/>
                  <a:gd name="f234" fmla="*/ f192 f72 1"/>
                  <a:gd name="f235" fmla="*/ f193 f73 1"/>
                  <a:gd name="f236" fmla="*/ f194 f72 1"/>
                  <a:gd name="f237" fmla="*/ f195 f73 1"/>
                  <a:gd name="f238" fmla="*/ f196 f72 1"/>
                  <a:gd name="f239" fmla="*/ f197 f72 1"/>
                  <a:gd name="f240" fmla="*/ f198 f72 1"/>
                  <a:gd name="f241" fmla="*/ f199 f73 1"/>
                  <a:gd name="f242" fmla="*/ f200 f72 1"/>
                  <a:gd name="f243" fmla="*/ f201 f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1">
                    <a:pos x="f206" y="f207"/>
                  </a:cxn>
                  <a:cxn ang="f121">
                    <a:pos x="f208" y="f209"/>
                  </a:cxn>
                  <a:cxn ang="f121">
                    <a:pos x="f210" y="f211"/>
                  </a:cxn>
                  <a:cxn ang="f121">
                    <a:pos x="f212" y="f211"/>
                  </a:cxn>
                  <a:cxn ang="f121">
                    <a:pos x="f213" y="f214"/>
                  </a:cxn>
                  <a:cxn ang="f121">
                    <a:pos x="f215" y="f216"/>
                  </a:cxn>
                  <a:cxn ang="f121">
                    <a:pos x="f215" y="f217"/>
                  </a:cxn>
                  <a:cxn ang="f121">
                    <a:pos x="f218" y="f216"/>
                  </a:cxn>
                  <a:cxn ang="f121">
                    <a:pos x="f219" y="f220"/>
                  </a:cxn>
                  <a:cxn ang="f121">
                    <a:pos x="f221" y="f222"/>
                  </a:cxn>
                  <a:cxn ang="f121">
                    <a:pos x="f223" y="f224"/>
                  </a:cxn>
                  <a:cxn ang="f121">
                    <a:pos x="f225" y="f226"/>
                  </a:cxn>
                  <a:cxn ang="f121">
                    <a:pos x="f225" y="f227"/>
                  </a:cxn>
                  <a:cxn ang="f121">
                    <a:pos x="f228" y="f229"/>
                  </a:cxn>
                  <a:cxn ang="f121">
                    <a:pos x="f221" y="f230"/>
                  </a:cxn>
                  <a:cxn ang="f121">
                    <a:pos x="f221" y="f231"/>
                  </a:cxn>
                  <a:cxn ang="f121">
                    <a:pos x="f232" y="f233"/>
                  </a:cxn>
                  <a:cxn ang="f121">
                    <a:pos x="f234" y="f235"/>
                  </a:cxn>
                  <a:cxn ang="f121">
                    <a:pos x="f236" y="f237"/>
                  </a:cxn>
                  <a:cxn ang="f121">
                    <a:pos x="f238" y="f237"/>
                  </a:cxn>
                  <a:cxn ang="f121">
                    <a:pos x="f239" y="f237"/>
                  </a:cxn>
                  <a:cxn ang="f121">
                    <a:pos x="f240" y="f241"/>
                  </a:cxn>
                  <a:cxn ang="f121">
                    <a:pos x="f242" y="f243"/>
                  </a:cxn>
                  <a:cxn ang="f121">
                    <a:pos x="f206" y="f207"/>
                  </a:cxn>
                </a:cxnLst>
                <a:rect l="f202" t="f205" r="f203" b="f204"/>
                <a:pathLst>
                  <a:path w="43" h="9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6" y="f18"/>
                      <a:pt x="f6" y="f19"/>
                    </a:cubicBezTo>
                    <a:cubicBezTo>
                      <a:pt x="f6" y="f19"/>
                      <a:pt x="f6" y="f19"/>
                      <a:pt x="f16" y="f19"/>
                    </a:cubicBezTo>
                    <a:cubicBezTo>
                      <a:pt x="f14" y="f20"/>
                      <a:pt x="f14" y="f21"/>
                      <a:pt x="f12" y="f22"/>
                    </a:cubicBezTo>
                    <a:cubicBezTo>
                      <a:pt x="f14" y="f21"/>
                      <a:pt x="f23" y="f24"/>
                      <a:pt x="f23" y="f25"/>
                    </a:cubicBezTo>
                    <a:cubicBezTo>
                      <a:pt x="f16" y="f25"/>
                      <a:pt x="f16" y="f7"/>
                      <a:pt x="f23" y="f7"/>
                    </a:cubicBezTo>
                    <a:cubicBezTo>
                      <a:pt x="f14" y="f7"/>
                      <a:pt x="f26" y="f19"/>
                      <a:pt x="f26" y="f25"/>
                    </a:cubicBezTo>
                    <a:cubicBezTo>
                      <a:pt x="f12" y="f27"/>
                      <a:pt x="f12" y="f28"/>
                      <a:pt x="f29" y="f30"/>
                    </a:cubicBezTo>
                    <a:cubicBezTo>
                      <a:pt x="f8" y="f31"/>
                      <a:pt x="f32" y="f11"/>
                      <a:pt x="f33" y="f29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1" y="f6"/>
                      <a:pt x="f42" y="f43"/>
                    </a:cubicBezTo>
                    <a:cubicBezTo>
                      <a:pt x="f42" y="f44"/>
                      <a:pt x="f45" y="f46"/>
                      <a:pt x="f42" y="f46"/>
                    </a:cubicBezTo>
                    <a:cubicBezTo>
                      <a:pt x="f35" y="f47"/>
                      <a:pt x="f35" y="f13"/>
                      <a:pt x="f48" y="f44"/>
                    </a:cubicBezTo>
                    <a:cubicBezTo>
                      <a:pt x="f41" y="f49"/>
                      <a:pt x="f50" y="f51"/>
                      <a:pt x="f33" y="f11"/>
                    </a:cubicBezTo>
                    <a:cubicBezTo>
                      <a:pt x="f33" y="f11"/>
                      <a:pt x="f33" y="f52"/>
                      <a:pt x="f33" y="f52"/>
                    </a:cubicBezTo>
                    <a:cubicBezTo>
                      <a:pt x="f53" y="f54"/>
                      <a:pt x="f34" y="f55"/>
                      <a:pt x="f37" y="f23"/>
                    </a:cubicBezTo>
                    <a:cubicBezTo>
                      <a:pt x="f56" y="f42"/>
                      <a:pt x="f57" y="f58"/>
                      <a:pt x="f59" y="f60"/>
                    </a:cubicBezTo>
                    <a:cubicBezTo>
                      <a:pt x="f61" y="f62"/>
                      <a:pt x="f5" y="f63"/>
                      <a:pt x="f5" y="f61"/>
                    </a:cubicBezTo>
                    <a:cubicBezTo>
                      <a:pt x="f61" y="f5"/>
                      <a:pt x="f63" y="f5"/>
                      <a:pt x="f64" y="f61"/>
                    </a:cubicBezTo>
                    <a:cubicBezTo>
                      <a:pt x="f65" y="f63"/>
                      <a:pt x="f66" y="f59"/>
                      <a:pt x="f67" y="f61"/>
                    </a:cubicBezTo>
                    <a:cubicBezTo>
                      <a:pt x="f68" y="f64"/>
                      <a:pt x="f36" y="f57"/>
                      <a:pt x="f58" y="f38"/>
                    </a:cubicBezTo>
                    <a:cubicBezTo>
                      <a:pt x="f53" y="f34"/>
                      <a:pt x="f35" y="f69"/>
                      <a:pt x="f45" y="f14"/>
                    </a:cubicBezTo>
                    <a:cubicBezTo>
                      <a:pt x="f45" y="f16"/>
                      <a:pt x="f8" y="f70"/>
                      <a:pt x="f8" y="f9"/>
                    </a:cubicBezTo>
                    <a:close/>
                  </a:path>
                </a:pathLst>
              </a:custGeom>
              <a:solidFill>
                <a:srgbClr val="BB6E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8" name="Freeform 1369">
                <a:extLst>
                  <a:ext uri="{FF2B5EF4-FFF2-40B4-BE49-F238E27FC236}">
                    <a16:creationId xmlns:a16="http://schemas.microsoft.com/office/drawing/2014/main" id="{61198C45-16A1-8930-351E-88D6373DEEE1}"/>
                  </a:ext>
                </a:extLst>
              </p:cNvPr>
              <p:cNvSpPr/>
              <p:nvPr/>
            </p:nvSpPr>
            <p:spPr>
              <a:xfrm>
                <a:off x="5243517" y="4090989"/>
                <a:ext cx="131765" cy="4286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114"/>
                  <a:gd name="f8" fmla="val 2"/>
                  <a:gd name="f9" fmla="val 3"/>
                  <a:gd name="f10" fmla="val 5"/>
                  <a:gd name="f11" fmla="val 6"/>
                  <a:gd name="f12" fmla="val 9"/>
                  <a:gd name="f13" fmla="val 1"/>
                  <a:gd name="f14" fmla="val 4"/>
                  <a:gd name="f15" fmla="val 10"/>
                  <a:gd name="f16" fmla="val 13"/>
                  <a:gd name="f17" fmla="val 14"/>
                  <a:gd name="f18" fmla="val 16"/>
                  <a:gd name="f19" fmla="val 21"/>
                  <a:gd name="f20" fmla="val 19"/>
                  <a:gd name="f21" fmla="val 29"/>
                  <a:gd name="f22" fmla="val 22"/>
                  <a:gd name="f23" fmla="val 39"/>
                  <a:gd name="f24" fmla="val 26"/>
                  <a:gd name="f25" fmla="val 50"/>
                  <a:gd name="f26" fmla="val 28"/>
                  <a:gd name="f27" fmla="val 61"/>
                  <a:gd name="f28" fmla="val 63"/>
                  <a:gd name="f29" fmla="val 30"/>
                  <a:gd name="f30" fmla="val 65"/>
                  <a:gd name="f31" fmla="val 68"/>
                  <a:gd name="f32" fmla="val 27"/>
                  <a:gd name="f33" fmla="val 69"/>
                  <a:gd name="f34" fmla="val 67"/>
                  <a:gd name="f35" fmla="val 66"/>
                  <a:gd name="f36" fmla="val 25"/>
                  <a:gd name="f37" fmla="val 24"/>
                  <a:gd name="f38" fmla="val 59"/>
                  <a:gd name="f39" fmla="val 23"/>
                  <a:gd name="f40" fmla="val 55"/>
                  <a:gd name="f41" fmla="val 56"/>
                  <a:gd name="f42" fmla="val 73"/>
                  <a:gd name="f43" fmla="val 74"/>
                  <a:gd name="f44" fmla="val 32"/>
                  <a:gd name="f45" fmla="val 31"/>
                  <a:gd name="f46" fmla="val 75"/>
                  <a:gd name="f47" fmla="val 76"/>
                  <a:gd name="f48" fmla="val 88"/>
                  <a:gd name="f49" fmla="val 34"/>
                  <a:gd name="f50" fmla="val 99"/>
                  <a:gd name="f51" fmla="val 110"/>
                  <a:gd name="f52" fmla="val 111"/>
                  <a:gd name="f53" fmla="val 112"/>
                  <a:gd name="f54" fmla="val 33"/>
                  <a:gd name="f55" fmla="val 109"/>
                  <a:gd name="f56" fmla="val 108"/>
                  <a:gd name="f57" fmla="val 106"/>
                  <a:gd name="f58" fmla="val 97"/>
                  <a:gd name="f59" fmla="val 87"/>
                  <a:gd name="f60" fmla="val 78"/>
                  <a:gd name="f61" fmla="val 18"/>
                  <a:gd name="f62" fmla="val 54"/>
                  <a:gd name="f63" fmla="val 42"/>
                  <a:gd name="f64" fmla="val 11"/>
                  <a:gd name="f65" fmla="+- 0 0 -90"/>
                  <a:gd name="f66" fmla="*/ f3 1 35"/>
                  <a:gd name="f67" fmla="*/ f4 1 114"/>
                  <a:gd name="f68" fmla="val f5"/>
                  <a:gd name="f69" fmla="val f6"/>
                  <a:gd name="f70" fmla="val f7"/>
                  <a:gd name="f71" fmla="*/ f65 f0 1"/>
                  <a:gd name="f72" fmla="+- f70 0 f68"/>
                  <a:gd name="f73" fmla="+- f69 0 f68"/>
                  <a:gd name="f74" fmla="*/ f71 1 f2"/>
                  <a:gd name="f75" fmla="*/ f73 1 35"/>
                  <a:gd name="f76" fmla="*/ f72 1 114"/>
                  <a:gd name="f77" fmla="*/ 0 f73 1"/>
                  <a:gd name="f78" fmla="*/ 2 f72 1"/>
                  <a:gd name="f79" fmla="*/ 6 f73 1"/>
                  <a:gd name="f80" fmla="*/ 0 f72 1"/>
                  <a:gd name="f81" fmla="*/ 10 f73 1"/>
                  <a:gd name="f82" fmla="*/ 6 f72 1"/>
                  <a:gd name="f83" fmla="*/ 19 f73 1"/>
                  <a:gd name="f84" fmla="*/ 29 f72 1"/>
                  <a:gd name="f85" fmla="*/ 28 f73 1"/>
                  <a:gd name="f86" fmla="*/ 61 f72 1"/>
                  <a:gd name="f87" fmla="*/ 29 f73 1"/>
                  <a:gd name="f88" fmla="*/ 68 f72 1"/>
                  <a:gd name="f89" fmla="*/ 27 f73 1"/>
                  <a:gd name="f90" fmla="*/ 66 f72 1"/>
                  <a:gd name="f91" fmla="*/ 23 f73 1"/>
                  <a:gd name="f92" fmla="*/ 55 f72 1"/>
                  <a:gd name="f93" fmla="*/ 73 f72 1"/>
                  <a:gd name="f94" fmla="*/ 74 f72 1"/>
                  <a:gd name="f95" fmla="*/ 31 f73 1"/>
                  <a:gd name="f96" fmla="*/ 76 f72 1"/>
                  <a:gd name="f97" fmla="*/ 35 f73 1"/>
                  <a:gd name="f98" fmla="*/ 110 f72 1"/>
                  <a:gd name="f99" fmla="*/ 114 f72 1"/>
                  <a:gd name="f100" fmla="*/ 33 f73 1"/>
                  <a:gd name="f101" fmla="*/ 111 f72 1"/>
                  <a:gd name="f102" fmla="*/ 106 f72 1"/>
                  <a:gd name="f103" fmla="*/ 24 f73 1"/>
                  <a:gd name="f104" fmla="*/ 78 f72 1"/>
                  <a:gd name="f105" fmla="*/ 14 f73 1"/>
                  <a:gd name="f106" fmla="*/ 42 f72 1"/>
                  <a:gd name="f107" fmla="*/ 3 f72 1"/>
                  <a:gd name="f108" fmla="+- f74 0 f1"/>
                  <a:gd name="f109" fmla="*/ f77 1 35"/>
                  <a:gd name="f110" fmla="*/ f78 1 114"/>
                  <a:gd name="f111" fmla="*/ f79 1 35"/>
                  <a:gd name="f112" fmla="*/ f80 1 114"/>
                  <a:gd name="f113" fmla="*/ f81 1 35"/>
                  <a:gd name="f114" fmla="*/ f82 1 114"/>
                  <a:gd name="f115" fmla="*/ f83 1 35"/>
                  <a:gd name="f116" fmla="*/ f84 1 114"/>
                  <a:gd name="f117" fmla="*/ f85 1 35"/>
                  <a:gd name="f118" fmla="*/ f86 1 114"/>
                  <a:gd name="f119" fmla="*/ f87 1 35"/>
                  <a:gd name="f120" fmla="*/ f88 1 114"/>
                  <a:gd name="f121" fmla="*/ f89 1 35"/>
                  <a:gd name="f122" fmla="*/ f90 1 114"/>
                  <a:gd name="f123" fmla="*/ f91 1 35"/>
                  <a:gd name="f124" fmla="*/ f92 1 114"/>
                  <a:gd name="f125" fmla="*/ f93 1 114"/>
                  <a:gd name="f126" fmla="*/ f94 1 114"/>
                  <a:gd name="f127" fmla="*/ f95 1 35"/>
                  <a:gd name="f128" fmla="*/ f96 1 114"/>
                  <a:gd name="f129" fmla="*/ f97 1 35"/>
                  <a:gd name="f130" fmla="*/ f98 1 114"/>
                  <a:gd name="f131" fmla="*/ f99 1 114"/>
                  <a:gd name="f132" fmla="*/ f100 1 35"/>
                  <a:gd name="f133" fmla="*/ f101 1 114"/>
                  <a:gd name="f134" fmla="*/ f102 1 114"/>
                  <a:gd name="f135" fmla="*/ f103 1 35"/>
                  <a:gd name="f136" fmla="*/ f104 1 114"/>
                  <a:gd name="f137" fmla="*/ f105 1 35"/>
                  <a:gd name="f138" fmla="*/ f106 1 114"/>
                  <a:gd name="f139" fmla="*/ f107 1 114"/>
                  <a:gd name="f140" fmla="*/ 0 1 f75"/>
                  <a:gd name="f141" fmla="*/ f69 1 f75"/>
                  <a:gd name="f142" fmla="*/ 0 1 f76"/>
                  <a:gd name="f143" fmla="*/ f70 1 f76"/>
                  <a:gd name="f144" fmla="*/ f109 1 f75"/>
                  <a:gd name="f145" fmla="*/ f110 1 f76"/>
                  <a:gd name="f146" fmla="*/ f111 1 f75"/>
                  <a:gd name="f147" fmla="*/ f112 1 f76"/>
                  <a:gd name="f148" fmla="*/ f113 1 f75"/>
                  <a:gd name="f149" fmla="*/ f114 1 f76"/>
                  <a:gd name="f150" fmla="*/ f115 1 f75"/>
                  <a:gd name="f151" fmla="*/ f116 1 f76"/>
                  <a:gd name="f152" fmla="*/ f117 1 f75"/>
                  <a:gd name="f153" fmla="*/ f118 1 f76"/>
                  <a:gd name="f154" fmla="*/ f119 1 f75"/>
                  <a:gd name="f155" fmla="*/ f120 1 f76"/>
                  <a:gd name="f156" fmla="*/ f121 1 f75"/>
                  <a:gd name="f157" fmla="*/ f122 1 f76"/>
                  <a:gd name="f158" fmla="*/ f123 1 f75"/>
                  <a:gd name="f159" fmla="*/ f124 1 f76"/>
                  <a:gd name="f160" fmla="*/ f125 1 f76"/>
                  <a:gd name="f161" fmla="*/ f126 1 f76"/>
                  <a:gd name="f162" fmla="*/ f127 1 f75"/>
                  <a:gd name="f163" fmla="*/ f128 1 f76"/>
                  <a:gd name="f164" fmla="*/ f129 1 f75"/>
                  <a:gd name="f165" fmla="*/ f130 1 f76"/>
                  <a:gd name="f166" fmla="*/ f131 1 f76"/>
                  <a:gd name="f167" fmla="*/ f132 1 f75"/>
                  <a:gd name="f168" fmla="*/ f133 1 f76"/>
                  <a:gd name="f169" fmla="*/ f134 1 f76"/>
                  <a:gd name="f170" fmla="*/ f135 1 f75"/>
                  <a:gd name="f171" fmla="*/ f136 1 f76"/>
                  <a:gd name="f172" fmla="*/ f137 1 f75"/>
                  <a:gd name="f173" fmla="*/ f138 1 f76"/>
                  <a:gd name="f174" fmla="*/ f139 1 f76"/>
                  <a:gd name="f175" fmla="*/ f140 f66 1"/>
                  <a:gd name="f176" fmla="*/ f141 f66 1"/>
                  <a:gd name="f177" fmla="*/ f143 f67 1"/>
                  <a:gd name="f178" fmla="*/ f142 f67 1"/>
                  <a:gd name="f179" fmla="*/ f144 f66 1"/>
                  <a:gd name="f180" fmla="*/ f145 f67 1"/>
                  <a:gd name="f181" fmla="*/ f146 f66 1"/>
                  <a:gd name="f182" fmla="*/ f147 f67 1"/>
                  <a:gd name="f183" fmla="*/ f148 f66 1"/>
                  <a:gd name="f184" fmla="*/ f149 f67 1"/>
                  <a:gd name="f185" fmla="*/ f150 f66 1"/>
                  <a:gd name="f186" fmla="*/ f151 f67 1"/>
                  <a:gd name="f187" fmla="*/ f152 f66 1"/>
                  <a:gd name="f188" fmla="*/ f153 f67 1"/>
                  <a:gd name="f189" fmla="*/ f154 f66 1"/>
                  <a:gd name="f190" fmla="*/ f155 f67 1"/>
                  <a:gd name="f191" fmla="*/ f156 f66 1"/>
                  <a:gd name="f192" fmla="*/ f157 f67 1"/>
                  <a:gd name="f193" fmla="*/ f158 f66 1"/>
                  <a:gd name="f194" fmla="*/ f159 f67 1"/>
                  <a:gd name="f195" fmla="*/ f160 f67 1"/>
                  <a:gd name="f196" fmla="*/ f161 f67 1"/>
                  <a:gd name="f197" fmla="*/ f162 f66 1"/>
                  <a:gd name="f198" fmla="*/ f163 f67 1"/>
                  <a:gd name="f199" fmla="*/ f164 f66 1"/>
                  <a:gd name="f200" fmla="*/ f165 f67 1"/>
                  <a:gd name="f201" fmla="*/ f166 f67 1"/>
                  <a:gd name="f202" fmla="*/ f167 f66 1"/>
                  <a:gd name="f203" fmla="*/ f168 f67 1"/>
                  <a:gd name="f204" fmla="*/ f169 f67 1"/>
                  <a:gd name="f205" fmla="*/ f170 f66 1"/>
                  <a:gd name="f206" fmla="*/ f171 f67 1"/>
                  <a:gd name="f207" fmla="*/ f172 f66 1"/>
                  <a:gd name="f208" fmla="*/ f173 f67 1"/>
                  <a:gd name="f209" fmla="*/ f174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8">
                    <a:pos x="f179" y="f180"/>
                  </a:cxn>
                  <a:cxn ang="f108">
                    <a:pos x="f181" y="f182"/>
                  </a:cxn>
                  <a:cxn ang="f108">
                    <a:pos x="f183" y="f184"/>
                  </a:cxn>
                  <a:cxn ang="f108">
                    <a:pos x="f185" y="f186"/>
                  </a:cxn>
                  <a:cxn ang="f108">
                    <a:pos x="f187" y="f188"/>
                  </a:cxn>
                  <a:cxn ang="f108">
                    <a:pos x="f189" y="f190"/>
                  </a:cxn>
                  <a:cxn ang="f108">
                    <a:pos x="f191" y="f192"/>
                  </a:cxn>
                  <a:cxn ang="f108">
                    <a:pos x="f193" y="f194"/>
                  </a:cxn>
                  <a:cxn ang="f108">
                    <a:pos x="f193" y="f194"/>
                  </a:cxn>
                  <a:cxn ang="f108">
                    <a:pos x="f193" y="f194"/>
                  </a:cxn>
                  <a:cxn ang="f108">
                    <a:pos x="f187" y="f195"/>
                  </a:cxn>
                  <a:cxn ang="f108">
                    <a:pos x="f187" y="f196"/>
                  </a:cxn>
                  <a:cxn ang="f108">
                    <a:pos x="f189" y="f195"/>
                  </a:cxn>
                  <a:cxn ang="f108">
                    <a:pos x="f197" y="f198"/>
                  </a:cxn>
                  <a:cxn ang="f108">
                    <a:pos x="f199" y="f200"/>
                  </a:cxn>
                  <a:cxn ang="f108">
                    <a:pos x="f199" y="f201"/>
                  </a:cxn>
                  <a:cxn ang="f108">
                    <a:pos x="f202" y="f203"/>
                  </a:cxn>
                  <a:cxn ang="f108">
                    <a:pos x="f197" y="f204"/>
                  </a:cxn>
                  <a:cxn ang="f108">
                    <a:pos x="f205" y="f206"/>
                  </a:cxn>
                  <a:cxn ang="f108">
                    <a:pos x="f207" y="f208"/>
                  </a:cxn>
                  <a:cxn ang="f108">
                    <a:pos x="f179" y="f209"/>
                  </a:cxn>
                  <a:cxn ang="f108">
                    <a:pos x="f179" y="f180"/>
                  </a:cxn>
                </a:cxnLst>
                <a:rect l="f175" t="f178" r="f176" b="f177"/>
                <a:pathLst>
                  <a:path w="35" h="114">
                    <a:moveTo>
                      <a:pt x="f5" y="f8"/>
                    </a:moveTo>
                    <a:cubicBezTo>
                      <a:pt x="f9" y="f9"/>
                      <a:pt x="f10" y="f9"/>
                      <a:pt x="f11" y="f5"/>
                    </a:cubicBezTo>
                    <a:cubicBezTo>
                      <a:pt x="f12" y="f13"/>
                      <a:pt x="f12" y="f14"/>
                      <a:pt x="f15" y="f11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1" y="f28"/>
                      <a:pt x="f29" y="f30"/>
                      <a:pt x="f21" y="f31"/>
                    </a:cubicBezTo>
                    <a:cubicBezTo>
                      <a:pt x="f32" y="f33"/>
                      <a:pt x="f32" y="f34"/>
                      <a:pt x="f32" y="f35"/>
                    </a:cubicBezTo>
                    <a:cubicBezTo>
                      <a:pt x="f36" y="f28"/>
                      <a:pt x="f37" y="f38"/>
                      <a:pt x="f39" y="f40"/>
                    </a:cubicBezTo>
                    <a:cubicBezTo>
                      <a:pt x="f39" y="f40"/>
                      <a:pt x="f39" y="f41"/>
                      <a:pt x="f39" y="f40"/>
                    </a:cubicBezTo>
                    <a:cubicBezTo>
                      <a:pt x="f39" y="f40"/>
                      <a:pt x="f39" y="f40"/>
                      <a:pt x="f39" y="f40"/>
                    </a:cubicBezTo>
                    <a:cubicBezTo>
                      <a:pt x="f36" y="f27"/>
                      <a:pt x="f32" y="f34"/>
                      <a:pt x="f26" y="f42"/>
                    </a:cubicBezTo>
                    <a:cubicBezTo>
                      <a:pt x="f26" y="f43"/>
                      <a:pt x="f26" y="f42"/>
                      <a:pt x="f26" y="f43"/>
                    </a:cubicBezTo>
                    <a:cubicBezTo>
                      <a:pt x="f21" y="f43"/>
                      <a:pt x="f21" y="f42"/>
                      <a:pt x="f21" y="f42"/>
                    </a:cubicBezTo>
                    <a:cubicBezTo>
                      <a:pt x="f44" y="f42"/>
                      <a:pt x="f45" y="f46"/>
                      <a:pt x="f45" y="f47"/>
                    </a:cubicBezTo>
                    <a:cubicBezTo>
                      <a:pt x="f44" y="f48"/>
                      <a:pt x="f49" y="f50"/>
                      <a:pt x="f6" y="f51"/>
                    </a:cubicBezTo>
                    <a:cubicBezTo>
                      <a:pt x="f6" y="f52"/>
                      <a:pt x="f6" y="f53"/>
                      <a:pt x="f6" y="f7"/>
                    </a:cubicBezTo>
                    <a:cubicBezTo>
                      <a:pt x="f49" y="f53"/>
                      <a:pt x="f49" y="f53"/>
                      <a:pt x="f54" y="f52"/>
                    </a:cubicBezTo>
                    <a:cubicBezTo>
                      <a:pt x="f44" y="f55"/>
                      <a:pt x="f45" y="f56"/>
                      <a:pt x="f45" y="f57"/>
                    </a:cubicBezTo>
                    <a:cubicBezTo>
                      <a:pt x="f26" y="f58"/>
                      <a:pt x="f32" y="f59"/>
                      <a:pt x="f37" y="f60"/>
                    </a:cubicBezTo>
                    <a:cubicBezTo>
                      <a:pt x="f22" y="f30"/>
                      <a:pt x="f61" y="f62"/>
                      <a:pt x="f17" y="f63"/>
                    </a:cubicBezTo>
                    <a:cubicBezTo>
                      <a:pt x="f64" y="f26"/>
                      <a:pt x="f14" y="f18"/>
                      <a:pt x="f5" y="f9"/>
                    </a:cubicBezTo>
                    <a:cubicBezTo>
                      <a:pt x="f5" y="f9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BA6F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9" name="Freeform 1370">
                <a:extLst>
                  <a:ext uri="{FF2B5EF4-FFF2-40B4-BE49-F238E27FC236}">
                    <a16:creationId xmlns:a16="http://schemas.microsoft.com/office/drawing/2014/main" id="{2F61D78F-4EC0-AD4A-4995-5D0352F15109}"/>
                  </a:ext>
                </a:extLst>
              </p:cNvPr>
              <p:cNvSpPr/>
              <p:nvPr/>
            </p:nvSpPr>
            <p:spPr>
              <a:xfrm>
                <a:off x="5202241" y="3865561"/>
                <a:ext cx="230191" cy="4587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1"/>
                  <a:gd name="f7" fmla="val 122"/>
                  <a:gd name="f8" fmla="val 54"/>
                  <a:gd name="f9" fmla="val 97"/>
                  <a:gd name="f10" fmla="val 50"/>
                  <a:gd name="f11" fmla="val 78"/>
                  <a:gd name="f12" fmla="val 43"/>
                  <a:gd name="f13" fmla="val 59"/>
                  <a:gd name="f14" fmla="val 35"/>
                  <a:gd name="f15" fmla="val 42"/>
                  <a:gd name="f16" fmla="val 33"/>
                  <a:gd name="f17" fmla="val 39"/>
                  <a:gd name="f18" fmla="val 31"/>
                  <a:gd name="f19" fmla="val 30"/>
                  <a:gd name="f20" fmla="val 32"/>
                  <a:gd name="f21" fmla="val 29"/>
                  <a:gd name="f22" fmla="val 25"/>
                  <a:gd name="f23" fmla="val 24"/>
                  <a:gd name="f24" fmla="val 27"/>
                  <a:gd name="f25" fmla="val 20"/>
                  <a:gd name="f26" fmla="val 26"/>
                  <a:gd name="f27" fmla="val 19"/>
                  <a:gd name="f28" fmla="val 22"/>
                  <a:gd name="f29" fmla="val 17"/>
                  <a:gd name="f30" fmla="val 16"/>
                  <a:gd name="f31" fmla="val 15"/>
                  <a:gd name="f32" fmla="val 13"/>
                  <a:gd name="f33" fmla="val 12"/>
                  <a:gd name="f34" fmla="val 10"/>
                  <a:gd name="f35" fmla="val 14"/>
                  <a:gd name="f36" fmla="val 9"/>
                  <a:gd name="f37" fmla="val 6"/>
                  <a:gd name="f38" fmla="val 5"/>
                  <a:gd name="f39" fmla="val 7"/>
                  <a:gd name="f40" fmla="val 11"/>
                  <a:gd name="f41" fmla="val 3"/>
                  <a:gd name="f42" fmla="val 2"/>
                  <a:gd name="f43" fmla="val 1"/>
                  <a:gd name="f44" fmla="val 8"/>
                  <a:gd name="f45" fmla="val 4"/>
                  <a:gd name="f46" fmla="val 23"/>
                  <a:gd name="f47" fmla="val 28"/>
                  <a:gd name="f48" fmla="val 34"/>
                  <a:gd name="f49" fmla="val 38"/>
                  <a:gd name="f50" fmla="val 47"/>
                  <a:gd name="f51" fmla="val 46"/>
                  <a:gd name="f52" fmla="val 49"/>
                  <a:gd name="f53" fmla="val 51"/>
                  <a:gd name="f54" fmla="val 56"/>
                  <a:gd name="f55" fmla="val 53"/>
                  <a:gd name="f56" fmla="val 62"/>
                  <a:gd name="f57" fmla="val 64"/>
                  <a:gd name="f58" fmla="val 55"/>
                  <a:gd name="f59" fmla="val 68"/>
                  <a:gd name="f60" fmla="val 69"/>
                  <a:gd name="f61" fmla="val 70"/>
                  <a:gd name="f62" fmla="val 65"/>
                  <a:gd name="f63" fmla="val 63"/>
                  <a:gd name="f64" fmla="val 44"/>
                  <a:gd name="f65" fmla="val 41"/>
                  <a:gd name="f66" fmla="val 40"/>
                  <a:gd name="f67" fmla="val 36"/>
                  <a:gd name="f68" fmla="val 60"/>
                  <a:gd name="f69" fmla="val 74"/>
                  <a:gd name="f70" fmla="val 88"/>
                  <a:gd name="f71" fmla="val 90"/>
                  <a:gd name="f72" fmla="val 92"/>
                  <a:gd name="f73" fmla="val 93"/>
                  <a:gd name="f74" fmla="val 57"/>
                  <a:gd name="f75" fmla="val 103"/>
                  <a:gd name="f76" fmla="val 113"/>
                  <a:gd name="f77" fmla="val 118"/>
                  <a:gd name="f78" fmla="val 112"/>
                  <a:gd name="f79" fmla="val 107"/>
                  <a:gd name="f80" fmla="val 104"/>
                  <a:gd name="f81" fmla="val 101"/>
                  <a:gd name="f82" fmla="+- 0 0 -90"/>
                  <a:gd name="f83" fmla="*/ f3 1 61"/>
                  <a:gd name="f84" fmla="*/ f4 1 122"/>
                  <a:gd name="f85" fmla="val f5"/>
                  <a:gd name="f86" fmla="val f6"/>
                  <a:gd name="f87" fmla="val f7"/>
                  <a:gd name="f88" fmla="*/ f82 f0 1"/>
                  <a:gd name="f89" fmla="+- f87 0 f85"/>
                  <a:gd name="f90" fmla="+- f86 0 f85"/>
                  <a:gd name="f91" fmla="*/ f88 1 f2"/>
                  <a:gd name="f92" fmla="*/ f90 1 61"/>
                  <a:gd name="f93" fmla="*/ f89 1 122"/>
                  <a:gd name="f94" fmla="*/ 54 f90 1"/>
                  <a:gd name="f95" fmla="*/ 97 f89 1"/>
                  <a:gd name="f96" fmla="*/ 35 f90 1"/>
                  <a:gd name="f97" fmla="*/ 42 f89 1"/>
                  <a:gd name="f98" fmla="*/ 30 f90 1"/>
                  <a:gd name="f99" fmla="*/ 32 f89 1"/>
                  <a:gd name="f100" fmla="*/ 24 f90 1"/>
                  <a:gd name="f101" fmla="*/ 27 f89 1"/>
                  <a:gd name="f102" fmla="*/ 17 f90 1"/>
                  <a:gd name="f103" fmla="*/ 20 f89 1"/>
                  <a:gd name="f104" fmla="*/ 15 f90 1"/>
                  <a:gd name="f105" fmla="*/ 17 f89 1"/>
                  <a:gd name="f106" fmla="*/ 10 f90 1"/>
                  <a:gd name="f107" fmla="*/ 14 f89 1"/>
                  <a:gd name="f108" fmla="*/ 19 f89 1"/>
                  <a:gd name="f109" fmla="*/ 9 f90 1"/>
                  <a:gd name="f110" fmla="*/ 6 f90 1"/>
                  <a:gd name="f111" fmla="*/ 15 f89 1"/>
                  <a:gd name="f112" fmla="*/ 3 f90 1"/>
                  <a:gd name="f113" fmla="*/ 10 f89 1"/>
                  <a:gd name="f114" fmla="*/ 0 f90 1"/>
                  <a:gd name="f115" fmla="*/ 8 f89 1"/>
                  <a:gd name="f116" fmla="*/ 2 f90 1"/>
                  <a:gd name="f117" fmla="*/ 0 f89 1"/>
                  <a:gd name="f118" fmla="*/ 8 f90 1"/>
                  <a:gd name="f119" fmla="*/ 2 f89 1"/>
                  <a:gd name="f120" fmla="*/ 13 f90 1"/>
                  <a:gd name="f121" fmla="*/ 3 f89 1"/>
                  <a:gd name="f122" fmla="*/ 29 f90 1"/>
                  <a:gd name="f123" fmla="*/ 23 f89 1"/>
                  <a:gd name="f124" fmla="*/ 28 f89 1"/>
                  <a:gd name="f125" fmla="*/ 16 f89 1"/>
                  <a:gd name="f126" fmla="*/ 28 f90 1"/>
                  <a:gd name="f127" fmla="*/ 12 f89 1"/>
                  <a:gd name="f128" fmla="*/ 9 f89 1"/>
                  <a:gd name="f129" fmla="*/ 31 f90 1"/>
                  <a:gd name="f130" fmla="*/ 32 f90 1"/>
                  <a:gd name="f131" fmla="*/ 13 f89 1"/>
                  <a:gd name="f132" fmla="*/ 47 f90 1"/>
                  <a:gd name="f133" fmla="*/ 46 f89 1"/>
                  <a:gd name="f134" fmla="*/ 53 f90 1"/>
                  <a:gd name="f135" fmla="*/ 62 f89 1"/>
                  <a:gd name="f136" fmla="*/ 69 f89 1"/>
                  <a:gd name="f137" fmla="*/ 49 f90 1"/>
                  <a:gd name="f138" fmla="*/ 63 f89 1"/>
                  <a:gd name="f139" fmla="*/ 41 f90 1"/>
                  <a:gd name="f140" fmla="*/ 34 f90 1"/>
                  <a:gd name="f141" fmla="*/ 34 f89 1"/>
                  <a:gd name="f142" fmla="*/ 39 f90 1"/>
                  <a:gd name="f143" fmla="*/ 55 f90 1"/>
                  <a:gd name="f144" fmla="*/ 88 f89 1"/>
                  <a:gd name="f145" fmla="*/ 93 f89 1"/>
                  <a:gd name="f146" fmla="*/ 61 f90 1"/>
                  <a:gd name="f147" fmla="*/ 122 f89 1"/>
                  <a:gd name="f148" fmla="*/ 59 f90 1"/>
                  <a:gd name="f149" fmla="*/ 107 f89 1"/>
                  <a:gd name="f150" fmla="+- f91 0 f1"/>
                  <a:gd name="f151" fmla="*/ f94 1 61"/>
                  <a:gd name="f152" fmla="*/ f95 1 122"/>
                  <a:gd name="f153" fmla="*/ f96 1 61"/>
                  <a:gd name="f154" fmla="*/ f97 1 122"/>
                  <a:gd name="f155" fmla="*/ f98 1 61"/>
                  <a:gd name="f156" fmla="*/ f99 1 122"/>
                  <a:gd name="f157" fmla="*/ f100 1 61"/>
                  <a:gd name="f158" fmla="*/ f101 1 122"/>
                  <a:gd name="f159" fmla="*/ f102 1 61"/>
                  <a:gd name="f160" fmla="*/ f103 1 122"/>
                  <a:gd name="f161" fmla="*/ f104 1 61"/>
                  <a:gd name="f162" fmla="*/ f105 1 122"/>
                  <a:gd name="f163" fmla="*/ f106 1 61"/>
                  <a:gd name="f164" fmla="*/ f107 1 122"/>
                  <a:gd name="f165" fmla="*/ f108 1 122"/>
                  <a:gd name="f166" fmla="*/ f109 1 61"/>
                  <a:gd name="f167" fmla="*/ f110 1 61"/>
                  <a:gd name="f168" fmla="*/ f111 1 122"/>
                  <a:gd name="f169" fmla="*/ f112 1 61"/>
                  <a:gd name="f170" fmla="*/ f113 1 122"/>
                  <a:gd name="f171" fmla="*/ f114 1 61"/>
                  <a:gd name="f172" fmla="*/ f115 1 122"/>
                  <a:gd name="f173" fmla="*/ f116 1 61"/>
                  <a:gd name="f174" fmla="*/ f117 1 122"/>
                  <a:gd name="f175" fmla="*/ f118 1 61"/>
                  <a:gd name="f176" fmla="*/ f119 1 122"/>
                  <a:gd name="f177" fmla="*/ f120 1 61"/>
                  <a:gd name="f178" fmla="*/ f121 1 122"/>
                  <a:gd name="f179" fmla="*/ f122 1 61"/>
                  <a:gd name="f180" fmla="*/ f123 1 122"/>
                  <a:gd name="f181" fmla="*/ f124 1 122"/>
                  <a:gd name="f182" fmla="*/ f125 1 122"/>
                  <a:gd name="f183" fmla="*/ f126 1 61"/>
                  <a:gd name="f184" fmla="*/ f127 1 122"/>
                  <a:gd name="f185" fmla="*/ f128 1 122"/>
                  <a:gd name="f186" fmla="*/ f129 1 61"/>
                  <a:gd name="f187" fmla="*/ f130 1 61"/>
                  <a:gd name="f188" fmla="*/ f131 1 122"/>
                  <a:gd name="f189" fmla="*/ f132 1 61"/>
                  <a:gd name="f190" fmla="*/ f133 1 122"/>
                  <a:gd name="f191" fmla="*/ f134 1 61"/>
                  <a:gd name="f192" fmla="*/ f135 1 122"/>
                  <a:gd name="f193" fmla="*/ f136 1 122"/>
                  <a:gd name="f194" fmla="*/ f137 1 61"/>
                  <a:gd name="f195" fmla="*/ f138 1 122"/>
                  <a:gd name="f196" fmla="*/ f139 1 61"/>
                  <a:gd name="f197" fmla="*/ f140 1 61"/>
                  <a:gd name="f198" fmla="*/ f141 1 122"/>
                  <a:gd name="f199" fmla="*/ f142 1 61"/>
                  <a:gd name="f200" fmla="*/ f143 1 61"/>
                  <a:gd name="f201" fmla="*/ f144 1 122"/>
                  <a:gd name="f202" fmla="*/ f145 1 122"/>
                  <a:gd name="f203" fmla="*/ f146 1 61"/>
                  <a:gd name="f204" fmla="*/ f147 1 122"/>
                  <a:gd name="f205" fmla="*/ f148 1 61"/>
                  <a:gd name="f206" fmla="*/ f149 1 122"/>
                  <a:gd name="f207" fmla="*/ 0 1 f92"/>
                  <a:gd name="f208" fmla="*/ f86 1 f92"/>
                  <a:gd name="f209" fmla="*/ 0 1 f93"/>
                  <a:gd name="f210" fmla="*/ f87 1 f93"/>
                  <a:gd name="f211" fmla="*/ f151 1 f92"/>
                  <a:gd name="f212" fmla="*/ f152 1 f93"/>
                  <a:gd name="f213" fmla="*/ f153 1 f92"/>
                  <a:gd name="f214" fmla="*/ f154 1 f93"/>
                  <a:gd name="f215" fmla="*/ f155 1 f92"/>
                  <a:gd name="f216" fmla="*/ f156 1 f93"/>
                  <a:gd name="f217" fmla="*/ f157 1 f92"/>
                  <a:gd name="f218" fmla="*/ f158 1 f93"/>
                  <a:gd name="f219" fmla="*/ f159 1 f92"/>
                  <a:gd name="f220" fmla="*/ f160 1 f93"/>
                  <a:gd name="f221" fmla="*/ f161 1 f92"/>
                  <a:gd name="f222" fmla="*/ f162 1 f93"/>
                  <a:gd name="f223" fmla="*/ f163 1 f92"/>
                  <a:gd name="f224" fmla="*/ f164 1 f93"/>
                  <a:gd name="f225" fmla="*/ f165 1 f93"/>
                  <a:gd name="f226" fmla="*/ f166 1 f92"/>
                  <a:gd name="f227" fmla="*/ f167 1 f92"/>
                  <a:gd name="f228" fmla="*/ f168 1 f93"/>
                  <a:gd name="f229" fmla="*/ f169 1 f92"/>
                  <a:gd name="f230" fmla="*/ f170 1 f93"/>
                  <a:gd name="f231" fmla="*/ f171 1 f92"/>
                  <a:gd name="f232" fmla="*/ f172 1 f93"/>
                  <a:gd name="f233" fmla="*/ f173 1 f92"/>
                  <a:gd name="f234" fmla="*/ f174 1 f93"/>
                  <a:gd name="f235" fmla="*/ f175 1 f92"/>
                  <a:gd name="f236" fmla="*/ f176 1 f93"/>
                  <a:gd name="f237" fmla="*/ f177 1 f92"/>
                  <a:gd name="f238" fmla="*/ f178 1 f93"/>
                  <a:gd name="f239" fmla="*/ f179 1 f92"/>
                  <a:gd name="f240" fmla="*/ f180 1 f93"/>
                  <a:gd name="f241" fmla="*/ f181 1 f93"/>
                  <a:gd name="f242" fmla="*/ f182 1 f93"/>
                  <a:gd name="f243" fmla="*/ f183 1 f92"/>
                  <a:gd name="f244" fmla="*/ f184 1 f93"/>
                  <a:gd name="f245" fmla="*/ f185 1 f93"/>
                  <a:gd name="f246" fmla="*/ f186 1 f92"/>
                  <a:gd name="f247" fmla="*/ f187 1 f92"/>
                  <a:gd name="f248" fmla="*/ f188 1 f93"/>
                  <a:gd name="f249" fmla="*/ f189 1 f92"/>
                  <a:gd name="f250" fmla="*/ f190 1 f93"/>
                  <a:gd name="f251" fmla="*/ f191 1 f92"/>
                  <a:gd name="f252" fmla="*/ f192 1 f93"/>
                  <a:gd name="f253" fmla="*/ f193 1 f93"/>
                  <a:gd name="f254" fmla="*/ f194 1 f92"/>
                  <a:gd name="f255" fmla="*/ f195 1 f93"/>
                  <a:gd name="f256" fmla="*/ f196 1 f92"/>
                  <a:gd name="f257" fmla="*/ f197 1 f92"/>
                  <a:gd name="f258" fmla="*/ f198 1 f93"/>
                  <a:gd name="f259" fmla="*/ f199 1 f92"/>
                  <a:gd name="f260" fmla="*/ f200 1 f92"/>
                  <a:gd name="f261" fmla="*/ f201 1 f93"/>
                  <a:gd name="f262" fmla="*/ f202 1 f93"/>
                  <a:gd name="f263" fmla="*/ f203 1 f92"/>
                  <a:gd name="f264" fmla="*/ f204 1 f93"/>
                  <a:gd name="f265" fmla="*/ f205 1 f92"/>
                  <a:gd name="f266" fmla="*/ f206 1 f93"/>
                  <a:gd name="f267" fmla="*/ f207 f83 1"/>
                  <a:gd name="f268" fmla="*/ f208 f83 1"/>
                  <a:gd name="f269" fmla="*/ f210 f84 1"/>
                  <a:gd name="f270" fmla="*/ f209 f84 1"/>
                  <a:gd name="f271" fmla="*/ f211 f83 1"/>
                  <a:gd name="f272" fmla="*/ f212 f84 1"/>
                  <a:gd name="f273" fmla="*/ f213 f83 1"/>
                  <a:gd name="f274" fmla="*/ f214 f84 1"/>
                  <a:gd name="f275" fmla="*/ f215 f83 1"/>
                  <a:gd name="f276" fmla="*/ f216 f84 1"/>
                  <a:gd name="f277" fmla="*/ f217 f83 1"/>
                  <a:gd name="f278" fmla="*/ f218 f84 1"/>
                  <a:gd name="f279" fmla="*/ f219 f83 1"/>
                  <a:gd name="f280" fmla="*/ f220 f84 1"/>
                  <a:gd name="f281" fmla="*/ f221 f83 1"/>
                  <a:gd name="f282" fmla="*/ f222 f84 1"/>
                  <a:gd name="f283" fmla="*/ f223 f83 1"/>
                  <a:gd name="f284" fmla="*/ f224 f84 1"/>
                  <a:gd name="f285" fmla="*/ f225 f84 1"/>
                  <a:gd name="f286" fmla="*/ f226 f83 1"/>
                  <a:gd name="f287" fmla="*/ f227 f83 1"/>
                  <a:gd name="f288" fmla="*/ f228 f84 1"/>
                  <a:gd name="f289" fmla="*/ f229 f83 1"/>
                  <a:gd name="f290" fmla="*/ f230 f84 1"/>
                  <a:gd name="f291" fmla="*/ f231 f83 1"/>
                  <a:gd name="f292" fmla="*/ f232 f84 1"/>
                  <a:gd name="f293" fmla="*/ f233 f83 1"/>
                  <a:gd name="f294" fmla="*/ f234 f84 1"/>
                  <a:gd name="f295" fmla="*/ f235 f83 1"/>
                  <a:gd name="f296" fmla="*/ f236 f84 1"/>
                  <a:gd name="f297" fmla="*/ f237 f83 1"/>
                  <a:gd name="f298" fmla="*/ f238 f84 1"/>
                  <a:gd name="f299" fmla="*/ f239 f83 1"/>
                  <a:gd name="f300" fmla="*/ f240 f84 1"/>
                  <a:gd name="f301" fmla="*/ f241 f84 1"/>
                  <a:gd name="f302" fmla="*/ f242 f84 1"/>
                  <a:gd name="f303" fmla="*/ f243 f83 1"/>
                  <a:gd name="f304" fmla="*/ f244 f84 1"/>
                  <a:gd name="f305" fmla="*/ f245 f84 1"/>
                  <a:gd name="f306" fmla="*/ f246 f83 1"/>
                  <a:gd name="f307" fmla="*/ f247 f83 1"/>
                  <a:gd name="f308" fmla="*/ f248 f84 1"/>
                  <a:gd name="f309" fmla="*/ f249 f83 1"/>
                  <a:gd name="f310" fmla="*/ f250 f84 1"/>
                  <a:gd name="f311" fmla="*/ f251 f83 1"/>
                  <a:gd name="f312" fmla="*/ f252 f84 1"/>
                  <a:gd name="f313" fmla="*/ f253 f84 1"/>
                  <a:gd name="f314" fmla="*/ f254 f83 1"/>
                  <a:gd name="f315" fmla="*/ f255 f84 1"/>
                  <a:gd name="f316" fmla="*/ f256 f83 1"/>
                  <a:gd name="f317" fmla="*/ f257 f83 1"/>
                  <a:gd name="f318" fmla="*/ f258 f84 1"/>
                  <a:gd name="f319" fmla="*/ f259 f83 1"/>
                  <a:gd name="f320" fmla="*/ f260 f83 1"/>
                  <a:gd name="f321" fmla="*/ f261 f84 1"/>
                  <a:gd name="f322" fmla="*/ f262 f84 1"/>
                  <a:gd name="f323" fmla="*/ f263 f83 1"/>
                  <a:gd name="f324" fmla="*/ f264 f84 1"/>
                  <a:gd name="f325" fmla="*/ f265 f83 1"/>
                  <a:gd name="f326" fmla="*/ f266 f8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0">
                    <a:pos x="f271" y="f272"/>
                  </a:cxn>
                  <a:cxn ang="f150">
                    <a:pos x="f273" y="f274"/>
                  </a:cxn>
                  <a:cxn ang="f150">
                    <a:pos x="f275" y="f276"/>
                  </a:cxn>
                  <a:cxn ang="f150">
                    <a:pos x="f277" y="f278"/>
                  </a:cxn>
                  <a:cxn ang="f150">
                    <a:pos x="f279" y="f280"/>
                  </a:cxn>
                  <a:cxn ang="f150">
                    <a:pos x="f281" y="f282"/>
                  </a:cxn>
                  <a:cxn ang="f150">
                    <a:pos x="f283" y="f284"/>
                  </a:cxn>
                  <a:cxn ang="f150">
                    <a:pos x="f283" y="f285"/>
                  </a:cxn>
                  <a:cxn ang="f150">
                    <a:pos x="f286" y="f285"/>
                  </a:cxn>
                  <a:cxn ang="f150">
                    <a:pos x="f287" y="f288"/>
                  </a:cxn>
                  <a:cxn ang="f150">
                    <a:pos x="f289" y="f290"/>
                  </a:cxn>
                  <a:cxn ang="f150">
                    <a:pos x="f291" y="f292"/>
                  </a:cxn>
                  <a:cxn ang="f150">
                    <a:pos x="f293" y="f294"/>
                  </a:cxn>
                  <a:cxn ang="f150">
                    <a:pos x="f295" y="f296"/>
                  </a:cxn>
                  <a:cxn ang="f150">
                    <a:pos x="f297" y="f298"/>
                  </a:cxn>
                  <a:cxn ang="f150">
                    <a:pos x="f299" y="f300"/>
                  </a:cxn>
                  <a:cxn ang="f150">
                    <a:pos x="f273" y="f301"/>
                  </a:cxn>
                  <a:cxn ang="f150">
                    <a:pos x="f275" y="f302"/>
                  </a:cxn>
                  <a:cxn ang="f150">
                    <a:pos x="f303" y="f304"/>
                  </a:cxn>
                  <a:cxn ang="f150">
                    <a:pos x="f303" y="f305"/>
                  </a:cxn>
                  <a:cxn ang="f150">
                    <a:pos x="f306" y="f290"/>
                  </a:cxn>
                  <a:cxn ang="f150">
                    <a:pos x="f307" y="f308"/>
                  </a:cxn>
                  <a:cxn ang="f150">
                    <a:pos x="f309" y="f310"/>
                  </a:cxn>
                  <a:cxn ang="f150">
                    <a:pos x="f311" y="f312"/>
                  </a:cxn>
                  <a:cxn ang="f150">
                    <a:pos x="f311" y="f313"/>
                  </a:cxn>
                  <a:cxn ang="f150">
                    <a:pos x="f314" y="f315"/>
                  </a:cxn>
                  <a:cxn ang="f150">
                    <a:pos x="f316" y="f274"/>
                  </a:cxn>
                  <a:cxn ang="f150">
                    <a:pos x="f317" y="f318"/>
                  </a:cxn>
                  <a:cxn ang="f150">
                    <a:pos x="f319" y="f310"/>
                  </a:cxn>
                  <a:cxn ang="f150">
                    <a:pos x="f320" y="f321"/>
                  </a:cxn>
                  <a:cxn ang="f150">
                    <a:pos x="f271" y="f322"/>
                  </a:cxn>
                  <a:cxn ang="f150">
                    <a:pos x="f323" y="f324"/>
                  </a:cxn>
                  <a:cxn ang="f150">
                    <a:pos x="f325" y="f324"/>
                  </a:cxn>
                  <a:cxn ang="f150">
                    <a:pos x="f320" y="f326"/>
                  </a:cxn>
                  <a:cxn ang="f150">
                    <a:pos x="f271" y="f272"/>
                  </a:cxn>
                </a:cxnLst>
                <a:rect l="f267" t="f270" r="f268" b="f269"/>
                <a:pathLst>
                  <a:path w="61" h="12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4"/>
                      <a:pt x="f19" y="f20"/>
                    </a:cubicBezTo>
                    <a:cubicBezTo>
                      <a:pt x="f21" y="f21"/>
                      <a:pt x="f22" y="f21"/>
                      <a:pt x="f23" y="f24"/>
                    </a:cubicBezTo>
                    <a:cubicBezTo>
                      <a:pt x="f25" y="f26"/>
                      <a:pt x="f27" y="f28"/>
                      <a:pt x="f29" y="f25"/>
                    </a:cubicBezTo>
                    <a:cubicBezTo>
                      <a:pt x="f30" y="f27"/>
                      <a:pt x="f30" y="f29"/>
                      <a:pt x="f31" y="f29"/>
                    </a:cubicBezTo>
                    <a:cubicBezTo>
                      <a:pt x="f32" y="f31"/>
                      <a:pt x="f33" y="f32"/>
                      <a:pt x="f34" y="f35"/>
                    </a:cubicBezTo>
                    <a:cubicBezTo>
                      <a:pt x="f36" y="f31"/>
                      <a:pt x="f34" y="f29"/>
                      <a:pt x="f34" y="f27"/>
                    </a:cubicBezTo>
                    <a:cubicBezTo>
                      <a:pt x="f34" y="f27"/>
                      <a:pt x="f36" y="f27"/>
                      <a:pt x="f36" y="f27"/>
                    </a:cubicBezTo>
                    <a:cubicBezTo>
                      <a:pt x="f37" y="f27"/>
                      <a:pt x="f38" y="f29"/>
                      <a:pt x="f37" y="f31"/>
                    </a:cubicBezTo>
                    <a:cubicBezTo>
                      <a:pt x="f39" y="f33"/>
                      <a:pt x="f37" y="f40"/>
                      <a:pt x="f41" y="f34"/>
                    </a:cubicBezTo>
                    <a:cubicBezTo>
                      <a:pt x="f42" y="f34"/>
                      <a:pt x="f43" y="f36"/>
                      <a:pt x="f5" y="f44"/>
                    </a:cubicBezTo>
                    <a:cubicBezTo>
                      <a:pt x="f5" y="f38"/>
                      <a:pt x="f43" y="f41"/>
                      <a:pt x="f42" y="f5"/>
                    </a:cubicBezTo>
                    <a:cubicBezTo>
                      <a:pt x="f45" y="f5"/>
                      <a:pt x="f37" y="f43"/>
                      <a:pt x="f44" y="f42"/>
                    </a:cubicBezTo>
                    <a:cubicBezTo>
                      <a:pt x="f36" y="f41"/>
                      <a:pt x="f40" y="f45"/>
                      <a:pt x="f32" y="f41"/>
                    </a:cubicBezTo>
                    <a:cubicBezTo>
                      <a:pt x="f27" y="f36"/>
                      <a:pt x="f22" y="f31"/>
                      <a:pt x="f21" y="f46"/>
                    </a:cubicBezTo>
                    <a:cubicBezTo>
                      <a:pt x="f19" y="f22"/>
                      <a:pt x="f20" y="f24"/>
                      <a:pt x="f14" y="f47"/>
                    </a:cubicBezTo>
                    <a:cubicBezTo>
                      <a:pt x="f48" y="f23"/>
                      <a:pt x="f20" y="f25"/>
                      <a:pt x="f19" y="f30"/>
                    </a:cubicBezTo>
                    <a:cubicBezTo>
                      <a:pt x="f21" y="f31"/>
                      <a:pt x="f47" y="f32"/>
                      <a:pt x="f47" y="f33"/>
                    </a:cubicBezTo>
                    <a:cubicBezTo>
                      <a:pt x="f24" y="f40"/>
                      <a:pt x="f24" y="f36"/>
                      <a:pt x="f47" y="f36"/>
                    </a:cubicBezTo>
                    <a:cubicBezTo>
                      <a:pt x="f21" y="f44"/>
                      <a:pt x="f19" y="f36"/>
                      <a:pt x="f18" y="f34"/>
                    </a:cubicBezTo>
                    <a:cubicBezTo>
                      <a:pt x="f18" y="f40"/>
                      <a:pt x="f20" y="f33"/>
                      <a:pt x="f20" y="f32"/>
                    </a:cubicBezTo>
                    <a:cubicBezTo>
                      <a:pt x="f49" y="f46"/>
                      <a:pt x="f15" y="f14"/>
                      <a:pt x="f50" y="f51"/>
                    </a:cubicBezTo>
                    <a:cubicBezTo>
                      <a:pt x="f52" y="f53"/>
                      <a:pt x="f53" y="f54"/>
                      <a:pt x="f55" y="f56"/>
                    </a:cubicBezTo>
                    <a:cubicBezTo>
                      <a:pt x="f55" y="f57"/>
                      <a:pt x="f58" y="f59"/>
                      <a:pt x="f55" y="f60"/>
                    </a:cubicBezTo>
                    <a:cubicBezTo>
                      <a:pt x="f52" y="f61"/>
                      <a:pt x="f10" y="f62"/>
                      <a:pt x="f52" y="f63"/>
                    </a:cubicBezTo>
                    <a:cubicBezTo>
                      <a:pt x="f50" y="f54"/>
                      <a:pt x="f64" y="f52"/>
                      <a:pt x="f65" y="f15"/>
                    </a:cubicBezTo>
                    <a:cubicBezTo>
                      <a:pt x="f66" y="f17"/>
                      <a:pt x="f49" y="f67"/>
                      <a:pt x="f48" y="f48"/>
                    </a:cubicBezTo>
                    <a:cubicBezTo>
                      <a:pt x="f67" y="f17"/>
                      <a:pt x="f49" y="f15"/>
                      <a:pt x="f17" y="f51"/>
                    </a:cubicBezTo>
                    <a:cubicBezTo>
                      <a:pt x="f51" y="f68"/>
                      <a:pt x="f53" y="f69"/>
                      <a:pt x="f58" y="f70"/>
                    </a:cubicBezTo>
                    <a:cubicBezTo>
                      <a:pt x="f58" y="f71"/>
                      <a:pt x="f58" y="f72"/>
                      <a:pt x="f8" y="f73"/>
                    </a:cubicBezTo>
                    <a:cubicBezTo>
                      <a:pt x="f74" y="f75"/>
                      <a:pt x="f13" y="f76"/>
                      <a:pt x="f6" y="f7"/>
                    </a:cubicBezTo>
                    <a:cubicBezTo>
                      <a:pt x="f68" y="f7"/>
                      <a:pt x="f68" y="f7"/>
                      <a:pt x="f13" y="f7"/>
                    </a:cubicBezTo>
                    <a:cubicBezTo>
                      <a:pt x="f54" y="f77"/>
                      <a:pt x="f74" y="f78"/>
                      <a:pt x="f58" y="f79"/>
                    </a:cubicBezTo>
                    <a:cubicBezTo>
                      <a:pt x="f8" y="f80"/>
                      <a:pt x="f55" y="f81"/>
                      <a:pt x="f8" y="f9"/>
                    </a:cubicBezTo>
                    <a:close/>
                  </a:path>
                </a:pathLst>
              </a:custGeom>
              <a:solidFill>
                <a:srgbClr val="6731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0" name="Freeform 1371">
                <a:extLst>
                  <a:ext uri="{FF2B5EF4-FFF2-40B4-BE49-F238E27FC236}">
                    <a16:creationId xmlns:a16="http://schemas.microsoft.com/office/drawing/2014/main" id="{3B8498C5-C32F-A5B9-A9A0-901EB49FDAC2}"/>
                  </a:ext>
                </a:extLst>
              </p:cNvPr>
              <p:cNvSpPr/>
              <p:nvPr/>
            </p:nvSpPr>
            <p:spPr>
              <a:xfrm>
                <a:off x="5270501" y="4086225"/>
                <a:ext cx="104771" cy="3540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94"/>
                  <a:gd name="f8" fmla="val 1"/>
                  <a:gd name="f9" fmla="val 2"/>
                  <a:gd name="f10" fmla="val 3"/>
                  <a:gd name="f11" fmla="val 4"/>
                  <a:gd name="f12" fmla="val 5"/>
                  <a:gd name="f13" fmla="val 6"/>
                  <a:gd name="f14" fmla="val 7"/>
                  <a:gd name="f15" fmla="val 9"/>
                  <a:gd name="f16" fmla="val 16"/>
                  <a:gd name="f17" fmla="val 21"/>
                  <a:gd name="f18" fmla="val 32"/>
                  <a:gd name="f19" fmla="val 25"/>
                  <a:gd name="f20" fmla="val 49"/>
                  <a:gd name="f21" fmla="val 23"/>
                  <a:gd name="f22" fmla="val 50"/>
                  <a:gd name="f23" fmla="val 22"/>
                  <a:gd name="f24" fmla="val 48"/>
                  <a:gd name="f25" fmla="val 47"/>
                  <a:gd name="f26" fmla="val 19"/>
                  <a:gd name="f27" fmla="val 40"/>
                  <a:gd name="f28" fmla="val 17"/>
                  <a:gd name="f29" fmla="val 14"/>
                  <a:gd name="f30" fmla="val 26"/>
                  <a:gd name="f31" fmla="val 18"/>
                  <a:gd name="f32" fmla="val 41"/>
                  <a:gd name="f33" fmla="val 51"/>
                  <a:gd name="f34" fmla="val 53"/>
                  <a:gd name="f35" fmla="val 67"/>
                  <a:gd name="f36" fmla="val 80"/>
                  <a:gd name="f37" fmla="val 27"/>
                  <a:gd name="f38" fmla="val 88"/>
                  <a:gd name="f39" fmla="val 83"/>
                  <a:gd name="f40" fmla="val 77"/>
                  <a:gd name="f41" fmla="val 69"/>
                  <a:gd name="f42" fmla="val 60"/>
                  <a:gd name="f43" fmla="val 52"/>
                  <a:gd name="f44" fmla="val 36"/>
                  <a:gd name="f45" fmla="val 8"/>
                  <a:gd name="f46" fmla="+- 0 0 -90"/>
                  <a:gd name="f47" fmla="*/ f3 1 28"/>
                  <a:gd name="f48" fmla="*/ f4 1 94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28"/>
                  <a:gd name="f57" fmla="*/ f53 1 94"/>
                  <a:gd name="f58" fmla="*/ 1 f54 1"/>
                  <a:gd name="f59" fmla="*/ 1 f53 1"/>
                  <a:gd name="f60" fmla="*/ 3 f54 1"/>
                  <a:gd name="f61" fmla="*/ 5 f54 1"/>
                  <a:gd name="f62" fmla="*/ 9 f54 1"/>
                  <a:gd name="f63" fmla="*/ 0 f53 1"/>
                  <a:gd name="f64" fmla="*/ 25 f54 1"/>
                  <a:gd name="f65" fmla="*/ 49 f53 1"/>
                  <a:gd name="f66" fmla="*/ 22 f54 1"/>
                  <a:gd name="f67" fmla="*/ 47 f53 1"/>
                  <a:gd name="f68" fmla="*/ 14 f54 1"/>
                  <a:gd name="f69" fmla="*/ 25 f53 1"/>
                  <a:gd name="f70" fmla="*/ 48 f53 1"/>
                  <a:gd name="f71" fmla="*/ 23 f54 1"/>
                  <a:gd name="f72" fmla="*/ 53 f53 1"/>
                  <a:gd name="f73" fmla="*/ 28 f54 1"/>
                  <a:gd name="f74" fmla="*/ 94 f53 1"/>
                  <a:gd name="f75" fmla="*/ 77 f53 1"/>
                  <a:gd name="f76" fmla="*/ 18 f54 1"/>
                  <a:gd name="f77" fmla="*/ 52 f53 1"/>
                  <a:gd name="f78" fmla="*/ 2 f54 1"/>
                  <a:gd name="f79" fmla="*/ 5 f53 1"/>
                  <a:gd name="f80" fmla="+- f55 0 f1"/>
                  <a:gd name="f81" fmla="*/ f58 1 28"/>
                  <a:gd name="f82" fmla="*/ f59 1 94"/>
                  <a:gd name="f83" fmla="*/ f60 1 28"/>
                  <a:gd name="f84" fmla="*/ f61 1 28"/>
                  <a:gd name="f85" fmla="*/ f62 1 28"/>
                  <a:gd name="f86" fmla="*/ f63 1 94"/>
                  <a:gd name="f87" fmla="*/ f64 1 28"/>
                  <a:gd name="f88" fmla="*/ f65 1 94"/>
                  <a:gd name="f89" fmla="*/ f66 1 28"/>
                  <a:gd name="f90" fmla="*/ f67 1 94"/>
                  <a:gd name="f91" fmla="*/ f68 1 28"/>
                  <a:gd name="f92" fmla="*/ f69 1 94"/>
                  <a:gd name="f93" fmla="*/ f70 1 94"/>
                  <a:gd name="f94" fmla="*/ f71 1 28"/>
                  <a:gd name="f95" fmla="*/ f72 1 94"/>
                  <a:gd name="f96" fmla="*/ f73 1 28"/>
                  <a:gd name="f97" fmla="*/ f74 1 94"/>
                  <a:gd name="f98" fmla="*/ f75 1 94"/>
                  <a:gd name="f99" fmla="*/ f76 1 28"/>
                  <a:gd name="f100" fmla="*/ f77 1 94"/>
                  <a:gd name="f101" fmla="*/ f78 1 28"/>
                  <a:gd name="f102" fmla="*/ f79 1 94"/>
                  <a:gd name="f103" fmla="*/ 0 1 f56"/>
                  <a:gd name="f104" fmla="*/ f50 1 f56"/>
                  <a:gd name="f105" fmla="*/ 0 1 f57"/>
                  <a:gd name="f106" fmla="*/ f51 1 f57"/>
                  <a:gd name="f107" fmla="*/ f81 1 f56"/>
                  <a:gd name="f108" fmla="*/ f82 1 f57"/>
                  <a:gd name="f109" fmla="*/ f83 1 f56"/>
                  <a:gd name="f110" fmla="*/ f84 1 f56"/>
                  <a:gd name="f111" fmla="*/ f85 1 f56"/>
                  <a:gd name="f112" fmla="*/ f86 1 f57"/>
                  <a:gd name="f113" fmla="*/ f87 1 f56"/>
                  <a:gd name="f114" fmla="*/ f88 1 f57"/>
                  <a:gd name="f115" fmla="*/ f89 1 f56"/>
                  <a:gd name="f116" fmla="*/ f90 1 f57"/>
                  <a:gd name="f117" fmla="*/ f91 1 f56"/>
                  <a:gd name="f118" fmla="*/ f92 1 f57"/>
                  <a:gd name="f119" fmla="*/ f93 1 f57"/>
                  <a:gd name="f120" fmla="*/ f94 1 f56"/>
                  <a:gd name="f121" fmla="*/ f95 1 f57"/>
                  <a:gd name="f122" fmla="*/ f96 1 f56"/>
                  <a:gd name="f123" fmla="*/ f97 1 f57"/>
                  <a:gd name="f124" fmla="*/ f98 1 f57"/>
                  <a:gd name="f125" fmla="*/ f99 1 f56"/>
                  <a:gd name="f126" fmla="*/ f100 1 f57"/>
                  <a:gd name="f127" fmla="*/ f101 1 f56"/>
                  <a:gd name="f128" fmla="*/ f102 1 f57"/>
                  <a:gd name="f129" fmla="*/ f103 f47 1"/>
                  <a:gd name="f130" fmla="*/ f104 f47 1"/>
                  <a:gd name="f131" fmla="*/ f106 f48 1"/>
                  <a:gd name="f132" fmla="*/ f105 f48 1"/>
                  <a:gd name="f133" fmla="*/ f107 f47 1"/>
                  <a:gd name="f134" fmla="*/ f108 f48 1"/>
                  <a:gd name="f135" fmla="*/ f109 f47 1"/>
                  <a:gd name="f136" fmla="*/ f110 f47 1"/>
                  <a:gd name="f137" fmla="*/ f111 f47 1"/>
                  <a:gd name="f138" fmla="*/ f112 f48 1"/>
                  <a:gd name="f139" fmla="*/ f113 f47 1"/>
                  <a:gd name="f140" fmla="*/ f114 f48 1"/>
                  <a:gd name="f141" fmla="*/ f115 f47 1"/>
                  <a:gd name="f142" fmla="*/ f116 f48 1"/>
                  <a:gd name="f143" fmla="*/ f117 f47 1"/>
                  <a:gd name="f144" fmla="*/ f118 f48 1"/>
                  <a:gd name="f145" fmla="*/ f119 f48 1"/>
                  <a:gd name="f146" fmla="*/ f120 f47 1"/>
                  <a:gd name="f147" fmla="*/ f121 f48 1"/>
                  <a:gd name="f148" fmla="*/ f122 f47 1"/>
                  <a:gd name="f149" fmla="*/ f123 f48 1"/>
                  <a:gd name="f150" fmla="*/ f124 f48 1"/>
                  <a:gd name="f151" fmla="*/ f125 f47 1"/>
                  <a:gd name="f152" fmla="*/ f126 f48 1"/>
                  <a:gd name="f153" fmla="*/ f127 f47 1"/>
                  <a:gd name="f154" fmla="*/ f12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33" y="f134"/>
                  </a:cxn>
                  <a:cxn ang="f80">
                    <a:pos x="f135" y="f134"/>
                  </a:cxn>
                  <a:cxn ang="f80">
                    <a:pos x="f136" y="f134"/>
                  </a:cxn>
                  <a:cxn ang="f80">
                    <a:pos x="f137" y="f138"/>
                  </a:cxn>
                  <a:cxn ang="f80">
                    <a:pos x="f139" y="f140"/>
                  </a:cxn>
                  <a:cxn ang="f80">
                    <a:pos x="f141" y="f142"/>
                  </a:cxn>
                  <a:cxn ang="f80">
                    <a:pos x="f143" y="f144"/>
                  </a:cxn>
                  <a:cxn ang="f80">
                    <a:pos x="f143" y="f144"/>
                  </a:cxn>
                  <a:cxn ang="f80">
                    <a:pos x="f141" y="f145"/>
                  </a:cxn>
                  <a:cxn ang="f80">
                    <a:pos x="f146" y="f147"/>
                  </a:cxn>
                  <a:cxn ang="f80">
                    <a:pos x="f148" y="f149"/>
                  </a:cxn>
                  <a:cxn ang="f80">
                    <a:pos x="f139" y="f150"/>
                  </a:cxn>
                  <a:cxn ang="f80">
                    <a:pos x="f151" y="f152"/>
                  </a:cxn>
                  <a:cxn ang="f80">
                    <a:pos x="f153" y="f154"/>
                  </a:cxn>
                  <a:cxn ang="f80">
                    <a:pos x="f133" y="f134"/>
                  </a:cxn>
                </a:cxnLst>
                <a:rect l="f129" t="f132" r="f130" b="f131"/>
                <a:pathLst>
                  <a:path w="28" h="94">
                    <a:moveTo>
                      <a:pt x="f8" y="f8"/>
                    </a:moveTo>
                    <a:cubicBezTo>
                      <a:pt x="f9" y="f8"/>
                      <a:pt x="f10" y="f5"/>
                      <a:pt x="f10" y="f8"/>
                    </a:cubicBezTo>
                    <a:cubicBezTo>
                      <a:pt x="f11" y="f10"/>
                      <a:pt x="f11" y="f11"/>
                      <a:pt x="f12" y="f8"/>
                    </a:cubicBezTo>
                    <a:cubicBezTo>
                      <a:pt x="f13" y="f5"/>
                      <a:pt x="f14" y="f5"/>
                      <a:pt x="f15" y="f5"/>
                    </a:cubicBezTo>
                    <a:cubicBezTo>
                      <a:pt x="f16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3" y="f25"/>
                    </a:cubicBezTo>
                    <a:cubicBezTo>
                      <a:pt x="f26" y="f27"/>
                      <a:pt x="f28" y="f18"/>
                      <a:pt x="f29" y="f19"/>
                    </a:cubicBezTo>
                    <a:cubicBezTo>
                      <a:pt x="f29" y="f19"/>
                      <a:pt x="f29" y="f30"/>
                      <a:pt x="f29" y="f19"/>
                    </a:cubicBezTo>
                    <a:cubicBezTo>
                      <a:pt x="f31" y="f18"/>
                      <a:pt x="f26" y="f32"/>
                      <a:pt x="f23" y="f24"/>
                    </a:cubicBezTo>
                    <a:cubicBezTo>
                      <a:pt x="f21" y="f20"/>
                      <a:pt x="f21" y="f33"/>
                      <a:pt x="f21" y="f34"/>
                    </a:cubicBezTo>
                    <a:cubicBezTo>
                      <a:pt x="f19" y="f35"/>
                      <a:pt x="f6" y="f36"/>
                      <a:pt x="f6" y="f7"/>
                    </a:cubicBezTo>
                    <a:cubicBezTo>
                      <a:pt x="f37" y="f38"/>
                      <a:pt x="f30" y="f39"/>
                      <a:pt x="f19" y="f40"/>
                    </a:cubicBezTo>
                    <a:cubicBezTo>
                      <a:pt x="f23" y="f41"/>
                      <a:pt x="f17" y="f42"/>
                      <a:pt x="f31" y="f43"/>
                    </a:cubicBezTo>
                    <a:cubicBezTo>
                      <a:pt x="f29" y="f44"/>
                      <a:pt x="f45" y="f17"/>
                      <a:pt x="f9" y="f12"/>
                    </a:cubicBezTo>
                    <a:cubicBezTo>
                      <a:pt x="f9" y="f11"/>
                      <a:pt x="f5" y="f10"/>
                      <a:pt x="f8" y="f8"/>
                    </a:cubicBezTo>
                    <a:close/>
                  </a:path>
                </a:pathLst>
              </a:custGeom>
              <a:solidFill>
                <a:srgbClr val="BA6F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1" name="Freeform 1372">
                <a:extLst>
                  <a:ext uri="{FF2B5EF4-FFF2-40B4-BE49-F238E27FC236}">
                    <a16:creationId xmlns:a16="http://schemas.microsoft.com/office/drawing/2014/main" id="{5216DE44-AE02-BCB2-8C05-A73BE7CC1D35}"/>
                  </a:ext>
                </a:extLst>
              </p:cNvPr>
              <p:cNvSpPr/>
              <p:nvPr/>
            </p:nvSpPr>
            <p:spPr>
              <a:xfrm>
                <a:off x="5213351" y="4116391"/>
                <a:ext cx="153984" cy="400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106"/>
                  <a:gd name="f8" fmla="val 34"/>
                  <a:gd name="f9" fmla="val 70"/>
                  <a:gd name="f10" fmla="val 36"/>
                  <a:gd name="f11" fmla="val 81"/>
                  <a:gd name="f12" fmla="val 39"/>
                  <a:gd name="f13" fmla="val 93"/>
                  <a:gd name="f14" fmla="val 104"/>
                  <a:gd name="f15" fmla="val 40"/>
                  <a:gd name="f16" fmla="val 102"/>
                  <a:gd name="f17" fmla="val 38"/>
                  <a:gd name="f18" fmla="val 103"/>
                  <a:gd name="f19" fmla="val 35"/>
                  <a:gd name="f20" fmla="val 96"/>
                  <a:gd name="f21" fmla="val 33"/>
                  <a:gd name="f22" fmla="val 88"/>
                  <a:gd name="f23" fmla="val 31"/>
                  <a:gd name="f24" fmla="val 78"/>
                  <a:gd name="f25" fmla="val 32"/>
                  <a:gd name="f26" fmla="val 75"/>
                  <a:gd name="f27" fmla="val 29"/>
                  <a:gd name="f28" fmla="val 73"/>
                  <a:gd name="f29" fmla="val 26"/>
                  <a:gd name="f30" fmla="val 72"/>
                  <a:gd name="f31" fmla="val 27"/>
                  <a:gd name="f32" fmla="val 68"/>
                  <a:gd name="f33" fmla="val 66"/>
                  <a:gd name="f34" fmla="val 25"/>
                  <a:gd name="f35" fmla="val 59"/>
                  <a:gd name="f36" fmla="val 22"/>
                  <a:gd name="f37" fmla="val 51"/>
                  <a:gd name="f38" fmla="val 20"/>
                  <a:gd name="f39" fmla="val 44"/>
                  <a:gd name="f40" fmla="val 19"/>
                  <a:gd name="f41" fmla="val 18"/>
                  <a:gd name="f42" fmla="val 16"/>
                  <a:gd name="f43" fmla="val 11"/>
                  <a:gd name="f44" fmla="val 6"/>
                  <a:gd name="f45" fmla="val 14"/>
                  <a:gd name="f46" fmla="val 3"/>
                  <a:gd name="f47" fmla="val 2"/>
                  <a:gd name="f48" fmla="val 1"/>
                  <a:gd name="f49" fmla="val 5"/>
                  <a:gd name="f50" fmla="val 4"/>
                  <a:gd name="f51" fmla="val 7"/>
                  <a:gd name="f52" fmla="val 9"/>
                  <a:gd name="f53" fmla="val 10"/>
                  <a:gd name="f54" fmla="val 8"/>
                  <a:gd name="f55" fmla="val 12"/>
                  <a:gd name="f56" fmla="val 15"/>
                  <a:gd name="f57" fmla="val 13"/>
                  <a:gd name="f58" fmla="val 17"/>
                  <a:gd name="f59" fmla="val 28"/>
                  <a:gd name="f60" fmla="val 49"/>
                  <a:gd name="f61" fmla="val 55"/>
                  <a:gd name="f62" fmla="val 62"/>
                  <a:gd name="f63" fmla="val 69"/>
                  <a:gd name="f64" fmla="+- 0 0 -90"/>
                  <a:gd name="f65" fmla="*/ f3 1 41"/>
                  <a:gd name="f66" fmla="*/ f4 1 106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41"/>
                  <a:gd name="f75" fmla="*/ f71 1 106"/>
                  <a:gd name="f76" fmla="*/ 34 f72 1"/>
                  <a:gd name="f77" fmla="*/ 70 f71 1"/>
                  <a:gd name="f78" fmla="*/ 41 f72 1"/>
                  <a:gd name="f79" fmla="*/ 104 f71 1"/>
                  <a:gd name="f80" fmla="*/ 38 f72 1"/>
                  <a:gd name="f81" fmla="*/ 103 f71 1"/>
                  <a:gd name="f82" fmla="*/ 33 f72 1"/>
                  <a:gd name="f83" fmla="*/ 81 f71 1"/>
                  <a:gd name="f84" fmla="*/ 29 f72 1"/>
                  <a:gd name="f85" fmla="*/ 73 f71 1"/>
                  <a:gd name="f86" fmla="*/ 26 f72 1"/>
                  <a:gd name="f87" fmla="*/ 66 f71 1"/>
                  <a:gd name="f88" fmla="*/ 20 f72 1"/>
                  <a:gd name="f89" fmla="*/ 44 f71 1"/>
                  <a:gd name="f90" fmla="*/ 16 f72 1"/>
                  <a:gd name="f91" fmla="*/ 38 f71 1"/>
                  <a:gd name="f92" fmla="*/ 0 f72 1"/>
                  <a:gd name="f93" fmla="*/ 3 f71 1"/>
                  <a:gd name="f94" fmla="*/ 1 f72 1"/>
                  <a:gd name="f95" fmla="*/ 0 f71 1"/>
                  <a:gd name="f96" fmla="*/ 3 f72 1"/>
                  <a:gd name="f97" fmla="*/ 2 f71 1"/>
                  <a:gd name="f98" fmla="*/ 7 f72 1"/>
                  <a:gd name="f99" fmla="*/ 9 f71 1"/>
                  <a:gd name="f100" fmla="*/ 9 f72 1"/>
                  <a:gd name="f101" fmla="*/ 10 f71 1"/>
                  <a:gd name="f102" fmla="*/ 13 f72 1"/>
                  <a:gd name="f103" fmla="*/ 17 f71 1"/>
                  <a:gd name="f104" fmla="*/ 49 f71 1"/>
                  <a:gd name="f105" fmla="*/ 32 f72 1"/>
                  <a:gd name="f106" fmla="*/ 68 f71 1"/>
                  <a:gd name="f107" fmla="+- f73 0 f1"/>
                  <a:gd name="f108" fmla="*/ f76 1 41"/>
                  <a:gd name="f109" fmla="*/ f77 1 106"/>
                  <a:gd name="f110" fmla="*/ f78 1 41"/>
                  <a:gd name="f111" fmla="*/ f79 1 106"/>
                  <a:gd name="f112" fmla="*/ f80 1 41"/>
                  <a:gd name="f113" fmla="*/ f81 1 106"/>
                  <a:gd name="f114" fmla="*/ f82 1 41"/>
                  <a:gd name="f115" fmla="*/ f83 1 106"/>
                  <a:gd name="f116" fmla="*/ f84 1 41"/>
                  <a:gd name="f117" fmla="*/ f85 1 106"/>
                  <a:gd name="f118" fmla="*/ f86 1 41"/>
                  <a:gd name="f119" fmla="*/ f87 1 106"/>
                  <a:gd name="f120" fmla="*/ f88 1 41"/>
                  <a:gd name="f121" fmla="*/ f89 1 106"/>
                  <a:gd name="f122" fmla="*/ f90 1 41"/>
                  <a:gd name="f123" fmla="*/ f91 1 106"/>
                  <a:gd name="f124" fmla="*/ f92 1 41"/>
                  <a:gd name="f125" fmla="*/ f93 1 106"/>
                  <a:gd name="f126" fmla="*/ f94 1 41"/>
                  <a:gd name="f127" fmla="*/ f95 1 106"/>
                  <a:gd name="f128" fmla="*/ f96 1 41"/>
                  <a:gd name="f129" fmla="*/ f97 1 106"/>
                  <a:gd name="f130" fmla="*/ f98 1 41"/>
                  <a:gd name="f131" fmla="*/ f99 1 106"/>
                  <a:gd name="f132" fmla="*/ f100 1 41"/>
                  <a:gd name="f133" fmla="*/ f101 1 106"/>
                  <a:gd name="f134" fmla="*/ f102 1 41"/>
                  <a:gd name="f135" fmla="*/ f103 1 106"/>
                  <a:gd name="f136" fmla="*/ f104 1 106"/>
                  <a:gd name="f137" fmla="*/ f105 1 41"/>
                  <a:gd name="f138" fmla="*/ f106 1 106"/>
                  <a:gd name="f139" fmla="*/ 0 1 f74"/>
                  <a:gd name="f140" fmla="*/ f68 1 f74"/>
                  <a:gd name="f141" fmla="*/ 0 1 f75"/>
                  <a:gd name="f142" fmla="*/ f69 1 f75"/>
                  <a:gd name="f143" fmla="*/ f108 1 f74"/>
                  <a:gd name="f144" fmla="*/ f109 1 f75"/>
                  <a:gd name="f145" fmla="*/ f110 1 f74"/>
                  <a:gd name="f146" fmla="*/ f111 1 f75"/>
                  <a:gd name="f147" fmla="*/ f112 1 f74"/>
                  <a:gd name="f148" fmla="*/ f113 1 f75"/>
                  <a:gd name="f149" fmla="*/ f114 1 f74"/>
                  <a:gd name="f150" fmla="*/ f115 1 f75"/>
                  <a:gd name="f151" fmla="*/ f116 1 f74"/>
                  <a:gd name="f152" fmla="*/ f117 1 f75"/>
                  <a:gd name="f153" fmla="*/ f118 1 f74"/>
                  <a:gd name="f154" fmla="*/ f119 1 f75"/>
                  <a:gd name="f155" fmla="*/ f120 1 f74"/>
                  <a:gd name="f156" fmla="*/ f121 1 f75"/>
                  <a:gd name="f157" fmla="*/ f122 1 f74"/>
                  <a:gd name="f158" fmla="*/ f123 1 f75"/>
                  <a:gd name="f159" fmla="*/ f124 1 f74"/>
                  <a:gd name="f160" fmla="*/ f125 1 f75"/>
                  <a:gd name="f161" fmla="*/ f126 1 f74"/>
                  <a:gd name="f162" fmla="*/ f127 1 f75"/>
                  <a:gd name="f163" fmla="*/ f128 1 f74"/>
                  <a:gd name="f164" fmla="*/ f129 1 f75"/>
                  <a:gd name="f165" fmla="*/ f130 1 f74"/>
                  <a:gd name="f166" fmla="*/ f131 1 f75"/>
                  <a:gd name="f167" fmla="*/ f132 1 f74"/>
                  <a:gd name="f168" fmla="*/ f133 1 f75"/>
                  <a:gd name="f169" fmla="*/ f134 1 f74"/>
                  <a:gd name="f170" fmla="*/ f135 1 f75"/>
                  <a:gd name="f171" fmla="*/ f136 1 f75"/>
                  <a:gd name="f172" fmla="*/ f137 1 f74"/>
                  <a:gd name="f173" fmla="*/ f138 1 f75"/>
                  <a:gd name="f174" fmla="*/ f139 f65 1"/>
                  <a:gd name="f175" fmla="*/ f140 f65 1"/>
                  <a:gd name="f176" fmla="*/ f142 f66 1"/>
                  <a:gd name="f177" fmla="*/ f141 f66 1"/>
                  <a:gd name="f178" fmla="*/ f143 f65 1"/>
                  <a:gd name="f179" fmla="*/ f144 f66 1"/>
                  <a:gd name="f180" fmla="*/ f145 f65 1"/>
                  <a:gd name="f181" fmla="*/ f146 f66 1"/>
                  <a:gd name="f182" fmla="*/ f147 f65 1"/>
                  <a:gd name="f183" fmla="*/ f148 f66 1"/>
                  <a:gd name="f184" fmla="*/ f149 f65 1"/>
                  <a:gd name="f185" fmla="*/ f150 f66 1"/>
                  <a:gd name="f186" fmla="*/ f151 f65 1"/>
                  <a:gd name="f187" fmla="*/ f152 f66 1"/>
                  <a:gd name="f188" fmla="*/ f153 f65 1"/>
                  <a:gd name="f189" fmla="*/ f154 f66 1"/>
                  <a:gd name="f190" fmla="*/ f155 f65 1"/>
                  <a:gd name="f191" fmla="*/ f156 f66 1"/>
                  <a:gd name="f192" fmla="*/ f157 f65 1"/>
                  <a:gd name="f193" fmla="*/ f158 f66 1"/>
                  <a:gd name="f194" fmla="*/ f159 f65 1"/>
                  <a:gd name="f195" fmla="*/ f160 f66 1"/>
                  <a:gd name="f196" fmla="*/ f161 f65 1"/>
                  <a:gd name="f197" fmla="*/ f162 f66 1"/>
                  <a:gd name="f198" fmla="*/ f163 f65 1"/>
                  <a:gd name="f199" fmla="*/ f164 f66 1"/>
                  <a:gd name="f200" fmla="*/ f165 f65 1"/>
                  <a:gd name="f201" fmla="*/ f166 f66 1"/>
                  <a:gd name="f202" fmla="*/ f167 f65 1"/>
                  <a:gd name="f203" fmla="*/ f168 f66 1"/>
                  <a:gd name="f204" fmla="*/ f169 f65 1"/>
                  <a:gd name="f205" fmla="*/ f170 f66 1"/>
                  <a:gd name="f206" fmla="*/ f171 f66 1"/>
                  <a:gd name="f207" fmla="*/ f172 f65 1"/>
                  <a:gd name="f208" fmla="*/ f173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78" y="f179"/>
                  </a:cxn>
                  <a:cxn ang="f107">
                    <a:pos x="f180" y="f181"/>
                  </a:cxn>
                  <a:cxn ang="f107">
                    <a:pos x="f182" y="f183"/>
                  </a:cxn>
                  <a:cxn ang="f107">
                    <a:pos x="f184" y="f185"/>
                  </a:cxn>
                  <a:cxn ang="f107">
                    <a:pos x="f186" y="f187"/>
                  </a:cxn>
                  <a:cxn ang="f107">
                    <a:pos x="f188" y="f189"/>
                  </a:cxn>
                  <a:cxn ang="f107">
                    <a:pos x="f190" y="f191"/>
                  </a:cxn>
                  <a:cxn ang="f107">
                    <a:pos x="f192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203"/>
                  </a:cxn>
                  <a:cxn ang="f107">
                    <a:pos x="f204" y="f205"/>
                  </a:cxn>
                  <a:cxn ang="f107">
                    <a:pos x="f188" y="f206"/>
                  </a:cxn>
                  <a:cxn ang="f107">
                    <a:pos x="f207" y="f208"/>
                  </a:cxn>
                  <a:cxn ang="f107">
                    <a:pos x="f178" y="f179"/>
                  </a:cxn>
                </a:cxnLst>
                <a:rect l="f174" t="f177" r="f175" b="f176"/>
                <a:pathLst>
                  <a:path w="41" h="105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12" y="f7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1" y="f11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29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6"/>
                      <a:pt x="f41" y="f12"/>
                      <a:pt x="f42" y="f17"/>
                    </a:cubicBezTo>
                    <a:cubicBezTo>
                      <a:pt x="f43" y="f29"/>
                      <a:pt x="f44" y="f45"/>
                      <a:pt x="f5" y="f46"/>
                    </a:cubicBezTo>
                    <a:cubicBezTo>
                      <a:pt x="f5" y="f47"/>
                      <a:pt x="f5" y="f48"/>
                      <a:pt x="f48" y="f5"/>
                    </a:cubicBezTo>
                    <a:cubicBezTo>
                      <a:pt x="f47" y="f5"/>
                      <a:pt x="f46" y="f48"/>
                      <a:pt x="f46" y="f47"/>
                    </a:cubicBezTo>
                    <a:cubicBezTo>
                      <a:pt x="f49" y="f50"/>
                      <a:pt x="f44" y="f44"/>
                      <a:pt x="f51" y="f52"/>
                    </a:cubicBezTo>
                    <a:cubicBezTo>
                      <a:pt x="f51" y="f53"/>
                      <a:pt x="f54" y="f52"/>
                      <a:pt x="f52" y="f53"/>
                    </a:cubicBezTo>
                    <a:cubicBezTo>
                      <a:pt x="f43" y="f55"/>
                      <a:pt x="f55" y="f56"/>
                      <a:pt x="f57" y="f58"/>
                    </a:cubicBezTo>
                    <a:cubicBezTo>
                      <a:pt x="f58" y="f59"/>
                      <a:pt x="f36" y="f12"/>
                      <a:pt x="f29" y="f60"/>
                    </a:cubicBezTo>
                    <a:cubicBezTo>
                      <a:pt x="f59" y="f61"/>
                      <a:pt x="f23" y="f62"/>
                      <a:pt x="f25" y="f32"/>
                    </a:cubicBezTo>
                    <a:cubicBezTo>
                      <a:pt x="f25" y="f63"/>
                      <a:pt x="f25" y="f9"/>
                      <a:pt x="f8" y="f9"/>
                    </a:cubicBezTo>
                    <a:close/>
                  </a:path>
                </a:pathLst>
              </a:custGeom>
              <a:solidFill>
                <a:srgbClr val="24100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2" name="Freeform 1373">
                <a:extLst>
                  <a:ext uri="{FF2B5EF4-FFF2-40B4-BE49-F238E27FC236}">
                    <a16:creationId xmlns:a16="http://schemas.microsoft.com/office/drawing/2014/main" id="{412ABF9A-08DA-AADB-A579-7DC09AC60BB6}"/>
                  </a:ext>
                </a:extLst>
              </p:cNvPr>
              <p:cNvSpPr/>
              <p:nvPr/>
            </p:nvSpPr>
            <p:spPr>
              <a:xfrm>
                <a:off x="5202241" y="3895728"/>
                <a:ext cx="90489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3"/>
                  <a:gd name="f8" fmla="val 10"/>
                  <a:gd name="f9" fmla="val 11"/>
                  <a:gd name="f10" fmla="val 9"/>
                  <a:gd name="f11" fmla="val 8"/>
                  <a:gd name="f12" fmla="val 6"/>
                  <a:gd name="f13" fmla="val 5"/>
                  <a:gd name="f14" fmla="val 4"/>
                  <a:gd name="f15" fmla="val 3"/>
                  <a:gd name="f16" fmla="val 12"/>
                  <a:gd name="f17" fmla="val 13"/>
                  <a:gd name="f18" fmla="val 18"/>
                  <a:gd name="f19" fmla="val 20"/>
                  <a:gd name="f20" fmla="val 15"/>
                  <a:gd name="f21" fmla="val 19"/>
                  <a:gd name="f22" fmla="val 21"/>
                  <a:gd name="f23" fmla="val 22"/>
                  <a:gd name="f24" fmla="val 16"/>
                  <a:gd name="f25" fmla="val 14"/>
                  <a:gd name="f26" fmla="val 2"/>
                  <a:gd name="f27" fmla="val 1"/>
                  <a:gd name="f28" fmla="val 7"/>
                  <a:gd name="f29" fmla="val 17"/>
                  <a:gd name="f30" fmla="+- 0 0 -90"/>
                  <a:gd name="f31" fmla="*/ f3 1 24"/>
                  <a:gd name="f32" fmla="*/ f4 1 23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4"/>
                  <a:gd name="f41" fmla="*/ f37 1 23"/>
                  <a:gd name="f42" fmla="*/ 10 f38 1"/>
                  <a:gd name="f43" fmla="*/ 11 f37 1"/>
                  <a:gd name="f44" fmla="*/ 8 f38 1"/>
                  <a:gd name="f45" fmla="*/ 8 f37 1"/>
                  <a:gd name="f46" fmla="*/ 4 f37 1"/>
                  <a:gd name="f47" fmla="*/ 13 f38 1"/>
                  <a:gd name="f48" fmla="*/ 6 f37 1"/>
                  <a:gd name="f49" fmla="*/ 24 f38 1"/>
                  <a:gd name="f50" fmla="*/ 19 f37 1"/>
                  <a:gd name="f51" fmla="*/ 15 f38 1"/>
                  <a:gd name="f52" fmla="*/ 21 f37 1"/>
                  <a:gd name="f53" fmla="*/ 6 f38 1"/>
                  <a:gd name="f54" fmla="*/ 3 f38 1"/>
                  <a:gd name="f55" fmla="*/ 14 f37 1"/>
                  <a:gd name="f56" fmla="*/ 2 f38 1"/>
                  <a:gd name="f57" fmla="*/ 9 f37 1"/>
                  <a:gd name="f58" fmla="*/ 0 f38 1"/>
                  <a:gd name="f59" fmla="*/ 0 f37 1"/>
                  <a:gd name="f60" fmla="*/ 2 f37 1"/>
                  <a:gd name="f61" fmla="*/ 9 f38 1"/>
                  <a:gd name="f62" fmla="*/ 18 f38 1"/>
                  <a:gd name="f63" fmla="*/ 17 f37 1"/>
                  <a:gd name="f64" fmla="+- f39 0 f1"/>
                  <a:gd name="f65" fmla="*/ f42 1 24"/>
                  <a:gd name="f66" fmla="*/ f43 1 23"/>
                  <a:gd name="f67" fmla="*/ f44 1 24"/>
                  <a:gd name="f68" fmla="*/ f45 1 23"/>
                  <a:gd name="f69" fmla="*/ f46 1 23"/>
                  <a:gd name="f70" fmla="*/ f47 1 24"/>
                  <a:gd name="f71" fmla="*/ f48 1 23"/>
                  <a:gd name="f72" fmla="*/ f49 1 24"/>
                  <a:gd name="f73" fmla="*/ f50 1 23"/>
                  <a:gd name="f74" fmla="*/ f51 1 24"/>
                  <a:gd name="f75" fmla="*/ f52 1 23"/>
                  <a:gd name="f76" fmla="*/ f53 1 24"/>
                  <a:gd name="f77" fmla="*/ f54 1 24"/>
                  <a:gd name="f78" fmla="*/ f55 1 23"/>
                  <a:gd name="f79" fmla="*/ f56 1 24"/>
                  <a:gd name="f80" fmla="*/ f57 1 23"/>
                  <a:gd name="f81" fmla="*/ f58 1 24"/>
                  <a:gd name="f82" fmla="*/ f59 1 23"/>
                  <a:gd name="f83" fmla="*/ f60 1 23"/>
                  <a:gd name="f84" fmla="*/ f61 1 24"/>
                  <a:gd name="f85" fmla="*/ f62 1 24"/>
                  <a:gd name="f86" fmla="*/ f63 1 23"/>
                  <a:gd name="f87" fmla="*/ 0 1 f40"/>
                  <a:gd name="f88" fmla="*/ f34 1 f40"/>
                  <a:gd name="f89" fmla="*/ 0 1 f41"/>
                  <a:gd name="f90" fmla="*/ f35 1 f41"/>
                  <a:gd name="f91" fmla="*/ f65 1 f40"/>
                  <a:gd name="f92" fmla="*/ f66 1 f41"/>
                  <a:gd name="f93" fmla="*/ f67 1 f40"/>
                  <a:gd name="f94" fmla="*/ f68 1 f41"/>
                  <a:gd name="f95" fmla="*/ f69 1 f41"/>
                  <a:gd name="f96" fmla="*/ f70 1 f40"/>
                  <a:gd name="f97" fmla="*/ f71 1 f41"/>
                  <a:gd name="f98" fmla="*/ f72 1 f40"/>
                  <a:gd name="f99" fmla="*/ f73 1 f41"/>
                  <a:gd name="f100" fmla="*/ f74 1 f40"/>
                  <a:gd name="f101" fmla="*/ f75 1 f41"/>
                  <a:gd name="f102" fmla="*/ f76 1 f40"/>
                  <a:gd name="f103" fmla="*/ f77 1 f40"/>
                  <a:gd name="f104" fmla="*/ f78 1 f41"/>
                  <a:gd name="f105" fmla="*/ f79 1 f40"/>
                  <a:gd name="f106" fmla="*/ f80 1 f41"/>
                  <a:gd name="f107" fmla="*/ f81 1 f40"/>
                  <a:gd name="f108" fmla="*/ f82 1 f41"/>
                  <a:gd name="f109" fmla="*/ f83 1 f41"/>
                  <a:gd name="f110" fmla="*/ f84 1 f40"/>
                  <a:gd name="f111" fmla="*/ f85 1 f40"/>
                  <a:gd name="f112" fmla="*/ f86 1 f41"/>
                  <a:gd name="f113" fmla="*/ f87 f31 1"/>
                  <a:gd name="f114" fmla="*/ f88 f31 1"/>
                  <a:gd name="f115" fmla="*/ f90 f32 1"/>
                  <a:gd name="f116" fmla="*/ f89 f32 1"/>
                  <a:gd name="f117" fmla="*/ f91 f31 1"/>
                  <a:gd name="f118" fmla="*/ f92 f32 1"/>
                  <a:gd name="f119" fmla="*/ f93 f31 1"/>
                  <a:gd name="f120" fmla="*/ f94 f32 1"/>
                  <a:gd name="f121" fmla="*/ f95 f32 1"/>
                  <a:gd name="f122" fmla="*/ f96 f31 1"/>
                  <a:gd name="f123" fmla="*/ f97 f32 1"/>
                  <a:gd name="f124" fmla="*/ f98 f31 1"/>
                  <a:gd name="f125" fmla="*/ f99 f32 1"/>
                  <a:gd name="f126" fmla="*/ f100 f31 1"/>
                  <a:gd name="f127" fmla="*/ f101 f32 1"/>
                  <a:gd name="f128" fmla="*/ f102 f31 1"/>
                  <a:gd name="f129" fmla="*/ f103 f31 1"/>
                  <a:gd name="f130" fmla="*/ f104 f32 1"/>
                  <a:gd name="f131" fmla="*/ f105 f31 1"/>
                  <a:gd name="f132" fmla="*/ f106 f32 1"/>
                  <a:gd name="f133" fmla="*/ f107 f31 1"/>
                  <a:gd name="f134" fmla="*/ f108 f32 1"/>
                  <a:gd name="f135" fmla="*/ f109 f32 1"/>
                  <a:gd name="f136" fmla="*/ f110 f31 1"/>
                  <a:gd name="f137" fmla="*/ f111 f31 1"/>
                  <a:gd name="f138" fmla="*/ f11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17" y="f121"/>
                  </a:cxn>
                  <a:cxn ang="f64">
                    <a:pos x="f122" y="f123"/>
                  </a:cxn>
                  <a:cxn ang="f64">
                    <a:pos x="f124" y="f125"/>
                  </a:cxn>
                  <a:cxn ang="f64">
                    <a:pos x="f126" y="f127"/>
                  </a:cxn>
                  <a:cxn ang="f64">
                    <a:pos x="f128" y="f125"/>
                  </a:cxn>
                  <a:cxn ang="f64">
                    <a:pos x="f129" y="f130"/>
                  </a:cxn>
                  <a:cxn ang="f64">
                    <a:pos x="f131" y="f132"/>
                  </a:cxn>
                  <a:cxn ang="f64">
                    <a:pos x="f133" y="f134"/>
                  </a:cxn>
                  <a:cxn ang="f64">
                    <a:pos x="f128" y="f135"/>
                  </a:cxn>
                  <a:cxn ang="f64">
                    <a:pos x="f119" y="f123"/>
                  </a:cxn>
                  <a:cxn ang="f64">
                    <a:pos x="f136" y="f118"/>
                  </a:cxn>
                  <a:cxn ang="f64">
                    <a:pos x="f137" y="f138"/>
                  </a:cxn>
                  <a:cxn ang="f64">
                    <a:pos x="f117" y="f118"/>
                  </a:cxn>
                </a:cxnLst>
                <a:rect l="f113" t="f116" r="f114" b="f115"/>
                <a:pathLst>
                  <a:path w="24" h="23">
                    <a:moveTo>
                      <a:pt x="f8" y="f9"/>
                    </a:moveTo>
                    <a:cubicBezTo>
                      <a:pt x="f10" y="f8"/>
                      <a:pt x="f11" y="f10"/>
                      <a:pt x="f11" y="f11"/>
                    </a:cubicBezTo>
                    <a:cubicBezTo>
                      <a:pt x="f11" y="f12"/>
                      <a:pt x="f10" y="f13"/>
                      <a:pt x="f8" y="f14"/>
                    </a:cubicBezTo>
                    <a:cubicBezTo>
                      <a:pt x="f9" y="f15"/>
                      <a:pt x="f16" y="f13"/>
                      <a:pt x="f17" y="f12"/>
                    </a:cubicBezTo>
                    <a:cubicBezTo>
                      <a:pt x="f18" y="f10"/>
                      <a:pt x="f19" y="f20"/>
                      <a:pt x="f6" y="f21"/>
                    </a:cubicBezTo>
                    <a:cubicBezTo>
                      <a:pt x="f22" y="f23"/>
                      <a:pt x="f18" y="f22"/>
                      <a:pt x="f20" y="f22"/>
                    </a:cubicBezTo>
                    <a:cubicBezTo>
                      <a:pt x="f16" y="f7"/>
                      <a:pt x="f10" y="f22"/>
                      <a:pt x="f12" y="f21"/>
                    </a:cubicBezTo>
                    <a:cubicBezTo>
                      <a:pt x="f13" y="f18"/>
                      <a:pt x="f14" y="f24"/>
                      <a:pt x="f15" y="f25"/>
                    </a:cubicBezTo>
                    <a:cubicBezTo>
                      <a:pt x="f14" y="f16"/>
                      <a:pt x="f15" y="f8"/>
                      <a:pt x="f26" y="f10"/>
                    </a:cubicBezTo>
                    <a:cubicBezTo>
                      <a:pt x="f5" y="f12"/>
                      <a:pt x="f5" y="f15"/>
                      <a:pt x="f5" y="f5"/>
                    </a:cubicBezTo>
                    <a:cubicBezTo>
                      <a:pt x="f26" y="f27"/>
                      <a:pt x="f14" y="f27"/>
                      <a:pt x="f12" y="f26"/>
                    </a:cubicBezTo>
                    <a:cubicBezTo>
                      <a:pt x="f11" y="f15"/>
                      <a:pt x="f10" y="f14"/>
                      <a:pt x="f11" y="f12"/>
                    </a:cubicBezTo>
                    <a:cubicBezTo>
                      <a:pt x="f12" y="f11"/>
                      <a:pt x="f28" y="f8"/>
                      <a:pt x="f10" y="f9"/>
                    </a:cubicBezTo>
                    <a:cubicBezTo>
                      <a:pt x="f20" y="f16"/>
                      <a:pt x="f24" y="f17"/>
                      <a:pt x="f18" y="f29"/>
                    </a:cubicBezTo>
                    <a:cubicBezTo>
                      <a:pt x="f29" y="f17"/>
                      <a:pt x="f17" y="f16"/>
                      <a:pt x="f8" y="f9"/>
                    </a:cubicBezTo>
                    <a:close/>
                  </a:path>
                </a:pathLst>
              </a:custGeom>
              <a:solidFill>
                <a:srgbClr val="E4B5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3" name="Freeform 1374">
                <a:extLst>
                  <a:ext uri="{FF2B5EF4-FFF2-40B4-BE49-F238E27FC236}">
                    <a16:creationId xmlns:a16="http://schemas.microsoft.com/office/drawing/2014/main" id="{9E7269BE-21E8-EE3A-1449-4F864D102268}"/>
                  </a:ext>
                </a:extLst>
              </p:cNvPr>
              <p:cNvSpPr/>
              <p:nvPr/>
            </p:nvSpPr>
            <p:spPr>
              <a:xfrm>
                <a:off x="5281610" y="4444998"/>
                <a:ext cx="49213" cy="2555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68"/>
                  <a:gd name="f8" fmla="val 4"/>
                  <a:gd name="f9" fmla="val 3"/>
                  <a:gd name="f10" fmla="val 2"/>
                  <a:gd name="f11" fmla="val 67"/>
                  <a:gd name="f12" fmla="val 63"/>
                  <a:gd name="f13" fmla="val 59"/>
                  <a:gd name="f14" fmla="val 55"/>
                  <a:gd name="f15" fmla="val 6"/>
                  <a:gd name="f16" fmla="val 49"/>
                  <a:gd name="f17" fmla="val 43"/>
                  <a:gd name="f18" fmla="val 37"/>
                  <a:gd name="f19" fmla="val 35"/>
                  <a:gd name="f20" fmla="val 5"/>
                  <a:gd name="f21" fmla="val 32"/>
                  <a:gd name="f22" fmla="val 8"/>
                  <a:gd name="f23" fmla="val 10"/>
                  <a:gd name="f24" fmla="val 9"/>
                  <a:gd name="f25" fmla="val 38"/>
                  <a:gd name="f26" fmla="val 40"/>
                  <a:gd name="f27" fmla="val 41"/>
                  <a:gd name="f28" fmla="val 31"/>
                  <a:gd name="f29" fmla="val 7"/>
                  <a:gd name="f30" fmla="val 20"/>
                  <a:gd name="f31" fmla="val 11"/>
                  <a:gd name="f32" fmla="val 14"/>
                  <a:gd name="f33" fmla="val 12"/>
                  <a:gd name="f34" fmla="val 22"/>
                  <a:gd name="f35" fmla="val 29"/>
                  <a:gd name="f36" fmla="val 36"/>
                  <a:gd name="f37" fmla="val 48"/>
                  <a:gd name="f38" fmla="val 58"/>
                  <a:gd name="f39" fmla="+- 0 0 -90"/>
                  <a:gd name="f40" fmla="*/ f3 1 13"/>
                  <a:gd name="f41" fmla="*/ f4 1 68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13"/>
                  <a:gd name="f50" fmla="*/ f46 1 68"/>
                  <a:gd name="f51" fmla="*/ 4 f47 1"/>
                  <a:gd name="f52" fmla="*/ 68 f46 1"/>
                  <a:gd name="f53" fmla="*/ 2 f47 1"/>
                  <a:gd name="f54" fmla="*/ 67 f46 1"/>
                  <a:gd name="f55" fmla="*/ 55 f46 1"/>
                  <a:gd name="f56" fmla="*/ 6 f47 1"/>
                  <a:gd name="f57" fmla="*/ 37 f46 1"/>
                  <a:gd name="f58" fmla="*/ 8 f47 1"/>
                  <a:gd name="f59" fmla="*/ 32 f46 1"/>
                  <a:gd name="f60" fmla="*/ 10 f47 1"/>
                  <a:gd name="f61" fmla="*/ 9 f47 1"/>
                  <a:gd name="f62" fmla="*/ 41 f46 1"/>
                  <a:gd name="f63" fmla="*/ 10 f46 1"/>
                  <a:gd name="f64" fmla="*/ 0 f46 1"/>
                  <a:gd name="f65" fmla="*/ 11 f47 1"/>
                  <a:gd name="f66" fmla="*/ 14 f46 1"/>
                  <a:gd name="f67" fmla="*/ 13 f47 1"/>
                  <a:gd name="f68" fmla="*/ 36 f46 1"/>
                  <a:gd name="f69" fmla="+- f48 0 f1"/>
                  <a:gd name="f70" fmla="*/ f51 1 13"/>
                  <a:gd name="f71" fmla="*/ f52 1 68"/>
                  <a:gd name="f72" fmla="*/ f53 1 13"/>
                  <a:gd name="f73" fmla="*/ f54 1 68"/>
                  <a:gd name="f74" fmla="*/ f55 1 68"/>
                  <a:gd name="f75" fmla="*/ f56 1 13"/>
                  <a:gd name="f76" fmla="*/ f57 1 68"/>
                  <a:gd name="f77" fmla="*/ f58 1 13"/>
                  <a:gd name="f78" fmla="*/ f59 1 68"/>
                  <a:gd name="f79" fmla="*/ f60 1 13"/>
                  <a:gd name="f80" fmla="*/ f61 1 13"/>
                  <a:gd name="f81" fmla="*/ f62 1 68"/>
                  <a:gd name="f82" fmla="*/ f63 1 68"/>
                  <a:gd name="f83" fmla="*/ f64 1 68"/>
                  <a:gd name="f84" fmla="*/ f65 1 13"/>
                  <a:gd name="f85" fmla="*/ f66 1 68"/>
                  <a:gd name="f86" fmla="*/ f67 1 13"/>
                  <a:gd name="f87" fmla="*/ f68 1 68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50"/>
                  <a:gd name="f97" fmla="*/ f75 1 f49"/>
                  <a:gd name="f98" fmla="*/ f76 1 f50"/>
                  <a:gd name="f99" fmla="*/ f77 1 f49"/>
                  <a:gd name="f100" fmla="*/ f78 1 f50"/>
                  <a:gd name="f101" fmla="*/ f79 1 f49"/>
                  <a:gd name="f102" fmla="*/ f80 1 f49"/>
                  <a:gd name="f103" fmla="*/ f81 1 f50"/>
                  <a:gd name="f104" fmla="*/ f82 1 f50"/>
                  <a:gd name="f105" fmla="*/ f83 1 f50"/>
                  <a:gd name="f106" fmla="*/ f84 1 f49"/>
                  <a:gd name="f107" fmla="*/ f85 1 f50"/>
                  <a:gd name="f108" fmla="*/ f86 1 f49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1 1"/>
                  <a:gd name="f119" fmla="*/ f97 f40 1"/>
                  <a:gd name="f120" fmla="*/ f98 f41 1"/>
                  <a:gd name="f121" fmla="*/ f99 f40 1"/>
                  <a:gd name="f122" fmla="*/ f100 f41 1"/>
                  <a:gd name="f123" fmla="*/ f101 f40 1"/>
                  <a:gd name="f124" fmla="*/ f102 f40 1"/>
                  <a:gd name="f125" fmla="*/ f103 f41 1"/>
                  <a:gd name="f126" fmla="*/ f104 f41 1"/>
                  <a:gd name="f127" fmla="*/ f105 f41 1"/>
                  <a:gd name="f128" fmla="*/ f106 f40 1"/>
                  <a:gd name="f129" fmla="*/ f107 f41 1"/>
                  <a:gd name="f130" fmla="*/ f108 f40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4" y="f118"/>
                  </a:cxn>
                  <a:cxn ang="f69">
                    <a:pos x="f119" y="f120"/>
                  </a:cxn>
                  <a:cxn ang="f69">
                    <a:pos x="f121" y="f122"/>
                  </a:cxn>
                  <a:cxn ang="f69">
                    <a:pos x="f123" y="f120"/>
                  </a:cxn>
                  <a:cxn ang="f69">
                    <a:pos x="f124" y="f125"/>
                  </a:cxn>
                  <a:cxn ang="f69">
                    <a:pos x="f119" y="f126"/>
                  </a:cxn>
                  <a:cxn ang="f69">
                    <a:pos x="f121" y="f127"/>
                  </a:cxn>
                  <a:cxn ang="f69">
                    <a:pos x="f121" y="f127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13" h="68">
                    <a:moveTo>
                      <a:pt x="f8" y="f7"/>
                    </a:moveTo>
                    <a:cubicBezTo>
                      <a:pt x="f9" y="f7"/>
                      <a:pt x="f10" y="f11"/>
                      <a:pt x="f10" y="f11"/>
                    </a:cubicBezTo>
                    <a:cubicBezTo>
                      <a:pt x="f5" y="f12"/>
                      <a:pt x="f9" y="f13"/>
                      <a:pt x="f8" y="f14"/>
                    </a:cubicBezTo>
                    <a:cubicBezTo>
                      <a:pt x="f15" y="f16"/>
                      <a:pt x="f15" y="f17"/>
                      <a:pt x="f15" y="f18"/>
                    </a:cubicBezTo>
                    <a:cubicBezTo>
                      <a:pt x="f15" y="f19"/>
                      <a:pt x="f20" y="f21"/>
                      <a:pt x="f22" y="f21"/>
                    </a:cubicBezTo>
                    <a:cubicBezTo>
                      <a:pt x="f23" y="f21"/>
                      <a:pt x="f24" y="f19"/>
                      <a:pt x="f23" y="f18"/>
                    </a:cubicBezTo>
                    <a:cubicBezTo>
                      <a:pt x="f23" y="f25"/>
                      <a:pt x="f23" y="f26"/>
                      <a:pt x="f24" y="f27"/>
                    </a:cubicBezTo>
                    <a:cubicBezTo>
                      <a:pt x="f23" y="f28"/>
                      <a:pt x="f29" y="f30"/>
                      <a:pt x="f15" y="f23"/>
                    </a:cubicBezTo>
                    <a:cubicBezTo>
                      <a:pt x="f15" y="f15"/>
                      <a:pt x="f15" y="f9"/>
                      <a:pt x="f22" y="f5"/>
                    </a:cubicBezTo>
                    <a:cubicBezTo>
                      <a:pt x="f22" y="f5"/>
                      <a:pt x="f22" y="f5"/>
                      <a:pt x="f22" y="f5"/>
                    </a:cubicBezTo>
                    <a:cubicBezTo>
                      <a:pt x="f23" y="f20"/>
                      <a:pt x="f23" y="f23"/>
                      <a:pt x="f31" y="f32"/>
                    </a:cubicBezTo>
                    <a:cubicBezTo>
                      <a:pt x="f33" y="f34"/>
                      <a:pt x="f33" y="f35"/>
                      <a:pt x="f6" y="f36"/>
                    </a:cubicBezTo>
                    <a:cubicBezTo>
                      <a:pt x="f6" y="f37"/>
                      <a:pt x="f24" y="f38"/>
                      <a:pt x="f8" y="f7"/>
                    </a:cubicBezTo>
                    <a:close/>
                  </a:path>
                </a:pathLst>
              </a:custGeom>
              <a:solidFill>
                <a:srgbClr val="8D60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4" name="Freeform 1375">
                <a:extLst>
                  <a:ext uri="{FF2B5EF4-FFF2-40B4-BE49-F238E27FC236}">
                    <a16:creationId xmlns:a16="http://schemas.microsoft.com/office/drawing/2014/main" id="{70D548B7-229A-7964-AEE0-15FD0F09646E}"/>
                  </a:ext>
                </a:extLst>
              </p:cNvPr>
              <p:cNvSpPr/>
              <p:nvPr/>
            </p:nvSpPr>
            <p:spPr>
              <a:xfrm>
                <a:off x="5224460" y="3981453"/>
                <a:ext cx="139702" cy="3952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105"/>
                  <a:gd name="f8" fmla="val 13"/>
                  <a:gd name="f9" fmla="val 29"/>
                  <a:gd name="f10" fmla="val 23"/>
                  <a:gd name="f11" fmla="val 53"/>
                  <a:gd name="f12" fmla="val 32"/>
                  <a:gd name="f13" fmla="val 77"/>
                  <a:gd name="f14" fmla="val 103"/>
                  <a:gd name="f15" fmla="val 104"/>
                  <a:gd name="f16" fmla="val 36"/>
                  <a:gd name="f17" fmla="val 34"/>
                  <a:gd name="f18" fmla="val 102"/>
                  <a:gd name="f19" fmla="val 31"/>
                  <a:gd name="f20" fmla="val 101"/>
                  <a:gd name="f21" fmla="val 99"/>
                  <a:gd name="f22" fmla="val 97"/>
                  <a:gd name="f23" fmla="val 81"/>
                  <a:gd name="f24" fmla="val 25"/>
                  <a:gd name="f25" fmla="val 66"/>
                  <a:gd name="f26" fmla="val 20"/>
                  <a:gd name="f27" fmla="val 51"/>
                  <a:gd name="f28" fmla="val 17"/>
                  <a:gd name="f29" fmla="val 43"/>
                  <a:gd name="f30" fmla="val 15"/>
                  <a:gd name="f31" fmla="val 11"/>
                  <a:gd name="f32" fmla="val 8"/>
                  <a:gd name="f33" fmla="val 19"/>
                  <a:gd name="f34" fmla="val 3"/>
                  <a:gd name="f35" fmla="val 10"/>
                  <a:gd name="f36" fmla="val 5"/>
                  <a:gd name="f37" fmla="val 9"/>
                  <a:gd name="f38" fmla="+- 0 0 -90"/>
                  <a:gd name="f39" fmla="*/ f3 1 37"/>
                  <a:gd name="f40" fmla="*/ f4 1 105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7"/>
                  <a:gd name="f49" fmla="*/ f45 1 105"/>
                  <a:gd name="f50" fmla="*/ 13 f46 1"/>
                  <a:gd name="f51" fmla="*/ 29 f45 1"/>
                  <a:gd name="f52" fmla="*/ 37 f46 1"/>
                  <a:gd name="f53" fmla="*/ 103 f45 1"/>
                  <a:gd name="f54" fmla="*/ 105 f45 1"/>
                  <a:gd name="f55" fmla="*/ 36 f46 1"/>
                  <a:gd name="f56" fmla="*/ 34 f46 1"/>
                  <a:gd name="f57" fmla="*/ 102 f45 1"/>
                  <a:gd name="f58" fmla="*/ 97 f45 1"/>
                  <a:gd name="f59" fmla="*/ 20 f46 1"/>
                  <a:gd name="f60" fmla="*/ 51 f45 1"/>
                  <a:gd name="f61" fmla="*/ 11 f46 1"/>
                  <a:gd name="f62" fmla="*/ 0 f46 1"/>
                  <a:gd name="f63" fmla="*/ 0 f45 1"/>
                  <a:gd name="f64" fmla="+- f47 0 f1"/>
                  <a:gd name="f65" fmla="*/ f50 1 37"/>
                  <a:gd name="f66" fmla="*/ f51 1 105"/>
                  <a:gd name="f67" fmla="*/ f52 1 37"/>
                  <a:gd name="f68" fmla="*/ f53 1 105"/>
                  <a:gd name="f69" fmla="*/ f54 1 105"/>
                  <a:gd name="f70" fmla="*/ f55 1 37"/>
                  <a:gd name="f71" fmla="*/ f56 1 37"/>
                  <a:gd name="f72" fmla="*/ f57 1 105"/>
                  <a:gd name="f73" fmla="*/ f58 1 105"/>
                  <a:gd name="f74" fmla="*/ f59 1 37"/>
                  <a:gd name="f75" fmla="*/ f60 1 105"/>
                  <a:gd name="f76" fmla="*/ f61 1 37"/>
                  <a:gd name="f77" fmla="*/ f62 1 37"/>
                  <a:gd name="f78" fmla="*/ f63 1 105"/>
                  <a:gd name="f79" fmla="*/ 0 1 f48"/>
                  <a:gd name="f80" fmla="*/ f42 1 f48"/>
                  <a:gd name="f81" fmla="*/ 0 1 f49"/>
                  <a:gd name="f82" fmla="*/ f43 1 f49"/>
                  <a:gd name="f83" fmla="*/ f65 1 f48"/>
                  <a:gd name="f84" fmla="*/ f66 1 f49"/>
                  <a:gd name="f85" fmla="*/ f67 1 f48"/>
                  <a:gd name="f86" fmla="*/ f68 1 f49"/>
                  <a:gd name="f87" fmla="*/ f69 1 f49"/>
                  <a:gd name="f88" fmla="*/ f70 1 f48"/>
                  <a:gd name="f89" fmla="*/ f71 1 f48"/>
                  <a:gd name="f90" fmla="*/ f72 1 f49"/>
                  <a:gd name="f91" fmla="*/ f73 1 f49"/>
                  <a:gd name="f92" fmla="*/ f74 1 f48"/>
                  <a:gd name="f93" fmla="*/ f75 1 f49"/>
                  <a:gd name="f94" fmla="*/ f76 1 f48"/>
                  <a:gd name="f95" fmla="*/ f77 1 f48"/>
                  <a:gd name="f96" fmla="*/ f78 1 f49"/>
                  <a:gd name="f97" fmla="*/ f79 f39 1"/>
                  <a:gd name="f98" fmla="*/ f80 f39 1"/>
                  <a:gd name="f99" fmla="*/ f82 f40 1"/>
                  <a:gd name="f100" fmla="*/ f81 f40 1"/>
                  <a:gd name="f101" fmla="*/ f83 f39 1"/>
                  <a:gd name="f102" fmla="*/ f84 f40 1"/>
                  <a:gd name="f103" fmla="*/ f85 f39 1"/>
                  <a:gd name="f104" fmla="*/ f86 f40 1"/>
                  <a:gd name="f105" fmla="*/ f87 f40 1"/>
                  <a:gd name="f106" fmla="*/ f88 f39 1"/>
                  <a:gd name="f107" fmla="*/ f89 f39 1"/>
                  <a:gd name="f108" fmla="*/ f90 f40 1"/>
                  <a:gd name="f109" fmla="*/ f91 f40 1"/>
                  <a:gd name="f110" fmla="*/ f92 f39 1"/>
                  <a:gd name="f111" fmla="*/ f93 f40 1"/>
                  <a:gd name="f112" fmla="*/ f94 f39 1"/>
                  <a:gd name="f113" fmla="*/ f95 f39 1"/>
                  <a:gd name="f114" fmla="*/ f96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1" y="f102"/>
                  </a:cxn>
                  <a:cxn ang="f64">
                    <a:pos x="f103" y="f104"/>
                  </a:cxn>
                  <a:cxn ang="f64">
                    <a:pos x="f103" y="f105"/>
                  </a:cxn>
                  <a:cxn ang="f64">
                    <a:pos x="f106" y="f105"/>
                  </a:cxn>
                  <a:cxn ang="f64">
                    <a:pos x="f107" y="f108"/>
                  </a:cxn>
                  <a:cxn ang="f64">
                    <a:pos x="f107" y="f109"/>
                  </a:cxn>
                  <a:cxn ang="f64">
                    <a:pos x="f110" y="f111"/>
                  </a:cxn>
                  <a:cxn ang="f64">
                    <a:pos x="f112" y="f102"/>
                  </a:cxn>
                  <a:cxn ang="f64">
                    <a:pos x="f113" y="f114"/>
                  </a:cxn>
                  <a:cxn ang="f64">
                    <a:pos x="f101" y="f102"/>
                  </a:cxn>
                </a:cxnLst>
                <a:rect l="f97" t="f100" r="f98" b="f99"/>
                <a:pathLst>
                  <a:path w="37" h="105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6" y="f15"/>
                      <a:pt x="f6" y="f7"/>
                      <a:pt x="f6" y="f7"/>
                    </a:cubicBezTo>
                    <a:cubicBezTo>
                      <a:pt x="f6" y="f7"/>
                      <a:pt x="f16" y="f7"/>
                      <a:pt x="f16" y="f7"/>
                    </a:cubicBezTo>
                    <a:cubicBezTo>
                      <a:pt x="f17" y="f7"/>
                      <a:pt x="f16" y="f18"/>
                      <a:pt x="f17" y="f18"/>
                    </a:cubicBezTo>
                    <a:cubicBezTo>
                      <a:pt x="f19" y="f20"/>
                      <a:pt x="f17" y="f21"/>
                      <a:pt x="f17" y="f22"/>
                    </a:cubicBezTo>
                    <a:cubicBezTo>
                      <a:pt x="f19" y="f23"/>
                      <a:pt x="f24" y="f25"/>
                      <a:pt x="f26" y="f27"/>
                    </a:cubicBezTo>
                    <a:cubicBezTo>
                      <a:pt x="f28" y="f29"/>
                      <a:pt x="f30" y="f16"/>
                      <a:pt x="f31" y="f9"/>
                    </a:cubicBezTo>
                    <a:cubicBezTo>
                      <a:pt x="f32" y="f33"/>
                      <a:pt x="f34" y="f35"/>
                      <a:pt x="f5" y="f5"/>
                    </a:cubicBezTo>
                    <a:cubicBezTo>
                      <a:pt x="f36" y="f37"/>
                      <a:pt x="f37" y="f33"/>
                      <a:pt x="f8" y="f9"/>
                    </a:cubicBezTo>
                    <a:close/>
                  </a:path>
                </a:pathLst>
              </a:custGeom>
              <a:solidFill>
                <a:srgbClr val="672F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5" name="Freeform 1376">
                <a:extLst>
                  <a:ext uri="{FF2B5EF4-FFF2-40B4-BE49-F238E27FC236}">
                    <a16:creationId xmlns:a16="http://schemas.microsoft.com/office/drawing/2014/main" id="{5D08A2C7-C005-39C2-2C4B-80EA992B2145}"/>
                  </a:ext>
                </a:extLst>
              </p:cNvPr>
              <p:cNvSpPr/>
              <p:nvPr/>
            </p:nvSpPr>
            <p:spPr>
              <a:xfrm>
                <a:off x="5287966" y="4283077"/>
                <a:ext cx="49213" cy="292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78"/>
                  <a:gd name="f8" fmla="val 5"/>
                  <a:gd name="f9" fmla="val 9"/>
                  <a:gd name="f10" fmla="val 6"/>
                  <a:gd name="f11" fmla="val 19"/>
                  <a:gd name="f12" fmla="val 29"/>
                  <a:gd name="f13" fmla="val 12"/>
                  <a:gd name="f14" fmla="val 45"/>
                  <a:gd name="f15" fmla="val 60"/>
                  <a:gd name="f16" fmla="val 76"/>
                  <a:gd name="f17" fmla="val 77"/>
                  <a:gd name="f18" fmla="val 11"/>
                  <a:gd name="f19" fmla="val 74"/>
                  <a:gd name="f20" fmla="val 69"/>
                  <a:gd name="f21" fmla="val 64"/>
                  <a:gd name="f22" fmla="val 44"/>
                  <a:gd name="f23" fmla="val 24"/>
                  <a:gd name="f24" fmla="val 3"/>
                  <a:gd name="f25" fmla="val 2"/>
                  <a:gd name="f26" fmla="+- 0 0 -90"/>
                  <a:gd name="f27" fmla="*/ f3 1 13"/>
                  <a:gd name="f28" fmla="*/ f4 1 78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3"/>
                  <a:gd name="f37" fmla="*/ f33 1 78"/>
                  <a:gd name="f38" fmla="*/ 0 f34 1"/>
                  <a:gd name="f39" fmla="*/ 0 f33 1"/>
                  <a:gd name="f40" fmla="*/ 9 f34 1"/>
                  <a:gd name="f41" fmla="*/ 29 f33 1"/>
                  <a:gd name="f42" fmla="*/ 13 f34 1"/>
                  <a:gd name="f43" fmla="*/ 76 f33 1"/>
                  <a:gd name="f44" fmla="*/ 78 f33 1"/>
                  <a:gd name="f45" fmla="*/ 11 f34 1"/>
                  <a:gd name="f46" fmla="*/ 64 f33 1"/>
                  <a:gd name="f47" fmla="*/ 5 f33 1"/>
                  <a:gd name="f48" fmla="+- f35 0 f1"/>
                  <a:gd name="f49" fmla="*/ f38 1 13"/>
                  <a:gd name="f50" fmla="*/ f39 1 78"/>
                  <a:gd name="f51" fmla="*/ f40 1 13"/>
                  <a:gd name="f52" fmla="*/ f41 1 78"/>
                  <a:gd name="f53" fmla="*/ f42 1 13"/>
                  <a:gd name="f54" fmla="*/ f43 1 78"/>
                  <a:gd name="f55" fmla="*/ f44 1 78"/>
                  <a:gd name="f56" fmla="*/ f45 1 13"/>
                  <a:gd name="f57" fmla="*/ f46 1 78"/>
                  <a:gd name="f58" fmla="*/ f47 1 78"/>
                  <a:gd name="f59" fmla="*/ 0 1 f36"/>
                  <a:gd name="f60" fmla="*/ f30 1 f36"/>
                  <a:gd name="f61" fmla="*/ 0 1 f37"/>
                  <a:gd name="f62" fmla="*/ f31 1 f37"/>
                  <a:gd name="f63" fmla="*/ f49 1 f36"/>
                  <a:gd name="f64" fmla="*/ f50 1 f37"/>
                  <a:gd name="f65" fmla="*/ f51 1 f36"/>
                  <a:gd name="f66" fmla="*/ f52 1 f37"/>
                  <a:gd name="f67" fmla="*/ f53 1 f36"/>
                  <a:gd name="f68" fmla="*/ f54 1 f37"/>
                  <a:gd name="f69" fmla="*/ f55 1 f37"/>
                  <a:gd name="f70" fmla="*/ f56 1 f36"/>
                  <a:gd name="f71" fmla="*/ f57 1 f37"/>
                  <a:gd name="f72" fmla="*/ f58 1 f37"/>
                  <a:gd name="f73" fmla="*/ f59 f27 1"/>
                  <a:gd name="f74" fmla="*/ f60 f27 1"/>
                  <a:gd name="f75" fmla="*/ f62 f28 1"/>
                  <a:gd name="f76" fmla="*/ f61 f28 1"/>
                  <a:gd name="f77" fmla="*/ f63 f27 1"/>
                  <a:gd name="f78" fmla="*/ f64 f28 1"/>
                  <a:gd name="f79" fmla="*/ f65 f27 1"/>
                  <a:gd name="f80" fmla="*/ f66 f28 1"/>
                  <a:gd name="f81" fmla="*/ f67 f27 1"/>
                  <a:gd name="f82" fmla="*/ f68 f28 1"/>
                  <a:gd name="f83" fmla="*/ f69 f28 1"/>
                  <a:gd name="f84" fmla="*/ f70 f27 1"/>
                  <a:gd name="f85" fmla="*/ f71 f28 1"/>
                  <a:gd name="f86" fmla="*/ f72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7" y="f78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1" y="f83"/>
                  </a:cxn>
                  <a:cxn ang="f48">
                    <a:pos x="f84" y="f85"/>
                  </a:cxn>
                  <a:cxn ang="f48">
                    <a:pos x="f77" y="f86"/>
                  </a:cxn>
                  <a:cxn ang="f48">
                    <a:pos x="f77" y="f78"/>
                  </a:cxn>
                </a:cxnLst>
                <a:rect l="f73" t="f76" r="f74" b="f75"/>
                <a:pathLst>
                  <a:path w="13" h="78">
                    <a:moveTo>
                      <a:pt x="f5" y="f5"/>
                    </a:moveTo>
                    <a:cubicBezTo>
                      <a:pt x="f8" y="f9"/>
                      <a:pt x="f10" y="f11"/>
                      <a:pt x="f9" y="f12"/>
                    </a:cubicBezTo>
                    <a:cubicBezTo>
                      <a:pt x="f13" y="f14"/>
                      <a:pt x="f13" y="f15"/>
                      <a:pt x="f6" y="f16"/>
                    </a:cubicBezTo>
                    <a:cubicBezTo>
                      <a:pt x="f6" y="f17"/>
                      <a:pt x="f6" y="f7"/>
                      <a:pt x="f6" y="f7"/>
                    </a:cubicBezTo>
                    <a:cubicBezTo>
                      <a:pt x="f18" y="f19"/>
                      <a:pt x="f13" y="f20"/>
                      <a:pt x="f18" y="f21"/>
                    </a:cubicBezTo>
                    <a:cubicBezTo>
                      <a:pt x="f9" y="f22"/>
                      <a:pt x="f10" y="f23"/>
                      <a:pt x="f5" y="f8"/>
                    </a:cubicBezTo>
                    <a:cubicBezTo>
                      <a:pt x="f5" y="f24"/>
                      <a:pt x="f5" y="f25"/>
                      <a:pt x="f5" y="f5"/>
                    </a:cubicBezTo>
                    <a:close/>
                  </a:path>
                </a:pathLst>
              </a:custGeom>
              <a:solidFill>
                <a:srgbClr val="9B68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6" name="Freeform 1377">
                <a:extLst>
                  <a:ext uri="{FF2B5EF4-FFF2-40B4-BE49-F238E27FC236}">
                    <a16:creationId xmlns:a16="http://schemas.microsoft.com/office/drawing/2014/main" id="{89E274C7-485A-4D29-D4DD-55B563A59B50}"/>
                  </a:ext>
                </a:extLst>
              </p:cNvPr>
              <p:cNvSpPr/>
              <p:nvPr/>
            </p:nvSpPr>
            <p:spPr>
              <a:xfrm>
                <a:off x="5397502" y="4229099"/>
                <a:ext cx="34920" cy="2031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54"/>
                  <a:gd name="f8" fmla="val 2"/>
                  <a:gd name="f9" fmla="val 4"/>
                  <a:gd name="f10" fmla="val 8"/>
                  <a:gd name="f11" fmla="val 6"/>
                  <a:gd name="f12" fmla="val 17"/>
                  <a:gd name="f13" fmla="val 7"/>
                  <a:gd name="f14" fmla="val 25"/>
                  <a:gd name="f15" fmla="val 35"/>
                  <a:gd name="f16" fmla="val 45"/>
                  <a:gd name="f17" fmla="val 41"/>
                  <a:gd name="f18" fmla="val 28"/>
                  <a:gd name="f19" fmla="val 15"/>
                  <a:gd name="f20" fmla="val 11"/>
                  <a:gd name="f21" fmla="val 1"/>
                  <a:gd name="f22" fmla="val 3"/>
                  <a:gd name="f23" fmla="+- 0 0 -90"/>
                  <a:gd name="f24" fmla="*/ f3 1 9"/>
                  <a:gd name="f25" fmla="*/ f4 1 54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9"/>
                  <a:gd name="f34" fmla="*/ f30 1 54"/>
                  <a:gd name="f35" fmla="*/ 2 f31 1"/>
                  <a:gd name="f36" fmla="*/ 0 f30 1"/>
                  <a:gd name="f37" fmla="*/ 7 f31 1"/>
                  <a:gd name="f38" fmla="*/ 25 f30 1"/>
                  <a:gd name="f39" fmla="*/ 8 f31 1"/>
                  <a:gd name="f40" fmla="*/ 54 f30 1"/>
                  <a:gd name="f41" fmla="*/ 15 f30 1"/>
                  <a:gd name="f42" fmla="*/ 1 f31 1"/>
                  <a:gd name="f43" fmla="*/ 3 f30 1"/>
                  <a:gd name="f44" fmla="+- f32 0 f1"/>
                  <a:gd name="f45" fmla="*/ f35 1 9"/>
                  <a:gd name="f46" fmla="*/ f36 1 54"/>
                  <a:gd name="f47" fmla="*/ f37 1 9"/>
                  <a:gd name="f48" fmla="*/ f38 1 54"/>
                  <a:gd name="f49" fmla="*/ f39 1 9"/>
                  <a:gd name="f50" fmla="*/ f40 1 54"/>
                  <a:gd name="f51" fmla="*/ f41 1 54"/>
                  <a:gd name="f52" fmla="*/ f42 1 9"/>
                  <a:gd name="f53" fmla="*/ f43 1 54"/>
                  <a:gd name="f54" fmla="*/ 0 1 f33"/>
                  <a:gd name="f55" fmla="*/ f27 1 f33"/>
                  <a:gd name="f56" fmla="*/ 0 1 f34"/>
                  <a:gd name="f57" fmla="*/ f28 1 f34"/>
                  <a:gd name="f58" fmla="*/ f45 1 f33"/>
                  <a:gd name="f59" fmla="*/ f46 1 f34"/>
                  <a:gd name="f60" fmla="*/ f47 1 f33"/>
                  <a:gd name="f61" fmla="*/ f48 1 f34"/>
                  <a:gd name="f62" fmla="*/ f49 1 f33"/>
                  <a:gd name="f63" fmla="*/ f50 1 f34"/>
                  <a:gd name="f64" fmla="*/ f51 1 f34"/>
                  <a:gd name="f65" fmla="*/ f52 1 f33"/>
                  <a:gd name="f66" fmla="*/ f53 1 f34"/>
                  <a:gd name="f67" fmla="*/ f54 f24 1"/>
                  <a:gd name="f68" fmla="*/ f55 f24 1"/>
                  <a:gd name="f69" fmla="*/ f57 f25 1"/>
                  <a:gd name="f70" fmla="*/ f56 f25 1"/>
                  <a:gd name="f71" fmla="*/ f58 f24 1"/>
                  <a:gd name="f72" fmla="*/ f59 f25 1"/>
                  <a:gd name="f73" fmla="*/ f60 f24 1"/>
                  <a:gd name="f74" fmla="*/ f61 f25 1"/>
                  <a:gd name="f75" fmla="*/ f62 f24 1"/>
                  <a:gd name="f76" fmla="*/ f63 f25 1"/>
                  <a:gd name="f77" fmla="*/ f64 f25 1"/>
                  <a:gd name="f78" fmla="*/ f65 f24 1"/>
                  <a:gd name="f79" fmla="*/ f6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71" y="f77"/>
                  </a:cxn>
                  <a:cxn ang="f44">
                    <a:pos x="f78" y="f79"/>
                  </a:cxn>
                  <a:cxn ang="f44">
                    <a:pos x="f71" y="f72"/>
                  </a:cxn>
                </a:cxnLst>
                <a:rect l="f67" t="f70" r="f68" b="f69"/>
                <a:pathLst>
                  <a:path w="9" h="54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6" y="f15"/>
                      <a:pt x="f10" y="f16"/>
                      <a:pt x="f10" y="f7"/>
                    </a:cubicBezTo>
                    <a:cubicBezTo>
                      <a:pt x="f13" y="f17"/>
                      <a:pt x="f9" y="f18"/>
                      <a:pt x="f8" y="f19"/>
                    </a:cubicBezTo>
                    <a:cubicBezTo>
                      <a:pt x="f8" y="f20"/>
                      <a:pt x="f5" y="f13"/>
                      <a:pt x="f21" y="f22"/>
                    </a:cubicBezTo>
                    <a:cubicBezTo>
                      <a:pt x="f8" y="f8"/>
                      <a:pt x="f21" y="f21"/>
                      <a:pt x="f8" y="f5"/>
                    </a:cubicBezTo>
                    <a:close/>
                  </a:path>
                </a:pathLst>
              </a:custGeom>
              <a:solidFill>
                <a:srgbClr val="9A5C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7" name="Freeform 1378">
                <a:extLst>
                  <a:ext uri="{FF2B5EF4-FFF2-40B4-BE49-F238E27FC236}">
                    <a16:creationId xmlns:a16="http://schemas.microsoft.com/office/drawing/2014/main" id="{4192BA7B-9EAF-AEA2-D36C-8FDB8AB5DB6C}"/>
                  </a:ext>
                </a:extLst>
              </p:cNvPr>
              <p:cNvSpPr/>
              <p:nvPr/>
            </p:nvSpPr>
            <p:spPr>
              <a:xfrm>
                <a:off x="5386392" y="4313243"/>
                <a:ext cx="22229" cy="2031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4"/>
                  <a:gd name="f8" fmla="val 9"/>
                  <a:gd name="f9" fmla="val 1"/>
                  <a:gd name="f10" fmla="val 2"/>
                  <a:gd name="f11" fmla="val 8"/>
                  <a:gd name="f12" fmla="val 5"/>
                  <a:gd name="f13" fmla="val 3"/>
                  <a:gd name="f14" fmla="val 4"/>
                  <a:gd name="f15" fmla="val 11"/>
                  <a:gd name="f16" fmla="val 17"/>
                  <a:gd name="f17" fmla="val 26"/>
                  <a:gd name="f18" fmla="val 35"/>
                  <a:gd name="f19" fmla="val 44"/>
                  <a:gd name="f20" fmla="val 47"/>
                  <a:gd name="f21" fmla="val 51"/>
                  <a:gd name="f22" fmla="val 39"/>
                  <a:gd name="f23" fmla="val 24"/>
                  <a:gd name="f24" fmla="+- 0 0 -90"/>
                  <a:gd name="f25" fmla="*/ f3 1 6"/>
                  <a:gd name="f26" fmla="*/ f4 1 54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"/>
                  <a:gd name="f35" fmla="*/ f31 1 54"/>
                  <a:gd name="f36" fmla="*/ 0 f32 1"/>
                  <a:gd name="f37" fmla="*/ 9 f31 1"/>
                  <a:gd name="f38" fmla="*/ 2 f32 1"/>
                  <a:gd name="f39" fmla="*/ 8 f31 1"/>
                  <a:gd name="f40" fmla="*/ 0 f31 1"/>
                  <a:gd name="f41" fmla="*/ 4 f32 1"/>
                  <a:gd name="f42" fmla="*/ 17 f31 1"/>
                  <a:gd name="f43" fmla="*/ 6 f32 1"/>
                  <a:gd name="f44" fmla="*/ 44 f31 1"/>
                  <a:gd name="f45" fmla="*/ 54 f31 1"/>
                  <a:gd name="f46" fmla="+- f33 0 f1"/>
                  <a:gd name="f47" fmla="*/ f36 1 6"/>
                  <a:gd name="f48" fmla="*/ f37 1 54"/>
                  <a:gd name="f49" fmla="*/ f38 1 6"/>
                  <a:gd name="f50" fmla="*/ f39 1 54"/>
                  <a:gd name="f51" fmla="*/ f40 1 54"/>
                  <a:gd name="f52" fmla="*/ f41 1 6"/>
                  <a:gd name="f53" fmla="*/ f42 1 54"/>
                  <a:gd name="f54" fmla="*/ f43 1 6"/>
                  <a:gd name="f55" fmla="*/ f44 1 54"/>
                  <a:gd name="f56" fmla="*/ f45 1 54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5"/>
                  <a:gd name="f66" fmla="*/ f52 1 f34"/>
                  <a:gd name="f67" fmla="*/ f53 1 f35"/>
                  <a:gd name="f68" fmla="*/ f54 1 f34"/>
                  <a:gd name="f69" fmla="*/ f55 1 f35"/>
                  <a:gd name="f70" fmla="*/ f56 1 f35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6 1"/>
                  <a:gd name="f80" fmla="*/ f66 f25 1"/>
                  <a:gd name="f81" fmla="*/ f67 f26 1"/>
                  <a:gd name="f82" fmla="*/ f68 f25 1"/>
                  <a:gd name="f83" fmla="*/ f69 f26 1"/>
                  <a:gd name="f84" fmla="*/ f7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7" y="f79"/>
                  </a:cxn>
                  <a:cxn ang="f46">
                    <a:pos x="f80" y="f81"/>
                  </a:cxn>
                  <a:cxn ang="f46">
                    <a:pos x="f82" y="f83"/>
                  </a:cxn>
                  <a:cxn ang="f46">
                    <a:pos x="f80" y="f84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6" h="54">
                    <a:moveTo>
                      <a:pt x="f5" y="f8"/>
                    </a:moveTo>
                    <a:cubicBezTo>
                      <a:pt x="f9" y="f8"/>
                      <a:pt x="f10" y="f8"/>
                      <a:pt x="f10" y="f11"/>
                    </a:cubicBezTo>
                    <a:cubicBezTo>
                      <a:pt x="f10" y="f12"/>
                      <a:pt x="f10" y="f10"/>
                      <a:pt x="f10" y="f5"/>
                    </a:cubicBezTo>
                    <a:cubicBezTo>
                      <a:pt x="f13" y="f12"/>
                      <a:pt x="f14" y="f15"/>
                      <a:pt x="f14" y="f16"/>
                    </a:cubicBezTo>
                    <a:cubicBezTo>
                      <a:pt x="f12" y="f17"/>
                      <a:pt x="f6" y="f18"/>
                      <a:pt x="f6" y="f19"/>
                    </a:cubicBezTo>
                    <a:cubicBezTo>
                      <a:pt x="f6" y="f20"/>
                      <a:pt x="f12" y="f21"/>
                      <a:pt x="f14" y="f7"/>
                    </a:cubicBezTo>
                    <a:cubicBezTo>
                      <a:pt x="f14" y="f22"/>
                      <a:pt x="f13" y="f23"/>
                      <a:pt x="f5" y="f8"/>
                    </a:cubicBezTo>
                    <a:close/>
                  </a:path>
                </a:pathLst>
              </a:custGeom>
              <a:solidFill>
                <a:srgbClr val="96625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8" name="Freeform 1379">
                <a:extLst>
                  <a:ext uri="{FF2B5EF4-FFF2-40B4-BE49-F238E27FC236}">
                    <a16:creationId xmlns:a16="http://schemas.microsoft.com/office/drawing/2014/main" id="{8ED79EAD-82F8-8164-7B02-E54A4AED651D}"/>
                  </a:ext>
                </a:extLst>
              </p:cNvPr>
              <p:cNvSpPr/>
              <p:nvPr/>
            </p:nvSpPr>
            <p:spPr>
              <a:xfrm>
                <a:off x="5333996" y="4421188"/>
                <a:ext cx="22229" cy="1666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44"/>
                  <a:gd name="f8" fmla="val 1"/>
                  <a:gd name="f9" fmla="val 2"/>
                  <a:gd name="f10" fmla="val 7"/>
                  <a:gd name="f11" fmla="val 14"/>
                  <a:gd name="f12" fmla="val 22"/>
                  <a:gd name="f13" fmla="val 4"/>
                  <a:gd name="f14" fmla="val 29"/>
                  <a:gd name="f15" fmla="val 5"/>
                  <a:gd name="f16" fmla="val 37"/>
                  <a:gd name="f17" fmla="val 3"/>
                  <a:gd name="f18" fmla="val 36"/>
                  <a:gd name="f19" fmla="val 27"/>
                  <a:gd name="f20" fmla="val 19"/>
                  <a:gd name="f21" fmla="val 13"/>
                  <a:gd name="f22" fmla="val 8"/>
                  <a:gd name="f23" fmla="+- 0 0 -90"/>
                  <a:gd name="f24" fmla="*/ f3 1 6"/>
                  <a:gd name="f25" fmla="*/ f4 1 44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6"/>
                  <a:gd name="f34" fmla="*/ f30 1 44"/>
                  <a:gd name="f35" fmla="*/ 1 f31 1"/>
                  <a:gd name="f36" fmla="*/ 0 f30 1"/>
                  <a:gd name="f37" fmla="*/ 6 f31 1"/>
                  <a:gd name="f38" fmla="*/ 22 f30 1"/>
                  <a:gd name="f39" fmla="*/ 3 f31 1"/>
                  <a:gd name="f40" fmla="*/ 44 f30 1"/>
                  <a:gd name="f41" fmla="*/ 2 f31 1"/>
                  <a:gd name="f42" fmla="*/ 19 f30 1"/>
                  <a:gd name="f43" fmla="*/ 0 f31 1"/>
                  <a:gd name="f44" fmla="*/ 2 f30 1"/>
                  <a:gd name="f45" fmla="+- f32 0 f1"/>
                  <a:gd name="f46" fmla="*/ f35 1 6"/>
                  <a:gd name="f47" fmla="*/ f36 1 44"/>
                  <a:gd name="f48" fmla="*/ f37 1 6"/>
                  <a:gd name="f49" fmla="*/ f38 1 44"/>
                  <a:gd name="f50" fmla="*/ f39 1 6"/>
                  <a:gd name="f51" fmla="*/ f40 1 44"/>
                  <a:gd name="f52" fmla="*/ f41 1 6"/>
                  <a:gd name="f53" fmla="*/ f42 1 44"/>
                  <a:gd name="f54" fmla="*/ f43 1 6"/>
                  <a:gd name="f55" fmla="*/ f44 1 44"/>
                  <a:gd name="f56" fmla="*/ 0 1 f33"/>
                  <a:gd name="f57" fmla="*/ f27 1 f33"/>
                  <a:gd name="f58" fmla="*/ 0 1 f34"/>
                  <a:gd name="f59" fmla="*/ f28 1 f34"/>
                  <a:gd name="f60" fmla="*/ f46 1 f33"/>
                  <a:gd name="f61" fmla="*/ f47 1 f34"/>
                  <a:gd name="f62" fmla="*/ f48 1 f33"/>
                  <a:gd name="f63" fmla="*/ f49 1 f34"/>
                  <a:gd name="f64" fmla="*/ f50 1 f33"/>
                  <a:gd name="f65" fmla="*/ f51 1 f34"/>
                  <a:gd name="f66" fmla="*/ f52 1 f33"/>
                  <a:gd name="f67" fmla="*/ f53 1 f34"/>
                  <a:gd name="f68" fmla="*/ f54 1 f33"/>
                  <a:gd name="f69" fmla="*/ f55 1 f34"/>
                  <a:gd name="f70" fmla="*/ f56 f24 1"/>
                  <a:gd name="f71" fmla="*/ f57 f24 1"/>
                  <a:gd name="f72" fmla="*/ f59 f25 1"/>
                  <a:gd name="f73" fmla="*/ f58 f25 1"/>
                  <a:gd name="f74" fmla="*/ f60 f24 1"/>
                  <a:gd name="f75" fmla="*/ f61 f25 1"/>
                  <a:gd name="f76" fmla="*/ f62 f24 1"/>
                  <a:gd name="f77" fmla="*/ f63 f25 1"/>
                  <a:gd name="f78" fmla="*/ f64 f24 1"/>
                  <a:gd name="f79" fmla="*/ f65 f25 1"/>
                  <a:gd name="f80" fmla="*/ f66 f24 1"/>
                  <a:gd name="f81" fmla="*/ f67 f25 1"/>
                  <a:gd name="f82" fmla="*/ f68 f24 1"/>
                  <a:gd name="f83" fmla="*/ f6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4" y="f75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74" y="f75"/>
                  </a:cxn>
                </a:cxnLst>
                <a:rect l="f70" t="f73" r="f71" b="f72"/>
                <a:pathLst>
                  <a:path w="6" h="44">
                    <a:moveTo>
                      <a:pt x="f8" y="f5"/>
                    </a:moveTo>
                    <a:cubicBezTo>
                      <a:pt x="f9" y="f10"/>
                      <a:pt x="f6" y="f11"/>
                      <a:pt x="f6" y="f12"/>
                    </a:cubicBezTo>
                    <a:cubicBezTo>
                      <a:pt x="f13" y="f14"/>
                      <a:pt x="f15" y="f16"/>
                      <a:pt x="f17" y="f7"/>
                    </a:cubicBezTo>
                    <a:cubicBezTo>
                      <a:pt x="f9" y="f18"/>
                      <a:pt x="f17" y="f19"/>
                      <a:pt x="f9" y="f20"/>
                    </a:cubicBezTo>
                    <a:cubicBezTo>
                      <a:pt x="f8" y="f21"/>
                      <a:pt x="f8" y="f22"/>
                      <a:pt x="f5" y="f9"/>
                    </a:cubicBezTo>
                    <a:cubicBezTo>
                      <a:pt x="f5" y="f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9D5C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9" name="Freeform 1380">
                <a:extLst>
                  <a:ext uri="{FF2B5EF4-FFF2-40B4-BE49-F238E27FC236}">
                    <a16:creationId xmlns:a16="http://schemas.microsoft.com/office/drawing/2014/main" id="{0BC988EF-0DD6-2E43-4311-B98199944777}"/>
                  </a:ext>
                </a:extLst>
              </p:cNvPr>
              <p:cNvSpPr/>
              <p:nvPr/>
            </p:nvSpPr>
            <p:spPr>
              <a:xfrm>
                <a:off x="5386392" y="4237036"/>
                <a:ext cx="38103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52"/>
                  <a:gd name="f8" fmla="val 1"/>
                  <a:gd name="f9" fmla="val 2"/>
                  <a:gd name="f10" fmla="val 4"/>
                  <a:gd name="f11" fmla="val 7"/>
                  <a:gd name="f12" fmla="val 14"/>
                  <a:gd name="f13" fmla="val 5"/>
                  <a:gd name="f14" fmla="val 20"/>
                  <a:gd name="f15" fmla="val 30"/>
                  <a:gd name="f16" fmla="val 40"/>
                  <a:gd name="f17" fmla="val 9"/>
                  <a:gd name="f18" fmla="val 49"/>
                  <a:gd name="f19" fmla="val 50"/>
                  <a:gd name="f20" fmla="val 8"/>
                  <a:gd name="f21" fmla="val 6"/>
                  <a:gd name="f22" fmla="val 51"/>
                  <a:gd name="f23" fmla="val 33"/>
                  <a:gd name="f24" fmla="val 3"/>
                  <a:gd name="f25" fmla="val 16"/>
                  <a:gd name="f26" fmla="+- 0 0 -90"/>
                  <a:gd name="f27" fmla="*/ f3 1 10"/>
                  <a:gd name="f28" fmla="*/ f4 1 5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0"/>
                  <a:gd name="f37" fmla="*/ f33 1 52"/>
                  <a:gd name="f38" fmla="*/ 0 f34 1"/>
                  <a:gd name="f39" fmla="*/ 0 f33 1"/>
                  <a:gd name="f40" fmla="*/ 2 f34 1"/>
                  <a:gd name="f41" fmla="*/ 1 f33 1"/>
                  <a:gd name="f42" fmla="*/ 5 f34 1"/>
                  <a:gd name="f43" fmla="*/ 20 f33 1"/>
                  <a:gd name="f44" fmla="*/ 9 f34 1"/>
                  <a:gd name="f45" fmla="*/ 49 f33 1"/>
                  <a:gd name="f46" fmla="*/ 8 f34 1"/>
                  <a:gd name="f47" fmla="*/ 52 f33 1"/>
                  <a:gd name="f48" fmla="*/ 6 f34 1"/>
                  <a:gd name="f49" fmla="*/ 50 f33 1"/>
                  <a:gd name="f50" fmla="+- f35 0 f1"/>
                  <a:gd name="f51" fmla="*/ f38 1 10"/>
                  <a:gd name="f52" fmla="*/ f39 1 52"/>
                  <a:gd name="f53" fmla="*/ f40 1 10"/>
                  <a:gd name="f54" fmla="*/ f41 1 52"/>
                  <a:gd name="f55" fmla="*/ f42 1 10"/>
                  <a:gd name="f56" fmla="*/ f43 1 52"/>
                  <a:gd name="f57" fmla="*/ f44 1 10"/>
                  <a:gd name="f58" fmla="*/ f45 1 52"/>
                  <a:gd name="f59" fmla="*/ f46 1 10"/>
                  <a:gd name="f60" fmla="*/ f47 1 52"/>
                  <a:gd name="f61" fmla="*/ f48 1 10"/>
                  <a:gd name="f62" fmla="*/ f49 1 52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0" h="52">
                    <a:moveTo>
                      <a:pt x="f5" y="f5"/>
                    </a:moveTo>
                    <a:cubicBezTo>
                      <a:pt x="f5" y="f5"/>
                      <a:pt x="f8" y="f8"/>
                      <a:pt x="f9" y="f8"/>
                    </a:cubicBez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1" y="f15"/>
                      <a:pt x="f11" y="f16"/>
                      <a:pt x="f17" y="f18"/>
                    </a:cubicBezTo>
                    <a:cubicBezTo>
                      <a:pt x="f17" y="f19"/>
                      <a:pt x="f6" y="f7"/>
                      <a:pt x="f20" y="f7"/>
                    </a:cubicBezTo>
                    <a:cubicBezTo>
                      <a:pt x="f21" y="f7"/>
                      <a:pt x="f21" y="f22"/>
                      <a:pt x="f21" y="f19"/>
                    </a:cubicBezTo>
                    <a:cubicBezTo>
                      <a:pt x="f21" y="f23"/>
                      <a:pt x="f24" y="f25"/>
                      <a:pt x="f5" y="f5"/>
                    </a:cubicBezTo>
                    <a:close/>
                  </a:path>
                </a:pathLst>
              </a:custGeom>
              <a:solidFill>
                <a:srgbClr val="885D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0" name="Freeform 1381">
                <a:extLst>
                  <a:ext uri="{FF2B5EF4-FFF2-40B4-BE49-F238E27FC236}">
                    <a16:creationId xmlns:a16="http://schemas.microsoft.com/office/drawing/2014/main" id="{00E6A7D2-DDDB-F7B3-4260-ED38DA41CAF1}"/>
                  </a:ext>
                </a:extLst>
              </p:cNvPr>
              <p:cNvSpPr/>
              <p:nvPr/>
            </p:nvSpPr>
            <p:spPr>
              <a:xfrm>
                <a:off x="5394329" y="4473573"/>
                <a:ext cx="33339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8"/>
                  <a:gd name="f8" fmla="val 1"/>
                  <a:gd name="f9" fmla="val 2"/>
                  <a:gd name="f10" fmla="val 20"/>
                  <a:gd name="f11" fmla="val 4"/>
                  <a:gd name="f12" fmla="val 12"/>
                  <a:gd name="f13" fmla="val 6"/>
                  <a:gd name="f14" fmla="val 7"/>
                  <a:gd name="f15" fmla="val 10"/>
                  <a:gd name="f16" fmla="+- 0 0 -90"/>
                  <a:gd name="f17" fmla="*/ f3 1 9"/>
                  <a:gd name="f18" fmla="*/ f4 1 2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"/>
                  <a:gd name="f27" fmla="*/ f23 1 28"/>
                  <a:gd name="f28" fmla="*/ 1 f24 1"/>
                  <a:gd name="f29" fmla="*/ 28 f23 1"/>
                  <a:gd name="f30" fmla="*/ 6 f24 1"/>
                  <a:gd name="f31" fmla="*/ 4 f23 1"/>
                  <a:gd name="f32" fmla="*/ 7 f24 1"/>
                  <a:gd name="f33" fmla="*/ 0 f23 1"/>
                  <a:gd name="f34" fmla="*/ 0 f24 1"/>
                  <a:gd name="f35" fmla="+- f25 0 f1"/>
                  <a:gd name="f36" fmla="*/ f28 1 9"/>
                  <a:gd name="f37" fmla="*/ f29 1 28"/>
                  <a:gd name="f38" fmla="*/ f30 1 9"/>
                  <a:gd name="f39" fmla="*/ f31 1 28"/>
                  <a:gd name="f40" fmla="*/ f32 1 9"/>
                  <a:gd name="f41" fmla="*/ f33 1 28"/>
                  <a:gd name="f42" fmla="*/ f34 1 9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9" h="28">
                    <a:moveTo>
                      <a:pt x="f8" y="f7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3" y="f9"/>
                      <a:pt x="f13" y="f8"/>
                      <a:pt x="f14" y="f5"/>
                    </a:cubicBezTo>
                    <a:cubicBezTo>
                      <a:pt x="f13" y="f15"/>
                      <a:pt x="f6" y="f10"/>
                      <a:pt x="f5" y="f7"/>
                    </a:cubicBezTo>
                    <a:lnTo>
                      <a:pt x="f8" y="f7"/>
                    </a:lnTo>
                    <a:close/>
                  </a:path>
                </a:pathLst>
              </a:custGeom>
              <a:solidFill>
                <a:srgbClr val="995C5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1" name="Freeform 1382">
                <a:extLst>
                  <a:ext uri="{FF2B5EF4-FFF2-40B4-BE49-F238E27FC236}">
                    <a16:creationId xmlns:a16="http://schemas.microsoft.com/office/drawing/2014/main" id="{BE065AEE-AA8A-3A4A-A1A4-D0828211ED0D}"/>
                  </a:ext>
                </a:extLst>
              </p:cNvPr>
              <p:cNvSpPr/>
              <p:nvPr/>
            </p:nvSpPr>
            <p:spPr>
              <a:xfrm>
                <a:off x="5348289" y="4264030"/>
                <a:ext cx="38103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37"/>
                  <a:gd name="f8" fmla="val 2"/>
                  <a:gd name="f9" fmla="val 1"/>
                  <a:gd name="f10" fmla="val 3"/>
                  <a:gd name="f11" fmla="val 4"/>
                  <a:gd name="f12" fmla="val 7"/>
                  <a:gd name="f13" fmla="val 13"/>
                  <a:gd name="f14" fmla="val 24"/>
                  <a:gd name="f15" fmla="val 9"/>
                  <a:gd name="f16" fmla="val 27"/>
                  <a:gd name="f17" fmla="val 6"/>
                  <a:gd name="f18" fmla="val 17"/>
                  <a:gd name="f19" fmla="val 8"/>
                  <a:gd name="f20" fmla="val 5"/>
                  <a:gd name="f21" fmla="+- 0 0 -90"/>
                  <a:gd name="f22" fmla="*/ f3 1 10"/>
                  <a:gd name="f23" fmla="*/ f4 1 37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0"/>
                  <a:gd name="f32" fmla="*/ f28 1 37"/>
                  <a:gd name="f33" fmla="*/ 2 f29 1"/>
                  <a:gd name="f34" fmla="*/ 1 f28 1"/>
                  <a:gd name="f35" fmla="*/ 4 f29 1"/>
                  <a:gd name="f36" fmla="*/ 2 f28 1"/>
                  <a:gd name="f37" fmla="*/ 9 f29 1"/>
                  <a:gd name="f38" fmla="*/ 37 f28 1"/>
                  <a:gd name="f39" fmla="*/ 8 f28 1"/>
                  <a:gd name="f40" fmla="*/ 6 f28 1"/>
                  <a:gd name="f41" fmla="*/ 0 f29 1"/>
                  <a:gd name="f42" fmla="+- f30 0 f1"/>
                  <a:gd name="f43" fmla="*/ f33 1 10"/>
                  <a:gd name="f44" fmla="*/ f34 1 37"/>
                  <a:gd name="f45" fmla="*/ f35 1 10"/>
                  <a:gd name="f46" fmla="*/ f36 1 37"/>
                  <a:gd name="f47" fmla="*/ f37 1 10"/>
                  <a:gd name="f48" fmla="*/ f38 1 37"/>
                  <a:gd name="f49" fmla="*/ f39 1 37"/>
                  <a:gd name="f50" fmla="*/ f40 1 37"/>
                  <a:gd name="f51" fmla="*/ f41 1 10"/>
                  <a:gd name="f52" fmla="*/ 0 1 f31"/>
                  <a:gd name="f53" fmla="*/ f25 1 f31"/>
                  <a:gd name="f54" fmla="*/ 0 1 f32"/>
                  <a:gd name="f55" fmla="*/ f26 1 f32"/>
                  <a:gd name="f56" fmla="*/ f43 1 f31"/>
                  <a:gd name="f57" fmla="*/ f44 1 f32"/>
                  <a:gd name="f58" fmla="*/ f45 1 f31"/>
                  <a:gd name="f59" fmla="*/ f46 1 f32"/>
                  <a:gd name="f60" fmla="*/ f47 1 f31"/>
                  <a:gd name="f61" fmla="*/ f48 1 f32"/>
                  <a:gd name="f62" fmla="*/ f49 1 f32"/>
                  <a:gd name="f63" fmla="*/ f50 1 f32"/>
                  <a:gd name="f64" fmla="*/ f51 1 f31"/>
                  <a:gd name="f65" fmla="*/ f52 f22 1"/>
                  <a:gd name="f66" fmla="*/ f53 f22 1"/>
                  <a:gd name="f67" fmla="*/ f55 f23 1"/>
                  <a:gd name="f68" fmla="*/ f54 f23 1"/>
                  <a:gd name="f69" fmla="*/ f56 f22 1"/>
                  <a:gd name="f70" fmla="*/ f57 f23 1"/>
                  <a:gd name="f71" fmla="*/ f58 f22 1"/>
                  <a:gd name="f72" fmla="*/ f59 f23 1"/>
                  <a:gd name="f73" fmla="*/ f60 f22 1"/>
                  <a:gd name="f74" fmla="*/ f61 f23 1"/>
                  <a:gd name="f75" fmla="*/ f62 f23 1"/>
                  <a:gd name="f76" fmla="*/ f63 f23 1"/>
                  <a:gd name="f77" fmla="*/ f6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1" y="f75"/>
                  </a:cxn>
                  <a:cxn ang="f42">
                    <a:pos x="f69" y="f76"/>
                  </a:cxn>
                  <a:cxn ang="f42">
                    <a:pos x="f77" y="f72"/>
                  </a:cxn>
                  <a:cxn ang="f42">
                    <a:pos x="f69" y="f70"/>
                  </a:cxn>
                </a:cxnLst>
                <a:rect l="f65" t="f68" r="f66" b="f67"/>
                <a:pathLst>
                  <a:path w="10" h="37">
                    <a:moveTo>
                      <a:pt x="f8" y="f9"/>
                    </a:moveTo>
                    <a:cubicBezTo>
                      <a:pt x="f8" y="f9"/>
                      <a:pt x="f10" y="f8"/>
                      <a:pt x="f11" y="f8"/>
                    </a:cubicBezTo>
                    <a:cubicBezTo>
                      <a:pt x="f12" y="f13"/>
                      <a:pt x="f6" y="f14"/>
                      <a:pt x="f15" y="f7"/>
                    </a:cubicBezTo>
                    <a:cubicBezTo>
                      <a:pt x="f12" y="f16"/>
                      <a:pt x="f17" y="f18"/>
                      <a:pt x="f11" y="f19"/>
                    </a:cubicBezTo>
                    <a:cubicBezTo>
                      <a:pt x="f11" y="f12"/>
                      <a:pt x="f20" y="f20"/>
                      <a:pt x="f8" y="f17"/>
                    </a:cubicBezTo>
                    <a:cubicBezTo>
                      <a:pt x="f8" y="f20"/>
                      <a:pt x="f9" y="f10"/>
                      <a:pt x="f5" y="f8"/>
                    </a:cubicBezTo>
                    <a:cubicBezTo>
                      <a:pt x="f9" y="f9"/>
                      <a:pt x="f9" y="f5"/>
                      <a:pt x="f8" y="f9"/>
                    </a:cubicBezTo>
                    <a:close/>
                  </a:path>
                </a:pathLst>
              </a:custGeom>
              <a:solidFill>
                <a:srgbClr val="A970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2" name="Freeform 1383">
                <a:extLst>
                  <a:ext uri="{FF2B5EF4-FFF2-40B4-BE49-F238E27FC236}">
                    <a16:creationId xmlns:a16="http://schemas.microsoft.com/office/drawing/2014/main" id="{A9120D23-3B6B-72C5-7C4F-3591FE1AA252}"/>
                  </a:ext>
                </a:extLst>
              </p:cNvPr>
              <p:cNvSpPr/>
              <p:nvPr/>
            </p:nvSpPr>
            <p:spPr>
              <a:xfrm>
                <a:off x="5213351" y="3609978"/>
                <a:ext cx="93661" cy="2063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55"/>
                  <a:gd name="f8" fmla="val 11"/>
                  <a:gd name="f9" fmla="val 31"/>
                  <a:gd name="f10" fmla="val 26"/>
                  <a:gd name="f11" fmla="val 9"/>
                  <a:gd name="f12" fmla="val 22"/>
                  <a:gd name="f13" fmla="val 5"/>
                  <a:gd name="f14" fmla="val 18"/>
                  <a:gd name="f15" fmla="val 1"/>
                  <a:gd name="f16" fmla="val 13"/>
                  <a:gd name="f17" fmla="val 10"/>
                  <a:gd name="f18" fmla="val 2"/>
                  <a:gd name="f19" fmla="val 4"/>
                  <a:gd name="f20" fmla="val 8"/>
                  <a:gd name="f21" fmla="val 3"/>
                  <a:gd name="f22" fmla="val 6"/>
                  <a:gd name="f23" fmla="val 12"/>
                  <a:gd name="f24" fmla="val 17"/>
                  <a:gd name="f25" fmla="val 20"/>
                  <a:gd name="f26" fmla="val 23"/>
                  <a:gd name="f27" fmla="val 24"/>
                  <a:gd name="f28" fmla="val 32"/>
                  <a:gd name="f29" fmla="val 33"/>
                  <a:gd name="f30" fmla="val 35"/>
                  <a:gd name="f31" fmla="val 39"/>
                  <a:gd name="f32" fmla="val 38"/>
                  <a:gd name="f33" fmla="val 36"/>
                  <a:gd name="f34" fmla="val 37"/>
                  <a:gd name="f35" fmla="val 42"/>
                  <a:gd name="f36" fmla="val 45"/>
                  <a:gd name="f37" fmla="val 49"/>
                  <a:gd name="f38" fmla="val 21"/>
                  <a:gd name="f39" fmla="val 51"/>
                  <a:gd name="f40" fmla="val 54"/>
                  <a:gd name="f41" fmla="val 19"/>
                  <a:gd name="f42" fmla="val 14"/>
                  <a:gd name="f43" fmla="val 34"/>
                  <a:gd name="f44" fmla="+- 0 0 -90"/>
                  <a:gd name="f45" fmla="*/ f3 1 25"/>
                  <a:gd name="f46" fmla="*/ f4 1 55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25"/>
                  <a:gd name="f55" fmla="*/ f51 1 55"/>
                  <a:gd name="f56" fmla="*/ 11 f52 1"/>
                  <a:gd name="f57" fmla="*/ 31 f51 1"/>
                  <a:gd name="f58" fmla="*/ 5 f52 1"/>
                  <a:gd name="f59" fmla="*/ 18 f51 1"/>
                  <a:gd name="f60" fmla="*/ 2 f52 1"/>
                  <a:gd name="f61" fmla="*/ 4 f51 1"/>
                  <a:gd name="f62" fmla="*/ 8 f52 1"/>
                  <a:gd name="f63" fmla="*/ 3 f51 1"/>
                  <a:gd name="f64" fmla="*/ 12 f52 1"/>
                  <a:gd name="f65" fmla="*/ 11 f51 1"/>
                  <a:gd name="f66" fmla="*/ 13 f52 1"/>
                  <a:gd name="f67" fmla="*/ 12 f51 1"/>
                  <a:gd name="f68" fmla="*/ 23 f52 1"/>
                  <a:gd name="f69" fmla="*/ 33 f51 1"/>
                  <a:gd name="f70" fmla="*/ 20 f52 1"/>
                  <a:gd name="f71" fmla="*/ 38 f51 1"/>
                  <a:gd name="f72" fmla="*/ 18 f52 1"/>
                  <a:gd name="f73" fmla="*/ 39 f51 1"/>
                  <a:gd name="f74" fmla="*/ 49 f51 1"/>
                  <a:gd name="f75" fmla="*/ 22 f52 1"/>
                  <a:gd name="f76" fmla="*/ 55 f51 1"/>
                  <a:gd name="f77" fmla="*/ 17 f52 1"/>
                  <a:gd name="f78" fmla="*/ 10 f52 1"/>
                  <a:gd name="f79" fmla="*/ 34 f51 1"/>
                  <a:gd name="f80" fmla="+- f53 0 f1"/>
                  <a:gd name="f81" fmla="*/ f56 1 25"/>
                  <a:gd name="f82" fmla="*/ f57 1 55"/>
                  <a:gd name="f83" fmla="*/ f58 1 25"/>
                  <a:gd name="f84" fmla="*/ f59 1 55"/>
                  <a:gd name="f85" fmla="*/ f60 1 25"/>
                  <a:gd name="f86" fmla="*/ f61 1 55"/>
                  <a:gd name="f87" fmla="*/ f62 1 25"/>
                  <a:gd name="f88" fmla="*/ f63 1 55"/>
                  <a:gd name="f89" fmla="*/ f64 1 25"/>
                  <a:gd name="f90" fmla="*/ f65 1 55"/>
                  <a:gd name="f91" fmla="*/ f66 1 25"/>
                  <a:gd name="f92" fmla="*/ f67 1 55"/>
                  <a:gd name="f93" fmla="*/ f68 1 25"/>
                  <a:gd name="f94" fmla="*/ f69 1 55"/>
                  <a:gd name="f95" fmla="*/ f70 1 25"/>
                  <a:gd name="f96" fmla="*/ f71 1 55"/>
                  <a:gd name="f97" fmla="*/ f72 1 25"/>
                  <a:gd name="f98" fmla="*/ f73 1 55"/>
                  <a:gd name="f99" fmla="*/ f74 1 55"/>
                  <a:gd name="f100" fmla="*/ f75 1 25"/>
                  <a:gd name="f101" fmla="*/ f76 1 55"/>
                  <a:gd name="f102" fmla="*/ f77 1 25"/>
                  <a:gd name="f103" fmla="*/ f78 1 25"/>
                  <a:gd name="f104" fmla="*/ f79 1 55"/>
                  <a:gd name="f105" fmla="*/ 0 1 f54"/>
                  <a:gd name="f106" fmla="*/ f48 1 f54"/>
                  <a:gd name="f107" fmla="*/ 0 1 f55"/>
                  <a:gd name="f108" fmla="*/ f49 1 f55"/>
                  <a:gd name="f109" fmla="*/ f81 1 f54"/>
                  <a:gd name="f110" fmla="*/ f82 1 f55"/>
                  <a:gd name="f111" fmla="*/ f83 1 f54"/>
                  <a:gd name="f112" fmla="*/ f84 1 f55"/>
                  <a:gd name="f113" fmla="*/ f85 1 f54"/>
                  <a:gd name="f114" fmla="*/ f86 1 f55"/>
                  <a:gd name="f115" fmla="*/ f87 1 f54"/>
                  <a:gd name="f116" fmla="*/ f88 1 f55"/>
                  <a:gd name="f117" fmla="*/ f89 1 f54"/>
                  <a:gd name="f118" fmla="*/ f90 1 f55"/>
                  <a:gd name="f119" fmla="*/ f91 1 f54"/>
                  <a:gd name="f120" fmla="*/ f92 1 f55"/>
                  <a:gd name="f121" fmla="*/ f93 1 f54"/>
                  <a:gd name="f122" fmla="*/ f94 1 f55"/>
                  <a:gd name="f123" fmla="*/ f95 1 f54"/>
                  <a:gd name="f124" fmla="*/ f96 1 f55"/>
                  <a:gd name="f125" fmla="*/ f97 1 f54"/>
                  <a:gd name="f126" fmla="*/ f98 1 f55"/>
                  <a:gd name="f127" fmla="*/ f99 1 f55"/>
                  <a:gd name="f128" fmla="*/ f100 1 f54"/>
                  <a:gd name="f129" fmla="*/ f101 1 f55"/>
                  <a:gd name="f130" fmla="*/ f102 1 f54"/>
                  <a:gd name="f131" fmla="*/ f103 1 f54"/>
                  <a:gd name="f132" fmla="*/ f104 1 f55"/>
                  <a:gd name="f133" fmla="*/ f105 f45 1"/>
                  <a:gd name="f134" fmla="*/ f106 f45 1"/>
                  <a:gd name="f135" fmla="*/ f108 f46 1"/>
                  <a:gd name="f136" fmla="*/ f107 f46 1"/>
                  <a:gd name="f137" fmla="*/ f109 f45 1"/>
                  <a:gd name="f138" fmla="*/ f110 f46 1"/>
                  <a:gd name="f139" fmla="*/ f111 f45 1"/>
                  <a:gd name="f140" fmla="*/ f112 f46 1"/>
                  <a:gd name="f141" fmla="*/ f113 f45 1"/>
                  <a:gd name="f142" fmla="*/ f114 f46 1"/>
                  <a:gd name="f143" fmla="*/ f115 f45 1"/>
                  <a:gd name="f144" fmla="*/ f116 f46 1"/>
                  <a:gd name="f145" fmla="*/ f117 f45 1"/>
                  <a:gd name="f146" fmla="*/ f118 f46 1"/>
                  <a:gd name="f147" fmla="*/ f119 f45 1"/>
                  <a:gd name="f148" fmla="*/ f120 f46 1"/>
                  <a:gd name="f149" fmla="*/ f121 f45 1"/>
                  <a:gd name="f150" fmla="*/ f122 f46 1"/>
                  <a:gd name="f151" fmla="*/ f123 f45 1"/>
                  <a:gd name="f152" fmla="*/ f124 f46 1"/>
                  <a:gd name="f153" fmla="*/ f125 f45 1"/>
                  <a:gd name="f154" fmla="*/ f126 f46 1"/>
                  <a:gd name="f155" fmla="*/ f127 f46 1"/>
                  <a:gd name="f156" fmla="*/ f128 f45 1"/>
                  <a:gd name="f157" fmla="*/ f129 f46 1"/>
                  <a:gd name="f158" fmla="*/ f130 f45 1"/>
                  <a:gd name="f159" fmla="*/ f131 f45 1"/>
                  <a:gd name="f160" fmla="*/ f132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37" y="f138"/>
                  </a:cxn>
                  <a:cxn ang="f80">
                    <a:pos x="f139" y="f140"/>
                  </a:cxn>
                  <a:cxn ang="f80">
                    <a:pos x="f141" y="f142"/>
                  </a:cxn>
                  <a:cxn ang="f80">
                    <a:pos x="f143" y="f144"/>
                  </a:cxn>
                  <a:cxn ang="f80">
                    <a:pos x="f143" y="f144"/>
                  </a:cxn>
                  <a:cxn ang="f80">
                    <a:pos x="f145" y="f146"/>
                  </a:cxn>
                  <a:cxn ang="f80">
                    <a:pos x="f147" y="f148"/>
                  </a:cxn>
                  <a:cxn ang="f80">
                    <a:pos x="f149" y="f138"/>
                  </a:cxn>
                  <a:cxn ang="f80">
                    <a:pos x="f149" y="f150"/>
                  </a:cxn>
                  <a:cxn ang="f80">
                    <a:pos x="f151" y="f152"/>
                  </a:cxn>
                  <a:cxn ang="f80">
                    <a:pos x="f153" y="f154"/>
                  </a:cxn>
                  <a:cxn ang="f80">
                    <a:pos x="f149" y="f155"/>
                  </a:cxn>
                  <a:cxn ang="f80">
                    <a:pos x="f156" y="f157"/>
                  </a:cxn>
                  <a:cxn ang="f80">
                    <a:pos x="f158" y="f155"/>
                  </a:cxn>
                  <a:cxn ang="f80">
                    <a:pos x="f159" y="f160"/>
                  </a:cxn>
                  <a:cxn ang="f80">
                    <a:pos x="f137" y="f138"/>
                  </a:cxn>
                </a:cxnLst>
                <a:rect l="f133" t="f136" r="f134" b="f135"/>
                <a:pathLst>
                  <a:path w="25" h="55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5" y="f17"/>
                      <a:pt x="f18" y="f19"/>
                    </a:cubicBezTo>
                    <a:cubicBezTo>
                      <a:pt x="f19" y="f5"/>
                      <a:pt x="f13" y="f15"/>
                      <a:pt x="f20" y="f21"/>
                    </a:cubicBezTo>
                    <a:cubicBezTo>
                      <a:pt x="f20" y="f21"/>
                      <a:pt x="f20" y="f21"/>
                      <a:pt x="f20" y="f21"/>
                    </a:cubicBezTo>
                    <a:cubicBezTo>
                      <a:pt x="f11" y="f22"/>
                      <a:pt x="f8" y="f20"/>
                      <a:pt x="f23" y="f8"/>
                    </a:cubicBezTo>
                    <a:cubicBezTo>
                      <a:pt x="f23" y="f8"/>
                      <a:pt x="f16" y="f23"/>
                      <a:pt x="f16" y="f23"/>
                    </a:cubicBezTo>
                    <a:cubicBezTo>
                      <a:pt x="f24" y="f14"/>
                      <a:pt x="f25" y="f6"/>
                      <a:pt x="f26" y="f9"/>
                    </a:cubicBezTo>
                    <a:cubicBezTo>
                      <a:pt x="f27" y="f9"/>
                      <a:pt x="f27" y="f28"/>
                      <a:pt x="f26" y="f29"/>
                    </a:cubicBezTo>
                    <a:cubicBezTo>
                      <a:pt x="f26" y="f30"/>
                      <a:pt x="f27" y="f31"/>
                      <a:pt x="f25" y="f32"/>
                    </a:cubicBezTo>
                    <a:cubicBezTo>
                      <a:pt x="f14" y="f33"/>
                      <a:pt x="f14" y="f34"/>
                      <a:pt x="f14" y="f31"/>
                    </a:cubicBezTo>
                    <a:cubicBezTo>
                      <a:pt x="f25" y="f35"/>
                      <a:pt x="f12" y="f36"/>
                      <a:pt x="f26" y="f37"/>
                    </a:cubicBezTo>
                    <a:cubicBezTo>
                      <a:pt x="f38" y="f39"/>
                      <a:pt x="f6" y="f40"/>
                      <a:pt x="f12" y="f7"/>
                    </a:cubicBezTo>
                    <a:cubicBezTo>
                      <a:pt x="f41" y="f40"/>
                      <a:pt x="f14" y="f39"/>
                      <a:pt x="f24" y="f37"/>
                    </a:cubicBezTo>
                    <a:cubicBezTo>
                      <a:pt x="f42" y="f36"/>
                      <a:pt x="f23" y="f31"/>
                      <a:pt x="f17" y="f43"/>
                    </a:cubicBezTo>
                    <a:cubicBezTo>
                      <a:pt x="f17" y="f29"/>
                      <a:pt x="f8" y="f28"/>
                      <a:pt x="f8" y="f9"/>
                    </a:cubicBezTo>
                    <a:close/>
                  </a:path>
                </a:pathLst>
              </a:custGeom>
              <a:solidFill>
                <a:srgbClr val="D5897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3" name="Freeform 1384">
                <a:extLst>
                  <a:ext uri="{FF2B5EF4-FFF2-40B4-BE49-F238E27FC236}">
                    <a16:creationId xmlns:a16="http://schemas.microsoft.com/office/drawing/2014/main" id="{A0F2E4A5-32A5-6FDD-99D5-C4AD0F7A6692}"/>
                  </a:ext>
                </a:extLst>
              </p:cNvPr>
              <p:cNvSpPr/>
              <p:nvPr/>
            </p:nvSpPr>
            <p:spPr>
              <a:xfrm>
                <a:off x="5262564" y="3654427"/>
                <a:ext cx="169858" cy="3762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100"/>
                  <a:gd name="f8" fmla="val 10"/>
                  <a:gd name="f9" fmla="val 21"/>
                  <a:gd name="f10" fmla="val 8"/>
                  <a:gd name="f11" fmla="val 16"/>
                  <a:gd name="f12" fmla="val 5"/>
                  <a:gd name="f13" fmla="val 11"/>
                  <a:gd name="f14" fmla="val 2"/>
                  <a:gd name="f15" fmla="val 6"/>
                  <a:gd name="f16" fmla="val 1"/>
                  <a:gd name="f17" fmla="val 4"/>
                  <a:gd name="f18" fmla="val 3"/>
                  <a:gd name="f19" fmla="val 12"/>
                  <a:gd name="f20" fmla="val 14"/>
                  <a:gd name="f21" fmla="val 24"/>
                  <a:gd name="f22" fmla="val 20"/>
                  <a:gd name="f23" fmla="val 35"/>
                  <a:gd name="f24" fmla="val 25"/>
                  <a:gd name="f25" fmla="val 47"/>
                  <a:gd name="f26" fmla="val 32"/>
                  <a:gd name="f27" fmla="val 63"/>
                  <a:gd name="f28" fmla="val 38"/>
                  <a:gd name="f29" fmla="val 79"/>
                  <a:gd name="f30" fmla="val 44"/>
                  <a:gd name="f31" fmla="val 95"/>
                  <a:gd name="f32" fmla="val 96"/>
                  <a:gd name="f33" fmla="val 98"/>
                  <a:gd name="f34" fmla="val 42"/>
                  <a:gd name="f35" fmla="val 40"/>
                  <a:gd name="f36" fmla="val 92"/>
                  <a:gd name="f37" fmla="val 39"/>
                  <a:gd name="f38" fmla="val 88"/>
                  <a:gd name="f39" fmla="val 65"/>
                  <a:gd name="f40" fmla="val 22"/>
                  <a:gd name="f41" fmla="val 43"/>
                  <a:gd name="f42" fmla="+- 0 0 -90"/>
                  <a:gd name="f43" fmla="*/ f3 1 45"/>
                  <a:gd name="f44" fmla="*/ f4 1 100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5"/>
                  <a:gd name="f53" fmla="*/ f49 1 100"/>
                  <a:gd name="f54" fmla="*/ 10 f50 1"/>
                  <a:gd name="f55" fmla="*/ 21 f49 1"/>
                  <a:gd name="f56" fmla="*/ 2 f50 1"/>
                  <a:gd name="f57" fmla="*/ 6 f49 1"/>
                  <a:gd name="f58" fmla="*/ 0 f50 1"/>
                  <a:gd name="f59" fmla="*/ 0 f49 1"/>
                  <a:gd name="f60" fmla="*/ 8 f50 1"/>
                  <a:gd name="f61" fmla="*/ 12 f49 1"/>
                  <a:gd name="f62" fmla="*/ 25 f50 1"/>
                  <a:gd name="f63" fmla="*/ 47 f49 1"/>
                  <a:gd name="f64" fmla="*/ 44 f50 1"/>
                  <a:gd name="f65" fmla="*/ 95 f49 1"/>
                  <a:gd name="f66" fmla="*/ 100 f49 1"/>
                  <a:gd name="f67" fmla="*/ 39 f50 1"/>
                  <a:gd name="f68" fmla="*/ 88 f49 1"/>
                  <a:gd name="f69" fmla="*/ 11 f50 1"/>
                  <a:gd name="f70" fmla="*/ 22 f49 1"/>
                  <a:gd name="f71" fmla="+- f51 0 f1"/>
                  <a:gd name="f72" fmla="*/ f54 1 45"/>
                  <a:gd name="f73" fmla="*/ f55 1 100"/>
                  <a:gd name="f74" fmla="*/ f56 1 45"/>
                  <a:gd name="f75" fmla="*/ f57 1 100"/>
                  <a:gd name="f76" fmla="*/ f58 1 45"/>
                  <a:gd name="f77" fmla="*/ f59 1 100"/>
                  <a:gd name="f78" fmla="*/ f60 1 45"/>
                  <a:gd name="f79" fmla="*/ f61 1 100"/>
                  <a:gd name="f80" fmla="*/ f62 1 45"/>
                  <a:gd name="f81" fmla="*/ f63 1 100"/>
                  <a:gd name="f82" fmla="*/ f64 1 45"/>
                  <a:gd name="f83" fmla="*/ f65 1 100"/>
                  <a:gd name="f84" fmla="*/ f66 1 100"/>
                  <a:gd name="f85" fmla="*/ f67 1 45"/>
                  <a:gd name="f86" fmla="*/ f68 1 100"/>
                  <a:gd name="f87" fmla="*/ f69 1 45"/>
                  <a:gd name="f88" fmla="*/ f70 1 100"/>
                  <a:gd name="f89" fmla="*/ 0 1 f52"/>
                  <a:gd name="f90" fmla="*/ f46 1 f52"/>
                  <a:gd name="f91" fmla="*/ 0 1 f53"/>
                  <a:gd name="f92" fmla="*/ f47 1 f53"/>
                  <a:gd name="f93" fmla="*/ f72 1 f52"/>
                  <a:gd name="f94" fmla="*/ f73 1 f53"/>
                  <a:gd name="f95" fmla="*/ f74 1 f52"/>
                  <a:gd name="f96" fmla="*/ f75 1 f53"/>
                  <a:gd name="f97" fmla="*/ f76 1 f52"/>
                  <a:gd name="f98" fmla="*/ f77 1 f53"/>
                  <a:gd name="f99" fmla="*/ f78 1 f52"/>
                  <a:gd name="f100" fmla="*/ f79 1 f53"/>
                  <a:gd name="f101" fmla="*/ f80 1 f52"/>
                  <a:gd name="f102" fmla="*/ f81 1 f53"/>
                  <a:gd name="f103" fmla="*/ f82 1 f52"/>
                  <a:gd name="f104" fmla="*/ f83 1 f53"/>
                  <a:gd name="f105" fmla="*/ f84 1 f53"/>
                  <a:gd name="f106" fmla="*/ f85 1 f52"/>
                  <a:gd name="f107" fmla="*/ f86 1 f53"/>
                  <a:gd name="f108" fmla="*/ f87 1 f52"/>
                  <a:gd name="f109" fmla="*/ f88 1 f53"/>
                  <a:gd name="f110" fmla="*/ f89 f43 1"/>
                  <a:gd name="f111" fmla="*/ f90 f43 1"/>
                  <a:gd name="f112" fmla="*/ f92 f44 1"/>
                  <a:gd name="f113" fmla="*/ f91 f44 1"/>
                  <a:gd name="f114" fmla="*/ f93 f43 1"/>
                  <a:gd name="f115" fmla="*/ f94 f44 1"/>
                  <a:gd name="f116" fmla="*/ f95 f43 1"/>
                  <a:gd name="f117" fmla="*/ f96 f44 1"/>
                  <a:gd name="f118" fmla="*/ f97 f43 1"/>
                  <a:gd name="f119" fmla="*/ f98 f44 1"/>
                  <a:gd name="f120" fmla="*/ f99 f43 1"/>
                  <a:gd name="f121" fmla="*/ f100 f44 1"/>
                  <a:gd name="f122" fmla="*/ f101 f43 1"/>
                  <a:gd name="f123" fmla="*/ f102 f44 1"/>
                  <a:gd name="f124" fmla="*/ f103 f43 1"/>
                  <a:gd name="f125" fmla="*/ f104 f44 1"/>
                  <a:gd name="f126" fmla="*/ f105 f44 1"/>
                  <a:gd name="f127" fmla="*/ f106 f43 1"/>
                  <a:gd name="f128" fmla="*/ f107 f44 1"/>
                  <a:gd name="f129" fmla="*/ f108 f43 1"/>
                  <a:gd name="f130" fmla="*/ f109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4" y="f115"/>
                  </a:cxn>
                  <a:cxn ang="f71">
                    <a:pos x="f116" y="f117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4" y="f126"/>
                  </a:cxn>
                  <a:cxn ang="f71">
                    <a:pos x="f127" y="f128"/>
                  </a:cxn>
                  <a:cxn ang="f71">
                    <a:pos x="f129" y="f130"/>
                  </a:cxn>
                  <a:cxn ang="f71">
                    <a:pos x="f114" y="f115"/>
                  </a:cxn>
                </a:cxnLst>
                <a:rect l="f110" t="f113" r="f111" b="f112"/>
                <a:pathLst>
                  <a:path w="45" h="10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4"/>
                      <a:pt x="f5" y="f5"/>
                    </a:cubicBezTo>
                    <a:cubicBezTo>
                      <a:pt x="f17" y="f18"/>
                      <a:pt x="f12" y="f10"/>
                      <a:pt x="f10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0" y="f32"/>
                      <a:pt x="f6" y="f33"/>
                      <a:pt x="f30" y="f7"/>
                    </a:cubicBezTo>
                    <a:cubicBezTo>
                      <a:pt x="f34" y="f31"/>
                      <a:pt x="f35" y="f36"/>
                      <a:pt x="f37" y="f38"/>
                    </a:cubicBezTo>
                    <a:cubicBezTo>
                      <a:pt x="f26" y="f39"/>
                      <a:pt x="f40" y="f41"/>
                      <a:pt x="f13" y="f40"/>
                    </a:cubicBezTo>
                    <a:cubicBezTo>
                      <a:pt x="f13" y="f9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662E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4" name="Freeform 1385">
                <a:extLst>
                  <a:ext uri="{FF2B5EF4-FFF2-40B4-BE49-F238E27FC236}">
                    <a16:creationId xmlns:a16="http://schemas.microsoft.com/office/drawing/2014/main" id="{3B991E4F-4940-A021-A206-F9E0FD53CF11}"/>
                  </a:ext>
                </a:extLst>
              </p:cNvPr>
              <p:cNvSpPr/>
              <p:nvPr/>
            </p:nvSpPr>
            <p:spPr>
              <a:xfrm>
                <a:off x="5408611" y="3470276"/>
                <a:ext cx="155576" cy="4016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107"/>
                  <a:gd name="f8" fmla="val 24"/>
                  <a:gd name="f9" fmla="val 59"/>
                  <a:gd name="f10" fmla="val 21"/>
                  <a:gd name="f11" fmla="val 49"/>
                  <a:gd name="f12" fmla="val 17"/>
                  <a:gd name="f13" fmla="val 40"/>
                  <a:gd name="f14" fmla="val 13"/>
                  <a:gd name="f15" fmla="val 30"/>
                  <a:gd name="f16" fmla="val 10"/>
                  <a:gd name="f17" fmla="val 23"/>
                  <a:gd name="f18" fmla="val 7"/>
                  <a:gd name="f19" fmla="val 16"/>
                  <a:gd name="f20" fmla="val 4"/>
                  <a:gd name="f21" fmla="val 9"/>
                  <a:gd name="f22" fmla="val 3"/>
                  <a:gd name="f23" fmla="val 6"/>
                  <a:gd name="f24" fmla="val 1"/>
                  <a:gd name="f25" fmla="val 33"/>
                  <a:gd name="f26" fmla="val 50"/>
                  <a:gd name="f27" fmla="val 69"/>
                  <a:gd name="f28" fmla="val 36"/>
                  <a:gd name="f29" fmla="val 88"/>
                  <a:gd name="f30" fmla="val 34"/>
                  <a:gd name="f31" fmla="val 91"/>
                  <a:gd name="f32" fmla="val 31"/>
                  <a:gd name="f33" fmla="val 74"/>
                  <a:gd name="f34" fmla="+- 0 0 -90"/>
                  <a:gd name="f35" fmla="*/ f3 1 41"/>
                  <a:gd name="f36" fmla="*/ f4 1 107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1"/>
                  <a:gd name="f45" fmla="*/ f41 1 107"/>
                  <a:gd name="f46" fmla="*/ 24 f42 1"/>
                  <a:gd name="f47" fmla="*/ 59 f41 1"/>
                  <a:gd name="f48" fmla="*/ 13 f42 1"/>
                  <a:gd name="f49" fmla="*/ 30 f41 1"/>
                  <a:gd name="f50" fmla="*/ 4 f42 1"/>
                  <a:gd name="f51" fmla="*/ 9 f41 1"/>
                  <a:gd name="f52" fmla="*/ 0 f42 1"/>
                  <a:gd name="f53" fmla="*/ 1 f41 1"/>
                  <a:gd name="f54" fmla="*/ 1 f42 1"/>
                  <a:gd name="f55" fmla="*/ 0 f41 1"/>
                  <a:gd name="f56" fmla="*/ 23 f42 1"/>
                  <a:gd name="f57" fmla="*/ 50 f41 1"/>
                  <a:gd name="f58" fmla="*/ 41 f42 1"/>
                  <a:gd name="f59" fmla="*/ 107 f41 1"/>
                  <a:gd name="f60" fmla="+- f43 0 f1"/>
                  <a:gd name="f61" fmla="*/ f46 1 41"/>
                  <a:gd name="f62" fmla="*/ f47 1 107"/>
                  <a:gd name="f63" fmla="*/ f48 1 41"/>
                  <a:gd name="f64" fmla="*/ f49 1 107"/>
                  <a:gd name="f65" fmla="*/ f50 1 41"/>
                  <a:gd name="f66" fmla="*/ f51 1 107"/>
                  <a:gd name="f67" fmla="*/ f52 1 41"/>
                  <a:gd name="f68" fmla="*/ f53 1 107"/>
                  <a:gd name="f69" fmla="*/ f54 1 41"/>
                  <a:gd name="f70" fmla="*/ f55 1 107"/>
                  <a:gd name="f71" fmla="*/ f56 1 41"/>
                  <a:gd name="f72" fmla="*/ f57 1 107"/>
                  <a:gd name="f73" fmla="*/ f58 1 41"/>
                  <a:gd name="f74" fmla="*/ f59 1 107"/>
                  <a:gd name="f75" fmla="*/ 0 1 f44"/>
                  <a:gd name="f76" fmla="*/ f38 1 f44"/>
                  <a:gd name="f77" fmla="*/ 0 1 f45"/>
                  <a:gd name="f78" fmla="*/ f39 1 f45"/>
                  <a:gd name="f79" fmla="*/ f61 1 f44"/>
                  <a:gd name="f80" fmla="*/ f62 1 f45"/>
                  <a:gd name="f81" fmla="*/ f63 1 f44"/>
                  <a:gd name="f82" fmla="*/ f64 1 f45"/>
                  <a:gd name="f83" fmla="*/ f65 1 f44"/>
                  <a:gd name="f84" fmla="*/ f66 1 f45"/>
                  <a:gd name="f85" fmla="*/ f67 1 f44"/>
                  <a:gd name="f86" fmla="*/ f68 1 f45"/>
                  <a:gd name="f87" fmla="*/ f69 1 f44"/>
                  <a:gd name="f88" fmla="*/ f70 1 f45"/>
                  <a:gd name="f89" fmla="*/ f71 1 f44"/>
                  <a:gd name="f90" fmla="*/ f72 1 f45"/>
                  <a:gd name="f91" fmla="*/ f73 1 f44"/>
                  <a:gd name="f92" fmla="*/ f74 1 f45"/>
                  <a:gd name="f93" fmla="*/ f75 f35 1"/>
                  <a:gd name="f94" fmla="*/ f76 f35 1"/>
                  <a:gd name="f95" fmla="*/ f78 f36 1"/>
                  <a:gd name="f96" fmla="*/ f77 f36 1"/>
                  <a:gd name="f97" fmla="*/ f79 f35 1"/>
                  <a:gd name="f98" fmla="*/ f80 f36 1"/>
                  <a:gd name="f99" fmla="*/ f81 f35 1"/>
                  <a:gd name="f100" fmla="*/ f82 f36 1"/>
                  <a:gd name="f101" fmla="*/ f83 f35 1"/>
                  <a:gd name="f102" fmla="*/ f84 f36 1"/>
                  <a:gd name="f103" fmla="*/ f85 f35 1"/>
                  <a:gd name="f104" fmla="*/ f86 f36 1"/>
                  <a:gd name="f105" fmla="*/ f87 f35 1"/>
                  <a:gd name="f106" fmla="*/ f88 f36 1"/>
                  <a:gd name="f107" fmla="*/ f89 f35 1"/>
                  <a:gd name="f108" fmla="*/ f90 f36 1"/>
                  <a:gd name="f109" fmla="*/ f91 f35 1"/>
                  <a:gd name="f110" fmla="*/ f92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7" y="f98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97" y="f98"/>
                  </a:cxn>
                </a:cxnLst>
                <a:rect l="f93" t="f96" r="f94" b="f95"/>
                <a:pathLst>
                  <a:path w="41" h="10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2"/>
                      <a:pt x="f5" y="f24"/>
                    </a:cubicBezTo>
                    <a:cubicBezTo>
                      <a:pt x="f24" y="f24"/>
                      <a:pt x="f24" y="f24"/>
                      <a:pt x="f24" y="f5"/>
                    </a:cubicBezTo>
                    <a:cubicBezTo>
                      <a:pt x="f16" y="f19"/>
                      <a:pt x="f19" y="f25"/>
                      <a:pt x="f17" y="f26"/>
                    </a:cubicBezTo>
                    <a:cubicBezTo>
                      <a:pt x="f15" y="f27"/>
                      <a:pt x="f28" y="f29"/>
                      <a:pt x="f6" y="f7"/>
                    </a:cubicBezTo>
                    <a:cubicBezTo>
                      <a:pt x="f30" y="f31"/>
                      <a:pt x="f32" y="f33"/>
                      <a:pt x="f8" y="f9"/>
                    </a:cubicBezTo>
                    <a:close/>
                  </a:path>
                </a:pathLst>
              </a:custGeom>
              <a:solidFill>
                <a:srgbClr val="602B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5" name="Freeform 1386">
                <a:extLst>
                  <a:ext uri="{FF2B5EF4-FFF2-40B4-BE49-F238E27FC236}">
                    <a16:creationId xmlns:a16="http://schemas.microsoft.com/office/drawing/2014/main" id="{5330E9E5-0DBB-1482-0AE6-B416720C20AA}"/>
                  </a:ext>
                </a:extLst>
              </p:cNvPr>
              <p:cNvSpPr/>
              <p:nvPr/>
            </p:nvSpPr>
            <p:spPr>
              <a:xfrm>
                <a:off x="5432422" y="3489322"/>
                <a:ext cx="168277" cy="4206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112"/>
                  <a:gd name="f8" fmla="val 19"/>
                  <a:gd name="f9" fmla="val 43"/>
                  <a:gd name="f10" fmla="val 15"/>
                  <a:gd name="f11" fmla="val 29"/>
                  <a:gd name="f12" fmla="val 8"/>
                  <a:gd name="f13" fmla="val 17"/>
                  <a:gd name="f14" fmla="val 2"/>
                  <a:gd name="f15" fmla="val 5"/>
                  <a:gd name="f16" fmla="val 4"/>
                  <a:gd name="f17" fmla="val 3"/>
                  <a:gd name="f18" fmla="val 1"/>
                  <a:gd name="f19" fmla="val 13"/>
                  <a:gd name="f20" fmla="val 14"/>
                  <a:gd name="f21" fmla="val 26"/>
                  <a:gd name="f22" fmla="val 20"/>
                  <a:gd name="f23" fmla="val 39"/>
                  <a:gd name="f24" fmla="val 30"/>
                  <a:gd name="f25" fmla="val 62"/>
                  <a:gd name="f26" fmla="val 86"/>
                  <a:gd name="f27" fmla="val 42"/>
                  <a:gd name="f28" fmla="val 110"/>
                  <a:gd name="f29" fmla="val 108"/>
                  <a:gd name="f30" fmla="val 107"/>
                  <a:gd name="f31" fmla="val 36"/>
                  <a:gd name="f32" fmla="val 85"/>
                  <a:gd name="f33" fmla="val 63"/>
                  <a:gd name="f34" fmla="+- 0 0 -90"/>
                  <a:gd name="f35" fmla="*/ f3 1 45"/>
                  <a:gd name="f36" fmla="*/ f4 1 112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5"/>
                  <a:gd name="f45" fmla="*/ f41 1 112"/>
                  <a:gd name="f46" fmla="*/ 19 f42 1"/>
                  <a:gd name="f47" fmla="*/ 43 f41 1"/>
                  <a:gd name="f48" fmla="*/ 2 f42 1"/>
                  <a:gd name="f49" fmla="*/ 5 f41 1"/>
                  <a:gd name="f50" fmla="*/ 1 f42 1"/>
                  <a:gd name="f51" fmla="*/ 0 f41 1"/>
                  <a:gd name="f52" fmla="*/ 20 f42 1"/>
                  <a:gd name="f53" fmla="*/ 39 f41 1"/>
                  <a:gd name="f54" fmla="*/ 45 f42 1"/>
                  <a:gd name="f55" fmla="*/ 112 f41 1"/>
                  <a:gd name="f56" fmla="*/ 42 f42 1"/>
                  <a:gd name="f57" fmla="*/ 107 f41 1"/>
                  <a:gd name="f58" fmla="+- f43 0 f1"/>
                  <a:gd name="f59" fmla="*/ f46 1 45"/>
                  <a:gd name="f60" fmla="*/ f47 1 112"/>
                  <a:gd name="f61" fmla="*/ f48 1 45"/>
                  <a:gd name="f62" fmla="*/ f49 1 112"/>
                  <a:gd name="f63" fmla="*/ f50 1 45"/>
                  <a:gd name="f64" fmla="*/ f51 1 112"/>
                  <a:gd name="f65" fmla="*/ f52 1 45"/>
                  <a:gd name="f66" fmla="*/ f53 1 112"/>
                  <a:gd name="f67" fmla="*/ f54 1 45"/>
                  <a:gd name="f68" fmla="*/ f55 1 112"/>
                  <a:gd name="f69" fmla="*/ f56 1 45"/>
                  <a:gd name="f70" fmla="*/ f57 1 112"/>
                  <a:gd name="f71" fmla="*/ 0 1 f44"/>
                  <a:gd name="f72" fmla="*/ f38 1 f44"/>
                  <a:gd name="f73" fmla="*/ 0 1 f45"/>
                  <a:gd name="f74" fmla="*/ f39 1 f45"/>
                  <a:gd name="f75" fmla="*/ f59 1 f44"/>
                  <a:gd name="f76" fmla="*/ f60 1 f45"/>
                  <a:gd name="f77" fmla="*/ f61 1 f44"/>
                  <a:gd name="f78" fmla="*/ f62 1 f45"/>
                  <a:gd name="f79" fmla="*/ f63 1 f44"/>
                  <a:gd name="f80" fmla="*/ f64 1 f45"/>
                  <a:gd name="f81" fmla="*/ f65 1 f44"/>
                  <a:gd name="f82" fmla="*/ f66 1 f45"/>
                  <a:gd name="f83" fmla="*/ f67 1 f44"/>
                  <a:gd name="f84" fmla="*/ f68 1 f45"/>
                  <a:gd name="f85" fmla="*/ f69 1 f44"/>
                  <a:gd name="f86" fmla="*/ f70 1 f45"/>
                  <a:gd name="f87" fmla="*/ f71 f35 1"/>
                  <a:gd name="f88" fmla="*/ f72 f35 1"/>
                  <a:gd name="f89" fmla="*/ f74 f36 1"/>
                  <a:gd name="f90" fmla="*/ f73 f36 1"/>
                  <a:gd name="f91" fmla="*/ f75 f35 1"/>
                  <a:gd name="f92" fmla="*/ f76 f36 1"/>
                  <a:gd name="f93" fmla="*/ f77 f35 1"/>
                  <a:gd name="f94" fmla="*/ f78 f36 1"/>
                  <a:gd name="f95" fmla="*/ f79 f35 1"/>
                  <a:gd name="f96" fmla="*/ f80 f36 1"/>
                  <a:gd name="f97" fmla="*/ f81 f35 1"/>
                  <a:gd name="f98" fmla="*/ f82 f36 1"/>
                  <a:gd name="f99" fmla="*/ f83 f35 1"/>
                  <a:gd name="f100" fmla="*/ f84 f36 1"/>
                  <a:gd name="f101" fmla="*/ f85 f35 1"/>
                  <a:gd name="f102" fmla="*/ f8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1" y="f92"/>
                  </a:cxn>
                  <a:cxn ang="f58">
                    <a:pos x="f93" y="f94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91" y="f92"/>
                  </a:cxn>
                </a:cxnLst>
                <a:rect l="f87" t="f90" r="f88" b="f89"/>
                <a:pathLst>
                  <a:path w="45" h="11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5" y="f17"/>
                      <a:pt x="f18" y="f5"/>
                    </a:cubicBezTo>
                    <a:cubicBezTo>
                      <a:pt x="f12" y="f19"/>
                      <a:pt x="f20" y="f21"/>
                      <a:pt x="f22" y="f23"/>
                    </a:cubicBezTo>
                    <a:cubicBezTo>
                      <a:pt x="f24" y="f25"/>
                      <a:pt x="f23" y="f26"/>
                      <a:pt x="f6" y="f7"/>
                    </a:cubicBezTo>
                    <a:cubicBezTo>
                      <a:pt x="f27" y="f28"/>
                      <a:pt x="f27" y="f29"/>
                      <a:pt x="f27" y="f30"/>
                    </a:cubicBezTo>
                    <a:cubicBezTo>
                      <a:pt x="f31" y="f32"/>
                      <a:pt x="f11" y="f33"/>
                      <a:pt x="f8" y="f9"/>
                    </a:cubicBezTo>
                    <a:close/>
                  </a:path>
                </a:pathLst>
              </a:custGeom>
              <a:solidFill>
                <a:srgbClr val="5F28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6" name="Freeform 1387">
                <a:extLst>
                  <a:ext uri="{FF2B5EF4-FFF2-40B4-BE49-F238E27FC236}">
                    <a16:creationId xmlns:a16="http://schemas.microsoft.com/office/drawing/2014/main" id="{3C221EE6-48BC-0447-E29B-7232EF959E35}"/>
                  </a:ext>
                </a:extLst>
              </p:cNvPr>
              <p:cNvSpPr/>
              <p:nvPr/>
            </p:nvSpPr>
            <p:spPr>
              <a:xfrm>
                <a:off x="5589590" y="3959223"/>
                <a:ext cx="15873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5"/>
                  <a:gd name="f8" fmla="val 3"/>
                  <a:gd name="f9" fmla="val 2"/>
                  <a:gd name="f10" fmla="val 1"/>
                  <a:gd name="f11" fmla="val 5"/>
                  <a:gd name="f12" fmla="val 10"/>
                  <a:gd name="f13" fmla="val 12"/>
                  <a:gd name="f14" fmla="val 7"/>
                  <a:gd name="f15" fmla="+- 0 0 -90"/>
                  <a:gd name="f16" fmla="*/ f3 1 4"/>
                  <a:gd name="f17" fmla="*/ f4 1 1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4"/>
                  <a:gd name="f26" fmla="*/ f22 1 15"/>
                  <a:gd name="f27" fmla="*/ 0 f23 1"/>
                  <a:gd name="f28" fmla="*/ 3 f22 1"/>
                  <a:gd name="f29" fmla="*/ 0 f22 1"/>
                  <a:gd name="f30" fmla="*/ 4 f23 1"/>
                  <a:gd name="f31" fmla="*/ 15 f22 1"/>
                  <a:gd name="f32" fmla="+- f24 0 f1"/>
                  <a:gd name="f33" fmla="*/ f27 1 4"/>
                  <a:gd name="f34" fmla="*/ f28 1 15"/>
                  <a:gd name="f35" fmla="*/ f29 1 15"/>
                  <a:gd name="f36" fmla="*/ f30 1 4"/>
                  <a:gd name="f37" fmla="*/ f31 1 15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7 1"/>
                  <a:gd name="f54" fmla="*/ f45 f16 1"/>
                  <a:gd name="f55" fmla="*/ f4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1" y="f53"/>
                  </a:cxn>
                  <a:cxn ang="f32">
                    <a:pos x="f54" y="f55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4" h="15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9" y="f11"/>
                      <a:pt x="f6" y="f12"/>
                      <a:pt x="f6" y="f7"/>
                    </a:cubicBezTo>
                    <a:cubicBezTo>
                      <a:pt x="f9" y="f13"/>
                      <a:pt x="f9" y="f14"/>
                      <a:pt x="f5" y="f8"/>
                    </a:cubicBezTo>
                    <a:close/>
                  </a:path>
                </a:pathLst>
              </a:custGeom>
              <a:solidFill>
                <a:srgbClr val="3F21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7" name="Freeform 1388">
                <a:extLst>
                  <a:ext uri="{FF2B5EF4-FFF2-40B4-BE49-F238E27FC236}">
                    <a16:creationId xmlns:a16="http://schemas.microsoft.com/office/drawing/2014/main" id="{553455C0-0513-30AD-8F6A-124AC634E81B}"/>
                  </a:ext>
                </a:extLst>
              </p:cNvPr>
              <p:cNvSpPr/>
              <p:nvPr/>
            </p:nvSpPr>
            <p:spPr>
              <a:xfrm>
                <a:off x="5360990" y="3060697"/>
                <a:ext cx="55558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1"/>
                  <a:gd name="f9" fmla="val 5"/>
                  <a:gd name="f10" fmla="val 7"/>
                  <a:gd name="f11" fmla="val 11"/>
                  <a:gd name="f12" fmla="val 12"/>
                  <a:gd name="f13" fmla="val 9"/>
                  <a:gd name="f14" fmla="val 13"/>
                  <a:gd name="f15" fmla="+- 0 0 -90"/>
                  <a:gd name="f16" fmla="*/ f3 1 15"/>
                  <a:gd name="f17" fmla="*/ f4 1 1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5"/>
                  <a:gd name="f26" fmla="*/ f22 1 18"/>
                  <a:gd name="f27" fmla="*/ 0 f23 1"/>
                  <a:gd name="f28" fmla="*/ 0 f22 1"/>
                  <a:gd name="f29" fmla="*/ 1 f23 1"/>
                  <a:gd name="f30" fmla="*/ 1 f22 1"/>
                  <a:gd name="f31" fmla="*/ 15 f23 1"/>
                  <a:gd name="f32" fmla="*/ 18 f22 1"/>
                  <a:gd name="f33" fmla="+- f24 0 f1"/>
                  <a:gd name="f34" fmla="*/ f27 1 15"/>
                  <a:gd name="f35" fmla="*/ f28 1 18"/>
                  <a:gd name="f36" fmla="*/ f29 1 15"/>
                  <a:gd name="f37" fmla="*/ f30 1 18"/>
                  <a:gd name="f38" fmla="*/ f31 1 15"/>
                  <a:gd name="f39" fmla="*/ f32 1 18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5" h="18">
                    <a:moveTo>
                      <a:pt x="f5" y="f5"/>
                    </a:moveTo>
                    <a:cubicBezTo>
                      <a:pt x="f8" y="f5"/>
                      <a:pt x="f8" y="f5"/>
                      <a:pt x="f8" y="f8"/>
                    </a:cubicBezTo>
                    <a:cubicBezTo>
                      <a:pt x="f9" y="f10"/>
                      <a:pt x="f11" y="f12"/>
                      <a:pt x="f6" y="f7"/>
                    </a:cubicBezTo>
                    <a:cubicBezTo>
                      <a:pt x="f13" y="f14"/>
                      <a:pt x="f8" y="f13"/>
                      <a:pt x="f5" y="f5"/>
                    </a:cubicBezTo>
                    <a:close/>
                  </a:path>
                </a:pathLst>
              </a:custGeom>
              <a:solidFill>
                <a:srgbClr val="622C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8" name="Freeform 1389">
                <a:extLst>
                  <a:ext uri="{FF2B5EF4-FFF2-40B4-BE49-F238E27FC236}">
                    <a16:creationId xmlns:a16="http://schemas.microsoft.com/office/drawing/2014/main" id="{1F2C8D01-6D16-6AED-6803-BF5C9B6B2B26}"/>
                  </a:ext>
                </a:extLst>
              </p:cNvPr>
              <p:cNvSpPr/>
              <p:nvPr/>
            </p:nvSpPr>
            <p:spPr>
              <a:xfrm>
                <a:off x="5487991" y="3962396"/>
                <a:ext cx="41276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38"/>
                  <a:gd name="f8" fmla="val 8"/>
                  <a:gd name="f9" fmla="val 25"/>
                  <a:gd name="f10" fmla="val 3"/>
                  <a:gd name="f11" fmla="val 13"/>
                  <a:gd name="f12" fmla="val 5"/>
                  <a:gd name="f13" fmla="val 12"/>
                  <a:gd name="f14" fmla="val 10"/>
                  <a:gd name="f15" fmla="+- 0 0 -90"/>
                  <a:gd name="f16" fmla="*/ f3 1 11"/>
                  <a:gd name="f17" fmla="*/ f4 1 3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38"/>
                  <a:gd name="f27" fmla="*/ 11 f23 1"/>
                  <a:gd name="f28" fmla="*/ 38 f22 1"/>
                  <a:gd name="f29" fmla="*/ 0 f23 1"/>
                  <a:gd name="f30" fmla="*/ 0 f22 1"/>
                  <a:gd name="f31" fmla="+- f24 0 f1"/>
                  <a:gd name="f32" fmla="*/ f27 1 11"/>
                  <a:gd name="f33" fmla="*/ f28 1 38"/>
                  <a:gd name="f34" fmla="*/ f29 1 11"/>
                  <a:gd name="f35" fmla="*/ f30 1 38"/>
                  <a:gd name="f36" fmla="*/ 0 1 f25"/>
                  <a:gd name="f37" fmla="*/ f19 1 f25"/>
                  <a:gd name="f38" fmla="*/ 0 1 f26"/>
                  <a:gd name="f39" fmla="*/ f20 1 f26"/>
                  <a:gd name="f40" fmla="*/ f32 1 f25"/>
                  <a:gd name="f41" fmla="*/ f33 1 f26"/>
                  <a:gd name="f42" fmla="*/ f34 1 f25"/>
                  <a:gd name="f43" fmla="*/ f35 1 f26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11" h="38">
                    <a:moveTo>
                      <a:pt x="f6" y="f7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12" y="f13"/>
                      <a:pt x="f14" y="f9"/>
                      <a:pt x="f6" y="f7"/>
                    </a:cubicBezTo>
                    <a:close/>
                  </a:path>
                </a:pathLst>
              </a:custGeom>
              <a:solidFill>
                <a:srgbClr val="622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9" name="Freeform 1390">
                <a:extLst>
                  <a:ext uri="{FF2B5EF4-FFF2-40B4-BE49-F238E27FC236}">
                    <a16:creationId xmlns:a16="http://schemas.microsoft.com/office/drawing/2014/main" id="{3C7D3F6D-BEF1-F3F7-C157-2395B17E08AF}"/>
                  </a:ext>
                </a:extLst>
              </p:cNvPr>
              <p:cNvSpPr/>
              <p:nvPr/>
            </p:nvSpPr>
            <p:spPr>
              <a:xfrm>
                <a:off x="5341933" y="3582984"/>
                <a:ext cx="33339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9"/>
                  <a:gd name="f8" fmla="val 2"/>
                  <a:gd name="f9" fmla="val 3"/>
                  <a:gd name="f10" fmla="val 4"/>
                  <a:gd name="f11" fmla="val 5"/>
                  <a:gd name="f12" fmla="val 8"/>
                  <a:gd name="f13" fmla="val 13"/>
                  <a:gd name="f14" fmla="val 14"/>
                  <a:gd name="f15" fmla="val 7"/>
                  <a:gd name="f16" fmla="val 1"/>
                  <a:gd name="f17" fmla="+- 0 0 -90"/>
                  <a:gd name="f18" fmla="*/ f3 1 9"/>
                  <a:gd name="f19" fmla="*/ f4 1 1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9"/>
                  <a:gd name="f29" fmla="*/ 0 f25 1"/>
                  <a:gd name="f30" fmla="*/ 0 f24 1"/>
                  <a:gd name="f31" fmla="*/ 3 f25 1"/>
                  <a:gd name="f32" fmla="*/ 4 f24 1"/>
                  <a:gd name="f33" fmla="*/ 9 f25 1"/>
                  <a:gd name="f34" fmla="*/ 19 f24 1"/>
                  <a:gd name="f35" fmla="*/ 2 f24 1"/>
                  <a:gd name="f36" fmla="+- f26 0 f1"/>
                  <a:gd name="f37" fmla="*/ f29 1 9"/>
                  <a:gd name="f38" fmla="*/ f30 1 19"/>
                  <a:gd name="f39" fmla="*/ f31 1 9"/>
                  <a:gd name="f40" fmla="*/ f32 1 19"/>
                  <a:gd name="f41" fmla="*/ f33 1 9"/>
                  <a:gd name="f42" fmla="*/ f34 1 19"/>
                  <a:gd name="f43" fmla="*/ f35 1 19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59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9" h="19">
                    <a:moveTo>
                      <a:pt x="f5" y="f5"/>
                    </a:moveTo>
                    <a:cubicBezTo>
                      <a:pt x="f8" y="f5"/>
                      <a:pt x="f8" y="f8"/>
                      <a:pt x="f9" y="f10"/>
                    </a:cubicBezTo>
                    <a:cubicBezTo>
                      <a:pt x="f11" y="f6"/>
                      <a:pt x="f12" y="f13"/>
                      <a:pt x="f6" y="f7"/>
                    </a:cubicBezTo>
                    <a:cubicBezTo>
                      <a:pt x="f11" y="f14"/>
                      <a:pt x="f9" y="f15"/>
                      <a:pt x="f5" y="f8"/>
                    </a:cubicBezTo>
                    <a:cubicBezTo>
                      <a:pt x="f5" y="f16"/>
                      <a:pt x="f5" y="f5"/>
                      <a:pt x="f5" y="f5"/>
                    </a:cubicBezTo>
                    <a:close/>
                  </a:path>
                </a:pathLst>
              </a:custGeom>
              <a:solidFill>
                <a:srgbClr val="5D2A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0" name="Freeform 1391">
                <a:extLst>
                  <a:ext uri="{FF2B5EF4-FFF2-40B4-BE49-F238E27FC236}">
                    <a16:creationId xmlns:a16="http://schemas.microsoft.com/office/drawing/2014/main" id="{149270B5-6B95-C1E3-7E35-CE7C897A7339}"/>
                  </a:ext>
                </a:extLst>
              </p:cNvPr>
              <p:cNvSpPr/>
              <p:nvPr/>
            </p:nvSpPr>
            <p:spPr>
              <a:xfrm>
                <a:off x="5480054" y="3394079"/>
                <a:ext cx="90489" cy="233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62"/>
                  <a:gd name="f8" fmla="val 10"/>
                  <a:gd name="f9" fmla="val 20"/>
                  <a:gd name="f10" fmla="val 15"/>
                  <a:gd name="f11" fmla="val 32"/>
                  <a:gd name="f12" fmla="val 44"/>
                  <a:gd name="f13" fmla="val 56"/>
                  <a:gd name="f14" fmla="val 58"/>
                  <a:gd name="f15" fmla="val 60"/>
                  <a:gd name="f16" fmla="val 21"/>
                  <a:gd name="f17" fmla="val 52"/>
                  <a:gd name="f18" fmla="val 18"/>
                  <a:gd name="f19" fmla="val 43"/>
                  <a:gd name="f20" fmla="val 14"/>
                  <a:gd name="f21" fmla="val 34"/>
                  <a:gd name="f22" fmla="val 11"/>
                  <a:gd name="f23" fmla="val 6"/>
                  <a:gd name="f24" fmla="val 2"/>
                  <a:gd name="f25" fmla="val 1"/>
                  <a:gd name="f26" fmla="val 5"/>
                  <a:gd name="f27" fmla="val 3"/>
                  <a:gd name="f28" fmla="val 4"/>
                  <a:gd name="f29" fmla="val 7"/>
                  <a:gd name="f30" fmla="+- 0 0 -90"/>
                  <a:gd name="f31" fmla="*/ f3 1 24"/>
                  <a:gd name="f32" fmla="*/ f4 1 62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4"/>
                  <a:gd name="f41" fmla="*/ f37 1 62"/>
                  <a:gd name="f42" fmla="*/ 10 f38 1"/>
                  <a:gd name="f43" fmla="*/ 20 f37 1"/>
                  <a:gd name="f44" fmla="*/ 24 f38 1"/>
                  <a:gd name="f45" fmla="*/ 56 f37 1"/>
                  <a:gd name="f46" fmla="*/ 62 f37 1"/>
                  <a:gd name="f47" fmla="*/ 14 f38 1"/>
                  <a:gd name="f48" fmla="*/ 34 f37 1"/>
                  <a:gd name="f49" fmla="*/ 2 f38 1"/>
                  <a:gd name="f50" fmla="*/ 6 f37 1"/>
                  <a:gd name="f51" fmla="*/ 1 f38 1"/>
                  <a:gd name="f52" fmla="*/ 0 f37 1"/>
                  <a:gd name="f53" fmla="+- f39 0 f1"/>
                  <a:gd name="f54" fmla="*/ f42 1 24"/>
                  <a:gd name="f55" fmla="*/ f43 1 62"/>
                  <a:gd name="f56" fmla="*/ f44 1 24"/>
                  <a:gd name="f57" fmla="*/ f45 1 62"/>
                  <a:gd name="f58" fmla="*/ f46 1 62"/>
                  <a:gd name="f59" fmla="*/ f47 1 24"/>
                  <a:gd name="f60" fmla="*/ f48 1 62"/>
                  <a:gd name="f61" fmla="*/ f49 1 24"/>
                  <a:gd name="f62" fmla="*/ f50 1 62"/>
                  <a:gd name="f63" fmla="*/ f51 1 24"/>
                  <a:gd name="f64" fmla="*/ f52 1 62"/>
                  <a:gd name="f65" fmla="*/ 0 1 f40"/>
                  <a:gd name="f66" fmla="*/ f34 1 f40"/>
                  <a:gd name="f67" fmla="*/ 0 1 f41"/>
                  <a:gd name="f68" fmla="*/ f35 1 f41"/>
                  <a:gd name="f69" fmla="*/ f54 1 f40"/>
                  <a:gd name="f70" fmla="*/ f55 1 f41"/>
                  <a:gd name="f71" fmla="*/ f56 1 f40"/>
                  <a:gd name="f72" fmla="*/ f57 1 f41"/>
                  <a:gd name="f73" fmla="*/ f58 1 f41"/>
                  <a:gd name="f74" fmla="*/ f59 1 f40"/>
                  <a:gd name="f75" fmla="*/ f60 1 f41"/>
                  <a:gd name="f76" fmla="*/ f61 1 f40"/>
                  <a:gd name="f77" fmla="*/ f62 1 f41"/>
                  <a:gd name="f78" fmla="*/ f63 1 f40"/>
                  <a:gd name="f79" fmla="*/ f64 1 f41"/>
                  <a:gd name="f80" fmla="*/ f65 f31 1"/>
                  <a:gd name="f81" fmla="*/ f66 f31 1"/>
                  <a:gd name="f82" fmla="*/ f68 f32 1"/>
                  <a:gd name="f83" fmla="*/ f67 f32 1"/>
                  <a:gd name="f84" fmla="*/ f69 f31 1"/>
                  <a:gd name="f85" fmla="*/ f70 f32 1"/>
                  <a:gd name="f86" fmla="*/ f71 f31 1"/>
                  <a:gd name="f87" fmla="*/ f72 f32 1"/>
                  <a:gd name="f88" fmla="*/ f73 f32 1"/>
                  <a:gd name="f89" fmla="*/ f74 f31 1"/>
                  <a:gd name="f90" fmla="*/ f75 f32 1"/>
                  <a:gd name="f91" fmla="*/ f76 f31 1"/>
                  <a:gd name="f92" fmla="*/ f77 f32 1"/>
                  <a:gd name="f93" fmla="*/ f78 f31 1"/>
                  <a:gd name="f94" fmla="*/ f7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4" y="f85"/>
                  </a:cxn>
                  <a:cxn ang="f53">
                    <a:pos x="f86" y="f87"/>
                  </a:cxn>
                  <a:cxn ang="f53">
                    <a:pos x="f86" y="f88"/>
                  </a:cxn>
                  <a:cxn ang="f53">
                    <a:pos x="f89" y="f90"/>
                  </a:cxn>
                  <a:cxn ang="f53">
                    <a:pos x="f91" y="f92"/>
                  </a:cxn>
                  <a:cxn ang="f53">
                    <a:pos x="f93" y="f94"/>
                  </a:cxn>
                  <a:cxn ang="f53">
                    <a:pos x="f84" y="f85"/>
                  </a:cxn>
                </a:cxnLst>
                <a:rect l="f80" t="f83" r="f81" b="f82"/>
                <a:pathLst>
                  <a:path w="24" h="62">
                    <a:moveTo>
                      <a:pt x="f8" y="f9"/>
                    </a:moveTo>
                    <a:cubicBezTo>
                      <a:pt x="f10" y="f11"/>
                      <a:pt x="f9" y="f12"/>
                      <a:pt x="f6" y="f13"/>
                    </a:cubicBezTo>
                    <a:cubicBezTo>
                      <a:pt x="f6" y="f14"/>
                      <a:pt x="f6" y="f15"/>
                      <a:pt x="f6" y="f7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6"/>
                      <a:pt x="f23" y="f10"/>
                      <a:pt x="f24" y="f23"/>
                    </a:cubicBezTo>
                    <a:cubicBezTo>
                      <a:pt x="f25" y="f26"/>
                      <a:pt x="f5" y="f27"/>
                      <a:pt x="f25" y="f5"/>
                    </a:cubicBezTo>
                    <a:cubicBezTo>
                      <a:pt x="f28" y="f29"/>
                      <a:pt x="f29" y="f20"/>
                      <a:pt x="f8" y="f9"/>
                    </a:cubicBezTo>
                    <a:close/>
                  </a:path>
                </a:pathLst>
              </a:custGeom>
              <a:solidFill>
                <a:srgbClr val="491B1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1" name="Freeform 1392">
                <a:extLst>
                  <a:ext uri="{FF2B5EF4-FFF2-40B4-BE49-F238E27FC236}">
                    <a16:creationId xmlns:a16="http://schemas.microsoft.com/office/drawing/2014/main" id="{C157129A-D8ED-0ED5-C305-C3C78B6F13DB}"/>
                  </a:ext>
                </a:extLst>
              </p:cNvPr>
              <p:cNvSpPr/>
              <p:nvPr/>
            </p:nvSpPr>
            <p:spPr>
              <a:xfrm>
                <a:off x="5246690" y="3409953"/>
                <a:ext cx="87316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8"/>
                  <a:gd name="f8" fmla="val 9"/>
                  <a:gd name="f9" fmla="val 11"/>
                  <a:gd name="f10" fmla="val 20"/>
                  <a:gd name="f11" fmla="val 17"/>
                  <a:gd name="f12" fmla="val 27"/>
                  <a:gd name="f13" fmla="val 36"/>
                  <a:gd name="f14" fmla="val 37"/>
                  <a:gd name="f15" fmla="val 15"/>
                  <a:gd name="f16" fmla="val 28"/>
                  <a:gd name="f17" fmla="val 10"/>
                  <a:gd name="f18" fmla="val 18"/>
                  <a:gd name="f19" fmla="val 4"/>
                  <a:gd name="f20" fmla="val 7"/>
                  <a:gd name="f21" fmla="val 3"/>
                  <a:gd name="f22" fmla="val 5"/>
                  <a:gd name="f23" fmla="val 1"/>
                  <a:gd name="f24" fmla="val 2"/>
                  <a:gd name="f25" fmla="val 6"/>
                  <a:gd name="f26" fmla="val 8"/>
                  <a:gd name="f27" fmla="+- 0 0 -90"/>
                  <a:gd name="f28" fmla="*/ f3 1 23"/>
                  <a:gd name="f29" fmla="*/ f4 1 3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3"/>
                  <a:gd name="f38" fmla="*/ f34 1 38"/>
                  <a:gd name="f39" fmla="*/ 9 f35 1"/>
                  <a:gd name="f40" fmla="*/ 11 f34 1"/>
                  <a:gd name="f41" fmla="*/ 20 f35 1"/>
                  <a:gd name="f42" fmla="*/ 36 f34 1"/>
                  <a:gd name="f43" fmla="*/ 38 f34 1"/>
                  <a:gd name="f44" fmla="*/ 4 f35 1"/>
                  <a:gd name="f45" fmla="*/ 7 f34 1"/>
                  <a:gd name="f46" fmla="*/ 0 f35 1"/>
                  <a:gd name="f47" fmla="*/ 0 f34 1"/>
                  <a:gd name="f48" fmla="+- f36 0 f1"/>
                  <a:gd name="f49" fmla="*/ f39 1 23"/>
                  <a:gd name="f50" fmla="*/ f40 1 38"/>
                  <a:gd name="f51" fmla="*/ f41 1 23"/>
                  <a:gd name="f52" fmla="*/ f42 1 38"/>
                  <a:gd name="f53" fmla="*/ f43 1 38"/>
                  <a:gd name="f54" fmla="*/ f44 1 23"/>
                  <a:gd name="f55" fmla="*/ f45 1 38"/>
                  <a:gd name="f56" fmla="*/ f46 1 23"/>
                  <a:gd name="f57" fmla="*/ f47 1 38"/>
                  <a:gd name="f58" fmla="*/ 0 1 f37"/>
                  <a:gd name="f59" fmla="*/ f31 1 f37"/>
                  <a:gd name="f60" fmla="*/ 0 1 f38"/>
                  <a:gd name="f61" fmla="*/ f32 1 f38"/>
                  <a:gd name="f62" fmla="*/ f49 1 f37"/>
                  <a:gd name="f63" fmla="*/ f50 1 f38"/>
                  <a:gd name="f64" fmla="*/ f51 1 f37"/>
                  <a:gd name="f65" fmla="*/ f52 1 f38"/>
                  <a:gd name="f66" fmla="*/ f53 1 f38"/>
                  <a:gd name="f67" fmla="*/ f54 1 f37"/>
                  <a:gd name="f68" fmla="*/ f55 1 f38"/>
                  <a:gd name="f69" fmla="*/ f56 1 f37"/>
                  <a:gd name="f70" fmla="*/ f57 1 f38"/>
                  <a:gd name="f71" fmla="*/ f58 f28 1"/>
                  <a:gd name="f72" fmla="*/ f59 f28 1"/>
                  <a:gd name="f73" fmla="*/ f61 f29 1"/>
                  <a:gd name="f74" fmla="*/ f60 f29 1"/>
                  <a:gd name="f75" fmla="*/ f62 f28 1"/>
                  <a:gd name="f76" fmla="*/ f63 f29 1"/>
                  <a:gd name="f77" fmla="*/ f64 f28 1"/>
                  <a:gd name="f78" fmla="*/ f65 f29 1"/>
                  <a:gd name="f79" fmla="*/ f66 f29 1"/>
                  <a:gd name="f80" fmla="*/ f67 f28 1"/>
                  <a:gd name="f81" fmla="*/ f68 f29 1"/>
                  <a:gd name="f82" fmla="*/ f69 f28 1"/>
                  <a:gd name="f83" fmla="*/ f70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5" y="f76"/>
                  </a:cxn>
                  <a:cxn ang="f48">
                    <a:pos x="f77" y="f78"/>
                  </a:cxn>
                  <a:cxn ang="f48">
                    <a:pos x="f77" y="f79"/>
                  </a:cxn>
                  <a:cxn ang="f48">
                    <a:pos x="f80" y="f81"/>
                  </a:cxn>
                  <a:cxn ang="f48">
                    <a:pos x="f82" y="f83"/>
                  </a:cxn>
                  <a:cxn ang="f48">
                    <a:pos x="f75" y="f76"/>
                  </a:cxn>
                </a:cxnLst>
                <a:rect l="f71" t="f74" r="f72" b="f73"/>
                <a:pathLst>
                  <a:path w="23" h="38">
                    <a:moveTo>
                      <a:pt x="f8" y="f9"/>
                    </a:moveTo>
                    <a:cubicBezTo>
                      <a:pt x="f9" y="f10"/>
                      <a:pt x="f11" y="f12"/>
                      <a:pt x="f10" y="f13"/>
                    </a:cubicBezTo>
                    <a:cubicBezTo>
                      <a:pt x="f10" y="f13"/>
                      <a:pt x="f6" y="f14"/>
                      <a:pt x="f10" y="f7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5" y="f5"/>
                    </a:cubicBezTo>
                    <a:cubicBezTo>
                      <a:pt x="f19" y="f24"/>
                      <a:pt x="f25" y="f26"/>
                      <a:pt x="f8" y="f9"/>
                    </a:cubicBezTo>
                    <a:close/>
                  </a:path>
                </a:pathLst>
              </a:custGeom>
              <a:solidFill>
                <a:srgbClr val="6A3D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2" name="Freeform 1393">
                <a:extLst>
                  <a:ext uri="{FF2B5EF4-FFF2-40B4-BE49-F238E27FC236}">
                    <a16:creationId xmlns:a16="http://schemas.microsoft.com/office/drawing/2014/main" id="{0680EDE4-55B5-8F99-66EE-9BD7280D0082}"/>
                  </a:ext>
                </a:extLst>
              </p:cNvPr>
              <p:cNvSpPr/>
              <p:nvPr/>
            </p:nvSpPr>
            <p:spPr>
              <a:xfrm>
                <a:off x="5221288" y="3736979"/>
                <a:ext cx="90489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1"/>
                  <a:gd name="f8" fmla="val 8"/>
                  <a:gd name="f9" fmla="val 9"/>
                  <a:gd name="f10" fmla="val 10"/>
                  <a:gd name="f11" fmla="val 11"/>
                  <a:gd name="f12" fmla="val 16"/>
                  <a:gd name="f13" fmla="val 15"/>
                  <a:gd name="f14" fmla="val 20"/>
                  <a:gd name="f15" fmla="val 21"/>
                  <a:gd name="f16" fmla="val 25"/>
                  <a:gd name="f17" fmla="val 27"/>
                  <a:gd name="f18" fmla="val 22"/>
                  <a:gd name="f19" fmla="val 30"/>
                  <a:gd name="f20" fmla="val 28"/>
                  <a:gd name="f21" fmla="val 17"/>
                  <a:gd name="f22" fmla="val 13"/>
                  <a:gd name="f23" fmla="val 6"/>
                  <a:gd name="f24" fmla="val 7"/>
                  <a:gd name="f25" fmla="val 5"/>
                  <a:gd name="f26" fmla="val 12"/>
                  <a:gd name="f27" fmla="val 14"/>
                  <a:gd name="f28" fmla="val 18"/>
                  <a:gd name="f29" fmla="val 19"/>
                  <a:gd name="f30" fmla="val 4"/>
                  <a:gd name="f31" fmla="val 2"/>
                  <a:gd name="f32" fmla="+- 0 0 -90"/>
                  <a:gd name="f33" fmla="*/ f3 1 24"/>
                  <a:gd name="f34" fmla="*/ f4 1 31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4"/>
                  <a:gd name="f43" fmla="*/ f39 1 31"/>
                  <a:gd name="f44" fmla="*/ 8 f40 1"/>
                  <a:gd name="f45" fmla="*/ 0 f39 1"/>
                  <a:gd name="f46" fmla="*/ 10 f40 1"/>
                  <a:gd name="f47" fmla="*/ 20 f40 1"/>
                  <a:gd name="f48" fmla="*/ 21 f39 1"/>
                  <a:gd name="f49" fmla="*/ 24 f40 1"/>
                  <a:gd name="f50" fmla="*/ 31 f39 1"/>
                  <a:gd name="f51" fmla="*/ 21 f40 1"/>
                  <a:gd name="f52" fmla="*/ 28 f39 1"/>
                  <a:gd name="f53" fmla="*/ 9 f39 1"/>
                  <a:gd name="f54" fmla="*/ 7 f40 1"/>
                  <a:gd name="f55" fmla="*/ 10 f39 1"/>
                  <a:gd name="f56" fmla="*/ 15 f39 1"/>
                  <a:gd name="f57" fmla="*/ 6 f40 1"/>
                  <a:gd name="f58" fmla="*/ 19 f39 1"/>
                  <a:gd name="f59" fmla="*/ 4 f40 1"/>
                  <a:gd name="f60" fmla="*/ 18 f39 1"/>
                  <a:gd name="f61" fmla="+- f41 0 f1"/>
                  <a:gd name="f62" fmla="*/ f44 1 24"/>
                  <a:gd name="f63" fmla="*/ f45 1 31"/>
                  <a:gd name="f64" fmla="*/ f46 1 24"/>
                  <a:gd name="f65" fmla="*/ f47 1 24"/>
                  <a:gd name="f66" fmla="*/ f48 1 31"/>
                  <a:gd name="f67" fmla="*/ f49 1 24"/>
                  <a:gd name="f68" fmla="*/ f50 1 31"/>
                  <a:gd name="f69" fmla="*/ f51 1 24"/>
                  <a:gd name="f70" fmla="*/ f52 1 31"/>
                  <a:gd name="f71" fmla="*/ f53 1 31"/>
                  <a:gd name="f72" fmla="*/ f54 1 24"/>
                  <a:gd name="f73" fmla="*/ f55 1 31"/>
                  <a:gd name="f74" fmla="*/ f56 1 31"/>
                  <a:gd name="f75" fmla="*/ f57 1 24"/>
                  <a:gd name="f76" fmla="*/ f58 1 31"/>
                  <a:gd name="f77" fmla="*/ f59 1 24"/>
                  <a:gd name="f78" fmla="*/ f60 1 31"/>
                  <a:gd name="f79" fmla="*/ 0 1 f42"/>
                  <a:gd name="f80" fmla="*/ f36 1 f42"/>
                  <a:gd name="f81" fmla="*/ 0 1 f43"/>
                  <a:gd name="f82" fmla="*/ f37 1 f43"/>
                  <a:gd name="f83" fmla="*/ f62 1 f42"/>
                  <a:gd name="f84" fmla="*/ f63 1 f43"/>
                  <a:gd name="f85" fmla="*/ f64 1 f42"/>
                  <a:gd name="f86" fmla="*/ f65 1 f42"/>
                  <a:gd name="f87" fmla="*/ f66 1 f43"/>
                  <a:gd name="f88" fmla="*/ f67 1 f42"/>
                  <a:gd name="f89" fmla="*/ f68 1 f43"/>
                  <a:gd name="f90" fmla="*/ f69 1 f42"/>
                  <a:gd name="f91" fmla="*/ f70 1 f43"/>
                  <a:gd name="f92" fmla="*/ f71 1 f43"/>
                  <a:gd name="f93" fmla="*/ f72 1 f42"/>
                  <a:gd name="f94" fmla="*/ f73 1 f43"/>
                  <a:gd name="f95" fmla="*/ f74 1 f43"/>
                  <a:gd name="f96" fmla="*/ f75 1 f42"/>
                  <a:gd name="f97" fmla="*/ f76 1 f43"/>
                  <a:gd name="f98" fmla="*/ f77 1 f42"/>
                  <a:gd name="f99" fmla="*/ f78 1 f43"/>
                  <a:gd name="f100" fmla="*/ f79 f33 1"/>
                  <a:gd name="f101" fmla="*/ f80 f33 1"/>
                  <a:gd name="f102" fmla="*/ f82 f34 1"/>
                  <a:gd name="f103" fmla="*/ f81 f34 1"/>
                  <a:gd name="f104" fmla="*/ f83 f33 1"/>
                  <a:gd name="f105" fmla="*/ f84 f34 1"/>
                  <a:gd name="f106" fmla="*/ f85 f33 1"/>
                  <a:gd name="f107" fmla="*/ f86 f33 1"/>
                  <a:gd name="f108" fmla="*/ f87 f34 1"/>
                  <a:gd name="f109" fmla="*/ f88 f33 1"/>
                  <a:gd name="f110" fmla="*/ f89 f34 1"/>
                  <a:gd name="f111" fmla="*/ f90 f33 1"/>
                  <a:gd name="f112" fmla="*/ f91 f34 1"/>
                  <a:gd name="f113" fmla="*/ f92 f34 1"/>
                  <a:gd name="f114" fmla="*/ f93 f33 1"/>
                  <a:gd name="f115" fmla="*/ f94 f34 1"/>
                  <a:gd name="f116" fmla="*/ f95 f34 1"/>
                  <a:gd name="f117" fmla="*/ f96 f33 1"/>
                  <a:gd name="f118" fmla="*/ f97 f34 1"/>
                  <a:gd name="f119" fmla="*/ f98 f33 1"/>
                  <a:gd name="f120" fmla="*/ f99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4" y="f105"/>
                  </a:cxn>
                  <a:cxn ang="f61">
                    <a:pos x="f106" y="f105"/>
                  </a:cxn>
                  <a:cxn ang="f61">
                    <a:pos x="f107" y="f108"/>
                  </a:cxn>
                  <a:cxn ang="f61">
                    <a:pos x="f109" y="f110"/>
                  </a:cxn>
                  <a:cxn ang="f61">
                    <a:pos x="f109" y="f110"/>
                  </a:cxn>
                  <a:cxn ang="f61">
                    <a:pos x="f111" y="f112"/>
                  </a:cxn>
                  <a:cxn ang="f61">
                    <a:pos x="f106" y="f113"/>
                  </a:cxn>
                  <a:cxn ang="f61">
                    <a:pos x="f114" y="f113"/>
                  </a:cxn>
                  <a:cxn ang="f61">
                    <a:pos x="f114" y="f115"/>
                  </a:cxn>
                  <a:cxn ang="f61">
                    <a:pos x="f114" y="f116"/>
                  </a:cxn>
                  <a:cxn ang="f61">
                    <a:pos x="f117" y="f118"/>
                  </a:cxn>
                  <a:cxn ang="f61">
                    <a:pos x="f119" y="f120"/>
                  </a:cxn>
                  <a:cxn ang="f61">
                    <a:pos x="f104" y="f105"/>
                  </a:cxn>
                </a:cxnLst>
                <a:rect l="f100" t="f103" r="f101" b="f102"/>
                <a:pathLst>
                  <a:path w="24" h="31">
                    <a:moveTo>
                      <a:pt x="f8" y="f5"/>
                    </a:moveTo>
                    <a:cubicBezTo>
                      <a:pt x="f9" y="f5"/>
                      <a:pt x="f10" y="f5"/>
                      <a:pt x="f10" y="f5"/>
                    </a:cubicBezTo>
                    <a:cubicBezTo>
                      <a:pt x="f11" y="f8"/>
                      <a:pt x="f12" y="f13"/>
                      <a:pt x="f14" y="f15"/>
                    </a:cubicBezTo>
                    <a:cubicBezTo>
                      <a:pt x="f15" y="f16"/>
                      <a:pt x="f6" y="f17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ubicBezTo>
                      <a:pt x="f18" y="f7"/>
                      <a:pt x="f18" y="f19"/>
                      <a:pt x="f15" y="f20"/>
                    </a:cubicBezTo>
                    <a:cubicBezTo>
                      <a:pt x="f21" y="f18"/>
                      <a:pt x="f22" y="f12"/>
                      <a:pt x="f10" y="f9"/>
                    </a:cubicBezTo>
                    <a:cubicBezTo>
                      <a:pt x="f9" y="f23"/>
                      <a:pt x="f8" y="f24"/>
                      <a:pt x="f24" y="f9"/>
                    </a:cubicBezTo>
                    <a:cubicBezTo>
                      <a:pt x="f24" y="f9"/>
                      <a:pt x="f24" y="f9"/>
                      <a:pt x="f24" y="f10"/>
                    </a:cubicBezTo>
                    <a:cubicBezTo>
                      <a:pt x="f25" y="f26"/>
                      <a:pt x="f23" y="f27"/>
                      <a:pt x="f24" y="f13"/>
                    </a:cubicBezTo>
                    <a:cubicBezTo>
                      <a:pt x="f24" y="f21"/>
                      <a:pt x="f8" y="f28"/>
                      <a:pt x="f23" y="f29"/>
                    </a:cubicBezTo>
                    <a:cubicBezTo>
                      <a:pt x="f25" y="f14"/>
                      <a:pt x="f30" y="f28"/>
                      <a:pt x="f30" y="f28"/>
                    </a:cubicBezTo>
                    <a:cubicBezTo>
                      <a:pt x="f5" y="f26"/>
                      <a:pt x="f31" y="f30"/>
                      <a:pt x="f8" y="f5"/>
                    </a:cubicBezTo>
                    <a:close/>
                  </a:path>
                </a:pathLst>
              </a:custGeom>
              <a:solidFill>
                <a:srgbClr val="502A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3" name="Freeform 1394">
                <a:extLst>
                  <a:ext uri="{FF2B5EF4-FFF2-40B4-BE49-F238E27FC236}">
                    <a16:creationId xmlns:a16="http://schemas.microsoft.com/office/drawing/2014/main" id="{7D3F7E43-390C-F147-B15A-A8642BED9DDD}"/>
                  </a:ext>
                </a:extLst>
              </p:cNvPr>
              <p:cNvSpPr/>
              <p:nvPr/>
            </p:nvSpPr>
            <p:spPr>
              <a:xfrm>
                <a:off x="5503865" y="3240084"/>
                <a:ext cx="25402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3"/>
                  <a:gd name="f8" fmla="val 1"/>
                  <a:gd name="f9" fmla="val 4"/>
                  <a:gd name="f10" fmla="val 5"/>
                  <a:gd name="f11" fmla="val 9"/>
                  <a:gd name="f12" fmla="val 2"/>
                  <a:gd name="f13" fmla="+- 0 0 -90"/>
                  <a:gd name="f14" fmla="*/ f3 1 7"/>
                  <a:gd name="f15" fmla="*/ f4 1 13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7"/>
                  <a:gd name="f24" fmla="*/ f20 1 13"/>
                  <a:gd name="f25" fmla="*/ 1 f21 1"/>
                  <a:gd name="f26" fmla="*/ 0 f20 1"/>
                  <a:gd name="f27" fmla="*/ 7 f21 1"/>
                  <a:gd name="f28" fmla="*/ 13 f20 1"/>
                  <a:gd name="f29" fmla="*/ 0 f21 1"/>
                  <a:gd name="f30" fmla="*/ 1 f20 1"/>
                  <a:gd name="f31" fmla="+- f22 0 f1"/>
                  <a:gd name="f32" fmla="*/ f25 1 7"/>
                  <a:gd name="f33" fmla="*/ f26 1 13"/>
                  <a:gd name="f34" fmla="*/ f27 1 7"/>
                  <a:gd name="f35" fmla="*/ f28 1 13"/>
                  <a:gd name="f36" fmla="*/ f29 1 7"/>
                  <a:gd name="f37" fmla="*/ f30 1 13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7" h="13">
                    <a:moveTo>
                      <a:pt x="f8" y="f5"/>
                    </a:moveTo>
                    <a:cubicBezTo>
                      <a:pt x="f9" y="f9"/>
                      <a:pt x="f10" y="f11"/>
                      <a:pt x="f6" y="f7"/>
                    </a:cubicBezTo>
                    <a:cubicBezTo>
                      <a:pt x="f9" y="f11"/>
                      <a:pt x="f12" y="f10"/>
                      <a:pt x="f5" y="f8"/>
                    </a:cubicBezTo>
                    <a:cubicBezTo>
                      <a:pt x="f5" y="f8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532D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4" name="Freeform 1395">
                <a:extLst>
                  <a:ext uri="{FF2B5EF4-FFF2-40B4-BE49-F238E27FC236}">
                    <a16:creationId xmlns:a16="http://schemas.microsoft.com/office/drawing/2014/main" id="{86F3E6D0-16AA-FE02-E248-58C5BCE7FE05}"/>
                  </a:ext>
                </a:extLst>
              </p:cNvPr>
              <p:cNvSpPr/>
              <p:nvPr/>
            </p:nvSpPr>
            <p:spPr>
              <a:xfrm>
                <a:off x="5654677" y="3511552"/>
                <a:ext cx="1110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7"/>
                  <a:gd name="f8" fmla="val 2"/>
                  <a:gd name="f9" fmla="val 6"/>
                  <a:gd name="f10" fmla="val 4"/>
                  <a:gd name="f11" fmla="val 1"/>
                  <a:gd name="f12" fmla="val 5"/>
                  <a:gd name="f13" fmla="+- 0 0 -90"/>
                  <a:gd name="f14" fmla="*/ f3 1 3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3"/>
                  <a:gd name="f24" fmla="*/ f20 1 7"/>
                  <a:gd name="f25" fmla="*/ 2 f21 1"/>
                  <a:gd name="f26" fmla="*/ 6 f20 1"/>
                  <a:gd name="f27" fmla="*/ 1 f21 1"/>
                  <a:gd name="f28" fmla="*/ 0 f20 1"/>
                  <a:gd name="f29" fmla="*/ 3 f21 1"/>
                  <a:gd name="f30" fmla="*/ 5 f20 1"/>
                  <a:gd name="f31" fmla="+- f22 0 f1"/>
                  <a:gd name="f32" fmla="*/ f25 1 3"/>
                  <a:gd name="f33" fmla="*/ f26 1 7"/>
                  <a:gd name="f34" fmla="*/ f27 1 3"/>
                  <a:gd name="f35" fmla="*/ f28 1 7"/>
                  <a:gd name="f36" fmla="*/ f29 1 3"/>
                  <a:gd name="f37" fmla="*/ f30 1 7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3" h="7">
                    <a:moveTo>
                      <a:pt x="f8" y="f9"/>
                    </a:moveTo>
                    <a:cubicBezTo>
                      <a:pt x="f8" y="f10"/>
                      <a:pt x="f5" y="f8"/>
                      <a:pt x="f11" y="f5"/>
                    </a:cubicBezTo>
                    <a:cubicBezTo>
                      <a:pt x="f6" y="f8"/>
                      <a:pt x="f6" y="f10"/>
                      <a:pt x="f6" y="f12"/>
                    </a:cubicBezTo>
                    <a:cubicBezTo>
                      <a:pt x="f6" y="f7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5130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5" name="Freeform 1396">
                <a:extLst>
                  <a:ext uri="{FF2B5EF4-FFF2-40B4-BE49-F238E27FC236}">
                    <a16:creationId xmlns:a16="http://schemas.microsoft.com/office/drawing/2014/main" id="{E1C47BA4-AF41-FECB-E9B8-D10E61D1AB6E}"/>
                  </a:ext>
                </a:extLst>
              </p:cNvPr>
              <p:cNvSpPr/>
              <p:nvPr/>
            </p:nvSpPr>
            <p:spPr>
              <a:xfrm>
                <a:off x="5322886" y="3984626"/>
                <a:ext cx="101598" cy="2301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61"/>
                  <a:gd name="f8" fmla="val 22"/>
                  <a:gd name="f9" fmla="val 19"/>
                  <a:gd name="f10" fmla="val 46"/>
                  <a:gd name="f11" fmla="val 14"/>
                  <a:gd name="f12" fmla="val 31"/>
                  <a:gd name="f13" fmla="val 7"/>
                  <a:gd name="f14" fmla="val 16"/>
                  <a:gd name="f15" fmla="val 5"/>
                  <a:gd name="f16" fmla="val 11"/>
                  <a:gd name="f17" fmla="val 2"/>
                  <a:gd name="f18" fmla="val 6"/>
                  <a:gd name="f19" fmla="val 1"/>
                  <a:gd name="f20" fmla="val 8"/>
                  <a:gd name="f21" fmla="val 4"/>
                  <a:gd name="f22" fmla="val 10"/>
                  <a:gd name="f23" fmla="val 9"/>
                  <a:gd name="f24" fmla="val 18"/>
                  <a:gd name="f25" fmla="val 17"/>
                  <a:gd name="f26" fmla="val 20"/>
                  <a:gd name="f27" fmla="val 38"/>
                  <a:gd name="f28" fmla="val 21"/>
                  <a:gd name="f29" fmla="val 34"/>
                  <a:gd name="f30" fmla="val 32"/>
                  <a:gd name="f31" fmla="val 29"/>
                  <a:gd name="f32" fmla="val 24"/>
                  <a:gd name="f33" fmla="val 28"/>
                  <a:gd name="f34" fmla="val 41"/>
                  <a:gd name="f35" fmla="val 53"/>
                  <a:gd name="f36" fmla="val 57"/>
                  <a:gd name="f37" fmla="val 25"/>
                  <a:gd name="f38" fmla="val 59"/>
                  <a:gd name="f39" fmla="+- 0 0 -90"/>
                  <a:gd name="f40" fmla="*/ f3 1 27"/>
                  <a:gd name="f41" fmla="*/ f4 1 6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7"/>
                  <a:gd name="f50" fmla="*/ f46 1 61"/>
                  <a:gd name="f51" fmla="*/ 22 f47 1"/>
                  <a:gd name="f52" fmla="*/ 61 f46 1"/>
                  <a:gd name="f53" fmla="*/ 7 f47 1"/>
                  <a:gd name="f54" fmla="*/ 16 f46 1"/>
                  <a:gd name="f55" fmla="*/ 0 f47 1"/>
                  <a:gd name="f56" fmla="*/ 0 f46 1"/>
                  <a:gd name="f57" fmla="*/ 10 f47 1"/>
                  <a:gd name="f58" fmla="*/ 9 f46 1"/>
                  <a:gd name="f59" fmla="*/ 20 f47 1"/>
                  <a:gd name="f60" fmla="*/ 38 f46 1"/>
                  <a:gd name="f61" fmla="*/ 29 f46 1"/>
                  <a:gd name="f62" fmla="*/ 14 f47 1"/>
                  <a:gd name="f63" fmla="*/ 14 f46 1"/>
                  <a:gd name="f64" fmla="*/ 18 f47 1"/>
                  <a:gd name="f65" fmla="*/ 27 f47 1"/>
                  <a:gd name="f66" fmla="*/ 53 f46 1"/>
                  <a:gd name="f67" fmla="+- f48 0 f1"/>
                  <a:gd name="f68" fmla="*/ f51 1 27"/>
                  <a:gd name="f69" fmla="*/ f52 1 61"/>
                  <a:gd name="f70" fmla="*/ f53 1 27"/>
                  <a:gd name="f71" fmla="*/ f54 1 61"/>
                  <a:gd name="f72" fmla="*/ f55 1 27"/>
                  <a:gd name="f73" fmla="*/ f56 1 61"/>
                  <a:gd name="f74" fmla="*/ f57 1 27"/>
                  <a:gd name="f75" fmla="*/ f58 1 61"/>
                  <a:gd name="f76" fmla="*/ f59 1 27"/>
                  <a:gd name="f77" fmla="*/ f60 1 61"/>
                  <a:gd name="f78" fmla="*/ f61 1 61"/>
                  <a:gd name="f79" fmla="*/ f62 1 27"/>
                  <a:gd name="f80" fmla="*/ f63 1 61"/>
                  <a:gd name="f81" fmla="*/ f64 1 27"/>
                  <a:gd name="f82" fmla="*/ f65 1 27"/>
                  <a:gd name="f83" fmla="*/ f66 1 61"/>
                  <a:gd name="f84" fmla="*/ 0 1 f49"/>
                  <a:gd name="f85" fmla="*/ f43 1 f49"/>
                  <a:gd name="f86" fmla="*/ 0 1 f50"/>
                  <a:gd name="f87" fmla="*/ f44 1 f50"/>
                  <a:gd name="f88" fmla="*/ f68 1 f49"/>
                  <a:gd name="f89" fmla="*/ f69 1 f50"/>
                  <a:gd name="f90" fmla="*/ f70 1 f49"/>
                  <a:gd name="f91" fmla="*/ f71 1 f50"/>
                  <a:gd name="f92" fmla="*/ f72 1 f49"/>
                  <a:gd name="f93" fmla="*/ f73 1 f50"/>
                  <a:gd name="f94" fmla="*/ f74 1 f49"/>
                  <a:gd name="f95" fmla="*/ f75 1 f50"/>
                  <a:gd name="f96" fmla="*/ f76 1 f49"/>
                  <a:gd name="f97" fmla="*/ f77 1 f50"/>
                  <a:gd name="f98" fmla="*/ f78 1 f50"/>
                  <a:gd name="f99" fmla="*/ f79 1 f49"/>
                  <a:gd name="f100" fmla="*/ f80 1 f50"/>
                  <a:gd name="f101" fmla="*/ f81 1 f49"/>
                  <a:gd name="f102" fmla="*/ f82 1 f49"/>
                  <a:gd name="f103" fmla="*/ f83 1 f50"/>
                  <a:gd name="f104" fmla="*/ f84 f40 1"/>
                  <a:gd name="f105" fmla="*/ f85 f40 1"/>
                  <a:gd name="f106" fmla="*/ f87 f41 1"/>
                  <a:gd name="f107" fmla="*/ f86 f41 1"/>
                  <a:gd name="f108" fmla="*/ f88 f40 1"/>
                  <a:gd name="f109" fmla="*/ f89 f41 1"/>
                  <a:gd name="f110" fmla="*/ f90 f40 1"/>
                  <a:gd name="f111" fmla="*/ f91 f41 1"/>
                  <a:gd name="f112" fmla="*/ f92 f40 1"/>
                  <a:gd name="f113" fmla="*/ f93 f41 1"/>
                  <a:gd name="f114" fmla="*/ f94 f40 1"/>
                  <a:gd name="f115" fmla="*/ f95 f41 1"/>
                  <a:gd name="f116" fmla="*/ f96 f40 1"/>
                  <a:gd name="f117" fmla="*/ f97 f41 1"/>
                  <a:gd name="f118" fmla="*/ f98 f41 1"/>
                  <a:gd name="f119" fmla="*/ f99 f40 1"/>
                  <a:gd name="f120" fmla="*/ f100 f41 1"/>
                  <a:gd name="f121" fmla="*/ f101 f40 1"/>
                  <a:gd name="f122" fmla="*/ f102 f40 1"/>
                  <a:gd name="f123" fmla="*/ f103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08" y="f109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6" y="f118"/>
                  </a:cxn>
                  <a:cxn ang="f67">
                    <a:pos x="f119" y="f120"/>
                  </a:cxn>
                  <a:cxn ang="f67">
                    <a:pos x="f121" y="f111"/>
                  </a:cxn>
                  <a:cxn ang="f67">
                    <a:pos x="f122" y="f123"/>
                  </a:cxn>
                  <a:cxn ang="f67">
                    <a:pos x="f108" y="f109"/>
                  </a:cxn>
                </a:cxnLst>
                <a:rect l="f104" t="f107" r="f105" b="f106"/>
                <a:pathLst>
                  <a:path w="27" h="61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5" y="f5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11" y="f24"/>
                      <a:pt x="f25" y="f6"/>
                      <a:pt x="f26" y="f27"/>
                    </a:cubicBezTo>
                    <a:cubicBezTo>
                      <a:pt x="f28" y="f29"/>
                      <a:pt x="f28" y="f30"/>
                      <a:pt x="f26" y="f31"/>
                    </a:cubicBezTo>
                    <a:cubicBezTo>
                      <a:pt x="f24" y="f32"/>
                      <a:pt x="f14" y="f9"/>
                      <a:pt x="f11" y="f11"/>
                    </a:cubicBezTo>
                    <a:cubicBezTo>
                      <a:pt x="f25" y="f16"/>
                      <a:pt x="f14" y="f14"/>
                      <a:pt x="f24" y="f14"/>
                    </a:cubicBezTo>
                    <a:cubicBezTo>
                      <a:pt x="f8" y="f33"/>
                      <a:pt x="f32" y="f34"/>
                      <a:pt x="f6" y="f35"/>
                    </a:cubicBezTo>
                    <a:cubicBezTo>
                      <a:pt x="f6" y="f36"/>
                      <a:pt x="f37" y="f38"/>
                      <a:pt x="f8" y="f7"/>
                    </a:cubicBezTo>
                    <a:close/>
                  </a:path>
                </a:pathLst>
              </a:custGeom>
              <a:solidFill>
                <a:srgbClr val="BF72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6" name="Freeform 1397">
                <a:extLst>
                  <a:ext uri="{FF2B5EF4-FFF2-40B4-BE49-F238E27FC236}">
                    <a16:creationId xmlns:a16="http://schemas.microsoft.com/office/drawing/2014/main" id="{062C3269-E779-0A3B-60FB-DF5A8C49348B}"/>
                  </a:ext>
                </a:extLst>
              </p:cNvPr>
              <p:cNvSpPr/>
              <p:nvPr/>
            </p:nvSpPr>
            <p:spPr>
              <a:xfrm>
                <a:off x="5216523" y="3752853"/>
                <a:ext cx="174622" cy="2968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79"/>
                  <a:gd name="f8" fmla="val 78"/>
                  <a:gd name="f9" fmla="val 44"/>
                  <a:gd name="f10" fmla="val 77"/>
                  <a:gd name="f11" fmla="val 76"/>
                  <a:gd name="f12" fmla="val 43"/>
                  <a:gd name="f13" fmla="val 75"/>
                  <a:gd name="f14" fmla="val 42"/>
                  <a:gd name="f15" fmla="val 37"/>
                  <a:gd name="f16" fmla="val 65"/>
                  <a:gd name="f17" fmla="val 33"/>
                  <a:gd name="f18" fmla="val 54"/>
                  <a:gd name="f19" fmla="val 27"/>
                  <a:gd name="f20" fmla="val 26"/>
                  <a:gd name="f21" fmla="val 41"/>
                  <a:gd name="f22" fmla="val 24"/>
                  <a:gd name="f23" fmla="val 39"/>
                  <a:gd name="f24" fmla="val 31"/>
                  <a:gd name="f25" fmla="val 53"/>
                  <a:gd name="f26" fmla="val 59"/>
                  <a:gd name="f27" fmla="val 60"/>
                  <a:gd name="f28" fmla="val 55"/>
                  <a:gd name="f29" fmla="val 22"/>
                  <a:gd name="f30" fmla="val 50"/>
                  <a:gd name="f31" fmla="val 20"/>
                  <a:gd name="f32" fmla="val 45"/>
                  <a:gd name="f33" fmla="val 16"/>
                  <a:gd name="f34" fmla="val 13"/>
                  <a:gd name="f35" fmla="val 11"/>
                  <a:gd name="f36" fmla="val 9"/>
                  <a:gd name="f37" fmla="val 35"/>
                  <a:gd name="f38" fmla="val 7"/>
                  <a:gd name="f39" fmla="val 32"/>
                  <a:gd name="f40" fmla="val 30"/>
                  <a:gd name="f41" fmla="val 5"/>
                  <a:gd name="f42" fmla="val 29"/>
                  <a:gd name="f43" fmla="val 1"/>
                  <a:gd name="f44" fmla="val 28"/>
                  <a:gd name="f45" fmla="val 25"/>
                  <a:gd name="f46" fmla="val 21"/>
                  <a:gd name="f47" fmla="val 2"/>
                  <a:gd name="f48" fmla="val 19"/>
                  <a:gd name="f49" fmla="val 17"/>
                  <a:gd name="f50" fmla="val 15"/>
                  <a:gd name="f51" fmla="val 12"/>
                  <a:gd name="f52" fmla="val 4"/>
                  <a:gd name="f53" fmla="val 6"/>
                  <a:gd name="f54" fmla="val 14"/>
                  <a:gd name="f55" fmla="val 8"/>
                  <a:gd name="f56" fmla="val 10"/>
                  <a:gd name="f57" fmla="val 3"/>
                  <a:gd name="f58" fmla="val 18"/>
                  <a:gd name="f59" fmla="val 40"/>
                  <a:gd name="f60" fmla="val 52"/>
                  <a:gd name="f61" fmla="val 66"/>
                  <a:gd name="f62" fmla="val 70"/>
                  <a:gd name="f63" fmla="val 74"/>
                  <a:gd name="f64" fmla="+- 0 0 -90"/>
                  <a:gd name="f65" fmla="*/ f3 1 46"/>
                  <a:gd name="f66" fmla="*/ f4 1 79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46"/>
                  <a:gd name="f75" fmla="*/ f71 1 79"/>
                  <a:gd name="f76" fmla="*/ 46 f72 1"/>
                  <a:gd name="f77" fmla="*/ 78 f71 1"/>
                  <a:gd name="f78" fmla="*/ 44 f72 1"/>
                  <a:gd name="f79" fmla="*/ 77 f71 1"/>
                  <a:gd name="f80" fmla="*/ 42 f72 1"/>
                  <a:gd name="f81" fmla="*/ 76 f71 1"/>
                  <a:gd name="f82" fmla="*/ 27 f72 1"/>
                  <a:gd name="f83" fmla="*/ 43 f71 1"/>
                  <a:gd name="f84" fmla="*/ 24 f72 1"/>
                  <a:gd name="f85" fmla="*/ 39 f71 1"/>
                  <a:gd name="f86" fmla="*/ 33 f72 1"/>
                  <a:gd name="f87" fmla="*/ 59 f71 1"/>
                  <a:gd name="f88" fmla="*/ 22 f72 1"/>
                  <a:gd name="f89" fmla="*/ 50 f71 1"/>
                  <a:gd name="f90" fmla="*/ 13 f72 1"/>
                  <a:gd name="f91" fmla="*/ 9 f72 1"/>
                  <a:gd name="f92" fmla="*/ 33 f71 1"/>
                  <a:gd name="f93" fmla="*/ 5 f72 1"/>
                  <a:gd name="f94" fmla="*/ 29 f71 1"/>
                  <a:gd name="f95" fmla="*/ 1 f72 1"/>
                  <a:gd name="f96" fmla="*/ 21 f71 1"/>
                  <a:gd name="f97" fmla="*/ 2 f72 1"/>
                  <a:gd name="f98" fmla="*/ 15 f71 1"/>
                  <a:gd name="f99" fmla="*/ 6 f72 1"/>
                  <a:gd name="f100" fmla="*/ 14 f71 1"/>
                  <a:gd name="f101" fmla="*/ 7 f72 1"/>
                  <a:gd name="f102" fmla="*/ 10 f71 1"/>
                  <a:gd name="f103" fmla="*/ 5 f71 1"/>
                  <a:gd name="f104" fmla="*/ 17 f72 1"/>
                  <a:gd name="f105" fmla="*/ 19 f71 1"/>
                  <a:gd name="f106" fmla="*/ 8 f72 1"/>
                  <a:gd name="f107" fmla="*/ 10 f72 1"/>
                  <a:gd name="f108" fmla="*/ 0 f71 1"/>
                  <a:gd name="f109" fmla="*/ 25 f72 1"/>
                  <a:gd name="f110" fmla="*/ 27 f71 1"/>
                  <a:gd name="f111" fmla="*/ 66 f71 1"/>
                  <a:gd name="f112" fmla="+- f73 0 f1"/>
                  <a:gd name="f113" fmla="*/ f76 1 46"/>
                  <a:gd name="f114" fmla="*/ f77 1 79"/>
                  <a:gd name="f115" fmla="*/ f78 1 46"/>
                  <a:gd name="f116" fmla="*/ f79 1 79"/>
                  <a:gd name="f117" fmla="*/ f80 1 46"/>
                  <a:gd name="f118" fmla="*/ f81 1 79"/>
                  <a:gd name="f119" fmla="*/ f82 1 46"/>
                  <a:gd name="f120" fmla="*/ f83 1 79"/>
                  <a:gd name="f121" fmla="*/ f84 1 46"/>
                  <a:gd name="f122" fmla="*/ f85 1 79"/>
                  <a:gd name="f123" fmla="*/ f86 1 46"/>
                  <a:gd name="f124" fmla="*/ f87 1 79"/>
                  <a:gd name="f125" fmla="*/ f88 1 46"/>
                  <a:gd name="f126" fmla="*/ f89 1 79"/>
                  <a:gd name="f127" fmla="*/ f90 1 46"/>
                  <a:gd name="f128" fmla="*/ f91 1 46"/>
                  <a:gd name="f129" fmla="*/ f92 1 79"/>
                  <a:gd name="f130" fmla="*/ f93 1 46"/>
                  <a:gd name="f131" fmla="*/ f94 1 79"/>
                  <a:gd name="f132" fmla="*/ f95 1 46"/>
                  <a:gd name="f133" fmla="*/ f96 1 79"/>
                  <a:gd name="f134" fmla="*/ f97 1 46"/>
                  <a:gd name="f135" fmla="*/ f98 1 79"/>
                  <a:gd name="f136" fmla="*/ f99 1 46"/>
                  <a:gd name="f137" fmla="*/ f100 1 79"/>
                  <a:gd name="f138" fmla="*/ f101 1 46"/>
                  <a:gd name="f139" fmla="*/ f102 1 79"/>
                  <a:gd name="f140" fmla="*/ f103 1 79"/>
                  <a:gd name="f141" fmla="*/ f104 1 46"/>
                  <a:gd name="f142" fmla="*/ f105 1 79"/>
                  <a:gd name="f143" fmla="*/ f106 1 46"/>
                  <a:gd name="f144" fmla="*/ f107 1 46"/>
                  <a:gd name="f145" fmla="*/ f108 1 79"/>
                  <a:gd name="f146" fmla="*/ f109 1 46"/>
                  <a:gd name="f147" fmla="*/ f110 1 79"/>
                  <a:gd name="f148" fmla="*/ f111 1 79"/>
                  <a:gd name="f149" fmla="*/ 0 1 f74"/>
                  <a:gd name="f150" fmla="*/ f68 1 f74"/>
                  <a:gd name="f151" fmla="*/ 0 1 f75"/>
                  <a:gd name="f152" fmla="*/ f69 1 f75"/>
                  <a:gd name="f153" fmla="*/ f113 1 f74"/>
                  <a:gd name="f154" fmla="*/ f114 1 f75"/>
                  <a:gd name="f155" fmla="*/ f115 1 f74"/>
                  <a:gd name="f156" fmla="*/ f116 1 f75"/>
                  <a:gd name="f157" fmla="*/ f117 1 f74"/>
                  <a:gd name="f158" fmla="*/ f118 1 f75"/>
                  <a:gd name="f159" fmla="*/ f119 1 f74"/>
                  <a:gd name="f160" fmla="*/ f120 1 f75"/>
                  <a:gd name="f161" fmla="*/ f121 1 f74"/>
                  <a:gd name="f162" fmla="*/ f122 1 f75"/>
                  <a:gd name="f163" fmla="*/ f123 1 f74"/>
                  <a:gd name="f164" fmla="*/ f124 1 f75"/>
                  <a:gd name="f165" fmla="*/ f125 1 f74"/>
                  <a:gd name="f166" fmla="*/ f126 1 f75"/>
                  <a:gd name="f167" fmla="*/ f127 1 f74"/>
                  <a:gd name="f168" fmla="*/ f128 1 f74"/>
                  <a:gd name="f169" fmla="*/ f129 1 f75"/>
                  <a:gd name="f170" fmla="*/ f130 1 f74"/>
                  <a:gd name="f171" fmla="*/ f131 1 f75"/>
                  <a:gd name="f172" fmla="*/ f132 1 f74"/>
                  <a:gd name="f173" fmla="*/ f133 1 f75"/>
                  <a:gd name="f174" fmla="*/ f134 1 f74"/>
                  <a:gd name="f175" fmla="*/ f135 1 f75"/>
                  <a:gd name="f176" fmla="*/ f136 1 f74"/>
                  <a:gd name="f177" fmla="*/ f137 1 f75"/>
                  <a:gd name="f178" fmla="*/ f138 1 f74"/>
                  <a:gd name="f179" fmla="*/ f139 1 f75"/>
                  <a:gd name="f180" fmla="*/ f140 1 f75"/>
                  <a:gd name="f181" fmla="*/ f141 1 f74"/>
                  <a:gd name="f182" fmla="*/ f142 1 f75"/>
                  <a:gd name="f183" fmla="*/ f143 1 f74"/>
                  <a:gd name="f184" fmla="*/ f144 1 f74"/>
                  <a:gd name="f185" fmla="*/ f145 1 f75"/>
                  <a:gd name="f186" fmla="*/ f146 1 f74"/>
                  <a:gd name="f187" fmla="*/ f147 1 f75"/>
                  <a:gd name="f188" fmla="*/ f148 1 f75"/>
                  <a:gd name="f189" fmla="*/ f149 f65 1"/>
                  <a:gd name="f190" fmla="*/ f150 f65 1"/>
                  <a:gd name="f191" fmla="*/ f152 f66 1"/>
                  <a:gd name="f192" fmla="*/ f151 f66 1"/>
                  <a:gd name="f193" fmla="*/ f153 f65 1"/>
                  <a:gd name="f194" fmla="*/ f154 f66 1"/>
                  <a:gd name="f195" fmla="*/ f155 f65 1"/>
                  <a:gd name="f196" fmla="*/ f156 f66 1"/>
                  <a:gd name="f197" fmla="*/ f157 f65 1"/>
                  <a:gd name="f198" fmla="*/ f158 f66 1"/>
                  <a:gd name="f199" fmla="*/ f159 f65 1"/>
                  <a:gd name="f200" fmla="*/ f160 f66 1"/>
                  <a:gd name="f201" fmla="*/ f161 f65 1"/>
                  <a:gd name="f202" fmla="*/ f162 f66 1"/>
                  <a:gd name="f203" fmla="*/ f163 f65 1"/>
                  <a:gd name="f204" fmla="*/ f164 f66 1"/>
                  <a:gd name="f205" fmla="*/ f165 f65 1"/>
                  <a:gd name="f206" fmla="*/ f166 f66 1"/>
                  <a:gd name="f207" fmla="*/ f167 f65 1"/>
                  <a:gd name="f208" fmla="*/ f168 f65 1"/>
                  <a:gd name="f209" fmla="*/ f169 f66 1"/>
                  <a:gd name="f210" fmla="*/ f170 f65 1"/>
                  <a:gd name="f211" fmla="*/ f171 f66 1"/>
                  <a:gd name="f212" fmla="*/ f172 f65 1"/>
                  <a:gd name="f213" fmla="*/ f173 f66 1"/>
                  <a:gd name="f214" fmla="*/ f174 f65 1"/>
                  <a:gd name="f215" fmla="*/ f175 f66 1"/>
                  <a:gd name="f216" fmla="*/ f176 f65 1"/>
                  <a:gd name="f217" fmla="*/ f177 f66 1"/>
                  <a:gd name="f218" fmla="*/ f178 f65 1"/>
                  <a:gd name="f219" fmla="*/ f179 f66 1"/>
                  <a:gd name="f220" fmla="*/ f180 f66 1"/>
                  <a:gd name="f221" fmla="*/ f181 f65 1"/>
                  <a:gd name="f222" fmla="*/ f182 f66 1"/>
                  <a:gd name="f223" fmla="*/ f183 f65 1"/>
                  <a:gd name="f224" fmla="*/ f184 f65 1"/>
                  <a:gd name="f225" fmla="*/ f185 f66 1"/>
                  <a:gd name="f226" fmla="*/ f186 f65 1"/>
                  <a:gd name="f227" fmla="*/ f187 f66 1"/>
                  <a:gd name="f228" fmla="*/ f188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93" y="f194"/>
                  </a:cxn>
                  <a:cxn ang="f112">
                    <a:pos x="f195" y="f196"/>
                  </a:cxn>
                  <a:cxn ang="f112">
                    <a:pos x="f197" y="f198"/>
                  </a:cxn>
                  <a:cxn ang="f112">
                    <a:pos x="f199" y="f200"/>
                  </a:cxn>
                  <a:cxn ang="f112">
                    <a:pos x="f201" y="f202"/>
                  </a:cxn>
                  <a:cxn ang="f112">
                    <a:pos x="f203" y="f204"/>
                  </a:cxn>
                  <a:cxn ang="f112">
                    <a:pos x="f205" y="f206"/>
                  </a:cxn>
                  <a:cxn ang="f112">
                    <a:pos x="f207" y="f202"/>
                  </a:cxn>
                  <a:cxn ang="f112">
                    <a:pos x="f208" y="f209"/>
                  </a:cxn>
                  <a:cxn ang="f112">
                    <a:pos x="f210" y="f211"/>
                  </a:cxn>
                  <a:cxn ang="f112">
                    <a:pos x="f212" y="f213"/>
                  </a:cxn>
                  <a:cxn ang="f112">
                    <a:pos x="f214" y="f215"/>
                  </a:cxn>
                  <a:cxn ang="f112">
                    <a:pos x="f216" y="f217"/>
                  </a:cxn>
                  <a:cxn ang="f112">
                    <a:pos x="f218" y="f215"/>
                  </a:cxn>
                  <a:cxn ang="f112">
                    <a:pos x="f216" y="f219"/>
                  </a:cxn>
                  <a:cxn ang="f112">
                    <a:pos x="f218" y="f220"/>
                  </a:cxn>
                  <a:cxn ang="f112">
                    <a:pos x="f221" y="f222"/>
                  </a:cxn>
                  <a:cxn ang="f112">
                    <a:pos x="f223" y="f220"/>
                  </a:cxn>
                  <a:cxn ang="f112">
                    <a:pos x="f224" y="f225"/>
                  </a:cxn>
                  <a:cxn ang="f112">
                    <a:pos x="f226" y="f227"/>
                  </a:cxn>
                  <a:cxn ang="f112">
                    <a:pos x="f197" y="f228"/>
                  </a:cxn>
                  <a:cxn ang="f112">
                    <a:pos x="f193" y="f194"/>
                  </a:cxn>
                </a:cxnLst>
                <a:rect l="f189" t="f192" r="f190" b="f191"/>
                <a:pathLst>
                  <a:path w="46" h="79">
                    <a:moveTo>
                      <a:pt x="f6" y="f8"/>
                    </a:moveTo>
                    <a:cubicBezTo>
                      <a:pt x="f9" y="f7"/>
                      <a:pt x="f9" y="f8"/>
                      <a:pt x="f9" y="f10"/>
                    </a:cubicBezTo>
                    <a:cubicBezTo>
                      <a:pt x="f9" y="f11"/>
                      <a:pt x="f12" y="f13"/>
                      <a:pt x="f14" y="f11"/>
                    </a:cubicBezTo>
                    <a:cubicBezTo>
                      <a:pt x="f15" y="f16"/>
                      <a:pt x="f17" y="f18"/>
                      <a:pt x="f19" y="f12"/>
                    </a:cubicBezTo>
                    <a:cubicBezTo>
                      <a:pt x="f20" y="f14"/>
                      <a:pt x="f20" y="f21"/>
                      <a:pt x="f22" y="f23"/>
                    </a:cubicBezTo>
                    <a:cubicBezTo>
                      <a:pt x="f20" y="f6"/>
                      <a:pt x="f24" y="f25"/>
                      <a:pt x="f17" y="f26"/>
                    </a:cubicBezTo>
                    <a:cubicBezTo>
                      <a:pt x="f20" y="f27"/>
                      <a:pt x="f22" y="f28"/>
                      <a:pt x="f29" y="f30"/>
                    </a:cubicBezTo>
                    <a:cubicBezTo>
                      <a:pt x="f31" y="f32"/>
                      <a:pt x="f33" y="f14"/>
                      <a:pt x="f34" y="f23"/>
                    </a:cubicBezTo>
                    <a:cubicBezTo>
                      <a:pt x="f35" y="f15"/>
                      <a:pt x="f36" y="f37"/>
                      <a:pt x="f36" y="f17"/>
                    </a:cubicBezTo>
                    <a:cubicBezTo>
                      <a:pt x="f38" y="f39"/>
                      <a:pt x="f38" y="f40"/>
                      <a:pt x="f41" y="f42"/>
                    </a:cubicBezTo>
                    <a:cubicBezTo>
                      <a:pt x="f43" y="f44"/>
                      <a:pt x="f5" y="f45"/>
                      <a:pt x="f43" y="f46"/>
                    </a:cubicBezTo>
                    <a:cubicBezTo>
                      <a:pt x="f47" y="f48"/>
                      <a:pt x="f43" y="f49"/>
                      <a:pt x="f47" y="f50"/>
                    </a:cubicBezTo>
                    <a:cubicBezTo>
                      <a:pt x="f47" y="f51"/>
                      <a:pt x="f52" y="f51"/>
                      <a:pt x="f53" y="f54"/>
                    </a:cubicBezTo>
                    <a:cubicBezTo>
                      <a:pt x="f53" y="f54"/>
                      <a:pt x="f38" y="f50"/>
                      <a:pt x="f38" y="f50"/>
                    </a:cubicBezTo>
                    <a:cubicBezTo>
                      <a:pt x="f55" y="f34"/>
                      <a:pt x="f38" y="f51"/>
                      <a:pt x="f53" y="f56"/>
                    </a:cubicBezTo>
                    <a:cubicBezTo>
                      <a:pt x="f41" y="f55"/>
                      <a:pt x="f41" y="f53"/>
                      <a:pt x="f38" y="f41"/>
                    </a:cubicBezTo>
                    <a:cubicBezTo>
                      <a:pt x="f35" y="f36"/>
                      <a:pt x="f54" y="f54"/>
                      <a:pt x="f49" y="f48"/>
                    </a:cubicBezTo>
                    <a:cubicBezTo>
                      <a:pt x="f54" y="f54"/>
                      <a:pt x="f35" y="f56"/>
                      <a:pt x="f55" y="f41"/>
                    </a:cubicBezTo>
                    <a:cubicBezTo>
                      <a:pt x="f55" y="f57"/>
                      <a:pt x="f36" y="f47"/>
                      <a:pt x="f56" y="f5"/>
                    </a:cubicBezTo>
                    <a:cubicBezTo>
                      <a:pt x="f54" y="f36"/>
                      <a:pt x="f48" y="f58"/>
                      <a:pt x="f45" y="f19"/>
                    </a:cubicBezTo>
                    <a:cubicBezTo>
                      <a:pt x="f24" y="f59"/>
                      <a:pt x="f15" y="f60"/>
                      <a:pt x="f14" y="f61"/>
                    </a:cubicBezTo>
                    <a:cubicBezTo>
                      <a:pt x="f9" y="f62"/>
                      <a:pt x="f32" y="f63"/>
                      <a:pt x="f6" y="f8"/>
                    </a:cubicBezTo>
                    <a:close/>
                  </a:path>
                </a:pathLst>
              </a:custGeom>
              <a:solidFill>
                <a:srgbClr val="D283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7" name="Freeform 1398">
                <a:extLst>
                  <a:ext uri="{FF2B5EF4-FFF2-40B4-BE49-F238E27FC236}">
                    <a16:creationId xmlns:a16="http://schemas.microsoft.com/office/drawing/2014/main" id="{9E82B7C2-516B-8720-4A9F-954921F09755}"/>
                  </a:ext>
                </a:extLst>
              </p:cNvPr>
              <p:cNvSpPr/>
              <p:nvPr/>
            </p:nvSpPr>
            <p:spPr>
              <a:xfrm>
                <a:off x="5243517" y="3621088"/>
                <a:ext cx="15873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8"/>
                  <a:gd name="f8" fmla="val 1"/>
                  <a:gd name="f9" fmla="val 6"/>
                  <a:gd name="f10" fmla="val 3"/>
                  <a:gd name="f11" fmla="val 2"/>
                  <a:gd name="f12" fmla="+- 0 0 -90"/>
                  <a:gd name="f13" fmla="*/ f3 1 4"/>
                  <a:gd name="f14" fmla="*/ f4 1 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8"/>
                  <a:gd name="f23" fmla="*/ f20 1 4"/>
                  <a:gd name="f24" fmla="*/ 4 f20 1"/>
                  <a:gd name="f25" fmla="*/ 8 f19 1"/>
                  <a:gd name="f26" fmla="*/ 0 f20 1"/>
                  <a:gd name="f27" fmla="*/ 0 f19 1"/>
                  <a:gd name="f28" fmla="+- f21 0 f1"/>
                  <a:gd name="f29" fmla="*/ f24 1 4"/>
                  <a:gd name="f30" fmla="*/ f25 1 8"/>
                  <a:gd name="f31" fmla="*/ f26 1 4"/>
                  <a:gd name="f32" fmla="*/ f27 1 8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" h="8">
                    <a:moveTo>
                      <a:pt x="f6" y="f7"/>
                    </a:moveTo>
                    <a:cubicBezTo>
                      <a:pt x="f8" y="f9"/>
                      <a:pt x="f5" y="f10"/>
                      <a:pt x="f5" y="f5"/>
                    </a:cubicBezTo>
                    <a:cubicBezTo>
                      <a:pt x="f11" y="f11"/>
                      <a:pt x="f6" y="f6"/>
                      <a:pt x="f6" y="f7"/>
                    </a:cubicBezTo>
                    <a:close/>
                  </a:path>
                </a:pathLst>
              </a:custGeom>
              <a:solidFill>
                <a:srgbClr val="7036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8" name="Freeform 1399">
                <a:extLst>
                  <a:ext uri="{FF2B5EF4-FFF2-40B4-BE49-F238E27FC236}">
                    <a16:creationId xmlns:a16="http://schemas.microsoft.com/office/drawing/2014/main" id="{B96926E8-9DA8-B7FC-B004-6031062ED9FA}"/>
                  </a:ext>
                </a:extLst>
              </p:cNvPr>
              <p:cNvSpPr/>
              <p:nvPr/>
            </p:nvSpPr>
            <p:spPr>
              <a:xfrm>
                <a:off x="5122861" y="3492505"/>
                <a:ext cx="139702" cy="33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90"/>
                  <a:gd name="f8" fmla="val 31"/>
                  <a:gd name="f9" fmla="val 83"/>
                  <a:gd name="f10" fmla="val 30"/>
                  <a:gd name="f11" fmla="val 28"/>
                  <a:gd name="f12" fmla="val 81"/>
                  <a:gd name="f13" fmla="val 25"/>
                  <a:gd name="f14" fmla="val 86"/>
                  <a:gd name="f15" fmla="val 23"/>
                  <a:gd name="f16" fmla="val 18"/>
                  <a:gd name="f17" fmla="val 89"/>
                  <a:gd name="f18" fmla="val 14"/>
                  <a:gd name="f19" fmla="val 15"/>
                  <a:gd name="f20" fmla="val 16"/>
                  <a:gd name="f21" fmla="val 77"/>
                  <a:gd name="f22" fmla="val 17"/>
                  <a:gd name="f23" fmla="val 73"/>
                  <a:gd name="f24" fmla="val 69"/>
                  <a:gd name="f25" fmla="val 65"/>
                  <a:gd name="f26" fmla="val 19"/>
                  <a:gd name="f27" fmla="val 64"/>
                  <a:gd name="f28" fmla="val 62"/>
                  <a:gd name="f29" fmla="val 61"/>
                  <a:gd name="f30" fmla="val 60"/>
                  <a:gd name="f31" fmla="val 59"/>
                  <a:gd name="f32" fmla="val 58"/>
                  <a:gd name="f33" fmla="val 20"/>
                  <a:gd name="f34" fmla="val 57"/>
                  <a:gd name="f35" fmla="val 22"/>
                  <a:gd name="f36" fmla="val 54"/>
                  <a:gd name="f37" fmla="val 52"/>
                  <a:gd name="f38" fmla="val 50"/>
                  <a:gd name="f39" fmla="val 49"/>
                  <a:gd name="f40" fmla="val 48"/>
                  <a:gd name="f41" fmla="val 51"/>
                  <a:gd name="f42" fmla="val 43"/>
                  <a:gd name="f43" fmla="val 10"/>
                  <a:gd name="f44" fmla="val 39"/>
                  <a:gd name="f45" fmla="val 6"/>
                  <a:gd name="f46" fmla="val 35"/>
                  <a:gd name="f47" fmla="val 1"/>
                  <a:gd name="f48" fmla="val 27"/>
                  <a:gd name="f49" fmla="val 3"/>
                  <a:gd name="f50" fmla="val 5"/>
                  <a:gd name="f51" fmla="val 11"/>
                  <a:gd name="f52" fmla="val 21"/>
                  <a:gd name="f53" fmla="val 24"/>
                  <a:gd name="f54" fmla="val 33"/>
                  <a:gd name="f55" fmla="val 40"/>
                  <a:gd name="f56" fmla="val 45"/>
                  <a:gd name="f57" fmla="val 55"/>
                  <a:gd name="f58" fmla="val 26"/>
                  <a:gd name="f59" fmla="val 53"/>
                  <a:gd name="f60" fmla="val 29"/>
                  <a:gd name="f61" fmla="val 32"/>
                  <a:gd name="f62" fmla="val 56"/>
                  <a:gd name="f63" fmla="val 63"/>
                  <a:gd name="f64" fmla="val 34"/>
                  <a:gd name="f65" fmla="val 67"/>
                  <a:gd name="f66" fmla="val 72"/>
                  <a:gd name="f67" fmla="val 75"/>
                  <a:gd name="f68" fmla="val 79"/>
                  <a:gd name="f69" fmla="+- 0 0 -90"/>
                  <a:gd name="f70" fmla="*/ f3 1 37"/>
                  <a:gd name="f71" fmla="*/ f4 1 90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37"/>
                  <a:gd name="f80" fmla="*/ f76 1 90"/>
                  <a:gd name="f81" fmla="*/ 31 f77 1"/>
                  <a:gd name="f82" fmla="*/ 83 f76 1"/>
                  <a:gd name="f83" fmla="*/ 28 f77 1"/>
                  <a:gd name="f84" fmla="*/ 18 f77 1"/>
                  <a:gd name="f85" fmla="*/ 89 f76 1"/>
                  <a:gd name="f86" fmla="*/ 16 f77 1"/>
                  <a:gd name="f87" fmla="*/ 77 f76 1"/>
                  <a:gd name="f88" fmla="*/ 65 f76 1"/>
                  <a:gd name="f89" fmla="*/ 61 f76 1"/>
                  <a:gd name="f90" fmla="*/ 19 f77 1"/>
                  <a:gd name="f91" fmla="*/ 58 f76 1"/>
                  <a:gd name="f92" fmla="*/ 22 f77 1"/>
                  <a:gd name="f93" fmla="*/ 54 f76 1"/>
                  <a:gd name="f94" fmla="*/ 49 f76 1"/>
                  <a:gd name="f95" fmla="*/ 15 f77 1"/>
                  <a:gd name="f96" fmla="*/ 6 f77 1"/>
                  <a:gd name="f97" fmla="*/ 35 f76 1"/>
                  <a:gd name="f98" fmla="*/ 0 f77 1"/>
                  <a:gd name="f99" fmla="*/ 10 f76 1"/>
                  <a:gd name="f100" fmla="*/ 11 f77 1"/>
                  <a:gd name="f101" fmla="*/ 3 f76 1"/>
                  <a:gd name="f102" fmla="*/ 14 f76 1"/>
                  <a:gd name="f103" fmla="*/ 25 f77 1"/>
                  <a:gd name="f104" fmla="*/ 21 f76 1"/>
                  <a:gd name="f105" fmla="*/ 24 f77 1"/>
                  <a:gd name="f106" fmla="*/ 33 f76 1"/>
                  <a:gd name="f107" fmla="*/ 40 f76 1"/>
                  <a:gd name="f108" fmla="*/ 55 f76 1"/>
                  <a:gd name="f109" fmla="*/ 29 f77 1"/>
                  <a:gd name="f110" fmla="*/ 53 f76 1"/>
                  <a:gd name="f111" fmla="*/ 35 f77 1"/>
                  <a:gd name="f112" fmla="*/ 62 f76 1"/>
                  <a:gd name="f113" fmla="*/ 34 f77 1"/>
                  <a:gd name="f114" fmla="*/ 72 f76 1"/>
                  <a:gd name="f115" fmla="+- f78 0 f1"/>
                  <a:gd name="f116" fmla="*/ f81 1 37"/>
                  <a:gd name="f117" fmla="*/ f82 1 90"/>
                  <a:gd name="f118" fmla="*/ f83 1 37"/>
                  <a:gd name="f119" fmla="*/ f84 1 37"/>
                  <a:gd name="f120" fmla="*/ f85 1 90"/>
                  <a:gd name="f121" fmla="*/ f86 1 37"/>
                  <a:gd name="f122" fmla="*/ f87 1 90"/>
                  <a:gd name="f123" fmla="*/ f88 1 90"/>
                  <a:gd name="f124" fmla="*/ f89 1 90"/>
                  <a:gd name="f125" fmla="*/ f90 1 37"/>
                  <a:gd name="f126" fmla="*/ f91 1 90"/>
                  <a:gd name="f127" fmla="*/ f92 1 37"/>
                  <a:gd name="f128" fmla="*/ f93 1 90"/>
                  <a:gd name="f129" fmla="*/ f94 1 90"/>
                  <a:gd name="f130" fmla="*/ f95 1 37"/>
                  <a:gd name="f131" fmla="*/ f96 1 37"/>
                  <a:gd name="f132" fmla="*/ f97 1 90"/>
                  <a:gd name="f133" fmla="*/ f98 1 37"/>
                  <a:gd name="f134" fmla="*/ f99 1 90"/>
                  <a:gd name="f135" fmla="*/ f100 1 37"/>
                  <a:gd name="f136" fmla="*/ f101 1 90"/>
                  <a:gd name="f137" fmla="*/ f102 1 90"/>
                  <a:gd name="f138" fmla="*/ f103 1 37"/>
                  <a:gd name="f139" fmla="*/ f104 1 90"/>
                  <a:gd name="f140" fmla="*/ f105 1 37"/>
                  <a:gd name="f141" fmla="*/ f106 1 90"/>
                  <a:gd name="f142" fmla="*/ f107 1 90"/>
                  <a:gd name="f143" fmla="*/ f108 1 90"/>
                  <a:gd name="f144" fmla="*/ f109 1 37"/>
                  <a:gd name="f145" fmla="*/ f110 1 90"/>
                  <a:gd name="f146" fmla="*/ f111 1 37"/>
                  <a:gd name="f147" fmla="*/ f112 1 90"/>
                  <a:gd name="f148" fmla="*/ f113 1 37"/>
                  <a:gd name="f149" fmla="*/ f114 1 90"/>
                  <a:gd name="f150" fmla="*/ 0 1 f79"/>
                  <a:gd name="f151" fmla="*/ f73 1 f79"/>
                  <a:gd name="f152" fmla="*/ 0 1 f80"/>
                  <a:gd name="f153" fmla="*/ f74 1 f80"/>
                  <a:gd name="f154" fmla="*/ f116 1 f79"/>
                  <a:gd name="f155" fmla="*/ f117 1 f80"/>
                  <a:gd name="f156" fmla="*/ f118 1 f79"/>
                  <a:gd name="f157" fmla="*/ f119 1 f79"/>
                  <a:gd name="f158" fmla="*/ f120 1 f80"/>
                  <a:gd name="f159" fmla="*/ f121 1 f79"/>
                  <a:gd name="f160" fmla="*/ f122 1 f80"/>
                  <a:gd name="f161" fmla="*/ f123 1 f80"/>
                  <a:gd name="f162" fmla="*/ f124 1 f80"/>
                  <a:gd name="f163" fmla="*/ f125 1 f79"/>
                  <a:gd name="f164" fmla="*/ f126 1 f80"/>
                  <a:gd name="f165" fmla="*/ f127 1 f79"/>
                  <a:gd name="f166" fmla="*/ f128 1 f80"/>
                  <a:gd name="f167" fmla="*/ f129 1 f80"/>
                  <a:gd name="f168" fmla="*/ f130 1 f79"/>
                  <a:gd name="f169" fmla="*/ f131 1 f79"/>
                  <a:gd name="f170" fmla="*/ f132 1 f80"/>
                  <a:gd name="f171" fmla="*/ f133 1 f79"/>
                  <a:gd name="f172" fmla="*/ f134 1 f80"/>
                  <a:gd name="f173" fmla="*/ f135 1 f79"/>
                  <a:gd name="f174" fmla="*/ f136 1 f80"/>
                  <a:gd name="f175" fmla="*/ f137 1 f80"/>
                  <a:gd name="f176" fmla="*/ f138 1 f79"/>
                  <a:gd name="f177" fmla="*/ f139 1 f80"/>
                  <a:gd name="f178" fmla="*/ f140 1 f79"/>
                  <a:gd name="f179" fmla="*/ f141 1 f80"/>
                  <a:gd name="f180" fmla="*/ f142 1 f80"/>
                  <a:gd name="f181" fmla="*/ f143 1 f80"/>
                  <a:gd name="f182" fmla="*/ f144 1 f79"/>
                  <a:gd name="f183" fmla="*/ f145 1 f80"/>
                  <a:gd name="f184" fmla="*/ f146 1 f79"/>
                  <a:gd name="f185" fmla="*/ f147 1 f80"/>
                  <a:gd name="f186" fmla="*/ f148 1 f79"/>
                  <a:gd name="f187" fmla="*/ f149 1 f80"/>
                  <a:gd name="f188" fmla="*/ f150 f70 1"/>
                  <a:gd name="f189" fmla="*/ f151 f70 1"/>
                  <a:gd name="f190" fmla="*/ f153 f71 1"/>
                  <a:gd name="f191" fmla="*/ f152 f71 1"/>
                  <a:gd name="f192" fmla="*/ f154 f70 1"/>
                  <a:gd name="f193" fmla="*/ f155 f71 1"/>
                  <a:gd name="f194" fmla="*/ f156 f70 1"/>
                  <a:gd name="f195" fmla="*/ f157 f70 1"/>
                  <a:gd name="f196" fmla="*/ f158 f71 1"/>
                  <a:gd name="f197" fmla="*/ f159 f70 1"/>
                  <a:gd name="f198" fmla="*/ f160 f71 1"/>
                  <a:gd name="f199" fmla="*/ f161 f71 1"/>
                  <a:gd name="f200" fmla="*/ f162 f71 1"/>
                  <a:gd name="f201" fmla="*/ f163 f70 1"/>
                  <a:gd name="f202" fmla="*/ f164 f71 1"/>
                  <a:gd name="f203" fmla="*/ f165 f70 1"/>
                  <a:gd name="f204" fmla="*/ f166 f71 1"/>
                  <a:gd name="f205" fmla="*/ f167 f71 1"/>
                  <a:gd name="f206" fmla="*/ f168 f70 1"/>
                  <a:gd name="f207" fmla="*/ f169 f70 1"/>
                  <a:gd name="f208" fmla="*/ f170 f71 1"/>
                  <a:gd name="f209" fmla="*/ f171 f70 1"/>
                  <a:gd name="f210" fmla="*/ f172 f71 1"/>
                  <a:gd name="f211" fmla="*/ f173 f70 1"/>
                  <a:gd name="f212" fmla="*/ f174 f71 1"/>
                  <a:gd name="f213" fmla="*/ f175 f71 1"/>
                  <a:gd name="f214" fmla="*/ f176 f70 1"/>
                  <a:gd name="f215" fmla="*/ f177 f71 1"/>
                  <a:gd name="f216" fmla="*/ f178 f70 1"/>
                  <a:gd name="f217" fmla="*/ f179 f71 1"/>
                  <a:gd name="f218" fmla="*/ f180 f71 1"/>
                  <a:gd name="f219" fmla="*/ f181 f71 1"/>
                  <a:gd name="f220" fmla="*/ f182 f70 1"/>
                  <a:gd name="f221" fmla="*/ f183 f71 1"/>
                  <a:gd name="f222" fmla="*/ f184 f70 1"/>
                  <a:gd name="f223" fmla="*/ f185 f71 1"/>
                  <a:gd name="f224" fmla="*/ f186 f70 1"/>
                  <a:gd name="f225" fmla="*/ f187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5">
                    <a:pos x="f192" y="f193"/>
                  </a:cxn>
                  <a:cxn ang="f115">
                    <a:pos x="f194" y="f193"/>
                  </a:cxn>
                  <a:cxn ang="f115">
                    <a:pos x="f195" y="f196"/>
                  </a:cxn>
                  <a:cxn ang="f115">
                    <a:pos x="f197" y="f198"/>
                  </a:cxn>
                  <a:cxn ang="f115">
                    <a:pos x="f195" y="f199"/>
                  </a:cxn>
                  <a:cxn ang="f115">
                    <a:pos x="f195" y="f200"/>
                  </a:cxn>
                  <a:cxn ang="f115">
                    <a:pos x="f201" y="f202"/>
                  </a:cxn>
                  <a:cxn ang="f115">
                    <a:pos x="f203" y="f204"/>
                  </a:cxn>
                  <a:cxn ang="f115">
                    <a:pos x="f197" y="f205"/>
                  </a:cxn>
                  <a:cxn ang="f115">
                    <a:pos x="f206" y="f205"/>
                  </a:cxn>
                  <a:cxn ang="f115">
                    <a:pos x="f207" y="f208"/>
                  </a:cxn>
                  <a:cxn ang="f115">
                    <a:pos x="f209" y="f210"/>
                  </a:cxn>
                  <a:cxn ang="f115">
                    <a:pos x="f211" y="f212"/>
                  </a:cxn>
                  <a:cxn ang="f115">
                    <a:pos x="f203" y="f213"/>
                  </a:cxn>
                  <a:cxn ang="f115">
                    <a:pos x="f214" y="f215"/>
                  </a:cxn>
                  <a:cxn ang="f115">
                    <a:pos x="f216" y="f217"/>
                  </a:cxn>
                  <a:cxn ang="f115">
                    <a:pos x="f203" y="f218"/>
                  </a:cxn>
                  <a:cxn ang="f115">
                    <a:pos x="f214" y="f219"/>
                  </a:cxn>
                  <a:cxn ang="f115">
                    <a:pos x="f220" y="f221"/>
                  </a:cxn>
                  <a:cxn ang="f115">
                    <a:pos x="f222" y="f223"/>
                  </a:cxn>
                  <a:cxn ang="f115">
                    <a:pos x="f224" y="f199"/>
                  </a:cxn>
                  <a:cxn ang="f115">
                    <a:pos x="f192" y="f225"/>
                  </a:cxn>
                  <a:cxn ang="f115">
                    <a:pos x="f192" y="f193"/>
                  </a:cxn>
                </a:cxnLst>
                <a:rect l="f188" t="f191" r="f189" b="f190"/>
                <a:pathLst>
                  <a:path w="37" h="90">
                    <a:moveTo>
                      <a:pt x="f8" y="f9"/>
                    </a:moveTo>
                    <a:cubicBezTo>
                      <a:pt x="f10" y="f9"/>
                      <a:pt x="f11" y="f12"/>
                      <a:pt x="f11" y="f9"/>
                    </a:cubicBezTo>
                    <a:cubicBezTo>
                      <a:pt x="f13" y="f14"/>
                      <a:pt x="f15" y="f7"/>
                      <a:pt x="f16" y="f17"/>
                    </a:cubicBezTo>
                    <a:cubicBezTo>
                      <a:pt x="f18" y="f14"/>
                      <a:pt x="f19" y="f12"/>
                      <a:pt x="f20" y="f21"/>
                    </a:cubicBezTo>
                    <a:cubicBezTo>
                      <a:pt x="f22" y="f23"/>
                      <a:pt x="f16" y="f24"/>
                      <a:pt x="f16" y="f25"/>
                    </a:cubicBezTo>
                    <a:cubicBezTo>
                      <a:pt x="f26" y="f27"/>
                      <a:pt x="f26" y="f28"/>
                      <a:pt x="f16" y="f29"/>
                    </a:cubicBezTo>
                    <a:cubicBezTo>
                      <a:pt x="f16" y="f30"/>
                      <a:pt x="f16" y="f31"/>
                      <a:pt x="f26" y="f32"/>
                    </a:cubicBezTo>
                    <a:cubicBezTo>
                      <a:pt x="f33" y="f34"/>
                      <a:pt x="f15" y="f34"/>
                      <a:pt x="f35" y="f36"/>
                    </a:cubicBezTo>
                    <a:cubicBezTo>
                      <a:pt x="f33" y="f37"/>
                      <a:pt x="f16" y="f38"/>
                      <a:pt x="f20" y="f39"/>
                    </a:cubicBezTo>
                    <a:cubicBezTo>
                      <a:pt x="f20" y="f40"/>
                      <a:pt x="f20" y="f41"/>
                      <a:pt x="f19" y="f39"/>
                    </a:cubicBezTo>
                    <a:cubicBezTo>
                      <a:pt x="f18" y="f42"/>
                      <a:pt x="f43" y="f44"/>
                      <a:pt x="f45" y="f46"/>
                    </a:cubicBezTo>
                    <a:cubicBezTo>
                      <a:pt x="f47" y="f48"/>
                      <a:pt x="f5" y="f26"/>
                      <a:pt x="f5" y="f43"/>
                    </a:cubicBezTo>
                    <a:cubicBezTo>
                      <a:pt x="f5" y="f49"/>
                      <a:pt x="f50" y="f5"/>
                      <a:pt x="f51" y="f49"/>
                    </a:cubicBezTo>
                    <a:cubicBezTo>
                      <a:pt x="f20" y="f50"/>
                      <a:pt x="f26" y="f43"/>
                      <a:pt x="f35" y="f18"/>
                    </a:cubicBezTo>
                    <a:cubicBezTo>
                      <a:pt x="f15" y="f20"/>
                      <a:pt x="f35" y="f26"/>
                      <a:pt x="f13" y="f52"/>
                    </a:cubicBezTo>
                    <a:cubicBezTo>
                      <a:pt x="f48" y="f15"/>
                      <a:pt x="f13" y="f8"/>
                      <a:pt x="f53" y="f54"/>
                    </a:cubicBezTo>
                    <a:cubicBezTo>
                      <a:pt x="f15" y="f46"/>
                      <a:pt x="f35" y="f6"/>
                      <a:pt x="f35" y="f55"/>
                    </a:cubicBezTo>
                    <a:cubicBezTo>
                      <a:pt x="f15" y="f56"/>
                      <a:pt x="f53" y="f38"/>
                      <a:pt x="f13" y="f57"/>
                    </a:cubicBezTo>
                    <a:cubicBezTo>
                      <a:pt x="f58" y="f59"/>
                      <a:pt x="f58" y="f41"/>
                      <a:pt x="f60" y="f59"/>
                    </a:cubicBezTo>
                    <a:cubicBezTo>
                      <a:pt x="f61" y="f62"/>
                      <a:pt x="f61" y="f30"/>
                      <a:pt x="f46" y="f28"/>
                    </a:cubicBezTo>
                    <a:cubicBezTo>
                      <a:pt x="f6" y="f63"/>
                      <a:pt x="f46" y="f27"/>
                      <a:pt x="f64" y="f25"/>
                    </a:cubicBezTo>
                    <a:cubicBezTo>
                      <a:pt x="f54" y="f65"/>
                      <a:pt x="f61" y="f24"/>
                      <a:pt x="f8" y="f66"/>
                    </a:cubicBezTo>
                    <a:cubicBezTo>
                      <a:pt x="f11" y="f67"/>
                      <a:pt x="f11" y="f68"/>
                      <a:pt x="f8" y="f9"/>
                    </a:cubicBezTo>
                    <a:close/>
                  </a:path>
                </a:pathLst>
              </a:custGeom>
              <a:solidFill>
                <a:srgbClr val="F8D8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9" name="Freeform 1400">
                <a:extLst>
                  <a:ext uri="{FF2B5EF4-FFF2-40B4-BE49-F238E27FC236}">
                    <a16:creationId xmlns:a16="http://schemas.microsoft.com/office/drawing/2014/main" id="{95E685A4-B103-CC20-03CF-B0A9B4ACA353}"/>
                  </a:ext>
                </a:extLst>
              </p:cNvPr>
              <p:cNvSpPr/>
              <p:nvPr/>
            </p:nvSpPr>
            <p:spPr>
              <a:xfrm>
                <a:off x="5454652" y="3811584"/>
                <a:ext cx="52385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5"/>
                  <a:gd name="f8" fmla="val 1"/>
                  <a:gd name="f9" fmla="val 2"/>
                  <a:gd name="f10" fmla="val 7"/>
                  <a:gd name="f11" fmla="val 6"/>
                  <a:gd name="f12" fmla="val 8"/>
                  <a:gd name="f13" fmla="val 12"/>
                  <a:gd name="f14" fmla="val 9"/>
                  <a:gd name="f15" fmla="val 19"/>
                  <a:gd name="f16" fmla="val 26"/>
                  <a:gd name="f17" fmla="val 33"/>
                  <a:gd name="f18" fmla="val 34"/>
                  <a:gd name="f19" fmla="val 13"/>
                  <a:gd name="f20" fmla="val 10"/>
                  <a:gd name="f21" fmla="val 25"/>
                  <a:gd name="f22" fmla="val 16"/>
                  <a:gd name="f23" fmla="val 5"/>
                  <a:gd name="f24" fmla="val 3"/>
                  <a:gd name="f25" fmla="+- 0 0 -90"/>
                  <a:gd name="f26" fmla="*/ f3 1 14"/>
                  <a:gd name="f27" fmla="*/ f4 1 35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4"/>
                  <a:gd name="f36" fmla="*/ f32 1 35"/>
                  <a:gd name="f37" fmla="*/ 0 f33 1"/>
                  <a:gd name="f38" fmla="*/ 0 f32 1"/>
                  <a:gd name="f39" fmla="*/ 2 f33 1"/>
                  <a:gd name="f40" fmla="*/ 2 f32 1"/>
                  <a:gd name="f41" fmla="*/ 7 f33 1"/>
                  <a:gd name="f42" fmla="*/ 12 f32 1"/>
                  <a:gd name="f43" fmla="*/ 14 f33 1"/>
                  <a:gd name="f44" fmla="*/ 33 f32 1"/>
                  <a:gd name="f45" fmla="*/ 13 f33 1"/>
                  <a:gd name="f46" fmla="*/ 35 f32 1"/>
                  <a:gd name="f47" fmla="*/ 7 f32 1"/>
                  <a:gd name="f48" fmla="+- f34 0 f1"/>
                  <a:gd name="f49" fmla="*/ f37 1 14"/>
                  <a:gd name="f50" fmla="*/ f38 1 35"/>
                  <a:gd name="f51" fmla="*/ f39 1 14"/>
                  <a:gd name="f52" fmla="*/ f40 1 35"/>
                  <a:gd name="f53" fmla="*/ f41 1 14"/>
                  <a:gd name="f54" fmla="*/ f42 1 35"/>
                  <a:gd name="f55" fmla="*/ f43 1 14"/>
                  <a:gd name="f56" fmla="*/ f44 1 35"/>
                  <a:gd name="f57" fmla="*/ f45 1 14"/>
                  <a:gd name="f58" fmla="*/ f46 1 35"/>
                  <a:gd name="f59" fmla="*/ f47 1 35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6"/>
                  <a:gd name="f70" fmla="*/ f55 1 f35"/>
                  <a:gd name="f71" fmla="*/ f56 1 f36"/>
                  <a:gd name="f72" fmla="*/ f57 1 f35"/>
                  <a:gd name="f73" fmla="*/ f58 1 f36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7 1"/>
                  <a:gd name="f85" fmla="*/ f70 f26 1"/>
                  <a:gd name="f86" fmla="*/ f71 f27 1"/>
                  <a:gd name="f87" fmla="*/ f72 f26 1"/>
                  <a:gd name="f88" fmla="*/ f73 f27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1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14" h="35">
                    <a:moveTo>
                      <a:pt x="f5" y="f5"/>
                    </a:moveTo>
                    <a:cubicBezTo>
                      <a:pt x="f8" y="f8"/>
                      <a:pt x="f9" y="f9"/>
                      <a:pt x="f9" y="f9"/>
                    </a:cubicBezTo>
                    <a:cubicBezTo>
                      <a:pt x="f9" y="f10"/>
                      <a:pt x="f11" y="f12"/>
                      <a:pt x="f10" y="f13"/>
                    </a:cubicBezTo>
                    <a:cubicBezTo>
                      <a:pt x="f14" y="f15"/>
                      <a:pt x="f13" y="f16"/>
                      <a:pt x="f6" y="f17"/>
                    </a:cubicBezTo>
                    <a:cubicBezTo>
                      <a:pt x="f6" y="f18"/>
                      <a:pt x="f19" y="f18"/>
                      <a:pt x="f19" y="f7"/>
                    </a:cubicBezTo>
                    <a:cubicBezTo>
                      <a:pt x="f20" y="f21"/>
                      <a:pt x="f11" y="f22"/>
                      <a:pt x="f9" y="f10"/>
                    </a:cubicBezTo>
                    <a:cubicBezTo>
                      <a:pt x="f8" y="f23"/>
                      <a:pt x="f5" y="f24"/>
                      <a:pt x="f5" y="f5"/>
                    </a:cubicBezTo>
                    <a:close/>
                  </a:path>
                </a:pathLst>
              </a:custGeom>
              <a:solidFill>
                <a:srgbClr val="B870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0" name="Freeform 1401">
                <a:extLst>
                  <a:ext uri="{FF2B5EF4-FFF2-40B4-BE49-F238E27FC236}">
                    <a16:creationId xmlns:a16="http://schemas.microsoft.com/office/drawing/2014/main" id="{9225472A-AB94-F60F-4A56-21C32C118C2D}"/>
                  </a:ext>
                </a:extLst>
              </p:cNvPr>
              <p:cNvSpPr/>
              <p:nvPr/>
            </p:nvSpPr>
            <p:spPr>
              <a:xfrm>
                <a:off x="5510210" y="3165479"/>
                <a:ext cx="87316" cy="1651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4"/>
                  <a:gd name="f8" fmla="val 12"/>
                  <a:gd name="f9" fmla="val 29"/>
                  <a:gd name="f10" fmla="val 10"/>
                  <a:gd name="f11" fmla="val 21"/>
                  <a:gd name="f12" fmla="val 6"/>
                  <a:gd name="f13" fmla="val 14"/>
                  <a:gd name="f14" fmla="val 3"/>
                  <a:gd name="f15" fmla="val 7"/>
                  <a:gd name="f16" fmla="val 2"/>
                  <a:gd name="f17" fmla="val 5"/>
                  <a:gd name="f18" fmla="val 4"/>
                  <a:gd name="f19" fmla="val 9"/>
                  <a:gd name="f20" fmla="val 15"/>
                  <a:gd name="f21" fmla="val 19"/>
                  <a:gd name="f22" fmla="val 16"/>
                  <a:gd name="f23" fmla="val 28"/>
                  <a:gd name="f24" fmla="val 17"/>
                  <a:gd name="f25" fmla="val 18"/>
                  <a:gd name="f26" fmla="val 31"/>
                  <a:gd name="f27" fmla="val 33"/>
                  <a:gd name="f28" fmla="val 20"/>
                  <a:gd name="f29" fmla="val 36"/>
                  <a:gd name="f30" fmla="val 39"/>
                  <a:gd name="f31" fmla="val 41"/>
                  <a:gd name="f32" fmla="+- 0 0 -90"/>
                  <a:gd name="f33" fmla="*/ f3 1 23"/>
                  <a:gd name="f34" fmla="*/ f4 1 44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3"/>
                  <a:gd name="f43" fmla="*/ f39 1 44"/>
                  <a:gd name="f44" fmla="*/ 12 f40 1"/>
                  <a:gd name="f45" fmla="*/ 29 f39 1"/>
                  <a:gd name="f46" fmla="*/ 3 f40 1"/>
                  <a:gd name="f47" fmla="*/ 7 f39 1"/>
                  <a:gd name="f48" fmla="*/ 0 f40 1"/>
                  <a:gd name="f49" fmla="*/ 0 f39 1"/>
                  <a:gd name="f50" fmla="*/ 9 f40 1"/>
                  <a:gd name="f51" fmla="*/ 15 f39 1"/>
                  <a:gd name="f52" fmla="*/ 16 f40 1"/>
                  <a:gd name="f53" fmla="*/ 28 f39 1"/>
                  <a:gd name="f54" fmla="*/ 19 f40 1"/>
                  <a:gd name="f55" fmla="*/ 20 f40 1"/>
                  <a:gd name="f56" fmla="*/ 36 f39 1"/>
                  <a:gd name="f57" fmla="*/ 21 f40 1"/>
                  <a:gd name="f58" fmla="*/ 44 f39 1"/>
                  <a:gd name="f59" fmla="+- f41 0 f1"/>
                  <a:gd name="f60" fmla="*/ f44 1 23"/>
                  <a:gd name="f61" fmla="*/ f45 1 44"/>
                  <a:gd name="f62" fmla="*/ f46 1 23"/>
                  <a:gd name="f63" fmla="*/ f47 1 44"/>
                  <a:gd name="f64" fmla="*/ f48 1 23"/>
                  <a:gd name="f65" fmla="*/ f49 1 44"/>
                  <a:gd name="f66" fmla="*/ f50 1 23"/>
                  <a:gd name="f67" fmla="*/ f51 1 44"/>
                  <a:gd name="f68" fmla="*/ f52 1 23"/>
                  <a:gd name="f69" fmla="*/ f53 1 44"/>
                  <a:gd name="f70" fmla="*/ f54 1 23"/>
                  <a:gd name="f71" fmla="*/ f55 1 23"/>
                  <a:gd name="f72" fmla="*/ f56 1 44"/>
                  <a:gd name="f73" fmla="*/ f57 1 23"/>
                  <a:gd name="f74" fmla="*/ f58 1 44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3"/>
                  <a:gd name="f85" fmla="*/ f66 1 f42"/>
                  <a:gd name="f86" fmla="*/ f67 1 f43"/>
                  <a:gd name="f87" fmla="*/ f68 1 f42"/>
                  <a:gd name="f88" fmla="*/ f69 1 f43"/>
                  <a:gd name="f89" fmla="*/ f70 1 f42"/>
                  <a:gd name="f90" fmla="*/ f71 1 f42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4 1"/>
                  <a:gd name="f104" fmla="*/ f85 f33 1"/>
                  <a:gd name="f105" fmla="*/ f86 f34 1"/>
                  <a:gd name="f106" fmla="*/ f87 f33 1"/>
                  <a:gd name="f107" fmla="*/ f88 f34 1"/>
                  <a:gd name="f108" fmla="*/ f89 f33 1"/>
                  <a:gd name="f109" fmla="*/ f90 f33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7"/>
                  </a:cxn>
                  <a:cxn ang="f59">
                    <a:pos x="f109" y="f110"/>
                  </a:cxn>
                  <a:cxn ang="f59">
                    <a:pos x="f111" y="f112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23" h="4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5" y="f14"/>
                      <a:pt x="f5" y="f5"/>
                    </a:cubicBezTo>
                    <a:cubicBezTo>
                      <a:pt x="f17" y="f18"/>
                      <a:pt x="f12" y="f10"/>
                      <a:pt x="f19" y="f20"/>
                    </a:cubicBezTo>
                    <a:cubicBezTo>
                      <a:pt x="f8" y="f21"/>
                      <a:pt x="f20" y="f6"/>
                      <a:pt x="f22" y="f23"/>
                    </a:cubicBezTo>
                    <a:cubicBezTo>
                      <a:pt x="f24" y="f9"/>
                      <a:pt x="f25" y="f23"/>
                      <a:pt x="f21" y="f23"/>
                    </a:cubicBezTo>
                    <a:cubicBezTo>
                      <a:pt x="f22" y="f26"/>
                      <a:pt x="f21" y="f27"/>
                      <a:pt x="f28" y="f29"/>
                    </a:cubicBezTo>
                    <a:cubicBezTo>
                      <a:pt x="f28" y="f30"/>
                      <a:pt x="f6" y="f31"/>
                      <a:pt x="f11" y="f7"/>
                    </a:cubicBezTo>
                    <a:cubicBezTo>
                      <a:pt x="f25" y="f30"/>
                      <a:pt x="f24" y="f27"/>
                      <a:pt x="f8" y="f9"/>
                    </a:cubicBezTo>
                    <a:close/>
                  </a:path>
                </a:pathLst>
              </a:custGeom>
              <a:solidFill>
                <a:srgbClr val="532D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1" name="Freeform 1402">
                <a:extLst>
                  <a:ext uri="{FF2B5EF4-FFF2-40B4-BE49-F238E27FC236}">
                    <a16:creationId xmlns:a16="http://schemas.microsoft.com/office/drawing/2014/main" id="{A01246AB-3BA0-6D37-0C41-029F48351F58}"/>
                  </a:ext>
                </a:extLst>
              </p:cNvPr>
              <p:cNvSpPr/>
              <p:nvPr/>
            </p:nvSpPr>
            <p:spPr>
              <a:xfrm>
                <a:off x="5630866" y="3346447"/>
                <a:ext cx="38103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9"/>
                  <a:gd name="f8" fmla="val 6"/>
                  <a:gd name="f9" fmla="val 23"/>
                  <a:gd name="f10" fmla="val 5"/>
                  <a:gd name="f11" fmla="val 15"/>
                  <a:gd name="f12" fmla="val 2"/>
                  <a:gd name="f13" fmla="val 7"/>
                  <a:gd name="f14" fmla="val 1"/>
                  <a:gd name="f15" fmla="val 3"/>
                  <a:gd name="f16" fmla="val 8"/>
                  <a:gd name="f17" fmla="val 19"/>
                  <a:gd name="f18" fmla="+- 0 0 -90"/>
                  <a:gd name="f19" fmla="*/ f3 1 10"/>
                  <a:gd name="f20" fmla="*/ f4 1 29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0"/>
                  <a:gd name="f29" fmla="*/ f25 1 29"/>
                  <a:gd name="f30" fmla="*/ 10 f26 1"/>
                  <a:gd name="f31" fmla="*/ 29 f25 1"/>
                  <a:gd name="f32" fmla="*/ 2 f26 1"/>
                  <a:gd name="f33" fmla="*/ 7 f25 1"/>
                  <a:gd name="f34" fmla="*/ 0 f26 1"/>
                  <a:gd name="f35" fmla="*/ 0 f25 1"/>
                  <a:gd name="f36" fmla="+- f27 0 f1"/>
                  <a:gd name="f37" fmla="*/ f30 1 10"/>
                  <a:gd name="f38" fmla="*/ f31 1 29"/>
                  <a:gd name="f39" fmla="*/ f32 1 10"/>
                  <a:gd name="f40" fmla="*/ f33 1 29"/>
                  <a:gd name="f41" fmla="*/ f34 1 10"/>
                  <a:gd name="f42" fmla="*/ f35 1 29"/>
                  <a:gd name="f43" fmla="*/ 0 1 f28"/>
                  <a:gd name="f44" fmla="*/ f22 1 f28"/>
                  <a:gd name="f45" fmla="*/ 0 1 f29"/>
                  <a:gd name="f46" fmla="*/ f23 1 f29"/>
                  <a:gd name="f47" fmla="*/ f37 1 f28"/>
                  <a:gd name="f48" fmla="*/ f38 1 f29"/>
                  <a:gd name="f49" fmla="*/ f39 1 f28"/>
                  <a:gd name="f50" fmla="*/ f40 1 f29"/>
                  <a:gd name="f51" fmla="*/ f41 1 f28"/>
                  <a:gd name="f52" fmla="*/ f42 1 f29"/>
                  <a:gd name="f53" fmla="*/ f43 f19 1"/>
                  <a:gd name="f54" fmla="*/ f44 f19 1"/>
                  <a:gd name="f55" fmla="*/ f46 f20 1"/>
                  <a:gd name="f56" fmla="*/ f45 f20 1"/>
                  <a:gd name="f57" fmla="*/ f47 f19 1"/>
                  <a:gd name="f58" fmla="*/ f48 f20 1"/>
                  <a:gd name="f59" fmla="*/ f49 f19 1"/>
                  <a:gd name="f60" fmla="*/ f50 f20 1"/>
                  <a:gd name="f61" fmla="*/ f51 f19 1"/>
                  <a:gd name="f62" fmla="*/ f52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7" y="f58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57" y="f58"/>
                  </a:cxn>
                </a:cxnLst>
                <a:rect l="f53" t="f56" r="f54" b="f55"/>
                <a:pathLst>
                  <a:path w="10" h="28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0"/>
                      <a:pt x="f14" y="f15"/>
                      <a:pt x="f5" y="f5"/>
                    </a:cubicBezTo>
                    <a:cubicBezTo>
                      <a:pt x="f10" y="f6"/>
                      <a:pt x="f16" y="f17"/>
                      <a:pt x="f6" y="f7"/>
                    </a:cubicBezTo>
                    <a:close/>
                  </a:path>
                </a:pathLst>
              </a:custGeom>
              <a:solidFill>
                <a:srgbClr val="845B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2" name="Freeform 1403">
                <a:extLst>
                  <a:ext uri="{FF2B5EF4-FFF2-40B4-BE49-F238E27FC236}">
                    <a16:creationId xmlns:a16="http://schemas.microsoft.com/office/drawing/2014/main" id="{A4E8DB04-086C-0312-E0A7-AE941AC8666A}"/>
                  </a:ext>
                </a:extLst>
              </p:cNvPr>
              <p:cNvSpPr/>
              <p:nvPr/>
            </p:nvSpPr>
            <p:spPr>
              <a:xfrm>
                <a:off x="5386392" y="2970218"/>
                <a:ext cx="46040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8"/>
                  <a:gd name="f8" fmla="val 3"/>
                  <a:gd name="f9" fmla="val 14"/>
                  <a:gd name="f10" fmla="val 5"/>
                  <a:gd name="f11" fmla="val 11"/>
                  <a:gd name="f12" fmla="val 4"/>
                  <a:gd name="f13" fmla="val 7"/>
                  <a:gd name="f14" fmla="val 6"/>
                  <a:gd name="f15" fmla="val 9"/>
                  <a:gd name="f16" fmla="val 1"/>
                  <a:gd name="f17" fmla="val 2"/>
                  <a:gd name="f18" fmla="val 10"/>
                  <a:gd name="f19" fmla="val 16"/>
                  <a:gd name="f20" fmla="val 8"/>
                  <a:gd name="f21" fmla="val 15"/>
                  <a:gd name="f22" fmla="val 13"/>
                  <a:gd name="f23" fmla="val 17"/>
                  <a:gd name="f24" fmla="+- 0 0 -90"/>
                  <a:gd name="f25" fmla="*/ f3 1 12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2"/>
                  <a:gd name="f35" fmla="*/ f31 1 18"/>
                  <a:gd name="f36" fmla="*/ 3 f32 1"/>
                  <a:gd name="f37" fmla="*/ 14 f31 1"/>
                  <a:gd name="f38" fmla="*/ 6 f32 1"/>
                  <a:gd name="f39" fmla="*/ 4 f31 1"/>
                  <a:gd name="f40" fmla="*/ 7 f32 1"/>
                  <a:gd name="f41" fmla="*/ 3 f31 1"/>
                  <a:gd name="f42" fmla="*/ 11 f32 1"/>
                  <a:gd name="f43" fmla="*/ 1 f31 1"/>
                  <a:gd name="f44" fmla="*/ 2 f31 1"/>
                  <a:gd name="f45" fmla="*/ 5 f32 1"/>
                  <a:gd name="f46" fmla="*/ 18 f31 1"/>
                  <a:gd name="f47" fmla="*/ 10 f32 1"/>
                  <a:gd name="f48" fmla="*/ 11 f31 1"/>
                  <a:gd name="f49" fmla="*/ 8 f32 1"/>
                  <a:gd name="f50" fmla="*/ 7 f31 1"/>
                  <a:gd name="f51" fmla="*/ 10 f31 1"/>
                  <a:gd name="f52" fmla="*/ 17 f31 1"/>
                  <a:gd name="f53" fmla="*/ 0 f32 1"/>
                  <a:gd name="f54" fmla="+- f33 0 f1"/>
                  <a:gd name="f55" fmla="*/ f36 1 12"/>
                  <a:gd name="f56" fmla="*/ f37 1 18"/>
                  <a:gd name="f57" fmla="*/ f38 1 12"/>
                  <a:gd name="f58" fmla="*/ f39 1 18"/>
                  <a:gd name="f59" fmla="*/ f40 1 12"/>
                  <a:gd name="f60" fmla="*/ f41 1 18"/>
                  <a:gd name="f61" fmla="*/ f42 1 12"/>
                  <a:gd name="f62" fmla="*/ f43 1 18"/>
                  <a:gd name="f63" fmla="*/ f44 1 18"/>
                  <a:gd name="f64" fmla="*/ f45 1 12"/>
                  <a:gd name="f65" fmla="*/ f46 1 18"/>
                  <a:gd name="f66" fmla="*/ f47 1 12"/>
                  <a:gd name="f67" fmla="*/ f48 1 18"/>
                  <a:gd name="f68" fmla="*/ f49 1 12"/>
                  <a:gd name="f69" fmla="*/ f50 1 18"/>
                  <a:gd name="f70" fmla="*/ f51 1 18"/>
                  <a:gd name="f71" fmla="*/ f52 1 18"/>
                  <a:gd name="f72" fmla="*/ f53 1 12"/>
                  <a:gd name="f73" fmla="*/ 0 1 f34"/>
                  <a:gd name="f74" fmla="*/ f28 1 f34"/>
                  <a:gd name="f75" fmla="*/ 0 1 f35"/>
                  <a:gd name="f76" fmla="*/ f29 1 f35"/>
                  <a:gd name="f77" fmla="*/ f55 1 f34"/>
                  <a:gd name="f78" fmla="*/ f56 1 f35"/>
                  <a:gd name="f79" fmla="*/ f57 1 f34"/>
                  <a:gd name="f80" fmla="*/ f58 1 f35"/>
                  <a:gd name="f81" fmla="*/ f59 1 f34"/>
                  <a:gd name="f82" fmla="*/ f60 1 f35"/>
                  <a:gd name="f83" fmla="*/ f61 1 f34"/>
                  <a:gd name="f84" fmla="*/ f62 1 f35"/>
                  <a:gd name="f85" fmla="*/ f63 1 f35"/>
                  <a:gd name="f86" fmla="*/ f64 1 f34"/>
                  <a:gd name="f87" fmla="*/ f65 1 f35"/>
                  <a:gd name="f88" fmla="*/ f66 1 f34"/>
                  <a:gd name="f89" fmla="*/ f67 1 f35"/>
                  <a:gd name="f90" fmla="*/ f68 1 f34"/>
                  <a:gd name="f91" fmla="*/ f69 1 f35"/>
                  <a:gd name="f92" fmla="*/ f70 1 f35"/>
                  <a:gd name="f93" fmla="*/ f71 1 f35"/>
                  <a:gd name="f94" fmla="*/ f72 1 f34"/>
                  <a:gd name="f95" fmla="*/ f73 f25 1"/>
                  <a:gd name="f96" fmla="*/ f74 f25 1"/>
                  <a:gd name="f97" fmla="*/ f76 f26 1"/>
                  <a:gd name="f98" fmla="*/ f75 f26 1"/>
                  <a:gd name="f99" fmla="*/ f77 f25 1"/>
                  <a:gd name="f100" fmla="*/ f78 f26 1"/>
                  <a:gd name="f101" fmla="*/ f79 f25 1"/>
                  <a:gd name="f102" fmla="*/ f80 f26 1"/>
                  <a:gd name="f103" fmla="*/ f81 f25 1"/>
                  <a:gd name="f104" fmla="*/ f82 f26 1"/>
                  <a:gd name="f105" fmla="*/ f83 f25 1"/>
                  <a:gd name="f106" fmla="*/ f84 f26 1"/>
                  <a:gd name="f107" fmla="*/ f85 f26 1"/>
                  <a:gd name="f108" fmla="*/ f86 f25 1"/>
                  <a:gd name="f109" fmla="*/ f87 f26 1"/>
                  <a:gd name="f110" fmla="*/ f88 f25 1"/>
                  <a:gd name="f111" fmla="*/ f89 f26 1"/>
                  <a:gd name="f112" fmla="*/ f90 f25 1"/>
                  <a:gd name="f113" fmla="*/ f91 f26 1"/>
                  <a:gd name="f114" fmla="*/ f92 f26 1"/>
                  <a:gd name="f115" fmla="*/ f93 f26 1"/>
                  <a:gd name="f116" fmla="*/ f94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105" y="f106"/>
                  </a:cxn>
                  <a:cxn ang="f54">
                    <a:pos x="f105" y="f107"/>
                  </a:cxn>
                  <a:cxn ang="f54">
                    <a:pos x="f105" y="f100"/>
                  </a:cxn>
                  <a:cxn ang="f54">
                    <a:pos x="f108" y="f109"/>
                  </a:cxn>
                  <a:cxn ang="f54">
                    <a:pos x="f110" y="f111"/>
                  </a:cxn>
                  <a:cxn ang="f54">
                    <a:pos x="f112" y="f113"/>
                  </a:cxn>
                  <a:cxn ang="f54">
                    <a:pos x="f101" y="f114"/>
                  </a:cxn>
                  <a:cxn ang="f54">
                    <a:pos x="f99" y="f115"/>
                  </a:cxn>
                  <a:cxn ang="f54">
                    <a:pos x="f116" y="f115"/>
                  </a:cxn>
                  <a:cxn ang="f54">
                    <a:pos x="f99" y="f100"/>
                  </a:cxn>
                </a:cxnLst>
                <a:rect l="f95" t="f98" r="f96" b="f97"/>
                <a:pathLst>
                  <a:path w="12" h="18">
                    <a:moveTo>
                      <a:pt x="f8" y="f9"/>
                    </a:moveTo>
                    <a:cubicBezTo>
                      <a:pt x="f10" y="f11"/>
                      <a:pt x="f12" y="f13"/>
                      <a:pt x="f14" y="f12"/>
                    </a:cubicBezTo>
                    <a:cubicBezTo>
                      <a:pt x="f14" y="f12"/>
                      <a:pt x="f13" y="f8"/>
                      <a:pt x="f13" y="f8"/>
                    </a:cubicBezTo>
                    <a:cubicBezTo>
                      <a:pt x="f15" y="f8"/>
                      <a:pt x="f15" y="f5"/>
                      <a:pt x="f11" y="f16"/>
                    </a:cubicBezTo>
                    <a:cubicBezTo>
                      <a:pt x="f11" y="f16"/>
                      <a:pt x="f11" y="f17"/>
                      <a:pt x="f11" y="f17"/>
                    </a:cubicBezTo>
                    <a:cubicBezTo>
                      <a:pt x="f18" y="f14"/>
                      <a:pt x="f6" y="f18"/>
                      <a:pt x="f11" y="f9"/>
                    </a:cubicBezTo>
                    <a:cubicBezTo>
                      <a:pt x="f18" y="f19"/>
                      <a:pt x="f20" y="f19"/>
                      <a:pt x="f10" y="f7"/>
                    </a:cubicBezTo>
                    <a:cubicBezTo>
                      <a:pt x="f13" y="f21"/>
                      <a:pt x="f18" y="f9"/>
                      <a:pt x="f18" y="f11"/>
                    </a:cubicBezTo>
                    <a:cubicBezTo>
                      <a:pt x="f18" y="f15"/>
                      <a:pt x="f18" y="f13"/>
                      <a:pt x="f20" y="f13"/>
                    </a:cubicBezTo>
                    <a:cubicBezTo>
                      <a:pt x="f14" y="f13"/>
                      <a:pt x="f14" y="f15"/>
                      <a:pt x="f14" y="f18"/>
                    </a:cubicBezTo>
                    <a:cubicBezTo>
                      <a:pt x="f10" y="f22"/>
                      <a:pt x="f14" y="f21"/>
                      <a:pt x="f8" y="f23"/>
                    </a:cubicBezTo>
                    <a:cubicBezTo>
                      <a:pt x="f17" y="f7"/>
                      <a:pt x="f16" y="f23"/>
                      <a:pt x="f5" y="f23"/>
                    </a:cubicBezTo>
                    <a:cubicBezTo>
                      <a:pt x="f5" y="f21"/>
                      <a:pt x="f12" y="f23"/>
                      <a:pt x="f8" y="f9"/>
                    </a:cubicBezTo>
                    <a:close/>
                  </a:path>
                </a:pathLst>
              </a:custGeom>
              <a:solidFill>
                <a:srgbClr val="744F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3" name="Freeform 1404">
                <a:extLst>
                  <a:ext uri="{FF2B5EF4-FFF2-40B4-BE49-F238E27FC236}">
                    <a16:creationId xmlns:a16="http://schemas.microsoft.com/office/drawing/2014/main" id="{1D4F9D55-59CF-7D04-A336-2AC51E0B1570}"/>
                  </a:ext>
                </a:extLst>
              </p:cNvPr>
              <p:cNvSpPr/>
              <p:nvPr/>
            </p:nvSpPr>
            <p:spPr>
              <a:xfrm>
                <a:off x="5427658" y="2959098"/>
                <a:ext cx="34920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5"/>
                  <a:gd name="f8" fmla="val 4"/>
                  <a:gd name="f9" fmla="val 2"/>
                  <a:gd name="f10" fmla="val 1"/>
                  <a:gd name="f11" fmla="val 3"/>
                  <a:gd name="f12" fmla="val 7"/>
                  <a:gd name="f13" fmla="val 8"/>
                  <a:gd name="f14" fmla="val 6"/>
                  <a:gd name="f15" fmla="+- 0 0 -90"/>
                  <a:gd name="f16" fmla="*/ f3 1 9"/>
                  <a:gd name="f17" fmla="*/ f4 1 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5"/>
                  <a:gd name="f26" fmla="*/ f23 1 9"/>
                  <a:gd name="f27" fmla="*/ 0 f23 1"/>
                  <a:gd name="f28" fmla="*/ 5 f22 1"/>
                  <a:gd name="f29" fmla="*/ 4 f22 1"/>
                  <a:gd name="f30" fmla="*/ 1 f23 1"/>
                  <a:gd name="f31" fmla="*/ 1 f22 1"/>
                  <a:gd name="f32" fmla="*/ 7 f23 1"/>
                  <a:gd name="f33" fmla="*/ 8 f23 1"/>
                  <a:gd name="f34" fmla="+- f24 0 f1"/>
                  <a:gd name="f35" fmla="*/ f27 1 9"/>
                  <a:gd name="f36" fmla="*/ f28 1 5"/>
                  <a:gd name="f37" fmla="*/ f29 1 5"/>
                  <a:gd name="f38" fmla="*/ f30 1 9"/>
                  <a:gd name="f39" fmla="*/ f31 1 5"/>
                  <a:gd name="f40" fmla="*/ f32 1 9"/>
                  <a:gd name="f41" fmla="*/ f33 1 9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2" y="f61"/>
                  </a:cxn>
                  <a:cxn ang="f34">
                    <a:pos x="f63" y="f58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9" h="5">
                    <a:moveTo>
                      <a:pt x="f5" y="f7"/>
                    </a:moveTo>
                    <a:cubicBezTo>
                      <a:pt x="f5" y="f8"/>
                      <a:pt x="f5" y="f8"/>
                      <a:pt x="f5" y="f8"/>
                    </a:cubicBezTo>
                    <a:cubicBezTo>
                      <a:pt x="f5" y="f9"/>
                      <a:pt x="f5" y="f9"/>
                      <a:pt x="f10" y="f10"/>
                    </a:cubicBezTo>
                    <a:cubicBezTo>
                      <a:pt x="f11" y="f5"/>
                      <a:pt x="f7" y="f10"/>
                      <a:pt x="f12" y="f10"/>
                    </a:cubicBezTo>
                    <a:cubicBezTo>
                      <a:pt x="f6" y="f10"/>
                      <a:pt x="f6" y="f11"/>
                      <a:pt x="f13" y="f7"/>
                    </a:cubicBezTo>
                    <a:cubicBezTo>
                      <a:pt x="f14" y="f11"/>
                      <a:pt x="f11" y="f11"/>
                      <a:pt x="f5" y="f7"/>
                    </a:cubicBezTo>
                    <a:close/>
                  </a:path>
                </a:pathLst>
              </a:custGeom>
              <a:solidFill>
                <a:srgbClr val="947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4" name="Freeform 1405">
                <a:extLst>
                  <a:ext uri="{FF2B5EF4-FFF2-40B4-BE49-F238E27FC236}">
                    <a16:creationId xmlns:a16="http://schemas.microsoft.com/office/drawing/2014/main" id="{386F5175-C1A8-9264-92F8-3D999055EB62}"/>
                  </a:ext>
                </a:extLst>
              </p:cNvPr>
              <p:cNvSpPr/>
              <p:nvPr/>
            </p:nvSpPr>
            <p:spPr>
              <a:xfrm>
                <a:off x="5367335" y="2947989"/>
                <a:ext cx="49213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11"/>
                  <a:gd name="f9" fmla="val 8"/>
                  <a:gd name="f10" fmla="val 7"/>
                  <a:gd name="f11" fmla="val 4"/>
                  <a:gd name="f12" fmla="val 3"/>
                  <a:gd name="f13" fmla="val 1"/>
                  <a:gd name="f14" fmla="val 2"/>
                  <a:gd name="f15" fmla="val 9"/>
                  <a:gd name="f16" fmla="val 12"/>
                  <a:gd name="f17" fmla="val 6"/>
                  <a:gd name="f18" fmla="+- 0 0 -90"/>
                  <a:gd name="f19" fmla="*/ f3 1 13"/>
                  <a:gd name="f20" fmla="*/ f4 1 1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10"/>
                  <a:gd name="f29" fmla="*/ f26 1 13"/>
                  <a:gd name="f30" fmla="*/ 11 f26 1"/>
                  <a:gd name="f31" fmla="*/ 10 f25 1"/>
                  <a:gd name="f32" fmla="*/ 0 f26 1"/>
                  <a:gd name="f33" fmla="*/ 0 f25 1"/>
                  <a:gd name="f34" fmla="*/ 3 f26 1"/>
                  <a:gd name="f35" fmla="*/ 9 f26 1"/>
                  <a:gd name="f36" fmla="*/ 2 f25 1"/>
                  <a:gd name="f37" fmla="*/ 12 f26 1"/>
                  <a:gd name="f38" fmla="*/ 4 f25 1"/>
                  <a:gd name="f39" fmla="+- f27 0 f1"/>
                  <a:gd name="f40" fmla="*/ f30 1 13"/>
                  <a:gd name="f41" fmla="*/ f31 1 10"/>
                  <a:gd name="f42" fmla="*/ f32 1 13"/>
                  <a:gd name="f43" fmla="*/ f33 1 10"/>
                  <a:gd name="f44" fmla="*/ f34 1 13"/>
                  <a:gd name="f45" fmla="*/ f35 1 13"/>
                  <a:gd name="f46" fmla="*/ f36 1 10"/>
                  <a:gd name="f47" fmla="*/ f37 1 13"/>
                  <a:gd name="f48" fmla="*/ f38 1 10"/>
                  <a:gd name="f49" fmla="*/ 0 1 f29"/>
                  <a:gd name="f50" fmla="*/ f22 1 f29"/>
                  <a:gd name="f51" fmla="*/ 0 1 f28"/>
                  <a:gd name="f52" fmla="*/ f23 1 f28"/>
                  <a:gd name="f53" fmla="*/ f40 1 f29"/>
                  <a:gd name="f54" fmla="*/ f41 1 f28"/>
                  <a:gd name="f55" fmla="*/ f42 1 f29"/>
                  <a:gd name="f56" fmla="*/ f43 1 f28"/>
                  <a:gd name="f57" fmla="*/ f44 1 f29"/>
                  <a:gd name="f58" fmla="*/ f45 1 f29"/>
                  <a:gd name="f59" fmla="*/ f46 1 f28"/>
                  <a:gd name="f60" fmla="*/ f47 1 f29"/>
                  <a:gd name="f61" fmla="*/ f48 1 f28"/>
                  <a:gd name="f62" fmla="*/ f49 f19 1"/>
                  <a:gd name="f63" fmla="*/ f50 f19 1"/>
                  <a:gd name="f64" fmla="*/ f52 f20 1"/>
                  <a:gd name="f65" fmla="*/ f51 f20 1"/>
                  <a:gd name="f66" fmla="*/ f53 f19 1"/>
                  <a:gd name="f67" fmla="*/ f54 f20 1"/>
                  <a:gd name="f68" fmla="*/ f55 f19 1"/>
                  <a:gd name="f69" fmla="*/ f56 f20 1"/>
                  <a:gd name="f70" fmla="*/ f57 f19 1"/>
                  <a:gd name="f71" fmla="*/ f58 f19 1"/>
                  <a:gd name="f72" fmla="*/ f59 f20 1"/>
                  <a:gd name="f73" fmla="*/ f60 f19 1"/>
                  <a:gd name="f74" fmla="*/ f6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69"/>
                  </a:cxn>
                  <a:cxn ang="f39">
                    <a:pos x="f71" y="f72"/>
                  </a:cxn>
                  <a:cxn ang="f39">
                    <a:pos x="f73" y="f74"/>
                  </a:cxn>
                  <a:cxn ang="f39">
                    <a:pos x="f66" y="f67"/>
                  </a:cxn>
                </a:cxnLst>
                <a:rect l="f62" t="f65" r="f63" b="f64"/>
                <a:pathLst>
                  <a:path w="13" h="10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13" y="f5"/>
                      <a:pt x="f14" y="f5"/>
                      <a:pt x="f12" y="f5"/>
                    </a:cubicBezTo>
                    <a:cubicBezTo>
                      <a:pt x="f12" y="f12"/>
                      <a:pt x="f10" y="f13"/>
                      <a:pt x="f15" y="f14"/>
                    </a:cubicBezTo>
                    <a:cubicBezTo>
                      <a:pt x="f9" y="f11"/>
                      <a:pt x="f7" y="f11"/>
                      <a:pt x="f16" y="f11"/>
                    </a:cubicBezTo>
                    <a:cubicBezTo>
                      <a:pt x="f6" y="f17"/>
                      <a:pt x="f6" y="f9"/>
                      <a:pt x="f8" y="f7"/>
                    </a:cubicBezTo>
                    <a:close/>
                  </a:path>
                </a:pathLst>
              </a:custGeom>
              <a:solidFill>
                <a:srgbClr val="744F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5" name="Freeform 1406">
                <a:extLst>
                  <a:ext uri="{FF2B5EF4-FFF2-40B4-BE49-F238E27FC236}">
                    <a16:creationId xmlns:a16="http://schemas.microsoft.com/office/drawing/2014/main" id="{4783D187-73C2-13FE-912B-9490A57067D8}"/>
                  </a:ext>
                </a:extLst>
              </p:cNvPr>
              <p:cNvSpPr/>
              <p:nvPr/>
            </p:nvSpPr>
            <p:spPr>
              <a:xfrm>
                <a:off x="5408611" y="2959098"/>
                <a:ext cx="26983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0"/>
                  <a:gd name="f8" fmla="val 5"/>
                  <a:gd name="f9" fmla="val 3"/>
                  <a:gd name="f10" fmla="val 1"/>
                  <a:gd name="f11" fmla="val 2"/>
                  <a:gd name="f12" fmla="val 4"/>
                  <a:gd name="f13" fmla="val 6"/>
                  <a:gd name="f14" fmla="+- 0 0 -90"/>
                  <a:gd name="f15" fmla="*/ f3 1 7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7"/>
                  <a:gd name="f26" fmla="*/ 0 f22 1"/>
                  <a:gd name="f27" fmla="*/ 7 f21 1"/>
                  <a:gd name="f28" fmla="*/ 1 f22 1"/>
                  <a:gd name="f29" fmla="*/ 1 f21 1"/>
                  <a:gd name="f30" fmla="*/ 6 f22 1"/>
                  <a:gd name="f31" fmla="*/ 5 f22 1"/>
                  <a:gd name="f32" fmla="*/ 4 f21 1"/>
                  <a:gd name="f33" fmla="*/ 3 f22 1"/>
                  <a:gd name="f34" fmla="+- f23 0 f1"/>
                  <a:gd name="f35" fmla="*/ f26 1 7"/>
                  <a:gd name="f36" fmla="*/ f27 1 10"/>
                  <a:gd name="f37" fmla="*/ f28 1 7"/>
                  <a:gd name="f38" fmla="*/ f29 1 10"/>
                  <a:gd name="f39" fmla="*/ f30 1 7"/>
                  <a:gd name="f40" fmla="*/ f31 1 7"/>
                  <a:gd name="f41" fmla="*/ f32 1 10"/>
                  <a:gd name="f42" fmla="*/ f33 1 7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5 1"/>
                  <a:gd name="f65" fmla="*/ f53 f16 1"/>
                  <a:gd name="f66" fmla="*/ f5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2"/>
                  </a:cxn>
                  <a:cxn ang="f34">
                    <a:pos x="f64" y="f65"/>
                  </a:cxn>
                  <a:cxn ang="f34">
                    <a:pos x="f66" y="f60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7" h="10">
                    <a:moveTo>
                      <a:pt x="f5" y="f6"/>
                    </a:moveTo>
                    <a:cubicBezTo>
                      <a:pt x="f5" y="f8"/>
                      <a:pt x="f5" y="f9"/>
                      <a:pt x="f10" y="f10"/>
                    </a:cubicBezTo>
                    <a:cubicBezTo>
                      <a:pt x="f11" y="f11"/>
                      <a:pt x="f12" y="f5"/>
                      <a:pt x="f13" y="f10"/>
                    </a:cubicBezTo>
                    <a:cubicBezTo>
                      <a:pt x="f6" y="f11"/>
                      <a:pt x="f8" y="f11"/>
                      <a:pt x="f8" y="f12"/>
                    </a:cubicBezTo>
                    <a:cubicBezTo>
                      <a:pt x="f12" y="f12"/>
                      <a:pt x="f9" y="f13"/>
                      <a:pt x="f9" y="f6"/>
                    </a:cubicBezTo>
                    <a:cubicBezTo>
                      <a:pt x="f11" y="f7"/>
                      <a:pt x="f10" y="f6"/>
                      <a:pt x="f5" y="f6"/>
                    </a:cubicBezTo>
                    <a:close/>
                  </a:path>
                </a:pathLst>
              </a:custGeom>
              <a:solidFill>
                <a:srgbClr val="E9B9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6" name="Freeform 1407">
                <a:extLst>
                  <a:ext uri="{FF2B5EF4-FFF2-40B4-BE49-F238E27FC236}">
                    <a16:creationId xmlns:a16="http://schemas.microsoft.com/office/drawing/2014/main" id="{0BA73A44-46BD-ED9E-F6FF-0C186998CF32}"/>
                  </a:ext>
                </a:extLst>
              </p:cNvPr>
              <p:cNvSpPr/>
              <p:nvPr/>
            </p:nvSpPr>
            <p:spPr>
              <a:xfrm>
                <a:off x="5465761" y="2970218"/>
                <a:ext cx="1429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3"/>
                  <a:gd name="f10" fmla="val 1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2 f19 1"/>
                  <a:gd name="f24" fmla="*/ 5 f18 1"/>
                  <a:gd name="f25" fmla="*/ 0 f19 1"/>
                  <a:gd name="f26" fmla="*/ 0 f18 1"/>
                  <a:gd name="f27" fmla="*/ 4 f19 1"/>
                  <a:gd name="f28" fmla="*/ 3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8" y="f7"/>
                    </a:moveTo>
                    <a:cubicBezTo>
                      <a:pt x="f8" y="f9"/>
                      <a:pt x="f5" y="f8"/>
                      <a:pt x="f5" y="f5"/>
                    </a:cubicBezTo>
                    <a:cubicBezTo>
                      <a:pt x="f8" y="f10"/>
                      <a:pt x="f6" y="f5"/>
                      <a:pt x="f6" y="f9"/>
                    </a:cubicBezTo>
                    <a:cubicBezTo>
                      <a:pt x="f6" y="f6"/>
                      <a:pt x="f6" y="f7"/>
                      <a:pt x="f8" y="f7"/>
                    </a:cubicBezTo>
                    <a:close/>
                  </a:path>
                </a:pathLst>
              </a:custGeom>
              <a:solidFill>
                <a:srgbClr val="D1B38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7" name="Freeform 1408">
                <a:extLst>
                  <a:ext uri="{FF2B5EF4-FFF2-40B4-BE49-F238E27FC236}">
                    <a16:creationId xmlns:a16="http://schemas.microsoft.com/office/drawing/2014/main" id="{3C65BF95-7ABC-4A5B-9663-BFCCDC51393C}"/>
                  </a:ext>
                </a:extLst>
              </p:cNvPr>
              <p:cNvSpPr/>
              <p:nvPr/>
            </p:nvSpPr>
            <p:spPr>
              <a:xfrm>
                <a:off x="5191121" y="2890839"/>
                <a:ext cx="5238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0"/>
                  <a:gd name="f8" fmla="val 6"/>
                  <a:gd name="f9" fmla="val 2"/>
                  <a:gd name="f10" fmla="val 5"/>
                  <a:gd name="f11" fmla="val 4"/>
                  <a:gd name="f12" fmla="val 3"/>
                  <a:gd name="f13" fmla="val 7"/>
                  <a:gd name="f14" fmla="val 8"/>
                  <a:gd name="f15" fmla="val 12"/>
                  <a:gd name="f16" fmla="val 1"/>
                  <a:gd name="f17" fmla="+- 0 0 -90"/>
                  <a:gd name="f18" fmla="*/ f3 1 14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4"/>
                  <a:gd name="f29" fmla="*/ 0 f25 1"/>
                  <a:gd name="f30" fmla="*/ 6 f24 1"/>
                  <a:gd name="f31" fmla="*/ 7 f25 1"/>
                  <a:gd name="f32" fmla="*/ 8 f25 1"/>
                  <a:gd name="f33" fmla="*/ 14 f25 1"/>
                  <a:gd name="f34" fmla="*/ 3 f25 1"/>
                  <a:gd name="f35" fmla="*/ 10 f24 1"/>
                  <a:gd name="f36" fmla="+- f26 0 f1"/>
                  <a:gd name="f37" fmla="*/ f29 1 14"/>
                  <a:gd name="f38" fmla="*/ f30 1 10"/>
                  <a:gd name="f39" fmla="*/ f31 1 14"/>
                  <a:gd name="f40" fmla="*/ f32 1 14"/>
                  <a:gd name="f41" fmla="*/ f33 1 14"/>
                  <a:gd name="f42" fmla="*/ f34 1 14"/>
                  <a:gd name="f43" fmla="*/ f35 1 10"/>
                  <a:gd name="f44" fmla="*/ 0 1 f28"/>
                  <a:gd name="f45" fmla="*/ f21 1 f28"/>
                  <a:gd name="f46" fmla="*/ 0 1 f27"/>
                  <a:gd name="f47" fmla="*/ f22 1 f27"/>
                  <a:gd name="f48" fmla="*/ f37 1 f28"/>
                  <a:gd name="f49" fmla="*/ f38 1 f27"/>
                  <a:gd name="f50" fmla="*/ f39 1 f28"/>
                  <a:gd name="f51" fmla="*/ f40 1 f28"/>
                  <a:gd name="f52" fmla="*/ f41 1 f28"/>
                  <a:gd name="f53" fmla="*/ f42 1 f28"/>
                  <a:gd name="f54" fmla="*/ f43 1 f27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8 1"/>
                  <a:gd name="f63" fmla="*/ f52 f18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0"/>
                  </a:cxn>
                  <a:cxn ang="f36">
                    <a:pos x="f62" y="f60"/>
                  </a:cxn>
                  <a:cxn ang="f36">
                    <a:pos x="f63" y="f60"/>
                  </a:cxn>
                  <a:cxn ang="f36">
                    <a:pos x="f63" y="f60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4" h="10">
                    <a:moveTo>
                      <a:pt x="f5" y="f8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3" y="f8"/>
                      <a:pt x="f14" y="f13"/>
                      <a:pt x="f14" y="f8"/>
                    </a:cubicBezTo>
                    <a:cubicBezTo>
                      <a:pt x="f7" y="f5"/>
                      <a:pt x="f15" y="f11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ubicBezTo>
                      <a:pt x="f7" y="f14"/>
                      <a:pt x="f13" y="f7"/>
                      <a:pt x="f12" y="f7"/>
                    </a:cubicBezTo>
                    <a:cubicBezTo>
                      <a:pt x="f16" y="f7"/>
                      <a:pt x="f16" y="f14"/>
                      <a:pt x="f5" y="f8"/>
                    </a:cubicBezTo>
                    <a:close/>
                  </a:path>
                </a:pathLst>
              </a:custGeom>
              <a:solidFill>
                <a:srgbClr val="6491C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8" name="Freeform 1409">
                <a:extLst>
                  <a:ext uri="{FF2B5EF4-FFF2-40B4-BE49-F238E27FC236}">
                    <a16:creationId xmlns:a16="http://schemas.microsoft.com/office/drawing/2014/main" id="{44269E57-4848-865E-91CC-D6A82BEE6723}"/>
                  </a:ext>
                </a:extLst>
              </p:cNvPr>
              <p:cNvSpPr/>
              <p:nvPr/>
            </p:nvSpPr>
            <p:spPr>
              <a:xfrm>
                <a:off x="5240334" y="2890839"/>
                <a:ext cx="25402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"/>
                  <a:gd name="f8" fmla="val 6"/>
                  <a:gd name="f9" fmla="val 5"/>
                  <a:gd name="f10" fmla="val 4"/>
                  <a:gd name="f11" fmla="val 3"/>
                  <a:gd name="f12" fmla="val 2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1 f19 1"/>
                  <a:gd name="f23" fmla="*/ 6 f19 1"/>
                  <a:gd name="f24" fmla="*/ 0 f19 1"/>
                  <a:gd name="f25" fmla="*/ 3 f19 1"/>
                  <a:gd name="f26" fmla="*/ 4 f19 1"/>
                  <a:gd name="f27" fmla="+- f20 0 f1"/>
                  <a:gd name="f28" fmla="*/ f22 1 7"/>
                  <a:gd name="f29" fmla="*/ f23 1 7"/>
                  <a:gd name="f30" fmla="*/ f24 1 7"/>
                  <a:gd name="f31" fmla="*/ f25 1 7"/>
                  <a:gd name="f32" fmla="*/ f26 1 7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8 f14 1"/>
                  <a:gd name="f49" fmla="*/ f37 f15 1"/>
                  <a:gd name="f50" fmla="*/ f36 f14 1"/>
                  <a:gd name="f51" fmla="*/ f39 f15 1"/>
                  <a:gd name="f52" fmla="*/ f3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9"/>
                  </a:cxn>
                  <a:cxn ang="f27">
                    <a:pos x="f50" y="f51"/>
                  </a:cxn>
                  <a:cxn ang="f27">
                    <a:pos x="f52" y="f45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7">
                    <a:moveTo>
                      <a:pt x="f7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5" y="f7"/>
                      <a:pt x="f12" y="f5"/>
                      <a:pt x="f11" y="f5"/>
                    </a:cubicBezTo>
                    <a:cubicBezTo>
                      <a:pt x="f8" y="f7"/>
                      <a:pt x="f9" y="f11"/>
                      <a:pt x="f8" y="f10"/>
                    </a:cubicBezTo>
                    <a:cubicBezTo>
                      <a:pt x="f6" y="f8"/>
                      <a:pt x="f9" y="f8"/>
                      <a:pt x="f10" y="f8"/>
                    </a:cubicBezTo>
                    <a:cubicBezTo>
                      <a:pt x="f12" y="f9"/>
                      <a:pt x="f12" y="f6"/>
                      <a:pt x="f7" y="f8"/>
                    </a:cubicBezTo>
                    <a:close/>
                  </a:path>
                </a:pathLst>
              </a:custGeom>
              <a:solidFill>
                <a:srgbClr val="678C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9" name="Freeform 1410">
                <a:extLst>
                  <a:ext uri="{FF2B5EF4-FFF2-40B4-BE49-F238E27FC236}">
                    <a16:creationId xmlns:a16="http://schemas.microsoft.com/office/drawing/2014/main" id="{B2590A30-C54A-C87D-56F2-9829649FF9A2}"/>
                  </a:ext>
                </a:extLst>
              </p:cNvPr>
              <p:cNvSpPr/>
              <p:nvPr/>
            </p:nvSpPr>
            <p:spPr>
              <a:xfrm>
                <a:off x="3511552" y="4086225"/>
                <a:ext cx="5555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5"/>
                  <a:gd name="f8" fmla="val 6"/>
                  <a:gd name="f9" fmla="val 9"/>
                  <a:gd name="f10" fmla="val 2"/>
                  <a:gd name="f11" fmla="val 1"/>
                  <a:gd name="f12" fmla="+- 0 0 -90"/>
                  <a:gd name="f13" fmla="*/ f3 1 15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15"/>
                  <a:gd name="f24" fmla="*/ 0 f20 1"/>
                  <a:gd name="f25" fmla="*/ 0 f19 1"/>
                  <a:gd name="f26" fmla="*/ 15 f20 1"/>
                  <a:gd name="f27" fmla="*/ 5 f19 1"/>
                  <a:gd name="f28" fmla="*/ 1 f19 1"/>
                  <a:gd name="f29" fmla="+- f21 0 f1"/>
                  <a:gd name="f30" fmla="*/ f24 1 15"/>
                  <a:gd name="f31" fmla="*/ f25 1 5"/>
                  <a:gd name="f32" fmla="*/ f26 1 15"/>
                  <a:gd name="f33" fmla="*/ f27 1 5"/>
                  <a:gd name="f34" fmla="*/ f28 1 5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3"/>
                  <a:gd name="f42" fmla="*/ f33 1 f22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48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5" h="5">
                    <a:moveTo>
                      <a:pt x="f5" y="f5"/>
                    </a:moveTo>
                    <a:cubicBezTo>
                      <a:pt x="f8" y="f5"/>
                      <a:pt x="f9" y="f10"/>
                      <a:pt x="f6" y="f7"/>
                    </a:cubicBezTo>
                    <a:cubicBezTo>
                      <a:pt x="f9" y="f7"/>
                      <a:pt x="f7" y="f10"/>
                      <a:pt x="f5" y="f11"/>
                    </a:cubicBezTo>
                    <a:cubicBezTo>
                      <a:pt x="f5" y="f11"/>
                      <a:pt x="f5" y="f5"/>
                      <a:pt x="f5" y="f5"/>
                    </a:cubicBezTo>
                    <a:close/>
                  </a:path>
                </a:pathLst>
              </a:custGeom>
              <a:solidFill>
                <a:srgbClr val="1A2F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10" name="Group 1612">
              <a:extLst>
                <a:ext uri="{FF2B5EF4-FFF2-40B4-BE49-F238E27FC236}">
                  <a16:creationId xmlns:a16="http://schemas.microsoft.com/office/drawing/2014/main" id="{A7787B61-C6E1-3E02-8946-D68E538C6237}"/>
                </a:ext>
              </a:extLst>
            </p:cNvPr>
            <p:cNvGrpSpPr/>
            <p:nvPr/>
          </p:nvGrpSpPr>
          <p:grpSpPr>
            <a:xfrm>
              <a:off x="3500442" y="2243142"/>
              <a:ext cx="1860537" cy="2600325"/>
              <a:chOff x="3500442" y="2243142"/>
              <a:chExt cx="1860537" cy="2600325"/>
            </a:xfrm>
          </p:grpSpPr>
          <p:sp>
            <p:nvSpPr>
              <p:cNvPr id="1411" name="Freeform 1412">
                <a:extLst>
                  <a:ext uri="{FF2B5EF4-FFF2-40B4-BE49-F238E27FC236}">
                    <a16:creationId xmlns:a16="http://schemas.microsoft.com/office/drawing/2014/main" id="{E05152E1-6947-84BF-8D0C-98D659E0A5FB}"/>
                  </a:ext>
                </a:extLst>
              </p:cNvPr>
              <p:cNvSpPr/>
              <p:nvPr/>
            </p:nvSpPr>
            <p:spPr>
              <a:xfrm>
                <a:off x="3500442" y="4003672"/>
                <a:ext cx="33339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"/>
                  <a:gd name="f8" fmla="val 6"/>
                  <a:gd name="f9" fmla="val 3"/>
                  <a:gd name="f10" fmla="val 2"/>
                  <a:gd name="f11" fmla="val 1"/>
                  <a:gd name="f12" fmla="val 7"/>
                  <a:gd name="f13" fmla="+- 0 0 -90"/>
                  <a:gd name="f14" fmla="*/ f3 1 9"/>
                  <a:gd name="f15" fmla="*/ f4 1 4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4"/>
                  <a:gd name="f24" fmla="*/ f21 1 9"/>
                  <a:gd name="f25" fmla="*/ 9 f21 1"/>
                  <a:gd name="f26" fmla="*/ 4 f20 1"/>
                  <a:gd name="f27" fmla="*/ 0 f21 1"/>
                  <a:gd name="f28" fmla="*/ 0 f20 1"/>
                  <a:gd name="f29" fmla="+- f22 0 f1"/>
                  <a:gd name="f30" fmla="*/ f25 1 9"/>
                  <a:gd name="f31" fmla="*/ f26 1 4"/>
                  <a:gd name="f32" fmla="*/ f27 1 9"/>
                  <a:gd name="f33" fmla="*/ f28 1 4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9" h="4">
                    <a:moveTo>
                      <a:pt x="f6" y="f7"/>
                    </a:moveTo>
                    <a:cubicBezTo>
                      <a:pt x="f8" y="f9"/>
                      <a:pt x="f9" y="f10"/>
                      <a:pt x="f5" y="f5"/>
                    </a:cubicBezTo>
                    <a:cubicBezTo>
                      <a:pt x="f9" y="f11"/>
                      <a:pt x="f12" y="f5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1F2D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2" name="Freeform 1413">
                <a:extLst>
                  <a:ext uri="{FF2B5EF4-FFF2-40B4-BE49-F238E27FC236}">
                    <a16:creationId xmlns:a16="http://schemas.microsoft.com/office/drawing/2014/main" id="{499D2542-C65D-5383-D640-8179B6388CB4}"/>
                  </a:ext>
                </a:extLst>
              </p:cNvPr>
              <p:cNvSpPr/>
              <p:nvPr/>
            </p:nvSpPr>
            <p:spPr>
              <a:xfrm>
                <a:off x="5059366" y="4060822"/>
                <a:ext cx="252410" cy="4619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123"/>
                  <a:gd name="f8" fmla="val 52"/>
                  <a:gd name="f9" fmla="val 103"/>
                  <a:gd name="f10" fmla="val 51"/>
                  <a:gd name="f11" fmla="val 101"/>
                  <a:gd name="f12" fmla="val 50"/>
                  <a:gd name="f13" fmla="val 100"/>
                  <a:gd name="f14" fmla="val 48"/>
                  <a:gd name="f15" fmla="val 47"/>
                  <a:gd name="f16" fmla="val 98"/>
                  <a:gd name="f17" fmla="val 97"/>
                  <a:gd name="f18" fmla="val 42"/>
                  <a:gd name="f19" fmla="val 84"/>
                  <a:gd name="f20" fmla="val 36"/>
                  <a:gd name="f21" fmla="val 72"/>
                  <a:gd name="f22" fmla="val 29"/>
                  <a:gd name="f23" fmla="val 60"/>
                  <a:gd name="f24" fmla="val 24"/>
                  <a:gd name="f25" fmla="val 49"/>
                  <a:gd name="f26" fmla="val 18"/>
                  <a:gd name="f27" fmla="val 38"/>
                  <a:gd name="f28" fmla="val 11"/>
                  <a:gd name="f29" fmla="val 27"/>
                  <a:gd name="f30" fmla="val 8"/>
                  <a:gd name="f31" fmla="val 21"/>
                  <a:gd name="f32" fmla="val 5"/>
                  <a:gd name="f33" fmla="val 14"/>
                  <a:gd name="f34" fmla="val 1"/>
                  <a:gd name="f35" fmla="val 7"/>
                  <a:gd name="f36" fmla="val 6"/>
                  <a:gd name="f37" fmla="val 2"/>
                  <a:gd name="f38" fmla="val 3"/>
                  <a:gd name="f39" fmla="val 9"/>
                  <a:gd name="f40" fmla="val 12"/>
                  <a:gd name="f41" fmla="val 10"/>
                  <a:gd name="f42" fmla="val 17"/>
                  <a:gd name="f43" fmla="val 19"/>
                  <a:gd name="f44" fmla="val 23"/>
                  <a:gd name="f45" fmla="val 30"/>
                  <a:gd name="f46" fmla="val 26"/>
                  <a:gd name="f47" fmla="val 41"/>
                  <a:gd name="f48" fmla="val 34"/>
                  <a:gd name="f49" fmla="val 63"/>
                  <a:gd name="f50" fmla="val 31"/>
                  <a:gd name="f51" fmla="val 20"/>
                  <a:gd name="f52" fmla="val 28"/>
                  <a:gd name="f53" fmla="val 22"/>
                  <a:gd name="f54" fmla="val 33"/>
                  <a:gd name="f55" fmla="val 46"/>
                  <a:gd name="f56" fmla="val 57"/>
                  <a:gd name="f57" fmla="val 32"/>
                  <a:gd name="f58" fmla="val 25"/>
                  <a:gd name="f59" fmla="val 13"/>
                  <a:gd name="f60" fmla="val 15"/>
                  <a:gd name="f61" fmla="val 35"/>
                  <a:gd name="f62" fmla="val 39"/>
                  <a:gd name="f63" fmla="val 43"/>
                  <a:gd name="f64" fmla="val 45"/>
                  <a:gd name="f65" fmla="val 56"/>
                  <a:gd name="f66" fmla="val 78"/>
                  <a:gd name="f67" fmla="val 62"/>
                  <a:gd name="f68" fmla="val 96"/>
                  <a:gd name="f69" fmla="val 65"/>
                  <a:gd name="f70" fmla="val 116"/>
                  <a:gd name="f71" fmla="val 118"/>
                  <a:gd name="f72" fmla="val 122"/>
                  <a:gd name="f73" fmla="val 64"/>
                  <a:gd name="f74" fmla="val 119"/>
                  <a:gd name="f75" fmla="val 61"/>
                  <a:gd name="f76" fmla="val 117"/>
                  <a:gd name="f77" fmla="val 59"/>
                  <a:gd name="f78" fmla="val 107"/>
                  <a:gd name="f79" fmla="val 54"/>
                  <a:gd name="f80" fmla="val 87"/>
                  <a:gd name="f81" fmla="val 55"/>
                  <a:gd name="f82" fmla="val 91"/>
                  <a:gd name="f83" fmla="val 95"/>
                  <a:gd name="f84" fmla="val 99"/>
                  <a:gd name="f85" fmla="val 102"/>
                  <a:gd name="f86" fmla="val 89"/>
                  <a:gd name="f87" fmla="val 83"/>
                  <a:gd name="f88" fmla="val 80"/>
                  <a:gd name="f89" fmla="val 75"/>
                  <a:gd name="f90" fmla="val 53"/>
                  <a:gd name="f91" fmla="+- 0 0 -90"/>
                  <a:gd name="f92" fmla="*/ f3 1 67"/>
                  <a:gd name="f93" fmla="*/ f4 1 123"/>
                  <a:gd name="f94" fmla="val f5"/>
                  <a:gd name="f95" fmla="val f6"/>
                  <a:gd name="f96" fmla="val f7"/>
                  <a:gd name="f97" fmla="*/ f91 f0 1"/>
                  <a:gd name="f98" fmla="+- f96 0 f94"/>
                  <a:gd name="f99" fmla="+- f95 0 f94"/>
                  <a:gd name="f100" fmla="*/ f97 1 f2"/>
                  <a:gd name="f101" fmla="*/ f99 1 67"/>
                  <a:gd name="f102" fmla="*/ f98 1 123"/>
                  <a:gd name="f103" fmla="*/ 52 f99 1"/>
                  <a:gd name="f104" fmla="*/ 103 f98 1"/>
                  <a:gd name="f105" fmla="*/ 50 f99 1"/>
                  <a:gd name="f106" fmla="*/ 100 f98 1"/>
                  <a:gd name="f107" fmla="*/ 47 f99 1"/>
                  <a:gd name="f108" fmla="*/ 97 f98 1"/>
                  <a:gd name="f109" fmla="*/ 29 f99 1"/>
                  <a:gd name="f110" fmla="*/ 60 f98 1"/>
                  <a:gd name="f111" fmla="*/ 11 f99 1"/>
                  <a:gd name="f112" fmla="*/ 27 f98 1"/>
                  <a:gd name="f113" fmla="*/ 1 f99 1"/>
                  <a:gd name="f114" fmla="*/ 8 f98 1"/>
                  <a:gd name="f115" fmla="*/ 0 f99 1"/>
                  <a:gd name="f116" fmla="*/ 5 f98 1"/>
                  <a:gd name="f117" fmla="*/ 6 f99 1"/>
                  <a:gd name="f118" fmla="*/ 0 f98 1"/>
                  <a:gd name="f119" fmla="*/ 12 f99 1"/>
                  <a:gd name="f120" fmla="*/ 10 f98 1"/>
                  <a:gd name="f121" fmla="*/ 21 f99 1"/>
                  <a:gd name="f122" fmla="*/ 30 f98 1"/>
                  <a:gd name="f123" fmla="*/ 34 f99 1"/>
                  <a:gd name="f124" fmla="*/ 63 f98 1"/>
                  <a:gd name="f125" fmla="*/ 22 f98 1"/>
                  <a:gd name="f126" fmla="*/ 38 f99 1"/>
                  <a:gd name="f127" fmla="*/ 57 f98 1"/>
                  <a:gd name="f128" fmla="*/ 14 f99 1"/>
                  <a:gd name="f129" fmla="*/ 9 f98 1"/>
                  <a:gd name="f130" fmla="*/ 3 f98 1"/>
                  <a:gd name="f131" fmla="*/ 17 f99 1"/>
                  <a:gd name="f132" fmla="*/ 1 f98 1"/>
                  <a:gd name="f133" fmla="*/ 2 f98 1"/>
                  <a:gd name="f134" fmla="*/ 30 f99 1"/>
                  <a:gd name="f135" fmla="*/ 21 f98 1"/>
                  <a:gd name="f136" fmla="*/ 43 f99 1"/>
                  <a:gd name="f137" fmla="*/ 47 f98 1"/>
                  <a:gd name="f138" fmla="*/ 49 f99 1"/>
                  <a:gd name="f139" fmla="*/ 65 f99 1"/>
                  <a:gd name="f140" fmla="*/ 116 f98 1"/>
                  <a:gd name="f141" fmla="*/ 64 f99 1"/>
                  <a:gd name="f142" fmla="*/ 122 f98 1"/>
                  <a:gd name="f143" fmla="*/ 61 f99 1"/>
                  <a:gd name="f144" fmla="*/ 117 f98 1"/>
                  <a:gd name="f145" fmla="*/ 54 f99 1"/>
                  <a:gd name="f146" fmla="*/ 87 f98 1"/>
                  <a:gd name="f147" fmla="*/ 57 f99 1"/>
                  <a:gd name="f148" fmla="*/ 99 f98 1"/>
                  <a:gd name="f149" fmla="*/ 102 f98 1"/>
                  <a:gd name="f150" fmla="*/ 48 f99 1"/>
                  <a:gd name="f151" fmla="*/ 83 f98 1"/>
                  <a:gd name="f152" fmla="*/ 46 f99 1"/>
                  <a:gd name="f153" fmla="*/ 75 f98 1"/>
                  <a:gd name="f154" fmla="+- f100 0 f1"/>
                  <a:gd name="f155" fmla="*/ f103 1 67"/>
                  <a:gd name="f156" fmla="*/ f104 1 123"/>
                  <a:gd name="f157" fmla="*/ f105 1 67"/>
                  <a:gd name="f158" fmla="*/ f106 1 123"/>
                  <a:gd name="f159" fmla="*/ f107 1 67"/>
                  <a:gd name="f160" fmla="*/ f108 1 123"/>
                  <a:gd name="f161" fmla="*/ f109 1 67"/>
                  <a:gd name="f162" fmla="*/ f110 1 123"/>
                  <a:gd name="f163" fmla="*/ f111 1 67"/>
                  <a:gd name="f164" fmla="*/ f112 1 123"/>
                  <a:gd name="f165" fmla="*/ f113 1 67"/>
                  <a:gd name="f166" fmla="*/ f114 1 123"/>
                  <a:gd name="f167" fmla="*/ f115 1 67"/>
                  <a:gd name="f168" fmla="*/ f116 1 123"/>
                  <a:gd name="f169" fmla="*/ f117 1 67"/>
                  <a:gd name="f170" fmla="*/ f118 1 123"/>
                  <a:gd name="f171" fmla="*/ f119 1 67"/>
                  <a:gd name="f172" fmla="*/ f120 1 123"/>
                  <a:gd name="f173" fmla="*/ f121 1 67"/>
                  <a:gd name="f174" fmla="*/ f122 1 123"/>
                  <a:gd name="f175" fmla="*/ f123 1 67"/>
                  <a:gd name="f176" fmla="*/ f124 1 123"/>
                  <a:gd name="f177" fmla="*/ f125 1 123"/>
                  <a:gd name="f178" fmla="*/ f126 1 67"/>
                  <a:gd name="f179" fmla="*/ f127 1 123"/>
                  <a:gd name="f180" fmla="*/ f128 1 67"/>
                  <a:gd name="f181" fmla="*/ f129 1 123"/>
                  <a:gd name="f182" fmla="*/ f130 1 123"/>
                  <a:gd name="f183" fmla="*/ f131 1 67"/>
                  <a:gd name="f184" fmla="*/ f132 1 123"/>
                  <a:gd name="f185" fmla="*/ f133 1 123"/>
                  <a:gd name="f186" fmla="*/ f134 1 67"/>
                  <a:gd name="f187" fmla="*/ f135 1 123"/>
                  <a:gd name="f188" fmla="*/ f136 1 67"/>
                  <a:gd name="f189" fmla="*/ f137 1 123"/>
                  <a:gd name="f190" fmla="*/ f138 1 67"/>
                  <a:gd name="f191" fmla="*/ f139 1 67"/>
                  <a:gd name="f192" fmla="*/ f140 1 123"/>
                  <a:gd name="f193" fmla="*/ f141 1 67"/>
                  <a:gd name="f194" fmla="*/ f142 1 123"/>
                  <a:gd name="f195" fmla="*/ f143 1 67"/>
                  <a:gd name="f196" fmla="*/ f144 1 123"/>
                  <a:gd name="f197" fmla="*/ f145 1 67"/>
                  <a:gd name="f198" fmla="*/ f146 1 123"/>
                  <a:gd name="f199" fmla="*/ f147 1 67"/>
                  <a:gd name="f200" fmla="*/ f148 1 123"/>
                  <a:gd name="f201" fmla="*/ f149 1 123"/>
                  <a:gd name="f202" fmla="*/ f150 1 67"/>
                  <a:gd name="f203" fmla="*/ f151 1 123"/>
                  <a:gd name="f204" fmla="*/ f152 1 67"/>
                  <a:gd name="f205" fmla="*/ f153 1 123"/>
                  <a:gd name="f206" fmla="*/ 0 1 f101"/>
                  <a:gd name="f207" fmla="*/ f95 1 f101"/>
                  <a:gd name="f208" fmla="*/ 0 1 f102"/>
                  <a:gd name="f209" fmla="*/ f96 1 f102"/>
                  <a:gd name="f210" fmla="*/ f155 1 f101"/>
                  <a:gd name="f211" fmla="*/ f156 1 f102"/>
                  <a:gd name="f212" fmla="*/ f157 1 f101"/>
                  <a:gd name="f213" fmla="*/ f158 1 f102"/>
                  <a:gd name="f214" fmla="*/ f159 1 f101"/>
                  <a:gd name="f215" fmla="*/ f160 1 f102"/>
                  <a:gd name="f216" fmla="*/ f161 1 f101"/>
                  <a:gd name="f217" fmla="*/ f162 1 f102"/>
                  <a:gd name="f218" fmla="*/ f163 1 f101"/>
                  <a:gd name="f219" fmla="*/ f164 1 f102"/>
                  <a:gd name="f220" fmla="*/ f165 1 f101"/>
                  <a:gd name="f221" fmla="*/ f166 1 f102"/>
                  <a:gd name="f222" fmla="*/ f167 1 f101"/>
                  <a:gd name="f223" fmla="*/ f168 1 f102"/>
                  <a:gd name="f224" fmla="*/ f169 1 f101"/>
                  <a:gd name="f225" fmla="*/ f170 1 f102"/>
                  <a:gd name="f226" fmla="*/ f171 1 f101"/>
                  <a:gd name="f227" fmla="*/ f172 1 f102"/>
                  <a:gd name="f228" fmla="*/ f173 1 f101"/>
                  <a:gd name="f229" fmla="*/ f174 1 f102"/>
                  <a:gd name="f230" fmla="*/ f175 1 f101"/>
                  <a:gd name="f231" fmla="*/ f176 1 f102"/>
                  <a:gd name="f232" fmla="*/ f177 1 f102"/>
                  <a:gd name="f233" fmla="*/ f178 1 f101"/>
                  <a:gd name="f234" fmla="*/ f179 1 f102"/>
                  <a:gd name="f235" fmla="*/ f180 1 f101"/>
                  <a:gd name="f236" fmla="*/ f181 1 f102"/>
                  <a:gd name="f237" fmla="*/ f182 1 f102"/>
                  <a:gd name="f238" fmla="*/ f183 1 f101"/>
                  <a:gd name="f239" fmla="*/ f184 1 f102"/>
                  <a:gd name="f240" fmla="*/ f185 1 f102"/>
                  <a:gd name="f241" fmla="*/ f186 1 f101"/>
                  <a:gd name="f242" fmla="*/ f187 1 f102"/>
                  <a:gd name="f243" fmla="*/ f188 1 f101"/>
                  <a:gd name="f244" fmla="*/ f189 1 f102"/>
                  <a:gd name="f245" fmla="*/ f190 1 f101"/>
                  <a:gd name="f246" fmla="*/ f191 1 f101"/>
                  <a:gd name="f247" fmla="*/ f192 1 f102"/>
                  <a:gd name="f248" fmla="*/ f193 1 f101"/>
                  <a:gd name="f249" fmla="*/ f194 1 f102"/>
                  <a:gd name="f250" fmla="*/ f195 1 f101"/>
                  <a:gd name="f251" fmla="*/ f196 1 f102"/>
                  <a:gd name="f252" fmla="*/ f197 1 f101"/>
                  <a:gd name="f253" fmla="*/ f198 1 f102"/>
                  <a:gd name="f254" fmla="*/ f199 1 f101"/>
                  <a:gd name="f255" fmla="*/ f200 1 f102"/>
                  <a:gd name="f256" fmla="*/ f201 1 f102"/>
                  <a:gd name="f257" fmla="*/ f202 1 f101"/>
                  <a:gd name="f258" fmla="*/ f203 1 f102"/>
                  <a:gd name="f259" fmla="*/ f204 1 f101"/>
                  <a:gd name="f260" fmla="*/ f205 1 f102"/>
                  <a:gd name="f261" fmla="*/ f206 f92 1"/>
                  <a:gd name="f262" fmla="*/ f207 f92 1"/>
                  <a:gd name="f263" fmla="*/ f209 f93 1"/>
                  <a:gd name="f264" fmla="*/ f208 f93 1"/>
                  <a:gd name="f265" fmla="*/ f210 f92 1"/>
                  <a:gd name="f266" fmla="*/ f211 f93 1"/>
                  <a:gd name="f267" fmla="*/ f212 f92 1"/>
                  <a:gd name="f268" fmla="*/ f213 f93 1"/>
                  <a:gd name="f269" fmla="*/ f214 f92 1"/>
                  <a:gd name="f270" fmla="*/ f215 f93 1"/>
                  <a:gd name="f271" fmla="*/ f216 f92 1"/>
                  <a:gd name="f272" fmla="*/ f217 f93 1"/>
                  <a:gd name="f273" fmla="*/ f218 f92 1"/>
                  <a:gd name="f274" fmla="*/ f219 f93 1"/>
                  <a:gd name="f275" fmla="*/ f220 f92 1"/>
                  <a:gd name="f276" fmla="*/ f221 f93 1"/>
                  <a:gd name="f277" fmla="*/ f222 f92 1"/>
                  <a:gd name="f278" fmla="*/ f223 f93 1"/>
                  <a:gd name="f279" fmla="*/ f224 f92 1"/>
                  <a:gd name="f280" fmla="*/ f225 f93 1"/>
                  <a:gd name="f281" fmla="*/ f226 f92 1"/>
                  <a:gd name="f282" fmla="*/ f227 f93 1"/>
                  <a:gd name="f283" fmla="*/ f228 f92 1"/>
                  <a:gd name="f284" fmla="*/ f229 f93 1"/>
                  <a:gd name="f285" fmla="*/ f230 f92 1"/>
                  <a:gd name="f286" fmla="*/ f231 f93 1"/>
                  <a:gd name="f287" fmla="*/ f232 f93 1"/>
                  <a:gd name="f288" fmla="*/ f233 f92 1"/>
                  <a:gd name="f289" fmla="*/ f234 f93 1"/>
                  <a:gd name="f290" fmla="*/ f235 f92 1"/>
                  <a:gd name="f291" fmla="*/ f236 f93 1"/>
                  <a:gd name="f292" fmla="*/ f237 f93 1"/>
                  <a:gd name="f293" fmla="*/ f238 f92 1"/>
                  <a:gd name="f294" fmla="*/ f239 f93 1"/>
                  <a:gd name="f295" fmla="*/ f240 f93 1"/>
                  <a:gd name="f296" fmla="*/ f241 f92 1"/>
                  <a:gd name="f297" fmla="*/ f242 f93 1"/>
                  <a:gd name="f298" fmla="*/ f243 f92 1"/>
                  <a:gd name="f299" fmla="*/ f244 f93 1"/>
                  <a:gd name="f300" fmla="*/ f245 f92 1"/>
                  <a:gd name="f301" fmla="*/ f246 f92 1"/>
                  <a:gd name="f302" fmla="*/ f247 f93 1"/>
                  <a:gd name="f303" fmla="*/ f248 f92 1"/>
                  <a:gd name="f304" fmla="*/ f249 f93 1"/>
                  <a:gd name="f305" fmla="*/ f250 f92 1"/>
                  <a:gd name="f306" fmla="*/ f251 f93 1"/>
                  <a:gd name="f307" fmla="*/ f252 f92 1"/>
                  <a:gd name="f308" fmla="*/ f253 f93 1"/>
                  <a:gd name="f309" fmla="*/ f254 f92 1"/>
                  <a:gd name="f310" fmla="*/ f255 f93 1"/>
                  <a:gd name="f311" fmla="*/ f256 f93 1"/>
                  <a:gd name="f312" fmla="*/ f257 f92 1"/>
                  <a:gd name="f313" fmla="*/ f258 f93 1"/>
                  <a:gd name="f314" fmla="*/ f259 f92 1"/>
                  <a:gd name="f315" fmla="*/ f260 f9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4">
                    <a:pos x="f265" y="f266"/>
                  </a:cxn>
                  <a:cxn ang="f154">
                    <a:pos x="f267" y="f268"/>
                  </a:cxn>
                  <a:cxn ang="f154">
                    <a:pos x="f269" y="f270"/>
                  </a:cxn>
                  <a:cxn ang="f154">
                    <a:pos x="f271" y="f272"/>
                  </a:cxn>
                  <a:cxn ang="f154">
                    <a:pos x="f273" y="f274"/>
                  </a:cxn>
                  <a:cxn ang="f154">
                    <a:pos x="f275" y="f276"/>
                  </a:cxn>
                  <a:cxn ang="f154">
                    <a:pos x="f277" y="f278"/>
                  </a:cxn>
                  <a:cxn ang="f154">
                    <a:pos x="f279" y="f280"/>
                  </a:cxn>
                  <a:cxn ang="f154">
                    <a:pos x="f281" y="f282"/>
                  </a:cxn>
                  <a:cxn ang="f154">
                    <a:pos x="f283" y="f284"/>
                  </a:cxn>
                  <a:cxn ang="f154">
                    <a:pos x="f285" y="f286"/>
                  </a:cxn>
                  <a:cxn ang="f154">
                    <a:pos x="f283" y="f284"/>
                  </a:cxn>
                  <a:cxn ang="f154">
                    <a:pos x="f283" y="f287"/>
                  </a:cxn>
                  <a:cxn ang="f154">
                    <a:pos x="f288" y="f289"/>
                  </a:cxn>
                  <a:cxn ang="f154">
                    <a:pos x="f290" y="f291"/>
                  </a:cxn>
                  <a:cxn ang="f154">
                    <a:pos x="f281" y="f292"/>
                  </a:cxn>
                  <a:cxn ang="f154">
                    <a:pos x="f293" y="f294"/>
                  </a:cxn>
                  <a:cxn ang="f154">
                    <a:pos x="f283" y="f295"/>
                  </a:cxn>
                  <a:cxn ang="f154">
                    <a:pos x="f296" y="f297"/>
                  </a:cxn>
                  <a:cxn ang="f154">
                    <a:pos x="f298" y="f299"/>
                  </a:cxn>
                  <a:cxn ang="f154">
                    <a:pos x="f300" y="f272"/>
                  </a:cxn>
                  <a:cxn ang="f154">
                    <a:pos x="f300" y="f272"/>
                  </a:cxn>
                  <a:cxn ang="f154">
                    <a:pos x="f301" y="f302"/>
                  </a:cxn>
                  <a:cxn ang="f154">
                    <a:pos x="f303" y="f304"/>
                  </a:cxn>
                  <a:cxn ang="f154">
                    <a:pos x="f305" y="f306"/>
                  </a:cxn>
                  <a:cxn ang="f154">
                    <a:pos x="f307" y="f308"/>
                  </a:cxn>
                  <a:cxn ang="f154">
                    <a:pos x="f309" y="f310"/>
                  </a:cxn>
                  <a:cxn ang="f154">
                    <a:pos x="f307" y="f311"/>
                  </a:cxn>
                  <a:cxn ang="f154">
                    <a:pos x="f312" y="f313"/>
                  </a:cxn>
                  <a:cxn ang="f154">
                    <a:pos x="f314" y="f315"/>
                  </a:cxn>
                  <a:cxn ang="f154">
                    <a:pos x="f265" y="f310"/>
                  </a:cxn>
                  <a:cxn ang="f154">
                    <a:pos x="f265" y="f266"/>
                  </a:cxn>
                </a:cxnLst>
                <a:rect l="f261" t="f264" r="f262" b="f263"/>
                <a:pathLst>
                  <a:path w="67" h="123">
                    <a:moveTo>
                      <a:pt x="f8" y="f9"/>
                    </a:moveTo>
                    <a:cubicBezTo>
                      <a:pt x="f10" y="f9"/>
                      <a:pt x="f10" y="f11"/>
                      <a:pt x="f12" y="f13"/>
                    </a:cubicBezTo>
                    <a:cubicBezTo>
                      <a:pt x="f14" y="f13"/>
                      <a:pt x="f15" y="f16"/>
                      <a:pt x="f15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0"/>
                    </a:cubicBezTo>
                    <a:cubicBezTo>
                      <a:pt x="f5" y="f35"/>
                      <a:pt x="f5" y="f36"/>
                      <a:pt x="f5" y="f32"/>
                    </a:cubicBezTo>
                    <a:cubicBezTo>
                      <a:pt x="f5" y="f37"/>
                      <a:pt x="f38" y="f34"/>
                      <a:pt x="f36" y="f5"/>
                    </a:cubicBezTo>
                    <a:cubicBezTo>
                      <a:pt x="f39" y="f38"/>
                      <a:pt x="f28" y="f36"/>
                      <a:pt x="f40" y="f41"/>
                    </a:cubicBezTo>
                    <a:cubicBezTo>
                      <a:pt x="f33" y="f42"/>
                      <a:pt x="f43" y="f44"/>
                      <a:pt x="f31" y="f45"/>
                    </a:cubicBezTo>
                    <a:cubicBezTo>
                      <a:pt x="f46" y="f47"/>
                      <a:pt x="f45" y="f8"/>
                      <a:pt x="f48" y="f49"/>
                    </a:cubicBezTo>
                    <a:cubicBezTo>
                      <a:pt x="f50" y="f8"/>
                      <a:pt x="f46" y="f47"/>
                      <a:pt x="f31" y="f45"/>
                    </a:cubicBezTo>
                    <a:cubicBezTo>
                      <a:pt x="f51" y="f52"/>
                      <a:pt x="f43" y="f46"/>
                      <a:pt x="f31" y="f53"/>
                    </a:cubicBezTo>
                    <a:cubicBezTo>
                      <a:pt x="f52" y="f48"/>
                      <a:pt x="f54" y="f55"/>
                      <a:pt x="f27" y="f56"/>
                    </a:cubicBezTo>
                    <a:cubicBezTo>
                      <a:pt x="f57" y="f47"/>
                      <a:pt x="f44" y="f58"/>
                      <a:pt x="f33" y="f39"/>
                    </a:cubicBezTo>
                    <a:cubicBezTo>
                      <a:pt x="f59" y="f35"/>
                      <a:pt x="f28" y="f32"/>
                      <a:pt x="f40" y="f38"/>
                    </a:cubicBezTo>
                    <a:cubicBezTo>
                      <a:pt x="f59" y="f34"/>
                      <a:pt x="f33" y="f5"/>
                      <a:pt x="f42" y="f34"/>
                    </a:cubicBezTo>
                    <a:cubicBezTo>
                      <a:pt x="f26" y="f37"/>
                      <a:pt x="f43" y="f37"/>
                      <a:pt x="f31" y="f37"/>
                    </a:cubicBezTo>
                    <a:cubicBezTo>
                      <a:pt x="f58" y="f30"/>
                      <a:pt x="f29" y="f60"/>
                      <a:pt x="f45" y="f31"/>
                    </a:cubicBezTo>
                    <a:cubicBezTo>
                      <a:pt x="f61" y="f45"/>
                      <a:pt x="f62" y="f62"/>
                      <a:pt x="f63" y="f15"/>
                    </a:cubicBezTo>
                    <a:cubicBezTo>
                      <a:pt x="f64" y="f8"/>
                      <a:pt x="f15" y="f65"/>
                      <a:pt x="f25" y="f23"/>
                    </a:cubicBezTo>
                    <a:cubicBezTo>
                      <a:pt x="f25" y="f23"/>
                      <a:pt x="f25" y="f23"/>
                      <a:pt x="f25" y="f23"/>
                    </a:cubicBezTo>
                    <a:cubicBezTo>
                      <a:pt x="f56" y="f66"/>
                      <a:pt x="f67" y="f68"/>
                      <a:pt x="f69" y="f70"/>
                    </a:cubicBezTo>
                    <a:cubicBezTo>
                      <a:pt x="f69" y="f71"/>
                      <a:pt x="f6" y="f72"/>
                      <a:pt x="f73" y="f72"/>
                    </a:cubicBezTo>
                    <a:cubicBezTo>
                      <a:pt x="f67" y="f7"/>
                      <a:pt x="f67" y="f74"/>
                      <a:pt x="f75" y="f76"/>
                    </a:cubicBezTo>
                    <a:cubicBezTo>
                      <a:pt x="f77" y="f78"/>
                      <a:pt x="f56" y="f17"/>
                      <a:pt x="f79" y="f80"/>
                    </a:cubicBezTo>
                    <a:cubicBezTo>
                      <a:pt x="f81" y="f82"/>
                      <a:pt x="f65" y="f83"/>
                      <a:pt x="f56" y="f84"/>
                    </a:cubicBezTo>
                    <a:cubicBezTo>
                      <a:pt x="f56" y="f11"/>
                      <a:pt x="f56" y="f9"/>
                      <a:pt x="f79" y="f85"/>
                    </a:cubicBezTo>
                    <a:cubicBezTo>
                      <a:pt x="f10" y="f68"/>
                      <a:pt x="f25" y="f86"/>
                      <a:pt x="f14" y="f87"/>
                    </a:cubicBezTo>
                    <a:cubicBezTo>
                      <a:pt x="f15" y="f88"/>
                      <a:pt x="f55" y="f66"/>
                      <a:pt x="f55" y="f89"/>
                    </a:cubicBezTo>
                    <a:cubicBezTo>
                      <a:pt x="f14" y="f87"/>
                      <a:pt x="f12" y="f82"/>
                      <a:pt x="f8" y="f84"/>
                    </a:cubicBezTo>
                    <a:cubicBezTo>
                      <a:pt x="f90" y="f13"/>
                      <a:pt x="f79" y="f85"/>
                      <a:pt x="f8" y="f9"/>
                    </a:cubicBezTo>
                    <a:close/>
                  </a:path>
                </a:pathLst>
              </a:custGeom>
              <a:solidFill>
                <a:srgbClr val="B970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3" name="Freeform 1414">
                <a:extLst>
                  <a:ext uri="{FF2B5EF4-FFF2-40B4-BE49-F238E27FC236}">
                    <a16:creationId xmlns:a16="http://schemas.microsoft.com/office/drawing/2014/main" id="{7642BB0E-35C4-8BA6-A5D2-8AF62B5EF8D1}"/>
                  </a:ext>
                </a:extLst>
              </p:cNvPr>
              <p:cNvSpPr/>
              <p:nvPr/>
            </p:nvSpPr>
            <p:spPr>
              <a:xfrm>
                <a:off x="4957767" y="4151311"/>
                <a:ext cx="236536" cy="412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110"/>
                  <a:gd name="f8" fmla="val 62"/>
                  <a:gd name="f9" fmla="val 105"/>
                  <a:gd name="f10" fmla="val 107"/>
                  <a:gd name="f11" fmla="val 61"/>
                  <a:gd name="f12" fmla="val 109"/>
                  <a:gd name="f13" fmla="val 58"/>
                  <a:gd name="f14" fmla="val 55"/>
                  <a:gd name="f15" fmla="val 106"/>
                  <a:gd name="f16" fmla="val 102"/>
                  <a:gd name="f17" fmla="val 53"/>
                  <a:gd name="f18" fmla="val 98"/>
                  <a:gd name="f19" fmla="val 50"/>
                  <a:gd name="f20" fmla="val 92"/>
                  <a:gd name="f21" fmla="val 48"/>
                  <a:gd name="f22" fmla="val 86"/>
                  <a:gd name="f23" fmla="val 44"/>
                  <a:gd name="f24" fmla="val 80"/>
                  <a:gd name="f25" fmla="val 40"/>
                  <a:gd name="f26" fmla="val 72"/>
                  <a:gd name="f27" fmla="val 36"/>
                  <a:gd name="f28" fmla="val 30"/>
                  <a:gd name="f29" fmla="val 23"/>
                  <a:gd name="f30" fmla="val 43"/>
                  <a:gd name="f31" fmla="val 16"/>
                  <a:gd name="f32" fmla="val 31"/>
                  <a:gd name="f33" fmla="val 7"/>
                  <a:gd name="f34" fmla="val 21"/>
                  <a:gd name="f35" fmla="val 5"/>
                  <a:gd name="f36" fmla="val 19"/>
                  <a:gd name="f37" fmla="val 4"/>
                  <a:gd name="f38" fmla="val 17"/>
                  <a:gd name="f39" fmla="val 3"/>
                  <a:gd name="f40" fmla="val 15"/>
                  <a:gd name="f41" fmla="val 13"/>
                  <a:gd name="f42" fmla="val 11"/>
                  <a:gd name="f43" fmla="val 2"/>
                  <a:gd name="f44" fmla="val 8"/>
                  <a:gd name="f45" fmla="val 6"/>
                  <a:gd name="f46" fmla="val 1"/>
                  <a:gd name="f47" fmla="val 9"/>
                  <a:gd name="f48" fmla="val 10"/>
                  <a:gd name="f49" fmla="val 12"/>
                  <a:gd name="f50" fmla="val 14"/>
                  <a:gd name="f51" fmla="val 18"/>
                  <a:gd name="f52" fmla="val 20"/>
                  <a:gd name="f53" fmla="val 28"/>
                  <a:gd name="f54" fmla="val 32"/>
                  <a:gd name="f55" fmla="val 39"/>
                  <a:gd name="f56" fmla="val 46"/>
                  <a:gd name="f57" fmla="val 56"/>
                  <a:gd name="f58" fmla="val 51"/>
                  <a:gd name="f59" fmla="val 70"/>
                  <a:gd name="f60" fmla="val 49"/>
                  <a:gd name="f61" fmla="val 69"/>
                  <a:gd name="f62" fmla="val 60"/>
                  <a:gd name="f63" fmla="val 38"/>
                  <a:gd name="f64" fmla="val 52"/>
                  <a:gd name="f65" fmla="val 33"/>
                  <a:gd name="f66" fmla="val 29"/>
                  <a:gd name="f67" fmla="val 37"/>
                  <a:gd name="f68" fmla="val 25"/>
                  <a:gd name="f69" fmla="val 35"/>
                  <a:gd name="f70" fmla="val 73"/>
                  <a:gd name="f71" fmla="val 101"/>
                  <a:gd name="f72" fmla="val 104"/>
                  <a:gd name="f73" fmla="+- 0 0 -90"/>
                  <a:gd name="f74" fmla="*/ f3 1 63"/>
                  <a:gd name="f75" fmla="*/ f4 1 110"/>
                  <a:gd name="f76" fmla="val f5"/>
                  <a:gd name="f77" fmla="val f6"/>
                  <a:gd name="f78" fmla="val f7"/>
                  <a:gd name="f79" fmla="*/ f73 f0 1"/>
                  <a:gd name="f80" fmla="+- f78 0 f76"/>
                  <a:gd name="f81" fmla="+- f77 0 f76"/>
                  <a:gd name="f82" fmla="*/ f79 1 f2"/>
                  <a:gd name="f83" fmla="*/ f81 1 63"/>
                  <a:gd name="f84" fmla="*/ f80 1 110"/>
                  <a:gd name="f85" fmla="*/ 62 f81 1"/>
                  <a:gd name="f86" fmla="*/ 105 f80 1"/>
                  <a:gd name="f87" fmla="*/ 58 f81 1"/>
                  <a:gd name="f88" fmla="*/ 110 f80 1"/>
                  <a:gd name="f89" fmla="*/ 53 f81 1"/>
                  <a:gd name="f90" fmla="*/ 98 f80 1"/>
                  <a:gd name="f91" fmla="*/ 44 f81 1"/>
                  <a:gd name="f92" fmla="*/ 80 f80 1"/>
                  <a:gd name="f93" fmla="*/ 30 f81 1"/>
                  <a:gd name="f94" fmla="*/ 55 f80 1"/>
                  <a:gd name="f95" fmla="*/ 7 f81 1"/>
                  <a:gd name="f96" fmla="*/ 21 f80 1"/>
                  <a:gd name="f97" fmla="*/ 3 f81 1"/>
                  <a:gd name="f98" fmla="*/ 15 f80 1"/>
                  <a:gd name="f99" fmla="*/ 2 f81 1"/>
                  <a:gd name="f100" fmla="*/ 8 f80 1"/>
                  <a:gd name="f101" fmla="*/ 1 f80 1"/>
                  <a:gd name="f102" fmla="*/ 9 f81 1"/>
                  <a:gd name="f103" fmla="*/ 2 f80 1"/>
                  <a:gd name="f104" fmla="*/ 12 f81 1"/>
                  <a:gd name="f105" fmla="*/ 13 f81 1"/>
                  <a:gd name="f106" fmla="*/ 9 f80 1"/>
                  <a:gd name="f107" fmla="*/ 18 f81 1"/>
                  <a:gd name="f108" fmla="*/ 5 f80 1"/>
                  <a:gd name="f109" fmla="*/ 20 f81 1"/>
                  <a:gd name="f110" fmla="*/ 6 f80 1"/>
                  <a:gd name="f111" fmla="*/ 32 f81 1"/>
                  <a:gd name="f112" fmla="*/ 31 f80 1"/>
                  <a:gd name="f113" fmla="*/ 51 f81 1"/>
                  <a:gd name="f114" fmla="*/ 70 f80 1"/>
                  <a:gd name="f115" fmla="*/ 48 f81 1"/>
                  <a:gd name="f116" fmla="*/ 69 f80 1"/>
                  <a:gd name="f117" fmla="*/ 33 f81 1"/>
                  <a:gd name="f118" fmla="*/ 44 f80 1"/>
                  <a:gd name="f119" fmla="*/ 21 f81 1"/>
                  <a:gd name="f120" fmla="*/ 23 f80 1"/>
                  <a:gd name="f121" fmla="*/ 43 f81 1"/>
                  <a:gd name="f122" fmla="*/ 61 f80 1"/>
                  <a:gd name="f123" fmla="*/ 101 f80 1"/>
                  <a:gd name="f124" fmla="+- f82 0 f1"/>
                  <a:gd name="f125" fmla="*/ f85 1 63"/>
                  <a:gd name="f126" fmla="*/ f86 1 110"/>
                  <a:gd name="f127" fmla="*/ f87 1 63"/>
                  <a:gd name="f128" fmla="*/ f88 1 110"/>
                  <a:gd name="f129" fmla="*/ f89 1 63"/>
                  <a:gd name="f130" fmla="*/ f90 1 110"/>
                  <a:gd name="f131" fmla="*/ f91 1 63"/>
                  <a:gd name="f132" fmla="*/ f92 1 110"/>
                  <a:gd name="f133" fmla="*/ f93 1 63"/>
                  <a:gd name="f134" fmla="*/ f94 1 110"/>
                  <a:gd name="f135" fmla="*/ f95 1 63"/>
                  <a:gd name="f136" fmla="*/ f96 1 110"/>
                  <a:gd name="f137" fmla="*/ f97 1 63"/>
                  <a:gd name="f138" fmla="*/ f98 1 110"/>
                  <a:gd name="f139" fmla="*/ f99 1 63"/>
                  <a:gd name="f140" fmla="*/ f100 1 110"/>
                  <a:gd name="f141" fmla="*/ f101 1 110"/>
                  <a:gd name="f142" fmla="*/ f102 1 63"/>
                  <a:gd name="f143" fmla="*/ f103 1 110"/>
                  <a:gd name="f144" fmla="*/ f104 1 63"/>
                  <a:gd name="f145" fmla="*/ f105 1 63"/>
                  <a:gd name="f146" fmla="*/ f106 1 110"/>
                  <a:gd name="f147" fmla="*/ f107 1 63"/>
                  <a:gd name="f148" fmla="*/ f108 1 110"/>
                  <a:gd name="f149" fmla="*/ f109 1 63"/>
                  <a:gd name="f150" fmla="*/ f110 1 110"/>
                  <a:gd name="f151" fmla="*/ f111 1 63"/>
                  <a:gd name="f152" fmla="*/ f112 1 110"/>
                  <a:gd name="f153" fmla="*/ f113 1 63"/>
                  <a:gd name="f154" fmla="*/ f114 1 110"/>
                  <a:gd name="f155" fmla="*/ f115 1 63"/>
                  <a:gd name="f156" fmla="*/ f116 1 110"/>
                  <a:gd name="f157" fmla="*/ f117 1 63"/>
                  <a:gd name="f158" fmla="*/ f118 1 110"/>
                  <a:gd name="f159" fmla="*/ f119 1 63"/>
                  <a:gd name="f160" fmla="*/ f120 1 110"/>
                  <a:gd name="f161" fmla="*/ f121 1 63"/>
                  <a:gd name="f162" fmla="*/ f122 1 110"/>
                  <a:gd name="f163" fmla="*/ f123 1 110"/>
                  <a:gd name="f164" fmla="*/ 0 1 f83"/>
                  <a:gd name="f165" fmla="*/ f77 1 f83"/>
                  <a:gd name="f166" fmla="*/ 0 1 f84"/>
                  <a:gd name="f167" fmla="*/ f78 1 f84"/>
                  <a:gd name="f168" fmla="*/ f125 1 f83"/>
                  <a:gd name="f169" fmla="*/ f126 1 f84"/>
                  <a:gd name="f170" fmla="*/ f127 1 f83"/>
                  <a:gd name="f171" fmla="*/ f128 1 f84"/>
                  <a:gd name="f172" fmla="*/ f129 1 f83"/>
                  <a:gd name="f173" fmla="*/ f130 1 f84"/>
                  <a:gd name="f174" fmla="*/ f131 1 f83"/>
                  <a:gd name="f175" fmla="*/ f132 1 f84"/>
                  <a:gd name="f176" fmla="*/ f133 1 f83"/>
                  <a:gd name="f177" fmla="*/ f134 1 f84"/>
                  <a:gd name="f178" fmla="*/ f135 1 f83"/>
                  <a:gd name="f179" fmla="*/ f136 1 f84"/>
                  <a:gd name="f180" fmla="*/ f137 1 f83"/>
                  <a:gd name="f181" fmla="*/ f138 1 f84"/>
                  <a:gd name="f182" fmla="*/ f139 1 f83"/>
                  <a:gd name="f183" fmla="*/ f140 1 f84"/>
                  <a:gd name="f184" fmla="*/ f141 1 f84"/>
                  <a:gd name="f185" fmla="*/ f142 1 f83"/>
                  <a:gd name="f186" fmla="*/ f143 1 f84"/>
                  <a:gd name="f187" fmla="*/ f144 1 f83"/>
                  <a:gd name="f188" fmla="*/ f145 1 f83"/>
                  <a:gd name="f189" fmla="*/ f146 1 f84"/>
                  <a:gd name="f190" fmla="*/ f147 1 f83"/>
                  <a:gd name="f191" fmla="*/ f148 1 f84"/>
                  <a:gd name="f192" fmla="*/ f149 1 f83"/>
                  <a:gd name="f193" fmla="*/ f150 1 f84"/>
                  <a:gd name="f194" fmla="*/ f151 1 f83"/>
                  <a:gd name="f195" fmla="*/ f152 1 f84"/>
                  <a:gd name="f196" fmla="*/ f153 1 f83"/>
                  <a:gd name="f197" fmla="*/ f154 1 f84"/>
                  <a:gd name="f198" fmla="*/ f155 1 f83"/>
                  <a:gd name="f199" fmla="*/ f156 1 f84"/>
                  <a:gd name="f200" fmla="*/ f157 1 f83"/>
                  <a:gd name="f201" fmla="*/ f158 1 f84"/>
                  <a:gd name="f202" fmla="*/ f159 1 f83"/>
                  <a:gd name="f203" fmla="*/ f160 1 f84"/>
                  <a:gd name="f204" fmla="*/ f161 1 f83"/>
                  <a:gd name="f205" fmla="*/ f162 1 f84"/>
                  <a:gd name="f206" fmla="*/ f163 1 f84"/>
                  <a:gd name="f207" fmla="*/ f164 f74 1"/>
                  <a:gd name="f208" fmla="*/ f165 f74 1"/>
                  <a:gd name="f209" fmla="*/ f167 f75 1"/>
                  <a:gd name="f210" fmla="*/ f166 f75 1"/>
                  <a:gd name="f211" fmla="*/ f168 f74 1"/>
                  <a:gd name="f212" fmla="*/ f169 f75 1"/>
                  <a:gd name="f213" fmla="*/ f170 f74 1"/>
                  <a:gd name="f214" fmla="*/ f171 f75 1"/>
                  <a:gd name="f215" fmla="*/ f172 f74 1"/>
                  <a:gd name="f216" fmla="*/ f173 f75 1"/>
                  <a:gd name="f217" fmla="*/ f174 f74 1"/>
                  <a:gd name="f218" fmla="*/ f175 f75 1"/>
                  <a:gd name="f219" fmla="*/ f176 f74 1"/>
                  <a:gd name="f220" fmla="*/ f177 f75 1"/>
                  <a:gd name="f221" fmla="*/ f178 f74 1"/>
                  <a:gd name="f222" fmla="*/ f179 f75 1"/>
                  <a:gd name="f223" fmla="*/ f180 f74 1"/>
                  <a:gd name="f224" fmla="*/ f181 f75 1"/>
                  <a:gd name="f225" fmla="*/ f182 f74 1"/>
                  <a:gd name="f226" fmla="*/ f183 f75 1"/>
                  <a:gd name="f227" fmla="*/ f184 f75 1"/>
                  <a:gd name="f228" fmla="*/ f185 f74 1"/>
                  <a:gd name="f229" fmla="*/ f186 f75 1"/>
                  <a:gd name="f230" fmla="*/ f187 f74 1"/>
                  <a:gd name="f231" fmla="*/ f188 f74 1"/>
                  <a:gd name="f232" fmla="*/ f189 f75 1"/>
                  <a:gd name="f233" fmla="*/ f190 f74 1"/>
                  <a:gd name="f234" fmla="*/ f191 f75 1"/>
                  <a:gd name="f235" fmla="*/ f192 f74 1"/>
                  <a:gd name="f236" fmla="*/ f193 f75 1"/>
                  <a:gd name="f237" fmla="*/ f194 f74 1"/>
                  <a:gd name="f238" fmla="*/ f195 f75 1"/>
                  <a:gd name="f239" fmla="*/ f196 f74 1"/>
                  <a:gd name="f240" fmla="*/ f197 f75 1"/>
                  <a:gd name="f241" fmla="*/ f198 f74 1"/>
                  <a:gd name="f242" fmla="*/ f199 f75 1"/>
                  <a:gd name="f243" fmla="*/ f200 f74 1"/>
                  <a:gd name="f244" fmla="*/ f201 f75 1"/>
                  <a:gd name="f245" fmla="*/ f202 f74 1"/>
                  <a:gd name="f246" fmla="*/ f203 f75 1"/>
                  <a:gd name="f247" fmla="*/ f204 f74 1"/>
                  <a:gd name="f248" fmla="*/ f205 f75 1"/>
                  <a:gd name="f249" fmla="*/ f206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4">
                    <a:pos x="f211" y="f212"/>
                  </a:cxn>
                  <a:cxn ang="f124">
                    <a:pos x="f213" y="f214"/>
                  </a:cxn>
                  <a:cxn ang="f124">
                    <a:pos x="f215" y="f216"/>
                  </a:cxn>
                  <a:cxn ang="f124">
                    <a:pos x="f217" y="f218"/>
                  </a:cxn>
                  <a:cxn ang="f124">
                    <a:pos x="f219" y="f220"/>
                  </a:cxn>
                  <a:cxn ang="f124">
                    <a:pos x="f221" y="f222"/>
                  </a:cxn>
                  <a:cxn ang="f124">
                    <a:pos x="f223" y="f224"/>
                  </a:cxn>
                  <a:cxn ang="f124">
                    <a:pos x="f225" y="f226"/>
                  </a:cxn>
                  <a:cxn ang="f124">
                    <a:pos x="f223" y="f227"/>
                  </a:cxn>
                  <a:cxn ang="f124">
                    <a:pos x="f228" y="f229"/>
                  </a:cxn>
                  <a:cxn ang="f124">
                    <a:pos x="f230" y="f226"/>
                  </a:cxn>
                  <a:cxn ang="f124">
                    <a:pos x="f231" y="f232"/>
                  </a:cxn>
                  <a:cxn ang="f124">
                    <a:pos x="f231" y="f226"/>
                  </a:cxn>
                  <a:cxn ang="f124">
                    <a:pos x="f233" y="f234"/>
                  </a:cxn>
                  <a:cxn ang="f124">
                    <a:pos x="f235" y="f236"/>
                  </a:cxn>
                  <a:cxn ang="f124">
                    <a:pos x="f237" y="f238"/>
                  </a:cxn>
                  <a:cxn ang="f124">
                    <a:pos x="f239" y="f240"/>
                  </a:cxn>
                  <a:cxn ang="f124">
                    <a:pos x="f241" y="f242"/>
                  </a:cxn>
                  <a:cxn ang="f124">
                    <a:pos x="f243" y="f244"/>
                  </a:cxn>
                  <a:cxn ang="f124">
                    <a:pos x="f245" y="f246"/>
                  </a:cxn>
                  <a:cxn ang="f124">
                    <a:pos x="f247" y="f248"/>
                  </a:cxn>
                  <a:cxn ang="f124">
                    <a:pos x="f211" y="f249"/>
                  </a:cxn>
                  <a:cxn ang="f124">
                    <a:pos x="f211" y="f212"/>
                  </a:cxn>
                </a:cxnLst>
                <a:rect l="f207" t="f210" r="f208" b="f209"/>
                <a:pathLst>
                  <a:path w="62" h="110">
                    <a:moveTo>
                      <a:pt x="f8" y="f9"/>
                    </a:moveTo>
                    <a:cubicBezTo>
                      <a:pt x="f8" y="f10"/>
                      <a:pt x="f11" y="f12"/>
                      <a:pt x="f13" y="f7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6"/>
                      <a:pt x="f28" y="f14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39" y="f41"/>
                      <a:pt x="f39" y="f42"/>
                      <a:pt x="f43" y="f44"/>
                    </a:cubicBezTo>
                    <a:cubicBezTo>
                      <a:pt x="f5" y="f45"/>
                      <a:pt x="f46" y="f39"/>
                      <a:pt x="f39" y="f46"/>
                    </a:cubicBezTo>
                    <a:cubicBezTo>
                      <a:pt x="f35" y="f5"/>
                      <a:pt x="f33" y="f5"/>
                      <a:pt x="f47" y="f43"/>
                    </a:cubicBezTo>
                    <a:cubicBezTo>
                      <a:pt x="f48" y="f37"/>
                      <a:pt x="f42" y="f45"/>
                      <a:pt x="f49" y="f44"/>
                    </a:cubicBezTo>
                    <a:cubicBezTo>
                      <a:pt x="f41" y="f47"/>
                      <a:pt x="f49" y="f47"/>
                      <a:pt x="f41" y="f47"/>
                    </a:cubicBezTo>
                    <a:cubicBezTo>
                      <a:pt x="f41" y="f47"/>
                      <a:pt x="f41" y="f44"/>
                      <a:pt x="f41" y="f44"/>
                    </a:cubicBezTo>
                    <a:cubicBezTo>
                      <a:pt x="f50" y="f45"/>
                      <a:pt x="f31" y="f35"/>
                      <a:pt x="f51" y="f35"/>
                    </a:cubicBezTo>
                    <a:cubicBezTo>
                      <a:pt x="f36" y="f35"/>
                      <a:pt x="f52" y="f45"/>
                      <a:pt x="f52" y="f45"/>
                    </a:cubicBezTo>
                    <a:cubicBezTo>
                      <a:pt x="f34" y="f31"/>
                      <a:pt x="f53" y="f29"/>
                      <a:pt x="f54" y="f32"/>
                    </a:cubicBezTo>
                    <a:cubicBezTo>
                      <a:pt x="f55" y="f23"/>
                      <a:pt x="f56" y="f57"/>
                      <a:pt x="f58" y="f59"/>
                    </a:cubicBezTo>
                    <a:cubicBezTo>
                      <a:pt x="f60" y="f26"/>
                      <a:pt x="f60" y="f59"/>
                      <a:pt x="f21" y="f61"/>
                    </a:cubicBezTo>
                    <a:cubicBezTo>
                      <a:pt x="f30" y="f62"/>
                      <a:pt x="f63" y="f64"/>
                      <a:pt x="f65" y="f23"/>
                    </a:cubicBezTo>
                    <a:cubicBezTo>
                      <a:pt x="f66" y="f67"/>
                      <a:pt x="f68" y="f32"/>
                      <a:pt x="f34" y="f29"/>
                    </a:cubicBezTo>
                    <a:cubicBezTo>
                      <a:pt x="f53" y="f67"/>
                      <a:pt x="f69" y="f60"/>
                      <a:pt x="f30" y="f11"/>
                    </a:cubicBezTo>
                    <a:cubicBezTo>
                      <a:pt x="f58" y="f70"/>
                      <a:pt x="f13" y="f22"/>
                      <a:pt x="f8" y="f71"/>
                    </a:cubicBezTo>
                    <a:cubicBezTo>
                      <a:pt x="f8" y="f16"/>
                      <a:pt x="f6" y="f72"/>
                      <a:pt x="f8" y="f9"/>
                    </a:cubicBezTo>
                    <a:close/>
                  </a:path>
                </a:pathLst>
              </a:custGeom>
              <a:solidFill>
                <a:srgbClr val="BC70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4" name="Freeform 1415">
                <a:extLst>
                  <a:ext uri="{FF2B5EF4-FFF2-40B4-BE49-F238E27FC236}">
                    <a16:creationId xmlns:a16="http://schemas.microsoft.com/office/drawing/2014/main" id="{55723D19-4680-2556-6197-D72D88F274B7}"/>
                  </a:ext>
                </a:extLst>
              </p:cNvPr>
              <p:cNvSpPr/>
              <p:nvPr/>
            </p:nvSpPr>
            <p:spPr>
              <a:xfrm>
                <a:off x="5164138" y="4286249"/>
                <a:ext cx="117472" cy="4286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14"/>
                  <a:gd name="f8" fmla="val 2"/>
                  <a:gd name="f9" fmla="val 9"/>
                  <a:gd name="f10" fmla="val 13"/>
                  <a:gd name="f11" fmla="val 20"/>
                  <a:gd name="f12" fmla="val 17"/>
                  <a:gd name="f13" fmla="val 30"/>
                  <a:gd name="f14" fmla="val 19"/>
                  <a:gd name="f15" fmla="val 33"/>
                  <a:gd name="f16" fmla="val 37"/>
                  <a:gd name="f17" fmla="val 22"/>
                  <a:gd name="f18" fmla="val 40"/>
                  <a:gd name="f19" fmla="val 24"/>
                  <a:gd name="f20" fmla="val 49"/>
                  <a:gd name="f21" fmla="val 27"/>
                  <a:gd name="f22" fmla="val 58"/>
                  <a:gd name="f23" fmla="val 28"/>
                  <a:gd name="f24" fmla="val 68"/>
                  <a:gd name="f25" fmla="val 82"/>
                  <a:gd name="f26" fmla="val 96"/>
                  <a:gd name="f27" fmla="val 26"/>
                  <a:gd name="f28" fmla="val 110"/>
                  <a:gd name="f29" fmla="val 25"/>
                  <a:gd name="f30" fmla="val 111"/>
                  <a:gd name="f31" fmla="val 29"/>
                  <a:gd name="f32" fmla="val 67"/>
                  <a:gd name="f33" fmla="val 83"/>
                  <a:gd name="f34" fmla="val 99"/>
                  <a:gd name="f35" fmla="val 21"/>
                  <a:gd name="f36" fmla="val 100"/>
                  <a:gd name="f37" fmla="val 88"/>
                  <a:gd name="f38" fmla="val 18"/>
                  <a:gd name="f39" fmla="val 75"/>
                  <a:gd name="f40" fmla="val 77"/>
                  <a:gd name="f41" fmla="val 16"/>
                  <a:gd name="f42" fmla="val 76"/>
                  <a:gd name="f43" fmla="val 14"/>
                  <a:gd name="f44" fmla="val 72"/>
                  <a:gd name="f45" fmla="val 69"/>
                  <a:gd name="f46" fmla="val 12"/>
                  <a:gd name="f47" fmla="val 61"/>
                  <a:gd name="f48" fmla="val 10"/>
                  <a:gd name="f49" fmla="val 54"/>
                  <a:gd name="f50" fmla="val 8"/>
                  <a:gd name="f51" fmla="val 46"/>
                  <a:gd name="f52" fmla="val 7"/>
                  <a:gd name="f53" fmla="val 45"/>
                  <a:gd name="f54" fmla="val 6"/>
                  <a:gd name="f55" fmla="val 42"/>
                  <a:gd name="f56" fmla="val 41"/>
                  <a:gd name="f57" fmla="val 11"/>
                  <a:gd name="f58" fmla="val 44"/>
                  <a:gd name="f59" fmla="val 47"/>
                  <a:gd name="f60" fmla="val 48"/>
                  <a:gd name="f61" fmla="val 43"/>
                  <a:gd name="f62" fmla="val 34"/>
                  <a:gd name="f63" fmla="val 23"/>
                  <a:gd name="f64" fmla="val 3"/>
                  <a:gd name="f65" fmla="val 15"/>
                  <a:gd name="f66" fmla="val 57"/>
                  <a:gd name="f67" fmla="val 66"/>
                  <a:gd name="f68" fmla="val 81"/>
                  <a:gd name="f69" fmla="val 87"/>
                  <a:gd name="f70" fmla="val 91"/>
                  <a:gd name="f71" fmla="val 80"/>
                  <a:gd name="f72" fmla="val 53"/>
                  <a:gd name="f73" fmla="val 52"/>
                  <a:gd name="f74" fmla="val 50"/>
                  <a:gd name="f75" fmla="val 51"/>
                  <a:gd name="f76" fmla="val 56"/>
                  <a:gd name="f77" fmla="val 4"/>
                  <a:gd name="f78" fmla="val 5"/>
                  <a:gd name="f79" fmla="val 1"/>
                  <a:gd name="f80" fmla="+- 0 0 -90"/>
                  <a:gd name="f81" fmla="*/ f3 1 31"/>
                  <a:gd name="f82" fmla="*/ f4 1 114"/>
                  <a:gd name="f83" fmla="val f5"/>
                  <a:gd name="f84" fmla="val f6"/>
                  <a:gd name="f85" fmla="val f7"/>
                  <a:gd name="f86" fmla="*/ f80 f0 1"/>
                  <a:gd name="f87" fmla="+- f85 0 f83"/>
                  <a:gd name="f88" fmla="+- f84 0 f83"/>
                  <a:gd name="f89" fmla="*/ f86 1 f2"/>
                  <a:gd name="f90" fmla="*/ f88 1 31"/>
                  <a:gd name="f91" fmla="*/ f87 1 114"/>
                  <a:gd name="f92" fmla="*/ 2 f88 1"/>
                  <a:gd name="f93" fmla="*/ 0 f87 1"/>
                  <a:gd name="f94" fmla="*/ 17 f88 1"/>
                  <a:gd name="f95" fmla="*/ 30 f87 1"/>
                  <a:gd name="f96" fmla="*/ 22 f88 1"/>
                  <a:gd name="f97" fmla="*/ 40 f87 1"/>
                  <a:gd name="f98" fmla="*/ 28 f88 1"/>
                  <a:gd name="f99" fmla="*/ 68 f87 1"/>
                  <a:gd name="f100" fmla="*/ 26 f88 1"/>
                  <a:gd name="f101" fmla="*/ 110 f87 1"/>
                  <a:gd name="f102" fmla="*/ 24 f88 1"/>
                  <a:gd name="f103" fmla="*/ 111 f87 1"/>
                  <a:gd name="f104" fmla="*/ 67 f87 1"/>
                  <a:gd name="f105" fmla="*/ 21 f88 1"/>
                  <a:gd name="f106" fmla="*/ 114 f87 1"/>
                  <a:gd name="f107" fmla="*/ 18 f88 1"/>
                  <a:gd name="f108" fmla="*/ 75 f87 1"/>
                  <a:gd name="f109" fmla="*/ 16 f88 1"/>
                  <a:gd name="f110" fmla="*/ 76 f87 1"/>
                  <a:gd name="f111" fmla="*/ 13 f88 1"/>
                  <a:gd name="f112" fmla="*/ 69 f87 1"/>
                  <a:gd name="f113" fmla="*/ 8 f88 1"/>
                  <a:gd name="f114" fmla="*/ 46 f87 1"/>
                  <a:gd name="f115" fmla="*/ 41 f87 1"/>
                  <a:gd name="f116" fmla="*/ 11 f88 1"/>
                  <a:gd name="f117" fmla="*/ 48 f87 1"/>
                  <a:gd name="f118" fmla="*/ 23 f87 1"/>
                  <a:gd name="f119" fmla="*/ 3 f88 1"/>
                  <a:gd name="f120" fmla="*/ 19 f87 1"/>
                  <a:gd name="f121" fmla="*/ 23 f88 1"/>
                  <a:gd name="f122" fmla="*/ 91 f87 1"/>
                  <a:gd name="f123" fmla="*/ 53 f87 1"/>
                  <a:gd name="f124" fmla="*/ 19 f88 1"/>
                  <a:gd name="f125" fmla="*/ 50 f87 1"/>
                  <a:gd name="f126" fmla="*/ 57 f87 1"/>
                  <a:gd name="f127" fmla="*/ 34 f87 1"/>
                  <a:gd name="f128" fmla="*/ 4 f88 1"/>
                  <a:gd name="f129" fmla="*/ 7 f87 1"/>
                  <a:gd name="f130" fmla="*/ 1 f88 1"/>
                  <a:gd name="f131" fmla="*/ 1 f87 1"/>
                  <a:gd name="f132" fmla="+- f89 0 f1"/>
                  <a:gd name="f133" fmla="*/ f92 1 31"/>
                  <a:gd name="f134" fmla="*/ f93 1 114"/>
                  <a:gd name="f135" fmla="*/ f94 1 31"/>
                  <a:gd name="f136" fmla="*/ f95 1 114"/>
                  <a:gd name="f137" fmla="*/ f96 1 31"/>
                  <a:gd name="f138" fmla="*/ f97 1 114"/>
                  <a:gd name="f139" fmla="*/ f98 1 31"/>
                  <a:gd name="f140" fmla="*/ f99 1 114"/>
                  <a:gd name="f141" fmla="*/ f100 1 31"/>
                  <a:gd name="f142" fmla="*/ f101 1 114"/>
                  <a:gd name="f143" fmla="*/ f102 1 31"/>
                  <a:gd name="f144" fmla="*/ f103 1 114"/>
                  <a:gd name="f145" fmla="*/ f104 1 114"/>
                  <a:gd name="f146" fmla="*/ f105 1 31"/>
                  <a:gd name="f147" fmla="*/ f106 1 114"/>
                  <a:gd name="f148" fmla="*/ f107 1 31"/>
                  <a:gd name="f149" fmla="*/ f108 1 114"/>
                  <a:gd name="f150" fmla="*/ f109 1 31"/>
                  <a:gd name="f151" fmla="*/ f110 1 114"/>
                  <a:gd name="f152" fmla="*/ f111 1 31"/>
                  <a:gd name="f153" fmla="*/ f112 1 114"/>
                  <a:gd name="f154" fmla="*/ f113 1 31"/>
                  <a:gd name="f155" fmla="*/ f114 1 114"/>
                  <a:gd name="f156" fmla="*/ f115 1 114"/>
                  <a:gd name="f157" fmla="*/ f116 1 31"/>
                  <a:gd name="f158" fmla="*/ f117 1 114"/>
                  <a:gd name="f159" fmla="*/ f118 1 114"/>
                  <a:gd name="f160" fmla="*/ f119 1 31"/>
                  <a:gd name="f161" fmla="*/ f120 1 114"/>
                  <a:gd name="f162" fmla="*/ f121 1 31"/>
                  <a:gd name="f163" fmla="*/ f122 1 114"/>
                  <a:gd name="f164" fmla="*/ f123 1 114"/>
                  <a:gd name="f165" fmla="*/ f124 1 31"/>
                  <a:gd name="f166" fmla="*/ f125 1 114"/>
                  <a:gd name="f167" fmla="*/ f126 1 114"/>
                  <a:gd name="f168" fmla="*/ f127 1 114"/>
                  <a:gd name="f169" fmla="*/ f128 1 31"/>
                  <a:gd name="f170" fmla="*/ f129 1 114"/>
                  <a:gd name="f171" fmla="*/ f130 1 31"/>
                  <a:gd name="f172" fmla="*/ f131 1 114"/>
                  <a:gd name="f173" fmla="*/ 0 1 f90"/>
                  <a:gd name="f174" fmla="*/ f84 1 f90"/>
                  <a:gd name="f175" fmla="*/ 0 1 f91"/>
                  <a:gd name="f176" fmla="*/ f85 1 f91"/>
                  <a:gd name="f177" fmla="*/ f133 1 f90"/>
                  <a:gd name="f178" fmla="*/ f134 1 f91"/>
                  <a:gd name="f179" fmla="*/ f135 1 f90"/>
                  <a:gd name="f180" fmla="*/ f136 1 f91"/>
                  <a:gd name="f181" fmla="*/ f137 1 f90"/>
                  <a:gd name="f182" fmla="*/ f138 1 f91"/>
                  <a:gd name="f183" fmla="*/ f139 1 f90"/>
                  <a:gd name="f184" fmla="*/ f140 1 f91"/>
                  <a:gd name="f185" fmla="*/ f141 1 f90"/>
                  <a:gd name="f186" fmla="*/ f142 1 f91"/>
                  <a:gd name="f187" fmla="*/ f143 1 f90"/>
                  <a:gd name="f188" fmla="*/ f144 1 f91"/>
                  <a:gd name="f189" fmla="*/ f145 1 f91"/>
                  <a:gd name="f190" fmla="*/ f146 1 f90"/>
                  <a:gd name="f191" fmla="*/ f147 1 f91"/>
                  <a:gd name="f192" fmla="*/ f148 1 f90"/>
                  <a:gd name="f193" fmla="*/ f149 1 f91"/>
                  <a:gd name="f194" fmla="*/ f150 1 f90"/>
                  <a:gd name="f195" fmla="*/ f151 1 f91"/>
                  <a:gd name="f196" fmla="*/ f152 1 f90"/>
                  <a:gd name="f197" fmla="*/ f153 1 f91"/>
                  <a:gd name="f198" fmla="*/ f154 1 f90"/>
                  <a:gd name="f199" fmla="*/ f155 1 f91"/>
                  <a:gd name="f200" fmla="*/ f156 1 f91"/>
                  <a:gd name="f201" fmla="*/ f157 1 f90"/>
                  <a:gd name="f202" fmla="*/ f158 1 f91"/>
                  <a:gd name="f203" fmla="*/ f159 1 f91"/>
                  <a:gd name="f204" fmla="*/ f160 1 f90"/>
                  <a:gd name="f205" fmla="*/ f161 1 f91"/>
                  <a:gd name="f206" fmla="*/ f162 1 f90"/>
                  <a:gd name="f207" fmla="*/ f163 1 f91"/>
                  <a:gd name="f208" fmla="*/ f164 1 f91"/>
                  <a:gd name="f209" fmla="*/ f165 1 f90"/>
                  <a:gd name="f210" fmla="*/ f166 1 f91"/>
                  <a:gd name="f211" fmla="*/ f167 1 f91"/>
                  <a:gd name="f212" fmla="*/ f168 1 f91"/>
                  <a:gd name="f213" fmla="*/ f169 1 f90"/>
                  <a:gd name="f214" fmla="*/ f170 1 f91"/>
                  <a:gd name="f215" fmla="*/ f171 1 f90"/>
                  <a:gd name="f216" fmla="*/ f172 1 f91"/>
                  <a:gd name="f217" fmla="*/ f173 f81 1"/>
                  <a:gd name="f218" fmla="*/ f174 f81 1"/>
                  <a:gd name="f219" fmla="*/ f176 f82 1"/>
                  <a:gd name="f220" fmla="*/ f175 f82 1"/>
                  <a:gd name="f221" fmla="*/ f177 f81 1"/>
                  <a:gd name="f222" fmla="*/ f178 f82 1"/>
                  <a:gd name="f223" fmla="*/ f179 f81 1"/>
                  <a:gd name="f224" fmla="*/ f180 f82 1"/>
                  <a:gd name="f225" fmla="*/ f181 f81 1"/>
                  <a:gd name="f226" fmla="*/ f182 f82 1"/>
                  <a:gd name="f227" fmla="*/ f183 f81 1"/>
                  <a:gd name="f228" fmla="*/ f184 f82 1"/>
                  <a:gd name="f229" fmla="*/ f185 f81 1"/>
                  <a:gd name="f230" fmla="*/ f186 f82 1"/>
                  <a:gd name="f231" fmla="*/ f187 f81 1"/>
                  <a:gd name="f232" fmla="*/ f188 f82 1"/>
                  <a:gd name="f233" fmla="*/ f189 f82 1"/>
                  <a:gd name="f234" fmla="*/ f190 f81 1"/>
                  <a:gd name="f235" fmla="*/ f191 f82 1"/>
                  <a:gd name="f236" fmla="*/ f192 f81 1"/>
                  <a:gd name="f237" fmla="*/ f193 f82 1"/>
                  <a:gd name="f238" fmla="*/ f194 f81 1"/>
                  <a:gd name="f239" fmla="*/ f195 f82 1"/>
                  <a:gd name="f240" fmla="*/ f196 f81 1"/>
                  <a:gd name="f241" fmla="*/ f197 f82 1"/>
                  <a:gd name="f242" fmla="*/ f198 f81 1"/>
                  <a:gd name="f243" fmla="*/ f199 f82 1"/>
                  <a:gd name="f244" fmla="*/ f200 f82 1"/>
                  <a:gd name="f245" fmla="*/ f201 f81 1"/>
                  <a:gd name="f246" fmla="*/ f202 f82 1"/>
                  <a:gd name="f247" fmla="*/ f203 f82 1"/>
                  <a:gd name="f248" fmla="*/ f204 f81 1"/>
                  <a:gd name="f249" fmla="*/ f205 f82 1"/>
                  <a:gd name="f250" fmla="*/ f206 f81 1"/>
                  <a:gd name="f251" fmla="*/ f207 f82 1"/>
                  <a:gd name="f252" fmla="*/ f208 f82 1"/>
                  <a:gd name="f253" fmla="*/ f209 f81 1"/>
                  <a:gd name="f254" fmla="*/ f210 f82 1"/>
                  <a:gd name="f255" fmla="*/ f211 f82 1"/>
                  <a:gd name="f256" fmla="*/ f212 f82 1"/>
                  <a:gd name="f257" fmla="*/ f213 f81 1"/>
                  <a:gd name="f258" fmla="*/ f214 f82 1"/>
                  <a:gd name="f259" fmla="*/ f215 f81 1"/>
                  <a:gd name="f260" fmla="*/ f216 f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2">
                    <a:pos x="f221" y="f222"/>
                  </a:cxn>
                  <a:cxn ang="f132">
                    <a:pos x="f223" y="f224"/>
                  </a:cxn>
                  <a:cxn ang="f132">
                    <a:pos x="f225" y="f226"/>
                  </a:cxn>
                  <a:cxn ang="f132">
                    <a:pos x="f227" y="f228"/>
                  </a:cxn>
                  <a:cxn ang="f132">
                    <a:pos x="f229" y="f230"/>
                  </a:cxn>
                  <a:cxn ang="f132">
                    <a:pos x="f231" y="f232"/>
                  </a:cxn>
                  <a:cxn ang="f132">
                    <a:pos x="f229" y="f233"/>
                  </a:cxn>
                  <a:cxn ang="f132">
                    <a:pos x="f234" y="f235"/>
                  </a:cxn>
                  <a:cxn ang="f132">
                    <a:pos x="f236" y="f237"/>
                  </a:cxn>
                  <a:cxn ang="f132">
                    <a:pos x="f238" y="f239"/>
                  </a:cxn>
                  <a:cxn ang="f132">
                    <a:pos x="f240" y="f241"/>
                  </a:cxn>
                  <a:cxn ang="f132">
                    <a:pos x="f242" y="f243"/>
                  </a:cxn>
                  <a:cxn ang="f132">
                    <a:pos x="f242" y="f244"/>
                  </a:cxn>
                  <a:cxn ang="f132">
                    <a:pos x="f245" y="f243"/>
                  </a:cxn>
                  <a:cxn ang="f132">
                    <a:pos x="f245" y="f246"/>
                  </a:cxn>
                  <a:cxn ang="f132">
                    <a:pos x="f245" y="f244"/>
                  </a:cxn>
                  <a:cxn ang="f132">
                    <a:pos x="f221" y="f247"/>
                  </a:cxn>
                  <a:cxn ang="f132">
                    <a:pos x="f248" y="f249"/>
                  </a:cxn>
                  <a:cxn ang="f132">
                    <a:pos x="f223" y="f246"/>
                  </a:cxn>
                  <a:cxn ang="f132">
                    <a:pos x="f225" y="f237"/>
                  </a:cxn>
                  <a:cxn ang="f132">
                    <a:pos x="f250" y="f251"/>
                  </a:cxn>
                  <a:cxn ang="f132">
                    <a:pos x="f236" y="f252"/>
                  </a:cxn>
                  <a:cxn ang="f132">
                    <a:pos x="f253" y="f254"/>
                  </a:cxn>
                  <a:cxn ang="f132">
                    <a:pos x="f225" y="f252"/>
                  </a:cxn>
                  <a:cxn ang="f132">
                    <a:pos x="f225" y="f255"/>
                  </a:cxn>
                  <a:cxn ang="f132">
                    <a:pos x="f238" y="f256"/>
                  </a:cxn>
                  <a:cxn ang="f132">
                    <a:pos x="f257" y="f258"/>
                  </a:cxn>
                  <a:cxn ang="f132">
                    <a:pos x="f259" y="f260"/>
                  </a:cxn>
                  <a:cxn ang="f132">
                    <a:pos x="f221" y="f222"/>
                  </a:cxn>
                </a:cxnLst>
                <a:rect l="f217" t="f220" r="f218" b="f219"/>
                <a:pathLst>
                  <a:path w="31" h="114">
                    <a:moveTo>
                      <a:pt x="f8" y="f5"/>
                    </a:moveTo>
                    <a:cubicBezTo>
                      <a:pt x="f9" y="f9"/>
                      <a:pt x="f10" y="f11"/>
                      <a:pt x="f12" y="f13"/>
                    </a:cubicBezTo>
                    <a:cubicBezTo>
                      <a:pt x="f14" y="f15"/>
                      <a:pt x="f11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6" y="f25"/>
                      <a:pt x="f13" y="f26"/>
                      <a:pt x="f27" y="f28"/>
                    </a:cubicBezTo>
                    <a:cubicBezTo>
                      <a:pt x="f27" y="f28"/>
                      <a:pt x="f29" y="f28"/>
                      <a:pt x="f19" y="f30"/>
                    </a:cubicBezTo>
                    <a:cubicBezTo>
                      <a:pt x="f23" y="f26"/>
                      <a:pt x="f31" y="f25"/>
                      <a:pt x="f27" y="f32"/>
                    </a:cubicBezTo>
                    <a:cubicBezTo>
                      <a:pt x="f21" y="f33"/>
                      <a:pt x="f27" y="f34"/>
                      <a:pt x="f35" y="f7"/>
                    </a:cubicBezTo>
                    <a:cubicBezTo>
                      <a:pt x="f17" y="f36"/>
                      <a:pt x="f35" y="f37"/>
                      <a:pt x="f38" y="f39"/>
                    </a:cubicBezTo>
                    <a:cubicBezTo>
                      <a:pt x="f38" y="f39"/>
                      <a:pt x="f12" y="f40"/>
                      <a:pt x="f41" y="f42"/>
                    </a:cubicBezTo>
                    <a:cubicBezTo>
                      <a:pt x="f10" y="f39"/>
                      <a:pt x="f43" y="f44"/>
                      <a:pt x="f10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0" y="f56"/>
                    </a:cubicBezTo>
                    <a:cubicBezTo>
                      <a:pt x="f48" y="f56"/>
                      <a:pt x="f57" y="f58"/>
                      <a:pt x="f57" y="f51"/>
                    </a:cubicBezTo>
                    <a:cubicBezTo>
                      <a:pt x="f46" y="f59"/>
                      <a:pt x="f46" y="f59"/>
                      <a:pt x="f57" y="f60"/>
                    </a:cubicBezTo>
                    <a:cubicBezTo>
                      <a:pt x="f10" y="f51"/>
                      <a:pt x="f46" y="f61"/>
                      <a:pt x="f57" y="f56"/>
                    </a:cubicBezTo>
                    <a:cubicBezTo>
                      <a:pt x="f9" y="f62"/>
                      <a:pt x="f54" y="f23"/>
                      <a:pt x="f8" y="f63"/>
                    </a:cubicBezTo>
                    <a:cubicBezTo>
                      <a:pt x="f5" y="f11"/>
                      <a:pt x="f5" y="f14"/>
                      <a:pt x="f64" y="f14"/>
                    </a:cubicBezTo>
                    <a:cubicBezTo>
                      <a:pt x="f57" y="f21"/>
                      <a:pt x="f65" y="f16"/>
                      <a:pt x="f12" y="f60"/>
                    </a:cubicBezTo>
                    <a:cubicBezTo>
                      <a:pt x="f14" y="f66"/>
                      <a:pt x="f35" y="f67"/>
                      <a:pt x="f17" y="f39"/>
                    </a:cubicBezTo>
                    <a:cubicBezTo>
                      <a:pt x="f17" y="f68"/>
                      <a:pt x="f19" y="f69"/>
                      <a:pt x="f63" y="f70"/>
                    </a:cubicBezTo>
                    <a:cubicBezTo>
                      <a:pt x="f63" y="f71"/>
                      <a:pt x="f35" y="f32"/>
                      <a:pt x="f38" y="f72"/>
                    </a:cubicBezTo>
                    <a:cubicBezTo>
                      <a:pt x="f38" y="f73"/>
                      <a:pt x="f12" y="f74"/>
                      <a:pt x="f14" y="f74"/>
                    </a:cubicBezTo>
                    <a:cubicBezTo>
                      <a:pt x="f35" y="f20"/>
                      <a:pt x="f35" y="f75"/>
                      <a:pt x="f17" y="f72"/>
                    </a:cubicBezTo>
                    <a:cubicBezTo>
                      <a:pt x="f17" y="f49"/>
                      <a:pt x="f17" y="f76"/>
                      <a:pt x="f17" y="f66"/>
                    </a:cubicBezTo>
                    <a:cubicBezTo>
                      <a:pt x="f35" y="f20"/>
                      <a:pt x="f14" y="f56"/>
                      <a:pt x="f41" y="f62"/>
                    </a:cubicBezTo>
                    <a:cubicBezTo>
                      <a:pt x="f10" y="f19"/>
                      <a:pt x="f50" y="f41"/>
                      <a:pt x="f77" y="f52"/>
                    </a:cubicBezTo>
                    <a:cubicBezTo>
                      <a:pt x="f64" y="f78"/>
                      <a:pt x="f79" y="f64"/>
                      <a:pt x="f79" y="f79"/>
                    </a:cubicBezTo>
                    <a:cubicBezTo>
                      <a:pt x="f79" y="f79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552C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5" name="Freeform 1416">
                <a:extLst>
                  <a:ext uri="{FF2B5EF4-FFF2-40B4-BE49-F238E27FC236}">
                    <a16:creationId xmlns:a16="http://schemas.microsoft.com/office/drawing/2014/main" id="{B32243F8-E567-2FCB-8CDE-F07D125EC1A5}"/>
                  </a:ext>
                </a:extLst>
              </p:cNvPr>
              <p:cNvSpPr/>
              <p:nvPr/>
            </p:nvSpPr>
            <p:spPr>
              <a:xfrm>
                <a:off x="5183184" y="4105271"/>
                <a:ext cx="134938" cy="5984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159"/>
                  <a:gd name="f8" fmla="val 23"/>
                  <a:gd name="f9" fmla="val 87"/>
                  <a:gd name="f10" fmla="val 22"/>
                  <a:gd name="f11" fmla="val 82"/>
                  <a:gd name="f12" fmla="val 21"/>
                  <a:gd name="f13" fmla="val 76"/>
                  <a:gd name="f14" fmla="val 20"/>
                  <a:gd name="f15" fmla="val 71"/>
                  <a:gd name="f16" fmla="val 24"/>
                  <a:gd name="f17" fmla="val 84"/>
                  <a:gd name="f18" fmla="val 28"/>
                  <a:gd name="f19" fmla="val 96"/>
                  <a:gd name="f20" fmla="val 31"/>
                  <a:gd name="f21" fmla="val 109"/>
                  <a:gd name="f22" fmla="val 30"/>
                  <a:gd name="f23" fmla="val 102"/>
                  <a:gd name="f24" fmla="val 29"/>
                  <a:gd name="f25" fmla="val 95"/>
                  <a:gd name="f26" fmla="val 88"/>
                  <a:gd name="f27" fmla="val 25"/>
                  <a:gd name="f28" fmla="val 75"/>
                  <a:gd name="f29" fmla="val 63"/>
                  <a:gd name="f30" fmla="val 16"/>
                  <a:gd name="f31" fmla="val 51"/>
                  <a:gd name="f32" fmla="val 50"/>
                  <a:gd name="f33" fmla="val 49"/>
                  <a:gd name="f34" fmla="val 48"/>
                  <a:gd name="f35" fmla="val 18"/>
                  <a:gd name="f36" fmla="val 55"/>
                  <a:gd name="f37" fmla="val 58"/>
                  <a:gd name="f38" fmla="val 19"/>
                  <a:gd name="f39" fmla="val 44"/>
                  <a:gd name="f40" fmla="val 9"/>
                  <a:gd name="f41" fmla="val 2"/>
                  <a:gd name="f42" fmla="val 1"/>
                  <a:gd name="f43" fmla="val 3"/>
                  <a:gd name="f44" fmla="val 4"/>
                  <a:gd name="f45" fmla="val 13"/>
                  <a:gd name="f46" fmla="val 39"/>
                  <a:gd name="f47" fmla="val 68"/>
                  <a:gd name="f48" fmla="val 77"/>
                  <a:gd name="f49" fmla="val 86"/>
                  <a:gd name="f50" fmla="val 89"/>
                  <a:gd name="f51" fmla="val 90"/>
                  <a:gd name="f52" fmla="val 32"/>
                  <a:gd name="f53" fmla="val 67"/>
                  <a:gd name="f54" fmla="val 72"/>
                  <a:gd name="f55" fmla="val 33"/>
                  <a:gd name="f56" fmla="val 85"/>
                  <a:gd name="f57" fmla="val 34"/>
                  <a:gd name="f58" fmla="val 114"/>
                  <a:gd name="f59" fmla="val 126"/>
                  <a:gd name="f60" fmla="val 129"/>
                  <a:gd name="f61" fmla="val 132"/>
                  <a:gd name="f62" fmla="val 35"/>
                  <a:gd name="f63" fmla="val 135"/>
                  <a:gd name="f64" fmla="val 131"/>
                  <a:gd name="f65" fmla="val 127"/>
                  <a:gd name="f66" fmla="val 122"/>
                  <a:gd name="f67" fmla="val 146"/>
                  <a:gd name="f68" fmla="val 157"/>
                  <a:gd name="f69" fmla="val 158"/>
                  <a:gd name="f70" fmla="val 27"/>
                  <a:gd name="f71" fmla="val 26"/>
                  <a:gd name="f72" fmla="val 139"/>
                  <a:gd name="f73" fmla="val 105"/>
                  <a:gd name="f74" fmla="val 104"/>
                  <a:gd name="f75" fmla="val 108"/>
                  <a:gd name="f76" fmla="val 112"/>
                  <a:gd name="f77" fmla="val 116"/>
                  <a:gd name="f78" fmla="val 137"/>
                  <a:gd name="f79" fmla="val 148"/>
                  <a:gd name="f80" fmla="val 147"/>
                  <a:gd name="f81" fmla="val 140"/>
                  <a:gd name="f82" fmla="val 133"/>
                  <a:gd name="f83" fmla="val 119"/>
                  <a:gd name="f84" fmla="val 98"/>
                  <a:gd name="f85" fmla="val 93"/>
                  <a:gd name="f86" fmla="+- 0 0 -90"/>
                  <a:gd name="f87" fmla="*/ f3 1 36"/>
                  <a:gd name="f88" fmla="*/ f4 1 159"/>
                  <a:gd name="f89" fmla="val f5"/>
                  <a:gd name="f90" fmla="val f6"/>
                  <a:gd name="f91" fmla="val f7"/>
                  <a:gd name="f92" fmla="*/ f86 f0 1"/>
                  <a:gd name="f93" fmla="+- f91 0 f89"/>
                  <a:gd name="f94" fmla="+- f90 0 f89"/>
                  <a:gd name="f95" fmla="*/ f92 1 f2"/>
                  <a:gd name="f96" fmla="*/ f94 1 36"/>
                  <a:gd name="f97" fmla="*/ f93 1 159"/>
                  <a:gd name="f98" fmla="*/ 23 f94 1"/>
                  <a:gd name="f99" fmla="*/ 87 f93 1"/>
                  <a:gd name="f100" fmla="*/ 20 f94 1"/>
                  <a:gd name="f101" fmla="*/ 71 f93 1"/>
                  <a:gd name="f102" fmla="*/ 21 f94 1"/>
                  <a:gd name="f103" fmla="*/ 31 f94 1"/>
                  <a:gd name="f104" fmla="*/ 109 f93 1"/>
                  <a:gd name="f105" fmla="*/ 28 f94 1"/>
                  <a:gd name="f106" fmla="*/ 88 f93 1"/>
                  <a:gd name="f107" fmla="*/ 16 f94 1"/>
                  <a:gd name="f108" fmla="*/ 51 f93 1"/>
                  <a:gd name="f109" fmla="*/ 48 f93 1"/>
                  <a:gd name="f110" fmla="*/ 58 f93 1"/>
                  <a:gd name="f111" fmla="*/ 0 f94 1"/>
                  <a:gd name="f112" fmla="*/ 0 f93 1"/>
                  <a:gd name="f113" fmla="*/ 4 f94 1"/>
                  <a:gd name="f114" fmla="*/ 4 f93 1"/>
                  <a:gd name="f115" fmla="*/ 30 f94 1"/>
                  <a:gd name="f116" fmla="*/ 86 f93 1"/>
                  <a:gd name="f117" fmla="*/ 90 f93 1"/>
                  <a:gd name="f118" fmla="*/ 67 f93 1"/>
                  <a:gd name="f119" fmla="*/ 32 f94 1"/>
                  <a:gd name="f120" fmla="*/ 82 f93 1"/>
                  <a:gd name="f121" fmla="*/ 34 f94 1"/>
                  <a:gd name="f122" fmla="*/ 36 f94 1"/>
                  <a:gd name="f123" fmla="*/ 126 f93 1"/>
                  <a:gd name="f124" fmla="*/ 35 f94 1"/>
                  <a:gd name="f125" fmla="*/ 135 f93 1"/>
                  <a:gd name="f126" fmla="*/ 122 f93 1"/>
                  <a:gd name="f127" fmla="*/ 157 f93 1"/>
                  <a:gd name="f128" fmla="*/ 26 f94 1"/>
                  <a:gd name="f129" fmla="*/ 159 f93 1"/>
                  <a:gd name="f130" fmla="*/ 25 f94 1"/>
                  <a:gd name="f131" fmla="*/ 24 f94 1"/>
                  <a:gd name="f132" fmla="*/ 105 f93 1"/>
                  <a:gd name="f133" fmla="*/ 104 f93 1"/>
                  <a:gd name="f134" fmla="*/ 29 f94 1"/>
                  <a:gd name="f135" fmla="*/ 116 f93 1"/>
                  <a:gd name="f136" fmla="*/ 148 f93 1"/>
                  <a:gd name="f137" fmla="*/ 147 f93 1"/>
                  <a:gd name="f138" fmla="*/ 127 f93 1"/>
                  <a:gd name="f139" fmla="*/ 27 f94 1"/>
                  <a:gd name="f140" fmla="+- f95 0 f1"/>
                  <a:gd name="f141" fmla="*/ f98 1 36"/>
                  <a:gd name="f142" fmla="*/ f99 1 159"/>
                  <a:gd name="f143" fmla="*/ f100 1 36"/>
                  <a:gd name="f144" fmla="*/ f101 1 159"/>
                  <a:gd name="f145" fmla="*/ f102 1 36"/>
                  <a:gd name="f146" fmla="*/ f103 1 36"/>
                  <a:gd name="f147" fmla="*/ f104 1 159"/>
                  <a:gd name="f148" fmla="*/ f105 1 36"/>
                  <a:gd name="f149" fmla="*/ f106 1 159"/>
                  <a:gd name="f150" fmla="*/ f107 1 36"/>
                  <a:gd name="f151" fmla="*/ f108 1 159"/>
                  <a:gd name="f152" fmla="*/ f109 1 159"/>
                  <a:gd name="f153" fmla="*/ f110 1 159"/>
                  <a:gd name="f154" fmla="*/ f111 1 36"/>
                  <a:gd name="f155" fmla="*/ f112 1 159"/>
                  <a:gd name="f156" fmla="*/ f113 1 36"/>
                  <a:gd name="f157" fmla="*/ f114 1 159"/>
                  <a:gd name="f158" fmla="*/ f115 1 36"/>
                  <a:gd name="f159" fmla="*/ f116 1 159"/>
                  <a:gd name="f160" fmla="*/ f117 1 159"/>
                  <a:gd name="f161" fmla="*/ f118 1 159"/>
                  <a:gd name="f162" fmla="*/ f119 1 36"/>
                  <a:gd name="f163" fmla="*/ f120 1 159"/>
                  <a:gd name="f164" fmla="*/ f121 1 36"/>
                  <a:gd name="f165" fmla="*/ f122 1 36"/>
                  <a:gd name="f166" fmla="*/ f123 1 159"/>
                  <a:gd name="f167" fmla="*/ f124 1 36"/>
                  <a:gd name="f168" fmla="*/ f125 1 159"/>
                  <a:gd name="f169" fmla="*/ f126 1 159"/>
                  <a:gd name="f170" fmla="*/ f127 1 159"/>
                  <a:gd name="f171" fmla="*/ f128 1 36"/>
                  <a:gd name="f172" fmla="*/ f129 1 159"/>
                  <a:gd name="f173" fmla="*/ f130 1 36"/>
                  <a:gd name="f174" fmla="*/ f131 1 36"/>
                  <a:gd name="f175" fmla="*/ f132 1 159"/>
                  <a:gd name="f176" fmla="*/ f133 1 159"/>
                  <a:gd name="f177" fmla="*/ f134 1 36"/>
                  <a:gd name="f178" fmla="*/ f135 1 159"/>
                  <a:gd name="f179" fmla="*/ f136 1 159"/>
                  <a:gd name="f180" fmla="*/ f137 1 159"/>
                  <a:gd name="f181" fmla="*/ f138 1 159"/>
                  <a:gd name="f182" fmla="*/ f139 1 36"/>
                  <a:gd name="f183" fmla="*/ 0 1 f96"/>
                  <a:gd name="f184" fmla="*/ f90 1 f96"/>
                  <a:gd name="f185" fmla="*/ 0 1 f97"/>
                  <a:gd name="f186" fmla="*/ f91 1 f97"/>
                  <a:gd name="f187" fmla="*/ f141 1 f96"/>
                  <a:gd name="f188" fmla="*/ f142 1 f97"/>
                  <a:gd name="f189" fmla="*/ f143 1 f96"/>
                  <a:gd name="f190" fmla="*/ f144 1 f97"/>
                  <a:gd name="f191" fmla="*/ f145 1 f96"/>
                  <a:gd name="f192" fmla="*/ f146 1 f96"/>
                  <a:gd name="f193" fmla="*/ f147 1 f97"/>
                  <a:gd name="f194" fmla="*/ f148 1 f96"/>
                  <a:gd name="f195" fmla="*/ f149 1 f97"/>
                  <a:gd name="f196" fmla="*/ f150 1 f96"/>
                  <a:gd name="f197" fmla="*/ f151 1 f97"/>
                  <a:gd name="f198" fmla="*/ f152 1 f97"/>
                  <a:gd name="f199" fmla="*/ f153 1 f97"/>
                  <a:gd name="f200" fmla="*/ f154 1 f96"/>
                  <a:gd name="f201" fmla="*/ f155 1 f97"/>
                  <a:gd name="f202" fmla="*/ f156 1 f96"/>
                  <a:gd name="f203" fmla="*/ f157 1 f97"/>
                  <a:gd name="f204" fmla="*/ f158 1 f96"/>
                  <a:gd name="f205" fmla="*/ f159 1 f97"/>
                  <a:gd name="f206" fmla="*/ f160 1 f97"/>
                  <a:gd name="f207" fmla="*/ f161 1 f97"/>
                  <a:gd name="f208" fmla="*/ f162 1 f96"/>
                  <a:gd name="f209" fmla="*/ f163 1 f97"/>
                  <a:gd name="f210" fmla="*/ f164 1 f96"/>
                  <a:gd name="f211" fmla="*/ f165 1 f96"/>
                  <a:gd name="f212" fmla="*/ f166 1 f97"/>
                  <a:gd name="f213" fmla="*/ f167 1 f96"/>
                  <a:gd name="f214" fmla="*/ f168 1 f97"/>
                  <a:gd name="f215" fmla="*/ f169 1 f97"/>
                  <a:gd name="f216" fmla="*/ f170 1 f97"/>
                  <a:gd name="f217" fmla="*/ f171 1 f96"/>
                  <a:gd name="f218" fmla="*/ f172 1 f97"/>
                  <a:gd name="f219" fmla="*/ f173 1 f96"/>
                  <a:gd name="f220" fmla="*/ f174 1 f96"/>
                  <a:gd name="f221" fmla="*/ f175 1 f97"/>
                  <a:gd name="f222" fmla="*/ f176 1 f97"/>
                  <a:gd name="f223" fmla="*/ f177 1 f96"/>
                  <a:gd name="f224" fmla="*/ f178 1 f97"/>
                  <a:gd name="f225" fmla="*/ f179 1 f97"/>
                  <a:gd name="f226" fmla="*/ f180 1 f97"/>
                  <a:gd name="f227" fmla="*/ f181 1 f97"/>
                  <a:gd name="f228" fmla="*/ f182 1 f96"/>
                  <a:gd name="f229" fmla="*/ f183 f87 1"/>
                  <a:gd name="f230" fmla="*/ f184 f87 1"/>
                  <a:gd name="f231" fmla="*/ f186 f88 1"/>
                  <a:gd name="f232" fmla="*/ f185 f88 1"/>
                  <a:gd name="f233" fmla="*/ f187 f87 1"/>
                  <a:gd name="f234" fmla="*/ f188 f88 1"/>
                  <a:gd name="f235" fmla="*/ f189 f87 1"/>
                  <a:gd name="f236" fmla="*/ f190 f88 1"/>
                  <a:gd name="f237" fmla="*/ f191 f87 1"/>
                  <a:gd name="f238" fmla="*/ f192 f87 1"/>
                  <a:gd name="f239" fmla="*/ f193 f88 1"/>
                  <a:gd name="f240" fmla="*/ f194 f87 1"/>
                  <a:gd name="f241" fmla="*/ f195 f88 1"/>
                  <a:gd name="f242" fmla="*/ f196 f87 1"/>
                  <a:gd name="f243" fmla="*/ f197 f88 1"/>
                  <a:gd name="f244" fmla="*/ f198 f88 1"/>
                  <a:gd name="f245" fmla="*/ f199 f88 1"/>
                  <a:gd name="f246" fmla="*/ f200 f87 1"/>
                  <a:gd name="f247" fmla="*/ f201 f88 1"/>
                  <a:gd name="f248" fmla="*/ f202 f87 1"/>
                  <a:gd name="f249" fmla="*/ f203 f88 1"/>
                  <a:gd name="f250" fmla="*/ f204 f87 1"/>
                  <a:gd name="f251" fmla="*/ f205 f88 1"/>
                  <a:gd name="f252" fmla="*/ f206 f88 1"/>
                  <a:gd name="f253" fmla="*/ f207 f88 1"/>
                  <a:gd name="f254" fmla="*/ f208 f87 1"/>
                  <a:gd name="f255" fmla="*/ f209 f88 1"/>
                  <a:gd name="f256" fmla="*/ f210 f87 1"/>
                  <a:gd name="f257" fmla="*/ f211 f87 1"/>
                  <a:gd name="f258" fmla="*/ f212 f88 1"/>
                  <a:gd name="f259" fmla="*/ f213 f87 1"/>
                  <a:gd name="f260" fmla="*/ f214 f88 1"/>
                  <a:gd name="f261" fmla="*/ f215 f88 1"/>
                  <a:gd name="f262" fmla="*/ f216 f88 1"/>
                  <a:gd name="f263" fmla="*/ f217 f87 1"/>
                  <a:gd name="f264" fmla="*/ f218 f88 1"/>
                  <a:gd name="f265" fmla="*/ f219 f87 1"/>
                  <a:gd name="f266" fmla="*/ f220 f87 1"/>
                  <a:gd name="f267" fmla="*/ f221 f88 1"/>
                  <a:gd name="f268" fmla="*/ f222 f88 1"/>
                  <a:gd name="f269" fmla="*/ f223 f87 1"/>
                  <a:gd name="f270" fmla="*/ f224 f88 1"/>
                  <a:gd name="f271" fmla="*/ f225 f88 1"/>
                  <a:gd name="f272" fmla="*/ f226 f88 1"/>
                  <a:gd name="f273" fmla="*/ f227 f88 1"/>
                  <a:gd name="f274" fmla="*/ f228 f8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0">
                    <a:pos x="f233" y="f234"/>
                  </a:cxn>
                  <a:cxn ang="f140">
                    <a:pos x="f235" y="f236"/>
                  </a:cxn>
                  <a:cxn ang="f140">
                    <a:pos x="f237" y="f236"/>
                  </a:cxn>
                  <a:cxn ang="f140">
                    <a:pos x="f238" y="f239"/>
                  </a:cxn>
                  <a:cxn ang="f140">
                    <a:pos x="f238" y="f239"/>
                  </a:cxn>
                  <a:cxn ang="f140">
                    <a:pos x="f240" y="f241"/>
                  </a:cxn>
                  <a:cxn ang="f140">
                    <a:pos x="f242" y="f243"/>
                  </a:cxn>
                  <a:cxn ang="f140">
                    <a:pos x="f242" y="f244"/>
                  </a:cxn>
                  <a:cxn ang="f140">
                    <a:pos x="f237" y="f245"/>
                  </a:cxn>
                  <a:cxn ang="f140">
                    <a:pos x="f246" y="f247"/>
                  </a:cxn>
                  <a:cxn ang="f140">
                    <a:pos x="f248" y="f249"/>
                  </a:cxn>
                  <a:cxn ang="f140">
                    <a:pos x="f233" y="f245"/>
                  </a:cxn>
                  <a:cxn ang="f140">
                    <a:pos x="f250" y="f251"/>
                  </a:cxn>
                  <a:cxn ang="f140">
                    <a:pos x="f238" y="f252"/>
                  </a:cxn>
                  <a:cxn ang="f140">
                    <a:pos x="f240" y="f253"/>
                  </a:cxn>
                  <a:cxn ang="f140">
                    <a:pos x="f254" y="f255"/>
                  </a:cxn>
                  <a:cxn ang="f140">
                    <a:pos x="f256" y="f252"/>
                  </a:cxn>
                  <a:cxn ang="f140">
                    <a:pos x="f257" y="f258"/>
                  </a:cxn>
                  <a:cxn ang="f140">
                    <a:pos x="f259" y="f260"/>
                  </a:cxn>
                  <a:cxn ang="f140">
                    <a:pos x="f256" y="f261"/>
                  </a:cxn>
                  <a:cxn ang="f140">
                    <a:pos x="f240" y="f262"/>
                  </a:cxn>
                  <a:cxn ang="f140">
                    <a:pos x="f263" y="f264"/>
                  </a:cxn>
                  <a:cxn ang="f140">
                    <a:pos x="f265" y="f262"/>
                  </a:cxn>
                  <a:cxn ang="f140">
                    <a:pos x="f266" y="f267"/>
                  </a:cxn>
                  <a:cxn ang="f140">
                    <a:pos x="f265" y="f268"/>
                  </a:cxn>
                  <a:cxn ang="f140">
                    <a:pos x="f269" y="f270"/>
                  </a:cxn>
                  <a:cxn ang="f140">
                    <a:pos x="f240" y="f271"/>
                  </a:cxn>
                  <a:cxn ang="f140">
                    <a:pos x="f240" y="f271"/>
                  </a:cxn>
                  <a:cxn ang="f140">
                    <a:pos x="f240" y="f272"/>
                  </a:cxn>
                  <a:cxn ang="f140">
                    <a:pos x="f250" y="f273"/>
                  </a:cxn>
                  <a:cxn ang="f140">
                    <a:pos x="f274" y="f268"/>
                  </a:cxn>
                  <a:cxn ang="f140">
                    <a:pos x="f233" y="f234"/>
                  </a:cxn>
                </a:cxnLst>
                <a:rect l="f229" t="f232" r="f230" b="f231"/>
                <a:pathLst>
                  <a:path w="36" h="15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5"/>
                      <a:pt x="f14" y="f15"/>
                      <a:pt x="f12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0" y="f21"/>
                      <a:pt x="f20" y="f21"/>
                      <a:pt x="f20" y="f21"/>
                    </a:cubicBezTo>
                    <a:cubicBezTo>
                      <a:pt x="f22" y="f23"/>
                      <a:pt x="f24" y="f25"/>
                      <a:pt x="f18" y="f26"/>
                    </a:cubicBezTo>
                    <a:cubicBezTo>
                      <a:pt x="f27" y="f28"/>
                      <a:pt x="f12" y="f29"/>
                      <a:pt x="f30" y="f31"/>
                    </a:cubicBezTo>
                    <a:cubicBezTo>
                      <a:pt x="f30" y="f32"/>
                      <a:pt x="f30" y="f33"/>
                      <a:pt x="f30" y="f34"/>
                    </a:cubicBezTo>
                    <a:cubicBezTo>
                      <a:pt x="f35" y="f31"/>
                      <a:pt x="f35" y="f36"/>
                      <a:pt x="f12" y="f37"/>
                    </a:cubicBezTo>
                    <a:cubicBezTo>
                      <a:pt x="f38" y="f39"/>
                      <a:pt x="f40" y="f30"/>
                      <a:pt x="f5" y="f5"/>
                    </a:cubicBezTo>
                    <a:cubicBezTo>
                      <a:pt x="f41" y="f42"/>
                      <a:pt x="f43" y="f43"/>
                      <a:pt x="f44" y="f44"/>
                    </a:cubicBezTo>
                    <a:cubicBezTo>
                      <a:pt x="f45" y="f12"/>
                      <a:pt x="f35" y="f46"/>
                      <a:pt x="f8" y="f37"/>
                    </a:cubicBezTo>
                    <a:cubicBezTo>
                      <a:pt x="f27" y="f47"/>
                      <a:pt x="f18" y="f48"/>
                      <a:pt x="f22" y="f49"/>
                    </a:cubicBezTo>
                    <a:cubicBezTo>
                      <a:pt x="f22" y="f26"/>
                      <a:pt x="f20" y="f50"/>
                      <a:pt x="f20" y="f51"/>
                    </a:cubicBezTo>
                    <a:cubicBezTo>
                      <a:pt x="f52" y="f11"/>
                      <a:pt x="f24" y="f28"/>
                      <a:pt x="f18" y="f53"/>
                    </a:cubicBezTo>
                    <a:cubicBezTo>
                      <a:pt x="f22" y="f54"/>
                      <a:pt x="f20" y="f48"/>
                      <a:pt x="f52" y="f11"/>
                    </a:cubicBezTo>
                    <a:cubicBezTo>
                      <a:pt x="f55" y="f56"/>
                      <a:pt x="f55" y="f9"/>
                      <a:pt x="f57" y="f51"/>
                    </a:cubicBezTo>
                    <a:cubicBezTo>
                      <a:pt x="f52" y="f23"/>
                      <a:pt x="f6" y="f58"/>
                      <a:pt x="f6" y="f59"/>
                    </a:cubicBezTo>
                    <a:cubicBezTo>
                      <a:pt x="f6" y="f60"/>
                      <a:pt x="f6" y="f61"/>
                      <a:pt x="f62" y="f63"/>
                    </a:cubicBezTo>
                    <a:cubicBezTo>
                      <a:pt x="f57" y="f64"/>
                      <a:pt x="f6" y="f65"/>
                      <a:pt x="f57" y="f66"/>
                    </a:cubicBezTo>
                    <a:cubicBezTo>
                      <a:pt x="f62" y="f63"/>
                      <a:pt x="f20" y="f67"/>
                      <a:pt x="f18" y="f68"/>
                    </a:cubicBezTo>
                    <a:cubicBezTo>
                      <a:pt x="f18" y="f69"/>
                      <a:pt x="f70" y="f7"/>
                      <a:pt x="f71" y="f7"/>
                    </a:cubicBezTo>
                    <a:cubicBezTo>
                      <a:pt x="f16" y="f7"/>
                      <a:pt x="f27" y="f69"/>
                      <a:pt x="f27" y="f68"/>
                    </a:cubicBezTo>
                    <a:cubicBezTo>
                      <a:pt x="f18" y="f72"/>
                      <a:pt x="f70" y="f66"/>
                      <a:pt x="f16" y="f73"/>
                    </a:cubicBezTo>
                    <a:cubicBezTo>
                      <a:pt x="f16" y="f74"/>
                      <a:pt x="f27" y="f74"/>
                      <a:pt x="f27" y="f74"/>
                    </a:cubicBezTo>
                    <a:cubicBezTo>
                      <a:pt x="f18" y="f75"/>
                      <a:pt x="f18" y="f76"/>
                      <a:pt x="f24" y="f77"/>
                    </a:cubicBezTo>
                    <a:cubicBezTo>
                      <a:pt x="f24" y="f65"/>
                      <a:pt x="f24" y="f78"/>
                      <a:pt x="f18" y="f79"/>
                    </a:cubicBezTo>
                    <a:cubicBezTo>
                      <a:pt x="f18" y="f79"/>
                      <a:pt x="f24" y="f80"/>
                      <a:pt x="f18" y="f79"/>
                    </a:cubicBezTo>
                    <a:cubicBezTo>
                      <a:pt x="f18" y="f79"/>
                      <a:pt x="f18" y="f79"/>
                      <a:pt x="f18" y="f80"/>
                    </a:cubicBezTo>
                    <a:cubicBezTo>
                      <a:pt x="f24" y="f81"/>
                      <a:pt x="f24" y="f82"/>
                      <a:pt x="f22" y="f65"/>
                    </a:cubicBezTo>
                    <a:cubicBezTo>
                      <a:pt x="f20" y="f83"/>
                      <a:pt x="f18" y="f76"/>
                      <a:pt x="f70" y="f74"/>
                    </a:cubicBezTo>
                    <a:cubicBezTo>
                      <a:pt x="f27" y="f84"/>
                      <a:pt x="f8" y="f85"/>
                      <a:pt x="f8" y="f9"/>
                    </a:cubicBezTo>
                    <a:close/>
                  </a:path>
                </a:pathLst>
              </a:custGeom>
              <a:solidFill>
                <a:srgbClr val="4925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6" name="Freeform 1417">
                <a:extLst>
                  <a:ext uri="{FF2B5EF4-FFF2-40B4-BE49-F238E27FC236}">
                    <a16:creationId xmlns:a16="http://schemas.microsoft.com/office/drawing/2014/main" id="{0075F752-AD50-CC91-67D6-E8065460E104}"/>
                  </a:ext>
                </a:extLst>
              </p:cNvPr>
              <p:cNvSpPr/>
              <p:nvPr/>
            </p:nvSpPr>
            <p:spPr>
              <a:xfrm>
                <a:off x="5130798" y="4503740"/>
                <a:ext cx="74615" cy="2682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71"/>
                  <a:gd name="f8" fmla="val 7"/>
                  <a:gd name="f9" fmla="val 4"/>
                  <a:gd name="f10" fmla="val 10"/>
                  <a:gd name="f11" fmla="val 11"/>
                  <a:gd name="f12" fmla="val 12"/>
                  <a:gd name="f13" fmla="val 16"/>
                  <a:gd name="f14" fmla="val 17"/>
                  <a:gd name="f15" fmla="val 31"/>
                  <a:gd name="f16" fmla="val 19"/>
                  <a:gd name="f17" fmla="val 46"/>
                  <a:gd name="f18" fmla="val 62"/>
                  <a:gd name="f19" fmla="val 56"/>
                  <a:gd name="f20" fmla="val 18"/>
                  <a:gd name="f21" fmla="val 50"/>
                  <a:gd name="f22" fmla="val 44"/>
                  <a:gd name="f23" fmla="val 53"/>
                  <a:gd name="f24" fmla="val 15"/>
                  <a:gd name="f25" fmla="val 65"/>
                  <a:gd name="f26" fmla="val 13"/>
                  <a:gd name="f27" fmla="val 57"/>
                  <a:gd name="f28" fmla="val 41"/>
                  <a:gd name="f29" fmla="val 33"/>
                  <a:gd name="f30" fmla="val 5"/>
                  <a:gd name="f31" fmla="val 24"/>
                  <a:gd name="f32" fmla="val 23"/>
                  <a:gd name="f33" fmla="val 22"/>
                  <a:gd name="f34" fmla="val 21"/>
                  <a:gd name="f35" fmla="val 8"/>
                  <a:gd name="f36" fmla="val 9"/>
                  <a:gd name="f37" fmla="val 28"/>
                  <a:gd name="f38" fmla="val 32"/>
                  <a:gd name="f39" fmla="val 40"/>
                  <a:gd name="f40" fmla="val 14"/>
                  <a:gd name="f41" fmla="val 47"/>
                  <a:gd name="f42" fmla="val 55"/>
                  <a:gd name="f43" fmla="val 38"/>
                  <a:gd name="f44" fmla="val 6"/>
                  <a:gd name="f45" fmla="val 2"/>
                  <a:gd name="f46" fmla="val 1"/>
                  <a:gd name="f47" fmla="+- 0 0 -90"/>
                  <a:gd name="f48" fmla="*/ f3 1 20"/>
                  <a:gd name="f49" fmla="*/ f4 1 71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20"/>
                  <a:gd name="f58" fmla="*/ f54 1 71"/>
                  <a:gd name="f59" fmla="*/ 7 f55 1"/>
                  <a:gd name="f60" fmla="*/ 4 f54 1"/>
                  <a:gd name="f61" fmla="*/ 12 f55 1"/>
                  <a:gd name="f62" fmla="*/ 16 f54 1"/>
                  <a:gd name="f63" fmla="*/ 20 f55 1"/>
                  <a:gd name="f64" fmla="*/ 62 f54 1"/>
                  <a:gd name="f65" fmla="*/ 17 f55 1"/>
                  <a:gd name="f66" fmla="*/ 44 f54 1"/>
                  <a:gd name="f67" fmla="*/ 15 f55 1"/>
                  <a:gd name="f68" fmla="*/ 71 f54 1"/>
                  <a:gd name="f69" fmla="*/ 11 f55 1"/>
                  <a:gd name="f70" fmla="*/ 50 f54 1"/>
                  <a:gd name="f71" fmla="*/ 5 f55 1"/>
                  <a:gd name="f72" fmla="*/ 24 f54 1"/>
                  <a:gd name="f73" fmla="*/ 4 f55 1"/>
                  <a:gd name="f74" fmla="*/ 21 f54 1"/>
                  <a:gd name="f75" fmla="*/ 10 f55 1"/>
                  <a:gd name="f76" fmla="*/ 32 f54 1"/>
                  <a:gd name="f77" fmla="*/ 14 f55 1"/>
                  <a:gd name="f78" fmla="*/ 55 f54 1"/>
                  <a:gd name="f79" fmla="*/ 56 f54 1"/>
                  <a:gd name="f80" fmla="*/ 2 f55 1"/>
                  <a:gd name="f81" fmla="*/ 7 f54 1"/>
                  <a:gd name="f82" fmla="*/ 1 f55 1"/>
                  <a:gd name="f83" fmla="*/ 2 f54 1"/>
                  <a:gd name="f84" fmla="*/ 1 f54 1"/>
                  <a:gd name="f85" fmla="+- f56 0 f1"/>
                  <a:gd name="f86" fmla="*/ f59 1 20"/>
                  <a:gd name="f87" fmla="*/ f60 1 71"/>
                  <a:gd name="f88" fmla="*/ f61 1 20"/>
                  <a:gd name="f89" fmla="*/ f62 1 71"/>
                  <a:gd name="f90" fmla="*/ f63 1 20"/>
                  <a:gd name="f91" fmla="*/ f64 1 71"/>
                  <a:gd name="f92" fmla="*/ f65 1 20"/>
                  <a:gd name="f93" fmla="*/ f66 1 71"/>
                  <a:gd name="f94" fmla="*/ f67 1 20"/>
                  <a:gd name="f95" fmla="*/ f68 1 71"/>
                  <a:gd name="f96" fmla="*/ f69 1 20"/>
                  <a:gd name="f97" fmla="*/ f70 1 71"/>
                  <a:gd name="f98" fmla="*/ f71 1 20"/>
                  <a:gd name="f99" fmla="*/ f72 1 71"/>
                  <a:gd name="f100" fmla="*/ f73 1 20"/>
                  <a:gd name="f101" fmla="*/ f74 1 71"/>
                  <a:gd name="f102" fmla="*/ f75 1 20"/>
                  <a:gd name="f103" fmla="*/ f76 1 71"/>
                  <a:gd name="f104" fmla="*/ f77 1 20"/>
                  <a:gd name="f105" fmla="*/ f78 1 71"/>
                  <a:gd name="f106" fmla="*/ f79 1 71"/>
                  <a:gd name="f107" fmla="*/ f80 1 20"/>
                  <a:gd name="f108" fmla="*/ f81 1 71"/>
                  <a:gd name="f109" fmla="*/ f82 1 20"/>
                  <a:gd name="f110" fmla="*/ f83 1 71"/>
                  <a:gd name="f111" fmla="*/ f84 1 71"/>
                  <a:gd name="f112" fmla="*/ 0 1 f57"/>
                  <a:gd name="f113" fmla="*/ f51 1 f57"/>
                  <a:gd name="f114" fmla="*/ 0 1 f58"/>
                  <a:gd name="f115" fmla="*/ f52 1 f58"/>
                  <a:gd name="f116" fmla="*/ f86 1 f57"/>
                  <a:gd name="f117" fmla="*/ f87 1 f58"/>
                  <a:gd name="f118" fmla="*/ f88 1 f57"/>
                  <a:gd name="f119" fmla="*/ f89 1 f58"/>
                  <a:gd name="f120" fmla="*/ f90 1 f57"/>
                  <a:gd name="f121" fmla="*/ f91 1 f58"/>
                  <a:gd name="f122" fmla="*/ f92 1 f57"/>
                  <a:gd name="f123" fmla="*/ f93 1 f58"/>
                  <a:gd name="f124" fmla="*/ f94 1 f57"/>
                  <a:gd name="f125" fmla="*/ f95 1 f58"/>
                  <a:gd name="f126" fmla="*/ f96 1 f57"/>
                  <a:gd name="f127" fmla="*/ f97 1 f58"/>
                  <a:gd name="f128" fmla="*/ f98 1 f57"/>
                  <a:gd name="f129" fmla="*/ f99 1 f58"/>
                  <a:gd name="f130" fmla="*/ f100 1 f57"/>
                  <a:gd name="f131" fmla="*/ f101 1 f58"/>
                  <a:gd name="f132" fmla="*/ f102 1 f57"/>
                  <a:gd name="f133" fmla="*/ f103 1 f58"/>
                  <a:gd name="f134" fmla="*/ f104 1 f57"/>
                  <a:gd name="f135" fmla="*/ f105 1 f58"/>
                  <a:gd name="f136" fmla="*/ f106 1 f58"/>
                  <a:gd name="f137" fmla="*/ f107 1 f57"/>
                  <a:gd name="f138" fmla="*/ f108 1 f58"/>
                  <a:gd name="f139" fmla="*/ f109 1 f57"/>
                  <a:gd name="f140" fmla="*/ f110 1 f58"/>
                  <a:gd name="f141" fmla="*/ f111 1 f58"/>
                  <a:gd name="f142" fmla="*/ f112 f48 1"/>
                  <a:gd name="f143" fmla="*/ f113 f48 1"/>
                  <a:gd name="f144" fmla="*/ f115 f49 1"/>
                  <a:gd name="f145" fmla="*/ f114 f49 1"/>
                  <a:gd name="f146" fmla="*/ f116 f48 1"/>
                  <a:gd name="f147" fmla="*/ f117 f49 1"/>
                  <a:gd name="f148" fmla="*/ f118 f48 1"/>
                  <a:gd name="f149" fmla="*/ f119 f49 1"/>
                  <a:gd name="f150" fmla="*/ f120 f48 1"/>
                  <a:gd name="f151" fmla="*/ f121 f49 1"/>
                  <a:gd name="f152" fmla="*/ f122 f48 1"/>
                  <a:gd name="f153" fmla="*/ f123 f49 1"/>
                  <a:gd name="f154" fmla="*/ f124 f48 1"/>
                  <a:gd name="f155" fmla="*/ f125 f49 1"/>
                  <a:gd name="f156" fmla="*/ f126 f48 1"/>
                  <a:gd name="f157" fmla="*/ f127 f49 1"/>
                  <a:gd name="f158" fmla="*/ f128 f48 1"/>
                  <a:gd name="f159" fmla="*/ f129 f49 1"/>
                  <a:gd name="f160" fmla="*/ f130 f48 1"/>
                  <a:gd name="f161" fmla="*/ f131 f49 1"/>
                  <a:gd name="f162" fmla="*/ f132 f48 1"/>
                  <a:gd name="f163" fmla="*/ f133 f49 1"/>
                  <a:gd name="f164" fmla="*/ f134 f48 1"/>
                  <a:gd name="f165" fmla="*/ f135 f49 1"/>
                  <a:gd name="f166" fmla="*/ f136 f49 1"/>
                  <a:gd name="f167" fmla="*/ f137 f48 1"/>
                  <a:gd name="f168" fmla="*/ f138 f49 1"/>
                  <a:gd name="f169" fmla="*/ f139 f48 1"/>
                  <a:gd name="f170" fmla="*/ f140 f49 1"/>
                  <a:gd name="f171" fmla="*/ f141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46" y="f147"/>
                  </a:cxn>
                  <a:cxn ang="f85">
                    <a:pos x="f148" y="f149"/>
                  </a:cxn>
                  <a:cxn ang="f85">
                    <a:pos x="f150" y="f151"/>
                  </a:cxn>
                  <a:cxn ang="f85">
                    <a:pos x="f152" y="f153"/>
                  </a:cxn>
                  <a:cxn ang="f85">
                    <a:pos x="f154" y="f155"/>
                  </a:cxn>
                  <a:cxn ang="f85">
                    <a:pos x="f156" y="f157"/>
                  </a:cxn>
                  <a:cxn ang="f85">
                    <a:pos x="f158" y="f159"/>
                  </a:cxn>
                  <a:cxn ang="f85">
                    <a:pos x="f160" y="f161"/>
                  </a:cxn>
                  <a:cxn ang="f85">
                    <a:pos x="f158" y="f161"/>
                  </a:cxn>
                  <a:cxn ang="f85">
                    <a:pos x="f162" y="f163"/>
                  </a:cxn>
                  <a:cxn ang="f85">
                    <a:pos x="f164" y="f165"/>
                  </a:cxn>
                  <a:cxn ang="f85">
                    <a:pos x="f154" y="f166"/>
                  </a:cxn>
                  <a:cxn ang="f85">
                    <a:pos x="f164" y="f165"/>
                  </a:cxn>
                  <a:cxn ang="f85">
                    <a:pos x="f167" y="f168"/>
                  </a:cxn>
                  <a:cxn ang="f85">
                    <a:pos x="f169" y="f170"/>
                  </a:cxn>
                  <a:cxn ang="f85">
                    <a:pos x="f169" y="f171"/>
                  </a:cxn>
                  <a:cxn ang="f85">
                    <a:pos x="f158" y="f147"/>
                  </a:cxn>
                  <a:cxn ang="f85">
                    <a:pos x="f146" y="f147"/>
                  </a:cxn>
                  <a:cxn ang="f85">
                    <a:pos x="f146" y="f147"/>
                  </a:cxn>
                </a:cxnLst>
                <a:rect l="f142" t="f145" r="f143" b="f144"/>
                <a:pathLst>
                  <a:path w="20" h="71">
                    <a:moveTo>
                      <a:pt x="f8" y="f9"/>
                    </a:moveTo>
                    <a:cubicBezTo>
                      <a:pt x="f10" y="f8"/>
                      <a:pt x="f11" y="f12"/>
                      <a:pt x="f12" y="f13"/>
                    </a:cubicBezTo>
                    <a:cubicBezTo>
                      <a:pt x="f14" y="f15"/>
                      <a:pt x="f16" y="f17"/>
                      <a:pt x="f6" y="f18"/>
                    </a:cubicBezTo>
                    <a:cubicBezTo>
                      <a:pt x="f16" y="f19"/>
                      <a:pt x="f20" y="f21"/>
                      <a:pt x="f14" y="f22"/>
                    </a:cubicBezTo>
                    <a:cubicBezTo>
                      <a:pt x="f13" y="f23"/>
                      <a:pt x="f14" y="f18"/>
                      <a:pt x="f24" y="f7"/>
                    </a:cubicBezTo>
                    <a:cubicBezTo>
                      <a:pt x="f12" y="f25"/>
                      <a:pt x="f26" y="f27"/>
                      <a:pt x="f11" y="f21"/>
                    </a:cubicBezTo>
                    <a:cubicBezTo>
                      <a:pt x="f10" y="f28"/>
                      <a:pt x="f8" y="f29"/>
                      <a:pt x="f30" y="f31"/>
                    </a:cubicBezTo>
                    <a:cubicBezTo>
                      <a:pt x="f30" y="f32"/>
                      <a:pt x="f30" y="f33"/>
                      <a:pt x="f9" y="f34"/>
                    </a:cubicBezTo>
                    <a:cubicBezTo>
                      <a:pt x="f30" y="f34"/>
                      <a:pt x="f30" y="f34"/>
                      <a:pt x="f30" y="f34"/>
                    </a:cubicBezTo>
                    <a:cubicBezTo>
                      <a:pt x="f35" y="f31"/>
                      <a:pt x="f36" y="f37"/>
                      <a:pt x="f10" y="f38"/>
                    </a:cubicBezTo>
                    <a:cubicBezTo>
                      <a:pt x="f12" y="f39"/>
                      <a:pt x="f40" y="f41"/>
                      <a:pt x="f40" y="f42"/>
                    </a:cubicBezTo>
                    <a:cubicBezTo>
                      <a:pt x="f40" y="f19"/>
                      <a:pt x="f24" y="f42"/>
                      <a:pt x="f24" y="f19"/>
                    </a:cubicBezTo>
                    <a:cubicBezTo>
                      <a:pt x="f40" y="f19"/>
                      <a:pt x="f40" y="f19"/>
                      <a:pt x="f40" y="f42"/>
                    </a:cubicBezTo>
                    <a:cubicBezTo>
                      <a:pt x="f26" y="f43"/>
                      <a:pt x="f44" y="f32"/>
                      <a:pt x="f45" y="f8"/>
                    </a:cubicBezTo>
                    <a:cubicBezTo>
                      <a:pt x="f46" y="f30"/>
                      <a:pt x="f5" y="f9"/>
                      <a:pt x="f46" y="f45"/>
                    </a:cubicBezTo>
                    <a:cubicBezTo>
                      <a:pt x="f46" y="f45"/>
                      <a:pt x="f46" y="f46"/>
                      <a:pt x="f46" y="f46"/>
                    </a:cubicBezTo>
                    <a:cubicBezTo>
                      <a:pt x="f9" y="f5"/>
                      <a:pt x="f9" y="f45"/>
                      <a:pt x="f30" y="f9"/>
                    </a:cubicBezTo>
                    <a:cubicBezTo>
                      <a:pt x="f30" y="f30"/>
                      <a:pt x="f44" y="f30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3F2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7" name="Freeform 1418">
                <a:extLst>
                  <a:ext uri="{FF2B5EF4-FFF2-40B4-BE49-F238E27FC236}">
                    <a16:creationId xmlns:a16="http://schemas.microsoft.com/office/drawing/2014/main" id="{7B1A4183-8B51-488C-796A-BBC9C49ED783}"/>
                  </a:ext>
                </a:extLst>
              </p:cNvPr>
              <p:cNvSpPr/>
              <p:nvPr/>
            </p:nvSpPr>
            <p:spPr>
              <a:xfrm>
                <a:off x="5029200" y="4229099"/>
                <a:ext cx="217490" cy="5159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8"/>
                  <a:gd name="f7" fmla="val 137"/>
                  <a:gd name="f8" fmla="val 50"/>
                  <a:gd name="f9" fmla="val 85"/>
                  <a:gd name="f10" fmla="val 51"/>
                  <a:gd name="f11" fmla="val 87"/>
                  <a:gd name="f12" fmla="val 89"/>
                  <a:gd name="f13" fmla="val 52"/>
                  <a:gd name="f14" fmla="val 91"/>
                  <a:gd name="f15" fmla="val 93"/>
                  <a:gd name="f16" fmla="val 95"/>
                  <a:gd name="f17" fmla="val 53"/>
                  <a:gd name="f18" fmla="val 97"/>
                  <a:gd name="f19" fmla="val 94"/>
                  <a:gd name="f20" fmla="val 108"/>
                  <a:gd name="f21" fmla="val 122"/>
                  <a:gd name="f22" fmla="val 48"/>
                  <a:gd name="f23" fmla="val 119"/>
                  <a:gd name="f24" fmla="val 47"/>
                  <a:gd name="f25" fmla="val 102"/>
                  <a:gd name="f26" fmla="val 43"/>
                  <a:gd name="f27" fmla="val 86"/>
                  <a:gd name="f28" fmla="val 84"/>
                  <a:gd name="f29" fmla="val 39"/>
                  <a:gd name="f30" fmla="val 70"/>
                  <a:gd name="f31" fmla="val 34"/>
                  <a:gd name="f32" fmla="val 57"/>
                  <a:gd name="f33" fmla="val 26"/>
                  <a:gd name="f34" fmla="val 45"/>
                  <a:gd name="f35" fmla="val 18"/>
                  <a:gd name="f36" fmla="val 32"/>
                  <a:gd name="f37" fmla="val 10"/>
                  <a:gd name="f38" fmla="val 2"/>
                  <a:gd name="f39" fmla="val 5"/>
                  <a:gd name="f40" fmla="val 3"/>
                  <a:gd name="f41" fmla="val 1"/>
                  <a:gd name="f42" fmla="val 7"/>
                  <a:gd name="f43" fmla="val 9"/>
                  <a:gd name="f44" fmla="val 12"/>
                  <a:gd name="f45" fmla="val 17"/>
                  <a:gd name="f46" fmla="val 21"/>
                  <a:gd name="f47" fmla="val 33"/>
                  <a:gd name="f48" fmla="val 25"/>
                  <a:gd name="f49" fmla="val 40"/>
                  <a:gd name="f50" fmla="val 29"/>
                  <a:gd name="f51" fmla="val 30"/>
                  <a:gd name="f52" fmla="val 49"/>
                  <a:gd name="f53" fmla="val 36"/>
                  <a:gd name="f54" fmla="val 38"/>
                  <a:gd name="f55" fmla="val 59"/>
                  <a:gd name="f56" fmla="val 65"/>
                  <a:gd name="f57" fmla="val 41"/>
                  <a:gd name="f58" fmla="val 71"/>
                  <a:gd name="f59" fmla="val 76"/>
                  <a:gd name="f60" fmla="val 81"/>
                  <a:gd name="f61" fmla="val 46"/>
                  <a:gd name="f62" fmla="val 82"/>
                  <a:gd name="f63" fmla="val 83"/>
                  <a:gd name="f64" fmla="+- 0 0 -90"/>
                  <a:gd name="f65" fmla="*/ f3 1 58"/>
                  <a:gd name="f66" fmla="*/ f4 1 137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58"/>
                  <a:gd name="f75" fmla="*/ f71 1 137"/>
                  <a:gd name="f76" fmla="*/ 50 f72 1"/>
                  <a:gd name="f77" fmla="*/ 85 f71 1"/>
                  <a:gd name="f78" fmla="*/ 52 f72 1"/>
                  <a:gd name="f79" fmla="*/ 91 f71 1"/>
                  <a:gd name="f80" fmla="*/ 53 f72 1"/>
                  <a:gd name="f81" fmla="*/ 97 f71 1"/>
                  <a:gd name="f82" fmla="*/ 94 f71 1"/>
                  <a:gd name="f83" fmla="*/ 137 f71 1"/>
                  <a:gd name="f84" fmla="*/ 43 f72 1"/>
                  <a:gd name="f85" fmla="*/ 86 f71 1"/>
                  <a:gd name="f86" fmla="*/ 84 f71 1"/>
                  <a:gd name="f87" fmla="*/ 26 f72 1"/>
                  <a:gd name="f88" fmla="*/ 45 f71 1"/>
                  <a:gd name="f89" fmla="*/ 2 f72 1"/>
                  <a:gd name="f90" fmla="*/ 5 f71 1"/>
                  <a:gd name="f91" fmla="*/ 1 f72 1"/>
                  <a:gd name="f92" fmla="*/ 0 f71 1"/>
                  <a:gd name="f93" fmla="*/ 17 f72 1"/>
                  <a:gd name="f94" fmla="*/ 26 f71 1"/>
                  <a:gd name="f95" fmla="*/ 29 f72 1"/>
                  <a:gd name="f96" fmla="*/ 47 f71 1"/>
                  <a:gd name="f97" fmla="*/ 32 f72 1"/>
                  <a:gd name="f98" fmla="*/ 49 f71 1"/>
                  <a:gd name="f99" fmla="*/ 40 f72 1"/>
                  <a:gd name="f100" fmla="*/ 65 f71 1"/>
                  <a:gd name="f101" fmla="*/ 45 f72 1"/>
                  <a:gd name="f102" fmla="*/ 81 f71 1"/>
                  <a:gd name="f103" fmla="*/ 48 f72 1"/>
                  <a:gd name="f104" fmla="*/ 49 f72 1"/>
                  <a:gd name="f105" fmla="*/ 87 f71 1"/>
                  <a:gd name="f106" fmla="+- f73 0 f1"/>
                  <a:gd name="f107" fmla="*/ f76 1 58"/>
                  <a:gd name="f108" fmla="*/ f77 1 137"/>
                  <a:gd name="f109" fmla="*/ f78 1 58"/>
                  <a:gd name="f110" fmla="*/ f79 1 137"/>
                  <a:gd name="f111" fmla="*/ f80 1 58"/>
                  <a:gd name="f112" fmla="*/ f81 1 137"/>
                  <a:gd name="f113" fmla="*/ f82 1 137"/>
                  <a:gd name="f114" fmla="*/ f83 1 137"/>
                  <a:gd name="f115" fmla="*/ f84 1 58"/>
                  <a:gd name="f116" fmla="*/ f85 1 137"/>
                  <a:gd name="f117" fmla="*/ f86 1 137"/>
                  <a:gd name="f118" fmla="*/ f87 1 58"/>
                  <a:gd name="f119" fmla="*/ f88 1 137"/>
                  <a:gd name="f120" fmla="*/ f89 1 58"/>
                  <a:gd name="f121" fmla="*/ f90 1 137"/>
                  <a:gd name="f122" fmla="*/ f91 1 58"/>
                  <a:gd name="f123" fmla="*/ f92 1 137"/>
                  <a:gd name="f124" fmla="*/ f93 1 58"/>
                  <a:gd name="f125" fmla="*/ f94 1 137"/>
                  <a:gd name="f126" fmla="*/ f95 1 58"/>
                  <a:gd name="f127" fmla="*/ f96 1 137"/>
                  <a:gd name="f128" fmla="*/ f97 1 58"/>
                  <a:gd name="f129" fmla="*/ f98 1 137"/>
                  <a:gd name="f130" fmla="*/ f99 1 58"/>
                  <a:gd name="f131" fmla="*/ f100 1 137"/>
                  <a:gd name="f132" fmla="*/ f101 1 58"/>
                  <a:gd name="f133" fmla="*/ f102 1 137"/>
                  <a:gd name="f134" fmla="*/ f103 1 58"/>
                  <a:gd name="f135" fmla="*/ f104 1 58"/>
                  <a:gd name="f136" fmla="*/ f105 1 137"/>
                  <a:gd name="f137" fmla="*/ 0 1 f74"/>
                  <a:gd name="f138" fmla="*/ f68 1 f74"/>
                  <a:gd name="f139" fmla="*/ 0 1 f75"/>
                  <a:gd name="f140" fmla="*/ f69 1 f75"/>
                  <a:gd name="f141" fmla="*/ f107 1 f74"/>
                  <a:gd name="f142" fmla="*/ f108 1 f75"/>
                  <a:gd name="f143" fmla="*/ f109 1 f74"/>
                  <a:gd name="f144" fmla="*/ f110 1 f75"/>
                  <a:gd name="f145" fmla="*/ f111 1 f74"/>
                  <a:gd name="f146" fmla="*/ f112 1 f75"/>
                  <a:gd name="f147" fmla="*/ f113 1 f75"/>
                  <a:gd name="f148" fmla="*/ f114 1 f75"/>
                  <a:gd name="f149" fmla="*/ f115 1 f74"/>
                  <a:gd name="f150" fmla="*/ f116 1 f75"/>
                  <a:gd name="f151" fmla="*/ f117 1 f75"/>
                  <a:gd name="f152" fmla="*/ f118 1 f74"/>
                  <a:gd name="f153" fmla="*/ f119 1 f75"/>
                  <a:gd name="f154" fmla="*/ f120 1 f74"/>
                  <a:gd name="f155" fmla="*/ f121 1 f75"/>
                  <a:gd name="f156" fmla="*/ f122 1 f74"/>
                  <a:gd name="f157" fmla="*/ f123 1 f75"/>
                  <a:gd name="f158" fmla="*/ f124 1 f74"/>
                  <a:gd name="f159" fmla="*/ f125 1 f75"/>
                  <a:gd name="f160" fmla="*/ f126 1 f74"/>
                  <a:gd name="f161" fmla="*/ f127 1 f75"/>
                  <a:gd name="f162" fmla="*/ f128 1 f74"/>
                  <a:gd name="f163" fmla="*/ f129 1 f75"/>
                  <a:gd name="f164" fmla="*/ f130 1 f74"/>
                  <a:gd name="f165" fmla="*/ f131 1 f75"/>
                  <a:gd name="f166" fmla="*/ f132 1 f74"/>
                  <a:gd name="f167" fmla="*/ f133 1 f75"/>
                  <a:gd name="f168" fmla="*/ f134 1 f74"/>
                  <a:gd name="f169" fmla="*/ f135 1 f74"/>
                  <a:gd name="f170" fmla="*/ f136 1 f75"/>
                  <a:gd name="f171" fmla="*/ f137 f65 1"/>
                  <a:gd name="f172" fmla="*/ f138 f65 1"/>
                  <a:gd name="f173" fmla="*/ f140 f66 1"/>
                  <a:gd name="f174" fmla="*/ f139 f66 1"/>
                  <a:gd name="f175" fmla="*/ f141 f65 1"/>
                  <a:gd name="f176" fmla="*/ f142 f66 1"/>
                  <a:gd name="f177" fmla="*/ f143 f65 1"/>
                  <a:gd name="f178" fmla="*/ f144 f66 1"/>
                  <a:gd name="f179" fmla="*/ f145 f65 1"/>
                  <a:gd name="f180" fmla="*/ f146 f66 1"/>
                  <a:gd name="f181" fmla="*/ f147 f66 1"/>
                  <a:gd name="f182" fmla="*/ f148 f66 1"/>
                  <a:gd name="f183" fmla="*/ f149 f65 1"/>
                  <a:gd name="f184" fmla="*/ f150 f66 1"/>
                  <a:gd name="f185" fmla="*/ f151 f66 1"/>
                  <a:gd name="f186" fmla="*/ f152 f65 1"/>
                  <a:gd name="f187" fmla="*/ f153 f66 1"/>
                  <a:gd name="f188" fmla="*/ f154 f65 1"/>
                  <a:gd name="f189" fmla="*/ f155 f66 1"/>
                  <a:gd name="f190" fmla="*/ f156 f65 1"/>
                  <a:gd name="f191" fmla="*/ f157 f66 1"/>
                  <a:gd name="f192" fmla="*/ f158 f65 1"/>
                  <a:gd name="f193" fmla="*/ f159 f66 1"/>
                  <a:gd name="f194" fmla="*/ f160 f65 1"/>
                  <a:gd name="f195" fmla="*/ f161 f66 1"/>
                  <a:gd name="f196" fmla="*/ f162 f65 1"/>
                  <a:gd name="f197" fmla="*/ f163 f66 1"/>
                  <a:gd name="f198" fmla="*/ f164 f65 1"/>
                  <a:gd name="f199" fmla="*/ f165 f66 1"/>
                  <a:gd name="f200" fmla="*/ f166 f65 1"/>
                  <a:gd name="f201" fmla="*/ f167 f66 1"/>
                  <a:gd name="f202" fmla="*/ f168 f65 1"/>
                  <a:gd name="f203" fmla="*/ f169 f65 1"/>
                  <a:gd name="f204" fmla="*/ f170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5" y="f176"/>
                  </a:cxn>
                  <a:cxn ang="f106">
                    <a:pos x="f177" y="f178"/>
                  </a:cxn>
                  <a:cxn ang="f106">
                    <a:pos x="f179" y="f180"/>
                  </a:cxn>
                  <a:cxn ang="f106">
                    <a:pos x="f175" y="f181"/>
                  </a:cxn>
                  <a:cxn ang="f106">
                    <a:pos x="f175" y="f182"/>
                  </a:cxn>
                  <a:cxn ang="f106">
                    <a:pos x="f183" y="f184"/>
                  </a:cxn>
                  <a:cxn ang="f106">
                    <a:pos x="f183" y="f185"/>
                  </a:cxn>
                  <a:cxn ang="f106">
                    <a:pos x="f186" y="f187"/>
                  </a:cxn>
                  <a:cxn ang="f106">
                    <a:pos x="f188" y="f189"/>
                  </a:cxn>
                  <a:cxn ang="f106">
                    <a:pos x="f190" y="f191"/>
                  </a:cxn>
                  <a:cxn ang="f106">
                    <a:pos x="f192" y="f193"/>
                  </a:cxn>
                  <a:cxn ang="f106">
                    <a:pos x="f194" y="f195"/>
                  </a:cxn>
                  <a:cxn ang="f106">
                    <a:pos x="f196" y="f197"/>
                  </a:cxn>
                  <a:cxn ang="f106">
                    <a:pos x="f198" y="f199"/>
                  </a:cxn>
                  <a:cxn ang="f106">
                    <a:pos x="f200" y="f201"/>
                  </a:cxn>
                  <a:cxn ang="f106">
                    <a:pos x="f202" y="f176"/>
                  </a:cxn>
                  <a:cxn ang="f106">
                    <a:pos x="f203" y="f204"/>
                  </a:cxn>
                  <a:cxn ang="f106">
                    <a:pos x="f203" y="f176"/>
                  </a:cxn>
                  <a:cxn ang="f106">
                    <a:pos x="f175" y="f176"/>
                  </a:cxn>
                </a:cxnLst>
                <a:rect l="f171" t="f174" r="f172" b="f173"/>
                <a:pathLst>
                  <a:path w="57" h="137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3" y="f15"/>
                      <a:pt x="f13" y="f16"/>
                      <a:pt x="f17" y="f18"/>
                    </a:cubicBezTo>
                    <a:cubicBezTo>
                      <a:pt x="f10" y="f18"/>
                      <a:pt x="f13" y="f16"/>
                      <a:pt x="f8" y="f19"/>
                    </a:cubicBezTo>
                    <a:cubicBezTo>
                      <a:pt x="f13" y="f20"/>
                      <a:pt x="f6" y="f21"/>
                      <a:pt x="f8" y="f7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6" y="f9"/>
                      <a:pt x="f26" y="f9"/>
                      <a:pt x="f26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5"/>
                      <a:pt x="f38" y="f39"/>
                    </a:cubicBezTo>
                    <a:cubicBezTo>
                      <a:pt x="f38" y="f40"/>
                      <a:pt x="f5" y="f38"/>
                      <a:pt x="f41" y="f5"/>
                    </a:cubicBezTo>
                    <a:cubicBezTo>
                      <a:pt x="f42" y="f43"/>
                      <a:pt x="f44" y="f35"/>
                      <a:pt x="f45" y="f33"/>
                    </a:cubicBezTo>
                    <a:cubicBezTo>
                      <a:pt x="f46" y="f47"/>
                      <a:pt x="f48" y="f49"/>
                      <a:pt x="f50" y="f24"/>
                    </a:cubicBezTo>
                    <a:cubicBezTo>
                      <a:pt x="f51" y="f22"/>
                      <a:pt x="f51" y="f52"/>
                      <a:pt x="f36" y="f52"/>
                    </a:cubicBezTo>
                    <a:cubicBezTo>
                      <a:pt x="f53" y="f17"/>
                      <a:pt x="f54" y="f55"/>
                      <a:pt x="f49" y="f56"/>
                    </a:cubicBezTo>
                    <a:cubicBezTo>
                      <a:pt x="f57" y="f58"/>
                      <a:pt x="f26" y="f59"/>
                      <a:pt x="f34" y="f60"/>
                    </a:cubicBezTo>
                    <a:cubicBezTo>
                      <a:pt x="f61" y="f62"/>
                      <a:pt x="f24" y="f63"/>
                      <a:pt x="f22" y="f9"/>
                    </a:cubicBezTo>
                    <a:cubicBezTo>
                      <a:pt x="f22" y="f9"/>
                      <a:pt x="f22" y="f27"/>
                      <a:pt x="f52" y="f11"/>
                    </a:cubicBezTo>
                    <a:cubicBezTo>
                      <a:pt x="f52" y="f27"/>
                      <a:pt x="f52" y="f9"/>
                      <a:pt x="f52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582B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8" name="Freeform 1419">
                <a:extLst>
                  <a:ext uri="{FF2B5EF4-FFF2-40B4-BE49-F238E27FC236}">
                    <a16:creationId xmlns:a16="http://schemas.microsoft.com/office/drawing/2014/main" id="{B84E9923-AC0B-9FB9-AC28-262B8C01B15E}"/>
                  </a:ext>
                </a:extLst>
              </p:cNvPr>
              <p:cNvSpPr/>
              <p:nvPr/>
            </p:nvSpPr>
            <p:spPr>
              <a:xfrm>
                <a:off x="5229225" y="4338635"/>
                <a:ext cx="52385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43"/>
                  <a:gd name="f8" fmla="val 13"/>
                  <a:gd name="f9" fmla="val 42"/>
                  <a:gd name="f10" fmla="val 12"/>
                  <a:gd name="f11" fmla="val 10"/>
                  <a:gd name="f12" fmla="val 38"/>
                  <a:gd name="f13" fmla="val 33"/>
                  <a:gd name="f14" fmla="val 7"/>
                  <a:gd name="f15" fmla="val 29"/>
                  <a:gd name="f16" fmla="val 6"/>
                  <a:gd name="f17" fmla="val 22"/>
                  <a:gd name="f18" fmla="val 3"/>
                  <a:gd name="f19" fmla="val 15"/>
                  <a:gd name="f20" fmla="val 1"/>
                  <a:gd name="f21" fmla="val 8"/>
                  <a:gd name="f22" fmla="val 5"/>
                  <a:gd name="f23" fmla="val 9"/>
                  <a:gd name="f24" fmla="val 18"/>
                  <a:gd name="f25" fmla="val 27"/>
                  <a:gd name="f26" fmla="val 32"/>
                  <a:gd name="f27" fmla="val 36"/>
                  <a:gd name="f28" fmla="+- 0 0 -90"/>
                  <a:gd name="f29" fmla="*/ f3 1 14"/>
                  <a:gd name="f30" fmla="*/ f4 1 43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4"/>
                  <a:gd name="f39" fmla="*/ f35 1 43"/>
                  <a:gd name="f40" fmla="*/ 13 f36 1"/>
                  <a:gd name="f41" fmla="*/ 42 f35 1"/>
                  <a:gd name="f42" fmla="*/ 12 f36 1"/>
                  <a:gd name="f43" fmla="*/ 43 f35 1"/>
                  <a:gd name="f44" fmla="*/ 7 f36 1"/>
                  <a:gd name="f45" fmla="*/ 29 f35 1"/>
                  <a:gd name="f46" fmla="*/ 1 f36 1"/>
                  <a:gd name="f47" fmla="*/ 8 f35 1"/>
                  <a:gd name="f48" fmla="*/ 0 f35 1"/>
                  <a:gd name="f49" fmla="*/ 9 f36 1"/>
                  <a:gd name="f50" fmla="*/ 27 f35 1"/>
                  <a:gd name="f51" fmla="+- f37 0 f1"/>
                  <a:gd name="f52" fmla="*/ f40 1 14"/>
                  <a:gd name="f53" fmla="*/ f41 1 43"/>
                  <a:gd name="f54" fmla="*/ f42 1 14"/>
                  <a:gd name="f55" fmla="*/ f43 1 43"/>
                  <a:gd name="f56" fmla="*/ f44 1 14"/>
                  <a:gd name="f57" fmla="*/ f45 1 43"/>
                  <a:gd name="f58" fmla="*/ f46 1 14"/>
                  <a:gd name="f59" fmla="*/ f47 1 43"/>
                  <a:gd name="f60" fmla="*/ f48 1 43"/>
                  <a:gd name="f61" fmla="*/ f49 1 14"/>
                  <a:gd name="f62" fmla="*/ f50 1 43"/>
                  <a:gd name="f63" fmla="*/ 0 1 f38"/>
                  <a:gd name="f64" fmla="*/ f32 1 f38"/>
                  <a:gd name="f65" fmla="*/ 0 1 f39"/>
                  <a:gd name="f66" fmla="*/ f33 1 f39"/>
                  <a:gd name="f67" fmla="*/ f52 1 f38"/>
                  <a:gd name="f68" fmla="*/ f53 1 f39"/>
                  <a:gd name="f69" fmla="*/ f54 1 f38"/>
                  <a:gd name="f70" fmla="*/ f55 1 f39"/>
                  <a:gd name="f71" fmla="*/ f56 1 f38"/>
                  <a:gd name="f72" fmla="*/ f57 1 f39"/>
                  <a:gd name="f73" fmla="*/ f58 1 f38"/>
                  <a:gd name="f74" fmla="*/ f59 1 f39"/>
                  <a:gd name="f75" fmla="*/ f60 1 f39"/>
                  <a:gd name="f76" fmla="*/ f61 1 f38"/>
                  <a:gd name="f77" fmla="*/ f62 1 f39"/>
                  <a:gd name="f78" fmla="*/ f63 f29 1"/>
                  <a:gd name="f79" fmla="*/ f64 f29 1"/>
                  <a:gd name="f80" fmla="*/ f66 f30 1"/>
                  <a:gd name="f81" fmla="*/ f65 f30 1"/>
                  <a:gd name="f82" fmla="*/ f67 f29 1"/>
                  <a:gd name="f83" fmla="*/ f68 f30 1"/>
                  <a:gd name="f84" fmla="*/ f69 f29 1"/>
                  <a:gd name="f85" fmla="*/ f70 f30 1"/>
                  <a:gd name="f86" fmla="*/ f71 f29 1"/>
                  <a:gd name="f87" fmla="*/ f72 f30 1"/>
                  <a:gd name="f88" fmla="*/ f73 f29 1"/>
                  <a:gd name="f89" fmla="*/ f74 f30 1"/>
                  <a:gd name="f90" fmla="*/ f75 f30 1"/>
                  <a:gd name="f91" fmla="*/ f76 f29 1"/>
                  <a:gd name="f92" fmla="*/ f77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2" y="f83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88" y="f90"/>
                  </a:cxn>
                  <a:cxn ang="f51">
                    <a:pos x="f91" y="f92"/>
                  </a:cxn>
                  <a:cxn ang="f51">
                    <a:pos x="f82" y="f83"/>
                  </a:cxn>
                </a:cxnLst>
                <a:rect l="f78" t="f81" r="f79" b="f80"/>
                <a:pathLst>
                  <a:path w="14" h="43">
                    <a:moveTo>
                      <a:pt x="f8" y="f9"/>
                    </a:moveTo>
                    <a:cubicBezTo>
                      <a:pt x="f10" y="f9"/>
                      <a:pt x="f10" y="f7"/>
                      <a:pt x="f10" y="f7"/>
                    </a:cubicBezTo>
                    <a:cubicBezTo>
                      <a:pt x="f11" y="f12"/>
                      <a:pt x="f11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0" y="f22"/>
                      <a:pt x="f5" y="f18"/>
                      <a:pt x="f20" y="f5"/>
                    </a:cubicBezTo>
                    <a:cubicBezTo>
                      <a:pt x="f18" y="f23"/>
                      <a:pt x="f16" y="f24"/>
                      <a:pt x="f23" y="f25"/>
                    </a:cubicBezTo>
                    <a:cubicBezTo>
                      <a:pt x="f10" y="f26"/>
                      <a:pt x="f6" y="f27"/>
                      <a:pt x="f8" y="f9"/>
                    </a:cubicBezTo>
                    <a:close/>
                  </a:path>
                </a:pathLst>
              </a:custGeom>
              <a:solidFill>
                <a:srgbClr val="642E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9" name="Freeform 1420">
                <a:extLst>
                  <a:ext uri="{FF2B5EF4-FFF2-40B4-BE49-F238E27FC236}">
                    <a16:creationId xmlns:a16="http://schemas.microsoft.com/office/drawing/2014/main" id="{AFE1B67B-42CA-2C2C-ABA9-41720D49BEBE}"/>
                  </a:ext>
                </a:extLst>
              </p:cNvPr>
              <p:cNvSpPr/>
              <p:nvPr/>
            </p:nvSpPr>
            <p:spPr>
              <a:xfrm>
                <a:off x="5265736" y="4719639"/>
                <a:ext cx="11109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7"/>
                  <a:gd name="f8" fmla="val 2"/>
                  <a:gd name="f9" fmla="val 4"/>
                  <a:gd name="f10" fmla="val 5"/>
                  <a:gd name="f11" fmla="val 1"/>
                  <a:gd name="f12" fmla="+- 0 0 -90"/>
                  <a:gd name="f13" fmla="*/ f3 1 3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"/>
                  <a:gd name="f23" fmla="*/ f19 1 7"/>
                  <a:gd name="f24" fmla="*/ 3 f20 1"/>
                  <a:gd name="f25" fmla="*/ 2 f19 1"/>
                  <a:gd name="f26" fmla="*/ 1 f20 1"/>
                  <a:gd name="f27" fmla="*/ 7 f19 1"/>
                  <a:gd name="f28" fmla="*/ 2 f20 1"/>
                  <a:gd name="f29" fmla="*/ 0 f19 1"/>
                  <a:gd name="f30" fmla="+- f21 0 f1"/>
                  <a:gd name="f31" fmla="*/ f24 1 3"/>
                  <a:gd name="f32" fmla="*/ f25 1 7"/>
                  <a:gd name="f33" fmla="*/ f26 1 3"/>
                  <a:gd name="f34" fmla="*/ f27 1 7"/>
                  <a:gd name="f35" fmla="*/ f28 1 3"/>
                  <a:gd name="f36" fmla="*/ f29 1 7"/>
                  <a:gd name="f37" fmla="*/ 0 1 f22"/>
                  <a:gd name="f38" fmla="*/ f16 1 f22"/>
                  <a:gd name="f39" fmla="*/ 0 1 f23"/>
                  <a:gd name="f40" fmla="*/ f17 1 f23"/>
                  <a:gd name="f41" fmla="*/ f31 1 f22"/>
                  <a:gd name="f42" fmla="*/ f32 1 f23"/>
                  <a:gd name="f43" fmla="*/ f33 1 f22"/>
                  <a:gd name="f44" fmla="*/ f34 1 f23"/>
                  <a:gd name="f45" fmla="*/ f35 1 f22"/>
                  <a:gd name="f46" fmla="*/ f36 1 f23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3" h="7">
                    <a:moveTo>
                      <a:pt x="f6" y="f8"/>
                    </a:moveTo>
                    <a:cubicBezTo>
                      <a:pt x="f8" y="f9"/>
                      <a:pt x="f8" y="f10"/>
                      <a:pt x="f11" y="f7"/>
                    </a:cubicBezTo>
                    <a:cubicBezTo>
                      <a:pt x="f5" y="f10"/>
                      <a:pt x="f5" y="f9"/>
                      <a:pt x="f8" y="f5"/>
                    </a:cubicBezTo>
                    <a:cubicBezTo>
                      <a:pt x="f6" y="f11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4925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0" name="Freeform 1421">
                <a:extLst>
                  <a:ext uri="{FF2B5EF4-FFF2-40B4-BE49-F238E27FC236}">
                    <a16:creationId xmlns:a16="http://schemas.microsoft.com/office/drawing/2014/main" id="{795074AA-DA05-8483-7A2F-E7A08E0ADDB1}"/>
                  </a:ext>
                </a:extLst>
              </p:cNvPr>
              <p:cNvSpPr/>
              <p:nvPr/>
            </p:nvSpPr>
            <p:spPr>
              <a:xfrm>
                <a:off x="4905371" y="4289422"/>
                <a:ext cx="263520" cy="5429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144"/>
                  <a:gd name="f8" fmla="val 63"/>
                  <a:gd name="f9" fmla="val 62"/>
                  <a:gd name="f10" fmla="val 142"/>
                  <a:gd name="f11" fmla="val 139"/>
                  <a:gd name="f12" fmla="val 61"/>
                  <a:gd name="f13" fmla="val 137"/>
                  <a:gd name="f14" fmla="val 60"/>
                  <a:gd name="f15" fmla="val 57"/>
                  <a:gd name="f16" fmla="val 129"/>
                  <a:gd name="f17" fmla="val 53"/>
                  <a:gd name="f18" fmla="val 122"/>
                  <a:gd name="f19" fmla="val 49"/>
                  <a:gd name="f20" fmla="val 115"/>
                  <a:gd name="f21" fmla="val 47"/>
                  <a:gd name="f22" fmla="val 111"/>
                  <a:gd name="f23" fmla="val 46"/>
                  <a:gd name="f24" fmla="val 106"/>
                  <a:gd name="f25" fmla="val 43"/>
                  <a:gd name="f26" fmla="val 102"/>
                  <a:gd name="f27" fmla="val 42"/>
                  <a:gd name="f28" fmla="val 101"/>
                  <a:gd name="f29" fmla="val 99"/>
                  <a:gd name="f30" fmla="val 41"/>
                  <a:gd name="f31" fmla="val 98"/>
                  <a:gd name="f32" fmla="val 37"/>
                  <a:gd name="f33" fmla="val 86"/>
                  <a:gd name="f34" fmla="val 30"/>
                  <a:gd name="f35" fmla="val 74"/>
                  <a:gd name="f36" fmla="val 23"/>
                  <a:gd name="f37" fmla="val 19"/>
                  <a:gd name="f38" fmla="val 56"/>
                  <a:gd name="f39" fmla="val 15"/>
                  <a:gd name="f40" fmla="val 50"/>
                  <a:gd name="f41" fmla="val 10"/>
                  <a:gd name="f42" fmla="val 11"/>
                  <a:gd name="f43" fmla="val 45"/>
                  <a:gd name="f44" fmla="val 12"/>
                  <a:gd name="f45" fmla="val 9"/>
                  <a:gd name="f46" fmla="val 8"/>
                  <a:gd name="f47" fmla="val 6"/>
                  <a:gd name="f48" fmla="val 36"/>
                  <a:gd name="f49" fmla="val 29"/>
                  <a:gd name="f50" fmla="val 27"/>
                  <a:gd name="f51" fmla="val 25"/>
                  <a:gd name="f52" fmla="val 7"/>
                  <a:gd name="f53" fmla="val 4"/>
                  <a:gd name="f54" fmla="val 24"/>
                  <a:gd name="f55" fmla="val 5"/>
                  <a:gd name="f56" fmla="val 21"/>
                  <a:gd name="f57" fmla="val 20"/>
                  <a:gd name="f58" fmla="val 18"/>
                  <a:gd name="f59" fmla="val 17"/>
                  <a:gd name="f60" fmla="val 13"/>
                  <a:gd name="f61" fmla="val 3"/>
                  <a:gd name="f62" fmla="val 2"/>
                  <a:gd name="f63" fmla="val 14"/>
                  <a:gd name="f64" fmla="val 16"/>
                  <a:gd name="f65" fmla="val 26"/>
                  <a:gd name="f66" fmla="val 22"/>
                  <a:gd name="f67" fmla="val 35"/>
                  <a:gd name="f68" fmla="val 39"/>
                  <a:gd name="f69" fmla="val 40"/>
                  <a:gd name="f70" fmla="val 28"/>
                  <a:gd name="f71" fmla="val 44"/>
                  <a:gd name="f72" fmla="val 38"/>
                  <a:gd name="f73" fmla="val 34"/>
                  <a:gd name="f74" fmla="val 31"/>
                  <a:gd name="f75" fmla="val 66"/>
                  <a:gd name="f76" fmla="val 77"/>
                  <a:gd name="f77" fmla="val 81"/>
                  <a:gd name="f78" fmla="val 85"/>
                  <a:gd name="f79" fmla="val 89"/>
                  <a:gd name="f80" fmla="val 48"/>
                  <a:gd name="f81" fmla="val 103"/>
                  <a:gd name="f82" fmla="val 55"/>
                  <a:gd name="f83" fmla="val 116"/>
                  <a:gd name="f84" fmla="val 58"/>
                  <a:gd name="f85" fmla="val 124"/>
                  <a:gd name="f86" fmla="val 90"/>
                  <a:gd name="f87" fmla="val 87"/>
                  <a:gd name="f88" fmla="val 83"/>
                  <a:gd name="f89" fmla="val 82"/>
                  <a:gd name="f90" fmla="val 80"/>
                  <a:gd name="f91" fmla="val 79"/>
                  <a:gd name="f92" fmla="val 84"/>
                  <a:gd name="f93" fmla="val 88"/>
                  <a:gd name="f94" fmla="val 93"/>
                  <a:gd name="f95" fmla="val 97"/>
                  <a:gd name="f96" fmla="val 73"/>
                  <a:gd name="f97" fmla="val 59"/>
                  <a:gd name="f98" fmla="val 52"/>
                  <a:gd name="f99" fmla="val 110"/>
                  <a:gd name="f100" fmla="val 118"/>
                  <a:gd name="f101" fmla="val 67"/>
                  <a:gd name="f102" fmla="val 127"/>
                  <a:gd name="f103" fmla="val 130"/>
                  <a:gd name="f104" fmla="val 134"/>
                  <a:gd name="f105" fmla="val 64"/>
                  <a:gd name="f106" fmla="val 135"/>
                  <a:gd name="f107" fmla="val 140"/>
                  <a:gd name="f108" fmla="val 65"/>
                  <a:gd name="f109" fmla="val 143"/>
                  <a:gd name="f110" fmla="+- 0 0 -90"/>
                  <a:gd name="f111" fmla="*/ f3 1 70"/>
                  <a:gd name="f112" fmla="*/ f4 1 144"/>
                  <a:gd name="f113" fmla="val f5"/>
                  <a:gd name="f114" fmla="val f6"/>
                  <a:gd name="f115" fmla="val f7"/>
                  <a:gd name="f116" fmla="*/ f110 f0 1"/>
                  <a:gd name="f117" fmla="+- f115 0 f113"/>
                  <a:gd name="f118" fmla="+- f114 0 f113"/>
                  <a:gd name="f119" fmla="*/ f116 1 f2"/>
                  <a:gd name="f120" fmla="*/ f118 1 70"/>
                  <a:gd name="f121" fmla="*/ f117 1 144"/>
                  <a:gd name="f122" fmla="*/ 63 f118 1"/>
                  <a:gd name="f123" fmla="*/ 144 f117 1"/>
                  <a:gd name="f124" fmla="*/ 61 f118 1"/>
                  <a:gd name="f125" fmla="*/ 137 f117 1"/>
                  <a:gd name="f126" fmla="*/ 60 f118 1"/>
                  <a:gd name="f127" fmla="*/ 49 f118 1"/>
                  <a:gd name="f128" fmla="*/ 115 f117 1"/>
                  <a:gd name="f129" fmla="*/ 43 f118 1"/>
                  <a:gd name="f130" fmla="*/ 102 f117 1"/>
                  <a:gd name="f131" fmla="*/ 41 f118 1"/>
                  <a:gd name="f132" fmla="*/ 98 f117 1"/>
                  <a:gd name="f133" fmla="*/ 23 f118 1"/>
                  <a:gd name="f134" fmla="*/ 63 f117 1"/>
                  <a:gd name="f135" fmla="*/ 10 f118 1"/>
                  <a:gd name="f136" fmla="*/ 43 f117 1"/>
                  <a:gd name="f137" fmla="*/ 49 f117 1"/>
                  <a:gd name="f138" fmla="*/ 9 f118 1"/>
                  <a:gd name="f139" fmla="*/ 6 f118 1"/>
                  <a:gd name="f140" fmla="*/ 47 f117 1"/>
                  <a:gd name="f141" fmla="*/ 29 f117 1"/>
                  <a:gd name="f142" fmla="*/ 7 f118 1"/>
                  <a:gd name="f143" fmla="*/ 23 f117 1"/>
                  <a:gd name="f144" fmla="*/ 5 f118 1"/>
                  <a:gd name="f145" fmla="*/ 20 f117 1"/>
                  <a:gd name="f146" fmla="*/ 15 f117 1"/>
                  <a:gd name="f147" fmla="*/ 4 f118 1"/>
                  <a:gd name="f148" fmla="*/ 10 f117 1"/>
                  <a:gd name="f149" fmla="*/ 3 f118 1"/>
                  <a:gd name="f150" fmla="*/ 4 f117 1"/>
                  <a:gd name="f151" fmla="*/ 0 f117 1"/>
                  <a:gd name="f152" fmla="*/ 8 f118 1"/>
                  <a:gd name="f153" fmla="*/ 12 f118 1"/>
                  <a:gd name="f154" fmla="*/ 3 f117 1"/>
                  <a:gd name="f155" fmla="*/ 5 f117 1"/>
                  <a:gd name="f156" fmla="*/ 11 f118 1"/>
                  <a:gd name="f157" fmla="*/ 7 f117 1"/>
                  <a:gd name="f158" fmla="*/ 14 f118 1"/>
                  <a:gd name="f159" fmla="*/ 18 f117 1"/>
                  <a:gd name="f160" fmla="*/ 16 f118 1"/>
                  <a:gd name="f161" fmla="*/ 26 f117 1"/>
                  <a:gd name="f162" fmla="*/ 25 f118 1"/>
                  <a:gd name="f163" fmla="*/ 39 f117 1"/>
                  <a:gd name="f164" fmla="*/ 27 f118 1"/>
                  <a:gd name="f165" fmla="*/ 44 f117 1"/>
                  <a:gd name="f166" fmla="*/ 26 f118 1"/>
                  <a:gd name="f167" fmla="*/ 45 f117 1"/>
                  <a:gd name="f168" fmla="*/ 17 f118 1"/>
                  <a:gd name="f169" fmla="*/ 34 f117 1"/>
                  <a:gd name="f170" fmla="*/ 25 f117 1"/>
                  <a:gd name="f171" fmla="*/ 46 f117 1"/>
                  <a:gd name="f172" fmla="*/ 36 f118 1"/>
                  <a:gd name="f173" fmla="*/ 77 f117 1"/>
                  <a:gd name="f174" fmla="*/ 42 f118 1"/>
                  <a:gd name="f175" fmla="*/ 89 f117 1"/>
                  <a:gd name="f176" fmla="*/ 58 f118 1"/>
                  <a:gd name="f177" fmla="*/ 124 f117 1"/>
                  <a:gd name="f178" fmla="*/ 90 f117 1"/>
                  <a:gd name="f179" fmla="*/ 39 f118 1"/>
                  <a:gd name="f180" fmla="*/ 83 f117 1"/>
                  <a:gd name="f181" fmla="*/ 80 f117 1"/>
                  <a:gd name="f182" fmla="*/ 81 f117 1"/>
                  <a:gd name="f183" fmla="*/ 84 f117 1"/>
                  <a:gd name="f184" fmla="*/ 47 f118 1"/>
                  <a:gd name="f185" fmla="*/ 87 f117 1"/>
                  <a:gd name="f186" fmla="*/ 55 f118 1"/>
                  <a:gd name="f187" fmla="*/ 101 f117 1"/>
                  <a:gd name="f188" fmla="*/ 61 f117 1"/>
                  <a:gd name="f189" fmla="*/ 35 f118 1"/>
                  <a:gd name="f190" fmla="*/ 57 f117 1"/>
                  <a:gd name="f191" fmla="*/ 67 f118 1"/>
                  <a:gd name="f192" fmla="*/ 127 f117 1"/>
                  <a:gd name="f193" fmla="*/ 64 f118 1"/>
                  <a:gd name="f194" fmla="*/ 135 f117 1"/>
                  <a:gd name="f195" fmla="*/ 140 f117 1"/>
                  <a:gd name="f196" fmla="+- f119 0 f1"/>
                  <a:gd name="f197" fmla="*/ f122 1 70"/>
                  <a:gd name="f198" fmla="*/ f123 1 144"/>
                  <a:gd name="f199" fmla="*/ f124 1 70"/>
                  <a:gd name="f200" fmla="*/ f125 1 144"/>
                  <a:gd name="f201" fmla="*/ f126 1 70"/>
                  <a:gd name="f202" fmla="*/ f127 1 70"/>
                  <a:gd name="f203" fmla="*/ f128 1 144"/>
                  <a:gd name="f204" fmla="*/ f129 1 70"/>
                  <a:gd name="f205" fmla="*/ f130 1 144"/>
                  <a:gd name="f206" fmla="*/ f131 1 70"/>
                  <a:gd name="f207" fmla="*/ f132 1 144"/>
                  <a:gd name="f208" fmla="*/ f133 1 70"/>
                  <a:gd name="f209" fmla="*/ f134 1 144"/>
                  <a:gd name="f210" fmla="*/ f135 1 70"/>
                  <a:gd name="f211" fmla="*/ f136 1 144"/>
                  <a:gd name="f212" fmla="*/ f137 1 144"/>
                  <a:gd name="f213" fmla="*/ f138 1 70"/>
                  <a:gd name="f214" fmla="*/ f139 1 70"/>
                  <a:gd name="f215" fmla="*/ f140 1 144"/>
                  <a:gd name="f216" fmla="*/ f141 1 144"/>
                  <a:gd name="f217" fmla="*/ f142 1 70"/>
                  <a:gd name="f218" fmla="*/ f143 1 144"/>
                  <a:gd name="f219" fmla="*/ f144 1 70"/>
                  <a:gd name="f220" fmla="*/ f145 1 144"/>
                  <a:gd name="f221" fmla="*/ f146 1 144"/>
                  <a:gd name="f222" fmla="*/ f147 1 70"/>
                  <a:gd name="f223" fmla="*/ f148 1 144"/>
                  <a:gd name="f224" fmla="*/ f149 1 70"/>
                  <a:gd name="f225" fmla="*/ f150 1 144"/>
                  <a:gd name="f226" fmla="*/ f151 1 144"/>
                  <a:gd name="f227" fmla="*/ f152 1 70"/>
                  <a:gd name="f228" fmla="*/ f153 1 70"/>
                  <a:gd name="f229" fmla="*/ f154 1 144"/>
                  <a:gd name="f230" fmla="*/ f155 1 144"/>
                  <a:gd name="f231" fmla="*/ f156 1 70"/>
                  <a:gd name="f232" fmla="*/ f157 1 144"/>
                  <a:gd name="f233" fmla="*/ f158 1 70"/>
                  <a:gd name="f234" fmla="*/ f159 1 144"/>
                  <a:gd name="f235" fmla="*/ f160 1 70"/>
                  <a:gd name="f236" fmla="*/ f161 1 144"/>
                  <a:gd name="f237" fmla="*/ f162 1 70"/>
                  <a:gd name="f238" fmla="*/ f163 1 144"/>
                  <a:gd name="f239" fmla="*/ f164 1 70"/>
                  <a:gd name="f240" fmla="*/ f165 1 144"/>
                  <a:gd name="f241" fmla="*/ f166 1 70"/>
                  <a:gd name="f242" fmla="*/ f167 1 144"/>
                  <a:gd name="f243" fmla="*/ f168 1 70"/>
                  <a:gd name="f244" fmla="*/ f169 1 144"/>
                  <a:gd name="f245" fmla="*/ f170 1 144"/>
                  <a:gd name="f246" fmla="*/ f171 1 144"/>
                  <a:gd name="f247" fmla="*/ f172 1 70"/>
                  <a:gd name="f248" fmla="*/ f173 1 144"/>
                  <a:gd name="f249" fmla="*/ f174 1 70"/>
                  <a:gd name="f250" fmla="*/ f175 1 144"/>
                  <a:gd name="f251" fmla="*/ f176 1 70"/>
                  <a:gd name="f252" fmla="*/ f177 1 144"/>
                  <a:gd name="f253" fmla="*/ f178 1 144"/>
                  <a:gd name="f254" fmla="*/ f179 1 70"/>
                  <a:gd name="f255" fmla="*/ f180 1 144"/>
                  <a:gd name="f256" fmla="*/ f181 1 144"/>
                  <a:gd name="f257" fmla="*/ f182 1 144"/>
                  <a:gd name="f258" fmla="*/ f183 1 144"/>
                  <a:gd name="f259" fmla="*/ f184 1 70"/>
                  <a:gd name="f260" fmla="*/ f185 1 144"/>
                  <a:gd name="f261" fmla="*/ f186 1 70"/>
                  <a:gd name="f262" fmla="*/ f187 1 144"/>
                  <a:gd name="f263" fmla="*/ f188 1 144"/>
                  <a:gd name="f264" fmla="*/ f189 1 70"/>
                  <a:gd name="f265" fmla="*/ f190 1 144"/>
                  <a:gd name="f266" fmla="*/ f191 1 70"/>
                  <a:gd name="f267" fmla="*/ f192 1 144"/>
                  <a:gd name="f268" fmla="*/ f193 1 70"/>
                  <a:gd name="f269" fmla="*/ f194 1 144"/>
                  <a:gd name="f270" fmla="*/ f195 1 144"/>
                  <a:gd name="f271" fmla="*/ 0 1 f120"/>
                  <a:gd name="f272" fmla="*/ f114 1 f120"/>
                  <a:gd name="f273" fmla="*/ 0 1 f121"/>
                  <a:gd name="f274" fmla="*/ f115 1 f121"/>
                  <a:gd name="f275" fmla="*/ f197 1 f120"/>
                  <a:gd name="f276" fmla="*/ f198 1 f121"/>
                  <a:gd name="f277" fmla="*/ f199 1 f120"/>
                  <a:gd name="f278" fmla="*/ f200 1 f121"/>
                  <a:gd name="f279" fmla="*/ f201 1 f120"/>
                  <a:gd name="f280" fmla="*/ f202 1 f120"/>
                  <a:gd name="f281" fmla="*/ f203 1 f121"/>
                  <a:gd name="f282" fmla="*/ f204 1 f120"/>
                  <a:gd name="f283" fmla="*/ f205 1 f121"/>
                  <a:gd name="f284" fmla="*/ f206 1 f120"/>
                  <a:gd name="f285" fmla="*/ f207 1 f121"/>
                  <a:gd name="f286" fmla="*/ f208 1 f120"/>
                  <a:gd name="f287" fmla="*/ f209 1 f121"/>
                  <a:gd name="f288" fmla="*/ f210 1 f120"/>
                  <a:gd name="f289" fmla="*/ f211 1 f121"/>
                  <a:gd name="f290" fmla="*/ f212 1 f121"/>
                  <a:gd name="f291" fmla="*/ f213 1 f120"/>
                  <a:gd name="f292" fmla="*/ f214 1 f120"/>
                  <a:gd name="f293" fmla="*/ f215 1 f121"/>
                  <a:gd name="f294" fmla="*/ f216 1 f121"/>
                  <a:gd name="f295" fmla="*/ f217 1 f120"/>
                  <a:gd name="f296" fmla="*/ f218 1 f121"/>
                  <a:gd name="f297" fmla="*/ f219 1 f120"/>
                  <a:gd name="f298" fmla="*/ f220 1 f121"/>
                  <a:gd name="f299" fmla="*/ f221 1 f121"/>
                  <a:gd name="f300" fmla="*/ f222 1 f120"/>
                  <a:gd name="f301" fmla="*/ f223 1 f121"/>
                  <a:gd name="f302" fmla="*/ f224 1 f120"/>
                  <a:gd name="f303" fmla="*/ f225 1 f121"/>
                  <a:gd name="f304" fmla="*/ f226 1 f121"/>
                  <a:gd name="f305" fmla="*/ f227 1 f120"/>
                  <a:gd name="f306" fmla="*/ f228 1 f120"/>
                  <a:gd name="f307" fmla="*/ f229 1 f121"/>
                  <a:gd name="f308" fmla="*/ f230 1 f121"/>
                  <a:gd name="f309" fmla="*/ f231 1 f120"/>
                  <a:gd name="f310" fmla="*/ f232 1 f121"/>
                  <a:gd name="f311" fmla="*/ f233 1 f120"/>
                  <a:gd name="f312" fmla="*/ f234 1 f121"/>
                  <a:gd name="f313" fmla="*/ f235 1 f120"/>
                  <a:gd name="f314" fmla="*/ f236 1 f121"/>
                  <a:gd name="f315" fmla="*/ f237 1 f120"/>
                  <a:gd name="f316" fmla="*/ f238 1 f121"/>
                  <a:gd name="f317" fmla="*/ f239 1 f120"/>
                  <a:gd name="f318" fmla="*/ f240 1 f121"/>
                  <a:gd name="f319" fmla="*/ f241 1 f120"/>
                  <a:gd name="f320" fmla="*/ f242 1 f121"/>
                  <a:gd name="f321" fmla="*/ f243 1 f120"/>
                  <a:gd name="f322" fmla="*/ f244 1 f121"/>
                  <a:gd name="f323" fmla="*/ f245 1 f121"/>
                  <a:gd name="f324" fmla="*/ f246 1 f121"/>
                  <a:gd name="f325" fmla="*/ f247 1 f120"/>
                  <a:gd name="f326" fmla="*/ f248 1 f121"/>
                  <a:gd name="f327" fmla="*/ f249 1 f120"/>
                  <a:gd name="f328" fmla="*/ f250 1 f121"/>
                  <a:gd name="f329" fmla="*/ f251 1 f120"/>
                  <a:gd name="f330" fmla="*/ f252 1 f121"/>
                  <a:gd name="f331" fmla="*/ f253 1 f121"/>
                  <a:gd name="f332" fmla="*/ f254 1 f120"/>
                  <a:gd name="f333" fmla="*/ f255 1 f121"/>
                  <a:gd name="f334" fmla="*/ f256 1 f121"/>
                  <a:gd name="f335" fmla="*/ f257 1 f121"/>
                  <a:gd name="f336" fmla="*/ f258 1 f121"/>
                  <a:gd name="f337" fmla="*/ f259 1 f120"/>
                  <a:gd name="f338" fmla="*/ f260 1 f121"/>
                  <a:gd name="f339" fmla="*/ f261 1 f120"/>
                  <a:gd name="f340" fmla="*/ f262 1 f121"/>
                  <a:gd name="f341" fmla="*/ f263 1 f121"/>
                  <a:gd name="f342" fmla="*/ f264 1 f120"/>
                  <a:gd name="f343" fmla="*/ f265 1 f121"/>
                  <a:gd name="f344" fmla="*/ f266 1 f120"/>
                  <a:gd name="f345" fmla="*/ f267 1 f121"/>
                  <a:gd name="f346" fmla="*/ f268 1 f120"/>
                  <a:gd name="f347" fmla="*/ f269 1 f121"/>
                  <a:gd name="f348" fmla="*/ f270 1 f121"/>
                  <a:gd name="f349" fmla="*/ f271 f111 1"/>
                  <a:gd name="f350" fmla="*/ f272 f111 1"/>
                  <a:gd name="f351" fmla="*/ f274 f112 1"/>
                  <a:gd name="f352" fmla="*/ f273 f112 1"/>
                  <a:gd name="f353" fmla="*/ f275 f111 1"/>
                  <a:gd name="f354" fmla="*/ f276 f112 1"/>
                  <a:gd name="f355" fmla="*/ f277 f111 1"/>
                  <a:gd name="f356" fmla="*/ f278 f112 1"/>
                  <a:gd name="f357" fmla="*/ f279 f111 1"/>
                  <a:gd name="f358" fmla="*/ f280 f111 1"/>
                  <a:gd name="f359" fmla="*/ f281 f112 1"/>
                  <a:gd name="f360" fmla="*/ f282 f111 1"/>
                  <a:gd name="f361" fmla="*/ f283 f112 1"/>
                  <a:gd name="f362" fmla="*/ f284 f111 1"/>
                  <a:gd name="f363" fmla="*/ f285 f112 1"/>
                  <a:gd name="f364" fmla="*/ f286 f111 1"/>
                  <a:gd name="f365" fmla="*/ f287 f112 1"/>
                  <a:gd name="f366" fmla="*/ f288 f111 1"/>
                  <a:gd name="f367" fmla="*/ f289 f112 1"/>
                  <a:gd name="f368" fmla="*/ f290 f112 1"/>
                  <a:gd name="f369" fmla="*/ f291 f111 1"/>
                  <a:gd name="f370" fmla="*/ f292 f111 1"/>
                  <a:gd name="f371" fmla="*/ f293 f112 1"/>
                  <a:gd name="f372" fmla="*/ f294 f112 1"/>
                  <a:gd name="f373" fmla="*/ f295 f111 1"/>
                  <a:gd name="f374" fmla="*/ f296 f112 1"/>
                  <a:gd name="f375" fmla="*/ f297 f111 1"/>
                  <a:gd name="f376" fmla="*/ f298 f112 1"/>
                  <a:gd name="f377" fmla="*/ f299 f112 1"/>
                  <a:gd name="f378" fmla="*/ f300 f111 1"/>
                  <a:gd name="f379" fmla="*/ f301 f112 1"/>
                  <a:gd name="f380" fmla="*/ f302 f111 1"/>
                  <a:gd name="f381" fmla="*/ f303 f112 1"/>
                  <a:gd name="f382" fmla="*/ f304 f112 1"/>
                  <a:gd name="f383" fmla="*/ f305 f111 1"/>
                  <a:gd name="f384" fmla="*/ f306 f111 1"/>
                  <a:gd name="f385" fmla="*/ f307 f112 1"/>
                  <a:gd name="f386" fmla="*/ f308 f112 1"/>
                  <a:gd name="f387" fmla="*/ f309 f111 1"/>
                  <a:gd name="f388" fmla="*/ f310 f112 1"/>
                  <a:gd name="f389" fmla="*/ f311 f111 1"/>
                  <a:gd name="f390" fmla="*/ f312 f112 1"/>
                  <a:gd name="f391" fmla="*/ f313 f111 1"/>
                  <a:gd name="f392" fmla="*/ f314 f112 1"/>
                  <a:gd name="f393" fmla="*/ f315 f111 1"/>
                  <a:gd name="f394" fmla="*/ f316 f112 1"/>
                  <a:gd name="f395" fmla="*/ f317 f111 1"/>
                  <a:gd name="f396" fmla="*/ f318 f112 1"/>
                  <a:gd name="f397" fmla="*/ f319 f111 1"/>
                  <a:gd name="f398" fmla="*/ f320 f112 1"/>
                  <a:gd name="f399" fmla="*/ f321 f111 1"/>
                  <a:gd name="f400" fmla="*/ f322 f112 1"/>
                  <a:gd name="f401" fmla="*/ f323 f112 1"/>
                  <a:gd name="f402" fmla="*/ f324 f112 1"/>
                  <a:gd name="f403" fmla="*/ f325 f111 1"/>
                  <a:gd name="f404" fmla="*/ f326 f112 1"/>
                  <a:gd name="f405" fmla="*/ f327 f111 1"/>
                  <a:gd name="f406" fmla="*/ f328 f112 1"/>
                  <a:gd name="f407" fmla="*/ f329 f111 1"/>
                  <a:gd name="f408" fmla="*/ f330 f112 1"/>
                  <a:gd name="f409" fmla="*/ f331 f112 1"/>
                  <a:gd name="f410" fmla="*/ f332 f111 1"/>
                  <a:gd name="f411" fmla="*/ f333 f112 1"/>
                  <a:gd name="f412" fmla="*/ f334 f112 1"/>
                  <a:gd name="f413" fmla="*/ f335 f112 1"/>
                  <a:gd name="f414" fmla="*/ f336 f112 1"/>
                  <a:gd name="f415" fmla="*/ f337 f111 1"/>
                  <a:gd name="f416" fmla="*/ f338 f112 1"/>
                  <a:gd name="f417" fmla="*/ f339 f111 1"/>
                  <a:gd name="f418" fmla="*/ f340 f112 1"/>
                  <a:gd name="f419" fmla="*/ f341 f112 1"/>
                  <a:gd name="f420" fmla="*/ f342 f111 1"/>
                  <a:gd name="f421" fmla="*/ f343 f112 1"/>
                  <a:gd name="f422" fmla="*/ f344 f111 1"/>
                  <a:gd name="f423" fmla="*/ f345 f112 1"/>
                  <a:gd name="f424" fmla="*/ f346 f111 1"/>
                  <a:gd name="f425" fmla="*/ f347 f112 1"/>
                  <a:gd name="f426" fmla="*/ f348 f1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96">
                    <a:pos x="f353" y="f354"/>
                  </a:cxn>
                  <a:cxn ang="f196">
                    <a:pos x="f355" y="f356"/>
                  </a:cxn>
                  <a:cxn ang="f196">
                    <a:pos x="f357" y="f356"/>
                  </a:cxn>
                  <a:cxn ang="f196">
                    <a:pos x="f358" y="f359"/>
                  </a:cxn>
                  <a:cxn ang="f196">
                    <a:pos x="f360" y="f361"/>
                  </a:cxn>
                  <a:cxn ang="f196">
                    <a:pos x="f362" y="f363"/>
                  </a:cxn>
                  <a:cxn ang="f196">
                    <a:pos x="f364" y="f365"/>
                  </a:cxn>
                  <a:cxn ang="f196">
                    <a:pos x="f366" y="f367"/>
                  </a:cxn>
                  <a:cxn ang="f196">
                    <a:pos x="f366" y="f368"/>
                  </a:cxn>
                  <a:cxn ang="f196">
                    <a:pos x="f369" y="f368"/>
                  </a:cxn>
                  <a:cxn ang="f196">
                    <a:pos x="f370" y="f371"/>
                  </a:cxn>
                  <a:cxn ang="f196">
                    <a:pos x="f370" y="f372"/>
                  </a:cxn>
                  <a:cxn ang="f196">
                    <a:pos x="f373" y="f374"/>
                  </a:cxn>
                  <a:cxn ang="f196">
                    <a:pos x="f375" y="f376"/>
                  </a:cxn>
                  <a:cxn ang="f196">
                    <a:pos x="f375" y="f377"/>
                  </a:cxn>
                  <a:cxn ang="f196">
                    <a:pos x="f378" y="f379"/>
                  </a:cxn>
                  <a:cxn ang="f196">
                    <a:pos x="f380" y="f381"/>
                  </a:cxn>
                  <a:cxn ang="f196">
                    <a:pos x="f373" y="f382"/>
                  </a:cxn>
                  <a:cxn ang="f196">
                    <a:pos x="f383" y="f381"/>
                  </a:cxn>
                  <a:cxn ang="f196">
                    <a:pos x="f384" y="f385"/>
                  </a:cxn>
                  <a:cxn ang="f196">
                    <a:pos x="f384" y="f386"/>
                  </a:cxn>
                  <a:cxn ang="f196">
                    <a:pos x="f387" y="f388"/>
                  </a:cxn>
                  <a:cxn ang="f196">
                    <a:pos x="f384" y="f379"/>
                  </a:cxn>
                  <a:cxn ang="f196">
                    <a:pos x="f389" y="f390"/>
                  </a:cxn>
                  <a:cxn ang="f196">
                    <a:pos x="f391" y="f392"/>
                  </a:cxn>
                  <a:cxn ang="f196">
                    <a:pos x="f393" y="f394"/>
                  </a:cxn>
                  <a:cxn ang="f196">
                    <a:pos x="f395" y="f396"/>
                  </a:cxn>
                  <a:cxn ang="f196">
                    <a:pos x="f397" y="f398"/>
                  </a:cxn>
                  <a:cxn ang="f196">
                    <a:pos x="f399" y="f400"/>
                  </a:cxn>
                  <a:cxn ang="f196">
                    <a:pos x="f387" y="f401"/>
                  </a:cxn>
                  <a:cxn ang="f196">
                    <a:pos x="f369" y="f377"/>
                  </a:cxn>
                  <a:cxn ang="f196">
                    <a:pos x="f384" y="f392"/>
                  </a:cxn>
                  <a:cxn ang="f196">
                    <a:pos x="f384" y="f392"/>
                  </a:cxn>
                  <a:cxn ang="f196">
                    <a:pos x="f399" y="f402"/>
                  </a:cxn>
                  <a:cxn ang="f196">
                    <a:pos x="f403" y="f404"/>
                  </a:cxn>
                  <a:cxn ang="f196">
                    <a:pos x="f405" y="f406"/>
                  </a:cxn>
                  <a:cxn ang="f196">
                    <a:pos x="f407" y="f408"/>
                  </a:cxn>
                  <a:cxn ang="f196">
                    <a:pos x="f405" y="f409"/>
                  </a:cxn>
                  <a:cxn ang="f196">
                    <a:pos x="f410" y="f411"/>
                  </a:cxn>
                  <a:cxn ang="f196">
                    <a:pos x="f410" y="f412"/>
                  </a:cxn>
                  <a:cxn ang="f196">
                    <a:pos x="f362" y="f413"/>
                  </a:cxn>
                  <a:cxn ang="f196">
                    <a:pos x="f360" y="f414"/>
                  </a:cxn>
                  <a:cxn ang="f196">
                    <a:pos x="f415" y="f416"/>
                  </a:cxn>
                  <a:cxn ang="f196">
                    <a:pos x="f358" y="f406"/>
                  </a:cxn>
                  <a:cxn ang="f196">
                    <a:pos x="f417" y="f418"/>
                  </a:cxn>
                  <a:cxn ang="f196">
                    <a:pos x="f403" y="f419"/>
                  </a:cxn>
                  <a:cxn ang="f196">
                    <a:pos x="f420" y="f421"/>
                  </a:cxn>
                  <a:cxn ang="f196">
                    <a:pos x="f410" y="f419"/>
                  </a:cxn>
                  <a:cxn ang="f196">
                    <a:pos x="f407" y="f418"/>
                  </a:cxn>
                  <a:cxn ang="f196">
                    <a:pos x="f422" y="f423"/>
                  </a:cxn>
                  <a:cxn ang="f196">
                    <a:pos x="f424" y="f425"/>
                  </a:cxn>
                  <a:cxn ang="f196">
                    <a:pos x="f424" y="f426"/>
                  </a:cxn>
                  <a:cxn ang="f196">
                    <a:pos x="f353" y="f354"/>
                  </a:cxn>
                </a:cxnLst>
                <a:rect l="f349" t="f352" r="f350" b="f351"/>
                <a:pathLst>
                  <a:path w="70" h="144">
                    <a:moveTo>
                      <a:pt x="f8" y="f7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14" y="f13"/>
                      <a:pt x="f14" y="f13"/>
                      <a:pt x="f14" y="f13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7" y="f29"/>
                      <a:pt x="f30" y="f31"/>
                    </a:cubicBezTo>
                    <a:cubicBezTo>
                      <a:pt x="f32" y="f33"/>
                      <a:pt x="f34" y="f35"/>
                      <a:pt x="f36" y="f8"/>
                    </a:cubicBezTo>
                    <a:cubicBezTo>
                      <a:pt x="f37" y="f38"/>
                      <a:pt x="f39" y="f40"/>
                      <a:pt x="f41" y="f25"/>
                    </a:cubicBezTo>
                    <a:cubicBezTo>
                      <a:pt x="f42" y="f43"/>
                      <a:pt x="f44" y="f21"/>
                      <a:pt x="f41" y="f19"/>
                    </a:cubicBezTo>
                    <a:cubicBezTo>
                      <a:pt x="f41" y="f19"/>
                      <a:pt x="f45" y="f19"/>
                      <a:pt x="f45" y="f19"/>
                    </a:cubicBezTo>
                    <a:cubicBezTo>
                      <a:pt x="f46" y="f21"/>
                      <a:pt x="f46" y="f21"/>
                      <a:pt x="f47" y="f21"/>
                    </a:cubicBezTo>
                    <a:cubicBezTo>
                      <a:pt x="f5" y="f27"/>
                      <a:pt x="f5" y="f48"/>
                      <a:pt x="f47" y="f49"/>
                    </a:cubicBezTo>
                    <a:cubicBezTo>
                      <a:pt x="f46" y="f50"/>
                      <a:pt x="f47" y="f51"/>
                      <a:pt x="f52" y="f36"/>
                    </a:cubicBezTo>
                    <a:cubicBezTo>
                      <a:pt x="f53" y="f54"/>
                      <a:pt x="f55" y="f56"/>
                      <a:pt x="f55" y="f57"/>
                    </a:cubicBezTo>
                    <a:cubicBezTo>
                      <a:pt x="f55" y="f58"/>
                      <a:pt x="f55" y="f59"/>
                      <a:pt x="f55" y="f39"/>
                    </a:cubicBezTo>
                    <a:cubicBezTo>
                      <a:pt x="f55" y="f60"/>
                      <a:pt x="f53" y="f42"/>
                      <a:pt x="f53" y="f41"/>
                    </a:cubicBezTo>
                    <a:cubicBezTo>
                      <a:pt x="f53" y="f46"/>
                      <a:pt x="f53" y="f47"/>
                      <a:pt x="f61" y="f53"/>
                    </a:cubicBezTo>
                    <a:cubicBezTo>
                      <a:pt x="f61" y="f62"/>
                      <a:pt x="f53" y="f5"/>
                      <a:pt x="f52" y="f5"/>
                    </a:cubicBezTo>
                    <a:cubicBezTo>
                      <a:pt x="f45" y="f5"/>
                      <a:pt x="f46" y="f62"/>
                      <a:pt x="f46" y="f53"/>
                    </a:cubicBezTo>
                    <a:cubicBezTo>
                      <a:pt x="f45" y="f53"/>
                      <a:pt x="f41" y="f62"/>
                      <a:pt x="f44" y="f61"/>
                    </a:cubicBezTo>
                    <a:cubicBezTo>
                      <a:pt x="f44" y="f53"/>
                      <a:pt x="f44" y="f53"/>
                      <a:pt x="f44" y="f55"/>
                    </a:cubicBezTo>
                    <a:cubicBezTo>
                      <a:pt x="f44" y="f47"/>
                      <a:pt x="f44" y="f47"/>
                      <a:pt x="f42" y="f52"/>
                    </a:cubicBezTo>
                    <a:cubicBezTo>
                      <a:pt x="f42" y="f46"/>
                      <a:pt x="f44" y="f45"/>
                      <a:pt x="f44" y="f41"/>
                    </a:cubicBezTo>
                    <a:cubicBezTo>
                      <a:pt x="f63" y="f60"/>
                      <a:pt x="f39" y="f39"/>
                      <a:pt x="f63" y="f58"/>
                    </a:cubicBezTo>
                    <a:cubicBezTo>
                      <a:pt x="f63" y="f56"/>
                      <a:pt x="f39" y="f36"/>
                      <a:pt x="f64" y="f65"/>
                    </a:cubicBezTo>
                    <a:cubicBezTo>
                      <a:pt x="f37" y="f34"/>
                      <a:pt x="f66" y="f67"/>
                      <a:pt x="f51" y="f68"/>
                    </a:cubicBezTo>
                    <a:cubicBezTo>
                      <a:pt x="f65" y="f69"/>
                      <a:pt x="f70" y="f27"/>
                      <a:pt x="f50" y="f71"/>
                    </a:cubicBezTo>
                    <a:cubicBezTo>
                      <a:pt x="f50" y="f71"/>
                      <a:pt x="f50" y="f71"/>
                      <a:pt x="f65" y="f43"/>
                    </a:cubicBezTo>
                    <a:cubicBezTo>
                      <a:pt x="f56" y="f25"/>
                      <a:pt x="f57" y="f72"/>
                      <a:pt x="f59" y="f73"/>
                    </a:cubicBezTo>
                    <a:cubicBezTo>
                      <a:pt x="f39" y="f74"/>
                      <a:pt x="f60" y="f70"/>
                      <a:pt x="f42" y="f51"/>
                    </a:cubicBezTo>
                    <a:cubicBezTo>
                      <a:pt x="f45" y="f66"/>
                      <a:pt x="f45" y="f37"/>
                      <a:pt x="f45" y="f39"/>
                    </a:cubicBezTo>
                    <a:cubicBezTo>
                      <a:pt x="f45" y="f37"/>
                      <a:pt x="f45" y="f36"/>
                      <a:pt x="f44" y="f65"/>
                    </a:cubicBezTo>
                    <a:cubicBezTo>
                      <a:pt x="f44" y="f65"/>
                      <a:pt x="f44" y="f65"/>
                      <a:pt x="f44" y="f65"/>
                    </a:cubicBezTo>
                    <a:cubicBezTo>
                      <a:pt x="f45" y="f73"/>
                      <a:pt x="f44" y="f69"/>
                      <a:pt x="f59" y="f23"/>
                    </a:cubicBezTo>
                    <a:cubicBezTo>
                      <a:pt x="f54" y="f38"/>
                      <a:pt x="f34" y="f75"/>
                      <a:pt x="f48" y="f76"/>
                    </a:cubicBezTo>
                    <a:cubicBezTo>
                      <a:pt x="f72" y="f77"/>
                      <a:pt x="f68" y="f78"/>
                      <a:pt x="f27" y="f79"/>
                    </a:cubicBez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2" y="f83"/>
                      <a:pt x="f40" y="f26"/>
                      <a:pt x="f27" y="f86"/>
                    </a:cubicBezTo>
                    <a:cubicBezTo>
                      <a:pt x="f30" y="f87"/>
                      <a:pt x="f68" y="f78"/>
                      <a:pt x="f68" y="f88"/>
                    </a:cubicBezTo>
                    <a:cubicBezTo>
                      <a:pt x="f72" y="f89"/>
                      <a:pt x="f72" y="f77"/>
                      <a:pt x="f68" y="f90"/>
                    </a:cubicBezTo>
                    <a:cubicBezTo>
                      <a:pt x="f69" y="f91"/>
                      <a:pt x="f69" y="f90"/>
                      <a:pt x="f30" y="f77"/>
                    </a:cubicBezTo>
                    <a:cubicBezTo>
                      <a:pt x="f27" y="f89"/>
                      <a:pt x="f27" y="f88"/>
                      <a:pt x="f25" y="f92"/>
                    </a:cubicBezTo>
                    <a:cubicBezTo>
                      <a:pt x="f71" y="f78"/>
                      <a:pt x="f71" y="f87"/>
                      <a:pt x="f21" y="f87"/>
                    </a:cubicBezTo>
                    <a:cubicBezTo>
                      <a:pt x="f80" y="f87"/>
                      <a:pt x="f19" y="f93"/>
                      <a:pt x="f19" y="f79"/>
                    </a:cubicBezTo>
                    <a:cubicBezTo>
                      <a:pt x="f40" y="f94"/>
                      <a:pt x="f17" y="f95"/>
                      <a:pt x="f82" y="f28"/>
                    </a:cubicBezTo>
                    <a:cubicBezTo>
                      <a:pt x="f80" y="f93"/>
                      <a:pt x="f71" y="f96"/>
                      <a:pt x="f48" y="f12"/>
                    </a:cubicBezTo>
                    <a:cubicBezTo>
                      <a:pt x="f67" y="f97"/>
                      <a:pt x="f73" y="f84"/>
                      <a:pt x="f67" y="f15"/>
                    </a:cubicBezTo>
                    <a:cubicBezTo>
                      <a:pt x="f32" y="f15"/>
                      <a:pt x="f72" y="f97"/>
                      <a:pt x="f68" y="f12"/>
                    </a:cubicBezTo>
                    <a:cubicBezTo>
                      <a:pt x="f23" y="f35"/>
                      <a:pt x="f98" y="f93"/>
                      <a:pt x="f84" y="f28"/>
                    </a:cubicBezTo>
                    <a:cubicBezTo>
                      <a:pt x="f9" y="f99"/>
                      <a:pt x="f75" y="f100"/>
                      <a:pt x="f101" y="f102"/>
                    </a:cubicBezTo>
                    <a:cubicBezTo>
                      <a:pt x="f101" y="f103"/>
                      <a:pt x="f6" y="f104"/>
                      <a:pt x="f105" y="f106"/>
                    </a:cubicBezTo>
                    <a:cubicBezTo>
                      <a:pt x="f105" y="f106"/>
                      <a:pt x="f8" y="f11"/>
                      <a:pt x="f105" y="f107"/>
                    </a:cubicBezTo>
                    <a:cubicBezTo>
                      <a:pt x="f108" y="f10"/>
                      <a:pt x="f105" y="f109"/>
                      <a:pt x="f8" y="f7"/>
                    </a:cubicBezTo>
                    <a:close/>
                  </a:path>
                </a:pathLst>
              </a:custGeom>
              <a:solidFill>
                <a:srgbClr val="5F33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1" name="Freeform 1422">
                <a:extLst>
                  <a:ext uri="{FF2B5EF4-FFF2-40B4-BE49-F238E27FC236}">
                    <a16:creationId xmlns:a16="http://schemas.microsoft.com/office/drawing/2014/main" id="{8F2B3E2B-7A52-C393-3AF1-AF434171E0D1}"/>
                  </a:ext>
                </a:extLst>
              </p:cNvPr>
              <p:cNvSpPr/>
              <p:nvPr/>
            </p:nvSpPr>
            <p:spPr>
              <a:xfrm>
                <a:off x="4946647" y="4271967"/>
                <a:ext cx="203197" cy="3301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4"/>
                  <a:gd name="f7" fmla="val 88"/>
                  <a:gd name="f8" fmla="val 11"/>
                  <a:gd name="f9" fmla="val 10"/>
                  <a:gd name="f10" fmla="val 9"/>
                  <a:gd name="f11" fmla="val 8"/>
                  <a:gd name="f12" fmla="val 6"/>
                  <a:gd name="f13" fmla="val 1"/>
                  <a:gd name="f14" fmla="val 5"/>
                  <a:gd name="f15" fmla="val 3"/>
                  <a:gd name="f16" fmla="val 7"/>
                  <a:gd name="f17" fmla="val 13"/>
                  <a:gd name="f18" fmla="val 4"/>
                  <a:gd name="f19" fmla="val 2"/>
                  <a:gd name="f20" fmla="val 18"/>
                  <a:gd name="f21" fmla="val 15"/>
                  <a:gd name="f22" fmla="val 25"/>
                  <a:gd name="f23" fmla="val 28"/>
                  <a:gd name="f24" fmla="val 33"/>
                  <a:gd name="f25" fmla="val 40"/>
                  <a:gd name="f26" fmla="val 34"/>
                  <a:gd name="f27" fmla="val 42"/>
                  <a:gd name="f28" fmla="val 43"/>
                  <a:gd name="f29" fmla="val 35"/>
                  <a:gd name="f30" fmla="val 44"/>
                  <a:gd name="f31" fmla="val 36"/>
                  <a:gd name="f32" fmla="val 45"/>
                  <a:gd name="f33" fmla="val 46"/>
                  <a:gd name="f34" fmla="val 57"/>
                  <a:gd name="f35" fmla="val 48"/>
                  <a:gd name="f36" fmla="val 67"/>
                  <a:gd name="f37" fmla="val 52"/>
                  <a:gd name="f38" fmla="val 78"/>
                  <a:gd name="f39" fmla="val 80"/>
                  <a:gd name="f40" fmla="val 53"/>
                  <a:gd name="f41" fmla="val 81"/>
                  <a:gd name="f42" fmla="val 83"/>
                  <a:gd name="f43" fmla="val 84"/>
                  <a:gd name="f44" fmla="val 50"/>
                  <a:gd name="f45" fmla="val 85"/>
                  <a:gd name="f46" fmla="val 47"/>
                  <a:gd name="f47" fmla="val 76"/>
                  <a:gd name="f48" fmla="val 72"/>
                  <a:gd name="f49" fmla="val 38"/>
                  <a:gd name="f50" fmla="val 58"/>
                  <a:gd name="f51" fmla="val 32"/>
                  <a:gd name="f52" fmla="val 23"/>
                  <a:gd name="f53" fmla="val 31"/>
                  <a:gd name="f54" fmla="val 21"/>
                  <a:gd name="f55" fmla="val 29"/>
                  <a:gd name="f56" fmla="val 19"/>
                  <a:gd name="f57" fmla="val 26"/>
                  <a:gd name="f58" fmla="val 17"/>
                  <a:gd name="f59" fmla="val 27"/>
                  <a:gd name="f60" fmla="val 65"/>
                  <a:gd name="f61" fmla="val 82"/>
                  <a:gd name="f62" fmla="val 49"/>
                  <a:gd name="f63" fmla="val 86"/>
                  <a:gd name="f64" fmla="val 87"/>
                  <a:gd name="f65" fmla="val 41"/>
                  <a:gd name="f66" fmla="val 74"/>
                  <a:gd name="f67" fmla="val 37"/>
                  <a:gd name="f68" fmla="val 71"/>
                  <a:gd name="f69" fmla="val 70"/>
                  <a:gd name="f70" fmla="val 69"/>
                  <a:gd name="f71" fmla="val 68"/>
                  <a:gd name="f72" fmla="val 16"/>
                  <a:gd name="f73" fmla="val 14"/>
                  <a:gd name="f74" fmla="+- 0 0 -90"/>
                  <a:gd name="f75" fmla="*/ f3 1 54"/>
                  <a:gd name="f76" fmla="*/ f4 1 88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54"/>
                  <a:gd name="f85" fmla="*/ f81 1 88"/>
                  <a:gd name="f86" fmla="*/ 0 f82 1"/>
                  <a:gd name="f87" fmla="*/ 11 f81 1"/>
                  <a:gd name="f88" fmla="*/ 8 f81 1"/>
                  <a:gd name="f89" fmla="*/ 3 f82 1"/>
                  <a:gd name="f90" fmla="*/ 5 f81 1"/>
                  <a:gd name="f91" fmla="*/ 11 f82 1"/>
                  <a:gd name="f92" fmla="*/ 13 f81 1"/>
                  <a:gd name="f93" fmla="*/ 4 f82 1"/>
                  <a:gd name="f94" fmla="*/ 3 f81 1"/>
                  <a:gd name="f95" fmla="*/ 5 f82 1"/>
                  <a:gd name="f96" fmla="*/ 1 f81 1"/>
                  <a:gd name="f97" fmla="*/ 10 f82 1"/>
                  <a:gd name="f98" fmla="*/ 4 f81 1"/>
                  <a:gd name="f99" fmla="*/ 33 f82 1"/>
                  <a:gd name="f100" fmla="*/ 40 f81 1"/>
                  <a:gd name="f101" fmla="*/ 35 f82 1"/>
                  <a:gd name="f102" fmla="*/ 44 f81 1"/>
                  <a:gd name="f103" fmla="*/ 36 f82 1"/>
                  <a:gd name="f104" fmla="*/ 46 f81 1"/>
                  <a:gd name="f105" fmla="*/ 52 f82 1"/>
                  <a:gd name="f106" fmla="*/ 78 f81 1"/>
                  <a:gd name="f107" fmla="*/ 83 f81 1"/>
                  <a:gd name="f108" fmla="*/ 50 f82 1"/>
                  <a:gd name="f109" fmla="*/ 85 f81 1"/>
                  <a:gd name="f110" fmla="*/ 44 f82 1"/>
                  <a:gd name="f111" fmla="*/ 72 f81 1"/>
                  <a:gd name="f112" fmla="*/ 23 f82 1"/>
                  <a:gd name="f113" fmla="*/ 31 f81 1"/>
                  <a:gd name="f114" fmla="*/ 17 f82 1"/>
                  <a:gd name="f115" fmla="*/ 23 f81 1"/>
                  <a:gd name="f116" fmla="*/ 32 f81 1"/>
                  <a:gd name="f117" fmla="*/ 48 f82 1"/>
                  <a:gd name="f118" fmla="*/ 82 f81 1"/>
                  <a:gd name="f119" fmla="*/ 49 f82 1"/>
                  <a:gd name="f120" fmla="*/ 86 f81 1"/>
                  <a:gd name="f121" fmla="*/ 47 f82 1"/>
                  <a:gd name="f122" fmla="*/ 87 f81 1"/>
                  <a:gd name="f123" fmla="*/ 43 f82 1"/>
                  <a:gd name="f124" fmla="*/ 81 f81 1"/>
                  <a:gd name="f125" fmla="*/ 37 f82 1"/>
                  <a:gd name="f126" fmla="*/ 71 f81 1"/>
                  <a:gd name="f127" fmla="*/ 68 f81 1"/>
                  <a:gd name="f128" fmla="*/ 16 f81 1"/>
                  <a:gd name="f129" fmla="+- f83 0 f1"/>
                  <a:gd name="f130" fmla="*/ f86 1 54"/>
                  <a:gd name="f131" fmla="*/ f87 1 88"/>
                  <a:gd name="f132" fmla="*/ f88 1 88"/>
                  <a:gd name="f133" fmla="*/ f89 1 54"/>
                  <a:gd name="f134" fmla="*/ f90 1 88"/>
                  <a:gd name="f135" fmla="*/ f91 1 54"/>
                  <a:gd name="f136" fmla="*/ f92 1 88"/>
                  <a:gd name="f137" fmla="*/ f93 1 54"/>
                  <a:gd name="f138" fmla="*/ f94 1 88"/>
                  <a:gd name="f139" fmla="*/ f95 1 54"/>
                  <a:gd name="f140" fmla="*/ f96 1 88"/>
                  <a:gd name="f141" fmla="*/ f97 1 54"/>
                  <a:gd name="f142" fmla="*/ f98 1 88"/>
                  <a:gd name="f143" fmla="*/ f99 1 54"/>
                  <a:gd name="f144" fmla="*/ f100 1 88"/>
                  <a:gd name="f145" fmla="*/ f101 1 54"/>
                  <a:gd name="f146" fmla="*/ f102 1 88"/>
                  <a:gd name="f147" fmla="*/ f103 1 54"/>
                  <a:gd name="f148" fmla="*/ f104 1 88"/>
                  <a:gd name="f149" fmla="*/ f105 1 54"/>
                  <a:gd name="f150" fmla="*/ f106 1 88"/>
                  <a:gd name="f151" fmla="*/ f107 1 88"/>
                  <a:gd name="f152" fmla="*/ f108 1 54"/>
                  <a:gd name="f153" fmla="*/ f109 1 88"/>
                  <a:gd name="f154" fmla="*/ f110 1 54"/>
                  <a:gd name="f155" fmla="*/ f111 1 88"/>
                  <a:gd name="f156" fmla="*/ f112 1 54"/>
                  <a:gd name="f157" fmla="*/ f113 1 88"/>
                  <a:gd name="f158" fmla="*/ f114 1 54"/>
                  <a:gd name="f159" fmla="*/ f115 1 88"/>
                  <a:gd name="f160" fmla="*/ f116 1 88"/>
                  <a:gd name="f161" fmla="*/ f117 1 54"/>
                  <a:gd name="f162" fmla="*/ f118 1 88"/>
                  <a:gd name="f163" fmla="*/ f119 1 54"/>
                  <a:gd name="f164" fmla="*/ f120 1 88"/>
                  <a:gd name="f165" fmla="*/ f121 1 54"/>
                  <a:gd name="f166" fmla="*/ f122 1 88"/>
                  <a:gd name="f167" fmla="*/ f123 1 54"/>
                  <a:gd name="f168" fmla="*/ f124 1 88"/>
                  <a:gd name="f169" fmla="*/ f125 1 54"/>
                  <a:gd name="f170" fmla="*/ f126 1 88"/>
                  <a:gd name="f171" fmla="*/ f127 1 88"/>
                  <a:gd name="f172" fmla="*/ f128 1 88"/>
                  <a:gd name="f173" fmla="*/ 0 1 f84"/>
                  <a:gd name="f174" fmla="*/ f78 1 f84"/>
                  <a:gd name="f175" fmla="*/ 0 1 f85"/>
                  <a:gd name="f176" fmla="*/ f79 1 f85"/>
                  <a:gd name="f177" fmla="*/ f130 1 f84"/>
                  <a:gd name="f178" fmla="*/ f131 1 f85"/>
                  <a:gd name="f179" fmla="*/ f132 1 f85"/>
                  <a:gd name="f180" fmla="*/ f133 1 f84"/>
                  <a:gd name="f181" fmla="*/ f134 1 f85"/>
                  <a:gd name="f182" fmla="*/ f135 1 f84"/>
                  <a:gd name="f183" fmla="*/ f136 1 f85"/>
                  <a:gd name="f184" fmla="*/ f137 1 f84"/>
                  <a:gd name="f185" fmla="*/ f138 1 f85"/>
                  <a:gd name="f186" fmla="*/ f139 1 f84"/>
                  <a:gd name="f187" fmla="*/ f140 1 f85"/>
                  <a:gd name="f188" fmla="*/ f141 1 f84"/>
                  <a:gd name="f189" fmla="*/ f142 1 f85"/>
                  <a:gd name="f190" fmla="*/ f143 1 f84"/>
                  <a:gd name="f191" fmla="*/ f144 1 f85"/>
                  <a:gd name="f192" fmla="*/ f145 1 f84"/>
                  <a:gd name="f193" fmla="*/ f146 1 f85"/>
                  <a:gd name="f194" fmla="*/ f147 1 f84"/>
                  <a:gd name="f195" fmla="*/ f148 1 f85"/>
                  <a:gd name="f196" fmla="*/ f149 1 f84"/>
                  <a:gd name="f197" fmla="*/ f150 1 f85"/>
                  <a:gd name="f198" fmla="*/ f151 1 f85"/>
                  <a:gd name="f199" fmla="*/ f152 1 f84"/>
                  <a:gd name="f200" fmla="*/ f153 1 f85"/>
                  <a:gd name="f201" fmla="*/ f154 1 f84"/>
                  <a:gd name="f202" fmla="*/ f155 1 f85"/>
                  <a:gd name="f203" fmla="*/ f156 1 f84"/>
                  <a:gd name="f204" fmla="*/ f157 1 f85"/>
                  <a:gd name="f205" fmla="*/ f158 1 f84"/>
                  <a:gd name="f206" fmla="*/ f159 1 f85"/>
                  <a:gd name="f207" fmla="*/ f160 1 f85"/>
                  <a:gd name="f208" fmla="*/ f161 1 f84"/>
                  <a:gd name="f209" fmla="*/ f162 1 f85"/>
                  <a:gd name="f210" fmla="*/ f163 1 f84"/>
                  <a:gd name="f211" fmla="*/ f164 1 f85"/>
                  <a:gd name="f212" fmla="*/ f165 1 f84"/>
                  <a:gd name="f213" fmla="*/ f166 1 f85"/>
                  <a:gd name="f214" fmla="*/ f167 1 f84"/>
                  <a:gd name="f215" fmla="*/ f168 1 f85"/>
                  <a:gd name="f216" fmla="*/ f169 1 f84"/>
                  <a:gd name="f217" fmla="*/ f170 1 f85"/>
                  <a:gd name="f218" fmla="*/ f171 1 f85"/>
                  <a:gd name="f219" fmla="*/ f172 1 f85"/>
                  <a:gd name="f220" fmla="*/ f173 f75 1"/>
                  <a:gd name="f221" fmla="*/ f174 f75 1"/>
                  <a:gd name="f222" fmla="*/ f176 f76 1"/>
                  <a:gd name="f223" fmla="*/ f175 f76 1"/>
                  <a:gd name="f224" fmla="*/ f177 f75 1"/>
                  <a:gd name="f225" fmla="*/ f178 f76 1"/>
                  <a:gd name="f226" fmla="*/ f179 f76 1"/>
                  <a:gd name="f227" fmla="*/ f180 f75 1"/>
                  <a:gd name="f228" fmla="*/ f181 f76 1"/>
                  <a:gd name="f229" fmla="*/ f182 f75 1"/>
                  <a:gd name="f230" fmla="*/ f183 f76 1"/>
                  <a:gd name="f231" fmla="*/ f184 f75 1"/>
                  <a:gd name="f232" fmla="*/ f185 f76 1"/>
                  <a:gd name="f233" fmla="*/ f186 f75 1"/>
                  <a:gd name="f234" fmla="*/ f187 f76 1"/>
                  <a:gd name="f235" fmla="*/ f188 f75 1"/>
                  <a:gd name="f236" fmla="*/ f189 f76 1"/>
                  <a:gd name="f237" fmla="*/ f190 f75 1"/>
                  <a:gd name="f238" fmla="*/ f191 f76 1"/>
                  <a:gd name="f239" fmla="*/ f192 f75 1"/>
                  <a:gd name="f240" fmla="*/ f193 f76 1"/>
                  <a:gd name="f241" fmla="*/ f194 f75 1"/>
                  <a:gd name="f242" fmla="*/ f195 f76 1"/>
                  <a:gd name="f243" fmla="*/ f196 f75 1"/>
                  <a:gd name="f244" fmla="*/ f197 f76 1"/>
                  <a:gd name="f245" fmla="*/ f198 f76 1"/>
                  <a:gd name="f246" fmla="*/ f199 f75 1"/>
                  <a:gd name="f247" fmla="*/ f200 f76 1"/>
                  <a:gd name="f248" fmla="*/ f201 f75 1"/>
                  <a:gd name="f249" fmla="*/ f202 f76 1"/>
                  <a:gd name="f250" fmla="*/ f203 f75 1"/>
                  <a:gd name="f251" fmla="*/ f204 f76 1"/>
                  <a:gd name="f252" fmla="*/ f205 f75 1"/>
                  <a:gd name="f253" fmla="*/ f206 f76 1"/>
                  <a:gd name="f254" fmla="*/ f207 f76 1"/>
                  <a:gd name="f255" fmla="*/ f208 f75 1"/>
                  <a:gd name="f256" fmla="*/ f209 f76 1"/>
                  <a:gd name="f257" fmla="*/ f210 f75 1"/>
                  <a:gd name="f258" fmla="*/ f211 f76 1"/>
                  <a:gd name="f259" fmla="*/ f212 f75 1"/>
                  <a:gd name="f260" fmla="*/ f213 f76 1"/>
                  <a:gd name="f261" fmla="*/ f214 f75 1"/>
                  <a:gd name="f262" fmla="*/ f215 f76 1"/>
                  <a:gd name="f263" fmla="*/ f216 f75 1"/>
                  <a:gd name="f264" fmla="*/ f217 f76 1"/>
                  <a:gd name="f265" fmla="*/ f218 f76 1"/>
                  <a:gd name="f266" fmla="*/ f219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9">
                    <a:pos x="f224" y="f225"/>
                  </a:cxn>
                  <a:cxn ang="f129">
                    <a:pos x="f224" y="f226"/>
                  </a:cxn>
                  <a:cxn ang="f129">
                    <a:pos x="f227" y="f228"/>
                  </a:cxn>
                  <a:cxn ang="f129">
                    <a:pos x="f229" y="f230"/>
                  </a:cxn>
                  <a:cxn ang="f129">
                    <a:pos x="f231" y="f232"/>
                  </a:cxn>
                  <a:cxn ang="f129">
                    <a:pos x="f233" y="f234"/>
                  </a:cxn>
                  <a:cxn ang="f129">
                    <a:pos x="f235" y="f236"/>
                  </a:cxn>
                  <a:cxn ang="f129">
                    <a:pos x="f237" y="f238"/>
                  </a:cxn>
                  <a:cxn ang="f129">
                    <a:pos x="f239" y="f240"/>
                  </a:cxn>
                  <a:cxn ang="f129">
                    <a:pos x="f241" y="f242"/>
                  </a:cxn>
                  <a:cxn ang="f129">
                    <a:pos x="f243" y="f244"/>
                  </a:cxn>
                  <a:cxn ang="f129">
                    <a:pos x="f243" y="f245"/>
                  </a:cxn>
                  <a:cxn ang="f129">
                    <a:pos x="f246" y="f247"/>
                  </a:cxn>
                  <a:cxn ang="f129">
                    <a:pos x="f248" y="f249"/>
                  </a:cxn>
                  <a:cxn ang="f129">
                    <a:pos x="f250" y="f251"/>
                  </a:cxn>
                  <a:cxn ang="f129">
                    <a:pos x="f252" y="f253"/>
                  </a:cxn>
                  <a:cxn ang="f129">
                    <a:pos x="f250" y="f254"/>
                  </a:cxn>
                  <a:cxn ang="f129">
                    <a:pos x="f255" y="f256"/>
                  </a:cxn>
                  <a:cxn ang="f129">
                    <a:pos x="f257" y="f258"/>
                  </a:cxn>
                  <a:cxn ang="f129">
                    <a:pos x="f259" y="f260"/>
                  </a:cxn>
                  <a:cxn ang="f129">
                    <a:pos x="f261" y="f262"/>
                  </a:cxn>
                  <a:cxn ang="f129">
                    <a:pos x="f263" y="f264"/>
                  </a:cxn>
                  <a:cxn ang="f129">
                    <a:pos x="f241" y="f265"/>
                  </a:cxn>
                  <a:cxn ang="f129">
                    <a:pos x="f227" y="f266"/>
                  </a:cxn>
                  <a:cxn ang="f129">
                    <a:pos x="f224" y="f225"/>
                  </a:cxn>
                </a:cxnLst>
                <a:rect l="f220" t="f223" r="f221" b="f222"/>
                <a:pathLst>
                  <a:path w="54" h="8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5" y="f12"/>
                      <a:pt x="f13" y="f14"/>
                      <a:pt x="f15" y="f14"/>
                    </a:cubicBezTo>
                    <a:cubicBezTo>
                      <a:pt x="f16" y="f16"/>
                      <a:pt x="f11" y="f8"/>
                      <a:pt x="f8" y="f17"/>
                    </a:cubicBezTo>
                    <a:cubicBezTo>
                      <a:pt x="f11" y="f8"/>
                      <a:pt x="f12" y="f16"/>
                      <a:pt x="f18" y="f15"/>
                    </a:cubicBezTo>
                    <a:cubicBezTo>
                      <a:pt x="f18" y="f19"/>
                      <a:pt x="f18" y="f19"/>
                      <a:pt x="f14" y="f13"/>
                    </a:cubicBezTo>
                    <a:cubicBezTo>
                      <a:pt x="f11" y="f5"/>
                      <a:pt x="f11" y="f19"/>
                      <a:pt x="f9" y="f18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6" y="f28"/>
                      <a:pt x="f29" y="f30"/>
                    </a:cubicBezTo>
                    <a:cubicBezTo>
                      <a:pt x="f31" y="f32"/>
                      <a:pt x="f31" y="f33"/>
                      <a:pt x="f31" y="f33"/>
                    </a:cubicBezTo>
                    <a:cubicBezTo>
                      <a:pt x="f27" y="f34"/>
                      <a:pt x="f35" y="f36"/>
                      <a:pt x="f37" y="f38"/>
                    </a:cubicBezTo>
                    <a:cubicBezTo>
                      <a:pt x="f37" y="f39"/>
                      <a:pt x="f40" y="f41"/>
                      <a:pt x="f37" y="f42"/>
                    </a:cubicBezTo>
                    <a:cubicBezTo>
                      <a:pt x="f37" y="f43"/>
                      <a:pt x="f6" y="f7"/>
                      <a:pt x="f44" y="f45"/>
                    </a:cubicBezTo>
                    <a:cubicBezTo>
                      <a:pt x="f46" y="f41"/>
                      <a:pt x="f33" y="f47"/>
                      <a:pt x="f30" y="f48"/>
                    </a:cubicBezTo>
                    <a:cubicBezTo>
                      <a:pt x="f49" y="f50"/>
                      <a:pt x="f51" y="f30"/>
                      <a:pt x="f52" y="f53"/>
                    </a:cubicBezTo>
                    <a:cubicBezTo>
                      <a:pt x="f54" y="f55"/>
                      <a:pt x="f56" y="f57"/>
                      <a:pt x="f58" y="f52"/>
                    </a:cubicBezTo>
                    <a:cubicBezTo>
                      <a:pt x="f56" y="f59"/>
                      <a:pt x="f54" y="f55"/>
                      <a:pt x="f52" y="f51"/>
                    </a:cubicBezTo>
                    <a:cubicBezTo>
                      <a:pt x="f26" y="f46"/>
                      <a:pt x="f27" y="f60"/>
                      <a:pt x="f35" y="f61"/>
                    </a:cubicBezTo>
                    <a:cubicBezTo>
                      <a:pt x="f62" y="f42"/>
                      <a:pt x="f62" y="f45"/>
                      <a:pt x="f62" y="f63"/>
                    </a:cubicBezTo>
                    <a:cubicBezTo>
                      <a:pt x="f62" y="f64"/>
                      <a:pt x="f35" y="f64"/>
                      <a:pt x="f46" y="f64"/>
                    </a:cubicBezTo>
                    <a:cubicBezTo>
                      <a:pt x="f30" y="f63"/>
                      <a:pt x="f30" y="f42"/>
                      <a:pt x="f28" y="f41"/>
                    </a:cubicBezTo>
                    <a:cubicBezTo>
                      <a:pt x="f65" y="f38"/>
                      <a:pt x="f25" y="f66"/>
                      <a:pt x="f67" y="f68"/>
                    </a:cubicBezTo>
                    <a:cubicBezTo>
                      <a:pt x="f31" y="f69"/>
                      <a:pt x="f67" y="f70"/>
                      <a:pt x="f31" y="f71"/>
                    </a:cubicBezTo>
                    <a:cubicBezTo>
                      <a:pt x="f57" y="f44"/>
                      <a:pt x="f21" y="f24"/>
                      <a:pt x="f15" y="f72"/>
                    </a:cubicBezTo>
                    <a:cubicBezTo>
                      <a:pt x="f19" y="f73"/>
                      <a:pt x="f5" y="f17"/>
                      <a:pt x="f5" y="f8"/>
                    </a:cubicBezTo>
                    <a:close/>
                  </a:path>
                </a:pathLst>
              </a:custGeom>
              <a:solidFill>
                <a:srgbClr val="BA70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2" name="Freeform 1423">
                <a:extLst>
                  <a:ext uri="{FF2B5EF4-FFF2-40B4-BE49-F238E27FC236}">
                    <a16:creationId xmlns:a16="http://schemas.microsoft.com/office/drawing/2014/main" id="{CA151267-EA99-F015-5D80-D27BFC18DB0B}"/>
                  </a:ext>
                </a:extLst>
              </p:cNvPr>
              <p:cNvSpPr/>
              <p:nvPr/>
            </p:nvSpPr>
            <p:spPr>
              <a:xfrm>
                <a:off x="4935538" y="4384676"/>
                <a:ext cx="179386" cy="2968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79"/>
                  <a:gd name="f8" fmla="val 3"/>
                  <a:gd name="f9" fmla="val 5"/>
                  <a:gd name="f10" fmla="val 6"/>
                  <a:gd name="f11" fmla="val 1"/>
                  <a:gd name="f12" fmla="val 10"/>
                  <a:gd name="f13" fmla="val 9"/>
                  <a:gd name="f14" fmla="val 14"/>
                  <a:gd name="f15" fmla="val 18"/>
                  <a:gd name="f16" fmla="val 20"/>
                  <a:gd name="f17" fmla="val 24"/>
                  <a:gd name="f18" fmla="val 28"/>
                  <a:gd name="f19" fmla="val 27"/>
                  <a:gd name="f20" fmla="val 32"/>
                  <a:gd name="f21" fmla="val 36"/>
                  <a:gd name="f22" fmla="val 46"/>
                  <a:gd name="f23" fmla="val 42"/>
                  <a:gd name="f24" fmla="val 63"/>
                  <a:gd name="f25" fmla="val 75"/>
                  <a:gd name="f26" fmla="val 43"/>
                  <a:gd name="f27" fmla="val 71"/>
                  <a:gd name="f28" fmla="val 41"/>
                  <a:gd name="f29" fmla="val 67"/>
                  <a:gd name="f30" fmla="val 40"/>
                  <a:gd name="f31" fmla="val 65"/>
                  <a:gd name="f32" fmla="val 37"/>
                  <a:gd name="f33" fmla="val 35"/>
                  <a:gd name="f34" fmla="val 61"/>
                  <a:gd name="f35" fmla="val 34"/>
                  <a:gd name="f36" fmla="val 60"/>
                  <a:gd name="f37" fmla="val 33"/>
                  <a:gd name="f38" fmla="val 59"/>
                  <a:gd name="f39" fmla="val 57"/>
                  <a:gd name="f40" fmla="val 31"/>
                  <a:gd name="f41" fmla="val 54"/>
                  <a:gd name="f42" fmla="val 64"/>
                  <a:gd name="f43" fmla="val 25"/>
                  <a:gd name="f44" fmla="val 16"/>
                  <a:gd name="f45" fmla="val 4"/>
                  <a:gd name="f46" fmla="val 17"/>
                  <a:gd name="f47" fmla="val 12"/>
                  <a:gd name="f48" fmla="+- 0 0 -90"/>
                  <a:gd name="f49" fmla="*/ f3 1 48"/>
                  <a:gd name="f50" fmla="*/ f4 1 79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48"/>
                  <a:gd name="f59" fmla="*/ f55 1 79"/>
                  <a:gd name="f60" fmla="*/ 3 f56 1"/>
                  <a:gd name="f61" fmla="*/ 0 f55 1"/>
                  <a:gd name="f62" fmla="*/ 6 f56 1"/>
                  <a:gd name="f63" fmla="*/ 3 f55 1"/>
                  <a:gd name="f64" fmla="*/ 18 f56 1"/>
                  <a:gd name="f65" fmla="*/ 20 f55 1"/>
                  <a:gd name="f66" fmla="*/ 27 f56 1"/>
                  <a:gd name="f67" fmla="*/ 32 f55 1"/>
                  <a:gd name="f68" fmla="*/ 48 f56 1"/>
                  <a:gd name="f69" fmla="*/ 79 f55 1"/>
                  <a:gd name="f70" fmla="*/ 41 f56 1"/>
                  <a:gd name="f71" fmla="*/ 67 f55 1"/>
                  <a:gd name="f72" fmla="*/ 37 f56 1"/>
                  <a:gd name="f73" fmla="*/ 63 f55 1"/>
                  <a:gd name="f74" fmla="*/ 34 f56 1"/>
                  <a:gd name="f75" fmla="*/ 60 f55 1"/>
                  <a:gd name="f76" fmla="*/ 31 f56 1"/>
                  <a:gd name="f77" fmla="*/ 54 f55 1"/>
                  <a:gd name="f78" fmla="*/ 35 f56 1"/>
                  <a:gd name="f79" fmla="*/ 64 f55 1"/>
                  <a:gd name="f80" fmla="*/ 33 f56 1"/>
                  <a:gd name="f81" fmla="*/ 4 f56 1"/>
                  <a:gd name="f82" fmla="*/ 17 f55 1"/>
                  <a:gd name="f83" fmla="+- f57 0 f1"/>
                  <a:gd name="f84" fmla="*/ f60 1 48"/>
                  <a:gd name="f85" fmla="*/ f61 1 79"/>
                  <a:gd name="f86" fmla="*/ f62 1 48"/>
                  <a:gd name="f87" fmla="*/ f63 1 79"/>
                  <a:gd name="f88" fmla="*/ f64 1 48"/>
                  <a:gd name="f89" fmla="*/ f65 1 79"/>
                  <a:gd name="f90" fmla="*/ f66 1 48"/>
                  <a:gd name="f91" fmla="*/ f67 1 79"/>
                  <a:gd name="f92" fmla="*/ f68 1 48"/>
                  <a:gd name="f93" fmla="*/ f69 1 79"/>
                  <a:gd name="f94" fmla="*/ f70 1 48"/>
                  <a:gd name="f95" fmla="*/ f71 1 79"/>
                  <a:gd name="f96" fmla="*/ f72 1 48"/>
                  <a:gd name="f97" fmla="*/ f73 1 79"/>
                  <a:gd name="f98" fmla="*/ f74 1 48"/>
                  <a:gd name="f99" fmla="*/ f75 1 79"/>
                  <a:gd name="f100" fmla="*/ f76 1 48"/>
                  <a:gd name="f101" fmla="*/ f77 1 79"/>
                  <a:gd name="f102" fmla="*/ f78 1 48"/>
                  <a:gd name="f103" fmla="*/ f79 1 79"/>
                  <a:gd name="f104" fmla="*/ f80 1 48"/>
                  <a:gd name="f105" fmla="*/ f81 1 48"/>
                  <a:gd name="f106" fmla="*/ f82 1 79"/>
                  <a:gd name="f107" fmla="*/ 0 1 f58"/>
                  <a:gd name="f108" fmla="*/ f52 1 f58"/>
                  <a:gd name="f109" fmla="*/ 0 1 f59"/>
                  <a:gd name="f110" fmla="*/ f53 1 f59"/>
                  <a:gd name="f111" fmla="*/ f84 1 f58"/>
                  <a:gd name="f112" fmla="*/ f85 1 f59"/>
                  <a:gd name="f113" fmla="*/ f86 1 f58"/>
                  <a:gd name="f114" fmla="*/ f87 1 f59"/>
                  <a:gd name="f115" fmla="*/ f88 1 f58"/>
                  <a:gd name="f116" fmla="*/ f89 1 f59"/>
                  <a:gd name="f117" fmla="*/ f90 1 f58"/>
                  <a:gd name="f118" fmla="*/ f91 1 f59"/>
                  <a:gd name="f119" fmla="*/ f92 1 f58"/>
                  <a:gd name="f120" fmla="*/ f93 1 f59"/>
                  <a:gd name="f121" fmla="*/ f94 1 f58"/>
                  <a:gd name="f122" fmla="*/ f95 1 f59"/>
                  <a:gd name="f123" fmla="*/ f96 1 f58"/>
                  <a:gd name="f124" fmla="*/ f97 1 f59"/>
                  <a:gd name="f125" fmla="*/ f98 1 f58"/>
                  <a:gd name="f126" fmla="*/ f99 1 f59"/>
                  <a:gd name="f127" fmla="*/ f100 1 f58"/>
                  <a:gd name="f128" fmla="*/ f101 1 f59"/>
                  <a:gd name="f129" fmla="*/ f102 1 f58"/>
                  <a:gd name="f130" fmla="*/ f103 1 f59"/>
                  <a:gd name="f131" fmla="*/ f104 1 f58"/>
                  <a:gd name="f132" fmla="*/ f105 1 f58"/>
                  <a:gd name="f133" fmla="*/ f106 1 f59"/>
                  <a:gd name="f134" fmla="*/ f107 f49 1"/>
                  <a:gd name="f135" fmla="*/ f108 f49 1"/>
                  <a:gd name="f136" fmla="*/ f110 f50 1"/>
                  <a:gd name="f137" fmla="*/ f109 f50 1"/>
                  <a:gd name="f138" fmla="*/ f111 f49 1"/>
                  <a:gd name="f139" fmla="*/ f112 f50 1"/>
                  <a:gd name="f140" fmla="*/ f113 f49 1"/>
                  <a:gd name="f141" fmla="*/ f114 f50 1"/>
                  <a:gd name="f142" fmla="*/ f115 f49 1"/>
                  <a:gd name="f143" fmla="*/ f116 f50 1"/>
                  <a:gd name="f144" fmla="*/ f117 f49 1"/>
                  <a:gd name="f145" fmla="*/ f118 f50 1"/>
                  <a:gd name="f146" fmla="*/ f119 f49 1"/>
                  <a:gd name="f147" fmla="*/ f120 f50 1"/>
                  <a:gd name="f148" fmla="*/ f121 f49 1"/>
                  <a:gd name="f149" fmla="*/ f122 f50 1"/>
                  <a:gd name="f150" fmla="*/ f123 f49 1"/>
                  <a:gd name="f151" fmla="*/ f124 f50 1"/>
                  <a:gd name="f152" fmla="*/ f125 f49 1"/>
                  <a:gd name="f153" fmla="*/ f126 f50 1"/>
                  <a:gd name="f154" fmla="*/ f127 f49 1"/>
                  <a:gd name="f155" fmla="*/ f128 f50 1"/>
                  <a:gd name="f156" fmla="*/ f129 f49 1"/>
                  <a:gd name="f157" fmla="*/ f130 f50 1"/>
                  <a:gd name="f158" fmla="*/ f131 f49 1"/>
                  <a:gd name="f159" fmla="*/ f132 f49 1"/>
                  <a:gd name="f160" fmla="*/ f133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38" y="f139"/>
                  </a:cxn>
                  <a:cxn ang="f83">
                    <a:pos x="f140" y="f141"/>
                  </a:cxn>
                  <a:cxn ang="f83">
                    <a:pos x="f142" y="f143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51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8" y="f157"/>
                  </a:cxn>
                  <a:cxn ang="f83">
                    <a:pos x="f159" y="f160"/>
                  </a:cxn>
                  <a:cxn ang="f83">
                    <a:pos x="f138" y="f139"/>
                  </a:cxn>
                </a:cxnLst>
                <a:rect l="f134" t="f137" r="f135" b="f136"/>
                <a:pathLst>
                  <a:path w="48" h="79">
                    <a:moveTo>
                      <a:pt x="f8" y="f5"/>
                    </a:moveTo>
                    <a:cubicBezTo>
                      <a:pt x="f9" y="f5"/>
                      <a:pt x="f10" y="f11"/>
                      <a:pt x="f10" y="f8"/>
                    </a:cubicBezTo>
                    <a:cubicBezTo>
                      <a:pt x="f12" y="f13"/>
                      <a:pt x="f14" y="f14"/>
                      <a:pt x="f15" y="f16"/>
                    </a:cubicBezTo>
                    <a:cubicBezTo>
                      <a:pt x="f16" y="f17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6" y="f7"/>
                    </a:cubicBezTo>
                    <a:cubicBezTo>
                      <a:pt x="f22" y="f25"/>
                      <a:pt x="f26" y="f27"/>
                      <a:pt x="f28" y="f29"/>
                    </a:cubicBezTo>
                    <a:cubicBezTo>
                      <a:pt x="f30" y="f31"/>
                      <a:pt x="f30" y="f31"/>
                      <a:pt x="f32" y="f24"/>
                    </a:cubicBezTo>
                    <a:cubicBezTo>
                      <a:pt x="f21" y="f24"/>
                      <a:pt x="f33" y="f34"/>
                      <a:pt x="f35" y="f36"/>
                    </a:cubicBezTo>
                    <a:cubicBezTo>
                      <a:pt x="f37" y="f38"/>
                      <a:pt x="f37" y="f39"/>
                      <a:pt x="f40" y="f41"/>
                    </a:cubicBezTo>
                    <a:cubicBezTo>
                      <a:pt x="f40" y="f38"/>
                      <a:pt x="f35" y="f34"/>
                      <a:pt x="f33" y="f42"/>
                    </a:cubicBezTo>
                    <a:cubicBezTo>
                      <a:pt x="f35" y="f31"/>
                      <a:pt x="f35" y="f31"/>
                      <a:pt x="f37" y="f42"/>
                    </a:cubicBezTo>
                    <a:cubicBezTo>
                      <a:pt x="f43" y="f6"/>
                      <a:pt x="f44" y="f20"/>
                      <a:pt x="f45" y="f46"/>
                    </a:cubicBezTo>
                    <a:cubicBezTo>
                      <a:pt x="f5" y="f47"/>
                      <a:pt x="f11" y="f10"/>
                      <a:pt x="f8" y="f5"/>
                    </a:cubicBezTo>
                    <a:close/>
                  </a:path>
                </a:pathLst>
              </a:custGeom>
              <a:solidFill>
                <a:srgbClr val="BE6E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3" name="Freeform 1424">
                <a:extLst>
                  <a:ext uri="{FF2B5EF4-FFF2-40B4-BE49-F238E27FC236}">
                    <a16:creationId xmlns:a16="http://schemas.microsoft.com/office/drawing/2014/main" id="{E35EE734-1B69-2317-776C-DD44030A3A04}"/>
                  </a:ext>
                </a:extLst>
              </p:cNvPr>
              <p:cNvSpPr/>
              <p:nvPr/>
            </p:nvSpPr>
            <p:spPr>
              <a:xfrm>
                <a:off x="4941883" y="4313233"/>
                <a:ext cx="203197" cy="3794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4"/>
                  <a:gd name="f7" fmla="val 101"/>
                  <a:gd name="f8" fmla="val 1"/>
                  <a:gd name="f9" fmla="val 13"/>
                  <a:gd name="f10" fmla="val 15"/>
                  <a:gd name="f11" fmla="val 24"/>
                  <a:gd name="f12" fmla="val 31"/>
                  <a:gd name="f13" fmla="val 33"/>
                  <a:gd name="f14" fmla="val 48"/>
                  <a:gd name="f15" fmla="val 35"/>
                  <a:gd name="f16" fmla="val 51"/>
                  <a:gd name="f17" fmla="val 37"/>
                  <a:gd name="f18" fmla="val 38"/>
                  <a:gd name="f19" fmla="val 58"/>
                  <a:gd name="f20" fmla="val 59"/>
                  <a:gd name="f21" fmla="val 60"/>
                  <a:gd name="f22" fmla="val 41"/>
                  <a:gd name="f23" fmla="val 66"/>
                  <a:gd name="f24" fmla="val 43"/>
                  <a:gd name="f25" fmla="val 72"/>
                  <a:gd name="f26" fmla="val 46"/>
                  <a:gd name="f27" fmla="val 78"/>
                  <a:gd name="f28" fmla="val 47"/>
                  <a:gd name="f29" fmla="val 81"/>
                  <a:gd name="f30" fmla="val 83"/>
                  <a:gd name="f31" fmla="val 50"/>
                  <a:gd name="f32" fmla="val 85"/>
                  <a:gd name="f33" fmla="val 90"/>
                  <a:gd name="f34" fmla="val 94"/>
                  <a:gd name="f35" fmla="val 99"/>
                  <a:gd name="f36" fmla="val 100"/>
                  <a:gd name="f37" fmla="val 95"/>
                  <a:gd name="f38" fmla="val 88"/>
                  <a:gd name="f39" fmla="val 44"/>
                  <a:gd name="f40" fmla="val 82"/>
                  <a:gd name="f41" fmla="val 40"/>
                  <a:gd name="f42" fmla="val 63"/>
                  <a:gd name="f43" fmla="val 30"/>
                  <a:gd name="f44" fmla="val 52"/>
                  <a:gd name="f45" fmla="val 29"/>
                  <a:gd name="f46" fmla="val 49"/>
                  <a:gd name="f47" fmla="val 27"/>
                  <a:gd name="f48" fmla="val 23"/>
                  <a:gd name="f49" fmla="val 18"/>
                  <a:gd name="f50" fmla="val 32"/>
                  <a:gd name="f51" fmla="val 25"/>
                  <a:gd name="f52" fmla="val 9"/>
                  <a:gd name="f53" fmla="val 5"/>
                  <a:gd name="f54" fmla="val 11"/>
                  <a:gd name="f55" fmla="val 4"/>
                  <a:gd name="f56" fmla="val 3"/>
                  <a:gd name="f57" fmla="val 2"/>
                  <a:gd name="f58" fmla="+- 0 0 -90"/>
                  <a:gd name="f59" fmla="*/ f3 1 54"/>
                  <a:gd name="f60" fmla="*/ f4 1 101"/>
                  <a:gd name="f61" fmla="val f5"/>
                  <a:gd name="f62" fmla="val f6"/>
                  <a:gd name="f63" fmla="val f7"/>
                  <a:gd name="f64" fmla="*/ f58 f0 1"/>
                  <a:gd name="f65" fmla="+- f63 0 f61"/>
                  <a:gd name="f66" fmla="+- f62 0 f61"/>
                  <a:gd name="f67" fmla="*/ f64 1 f2"/>
                  <a:gd name="f68" fmla="*/ f66 1 54"/>
                  <a:gd name="f69" fmla="*/ f65 1 101"/>
                  <a:gd name="f70" fmla="*/ 1 f66 1"/>
                  <a:gd name="f71" fmla="*/ 0 f65 1"/>
                  <a:gd name="f72" fmla="*/ 33 f66 1"/>
                  <a:gd name="f73" fmla="*/ 48 f65 1"/>
                  <a:gd name="f74" fmla="*/ 38 f66 1"/>
                  <a:gd name="f75" fmla="*/ 58 f65 1"/>
                  <a:gd name="f76" fmla="*/ 60 f65 1"/>
                  <a:gd name="f77" fmla="*/ 46 f66 1"/>
                  <a:gd name="f78" fmla="*/ 78 f65 1"/>
                  <a:gd name="f79" fmla="*/ 50 f66 1"/>
                  <a:gd name="f80" fmla="*/ 85 f65 1"/>
                  <a:gd name="f81" fmla="*/ 54 f66 1"/>
                  <a:gd name="f82" fmla="*/ 99 f65 1"/>
                  <a:gd name="f83" fmla="*/ 101 f65 1"/>
                  <a:gd name="f84" fmla="*/ 44 f66 1"/>
                  <a:gd name="f85" fmla="*/ 82 f65 1"/>
                  <a:gd name="f86" fmla="*/ 31 f66 1"/>
                  <a:gd name="f87" fmla="*/ 54 f65 1"/>
                  <a:gd name="f88" fmla="*/ 27 f66 1"/>
                  <a:gd name="f89" fmla="*/ 13 f66 1"/>
                  <a:gd name="f90" fmla="*/ 25 f65 1"/>
                  <a:gd name="f91" fmla="*/ 4 f65 1"/>
                  <a:gd name="f92" fmla="*/ 0 f66 1"/>
                  <a:gd name="f93" fmla="*/ 1 f65 1"/>
                  <a:gd name="f94" fmla="+- f67 0 f1"/>
                  <a:gd name="f95" fmla="*/ f70 1 54"/>
                  <a:gd name="f96" fmla="*/ f71 1 101"/>
                  <a:gd name="f97" fmla="*/ f72 1 54"/>
                  <a:gd name="f98" fmla="*/ f73 1 101"/>
                  <a:gd name="f99" fmla="*/ f74 1 54"/>
                  <a:gd name="f100" fmla="*/ f75 1 101"/>
                  <a:gd name="f101" fmla="*/ f76 1 101"/>
                  <a:gd name="f102" fmla="*/ f77 1 54"/>
                  <a:gd name="f103" fmla="*/ f78 1 101"/>
                  <a:gd name="f104" fmla="*/ f79 1 54"/>
                  <a:gd name="f105" fmla="*/ f80 1 101"/>
                  <a:gd name="f106" fmla="*/ f81 1 54"/>
                  <a:gd name="f107" fmla="*/ f82 1 101"/>
                  <a:gd name="f108" fmla="*/ f83 1 101"/>
                  <a:gd name="f109" fmla="*/ f84 1 54"/>
                  <a:gd name="f110" fmla="*/ f85 1 101"/>
                  <a:gd name="f111" fmla="*/ f86 1 54"/>
                  <a:gd name="f112" fmla="*/ f87 1 101"/>
                  <a:gd name="f113" fmla="*/ f88 1 54"/>
                  <a:gd name="f114" fmla="*/ f89 1 54"/>
                  <a:gd name="f115" fmla="*/ f90 1 101"/>
                  <a:gd name="f116" fmla="*/ f91 1 101"/>
                  <a:gd name="f117" fmla="*/ f92 1 54"/>
                  <a:gd name="f118" fmla="*/ f93 1 101"/>
                  <a:gd name="f119" fmla="*/ 0 1 f68"/>
                  <a:gd name="f120" fmla="*/ f62 1 f68"/>
                  <a:gd name="f121" fmla="*/ 0 1 f69"/>
                  <a:gd name="f122" fmla="*/ f63 1 f69"/>
                  <a:gd name="f123" fmla="*/ f95 1 f68"/>
                  <a:gd name="f124" fmla="*/ f96 1 f69"/>
                  <a:gd name="f125" fmla="*/ f97 1 f68"/>
                  <a:gd name="f126" fmla="*/ f98 1 f69"/>
                  <a:gd name="f127" fmla="*/ f99 1 f68"/>
                  <a:gd name="f128" fmla="*/ f100 1 f69"/>
                  <a:gd name="f129" fmla="*/ f101 1 f69"/>
                  <a:gd name="f130" fmla="*/ f102 1 f68"/>
                  <a:gd name="f131" fmla="*/ f103 1 f69"/>
                  <a:gd name="f132" fmla="*/ f104 1 f68"/>
                  <a:gd name="f133" fmla="*/ f105 1 f69"/>
                  <a:gd name="f134" fmla="*/ f106 1 f68"/>
                  <a:gd name="f135" fmla="*/ f107 1 f69"/>
                  <a:gd name="f136" fmla="*/ f108 1 f69"/>
                  <a:gd name="f137" fmla="*/ f109 1 f68"/>
                  <a:gd name="f138" fmla="*/ f110 1 f69"/>
                  <a:gd name="f139" fmla="*/ f111 1 f68"/>
                  <a:gd name="f140" fmla="*/ f112 1 f69"/>
                  <a:gd name="f141" fmla="*/ f113 1 f68"/>
                  <a:gd name="f142" fmla="*/ f114 1 f68"/>
                  <a:gd name="f143" fmla="*/ f115 1 f69"/>
                  <a:gd name="f144" fmla="*/ f116 1 f69"/>
                  <a:gd name="f145" fmla="*/ f117 1 f68"/>
                  <a:gd name="f146" fmla="*/ f118 1 f69"/>
                  <a:gd name="f147" fmla="*/ f119 f59 1"/>
                  <a:gd name="f148" fmla="*/ f120 f59 1"/>
                  <a:gd name="f149" fmla="*/ f122 f60 1"/>
                  <a:gd name="f150" fmla="*/ f121 f60 1"/>
                  <a:gd name="f151" fmla="*/ f123 f59 1"/>
                  <a:gd name="f152" fmla="*/ f124 f60 1"/>
                  <a:gd name="f153" fmla="*/ f125 f59 1"/>
                  <a:gd name="f154" fmla="*/ f126 f60 1"/>
                  <a:gd name="f155" fmla="*/ f127 f59 1"/>
                  <a:gd name="f156" fmla="*/ f128 f60 1"/>
                  <a:gd name="f157" fmla="*/ f129 f60 1"/>
                  <a:gd name="f158" fmla="*/ f130 f59 1"/>
                  <a:gd name="f159" fmla="*/ f131 f60 1"/>
                  <a:gd name="f160" fmla="*/ f132 f59 1"/>
                  <a:gd name="f161" fmla="*/ f133 f60 1"/>
                  <a:gd name="f162" fmla="*/ f134 f59 1"/>
                  <a:gd name="f163" fmla="*/ f135 f60 1"/>
                  <a:gd name="f164" fmla="*/ f136 f60 1"/>
                  <a:gd name="f165" fmla="*/ f137 f59 1"/>
                  <a:gd name="f166" fmla="*/ f138 f60 1"/>
                  <a:gd name="f167" fmla="*/ f139 f59 1"/>
                  <a:gd name="f168" fmla="*/ f140 f60 1"/>
                  <a:gd name="f169" fmla="*/ f141 f59 1"/>
                  <a:gd name="f170" fmla="*/ f142 f59 1"/>
                  <a:gd name="f171" fmla="*/ f143 f60 1"/>
                  <a:gd name="f172" fmla="*/ f144 f60 1"/>
                  <a:gd name="f173" fmla="*/ f145 f59 1"/>
                  <a:gd name="f174" fmla="*/ f146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4">
                    <a:pos x="f151" y="f152"/>
                  </a:cxn>
                  <a:cxn ang="f94">
                    <a:pos x="f153" y="f154"/>
                  </a:cxn>
                  <a:cxn ang="f94">
                    <a:pos x="f155" y="f156"/>
                  </a:cxn>
                  <a:cxn ang="f94">
                    <a:pos x="f155" y="f157"/>
                  </a:cxn>
                  <a:cxn ang="f94">
                    <a:pos x="f158" y="f159"/>
                  </a:cxn>
                  <a:cxn ang="f94">
                    <a:pos x="f160" y="f161"/>
                  </a:cxn>
                  <a:cxn ang="f94">
                    <a:pos x="f162" y="f163"/>
                  </a:cxn>
                  <a:cxn ang="f94">
                    <a:pos x="f162" y="f164"/>
                  </a:cxn>
                  <a:cxn ang="f94">
                    <a:pos x="f162" y="f164"/>
                  </a:cxn>
                  <a:cxn ang="f94">
                    <a:pos x="f165" y="f166"/>
                  </a:cxn>
                  <a:cxn ang="f94">
                    <a:pos x="f167" y="f168"/>
                  </a:cxn>
                  <a:cxn ang="f94">
                    <a:pos x="f169" y="f154"/>
                  </a:cxn>
                  <a:cxn ang="f94">
                    <a:pos x="f170" y="f171"/>
                  </a:cxn>
                  <a:cxn ang="f94">
                    <a:pos x="f151" y="f172"/>
                  </a:cxn>
                  <a:cxn ang="f94">
                    <a:pos x="f173" y="f174"/>
                  </a:cxn>
                  <a:cxn ang="f94">
                    <a:pos x="f151" y="f152"/>
                  </a:cxn>
                </a:cxnLst>
                <a:rect l="f147" t="f150" r="f148" b="f149"/>
                <a:pathLst>
                  <a:path w="54" h="100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6"/>
                      <a:pt x="f18" y="f19"/>
                    </a:cubicBezTo>
                    <a:cubicBezTo>
                      <a:pt x="f17" y="f19"/>
                      <a:pt x="f17" y="f20"/>
                      <a:pt x="f18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14" y="f30"/>
                      <a:pt x="f31" y="f32"/>
                    </a:cubicBezTo>
                    <a:cubicBezTo>
                      <a:pt x="f16" y="f33"/>
                      <a:pt x="f6" y="f34"/>
                      <a:pt x="f6" y="f35"/>
                    </a:cubicBezTo>
                    <a:cubicBezTo>
                      <a:pt x="f6" y="f36"/>
                      <a:pt x="f6" y="f7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ubicBezTo>
                      <a:pt x="f16" y="f37"/>
                      <a:pt x="f28" y="f38"/>
                      <a:pt x="f39" y="f40"/>
                    </a:cubicBezTo>
                    <a:cubicBezTo>
                      <a:pt x="f41" y="f25"/>
                      <a:pt x="f15" y="f42"/>
                      <a:pt x="f12" y="f6"/>
                    </a:cubicBezTo>
                    <a:cubicBezTo>
                      <a:pt x="f43" y="f44"/>
                      <a:pt x="f45" y="f46"/>
                      <a:pt x="f47" y="f14"/>
                    </a:cubicBezTo>
                    <a:cubicBezTo>
                      <a:pt x="f48" y="f41"/>
                      <a:pt x="f49" y="f50"/>
                      <a:pt x="f9" y="f51"/>
                    </a:cubicBezTo>
                    <a:cubicBezTo>
                      <a:pt x="f52" y="f49"/>
                      <a:pt x="f53" y="f54"/>
                      <a:pt x="f8" y="f55"/>
                    </a:cubicBezTo>
                    <a:cubicBezTo>
                      <a:pt x="f8" y="f56"/>
                      <a:pt x="f5" y="f57"/>
                      <a:pt x="f5" y="f8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2C14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4" name="Freeform 1425">
                <a:extLst>
                  <a:ext uri="{FF2B5EF4-FFF2-40B4-BE49-F238E27FC236}">
                    <a16:creationId xmlns:a16="http://schemas.microsoft.com/office/drawing/2014/main" id="{5DABA2B8-C099-ECF4-9801-81B8E21797D7}"/>
                  </a:ext>
                </a:extLst>
              </p:cNvPr>
              <p:cNvSpPr/>
              <p:nvPr/>
            </p:nvSpPr>
            <p:spPr>
              <a:xfrm>
                <a:off x="4935538" y="4316416"/>
                <a:ext cx="107954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47"/>
                  <a:gd name="f8" fmla="val 2"/>
                  <a:gd name="f9" fmla="val 10"/>
                  <a:gd name="f10" fmla="val 13"/>
                  <a:gd name="f11" fmla="val 18"/>
                  <a:gd name="f12" fmla="val 26"/>
                  <a:gd name="f13" fmla="val 39"/>
                  <a:gd name="f14" fmla="val 28"/>
                  <a:gd name="f15" fmla="val 42"/>
                  <a:gd name="f16" fmla="val 44"/>
                  <a:gd name="f17" fmla="val 25"/>
                  <a:gd name="f18" fmla="val 46"/>
                  <a:gd name="f19" fmla="val 24"/>
                  <a:gd name="f20" fmla="val 43"/>
                  <a:gd name="f21" fmla="val 23"/>
                  <a:gd name="f22" fmla="val 41"/>
                  <a:gd name="f23" fmla="val 22"/>
                  <a:gd name="f24" fmla="val 21"/>
                  <a:gd name="f25" fmla="val 38"/>
                  <a:gd name="f26" fmla="val 19"/>
                  <a:gd name="f27" fmla="val 37"/>
                  <a:gd name="f28" fmla="val 15"/>
                  <a:gd name="f29" fmla="val 31"/>
                  <a:gd name="f30" fmla="val 11"/>
                  <a:gd name="f31" fmla="val 8"/>
                  <a:gd name="f32" fmla="val 20"/>
                  <a:gd name="f33" fmla="val 6"/>
                  <a:gd name="f34" fmla="val 17"/>
                  <a:gd name="f35" fmla="val 3"/>
                  <a:gd name="f36" fmla="val 5"/>
                  <a:gd name="f37" fmla="val 9"/>
                  <a:gd name="f38" fmla="val 7"/>
                  <a:gd name="f39" fmla="val 4"/>
                  <a:gd name="f40" fmla="val 1"/>
                  <a:gd name="f41" fmla="+- 0 0 -90"/>
                  <a:gd name="f42" fmla="*/ f3 1 29"/>
                  <a:gd name="f43" fmla="*/ f4 1 47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9"/>
                  <a:gd name="f52" fmla="*/ f48 1 47"/>
                  <a:gd name="f53" fmla="*/ 2 f49 1"/>
                  <a:gd name="f54" fmla="*/ 0 f48 1"/>
                  <a:gd name="f55" fmla="*/ 26 f49 1"/>
                  <a:gd name="f56" fmla="*/ 39 f48 1"/>
                  <a:gd name="f57" fmla="*/ 29 f49 1"/>
                  <a:gd name="f58" fmla="*/ 47 f48 1"/>
                  <a:gd name="f59" fmla="*/ 23 f49 1"/>
                  <a:gd name="f60" fmla="*/ 41 f48 1"/>
                  <a:gd name="f61" fmla="*/ 19 f49 1"/>
                  <a:gd name="f62" fmla="*/ 37 f48 1"/>
                  <a:gd name="f63" fmla="*/ 8 f49 1"/>
                  <a:gd name="f64" fmla="*/ 20 f48 1"/>
                  <a:gd name="f65" fmla="*/ 5 f49 1"/>
                  <a:gd name="f66" fmla="*/ 9 f48 1"/>
                  <a:gd name="f67" fmla="*/ 3 f49 1"/>
                  <a:gd name="f68" fmla="*/ 4 f48 1"/>
                  <a:gd name="f69" fmla="+- f50 0 f1"/>
                  <a:gd name="f70" fmla="*/ f53 1 29"/>
                  <a:gd name="f71" fmla="*/ f54 1 47"/>
                  <a:gd name="f72" fmla="*/ f55 1 29"/>
                  <a:gd name="f73" fmla="*/ f56 1 47"/>
                  <a:gd name="f74" fmla="*/ f57 1 29"/>
                  <a:gd name="f75" fmla="*/ f58 1 47"/>
                  <a:gd name="f76" fmla="*/ f59 1 29"/>
                  <a:gd name="f77" fmla="*/ f60 1 47"/>
                  <a:gd name="f78" fmla="*/ f61 1 29"/>
                  <a:gd name="f79" fmla="*/ f62 1 47"/>
                  <a:gd name="f80" fmla="*/ f63 1 29"/>
                  <a:gd name="f81" fmla="*/ f64 1 47"/>
                  <a:gd name="f82" fmla="*/ f65 1 29"/>
                  <a:gd name="f83" fmla="*/ f66 1 47"/>
                  <a:gd name="f84" fmla="*/ f67 1 29"/>
                  <a:gd name="f85" fmla="*/ f68 1 47"/>
                  <a:gd name="f86" fmla="*/ 0 1 f51"/>
                  <a:gd name="f87" fmla="*/ f45 1 f51"/>
                  <a:gd name="f88" fmla="*/ 0 1 f52"/>
                  <a:gd name="f89" fmla="*/ f46 1 f52"/>
                  <a:gd name="f90" fmla="*/ f70 1 f51"/>
                  <a:gd name="f91" fmla="*/ f71 1 f52"/>
                  <a:gd name="f92" fmla="*/ f72 1 f51"/>
                  <a:gd name="f93" fmla="*/ f73 1 f52"/>
                  <a:gd name="f94" fmla="*/ f74 1 f51"/>
                  <a:gd name="f95" fmla="*/ f75 1 f52"/>
                  <a:gd name="f96" fmla="*/ f76 1 f51"/>
                  <a:gd name="f97" fmla="*/ f77 1 f52"/>
                  <a:gd name="f98" fmla="*/ f78 1 f51"/>
                  <a:gd name="f99" fmla="*/ f79 1 f52"/>
                  <a:gd name="f100" fmla="*/ f80 1 f51"/>
                  <a:gd name="f101" fmla="*/ f81 1 f52"/>
                  <a:gd name="f102" fmla="*/ f82 1 f51"/>
                  <a:gd name="f103" fmla="*/ f83 1 f52"/>
                  <a:gd name="f104" fmla="*/ f84 1 f51"/>
                  <a:gd name="f105" fmla="*/ f85 1 f52"/>
                  <a:gd name="f106" fmla="*/ f86 f42 1"/>
                  <a:gd name="f107" fmla="*/ f87 f42 1"/>
                  <a:gd name="f108" fmla="*/ f89 f43 1"/>
                  <a:gd name="f109" fmla="*/ f88 f43 1"/>
                  <a:gd name="f110" fmla="*/ f90 f42 1"/>
                  <a:gd name="f111" fmla="*/ f91 f43 1"/>
                  <a:gd name="f112" fmla="*/ f92 f42 1"/>
                  <a:gd name="f113" fmla="*/ f93 f43 1"/>
                  <a:gd name="f114" fmla="*/ f94 f42 1"/>
                  <a:gd name="f115" fmla="*/ f95 f43 1"/>
                  <a:gd name="f116" fmla="*/ f96 f42 1"/>
                  <a:gd name="f117" fmla="*/ f97 f43 1"/>
                  <a:gd name="f118" fmla="*/ f98 f42 1"/>
                  <a:gd name="f119" fmla="*/ f99 f43 1"/>
                  <a:gd name="f120" fmla="*/ f100 f42 1"/>
                  <a:gd name="f121" fmla="*/ f101 f43 1"/>
                  <a:gd name="f122" fmla="*/ f102 f42 1"/>
                  <a:gd name="f123" fmla="*/ f103 f43 1"/>
                  <a:gd name="f124" fmla="*/ f104 f42 1"/>
                  <a:gd name="f125" fmla="*/ f105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0" y="f111"/>
                  </a:cxn>
                  <a:cxn ang="f69">
                    <a:pos x="f112" y="f113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10" y="f111"/>
                  </a:cxn>
                </a:cxnLst>
                <a:rect l="f106" t="f109" r="f107" b="f108"/>
                <a:pathLst>
                  <a:path w="28" h="47">
                    <a:moveTo>
                      <a:pt x="f8" y="f5"/>
                    </a:moveTo>
                    <a:cubicBezTo>
                      <a:pt x="f9" y="f10"/>
                      <a:pt x="f11" y="f12"/>
                      <a:pt x="f12" y="f13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13"/>
                      <a:pt x="f24" y="f25"/>
                      <a:pt x="f26" y="f27"/>
                    </a:cubicBezTo>
                    <a:cubicBezTo>
                      <a:pt x="f28" y="f29"/>
                      <a:pt x="f30" y="f12"/>
                      <a:pt x="f31" y="f32"/>
                    </a:cubicBezTo>
                    <a:cubicBezTo>
                      <a:pt x="f33" y="f34"/>
                      <a:pt x="f35" y="f10"/>
                      <a:pt x="f36" y="f37"/>
                    </a:cubicBezTo>
                    <a:cubicBezTo>
                      <a:pt x="f33" y="f38"/>
                      <a:pt x="f39" y="f36"/>
                      <a:pt x="f35" y="f39"/>
                    </a:cubicBezTo>
                    <a:cubicBezTo>
                      <a:pt x="f8" y="f8"/>
                      <a:pt x="f5" y="f40"/>
                      <a:pt x="f8" y="f5"/>
                    </a:cubicBezTo>
                    <a:close/>
                  </a:path>
                </a:pathLst>
              </a:custGeom>
              <a:solidFill>
                <a:srgbClr val="B871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5" name="Freeform 1426">
                <a:extLst>
                  <a:ext uri="{FF2B5EF4-FFF2-40B4-BE49-F238E27FC236}">
                    <a16:creationId xmlns:a16="http://schemas.microsoft.com/office/drawing/2014/main" id="{F8C46538-43E6-8E9B-1725-7CBBF1035958}"/>
                  </a:ext>
                </a:extLst>
              </p:cNvPr>
              <p:cNvSpPr/>
              <p:nvPr/>
            </p:nvSpPr>
            <p:spPr>
              <a:xfrm>
                <a:off x="5029200" y="4387848"/>
                <a:ext cx="109535" cy="2254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60"/>
                  <a:gd name="f8" fmla="val 1"/>
                  <a:gd name="f9" fmla="val 4"/>
                  <a:gd name="f10" fmla="val 7"/>
                  <a:gd name="f11" fmla="val 8"/>
                  <a:gd name="f12" fmla="val 10"/>
                  <a:gd name="f13" fmla="val 13"/>
                  <a:gd name="f14" fmla="val 17"/>
                  <a:gd name="f15" fmla="val 26"/>
                  <a:gd name="f16" fmla="val 23"/>
                  <a:gd name="f17" fmla="val 40"/>
                  <a:gd name="f18" fmla="val 28"/>
                  <a:gd name="f19" fmla="val 54"/>
                  <a:gd name="f20" fmla="val 55"/>
                  <a:gd name="f21" fmla="val 57"/>
                  <a:gd name="f22" fmla="val 58"/>
                  <a:gd name="f23" fmla="val 59"/>
                  <a:gd name="f24" fmla="val 27"/>
                  <a:gd name="f25" fmla="val 42"/>
                  <a:gd name="f26" fmla="val 30"/>
                  <a:gd name="f27" fmla="val 11"/>
                  <a:gd name="f28" fmla="val 18"/>
                  <a:gd name="f29" fmla="val 12"/>
                  <a:gd name="f30" fmla="val 6"/>
                  <a:gd name="f31" fmla="+- 0 0 -90"/>
                  <a:gd name="f32" fmla="*/ f3 1 29"/>
                  <a:gd name="f33" fmla="*/ f4 1 60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9"/>
                  <a:gd name="f42" fmla="*/ f38 1 60"/>
                  <a:gd name="f43" fmla="*/ 1 f39 1"/>
                  <a:gd name="f44" fmla="*/ 0 f38 1"/>
                  <a:gd name="f45" fmla="*/ 10 f39 1"/>
                  <a:gd name="f46" fmla="*/ 13 f38 1"/>
                  <a:gd name="f47" fmla="*/ 28 f39 1"/>
                  <a:gd name="f48" fmla="*/ 54 f38 1"/>
                  <a:gd name="f49" fmla="*/ 29 f39 1"/>
                  <a:gd name="f50" fmla="*/ 58 f38 1"/>
                  <a:gd name="f51" fmla="*/ 60 f38 1"/>
                  <a:gd name="f52" fmla="*/ 27 f39 1"/>
                  <a:gd name="f53" fmla="*/ 55 f38 1"/>
                  <a:gd name="f54" fmla="*/ 11 f39 1"/>
                  <a:gd name="f55" fmla="*/ 18 f38 1"/>
                  <a:gd name="f56" fmla="*/ 0 f39 1"/>
                  <a:gd name="f57" fmla="+- f40 0 f1"/>
                  <a:gd name="f58" fmla="*/ f43 1 29"/>
                  <a:gd name="f59" fmla="*/ f44 1 60"/>
                  <a:gd name="f60" fmla="*/ f45 1 29"/>
                  <a:gd name="f61" fmla="*/ f46 1 60"/>
                  <a:gd name="f62" fmla="*/ f47 1 29"/>
                  <a:gd name="f63" fmla="*/ f48 1 60"/>
                  <a:gd name="f64" fmla="*/ f49 1 29"/>
                  <a:gd name="f65" fmla="*/ f50 1 60"/>
                  <a:gd name="f66" fmla="*/ f51 1 60"/>
                  <a:gd name="f67" fmla="*/ f52 1 29"/>
                  <a:gd name="f68" fmla="*/ f53 1 60"/>
                  <a:gd name="f69" fmla="*/ f54 1 29"/>
                  <a:gd name="f70" fmla="*/ f55 1 60"/>
                  <a:gd name="f71" fmla="*/ f56 1 29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2"/>
                  <a:gd name="f84" fmla="*/ f66 1 f42"/>
                  <a:gd name="f85" fmla="*/ f67 1 f41"/>
                  <a:gd name="f86" fmla="*/ f68 1 f42"/>
                  <a:gd name="f87" fmla="*/ f69 1 f41"/>
                  <a:gd name="f88" fmla="*/ f70 1 f42"/>
                  <a:gd name="f89" fmla="*/ f71 1 f41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3 1"/>
                  <a:gd name="f102" fmla="*/ f84 f33 1"/>
                  <a:gd name="f103" fmla="*/ f85 f32 1"/>
                  <a:gd name="f104" fmla="*/ f86 f33 1"/>
                  <a:gd name="f105" fmla="*/ f87 f32 1"/>
                  <a:gd name="f106" fmla="*/ f88 f33 1"/>
                  <a:gd name="f107" fmla="*/ f8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98" y="f102"/>
                  </a:cxn>
                  <a:cxn ang="f57">
                    <a:pos x="f103" y="f104"/>
                  </a:cxn>
                  <a:cxn ang="f57">
                    <a:pos x="f105" y="f106"/>
                  </a:cxn>
                  <a:cxn ang="f57">
                    <a:pos x="f107" y="f95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28" h="60">
                    <a:moveTo>
                      <a:pt x="f8" y="f5"/>
                    </a:moveTo>
                    <a:cubicBezTo>
                      <a:pt x="f9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6" y="f20"/>
                      <a:pt x="f6" y="f21"/>
                      <a:pt x="f6" y="f22"/>
                    </a:cubicBezTo>
                    <a:cubicBezTo>
                      <a:pt x="f6" y="f23"/>
                      <a:pt x="f6" y="f7"/>
                      <a:pt x="f18" y="f7"/>
                    </a:cubicBezTo>
                    <a:cubicBezTo>
                      <a:pt x="f15" y="f23"/>
                      <a:pt x="f24" y="f21"/>
                      <a:pt x="f24" y="f20"/>
                    </a:cubicBezTo>
                    <a:cubicBezTo>
                      <a:pt x="f16" y="f25"/>
                      <a:pt x="f14" y="f26"/>
                      <a:pt x="f27" y="f28"/>
                    </a:cubicBezTo>
                    <a:cubicBezTo>
                      <a:pt x="f11" y="f29"/>
                      <a:pt x="f9" y="f30"/>
                      <a:pt x="f5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612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6" name="Freeform 1427">
                <a:extLst>
                  <a:ext uri="{FF2B5EF4-FFF2-40B4-BE49-F238E27FC236}">
                    <a16:creationId xmlns:a16="http://schemas.microsoft.com/office/drawing/2014/main" id="{7BD09036-5DF0-9F15-888B-E040713C016E}"/>
                  </a:ext>
                </a:extLst>
              </p:cNvPr>
              <p:cNvSpPr/>
              <p:nvPr/>
            </p:nvSpPr>
            <p:spPr>
              <a:xfrm>
                <a:off x="5153028" y="4681535"/>
                <a:ext cx="22229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5"/>
                  <a:gd name="f8" fmla="val 1"/>
                  <a:gd name="f9" fmla="val 3"/>
                  <a:gd name="f10" fmla="val 4"/>
                  <a:gd name="f11" fmla="val 2"/>
                  <a:gd name="f12" fmla="val 5"/>
                  <a:gd name="f13" fmla="val 10"/>
                  <a:gd name="f14" fmla="val 16"/>
                  <a:gd name="f15" fmla="val 22"/>
                  <a:gd name="f16" fmla="val 23"/>
                  <a:gd name="f17" fmla="val 20"/>
                  <a:gd name="f18" fmla="val 18"/>
                  <a:gd name="f19" fmla="val 17"/>
                  <a:gd name="f20" fmla="val 11"/>
                  <a:gd name="f21" fmla="+- 0 0 -90"/>
                  <a:gd name="f22" fmla="*/ f3 1 6"/>
                  <a:gd name="f23" fmla="*/ f4 1 25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6"/>
                  <a:gd name="f32" fmla="*/ f28 1 25"/>
                  <a:gd name="f33" fmla="*/ 1 f29 1"/>
                  <a:gd name="f34" fmla="*/ 0 f28 1"/>
                  <a:gd name="f35" fmla="*/ 4 f29 1"/>
                  <a:gd name="f36" fmla="*/ 5 f28 1"/>
                  <a:gd name="f37" fmla="*/ 6 f29 1"/>
                  <a:gd name="f38" fmla="*/ 22 f28 1"/>
                  <a:gd name="f39" fmla="*/ 25 f28 1"/>
                  <a:gd name="f40" fmla="*/ 2 f29 1"/>
                  <a:gd name="f41" fmla="*/ 16 f28 1"/>
                  <a:gd name="f42" fmla="*/ 6 f28 1"/>
                  <a:gd name="f43" fmla="*/ 0 f29 1"/>
                  <a:gd name="f44" fmla="+- f30 0 f1"/>
                  <a:gd name="f45" fmla="*/ f33 1 6"/>
                  <a:gd name="f46" fmla="*/ f34 1 25"/>
                  <a:gd name="f47" fmla="*/ f35 1 6"/>
                  <a:gd name="f48" fmla="*/ f36 1 25"/>
                  <a:gd name="f49" fmla="*/ f37 1 6"/>
                  <a:gd name="f50" fmla="*/ f38 1 25"/>
                  <a:gd name="f51" fmla="*/ f39 1 25"/>
                  <a:gd name="f52" fmla="*/ f40 1 6"/>
                  <a:gd name="f53" fmla="*/ f41 1 25"/>
                  <a:gd name="f54" fmla="*/ f42 1 25"/>
                  <a:gd name="f55" fmla="*/ f43 1 6"/>
                  <a:gd name="f56" fmla="*/ 0 1 f31"/>
                  <a:gd name="f57" fmla="*/ f25 1 f31"/>
                  <a:gd name="f58" fmla="*/ 0 1 f32"/>
                  <a:gd name="f59" fmla="*/ f26 1 f32"/>
                  <a:gd name="f60" fmla="*/ f45 1 f31"/>
                  <a:gd name="f61" fmla="*/ f46 1 f32"/>
                  <a:gd name="f62" fmla="*/ f47 1 f31"/>
                  <a:gd name="f63" fmla="*/ f48 1 f32"/>
                  <a:gd name="f64" fmla="*/ f49 1 f31"/>
                  <a:gd name="f65" fmla="*/ f50 1 f32"/>
                  <a:gd name="f66" fmla="*/ f51 1 f32"/>
                  <a:gd name="f67" fmla="*/ f52 1 f31"/>
                  <a:gd name="f68" fmla="*/ f53 1 f32"/>
                  <a:gd name="f69" fmla="*/ f54 1 f32"/>
                  <a:gd name="f70" fmla="*/ f55 1 f31"/>
                  <a:gd name="f71" fmla="*/ f56 f22 1"/>
                  <a:gd name="f72" fmla="*/ f57 f22 1"/>
                  <a:gd name="f73" fmla="*/ f59 f23 1"/>
                  <a:gd name="f74" fmla="*/ f58 f23 1"/>
                  <a:gd name="f75" fmla="*/ f60 f22 1"/>
                  <a:gd name="f76" fmla="*/ f61 f23 1"/>
                  <a:gd name="f77" fmla="*/ f62 f22 1"/>
                  <a:gd name="f78" fmla="*/ f63 f23 1"/>
                  <a:gd name="f79" fmla="*/ f64 f22 1"/>
                  <a:gd name="f80" fmla="*/ f65 f23 1"/>
                  <a:gd name="f81" fmla="*/ f66 f23 1"/>
                  <a:gd name="f82" fmla="*/ f67 f22 1"/>
                  <a:gd name="f83" fmla="*/ f68 f23 1"/>
                  <a:gd name="f84" fmla="*/ f69 f23 1"/>
                  <a:gd name="f85" fmla="*/ f7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5" y="f76"/>
                  </a:cxn>
                  <a:cxn ang="f44">
                    <a:pos x="f77" y="f78"/>
                  </a:cxn>
                  <a:cxn ang="f44">
                    <a:pos x="f79" y="f80"/>
                  </a:cxn>
                  <a:cxn ang="f44">
                    <a:pos x="f77" y="f81"/>
                  </a:cxn>
                  <a:cxn ang="f44">
                    <a:pos x="f82" y="f80"/>
                  </a:cxn>
                  <a:cxn ang="f44">
                    <a:pos x="f82" y="f83"/>
                  </a:cxn>
                  <a:cxn ang="f44">
                    <a:pos x="f77" y="f80"/>
                  </a:cxn>
                  <a:cxn ang="f44">
                    <a:pos x="f82" y="f84"/>
                  </a:cxn>
                  <a:cxn ang="f44">
                    <a:pos x="f85" y="f76"/>
                  </a:cxn>
                  <a:cxn ang="f44">
                    <a:pos x="f75" y="f76"/>
                  </a:cxn>
                </a:cxnLst>
                <a:rect l="f71" t="f74" r="f72" b="f73"/>
                <a:pathLst>
                  <a:path w="6" h="25">
                    <a:moveTo>
                      <a:pt x="f8" y="f5"/>
                    </a:moveTo>
                    <a:cubicBezTo>
                      <a:pt x="f9" y="f8"/>
                      <a:pt x="f10" y="f11"/>
                      <a:pt x="f10" y="f12"/>
                    </a:cubicBezTo>
                    <a:cubicBezTo>
                      <a:pt x="f12" y="f13"/>
                      <a:pt x="f6" y="f14"/>
                      <a:pt x="f6" y="f15"/>
                    </a:cubicBezTo>
                    <a:cubicBezTo>
                      <a:pt x="f6" y="f16"/>
                      <a:pt x="f6" y="f7"/>
                      <a:pt x="f10" y="f7"/>
                    </a:cubicBezTo>
                    <a:cubicBezTo>
                      <a:pt x="f11" y="f7"/>
                      <a:pt x="f11" y="f16"/>
                      <a:pt x="f11" y="f15"/>
                    </a:cubicBezTo>
                    <a:cubicBezTo>
                      <a:pt x="f11" y="f17"/>
                      <a:pt x="f8" y="f18"/>
                      <a:pt x="f11" y="f14"/>
                    </a:cubicBezTo>
                    <a:cubicBezTo>
                      <a:pt x="f10" y="f19"/>
                      <a:pt x="f11" y="f17"/>
                      <a:pt x="f10" y="f15"/>
                    </a:cubicBezTo>
                    <a:cubicBezTo>
                      <a:pt x="f10" y="f14"/>
                      <a:pt x="f10" y="f20"/>
                      <a:pt x="f11" y="f6"/>
                    </a:cubicBezTo>
                    <a:cubicBezTo>
                      <a:pt x="f8" y="f10"/>
                      <a:pt x="f8" y="f11"/>
                      <a:pt x="f5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3F1F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7" name="Freeform 1428">
                <a:extLst>
                  <a:ext uri="{FF2B5EF4-FFF2-40B4-BE49-F238E27FC236}">
                    <a16:creationId xmlns:a16="http://schemas.microsoft.com/office/drawing/2014/main" id="{228D6A97-A187-BDF8-5912-5998FAD6BEEC}"/>
                  </a:ext>
                </a:extLst>
              </p:cNvPr>
              <p:cNvSpPr/>
              <p:nvPr/>
            </p:nvSpPr>
            <p:spPr>
              <a:xfrm>
                <a:off x="5078413" y="4440234"/>
                <a:ext cx="74615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38"/>
                  <a:gd name="f8" fmla="val 17"/>
                  <a:gd name="f9" fmla="val 13"/>
                  <a:gd name="f10" fmla="val 25"/>
                  <a:gd name="f11" fmla="val 6"/>
                  <a:gd name="f12" fmla="val 1"/>
                  <a:gd name="f13" fmla="val 2"/>
                  <a:gd name="f14" fmla="val 3"/>
                  <a:gd name="f15" fmla="val 4"/>
                  <a:gd name="f16" fmla="val 9"/>
                  <a:gd name="f17" fmla="val 15"/>
                  <a:gd name="f18" fmla="val 23"/>
                  <a:gd name="f19" fmla="val 18"/>
                  <a:gd name="f20" fmla="val 33"/>
                  <a:gd name="f21" fmla="val 19"/>
                  <a:gd name="f22" fmla="val 35"/>
                  <a:gd name="f23" fmla="val 37"/>
                  <a:gd name="f24" fmla="+- 0 0 -90"/>
                  <a:gd name="f25" fmla="*/ f3 1 20"/>
                  <a:gd name="f26" fmla="*/ f4 1 3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0"/>
                  <a:gd name="f35" fmla="*/ f31 1 38"/>
                  <a:gd name="f36" fmla="*/ 17 f32 1"/>
                  <a:gd name="f37" fmla="*/ 38 f31 1"/>
                  <a:gd name="f38" fmla="*/ 0 f32 1"/>
                  <a:gd name="f39" fmla="*/ 1 f31 1"/>
                  <a:gd name="f40" fmla="*/ 4 f32 1"/>
                  <a:gd name="f41" fmla="*/ 4 f31 1"/>
                  <a:gd name="f42" fmla="*/ 18 f32 1"/>
                  <a:gd name="f43" fmla="*/ 33 f31 1"/>
                  <a:gd name="f44" fmla="+- f33 0 f1"/>
                  <a:gd name="f45" fmla="*/ f36 1 20"/>
                  <a:gd name="f46" fmla="*/ f37 1 38"/>
                  <a:gd name="f47" fmla="*/ f38 1 20"/>
                  <a:gd name="f48" fmla="*/ f39 1 38"/>
                  <a:gd name="f49" fmla="*/ f40 1 20"/>
                  <a:gd name="f50" fmla="*/ f41 1 38"/>
                  <a:gd name="f51" fmla="*/ f42 1 20"/>
                  <a:gd name="f52" fmla="*/ f43 1 38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75" y="f70"/>
                  </a:cxn>
                  <a:cxn ang="f44">
                    <a:pos x="f75" y="f70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20" h="38">
                    <a:moveTo>
                      <a:pt x="f8" y="f7"/>
                    </a:moveTo>
                    <a:cubicBezTo>
                      <a:pt x="f9" y="f10"/>
                      <a:pt x="f11" y="f9"/>
                      <a:pt x="f5" y="f12"/>
                    </a:cubicBezTo>
                    <a:cubicBezTo>
                      <a:pt x="f13" y="f5"/>
                      <a:pt x="f14" y="f13"/>
                      <a:pt x="f15" y="f15"/>
                    </a:cubicBezTo>
                    <a:cubicBezTo>
                      <a:pt x="f16" y="f9"/>
                      <a:pt x="f17" y="f18"/>
                      <a:pt x="f19" y="f20"/>
                    </a:cubicBezTo>
                    <a:cubicBezTo>
                      <a:pt x="f21" y="f22"/>
                      <a:pt x="f6" y="f23"/>
                      <a:pt x="f19" y="f7"/>
                    </a:cubicBezTo>
                    <a:cubicBezTo>
                      <a:pt x="f19" y="f7"/>
                      <a:pt x="f19" y="f7"/>
                      <a:pt x="f19" y="f7"/>
                    </a:cubicBezTo>
                    <a:cubicBezTo>
                      <a:pt x="f19" y="f7"/>
                      <a:pt x="f19" y="f7"/>
                      <a:pt x="f8" y="f7"/>
                    </a:cubicBezTo>
                    <a:close/>
                  </a:path>
                </a:pathLst>
              </a:custGeom>
              <a:solidFill>
                <a:srgbClr val="3F2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8" name="Freeform 1429">
                <a:extLst>
                  <a:ext uri="{FF2B5EF4-FFF2-40B4-BE49-F238E27FC236}">
                    <a16:creationId xmlns:a16="http://schemas.microsoft.com/office/drawing/2014/main" id="{54917754-FE27-79E5-F02A-27CCCEA3BDFC}"/>
                  </a:ext>
                </a:extLst>
              </p:cNvPr>
              <p:cNvSpPr/>
              <p:nvPr/>
            </p:nvSpPr>
            <p:spPr>
              <a:xfrm>
                <a:off x="5130798" y="4605339"/>
                <a:ext cx="25402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20"/>
                  <a:gd name="f8" fmla="val 6"/>
                  <a:gd name="f9" fmla="val 5"/>
                  <a:gd name="f10" fmla="val 3"/>
                  <a:gd name="f11" fmla="val 16"/>
                  <a:gd name="f12" fmla="val 1"/>
                  <a:gd name="f13" fmla="val 12"/>
                  <a:gd name="f14" fmla="val 8"/>
                  <a:gd name="f15" fmla="val 2"/>
                  <a:gd name="f16" fmla="val 4"/>
                  <a:gd name="f17" fmla="val 13"/>
                  <a:gd name="f18" fmla="+- 0 0 -90"/>
                  <a:gd name="f19" fmla="*/ f3 1 7"/>
                  <a:gd name="f20" fmla="*/ f4 1 2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20"/>
                  <a:gd name="f30" fmla="*/ 7 f26 1"/>
                  <a:gd name="f31" fmla="*/ 20 f25 1"/>
                  <a:gd name="f32" fmla="*/ 6 f26 1"/>
                  <a:gd name="f33" fmla="*/ 5 f26 1"/>
                  <a:gd name="f34" fmla="*/ 0 f26 1"/>
                  <a:gd name="f35" fmla="*/ 8 f25 1"/>
                  <a:gd name="f36" fmla="*/ 2 f26 1"/>
                  <a:gd name="f37" fmla="*/ 2 f25 1"/>
                  <a:gd name="f38" fmla="*/ 0 f25 1"/>
                  <a:gd name="f39" fmla="+- f27 0 f1"/>
                  <a:gd name="f40" fmla="*/ f30 1 7"/>
                  <a:gd name="f41" fmla="*/ f31 1 20"/>
                  <a:gd name="f42" fmla="*/ f32 1 7"/>
                  <a:gd name="f43" fmla="*/ f33 1 7"/>
                  <a:gd name="f44" fmla="*/ f34 1 7"/>
                  <a:gd name="f45" fmla="*/ f35 1 20"/>
                  <a:gd name="f46" fmla="*/ f36 1 7"/>
                  <a:gd name="f47" fmla="*/ f37 1 20"/>
                  <a:gd name="f48" fmla="*/ f38 1 20"/>
                  <a:gd name="f49" fmla="*/ 0 1 f28"/>
                  <a:gd name="f50" fmla="*/ f22 1 f28"/>
                  <a:gd name="f51" fmla="*/ 0 1 f29"/>
                  <a:gd name="f52" fmla="*/ f23 1 f29"/>
                  <a:gd name="f53" fmla="*/ f40 1 f28"/>
                  <a:gd name="f54" fmla="*/ f41 1 f29"/>
                  <a:gd name="f55" fmla="*/ f42 1 f28"/>
                  <a:gd name="f56" fmla="*/ f43 1 f28"/>
                  <a:gd name="f57" fmla="*/ f44 1 f28"/>
                  <a:gd name="f58" fmla="*/ f45 1 f29"/>
                  <a:gd name="f59" fmla="*/ f46 1 f28"/>
                  <a:gd name="f60" fmla="*/ f47 1 f29"/>
                  <a:gd name="f61" fmla="*/ f48 1 f29"/>
                  <a:gd name="f62" fmla="*/ f49 f19 1"/>
                  <a:gd name="f63" fmla="*/ f50 f19 1"/>
                  <a:gd name="f64" fmla="*/ f52 f20 1"/>
                  <a:gd name="f65" fmla="*/ f51 f20 1"/>
                  <a:gd name="f66" fmla="*/ f53 f19 1"/>
                  <a:gd name="f67" fmla="*/ f54 f20 1"/>
                  <a:gd name="f68" fmla="*/ f55 f19 1"/>
                  <a:gd name="f69" fmla="*/ f56 f19 1"/>
                  <a:gd name="f70" fmla="*/ f57 f19 1"/>
                  <a:gd name="f71" fmla="*/ f58 f20 1"/>
                  <a:gd name="f72" fmla="*/ f59 f19 1"/>
                  <a:gd name="f73" fmla="*/ f60 f20 1"/>
                  <a:gd name="f74" fmla="*/ f6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6" y="f67"/>
                  </a:cxn>
                  <a:cxn ang="f39">
                    <a:pos x="f68" y="f67"/>
                  </a:cxn>
                  <a:cxn ang="f39">
                    <a:pos x="f69" y="f67"/>
                  </a:cxn>
                  <a:cxn ang="f39">
                    <a:pos x="f70" y="f71"/>
                  </a:cxn>
                  <a:cxn ang="f39">
                    <a:pos x="f72" y="f73"/>
                  </a:cxn>
                  <a:cxn ang="f39">
                    <a:pos x="f72" y="f74"/>
                  </a:cxn>
                  <a:cxn ang="f39">
                    <a:pos x="f66" y="f67"/>
                  </a:cxn>
                </a:cxnLst>
                <a:rect l="f62" t="f65" r="f63" b="f64"/>
                <a:pathLst>
                  <a:path w="7" h="20">
                    <a:moveTo>
                      <a:pt x="f6" y="f7"/>
                    </a:moveTo>
                    <a:cubicBezTo>
                      <a:pt x="f6" y="f7"/>
                      <a:pt x="f6" y="f7"/>
                      <a:pt x="f8" y="f7"/>
                    </a:cubicBezTo>
                    <a:cubicBezTo>
                      <a:pt x="f8" y="f7"/>
                      <a:pt x="f8" y="f7"/>
                      <a:pt x="f9" y="f7"/>
                    </a:cubicBezTo>
                    <a:cubicBezTo>
                      <a:pt x="f10" y="f11"/>
                      <a:pt x="f12" y="f13"/>
                      <a:pt x="f5" y="f14"/>
                    </a:cubicBezTo>
                    <a:cubicBezTo>
                      <a:pt x="f12" y="f8"/>
                      <a:pt x="f5" y="f10"/>
                      <a:pt x="f15" y="f15"/>
                    </a:cubicBezTo>
                    <a:cubicBezTo>
                      <a:pt x="f15" y="f12"/>
                      <a:pt x="f15" y="f12"/>
                      <a:pt x="f15" y="f5"/>
                    </a:cubicBezTo>
                    <a:cubicBezTo>
                      <a:pt x="f16" y="f6"/>
                      <a:pt x="f6" y="f17"/>
                      <a:pt x="f6" y="f7"/>
                    </a:cubicBezTo>
                    <a:close/>
                  </a:path>
                </a:pathLst>
              </a:custGeom>
              <a:solidFill>
                <a:srgbClr val="5929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9" name="Freeform 1430">
                <a:extLst>
                  <a:ext uri="{FF2B5EF4-FFF2-40B4-BE49-F238E27FC236}">
                    <a16:creationId xmlns:a16="http://schemas.microsoft.com/office/drawing/2014/main" id="{455D4A8F-7FFB-D343-6CC7-9F89EFF61B2E}"/>
                  </a:ext>
                </a:extLst>
              </p:cNvPr>
              <p:cNvSpPr/>
              <p:nvPr/>
            </p:nvSpPr>
            <p:spPr>
              <a:xfrm>
                <a:off x="5126034" y="4632322"/>
                <a:ext cx="2381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4"/>
                  <a:gd name="f8" fmla="val 2"/>
                  <a:gd name="f9" fmla="val 3"/>
                  <a:gd name="f10" fmla="val 5"/>
                  <a:gd name="f11" fmla="val 9"/>
                  <a:gd name="f12" fmla="val 13"/>
                  <a:gd name="f13" fmla="val 10"/>
                  <a:gd name="f14" fmla="val 1"/>
                  <a:gd name="f15" fmla="+- 0 0 -90"/>
                  <a:gd name="f16" fmla="*/ f3 1 6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6"/>
                  <a:gd name="f26" fmla="*/ f22 1 14"/>
                  <a:gd name="f27" fmla="*/ 2 f23 1"/>
                  <a:gd name="f28" fmla="*/ 0 f22 1"/>
                  <a:gd name="f29" fmla="*/ 6 f23 1"/>
                  <a:gd name="f30" fmla="*/ 13 f22 1"/>
                  <a:gd name="f31" fmla="*/ 5 f23 1"/>
                  <a:gd name="f32" fmla="*/ 14 f22 1"/>
                  <a:gd name="f33" fmla="*/ 0 f23 1"/>
                  <a:gd name="f34" fmla="+- f24 0 f1"/>
                  <a:gd name="f35" fmla="*/ f27 1 6"/>
                  <a:gd name="f36" fmla="*/ f28 1 14"/>
                  <a:gd name="f37" fmla="*/ f29 1 6"/>
                  <a:gd name="f38" fmla="*/ f30 1 14"/>
                  <a:gd name="f39" fmla="*/ f31 1 6"/>
                  <a:gd name="f40" fmla="*/ f32 1 14"/>
                  <a:gd name="f41" fmla="*/ f33 1 6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5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58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6" h="14">
                    <a:moveTo>
                      <a:pt x="f8" y="f5"/>
                    </a:moveTo>
                    <a:cubicBezTo>
                      <a:pt x="f9" y="f10"/>
                      <a:pt x="f6" y="f11"/>
                      <a:pt x="f6" y="f12"/>
                    </a:cubicBezTo>
                    <a:cubicBezTo>
                      <a:pt x="f6" y="f7"/>
                      <a:pt x="f6" y="f7"/>
                      <a:pt x="f10" y="f7"/>
                    </a:cubicBezTo>
                    <a:cubicBezTo>
                      <a:pt x="f9" y="f13"/>
                      <a:pt x="f14" y="f10"/>
                      <a:pt x="f5" y="f5"/>
                    </a:cubicBezTo>
                    <a:cubicBezTo>
                      <a:pt x="f5" y="f5"/>
                      <a:pt x="f14" y="f5"/>
                      <a:pt x="f8" y="f5"/>
                    </a:cubicBezTo>
                    <a:close/>
                  </a:path>
                </a:pathLst>
              </a:custGeom>
              <a:solidFill>
                <a:srgbClr val="9764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0" name="Freeform 1431">
                <a:extLst>
                  <a:ext uri="{FF2B5EF4-FFF2-40B4-BE49-F238E27FC236}">
                    <a16:creationId xmlns:a16="http://schemas.microsoft.com/office/drawing/2014/main" id="{02F0B6C6-53C7-55DF-6422-CDA1394492D9}"/>
                  </a:ext>
                </a:extLst>
              </p:cNvPr>
              <p:cNvSpPr/>
              <p:nvPr/>
            </p:nvSpPr>
            <p:spPr>
              <a:xfrm>
                <a:off x="4694236" y="4511677"/>
                <a:ext cx="403222" cy="3317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7"/>
                  <a:gd name="f7" fmla="val 88"/>
                  <a:gd name="f8" fmla="val 42"/>
                  <a:gd name="f9" fmla="val 65"/>
                  <a:gd name="f10" fmla="val 39"/>
                  <a:gd name="f11" fmla="val 61"/>
                  <a:gd name="f12" fmla="val 33"/>
                  <a:gd name="f13" fmla="val 59"/>
                  <a:gd name="f14" fmla="val 29"/>
                  <a:gd name="f15" fmla="val 55"/>
                  <a:gd name="f16" fmla="val 28"/>
                  <a:gd name="f17" fmla="val 54"/>
                  <a:gd name="f18" fmla="val 27"/>
                  <a:gd name="f19" fmla="val 53"/>
                  <a:gd name="f20" fmla="val 26"/>
                  <a:gd name="f21" fmla="val 51"/>
                  <a:gd name="f22" fmla="val 30"/>
                  <a:gd name="f23" fmla="val 57"/>
                  <a:gd name="f24" fmla="val 37"/>
                  <a:gd name="f25" fmla="val 34"/>
                  <a:gd name="f26" fmla="val 25"/>
                  <a:gd name="f27" fmla="val 45"/>
                  <a:gd name="f28" fmla="val 44"/>
                  <a:gd name="f29" fmla="val 46"/>
                  <a:gd name="f30" fmla="val 20"/>
                  <a:gd name="f31" fmla="val 14"/>
                  <a:gd name="f32" fmla="val 31"/>
                  <a:gd name="f33" fmla="val 7"/>
                  <a:gd name="f34" fmla="val 23"/>
                  <a:gd name="f35" fmla="val 11"/>
                  <a:gd name="f36" fmla="val 18"/>
                  <a:gd name="f37" fmla="val 35"/>
                  <a:gd name="f38" fmla="val 41"/>
                  <a:gd name="f39" fmla="val 24"/>
                  <a:gd name="f40" fmla="val 43"/>
                  <a:gd name="f41" fmla="val 19"/>
                  <a:gd name="f42" fmla="val 15"/>
                  <a:gd name="f43" fmla="val 36"/>
                  <a:gd name="f44" fmla="val 10"/>
                  <a:gd name="f45" fmla="val 8"/>
                  <a:gd name="f46" fmla="val 6"/>
                  <a:gd name="f47" fmla="val 4"/>
                  <a:gd name="f48" fmla="val 3"/>
                  <a:gd name="f49" fmla="val 2"/>
                  <a:gd name="f50" fmla="val 21"/>
                  <a:gd name="f51" fmla="val 13"/>
                  <a:gd name="f52" fmla="val 1"/>
                  <a:gd name="f53" fmla="val 16"/>
                  <a:gd name="f54" fmla="val 17"/>
                  <a:gd name="f55" fmla="val 9"/>
                  <a:gd name="f56" fmla="val 12"/>
                  <a:gd name="f57" fmla="val 40"/>
                  <a:gd name="f58" fmla="val 52"/>
                  <a:gd name="f59" fmla="val 56"/>
                  <a:gd name="f60" fmla="val 58"/>
                  <a:gd name="f61" fmla="val 48"/>
                  <a:gd name="f62" fmla="val 62"/>
                  <a:gd name="f63" fmla="val 66"/>
                  <a:gd name="f64" fmla="val 68"/>
                  <a:gd name="f65" fmla="val 63"/>
                  <a:gd name="f66" fmla="val 67"/>
                  <a:gd name="f67" fmla="val 70"/>
                  <a:gd name="f68" fmla="val 72"/>
                  <a:gd name="f69" fmla="val 73"/>
                  <a:gd name="f70" fmla="val 76"/>
                  <a:gd name="f71" fmla="val 74"/>
                  <a:gd name="f72" fmla="val 77"/>
                  <a:gd name="f73" fmla="val 75"/>
                  <a:gd name="f74" fmla="val 78"/>
                  <a:gd name="f75" fmla="val 80"/>
                  <a:gd name="f76" fmla="val 79"/>
                  <a:gd name="f77" fmla="val 81"/>
                  <a:gd name="f78" fmla="val 87"/>
                  <a:gd name="f79" fmla="val 93"/>
                  <a:gd name="f80" fmla="val 90"/>
                  <a:gd name="f81" fmla="val 86"/>
                  <a:gd name="f82" fmla="val 83"/>
                  <a:gd name="f83" fmla="val 71"/>
                  <a:gd name="f84" fmla="val 64"/>
                  <a:gd name="f85" fmla="val 60"/>
                  <a:gd name="f86" fmla="val 47"/>
                  <a:gd name="f87" fmla="val 38"/>
                  <a:gd name="f88" fmla="val 49"/>
                  <a:gd name="f89" fmla="val 32"/>
                  <a:gd name="f90" fmla="val 50"/>
                  <a:gd name="f91" fmla="val 22"/>
                  <a:gd name="f92" fmla="val 84"/>
                  <a:gd name="f93" fmla="val 98"/>
                  <a:gd name="f94" fmla="val 100"/>
                  <a:gd name="f95" fmla="val 103"/>
                  <a:gd name="f96" fmla="val 104"/>
                  <a:gd name="f97" fmla="val 105"/>
                  <a:gd name="f98" fmla="val 106"/>
                  <a:gd name="f99" fmla="val 95"/>
                  <a:gd name="f100" fmla="val 82"/>
                  <a:gd name="f101" fmla="val 101"/>
                  <a:gd name="f102" fmla="val 96"/>
                  <a:gd name="f103" fmla="val 92"/>
                  <a:gd name="f104" fmla="val 85"/>
                  <a:gd name="f105" fmla="val 69"/>
                  <a:gd name="f106" fmla="+- 0 0 -90"/>
                  <a:gd name="f107" fmla="*/ f3 1 107"/>
                  <a:gd name="f108" fmla="*/ f4 1 88"/>
                  <a:gd name="f109" fmla="val f5"/>
                  <a:gd name="f110" fmla="val f6"/>
                  <a:gd name="f111" fmla="val f7"/>
                  <a:gd name="f112" fmla="*/ f106 f0 1"/>
                  <a:gd name="f113" fmla="+- f111 0 f109"/>
                  <a:gd name="f114" fmla="+- f110 0 f109"/>
                  <a:gd name="f115" fmla="*/ f112 1 f2"/>
                  <a:gd name="f116" fmla="*/ f114 1 107"/>
                  <a:gd name="f117" fmla="*/ f113 1 88"/>
                  <a:gd name="f118" fmla="*/ 29 f114 1"/>
                  <a:gd name="f119" fmla="*/ 55 f113 1"/>
                  <a:gd name="f120" fmla="*/ 37 f114 1"/>
                  <a:gd name="f121" fmla="*/ 59 f113 1"/>
                  <a:gd name="f122" fmla="*/ 28 f114 1"/>
                  <a:gd name="f123" fmla="*/ 46 f113 1"/>
                  <a:gd name="f124" fmla="*/ 23 f114 1"/>
                  <a:gd name="f125" fmla="*/ 41 f113 1"/>
                  <a:gd name="f126" fmla="*/ 10 f114 1"/>
                  <a:gd name="f127" fmla="*/ 31 f113 1"/>
                  <a:gd name="f128" fmla="*/ 2 f114 1"/>
                  <a:gd name="f129" fmla="*/ 21 f113 1"/>
                  <a:gd name="f130" fmla="*/ 15 f114 1"/>
                  <a:gd name="f131" fmla="*/ 0 f113 1"/>
                  <a:gd name="f132" fmla="*/ 18 f114 1"/>
                  <a:gd name="f133" fmla="*/ 12 f113 1"/>
                  <a:gd name="f134" fmla="*/ 12 f114 1"/>
                  <a:gd name="f135" fmla="*/ 8 f113 1"/>
                  <a:gd name="f136" fmla="*/ 40 f114 1"/>
                  <a:gd name="f137" fmla="*/ 51 f113 1"/>
                  <a:gd name="f138" fmla="*/ 53 f113 1"/>
                  <a:gd name="f139" fmla="*/ 67 f114 1"/>
                  <a:gd name="f140" fmla="*/ 70 f113 1"/>
                  <a:gd name="f141" fmla="*/ 77 f114 1"/>
                  <a:gd name="f142" fmla="*/ 78 f113 1"/>
                  <a:gd name="f143" fmla="*/ 93 f114 1"/>
                  <a:gd name="f144" fmla="*/ 81 f113 1"/>
                  <a:gd name="f145" fmla="*/ 65 f114 1"/>
                  <a:gd name="f146" fmla="*/ 68 f113 1"/>
                  <a:gd name="f147" fmla="*/ 64 f114 1"/>
                  <a:gd name="f148" fmla="*/ 64 f113 1"/>
                  <a:gd name="f149" fmla="*/ 38 f114 1"/>
                  <a:gd name="f150" fmla="*/ 49 f113 1"/>
                  <a:gd name="f151" fmla="*/ 35 f114 1"/>
                  <a:gd name="f152" fmla="*/ 44 f113 1"/>
                  <a:gd name="f153" fmla="*/ 42 f113 1"/>
                  <a:gd name="f154" fmla="*/ 40 f113 1"/>
                  <a:gd name="f155" fmla="*/ 39 f113 1"/>
                  <a:gd name="f156" fmla="*/ 34 f113 1"/>
                  <a:gd name="f157" fmla="*/ 32 f113 1"/>
                  <a:gd name="f158" fmla="*/ 52 f114 1"/>
                  <a:gd name="f159" fmla="*/ 45 f113 1"/>
                  <a:gd name="f160" fmla="*/ 31 f114 1"/>
                  <a:gd name="f161" fmla="*/ 36 f114 1"/>
                  <a:gd name="f162" fmla="*/ 22 f113 1"/>
                  <a:gd name="f163" fmla="*/ 58 f114 1"/>
                  <a:gd name="f164" fmla="*/ 73 f114 1"/>
                  <a:gd name="f165" fmla="*/ 98 f114 1"/>
                  <a:gd name="f166" fmla="*/ 73 f113 1"/>
                  <a:gd name="f167" fmla="*/ 105 f114 1"/>
                  <a:gd name="f168" fmla="*/ 82 f113 1"/>
                  <a:gd name="f169" fmla="*/ 86 f113 1"/>
                  <a:gd name="f170" fmla="*/ 74 f114 1"/>
                  <a:gd name="f171" fmla="*/ 68 f114 1"/>
                  <a:gd name="f172" fmla="*/ 42 f114 1"/>
                  <a:gd name="f173" fmla="*/ 65 f113 1"/>
                  <a:gd name="f174" fmla="+- f115 0 f1"/>
                  <a:gd name="f175" fmla="*/ f118 1 107"/>
                  <a:gd name="f176" fmla="*/ f119 1 88"/>
                  <a:gd name="f177" fmla="*/ f120 1 107"/>
                  <a:gd name="f178" fmla="*/ f121 1 88"/>
                  <a:gd name="f179" fmla="*/ f122 1 107"/>
                  <a:gd name="f180" fmla="*/ f123 1 88"/>
                  <a:gd name="f181" fmla="*/ f124 1 107"/>
                  <a:gd name="f182" fmla="*/ f125 1 88"/>
                  <a:gd name="f183" fmla="*/ f126 1 107"/>
                  <a:gd name="f184" fmla="*/ f127 1 88"/>
                  <a:gd name="f185" fmla="*/ f128 1 107"/>
                  <a:gd name="f186" fmla="*/ f129 1 88"/>
                  <a:gd name="f187" fmla="*/ f130 1 107"/>
                  <a:gd name="f188" fmla="*/ f131 1 88"/>
                  <a:gd name="f189" fmla="*/ f132 1 107"/>
                  <a:gd name="f190" fmla="*/ f133 1 88"/>
                  <a:gd name="f191" fmla="*/ f134 1 107"/>
                  <a:gd name="f192" fmla="*/ f135 1 88"/>
                  <a:gd name="f193" fmla="*/ f136 1 107"/>
                  <a:gd name="f194" fmla="*/ f137 1 88"/>
                  <a:gd name="f195" fmla="*/ f138 1 88"/>
                  <a:gd name="f196" fmla="*/ f139 1 107"/>
                  <a:gd name="f197" fmla="*/ f140 1 88"/>
                  <a:gd name="f198" fmla="*/ f141 1 107"/>
                  <a:gd name="f199" fmla="*/ f142 1 88"/>
                  <a:gd name="f200" fmla="*/ f143 1 107"/>
                  <a:gd name="f201" fmla="*/ f144 1 88"/>
                  <a:gd name="f202" fmla="*/ f145 1 107"/>
                  <a:gd name="f203" fmla="*/ f146 1 88"/>
                  <a:gd name="f204" fmla="*/ f147 1 107"/>
                  <a:gd name="f205" fmla="*/ f148 1 88"/>
                  <a:gd name="f206" fmla="*/ f149 1 107"/>
                  <a:gd name="f207" fmla="*/ f150 1 88"/>
                  <a:gd name="f208" fmla="*/ f151 1 107"/>
                  <a:gd name="f209" fmla="*/ f152 1 88"/>
                  <a:gd name="f210" fmla="*/ f153 1 88"/>
                  <a:gd name="f211" fmla="*/ f154 1 88"/>
                  <a:gd name="f212" fmla="*/ f155 1 88"/>
                  <a:gd name="f213" fmla="*/ f156 1 88"/>
                  <a:gd name="f214" fmla="*/ f157 1 88"/>
                  <a:gd name="f215" fmla="*/ f158 1 107"/>
                  <a:gd name="f216" fmla="*/ f159 1 88"/>
                  <a:gd name="f217" fmla="*/ f160 1 107"/>
                  <a:gd name="f218" fmla="*/ f161 1 107"/>
                  <a:gd name="f219" fmla="*/ f162 1 88"/>
                  <a:gd name="f220" fmla="*/ f163 1 107"/>
                  <a:gd name="f221" fmla="*/ f164 1 107"/>
                  <a:gd name="f222" fmla="*/ f165 1 107"/>
                  <a:gd name="f223" fmla="*/ f166 1 88"/>
                  <a:gd name="f224" fmla="*/ f167 1 107"/>
                  <a:gd name="f225" fmla="*/ f168 1 88"/>
                  <a:gd name="f226" fmla="*/ f169 1 88"/>
                  <a:gd name="f227" fmla="*/ f170 1 107"/>
                  <a:gd name="f228" fmla="*/ f171 1 107"/>
                  <a:gd name="f229" fmla="*/ f172 1 107"/>
                  <a:gd name="f230" fmla="*/ f173 1 88"/>
                  <a:gd name="f231" fmla="*/ 0 1 f116"/>
                  <a:gd name="f232" fmla="*/ f110 1 f116"/>
                  <a:gd name="f233" fmla="*/ 0 1 f117"/>
                  <a:gd name="f234" fmla="*/ f111 1 f117"/>
                  <a:gd name="f235" fmla="*/ f175 1 f116"/>
                  <a:gd name="f236" fmla="*/ f176 1 f117"/>
                  <a:gd name="f237" fmla="*/ f177 1 f116"/>
                  <a:gd name="f238" fmla="*/ f178 1 f117"/>
                  <a:gd name="f239" fmla="*/ f179 1 f116"/>
                  <a:gd name="f240" fmla="*/ f180 1 f117"/>
                  <a:gd name="f241" fmla="*/ f181 1 f116"/>
                  <a:gd name="f242" fmla="*/ f182 1 f117"/>
                  <a:gd name="f243" fmla="*/ f183 1 f116"/>
                  <a:gd name="f244" fmla="*/ f184 1 f117"/>
                  <a:gd name="f245" fmla="*/ f185 1 f116"/>
                  <a:gd name="f246" fmla="*/ f186 1 f117"/>
                  <a:gd name="f247" fmla="*/ f187 1 f116"/>
                  <a:gd name="f248" fmla="*/ f188 1 f117"/>
                  <a:gd name="f249" fmla="*/ f189 1 f116"/>
                  <a:gd name="f250" fmla="*/ f190 1 f117"/>
                  <a:gd name="f251" fmla="*/ f191 1 f116"/>
                  <a:gd name="f252" fmla="*/ f192 1 f117"/>
                  <a:gd name="f253" fmla="*/ f193 1 f116"/>
                  <a:gd name="f254" fmla="*/ f194 1 f117"/>
                  <a:gd name="f255" fmla="*/ f195 1 f117"/>
                  <a:gd name="f256" fmla="*/ f196 1 f116"/>
                  <a:gd name="f257" fmla="*/ f197 1 f117"/>
                  <a:gd name="f258" fmla="*/ f198 1 f116"/>
                  <a:gd name="f259" fmla="*/ f199 1 f117"/>
                  <a:gd name="f260" fmla="*/ f200 1 f116"/>
                  <a:gd name="f261" fmla="*/ f201 1 f117"/>
                  <a:gd name="f262" fmla="*/ f202 1 f116"/>
                  <a:gd name="f263" fmla="*/ f203 1 f117"/>
                  <a:gd name="f264" fmla="*/ f204 1 f116"/>
                  <a:gd name="f265" fmla="*/ f205 1 f117"/>
                  <a:gd name="f266" fmla="*/ f206 1 f116"/>
                  <a:gd name="f267" fmla="*/ f207 1 f117"/>
                  <a:gd name="f268" fmla="*/ f208 1 f116"/>
                  <a:gd name="f269" fmla="*/ f209 1 f117"/>
                  <a:gd name="f270" fmla="*/ f210 1 f117"/>
                  <a:gd name="f271" fmla="*/ f211 1 f117"/>
                  <a:gd name="f272" fmla="*/ f212 1 f117"/>
                  <a:gd name="f273" fmla="*/ f213 1 f117"/>
                  <a:gd name="f274" fmla="*/ f214 1 f117"/>
                  <a:gd name="f275" fmla="*/ f215 1 f116"/>
                  <a:gd name="f276" fmla="*/ f216 1 f117"/>
                  <a:gd name="f277" fmla="*/ f217 1 f116"/>
                  <a:gd name="f278" fmla="*/ f218 1 f116"/>
                  <a:gd name="f279" fmla="*/ f219 1 f117"/>
                  <a:gd name="f280" fmla="*/ f220 1 f116"/>
                  <a:gd name="f281" fmla="*/ f221 1 f116"/>
                  <a:gd name="f282" fmla="*/ f222 1 f116"/>
                  <a:gd name="f283" fmla="*/ f223 1 f117"/>
                  <a:gd name="f284" fmla="*/ f224 1 f116"/>
                  <a:gd name="f285" fmla="*/ f225 1 f117"/>
                  <a:gd name="f286" fmla="*/ f226 1 f117"/>
                  <a:gd name="f287" fmla="*/ f227 1 f116"/>
                  <a:gd name="f288" fmla="*/ f228 1 f116"/>
                  <a:gd name="f289" fmla="*/ f229 1 f116"/>
                  <a:gd name="f290" fmla="*/ f230 1 f117"/>
                  <a:gd name="f291" fmla="*/ f231 f107 1"/>
                  <a:gd name="f292" fmla="*/ f232 f107 1"/>
                  <a:gd name="f293" fmla="*/ f234 f108 1"/>
                  <a:gd name="f294" fmla="*/ f233 f108 1"/>
                  <a:gd name="f295" fmla="*/ f235 f107 1"/>
                  <a:gd name="f296" fmla="*/ f236 f108 1"/>
                  <a:gd name="f297" fmla="*/ f237 f107 1"/>
                  <a:gd name="f298" fmla="*/ f238 f108 1"/>
                  <a:gd name="f299" fmla="*/ f239 f107 1"/>
                  <a:gd name="f300" fmla="*/ f240 f108 1"/>
                  <a:gd name="f301" fmla="*/ f241 f107 1"/>
                  <a:gd name="f302" fmla="*/ f242 f108 1"/>
                  <a:gd name="f303" fmla="*/ f243 f107 1"/>
                  <a:gd name="f304" fmla="*/ f244 f108 1"/>
                  <a:gd name="f305" fmla="*/ f245 f107 1"/>
                  <a:gd name="f306" fmla="*/ f246 f108 1"/>
                  <a:gd name="f307" fmla="*/ f247 f107 1"/>
                  <a:gd name="f308" fmla="*/ f248 f108 1"/>
                  <a:gd name="f309" fmla="*/ f249 f107 1"/>
                  <a:gd name="f310" fmla="*/ f250 f108 1"/>
                  <a:gd name="f311" fmla="*/ f251 f107 1"/>
                  <a:gd name="f312" fmla="*/ f252 f108 1"/>
                  <a:gd name="f313" fmla="*/ f253 f107 1"/>
                  <a:gd name="f314" fmla="*/ f254 f108 1"/>
                  <a:gd name="f315" fmla="*/ f255 f108 1"/>
                  <a:gd name="f316" fmla="*/ f256 f107 1"/>
                  <a:gd name="f317" fmla="*/ f257 f108 1"/>
                  <a:gd name="f318" fmla="*/ f258 f107 1"/>
                  <a:gd name="f319" fmla="*/ f259 f108 1"/>
                  <a:gd name="f320" fmla="*/ f260 f107 1"/>
                  <a:gd name="f321" fmla="*/ f261 f108 1"/>
                  <a:gd name="f322" fmla="*/ f262 f107 1"/>
                  <a:gd name="f323" fmla="*/ f263 f108 1"/>
                  <a:gd name="f324" fmla="*/ f264 f107 1"/>
                  <a:gd name="f325" fmla="*/ f265 f108 1"/>
                  <a:gd name="f326" fmla="*/ f266 f107 1"/>
                  <a:gd name="f327" fmla="*/ f267 f108 1"/>
                  <a:gd name="f328" fmla="*/ f268 f107 1"/>
                  <a:gd name="f329" fmla="*/ f269 f108 1"/>
                  <a:gd name="f330" fmla="*/ f270 f108 1"/>
                  <a:gd name="f331" fmla="*/ f271 f108 1"/>
                  <a:gd name="f332" fmla="*/ f272 f108 1"/>
                  <a:gd name="f333" fmla="*/ f273 f108 1"/>
                  <a:gd name="f334" fmla="*/ f274 f108 1"/>
                  <a:gd name="f335" fmla="*/ f275 f107 1"/>
                  <a:gd name="f336" fmla="*/ f276 f108 1"/>
                  <a:gd name="f337" fmla="*/ f277 f107 1"/>
                  <a:gd name="f338" fmla="*/ f278 f107 1"/>
                  <a:gd name="f339" fmla="*/ f279 f108 1"/>
                  <a:gd name="f340" fmla="*/ f280 f107 1"/>
                  <a:gd name="f341" fmla="*/ f281 f107 1"/>
                  <a:gd name="f342" fmla="*/ f282 f107 1"/>
                  <a:gd name="f343" fmla="*/ f283 f108 1"/>
                  <a:gd name="f344" fmla="*/ f284 f107 1"/>
                  <a:gd name="f345" fmla="*/ f285 f108 1"/>
                  <a:gd name="f346" fmla="*/ f286 f108 1"/>
                  <a:gd name="f347" fmla="*/ f287 f107 1"/>
                  <a:gd name="f348" fmla="*/ f288 f107 1"/>
                  <a:gd name="f349" fmla="*/ f289 f107 1"/>
                  <a:gd name="f350" fmla="*/ f290 f10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74">
                    <a:pos x="f295" y="f296"/>
                  </a:cxn>
                  <a:cxn ang="f174">
                    <a:pos x="f297" y="f298"/>
                  </a:cxn>
                  <a:cxn ang="f174">
                    <a:pos x="f299" y="f300"/>
                  </a:cxn>
                  <a:cxn ang="f174">
                    <a:pos x="f301" y="f302"/>
                  </a:cxn>
                  <a:cxn ang="f174">
                    <a:pos x="f303" y="f304"/>
                  </a:cxn>
                  <a:cxn ang="f174">
                    <a:pos x="f305" y="f306"/>
                  </a:cxn>
                  <a:cxn ang="f174">
                    <a:pos x="f307" y="f308"/>
                  </a:cxn>
                  <a:cxn ang="f174">
                    <a:pos x="f309" y="f310"/>
                  </a:cxn>
                  <a:cxn ang="f174">
                    <a:pos x="f311" y="f312"/>
                  </a:cxn>
                  <a:cxn ang="f174">
                    <a:pos x="f313" y="f314"/>
                  </a:cxn>
                  <a:cxn ang="f174">
                    <a:pos x="f297" y="f315"/>
                  </a:cxn>
                  <a:cxn ang="f174">
                    <a:pos x="f316" y="f317"/>
                  </a:cxn>
                  <a:cxn ang="f174">
                    <a:pos x="f318" y="f319"/>
                  </a:cxn>
                  <a:cxn ang="f174">
                    <a:pos x="f320" y="f321"/>
                  </a:cxn>
                  <a:cxn ang="f174">
                    <a:pos x="f322" y="f323"/>
                  </a:cxn>
                  <a:cxn ang="f174">
                    <a:pos x="f324" y="f325"/>
                  </a:cxn>
                  <a:cxn ang="f174">
                    <a:pos x="f326" y="f327"/>
                  </a:cxn>
                  <a:cxn ang="f174">
                    <a:pos x="f328" y="f329"/>
                  </a:cxn>
                  <a:cxn ang="f174">
                    <a:pos x="f328" y="f330"/>
                  </a:cxn>
                  <a:cxn ang="f174">
                    <a:pos x="f297" y="f331"/>
                  </a:cxn>
                  <a:cxn ang="f174">
                    <a:pos x="f326" y="f332"/>
                  </a:cxn>
                  <a:cxn ang="f174">
                    <a:pos x="f297" y="f333"/>
                  </a:cxn>
                  <a:cxn ang="f174">
                    <a:pos x="f313" y="f334"/>
                  </a:cxn>
                  <a:cxn ang="f174">
                    <a:pos x="f335" y="f336"/>
                  </a:cxn>
                  <a:cxn ang="f174">
                    <a:pos x="f337" y="f306"/>
                  </a:cxn>
                  <a:cxn ang="f174">
                    <a:pos x="f338" y="f339"/>
                  </a:cxn>
                  <a:cxn ang="f174">
                    <a:pos x="f340" y="f302"/>
                  </a:cxn>
                  <a:cxn ang="f174">
                    <a:pos x="f341" y="f296"/>
                  </a:cxn>
                  <a:cxn ang="f174">
                    <a:pos x="f342" y="f343"/>
                  </a:cxn>
                  <a:cxn ang="f174">
                    <a:pos x="f344" y="f321"/>
                  </a:cxn>
                  <a:cxn ang="f174">
                    <a:pos x="f344" y="f345"/>
                  </a:cxn>
                  <a:cxn ang="f174">
                    <a:pos x="f344" y="f346"/>
                  </a:cxn>
                  <a:cxn ang="f174">
                    <a:pos x="f347" y="f345"/>
                  </a:cxn>
                  <a:cxn ang="f174">
                    <a:pos x="f348" y="f319"/>
                  </a:cxn>
                  <a:cxn ang="f174">
                    <a:pos x="f349" y="f350"/>
                  </a:cxn>
                </a:cxnLst>
                <a:rect l="f291" t="f294" r="f292" b="f293"/>
                <a:pathLst>
                  <a:path w="107" h="8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19"/>
                      <a:pt x="f12" y="f23"/>
                      <a:pt x="f24" y="f13"/>
                    </a:cubicBezTo>
                    <a:cubicBezTo>
                      <a:pt x="f25" y="f19"/>
                      <a:pt x="f16" y="f21"/>
                      <a:pt x="f26" y="f27"/>
                    </a:cubicBezTo>
                    <a:cubicBezTo>
                      <a:pt x="f20" y="f28"/>
                      <a:pt x="f18" y="f27"/>
                      <a:pt x="f16" y="f29"/>
                    </a:cubicBezTo>
                    <a:cubicBezTo>
                      <a:pt x="f30" y="f10"/>
                      <a:pt x="f31" y="f32"/>
                      <a:pt x="f33" y="f34"/>
                    </a:cubicBezTo>
                    <a:cubicBezTo>
                      <a:pt x="f35" y="f22"/>
                      <a:pt x="f36" y="f37"/>
                      <a:pt x="f34" y="f38"/>
                    </a:cubicBezTo>
                    <a:cubicBezTo>
                      <a:pt x="f39" y="f8"/>
                      <a:pt x="f20" y="f40"/>
                      <a:pt x="f26" y="f27"/>
                    </a:cubicBezTo>
                    <a:cubicBezTo>
                      <a:pt x="f41" y="f8"/>
                      <a:pt x="f42" y="f43"/>
                      <a:pt x="f44" y="f32"/>
                    </a:cubicBezTo>
                    <a:cubicBezTo>
                      <a:pt x="f45" y="f14"/>
                      <a:pt x="f46" y="f26"/>
                      <a:pt x="f47" y="f26"/>
                    </a:cubicBezTo>
                    <a:cubicBezTo>
                      <a:pt x="f5" y="f26"/>
                      <a:pt x="f48" y="f34"/>
                      <a:pt x="f49" y="f50"/>
                    </a:cubicBezTo>
                    <a:cubicBezTo>
                      <a:pt x="f47" y="f31"/>
                      <a:pt x="f33" y="f33"/>
                      <a:pt x="f51" y="f52"/>
                    </a:cubicBezTo>
                    <a:cubicBezTo>
                      <a:pt x="f51" y="f52"/>
                      <a:pt x="f31" y="f5"/>
                      <a:pt x="f42" y="f5"/>
                    </a:cubicBezTo>
                    <a:cubicBezTo>
                      <a:pt x="f53" y="f52"/>
                      <a:pt x="f54" y="f49"/>
                      <a:pt x="f53" y="f48"/>
                    </a:cubicBezTo>
                    <a:cubicBezTo>
                      <a:pt x="f31" y="f33"/>
                      <a:pt x="f53" y="f55"/>
                      <a:pt x="f36" y="f56"/>
                    </a:cubicBezTo>
                    <a:cubicBezTo>
                      <a:pt x="f41" y="f51"/>
                      <a:pt x="f50" y="f42"/>
                      <a:pt x="f30" y="f54"/>
                    </a:cubicBezTo>
                    <a:cubicBezTo>
                      <a:pt x="f42" y="f53"/>
                      <a:pt x="f31" y="f56"/>
                      <a:pt x="f56" y="f45"/>
                    </a:cubicBezTo>
                    <a:cubicBezTo>
                      <a:pt x="f33" y="f51"/>
                      <a:pt x="f33" y="f54"/>
                      <a:pt x="f35" y="f34"/>
                    </a:cubicBezTo>
                    <a:cubicBezTo>
                      <a:pt x="f30" y="f12"/>
                      <a:pt x="f14" y="f8"/>
                      <a:pt x="f57" y="f21"/>
                    </a:cubicBezTo>
                    <a:cubicBezTo>
                      <a:pt x="f38" y="f58"/>
                      <a:pt x="f28" y="f19"/>
                      <a:pt x="f40" y="f59"/>
                    </a:cubicBezTo>
                    <a:cubicBezTo>
                      <a:pt x="f57" y="f23"/>
                      <a:pt x="f10" y="f17"/>
                      <a:pt x="f24" y="f19"/>
                    </a:cubicBezTo>
                    <a:cubicBezTo>
                      <a:pt x="f8" y="f60"/>
                      <a:pt x="f61" y="f62"/>
                      <a:pt x="f17" y="f63"/>
                    </a:cubicBezTo>
                    <a:cubicBezTo>
                      <a:pt x="f60" y="f64"/>
                      <a:pt x="f65" y="f66"/>
                      <a:pt x="f66" y="f67"/>
                    </a:cubicBezTo>
                    <a:cubicBezTo>
                      <a:pt x="f67" y="f68"/>
                      <a:pt x="f69" y="f69"/>
                      <a:pt x="f70" y="f71"/>
                    </a:cubicBezTo>
                    <a:cubicBezTo>
                      <a:pt x="f72" y="f73"/>
                      <a:pt x="f74" y="f70"/>
                      <a:pt x="f72" y="f74"/>
                    </a:cubicBezTo>
                    <a:cubicBezTo>
                      <a:pt x="f72" y="f75"/>
                      <a:pt x="f73" y="f76"/>
                      <a:pt x="f73" y="f76"/>
                    </a:cubicBezTo>
                    <a:cubicBezTo>
                      <a:pt x="f77" y="f74"/>
                      <a:pt x="f78" y="f75"/>
                      <a:pt x="f79" y="f77"/>
                    </a:cubicBezTo>
                    <a:cubicBezTo>
                      <a:pt x="f80" y="f75"/>
                      <a:pt x="f81" y="f76"/>
                      <a:pt x="f82" y="f72"/>
                    </a:cubicBezTo>
                    <a:cubicBezTo>
                      <a:pt x="f72" y="f69"/>
                      <a:pt x="f83" y="f83"/>
                      <a:pt x="f9" y="f64"/>
                    </a:cubicBezTo>
                    <a:cubicBezTo>
                      <a:pt x="f65" y="f64"/>
                      <a:pt x="f11" y="f66"/>
                      <a:pt x="f11" y="f9"/>
                    </a:cubicBezTo>
                    <a:cubicBezTo>
                      <a:pt x="f62" y="f84"/>
                      <a:pt x="f65" y="f84"/>
                      <a:pt x="f84" y="f84"/>
                    </a:cubicBezTo>
                    <a:cubicBezTo>
                      <a:pt x="f85" y="f85"/>
                      <a:pt x="f58" y="f11"/>
                      <a:pt x="f86" y="f59"/>
                    </a:cubicBezTo>
                    <a:cubicBezTo>
                      <a:pt x="f28" y="f17"/>
                      <a:pt x="f38" y="f21"/>
                      <a:pt x="f87" y="f88"/>
                    </a:cubicBezTo>
                    <a:cubicBezTo>
                      <a:pt x="f24" y="f61"/>
                      <a:pt x="f43" y="f86"/>
                      <a:pt x="f37" y="f29"/>
                    </a:cubicBezTo>
                    <a:cubicBezTo>
                      <a:pt x="f37" y="f27"/>
                      <a:pt x="f25" y="f28"/>
                      <a:pt x="f37" y="f28"/>
                    </a:cubicBezTo>
                    <a:cubicBezTo>
                      <a:pt x="f43" y="f8"/>
                      <a:pt x="f24" y="f28"/>
                      <a:pt x="f87" y="f28"/>
                    </a:cubicBezTo>
                    <a:cubicBezTo>
                      <a:pt x="f24" y="f40"/>
                      <a:pt x="f43" y="f40"/>
                      <a:pt x="f37" y="f8"/>
                    </a:cubicBezTo>
                    <a:cubicBezTo>
                      <a:pt x="f25" y="f38"/>
                      <a:pt x="f25" y="f57"/>
                      <a:pt x="f37" y="f10"/>
                    </a:cubicBezTo>
                    <a:cubicBezTo>
                      <a:pt x="f43" y="f87"/>
                      <a:pt x="f24" y="f10"/>
                      <a:pt x="f24" y="f57"/>
                    </a:cubicBezTo>
                    <a:cubicBezTo>
                      <a:pt x="f10" y="f8"/>
                      <a:pt x="f8" y="f28"/>
                      <a:pt x="f28" y="f29"/>
                    </a:cubicBezTo>
                    <a:cubicBezTo>
                      <a:pt x="f8" y="f28"/>
                      <a:pt x="f87" y="f40"/>
                      <a:pt x="f87" y="f10"/>
                    </a:cubicBezTo>
                    <a:cubicBezTo>
                      <a:pt x="f87" y="f87"/>
                      <a:pt x="f57" y="f10"/>
                      <a:pt x="f57" y="f87"/>
                    </a:cubicBezTo>
                    <a:cubicBezTo>
                      <a:pt x="f10" y="f24"/>
                      <a:pt x="f87" y="f43"/>
                      <a:pt x="f24" y="f25"/>
                    </a:cubicBezTo>
                    <a:cubicBezTo>
                      <a:pt x="f43" y="f12"/>
                      <a:pt x="f43" y="f89"/>
                      <a:pt x="f24" y="f32"/>
                    </a:cubicBezTo>
                    <a:cubicBezTo>
                      <a:pt x="f87" y="f22"/>
                      <a:pt x="f10" y="f32"/>
                      <a:pt x="f57" y="f89"/>
                    </a:cubicBezTo>
                    <a:cubicBezTo>
                      <a:pt x="f40" y="f37"/>
                      <a:pt x="f29" y="f87"/>
                      <a:pt x="f88" y="f8"/>
                    </a:cubicBezTo>
                    <a:cubicBezTo>
                      <a:pt x="f90" y="f40"/>
                      <a:pt x="f21" y="f28"/>
                      <a:pt x="f58" y="f27"/>
                    </a:cubicBezTo>
                    <a:cubicBezTo>
                      <a:pt x="f88" y="f28"/>
                      <a:pt x="f61" y="f38"/>
                      <a:pt x="f29" y="f10"/>
                    </a:cubicBezTo>
                    <a:cubicBezTo>
                      <a:pt x="f38" y="f12"/>
                      <a:pt x="f37" y="f16"/>
                      <a:pt x="f32" y="f50"/>
                    </a:cubicBezTo>
                    <a:cubicBezTo>
                      <a:pt x="f89" y="f30"/>
                      <a:pt x="f89" y="f30"/>
                      <a:pt x="f89" y="f30"/>
                    </a:cubicBezTo>
                    <a:cubicBezTo>
                      <a:pt x="f25" y="f41"/>
                      <a:pt x="f37" y="f50"/>
                      <a:pt x="f43" y="f91"/>
                    </a:cubicBezTo>
                    <a:cubicBezTo>
                      <a:pt x="f57" y="f18"/>
                      <a:pt x="f28" y="f32"/>
                      <a:pt x="f61" y="f43"/>
                    </a:cubicBezTo>
                    <a:cubicBezTo>
                      <a:pt x="f58" y="f87"/>
                      <a:pt x="f17" y="f57"/>
                      <a:pt x="f60" y="f38"/>
                    </a:cubicBezTo>
                    <a:cubicBezTo>
                      <a:pt x="f11" y="f38"/>
                      <a:pt x="f62" y="f40"/>
                      <a:pt x="f65" y="f27"/>
                    </a:cubicBezTo>
                    <a:cubicBezTo>
                      <a:pt x="f66" y="f61"/>
                      <a:pt x="f83" y="f90"/>
                      <a:pt x="f69" y="f15"/>
                    </a:cubicBezTo>
                    <a:cubicBezTo>
                      <a:pt x="f69" y="f15"/>
                      <a:pt x="f69" y="f59"/>
                      <a:pt x="f71" y="f59"/>
                    </a:cubicBezTo>
                    <a:cubicBezTo>
                      <a:pt x="f92" y="f13"/>
                      <a:pt x="f80" y="f64"/>
                      <a:pt x="f93" y="f69"/>
                    </a:cubicBezTo>
                    <a:cubicBezTo>
                      <a:pt x="f94" y="f73"/>
                      <a:pt x="f95" y="f73"/>
                      <a:pt x="f96" y="f74"/>
                    </a:cubicBezTo>
                    <a:cubicBezTo>
                      <a:pt x="f97" y="f76"/>
                      <a:pt x="f98" y="f75"/>
                      <a:pt x="f97" y="f77"/>
                    </a:cubicBezTo>
                    <a:cubicBezTo>
                      <a:pt x="f94" y="f75"/>
                      <a:pt x="f99" y="f74"/>
                      <a:pt x="f80" y="f73"/>
                    </a:cubicBezTo>
                    <a:cubicBezTo>
                      <a:pt x="f99" y="f76"/>
                      <a:pt x="f94" y="f76"/>
                      <a:pt x="f97" y="f100"/>
                    </a:cubicBezTo>
                    <a:cubicBezTo>
                      <a:pt x="f98" y="f100"/>
                      <a:pt x="f6" y="f100"/>
                      <a:pt x="f6" y="f92"/>
                    </a:cubicBezTo>
                    <a:cubicBezTo>
                      <a:pt x="f6" y="f81"/>
                      <a:pt x="f98" y="f81"/>
                      <a:pt x="f97" y="f81"/>
                    </a:cubicBezTo>
                    <a:cubicBezTo>
                      <a:pt x="f101" y="f78"/>
                      <a:pt x="f102" y="f7"/>
                      <a:pt x="f103" y="f78"/>
                    </a:cubicBezTo>
                    <a:cubicBezTo>
                      <a:pt x="f81" y="f104"/>
                      <a:pt x="f75" y="f82"/>
                      <a:pt x="f71" y="f100"/>
                    </a:cubicBezTo>
                    <a:cubicBezTo>
                      <a:pt x="f105" y="f77"/>
                      <a:pt x="f65" y="f75"/>
                      <a:pt x="f13" y="f70"/>
                    </a:cubicBezTo>
                    <a:cubicBezTo>
                      <a:pt x="f65" y="f71"/>
                      <a:pt x="f9" y="f74"/>
                      <a:pt x="f64" y="f74"/>
                    </a:cubicBezTo>
                    <a:cubicBezTo>
                      <a:pt x="f11" y="f70"/>
                      <a:pt x="f15" y="f68"/>
                      <a:pt x="f88" y="f105"/>
                    </a:cubicBezTo>
                    <a:cubicBezTo>
                      <a:pt x="f29" y="f64"/>
                      <a:pt x="f28" y="f66"/>
                      <a:pt x="f8" y="f9"/>
                    </a:cubicBezTo>
                    <a:close/>
                  </a:path>
                </a:pathLst>
              </a:custGeom>
              <a:solidFill>
                <a:srgbClr val="3F2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1" name="Freeform 1432">
                <a:extLst>
                  <a:ext uri="{FF2B5EF4-FFF2-40B4-BE49-F238E27FC236}">
                    <a16:creationId xmlns:a16="http://schemas.microsoft.com/office/drawing/2014/main" id="{9769D7DF-23F7-15B0-D384-83D6CCF0A1C6}"/>
                  </a:ext>
                </a:extLst>
              </p:cNvPr>
              <p:cNvSpPr/>
              <p:nvPr/>
            </p:nvSpPr>
            <p:spPr>
              <a:xfrm>
                <a:off x="4848221" y="4546597"/>
                <a:ext cx="285750" cy="280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6"/>
                  <a:gd name="f7" fmla="val 75"/>
                  <a:gd name="f8" fmla="val 69"/>
                  <a:gd name="f9" fmla="val 70"/>
                  <a:gd name="f10" fmla="val 71"/>
                  <a:gd name="f11" fmla="val 74"/>
                  <a:gd name="f12" fmla="val 72"/>
                  <a:gd name="f13" fmla="val 68"/>
                  <a:gd name="f14" fmla="val 67"/>
                  <a:gd name="f15" fmla="val 64"/>
                  <a:gd name="f16" fmla="val 59"/>
                  <a:gd name="f17" fmla="val 60"/>
                  <a:gd name="f18" fmla="val 53"/>
                  <a:gd name="f19" fmla="val 54"/>
                  <a:gd name="f20" fmla="val 47"/>
                  <a:gd name="f21" fmla="val 48"/>
                  <a:gd name="f22" fmla="val 46"/>
                  <a:gd name="f23" fmla="val 37"/>
                  <a:gd name="f24" fmla="val 43"/>
                  <a:gd name="f25" fmla="val 33"/>
                  <a:gd name="f26" fmla="val 35"/>
                  <a:gd name="f27" fmla="val 27"/>
                  <a:gd name="f28" fmla="val 30"/>
                  <a:gd name="f29" fmla="val 26"/>
                  <a:gd name="f30" fmla="val 29"/>
                  <a:gd name="f31" fmla="val 25"/>
                  <a:gd name="f32" fmla="val 23"/>
                  <a:gd name="f33" fmla="val 15"/>
                  <a:gd name="f34" fmla="val 21"/>
                  <a:gd name="f35" fmla="val 8"/>
                  <a:gd name="f36" fmla="val 13"/>
                  <a:gd name="f37" fmla="val 2"/>
                  <a:gd name="f38" fmla="val 5"/>
                  <a:gd name="f39" fmla="val 1"/>
                  <a:gd name="f40" fmla="val 4"/>
                  <a:gd name="f41" fmla="val 3"/>
                  <a:gd name="f42" fmla="val 9"/>
                  <a:gd name="f43" fmla="val 7"/>
                  <a:gd name="f44" fmla="val 11"/>
                  <a:gd name="f45" fmla="val 16"/>
                  <a:gd name="f46" fmla="val 17"/>
                  <a:gd name="f47" fmla="val 19"/>
                  <a:gd name="f48" fmla="val 28"/>
                  <a:gd name="f49" fmla="val 31"/>
                  <a:gd name="f50" fmla="val 32"/>
                  <a:gd name="f51" fmla="val 24"/>
                  <a:gd name="f52" fmla="val 34"/>
                  <a:gd name="f53" fmla="val 38"/>
                  <a:gd name="f54" fmla="val 39"/>
                  <a:gd name="f55" fmla="val 40"/>
                  <a:gd name="f56" fmla="val 41"/>
                  <a:gd name="f57" fmla="val 36"/>
                  <a:gd name="f58" fmla="val 20"/>
                  <a:gd name="f59" fmla="val 10"/>
                  <a:gd name="f60" fmla="val 6"/>
                  <a:gd name="f61" fmla="val 14"/>
                  <a:gd name="f62" fmla="val 49"/>
                  <a:gd name="f63" fmla="val 57"/>
                  <a:gd name="f64" fmla="val 66"/>
                  <a:gd name="f65" fmla="val 62"/>
                  <a:gd name="f66" fmla="val 65"/>
                  <a:gd name="f67" fmla="val 52"/>
                  <a:gd name="f68" fmla="val 56"/>
                  <a:gd name="f69" fmla="val 61"/>
                  <a:gd name="f70" fmla="val 63"/>
                  <a:gd name="f71" fmla="val 42"/>
                  <a:gd name="f72" fmla="val 51"/>
                  <a:gd name="f73" fmla="val 50"/>
                  <a:gd name="f74" fmla="val 45"/>
                  <a:gd name="f75" fmla="val 44"/>
                  <a:gd name="f76" fmla="val 12"/>
                  <a:gd name="f77" fmla="val 18"/>
                  <a:gd name="f78" fmla="val 55"/>
                  <a:gd name="f79" fmla="val 58"/>
                  <a:gd name="f80" fmla="+- 0 0 -90"/>
                  <a:gd name="f81" fmla="*/ f3 1 76"/>
                  <a:gd name="f82" fmla="*/ f4 1 75"/>
                  <a:gd name="f83" fmla="val f5"/>
                  <a:gd name="f84" fmla="val f6"/>
                  <a:gd name="f85" fmla="val f7"/>
                  <a:gd name="f86" fmla="*/ f80 f0 1"/>
                  <a:gd name="f87" fmla="+- f85 0 f83"/>
                  <a:gd name="f88" fmla="+- f84 0 f83"/>
                  <a:gd name="f89" fmla="*/ f86 1 f2"/>
                  <a:gd name="f90" fmla="*/ f88 1 76"/>
                  <a:gd name="f91" fmla="*/ f87 1 75"/>
                  <a:gd name="f92" fmla="*/ 76 f88 1"/>
                  <a:gd name="f93" fmla="*/ 69 f87 1"/>
                  <a:gd name="f94" fmla="*/ 74 f88 1"/>
                  <a:gd name="f95" fmla="*/ 72 f87 1"/>
                  <a:gd name="f96" fmla="*/ 69 f88 1"/>
                  <a:gd name="f97" fmla="*/ 64 f88 1"/>
                  <a:gd name="f98" fmla="*/ 67 f87 1"/>
                  <a:gd name="f99" fmla="*/ 47 f88 1"/>
                  <a:gd name="f100" fmla="*/ 48 f87 1"/>
                  <a:gd name="f101" fmla="*/ 46 f88 1"/>
                  <a:gd name="f102" fmla="*/ 46 f87 1"/>
                  <a:gd name="f103" fmla="*/ 27 f88 1"/>
                  <a:gd name="f104" fmla="*/ 30 f87 1"/>
                  <a:gd name="f105" fmla="*/ 23 f88 1"/>
                  <a:gd name="f106" fmla="*/ 27 f87 1"/>
                  <a:gd name="f107" fmla="*/ 2 f88 1"/>
                  <a:gd name="f108" fmla="*/ 5 f87 1"/>
                  <a:gd name="f109" fmla="*/ 1 f88 1"/>
                  <a:gd name="f110" fmla="*/ 1 f87 1"/>
                  <a:gd name="f111" fmla="*/ 5 f88 1"/>
                  <a:gd name="f112" fmla="*/ 3 f87 1"/>
                  <a:gd name="f113" fmla="*/ 16 f88 1"/>
                  <a:gd name="f114" fmla="*/ 16 f87 1"/>
                  <a:gd name="f115" fmla="*/ 21 f88 1"/>
                  <a:gd name="f116" fmla="*/ 19 f87 1"/>
                  <a:gd name="f117" fmla="*/ 31 f88 1"/>
                  <a:gd name="f118" fmla="*/ 29 f87 1"/>
                  <a:gd name="f119" fmla="*/ 32 f88 1"/>
                  <a:gd name="f120" fmla="*/ 30 f88 1"/>
                  <a:gd name="f121" fmla="*/ 24 f87 1"/>
                  <a:gd name="f122" fmla="*/ 38 f88 1"/>
                  <a:gd name="f123" fmla="*/ 32 f87 1"/>
                  <a:gd name="f124" fmla="*/ 41 f88 1"/>
                  <a:gd name="f125" fmla="*/ 36 f87 1"/>
                  <a:gd name="f126" fmla="*/ 11 f87 1"/>
                  <a:gd name="f127" fmla="*/ 26 f88 1"/>
                  <a:gd name="f128" fmla="*/ 9 f87 1"/>
                  <a:gd name="f129" fmla="*/ 25 f88 1"/>
                  <a:gd name="f130" fmla="*/ 29 f88 1"/>
                  <a:gd name="f131" fmla="*/ 8 f87 1"/>
                  <a:gd name="f132" fmla="*/ 40 f88 1"/>
                  <a:gd name="f133" fmla="*/ 59 f87 1"/>
                  <a:gd name="f134" fmla="*/ 71 f88 1"/>
                  <a:gd name="f135" fmla="*/ 68 f87 1"/>
                  <a:gd name="f136" fmla="*/ 60 f88 1"/>
                  <a:gd name="f137" fmla="*/ 61 f87 1"/>
                  <a:gd name="f138" fmla="*/ 64 f87 1"/>
                  <a:gd name="f139" fmla="*/ 66 f88 1"/>
                  <a:gd name="f140" fmla="*/ 62 f87 1"/>
                  <a:gd name="f141" fmla="*/ 52 f88 1"/>
                  <a:gd name="f142" fmla="*/ 42 f87 1"/>
                  <a:gd name="f143" fmla="*/ 50 f88 1"/>
                  <a:gd name="f144" fmla="*/ 38 f87 1"/>
                  <a:gd name="f145" fmla="*/ 49 f88 1"/>
                  <a:gd name="f146" fmla="*/ 43 f88 1"/>
                  <a:gd name="f147" fmla="*/ 26 f87 1"/>
                  <a:gd name="f148" fmla="*/ 28 f87 1"/>
                  <a:gd name="f149" fmla="*/ 13 f87 1"/>
                  <a:gd name="f150" fmla="*/ 45 f88 1"/>
                  <a:gd name="f151" fmla="*/ 53 f88 1"/>
                  <a:gd name="f152" fmla="*/ 59 f88 1"/>
                  <a:gd name="f153" fmla="*/ 37 f87 1"/>
                  <a:gd name="f154" fmla="+- f89 0 f1"/>
                  <a:gd name="f155" fmla="*/ f92 1 76"/>
                  <a:gd name="f156" fmla="*/ f93 1 75"/>
                  <a:gd name="f157" fmla="*/ f94 1 76"/>
                  <a:gd name="f158" fmla="*/ f95 1 75"/>
                  <a:gd name="f159" fmla="*/ f96 1 76"/>
                  <a:gd name="f160" fmla="*/ f97 1 76"/>
                  <a:gd name="f161" fmla="*/ f98 1 75"/>
                  <a:gd name="f162" fmla="*/ f99 1 76"/>
                  <a:gd name="f163" fmla="*/ f100 1 75"/>
                  <a:gd name="f164" fmla="*/ f101 1 76"/>
                  <a:gd name="f165" fmla="*/ f102 1 75"/>
                  <a:gd name="f166" fmla="*/ f103 1 76"/>
                  <a:gd name="f167" fmla="*/ f104 1 75"/>
                  <a:gd name="f168" fmla="*/ f105 1 76"/>
                  <a:gd name="f169" fmla="*/ f106 1 75"/>
                  <a:gd name="f170" fmla="*/ f107 1 76"/>
                  <a:gd name="f171" fmla="*/ f108 1 75"/>
                  <a:gd name="f172" fmla="*/ f109 1 76"/>
                  <a:gd name="f173" fmla="*/ f110 1 75"/>
                  <a:gd name="f174" fmla="*/ f111 1 76"/>
                  <a:gd name="f175" fmla="*/ f112 1 75"/>
                  <a:gd name="f176" fmla="*/ f113 1 76"/>
                  <a:gd name="f177" fmla="*/ f114 1 75"/>
                  <a:gd name="f178" fmla="*/ f115 1 76"/>
                  <a:gd name="f179" fmla="*/ f116 1 75"/>
                  <a:gd name="f180" fmla="*/ f117 1 76"/>
                  <a:gd name="f181" fmla="*/ f118 1 75"/>
                  <a:gd name="f182" fmla="*/ f119 1 76"/>
                  <a:gd name="f183" fmla="*/ f120 1 76"/>
                  <a:gd name="f184" fmla="*/ f121 1 75"/>
                  <a:gd name="f185" fmla="*/ f122 1 76"/>
                  <a:gd name="f186" fmla="*/ f123 1 75"/>
                  <a:gd name="f187" fmla="*/ f124 1 76"/>
                  <a:gd name="f188" fmla="*/ f125 1 75"/>
                  <a:gd name="f189" fmla="*/ f126 1 75"/>
                  <a:gd name="f190" fmla="*/ f127 1 76"/>
                  <a:gd name="f191" fmla="*/ f128 1 75"/>
                  <a:gd name="f192" fmla="*/ f129 1 76"/>
                  <a:gd name="f193" fmla="*/ f130 1 76"/>
                  <a:gd name="f194" fmla="*/ f131 1 75"/>
                  <a:gd name="f195" fmla="*/ f132 1 76"/>
                  <a:gd name="f196" fmla="*/ f133 1 75"/>
                  <a:gd name="f197" fmla="*/ f134 1 76"/>
                  <a:gd name="f198" fmla="*/ f135 1 75"/>
                  <a:gd name="f199" fmla="*/ f136 1 76"/>
                  <a:gd name="f200" fmla="*/ f137 1 75"/>
                  <a:gd name="f201" fmla="*/ f138 1 75"/>
                  <a:gd name="f202" fmla="*/ f139 1 76"/>
                  <a:gd name="f203" fmla="*/ f140 1 75"/>
                  <a:gd name="f204" fmla="*/ f141 1 76"/>
                  <a:gd name="f205" fmla="*/ f142 1 75"/>
                  <a:gd name="f206" fmla="*/ f143 1 76"/>
                  <a:gd name="f207" fmla="*/ f144 1 75"/>
                  <a:gd name="f208" fmla="*/ f145 1 76"/>
                  <a:gd name="f209" fmla="*/ f146 1 76"/>
                  <a:gd name="f210" fmla="*/ f147 1 75"/>
                  <a:gd name="f211" fmla="*/ f148 1 75"/>
                  <a:gd name="f212" fmla="*/ f149 1 75"/>
                  <a:gd name="f213" fmla="*/ f150 1 76"/>
                  <a:gd name="f214" fmla="*/ f151 1 76"/>
                  <a:gd name="f215" fmla="*/ f152 1 76"/>
                  <a:gd name="f216" fmla="*/ f153 1 75"/>
                  <a:gd name="f217" fmla="*/ 0 1 f90"/>
                  <a:gd name="f218" fmla="*/ f84 1 f90"/>
                  <a:gd name="f219" fmla="*/ 0 1 f91"/>
                  <a:gd name="f220" fmla="*/ f85 1 f91"/>
                  <a:gd name="f221" fmla="*/ f155 1 f90"/>
                  <a:gd name="f222" fmla="*/ f156 1 f91"/>
                  <a:gd name="f223" fmla="*/ f157 1 f90"/>
                  <a:gd name="f224" fmla="*/ f158 1 f91"/>
                  <a:gd name="f225" fmla="*/ f159 1 f90"/>
                  <a:gd name="f226" fmla="*/ f160 1 f90"/>
                  <a:gd name="f227" fmla="*/ f161 1 f91"/>
                  <a:gd name="f228" fmla="*/ f162 1 f90"/>
                  <a:gd name="f229" fmla="*/ f163 1 f91"/>
                  <a:gd name="f230" fmla="*/ f164 1 f90"/>
                  <a:gd name="f231" fmla="*/ f165 1 f91"/>
                  <a:gd name="f232" fmla="*/ f166 1 f90"/>
                  <a:gd name="f233" fmla="*/ f167 1 f91"/>
                  <a:gd name="f234" fmla="*/ f168 1 f90"/>
                  <a:gd name="f235" fmla="*/ f169 1 f91"/>
                  <a:gd name="f236" fmla="*/ f170 1 f90"/>
                  <a:gd name="f237" fmla="*/ f171 1 f91"/>
                  <a:gd name="f238" fmla="*/ f172 1 f90"/>
                  <a:gd name="f239" fmla="*/ f173 1 f91"/>
                  <a:gd name="f240" fmla="*/ f174 1 f90"/>
                  <a:gd name="f241" fmla="*/ f175 1 f91"/>
                  <a:gd name="f242" fmla="*/ f176 1 f90"/>
                  <a:gd name="f243" fmla="*/ f177 1 f91"/>
                  <a:gd name="f244" fmla="*/ f178 1 f90"/>
                  <a:gd name="f245" fmla="*/ f179 1 f91"/>
                  <a:gd name="f246" fmla="*/ f180 1 f90"/>
                  <a:gd name="f247" fmla="*/ f181 1 f91"/>
                  <a:gd name="f248" fmla="*/ f182 1 f90"/>
                  <a:gd name="f249" fmla="*/ f183 1 f90"/>
                  <a:gd name="f250" fmla="*/ f184 1 f91"/>
                  <a:gd name="f251" fmla="*/ f185 1 f90"/>
                  <a:gd name="f252" fmla="*/ f186 1 f91"/>
                  <a:gd name="f253" fmla="*/ f187 1 f90"/>
                  <a:gd name="f254" fmla="*/ f188 1 f91"/>
                  <a:gd name="f255" fmla="*/ f189 1 f91"/>
                  <a:gd name="f256" fmla="*/ f190 1 f90"/>
                  <a:gd name="f257" fmla="*/ f191 1 f91"/>
                  <a:gd name="f258" fmla="*/ f192 1 f90"/>
                  <a:gd name="f259" fmla="*/ f193 1 f90"/>
                  <a:gd name="f260" fmla="*/ f194 1 f91"/>
                  <a:gd name="f261" fmla="*/ f195 1 f90"/>
                  <a:gd name="f262" fmla="*/ f196 1 f91"/>
                  <a:gd name="f263" fmla="*/ f197 1 f90"/>
                  <a:gd name="f264" fmla="*/ f198 1 f91"/>
                  <a:gd name="f265" fmla="*/ f199 1 f90"/>
                  <a:gd name="f266" fmla="*/ f200 1 f91"/>
                  <a:gd name="f267" fmla="*/ f201 1 f91"/>
                  <a:gd name="f268" fmla="*/ f202 1 f90"/>
                  <a:gd name="f269" fmla="*/ f203 1 f91"/>
                  <a:gd name="f270" fmla="*/ f204 1 f90"/>
                  <a:gd name="f271" fmla="*/ f205 1 f91"/>
                  <a:gd name="f272" fmla="*/ f206 1 f90"/>
                  <a:gd name="f273" fmla="*/ f207 1 f91"/>
                  <a:gd name="f274" fmla="*/ f208 1 f90"/>
                  <a:gd name="f275" fmla="*/ f209 1 f90"/>
                  <a:gd name="f276" fmla="*/ f210 1 f91"/>
                  <a:gd name="f277" fmla="*/ f211 1 f91"/>
                  <a:gd name="f278" fmla="*/ f212 1 f91"/>
                  <a:gd name="f279" fmla="*/ f213 1 f90"/>
                  <a:gd name="f280" fmla="*/ f214 1 f90"/>
                  <a:gd name="f281" fmla="*/ f215 1 f90"/>
                  <a:gd name="f282" fmla="*/ f216 1 f91"/>
                  <a:gd name="f283" fmla="*/ f217 f81 1"/>
                  <a:gd name="f284" fmla="*/ f218 f81 1"/>
                  <a:gd name="f285" fmla="*/ f220 f82 1"/>
                  <a:gd name="f286" fmla="*/ f219 f82 1"/>
                  <a:gd name="f287" fmla="*/ f221 f81 1"/>
                  <a:gd name="f288" fmla="*/ f222 f82 1"/>
                  <a:gd name="f289" fmla="*/ f223 f81 1"/>
                  <a:gd name="f290" fmla="*/ f224 f82 1"/>
                  <a:gd name="f291" fmla="*/ f225 f81 1"/>
                  <a:gd name="f292" fmla="*/ f226 f81 1"/>
                  <a:gd name="f293" fmla="*/ f227 f82 1"/>
                  <a:gd name="f294" fmla="*/ f228 f81 1"/>
                  <a:gd name="f295" fmla="*/ f229 f82 1"/>
                  <a:gd name="f296" fmla="*/ f230 f81 1"/>
                  <a:gd name="f297" fmla="*/ f231 f82 1"/>
                  <a:gd name="f298" fmla="*/ f232 f81 1"/>
                  <a:gd name="f299" fmla="*/ f233 f82 1"/>
                  <a:gd name="f300" fmla="*/ f234 f81 1"/>
                  <a:gd name="f301" fmla="*/ f235 f82 1"/>
                  <a:gd name="f302" fmla="*/ f236 f81 1"/>
                  <a:gd name="f303" fmla="*/ f237 f82 1"/>
                  <a:gd name="f304" fmla="*/ f238 f81 1"/>
                  <a:gd name="f305" fmla="*/ f239 f82 1"/>
                  <a:gd name="f306" fmla="*/ f240 f81 1"/>
                  <a:gd name="f307" fmla="*/ f241 f82 1"/>
                  <a:gd name="f308" fmla="*/ f242 f81 1"/>
                  <a:gd name="f309" fmla="*/ f243 f82 1"/>
                  <a:gd name="f310" fmla="*/ f244 f81 1"/>
                  <a:gd name="f311" fmla="*/ f245 f82 1"/>
                  <a:gd name="f312" fmla="*/ f246 f81 1"/>
                  <a:gd name="f313" fmla="*/ f247 f82 1"/>
                  <a:gd name="f314" fmla="*/ f248 f81 1"/>
                  <a:gd name="f315" fmla="*/ f249 f81 1"/>
                  <a:gd name="f316" fmla="*/ f250 f82 1"/>
                  <a:gd name="f317" fmla="*/ f251 f81 1"/>
                  <a:gd name="f318" fmla="*/ f252 f82 1"/>
                  <a:gd name="f319" fmla="*/ f253 f81 1"/>
                  <a:gd name="f320" fmla="*/ f254 f82 1"/>
                  <a:gd name="f321" fmla="*/ f255 f82 1"/>
                  <a:gd name="f322" fmla="*/ f256 f81 1"/>
                  <a:gd name="f323" fmla="*/ f257 f82 1"/>
                  <a:gd name="f324" fmla="*/ f258 f81 1"/>
                  <a:gd name="f325" fmla="*/ f259 f81 1"/>
                  <a:gd name="f326" fmla="*/ f260 f82 1"/>
                  <a:gd name="f327" fmla="*/ f261 f81 1"/>
                  <a:gd name="f328" fmla="*/ f262 f82 1"/>
                  <a:gd name="f329" fmla="*/ f263 f81 1"/>
                  <a:gd name="f330" fmla="*/ f264 f82 1"/>
                  <a:gd name="f331" fmla="*/ f265 f81 1"/>
                  <a:gd name="f332" fmla="*/ f266 f82 1"/>
                  <a:gd name="f333" fmla="*/ f267 f82 1"/>
                  <a:gd name="f334" fmla="*/ f268 f81 1"/>
                  <a:gd name="f335" fmla="*/ f269 f82 1"/>
                  <a:gd name="f336" fmla="*/ f270 f81 1"/>
                  <a:gd name="f337" fmla="*/ f271 f82 1"/>
                  <a:gd name="f338" fmla="*/ f272 f81 1"/>
                  <a:gd name="f339" fmla="*/ f273 f82 1"/>
                  <a:gd name="f340" fmla="*/ f274 f81 1"/>
                  <a:gd name="f341" fmla="*/ f275 f81 1"/>
                  <a:gd name="f342" fmla="*/ f276 f82 1"/>
                  <a:gd name="f343" fmla="*/ f277 f82 1"/>
                  <a:gd name="f344" fmla="*/ f278 f82 1"/>
                  <a:gd name="f345" fmla="*/ f279 f81 1"/>
                  <a:gd name="f346" fmla="*/ f280 f81 1"/>
                  <a:gd name="f347" fmla="*/ f281 f81 1"/>
                  <a:gd name="f348" fmla="*/ f282 f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4">
                    <a:pos x="f287" y="f288"/>
                  </a:cxn>
                  <a:cxn ang="f154">
                    <a:pos x="f289" y="f290"/>
                  </a:cxn>
                  <a:cxn ang="f154">
                    <a:pos x="f291" y="f290"/>
                  </a:cxn>
                  <a:cxn ang="f154">
                    <a:pos x="f292" y="f293"/>
                  </a:cxn>
                  <a:cxn ang="f154">
                    <a:pos x="f292" y="f293"/>
                  </a:cxn>
                  <a:cxn ang="f154">
                    <a:pos x="f294" y="f295"/>
                  </a:cxn>
                  <a:cxn ang="f154">
                    <a:pos x="f296" y="f297"/>
                  </a:cxn>
                  <a:cxn ang="f154">
                    <a:pos x="f298" y="f299"/>
                  </a:cxn>
                  <a:cxn ang="f154">
                    <a:pos x="f300" y="f301"/>
                  </a:cxn>
                  <a:cxn ang="f154">
                    <a:pos x="f302" y="f303"/>
                  </a:cxn>
                  <a:cxn ang="f154">
                    <a:pos x="f304" y="f305"/>
                  </a:cxn>
                  <a:cxn ang="f154">
                    <a:pos x="f306" y="f307"/>
                  </a:cxn>
                  <a:cxn ang="f154">
                    <a:pos x="f308" y="f309"/>
                  </a:cxn>
                  <a:cxn ang="f154">
                    <a:pos x="f310" y="f311"/>
                  </a:cxn>
                  <a:cxn ang="f154">
                    <a:pos x="f312" y="f313"/>
                  </a:cxn>
                  <a:cxn ang="f154">
                    <a:pos x="f314" y="f313"/>
                  </a:cxn>
                  <a:cxn ang="f154">
                    <a:pos x="f312" y="f313"/>
                  </a:cxn>
                  <a:cxn ang="f154">
                    <a:pos x="f315" y="f316"/>
                  </a:cxn>
                  <a:cxn ang="f154">
                    <a:pos x="f317" y="f318"/>
                  </a:cxn>
                  <a:cxn ang="f154">
                    <a:pos x="f319" y="f320"/>
                  </a:cxn>
                  <a:cxn ang="f154">
                    <a:pos x="f298" y="f321"/>
                  </a:cxn>
                  <a:cxn ang="f154">
                    <a:pos x="f322" y="f323"/>
                  </a:cxn>
                  <a:cxn ang="f154">
                    <a:pos x="f324" y="f303"/>
                  </a:cxn>
                  <a:cxn ang="f154">
                    <a:pos x="f325" y="f326"/>
                  </a:cxn>
                  <a:cxn ang="f154">
                    <a:pos x="f327" y="f301"/>
                  </a:cxn>
                  <a:cxn ang="f154">
                    <a:pos x="f292" y="f328"/>
                  </a:cxn>
                  <a:cxn ang="f154">
                    <a:pos x="f329" y="f330"/>
                  </a:cxn>
                  <a:cxn ang="f154">
                    <a:pos x="f331" y="f297"/>
                  </a:cxn>
                  <a:cxn ang="f154">
                    <a:pos x="f291" y="f332"/>
                  </a:cxn>
                  <a:cxn ang="f154">
                    <a:pos x="f291" y="f333"/>
                  </a:cxn>
                  <a:cxn ang="f154">
                    <a:pos x="f334" y="f335"/>
                  </a:cxn>
                  <a:cxn ang="f154">
                    <a:pos x="f292" y="f328"/>
                  </a:cxn>
                  <a:cxn ang="f154">
                    <a:pos x="f336" y="f337"/>
                  </a:cxn>
                  <a:cxn ang="f154">
                    <a:pos x="f338" y="f339"/>
                  </a:cxn>
                  <a:cxn ang="f154">
                    <a:pos x="f340" y="f320"/>
                  </a:cxn>
                  <a:cxn ang="f154">
                    <a:pos x="f341" y="f342"/>
                  </a:cxn>
                  <a:cxn ang="f154">
                    <a:pos x="f296" y="f343"/>
                  </a:cxn>
                  <a:cxn ang="f154">
                    <a:pos x="f319" y="f344"/>
                  </a:cxn>
                  <a:cxn ang="f154">
                    <a:pos x="f319" y="f321"/>
                  </a:cxn>
                  <a:cxn ang="f154">
                    <a:pos x="f345" y="f344"/>
                  </a:cxn>
                  <a:cxn ang="f154">
                    <a:pos x="f346" y="f313"/>
                  </a:cxn>
                  <a:cxn ang="f154">
                    <a:pos x="f347" y="f348"/>
                  </a:cxn>
                  <a:cxn ang="f154">
                    <a:pos x="f287" y="f288"/>
                  </a:cxn>
                </a:cxnLst>
                <a:rect l="f283" t="f286" r="f284" b="f285"/>
                <a:pathLst>
                  <a:path w="76" h="75">
                    <a:moveTo>
                      <a:pt x="f6" y="f8"/>
                    </a:moveTo>
                    <a:cubicBezTo>
                      <a:pt x="f6" y="f9"/>
                      <a:pt x="f7" y="f10"/>
                      <a:pt x="f11" y="f12"/>
                    </a:cubicBezTo>
                    <a:cubicBezTo>
                      <a:pt x="f12" y="f7"/>
                      <a:pt x="f9" y="f7"/>
                      <a:pt x="f8" y="f12"/>
                    </a:cubicBezTo>
                    <a:cubicBezTo>
                      <a:pt x="f13" y="f9"/>
                      <a:pt x="f13" y="f14"/>
                      <a:pt x="f15" y="f14"/>
                    </a:cubicBezTo>
                    <a:cubicBezTo>
                      <a:pt x="f15" y="f14"/>
                      <a:pt x="f15" y="f14"/>
                      <a:pt x="f15" y="f14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0" y="f20"/>
                      <a:pt x="f22" y="f20"/>
                      <a:pt x="f22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27"/>
                      <a:pt x="f32" y="f27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5" y="f41"/>
                      <a:pt x="f39" y="f39"/>
                    </a:cubicBezTo>
                    <a:cubicBezTo>
                      <a:pt x="f41" y="f5"/>
                      <a:pt x="f40" y="f37"/>
                      <a:pt x="f38" y="f41"/>
                    </a:cubicBezTo>
                    <a:cubicBezTo>
                      <a:pt x="f42" y="f43"/>
                      <a:pt x="f36" y="f44"/>
                      <a:pt x="f45" y="f45"/>
                    </a:cubicBezTo>
                    <a:cubicBezTo>
                      <a:pt x="f46" y="f46"/>
                      <a:pt x="f47" y="f47"/>
                      <a:pt x="f34" y="f47"/>
                    </a:cubicBezTo>
                    <a:cubicBezTo>
                      <a:pt x="f29" y="f34"/>
                      <a:pt x="f48" y="f29"/>
                      <a:pt x="f49" y="f30"/>
                    </a:cubicBezTo>
                    <a:cubicBezTo>
                      <a:pt x="f50" y="f28"/>
                      <a:pt x="f50" y="f30"/>
                      <a:pt x="f50" y="f30"/>
                    </a:cubicBezTo>
                    <a:cubicBezTo>
                      <a:pt x="f50" y="f28"/>
                      <a:pt x="f49" y="f30"/>
                      <a:pt x="f49" y="f30"/>
                    </a:cubicBezTo>
                    <a:cubicBezTo>
                      <a:pt x="f49" y="f48"/>
                      <a:pt x="f30" y="f29"/>
                      <a:pt x="f28" y="f51"/>
                    </a:cubicBezTo>
                    <a:cubicBezTo>
                      <a:pt x="f52" y="f31"/>
                      <a:pt x="f26" y="f30"/>
                      <a:pt x="f53" y="f50"/>
                    </a:cubicBezTo>
                    <a:cubicBezTo>
                      <a:pt x="f54" y="f25"/>
                      <a:pt x="f55" y="f52"/>
                      <a:pt x="f56" y="f57"/>
                    </a:cubicBezTo>
                    <a:cubicBezTo>
                      <a:pt x="f57" y="f48"/>
                      <a:pt x="f49" y="f58"/>
                      <a:pt x="f27" y="f44"/>
                    </a:cubicBezTo>
                    <a:cubicBezTo>
                      <a:pt x="f29" y="f44"/>
                      <a:pt x="f29" y="f59"/>
                      <a:pt x="f29" y="f42"/>
                    </a:cubicBezTo>
                    <a:cubicBezTo>
                      <a:pt x="f31" y="f35"/>
                      <a:pt x="f51" y="f60"/>
                      <a:pt x="f31" y="f38"/>
                    </a:cubicBezTo>
                    <a:cubicBezTo>
                      <a:pt x="f27" y="f40"/>
                      <a:pt x="f48" y="f60"/>
                      <a:pt x="f30" y="f35"/>
                    </a:cubicBezTo>
                    <a:cubicBezTo>
                      <a:pt x="f25" y="f61"/>
                      <a:pt x="f57" y="f34"/>
                      <a:pt x="f55" y="f27"/>
                    </a:cubicBezTo>
                    <a:cubicBezTo>
                      <a:pt x="f62" y="f23"/>
                      <a:pt x="f63" y="f21"/>
                      <a:pt x="f15" y="f16"/>
                    </a:cubicBezTo>
                    <a:cubicBezTo>
                      <a:pt x="f64" y="f65"/>
                      <a:pt x="f13" y="f66"/>
                      <a:pt x="f10" y="f13"/>
                    </a:cubicBezTo>
                    <a:cubicBezTo>
                      <a:pt x="f8" y="f17"/>
                      <a:pt x="f15" y="f19"/>
                      <a:pt x="f17" y="f22"/>
                    </a:cubicBezTo>
                    <a:cubicBezTo>
                      <a:pt x="f65" y="f67"/>
                      <a:pt x="f64" y="f68"/>
                      <a:pt x="f8" y="f69"/>
                    </a:cubicBezTo>
                    <a:cubicBezTo>
                      <a:pt x="f8" y="f65"/>
                      <a:pt x="f9" y="f70"/>
                      <a:pt x="f8" y="f15"/>
                    </a:cubicBezTo>
                    <a:cubicBezTo>
                      <a:pt x="f14" y="f66"/>
                      <a:pt x="f14" y="f70"/>
                      <a:pt x="f64" y="f65"/>
                    </a:cubicBezTo>
                    <a:cubicBezTo>
                      <a:pt x="f66" y="f69"/>
                      <a:pt x="f66" y="f17"/>
                      <a:pt x="f15" y="f16"/>
                    </a:cubicBezTo>
                    <a:cubicBezTo>
                      <a:pt x="f17" y="f18"/>
                      <a:pt x="f68" y="f20"/>
                      <a:pt x="f67" y="f71"/>
                    </a:cubicBezTo>
                    <a:cubicBezTo>
                      <a:pt x="f72" y="f56"/>
                      <a:pt x="f73" y="f55"/>
                      <a:pt x="f73" y="f53"/>
                    </a:cubicBezTo>
                    <a:cubicBezTo>
                      <a:pt x="f72" y="f57"/>
                      <a:pt x="f73" y="f57"/>
                      <a:pt x="f62" y="f57"/>
                    </a:cubicBezTo>
                    <a:cubicBezTo>
                      <a:pt x="f74" y="f52"/>
                      <a:pt x="f24" y="f28"/>
                      <a:pt x="f24" y="f29"/>
                    </a:cubicBezTo>
                    <a:cubicBezTo>
                      <a:pt x="f74" y="f31"/>
                      <a:pt x="f22" y="f48"/>
                      <a:pt x="f22" y="f48"/>
                    </a:cubicBezTo>
                    <a:cubicBezTo>
                      <a:pt x="f75" y="f51"/>
                      <a:pt x="f54" y="f47"/>
                      <a:pt x="f56" y="f36"/>
                    </a:cubicBezTo>
                    <a:cubicBezTo>
                      <a:pt x="f56" y="f76"/>
                      <a:pt x="f56" y="f44"/>
                      <a:pt x="f56" y="f44"/>
                    </a:cubicBezTo>
                    <a:cubicBezTo>
                      <a:pt x="f24" y="f59"/>
                      <a:pt x="f75" y="f76"/>
                      <a:pt x="f74" y="f36"/>
                    </a:cubicBezTo>
                    <a:cubicBezTo>
                      <a:pt x="f20" y="f77"/>
                      <a:pt x="f72" y="f32"/>
                      <a:pt x="f18" y="f30"/>
                    </a:cubicBezTo>
                    <a:cubicBezTo>
                      <a:pt x="f78" y="f50"/>
                      <a:pt x="f79" y="f52"/>
                      <a:pt x="f16" y="f23"/>
                    </a:cubicBezTo>
                    <a:cubicBezTo>
                      <a:pt x="f15" y="f21"/>
                      <a:pt x="f10" y="f79"/>
                      <a:pt x="f6" y="f8"/>
                    </a:cubicBezTo>
                    <a:close/>
                  </a:path>
                </a:pathLst>
              </a:custGeom>
              <a:solidFill>
                <a:srgbClr val="522B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2" name="Freeform 1433">
                <a:extLst>
                  <a:ext uri="{FF2B5EF4-FFF2-40B4-BE49-F238E27FC236}">
                    <a16:creationId xmlns:a16="http://schemas.microsoft.com/office/drawing/2014/main" id="{244D1531-0A80-90D4-D4C2-D11B58061A5D}"/>
                  </a:ext>
                </a:extLst>
              </p:cNvPr>
              <p:cNvSpPr/>
              <p:nvPr/>
            </p:nvSpPr>
            <p:spPr>
              <a:xfrm>
                <a:off x="4826002" y="4549780"/>
                <a:ext cx="266703" cy="2555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68"/>
                  <a:gd name="f8" fmla="val 28"/>
                  <a:gd name="f9" fmla="val 35"/>
                  <a:gd name="f10" fmla="val 25"/>
                  <a:gd name="f11" fmla="val 34"/>
                  <a:gd name="f12" fmla="val 30"/>
                  <a:gd name="f13" fmla="val 20"/>
                  <a:gd name="f14" fmla="val 32"/>
                  <a:gd name="f15" fmla="val 19"/>
                  <a:gd name="f16" fmla="val 15"/>
                  <a:gd name="f17" fmla="val 29"/>
                  <a:gd name="f18" fmla="val 13"/>
                  <a:gd name="f19" fmla="val 27"/>
                  <a:gd name="f20" fmla="val 12"/>
                  <a:gd name="f21" fmla="val 23"/>
                  <a:gd name="f22" fmla="val 10"/>
                  <a:gd name="f23" fmla="val 22"/>
                  <a:gd name="f24" fmla="val 8"/>
                  <a:gd name="f25" fmla="val 6"/>
                  <a:gd name="f26" fmla="val 17"/>
                  <a:gd name="f27" fmla="val 5"/>
                  <a:gd name="f28" fmla="val 4"/>
                  <a:gd name="f29" fmla="val 2"/>
                  <a:gd name="f30" fmla="val 1"/>
                  <a:gd name="f31" fmla="val 3"/>
                  <a:gd name="f32" fmla="val 7"/>
                  <a:gd name="f33" fmla="val 14"/>
                  <a:gd name="f34" fmla="val 40"/>
                  <a:gd name="f35" fmla="val 39"/>
                  <a:gd name="f36" fmla="val 51"/>
                  <a:gd name="f37" fmla="val 49"/>
                  <a:gd name="f38" fmla="val 63"/>
                  <a:gd name="f39" fmla="val 59"/>
                  <a:gd name="f40" fmla="val 65"/>
                  <a:gd name="f41" fmla="val 61"/>
                  <a:gd name="f42" fmla="val 64"/>
                  <a:gd name="f43" fmla="val 66"/>
                  <a:gd name="f44" fmla="val 70"/>
                  <a:gd name="f45" fmla="val 67"/>
                  <a:gd name="f46" fmla="val 69"/>
                  <a:gd name="f47" fmla="val 54"/>
                  <a:gd name="f48" fmla="val 57"/>
                  <a:gd name="f49" fmla="val 46"/>
                  <a:gd name="f50" fmla="val 37"/>
                  <a:gd name="f51" fmla="val 42"/>
                  <a:gd name="f52" fmla="val 36"/>
                  <a:gd name="f53" fmla="+- 0 0 -90"/>
                  <a:gd name="f54" fmla="*/ f3 1 71"/>
                  <a:gd name="f55" fmla="*/ f4 1 68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71"/>
                  <a:gd name="f64" fmla="*/ f60 1 68"/>
                  <a:gd name="f65" fmla="*/ 28 f61 1"/>
                  <a:gd name="f66" fmla="*/ 35 f60 1"/>
                  <a:gd name="f67" fmla="*/ 20 f61 1"/>
                  <a:gd name="f68" fmla="*/ 32 f60 1"/>
                  <a:gd name="f69" fmla="*/ 13 f61 1"/>
                  <a:gd name="f70" fmla="*/ 27 f60 1"/>
                  <a:gd name="f71" fmla="*/ 10 f61 1"/>
                  <a:gd name="f72" fmla="*/ 22 f60 1"/>
                  <a:gd name="f73" fmla="*/ 6 f61 1"/>
                  <a:gd name="f74" fmla="*/ 13 f60 1"/>
                  <a:gd name="f75" fmla="*/ 10 f60 1"/>
                  <a:gd name="f76" fmla="*/ 2 f61 1"/>
                  <a:gd name="f77" fmla="*/ 4 f60 1"/>
                  <a:gd name="f78" fmla="*/ 0 f60 1"/>
                  <a:gd name="f79" fmla="*/ 7 f61 1"/>
                  <a:gd name="f80" fmla="*/ 29 f61 1"/>
                  <a:gd name="f81" fmla="*/ 28 f60 1"/>
                  <a:gd name="f82" fmla="*/ 63 f61 1"/>
                  <a:gd name="f83" fmla="*/ 59 f60 1"/>
                  <a:gd name="f84" fmla="*/ 71 f61 1"/>
                  <a:gd name="f85" fmla="*/ 66 f60 1"/>
                  <a:gd name="f86" fmla="*/ 70 f61 1"/>
                  <a:gd name="f87" fmla="*/ 69 f61 1"/>
                  <a:gd name="f88" fmla="*/ 68 f60 1"/>
                  <a:gd name="f89" fmla="*/ 64 f60 1"/>
                  <a:gd name="f90" fmla="*/ 37 f61 1"/>
                  <a:gd name="f91" fmla="*/ 42 f60 1"/>
                  <a:gd name="f92" fmla="+- f62 0 f1"/>
                  <a:gd name="f93" fmla="*/ f65 1 71"/>
                  <a:gd name="f94" fmla="*/ f66 1 68"/>
                  <a:gd name="f95" fmla="*/ f67 1 71"/>
                  <a:gd name="f96" fmla="*/ f68 1 68"/>
                  <a:gd name="f97" fmla="*/ f69 1 71"/>
                  <a:gd name="f98" fmla="*/ f70 1 68"/>
                  <a:gd name="f99" fmla="*/ f71 1 71"/>
                  <a:gd name="f100" fmla="*/ f72 1 68"/>
                  <a:gd name="f101" fmla="*/ f73 1 71"/>
                  <a:gd name="f102" fmla="*/ f74 1 68"/>
                  <a:gd name="f103" fmla="*/ f75 1 68"/>
                  <a:gd name="f104" fmla="*/ f76 1 71"/>
                  <a:gd name="f105" fmla="*/ f77 1 68"/>
                  <a:gd name="f106" fmla="*/ f78 1 68"/>
                  <a:gd name="f107" fmla="*/ f79 1 71"/>
                  <a:gd name="f108" fmla="*/ f80 1 71"/>
                  <a:gd name="f109" fmla="*/ f81 1 68"/>
                  <a:gd name="f110" fmla="*/ f82 1 71"/>
                  <a:gd name="f111" fmla="*/ f83 1 68"/>
                  <a:gd name="f112" fmla="*/ f84 1 71"/>
                  <a:gd name="f113" fmla="*/ f85 1 68"/>
                  <a:gd name="f114" fmla="*/ f86 1 71"/>
                  <a:gd name="f115" fmla="*/ f87 1 71"/>
                  <a:gd name="f116" fmla="*/ f88 1 68"/>
                  <a:gd name="f117" fmla="*/ f89 1 68"/>
                  <a:gd name="f118" fmla="*/ f90 1 71"/>
                  <a:gd name="f119" fmla="*/ f91 1 68"/>
                  <a:gd name="f120" fmla="*/ 0 1 f63"/>
                  <a:gd name="f121" fmla="*/ f57 1 f63"/>
                  <a:gd name="f122" fmla="*/ 0 1 f64"/>
                  <a:gd name="f123" fmla="*/ f58 1 f64"/>
                  <a:gd name="f124" fmla="*/ f93 1 f63"/>
                  <a:gd name="f125" fmla="*/ f94 1 f64"/>
                  <a:gd name="f126" fmla="*/ f95 1 f63"/>
                  <a:gd name="f127" fmla="*/ f96 1 f64"/>
                  <a:gd name="f128" fmla="*/ f97 1 f63"/>
                  <a:gd name="f129" fmla="*/ f98 1 f64"/>
                  <a:gd name="f130" fmla="*/ f99 1 f63"/>
                  <a:gd name="f131" fmla="*/ f100 1 f64"/>
                  <a:gd name="f132" fmla="*/ f101 1 f63"/>
                  <a:gd name="f133" fmla="*/ f102 1 f64"/>
                  <a:gd name="f134" fmla="*/ f103 1 f64"/>
                  <a:gd name="f135" fmla="*/ f104 1 f63"/>
                  <a:gd name="f136" fmla="*/ f105 1 f64"/>
                  <a:gd name="f137" fmla="*/ f106 1 f64"/>
                  <a:gd name="f138" fmla="*/ f107 1 f63"/>
                  <a:gd name="f139" fmla="*/ f108 1 f63"/>
                  <a:gd name="f140" fmla="*/ f109 1 f64"/>
                  <a:gd name="f141" fmla="*/ f110 1 f63"/>
                  <a:gd name="f142" fmla="*/ f111 1 f64"/>
                  <a:gd name="f143" fmla="*/ f112 1 f63"/>
                  <a:gd name="f144" fmla="*/ f113 1 f64"/>
                  <a:gd name="f145" fmla="*/ f114 1 f63"/>
                  <a:gd name="f146" fmla="*/ f115 1 f63"/>
                  <a:gd name="f147" fmla="*/ f116 1 f64"/>
                  <a:gd name="f148" fmla="*/ f117 1 f64"/>
                  <a:gd name="f149" fmla="*/ f118 1 f63"/>
                  <a:gd name="f150" fmla="*/ f119 1 f64"/>
                  <a:gd name="f151" fmla="*/ f120 f54 1"/>
                  <a:gd name="f152" fmla="*/ f121 f54 1"/>
                  <a:gd name="f153" fmla="*/ f123 f55 1"/>
                  <a:gd name="f154" fmla="*/ f122 f55 1"/>
                  <a:gd name="f155" fmla="*/ f124 f54 1"/>
                  <a:gd name="f156" fmla="*/ f125 f55 1"/>
                  <a:gd name="f157" fmla="*/ f126 f54 1"/>
                  <a:gd name="f158" fmla="*/ f127 f55 1"/>
                  <a:gd name="f159" fmla="*/ f128 f54 1"/>
                  <a:gd name="f160" fmla="*/ f129 f55 1"/>
                  <a:gd name="f161" fmla="*/ f130 f54 1"/>
                  <a:gd name="f162" fmla="*/ f131 f55 1"/>
                  <a:gd name="f163" fmla="*/ f132 f54 1"/>
                  <a:gd name="f164" fmla="*/ f133 f55 1"/>
                  <a:gd name="f165" fmla="*/ f134 f55 1"/>
                  <a:gd name="f166" fmla="*/ f135 f54 1"/>
                  <a:gd name="f167" fmla="*/ f136 f55 1"/>
                  <a:gd name="f168" fmla="*/ f137 f55 1"/>
                  <a:gd name="f169" fmla="*/ f138 f54 1"/>
                  <a:gd name="f170" fmla="*/ f139 f54 1"/>
                  <a:gd name="f171" fmla="*/ f140 f55 1"/>
                  <a:gd name="f172" fmla="*/ f141 f54 1"/>
                  <a:gd name="f173" fmla="*/ f142 f55 1"/>
                  <a:gd name="f174" fmla="*/ f143 f54 1"/>
                  <a:gd name="f175" fmla="*/ f144 f55 1"/>
                  <a:gd name="f176" fmla="*/ f145 f54 1"/>
                  <a:gd name="f177" fmla="*/ f146 f54 1"/>
                  <a:gd name="f178" fmla="*/ f147 f55 1"/>
                  <a:gd name="f179" fmla="*/ f148 f55 1"/>
                  <a:gd name="f180" fmla="*/ f149 f54 1"/>
                  <a:gd name="f181" fmla="*/ f150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55" y="f156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61" y="f162"/>
                  </a:cxn>
                  <a:cxn ang="f92">
                    <a:pos x="f163" y="f164"/>
                  </a:cxn>
                  <a:cxn ang="f92">
                    <a:pos x="f163" y="f165"/>
                  </a:cxn>
                  <a:cxn ang="f92">
                    <a:pos x="f166" y="f167"/>
                  </a:cxn>
                  <a:cxn ang="f92">
                    <a:pos x="f166" y="f168"/>
                  </a:cxn>
                  <a:cxn ang="f92">
                    <a:pos x="f169" y="f167"/>
                  </a:cxn>
                  <a:cxn ang="f92">
                    <a:pos x="f170" y="f171"/>
                  </a:cxn>
                  <a:cxn ang="f92">
                    <a:pos x="f172" y="f173"/>
                  </a:cxn>
                  <a:cxn ang="f92">
                    <a:pos x="f174" y="f175"/>
                  </a:cxn>
                  <a:cxn ang="f92">
                    <a:pos x="f176" y="f175"/>
                  </a:cxn>
                  <a:cxn ang="f92">
                    <a:pos x="f177" y="f178"/>
                  </a:cxn>
                  <a:cxn ang="f92">
                    <a:pos x="f172" y="f179"/>
                  </a:cxn>
                  <a:cxn ang="f92">
                    <a:pos x="f180" y="f181"/>
                  </a:cxn>
                  <a:cxn ang="f92">
                    <a:pos x="f155" y="f156"/>
                  </a:cxn>
                </a:cxnLst>
                <a:rect l="f151" t="f154" r="f152" b="f153"/>
                <a:pathLst>
                  <a:path w="71" h="68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4"/>
                      <a:pt x="f16" y="f17"/>
                      <a:pt x="f18" y="f19"/>
                    </a:cubicBezTo>
                    <a:cubicBezTo>
                      <a:pt x="f18" y="f10"/>
                      <a:pt x="f20" y="f21"/>
                      <a:pt x="f22" y="f23"/>
                    </a:cubicBezTo>
                    <a:cubicBezTo>
                      <a:pt x="f24" y="f15"/>
                      <a:pt x="f25" y="f26"/>
                      <a:pt x="f25" y="f18"/>
                    </a:cubicBezTo>
                    <a:cubicBezTo>
                      <a:pt x="f25" y="f20"/>
                      <a:pt x="f24" y="f20"/>
                      <a:pt x="f25" y="f22"/>
                    </a:cubicBezTo>
                    <a:cubicBezTo>
                      <a:pt x="f27" y="f24"/>
                      <a:pt x="f28" y="f25"/>
                      <a:pt x="f29" y="f28"/>
                    </a:cubicBezTo>
                    <a:cubicBezTo>
                      <a:pt x="f30" y="f31"/>
                      <a:pt x="f5" y="f29"/>
                      <a:pt x="f29" y="f5"/>
                    </a:cubicBezTo>
                    <a:cubicBezTo>
                      <a:pt x="f27" y="f30"/>
                      <a:pt x="f25" y="f29"/>
                      <a:pt x="f32" y="f28"/>
                    </a:cubicBezTo>
                    <a:cubicBezTo>
                      <a:pt x="f33" y="f20"/>
                      <a:pt x="f23" y="f13"/>
                      <a:pt x="f17" y="f8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7" y="f42"/>
                      <a:pt x="f6" y="f43"/>
                    </a:cubicBezTo>
                    <a:cubicBezTo>
                      <a:pt x="f44" y="f43"/>
                      <a:pt x="f44" y="f43"/>
                      <a:pt x="f44" y="f43"/>
                    </a:cubicBezTo>
                    <a:cubicBezTo>
                      <a:pt x="f44" y="f45"/>
                      <a:pt x="f44" y="f45"/>
                      <a:pt x="f46" y="f7"/>
                    </a:cubicBezTo>
                    <a:cubicBezTo>
                      <a:pt x="f45" y="f45"/>
                      <a:pt x="f42" y="f43"/>
                      <a:pt x="f38" y="f42"/>
                    </a:cubicBezTo>
                    <a:cubicBezTo>
                      <a:pt x="f47" y="f48"/>
                      <a:pt x="f49" y="f37"/>
                      <a:pt x="f50" y="f51"/>
                    </a:cubicBezTo>
                    <a:cubicBezTo>
                      <a:pt x="f11" y="f34"/>
                      <a:pt x="f14" y="f52"/>
                      <a:pt x="f8" y="f9"/>
                    </a:cubicBezTo>
                    <a:close/>
                  </a:path>
                </a:pathLst>
              </a:custGeom>
              <a:solidFill>
                <a:srgbClr val="5E35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3" name="Freeform 1434">
                <a:extLst>
                  <a:ext uri="{FF2B5EF4-FFF2-40B4-BE49-F238E27FC236}">
                    <a16:creationId xmlns:a16="http://schemas.microsoft.com/office/drawing/2014/main" id="{630D6B43-CE5B-8E27-ECB3-DC61FE1AB088}"/>
                  </a:ext>
                </a:extLst>
              </p:cNvPr>
              <p:cNvSpPr/>
              <p:nvPr/>
            </p:nvSpPr>
            <p:spPr>
              <a:xfrm>
                <a:off x="4851404" y="4756151"/>
                <a:ext cx="101598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14"/>
                  <a:gd name="f8" fmla="val 9"/>
                  <a:gd name="f9" fmla="val 4"/>
                  <a:gd name="f10" fmla="val 18"/>
                  <a:gd name="f11" fmla="val 8"/>
                  <a:gd name="f12" fmla="val 23"/>
                  <a:gd name="f13" fmla="val 20"/>
                  <a:gd name="f14" fmla="val 11"/>
                  <a:gd name="f15" fmla="val 17"/>
                  <a:gd name="f16" fmla="val 16"/>
                  <a:gd name="f17" fmla="val 10"/>
                  <a:gd name="f18" fmla="val 13"/>
                  <a:gd name="f19" fmla="val 6"/>
                  <a:gd name="f20" fmla="val 5"/>
                  <a:gd name="f21" fmla="val 3"/>
                  <a:gd name="f22" fmla="+- 0 0 -90"/>
                  <a:gd name="f23" fmla="*/ f3 1 27"/>
                  <a:gd name="f24" fmla="*/ f4 1 14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7"/>
                  <a:gd name="f33" fmla="*/ f29 1 14"/>
                  <a:gd name="f34" fmla="*/ 0 f30 1"/>
                  <a:gd name="f35" fmla="*/ 0 f29 1"/>
                  <a:gd name="f36" fmla="*/ 27 f30 1"/>
                  <a:gd name="f37" fmla="*/ 14 f29 1"/>
                  <a:gd name="f38" fmla="*/ 17 f30 1"/>
                  <a:gd name="f39" fmla="*/ 11 f29 1"/>
                  <a:gd name="f40" fmla="*/ 13 f30 1"/>
                  <a:gd name="f41" fmla="*/ 9 f29 1"/>
                  <a:gd name="f42" fmla="*/ 5 f30 1"/>
                  <a:gd name="f43" fmla="*/ 5 f29 1"/>
                  <a:gd name="f44" fmla="+- f31 0 f1"/>
                  <a:gd name="f45" fmla="*/ f34 1 27"/>
                  <a:gd name="f46" fmla="*/ f35 1 14"/>
                  <a:gd name="f47" fmla="*/ f36 1 27"/>
                  <a:gd name="f48" fmla="*/ f37 1 14"/>
                  <a:gd name="f49" fmla="*/ f38 1 27"/>
                  <a:gd name="f50" fmla="*/ f39 1 14"/>
                  <a:gd name="f51" fmla="*/ f40 1 27"/>
                  <a:gd name="f52" fmla="*/ f41 1 14"/>
                  <a:gd name="f53" fmla="*/ f42 1 27"/>
                  <a:gd name="f54" fmla="*/ f43 1 14"/>
                  <a:gd name="f55" fmla="*/ 0 1 f32"/>
                  <a:gd name="f56" fmla="*/ f26 1 f32"/>
                  <a:gd name="f57" fmla="*/ 0 1 f33"/>
                  <a:gd name="f58" fmla="*/ f27 1 f33"/>
                  <a:gd name="f59" fmla="*/ f45 1 f32"/>
                  <a:gd name="f60" fmla="*/ f46 1 f33"/>
                  <a:gd name="f61" fmla="*/ f47 1 f32"/>
                  <a:gd name="f62" fmla="*/ f48 1 f33"/>
                  <a:gd name="f63" fmla="*/ f49 1 f32"/>
                  <a:gd name="f64" fmla="*/ f50 1 f33"/>
                  <a:gd name="f65" fmla="*/ f51 1 f32"/>
                  <a:gd name="f66" fmla="*/ f52 1 f33"/>
                  <a:gd name="f67" fmla="*/ f53 1 f32"/>
                  <a:gd name="f68" fmla="*/ f54 1 f33"/>
                  <a:gd name="f69" fmla="*/ f55 f23 1"/>
                  <a:gd name="f70" fmla="*/ f56 f23 1"/>
                  <a:gd name="f71" fmla="*/ f58 f24 1"/>
                  <a:gd name="f72" fmla="*/ f57 f24 1"/>
                  <a:gd name="f73" fmla="*/ f59 f23 1"/>
                  <a:gd name="f74" fmla="*/ f60 f24 1"/>
                  <a:gd name="f75" fmla="*/ f61 f23 1"/>
                  <a:gd name="f76" fmla="*/ f62 f24 1"/>
                  <a:gd name="f77" fmla="*/ f63 f23 1"/>
                  <a:gd name="f78" fmla="*/ f64 f24 1"/>
                  <a:gd name="f79" fmla="*/ f65 f23 1"/>
                  <a:gd name="f80" fmla="*/ f66 f24 1"/>
                  <a:gd name="f81" fmla="*/ f67 f23 1"/>
                  <a:gd name="f82" fmla="*/ f68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77" y="f78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81" y="f82"/>
                  </a:cxn>
                  <a:cxn ang="f44">
                    <a:pos x="f73" y="f74"/>
                  </a:cxn>
                </a:cxnLst>
                <a:rect l="f69" t="f72" r="f70" b="f71"/>
                <a:pathLst>
                  <a:path w="27" h="14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12" y="f7"/>
                      <a:pt x="f13" y="f14"/>
                      <a:pt x="f15" y="f14"/>
                    </a:cubicBezTo>
                    <a:cubicBezTo>
                      <a:pt x="f16" y="f17"/>
                      <a:pt x="f7" y="f14"/>
                      <a:pt x="f18" y="f8"/>
                    </a:cubicBezTo>
                    <a:cubicBezTo>
                      <a:pt x="f17" y="f11"/>
                      <a:pt x="f11" y="f19"/>
                      <a:pt x="f20" y="f20"/>
                    </a:cubicBezTo>
                    <a:cubicBezTo>
                      <a:pt x="f20" y="f20"/>
                      <a:pt x="f20" y="f20"/>
                      <a:pt x="f20" y="f20"/>
                    </a:cubicBezTo>
                    <a:cubicBezTo>
                      <a:pt x="f21" y="f21"/>
                      <a:pt x="f5" y="f21"/>
                      <a:pt x="f5" y="f5"/>
                    </a:cubicBezTo>
                    <a:close/>
                  </a:path>
                </a:pathLst>
              </a:custGeom>
              <a:solidFill>
                <a:srgbClr val="8B5E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4" name="Freeform 1435">
                <a:extLst>
                  <a:ext uri="{FF2B5EF4-FFF2-40B4-BE49-F238E27FC236}">
                    <a16:creationId xmlns:a16="http://schemas.microsoft.com/office/drawing/2014/main" id="{4A6F664C-079C-FAD5-3D4F-8863BF37C225}"/>
                  </a:ext>
                </a:extLst>
              </p:cNvPr>
              <p:cNvSpPr/>
              <p:nvPr/>
            </p:nvSpPr>
            <p:spPr>
              <a:xfrm>
                <a:off x="5024435" y="4794254"/>
                <a:ext cx="65086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11"/>
                  <a:gd name="f9" fmla="val 5"/>
                  <a:gd name="f10" fmla="val 4"/>
                  <a:gd name="f11" fmla="val 6"/>
                  <a:gd name="f12" fmla="+- 0 0 -90"/>
                  <a:gd name="f13" fmla="*/ f3 1 17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7"/>
                  <a:gd name="f23" fmla="*/ f19 1 7"/>
                  <a:gd name="f24" fmla="*/ 17 f20 1"/>
                  <a:gd name="f25" fmla="*/ 7 f19 1"/>
                  <a:gd name="f26" fmla="*/ 0 f20 1"/>
                  <a:gd name="f27" fmla="*/ 0 f19 1"/>
                  <a:gd name="f28" fmla="*/ 6 f19 1"/>
                  <a:gd name="f29" fmla="+- f21 0 f1"/>
                  <a:gd name="f30" fmla="*/ f24 1 17"/>
                  <a:gd name="f31" fmla="*/ f25 1 7"/>
                  <a:gd name="f32" fmla="*/ f26 1 17"/>
                  <a:gd name="f33" fmla="*/ f27 1 7"/>
                  <a:gd name="f34" fmla="*/ f28 1 7"/>
                  <a:gd name="f35" fmla="*/ 0 1 f22"/>
                  <a:gd name="f36" fmla="*/ f16 1 f22"/>
                  <a:gd name="f37" fmla="*/ 0 1 f23"/>
                  <a:gd name="f38" fmla="*/ f17 1 f23"/>
                  <a:gd name="f39" fmla="*/ f30 1 f22"/>
                  <a:gd name="f40" fmla="*/ f31 1 f23"/>
                  <a:gd name="f41" fmla="*/ f32 1 f22"/>
                  <a:gd name="f42" fmla="*/ f33 1 f23"/>
                  <a:gd name="f43" fmla="*/ f34 1 f23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48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7" h="7">
                    <a:moveTo>
                      <a:pt x="f6" y="f7"/>
                    </a:moveTo>
                    <a:cubicBezTo>
                      <a:pt x="f8" y="f9"/>
                      <a:pt x="f9" y="f10"/>
                      <a:pt x="f5" y="f5"/>
                    </a:cubicBezTo>
                    <a:cubicBezTo>
                      <a:pt x="f11" y="f5"/>
                      <a:pt x="f8" y="f10"/>
                      <a:pt x="f6" y="f11"/>
                    </a:cubicBezTo>
                    <a:cubicBezTo>
                      <a:pt x="f6" y="f11"/>
                      <a:pt x="f6" y="f11"/>
                      <a:pt x="f6" y="f7"/>
                    </a:cubicBezTo>
                    <a:close/>
                  </a:path>
                </a:pathLst>
              </a:custGeom>
              <a:solidFill>
                <a:srgbClr val="8E5F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5" name="Freeform 1436">
                <a:extLst>
                  <a:ext uri="{FF2B5EF4-FFF2-40B4-BE49-F238E27FC236}">
                    <a16:creationId xmlns:a16="http://schemas.microsoft.com/office/drawing/2014/main" id="{51016946-BD65-A8E9-9BE8-57A18E85DCEA}"/>
                  </a:ext>
                </a:extLst>
              </p:cNvPr>
              <p:cNvSpPr/>
              <p:nvPr/>
            </p:nvSpPr>
            <p:spPr>
              <a:xfrm>
                <a:off x="4832347" y="4748214"/>
                <a:ext cx="38103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7"/>
                  <a:gd name="f8" fmla="val 5"/>
                  <a:gd name="f9" fmla="val 2"/>
                  <a:gd name="f10" fmla="val 6"/>
                  <a:gd name="f11" fmla="val 4"/>
                  <a:gd name="f12" fmla="val 9"/>
                  <a:gd name="f13" fmla="val 3"/>
                  <a:gd name="f14" fmla="val 1"/>
                  <a:gd name="f15" fmla="+- 0 0 -90"/>
                  <a:gd name="f16" fmla="*/ f3 1 10"/>
                  <a:gd name="f17" fmla="*/ f4 1 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7"/>
                  <a:gd name="f27" fmla="*/ 5 f23 1"/>
                  <a:gd name="f28" fmla="*/ 2 f22 1"/>
                  <a:gd name="f29" fmla="*/ 10 f23 1"/>
                  <a:gd name="f30" fmla="*/ 7 f22 1"/>
                  <a:gd name="f31" fmla="*/ 0 f23 1"/>
                  <a:gd name="f32" fmla="*/ 0 f22 1"/>
                  <a:gd name="f33" fmla="+- f24 0 f1"/>
                  <a:gd name="f34" fmla="*/ f27 1 10"/>
                  <a:gd name="f35" fmla="*/ f28 1 7"/>
                  <a:gd name="f36" fmla="*/ f29 1 10"/>
                  <a:gd name="f37" fmla="*/ f30 1 7"/>
                  <a:gd name="f38" fmla="*/ f31 1 10"/>
                  <a:gd name="f39" fmla="*/ f32 1 7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0" h="7">
                    <a:moveTo>
                      <a:pt x="f8" y="f9"/>
                    </a:moveTo>
                    <a:cubicBezTo>
                      <a:pt x="f10" y="f11"/>
                      <a:pt x="f12" y="f11"/>
                      <a:pt x="f6" y="f7"/>
                    </a:cubicBezTo>
                    <a:cubicBezTo>
                      <a:pt x="f10" y="f10"/>
                      <a:pt x="f9" y="f13"/>
                      <a:pt x="f5" y="f5"/>
                    </a:cubicBezTo>
                    <a:cubicBezTo>
                      <a:pt x="f14" y="f14"/>
                      <a:pt x="f13" y="f14"/>
                      <a:pt x="f8" y="f9"/>
                    </a:cubicBezTo>
                    <a:close/>
                  </a:path>
                </a:pathLst>
              </a:custGeom>
              <a:solidFill>
                <a:srgbClr val="3F2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6" name="Freeform 1437">
                <a:extLst>
                  <a:ext uri="{FF2B5EF4-FFF2-40B4-BE49-F238E27FC236}">
                    <a16:creationId xmlns:a16="http://schemas.microsoft.com/office/drawing/2014/main" id="{CB6AB325-DDE4-6080-AD4D-1653B31D76E3}"/>
                  </a:ext>
                </a:extLst>
              </p:cNvPr>
              <p:cNvSpPr/>
              <p:nvPr/>
            </p:nvSpPr>
            <p:spPr>
              <a:xfrm>
                <a:off x="4870451" y="4775197"/>
                <a:ext cx="30166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4"/>
                  <a:gd name="f8" fmla="val 3"/>
                  <a:gd name="f9" fmla="val 6"/>
                  <a:gd name="f10" fmla="val 2"/>
                  <a:gd name="f11" fmla="val 5"/>
                  <a:gd name="f12" fmla="+- 0 0 -90"/>
                  <a:gd name="f13" fmla="*/ f3 1 8"/>
                  <a:gd name="f14" fmla="*/ f4 1 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4"/>
                  <a:gd name="f23" fmla="*/ f20 1 8"/>
                  <a:gd name="f24" fmla="*/ 0 f20 1"/>
                  <a:gd name="f25" fmla="*/ 0 f19 1"/>
                  <a:gd name="f26" fmla="*/ 8 f20 1"/>
                  <a:gd name="f27" fmla="*/ 4 f19 1"/>
                  <a:gd name="f28" fmla="+- f21 0 f1"/>
                  <a:gd name="f29" fmla="*/ f24 1 8"/>
                  <a:gd name="f30" fmla="*/ f25 1 4"/>
                  <a:gd name="f31" fmla="*/ f26 1 8"/>
                  <a:gd name="f32" fmla="*/ f27 1 4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8" h="4">
                    <a:moveTo>
                      <a:pt x="f5" y="f5"/>
                    </a:moveTo>
                    <a:cubicBezTo>
                      <a:pt x="f8" y="f5"/>
                      <a:pt x="f9" y="f10"/>
                      <a:pt x="f6" y="f7"/>
                    </a:cubicBezTo>
                    <a:cubicBezTo>
                      <a:pt x="f11" y="f7"/>
                      <a:pt x="f10" y="f10"/>
                      <a:pt x="f5" y="f5"/>
                    </a:cubicBezTo>
                    <a:close/>
                  </a:path>
                </a:pathLst>
              </a:custGeom>
              <a:solidFill>
                <a:srgbClr val="3F2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7" name="Freeform 1438">
                <a:extLst>
                  <a:ext uri="{FF2B5EF4-FFF2-40B4-BE49-F238E27FC236}">
                    <a16:creationId xmlns:a16="http://schemas.microsoft.com/office/drawing/2014/main" id="{A9BDCBE0-2EDF-64B1-F1BD-FA6606728A38}"/>
                  </a:ext>
                </a:extLst>
              </p:cNvPr>
              <p:cNvSpPr/>
              <p:nvPr/>
            </p:nvSpPr>
            <p:spPr>
              <a:xfrm>
                <a:off x="4652960" y="4300542"/>
                <a:ext cx="131765" cy="3317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88"/>
                  <a:gd name="f8" fmla="val 26"/>
                  <a:gd name="f9" fmla="val 56"/>
                  <a:gd name="f10" fmla="val 20"/>
                  <a:gd name="f11" fmla="val 62"/>
                  <a:gd name="f12" fmla="val 18"/>
                  <a:gd name="f13" fmla="val 70"/>
                  <a:gd name="f14" fmla="val 13"/>
                  <a:gd name="f15" fmla="val 77"/>
                  <a:gd name="f16" fmla="val 11"/>
                  <a:gd name="f17" fmla="val 76"/>
                  <a:gd name="f18" fmla="val 74"/>
                  <a:gd name="f19" fmla="val 73"/>
                  <a:gd name="f20" fmla="val 9"/>
                  <a:gd name="f21" fmla="val 81"/>
                  <a:gd name="f22" fmla="val 7"/>
                  <a:gd name="f23" fmla="val 84"/>
                  <a:gd name="f24" fmla="val 4"/>
                  <a:gd name="f25" fmla="val 87"/>
                  <a:gd name="f26" fmla="val 2"/>
                  <a:gd name="f27" fmla="val 86"/>
                  <a:gd name="f28" fmla="val 1"/>
                  <a:gd name="f29" fmla="val 83"/>
                  <a:gd name="f30" fmla="val 3"/>
                  <a:gd name="f31" fmla="val 79"/>
                  <a:gd name="f32" fmla="val 5"/>
                  <a:gd name="f33" fmla="val 78"/>
                  <a:gd name="f34" fmla="val 75"/>
                  <a:gd name="f35" fmla="val 68"/>
                  <a:gd name="f36" fmla="val 61"/>
                  <a:gd name="f37" fmla="val 10"/>
                  <a:gd name="f38" fmla="val 54"/>
                  <a:gd name="f39" fmla="val 53"/>
                  <a:gd name="f40" fmla="val 52"/>
                  <a:gd name="f41" fmla="val 12"/>
                  <a:gd name="f42" fmla="val 51"/>
                  <a:gd name="f43" fmla="val 45"/>
                  <a:gd name="f44" fmla="val 21"/>
                  <a:gd name="f45" fmla="val 37"/>
                  <a:gd name="f46" fmla="val 22"/>
                  <a:gd name="f47" fmla="val 29"/>
                  <a:gd name="f48" fmla="val 24"/>
                  <a:gd name="f49" fmla="val 25"/>
                  <a:gd name="f50" fmla="val 15"/>
                  <a:gd name="f51" fmla="val 27"/>
                  <a:gd name="f52" fmla="val 30"/>
                  <a:gd name="f53" fmla="val 8"/>
                  <a:gd name="f54" fmla="val 33"/>
                  <a:gd name="f55" fmla="val 34"/>
                  <a:gd name="f56" fmla="val 31"/>
                  <a:gd name="f57" fmla="val 32"/>
                  <a:gd name="f58" fmla="val 40"/>
                  <a:gd name="f59" fmla="val 44"/>
                  <a:gd name="f60" fmla="val 47"/>
                  <a:gd name="f61" fmla="val 49"/>
                  <a:gd name="f62" fmla="val 50"/>
                  <a:gd name="f63" fmla="val 28"/>
                  <a:gd name="f64" fmla="val 55"/>
                  <a:gd name="f65" fmla="+- 0 0 -90"/>
                  <a:gd name="f66" fmla="*/ f3 1 35"/>
                  <a:gd name="f67" fmla="*/ f4 1 88"/>
                  <a:gd name="f68" fmla="val f5"/>
                  <a:gd name="f69" fmla="val f6"/>
                  <a:gd name="f70" fmla="val f7"/>
                  <a:gd name="f71" fmla="*/ f65 f0 1"/>
                  <a:gd name="f72" fmla="+- f70 0 f68"/>
                  <a:gd name="f73" fmla="+- f69 0 f68"/>
                  <a:gd name="f74" fmla="*/ f71 1 f2"/>
                  <a:gd name="f75" fmla="*/ f73 1 35"/>
                  <a:gd name="f76" fmla="*/ f72 1 88"/>
                  <a:gd name="f77" fmla="*/ 26 f73 1"/>
                  <a:gd name="f78" fmla="*/ 56 f72 1"/>
                  <a:gd name="f79" fmla="*/ 13 f73 1"/>
                  <a:gd name="f80" fmla="*/ 77 f72 1"/>
                  <a:gd name="f81" fmla="*/ 11 f73 1"/>
                  <a:gd name="f82" fmla="*/ 73 f72 1"/>
                  <a:gd name="f83" fmla="*/ 7 f73 1"/>
                  <a:gd name="f84" fmla="*/ 84 f72 1"/>
                  <a:gd name="f85" fmla="*/ 2 f73 1"/>
                  <a:gd name="f86" fmla="*/ 88 f72 1"/>
                  <a:gd name="f87" fmla="*/ 3 f73 1"/>
                  <a:gd name="f88" fmla="*/ 81 f72 1"/>
                  <a:gd name="f89" fmla="*/ 4 f73 1"/>
                  <a:gd name="f90" fmla="*/ 75 f72 1"/>
                  <a:gd name="f91" fmla="*/ 10 f73 1"/>
                  <a:gd name="f92" fmla="*/ 54 f72 1"/>
                  <a:gd name="f93" fmla="*/ 12 f73 1"/>
                  <a:gd name="f94" fmla="*/ 51 f72 1"/>
                  <a:gd name="f95" fmla="*/ 22 f73 1"/>
                  <a:gd name="f96" fmla="*/ 29 f72 1"/>
                  <a:gd name="f97" fmla="*/ 25 f73 1"/>
                  <a:gd name="f98" fmla="*/ 15 f72 1"/>
                  <a:gd name="f99" fmla="*/ 3 f72 1"/>
                  <a:gd name="f100" fmla="*/ 29 f73 1"/>
                  <a:gd name="f101" fmla="*/ 34 f73 1"/>
                  <a:gd name="f102" fmla="*/ 18 f72 1"/>
                  <a:gd name="f103" fmla="*/ 35 f73 1"/>
                  <a:gd name="f104" fmla="*/ 30 f72 1"/>
                  <a:gd name="f105" fmla="*/ 33 f72 1"/>
                  <a:gd name="f106" fmla="*/ 32 f73 1"/>
                  <a:gd name="f107" fmla="*/ 37 f72 1"/>
                  <a:gd name="f108" fmla="*/ 30 f73 1"/>
                  <a:gd name="f109" fmla="*/ 47 f72 1"/>
                  <a:gd name="f110" fmla="+- f74 0 f1"/>
                  <a:gd name="f111" fmla="*/ f77 1 35"/>
                  <a:gd name="f112" fmla="*/ f78 1 88"/>
                  <a:gd name="f113" fmla="*/ f79 1 35"/>
                  <a:gd name="f114" fmla="*/ f80 1 88"/>
                  <a:gd name="f115" fmla="*/ f81 1 35"/>
                  <a:gd name="f116" fmla="*/ f82 1 88"/>
                  <a:gd name="f117" fmla="*/ f83 1 35"/>
                  <a:gd name="f118" fmla="*/ f84 1 88"/>
                  <a:gd name="f119" fmla="*/ f85 1 35"/>
                  <a:gd name="f120" fmla="*/ f86 1 88"/>
                  <a:gd name="f121" fmla="*/ f87 1 35"/>
                  <a:gd name="f122" fmla="*/ f88 1 88"/>
                  <a:gd name="f123" fmla="*/ f89 1 35"/>
                  <a:gd name="f124" fmla="*/ f90 1 88"/>
                  <a:gd name="f125" fmla="*/ f91 1 35"/>
                  <a:gd name="f126" fmla="*/ f92 1 88"/>
                  <a:gd name="f127" fmla="*/ f93 1 35"/>
                  <a:gd name="f128" fmla="*/ f94 1 88"/>
                  <a:gd name="f129" fmla="*/ f95 1 35"/>
                  <a:gd name="f130" fmla="*/ f96 1 88"/>
                  <a:gd name="f131" fmla="*/ f97 1 35"/>
                  <a:gd name="f132" fmla="*/ f98 1 88"/>
                  <a:gd name="f133" fmla="*/ f99 1 88"/>
                  <a:gd name="f134" fmla="*/ f100 1 35"/>
                  <a:gd name="f135" fmla="*/ f101 1 35"/>
                  <a:gd name="f136" fmla="*/ f102 1 88"/>
                  <a:gd name="f137" fmla="*/ f103 1 35"/>
                  <a:gd name="f138" fmla="*/ f104 1 88"/>
                  <a:gd name="f139" fmla="*/ f105 1 88"/>
                  <a:gd name="f140" fmla="*/ f106 1 35"/>
                  <a:gd name="f141" fmla="*/ f107 1 88"/>
                  <a:gd name="f142" fmla="*/ f108 1 35"/>
                  <a:gd name="f143" fmla="*/ f109 1 88"/>
                  <a:gd name="f144" fmla="*/ 0 1 f75"/>
                  <a:gd name="f145" fmla="*/ f69 1 f75"/>
                  <a:gd name="f146" fmla="*/ 0 1 f76"/>
                  <a:gd name="f147" fmla="*/ f70 1 f76"/>
                  <a:gd name="f148" fmla="*/ f111 1 f75"/>
                  <a:gd name="f149" fmla="*/ f112 1 f76"/>
                  <a:gd name="f150" fmla="*/ f113 1 f75"/>
                  <a:gd name="f151" fmla="*/ f114 1 f76"/>
                  <a:gd name="f152" fmla="*/ f115 1 f75"/>
                  <a:gd name="f153" fmla="*/ f116 1 f76"/>
                  <a:gd name="f154" fmla="*/ f117 1 f75"/>
                  <a:gd name="f155" fmla="*/ f118 1 f76"/>
                  <a:gd name="f156" fmla="*/ f119 1 f75"/>
                  <a:gd name="f157" fmla="*/ f120 1 f76"/>
                  <a:gd name="f158" fmla="*/ f121 1 f75"/>
                  <a:gd name="f159" fmla="*/ f122 1 f76"/>
                  <a:gd name="f160" fmla="*/ f123 1 f75"/>
                  <a:gd name="f161" fmla="*/ f124 1 f76"/>
                  <a:gd name="f162" fmla="*/ f125 1 f75"/>
                  <a:gd name="f163" fmla="*/ f126 1 f76"/>
                  <a:gd name="f164" fmla="*/ f127 1 f75"/>
                  <a:gd name="f165" fmla="*/ f128 1 f76"/>
                  <a:gd name="f166" fmla="*/ f129 1 f75"/>
                  <a:gd name="f167" fmla="*/ f130 1 f76"/>
                  <a:gd name="f168" fmla="*/ f131 1 f75"/>
                  <a:gd name="f169" fmla="*/ f132 1 f76"/>
                  <a:gd name="f170" fmla="*/ f133 1 f76"/>
                  <a:gd name="f171" fmla="*/ f134 1 f75"/>
                  <a:gd name="f172" fmla="*/ f135 1 f75"/>
                  <a:gd name="f173" fmla="*/ f136 1 f76"/>
                  <a:gd name="f174" fmla="*/ f137 1 f75"/>
                  <a:gd name="f175" fmla="*/ f138 1 f76"/>
                  <a:gd name="f176" fmla="*/ f139 1 f76"/>
                  <a:gd name="f177" fmla="*/ f140 1 f75"/>
                  <a:gd name="f178" fmla="*/ f141 1 f76"/>
                  <a:gd name="f179" fmla="*/ f142 1 f75"/>
                  <a:gd name="f180" fmla="*/ f143 1 f76"/>
                  <a:gd name="f181" fmla="*/ f144 f66 1"/>
                  <a:gd name="f182" fmla="*/ f145 f66 1"/>
                  <a:gd name="f183" fmla="*/ f147 f67 1"/>
                  <a:gd name="f184" fmla="*/ f146 f67 1"/>
                  <a:gd name="f185" fmla="*/ f148 f66 1"/>
                  <a:gd name="f186" fmla="*/ f149 f67 1"/>
                  <a:gd name="f187" fmla="*/ f150 f66 1"/>
                  <a:gd name="f188" fmla="*/ f151 f67 1"/>
                  <a:gd name="f189" fmla="*/ f152 f66 1"/>
                  <a:gd name="f190" fmla="*/ f153 f67 1"/>
                  <a:gd name="f191" fmla="*/ f154 f66 1"/>
                  <a:gd name="f192" fmla="*/ f155 f67 1"/>
                  <a:gd name="f193" fmla="*/ f156 f66 1"/>
                  <a:gd name="f194" fmla="*/ f157 f67 1"/>
                  <a:gd name="f195" fmla="*/ f158 f66 1"/>
                  <a:gd name="f196" fmla="*/ f159 f67 1"/>
                  <a:gd name="f197" fmla="*/ f160 f66 1"/>
                  <a:gd name="f198" fmla="*/ f161 f67 1"/>
                  <a:gd name="f199" fmla="*/ f162 f66 1"/>
                  <a:gd name="f200" fmla="*/ f163 f67 1"/>
                  <a:gd name="f201" fmla="*/ f164 f66 1"/>
                  <a:gd name="f202" fmla="*/ f165 f67 1"/>
                  <a:gd name="f203" fmla="*/ f166 f66 1"/>
                  <a:gd name="f204" fmla="*/ f167 f67 1"/>
                  <a:gd name="f205" fmla="*/ f168 f66 1"/>
                  <a:gd name="f206" fmla="*/ f169 f67 1"/>
                  <a:gd name="f207" fmla="*/ f170 f67 1"/>
                  <a:gd name="f208" fmla="*/ f171 f66 1"/>
                  <a:gd name="f209" fmla="*/ f172 f66 1"/>
                  <a:gd name="f210" fmla="*/ f173 f67 1"/>
                  <a:gd name="f211" fmla="*/ f174 f66 1"/>
                  <a:gd name="f212" fmla="*/ f175 f67 1"/>
                  <a:gd name="f213" fmla="*/ f176 f67 1"/>
                  <a:gd name="f214" fmla="*/ f177 f66 1"/>
                  <a:gd name="f215" fmla="*/ f178 f67 1"/>
                  <a:gd name="f216" fmla="*/ f179 f66 1"/>
                  <a:gd name="f217" fmla="*/ f180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5" y="f186"/>
                  </a:cxn>
                  <a:cxn ang="f110">
                    <a:pos x="f187" y="f188"/>
                  </a:cxn>
                  <a:cxn ang="f110">
                    <a:pos x="f189" y="f190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9" y="f200"/>
                  </a:cxn>
                  <a:cxn ang="f110">
                    <a:pos x="f201" y="f202"/>
                  </a:cxn>
                  <a:cxn ang="f110">
                    <a:pos x="f203" y="f204"/>
                  </a:cxn>
                  <a:cxn ang="f110">
                    <a:pos x="f205" y="f206"/>
                  </a:cxn>
                  <a:cxn ang="f110">
                    <a:pos x="f185" y="f207"/>
                  </a:cxn>
                  <a:cxn ang="f110">
                    <a:pos x="f208" y="f207"/>
                  </a:cxn>
                  <a:cxn ang="f110">
                    <a:pos x="f209" y="f210"/>
                  </a:cxn>
                  <a:cxn ang="f110">
                    <a:pos x="f211" y="f212"/>
                  </a:cxn>
                  <a:cxn ang="f110">
                    <a:pos x="f209" y="f213"/>
                  </a:cxn>
                  <a:cxn ang="f110">
                    <a:pos x="f214" y="f215"/>
                  </a:cxn>
                  <a:cxn ang="f110">
                    <a:pos x="f216" y="f217"/>
                  </a:cxn>
                  <a:cxn ang="f110">
                    <a:pos x="f208" y="f202"/>
                  </a:cxn>
                  <a:cxn ang="f110">
                    <a:pos x="f185" y="f186"/>
                  </a:cxn>
                </a:cxnLst>
                <a:rect l="f181" t="f184" r="f182" b="f183"/>
                <a:pathLst>
                  <a:path w="35" h="8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4" y="f18"/>
                      <a:pt x="f16" y="f19"/>
                    </a:cubicBezTo>
                    <a:cubicBezTo>
                      <a:pt x="f16" y="f15"/>
                      <a:pt x="f20" y="f21"/>
                      <a:pt x="f22" y="f23"/>
                    </a:cubicBezTo>
                    <a:cubicBezTo>
                      <a:pt x="f24" y="f23"/>
                      <a:pt x="f24" y="f25"/>
                      <a:pt x="f26" y="f7"/>
                    </a:cubicBezTo>
                    <a:cubicBezTo>
                      <a:pt x="f5" y="f27"/>
                      <a:pt x="f28" y="f29"/>
                      <a:pt x="f30" y="f21"/>
                    </a:cubicBezTo>
                    <a:cubicBezTo>
                      <a:pt x="f30" y="f31"/>
                      <a:pt x="f32" y="f33"/>
                      <a:pt x="f24" y="f34"/>
                    </a:cubicBezTo>
                    <a:cubicBezTo>
                      <a:pt x="f24" y="f35"/>
                      <a:pt x="f32" y="f36"/>
                      <a:pt x="f37" y="f38"/>
                    </a:cubicBezTo>
                    <a:cubicBezTo>
                      <a:pt x="f37" y="f39"/>
                      <a:pt x="f16" y="f40"/>
                      <a:pt x="f41" y="f42"/>
                    </a:cubicBezTo>
                    <a:cubicBezTo>
                      <a:pt x="f12" y="f43"/>
                      <a:pt x="f44" y="f45"/>
                      <a:pt x="f46" y="f47"/>
                    </a:cubicBezTo>
                    <a:cubicBezTo>
                      <a:pt x="f46" y="f48"/>
                      <a:pt x="f48" y="f10"/>
                      <a:pt x="f49" y="f50"/>
                    </a:cubicBezTo>
                    <a:cubicBezTo>
                      <a:pt x="f8" y="f16"/>
                      <a:pt x="f49" y="f22"/>
                      <a:pt x="f8" y="f30"/>
                    </a:cubicBezTo>
                    <a:cubicBezTo>
                      <a:pt x="f51" y="f5"/>
                      <a:pt x="f47" y="f5"/>
                      <a:pt x="f47" y="f30"/>
                    </a:cubicBezTo>
                    <a:cubicBezTo>
                      <a:pt x="f52" y="f53"/>
                      <a:pt x="f54" y="f14"/>
                      <a:pt x="f55" y="f12"/>
                    </a:cubicBezTo>
                    <a:cubicBezTo>
                      <a:pt x="f55" y="f46"/>
                      <a:pt x="f6" y="f8"/>
                      <a:pt x="f6" y="f52"/>
                    </a:cubicBezTo>
                    <a:cubicBezTo>
                      <a:pt x="f6" y="f56"/>
                      <a:pt x="f6" y="f57"/>
                      <a:pt x="f55" y="f54"/>
                    </a:cubicBezTo>
                    <a:cubicBezTo>
                      <a:pt x="f57" y="f55"/>
                      <a:pt x="f54" y="f6"/>
                      <a:pt x="f57" y="f45"/>
                    </a:cubicBezTo>
                    <a:cubicBezTo>
                      <a:pt x="f56" y="f58"/>
                      <a:pt x="f56" y="f59"/>
                      <a:pt x="f52" y="f60"/>
                    </a:cubicBezTo>
                    <a:cubicBezTo>
                      <a:pt x="f52" y="f61"/>
                      <a:pt x="f47" y="f62"/>
                      <a:pt x="f47" y="f42"/>
                    </a:cubicBezTo>
                    <a:cubicBezTo>
                      <a:pt x="f63" y="f39"/>
                      <a:pt x="f47" y="f64"/>
                      <a:pt x="f8" y="f9"/>
                    </a:cubicBezTo>
                    <a:close/>
                  </a:path>
                </a:pathLst>
              </a:custGeom>
              <a:solidFill>
                <a:srgbClr val="EBB7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8" name="Freeform 1439">
                <a:extLst>
                  <a:ext uri="{FF2B5EF4-FFF2-40B4-BE49-F238E27FC236}">
                    <a16:creationId xmlns:a16="http://schemas.microsoft.com/office/drawing/2014/main" id="{C2A111F3-C7EB-50B8-7F76-D9A87ABA941E}"/>
                  </a:ext>
                </a:extLst>
              </p:cNvPr>
              <p:cNvSpPr/>
              <p:nvPr/>
            </p:nvSpPr>
            <p:spPr>
              <a:xfrm>
                <a:off x="4700592" y="4613276"/>
                <a:ext cx="4921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4"/>
                  <a:gd name="f9" fmla="val 5"/>
                  <a:gd name="f10" fmla="val 9"/>
                  <a:gd name="f11" fmla="val 12"/>
                  <a:gd name="f12" fmla="val 8"/>
                  <a:gd name="f13" fmla="val 10"/>
                  <a:gd name="f14" fmla="val 3"/>
                  <a:gd name="f15" fmla="val 6"/>
                  <a:gd name="f16" fmla="+- 0 0 -90"/>
                  <a:gd name="f17" fmla="*/ f3 1 13"/>
                  <a:gd name="f18" fmla="*/ f4 1 1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14"/>
                  <a:gd name="f28" fmla="*/ 0 f24 1"/>
                  <a:gd name="f29" fmla="*/ 0 f23 1"/>
                  <a:gd name="f30" fmla="*/ 13 f24 1"/>
                  <a:gd name="f31" fmla="*/ 13 f23 1"/>
                  <a:gd name="f32" fmla="*/ 12 f24 1"/>
                  <a:gd name="f33" fmla="*/ 14 f23 1"/>
                  <a:gd name="f34" fmla="+- f25 0 f1"/>
                  <a:gd name="f35" fmla="*/ f28 1 13"/>
                  <a:gd name="f36" fmla="*/ f29 1 14"/>
                  <a:gd name="f37" fmla="*/ f30 1 13"/>
                  <a:gd name="f38" fmla="*/ f31 1 14"/>
                  <a:gd name="f39" fmla="*/ f32 1 13"/>
                  <a:gd name="f40" fmla="*/ f33 1 14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3" h="14">
                    <a:moveTo>
                      <a:pt x="f5" y="f5"/>
                    </a:moveTo>
                    <a:cubicBezTo>
                      <a:pt x="f8" y="f9"/>
                      <a:pt x="f10" y="f10"/>
                      <a:pt x="f6" y="f6"/>
                    </a:cubicBezTo>
                    <a:cubicBezTo>
                      <a:pt x="f6" y="f6"/>
                      <a:pt x="f11" y="f6"/>
                      <a:pt x="f11" y="f7"/>
                    </a:cubicBezTo>
                    <a:cubicBezTo>
                      <a:pt x="f12" y="f13"/>
                      <a:pt x="f14" y="f15"/>
                      <a:pt x="f5" y="f5"/>
                    </a:cubicBezTo>
                    <a:close/>
                  </a:path>
                </a:pathLst>
              </a:custGeom>
              <a:solidFill>
                <a:srgbClr val="3F2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9" name="Freeform 1440">
                <a:extLst>
                  <a:ext uri="{FF2B5EF4-FFF2-40B4-BE49-F238E27FC236}">
                    <a16:creationId xmlns:a16="http://schemas.microsoft.com/office/drawing/2014/main" id="{905FB3E1-2F72-A844-5961-0C3784900D9F}"/>
                  </a:ext>
                </a:extLst>
              </p:cNvPr>
              <p:cNvSpPr/>
              <p:nvPr/>
            </p:nvSpPr>
            <p:spPr>
              <a:xfrm>
                <a:off x="4497384" y="4402141"/>
                <a:ext cx="241301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4"/>
                  <a:gd name="f7" fmla="val 46"/>
                  <a:gd name="f8" fmla="val 3"/>
                  <a:gd name="f9" fmla="val 63"/>
                  <a:gd name="f10" fmla="val 12"/>
                  <a:gd name="f11" fmla="val 59"/>
                  <a:gd name="f12" fmla="val 21"/>
                  <a:gd name="f13" fmla="val 51"/>
                  <a:gd name="f14" fmla="val 28"/>
                  <a:gd name="f15" fmla="val 49"/>
                  <a:gd name="f16" fmla="val 25"/>
                  <a:gd name="f17" fmla="val 47"/>
                  <a:gd name="f18" fmla="val 43"/>
                  <a:gd name="f19" fmla="val 26"/>
                  <a:gd name="f20" fmla="val 39"/>
                  <a:gd name="f21" fmla="val 27"/>
                  <a:gd name="f22" fmla="val 35"/>
                  <a:gd name="f23" fmla="val 30"/>
                  <a:gd name="f24" fmla="val 32"/>
                  <a:gd name="f25" fmla="val 37"/>
                  <a:gd name="f26" fmla="val 29"/>
                  <a:gd name="f27" fmla="val 40"/>
                  <a:gd name="f28" fmla="val 41"/>
                  <a:gd name="f29" fmla="val 31"/>
                  <a:gd name="f30" fmla="val 34"/>
                  <a:gd name="f31" fmla="val 33"/>
                  <a:gd name="f32" fmla="val 23"/>
                  <a:gd name="f33" fmla="val 22"/>
                  <a:gd name="f34" fmla="val 24"/>
                  <a:gd name="f35" fmla="val 38"/>
                  <a:gd name="f36" fmla="val 44"/>
                  <a:gd name="f37" fmla="val 45"/>
                  <a:gd name="f38" fmla="val 15"/>
                  <a:gd name="f39" fmla="val 42"/>
                  <a:gd name="f40" fmla="val 11"/>
                  <a:gd name="f41" fmla="val 5"/>
                  <a:gd name="f42" fmla="val 7"/>
                  <a:gd name="f43" fmla="val 36"/>
                  <a:gd name="f44" fmla="val 8"/>
                  <a:gd name="f45" fmla="val 6"/>
                  <a:gd name="f46" fmla="val 4"/>
                  <a:gd name="f47" fmla="val 2"/>
                  <a:gd name="f48" fmla="val 1"/>
                  <a:gd name="f49" fmla="val 10"/>
                  <a:gd name="f50" fmla="val 14"/>
                  <a:gd name="f51" fmla="val 18"/>
                  <a:gd name="f52" fmla="val 19"/>
                  <a:gd name="f53" fmla="val 20"/>
                  <a:gd name="f54" fmla="val 16"/>
                  <a:gd name="f55" fmla="val 13"/>
                  <a:gd name="f56" fmla="val 54"/>
                  <a:gd name="f57" fmla="val 57"/>
                  <a:gd name="f58" fmla="val 61"/>
                  <a:gd name="f59" fmla="val 62"/>
                  <a:gd name="f60" fmla="+- 0 0 -90"/>
                  <a:gd name="f61" fmla="*/ f3 1 64"/>
                  <a:gd name="f62" fmla="*/ f4 1 46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4"/>
                  <a:gd name="f71" fmla="*/ f67 1 46"/>
                  <a:gd name="f72" fmla="*/ 64 f68 1"/>
                  <a:gd name="f73" fmla="*/ 3 f67 1"/>
                  <a:gd name="f74" fmla="*/ 51 f68 1"/>
                  <a:gd name="f75" fmla="*/ 28 f67 1"/>
                  <a:gd name="f76" fmla="*/ 43 f68 1"/>
                  <a:gd name="f77" fmla="*/ 26 f67 1"/>
                  <a:gd name="f78" fmla="*/ 30 f68 1"/>
                  <a:gd name="f79" fmla="*/ 37 f68 1"/>
                  <a:gd name="f80" fmla="*/ 30 f67 1"/>
                  <a:gd name="f81" fmla="*/ 41 f68 1"/>
                  <a:gd name="f82" fmla="*/ 31 f67 1"/>
                  <a:gd name="f83" fmla="*/ 31 f68 1"/>
                  <a:gd name="f84" fmla="*/ 33 f67 1"/>
                  <a:gd name="f85" fmla="*/ 26 f68 1"/>
                  <a:gd name="f86" fmla="*/ 32 f67 1"/>
                  <a:gd name="f87" fmla="*/ 22 f68 1"/>
                  <a:gd name="f88" fmla="*/ 24 f68 1"/>
                  <a:gd name="f89" fmla="*/ 35 f67 1"/>
                  <a:gd name="f90" fmla="*/ 44 f67 1"/>
                  <a:gd name="f91" fmla="*/ 21 f68 1"/>
                  <a:gd name="f92" fmla="*/ 45 f67 1"/>
                  <a:gd name="f93" fmla="*/ 5 f68 1"/>
                  <a:gd name="f94" fmla="*/ 34 f67 1"/>
                  <a:gd name="f95" fmla="*/ 11 f68 1"/>
                  <a:gd name="f96" fmla="*/ 40 f67 1"/>
                  <a:gd name="f97" fmla="*/ 4 f68 1"/>
                  <a:gd name="f98" fmla="*/ 0 f68 1"/>
                  <a:gd name="f99" fmla="*/ 3 f68 1"/>
                  <a:gd name="f100" fmla="*/ 29 f67 1"/>
                  <a:gd name="f101" fmla="*/ 14 f68 1"/>
                  <a:gd name="f102" fmla="*/ 19 f68 1"/>
                  <a:gd name="f103" fmla="*/ 20 f68 1"/>
                  <a:gd name="f104" fmla="*/ 24 f67 1"/>
                  <a:gd name="f105" fmla="*/ 28 f68 1"/>
                  <a:gd name="f106" fmla="*/ 25 f67 1"/>
                  <a:gd name="f107" fmla="*/ 35 f68 1"/>
                  <a:gd name="f108" fmla="*/ 23 f67 1"/>
                  <a:gd name="f109" fmla="*/ 22 f67 1"/>
                  <a:gd name="f110" fmla="*/ 45 f68 1"/>
                  <a:gd name="f111" fmla="*/ 20 f67 1"/>
                  <a:gd name="f112" fmla="*/ 13 f67 1"/>
                  <a:gd name="f113" fmla="*/ 59 f68 1"/>
                  <a:gd name="f114" fmla="+- f69 0 f1"/>
                  <a:gd name="f115" fmla="*/ f72 1 64"/>
                  <a:gd name="f116" fmla="*/ f73 1 46"/>
                  <a:gd name="f117" fmla="*/ f74 1 64"/>
                  <a:gd name="f118" fmla="*/ f75 1 46"/>
                  <a:gd name="f119" fmla="*/ f76 1 64"/>
                  <a:gd name="f120" fmla="*/ f77 1 46"/>
                  <a:gd name="f121" fmla="*/ f78 1 64"/>
                  <a:gd name="f122" fmla="*/ f79 1 64"/>
                  <a:gd name="f123" fmla="*/ f80 1 46"/>
                  <a:gd name="f124" fmla="*/ f81 1 64"/>
                  <a:gd name="f125" fmla="*/ f82 1 46"/>
                  <a:gd name="f126" fmla="*/ f83 1 64"/>
                  <a:gd name="f127" fmla="*/ f84 1 46"/>
                  <a:gd name="f128" fmla="*/ f85 1 64"/>
                  <a:gd name="f129" fmla="*/ f86 1 46"/>
                  <a:gd name="f130" fmla="*/ f87 1 64"/>
                  <a:gd name="f131" fmla="*/ f88 1 64"/>
                  <a:gd name="f132" fmla="*/ f89 1 46"/>
                  <a:gd name="f133" fmla="*/ f90 1 46"/>
                  <a:gd name="f134" fmla="*/ f91 1 64"/>
                  <a:gd name="f135" fmla="*/ f92 1 46"/>
                  <a:gd name="f136" fmla="*/ f93 1 64"/>
                  <a:gd name="f137" fmla="*/ f94 1 46"/>
                  <a:gd name="f138" fmla="*/ f95 1 64"/>
                  <a:gd name="f139" fmla="*/ f96 1 46"/>
                  <a:gd name="f140" fmla="*/ f97 1 64"/>
                  <a:gd name="f141" fmla="*/ f98 1 64"/>
                  <a:gd name="f142" fmla="*/ f99 1 64"/>
                  <a:gd name="f143" fmla="*/ f100 1 46"/>
                  <a:gd name="f144" fmla="*/ f101 1 64"/>
                  <a:gd name="f145" fmla="*/ f102 1 64"/>
                  <a:gd name="f146" fmla="*/ f103 1 64"/>
                  <a:gd name="f147" fmla="*/ f104 1 46"/>
                  <a:gd name="f148" fmla="*/ f105 1 64"/>
                  <a:gd name="f149" fmla="*/ f106 1 46"/>
                  <a:gd name="f150" fmla="*/ f107 1 64"/>
                  <a:gd name="f151" fmla="*/ f108 1 46"/>
                  <a:gd name="f152" fmla="*/ f109 1 46"/>
                  <a:gd name="f153" fmla="*/ f110 1 64"/>
                  <a:gd name="f154" fmla="*/ f111 1 46"/>
                  <a:gd name="f155" fmla="*/ f112 1 46"/>
                  <a:gd name="f156" fmla="*/ f113 1 64"/>
                  <a:gd name="f157" fmla="*/ 0 1 f70"/>
                  <a:gd name="f158" fmla="*/ f64 1 f70"/>
                  <a:gd name="f159" fmla="*/ 0 1 f71"/>
                  <a:gd name="f160" fmla="*/ f65 1 f71"/>
                  <a:gd name="f161" fmla="*/ f115 1 f70"/>
                  <a:gd name="f162" fmla="*/ f116 1 f71"/>
                  <a:gd name="f163" fmla="*/ f117 1 f70"/>
                  <a:gd name="f164" fmla="*/ f118 1 f71"/>
                  <a:gd name="f165" fmla="*/ f119 1 f70"/>
                  <a:gd name="f166" fmla="*/ f120 1 f71"/>
                  <a:gd name="f167" fmla="*/ f121 1 f70"/>
                  <a:gd name="f168" fmla="*/ f122 1 f70"/>
                  <a:gd name="f169" fmla="*/ f123 1 f71"/>
                  <a:gd name="f170" fmla="*/ f124 1 f70"/>
                  <a:gd name="f171" fmla="*/ f125 1 f71"/>
                  <a:gd name="f172" fmla="*/ f126 1 f70"/>
                  <a:gd name="f173" fmla="*/ f127 1 f71"/>
                  <a:gd name="f174" fmla="*/ f128 1 f70"/>
                  <a:gd name="f175" fmla="*/ f129 1 f71"/>
                  <a:gd name="f176" fmla="*/ f130 1 f70"/>
                  <a:gd name="f177" fmla="*/ f131 1 f70"/>
                  <a:gd name="f178" fmla="*/ f132 1 f71"/>
                  <a:gd name="f179" fmla="*/ f133 1 f71"/>
                  <a:gd name="f180" fmla="*/ f134 1 f70"/>
                  <a:gd name="f181" fmla="*/ f135 1 f71"/>
                  <a:gd name="f182" fmla="*/ f136 1 f70"/>
                  <a:gd name="f183" fmla="*/ f137 1 f71"/>
                  <a:gd name="f184" fmla="*/ f138 1 f70"/>
                  <a:gd name="f185" fmla="*/ f139 1 f71"/>
                  <a:gd name="f186" fmla="*/ f140 1 f70"/>
                  <a:gd name="f187" fmla="*/ f141 1 f70"/>
                  <a:gd name="f188" fmla="*/ f142 1 f70"/>
                  <a:gd name="f189" fmla="*/ f143 1 f71"/>
                  <a:gd name="f190" fmla="*/ f144 1 f70"/>
                  <a:gd name="f191" fmla="*/ f145 1 f70"/>
                  <a:gd name="f192" fmla="*/ f146 1 f70"/>
                  <a:gd name="f193" fmla="*/ f147 1 f71"/>
                  <a:gd name="f194" fmla="*/ f148 1 f70"/>
                  <a:gd name="f195" fmla="*/ f149 1 f71"/>
                  <a:gd name="f196" fmla="*/ f150 1 f70"/>
                  <a:gd name="f197" fmla="*/ f151 1 f71"/>
                  <a:gd name="f198" fmla="*/ f152 1 f71"/>
                  <a:gd name="f199" fmla="*/ f153 1 f70"/>
                  <a:gd name="f200" fmla="*/ f154 1 f71"/>
                  <a:gd name="f201" fmla="*/ f155 1 f71"/>
                  <a:gd name="f202" fmla="*/ f156 1 f70"/>
                  <a:gd name="f203" fmla="*/ f157 f61 1"/>
                  <a:gd name="f204" fmla="*/ f158 f61 1"/>
                  <a:gd name="f205" fmla="*/ f160 f62 1"/>
                  <a:gd name="f206" fmla="*/ f159 f62 1"/>
                  <a:gd name="f207" fmla="*/ f161 f61 1"/>
                  <a:gd name="f208" fmla="*/ f162 f62 1"/>
                  <a:gd name="f209" fmla="*/ f163 f61 1"/>
                  <a:gd name="f210" fmla="*/ f164 f62 1"/>
                  <a:gd name="f211" fmla="*/ f165 f61 1"/>
                  <a:gd name="f212" fmla="*/ f166 f62 1"/>
                  <a:gd name="f213" fmla="*/ f167 f61 1"/>
                  <a:gd name="f214" fmla="*/ f168 f61 1"/>
                  <a:gd name="f215" fmla="*/ f169 f62 1"/>
                  <a:gd name="f216" fmla="*/ f170 f61 1"/>
                  <a:gd name="f217" fmla="*/ f171 f62 1"/>
                  <a:gd name="f218" fmla="*/ f172 f61 1"/>
                  <a:gd name="f219" fmla="*/ f173 f62 1"/>
                  <a:gd name="f220" fmla="*/ f174 f61 1"/>
                  <a:gd name="f221" fmla="*/ f175 f62 1"/>
                  <a:gd name="f222" fmla="*/ f176 f61 1"/>
                  <a:gd name="f223" fmla="*/ f177 f61 1"/>
                  <a:gd name="f224" fmla="*/ f178 f62 1"/>
                  <a:gd name="f225" fmla="*/ f179 f62 1"/>
                  <a:gd name="f226" fmla="*/ f180 f61 1"/>
                  <a:gd name="f227" fmla="*/ f181 f62 1"/>
                  <a:gd name="f228" fmla="*/ f182 f61 1"/>
                  <a:gd name="f229" fmla="*/ f183 f62 1"/>
                  <a:gd name="f230" fmla="*/ f184 f61 1"/>
                  <a:gd name="f231" fmla="*/ f185 f62 1"/>
                  <a:gd name="f232" fmla="*/ f186 f61 1"/>
                  <a:gd name="f233" fmla="*/ f187 f61 1"/>
                  <a:gd name="f234" fmla="*/ f188 f61 1"/>
                  <a:gd name="f235" fmla="*/ f189 f62 1"/>
                  <a:gd name="f236" fmla="*/ f190 f61 1"/>
                  <a:gd name="f237" fmla="*/ f191 f61 1"/>
                  <a:gd name="f238" fmla="*/ f192 f61 1"/>
                  <a:gd name="f239" fmla="*/ f193 f62 1"/>
                  <a:gd name="f240" fmla="*/ f194 f61 1"/>
                  <a:gd name="f241" fmla="*/ f195 f62 1"/>
                  <a:gd name="f242" fmla="*/ f196 f61 1"/>
                  <a:gd name="f243" fmla="*/ f197 f62 1"/>
                  <a:gd name="f244" fmla="*/ f198 f62 1"/>
                  <a:gd name="f245" fmla="*/ f199 f61 1"/>
                  <a:gd name="f246" fmla="*/ f200 f62 1"/>
                  <a:gd name="f247" fmla="*/ f201 f62 1"/>
                  <a:gd name="f248" fmla="*/ f202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4">
                    <a:pos x="f207" y="f208"/>
                  </a:cxn>
                  <a:cxn ang="f114">
                    <a:pos x="f209" y="f210"/>
                  </a:cxn>
                  <a:cxn ang="f114">
                    <a:pos x="f211" y="f212"/>
                  </a:cxn>
                  <a:cxn ang="f114">
                    <a:pos x="f213" y="f210"/>
                  </a:cxn>
                  <a:cxn ang="f114">
                    <a:pos x="f214" y="f215"/>
                  </a:cxn>
                  <a:cxn ang="f114">
                    <a:pos x="f216" y="f217"/>
                  </a:cxn>
                  <a:cxn ang="f114">
                    <a:pos x="f218" y="f219"/>
                  </a:cxn>
                  <a:cxn ang="f114">
                    <a:pos x="f220" y="f221"/>
                  </a:cxn>
                  <a:cxn ang="f114">
                    <a:pos x="f222" y="f219"/>
                  </a:cxn>
                  <a:cxn ang="f114">
                    <a:pos x="f223" y="f224"/>
                  </a:cxn>
                  <a:cxn ang="f114">
                    <a:pos x="f223" y="f225"/>
                  </a:cxn>
                  <a:cxn ang="f114">
                    <a:pos x="f226" y="f227"/>
                  </a:cxn>
                  <a:cxn ang="f114">
                    <a:pos x="f228" y="f229"/>
                  </a:cxn>
                  <a:cxn ang="f114">
                    <a:pos x="f230" y="f231"/>
                  </a:cxn>
                  <a:cxn ang="f114">
                    <a:pos x="f232" y="f224"/>
                  </a:cxn>
                  <a:cxn ang="f114">
                    <a:pos x="f233" y="f221"/>
                  </a:cxn>
                  <a:cxn ang="f114">
                    <a:pos x="f234" y="f235"/>
                  </a:cxn>
                  <a:cxn ang="f114">
                    <a:pos x="f232" y="f210"/>
                  </a:cxn>
                  <a:cxn ang="f114">
                    <a:pos x="f236" y="f215"/>
                  </a:cxn>
                  <a:cxn ang="f114">
                    <a:pos x="f237" y="f212"/>
                  </a:cxn>
                  <a:cxn ang="f114">
                    <a:pos x="f238" y="f239"/>
                  </a:cxn>
                  <a:cxn ang="f114">
                    <a:pos x="f240" y="f241"/>
                  </a:cxn>
                  <a:cxn ang="f114">
                    <a:pos x="f242" y="f243"/>
                  </a:cxn>
                  <a:cxn ang="f114">
                    <a:pos x="f216" y="f244"/>
                  </a:cxn>
                  <a:cxn ang="f114">
                    <a:pos x="f245" y="f246"/>
                  </a:cxn>
                  <a:cxn ang="f114">
                    <a:pos x="f209" y="f247"/>
                  </a:cxn>
                  <a:cxn ang="f114">
                    <a:pos x="f248" y="f208"/>
                  </a:cxn>
                  <a:cxn ang="f114">
                    <a:pos x="f207" y="f208"/>
                  </a:cxn>
                </a:cxnLst>
                <a:rect l="f203" t="f206" r="f204" b="f205"/>
                <a:pathLst>
                  <a:path w="64" h="46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1"/>
                      <a:pt x="f22" y="f14"/>
                      <a:pt x="f23" y="f14"/>
                    </a:cubicBezTo>
                    <a:cubicBezTo>
                      <a:pt x="f24" y="f23"/>
                      <a:pt x="f22" y="f23"/>
                      <a:pt x="f25" y="f23"/>
                    </a:cubicBezTo>
                    <a:cubicBezTo>
                      <a:pt x="f20" y="f26"/>
                      <a:pt x="f27" y="f14"/>
                      <a:pt x="f28" y="f29"/>
                    </a:cubicBezTo>
                    <a:cubicBezTo>
                      <a:pt x="f20" y="f30"/>
                      <a:pt x="f22" y="f30"/>
                      <a:pt x="f29" y="f31"/>
                    </a:cubicBezTo>
                    <a:cubicBezTo>
                      <a:pt x="f26" y="f31"/>
                      <a:pt x="f14" y="f24"/>
                      <a:pt x="f19" y="f24"/>
                    </a:cubicBezTo>
                    <a:cubicBezTo>
                      <a:pt x="f16" y="f29"/>
                      <a:pt x="f32" y="f29"/>
                      <a:pt x="f33" y="f31"/>
                    </a:cubicBezTo>
                    <a:cubicBezTo>
                      <a:pt x="f33" y="f30"/>
                      <a:pt x="f32" y="f30"/>
                      <a:pt x="f34" y="f22"/>
                    </a:cubicBezTo>
                    <a:cubicBezTo>
                      <a:pt x="f16" y="f35"/>
                      <a:pt x="f16" y="f28"/>
                      <a:pt x="f34" y="f36"/>
                    </a:cubicBezTo>
                    <a:cubicBezTo>
                      <a:pt x="f34" y="f37"/>
                      <a:pt x="f32" y="f7"/>
                      <a:pt x="f12" y="f37"/>
                    </a:cubicBezTo>
                    <a:cubicBezTo>
                      <a:pt x="f38" y="f39"/>
                      <a:pt x="f40" y="f25"/>
                      <a:pt x="f41" y="f30"/>
                    </a:cubicBezTo>
                    <a:cubicBezTo>
                      <a:pt x="f42" y="f43"/>
                      <a:pt x="f44" y="f25"/>
                      <a:pt x="f40" y="f27"/>
                    </a:cubicBezTo>
                    <a:cubicBezTo>
                      <a:pt x="f42" y="f20"/>
                      <a:pt x="f45" y="f43"/>
                      <a:pt x="f46" y="f22"/>
                    </a:cubicBezTo>
                    <a:cubicBezTo>
                      <a:pt x="f8" y="f30"/>
                      <a:pt x="f47" y="f24"/>
                      <a:pt x="f5" y="f24"/>
                    </a:cubicBezTo>
                    <a:cubicBezTo>
                      <a:pt x="f48" y="f29"/>
                      <a:pt x="f8" y="f29"/>
                      <a:pt x="f8" y="f26"/>
                    </a:cubicBezTo>
                    <a:cubicBezTo>
                      <a:pt x="f8" y="f14"/>
                      <a:pt x="f8" y="f14"/>
                      <a:pt x="f46" y="f14"/>
                    </a:cubicBezTo>
                    <a:cubicBezTo>
                      <a:pt x="f42" y="f21"/>
                      <a:pt x="f49" y="f14"/>
                      <a:pt x="f50" y="f23"/>
                    </a:cubicBezTo>
                    <a:cubicBezTo>
                      <a:pt x="f51" y="f29"/>
                      <a:pt x="f52" y="f23"/>
                      <a:pt x="f52" y="f19"/>
                    </a:cubicBezTo>
                    <a:cubicBezTo>
                      <a:pt x="f52" y="f16"/>
                      <a:pt x="f52" y="f34"/>
                      <a:pt x="f53" y="f34"/>
                    </a:cubicBezTo>
                    <a:cubicBezTo>
                      <a:pt x="f32" y="f32"/>
                      <a:pt x="f16" y="f16"/>
                      <a:pt x="f14" y="f16"/>
                    </a:cubicBezTo>
                    <a:cubicBezTo>
                      <a:pt x="f23" y="f34"/>
                      <a:pt x="f31" y="f34"/>
                      <a:pt x="f22" y="f32"/>
                    </a:cubicBezTo>
                    <a:cubicBezTo>
                      <a:pt x="f25" y="f33"/>
                      <a:pt x="f20" y="f32"/>
                      <a:pt x="f28" y="f33"/>
                    </a:cubicBezTo>
                    <a:cubicBezTo>
                      <a:pt x="f39" y="f33"/>
                      <a:pt x="f36" y="f12"/>
                      <a:pt x="f37" y="f53"/>
                    </a:cubicBezTo>
                    <a:cubicBezTo>
                      <a:pt x="f7" y="f54"/>
                      <a:pt x="f15" y="f38"/>
                      <a:pt x="f13" y="f55"/>
                    </a:cubicBezTo>
                    <a:cubicBezTo>
                      <a:pt x="f56" y="f49"/>
                      <a:pt x="f57" y="f42"/>
                      <a:pt x="f11" y="f8"/>
                    </a:cubicBezTo>
                    <a:cubicBezTo>
                      <a:pt x="f58" y="f48"/>
                      <a:pt x="f59" y="f5"/>
                      <a:pt x="f6" y="f8"/>
                    </a:cubicBezTo>
                    <a:close/>
                  </a:path>
                </a:pathLst>
              </a:custGeom>
              <a:solidFill>
                <a:srgbClr val="473E3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0" name="Freeform 1441">
                <a:extLst>
                  <a:ext uri="{FF2B5EF4-FFF2-40B4-BE49-F238E27FC236}">
                    <a16:creationId xmlns:a16="http://schemas.microsoft.com/office/drawing/2014/main" id="{6D0A732D-83A6-2379-5F7F-67BB00EB70B6}"/>
                  </a:ext>
                </a:extLst>
              </p:cNvPr>
              <p:cNvSpPr/>
              <p:nvPr/>
            </p:nvSpPr>
            <p:spPr>
              <a:xfrm>
                <a:off x="4568827" y="4511677"/>
                <a:ext cx="95253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7"/>
                  <a:gd name="f8" fmla="val 5"/>
                  <a:gd name="f9" fmla="val 15"/>
                  <a:gd name="f10" fmla="val 13"/>
                  <a:gd name="f11" fmla="val 12"/>
                  <a:gd name="f12" fmla="val 4"/>
                  <a:gd name="f13" fmla="val 11"/>
                  <a:gd name="f14" fmla="val 9"/>
                  <a:gd name="f15" fmla="val 7"/>
                  <a:gd name="f16" fmla="val 2"/>
                  <a:gd name="f17" fmla="val 3"/>
                  <a:gd name="f18" fmla="val 1"/>
                  <a:gd name="f19" fmla="val 8"/>
                  <a:gd name="f20" fmla="val 18"/>
                  <a:gd name="f21" fmla="val 22"/>
                  <a:gd name="f22" fmla="val 23"/>
                  <a:gd name="f23" fmla="val 17"/>
                  <a:gd name="f24" fmla="val 24"/>
                  <a:gd name="f25" fmla="val 20"/>
                  <a:gd name="f26" fmla="val 19"/>
                  <a:gd name="f27" fmla="val 16"/>
                  <a:gd name="f28" fmla="val 14"/>
                  <a:gd name="f29" fmla="val 10"/>
                  <a:gd name="f30" fmla="+- 0 0 -90"/>
                  <a:gd name="f31" fmla="*/ f3 1 25"/>
                  <a:gd name="f32" fmla="*/ f4 1 2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5"/>
                  <a:gd name="f41" fmla="*/ f37 1 27"/>
                  <a:gd name="f42" fmla="*/ 5 f38 1"/>
                  <a:gd name="f43" fmla="*/ 15 f37 1"/>
                  <a:gd name="f44" fmla="*/ 4 f38 1"/>
                  <a:gd name="f45" fmla="*/ 11 f37 1"/>
                  <a:gd name="f46" fmla="*/ 2 f38 1"/>
                  <a:gd name="f47" fmla="*/ 5 f37 1"/>
                  <a:gd name="f48" fmla="*/ 3 f37 1"/>
                  <a:gd name="f49" fmla="*/ 7 f38 1"/>
                  <a:gd name="f50" fmla="*/ 1 f37 1"/>
                  <a:gd name="f51" fmla="*/ 11 f38 1"/>
                  <a:gd name="f52" fmla="*/ 22 f38 1"/>
                  <a:gd name="f53" fmla="*/ 23 f38 1"/>
                  <a:gd name="f54" fmla="*/ 2 f37 1"/>
                  <a:gd name="f55" fmla="*/ 25 f38 1"/>
                  <a:gd name="f56" fmla="*/ 24 f37 1"/>
                  <a:gd name="f57" fmla="*/ 20 f38 1"/>
                  <a:gd name="f58" fmla="*/ 25 f37 1"/>
                  <a:gd name="f59" fmla="*/ 14 f38 1"/>
                  <a:gd name="f60" fmla="*/ 22 f37 1"/>
                  <a:gd name="f61" fmla="+- f39 0 f1"/>
                  <a:gd name="f62" fmla="*/ f42 1 25"/>
                  <a:gd name="f63" fmla="*/ f43 1 27"/>
                  <a:gd name="f64" fmla="*/ f44 1 25"/>
                  <a:gd name="f65" fmla="*/ f45 1 27"/>
                  <a:gd name="f66" fmla="*/ f46 1 25"/>
                  <a:gd name="f67" fmla="*/ f47 1 27"/>
                  <a:gd name="f68" fmla="*/ f48 1 27"/>
                  <a:gd name="f69" fmla="*/ f49 1 25"/>
                  <a:gd name="f70" fmla="*/ f50 1 27"/>
                  <a:gd name="f71" fmla="*/ f51 1 25"/>
                  <a:gd name="f72" fmla="*/ f52 1 25"/>
                  <a:gd name="f73" fmla="*/ f53 1 25"/>
                  <a:gd name="f74" fmla="*/ f54 1 27"/>
                  <a:gd name="f75" fmla="*/ f55 1 25"/>
                  <a:gd name="f76" fmla="*/ f56 1 27"/>
                  <a:gd name="f77" fmla="*/ f57 1 25"/>
                  <a:gd name="f78" fmla="*/ f58 1 27"/>
                  <a:gd name="f79" fmla="*/ f59 1 25"/>
                  <a:gd name="f80" fmla="*/ f60 1 27"/>
                  <a:gd name="f81" fmla="*/ 0 1 f40"/>
                  <a:gd name="f82" fmla="*/ f34 1 f40"/>
                  <a:gd name="f83" fmla="*/ 0 1 f41"/>
                  <a:gd name="f84" fmla="*/ f35 1 f41"/>
                  <a:gd name="f85" fmla="*/ f62 1 f40"/>
                  <a:gd name="f86" fmla="*/ f63 1 f41"/>
                  <a:gd name="f87" fmla="*/ f64 1 f40"/>
                  <a:gd name="f88" fmla="*/ f65 1 f41"/>
                  <a:gd name="f89" fmla="*/ f66 1 f40"/>
                  <a:gd name="f90" fmla="*/ f67 1 f41"/>
                  <a:gd name="f91" fmla="*/ f68 1 f41"/>
                  <a:gd name="f92" fmla="*/ f69 1 f40"/>
                  <a:gd name="f93" fmla="*/ f70 1 f41"/>
                  <a:gd name="f94" fmla="*/ f71 1 f40"/>
                  <a:gd name="f95" fmla="*/ f72 1 f40"/>
                  <a:gd name="f96" fmla="*/ f73 1 f40"/>
                  <a:gd name="f97" fmla="*/ f74 1 f41"/>
                  <a:gd name="f98" fmla="*/ f75 1 f40"/>
                  <a:gd name="f99" fmla="*/ f76 1 f41"/>
                  <a:gd name="f100" fmla="*/ f77 1 f40"/>
                  <a:gd name="f101" fmla="*/ f78 1 f41"/>
                  <a:gd name="f102" fmla="*/ f79 1 f40"/>
                  <a:gd name="f103" fmla="*/ f80 1 f41"/>
                  <a:gd name="f104" fmla="*/ f81 f31 1"/>
                  <a:gd name="f105" fmla="*/ f82 f31 1"/>
                  <a:gd name="f106" fmla="*/ f84 f32 1"/>
                  <a:gd name="f107" fmla="*/ f83 f32 1"/>
                  <a:gd name="f108" fmla="*/ f85 f31 1"/>
                  <a:gd name="f109" fmla="*/ f86 f32 1"/>
                  <a:gd name="f110" fmla="*/ f87 f31 1"/>
                  <a:gd name="f111" fmla="*/ f88 f32 1"/>
                  <a:gd name="f112" fmla="*/ f89 f31 1"/>
                  <a:gd name="f113" fmla="*/ f90 f32 1"/>
                  <a:gd name="f114" fmla="*/ f91 f32 1"/>
                  <a:gd name="f115" fmla="*/ f92 f31 1"/>
                  <a:gd name="f116" fmla="*/ f93 f32 1"/>
                  <a:gd name="f117" fmla="*/ f94 f31 1"/>
                  <a:gd name="f118" fmla="*/ f95 f31 1"/>
                  <a:gd name="f119" fmla="*/ f96 f31 1"/>
                  <a:gd name="f120" fmla="*/ f97 f32 1"/>
                  <a:gd name="f121" fmla="*/ f98 f31 1"/>
                  <a:gd name="f122" fmla="*/ f99 f32 1"/>
                  <a:gd name="f123" fmla="*/ f100 f31 1"/>
                  <a:gd name="f124" fmla="*/ f101 f32 1"/>
                  <a:gd name="f125" fmla="*/ f102 f31 1"/>
                  <a:gd name="f126" fmla="*/ f103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12" y="f113"/>
                  </a:cxn>
                  <a:cxn ang="f61">
                    <a:pos x="f112" y="f114"/>
                  </a:cxn>
                  <a:cxn ang="f61">
                    <a:pos x="f115" y="f116"/>
                  </a:cxn>
                  <a:cxn ang="f61">
                    <a:pos x="f117" y="f114"/>
                  </a:cxn>
                  <a:cxn ang="f61">
                    <a:pos x="f118" y="f116"/>
                  </a:cxn>
                  <a:cxn ang="f61">
                    <a:pos x="f119" y="f120"/>
                  </a:cxn>
                  <a:cxn ang="f61">
                    <a:pos x="f121" y="f122"/>
                  </a:cxn>
                  <a:cxn ang="f61">
                    <a:pos x="f123" y="f124"/>
                  </a:cxn>
                  <a:cxn ang="f61">
                    <a:pos x="f125" y="f126"/>
                  </a:cxn>
                  <a:cxn ang="f61">
                    <a:pos x="f108" y="f109"/>
                  </a:cxn>
                </a:cxnLst>
                <a:rect l="f104" t="f107" r="f105" b="f106"/>
                <a:pathLst>
                  <a:path w="25" h="27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2" y="f14"/>
                      <a:pt x="f8" y="f15"/>
                      <a:pt x="f16" y="f8"/>
                    </a:cubicBezTo>
                    <a:cubicBezTo>
                      <a:pt x="f16" y="f8"/>
                      <a:pt x="f5" y="f12"/>
                      <a:pt x="f16" y="f17"/>
                    </a:cubicBezTo>
                    <a:cubicBezTo>
                      <a:pt x="f17" y="f16"/>
                      <a:pt x="f12" y="f5"/>
                      <a:pt x="f15" y="f18"/>
                    </a:cubicBezTo>
                    <a:cubicBezTo>
                      <a:pt x="f19" y="f18"/>
                      <a:pt x="f14" y="f16"/>
                      <a:pt x="f13" y="f17"/>
                    </a:cubicBezTo>
                    <a:cubicBezTo>
                      <a:pt x="f9" y="f12"/>
                      <a:pt x="f20" y="f12"/>
                      <a:pt x="f21" y="f18"/>
                    </a:cubicBezTo>
                    <a:cubicBezTo>
                      <a:pt x="f21" y="f18"/>
                      <a:pt x="f22" y="f18"/>
                      <a:pt x="f22" y="f16"/>
                    </a:cubicBezTo>
                    <a:cubicBezTo>
                      <a:pt x="f22" y="f14"/>
                      <a:pt x="f22" y="f23"/>
                      <a:pt x="f6" y="f24"/>
                    </a:cubicBezTo>
                    <a:cubicBezTo>
                      <a:pt x="f6" y="f7"/>
                      <a:pt x="f22" y="f7"/>
                      <a:pt x="f25" y="f6"/>
                    </a:cubicBezTo>
                    <a:cubicBezTo>
                      <a:pt x="f26" y="f22"/>
                      <a:pt x="f27" y="f21"/>
                      <a:pt x="f28" y="f21"/>
                    </a:cubicBezTo>
                    <a:cubicBezTo>
                      <a:pt x="f29" y="f25"/>
                      <a:pt x="f19" y="f23"/>
                      <a:pt x="f8" y="f9"/>
                    </a:cubicBezTo>
                    <a:close/>
                  </a:path>
                </a:pathLst>
              </a:custGeom>
              <a:solidFill>
                <a:srgbClr val="ECB7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1" name="Freeform 1442">
                <a:extLst>
                  <a:ext uri="{FF2B5EF4-FFF2-40B4-BE49-F238E27FC236}">
                    <a16:creationId xmlns:a16="http://schemas.microsoft.com/office/drawing/2014/main" id="{1BAA47CF-A953-D5EE-ACC4-DFDE29FFE926}"/>
                  </a:ext>
                </a:extLst>
              </p:cNvPr>
              <p:cNvSpPr/>
              <p:nvPr/>
            </p:nvSpPr>
            <p:spPr>
              <a:xfrm>
                <a:off x="4645023" y="4511677"/>
                <a:ext cx="30166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32"/>
                  <a:gd name="f8" fmla="val 25"/>
                  <a:gd name="f9" fmla="val 2"/>
                  <a:gd name="f10" fmla="val 27"/>
                  <a:gd name="f11" fmla="val 4"/>
                  <a:gd name="f12" fmla="val 24"/>
                  <a:gd name="f13" fmla="val 23"/>
                  <a:gd name="f14" fmla="val 22"/>
                  <a:gd name="f15" fmla="val 3"/>
                  <a:gd name="f16" fmla="val 21"/>
                  <a:gd name="f17" fmla="val 14"/>
                  <a:gd name="f18" fmla="val 1"/>
                  <a:gd name="f19" fmla="val 5"/>
                  <a:gd name="f20" fmla="val 7"/>
                  <a:gd name="f21" fmla="val 10"/>
                  <a:gd name="f22" fmla="val 13"/>
                  <a:gd name="f23" fmla="val 16"/>
                  <a:gd name="f24" fmla="val 18"/>
                  <a:gd name="f25" fmla="val 19"/>
                  <a:gd name="f26" fmla="val 6"/>
                  <a:gd name="f27" fmla="val 29"/>
                  <a:gd name="f28" fmla="val 31"/>
                  <a:gd name="f29" fmla="+- 0 0 -90"/>
                  <a:gd name="f30" fmla="*/ f3 1 8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8"/>
                  <a:gd name="f40" fmla="*/ f36 1 32"/>
                  <a:gd name="f41" fmla="*/ 0 f37 1"/>
                  <a:gd name="f42" fmla="*/ 25 f36 1"/>
                  <a:gd name="f43" fmla="*/ 4 f37 1"/>
                  <a:gd name="f44" fmla="*/ 24 f36 1"/>
                  <a:gd name="f45" fmla="*/ 3 f37 1"/>
                  <a:gd name="f46" fmla="*/ 21 f36 1"/>
                  <a:gd name="f47" fmla="*/ 2 f36 1"/>
                  <a:gd name="f48" fmla="*/ 0 f36 1"/>
                  <a:gd name="f49" fmla="*/ 5 f37 1"/>
                  <a:gd name="f50" fmla="*/ 7 f36 1"/>
                  <a:gd name="f51" fmla="*/ 16 f36 1"/>
                  <a:gd name="f52" fmla="*/ 8 f37 1"/>
                  <a:gd name="f53" fmla="*/ 19 f36 1"/>
                  <a:gd name="f54" fmla="*/ 6 f37 1"/>
                  <a:gd name="f55" fmla="*/ 32 f36 1"/>
                  <a:gd name="f56" fmla="+- f38 0 f1"/>
                  <a:gd name="f57" fmla="*/ f41 1 8"/>
                  <a:gd name="f58" fmla="*/ f42 1 32"/>
                  <a:gd name="f59" fmla="*/ f43 1 8"/>
                  <a:gd name="f60" fmla="*/ f44 1 32"/>
                  <a:gd name="f61" fmla="*/ f45 1 8"/>
                  <a:gd name="f62" fmla="*/ f46 1 32"/>
                  <a:gd name="f63" fmla="*/ f47 1 32"/>
                  <a:gd name="f64" fmla="*/ f48 1 32"/>
                  <a:gd name="f65" fmla="*/ f49 1 8"/>
                  <a:gd name="f66" fmla="*/ f50 1 32"/>
                  <a:gd name="f67" fmla="*/ f51 1 32"/>
                  <a:gd name="f68" fmla="*/ f52 1 8"/>
                  <a:gd name="f69" fmla="*/ f53 1 32"/>
                  <a:gd name="f70" fmla="*/ f54 1 8"/>
                  <a:gd name="f71" fmla="*/ f55 1 32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39"/>
                  <a:gd name="f79" fmla="*/ f60 1 f40"/>
                  <a:gd name="f80" fmla="*/ f61 1 f39"/>
                  <a:gd name="f81" fmla="*/ f62 1 f40"/>
                  <a:gd name="f82" fmla="*/ f63 1 f40"/>
                  <a:gd name="f83" fmla="*/ f64 1 f40"/>
                  <a:gd name="f84" fmla="*/ f65 1 f39"/>
                  <a:gd name="f85" fmla="*/ f66 1 f40"/>
                  <a:gd name="f86" fmla="*/ f67 1 f40"/>
                  <a:gd name="f87" fmla="*/ f68 1 f39"/>
                  <a:gd name="f88" fmla="*/ f69 1 f40"/>
                  <a:gd name="f89" fmla="*/ f70 1 f39"/>
                  <a:gd name="f90" fmla="*/ f71 1 f40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0 1"/>
                  <a:gd name="f98" fmla="*/ f79 f31 1"/>
                  <a:gd name="f99" fmla="*/ f80 f30 1"/>
                  <a:gd name="f100" fmla="*/ f81 f31 1"/>
                  <a:gd name="f101" fmla="*/ f82 f31 1"/>
                  <a:gd name="f102" fmla="*/ f83 f31 1"/>
                  <a:gd name="f103" fmla="*/ f84 f30 1"/>
                  <a:gd name="f104" fmla="*/ f85 f31 1"/>
                  <a:gd name="f105" fmla="*/ f86 f31 1"/>
                  <a:gd name="f106" fmla="*/ f87 f30 1"/>
                  <a:gd name="f107" fmla="*/ f88 f31 1"/>
                  <a:gd name="f108" fmla="*/ f89 f30 1"/>
                  <a:gd name="f109" fmla="*/ f9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99" y="f101"/>
                  </a:cxn>
                  <a:cxn ang="f56">
                    <a:pos x="f97" y="f102"/>
                  </a:cxn>
                  <a:cxn ang="f56">
                    <a:pos x="f103" y="f101"/>
                  </a:cxn>
                  <a:cxn ang="f56">
                    <a:pos x="f103" y="f104"/>
                  </a:cxn>
                  <a:cxn ang="f56">
                    <a:pos x="f103" y="f105"/>
                  </a:cxn>
                  <a:cxn ang="f56">
                    <a:pos x="f106" y="f107"/>
                  </a:cxn>
                  <a:cxn ang="f56">
                    <a:pos x="f108" y="f96"/>
                  </a:cxn>
                  <a:cxn ang="f56">
                    <a:pos x="f97" y="f109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8" h="32">
                    <a:moveTo>
                      <a:pt x="f5" y="f8"/>
                    </a:moveTo>
                    <a:cubicBezTo>
                      <a:pt x="f9" y="f10"/>
                      <a:pt x="f11" y="f10"/>
                      <a:pt x="f11" y="f12"/>
                    </a:cubicBezTo>
                    <a:cubicBezTo>
                      <a:pt x="f11" y="f13"/>
                      <a:pt x="f11" y="f14"/>
                      <a:pt x="f15" y="f16"/>
                    </a:cubicBezTo>
                    <a:cubicBezTo>
                      <a:pt x="f5" y="f17"/>
                      <a:pt x="f18" y="f6"/>
                      <a:pt x="f15" y="f9"/>
                    </a:cubicBezTo>
                    <a:cubicBezTo>
                      <a:pt x="f9" y="f18"/>
                      <a:pt x="f15" y="f18"/>
                      <a:pt x="f11" y="f5"/>
                    </a:cubicBezTo>
                    <a:cubicBezTo>
                      <a:pt x="f19" y="f5"/>
                      <a:pt x="f19" y="f18"/>
                      <a:pt x="f19" y="f9"/>
                    </a:cubicBezTo>
                    <a:cubicBezTo>
                      <a:pt x="f19" y="f11"/>
                      <a:pt x="f19" y="f19"/>
                      <a:pt x="f19" y="f20"/>
                    </a:cubicBezTo>
                    <a:cubicBezTo>
                      <a:pt x="f11" y="f21"/>
                      <a:pt x="f11" y="f22"/>
                      <a:pt x="f19" y="f23"/>
                    </a:cubicBezTo>
                    <a:cubicBezTo>
                      <a:pt x="f19" y="f24"/>
                      <a:pt x="f19" y="f25"/>
                      <a:pt x="f6" y="f25"/>
                    </a:cubicBezTo>
                    <a:cubicBezTo>
                      <a:pt x="f6" y="f16"/>
                      <a:pt x="f20" y="f13"/>
                      <a:pt x="f26" y="f8"/>
                    </a:cubicBezTo>
                    <a:cubicBezTo>
                      <a:pt x="f19" y="f10"/>
                      <a:pt x="f15" y="f27"/>
                      <a:pt x="f11" y="f7"/>
                    </a:cubicBezTo>
                    <a:cubicBezTo>
                      <a:pt x="f18" y="f28"/>
                      <a:pt x="f9" y="f10"/>
                      <a:pt x="f5" y="f8"/>
                    </a:cubicBezTo>
                    <a:close/>
                  </a:path>
                </a:pathLst>
              </a:custGeom>
              <a:solidFill>
                <a:srgbClr val="3F2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2" name="Freeform 1443">
                <a:extLst>
                  <a:ext uri="{FF2B5EF4-FFF2-40B4-BE49-F238E27FC236}">
                    <a16:creationId xmlns:a16="http://schemas.microsoft.com/office/drawing/2014/main" id="{E1D784F8-1336-4183-DD45-A68EFA17D4BB}"/>
                  </a:ext>
                </a:extLst>
              </p:cNvPr>
              <p:cNvSpPr/>
              <p:nvPr/>
            </p:nvSpPr>
            <p:spPr>
              <a:xfrm>
                <a:off x="4441826" y="4338635"/>
                <a:ext cx="307979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47"/>
                  <a:gd name="f8" fmla="val 79"/>
                  <a:gd name="f9" fmla="val 20"/>
                  <a:gd name="f10" fmla="val 78"/>
                  <a:gd name="f11" fmla="val 19"/>
                  <a:gd name="f12" fmla="val 77"/>
                  <a:gd name="f13" fmla="val 18"/>
                  <a:gd name="f14" fmla="val 76"/>
                  <a:gd name="f15" fmla="val 72"/>
                  <a:gd name="f16" fmla="val 26"/>
                  <a:gd name="f17" fmla="val 66"/>
                  <a:gd name="f18" fmla="val 31"/>
                  <a:gd name="f19" fmla="val 61"/>
                  <a:gd name="f20" fmla="val 36"/>
                  <a:gd name="f21" fmla="val 37"/>
                  <a:gd name="f22" fmla="val 59"/>
                  <a:gd name="f23" fmla="val 39"/>
                  <a:gd name="f24" fmla="val 57"/>
                  <a:gd name="f25" fmla="val 38"/>
                  <a:gd name="f26" fmla="val 55"/>
                  <a:gd name="f27" fmla="val 48"/>
                  <a:gd name="f28" fmla="val 41"/>
                  <a:gd name="f29" fmla="val 35"/>
                  <a:gd name="f30" fmla="val 34"/>
                  <a:gd name="f31" fmla="val 33"/>
                  <a:gd name="f32" fmla="val 40"/>
                  <a:gd name="f33" fmla="val 43"/>
                  <a:gd name="f34" fmla="val 44"/>
                  <a:gd name="f35" fmla="val 32"/>
                  <a:gd name="f36" fmla="val 42"/>
                  <a:gd name="f37" fmla="val 29"/>
                  <a:gd name="f38" fmla="val 46"/>
                  <a:gd name="f39" fmla="val 14"/>
                  <a:gd name="f40" fmla="val 11"/>
                  <a:gd name="f41" fmla="val 8"/>
                  <a:gd name="f42" fmla="val 7"/>
                  <a:gd name="f43" fmla="val 9"/>
                  <a:gd name="f44" fmla="val 13"/>
                  <a:gd name="f45" fmla="val 15"/>
                  <a:gd name="f46" fmla="val 16"/>
                  <a:gd name="f47" fmla="val 17"/>
                  <a:gd name="f48" fmla="val 12"/>
                  <a:gd name="f49" fmla="val 4"/>
                  <a:gd name="f50" fmla="val 30"/>
                  <a:gd name="f51" fmla="val 3"/>
                  <a:gd name="f52" fmla="val 6"/>
                  <a:gd name="f53" fmla="val 10"/>
                  <a:gd name="f54" fmla="val 25"/>
                  <a:gd name="f55" fmla="val 22"/>
                  <a:gd name="f56" fmla="val 23"/>
                  <a:gd name="f57" fmla="val 28"/>
                  <a:gd name="f58" fmla="val 24"/>
                  <a:gd name="f59" fmla="val 27"/>
                  <a:gd name="f60" fmla="val 49"/>
                  <a:gd name="f61" fmla="val 50"/>
                  <a:gd name="f62" fmla="val 52"/>
                  <a:gd name="f63" fmla="val 54"/>
                  <a:gd name="f64" fmla="val 62"/>
                  <a:gd name="f65" fmla="val 65"/>
                  <a:gd name="f66" fmla="val 70"/>
                  <a:gd name="f67" fmla="val 73"/>
                  <a:gd name="f68" fmla="val 74"/>
                  <a:gd name="f69" fmla="val 1"/>
                  <a:gd name="f70" fmla="val 5"/>
                  <a:gd name="f71" fmla="val 80"/>
                  <a:gd name="f72" fmla="val 81"/>
                  <a:gd name="f73" fmla="+- 0 0 -90"/>
                  <a:gd name="f74" fmla="*/ f3 1 82"/>
                  <a:gd name="f75" fmla="*/ f4 1 47"/>
                  <a:gd name="f76" fmla="val f5"/>
                  <a:gd name="f77" fmla="val f6"/>
                  <a:gd name="f78" fmla="val f7"/>
                  <a:gd name="f79" fmla="*/ f73 f0 1"/>
                  <a:gd name="f80" fmla="+- f78 0 f76"/>
                  <a:gd name="f81" fmla="+- f77 0 f76"/>
                  <a:gd name="f82" fmla="*/ f79 1 f2"/>
                  <a:gd name="f83" fmla="*/ f81 1 82"/>
                  <a:gd name="f84" fmla="*/ f80 1 47"/>
                  <a:gd name="f85" fmla="*/ 79 f81 1"/>
                  <a:gd name="f86" fmla="*/ 20 f80 1"/>
                  <a:gd name="f87" fmla="*/ 76 f81 1"/>
                  <a:gd name="f88" fmla="*/ 19 f80 1"/>
                  <a:gd name="f89" fmla="*/ 61 f81 1"/>
                  <a:gd name="f90" fmla="*/ 36 f80 1"/>
                  <a:gd name="f91" fmla="*/ 37 f80 1"/>
                  <a:gd name="f92" fmla="*/ 55 f81 1"/>
                  <a:gd name="f93" fmla="*/ 38 f80 1"/>
                  <a:gd name="f94" fmla="*/ 34 f81 1"/>
                  <a:gd name="f95" fmla="*/ 33 f80 1"/>
                  <a:gd name="f96" fmla="*/ 37 f81 1"/>
                  <a:gd name="f97" fmla="*/ 35 f80 1"/>
                  <a:gd name="f98" fmla="*/ 35 f81 1"/>
                  <a:gd name="f99" fmla="*/ 36 f81 1"/>
                  <a:gd name="f100" fmla="*/ 41 f80 1"/>
                  <a:gd name="f101" fmla="*/ 44 f80 1"/>
                  <a:gd name="f102" fmla="*/ 32 f81 1"/>
                  <a:gd name="f103" fmla="*/ 40 f80 1"/>
                  <a:gd name="f104" fmla="*/ 29 f81 1"/>
                  <a:gd name="f105" fmla="*/ 18 f81 1"/>
                  <a:gd name="f106" fmla="*/ 46 f80 1"/>
                  <a:gd name="f107" fmla="*/ 8 f81 1"/>
                  <a:gd name="f108" fmla="*/ 47 f80 1"/>
                  <a:gd name="f109" fmla="*/ 7 f81 1"/>
                  <a:gd name="f110" fmla="*/ 15 f81 1"/>
                  <a:gd name="f111" fmla="*/ 16 f81 1"/>
                  <a:gd name="f112" fmla="*/ 14 f81 1"/>
                  <a:gd name="f113" fmla="*/ 12 f81 1"/>
                  <a:gd name="f114" fmla="*/ 0 f81 1"/>
                  <a:gd name="f115" fmla="*/ 30 f80 1"/>
                  <a:gd name="f116" fmla="*/ 6 f81 1"/>
                  <a:gd name="f117" fmla="*/ 10 f81 1"/>
                  <a:gd name="f118" fmla="*/ 32 f80 1"/>
                  <a:gd name="f119" fmla="*/ 13 f81 1"/>
                  <a:gd name="f120" fmla="*/ 34 f80 1"/>
                  <a:gd name="f121" fmla="*/ 25 f81 1"/>
                  <a:gd name="f122" fmla="*/ 18 f80 1"/>
                  <a:gd name="f123" fmla="*/ 14 f80 1"/>
                  <a:gd name="f124" fmla="*/ 13 f80 1"/>
                  <a:gd name="f125" fmla="*/ 22 f81 1"/>
                  <a:gd name="f126" fmla="*/ 28 f80 1"/>
                  <a:gd name="f127" fmla="*/ 30 f81 1"/>
                  <a:gd name="f128" fmla="*/ 33 f81 1"/>
                  <a:gd name="f129" fmla="*/ 26 f80 1"/>
                  <a:gd name="f130" fmla="*/ 46 f81 1"/>
                  <a:gd name="f131" fmla="*/ 23 f80 1"/>
                  <a:gd name="f132" fmla="*/ 49 f81 1"/>
                  <a:gd name="f133" fmla="*/ 22 f80 1"/>
                  <a:gd name="f134" fmla="*/ 25 f80 1"/>
                  <a:gd name="f135" fmla="*/ 48 f81 1"/>
                  <a:gd name="f136" fmla="*/ 29 f80 1"/>
                  <a:gd name="f137" fmla="*/ 54 f81 1"/>
                  <a:gd name="f138" fmla="*/ 31 f80 1"/>
                  <a:gd name="f139" fmla="*/ 65 f81 1"/>
                  <a:gd name="f140" fmla="*/ 27 f80 1"/>
                  <a:gd name="f141" fmla="*/ 74 f81 1"/>
                  <a:gd name="f142" fmla="*/ 4 f80 1"/>
                  <a:gd name="f143" fmla="*/ 0 f80 1"/>
                  <a:gd name="f144" fmla="*/ 78 f81 1"/>
                  <a:gd name="f145" fmla="*/ 5 f80 1"/>
                  <a:gd name="f146" fmla="*/ 77 f81 1"/>
                  <a:gd name="f147" fmla="*/ 11 f80 1"/>
                  <a:gd name="f148" fmla="*/ 6 f80 1"/>
                  <a:gd name="f149" fmla="*/ 80 f81 1"/>
                  <a:gd name="f150" fmla="*/ 81 f81 1"/>
                  <a:gd name="f151" fmla="*/ 12 f80 1"/>
                  <a:gd name="f152" fmla="+- f82 0 f1"/>
                  <a:gd name="f153" fmla="*/ f85 1 82"/>
                  <a:gd name="f154" fmla="*/ f86 1 47"/>
                  <a:gd name="f155" fmla="*/ f87 1 82"/>
                  <a:gd name="f156" fmla="*/ f88 1 47"/>
                  <a:gd name="f157" fmla="*/ f89 1 82"/>
                  <a:gd name="f158" fmla="*/ f90 1 47"/>
                  <a:gd name="f159" fmla="*/ f91 1 47"/>
                  <a:gd name="f160" fmla="*/ f92 1 82"/>
                  <a:gd name="f161" fmla="*/ f93 1 47"/>
                  <a:gd name="f162" fmla="*/ f94 1 82"/>
                  <a:gd name="f163" fmla="*/ f95 1 47"/>
                  <a:gd name="f164" fmla="*/ f96 1 82"/>
                  <a:gd name="f165" fmla="*/ f97 1 47"/>
                  <a:gd name="f166" fmla="*/ f98 1 82"/>
                  <a:gd name="f167" fmla="*/ f99 1 82"/>
                  <a:gd name="f168" fmla="*/ f100 1 47"/>
                  <a:gd name="f169" fmla="*/ f101 1 47"/>
                  <a:gd name="f170" fmla="*/ f102 1 82"/>
                  <a:gd name="f171" fmla="*/ f103 1 47"/>
                  <a:gd name="f172" fmla="*/ f104 1 82"/>
                  <a:gd name="f173" fmla="*/ f105 1 82"/>
                  <a:gd name="f174" fmla="*/ f106 1 47"/>
                  <a:gd name="f175" fmla="*/ f107 1 82"/>
                  <a:gd name="f176" fmla="*/ f108 1 47"/>
                  <a:gd name="f177" fmla="*/ f109 1 82"/>
                  <a:gd name="f178" fmla="*/ f110 1 82"/>
                  <a:gd name="f179" fmla="*/ f111 1 82"/>
                  <a:gd name="f180" fmla="*/ f112 1 82"/>
                  <a:gd name="f181" fmla="*/ f113 1 82"/>
                  <a:gd name="f182" fmla="*/ f114 1 82"/>
                  <a:gd name="f183" fmla="*/ f115 1 47"/>
                  <a:gd name="f184" fmla="*/ f116 1 82"/>
                  <a:gd name="f185" fmla="*/ f117 1 82"/>
                  <a:gd name="f186" fmla="*/ f118 1 47"/>
                  <a:gd name="f187" fmla="*/ f119 1 82"/>
                  <a:gd name="f188" fmla="*/ f120 1 47"/>
                  <a:gd name="f189" fmla="*/ f121 1 82"/>
                  <a:gd name="f190" fmla="*/ f122 1 47"/>
                  <a:gd name="f191" fmla="*/ f123 1 47"/>
                  <a:gd name="f192" fmla="*/ f124 1 47"/>
                  <a:gd name="f193" fmla="*/ f125 1 82"/>
                  <a:gd name="f194" fmla="*/ f126 1 47"/>
                  <a:gd name="f195" fmla="*/ f127 1 82"/>
                  <a:gd name="f196" fmla="*/ f128 1 82"/>
                  <a:gd name="f197" fmla="*/ f129 1 47"/>
                  <a:gd name="f198" fmla="*/ f130 1 82"/>
                  <a:gd name="f199" fmla="*/ f131 1 47"/>
                  <a:gd name="f200" fmla="*/ f132 1 82"/>
                  <a:gd name="f201" fmla="*/ f133 1 47"/>
                  <a:gd name="f202" fmla="*/ f134 1 47"/>
                  <a:gd name="f203" fmla="*/ f135 1 82"/>
                  <a:gd name="f204" fmla="*/ f136 1 47"/>
                  <a:gd name="f205" fmla="*/ f137 1 82"/>
                  <a:gd name="f206" fmla="*/ f138 1 47"/>
                  <a:gd name="f207" fmla="*/ f139 1 82"/>
                  <a:gd name="f208" fmla="*/ f140 1 47"/>
                  <a:gd name="f209" fmla="*/ f141 1 82"/>
                  <a:gd name="f210" fmla="*/ f142 1 47"/>
                  <a:gd name="f211" fmla="*/ f143 1 47"/>
                  <a:gd name="f212" fmla="*/ f144 1 82"/>
                  <a:gd name="f213" fmla="*/ f145 1 47"/>
                  <a:gd name="f214" fmla="*/ f146 1 82"/>
                  <a:gd name="f215" fmla="*/ f147 1 47"/>
                  <a:gd name="f216" fmla="*/ f148 1 47"/>
                  <a:gd name="f217" fmla="*/ f149 1 82"/>
                  <a:gd name="f218" fmla="*/ f150 1 82"/>
                  <a:gd name="f219" fmla="*/ f151 1 47"/>
                  <a:gd name="f220" fmla="*/ 0 1 f83"/>
                  <a:gd name="f221" fmla="*/ f77 1 f83"/>
                  <a:gd name="f222" fmla="*/ 0 1 f84"/>
                  <a:gd name="f223" fmla="*/ f78 1 f84"/>
                  <a:gd name="f224" fmla="*/ f153 1 f83"/>
                  <a:gd name="f225" fmla="*/ f154 1 f84"/>
                  <a:gd name="f226" fmla="*/ f155 1 f83"/>
                  <a:gd name="f227" fmla="*/ f156 1 f84"/>
                  <a:gd name="f228" fmla="*/ f157 1 f83"/>
                  <a:gd name="f229" fmla="*/ f158 1 f84"/>
                  <a:gd name="f230" fmla="*/ f159 1 f84"/>
                  <a:gd name="f231" fmla="*/ f160 1 f83"/>
                  <a:gd name="f232" fmla="*/ f161 1 f84"/>
                  <a:gd name="f233" fmla="*/ f162 1 f83"/>
                  <a:gd name="f234" fmla="*/ f163 1 f84"/>
                  <a:gd name="f235" fmla="*/ f164 1 f83"/>
                  <a:gd name="f236" fmla="*/ f165 1 f84"/>
                  <a:gd name="f237" fmla="*/ f166 1 f83"/>
                  <a:gd name="f238" fmla="*/ f167 1 f83"/>
                  <a:gd name="f239" fmla="*/ f168 1 f84"/>
                  <a:gd name="f240" fmla="*/ f169 1 f84"/>
                  <a:gd name="f241" fmla="*/ f170 1 f83"/>
                  <a:gd name="f242" fmla="*/ f171 1 f84"/>
                  <a:gd name="f243" fmla="*/ f172 1 f83"/>
                  <a:gd name="f244" fmla="*/ f173 1 f83"/>
                  <a:gd name="f245" fmla="*/ f174 1 f84"/>
                  <a:gd name="f246" fmla="*/ f175 1 f83"/>
                  <a:gd name="f247" fmla="*/ f176 1 f84"/>
                  <a:gd name="f248" fmla="*/ f177 1 f83"/>
                  <a:gd name="f249" fmla="*/ f178 1 f83"/>
                  <a:gd name="f250" fmla="*/ f179 1 f83"/>
                  <a:gd name="f251" fmla="*/ f180 1 f83"/>
                  <a:gd name="f252" fmla="*/ f181 1 f83"/>
                  <a:gd name="f253" fmla="*/ f182 1 f83"/>
                  <a:gd name="f254" fmla="*/ f183 1 f84"/>
                  <a:gd name="f255" fmla="*/ f184 1 f83"/>
                  <a:gd name="f256" fmla="*/ f185 1 f83"/>
                  <a:gd name="f257" fmla="*/ f186 1 f84"/>
                  <a:gd name="f258" fmla="*/ f187 1 f83"/>
                  <a:gd name="f259" fmla="*/ f188 1 f84"/>
                  <a:gd name="f260" fmla="*/ f189 1 f83"/>
                  <a:gd name="f261" fmla="*/ f190 1 f84"/>
                  <a:gd name="f262" fmla="*/ f191 1 f84"/>
                  <a:gd name="f263" fmla="*/ f192 1 f84"/>
                  <a:gd name="f264" fmla="*/ f193 1 f83"/>
                  <a:gd name="f265" fmla="*/ f194 1 f84"/>
                  <a:gd name="f266" fmla="*/ f195 1 f83"/>
                  <a:gd name="f267" fmla="*/ f196 1 f83"/>
                  <a:gd name="f268" fmla="*/ f197 1 f84"/>
                  <a:gd name="f269" fmla="*/ f198 1 f83"/>
                  <a:gd name="f270" fmla="*/ f199 1 f84"/>
                  <a:gd name="f271" fmla="*/ f200 1 f83"/>
                  <a:gd name="f272" fmla="*/ f201 1 f84"/>
                  <a:gd name="f273" fmla="*/ f202 1 f84"/>
                  <a:gd name="f274" fmla="*/ f203 1 f83"/>
                  <a:gd name="f275" fmla="*/ f204 1 f84"/>
                  <a:gd name="f276" fmla="*/ f205 1 f83"/>
                  <a:gd name="f277" fmla="*/ f206 1 f84"/>
                  <a:gd name="f278" fmla="*/ f207 1 f83"/>
                  <a:gd name="f279" fmla="*/ f208 1 f84"/>
                  <a:gd name="f280" fmla="*/ f209 1 f83"/>
                  <a:gd name="f281" fmla="*/ f210 1 f84"/>
                  <a:gd name="f282" fmla="*/ f211 1 f84"/>
                  <a:gd name="f283" fmla="*/ f212 1 f83"/>
                  <a:gd name="f284" fmla="*/ f213 1 f84"/>
                  <a:gd name="f285" fmla="*/ f214 1 f83"/>
                  <a:gd name="f286" fmla="*/ f215 1 f84"/>
                  <a:gd name="f287" fmla="*/ f216 1 f84"/>
                  <a:gd name="f288" fmla="*/ f217 1 f83"/>
                  <a:gd name="f289" fmla="*/ f218 1 f83"/>
                  <a:gd name="f290" fmla="*/ f219 1 f84"/>
                  <a:gd name="f291" fmla="*/ f220 f74 1"/>
                  <a:gd name="f292" fmla="*/ f221 f74 1"/>
                  <a:gd name="f293" fmla="*/ f223 f75 1"/>
                  <a:gd name="f294" fmla="*/ f222 f75 1"/>
                  <a:gd name="f295" fmla="*/ f224 f74 1"/>
                  <a:gd name="f296" fmla="*/ f225 f75 1"/>
                  <a:gd name="f297" fmla="*/ f226 f74 1"/>
                  <a:gd name="f298" fmla="*/ f227 f75 1"/>
                  <a:gd name="f299" fmla="*/ f228 f74 1"/>
                  <a:gd name="f300" fmla="*/ f229 f75 1"/>
                  <a:gd name="f301" fmla="*/ f230 f75 1"/>
                  <a:gd name="f302" fmla="*/ f231 f74 1"/>
                  <a:gd name="f303" fmla="*/ f232 f75 1"/>
                  <a:gd name="f304" fmla="*/ f233 f74 1"/>
                  <a:gd name="f305" fmla="*/ f234 f75 1"/>
                  <a:gd name="f306" fmla="*/ f235 f74 1"/>
                  <a:gd name="f307" fmla="*/ f236 f75 1"/>
                  <a:gd name="f308" fmla="*/ f237 f74 1"/>
                  <a:gd name="f309" fmla="*/ f238 f74 1"/>
                  <a:gd name="f310" fmla="*/ f239 f75 1"/>
                  <a:gd name="f311" fmla="*/ f240 f75 1"/>
                  <a:gd name="f312" fmla="*/ f241 f74 1"/>
                  <a:gd name="f313" fmla="*/ f242 f75 1"/>
                  <a:gd name="f314" fmla="*/ f243 f74 1"/>
                  <a:gd name="f315" fmla="*/ f244 f74 1"/>
                  <a:gd name="f316" fmla="*/ f245 f75 1"/>
                  <a:gd name="f317" fmla="*/ f246 f74 1"/>
                  <a:gd name="f318" fmla="*/ f247 f75 1"/>
                  <a:gd name="f319" fmla="*/ f248 f74 1"/>
                  <a:gd name="f320" fmla="*/ f249 f74 1"/>
                  <a:gd name="f321" fmla="*/ f250 f74 1"/>
                  <a:gd name="f322" fmla="*/ f251 f74 1"/>
                  <a:gd name="f323" fmla="*/ f252 f74 1"/>
                  <a:gd name="f324" fmla="*/ f253 f74 1"/>
                  <a:gd name="f325" fmla="*/ f254 f75 1"/>
                  <a:gd name="f326" fmla="*/ f255 f74 1"/>
                  <a:gd name="f327" fmla="*/ f256 f74 1"/>
                  <a:gd name="f328" fmla="*/ f257 f75 1"/>
                  <a:gd name="f329" fmla="*/ f258 f74 1"/>
                  <a:gd name="f330" fmla="*/ f259 f75 1"/>
                  <a:gd name="f331" fmla="*/ f260 f74 1"/>
                  <a:gd name="f332" fmla="*/ f261 f75 1"/>
                  <a:gd name="f333" fmla="*/ f262 f75 1"/>
                  <a:gd name="f334" fmla="*/ f263 f75 1"/>
                  <a:gd name="f335" fmla="*/ f264 f74 1"/>
                  <a:gd name="f336" fmla="*/ f265 f75 1"/>
                  <a:gd name="f337" fmla="*/ f266 f74 1"/>
                  <a:gd name="f338" fmla="*/ f267 f74 1"/>
                  <a:gd name="f339" fmla="*/ f268 f75 1"/>
                  <a:gd name="f340" fmla="*/ f269 f74 1"/>
                  <a:gd name="f341" fmla="*/ f270 f75 1"/>
                  <a:gd name="f342" fmla="*/ f271 f74 1"/>
                  <a:gd name="f343" fmla="*/ f272 f75 1"/>
                  <a:gd name="f344" fmla="*/ f273 f75 1"/>
                  <a:gd name="f345" fmla="*/ f274 f74 1"/>
                  <a:gd name="f346" fmla="*/ f275 f75 1"/>
                  <a:gd name="f347" fmla="*/ f276 f74 1"/>
                  <a:gd name="f348" fmla="*/ f277 f75 1"/>
                  <a:gd name="f349" fmla="*/ f278 f74 1"/>
                  <a:gd name="f350" fmla="*/ f279 f75 1"/>
                  <a:gd name="f351" fmla="*/ f280 f74 1"/>
                  <a:gd name="f352" fmla="*/ f281 f75 1"/>
                  <a:gd name="f353" fmla="*/ f282 f75 1"/>
                  <a:gd name="f354" fmla="*/ f283 f74 1"/>
                  <a:gd name="f355" fmla="*/ f284 f75 1"/>
                  <a:gd name="f356" fmla="*/ f285 f74 1"/>
                  <a:gd name="f357" fmla="*/ f286 f75 1"/>
                  <a:gd name="f358" fmla="*/ f287 f75 1"/>
                  <a:gd name="f359" fmla="*/ f288 f74 1"/>
                  <a:gd name="f360" fmla="*/ f289 f74 1"/>
                  <a:gd name="f361" fmla="*/ f290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2">
                    <a:pos x="f295" y="f296"/>
                  </a:cxn>
                  <a:cxn ang="f152">
                    <a:pos x="f297" y="f298"/>
                  </a:cxn>
                  <a:cxn ang="f152">
                    <a:pos x="f299" y="f300"/>
                  </a:cxn>
                  <a:cxn ang="f152">
                    <a:pos x="f299" y="f301"/>
                  </a:cxn>
                  <a:cxn ang="f152">
                    <a:pos x="f302" y="f303"/>
                  </a:cxn>
                  <a:cxn ang="f152">
                    <a:pos x="f304" y="f305"/>
                  </a:cxn>
                  <a:cxn ang="f152">
                    <a:pos x="f306" y="f305"/>
                  </a:cxn>
                  <a:cxn ang="f152">
                    <a:pos x="f306" y="f307"/>
                  </a:cxn>
                  <a:cxn ang="f152">
                    <a:pos x="f308" y="f301"/>
                  </a:cxn>
                  <a:cxn ang="f152">
                    <a:pos x="f309" y="f310"/>
                  </a:cxn>
                  <a:cxn ang="f152">
                    <a:pos x="f308" y="f311"/>
                  </a:cxn>
                  <a:cxn ang="f152">
                    <a:pos x="f312" y="f313"/>
                  </a:cxn>
                  <a:cxn ang="f152">
                    <a:pos x="f314" y="f307"/>
                  </a:cxn>
                  <a:cxn ang="f152">
                    <a:pos x="f315" y="f316"/>
                  </a:cxn>
                  <a:cxn ang="f152">
                    <a:pos x="f315" y="f316"/>
                  </a:cxn>
                  <a:cxn ang="f152">
                    <a:pos x="f317" y="f318"/>
                  </a:cxn>
                  <a:cxn ang="f152">
                    <a:pos x="f319" y="f318"/>
                  </a:cxn>
                  <a:cxn ang="f152">
                    <a:pos x="f320" y="f313"/>
                  </a:cxn>
                  <a:cxn ang="f152">
                    <a:pos x="f321" y="f303"/>
                  </a:cxn>
                  <a:cxn ang="f152">
                    <a:pos x="f322" y="f303"/>
                  </a:cxn>
                  <a:cxn ang="f152">
                    <a:pos x="f323" y="f303"/>
                  </a:cxn>
                  <a:cxn ang="f152">
                    <a:pos x="f324" y="f325"/>
                  </a:cxn>
                  <a:cxn ang="f152">
                    <a:pos x="f326" y="f305"/>
                  </a:cxn>
                  <a:cxn ang="f152">
                    <a:pos x="f327" y="f328"/>
                  </a:cxn>
                  <a:cxn ang="f152">
                    <a:pos x="f329" y="f330"/>
                  </a:cxn>
                  <a:cxn ang="f152">
                    <a:pos x="f331" y="f328"/>
                  </a:cxn>
                  <a:cxn ang="f152">
                    <a:pos x="f326" y="f332"/>
                  </a:cxn>
                  <a:cxn ang="f152">
                    <a:pos x="f319" y="f333"/>
                  </a:cxn>
                  <a:cxn ang="f152">
                    <a:pos x="f317" y="f334"/>
                  </a:cxn>
                  <a:cxn ang="f152">
                    <a:pos x="f321" y="f296"/>
                  </a:cxn>
                  <a:cxn ang="f152">
                    <a:pos x="f335" y="f336"/>
                  </a:cxn>
                  <a:cxn ang="f152">
                    <a:pos x="f337" y="f336"/>
                  </a:cxn>
                  <a:cxn ang="f152">
                    <a:pos x="f338" y="f339"/>
                  </a:cxn>
                  <a:cxn ang="f152">
                    <a:pos x="f309" y="f339"/>
                  </a:cxn>
                  <a:cxn ang="f152">
                    <a:pos x="f340" y="f341"/>
                  </a:cxn>
                  <a:cxn ang="f152">
                    <a:pos x="f342" y="f343"/>
                  </a:cxn>
                  <a:cxn ang="f152">
                    <a:pos x="f342" y="f344"/>
                  </a:cxn>
                  <a:cxn ang="f152">
                    <a:pos x="f345" y="f346"/>
                  </a:cxn>
                  <a:cxn ang="f152">
                    <a:pos x="f347" y="f348"/>
                  </a:cxn>
                  <a:cxn ang="f152">
                    <a:pos x="f349" y="f350"/>
                  </a:cxn>
                  <a:cxn ang="f152">
                    <a:pos x="f351" y="f352"/>
                  </a:cxn>
                  <a:cxn ang="f152">
                    <a:pos x="f297" y="f353"/>
                  </a:cxn>
                  <a:cxn ang="f152">
                    <a:pos x="f297" y="f353"/>
                  </a:cxn>
                  <a:cxn ang="f152">
                    <a:pos x="f354" y="f355"/>
                  </a:cxn>
                  <a:cxn ang="f152">
                    <a:pos x="f356" y="f357"/>
                  </a:cxn>
                  <a:cxn ang="f152">
                    <a:pos x="f354" y="f358"/>
                  </a:cxn>
                  <a:cxn ang="f152">
                    <a:pos x="f359" y="f355"/>
                  </a:cxn>
                  <a:cxn ang="f152">
                    <a:pos x="f360" y="f355"/>
                  </a:cxn>
                  <a:cxn ang="f152">
                    <a:pos x="f360" y="f361"/>
                  </a:cxn>
                  <a:cxn ang="f152">
                    <a:pos x="f295" y="f296"/>
                  </a:cxn>
                </a:cxnLst>
                <a:rect l="f291" t="f294" r="f292" b="f293"/>
                <a:pathLst>
                  <a:path w="82" h="47">
                    <a:moveTo>
                      <a:pt x="f8" y="f9"/>
                    </a:moveTo>
                    <a:cubicBezTo>
                      <a:pt x="f10" y="f11"/>
                      <a:pt x="f12" y="f13"/>
                      <a:pt x="f14" y="f11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19" y="f21"/>
                      <a:pt x="f19" y="f21"/>
                      <a:pt x="f19" y="f21"/>
                    </a:cubicBezTo>
                    <a:cubicBezTo>
                      <a:pt x="f22" y="f23"/>
                      <a:pt x="f24" y="f25"/>
                      <a:pt x="f26" y="f25"/>
                    </a:cubicBezTo>
                    <a:cubicBezTo>
                      <a:pt x="f27" y="f20"/>
                      <a:pt x="f28" y="f29"/>
                      <a:pt x="f30" y="f31"/>
                    </a:cubicBezTo>
                    <a:cubicBezTo>
                      <a:pt x="f29" y="f31"/>
                      <a:pt x="f20" y="f31"/>
                      <a:pt x="f21" y="f31"/>
                    </a:cubicBezTo>
                    <a:cubicBezTo>
                      <a:pt x="f25" y="f30"/>
                      <a:pt x="f25" y="f30"/>
                      <a:pt x="f21" y="f29"/>
                    </a:cubicBezTo>
                    <a:cubicBezTo>
                      <a:pt x="f20" y="f20"/>
                      <a:pt x="f29" y="f20"/>
                      <a:pt x="f29" y="f21"/>
                    </a:cubicBezTo>
                    <a:cubicBezTo>
                      <a:pt x="f20" y="f25"/>
                      <a:pt x="f20" y="f32"/>
                      <a:pt x="f20" y="f28"/>
                    </a:cubicBezTo>
                    <a:cubicBezTo>
                      <a:pt x="f29" y="f28"/>
                      <a:pt x="f29" y="f33"/>
                      <a:pt x="f29" y="f34"/>
                    </a:cubicBezTo>
                    <a:cubicBezTo>
                      <a:pt x="f35" y="f34"/>
                      <a:pt x="f35" y="f36"/>
                      <a:pt x="f35" y="f32"/>
                    </a:cubicBezTo>
                    <a:cubicBezTo>
                      <a:pt x="f18" y="f23"/>
                      <a:pt x="f18" y="f21"/>
                      <a:pt x="f37" y="f29"/>
                    </a:cubicBezTo>
                    <a:cubicBezTo>
                      <a:pt x="f16" y="f32"/>
                      <a:pt x="f9" y="f28"/>
                      <a:pt x="f13" y="f38"/>
                    </a:cubicBezTo>
                    <a:cubicBezTo>
                      <a:pt x="f13" y="f38"/>
                      <a:pt x="f13" y="f38"/>
                      <a:pt x="f13" y="f38"/>
                    </a:cubicBezTo>
                    <a:cubicBezTo>
                      <a:pt x="f39" y="f34"/>
                      <a:pt x="f40" y="f7"/>
                      <a:pt x="f41" y="f7"/>
                    </a:cubicBezTo>
                    <a:cubicBezTo>
                      <a:pt x="f42" y="f7"/>
                      <a:pt x="f42" y="f7"/>
                      <a:pt x="f42" y="f7"/>
                    </a:cubicBezTo>
                    <a:cubicBezTo>
                      <a:pt x="f43" y="f34"/>
                      <a:pt x="f44" y="f33"/>
                      <a:pt x="f45" y="f32"/>
                    </a:cubicBezTo>
                    <a:cubicBezTo>
                      <a:pt x="f46" y="f23"/>
                      <a:pt x="f47" y="f23"/>
                      <a:pt x="f46" y="f25"/>
                    </a:cubicBezTo>
                    <a:cubicBezTo>
                      <a:pt x="f45" y="f21"/>
                      <a:pt x="f45" y="f21"/>
                      <a:pt x="f39" y="f25"/>
                    </a:cubicBezTo>
                    <a:cubicBezTo>
                      <a:pt x="f44" y="f23"/>
                      <a:pt x="f48" y="f25"/>
                      <a:pt x="f48" y="f25"/>
                    </a:cubicBezTo>
                    <a:cubicBezTo>
                      <a:pt x="f41" y="f20"/>
                      <a:pt x="f49" y="f31"/>
                      <a:pt x="f5" y="f50"/>
                    </a:cubicBezTo>
                    <a:cubicBezTo>
                      <a:pt x="f51" y="f50"/>
                      <a:pt x="f49" y="f35"/>
                      <a:pt x="f52" y="f31"/>
                    </a:cubicBezTo>
                    <a:cubicBezTo>
                      <a:pt x="f42" y="f31"/>
                      <a:pt x="f43" y="f21"/>
                      <a:pt x="f53" y="f35"/>
                    </a:cubicBezTo>
                    <a:cubicBezTo>
                      <a:pt x="f53" y="f18"/>
                      <a:pt x="f48" y="f31"/>
                      <a:pt x="f44" y="f30"/>
                    </a:cubicBezTo>
                    <a:cubicBezTo>
                      <a:pt x="f11" y="f25"/>
                      <a:pt x="f9" y="f25"/>
                      <a:pt x="f54" y="f35"/>
                    </a:cubicBezTo>
                    <a:cubicBezTo>
                      <a:pt x="f13" y="f37"/>
                      <a:pt x="f44" y="f55"/>
                      <a:pt x="f52" y="f13"/>
                    </a:cubicBezTo>
                    <a:cubicBezTo>
                      <a:pt x="f49" y="f46"/>
                      <a:pt x="f42" y="f45"/>
                      <a:pt x="f42" y="f39"/>
                    </a:cubicBezTo>
                    <a:cubicBezTo>
                      <a:pt x="f42" y="f44"/>
                      <a:pt x="f42" y="f44"/>
                      <a:pt x="f41" y="f44"/>
                    </a:cubicBezTo>
                    <a:cubicBezTo>
                      <a:pt x="f48" y="f44"/>
                      <a:pt x="f39" y="f46"/>
                      <a:pt x="f46" y="f9"/>
                    </a:cubicBezTo>
                    <a:cubicBezTo>
                      <a:pt x="f47" y="f56"/>
                      <a:pt x="f11" y="f16"/>
                      <a:pt x="f55" y="f57"/>
                    </a:cubicBezTo>
                    <a:cubicBezTo>
                      <a:pt x="f58" y="f37"/>
                      <a:pt x="f59" y="f50"/>
                      <a:pt x="f50" y="f57"/>
                    </a:cubicBezTo>
                    <a:cubicBezTo>
                      <a:pt x="f18" y="f59"/>
                      <a:pt x="f35" y="f16"/>
                      <a:pt x="f31" y="f16"/>
                    </a:cubicBezTo>
                    <a:cubicBezTo>
                      <a:pt x="f30" y="f16"/>
                      <a:pt x="f29" y="f16"/>
                      <a:pt x="f20" y="f16"/>
                    </a:cubicBezTo>
                    <a:cubicBezTo>
                      <a:pt x="f32" y="f57"/>
                      <a:pt x="f34" y="f57"/>
                      <a:pt x="f38" y="f56"/>
                    </a:cubicBezTo>
                    <a:cubicBezTo>
                      <a:pt x="f7" y="f55"/>
                      <a:pt x="f27" y="f55"/>
                      <a:pt x="f60" y="f55"/>
                    </a:cubicBezTo>
                    <a:cubicBezTo>
                      <a:pt x="f61" y="f56"/>
                      <a:pt x="f61" y="f58"/>
                      <a:pt x="f60" y="f54"/>
                    </a:cubicBezTo>
                    <a:cubicBezTo>
                      <a:pt x="f60" y="f16"/>
                      <a:pt x="f60" y="f59"/>
                      <a:pt x="f27" y="f37"/>
                    </a:cubicBezTo>
                    <a:cubicBezTo>
                      <a:pt x="f61" y="f50"/>
                      <a:pt x="f62" y="f50"/>
                      <a:pt x="f63" y="f18"/>
                    </a:cubicBezTo>
                    <a:cubicBezTo>
                      <a:pt x="f22" y="f35"/>
                      <a:pt x="f64" y="f50"/>
                      <a:pt x="f65" y="f59"/>
                    </a:cubicBezTo>
                    <a:cubicBezTo>
                      <a:pt x="f66" y="f9"/>
                      <a:pt x="f67" y="f44"/>
                      <a:pt x="f68" y="f49"/>
                    </a:cubicBezTo>
                    <a:cubicBezTo>
                      <a:pt x="f68" y="f51"/>
                      <a:pt x="f67" y="f5"/>
                      <a:pt x="f14" y="f5"/>
                    </a:cubicBezTo>
                    <a:cubicBezTo>
                      <a:pt x="f14" y="f5"/>
                      <a:pt x="f14" y="f5"/>
                      <a:pt x="f14" y="f5"/>
                    </a:cubicBezTo>
                    <a:cubicBezTo>
                      <a:pt x="f10" y="f69"/>
                      <a:pt x="f10" y="f51"/>
                      <a:pt x="f10" y="f70"/>
                    </a:cubicBezTo>
                    <a:cubicBezTo>
                      <a:pt x="f12" y="f42"/>
                      <a:pt x="f12" y="f43"/>
                      <a:pt x="f12" y="f40"/>
                    </a:cubicBezTo>
                    <a:cubicBezTo>
                      <a:pt x="f12" y="f53"/>
                      <a:pt x="f10" y="f41"/>
                      <a:pt x="f10" y="f52"/>
                    </a:cubicBezTo>
                    <a:cubicBezTo>
                      <a:pt x="f10" y="f70"/>
                      <a:pt x="f8" y="f49"/>
                      <a:pt x="f71" y="f70"/>
                    </a:cubicBezTo>
                    <a:cubicBezTo>
                      <a:pt x="f71" y="f70"/>
                      <a:pt x="f72" y="f70"/>
                      <a:pt x="f72" y="f70"/>
                    </a:cubicBezTo>
                    <a:cubicBezTo>
                      <a:pt x="f6" y="f42"/>
                      <a:pt x="f72" y="f53"/>
                      <a:pt x="f72" y="f48"/>
                    </a:cubicBezTo>
                    <a:cubicBezTo>
                      <a:pt x="f71" y="f39"/>
                      <a:pt x="f8" y="f47"/>
                      <a:pt x="f8" y="f9"/>
                    </a:cubicBezTo>
                    <a:close/>
                  </a:path>
                </a:pathLst>
              </a:custGeom>
              <a:solidFill>
                <a:srgbClr val="6336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3" name="Freeform 1444">
                <a:extLst>
                  <a:ext uri="{FF2B5EF4-FFF2-40B4-BE49-F238E27FC236}">
                    <a16:creationId xmlns:a16="http://schemas.microsoft.com/office/drawing/2014/main" id="{0CB1B802-4A68-2CD3-AA6D-A9079D633657}"/>
                  </a:ext>
                </a:extLst>
              </p:cNvPr>
              <p:cNvSpPr/>
              <p:nvPr/>
            </p:nvSpPr>
            <p:spPr>
              <a:xfrm>
                <a:off x="3959223" y="4102098"/>
                <a:ext cx="117472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37"/>
                  <a:gd name="f8" fmla="val 2"/>
                  <a:gd name="f9" fmla="val 11"/>
                  <a:gd name="f10" fmla="val 8"/>
                  <a:gd name="f11" fmla="val 3"/>
                  <a:gd name="f12" fmla="val 1"/>
                  <a:gd name="f13" fmla="val 6"/>
                  <a:gd name="f14" fmla="val 7"/>
                  <a:gd name="f15" fmla="val 5"/>
                  <a:gd name="f16" fmla="val 13"/>
                  <a:gd name="f17" fmla="val 17"/>
                  <a:gd name="f18" fmla="val 18"/>
                  <a:gd name="f19" fmla="val 22"/>
                  <a:gd name="f20" fmla="val 23"/>
                  <a:gd name="f21" fmla="val 24"/>
                  <a:gd name="f22" fmla="val 25"/>
                  <a:gd name="f23" fmla="val 27"/>
                  <a:gd name="f24" fmla="val 29"/>
                  <a:gd name="f25" fmla="val 26"/>
                  <a:gd name="f26" fmla="val 30"/>
                  <a:gd name="f27" fmla="val 33"/>
                  <a:gd name="f28" fmla="val 36"/>
                  <a:gd name="f29" fmla="val 21"/>
                  <a:gd name="f30" fmla="val 19"/>
                  <a:gd name="f31" fmla="val 16"/>
                  <a:gd name="f32" fmla="val 28"/>
                  <a:gd name="f33" fmla="+- 0 0 -90"/>
                  <a:gd name="f34" fmla="*/ f3 1 31"/>
                  <a:gd name="f35" fmla="*/ f4 1 3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31"/>
                  <a:gd name="f44" fmla="*/ f40 1 37"/>
                  <a:gd name="f45" fmla="*/ 2 f41 1"/>
                  <a:gd name="f46" fmla="*/ 11 f40 1"/>
                  <a:gd name="f47" fmla="*/ 3 f41 1"/>
                  <a:gd name="f48" fmla="*/ 1 f40 1"/>
                  <a:gd name="f49" fmla="*/ 8 f41 1"/>
                  <a:gd name="f50" fmla="*/ 8 f40 1"/>
                  <a:gd name="f51" fmla="*/ 22 f41 1"/>
                  <a:gd name="f52" fmla="*/ 23 f40 1"/>
                  <a:gd name="f53" fmla="*/ 25 f41 1"/>
                  <a:gd name="f54" fmla="*/ 29 f40 1"/>
                  <a:gd name="f55" fmla="*/ 31 f41 1"/>
                  <a:gd name="f56" fmla="*/ 36 f40 1"/>
                  <a:gd name="f57" fmla="*/ 21 f41 1"/>
                  <a:gd name="f58" fmla="*/ 33 f40 1"/>
                  <a:gd name="f59" fmla="*/ 13 f41 1"/>
                  <a:gd name="f60" fmla="*/ 26 f40 1"/>
                  <a:gd name="f61" fmla="+- f42 0 f1"/>
                  <a:gd name="f62" fmla="*/ f45 1 31"/>
                  <a:gd name="f63" fmla="*/ f46 1 37"/>
                  <a:gd name="f64" fmla="*/ f47 1 31"/>
                  <a:gd name="f65" fmla="*/ f48 1 37"/>
                  <a:gd name="f66" fmla="*/ f49 1 31"/>
                  <a:gd name="f67" fmla="*/ f50 1 37"/>
                  <a:gd name="f68" fmla="*/ f51 1 31"/>
                  <a:gd name="f69" fmla="*/ f52 1 37"/>
                  <a:gd name="f70" fmla="*/ f53 1 31"/>
                  <a:gd name="f71" fmla="*/ f54 1 37"/>
                  <a:gd name="f72" fmla="*/ f55 1 31"/>
                  <a:gd name="f73" fmla="*/ f56 1 37"/>
                  <a:gd name="f74" fmla="*/ f57 1 31"/>
                  <a:gd name="f75" fmla="*/ f58 1 37"/>
                  <a:gd name="f76" fmla="*/ f59 1 31"/>
                  <a:gd name="f77" fmla="*/ f60 1 37"/>
                  <a:gd name="f78" fmla="*/ 0 1 f43"/>
                  <a:gd name="f79" fmla="*/ f37 1 f43"/>
                  <a:gd name="f80" fmla="*/ 0 1 f44"/>
                  <a:gd name="f81" fmla="*/ f38 1 f44"/>
                  <a:gd name="f82" fmla="*/ f62 1 f43"/>
                  <a:gd name="f83" fmla="*/ f63 1 f44"/>
                  <a:gd name="f84" fmla="*/ f64 1 f43"/>
                  <a:gd name="f85" fmla="*/ f65 1 f44"/>
                  <a:gd name="f86" fmla="*/ f66 1 f43"/>
                  <a:gd name="f87" fmla="*/ f67 1 f44"/>
                  <a:gd name="f88" fmla="*/ f68 1 f43"/>
                  <a:gd name="f89" fmla="*/ f69 1 f44"/>
                  <a:gd name="f90" fmla="*/ f70 1 f43"/>
                  <a:gd name="f91" fmla="*/ f71 1 f44"/>
                  <a:gd name="f92" fmla="*/ f72 1 f43"/>
                  <a:gd name="f93" fmla="*/ f73 1 f44"/>
                  <a:gd name="f94" fmla="*/ f74 1 f43"/>
                  <a:gd name="f95" fmla="*/ f75 1 f44"/>
                  <a:gd name="f96" fmla="*/ f76 1 f43"/>
                  <a:gd name="f97" fmla="*/ f77 1 f44"/>
                  <a:gd name="f98" fmla="*/ f78 f34 1"/>
                  <a:gd name="f99" fmla="*/ f79 f34 1"/>
                  <a:gd name="f100" fmla="*/ f81 f35 1"/>
                  <a:gd name="f101" fmla="*/ f80 f35 1"/>
                  <a:gd name="f102" fmla="*/ f82 f34 1"/>
                  <a:gd name="f103" fmla="*/ f83 f35 1"/>
                  <a:gd name="f104" fmla="*/ f84 f34 1"/>
                  <a:gd name="f105" fmla="*/ f85 f35 1"/>
                  <a:gd name="f106" fmla="*/ f86 f34 1"/>
                  <a:gd name="f107" fmla="*/ f87 f35 1"/>
                  <a:gd name="f108" fmla="*/ f88 f34 1"/>
                  <a:gd name="f109" fmla="*/ f89 f35 1"/>
                  <a:gd name="f110" fmla="*/ f90 f34 1"/>
                  <a:gd name="f111" fmla="*/ f91 f35 1"/>
                  <a:gd name="f112" fmla="*/ f92 f34 1"/>
                  <a:gd name="f113" fmla="*/ f93 f35 1"/>
                  <a:gd name="f114" fmla="*/ f94 f34 1"/>
                  <a:gd name="f115" fmla="*/ f95 f35 1"/>
                  <a:gd name="f116" fmla="*/ f96 f34 1"/>
                  <a:gd name="f117" fmla="*/ f97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12" y="f113"/>
                  </a:cxn>
                  <a:cxn ang="f61">
                    <a:pos x="f114" y="f115"/>
                  </a:cxn>
                  <a:cxn ang="f61">
                    <a:pos x="f116" y="f117"/>
                  </a:cxn>
                  <a:cxn ang="f61">
                    <a:pos x="f102" y="f103"/>
                  </a:cxn>
                </a:cxnLst>
                <a:rect l="f98" t="f101" r="f99" b="f100"/>
                <a:pathLst>
                  <a:path w="31" h="37">
                    <a:moveTo>
                      <a:pt x="f8" y="f9"/>
                    </a:moveTo>
                    <a:cubicBezTo>
                      <a:pt x="f8" y="f10"/>
                      <a:pt x="f5" y="f11"/>
                      <a:pt x="f11" y="f12"/>
                    </a:cubicBezTo>
                    <a:cubicBezTo>
                      <a:pt x="f13" y="f5"/>
                      <a:pt x="f14" y="f15"/>
                      <a:pt x="f10" y="f10"/>
                    </a:cubicBezTo>
                    <a:cubicBezTo>
                      <a:pt x="f16" y="f16"/>
                      <a:pt x="f17" y="f18"/>
                      <a:pt x="f19" y="f20"/>
                    </a:cubicBezTo>
                    <a:cubicBezTo>
                      <a:pt x="f21" y="f22"/>
                      <a:pt x="f20" y="f23"/>
                      <a:pt x="f22" y="f24"/>
                    </a:cubicBezTo>
                    <a:cubicBezTo>
                      <a:pt x="f25" y="f6"/>
                      <a:pt x="f26" y="f27"/>
                      <a:pt x="f6" y="f28"/>
                    </a:cubicBezTo>
                    <a:cubicBezTo>
                      <a:pt x="f23" y="f7"/>
                      <a:pt x="f21" y="f28"/>
                      <a:pt x="f29" y="f27"/>
                    </a:cubicBezTo>
                    <a:cubicBezTo>
                      <a:pt x="f30" y="f26"/>
                      <a:pt x="f31" y="f32"/>
                      <a:pt x="f16" y="f25"/>
                    </a:cubicBezTo>
                    <a:cubicBezTo>
                      <a:pt x="f10" y="f19"/>
                      <a:pt x="f13" y="f31"/>
                      <a:pt x="f8" y="f9"/>
                    </a:cubicBezTo>
                    <a:close/>
                  </a:path>
                </a:pathLst>
              </a:custGeom>
              <a:solidFill>
                <a:srgbClr val="EBB6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4" name="Freeform 1445">
                <a:extLst>
                  <a:ext uri="{FF2B5EF4-FFF2-40B4-BE49-F238E27FC236}">
                    <a16:creationId xmlns:a16="http://schemas.microsoft.com/office/drawing/2014/main" id="{5E7ABE0B-0CD2-7407-CBB3-63BE6C3A4FFA}"/>
                  </a:ext>
                </a:extLst>
              </p:cNvPr>
              <p:cNvSpPr/>
              <p:nvPr/>
            </p:nvSpPr>
            <p:spPr>
              <a:xfrm>
                <a:off x="4022729" y="4146547"/>
                <a:ext cx="282577" cy="2714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72"/>
                  <a:gd name="f8" fmla="val 73"/>
                  <a:gd name="f9" fmla="val 66"/>
                  <a:gd name="f10" fmla="val 69"/>
                  <a:gd name="f11" fmla="val 62"/>
                  <a:gd name="f12" fmla="val 64"/>
                  <a:gd name="f13" fmla="val 56"/>
                  <a:gd name="f14" fmla="val 60"/>
                  <a:gd name="f15" fmla="val 51"/>
                  <a:gd name="f16" fmla="val 57"/>
                  <a:gd name="f17" fmla="val 47"/>
                  <a:gd name="f18" fmla="val 53"/>
                  <a:gd name="f19" fmla="val 43"/>
                  <a:gd name="f20" fmla="val 50"/>
                  <a:gd name="f21" fmla="val 44"/>
                  <a:gd name="f22" fmla="val 49"/>
                  <a:gd name="f23" fmla="val 45"/>
                  <a:gd name="f24" fmla="val 46"/>
                  <a:gd name="f25" fmla="val 30"/>
                  <a:gd name="f26" fmla="val 34"/>
                  <a:gd name="f27" fmla="val 14"/>
                  <a:gd name="f28" fmla="val 18"/>
                  <a:gd name="f29" fmla="val 11"/>
                  <a:gd name="f30" fmla="val 10"/>
                  <a:gd name="f31" fmla="val 20"/>
                  <a:gd name="f32" fmla="val 22"/>
                  <a:gd name="f33" fmla="val 32"/>
                  <a:gd name="f34" fmla="val 31"/>
                  <a:gd name="f35" fmla="val 33"/>
                  <a:gd name="f36" fmla="val 29"/>
                  <a:gd name="f37" fmla="val 36"/>
                  <a:gd name="f38" fmla="val 39"/>
                  <a:gd name="f39" fmla="val 41"/>
                  <a:gd name="f40" fmla="val 38"/>
                  <a:gd name="f41" fmla="val 40"/>
                  <a:gd name="f42" fmla="val 54"/>
                  <a:gd name="f43" fmla="val 58"/>
                  <a:gd name="f44" fmla="val 65"/>
                  <a:gd name="f45" fmla="val 59"/>
                  <a:gd name="f46" fmla="val 68"/>
                  <a:gd name="f47" fmla="val 70"/>
                  <a:gd name="f48" fmla="val 71"/>
                  <a:gd name="f49" fmla="val 67"/>
                  <a:gd name="f50" fmla="val 74"/>
                  <a:gd name="f51" fmla="+- 0 0 -90"/>
                  <a:gd name="f52" fmla="*/ f3 1 75"/>
                  <a:gd name="f53" fmla="*/ f4 1 72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75"/>
                  <a:gd name="f62" fmla="*/ f58 1 72"/>
                  <a:gd name="f63" fmla="*/ 73 f59 1"/>
                  <a:gd name="f64" fmla="*/ 72 f58 1"/>
                  <a:gd name="f65" fmla="*/ 56 f59 1"/>
                  <a:gd name="f66" fmla="*/ 60 f58 1"/>
                  <a:gd name="f67" fmla="*/ 43 f59 1"/>
                  <a:gd name="f68" fmla="*/ 50 f58 1"/>
                  <a:gd name="f69" fmla="*/ 46 f59 1"/>
                  <a:gd name="f70" fmla="*/ 49 f58 1"/>
                  <a:gd name="f71" fmla="*/ 0 f59 1"/>
                  <a:gd name="f72" fmla="*/ 0 f58 1"/>
                  <a:gd name="f73" fmla="*/ 32 f59 1"/>
                  <a:gd name="f74" fmla="*/ 32 f58 1"/>
                  <a:gd name="f75" fmla="*/ 30 f58 1"/>
                  <a:gd name="f76" fmla="*/ 34 f59 1"/>
                  <a:gd name="f77" fmla="*/ 31 f58 1"/>
                  <a:gd name="f78" fmla="*/ 41 f59 1"/>
                  <a:gd name="f79" fmla="*/ 38 f58 1"/>
                  <a:gd name="f80" fmla="*/ 40 f59 1"/>
                  <a:gd name="f81" fmla="*/ 40 f58 1"/>
                  <a:gd name="f82" fmla="*/ 39 f59 1"/>
                  <a:gd name="f83" fmla="*/ 62 f59 1"/>
                  <a:gd name="f84" fmla="*/ 58 f58 1"/>
                  <a:gd name="f85" fmla="*/ 68 f59 1"/>
                  <a:gd name="f86" fmla="*/ 65 f58 1"/>
                  <a:gd name="f87" fmla="*/ 69 f58 1"/>
                  <a:gd name="f88" fmla="*/ 74 f59 1"/>
                  <a:gd name="f89" fmla="+- f60 0 f1"/>
                  <a:gd name="f90" fmla="*/ f63 1 75"/>
                  <a:gd name="f91" fmla="*/ f64 1 72"/>
                  <a:gd name="f92" fmla="*/ f65 1 75"/>
                  <a:gd name="f93" fmla="*/ f66 1 72"/>
                  <a:gd name="f94" fmla="*/ f67 1 75"/>
                  <a:gd name="f95" fmla="*/ f68 1 72"/>
                  <a:gd name="f96" fmla="*/ f69 1 75"/>
                  <a:gd name="f97" fmla="*/ f70 1 72"/>
                  <a:gd name="f98" fmla="*/ f71 1 75"/>
                  <a:gd name="f99" fmla="*/ f72 1 72"/>
                  <a:gd name="f100" fmla="*/ f73 1 75"/>
                  <a:gd name="f101" fmla="*/ f74 1 72"/>
                  <a:gd name="f102" fmla="*/ f75 1 72"/>
                  <a:gd name="f103" fmla="*/ f76 1 75"/>
                  <a:gd name="f104" fmla="*/ f77 1 72"/>
                  <a:gd name="f105" fmla="*/ f78 1 75"/>
                  <a:gd name="f106" fmla="*/ f79 1 72"/>
                  <a:gd name="f107" fmla="*/ f80 1 75"/>
                  <a:gd name="f108" fmla="*/ f81 1 72"/>
                  <a:gd name="f109" fmla="*/ f82 1 75"/>
                  <a:gd name="f110" fmla="*/ f83 1 75"/>
                  <a:gd name="f111" fmla="*/ f84 1 72"/>
                  <a:gd name="f112" fmla="*/ f85 1 75"/>
                  <a:gd name="f113" fmla="*/ f86 1 72"/>
                  <a:gd name="f114" fmla="*/ f87 1 72"/>
                  <a:gd name="f115" fmla="*/ f88 1 75"/>
                  <a:gd name="f116" fmla="*/ 0 1 f61"/>
                  <a:gd name="f117" fmla="*/ f55 1 f61"/>
                  <a:gd name="f118" fmla="*/ 0 1 f62"/>
                  <a:gd name="f119" fmla="*/ f56 1 f62"/>
                  <a:gd name="f120" fmla="*/ f90 1 f61"/>
                  <a:gd name="f121" fmla="*/ f91 1 f62"/>
                  <a:gd name="f122" fmla="*/ f92 1 f61"/>
                  <a:gd name="f123" fmla="*/ f93 1 f62"/>
                  <a:gd name="f124" fmla="*/ f94 1 f61"/>
                  <a:gd name="f125" fmla="*/ f95 1 f62"/>
                  <a:gd name="f126" fmla="*/ f96 1 f61"/>
                  <a:gd name="f127" fmla="*/ f97 1 f62"/>
                  <a:gd name="f128" fmla="*/ f98 1 f61"/>
                  <a:gd name="f129" fmla="*/ f99 1 f62"/>
                  <a:gd name="f130" fmla="*/ f100 1 f61"/>
                  <a:gd name="f131" fmla="*/ f101 1 f62"/>
                  <a:gd name="f132" fmla="*/ f102 1 f62"/>
                  <a:gd name="f133" fmla="*/ f103 1 f61"/>
                  <a:gd name="f134" fmla="*/ f104 1 f62"/>
                  <a:gd name="f135" fmla="*/ f105 1 f61"/>
                  <a:gd name="f136" fmla="*/ f106 1 f62"/>
                  <a:gd name="f137" fmla="*/ f107 1 f61"/>
                  <a:gd name="f138" fmla="*/ f108 1 f62"/>
                  <a:gd name="f139" fmla="*/ f109 1 f61"/>
                  <a:gd name="f140" fmla="*/ f110 1 f61"/>
                  <a:gd name="f141" fmla="*/ f111 1 f62"/>
                  <a:gd name="f142" fmla="*/ f112 1 f61"/>
                  <a:gd name="f143" fmla="*/ f113 1 f62"/>
                  <a:gd name="f144" fmla="*/ f114 1 f62"/>
                  <a:gd name="f145" fmla="*/ f115 1 f61"/>
                  <a:gd name="f146" fmla="*/ f116 f52 1"/>
                  <a:gd name="f147" fmla="*/ f117 f52 1"/>
                  <a:gd name="f148" fmla="*/ f119 f53 1"/>
                  <a:gd name="f149" fmla="*/ f118 f53 1"/>
                  <a:gd name="f150" fmla="*/ f120 f52 1"/>
                  <a:gd name="f151" fmla="*/ f121 f53 1"/>
                  <a:gd name="f152" fmla="*/ f122 f52 1"/>
                  <a:gd name="f153" fmla="*/ f123 f53 1"/>
                  <a:gd name="f154" fmla="*/ f124 f52 1"/>
                  <a:gd name="f155" fmla="*/ f125 f53 1"/>
                  <a:gd name="f156" fmla="*/ f126 f52 1"/>
                  <a:gd name="f157" fmla="*/ f127 f53 1"/>
                  <a:gd name="f158" fmla="*/ f128 f52 1"/>
                  <a:gd name="f159" fmla="*/ f129 f53 1"/>
                  <a:gd name="f160" fmla="*/ f130 f52 1"/>
                  <a:gd name="f161" fmla="*/ f131 f53 1"/>
                  <a:gd name="f162" fmla="*/ f132 f53 1"/>
                  <a:gd name="f163" fmla="*/ f133 f52 1"/>
                  <a:gd name="f164" fmla="*/ f134 f53 1"/>
                  <a:gd name="f165" fmla="*/ f135 f52 1"/>
                  <a:gd name="f166" fmla="*/ f136 f53 1"/>
                  <a:gd name="f167" fmla="*/ f137 f52 1"/>
                  <a:gd name="f168" fmla="*/ f138 f53 1"/>
                  <a:gd name="f169" fmla="*/ f139 f52 1"/>
                  <a:gd name="f170" fmla="*/ f140 f52 1"/>
                  <a:gd name="f171" fmla="*/ f141 f53 1"/>
                  <a:gd name="f172" fmla="*/ f142 f52 1"/>
                  <a:gd name="f173" fmla="*/ f143 f53 1"/>
                  <a:gd name="f174" fmla="*/ f144 f53 1"/>
                  <a:gd name="f175" fmla="*/ f145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50" y="f151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6" y="f157"/>
                  </a:cxn>
                  <a:cxn ang="f89">
                    <a:pos x="f158" y="f159"/>
                  </a:cxn>
                  <a:cxn ang="f89">
                    <a:pos x="f160" y="f161"/>
                  </a:cxn>
                  <a:cxn ang="f89">
                    <a:pos x="f160" y="f162"/>
                  </a:cxn>
                  <a:cxn ang="f89">
                    <a:pos x="f163" y="f164"/>
                  </a:cxn>
                  <a:cxn ang="f89">
                    <a:pos x="f165" y="f166"/>
                  </a:cxn>
                  <a:cxn ang="f89">
                    <a:pos x="f167" y="f168"/>
                  </a:cxn>
                  <a:cxn ang="f89">
                    <a:pos x="f169" y="f168"/>
                  </a:cxn>
                  <a:cxn ang="f89">
                    <a:pos x="f169" y="f168"/>
                  </a:cxn>
                  <a:cxn ang="f89">
                    <a:pos x="f170" y="f171"/>
                  </a:cxn>
                  <a:cxn ang="f89">
                    <a:pos x="f172" y="f173"/>
                  </a:cxn>
                  <a:cxn ang="f89">
                    <a:pos x="f150" y="f174"/>
                  </a:cxn>
                  <a:cxn ang="f89">
                    <a:pos x="f175" y="f151"/>
                  </a:cxn>
                  <a:cxn ang="f89">
                    <a:pos x="f150" y="f151"/>
                  </a:cxn>
                  <a:cxn ang="f89">
                    <a:pos x="f150" y="f151"/>
                  </a:cxn>
                </a:cxnLst>
                <a:rect l="f146" t="f149" r="f147" b="f148"/>
                <a:pathLst>
                  <a:path w="75" h="7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15"/>
                      <a:pt x="f24" y="f22"/>
                    </a:cubicBezTo>
                    <a:cubicBezTo>
                      <a:pt x="f25" y="f26"/>
                      <a:pt x="f27" y="f28"/>
                      <a:pt x="f5" y="f5"/>
                    </a:cubicBezTo>
                    <a:cubicBezTo>
                      <a:pt x="f29" y="f30"/>
                      <a:pt x="f31" y="f32"/>
                      <a:pt x="f33" y="f33"/>
                    </a:cubicBezTo>
                    <a:cubicBezTo>
                      <a:pt x="f33" y="f34"/>
                      <a:pt x="f33" y="f25"/>
                      <a:pt x="f33" y="f25"/>
                    </a:cubicBezTo>
                    <a:cubicBezTo>
                      <a:pt x="f35" y="f36"/>
                      <a:pt x="f26" y="f25"/>
                      <a:pt x="f26" y="f34"/>
                    </a:cubicBezTo>
                    <a:cubicBezTo>
                      <a:pt x="f37" y="f35"/>
                      <a:pt x="f38" y="f37"/>
                      <a:pt x="f39" y="f40"/>
                    </a:cubicBezTo>
                    <a:cubicBezTo>
                      <a:pt x="f39" y="f38"/>
                      <a:pt x="f39" y="f41"/>
                      <a:pt x="f41" y="f41"/>
                    </a:cubicBezTo>
                    <a:cubicBezTo>
                      <a:pt x="f41" y="f41"/>
                      <a:pt x="f38" y="f41"/>
                      <a:pt x="f38" y="f41"/>
                    </a:cubicBezTo>
                    <a:cubicBezTo>
                      <a:pt x="f38" y="f41"/>
                      <a:pt x="f38" y="f41"/>
                      <a:pt x="f38" y="f41"/>
                    </a:cubicBezTo>
                    <a:cubicBezTo>
                      <a:pt x="f17" y="f24"/>
                      <a:pt x="f18" y="f42"/>
                      <a:pt x="f11" y="f43"/>
                    </a:cubicBezTo>
                    <a:cubicBezTo>
                      <a:pt x="f44" y="f45"/>
                      <a:pt x="f44" y="f12"/>
                      <a:pt x="f46" y="f44"/>
                    </a:cubicBezTo>
                    <a:cubicBezTo>
                      <a:pt x="f47" y="f9"/>
                      <a:pt x="f48" y="f49"/>
                      <a:pt x="f8" y="f10"/>
                    </a:cubicBezTo>
                    <a:cubicBezTo>
                      <a:pt x="f8" y="f10"/>
                      <a:pt x="f6" y="f47"/>
                      <a:pt x="f50" y="f7"/>
                    </a:cubicBezTo>
                    <a:cubicBezTo>
                      <a:pt x="f50" y="f7"/>
                      <a:pt x="f50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3B1C1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5" name="Freeform 1446">
                <a:extLst>
                  <a:ext uri="{FF2B5EF4-FFF2-40B4-BE49-F238E27FC236}">
                    <a16:creationId xmlns:a16="http://schemas.microsoft.com/office/drawing/2014/main" id="{A6DEC5C3-A006-3569-CA04-142BE95A2F04}"/>
                  </a:ext>
                </a:extLst>
              </p:cNvPr>
              <p:cNvSpPr/>
              <p:nvPr/>
            </p:nvSpPr>
            <p:spPr>
              <a:xfrm>
                <a:off x="4159248" y="4286249"/>
                <a:ext cx="214317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47"/>
                  <a:gd name="f8" fmla="val 37"/>
                  <a:gd name="f9" fmla="val 35"/>
                  <a:gd name="f10" fmla="val 36"/>
                  <a:gd name="f11" fmla="val 31"/>
                  <a:gd name="f12" fmla="val 33"/>
                  <a:gd name="f13" fmla="val 28"/>
                  <a:gd name="f14" fmla="val 30"/>
                  <a:gd name="f15" fmla="val 27"/>
                  <a:gd name="f16" fmla="val 26"/>
                  <a:gd name="f17" fmla="val 25"/>
                  <a:gd name="f18" fmla="val 19"/>
                  <a:gd name="f19" fmla="val 21"/>
                  <a:gd name="f20" fmla="val 18"/>
                  <a:gd name="f21" fmla="val 16"/>
                  <a:gd name="f22" fmla="val 14"/>
                  <a:gd name="f23" fmla="val 12"/>
                  <a:gd name="f24" fmla="val 11"/>
                  <a:gd name="f25" fmla="val 8"/>
                  <a:gd name="f26" fmla="val 5"/>
                  <a:gd name="f27" fmla="val 6"/>
                  <a:gd name="f28" fmla="val 2"/>
                  <a:gd name="f29" fmla="val 3"/>
                  <a:gd name="f30" fmla="val 4"/>
                  <a:gd name="f31" fmla="val 20"/>
                  <a:gd name="f32" fmla="val 15"/>
                  <a:gd name="f33" fmla="val 52"/>
                  <a:gd name="f34" fmla="val 40"/>
                  <a:gd name="f35" fmla="val 55"/>
                  <a:gd name="f36" fmla="val 42"/>
                  <a:gd name="f37" fmla="val 44"/>
                  <a:gd name="f38" fmla="val 54"/>
                  <a:gd name="f39" fmla="val 48"/>
                  <a:gd name="f40" fmla="val 43"/>
                  <a:gd name="f41" fmla="val 39"/>
                  <a:gd name="f42" fmla="+- 0 0 -90"/>
                  <a:gd name="f43" fmla="*/ f3 1 57"/>
                  <a:gd name="f44" fmla="*/ f4 1 47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57"/>
                  <a:gd name="f53" fmla="*/ f49 1 47"/>
                  <a:gd name="f54" fmla="*/ 37 f50 1"/>
                  <a:gd name="f55" fmla="*/ 35 f49 1"/>
                  <a:gd name="f56" fmla="*/ 31 f50 1"/>
                  <a:gd name="f57" fmla="*/ 28 f49 1"/>
                  <a:gd name="f58" fmla="*/ 27 f50 1"/>
                  <a:gd name="f59" fmla="*/ 25 f49 1"/>
                  <a:gd name="f60" fmla="*/ 19 f50 1"/>
                  <a:gd name="f61" fmla="*/ 18 f49 1"/>
                  <a:gd name="f62" fmla="*/ 8 f50 1"/>
                  <a:gd name="f63" fmla="*/ 8 f49 1"/>
                  <a:gd name="f64" fmla="*/ 0 f50 1"/>
                  <a:gd name="f65" fmla="*/ 0 f49 1"/>
                  <a:gd name="f66" fmla="*/ 4 f50 1"/>
                  <a:gd name="f67" fmla="*/ 3 f49 1"/>
                  <a:gd name="f68" fmla="*/ 52 f50 1"/>
                  <a:gd name="f69" fmla="*/ 40 f49 1"/>
                  <a:gd name="f70" fmla="*/ 54 f50 1"/>
                  <a:gd name="f71" fmla="*/ 47 f49 1"/>
                  <a:gd name="f72" fmla="+- f51 0 f1"/>
                  <a:gd name="f73" fmla="*/ f54 1 57"/>
                  <a:gd name="f74" fmla="*/ f55 1 47"/>
                  <a:gd name="f75" fmla="*/ f56 1 57"/>
                  <a:gd name="f76" fmla="*/ f57 1 47"/>
                  <a:gd name="f77" fmla="*/ f58 1 57"/>
                  <a:gd name="f78" fmla="*/ f59 1 47"/>
                  <a:gd name="f79" fmla="*/ f60 1 57"/>
                  <a:gd name="f80" fmla="*/ f61 1 47"/>
                  <a:gd name="f81" fmla="*/ f62 1 57"/>
                  <a:gd name="f82" fmla="*/ f63 1 47"/>
                  <a:gd name="f83" fmla="*/ f64 1 57"/>
                  <a:gd name="f84" fmla="*/ f65 1 47"/>
                  <a:gd name="f85" fmla="*/ f66 1 57"/>
                  <a:gd name="f86" fmla="*/ f67 1 47"/>
                  <a:gd name="f87" fmla="*/ f68 1 57"/>
                  <a:gd name="f88" fmla="*/ f69 1 47"/>
                  <a:gd name="f89" fmla="*/ f70 1 57"/>
                  <a:gd name="f90" fmla="*/ f71 1 47"/>
                  <a:gd name="f91" fmla="*/ 0 1 f52"/>
                  <a:gd name="f92" fmla="*/ f46 1 f52"/>
                  <a:gd name="f93" fmla="*/ 0 1 f53"/>
                  <a:gd name="f94" fmla="*/ f47 1 f53"/>
                  <a:gd name="f95" fmla="*/ f73 1 f52"/>
                  <a:gd name="f96" fmla="*/ f74 1 f53"/>
                  <a:gd name="f97" fmla="*/ f75 1 f52"/>
                  <a:gd name="f98" fmla="*/ f76 1 f53"/>
                  <a:gd name="f99" fmla="*/ f77 1 f52"/>
                  <a:gd name="f100" fmla="*/ f78 1 f53"/>
                  <a:gd name="f101" fmla="*/ f79 1 f52"/>
                  <a:gd name="f102" fmla="*/ f80 1 f53"/>
                  <a:gd name="f103" fmla="*/ f81 1 f52"/>
                  <a:gd name="f104" fmla="*/ f82 1 f53"/>
                  <a:gd name="f105" fmla="*/ f83 1 f52"/>
                  <a:gd name="f106" fmla="*/ f84 1 f53"/>
                  <a:gd name="f107" fmla="*/ f85 1 f52"/>
                  <a:gd name="f108" fmla="*/ f86 1 f53"/>
                  <a:gd name="f109" fmla="*/ f87 1 f52"/>
                  <a:gd name="f110" fmla="*/ f88 1 f53"/>
                  <a:gd name="f111" fmla="*/ f89 1 f52"/>
                  <a:gd name="f112" fmla="*/ f90 1 f53"/>
                  <a:gd name="f113" fmla="*/ f91 f43 1"/>
                  <a:gd name="f114" fmla="*/ f92 f43 1"/>
                  <a:gd name="f115" fmla="*/ f94 f44 1"/>
                  <a:gd name="f116" fmla="*/ f93 f44 1"/>
                  <a:gd name="f117" fmla="*/ f95 f43 1"/>
                  <a:gd name="f118" fmla="*/ f96 f44 1"/>
                  <a:gd name="f119" fmla="*/ f97 f43 1"/>
                  <a:gd name="f120" fmla="*/ f98 f44 1"/>
                  <a:gd name="f121" fmla="*/ f99 f43 1"/>
                  <a:gd name="f122" fmla="*/ f100 f44 1"/>
                  <a:gd name="f123" fmla="*/ f101 f43 1"/>
                  <a:gd name="f124" fmla="*/ f102 f44 1"/>
                  <a:gd name="f125" fmla="*/ f103 f43 1"/>
                  <a:gd name="f126" fmla="*/ f104 f44 1"/>
                  <a:gd name="f127" fmla="*/ f105 f43 1"/>
                  <a:gd name="f128" fmla="*/ f106 f44 1"/>
                  <a:gd name="f129" fmla="*/ f107 f43 1"/>
                  <a:gd name="f130" fmla="*/ f108 f44 1"/>
                  <a:gd name="f131" fmla="*/ f109 f43 1"/>
                  <a:gd name="f132" fmla="*/ f110 f44 1"/>
                  <a:gd name="f133" fmla="*/ f111 f43 1"/>
                  <a:gd name="f134" fmla="*/ f112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17" y="f118"/>
                  </a:cxn>
                </a:cxnLst>
                <a:rect l="f113" t="f116" r="f114" b="f115"/>
                <a:pathLst>
                  <a:path w="57" h="47">
                    <a:moveTo>
                      <a:pt x="f8" y="f9"/>
                    </a:moveTo>
                    <a:cubicBezTo>
                      <a:pt x="f10" y="f11"/>
                      <a:pt x="f12" y="f11"/>
                      <a:pt x="f11" y="f13"/>
                    </a:cubicBezTo>
                    <a:cubicBezTo>
                      <a:pt x="f14" y="f15"/>
                      <a:pt x="f15" y="f16"/>
                      <a:pt x="f15" y="f17"/>
                    </a:cubicBezTo>
                    <a:cubicBezTo>
                      <a:pt x="f13" y="f18"/>
                      <a:pt x="f19" y="f19"/>
                      <a:pt x="f18" y="f20"/>
                    </a:cubicBezTo>
                    <a:cubicBezTo>
                      <a:pt x="f21" y="f22"/>
                      <a:pt x="f23" y="f24"/>
                      <a:pt x="f25" y="f25"/>
                    </a:cubicBezTo>
                    <a:cubicBezTo>
                      <a:pt x="f26" y="f27"/>
                      <a:pt x="f28" y="f29"/>
                      <a:pt x="f5" y="f5"/>
                    </a:cubicBezTo>
                    <a:cubicBezTo>
                      <a:pt x="f28" y="f5"/>
                      <a:pt x="f29" y="f28"/>
                      <a:pt x="f30" y="f29"/>
                    </a:cubicBezTo>
                    <a:cubicBezTo>
                      <a:pt x="f31" y="f32"/>
                      <a:pt x="f10" y="f13"/>
                      <a:pt x="f33" y="f34"/>
                    </a:cubicBezTo>
                    <a:cubicBezTo>
                      <a:pt x="f35" y="f36"/>
                      <a:pt x="f6" y="f37"/>
                      <a:pt x="f38" y="f7"/>
                    </a:cubicBezTo>
                    <a:cubicBezTo>
                      <a:pt x="f39" y="f40"/>
                      <a:pt x="f36" y="f41"/>
                      <a:pt x="f8" y="f9"/>
                    </a:cubicBezTo>
                    <a:close/>
                  </a:path>
                </a:pathLst>
              </a:custGeom>
              <a:solidFill>
                <a:srgbClr val="7048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6" name="Freeform 1447">
                <a:extLst>
                  <a:ext uri="{FF2B5EF4-FFF2-40B4-BE49-F238E27FC236}">
                    <a16:creationId xmlns:a16="http://schemas.microsoft.com/office/drawing/2014/main" id="{EA2D72C7-0BB7-0BA7-AE70-5FCD7DD64AFE}"/>
                  </a:ext>
                </a:extLst>
              </p:cNvPr>
              <p:cNvSpPr/>
              <p:nvPr/>
            </p:nvSpPr>
            <p:spPr>
              <a:xfrm>
                <a:off x="4203697" y="4379911"/>
                <a:ext cx="125409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25"/>
                  <a:gd name="f8" fmla="val 32"/>
                  <a:gd name="f9" fmla="val 21"/>
                  <a:gd name="f10" fmla="val 18"/>
                  <a:gd name="f11" fmla="val 10"/>
                  <a:gd name="f12" fmla="val 11"/>
                  <a:gd name="f13" fmla="val 8"/>
                  <a:gd name="f14" fmla="val 22"/>
                  <a:gd name="f15" fmla="val 16"/>
                  <a:gd name="f16" fmla="val 24"/>
                  <a:gd name="f17" fmla="+- 0 0 -90"/>
                  <a:gd name="f18" fmla="*/ f3 1 33"/>
                  <a:gd name="f19" fmla="*/ f4 1 25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33"/>
                  <a:gd name="f28" fmla="*/ f24 1 25"/>
                  <a:gd name="f29" fmla="*/ 32 f25 1"/>
                  <a:gd name="f30" fmla="*/ 25 f24 1"/>
                  <a:gd name="f31" fmla="*/ 0 f25 1"/>
                  <a:gd name="f32" fmla="*/ 0 f24 1"/>
                  <a:gd name="f33" fmla="*/ 33 f25 1"/>
                  <a:gd name="f34" fmla="*/ 24 f24 1"/>
                  <a:gd name="f35" fmla="+- f26 0 f1"/>
                  <a:gd name="f36" fmla="*/ f29 1 33"/>
                  <a:gd name="f37" fmla="*/ f30 1 25"/>
                  <a:gd name="f38" fmla="*/ f31 1 33"/>
                  <a:gd name="f39" fmla="*/ f32 1 25"/>
                  <a:gd name="f40" fmla="*/ f33 1 33"/>
                  <a:gd name="f41" fmla="*/ f34 1 25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33" h="25">
                    <a:moveTo>
                      <a:pt x="f8" y="f7"/>
                    </a:moveTo>
                    <a:cubicBezTo>
                      <a:pt x="f9" y="f10"/>
                      <a:pt x="f11" y="f11"/>
                      <a:pt x="f5" y="f5"/>
                    </a:cubicBezTo>
                    <a:cubicBezTo>
                      <a:pt x="f12" y="f13"/>
                      <a:pt x="f14" y="f15"/>
                      <a:pt x="f6" y="f16"/>
                    </a:cubicBezTo>
                    <a:cubicBezTo>
                      <a:pt x="f6" y="f16"/>
                      <a:pt x="f6" y="f16"/>
                      <a:pt x="f8" y="f7"/>
                    </a:cubicBezTo>
                    <a:close/>
                  </a:path>
                </a:pathLst>
              </a:custGeom>
              <a:solidFill>
                <a:srgbClr val="835B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7" name="Freeform 1448">
                <a:extLst>
                  <a:ext uri="{FF2B5EF4-FFF2-40B4-BE49-F238E27FC236}">
                    <a16:creationId xmlns:a16="http://schemas.microsoft.com/office/drawing/2014/main" id="{4A186F11-A2B6-2B8D-00C9-3E518F825DB4}"/>
                  </a:ext>
                </a:extLst>
              </p:cNvPr>
              <p:cNvSpPr/>
              <p:nvPr/>
            </p:nvSpPr>
            <p:spPr>
              <a:xfrm>
                <a:off x="4060822" y="4244973"/>
                <a:ext cx="41276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8"/>
                  <a:gd name="f9" fmla="val 3"/>
                  <a:gd name="f10" fmla="val 5"/>
                  <a:gd name="f11" fmla="val 1"/>
                  <a:gd name="f12" fmla="val 7"/>
                  <a:gd name="f13" fmla="+- 0 0 -90"/>
                  <a:gd name="f14" fmla="*/ f3 1 11"/>
                  <a:gd name="f15" fmla="*/ f4 1 11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11"/>
                  <a:gd name="f22" fmla="*/ 11 f19 1"/>
                  <a:gd name="f23" fmla="*/ 0 f19 1"/>
                  <a:gd name="f24" fmla="*/ 1 f19 1"/>
                  <a:gd name="f25" fmla="+- f20 0 f1"/>
                  <a:gd name="f26" fmla="*/ f22 1 11"/>
                  <a:gd name="f27" fmla="*/ f23 1 11"/>
                  <a:gd name="f28" fmla="*/ f24 1 11"/>
                  <a:gd name="f29" fmla="*/ 0 1 f21"/>
                  <a:gd name="f30" fmla="*/ f17 1 f21"/>
                  <a:gd name="f31" fmla="*/ f26 1 f21"/>
                  <a:gd name="f32" fmla="*/ f27 1 f21"/>
                  <a:gd name="f33" fmla="*/ f28 1 f21"/>
                  <a:gd name="f34" fmla="*/ f29 f14 1"/>
                  <a:gd name="f35" fmla="*/ f30 f14 1"/>
                  <a:gd name="f36" fmla="*/ f30 f15 1"/>
                  <a:gd name="f37" fmla="*/ f29 f15 1"/>
                  <a:gd name="f38" fmla="*/ f31 f14 1"/>
                  <a:gd name="f39" fmla="*/ f31 f15 1"/>
                  <a:gd name="f40" fmla="*/ f32 f14 1"/>
                  <a:gd name="f41" fmla="*/ f3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38" y="f39"/>
                  </a:cxn>
                  <a:cxn ang="f25">
                    <a:pos x="f40" y="f41"/>
                  </a:cxn>
                  <a:cxn ang="f25">
                    <a:pos x="f38" y="f39"/>
                  </a:cxn>
                </a:cxnLst>
                <a:rect l="f34" t="f37" r="f35" b="f36"/>
                <a:pathLst>
                  <a:path w="11" h="11">
                    <a:moveTo>
                      <a:pt x="f6" y="f6"/>
                    </a:moveTo>
                    <a:cubicBezTo>
                      <a:pt x="f7" y="f8"/>
                      <a:pt x="f9" y="f10"/>
                      <a:pt x="f5" y="f11"/>
                    </a:cubicBezTo>
                    <a:cubicBezTo>
                      <a:pt x="f9" y="f5"/>
                      <a:pt x="f12" y="f9"/>
                      <a:pt x="f6" y="f6"/>
                    </a:cubicBezTo>
                    <a:close/>
                  </a:path>
                </a:pathLst>
              </a:custGeom>
              <a:solidFill>
                <a:srgbClr val="9061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8" name="Freeform 1449">
                <a:extLst>
                  <a:ext uri="{FF2B5EF4-FFF2-40B4-BE49-F238E27FC236}">
                    <a16:creationId xmlns:a16="http://schemas.microsoft.com/office/drawing/2014/main" id="{94FDE4D2-765C-1326-4311-2B36C214A1C6}"/>
                  </a:ext>
                </a:extLst>
              </p:cNvPr>
              <p:cNvSpPr/>
              <p:nvPr/>
            </p:nvSpPr>
            <p:spPr>
              <a:xfrm>
                <a:off x="4316416" y="4387848"/>
                <a:ext cx="23810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4"/>
                  <a:gd name="f9" fmla="val 1"/>
                  <a:gd name="f10" fmla="val 2"/>
                  <a:gd name="f11" fmla="val 3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6 f20 1"/>
                  <a:gd name="f25" fmla="*/ 5 f19 1"/>
                  <a:gd name="f26" fmla="*/ 0 f20 1"/>
                  <a:gd name="f27" fmla="*/ 0 f19 1"/>
                  <a:gd name="f28" fmla="+- f21 0 f1"/>
                  <a:gd name="f29" fmla="*/ f24 1 6"/>
                  <a:gd name="f30" fmla="*/ f25 1 5"/>
                  <a:gd name="f31" fmla="*/ f26 1 6"/>
                  <a:gd name="f32" fmla="*/ f27 1 5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6" h="5">
                    <a:moveTo>
                      <a:pt x="f6" y="f7"/>
                    </a:moveTo>
                    <a:cubicBezTo>
                      <a:pt x="f8" y="f8"/>
                      <a:pt x="f9" y="f10"/>
                      <a:pt x="f5" y="f5"/>
                    </a:cubicBezTo>
                    <a:cubicBezTo>
                      <a:pt x="f5" y="f5"/>
                      <a:pt x="f5" y="f5"/>
                      <a:pt x="f5" y="f5"/>
                    </a:cubicBezTo>
                    <a:cubicBezTo>
                      <a:pt x="f11" y="f5"/>
                      <a:pt x="f7" y="f10"/>
                      <a:pt x="f6" y="f7"/>
                    </a:cubicBezTo>
                    <a:close/>
                  </a:path>
                </a:pathLst>
              </a:custGeom>
              <a:solidFill>
                <a:srgbClr val="9A5E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9" name="Freeform 1450">
                <a:extLst>
                  <a:ext uri="{FF2B5EF4-FFF2-40B4-BE49-F238E27FC236}">
                    <a16:creationId xmlns:a16="http://schemas.microsoft.com/office/drawing/2014/main" id="{35BC02BB-690A-8F30-C879-1BB532785225}"/>
                  </a:ext>
                </a:extLst>
              </p:cNvPr>
              <p:cNvSpPr/>
              <p:nvPr/>
            </p:nvSpPr>
            <p:spPr>
              <a:xfrm>
                <a:off x="4005264" y="4030666"/>
                <a:ext cx="93661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1"/>
                  <a:gd name="f8" fmla="val 17"/>
                  <a:gd name="f9" fmla="val 22"/>
                  <a:gd name="f10" fmla="val 9"/>
                  <a:gd name="f11" fmla="val 14"/>
                  <a:gd name="f12" fmla="val 2"/>
                  <a:gd name="f13" fmla="val 4"/>
                  <a:gd name="f14" fmla="val 1"/>
                  <a:gd name="f15" fmla="val 3"/>
                  <a:gd name="f16" fmla="val 5"/>
                  <a:gd name="f17" fmla="val 7"/>
                  <a:gd name="f18" fmla="val 11"/>
                  <a:gd name="f19" fmla="val 12"/>
                  <a:gd name="f20" fmla="val 15"/>
                  <a:gd name="f21" fmla="val 18"/>
                  <a:gd name="f22" fmla="val 26"/>
                  <a:gd name="f23" fmla="+- 0 0 -90"/>
                  <a:gd name="f24" fmla="*/ f3 1 25"/>
                  <a:gd name="f25" fmla="*/ f4 1 31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5"/>
                  <a:gd name="f34" fmla="*/ f30 1 31"/>
                  <a:gd name="f35" fmla="*/ 25 f31 1"/>
                  <a:gd name="f36" fmla="*/ 31 f30 1"/>
                  <a:gd name="f37" fmla="*/ 2 f31 1"/>
                  <a:gd name="f38" fmla="*/ 4 f30 1"/>
                  <a:gd name="f39" fmla="*/ 0 f30 1"/>
                  <a:gd name="f40" fmla="*/ 15 f31 1"/>
                  <a:gd name="f41" fmla="*/ 18 f30 1"/>
                  <a:gd name="f42" fmla="+- f32 0 f1"/>
                  <a:gd name="f43" fmla="*/ f35 1 25"/>
                  <a:gd name="f44" fmla="*/ f36 1 31"/>
                  <a:gd name="f45" fmla="*/ f37 1 25"/>
                  <a:gd name="f46" fmla="*/ f38 1 31"/>
                  <a:gd name="f47" fmla="*/ f39 1 31"/>
                  <a:gd name="f48" fmla="*/ f40 1 25"/>
                  <a:gd name="f49" fmla="*/ f41 1 31"/>
                  <a:gd name="f50" fmla="*/ 0 1 f33"/>
                  <a:gd name="f51" fmla="*/ f27 1 f33"/>
                  <a:gd name="f52" fmla="*/ 0 1 f34"/>
                  <a:gd name="f53" fmla="*/ f28 1 f34"/>
                  <a:gd name="f54" fmla="*/ f43 1 f33"/>
                  <a:gd name="f55" fmla="*/ f44 1 f34"/>
                  <a:gd name="f56" fmla="*/ f45 1 f33"/>
                  <a:gd name="f57" fmla="*/ f46 1 f34"/>
                  <a:gd name="f58" fmla="*/ f47 1 f34"/>
                  <a:gd name="f59" fmla="*/ f48 1 f33"/>
                  <a:gd name="f60" fmla="*/ f49 1 f34"/>
                  <a:gd name="f61" fmla="*/ f50 f24 1"/>
                  <a:gd name="f62" fmla="*/ f51 f24 1"/>
                  <a:gd name="f63" fmla="*/ f53 f25 1"/>
                  <a:gd name="f64" fmla="*/ f52 f25 1"/>
                  <a:gd name="f65" fmla="*/ f54 f24 1"/>
                  <a:gd name="f66" fmla="*/ f55 f25 1"/>
                  <a:gd name="f67" fmla="*/ f56 f24 1"/>
                  <a:gd name="f68" fmla="*/ f57 f25 1"/>
                  <a:gd name="f69" fmla="*/ f58 f25 1"/>
                  <a:gd name="f70" fmla="*/ f59 f24 1"/>
                  <a:gd name="f71" fmla="*/ f6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5" y="f66"/>
                  </a:cxn>
                  <a:cxn ang="f42">
                    <a:pos x="f67" y="f68"/>
                  </a:cxn>
                  <a:cxn ang="f42">
                    <a:pos x="f67" y="f69"/>
                  </a:cxn>
                  <a:cxn ang="f42">
                    <a:pos x="f67" y="f69"/>
                  </a:cxn>
                  <a:cxn ang="f42">
                    <a:pos x="f70" y="f71"/>
                  </a:cxn>
                  <a:cxn ang="f42">
                    <a:pos x="f65" y="f66"/>
                  </a:cxn>
                </a:cxnLst>
                <a:rect l="f61" t="f64" r="f62" b="f63"/>
                <a:pathLst>
                  <a:path w="25" h="31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5" y="f14"/>
                      <a:pt x="f12" y="f5"/>
                    </a:cubicBezTo>
                    <a:cubicBezTo>
                      <a:pt x="f12" y="f5"/>
                      <a:pt x="f12" y="f5"/>
                      <a:pt x="f12" y="f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1" y="f9"/>
                      <a:pt x="f9" y="f22"/>
                      <a:pt x="f6" y="f7"/>
                    </a:cubicBezTo>
                    <a:close/>
                  </a:path>
                </a:pathLst>
              </a:custGeom>
              <a:solidFill>
                <a:srgbClr val="5F2A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0" name="Freeform 1451">
                <a:extLst>
                  <a:ext uri="{FF2B5EF4-FFF2-40B4-BE49-F238E27FC236}">
                    <a16:creationId xmlns:a16="http://schemas.microsoft.com/office/drawing/2014/main" id="{EDA16AB1-9E78-3AA2-CB82-7E68D8BBD670}"/>
                  </a:ext>
                </a:extLst>
              </p:cNvPr>
              <p:cNvSpPr/>
              <p:nvPr/>
            </p:nvSpPr>
            <p:spPr>
              <a:xfrm>
                <a:off x="3879854" y="3654427"/>
                <a:ext cx="644523" cy="7635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1"/>
                  <a:gd name="f7" fmla="val 203"/>
                  <a:gd name="f8" fmla="val 164"/>
                  <a:gd name="f9" fmla="val 202"/>
                  <a:gd name="f10" fmla="val 162"/>
                  <a:gd name="f11" fmla="val 199"/>
                  <a:gd name="f12" fmla="val 160"/>
                  <a:gd name="f13" fmla="val 196"/>
                  <a:gd name="f14" fmla="val 157"/>
                  <a:gd name="f15" fmla="val 195"/>
                  <a:gd name="f16" fmla="val 152"/>
                  <a:gd name="f17" fmla="val 193"/>
                  <a:gd name="f18" fmla="val 149"/>
                  <a:gd name="f19" fmla="val 188"/>
                  <a:gd name="f20" fmla="val 145"/>
                  <a:gd name="f21" fmla="val 185"/>
                  <a:gd name="f22" fmla="val 144"/>
                  <a:gd name="f23" fmla="val 184"/>
                  <a:gd name="f24" fmla="val 130"/>
                  <a:gd name="f25" fmla="val 116"/>
                  <a:gd name="f26" fmla="val 158"/>
                  <a:gd name="f27" fmla="val 103"/>
                  <a:gd name="f28" fmla="val 92"/>
                  <a:gd name="f29" fmla="val 133"/>
                  <a:gd name="f30" fmla="val 82"/>
                  <a:gd name="f31" fmla="val 121"/>
                  <a:gd name="f32" fmla="val 72"/>
                  <a:gd name="f33" fmla="val 108"/>
                  <a:gd name="f34" fmla="val 62"/>
                  <a:gd name="f35" fmla="val 95"/>
                  <a:gd name="f36" fmla="val 52"/>
                  <a:gd name="f37" fmla="val 42"/>
                  <a:gd name="f38" fmla="val 69"/>
                  <a:gd name="f39" fmla="val 41"/>
                  <a:gd name="f40" fmla="val 68"/>
                  <a:gd name="f41" fmla="val 37"/>
                  <a:gd name="f42" fmla="val 65"/>
                  <a:gd name="f43" fmla="val 40"/>
                  <a:gd name="f44" fmla="val 63"/>
                  <a:gd name="f45" fmla="val 43"/>
                  <a:gd name="f46" fmla="val 66"/>
                  <a:gd name="f47" fmla="val 45"/>
                  <a:gd name="f48" fmla="val 67"/>
                  <a:gd name="f49" fmla="val 47"/>
                  <a:gd name="f50" fmla="val 70"/>
                  <a:gd name="f51" fmla="val 48"/>
                  <a:gd name="f52" fmla="val 50"/>
                  <a:gd name="f53" fmla="val 74"/>
                  <a:gd name="f54" fmla="val 71"/>
                  <a:gd name="f55" fmla="val 36"/>
                  <a:gd name="f56" fmla="val 58"/>
                  <a:gd name="f57" fmla="val 29"/>
                  <a:gd name="f58" fmla="val 21"/>
                  <a:gd name="f59" fmla="val 13"/>
                  <a:gd name="f60" fmla="val 28"/>
                  <a:gd name="f61" fmla="val 8"/>
                  <a:gd name="f62" fmla="val 17"/>
                  <a:gd name="f63" fmla="val 2"/>
                  <a:gd name="f64" fmla="val 7"/>
                  <a:gd name="f65" fmla="val 1"/>
                  <a:gd name="f66" fmla="val 5"/>
                  <a:gd name="f67" fmla="val 3"/>
                  <a:gd name="f68" fmla="val 6"/>
                  <a:gd name="f69" fmla="val 10"/>
                  <a:gd name="f70" fmla="val 9"/>
                  <a:gd name="f71" fmla="val 14"/>
                  <a:gd name="f72" fmla="val 16"/>
                  <a:gd name="f73" fmla="val 18"/>
                  <a:gd name="f74" fmla="val 23"/>
                  <a:gd name="f75" fmla="val 24"/>
                  <a:gd name="f76" fmla="val 25"/>
                  <a:gd name="f77" fmla="val 30"/>
                  <a:gd name="f78" fmla="val 26"/>
                  <a:gd name="f79" fmla="val 31"/>
                  <a:gd name="f80" fmla="val 32"/>
                  <a:gd name="f81" fmla="val 38"/>
                  <a:gd name="f82" fmla="val 44"/>
                  <a:gd name="f83" fmla="val 35"/>
                  <a:gd name="f84" fmla="val 51"/>
                  <a:gd name="f85" fmla="val 34"/>
                  <a:gd name="f86" fmla="val 33"/>
                  <a:gd name="f87" fmla="val 39"/>
                  <a:gd name="f88" fmla="val 46"/>
                  <a:gd name="f89" fmla="val 56"/>
                  <a:gd name="f90" fmla="val 55"/>
                  <a:gd name="f91" fmla="val 59"/>
                  <a:gd name="f92" fmla="val 57"/>
                  <a:gd name="f93" fmla="val 78"/>
                  <a:gd name="f94" fmla="val 80"/>
                  <a:gd name="f95" fmla="val 94"/>
                  <a:gd name="f96" fmla="val 110"/>
                  <a:gd name="f97" fmla="val 96"/>
                  <a:gd name="f98" fmla="val 115"/>
                  <a:gd name="f99" fmla="val 100"/>
                  <a:gd name="f100" fmla="val 120"/>
                  <a:gd name="f101" fmla="val 104"/>
                  <a:gd name="f102" fmla="val 125"/>
                  <a:gd name="f103" fmla="val 122"/>
                  <a:gd name="f104" fmla="val 99"/>
                  <a:gd name="f105" fmla="val 117"/>
                  <a:gd name="f106" fmla="val 102"/>
                  <a:gd name="f107" fmla="val 107"/>
                  <a:gd name="f108" fmla="val 123"/>
                  <a:gd name="f109" fmla="val 127"/>
                  <a:gd name="f110" fmla="val 129"/>
                  <a:gd name="f111" fmla="val 106"/>
                  <a:gd name="f112" fmla="val 131"/>
                  <a:gd name="f113" fmla="val 101"/>
                  <a:gd name="f114" fmla="val 98"/>
                  <a:gd name="f115" fmla="val 124"/>
                  <a:gd name="f116" fmla="val 75"/>
                  <a:gd name="f117" fmla="val 53"/>
                  <a:gd name="f118" fmla="val 73"/>
                  <a:gd name="f119" fmla="val 87"/>
                  <a:gd name="f120" fmla="val 113"/>
                  <a:gd name="f121" fmla="val 132"/>
                  <a:gd name="f122" fmla="val 109"/>
                  <a:gd name="f123" fmla="val 136"/>
                  <a:gd name="f124" fmla="val 112"/>
                  <a:gd name="f125" fmla="val 139"/>
                  <a:gd name="f126" fmla="val 140"/>
                  <a:gd name="f127" fmla="val 142"/>
                  <a:gd name="f128" fmla="val 114"/>
                  <a:gd name="f129" fmla="val 111"/>
                  <a:gd name="f130" fmla="val 143"/>
                  <a:gd name="f131" fmla="val 137"/>
                  <a:gd name="f132" fmla="val 97"/>
                  <a:gd name="f133" fmla="val 118"/>
                  <a:gd name="f134" fmla="val 150"/>
                  <a:gd name="f135" fmla="val 169"/>
                  <a:gd name="f136" fmla="val 179"/>
                  <a:gd name="f137" fmla="val 151"/>
                  <a:gd name="f138" fmla="val 181"/>
                  <a:gd name="f139" fmla="val 153"/>
                  <a:gd name="f140" fmla="val 182"/>
                  <a:gd name="f141" fmla="val 155"/>
                  <a:gd name="f142" fmla="val 187"/>
                  <a:gd name="f143" fmla="val 161"/>
                  <a:gd name="f144" fmla="val 189"/>
                  <a:gd name="f145" fmla="val 190"/>
                  <a:gd name="f146" fmla="val 167"/>
                  <a:gd name="f147" fmla="val 194"/>
                  <a:gd name="f148" fmla="val 170"/>
                  <a:gd name="f149" fmla="val 197"/>
                  <a:gd name="f150" fmla="val 198"/>
                  <a:gd name="f151" fmla="val 200"/>
                  <a:gd name="f152" fmla="val 201"/>
                  <a:gd name="f153" fmla="+- 0 0 -90"/>
                  <a:gd name="f154" fmla="*/ f3 1 171"/>
                  <a:gd name="f155" fmla="*/ f4 1 203"/>
                  <a:gd name="f156" fmla="val f5"/>
                  <a:gd name="f157" fmla="val f6"/>
                  <a:gd name="f158" fmla="val f7"/>
                  <a:gd name="f159" fmla="*/ f153 f0 1"/>
                  <a:gd name="f160" fmla="+- f158 0 f156"/>
                  <a:gd name="f161" fmla="+- f157 0 f156"/>
                  <a:gd name="f162" fmla="*/ f159 1 f2"/>
                  <a:gd name="f163" fmla="*/ f161 1 171"/>
                  <a:gd name="f164" fmla="*/ f160 1 203"/>
                  <a:gd name="f165" fmla="*/ 164 f161 1"/>
                  <a:gd name="f166" fmla="*/ 202 f160 1"/>
                  <a:gd name="f167" fmla="*/ 157 f161 1"/>
                  <a:gd name="f168" fmla="*/ 195 f160 1"/>
                  <a:gd name="f169" fmla="*/ 145 f161 1"/>
                  <a:gd name="f170" fmla="*/ 185 f160 1"/>
                  <a:gd name="f171" fmla="*/ 144 f161 1"/>
                  <a:gd name="f172" fmla="*/ 184 f160 1"/>
                  <a:gd name="f173" fmla="*/ 103 f161 1"/>
                  <a:gd name="f174" fmla="*/ 145 f160 1"/>
                  <a:gd name="f175" fmla="*/ 72 f161 1"/>
                  <a:gd name="f176" fmla="*/ 108 f160 1"/>
                  <a:gd name="f177" fmla="*/ 42 f161 1"/>
                  <a:gd name="f178" fmla="*/ 69 f160 1"/>
                  <a:gd name="f179" fmla="*/ 40 f161 1"/>
                  <a:gd name="f180" fmla="*/ 63 f160 1"/>
                  <a:gd name="f181" fmla="*/ 45 f161 1"/>
                  <a:gd name="f182" fmla="*/ 67 f160 1"/>
                  <a:gd name="f183" fmla="*/ 68 f160 1"/>
                  <a:gd name="f184" fmla="*/ 50 f161 1"/>
                  <a:gd name="f185" fmla="*/ 74 f160 1"/>
                  <a:gd name="f186" fmla="*/ 21 f161 1"/>
                  <a:gd name="f187" fmla="*/ 37 f160 1"/>
                  <a:gd name="f188" fmla="*/ 2 f161 1"/>
                  <a:gd name="f189" fmla="*/ 7 f160 1"/>
                  <a:gd name="f190" fmla="*/ 1 f161 1"/>
                  <a:gd name="f191" fmla="*/ 3 f160 1"/>
                  <a:gd name="f192" fmla="*/ 3 f161 1"/>
                  <a:gd name="f193" fmla="*/ 0 f160 1"/>
                  <a:gd name="f194" fmla="*/ 10 f161 1"/>
                  <a:gd name="f195" fmla="*/ 9 f160 1"/>
                  <a:gd name="f196" fmla="*/ 24 f161 1"/>
                  <a:gd name="f197" fmla="*/ 29 f160 1"/>
                  <a:gd name="f198" fmla="*/ 26 f161 1"/>
                  <a:gd name="f199" fmla="*/ 32 f160 1"/>
                  <a:gd name="f200" fmla="*/ 30 f161 1"/>
                  <a:gd name="f201" fmla="*/ 40 f160 1"/>
                  <a:gd name="f202" fmla="*/ 37 f161 1"/>
                  <a:gd name="f203" fmla="*/ 51 f160 1"/>
                  <a:gd name="f204" fmla="*/ 33 f160 1"/>
                  <a:gd name="f205" fmla="*/ 21 f160 1"/>
                  <a:gd name="f206" fmla="*/ 41 f161 1"/>
                  <a:gd name="f207" fmla="*/ 28 f160 1"/>
                  <a:gd name="f208" fmla="*/ 46 f160 1"/>
                  <a:gd name="f209" fmla="*/ 52 f161 1"/>
                  <a:gd name="f210" fmla="*/ 52 f160 1"/>
                  <a:gd name="f211" fmla="*/ 57 f161 1"/>
                  <a:gd name="f212" fmla="*/ 62 f160 1"/>
                  <a:gd name="f213" fmla="*/ 92 f161 1"/>
                  <a:gd name="f214" fmla="*/ 110 f160 1"/>
                  <a:gd name="f215" fmla="*/ 104 f161 1"/>
                  <a:gd name="f216" fmla="*/ 125 f160 1"/>
                  <a:gd name="f217" fmla="*/ 99 f161 1"/>
                  <a:gd name="f218" fmla="*/ 117 f160 1"/>
                  <a:gd name="f219" fmla="*/ 115 f160 1"/>
                  <a:gd name="f220" fmla="*/ 110 f161 1"/>
                  <a:gd name="f221" fmla="*/ 123 f160 1"/>
                  <a:gd name="f222" fmla="*/ 106 f161 1"/>
                  <a:gd name="f223" fmla="*/ 131 f160 1"/>
                  <a:gd name="f224" fmla="*/ 94 f161 1"/>
                  <a:gd name="f225" fmla="*/ 120 f160 1"/>
                  <a:gd name="f226" fmla="*/ 58 f161 1"/>
                  <a:gd name="f227" fmla="*/ 78 f160 1"/>
                  <a:gd name="f228" fmla="*/ 51 f161 1"/>
                  <a:gd name="f229" fmla="*/ 102 f161 1"/>
                  <a:gd name="f230" fmla="*/ 129 f160 1"/>
                  <a:gd name="f231" fmla="*/ 112 f161 1"/>
                  <a:gd name="f232" fmla="*/ 139 f160 1"/>
                  <a:gd name="f233" fmla="*/ 114 f161 1"/>
                  <a:gd name="f234" fmla="*/ 144 f160 1"/>
                  <a:gd name="f235" fmla="*/ 142 f160 1"/>
                  <a:gd name="f236" fmla="*/ 97 f161 1"/>
                  <a:gd name="f237" fmla="*/ 118 f161 1"/>
                  <a:gd name="f238" fmla="*/ 150 f160 1"/>
                  <a:gd name="f239" fmla="*/ 150 f161 1"/>
                  <a:gd name="f240" fmla="*/ 179 f160 1"/>
                  <a:gd name="f241" fmla="*/ 153 f161 1"/>
                  <a:gd name="f242" fmla="*/ 182 f160 1"/>
                  <a:gd name="f243" fmla="*/ 161 f161 1"/>
                  <a:gd name="f244" fmla="*/ 189 f160 1"/>
                  <a:gd name="f245" fmla="*/ 162 f161 1"/>
                  <a:gd name="f246" fmla="*/ 190 f160 1"/>
                  <a:gd name="f247" fmla="*/ 169 f161 1"/>
                  <a:gd name="f248" fmla="*/ 196 f160 1"/>
                  <a:gd name="f249" fmla="*/ 171 f161 1"/>
                  <a:gd name="f250" fmla="*/ 200 f160 1"/>
                  <a:gd name="f251" fmla="+- f162 0 f1"/>
                  <a:gd name="f252" fmla="*/ f165 1 171"/>
                  <a:gd name="f253" fmla="*/ f166 1 203"/>
                  <a:gd name="f254" fmla="*/ f167 1 171"/>
                  <a:gd name="f255" fmla="*/ f168 1 203"/>
                  <a:gd name="f256" fmla="*/ f169 1 171"/>
                  <a:gd name="f257" fmla="*/ f170 1 203"/>
                  <a:gd name="f258" fmla="*/ f171 1 171"/>
                  <a:gd name="f259" fmla="*/ f172 1 203"/>
                  <a:gd name="f260" fmla="*/ f173 1 171"/>
                  <a:gd name="f261" fmla="*/ f174 1 203"/>
                  <a:gd name="f262" fmla="*/ f175 1 171"/>
                  <a:gd name="f263" fmla="*/ f176 1 203"/>
                  <a:gd name="f264" fmla="*/ f177 1 171"/>
                  <a:gd name="f265" fmla="*/ f178 1 203"/>
                  <a:gd name="f266" fmla="*/ f179 1 171"/>
                  <a:gd name="f267" fmla="*/ f180 1 203"/>
                  <a:gd name="f268" fmla="*/ f181 1 171"/>
                  <a:gd name="f269" fmla="*/ f182 1 203"/>
                  <a:gd name="f270" fmla="*/ f183 1 203"/>
                  <a:gd name="f271" fmla="*/ f184 1 171"/>
                  <a:gd name="f272" fmla="*/ f185 1 203"/>
                  <a:gd name="f273" fmla="*/ f186 1 171"/>
                  <a:gd name="f274" fmla="*/ f187 1 203"/>
                  <a:gd name="f275" fmla="*/ f188 1 171"/>
                  <a:gd name="f276" fmla="*/ f189 1 203"/>
                  <a:gd name="f277" fmla="*/ f190 1 171"/>
                  <a:gd name="f278" fmla="*/ f191 1 203"/>
                  <a:gd name="f279" fmla="*/ f192 1 171"/>
                  <a:gd name="f280" fmla="*/ f193 1 203"/>
                  <a:gd name="f281" fmla="*/ f194 1 171"/>
                  <a:gd name="f282" fmla="*/ f195 1 203"/>
                  <a:gd name="f283" fmla="*/ f196 1 171"/>
                  <a:gd name="f284" fmla="*/ f197 1 203"/>
                  <a:gd name="f285" fmla="*/ f198 1 171"/>
                  <a:gd name="f286" fmla="*/ f199 1 203"/>
                  <a:gd name="f287" fmla="*/ f200 1 171"/>
                  <a:gd name="f288" fmla="*/ f201 1 203"/>
                  <a:gd name="f289" fmla="*/ f202 1 171"/>
                  <a:gd name="f290" fmla="*/ f203 1 203"/>
                  <a:gd name="f291" fmla="*/ f204 1 203"/>
                  <a:gd name="f292" fmla="*/ f205 1 203"/>
                  <a:gd name="f293" fmla="*/ f206 1 171"/>
                  <a:gd name="f294" fmla="*/ f207 1 203"/>
                  <a:gd name="f295" fmla="*/ f208 1 203"/>
                  <a:gd name="f296" fmla="*/ f209 1 171"/>
                  <a:gd name="f297" fmla="*/ f210 1 203"/>
                  <a:gd name="f298" fmla="*/ f211 1 171"/>
                  <a:gd name="f299" fmla="*/ f212 1 203"/>
                  <a:gd name="f300" fmla="*/ f213 1 171"/>
                  <a:gd name="f301" fmla="*/ f214 1 203"/>
                  <a:gd name="f302" fmla="*/ f215 1 171"/>
                  <a:gd name="f303" fmla="*/ f216 1 203"/>
                  <a:gd name="f304" fmla="*/ f217 1 171"/>
                  <a:gd name="f305" fmla="*/ f218 1 203"/>
                  <a:gd name="f306" fmla="*/ f219 1 203"/>
                  <a:gd name="f307" fmla="*/ f220 1 171"/>
                  <a:gd name="f308" fmla="*/ f221 1 203"/>
                  <a:gd name="f309" fmla="*/ f222 1 171"/>
                  <a:gd name="f310" fmla="*/ f223 1 203"/>
                  <a:gd name="f311" fmla="*/ f224 1 171"/>
                  <a:gd name="f312" fmla="*/ f225 1 203"/>
                  <a:gd name="f313" fmla="*/ f226 1 171"/>
                  <a:gd name="f314" fmla="*/ f227 1 203"/>
                  <a:gd name="f315" fmla="*/ f228 1 171"/>
                  <a:gd name="f316" fmla="*/ f229 1 171"/>
                  <a:gd name="f317" fmla="*/ f230 1 203"/>
                  <a:gd name="f318" fmla="*/ f231 1 171"/>
                  <a:gd name="f319" fmla="*/ f232 1 203"/>
                  <a:gd name="f320" fmla="*/ f233 1 171"/>
                  <a:gd name="f321" fmla="*/ f234 1 203"/>
                  <a:gd name="f322" fmla="*/ f235 1 203"/>
                  <a:gd name="f323" fmla="*/ f236 1 171"/>
                  <a:gd name="f324" fmla="*/ f237 1 171"/>
                  <a:gd name="f325" fmla="*/ f238 1 203"/>
                  <a:gd name="f326" fmla="*/ f239 1 171"/>
                  <a:gd name="f327" fmla="*/ f240 1 203"/>
                  <a:gd name="f328" fmla="*/ f241 1 171"/>
                  <a:gd name="f329" fmla="*/ f242 1 203"/>
                  <a:gd name="f330" fmla="*/ f243 1 171"/>
                  <a:gd name="f331" fmla="*/ f244 1 203"/>
                  <a:gd name="f332" fmla="*/ f245 1 171"/>
                  <a:gd name="f333" fmla="*/ f246 1 203"/>
                  <a:gd name="f334" fmla="*/ f247 1 171"/>
                  <a:gd name="f335" fmla="*/ f248 1 203"/>
                  <a:gd name="f336" fmla="*/ f249 1 171"/>
                  <a:gd name="f337" fmla="*/ f250 1 203"/>
                  <a:gd name="f338" fmla="*/ 0 1 f163"/>
                  <a:gd name="f339" fmla="*/ f157 1 f163"/>
                  <a:gd name="f340" fmla="*/ 0 1 f164"/>
                  <a:gd name="f341" fmla="*/ f158 1 f164"/>
                  <a:gd name="f342" fmla="*/ f252 1 f163"/>
                  <a:gd name="f343" fmla="*/ f253 1 f164"/>
                  <a:gd name="f344" fmla="*/ f254 1 f163"/>
                  <a:gd name="f345" fmla="*/ f255 1 f164"/>
                  <a:gd name="f346" fmla="*/ f256 1 f163"/>
                  <a:gd name="f347" fmla="*/ f257 1 f164"/>
                  <a:gd name="f348" fmla="*/ f258 1 f163"/>
                  <a:gd name="f349" fmla="*/ f259 1 f164"/>
                  <a:gd name="f350" fmla="*/ f260 1 f163"/>
                  <a:gd name="f351" fmla="*/ f261 1 f164"/>
                  <a:gd name="f352" fmla="*/ f262 1 f163"/>
                  <a:gd name="f353" fmla="*/ f263 1 f164"/>
                  <a:gd name="f354" fmla="*/ f264 1 f163"/>
                  <a:gd name="f355" fmla="*/ f265 1 f164"/>
                  <a:gd name="f356" fmla="*/ f266 1 f163"/>
                  <a:gd name="f357" fmla="*/ f267 1 f164"/>
                  <a:gd name="f358" fmla="*/ f268 1 f163"/>
                  <a:gd name="f359" fmla="*/ f269 1 f164"/>
                  <a:gd name="f360" fmla="*/ f270 1 f164"/>
                  <a:gd name="f361" fmla="*/ f271 1 f163"/>
                  <a:gd name="f362" fmla="*/ f272 1 f164"/>
                  <a:gd name="f363" fmla="*/ f273 1 f163"/>
                  <a:gd name="f364" fmla="*/ f274 1 f164"/>
                  <a:gd name="f365" fmla="*/ f275 1 f163"/>
                  <a:gd name="f366" fmla="*/ f276 1 f164"/>
                  <a:gd name="f367" fmla="*/ f277 1 f163"/>
                  <a:gd name="f368" fmla="*/ f278 1 f164"/>
                  <a:gd name="f369" fmla="*/ f279 1 f163"/>
                  <a:gd name="f370" fmla="*/ f280 1 f164"/>
                  <a:gd name="f371" fmla="*/ f281 1 f163"/>
                  <a:gd name="f372" fmla="*/ f282 1 f164"/>
                  <a:gd name="f373" fmla="*/ f283 1 f163"/>
                  <a:gd name="f374" fmla="*/ f284 1 f164"/>
                  <a:gd name="f375" fmla="*/ f285 1 f163"/>
                  <a:gd name="f376" fmla="*/ f286 1 f164"/>
                  <a:gd name="f377" fmla="*/ f287 1 f163"/>
                  <a:gd name="f378" fmla="*/ f288 1 f164"/>
                  <a:gd name="f379" fmla="*/ f289 1 f163"/>
                  <a:gd name="f380" fmla="*/ f290 1 f164"/>
                  <a:gd name="f381" fmla="*/ f291 1 f164"/>
                  <a:gd name="f382" fmla="*/ f292 1 f164"/>
                  <a:gd name="f383" fmla="*/ f293 1 f163"/>
                  <a:gd name="f384" fmla="*/ f294 1 f164"/>
                  <a:gd name="f385" fmla="*/ f295 1 f164"/>
                  <a:gd name="f386" fmla="*/ f296 1 f163"/>
                  <a:gd name="f387" fmla="*/ f297 1 f164"/>
                  <a:gd name="f388" fmla="*/ f298 1 f163"/>
                  <a:gd name="f389" fmla="*/ f299 1 f164"/>
                  <a:gd name="f390" fmla="*/ f300 1 f163"/>
                  <a:gd name="f391" fmla="*/ f301 1 f164"/>
                  <a:gd name="f392" fmla="*/ f302 1 f163"/>
                  <a:gd name="f393" fmla="*/ f303 1 f164"/>
                  <a:gd name="f394" fmla="*/ f304 1 f163"/>
                  <a:gd name="f395" fmla="*/ f305 1 f164"/>
                  <a:gd name="f396" fmla="*/ f306 1 f164"/>
                  <a:gd name="f397" fmla="*/ f307 1 f163"/>
                  <a:gd name="f398" fmla="*/ f308 1 f164"/>
                  <a:gd name="f399" fmla="*/ f309 1 f163"/>
                  <a:gd name="f400" fmla="*/ f310 1 f164"/>
                  <a:gd name="f401" fmla="*/ f311 1 f163"/>
                  <a:gd name="f402" fmla="*/ f312 1 f164"/>
                  <a:gd name="f403" fmla="*/ f313 1 f163"/>
                  <a:gd name="f404" fmla="*/ f314 1 f164"/>
                  <a:gd name="f405" fmla="*/ f315 1 f163"/>
                  <a:gd name="f406" fmla="*/ f316 1 f163"/>
                  <a:gd name="f407" fmla="*/ f317 1 f164"/>
                  <a:gd name="f408" fmla="*/ f318 1 f163"/>
                  <a:gd name="f409" fmla="*/ f319 1 f164"/>
                  <a:gd name="f410" fmla="*/ f320 1 f163"/>
                  <a:gd name="f411" fmla="*/ f321 1 f164"/>
                  <a:gd name="f412" fmla="*/ f322 1 f164"/>
                  <a:gd name="f413" fmla="*/ f323 1 f163"/>
                  <a:gd name="f414" fmla="*/ f324 1 f163"/>
                  <a:gd name="f415" fmla="*/ f325 1 f164"/>
                  <a:gd name="f416" fmla="*/ f326 1 f163"/>
                  <a:gd name="f417" fmla="*/ f327 1 f164"/>
                  <a:gd name="f418" fmla="*/ f328 1 f163"/>
                  <a:gd name="f419" fmla="*/ f329 1 f164"/>
                  <a:gd name="f420" fmla="*/ f330 1 f163"/>
                  <a:gd name="f421" fmla="*/ f331 1 f164"/>
                  <a:gd name="f422" fmla="*/ f332 1 f163"/>
                  <a:gd name="f423" fmla="*/ f333 1 f164"/>
                  <a:gd name="f424" fmla="*/ f334 1 f163"/>
                  <a:gd name="f425" fmla="*/ f335 1 f164"/>
                  <a:gd name="f426" fmla="*/ f336 1 f163"/>
                  <a:gd name="f427" fmla="*/ f337 1 f164"/>
                  <a:gd name="f428" fmla="*/ f338 f154 1"/>
                  <a:gd name="f429" fmla="*/ f339 f154 1"/>
                  <a:gd name="f430" fmla="*/ f341 f155 1"/>
                  <a:gd name="f431" fmla="*/ f340 f155 1"/>
                  <a:gd name="f432" fmla="*/ f342 f154 1"/>
                  <a:gd name="f433" fmla="*/ f343 f155 1"/>
                  <a:gd name="f434" fmla="*/ f344 f154 1"/>
                  <a:gd name="f435" fmla="*/ f345 f155 1"/>
                  <a:gd name="f436" fmla="*/ f346 f154 1"/>
                  <a:gd name="f437" fmla="*/ f347 f155 1"/>
                  <a:gd name="f438" fmla="*/ f348 f154 1"/>
                  <a:gd name="f439" fmla="*/ f349 f155 1"/>
                  <a:gd name="f440" fmla="*/ f350 f154 1"/>
                  <a:gd name="f441" fmla="*/ f351 f155 1"/>
                  <a:gd name="f442" fmla="*/ f352 f154 1"/>
                  <a:gd name="f443" fmla="*/ f353 f155 1"/>
                  <a:gd name="f444" fmla="*/ f354 f154 1"/>
                  <a:gd name="f445" fmla="*/ f355 f155 1"/>
                  <a:gd name="f446" fmla="*/ f356 f154 1"/>
                  <a:gd name="f447" fmla="*/ f357 f155 1"/>
                  <a:gd name="f448" fmla="*/ f358 f154 1"/>
                  <a:gd name="f449" fmla="*/ f359 f155 1"/>
                  <a:gd name="f450" fmla="*/ f360 f155 1"/>
                  <a:gd name="f451" fmla="*/ f361 f154 1"/>
                  <a:gd name="f452" fmla="*/ f362 f155 1"/>
                  <a:gd name="f453" fmla="*/ f363 f154 1"/>
                  <a:gd name="f454" fmla="*/ f364 f155 1"/>
                  <a:gd name="f455" fmla="*/ f365 f154 1"/>
                  <a:gd name="f456" fmla="*/ f366 f155 1"/>
                  <a:gd name="f457" fmla="*/ f367 f154 1"/>
                  <a:gd name="f458" fmla="*/ f368 f155 1"/>
                  <a:gd name="f459" fmla="*/ f369 f154 1"/>
                  <a:gd name="f460" fmla="*/ f370 f155 1"/>
                  <a:gd name="f461" fmla="*/ f371 f154 1"/>
                  <a:gd name="f462" fmla="*/ f372 f155 1"/>
                  <a:gd name="f463" fmla="*/ f373 f154 1"/>
                  <a:gd name="f464" fmla="*/ f374 f155 1"/>
                  <a:gd name="f465" fmla="*/ f375 f154 1"/>
                  <a:gd name="f466" fmla="*/ f376 f155 1"/>
                  <a:gd name="f467" fmla="*/ f377 f154 1"/>
                  <a:gd name="f468" fmla="*/ f378 f155 1"/>
                  <a:gd name="f469" fmla="*/ f379 f154 1"/>
                  <a:gd name="f470" fmla="*/ f380 f155 1"/>
                  <a:gd name="f471" fmla="*/ f381 f155 1"/>
                  <a:gd name="f472" fmla="*/ f382 f155 1"/>
                  <a:gd name="f473" fmla="*/ f383 f154 1"/>
                  <a:gd name="f474" fmla="*/ f384 f155 1"/>
                  <a:gd name="f475" fmla="*/ f385 f155 1"/>
                  <a:gd name="f476" fmla="*/ f386 f154 1"/>
                  <a:gd name="f477" fmla="*/ f387 f155 1"/>
                  <a:gd name="f478" fmla="*/ f388 f154 1"/>
                  <a:gd name="f479" fmla="*/ f389 f155 1"/>
                  <a:gd name="f480" fmla="*/ f390 f154 1"/>
                  <a:gd name="f481" fmla="*/ f391 f155 1"/>
                  <a:gd name="f482" fmla="*/ f392 f154 1"/>
                  <a:gd name="f483" fmla="*/ f393 f155 1"/>
                  <a:gd name="f484" fmla="*/ f394 f154 1"/>
                  <a:gd name="f485" fmla="*/ f395 f155 1"/>
                  <a:gd name="f486" fmla="*/ f396 f155 1"/>
                  <a:gd name="f487" fmla="*/ f397 f154 1"/>
                  <a:gd name="f488" fmla="*/ f398 f155 1"/>
                  <a:gd name="f489" fmla="*/ f399 f154 1"/>
                  <a:gd name="f490" fmla="*/ f400 f155 1"/>
                  <a:gd name="f491" fmla="*/ f401 f154 1"/>
                  <a:gd name="f492" fmla="*/ f402 f155 1"/>
                  <a:gd name="f493" fmla="*/ f403 f154 1"/>
                  <a:gd name="f494" fmla="*/ f404 f155 1"/>
                  <a:gd name="f495" fmla="*/ f405 f154 1"/>
                  <a:gd name="f496" fmla="*/ f406 f154 1"/>
                  <a:gd name="f497" fmla="*/ f407 f155 1"/>
                  <a:gd name="f498" fmla="*/ f408 f154 1"/>
                  <a:gd name="f499" fmla="*/ f409 f155 1"/>
                  <a:gd name="f500" fmla="*/ f410 f154 1"/>
                  <a:gd name="f501" fmla="*/ f411 f155 1"/>
                  <a:gd name="f502" fmla="*/ f412 f155 1"/>
                  <a:gd name="f503" fmla="*/ f413 f154 1"/>
                  <a:gd name="f504" fmla="*/ f414 f154 1"/>
                  <a:gd name="f505" fmla="*/ f415 f155 1"/>
                  <a:gd name="f506" fmla="*/ f416 f154 1"/>
                  <a:gd name="f507" fmla="*/ f417 f155 1"/>
                  <a:gd name="f508" fmla="*/ f418 f154 1"/>
                  <a:gd name="f509" fmla="*/ f419 f155 1"/>
                  <a:gd name="f510" fmla="*/ f420 f154 1"/>
                  <a:gd name="f511" fmla="*/ f421 f155 1"/>
                  <a:gd name="f512" fmla="*/ f422 f154 1"/>
                  <a:gd name="f513" fmla="*/ f423 f155 1"/>
                  <a:gd name="f514" fmla="*/ f424 f154 1"/>
                  <a:gd name="f515" fmla="*/ f425 f155 1"/>
                  <a:gd name="f516" fmla="*/ f426 f154 1"/>
                  <a:gd name="f517" fmla="*/ f427 f1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1">
                    <a:pos x="f432" y="f433"/>
                  </a:cxn>
                  <a:cxn ang="f251">
                    <a:pos x="f434" y="f435"/>
                  </a:cxn>
                  <a:cxn ang="f251">
                    <a:pos x="f436" y="f437"/>
                  </a:cxn>
                  <a:cxn ang="f251">
                    <a:pos x="f438" y="f439"/>
                  </a:cxn>
                  <a:cxn ang="f251">
                    <a:pos x="f440" y="f441"/>
                  </a:cxn>
                  <a:cxn ang="f251">
                    <a:pos x="f442" y="f443"/>
                  </a:cxn>
                  <a:cxn ang="f251">
                    <a:pos x="f444" y="f445"/>
                  </a:cxn>
                  <a:cxn ang="f251">
                    <a:pos x="f446" y="f447"/>
                  </a:cxn>
                  <a:cxn ang="f251">
                    <a:pos x="f448" y="f449"/>
                  </a:cxn>
                  <a:cxn ang="f251">
                    <a:pos x="f448" y="f450"/>
                  </a:cxn>
                  <a:cxn ang="f251">
                    <a:pos x="f451" y="f452"/>
                  </a:cxn>
                  <a:cxn ang="f251">
                    <a:pos x="f448" y="f450"/>
                  </a:cxn>
                  <a:cxn ang="f251">
                    <a:pos x="f453" y="f454"/>
                  </a:cxn>
                  <a:cxn ang="f251">
                    <a:pos x="f455" y="f456"/>
                  </a:cxn>
                  <a:cxn ang="f251">
                    <a:pos x="f457" y="f458"/>
                  </a:cxn>
                  <a:cxn ang="f251">
                    <a:pos x="f459" y="f460"/>
                  </a:cxn>
                  <a:cxn ang="f251">
                    <a:pos x="f461" y="f462"/>
                  </a:cxn>
                  <a:cxn ang="f251">
                    <a:pos x="f463" y="f464"/>
                  </a:cxn>
                  <a:cxn ang="f251">
                    <a:pos x="f465" y="f466"/>
                  </a:cxn>
                  <a:cxn ang="f251">
                    <a:pos x="f467" y="f468"/>
                  </a:cxn>
                  <a:cxn ang="f251">
                    <a:pos x="f469" y="f470"/>
                  </a:cxn>
                  <a:cxn ang="f251">
                    <a:pos x="f465" y="f471"/>
                  </a:cxn>
                  <a:cxn ang="f251">
                    <a:pos x="f469" y="f472"/>
                  </a:cxn>
                  <a:cxn ang="f251">
                    <a:pos x="f473" y="f474"/>
                  </a:cxn>
                  <a:cxn ang="f251">
                    <a:pos x="f451" y="f475"/>
                  </a:cxn>
                  <a:cxn ang="f251">
                    <a:pos x="f476" y="f477"/>
                  </a:cxn>
                  <a:cxn ang="f251">
                    <a:pos x="f478" y="f479"/>
                  </a:cxn>
                  <a:cxn ang="f251">
                    <a:pos x="f480" y="f481"/>
                  </a:cxn>
                  <a:cxn ang="f251">
                    <a:pos x="f482" y="f483"/>
                  </a:cxn>
                  <a:cxn ang="f251">
                    <a:pos x="f484" y="f485"/>
                  </a:cxn>
                  <a:cxn ang="f251">
                    <a:pos x="f440" y="f486"/>
                  </a:cxn>
                  <a:cxn ang="f251">
                    <a:pos x="f487" y="f488"/>
                  </a:cxn>
                  <a:cxn ang="f251">
                    <a:pos x="f489" y="f490"/>
                  </a:cxn>
                  <a:cxn ang="f251">
                    <a:pos x="f491" y="f492"/>
                  </a:cxn>
                  <a:cxn ang="f251">
                    <a:pos x="f493" y="f494"/>
                  </a:cxn>
                  <a:cxn ang="f251">
                    <a:pos x="f495" y="f445"/>
                  </a:cxn>
                  <a:cxn ang="f251">
                    <a:pos x="f493" y="f494"/>
                  </a:cxn>
                  <a:cxn ang="f251">
                    <a:pos x="f496" y="f497"/>
                  </a:cxn>
                  <a:cxn ang="f251">
                    <a:pos x="f498" y="f499"/>
                  </a:cxn>
                  <a:cxn ang="f251">
                    <a:pos x="f500" y="f501"/>
                  </a:cxn>
                  <a:cxn ang="f251">
                    <a:pos x="f487" y="f502"/>
                  </a:cxn>
                  <a:cxn ang="f251">
                    <a:pos x="f503" y="f497"/>
                  </a:cxn>
                  <a:cxn ang="f251">
                    <a:pos x="f504" y="f505"/>
                  </a:cxn>
                  <a:cxn ang="f251">
                    <a:pos x="f506" y="f507"/>
                  </a:cxn>
                  <a:cxn ang="f251">
                    <a:pos x="f508" y="f509"/>
                  </a:cxn>
                  <a:cxn ang="f251">
                    <a:pos x="f510" y="f511"/>
                  </a:cxn>
                  <a:cxn ang="f251">
                    <a:pos x="f512" y="f513"/>
                  </a:cxn>
                  <a:cxn ang="f251">
                    <a:pos x="f514" y="f515"/>
                  </a:cxn>
                  <a:cxn ang="f251">
                    <a:pos x="f516" y="f517"/>
                  </a:cxn>
                  <a:cxn ang="f251">
                    <a:pos x="f432" y="f433"/>
                  </a:cxn>
                </a:cxnLst>
                <a:rect l="f428" t="f431" r="f429" b="f430"/>
                <a:pathLst>
                  <a:path w="171" h="20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2" y="f23"/>
                      <a:pt x="f22" y="f23"/>
                    </a:cubicBezTo>
                    <a:cubicBezTo>
                      <a:pt x="f24" y="f6"/>
                      <a:pt x="f25" y="f26"/>
                      <a:pt x="f27" y="f20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0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39" y="f34"/>
                      <a:pt x="f45" y="f46"/>
                      <a:pt x="f47" y="f48"/>
                    </a:cubicBezTo>
                    <a:cubicBezTo>
                      <a:pt x="f47" y="f48"/>
                      <a:pt x="f47" y="f40"/>
                      <a:pt x="f47" y="f40"/>
                    </a:cubicBezTo>
                    <a:cubicBezTo>
                      <a:pt x="f49" y="f50"/>
                      <a:pt x="f51" y="f32"/>
                      <a:pt x="f52" y="f53"/>
                    </a:cubicBezTo>
                    <a:cubicBezTo>
                      <a:pt x="f51" y="f54"/>
                      <a:pt x="f49" y="f50"/>
                      <a:pt x="f47" y="f40"/>
                    </a:cubicBezTo>
                    <a:cubicBezTo>
                      <a:pt x="f55" y="f56"/>
                      <a:pt x="f57" y="f49"/>
                      <a:pt x="f58" y="f41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65" y="f66"/>
                      <a:pt x="f5" y="f66"/>
                      <a:pt x="f65" y="f67"/>
                    </a:cubicBezTo>
                    <a:cubicBezTo>
                      <a:pt x="f67" y="f63"/>
                      <a:pt x="f65" y="f65"/>
                      <a:pt x="f67" y="f5"/>
                    </a:cubicBezTo>
                    <a:cubicBezTo>
                      <a:pt x="f68" y="f63"/>
                      <a:pt x="f61" y="f68"/>
                      <a:pt x="f69" y="f70"/>
                    </a:cubicBezTo>
                    <a:cubicBezTo>
                      <a:pt x="f71" y="f72"/>
                      <a:pt x="f73" y="f74"/>
                      <a:pt x="f75" y="f57"/>
                    </a:cubicBezTo>
                    <a:cubicBezTo>
                      <a:pt x="f76" y="f77"/>
                      <a:pt x="f78" y="f79"/>
                      <a:pt x="f78" y="f80"/>
                    </a:cubicBezTo>
                    <a:cubicBezTo>
                      <a:pt x="f76" y="f55"/>
                      <a:pt x="f60" y="f81"/>
                      <a:pt x="f77" y="f43"/>
                    </a:cubicBezTo>
                    <a:cubicBezTo>
                      <a:pt x="f80" y="f82"/>
                      <a:pt x="f83" y="f51"/>
                      <a:pt x="f41" y="f84"/>
                    </a:cubicBezTo>
                    <a:cubicBezTo>
                      <a:pt x="f85" y="f47"/>
                      <a:pt x="f57" y="f43"/>
                      <a:pt x="f78" y="f86"/>
                    </a:cubicBezTo>
                    <a:cubicBezTo>
                      <a:pt x="f57" y="f60"/>
                      <a:pt x="f80" y="f75"/>
                      <a:pt x="f41" y="f58"/>
                    </a:cubicBezTo>
                    <a:cubicBezTo>
                      <a:pt x="f43" y="f74"/>
                      <a:pt x="f87" y="f78"/>
                      <a:pt x="f39" y="f60"/>
                    </a:cubicBezTo>
                    <a:cubicBezTo>
                      <a:pt x="f82" y="f85"/>
                      <a:pt x="f88" y="f39"/>
                      <a:pt x="f52" y="f88"/>
                    </a:cubicBezTo>
                    <a:cubicBezTo>
                      <a:pt x="f36" y="f51"/>
                      <a:pt x="f36" y="f52"/>
                      <a:pt x="f36" y="f36"/>
                    </a:cubicBezTo>
                    <a:cubicBezTo>
                      <a:pt x="f36" y="f89"/>
                      <a:pt x="f90" y="f91"/>
                      <a:pt x="f92" y="f34"/>
                    </a:cubicBezTo>
                    <a:cubicBezTo>
                      <a:pt x="f38" y="f93"/>
                      <a:pt x="f94" y="f95"/>
                      <a:pt x="f28" y="f96"/>
                    </a:cubicBez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27" y="f103"/>
                      <a:pt x="f104" y="f31"/>
                      <a:pt x="f104" y="f105"/>
                    </a:cubicBezTo>
                    <a:cubicBezTo>
                      <a:pt x="f99" y="f25"/>
                      <a:pt x="f106" y="f25"/>
                      <a:pt x="f27" y="f98"/>
                    </a:cubicBezTo>
                    <a:cubicBezTo>
                      <a:pt x="f107" y="f105"/>
                      <a:pt x="f33" y="f100"/>
                      <a:pt x="f96" y="f108"/>
                    </a:cubicBezTo>
                    <a:cubicBezTo>
                      <a:pt x="f96" y="f109"/>
                      <a:pt x="f33" y="f110"/>
                      <a:pt x="f111" y="f112"/>
                    </a:cubicBezTo>
                    <a:cubicBezTo>
                      <a:pt x="f113" y="f110"/>
                      <a:pt x="f114" y="f115"/>
                      <a:pt x="f95" y="f100"/>
                    </a:cubicBezTo>
                    <a:cubicBezTo>
                      <a:pt x="f30" y="f107"/>
                      <a:pt x="f50" y="f28"/>
                      <a:pt x="f56" y="f93"/>
                    </a:cubicBezTo>
                    <a:cubicBezTo>
                      <a:pt x="f89" y="f116"/>
                      <a:pt x="f117" y="f32"/>
                      <a:pt x="f84" y="f38"/>
                    </a:cubicBezTo>
                    <a:cubicBezTo>
                      <a:pt x="f117" y="f32"/>
                      <a:pt x="f89" y="f116"/>
                      <a:pt x="f56" y="f93"/>
                    </a:cubicBezTo>
                    <a:cubicBezTo>
                      <a:pt x="f118" y="f35"/>
                      <a:pt x="f119" y="f120"/>
                      <a:pt x="f106" y="f110"/>
                    </a:cubicBezTo>
                    <a:cubicBezTo>
                      <a:pt x="f111" y="f121"/>
                      <a:pt x="f122" y="f123"/>
                      <a:pt x="f124" y="f125"/>
                    </a:cubicBezTo>
                    <a:cubicBezTo>
                      <a:pt x="f120" y="f126"/>
                      <a:pt x="f98" y="f127"/>
                      <a:pt x="f128" y="f22"/>
                    </a:cubicBezTo>
                    <a:cubicBezTo>
                      <a:pt x="f124" y="f20"/>
                      <a:pt x="f129" y="f130"/>
                      <a:pt x="f96" y="f127"/>
                    </a:cubicBezTo>
                    <a:cubicBezTo>
                      <a:pt x="f111" y="f131"/>
                      <a:pt x="f113" y="f29"/>
                      <a:pt x="f132" y="f110"/>
                    </a:cubicBezTo>
                    <a:cubicBezTo>
                      <a:pt x="f101" y="f123"/>
                      <a:pt x="f96" y="f130"/>
                      <a:pt x="f133" y="f134"/>
                    </a:cubicBezTo>
                    <a:cubicBezTo>
                      <a:pt x="f110" y="f12"/>
                      <a:pt x="f126" y="f135"/>
                      <a:pt x="f134" y="f136"/>
                    </a:cubicBezTo>
                    <a:cubicBezTo>
                      <a:pt x="f137" y="f2"/>
                      <a:pt x="f16" y="f138"/>
                      <a:pt x="f139" y="f140"/>
                    </a:cubicBezTo>
                    <a:cubicBezTo>
                      <a:pt x="f141" y="f21"/>
                      <a:pt x="f26" y="f142"/>
                      <a:pt x="f143" y="f144"/>
                    </a:cubicBezTo>
                    <a:cubicBezTo>
                      <a:pt x="f10" y="f145"/>
                      <a:pt x="f10" y="f145"/>
                      <a:pt x="f10" y="f145"/>
                    </a:cubicBezTo>
                    <a:cubicBezTo>
                      <a:pt x="f8" y="f17"/>
                      <a:pt x="f146" y="f147"/>
                      <a:pt x="f135" y="f13"/>
                    </a:cubicBezTo>
                    <a:cubicBezTo>
                      <a:pt x="f148" y="f149"/>
                      <a:pt x="f6" y="f150"/>
                      <a:pt x="f6" y="f151"/>
                    </a:cubicBezTo>
                    <a:cubicBezTo>
                      <a:pt x="f135" y="f152"/>
                      <a:pt x="f146" y="f7"/>
                      <a:pt x="f8" y="f9"/>
                    </a:cubicBezTo>
                    <a:close/>
                  </a:path>
                </a:pathLst>
              </a:custGeom>
              <a:solidFill>
                <a:srgbClr val="BC6F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1" name="Freeform 1452">
                <a:extLst>
                  <a:ext uri="{FF2B5EF4-FFF2-40B4-BE49-F238E27FC236}">
                    <a16:creationId xmlns:a16="http://schemas.microsoft.com/office/drawing/2014/main" id="{0D2804E0-E29A-3A7F-A7E6-A8198CE50CE7}"/>
                  </a:ext>
                </a:extLst>
              </p:cNvPr>
              <p:cNvSpPr/>
              <p:nvPr/>
            </p:nvSpPr>
            <p:spPr>
              <a:xfrm>
                <a:off x="3813176" y="3365504"/>
                <a:ext cx="414342" cy="5603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0"/>
                  <a:gd name="f7" fmla="val 149"/>
                  <a:gd name="f8" fmla="val 5"/>
                  <a:gd name="f9" fmla="val 2"/>
                  <a:gd name="f10" fmla="val 4"/>
                  <a:gd name="f11" fmla="val 1"/>
                  <a:gd name="f12" fmla="val 3"/>
                  <a:gd name="f13" fmla="val 7"/>
                  <a:gd name="f14" fmla="val 8"/>
                  <a:gd name="f15" fmla="val 9"/>
                  <a:gd name="f16" fmla="val 12"/>
                  <a:gd name="f17" fmla="val 13"/>
                  <a:gd name="f18" fmla="val 19"/>
                  <a:gd name="f19" fmla="val 16"/>
                  <a:gd name="f20" fmla="val 26"/>
                  <a:gd name="f21" fmla="val 34"/>
                  <a:gd name="f22" fmla="val 24"/>
                  <a:gd name="f23" fmla="val 43"/>
                  <a:gd name="f24" fmla="val 29"/>
                  <a:gd name="f25" fmla="val 52"/>
                  <a:gd name="f26" fmla="val 61"/>
                  <a:gd name="f27" fmla="val 35"/>
                  <a:gd name="f28" fmla="val 62"/>
                  <a:gd name="f29" fmla="val 63"/>
                  <a:gd name="f30" fmla="val 36"/>
                  <a:gd name="f31" fmla="val 66"/>
                  <a:gd name="f32" fmla="val 38"/>
                  <a:gd name="f33" fmla="val 69"/>
                  <a:gd name="f34" fmla="val 40"/>
                  <a:gd name="f35" fmla="val 72"/>
                  <a:gd name="f36" fmla="val 73"/>
                  <a:gd name="f37" fmla="val 41"/>
                  <a:gd name="f38" fmla="val 74"/>
                  <a:gd name="f39" fmla="val 42"/>
                  <a:gd name="f40" fmla="val 45"/>
                  <a:gd name="f41" fmla="val 46"/>
                  <a:gd name="f42" fmla="val 44"/>
                  <a:gd name="f43" fmla="val 70"/>
                  <a:gd name="f44" fmla="val 39"/>
                  <a:gd name="f45" fmla="val 58"/>
                  <a:gd name="f46" fmla="val 57"/>
                  <a:gd name="f47" fmla="val 59"/>
                  <a:gd name="f48" fmla="val 64"/>
                  <a:gd name="f49" fmla="val 48"/>
                  <a:gd name="f50" fmla="val 67"/>
                  <a:gd name="f51" fmla="val 49"/>
                  <a:gd name="f52" fmla="val 71"/>
                  <a:gd name="f53" fmla="val 51"/>
                  <a:gd name="f54" fmla="val 53"/>
                  <a:gd name="f55" fmla="val 50"/>
                  <a:gd name="f56" fmla="val 47"/>
                  <a:gd name="f57" fmla="val 60"/>
                  <a:gd name="f58" fmla="val 55"/>
                  <a:gd name="f59" fmla="val 54"/>
                  <a:gd name="f60" fmla="val 65"/>
                  <a:gd name="f61" fmla="val 56"/>
                  <a:gd name="f62" fmla="val 79"/>
                  <a:gd name="f63" fmla="val 88"/>
                  <a:gd name="f64" fmla="val 92"/>
                  <a:gd name="f65" fmla="val 95"/>
                  <a:gd name="f66" fmla="val 94"/>
                  <a:gd name="f67" fmla="val 75"/>
                  <a:gd name="f68" fmla="val 77"/>
                  <a:gd name="f69" fmla="val 96"/>
                  <a:gd name="f70" fmla="val 97"/>
                  <a:gd name="f71" fmla="val 80"/>
                  <a:gd name="f72" fmla="val 104"/>
                  <a:gd name="f73" fmla="val 86"/>
                  <a:gd name="f74" fmla="val 118"/>
                  <a:gd name="f75" fmla="val 85"/>
                  <a:gd name="f76" fmla="val 123"/>
                  <a:gd name="f77" fmla="val 128"/>
                  <a:gd name="f78" fmla="val 91"/>
                  <a:gd name="f79" fmla="val 131"/>
                  <a:gd name="f80" fmla="val 129"/>
                  <a:gd name="f81" fmla="val 125"/>
                  <a:gd name="f82" fmla="val 87"/>
                  <a:gd name="f83" fmla="val 121"/>
                  <a:gd name="f84" fmla="val 120"/>
                  <a:gd name="f85" fmla="val 119"/>
                  <a:gd name="f86" fmla="val 89"/>
                  <a:gd name="f87" fmla="val 90"/>
                  <a:gd name="f88" fmla="val 137"/>
                  <a:gd name="f89" fmla="val 146"/>
                  <a:gd name="f90" fmla="val 147"/>
                  <a:gd name="f91" fmla="val 109"/>
                  <a:gd name="f92" fmla="val 148"/>
                  <a:gd name="f93" fmla="val 108"/>
                  <a:gd name="f94" fmla="val 106"/>
                  <a:gd name="f95" fmla="val 103"/>
                  <a:gd name="f96" fmla="val 145"/>
                  <a:gd name="f97" fmla="val 101"/>
                  <a:gd name="f98" fmla="val 141"/>
                  <a:gd name="f99" fmla="val 98"/>
                  <a:gd name="f100" fmla="val 138"/>
                  <a:gd name="f101" fmla="val 100"/>
                  <a:gd name="f102" fmla="val 143"/>
                  <a:gd name="f103" fmla="val 102"/>
                  <a:gd name="f104" fmla="val 93"/>
                  <a:gd name="f105" fmla="val 139"/>
                  <a:gd name="f106" fmla="val 134"/>
                  <a:gd name="f107" fmla="val 84"/>
                  <a:gd name="f108" fmla="val 81"/>
                  <a:gd name="f109" fmla="val 117"/>
                  <a:gd name="f110" fmla="val 105"/>
                  <a:gd name="f111" fmla="val 99"/>
                  <a:gd name="f112" fmla="val 78"/>
                  <a:gd name="f113" fmla="val 82"/>
                  <a:gd name="f114" fmla="val 107"/>
                  <a:gd name="f115" fmla="val 31"/>
                  <a:gd name="f116" fmla="val 23"/>
                  <a:gd name="f117" fmla="val 14"/>
                  <a:gd name="f118" fmla="val 18"/>
                  <a:gd name="f119" fmla="val 22"/>
                  <a:gd name="f120" fmla="val 68"/>
                  <a:gd name="f121" fmla="val 27"/>
                  <a:gd name="f122" fmla="val 30"/>
                  <a:gd name="f123" fmla="val 33"/>
                  <a:gd name="f124" fmla="val 83"/>
                  <a:gd name="f125" fmla="val 37"/>
                  <a:gd name="f126" fmla="val 76"/>
                  <a:gd name="f127" fmla="val 28"/>
                  <a:gd name="f128" fmla="val 25"/>
                  <a:gd name="f129" fmla="val 21"/>
                  <a:gd name="f130" fmla="val 17"/>
                  <a:gd name="f131" fmla="val 11"/>
                  <a:gd name="f132" fmla="val 32"/>
                  <a:gd name="f133" fmla="+- 0 0 -90"/>
                  <a:gd name="f134" fmla="*/ f3 1 110"/>
                  <a:gd name="f135" fmla="*/ f4 1 149"/>
                  <a:gd name="f136" fmla="val f5"/>
                  <a:gd name="f137" fmla="val f6"/>
                  <a:gd name="f138" fmla="val f7"/>
                  <a:gd name="f139" fmla="*/ f133 f0 1"/>
                  <a:gd name="f140" fmla="+- f138 0 f136"/>
                  <a:gd name="f141" fmla="+- f137 0 f136"/>
                  <a:gd name="f142" fmla="*/ f139 1 f2"/>
                  <a:gd name="f143" fmla="*/ f141 1 110"/>
                  <a:gd name="f144" fmla="*/ f140 1 149"/>
                  <a:gd name="f145" fmla="*/ 3 f141 1"/>
                  <a:gd name="f146" fmla="*/ 0 f140 1"/>
                  <a:gd name="f147" fmla="*/ 19 f141 1"/>
                  <a:gd name="f148" fmla="*/ 34 f140 1"/>
                  <a:gd name="f149" fmla="*/ 34 f141 1"/>
                  <a:gd name="f150" fmla="*/ 61 f140 1"/>
                  <a:gd name="f151" fmla="*/ 40 f141 1"/>
                  <a:gd name="f152" fmla="*/ 72 f140 1"/>
                  <a:gd name="f153" fmla="*/ 44 f141 1"/>
                  <a:gd name="f154" fmla="*/ 70 f140 1"/>
                  <a:gd name="f155" fmla="*/ 57 f140 1"/>
                  <a:gd name="f156" fmla="*/ 51 f141 1"/>
                  <a:gd name="f157" fmla="*/ 50 f140 1"/>
                  <a:gd name="f158" fmla="*/ 39 f141 1"/>
                  <a:gd name="f159" fmla="*/ 44 f140 1"/>
                  <a:gd name="f160" fmla="*/ 54 f141 1"/>
                  <a:gd name="f161" fmla="*/ 64 f140 1"/>
                  <a:gd name="f162" fmla="*/ 58 f141 1"/>
                  <a:gd name="f163" fmla="*/ 53 f141 1"/>
                  <a:gd name="f164" fmla="*/ 59 f140 1"/>
                  <a:gd name="f165" fmla="*/ 60 f141 1"/>
                  <a:gd name="f166" fmla="*/ 63 f141 1"/>
                  <a:gd name="f167" fmla="*/ 60 f140 1"/>
                  <a:gd name="f168" fmla="*/ 74 f141 1"/>
                  <a:gd name="f169" fmla="*/ 94 f140 1"/>
                  <a:gd name="f170" fmla="*/ 86 f141 1"/>
                  <a:gd name="f171" fmla="*/ 118 f140 1"/>
                  <a:gd name="f172" fmla="*/ 87 f141 1"/>
                  <a:gd name="f173" fmla="*/ 121 f140 1"/>
                  <a:gd name="f174" fmla="*/ 90 f141 1"/>
                  <a:gd name="f175" fmla="*/ 119 f140 1"/>
                  <a:gd name="f176" fmla="*/ 110 f141 1"/>
                  <a:gd name="f177" fmla="*/ 147 f140 1"/>
                  <a:gd name="f178" fmla="*/ 98 f141 1"/>
                  <a:gd name="f179" fmla="*/ 138 f140 1"/>
                  <a:gd name="f180" fmla="*/ 102 f141 1"/>
                  <a:gd name="f181" fmla="*/ 149 f140 1"/>
                  <a:gd name="f182" fmla="*/ 75 f141 1"/>
                  <a:gd name="f183" fmla="*/ 99 f140 1"/>
                  <a:gd name="f184" fmla="*/ 78 f140 1"/>
                  <a:gd name="f185" fmla="*/ 82 f140 1"/>
                  <a:gd name="f186" fmla="*/ 41 f141 1"/>
                  <a:gd name="f187" fmla="*/ 107 f140 1"/>
                  <a:gd name="f188" fmla="*/ 14 f141 1"/>
                  <a:gd name="f189" fmla="*/ 22 f141 1"/>
                  <a:gd name="f190" fmla="*/ 30 f141 1"/>
                  <a:gd name="f191" fmla="*/ 77 f140 1"/>
                  <a:gd name="f192" fmla="*/ 76 f140 1"/>
                  <a:gd name="f193" fmla="*/ 21 f141 1"/>
                  <a:gd name="f194" fmla="*/ 56 f140 1"/>
                  <a:gd name="f195" fmla="*/ 12 f141 1"/>
                  <a:gd name="f196" fmla="*/ 37 f140 1"/>
                  <a:gd name="f197" fmla="*/ 42 f141 1"/>
                  <a:gd name="f198" fmla="*/ 83 f140 1"/>
                  <a:gd name="f199" fmla="+- f142 0 f1"/>
                  <a:gd name="f200" fmla="*/ f145 1 110"/>
                  <a:gd name="f201" fmla="*/ f146 1 149"/>
                  <a:gd name="f202" fmla="*/ f147 1 110"/>
                  <a:gd name="f203" fmla="*/ f148 1 149"/>
                  <a:gd name="f204" fmla="*/ f149 1 110"/>
                  <a:gd name="f205" fmla="*/ f150 1 149"/>
                  <a:gd name="f206" fmla="*/ f151 1 110"/>
                  <a:gd name="f207" fmla="*/ f152 1 149"/>
                  <a:gd name="f208" fmla="*/ f153 1 110"/>
                  <a:gd name="f209" fmla="*/ f154 1 149"/>
                  <a:gd name="f210" fmla="*/ f155 1 149"/>
                  <a:gd name="f211" fmla="*/ f156 1 110"/>
                  <a:gd name="f212" fmla="*/ f157 1 149"/>
                  <a:gd name="f213" fmla="*/ f158 1 110"/>
                  <a:gd name="f214" fmla="*/ f159 1 149"/>
                  <a:gd name="f215" fmla="*/ f160 1 110"/>
                  <a:gd name="f216" fmla="*/ f161 1 149"/>
                  <a:gd name="f217" fmla="*/ f162 1 110"/>
                  <a:gd name="f218" fmla="*/ f163 1 110"/>
                  <a:gd name="f219" fmla="*/ f164 1 149"/>
                  <a:gd name="f220" fmla="*/ f165 1 110"/>
                  <a:gd name="f221" fmla="*/ f166 1 110"/>
                  <a:gd name="f222" fmla="*/ f167 1 149"/>
                  <a:gd name="f223" fmla="*/ f168 1 110"/>
                  <a:gd name="f224" fmla="*/ f169 1 149"/>
                  <a:gd name="f225" fmla="*/ f170 1 110"/>
                  <a:gd name="f226" fmla="*/ f171 1 149"/>
                  <a:gd name="f227" fmla="*/ f172 1 110"/>
                  <a:gd name="f228" fmla="*/ f173 1 149"/>
                  <a:gd name="f229" fmla="*/ f174 1 110"/>
                  <a:gd name="f230" fmla="*/ f175 1 149"/>
                  <a:gd name="f231" fmla="*/ f176 1 110"/>
                  <a:gd name="f232" fmla="*/ f177 1 149"/>
                  <a:gd name="f233" fmla="*/ f178 1 110"/>
                  <a:gd name="f234" fmla="*/ f179 1 149"/>
                  <a:gd name="f235" fmla="*/ f180 1 110"/>
                  <a:gd name="f236" fmla="*/ f181 1 149"/>
                  <a:gd name="f237" fmla="*/ f182 1 110"/>
                  <a:gd name="f238" fmla="*/ f183 1 149"/>
                  <a:gd name="f239" fmla="*/ f184 1 149"/>
                  <a:gd name="f240" fmla="*/ f185 1 149"/>
                  <a:gd name="f241" fmla="*/ f186 1 110"/>
                  <a:gd name="f242" fmla="*/ f187 1 149"/>
                  <a:gd name="f243" fmla="*/ f188 1 110"/>
                  <a:gd name="f244" fmla="*/ f189 1 110"/>
                  <a:gd name="f245" fmla="*/ f190 1 110"/>
                  <a:gd name="f246" fmla="*/ f191 1 149"/>
                  <a:gd name="f247" fmla="*/ f192 1 149"/>
                  <a:gd name="f248" fmla="*/ f193 1 110"/>
                  <a:gd name="f249" fmla="*/ f194 1 149"/>
                  <a:gd name="f250" fmla="*/ f195 1 110"/>
                  <a:gd name="f251" fmla="*/ f196 1 149"/>
                  <a:gd name="f252" fmla="*/ f197 1 110"/>
                  <a:gd name="f253" fmla="*/ f198 1 149"/>
                  <a:gd name="f254" fmla="*/ 0 1 f143"/>
                  <a:gd name="f255" fmla="*/ f137 1 f143"/>
                  <a:gd name="f256" fmla="*/ 0 1 f144"/>
                  <a:gd name="f257" fmla="*/ f138 1 f144"/>
                  <a:gd name="f258" fmla="*/ f200 1 f143"/>
                  <a:gd name="f259" fmla="*/ f201 1 f144"/>
                  <a:gd name="f260" fmla="*/ f202 1 f143"/>
                  <a:gd name="f261" fmla="*/ f203 1 f144"/>
                  <a:gd name="f262" fmla="*/ f204 1 f143"/>
                  <a:gd name="f263" fmla="*/ f205 1 f144"/>
                  <a:gd name="f264" fmla="*/ f206 1 f143"/>
                  <a:gd name="f265" fmla="*/ f207 1 f144"/>
                  <a:gd name="f266" fmla="*/ f208 1 f143"/>
                  <a:gd name="f267" fmla="*/ f209 1 f144"/>
                  <a:gd name="f268" fmla="*/ f210 1 f144"/>
                  <a:gd name="f269" fmla="*/ f211 1 f143"/>
                  <a:gd name="f270" fmla="*/ f212 1 f144"/>
                  <a:gd name="f271" fmla="*/ f213 1 f143"/>
                  <a:gd name="f272" fmla="*/ f214 1 f144"/>
                  <a:gd name="f273" fmla="*/ f215 1 f143"/>
                  <a:gd name="f274" fmla="*/ f216 1 f144"/>
                  <a:gd name="f275" fmla="*/ f217 1 f143"/>
                  <a:gd name="f276" fmla="*/ f218 1 f143"/>
                  <a:gd name="f277" fmla="*/ f219 1 f144"/>
                  <a:gd name="f278" fmla="*/ f220 1 f143"/>
                  <a:gd name="f279" fmla="*/ f221 1 f143"/>
                  <a:gd name="f280" fmla="*/ f222 1 f144"/>
                  <a:gd name="f281" fmla="*/ f223 1 f143"/>
                  <a:gd name="f282" fmla="*/ f224 1 f144"/>
                  <a:gd name="f283" fmla="*/ f225 1 f143"/>
                  <a:gd name="f284" fmla="*/ f226 1 f144"/>
                  <a:gd name="f285" fmla="*/ f227 1 f143"/>
                  <a:gd name="f286" fmla="*/ f228 1 f144"/>
                  <a:gd name="f287" fmla="*/ f229 1 f143"/>
                  <a:gd name="f288" fmla="*/ f230 1 f144"/>
                  <a:gd name="f289" fmla="*/ f231 1 f143"/>
                  <a:gd name="f290" fmla="*/ f232 1 f144"/>
                  <a:gd name="f291" fmla="*/ f233 1 f143"/>
                  <a:gd name="f292" fmla="*/ f234 1 f144"/>
                  <a:gd name="f293" fmla="*/ f235 1 f143"/>
                  <a:gd name="f294" fmla="*/ f236 1 f144"/>
                  <a:gd name="f295" fmla="*/ f237 1 f143"/>
                  <a:gd name="f296" fmla="*/ f238 1 f144"/>
                  <a:gd name="f297" fmla="*/ f239 1 f144"/>
                  <a:gd name="f298" fmla="*/ f240 1 f144"/>
                  <a:gd name="f299" fmla="*/ f241 1 f143"/>
                  <a:gd name="f300" fmla="*/ f242 1 f144"/>
                  <a:gd name="f301" fmla="*/ f243 1 f143"/>
                  <a:gd name="f302" fmla="*/ f244 1 f143"/>
                  <a:gd name="f303" fmla="*/ f245 1 f143"/>
                  <a:gd name="f304" fmla="*/ f246 1 f144"/>
                  <a:gd name="f305" fmla="*/ f247 1 f144"/>
                  <a:gd name="f306" fmla="*/ f248 1 f143"/>
                  <a:gd name="f307" fmla="*/ f249 1 f144"/>
                  <a:gd name="f308" fmla="*/ f250 1 f143"/>
                  <a:gd name="f309" fmla="*/ f251 1 f144"/>
                  <a:gd name="f310" fmla="*/ f252 1 f143"/>
                  <a:gd name="f311" fmla="*/ f253 1 f144"/>
                  <a:gd name="f312" fmla="*/ f254 f134 1"/>
                  <a:gd name="f313" fmla="*/ f255 f134 1"/>
                  <a:gd name="f314" fmla="*/ f257 f135 1"/>
                  <a:gd name="f315" fmla="*/ f256 f135 1"/>
                  <a:gd name="f316" fmla="*/ f258 f134 1"/>
                  <a:gd name="f317" fmla="*/ f259 f135 1"/>
                  <a:gd name="f318" fmla="*/ f260 f134 1"/>
                  <a:gd name="f319" fmla="*/ f261 f135 1"/>
                  <a:gd name="f320" fmla="*/ f262 f134 1"/>
                  <a:gd name="f321" fmla="*/ f263 f135 1"/>
                  <a:gd name="f322" fmla="*/ f264 f134 1"/>
                  <a:gd name="f323" fmla="*/ f265 f135 1"/>
                  <a:gd name="f324" fmla="*/ f266 f134 1"/>
                  <a:gd name="f325" fmla="*/ f267 f135 1"/>
                  <a:gd name="f326" fmla="*/ f268 f135 1"/>
                  <a:gd name="f327" fmla="*/ f269 f134 1"/>
                  <a:gd name="f328" fmla="*/ f270 f135 1"/>
                  <a:gd name="f329" fmla="*/ f271 f134 1"/>
                  <a:gd name="f330" fmla="*/ f272 f135 1"/>
                  <a:gd name="f331" fmla="*/ f273 f134 1"/>
                  <a:gd name="f332" fmla="*/ f274 f135 1"/>
                  <a:gd name="f333" fmla="*/ f275 f134 1"/>
                  <a:gd name="f334" fmla="*/ f276 f134 1"/>
                  <a:gd name="f335" fmla="*/ f277 f135 1"/>
                  <a:gd name="f336" fmla="*/ f278 f134 1"/>
                  <a:gd name="f337" fmla="*/ f279 f134 1"/>
                  <a:gd name="f338" fmla="*/ f280 f135 1"/>
                  <a:gd name="f339" fmla="*/ f281 f134 1"/>
                  <a:gd name="f340" fmla="*/ f282 f135 1"/>
                  <a:gd name="f341" fmla="*/ f283 f134 1"/>
                  <a:gd name="f342" fmla="*/ f284 f135 1"/>
                  <a:gd name="f343" fmla="*/ f285 f134 1"/>
                  <a:gd name="f344" fmla="*/ f286 f135 1"/>
                  <a:gd name="f345" fmla="*/ f287 f134 1"/>
                  <a:gd name="f346" fmla="*/ f288 f135 1"/>
                  <a:gd name="f347" fmla="*/ f289 f134 1"/>
                  <a:gd name="f348" fmla="*/ f290 f135 1"/>
                  <a:gd name="f349" fmla="*/ f291 f134 1"/>
                  <a:gd name="f350" fmla="*/ f292 f135 1"/>
                  <a:gd name="f351" fmla="*/ f293 f134 1"/>
                  <a:gd name="f352" fmla="*/ f294 f135 1"/>
                  <a:gd name="f353" fmla="*/ f295 f134 1"/>
                  <a:gd name="f354" fmla="*/ f296 f135 1"/>
                  <a:gd name="f355" fmla="*/ f297 f135 1"/>
                  <a:gd name="f356" fmla="*/ f298 f135 1"/>
                  <a:gd name="f357" fmla="*/ f299 f134 1"/>
                  <a:gd name="f358" fmla="*/ f300 f135 1"/>
                  <a:gd name="f359" fmla="*/ f301 f134 1"/>
                  <a:gd name="f360" fmla="*/ f302 f134 1"/>
                  <a:gd name="f361" fmla="*/ f303 f134 1"/>
                  <a:gd name="f362" fmla="*/ f304 f135 1"/>
                  <a:gd name="f363" fmla="*/ f305 f135 1"/>
                  <a:gd name="f364" fmla="*/ f306 f134 1"/>
                  <a:gd name="f365" fmla="*/ f307 f135 1"/>
                  <a:gd name="f366" fmla="*/ f308 f134 1"/>
                  <a:gd name="f367" fmla="*/ f309 f135 1"/>
                  <a:gd name="f368" fmla="*/ f310 f134 1"/>
                  <a:gd name="f369" fmla="*/ f311 f1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99">
                    <a:pos x="f316" y="f317"/>
                  </a:cxn>
                  <a:cxn ang="f199">
                    <a:pos x="f318" y="f319"/>
                  </a:cxn>
                  <a:cxn ang="f199">
                    <a:pos x="f320" y="f321"/>
                  </a:cxn>
                  <a:cxn ang="f199">
                    <a:pos x="f322" y="f323"/>
                  </a:cxn>
                  <a:cxn ang="f199">
                    <a:pos x="f324" y="f325"/>
                  </a:cxn>
                  <a:cxn ang="f199">
                    <a:pos x="f322" y="f326"/>
                  </a:cxn>
                  <a:cxn ang="f199">
                    <a:pos x="f327" y="f325"/>
                  </a:cxn>
                  <a:cxn ang="f199">
                    <a:pos x="f322" y="f328"/>
                  </a:cxn>
                  <a:cxn ang="f199">
                    <a:pos x="f329" y="f330"/>
                  </a:cxn>
                  <a:cxn ang="f199">
                    <a:pos x="f331" y="f332"/>
                  </a:cxn>
                  <a:cxn ang="f199">
                    <a:pos x="f333" y="f332"/>
                  </a:cxn>
                  <a:cxn ang="f199">
                    <a:pos x="f334" y="f335"/>
                  </a:cxn>
                  <a:cxn ang="f199">
                    <a:pos x="f336" y="f335"/>
                  </a:cxn>
                  <a:cxn ang="f199">
                    <a:pos x="f337" y="f338"/>
                  </a:cxn>
                  <a:cxn ang="f199">
                    <a:pos x="f339" y="f340"/>
                  </a:cxn>
                  <a:cxn ang="f199">
                    <a:pos x="f341" y="f342"/>
                  </a:cxn>
                  <a:cxn ang="f199">
                    <a:pos x="f343" y="f344"/>
                  </a:cxn>
                  <a:cxn ang="f199">
                    <a:pos x="f345" y="f346"/>
                  </a:cxn>
                  <a:cxn ang="f199">
                    <a:pos x="f347" y="f348"/>
                  </a:cxn>
                  <a:cxn ang="f199">
                    <a:pos x="f349" y="f350"/>
                  </a:cxn>
                  <a:cxn ang="f199">
                    <a:pos x="f351" y="f352"/>
                  </a:cxn>
                  <a:cxn ang="f199">
                    <a:pos x="f353" y="f346"/>
                  </a:cxn>
                  <a:cxn ang="f199">
                    <a:pos x="f333" y="f354"/>
                  </a:cxn>
                  <a:cxn ang="f199">
                    <a:pos x="f333" y="f340"/>
                  </a:cxn>
                  <a:cxn ang="f199">
                    <a:pos x="f333" y="f355"/>
                  </a:cxn>
                  <a:cxn ang="f199">
                    <a:pos x="f331" y="f356"/>
                  </a:cxn>
                  <a:cxn ang="f199">
                    <a:pos x="f357" y="f358"/>
                  </a:cxn>
                  <a:cxn ang="f199">
                    <a:pos x="f359" y="f338"/>
                  </a:cxn>
                  <a:cxn ang="f199">
                    <a:pos x="f360" y="f332"/>
                  </a:cxn>
                  <a:cxn ang="f199">
                    <a:pos x="f361" y="f362"/>
                  </a:cxn>
                  <a:cxn ang="f199">
                    <a:pos x="f361" y="f363"/>
                  </a:cxn>
                  <a:cxn ang="f199">
                    <a:pos x="f364" y="f365"/>
                  </a:cxn>
                  <a:cxn ang="f199">
                    <a:pos x="f366" y="f367"/>
                  </a:cxn>
                  <a:cxn ang="f199">
                    <a:pos x="f368" y="f369"/>
                  </a:cxn>
                </a:cxnLst>
                <a:rect l="f312" t="f315" r="f313" b="f314"/>
                <a:pathLst>
                  <a:path w="110" h="149">
                    <a:moveTo>
                      <a:pt x="f5" y="f8"/>
                    </a:moveTo>
                    <a:cubicBezTo>
                      <a:pt x="f9" y="f10"/>
                      <a:pt x="f11" y="f11"/>
                      <a:pt x="f12" y="f5"/>
                    </a:cubicBezTo>
                    <a:cubicBezTo>
                      <a:pt x="f13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18" y="f21"/>
                    </a:cubicBezTo>
                    <a:cubicBezTo>
                      <a:pt x="f18" y="f21"/>
                      <a:pt x="f18" y="f21"/>
                      <a:pt x="f18" y="f21"/>
                    </a:cubicBezTo>
                    <a:cubicBezTo>
                      <a:pt x="f22" y="f23"/>
                      <a:pt x="f24" y="f25"/>
                      <a:pt x="f21" y="f26"/>
                    </a:cubicBezTo>
                    <a:cubicBezTo>
                      <a:pt x="f27" y="f28"/>
                      <a:pt x="f27" y="f28"/>
                      <a:pt x="f27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4" y="f36"/>
                      <a:pt x="f37" y="f38"/>
                      <a:pt x="f39" y="f38"/>
                    </a:cubicBezTo>
                    <a:cubicBezTo>
                      <a:pt x="f40" y="f38"/>
                      <a:pt x="f41" y="f36"/>
                      <a:pt x="f42" y="f43"/>
                    </a:cubicBezTo>
                    <a:cubicBezTo>
                      <a:pt x="f39" y="f31"/>
                      <a:pt x="f44" y="f29"/>
                      <a:pt x="f32" y="f45"/>
                    </a:cubicBezTo>
                    <a:cubicBezTo>
                      <a:pt x="f44" y="f46"/>
                      <a:pt x="f44" y="f46"/>
                      <a:pt x="f34" y="f46"/>
                    </a:cubicBezTo>
                    <a:cubicBezTo>
                      <a:pt x="f42" y="f47"/>
                      <a:pt x="f40" y="f48"/>
                      <a:pt x="f49" y="f50"/>
                    </a:cubicBezTo>
                    <a:cubicBezTo>
                      <a:pt x="f51" y="f33"/>
                      <a:pt x="f51" y="f52"/>
                      <a:pt x="f53" y="f43"/>
                    </a:cubicBezTo>
                    <a:cubicBezTo>
                      <a:pt x="f54" y="f33"/>
                      <a:pt x="f53" y="f50"/>
                      <a:pt x="f55" y="f31"/>
                    </a:cubicBezTo>
                    <a:cubicBezTo>
                      <a:pt x="f56" y="f57"/>
                      <a:pt x="f23" y="f58"/>
                      <a:pt x="f34" y="f55"/>
                    </a:cubicBezTo>
                    <a:cubicBezTo>
                      <a:pt x="f44" y="f51"/>
                      <a:pt x="f32" y="f56"/>
                      <a:pt x="f32" y="f40"/>
                    </a:cubicBezTo>
                    <a:cubicBezTo>
                      <a:pt x="f32" y="f42"/>
                      <a:pt x="f32" y="f42"/>
                      <a:pt x="f44" y="f42"/>
                    </a:cubicBezTo>
                    <a:cubicBezTo>
                      <a:pt x="f37" y="f42"/>
                      <a:pt x="f39" y="f41"/>
                      <a:pt x="f23" y="f56"/>
                    </a:cubicBezTo>
                    <a:cubicBezTo>
                      <a:pt x="f41" y="f54"/>
                      <a:pt x="f55" y="f45"/>
                      <a:pt x="f59" y="f48"/>
                    </a:cubicBezTo>
                    <a:cubicBezTo>
                      <a:pt x="f58" y="f60"/>
                      <a:pt x="f58" y="f31"/>
                      <a:pt x="f61" y="f31"/>
                    </a:cubicBezTo>
                    <a:cubicBezTo>
                      <a:pt x="f46" y="f60"/>
                      <a:pt x="f45" y="f60"/>
                      <a:pt x="f45" y="f48"/>
                    </a:cubicBezTo>
                    <a:cubicBezTo>
                      <a:pt x="f45" y="f29"/>
                      <a:pt x="f45" y="f26"/>
                      <a:pt x="f46" y="f26"/>
                    </a:cubicBezTo>
                    <a:cubicBezTo>
                      <a:pt x="f61" y="f57"/>
                      <a:pt x="f59" y="f57"/>
                      <a:pt x="f54" y="f47"/>
                    </a:cubicBezTo>
                    <a:cubicBezTo>
                      <a:pt x="f49" y="f46"/>
                      <a:pt x="f56" y="f55"/>
                      <a:pt x="f53" y="f56"/>
                    </a:cubicBezTo>
                    <a:cubicBezTo>
                      <a:pt x="f53" y="f58"/>
                      <a:pt x="f25" y="f46"/>
                      <a:pt x="f57" y="f47"/>
                    </a:cubicBezTo>
                    <a:cubicBezTo>
                      <a:pt x="f29" y="f57"/>
                      <a:pt x="f26" y="f46"/>
                      <a:pt x="f28" y="f61"/>
                    </a:cubicBezTo>
                    <a:cubicBezTo>
                      <a:pt x="f48" y="f46"/>
                      <a:pt x="f48" y="f45"/>
                      <a:pt x="f29" y="f57"/>
                    </a:cubicBezTo>
                    <a:cubicBezTo>
                      <a:pt x="f26" y="f33"/>
                      <a:pt x="f28" y="f62"/>
                      <a:pt x="f48" y="f63"/>
                    </a:cubicBezTo>
                    <a:cubicBezTo>
                      <a:pt x="f60" y="f64"/>
                      <a:pt x="f33" y="f65"/>
                      <a:pt x="f38" y="f66"/>
                    </a:cubicBezTo>
                    <a:cubicBezTo>
                      <a:pt x="f67" y="f65"/>
                      <a:pt x="f68" y="f69"/>
                      <a:pt x="f68" y="f70"/>
                    </a:cubicBezTo>
                    <a:cubicBezTo>
                      <a:pt x="f71" y="f72"/>
                      <a:pt x="f73" y="f6"/>
                      <a:pt x="f73" y="f74"/>
                    </a:cubicBezTo>
                    <a:cubicBezTo>
                      <a:pt x="f75" y="f76"/>
                      <a:pt x="f63" y="f77"/>
                      <a:pt x="f78" y="f79"/>
                    </a:cubicBezTo>
                    <a:cubicBezTo>
                      <a:pt x="f63" y="f80"/>
                      <a:pt x="f63" y="f81"/>
                      <a:pt x="f82" y="f83"/>
                    </a:cubicBezTo>
                    <a:cubicBezTo>
                      <a:pt x="f82" y="f84"/>
                      <a:pt x="f82" y="f85"/>
                      <a:pt x="f63" y="f85"/>
                    </a:cubicBezTo>
                    <a:cubicBezTo>
                      <a:pt x="f86" y="f74"/>
                      <a:pt x="f87" y="f85"/>
                      <a:pt x="f87" y="f85"/>
                    </a:cubicBezTo>
                    <a:cubicBezTo>
                      <a:pt x="f70" y="f77"/>
                      <a:pt x="f72" y="f88"/>
                      <a:pt x="f6" y="f89"/>
                    </a:cubicBezTo>
                    <a:cubicBezTo>
                      <a:pt x="f6" y="f89"/>
                      <a:pt x="f6" y="f89"/>
                      <a:pt x="f6" y="f90"/>
                    </a:cubicBezTo>
                    <a:cubicBezTo>
                      <a:pt x="f91" y="f92"/>
                      <a:pt x="f93" y="f92"/>
                      <a:pt x="f94" y="f92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98"/>
                      <a:pt x="f95" y="f102"/>
                      <a:pt x="f72" y="f90"/>
                    </a:cubicBezTo>
                    <a:cubicBezTo>
                      <a:pt x="f72" y="f92"/>
                      <a:pt x="f95" y="f92"/>
                      <a:pt x="f103" y="f7"/>
                    </a:cubicBezTo>
                    <a:cubicBezTo>
                      <a:pt x="f69" y="f96"/>
                      <a:pt x="f104" y="f105"/>
                      <a:pt x="f86" y="f106"/>
                    </a:cubicBezTo>
                    <a:cubicBezTo>
                      <a:pt x="f107" y="f80"/>
                      <a:pt x="f108" y="f76"/>
                      <a:pt x="f67" y="f85"/>
                    </a:cubicBezTo>
                    <a:cubicBezTo>
                      <a:pt x="f67" y="f74"/>
                      <a:pt x="f38" y="f74"/>
                      <a:pt x="f38" y="f109"/>
                    </a:cubicBezTo>
                    <a:cubicBezTo>
                      <a:pt x="f43" y="f91"/>
                      <a:pt x="f29" y="f110"/>
                      <a:pt x="f45" y="f111"/>
                    </a:cubicBezTo>
                    <a:cubicBezTo>
                      <a:pt x="f46" y="f99"/>
                      <a:pt x="f46" y="f99"/>
                      <a:pt x="f46" y="f70"/>
                    </a:cubicBezTo>
                    <a:cubicBezTo>
                      <a:pt x="f46" y="f69"/>
                      <a:pt x="f46" y="f65"/>
                      <a:pt x="f45" y="f66"/>
                    </a:cubicBezTo>
                    <a:cubicBezTo>
                      <a:pt x="f48" y="f87"/>
                      <a:pt x="f26" y="f75"/>
                      <a:pt x="f57" y="f71"/>
                    </a:cubicBezTo>
                    <a:cubicBezTo>
                      <a:pt x="f57" y="f62"/>
                      <a:pt x="f47" y="f112"/>
                      <a:pt x="f45" y="f112"/>
                    </a:cubicBezTo>
                    <a:cubicBezTo>
                      <a:pt x="f61" y="f112"/>
                      <a:pt x="f61" y="f62"/>
                      <a:pt x="f61" y="f71"/>
                    </a:cubicBezTo>
                    <a:cubicBezTo>
                      <a:pt x="f61" y="f108"/>
                      <a:pt x="f58" y="f113"/>
                      <a:pt x="f59" y="f113"/>
                    </a:cubicBezTo>
                    <a:cubicBezTo>
                      <a:pt x="f49" y="f107"/>
                      <a:pt x="f49" y="f87"/>
                      <a:pt x="f51" y="f65"/>
                    </a:cubicBezTo>
                    <a:cubicBezTo>
                      <a:pt x="f51" y="f97"/>
                      <a:pt x="f49" y="f72"/>
                      <a:pt x="f37" y="f114"/>
                    </a:cubicBezTo>
                    <a:cubicBezTo>
                      <a:pt x="f115" y="f104"/>
                      <a:pt x="f116" y="f112"/>
                      <a:pt x="f117" y="f29"/>
                    </a:cubicBezTo>
                    <a:cubicBezTo>
                      <a:pt x="f117" y="f28"/>
                      <a:pt x="f17" y="f26"/>
                      <a:pt x="f117" y="f57"/>
                    </a:cubicBezTo>
                    <a:cubicBezTo>
                      <a:pt x="f117" y="f57"/>
                      <a:pt x="f117" y="f47"/>
                      <a:pt x="f117" y="f47"/>
                    </a:cubicBezTo>
                    <a:cubicBezTo>
                      <a:pt x="f118" y="f45"/>
                      <a:pt x="f118" y="f45"/>
                      <a:pt x="f119" y="f48"/>
                    </a:cubicBezTo>
                    <a:cubicBezTo>
                      <a:pt x="f119" y="f60"/>
                      <a:pt x="f119" y="f60"/>
                      <a:pt x="f116" y="f60"/>
                    </a:cubicBezTo>
                    <a:cubicBezTo>
                      <a:pt x="f20" y="f120"/>
                      <a:pt x="f121" y="f36"/>
                      <a:pt x="f122" y="f68"/>
                    </a:cubicBezTo>
                    <a:cubicBezTo>
                      <a:pt x="f123" y="f124"/>
                      <a:pt x="f125" y="f87"/>
                      <a:pt x="f37" y="f70"/>
                    </a:cubicBezTo>
                    <a:cubicBezTo>
                      <a:pt x="f125" y="f87"/>
                      <a:pt x="f123" y="f107"/>
                      <a:pt x="f122" y="f126"/>
                    </a:cubicBezTo>
                    <a:cubicBezTo>
                      <a:pt x="f127" y="f36"/>
                      <a:pt x="f128" y="f43"/>
                      <a:pt x="f128" y="f60"/>
                    </a:cubicBezTo>
                    <a:cubicBezTo>
                      <a:pt x="f116" y="f28"/>
                      <a:pt x="f119" y="f45"/>
                      <a:pt x="f129" y="f61"/>
                    </a:cubicBezTo>
                    <a:cubicBezTo>
                      <a:pt x="f130" y="f54"/>
                      <a:pt x="f19" y="f49"/>
                      <a:pt x="f17" y="f23"/>
                    </a:cubicBezTo>
                    <a:cubicBezTo>
                      <a:pt x="f131" y="f39"/>
                      <a:pt x="f131" y="f34"/>
                      <a:pt x="f16" y="f125"/>
                    </a:cubicBezTo>
                    <a:cubicBezTo>
                      <a:pt x="f19" y="f23"/>
                      <a:pt x="f118" y="f51"/>
                      <a:pt x="f119" y="f59"/>
                    </a:cubicBezTo>
                    <a:cubicBezTo>
                      <a:pt x="f24" y="f29"/>
                      <a:pt x="f27" y="f36"/>
                      <a:pt x="f39" y="f124"/>
                    </a:cubicBezTo>
                    <a:cubicBezTo>
                      <a:pt x="f20" y="f45"/>
                      <a:pt x="f17" y="f132"/>
                      <a:pt x="f5" y="f8"/>
                    </a:cubicBezTo>
                    <a:close/>
                  </a:path>
                </a:pathLst>
              </a:custGeom>
              <a:solidFill>
                <a:srgbClr val="BC6F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2" name="Freeform 1453">
                <a:extLst>
                  <a:ext uri="{FF2B5EF4-FFF2-40B4-BE49-F238E27FC236}">
                    <a16:creationId xmlns:a16="http://schemas.microsoft.com/office/drawing/2014/main" id="{E3F8EAF4-F589-0EFE-08E5-DEEDD99F8A51}"/>
                  </a:ext>
                </a:extLst>
              </p:cNvPr>
              <p:cNvSpPr/>
              <p:nvPr/>
            </p:nvSpPr>
            <p:spPr>
              <a:xfrm>
                <a:off x="3835405" y="3586167"/>
                <a:ext cx="590546" cy="7635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7"/>
                  <a:gd name="f7" fmla="val 203"/>
                  <a:gd name="f8" fmla="val 57"/>
                  <a:gd name="f9" fmla="val 86"/>
                  <a:gd name="f10" fmla="val 55"/>
                  <a:gd name="f11" fmla="val 85"/>
                  <a:gd name="f12" fmla="val 54"/>
                  <a:gd name="f13" fmla="val 83"/>
                  <a:gd name="f14" fmla="val 52"/>
                  <a:gd name="f15" fmla="val 81"/>
                  <a:gd name="f16" fmla="val 90"/>
                  <a:gd name="f17" fmla="val 60"/>
                  <a:gd name="f18" fmla="val 94"/>
                  <a:gd name="f19" fmla="val 77"/>
                  <a:gd name="f20" fmla="val 116"/>
                  <a:gd name="f21" fmla="val 138"/>
                  <a:gd name="f22" fmla="val 113"/>
                  <a:gd name="f23" fmla="val 159"/>
                  <a:gd name="f24" fmla="val 126"/>
                  <a:gd name="f25" fmla="val 173"/>
                  <a:gd name="f26" fmla="val 140"/>
                  <a:gd name="f27" fmla="val 186"/>
                  <a:gd name="f28" fmla="val 154"/>
                  <a:gd name="f29" fmla="val 199"/>
                  <a:gd name="f30" fmla="val 155"/>
                  <a:gd name="f31" fmla="val 200"/>
                  <a:gd name="f32" fmla="val 202"/>
                  <a:gd name="f33" fmla="val 153"/>
                  <a:gd name="f34" fmla="val 201"/>
                  <a:gd name="f35" fmla="val 152"/>
                  <a:gd name="f36" fmla="val 137"/>
                  <a:gd name="f37" fmla="val 187"/>
                  <a:gd name="f38" fmla="val 124"/>
                  <a:gd name="f39" fmla="val 110"/>
                  <a:gd name="f40" fmla="val 105"/>
                  <a:gd name="f41" fmla="val 101"/>
                  <a:gd name="f42" fmla="val 148"/>
                  <a:gd name="f43" fmla="val 96"/>
                  <a:gd name="f44" fmla="val 144"/>
                  <a:gd name="f45" fmla="val 87"/>
                  <a:gd name="f46" fmla="val 135"/>
                  <a:gd name="f47" fmla="val 79"/>
                  <a:gd name="f48" fmla="val 125"/>
                  <a:gd name="f49" fmla="val 71"/>
                  <a:gd name="f50" fmla="val 115"/>
                  <a:gd name="f51" fmla="val 74"/>
                  <a:gd name="f52" fmla="val 119"/>
                  <a:gd name="f53" fmla="val 123"/>
                  <a:gd name="f54" fmla="val 80"/>
                  <a:gd name="f55" fmla="val 127"/>
                  <a:gd name="f56" fmla="val 128"/>
                  <a:gd name="f57" fmla="val 82"/>
                  <a:gd name="f58" fmla="val 129"/>
                  <a:gd name="f59" fmla="val 131"/>
                  <a:gd name="f60" fmla="val 78"/>
                  <a:gd name="f61" fmla="val 130"/>
                  <a:gd name="f62" fmla="val 75"/>
                  <a:gd name="f63" fmla="val 65"/>
                  <a:gd name="f64" fmla="val 56"/>
                  <a:gd name="f65" fmla="val 45"/>
                  <a:gd name="f66" fmla="val 44"/>
                  <a:gd name="f67" fmla="val 46"/>
                  <a:gd name="f68" fmla="val 49"/>
                  <a:gd name="f69" fmla="val 84"/>
                  <a:gd name="f70" fmla="val 48"/>
                  <a:gd name="f71" fmla="val 50"/>
                  <a:gd name="f72" fmla="val 76"/>
                  <a:gd name="f73" fmla="val 42"/>
                  <a:gd name="f74" fmla="val 72"/>
                  <a:gd name="f75" fmla="val 40"/>
                  <a:gd name="f76" fmla="val 70"/>
                  <a:gd name="f77" fmla="val 36"/>
                  <a:gd name="f78" fmla="val 33"/>
                  <a:gd name="f79" fmla="val 29"/>
                  <a:gd name="f80" fmla="val 26"/>
                  <a:gd name="f81" fmla="val 27"/>
                  <a:gd name="f82" fmla="val 24"/>
                  <a:gd name="f83" fmla="val 15"/>
                  <a:gd name="f84" fmla="val 31"/>
                  <a:gd name="f85" fmla="val 7"/>
                  <a:gd name="f86" fmla="val 16"/>
                  <a:gd name="f87" fmla="val 2"/>
                  <a:gd name="f88" fmla="val 3"/>
                  <a:gd name="f89" fmla="val 5"/>
                  <a:gd name="f90" fmla="val 8"/>
                  <a:gd name="f91" fmla="val 6"/>
                  <a:gd name="f92" fmla="val 10"/>
                  <a:gd name="f93" fmla="val 13"/>
                  <a:gd name="f94" fmla="val 9"/>
                  <a:gd name="f95" fmla="val 18"/>
                  <a:gd name="f96" fmla="val 11"/>
                  <a:gd name="f97" fmla="val 20"/>
                  <a:gd name="f98" fmla="val 21"/>
                  <a:gd name="f99" fmla="val 35"/>
                  <a:gd name="f100" fmla="val 25"/>
                  <a:gd name="f101" fmla="val 43"/>
                  <a:gd name="f102" fmla="val 28"/>
                  <a:gd name="f103" fmla="val 47"/>
                  <a:gd name="f104" fmla="val 51"/>
                  <a:gd name="f105" fmla="val 34"/>
                  <a:gd name="f106" fmla="val 62"/>
                  <a:gd name="f107" fmla="val 53"/>
                  <a:gd name="f108" fmla="val 58"/>
                  <a:gd name="f109" fmla="+- 0 0 -90"/>
                  <a:gd name="f110" fmla="*/ f3 1 157"/>
                  <a:gd name="f111" fmla="*/ f4 1 203"/>
                  <a:gd name="f112" fmla="val f5"/>
                  <a:gd name="f113" fmla="val f6"/>
                  <a:gd name="f114" fmla="val f7"/>
                  <a:gd name="f115" fmla="*/ f109 f0 1"/>
                  <a:gd name="f116" fmla="+- f114 0 f112"/>
                  <a:gd name="f117" fmla="+- f113 0 f112"/>
                  <a:gd name="f118" fmla="*/ f115 1 f2"/>
                  <a:gd name="f119" fmla="*/ f117 1 157"/>
                  <a:gd name="f120" fmla="*/ f116 1 203"/>
                  <a:gd name="f121" fmla="*/ 57 f117 1"/>
                  <a:gd name="f122" fmla="*/ 86 f116 1"/>
                  <a:gd name="f123" fmla="*/ 52 f117 1"/>
                  <a:gd name="f124" fmla="*/ 81 f116 1"/>
                  <a:gd name="f125" fmla="*/ 60 f117 1"/>
                  <a:gd name="f126" fmla="*/ 94 f116 1"/>
                  <a:gd name="f127" fmla="*/ 113 f117 1"/>
                  <a:gd name="f128" fmla="*/ 159 f116 1"/>
                  <a:gd name="f129" fmla="*/ 154 f117 1"/>
                  <a:gd name="f130" fmla="*/ 199 f116 1"/>
                  <a:gd name="f131" fmla="*/ 157 f117 1"/>
                  <a:gd name="f132" fmla="*/ 202 f116 1"/>
                  <a:gd name="f133" fmla="*/ 152 f117 1"/>
                  <a:gd name="f134" fmla="*/ 200 f116 1"/>
                  <a:gd name="f135" fmla="*/ 110 f117 1"/>
                  <a:gd name="f136" fmla="*/ 96 f117 1"/>
                  <a:gd name="f137" fmla="*/ 144 f116 1"/>
                  <a:gd name="f138" fmla="*/ 71 f117 1"/>
                  <a:gd name="f139" fmla="*/ 115 f116 1"/>
                  <a:gd name="f140" fmla="*/ 80 f117 1"/>
                  <a:gd name="f141" fmla="*/ 127 f116 1"/>
                  <a:gd name="f142" fmla="*/ 81 f117 1"/>
                  <a:gd name="f143" fmla="*/ 131 f116 1"/>
                  <a:gd name="f144" fmla="*/ 75 f117 1"/>
                  <a:gd name="f145" fmla="*/ 124 f116 1"/>
                  <a:gd name="f146" fmla="*/ 45 f117 1"/>
                  <a:gd name="f147" fmla="*/ 82 f116 1"/>
                  <a:gd name="f148" fmla="*/ 44 f117 1"/>
                  <a:gd name="f149" fmla="*/ 48 f117 1"/>
                  <a:gd name="f150" fmla="*/ 79 f116 1"/>
                  <a:gd name="f151" fmla="*/ 50 f117 1"/>
                  <a:gd name="f152" fmla="*/ 46 f117 1"/>
                  <a:gd name="f153" fmla="*/ 76 f116 1"/>
                  <a:gd name="f154" fmla="*/ 40 f117 1"/>
                  <a:gd name="f155" fmla="*/ 70 f116 1"/>
                  <a:gd name="f156" fmla="*/ 29 f117 1"/>
                  <a:gd name="f157" fmla="*/ 55 f116 1"/>
                  <a:gd name="f158" fmla="*/ 24 f117 1"/>
                  <a:gd name="f159" fmla="*/ 45 f116 1"/>
                  <a:gd name="f160" fmla="*/ 0 f117 1"/>
                  <a:gd name="f161" fmla="*/ 0 f116 1"/>
                  <a:gd name="f162" fmla="*/ 5 f117 1"/>
                  <a:gd name="f163" fmla="*/ 8 f116 1"/>
                  <a:gd name="f164" fmla="*/ 9 f117 1"/>
                  <a:gd name="f165" fmla="*/ 16 f116 1"/>
                  <a:gd name="f166" fmla="*/ 13 f117 1"/>
                  <a:gd name="f167" fmla="*/ 21 f116 1"/>
                  <a:gd name="f168" fmla="*/ 25 f117 1"/>
                  <a:gd name="f169" fmla="*/ 42 f116 1"/>
                  <a:gd name="f170" fmla="*/ 26 f117 1"/>
                  <a:gd name="f171" fmla="*/ 43 f116 1"/>
                  <a:gd name="f172" fmla="*/ 34 f117 1"/>
                  <a:gd name="f173" fmla="*/ 51 f117 1"/>
                  <a:gd name="f174" fmla="*/ 78 f116 1"/>
                  <a:gd name="f175" fmla="*/ 58 f117 1"/>
                  <a:gd name="f176" fmla="+- f118 0 f1"/>
                  <a:gd name="f177" fmla="*/ f121 1 157"/>
                  <a:gd name="f178" fmla="*/ f122 1 203"/>
                  <a:gd name="f179" fmla="*/ f123 1 157"/>
                  <a:gd name="f180" fmla="*/ f124 1 203"/>
                  <a:gd name="f181" fmla="*/ f125 1 157"/>
                  <a:gd name="f182" fmla="*/ f126 1 203"/>
                  <a:gd name="f183" fmla="*/ f127 1 157"/>
                  <a:gd name="f184" fmla="*/ f128 1 203"/>
                  <a:gd name="f185" fmla="*/ f129 1 157"/>
                  <a:gd name="f186" fmla="*/ f130 1 203"/>
                  <a:gd name="f187" fmla="*/ f131 1 157"/>
                  <a:gd name="f188" fmla="*/ f132 1 203"/>
                  <a:gd name="f189" fmla="*/ f133 1 157"/>
                  <a:gd name="f190" fmla="*/ f134 1 203"/>
                  <a:gd name="f191" fmla="*/ f135 1 157"/>
                  <a:gd name="f192" fmla="*/ f136 1 157"/>
                  <a:gd name="f193" fmla="*/ f137 1 203"/>
                  <a:gd name="f194" fmla="*/ f138 1 157"/>
                  <a:gd name="f195" fmla="*/ f139 1 203"/>
                  <a:gd name="f196" fmla="*/ f140 1 157"/>
                  <a:gd name="f197" fmla="*/ f141 1 203"/>
                  <a:gd name="f198" fmla="*/ f142 1 157"/>
                  <a:gd name="f199" fmla="*/ f143 1 203"/>
                  <a:gd name="f200" fmla="*/ f144 1 157"/>
                  <a:gd name="f201" fmla="*/ f145 1 203"/>
                  <a:gd name="f202" fmla="*/ f146 1 157"/>
                  <a:gd name="f203" fmla="*/ f147 1 203"/>
                  <a:gd name="f204" fmla="*/ f148 1 157"/>
                  <a:gd name="f205" fmla="*/ f149 1 157"/>
                  <a:gd name="f206" fmla="*/ f150 1 203"/>
                  <a:gd name="f207" fmla="*/ f151 1 157"/>
                  <a:gd name="f208" fmla="*/ f152 1 157"/>
                  <a:gd name="f209" fmla="*/ f153 1 203"/>
                  <a:gd name="f210" fmla="*/ f154 1 157"/>
                  <a:gd name="f211" fmla="*/ f155 1 203"/>
                  <a:gd name="f212" fmla="*/ f156 1 157"/>
                  <a:gd name="f213" fmla="*/ f157 1 203"/>
                  <a:gd name="f214" fmla="*/ f158 1 157"/>
                  <a:gd name="f215" fmla="*/ f159 1 203"/>
                  <a:gd name="f216" fmla="*/ f160 1 157"/>
                  <a:gd name="f217" fmla="*/ f161 1 203"/>
                  <a:gd name="f218" fmla="*/ f162 1 157"/>
                  <a:gd name="f219" fmla="*/ f163 1 203"/>
                  <a:gd name="f220" fmla="*/ f164 1 157"/>
                  <a:gd name="f221" fmla="*/ f165 1 203"/>
                  <a:gd name="f222" fmla="*/ f166 1 157"/>
                  <a:gd name="f223" fmla="*/ f167 1 203"/>
                  <a:gd name="f224" fmla="*/ f168 1 157"/>
                  <a:gd name="f225" fmla="*/ f169 1 203"/>
                  <a:gd name="f226" fmla="*/ f170 1 157"/>
                  <a:gd name="f227" fmla="*/ f171 1 203"/>
                  <a:gd name="f228" fmla="*/ f172 1 157"/>
                  <a:gd name="f229" fmla="*/ f173 1 157"/>
                  <a:gd name="f230" fmla="*/ f174 1 203"/>
                  <a:gd name="f231" fmla="*/ f175 1 157"/>
                  <a:gd name="f232" fmla="*/ 0 1 f119"/>
                  <a:gd name="f233" fmla="*/ f113 1 f119"/>
                  <a:gd name="f234" fmla="*/ 0 1 f120"/>
                  <a:gd name="f235" fmla="*/ f114 1 f120"/>
                  <a:gd name="f236" fmla="*/ f177 1 f119"/>
                  <a:gd name="f237" fmla="*/ f178 1 f120"/>
                  <a:gd name="f238" fmla="*/ f179 1 f119"/>
                  <a:gd name="f239" fmla="*/ f180 1 f120"/>
                  <a:gd name="f240" fmla="*/ f181 1 f119"/>
                  <a:gd name="f241" fmla="*/ f182 1 f120"/>
                  <a:gd name="f242" fmla="*/ f183 1 f119"/>
                  <a:gd name="f243" fmla="*/ f184 1 f120"/>
                  <a:gd name="f244" fmla="*/ f185 1 f119"/>
                  <a:gd name="f245" fmla="*/ f186 1 f120"/>
                  <a:gd name="f246" fmla="*/ f187 1 f119"/>
                  <a:gd name="f247" fmla="*/ f188 1 f120"/>
                  <a:gd name="f248" fmla="*/ f189 1 f119"/>
                  <a:gd name="f249" fmla="*/ f190 1 f120"/>
                  <a:gd name="f250" fmla="*/ f191 1 f119"/>
                  <a:gd name="f251" fmla="*/ f192 1 f119"/>
                  <a:gd name="f252" fmla="*/ f193 1 f120"/>
                  <a:gd name="f253" fmla="*/ f194 1 f119"/>
                  <a:gd name="f254" fmla="*/ f195 1 f120"/>
                  <a:gd name="f255" fmla="*/ f196 1 f119"/>
                  <a:gd name="f256" fmla="*/ f197 1 f120"/>
                  <a:gd name="f257" fmla="*/ f198 1 f119"/>
                  <a:gd name="f258" fmla="*/ f199 1 f120"/>
                  <a:gd name="f259" fmla="*/ f200 1 f119"/>
                  <a:gd name="f260" fmla="*/ f201 1 f120"/>
                  <a:gd name="f261" fmla="*/ f202 1 f119"/>
                  <a:gd name="f262" fmla="*/ f203 1 f120"/>
                  <a:gd name="f263" fmla="*/ f204 1 f119"/>
                  <a:gd name="f264" fmla="*/ f205 1 f119"/>
                  <a:gd name="f265" fmla="*/ f206 1 f120"/>
                  <a:gd name="f266" fmla="*/ f207 1 f119"/>
                  <a:gd name="f267" fmla="*/ f208 1 f119"/>
                  <a:gd name="f268" fmla="*/ f209 1 f120"/>
                  <a:gd name="f269" fmla="*/ f210 1 f119"/>
                  <a:gd name="f270" fmla="*/ f211 1 f120"/>
                  <a:gd name="f271" fmla="*/ f212 1 f119"/>
                  <a:gd name="f272" fmla="*/ f213 1 f120"/>
                  <a:gd name="f273" fmla="*/ f214 1 f119"/>
                  <a:gd name="f274" fmla="*/ f215 1 f120"/>
                  <a:gd name="f275" fmla="*/ f216 1 f119"/>
                  <a:gd name="f276" fmla="*/ f217 1 f120"/>
                  <a:gd name="f277" fmla="*/ f218 1 f119"/>
                  <a:gd name="f278" fmla="*/ f219 1 f120"/>
                  <a:gd name="f279" fmla="*/ f220 1 f119"/>
                  <a:gd name="f280" fmla="*/ f221 1 f120"/>
                  <a:gd name="f281" fmla="*/ f222 1 f119"/>
                  <a:gd name="f282" fmla="*/ f223 1 f120"/>
                  <a:gd name="f283" fmla="*/ f224 1 f119"/>
                  <a:gd name="f284" fmla="*/ f225 1 f120"/>
                  <a:gd name="f285" fmla="*/ f226 1 f119"/>
                  <a:gd name="f286" fmla="*/ f227 1 f120"/>
                  <a:gd name="f287" fmla="*/ f228 1 f119"/>
                  <a:gd name="f288" fmla="*/ f229 1 f119"/>
                  <a:gd name="f289" fmla="*/ f230 1 f120"/>
                  <a:gd name="f290" fmla="*/ f231 1 f119"/>
                  <a:gd name="f291" fmla="*/ f232 f110 1"/>
                  <a:gd name="f292" fmla="*/ f233 f110 1"/>
                  <a:gd name="f293" fmla="*/ f235 f111 1"/>
                  <a:gd name="f294" fmla="*/ f234 f111 1"/>
                  <a:gd name="f295" fmla="*/ f236 f110 1"/>
                  <a:gd name="f296" fmla="*/ f237 f111 1"/>
                  <a:gd name="f297" fmla="*/ f238 f110 1"/>
                  <a:gd name="f298" fmla="*/ f239 f111 1"/>
                  <a:gd name="f299" fmla="*/ f240 f110 1"/>
                  <a:gd name="f300" fmla="*/ f241 f111 1"/>
                  <a:gd name="f301" fmla="*/ f242 f110 1"/>
                  <a:gd name="f302" fmla="*/ f243 f111 1"/>
                  <a:gd name="f303" fmla="*/ f244 f110 1"/>
                  <a:gd name="f304" fmla="*/ f245 f111 1"/>
                  <a:gd name="f305" fmla="*/ f246 f110 1"/>
                  <a:gd name="f306" fmla="*/ f247 f111 1"/>
                  <a:gd name="f307" fmla="*/ f248 f110 1"/>
                  <a:gd name="f308" fmla="*/ f249 f111 1"/>
                  <a:gd name="f309" fmla="*/ f250 f110 1"/>
                  <a:gd name="f310" fmla="*/ f251 f110 1"/>
                  <a:gd name="f311" fmla="*/ f252 f111 1"/>
                  <a:gd name="f312" fmla="*/ f253 f110 1"/>
                  <a:gd name="f313" fmla="*/ f254 f111 1"/>
                  <a:gd name="f314" fmla="*/ f255 f110 1"/>
                  <a:gd name="f315" fmla="*/ f256 f111 1"/>
                  <a:gd name="f316" fmla="*/ f257 f110 1"/>
                  <a:gd name="f317" fmla="*/ f258 f111 1"/>
                  <a:gd name="f318" fmla="*/ f259 f110 1"/>
                  <a:gd name="f319" fmla="*/ f260 f111 1"/>
                  <a:gd name="f320" fmla="*/ f261 f110 1"/>
                  <a:gd name="f321" fmla="*/ f262 f111 1"/>
                  <a:gd name="f322" fmla="*/ f263 f110 1"/>
                  <a:gd name="f323" fmla="*/ f264 f110 1"/>
                  <a:gd name="f324" fmla="*/ f265 f111 1"/>
                  <a:gd name="f325" fmla="*/ f266 f110 1"/>
                  <a:gd name="f326" fmla="*/ f267 f110 1"/>
                  <a:gd name="f327" fmla="*/ f268 f111 1"/>
                  <a:gd name="f328" fmla="*/ f269 f110 1"/>
                  <a:gd name="f329" fmla="*/ f270 f111 1"/>
                  <a:gd name="f330" fmla="*/ f271 f110 1"/>
                  <a:gd name="f331" fmla="*/ f272 f111 1"/>
                  <a:gd name="f332" fmla="*/ f273 f110 1"/>
                  <a:gd name="f333" fmla="*/ f274 f111 1"/>
                  <a:gd name="f334" fmla="*/ f275 f110 1"/>
                  <a:gd name="f335" fmla="*/ f276 f111 1"/>
                  <a:gd name="f336" fmla="*/ f277 f110 1"/>
                  <a:gd name="f337" fmla="*/ f278 f111 1"/>
                  <a:gd name="f338" fmla="*/ f279 f110 1"/>
                  <a:gd name="f339" fmla="*/ f280 f111 1"/>
                  <a:gd name="f340" fmla="*/ f281 f110 1"/>
                  <a:gd name="f341" fmla="*/ f282 f111 1"/>
                  <a:gd name="f342" fmla="*/ f283 f110 1"/>
                  <a:gd name="f343" fmla="*/ f284 f111 1"/>
                  <a:gd name="f344" fmla="*/ f285 f110 1"/>
                  <a:gd name="f345" fmla="*/ f286 f111 1"/>
                  <a:gd name="f346" fmla="*/ f287 f110 1"/>
                  <a:gd name="f347" fmla="*/ f288 f110 1"/>
                  <a:gd name="f348" fmla="*/ f289 f111 1"/>
                  <a:gd name="f349" fmla="*/ f290 f1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76">
                    <a:pos x="f295" y="f296"/>
                  </a:cxn>
                  <a:cxn ang="f176">
                    <a:pos x="f297" y="f298"/>
                  </a:cxn>
                  <a:cxn ang="f176">
                    <a:pos x="f299" y="f300"/>
                  </a:cxn>
                  <a:cxn ang="f176">
                    <a:pos x="f301" y="f302"/>
                  </a:cxn>
                  <a:cxn ang="f176">
                    <a:pos x="f303" y="f304"/>
                  </a:cxn>
                  <a:cxn ang="f176">
                    <a:pos x="f305" y="f306"/>
                  </a:cxn>
                  <a:cxn ang="f176">
                    <a:pos x="f307" y="f308"/>
                  </a:cxn>
                  <a:cxn ang="f176">
                    <a:pos x="f309" y="f302"/>
                  </a:cxn>
                  <a:cxn ang="f176">
                    <a:pos x="f310" y="f311"/>
                  </a:cxn>
                  <a:cxn ang="f176">
                    <a:pos x="f312" y="f313"/>
                  </a:cxn>
                  <a:cxn ang="f176">
                    <a:pos x="f314" y="f315"/>
                  </a:cxn>
                  <a:cxn ang="f176">
                    <a:pos x="f316" y="f317"/>
                  </a:cxn>
                  <a:cxn ang="f176">
                    <a:pos x="f316" y="f317"/>
                  </a:cxn>
                  <a:cxn ang="f176">
                    <a:pos x="f318" y="f319"/>
                  </a:cxn>
                  <a:cxn ang="f176">
                    <a:pos x="f320" y="f321"/>
                  </a:cxn>
                  <a:cxn ang="f176">
                    <a:pos x="f322" y="f298"/>
                  </a:cxn>
                  <a:cxn ang="f176">
                    <a:pos x="f323" y="f324"/>
                  </a:cxn>
                  <a:cxn ang="f176">
                    <a:pos x="f325" y="f324"/>
                  </a:cxn>
                  <a:cxn ang="f176">
                    <a:pos x="f326" y="f327"/>
                  </a:cxn>
                  <a:cxn ang="f176">
                    <a:pos x="f328" y="f329"/>
                  </a:cxn>
                  <a:cxn ang="f176">
                    <a:pos x="f330" y="f331"/>
                  </a:cxn>
                  <a:cxn ang="f176">
                    <a:pos x="f332" y="f333"/>
                  </a:cxn>
                  <a:cxn ang="f176">
                    <a:pos x="f334" y="f335"/>
                  </a:cxn>
                  <a:cxn ang="f176">
                    <a:pos x="f336" y="f337"/>
                  </a:cxn>
                  <a:cxn ang="f176">
                    <a:pos x="f338" y="f339"/>
                  </a:cxn>
                  <a:cxn ang="f176">
                    <a:pos x="f340" y="f341"/>
                  </a:cxn>
                  <a:cxn ang="f176">
                    <a:pos x="f342" y="f343"/>
                  </a:cxn>
                  <a:cxn ang="f176">
                    <a:pos x="f344" y="f345"/>
                  </a:cxn>
                  <a:cxn ang="f176">
                    <a:pos x="f346" y="f331"/>
                  </a:cxn>
                  <a:cxn ang="f176">
                    <a:pos x="f347" y="f348"/>
                  </a:cxn>
                  <a:cxn ang="f176">
                    <a:pos x="f349" y="f296"/>
                  </a:cxn>
                  <a:cxn ang="f176">
                    <a:pos x="f295" y="f296"/>
                  </a:cxn>
                </a:cxnLst>
                <a:rect l="f291" t="f294" r="f292" b="f293"/>
                <a:pathLst>
                  <a:path w="157" h="20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2" y="f9"/>
                      <a:pt x="f8" y="f16"/>
                      <a:pt x="f17" y="f18"/>
                    </a:cubicBezTo>
                    <a:cubicBezTo>
                      <a:pt x="f19" y="f20"/>
                      <a:pt x="f18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6" y="f31"/>
                      <a:pt x="f6" y="f32"/>
                    </a:cubicBezTo>
                    <a:cubicBezTo>
                      <a:pt x="f28" y="f7"/>
                      <a:pt x="f33" y="f34"/>
                      <a:pt x="f35" y="f31"/>
                    </a:cubicBezTo>
                    <a:cubicBezTo>
                      <a:pt x="f36" y="f37"/>
                      <a:pt x="f38" y="f25"/>
                      <a:pt x="f39" y="f23"/>
                    </a:cubicBezTo>
                    <a:cubicBezTo>
                      <a:pt x="f40" y="f28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19" y="f53"/>
                      <a:pt x="f54" y="f55"/>
                    </a:cubicBezTo>
                    <a:cubicBezTo>
                      <a:pt x="f15" y="f56"/>
                      <a:pt x="f57" y="f58"/>
                      <a:pt x="f15" y="f59"/>
                    </a:cubicBezTo>
                    <a:cubicBezTo>
                      <a:pt x="f15" y="f59"/>
                      <a:pt x="f15" y="f59"/>
                      <a:pt x="f15" y="f59"/>
                    </a:cubicBezTo>
                    <a:cubicBezTo>
                      <a:pt x="f60" y="f61"/>
                      <a:pt x="f19" y="f55"/>
                      <a:pt x="f62" y="f38"/>
                    </a:cubicBezTo>
                    <a:cubicBezTo>
                      <a:pt x="f63" y="f39"/>
                      <a:pt x="f64" y="f43"/>
                      <a:pt x="f65" y="f57"/>
                    </a:cubicBezTo>
                    <a:cubicBezTo>
                      <a:pt x="f65" y="f57"/>
                      <a:pt x="f65" y="f15"/>
                      <a:pt x="f66" y="f15"/>
                    </a:cubicBezTo>
                    <a:cubicBezTo>
                      <a:pt x="f67" y="f15"/>
                      <a:pt x="f68" y="f69"/>
                      <a:pt x="f70" y="f47"/>
                    </a:cubicBezTo>
                    <a:cubicBezTo>
                      <a:pt x="f70" y="f47"/>
                      <a:pt x="f68" y="f47"/>
                      <a:pt x="f71" y="f47"/>
                    </a:cubicBezTo>
                    <a:cubicBezTo>
                      <a:pt x="f68" y="f60"/>
                      <a:pt x="f68" y="f72"/>
                      <a:pt x="f67" y="f72"/>
                    </a:cubicBezTo>
                    <a:cubicBezTo>
                      <a:pt x="f66" y="f72"/>
                      <a:pt x="f73" y="f74"/>
                      <a:pt x="f75" y="f76"/>
                    </a:cubicBezTo>
                    <a:cubicBezTo>
                      <a:pt x="f77" y="f63"/>
                      <a:pt x="f78" y="f17"/>
                      <a:pt x="f79" y="f10"/>
                    </a:cubicBezTo>
                    <a:cubicBezTo>
                      <a:pt x="f80" y="f14"/>
                      <a:pt x="f81" y="f70"/>
                      <a:pt x="f82" y="f65"/>
                    </a:cubicBezTo>
                    <a:cubicBezTo>
                      <a:pt x="f83" y="f84"/>
                      <a:pt x="f85" y="f86"/>
                      <a:pt x="f5" y="f5"/>
                    </a:cubicBezTo>
                    <a:cubicBezTo>
                      <a:pt x="f87" y="f88"/>
                      <a:pt x="f88" y="f89"/>
                      <a:pt x="f89" y="f90"/>
                    </a:cubicBezTo>
                    <a:cubicBezTo>
                      <a:pt x="f91" y="f92"/>
                      <a:pt x="f90" y="f93"/>
                      <a:pt x="f94" y="f86"/>
                    </a:cubicBezTo>
                    <a:cubicBezTo>
                      <a:pt x="f92" y="f95"/>
                      <a:pt x="f96" y="f97"/>
                      <a:pt x="f93" y="f98"/>
                    </a:cubicBezTo>
                    <a:cubicBezTo>
                      <a:pt x="f86" y="f79"/>
                      <a:pt x="f98" y="f99"/>
                      <a:pt x="f100" y="f73"/>
                    </a:cubicBezTo>
                    <a:cubicBezTo>
                      <a:pt x="f100" y="f73"/>
                      <a:pt x="f80" y="f73"/>
                      <a:pt x="f80" y="f101"/>
                    </a:cubicBezTo>
                    <a:cubicBezTo>
                      <a:pt x="f102" y="f103"/>
                      <a:pt x="f84" y="f104"/>
                      <a:pt x="f105" y="f10"/>
                    </a:cubicBezTo>
                    <a:cubicBezTo>
                      <a:pt x="f75" y="f106"/>
                      <a:pt x="f67" y="f76"/>
                      <a:pt x="f104" y="f60"/>
                    </a:cubicBezTo>
                    <a:cubicBezTo>
                      <a:pt x="f107" y="f15"/>
                      <a:pt x="f64" y="f13"/>
                      <a:pt x="f108" y="f9"/>
                    </a:cubicBezTo>
                    <a:cubicBezTo>
                      <a:pt x="f108" y="f9"/>
                      <a:pt x="f108" y="f9"/>
                      <a:pt x="f8" y="f9"/>
                    </a:cubicBezTo>
                    <a:close/>
                  </a:path>
                </a:pathLst>
              </a:custGeom>
              <a:solidFill>
                <a:srgbClr val="4D27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3" name="Freeform 1454">
                <a:extLst>
                  <a:ext uri="{FF2B5EF4-FFF2-40B4-BE49-F238E27FC236}">
                    <a16:creationId xmlns:a16="http://schemas.microsoft.com/office/drawing/2014/main" id="{650542CA-A315-E994-E60F-C4B268A7D512}"/>
                  </a:ext>
                </a:extLst>
              </p:cNvPr>
              <p:cNvSpPr/>
              <p:nvPr/>
            </p:nvSpPr>
            <p:spPr>
              <a:xfrm>
                <a:off x="3843342" y="3552828"/>
                <a:ext cx="127001" cy="2143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57"/>
                  <a:gd name="f8" fmla="val 6"/>
                  <a:gd name="f9" fmla="val 10"/>
                  <a:gd name="f10" fmla="val 13"/>
                  <a:gd name="f11" fmla="val 25"/>
                  <a:gd name="f12" fmla="val 22"/>
                  <a:gd name="f13" fmla="val 39"/>
                  <a:gd name="f14" fmla="val 32"/>
                  <a:gd name="f15" fmla="val 53"/>
                  <a:gd name="f16" fmla="val 54"/>
                  <a:gd name="f17" fmla="val 33"/>
                  <a:gd name="f18" fmla="val 55"/>
                  <a:gd name="f19" fmla="val 56"/>
                  <a:gd name="f20" fmla="val 28"/>
                  <a:gd name="f21" fmla="val 26"/>
                  <a:gd name="f22" fmla="val 47"/>
                  <a:gd name="f23" fmla="val 42"/>
                  <a:gd name="f24" fmla="val 19"/>
                  <a:gd name="f25" fmla="val 37"/>
                  <a:gd name="f26" fmla="val 16"/>
                  <a:gd name="f27" fmla="val 27"/>
                  <a:gd name="f28" fmla="val 8"/>
                  <a:gd name="f29" fmla="val 18"/>
                  <a:gd name="f30" fmla="val 3"/>
                  <a:gd name="f31" fmla="val 2"/>
                  <a:gd name="f32" fmla="val 4"/>
                  <a:gd name="f33" fmla="+- 0 0 -90"/>
                  <a:gd name="f34" fmla="*/ f3 1 34"/>
                  <a:gd name="f35" fmla="*/ f4 1 5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34"/>
                  <a:gd name="f44" fmla="*/ f40 1 57"/>
                  <a:gd name="f45" fmla="*/ 6 f41 1"/>
                  <a:gd name="f46" fmla="*/ 10 f40 1"/>
                  <a:gd name="f47" fmla="*/ 32 f41 1"/>
                  <a:gd name="f48" fmla="*/ 53 f40 1"/>
                  <a:gd name="f49" fmla="*/ 33 f41 1"/>
                  <a:gd name="f50" fmla="*/ 56 f40 1"/>
                  <a:gd name="f51" fmla="*/ 34 f41 1"/>
                  <a:gd name="f52" fmla="*/ 57 f40 1"/>
                  <a:gd name="f53" fmla="*/ 22 f41 1"/>
                  <a:gd name="f54" fmla="*/ 42 f40 1"/>
                  <a:gd name="f55" fmla="*/ 13 f41 1"/>
                  <a:gd name="f56" fmla="*/ 27 f40 1"/>
                  <a:gd name="f57" fmla="*/ 0 f41 1"/>
                  <a:gd name="f58" fmla="*/ 0 f40 1"/>
                  <a:gd name="f59" fmla="+- f42 0 f1"/>
                  <a:gd name="f60" fmla="*/ f45 1 34"/>
                  <a:gd name="f61" fmla="*/ f46 1 57"/>
                  <a:gd name="f62" fmla="*/ f47 1 34"/>
                  <a:gd name="f63" fmla="*/ f48 1 57"/>
                  <a:gd name="f64" fmla="*/ f49 1 34"/>
                  <a:gd name="f65" fmla="*/ f50 1 57"/>
                  <a:gd name="f66" fmla="*/ f51 1 34"/>
                  <a:gd name="f67" fmla="*/ f52 1 57"/>
                  <a:gd name="f68" fmla="*/ f53 1 34"/>
                  <a:gd name="f69" fmla="*/ f54 1 57"/>
                  <a:gd name="f70" fmla="*/ f55 1 34"/>
                  <a:gd name="f71" fmla="*/ f56 1 57"/>
                  <a:gd name="f72" fmla="*/ f57 1 34"/>
                  <a:gd name="f73" fmla="*/ f58 1 57"/>
                  <a:gd name="f74" fmla="*/ 0 1 f43"/>
                  <a:gd name="f75" fmla="*/ f37 1 f43"/>
                  <a:gd name="f76" fmla="*/ 0 1 f44"/>
                  <a:gd name="f77" fmla="*/ f38 1 f44"/>
                  <a:gd name="f78" fmla="*/ f60 1 f43"/>
                  <a:gd name="f79" fmla="*/ f61 1 f44"/>
                  <a:gd name="f80" fmla="*/ f62 1 f43"/>
                  <a:gd name="f81" fmla="*/ f63 1 f44"/>
                  <a:gd name="f82" fmla="*/ f64 1 f43"/>
                  <a:gd name="f83" fmla="*/ f65 1 f44"/>
                  <a:gd name="f84" fmla="*/ f66 1 f43"/>
                  <a:gd name="f85" fmla="*/ f67 1 f44"/>
                  <a:gd name="f86" fmla="*/ f68 1 f43"/>
                  <a:gd name="f87" fmla="*/ f69 1 f44"/>
                  <a:gd name="f88" fmla="*/ f70 1 f43"/>
                  <a:gd name="f89" fmla="*/ f71 1 f44"/>
                  <a:gd name="f90" fmla="*/ f72 1 f43"/>
                  <a:gd name="f91" fmla="*/ f73 1 f44"/>
                  <a:gd name="f92" fmla="*/ f74 f34 1"/>
                  <a:gd name="f93" fmla="*/ f75 f34 1"/>
                  <a:gd name="f94" fmla="*/ f77 f35 1"/>
                  <a:gd name="f95" fmla="*/ f76 f35 1"/>
                  <a:gd name="f96" fmla="*/ f78 f34 1"/>
                  <a:gd name="f97" fmla="*/ f79 f35 1"/>
                  <a:gd name="f98" fmla="*/ f80 f34 1"/>
                  <a:gd name="f99" fmla="*/ f81 f35 1"/>
                  <a:gd name="f100" fmla="*/ f82 f34 1"/>
                  <a:gd name="f101" fmla="*/ f83 f35 1"/>
                  <a:gd name="f102" fmla="*/ f84 f34 1"/>
                  <a:gd name="f103" fmla="*/ f85 f35 1"/>
                  <a:gd name="f104" fmla="*/ f86 f34 1"/>
                  <a:gd name="f105" fmla="*/ f87 f35 1"/>
                  <a:gd name="f106" fmla="*/ f88 f34 1"/>
                  <a:gd name="f107" fmla="*/ f89 f35 1"/>
                  <a:gd name="f108" fmla="*/ f90 f34 1"/>
                  <a:gd name="f109" fmla="*/ f91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96" y="f97"/>
                  </a:cxn>
                </a:cxnLst>
                <a:rect l="f92" t="f95" r="f93" b="f94"/>
                <a:pathLst>
                  <a:path w="34" h="5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17" y="f18"/>
                      <a:pt x="f17" y="f19"/>
                    </a:cubicBezTo>
                    <a:cubicBezTo>
                      <a:pt x="f6" y="f19"/>
                      <a:pt x="f6" y="f7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ubicBezTo>
                      <a:pt x="f20" y="f15"/>
                      <a:pt x="f21" y="f22"/>
                      <a:pt x="f12" y="f23"/>
                    </a:cubicBezTo>
                    <a:cubicBezTo>
                      <a:pt x="f24" y="f25"/>
                      <a:pt x="f26" y="f14"/>
                      <a:pt x="f10" y="f27"/>
                    </a:cubicBezTo>
                    <a:cubicBezTo>
                      <a:pt x="f28" y="f29"/>
                      <a:pt x="f30" y="f9"/>
                      <a:pt x="f5" y="f5"/>
                    </a:cubicBezTo>
                    <a:cubicBezTo>
                      <a:pt x="f31" y="f30"/>
                      <a:pt x="f32" y="f8"/>
                      <a:pt x="f8" y="f9"/>
                    </a:cubicBezTo>
                    <a:close/>
                  </a:path>
                </a:pathLst>
              </a:custGeom>
              <a:solidFill>
                <a:srgbClr val="652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4" name="Freeform 1455">
                <a:extLst>
                  <a:ext uri="{FF2B5EF4-FFF2-40B4-BE49-F238E27FC236}">
                    <a16:creationId xmlns:a16="http://schemas.microsoft.com/office/drawing/2014/main" id="{2A6AC6E7-C835-960D-B2B6-E7E4F3A09D9A}"/>
                  </a:ext>
                </a:extLst>
              </p:cNvPr>
              <p:cNvSpPr/>
              <p:nvPr/>
            </p:nvSpPr>
            <p:spPr>
              <a:xfrm>
                <a:off x="3898901" y="3605214"/>
                <a:ext cx="71442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34"/>
                  <a:gd name="f8" fmla="val 2"/>
                  <a:gd name="f9" fmla="val 1"/>
                  <a:gd name="f10" fmla="val 7"/>
                  <a:gd name="f11" fmla="val 12"/>
                  <a:gd name="f12" fmla="val 13"/>
                  <a:gd name="f13" fmla="val 23"/>
                  <a:gd name="f14" fmla="val 18"/>
                  <a:gd name="f15" fmla="val 6"/>
                  <a:gd name="f16" fmla="+- 0 0 -90"/>
                  <a:gd name="f17" fmla="*/ f3 1 19"/>
                  <a:gd name="f18" fmla="*/ f4 1 3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9"/>
                  <a:gd name="f27" fmla="*/ f23 1 34"/>
                  <a:gd name="f28" fmla="*/ 2 f24 1"/>
                  <a:gd name="f29" fmla="*/ 1 f23 1"/>
                  <a:gd name="f30" fmla="*/ 19 f24 1"/>
                  <a:gd name="f31" fmla="*/ 34 f23 1"/>
                  <a:gd name="f32" fmla="*/ 18 f24 1"/>
                  <a:gd name="f33" fmla="*/ 0 f24 1"/>
                  <a:gd name="f34" fmla="+- f25 0 f1"/>
                  <a:gd name="f35" fmla="*/ f28 1 19"/>
                  <a:gd name="f36" fmla="*/ f29 1 34"/>
                  <a:gd name="f37" fmla="*/ f30 1 19"/>
                  <a:gd name="f38" fmla="*/ f31 1 34"/>
                  <a:gd name="f39" fmla="*/ f32 1 19"/>
                  <a:gd name="f40" fmla="*/ f33 1 19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58"/>
                  </a:cxn>
                  <a:cxn ang="f34">
                    <a:pos x="f60" y="f56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9" h="34">
                    <a:moveTo>
                      <a:pt x="f8" y="f9"/>
                    </a:moveTo>
                    <a:cubicBezTo>
                      <a:pt x="f10" y="f11"/>
                      <a:pt x="f12" y="f13"/>
                      <a:pt x="f6" y="f7"/>
                    </a:cubicBezTo>
                    <a:cubicBezTo>
                      <a:pt x="f6" y="f7"/>
                      <a:pt x="f14" y="f7"/>
                      <a:pt x="f14" y="f7"/>
                    </a:cubicBezTo>
                    <a:cubicBezTo>
                      <a:pt x="f11" y="f13"/>
                      <a:pt x="f15" y="f11"/>
                      <a:pt x="f5" y="f9"/>
                    </a:cubicBezTo>
                    <a:cubicBezTo>
                      <a:pt x="f5" y="f5"/>
                      <a:pt x="f9" y="f9"/>
                      <a:pt x="f8" y="f9"/>
                    </a:cubicBezTo>
                    <a:close/>
                  </a:path>
                </a:pathLst>
              </a:custGeom>
              <a:solidFill>
                <a:srgbClr val="652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5" name="Freeform 1456">
                <a:extLst>
                  <a:ext uri="{FF2B5EF4-FFF2-40B4-BE49-F238E27FC236}">
                    <a16:creationId xmlns:a16="http://schemas.microsoft.com/office/drawing/2014/main" id="{F5885BF5-387A-3025-5D09-93744A080A64}"/>
                  </a:ext>
                </a:extLst>
              </p:cNvPr>
              <p:cNvSpPr/>
              <p:nvPr/>
            </p:nvSpPr>
            <p:spPr>
              <a:xfrm>
                <a:off x="3794129" y="3511552"/>
                <a:ext cx="33339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7"/>
                  <a:gd name="f8" fmla="val 4"/>
                  <a:gd name="f9" fmla="val 12"/>
                  <a:gd name="f10" fmla="val 1"/>
                  <a:gd name="f11" fmla="val 6"/>
                  <a:gd name="f12" fmla="val 5"/>
                  <a:gd name="f13" fmla="val 11"/>
                  <a:gd name="f14" fmla="+- 0 0 -90"/>
                  <a:gd name="f15" fmla="*/ f3 1 9"/>
                  <a:gd name="f16" fmla="*/ f4 1 1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9"/>
                  <a:gd name="f25" fmla="*/ f21 1 17"/>
                  <a:gd name="f26" fmla="*/ 9 f22 1"/>
                  <a:gd name="f27" fmla="*/ 17 f21 1"/>
                  <a:gd name="f28" fmla="*/ 0 f22 1"/>
                  <a:gd name="f29" fmla="*/ 0 f21 1"/>
                  <a:gd name="f30" fmla="+- f23 0 f1"/>
                  <a:gd name="f31" fmla="*/ f26 1 9"/>
                  <a:gd name="f32" fmla="*/ f27 1 17"/>
                  <a:gd name="f33" fmla="*/ f28 1 9"/>
                  <a:gd name="f34" fmla="*/ f29 1 17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9" h="17">
                    <a:moveTo>
                      <a:pt x="f6" y="f7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8" y="f12"/>
                      <a:pt x="f11" y="f13"/>
                      <a:pt x="f6" y="f7"/>
                    </a:cubicBezTo>
                    <a:close/>
                  </a:path>
                </a:pathLst>
              </a:custGeom>
              <a:solidFill>
                <a:srgbClr val="4D27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6" name="Freeform 1457">
                <a:extLst>
                  <a:ext uri="{FF2B5EF4-FFF2-40B4-BE49-F238E27FC236}">
                    <a16:creationId xmlns:a16="http://schemas.microsoft.com/office/drawing/2014/main" id="{6B814104-B2AC-7939-9DA5-845E9256490C}"/>
                  </a:ext>
                </a:extLst>
              </p:cNvPr>
              <p:cNvSpPr/>
              <p:nvPr/>
            </p:nvSpPr>
            <p:spPr>
              <a:xfrm>
                <a:off x="3786192" y="3533771"/>
                <a:ext cx="44448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3"/>
                  <a:gd name="f8" fmla="val 4"/>
                  <a:gd name="f9" fmla="val 8"/>
                  <a:gd name="f10" fmla="val 16"/>
                  <a:gd name="f11" fmla="val 6"/>
                  <a:gd name="f12" fmla="val 2"/>
                  <a:gd name="f13" fmla="val 9"/>
                  <a:gd name="f14" fmla="+- 0 0 -90"/>
                  <a:gd name="f15" fmla="*/ f3 1 12"/>
                  <a:gd name="f16" fmla="*/ f4 1 23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2"/>
                  <a:gd name="f25" fmla="*/ f21 1 23"/>
                  <a:gd name="f26" fmla="*/ 0 f22 1"/>
                  <a:gd name="f27" fmla="*/ 0 f21 1"/>
                  <a:gd name="f28" fmla="*/ 12 f22 1"/>
                  <a:gd name="f29" fmla="*/ 23 f21 1"/>
                  <a:gd name="f30" fmla="+- f23 0 f1"/>
                  <a:gd name="f31" fmla="*/ f26 1 12"/>
                  <a:gd name="f32" fmla="*/ f27 1 23"/>
                  <a:gd name="f33" fmla="*/ f28 1 12"/>
                  <a:gd name="f34" fmla="*/ f29 1 23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2" h="23">
                    <a:moveTo>
                      <a:pt x="f5" y="f5"/>
                    </a:moveTo>
                    <a:cubicBezTo>
                      <a:pt x="f8" y="f9"/>
                      <a:pt x="f9" y="f10"/>
                      <a:pt x="f6" y="f7"/>
                    </a:cubicBezTo>
                    <a:cubicBezTo>
                      <a:pt x="f11" y="f10"/>
                      <a:pt x="f12" y="f13"/>
                      <a:pt x="f5" y="f5"/>
                    </a:cubicBezTo>
                    <a:close/>
                  </a:path>
                </a:pathLst>
              </a:custGeom>
              <a:solidFill>
                <a:srgbClr val="5928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7" name="Freeform 1458">
                <a:extLst>
                  <a:ext uri="{FF2B5EF4-FFF2-40B4-BE49-F238E27FC236}">
                    <a16:creationId xmlns:a16="http://schemas.microsoft.com/office/drawing/2014/main" id="{AB54BA63-BBE6-C379-DB4F-08F665605E46}"/>
                  </a:ext>
                </a:extLst>
              </p:cNvPr>
              <p:cNvSpPr/>
              <p:nvPr/>
            </p:nvSpPr>
            <p:spPr>
              <a:xfrm>
                <a:off x="3813176" y="3451229"/>
                <a:ext cx="36511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8"/>
                  <a:gd name="f8" fmla="val 7"/>
                  <a:gd name="f9" fmla="val 12"/>
                  <a:gd name="f10" fmla="val 3"/>
                  <a:gd name="f11" fmla="val 6"/>
                  <a:gd name="f12" fmla="val 5"/>
                  <a:gd name="f13" fmla="val 9"/>
                  <a:gd name="f14" fmla="val 11"/>
                  <a:gd name="f15" fmla="+- 0 0 -90"/>
                  <a:gd name="f16" fmla="*/ f3 1 10"/>
                  <a:gd name="f17" fmla="*/ f4 1 1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8"/>
                  <a:gd name="f27" fmla="*/ 10 f23 1"/>
                  <a:gd name="f28" fmla="*/ 18 f22 1"/>
                  <a:gd name="f29" fmla="*/ 0 f23 1"/>
                  <a:gd name="f30" fmla="*/ 0 f22 1"/>
                  <a:gd name="f31" fmla="+- f24 0 f1"/>
                  <a:gd name="f32" fmla="*/ f27 1 10"/>
                  <a:gd name="f33" fmla="*/ f28 1 18"/>
                  <a:gd name="f34" fmla="*/ f29 1 10"/>
                  <a:gd name="f35" fmla="*/ f30 1 18"/>
                  <a:gd name="f36" fmla="*/ 0 1 f25"/>
                  <a:gd name="f37" fmla="*/ f19 1 f25"/>
                  <a:gd name="f38" fmla="*/ 0 1 f26"/>
                  <a:gd name="f39" fmla="*/ f20 1 f26"/>
                  <a:gd name="f40" fmla="*/ f32 1 f25"/>
                  <a:gd name="f41" fmla="*/ f33 1 f26"/>
                  <a:gd name="f42" fmla="*/ f34 1 f25"/>
                  <a:gd name="f43" fmla="*/ f35 1 f26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10" h="18">
                    <a:moveTo>
                      <a:pt x="f6" y="f7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12" y="f12"/>
                      <a:pt x="f13" y="f14"/>
                      <a:pt x="f6" y="f7"/>
                    </a:cubicBezTo>
                    <a:close/>
                  </a:path>
                </a:pathLst>
              </a:custGeom>
              <a:solidFill>
                <a:srgbClr val="5C2D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8" name="Freeform 1459">
                <a:extLst>
                  <a:ext uri="{FF2B5EF4-FFF2-40B4-BE49-F238E27FC236}">
                    <a16:creationId xmlns:a16="http://schemas.microsoft.com/office/drawing/2014/main" id="{057200B5-C54E-A2EC-EF48-8B9A996E30C9}"/>
                  </a:ext>
                </a:extLst>
              </p:cNvPr>
              <p:cNvSpPr/>
              <p:nvPr/>
            </p:nvSpPr>
            <p:spPr>
              <a:xfrm>
                <a:off x="3843342" y="3638553"/>
                <a:ext cx="36511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5"/>
                  <a:gd name="f8" fmla="val 1"/>
                  <a:gd name="f9" fmla="val 4"/>
                  <a:gd name="f10" fmla="val 5"/>
                  <a:gd name="f11" fmla="val 7"/>
                  <a:gd name="f12" fmla="val 11"/>
                  <a:gd name="f13" fmla="val 2"/>
                  <a:gd name="f14" fmla="val 6"/>
                  <a:gd name="f15" fmla="+- 0 0 -90"/>
                  <a:gd name="f16" fmla="*/ f3 1 10"/>
                  <a:gd name="f17" fmla="*/ f4 1 1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5"/>
                  <a:gd name="f27" fmla="*/ 1 f23 1"/>
                  <a:gd name="f28" fmla="*/ 0 f22 1"/>
                  <a:gd name="f29" fmla="*/ 10 f23 1"/>
                  <a:gd name="f30" fmla="*/ 15 f22 1"/>
                  <a:gd name="f31" fmla="*/ 0 f23 1"/>
                  <a:gd name="f32" fmla="*/ 1 f22 1"/>
                  <a:gd name="f33" fmla="+- f24 0 f1"/>
                  <a:gd name="f34" fmla="*/ f27 1 10"/>
                  <a:gd name="f35" fmla="*/ f28 1 15"/>
                  <a:gd name="f36" fmla="*/ f29 1 10"/>
                  <a:gd name="f37" fmla="*/ f30 1 15"/>
                  <a:gd name="f38" fmla="*/ f31 1 10"/>
                  <a:gd name="f39" fmla="*/ f32 1 15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0" h="15">
                    <a:moveTo>
                      <a:pt x="f8" y="f5"/>
                    </a:moveTo>
                    <a:cubicBezTo>
                      <a:pt x="f9" y="f10"/>
                      <a:pt x="f11" y="f6"/>
                      <a:pt x="f6" y="f7"/>
                    </a:cubicBezTo>
                    <a:cubicBezTo>
                      <a:pt x="f10" y="f12"/>
                      <a:pt x="f13" y="f14"/>
                      <a:pt x="f5" y="f8"/>
                    </a:cubicBezTo>
                    <a:cubicBezTo>
                      <a:pt x="f5" y="f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5930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9" name="Freeform 1460">
                <a:extLst>
                  <a:ext uri="{FF2B5EF4-FFF2-40B4-BE49-F238E27FC236}">
                    <a16:creationId xmlns:a16="http://schemas.microsoft.com/office/drawing/2014/main" id="{E992A524-9217-E682-762F-F2E849A3F192}"/>
                  </a:ext>
                </a:extLst>
              </p:cNvPr>
              <p:cNvSpPr/>
              <p:nvPr/>
            </p:nvSpPr>
            <p:spPr>
              <a:xfrm>
                <a:off x="4027483" y="3956051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1"/>
                  <a:gd name="f10" fmla="val 3"/>
                  <a:gd name="f11" fmla="val 4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6 f19 1"/>
                  <a:gd name="f26" fmla="*/ 0 f20 1"/>
                  <a:gd name="f27" fmla="*/ 0 f19 1"/>
                  <a:gd name="f28" fmla="+- f21 0 f1"/>
                  <a:gd name="f29" fmla="*/ f24 1 5"/>
                  <a:gd name="f30" fmla="*/ f25 1 6"/>
                  <a:gd name="f31" fmla="*/ f26 1 5"/>
                  <a:gd name="f32" fmla="*/ f27 1 6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5" h="6">
                    <a:moveTo>
                      <a:pt x="f6" y="f7"/>
                    </a:moveTo>
                    <a:cubicBezTo>
                      <a:pt x="f8" y="f6"/>
                      <a:pt x="f9" y="f10"/>
                      <a:pt x="f5" y="f5"/>
                    </a:cubicBezTo>
                    <a:cubicBezTo>
                      <a:pt x="f10" y="f9"/>
                      <a:pt x="f11" y="f10"/>
                      <a:pt x="f6" y="f7"/>
                    </a:cubicBezTo>
                    <a:close/>
                  </a:path>
                </a:pathLst>
              </a:custGeom>
              <a:solidFill>
                <a:srgbClr val="3D2E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0" name="Freeform 1461">
                <a:extLst>
                  <a:ext uri="{FF2B5EF4-FFF2-40B4-BE49-F238E27FC236}">
                    <a16:creationId xmlns:a16="http://schemas.microsoft.com/office/drawing/2014/main" id="{E61C7E3F-F1BD-7D12-EC37-27EE8C02FCED}"/>
                  </a:ext>
                </a:extLst>
              </p:cNvPr>
              <p:cNvSpPr/>
              <p:nvPr/>
            </p:nvSpPr>
            <p:spPr>
              <a:xfrm>
                <a:off x="4011609" y="3929067"/>
                <a:ext cx="15873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7"/>
                  <a:gd name="f8" fmla="val 2"/>
                  <a:gd name="f9" fmla="val 5"/>
                  <a:gd name="f10" fmla="val 1"/>
                  <a:gd name="f11" fmla="val 3"/>
                  <a:gd name="f12" fmla="+- 0 0 -90"/>
                  <a:gd name="f13" fmla="*/ f3 1 4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4"/>
                  <a:gd name="f23" fmla="*/ f19 1 7"/>
                  <a:gd name="f24" fmla="*/ 4 f20 1"/>
                  <a:gd name="f25" fmla="*/ 7 f19 1"/>
                  <a:gd name="f26" fmla="*/ 0 f20 1"/>
                  <a:gd name="f27" fmla="*/ 0 f19 1"/>
                  <a:gd name="f28" fmla="+- f21 0 f1"/>
                  <a:gd name="f29" fmla="*/ f24 1 4"/>
                  <a:gd name="f30" fmla="*/ f25 1 7"/>
                  <a:gd name="f31" fmla="*/ f26 1 4"/>
                  <a:gd name="f32" fmla="*/ f27 1 7"/>
                  <a:gd name="f33" fmla="*/ 0 1 f22"/>
                  <a:gd name="f34" fmla="*/ f16 1 f22"/>
                  <a:gd name="f35" fmla="*/ 0 1 f23"/>
                  <a:gd name="f36" fmla="*/ f17 1 f23"/>
                  <a:gd name="f37" fmla="*/ f29 1 f22"/>
                  <a:gd name="f38" fmla="*/ f30 1 f23"/>
                  <a:gd name="f39" fmla="*/ f31 1 f22"/>
                  <a:gd name="f40" fmla="*/ f32 1 f23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4" h="7">
                    <a:moveTo>
                      <a:pt x="f6" y="f7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8" y="f8"/>
                      <a:pt x="f11" y="f6"/>
                      <a:pt x="f6" y="f7"/>
                    </a:cubicBezTo>
                    <a:close/>
                  </a:path>
                </a:pathLst>
              </a:custGeom>
              <a:solidFill>
                <a:srgbClr val="3D2E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1" name="Freeform 1462">
                <a:extLst>
                  <a:ext uri="{FF2B5EF4-FFF2-40B4-BE49-F238E27FC236}">
                    <a16:creationId xmlns:a16="http://schemas.microsoft.com/office/drawing/2014/main" id="{C16C9991-8C67-C4E9-F906-9BABCBCFEED6}"/>
                  </a:ext>
                </a:extLst>
              </p:cNvPr>
              <p:cNvSpPr/>
              <p:nvPr/>
            </p:nvSpPr>
            <p:spPr>
              <a:xfrm>
                <a:off x="3759198" y="3105146"/>
                <a:ext cx="65086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1"/>
                  <a:gd name="f8" fmla="val 12"/>
                  <a:gd name="f9" fmla="val 8"/>
                  <a:gd name="f10" fmla="val 2"/>
                  <a:gd name="f11" fmla="val 5"/>
                  <a:gd name="f12" fmla="val 3"/>
                  <a:gd name="f13" fmla="val 4"/>
                  <a:gd name="f14" fmla="val 9"/>
                  <a:gd name="f15" fmla="val 11"/>
                  <a:gd name="f16" fmla="val 13"/>
                  <a:gd name="f17" fmla="val 6"/>
                  <a:gd name="f18" fmla="val 15"/>
                  <a:gd name="f19" fmla="val 10"/>
                  <a:gd name="f20" fmla="val 16"/>
                  <a:gd name="f21" fmla="val 18"/>
                  <a:gd name="f22" fmla="val 19"/>
                  <a:gd name="f23" fmla="val 1"/>
                  <a:gd name="f24" fmla="+- 0 0 -90"/>
                  <a:gd name="f25" fmla="*/ f3 1 17"/>
                  <a:gd name="f26" fmla="*/ f4 1 2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7"/>
                  <a:gd name="f35" fmla="*/ f31 1 21"/>
                  <a:gd name="f36" fmla="*/ 0 f32 1"/>
                  <a:gd name="f37" fmla="*/ 12 f31 1"/>
                  <a:gd name="f38" fmla="*/ 2 f32 1"/>
                  <a:gd name="f39" fmla="*/ 2 f31 1"/>
                  <a:gd name="f40" fmla="*/ 5 f32 1"/>
                  <a:gd name="f41" fmla="*/ 0 f31 1"/>
                  <a:gd name="f42" fmla="*/ 13 f32 1"/>
                  <a:gd name="f43" fmla="*/ 6 f31 1"/>
                  <a:gd name="f44" fmla="*/ 16 f31 1"/>
                  <a:gd name="f45" fmla="*/ 19 f31 1"/>
                  <a:gd name="f46" fmla="+- f33 0 f1"/>
                  <a:gd name="f47" fmla="*/ f36 1 17"/>
                  <a:gd name="f48" fmla="*/ f37 1 21"/>
                  <a:gd name="f49" fmla="*/ f38 1 17"/>
                  <a:gd name="f50" fmla="*/ f39 1 21"/>
                  <a:gd name="f51" fmla="*/ f40 1 17"/>
                  <a:gd name="f52" fmla="*/ f41 1 21"/>
                  <a:gd name="f53" fmla="*/ f42 1 17"/>
                  <a:gd name="f54" fmla="*/ f43 1 21"/>
                  <a:gd name="f55" fmla="*/ f44 1 21"/>
                  <a:gd name="f56" fmla="*/ f45 1 21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4"/>
                  <a:gd name="f66" fmla="*/ f52 1 f35"/>
                  <a:gd name="f67" fmla="*/ f53 1 f34"/>
                  <a:gd name="f68" fmla="*/ f54 1 f35"/>
                  <a:gd name="f69" fmla="*/ f55 1 f35"/>
                  <a:gd name="f70" fmla="*/ f56 1 f35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5 1"/>
                  <a:gd name="f80" fmla="*/ f66 f26 1"/>
                  <a:gd name="f81" fmla="*/ f67 f25 1"/>
                  <a:gd name="f82" fmla="*/ f68 f26 1"/>
                  <a:gd name="f83" fmla="*/ f69 f26 1"/>
                  <a:gd name="f84" fmla="*/ f7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3"/>
                  </a:cxn>
                  <a:cxn ang="f46">
                    <a:pos x="f79" y="f84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17" h="21">
                    <a:moveTo>
                      <a:pt x="f5" y="f8"/>
                    </a:moveTo>
                    <a:cubicBezTo>
                      <a:pt x="f5" y="f9"/>
                      <a:pt x="f10" y="f11"/>
                      <a:pt x="f10" y="f10"/>
                    </a:cubicBezTo>
                    <a:cubicBezTo>
                      <a:pt x="f12" y="f5"/>
                      <a:pt x="f13" y="f5"/>
                      <a:pt x="f11" y="f5"/>
                    </a:cubicBezTo>
                    <a:cubicBezTo>
                      <a:pt x="f14" y="f5"/>
                      <a:pt x="f15" y="f12"/>
                      <a:pt x="f16" y="f17"/>
                    </a:cubicBezTo>
                    <a:cubicBezTo>
                      <a:pt x="f18" y="f19"/>
                      <a:pt x="f6" y="f16"/>
                      <a:pt x="f16" y="f20"/>
                    </a:cubicBezTo>
                    <a:cubicBezTo>
                      <a:pt x="f15" y="f21"/>
                      <a:pt x="f14" y="f7"/>
                      <a:pt x="f11" y="f22"/>
                    </a:cubicBezTo>
                    <a:cubicBezTo>
                      <a:pt x="f23" y="f21"/>
                      <a:pt x="f5" y="f18"/>
                      <a:pt x="f5" y="f8"/>
                    </a:cubicBezTo>
                    <a:close/>
                  </a:path>
                </a:pathLst>
              </a:custGeom>
              <a:solidFill>
                <a:srgbClr val="FBE6C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2" name="Freeform 1463">
                <a:extLst>
                  <a:ext uri="{FF2B5EF4-FFF2-40B4-BE49-F238E27FC236}">
                    <a16:creationId xmlns:a16="http://schemas.microsoft.com/office/drawing/2014/main" id="{A111CF0F-0B25-D1CA-063E-BFFA9D01BB28}"/>
                  </a:ext>
                </a:extLst>
              </p:cNvPr>
              <p:cNvSpPr/>
              <p:nvPr/>
            </p:nvSpPr>
            <p:spPr>
              <a:xfrm>
                <a:off x="3951286" y="3511552"/>
                <a:ext cx="87316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0"/>
                  <a:gd name="f8" fmla="val 14"/>
                  <a:gd name="f9" fmla="val 8"/>
                  <a:gd name="f10" fmla="val 12"/>
                  <a:gd name="f11" fmla="val 15"/>
                  <a:gd name="f12" fmla="val 13"/>
                  <a:gd name="f13" fmla="val 18"/>
                  <a:gd name="f14" fmla="val 19"/>
                  <a:gd name="f15" fmla="val 20"/>
                  <a:gd name="f16" fmla="val 21"/>
                  <a:gd name="f17" fmla="val 22"/>
                  <a:gd name="f18" fmla="val 25"/>
                  <a:gd name="f19" fmla="val 27"/>
                  <a:gd name="f20" fmla="val 28"/>
                  <a:gd name="f21" fmla="val 17"/>
                  <a:gd name="f22" fmla="val 16"/>
                  <a:gd name="f23" fmla="val 26"/>
                  <a:gd name="f24" fmla="val 3"/>
                  <a:gd name="f25" fmla="val 7"/>
                  <a:gd name="f26" fmla="val 6"/>
                  <a:gd name="f27" fmla="val 2"/>
                  <a:gd name="f28" fmla="val 5"/>
                  <a:gd name="f29" fmla="val 1"/>
                  <a:gd name="f30" fmla="val 4"/>
                  <a:gd name="f31" fmla="val 10"/>
                  <a:gd name="f32" fmla="val 11"/>
                  <a:gd name="f33" fmla="+- 0 0 -90"/>
                  <a:gd name="f34" fmla="*/ f3 1 23"/>
                  <a:gd name="f35" fmla="*/ f4 1 30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3"/>
                  <a:gd name="f44" fmla="*/ f40 1 30"/>
                  <a:gd name="f45" fmla="*/ 14 f41 1"/>
                  <a:gd name="f46" fmla="*/ 8 f40 1"/>
                  <a:gd name="f47" fmla="*/ 19 f41 1"/>
                  <a:gd name="f48" fmla="*/ 20 f40 1"/>
                  <a:gd name="f49" fmla="*/ 22 f41 1"/>
                  <a:gd name="f50" fmla="*/ 23 f40 1"/>
                  <a:gd name="f51" fmla="*/ 20 f41 1"/>
                  <a:gd name="f52" fmla="*/ 28 f40 1"/>
                  <a:gd name="f53" fmla="*/ 16 f41 1"/>
                  <a:gd name="f54" fmla="*/ 26 f40 1"/>
                  <a:gd name="f55" fmla="*/ 3 f41 1"/>
                  <a:gd name="f56" fmla="*/ 7 f40 1"/>
                  <a:gd name="f57" fmla="*/ 2 f41 1"/>
                  <a:gd name="f58" fmla="*/ 5 f40 1"/>
                  <a:gd name="f59" fmla="*/ 1 f41 1"/>
                  <a:gd name="f60" fmla="*/ 2 f40 1"/>
                  <a:gd name="f61" fmla="*/ 1 f40 1"/>
                  <a:gd name="f62" fmla="*/ 5 f41 1"/>
                  <a:gd name="f63" fmla="*/ 13 f41 1"/>
                  <a:gd name="f64" fmla="*/ 6 f40 1"/>
                  <a:gd name="f65" fmla="+- f42 0 f1"/>
                  <a:gd name="f66" fmla="*/ f45 1 23"/>
                  <a:gd name="f67" fmla="*/ f46 1 30"/>
                  <a:gd name="f68" fmla="*/ f47 1 23"/>
                  <a:gd name="f69" fmla="*/ f48 1 30"/>
                  <a:gd name="f70" fmla="*/ f49 1 23"/>
                  <a:gd name="f71" fmla="*/ f50 1 30"/>
                  <a:gd name="f72" fmla="*/ f51 1 23"/>
                  <a:gd name="f73" fmla="*/ f52 1 30"/>
                  <a:gd name="f74" fmla="*/ f53 1 23"/>
                  <a:gd name="f75" fmla="*/ f54 1 30"/>
                  <a:gd name="f76" fmla="*/ f55 1 23"/>
                  <a:gd name="f77" fmla="*/ f56 1 30"/>
                  <a:gd name="f78" fmla="*/ f57 1 23"/>
                  <a:gd name="f79" fmla="*/ f58 1 30"/>
                  <a:gd name="f80" fmla="*/ f59 1 23"/>
                  <a:gd name="f81" fmla="*/ f60 1 30"/>
                  <a:gd name="f82" fmla="*/ f61 1 30"/>
                  <a:gd name="f83" fmla="*/ f62 1 23"/>
                  <a:gd name="f84" fmla="*/ f63 1 23"/>
                  <a:gd name="f85" fmla="*/ f64 1 30"/>
                  <a:gd name="f86" fmla="*/ 0 1 f43"/>
                  <a:gd name="f87" fmla="*/ f37 1 f43"/>
                  <a:gd name="f88" fmla="*/ 0 1 f44"/>
                  <a:gd name="f89" fmla="*/ f38 1 f44"/>
                  <a:gd name="f90" fmla="*/ f66 1 f43"/>
                  <a:gd name="f91" fmla="*/ f67 1 f44"/>
                  <a:gd name="f92" fmla="*/ f68 1 f43"/>
                  <a:gd name="f93" fmla="*/ f69 1 f44"/>
                  <a:gd name="f94" fmla="*/ f70 1 f43"/>
                  <a:gd name="f95" fmla="*/ f71 1 f44"/>
                  <a:gd name="f96" fmla="*/ f72 1 f43"/>
                  <a:gd name="f97" fmla="*/ f73 1 f44"/>
                  <a:gd name="f98" fmla="*/ f74 1 f43"/>
                  <a:gd name="f99" fmla="*/ f75 1 f44"/>
                  <a:gd name="f100" fmla="*/ f76 1 f43"/>
                  <a:gd name="f101" fmla="*/ f77 1 f44"/>
                  <a:gd name="f102" fmla="*/ f78 1 f43"/>
                  <a:gd name="f103" fmla="*/ f79 1 f44"/>
                  <a:gd name="f104" fmla="*/ f80 1 f43"/>
                  <a:gd name="f105" fmla="*/ f81 1 f44"/>
                  <a:gd name="f106" fmla="*/ f82 1 f44"/>
                  <a:gd name="f107" fmla="*/ f83 1 f43"/>
                  <a:gd name="f108" fmla="*/ f84 1 f43"/>
                  <a:gd name="f109" fmla="*/ f85 1 f44"/>
                  <a:gd name="f110" fmla="*/ f86 f34 1"/>
                  <a:gd name="f111" fmla="*/ f87 f34 1"/>
                  <a:gd name="f112" fmla="*/ f89 f35 1"/>
                  <a:gd name="f113" fmla="*/ f88 f35 1"/>
                  <a:gd name="f114" fmla="*/ f90 f34 1"/>
                  <a:gd name="f115" fmla="*/ f91 f35 1"/>
                  <a:gd name="f116" fmla="*/ f92 f34 1"/>
                  <a:gd name="f117" fmla="*/ f93 f35 1"/>
                  <a:gd name="f118" fmla="*/ f94 f34 1"/>
                  <a:gd name="f119" fmla="*/ f95 f35 1"/>
                  <a:gd name="f120" fmla="*/ f96 f34 1"/>
                  <a:gd name="f121" fmla="*/ f97 f35 1"/>
                  <a:gd name="f122" fmla="*/ f98 f34 1"/>
                  <a:gd name="f123" fmla="*/ f99 f35 1"/>
                  <a:gd name="f124" fmla="*/ f100 f34 1"/>
                  <a:gd name="f125" fmla="*/ f101 f35 1"/>
                  <a:gd name="f126" fmla="*/ f102 f34 1"/>
                  <a:gd name="f127" fmla="*/ f103 f35 1"/>
                  <a:gd name="f128" fmla="*/ f104 f34 1"/>
                  <a:gd name="f129" fmla="*/ f105 f35 1"/>
                  <a:gd name="f130" fmla="*/ f106 f35 1"/>
                  <a:gd name="f131" fmla="*/ f107 f34 1"/>
                  <a:gd name="f132" fmla="*/ f108 f34 1"/>
                  <a:gd name="f133" fmla="*/ f10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23"/>
                  </a:cxn>
                  <a:cxn ang="f65">
                    <a:pos x="f124" y="f125"/>
                  </a:cxn>
                  <a:cxn ang="f65">
                    <a:pos x="f126" y="f127"/>
                  </a:cxn>
                  <a:cxn ang="f65">
                    <a:pos x="f128" y="f129"/>
                  </a:cxn>
                  <a:cxn ang="f65">
                    <a:pos x="f124" y="f130"/>
                  </a:cxn>
                  <a:cxn ang="f65">
                    <a:pos x="f131" y="f129"/>
                  </a:cxn>
                  <a:cxn ang="f65">
                    <a:pos x="f132" y="f133"/>
                  </a:cxn>
                  <a:cxn ang="f65">
                    <a:pos x="f114" y="f115"/>
                  </a:cxn>
                </a:cxnLst>
                <a:rect l="f110" t="f113" r="f111" b="f112"/>
                <a:pathLst>
                  <a:path w="23" h="3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17" y="f17"/>
                      <a:pt x="f17" y="f6"/>
                    </a:cubicBezTo>
                    <a:cubicBezTo>
                      <a:pt x="f6" y="f18"/>
                      <a:pt x="f17" y="f19"/>
                      <a:pt x="f15" y="f20"/>
                    </a:cubicBezTo>
                    <a:cubicBezTo>
                      <a:pt x="f13" y="f7"/>
                      <a:pt x="f21" y="f19"/>
                      <a:pt x="f22" y="f23"/>
                    </a:cubicBezTo>
                    <a:cubicBezTo>
                      <a:pt x="f10" y="f15"/>
                      <a:pt x="f9" y="f12"/>
                      <a:pt x="f24" y="f25"/>
                    </a:cubicBezTo>
                    <a:cubicBezTo>
                      <a:pt x="f24" y="f26"/>
                      <a:pt x="f27" y="f26"/>
                      <a:pt x="f27" y="f28"/>
                    </a:cubicBezTo>
                    <a:cubicBezTo>
                      <a:pt x="f29" y="f30"/>
                      <a:pt x="f5" y="f24"/>
                      <a:pt x="f29" y="f27"/>
                    </a:cubicBezTo>
                    <a:cubicBezTo>
                      <a:pt x="f29" y="f27"/>
                      <a:pt x="f27" y="f29"/>
                      <a:pt x="f24" y="f29"/>
                    </a:cubicBezTo>
                    <a:cubicBezTo>
                      <a:pt x="f30" y="f29"/>
                      <a:pt x="f30" y="f27"/>
                      <a:pt x="f28" y="f27"/>
                    </a:cubicBezTo>
                    <a:cubicBezTo>
                      <a:pt x="f31" y="f5"/>
                      <a:pt x="f32" y="f5"/>
                      <a:pt x="f12" y="f26"/>
                    </a:cubicBezTo>
                    <a:cubicBezTo>
                      <a:pt x="f12" y="f25"/>
                      <a:pt x="f12" y="f25"/>
                      <a:pt x="f8" y="f9"/>
                    </a:cubicBezTo>
                    <a:close/>
                  </a:path>
                </a:pathLst>
              </a:custGeom>
              <a:solidFill>
                <a:srgbClr val="CC94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3" name="Freeform 1464">
                <a:extLst>
                  <a:ext uri="{FF2B5EF4-FFF2-40B4-BE49-F238E27FC236}">
                    <a16:creationId xmlns:a16="http://schemas.microsoft.com/office/drawing/2014/main" id="{10DE5F65-6722-9160-6E3D-0F39446E2363}"/>
                  </a:ext>
                </a:extLst>
              </p:cNvPr>
              <p:cNvSpPr/>
              <p:nvPr/>
            </p:nvSpPr>
            <p:spPr>
              <a:xfrm>
                <a:off x="3917947" y="3530598"/>
                <a:ext cx="74615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31"/>
                  <a:gd name="f8" fmla="val 11"/>
                  <a:gd name="f9" fmla="val 14"/>
                  <a:gd name="f10" fmla="val 12"/>
                  <a:gd name="f11" fmla="val 19"/>
                  <a:gd name="f12" fmla="val 16"/>
                  <a:gd name="f13" fmla="val 22"/>
                  <a:gd name="f14" fmla="val 18"/>
                  <a:gd name="f15" fmla="val 27"/>
                  <a:gd name="f16" fmla="val 28"/>
                  <a:gd name="f17" fmla="val 29"/>
                  <a:gd name="f18" fmla="val 30"/>
                  <a:gd name="f19" fmla="val 17"/>
                  <a:gd name="f20" fmla="val 15"/>
                  <a:gd name="f21" fmla="val 25"/>
                  <a:gd name="f22" fmla="val 8"/>
                  <a:gd name="f23" fmla="val 23"/>
                  <a:gd name="f24" fmla="val 7"/>
                  <a:gd name="f25" fmla="val 21"/>
                  <a:gd name="f26" fmla="val 6"/>
                  <a:gd name="f27" fmla="val 5"/>
                  <a:gd name="f28" fmla="val 1"/>
                  <a:gd name="f29" fmla="val 4"/>
                  <a:gd name="f30" fmla="val 2"/>
                  <a:gd name="f31" fmla="val 3"/>
                  <a:gd name="f32" fmla="val 10"/>
                  <a:gd name="f33" fmla="+- 0 0 -90"/>
                  <a:gd name="f34" fmla="*/ f3 1 20"/>
                  <a:gd name="f35" fmla="*/ f4 1 31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0"/>
                  <a:gd name="f44" fmla="*/ f40 1 31"/>
                  <a:gd name="f45" fmla="*/ 11 f41 1"/>
                  <a:gd name="f46" fmla="*/ 14 f40 1"/>
                  <a:gd name="f47" fmla="*/ 18 f41 1"/>
                  <a:gd name="f48" fmla="*/ 27 f40 1"/>
                  <a:gd name="f49" fmla="*/ 20 f41 1"/>
                  <a:gd name="f50" fmla="*/ 29 f40 1"/>
                  <a:gd name="f51" fmla="*/ 17 f41 1"/>
                  <a:gd name="f52" fmla="*/ 30 f40 1"/>
                  <a:gd name="f53" fmla="*/ 14 f41 1"/>
                  <a:gd name="f54" fmla="*/ 31 f40 1"/>
                  <a:gd name="f55" fmla="*/ 8 f41 1"/>
                  <a:gd name="f56" fmla="*/ 23 f40 1"/>
                  <a:gd name="f57" fmla="*/ 6 f41 1"/>
                  <a:gd name="f58" fmla="*/ 19 f40 1"/>
                  <a:gd name="f59" fmla="*/ 0 f41 1"/>
                  <a:gd name="f60" fmla="*/ 6 f40 1"/>
                  <a:gd name="f61" fmla="*/ 4 f41 1"/>
                  <a:gd name="f62" fmla="*/ 1 f40 1"/>
                  <a:gd name="f63" fmla="*/ 2 f40 1"/>
                  <a:gd name="f64" fmla="*/ 7 f41 1"/>
                  <a:gd name="f65" fmla="*/ 3 f40 1"/>
                  <a:gd name="f66" fmla="+- f42 0 f1"/>
                  <a:gd name="f67" fmla="*/ f45 1 20"/>
                  <a:gd name="f68" fmla="*/ f46 1 31"/>
                  <a:gd name="f69" fmla="*/ f47 1 20"/>
                  <a:gd name="f70" fmla="*/ f48 1 31"/>
                  <a:gd name="f71" fmla="*/ f49 1 20"/>
                  <a:gd name="f72" fmla="*/ f50 1 31"/>
                  <a:gd name="f73" fmla="*/ f51 1 20"/>
                  <a:gd name="f74" fmla="*/ f52 1 31"/>
                  <a:gd name="f75" fmla="*/ f53 1 20"/>
                  <a:gd name="f76" fmla="*/ f54 1 31"/>
                  <a:gd name="f77" fmla="*/ f55 1 20"/>
                  <a:gd name="f78" fmla="*/ f56 1 31"/>
                  <a:gd name="f79" fmla="*/ f57 1 20"/>
                  <a:gd name="f80" fmla="*/ f58 1 31"/>
                  <a:gd name="f81" fmla="*/ f59 1 20"/>
                  <a:gd name="f82" fmla="*/ f60 1 31"/>
                  <a:gd name="f83" fmla="*/ f61 1 20"/>
                  <a:gd name="f84" fmla="*/ f62 1 31"/>
                  <a:gd name="f85" fmla="*/ f63 1 31"/>
                  <a:gd name="f86" fmla="*/ f64 1 20"/>
                  <a:gd name="f87" fmla="*/ f65 1 31"/>
                  <a:gd name="f88" fmla="*/ 0 1 f43"/>
                  <a:gd name="f89" fmla="*/ f37 1 f43"/>
                  <a:gd name="f90" fmla="*/ 0 1 f44"/>
                  <a:gd name="f91" fmla="*/ f38 1 f44"/>
                  <a:gd name="f92" fmla="*/ f67 1 f43"/>
                  <a:gd name="f93" fmla="*/ f68 1 f44"/>
                  <a:gd name="f94" fmla="*/ f69 1 f43"/>
                  <a:gd name="f95" fmla="*/ f70 1 f44"/>
                  <a:gd name="f96" fmla="*/ f71 1 f43"/>
                  <a:gd name="f97" fmla="*/ f72 1 f44"/>
                  <a:gd name="f98" fmla="*/ f73 1 f43"/>
                  <a:gd name="f99" fmla="*/ f74 1 f44"/>
                  <a:gd name="f100" fmla="*/ f75 1 f43"/>
                  <a:gd name="f101" fmla="*/ f76 1 f44"/>
                  <a:gd name="f102" fmla="*/ f77 1 f43"/>
                  <a:gd name="f103" fmla="*/ f78 1 f44"/>
                  <a:gd name="f104" fmla="*/ f79 1 f43"/>
                  <a:gd name="f105" fmla="*/ f80 1 f44"/>
                  <a:gd name="f106" fmla="*/ f81 1 f43"/>
                  <a:gd name="f107" fmla="*/ f82 1 f44"/>
                  <a:gd name="f108" fmla="*/ f83 1 f43"/>
                  <a:gd name="f109" fmla="*/ f84 1 f44"/>
                  <a:gd name="f110" fmla="*/ f85 1 f44"/>
                  <a:gd name="f111" fmla="*/ f86 1 f43"/>
                  <a:gd name="f112" fmla="*/ f87 1 f44"/>
                  <a:gd name="f113" fmla="*/ f88 f34 1"/>
                  <a:gd name="f114" fmla="*/ f89 f34 1"/>
                  <a:gd name="f115" fmla="*/ f91 f35 1"/>
                  <a:gd name="f116" fmla="*/ f90 f35 1"/>
                  <a:gd name="f117" fmla="*/ f92 f34 1"/>
                  <a:gd name="f118" fmla="*/ f93 f35 1"/>
                  <a:gd name="f119" fmla="*/ f94 f34 1"/>
                  <a:gd name="f120" fmla="*/ f95 f35 1"/>
                  <a:gd name="f121" fmla="*/ f96 f34 1"/>
                  <a:gd name="f122" fmla="*/ f97 f35 1"/>
                  <a:gd name="f123" fmla="*/ f98 f34 1"/>
                  <a:gd name="f124" fmla="*/ f99 f35 1"/>
                  <a:gd name="f125" fmla="*/ f100 f34 1"/>
                  <a:gd name="f126" fmla="*/ f101 f35 1"/>
                  <a:gd name="f127" fmla="*/ f102 f34 1"/>
                  <a:gd name="f128" fmla="*/ f103 f35 1"/>
                  <a:gd name="f129" fmla="*/ f104 f34 1"/>
                  <a:gd name="f130" fmla="*/ f105 f35 1"/>
                  <a:gd name="f131" fmla="*/ f106 f34 1"/>
                  <a:gd name="f132" fmla="*/ f107 f35 1"/>
                  <a:gd name="f133" fmla="*/ f108 f34 1"/>
                  <a:gd name="f134" fmla="*/ f109 f35 1"/>
                  <a:gd name="f135" fmla="*/ f110 f35 1"/>
                  <a:gd name="f136" fmla="*/ f111 f34 1"/>
                  <a:gd name="f137" fmla="*/ f112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4"/>
                  </a:cxn>
                  <a:cxn ang="f66">
                    <a:pos x="f125" y="f126"/>
                  </a:cxn>
                  <a:cxn ang="f66">
                    <a:pos x="f127" y="f128"/>
                  </a:cxn>
                  <a:cxn ang="f66">
                    <a:pos x="f129" y="f130"/>
                  </a:cxn>
                  <a:cxn ang="f66">
                    <a:pos x="f129" y="f130"/>
                  </a:cxn>
                  <a:cxn ang="f66">
                    <a:pos x="f131" y="f132"/>
                  </a:cxn>
                  <a:cxn ang="f66">
                    <a:pos x="f133" y="f134"/>
                  </a:cxn>
                  <a:cxn ang="f66">
                    <a:pos x="f129" y="f135"/>
                  </a:cxn>
                  <a:cxn ang="f66">
                    <a:pos x="f136" y="f137"/>
                  </a:cxn>
                  <a:cxn ang="f66">
                    <a:pos x="f117" y="f118"/>
                  </a:cxn>
                </a:cxnLst>
                <a:rect l="f113" t="f116" r="f114" b="f115"/>
                <a:pathLst>
                  <a:path w="20" h="3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6" y="f16"/>
                      <a:pt x="f6" y="f17"/>
                    </a:cubicBezTo>
                    <a:cubicBezTo>
                      <a:pt x="f11" y="f18"/>
                      <a:pt x="f14" y="f7"/>
                      <a:pt x="f19" y="f18"/>
                    </a:cubicBezTo>
                    <a:cubicBezTo>
                      <a:pt x="f12" y="f18"/>
                      <a:pt x="f20" y="f18"/>
                      <a:pt x="f9" y="f7"/>
                    </a:cubicBezTo>
                    <a:cubicBezTo>
                      <a:pt x="f8" y="f17"/>
                      <a:pt x="f8" y="f21"/>
                      <a:pt x="f22" y="f23"/>
                    </a:cubicBezTo>
                    <a:cubicBezTo>
                      <a:pt x="f24" y="f25"/>
                      <a:pt x="f24" y="f6"/>
                      <a:pt x="f26" y="f11"/>
                    </a:cubicBezTo>
                    <a:cubicBezTo>
                      <a:pt x="f26" y="f11"/>
                      <a:pt x="f26" y="f11"/>
                      <a:pt x="f26" y="f11"/>
                    </a:cubicBezTo>
                    <a:cubicBezTo>
                      <a:pt x="f27" y="f9"/>
                      <a:pt x="f28" y="f8"/>
                      <a:pt x="f5" y="f26"/>
                    </a:cubicBezTo>
                    <a:cubicBezTo>
                      <a:pt x="f28" y="f29"/>
                      <a:pt x="f30" y="f30"/>
                      <a:pt x="f29" y="f28"/>
                    </a:cubicBezTo>
                    <a:cubicBezTo>
                      <a:pt x="f26" y="f5"/>
                      <a:pt x="f26" y="f30"/>
                      <a:pt x="f26" y="f30"/>
                    </a:cubicBezTo>
                    <a:cubicBezTo>
                      <a:pt x="f24" y="f31"/>
                      <a:pt x="f24" y="f31"/>
                      <a:pt x="f24" y="f31"/>
                    </a:cubicBezTo>
                    <a:cubicBezTo>
                      <a:pt x="f22" y="f24"/>
                      <a:pt x="f8" y="f32"/>
                      <a:pt x="f8" y="f9"/>
                    </a:cubicBezTo>
                    <a:close/>
                  </a:path>
                </a:pathLst>
              </a:custGeom>
              <a:solidFill>
                <a:srgbClr val="CC95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4" name="Freeform 1465">
                <a:extLst>
                  <a:ext uri="{FF2B5EF4-FFF2-40B4-BE49-F238E27FC236}">
                    <a16:creationId xmlns:a16="http://schemas.microsoft.com/office/drawing/2014/main" id="{7BDB22EE-EB1B-C9D3-AD93-094F29F702C1}"/>
                  </a:ext>
                </a:extLst>
              </p:cNvPr>
              <p:cNvSpPr/>
              <p:nvPr/>
            </p:nvSpPr>
            <p:spPr>
              <a:xfrm>
                <a:off x="3937004" y="3519489"/>
                <a:ext cx="79379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2"/>
                  <a:gd name="f8" fmla="val 6"/>
                  <a:gd name="f9" fmla="val 4"/>
                  <a:gd name="f10" fmla="val 9"/>
                  <a:gd name="f11" fmla="val 11"/>
                  <a:gd name="f12" fmla="val 14"/>
                  <a:gd name="f13" fmla="val 17"/>
                  <a:gd name="f14" fmla="val 18"/>
                  <a:gd name="f15" fmla="val 24"/>
                  <a:gd name="f16" fmla="val 19"/>
                  <a:gd name="f17" fmla="val 25"/>
                  <a:gd name="f18" fmla="val 26"/>
                  <a:gd name="f19" fmla="val 20"/>
                  <a:gd name="f20" fmla="val 27"/>
                  <a:gd name="f21" fmla="val 28"/>
                  <a:gd name="f22" fmla="val 30"/>
                  <a:gd name="f23" fmla="val 31"/>
                  <a:gd name="f24" fmla="val 16"/>
                  <a:gd name="f25" fmla="val 15"/>
                  <a:gd name="f26" fmla="val 12"/>
                  <a:gd name="f27" fmla="val 7"/>
                  <a:gd name="f28" fmla="val 13"/>
                  <a:gd name="f29" fmla="val 3"/>
                  <a:gd name="f30" fmla="val 1"/>
                  <a:gd name="f31" fmla="val 5"/>
                  <a:gd name="f32" fmla="val 2"/>
                  <a:gd name="f33" fmla="+- 0 0 -90"/>
                  <a:gd name="f34" fmla="*/ f3 1 21"/>
                  <a:gd name="f35" fmla="*/ f4 1 32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1"/>
                  <a:gd name="f44" fmla="*/ f40 1 32"/>
                  <a:gd name="f45" fmla="*/ 6 f41 1"/>
                  <a:gd name="f46" fmla="*/ 4 f40 1"/>
                  <a:gd name="f47" fmla="*/ 18 f41 1"/>
                  <a:gd name="f48" fmla="*/ 24 f40 1"/>
                  <a:gd name="f49" fmla="*/ 20 f41 1"/>
                  <a:gd name="f50" fmla="*/ 27 f40 1"/>
                  <a:gd name="f51" fmla="*/ 19 f41 1"/>
                  <a:gd name="f52" fmla="*/ 31 f40 1"/>
                  <a:gd name="f53" fmla="*/ 15 f41 1"/>
                  <a:gd name="f54" fmla="*/ 30 f40 1"/>
                  <a:gd name="f55" fmla="*/ 7 f41 1"/>
                  <a:gd name="f56" fmla="*/ 16 f40 1"/>
                  <a:gd name="f57" fmla="*/ 1 f41 1"/>
                  <a:gd name="f58" fmla="*/ 6 f40 1"/>
                  <a:gd name="f59" fmla="*/ 0 f41 1"/>
                  <a:gd name="f60" fmla="*/ 2 f40 1"/>
                  <a:gd name="f61" fmla="*/ 2 f41 1"/>
                  <a:gd name="f62" fmla="*/ 0 f40 1"/>
                  <a:gd name="f63" fmla="+- f42 0 f1"/>
                  <a:gd name="f64" fmla="*/ f45 1 21"/>
                  <a:gd name="f65" fmla="*/ f46 1 32"/>
                  <a:gd name="f66" fmla="*/ f47 1 21"/>
                  <a:gd name="f67" fmla="*/ f48 1 32"/>
                  <a:gd name="f68" fmla="*/ f49 1 21"/>
                  <a:gd name="f69" fmla="*/ f50 1 32"/>
                  <a:gd name="f70" fmla="*/ f51 1 21"/>
                  <a:gd name="f71" fmla="*/ f52 1 32"/>
                  <a:gd name="f72" fmla="*/ f53 1 21"/>
                  <a:gd name="f73" fmla="*/ f54 1 32"/>
                  <a:gd name="f74" fmla="*/ f55 1 21"/>
                  <a:gd name="f75" fmla="*/ f56 1 32"/>
                  <a:gd name="f76" fmla="*/ f57 1 21"/>
                  <a:gd name="f77" fmla="*/ f58 1 32"/>
                  <a:gd name="f78" fmla="*/ f59 1 21"/>
                  <a:gd name="f79" fmla="*/ f60 1 32"/>
                  <a:gd name="f80" fmla="*/ f61 1 21"/>
                  <a:gd name="f81" fmla="*/ f62 1 32"/>
                  <a:gd name="f82" fmla="*/ 0 1 f43"/>
                  <a:gd name="f83" fmla="*/ f37 1 f43"/>
                  <a:gd name="f84" fmla="*/ 0 1 f44"/>
                  <a:gd name="f85" fmla="*/ f38 1 f44"/>
                  <a:gd name="f86" fmla="*/ f64 1 f43"/>
                  <a:gd name="f87" fmla="*/ f65 1 f44"/>
                  <a:gd name="f88" fmla="*/ f66 1 f43"/>
                  <a:gd name="f89" fmla="*/ f67 1 f44"/>
                  <a:gd name="f90" fmla="*/ f68 1 f43"/>
                  <a:gd name="f91" fmla="*/ f69 1 f44"/>
                  <a:gd name="f92" fmla="*/ f70 1 f43"/>
                  <a:gd name="f93" fmla="*/ f71 1 f44"/>
                  <a:gd name="f94" fmla="*/ f72 1 f43"/>
                  <a:gd name="f95" fmla="*/ f73 1 f44"/>
                  <a:gd name="f96" fmla="*/ f74 1 f43"/>
                  <a:gd name="f97" fmla="*/ f75 1 f44"/>
                  <a:gd name="f98" fmla="*/ f76 1 f43"/>
                  <a:gd name="f99" fmla="*/ f77 1 f44"/>
                  <a:gd name="f100" fmla="*/ f78 1 f43"/>
                  <a:gd name="f101" fmla="*/ f79 1 f44"/>
                  <a:gd name="f102" fmla="*/ f80 1 f43"/>
                  <a:gd name="f103" fmla="*/ f81 1 f44"/>
                  <a:gd name="f104" fmla="*/ f82 f34 1"/>
                  <a:gd name="f105" fmla="*/ f83 f34 1"/>
                  <a:gd name="f106" fmla="*/ f85 f35 1"/>
                  <a:gd name="f107" fmla="*/ f84 f35 1"/>
                  <a:gd name="f108" fmla="*/ f86 f34 1"/>
                  <a:gd name="f109" fmla="*/ f87 f35 1"/>
                  <a:gd name="f110" fmla="*/ f88 f34 1"/>
                  <a:gd name="f111" fmla="*/ f89 f35 1"/>
                  <a:gd name="f112" fmla="*/ f90 f34 1"/>
                  <a:gd name="f113" fmla="*/ f91 f35 1"/>
                  <a:gd name="f114" fmla="*/ f92 f34 1"/>
                  <a:gd name="f115" fmla="*/ f93 f35 1"/>
                  <a:gd name="f116" fmla="*/ f94 f34 1"/>
                  <a:gd name="f117" fmla="*/ f95 f35 1"/>
                  <a:gd name="f118" fmla="*/ f96 f34 1"/>
                  <a:gd name="f119" fmla="*/ f97 f35 1"/>
                  <a:gd name="f120" fmla="*/ f98 f34 1"/>
                  <a:gd name="f121" fmla="*/ f99 f35 1"/>
                  <a:gd name="f122" fmla="*/ f100 f34 1"/>
                  <a:gd name="f123" fmla="*/ f101 f35 1"/>
                  <a:gd name="f124" fmla="*/ f102 f34 1"/>
                  <a:gd name="f125" fmla="*/ f103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20" y="f121"/>
                  </a:cxn>
                  <a:cxn ang="f63">
                    <a:pos x="f120" y="f121"/>
                  </a:cxn>
                  <a:cxn ang="f63">
                    <a:pos x="f122" y="f123"/>
                  </a:cxn>
                  <a:cxn ang="f63">
                    <a:pos x="f124" y="f125"/>
                  </a:cxn>
                  <a:cxn ang="f63">
                    <a:pos x="f108" y="f109"/>
                  </a:cxn>
                </a:cxnLst>
                <a:rect l="f104" t="f107" r="f105" b="f106"/>
                <a:pathLst>
                  <a:path w="21" h="3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8"/>
                      <a:pt x="f19" y="f20"/>
                    </a:cubicBezTo>
                    <a:cubicBezTo>
                      <a:pt x="f6" y="f21"/>
                      <a:pt x="f6" y="f22"/>
                      <a:pt x="f16" y="f23"/>
                    </a:cubicBezTo>
                    <a:cubicBezTo>
                      <a:pt x="f13" y="f7"/>
                      <a:pt x="f24" y="f23"/>
                      <a:pt x="f25" y="f22"/>
                    </a:cubicBezTo>
                    <a:cubicBezTo>
                      <a:pt x="f26" y="f17"/>
                      <a:pt x="f10" y="f6"/>
                      <a:pt x="f27" y="f24"/>
                    </a:cubicBezTo>
                    <a:cubicBezTo>
                      <a:pt x="f9" y="f28"/>
                      <a:pt x="f29" y="f10"/>
                      <a:pt x="f30" y="f8"/>
                    </a:cubicBezTo>
                    <a:cubicBezTo>
                      <a:pt x="f30" y="f8"/>
                      <a:pt x="f30" y="f8"/>
                      <a:pt x="f30" y="f8"/>
                    </a:cubicBezTo>
                    <a:cubicBezTo>
                      <a:pt x="f30" y="f31"/>
                      <a:pt x="f5" y="f29"/>
                      <a:pt x="f5" y="f32"/>
                    </a:cubicBezTo>
                    <a:cubicBezTo>
                      <a:pt x="f30" y="f30"/>
                      <a:pt x="f30" y="f30"/>
                      <a:pt x="f32" y="f5"/>
                    </a:cubicBezTo>
                    <a:cubicBezTo>
                      <a:pt x="f31" y="f5"/>
                      <a:pt x="f31" y="f32"/>
                      <a:pt x="f8" y="f9"/>
                    </a:cubicBezTo>
                    <a:close/>
                  </a:path>
                </a:pathLst>
              </a:custGeom>
              <a:solidFill>
                <a:srgbClr val="CC94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5" name="Freeform 1466">
                <a:extLst>
                  <a:ext uri="{FF2B5EF4-FFF2-40B4-BE49-F238E27FC236}">
                    <a16:creationId xmlns:a16="http://schemas.microsoft.com/office/drawing/2014/main" id="{F9668655-D5AF-116A-EB06-B1A37F15FDF6}"/>
                  </a:ext>
                </a:extLst>
              </p:cNvPr>
              <p:cNvSpPr/>
              <p:nvPr/>
            </p:nvSpPr>
            <p:spPr>
              <a:xfrm>
                <a:off x="3819521" y="3352803"/>
                <a:ext cx="65086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7"/>
                  <a:gd name="f8" fmla="val 12"/>
                  <a:gd name="f9" fmla="val 30"/>
                  <a:gd name="f10" fmla="val 10"/>
                  <a:gd name="f11" fmla="val 23"/>
                  <a:gd name="f12" fmla="val 7"/>
                  <a:gd name="f13" fmla="val 16"/>
                  <a:gd name="f14" fmla="val 5"/>
                  <a:gd name="f15" fmla="val 3"/>
                  <a:gd name="f16" fmla="val 8"/>
                  <a:gd name="f17" fmla="val 1"/>
                  <a:gd name="f18" fmla="val 2"/>
                  <a:gd name="f19" fmla="val 11"/>
                  <a:gd name="f20" fmla="val 22"/>
                  <a:gd name="f21" fmla="val 32"/>
                  <a:gd name="f22" fmla="val 33"/>
                  <a:gd name="f23" fmla="val 35"/>
                  <a:gd name="f24" fmla="+- 0 0 -90"/>
                  <a:gd name="f25" fmla="*/ f3 1 17"/>
                  <a:gd name="f26" fmla="*/ f4 1 3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7"/>
                  <a:gd name="f35" fmla="*/ f31 1 37"/>
                  <a:gd name="f36" fmla="*/ 17 f32 1"/>
                  <a:gd name="f37" fmla="*/ 37 f31 1"/>
                  <a:gd name="f38" fmla="*/ 7 f32 1"/>
                  <a:gd name="f39" fmla="*/ 16 f31 1"/>
                  <a:gd name="f40" fmla="*/ 1 f32 1"/>
                  <a:gd name="f41" fmla="*/ 3 f31 1"/>
                  <a:gd name="f42" fmla="*/ 0 f31 1"/>
                  <a:gd name="f43" fmla="*/ 3 f32 1"/>
                  <a:gd name="f44" fmla="*/ 2 f31 1"/>
                  <a:gd name="f45" fmla="*/ 16 f32 1"/>
                  <a:gd name="f46" fmla="*/ 32 f31 1"/>
                  <a:gd name="f47" fmla="+- f33 0 f1"/>
                  <a:gd name="f48" fmla="*/ f36 1 17"/>
                  <a:gd name="f49" fmla="*/ f37 1 37"/>
                  <a:gd name="f50" fmla="*/ f38 1 17"/>
                  <a:gd name="f51" fmla="*/ f39 1 37"/>
                  <a:gd name="f52" fmla="*/ f40 1 17"/>
                  <a:gd name="f53" fmla="*/ f41 1 37"/>
                  <a:gd name="f54" fmla="*/ f42 1 37"/>
                  <a:gd name="f55" fmla="*/ f43 1 17"/>
                  <a:gd name="f56" fmla="*/ f44 1 37"/>
                  <a:gd name="f57" fmla="*/ f45 1 17"/>
                  <a:gd name="f58" fmla="*/ f46 1 37"/>
                  <a:gd name="f59" fmla="*/ 0 1 f34"/>
                  <a:gd name="f60" fmla="*/ f28 1 f34"/>
                  <a:gd name="f61" fmla="*/ 0 1 f35"/>
                  <a:gd name="f62" fmla="*/ f29 1 f35"/>
                  <a:gd name="f63" fmla="*/ f48 1 f34"/>
                  <a:gd name="f64" fmla="*/ f49 1 f35"/>
                  <a:gd name="f65" fmla="*/ f50 1 f34"/>
                  <a:gd name="f66" fmla="*/ f51 1 f35"/>
                  <a:gd name="f67" fmla="*/ f52 1 f34"/>
                  <a:gd name="f68" fmla="*/ f53 1 f35"/>
                  <a:gd name="f69" fmla="*/ f54 1 f35"/>
                  <a:gd name="f70" fmla="*/ f55 1 f34"/>
                  <a:gd name="f71" fmla="*/ f56 1 f35"/>
                  <a:gd name="f72" fmla="*/ f57 1 f34"/>
                  <a:gd name="f73" fmla="*/ f58 1 f35"/>
                  <a:gd name="f74" fmla="*/ f59 f25 1"/>
                  <a:gd name="f75" fmla="*/ f60 f25 1"/>
                  <a:gd name="f76" fmla="*/ f62 f26 1"/>
                  <a:gd name="f77" fmla="*/ f61 f26 1"/>
                  <a:gd name="f78" fmla="*/ f63 f25 1"/>
                  <a:gd name="f79" fmla="*/ f64 f26 1"/>
                  <a:gd name="f80" fmla="*/ f65 f25 1"/>
                  <a:gd name="f81" fmla="*/ f66 f26 1"/>
                  <a:gd name="f82" fmla="*/ f67 f25 1"/>
                  <a:gd name="f83" fmla="*/ f68 f26 1"/>
                  <a:gd name="f84" fmla="*/ f69 f26 1"/>
                  <a:gd name="f85" fmla="*/ f70 f25 1"/>
                  <a:gd name="f86" fmla="*/ f71 f26 1"/>
                  <a:gd name="f87" fmla="*/ f72 f25 1"/>
                  <a:gd name="f88" fmla="*/ f7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2" y="f84"/>
                  </a:cxn>
                  <a:cxn ang="f47">
                    <a:pos x="f85" y="f86"/>
                  </a:cxn>
                  <a:cxn ang="f47">
                    <a:pos x="f87" y="f88"/>
                  </a:cxn>
                  <a:cxn ang="f47">
                    <a:pos x="f78" y="f79"/>
                  </a:cxn>
                </a:cxnLst>
                <a:rect l="f74" t="f77" r="f75" b="f76"/>
                <a:pathLst>
                  <a:path w="17" h="37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8"/>
                      <a:pt x="f15" y="f16"/>
                      <a:pt x="f17" y="f15"/>
                    </a:cubicBezTo>
                    <a:cubicBezTo>
                      <a:pt x="f18" y="f18"/>
                      <a:pt x="f5" y="f17"/>
                      <a:pt x="f17" y="f5"/>
                    </a:cubicBezTo>
                    <a:cubicBezTo>
                      <a:pt x="f15" y="f5"/>
                      <a:pt x="f18" y="f18"/>
                      <a:pt x="f15" y="f18"/>
                    </a:cubicBezTo>
                    <a:cubicBezTo>
                      <a:pt x="f12" y="f8"/>
                      <a:pt x="f19" y="f20"/>
                      <a:pt x="f13" y="f21"/>
                    </a:cubicBezTo>
                    <a:cubicBezTo>
                      <a:pt x="f13" y="f22"/>
                      <a:pt x="f6" y="f23"/>
                      <a:pt x="f6" y="f7"/>
                    </a:cubicBezTo>
                    <a:close/>
                  </a:path>
                </a:pathLst>
              </a:custGeom>
              <a:solidFill>
                <a:srgbClr val="682E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6" name="Freeform 1467">
                <a:extLst>
                  <a:ext uri="{FF2B5EF4-FFF2-40B4-BE49-F238E27FC236}">
                    <a16:creationId xmlns:a16="http://schemas.microsoft.com/office/drawing/2014/main" id="{46A89373-E1B9-55BD-6CD6-8C7CC9F62E0B}"/>
                  </a:ext>
                </a:extLst>
              </p:cNvPr>
              <p:cNvSpPr/>
              <p:nvPr/>
            </p:nvSpPr>
            <p:spPr>
              <a:xfrm>
                <a:off x="3884608" y="3492505"/>
                <a:ext cx="55558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9"/>
                  <a:gd name="f8" fmla="val 9"/>
                  <a:gd name="f9" fmla="val 16"/>
                  <a:gd name="f10" fmla="val 11"/>
                  <a:gd name="f11" fmla="val 21"/>
                  <a:gd name="f12" fmla="val 24"/>
                  <a:gd name="f13" fmla="val 19"/>
                  <a:gd name="f14" fmla="val 3"/>
                  <a:gd name="f15" fmla="val 10"/>
                  <a:gd name="f16" fmla="val 5"/>
                  <a:gd name="f17" fmla="val 4"/>
                  <a:gd name="f18" fmla="val 6"/>
                  <a:gd name="f19" fmla="+- 0 0 -90"/>
                  <a:gd name="f20" fmla="*/ f3 1 15"/>
                  <a:gd name="f21" fmla="*/ f4 1 2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29"/>
                  <a:gd name="f31" fmla="*/ 9 f27 1"/>
                  <a:gd name="f32" fmla="*/ 16 f26 1"/>
                  <a:gd name="f33" fmla="*/ 15 f27 1"/>
                  <a:gd name="f34" fmla="*/ 29 f26 1"/>
                  <a:gd name="f35" fmla="*/ 0 f27 1"/>
                  <a:gd name="f36" fmla="*/ 0 f26 1"/>
                  <a:gd name="f37" fmla="+- f28 0 f1"/>
                  <a:gd name="f38" fmla="*/ f31 1 15"/>
                  <a:gd name="f39" fmla="*/ f32 1 29"/>
                  <a:gd name="f40" fmla="*/ f33 1 15"/>
                  <a:gd name="f41" fmla="*/ f34 1 29"/>
                  <a:gd name="f42" fmla="*/ f35 1 15"/>
                  <a:gd name="f43" fmla="*/ f36 1 29"/>
                  <a:gd name="f44" fmla="*/ 0 1 f29"/>
                  <a:gd name="f45" fmla="*/ f23 1 f29"/>
                  <a:gd name="f46" fmla="*/ 0 1 f30"/>
                  <a:gd name="f47" fmla="*/ f24 1 f30"/>
                  <a:gd name="f48" fmla="*/ f38 1 f29"/>
                  <a:gd name="f49" fmla="*/ f39 1 f30"/>
                  <a:gd name="f50" fmla="*/ f40 1 f29"/>
                  <a:gd name="f51" fmla="*/ f41 1 f30"/>
                  <a:gd name="f52" fmla="*/ f42 1 f29"/>
                  <a:gd name="f53" fmla="*/ f43 1 f30"/>
                  <a:gd name="f54" fmla="*/ f44 f20 1"/>
                  <a:gd name="f55" fmla="*/ f45 f20 1"/>
                  <a:gd name="f56" fmla="*/ f47 f21 1"/>
                  <a:gd name="f57" fmla="*/ f46 f21 1"/>
                  <a:gd name="f58" fmla="*/ f48 f20 1"/>
                  <a:gd name="f59" fmla="*/ f49 f21 1"/>
                  <a:gd name="f60" fmla="*/ f50 f20 1"/>
                  <a:gd name="f61" fmla="*/ f51 f21 1"/>
                  <a:gd name="f62" fmla="*/ f52 f20 1"/>
                  <a:gd name="f63" fmla="*/ f53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58" y="f59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58" y="f59"/>
                  </a:cxn>
                </a:cxnLst>
                <a:rect l="f54" t="f57" r="f55" b="f56"/>
                <a:pathLst>
                  <a:path w="15" h="28">
                    <a:moveTo>
                      <a:pt x="f8" y="f9"/>
                    </a:moveTo>
                    <a:cubicBezTo>
                      <a:pt x="f10" y="f11"/>
                      <a:pt x="f6" y="f12"/>
                      <a:pt x="f6" y="f7"/>
                    </a:cubicBezTo>
                    <a:cubicBezTo>
                      <a:pt x="f8" y="f13"/>
                      <a:pt x="f14" y="f15"/>
                      <a:pt x="f5" y="f5"/>
                    </a:cubicBezTo>
                    <a:cubicBezTo>
                      <a:pt x="f16" y="f17"/>
                      <a:pt x="f18" y="f10"/>
                      <a:pt x="f8" y="f9"/>
                    </a:cubicBezTo>
                    <a:close/>
                  </a:path>
                </a:pathLst>
              </a:custGeom>
              <a:solidFill>
                <a:srgbClr val="7A4E4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7" name="Freeform 1468">
                <a:extLst>
                  <a:ext uri="{FF2B5EF4-FFF2-40B4-BE49-F238E27FC236}">
                    <a16:creationId xmlns:a16="http://schemas.microsoft.com/office/drawing/2014/main" id="{1B183EDF-D37C-F64F-08BF-8D4225DEC766}"/>
                  </a:ext>
                </a:extLst>
              </p:cNvPr>
              <p:cNvSpPr/>
              <p:nvPr/>
            </p:nvSpPr>
            <p:spPr>
              <a:xfrm>
                <a:off x="3906838" y="3478213"/>
                <a:ext cx="33339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7"/>
                  <a:gd name="f8" fmla="val 8"/>
                  <a:gd name="f9" fmla="val 13"/>
                  <a:gd name="f10" fmla="val 14"/>
                  <a:gd name="f11" fmla="val 16"/>
                  <a:gd name="f12" fmla="val 15"/>
                  <a:gd name="f13" fmla="val 7"/>
                  <a:gd name="f14" fmla="val 5"/>
                  <a:gd name="f15" fmla="val 10"/>
                  <a:gd name="f16" fmla="val 3"/>
                  <a:gd name="f17" fmla="val 6"/>
                  <a:gd name="f18" fmla="val 1"/>
                  <a:gd name="f19" fmla="val 2"/>
                  <a:gd name="f20" fmla="val 4"/>
                  <a:gd name="f21" fmla="+- 0 0 -90"/>
                  <a:gd name="f22" fmla="*/ f3 1 9"/>
                  <a:gd name="f23" fmla="*/ f4 1 17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9"/>
                  <a:gd name="f32" fmla="*/ f28 1 17"/>
                  <a:gd name="f33" fmla="*/ 8 f29 1"/>
                  <a:gd name="f34" fmla="*/ 13 f28 1"/>
                  <a:gd name="f35" fmla="*/ 9 f29 1"/>
                  <a:gd name="f36" fmla="*/ 17 f28 1"/>
                  <a:gd name="f37" fmla="*/ 7 f29 1"/>
                  <a:gd name="f38" fmla="*/ 15 f28 1"/>
                  <a:gd name="f39" fmla="*/ 0 f29 1"/>
                  <a:gd name="f40" fmla="*/ 1 f28 1"/>
                  <a:gd name="f41" fmla="*/ 2 f29 1"/>
                  <a:gd name="f42" fmla="*/ 0 f28 1"/>
                  <a:gd name="f43" fmla="+- f30 0 f1"/>
                  <a:gd name="f44" fmla="*/ f33 1 9"/>
                  <a:gd name="f45" fmla="*/ f34 1 17"/>
                  <a:gd name="f46" fmla="*/ f35 1 9"/>
                  <a:gd name="f47" fmla="*/ f36 1 17"/>
                  <a:gd name="f48" fmla="*/ f37 1 9"/>
                  <a:gd name="f49" fmla="*/ f38 1 17"/>
                  <a:gd name="f50" fmla="*/ f39 1 9"/>
                  <a:gd name="f51" fmla="*/ f40 1 17"/>
                  <a:gd name="f52" fmla="*/ f41 1 9"/>
                  <a:gd name="f53" fmla="*/ f42 1 17"/>
                  <a:gd name="f54" fmla="*/ 0 1 f31"/>
                  <a:gd name="f55" fmla="*/ f25 1 f31"/>
                  <a:gd name="f56" fmla="*/ 0 1 f32"/>
                  <a:gd name="f57" fmla="*/ f26 1 f32"/>
                  <a:gd name="f58" fmla="*/ f44 1 f31"/>
                  <a:gd name="f59" fmla="*/ f45 1 f32"/>
                  <a:gd name="f60" fmla="*/ f46 1 f31"/>
                  <a:gd name="f61" fmla="*/ f47 1 f32"/>
                  <a:gd name="f62" fmla="*/ f48 1 f31"/>
                  <a:gd name="f63" fmla="*/ f49 1 f32"/>
                  <a:gd name="f64" fmla="*/ f50 1 f31"/>
                  <a:gd name="f65" fmla="*/ f51 1 f32"/>
                  <a:gd name="f66" fmla="*/ f52 1 f31"/>
                  <a:gd name="f67" fmla="*/ f53 1 f32"/>
                  <a:gd name="f68" fmla="*/ f54 f22 1"/>
                  <a:gd name="f69" fmla="*/ f55 f22 1"/>
                  <a:gd name="f70" fmla="*/ f57 f23 1"/>
                  <a:gd name="f71" fmla="*/ f56 f23 1"/>
                  <a:gd name="f72" fmla="*/ f58 f22 1"/>
                  <a:gd name="f73" fmla="*/ f59 f23 1"/>
                  <a:gd name="f74" fmla="*/ f60 f22 1"/>
                  <a:gd name="f75" fmla="*/ f61 f23 1"/>
                  <a:gd name="f76" fmla="*/ f62 f22 1"/>
                  <a:gd name="f77" fmla="*/ f63 f23 1"/>
                  <a:gd name="f78" fmla="*/ f64 f22 1"/>
                  <a:gd name="f79" fmla="*/ f65 f23 1"/>
                  <a:gd name="f80" fmla="*/ f66 f22 1"/>
                  <a:gd name="f81" fmla="*/ f67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72" y="f73"/>
                  </a:cxn>
                </a:cxnLst>
                <a:rect l="f68" t="f71" r="f69" b="f70"/>
                <a:pathLst>
                  <a:path w="9" h="17">
                    <a:moveTo>
                      <a:pt x="f8" y="f9"/>
                    </a:moveTo>
                    <a:cubicBezTo>
                      <a:pt x="f6" y="f10"/>
                      <a:pt x="f6" y="f11"/>
                      <a:pt x="f6" y="f7"/>
                    </a:cubicBezTo>
                    <a:cubicBezTo>
                      <a:pt x="f8" y="f11"/>
                      <a:pt x="f8" y="f12"/>
                      <a:pt x="f13" y="f12"/>
                    </a:cubicBezTo>
                    <a:cubicBezTo>
                      <a:pt x="f14" y="f15"/>
                      <a:pt x="f16" y="f17"/>
                      <a:pt x="f5" y="f18"/>
                    </a:cubicBezTo>
                    <a:cubicBezTo>
                      <a:pt x="f18" y="f18"/>
                      <a:pt x="f18" y="f18"/>
                      <a:pt x="f19" y="f5"/>
                    </a:cubicBezTo>
                    <a:cubicBezTo>
                      <a:pt x="f20" y="f14"/>
                      <a:pt x="f17" y="f6"/>
                      <a:pt x="f8" y="f9"/>
                    </a:cubicBezTo>
                    <a:close/>
                  </a:path>
                </a:pathLst>
              </a:custGeom>
              <a:solidFill>
                <a:srgbClr val="7E49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8" name="Freeform 1469">
                <a:extLst>
                  <a:ext uri="{FF2B5EF4-FFF2-40B4-BE49-F238E27FC236}">
                    <a16:creationId xmlns:a16="http://schemas.microsoft.com/office/drawing/2014/main" id="{E6582A61-ACDA-0B34-0923-0B4E55AEC64E}"/>
                  </a:ext>
                </a:extLst>
              </p:cNvPr>
              <p:cNvSpPr/>
              <p:nvPr/>
            </p:nvSpPr>
            <p:spPr>
              <a:xfrm>
                <a:off x="3925884" y="3465511"/>
                <a:ext cx="33339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8"/>
                  <a:gd name="f8" fmla="val 8"/>
                  <a:gd name="f9" fmla="val 17"/>
                  <a:gd name="f10" fmla="val 7"/>
                  <a:gd name="f11" fmla="val 15"/>
                  <a:gd name="f12" fmla="val 5"/>
                  <a:gd name="f13" fmla="val 14"/>
                  <a:gd name="f14" fmla="val 6"/>
                  <a:gd name="f15" fmla="val 3"/>
                  <a:gd name="f16" fmla="val 10"/>
                  <a:gd name="f17" fmla="val 16"/>
                  <a:gd name="f18" fmla="+- 0 0 -90"/>
                  <a:gd name="f19" fmla="*/ f3 1 9"/>
                  <a:gd name="f20" fmla="*/ f4 1 18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8"/>
                  <a:gd name="f30" fmla="*/ 9 f26 1"/>
                  <a:gd name="f31" fmla="*/ 18 f25 1"/>
                  <a:gd name="f32" fmla="*/ 5 f26 1"/>
                  <a:gd name="f33" fmla="*/ 14 f25 1"/>
                  <a:gd name="f34" fmla="*/ 0 f26 1"/>
                  <a:gd name="f35" fmla="*/ 0 f25 1"/>
                  <a:gd name="f36" fmla="*/ 8 f26 1"/>
                  <a:gd name="f37" fmla="*/ 17 f25 1"/>
                  <a:gd name="f38" fmla="+- f27 0 f1"/>
                  <a:gd name="f39" fmla="*/ f30 1 9"/>
                  <a:gd name="f40" fmla="*/ f31 1 18"/>
                  <a:gd name="f41" fmla="*/ f32 1 9"/>
                  <a:gd name="f42" fmla="*/ f33 1 18"/>
                  <a:gd name="f43" fmla="*/ f34 1 9"/>
                  <a:gd name="f44" fmla="*/ f35 1 18"/>
                  <a:gd name="f45" fmla="*/ f36 1 9"/>
                  <a:gd name="f46" fmla="*/ f37 1 18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66"/>
                  </a:cxn>
                  <a:cxn ang="f38">
                    <a:pos x="f63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9" h="18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2" y="f6"/>
                      <a:pt x="f5" y="f14"/>
                      <a:pt x="f5" y="f5"/>
                    </a:cubicBezTo>
                    <a:cubicBezTo>
                      <a:pt x="f15" y="f12"/>
                      <a:pt x="f12" y="f16"/>
                      <a:pt x="f8" y="f13"/>
                    </a:cubicBezTo>
                    <a:cubicBezTo>
                      <a:pt x="f8" y="f11"/>
                      <a:pt x="f8" y="f17"/>
                      <a:pt x="f6" y="f9"/>
                    </a:cubicBezTo>
                    <a:cubicBezTo>
                      <a:pt x="f6" y="f9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6232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9" name="Freeform 1470">
                <a:extLst>
                  <a:ext uri="{FF2B5EF4-FFF2-40B4-BE49-F238E27FC236}">
                    <a16:creationId xmlns:a16="http://schemas.microsoft.com/office/drawing/2014/main" id="{D8957F5D-7C6E-E594-DD3C-88D074A01253}"/>
                  </a:ext>
                </a:extLst>
              </p:cNvPr>
              <p:cNvSpPr/>
              <p:nvPr/>
            </p:nvSpPr>
            <p:spPr>
              <a:xfrm>
                <a:off x="3933821" y="3454402"/>
                <a:ext cx="3651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7"/>
                  <a:gd name="f8" fmla="val 9"/>
                  <a:gd name="f9" fmla="val 8"/>
                  <a:gd name="f10" fmla="val 16"/>
                  <a:gd name="f11" fmla="val 6"/>
                  <a:gd name="f12" fmla="val 11"/>
                  <a:gd name="f13" fmla="val 2"/>
                  <a:gd name="f14" fmla="val 1"/>
                  <a:gd name="f15" fmla="val 4"/>
                  <a:gd name="f16" fmla="val 7"/>
                  <a:gd name="f17" fmla="val 12"/>
                  <a:gd name="f18" fmla="+- 0 0 -90"/>
                  <a:gd name="f19" fmla="*/ f3 1 10"/>
                  <a:gd name="f20" fmla="*/ f4 1 1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0"/>
                  <a:gd name="f29" fmla="*/ f25 1 17"/>
                  <a:gd name="f30" fmla="*/ 10 f26 1"/>
                  <a:gd name="f31" fmla="*/ 17 f25 1"/>
                  <a:gd name="f32" fmla="*/ 8 f26 1"/>
                  <a:gd name="f33" fmla="*/ 16 f25 1"/>
                  <a:gd name="f34" fmla="*/ 0 f26 1"/>
                  <a:gd name="f35" fmla="*/ 1 f25 1"/>
                  <a:gd name="f36" fmla="*/ 1 f26 1"/>
                  <a:gd name="f37" fmla="*/ 0 f25 1"/>
                  <a:gd name="f38" fmla="+- f27 0 f1"/>
                  <a:gd name="f39" fmla="*/ f30 1 10"/>
                  <a:gd name="f40" fmla="*/ f31 1 17"/>
                  <a:gd name="f41" fmla="*/ f32 1 10"/>
                  <a:gd name="f42" fmla="*/ f33 1 17"/>
                  <a:gd name="f43" fmla="*/ f34 1 10"/>
                  <a:gd name="f44" fmla="*/ f35 1 17"/>
                  <a:gd name="f45" fmla="*/ f36 1 10"/>
                  <a:gd name="f46" fmla="*/ f37 1 17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0" h="17">
                    <a:moveTo>
                      <a:pt x="f6" y="f7"/>
                    </a:moveTo>
                    <a:cubicBezTo>
                      <a:pt x="f8" y="f7"/>
                      <a:pt x="f9" y="f10"/>
                      <a:pt x="f9" y="f10"/>
                    </a:cubicBezTo>
                    <a:cubicBezTo>
                      <a:pt x="f11" y="f12"/>
                      <a:pt x="f13" y="f11"/>
                      <a:pt x="f5" y="f14"/>
                    </a:cubicBezTo>
                    <a:cubicBezTo>
                      <a:pt x="f14" y="f14"/>
                      <a:pt x="f14" y="f5"/>
                      <a:pt x="f14" y="f5"/>
                    </a:cubicBezTo>
                    <a:cubicBezTo>
                      <a:pt x="f15" y="f11"/>
                      <a:pt x="f16" y="f17"/>
                      <a:pt x="f6" y="f7"/>
                    </a:cubicBezTo>
                    <a:close/>
                  </a:path>
                </a:pathLst>
              </a:custGeom>
              <a:solidFill>
                <a:srgbClr val="6E38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0" name="Freeform 1471">
                <a:extLst>
                  <a:ext uri="{FF2B5EF4-FFF2-40B4-BE49-F238E27FC236}">
                    <a16:creationId xmlns:a16="http://schemas.microsoft.com/office/drawing/2014/main" id="{5365F789-D019-2356-74B3-685CB0EFA285}"/>
                  </a:ext>
                </a:extLst>
              </p:cNvPr>
              <p:cNvSpPr/>
              <p:nvPr/>
            </p:nvSpPr>
            <p:spPr>
              <a:xfrm>
                <a:off x="4046540" y="3432172"/>
                <a:ext cx="115891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52"/>
                  <a:gd name="f8" fmla="val 1"/>
                  <a:gd name="f9" fmla="val 2"/>
                  <a:gd name="f10" fmla="val 3"/>
                  <a:gd name="f11" fmla="val 4"/>
                  <a:gd name="f12" fmla="val 6"/>
                  <a:gd name="f13" fmla="val 7"/>
                  <a:gd name="f14" fmla="val 9"/>
                  <a:gd name="f15" fmla="val 8"/>
                  <a:gd name="f16" fmla="val 15"/>
                  <a:gd name="f17" fmla="val 14"/>
                  <a:gd name="f18" fmla="val 21"/>
                  <a:gd name="f19" fmla="val 29"/>
                  <a:gd name="f20" fmla="val 26"/>
                  <a:gd name="f21" fmla="val 30"/>
                  <a:gd name="f22" fmla="val 27"/>
                  <a:gd name="f23" fmla="val 28"/>
                  <a:gd name="f24" fmla="val 25"/>
                  <a:gd name="f25" fmla="val 22"/>
                  <a:gd name="f26" fmla="val 20"/>
                  <a:gd name="f27" fmla="val 24"/>
                  <a:gd name="f28" fmla="val 19"/>
                  <a:gd name="f29" fmla="val 23"/>
                  <a:gd name="f30" fmla="val 16"/>
                  <a:gd name="f31" fmla="val 17"/>
                  <a:gd name="f32" fmla="val 32"/>
                  <a:gd name="f33" fmla="val 33"/>
                  <a:gd name="f34" fmla="val 18"/>
                  <a:gd name="f35" fmla="val 36"/>
                  <a:gd name="f36" fmla="val 38"/>
                  <a:gd name="f37" fmla="val 41"/>
                  <a:gd name="f38" fmla="val 43"/>
                  <a:gd name="f39" fmla="val 44"/>
                  <a:gd name="f40" fmla="val 45"/>
                  <a:gd name="f41" fmla="val 12"/>
                  <a:gd name="f42" fmla="val 11"/>
                  <a:gd name="f43" fmla="val 10"/>
                  <a:gd name="f44" fmla="val 40"/>
                  <a:gd name="f45" fmla="val 46"/>
                  <a:gd name="f46" fmla="val 48"/>
                  <a:gd name="f47" fmla="val 51"/>
                  <a:gd name="f48" fmla="val 5"/>
                  <a:gd name="f49" fmla="+- 0 0 -90"/>
                  <a:gd name="f50" fmla="*/ f3 1 31"/>
                  <a:gd name="f51" fmla="*/ f4 1 52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31"/>
                  <a:gd name="f60" fmla="*/ f56 1 52"/>
                  <a:gd name="f61" fmla="*/ 0 f57 1"/>
                  <a:gd name="f62" fmla="*/ 0 f56 1"/>
                  <a:gd name="f63" fmla="*/ 4 f57 1"/>
                  <a:gd name="f64" fmla="*/ 3 f56 1"/>
                  <a:gd name="f65" fmla="*/ 9 f57 1"/>
                  <a:gd name="f66" fmla="*/ 8 f56 1"/>
                  <a:gd name="f67" fmla="*/ 29 f57 1"/>
                  <a:gd name="f68" fmla="*/ 26 f56 1"/>
                  <a:gd name="f69" fmla="*/ 31 f57 1"/>
                  <a:gd name="f70" fmla="*/ 30 f56 1"/>
                  <a:gd name="f71" fmla="*/ 22 f57 1"/>
                  <a:gd name="f72" fmla="*/ 16 f57 1"/>
                  <a:gd name="f73" fmla="*/ 21 f56 1"/>
                  <a:gd name="f74" fmla="*/ 19 f57 1"/>
                  <a:gd name="f75" fmla="*/ 29 f56 1"/>
                  <a:gd name="f76" fmla="*/ 33 f56 1"/>
                  <a:gd name="f77" fmla="*/ 17 f57 1"/>
                  <a:gd name="f78" fmla="*/ 41 f56 1"/>
                  <a:gd name="f79" fmla="*/ 14 f57 1"/>
                  <a:gd name="f80" fmla="*/ 45 f56 1"/>
                  <a:gd name="f81" fmla="*/ 10 f57 1"/>
                  <a:gd name="f82" fmla="*/ 43 f56 1"/>
                  <a:gd name="f83" fmla="*/ 11 f57 1"/>
                  <a:gd name="f84" fmla="*/ 27 f56 1"/>
                  <a:gd name="f85" fmla="*/ 22 f56 1"/>
                  <a:gd name="f86" fmla="*/ 19 f56 1"/>
                  <a:gd name="f87" fmla="*/ 7 f57 1"/>
                  <a:gd name="f88" fmla="*/ 38 f56 1"/>
                  <a:gd name="f89" fmla="*/ 44 f56 1"/>
                  <a:gd name="f90" fmla="*/ 6 f57 1"/>
                  <a:gd name="f91" fmla="*/ 51 f56 1"/>
                  <a:gd name="f92" fmla="*/ 6 f56 1"/>
                  <a:gd name="f93" fmla="+- f58 0 f1"/>
                  <a:gd name="f94" fmla="*/ f61 1 31"/>
                  <a:gd name="f95" fmla="*/ f62 1 52"/>
                  <a:gd name="f96" fmla="*/ f63 1 31"/>
                  <a:gd name="f97" fmla="*/ f64 1 52"/>
                  <a:gd name="f98" fmla="*/ f65 1 31"/>
                  <a:gd name="f99" fmla="*/ f66 1 52"/>
                  <a:gd name="f100" fmla="*/ f67 1 31"/>
                  <a:gd name="f101" fmla="*/ f68 1 52"/>
                  <a:gd name="f102" fmla="*/ f69 1 31"/>
                  <a:gd name="f103" fmla="*/ f70 1 52"/>
                  <a:gd name="f104" fmla="*/ f71 1 31"/>
                  <a:gd name="f105" fmla="*/ f72 1 31"/>
                  <a:gd name="f106" fmla="*/ f73 1 52"/>
                  <a:gd name="f107" fmla="*/ f74 1 31"/>
                  <a:gd name="f108" fmla="*/ f75 1 52"/>
                  <a:gd name="f109" fmla="*/ f76 1 52"/>
                  <a:gd name="f110" fmla="*/ f77 1 31"/>
                  <a:gd name="f111" fmla="*/ f78 1 52"/>
                  <a:gd name="f112" fmla="*/ f79 1 31"/>
                  <a:gd name="f113" fmla="*/ f80 1 52"/>
                  <a:gd name="f114" fmla="*/ f81 1 31"/>
                  <a:gd name="f115" fmla="*/ f82 1 52"/>
                  <a:gd name="f116" fmla="*/ f83 1 31"/>
                  <a:gd name="f117" fmla="*/ f84 1 52"/>
                  <a:gd name="f118" fmla="*/ f85 1 52"/>
                  <a:gd name="f119" fmla="*/ f86 1 52"/>
                  <a:gd name="f120" fmla="*/ f87 1 31"/>
                  <a:gd name="f121" fmla="*/ f88 1 52"/>
                  <a:gd name="f122" fmla="*/ f89 1 52"/>
                  <a:gd name="f123" fmla="*/ f90 1 31"/>
                  <a:gd name="f124" fmla="*/ f91 1 52"/>
                  <a:gd name="f125" fmla="*/ f92 1 52"/>
                  <a:gd name="f126" fmla="*/ 0 1 f59"/>
                  <a:gd name="f127" fmla="*/ f53 1 f59"/>
                  <a:gd name="f128" fmla="*/ 0 1 f60"/>
                  <a:gd name="f129" fmla="*/ f54 1 f60"/>
                  <a:gd name="f130" fmla="*/ f94 1 f59"/>
                  <a:gd name="f131" fmla="*/ f95 1 f60"/>
                  <a:gd name="f132" fmla="*/ f96 1 f59"/>
                  <a:gd name="f133" fmla="*/ f97 1 f60"/>
                  <a:gd name="f134" fmla="*/ f98 1 f59"/>
                  <a:gd name="f135" fmla="*/ f99 1 f60"/>
                  <a:gd name="f136" fmla="*/ f100 1 f59"/>
                  <a:gd name="f137" fmla="*/ f101 1 f60"/>
                  <a:gd name="f138" fmla="*/ f102 1 f59"/>
                  <a:gd name="f139" fmla="*/ f103 1 f60"/>
                  <a:gd name="f140" fmla="*/ f104 1 f59"/>
                  <a:gd name="f141" fmla="*/ f105 1 f59"/>
                  <a:gd name="f142" fmla="*/ f106 1 f60"/>
                  <a:gd name="f143" fmla="*/ f107 1 f59"/>
                  <a:gd name="f144" fmla="*/ f108 1 f60"/>
                  <a:gd name="f145" fmla="*/ f109 1 f60"/>
                  <a:gd name="f146" fmla="*/ f110 1 f59"/>
                  <a:gd name="f147" fmla="*/ f111 1 f60"/>
                  <a:gd name="f148" fmla="*/ f112 1 f59"/>
                  <a:gd name="f149" fmla="*/ f113 1 f60"/>
                  <a:gd name="f150" fmla="*/ f114 1 f59"/>
                  <a:gd name="f151" fmla="*/ f115 1 f60"/>
                  <a:gd name="f152" fmla="*/ f116 1 f59"/>
                  <a:gd name="f153" fmla="*/ f117 1 f60"/>
                  <a:gd name="f154" fmla="*/ f118 1 f60"/>
                  <a:gd name="f155" fmla="*/ f119 1 f60"/>
                  <a:gd name="f156" fmla="*/ f120 1 f59"/>
                  <a:gd name="f157" fmla="*/ f121 1 f60"/>
                  <a:gd name="f158" fmla="*/ f122 1 f60"/>
                  <a:gd name="f159" fmla="*/ f123 1 f59"/>
                  <a:gd name="f160" fmla="*/ f124 1 f60"/>
                  <a:gd name="f161" fmla="*/ f125 1 f60"/>
                  <a:gd name="f162" fmla="*/ f126 f50 1"/>
                  <a:gd name="f163" fmla="*/ f127 f50 1"/>
                  <a:gd name="f164" fmla="*/ f129 f51 1"/>
                  <a:gd name="f165" fmla="*/ f128 f51 1"/>
                  <a:gd name="f166" fmla="*/ f130 f50 1"/>
                  <a:gd name="f167" fmla="*/ f131 f51 1"/>
                  <a:gd name="f168" fmla="*/ f132 f50 1"/>
                  <a:gd name="f169" fmla="*/ f133 f51 1"/>
                  <a:gd name="f170" fmla="*/ f134 f50 1"/>
                  <a:gd name="f171" fmla="*/ f135 f51 1"/>
                  <a:gd name="f172" fmla="*/ f136 f50 1"/>
                  <a:gd name="f173" fmla="*/ f137 f51 1"/>
                  <a:gd name="f174" fmla="*/ f138 f50 1"/>
                  <a:gd name="f175" fmla="*/ f139 f51 1"/>
                  <a:gd name="f176" fmla="*/ f140 f50 1"/>
                  <a:gd name="f177" fmla="*/ f141 f50 1"/>
                  <a:gd name="f178" fmla="*/ f142 f51 1"/>
                  <a:gd name="f179" fmla="*/ f143 f50 1"/>
                  <a:gd name="f180" fmla="*/ f144 f51 1"/>
                  <a:gd name="f181" fmla="*/ f145 f51 1"/>
                  <a:gd name="f182" fmla="*/ f146 f50 1"/>
                  <a:gd name="f183" fmla="*/ f147 f51 1"/>
                  <a:gd name="f184" fmla="*/ f148 f50 1"/>
                  <a:gd name="f185" fmla="*/ f149 f51 1"/>
                  <a:gd name="f186" fmla="*/ f150 f50 1"/>
                  <a:gd name="f187" fmla="*/ f151 f51 1"/>
                  <a:gd name="f188" fmla="*/ f152 f50 1"/>
                  <a:gd name="f189" fmla="*/ f153 f51 1"/>
                  <a:gd name="f190" fmla="*/ f154 f51 1"/>
                  <a:gd name="f191" fmla="*/ f155 f51 1"/>
                  <a:gd name="f192" fmla="*/ f156 f50 1"/>
                  <a:gd name="f193" fmla="*/ f157 f51 1"/>
                  <a:gd name="f194" fmla="*/ f158 f51 1"/>
                  <a:gd name="f195" fmla="*/ f159 f50 1"/>
                  <a:gd name="f196" fmla="*/ f160 f51 1"/>
                  <a:gd name="f197" fmla="*/ f161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66" y="f167"/>
                  </a:cxn>
                  <a:cxn ang="f93">
                    <a:pos x="f168" y="f169"/>
                  </a:cxn>
                  <a:cxn ang="f93">
                    <a:pos x="f170" y="f171"/>
                  </a:cxn>
                  <a:cxn ang="f93">
                    <a:pos x="f172" y="f173"/>
                  </a:cxn>
                  <a:cxn ang="f93">
                    <a:pos x="f174" y="f175"/>
                  </a:cxn>
                  <a:cxn ang="f93">
                    <a:pos x="f176" y="f173"/>
                  </a:cxn>
                  <a:cxn ang="f93">
                    <a:pos x="f177" y="f178"/>
                  </a:cxn>
                  <a:cxn ang="f93">
                    <a:pos x="f179" y="f180"/>
                  </a:cxn>
                  <a:cxn ang="f93">
                    <a:pos x="f179" y="f181"/>
                  </a:cxn>
                  <a:cxn ang="f93">
                    <a:pos x="f182" y="f183"/>
                  </a:cxn>
                  <a:cxn ang="f93">
                    <a:pos x="f184" y="f185"/>
                  </a:cxn>
                  <a:cxn ang="f93">
                    <a:pos x="f186" y="f187"/>
                  </a:cxn>
                  <a:cxn ang="f93">
                    <a:pos x="f188" y="f189"/>
                  </a:cxn>
                  <a:cxn ang="f93">
                    <a:pos x="f170" y="f190"/>
                  </a:cxn>
                  <a:cxn ang="f93">
                    <a:pos x="f170" y="f191"/>
                  </a:cxn>
                  <a:cxn ang="f93">
                    <a:pos x="f192" y="f178"/>
                  </a:cxn>
                  <a:cxn ang="f93">
                    <a:pos x="f186" y="f193"/>
                  </a:cxn>
                  <a:cxn ang="f93">
                    <a:pos x="f170" y="f194"/>
                  </a:cxn>
                  <a:cxn ang="f93">
                    <a:pos x="f195" y="f196"/>
                  </a:cxn>
                  <a:cxn ang="f93">
                    <a:pos x="f168" y="f196"/>
                  </a:cxn>
                  <a:cxn ang="f93">
                    <a:pos x="f166" y="f197"/>
                  </a:cxn>
                  <a:cxn ang="f93">
                    <a:pos x="f166" y="f167"/>
                  </a:cxn>
                </a:cxnLst>
                <a:rect l="f162" t="f165" r="f163" b="f164"/>
                <a:pathLst>
                  <a:path w="31" h="52">
                    <a:moveTo>
                      <a:pt x="f5" y="f5"/>
                    </a:moveTo>
                    <a:cubicBezTo>
                      <a:pt x="f8" y="f8"/>
                      <a:pt x="f9" y="f10"/>
                      <a:pt x="f11" y="f10"/>
                    </a:cubicBezTo>
                    <a:cubicBezTo>
                      <a:pt x="f12" y="f11"/>
                      <a:pt x="f13" y="f12"/>
                      <a:pt x="f14" y="f15"/>
                    </a:cubicBezTo>
                    <a:cubicBezTo>
                      <a:pt x="f16" y="f17"/>
                      <a:pt x="f18" y="f18"/>
                      <a:pt x="f19" y="f20"/>
                    </a:cubicBezTo>
                    <a:cubicBezTo>
                      <a:pt x="f21" y="f22"/>
                      <a:pt x="f6" y="f23"/>
                      <a:pt x="f6" y="f21"/>
                    </a:cubicBezTo>
                    <a:cubicBezTo>
                      <a:pt x="f22" y="f6"/>
                      <a:pt x="f24" y="f23"/>
                      <a:pt x="f25" y="f20"/>
                    </a:cubicBezTo>
                    <a:cubicBezTo>
                      <a:pt x="f26" y="f27"/>
                      <a:pt x="f28" y="f29"/>
                      <a:pt x="f30" y="f18"/>
                    </a:cubicBezTo>
                    <a:cubicBezTo>
                      <a:pt x="f31" y="f27"/>
                      <a:pt x="f30" y="f22"/>
                      <a:pt x="f28" y="f19"/>
                    </a:cubicBezTo>
                    <a:cubicBezTo>
                      <a:pt x="f26" y="f21"/>
                      <a:pt x="f28" y="f32"/>
                      <a:pt x="f28" y="f33"/>
                    </a:cubicBezTo>
                    <a:cubicBezTo>
                      <a:pt x="f34" y="f35"/>
                      <a:pt x="f30" y="f36"/>
                      <a:pt x="f31" y="f37"/>
                    </a:cubicBezTo>
                    <a:cubicBezTo>
                      <a:pt x="f34" y="f38"/>
                      <a:pt x="f16" y="f39"/>
                      <a:pt x="f17" y="f40"/>
                    </a:cubicBezTo>
                    <a:cubicBezTo>
                      <a:pt x="f41" y="f40"/>
                      <a:pt x="f42" y="f39"/>
                      <a:pt x="f43" y="f38"/>
                    </a:cubicBezTo>
                    <a:cubicBezTo>
                      <a:pt x="f43" y="f36"/>
                      <a:pt x="f42" y="f32"/>
                      <a:pt x="f42" y="f22"/>
                    </a:cubicBezTo>
                    <a:cubicBezTo>
                      <a:pt x="f42" y="f24"/>
                      <a:pt x="f42" y="f29"/>
                      <a:pt x="f14" y="f25"/>
                    </a:cubicBezTo>
                    <a:cubicBezTo>
                      <a:pt x="f12" y="f18"/>
                      <a:pt x="f13" y="f26"/>
                      <a:pt x="f14" y="f28"/>
                    </a:cubicBezTo>
                    <a:cubicBezTo>
                      <a:pt x="f15" y="f28"/>
                      <a:pt x="f12" y="f26"/>
                      <a:pt x="f13" y="f18"/>
                    </a:cubicBezTo>
                    <a:cubicBezTo>
                      <a:pt x="f14" y="f22"/>
                      <a:pt x="f15" y="f33"/>
                      <a:pt x="f43" y="f36"/>
                    </a:cubicBezTo>
                    <a:cubicBezTo>
                      <a:pt x="f42" y="f44"/>
                      <a:pt x="f15" y="f37"/>
                      <a:pt x="f14" y="f39"/>
                    </a:cubicBezTo>
                    <a:cubicBezTo>
                      <a:pt x="f15" y="f45"/>
                      <a:pt x="f12" y="f46"/>
                      <a:pt x="f12" y="f47"/>
                    </a:cubicBezTo>
                    <a:cubicBezTo>
                      <a:pt x="f48" y="f7"/>
                      <a:pt x="f11" y="f7"/>
                      <a:pt x="f11" y="f47"/>
                    </a:cubicBezTo>
                    <a:cubicBezTo>
                      <a:pt x="f12" y="f35"/>
                      <a:pt x="f9" y="f18"/>
                      <a:pt x="f5" y="f12"/>
                    </a:cubicBezTo>
                    <a:cubicBezTo>
                      <a:pt x="f5" y="f11"/>
                      <a:pt x="f5" y="f9"/>
                      <a:pt x="f5" y="f5"/>
                    </a:cubicBezTo>
                    <a:close/>
                  </a:path>
                </a:pathLst>
              </a:custGeom>
              <a:solidFill>
                <a:srgbClr val="6D2F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1" name="Freeform 1472">
                <a:extLst>
                  <a:ext uri="{FF2B5EF4-FFF2-40B4-BE49-F238E27FC236}">
                    <a16:creationId xmlns:a16="http://schemas.microsoft.com/office/drawing/2014/main" id="{55DA7849-0499-4B2D-D673-16798294D46E}"/>
                  </a:ext>
                </a:extLst>
              </p:cNvPr>
              <p:cNvSpPr/>
              <p:nvPr/>
            </p:nvSpPr>
            <p:spPr>
              <a:xfrm>
                <a:off x="4068759" y="3665536"/>
                <a:ext cx="222254" cy="3238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86"/>
                  <a:gd name="f8" fmla="val 41"/>
                  <a:gd name="f9" fmla="val 66"/>
                  <a:gd name="f10" fmla="val 34"/>
                  <a:gd name="f11" fmla="val 57"/>
                  <a:gd name="f12" fmla="val 28"/>
                  <a:gd name="f13" fmla="val 48"/>
                  <a:gd name="f14" fmla="val 20"/>
                  <a:gd name="f15" fmla="val 38"/>
                  <a:gd name="f16" fmla="val 45"/>
                  <a:gd name="f17" fmla="val 22"/>
                  <a:gd name="f18" fmla="val 50"/>
                  <a:gd name="f19" fmla="val 27"/>
                  <a:gd name="f20" fmla="val 55"/>
                  <a:gd name="f21" fmla="val 16"/>
                  <a:gd name="f22" fmla="val 44"/>
                  <a:gd name="f23" fmla="val 36"/>
                  <a:gd name="f24" fmla="val 33"/>
                  <a:gd name="f25" fmla="val 15"/>
                  <a:gd name="f26" fmla="val 30"/>
                  <a:gd name="f27" fmla="val 13"/>
                  <a:gd name="f28" fmla="val 10"/>
                  <a:gd name="f29" fmla="val 23"/>
                  <a:gd name="f30" fmla="val 9"/>
                  <a:gd name="f31" fmla="val 18"/>
                  <a:gd name="f32" fmla="val 6"/>
                  <a:gd name="f33" fmla="val 14"/>
                  <a:gd name="f34" fmla="val 4"/>
                  <a:gd name="f35" fmla="val 12"/>
                  <a:gd name="f36" fmla="val 1"/>
                  <a:gd name="f37" fmla="val 5"/>
                  <a:gd name="f38" fmla="val 3"/>
                  <a:gd name="f39" fmla="val 8"/>
                  <a:gd name="f40" fmla="val 21"/>
                  <a:gd name="f41" fmla="val 19"/>
                  <a:gd name="f42" fmla="val 25"/>
                  <a:gd name="f43" fmla="val 32"/>
                  <a:gd name="f44" fmla="val 43"/>
                  <a:gd name="f45" fmla="val 37"/>
                  <a:gd name="f46" fmla="val 56"/>
                  <a:gd name="f47" fmla="val 47"/>
                  <a:gd name="f48" fmla="val 69"/>
                  <a:gd name="f49" fmla="val 81"/>
                  <a:gd name="f50" fmla="val 58"/>
                  <a:gd name="f51" fmla="val 82"/>
                  <a:gd name="f52" fmla="val 84"/>
                  <a:gd name="f53" fmla="val 85"/>
                  <a:gd name="f54" fmla="val 79"/>
                  <a:gd name="f55" fmla="val 46"/>
                  <a:gd name="f56" fmla="val 74"/>
                  <a:gd name="f57" fmla="val 42"/>
                  <a:gd name="f58" fmla="val 68"/>
                  <a:gd name="f59" fmla="val 67"/>
                  <a:gd name="f60" fmla="+- 0 0 -90"/>
                  <a:gd name="f61" fmla="*/ f3 1 59"/>
                  <a:gd name="f62" fmla="*/ f4 1 86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59"/>
                  <a:gd name="f71" fmla="*/ f67 1 86"/>
                  <a:gd name="f72" fmla="*/ 41 f68 1"/>
                  <a:gd name="f73" fmla="*/ 66 f67 1"/>
                  <a:gd name="f74" fmla="*/ 20 f68 1"/>
                  <a:gd name="f75" fmla="*/ 38 f67 1"/>
                  <a:gd name="f76" fmla="*/ 27 f68 1"/>
                  <a:gd name="f77" fmla="*/ 55 f67 1"/>
                  <a:gd name="f78" fmla="*/ 16 f68 1"/>
                  <a:gd name="f79" fmla="*/ 36 f67 1"/>
                  <a:gd name="f80" fmla="*/ 13 f68 1"/>
                  <a:gd name="f81" fmla="*/ 27 f67 1"/>
                  <a:gd name="f82" fmla="*/ 6 f68 1"/>
                  <a:gd name="f83" fmla="*/ 14 f67 1"/>
                  <a:gd name="f84" fmla="*/ 0 f68 1"/>
                  <a:gd name="f85" fmla="*/ 6 f67 1"/>
                  <a:gd name="f86" fmla="*/ 5 f67 1"/>
                  <a:gd name="f87" fmla="*/ 5 f68 1"/>
                  <a:gd name="f88" fmla="*/ 0 f67 1"/>
                  <a:gd name="f89" fmla="*/ 18 f68 1"/>
                  <a:gd name="f90" fmla="*/ 21 f67 1"/>
                  <a:gd name="f91" fmla="*/ 25 f67 1"/>
                  <a:gd name="f92" fmla="*/ 43 f67 1"/>
                  <a:gd name="f93" fmla="*/ 57 f68 1"/>
                  <a:gd name="f94" fmla="*/ 81 f67 1"/>
                  <a:gd name="f95" fmla="*/ 58 f68 1"/>
                  <a:gd name="f96" fmla="*/ 85 f67 1"/>
                  <a:gd name="f97" fmla="*/ 55 f68 1"/>
                  <a:gd name="f98" fmla="*/ 84 f67 1"/>
                  <a:gd name="f99" fmla="*/ 42 f68 1"/>
                  <a:gd name="f100" fmla="*/ 69 f67 1"/>
                  <a:gd name="f101" fmla="+- f69 0 f1"/>
                  <a:gd name="f102" fmla="*/ f72 1 59"/>
                  <a:gd name="f103" fmla="*/ f73 1 86"/>
                  <a:gd name="f104" fmla="*/ f74 1 59"/>
                  <a:gd name="f105" fmla="*/ f75 1 86"/>
                  <a:gd name="f106" fmla="*/ f76 1 59"/>
                  <a:gd name="f107" fmla="*/ f77 1 86"/>
                  <a:gd name="f108" fmla="*/ f78 1 59"/>
                  <a:gd name="f109" fmla="*/ f79 1 86"/>
                  <a:gd name="f110" fmla="*/ f80 1 59"/>
                  <a:gd name="f111" fmla="*/ f81 1 86"/>
                  <a:gd name="f112" fmla="*/ f82 1 59"/>
                  <a:gd name="f113" fmla="*/ f83 1 86"/>
                  <a:gd name="f114" fmla="*/ f84 1 59"/>
                  <a:gd name="f115" fmla="*/ f85 1 86"/>
                  <a:gd name="f116" fmla="*/ f86 1 86"/>
                  <a:gd name="f117" fmla="*/ f87 1 59"/>
                  <a:gd name="f118" fmla="*/ f88 1 86"/>
                  <a:gd name="f119" fmla="*/ f89 1 59"/>
                  <a:gd name="f120" fmla="*/ f90 1 86"/>
                  <a:gd name="f121" fmla="*/ f91 1 86"/>
                  <a:gd name="f122" fmla="*/ f92 1 86"/>
                  <a:gd name="f123" fmla="*/ f93 1 59"/>
                  <a:gd name="f124" fmla="*/ f94 1 86"/>
                  <a:gd name="f125" fmla="*/ f95 1 59"/>
                  <a:gd name="f126" fmla="*/ f96 1 86"/>
                  <a:gd name="f127" fmla="*/ f97 1 59"/>
                  <a:gd name="f128" fmla="*/ f98 1 86"/>
                  <a:gd name="f129" fmla="*/ f99 1 59"/>
                  <a:gd name="f130" fmla="*/ f100 1 86"/>
                  <a:gd name="f131" fmla="*/ 0 1 f70"/>
                  <a:gd name="f132" fmla="*/ f64 1 f70"/>
                  <a:gd name="f133" fmla="*/ 0 1 f71"/>
                  <a:gd name="f134" fmla="*/ f65 1 f71"/>
                  <a:gd name="f135" fmla="*/ f102 1 f70"/>
                  <a:gd name="f136" fmla="*/ f103 1 f71"/>
                  <a:gd name="f137" fmla="*/ f104 1 f70"/>
                  <a:gd name="f138" fmla="*/ f105 1 f71"/>
                  <a:gd name="f139" fmla="*/ f106 1 f70"/>
                  <a:gd name="f140" fmla="*/ f107 1 f71"/>
                  <a:gd name="f141" fmla="*/ f108 1 f70"/>
                  <a:gd name="f142" fmla="*/ f109 1 f71"/>
                  <a:gd name="f143" fmla="*/ f110 1 f70"/>
                  <a:gd name="f144" fmla="*/ f111 1 f71"/>
                  <a:gd name="f145" fmla="*/ f112 1 f70"/>
                  <a:gd name="f146" fmla="*/ f113 1 f71"/>
                  <a:gd name="f147" fmla="*/ f114 1 f70"/>
                  <a:gd name="f148" fmla="*/ f115 1 f71"/>
                  <a:gd name="f149" fmla="*/ f116 1 f71"/>
                  <a:gd name="f150" fmla="*/ f117 1 f70"/>
                  <a:gd name="f151" fmla="*/ f118 1 f71"/>
                  <a:gd name="f152" fmla="*/ f119 1 f70"/>
                  <a:gd name="f153" fmla="*/ f120 1 f71"/>
                  <a:gd name="f154" fmla="*/ f121 1 f71"/>
                  <a:gd name="f155" fmla="*/ f122 1 f71"/>
                  <a:gd name="f156" fmla="*/ f123 1 f70"/>
                  <a:gd name="f157" fmla="*/ f124 1 f71"/>
                  <a:gd name="f158" fmla="*/ f125 1 f70"/>
                  <a:gd name="f159" fmla="*/ f126 1 f71"/>
                  <a:gd name="f160" fmla="*/ f127 1 f70"/>
                  <a:gd name="f161" fmla="*/ f128 1 f71"/>
                  <a:gd name="f162" fmla="*/ f129 1 f70"/>
                  <a:gd name="f163" fmla="*/ f130 1 f71"/>
                  <a:gd name="f164" fmla="*/ f131 f61 1"/>
                  <a:gd name="f165" fmla="*/ f132 f61 1"/>
                  <a:gd name="f166" fmla="*/ f134 f62 1"/>
                  <a:gd name="f167" fmla="*/ f133 f62 1"/>
                  <a:gd name="f168" fmla="*/ f135 f61 1"/>
                  <a:gd name="f169" fmla="*/ f136 f62 1"/>
                  <a:gd name="f170" fmla="*/ f137 f61 1"/>
                  <a:gd name="f171" fmla="*/ f138 f62 1"/>
                  <a:gd name="f172" fmla="*/ f139 f61 1"/>
                  <a:gd name="f173" fmla="*/ f140 f62 1"/>
                  <a:gd name="f174" fmla="*/ f141 f61 1"/>
                  <a:gd name="f175" fmla="*/ f142 f62 1"/>
                  <a:gd name="f176" fmla="*/ f143 f61 1"/>
                  <a:gd name="f177" fmla="*/ f144 f62 1"/>
                  <a:gd name="f178" fmla="*/ f145 f61 1"/>
                  <a:gd name="f179" fmla="*/ f146 f62 1"/>
                  <a:gd name="f180" fmla="*/ f147 f61 1"/>
                  <a:gd name="f181" fmla="*/ f148 f62 1"/>
                  <a:gd name="f182" fmla="*/ f149 f62 1"/>
                  <a:gd name="f183" fmla="*/ f150 f61 1"/>
                  <a:gd name="f184" fmla="*/ f151 f62 1"/>
                  <a:gd name="f185" fmla="*/ f152 f61 1"/>
                  <a:gd name="f186" fmla="*/ f153 f62 1"/>
                  <a:gd name="f187" fmla="*/ f154 f62 1"/>
                  <a:gd name="f188" fmla="*/ f155 f62 1"/>
                  <a:gd name="f189" fmla="*/ f156 f61 1"/>
                  <a:gd name="f190" fmla="*/ f157 f62 1"/>
                  <a:gd name="f191" fmla="*/ f158 f61 1"/>
                  <a:gd name="f192" fmla="*/ f159 f62 1"/>
                  <a:gd name="f193" fmla="*/ f160 f61 1"/>
                  <a:gd name="f194" fmla="*/ f161 f62 1"/>
                  <a:gd name="f195" fmla="*/ f162 f61 1"/>
                  <a:gd name="f196" fmla="*/ f163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1">
                    <a:pos x="f168" y="f169"/>
                  </a:cxn>
                  <a:cxn ang="f101">
                    <a:pos x="f170" y="f171"/>
                  </a:cxn>
                  <a:cxn ang="f101">
                    <a:pos x="f172" y="f173"/>
                  </a:cxn>
                  <a:cxn ang="f101">
                    <a:pos x="f174" y="f175"/>
                  </a:cxn>
                  <a:cxn ang="f101">
                    <a:pos x="f176" y="f177"/>
                  </a:cxn>
                  <a:cxn ang="f101">
                    <a:pos x="f178" y="f179"/>
                  </a:cxn>
                  <a:cxn ang="f101">
                    <a:pos x="f180" y="f181"/>
                  </a:cxn>
                  <a:cxn ang="f101">
                    <a:pos x="f180" y="f182"/>
                  </a:cxn>
                  <a:cxn ang="f101">
                    <a:pos x="f183" y="f184"/>
                  </a:cxn>
                  <a:cxn ang="f101">
                    <a:pos x="f178" y="f184"/>
                  </a:cxn>
                  <a:cxn ang="f101">
                    <a:pos x="f185" y="f186"/>
                  </a:cxn>
                  <a:cxn ang="f101">
                    <a:pos x="f170" y="f187"/>
                  </a:cxn>
                  <a:cxn ang="f101">
                    <a:pos x="f172" y="f188"/>
                  </a:cxn>
                  <a:cxn ang="f101">
                    <a:pos x="f189" y="f190"/>
                  </a:cxn>
                  <a:cxn ang="f101">
                    <a:pos x="f191" y="f192"/>
                  </a:cxn>
                  <a:cxn ang="f101">
                    <a:pos x="f193" y="f194"/>
                  </a:cxn>
                  <a:cxn ang="f101">
                    <a:pos x="f195" y="f196"/>
                  </a:cxn>
                  <a:cxn ang="f101">
                    <a:pos x="f168" y="f169"/>
                  </a:cxn>
                </a:cxnLst>
                <a:rect l="f164" t="f167" r="f165" b="f166"/>
                <a:pathLst>
                  <a:path w="59" h="8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17" y="f18"/>
                      <a:pt x="f19" y="f20"/>
                    </a:cubicBezTo>
                    <a:cubicBezTo>
                      <a:pt x="f14" y="f18"/>
                      <a:pt x="f21" y="f22"/>
                      <a:pt x="f21" y="f23"/>
                    </a:cubicBezTo>
                    <a:cubicBezTo>
                      <a:pt x="f21" y="f24"/>
                      <a:pt x="f25" y="f26"/>
                      <a:pt x="f27" y="f19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0"/>
                      <a:pt x="f5" y="f32"/>
                    </a:cubicBezTo>
                    <a:cubicBezTo>
                      <a:pt x="f5" y="f32"/>
                      <a:pt x="f5" y="f37"/>
                      <a:pt x="f5" y="f37"/>
                    </a:cubicBezTo>
                    <a:cubicBezTo>
                      <a:pt x="f38" y="f37"/>
                      <a:pt x="f37" y="f38"/>
                      <a:pt x="f37" y="f5"/>
                    </a:cubicBezTo>
                    <a:cubicBezTo>
                      <a:pt x="f37" y="f5"/>
                      <a:pt x="f32" y="f5"/>
                      <a:pt x="f32" y="f5"/>
                    </a:cubicBezTo>
                    <a:cubicBezTo>
                      <a:pt x="f28" y="f39"/>
                      <a:pt x="f33" y="f33"/>
                      <a:pt x="f31" y="f40"/>
                    </a:cubicBezTo>
                    <a:cubicBezTo>
                      <a:pt x="f41" y="f17"/>
                      <a:pt x="f14" y="f29"/>
                      <a:pt x="f14" y="f42"/>
                    </a:cubicBezTo>
                    <a:cubicBezTo>
                      <a:pt x="f14" y="f43"/>
                      <a:pt x="f29" y="f15"/>
                      <a:pt x="f19" y="f44"/>
                    </a:cubicBezTo>
                    <a:cubicBezTo>
                      <a:pt x="f45" y="f46"/>
                      <a:pt x="f47" y="f48"/>
                      <a:pt x="f11" y="f49"/>
                    </a:cubicBezTo>
                    <a:cubicBezTo>
                      <a:pt x="f50" y="f51"/>
                      <a:pt x="f6" y="f52"/>
                      <a:pt x="f50" y="f53"/>
                    </a:cubicBezTo>
                    <a:cubicBezTo>
                      <a:pt x="f11" y="f7"/>
                      <a:pt x="f46" y="f53"/>
                      <a:pt x="f20" y="f52"/>
                    </a:cubicBezTo>
                    <a:cubicBezTo>
                      <a:pt x="f18" y="f54"/>
                      <a:pt x="f55" y="f56"/>
                      <a:pt x="f57" y="f48"/>
                    </a:cubicBezTo>
                    <a:cubicBezTo>
                      <a:pt x="f57" y="f58"/>
                      <a:pt x="f8" y="f59"/>
                      <a:pt x="f8" y="f9"/>
                    </a:cubicBezTo>
                    <a:close/>
                  </a:path>
                </a:pathLst>
              </a:custGeom>
              <a:solidFill>
                <a:srgbClr val="6731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2" name="Freeform 1473">
                <a:extLst>
                  <a:ext uri="{FF2B5EF4-FFF2-40B4-BE49-F238E27FC236}">
                    <a16:creationId xmlns:a16="http://schemas.microsoft.com/office/drawing/2014/main" id="{145DB05A-D7A3-EA07-CC69-852D1A54C7B8}"/>
                  </a:ext>
                </a:extLst>
              </p:cNvPr>
              <p:cNvSpPr/>
              <p:nvPr/>
            </p:nvSpPr>
            <p:spPr>
              <a:xfrm>
                <a:off x="4049713" y="3590921"/>
                <a:ext cx="49213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7"/>
                  <a:gd name="f8" fmla="val 11"/>
                  <a:gd name="f9" fmla="val 20"/>
                  <a:gd name="f10" fmla="val 8"/>
                  <a:gd name="f11" fmla="val 22"/>
                  <a:gd name="f12" fmla="val 23"/>
                  <a:gd name="f13" fmla="val 25"/>
                  <a:gd name="f14" fmla="val 26"/>
                  <a:gd name="f15" fmla="val 10"/>
                  <a:gd name="f16" fmla="val 9"/>
                  <a:gd name="f17" fmla="val 7"/>
                  <a:gd name="f18" fmla="val 24"/>
                  <a:gd name="f19" fmla="val 6"/>
                  <a:gd name="f20" fmla="val 5"/>
                  <a:gd name="f21" fmla="val 2"/>
                  <a:gd name="f22" fmla="val 21"/>
                  <a:gd name="f23" fmla="val 15"/>
                  <a:gd name="f24" fmla="val 3"/>
                  <a:gd name="f25" fmla="val 4"/>
                  <a:gd name="f26" fmla="val 1"/>
                  <a:gd name="f27" fmla="val 12"/>
                  <a:gd name="f28" fmla="+- 0 0 -90"/>
                  <a:gd name="f29" fmla="*/ f3 1 13"/>
                  <a:gd name="f30" fmla="*/ f4 1 27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3"/>
                  <a:gd name="f39" fmla="*/ f35 1 27"/>
                  <a:gd name="f40" fmla="*/ 11 f36 1"/>
                  <a:gd name="f41" fmla="*/ 20 f35 1"/>
                  <a:gd name="f42" fmla="*/ 25 f35 1"/>
                  <a:gd name="f43" fmla="*/ 10 f36 1"/>
                  <a:gd name="f44" fmla="*/ 27 f35 1"/>
                  <a:gd name="f45" fmla="*/ 8 f36 1"/>
                  <a:gd name="f46" fmla="*/ 26 f35 1"/>
                  <a:gd name="f47" fmla="*/ 5 f36 1"/>
                  <a:gd name="f48" fmla="*/ 3 f36 1"/>
                  <a:gd name="f49" fmla="*/ 9 f35 1"/>
                  <a:gd name="f50" fmla="*/ 2 f35 1"/>
                  <a:gd name="f51" fmla="*/ 9 f36 1"/>
                  <a:gd name="f52" fmla="*/ 1 f35 1"/>
                  <a:gd name="f53" fmla="*/ 13 f36 1"/>
                  <a:gd name="f54" fmla="*/ 3 f35 1"/>
                  <a:gd name="f55" fmla="+- f37 0 f1"/>
                  <a:gd name="f56" fmla="*/ f40 1 13"/>
                  <a:gd name="f57" fmla="*/ f41 1 27"/>
                  <a:gd name="f58" fmla="*/ f42 1 27"/>
                  <a:gd name="f59" fmla="*/ f43 1 13"/>
                  <a:gd name="f60" fmla="*/ f44 1 27"/>
                  <a:gd name="f61" fmla="*/ f45 1 13"/>
                  <a:gd name="f62" fmla="*/ f46 1 27"/>
                  <a:gd name="f63" fmla="*/ f47 1 13"/>
                  <a:gd name="f64" fmla="*/ f48 1 13"/>
                  <a:gd name="f65" fmla="*/ f49 1 27"/>
                  <a:gd name="f66" fmla="*/ f50 1 27"/>
                  <a:gd name="f67" fmla="*/ f51 1 13"/>
                  <a:gd name="f68" fmla="*/ f52 1 27"/>
                  <a:gd name="f69" fmla="*/ f53 1 13"/>
                  <a:gd name="f70" fmla="*/ f54 1 27"/>
                  <a:gd name="f71" fmla="*/ 0 1 f38"/>
                  <a:gd name="f72" fmla="*/ f32 1 f38"/>
                  <a:gd name="f73" fmla="*/ 0 1 f39"/>
                  <a:gd name="f74" fmla="*/ f33 1 f39"/>
                  <a:gd name="f75" fmla="*/ f56 1 f38"/>
                  <a:gd name="f76" fmla="*/ f57 1 f39"/>
                  <a:gd name="f77" fmla="*/ f58 1 f39"/>
                  <a:gd name="f78" fmla="*/ f59 1 f38"/>
                  <a:gd name="f79" fmla="*/ f60 1 f39"/>
                  <a:gd name="f80" fmla="*/ f61 1 f38"/>
                  <a:gd name="f81" fmla="*/ f62 1 f39"/>
                  <a:gd name="f82" fmla="*/ f63 1 f38"/>
                  <a:gd name="f83" fmla="*/ f64 1 f38"/>
                  <a:gd name="f84" fmla="*/ f65 1 f39"/>
                  <a:gd name="f85" fmla="*/ f66 1 f39"/>
                  <a:gd name="f86" fmla="*/ f67 1 f38"/>
                  <a:gd name="f87" fmla="*/ f68 1 f39"/>
                  <a:gd name="f88" fmla="*/ f69 1 f38"/>
                  <a:gd name="f89" fmla="*/ f70 1 f39"/>
                  <a:gd name="f90" fmla="*/ f71 f29 1"/>
                  <a:gd name="f91" fmla="*/ f72 f29 1"/>
                  <a:gd name="f92" fmla="*/ f74 f30 1"/>
                  <a:gd name="f93" fmla="*/ f73 f30 1"/>
                  <a:gd name="f94" fmla="*/ f75 f29 1"/>
                  <a:gd name="f95" fmla="*/ f76 f30 1"/>
                  <a:gd name="f96" fmla="*/ f77 f30 1"/>
                  <a:gd name="f97" fmla="*/ f78 f29 1"/>
                  <a:gd name="f98" fmla="*/ f79 f30 1"/>
                  <a:gd name="f99" fmla="*/ f80 f29 1"/>
                  <a:gd name="f100" fmla="*/ f81 f30 1"/>
                  <a:gd name="f101" fmla="*/ f82 f29 1"/>
                  <a:gd name="f102" fmla="*/ f83 f29 1"/>
                  <a:gd name="f103" fmla="*/ f84 f30 1"/>
                  <a:gd name="f104" fmla="*/ f85 f30 1"/>
                  <a:gd name="f105" fmla="*/ f86 f29 1"/>
                  <a:gd name="f106" fmla="*/ f87 f30 1"/>
                  <a:gd name="f107" fmla="*/ f88 f29 1"/>
                  <a:gd name="f108" fmla="*/ f89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4" y="f95"/>
                  </a:cxn>
                  <a:cxn ang="f55">
                    <a:pos x="f94" y="f96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101" y="f100"/>
                  </a:cxn>
                  <a:cxn ang="f55">
                    <a:pos x="f102" y="f103"/>
                  </a:cxn>
                  <a:cxn ang="f55">
                    <a:pos x="f99" y="f104"/>
                  </a:cxn>
                  <a:cxn ang="f55">
                    <a:pos x="f105" y="f106"/>
                  </a:cxn>
                  <a:cxn ang="f55">
                    <a:pos x="f107" y="f104"/>
                  </a:cxn>
                  <a:cxn ang="f55">
                    <a:pos x="f107" y="f108"/>
                  </a:cxn>
                  <a:cxn ang="f55">
                    <a:pos x="f94" y="f95"/>
                  </a:cxn>
                </a:cxnLst>
                <a:rect l="f90" t="f93" r="f91" b="f92"/>
                <a:pathLst>
                  <a:path w="13" h="27">
                    <a:moveTo>
                      <a:pt x="f8" y="f9"/>
                    </a:moveTo>
                    <a:cubicBezTo>
                      <a:pt x="f10" y="f11"/>
                      <a:pt x="f8" y="f12"/>
                      <a:pt x="f8" y="f13"/>
                    </a:cubicBezTo>
                    <a:cubicBezTo>
                      <a:pt x="f8" y="f14"/>
                      <a:pt x="f8" y="f14"/>
                      <a:pt x="f15" y="f7"/>
                    </a:cubicBezTo>
                    <a:cubicBezTo>
                      <a:pt x="f16" y="f7"/>
                      <a:pt x="f16" y="f7"/>
                      <a:pt x="f10" y="f14"/>
                    </a:cubicBezTo>
                    <a:cubicBezTo>
                      <a:pt x="f17" y="f18"/>
                      <a:pt x="f19" y="f13"/>
                      <a:pt x="f20" y="f14"/>
                    </a:cubicBezTo>
                    <a:cubicBezTo>
                      <a:pt x="f21" y="f22"/>
                      <a:pt x="f5" y="f23"/>
                      <a:pt x="f24" y="f16"/>
                    </a:cubicBezTo>
                    <a:cubicBezTo>
                      <a:pt x="f25" y="f17"/>
                      <a:pt x="f20" y="f25"/>
                      <a:pt x="f10" y="f21"/>
                    </a:cubicBezTo>
                    <a:cubicBezTo>
                      <a:pt x="f10" y="f26"/>
                      <a:pt x="f16" y="f26"/>
                      <a:pt x="f16" y="f26"/>
                    </a:cubicBezTo>
                    <a:cubicBezTo>
                      <a:pt x="f8" y="f5"/>
                      <a:pt x="f27" y="f21"/>
                      <a:pt x="f6" y="f21"/>
                    </a:cubicBezTo>
                    <a:cubicBezTo>
                      <a:pt x="f6" y="f24"/>
                      <a:pt x="f6" y="f24"/>
                      <a:pt x="f6" y="f24"/>
                    </a:cubicBezTo>
                    <a:cubicBezTo>
                      <a:pt x="f6" y="f16"/>
                      <a:pt x="f6" y="f23"/>
                      <a:pt x="f8" y="f9"/>
                    </a:cubicBezTo>
                    <a:close/>
                  </a:path>
                </a:pathLst>
              </a:custGeom>
              <a:solidFill>
                <a:srgbClr val="A66A5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3" name="Freeform 1474">
                <a:extLst>
                  <a:ext uri="{FF2B5EF4-FFF2-40B4-BE49-F238E27FC236}">
                    <a16:creationId xmlns:a16="http://schemas.microsoft.com/office/drawing/2014/main" id="{AB573C4E-6AF9-5587-E5B4-7215E13B6B26}"/>
                  </a:ext>
                </a:extLst>
              </p:cNvPr>
              <p:cNvSpPr/>
              <p:nvPr/>
            </p:nvSpPr>
            <p:spPr>
              <a:xfrm>
                <a:off x="3854452" y="3289297"/>
                <a:ext cx="66678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1"/>
                  <a:gd name="f8" fmla="val 17"/>
                  <a:gd name="f9" fmla="val 15"/>
                  <a:gd name="f10" fmla="val 40"/>
                  <a:gd name="f11" fmla="val 37"/>
                  <a:gd name="f12" fmla="val 14"/>
                  <a:gd name="f13" fmla="val 36"/>
                  <a:gd name="f14" fmla="val 9"/>
                  <a:gd name="f15" fmla="val 25"/>
                  <a:gd name="f16" fmla="val 4"/>
                  <a:gd name="f17" fmla="val 3"/>
                  <a:gd name="f18" fmla="val 2"/>
                  <a:gd name="f19" fmla="val 1"/>
                  <a:gd name="f20" fmla="val 7"/>
                  <a:gd name="f21" fmla="val 8"/>
                  <a:gd name="f22" fmla="val 12"/>
                  <a:gd name="f23" fmla="val 26"/>
                  <a:gd name="f24" fmla="val 13"/>
                  <a:gd name="f25" fmla="val 29"/>
                  <a:gd name="f26" fmla="val 32"/>
                  <a:gd name="f27" fmla="val 16"/>
                  <a:gd name="f28" fmla="val 39"/>
                  <a:gd name="f29" fmla="+- 0 0 -90"/>
                  <a:gd name="f30" fmla="*/ f3 1 18"/>
                  <a:gd name="f31" fmla="*/ f4 1 4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41"/>
                  <a:gd name="f41" fmla="*/ 17 f37 1"/>
                  <a:gd name="f42" fmla="*/ 41 f36 1"/>
                  <a:gd name="f43" fmla="*/ 14 f37 1"/>
                  <a:gd name="f44" fmla="*/ 36 f36 1"/>
                  <a:gd name="f45" fmla="*/ 0 f37 1"/>
                  <a:gd name="f46" fmla="*/ 3 f36 1"/>
                  <a:gd name="f47" fmla="*/ 2 f37 1"/>
                  <a:gd name="f48" fmla="*/ 0 f36 1"/>
                  <a:gd name="f49" fmla="*/ 12 f37 1"/>
                  <a:gd name="f50" fmla="*/ 26 f36 1"/>
                  <a:gd name="f51" fmla="*/ 16 f37 1"/>
                  <a:gd name="f52" fmla="+- f38 0 f1"/>
                  <a:gd name="f53" fmla="*/ f41 1 18"/>
                  <a:gd name="f54" fmla="*/ f42 1 41"/>
                  <a:gd name="f55" fmla="*/ f43 1 18"/>
                  <a:gd name="f56" fmla="*/ f44 1 41"/>
                  <a:gd name="f57" fmla="*/ f45 1 18"/>
                  <a:gd name="f58" fmla="*/ f46 1 41"/>
                  <a:gd name="f59" fmla="*/ f47 1 18"/>
                  <a:gd name="f60" fmla="*/ f48 1 41"/>
                  <a:gd name="f61" fmla="*/ f49 1 18"/>
                  <a:gd name="f62" fmla="*/ f50 1 41"/>
                  <a:gd name="f63" fmla="*/ f51 1 18"/>
                  <a:gd name="f64" fmla="*/ 0 1 f39"/>
                  <a:gd name="f65" fmla="*/ f33 1 f39"/>
                  <a:gd name="f66" fmla="*/ 0 1 f40"/>
                  <a:gd name="f67" fmla="*/ f34 1 f40"/>
                  <a:gd name="f68" fmla="*/ f53 1 f39"/>
                  <a:gd name="f69" fmla="*/ f54 1 f40"/>
                  <a:gd name="f70" fmla="*/ f55 1 f39"/>
                  <a:gd name="f71" fmla="*/ f56 1 f40"/>
                  <a:gd name="f72" fmla="*/ f57 1 f39"/>
                  <a:gd name="f73" fmla="*/ f58 1 f40"/>
                  <a:gd name="f74" fmla="*/ f59 1 f39"/>
                  <a:gd name="f75" fmla="*/ f60 1 f40"/>
                  <a:gd name="f76" fmla="*/ f61 1 f39"/>
                  <a:gd name="f77" fmla="*/ f62 1 f40"/>
                  <a:gd name="f78" fmla="*/ f63 1 f39"/>
                  <a:gd name="f79" fmla="*/ f64 f30 1"/>
                  <a:gd name="f80" fmla="*/ f65 f30 1"/>
                  <a:gd name="f81" fmla="*/ f67 f31 1"/>
                  <a:gd name="f82" fmla="*/ f66 f31 1"/>
                  <a:gd name="f83" fmla="*/ f68 f30 1"/>
                  <a:gd name="f84" fmla="*/ f69 f31 1"/>
                  <a:gd name="f85" fmla="*/ f70 f30 1"/>
                  <a:gd name="f86" fmla="*/ f71 f31 1"/>
                  <a:gd name="f87" fmla="*/ f72 f30 1"/>
                  <a:gd name="f88" fmla="*/ f73 f31 1"/>
                  <a:gd name="f89" fmla="*/ f74 f30 1"/>
                  <a:gd name="f90" fmla="*/ f75 f31 1"/>
                  <a:gd name="f91" fmla="*/ f76 f30 1"/>
                  <a:gd name="f92" fmla="*/ f77 f31 1"/>
                  <a:gd name="f93" fmla="*/ f78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3" y="f84"/>
                  </a:cxn>
                  <a:cxn ang="f52">
                    <a:pos x="f85" y="f86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86"/>
                  </a:cxn>
                  <a:cxn ang="f52">
                    <a:pos x="f83" y="f84"/>
                  </a:cxn>
                </a:cxnLst>
                <a:rect l="f79" t="f82" r="f80" b="f81"/>
                <a:pathLst>
                  <a:path w="18" h="41">
                    <a:moveTo>
                      <a:pt x="f8" y="f7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9"/>
                      <a:pt x="f5" y="f17"/>
                    </a:cubicBezTo>
                    <a:cubicBezTo>
                      <a:pt x="f18" y="f17"/>
                      <a:pt x="f19" y="f19"/>
                      <a:pt x="f18" y="f5"/>
                    </a:cubicBezTo>
                    <a:cubicBezTo>
                      <a:pt x="f20" y="f21"/>
                      <a:pt x="f21" y="f8"/>
                      <a:pt x="f22" y="f23"/>
                    </a:cubicBezTo>
                    <a:cubicBezTo>
                      <a:pt x="f24" y="f25"/>
                      <a:pt x="f9" y="f26"/>
                      <a:pt x="f27" y="f13"/>
                    </a:cubicBezTo>
                    <a:cubicBezTo>
                      <a:pt x="f8" y="f11"/>
                      <a:pt x="f6" y="f28"/>
                      <a:pt x="f8" y="f7"/>
                    </a:cubicBezTo>
                    <a:close/>
                  </a:path>
                </a:pathLst>
              </a:custGeom>
              <a:solidFill>
                <a:srgbClr val="BC6F6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4" name="Freeform 1475">
                <a:extLst>
                  <a:ext uri="{FF2B5EF4-FFF2-40B4-BE49-F238E27FC236}">
                    <a16:creationId xmlns:a16="http://schemas.microsoft.com/office/drawing/2014/main" id="{3455DCDE-A04D-35A3-9EF6-10A82D38FA7F}"/>
                  </a:ext>
                </a:extLst>
              </p:cNvPr>
              <p:cNvSpPr/>
              <p:nvPr/>
            </p:nvSpPr>
            <p:spPr>
              <a:xfrm>
                <a:off x="4159248" y="4121155"/>
                <a:ext cx="274640" cy="2698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3"/>
                  <a:gd name="f7" fmla="val 72"/>
                  <a:gd name="f8" fmla="val 1"/>
                  <a:gd name="f9" fmla="val 5"/>
                  <a:gd name="f10" fmla="val 4"/>
                  <a:gd name="f11" fmla="val 10"/>
                  <a:gd name="f12" fmla="val 8"/>
                  <a:gd name="f13" fmla="val 15"/>
                  <a:gd name="f14" fmla="val 12"/>
                  <a:gd name="f15" fmla="val 17"/>
                  <a:gd name="f16" fmla="val 13"/>
                  <a:gd name="f17" fmla="val 18"/>
                  <a:gd name="f18" fmla="val 16"/>
                  <a:gd name="f19" fmla="val 20"/>
                  <a:gd name="f20" fmla="val 21"/>
                  <a:gd name="f21" fmla="val 26"/>
                  <a:gd name="f22" fmla="val 24"/>
                  <a:gd name="f23" fmla="val 32"/>
                  <a:gd name="f24" fmla="val 31"/>
                  <a:gd name="f25" fmla="val 38"/>
                  <a:gd name="f26" fmla="val 37"/>
                  <a:gd name="f27" fmla="val 48"/>
                  <a:gd name="f28" fmla="val 46"/>
                  <a:gd name="f29" fmla="val 58"/>
                  <a:gd name="f30" fmla="val 54"/>
                  <a:gd name="f31" fmla="val 68"/>
                  <a:gd name="f32" fmla="val 63"/>
                  <a:gd name="f33" fmla="val 70"/>
                  <a:gd name="f34" fmla="val 65"/>
                  <a:gd name="f35" fmla="val 66"/>
                  <a:gd name="f36" fmla="val 69"/>
                  <a:gd name="f37" fmla="val 71"/>
                  <a:gd name="f38" fmla="val 67"/>
                  <a:gd name="f39" fmla="val 52"/>
                  <a:gd name="f40" fmla="val 60"/>
                  <a:gd name="f41" fmla="val 40"/>
                  <a:gd name="f42" fmla="val 50"/>
                  <a:gd name="f43" fmla="val 29"/>
                  <a:gd name="f44" fmla="val 39"/>
                  <a:gd name="f45" fmla="val 23"/>
                  <a:gd name="f46" fmla="val 33"/>
                  <a:gd name="f47" fmla="val 27"/>
                  <a:gd name="f48" fmla="val 9"/>
                  <a:gd name="f49" fmla="val 3"/>
                  <a:gd name="f50" fmla="val 2"/>
                  <a:gd name="f51" fmla="+- 0 0 -90"/>
                  <a:gd name="f52" fmla="*/ f3 1 73"/>
                  <a:gd name="f53" fmla="*/ f4 1 72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73"/>
                  <a:gd name="f62" fmla="*/ f58 1 72"/>
                  <a:gd name="f63" fmla="*/ 1 f59 1"/>
                  <a:gd name="f64" fmla="*/ 0 f58 1"/>
                  <a:gd name="f65" fmla="*/ 15 f59 1"/>
                  <a:gd name="f66" fmla="*/ 12 f58 1"/>
                  <a:gd name="f67" fmla="*/ 20 f59 1"/>
                  <a:gd name="f68" fmla="*/ 17 f58 1"/>
                  <a:gd name="f69" fmla="*/ 21 f59 1"/>
                  <a:gd name="f70" fmla="*/ 38 f59 1"/>
                  <a:gd name="f71" fmla="*/ 37 f58 1"/>
                  <a:gd name="f72" fmla="*/ 68 f59 1"/>
                  <a:gd name="f73" fmla="*/ 63 f58 1"/>
                  <a:gd name="f74" fmla="*/ 73 f59 1"/>
                  <a:gd name="f75" fmla="*/ 69 f58 1"/>
                  <a:gd name="f76" fmla="*/ 69 f59 1"/>
                  <a:gd name="f77" fmla="*/ 71 f58 1"/>
                  <a:gd name="f78" fmla="*/ 65 f59 1"/>
                  <a:gd name="f79" fmla="*/ 70 f58 1"/>
                  <a:gd name="f80" fmla="*/ 29 f59 1"/>
                  <a:gd name="f81" fmla="*/ 39 f58 1"/>
                  <a:gd name="f82" fmla="*/ 13 f59 1"/>
                  <a:gd name="f83" fmla="*/ 21 f58 1"/>
                  <a:gd name="f84" fmla="*/ 3 f58 1"/>
                  <a:gd name="f85" fmla="+- f60 0 f1"/>
                  <a:gd name="f86" fmla="*/ f63 1 73"/>
                  <a:gd name="f87" fmla="*/ f64 1 72"/>
                  <a:gd name="f88" fmla="*/ f65 1 73"/>
                  <a:gd name="f89" fmla="*/ f66 1 72"/>
                  <a:gd name="f90" fmla="*/ f67 1 73"/>
                  <a:gd name="f91" fmla="*/ f68 1 72"/>
                  <a:gd name="f92" fmla="*/ f69 1 73"/>
                  <a:gd name="f93" fmla="*/ f70 1 73"/>
                  <a:gd name="f94" fmla="*/ f71 1 72"/>
                  <a:gd name="f95" fmla="*/ f72 1 73"/>
                  <a:gd name="f96" fmla="*/ f73 1 72"/>
                  <a:gd name="f97" fmla="*/ f74 1 73"/>
                  <a:gd name="f98" fmla="*/ f75 1 72"/>
                  <a:gd name="f99" fmla="*/ f76 1 73"/>
                  <a:gd name="f100" fmla="*/ f77 1 72"/>
                  <a:gd name="f101" fmla="*/ f78 1 73"/>
                  <a:gd name="f102" fmla="*/ f79 1 72"/>
                  <a:gd name="f103" fmla="*/ f80 1 73"/>
                  <a:gd name="f104" fmla="*/ f81 1 72"/>
                  <a:gd name="f105" fmla="*/ f82 1 73"/>
                  <a:gd name="f106" fmla="*/ f83 1 72"/>
                  <a:gd name="f107" fmla="*/ f84 1 72"/>
                  <a:gd name="f108" fmla="*/ 0 1 f61"/>
                  <a:gd name="f109" fmla="*/ f55 1 f61"/>
                  <a:gd name="f110" fmla="*/ 0 1 f62"/>
                  <a:gd name="f111" fmla="*/ f56 1 f62"/>
                  <a:gd name="f112" fmla="*/ f86 1 f61"/>
                  <a:gd name="f113" fmla="*/ f87 1 f62"/>
                  <a:gd name="f114" fmla="*/ f88 1 f61"/>
                  <a:gd name="f115" fmla="*/ f89 1 f62"/>
                  <a:gd name="f116" fmla="*/ f90 1 f61"/>
                  <a:gd name="f117" fmla="*/ f91 1 f62"/>
                  <a:gd name="f118" fmla="*/ f92 1 f61"/>
                  <a:gd name="f119" fmla="*/ f93 1 f61"/>
                  <a:gd name="f120" fmla="*/ f94 1 f62"/>
                  <a:gd name="f121" fmla="*/ f95 1 f61"/>
                  <a:gd name="f122" fmla="*/ f96 1 f62"/>
                  <a:gd name="f123" fmla="*/ f97 1 f61"/>
                  <a:gd name="f124" fmla="*/ f98 1 f62"/>
                  <a:gd name="f125" fmla="*/ f99 1 f61"/>
                  <a:gd name="f126" fmla="*/ f100 1 f62"/>
                  <a:gd name="f127" fmla="*/ f101 1 f61"/>
                  <a:gd name="f128" fmla="*/ f102 1 f62"/>
                  <a:gd name="f129" fmla="*/ f103 1 f61"/>
                  <a:gd name="f130" fmla="*/ f104 1 f62"/>
                  <a:gd name="f131" fmla="*/ f105 1 f61"/>
                  <a:gd name="f132" fmla="*/ f106 1 f62"/>
                  <a:gd name="f133" fmla="*/ f107 1 f62"/>
                  <a:gd name="f134" fmla="*/ f108 f52 1"/>
                  <a:gd name="f135" fmla="*/ f109 f52 1"/>
                  <a:gd name="f136" fmla="*/ f111 f53 1"/>
                  <a:gd name="f137" fmla="*/ f110 f53 1"/>
                  <a:gd name="f138" fmla="*/ f112 f52 1"/>
                  <a:gd name="f139" fmla="*/ f113 f53 1"/>
                  <a:gd name="f140" fmla="*/ f114 f52 1"/>
                  <a:gd name="f141" fmla="*/ f115 f53 1"/>
                  <a:gd name="f142" fmla="*/ f116 f52 1"/>
                  <a:gd name="f143" fmla="*/ f117 f53 1"/>
                  <a:gd name="f144" fmla="*/ f118 f52 1"/>
                  <a:gd name="f145" fmla="*/ f119 f52 1"/>
                  <a:gd name="f146" fmla="*/ f120 f53 1"/>
                  <a:gd name="f147" fmla="*/ f121 f52 1"/>
                  <a:gd name="f148" fmla="*/ f122 f53 1"/>
                  <a:gd name="f149" fmla="*/ f123 f52 1"/>
                  <a:gd name="f150" fmla="*/ f124 f53 1"/>
                  <a:gd name="f151" fmla="*/ f125 f52 1"/>
                  <a:gd name="f152" fmla="*/ f126 f53 1"/>
                  <a:gd name="f153" fmla="*/ f127 f52 1"/>
                  <a:gd name="f154" fmla="*/ f128 f53 1"/>
                  <a:gd name="f155" fmla="*/ f129 f52 1"/>
                  <a:gd name="f156" fmla="*/ f130 f53 1"/>
                  <a:gd name="f157" fmla="*/ f131 f52 1"/>
                  <a:gd name="f158" fmla="*/ f132 f53 1"/>
                  <a:gd name="f159" fmla="*/ f13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38" y="f139"/>
                  </a:cxn>
                  <a:cxn ang="f85">
                    <a:pos x="f140" y="f141"/>
                  </a:cxn>
                  <a:cxn ang="f85">
                    <a:pos x="f142" y="f143"/>
                  </a:cxn>
                  <a:cxn ang="f85">
                    <a:pos x="f144" y="f143"/>
                  </a:cxn>
                  <a:cxn ang="f85">
                    <a:pos x="f145" y="f146"/>
                  </a:cxn>
                  <a:cxn ang="f85">
                    <a:pos x="f147" y="f148"/>
                  </a:cxn>
                  <a:cxn ang="f85">
                    <a:pos x="f149" y="f150"/>
                  </a:cxn>
                  <a:cxn ang="f85">
                    <a:pos x="f151" y="f152"/>
                  </a:cxn>
                  <a:cxn ang="f85">
                    <a:pos x="f153" y="f154"/>
                  </a:cxn>
                  <a:cxn ang="f85">
                    <a:pos x="f155" y="f156"/>
                  </a:cxn>
                  <a:cxn ang="f85">
                    <a:pos x="f157" y="f158"/>
                  </a:cxn>
                  <a:cxn ang="f85">
                    <a:pos x="f138" y="f159"/>
                  </a:cxn>
                  <a:cxn ang="f85">
                    <a:pos x="f138" y="f139"/>
                  </a:cxn>
                </a:cxnLst>
                <a:rect l="f134" t="f137" r="f135" b="f136"/>
                <a:pathLst>
                  <a:path w="73" h="7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5"/>
                    </a:cubicBezTo>
                    <a:cubicBezTo>
                      <a:pt x="f19" y="f15"/>
                      <a:pt x="f20" y="f15"/>
                      <a:pt x="f20" y="f15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6" y="f35"/>
                      <a:pt x="f6" y="f36"/>
                    </a:cubicBezTo>
                    <a:cubicBezTo>
                      <a:pt x="f7" y="f37"/>
                      <a:pt x="f33" y="f33"/>
                      <a:pt x="f36" y="f37"/>
                    </a:cubicBezTo>
                    <a:cubicBezTo>
                      <a:pt x="f38" y="f7"/>
                      <a:pt x="f35" y="f37"/>
                      <a:pt x="f34" y="f33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17" y="f47"/>
                      <a:pt x="f16" y="f20"/>
                    </a:cubicBezTo>
                    <a:cubicBezTo>
                      <a:pt x="f12" y="f18"/>
                      <a:pt x="f9" y="f48"/>
                      <a:pt x="f8" y="f49"/>
                    </a:cubicBezTo>
                    <a:cubicBezTo>
                      <a:pt x="f8" y="f50"/>
                      <a:pt x="f5" y="f8"/>
                      <a:pt x="f8" y="f5"/>
                    </a:cubicBezTo>
                    <a:close/>
                  </a:path>
                </a:pathLst>
              </a:custGeom>
              <a:solidFill>
                <a:srgbClr val="BD70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5" name="Freeform 1476">
                <a:extLst>
                  <a:ext uri="{FF2B5EF4-FFF2-40B4-BE49-F238E27FC236}">
                    <a16:creationId xmlns:a16="http://schemas.microsoft.com/office/drawing/2014/main" id="{32A3320C-9A12-5DB7-FC57-27D2CF494A10}"/>
                  </a:ext>
                </a:extLst>
              </p:cNvPr>
              <p:cNvSpPr/>
              <p:nvPr/>
            </p:nvSpPr>
            <p:spPr>
              <a:xfrm>
                <a:off x="4095753" y="4008436"/>
                <a:ext cx="365129" cy="3794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7"/>
                  <a:gd name="f7" fmla="val 101"/>
                  <a:gd name="f8" fmla="val 12"/>
                  <a:gd name="f9" fmla="val 19"/>
                  <a:gd name="f10" fmla="val 8"/>
                  <a:gd name="f11" fmla="val 13"/>
                  <a:gd name="f12" fmla="val 4"/>
                  <a:gd name="f13" fmla="val 7"/>
                  <a:gd name="f14" fmla="val 1"/>
                  <a:gd name="f15" fmla="val 6"/>
                  <a:gd name="f16" fmla="val 11"/>
                  <a:gd name="f17" fmla="val 14"/>
                  <a:gd name="f18" fmla="val 17"/>
                  <a:gd name="f19" fmla="val 20"/>
                  <a:gd name="f20" fmla="val 29"/>
                  <a:gd name="f21" fmla="val 32"/>
                  <a:gd name="f22" fmla="val 39"/>
                  <a:gd name="f23" fmla="val 44"/>
                  <a:gd name="f24" fmla="val 51"/>
                  <a:gd name="f25" fmla="val 56"/>
                  <a:gd name="f26" fmla="val 62"/>
                  <a:gd name="f27" fmla="val 67"/>
                  <a:gd name="f28" fmla="val 73"/>
                  <a:gd name="f29" fmla="val 77"/>
                  <a:gd name="f30" fmla="val 83"/>
                  <a:gd name="f31" fmla="val 87"/>
                  <a:gd name="f32" fmla="val 84"/>
                  <a:gd name="f33" fmla="val 88"/>
                  <a:gd name="f34" fmla="val 85"/>
                  <a:gd name="f35" fmla="val 90"/>
                  <a:gd name="f36" fmla="val 91"/>
                  <a:gd name="f37" fmla="val 93"/>
                  <a:gd name="f38" fmla="val 95"/>
                  <a:gd name="f39" fmla="val 100"/>
                  <a:gd name="f40" fmla="val 94"/>
                  <a:gd name="f41" fmla="val 99"/>
                  <a:gd name="f42" fmla="val 98"/>
                  <a:gd name="f43" fmla="val 86"/>
                  <a:gd name="f44" fmla="val 68"/>
                  <a:gd name="f45" fmla="val 79"/>
                  <a:gd name="f46" fmla="val 60"/>
                  <a:gd name="f47" fmla="val 72"/>
                  <a:gd name="f48" fmla="val 52"/>
                  <a:gd name="f49" fmla="val 64"/>
                  <a:gd name="f50" fmla="val 37"/>
                  <a:gd name="f51" fmla="val 47"/>
                  <a:gd name="f52" fmla="val 33"/>
                  <a:gd name="f53" fmla="val 42"/>
                  <a:gd name="f54" fmla="val 30"/>
                  <a:gd name="f55" fmla="val 36"/>
                  <a:gd name="f56" fmla="val 24"/>
                  <a:gd name="f57" fmla="val 16"/>
                  <a:gd name="f58" fmla="val 23"/>
                  <a:gd name="f59" fmla="+- 0 0 -90"/>
                  <a:gd name="f60" fmla="*/ f3 1 97"/>
                  <a:gd name="f61" fmla="*/ f4 1 101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97"/>
                  <a:gd name="f70" fmla="*/ f66 1 101"/>
                  <a:gd name="f71" fmla="*/ 12 f67 1"/>
                  <a:gd name="f72" fmla="*/ 19 f66 1"/>
                  <a:gd name="f73" fmla="*/ 0 f67 1"/>
                  <a:gd name="f74" fmla="*/ 1 f66 1"/>
                  <a:gd name="f75" fmla="*/ 1 f67 1"/>
                  <a:gd name="f76" fmla="*/ 0 f66 1"/>
                  <a:gd name="f77" fmla="*/ 17 f67 1"/>
                  <a:gd name="f78" fmla="*/ 20 f66 1"/>
                  <a:gd name="f79" fmla="*/ 51 f67 1"/>
                  <a:gd name="f80" fmla="*/ 56 f66 1"/>
                  <a:gd name="f81" fmla="*/ 83 f67 1"/>
                  <a:gd name="f82" fmla="*/ 87 f66 1"/>
                  <a:gd name="f83" fmla="*/ 88 f67 1"/>
                  <a:gd name="f84" fmla="*/ 90 f66 1"/>
                  <a:gd name="f85" fmla="*/ 97 f67 1"/>
                  <a:gd name="f86" fmla="*/ 100 f66 1"/>
                  <a:gd name="f87" fmla="*/ 91 f67 1"/>
                  <a:gd name="f88" fmla="*/ 98 f66 1"/>
                  <a:gd name="f89" fmla="*/ 85 f67 1"/>
                  <a:gd name="f90" fmla="*/ 93 f66 1"/>
                  <a:gd name="f91" fmla="*/ 60 f67 1"/>
                  <a:gd name="f92" fmla="*/ 72 f66 1"/>
                  <a:gd name="f93" fmla="*/ 37 f67 1"/>
                  <a:gd name="f94" fmla="*/ 47 f66 1"/>
                  <a:gd name="f95" fmla="*/ 24 f67 1"/>
                  <a:gd name="f96" fmla="*/ 32 f66 1"/>
                  <a:gd name="f97" fmla="+- f68 0 f1"/>
                  <a:gd name="f98" fmla="*/ f71 1 97"/>
                  <a:gd name="f99" fmla="*/ f72 1 101"/>
                  <a:gd name="f100" fmla="*/ f73 1 97"/>
                  <a:gd name="f101" fmla="*/ f74 1 101"/>
                  <a:gd name="f102" fmla="*/ f75 1 97"/>
                  <a:gd name="f103" fmla="*/ f76 1 101"/>
                  <a:gd name="f104" fmla="*/ f77 1 97"/>
                  <a:gd name="f105" fmla="*/ f78 1 101"/>
                  <a:gd name="f106" fmla="*/ f79 1 97"/>
                  <a:gd name="f107" fmla="*/ f80 1 101"/>
                  <a:gd name="f108" fmla="*/ f81 1 97"/>
                  <a:gd name="f109" fmla="*/ f82 1 101"/>
                  <a:gd name="f110" fmla="*/ f83 1 97"/>
                  <a:gd name="f111" fmla="*/ f84 1 101"/>
                  <a:gd name="f112" fmla="*/ f85 1 97"/>
                  <a:gd name="f113" fmla="*/ f86 1 101"/>
                  <a:gd name="f114" fmla="*/ f87 1 97"/>
                  <a:gd name="f115" fmla="*/ f88 1 101"/>
                  <a:gd name="f116" fmla="*/ f89 1 97"/>
                  <a:gd name="f117" fmla="*/ f90 1 101"/>
                  <a:gd name="f118" fmla="*/ f91 1 97"/>
                  <a:gd name="f119" fmla="*/ f92 1 101"/>
                  <a:gd name="f120" fmla="*/ f93 1 97"/>
                  <a:gd name="f121" fmla="*/ f94 1 101"/>
                  <a:gd name="f122" fmla="*/ f95 1 97"/>
                  <a:gd name="f123" fmla="*/ f96 1 101"/>
                  <a:gd name="f124" fmla="*/ 0 1 f69"/>
                  <a:gd name="f125" fmla="*/ f63 1 f69"/>
                  <a:gd name="f126" fmla="*/ 0 1 f70"/>
                  <a:gd name="f127" fmla="*/ f64 1 f70"/>
                  <a:gd name="f128" fmla="*/ f98 1 f69"/>
                  <a:gd name="f129" fmla="*/ f99 1 f70"/>
                  <a:gd name="f130" fmla="*/ f100 1 f69"/>
                  <a:gd name="f131" fmla="*/ f101 1 f70"/>
                  <a:gd name="f132" fmla="*/ f102 1 f69"/>
                  <a:gd name="f133" fmla="*/ f103 1 f70"/>
                  <a:gd name="f134" fmla="*/ f104 1 f69"/>
                  <a:gd name="f135" fmla="*/ f105 1 f70"/>
                  <a:gd name="f136" fmla="*/ f106 1 f69"/>
                  <a:gd name="f137" fmla="*/ f107 1 f70"/>
                  <a:gd name="f138" fmla="*/ f108 1 f69"/>
                  <a:gd name="f139" fmla="*/ f109 1 f70"/>
                  <a:gd name="f140" fmla="*/ f110 1 f69"/>
                  <a:gd name="f141" fmla="*/ f111 1 f70"/>
                  <a:gd name="f142" fmla="*/ f112 1 f69"/>
                  <a:gd name="f143" fmla="*/ f113 1 f70"/>
                  <a:gd name="f144" fmla="*/ f114 1 f69"/>
                  <a:gd name="f145" fmla="*/ f115 1 f70"/>
                  <a:gd name="f146" fmla="*/ f116 1 f69"/>
                  <a:gd name="f147" fmla="*/ f117 1 f70"/>
                  <a:gd name="f148" fmla="*/ f118 1 f69"/>
                  <a:gd name="f149" fmla="*/ f119 1 f70"/>
                  <a:gd name="f150" fmla="*/ f120 1 f69"/>
                  <a:gd name="f151" fmla="*/ f121 1 f70"/>
                  <a:gd name="f152" fmla="*/ f122 1 f69"/>
                  <a:gd name="f153" fmla="*/ f123 1 f70"/>
                  <a:gd name="f154" fmla="*/ f124 f60 1"/>
                  <a:gd name="f155" fmla="*/ f125 f60 1"/>
                  <a:gd name="f156" fmla="*/ f127 f61 1"/>
                  <a:gd name="f157" fmla="*/ f126 f61 1"/>
                  <a:gd name="f158" fmla="*/ f128 f60 1"/>
                  <a:gd name="f159" fmla="*/ f129 f61 1"/>
                  <a:gd name="f160" fmla="*/ f130 f60 1"/>
                  <a:gd name="f161" fmla="*/ f131 f61 1"/>
                  <a:gd name="f162" fmla="*/ f132 f60 1"/>
                  <a:gd name="f163" fmla="*/ f133 f61 1"/>
                  <a:gd name="f164" fmla="*/ f134 f60 1"/>
                  <a:gd name="f165" fmla="*/ f135 f61 1"/>
                  <a:gd name="f166" fmla="*/ f136 f60 1"/>
                  <a:gd name="f167" fmla="*/ f137 f61 1"/>
                  <a:gd name="f168" fmla="*/ f138 f60 1"/>
                  <a:gd name="f169" fmla="*/ f139 f61 1"/>
                  <a:gd name="f170" fmla="*/ f140 f60 1"/>
                  <a:gd name="f171" fmla="*/ f141 f61 1"/>
                  <a:gd name="f172" fmla="*/ f142 f60 1"/>
                  <a:gd name="f173" fmla="*/ f143 f61 1"/>
                  <a:gd name="f174" fmla="*/ f144 f60 1"/>
                  <a:gd name="f175" fmla="*/ f145 f61 1"/>
                  <a:gd name="f176" fmla="*/ f146 f60 1"/>
                  <a:gd name="f177" fmla="*/ f147 f61 1"/>
                  <a:gd name="f178" fmla="*/ f148 f60 1"/>
                  <a:gd name="f179" fmla="*/ f149 f61 1"/>
                  <a:gd name="f180" fmla="*/ f150 f60 1"/>
                  <a:gd name="f181" fmla="*/ f151 f61 1"/>
                  <a:gd name="f182" fmla="*/ f152 f60 1"/>
                  <a:gd name="f183" fmla="*/ f153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8" y="f159"/>
                  </a:cxn>
                  <a:cxn ang="f97">
                    <a:pos x="f160" y="f161"/>
                  </a:cxn>
                  <a:cxn ang="f97">
                    <a:pos x="f162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71"/>
                  </a:cxn>
                  <a:cxn ang="f97">
                    <a:pos x="f170" y="f171"/>
                  </a:cxn>
                  <a:cxn ang="f97">
                    <a:pos x="f172" y="f173"/>
                  </a:cxn>
                  <a:cxn ang="f97">
                    <a:pos x="f174" y="f175"/>
                  </a:cxn>
                  <a:cxn ang="f97">
                    <a:pos x="f176" y="f177"/>
                  </a:cxn>
                  <a:cxn ang="f97">
                    <a:pos x="f178" y="f179"/>
                  </a:cxn>
                  <a:cxn ang="f97">
                    <a:pos x="f180" y="f181"/>
                  </a:cxn>
                  <a:cxn ang="f97">
                    <a:pos x="f180" y="f181"/>
                  </a:cxn>
                  <a:cxn ang="f97">
                    <a:pos x="f182" y="f183"/>
                  </a:cxn>
                  <a:cxn ang="f97">
                    <a:pos x="f158" y="f159"/>
                  </a:cxn>
                </a:cxnLst>
                <a:rect l="f154" t="f157" r="f155" b="f156"/>
                <a:pathLst>
                  <a:path w="97" h="100">
                    <a:moveTo>
                      <a:pt x="f8" y="f9"/>
                    </a:moveTo>
                    <a:cubicBezTo>
                      <a:pt x="f10" y="f11"/>
                      <a:pt x="f12" y="f13"/>
                      <a:pt x="f5" y="f14"/>
                    </a:cubicBezTo>
                    <a:cubicBezTo>
                      <a:pt x="f5" y="f14"/>
                      <a:pt x="f5" y="f5"/>
                      <a:pt x="f14" y="f5"/>
                    </a:cubicBezTo>
                    <a:cubicBezTo>
                      <a:pt x="f15" y="f13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3" y="f35"/>
                    </a:cubicBezTo>
                    <a:cubicBezTo>
                      <a:pt x="f33" y="f35"/>
                      <a:pt x="f33" y="f35"/>
                      <a:pt x="f33" y="f35"/>
                    </a:cubicBezTo>
                    <a:cubicBezTo>
                      <a:pt x="f36" y="f37"/>
                      <a:pt x="f38" y="f38"/>
                      <a:pt x="f6" y="f39"/>
                    </a:cubicBezTo>
                    <a:cubicBezTo>
                      <a:pt x="f40" y="f7"/>
                      <a:pt x="f37" y="f41"/>
                      <a:pt x="f36" y="f42"/>
                    </a:cubicBezTo>
                    <a:cubicBezTo>
                      <a:pt x="f33" y="f42"/>
                      <a:pt x="f31" y="f38"/>
                      <a:pt x="f34" y="f37"/>
                    </a:cubicBezTo>
                    <a:cubicBezTo>
                      <a:pt x="f29" y="f43"/>
                      <a:pt x="f44" y="f45"/>
                      <a:pt x="f46" y="f47"/>
                    </a:cubicBezTo>
                    <a:cubicBezTo>
                      <a:pt x="f48" y="f49"/>
                      <a:pt x="f23" y="f25"/>
                      <a:pt x="f50" y="f51"/>
                    </a:cubicBezTo>
                    <a:cubicBezTo>
                      <a:pt x="f50" y="f51"/>
                      <a:pt x="f50" y="f51"/>
                      <a:pt x="f50" y="f51"/>
                    </a:cubicBezTo>
                    <a:cubicBezTo>
                      <a:pt x="f52" y="f53"/>
                      <a:pt x="f54" y="f55"/>
                      <a:pt x="f56" y="f21"/>
                    </a:cubicBezTo>
                    <a:cubicBezTo>
                      <a:pt x="f9" y="f20"/>
                      <a:pt x="f57" y="f58"/>
                      <a:pt x="f8" y="f9"/>
                    </a:cubicBezTo>
                    <a:close/>
                  </a:path>
                </a:pathLst>
              </a:custGeom>
              <a:solidFill>
                <a:srgbClr val="B271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6" name="Freeform 1477">
                <a:extLst>
                  <a:ext uri="{FF2B5EF4-FFF2-40B4-BE49-F238E27FC236}">
                    <a16:creationId xmlns:a16="http://schemas.microsoft.com/office/drawing/2014/main" id="{AA3D356B-C919-9763-117D-070FF51B9059}"/>
                  </a:ext>
                </a:extLst>
              </p:cNvPr>
              <p:cNvSpPr/>
              <p:nvPr/>
            </p:nvSpPr>
            <p:spPr>
              <a:xfrm>
                <a:off x="3981453" y="4075115"/>
                <a:ext cx="328617" cy="2984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79"/>
                  <a:gd name="f8" fmla="val 78"/>
                  <a:gd name="f9" fmla="val 74"/>
                  <a:gd name="f10" fmla="val 70"/>
                  <a:gd name="f11" fmla="val 68"/>
                  <a:gd name="f12" fmla="val 62"/>
                  <a:gd name="f13" fmla="val 61"/>
                  <a:gd name="f14" fmla="val 56"/>
                  <a:gd name="f15" fmla="val 57"/>
                  <a:gd name="f16" fmla="val 50"/>
                  <a:gd name="f17" fmla="val 51"/>
                  <a:gd name="f18" fmla="val 44"/>
                  <a:gd name="f19" fmla="val 47"/>
                  <a:gd name="f20" fmla="val 26"/>
                  <a:gd name="f21" fmla="val 35"/>
                  <a:gd name="f22" fmla="val 16"/>
                  <a:gd name="f23" fmla="val 2"/>
                  <a:gd name="f24" fmla="val 1"/>
                  <a:gd name="f25" fmla="val 11"/>
                  <a:gd name="f26" fmla="val 10"/>
                  <a:gd name="f27" fmla="val 21"/>
                  <a:gd name="f28" fmla="val 20"/>
                  <a:gd name="f29" fmla="val 32"/>
                  <a:gd name="f30" fmla="val 30"/>
                  <a:gd name="f31" fmla="val 36"/>
                  <a:gd name="f32" fmla="val 41"/>
                  <a:gd name="f33" fmla="val 39"/>
                  <a:gd name="f34" fmla="val 45"/>
                  <a:gd name="f35" fmla="val 48"/>
                  <a:gd name="f36" fmla="val 52"/>
                  <a:gd name="f37" fmla="val 49"/>
                  <a:gd name="f38" fmla="val 53"/>
                  <a:gd name="f39" fmla="val 55"/>
                  <a:gd name="f40" fmla="val 58"/>
                  <a:gd name="f41" fmla="val 59"/>
                  <a:gd name="f42" fmla="val 60"/>
                  <a:gd name="f43" fmla="val 65"/>
                  <a:gd name="f44" fmla="val 63"/>
                  <a:gd name="f45" fmla="val 81"/>
                  <a:gd name="f46" fmla="val 73"/>
                  <a:gd name="f47" fmla="+- 0 0 -90"/>
                  <a:gd name="f48" fmla="*/ f3 1 87"/>
                  <a:gd name="f49" fmla="*/ f4 1 79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87"/>
                  <a:gd name="f58" fmla="*/ f54 1 79"/>
                  <a:gd name="f59" fmla="*/ 87 f55 1"/>
                  <a:gd name="f60" fmla="*/ 79 f54 1"/>
                  <a:gd name="f61" fmla="*/ 62 f55 1"/>
                  <a:gd name="f62" fmla="*/ 61 f54 1"/>
                  <a:gd name="f63" fmla="*/ 44 f55 1"/>
                  <a:gd name="f64" fmla="*/ 47 f54 1"/>
                  <a:gd name="f65" fmla="*/ 0 f55 1"/>
                  <a:gd name="f66" fmla="*/ 2 f54 1"/>
                  <a:gd name="f67" fmla="*/ 0 f54 1"/>
                  <a:gd name="f68" fmla="*/ 32 f55 1"/>
                  <a:gd name="f69" fmla="*/ 30 f54 1"/>
                  <a:gd name="f70" fmla="*/ 45 f55 1"/>
                  <a:gd name="f71" fmla="*/ 44 f54 1"/>
                  <a:gd name="f72" fmla="*/ 50 f55 1"/>
                  <a:gd name="f73" fmla="*/ 48 f54 1"/>
                  <a:gd name="f74" fmla="*/ 51 f55 1"/>
                  <a:gd name="f75" fmla="*/ 55 f55 1"/>
                  <a:gd name="f76" fmla="*/ 50 f54 1"/>
                  <a:gd name="f77" fmla="*/ 56 f55 1"/>
                  <a:gd name="f78" fmla="*/ 60 f55 1"/>
                  <a:gd name="f79" fmla="*/ 53 f54 1"/>
                  <a:gd name="f80" fmla="*/ 68 f55 1"/>
                  <a:gd name="f81" fmla="*/ 63 f54 1"/>
                  <a:gd name="f82" fmla="+- f56 0 f1"/>
                  <a:gd name="f83" fmla="*/ f59 1 87"/>
                  <a:gd name="f84" fmla="*/ f60 1 79"/>
                  <a:gd name="f85" fmla="*/ f61 1 87"/>
                  <a:gd name="f86" fmla="*/ f62 1 79"/>
                  <a:gd name="f87" fmla="*/ f63 1 87"/>
                  <a:gd name="f88" fmla="*/ f64 1 79"/>
                  <a:gd name="f89" fmla="*/ f65 1 87"/>
                  <a:gd name="f90" fmla="*/ f66 1 79"/>
                  <a:gd name="f91" fmla="*/ f67 1 79"/>
                  <a:gd name="f92" fmla="*/ f68 1 87"/>
                  <a:gd name="f93" fmla="*/ f69 1 79"/>
                  <a:gd name="f94" fmla="*/ f70 1 87"/>
                  <a:gd name="f95" fmla="*/ f71 1 79"/>
                  <a:gd name="f96" fmla="*/ f72 1 87"/>
                  <a:gd name="f97" fmla="*/ f73 1 79"/>
                  <a:gd name="f98" fmla="*/ f74 1 87"/>
                  <a:gd name="f99" fmla="*/ f75 1 87"/>
                  <a:gd name="f100" fmla="*/ f76 1 79"/>
                  <a:gd name="f101" fmla="*/ f77 1 87"/>
                  <a:gd name="f102" fmla="*/ f78 1 87"/>
                  <a:gd name="f103" fmla="*/ f79 1 79"/>
                  <a:gd name="f104" fmla="*/ f80 1 87"/>
                  <a:gd name="f105" fmla="*/ f81 1 79"/>
                  <a:gd name="f106" fmla="*/ 0 1 f57"/>
                  <a:gd name="f107" fmla="*/ f51 1 f57"/>
                  <a:gd name="f108" fmla="*/ 0 1 f58"/>
                  <a:gd name="f109" fmla="*/ f52 1 f58"/>
                  <a:gd name="f110" fmla="*/ f83 1 f57"/>
                  <a:gd name="f111" fmla="*/ f84 1 f58"/>
                  <a:gd name="f112" fmla="*/ f85 1 f57"/>
                  <a:gd name="f113" fmla="*/ f86 1 f58"/>
                  <a:gd name="f114" fmla="*/ f87 1 f57"/>
                  <a:gd name="f115" fmla="*/ f88 1 f58"/>
                  <a:gd name="f116" fmla="*/ f89 1 f57"/>
                  <a:gd name="f117" fmla="*/ f90 1 f58"/>
                  <a:gd name="f118" fmla="*/ f91 1 f58"/>
                  <a:gd name="f119" fmla="*/ f92 1 f57"/>
                  <a:gd name="f120" fmla="*/ f93 1 f58"/>
                  <a:gd name="f121" fmla="*/ f94 1 f57"/>
                  <a:gd name="f122" fmla="*/ f95 1 f58"/>
                  <a:gd name="f123" fmla="*/ f96 1 f57"/>
                  <a:gd name="f124" fmla="*/ f97 1 f58"/>
                  <a:gd name="f125" fmla="*/ f98 1 f57"/>
                  <a:gd name="f126" fmla="*/ f99 1 f57"/>
                  <a:gd name="f127" fmla="*/ f100 1 f58"/>
                  <a:gd name="f128" fmla="*/ f101 1 f57"/>
                  <a:gd name="f129" fmla="*/ f102 1 f57"/>
                  <a:gd name="f130" fmla="*/ f103 1 f58"/>
                  <a:gd name="f131" fmla="*/ f104 1 f57"/>
                  <a:gd name="f132" fmla="*/ f105 1 f58"/>
                  <a:gd name="f133" fmla="*/ f106 f48 1"/>
                  <a:gd name="f134" fmla="*/ f107 f48 1"/>
                  <a:gd name="f135" fmla="*/ f109 f49 1"/>
                  <a:gd name="f136" fmla="*/ f108 f49 1"/>
                  <a:gd name="f137" fmla="*/ f110 f48 1"/>
                  <a:gd name="f138" fmla="*/ f111 f49 1"/>
                  <a:gd name="f139" fmla="*/ f112 f48 1"/>
                  <a:gd name="f140" fmla="*/ f113 f49 1"/>
                  <a:gd name="f141" fmla="*/ f114 f48 1"/>
                  <a:gd name="f142" fmla="*/ f115 f49 1"/>
                  <a:gd name="f143" fmla="*/ f116 f48 1"/>
                  <a:gd name="f144" fmla="*/ f117 f49 1"/>
                  <a:gd name="f145" fmla="*/ f118 f49 1"/>
                  <a:gd name="f146" fmla="*/ f119 f48 1"/>
                  <a:gd name="f147" fmla="*/ f120 f49 1"/>
                  <a:gd name="f148" fmla="*/ f121 f48 1"/>
                  <a:gd name="f149" fmla="*/ f122 f49 1"/>
                  <a:gd name="f150" fmla="*/ f123 f48 1"/>
                  <a:gd name="f151" fmla="*/ f124 f49 1"/>
                  <a:gd name="f152" fmla="*/ f125 f48 1"/>
                  <a:gd name="f153" fmla="*/ f126 f48 1"/>
                  <a:gd name="f154" fmla="*/ f127 f49 1"/>
                  <a:gd name="f155" fmla="*/ f128 f48 1"/>
                  <a:gd name="f156" fmla="*/ f129 f48 1"/>
                  <a:gd name="f157" fmla="*/ f130 f49 1"/>
                  <a:gd name="f158" fmla="*/ f131 f48 1"/>
                  <a:gd name="f159" fmla="*/ f132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37" y="f138"/>
                  </a:cxn>
                  <a:cxn ang="f82">
                    <a:pos x="f139" y="f140"/>
                  </a:cxn>
                  <a:cxn ang="f82">
                    <a:pos x="f141" y="f142"/>
                  </a:cxn>
                  <a:cxn ang="f82">
                    <a:pos x="f143" y="f144"/>
                  </a:cxn>
                  <a:cxn ang="f82">
                    <a:pos x="f143" y="f145"/>
                  </a:cxn>
                  <a:cxn ang="f82">
                    <a:pos x="f146" y="f147"/>
                  </a:cxn>
                  <a:cxn ang="f82">
                    <a:pos x="f148" y="f149"/>
                  </a:cxn>
                  <a:cxn ang="f82">
                    <a:pos x="f150" y="f151"/>
                  </a:cxn>
                  <a:cxn ang="f82">
                    <a:pos x="f152" y="f151"/>
                  </a:cxn>
                  <a:cxn ang="f82">
                    <a:pos x="f153" y="f154"/>
                  </a:cxn>
                  <a:cxn ang="f82">
                    <a:pos x="f155" y="f154"/>
                  </a:cxn>
                  <a:cxn ang="f82">
                    <a:pos x="f156" y="f157"/>
                  </a:cxn>
                  <a:cxn ang="f82">
                    <a:pos x="f156" y="f157"/>
                  </a:cxn>
                  <a:cxn ang="f82">
                    <a:pos x="f158" y="f159"/>
                  </a:cxn>
                  <a:cxn ang="f82">
                    <a:pos x="f137" y="f138"/>
                  </a:cxn>
                </a:cxnLst>
                <a:rect l="f133" t="f136" r="f134" b="f135"/>
                <a:pathLst>
                  <a:path w="87" h="79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2"/>
                      <a:pt x="f5" y="f23"/>
                    </a:cubicBezTo>
                    <a:cubicBezTo>
                      <a:pt x="f5" y="f23"/>
                      <a:pt x="f5" y="f24"/>
                      <a:pt x="f5" y="f5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21"/>
                      <a:pt x="f32" y="f33"/>
                      <a:pt x="f34" y="f18"/>
                    </a:cubicBezTo>
                    <a:cubicBezTo>
                      <a:pt x="f19" y="f34"/>
                      <a:pt x="f35" y="f19"/>
                      <a:pt x="f16" y="f35"/>
                    </a:cubicBezTo>
                    <a:cubicBezTo>
                      <a:pt x="f17" y="f35"/>
                      <a:pt x="f17" y="f35"/>
                      <a:pt x="f17" y="f35"/>
                    </a:cubicBezTo>
                    <a:cubicBezTo>
                      <a:pt x="f36" y="f37"/>
                      <a:pt x="f38" y="f16"/>
                      <a:pt x="f39" y="f16"/>
                    </a:cubicBezTo>
                    <a:cubicBezTo>
                      <a:pt x="f39" y="f16"/>
                      <a:pt x="f14" y="f16"/>
                      <a:pt x="f14" y="f16"/>
                    </a:cubicBezTo>
                    <a:cubicBezTo>
                      <a:pt x="f40" y="f16"/>
                      <a:pt x="f41" y="f17"/>
                      <a:pt x="f42" y="f38"/>
                    </a:cubicBezTo>
                    <a:cubicBezTo>
                      <a:pt x="f42" y="f38"/>
                      <a:pt x="f42" y="f38"/>
                      <a:pt x="f42" y="f38"/>
                    </a:cubicBezTo>
                    <a:cubicBezTo>
                      <a:pt x="f13" y="f40"/>
                      <a:pt x="f43" y="f42"/>
                      <a:pt x="f11" y="f44"/>
                    </a:cubicBezTo>
                    <a:cubicBezTo>
                      <a:pt x="f9" y="f11"/>
                      <a:pt x="f45" y="f46"/>
                      <a:pt x="f6" y="f7"/>
                    </a:cubicBezTo>
                    <a:close/>
                  </a:path>
                </a:pathLst>
              </a:custGeom>
              <a:solidFill>
                <a:srgbClr val="2A130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7" name="Freeform 1478">
                <a:extLst>
                  <a:ext uri="{FF2B5EF4-FFF2-40B4-BE49-F238E27FC236}">
                    <a16:creationId xmlns:a16="http://schemas.microsoft.com/office/drawing/2014/main" id="{A2A0A2B1-35F1-1F4E-E132-99827CAE0008}"/>
                  </a:ext>
                </a:extLst>
              </p:cNvPr>
              <p:cNvSpPr/>
              <p:nvPr/>
            </p:nvSpPr>
            <p:spPr>
              <a:xfrm>
                <a:off x="4154484" y="4121155"/>
                <a:ext cx="290514" cy="3047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7"/>
                  <a:gd name="f7" fmla="val 81"/>
                  <a:gd name="f8" fmla="val 2"/>
                  <a:gd name="f9" fmla="val 9"/>
                  <a:gd name="f10" fmla="val 15"/>
                  <a:gd name="f11" fmla="val 20"/>
                  <a:gd name="f12" fmla="val 26"/>
                  <a:gd name="f13" fmla="val 31"/>
                  <a:gd name="f14" fmla="val 38"/>
                  <a:gd name="f15" fmla="val 39"/>
                  <a:gd name="f16" fmla="val 47"/>
                  <a:gd name="f17" fmla="val 49"/>
                  <a:gd name="f18" fmla="val 55"/>
                  <a:gd name="f19" fmla="val 59"/>
                  <a:gd name="f20" fmla="val 63"/>
                  <a:gd name="f21" fmla="val 62"/>
                  <a:gd name="f22" fmla="val 66"/>
                  <a:gd name="f23" fmla="val 69"/>
                  <a:gd name="f24" fmla="val 70"/>
                  <a:gd name="f25" fmla="val 71"/>
                  <a:gd name="f26" fmla="val 74"/>
                  <a:gd name="f27" fmla="val 75"/>
                  <a:gd name="f28" fmla="val 78"/>
                  <a:gd name="f29" fmla="val 73"/>
                  <a:gd name="f30" fmla="val 76"/>
                  <a:gd name="f31" fmla="val 80"/>
                  <a:gd name="f32" fmla="val 72"/>
                  <a:gd name="f33" fmla="val 67"/>
                  <a:gd name="f34" fmla="val 65"/>
                  <a:gd name="f35" fmla="val 45"/>
                  <a:gd name="f36" fmla="val 54"/>
                  <a:gd name="f37" fmla="val 29"/>
                  <a:gd name="f38" fmla="val 12"/>
                  <a:gd name="f39" fmla="val 22"/>
                  <a:gd name="f40" fmla="val 19"/>
                  <a:gd name="f41" fmla="val 7"/>
                  <a:gd name="f42" fmla="val 16"/>
                  <a:gd name="f43" fmla="val 4"/>
                  <a:gd name="f44" fmla="val 13"/>
                  <a:gd name="f45" fmla="val 6"/>
                  <a:gd name="f46" fmla="val 11"/>
                  <a:gd name="f47" fmla="val 14"/>
                  <a:gd name="f48" fmla="val 5"/>
                  <a:gd name="f49" fmla="val 3"/>
                  <a:gd name="f50" fmla="val 1"/>
                  <a:gd name="f51" fmla="+- 0 0 -90"/>
                  <a:gd name="f52" fmla="*/ f3 1 77"/>
                  <a:gd name="f53" fmla="*/ f4 1 81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77"/>
                  <a:gd name="f62" fmla="*/ f58 1 81"/>
                  <a:gd name="f63" fmla="*/ 2 f59 1"/>
                  <a:gd name="f64" fmla="*/ 0 f58 1"/>
                  <a:gd name="f65" fmla="*/ 31 f59 1"/>
                  <a:gd name="f66" fmla="*/ 38 f58 1"/>
                  <a:gd name="f67" fmla="*/ 59 f59 1"/>
                  <a:gd name="f68" fmla="*/ 63 f58 1"/>
                  <a:gd name="f69" fmla="*/ 70 f59 1"/>
                  <a:gd name="f70" fmla="*/ 71 f58 1"/>
                  <a:gd name="f71" fmla="*/ 77 f59 1"/>
                  <a:gd name="f72" fmla="*/ 77 f58 1"/>
                  <a:gd name="f73" fmla="*/ 71 f59 1"/>
                  <a:gd name="f74" fmla="*/ 75 f58 1"/>
                  <a:gd name="f75" fmla="*/ 76 f58 1"/>
                  <a:gd name="f76" fmla="*/ 74 f59 1"/>
                  <a:gd name="f77" fmla="*/ 80 f58 1"/>
                  <a:gd name="f78" fmla="*/ 62 f59 1"/>
                  <a:gd name="f79" fmla="*/ 70 f58 1"/>
                  <a:gd name="f80" fmla="*/ 12 f59 1"/>
                  <a:gd name="f81" fmla="*/ 22 f58 1"/>
                  <a:gd name="f82" fmla="*/ 4 f59 1"/>
                  <a:gd name="f83" fmla="*/ 13 f58 1"/>
                  <a:gd name="f84" fmla="*/ 7 f59 1"/>
                  <a:gd name="f85" fmla="*/ 12 f58 1"/>
                  <a:gd name="f86" fmla="*/ 4 f58 1"/>
                  <a:gd name="f87" fmla="+- f60 0 f1"/>
                  <a:gd name="f88" fmla="*/ f63 1 77"/>
                  <a:gd name="f89" fmla="*/ f64 1 81"/>
                  <a:gd name="f90" fmla="*/ f65 1 77"/>
                  <a:gd name="f91" fmla="*/ f66 1 81"/>
                  <a:gd name="f92" fmla="*/ f67 1 77"/>
                  <a:gd name="f93" fmla="*/ f68 1 81"/>
                  <a:gd name="f94" fmla="*/ f69 1 77"/>
                  <a:gd name="f95" fmla="*/ f70 1 81"/>
                  <a:gd name="f96" fmla="*/ f71 1 77"/>
                  <a:gd name="f97" fmla="*/ f72 1 81"/>
                  <a:gd name="f98" fmla="*/ f73 1 77"/>
                  <a:gd name="f99" fmla="*/ f74 1 81"/>
                  <a:gd name="f100" fmla="*/ f75 1 81"/>
                  <a:gd name="f101" fmla="*/ f76 1 77"/>
                  <a:gd name="f102" fmla="*/ f77 1 81"/>
                  <a:gd name="f103" fmla="*/ f78 1 77"/>
                  <a:gd name="f104" fmla="*/ f79 1 81"/>
                  <a:gd name="f105" fmla="*/ f80 1 77"/>
                  <a:gd name="f106" fmla="*/ f81 1 81"/>
                  <a:gd name="f107" fmla="*/ f82 1 77"/>
                  <a:gd name="f108" fmla="*/ f83 1 81"/>
                  <a:gd name="f109" fmla="*/ f84 1 77"/>
                  <a:gd name="f110" fmla="*/ f85 1 81"/>
                  <a:gd name="f111" fmla="*/ f86 1 81"/>
                  <a:gd name="f112" fmla="*/ 0 1 f61"/>
                  <a:gd name="f113" fmla="*/ f55 1 f61"/>
                  <a:gd name="f114" fmla="*/ 0 1 f62"/>
                  <a:gd name="f115" fmla="*/ f56 1 f62"/>
                  <a:gd name="f116" fmla="*/ f88 1 f61"/>
                  <a:gd name="f117" fmla="*/ f89 1 f62"/>
                  <a:gd name="f118" fmla="*/ f90 1 f61"/>
                  <a:gd name="f119" fmla="*/ f91 1 f62"/>
                  <a:gd name="f120" fmla="*/ f92 1 f61"/>
                  <a:gd name="f121" fmla="*/ f93 1 f62"/>
                  <a:gd name="f122" fmla="*/ f94 1 f61"/>
                  <a:gd name="f123" fmla="*/ f95 1 f62"/>
                  <a:gd name="f124" fmla="*/ f96 1 f61"/>
                  <a:gd name="f125" fmla="*/ f97 1 f62"/>
                  <a:gd name="f126" fmla="*/ f98 1 f61"/>
                  <a:gd name="f127" fmla="*/ f99 1 f62"/>
                  <a:gd name="f128" fmla="*/ f100 1 f62"/>
                  <a:gd name="f129" fmla="*/ f101 1 f61"/>
                  <a:gd name="f130" fmla="*/ f102 1 f62"/>
                  <a:gd name="f131" fmla="*/ f103 1 f61"/>
                  <a:gd name="f132" fmla="*/ f104 1 f62"/>
                  <a:gd name="f133" fmla="*/ f105 1 f61"/>
                  <a:gd name="f134" fmla="*/ f106 1 f62"/>
                  <a:gd name="f135" fmla="*/ f107 1 f61"/>
                  <a:gd name="f136" fmla="*/ f108 1 f62"/>
                  <a:gd name="f137" fmla="*/ f109 1 f61"/>
                  <a:gd name="f138" fmla="*/ f110 1 f62"/>
                  <a:gd name="f139" fmla="*/ f111 1 f62"/>
                  <a:gd name="f140" fmla="*/ f112 f52 1"/>
                  <a:gd name="f141" fmla="*/ f113 f52 1"/>
                  <a:gd name="f142" fmla="*/ f115 f53 1"/>
                  <a:gd name="f143" fmla="*/ f114 f53 1"/>
                  <a:gd name="f144" fmla="*/ f116 f52 1"/>
                  <a:gd name="f145" fmla="*/ f117 f53 1"/>
                  <a:gd name="f146" fmla="*/ f118 f52 1"/>
                  <a:gd name="f147" fmla="*/ f119 f53 1"/>
                  <a:gd name="f148" fmla="*/ f120 f52 1"/>
                  <a:gd name="f149" fmla="*/ f121 f53 1"/>
                  <a:gd name="f150" fmla="*/ f122 f52 1"/>
                  <a:gd name="f151" fmla="*/ f123 f53 1"/>
                  <a:gd name="f152" fmla="*/ f124 f52 1"/>
                  <a:gd name="f153" fmla="*/ f125 f53 1"/>
                  <a:gd name="f154" fmla="*/ f126 f52 1"/>
                  <a:gd name="f155" fmla="*/ f127 f53 1"/>
                  <a:gd name="f156" fmla="*/ f128 f53 1"/>
                  <a:gd name="f157" fmla="*/ f129 f52 1"/>
                  <a:gd name="f158" fmla="*/ f130 f53 1"/>
                  <a:gd name="f159" fmla="*/ f131 f52 1"/>
                  <a:gd name="f160" fmla="*/ f132 f53 1"/>
                  <a:gd name="f161" fmla="*/ f133 f52 1"/>
                  <a:gd name="f162" fmla="*/ f134 f53 1"/>
                  <a:gd name="f163" fmla="*/ f135 f52 1"/>
                  <a:gd name="f164" fmla="*/ f136 f53 1"/>
                  <a:gd name="f165" fmla="*/ f137 f52 1"/>
                  <a:gd name="f166" fmla="*/ f138 f53 1"/>
                  <a:gd name="f167" fmla="*/ f139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7">
                    <a:pos x="f144" y="f145"/>
                  </a:cxn>
                  <a:cxn ang="f87">
                    <a:pos x="f146" y="f147"/>
                  </a:cxn>
                  <a:cxn ang="f87">
                    <a:pos x="f148" y="f149"/>
                  </a:cxn>
                  <a:cxn ang="f87">
                    <a:pos x="f150" y="f151"/>
                  </a:cxn>
                  <a:cxn ang="f87">
                    <a:pos x="f152" y="f153"/>
                  </a:cxn>
                  <a:cxn ang="f87">
                    <a:pos x="f154" y="f155"/>
                  </a:cxn>
                  <a:cxn ang="f87">
                    <a:pos x="f154" y="f156"/>
                  </a:cxn>
                  <a:cxn ang="f87">
                    <a:pos x="f157" y="f158"/>
                  </a:cxn>
                  <a:cxn ang="f87">
                    <a:pos x="f150" y="f153"/>
                  </a:cxn>
                  <a:cxn ang="f87">
                    <a:pos x="f159" y="f160"/>
                  </a:cxn>
                  <a:cxn ang="f87">
                    <a:pos x="f161" y="f162"/>
                  </a:cxn>
                  <a:cxn ang="f87">
                    <a:pos x="f163" y="f164"/>
                  </a:cxn>
                  <a:cxn ang="f87">
                    <a:pos x="f165" y="f164"/>
                  </a:cxn>
                  <a:cxn ang="f87">
                    <a:pos x="f165" y="f166"/>
                  </a:cxn>
                  <a:cxn ang="f87">
                    <a:pos x="f144" y="f167"/>
                  </a:cxn>
                  <a:cxn ang="f87">
                    <a:pos x="f144" y="f145"/>
                  </a:cxn>
                </a:cxnLst>
                <a:rect l="f140" t="f143" r="f141" b="f142"/>
                <a:pathLst>
                  <a:path w="77" h="81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2" y="f23"/>
                      <a:pt x="f24" y="f25"/>
                    </a:cubicBezTo>
                    <a:cubicBezTo>
                      <a:pt x="f25" y="f26"/>
                      <a:pt x="f27" y="f27"/>
                      <a:pt x="f6" y="f6"/>
                    </a:cubicBezTo>
                    <a:cubicBezTo>
                      <a:pt x="f26" y="f28"/>
                      <a:pt x="f29" y="f30"/>
                      <a:pt x="f25" y="f27"/>
                    </a:cubicBezTo>
                    <a:cubicBezTo>
                      <a:pt x="f25" y="f27"/>
                      <a:pt x="f25" y="f30"/>
                      <a:pt x="f25" y="f30"/>
                    </a:cubicBezTo>
                    <a:cubicBezTo>
                      <a:pt x="f25" y="f28"/>
                      <a:pt x="f27" y="f28"/>
                      <a:pt x="f26" y="f31"/>
                    </a:cubicBezTo>
                    <a:cubicBezTo>
                      <a:pt x="f32" y="f7"/>
                      <a:pt x="f25" y="f28"/>
                      <a:pt x="f24" y="f6"/>
                    </a:cubicBezTo>
                    <a:cubicBezTo>
                      <a:pt x="f33" y="f27"/>
                      <a:pt x="f34" y="f32"/>
                      <a:pt x="f21" y="f24"/>
                    </a:cubicBezTo>
                    <a:cubicBezTo>
                      <a:pt x="f35" y="f36"/>
                      <a:pt x="f37" y="f14"/>
                      <a:pt x="f38" y="f39"/>
                    </a:cubicBezTo>
                    <a:cubicBezTo>
                      <a:pt x="f9" y="f40"/>
                      <a:pt x="f41" y="f42"/>
                      <a:pt x="f43" y="f44"/>
                    </a:cubicBezTo>
                    <a:cubicBezTo>
                      <a:pt x="f45" y="f46"/>
                      <a:pt x="f45" y="f47"/>
                      <a:pt x="f41" y="f44"/>
                    </a:cubicBezTo>
                    <a:cubicBezTo>
                      <a:pt x="f41" y="f44"/>
                      <a:pt x="f41" y="f38"/>
                      <a:pt x="f41" y="f38"/>
                    </a:cubicBezTo>
                    <a:cubicBezTo>
                      <a:pt x="f48" y="f9"/>
                      <a:pt x="f49" y="f41"/>
                      <a:pt x="f8" y="f43"/>
                    </a:cubicBezTo>
                    <a:cubicBezTo>
                      <a:pt x="f50" y="f49"/>
                      <a:pt x="f5" y="f8"/>
                      <a:pt x="f8" y="f5"/>
                    </a:cubicBezTo>
                    <a:close/>
                  </a:path>
                </a:pathLst>
              </a:custGeom>
              <a:solidFill>
                <a:srgbClr val="552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8" name="Freeform 1479">
                <a:extLst>
                  <a:ext uri="{FF2B5EF4-FFF2-40B4-BE49-F238E27FC236}">
                    <a16:creationId xmlns:a16="http://schemas.microsoft.com/office/drawing/2014/main" id="{103AAFE6-82FA-5E2C-CF56-CE8436DA9CEB}"/>
                  </a:ext>
                </a:extLst>
              </p:cNvPr>
              <p:cNvSpPr/>
              <p:nvPr/>
            </p:nvSpPr>
            <p:spPr>
              <a:xfrm>
                <a:off x="4233864" y="4184651"/>
                <a:ext cx="203197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4"/>
                  <a:gd name="f7" fmla="val 52"/>
                  <a:gd name="f8" fmla="val 6"/>
                  <a:gd name="f9" fmla="val 5"/>
                  <a:gd name="f10" fmla="val 10"/>
                  <a:gd name="f11" fmla="val 11"/>
                  <a:gd name="f12" fmla="val 15"/>
                  <a:gd name="f13" fmla="val 16"/>
                  <a:gd name="f14" fmla="val 24"/>
                  <a:gd name="f15" fmla="val 25"/>
                  <a:gd name="f16" fmla="val 33"/>
                  <a:gd name="f17" fmla="val 32"/>
                  <a:gd name="f18" fmla="val 42"/>
                  <a:gd name="f19" fmla="val 40"/>
                  <a:gd name="f20" fmla="val 46"/>
                  <a:gd name="f21" fmla="val 44"/>
                  <a:gd name="f22" fmla="val 50"/>
                  <a:gd name="f23" fmla="val 48"/>
                  <a:gd name="f24" fmla="val 51"/>
                  <a:gd name="f25" fmla="val 53"/>
                  <a:gd name="f26" fmla="val 41"/>
                  <a:gd name="f27" fmla="val 29"/>
                  <a:gd name="f28" fmla="val 18"/>
                  <a:gd name="f29" fmla="val 21"/>
                  <a:gd name="f30" fmla="val 12"/>
                  <a:gd name="f31" fmla="val 7"/>
                  <a:gd name="f32" fmla="val 9"/>
                  <a:gd name="f33" fmla="val 2"/>
                  <a:gd name="f34" fmla="val 4"/>
                  <a:gd name="f35" fmla="val 1"/>
                  <a:gd name="f36" fmla="val 3"/>
                  <a:gd name="f37" fmla="+- 0 0 -90"/>
                  <a:gd name="f38" fmla="*/ f3 1 54"/>
                  <a:gd name="f39" fmla="*/ f4 1 52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54"/>
                  <a:gd name="f48" fmla="*/ f44 1 52"/>
                  <a:gd name="f49" fmla="*/ 0 f45 1"/>
                  <a:gd name="f50" fmla="*/ 0 f44 1"/>
                  <a:gd name="f51" fmla="*/ 15 f45 1"/>
                  <a:gd name="f52" fmla="*/ 16 f44 1"/>
                  <a:gd name="f53" fmla="*/ 42 f45 1"/>
                  <a:gd name="f54" fmla="*/ 40 f44 1"/>
                  <a:gd name="f55" fmla="*/ 54 f45 1"/>
                  <a:gd name="f56" fmla="*/ 51 f44 1"/>
                  <a:gd name="f57" fmla="*/ 53 f45 1"/>
                  <a:gd name="f58" fmla="*/ 52 f44 1"/>
                  <a:gd name="f59" fmla="*/ 18 f45 1"/>
                  <a:gd name="f60" fmla="*/ 21 f44 1"/>
                  <a:gd name="f61" fmla="*/ 2 f45 1"/>
                  <a:gd name="f62" fmla="*/ 4 f44 1"/>
                  <a:gd name="f63" fmla="+- f46 0 f1"/>
                  <a:gd name="f64" fmla="*/ f49 1 54"/>
                  <a:gd name="f65" fmla="*/ f50 1 52"/>
                  <a:gd name="f66" fmla="*/ f51 1 54"/>
                  <a:gd name="f67" fmla="*/ f52 1 52"/>
                  <a:gd name="f68" fmla="*/ f53 1 54"/>
                  <a:gd name="f69" fmla="*/ f54 1 52"/>
                  <a:gd name="f70" fmla="*/ f55 1 54"/>
                  <a:gd name="f71" fmla="*/ f56 1 52"/>
                  <a:gd name="f72" fmla="*/ f57 1 54"/>
                  <a:gd name="f73" fmla="*/ f58 1 52"/>
                  <a:gd name="f74" fmla="*/ f59 1 54"/>
                  <a:gd name="f75" fmla="*/ f60 1 52"/>
                  <a:gd name="f76" fmla="*/ f61 1 54"/>
                  <a:gd name="f77" fmla="*/ f62 1 52"/>
                  <a:gd name="f78" fmla="*/ 0 1 f47"/>
                  <a:gd name="f79" fmla="*/ f41 1 f47"/>
                  <a:gd name="f80" fmla="*/ 0 1 f48"/>
                  <a:gd name="f81" fmla="*/ f42 1 f48"/>
                  <a:gd name="f82" fmla="*/ f64 1 f47"/>
                  <a:gd name="f83" fmla="*/ f65 1 f48"/>
                  <a:gd name="f84" fmla="*/ f66 1 f47"/>
                  <a:gd name="f85" fmla="*/ f67 1 f48"/>
                  <a:gd name="f86" fmla="*/ f68 1 f47"/>
                  <a:gd name="f87" fmla="*/ f69 1 f48"/>
                  <a:gd name="f88" fmla="*/ f70 1 f47"/>
                  <a:gd name="f89" fmla="*/ f71 1 f48"/>
                  <a:gd name="f90" fmla="*/ f72 1 f47"/>
                  <a:gd name="f91" fmla="*/ f73 1 f48"/>
                  <a:gd name="f92" fmla="*/ f74 1 f47"/>
                  <a:gd name="f93" fmla="*/ f75 1 f48"/>
                  <a:gd name="f94" fmla="*/ f76 1 f47"/>
                  <a:gd name="f95" fmla="*/ f77 1 f48"/>
                  <a:gd name="f96" fmla="*/ f78 f38 1"/>
                  <a:gd name="f97" fmla="*/ f79 f38 1"/>
                  <a:gd name="f98" fmla="*/ f81 f39 1"/>
                  <a:gd name="f99" fmla="*/ f80 f39 1"/>
                  <a:gd name="f100" fmla="*/ f82 f38 1"/>
                  <a:gd name="f101" fmla="*/ f83 f39 1"/>
                  <a:gd name="f102" fmla="*/ f84 f38 1"/>
                  <a:gd name="f103" fmla="*/ f85 f39 1"/>
                  <a:gd name="f104" fmla="*/ f86 f38 1"/>
                  <a:gd name="f105" fmla="*/ f87 f39 1"/>
                  <a:gd name="f106" fmla="*/ f88 f38 1"/>
                  <a:gd name="f107" fmla="*/ f89 f39 1"/>
                  <a:gd name="f108" fmla="*/ f90 f38 1"/>
                  <a:gd name="f109" fmla="*/ f91 f39 1"/>
                  <a:gd name="f110" fmla="*/ f92 f38 1"/>
                  <a:gd name="f111" fmla="*/ f93 f39 1"/>
                  <a:gd name="f112" fmla="*/ f94 f38 1"/>
                  <a:gd name="f113" fmla="*/ f95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00" y="f101"/>
                  </a:cxn>
                </a:cxnLst>
                <a:rect l="f96" t="f99" r="f97" b="f98"/>
                <a:pathLst>
                  <a:path w="54" h="52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6" y="f24"/>
                    </a:cubicBezTo>
                    <a:cubicBezTo>
                      <a:pt x="f6" y="f7"/>
                      <a:pt x="f6" y="f7"/>
                      <a:pt x="f25" y="f7"/>
                    </a:cubicBezTo>
                    <a:cubicBezTo>
                      <a:pt x="f26" y="f18"/>
                      <a:pt x="f27" y="f17"/>
                      <a:pt x="f28" y="f29"/>
                    </a:cubicBezTo>
                    <a:cubicBezTo>
                      <a:pt x="f30" y="f12"/>
                      <a:pt x="f31" y="f32"/>
                      <a:pt x="f33" y="f34"/>
                    </a:cubicBezTo>
                    <a:cubicBezTo>
                      <a:pt x="f35" y="f36"/>
                      <a:pt x="f5" y="f33"/>
                      <a:pt x="f5" y="f5"/>
                    </a:cubicBezTo>
                    <a:close/>
                  </a:path>
                </a:pathLst>
              </a:custGeom>
              <a:solidFill>
                <a:srgbClr val="4D27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9" name="Freeform 1480">
                <a:extLst>
                  <a:ext uri="{FF2B5EF4-FFF2-40B4-BE49-F238E27FC236}">
                    <a16:creationId xmlns:a16="http://schemas.microsoft.com/office/drawing/2014/main" id="{7F644C5D-8CE4-07BF-1041-DDDA3BAA65C3}"/>
                  </a:ext>
                </a:extLst>
              </p:cNvPr>
              <p:cNvSpPr/>
              <p:nvPr/>
            </p:nvSpPr>
            <p:spPr>
              <a:xfrm>
                <a:off x="4257675" y="4308479"/>
                <a:ext cx="153984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37"/>
                  <a:gd name="f8" fmla="val 1"/>
                  <a:gd name="f9" fmla="val 14"/>
                  <a:gd name="f10" fmla="val 12"/>
                  <a:gd name="f11" fmla="val 28"/>
                  <a:gd name="f12" fmla="val 24"/>
                  <a:gd name="f13" fmla="val 36"/>
                  <a:gd name="f14" fmla="val 40"/>
                  <a:gd name="f15" fmla="val 27"/>
                  <a:gd name="f16" fmla="val 25"/>
                  <a:gd name="f17" fmla="val 13"/>
                  <a:gd name="f18" fmla="val 2"/>
                  <a:gd name="f19" fmla="+- 0 0 -90"/>
                  <a:gd name="f20" fmla="*/ f3 1 41"/>
                  <a:gd name="f21" fmla="*/ f4 1 3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41"/>
                  <a:gd name="f30" fmla="*/ f26 1 37"/>
                  <a:gd name="f31" fmla="*/ 1 f27 1"/>
                  <a:gd name="f32" fmla="*/ 0 f26 1"/>
                  <a:gd name="f33" fmla="*/ 41 f27 1"/>
                  <a:gd name="f34" fmla="*/ 36 f26 1"/>
                  <a:gd name="f35" fmla="*/ 40 f27 1"/>
                  <a:gd name="f36" fmla="*/ 37 f26 1"/>
                  <a:gd name="f37" fmla="*/ 0 f27 1"/>
                  <a:gd name="f38" fmla="*/ 2 f26 1"/>
                  <a:gd name="f39" fmla="+- f28 0 f1"/>
                  <a:gd name="f40" fmla="*/ f31 1 41"/>
                  <a:gd name="f41" fmla="*/ f32 1 37"/>
                  <a:gd name="f42" fmla="*/ f33 1 41"/>
                  <a:gd name="f43" fmla="*/ f34 1 37"/>
                  <a:gd name="f44" fmla="*/ f35 1 41"/>
                  <a:gd name="f45" fmla="*/ f36 1 37"/>
                  <a:gd name="f46" fmla="*/ f37 1 41"/>
                  <a:gd name="f47" fmla="*/ f38 1 37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41" h="37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6" y="f13"/>
                      <a:pt x="f6" y="f13"/>
                      <a:pt x="f14" y="f7"/>
                    </a:cubicBezTo>
                    <a:cubicBezTo>
                      <a:pt x="f15" y="f16"/>
                      <a:pt x="f17" y="f17"/>
                      <a:pt x="f5" y="f18"/>
                    </a:cubicBezTo>
                    <a:cubicBezTo>
                      <a:pt x="f5" y="f8"/>
                      <a:pt x="f8" y="f8"/>
                      <a:pt x="f8" y="f5"/>
                    </a:cubicBezTo>
                    <a:close/>
                  </a:path>
                </a:pathLst>
              </a:custGeom>
              <a:solidFill>
                <a:srgbClr val="5825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0" name="Freeform 1481">
                <a:extLst>
                  <a:ext uri="{FF2B5EF4-FFF2-40B4-BE49-F238E27FC236}">
                    <a16:creationId xmlns:a16="http://schemas.microsoft.com/office/drawing/2014/main" id="{79CAF2B5-BC4B-F81B-E58F-D0DF87F4F5D7}"/>
                  </a:ext>
                </a:extLst>
              </p:cNvPr>
              <p:cNvSpPr/>
              <p:nvPr/>
            </p:nvSpPr>
            <p:spPr>
              <a:xfrm>
                <a:off x="4129092" y="4184651"/>
                <a:ext cx="104771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1"/>
                  <a:gd name="f8" fmla="val 15"/>
                  <a:gd name="f9" fmla="val 10"/>
                  <a:gd name="f10" fmla="val 6"/>
                  <a:gd name="f11" fmla="val 9"/>
                  <a:gd name="f12" fmla="val 4"/>
                  <a:gd name="f13" fmla="val 5"/>
                  <a:gd name="f14" fmla="val 3"/>
                  <a:gd name="f15" fmla="val 1"/>
                  <a:gd name="f16" fmla="val 2"/>
                  <a:gd name="f17" fmla="val 18"/>
                  <a:gd name="f18" fmla="val 19"/>
                  <a:gd name="f19" fmla="val 25"/>
                  <a:gd name="f20" fmla="val 24"/>
                  <a:gd name="f21" fmla="val 21"/>
                  <a:gd name="f22" fmla="val 12"/>
                  <a:gd name="f23" fmla="val 16"/>
                  <a:gd name="f24" fmla="+- 0 0 -90"/>
                  <a:gd name="f25" fmla="*/ f3 1 28"/>
                  <a:gd name="f26" fmla="*/ f4 1 28"/>
                  <a:gd name="f27" fmla="val f5"/>
                  <a:gd name="f28" fmla="val f6"/>
                  <a:gd name="f29" fmla="*/ f24 f0 1"/>
                  <a:gd name="f30" fmla="+- f28 0 f27"/>
                  <a:gd name="f31" fmla="*/ f29 1 f2"/>
                  <a:gd name="f32" fmla="*/ f30 1 28"/>
                  <a:gd name="f33" fmla="*/ 11 f30 1"/>
                  <a:gd name="f34" fmla="*/ 15 f30 1"/>
                  <a:gd name="f35" fmla="*/ 4 f30 1"/>
                  <a:gd name="f36" fmla="*/ 5 f30 1"/>
                  <a:gd name="f37" fmla="*/ 0 f30 1"/>
                  <a:gd name="f38" fmla="*/ 28 f30 1"/>
                  <a:gd name="f39" fmla="*/ 21 f30 1"/>
                  <a:gd name="f40" fmla="*/ 24 f30 1"/>
                  <a:gd name="f41" fmla="*/ 12 f30 1"/>
                  <a:gd name="f42" fmla="*/ 16 f30 1"/>
                  <a:gd name="f43" fmla="+- f31 0 f1"/>
                  <a:gd name="f44" fmla="*/ f33 1 28"/>
                  <a:gd name="f45" fmla="*/ f34 1 28"/>
                  <a:gd name="f46" fmla="*/ f35 1 28"/>
                  <a:gd name="f47" fmla="*/ f36 1 28"/>
                  <a:gd name="f48" fmla="*/ f37 1 28"/>
                  <a:gd name="f49" fmla="*/ f38 1 28"/>
                  <a:gd name="f50" fmla="*/ f39 1 28"/>
                  <a:gd name="f51" fmla="*/ f40 1 28"/>
                  <a:gd name="f52" fmla="*/ f41 1 28"/>
                  <a:gd name="f53" fmla="*/ f42 1 28"/>
                  <a:gd name="f54" fmla="*/ 0 1 f32"/>
                  <a:gd name="f55" fmla="*/ f28 1 f32"/>
                  <a:gd name="f56" fmla="*/ f44 1 f32"/>
                  <a:gd name="f57" fmla="*/ f45 1 f32"/>
                  <a:gd name="f58" fmla="*/ f46 1 f32"/>
                  <a:gd name="f59" fmla="*/ f47 1 f32"/>
                  <a:gd name="f60" fmla="*/ f48 1 f32"/>
                  <a:gd name="f61" fmla="*/ f49 1 f32"/>
                  <a:gd name="f62" fmla="*/ f50 1 f32"/>
                  <a:gd name="f63" fmla="*/ f51 1 f32"/>
                  <a:gd name="f64" fmla="*/ f52 1 f32"/>
                  <a:gd name="f65" fmla="*/ f53 1 f32"/>
                  <a:gd name="f66" fmla="*/ f54 f25 1"/>
                  <a:gd name="f67" fmla="*/ f55 f25 1"/>
                  <a:gd name="f68" fmla="*/ f55 f26 1"/>
                  <a:gd name="f69" fmla="*/ f54 f26 1"/>
                  <a:gd name="f70" fmla="*/ f56 f25 1"/>
                  <a:gd name="f71" fmla="*/ f57 f26 1"/>
                  <a:gd name="f72" fmla="*/ f58 f25 1"/>
                  <a:gd name="f73" fmla="*/ f59 f26 1"/>
                  <a:gd name="f74" fmla="*/ f60 f25 1"/>
                  <a:gd name="f75" fmla="*/ f60 f26 1"/>
                  <a:gd name="f76" fmla="*/ f61 f25 1"/>
                  <a:gd name="f77" fmla="*/ f61 f26 1"/>
                  <a:gd name="f78" fmla="*/ f62 f25 1"/>
                  <a:gd name="f79" fmla="*/ f63 f26 1"/>
                  <a:gd name="f80" fmla="*/ f64 f25 1"/>
                  <a:gd name="f81" fmla="*/ f65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70" y="f71"/>
                  </a:cxn>
                </a:cxnLst>
                <a:rect l="f66" t="f69" r="f67" b="f68"/>
                <a:pathLst>
                  <a:path w="28" h="28">
                    <a:moveTo>
                      <a:pt x="f7" y="f8"/>
                    </a:moveTo>
                    <a:cubicBezTo>
                      <a:pt x="f9" y="f7"/>
                      <a:pt x="f10" y="f11"/>
                      <a:pt x="f12" y="f13"/>
                    </a:cubicBezTo>
                    <a:cubicBezTo>
                      <a:pt x="f14" y="f14"/>
                      <a:pt x="f15" y="f16"/>
                      <a:pt x="f5" y="f5"/>
                    </a:cubicBezTo>
                    <a:cubicBezTo>
                      <a:pt x="f11" y="f11"/>
                      <a:pt x="f17" y="f18"/>
                      <a:pt x="f6" y="f6"/>
                    </a:cubicBezTo>
                    <a:cubicBezTo>
                      <a:pt x="f19" y="f6"/>
                      <a:pt x="f20" y="f20"/>
                      <a:pt x="f21" y="f20"/>
                    </a:cubicBezTo>
                    <a:cubicBezTo>
                      <a:pt x="f21" y="f20"/>
                      <a:pt x="f21" y="f20"/>
                      <a:pt x="f21" y="f20"/>
                    </a:cubicBezTo>
                    <a:cubicBezTo>
                      <a:pt x="f17" y="f21"/>
                      <a:pt x="f8" y="f18"/>
                      <a:pt x="f22" y="f23"/>
                    </a:cubicBezTo>
                    <a:cubicBezTo>
                      <a:pt x="f22" y="f8"/>
                      <a:pt x="f22" y="f8"/>
                      <a:pt x="f7" y="f8"/>
                    </a:cubicBezTo>
                    <a:close/>
                  </a:path>
                </a:pathLst>
              </a:custGeom>
              <a:solidFill>
                <a:srgbClr val="5A2A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1" name="Freeform 1482">
                <a:extLst>
                  <a:ext uri="{FF2B5EF4-FFF2-40B4-BE49-F238E27FC236}">
                    <a16:creationId xmlns:a16="http://schemas.microsoft.com/office/drawing/2014/main" id="{D94D6026-0B20-43F1-FFAC-4F4EBF649A6A}"/>
                  </a:ext>
                </a:extLst>
              </p:cNvPr>
              <p:cNvSpPr/>
              <p:nvPr/>
            </p:nvSpPr>
            <p:spPr>
              <a:xfrm>
                <a:off x="4008436" y="4064005"/>
                <a:ext cx="98426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1"/>
                  <a:gd name="f8" fmla="val 16"/>
                  <a:gd name="f9" fmla="val 22"/>
                  <a:gd name="f10" fmla="val 8"/>
                  <a:gd name="f11" fmla="val 13"/>
                  <a:gd name="f12" fmla="val 3"/>
                  <a:gd name="f13" fmla="val 1"/>
                  <a:gd name="f14" fmla="val 4"/>
                  <a:gd name="f15" fmla="val 5"/>
                  <a:gd name="f16" fmla="val 6"/>
                  <a:gd name="f17" fmla="val 7"/>
                  <a:gd name="f18" fmla="val 9"/>
                  <a:gd name="f19" fmla="val 18"/>
                  <a:gd name="f20" fmla="val 24"/>
                  <a:gd name="f21" fmla="val 28"/>
                  <a:gd name="f22" fmla="val 25"/>
                  <a:gd name="f23" fmla="val 29"/>
                  <a:gd name="f24" fmla="val 30"/>
                  <a:gd name="f25" fmla="+- 0 0 -90"/>
                  <a:gd name="f26" fmla="*/ f3 1 26"/>
                  <a:gd name="f27" fmla="*/ f4 1 3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6"/>
                  <a:gd name="f36" fmla="*/ f32 1 31"/>
                  <a:gd name="f37" fmla="*/ 26 f33 1"/>
                  <a:gd name="f38" fmla="*/ 31 f32 1"/>
                  <a:gd name="f39" fmla="*/ 0 f33 1"/>
                  <a:gd name="f40" fmla="*/ 0 f32 1"/>
                  <a:gd name="f41" fmla="*/ 5 f33 1"/>
                  <a:gd name="f42" fmla="*/ 5 f32 1"/>
                  <a:gd name="f43" fmla="*/ 8 f33 1"/>
                  <a:gd name="f44" fmla="*/ 9 f32 1"/>
                  <a:gd name="f45" fmla="*/ 24 f33 1"/>
                  <a:gd name="f46" fmla="*/ 28 f32 1"/>
                  <a:gd name="f47" fmla="+- f34 0 f1"/>
                  <a:gd name="f48" fmla="*/ f37 1 26"/>
                  <a:gd name="f49" fmla="*/ f38 1 31"/>
                  <a:gd name="f50" fmla="*/ f39 1 26"/>
                  <a:gd name="f51" fmla="*/ f40 1 31"/>
                  <a:gd name="f52" fmla="*/ f41 1 26"/>
                  <a:gd name="f53" fmla="*/ f42 1 31"/>
                  <a:gd name="f54" fmla="*/ f43 1 26"/>
                  <a:gd name="f55" fmla="*/ f44 1 31"/>
                  <a:gd name="f56" fmla="*/ f45 1 26"/>
                  <a:gd name="f57" fmla="*/ f46 1 31"/>
                  <a:gd name="f58" fmla="*/ 0 1 f35"/>
                  <a:gd name="f59" fmla="*/ f29 1 f35"/>
                  <a:gd name="f60" fmla="*/ 0 1 f36"/>
                  <a:gd name="f61" fmla="*/ f30 1 f36"/>
                  <a:gd name="f62" fmla="*/ f48 1 f35"/>
                  <a:gd name="f63" fmla="*/ f49 1 f36"/>
                  <a:gd name="f64" fmla="*/ f50 1 f35"/>
                  <a:gd name="f65" fmla="*/ f51 1 f36"/>
                  <a:gd name="f66" fmla="*/ f52 1 f35"/>
                  <a:gd name="f67" fmla="*/ f53 1 f36"/>
                  <a:gd name="f68" fmla="*/ f54 1 f35"/>
                  <a:gd name="f69" fmla="*/ f55 1 f36"/>
                  <a:gd name="f70" fmla="*/ f56 1 f35"/>
                  <a:gd name="f71" fmla="*/ f57 1 f36"/>
                  <a:gd name="f72" fmla="*/ f58 f26 1"/>
                  <a:gd name="f73" fmla="*/ f59 f26 1"/>
                  <a:gd name="f74" fmla="*/ f61 f27 1"/>
                  <a:gd name="f75" fmla="*/ f60 f27 1"/>
                  <a:gd name="f76" fmla="*/ f62 f26 1"/>
                  <a:gd name="f77" fmla="*/ f63 f27 1"/>
                  <a:gd name="f78" fmla="*/ f64 f26 1"/>
                  <a:gd name="f79" fmla="*/ f65 f27 1"/>
                  <a:gd name="f80" fmla="*/ f66 f26 1"/>
                  <a:gd name="f81" fmla="*/ f67 f27 1"/>
                  <a:gd name="f82" fmla="*/ f68 f26 1"/>
                  <a:gd name="f83" fmla="*/ f69 f27 1"/>
                  <a:gd name="f84" fmla="*/ f70 f26 1"/>
                  <a:gd name="f85" fmla="*/ f71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6" y="f77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76" y="f77"/>
                  </a:cxn>
                </a:cxnLst>
                <a:rect l="f72" t="f75" r="f73" b="f74"/>
                <a:pathLst>
                  <a:path w="26" h="31">
                    <a:moveTo>
                      <a:pt x="f6" y="f7"/>
                    </a:moveTo>
                    <a:cubicBezTo>
                      <a:pt x="f8" y="f9"/>
                      <a:pt x="f10" y="f11"/>
                      <a:pt x="f5" y="f5"/>
                    </a:cubicBezTo>
                    <a:cubicBezTo>
                      <a:pt x="f12" y="f13"/>
                      <a:pt x="f12" y="f14"/>
                      <a:pt x="f15" y="f15"/>
                    </a:cubicBezTo>
                    <a:cubicBezTo>
                      <a:pt x="f16" y="f16"/>
                      <a:pt x="f17" y="f10"/>
                      <a:pt x="f10" y="f18"/>
                    </a:cubicBezTo>
                    <a:cubicBezTo>
                      <a:pt x="f11" y="f8"/>
                      <a:pt x="f19" y="f9"/>
                      <a:pt x="f20" y="f21"/>
                    </a:cubicBezTo>
                    <a:cubicBezTo>
                      <a:pt x="f22" y="f23"/>
                      <a:pt x="f22" y="f24"/>
                      <a:pt x="f6" y="f7"/>
                    </a:cubicBezTo>
                    <a:close/>
                  </a:path>
                </a:pathLst>
              </a:custGeom>
              <a:solidFill>
                <a:srgbClr val="5C2A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2" name="Freeform 1483">
                <a:extLst>
                  <a:ext uri="{FF2B5EF4-FFF2-40B4-BE49-F238E27FC236}">
                    <a16:creationId xmlns:a16="http://schemas.microsoft.com/office/drawing/2014/main" id="{77A1981E-14EE-A64C-B441-288BFBA73439}"/>
                  </a:ext>
                </a:extLst>
              </p:cNvPr>
              <p:cNvSpPr/>
              <p:nvPr/>
            </p:nvSpPr>
            <p:spPr>
              <a:xfrm>
                <a:off x="4076696" y="4105271"/>
                <a:ext cx="104771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4"/>
                  <a:gd name="f9" fmla="val 2"/>
                  <a:gd name="f10" fmla="val 6"/>
                  <a:gd name="f11" fmla="val 5"/>
                  <a:gd name="f12" fmla="val 8"/>
                  <a:gd name="f13" fmla="val 14"/>
                  <a:gd name="f14" fmla="val 19"/>
                  <a:gd name="f15" fmla="val 20"/>
                  <a:gd name="f16" fmla="val 25"/>
                  <a:gd name="f17" fmla="val 26"/>
                  <a:gd name="f18" fmla="val 27"/>
                  <a:gd name="f19" fmla="val 21"/>
                  <a:gd name="f20" fmla="val 24"/>
                  <a:gd name="f21" fmla="val 15"/>
                  <a:gd name="f22" fmla="val 18"/>
                  <a:gd name="f23" fmla="val 10"/>
                  <a:gd name="f24" fmla="val 12"/>
                  <a:gd name="f25" fmla="val 7"/>
                  <a:gd name="f26" fmla="+- 0 0 -90"/>
                  <a:gd name="f27" fmla="*/ f3 1 28"/>
                  <a:gd name="f28" fmla="*/ f4 1 29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8"/>
                  <a:gd name="f37" fmla="*/ f33 1 29"/>
                  <a:gd name="f38" fmla="*/ 0 f34 1"/>
                  <a:gd name="f39" fmla="*/ 0 f33 1"/>
                  <a:gd name="f40" fmla="*/ 8 f34 1"/>
                  <a:gd name="f41" fmla="*/ 8 f33 1"/>
                  <a:gd name="f42" fmla="*/ 25 f34 1"/>
                  <a:gd name="f43" fmla="*/ 26 f33 1"/>
                  <a:gd name="f44" fmla="*/ 27 f34 1"/>
                  <a:gd name="f45" fmla="*/ 29 f33 1"/>
                  <a:gd name="f46" fmla="*/ 10 f34 1"/>
                  <a:gd name="f47" fmla="*/ 12 f33 1"/>
                  <a:gd name="f48" fmla="+- f35 0 f1"/>
                  <a:gd name="f49" fmla="*/ f38 1 28"/>
                  <a:gd name="f50" fmla="*/ f39 1 29"/>
                  <a:gd name="f51" fmla="*/ f40 1 28"/>
                  <a:gd name="f52" fmla="*/ f41 1 29"/>
                  <a:gd name="f53" fmla="*/ f42 1 28"/>
                  <a:gd name="f54" fmla="*/ f43 1 29"/>
                  <a:gd name="f55" fmla="*/ f44 1 28"/>
                  <a:gd name="f56" fmla="*/ f45 1 29"/>
                  <a:gd name="f57" fmla="*/ f46 1 28"/>
                  <a:gd name="f58" fmla="*/ f47 1 29"/>
                  <a:gd name="f59" fmla="*/ 0 1 f36"/>
                  <a:gd name="f60" fmla="*/ f30 1 f36"/>
                  <a:gd name="f61" fmla="*/ 0 1 f37"/>
                  <a:gd name="f62" fmla="*/ f31 1 f37"/>
                  <a:gd name="f63" fmla="*/ f49 1 f36"/>
                  <a:gd name="f64" fmla="*/ f50 1 f37"/>
                  <a:gd name="f65" fmla="*/ f51 1 f36"/>
                  <a:gd name="f66" fmla="*/ f52 1 f37"/>
                  <a:gd name="f67" fmla="*/ f53 1 f36"/>
                  <a:gd name="f68" fmla="*/ f54 1 f37"/>
                  <a:gd name="f69" fmla="*/ f55 1 f36"/>
                  <a:gd name="f70" fmla="*/ f56 1 f37"/>
                  <a:gd name="f71" fmla="*/ f57 1 f36"/>
                  <a:gd name="f72" fmla="*/ f58 1 f37"/>
                  <a:gd name="f73" fmla="*/ f59 f27 1"/>
                  <a:gd name="f74" fmla="*/ f60 f27 1"/>
                  <a:gd name="f75" fmla="*/ f62 f28 1"/>
                  <a:gd name="f76" fmla="*/ f61 f28 1"/>
                  <a:gd name="f77" fmla="*/ f63 f27 1"/>
                  <a:gd name="f78" fmla="*/ f64 f28 1"/>
                  <a:gd name="f79" fmla="*/ f65 f27 1"/>
                  <a:gd name="f80" fmla="*/ f66 f28 1"/>
                  <a:gd name="f81" fmla="*/ f67 f27 1"/>
                  <a:gd name="f82" fmla="*/ f68 f28 1"/>
                  <a:gd name="f83" fmla="*/ f69 f27 1"/>
                  <a:gd name="f84" fmla="*/ f70 f28 1"/>
                  <a:gd name="f85" fmla="*/ f71 f27 1"/>
                  <a:gd name="f86" fmla="*/ f72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7" y="f78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77" y="f78"/>
                  </a:cxn>
                </a:cxnLst>
                <a:rect l="f73" t="f76" r="f74" b="f75"/>
                <a:pathLst>
                  <a:path w="28" h="28">
                    <a:moveTo>
                      <a:pt x="f5" y="f5"/>
                    </a:moveTo>
                    <a:cubicBezTo>
                      <a:pt x="f8" y="f9"/>
                      <a:pt x="f10" y="f11"/>
                      <a:pt x="f12" y="f12"/>
                    </a:cubicBezTo>
                    <a:cubicBezTo>
                      <a:pt x="f13" y="f13"/>
                      <a:pt x="f14" y="f15"/>
                      <a:pt x="f16" y="f17"/>
                    </a:cubicBezTo>
                    <a:cubicBezTo>
                      <a:pt x="f17" y="f18"/>
                      <a:pt x="f6" y="f6"/>
                      <a:pt x="f18" y="f7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12"/>
                      <a:pt x="f9" y="f11"/>
                      <a:pt x="f5" y="f5"/>
                    </a:cubicBezTo>
                    <a:close/>
                  </a:path>
                </a:pathLst>
              </a:custGeom>
              <a:solidFill>
                <a:srgbClr val="5226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3" name="Freeform 1484">
                <a:extLst>
                  <a:ext uri="{FF2B5EF4-FFF2-40B4-BE49-F238E27FC236}">
                    <a16:creationId xmlns:a16="http://schemas.microsoft.com/office/drawing/2014/main" id="{3D6FDA5F-FC1D-18CF-A260-2400841EF845}"/>
                  </a:ext>
                </a:extLst>
              </p:cNvPr>
              <p:cNvSpPr/>
              <p:nvPr/>
            </p:nvSpPr>
            <p:spPr>
              <a:xfrm>
                <a:off x="4106863" y="4181478"/>
                <a:ext cx="85725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7"/>
                  <a:gd name="f8" fmla="val 20"/>
                  <a:gd name="f9" fmla="val 15"/>
                  <a:gd name="f10" fmla="val 16"/>
                  <a:gd name="f11" fmla="val 14"/>
                  <a:gd name="f12" fmla="val 9"/>
                  <a:gd name="f13" fmla="val 10"/>
                  <a:gd name="f14" fmla="val 3"/>
                  <a:gd name="f15" fmla="val 6"/>
                  <a:gd name="f16" fmla="val 4"/>
                  <a:gd name="f17" fmla="val 1"/>
                  <a:gd name="f18" fmla="val 5"/>
                  <a:gd name="f19" fmla="val 8"/>
                  <a:gd name="f20" fmla="val 11"/>
                  <a:gd name="f21" fmla="val 19"/>
                  <a:gd name="f22" fmla="val 18"/>
                  <a:gd name="f23" fmla="val 22"/>
                  <a:gd name="f24" fmla="val 21"/>
                  <a:gd name="f25" fmla="+- 0 0 -90"/>
                  <a:gd name="f26" fmla="*/ f3 1 23"/>
                  <a:gd name="f27" fmla="*/ f4 1 23"/>
                  <a:gd name="f28" fmla="val f5"/>
                  <a:gd name="f29" fmla="val f6"/>
                  <a:gd name="f30" fmla="*/ f25 f0 1"/>
                  <a:gd name="f31" fmla="+- f29 0 f28"/>
                  <a:gd name="f32" fmla="*/ f30 1 f2"/>
                  <a:gd name="f33" fmla="*/ f31 1 23"/>
                  <a:gd name="f34" fmla="*/ 17 f31 1"/>
                  <a:gd name="f35" fmla="*/ 20 f31 1"/>
                  <a:gd name="f36" fmla="*/ 14 f31 1"/>
                  <a:gd name="f37" fmla="*/ 15 f31 1"/>
                  <a:gd name="f38" fmla="*/ 0 f31 1"/>
                  <a:gd name="f39" fmla="*/ 8 f31 1"/>
                  <a:gd name="f40" fmla="*/ 16 f31 1"/>
                  <a:gd name="f41" fmla="*/ 22 f31 1"/>
                  <a:gd name="f42" fmla="*/ 23 f31 1"/>
                  <a:gd name="f43" fmla="+- f32 0 f1"/>
                  <a:gd name="f44" fmla="*/ f34 1 23"/>
                  <a:gd name="f45" fmla="*/ f35 1 23"/>
                  <a:gd name="f46" fmla="*/ f36 1 23"/>
                  <a:gd name="f47" fmla="*/ f37 1 23"/>
                  <a:gd name="f48" fmla="*/ f38 1 23"/>
                  <a:gd name="f49" fmla="*/ f39 1 23"/>
                  <a:gd name="f50" fmla="*/ f40 1 23"/>
                  <a:gd name="f51" fmla="*/ f41 1 23"/>
                  <a:gd name="f52" fmla="*/ f42 1 23"/>
                  <a:gd name="f53" fmla="*/ 0 1 f33"/>
                  <a:gd name="f54" fmla="*/ f29 1 f33"/>
                  <a:gd name="f55" fmla="*/ f44 1 f33"/>
                  <a:gd name="f56" fmla="*/ f45 1 f33"/>
                  <a:gd name="f57" fmla="*/ f46 1 f33"/>
                  <a:gd name="f58" fmla="*/ f47 1 f33"/>
                  <a:gd name="f59" fmla="*/ f48 1 f33"/>
                  <a:gd name="f60" fmla="*/ f49 1 f33"/>
                  <a:gd name="f61" fmla="*/ f50 1 f33"/>
                  <a:gd name="f62" fmla="*/ f51 1 f33"/>
                  <a:gd name="f63" fmla="*/ f52 1 f33"/>
                  <a:gd name="f64" fmla="*/ f53 f26 1"/>
                  <a:gd name="f65" fmla="*/ f54 f26 1"/>
                  <a:gd name="f66" fmla="*/ f54 f27 1"/>
                  <a:gd name="f67" fmla="*/ f53 f27 1"/>
                  <a:gd name="f68" fmla="*/ f55 f26 1"/>
                  <a:gd name="f69" fmla="*/ f56 f27 1"/>
                  <a:gd name="f70" fmla="*/ f57 f26 1"/>
                  <a:gd name="f71" fmla="*/ f58 f27 1"/>
                  <a:gd name="f72" fmla="*/ f59 f26 1"/>
                  <a:gd name="f73" fmla="*/ f59 f27 1"/>
                  <a:gd name="f74" fmla="*/ f60 f26 1"/>
                  <a:gd name="f75" fmla="*/ f60 f27 1"/>
                  <a:gd name="f76" fmla="*/ f61 f27 1"/>
                  <a:gd name="f77" fmla="*/ f62 f26 1"/>
                  <a:gd name="f78" fmla="*/ f62 f27 1"/>
                  <a:gd name="f79" fmla="*/ f63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8" y="f69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68" y="f76"/>
                  </a:cxn>
                  <a:cxn ang="f43">
                    <a:pos x="f68" y="f76"/>
                  </a:cxn>
                  <a:cxn ang="f43">
                    <a:pos x="f77" y="f78"/>
                  </a:cxn>
                  <a:cxn ang="f43">
                    <a:pos x="f77" y="f79"/>
                  </a:cxn>
                  <a:cxn ang="f43">
                    <a:pos x="f68" y="f69"/>
                  </a:cxn>
                </a:cxnLst>
                <a:rect l="f64" t="f67" r="f65" b="f66"/>
                <a:pathLst>
                  <a:path w="23" h="23">
                    <a:moveTo>
                      <a:pt x="f7" y="f8"/>
                    </a:moveTo>
                    <a:cubicBezTo>
                      <a:pt x="f7" y="f7"/>
                      <a:pt x="f9" y="f10"/>
                      <a:pt x="f11" y="f9"/>
                    </a:cubicBezTo>
                    <a:cubicBezTo>
                      <a:pt x="f12" y="f13"/>
                      <a:pt x="f14" y="f15"/>
                      <a:pt x="f5" y="f5"/>
                    </a:cubicBezTo>
                    <a:cubicBezTo>
                      <a:pt x="f5" y="f5"/>
                      <a:pt x="f5" y="f5"/>
                      <a:pt x="f5" y="f5"/>
                    </a:cubicBezTo>
                    <a:cubicBezTo>
                      <a:pt x="f16" y="f17"/>
                      <a:pt x="f18" y="f18"/>
                      <a:pt x="f19" y="f19"/>
                    </a:cubicBezTo>
                    <a:cubicBezTo>
                      <a:pt x="f20" y="f20"/>
                      <a:pt x="f11" y="f11"/>
                      <a:pt x="f7" y="f10"/>
                    </a:cubicBezTo>
                    <a:cubicBezTo>
                      <a:pt x="f7" y="f10"/>
                      <a:pt x="f7" y="f10"/>
                      <a:pt x="f7" y="f10"/>
                    </a:cubicBezTo>
                    <a:cubicBezTo>
                      <a:pt x="f21" y="f22"/>
                      <a:pt x="f6" y="f21"/>
                      <a:pt x="f23" y="f23"/>
                    </a:cubicBezTo>
                    <a:cubicBezTo>
                      <a:pt x="f23" y="f6"/>
                      <a:pt x="f23" y="f6"/>
                      <a:pt x="f23" y="f6"/>
                    </a:cubicBezTo>
                    <a:cubicBezTo>
                      <a:pt x="f8" y="f6"/>
                      <a:pt x="f21" y="f24"/>
                      <a:pt x="f7" y="f8"/>
                    </a:cubicBezTo>
                    <a:close/>
                  </a:path>
                </a:pathLst>
              </a:custGeom>
              <a:solidFill>
                <a:srgbClr val="5C2A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4" name="Freeform 1485">
                <a:extLst>
                  <a:ext uri="{FF2B5EF4-FFF2-40B4-BE49-F238E27FC236}">
                    <a16:creationId xmlns:a16="http://schemas.microsoft.com/office/drawing/2014/main" id="{89609E5E-CDA1-125C-F5B1-61E63CEA0AB4}"/>
                  </a:ext>
                </a:extLst>
              </p:cNvPr>
              <p:cNvSpPr/>
              <p:nvPr/>
            </p:nvSpPr>
            <p:spPr>
              <a:xfrm>
                <a:off x="4425952" y="4346572"/>
                <a:ext cx="46040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10"/>
                  <a:gd name="f9" fmla="val 6"/>
                  <a:gd name="f10" fmla="val 2"/>
                  <a:gd name="f11" fmla="val 4"/>
                  <a:gd name="f12" fmla="val 5"/>
                  <a:gd name="f13" fmla="val 3"/>
                  <a:gd name="f14" fmla="val 8"/>
                  <a:gd name="f15" fmla="val 7"/>
                  <a:gd name="f16" fmla="val 11"/>
                  <a:gd name="f17" fmla="+- 0 0 -90"/>
                  <a:gd name="f18" fmla="*/ f3 1 12"/>
                  <a:gd name="f19" fmla="*/ f4 1 12"/>
                  <a:gd name="f20" fmla="val f5"/>
                  <a:gd name="f21" fmla="val f6"/>
                  <a:gd name="f22" fmla="*/ f17 f0 1"/>
                  <a:gd name="f23" fmla="+- f21 0 f20"/>
                  <a:gd name="f24" fmla="*/ f22 1 f2"/>
                  <a:gd name="f25" fmla="*/ f23 1 12"/>
                  <a:gd name="f26" fmla="*/ 9 f23 1"/>
                  <a:gd name="f27" fmla="*/ 10 f23 1"/>
                  <a:gd name="f28" fmla="*/ 0 f23 1"/>
                  <a:gd name="f29" fmla="*/ 12 f23 1"/>
                  <a:gd name="f30" fmla="*/ 11 f23 1"/>
                  <a:gd name="f31" fmla="+- f24 0 f1"/>
                  <a:gd name="f32" fmla="*/ f26 1 12"/>
                  <a:gd name="f33" fmla="*/ f27 1 12"/>
                  <a:gd name="f34" fmla="*/ f28 1 12"/>
                  <a:gd name="f35" fmla="*/ f29 1 12"/>
                  <a:gd name="f36" fmla="*/ f30 1 12"/>
                  <a:gd name="f37" fmla="*/ 0 1 f25"/>
                  <a:gd name="f38" fmla="*/ f21 1 f25"/>
                  <a:gd name="f39" fmla="*/ f32 1 f25"/>
                  <a:gd name="f40" fmla="*/ f33 1 f25"/>
                  <a:gd name="f41" fmla="*/ f34 1 f25"/>
                  <a:gd name="f42" fmla="*/ f35 1 f25"/>
                  <a:gd name="f43" fmla="*/ f36 1 f25"/>
                  <a:gd name="f44" fmla="*/ f37 f18 1"/>
                  <a:gd name="f45" fmla="*/ f38 f18 1"/>
                  <a:gd name="f46" fmla="*/ f38 f19 1"/>
                  <a:gd name="f47" fmla="*/ f37 f19 1"/>
                  <a:gd name="f48" fmla="*/ f39 f18 1"/>
                  <a:gd name="f49" fmla="*/ f40 f19 1"/>
                  <a:gd name="f50" fmla="*/ f41 f18 1"/>
                  <a:gd name="f51" fmla="*/ f41 f19 1"/>
                  <a:gd name="f52" fmla="*/ f42 f18 1"/>
                  <a:gd name="f53" fmla="*/ f43 f19 1"/>
                  <a:gd name="f54" fmla="*/ f43 f18 1"/>
                  <a:gd name="f55" fmla="*/ f4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12" h="12">
                    <a:moveTo>
                      <a:pt x="f7" y="f8"/>
                    </a:moveTo>
                    <a:cubicBezTo>
                      <a:pt x="f9" y="f9"/>
                      <a:pt x="f10" y="f11"/>
                      <a:pt x="f5" y="f5"/>
                    </a:cubicBezTo>
                    <a:cubicBezTo>
                      <a:pt x="f12" y="f13"/>
                      <a:pt x="f14" y="f15"/>
                      <a:pt x="f6" y="f16"/>
                    </a:cubicBezTo>
                    <a:cubicBezTo>
                      <a:pt x="f16" y="f16"/>
                      <a:pt x="f16" y="f6"/>
                      <a:pt x="f16" y="f6"/>
                    </a:cubicBezTo>
                    <a:cubicBezTo>
                      <a:pt x="f8" y="f16"/>
                      <a:pt x="f7" y="f16"/>
                      <a:pt x="f7" y="f8"/>
                    </a:cubicBezTo>
                    <a:close/>
                  </a:path>
                </a:pathLst>
              </a:custGeom>
              <a:solidFill>
                <a:srgbClr val="5F231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5" name="Freeform 1486">
                <a:extLst>
                  <a:ext uri="{FF2B5EF4-FFF2-40B4-BE49-F238E27FC236}">
                    <a16:creationId xmlns:a16="http://schemas.microsoft.com/office/drawing/2014/main" id="{675F61D2-0A87-CE3F-2C4D-5013A7D75CFC}"/>
                  </a:ext>
                </a:extLst>
              </p:cNvPr>
              <p:cNvSpPr/>
              <p:nvPr/>
            </p:nvSpPr>
            <p:spPr>
              <a:xfrm>
                <a:off x="4178305" y="4214817"/>
                <a:ext cx="44448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3"/>
                  <a:gd name="f8" fmla="val 1"/>
                  <a:gd name="f9" fmla="val 4"/>
                  <a:gd name="f10" fmla="val 5"/>
                  <a:gd name="f11" fmla="val 9"/>
                  <a:gd name="f12" fmla="val 8"/>
                  <a:gd name="f13" fmla="val 11"/>
                  <a:gd name="f14" fmla="val 7"/>
                  <a:gd name="f15" fmla="val 3"/>
                  <a:gd name="f16" fmla="+- 0 0 -90"/>
                  <a:gd name="f17" fmla="*/ f3 1 12"/>
                  <a:gd name="f18" fmla="*/ f4 1 13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13"/>
                  <a:gd name="f28" fmla="*/ 0 f24 1"/>
                  <a:gd name="f29" fmla="*/ 0 f23 1"/>
                  <a:gd name="f30" fmla="*/ 1 f24 1"/>
                  <a:gd name="f31" fmla="*/ 12 f24 1"/>
                  <a:gd name="f32" fmla="*/ 13 f23 1"/>
                  <a:gd name="f33" fmla="*/ 11 f24 1"/>
                  <a:gd name="f34" fmla="+- f25 0 f1"/>
                  <a:gd name="f35" fmla="*/ f28 1 12"/>
                  <a:gd name="f36" fmla="*/ f29 1 13"/>
                  <a:gd name="f37" fmla="*/ f30 1 12"/>
                  <a:gd name="f38" fmla="*/ f31 1 12"/>
                  <a:gd name="f39" fmla="*/ f32 1 13"/>
                  <a:gd name="f40" fmla="*/ f33 1 12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6"/>
                  <a:gd name="f49" fmla="*/ f39 1 f27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7 1"/>
                  <a:gd name="f59" fmla="*/ f49 f18 1"/>
                  <a:gd name="f60" fmla="*/ f50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6"/>
                  </a:cxn>
                  <a:cxn ang="f34">
                    <a:pos x="f58" y="f59"/>
                  </a:cxn>
                  <a:cxn ang="f34">
                    <a:pos x="f60" y="f59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2" h="13">
                    <a:moveTo>
                      <a:pt x="f5" y="f5"/>
                    </a:moveTo>
                    <a:cubicBezTo>
                      <a:pt x="f8" y="f5"/>
                      <a:pt x="f8" y="f5"/>
                      <a:pt x="f8" y="f5"/>
                    </a:cubicBezTo>
                    <a:cubicBezTo>
                      <a:pt x="f9" y="f10"/>
                      <a:pt x="f11" y="f12"/>
                      <a:pt x="f6" y="f7"/>
                    </a:cubicBezTo>
                    <a:cubicBezTo>
                      <a:pt x="f13" y="f7"/>
                      <a:pt x="f13" y="f7"/>
                      <a:pt x="f13" y="f7"/>
                    </a:cubicBezTo>
                    <a:cubicBezTo>
                      <a:pt x="f14" y="f11"/>
                      <a:pt x="f15" y="f10"/>
                      <a:pt x="f5" y="f5"/>
                    </a:cubicBezTo>
                    <a:close/>
                  </a:path>
                </a:pathLst>
              </a:custGeom>
              <a:solidFill>
                <a:srgbClr val="5226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6" name="Freeform 1487">
                <a:extLst>
                  <a:ext uri="{FF2B5EF4-FFF2-40B4-BE49-F238E27FC236}">
                    <a16:creationId xmlns:a16="http://schemas.microsoft.com/office/drawing/2014/main" id="{3E2F2161-F630-AB88-6B7F-F04066838CB6}"/>
                  </a:ext>
                </a:extLst>
              </p:cNvPr>
              <p:cNvSpPr/>
              <p:nvPr/>
            </p:nvSpPr>
            <p:spPr>
              <a:xfrm>
                <a:off x="4310060" y="4373566"/>
                <a:ext cx="4127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8"/>
                  <a:gd name="f9" fmla="val 7"/>
                  <a:gd name="f10" fmla="val 6"/>
                  <a:gd name="f11" fmla="val 4"/>
                  <a:gd name="f12" fmla="val 5"/>
                  <a:gd name="f13" fmla="val 2"/>
                  <a:gd name="f14" fmla="+- 0 0 -90"/>
                  <a:gd name="f15" fmla="*/ f3 1 11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1"/>
                  <a:gd name="f25" fmla="*/ f21 1 9"/>
                  <a:gd name="f26" fmla="*/ 8 f22 1"/>
                  <a:gd name="f27" fmla="*/ 9 f21 1"/>
                  <a:gd name="f28" fmla="*/ 2 f22 1"/>
                  <a:gd name="f29" fmla="*/ 4 f21 1"/>
                  <a:gd name="f30" fmla="*/ 0 f22 1"/>
                  <a:gd name="f31" fmla="*/ 0 f21 1"/>
                  <a:gd name="f32" fmla="*/ 9 f22 1"/>
                  <a:gd name="f33" fmla="*/ 7 f21 1"/>
                  <a:gd name="f34" fmla="+- f23 0 f1"/>
                  <a:gd name="f35" fmla="*/ f26 1 11"/>
                  <a:gd name="f36" fmla="*/ f27 1 9"/>
                  <a:gd name="f37" fmla="*/ f28 1 11"/>
                  <a:gd name="f38" fmla="*/ f29 1 9"/>
                  <a:gd name="f39" fmla="*/ f30 1 11"/>
                  <a:gd name="f40" fmla="*/ f31 1 9"/>
                  <a:gd name="f41" fmla="*/ f32 1 11"/>
                  <a:gd name="f42" fmla="*/ f33 1 9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11" h="9">
                    <a:moveTo>
                      <a:pt x="f8" y="f7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3" y="f13"/>
                      <a:pt x="f5" y="f13"/>
                      <a:pt x="f5" y="f5"/>
                    </a:cubicBezTo>
                    <a:cubicBezTo>
                      <a:pt x="f5" y="f5"/>
                      <a:pt x="f5" y="f5"/>
                      <a:pt x="f5" y="f5"/>
                    </a:cubicBezTo>
                    <a:cubicBezTo>
                      <a:pt x="f11" y="f13"/>
                      <a:pt x="f10" y="f12"/>
                      <a:pt x="f7" y="f9"/>
                    </a:cubicBezTo>
                    <a:cubicBezTo>
                      <a:pt x="f6" y="f8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4727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7" name="Freeform 1488">
                <a:extLst>
                  <a:ext uri="{FF2B5EF4-FFF2-40B4-BE49-F238E27FC236}">
                    <a16:creationId xmlns:a16="http://schemas.microsoft.com/office/drawing/2014/main" id="{9FA46A44-E0B6-0A15-F4D7-16540E211FC9}"/>
                  </a:ext>
                </a:extLst>
              </p:cNvPr>
              <p:cNvSpPr/>
              <p:nvPr/>
            </p:nvSpPr>
            <p:spPr>
              <a:xfrm>
                <a:off x="4219571" y="4264030"/>
                <a:ext cx="25402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1"/>
                  <a:gd name="f9" fmla="val 4"/>
                  <a:gd name="f10" fmla="val 5"/>
                  <a:gd name="f11" fmla="val 2"/>
                  <a:gd name="f12" fmla="val 3"/>
                  <a:gd name="f13" fmla="+- 0 0 -90"/>
                  <a:gd name="f14" fmla="*/ f3 1 7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7"/>
                  <a:gd name="f25" fmla="*/ 1 f21 1"/>
                  <a:gd name="f26" fmla="*/ 0 f20 1"/>
                  <a:gd name="f27" fmla="*/ 7 f21 1"/>
                  <a:gd name="f28" fmla="*/ 6 f20 1"/>
                  <a:gd name="f29" fmla="*/ 0 f21 1"/>
                  <a:gd name="f30" fmla="+- f22 0 f1"/>
                  <a:gd name="f31" fmla="*/ f25 1 7"/>
                  <a:gd name="f32" fmla="*/ f26 1 6"/>
                  <a:gd name="f33" fmla="*/ f27 1 7"/>
                  <a:gd name="f34" fmla="*/ f28 1 6"/>
                  <a:gd name="f35" fmla="*/ f29 1 7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7" h="6">
                    <a:moveTo>
                      <a:pt x="f8" y="f5"/>
                    </a:moveTo>
                    <a:cubicBezTo>
                      <a:pt x="f9" y="f8"/>
                      <a:pt x="f10" y="f9"/>
                      <a:pt x="f6" y="f7"/>
                    </a:cubicBezTo>
                    <a:cubicBezTo>
                      <a:pt x="f9" y="f10"/>
                      <a:pt x="f11" y="f12"/>
                      <a:pt x="f5" y="f5"/>
                    </a:cubicBezTo>
                    <a:cubicBezTo>
                      <a:pt x="f5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5226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8" name="Freeform 1489">
                <a:extLst>
                  <a:ext uri="{FF2B5EF4-FFF2-40B4-BE49-F238E27FC236}">
                    <a16:creationId xmlns:a16="http://schemas.microsoft.com/office/drawing/2014/main" id="{2075F23E-2A46-F18F-083A-12DECD748392}"/>
                  </a:ext>
                </a:extLst>
              </p:cNvPr>
              <p:cNvSpPr/>
              <p:nvPr/>
            </p:nvSpPr>
            <p:spPr>
              <a:xfrm>
                <a:off x="4098926" y="4146547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8"/>
                  <a:gd name="f8" fmla="val 3"/>
                  <a:gd name="f9" fmla="val 2"/>
                  <a:gd name="f10" fmla="val 5"/>
                  <a:gd name="f11" fmla="val 4"/>
                  <a:gd name="f12" fmla="val 1"/>
                  <a:gd name="f13" fmla="+- 0 0 -90"/>
                  <a:gd name="f14" fmla="*/ f3 1 6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6"/>
                  <a:gd name="f25" fmla="*/ 0 f21 1"/>
                  <a:gd name="f26" fmla="*/ 0 f20 1"/>
                  <a:gd name="f27" fmla="*/ 6 f21 1"/>
                  <a:gd name="f28" fmla="*/ 8 f20 1"/>
                  <a:gd name="f29" fmla="+- f22 0 f1"/>
                  <a:gd name="f30" fmla="*/ f25 1 6"/>
                  <a:gd name="f31" fmla="*/ f26 1 8"/>
                  <a:gd name="f32" fmla="*/ f27 1 6"/>
                  <a:gd name="f33" fmla="*/ f28 1 8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6" h="8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8" y="f6"/>
                      <a:pt x="f12" y="f8"/>
                      <a:pt x="f5" y="f5"/>
                    </a:cubicBezTo>
                    <a:cubicBezTo>
                      <a:pt x="f5" y="f5"/>
                      <a:pt x="f5" y="f5"/>
                      <a:pt x="f5" y="f5"/>
                    </a:cubicBezTo>
                    <a:close/>
                  </a:path>
                </a:pathLst>
              </a:custGeom>
              <a:solidFill>
                <a:srgbClr val="5F2A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9" name="Freeform 1490">
                <a:extLst>
                  <a:ext uri="{FF2B5EF4-FFF2-40B4-BE49-F238E27FC236}">
                    <a16:creationId xmlns:a16="http://schemas.microsoft.com/office/drawing/2014/main" id="{47AD265A-1026-459C-F9BF-67BB3FB6337F}"/>
                  </a:ext>
                </a:extLst>
              </p:cNvPr>
              <p:cNvSpPr/>
              <p:nvPr/>
            </p:nvSpPr>
            <p:spPr>
              <a:xfrm>
                <a:off x="4219571" y="3146422"/>
                <a:ext cx="33339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8"/>
                  <a:gd name="f8" fmla="val 3"/>
                  <a:gd name="f9" fmla="val 6"/>
                  <a:gd name="f10" fmla="val 5"/>
                  <a:gd name="f11" fmla="val 12"/>
                  <a:gd name="f12" fmla="val 16"/>
                  <a:gd name="f13" fmla="+- 0 0 -90"/>
                  <a:gd name="f14" fmla="*/ f3 1 9"/>
                  <a:gd name="f15" fmla="*/ f4 1 1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9"/>
                  <a:gd name="f24" fmla="*/ f20 1 18"/>
                  <a:gd name="f25" fmla="*/ 0 f21 1"/>
                  <a:gd name="f26" fmla="*/ 0 f20 1"/>
                  <a:gd name="f27" fmla="*/ 9 f21 1"/>
                  <a:gd name="f28" fmla="*/ 18 f20 1"/>
                  <a:gd name="f29" fmla="+- f22 0 f1"/>
                  <a:gd name="f30" fmla="*/ f25 1 9"/>
                  <a:gd name="f31" fmla="*/ f26 1 18"/>
                  <a:gd name="f32" fmla="*/ f27 1 9"/>
                  <a:gd name="f33" fmla="*/ f28 1 18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9" h="18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10" y="f12"/>
                      <a:pt x="f5" y="f9"/>
                      <a:pt x="f5" y="f5"/>
                    </a:cubicBezTo>
                    <a:close/>
                  </a:path>
                </a:pathLst>
              </a:custGeom>
              <a:solidFill>
                <a:srgbClr val="6E2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0" name="Freeform 1491">
                <a:extLst>
                  <a:ext uri="{FF2B5EF4-FFF2-40B4-BE49-F238E27FC236}">
                    <a16:creationId xmlns:a16="http://schemas.microsoft.com/office/drawing/2014/main" id="{6F5D81E7-6B68-EF40-386F-E6F924AD128B}"/>
                  </a:ext>
                </a:extLst>
              </p:cNvPr>
              <p:cNvSpPr/>
              <p:nvPr/>
            </p:nvSpPr>
            <p:spPr>
              <a:xfrm>
                <a:off x="4173541" y="3078163"/>
                <a:ext cx="34920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7"/>
                  <a:gd name="f8" fmla="val 3"/>
                  <a:gd name="f9" fmla="val 6"/>
                  <a:gd name="f10" fmla="val 11"/>
                  <a:gd name="f11" fmla="val 5"/>
                  <a:gd name="f12" fmla="val 12"/>
                  <a:gd name="f13" fmla="val 1"/>
                  <a:gd name="f14" fmla="val 7"/>
                  <a:gd name="f15" fmla="+- 0 0 -90"/>
                  <a:gd name="f16" fmla="*/ f3 1 9"/>
                  <a:gd name="f17" fmla="*/ f4 1 1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"/>
                  <a:gd name="f26" fmla="*/ f22 1 17"/>
                  <a:gd name="f27" fmla="*/ 0 f23 1"/>
                  <a:gd name="f28" fmla="*/ 0 f22 1"/>
                  <a:gd name="f29" fmla="*/ 9 f23 1"/>
                  <a:gd name="f30" fmla="*/ 17 f22 1"/>
                  <a:gd name="f31" fmla="+- f24 0 f1"/>
                  <a:gd name="f32" fmla="*/ f27 1 9"/>
                  <a:gd name="f33" fmla="*/ f28 1 17"/>
                  <a:gd name="f34" fmla="*/ f29 1 9"/>
                  <a:gd name="f35" fmla="*/ f30 1 17"/>
                  <a:gd name="f36" fmla="*/ 0 1 f25"/>
                  <a:gd name="f37" fmla="*/ f19 1 f25"/>
                  <a:gd name="f38" fmla="*/ 0 1 f26"/>
                  <a:gd name="f39" fmla="*/ f20 1 f26"/>
                  <a:gd name="f40" fmla="*/ f32 1 f25"/>
                  <a:gd name="f41" fmla="*/ f33 1 f26"/>
                  <a:gd name="f42" fmla="*/ f34 1 f25"/>
                  <a:gd name="f43" fmla="*/ f35 1 f26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9" h="17">
                    <a:moveTo>
                      <a:pt x="f5" y="f5"/>
                    </a:moveTo>
                    <a:cubicBezTo>
                      <a:pt x="f8" y="f9"/>
                      <a:pt x="f9" y="f10"/>
                      <a:pt x="f6" y="f7"/>
                    </a:cubicBezTo>
                    <a:cubicBezTo>
                      <a:pt x="f11" y="f12"/>
                      <a:pt x="f13" y="f14"/>
                      <a:pt x="f5" y="f5"/>
                    </a:cubicBezTo>
                    <a:close/>
                  </a:path>
                </a:pathLst>
              </a:custGeom>
              <a:solidFill>
                <a:srgbClr val="662A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1" name="Freeform 1492">
                <a:extLst>
                  <a:ext uri="{FF2B5EF4-FFF2-40B4-BE49-F238E27FC236}">
                    <a16:creationId xmlns:a16="http://schemas.microsoft.com/office/drawing/2014/main" id="{7DBF09A6-4BC6-C48F-EEF0-A566336D61B0}"/>
                  </a:ext>
                </a:extLst>
              </p:cNvPr>
              <p:cNvSpPr/>
              <p:nvPr/>
            </p:nvSpPr>
            <p:spPr>
              <a:xfrm>
                <a:off x="4257675" y="3055933"/>
                <a:ext cx="195260" cy="406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2"/>
                  <a:gd name="f7" fmla="val 108"/>
                  <a:gd name="f8" fmla="val 6"/>
                  <a:gd name="f9" fmla="val 1"/>
                  <a:gd name="f10" fmla="val 16"/>
                  <a:gd name="f11" fmla="val 21"/>
                  <a:gd name="f12" fmla="val 27"/>
                  <a:gd name="f13" fmla="val 40"/>
                  <a:gd name="f14" fmla="val 38"/>
                  <a:gd name="f15" fmla="val 59"/>
                  <a:gd name="f16" fmla="val 37"/>
                  <a:gd name="f17" fmla="val 39"/>
                  <a:gd name="f18" fmla="val 63"/>
                  <a:gd name="f19" fmla="val 67"/>
                  <a:gd name="f20" fmla="val 42"/>
                  <a:gd name="f21" fmla="val 71"/>
                  <a:gd name="f22" fmla="val 41"/>
                  <a:gd name="f23" fmla="val 73"/>
                  <a:gd name="f24" fmla="val 75"/>
                  <a:gd name="f25" fmla="val 43"/>
                  <a:gd name="f26" fmla="val 77"/>
                  <a:gd name="f27" fmla="val 44"/>
                  <a:gd name="f28" fmla="val 78"/>
                  <a:gd name="f29" fmla="val 45"/>
                  <a:gd name="f30" fmla="val 79"/>
                  <a:gd name="f31" fmla="val 81"/>
                  <a:gd name="f32" fmla="val 82"/>
                  <a:gd name="f33" fmla="val 83"/>
                  <a:gd name="f34" fmla="val 84"/>
                  <a:gd name="f35" fmla="val 48"/>
                  <a:gd name="f36" fmla="val 87"/>
                  <a:gd name="f37" fmla="val 47"/>
                  <a:gd name="f38" fmla="val 93"/>
                  <a:gd name="f39" fmla="val 50"/>
                  <a:gd name="f40" fmla="val 98"/>
                  <a:gd name="f41" fmla="val 100"/>
                  <a:gd name="f42" fmla="val 105"/>
                  <a:gd name="f43" fmla="val 106"/>
                  <a:gd name="f44" fmla="val 46"/>
                  <a:gd name="f45" fmla="val 35"/>
                  <a:gd name="f46" fmla="val 86"/>
                  <a:gd name="f47" fmla="val 24"/>
                  <a:gd name="f48" fmla="val 68"/>
                  <a:gd name="f49" fmla="val 12"/>
                  <a:gd name="f50" fmla="val 51"/>
                  <a:gd name="f51" fmla="val 14"/>
                  <a:gd name="f52" fmla="val 8"/>
                  <a:gd name="f53" fmla="val 5"/>
                  <a:gd name="f54" fmla="val 34"/>
                  <a:gd name="f55" fmla="val 3"/>
                  <a:gd name="f56" fmla="val 31"/>
                  <a:gd name="f57" fmla="val 29"/>
                  <a:gd name="f58" fmla="val 25"/>
                  <a:gd name="f59" fmla="val 17"/>
                  <a:gd name="f60" fmla="val 13"/>
                  <a:gd name="f61" fmla="val 22"/>
                  <a:gd name="f62" fmla="val 9"/>
                  <a:gd name="f63" fmla="val 19"/>
                  <a:gd name="f64" fmla="val 4"/>
                  <a:gd name="f65" fmla="val 2"/>
                  <a:gd name="f66" fmla="+- 0 0 -90"/>
                  <a:gd name="f67" fmla="*/ f3 1 52"/>
                  <a:gd name="f68" fmla="*/ f4 1 108"/>
                  <a:gd name="f69" fmla="val f5"/>
                  <a:gd name="f70" fmla="val f6"/>
                  <a:gd name="f71" fmla="val f7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52"/>
                  <a:gd name="f77" fmla="*/ f73 1 108"/>
                  <a:gd name="f78" fmla="*/ 6 f74 1"/>
                  <a:gd name="f79" fmla="*/ 1 f73 1"/>
                  <a:gd name="f80" fmla="*/ 38 f74 1"/>
                  <a:gd name="f81" fmla="*/ 59 f73 1"/>
                  <a:gd name="f82" fmla="*/ 37 f74 1"/>
                  <a:gd name="f83" fmla="*/ 42 f74 1"/>
                  <a:gd name="f84" fmla="*/ 71 f73 1"/>
                  <a:gd name="f85" fmla="*/ 43 f74 1"/>
                  <a:gd name="f86" fmla="*/ 77 f73 1"/>
                  <a:gd name="f87" fmla="*/ 44 f74 1"/>
                  <a:gd name="f88" fmla="*/ 81 f73 1"/>
                  <a:gd name="f89" fmla="*/ 84 f73 1"/>
                  <a:gd name="f90" fmla="*/ 50 f74 1"/>
                  <a:gd name="f91" fmla="*/ 98 f73 1"/>
                  <a:gd name="f92" fmla="*/ 108 f73 1"/>
                  <a:gd name="f93" fmla="*/ 46 f74 1"/>
                  <a:gd name="f94" fmla="*/ 105 f73 1"/>
                  <a:gd name="f95" fmla="*/ 12 f74 1"/>
                  <a:gd name="f96" fmla="*/ 50 f73 1"/>
                  <a:gd name="f97" fmla="*/ 51 f73 1"/>
                  <a:gd name="f98" fmla="*/ 5 f74 1"/>
                  <a:gd name="f99" fmla="*/ 34 f73 1"/>
                  <a:gd name="f100" fmla="*/ 0 f74 1"/>
                  <a:gd name="f101" fmla="*/ 25 f73 1"/>
                  <a:gd name="f102" fmla="*/ 3 f74 1"/>
                  <a:gd name="f103" fmla="*/ 13 f73 1"/>
                  <a:gd name="f104" fmla="*/ 2 f74 1"/>
                  <a:gd name="f105" fmla="*/ 8 f73 1"/>
                  <a:gd name="f106" fmla="*/ 3 f73 1"/>
                  <a:gd name="f107" fmla="+- f75 0 f1"/>
                  <a:gd name="f108" fmla="*/ f78 1 52"/>
                  <a:gd name="f109" fmla="*/ f79 1 108"/>
                  <a:gd name="f110" fmla="*/ f80 1 52"/>
                  <a:gd name="f111" fmla="*/ f81 1 108"/>
                  <a:gd name="f112" fmla="*/ f82 1 52"/>
                  <a:gd name="f113" fmla="*/ f83 1 52"/>
                  <a:gd name="f114" fmla="*/ f84 1 108"/>
                  <a:gd name="f115" fmla="*/ f85 1 52"/>
                  <a:gd name="f116" fmla="*/ f86 1 108"/>
                  <a:gd name="f117" fmla="*/ f87 1 52"/>
                  <a:gd name="f118" fmla="*/ f88 1 108"/>
                  <a:gd name="f119" fmla="*/ f89 1 108"/>
                  <a:gd name="f120" fmla="*/ f90 1 52"/>
                  <a:gd name="f121" fmla="*/ f91 1 108"/>
                  <a:gd name="f122" fmla="*/ f92 1 108"/>
                  <a:gd name="f123" fmla="*/ f93 1 52"/>
                  <a:gd name="f124" fmla="*/ f94 1 108"/>
                  <a:gd name="f125" fmla="*/ f95 1 52"/>
                  <a:gd name="f126" fmla="*/ f96 1 108"/>
                  <a:gd name="f127" fmla="*/ f97 1 108"/>
                  <a:gd name="f128" fmla="*/ f98 1 52"/>
                  <a:gd name="f129" fmla="*/ f99 1 108"/>
                  <a:gd name="f130" fmla="*/ f100 1 52"/>
                  <a:gd name="f131" fmla="*/ f101 1 108"/>
                  <a:gd name="f132" fmla="*/ f102 1 52"/>
                  <a:gd name="f133" fmla="*/ f103 1 108"/>
                  <a:gd name="f134" fmla="*/ f104 1 52"/>
                  <a:gd name="f135" fmla="*/ f105 1 108"/>
                  <a:gd name="f136" fmla="*/ f106 1 108"/>
                  <a:gd name="f137" fmla="*/ 0 1 f76"/>
                  <a:gd name="f138" fmla="*/ f70 1 f76"/>
                  <a:gd name="f139" fmla="*/ 0 1 f77"/>
                  <a:gd name="f140" fmla="*/ f71 1 f77"/>
                  <a:gd name="f141" fmla="*/ f108 1 f76"/>
                  <a:gd name="f142" fmla="*/ f109 1 f77"/>
                  <a:gd name="f143" fmla="*/ f110 1 f76"/>
                  <a:gd name="f144" fmla="*/ f111 1 f77"/>
                  <a:gd name="f145" fmla="*/ f112 1 f76"/>
                  <a:gd name="f146" fmla="*/ f113 1 f76"/>
                  <a:gd name="f147" fmla="*/ f114 1 f77"/>
                  <a:gd name="f148" fmla="*/ f115 1 f76"/>
                  <a:gd name="f149" fmla="*/ f116 1 f77"/>
                  <a:gd name="f150" fmla="*/ f117 1 f76"/>
                  <a:gd name="f151" fmla="*/ f118 1 f77"/>
                  <a:gd name="f152" fmla="*/ f119 1 f77"/>
                  <a:gd name="f153" fmla="*/ f120 1 f76"/>
                  <a:gd name="f154" fmla="*/ f121 1 f77"/>
                  <a:gd name="f155" fmla="*/ f122 1 f77"/>
                  <a:gd name="f156" fmla="*/ f123 1 f76"/>
                  <a:gd name="f157" fmla="*/ f124 1 f77"/>
                  <a:gd name="f158" fmla="*/ f125 1 f76"/>
                  <a:gd name="f159" fmla="*/ f126 1 f77"/>
                  <a:gd name="f160" fmla="*/ f127 1 f77"/>
                  <a:gd name="f161" fmla="*/ f128 1 f76"/>
                  <a:gd name="f162" fmla="*/ f129 1 f77"/>
                  <a:gd name="f163" fmla="*/ f130 1 f76"/>
                  <a:gd name="f164" fmla="*/ f131 1 f77"/>
                  <a:gd name="f165" fmla="*/ f132 1 f76"/>
                  <a:gd name="f166" fmla="*/ f133 1 f77"/>
                  <a:gd name="f167" fmla="*/ f134 1 f76"/>
                  <a:gd name="f168" fmla="*/ f135 1 f77"/>
                  <a:gd name="f169" fmla="*/ f136 1 f77"/>
                  <a:gd name="f170" fmla="*/ f137 f67 1"/>
                  <a:gd name="f171" fmla="*/ f138 f67 1"/>
                  <a:gd name="f172" fmla="*/ f140 f68 1"/>
                  <a:gd name="f173" fmla="*/ f139 f68 1"/>
                  <a:gd name="f174" fmla="*/ f141 f67 1"/>
                  <a:gd name="f175" fmla="*/ f142 f68 1"/>
                  <a:gd name="f176" fmla="*/ f143 f67 1"/>
                  <a:gd name="f177" fmla="*/ f144 f68 1"/>
                  <a:gd name="f178" fmla="*/ f145 f67 1"/>
                  <a:gd name="f179" fmla="*/ f146 f67 1"/>
                  <a:gd name="f180" fmla="*/ f147 f68 1"/>
                  <a:gd name="f181" fmla="*/ f148 f67 1"/>
                  <a:gd name="f182" fmla="*/ f149 f68 1"/>
                  <a:gd name="f183" fmla="*/ f150 f67 1"/>
                  <a:gd name="f184" fmla="*/ f151 f68 1"/>
                  <a:gd name="f185" fmla="*/ f152 f68 1"/>
                  <a:gd name="f186" fmla="*/ f153 f67 1"/>
                  <a:gd name="f187" fmla="*/ f154 f68 1"/>
                  <a:gd name="f188" fmla="*/ f155 f68 1"/>
                  <a:gd name="f189" fmla="*/ f156 f67 1"/>
                  <a:gd name="f190" fmla="*/ f157 f68 1"/>
                  <a:gd name="f191" fmla="*/ f158 f67 1"/>
                  <a:gd name="f192" fmla="*/ f159 f68 1"/>
                  <a:gd name="f193" fmla="*/ f160 f68 1"/>
                  <a:gd name="f194" fmla="*/ f161 f67 1"/>
                  <a:gd name="f195" fmla="*/ f162 f68 1"/>
                  <a:gd name="f196" fmla="*/ f163 f67 1"/>
                  <a:gd name="f197" fmla="*/ f164 f68 1"/>
                  <a:gd name="f198" fmla="*/ f165 f67 1"/>
                  <a:gd name="f199" fmla="*/ f166 f68 1"/>
                  <a:gd name="f200" fmla="*/ f167 f67 1"/>
                  <a:gd name="f201" fmla="*/ f168 f68 1"/>
                  <a:gd name="f202" fmla="*/ f169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74" y="f175"/>
                  </a:cxn>
                  <a:cxn ang="f107">
                    <a:pos x="f176" y="f177"/>
                  </a:cxn>
                  <a:cxn ang="f107">
                    <a:pos x="f178" y="f177"/>
                  </a:cxn>
                  <a:cxn ang="f107">
                    <a:pos x="f179" y="f180"/>
                  </a:cxn>
                  <a:cxn ang="f107">
                    <a:pos x="f181" y="f182"/>
                  </a:cxn>
                  <a:cxn ang="f107">
                    <a:pos x="f183" y="f184"/>
                  </a:cxn>
                  <a:cxn ang="f107">
                    <a:pos x="f183" y="f185"/>
                  </a:cxn>
                  <a:cxn ang="f107">
                    <a:pos x="f186" y="f187"/>
                  </a:cxn>
                  <a:cxn ang="f107">
                    <a:pos x="f186" y="f188"/>
                  </a:cxn>
                  <a:cxn ang="f107">
                    <a:pos x="f189" y="f190"/>
                  </a:cxn>
                  <a:cxn ang="f107">
                    <a:pos x="f191" y="f192"/>
                  </a:cxn>
                  <a:cxn ang="f107">
                    <a:pos x="f191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191" y="f197"/>
                  </a:cxn>
                  <a:cxn ang="f107">
                    <a:pos x="f200" y="f201"/>
                  </a:cxn>
                  <a:cxn ang="f107">
                    <a:pos x="f198" y="f202"/>
                  </a:cxn>
                  <a:cxn ang="f107">
                    <a:pos x="f174" y="f175"/>
                  </a:cxn>
                </a:cxnLst>
                <a:rect l="f170" t="f173" r="f171" b="f172"/>
                <a:pathLst>
                  <a:path w="52" h="10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5"/>
                      <a:pt x="f16" y="f15"/>
                      <a:pt x="f16" y="f15"/>
                    </a:cubicBezTo>
                    <a:cubicBezTo>
                      <a:pt x="f17" y="f18"/>
                      <a:pt x="f13" y="f19"/>
                      <a:pt x="f20" y="f21"/>
                    </a:cubicBezTo>
                    <a:cubicBezTo>
                      <a:pt x="f22" y="f23"/>
                      <a:pt x="f20" y="f24"/>
                      <a:pt x="f25" y="f26"/>
                    </a:cubicBezTo>
                    <a:cubicBezTo>
                      <a:pt x="f27" y="f28"/>
                      <a:pt x="f29" y="f30"/>
                      <a:pt x="f27" y="f31"/>
                    </a:cubicBezTo>
                    <a:cubicBezTo>
                      <a:pt x="f27" y="f32"/>
                      <a:pt x="f25" y="f33"/>
                      <a:pt x="f27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6" y="f41"/>
                      <a:pt x="f6" y="f42"/>
                      <a:pt x="f39" y="f7"/>
                    </a:cubicBezTo>
                    <a:cubicBezTo>
                      <a:pt x="f35" y="f7"/>
                      <a:pt x="f37" y="f43"/>
                      <a:pt x="f44" y="f42"/>
                    </a:cubicBezTo>
                    <a:cubicBezTo>
                      <a:pt x="f45" y="f46"/>
                      <a:pt x="f47" y="f48"/>
                      <a:pt x="f49" y="f39"/>
                    </a:cubicBezTo>
                    <a:cubicBezTo>
                      <a:pt x="f49" y="f50"/>
                      <a:pt x="f49" y="f50"/>
                      <a:pt x="f49" y="f50"/>
                    </a:cubicBezTo>
                    <a:cubicBezTo>
                      <a:pt x="f51" y="f25"/>
                      <a:pt x="f52" y="f17"/>
                      <a:pt x="f53" y="f54"/>
                    </a:cubicBezTo>
                    <a:cubicBezTo>
                      <a:pt x="f55" y="f56"/>
                      <a:pt x="f9" y="f57"/>
                      <a:pt x="f5" y="f58"/>
                    </a:cubicBezTo>
                    <a:cubicBezTo>
                      <a:pt x="f5" y="f11"/>
                      <a:pt x="f5" y="f59"/>
                      <a:pt x="f55" y="f60"/>
                    </a:cubicBezTo>
                    <a:cubicBezTo>
                      <a:pt x="f8" y="f59"/>
                      <a:pt x="f52" y="f61"/>
                      <a:pt x="f49" y="f58"/>
                    </a:cubicBezTo>
                    <a:cubicBezTo>
                      <a:pt x="f62" y="f63"/>
                      <a:pt x="f64" y="f51"/>
                      <a:pt x="f65" y="f52"/>
                    </a:cubicBezTo>
                    <a:cubicBezTo>
                      <a:pt x="f65" y="f8"/>
                      <a:pt x="f55" y="f53"/>
                      <a:pt x="f55" y="f55"/>
                    </a:cubicBezTo>
                    <a:cubicBezTo>
                      <a:pt x="f55" y="f9"/>
                      <a:pt x="f64" y="f5"/>
                      <a:pt x="f8" y="f9"/>
                    </a:cubicBezTo>
                    <a:close/>
                  </a:path>
                </a:pathLst>
              </a:custGeom>
              <a:solidFill>
                <a:srgbClr val="D782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2" name="Freeform 1493">
                <a:extLst>
                  <a:ext uri="{FF2B5EF4-FFF2-40B4-BE49-F238E27FC236}">
                    <a16:creationId xmlns:a16="http://schemas.microsoft.com/office/drawing/2014/main" id="{5BFA04C6-FFAC-632E-CF76-1F17F90CFED6}"/>
                  </a:ext>
                </a:extLst>
              </p:cNvPr>
              <p:cNvSpPr/>
              <p:nvPr/>
            </p:nvSpPr>
            <p:spPr>
              <a:xfrm>
                <a:off x="4178305" y="3033714"/>
                <a:ext cx="71442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32"/>
                  <a:gd name="f8" fmla="val 1"/>
                  <a:gd name="f9" fmla="val 5"/>
                  <a:gd name="f10" fmla="val 2"/>
                  <a:gd name="f11" fmla="val 6"/>
                  <a:gd name="f12" fmla="val 9"/>
                  <a:gd name="f13" fmla="val 10"/>
                  <a:gd name="f14" fmla="val 17"/>
                  <a:gd name="f15" fmla="val 14"/>
                  <a:gd name="f16" fmla="val 25"/>
                  <a:gd name="f17" fmla="val 26"/>
                  <a:gd name="f18" fmla="val 20"/>
                  <a:gd name="f19" fmla="val 12"/>
                  <a:gd name="f20" fmla="val 4"/>
                  <a:gd name="f21" fmla="val 8"/>
                  <a:gd name="f22" fmla="+- 0 0 -90"/>
                  <a:gd name="f23" fmla="*/ f3 1 19"/>
                  <a:gd name="f24" fmla="*/ f4 1 32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9"/>
                  <a:gd name="f33" fmla="*/ f29 1 32"/>
                  <a:gd name="f34" fmla="*/ 1 f30 1"/>
                  <a:gd name="f35" fmla="*/ 0 f29 1"/>
                  <a:gd name="f36" fmla="*/ 6 f30 1"/>
                  <a:gd name="f37" fmla="*/ 9 f29 1"/>
                  <a:gd name="f38" fmla="*/ 19 f30 1"/>
                  <a:gd name="f39" fmla="*/ 32 f29 1"/>
                  <a:gd name="f40" fmla="*/ 12 f29 1"/>
                  <a:gd name="f41" fmla="+- f31 0 f1"/>
                  <a:gd name="f42" fmla="*/ f34 1 19"/>
                  <a:gd name="f43" fmla="*/ f35 1 32"/>
                  <a:gd name="f44" fmla="*/ f36 1 19"/>
                  <a:gd name="f45" fmla="*/ f37 1 32"/>
                  <a:gd name="f46" fmla="*/ f38 1 19"/>
                  <a:gd name="f47" fmla="*/ f39 1 32"/>
                  <a:gd name="f48" fmla="*/ f40 1 32"/>
                  <a:gd name="f49" fmla="*/ 0 1 f32"/>
                  <a:gd name="f50" fmla="*/ f26 1 f32"/>
                  <a:gd name="f51" fmla="*/ 0 1 f33"/>
                  <a:gd name="f52" fmla="*/ f27 1 f33"/>
                  <a:gd name="f53" fmla="*/ f42 1 f32"/>
                  <a:gd name="f54" fmla="*/ f43 1 f33"/>
                  <a:gd name="f55" fmla="*/ f44 1 f32"/>
                  <a:gd name="f56" fmla="*/ f45 1 f33"/>
                  <a:gd name="f57" fmla="*/ f46 1 f32"/>
                  <a:gd name="f58" fmla="*/ f47 1 f33"/>
                  <a:gd name="f59" fmla="*/ f48 1 f33"/>
                  <a:gd name="f60" fmla="*/ f49 f23 1"/>
                  <a:gd name="f61" fmla="*/ f50 f23 1"/>
                  <a:gd name="f62" fmla="*/ f52 f24 1"/>
                  <a:gd name="f63" fmla="*/ f51 f24 1"/>
                  <a:gd name="f64" fmla="*/ f53 f23 1"/>
                  <a:gd name="f65" fmla="*/ f54 f24 1"/>
                  <a:gd name="f66" fmla="*/ f55 f23 1"/>
                  <a:gd name="f67" fmla="*/ f56 f24 1"/>
                  <a:gd name="f68" fmla="*/ f57 f23 1"/>
                  <a:gd name="f69" fmla="*/ f58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4" y="f65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66" y="f70"/>
                  </a:cxn>
                  <a:cxn ang="f41">
                    <a:pos x="f64" y="f65"/>
                  </a:cxn>
                </a:cxnLst>
                <a:rect l="f60" t="f63" r="f61" b="f62"/>
                <a:pathLst>
                  <a:path w="19" h="32">
                    <a:moveTo>
                      <a:pt x="f8" y="f5"/>
                    </a:moveTo>
                    <a:cubicBezTo>
                      <a:pt x="f9" y="f10"/>
                      <a:pt x="f9" y="f11"/>
                      <a:pt x="f11" y="f12"/>
                    </a:cubicBezTo>
                    <a:cubicBezTo>
                      <a:pt x="f13" y="f14"/>
                      <a:pt x="f15" y="f16"/>
                      <a:pt x="f6" y="f7"/>
                    </a:cubicBezTo>
                    <a:cubicBezTo>
                      <a:pt x="f15" y="f17"/>
                      <a:pt x="f12" y="f18"/>
                      <a:pt x="f11" y="f19"/>
                    </a:cubicBezTo>
                    <a:cubicBezTo>
                      <a:pt x="f20" y="f21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A871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3" name="Freeform 1494">
                <a:extLst>
                  <a:ext uri="{FF2B5EF4-FFF2-40B4-BE49-F238E27FC236}">
                    <a16:creationId xmlns:a16="http://schemas.microsoft.com/office/drawing/2014/main" id="{1A74068A-8848-BCCE-A3E0-3E1C4246C9F5}"/>
                  </a:ext>
                </a:extLst>
              </p:cNvPr>
              <p:cNvSpPr/>
              <p:nvPr/>
            </p:nvSpPr>
            <p:spPr>
              <a:xfrm>
                <a:off x="4200525" y="2898776"/>
                <a:ext cx="115891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50"/>
                  <a:gd name="f8" fmla="val 21"/>
                  <a:gd name="f9" fmla="val 43"/>
                  <a:gd name="f10" fmla="val 19"/>
                  <a:gd name="f11" fmla="val 18"/>
                  <a:gd name="f12" fmla="val 44"/>
                  <a:gd name="f13" fmla="val 46"/>
                  <a:gd name="f14" fmla="val 48"/>
                  <a:gd name="f15" fmla="val 49"/>
                  <a:gd name="f16" fmla="val 17"/>
                  <a:gd name="f17" fmla="val 10"/>
                  <a:gd name="f18" fmla="val 41"/>
                  <a:gd name="f19" fmla="val 4"/>
                  <a:gd name="f20" fmla="val 30"/>
                  <a:gd name="f21" fmla="val 20"/>
                  <a:gd name="f22" fmla="val 1"/>
                  <a:gd name="f23" fmla="val 2"/>
                  <a:gd name="f24" fmla="val 16"/>
                  <a:gd name="f25" fmla="val 15"/>
                  <a:gd name="f26" fmla="val 7"/>
                  <a:gd name="f27" fmla="val 14"/>
                  <a:gd name="f28" fmla="val 13"/>
                  <a:gd name="f29" fmla="val 12"/>
                  <a:gd name="f30" fmla="val 8"/>
                  <a:gd name="f31" fmla="val 6"/>
                  <a:gd name="f32" fmla="val 23"/>
                  <a:gd name="f33" fmla="val 26"/>
                  <a:gd name="f34" fmla="val 28"/>
                  <a:gd name="f35" fmla="val 27"/>
                  <a:gd name="f36" fmla="val 29"/>
                  <a:gd name="f37" fmla="val 25"/>
                  <a:gd name="f38" fmla="val 22"/>
                  <a:gd name="f39" fmla="val 24"/>
                  <a:gd name="f40" fmla="val 34"/>
                  <a:gd name="f41" fmla="val 36"/>
                  <a:gd name="f42" fmla="val 40"/>
                  <a:gd name="f43" fmla="val 38"/>
                  <a:gd name="f44" fmla="val 35"/>
                  <a:gd name="f45" fmla="+- 0 0 -90"/>
                  <a:gd name="f46" fmla="*/ f3 1 31"/>
                  <a:gd name="f47" fmla="*/ f4 1 50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31"/>
                  <a:gd name="f56" fmla="*/ f52 1 50"/>
                  <a:gd name="f57" fmla="*/ 21 f53 1"/>
                  <a:gd name="f58" fmla="*/ 43 f52 1"/>
                  <a:gd name="f59" fmla="*/ 19 f53 1"/>
                  <a:gd name="f60" fmla="*/ 46 f52 1"/>
                  <a:gd name="f61" fmla="*/ 17 f53 1"/>
                  <a:gd name="f62" fmla="*/ 50 f52 1"/>
                  <a:gd name="f63" fmla="*/ 0 f53 1"/>
                  <a:gd name="f64" fmla="*/ 20 f52 1"/>
                  <a:gd name="f65" fmla="*/ 1 f53 1"/>
                  <a:gd name="f66" fmla="*/ 16 f52 1"/>
                  <a:gd name="f67" fmla="*/ 10 f53 1"/>
                  <a:gd name="f68" fmla="*/ 15 f52 1"/>
                  <a:gd name="f69" fmla="*/ 13 f53 1"/>
                  <a:gd name="f70" fmla="*/ 12 f52 1"/>
                  <a:gd name="f71" fmla="*/ 16 f53 1"/>
                  <a:gd name="f72" fmla="*/ 0 f52 1"/>
                  <a:gd name="f73" fmla="*/ 23 f53 1"/>
                  <a:gd name="f74" fmla="*/ 31 f53 1"/>
                  <a:gd name="f75" fmla="*/ 27 f52 1"/>
                  <a:gd name="f76" fmla="*/ 28 f53 1"/>
                  <a:gd name="f77" fmla="*/ 30 f52 1"/>
                  <a:gd name="f78" fmla="*/ 25 f53 1"/>
                  <a:gd name="f79" fmla="*/ 29 f52 1"/>
                  <a:gd name="f80" fmla="*/ 13 f52 1"/>
                  <a:gd name="f81" fmla="*/ 24 f53 1"/>
                  <a:gd name="f82" fmla="*/ 26 f53 1"/>
                  <a:gd name="f83" fmla="*/ 31 f52 1"/>
                  <a:gd name="f84" fmla="*/ 40 f52 1"/>
                  <a:gd name="f85" fmla="*/ 18 f53 1"/>
                  <a:gd name="f86" fmla="*/ 35 f52 1"/>
                  <a:gd name="f87" fmla="*/ 12 f53 1"/>
                  <a:gd name="f88" fmla="*/ 24 f52 1"/>
                  <a:gd name="f89" fmla="+- f54 0 f1"/>
                  <a:gd name="f90" fmla="*/ f57 1 31"/>
                  <a:gd name="f91" fmla="*/ f58 1 50"/>
                  <a:gd name="f92" fmla="*/ f59 1 31"/>
                  <a:gd name="f93" fmla="*/ f60 1 50"/>
                  <a:gd name="f94" fmla="*/ f61 1 31"/>
                  <a:gd name="f95" fmla="*/ f62 1 50"/>
                  <a:gd name="f96" fmla="*/ f63 1 31"/>
                  <a:gd name="f97" fmla="*/ f64 1 50"/>
                  <a:gd name="f98" fmla="*/ f65 1 31"/>
                  <a:gd name="f99" fmla="*/ f66 1 50"/>
                  <a:gd name="f100" fmla="*/ f67 1 31"/>
                  <a:gd name="f101" fmla="*/ f68 1 50"/>
                  <a:gd name="f102" fmla="*/ f69 1 31"/>
                  <a:gd name="f103" fmla="*/ f70 1 50"/>
                  <a:gd name="f104" fmla="*/ f71 1 31"/>
                  <a:gd name="f105" fmla="*/ f72 1 50"/>
                  <a:gd name="f106" fmla="*/ f73 1 31"/>
                  <a:gd name="f107" fmla="*/ f74 1 31"/>
                  <a:gd name="f108" fmla="*/ f75 1 50"/>
                  <a:gd name="f109" fmla="*/ f76 1 31"/>
                  <a:gd name="f110" fmla="*/ f77 1 50"/>
                  <a:gd name="f111" fmla="*/ f78 1 31"/>
                  <a:gd name="f112" fmla="*/ f79 1 50"/>
                  <a:gd name="f113" fmla="*/ f80 1 50"/>
                  <a:gd name="f114" fmla="*/ f81 1 31"/>
                  <a:gd name="f115" fmla="*/ f82 1 31"/>
                  <a:gd name="f116" fmla="*/ f83 1 50"/>
                  <a:gd name="f117" fmla="*/ f84 1 50"/>
                  <a:gd name="f118" fmla="*/ f85 1 31"/>
                  <a:gd name="f119" fmla="*/ f86 1 50"/>
                  <a:gd name="f120" fmla="*/ f87 1 31"/>
                  <a:gd name="f121" fmla="*/ f88 1 50"/>
                  <a:gd name="f122" fmla="*/ 0 1 f55"/>
                  <a:gd name="f123" fmla="*/ f49 1 f55"/>
                  <a:gd name="f124" fmla="*/ 0 1 f56"/>
                  <a:gd name="f125" fmla="*/ f50 1 f56"/>
                  <a:gd name="f126" fmla="*/ f90 1 f55"/>
                  <a:gd name="f127" fmla="*/ f91 1 f56"/>
                  <a:gd name="f128" fmla="*/ f92 1 f55"/>
                  <a:gd name="f129" fmla="*/ f93 1 f56"/>
                  <a:gd name="f130" fmla="*/ f94 1 f55"/>
                  <a:gd name="f131" fmla="*/ f95 1 f56"/>
                  <a:gd name="f132" fmla="*/ f96 1 f55"/>
                  <a:gd name="f133" fmla="*/ f97 1 f56"/>
                  <a:gd name="f134" fmla="*/ f98 1 f55"/>
                  <a:gd name="f135" fmla="*/ f99 1 f56"/>
                  <a:gd name="f136" fmla="*/ f100 1 f55"/>
                  <a:gd name="f137" fmla="*/ f101 1 f56"/>
                  <a:gd name="f138" fmla="*/ f102 1 f55"/>
                  <a:gd name="f139" fmla="*/ f103 1 f56"/>
                  <a:gd name="f140" fmla="*/ f104 1 f55"/>
                  <a:gd name="f141" fmla="*/ f105 1 f56"/>
                  <a:gd name="f142" fmla="*/ f106 1 f55"/>
                  <a:gd name="f143" fmla="*/ f107 1 f55"/>
                  <a:gd name="f144" fmla="*/ f108 1 f56"/>
                  <a:gd name="f145" fmla="*/ f109 1 f55"/>
                  <a:gd name="f146" fmla="*/ f110 1 f56"/>
                  <a:gd name="f147" fmla="*/ f111 1 f55"/>
                  <a:gd name="f148" fmla="*/ f112 1 f56"/>
                  <a:gd name="f149" fmla="*/ f113 1 f56"/>
                  <a:gd name="f150" fmla="*/ f114 1 f55"/>
                  <a:gd name="f151" fmla="*/ f115 1 f55"/>
                  <a:gd name="f152" fmla="*/ f116 1 f56"/>
                  <a:gd name="f153" fmla="*/ f117 1 f56"/>
                  <a:gd name="f154" fmla="*/ f118 1 f55"/>
                  <a:gd name="f155" fmla="*/ f119 1 f56"/>
                  <a:gd name="f156" fmla="*/ f120 1 f55"/>
                  <a:gd name="f157" fmla="*/ f121 1 f56"/>
                  <a:gd name="f158" fmla="*/ f122 f46 1"/>
                  <a:gd name="f159" fmla="*/ f123 f46 1"/>
                  <a:gd name="f160" fmla="*/ f125 f47 1"/>
                  <a:gd name="f161" fmla="*/ f124 f47 1"/>
                  <a:gd name="f162" fmla="*/ f126 f46 1"/>
                  <a:gd name="f163" fmla="*/ f127 f47 1"/>
                  <a:gd name="f164" fmla="*/ f128 f46 1"/>
                  <a:gd name="f165" fmla="*/ f129 f47 1"/>
                  <a:gd name="f166" fmla="*/ f130 f46 1"/>
                  <a:gd name="f167" fmla="*/ f131 f47 1"/>
                  <a:gd name="f168" fmla="*/ f132 f46 1"/>
                  <a:gd name="f169" fmla="*/ f133 f47 1"/>
                  <a:gd name="f170" fmla="*/ f134 f46 1"/>
                  <a:gd name="f171" fmla="*/ f135 f47 1"/>
                  <a:gd name="f172" fmla="*/ f136 f46 1"/>
                  <a:gd name="f173" fmla="*/ f137 f47 1"/>
                  <a:gd name="f174" fmla="*/ f138 f46 1"/>
                  <a:gd name="f175" fmla="*/ f139 f47 1"/>
                  <a:gd name="f176" fmla="*/ f140 f46 1"/>
                  <a:gd name="f177" fmla="*/ f141 f47 1"/>
                  <a:gd name="f178" fmla="*/ f142 f46 1"/>
                  <a:gd name="f179" fmla="*/ f143 f46 1"/>
                  <a:gd name="f180" fmla="*/ f144 f47 1"/>
                  <a:gd name="f181" fmla="*/ f145 f46 1"/>
                  <a:gd name="f182" fmla="*/ f146 f47 1"/>
                  <a:gd name="f183" fmla="*/ f147 f46 1"/>
                  <a:gd name="f184" fmla="*/ f148 f47 1"/>
                  <a:gd name="f185" fmla="*/ f149 f47 1"/>
                  <a:gd name="f186" fmla="*/ f150 f46 1"/>
                  <a:gd name="f187" fmla="*/ f151 f46 1"/>
                  <a:gd name="f188" fmla="*/ f152 f47 1"/>
                  <a:gd name="f189" fmla="*/ f153 f47 1"/>
                  <a:gd name="f190" fmla="*/ f154 f46 1"/>
                  <a:gd name="f191" fmla="*/ f155 f47 1"/>
                  <a:gd name="f192" fmla="*/ f156 f46 1"/>
                  <a:gd name="f193" fmla="*/ f1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62" y="f163"/>
                  </a:cxn>
                  <a:cxn ang="f89">
                    <a:pos x="f164" y="f165"/>
                  </a:cxn>
                  <a:cxn ang="f89">
                    <a:pos x="f166" y="f167"/>
                  </a:cxn>
                  <a:cxn ang="f89">
                    <a:pos x="f168" y="f169"/>
                  </a:cxn>
                  <a:cxn ang="f89">
                    <a:pos x="f170" y="f171"/>
                  </a:cxn>
                  <a:cxn ang="f89">
                    <a:pos x="f172" y="f173"/>
                  </a:cxn>
                  <a:cxn ang="f89">
                    <a:pos x="f174" y="f175"/>
                  </a:cxn>
                  <a:cxn ang="f89">
                    <a:pos x="f176" y="f177"/>
                  </a:cxn>
                  <a:cxn ang="f89">
                    <a:pos x="f178" y="f173"/>
                  </a:cxn>
                  <a:cxn ang="f89">
                    <a:pos x="f179" y="f180"/>
                  </a:cxn>
                  <a:cxn ang="f89">
                    <a:pos x="f181" y="f182"/>
                  </a:cxn>
                  <a:cxn ang="f89">
                    <a:pos x="f183" y="f184"/>
                  </a:cxn>
                  <a:cxn ang="f89">
                    <a:pos x="f166" y="f185"/>
                  </a:cxn>
                  <a:cxn ang="f89">
                    <a:pos x="f186" y="f180"/>
                  </a:cxn>
                  <a:cxn ang="f89">
                    <a:pos x="f187" y="f188"/>
                  </a:cxn>
                  <a:cxn ang="f89">
                    <a:pos x="f162" y="f189"/>
                  </a:cxn>
                  <a:cxn ang="f89">
                    <a:pos x="f190" y="f191"/>
                  </a:cxn>
                  <a:cxn ang="f89">
                    <a:pos x="f192" y="f193"/>
                  </a:cxn>
                  <a:cxn ang="f89">
                    <a:pos x="f166" y="f191"/>
                  </a:cxn>
                  <a:cxn ang="f89">
                    <a:pos x="f162" y="f163"/>
                  </a:cxn>
                </a:cxnLst>
                <a:rect l="f158" t="f161" r="f159" b="f160"/>
                <a:pathLst>
                  <a:path w="31" h="50">
                    <a:moveTo>
                      <a:pt x="f8" y="f9"/>
                    </a:moveTo>
                    <a:cubicBezTo>
                      <a:pt x="f10" y="f9"/>
                      <a:pt x="f11" y="f12"/>
                      <a:pt x="f10" y="f13"/>
                    </a:cubicBezTo>
                    <a:cubicBezTo>
                      <a:pt x="f10" y="f14"/>
                      <a:pt x="f11" y="f15"/>
                      <a:pt x="f16" y="f7"/>
                    </a:cubicBezTo>
                    <a:cubicBezTo>
                      <a:pt x="f17" y="f18"/>
                      <a:pt x="f19" y="f20"/>
                      <a:pt x="f5" y="f21"/>
                    </a:cubicBezTo>
                    <a:cubicBezTo>
                      <a:pt x="f22" y="f10"/>
                      <a:pt x="f23" y="f11"/>
                      <a:pt x="f22" y="f24"/>
                    </a:cubicBezTo>
                    <a:cubicBezTo>
                      <a:pt x="f19" y="f25"/>
                      <a:pt x="f26" y="f27"/>
                      <a:pt x="f17" y="f25"/>
                    </a:cubicBezTo>
                    <a:cubicBezTo>
                      <a:pt x="f28" y="f24"/>
                      <a:pt x="f28" y="f25"/>
                      <a:pt x="f28" y="f29"/>
                    </a:cubicBezTo>
                    <a:cubicBezTo>
                      <a:pt x="f28" y="f30"/>
                      <a:pt x="f27" y="f19"/>
                      <a:pt x="f24" y="f5"/>
                    </a:cubicBezTo>
                    <a:cubicBezTo>
                      <a:pt x="f24" y="f31"/>
                      <a:pt x="f21" y="f17"/>
                      <a:pt x="f32" y="f25"/>
                    </a:cubicBezTo>
                    <a:cubicBezTo>
                      <a:pt x="f33" y="f10"/>
                      <a:pt x="f34" y="f32"/>
                      <a:pt x="f6" y="f35"/>
                    </a:cubicBezTo>
                    <a:cubicBezTo>
                      <a:pt x="f20" y="f34"/>
                      <a:pt x="f36" y="f36"/>
                      <a:pt x="f34" y="f20"/>
                    </a:cubicBezTo>
                    <a:cubicBezTo>
                      <a:pt x="f33" y="f20"/>
                      <a:pt x="f33" y="f36"/>
                      <a:pt x="f37" y="f36"/>
                    </a:cubicBezTo>
                    <a:cubicBezTo>
                      <a:pt x="f38" y="f32"/>
                      <a:pt x="f10" y="f11"/>
                      <a:pt x="f16" y="f28"/>
                    </a:cubicBezTo>
                    <a:cubicBezTo>
                      <a:pt x="f10" y="f16"/>
                      <a:pt x="f8" y="f38"/>
                      <a:pt x="f39" y="f35"/>
                    </a:cubicBezTo>
                    <a:cubicBezTo>
                      <a:pt x="f37" y="f34"/>
                      <a:pt x="f35" y="f36"/>
                      <a:pt x="f33" y="f6"/>
                    </a:cubicBezTo>
                    <a:cubicBezTo>
                      <a:pt x="f39" y="f40"/>
                      <a:pt x="f8" y="f41"/>
                      <a:pt x="f8" y="f42"/>
                    </a:cubicBezTo>
                    <a:cubicBezTo>
                      <a:pt x="f21" y="f43"/>
                      <a:pt x="f21" y="f41"/>
                      <a:pt x="f11" y="f44"/>
                    </a:cubicBezTo>
                    <a:cubicBezTo>
                      <a:pt x="f25" y="f6"/>
                      <a:pt x="f27" y="f35"/>
                      <a:pt x="f29" y="f39"/>
                    </a:cubicBezTo>
                    <a:cubicBezTo>
                      <a:pt x="f27" y="f35"/>
                      <a:pt x="f25" y="f6"/>
                      <a:pt x="f16" y="f44"/>
                    </a:cubicBezTo>
                    <a:cubicBezTo>
                      <a:pt x="f11" y="f43"/>
                      <a:pt x="f8" y="f42"/>
                      <a:pt x="f8" y="f9"/>
                    </a:cubicBezTo>
                    <a:close/>
                  </a:path>
                </a:pathLst>
              </a:custGeom>
              <a:solidFill>
                <a:srgbClr val="BF6E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4" name="Freeform 1495">
                <a:extLst>
                  <a:ext uri="{FF2B5EF4-FFF2-40B4-BE49-F238E27FC236}">
                    <a16:creationId xmlns:a16="http://schemas.microsoft.com/office/drawing/2014/main" id="{B1A2B138-16C0-02F8-2A20-E6CCE46EBDDA}"/>
                  </a:ext>
                </a:extLst>
              </p:cNvPr>
              <p:cNvSpPr/>
              <p:nvPr/>
            </p:nvSpPr>
            <p:spPr>
              <a:xfrm>
                <a:off x="4584701" y="3673473"/>
                <a:ext cx="260347" cy="2746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3"/>
                  <a:gd name="f8" fmla="val 46"/>
                  <a:gd name="f9" fmla="val 47"/>
                  <a:gd name="f10" fmla="val 1"/>
                  <a:gd name="f11" fmla="val 3"/>
                  <a:gd name="f12" fmla="val 48"/>
                  <a:gd name="f13" fmla="val 5"/>
                  <a:gd name="f14" fmla="val 6"/>
                  <a:gd name="f15" fmla="val 44"/>
                  <a:gd name="f16" fmla="val 15"/>
                  <a:gd name="f17" fmla="val 19"/>
                  <a:gd name="f18" fmla="val 54"/>
                  <a:gd name="f19" fmla="val 22"/>
                  <a:gd name="f20" fmla="val 56"/>
                  <a:gd name="f21" fmla="val 57"/>
                  <a:gd name="f22" fmla="val 23"/>
                  <a:gd name="f23" fmla="val 58"/>
                  <a:gd name="f24" fmla="val 24"/>
                  <a:gd name="f25" fmla="val 61"/>
                  <a:gd name="f26" fmla="val 27"/>
                  <a:gd name="f27" fmla="val 64"/>
                  <a:gd name="f28" fmla="val 28"/>
                  <a:gd name="f29" fmla="val 68"/>
                  <a:gd name="f30" fmla="val 26"/>
                  <a:gd name="f31" fmla="val 63"/>
                  <a:gd name="f32" fmla="val 31"/>
                  <a:gd name="f33" fmla="val 66"/>
                  <a:gd name="f34" fmla="val 37"/>
                  <a:gd name="f35" fmla="val 67"/>
                  <a:gd name="f36" fmla="val 41"/>
                  <a:gd name="f37" fmla="val 43"/>
                  <a:gd name="f38" fmla="val 45"/>
                  <a:gd name="f39" fmla="val 49"/>
                  <a:gd name="f40" fmla="val 65"/>
                  <a:gd name="f41" fmla="val 53"/>
                  <a:gd name="f42" fmla="val 62"/>
                  <a:gd name="f43" fmla="val 59"/>
                  <a:gd name="f44" fmla="val 60"/>
                  <a:gd name="f45" fmla="val 42"/>
                  <a:gd name="f46" fmla="val 34"/>
                  <a:gd name="f47" fmla="val 55"/>
                  <a:gd name="f48" fmla="val 29"/>
                  <a:gd name="f49" fmla="val 32"/>
                  <a:gd name="f50" fmla="val 30"/>
                  <a:gd name="f51" fmla="val 39"/>
                  <a:gd name="f52" fmla="val 36"/>
                  <a:gd name="f53" fmla="val 40"/>
                  <a:gd name="f54" fmla="val 71"/>
                  <a:gd name="f55" fmla="val 33"/>
                  <a:gd name="f56" fmla="val 18"/>
                  <a:gd name="f57" fmla="val 70"/>
                  <a:gd name="f58" fmla="val 11"/>
                  <a:gd name="f59" fmla="val 2"/>
                  <a:gd name="f60" fmla="val 7"/>
                  <a:gd name="f61" fmla="val 8"/>
                  <a:gd name="f62" fmla="val 9"/>
                  <a:gd name="f63" fmla="val 10"/>
                  <a:gd name="f64" fmla="val 12"/>
                  <a:gd name="f65" fmla="val 52"/>
                  <a:gd name="f66" fmla="val 51"/>
                  <a:gd name="f67" fmla="val 13"/>
                  <a:gd name="f68" fmla="val 50"/>
                  <a:gd name="f69" fmla="val 16"/>
                  <a:gd name="f70" fmla="val 17"/>
                  <a:gd name="f71" fmla="val 14"/>
                  <a:gd name="f72" fmla="val 25"/>
                  <a:gd name="f73" fmla="val 35"/>
                  <a:gd name="f74" fmla="val 38"/>
                  <a:gd name="f75" fmla="+- 0 0 -90"/>
                  <a:gd name="f76" fmla="*/ f3 1 69"/>
                  <a:gd name="f77" fmla="*/ f4 1 73"/>
                  <a:gd name="f78" fmla="val f5"/>
                  <a:gd name="f79" fmla="val f6"/>
                  <a:gd name="f80" fmla="val f7"/>
                  <a:gd name="f81" fmla="*/ f75 f0 1"/>
                  <a:gd name="f82" fmla="+- f80 0 f78"/>
                  <a:gd name="f83" fmla="+- f79 0 f78"/>
                  <a:gd name="f84" fmla="*/ f81 1 f2"/>
                  <a:gd name="f85" fmla="*/ f83 1 69"/>
                  <a:gd name="f86" fmla="*/ f82 1 73"/>
                  <a:gd name="f87" fmla="*/ 46 f83 1"/>
                  <a:gd name="f88" fmla="*/ 0 f82 1"/>
                  <a:gd name="f89" fmla="*/ 47 f83 1"/>
                  <a:gd name="f90" fmla="*/ 1 f82 1"/>
                  <a:gd name="f91" fmla="*/ 6 f82 1"/>
                  <a:gd name="f92" fmla="*/ 54 f83 1"/>
                  <a:gd name="f93" fmla="*/ 22 f82 1"/>
                  <a:gd name="f94" fmla="*/ 58 f83 1"/>
                  <a:gd name="f95" fmla="*/ 24 f82 1"/>
                  <a:gd name="f96" fmla="*/ 68 f83 1"/>
                  <a:gd name="f97" fmla="*/ 26 f82 1"/>
                  <a:gd name="f98" fmla="*/ 69 f83 1"/>
                  <a:gd name="f99" fmla="*/ 27 f82 1"/>
                  <a:gd name="f100" fmla="*/ 67 f83 1"/>
                  <a:gd name="f101" fmla="*/ 41 f82 1"/>
                  <a:gd name="f102" fmla="*/ 47 f82 1"/>
                  <a:gd name="f103" fmla="*/ 49 f82 1"/>
                  <a:gd name="f104" fmla="*/ 63 f83 1"/>
                  <a:gd name="f105" fmla="*/ 61 f82 1"/>
                  <a:gd name="f106" fmla="*/ 61 f83 1"/>
                  <a:gd name="f107" fmla="*/ 63 f82 1"/>
                  <a:gd name="f108" fmla="*/ 60 f83 1"/>
                  <a:gd name="f109" fmla="*/ 57 f82 1"/>
                  <a:gd name="f110" fmla="*/ 34 f82 1"/>
                  <a:gd name="f111" fmla="*/ 37 f83 1"/>
                  <a:gd name="f112" fmla="*/ 29 f82 1"/>
                  <a:gd name="f113" fmla="*/ 32 f83 1"/>
                  <a:gd name="f114" fmla="*/ 45 f82 1"/>
                  <a:gd name="f115" fmla="*/ 39 f83 1"/>
                  <a:gd name="f116" fmla="*/ 56 f82 1"/>
                  <a:gd name="f117" fmla="*/ 42 f83 1"/>
                  <a:gd name="f118" fmla="*/ 71 f82 1"/>
                  <a:gd name="f119" fmla="*/ 26 f83 1"/>
                  <a:gd name="f120" fmla="*/ 3 f83 1"/>
                  <a:gd name="f121" fmla="*/ 70 f82 1"/>
                  <a:gd name="f122" fmla="*/ 1 f83 1"/>
                  <a:gd name="f123" fmla="*/ 69 f82 1"/>
                  <a:gd name="f124" fmla="*/ 5 f83 1"/>
                  <a:gd name="f125" fmla="*/ 6 f83 1"/>
                  <a:gd name="f126" fmla="*/ 8 f83 1"/>
                  <a:gd name="f127" fmla="*/ 9 f83 1"/>
                  <a:gd name="f128" fmla="*/ 55 f82 1"/>
                  <a:gd name="f129" fmla="*/ 10 f83 1"/>
                  <a:gd name="f130" fmla="*/ 53 f82 1"/>
                  <a:gd name="f131" fmla="*/ 12 f83 1"/>
                  <a:gd name="f132" fmla="*/ 52 f82 1"/>
                  <a:gd name="f133" fmla="*/ 13 f83 1"/>
                  <a:gd name="f134" fmla="*/ 50 f82 1"/>
                  <a:gd name="f135" fmla="*/ 17 f83 1"/>
                  <a:gd name="f136" fmla="*/ 16 f83 1"/>
                  <a:gd name="f137" fmla="*/ 54 f82 1"/>
                  <a:gd name="f138" fmla="*/ 23 f83 1"/>
                  <a:gd name="f139" fmla="*/ 65 f82 1"/>
                  <a:gd name="f140" fmla="*/ 29 f83 1"/>
                  <a:gd name="f141" fmla="*/ 66 f82 1"/>
                  <a:gd name="f142" fmla="*/ 34 f83 1"/>
                  <a:gd name="f143" fmla="*/ 64 f82 1"/>
                  <a:gd name="f144" fmla="*/ 30 f83 1"/>
                  <a:gd name="f145" fmla="*/ 51 f82 1"/>
                  <a:gd name="f146" fmla="*/ 24 f83 1"/>
                  <a:gd name="f147" fmla="*/ 44 f82 1"/>
                  <a:gd name="f148" fmla="*/ 25 f83 1"/>
                  <a:gd name="f149" fmla="*/ 39 f82 1"/>
                  <a:gd name="f150" fmla="*/ 30 f82 1"/>
                  <a:gd name="f151" fmla="*/ 27 f83 1"/>
                  <a:gd name="f152" fmla="*/ 31 f83 1"/>
                  <a:gd name="f153" fmla="*/ 18 f82 1"/>
                  <a:gd name="f154" fmla="*/ 35 f83 1"/>
                  <a:gd name="f155" fmla="*/ 38 f83 1"/>
                  <a:gd name="f156" fmla="*/ 15 f82 1"/>
                  <a:gd name="f157" fmla="*/ 8 f82 1"/>
                  <a:gd name="f158" fmla="+- f84 0 f1"/>
                  <a:gd name="f159" fmla="*/ f87 1 69"/>
                  <a:gd name="f160" fmla="*/ f88 1 73"/>
                  <a:gd name="f161" fmla="*/ f89 1 69"/>
                  <a:gd name="f162" fmla="*/ f90 1 73"/>
                  <a:gd name="f163" fmla="*/ f91 1 73"/>
                  <a:gd name="f164" fmla="*/ f92 1 69"/>
                  <a:gd name="f165" fmla="*/ f93 1 73"/>
                  <a:gd name="f166" fmla="*/ f94 1 69"/>
                  <a:gd name="f167" fmla="*/ f95 1 73"/>
                  <a:gd name="f168" fmla="*/ f96 1 69"/>
                  <a:gd name="f169" fmla="*/ f97 1 73"/>
                  <a:gd name="f170" fmla="*/ f98 1 69"/>
                  <a:gd name="f171" fmla="*/ f99 1 73"/>
                  <a:gd name="f172" fmla="*/ f100 1 69"/>
                  <a:gd name="f173" fmla="*/ f101 1 73"/>
                  <a:gd name="f174" fmla="*/ f102 1 73"/>
                  <a:gd name="f175" fmla="*/ f103 1 73"/>
                  <a:gd name="f176" fmla="*/ f104 1 69"/>
                  <a:gd name="f177" fmla="*/ f105 1 73"/>
                  <a:gd name="f178" fmla="*/ f106 1 69"/>
                  <a:gd name="f179" fmla="*/ f107 1 73"/>
                  <a:gd name="f180" fmla="*/ f108 1 69"/>
                  <a:gd name="f181" fmla="*/ f109 1 73"/>
                  <a:gd name="f182" fmla="*/ f110 1 73"/>
                  <a:gd name="f183" fmla="*/ f111 1 69"/>
                  <a:gd name="f184" fmla="*/ f112 1 73"/>
                  <a:gd name="f185" fmla="*/ f113 1 69"/>
                  <a:gd name="f186" fmla="*/ f114 1 73"/>
                  <a:gd name="f187" fmla="*/ f115 1 69"/>
                  <a:gd name="f188" fmla="*/ f116 1 73"/>
                  <a:gd name="f189" fmla="*/ f117 1 69"/>
                  <a:gd name="f190" fmla="*/ f118 1 73"/>
                  <a:gd name="f191" fmla="*/ f119 1 69"/>
                  <a:gd name="f192" fmla="*/ f120 1 69"/>
                  <a:gd name="f193" fmla="*/ f121 1 73"/>
                  <a:gd name="f194" fmla="*/ f122 1 69"/>
                  <a:gd name="f195" fmla="*/ f123 1 73"/>
                  <a:gd name="f196" fmla="*/ f124 1 69"/>
                  <a:gd name="f197" fmla="*/ f125 1 69"/>
                  <a:gd name="f198" fmla="*/ f126 1 69"/>
                  <a:gd name="f199" fmla="*/ f127 1 69"/>
                  <a:gd name="f200" fmla="*/ f128 1 73"/>
                  <a:gd name="f201" fmla="*/ f129 1 69"/>
                  <a:gd name="f202" fmla="*/ f130 1 73"/>
                  <a:gd name="f203" fmla="*/ f131 1 69"/>
                  <a:gd name="f204" fmla="*/ f132 1 73"/>
                  <a:gd name="f205" fmla="*/ f133 1 69"/>
                  <a:gd name="f206" fmla="*/ f134 1 73"/>
                  <a:gd name="f207" fmla="*/ f135 1 69"/>
                  <a:gd name="f208" fmla="*/ f136 1 69"/>
                  <a:gd name="f209" fmla="*/ f137 1 73"/>
                  <a:gd name="f210" fmla="*/ f138 1 69"/>
                  <a:gd name="f211" fmla="*/ f139 1 73"/>
                  <a:gd name="f212" fmla="*/ f140 1 69"/>
                  <a:gd name="f213" fmla="*/ f141 1 73"/>
                  <a:gd name="f214" fmla="*/ f142 1 69"/>
                  <a:gd name="f215" fmla="*/ f143 1 73"/>
                  <a:gd name="f216" fmla="*/ f144 1 69"/>
                  <a:gd name="f217" fmla="*/ f145 1 73"/>
                  <a:gd name="f218" fmla="*/ f146 1 69"/>
                  <a:gd name="f219" fmla="*/ f147 1 73"/>
                  <a:gd name="f220" fmla="*/ f148 1 69"/>
                  <a:gd name="f221" fmla="*/ f149 1 73"/>
                  <a:gd name="f222" fmla="*/ f150 1 73"/>
                  <a:gd name="f223" fmla="*/ f151 1 69"/>
                  <a:gd name="f224" fmla="*/ f152 1 69"/>
                  <a:gd name="f225" fmla="*/ f153 1 73"/>
                  <a:gd name="f226" fmla="*/ f154 1 69"/>
                  <a:gd name="f227" fmla="*/ f155 1 69"/>
                  <a:gd name="f228" fmla="*/ f156 1 73"/>
                  <a:gd name="f229" fmla="*/ f157 1 73"/>
                  <a:gd name="f230" fmla="*/ 0 1 f85"/>
                  <a:gd name="f231" fmla="*/ f79 1 f85"/>
                  <a:gd name="f232" fmla="*/ 0 1 f86"/>
                  <a:gd name="f233" fmla="*/ f80 1 f86"/>
                  <a:gd name="f234" fmla="*/ f159 1 f85"/>
                  <a:gd name="f235" fmla="*/ f160 1 f86"/>
                  <a:gd name="f236" fmla="*/ f161 1 f85"/>
                  <a:gd name="f237" fmla="*/ f162 1 f86"/>
                  <a:gd name="f238" fmla="*/ f163 1 f86"/>
                  <a:gd name="f239" fmla="*/ f164 1 f85"/>
                  <a:gd name="f240" fmla="*/ f165 1 f86"/>
                  <a:gd name="f241" fmla="*/ f166 1 f85"/>
                  <a:gd name="f242" fmla="*/ f167 1 f86"/>
                  <a:gd name="f243" fmla="*/ f168 1 f85"/>
                  <a:gd name="f244" fmla="*/ f169 1 f86"/>
                  <a:gd name="f245" fmla="*/ f170 1 f85"/>
                  <a:gd name="f246" fmla="*/ f171 1 f86"/>
                  <a:gd name="f247" fmla="*/ f172 1 f85"/>
                  <a:gd name="f248" fmla="*/ f173 1 f86"/>
                  <a:gd name="f249" fmla="*/ f174 1 f86"/>
                  <a:gd name="f250" fmla="*/ f175 1 f86"/>
                  <a:gd name="f251" fmla="*/ f176 1 f85"/>
                  <a:gd name="f252" fmla="*/ f177 1 f86"/>
                  <a:gd name="f253" fmla="*/ f178 1 f85"/>
                  <a:gd name="f254" fmla="*/ f179 1 f86"/>
                  <a:gd name="f255" fmla="*/ f180 1 f85"/>
                  <a:gd name="f256" fmla="*/ f181 1 f86"/>
                  <a:gd name="f257" fmla="*/ f182 1 f86"/>
                  <a:gd name="f258" fmla="*/ f183 1 f85"/>
                  <a:gd name="f259" fmla="*/ f184 1 f86"/>
                  <a:gd name="f260" fmla="*/ f185 1 f85"/>
                  <a:gd name="f261" fmla="*/ f186 1 f86"/>
                  <a:gd name="f262" fmla="*/ f187 1 f85"/>
                  <a:gd name="f263" fmla="*/ f188 1 f86"/>
                  <a:gd name="f264" fmla="*/ f189 1 f85"/>
                  <a:gd name="f265" fmla="*/ f190 1 f86"/>
                  <a:gd name="f266" fmla="*/ f191 1 f85"/>
                  <a:gd name="f267" fmla="*/ f192 1 f85"/>
                  <a:gd name="f268" fmla="*/ f193 1 f86"/>
                  <a:gd name="f269" fmla="*/ f194 1 f85"/>
                  <a:gd name="f270" fmla="*/ f195 1 f86"/>
                  <a:gd name="f271" fmla="*/ f196 1 f85"/>
                  <a:gd name="f272" fmla="*/ f197 1 f85"/>
                  <a:gd name="f273" fmla="*/ f198 1 f85"/>
                  <a:gd name="f274" fmla="*/ f199 1 f85"/>
                  <a:gd name="f275" fmla="*/ f200 1 f86"/>
                  <a:gd name="f276" fmla="*/ f201 1 f85"/>
                  <a:gd name="f277" fmla="*/ f202 1 f86"/>
                  <a:gd name="f278" fmla="*/ f203 1 f85"/>
                  <a:gd name="f279" fmla="*/ f204 1 f86"/>
                  <a:gd name="f280" fmla="*/ f205 1 f85"/>
                  <a:gd name="f281" fmla="*/ f206 1 f86"/>
                  <a:gd name="f282" fmla="*/ f207 1 f85"/>
                  <a:gd name="f283" fmla="*/ f208 1 f85"/>
                  <a:gd name="f284" fmla="*/ f209 1 f86"/>
                  <a:gd name="f285" fmla="*/ f210 1 f85"/>
                  <a:gd name="f286" fmla="*/ f211 1 f86"/>
                  <a:gd name="f287" fmla="*/ f212 1 f85"/>
                  <a:gd name="f288" fmla="*/ f213 1 f86"/>
                  <a:gd name="f289" fmla="*/ f214 1 f85"/>
                  <a:gd name="f290" fmla="*/ f215 1 f86"/>
                  <a:gd name="f291" fmla="*/ f216 1 f85"/>
                  <a:gd name="f292" fmla="*/ f217 1 f86"/>
                  <a:gd name="f293" fmla="*/ f218 1 f85"/>
                  <a:gd name="f294" fmla="*/ f219 1 f86"/>
                  <a:gd name="f295" fmla="*/ f220 1 f85"/>
                  <a:gd name="f296" fmla="*/ f221 1 f86"/>
                  <a:gd name="f297" fmla="*/ f222 1 f86"/>
                  <a:gd name="f298" fmla="*/ f223 1 f85"/>
                  <a:gd name="f299" fmla="*/ f224 1 f85"/>
                  <a:gd name="f300" fmla="*/ f225 1 f86"/>
                  <a:gd name="f301" fmla="*/ f226 1 f85"/>
                  <a:gd name="f302" fmla="*/ f227 1 f85"/>
                  <a:gd name="f303" fmla="*/ f228 1 f86"/>
                  <a:gd name="f304" fmla="*/ f229 1 f86"/>
                  <a:gd name="f305" fmla="*/ f230 f76 1"/>
                  <a:gd name="f306" fmla="*/ f231 f76 1"/>
                  <a:gd name="f307" fmla="*/ f233 f77 1"/>
                  <a:gd name="f308" fmla="*/ f232 f77 1"/>
                  <a:gd name="f309" fmla="*/ f234 f76 1"/>
                  <a:gd name="f310" fmla="*/ f235 f77 1"/>
                  <a:gd name="f311" fmla="*/ f236 f76 1"/>
                  <a:gd name="f312" fmla="*/ f237 f77 1"/>
                  <a:gd name="f313" fmla="*/ f238 f77 1"/>
                  <a:gd name="f314" fmla="*/ f239 f76 1"/>
                  <a:gd name="f315" fmla="*/ f240 f77 1"/>
                  <a:gd name="f316" fmla="*/ f241 f76 1"/>
                  <a:gd name="f317" fmla="*/ f242 f77 1"/>
                  <a:gd name="f318" fmla="*/ f243 f76 1"/>
                  <a:gd name="f319" fmla="*/ f244 f77 1"/>
                  <a:gd name="f320" fmla="*/ f245 f76 1"/>
                  <a:gd name="f321" fmla="*/ f246 f77 1"/>
                  <a:gd name="f322" fmla="*/ f247 f76 1"/>
                  <a:gd name="f323" fmla="*/ f248 f77 1"/>
                  <a:gd name="f324" fmla="*/ f249 f77 1"/>
                  <a:gd name="f325" fmla="*/ f250 f77 1"/>
                  <a:gd name="f326" fmla="*/ f251 f76 1"/>
                  <a:gd name="f327" fmla="*/ f252 f77 1"/>
                  <a:gd name="f328" fmla="*/ f253 f76 1"/>
                  <a:gd name="f329" fmla="*/ f254 f77 1"/>
                  <a:gd name="f330" fmla="*/ f255 f76 1"/>
                  <a:gd name="f331" fmla="*/ f256 f77 1"/>
                  <a:gd name="f332" fmla="*/ f257 f77 1"/>
                  <a:gd name="f333" fmla="*/ f258 f76 1"/>
                  <a:gd name="f334" fmla="*/ f259 f77 1"/>
                  <a:gd name="f335" fmla="*/ f260 f76 1"/>
                  <a:gd name="f336" fmla="*/ f261 f77 1"/>
                  <a:gd name="f337" fmla="*/ f262 f76 1"/>
                  <a:gd name="f338" fmla="*/ f263 f77 1"/>
                  <a:gd name="f339" fmla="*/ f264 f76 1"/>
                  <a:gd name="f340" fmla="*/ f265 f77 1"/>
                  <a:gd name="f341" fmla="*/ f266 f76 1"/>
                  <a:gd name="f342" fmla="*/ f267 f76 1"/>
                  <a:gd name="f343" fmla="*/ f268 f77 1"/>
                  <a:gd name="f344" fmla="*/ f269 f76 1"/>
                  <a:gd name="f345" fmla="*/ f270 f77 1"/>
                  <a:gd name="f346" fmla="*/ f271 f76 1"/>
                  <a:gd name="f347" fmla="*/ f272 f76 1"/>
                  <a:gd name="f348" fmla="*/ f273 f76 1"/>
                  <a:gd name="f349" fmla="*/ f274 f76 1"/>
                  <a:gd name="f350" fmla="*/ f275 f77 1"/>
                  <a:gd name="f351" fmla="*/ f276 f76 1"/>
                  <a:gd name="f352" fmla="*/ f277 f77 1"/>
                  <a:gd name="f353" fmla="*/ f278 f76 1"/>
                  <a:gd name="f354" fmla="*/ f279 f77 1"/>
                  <a:gd name="f355" fmla="*/ f280 f76 1"/>
                  <a:gd name="f356" fmla="*/ f281 f77 1"/>
                  <a:gd name="f357" fmla="*/ f282 f76 1"/>
                  <a:gd name="f358" fmla="*/ f283 f76 1"/>
                  <a:gd name="f359" fmla="*/ f284 f77 1"/>
                  <a:gd name="f360" fmla="*/ f285 f76 1"/>
                  <a:gd name="f361" fmla="*/ f286 f77 1"/>
                  <a:gd name="f362" fmla="*/ f287 f76 1"/>
                  <a:gd name="f363" fmla="*/ f288 f77 1"/>
                  <a:gd name="f364" fmla="*/ f289 f76 1"/>
                  <a:gd name="f365" fmla="*/ f290 f77 1"/>
                  <a:gd name="f366" fmla="*/ f291 f76 1"/>
                  <a:gd name="f367" fmla="*/ f292 f77 1"/>
                  <a:gd name="f368" fmla="*/ f293 f76 1"/>
                  <a:gd name="f369" fmla="*/ f294 f77 1"/>
                  <a:gd name="f370" fmla="*/ f295 f76 1"/>
                  <a:gd name="f371" fmla="*/ f296 f77 1"/>
                  <a:gd name="f372" fmla="*/ f297 f77 1"/>
                  <a:gd name="f373" fmla="*/ f298 f76 1"/>
                  <a:gd name="f374" fmla="*/ f299 f76 1"/>
                  <a:gd name="f375" fmla="*/ f300 f77 1"/>
                  <a:gd name="f376" fmla="*/ f301 f76 1"/>
                  <a:gd name="f377" fmla="*/ f302 f76 1"/>
                  <a:gd name="f378" fmla="*/ f303 f77 1"/>
                  <a:gd name="f379" fmla="*/ f304 f7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8">
                    <a:pos x="f309" y="f310"/>
                  </a:cxn>
                  <a:cxn ang="f158">
                    <a:pos x="f311" y="f312"/>
                  </a:cxn>
                  <a:cxn ang="f158">
                    <a:pos x="f311" y="f313"/>
                  </a:cxn>
                  <a:cxn ang="f158">
                    <a:pos x="f314" y="f315"/>
                  </a:cxn>
                  <a:cxn ang="f158">
                    <a:pos x="f316" y="f317"/>
                  </a:cxn>
                  <a:cxn ang="f158">
                    <a:pos x="f318" y="f319"/>
                  </a:cxn>
                  <a:cxn ang="f158">
                    <a:pos x="f320" y="f321"/>
                  </a:cxn>
                  <a:cxn ang="f158">
                    <a:pos x="f322" y="f323"/>
                  </a:cxn>
                  <a:cxn ang="f158">
                    <a:pos x="f322" y="f324"/>
                  </a:cxn>
                  <a:cxn ang="f158">
                    <a:pos x="f322" y="f325"/>
                  </a:cxn>
                  <a:cxn ang="f158">
                    <a:pos x="f326" y="f327"/>
                  </a:cxn>
                  <a:cxn ang="f158">
                    <a:pos x="f328" y="f329"/>
                  </a:cxn>
                  <a:cxn ang="f158">
                    <a:pos x="f330" y="f331"/>
                  </a:cxn>
                  <a:cxn ang="f158">
                    <a:pos x="f316" y="f332"/>
                  </a:cxn>
                  <a:cxn ang="f158">
                    <a:pos x="f333" y="f334"/>
                  </a:cxn>
                  <a:cxn ang="f158">
                    <a:pos x="f335" y="f336"/>
                  </a:cxn>
                  <a:cxn ang="f158">
                    <a:pos x="f337" y="f338"/>
                  </a:cxn>
                  <a:cxn ang="f158">
                    <a:pos x="f339" y="f327"/>
                  </a:cxn>
                  <a:cxn ang="f158">
                    <a:pos x="f333" y="f340"/>
                  </a:cxn>
                  <a:cxn ang="f158">
                    <a:pos x="f341" y="f340"/>
                  </a:cxn>
                  <a:cxn ang="f158">
                    <a:pos x="f342" y="f343"/>
                  </a:cxn>
                  <a:cxn ang="f158">
                    <a:pos x="f344" y="f345"/>
                  </a:cxn>
                  <a:cxn ang="f158">
                    <a:pos x="f346" y="f329"/>
                  </a:cxn>
                  <a:cxn ang="f158">
                    <a:pos x="f347" y="f327"/>
                  </a:cxn>
                  <a:cxn ang="f158">
                    <a:pos x="f348" y="f331"/>
                  </a:cxn>
                  <a:cxn ang="f158">
                    <a:pos x="f349" y="f350"/>
                  </a:cxn>
                  <a:cxn ang="f158">
                    <a:pos x="f351" y="f352"/>
                  </a:cxn>
                  <a:cxn ang="f158">
                    <a:pos x="f353" y="f354"/>
                  </a:cxn>
                  <a:cxn ang="f158">
                    <a:pos x="f355" y="f356"/>
                  </a:cxn>
                  <a:cxn ang="f158">
                    <a:pos x="f357" y="f356"/>
                  </a:cxn>
                  <a:cxn ang="f158">
                    <a:pos x="f358" y="f359"/>
                  </a:cxn>
                  <a:cxn ang="f158">
                    <a:pos x="f360" y="f361"/>
                  </a:cxn>
                  <a:cxn ang="f158">
                    <a:pos x="f362" y="f363"/>
                  </a:cxn>
                  <a:cxn ang="f158">
                    <a:pos x="f364" y="f365"/>
                  </a:cxn>
                  <a:cxn ang="f158">
                    <a:pos x="f366" y="f367"/>
                  </a:cxn>
                  <a:cxn ang="f158">
                    <a:pos x="f368" y="f369"/>
                  </a:cxn>
                  <a:cxn ang="f158">
                    <a:pos x="f370" y="f371"/>
                  </a:cxn>
                  <a:cxn ang="f158">
                    <a:pos x="f341" y="f372"/>
                  </a:cxn>
                  <a:cxn ang="f158">
                    <a:pos x="f373" y="f315"/>
                  </a:cxn>
                  <a:cxn ang="f158">
                    <a:pos x="f374" y="f375"/>
                  </a:cxn>
                  <a:cxn ang="f158">
                    <a:pos x="f376" y="f375"/>
                  </a:cxn>
                  <a:cxn ang="f158">
                    <a:pos x="f377" y="f378"/>
                  </a:cxn>
                  <a:cxn ang="f158">
                    <a:pos x="f339" y="f379"/>
                  </a:cxn>
                  <a:cxn ang="f158">
                    <a:pos x="f309" y="f310"/>
                  </a:cxn>
                </a:cxnLst>
                <a:rect l="f305" t="f308" r="f306" b="f307"/>
                <a:pathLst>
                  <a:path w="69" h="73">
                    <a:moveTo>
                      <a:pt x="f8" y="f5"/>
                    </a:moveTo>
                    <a:cubicBezTo>
                      <a:pt x="f9" y="f5"/>
                      <a:pt x="f9" y="f10"/>
                      <a:pt x="f9" y="f10"/>
                    </a:cubicBezTo>
                    <a:cubicBezTo>
                      <a:pt x="f9" y="f11"/>
                      <a:pt x="f12" y="f13"/>
                      <a:pt x="f9" y="f14"/>
                    </a:cubicBezTo>
                    <a:cubicBezTo>
                      <a:pt x="f15" y="f16"/>
                      <a:pt x="f8" y="f17"/>
                      <a:pt x="f18" y="f19"/>
                    </a:cubicBezTo>
                    <a:cubicBezTo>
                      <a:pt x="f20" y="f19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6" y="f26"/>
                      <a:pt x="f6" y="f26"/>
                      <a:pt x="f6" y="f26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5" y="f37"/>
                      <a:pt x="f35" y="f38"/>
                      <a:pt x="f35" y="f9"/>
                    </a:cubicBezTo>
                    <a:cubicBezTo>
                      <a:pt x="f35" y="f9"/>
                      <a:pt x="f35" y="f12"/>
                      <a:pt x="f35" y="f39"/>
                    </a:cubicBezTo>
                    <a:cubicBezTo>
                      <a:pt x="f40" y="f41"/>
                      <a:pt x="f40" y="f21"/>
                      <a:pt x="f31" y="f25"/>
                    </a:cubicBezTo>
                    <a:cubicBezTo>
                      <a:pt x="f31" y="f42"/>
                      <a:pt x="f42" y="f31"/>
                      <a:pt x="f25" y="f31"/>
                    </a:cubicBezTo>
                    <a:cubicBezTo>
                      <a:pt x="f23" y="f42"/>
                      <a:pt x="f43" y="f43"/>
                      <a:pt x="f44" y="f21"/>
                    </a:cubicBezTo>
                    <a:cubicBezTo>
                      <a:pt x="f31" y="f39"/>
                      <a:pt x="f25" y="f45"/>
                      <a:pt x="f23" y="f46"/>
                    </a:cubicBezTo>
                    <a:cubicBezTo>
                      <a:pt x="f47" y="f48"/>
                      <a:pt x="f37" y="f30"/>
                      <a:pt x="f34" y="f48"/>
                    </a:cubicBezTo>
                    <a:cubicBezTo>
                      <a:pt x="f49" y="f32"/>
                      <a:pt x="f50" y="f51"/>
                      <a:pt x="f49" y="f38"/>
                    </a:cubicBezTo>
                    <a:cubicBezTo>
                      <a:pt x="f46" y="f39"/>
                      <a:pt x="f52" y="f41"/>
                      <a:pt x="f51" y="f20"/>
                    </a:cubicBezTo>
                    <a:cubicBezTo>
                      <a:pt x="f36" y="f21"/>
                      <a:pt x="f45" y="f23"/>
                      <a:pt x="f45" y="f25"/>
                    </a:cubicBezTo>
                    <a:cubicBezTo>
                      <a:pt x="f15" y="f33"/>
                      <a:pt x="f53" y="f6"/>
                      <a:pt x="f34" y="f54"/>
                    </a:cubicBezTo>
                    <a:cubicBezTo>
                      <a:pt x="f55" y="f7"/>
                      <a:pt x="f50" y="f54"/>
                      <a:pt x="f30" y="f54"/>
                    </a:cubicBezTo>
                    <a:cubicBezTo>
                      <a:pt x="f56" y="f57"/>
                      <a:pt x="f58" y="f6"/>
                      <a:pt x="f11" y="f57"/>
                    </a:cubicBezTo>
                    <a:cubicBezTo>
                      <a:pt x="f59" y="f57"/>
                      <a:pt x="f59" y="f57"/>
                      <a:pt x="f10" y="f6"/>
                    </a:cubicBezTo>
                    <a:cubicBezTo>
                      <a:pt x="f5" y="f35"/>
                      <a:pt x="f10" y="f40"/>
                      <a:pt x="f13" y="f31"/>
                    </a:cubicBezTo>
                    <a:cubicBezTo>
                      <a:pt x="f60" y="f31"/>
                      <a:pt x="f13" y="f25"/>
                      <a:pt x="f14" y="f25"/>
                    </a:cubicBezTo>
                    <a:cubicBezTo>
                      <a:pt x="f14" y="f43"/>
                      <a:pt x="f14" y="f23"/>
                      <a:pt x="f61" y="f21"/>
                    </a:cubicBezTo>
                    <a:cubicBezTo>
                      <a:pt x="f62" y="f21"/>
                      <a:pt x="f61" y="f47"/>
                      <a:pt x="f62" y="f47"/>
                    </a:cubicBezTo>
                    <a:cubicBezTo>
                      <a:pt x="f62" y="f18"/>
                      <a:pt x="f63" y="f18"/>
                      <a:pt x="f63" y="f41"/>
                    </a:cubicBezTo>
                    <a:cubicBezTo>
                      <a:pt x="f64" y="f18"/>
                      <a:pt x="f64" y="f41"/>
                      <a:pt x="f64" y="f65"/>
                    </a:cubicBezTo>
                    <a:cubicBezTo>
                      <a:pt x="f64" y="f66"/>
                      <a:pt x="f67" y="f66"/>
                      <a:pt x="f67" y="f68"/>
                    </a:cubicBezTo>
                    <a:cubicBezTo>
                      <a:pt x="f16" y="f68"/>
                      <a:pt x="f69" y="f12"/>
                      <a:pt x="f70" y="f68"/>
                    </a:cubicBezTo>
                    <a:cubicBezTo>
                      <a:pt x="f56" y="f65"/>
                      <a:pt x="f70" y="f41"/>
                      <a:pt x="f69" y="f18"/>
                    </a:cubicBezTo>
                    <a:cubicBezTo>
                      <a:pt x="f71" y="f25"/>
                      <a:pt x="f16" y="f27"/>
                      <a:pt x="f22" y="f40"/>
                    </a:cubicBezTo>
                    <a:cubicBezTo>
                      <a:pt x="f72" y="f40"/>
                      <a:pt x="f26" y="f40"/>
                      <a:pt x="f48" y="f33"/>
                    </a:cubicBezTo>
                    <a:cubicBezTo>
                      <a:pt x="f49" y="f29"/>
                      <a:pt x="f55" y="f33"/>
                      <a:pt x="f46" y="f27"/>
                    </a:cubicBezTo>
                    <a:cubicBezTo>
                      <a:pt x="f46" y="f43"/>
                      <a:pt x="f55" y="f47"/>
                      <a:pt x="f50" y="f66"/>
                    </a:cubicBezTo>
                    <a:cubicBezTo>
                      <a:pt x="f28" y="f39"/>
                      <a:pt x="f30" y="f8"/>
                      <a:pt x="f24" y="f15"/>
                    </a:cubicBezTo>
                    <a:cubicBezTo>
                      <a:pt x="f22" y="f45"/>
                      <a:pt x="f22" y="f53"/>
                      <a:pt x="f72" y="f51"/>
                    </a:cubicBezTo>
                    <a:cubicBezTo>
                      <a:pt x="f28" y="f52"/>
                      <a:pt x="f30" y="f55"/>
                      <a:pt x="f30" y="f50"/>
                    </a:cubicBezTo>
                    <a:cubicBezTo>
                      <a:pt x="f30" y="f26"/>
                      <a:pt x="f30" y="f72"/>
                      <a:pt x="f26" y="f19"/>
                    </a:cubicBezTo>
                    <a:cubicBezTo>
                      <a:pt x="f26" y="f17"/>
                      <a:pt x="f28" y="f70"/>
                      <a:pt x="f32" y="f56"/>
                    </a:cubicBezTo>
                    <a:cubicBezTo>
                      <a:pt x="f55" y="f17"/>
                      <a:pt x="f46" y="f56"/>
                      <a:pt x="f73" y="f56"/>
                    </a:cubicBezTo>
                    <a:cubicBezTo>
                      <a:pt x="f52" y="f70"/>
                      <a:pt x="f34" y="f69"/>
                      <a:pt x="f74" y="f16"/>
                    </a:cubicBezTo>
                    <a:cubicBezTo>
                      <a:pt x="f74" y="f64"/>
                      <a:pt x="f51" y="f63"/>
                      <a:pt x="f45" y="f61"/>
                    </a:cubicBezTo>
                    <a:cubicBezTo>
                      <a:pt x="f15" y="f14"/>
                      <a:pt x="f15" y="f11"/>
                      <a:pt x="f8" y="f5"/>
                    </a:cubicBezTo>
                    <a:close/>
                  </a:path>
                </a:pathLst>
              </a:custGeom>
              <a:solidFill>
                <a:srgbClr val="EAB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5" name="Freeform 1496">
                <a:extLst>
                  <a:ext uri="{FF2B5EF4-FFF2-40B4-BE49-F238E27FC236}">
                    <a16:creationId xmlns:a16="http://schemas.microsoft.com/office/drawing/2014/main" id="{95B8849D-9F4E-9746-7A4C-605F07BD7342}"/>
                  </a:ext>
                </a:extLst>
              </p:cNvPr>
              <p:cNvSpPr/>
              <p:nvPr/>
            </p:nvSpPr>
            <p:spPr>
              <a:xfrm>
                <a:off x="4444998" y="3898901"/>
                <a:ext cx="392113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4"/>
                  <a:gd name="f7" fmla="val 47"/>
                  <a:gd name="f8" fmla="val 97"/>
                  <a:gd name="f9" fmla="val 2"/>
                  <a:gd name="f10" fmla="val 99"/>
                  <a:gd name="f11" fmla="val 3"/>
                  <a:gd name="f12" fmla="val 1"/>
                  <a:gd name="f13" fmla="val 100"/>
                  <a:gd name="f14" fmla="val 101"/>
                  <a:gd name="f15" fmla="val 6"/>
                  <a:gd name="f16" fmla="val 8"/>
                  <a:gd name="f17" fmla="val 9"/>
                  <a:gd name="f18" fmla="val 98"/>
                  <a:gd name="f19" fmla="val 10"/>
                  <a:gd name="f20" fmla="val 94"/>
                  <a:gd name="f21" fmla="val 11"/>
                  <a:gd name="f22" fmla="val 91"/>
                  <a:gd name="f23" fmla="val 89"/>
                  <a:gd name="f24" fmla="val 13"/>
                  <a:gd name="f25" fmla="val 87"/>
                  <a:gd name="f26" fmla="val 15"/>
                  <a:gd name="f27" fmla="val 85"/>
                  <a:gd name="f28" fmla="val 83"/>
                  <a:gd name="f29" fmla="val 73"/>
                  <a:gd name="f30" fmla="val 14"/>
                  <a:gd name="f31" fmla="val 62"/>
                  <a:gd name="f32" fmla="val 51"/>
                  <a:gd name="f33" fmla="val 12"/>
                  <a:gd name="f34" fmla="val 50"/>
                  <a:gd name="f35" fmla="val 48"/>
                  <a:gd name="f36" fmla="val 45"/>
                  <a:gd name="f37" fmla="val 43"/>
                  <a:gd name="f38" fmla="val 38"/>
                  <a:gd name="f39" fmla="val 33"/>
                  <a:gd name="f40" fmla="val 32"/>
                  <a:gd name="f41" fmla="val 22"/>
                  <a:gd name="f42" fmla="val 37"/>
                  <a:gd name="f43" fmla="val 16"/>
                  <a:gd name="f44" fmla="val 44"/>
                  <a:gd name="f45" fmla="val 55"/>
                  <a:gd name="f46" fmla="val 59"/>
                  <a:gd name="f47" fmla="val 63"/>
                  <a:gd name="f48" fmla="val 65"/>
                  <a:gd name="f49" fmla="val 68"/>
                  <a:gd name="f50" fmla="val 71"/>
                  <a:gd name="f51" fmla="val 78"/>
                  <a:gd name="f52" fmla="val 18"/>
                  <a:gd name="f53" fmla="val 92"/>
                  <a:gd name="f54" fmla="val 96"/>
                  <a:gd name="f55" fmla="val 102"/>
                  <a:gd name="f56" fmla="val 17"/>
                  <a:gd name="f57" fmla="val 19"/>
                  <a:gd name="f58" fmla="val 25"/>
                  <a:gd name="f59" fmla="val 90"/>
                  <a:gd name="f60" fmla="val 26"/>
                  <a:gd name="f61" fmla="val 88"/>
                  <a:gd name="f62" fmla="val 23"/>
                  <a:gd name="f63" fmla="val 24"/>
                  <a:gd name="f64" fmla="val 84"/>
                  <a:gd name="f65" fmla="val 82"/>
                  <a:gd name="f66" fmla="val 81"/>
                  <a:gd name="f67" fmla="val 80"/>
                  <a:gd name="f68" fmla="val 79"/>
                  <a:gd name="f69" fmla="val 75"/>
                  <a:gd name="f70" fmla="val 66"/>
                  <a:gd name="f71" fmla="val 21"/>
                  <a:gd name="f72" fmla="val 64"/>
                  <a:gd name="f73" fmla="val 20"/>
                  <a:gd name="f74" fmla="val 60"/>
                  <a:gd name="f75" fmla="val 46"/>
                  <a:gd name="f76" fmla="val 40"/>
                  <a:gd name="f77" fmla="val 39"/>
                  <a:gd name="f78" fmla="val 36"/>
                  <a:gd name="f79" fmla="val 28"/>
                  <a:gd name="f80" fmla="val 31"/>
                  <a:gd name="f81" fmla="val 30"/>
                  <a:gd name="f82" fmla="val 34"/>
                  <a:gd name="f83" fmla="val 27"/>
                  <a:gd name="f84" fmla="val 41"/>
                  <a:gd name="f85" fmla="val 42"/>
                  <a:gd name="f86" fmla="val 4"/>
                  <a:gd name="f87" fmla="val 7"/>
                  <a:gd name="f88" fmla="val 29"/>
                  <a:gd name="f89" fmla="val 58"/>
                  <a:gd name="f90" fmla="val 70"/>
                  <a:gd name="f91" fmla="val 72"/>
                  <a:gd name="f92" fmla="val 74"/>
                  <a:gd name="f93" fmla="val 86"/>
                  <a:gd name="f94" fmla="val 93"/>
                  <a:gd name="f95" fmla="val 95"/>
                  <a:gd name="f96" fmla="+- 0 0 -90"/>
                  <a:gd name="f97" fmla="*/ f3 1 104"/>
                  <a:gd name="f98" fmla="*/ f4 1 47"/>
                  <a:gd name="f99" fmla="val f5"/>
                  <a:gd name="f100" fmla="val f6"/>
                  <a:gd name="f101" fmla="val f7"/>
                  <a:gd name="f102" fmla="*/ f96 f0 1"/>
                  <a:gd name="f103" fmla="+- f101 0 f99"/>
                  <a:gd name="f104" fmla="+- f100 0 f99"/>
                  <a:gd name="f105" fmla="*/ f102 1 f2"/>
                  <a:gd name="f106" fmla="*/ f104 1 104"/>
                  <a:gd name="f107" fmla="*/ f103 1 47"/>
                  <a:gd name="f108" fmla="*/ 97 f104 1"/>
                  <a:gd name="f109" fmla="*/ 2 f103 1"/>
                  <a:gd name="f110" fmla="*/ 100 f104 1"/>
                  <a:gd name="f111" fmla="*/ 1 f103 1"/>
                  <a:gd name="f112" fmla="*/ 101 f104 1"/>
                  <a:gd name="f113" fmla="*/ 0 f103 1"/>
                  <a:gd name="f114" fmla="*/ 8 f103 1"/>
                  <a:gd name="f115" fmla="*/ 10 f103 1"/>
                  <a:gd name="f116" fmla="*/ 89 f104 1"/>
                  <a:gd name="f117" fmla="*/ 13 f103 1"/>
                  <a:gd name="f118" fmla="*/ 83 f104 1"/>
                  <a:gd name="f119" fmla="*/ 51 f104 1"/>
                  <a:gd name="f120" fmla="*/ 12 f103 1"/>
                  <a:gd name="f121" fmla="*/ 50 f104 1"/>
                  <a:gd name="f122" fmla="*/ 11 f103 1"/>
                  <a:gd name="f123" fmla="*/ 43 f104 1"/>
                  <a:gd name="f124" fmla="*/ 32 f104 1"/>
                  <a:gd name="f125" fmla="*/ 22 f103 1"/>
                  <a:gd name="f126" fmla="*/ 63 f104 1"/>
                  <a:gd name="f127" fmla="*/ 14 f103 1"/>
                  <a:gd name="f128" fmla="*/ 71 f104 1"/>
                  <a:gd name="f129" fmla="*/ 15 f103 1"/>
                  <a:gd name="f130" fmla="*/ 92 f104 1"/>
                  <a:gd name="f131" fmla="*/ 98 f104 1"/>
                  <a:gd name="f132" fmla="*/ 99 f104 1"/>
                  <a:gd name="f133" fmla="*/ 17 f103 1"/>
                  <a:gd name="f134" fmla="*/ 91 f104 1"/>
                  <a:gd name="f135" fmla="*/ 25 f103 1"/>
                  <a:gd name="f136" fmla="*/ 88 f104 1"/>
                  <a:gd name="f137" fmla="*/ 26 f103 1"/>
                  <a:gd name="f138" fmla="*/ 85 f104 1"/>
                  <a:gd name="f139" fmla="*/ 24 f103 1"/>
                  <a:gd name="f140" fmla="*/ 81 f104 1"/>
                  <a:gd name="f141" fmla="*/ 23 f103 1"/>
                  <a:gd name="f142" fmla="*/ 79 f104 1"/>
                  <a:gd name="f143" fmla="*/ 66 f104 1"/>
                  <a:gd name="f144" fmla="*/ 21 f103 1"/>
                  <a:gd name="f145" fmla="*/ 64 f104 1"/>
                  <a:gd name="f146" fmla="*/ 19 f103 1"/>
                  <a:gd name="f147" fmla="*/ 59 f104 1"/>
                  <a:gd name="f148" fmla="*/ 47 f104 1"/>
                  <a:gd name="f149" fmla="*/ 39 f104 1"/>
                  <a:gd name="f150" fmla="*/ 31 f103 1"/>
                  <a:gd name="f151" fmla="*/ 27 f104 1"/>
                  <a:gd name="f152" fmla="*/ 36 f103 1"/>
                  <a:gd name="f153" fmla="*/ 25 f104 1"/>
                  <a:gd name="f154" fmla="*/ 39 f103 1"/>
                  <a:gd name="f155" fmla="*/ 18 f104 1"/>
                  <a:gd name="f156" fmla="*/ 43 f103 1"/>
                  <a:gd name="f157" fmla="*/ 4 f104 1"/>
                  <a:gd name="f158" fmla="*/ 47 f103 1"/>
                  <a:gd name="f159" fmla="*/ 0 f104 1"/>
                  <a:gd name="f160" fmla="*/ 42 f103 1"/>
                  <a:gd name="f161" fmla="*/ 12 f104 1"/>
                  <a:gd name="f162" fmla="*/ 23 f104 1"/>
                  <a:gd name="f163" fmla="*/ 28 f103 1"/>
                  <a:gd name="f164" fmla="*/ 28 f104 1"/>
                  <a:gd name="f165" fmla="*/ 29 f104 1"/>
                  <a:gd name="f166" fmla="*/ 18 f103 1"/>
                  <a:gd name="f167" fmla="*/ 38 f104 1"/>
                  <a:gd name="f168" fmla="*/ 9 f103 1"/>
                  <a:gd name="f169" fmla="*/ 68 f104 1"/>
                  <a:gd name="f170" fmla="*/ 74 f104 1"/>
                  <a:gd name="f171" fmla="*/ 93 f104 1"/>
                  <a:gd name="f172" fmla="*/ 7 f103 1"/>
                  <a:gd name="f173" fmla="+- f105 0 f1"/>
                  <a:gd name="f174" fmla="*/ f108 1 104"/>
                  <a:gd name="f175" fmla="*/ f109 1 47"/>
                  <a:gd name="f176" fmla="*/ f110 1 104"/>
                  <a:gd name="f177" fmla="*/ f111 1 47"/>
                  <a:gd name="f178" fmla="*/ f112 1 104"/>
                  <a:gd name="f179" fmla="*/ f113 1 47"/>
                  <a:gd name="f180" fmla="*/ f114 1 47"/>
                  <a:gd name="f181" fmla="*/ f115 1 47"/>
                  <a:gd name="f182" fmla="*/ f116 1 104"/>
                  <a:gd name="f183" fmla="*/ f117 1 47"/>
                  <a:gd name="f184" fmla="*/ f118 1 104"/>
                  <a:gd name="f185" fmla="*/ f119 1 104"/>
                  <a:gd name="f186" fmla="*/ f120 1 47"/>
                  <a:gd name="f187" fmla="*/ f121 1 104"/>
                  <a:gd name="f188" fmla="*/ f122 1 47"/>
                  <a:gd name="f189" fmla="*/ f123 1 104"/>
                  <a:gd name="f190" fmla="*/ f124 1 104"/>
                  <a:gd name="f191" fmla="*/ f125 1 47"/>
                  <a:gd name="f192" fmla="*/ f126 1 104"/>
                  <a:gd name="f193" fmla="*/ f127 1 47"/>
                  <a:gd name="f194" fmla="*/ f128 1 104"/>
                  <a:gd name="f195" fmla="*/ f129 1 47"/>
                  <a:gd name="f196" fmla="*/ f130 1 104"/>
                  <a:gd name="f197" fmla="*/ f131 1 104"/>
                  <a:gd name="f198" fmla="*/ f132 1 104"/>
                  <a:gd name="f199" fmla="*/ f133 1 47"/>
                  <a:gd name="f200" fmla="*/ f134 1 104"/>
                  <a:gd name="f201" fmla="*/ f135 1 47"/>
                  <a:gd name="f202" fmla="*/ f136 1 104"/>
                  <a:gd name="f203" fmla="*/ f137 1 47"/>
                  <a:gd name="f204" fmla="*/ f138 1 104"/>
                  <a:gd name="f205" fmla="*/ f139 1 47"/>
                  <a:gd name="f206" fmla="*/ f140 1 104"/>
                  <a:gd name="f207" fmla="*/ f141 1 47"/>
                  <a:gd name="f208" fmla="*/ f142 1 104"/>
                  <a:gd name="f209" fmla="*/ f143 1 104"/>
                  <a:gd name="f210" fmla="*/ f144 1 47"/>
                  <a:gd name="f211" fmla="*/ f145 1 104"/>
                  <a:gd name="f212" fmla="*/ f146 1 47"/>
                  <a:gd name="f213" fmla="*/ f147 1 104"/>
                  <a:gd name="f214" fmla="*/ f148 1 104"/>
                  <a:gd name="f215" fmla="*/ f149 1 104"/>
                  <a:gd name="f216" fmla="*/ f150 1 47"/>
                  <a:gd name="f217" fmla="*/ f151 1 104"/>
                  <a:gd name="f218" fmla="*/ f152 1 47"/>
                  <a:gd name="f219" fmla="*/ f153 1 104"/>
                  <a:gd name="f220" fmla="*/ f154 1 47"/>
                  <a:gd name="f221" fmla="*/ f155 1 104"/>
                  <a:gd name="f222" fmla="*/ f156 1 47"/>
                  <a:gd name="f223" fmla="*/ f157 1 104"/>
                  <a:gd name="f224" fmla="*/ f158 1 47"/>
                  <a:gd name="f225" fmla="*/ f159 1 104"/>
                  <a:gd name="f226" fmla="*/ f160 1 47"/>
                  <a:gd name="f227" fmla="*/ f161 1 104"/>
                  <a:gd name="f228" fmla="*/ f162 1 104"/>
                  <a:gd name="f229" fmla="*/ f163 1 47"/>
                  <a:gd name="f230" fmla="*/ f164 1 104"/>
                  <a:gd name="f231" fmla="*/ f165 1 104"/>
                  <a:gd name="f232" fmla="*/ f166 1 47"/>
                  <a:gd name="f233" fmla="*/ f167 1 104"/>
                  <a:gd name="f234" fmla="*/ f168 1 47"/>
                  <a:gd name="f235" fmla="*/ f169 1 104"/>
                  <a:gd name="f236" fmla="*/ f170 1 104"/>
                  <a:gd name="f237" fmla="*/ f171 1 104"/>
                  <a:gd name="f238" fmla="*/ f172 1 47"/>
                  <a:gd name="f239" fmla="*/ 0 1 f106"/>
                  <a:gd name="f240" fmla="*/ f100 1 f106"/>
                  <a:gd name="f241" fmla="*/ 0 1 f107"/>
                  <a:gd name="f242" fmla="*/ f101 1 f107"/>
                  <a:gd name="f243" fmla="*/ f174 1 f106"/>
                  <a:gd name="f244" fmla="*/ f175 1 f107"/>
                  <a:gd name="f245" fmla="*/ f176 1 f106"/>
                  <a:gd name="f246" fmla="*/ f177 1 f107"/>
                  <a:gd name="f247" fmla="*/ f178 1 f106"/>
                  <a:gd name="f248" fmla="*/ f179 1 f107"/>
                  <a:gd name="f249" fmla="*/ f180 1 f107"/>
                  <a:gd name="f250" fmla="*/ f181 1 f107"/>
                  <a:gd name="f251" fmla="*/ f182 1 f106"/>
                  <a:gd name="f252" fmla="*/ f183 1 f107"/>
                  <a:gd name="f253" fmla="*/ f184 1 f106"/>
                  <a:gd name="f254" fmla="*/ f185 1 f106"/>
                  <a:gd name="f255" fmla="*/ f186 1 f107"/>
                  <a:gd name="f256" fmla="*/ f187 1 f106"/>
                  <a:gd name="f257" fmla="*/ f188 1 f107"/>
                  <a:gd name="f258" fmla="*/ f189 1 f106"/>
                  <a:gd name="f259" fmla="*/ f190 1 f106"/>
                  <a:gd name="f260" fmla="*/ f191 1 f107"/>
                  <a:gd name="f261" fmla="*/ f192 1 f106"/>
                  <a:gd name="f262" fmla="*/ f193 1 f107"/>
                  <a:gd name="f263" fmla="*/ f194 1 f106"/>
                  <a:gd name="f264" fmla="*/ f195 1 f107"/>
                  <a:gd name="f265" fmla="*/ f196 1 f106"/>
                  <a:gd name="f266" fmla="*/ f197 1 f106"/>
                  <a:gd name="f267" fmla="*/ f198 1 f106"/>
                  <a:gd name="f268" fmla="*/ f199 1 f107"/>
                  <a:gd name="f269" fmla="*/ f200 1 f106"/>
                  <a:gd name="f270" fmla="*/ f201 1 f107"/>
                  <a:gd name="f271" fmla="*/ f202 1 f106"/>
                  <a:gd name="f272" fmla="*/ f203 1 f107"/>
                  <a:gd name="f273" fmla="*/ f204 1 f106"/>
                  <a:gd name="f274" fmla="*/ f205 1 f107"/>
                  <a:gd name="f275" fmla="*/ f206 1 f106"/>
                  <a:gd name="f276" fmla="*/ f207 1 f107"/>
                  <a:gd name="f277" fmla="*/ f208 1 f106"/>
                  <a:gd name="f278" fmla="*/ f209 1 f106"/>
                  <a:gd name="f279" fmla="*/ f210 1 f107"/>
                  <a:gd name="f280" fmla="*/ f211 1 f106"/>
                  <a:gd name="f281" fmla="*/ f212 1 f107"/>
                  <a:gd name="f282" fmla="*/ f213 1 f106"/>
                  <a:gd name="f283" fmla="*/ f214 1 f106"/>
                  <a:gd name="f284" fmla="*/ f215 1 f106"/>
                  <a:gd name="f285" fmla="*/ f216 1 f107"/>
                  <a:gd name="f286" fmla="*/ f217 1 f106"/>
                  <a:gd name="f287" fmla="*/ f218 1 f107"/>
                  <a:gd name="f288" fmla="*/ f219 1 f106"/>
                  <a:gd name="f289" fmla="*/ f220 1 f107"/>
                  <a:gd name="f290" fmla="*/ f221 1 f106"/>
                  <a:gd name="f291" fmla="*/ f222 1 f107"/>
                  <a:gd name="f292" fmla="*/ f223 1 f106"/>
                  <a:gd name="f293" fmla="*/ f224 1 f107"/>
                  <a:gd name="f294" fmla="*/ f225 1 f106"/>
                  <a:gd name="f295" fmla="*/ f226 1 f107"/>
                  <a:gd name="f296" fmla="*/ f227 1 f106"/>
                  <a:gd name="f297" fmla="*/ f228 1 f106"/>
                  <a:gd name="f298" fmla="*/ f229 1 f107"/>
                  <a:gd name="f299" fmla="*/ f230 1 f106"/>
                  <a:gd name="f300" fmla="*/ f231 1 f106"/>
                  <a:gd name="f301" fmla="*/ f232 1 f107"/>
                  <a:gd name="f302" fmla="*/ f233 1 f106"/>
                  <a:gd name="f303" fmla="*/ f234 1 f107"/>
                  <a:gd name="f304" fmla="*/ f235 1 f106"/>
                  <a:gd name="f305" fmla="*/ f236 1 f106"/>
                  <a:gd name="f306" fmla="*/ f237 1 f106"/>
                  <a:gd name="f307" fmla="*/ f238 1 f107"/>
                  <a:gd name="f308" fmla="*/ f239 f97 1"/>
                  <a:gd name="f309" fmla="*/ f240 f97 1"/>
                  <a:gd name="f310" fmla="*/ f242 f98 1"/>
                  <a:gd name="f311" fmla="*/ f241 f98 1"/>
                  <a:gd name="f312" fmla="*/ f243 f97 1"/>
                  <a:gd name="f313" fmla="*/ f244 f98 1"/>
                  <a:gd name="f314" fmla="*/ f245 f97 1"/>
                  <a:gd name="f315" fmla="*/ f246 f98 1"/>
                  <a:gd name="f316" fmla="*/ f247 f97 1"/>
                  <a:gd name="f317" fmla="*/ f248 f98 1"/>
                  <a:gd name="f318" fmla="*/ f249 f98 1"/>
                  <a:gd name="f319" fmla="*/ f250 f98 1"/>
                  <a:gd name="f320" fmla="*/ f251 f97 1"/>
                  <a:gd name="f321" fmla="*/ f252 f98 1"/>
                  <a:gd name="f322" fmla="*/ f253 f97 1"/>
                  <a:gd name="f323" fmla="*/ f254 f97 1"/>
                  <a:gd name="f324" fmla="*/ f255 f98 1"/>
                  <a:gd name="f325" fmla="*/ f256 f97 1"/>
                  <a:gd name="f326" fmla="*/ f257 f98 1"/>
                  <a:gd name="f327" fmla="*/ f258 f97 1"/>
                  <a:gd name="f328" fmla="*/ f259 f97 1"/>
                  <a:gd name="f329" fmla="*/ f260 f98 1"/>
                  <a:gd name="f330" fmla="*/ f261 f97 1"/>
                  <a:gd name="f331" fmla="*/ f262 f98 1"/>
                  <a:gd name="f332" fmla="*/ f263 f97 1"/>
                  <a:gd name="f333" fmla="*/ f264 f98 1"/>
                  <a:gd name="f334" fmla="*/ f265 f97 1"/>
                  <a:gd name="f335" fmla="*/ f266 f97 1"/>
                  <a:gd name="f336" fmla="*/ f267 f97 1"/>
                  <a:gd name="f337" fmla="*/ f268 f98 1"/>
                  <a:gd name="f338" fmla="*/ f269 f97 1"/>
                  <a:gd name="f339" fmla="*/ f270 f98 1"/>
                  <a:gd name="f340" fmla="*/ f271 f97 1"/>
                  <a:gd name="f341" fmla="*/ f272 f98 1"/>
                  <a:gd name="f342" fmla="*/ f273 f97 1"/>
                  <a:gd name="f343" fmla="*/ f274 f98 1"/>
                  <a:gd name="f344" fmla="*/ f275 f97 1"/>
                  <a:gd name="f345" fmla="*/ f276 f98 1"/>
                  <a:gd name="f346" fmla="*/ f277 f97 1"/>
                  <a:gd name="f347" fmla="*/ f278 f97 1"/>
                  <a:gd name="f348" fmla="*/ f279 f98 1"/>
                  <a:gd name="f349" fmla="*/ f280 f97 1"/>
                  <a:gd name="f350" fmla="*/ f281 f98 1"/>
                  <a:gd name="f351" fmla="*/ f282 f97 1"/>
                  <a:gd name="f352" fmla="*/ f283 f97 1"/>
                  <a:gd name="f353" fmla="*/ f284 f97 1"/>
                  <a:gd name="f354" fmla="*/ f285 f98 1"/>
                  <a:gd name="f355" fmla="*/ f286 f97 1"/>
                  <a:gd name="f356" fmla="*/ f287 f98 1"/>
                  <a:gd name="f357" fmla="*/ f288 f97 1"/>
                  <a:gd name="f358" fmla="*/ f289 f98 1"/>
                  <a:gd name="f359" fmla="*/ f290 f97 1"/>
                  <a:gd name="f360" fmla="*/ f291 f98 1"/>
                  <a:gd name="f361" fmla="*/ f292 f97 1"/>
                  <a:gd name="f362" fmla="*/ f293 f98 1"/>
                  <a:gd name="f363" fmla="*/ f294 f97 1"/>
                  <a:gd name="f364" fmla="*/ f295 f98 1"/>
                  <a:gd name="f365" fmla="*/ f296 f97 1"/>
                  <a:gd name="f366" fmla="*/ f297 f97 1"/>
                  <a:gd name="f367" fmla="*/ f298 f98 1"/>
                  <a:gd name="f368" fmla="*/ f299 f97 1"/>
                  <a:gd name="f369" fmla="*/ f300 f97 1"/>
                  <a:gd name="f370" fmla="*/ f301 f98 1"/>
                  <a:gd name="f371" fmla="*/ f302 f97 1"/>
                  <a:gd name="f372" fmla="*/ f303 f98 1"/>
                  <a:gd name="f373" fmla="*/ f304 f97 1"/>
                  <a:gd name="f374" fmla="*/ f305 f97 1"/>
                  <a:gd name="f375" fmla="*/ f306 f97 1"/>
                  <a:gd name="f376" fmla="*/ f307 f9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73">
                    <a:pos x="f312" y="f313"/>
                  </a:cxn>
                  <a:cxn ang="f173">
                    <a:pos x="f314" y="f315"/>
                  </a:cxn>
                  <a:cxn ang="f173">
                    <a:pos x="f316" y="f317"/>
                  </a:cxn>
                  <a:cxn ang="f173">
                    <a:pos x="f316" y="f318"/>
                  </a:cxn>
                  <a:cxn ang="f173">
                    <a:pos x="f312" y="f319"/>
                  </a:cxn>
                  <a:cxn ang="f173">
                    <a:pos x="f320" y="f321"/>
                  </a:cxn>
                  <a:cxn ang="f173">
                    <a:pos x="f322" y="f321"/>
                  </a:cxn>
                  <a:cxn ang="f173">
                    <a:pos x="f323" y="f324"/>
                  </a:cxn>
                  <a:cxn ang="f173">
                    <a:pos x="f325" y="f326"/>
                  </a:cxn>
                  <a:cxn ang="f173">
                    <a:pos x="f327" y="f326"/>
                  </a:cxn>
                  <a:cxn ang="f173">
                    <a:pos x="f328" y="f329"/>
                  </a:cxn>
                  <a:cxn ang="f173">
                    <a:pos x="f323" y="f324"/>
                  </a:cxn>
                  <a:cxn ang="f173">
                    <a:pos x="f330" y="f331"/>
                  </a:cxn>
                  <a:cxn ang="f173">
                    <a:pos x="f332" y="f333"/>
                  </a:cxn>
                  <a:cxn ang="f173">
                    <a:pos x="f334" y="f333"/>
                  </a:cxn>
                  <a:cxn ang="f173">
                    <a:pos x="f335" y="f321"/>
                  </a:cxn>
                  <a:cxn ang="f173">
                    <a:pos x="f316" y="f324"/>
                  </a:cxn>
                  <a:cxn ang="f173">
                    <a:pos x="f336" y="f337"/>
                  </a:cxn>
                  <a:cxn ang="f173">
                    <a:pos x="f338" y="f339"/>
                  </a:cxn>
                  <a:cxn ang="f173">
                    <a:pos x="f340" y="f341"/>
                  </a:cxn>
                  <a:cxn ang="f173">
                    <a:pos x="f342" y="f343"/>
                  </a:cxn>
                  <a:cxn ang="f173">
                    <a:pos x="f344" y="f345"/>
                  </a:cxn>
                  <a:cxn ang="f173">
                    <a:pos x="f346" y="f329"/>
                  </a:cxn>
                  <a:cxn ang="f173">
                    <a:pos x="f347" y="f348"/>
                  </a:cxn>
                  <a:cxn ang="f173">
                    <a:pos x="f349" y="f350"/>
                  </a:cxn>
                  <a:cxn ang="f173">
                    <a:pos x="f351" y="f350"/>
                  </a:cxn>
                  <a:cxn ang="f173">
                    <a:pos x="f352" y="f350"/>
                  </a:cxn>
                  <a:cxn ang="f173">
                    <a:pos x="f327" y="f348"/>
                  </a:cxn>
                  <a:cxn ang="f173">
                    <a:pos x="f327" y="f329"/>
                  </a:cxn>
                  <a:cxn ang="f173">
                    <a:pos x="f353" y="f343"/>
                  </a:cxn>
                  <a:cxn ang="f173">
                    <a:pos x="f328" y="f354"/>
                  </a:cxn>
                  <a:cxn ang="f173">
                    <a:pos x="f355" y="f356"/>
                  </a:cxn>
                  <a:cxn ang="f173">
                    <a:pos x="f357" y="f358"/>
                  </a:cxn>
                  <a:cxn ang="f173">
                    <a:pos x="f359" y="f360"/>
                  </a:cxn>
                  <a:cxn ang="f173">
                    <a:pos x="f361" y="f362"/>
                  </a:cxn>
                  <a:cxn ang="f173">
                    <a:pos x="f363" y="f364"/>
                  </a:cxn>
                  <a:cxn ang="f173">
                    <a:pos x="f361" y="f358"/>
                  </a:cxn>
                  <a:cxn ang="f173">
                    <a:pos x="f365" y="f356"/>
                  </a:cxn>
                  <a:cxn ang="f173">
                    <a:pos x="f366" y="f367"/>
                  </a:cxn>
                  <a:cxn ang="f173">
                    <a:pos x="f368" y="f350"/>
                  </a:cxn>
                  <a:cxn ang="f173">
                    <a:pos x="f369" y="f370"/>
                  </a:cxn>
                  <a:cxn ang="f173">
                    <a:pos x="f371" y="f372"/>
                  </a:cxn>
                  <a:cxn ang="f173">
                    <a:pos x="f373" y="f319"/>
                  </a:cxn>
                  <a:cxn ang="f173">
                    <a:pos x="f374" y="f319"/>
                  </a:cxn>
                  <a:cxn ang="f173">
                    <a:pos x="f375" y="f376"/>
                  </a:cxn>
                  <a:cxn ang="f173">
                    <a:pos x="f312" y="f313"/>
                  </a:cxn>
                </a:cxnLst>
                <a:rect l="f308" t="f311" r="f309" b="f310"/>
                <a:pathLst>
                  <a:path w="104" h="47">
                    <a:moveTo>
                      <a:pt x="f8" y="f9"/>
                    </a:moveTo>
                    <a:cubicBezTo>
                      <a:pt x="f10" y="f11"/>
                      <a:pt x="f10" y="f12"/>
                      <a:pt x="f13" y="f12"/>
                    </a:cubicBezTo>
                    <a:cubicBezTo>
                      <a:pt x="f13" y="f5"/>
                      <a:pt x="f13" y="f5"/>
                      <a:pt x="f14" y="f5"/>
                    </a:cubicBezTo>
                    <a:cubicBezTo>
                      <a:pt x="f6" y="f11"/>
                      <a:pt x="f13" y="f15"/>
                      <a:pt x="f14" y="f16"/>
                    </a:cubicBezTo>
                    <a:cubicBezTo>
                      <a:pt x="f13" y="f17"/>
                      <a:pt x="f18" y="f19"/>
                      <a:pt x="f8" y="f19"/>
                    </a:cubicBezTo>
                    <a:cubicBezTo>
                      <a:pt x="f20" y="f21"/>
                      <a:pt x="f22" y="f21"/>
                      <a:pt x="f23" y="f24"/>
                    </a:cubicBezTo>
                    <a:cubicBezTo>
                      <a:pt x="f25" y="f26"/>
                      <a:pt x="f27" y="f24"/>
                      <a:pt x="f28" y="f24"/>
                    </a:cubicBezTo>
                    <a:cubicBezTo>
                      <a:pt x="f29" y="f30"/>
                      <a:pt x="f31" y="f30"/>
                      <a:pt x="f32" y="f33"/>
                    </a:cubicBezTo>
                    <a:cubicBezTo>
                      <a:pt x="f32" y="f21"/>
                      <a:pt x="f34" y="f21"/>
                      <a:pt x="f34" y="f21"/>
                    </a:cubicBezTo>
                    <a:cubicBezTo>
                      <a:pt x="f35" y="f19"/>
                      <a:pt x="f36" y="f21"/>
                      <a:pt x="f37" y="f21"/>
                    </a:cubicBezTo>
                    <a:cubicBezTo>
                      <a:pt x="f38" y="f24"/>
                      <a:pt x="f39" y="f26"/>
                      <a:pt x="f40" y="f41"/>
                    </a:cubicBezTo>
                    <a:cubicBezTo>
                      <a:pt x="f42" y="f43"/>
                      <a:pt x="f44" y="f24"/>
                      <a:pt x="f32" y="f33"/>
                    </a:cubicBezTo>
                    <a:cubicBezTo>
                      <a:pt x="f45" y="f30"/>
                      <a:pt x="f46" y="f24"/>
                      <a:pt x="f47" y="f30"/>
                    </a:cubicBezTo>
                    <a:cubicBezTo>
                      <a:pt x="f48" y="f30"/>
                      <a:pt x="f49" y="f30"/>
                      <a:pt x="f50" y="f26"/>
                    </a:cubicBezTo>
                    <a:cubicBezTo>
                      <a:pt x="f51" y="f52"/>
                      <a:pt x="f27" y="f43"/>
                      <a:pt x="f53" y="f26"/>
                    </a:cubicBezTo>
                    <a:cubicBezTo>
                      <a:pt x="f20" y="f26"/>
                      <a:pt x="f54" y="f30"/>
                      <a:pt x="f18" y="f24"/>
                    </a:cubicBezTo>
                    <a:cubicBezTo>
                      <a:pt x="f10" y="f33"/>
                      <a:pt x="f13" y="f33"/>
                      <a:pt x="f14" y="f33"/>
                    </a:cubicBezTo>
                    <a:cubicBezTo>
                      <a:pt x="f55" y="f26"/>
                      <a:pt x="f13" y="f26"/>
                      <a:pt x="f10" y="f56"/>
                    </a:cubicBezTo>
                    <a:cubicBezTo>
                      <a:pt x="f8" y="f57"/>
                      <a:pt x="f20" y="f41"/>
                      <a:pt x="f22" y="f58"/>
                    </a:cubicBezTo>
                    <a:cubicBezTo>
                      <a:pt x="f59" y="f58"/>
                      <a:pt x="f23" y="f60"/>
                      <a:pt x="f61" y="f60"/>
                    </a:cubicBezTo>
                    <a:cubicBezTo>
                      <a:pt x="f25" y="f58"/>
                      <a:pt x="f25" y="f62"/>
                      <a:pt x="f27" y="f63"/>
                    </a:cubicBezTo>
                    <a:cubicBezTo>
                      <a:pt x="f64" y="f63"/>
                      <a:pt x="f65" y="f63"/>
                      <a:pt x="f66" y="f62"/>
                    </a:cubicBezTo>
                    <a:cubicBezTo>
                      <a:pt x="f66" y="f62"/>
                      <a:pt x="f67" y="f41"/>
                      <a:pt x="f68" y="f41"/>
                    </a:cubicBezTo>
                    <a:cubicBezTo>
                      <a:pt x="f69" y="f58"/>
                      <a:pt x="f50" y="f57"/>
                      <a:pt x="f70" y="f71"/>
                    </a:cubicBezTo>
                    <a:cubicBezTo>
                      <a:pt x="f48" y="f41"/>
                      <a:pt x="f72" y="f73"/>
                      <a:pt x="f72" y="f57"/>
                    </a:cubicBezTo>
                    <a:cubicBezTo>
                      <a:pt x="f31" y="f52"/>
                      <a:pt x="f74" y="f57"/>
                      <a:pt x="f46" y="f57"/>
                    </a:cubicBezTo>
                    <a:cubicBezTo>
                      <a:pt x="f45" y="f57"/>
                      <a:pt x="f32" y="f71"/>
                      <a:pt x="f7" y="f57"/>
                    </a:cubicBezTo>
                    <a:cubicBezTo>
                      <a:pt x="f75" y="f52"/>
                      <a:pt x="f44" y="f57"/>
                      <a:pt x="f37" y="f71"/>
                    </a:cubicBezTo>
                    <a:cubicBezTo>
                      <a:pt x="f37" y="f71"/>
                      <a:pt x="f37" y="f71"/>
                      <a:pt x="f37" y="f41"/>
                    </a:cubicBezTo>
                    <a:cubicBezTo>
                      <a:pt x="f76" y="f71"/>
                      <a:pt x="f76" y="f62"/>
                      <a:pt x="f77" y="f63"/>
                    </a:cubicBezTo>
                    <a:cubicBezTo>
                      <a:pt x="f78" y="f60"/>
                      <a:pt x="f39" y="f79"/>
                      <a:pt x="f40" y="f80"/>
                    </a:cubicBezTo>
                    <a:cubicBezTo>
                      <a:pt x="f81" y="f39"/>
                      <a:pt x="f79" y="f82"/>
                      <a:pt x="f83" y="f78"/>
                    </a:cubicBezTo>
                    <a:cubicBezTo>
                      <a:pt x="f60" y="f42"/>
                      <a:pt x="f58" y="f38"/>
                      <a:pt x="f58" y="f77"/>
                    </a:cubicBezTo>
                    <a:cubicBezTo>
                      <a:pt x="f62" y="f84"/>
                      <a:pt x="f71" y="f85"/>
                      <a:pt x="f52" y="f37"/>
                    </a:cubicBezTo>
                    <a:cubicBezTo>
                      <a:pt x="f24" y="f37"/>
                      <a:pt x="f16" y="f36"/>
                      <a:pt x="f86" y="f7"/>
                    </a:cubicBezTo>
                    <a:cubicBezTo>
                      <a:pt x="f12" y="f75"/>
                      <a:pt x="f5" y="f36"/>
                      <a:pt x="f5" y="f85"/>
                    </a:cubicBezTo>
                    <a:cubicBezTo>
                      <a:pt x="f5" y="f76"/>
                      <a:pt x="f9" y="f77"/>
                      <a:pt x="f86" y="f77"/>
                    </a:cubicBezTo>
                    <a:cubicBezTo>
                      <a:pt x="f87" y="f38"/>
                      <a:pt x="f19" y="f38"/>
                      <a:pt x="f33" y="f78"/>
                    </a:cubicBezTo>
                    <a:cubicBezTo>
                      <a:pt x="f26" y="f39"/>
                      <a:pt x="f73" y="f80"/>
                      <a:pt x="f62" y="f79"/>
                    </a:cubicBezTo>
                    <a:cubicBezTo>
                      <a:pt x="f58" y="f58"/>
                      <a:pt x="f79" y="f62"/>
                      <a:pt x="f79" y="f57"/>
                    </a:cubicBezTo>
                    <a:cubicBezTo>
                      <a:pt x="f79" y="f57"/>
                      <a:pt x="f79" y="f52"/>
                      <a:pt x="f88" y="f52"/>
                    </a:cubicBezTo>
                    <a:cubicBezTo>
                      <a:pt x="f40" y="f26"/>
                      <a:pt x="f82" y="f21"/>
                      <a:pt x="f38" y="f17"/>
                    </a:cubicBezTo>
                    <a:cubicBezTo>
                      <a:pt x="f35" y="f15"/>
                      <a:pt x="f89" y="f19"/>
                      <a:pt x="f49" y="f19"/>
                    </a:cubicBezTo>
                    <a:cubicBezTo>
                      <a:pt x="f90" y="f19"/>
                      <a:pt x="f91" y="f21"/>
                      <a:pt x="f92" y="f19"/>
                    </a:cubicBezTo>
                    <a:cubicBezTo>
                      <a:pt x="f67" y="f16"/>
                      <a:pt x="f93" y="f16"/>
                      <a:pt x="f94" y="f87"/>
                    </a:cubicBezTo>
                    <a:cubicBezTo>
                      <a:pt x="f95" y="f15"/>
                      <a:pt x="f54" y="f86"/>
                      <a:pt x="f8" y="f9"/>
                    </a:cubicBezTo>
                    <a:close/>
                  </a:path>
                </a:pathLst>
              </a:custGeom>
              <a:solidFill>
                <a:srgbClr val="3F3C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6" name="Freeform 1497">
                <a:extLst>
                  <a:ext uri="{FF2B5EF4-FFF2-40B4-BE49-F238E27FC236}">
                    <a16:creationId xmlns:a16="http://schemas.microsoft.com/office/drawing/2014/main" id="{964D4223-CD61-BF89-98CA-7D797B75839B}"/>
                  </a:ext>
                </a:extLst>
              </p:cNvPr>
              <p:cNvSpPr/>
              <p:nvPr/>
            </p:nvSpPr>
            <p:spPr>
              <a:xfrm>
                <a:off x="4283077" y="3703640"/>
                <a:ext cx="112708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53"/>
                  <a:gd name="f8" fmla="val 26"/>
                  <a:gd name="f9" fmla="val 33"/>
                  <a:gd name="f10" fmla="val 24"/>
                  <a:gd name="f11" fmla="val 32"/>
                  <a:gd name="f12" fmla="val 25"/>
                  <a:gd name="f13" fmla="val 34"/>
                  <a:gd name="f14" fmla="val 28"/>
                  <a:gd name="f15" fmla="val 39"/>
                  <a:gd name="f16" fmla="val 45"/>
                  <a:gd name="f17" fmla="val 51"/>
                  <a:gd name="f18" fmla="val 22"/>
                  <a:gd name="f19" fmla="val 16"/>
                  <a:gd name="f20" fmla="val 13"/>
                  <a:gd name="f21" fmla="val 48"/>
                  <a:gd name="f22" fmla="val 11"/>
                  <a:gd name="f23" fmla="val 43"/>
                  <a:gd name="f24" fmla="val 10"/>
                  <a:gd name="f25" fmla="val 36"/>
                  <a:gd name="f26" fmla="val 6"/>
                  <a:gd name="f27" fmla="val 1"/>
                  <a:gd name="f28" fmla="val 21"/>
                  <a:gd name="f29" fmla="val 19"/>
                  <a:gd name="f30" fmla="val 18"/>
                  <a:gd name="f31" fmla="val 17"/>
                  <a:gd name="f32" fmla="val 3"/>
                  <a:gd name="f33" fmla="val 4"/>
                  <a:gd name="f34" fmla="val 9"/>
                  <a:gd name="f35" fmla="val 29"/>
                  <a:gd name="f36" fmla="val 15"/>
                  <a:gd name="f37" fmla="val 40"/>
                  <a:gd name="f38" fmla="val 8"/>
                  <a:gd name="f39" fmla="val 5"/>
                  <a:gd name="f40" fmla="val 20"/>
                  <a:gd name="f41" fmla="val 2"/>
                  <a:gd name="f42" fmla="val 14"/>
                  <a:gd name="f43" fmla="val 23"/>
                  <a:gd name="f44" fmla="val 27"/>
                  <a:gd name="f45" fmla="val 31"/>
                  <a:gd name="f46" fmla="+- 0 0 -90"/>
                  <a:gd name="f47" fmla="*/ f3 1 30"/>
                  <a:gd name="f48" fmla="*/ f4 1 53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30"/>
                  <a:gd name="f57" fmla="*/ f53 1 53"/>
                  <a:gd name="f58" fmla="*/ 26 f54 1"/>
                  <a:gd name="f59" fmla="*/ 33 f53 1"/>
                  <a:gd name="f60" fmla="*/ 25 f54 1"/>
                  <a:gd name="f61" fmla="*/ 34 f53 1"/>
                  <a:gd name="f62" fmla="*/ 30 f54 1"/>
                  <a:gd name="f63" fmla="*/ 51 f53 1"/>
                  <a:gd name="f64" fmla="*/ 22 f54 1"/>
                  <a:gd name="f65" fmla="*/ 11 f54 1"/>
                  <a:gd name="f66" fmla="*/ 43 f53 1"/>
                  <a:gd name="f67" fmla="*/ 1 f54 1"/>
                  <a:gd name="f68" fmla="*/ 25 f53 1"/>
                  <a:gd name="f69" fmla="*/ 24 f53 1"/>
                  <a:gd name="f70" fmla="*/ 19 f53 1"/>
                  <a:gd name="f71" fmla="*/ 16 f53 1"/>
                  <a:gd name="f72" fmla="*/ 4 f54 1"/>
                  <a:gd name="f73" fmla="*/ 18 f53 1"/>
                  <a:gd name="f74" fmla="*/ 29 f53 1"/>
                  <a:gd name="f75" fmla="*/ 45 f53 1"/>
                  <a:gd name="f76" fmla="*/ 3 f54 1"/>
                  <a:gd name="f77" fmla="*/ 3 f53 1"/>
                  <a:gd name="f78" fmla="*/ 8 f54 1"/>
                  <a:gd name="f79" fmla="*/ 0 f53 1"/>
                  <a:gd name="f80" fmla="*/ 20 f54 1"/>
                  <a:gd name="f81" fmla="*/ 14 f53 1"/>
                  <a:gd name="f82" fmla="*/ 21 f54 1"/>
                  <a:gd name="f83" fmla="*/ 22 f53 1"/>
                  <a:gd name="f84" fmla="*/ 30 f53 1"/>
                  <a:gd name="f85" fmla="+- f55 0 f1"/>
                  <a:gd name="f86" fmla="*/ f58 1 30"/>
                  <a:gd name="f87" fmla="*/ f59 1 53"/>
                  <a:gd name="f88" fmla="*/ f60 1 30"/>
                  <a:gd name="f89" fmla="*/ f61 1 53"/>
                  <a:gd name="f90" fmla="*/ f62 1 30"/>
                  <a:gd name="f91" fmla="*/ f63 1 53"/>
                  <a:gd name="f92" fmla="*/ f64 1 30"/>
                  <a:gd name="f93" fmla="*/ f65 1 30"/>
                  <a:gd name="f94" fmla="*/ f66 1 53"/>
                  <a:gd name="f95" fmla="*/ f67 1 30"/>
                  <a:gd name="f96" fmla="*/ f68 1 53"/>
                  <a:gd name="f97" fmla="*/ f69 1 53"/>
                  <a:gd name="f98" fmla="*/ f70 1 53"/>
                  <a:gd name="f99" fmla="*/ f71 1 53"/>
                  <a:gd name="f100" fmla="*/ f72 1 30"/>
                  <a:gd name="f101" fmla="*/ f73 1 53"/>
                  <a:gd name="f102" fmla="*/ f74 1 53"/>
                  <a:gd name="f103" fmla="*/ f75 1 53"/>
                  <a:gd name="f104" fmla="*/ f76 1 30"/>
                  <a:gd name="f105" fmla="*/ f77 1 53"/>
                  <a:gd name="f106" fmla="*/ f78 1 30"/>
                  <a:gd name="f107" fmla="*/ f79 1 53"/>
                  <a:gd name="f108" fmla="*/ f80 1 30"/>
                  <a:gd name="f109" fmla="*/ f81 1 53"/>
                  <a:gd name="f110" fmla="*/ f82 1 30"/>
                  <a:gd name="f111" fmla="*/ f83 1 53"/>
                  <a:gd name="f112" fmla="*/ f84 1 53"/>
                  <a:gd name="f113" fmla="*/ 0 1 f56"/>
                  <a:gd name="f114" fmla="*/ f50 1 f56"/>
                  <a:gd name="f115" fmla="*/ 0 1 f57"/>
                  <a:gd name="f116" fmla="*/ f51 1 f57"/>
                  <a:gd name="f117" fmla="*/ f86 1 f56"/>
                  <a:gd name="f118" fmla="*/ f87 1 f57"/>
                  <a:gd name="f119" fmla="*/ f88 1 f56"/>
                  <a:gd name="f120" fmla="*/ f89 1 f57"/>
                  <a:gd name="f121" fmla="*/ f90 1 f56"/>
                  <a:gd name="f122" fmla="*/ f91 1 f57"/>
                  <a:gd name="f123" fmla="*/ f92 1 f56"/>
                  <a:gd name="f124" fmla="*/ f93 1 f56"/>
                  <a:gd name="f125" fmla="*/ f94 1 f57"/>
                  <a:gd name="f126" fmla="*/ f95 1 f56"/>
                  <a:gd name="f127" fmla="*/ f96 1 f57"/>
                  <a:gd name="f128" fmla="*/ f97 1 f57"/>
                  <a:gd name="f129" fmla="*/ f98 1 f57"/>
                  <a:gd name="f130" fmla="*/ f99 1 f57"/>
                  <a:gd name="f131" fmla="*/ f100 1 f56"/>
                  <a:gd name="f132" fmla="*/ f101 1 f57"/>
                  <a:gd name="f133" fmla="*/ f102 1 f57"/>
                  <a:gd name="f134" fmla="*/ f103 1 f57"/>
                  <a:gd name="f135" fmla="*/ f104 1 f56"/>
                  <a:gd name="f136" fmla="*/ f105 1 f57"/>
                  <a:gd name="f137" fmla="*/ f106 1 f56"/>
                  <a:gd name="f138" fmla="*/ f107 1 f57"/>
                  <a:gd name="f139" fmla="*/ f108 1 f56"/>
                  <a:gd name="f140" fmla="*/ f109 1 f57"/>
                  <a:gd name="f141" fmla="*/ f110 1 f56"/>
                  <a:gd name="f142" fmla="*/ f111 1 f57"/>
                  <a:gd name="f143" fmla="*/ f112 1 f57"/>
                  <a:gd name="f144" fmla="*/ f113 f47 1"/>
                  <a:gd name="f145" fmla="*/ f114 f47 1"/>
                  <a:gd name="f146" fmla="*/ f116 f48 1"/>
                  <a:gd name="f147" fmla="*/ f115 f48 1"/>
                  <a:gd name="f148" fmla="*/ f117 f47 1"/>
                  <a:gd name="f149" fmla="*/ f118 f48 1"/>
                  <a:gd name="f150" fmla="*/ f119 f47 1"/>
                  <a:gd name="f151" fmla="*/ f120 f48 1"/>
                  <a:gd name="f152" fmla="*/ f121 f47 1"/>
                  <a:gd name="f153" fmla="*/ f122 f48 1"/>
                  <a:gd name="f154" fmla="*/ f123 f47 1"/>
                  <a:gd name="f155" fmla="*/ f124 f47 1"/>
                  <a:gd name="f156" fmla="*/ f125 f48 1"/>
                  <a:gd name="f157" fmla="*/ f126 f47 1"/>
                  <a:gd name="f158" fmla="*/ f127 f48 1"/>
                  <a:gd name="f159" fmla="*/ f128 f48 1"/>
                  <a:gd name="f160" fmla="*/ f129 f48 1"/>
                  <a:gd name="f161" fmla="*/ f130 f48 1"/>
                  <a:gd name="f162" fmla="*/ f131 f47 1"/>
                  <a:gd name="f163" fmla="*/ f132 f48 1"/>
                  <a:gd name="f164" fmla="*/ f133 f48 1"/>
                  <a:gd name="f165" fmla="*/ f134 f48 1"/>
                  <a:gd name="f166" fmla="*/ f135 f47 1"/>
                  <a:gd name="f167" fmla="*/ f136 f48 1"/>
                  <a:gd name="f168" fmla="*/ f137 f47 1"/>
                  <a:gd name="f169" fmla="*/ f138 f48 1"/>
                  <a:gd name="f170" fmla="*/ f139 f47 1"/>
                  <a:gd name="f171" fmla="*/ f140 f48 1"/>
                  <a:gd name="f172" fmla="*/ f141 f47 1"/>
                  <a:gd name="f173" fmla="*/ f142 f48 1"/>
                  <a:gd name="f174" fmla="*/ f14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48" y="f149"/>
                  </a:cxn>
                  <a:cxn ang="f85">
                    <a:pos x="f150" y="f151"/>
                  </a:cxn>
                  <a:cxn ang="f85">
                    <a:pos x="f152" y="f153"/>
                  </a:cxn>
                  <a:cxn ang="f85">
                    <a:pos x="f154" y="f153"/>
                  </a:cxn>
                  <a:cxn ang="f85">
                    <a:pos x="f155" y="f156"/>
                  </a:cxn>
                  <a:cxn ang="f85">
                    <a:pos x="f157" y="f158"/>
                  </a:cxn>
                  <a:cxn ang="f85">
                    <a:pos x="f157" y="f159"/>
                  </a:cxn>
                  <a:cxn ang="f85">
                    <a:pos x="f157" y="f160"/>
                  </a:cxn>
                  <a:cxn ang="f85">
                    <a:pos x="f157" y="f161"/>
                  </a:cxn>
                  <a:cxn ang="f85">
                    <a:pos x="f162" y="f163"/>
                  </a:cxn>
                  <a:cxn ang="f85">
                    <a:pos x="f155" y="f164"/>
                  </a:cxn>
                  <a:cxn ang="f85">
                    <a:pos x="f150" y="f165"/>
                  </a:cxn>
                  <a:cxn ang="f85">
                    <a:pos x="f155" y="f164"/>
                  </a:cxn>
                  <a:cxn ang="f85">
                    <a:pos x="f166" y="f161"/>
                  </a:cxn>
                  <a:cxn ang="f85">
                    <a:pos x="f162" y="f167"/>
                  </a:cxn>
                  <a:cxn ang="f85">
                    <a:pos x="f168" y="f169"/>
                  </a:cxn>
                  <a:cxn ang="f85">
                    <a:pos x="f170" y="f171"/>
                  </a:cxn>
                  <a:cxn ang="f85">
                    <a:pos x="f154" y="f160"/>
                  </a:cxn>
                  <a:cxn ang="f85">
                    <a:pos x="f172" y="f173"/>
                  </a:cxn>
                  <a:cxn ang="f85">
                    <a:pos x="f148" y="f174"/>
                  </a:cxn>
                  <a:cxn ang="f85">
                    <a:pos x="f148" y="f149"/>
                  </a:cxn>
                </a:cxnLst>
                <a:rect l="f144" t="f147" r="f145" b="f146"/>
                <a:pathLst>
                  <a:path w="30" h="52">
                    <a:moveTo>
                      <a:pt x="f8" y="f9"/>
                    </a:moveTo>
                    <a:cubicBezTo>
                      <a:pt x="f10" y="f11"/>
                      <a:pt x="f12" y="f9"/>
                      <a:pt x="f12" y="f13"/>
                    </a:cubicBezTo>
                    <a:cubicBezTo>
                      <a:pt x="f14" y="f15"/>
                      <a:pt x="f6" y="f16"/>
                      <a:pt x="f6" y="f17"/>
                    </a:cubicBezTo>
                    <a:cubicBezTo>
                      <a:pt x="f14" y="f7"/>
                      <a:pt x="f12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24" y="f25"/>
                      <a:pt x="f26" y="f6"/>
                      <a:pt x="f27" y="f12"/>
                    </a:cubicBezTo>
                    <a:cubicBezTo>
                      <a:pt x="f27" y="f12"/>
                      <a:pt x="f27" y="f10"/>
                      <a:pt x="f27" y="f10"/>
                    </a:cubicBezTo>
                    <a:cubicBezTo>
                      <a:pt x="f27" y="f18"/>
                      <a:pt x="f27" y="f28"/>
                      <a:pt x="f27" y="f29"/>
                    </a:cubicBezTo>
                    <a:cubicBezTo>
                      <a:pt x="f27" y="f30"/>
                      <a:pt x="f5" y="f31"/>
                      <a:pt x="f27" y="f19"/>
                    </a:cubicBezTo>
                    <a:cubicBezTo>
                      <a:pt x="f32" y="f19"/>
                      <a:pt x="f33" y="f31"/>
                      <a:pt x="f33" y="f30"/>
                    </a:cubicBezTo>
                    <a:cubicBezTo>
                      <a:pt x="f26" y="f18"/>
                      <a:pt x="f34" y="f12"/>
                      <a:pt x="f22" y="f35"/>
                    </a:cubicBezTo>
                    <a:cubicBezTo>
                      <a:pt x="f36" y="f13"/>
                      <a:pt x="f29" y="f37"/>
                      <a:pt x="f12" y="f16"/>
                    </a:cubicBezTo>
                    <a:cubicBezTo>
                      <a:pt x="f29" y="f37"/>
                      <a:pt x="f36" y="f13"/>
                      <a:pt x="f22" y="f35"/>
                    </a:cubicBezTo>
                    <a:cubicBezTo>
                      <a:pt x="f38" y="f12"/>
                      <a:pt x="f39" y="f40"/>
                      <a:pt x="f32" y="f19"/>
                    </a:cubicBezTo>
                    <a:cubicBezTo>
                      <a:pt x="f5" y="f24"/>
                      <a:pt x="f5" y="f38"/>
                      <a:pt x="f33" y="f32"/>
                    </a:cubicBezTo>
                    <a:cubicBezTo>
                      <a:pt x="f39" y="f41"/>
                      <a:pt x="f26" y="f27"/>
                      <a:pt x="f38" y="f5"/>
                    </a:cubicBezTo>
                    <a:cubicBezTo>
                      <a:pt x="f20" y="f33"/>
                      <a:pt x="f19" y="f24"/>
                      <a:pt x="f40" y="f42"/>
                    </a:cubicBezTo>
                    <a:cubicBezTo>
                      <a:pt x="f28" y="f19"/>
                      <a:pt x="f43" y="f31"/>
                      <a:pt x="f18" y="f29"/>
                    </a:cubicBezTo>
                    <a:cubicBezTo>
                      <a:pt x="f28" y="f40"/>
                      <a:pt x="f28" y="f28"/>
                      <a:pt x="f28" y="f18"/>
                    </a:cubicBezTo>
                    <a:cubicBezTo>
                      <a:pt x="f18" y="f12"/>
                      <a:pt x="f10" y="f44"/>
                      <a:pt x="f8" y="f6"/>
                    </a:cubicBezTo>
                    <a:cubicBezTo>
                      <a:pt x="f8" y="f45"/>
                      <a:pt x="f14" y="f11"/>
                      <a:pt x="f8" y="f9"/>
                    </a:cubicBezTo>
                    <a:close/>
                  </a:path>
                </a:pathLst>
              </a:custGeom>
              <a:solidFill>
                <a:srgbClr val="C26F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7" name="Freeform 1498">
                <a:extLst>
                  <a:ext uri="{FF2B5EF4-FFF2-40B4-BE49-F238E27FC236}">
                    <a16:creationId xmlns:a16="http://schemas.microsoft.com/office/drawing/2014/main" id="{A56A1156-9C3E-4250-91F4-65787F03F928}"/>
                  </a:ext>
                </a:extLst>
              </p:cNvPr>
              <p:cNvSpPr/>
              <p:nvPr/>
            </p:nvSpPr>
            <p:spPr>
              <a:xfrm>
                <a:off x="4283077" y="3530598"/>
                <a:ext cx="82552" cy="2095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56"/>
                  <a:gd name="f8" fmla="val 6"/>
                  <a:gd name="f9" fmla="val 34"/>
                  <a:gd name="f10" fmla="val 4"/>
                  <a:gd name="f11" fmla="val 29"/>
                  <a:gd name="f12" fmla="val 5"/>
                  <a:gd name="f13" fmla="val 17"/>
                  <a:gd name="f14" fmla="val 18"/>
                  <a:gd name="f15" fmla="val 3"/>
                  <a:gd name="f16" fmla="val 20"/>
                  <a:gd name="f17" fmla="val 21"/>
                  <a:gd name="f18" fmla="val 8"/>
                  <a:gd name="f19" fmla="val 14"/>
                  <a:gd name="f20" fmla="val 7"/>
                  <a:gd name="f21" fmla="val 1"/>
                  <a:gd name="f22" fmla="val 2"/>
                  <a:gd name="f23" fmla="val 10"/>
                  <a:gd name="f24" fmla="val 9"/>
                  <a:gd name="f25" fmla="val 15"/>
                  <a:gd name="f26" fmla="val 23"/>
                  <a:gd name="f27" fmla="val 19"/>
                  <a:gd name="f28" fmla="val 24"/>
                  <a:gd name="f29" fmla="val 26"/>
                  <a:gd name="f30" fmla="val 27"/>
                  <a:gd name="f31" fmla="val 12"/>
                  <a:gd name="f32" fmla="val 16"/>
                  <a:gd name="f33" fmla="val 25"/>
                  <a:gd name="f34" fmla="val 28"/>
                  <a:gd name="f35" fmla="val 30"/>
                  <a:gd name="f36" fmla="val 32"/>
                  <a:gd name="f37" fmla="val 33"/>
                  <a:gd name="f38" fmla="val 35"/>
                  <a:gd name="f39" fmla="val 36"/>
                  <a:gd name="f40" fmla="val 11"/>
                  <a:gd name="f41" fmla="val 38"/>
                  <a:gd name="f42" fmla="val 41"/>
                  <a:gd name="f43" fmla="val 44"/>
                  <a:gd name="f44" fmla="val 45"/>
                  <a:gd name="f45" fmla="val 46"/>
                  <a:gd name="f46" fmla="val 47"/>
                  <a:gd name="f47" fmla="val 48"/>
                  <a:gd name="f48" fmla="val 51"/>
                  <a:gd name="f49" fmla="val 53"/>
                  <a:gd name="f50" fmla="val 55"/>
                  <a:gd name="f51" fmla="val 54"/>
                  <a:gd name="f52" fmla="val 13"/>
                  <a:gd name="f53" fmla="val 42"/>
                  <a:gd name="f54" fmla="val 40"/>
                  <a:gd name="f55" fmla="+- 0 0 -90"/>
                  <a:gd name="f56" fmla="*/ f3 1 22"/>
                  <a:gd name="f57" fmla="*/ f4 1 56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22"/>
                  <a:gd name="f66" fmla="*/ f62 1 56"/>
                  <a:gd name="f67" fmla="*/ 6 f63 1"/>
                  <a:gd name="f68" fmla="*/ 34 f62 1"/>
                  <a:gd name="f69" fmla="*/ 0 f63 1"/>
                  <a:gd name="f70" fmla="*/ 17 f62 1"/>
                  <a:gd name="f71" fmla="*/ 21 f62 1"/>
                  <a:gd name="f72" fmla="*/ 3 f63 1"/>
                  <a:gd name="f73" fmla="*/ 1 f62 1"/>
                  <a:gd name="f74" fmla="*/ 7 f63 1"/>
                  <a:gd name="f75" fmla="*/ 2 f62 1"/>
                  <a:gd name="f76" fmla="*/ 17 f63 1"/>
                  <a:gd name="f77" fmla="*/ 19 f63 1"/>
                  <a:gd name="f78" fmla="*/ 24 f62 1"/>
                  <a:gd name="f79" fmla="*/ 26 f62 1"/>
                  <a:gd name="f80" fmla="*/ 12 f63 1"/>
                  <a:gd name="f81" fmla="*/ 20 f62 1"/>
                  <a:gd name="f82" fmla="*/ 18 f63 1"/>
                  <a:gd name="f83" fmla="*/ 28 f62 1"/>
                  <a:gd name="f84" fmla="*/ 20 f63 1"/>
                  <a:gd name="f85" fmla="*/ 32 f62 1"/>
                  <a:gd name="f86" fmla="*/ 36 f62 1"/>
                  <a:gd name="f87" fmla="*/ 9 f63 1"/>
                  <a:gd name="f88" fmla="*/ 22 f63 1"/>
                  <a:gd name="f89" fmla="*/ 44 f62 1"/>
                  <a:gd name="f90" fmla="*/ 21 f63 1"/>
                  <a:gd name="f91" fmla="*/ 47 f62 1"/>
                  <a:gd name="f92" fmla="*/ 53 f62 1"/>
                  <a:gd name="f93" fmla="*/ 56 f62 1"/>
                  <a:gd name="f94" fmla="*/ 13 f63 1"/>
                  <a:gd name="f95" fmla="*/ 8 f63 1"/>
                  <a:gd name="f96" fmla="*/ 46 f62 1"/>
                  <a:gd name="f97" fmla="*/ 40 f62 1"/>
                  <a:gd name="f98" fmla="+- f64 0 f1"/>
                  <a:gd name="f99" fmla="*/ f67 1 22"/>
                  <a:gd name="f100" fmla="*/ f68 1 56"/>
                  <a:gd name="f101" fmla="*/ f69 1 22"/>
                  <a:gd name="f102" fmla="*/ f70 1 56"/>
                  <a:gd name="f103" fmla="*/ f71 1 56"/>
                  <a:gd name="f104" fmla="*/ f72 1 22"/>
                  <a:gd name="f105" fmla="*/ f73 1 56"/>
                  <a:gd name="f106" fmla="*/ f74 1 22"/>
                  <a:gd name="f107" fmla="*/ f75 1 56"/>
                  <a:gd name="f108" fmla="*/ f76 1 22"/>
                  <a:gd name="f109" fmla="*/ f77 1 22"/>
                  <a:gd name="f110" fmla="*/ f78 1 56"/>
                  <a:gd name="f111" fmla="*/ f79 1 56"/>
                  <a:gd name="f112" fmla="*/ f80 1 22"/>
                  <a:gd name="f113" fmla="*/ f81 1 56"/>
                  <a:gd name="f114" fmla="*/ f82 1 22"/>
                  <a:gd name="f115" fmla="*/ f83 1 56"/>
                  <a:gd name="f116" fmla="*/ f84 1 22"/>
                  <a:gd name="f117" fmla="*/ f85 1 56"/>
                  <a:gd name="f118" fmla="*/ f86 1 56"/>
                  <a:gd name="f119" fmla="*/ f87 1 22"/>
                  <a:gd name="f120" fmla="*/ f88 1 22"/>
                  <a:gd name="f121" fmla="*/ f89 1 56"/>
                  <a:gd name="f122" fmla="*/ f90 1 22"/>
                  <a:gd name="f123" fmla="*/ f91 1 56"/>
                  <a:gd name="f124" fmla="*/ f92 1 56"/>
                  <a:gd name="f125" fmla="*/ f93 1 56"/>
                  <a:gd name="f126" fmla="*/ f94 1 22"/>
                  <a:gd name="f127" fmla="*/ f95 1 22"/>
                  <a:gd name="f128" fmla="*/ f96 1 56"/>
                  <a:gd name="f129" fmla="*/ f97 1 56"/>
                  <a:gd name="f130" fmla="*/ 0 1 f65"/>
                  <a:gd name="f131" fmla="*/ f59 1 f65"/>
                  <a:gd name="f132" fmla="*/ 0 1 f66"/>
                  <a:gd name="f133" fmla="*/ f60 1 f66"/>
                  <a:gd name="f134" fmla="*/ f99 1 f65"/>
                  <a:gd name="f135" fmla="*/ f100 1 f66"/>
                  <a:gd name="f136" fmla="*/ f101 1 f65"/>
                  <a:gd name="f137" fmla="*/ f102 1 f66"/>
                  <a:gd name="f138" fmla="*/ f103 1 f66"/>
                  <a:gd name="f139" fmla="*/ f104 1 f65"/>
                  <a:gd name="f140" fmla="*/ f105 1 f66"/>
                  <a:gd name="f141" fmla="*/ f106 1 f65"/>
                  <a:gd name="f142" fmla="*/ f107 1 f66"/>
                  <a:gd name="f143" fmla="*/ f108 1 f65"/>
                  <a:gd name="f144" fmla="*/ f109 1 f65"/>
                  <a:gd name="f145" fmla="*/ f110 1 f66"/>
                  <a:gd name="f146" fmla="*/ f111 1 f66"/>
                  <a:gd name="f147" fmla="*/ f112 1 f65"/>
                  <a:gd name="f148" fmla="*/ f113 1 f66"/>
                  <a:gd name="f149" fmla="*/ f114 1 f65"/>
                  <a:gd name="f150" fmla="*/ f115 1 f66"/>
                  <a:gd name="f151" fmla="*/ f116 1 f65"/>
                  <a:gd name="f152" fmla="*/ f117 1 f66"/>
                  <a:gd name="f153" fmla="*/ f118 1 f66"/>
                  <a:gd name="f154" fmla="*/ f119 1 f65"/>
                  <a:gd name="f155" fmla="*/ f120 1 f65"/>
                  <a:gd name="f156" fmla="*/ f121 1 f66"/>
                  <a:gd name="f157" fmla="*/ f122 1 f65"/>
                  <a:gd name="f158" fmla="*/ f123 1 f66"/>
                  <a:gd name="f159" fmla="*/ f124 1 f66"/>
                  <a:gd name="f160" fmla="*/ f125 1 f66"/>
                  <a:gd name="f161" fmla="*/ f126 1 f65"/>
                  <a:gd name="f162" fmla="*/ f127 1 f65"/>
                  <a:gd name="f163" fmla="*/ f128 1 f66"/>
                  <a:gd name="f164" fmla="*/ f129 1 f66"/>
                  <a:gd name="f165" fmla="*/ f130 f56 1"/>
                  <a:gd name="f166" fmla="*/ f131 f56 1"/>
                  <a:gd name="f167" fmla="*/ f133 f57 1"/>
                  <a:gd name="f168" fmla="*/ f132 f57 1"/>
                  <a:gd name="f169" fmla="*/ f134 f56 1"/>
                  <a:gd name="f170" fmla="*/ f135 f57 1"/>
                  <a:gd name="f171" fmla="*/ f136 f56 1"/>
                  <a:gd name="f172" fmla="*/ f137 f57 1"/>
                  <a:gd name="f173" fmla="*/ f138 f57 1"/>
                  <a:gd name="f174" fmla="*/ f139 f56 1"/>
                  <a:gd name="f175" fmla="*/ f140 f57 1"/>
                  <a:gd name="f176" fmla="*/ f141 f56 1"/>
                  <a:gd name="f177" fmla="*/ f142 f57 1"/>
                  <a:gd name="f178" fmla="*/ f143 f56 1"/>
                  <a:gd name="f179" fmla="*/ f144 f56 1"/>
                  <a:gd name="f180" fmla="*/ f145 f57 1"/>
                  <a:gd name="f181" fmla="*/ f146 f57 1"/>
                  <a:gd name="f182" fmla="*/ f147 f56 1"/>
                  <a:gd name="f183" fmla="*/ f148 f57 1"/>
                  <a:gd name="f184" fmla="*/ f149 f56 1"/>
                  <a:gd name="f185" fmla="*/ f150 f57 1"/>
                  <a:gd name="f186" fmla="*/ f151 f56 1"/>
                  <a:gd name="f187" fmla="*/ f152 f57 1"/>
                  <a:gd name="f188" fmla="*/ f153 f57 1"/>
                  <a:gd name="f189" fmla="*/ f154 f56 1"/>
                  <a:gd name="f190" fmla="*/ f155 f56 1"/>
                  <a:gd name="f191" fmla="*/ f156 f57 1"/>
                  <a:gd name="f192" fmla="*/ f157 f56 1"/>
                  <a:gd name="f193" fmla="*/ f158 f57 1"/>
                  <a:gd name="f194" fmla="*/ f159 f57 1"/>
                  <a:gd name="f195" fmla="*/ f160 f57 1"/>
                  <a:gd name="f196" fmla="*/ f161 f56 1"/>
                  <a:gd name="f197" fmla="*/ f162 f56 1"/>
                  <a:gd name="f198" fmla="*/ f163 f57 1"/>
                  <a:gd name="f199" fmla="*/ f164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8">
                    <a:pos x="f169" y="f170"/>
                  </a:cxn>
                  <a:cxn ang="f98">
                    <a:pos x="f171" y="f172"/>
                  </a:cxn>
                  <a:cxn ang="f98">
                    <a:pos x="f169" y="f173"/>
                  </a:cxn>
                  <a:cxn ang="f98">
                    <a:pos x="f174" y="f175"/>
                  </a:cxn>
                  <a:cxn ang="f98">
                    <a:pos x="f176" y="f177"/>
                  </a:cxn>
                  <a:cxn ang="f98">
                    <a:pos x="f178" y="f173"/>
                  </a:cxn>
                  <a:cxn ang="f98">
                    <a:pos x="f179" y="f180"/>
                  </a:cxn>
                  <a:cxn ang="f98">
                    <a:pos x="f178" y="f181"/>
                  </a:cxn>
                  <a:cxn ang="f98">
                    <a:pos x="f182" y="f183"/>
                  </a:cxn>
                  <a:cxn ang="f98">
                    <a:pos x="f184" y="f185"/>
                  </a:cxn>
                  <a:cxn ang="f98">
                    <a:pos x="f186" y="f187"/>
                  </a:cxn>
                  <a:cxn ang="f98">
                    <a:pos x="f179" y="f188"/>
                  </a:cxn>
                  <a:cxn ang="f98">
                    <a:pos x="f189" y="f173"/>
                  </a:cxn>
                  <a:cxn ang="f98">
                    <a:pos x="f178" y="f188"/>
                  </a:cxn>
                  <a:cxn ang="f98">
                    <a:pos x="f190" y="f191"/>
                  </a:cxn>
                  <a:cxn ang="f98">
                    <a:pos x="f192" y="f193"/>
                  </a:cxn>
                  <a:cxn ang="f98">
                    <a:pos x="f179" y="f193"/>
                  </a:cxn>
                  <a:cxn ang="f98">
                    <a:pos x="f184" y="f194"/>
                  </a:cxn>
                  <a:cxn ang="f98">
                    <a:pos x="f184" y="f195"/>
                  </a:cxn>
                  <a:cxn ang="f98">
                    <a:pos x="f196" y="f194"/>
                  </a:cxn>
                  <a:cxn ang="f98">
                    <a:pos x="f197" y="f198"/>
                  </a:cxn>
                  <a:cxn ang="f98">
                    <a:pos x="f176" y="f199"/>
                  </a:cxn>
                  <a:cxn ang="f98">
                    <a:pos x="f169" y="f170"/>
                  </a:cxn>
                </a:cxnLst>
                <a:rect l="f165" t="f168" r="f166" b="f167"/>
                <a:pathLst>
                  <a:path w="22" h="56">
                    <a:moveTo>
                      <a:pt x="f8" y="f9"/>
                    </a:moveTo>
                    <a:cubicBezTo>
                      <a:pt x="f10" y="f11"/>
                      <a:pt x="f12" y="f6"/>
                      <a:pt x="f5" y="f13"/>
                    </a:cubicBezTo>
                    <a:cubicBezTo>
                      <a:pt x="f10" y="f14"/>
                      <a:pt x="f15" y="f16"/>
                      <a:pt x="f8" y="f17"/>
                    </a:cubicBezTo>
                    <a:cubicBezTo>
                      <a:pt x="f18" y="f19"/>
                      <a:pt x="f12" y="f20"/>
                      <a:pt x="f15" y="f21"/>
                    </a:cubicBezTo>
                    <a:cubicBezTo>
                      <a:pt x="f12" y="f5"/>
                      <a:pt x="f12" y="f5"/>
                      <a:pt x="f20" y="f22"/>
                    </a:cubicBezTo>
                    <a:cubicBezTo>
                      <a:pt x="f23" y="f24"/>
                      <a:pt x="f19" y="f25"/>
                      <a:pt x="f13" y="f17"/>
                    </a:cubicBezTo>
                    <a:cubicBezTo>
                      <a:pt x="f14" y="f6"/>
                      <a:pt x="f14" y="f26"/>
                      <a:pt x="f27" y="f28"/>
                    </a:cubicBezTo>
                    <a:cubicBezTo>
                      <a:pt x="f16" y="f29"/>
                      <a:pt x="f27" y="f30"/>
                      <a:pt x="f13" y="f29"/>
                    </a:cubicBezTo>
                    <a:cubicBezTo>
                      <a:pt x="f25" y="f28"/>
                      <a:pt x="f19" y="f6"/>
                      <a:pt x="f31" y="f16"/>
                    </a:cubicBezTo>
                    <a:cubicBezTo>
                      <a:pt x="f19" y="f26"/>
                      <a:pt x="f32" y="f33"/>
                      <a:pt x="f14" y="f34"/>
                    </a:cubicBezTo>
                    <a:cubicBezTo>
                      <a:pt x="f27" y="f11"/>
                      <a:pt x="f17" y="f35"/>
                      <a:pt x="f16" y="f36"/>
                    </a:cubicBezTo>
                    <a:cubicBezTo>
                      <a:pt x="f13" y="f37"/>
                      <a:pt x="f16" y="f38"/>
                      <a:pt x="f27" y="f39"/>
                    </a:cubicBezTo>
                    <a:cubicBezTo>
                      <a:pt x="f19" y="f36"/>
                      <a:pt x="f31" y="f33"/>
                      <a:pt x="f24" y="f17"/>
                    </a:cubicBezTo>
                    <a:cubicBezTo>
                      <a:pt x="f40" y="f33"/>
                      <a:pt x="f19" y="f35"/>
                      <a:pt x="f13" y="f39"/>
                    </a:cubicBezTo>
                    <a:cubicBezTo>
                      <a:pt x="f27" y="f41"/>
                      <a:pt x="f17" y="f42"/>
                      <a:pt x="f6" y="f43"/>
                    </a:cubicBezTo>
                    <a:cubicBezTo>
                      <a:pt x="f17" y="f44"/>
                      <a:pt x="f17" y="f45"/>
                      <a:pt x="f17" y="f46"/>
                    </a:cubicBezTo>
                    <a:cubicBezTo>
                      <a:pt x="f16" y="f46"/>
                      <a:pt x="f27" y="f43"/>
                      <a:pt x="f27" y="f46"/>
                    </a:cubicBezTo>
                    <a:cubicBezTo>
                      <a:pt x="f25" y="f47"/>
                      <a:pt x="f27" y="f48"/>
                      <a:pt x="f14" y="f49"/>
                    </a:cubicBezTo>
                    <a:cubicBezTo>
                      <a:pt x="f13" y="f49"/>
                      <a:pt x="f14" y="f50"/>
                      <a:pt x="f14" y="f7"/>
                    </a:cubicBezTo>
                    <a:cubicBezTo>
                      <a:pt x="f25" y="f7"/>
                      <a:pt x="f25" y="f51"/>
                      <a:pt x="f52" y="f49"/>
                    </a:cubicBezTo>
                    <a:cubicBezTo>
                      <a:pt x="f31" y="f48"/>
                      <a:pt x="f23" y="f47"/>
                      <a:pt x="f18" y="f45"/>
                    </a:cubicBezTo>
                    <a:cubicBezTo>
                      <a:pt x="f8" y="f43"/>
                      <a:pt x="f20" y="f53"/>
                      <a:pt x="f20" y="f54"/>
                    </a:cubicBezTo>
                    <a:cubicBezTo>
                      <a:pt x="f20" y="f41"/>
                      <a:pt x="f20" y="f39"/>
                      <a:pt x="f8" y="f9"/>
                    </a:cubicBezTo>
                    <a:close/>
                  </a:path>
                </a:pathLst>
              </a:custGeom>
              <a:solidFill>
                <a:srgbClr val="BA6E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8" name="Freeform 1499">
                <a:extLst>
                  <a:ext uri="{FF2B5EF4-FFF2-40B4-BE49-F238E27FC236}">
                    <a16:creationId xmlns:a16="http://schemas.microsoft.com/office/drawing/2014/main" id="{7AB66462-0C6C-6524-254E-A927957858AD}"/>
                  </a:ext>
                </a:extLst>
              </p:cNvPr>
              <p:cNvSpPr/>
              <p:nvPr/>
            </p:nvSpPr>
            <p:spPr>
              <a:xfrm>
                <a:off x="4178305" y="3549655"/>
                <a:ext cx="198433" cy="3714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3"/>
                  <a:gd name="f7" fmla="val 99"/>
                  <a:gd name="f8" fmla="val 30"/>
                  <a:gd name="f9" fmla="val 66"/>
                  <a:gd name="f10" fmla="val 35"/>
                  <a:gd name="f11" fmla="val 71"/>
                  <a:gd name="f12" fmla="val 39"/>
                  <a:gd name="f13" fmla="val 75"/>
                  <a:gd name="f14" fmla="val 40"/>
                  <a:gd name="f15" fmla="val 83"/>
                  <a:gd name="f16" fmla="val 87"/>
                  <a:gd name="f17" fmla="val 46"/>
                  <a:gd name="f18" fmla="val 91"/>
                  <a:gd name="f19" fmla="val 50"/>
                  <a:gd name="f20" fmla="val 51"/>
                  <a:gd name="f21" fmla="val 92"/>
                  <a:gd name="f22" fmla="val 52"/>
                  <a:gd name="f23" fmla="val 94"/>
                  <a:gd name="f24" fmla="val 95"/>
                  <a:gd name="f25" fmla="val 96"/>
                  <a:gd name="f26" fmla="val 97"/>
                  <a:gd name="f27" fmla="val 47"/>
                  <a:gd name="f28" fmla="val 98"/>
                  <a:gd name="f29" fmla="val 45"/>
                  <a:gd name="f30" fmla="val 41"/>
                  <a:gd name="f31" fmla="val 93"/>
                  <a:gd name="f32" fmla="val 37"/>
                  <a:gd name="f33" fmla="val 90"/>
                  <a:gd name="f34" fmla="val 89"/>
                  <a:gd name="f35" fmla="val 33"/>
                  <a:gd name="f36" fmla="val 84"/>
                  <a:gd name="f37" fmla="val 32"/>
                  <a:gd name="f38" fmla="val 81"/>
                  <a:gd name="f39" fmla="val 80"/>
                  <a:gd name="f40" fmla="val 31"/>
                  <a:gd name="f41" fmla="val 77"/>
                  <a:gd name="f42" fmla="val 29"/>
                  <a:gd name="f43" fmla="val 27"/>
                  <a:gd name="f44" fmla="val 73"/>
                  <a:gd name="f45" fmla="val 17"/>
                  <a:gd name="f46" fmla="val 64"/>
                  <a:gd name="f47" fmla="val 10"/>
                  <a:gd name="f48" fmla="val 54"/>
                  <a:gd name="f49" fmla="val 7"/>
                  <a:gd name="f50" fmla="val 38"/>
                  <a:gd name="f51" fmla="val 5"/>
                  <a:gd name="f52" fmla="val 6"/>
                  <a:gd name="f53" fmla="val 26"/>
                  <a:gd name="f54" fmla="val 8"/>
                  <a:gd name="f55" fmla="val 20"/>
                  <a:gd name="f56" fmla="val 14"/>
                  <a:gd name="f57" fmla="val 11"/>
                  <a:gd name="f58" fmla="val 9"/>
                  <a:gd name="f59" fmla="val 3"/>
                  <a:gd name="f60" fmla="val 2"/>
                  <a:gd name="f61" fmla="val 4"/>
                  <a:gd name="f62" fmla="val 13"/>
                  <a:gd name="f63" fmla="val 12"/>
                  <a:gd name="f64" fmla="val 44"/>
                  <a:gd name="f65" fmla="val 16"/>
                  <a:gd name="f66" fmla="val 49"/>
                  <a:gd name="f67" fmla="val 18"/>
                  <a:gd name="f68" fmla="val 56"/>
                  <a:gd name="f69" fmla="val 21"/>
                  <a:gd name="f70" fmla="val 63"/>
                  <a:gd name="f71" fmla="val 67"/>
                  <a:gd name="f72" fmla="val 69"/>
                  <a:gd name="f73" fmla="val 72"/>
                  <a:gd name="f74" fmla="val 70"/>
                  <a:gd name="f75" fmla="val 28"/>
                  <a:gd name="f76" fmla="val 68"/>
                  <a:gd name="f77" fmla="val 65"/>
                  <a:gd name="f78" fmla="+- 0 0 -90"/>
                  <a:gd name="f79" fmla="*/ f3 1 53"/>
                  <a:gd name="f80" fmla="*/ f4 1 99"/>
                  <a:gd name="f81" fmla="val f5"/>
                  <a:gd name="f82" fmla="val f6"/>
                  <a:gd name="f83" fmla="val f7"/>
                  <a:gd name="f84" fmla="*/ f78 f0 1"/>
                  <a:gd name="f85" fmla="+- f83 0 f81"/>
                  <a:gd name="f86" fmla="+- f82 0 f81"/>
                  <a:gd name="f87" fmla="*/ f84 1 f2"/>
                  <a:gd name="f88" fmla="*/ f86 1 53"/>
                  <a:gd name="f89" fmla="*/ f85 1 99"/>
                  <a:gd name="f90" fmla="*/ 30 f86 1"/>
                  <a:gd name="f91" fmla="*/ 66 f85 1"/>
                  <a:gd name="f92" fmla="*/ 40 f86 1"/>
                  <a:gd name="f93" fmla="*/ 83 f85 1"/>
                  <a:gd name="f94" fmla="*/ 50 f86 1"/>
                  <a:gd name="f95" fmla="*/ 91 f85 1"/>
                  <a:gd name="f96" fmla="*/ 52 f86 1"/>
                  <a:gd name="f97" fmla="*/ 94 f85 1"/>
                  <a:gd name="f98" fmla="*/ 53 f86 1"/>
                  <a:gd name="f99" fmla="*/ 97 f85 1"/>
                  <a:gd name="f100" fmla="*/ 47 f86 1"/>
                  <a:gd name="f101" fmla="*/ 98 f85 1"/>
                  <a:gd name="f102" fmla="*/ 37 f86 1"/>
                  <a:gd name="f103" fmla="*/ 90 f85 1"/>
                  <a:gd name="f104" fmla="*/ 33 f86 1"/>
                  <a:gd name="f105" fmla="*/ 84 f85 1"/>
                  <a:gd name="f106" fmla="*/ 32 f86 1"/>
                  <a:gd name="f107" fmla="*/ 80 f85 1"/>
                  <a:gd name="f108" fmla="*/ 27 f86 1"/>
                  <a:gd name="f109" fmla="*/ 73 f85 1"/>
                  <a:gd name="f110" fmla="*/ 7 f86 1"/>
                  <a:gd name="f111" fmla="*/ 40 f85 1"/>
                  <a:gd name="f112" fmla="*/ 6 f86 1"/>
                  <a:gd name="f113" fmla="*/ 32 f85 1"/>
                  <a:gd name="f114" fmla="*/ 14 f85 1"/>
                  <a:gd name="f115" fmla="*/ 3 f86 1"/>
                  <a:gd name="f116" fmla="*/ 7 f85 1"/>
                  <a:gd name="f117" fmla="*/ 0 f86 1"/>
                  <a:gd name="f118" fmla="*/ 2 f85 1"/>
                  <a:gd name="f119" fmla="*/ 5 f86 1"/>
                  <a:gd name="f120" fmla="*/ 11 f86 1"/>
                  <a:gd name="f121" fmla="*/ 31 f85 1"/>
                  <a:gd name="f122" fmla="*/ 16 f86 1"/>
                  <a:gd name="f123" fmla="*/ 49 f85 1"/>
                  <a:gd name="f124" fmla="*/ 67 f85 1"/>
                  <a:gd name="f125" fmla="*/ 72 f85 1"/>
                  <a:gd name="f126" fmla="*/ 29 f86 1"/>
                  <a:gd name="f127" fmla="+- f87 0 f1"/>
                  <a:gd name="f128" fmla="*/ f90 1 53"/>
                  <a:gd name="f129" fmla="*/ f91 1 99"/>
                  <a:gd name="f130" fmla="*/ f92 1 53"/>
                  <a:gd name="f131" fmla="*/ f93 1 99"/>
                  <a:gd name="f132" fmla="*/ f94 1 53"/>
                  <a:gd name="f133" fmla="*/ f95 1 99"/>
                  <a:gd name="f134" fmla="*/ f96 1 53"/>
                  <a:gd name="f135" fmla="*/ f97 1 99"/>
                  <a:gd name="f136" fmla="*/ f98 1 53"/>
                  <a:gd name="f137" fmla="*/ f99 1 99"/>
                  <a:gd name="f138" fmla="*/ f100 1 53"/>
                  <a:gd name="f139" fmla="*/ f101 1 99"/>
                  <a:gd name="f140" fmla="*/ f102 1 53"/>
                  <a:gd name="f141" fmla="*/ f103 1 99"/>
                  <a:gd name="f142" fmla="*/ f104 1 53"/>
                  <a:gd name="f143" fmla="*/ f105 1 99"/>
                  <a:gd name="f144" fmla="*/ f106 1 53"/>
                  <a:gd name="f145" fmla="*/ f107 1 99"/>
                  <a:gd name="f146" fmla="*/ f108 1 53"/>
                  <a:gd name="f147" fmla="*/ f109 1 99"/>
                  <a:gd name="f148" fmla="*/ f110 1 53"/>
                  <a:gd name="f149" fmla="*/ f111 1 99"/>
                  <a:gd name="f150" fmla="*/ f112 1 53"/>
                  <a:gd name="f151" fmla="*/ f113 1 99"/>
                  <a:gd name="f152" fmla="*/ f114 1 99"/>
                  <a:gd name="f153" fmla="*/ f115 1 53"/>
                  <a:gd name="f154" fmla="*/ f116 1 99"/>
                  <a:gd name="f155" fmla="*/ f117 1 53"/>
                  <a:gd name="f156" fmla="*/ f118 1 99"/>
                  <a:gd name="f157" fmla="*/ f119 1 53"/>
                  <a:gd name="f158" fmla="*/ f120 1 53"/>
                  <a:gd name="f159" fmla="*/ f121 1 99"/>
                  <a:gd name="f160" fmla="*/ f122 1 53"/>
                  <a:gd name="f161" fmla="*/ f123 1 99"/>
                  <a:gd name="f162" fmla="*/ f124 1 99"/>
                  <a:gd name="f163" fmla="*/ f125 1 99"/>
                  <a:gd name="f164" fmla="*/ f126 1 53"/>
                  <a:gd name="f165" fmla="*/ 0 1 f88"/>
                  <a:gd name="f166" fmla="*/ f82 1 f88"/>
                  <a:gd name="f167" fmla="*/ 0 1 f89"/>
                  <a:gd name="f168" fmla="*/ f83 1 f89"/>
                  <a:gd name="f169" fmla="*/ f128 1 f88"/>
                  <a:gd name="f170" fmla="*/ f129 1 f89"/>
                  <a:gd name="f171" fmla="*/ f130 1 f88"/>
                  <a:gd name="f172" fmla="*/ f131 1 f89"/>
                  <a:gd name="f173" fmla="*/ f132 1 f88"/>
                  <a:gd name="f174" fmla="*/ f133 1 f89"/>
                  <a:gd name="f175" fmla="*/ f134 1 f88"/>
                  <a:gd name="f176" fmla="*/ f135 1 f89"/>
                  <a:gd name="f177" fmla="*/ f136 1 f88"/>
                  <a:gd name="f178" fmla="*/ f137 1 f89"/>
                  <a:gd name="f179" fmla="*/ f138 1 f88"/>
                  <a:gd name="f180" fmla="*/ f139 1 f89"/>
                  <a:gd name="f181" fmla="*/ f140 1 f88"/>
                  <a:gd name="f182" fmla="*/ f141 1 f89"/>
                  <a:gd name="f183" fmla="*/ f142 1 f88"/>
                  <a:gd name="f184" fmla="*/ f143 1 f89"/>
                  <a:gd name="f185" fmla="*/ f144 1 f88"/>
                  <a:gd name="f186" fmla="*/ f145 1 f89"/>
                  <a:gd name="f187" fmla="*/ f146 1 f88"/>
                  <a:gd name="f188" fmla="*/ f147 1 f89"/>
                  <a:gd name="f189" fmla="*/ f148 1 f88"/>
                  <a:gd name="f190" fmla="*/ f149 1 f89"/>
                  <a:gd name="f191" fmla="*/ f150 1 f88"/>
                  <a:gd name="f192" fmla="*/ f151 1 f89"/>
                  <a:gd name="f193" fmla="*/ f152 1 f89"/>
                  <a:gd name="f194" fmla="*/ f153 1 f88"/>
                  <a:gd name="f195" fmla="*/ f154 1 f89"/>
                  <a:gd name="f196" fmla="*/ f155 1 f88"/>
                  <a:gd name="f197" fmla="*/ f156 1 f89"/>
                  <a:gd name="f198" fmla="*/ f157 1 f88"/>
                  <a:gd name="f199" fmla="*/ f158 1 f88"/>
                  <a:gd name="f200" fmla="*/ f159 1 f89"/>
                  <a:gd name="f201" fmla="*/ f160 1 f88"/>
                  <a:gd name="f202" fmla="*/ f161 1 f89"/>
                  <a:gd name="f203" fmla="*/ f162 1 f89"/>
                  <a:gd name="f204" fmla="*/ f163 1 f89"/>
                  <a:gd name="f205" fmla="*/ f164 1 f88"/>
                  <a:gd name="f206" fmla="*/ f165 f79 1"/>
                  <a:gd name="f207" fmla="*/ f166 f79 1"/>
                  <a:gd name="f208" fmla="*/ f168 f80 1"/>
                  <a:gd name="f209" fmla="*/ f167 f80 1"/>
                  <a:gd name="f210" fmla="*/ f169 f79 1"/>
                  <a:gd name="f211" fmla="*/ f170 f80 1"/>
                  <a:gd name="f212" fmla="*/ f171 f79 1"/>
                  <a:gd name="f213" fmla="*/ f172 f80 1"/>
                  <a:gd name="f214" fmla="*/ f173 f79 1"/>
                  <a:gd name="f215" fmla="*/ f174 f80 1"/>
                  <a:gd name="f216" fmla="*/ f175 f79 1"/>
                  <a:gd name="f217" fmla="*/ f176 f80 1"/>
                  <a:gd name="f218" fmla="*/ f177 f79 1"/>
                  <a:gd name="f219" fmla="*/ f178 f80 1"/>
                  <a:gd name="f220" fmla="*/ f179 f79 1"/>
                  <a:gd name="f221" fmla="*/ f180 f80 1"/>
                  <a:gd name="f222" fmla="*/ f181 f79 1"/>
                  <a:gd name="f223" fmla="*/ f182 f80 1"/>
                  <a:gd name="f224" fmla="*/ f183 f79 1"/>
                  <a:gd name="f225" fmla="*/ f184 f80 1"/>
                  <a:gd name="f226" fmla="*/ f185 f79 1"/>
                  <a:gd name="f227" fmla="*/ f186 f80 1"/>
                  <a:gd name="f228" fmla="*/ f187 f79 1"/>
                  <a:gd name="f229" fmla="*/ f188 f80 1"/>
                  <a:gd name="f230" fmla="*/ f189 f79 1"/>
                  <a:gd name="f231" fmla="*/ f190 f80 1"/>
                  <a:gd name="f232" fmla="*/ f191 f79 1"/>
                  <a:gd name="f233" fmla="*/ f192 f80 1"/>
                  <a:gd name="f234" fmla="*/ f193 f80 1"/>
                  <a:gd name="f235" fmla="*/ f194 f79 1"/>
                  <a:gd name="f236" fmla="*/ f195 f80 1"/>
                  <a:gd name="f237" fmla="*/ f196 f79 1"/>
                  <a:gd name="f238" fmla="*/ f197 f80 1"/>
                  <a:gd name="f239" fmla="*/ f198 f79 1"/>
                  <a:gd name="f240" fmla="*/ f199 f79 1"/>
                  <a:gd name="f241" fmla="*/ f200 f80 1"/>
                  <a:gd name="f242" fmla="*/ f201 f79 1"/>
                  <a:gd name="f243" fmla="*/ f202 f80 1"/>
                  <a:gd name="f244" fmla="*/ f203 f80 1"/>
                  <a:gd name="f245" fmla="*/ f204 f80 1"/>
                  <a:gd name="f246" fmla="*/ f205 f7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7">
                    <a:pos x="f210" y="f211"/>
                  </a:cxn>
                  <a:cxn ang="f127">
                    <a:pos x="f212" y="f213"/>
                  </a:cxn>
                  <a:cxn ang="f127">
                    <a:pos x="f214" y="f215"/>
                  </a:cxn>
                  <a:cxn ang="f127">
                    <a:pos x="f216" y="f217"/>
                  </a:cxn>
                  <a:cxn ang="f127">
                    <a:pos x="f218" y="f219"/>
                  </a:cxn>
                  <a:cxn ang="f127">
                    <a:pos x="f220" y="f221"/>
                  </a:cxn>
                  <a:cxn ang="f127">
                    <a:pos x="f222" y="f223"/>
                  </a:cxn>
                  <a:cxn ang="f127">
                    <a:pos x="f224" y="f225"/>
                  </a:cxn>
                  <a:cxn ang="f127">
                    <a:pos x="f226" y="f227"/>
                  </a:cxn>
                  <a:cxn ang="f127">
                    <a:pos x="f228" y="f229"/>
                  </a:cxn>
                  <a:cxn ang="f127">
                    <a:pos x="f230" y="f231"/>
                  </a:cxn>
                  <a:cxn ang="f127">
                    <a:pos x="f232" y="f233"/>
                  </a:cxn>
                  <a:cxn ang="f127">
                    <a:pos x="f230" y="f234"/>
                  </a:cxn>
                  <a:cxn ang="f127">
                    <a:pos x="f235" y="f236"/>
                  </a:cxn>
                  <a:cxn ang="f127">
                    <a:pos x="f237" y="f238"/>
                  </a:cxn>
                  <a:cxn ang="f127">
                    <a:pos x="f239" y="f238"/>
                  </a:cxn>
                  <a:cxn ang="f127">
                    <a:pos x="f240" y="f234"/>
                  </a:cxn>
                  <a:cxn ang="f127">
                    <a:pos x="f240" y="f241"/>
                  </a:cxn>
                  <a:cxn ang="f127">
                    <a:pos x="f242" y="f243"/>
                  </a:cxn>
                  <a:cxn ang="f127">
                    <a:pos x="f228" y="f244"/>
                  </a:cxn>
                  <a:cxn ang="f127">
                    <a:pos x="f226" y="f229"/>
                  </a:cxn>
                  <a:cxn ang="f127">
                    <a:pos x="f226" y="f245"/>
                  </a:cxn>
                  <a:cxn ang="f127">
                    <a:pos x="f226" y="f245"/>
                  </a:cxn>
                  <a:cxn ang="f127">
                    <a:pos x="f246" y="f211"/>
                  </a:cxn>
                  <a:cxn ang="f127">
                    <a:pos x="f210" y="f211"/>
                  </a:cxn>
                </a:cxnLst>
                <a:rect l="f206" t="f209" r="f207" b="f208"/>
                <a:pathLst>
                  <a:path w="52" h="9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17" y="f18"/>
                      <a:pt x="f19" y="f18"/>
                    </a:cubicBezTo>
                    <a:cubicBezTo>
                      <a:pt x="f20" y="f21"/>
                      <a:pt x="f22" y="f21"/>
                      <a:pt x="f22" y="f23"/>
                    </a:cubicBezTo>
                    <a:cubicBezTo>
                      <a:pt x="f22" y="f24"/>
                      <a:pt x="f22" y="f25"/>
                      <a:pt x="f6" y="f26"/>
                    </a:cubicBezTo>
                    <a:cubicBezTo>
                      <a:pt x="f20" y="f7"/>
                      <a:pt x="f19" y="f7"/>
                      <a:pt x="f27" y="f28"/>
                    </a:cubicBezTo>
                    <a:cubicBezTo>
                      <a:pt x="f29" y="f24"/>
                      <a:pt x="f30" y="f31"/>
                      <a:pt x="f32" y="f33"/>
                    </a:cubicBezTo>
                    <a:cubicBezTo>
                      <a:pt x="f10" y="f34"/>
                      <a:pt x="f35" y="f16"/>
                      <a:pt x="f35" y="f36"/>
                    </a:cubicBezTo>
                    <a:cubicBezTo>
                      <a:pt x="f35" y="f15"/>
                      <a:pt x="f37" y="f38"/>
                      <a:pt x="f37" y="f39"/>
                    </a:cubicBezTo>
                    <a:cubicBezTo>
                      <a:pt x="f40" y="f41"/>
                      <a:pt x="f42" y="f13"/>
                      <a:pt x="f43" y="f44"/>
                    </a:cubicBezTo>
                    <a:cubicBezTo>
                      <a:pt x="f45" y="f46"/>
                      <a:pt x="f47" y="f48"/>
                      <a:pt x="f49" y="f14"/>
                    </a:cubicBezTo>
                    <a:cubicBezTo>
                      <a:pt x="f49" y="f50"/>
                      <a:pt x="f51" y="f10"/>
                      <a:pt x="f52" y="f37"/>
                    </a:cubicBezTo>
                    <a:cubicBezTo>
                      <a:pt x="f49" y="f53"/>
                      <a:pt x="f54" y="f55"/>
                      <a:pt x="f49" y="f56"/>
                    </a:cubicBezTo>
                    <a:cubicBezTo>
                      <a:pt x="f52" y="f57"/>
                      <a:pt x="f51" y="f58"/>
                      <a:pt x="f59" y="f49"/>
                    </a:cubicBezTo>
                    <a:cubicBezTo>
                      <a:pt x="f60" y="f51"/>
                      <a:pt x="f5" y="f61"/>
                      <a:pt x="f5" y="f60"/>
                    </a:cubicBezTo>
                    <a:cubicBezTo>
                      <a:pt x="f60" y="f5"/>
                      <a:pt x="f59" y="f5"/>
                      <a:pt x="f51" y="f60"/>
                    </a:cubicBezTo>
                    <a:cubicBezTo>
                      <a:pt x="f54" y="f52"/>
                      <a:pt x="f57" y="f47"/>
                      <a:pt x="f57" y="f56"/>
                    </a:cubicBezTo>
                    <a:cubicBezTo>
                      <a:pt x="f62" y="f55"/>
                      <a:pt x="f57" y="f53"/>
                      <a:pt x="f57" y="f40"/>
                    </a:cubicBezTo>
                    <a:cubicBezTo>
                      <a:pt x="f57" y="f50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43" y="f71"/>
                    </a:cubicBezTo>
                    <a:cubicBezTo>
                      <a:pt x="f42" y="f72"/>
                      <a:pt x="f8" y="f11"/>
                      <a:pt x="f37" y="f44"/>
                    </a:cubicBezTo>
                    <a:cubicBezTo>
                      <a:pt x="f37" y="f44"/>
                      <a:pt x="f37" y="f73"/>
                      <a:pt x="f37" y="f73"/>
                    </a:cubicBezTo>
                    <a:cubicBezTo>
                      <a:pt x="f37" y="f73"/>
                      <a:pt x="f37" y="f73"/>
                      <a:pt x="f37" y="f73"/>
                    </a:cubicBezTo>
                    <a:cubicBezTo>
                      <a:pt x="f8" y="f74"/>
                      <a:pt x="f75" y="f76"/>
                      <a:pt x="f42" y="f9"/>
                    </a:cubicBezTo>
                    <a:cubicBezTo>
                      <a:pt x="f42" y="f77"/>
                      <a:pt x="f8" y="f77"/>
                      <a:pt x="f8" y="f9"/>
                    </a:cubicBezTo>
                    <a:close/>
                  </a:path>
                </a:pathLst>
              </a:custGeom>
              <a:solidFill>
                <a:srgbClr val="3840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9" name="Freeform 1500">
                <a:extLst>
                  <a:ext uri="{FF2B5EF4-FFF2-40B4-BE49-F238E27FC236}">
                    <a16:creationId xmlns:a16="http://schemas.microsoft.com/office/drawing/2014/main" id="{20FD42AB-7CA1-731D-5DB9-3E977C1D665E}"/>
                  </a:ext>
                </a:extLst>
              </p:cNvPr>
              <p:cNvSpPr/>
              <p:nvPr/>
            </p:nvSpPr>
            <p:spPr>
              <a:xfrm>
                <a:off x="4354509" y="3913183"/>
                <a:ext cx="180978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37"/>
                  <a:gd name="f8" fmla="val 1"/>
                  <a:gd name="f9" fmla="val 2"/>
                  <a:gd name="f10" fmla="val 4"/>
                  <a:gd name="f11" fmla="val 6"/>
                  <a:gd name="f12" fmla="val 7"/>
                  <a:gd name="f13" fmla="val 3"/>
                  <a:gd name="f14" fmla="val 11"/>
                  <a:gd name="f15" fmla="val 5"/>
                  <a:gd name="f16" fmla="val 13"/>
                  <a:gd name="f17" fmla="val 8"/>
                  <a:gd name="f18" fmla="val 9"/>
                  <a:gd name="f19" fmla="val 10"/>
                  <a:gd name="f20" fmla="val 14"/>
                  <a:gd name="f21" fmla="val 15"/>
                  <a:gd name="f22" fmla="val 20"/>
                  <a:gd name="f23" fmla="val 21"/>
                  <a:gd name="f24" fmla="val 27"/>
                  <a:gd name="f25" fmla="val 29"/>
                  <a:gd name="f26" fmla="val 31"/>
                  <a:gd name="f27" fmla="val 28"/>
                  <a:gd name="f28" fmla="val 34"/>
                  <a:gd name="f29" fmla="val 32"/>
                  <a:gd name="f30" fmla="val 24"/>
                  <a:gd name="f31" fmla="val 22"/>
                  <a:gd name="f32" fmla="val 26"/>
                  <a:gd name="f33" fmla="val 17"/>
                  <a:gd name="f34" fmla="val 33"/>
                  <a:gd name="f35" fmla="val 41"/>
                  <a:gd name="f36" fmla="val 12"/>
                  <a:gd name="f37" fmla="val 36"/>
                  <a:gd name="f38" fmla="val 19"/>
                  <a:gd name="f39" fmla="val 38"/>
                  <a:gd name="f40" fmla="val 39"/>
                  <a:gd name="f41" fmla="val 23"/>
                  <a:gd name="f42" fmla="val 42"/>
                  <a:gd name="f43" fmla="val 44"/>
                  <a:gd name="f44" fmla="val 47"/>
                  <a:gd name="f45" fmla="val 25"/>
                  <a:gd name="f46" fmla="val 40"/>
                  <a:gd name="f47" fmla="val 30"/>
                  <a:gd name="f48" fmla="val 35"/>
                  <a:gd name="f49" fmla="val 16"/>
                  <a:gd name="f50" fmla="+- 0 0 -90"/>
                  <a:gd name="f51" fmla="*/ f3 1 48"/>
                  <a:gd name="f52" fmla="*/ f4 1 37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48"/>
                  <a:gd name="f61" fmla="*/ f57 1 37"/>
                  <a:gd name="f62" fmla="*/ 1 f58 1"/>
                  <a:gd name="f63" fmla="*/ 1 f57 1"/>
                  <a:gd name="f64" fmla="*/ 6 f58 1"/>
                  <a:gd name="f65" fmla="*/ 0 f57 1"/>
                  <a:gd name="f66" fmla="*/ 13 f58 1"/>
                  <a:gd name="f67" fmla="*/ 8 f57 1"/>
                  <a:gd name="f68" fmla="*/ 8 f58 1"/>
                  <a:gd name="f69" fmla="*/ 7 f57 1"/>
                  <a:gd name="f70" fmla="*/ 27 f58 1"/>
                  <a:gd name="f71" fmla="*/ 27 f57 1"/>
                  <a:gd name="f72" fmla="*/ 34 f58 1"/>
                  <a:gd name="f73" fmla="*/ 28 f57 1"/>
                  <a:gd name="f74" fmla="*/ 26 f58 1"/>
                  <a:gd name="f75" fmla="*/ 17 f57 1"/>
                  <a:gd name="f76" fmla="*/ 41 f58 1"/>
                  <a:gd name="f77" fmla="*/ 10 f57 1"/>
                  <a:gd name="f78" fmla="*/ 39 f58 1"/>
                  <a:gd name="f79" fmla="*/ 23 f57 1"/>
                  <a:gd name="f80" fmla="*/ 47 f58 1"/>
                  <a:gd name="f81" fmla="*/ 24 f57 1"/>
                  <a:gd name="f82" fmla="*/ 25 f57 1"/>
                  <a:gd name="f83" fmla="*/ 37 f58 1"/>
                  <a:gd name="f84" fmla="*/ 33 f57 1"/>
                  <a:gd name="f85" fmla="*/ 23 f58 1"/>
                  <a:gd name="f86" fmla="*/ 37 f57 1"/>
                  <a:gd name="f87" fmla="*/ 20 f58 1"/>
                  <a:gd name="f88" fmla="*/ 35 f57 1"/>
                  <a:gd name="f89" fmla="*/ 14 f58 1"/>
                  <a:gd name="f90" fmla="*/ 22 f57 1"/>
                  <a:gd name="f91" fmla="*/ 17 f58 1"/>
                  <a:gd name="f92" fmla="*/ 24 f58 1"/>
                  <a:gd name="f93" fmla="*/ 29 f57 1"/>
                  <a:gd name="f94" fmla="*/ 2 f58 1"/>
                  <a:gd name="f95" fmla="*/ 5 f57 1"/>
                  <a:gd name="f96" fmla="+- f59 0 f1"/>
                  <a:gd name="f97" fmla="*/ f62 1 48"/>
                  <a:gd name="f98" fmla="*/ f63 1 37"/>
                  <a:gd name="f99" fmla="*/ f64 1 48"/>
                  <a:gd name="f100" fmla="*/ f65 1 37"/>
                  <a:gd name="f101" fmla="*/ f66 1 48"/>
                  <a:gd name="f102" fmla="*/ f67 1 37"/>
                  <a:gd name="f103" fmla="*/ f68 1 48"/>
                  <a:gd name="f104" fmla="*/ f69 1 37"/>
                  <a:gd name="f105" fmla="*/ f70 1 48"/>
                  <a:gd name="f106" fmla="*/ f71 1 37"/>
                  <a:gd name="f107" fmla="*/ f72 1 48"/>
                  <a:gd name="f108" fmla="*/ f73 1 37"/>
                  <a:gd name="f109" fmla="*/ f74 1 48"/>
                  <a:gd name="f110" fmla="*/ f75 1 37"/>
                  <a:gd name="f111" fmla="*/ f76 1 48"/>
                  <a:gd name="f112" fmla="*/ f77 1 37"/>
                  <a:gd name="f113" fmla="*/ f78 1 48"/>
                  <a:gd name="f114" fmla="*/ f79 1 37"/>
                  <a:gd name="f115" fmla="*/ f80 1 48"/>
                  <a:gd name="f116" fmla="*/ f81 1 37"/>
                  <a:gd name="f117" fmla="*/ f82 1 37"/>
                  <a:gd name="f118" fmla="*/ f83 1 48"/>
                  <a:gd name="f119" fmla="*/ f84 1 37"/>
                  <a:gd name="f120" fmla="*/ f85 1 48"/>
                  <a:gd name="f121" fmla="*/ f86 1 37"/>
                  <a:gd name="f122" fmla="*/ f87 1 48"/>
                  <a:gd name="f123" fmla="*/ f88 1 37"/>
                  <a:gd name="f124" fmla="*/ f89 1 48"/>
                  <a:gd name="f125" fmla="*/ f90 1 37"/>
                  <a:gd name="f126" fmla="*/ f91 1 48"/>
                  <a:gd name="f127" fmla="*/ f92 1 48"/>
                  <a:gd name="f128" fmla="*/ f93 1 37"/>
                  <a:gd name="f129" fmla="*/ f94 1 48"/>
                  <a:gd name="f130" fmla="*/ f95 1 37"/>
                  <a:gd name="f131" fmla="*/ 0 1 f60"/>
                  <a:gd name="f132" fmla="*/ f54 1 f60"/>
                  <a:gd name="f133" fmla="*/ 0 1 f61"/>
                  <a:gd name="f134" fmla="*/ f55 1 f61"/>
                  <a:gd name="f135" fmla="*/ f97 1 f60"/>
                  <a:gd name="f136" fmla="*/ f98 1 f61"/>
                  <a:gd name="f137" fmla="*/ f99 1 f60"/>
                  <a:gd name="f138" fmla="*/ f100 1 f61"/>
                  <a:gd name="f139" fmla="*/ f101 1 f60"/>
                  <a:gd name="f140" fmla="*/ f102 1 f61"/>
                  <a:gd name="f141" fmla="*/ f103 1 f60"/>
                  <a:gd name="f142" fmla="*/ f104 1 f61"/>
                  <a:gd name="f143" fmla="*/ f105 1 f60"/>
                  <a:gd name="f144" fmla="*/ f106 1 f61"/>
                  <a:gd name="f145" fmla="*/ f107 1 f60"/>
                  <a:gd name="f146" fmla="*/ f108 1 f61"/>
                  <a:gd name="f147" fmla="*/ f109 1 f60"/>
                  <a:gd name="f148" fmla="*/ f110 1 f61"/>
                  <a:gd name="f149" fmla="*/ f111 1 f60"/>
                  <a:gd name="f150" fmla="*/ f112 1 f61"/>
                  <a:gd name="f151" fmla="*/ f113 1 f60"/>
                  <a:gd name="f152" fmla="*/ f114 1 f61"/>
                  <a:gd name="f153" fmla="*/ f115 1 f60"/>
                  <a:gd name="f154" fmla="*/ f116 1 f61"/>
                  <a:gd name="f155" fmla="*/ f117 1 f61"/>
                  <a:gd name="f156" fmla="*/ f118 1 f60"/>
                  <a:gd name="f157" fmla="*/ f119 1 f61"/>
                  <a:gd name="f158" fmla="*/ f120 1 f60"/>
                  <a:gd name="f159" fmla="*/ f121 1 f61"/>
                  <a:gd name="f160" fmla="*/ f122 1 f60"/>
                  <a:gd name="f161" fmla="*/ f123 1 f61"/>
                  <a:gd name="f162" fmla="*/ f124 1 f60"/>
                  <a:gd name="f163" fmla="*/ f125 1 f61"/>
                  <a:gd name="f164" fmla="*/ f126 1 f60"/>
                  <a:gd name="f165" fmla="*/ f127 1 f60"/>
                  <a:gd name="f166" fmla="*/ f128 1 f61"/>
                  <a:gd name="f167" fmla="*/ f129 1 f60"/>
                  <a:gd name="f168" fmla="*/ f130 1 f61"/>
                  <a:gd name="f169" fmla="*/ f131 f51 1"/>
                  <a:gd name="f170" fmla="*/ f132 f51 1"/>
                  <a:gd name="f171" fmla="*/ f134 f52 1"/>
                  <a:gd name="f172" fmla="*/ f133 f52 1"/>
                  <a:gd name="f173" fmla="*/ f135 f51 1"/>
                  <a:gd name="f174" fmla="*/ f136 f52 1"/>
                  <a:gd name="f175" fmla="*/ f137 f51 1"/>
                  <a:gd name="f176" fmla="*/ f138 f52 1"/>
                  <a:gd name="f177" fmla="*/ f139 f51 1"/>
                  <a:gd name="f178" fmla="*/ f140 f52 1"/>
                  <a:gd name="f179" fmla="*/ f141 f51 1"/>
                  <a:gd name="f180" fmla="*/ f142 f52 1"/>
                  <a:gd name="f181" fmla="*/ f143 f51 1"/>
                  <a:gd name="f182" fmla="*/ f144 f52 1"/>
                  <a:gd name="f183" fmla="*/ f145 f51 1"/>
                  <a:gd name="f184" fmla="*/ f146 f52 1"/>
                  <a:gd name="f185" fmla="*/ f147 f51 1"/>
                  <a:gd name="f186" fmla="*/ f148 f52 1"/>
                  <a:gd name="f187" fmla="*/ f149 f51 1"/>
                  <a:gd name="f188" fmla="*/ f150 f52 1"/>
                  <a:gd name="f189" fmla="*/ f151 f51 1"/>
                  <a:gd name="f190" fmla="*/ f152 f52 1"/>
                  <a:gd name="f191" fmla="*/ f153 f51 1"/>
                  <a:gd name="f192" fmla="*/ f154 f52 1"/>
                  <a:gd name="f193" fmla="*/ f155 f52 1"/>
                  <a:gd name="f194" fmla="*/ f156 f51 1"/>
                  <a:gd name="f195" fmla="*/ f157 f52 1"/>
                  <a:gd name="f196" fmla="*/ f158 f51 1"/>
                  <a:gd name="f197" fmla="*/ f159 f52 1"/>
                  <a:gd name="f198" fmla="*/ f160 f51 1"/>
                  <a:gd name="f199" fmla="*/ f161 f52 1"/>
                  <a:gd name="f200" fmla="*/ f162 f51 1"/>
                  <a:gd name="f201" fmla="*/ f163 f52 1"/>
                  <a:gd name="f202" fmla="*/ f164 f51 1"/>
                  <a:gd name="f203" fmla="*/ f165 f51 1"/>
                  <a:gd name="f204" fmla="*/ f166 f52 1"/>
                  <a:gd name="f205" fmla="*/ f167 f51 1"/>
                  <a:gd name="f206" fmla="*/ f168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73" y="f174"/>
                  </a:cxn>
                  <a:cxn ang="f96">
                    <a:pos x="f175" y="f176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81" y="f182"/>
                  </a:cxn>
                  <a:cxn ang="f96">
                    <a:pos x="f183" y="f184"/>
                  </a:cxn>
                  <a:cxn ang="f96">
                    <a:pos x="f185" y="f186"/>
                  </a:cxn>
                  <a:cxn ang="f96">
                    <a:pos x="f187" y="f184"/>
                  </a:cxn>
                  <a:cxn ang="f96">
                    <a:pos x="f181" y="f188"/>
                  </a:cxn>
                  <a:cxn ang="f96">
                    <a:pos x="f183" y="f186"/>
                  </a:cxn>
                  <a:cxn ang="f96">
                    <a:pos x="f189" y="f190"/>
                  </a:cxn>
                  <a:cxn ang="f96">
                    <a:pos x="f191" y="f192"/>
                  </a:cxn>
                  <a:cxn ang="f96">
                    <a:pos x="f191" y="f193"/>
                  </a:cxn>
                  <a:cxn ang="f96">
                    <a:pos x="f194" y="f195"/>
                  </a:cxn>
                  <a:cxn ang="f96">
                    <a:pos x="f196" y="f197"/>
                  </a:cxn>
                  <a:cxn ang="f96">
                    <a:pos x="f198" y="f199"/>
                  </a:cxn>
                  <a:cxn ang="f96">
                    <a:pos x="f200" y="f193"/>
                  </a:cxn>
                  <a:cxn ang="f96">
                    <a:pos x="f177" y="f201"/>
                  </a:cxn>
                  <a:cxn ang="f96">
                    <a:pos x="f202" y="f190"/>
                  </a:cxn>
                  <a:cxn ang="f96">
                    <a:pos x="f203" y="f204"/>
                  </a:cxn>
                  <a:cxn ang="f96">
                    <a:pos x="f198" y="f193"/>
                  </a:cxn>
                  <a:cxn ang="f96">
                    <a:pos x="f205" y="f206"/>
                  </a:cxn>
                  <a:cxn ang="f96">
                    <a:pos x="f173" y="f174"/>
                  </a:cxn>
                </a:cxnLst>
                <a:rect l="f169" t="f172" r="f170" b="f171"/>
                <a:pathLst>
                  <a:path w="48" h="37">
                    <a:moveTo>
                      <a:pt x="f8" y="f8"/>
                    </a:moveTo>
                    <a:cubicBezTo>
                      <a:pt x="f9" y="f8"/>
                      <a:pt x="f10" y="f5"/>
                      <a:pt x="f11" y="f5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4" y="f18"/>
                      <a:pt x="f19" y="f17"/>
                      <a:pt x="f17" y="f12"/>
                    </a:cubicBezTo>
                    <a:cubicBezTo>
                      <a:pt x="f20" y="f21"/>
                      <a:pt x="f22" y="f23"/>
                      <a:pt x="f24" y="f24"/>
                    </a:cubicBezTo>
                    <a:cubicBezTo>
                      <a:pt x="f25" y="f25"/>
                      <a:pt x="f26" y="f27"/>
                      <a:pt x="f28" y="f27"/>
                    </a:cubicBezTo>
                    <a:cubicBezTo>
                      <a:pt x="f29" y="f30"/>
                      <a:pt x="f27" y="f31"/>
                      <a:pt x="f32" y="f33"/>
                    </a:cubicBezTo>
                    <a:cubicBezTo>
                      <a:pt x="f29" y="f22"/>
                      <a:pt x="f34" y="f27"/>
                      <a:pt x="f35" y="f27"/>
                    </a:cubicBezTo>
                    <a:cubicBezTo>
                      <a:pt x="f7" y="f23"/>
                      <a:pt x="f26" y="f33"/>
                      <a:pt x="f24" y="f19"/>
                    </a:cubicBezTo>
                    <a:cubicBezTo>
                      <a:pt x="f26" y="f36"/>
                      <a:pt x="f29" y="f21"/>
                      <a:pt x="f28" y="f33"/>
                    </a:cubicBezTo>
                    <a:cubicBezTo>
                      <a:pt x="f37" y="f38"/>
                      <a:pt x="f39" y="f23"/>
                      <a:pt x="f40" y="f41"/>
                    </a:cubicBezTo>
                    <a:cubicBezTo>
                      <a:pt x="f42" y="f32"/>
                      <a:pt x="f43" y="f32"/>
                      <a:pt x="f44" y="f30"/>
                    </a:cubicBezTo>
                    <a:cubicBezTo>
                      <a:pt x="f6" y="f30"/>
                      <a:pt x="f6" y="f45"/>
                      <a:pt x="f44" y="f45"/>
                    </a:cubicBezTo>
                    <a:cubicBezTo>
                      <a:pt x="f43" y="f27"/>
                      <a:pt x="f46" y="f47"/>
                      <a:pt x="f7" y="f34"/>
                    </a:cubicBezTo>
                    <a:cubicBezTo>
                      <a:pt x="f29" y="f28"/>
                      <a:pt x="f24" y="f48"/>
                      <a:pt x="f41" y="f7"/>
                    </a:cubicBezTo>
                    <a:cubicBezTo>
                      <a:pt x="f23" y="f7"/>
                      <a:pt x="f22" y="f7"/>
                      <a:pt x="f22" y="f48"/>
                    </a:cubicBezTo>
                    <a:cubicBezTo>
                      <a:pt x="f23" y="f26"/>
                      <a:pt x="f33" y="f27"/>
                      <a:pt x="f20" y="f45"/>
                    </a:cubicBezTo>
                    <a:cubicBezTo>
                      <a:pt x="f16" y="f30"/>
                      <a:pt x="f36" y="f41"/>
                      <a:pt x="f16" y="f31"/>
                    </a:cubicBezTo>
                    <a:cubicBezTo>
                      <a:pt x="f20" y="f22"/>
                      <a:pt x="f49" y="f31"/>
                      <a:pt x="f33" y="f41"/>
                    </a:cubicBezTo>
                    <a:cubicBezTo>
                      <a:pt x="f38" y="f45"/>
                      <a:pt x="f23" y="f24"/>
                      <a:pt x="f30" y="f25"/>
                    </a:cubicBezTo>
                    <a:cubicBezTo>
                      <a:pt x="f41" y="f24"/>
                      <a:pt x="f31" y="f32"/>
                      <a:pt x="f22" y="f45"/>
                    </a:cubicBezTo>
                    <a:cubicBezTo>
                      <a:pt x="f20" y="f38"/>
                      <a:pt x="f17" y="f36"/>
                      <a:pt x="f9" y="f15"/>
                    </a:cubicBezTo>
                    <a:cubicBezTo>
                      <a:pt x="f8" y="f10"/>
                      <a:pt x="f5" y="f13"/>
                      <a:pt x="f8" y="f8"/>
                    </a:cubicBezTo>
                    <a:close/>
                  </a:path>
                </a:pathLst>
              </a:custGeom>
              <a:solidFill>
                <a:srgbClr val="5E31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0" name="Freeform 1501">
                <a:extLst>
                  <a:ext uri="{FF2B5EF4-FFF2-40B4-BE49-F238E27FC236}">
                    <a16:creationId xmlns:a16="http://schemas.microsoft.com/office/drawing/2014/main" id="{5CD74B9C-FE5E-2340-EDF4-7D23D841A3E7}"/>
                  </a:ext>
                </a:extLst>
              </p:cNvPr>
              <p:cNvSpPr/>
              <p:nvPr/>
            </p:nvSpPr>
            <p:spPr>
              <a:xfrm>
                <a:off x="4316416" y="3590921"/>
                <a:ext cx="211134" cy="2698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72"/>
                  <a:gd name="f8" fmla="val 11"/>
                  <a:gd name="f9" fmla="val 16"/>
                  <a:gd name="f10" fmla="val 7"/>
                  <a:gd name="f11" fmla="val 4"/>
                  <a:gd name="f12" fmla="val 6"/>
                  <a:gd name="f13" fmla="val 3"/>
                  <a:gd name="f14" fmla="val 8"/>
                  <a:gd name="f15" fmla="val 9"/>
                  <a:gd name="f16" fmla="val 10"/>
                  <a:gd name="f17" fmla="val 23"/>
                  <a:gd name="f18" fmla="val 29"/>
                  <a:gd name="f19" fmla="val 40"/>
                  <a:gd name="f20" fmla="val 49"/>
                  <a:gd name="f21" fmla="val 55"/>
                  <a:gd name="f22" fmla="val 69"/>
                  <a:gd name="f23" fmla="val 70"/>
                  <a:gd name="f24" fmla="val 71"/>
                  <a:gd name="f25" fmla="val 50"/>
                  <a:gd name="f26" fmla="val 65"/>
                  <a:gd name="f27" fmla="val 44"/>
                  <a:gd name="f28" fmla="val 59"/>
                  <a:gd name="f29" fmla="val 39"/>
                  <a:gd name="f30" fmla="val 52"/>
                  <a:gd name="f31" fmla="val 20"/>
                  <a:gd name="f32" fmla="val 28"/>
                  <a:gd name="f33" fmla="+- 0 0 -90"/>
                  <a:gd name="f34" fmla="*/ f3 1 56"/>
                  <a:gd name="f35" fmla="*/ f4 1 72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56"/>
                  <a:gd name="f44" fmla="*/ f40 1 72"/>
                  <a:gd name="f45" fmla="*/ 11 f41 1"/>
                  <a:gd name="f46" fmla="*/ 16 f40 1"/>
                  <a:gd name="f47" fmla="*/ 0 f41 1"/>
                  <a:gd name="f48" fmla="*/ 0 f40 1"/>
                  <a:gd name="f49" fmla="*/ 8 f41 1"/>
                  <a:gd name="f50" fmla="*/ 9 f40 1"/>
                  <a:gd name="f51" fmla="*/ 10 f41 1"/>
                  <a:gd name="f52" fmla="*/ 8 f40 1"/>
                  <a:gd name="f53" fmla="*/ 55 f41 1"/>
                  <a:gd name="f54" fmla="*/ 69 f40 1"/>
                  <a:gd name="f55" fmla="*/ 56 f41 1"/>
                  <a:gd name="f56" fmla="*/ 72 f40 1"/>
                  <a:gd name="f57" fmla="*/ 39 f41 1"/>
                  <a:gd name="f58" fmla="*/ 52 f40 1"/>
                  <a:gd name="f59" fmla="+- f42 0 f1"/>
                  <a:gd name="f60" fmla="*/ f45 1 56"/>
                  <a:gd name="f61" fmla="*/ f46 1 72"/>
                  <a:gd name="f62" fmla="*/ f47 1 56"/>
                  <a:gd name="f63" fmla="*/ f48 1 72"/>
                  <a:gd name="f64" fmla="*/ f49 1 56"/>
                  <a:gd name="f65" fmla="*/ f50 1 72"/>
                  <a:gd name="f66" fmla="*/ f51 1 56"/>
                  <a:gd name="f67" fmla="*/ f52 1 72"/>
                  <a:gd name="f68" fmla="*/ f53 1 56"/>
                  <a:gd name="f69" fmla="*/ f54 1 72"/>
                  <a:gd name="f70" fmla="*/ f55 1 56"/>
                  <a:gd name="f71" fmla="*/ f56 1 72"/>
                  <a:gd name="f72" fmla="*/ f57 1 56"/>
                  <a:gd name="f73" fmla="*/ f58 1 72"/>
                  <a:gd name="f74" fmla="*/ 0 1 f43"/>
                  <a:gd name="f75" fmla="*/ f37 1 f43"/>
                  <a:gd name="f76" fmla="*/ 0 1 f44"/>
                  <a:gd name="f77" fmla="*/ f38 1 f44"/>
                  <a:gd name="f78" fmla="*/ f60 1 f43"/>
                  <a:gd name="f79" fmla="*/ f61 1 f44"/>
                  <a:gd name="f80" fmla="*/ f62 1 f43"/>
                  <a:gd name="f81" fmla="*/ f63 1 f44"/>
                  <a:gd name="f82" fmla="*/ f64 1 f43"/>
                  <a:gd name="f83" fmla="*/ f65 1 f44"/>
                  <a:gd name="f84" fmla="*/ f66 1 f43"/>
                  <a:gd name="f85" fmla="*/ f67 1 f44"/>
                  <a:gd name="f86" fmla="*/ f68 1 f43"/>
                  <a:gd name="f87" fmla="*/ f69 1 f44"/>
                  <a:gd name="f88" fmla="*/ f70 1 f43"/>
                  <a:gd name="f89" fmla="*/ f71 1 f44"/>
                  <a:gd name="f90" fmla="*/ f72 1 f43"/>
                  <a:gd name="f91" fmla="*/ f73 1 f44"/>
                  <a:gd name="f92" fmla="*/ f74 f34 1"/>
                  <a:gd name="f93" fmla="*/ f75 f34 1"/>
                  <a:gd name="f94" fmla="*/ f77 f35 1"/>
                  <a:gd name="f95" fmla="*/ f76 f35 1"/>
                  <a:gd name="f96" fmla="*/ f78 f34 1"/>
                  <a:gd name="f97" fmla="*/ f79 f35 1"/>
                  <a:gd name="f98" fmla="*/ f80 f34 1"/>
                  <a:gd name="f99" fmla="*/ f81 f35 1"/>
                  <a:gd name="f100" fmla="*/ f82 f34 1"/>
                  <a:gd name="f101" fmla="*/ f83 f35 1"/>
                  <a:gd name="f102" fmla="*/ f84 f34 1"/>
                  <a:gd name="f103" fmla="*/ f85 f35 1"/>
                  <a:gd name="f104" fmla="*/ f86 f34 1"/>
                  <a:gd name="f105" fmla="*/ f87 f35 1"/>
                  <a:gd name="f106" fmla="*/ f88 f34 1"/>
                  <a:gd name="f107" fmla="*/ f89 f35 1"/>
                  <a:gd name="f108" fmla="*/ f90 f34 1"/>
                  <a:gd name="f109" fmla="*/ f91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96" y="f97"/>
                  </a:cxn>
                </a:cxnLst>
                <a:rect l="f92" t="f95" r="f93" b="f94"/>
                <a:pathLst>
                  <a:path w="56" h="72">
                    <a:moveTo>
                      <a:pt x="f8" y="f9"/>
                    </a:moveTo>
                    <a:cubicBezTo>
                      <a:pt x="f10" y="f8"/>
                      <a:pt x="f11" y="f12"/>
                      <a:pt x="f5" y="f5"/>
                    </a:cubicBezTo>
                    <a:cubicBezTo>
                      <a:pt x="f11" y="f13"/>
                      <a:pt x="f12" y="f12"/>
                      <a:pt x="f14" y="f15"/>
                    </a:cubicBezTo>
                    <a:cubicBezTo>
                      <a:pt x="f16" y="f8"/>
                      <a:pt x="f16" y="f15"/>
                      <a:pt x="f16" y="f14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6" y="f23"/>
                      <a:pt x="f6" y="f24"/>
                      <a:pt x="f6" y="f7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18" y="f19"/>
                      <a:pt x="f31" y="f32"/>
                      <a:pt x="f8" y="f9"/>
                    </a:cubicBezTo>
                    <a:close/>
                  </a:path>
                </a:pathLst>
              </a:custGeom>
              <a:solidFill>
                <a:srgbClr val="35161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1" name="Freeform 1502">
                <a:extLst>
                  <a:ext uri="{FF2B5EF4-FFF2-40B4-BE49-F238E27FC236}">
                    <a16:creationId xmlns:a16="http://schemas.microsoft.com/office/drawing/2014/main" id="{01CC7358-C0F2-E6AA-CA76-50C1572C618F}"/>
                  </a:ext>
                </a:extLst>
              </p:cNvPr>
              <p:cNvSpPr/>
              <p:nvPr/>
            </p:nvSpPr>
            <p:spPr>
              <a:xfrm>
                <a:off x="4456108" y="3609978"/>
                <a:ext cx="180978" cy="2698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72"/>
                  <a:gd name="f8" fmla="val 46"/>
                  <a:gd name="f9" fmla="val 69"/>
                  <a:gd name="f10" fmla="val 70"/>
                  <a:gd name="f11" fmla="val 71"/>
                  <a:gd name="f12" fmla="val 47"/>
                  <a:gd name="f13" fmla="val 45"/>
                  <a:gd name="f14" fmla="val 44"/>
                  <a:gd name="f15" fmla="val 29"/>
                  <a:gd name="f16" fmla="val 54"/>
                  <a:gd name="f17" fmla="val 19"/>
                  <a:gd name="f18" fmla="val 33"/>
                  <a:gd name="f19" fmla="val 7"/>
                  <a:gd name="f20" fmla="val 14"/>
                  <a:gd name="f21" fmla="val 5"/>
                  <a:gd name="f22" fmla="val 10"/>
                  <a:gd name="f23" fmla="val 2"/>
                  <a:gd name="f24" fmla="val 6"/>
                  <a:gd name="f25" fmla="val 1"/>
                  <a:gd name="f26" fmla="val 4"/>
                  <a:gd name="f27" fmla="val 8"/>
                  <a:gd name="f28" fmla="val 12"/>
                  <a:gd name="f29" fmla="val 15"/>
                  <a:gd name="f30" fmla="val 16"/>
                  <a:gd name="f31" fmla="val 21"/>
                  <a:gd name="f32" fmla="val 28"/>
                  <a:gd name="f33" fmla="val 25"/>
                  <a:gd name="f34" fmla="val 35"/>
                  <a:gd name="f35" fmla="val 30"/>
                  <a:gd name="f36" fmla="val 43"/>
                  <a:gd name="f37" fmla="val 34"/>
                  <a:gd name="f38" fmla="val 52"/>
                  <a:gd name="f39" fmla="val 41"/>
                  <a:gd name="f40" fmla="val 60"/>
                  <a:gd name="f41" fmla="val 63"/>
                  <a:gd name="f42" fmla="val 66"/>
                  <a:gd name="f43" fmla="+- 0 0 -90"/>
                  <a:gd name="f44" fmla="*/ f3 1 48"/>
                  <a:gd name="f45" fmla="*/ f4 1 72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48"/>
                  <a:gd name="f54" fmla="*/ f50 1 72"/>
                  <a:gd name="f55" fmla="*/ 46 f51 1"/>
                  <a:gd name="f56" fmla="*/ 69 f50 1"/>
                  <a:gd name="f57" fmla="*/ 47 f51 1"/>
                  <a:gd name="f58" fmla="*/ 72 f50 1"/>
                  <a:gd name="f59" fmla="*/ 44 f51 1"/>
                  <a:gd name="f60" fmla="*/ 70 f50 1"/>
                  <a:gd name="f61" fmla="*/ 7 f51 1"/>
                  <a:gd name="f62" fmla="*/ 14 f50 1"/>
                  <a:gd name="f63" fmla="*/ 0 f51 1"/>
                  <a:gd name="f64" fmla="*/ 1 f50 1"/>
                  <a:gd name="f65" fmla="*/ 1 f51 1"/>
                  <a:gd name="f66" fmla="*/ 0 f50 1"/>
                  <a:gd name="f67" fmla="*/ 12 f51 1"/>
                  <a:gd name="f68" fmla="*/ 15 f50 1"/>
                  <a:gd name="f69" fmla="*/ 25 f51 1"/>
                  <a:gd name="f70" fmla="*/ 35 f50 1"/>
                  <a:gd name="f71" fmla="*/ 41 f51 1"/>
                  <a:gd name="f72" fmla="*/ 60 f50 1"/>
                  <a:gd name="f73" fmla="+- f52 0 f1"/>
                  <a:gd name="f74" fmla="*/ f55 1 48"/>
                  <a:gd name="f75" fmla="*/ f56 1 72"/>
                  <a:gd name="f76" fmla="*/ f57 1 48"/>
                  <a:gd name="f77" fmla="*/ f58 1 72"/>
                  <a:gd name="f78" fmla="*/ f59 1 48"/>
                  <a:gd name="f79" fmla="*/ f60 1 72"/>
                  <a:gd name="f80" fmla="*/ f61 1 48"/>
                  <a:gd name="f81" fmla="*/ f62 1 72"/>
                  <a:gd name="f82" fmla="*/ f63 1 48"/>
                  <a:gd name="f83" fmla="*/ f64 1 72"/>
                  <a:gd name="f84" fmla="*/ f65 1 48"/>
                  <a:gd name="f85" fmla="*/ f66 1 72"/>
                  <a:gd name="f86" fmla="*/ f67 1 48"/>
                  <a:gd name="f87" fmla="*/ f68 1 72"/>
                  <a:gd name="f88" fmla="*/ f69 1 48"/>
                  <a:gd name="f89" fmla="*/ f70 1 72"/>
                  <a:gd name="f90" fmla="*/ f71 1 48"/>
                  <a:gd name="f91" fmla="*/ f72 1 72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48" h="72">
                    <a:moveTo>
                      <a:pt x="f8" y="f9"/>
                    </a:moveTo>
                    <a:cubicBezTo>
                      <a:pt x="f8" y="f10"/>
                      <a:pt x="f6" y="f11"/>
                      <a:pt x="f12" y="f7"/>
                    </a:cubicBezTo>
                    <a:cubicBezTo>
                      <a:pt x="f8" y="f7"/>
                      <a:pt x="f13" y="f11"/>
                      <a:pt x="f14" y="f10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5" y="f25"/>
                    </a:cubicBezTo>
                    <a:cubicBezTo>
                      <a:pt x="f5" y="f25"/>
                      <a:pt x="f5" y="f5"/>
                      <a:pt x="f25" y="f5"/>
                    </a:cubicBezTo>
                    <a:cubicBezTo>
                      <a:pt x="f24" y="f26"/>
                      <a:pt x="f27" y="f22"/>
                      <a:pt x="f28" y="f29"/>
                    </a:cubicBezTo>
                    <a:cubicBezTo>
                      <a:pt x="f30" y="f31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36" y="f41"/>
                      <a:pt x="f8" y="f42"/>
                      <a:pt x="f8" y="f9"/>
                    </a:cubicBezTo>
                    <a:close/>
                  </a:path>
                </a:pathLst>
              </a:custGeom>
              <a:solidFill>
                <a:srgbClr val="32141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2" name="Freeform 1503">
                <a:extLst>
                  <a:ext uri="{FF2B5EF4-FFF2-40B4-BE49-F238E27FC236}">
                    <a16:creationId xmlns:a16="http://schemas.microsoft.com/office/drawing/2014/main" id="{29375EDD-8D10-71AB-AAA9-F94AD4079E5C}"/>
                  </a:ext>
                </a:extLst>
              </p:cNvPr>
              <p:cNvSpPr/>
              <p:nvPr/>
            </p:nvSpPr>
            <p:spPr>
              <a:xfrm>
                <a:off x="4313233" y="3703640"/>
                <a:ext cx="200025" cy="2524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3"/>
                  <a:gd name="f7" fmla="val 67"/>
                  <a:gd name="f8" fmla="val 1"/>
                  <a:gd name="f9" fmla="val 4"/>
                  <a:gd name="f10" fmla="val 3"/>
                  <a:gd name="f11" fmla="val 6"/>
                  <a:gd name="f12" fmla="val 7"/>
                  <a:gd name="f13" fmla="val 10"/>
                  <a:gd name="f14" fmla="val 25"/>
                  <a:gd name="f15" fmla="val 26"/>
                  <a:gd name="f16" fmla="val 38"/>
                  <a:gd name="f17" fmla="val 44"/>
                  <a:gd name="f18" fmla="val 51"/>
                  <a:gd name="f19" fmla="val 62"/>
                  <a:gd name="f20" fmla="val 52"/>
                  <a:gd name="f21" fmla="val 64"/>
                  <a:gd name="f22" fmla="val 65"/>
                  <a:gd name="f23" fmla="val 45"/>
                  <a:gd name="f24" fmla="val 59"/>
                  <a:gd name="f25" fmla="val 39"/>
                  <a:gd name="f26" fmla="val 33"/>
                  <a:gd name="f27" fmla="val 42"/>
                  <a:gd name="f28" fmla="val 35"/>
                  <a:gd name="f29" fmla="val 21"/>
                  <a:gd name="f30" fmla="val 14"/>
                  <a:gd name="f31" fmla="val 19"/>
                  <a:gd name="f32" fmla="val 13"/>
                  <a:gd name="f33" fmla="+- 0 0 -90"/>
                  <a:gd name="f34" fmla="*/ f3 1 53"/>
                  <a:gd name="f35" fmla="*/ f4 1 6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53"/>
                  <a:gd name="f44" fmla="*/ f40 1 67"/>
                  <a:gd name="f45" fmla="*/ 1 f41 1"/>
                  <a:gd name="f46" fmla="*/ 0 f40 1"/>
                  <a:gd name="f47" fmla="*/ 10 f41 1"/>
                  <a:gd name="f48" fmla="*/ 10 f40 1"/>
                  <a:gd name="f49" fmla="*/ 51 f41 1"/>
                  <a:gd name="f50" fmla="*/ 62 f40 1"/>
                  <a:gd name="f51" fmla="*/ 53 f41 1"/>
                  <a:gd name="f52" fmla="*/ 67 f40 1"/>
                  <a:gd name="f53" fmla="*/ 33 f41 1"/>
                  <a:gd name="f54" fmla="*/ 42 f40 1"/>
                  <a:gd name="f55" fmla="*/ 14 f41 1"/>
                  <a:gd name="f56" fmla="*/ 19 f40 1"/>
                  <a:gd name="f57" fmla="*/ 0 f41 1"/>
                  <a:gd name="f58" fmla="*/ 1 f40 1"/>
                  <a:gd name="f59" fmla="+- f42 0 f1"/>
                  <a:gd name="f60" fmla="*/ f45 1 53"/>
                  <a:gd name="f61" fmla="*/ f46 1 67"/>
                  <a:gd name="f62" fmla="*/ f47 1 53"/>
                  <a:gd name="f63" fmla="*/ f48 1 67"/>
                  <a:gd name="f64" fmla="*/ f49 1 53"/>
                  <a:gd name="f65" fmla="*/ f50 1 67"/>
                  <a:gd name="f66" fmla="*/ f51 1 53"/>
                  <a:gd name="f67" fmla="*/ f52 1 67"/>
                  <a:gd name="f68" fmla="*/ f53 1 53"/>
                  <a:gd name="f69" fmla="*/ f54 1 67"/>
                  <a:gd name="f70" fmla="*/ f55 1 53"/>
                  <a:gd name="f71" fmla="*/ f56 1 67"/>
                  <a:gd name="f72" fmla="*/ f57 1 53"/>
                  <a:gd name="f73" fmla="*/ f58 1 67"/>
                  <a:gd name="f74" fmla="*/ 0 1 f43"/>
                  <a:gd name="f75" fmla="*/ f37 1 f43"/>
                  <a:gd name="f76" fmla="*/ 0 1 f44"/>
                  <a:gd name="f77" fmla="*/ f38 1 f44"/>
                  <a:gd name="f78" fmla="*/ f60 1 f43"/>
                  <a:gd name="f79" fmla="*/ f61 1 f44"/>
                  <a:gd name="f80" fmla="*/ f62 1 f43"/>
                  <a:gd name="f81" fmla="*/ f63 1 f44"/>
                  <a:gd name="f82" fmla="*/ f64 1 f43"/>
                  <a:gd name="f83" fmla="*/ f65 1 f44"/>
                  <a:gd name="f84" fmla="*/ f66 1 f43"/>
                  <a:gd name="f85" fmla="*/ f67 1 f44"/>
                  <a:gd name="f86" fmla="*/ f68 1 f43"/>
                  <a:gd name="f87" fmla="*/ f69 1 f44"/>
                  <a:gd name="f88" fmla="*/ f70 1 f43"/>
                  <a:gd name="f89" fmla="*/ f71 1 f44"/>
                  <a:gd name="f90" fmla="*/ f72 1 f43"/>
                  <a:gd name="f91" fmla="*/ f73 1 f44"/>
                  <a:gd name="f92" fmla="*/ f74 f34 1"/>
                  <a:gd name="f93" fmla="*/ f75 f34 1"/>
                  <a:gd name="f94" fmla="*/ f77 f35 1"/>
                  <a:gd name="f95" fmla="*/ f76 f35 1"/>
                  <a:gd name="f96" fmla="*/ f78 f34 1"/>
                  <a:gd name="f97" fmla="*/ f79 f35 1"/>
                  <a:gd name="f98" fmla="*/ f80 f34 1"/>
                  <a:gd name="f99" fmla="*/ f81 f35 1"/>
                  <a:gd name="f100" fmla="*/ f82 f34 1"/>
                  <a:gd name="f101" fmla="*/ f83 f35 1"/>
                  <a:gd name="f102" fmla="*/ f84 f34 1"/>
                  <a:gd name="f103" fmla="*/ f85 f35 1"/>
                  <a:gd name="f104" fmla="*/ f86 f34 1"/>
                  <a:gd name="f105" fmla="*/ f87 f35 1"/>
                  <a:gd name="f106" fmla="*/ f88 f34 1"/>
                  <a:gd name="f107" fmla="*/ f89 f35 1"/>
                  <a:gd name="f108" fmla="*/ f90 f34 1"/>
                  <a:gd name="f109" fmla="*/ f91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96" y="f97"/>
                  </a:cxn>
                </a:cxnLst>
                <a:rect l="f92" t="f95" r="f93" b="f94"/>
                <a:pathLst>
                  <a:path w="52" h="67">
                    <a:moveTo>
                      <a:pt x="f8" y="f5"/>
                    </a:moveTo>
                    <a:cubicBezTo>
                      <a:pt x="f9" y="f10"/>
                      <a:pt x="f11" y="f12"/>
                      <a:pt x="f13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6" y="f22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ubicBezTo>
                      <a:pt x="f23" y="f24"/>
                      <a:pt x="f25" y="f18"/>
                      <a:pt x="f26" y="f27"/>
                    </a:cubicBezTo>
                    <a:cubicBezTo>
                      <a:pt x="f15" y="f28"/>
                      <a:pt x="f29" y="f15"/>
                      <a:pt x="f30" y="f31"/>
                    </a:cubicBezTo>
                    <a:cubicBezTo>
                      <a:pt x="f13" y="f32"/>
                      <a:pt x="f9" y="f12"/>
                      <a:pt x="f5" y="f8"/>
                    </a:cubicBezTo>
                    <a:cubicBezTo>
                      <a:pt x="f5" y="f5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34140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3" name="Freeform 1504">
                <a:extLst>
                  <a:ext uri="{FF2B5EF4-FFF2-40B4-BE49-F238E27FC236}">
                    <a16:creationId xmlns:a16="http://schemas.microsoft.com/office/drawing/2014/main" id="{0B9C9040-7E56-FD8C-3F78-840A52D2FB64}"/>
                  </a:ext>
                </a:extLst>
              </p:cNvPr>
              <p:cNvSpPr/>
              <p:nvPr/>
            </p:nvSpPr>
            <p:spPr>
              <a:xfrm>
                <a:off x="4354509" y="3786192"/>
                <a:ext cx="139702" cy="1809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48"/>
                  <a:gd name="f8" fmla="val 7"/>
                  <a:gd name="f9" fmla="val 11"/>
                  <a:gd name="f10" fmla="val 6"/>
                  <a:gd name="f11" fmla="val 8"/>
                  <a:gd name="f12" fmla="val 4"/>
                  <a:gd name="f13" fmla="val 2"/>
                  <a:gd name="f14" fmla="val 3"/>
                  <a:gd name="f15" fmla="val 1"/>
                  <a:gd name="f16" fmla="val 9"/>
                  <a:gd name="f17" fmla="val 10"/>
                  <a:gd name="f18" fmla="val 15"/>
                  <a:gd name="f19" fmla="val 19"/>
                  <a:gd name="f20" fmla="val 22"/>
                  <a:gd name="f21" fmla="val 29"/>
                  <a:gd name="f22" fmla="val 26"/>
                  <a:gd name="f23" fmla="val 33"/>
                  <a:gd name="f24" fmla="val 30"/>
                  <a:gd name="f25" fmla="val 38"/>
                  <a:gd name="f26" fmla="val 42"/>
                  <a:gd name="f27" fmla="val 35"/>
                  <a:gd name="f28" fmla="val 44"/>
                  <a:gd name="f29" fmla="val 36"/>
                  <a:gd name="f30" fmla="val 46"/>
                  <a:gd name="f31" fmla="val 20"/>
                  <a:gd name="f32" fmla="val 16"/>
                  <a:gd name="f33" fmla="val 23"/>
                  <a:gd name="f34" fmla="val 12"/>
                  <a:gd name="f35" fmla="val 17"/>
                  <a:gd name="f36" fmla="+- 0 0 -90"/>
                  <a:gd name="f37" fmla="*/ f3 1 37"/>
                  <a:gd name="f38" fmla="*/ f4 1 48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7"/>
                  <a:gd name="f47" fmla="*/ f43 1 48"/>
                  <a:gd name="f48" fmla="*/ 7 f44 1"/>
                  <a:gd name="f49" fmla="*/ 11 f43 1"/>
                  <a:gd name="f50" fmla="*/ 2 f44 1"/>
                  <a:gd name="f51" fmla="*/ 3 f43 1"/>
                  <a:gd name="f52" fmla="*/ 0 f43 1"/>
                  <a:gd name="f53" fmla="*/ 22 f44 1"/>
                  <a:gd name="f54" fmla="*/ 29 f43 1"/>
                  <a:gd name="f55" fmla="*/ 33 f44 1"/>
                  <a:gd name="f56" fmla="*/ 42 f43 1"/>
                  <a:gd name="f57" fmla="*/ 37 f44 1"/>
                  <a:gd name="f58" fmla="*/ 48 f43 1"/>
                  <a:gd name="f59" fmla="*/ 20 f44 1"/>
                  <a:gd name="f60" fmla="+- f45 0 f1"/>
                  <a:gd name="f61" fmla="*/ f48 1 37"/>
                  <a:gd name="f62" fmla="*/ f49 1 48"/>
                  <a:gd name="f63" fmla="*/ f50 1 37"/>
                  <a:gd name="f64" fmla="*/ f51 1 48"/>
                  <a:gd name="f65" fmla="*/ f52 1 48"/>
                  <a:gd name="f66" fmla="*/ f53 1 37"/>
                  <a:gd name="f67" fmla="*/ f54 1 48"/>
                  <a:gd name="f68" fmla="*/ f55 1 37"/>
                  <a:gd name="f69" fmla="*/ f56 1 48"/>
                  <a:gd name="f70" fmla="*/ f57 1 37"/>
                  <a:gd name="f71" fmla="*/ f58 1 48"/>
                  <a:gd name="f72" fmla="*/ f59 1 37"/>
                  <a:gd name="f73" fmla="*/ 0 1 f46"/>
                  <a:gd name="f74" fmla="*/ f40 1 f46"/>
                  <a:gd name="f75" fmla="*/ 0 1 f47"/>
                  <a:gd name="f76" fmla="*/ f41 1 f47"/>
                  <a:gd name="f77" fmla="*/ f61 1 f46"/>
                  <a:gd name="f78" fmla="*/ f62 1 f47"/>
                  <a:gd name="f79" fmla="*/ f63 1 f46"/>
                  <a:gd name="f80" fmla="*/ f64 1 f47"/>
                  <a:gd name="f81" fmla="*/ f65 1 f47"/>
                  <a:gd name="f82" fmla="*/ f66 1 f46"/>
                  <a:gd name="f83" fmla="*/ f67 1 f47"/>
                  <a:gd name="f84" fmla="*/ f68 1 f46"/>
                  <a:gd name="f85" fmla="*/ f69 1 f47"/>
                  <a:gd name="f86" fmla="*/ f70 1 f46"/>
                  <a:gd name="f87" fmla="*/ f71 1 f47"/>
                  <a:gd name="f88" fmla="*/ f72 1 f46"/>
                  <a:gd name="f89" fmla="*/ f73 f37 1"/>
                  <a:gd name="f90" fmla="*/ f74 f37 1"/>
                  <a:gd name="f91" fmla="*/ f76 f38 1"/>
                  <a:gd name="f92" fmla="*/ f75 f38 1"/>
                  <a:gd name="f93" fmla="*/ f77 f37 1"/>
                  <a:gd name="f94" fmla="*/ f78 f38 1"/>
                  <a:gd name="f95" fmla="*/ f79 f37 1"/>
                  <a:gd name="f96" fmla="*/ f80 f38 1"/>
                  <a:gd name="f97" fmla="*/ f81 f38 1"/>
                  <a:gd name="f98" fmla="*/ f82 f37 1"/>
                  <a:gd name="f99" fmla="*/ f83 f38 1"/>
                  <a:gd name="f100" fmla="*/ f84 f37 1"/>
                  <a:gd name="f101" fmla="*/ f85 f38 1"/>
                  <a:gd name="f102" fmla="*/ f86 f37 1"/>
                  <a:gd name="f103" fmla="*/ f87 f38 1"/>
                  <a:gd name="f104" fmla="*/ f88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3" y="f94"/>
                  </a:cxn>
                  <a:cxn ang="f60">
                    <a:pos x="f95" y="f96"/>
                  </a:cxn>
                  <a:cxn ang="f60">
                    <a:pos x="f95" y="f97"/>
                  </a:cxn>
                  <a:cxn ang="f60">
                    <a:pos x="f98" y="f99"/>
                  </a:cxn>
                  <a:cxn ang="f60">
                    <a:pos x="f100" y="f101"/>
                  </a:cxn>
                  <a:cxn ang="f60">
                    <a:pos x="f102" y="f103"/>
                  </a:cxn>
                  <a:cxn ang="f60">
                    <a:pos x="f104" y="f99"/>
                  </a:cxn>
                  <a:cxn ang="f60">
                    <a:pos x="f93" y="f94"/>
                  </a:cxn>
                </a:cxnLst>
                <a:rect l="f89" t="f92" r="f90" b="f91"/>
                <a:pathLst>
                  <a:path w="37" h="48">
                    <a:moveTo>
                      <a:pt x="f8" y="f9"/>
                    </a:moveTo>
                    <a:cubicBezTo>
                      <a:pt x="f10" y="f11"/>
                      <a:pt x="f12" y="f10"/>
                      <a:pt x="f13" y="f14"/>
                    </a:cubicBezTo>
                    <a:cubicBezTo>
                      <a:pt x="f13" y="f13"/>
                      <a:pt x="f5" y="f15"/>
                      <a:pt x="f13" y="f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3" y="f26"/>
                    </a:cubicBezTo>
                    <a:cubicBezTo>
                      <a:pt x="f27" y="f28"/>
                      <a:pt x="f29" y="f30"/>
                      <a:pt x="f6" y="f7"/>
                    </a:cubicBezTo>
                    <a:cubicBezTo>
                      <a:pt x="f24" y="f26"/>
                      <a:pt x="f22" y="f27"/>
                      <a:pt x="f31" y="f21"/>
                    </a:cubicBezTo>
                    <a:cubicBezTo>
                      <a:pt x="f32" y="f33"/>
                      <a:pt x="f34" y="f35"/>
                      <a:pt x="f8" y="f9"/>
                    </a:cubicBezTo>
                    <a:close/>
                  </a:path>
                </a:pathLst>
              </a:custGeom>
              <a:solidFill>
                <a:srgbClr val="6B31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4" name="Freeform 1505">
                <a:extLst>
                  <a:ext uri="{FF2B5EF4-FFF2-40B4-BE49-F238E27FC236}">
                    <a16:creationId xmlns:a16="http://schemas.microsoft.com/office/drawing/2014/main" id="{5EE073FC-ACD5-FD52-D0D7-6C30E2201360}"/>
                  </a:ext>
                </a:extLst>
              </p:cNvPr>
              <p:cNvSpPr/>
              <p:nvPr/>
            </p:nvSpPr>
            <p:spPr>
              <a:xfrm>
                <a:off x="4305296" y="3484558"/>
                <a:ext cx="95253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0"/>
                  <a:gd name="f8" fmla="val 12"/>
                  <a:gd name="f9" fmla="val 22"/>
                  <a:gd name="f10" fmla="val 8"/>
                  <a:gd name="f11" fmla="val 15"/>
                  <a:gd name="f12" fmla="val 3"/>
                  <a:gd name="f13" fmla="val 4"/>
                  <a:gd name="f14" fmla="val 5"/>
                  <a:gd name="f15" fmla="val 7"/>
                  <a:gd name="f16" fmla="val 11"/>
                  <a:gd name="f17" fmla="val 13"/>
                  <a:gd name="f18" fmla="val 20"/>
                  <a:gd name="f19" fmla="val 19"/>
                  <a:gd name="f20" fmla="val 30"/>
                  <a:gd name="f21" fmla="val 39"/>
                  <a:gd name="f22" fmla="val 24"/>
                  <a:gd name="f23" fmla="val 34"/>
                  <a:gd name="f24" fmla="val 16"/>
                  <a:gd name="f25" fmla="val 28"/>
                  <a:gd name="f26" fmla="+- 0 0 -90"/>
                  <a:gd name="f27" fmla="*/ f3 1 25"/>
                  <a:gd name="f28" fmla="*/ f4 1 4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5"/>
                  <a:gd name="f37" fmla="*/ f33 1 40"/>
                  <a:gd name="f38" fmla="*/ 12 f34 1"/>
                  <a:gd name="f39" fmla="*/ 22 f33 1"/>
                  <a:gd name="f40" fmla="*/ 0 f34 1"/>
                  <a:gd name="f41" fmla="*/ 0 f33 1"/>
                  <a:gd name="f42" fmla="*/ 7 f34 1"/>
                  <a:gd name="f43" fmla="*/ 11 f33 1"/>
                  <a:gd name="f44" fmla="*/ 25 f34 1"/>
                  <a:gd name="f45" fmla="*/ 39 f33 1"/>
                  <a:gd name="f46" fmla="*/ 24 f34 1"/>
                  <a:gd name="f47" fmla="*/ 40 f33 1"/>
                  <a:gd name="f48" fmla="+- f35 0 f1"/>
                  <a:gd name="f49" fmla="*/ f38 1 25"/>
                  <a:gd name="f50" fmla="*/ f39 1 40"/>
                  <a:gd name="f51" fmla="*/ f40 1 25"/>
                  <a:gd name="f52" fmla="*/ f41 1 40"/>
                  <a:gd name="f53" fmla="*/ f42 1 25"/>
                  <a:gd name="f54" fmla="*/ f43 1 40"/>
                  <a:gd name="f55" fmla="*/ f44 1 25"/>
                  <a:gd name="f56" fmla="*/ f45 1 40"/>
                  <a:gd name="f57" fmla="*/ f46 1 25"/>
                  <a:gd name="f58" fmla="*/ f47 1 40"/>
                  <a:gd name="f59" fmla="*/ 0 1 f36"/>
                  <a:gd name="f60" fmla="*/ f30 1 f36"/>
                  <a:gd name="f61" fmla="*/ 0 1 f37"/>
                  <a:gd name="f62" fmla="*/ f31 1 f37"/>
                  <a:gd name="f63" fmla="*/ f49 1 f36"/>
                  <a:gd name="f64" fmla="*/ f50 1 f37"/>
                  <a:gd name="f65" fmla="*/ f51 1 f36"/>
                  <a:gd name="f66" fmla="*/ f52 1 f37"/>
                  <a:gd name="f67" fmla="*/ f53 1 f36"/>
                  <a:gd name="f68" fmla="*/ f54 1 f37"/>
                  <a:gd name="f69" fmla="*/ f55 1 f36"/>
                  <a:gd name="f70" fmla="*/ f56 1 f37"/>
                  <a:gd name="f71" fmla="*/ f57 1 f36"/>
                  <a:gd name="f72" fmla="*/ f58 1 f37"/>
                  <a:gd name="f73" fmla="*/ f59 f27 1"/>
                  <a:gd name="f74" fmla="*/ f60 f27 1"/>
                  <a:gd name="f75" fmla="*/ f62 f28 1"/>
                  <a:gd name="f76" fmla="*/ f61 f28 1"/>
                  <a:gd name="f77" fmla="*/ f63 f27 1"/>
                  <a:gd name="f78" fmla="*/ f64 f28 1"/>
                  <a:gd name="f79" fmla="*/ f65 f27 1"/>
                  <a:gd name="f80" fmla="*/ f66 f28 1"/>
                  <a:gd name="f81" fmla="*/ f67 f27 1"/>
                  <a:gd name="f82" fmla="*/ f68 f28 1"/>
                  <a:gd name="f83" fmla="*/ f69 f27 1"/>
                  <a:gd name="f84" fmla="*/ f70 f28 1"/>
                  <a:gd name="f85" fmla="*/ f71 f27 1"/>
                  <a:gd name="f86" fmla="*/ f72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7" y="f78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77" y="f78"/>
                  </a:cxn>
                </a:cxnLst>
                <a:rect l="f73" t="f76" r="f74" b="f75"/>
                <a:pathLst>
                  <a:path w="25" h="40">
                    <a:moveTo>
                      <a:pt x="f8" y="f9"/>
                    </a:moveTo>
                    <a:cubicBezTo>
                      <a:pt x="f10" y="f11"/>
                      <a:pt x="f12" y="f10"/>
                      <a:pt x="f5" y="f5"/>
                    </a:cubicBezTo>
                    <a:cubicBezTo>
                      <a:pt x="f13" y="f12"/>
                      <a:pt x="f14" y="f15"/>
                      <a:pt x="f15" y="f16"/>
                    </a:cubicBezTo>
                    <a:cubicBezTo>
                      <a:pt x="f17" y="f18"/>
                      <a:pt x="f19" y="f20"/>
                      <a:pt x="f6" y="f21"/>
                    </a:cubicBezTo>
                    <a:cubicBezTo>
                      <a:pt x="f6" y="f21"/>
                      <a:pt x="f22" y="f7"/>
                      <a:pt x="f22" y="f7"/>
                    </a:cubicBezTo>
                    <a:cubicBezTo>
                      <a:pt x="f18" y="f23"/>
                      <a:pt x="f24" y="f25"/>
                      <a:pt x="f8" y="f9"/>
                    </a:cubicBezTo>
                    <a:close/>
                  </a:path>
                </a:pathLst>
              </a:custGeom>
              <a:solidFill>
                <a:srgbClr val="6530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5" name="Freeform 1506">
                <a:extLst>
                  <a:ext uri="{FF2B5EF4-FFF2-40B4-BE49-F238E27FC236}">
                    <a16:creationId xmlns:a16="http://schemas.microsoft.com/office/drawing/2014/main" id="{222E5AB3-B0C3-BFA5-5F32-15F92523F43E}"/>
                  </a:ext>
                </a:extLst>
              </p:cNvPr>
              <p:cNvSpPr/>
              <p:nvPr/>
            </p:nvSpPr>
            <p:spPr>
              <a:xfrm>
                <a:off x="4271967" y="3489322"/>
                <a:ext cx="74615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32"/>
                  <a:gd name="f8" fmla="val 17"/>
                  <a:gd name="f9" fmla="val 30"/>
                  <a:gd name="f10" fmla="val 16"/>
                  <a:gd name="f11" fmla="val 26"/>
                  <a:gd name="f12" fmla="val 14"/>
                  <a:gd name="f13" fmla="val 22"/>
                  <a:gd name="f14" fmla="val 12"/>
                  <a:gd name="f15" fmla="val 19"/>
                  <a:gd name="f16" fmla="val 10"/>
                  <a:gd name="f17" fmla="val 9"/>
                  <a:gd name="f18" fmla="val 13"/>
                  <a:gd name="f19" fmla="val 8"/>
                  <a:gd name="f20" fmla="val 11"/>
                  <a:gd name="f21" fmla="val 6"/>
                  <a:gd name="f22" fmla="val 5"/>
                  <a:gd name="f23" fmla="val 3"/>
                  <a:gd name="f24" fmla="val 4"/>
                  <a:gd name="f25" fmla="val 2"/>
                  <a:gd name="f26" fmla="val 23"/>
                  <a:gd name="f27" fmla="val 29"/>
                  <a:gd name="f28" fmla="+- 0 0 -90"/>
                  <a:gd name="f29" fmla="*/ f3 1 20"/>
                  <a:gd name="f30" fmla="*/ f4 1 32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0"/>
                  <a:gd name="f39" fmla="*/ f35 1 32"/>
                  <a:gd name="f40" fmla="*/ 20 f36 1"/>
                  <a:gd name="f41" fmla="*/ 32 f35 1"/>
                  <a:gd name="f42" fmla="*/ 14 f36 1"/>
                  <a:gd name="f43" fmla="*/ 22 f35 1"/>
                  <a:gd name="f44" fmla="*/ 9 f36 1"/>
                  <a:gd name="f45" fmla="*/ 13 f35 1"/>
                  <a:gd name="f46" fmla="*/ 6 f36 1"/>
                  <a:gd name="f47" fmla="*/ 12 f35 1"/>
                  <a:gd name="f48" fmla="*/ 0 f36 1"/>
                  <a:gd name="f49" fmla="*/ 0 f35 1"/>
                  <a:gd name="f50" fmla="*/ 5 f35 1"/>
                  <a:gd name="f51" fmla="*/ 16 f36 1"/>
                  <a:gd name="f52" fmla="*/ 23 f35 1"/>
                  <a:gd name="f53" fmla="+- f37 0 f1"/>
                  <a:gd name="f54" fmla="*/ f40 1 20"/>
                  <a:gd name="f55" fmla="*/ f41 1 32"/>
                  <a:gd name="f56" fmla="*/ f42 1 20"/>
                  <a:gd name="f57" fmla="*/ f43 1 32"/>
                  <a:gd name="f58" fmla="*/ f44 1 20"/>
                  <a:gd name="f59" fmla="*/ f45 1 32"/>
                  <a:gd name="f60" fmla="*/ f46 1 20"/>
                  <a:gd name="f61" fmla="*/ f47 1 32"/>
                  <a:gd name="f62" fmla="*/ f48 1 20"/>
                  <a:gd name="f63" fmla="*/ f49 1 32"/>
                  <a:gd name="f64" fmla="*/ f50 1 32"/>
                  <a:gd name="f65" fmla="*/ f51 1 20"/>
                  <a:gd name="f66" fmla="*/ f52 1 32"/>
                  <a:gd name="f67" fmla="*/ 0 1 f38"/>
                  <a:gd name="f68" fmla="*/ f32 1 f38"/>
                  <a:gd name="f69" fmla="*/ 0 1 f39"/>
                  <a:gd name="f70" fmla="*/ f33 1 f39"/>
                  <a:gd name="f71" fmla="*/ f54 1 f38"/>
                  <a:gd name="f72" fmla="*/ f55 1 f39"/>
                  <a:gd name="f73" fmla="*/ f56 1 f38"/>
                  <a:gd name="f74" fmla="*/ f57 1 f39"/>
                  <a:gd name="f75" fmla="*/ f58 1 f38"/>
                  <a:gd name="f76" fmla="*/ f59 1 f39"/>
                  <a:gd name="f77" fmla="*/ f60 1 f38"/>
                  <a:gd name="f78" fmla="*/ f61 1 f39"/>
                  <a:gd name="f79" fmla="*/ f62 1 f38"/>
                  <a:gd name="f80" fmla="*/ f63 1 f39"/>
                  <a:gd name="f81" fmla="*/ f64 1 f39"/>
                  <a:gd name="f82" fmla="*/ f65 1 f38"/>
                  <a:gd name="f83" fmla="*/ f66 1 f39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29 1"/>
                  <a:gd name="f95" fmla="*/ f78 f30 1"/>
                  <a:gd name="f96" fmla="*/ f79 f29 1"/>
                  <a:gd name="f97" fmla="*/ f80 f30 1"/>
                  <a:gd name="f98" fmla="*/ f81 f30 1"/>
                  <a:gd name="f99" fmla="*/ f82 f29 1"/>
                  <a:gd name="f100" fmla="*/ f8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4" y="f98"/>
                  </a:cxn>
                  <a:cxn ang="f53">
                    <a:pos x="f99" y="f100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20" h="32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0"/>
                      <a:pt x="f17" y="f18"/>
                    </a:cubicBezTo>
                    <a:cubicBezTo>
                      <a:pt x="f19" y="f14"/>
                      <a:pt x="f19" y="f20"/>
                      <a:pt x="f21" y="f14"/>
                    </a:cubicBezTo>
                    <a:cubicBezTo>
                      <a:pt x="f22" y="f19"/>
                      <a:pt x="f23" y="f24"/>
                      <a:pt x="f5" y="f5"/>
                    </a:cubicBezTo>
                    <a:cubicBezTo>
                      <a:pt x="f23" y="f5"/>
                      <a:pt x="f22" y="f25"/>
                      <a:pt x="f21" y="f22"/>
                    </a:cubicBezTo>
                    <a:cubicBezTo>
                      <a:pt x="f17" y="f20"/>
                      <a:pt x="f18" y="f8"/>
                      <a:pt x="f10" y="f26"/>
                    </a:cubicBezTo>
                    <a:cubicBezTo>
                      <a:pt x="f8" y="f11"/>
                      <a:pt x="f6" y="f27"/>
                      <a:pt x="f6" y="f7"/>
                    </a:cubicBezTo>
                    <a:close/>
                  </a:path>
                </a:pathLst>
              </a:custGeom>
              <a:solidFill>
                <a:srgbClr val="453B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6" name="Freeform 1507">
                <a:extLst>
                  <a:ext uri="{FF2B5EF4-FFF2-40B4-BE49-F238E27FC236}">
                    <a16:creationId xmlns:a16="http://schemas.microsoft.com/office/drawing/2014/main" id="{5BA181A2-BA13-7AD0-7B72-8FF106E25933}"/>
                  </a:ext>
                </a:extLst>
              </p:cNvPr>
              <p:cNvSpPr/>
              <p:nvPr/>
            </p:nvSpPr>
            <p:spPr>
              <a:xfrm>
                <a:off x="4535488" y="3816348"/>
                <a:ext cx="79379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7"/>
                  <a:gd name="f8" fmla="val 19"/>
                  <a:gd name="f9" fmla="val 23"/>
                  <a:gd name="f10" fmla="val 24"/>
                  <a:gd name="f11" fmla="val 25"/>
                  <a:gd name="f12" fmla="val 18"/>
                  <a:gd name="f13" fmla="val 12"/>
                  <a:gd name="f14" fmla="val 17"/>
                  <a:gd name="f15" fmla="val 6"/>
                  <a:gd name="f16" fmla="val 9"/>
                  <a:gd name="f17" fmla="val 1"/>
                  <a:gd name="f18" fmla="val 7"/>
                  <a:gd name="f19" fmla="val 8"/>
                  <a:gd name="f20" fmla="val 13"/>
                  <a:gd name="f21" fmla="val 15"/>
                  <a:gd name="f22" fmla="+- 0 0 -90"/>
                  <a:gd name="f23" fmla="*/ f3 1 21"/>
                  <a:gd name="f24" fmla="*/ f4 1 2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1"/>
                  <a:gd name="f33" fmla="*/ f29 1 27"/>
                  <a:gd name="f34" fmla="*/ 19 f30 1"/>
                  <a:gd name="f35" fmla="*/ 23 f29 1"/>
                  <a:gd name="f36" fmla="*/ 21 f30 1"/>
                  <a:gd name="f37" fmla="*/ 27 f29 1"/>
                  <a:gd name="f38" fmla="*/ 18 f30 1"/>
                  <a:gd name="f39" fmla="*/ 25 f29 1"/>
                  <a:gd name="f40" fmla="*/ 0 f30 1"/>
                  <a:gd name="f41" fmla="*/ 1 f29 1"/>
                  <a:gd name="f42" fmla="*/ 1 f30 1"/>
                  <a:gd name="f43" fmla="*/ 0 f29 1"/>
                  <a:gd name="f44" fmla="+- f31 0 f1"/>
                  <a:gd name="f45" fmla="*/ f34 1 21"/>
                  <a:gd name="f46" fmla="*/ f35 1 27"/>
                  <a:gd name="f47" fmla="*/ f36 1 21"/>
                  <a:gd name="f48" fmla="*/ f37 1 27"/>
                  <a:gd name="f49" fmla="*/ f38 1 21"/>
                  <a:gd name="f50" fmla="*/ f39 1 27"/>
                  <a:gd name="f51" fmla="*/ f40 1 21"/>
                  <a:gd name="f52" fmla="*/ f41 1 27"/>
                  <a:gd name="f53" fmla="*/ f42 1 21"/>
                  <a:gd name="f54" fmla="*/ f43 1 27"/>
                  <a:gd name="f55" fmla="*/ 0 1 f32"/>
                  <a:gd name="f56" fmla="*/ f26 1 f32"/>
                  <a:gd name="f57" fmla="*/ 0 1 f33"/>
                  <a:gd name="f58" fmla="*/ f27 1 f33"/>
                  <a:gd name="f59" fmla="*/ f45 1 f32"/>
                  <a:gd name="f60" fmla="*/ f46 1 f33"/>
                  <a:gd name="f61" fmla="*/ f47 1 f32"/>
                  <a:gd name="f62" fmla="*/ f48 1 f33"/>
                  <a:gd name="f63" fmla="*/ f49 1 f32"/>
                  <a:gd name="f64" fmla="*/ f50 1 f33"/>
                  <a:gd name="f65" fmla="*/ f51 1 f32"/>
                  <a:gd name="f66" fmla="*/ f52 1 f33"/>
                  <a:gd name="f67" fmla="*/ f53 1 f32"/>
                  <a:gd name="f68" fmla="*/ f54 1 f33"/>
                  <a:gd name="f69" fmla="*/ f55 f23 1"/>
                  <a:gd name="f70" fmla="*/ f56 f23 1"/>
                  <a:gd name="f71" fmla="*/ f58 f24 1"/>
                  <a:gd name="f72" fmla="*/ f57 f24 1"/>
                  <a:gd name="f73" fmla="*/ f59 f23 1"/>
                  <a:gd name="f74" fmla="*/ f60 f24 1"/>
                  <a:gd name="f75" fmla="*/ f61 f23 1"/>
                  <a:gd name="f76" fmla="*/ f62 f24 1"/>
                  <a:gd name="f77" fmla="*/ f63 f23 1"/>
                  <a:gd name="f78" fmla="*/ f64 f24 1"/>
                  <a:gd name="f79" fmla="*/ f65 f23 1"/>
                  <a:gd name="f80" fmla="*/ f66 f24 1"/>
                  <a:gd name="f81" fmla="*/ f67 f23 1"/>
                  <a:gd name="f82" fmla="*/ f68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77" y="f78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73" y="f74"/>
                  </a:cxn>
                </a:cxnLst>
                <a:rect l="f69" t="f72" r="f70" b="f71"/>
                <a:pathLst>
                  <a:path w="21" h="27">
                    <a:moveTo>
                      <a:pt x="f8" y="f9"/>
                    </a:moveTo>
                    <a:cubicBezTo>
                      <a:pt x="f8" y="f10"/>
                      <a:pt x="f6" y="f11"/>
                      <a:pt x="f6" y="f7"/>
                    </a:cubicBezTo>
                    <a:cubicBezTo>
                      <a:pt x="f8" y="f7"/>
                      <a:pt x="f8" y="f11"/>
                      <a:pt x="f12" y="f11"/>
                    </a:cubicBezTo>
                    <a:cubicBezTo>
                      <a:pt x="f13" y="f14"/>
                      <a:pt x="f15" y="f16"/>
                      <a:pt x="f5" y="f17"/>
                    </a:cubicBezTo>
                    <a:cubicBezTo>
                      <a:pt x="f5" y="f5"/>
                      <a:pt x="f5" y="f5"/>
                      <a:pt x="f17" y="f5"/>
                    </a:cubicBezTo>
                    <a:cubicBezTo>
                      <a:pt x="f18" y="f19"/>
                      <a:pt x="f20" y="f21"/>
                      <a:pt x="f8" y="f9"/>
                    </a:cubicBezTo>
                    <a:close/>
                  </a:path>
                </a:pathLst>
              </a:custGeom>
              <a:solidFill>
                <a:srgbClr val="7131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7" name="Freeform 1508">
                <a:extLst>
                  <a:ext uri="{FF2B5EF4-FFF2-40B4-BE49-F238E27FC236}">
                    <a16:creationId xmlns:a16="http://schemas.microsoft.com/office/drawing/2014/main" id="{68376853-7DDC-1591-440C-4B19F8CB8220}"/>
                  </a:ext>
                </a:extLst>
              </p:cNvPr>
              <p:cNvSpPr/>
              <p:nvPr/>
            </p:nvSpPr>
            <p:spPr>
              <a:xfrm>
                <a:off x="4475165" y="3871917"/>
                <a:ext cx="79379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6"/>
                  <a:gd name="f8" fmla="val 25"/>
                  <a:gd name="f9" fmla="val 20"/>
                  <a:gd name="f10" fmla="val 11"/>
                  <a:gd name="f11" fmla="val 19"/>
                  <a:gd name="f12" fmla="val 6"/>
                  <a:gd name="f13" fmla="val 9"/>
                  <a:gd name="f14" fmla="val 8"/>
                  <a:gd name="f15" fmla="val 7"/>
                  <a:gd name="f16" fmla="val 12"/>
                  <a:gd name="f17" fmla="val 18"/>
                  <a:gd name="f18" fmla="+- 0 0 -90"/>
                  <a:gd name="f19" fmla="*/ f3 1 21"/>
                  <a:gd name="f20" fmla="*/ f4 1 2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1"/>
                  <a:gd name="f29" fmla="*/ f25 1 26"/>
                  <a:gd name="f30" fmla="*/ 21 f26 1"/>
                  <a:gd name="f31" fmla="*/ 25 f25 1"/>
                  <a:gd name="f32" fmla="*/ 20 f26 1"/>
                  <a:gd name="f33" fmla="*/ 26 f25 1"/>
                  <a:gd name="f34" fmla="*/ 0 f26 1"/>
                  <a:gd name="f35" fmla="*/ 0 f25 1"/>
                  <a:gd name="f36" fmla="+- f27 0 f1"/>
                  <a:gd name="f37" fmla="*/ f30 1 21"/>
                  <a:gd name="f38" fmla="*/ f31 1 26"/>
                  <a:gd name="f39" fmla="*/ f32 1 21"/>
                  <a:gd name="f40" fmla="*/ f33 1 26"/>
                  <a:gd name="f41" fmla="*/ f34 1 21"/>
                  <a:gd name="f42" fmla="*/ f35 1 26"/>
                  <a:gd name="f43" fmla="*/ 0 1 f28"/>
                  <a:gd name="f44" fmla="*/ f22 1 f28"/>
                  <a:gd name="f45" fmla="*/ 0 1 f29"/>
                  <a:gd name="f46" fmla="*/ f23 1 f29"/>
                  <a:gd name="f47" fmla="*/ f37 1 f28"/>
                  <a:gd name="f48" fmla="*/ f38 1 f29"/>
                  <a:gd name="f49" fmla="*/ f39 1 f28"/>
                  <a:gd name="f50" fmla="*/ f40 1 f29"/>
                  <a:gd name="f51" fmla="*/ f41 1 f28"/>
                  <a:gd name="f52" fmla="*/ f42 1 f29"/>
                  <a:gd name="f53" fmla="*/ f43 f19 1"/>
                  <a:gd name="f54" fmla="*/ f44 f19 1"/>
                  <a:gd name="f55" fmla="*/ f46 f20 1"/>
                  <a:gd name="f56" fmla="*/ f45 f20 1"/>
                  <a:gd name="f57" fmla="*/ f47 f19 1"/>
                  <a:gd name="f58" fmla="*/ f48 f20 1"/>
                  <a:gd name="f59" fmla="*/ f49 f19 1"/>
                  <a:gd name="f60" fmla="*/ f50 f20 1"/>
                  <a:gd name="f61" fmla="*/ f51 f19 1"/>
                  <a:gd name="f62" fmla="*/ f52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7" y="f58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57" y="f58"/>
                  </a:cxn>
                </a:cxnLst>
                <a:rect l="f53" t="f56" r="f54" b="f55"/>
                <a:pathLst>
                  <a:path w="21" h="26">
                    <a:moveTo>
                      <a:pt x="f6" y="f8"/>
                    </a:moveTo>
                    <a:cubicBezTo>
                      <a:pt x="f6" y="f7"/>
                      <a:pt x="f9" y="f7"/>
                      <a:pt x="f9" y="f7"/>
                    </a:cubicBezTo>
                    <a:cubicBezTo>
                      <a:pt x="f10" y="f11"/>
                      <a:pt x="f12" y="f13"/>
                      <a:pt x="f5" y="f5"/>
                    </a:cubicBezTo>
                    <a:cubicBezTo>
                      <a:pt x="f14" y="f15"/>
                      <a:pt x="f16" y="f17"/>
                      <a:pt x="f6" y="f8"/>
                    </a:cubicBezTo>
                    <a:close/>
                  </a:path>
                </a:pathLst>
              </a:custGeom>
              <a:solidFill>
                <a:srgbClr val="6D2C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8" name="Freeform 1509">
                <a:extLst>
                  <a:ext uri="{FF2B5EF4-FFF2-40B4-BE49-F238E27FC236}">
                    <a16:creationId xmlns:a16="http://schemas.microsoft.com/office/drawing/2014/main" id="{66C571FE-CA35-50FC-747E-21A930C6F324}"/>
                  </a:ext>
                </a:extLst>
              </p:cNvPr>
              <p:cNvSpPr/>
              <p:nvPr/>
            </p:nvSpPr>
            <p:spPr>
              <a:xfrm>
                <a:off x="4310060" y="3602041"/>
                <a:ext cx="63495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6"/>
                  <a:gd name="f8" fmla="val 15"/>
                  <a:gd name="f9" fmla="val 25"/>
                  <a:gd name="f10" fmla="val 10"/>
                  <a:gd name="f11" fmla="val 5"/>
                  <a:gd name="f12" fmla="val 9"/>
                  <a:gd name="f13" fmla="val 1"/>
                  <a:gd name="f14" fmla="val 6"/>
                  <a:gd name="f15" fmla="val 8"/>
                  <a:gd name="f16" fmla="val 12"/>
                  <a:gd name="f17" fmla="val 13"/>
                  <a:gd name="f18" fmla="val 20"/>
                  <a:gd name="f19" fmla="val 22"/>
                  <a:gd name="f20" fmla="val 16"/>
                  <a:gd name="f21" fmla="val 24"/>
                  <a:gd name="f22" fmla="+- 0 0 -90"/>
                  <a:gd name="f23" fmla="*/ f3 1 17"/>
                  <a:gd name="f24" fmla="*/ f4 1 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7"/>
                  <a:gd name="f33" fmla="*/ f29 1 26"/>
                  <a:gd name="f34" fmla="*/ 15 f30 1"/>
                  <a:gd name="f35" fmla="*/ 25 f29 1"/>
                  <a:gd name="f36" fmla="*/ 0 f30 1"/>
                  <a:gd name="f37" fmla="*/ 1 f29 1"/>
                  <a:gd name="f38" fmla="*/ 1 f30 1"/>
                  <a:gd name="f39" fmla="*/ 0 f29 1"/>
                  <a:gd name="f40" fmla="*/ 12 f30 1"/>
                  <a:gd name="f41" fmla="*/ 17 f29 1"/>
                  <a:gd name="f42" fmla="*/ 16 f30 1"/>
                  <a:gd name="f43" fmla="*/ 24 f29 1"/>
                  <a:gd name="f44" fmla="*/ 26 f29 1"/>
                  <a:gd name="f45" fmla="+- f31 0 f1"/>
                  <a:gd name="f46" fmla="*/ f34 1 17"/>
                  <a:gd name="f47" fmla="*/ f35 1 26"/>
                  <a:gd name="f48" fmla="*/ f36 1 17"/>
                  <a:gd name="f49" fmla="*/ f37 1 26"/>
                  <a:gd name="f50" fmla="*/ f38 1 17"/>
                  <a:gd name="f51" fmla="*/ f39 1 26"/>
                  <a:gd name="f52" fmla="*/ f40 1 17"/>
                  <a:gd name="f53" fmla="*/ f41 1 26"/>
                  <a:gd name="f54" fmla="*/ f42 1 17"/>
                  <a:gd name="f55" fmla="*/ f43 1 26"/>
                  <a:gd name="f56" fmla="*/ f44 1 26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3"/>
                  <a:gd name="f67" fmla="*/ f52 1 f32"/>
                  <a:gd name="f68" fmla="*/ f53 1 f33"/>
                  <a:gd name="f69" fmla="*/ f54 1 f32"/>
                  <a:gd name="f70" fmla="*/ f55 1 f33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4 1"/>
                  <a:gd name="f82" fmla="*/ f67 f23 1"/>
                  <a:gd name="f83" fmla="*/ f68 f24 1"/>
                  <a:gd name="f84" fmla="*/ f69 f23 1"/>
                  <a:gd name="f85" fmla="*/ f70 f24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4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17" h="26">
                    <a:moveTo>
                      <a:pt x="f8" y="f9"/>
                    </a:moveTo>
                    <a:cubicBezTo>
                      <a:pt x="f10" y="f6"/>
                      <a:pt x="f11" y="f12"/>
                      <a:pt x="f5" y="f13"/>
                    </a:cubicBezTo>
                    <a:cubicBezTo>
                      <a:pt x="f13" y="f13"/>
                      <a:pt x="f13" y="f5"/>
                      <a:pt x="f13" y="f5"/>
                    </a:cubicBezTo>
                    <a:cubicBezTo>
                      <a:pt x="f11" y="f14"/>
                      <a:pt x="f15" y="f16"/>
                      <a:pt x="f16" y="f6"/>
                    </a:cubicBezTo>
                    <a:cubicBezTo>
                      <a:pt x="f17" y="f18"/>
                      <a:pt x="f8" y="f19"/>
                      <a:pt x="f20" y="f21"/>
                    </a:cubicBezTo>
                    <a:cubicBezTo>
                      <a:pt x="f6" y="f9"/>
                      <a:pt x="f6" y="f7"/>
                      <a:pt x="f20" y="f7"/>
                    </a:cubicBezTo>
                    <a:cubicBezTo>
                      <a:pt x="f20" y="f7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6A2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9" name="Freeform 1510">
                <a:extLst>
                  <a:ext uri="{FF2B5EF4-FFF2-40B4-BE49-F238E27FC236}">
                    <a16:creationId xmlns:a16="http://schemas.microsoft.com/office/drawing/2014/main" id="{664614B3-9DBB-704F-B8C5-64F31E7D461B}"/>
                  </a:ext>
                </a:extLst>
              </p:cNvPr>
              <p:cNvSpPr/>
              <p:nvPr/>
            </p:nvSpPr>
            <p:spPr>
              <a:xfrm>
                <a:off x="4365629" y="3890964"/>
                <a:ext cx="57150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4"/>
                  <a:gd name="f8" fmla="val 2"/>
                  <a:gd name="f9" fmla="val 3"/>
                  <a:gd name="f10" fmla="val 1"/>
                  <a:gd name="f11" fmla="val 5"/>
                  <a:gd name="f12" fmla="val 8"/>
                  <a:gd name="f13" fmla="val 10"/>
                  <a:gd name="f14" fmla="val 13"/>
                  <a:gd name="f15" fmla="val 6"/>
                  <a:gd name="f16" fmla="+- 0 0 -90"/>
                  <a:gd name="f17" fmla="*/ f3 1 15"/>
                  <a:gd name="f18" fmla="*/ f4 1 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4"/>
                  <a:gd name="f27" fmla="*/ f24 1 15"/>
                  <a:gd name="f28" fmla="*/ 2 f24 1"/>
                  <a:gd name="f29" fmla="*/ 3 f23 1"/>
                  <a:gd name="f30" fmla="*/ 0 f24 1"/>
                  <a:gd name="f31" fmla="*/ 0 f23 1"/>
                  <a:gd name="f32" fmla="*/ 8 f24 1"/>
                  <a:gd name="f33" fmla="*/ 1 f23 1"/>
                  <a:gd name="f34" fmla="*/ 15 f24 1"/>
                  <a:gd name="f35" fmla="*/ 2 f23 1"/>
                  <a:gd name="f36" fmla="+- f25 0 f1"/>
                  <a:gd name="f37" fmla="*/ f28 1 15"/>
                  <a:gd name="f38" fmla="*/ f29 1 4"/>
                  <a:gd name="f39" fmla="*/ f30 1 15"/>
                  <a:gd name="f40" fmla="*/ f31 1 4"/>
                  <a:gd name="f41" fmla="*/ f32 1 15"/>
                  <a:gd name="f42" fmla="*/ f33 1 4"/>
                  <a:gd name="f43" fmla="*/ f34 1 15"/>
                  <a:gd name="f44" fmla="*/ f35 1 4"/>
                  <a:gd name="f45" fmla="*/ 0 1 f27"/>
                  <a:gd name="f46" fmla="*/ f20 1 f27"/>
                  <a:gd name="f47" fmla="*/ 0 1 f26"/>
                  <a:gd name="f48" fmla="*/ f21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5" h="4">
                    <a:moveTo>
                      <a:pt x="f8" y="f9"/>
                    </a:moveTo>
                    <a:cubicBezTo>
                      <a:pt x="f10" y="f8"/>
                      <a:pt x="f5" y="f10"/>
                      <a:pt x="f5" y="f5"/>
                    </a:cubicBezTo>
                    <a:cubicBezTo>
                      <a:pt x="f9" y="f5"/>
                      <a:pt x="f11" y="f5"/>
                      <a:pt x="f12" y="f10"/>
                    </a:cubicBezTo>
                    <a:cubicBezTo>
                      <a:pt x="f13" y="f10"/>
                      <a:pt x="f14" y="f8"/>
                      <a:pt x="f6" y="f8"/>
                    </a:cubicBezTo>
                    <a:cubicBezTo>
                      <a:pt x="f13" y="f7"/>
                      <a:pt x="f15" y="f7"/>
                      <a:pt x="f8" y="f9"/>
                    </a:cubicBezTo>
                    <a:close/>
                  </a:path>
                </a:pathLst>
              </a:custGeom>
              <a:solidFill>
                <a:srgbClr val="5E31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0" name="Freeform 1511">
                <a:extLst>
                  <a:ext uri="{FF2B5EF4-FFF2-40B4-BE49-F238E27FC236}">
                    <a16:creationId xmlns:a16="http://schemas.microsoft.com/office/drawing/2014/main" id="{4BAD426B-2EA9-0980-11B7-D7859DF4223A}"/>
                  </a:ext>
                </a:extLst>
              </p:cNvPr>
              <p:cNvSpPr/>
              <p:nvPr/>
            </p:nvSpPr>
            <p:spPr>
              <a:xfrm>
                <a:off x="4354509" y="3695703"/>
                <a:ext cx="49213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0"/>
                  <a:gd name="f8" fmla="val 3"/>
                  <a:gd name="f9" fmla="val 1"/>
                  <a:gd name="f10" fmla="val 2"/>
                  <a:gd name="f11" fmla="val 6"/>
                  <a:gd name="f12" fmla="val 8"/>
                  <a:gd name="f13" fmla="val 9"/>
                  <a:gd name="f14" fmla="val 14"/>
                  <a:gd name="f15" fmla="val 19"/>
                  <a:gd name="f16" fmla="val 12"/>
                  <a:gd name="f17" fmla="val 4"/>
                  <a:gd name="f18" fmla="+- 0 0 -90"/>
                  <a:gd name="f19" fmla="*/ f3 1 13"/>
                  <a:gd name="f20" fmla="*/ f4 1 2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3"/>
                  <a:gd name="f29" fmla="*/ f25 1 20"/>
                  <a:gd name="f30" fmla="*/ 0 f26 1"/>
                  <a:gd name="f31" fmla="*/ 3 f25 1"/>
                  <a:gd name="f32" fmla="*/ 2 f26 1"/>
                  <a:gd name="f33" fmla="*/ 13 f26 1"/>
                  <a:gd name="f34" fmla="*/ 19 f25 1"/>
                  <a:gd name="f35" fmla="*/ 12 f26 1"/>
                  <a:gd name="f36" fmla="*/ 20 f25 1"/>
                  <a:gd name="f37" fmla="+- f27 0 f1"/>
                  <a:gd name="f38" fmla="*/ f30 1 13"/>
                  <a:gd name="f39" fmla="*/ f31 1 20"/>
                  <a:gd name="f40" fmla="*/ f32 1 13"/>
                  <a:gd name="f41" fmla="*/ f33 1 13"/>
                  <a:gd name="f42" fmla="*/ f34 1 20"/>
                  <a:gd name="f43" fmla="*/ f35 1 13"/>
                  <a:gd name="f44" fmla="*/ f36 1 20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8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19 1"/>
                  <a:gd name="f64" fmla="*/ f53 f20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1"/>
                  </a:cxn>
                  <a:cxn ang="f37">
                    <a:pos x="f63" y="f64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3" h="20">
                    <a:moveTo>
                      <a:pt x="f5" y="f8"/>
                    </a:moveTo>
                    <a:cubicBezTo>
                      <a:pt x="f5" y="f5"/>
                      <a:pt x="f9" y="f8"/>
                      <a:pt x="f10" y="f8"/>
                    </a:cubicBezTo>
                    <a:cubicBezTo>
                      <a:pt x="f11" y="f12"/>
                      <a:pt x="f13" y="f14"/>
                      <a:pt x="f6" y="f15"/>
                    </a:cubicBezTo>
                    <a:cubicBezTo>
                      <a:pt x="f6" y="f15"/>
                      <a:pt x="f16" y="f7"/>
                      <a:pt x="f16" y="f7"/>
                    </a:cubicBezTo>
                    <a:cubicBezTo>
                      <a:pt x="f12" y="f14"/>
                      <a:pt x="f17" y="f12"/>
                      <a:pt x="f5" y="f8"/>
                    </a:cubicBezTo>
                    <a:close/>
                  </a:path>
                </a:pathLst>
              </a:custGeom>
              <a:solidFill>
                <a:srgbClr val="6330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1" name="Freeform 1512">
                <a:extLst>
                  <a:ext uri="{FF2B5EF4-FFF2-40B4-BE49-F238E27FC236}">
                    <a16:creationId xmlns:a16="http://schemas.microsoft.com/office/drawing/2014/main" id="{6B28D083-1118-C4C5-8097-249EC85795CF}"/>
                  </a:ext>
                </a:extLst>
              </p:cNvPr>
              <p:cNvSpPr/>
              <p:nvPr/>
            </p:nvSpPr>
            <p:spPr>
              <a:xfrm>
                <a:off x="4483102" y="3744916"/>
                <a:ext cx="52385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2"/>
                  <a:gd name="f9" fmla="val 8"/>
                  <a:gd name="f10" fmla="val 11"/>
                  <a:gd name="f11" fmla="val 4"/>
                  <a:gd name="f12" fmla="val 6"/>
                  <a:gd name="f13" fmla="val 1"/>
                  <a:gd name="f14" fmla="val 5"/>
                  <a:gd name="f15" fmla="val 9"/>
                  <a:gd name="f16" fmla="val 10"/>
                  <a:gd name="f17" fmla="val 15"/>
                  <a:gd name="f18" fmla="val 13"/>
                  <a:gd name="f19" fmla="+- 0 0 -90"/>
                  <a:gd name="f20" fmla="*/ f3 1 14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6"/>
                  <a:gd name="f31" fmla="*/ 12 f27 1"/>
                  <a:gd name="f32" fmla="*/ 16 f26 1"/>
                  <a:gd name="f33" fmla="*/ 0 f27 1"/>
                  <a:gd name="f34" fmla="*/ 1 f26 1"/>
                  <a:gd name="f35" fmla="*/ 1 f27 1"/>
                  <a:gd name="f36" fmla="*/ 0 f26 1"/>
                  <a:gd name="f37" fmla="*/ 14 f27 1"/>
                  <a:gd name="f38" fmla="*/ 15 f26 1"/>
                  <a:gd name="f39" fmla="+- f28 0 f1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f38 1 16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6">
                    <a:moveTo>
                      <a:pt x="f8" y="f7"/>
                    </a:moveTo>
                    <a:cubicBezTo>
                      <a:pt x="f9" y="f10"/>
                      <a:pt x="f11" y="f12"/>
                      <a:pt x="f5" y="f13"/>
                    </a:cubicBezTo>
                    <a:cubicBezTo>
                      <a:pt x="f5" y="f5"/>
                      <a:pt x="f13" y="f5"/>
                      <a:pt x="f13" y="f5"/>
                    </a:cubicBezTo>
                    <a:cubicBezTo>
                      <a:pt x="f14" y="f14"/>
                      <a:pt x="f15" y="f16"/>
                      <a:pt x="f6" y="f17"/>
                    </a:cubicBezTo>
                    <a:cubicBezTo>
                      <a:pt x="f18" y="f17"/>
                      <a:pt x="f18" y="f17"/>
                      <a:pt x="f8" y="f7"/>
                    </a:cubicBezTo>
                    <a:close/>
                  </a:path>
                </a:pathLst>
              </a:custGeom>
              <a:solidFill>
                <a:srgbClr val="6C2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2" name="Freeform 1513">
                <a:extLst>
                  <a:ext uri="{FF2B5EF4-FFF2-40B4-BE49-F238E27FC236}">
                    <a16:creationId xmlns:a16="http://schemas.microsoft.com/office/drawing/2014/main" id="{61B0FA6E-6D6B-7EB5-18EE-522EBF4D1218}"/>
                  </a:ext>
                </a:extLst>
              </p:cNvPr>
              <p:cNvSpPr/>
              <p:nvPr/>
            </p:nvSpPr>
            <p:spPr>
              <a:xfrm>
                <a:off x="4576764" y="3841751"/>
                <a:ext cx="46040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3"/>
                  <a:gd name="f8" fmla="val 11"/>
                  <a:gd name="f9" fmla="val 10"/>
                  <a:gd name="f10" fmla="val 7"/>
                  <a:gd name="f11" fmla="val 8"/>
                  <a:gd name="f12" fmla="val 3"/>
                  <a:gd name="f13" fmla="val 4"/>
                  <a:gd name="f14" fmla="val 5"/>
                  <a:gd name="f15" fmla="val 2"/>
                  <a:gd name="f16" fmla="+- 0 0 -90"/>
                  <a:gd name="f17" fmla="*/ f3 1 12"/>
                  <a:gd name="f18" fmla="*/ f4 1 13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13"/>
                  <a:gd name="f28" fmla="*/ 11 f24 1"/>
                  <a:gd name="f29" fmla="*/ 10 f23 1"/>
                  <a:gd name="f30" fmla="*/ 12 f23 1"/>
                  <a:gd name="f31" fmla="*/ 10 f24 1"/>
                  <a:gd name="f32" fmla="*/ 0 f24 1"/>
                  <a:gd name="f33" fmla="*/ 0 f23 1"/>
                  <a:gd name="f34" fmla="+- f25 0 f1"/>
                  <a:gd name="f35" fmla="*/ f28 1 12"/>
                  <a:gd name="f36" fmla="*/ f29 1 13"/>
                  <a:gd name="f37" fmla="*/ f30 1 13"/>
                  <a:gd name="f38" fmla="*/ f31 1 12"/>
                  <a:gd name="f39" fmla="*/ f32 1 12"/>
                  <a:gd name="f40" fmla="*/ f33 1 13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7"/>
                  <a:gd name="f48" fmla="*/ f38 1 f26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8 1"/>
                  <a:gd name="f58" fmla="*/ f48 f17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5" y="f57"/>
                  </a:cxn>
                  <a:cxn ang="f34">
                    <a:pos x="f58" y="f57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2" h="13">
                    <a:moveTo>
                      <a:pt x="f8" y="f9"/>
                    </a:moveTo>
                    <a:cubicBezTo>
                      <a:pt x="f8" y="f8"/>
                      <a:pt x="f6" y="f6"/>
                      <a:pt x="f8" y="f6"/>
                    </a:cubicBezTo>
                    <a:cubicBezTo>
                      <a:pt x="f8" y="f7"/>
                      <a:pt x="f9" y="f6"/>
                      <a:pt x="f9" y="f6"/>
                    </a:cubicBezTo>
                    <a:cubicBezTo>
                      <a:pt x="f10" y="f11"/>
                      <a:pt x="f12" y="f13"/>
                      <a:pt x="f5" y="f5"/>
                    </a:cubicBezTo>
                    <a:cubicBezTo>
                      <a:pt x="f14" y="f15"/>
                      <a:pt x="f10" y="f10"/>
                      <a:pt x="f8" y="f9"/>
                    </a:cubicBezTo>
                    <a:close/>
                  </a:path>
                </a:pathLst>
              </a:custGeom>
              <a:solidFill>
                <a:srgbClr val="68261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3" name="Freeform 1514">
                <a:extLst>
                  <a:ext uri="{FF2B5EF4-FFF2-40B4-BE49-F238E27FC236}">
                    <a16:creationId xmlns:a16="http://schemas.microsoft.com/office/drawing/2014/main" id="{B33FFC98-8912-8B31-720C-C40D87A87161}"/>
                  </a:ext>
                </a:extLst>
              </p:cNvPr>
              <p:cNvSpPr/>
              <p:nvPr/>
            </p:nvSpPr>
            <p:spPr>
              <a:xfrm>
                <a:off x="4513258" y="3956051"/>
                <a:ext cx="2540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3"/>
                  <a:gd name="f9" fmla="val 2"/>
                  <a:gd name="f10" fmla="val 5"/>
                  <a:gd name="f11" fmla="val 4"/>
                  <a:gd name="f12" fmla="+- 0 0 -90"/>
                  <a:gd name="f13" fmla="*/ f3 1 7"/>
                  <a:gd name="f14" fmla="*/ f4 1 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8"/>
                  <a:gd name="f23" fmla="*/ f20 1 7"/>
                  <a:gd name="f24" fmla="*/ 0 f20 1"/>
                  <a:gd name="f25" fmla="*/ 0 f19 1"/>
                  <a:gd name="f26" fmla="*/ 7 f20 1"/>
                  <a:gd name="f27" fmla="*/ 8 f19 1"/>
                  <a:gd name="f28" fmla="+- f21 0 f1"/>
                  <a:gd name="f29" fmla="*/ f24 1 7"/>
                  <a:gd name="f30" fmla="*/ f25 1 8"/>
                  <a:gd name="f31" fmla="*/ f26 1 7"/>
                  <a:gd name="f32" fmla="*/ f27 1 8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7" h="8">
                    <a:moveTo>
                      <a:pt x="f5" y="f5"/>
                    </a:moveTo>
                    <a:cubicBezTo>
                      <a:pt x="f8" y="f9"/>
                      <a:pt x="f10" y="f10"/>
                      <a:pt x="f6" y="f7"/>
                    </a:cubicBezTo>
                    <a:cubicBezTo>
                      <a:pt x="f10" y="f10"/>
                      <a:pt x="f5" y="f11"/>
                      <a:pt x="f5" y="f5"/>
                    </a:cubicBezTo>
                    <a:close/>
                  </a:path>
                </a:pathLst>
              </a:custGeom>
              <a:solidFill>
                <a:srgbClr val="34140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4" name="Freeform 1515">
                <a:extLst>
                  <a:ext uri="{FF2B5EF4-FFF2-40B4-BE49-F238E27FC236}">
                    <a16:creationId xmlns:a16="http://schemas.microsoft.com/office/drawing/2014/main" id="{A6B3BEF2-947A-13ED-7210-A0AC9C0EC452}"/>
                  </a:ext>
                </a:extLst>
              </p:cNvPr>
              <p:cNvSpPr/>
              <p:nvPr/>
            </p:nvSpPr>
            <p:spPr>
              <a:xfrm>
                <a:off x="4422779" y="3495678"/>
                <a:ext cx="161921" cy="2524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67"/>
                  <a:gd name="f8" fmla="val 33"/>
                  <a:gd name="f9" fmla="val 65"/>
                  <a:gd name="f10" fmla="val 27"/>
                  <a:gd name="f11" fmla="val 56"/>
                  <a:gd name="f12" fmla="val 21"/>
                  <a:gd name="f13" fmla="val 48"/>
                  <a:gd name="f14" fmla="val 16"/>
                  <a:gd name="f15" fmla="val 39"/>
                  <a:gd name="f16" fmla="val 14"/>
                  <a:gd name="f17" fmla="val 36"/>
                  <a:gd name="f18" fmla="val 12"/>
                  <a:gd name="f19" fmla="val 10"/>
                  <a:gd name="f20" fmla="val 30"/>
                  <a:gd name="f21" fmla="val 9"/>
                  <a:gd name="f22" fmla="val 24"/>
                  <a:gd name="f23" fmla="val 7"/>
                  <a:gd name="f24" fmla="val 18"/>
                  <a:gd name="f25" fmla="val 4"/>
                  <a:gd name="f26" fmla="val 6"/>
                  <a:gd name="f27" fmla="val 5"/>
                  <a:gd name="f28" fmla="val 8"/>
                  <a:gd name="f29" fmla="val 3"/>
                  <a:gd name="f30" fmla="val 1"/>
                  <a:gd name="f31" fmla="val 15"/>
                  <a:gd name="f32" fmla="val 28"/>
                  <a:gd name="f33" fmla="val 29"/>
                  <a:gd name="f34" fmla="val 26"/>
                  <a:gd name="f35" fmla="val 31"/>
                  <a:gd name="f36" fmla="val 32"/>
                  <a:gd name="f37" fmla="val 25"/>
                  <a:gd name="f38" fmla="val 34"/>
                  <a:gd name="f39" fmla="val 41"/>
                  <a:gd name="f40" fmla="val 35"/>
                  <a:gd name="f41" fmla="val 46"/>
                  <a:gd name="f42" fmla="val 40"/>
                  <a:gd name="f43" fmla="val 52"/>
                  <a:gd name="f44" fmla="val 53"/>
                  <a:gd name="f45" fmla="val 42"/>
                  <a:gd name="f46" fmla="val 55"/>
                  <a:gd name="f47" fmla="val 59"/>
                  <a:gd name="f48" fmla="val 62"/>
                  <a:gd name="f49" fmla="val 64"/>
                  <a:gd name="f50" fmla="val 66"/>
                  <a:gd name="f51" fmla="val 38"/>
                  <a:gd name="f52" fmla="+- 0 0 -90"/>
                  <a:gd name="f53" fmla="*/ f3 1 43"/>
                  <a:gd name="f54" fmla="*/ f4 1 67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43"/>
                  <a:gd name="f63" fmla="*/ f59 1 67"/>
                  <a:gd name="f64" fmla="*/ 33 f60 1"/>
                  <a:gd name="f65" fmla="*/ 65 f59 1"/>
                  <a:gd name="f66" fmla="*/ 16 f60 1"/>
                  <a:gd name="f67" fmla="*/ 39 f59 1"/>
                  <a:gd name="f68" fmla="*/ 10 f60 1"/>
                  <a:gd name="f69" fmla="*/ 30 f59 1"/>
                  <a:gd name="f70" fmla="*/ 4 f60 1"/>
                  <a:gd name="f71" fmla="*/ 14 f59 1"/>
                  <a:gd name="f72" fmla="*/ 5 f60 1"/>
                  <a:gd name="f73" fmla="*/ 6 f59 1"/>
                  <a:gd name="f74" fmla="*/ 7 f60 1"/>
                  <a:gd name="f75" fmla="*/ 8 f59 1"/>
                  <a:gd name="f76" fmla="*/ 8 f60 1"/>
                  <a:gd name="f77" fmla="*/ 1 f59 1"/>
                  <a:gd name="f78" fmla="*/ 27 f60 1"/>
                  <a:gd name="f79" fmla="*/ 27 f59 1"/>
                  <a:gd name="f80" fmla="*/ 29 f59 1"/>
                  <a:gd name="f81" fmla="*/ 26 f60 1"/>
                  <a:gd name="f82" fmla="*/ 32 f59 1"/>
                  <a:gd name="f83" fmla="*/ 36 f59 1"/>
                  <a:gd name="f84" fmla="*/ 40 f60 1"/>
                  <a:gd name="f85" fmla="*/ 52 f59 1"/>
                  <a:gd name="f86" fmla="*/ 42 f60 1"/>
                  <a:gd name="f87" fmla="*/ 56 f59 1"/>
                  <a:gd name="f88" fmla="*/ 43 f60 1"/>
                  <a:gd name="f89" fmla="*/ 64 f59 1"/>
                  <a:gd name="f90" fmla="*/ 41 f60 1"/>
                  <a:gd name="f91" fmla="*/ 66 f59 1"/>
                  <a:gd name="f92" fmla="+- f61 0 f1"/>
                  <a:gd name="f93" fmla="*/ f64 1 43"/>
                  <a:gd name="f94" fmla="*/ f65 1 67"/>
                  <a:gd name="f95" fmla="*/ f66 1 43"/>
                  <a:gd name="f96" fmla="*/ f67 1 67"/>
                  <a:gd name="f97" fmla="*/ f68 1 43"/>
                  <a:gd name="f98" fmla="*/ f69 1 67"/>
                  <a:gd name="f99" fmla="*/ f70 1 43"/>
                  <a:gd name="f100" fmla="*/ f71 1 67"/>
                  <a:gd name="f101" fmla="*/ f72 1 43"/>
                  <a:gd name="f102" fmla="*/ f73 1 67"/>
                  <a:gd name="f103" fmla="*/ f74 1 43"/>
                  <a:gd name="f104" fmla="*/ f75 1 67"/>
                  <a:gd name="f105" fmla="*/ f76 1 43"/>
                  <a:gd name="f106" fmla="*/ f77 1 67"/>
                  <a:gd name="f107" fmla="*/ f78 1 43"/>
                  <a:gd name="f108" fmla="*/ f79 1 67"/>
                  <a:gd name="f109" fmla="*/ f80 1 67"/>
                  <a:gd name="f110" fmla="*/ f81 1 43"/>
                  <a:gd name="f111" fmla="*/ f82 1 67"/>
                  <a:gd name="f112" fmla="*/ f83 1 67"/>
                  <a:gd name="f113" fmla="*/ f84 1 43"/>
                  <a:gd name="f114" fmla="*/ f85 1 67"/>
                  <a:gd name="f115" fmla="*/ f86 1 43"/>
                  <a:gd name="f116" fmla="*/ f87 1 67"/>
                  <a:gd name="f117" fmla="*/ f88 1 43"/>
                  <a:gd name="f118" fmla="*/ f89 1 67"/>
                  <a:gd name="f119" fmla="*/ f90 1 43"/>
                  <a:gd name="f120" fmla="*/ f91 1 67"/>
                  <a:gd name="f121" fmla="*/ 0 1 f62"/>
                  <a:gd name="f122" fmla="*/ f56 1 f62"/>
                  <a:gd name="f123" fmla="*/ 0 1 f63"/>
                  <a:gd name="f124" fmla="*/ f57 1 f63"/>
                  <a:gd name="f125" fmla="*/ f93 1 f62"/>
                  <a:gd name="f126" fmla="*/ f94 1 f63"/>
                  <a:gd name="f127" fmla="*/ f95 1 f62"/>
                  <a:gd name="f128" fmla="*/ f96 1 f63"/>
                  <a:gd name="f129" fmla="*/ f97 1 f62"/>
                  <a:gd name="f130" fmla="*/ f98 1 f63"/>
                  <a:gd name="f131" fmla="*/ f99 1 f62"/>
                  <a:gd name="f132" fmla="*/ f100 1 f63"/>
                  <a:gd name="f133" fmla="*/ f101 1 f62"/>
                  <a:gd name="f134" fmla="*/ f102 1 f63"/>
                  <a:gd name="f135" fmla="*/ f103 1 f62"/>
                  <a:gd name="f136" fmla="*/ f104 1 f63"/>
                  <a:gd name="f137" fmla="*/ f105 1 f62"/>
                  <a:gd name="f138" fmla="*/ f106 1 f63"/>
                  <a:gd name="f139" fmla="*/ f107 1 f62"/>
                  <a:gd name="f140" fmla="*/ f108 1 f63"/>
                  <a:gd name="f141" fmla="*/ f109 1 f63"/>
                  <a:gd name="f142" fmla="*/ f110 1 f62"/>
                  <a:gd name="f143" fmla="*/ f111 1 f63"/>
                  <a:gd name="f144" fmla="*/ f112 1 f63"/>
                  <a:gd name="f145" fmla="*/ f113 1 f62"/>
                  <a:gd name="f146" fmla="*/ f114 1 f63"/>
                  <a:gd name="f147" fmla="*/ f115 1 f62"/>
                  <a:gd name="f148" fmla="*/ f116 1 f63"/>
                  <a:gd name="f149" fmla="*/ f117 1 f62"/>
                  <a:gd name="f150" fmla="*/ f118 1 f63"/>
                  <a:gd name="f151" fmla="*/ f119 1 f62"/>
                  <a:gd name="f152" fmla="*/ f120 1 f63"/>
                  <a:gd name="f153" fmla="*/ f121 f53 1"/>
                  <a:gd name="f154" fmla="*/ f122 f53 1"/>
                  <a:gd name="f155" fmla="*/ f124 f54 1"/>
                  <a:gd name="f156" fmla="*/ f123 f54 1"/>
                  <a:gd name="f157" fmla="*/ f125 f53 1"/>
                  <a:gd name="f158" fmla="*/ f126 f54 1"/>
                  <a:gd name="f159" fmla="*/ f127 f53 1"/>
                  <a:gd name="f160" fmla="*/ f128 f54 1"/>
                  <a:gd name="f161" fmla="*/ f129 f53 1"/>
                  <a:gd name="f162" fmla="*/ f130 f54 1"/>
                  <a:gd name="f163" fmla="*/ f131 f53 1"/>
                  <a:gd name="f164" fmla="*/ f132 f54 1"/>
                  <a:gd name="f165" fmla="*/ f133 f53 1"/>
                  <a:gd name="f166" fmla="*/ f134 f54 1"/>
                  <a:gd name="f167" fmla="*/ f135 f53 1"/>
                  <a:gd name="f168" fmla="*/ f136 f54 1"/>
                  <a:gd name="f169" fmla="*/ f137 f53 1"/>
                  <a:gd name="f170" fmla="*/ f138 f54 1"/>
                  <a:gd name="f171" fmla="*/ f139 f53 1"/>
                  <a:gd name="f172" fmla="*/ f140 f54 1"/>
                  <a:gd name="f173" fmla="*/ f141 f54 1"/>
                  <a:gd name="f174" fmla="*/ f142 f53 1"/>
                  <a:gd name="f175" fmla="*/ f143 f54 1"/>
                  <a:gd name="f176" fmla="*/ f144 f54 1"/>
                  <a:gd name="f177" fmla="*/ f145 f53 1"/>
                  <a:gd name="f178" fmla="*/ f146 f54 1"/>
                  <a:gd name="f179" fmla="*/ f147 f53 1"/>
                  <a:gd name="f180" fmla="*/ f148 f54 1"/>
                  <a:gd name="f181" fmla="*/ f149 f53 1"/>
                  <a:gd name="f182" fmla="*/ f150 f54 1"/>
                  <a:gd name="f183" fmla="*/ f151 f53 1"/>
                  <a:gd name="f184" fmla="*/ f152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61" y="f162"/>
                  </a:cxn>
                  <a:cxn ang="f92">
                    <a:pos x="f163" y="f164"/>
                  </a:cxn>
                  <a:cxn ang="f92">
                    <a:pos x="f165" y="f166"/>
                  </a:cxn>
                  <a:cxn ang="f92">
                    <a:pos x="f167" y="f168"/>
                  </a:cxn>
                  <a:cxn ang="f92">
                    <a:pos x="f169" y="f170"/>
                  </a:cxn>
                  <a:cxn ang="f92">
                    <a:pos x="f161" y="f170"/>
                  </a:cxn>
                  <a:cxn ang="f92">
                    <a:pos x="f171" y="f172"/>
                  </a:cxn>
                  <a:cxn ang="f92">
                    <a:pos x="f171" y="f173"/>
                  </a:cxn>
                  <a:cxn ang="f92">
                    <a:pos x="f174" y="f175"/>
                  </a:cxn>
                  <a:cxn ang="f92">
                    <a:pos x="f171" y="f176"/>
                  </a:cxn>
                  <a:cxn ang="f92">
                    <a:pos x="f177" y="f178"/>
                  </a:cxn>
                  <a:cxn ang="f92">
                    <a:pos x="f179" y="f180"/>
                  </a:cxn>
                  <a:cxn ang="f92">
                    <a:pos x="f181" y="f182"/>
                  </a:cxn>
                  <a:cxn ang="f92">
                    <a:pos x="f183" y="f184"/>
                  </a:cxn>
                  <a:cxn ang="f92">
                    <a:pos x="f157" y="f158"/>
                  </a:cxn>
                </a:cxnLst>
                <a:rect l="f153" t="f156" r="f154" b="f155"/>
                <a:pathLst>
                  <a:path w="43" h="6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8"/>
                      <a:pt x="f19" y="f20"/>
                    </a:cubicBezTo>
                    <a:cubicBezTo>
                      <a:pt x="f21" y="f22"/>
                      <a:pt x="f23" y="f24"/>
                      <a:pt x="f25" y="f16"/>
                    </a:cubicBezTo>
                    <a:cubicBezTo>
                      <a:pt x="f5" y="f21"/>
                      <a:pt x="f26" y="f21"/>
                      <a:pt x="f27" y="f26"/>
                    </a:cubicBezTo>
                    <a:cubicBezTo>
                      <a:pt x="f23" y="f26"/>
                      <a:pt x="f26" y="f28"/>
                      <a:pt x="f23" y="f28"/>
                    </a:cubicBezTo>
                    <a:cubicBezTo>
                      <a:pt x="f21" y="f26"/>
                      <a:pt x="f25" y="f29"/>
                      <a:pt x="f28" y="f30"/>
                    </a:cubicBezTo>
                    <a:cubicBezTo>
                      <a:pt x="f21" y="f5"/>
                      <a:pt x="f21" y="f30"/>
                      <a:pt x="f19" y="f30"/>
                    </a:cubicBezTo>
                    <a:cubicBezTo>
                      <a:pt x="f31" y="f19"/>
                      <a:pt x="f12" y="f24"/>
                      <a:pt x="f10" y="f10"/>
                    </a:cubicBezTo>
                    <a:cubicBezTo>
                      <a:pt x="f10" y="f32"/>
                      <a:pt x="f10" y="f33"/>
                      <a:pt x="f10" y="f33"/>
                    </a:cubicBezTo>
                    <a:cubicBezTo>
                      <a:pt x="f10" y="f20"/>
                      <a:pt x="f34" y="f35"/>
                      <a:pt x="f34" y="f36"/>
                    </a:cubicBezTo>
                    <a:cubicBezTo>
                      <a:pt x="f37" y="f38"/>
                      <a:pt x="f34" y="f38"/>
                      <a:pt x="f10" y="f17"/>
                    </a:cubicBezTo>
                    <a:cubicBezTo>
                      <a:pt x="f35" y="f39"/>
                      <a:pt x="f40" y="f41"/>
                      <a:pt x="f42" y="f43"/>
                    </a:cubicBezTo>
                    <a:cubicBezTo>
                      <a:pt x="f39" y="f44"/>
                      <a:pt x="f45" y="f46"/>
                      <a:pt x="f45" y="f11"/>
                    </a:cubicBezTo>
                    <a:cubicBezTo>
                      <a:pt x="f6" y="f47"/>
                      <a:pt x="f42" y="f48"/>
                      <a:pt x="f6" y="f49"/>
                    </a:cubicBezTo>
                    <a:cubicBezTo>
                      <a:pt x="f6" y="f9"/>
                      <a:pt x="f45" y="f50"/>
                      <a:pt x="f39" y="f50"/>
                    </a:cubicBezTo>
                    <a:cubicBezTo>
                      <a:pt x="f51" y="f7"/>
                      <a:pt x="f40" y="f7"/>
                      <a:pt x="f8" y="f9"/>
                    </a:cubicBezTo>
                    <a:close/>
                  </a:path>
                </a:pathLst>
              </a:custGeom>
              <a:solidFill>
                <a:srgbClr val="DD8F8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5" name="Freeform 1516">
                <a:extLst>
                  <a:ext uri="{FF2B5EF4-FFF2-40B4-BE49-F238E27FC236}">
                    <a16:creationId xmlns:a16="http://schemas.microsoft.com/office/drawing/2014/main" id="{1EFB135F-C74D-B1BA-E774-E8E64BE50F28}"/>
                  </a:ext>
                </a:extLst>
              </p:cNvPr>
              <p:cNvSpPr/>
              <p:nvPr/>
            </p:nvSpPr>
            <p:spPr>
              <a:xfrm>
                <a:off x="4298951" y="3244848"/>
                <a:ext cx="330198" cy="5032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134"/>
                  <a:gd name="f8" fmla="val 60"/>
                  <a:gd name="f9" fmla="val 96"/>
                  <a:gd name="f10" fmla="val 54"/>
                  <a:gd name="f11" fmla="val 49"/>
                  <a:gd name="f12" fmla="val 80"/>
                  <a:gd name="f13" fmla="val 44"/>
                  <a:gd name="f14" fmla="val 72"/>
                  <a:gd name="f15" fmla="val 43"/>
                  <a:gd name="f16" fmla="val 71"/>
                  <a:gd name="f17" fmla="val 42"/>
                  <a:gd name="f18" fmla="val 69"/>
                  <a:gd name="f19" fmla="val 41"/>
                  <a:gd name="f20" fmla="val 68"/>
                  <a:gd name="f21" fmla="val 28"/>
                  <a:gd name="f22" fmla="val 47"/>
                  <a:gd name="f23" fmla="val 15"/>
                  <a:gd name="f24" fmla="val 26"/>
                  <a:gd name="f25" fmla="val 2"/>
                  <a:gd name="f26" fmla="val 5"/>
                  <a:gd name="f27" fmla="val 4"/>
                  <a:gd name="f28" fmla="val 1"/>
                  <a:gd name="f29" fmla="val 6"/>
                  <a:gd name="f30" fmla="val 7"/>
                  <a:gd name="f31" fmla="val 8"/>
                  <a:gd name="f32" fmla="val 18"/>
                  <a:gd name="f33" fmla="val 25"/>
                  <a:gd name="f34" fmla="val 39"/>
                  <a:gd name="f35" fmla="val 58"/>
                  <a:gd name="f36" fmla="val 48"/>
                  <a:gd name="f37" fmla="val 56"/>
                  <a:gd name="f38" fmla="val 86"/>
                  <a:gd name="f39" fmla="val 65"/>
                  <a:gd name="f40" fmla="val 100"/>
                  <a:gd name="f41" fmla="val 73"/>
                  <a:gd name="f42" fmla="val 111"/>
                  <a:gd name="f43" fmla="val 121"/>
                  <a:gd name="f44" fmla="val 87"/>
                  <a:gd name="f45" fmla="val 132"/>
                  <a:gd name="f46" fmla="val 133"/>
                  <a:gd name="f47" fmla="val 85"/>
                  <a:gd name="f48" fmla="val 84"/>
                  <a:gd name="f49" fmla="val 131"/>
                  <a:gd name="f50" fmla="val 76"/>
                  <a:gd name="f51" fmla="val 62"/>
                  <a:gd name="f52" fmla="val 101"/>
                  <a:gd name="f53" fmla="val 61"/>
                  <a:gd name="f54" fmla="val 99"/>
                  <a:gd name="f55" fmla="val 98"/>
                  <a:gd name="f56" fmla="+- 0 0 -90"/>
                  <a:gd name="f57" fmla="*/ f3 1 88"/>
                  <a:gd name="f58" fmla="*/ f4 1 134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88"/>
                  <a:gd name="f67" fmla="*/ f63 1 134"/>
                  <a:gd name="f68" fmla="*/ 60 f64 1"/>
                  <a:gd name="f69" fmla="*/ 96 f63 1"/>
                  <a:gd name="f70" fmla="*/ 44 f64 1"/>
                  <a:gd name="f71" fmla="*/ 72 f63 1"/>
                  <a:gd name="f72" fmla="*/ 41 f64 1"/>
                  <a:gd name="f73" fmla="*/ 68 f63 1"/>
                  <a:gd name="f74" fmla="*/ 2 f64 1"/>
                  <a:gd name="f75" fmla="*/ 5 f63 1"/>
                  <a:gd name="f76" fmla="*/ 1 f64 1"/>
                  <a:gd name="f77" fmla="*/ 0 f63 1"/>
                  <a:gd name="f78" fmla="*/ 7 f64 1"/>
                  <a:gd name="f79" fmla="*/ 8 f63 1"/>
                  <a:gd name="f80" fmla="*/ 39 f64 1"/>
                  <a:gd name="f81" fmla="*/ 58 f63 1"/>
                  <a:gd name="f82" fmla="*/ 65 f64 1"/>
                  <a:gd name="f83" fmla="*/ 100 f63 1"/>
                  <a:gd name="f84" fmla="*/ 87 f64 1"/>
                  <a:gd name="f85" fmla="*/ 132 f63 1"/>
                  <a:gd name="f86" fmla="*/ 88 f64 1"/>
                  <a:gd name="f87" fmla="*/ 134 f63 1"/>
                  <a:gd name="f88" fmla="*/ 84 f64 1"/>
                  <a:gd name="f89" fmla="*/ 131 f63 1"/>
                  <a:gd name="f90" fmla="*/ 62 f64 1"/>
                  <a:gd name="f91" fmla="*/ 101 f63 1"/>
                  <a:gd name="f92" fmla="+- f65 0 f1"/>
                  <a:gd name="f93" fmla="*/ f68 1 88"/>
                  <a:gd name="f94" fmla="*/ f69 1 134"/>
                  <a:gd name="f95" fmla="*/ f70 1 88"/>
                  <a:gd name="f96" fmla="*/ f71 1 134"/>
                  <a:gd name="f97" fmla="*/ f72 1 88"/>
                  <a:gd name="f98" fmla="*/ f73 1 134"/>
                  <a:gd name="f99" fmla="*/ f74 1 88"/>
                  <a:gd name="f100" fmla="*/ f75 1 134"/>
                  <a:gd name="f101" fmla="*/ f76 1 88"/>
                  <a:gd name="f102" fmla="*/ f77 1 134"/>
                  <a:gd name="f103" fmla="*/ f78 1 88"/>
                  <a:gd name="f104" fmla="*/ f79 1 134"/>
                  <a:gd name="f105" fmla="*/ f80 1 88"/>
                  <a:gd name="f106" fmla="*/ f81 1 134"/>
                  <a:gd name="f107" fmla="*/ f82 1 88"/>
                  <a:gd name="f108" fmla="*/ f83 1 134"/>
                  <a:gd name="f109" fmla="*/ f84 1 88"/>
                  <a:gd name="f110" fmla="*/ f85 1 134"/>
                  <a:gd name="f111" fmla="*/ f86 1 88"/>
                  <a:gd name="f112" fmla="*/ f87 1 134"/>
                  <a:gd name="f113" fmla="*/ f88 1 88"/>
                  <a:gd name="f114" fmla="*/ f89 1 134"/>
                  <a:gd name="f115" fmla="*/ f90 1 88"/>
                  <a:gd name="f116" fmla="*/ f91 1 134"/>
                  <a:gd name="f117" fmla="*/ 0 1 f66"/>
                  <a:gd name="f118" fmla="*/ f60 1 f66"/>
                  <a:gd name="f119" fmla="*/ 0 1 f67"/>
                  <a:gd name="f120" fmla="*/ f61 1 f67"/>
                  <a:gd name="f121" fmla="*/ f93 1 f66"/>
                  <a:gd name="f122" fmla="*/ f94 1 f67"/>
                  <a:gd name="f123" fmla="*/ f95 1 f66"/>
                  <a:gd name="f124" fmla="*/ f96 1 f67"/>
                  <a:gd name="f125" fmla="*/ f97 1 f66"/>
                  <a:gd name="f126" fmla="*/ f98 1 f67"/>
                  <a:gd name="f127" fmla="*/ f99 1 f66"/>
                  <a:gd name="f128" fmla="*/ f100 1 f67"/>
                  <a:gd name="f129" fmla="*/ f101 1 f66"/>
                  <a:gd name="f130" fmla="*/ f102 1 f67"/>
                  <a:gd name="f131" fmla="*/ f103 1 f66"/>
                  <a:gd name="f132" fmla="*/ f104 1 f67"/>
                  <a:gd name="f133" fmla="*/ f105 1 f66"/>
                  <a:gd name="f134" fmla="*/ f106 1 f67"/>
                  <a:gd name="f135" fmla="*/ f107 1 f66"/>
                  <a:gd name="f136" fmla="*/ f108 1 f67"/>
                  <a:gd name="f137" fmla="*/ f109 1 f66"/>
                  <a:gd name="f138" fmla="*/ f110 1 f67"/>
                  <a:gd name="f139" fmla="*/ f111 1 f66"/>
                  <a:gd name="f140" fmla="*/ f112 1 f67"/>
                  <a:gd name="f141" fmla="*/ f113 1 f66"/>
                  <a:gd name="f142" fmla="*/ f114 1 f67"/>
                  <a:gd name="f143" fmla="*/ f115 1 f66"/>
                  <a:gd name="f144" fmla="*/ f116 1 f67"/>
                  <a:gd name="f145" fmla="*/ f117 f57 1"/>
                  <a:gd name="f146" fmla="*/ f118 f57 1"/>
                  <a:gd name="f147" fmla="*/ f120 f58 1"/>
                  <a:gd name="f148" fmla="*/ f119 f58 1"/>
                  <a:gd name="f149" fmla="*/ f121 f57 1"/>
                  <a:gd name="f150" fmla="*/ f122 f58 1"/>
                  <a:gd name="f151" fmla="*/ f123 f57 1"/>
                  <a:gd name="f152" fmla="*/ f124 f58 1"/>
                  <a:gd name="f153" fmla="*/ f125 f57 1"/>
                  <a:gd name="f154" fmla="*/ f126 f58 1"/>
                  <a:gd name="f155" fmla="*/ f127 f57 1"/>
                  <a:gd name="f156" fmla="*/ f128 f58 1"/>
                  <a:gd name="f157" fmla="*/ f129 f57 1"/>
                  <a:gd name="f158" fmla="*/ f130 f58 1"/>
                  <a:gd name="f159" fmla="*/ f131 f57 1"/>
                  <a:gd name="f160" fmla="*/ f132 f58 1"/>
                  <a:gd name="f161" fmla="*/ f133 f57 1"/>
                  <a:gd name="f162" fmla="*/ f134 f58 1"/>
                  <a:gd name="f163" fmla="*/ f135 f57 1"/>
                  <a:gd name="f164" fmla="*/ f136 f58 1"/>
                  <a:gd name="f165" fmla="*/ f137 f57 1"/>
                  <a:gd name="f166" fmla="*/ f138 f58 1"/>
                  <a:gd name="f167" fmla="*/ f139 f57 1"/>
                  <a:gd name="f168" fmla="*/ f140 f58 1"/>
                  <a:gd name="f169" fmla="*/ f141 f57 1"/>
                  <a:gd name="f170" fmla="*/ f142 f58 1"/>
                  <a:gd name="f171" fmla="*/ f143 f57 1"/>
                  <a:gd name="f172" fmla="*/ f144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49" y="f150"/>
                  </a:cxn>
                  <a:cxn ang="f92">
                    <a:pos x="f151" y="f152"/>
                  </a:cxn>
                  <a:cxn ang="f92">
                    <a:pos x="f153" y="f154"/>
                  </a:cxn>
                  <a:cxn ang="f92">
                    <a:pos x="f155" y="f156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61" y="f162"/>
                  </a:cxn>
                  <a:cxn ang="f92">
                    <a:pos x="f163" y="f164"/>
                  </a:cxn>
                  <a:cxn ang="f92">
                    <a:pos x="f165" y="f166"/>
                  </a:cxn>
                  <a:cxn ang="f92">
                    <a:pos x="f167" y="f168"/>
                  </a:cxn>
                  <a:cxn ang="f92">
                    <a:pos x="f169" y="f170"/>
                  </a:cxn>
                  <a:cxn ang="f92">
                    <a:pos x="f171" y="f172"/>
                  </a:cxn>
                  <a:cxn ang="f92">
                    <a:pos x="f149" y="f150"/>
                  </a:cxn>
                </a:cxnLst>
                <a:rect l="f145" t="f148" r="f146" b="f147"/>
                <a:pathLst>
                  <a:path w="88" h="134">
                    <a:moveTo>
                      <a:pt x="f8" y="f9"/>
                    </a:moveTo>
                    <a:cubicBezTo>
                      <a:pt x="f10" y="f6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5" y="f27"/>
                      <a:pt x="f5" y="f25"/>
                      <a:pt x="f28" y="f5"/>
                    </a:cubicBezTo>
                    <a:cubicBezTo>
                      <a:pt x="f26" y="f25"/>
                      <a:pt x="f29" y="f29"/>
                      <a:pt x="f30" y="f31"/>
                    </a:cubicBezTo>
                    <a:cubicBezTo>
                      <a:pt x="f32" y="f33"/>
                      <a:pt x="f21" y="f17"/>
                      <a:pt x="f34" y="f35"/>
                    </a:cubicBezTo>
                    <a:cubicBezTo>
                      <a:pt x="f36" y="f14"/>
                      <a:pt x="f37" y="f38"/>
                      <a:pt x="f39" y="f40"/>
                    </a:cubicBezTo>
                    <a:cubicBezTo>
                      <a:pt x="f41" y="f42"/>
                      <a:pt x="f12" y="f43"/>
                      <a:pt x="f44" y="f45"/>
                    </a:cubicBezTo>
                    <a:cubicBezTo>
                      <a:pt x="f6" y="f45"/>
                      <a:pt x="f6" y="f46"/>
                      <a:pt x="f6" y="f7"/>
                    </a:cubicBezTo>
                    <a:cubicBezTo>
                      <a:pt x="f38" y="f7"/>
                      <a:pt x="f47" y="f46"/>
                      <a:pt x="f48" y="f49"/>
                    </a:cubicBezTo>
                    <a:cubicBezTo>
                      <a:pt x="f50" y="f43"/>
                      <a:pt x="f18" y="f42"/>
                      <a:pt x="f51" y="f52"/>
                    </a:cubicBezTo>
                    <a:cubicBezTo>
                      <a:pt x="f53" y="f54"/>
                      <a:pt x="f8" y="f55"/>
                      <a:pt x="f8" y="f9"/>
                    </a:cubicBezTo>
                    <a:close/>
                  </a:path>
                </a:pathLst>
              </a:custGeom>
              <a:solidFill>
                <a:srgbClr val="2C100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6" name="Freeform 1517">
                <a:extLst>
                  <a:ext uri="{FF2B5EF4-FFF2-40B4-BE49-F238E27FC236}">
                    <a16:creationId xmlns:a16="http://schemas.microsoft.com/office/drawing/2014/main" id="{CA19D78E-3FF2-D9C4-DDEA-4C5272028C5F}"/>
                  </a:ext>
                </a:extLst>
              </p:cNvPr>
              <p:cNvSpPr/>
              <p:nvPr/>
            </p:nvSpPr>
            <p:spPr>
              <a:xfrm>
                <a:off x="4354509" y="3371850"/>
                <a:ext cx="41276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0"/>
                  <a:gd name="f8" fmla="val 10"/>
                  <a:gd name="f9" fmla="val 6"/>
                  <a:gd name="f10" fmla="val 13"/>
                  <a:gd name="f11" fmla="val 3"/>
                  <a:gd name="f12" fmla="val 7"/>
                  <a:gd name="f13" fmla="val 1"/>
                  <a:gd name="f14" fmla="val 4"/>
                  <a:gd name="f15" fmla="val 8"/>
                  <a:gd name="f16" fmla="val 19"/>
                  <a:gd name="f17" fmla="+- 0 0 -90"/>
                  <a:gd name="f18" fmla="*/ f3 1 11"/>
                  <a:gd name="f19" fmla="*/ f4 1 2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20"/>
                  <a:gd name="f29" fmla="*/ 10 f25 1"/>
                  <a:gd name="f30" fmla="*/ 20 f24 1"/>
                  <a:gd name="f31" fmla="*/ 0 f25 1"/>
                  <a:gd name="f32" fmla="*/ 1 f24 1"/>
                  <a:gd name="f33" fmla="*/ 1 f25 1"/>
                  <a:gd name="f34" fmla="*/ 0 f24 1"/>
                  <a:gd name="f35" fmla="*/ 11 f25 1"/>
                  <a:gd name="f36" fmla="*/ 19 f24 1"/>
                  <a:gd name="f37" fmla="+- f26 0 f1"/>
                  <a:gd name="f38" fmla="*/ f29 1 11"/>
                  <a:gd name="f39" fmla="*/ f30 1 20"/>
                  <a:gd name="f40" fmla="*/ f31 1 11"/>
                  <a:gd name="f41" fmla="*/ f32 1 20"/>
                  <a:gd name="f42" fmla="*/ f33 1 11"/>
                  <a:gd name="f43" fmla="*/ f34 1 20"/>
                  <a:gd name="f44" fmla="*/ f35 1 11"/>
                  <a:gd name="f45" fmla="*/ f36 1 20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1" h="20">
                    <a:moveTo>
                      <a:pt x="f8" y="f7"/>
                    </a:moveTo>
                    <a:cubicBezTo>
                      <a:pt x="f9" y="f10"/>
                      <a:pt x="f11" y="f12"/>
                      <a:pt x="f5" y="f13"/>
                    </a:cubicBezTo>
                    <a:cubicBezTo>
                      <a:pt x="f5" y="f13"/>
                      <a:pt x="f5" y="f5"/>
                      <a:pt x="f13" y="f5"/>
                    </a:cubicBezTo>
                    <a:cubicBezTo>
                      <a:pt x="f14" y="f9"/>
                      <a:pt x="f15" y="f10"/>
                      <a:pt x="f6" y="f16"/>
                    </a:cubicBezTo>
                    <a:cubicBezTo>
                      <a:pt x="f6" y="f16"/>
                      <a:pt x="f6" y="f16"/>
                      <a:pt x="f8" y="f7"/>
                    </a:cubicBezTo>
                    <a:close/>
                  </a:path>
                </a:pathLst>
              </a:custGeom>
              <a:solidFill>
                <a:srgbClr val="6B2F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7" name="Freeform 1518">
                <a:extLst>
                  <a:ext uri="{FF2B5EF4-FFF2-40B4-BE49-F238E27FC236}">
                    <a16:creationId xmlns:a16="http://schemas.microsoft.com/office/drawing/2014/main" id="{7AA5E9FF-CE38-123B-08FE-D7C48C71A329}"/>
                  </a:ext>
                </a:extLst>
              </p:cNvPr>
              <p:cNvSpPr/>
              <p:nvPr/>
            </p:nvSpPr>
            <p:spPr>
              <a:xfrm>
                <a:off x="4154484" y="3297234"/>
                <a:ext cx="73023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31"/>
                  <a:gd name="f8" fmla="val 1"/>
                  <a:gd name="f9" fmla="val 6"/>
                  <a:gd name="f10" fmla="val 7"/>
                  <a:gd name="f11" fmla="val 10"/>
                  <a:gd name="f12" fmla="val 14"/>
                  <a:gd name="f13" fmla="val 15"/>
                  <a:gd name="f14" fmla="val 22"/>
                  <a:gd name="f15" fmla="val 16"/>
                  <a:gd name="f16" fmla="val 25"/>
                  <a:gd name="f17" fmla="val 18"/>
                  <a:gd name="f18" fmla="val 28"/>
                  <a:gd name="f19" fmla="val 12"/>
                  <a:gd name="f20" fmla="val 11"/>
                  <a:gd name="f21" fmla="+- 0 0 -90"/>
                  <a:gd name="f22" fmla="*/ f3 1 19"/>
                  <a:gd name="f23" fmla="*/ f4 1 31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9"/>
                  <a:gd name="f32" fmla="*/ f28 1 31"/>
                  <a:gd name="f33" fmla="*/ 0 f29 1"/>
                  <a:gd name="f34" fmla="*/ 1 f28 1"/>
                  <a:gd name="f35" fmla="*/ 1 f29 1"/>
                  <a:gd name="f36" fmla="*/ 0 f28 1"/>
                  <a:gd name="f37" fmla="*/ 15 f29 1"/>
                  <a:gd name="f38" fmla="*/ 22 f28 1"/>
                  <a:gd name="f39" fmla="*/ 19 f29 1"/>
                  <a:gd name="f40" fmla="*/ 31 f28 1"/>
                  <a:gd name="f41" fmla="+- f30 0 f1"/>
                  <a:gd name="f42" fmla="*/ f33 1 19"/>
                  <a:gd name="f43" fmla="*/ f34 1 31"/>
                  <a:gd name="f44" fmla="*/ f35 1 19"/>
                  <a:gd name="f45" fmla="*/ f36 1 31"/>
                  <a:gd name="f46" fmla="*/ f37 1 19"/>
                  <a:gd name="f47" fmla="*/ f38 1 31"/>
                  <a:gd name="f48" fmla="*/ f39 1 19"/>
                  <a:gd name="f49" fmla="*/ f40 1 31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19" h="31">
                    <a:moveTo>
                      <a:pt x="f5" y="f8"/>
                    </a:moveTo>
                    <a:cubicBezTo>
                      <a:pt x="f5" y="f8"/>
                      <a:pt x="f8" y="f8"/>
                      <a:pt x="f8" y="f5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6" y="f7"/>
                    </a:cubicBezTo>
                    <a:cubicBezTo>
                      <a:pt x="f19" y="f14"/>
                      <a:pt x="f10" y="f20"/>
                      <a:pt x="f5" y="f8"/>
                    </a:cubicBezTo>
                    <a:close/>
                  </a:path>
                </a:pathLst>
              </a:custGeom>
              <a:solidFill>
                <a:srgbClr val="692C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8" name="Freeform 1519">
                <a:extLst>
                  <a:ext uri="{FF2B5EF4-FFF2-40B4-BE49-F238E27FC236}">
                    <a16:creationId xmlns:a16="http://schemas.microsoft.com/office/drawing/2014/main" id="{AB2898FF-9CB2-2F39-63FD-3759A969F681}"/>
                  </a:ext>
                </a:extLst>
              </p:cNvPr>
              <p:cNvSpPr/>
              <p:nvPr/>
            </p:nvSpPr>
            <p:spPr>
              <a:xfrm>
                <a:off x="4192588" y="3305171"/>
                <a:ext cx="3016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6"/>
                  <a:gd name="f8" fmla="val 7"/>
                  <a:gd name="f9" fmla="val 5"/>
                  <a:gd name="f10" fmla="val 11"/>
                  <a:gd name="f11" fmla="val 6"/>
                  <a:gd name="f12" fmla="val 3"/>
                  <a:gd name="f13" fmla="val 10"/>
                  <a:gd name="f14" fmla="val 15"/>
                  <a:gd name="f15" fmla="+- 0 0 -90"/>
                  <a:gd name="f16" fmla="*/ f3 1 8"/>
                  <a:gd name="f17" fmla="*/ f4 1 16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8"/>
                  <a:gd name="f26" fmla="*/ f22 1 16"/>
                  <a:gd name="f27" fmla="*/ 7 f23 1"/>
                  <a:gd name="f28" fmla="*/ 16 f22 1"/>
                  <a:gd name="f29" fmla="*/ 0 f23 1"/>
                  <a:gd name="f30" fmla="*/ 0 f22 1"/>
                  <a:gd name="f31" fmla="*/ 8 f23 1"/>
                  <a:gd name="f32" fmla="*/ 15 f22 1"/>
                  <a:gd name="f33" fmla="+- f24 0 f1"/>
                  <a:gd name="f34" fmla="*/ f27 1 8"/>
                  <a:gd name="f35" fmla="*/ f28 1 16"/>
                  <a:gd name="f36" fmla="*/ f29 1 8"/>
                  <a:gd name="f37" fmla="*/ f30 1 16"/>
                  <a:gd name="f38" fmla="*/ f31 1 8"/>
                  <a:gd name="f39" fmla="*/ f32 1 16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8" h="16">
                    <a:moveTo>
                      <a:pt x="f8" y="f7"/>
                    </a:moveTo>
                    <a:cubicBezTo>
                      <a:pt x="f9" y="f10"/>
                      <a:pt x="f5" y="f11"/>
                      <a:pt x="f5" y="f5"/>
                    </a:cubicBezTo>
                    <a:cubicBezTo>
                      <a:pt x="f12" y="f9"/>
                      <a:pt x="f11" y="f13"/>
                      <a:pt x="f6" y="f14"/>
                    </a:cubicBezTo>
                    <a:cubicBezTo>
                      <a:pt x="f6" y="f7"/>
                      <a:pt x="f6" y="f7"/>
                      <a:pt x="f8" y="f7"/>
                    </a:cubicBezTo>
                    <a:close/>
                  </a:path>
                </a:pathLst>
              </a:custGeom>
              <a:solidFill>
                <a:srgbClr val="6C2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9" name="Freeform 1520">
                <a:extLst>
                  <a:ext uri="{FF2B5EF4-FFF2-40B4-BE49-F238E27FC236}">
                    <a16:creationId xmlns:a16="http://schemas.microsoft.com/office/drawing/2014/main" id="{D96FD99A-FE90-C3D2-450C-B87642089BD0}"/>
                  </a:ext>
                </a:extLst>
              </p:cNvPr>
              <p:cNvSpPr/>
              <p:nvPr/>
            </p:nvSpPr>
            <p:spPr>
              <a:xfrm>
                <a:off x="4233864" y="3563938"/>
                <a:ext cx="57150" cy="236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63"/>
                  <a:gd name="f8" fmla="val 62"/>
                  <a:gd name="f9" fmla="val 14"/>
                  <a:gd name="f10" fmla="val 11"/>
                  <a:gd name="f11" fmla="val 9"/>
                  <a:gd name="f12" fmla="val 60"/>
                  <a:gd name="f13" fmla="val 8"/>
                  <a:gd name="f14" fmla="val 58"/>
                  <a:gd name="f15" fmla="val 6"/>
                  <a:gd name="f16" fmla="val 55"/>
                  <a:gd name="f17" fmla="val 52"/>
                  <a:gd name="f18" fmla="val 4"/>
                  <a:gd name="f19" fmla="val 49"/>
                  <a:gd name="f20" fmla="val 2"/>
                  <a:gd name="f21" fmla="val 44"/>
                  <a:gd name="f22" fmla="val 40"/>
                  <a:gd name="f23" fmla="val 35"/>
                  <a:gd name="f24" fmla="val 32"/>
                  <a:gd name="f25" fmla="val 1"/>
                  <a:gd name="f26" fmla="val 29"/>
                  <a:gd name="f27" fmla="val 25"/>
                  <a:gd name="f28" fmla="val 24"/>
                  <a:gd name="f29" fmla="val 19"/>
                  <a:gd name="f30" fmla="val 10"/>
                  <a:gd name="f31" fmla="val 3"/>
                  <a:gd name="f32" fmla="val 7"/>
                  <a:gd name="f33" fmla="val 5"/>
                  <a:gd name="f34" fmla="val 13"/>
                  <a:gd name="f35" fmla="val 18"/>
                  <a:gd name="f36" fmla="val 34"/>
                  <a:gd name="f37" fmla="val 38"/>
                  <a:gd name="f38" fmla="val 43"/>
                  <a:gd name="f39" fmla="val 46"/>
                  <a:gd name="f40" fmla="val 50"/>
                  <a:gd name="f41" fmla="val 54"/>
                  <a:gd name="f42" fmla="val 56"/>
                  <a:gd name="f43" fmla="val 61"/>
                  <a:gd name="f44" fmla="+- 0 0 -90"/>
                  <a:gd name="f45" fmla="*/ f3 1 15"/>
                  <a:gd name="f46" fmla="*/ f4 1 63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15"/>
                  <a:gd name="f55" fmla="*/ f51 1 63"/>
                  <a:gd name="f56" fmla="*/ 15 f52 1"/>
                  <a:gd name="f57" fmla="*/ 62 f51 1"/>
                  <a:gd name="f58" fmla="*/ 14 f52 1"/>
                  <a:gd name="f59" fmla="*/ 8 f52 1"/>
                  <a:gd name="f60" fmla="*/ 58 f51 1"/>
                  <a:gd name="f61" fmla="*/ 4 f52 1"/>
                  <a:gd name="f62" fmla="*/ 49 f51 1"/>
                  <a:gd name="f63" fmla="*/ 0 f52 1"/>
                  <a:gd name="f64" fmla="*/ 35 f51 1"/>
                  <a:gd name="f65" fmla="*/ 1 f52 1"/>
                  <a:gd name="f66" fmla="*/ 25 f51 1"/>
                  <a:gd name="f67" fmla="*/ 24 f51 1"/>
                  <a:gd name="f68" fmla="*/ 10 f51 1"/>
                  <a:gd name="f69" fmla="*/ 2 f52 1"/>
                  <a:gd name="f70" fmla="*/ 6 f51 1"/>
                  <a:gd name="f71" fmla="*/ 0 f51 1"/>
                  <a:gd name="f72" fmla="*/ 3 f52 1"/>
                  <a:gd name="f73" fmla="*/ 5 f51 1"/>
                  <a:gd name="f74" fmla="*/ 7 f52 1"/>
                  <a:gd name="f75" fmla="*/ 8 f51 1"/>
                  <a:gd name="f76" fmla="*/ 13 f51 1"/>
                  <a:gd name="f77" fmla="*/ 29 f51 1"/>
                  <a:gd name="f78" fmla="*/ 6 f52 1"/>
                  <a:gd name="f79" fmla="*/ 43 f51 1"/>
                  <a:gd name="f80" fmla="*/ 9 f52 1"/>
                  <a:gd name="f81" fmla="*/ 54 f51 1"/>
                  <a:gd name="f82" fmla="*/ 13 f52 1"/>
                  <a:gd name="f83" fmla="*/ 60 f51 1"/>
                  <a:gd name="f84" fmla="*/ 61 f51 1"/>
                  <a:gd name="f85" fmla="+- f53 0 f1"/>
                  <a:gd name="f86" fmla="*/ f56 1 15"/>
                  <a:gd name="f87" fmla="*/ f57 1 63"/>
                  <a:gd name="f88" fmla="*/ f58 1 15"/>
                  <a:gd name="f89" fmla="*/ f59 1 15"/>
                  <a:gd name="f90" fmla="*/ f60 1 63"/>
                  <a:gd name="f91" fmla="*/ f61 1 15"/>
                  <a:gd name="f92" fmla="*/ f62 1 63"/>
                  <a:gd name="f93" fmla="*/ f63 1 15"/>
                  <a:gd name="f94" fmla="*/ f64 1 63"/>
                  <a:gd name="f95" fmla="*/ f65 1 15"/>
                  <a:gd name="f96" fmla="*/ f66 1 63"/>
                  <a:gd name="f97" fmla="*/ f67 1 63"/>
                  <a:gd name="f98" fmla="*/ f68 1 63"/>
                  <a:gd name="f99" fmla="*/ f69 1 15"/>
                  <a:gd name="f100" fmla="*/ f70 1 63"/>
                  <a:gd name="f101" fmla="*/ f71 1 63"/>
                  <a:gd name="f102" fmla="*/ f72 1 15"/>
                  <a:gd name="f103" fmla="*/ f73 1 63"/>
                  <a:gd name="f104" fmla="*/ f74 1 15"/>
                  <a:gd name="f105" fmla="*/ f75 1 63"/>
                  <a:gd name="f106" fmla="*/ f76 1 63"/>
                  <a:gd name="f107" fmla="*/ f77 1 63"/>
                  <a:gd name="f108" fmla="*/ f78 1 15"/>
                  <a:gd name="f109" fmla="*/ f79 1 63"/>
                  <a:gd name="f110" fmla="*/ f80 1 15"/>
                  <a:gd name="f111" fmla="*/ f81 1 63"/>
                  <a:gd name="f112" fmla="*/ f82 1 15"/>
                  <a:gd name="f113" fmla="*/ f83 1 63"/>
                  <a:gd name="f114" fmla="*/ f84 1 63"/>
                  <a:gd name="f115" fmla="*/ 0 1 f54"/>
                  <a:gd name="f116" fmla="*/ f48 1 f54"/>
                  <a:gd name="f117" fmla="*/ 0 1 f55"/>
                  <a:gd name="f118" fmla="*/ f49 1 f55"/>
                  <a:gd name="f119" fmla="*/ f86 1 f54"/>
                  <a:gd name="f120" fmla="*/ f87 1 f55"/>
                  <a:gd name="f121" fmla="*/ f88 1 f54"/>
                  <a:gd name="f122" fmla="*/ f89 1 f54"/>
                  <a:gd name="f123" fmla="*/ f90 1 f55"/>
                  <a:gd name="f124" fmla="*/ f91 1 f54"/>
                  <a:gd name="f125" fmla="*/ f92 1 f55"/>
                  <a:gd name="f126" fmla="*/ f93 1 f54"/>
                  <a:gd name="f127" fmla="*/ f94 1 f55"/>
                  <a:gd name="f128" fmla="*/ f95 1 f54"/>
                  <a:gd name="f129" fmla="*/ f96 1 f55"/>
                  <a:gd name="f130" fmla="*/ f97 1 f55"/>
                  <a:gd name="f131" fmla="*/ f98 1 f55"/>
                  <a:gd name="f132" fmla="*/ f99 1 f54"/>
                  <a:gd name="f133" fmla="*/ f100 1 f55"/>
                  <a:gd name="f134" fmla="*/ f101 1 f55"/>
                  <a:gd name="f135" fmla="*/ f102 1 f54"/>
                  <a:gd name="f136" fmla="*/ f103 1 f55"/>
                  <a:gd name="f137" fmla="*/ f104 1 f54"/>
                  <a:gd name="f138" fmla="*/ f105 1 f55"/>
                  <a:gd name="f139" fmla="*/ f106 1 f55"/>
                  <a:gd name="f140" fmla="*/ f107 1 f55"/>
                  <a:gd name="f141" fmla="*/ f108 1 f54"/>
                  <a:gd name="f142" fmla="*/ f109 1 f55"/>
                  <a:gd name="f143" fmla="*/ f110 1 f54"/>
                  <a:gd name="f144" fmla="*/ f111 1 f55"/>
                  <a:gd name="f145" fmla="*/ f112 1 f54"/>
                  <a:gd name="f146" fmla="*/ f113 1 f55"/>
                  <a:gd name="f147" fmla="*/ f114 1 f55"/>
                  <a:gd name="f148" fmla="*/ f115 f45 1"/>
                  <a:gd name="f149" fmla="*/ f116 f45 1"/>
                  <a:gd name="f150" fmla="*/ f118 f46 1"/>
                  <a:gd name="f151" fmla="*/ f117 f46 1"/>
                  <a:gd name="f152" fmla="*/ f119 f45 1"/>
                  <a:gd name="f153" fmla="*/ f120 f46 1"/>
                  <a:gd name="f154" fmla="*/ f121 f45 1"/>
                  <a:gd name="f155" fmla="*/ f122 f45 1"/>
                  <a:gd name="f156" fmla="*/ f123 f46 1"/>
                  <a:gd name="f157" fmla="*/ f124 f45 1"/>
                  <a:gd name="f158" fmla="*/ f125 f46 1"/>
                  <a:gd name="f159" fmla="*/ f126 f45 1"/>
                  <a:gd name="f160" fmla="*/ f127 f46 1"/>
                  <a:gd name="f161" fmla="*/ f128 f45 1"/>
                  <a:gd name="f162" fmla="*/ f129 f46 1"/>
                  <a:gd name="f163" fmla="*/ f130 f46 1"/>
                  <a:gd name="f164" fmla="*/ f131 f46 1"/>
                  <a:gd name="f165" fmla="*/ f132 f45 1"/>
                  <a:gd name="f166" fmla="*/ f133 f46 1"/>
                  <a:gd name="f167" fmla="*/ f134 f46 1"/>
                  <a:gd name="f168" fmla="*/ f135 f45 1"/>
                  <a:gd name="f169" fmla="*/ f136 f46 1"/>
                  <a:gd name="f170" fmla="*/ f137 f45 1"/>
                  <a:gd name="f171" fmla="*/ f138 f46 1"/>
                  <a:gd name="f172" fmla="*/ f139 f46 1"/>
                  <a:gd name="f173" fmla="*/ f140 f46 1"/>
                  <a:gd name="f174" fmla="*/ f141 f45 1"/>
                  <a:gd name="f175" fmla="*/ f142 f46 1"/>
                  <a:gd name="f176" fmla="*/ f143 f45 1"/>
                  <a:gd name="f177" fmla="*/ f144 f46 1"/>
                  <a:gd name="f178" fmla="*/ f145 f45 1"/>
                  <a:gd name="f179" fmla="*/ f146 f46 1"/>
                  <a:gd name="f180" fmla="*/ f147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52" y="f153"/>
                  </a:cxn>
                  <a:cxn ang="f85">
                    <a:pos x="f154" y="f153"/>
                  </a:cxn>
                  <a:cxn ang="f85">
                    <a:pos x="f155" y="f156"/>
                  </a:cxn>
                  <a:cxn ang="f85">
                    <a:pos x="f157" y="f158"/>
                  </a:cxn>
                  <a:cxn ang="f85">
                    <a:pos x="f159" y="f160"/>
                  </a:cxn>
                  <a:cxn ang="f85">
                    <a:pos x="f161" y="f162"/>
                  </a:cxn>
                  <a:cxn ang="f85">
                    <a:pos x="f161" y="f163"/>
                  </a:cxn>
                  <a:cxn ang="f85">
                    <a:pos x="f159" y="f164"/>
                  </a:cxn>
                  <a:cxn ang="f85">
                    <a:pos x="f159" y="f164"/>
                  </a:cxn>
                  <a:cxn ang="f85">
                    <a:pos x="f165" y="f166"/>
                  </a:cxn>
                  <a:cxn ang="f85">
                    <a:pos x="f161" y="f167"/>
                  </a:cxn>
                  <a:cxn ang="f85">
                    <a:pos x="f168" y="f169"/>
                  </a:cxn>
                  <a:cxn ang="f85">
                    <a:pos x="f170" y="f171"/>
                  </a:cxn>
                  <a:cxn ang="f85">
                    <a:pos x="f157" y="f172"/>
                  </a:cxn>
                  <a:cxn ang="f85">
                    <a:pos x="f168" y="f173"/>
                  </a:cxn>
                  <a:cxn ang="f85">
                    <a:pos x="f174" y="f175"/>
                  </a:cxn>
                  <a:cxn ang="f85">
                    <a:pos x="f176" y="f177"/>
                  </a:cxn>
                  <a:cxn ang="f85">
                    <a:pos x="f178" y="f179"/>
                  </a:cxn>
                  <a:cxn ang="f85">
                    <a:pos x="f152" y="f180"/>
                  </a:cxn>
                  <a:cxn ang="f85">
                    <a:pos x="f152" y="f153"/>
                  </a:cxn>
                </a:cxnLst>
                <a:rect l="f148" t="f151" r="f149" b="f150"/>
                <a:pathLst>
                  <a:path w="15" h="62">
                    <a:moveTo>
                      <a:pt x="f6" y="f8"/>
                    </a:moveTo>
                    <a:cubicBezTo>
                      <a:pt x="f6" y="f8"/>
                      <a:pt x="f9" y="f8"/>
                      <a:pt x="f9" y="f8"/>
                    </a:cubicBez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19"/>
                    </a:cubicBezTo>
                    <a:cubicBezTo>
                      <a:pt x="f20" y="f21"/>
                      <a:pt x="f5" y="f22"/>
                      <a:pt x="f5" y="f23"/>
                    </a:cubicBezTo>
                    <a:cubicBezTo>
                      <a:pt x="f5" y="f24"/>
                      <a:pt x="f25" y="f26"/>
                      <a:pt x="f25" y="f27"/>
                    </a:cubicBezTo>
                    <a:cubicBezTo>
                      <a:pt x="f25" y="f27"/>
                      <a:pt x="f25" y="f27"/>
                      <a:pt x="f25" y="f28"/>
                    </a:cubicBezTo>
                    <a:cubicBezTo>
                      <a:pt x="f25" y="f29"/>
                      <a:pt x="f25" y="f9"/>
                      <a:pt x="f5" y="f30"/>
                    </a:cubicBezTo>
                    <a:cubicBezTo>
                      <a:pt x="f5" y="f30"/>
                      <a:pt x="f5" y="f30"/>
                      <a:pt x="f5" y="f30"/>
                    </a:cubicBezTo>
                    <a:cubicBezTo>
                      <a:pt x="f31" y="f11"/>
                      <a:pt x="f20" y="f32"/>
                      <a:pt x="f20" y="f15"/>
                    </a:cubicBezTo>
                    <a:cubicBezTo>
                      <a:pt x="f25" y="f18"/>
                      <a:pt x="f25" y="f20"/>
                      <a:pt x="f25" y="f5"/>
                    </a:cubicBezTo>
                    <a:cubicBezTo>
                      <a:pt x="f31" y="f25"/>
                      <a:pt x="f31" y="f31"/>
                      <a:pt x="f31" y="f33"/>
                    </a:cubicBezTo>
                    <a:cubicBezTo>
                      <a:pt x="f31" y="f13"/>
                      <a:pt x="f33" y="f13"/>
                      <a:pt x="f32" y="f13"/>
                    </a:cubicBezTo>
                    <a:cubicBezTo>
                      <a:pt x="f33" y="f11"/>
                      <a:pt x="f18" y="f30"/>
                      <a:pt x="f18" y="f34"/>
                    </a:cubicBezTo>
                    <a:cubicBezTo>
                      <a:pt x="f18" y="f35"/>
                      <a:pt x="f18" y="f28"/>
                      <a:pt x="f31" y="f26"/>
                    </a:cubicBezTo>
                    <a:cubicBezTo>
                      <a:pt x="f31" y="f36"/>
                      <a:pt x="f18" y="f37"/>
                      <a:pt x="f15" y="f38"/>
                    </a:cubicBezTo>
                    <a:cubicBezTo>
                      <a:pt x="f32" y="f39"/>
                      <a:pt x="f32" y="f40"/>
                      <a:pt x="f11" y="f41"/>
                    </a:cubicBezTo>
                    <a:cubicBezTo>
                      <a:pt x="f30" y="f42"/>
                      <a:pt x="f10" y="f14"/>
                      <a:pt x="f34" y="f12"/>
                    </a:cubicBezTo>
                    <a:cubicBezTo>
                      <a:pt x="f9" y="f12"/>
                      <a:pt x="f6" y="f12"/>
                      <a:pt x="f6" y="f43"/>
                    </a:cubicBezTo>
                    <a:cubicBezTo>
                      <a:pt x="f6" y="f43"/>
                      <a:pt x="f6" y="f43"/>
                      <a:pt x="f6" y="f8"/>
                    </a:cubicBezTo>
                    <a:close/>
                  </a:path>
                </a:pathLst>
              </a:custGeom>
              <a:solidFill>
                <a:srgbClr val="4341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0" name="Freeform 1521">
                <a:extLst>
                  <a:ext uri="{FF2B5EF4-FFF2-40B4-BE49-F238E27FC236}">
                    <a16:creationId xmlns:a16="http://schemas.microsoft.com/office/drawing/2014/main" id="{595D8ACB-D674-9204-3C22-AC6A1488ADB0}"/>
                  </a:ext>
                </a:extLst>
              </p:cNvPr>
              <p:cNvSpPr/>
              <p:nvPr/>
            </p:nvSpPr>
            <p:spPr>
              <a:xfrm>
                <a:off x="4275140" y="3657600"/>
                <a:ext cx="49213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41"/>
                  <a:gd name="f8" fmla="val 4"/>
                  <a:gd name="f9" fmla="val 36"/>
                  <a:gd name="f10" fmla="val 3"/>
                  <a:gd name="f11" fmla="val 2"/>
                  <a:gd name="f12" fmla="val 35"/>
                  <a:gd name="f13" fmla="val 30"/>
                  <a:gd name="f14" fmla="val 25"/>
                  <a:gd name="f15" fmla="val 20"/>
                  <a:gd name="f16" fmla="val 19"/>
                  <a:gd name="f17" fmla="val 17"/>
                  <a:gd name="f18" fmla="val 6"/>
                  <a:gd name="f19" fmla="val 15"/>
                  <a:gd name="f20" fmla="val 8"/>
                  <a:gd name="f21" fmla="val 14"/>
                  <a:gd name="f22" fmla="val 9"/>
                  <a:gd name="f23" fmla="val 11"/>
                  <a:gd name="f24" fmla="val 10"/>
                  <a:gd name="f25" fmla="val 5"/>
                  <a:gd name="f26" fmla="val 7"/>
                  <a:gd name="f27" fmla="val 12"/>
                  <a:gd name="f28" fmla="val 21"/>
                  <a:gd name="f29" fmla="val 27"/>
                  <a:gd name="f30" fmla="val 32"/>
                  <a:gd name="f31" fmla="val 40"/>
                  <a:gd name="f32" fmla="val 38"/>
                  <a:gd name="f33" fmla="val 33"/>
                  <a:gd name="f34" fmla="val 28"/>
                  <a:gd name="f35" fmla="val 31"/>
                  <a:gd name="f36" fmla="val 34"/>
                  <a:gd name="f37" fmla="+- 0 0 -90"/>
                  <a:gd name="f38" fmla="*/ f3 1 13"/>
                  <a:gd name="f39" fmla="*/ f4 1 41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13"/>
                  <a:gd name="f48" fmla="*/ f44 1 41"/>
                  <a:gd name="f49" fmla="*/ 4 f45 1"/>
                  <a:gd name="f50" fmla="*/ 36 f44 1"/>
                  <a:gd name="f51" fmla="*/ 2 f45 1"/>
                  <a:gd name="f52" fmla="*/ 35 f44 1"/>
                  <a:gd name="f53" fmla="*/ 3 f45 1"/>
                  <a:gd name="f54" fmla="*/ 20 f44 1"/>
                  <a:gd name="f55" fmla="*/ 6 f45 1"/>
                  <a:gd name="f56" fmla="*/ 15 f44 1"/>
                  <a:gd name="f57" fmla="*/ 8 f45 1"/>
                  <a:gd name="f58" fmla="*/ 9 f44 1"/>
                  <a:gd name="f59" fmla="*/ 0 f44 1"/>
                  <a:gd name="f60" fmla="*/ 10 f45 1"/>
                  <a:gd name="f61" fmla="*/ 7 f44 1"/>
                  <a:gd name="f62" fmla="*/ 11 f45 1"/>
                  <a:gd name="f63" fmla="*/ 12 f44 1"/>
                  <a:gd name="f64" fmla="*/ 13 f44 1"/>
                  <a:gd name="f65" fmla="*/ 27 f44 1"/>
                  <a:gd name="f66" fmla="*/ 13 f45 1"/>
                  <a:gd name="f67" fmla="*/ 40 f44 1"/>
                  <a:gd name="f68" fmla="*/ 12 f45 1"/>
                  <a:gd name="f69" fmla="*/ 41 f44 1"/>
                  <a:gd name="f70" fmla="*/ 28 f44 1"/>
                  <a:gd name="f71" fmla="+- f46 0 f1"/>
                  <a:gd name="f72" fmla="*/ f49 1 13"/>
                  <a:gd name="f73" fmla="*/ f50 1 41"/>
                  <a:gd name="f74" fmla="*/ f51 1 13"/>
                  <a:gd name="f75" fmla="*/ f52 1 41"/>
                  <a:gd name="f76" fmla="*/ f53 1 13"/>
                  <a:gd name="f77" fmla="*/ f54 1 41"/>
                  <a:gd name="f78" fmla="*/ f55 1 13"/>
                  <a:gd name="f79" fmla="*/ f56 1 41"/>
                  <a:gd name="f80" fmla="*/ f57 1 13"/>
                  <a:gd name="f81" fmla="*/ f58 1 41"/>
                  <a:gd name="f82" fmla="*/ f59 1 41"/>
                  <a:gd name="f83" fmla="*/ f60 1 13"/>
                  <a:gd name="f84" fmla="*/ f61 1 41"/>
                  <a:gd name="f85" fmla="*/ f62 1 13"/>
                  <a:gd name="f86" fmla="*/ f63 1 41"/>
                  <a:gd name="f87" fmla="*/ f64 1 41"/>
                  <a:gd name="f88" fmla="*/ f65 1 41"/>
                  <a:gd name="f89" fmla="*/ f66 1 13"/>
                  <a:gd name="f90" fmla="*/ f67 1 41"/>
                  <a:gd name="f91" fmla="*/ f68 1 13"/>
                  <a:gd name="f92" fmla="*/ f69 1 41"/>
                  <a:gd name="f93" fmla="*/ f70 1 41"/>
                  <a:gd name="f94" fmla="*/ 0 1 f47"/>
                  <a:gd name="f95" fmla="*/ f41 1 f47"/>
                  <a:gd name="f96" fmla="*/ 0 1 f48"/>
                  <a:gd name="f97" fmla="*/ f42 1 f48"/>
                  <a:gd name="f98" fmla="*/ f72 1 f47"/>
                  <a:gd name="f99" fmla="*/ f73 1 f48"/>
                  <a:gd name="f100" fmla="*/ f74 1 f47"/>
                  <a:gd name="f101" fmla="*/ f75 1 f48"/>
                  <a:gd name="f102" fmla="*/ f76 1 f47"/>
                  <a:gd name="f103" fmla="*/ f77 1 f48"/>
                  <a:gd name="f104" fmla="*/ f78 1 f47"/>
                  <a:gd name="f105" fmla="*/ f79 1 f48"/>
                  <a:gd name="f106" fmla="*/ f80 1 f47"/>
                  <a:gd name="f107" fmla="*/ f81 1 f48"/>
                  <a:gd name="f108" fmla="*/ f82 1 f48"/>
                  <a:gd name="f109" fmla="*/ f83 1 f47"/>
                  <a:gd name="f110" fmla="*/ f84 1 f48"/>
                  <a:gd name="f111" fmla="*/ f85 1 f47"/>
                  <a:gd name="f112" fmla="*/ f86 1 f48"/>
                  <a:gd name="f113" fmla="*/ f87 1 f48"/>
                  <a:gd name="f114" fmla="*/ f88 1 f48"/>
                  <a:gd name="f115" fmla="*/ f89 1 f47"/>
                  <a:gd name="f116" fmla="*/ f90 1 f48"/>
                  <a:gd name="f117" fmla="*/ f91 1 f47"/>
                  <a:gd name="f118" fmla="*/ f92 1 f48"/>
                  <a:gd name="f119" fmla="*/ f93 1 f48"/>
                  <a:gd name="f120" fmla="*/ f94 f38 1"/>
                  <a:gd name="f121" fmla="*/ f95 f38 1"/>
                  <a:gd name="f122" fmla="*/ f97 f39 1"/>
                  <a:gd name="f123" fmla="*/ f96 f39 1"/>
                  <a:gd name="f124" fmla="*/ f98 f38 1"/>
                  <a:gd name="f125" fmla="*/ f99 f39 1"/>
                  <a:gd name="f126" fmla="*/ f100 f38 1"/>
                  <a:gd name="f127" fmla="*/ f101 f39 1"/>
                  <a:gd name="f128" fmla="*/ f102 f38 1"/>
                  <a:gd name="f129" fmla="*/ f103 f39 1"/>
                  <a:gd name="f130" fmla="*/ f104 f38 1"/>
                  <a:gd name="f131" fmla="*/ f105 f39 1"/>
                  <a:gd name="f132" fmla="*/ f106 f38 1"/>
                  <a:gd name="f133" fmla="*/ f107 f39 1"/>
                  <a:gd name="f134" fmla="*/ f108 f39 1"/>
                  <a:gd name="f135" fmla="*/ f109 f38 1"/>
                  <a:gd name="f136" fmla="*/ f110 f39 1"/>
                  <a:gd name="f137" fmla="*/ f111 f38 1"/>
                  <a:gd name="f138" fmla="*/ f112 f39 1"/>
                  <a:gd name="f139" fmla="*/ f113 f39 1"/>
                  <a:gd name="f140" fmla="*/ f114 f39 1"/>
                  <a:gd name="f141" fmla="*/ f115 f38 1"/>
                  <a:gd name="f142" fmla="*/ f116 f39 1"/>
                  <a:gd name="f143" fmla="*/ f117 f38 1"/>
                  <a:gd name="f144" fmla="*/ f118 f39 1"/>
                  <a:gd name="f145" fmla="*/ f119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33"/>
                  </a:cxn>
                  <a:cxn ang="f71">
                    <a:pos x="f132" y="f134"/>
                  </a:cxn>
                  <a:cxn ang="f71">
                    <a:pos x="f135" y="f136"/>
                  </a:cxn>
                  <a:cxn ang="f71">
                    <a:pos x="f137" y="f138"/>
                  </a:cxn>
                  <a:cxn ang="f71">
                    <a:pos x="f135" y="f139"/>
                  </a:cxn>
                  <a:cxn ang="f71">
                    <a:pos x="f132" y="f131"/>
                  </a:cxn>
                  <a:cxn ang="f71">
                    <a:pos x="f130" y="f140"/>
                  </a:cxn>
                  <a:cxn ang="f71">
                    <a:pos x="f141" y="f142"/>
                  </a:cxn>
                  <a:cxn ang="f71">
                    <a:pos x="f143" y="f144"/>
                  </a:cxn>
                  <a:cxn ang="f71">
                    <a:pos x="f124" y="f145"/>
                  </a:cxn>
                  <a:cxn ang="f71">
                    <a:pos x="f124" y="f125"/>
                  </a:cxn>
                </a:cxnLst>
                <a:rect l="f120" t="f123" r="f121" b="f122"/>
                <a:pathLst>
                  <a:path w="13" h="41">
                    <a:moveTo>
                      <a:pt x="f8" y="f9"/>
                    </a:moveTo>
                    <a:cubicBezTo>
                      <a:pt x="f8" y="f9"/>
                      <a:pt x="f10" y="f9"/>
                      <a:pt x="f11" y="f12"/>
                    </a:cubicBezTo>
                    <a:cubicBezTo>
                      <a:pt x="f10" y="f13"/>
                      <a:pt x="f5" y="f14"/>
                      <a:pt x="f10" y="f15"/>
                    </a:cubicBezTo>
                    <a:cubicBezTo>
                      <a:pt x="f8" y="f16"/>
                      <a:pt x="f8" y="f17"/>
                      <a:pt x="f18" y="f19"/>
                    </a:cubicBezTo>
                    <a:cubicBezTo>
                      <a:pt x="f20" y="f21"/>
                      <a:pt x="f22" y="f23"/>
                      <a:pt x="f20" y="f22"/>
                    </a:cubicBezTo>
                    <a:cubicBezTo>
                      <a:pt x="f18" y="f18"/>
                      <a:pt x="f22" y="f10"/>
                      <a:pt x="f20" y="f5"/>
                    </a:cubicBezTo>
                    <a:cubicBezTo>
                      <a:pt x="f24" y="f11"/>
                      <a:pt x="f22" y="f25"/>
                      <a:pt x="f24" y="f26"/>
                    </a:cubicBezTo>
                    <a:cubicBezTo>
                      <a:pt x="f24" y="f22"/>
                      <a:pt x="f22" y="f23"/>
                      <a:pt x="f23" y="f27"/>
                    </a:cubicBezTo>
                    <a:cubicBezTo>
                      <a:pt x="f24" y="f27"/>
                      <a:pt x="f24" y="f27"/>
                      <a:pt x="f24" y="f6"/>
                    </a:cubicBezTo>
                    <a:cubicBezTo>
                      <a:pt x="f22" y="f6"/>
                      <a:pt x="f20" y="f21"/>
                      <a:pt x="f20" y="f19"/>
                    </a:cubicBezTo>
                    <a:cubicBezTo>
                      <a:pt x="f10" y="f28"/>
                      <a:pt x="f10" y="f28"/>
                      <a:pt x="f18" y="f29"/>
                    </a:cubicBezTo>
                    <a:cubicBezTo>
                      <a:pt x="f20" y="f30"/>
                      <a:pt x="f23" y="f9"/>
                      <a:pt x="f6" y="f31"/>
                    </a:cubicBezTo>
                    <a:cubicBezTo>
                      <a:pt x="f6" y="f7"/>
                      <a:pt x="f6" y="f7"/>
                      <a:pt x="f27" y="f7"/>
                    </a:cubicBezTo>
                    <a:cubicBezTo>
                      <a:pt x="f22" y="f32"/>
                      <a:pt x="f26" y="f33"/>
                      <a:pt x="f8" y="f34"/>
                    </a:cubicBezTo>
                    <a:cubicBezTo>
                      <a:pt x="f10" y="f35"/>
                      <a:pt x="f25" y="f36"/>
                      <a:pt x="f8" y="f9"/>
                    </a:cubicBezTo>
                    <a:close/>
                  </a:path>
                </a:pathLst>
              </a:custGeom>
              <a:solidFill>
                <a:srgbClr val="8B573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1" name="Freeform 1522">
                <a:extLst>
                  <a:ext uri="{FF2B5EF4-FFF2-40B4-BE49-F238E27FC236}">
                    <a16:creationId xmlns:a16="http://schemas.microsoft.com/office/drawing/2014/main" id="{14B7ACD4-E2B2-66E5-CF52-3E082DF2D1F1}"/>
                  </a:ext>
                </a:extLst>
              </p:cNvPr>
              <p:cNvSpPr/>
              <p:nvPr/>
            </p:nvSpPr>
            <p:spPr>
              <a:xfrm>
                <a:off x="4087816" y="3500442"/>
                <a:ext cx="214317" cy="3540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94"/>
                  <a:gd name="f8" fmla="val 31"/>
                  <a:gd name="f9" fmla="val 46"/>
                  <a:gd name="f10" fmla="val 32"/>
                  <a:gd name="f11" fmla="val 53"/>
                  <a:gd name="f12" fmla="val 33"/>
                  <a:gd name="f13" fmla="val 59"/>
                  <a:gd name="f14" fmla="val 36"/>
                  <a:gd name="f15" fmla="val 65"/>
                  <a:gd name="f16" fmla="val 41"/>
                  <a:gd name="f17" fmla="val 73"/>
                  <a:gd name="f18" fmla="val 81"/>
                  <a:gd name="f19" fmla="val 87"/>
                  <a:gd name="f20" fmla="val 55"/>
                  <a:gd name="f21" fmla="val 89"/>
                  <a:gd name="f22" fmla="val 91"/>
                  <a:gd name="f23" fmla="val 56"/>
                  <a:gd name="f24" fmla="val 54"/>
                  <a:gd name="f25" fmla="val 49"/>
                  <a:gd name="f26" fmla="val 44"/>
                  <a:gd name="f27" fmla="val 39"/>
                  <a:gd name="f28" fmla="val 86"/>
                  <a:gd name="f29" fmla="val 83"/>
                  <a:gd name="f30" fmla="val 80"/>
                  <a:gd name="f31" fmla="val 75"/>
                  <a:gd name="f32" fmla="val 72"/>
                  <a:gd name="f33" fmla="val 29"/>
                  <a:gd name="f34" fmla="val 69"/>
                  <a:gd name="f35" fmla="val 26"/>
                  <a:gd name="f36" fmla="val 67"/>
                  <a:gd name="f37" fmla="val 25"/>
                  <a:gd name="f38" fmla="val 66"/>
                  <a:gd name="f39" fmla="val 24"/>
                  <a:gd name="f40" fmla="val 23"/>
                  <a:gd name="f41" fmla="val 64"/>
                  <a:gd name="f42" fmla="val 21"/>
                  <a:gd name="f43" fmla="val 61"/>
                  <a:gd name="f44" fmla="val 19"/>
                  <a:gd name="f45" fmla="val 16"/>
                  <a:gd name="f46" fmla="val 62"/>
                  <a:gd name="f47" fmla="val 14"/>
                  <a:gd name="f48" fmla="val 63"/>
                  <a:gd name="f49" fmla="val 12"/>
                  <a:gd name="f50" fmla="val 8"/>
                  <a:gd name="f51" fmla="val 3"/>
                  <a:gd name="f52" fmla="val 52"/>
                  <a:gd name="f53" fmla="val 1"/>
                  <a:gd name="f54" fmla="val 38"/>
                  <a:gd name="f55" fmla="val 2"/>
                  <a:gd name="f56" fmla="val 5"/>
                  <a:gd name="f57" fmla="val 6"/>
                  <a:gd name="f58" fmla="val 22"/>
                  <a:gd name="f59" fmla="val 20"/>
                  <a:gd name="f60" fmla="val 18"/>
                  <a:gd name="f61" fmla="val 17"/>
                  <a:gd name="f62" fmla="val 13"/>
                  <a:gd name="f63" fmla="val 10"/>
                  <a:gd name="f64" fmla="val 4"/>
                  <a:gd name="f65" fmla="val 9"/>
                  <a:gd name="f66" fmla="val 15"/>
                  <a:gd name="f67" fmla="val 27"/>
                  <a:gd name="f68" fmla="val 30"/>
                  <a:gd name="f69" fmla="val 37"/>
                  <a:gd name="f70" fmla="val 43"/>
                  <a:gd name="f71" fmla="val 48"/>
                  <a:gd name="f72" fmla="val 11"/>
                  <a:gd name="f73" fmla="val 50"/>
                  <a:gd name="f74" fmla="val 51"/>
                  <a:gd name="f75" fmla="val 28"/>
                  <a:gd name="f76" fmla="+- 0 0 -90"/>
                  <a:gd name="f77" fmla="*/ f3 1 57"/>
                  <a:gd name="f78" fmla="*/ f4 1 94"/>
                  <a:gd name="f79" fmla="val f5"/>
                  <a:gd name="f80" fmla="val f6"/>
                  <a:gd name="f81" fmla="val f7"/>
                  <a:gd name="f82" fmla="*/ f76 f0 1"/>
                  <a:gd name="f83" fmla="+- f81 0 f79"/>
                  <a:gd name="f84" fmla="+- f80 0 f79"/>
                  <a:gd name="f85" fmla="*/ f82 1 f2"/>
                  <a:gd name="f86" fmla="*/ f84 1 57"/>
                  <a:gd name="f87" fmla="*/ f83 1 94"/>
                  <a:gd name="f88" fmla="*/ 31 f84 1"/>
                  <a:gd name="f89" fmla="*/ 46 f83 1"/>
                  <a:gd name="f90" fmla="*/ 36 f84 1"/>
                  <a:gd name="f91" fmla="*/ 65 f83 1"/>
                  <a:gd name="f92" fmla="*/ 53 f84 1"/>
                  <a:gd name="f93" fmla="*/ 87 f83 1"/>
                  <a:gd name="f94" fmla="*/ 57 f84 1"/>
                  <a:gd name="f95" fmla="*/ 94 f83 1"/>
                  <a:gd name="f96" fmla="*/ 54 f84 1"/>
                  <a:gd name="f97" fmla="*/ 39 f84 1"/>
                  <a:gd name="f98" fmla="*/ 86 f83 1"/>
                  <a:gd name="f99" fmla="*/ 32 f84 1"/>
                  <a:gd name="f100" fmla="*/ 75 f83 1"/>
                  <a:gd name="f101" fmla="*/ 26 f84 1"/>
                  <a:gd name="f102" fmla="*/ 67 f83 1"/>
                  <a:gd name="f103" fmla="*/ 23 f84 1"/>
                  <a:gd name="f104" fmla="*/ 64 f83 1"/>
                  <a:gd name="f105" fmla="*/ 16 f84 1"/>
                  <a:gd name="f106" fmla="*/ 62 f83 1"/>
                  <a:gd name="f107" fmla="*/ 12 f84 1"/>
                  <a:gd name="f108" fmla="*/ 66 f83 1"/>
                  <a:gd name="f109" fmla="*/ 1 f84 1"/>
                  <a:gd name="f110" fmla="*/ 44 f83 1"/>
                  <a:gd name="f111" fmla="*/ 3 f84 1"/>
                  <a:gd name="f112" fmla="*/ 26 f83 1"/>
                  <a:gd name="f113" fmla="*/ 6 f84 1"/>
                  <a:gd name="f114" fmla="*/ 23 f83 1"/>
                  <a:gd name="f115" fmla="*/ 5 f84 1"/>
                  <a:gd name="f116" fmla="*/ 18 f83 1"/>
                  <a:gd name="f117" fmla="*/ 16 f83 1"/>
                  <a:gd name="f118" fmla="*/ 10 f83 1"/>
                  <a:gd name="f119" fmla="*/ 4 f84 1"/>
                  <a:gd name="f120" fmla="*/ 0 f83 1"/>
                  <a:gd name="f121" fmla="*/ 20 f84 1"/>
                  <a:gd name="f122" fmla="*/ 12 f83 1"/>
                  <a:gd name="f123" fmla="*/ 22 f84 1"/>
                  <a:gd name="f124" fmla="*/ 14 f83 1"/>
                  <a:gd name="f125" fmla="*/ 15 f84 1"/>
                  <a:gd name="f126" fmla="*/ 25 f83 1"/>
                  <a:gd name="f127" fmla="*/ 14 f84 1"/>
                  <a:gd name="f128" fmla="*/ 29 f83 1"/>
                  <a:gd name="f129" fmla="*/ 33 f83 1"/>
                  <a:gd name="f130" fmla="*/ 48 f83 1"/>
                  <a:gd name="f131" fmla="*/ 51 f83 1"/>
                  <a:gd name="f132" fmla="*/ 49 f83 1"/>
                  <a:gd name="f133" fmla="*/ 24 f84 1"/>
                  <a:gd name="f134" fmla="+- f85 0 f1"/>
                  <a:gd name="f135" fmla="*/ f88 1 57"/>
                  <a:gd name="f136" fmla="*/ f89 1 94"/>
                  <a:gd name="f137" fmla="*/ f90 1 57"/>
                  <a:gd name="f138" fmla="*/ f91 1 94"/>
                  <a:gd name="f139" fmla="*/ f92 1 57"/>
                  <a:gd name="f140" fmla="*/ f93 1 94"/>
                  <a:gd name="f141" fmla="*/ f94 1 57"/>
                  <a:gd name="f142" fmla="*/ f95 1 94"/>
                  <a:gd name="f143" fmla="*/ f96 1 57"/>
                  <a:gd name="f144" fmla="*/ f97 1 57"/>
                  <a:gd name="f145" fmla="*/ f98 1 94"/>
                  <a:gd name="f146" fmla="*/ f99 1 57"/>
                  <a:gd name="f147" fmla="*/ f100 1 94"/>
                  <a:gd name="f148" fmla="*/ f101 1 57"/>
                  <a:gd name="f149" fmla="*/ f102 1 94"/>
                  <a:gd name="f150" fmla="*/ f103 1 57"/>
                  <a:gd name="f151" fmla="*/ f104 1 94"/>
                  <a:gd name="f152" fmla="*/ f105 1 57"/>
                  <a:gd name="f153" fmla="*/ f106 1 94"/>
                  <a:gd name="f154" fmla="*/ f107 1 57"/>
                  <a:gd name="f155" fmla="*/ f108 1 94"/>
                  <a:gd name="f156" fmla="*/ f109 1 57"/>
                  <a:gd name="f157" fmla="*/ f110 1 94"/>
                  <a:gd name="f158" fmla="*/ f111 1 57"/>
                  <a:gd name="f159" fmla="*/ f112 1 94"/>
                  <a:gd name="f160" fmla="*/ f113 1 57"/>
                  <a:gd name="f161" fmla="*/ f114 1 94"/>
                  <a:gd name="f162" fmla="*/ f115 1 57"/>
                  <a:gd name="f163" fmla="*/ f116 1 94"/>
                  <a:gd name="f164" fmla="*/ f117 1 94"/>
                  <a:gd name="f165" fmla="*/ f118 1 94"/>
                  <a:gd name="f166" fmla="*/ f119 1 57"/>
                  <a:gd name="f167" fmla="*/ f120 1 94"/>
                  <a:gd name="f168" fmla="*/ f121 1 57"/>
                  <a:gd name="f169" fmla="*/ f122 1 94"/>
                  <a:gd name="f170" fmla="*/ f123 1 57"/>
                  <a:gd name="f171" fmla="*/ f124 1 94"/>
                  <a:gd name="f172" fmla="*/ f125 1 57"/>
                  <a:gd name="f173" fmla="*/ f126 1 94"/>
                  <a:gd name="f174" fmla="*/ f127 1 57"/>
                  <a:gd name="f175" fmla="*/ f128 1 94"/>
                  <a:gd name="f176" fmla="*/ f129 1 94"/>
                  <a:gd name="f177" fmla="*/ f130 1 94"/>
                  <a:gd name="f178" fmla="*/ f131 1 94"/>
                  <a:gd name="f179" fmla="*/ f132 1 94"/>
                  <a:gd name="f180" fmla="*/ f133 1 57"/>
                  <a:gd name="f181" fmla="*/ 0 1 f86"/>
                  <a:gd name="f182" fmla="*/ f80 1 f86"/>
                  <a:gd name="f183" fmla="*/ 0 1 f87"/>
                  <a:gd name="f184" fmla="*/ f81 1 f87"/>
                  <a:gd name="f185" fmla="*/ f135 1 f86"/>
                  <a:gd name="f186" fmla="*/ f136 1 f87"/>
                  <a:gd name="f187" fmla="*/ f137 1 f86"/>
                  <a:gd name="f188" fmla="*/ f138 1 f87"/>
                  <a:gd name="f189" fmla="*/ f139 1 f86"/>
                  <a:gd name="f190" fmla="*/ f140 1 f87"/>
                  <a:gd name="f191" fmla="*/ f141 1 f86"/>
                  <a:gd name="f192" fmla="*/ f142 1 f87"/>
                  <a:gd name="f193" fmla="*/ f143 1 f86"/>
                  <a:gd name="f194" fmla="*/ f144 1 f86"/>
                  <a:gd name="f195" fmla="*/ f145 1 f87"/>
                  <a:gd name="f196" fmla="*/ f146 1 f86"/>
                  <a:gd name="f197" fmla="*/ f147 1 f87"/>
                  <a:gd name="f198" fmla="*/ f148 1 f86"/>
                  <a:gd name="f199" fmla="*/ f149 1 f87"/>
                  <a:gd name="f200" fmla="*/ f150 1 f86"/>
                  <a:gd name="f201" fmla="*/ f151 1 f87"/>
                  <a:gd name="f202" fmla="*/ f152 1 f86"/>
                  <a:gd name="f203" fmla="*/ f153 1 f87"/>
                  <a:gd name="f204" fmla="*/ f154 1 f86"/>
                  <a:gd name="f205" fmla="*/ f155 1 f87"/>
                  <a:gd name="f206" fmla="*/ f156 1 f86"/>
                  <a:gd name="f207" fmla="*/ f157 1 f87"/>
                  <a:gd name="f208" fmla="*/ f158 1 f86"/>
                  <a:gd name="f209" fmla="*/ f159 1 f87"/>
                  <a:gd name="f210" fmla="*/ f160 1 f86"/>
                  <a:gd name="f211" fmla="*/ f161 1 f87"/>
                  <a:gd name="f212" fmla="*/ f162 1 f86"/>
                  <a:gd name="f213" fmla="*/ f163 1 f87"/>
                  <a:gd name="f214" fmla="*/ f164 1 f87"/>
                  <a:gd name="f215" fmla="*/ f165 1 f87"/>
                  <a:gd name="f216" fmla="*/ f166 1 f86"/>
                  <a:gd name="f217" fmla="*/ f167 1 f87"/>
                  <a:gd name="f218" fmla="*/ f168 1 f86"/>
                  <a:gd name="f219" fmla="*/ f169 1 f87"/>
                  <a:gd name="f220" fmla="*/ f170 1 f86"/>
                  <a:gd name="f221" fmla="*/ f171 1 f87"/>
                  <a:gd name="f222" fmla="*/ f172 1 f86"/>
                  <a:gd name="f223" fmla="*/ f173 1 f87"/>
                  <a:gd name="f224" fmla="*/ f174 1 f86"/>
                  <a:gd name="f225" fmla="*/ f175 1 f87"/>
                  <a:gd name="f226" fmla="*/ f176 1 f87"/>
                  <a:gd name="f227" fmla="*/ f177 1 f87"/>
                  <a:gd name="f228" fmla="*/ f178 1 f87"/>
                  <a:gd name="f229" fmla="*/ f179 1 f87"/>
                  <a:gd name="f230" fmla="*/ f180 1 f86"/>
                  <a:gd name="f231" fmla="*/ f181 f77 1"/>
                  <a:gd name="f232" fmla="*/ f182 f77 1"/>
                  <a:gd name="f233" fmla="*/ f184 f78 1"/>
                  <a:gd name="f234" fmla="*/ f183 f78 1"/>
                  <a:gd name="f235" fmla="*/ f185 f77 1"/>
                  <a:gd name="f236" fmla="*/ f186 f78 1"/>
                  <a:gd name="f237" fmla="*/ f187 f77 1"/>
                  <a:gd name="f238" fmla="*/ f188 f78 1"/>
                  <a:gd name="f239" fmla="*/ f189 f77 1"/>
                  <a:gd name="f240" fmla="*/ f190 f78 1"/>
                  <a:gd name="f241" fmla="*/ f191 f77 1"/>
                  <a:gd name="f242" fmla="*/ f192 f78 1"/>
                  <a:gd name="f243" fmla="*/ f193 f77 1"/>
                  <a:gd name="f244" fmla="*/ f194 f77 1"/>
                  <a:gd name="f245" fmla="*/ f195 f78 1"/>
                  <a:gd name="f246" fmla="*/ f196 f77 1"/>
                  <a:gd name="f247" fmla="*/ f197 f78 1"/>
                  <a:gd name="f248" fmla="*/ f198 f77 1"/>
                  <a:gd name="f249" fmla="*/ f199 f78 1"/>
                  <a:gd name="f250" fmla="*/ f200 f77 1"/>
                  <a:gd name="f251" fmla="*/ f201 f78 1"/>
                  <a:gd name="f252" fmla="*/ f202 f77 1"/>
                  <a:gd name="f253" fmla="*/ f203 f78 1"/>
                  <a:gd name="f254" fmla="*/ f204 f77 1"/>
                  <a:gd name="f255" fmla="*/ f205 f78 1"/>
                  <a:gd name="f256" fmla="*/ f206 f77 1"/>
                  <a:gd name="f257" fmla="*/ f207 f78 1"/>
                  <a:gd name="f258" fmla="*/ f208 f77 1"/>
                  <a:gd name="f259" fmla="*/ f209 f78 1"/>
                  <a:gd name="f260" fmla="*/ f210 f77 1"/>
                  <a:gd name="f261" fmla="*/ f211 f78 1"/>
                  <a:gd name="f262" fmla="*/ f212 f77 1"/>
                  <a:gd name="f263" fmla="*/ f213 f78 1"/>
                  <a:gd name="f264" fmla="*/ f214 f78 1"/>
                  <a:gd name="f265" fmla="*/ f215 f78 1"/>
                  <a:gd name="f266" fmla="*/ f216 f77 1"/>
                  <a:gd name="f267" fmla="*/ f217 f78 1"/>
                  <a:gd name="f268" fmla="*/ f218 f77 1"/>
                  <a:gd name="f269" fmla="*/ f219 f78 1"/>
                  <a:gd name="f270" fmla="*/ f220 f77 1"/>
                  <a:gd name="f271" fmla="*/ f221 f78 1"/>
                  <a:gd name="f272" fmla="*/ f222 f77 1"/>
                  <a:gd name="f273" fmla="*/ f223 f78 1"/>
                  <a:gd name="f274" fmla="*/ f224 f77 1"/>
                  <a:gd name="f275" fmla="*/ f225 f78 1"/>
                  <a:gd name="f276" fmla="*/ f226 f78 1"/>
                  <a:gd name="f277" fmla="*/ f227 f78 1"/>
                  <a:gd name="f278" fmla="*/ f228 f78 1"/>
                  <a:gd name="f279" fmla="*/ f229 f78 1"/>
                  <a:gd name="f280" fmla="*/ f230 f7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4">
                    <a:pos x="f235" y="f236"/>
                  </a:cxn>
                  <a:cxn ang="f134">
                    <a:pos x="f237" y="f238"/>
                  </a:cxn>
                  <a:cxn ang="f134">
                    <a:pos x="f239" y="f240"/>
                  </a:cxn>
                  <a:cxn ang="f134">
                    <a:pos x="f241" y="f242"/>
                  </a:cxn>
                  <a:cxn ang="f134">
                    <a:pos x="f243" y="f242"/>
                  </a:cxn>
                  <a:cxn ang="f134">
                    <a:pos x="f244" y="f245"/>
                  </a:cxn>
                  <a:cxn ang="f134">
                    <a:pos x="f246" y="f247"/>
                  </a:cxn>
                  <a:cxn ang="f134">
                    <a:pos x="f248" y="f249"/>
                  </a:cxn>
                  <a:cxn ang="f134">
                    <a:pos x="f250" y="f251"/>
                  </a:cxn>
                  <a:cxn ang="f134">
                    <a:pos x="f252" y="f253"/>
                  </a:cxn>
                  <a:cxn ang="f134">
                    <a:pos x="f254" y="f255"/>
                  </a:cxn>
                  <a:cxn ang="f134">
                    <a:pos x="f256" y="f257"/>
                  </a:cxn>
                  <a:cxn ang="f134">
                    <a:pos x="f258" y="f259"/>
                  </a:cxn>
                  <a:cxn ang="f134">
                    <a:pos x="f260" y="f261"/>
                  </a:cxn>
                  <a:cxn ang="f134">
                    <a:pos x="f262" y="f263"/>
                  </a:cxn>
                  <a:cxn ang="f134">
                    <a:pos x="f260" y="f264"/>
                  </a:cxn>
                  <a:cxn ang="f134">
                    <a:pos x="f262" y="f265"/>
                  </a:cxn>
                  <a:cxn ang="f134">
                    <a:pos x="f266" y="f267"/>
                  </a:cxn>
                  <a:cxn ang="f134">
                    <a:pos x="f268" y="f269"/>
                  </a:cxn>
                  <a:cxn ang="f134">
                    <a:pos x="f270" y="f271"/>
                  </a:cxn>
                  <a:cxn ang="f134">
                    <a:pos x="f272" y="f273"/>
                  </a:cxn>
                  <a:cxn ang="f134">
                    <a:pos x="f274" y="f275"/>
                  </a:cxn>
                  <a:cxn ang="f134">
                    <a:pos x="f272" y="f276"/>
                  </a:cxn>
                  <a:cxn ang="f134">
                    <a:pos x="f254" y="f277"/>
                  </a:cxn>
                  <a:cxn ang="f134">
                    <a:pos x="f252" y="f278"/>
                  </a:cxn>
                  <a:cxn ang="f134">
                    <a:pos x="f250" y="f279"/>
                  </a:cxn>
                  <a:cxn ang="f134">
                    <a:pos x="f280" y="f277"/>
                  </a:cxn>
                  <a:cxn ang="f134">
                    <a:pos x="f235" y="f236"/>
                  </a:cxn>
                </a:cxnLst>
                <a:rect l="f231" t="f234" r="f232" b="f233"/>
                <a:pathLst>
                  <a:path w="57" h="9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9" y="f18"/>
                      <a:pt x="f11" y="f19"/>
                    </a:cubicBezTo>
                    <a:cubicBezTo>
                      <a:pt x="f20" y="f21"/>
                      <a:pt x="f6" y="f22"/>
                      <a:pt x="f6" y="f7"/>
                    </a:cubicBezTo>
                    <a:cubicBezTo>
                      <a:pt x="f23" y="f7"/>
                      <a:pt x="f20" y="f7"/>
                      <a:pt x="f24" y="f7"/>
                    </a:cubicBezTo>
                    <a:cubicBezTo>
                      <a:pt x="f25" y="f22"/>
                      <a:pt x="f26" y="f21"/>
                      <a:pt x="f27" y="f28"/>
                    </a:cubicBezTo>
                    <a:cubicBezTo>
                      <a:pt x="f14" y="f29"/>
                      <a:pt x="f12" y="f30"/>
                      <a:pt x="f10" y="f31"/>
                    </a:cubicBezTo>
                    <a:cubicBezTo>
                      <a:pt x="f8" y="f32"/>
                      <a:pt x="f33" y="f34"/>
                      <a:pt x="f35" y="f36"/>
                    </a:cubicBezTo>
                    <a:cubicBezTo>
                      <a:pt x="f37" y="f38"/>
                      <a:pt x="f39" y="f15"/>
                      <a:pt x="f40" y="f41"/>
                    </a:cubicBezTo>
                    <a:cubicBezTo>
                      <a:pt x="f42" y="f43"/>
                      <a:pt x="f44" y="f43"/>
                      <a:pt x="f45" y="f46"/>
                    </a:cubicBezTo>
                    <a:cubicBezTo>
                      <a:pt x="f47" y="f48"/>
                      <a:pt x="f47" y="f15"/>
                      <a:pt x="f49" y="f38"/>
                    </a:cubicBezTo>
                    <a:cubicBezTo>
                      <a:pt x="f50" y="f13"/>
                      <a:pt x="f51" y="f52"/>
                      <a:pt x="f53" y="f26"/>
                    </a:cubicBezTo>
                    <a:cubicBezTo>
                      <a:pt x="f5" y="f54"/>
                      <a:pt x="f55" y="f10"/>
                      <a:pt x="f51" y="f35"/>
                    </a:cubicBezTo>
                    <a:cubicBezTo>
                      <a:pt x="f51" y="f39"/>
                      <a:pt x="f56" y="f39"/>
                      <a:pt x="f57" y="f40"/>
                    </a:cubicBezTo>
                    <a:cubicBezTo>
                      <a:pt x="f51" y="f58"/>
                      <a:pt x="f56" y="f59"/>
                      <a:pt x="f56" y="f60"/>
                    </a:cubicBezTo>
                    <a:cubicBezTo>
                      <a:pt x="f56" y="f60"/>
                      <a:pt x="f57" y="f61"/>
                      <a:pt x="f57" y="f45"/>
                    </a:cubicBezTo>
                    <a:cubicBezTo>
                      <a:pt x="f57" y="f47"/>
                      <a:pt x="f50" y="f62"/>
                      <a:pt x="f56" y="f63"/>
                    </a:cubicBezTo>
                    <a:cubicBezTo>
                      <a:pt x="f64" y="f65"/>
                      <a:pt x="f64" y="f64"/>
                      <a:pt x="f64" y="f5"/>
                    </a:cubicBezTo>
                    <a:cubicBezTo>
                      <a:pt x="f65" y="f56"/>
                      <a:pt x="f47" y="f63"/>
                      <a:pt x="f59" y="f49"/>
                    </a:cubicBezTo>
                    <a:cubicBezTo>
                      <a:pt x="f42" y="f62"/>
                      <a:pt x="f58" y="f47"/>
                      <a:pt x="f58" y="f47"/>
                    </a:cubicBezTo>
                    <a:cubicBezTo>
                      <a:pt x="f42" y="f44"/>
                      <a:pt x="f44" y="f40"/>
                      <a:pt x="f66" y="f37"/>
                    </a:cubicBezTo>
                    <a:cubicBezTo>
                      <a:pt x="f62" y="f67"/>
                      <a:pt x="f62" y="f67"/>
                      <a:pt x="f47" y="f33"/>
                    </a:cubicBezTo>
                    <a:cubicBezTo>
                      <a:pt x="f66" y="f68"/>
                      <a:pt x="f45" y="f8"/>
                      <a:pt x="f66" y="f12"/>
                    </a:cubicBezTo>
                    <a:cubicBezTo>
                      <a:pt x="f62" y="f69"/>
                      <a:pt x="f62" y="f70"/>
                      <a:pt x="f49" y="f71"/>
                    </a:cubicBezTo>
                    <a:cubicBezTo>
                      <a:pt x="f72" y="f73"/>
                      <a:pt x="f62" y="f52"/>
                      <a:pt x="f45" y="f74"/>
                    </a:cubicBezTo>
                    <a:cubicBezTo>
                      <a:pt x="f60" y="f74"/>
                      <a:pt x="f42" y="f73"/>
                      <a:pt x="f40" y="f25"/>
                    </a:cubicBezTo>
                    <a:cubicBezTo>
                      <a:pt x="f39" y="f25"/>
                      <a:pt x="f39" y="f71"/>
                      <a:pt x="f39" y="f71"/>
                    </a:cubicBezTo>
                    <a:cubicBezTo>
                      <a:pt x="f67" y="f71"/>
                      <a:pt x="f75" y="f9"/>
                      <a:pt x="f8" y="f9"/>
                    </a:cubicBezTo>
                    <a:close/>
                  </a:path>
                </a:pathLst>
              </a:custGeom>
              <a:solidFill>
                <a:srgbClr val="EAB8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2" name="Freeform 1523">
                <a:extLst>
                  <a:ext uri="{FF2B5EF4-FFF2-40B4-BE49-F238E27FC236}">
                    <a16:creationId xmlns:a16="http://schemas.microsoft.com/office/drawing/2014/main" id="{7C552642-3AFC-8223-60B3-1FA2832C4422}"/>
                  </a:ext>
                </a:extLst>
              </p:cNvPr>
              <p:cNvSpPr/>
              <p:nvPr/>
            </p:nvSpPr>
            <p:spPr>
              <a:xfrm>
                <a:off x="4124328" y="3552828"/>
                <a:ext cx="95253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9"/>
                  <a:gd name="f8" fmla="val 14"/>
                  <a:gd name="f9" fmla="val 35"/>
                  <a:gd name="f10" fmla="val 11"/>
                  <a:gd name="f11" fmla="val 38"/>
                  <a:gd name="f12" fmla="val 7"/>
                  <a:gd name="f13" fmla="val 3"/>
                  <a:gd name="f14" fmla="val 1"/>
                  <a:gd name="f15" fmla="val 37"/>
                  <a:gd name="f16" fmla="val 30"/>
                  <a:gd name="f17" fmla="val 23"/>
                  <a:gd name="f18" fmla="val 4"/>
                  <a:gd name="f19" fmla="val 18"/>
                  <a:gd name="f20" fmla="val 5"/>
                  <a:gd name="f21" fmla="val 17"/>
                  <a:gd name="f22" fmla="val 16"/>
                  <a:gd name="f23" fmla="val 15"/>
                  <a:gd name="f24" fmla="val 2"/>
                  <a:gd name="f25" fmla="val 13"/>
                  <a:gd name="f26" fmla="val 12"/>
                  <a:gd name="f27" fmla="val 6"/>
                  <a:gd name="f28" fmla="val 8"/>
                  <a:gd name="f29" fmla="val 24"/>
                  <a:gd name="f30" fmla="val 21"/>
                  <a:gd name="f31" fmla="val 32"/>
                  <a:gd name="f32" fmla="val 19"/>
                  <a:gd name="f33" fmla="val 34"/>
                  <a:gd name="f34" fmla="val 31"/>
                  <a:gd name="f35" fmla="val 27"/>
                  <a:gd name="f36" fmla="+- 0 0 -90"/>
                  <a:gd name="f37" fmla="*/ f3 1 25"/>
                  <a:gd name="f38" fmla="*/ f4 1 39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5"/>
                  <a:gd name="f47" fmla="*/ f43 1 39"/>
                  <a:gd name="f48" fmla="*/ 14 f44 1"/>
                  <a:gd name="f49" fmla="*/ 35 f43 1"/>
                  <a:gd name="f50" fmla="*/ 3 f44 1"/>
                  <a:gd name="f51" fmla="*/ 39 f43 1"/>
                  <a:gd name="f52" fmla="*/ 1 f44 1"/>
                  <a:gd name="f53" fmla="*/ 4 f44 1"/>
                  <a:gd name="f54" fmla="*/ 18 f43 1"/>
                  <a:gd name="f55" fmla="*/ 15 f43 1"/>
                  <a:gd name="f56" fmla="*/ 0 f44 1"/>
                  <a:gd name="f57" fmla="*/ 12 f43 1"/>
                  <a:gd name="f58" fmla="*/ 11 f44 1"/>
                  <a:gd name="f59" fmla="*/ 3 f43 1"/>
                  <a:gd name="f60" fmla="*/ 12 f44 1"/>
                  <a:gd name="f61" fmla="*/ 0 f43 1"/>
                  <a:gd name="f62" fmla="*/ 1 f43 1"/>
                  <a:gd name="f63" fmla="*/ 21 f44 1"/>
                  <a:gd name="f64" fmla="*/ 32 f43 1"/>
                  <a:gd name="f65" fmla="*/ 24 f43 1"/>
                  <a:gd name="f66" fmla="+- f45 0 f1"/>
                  <a:gd name="f67" fmla="*/ f48 1 25"/>
                  <a:gd name="f68" fmla="*/ f49 1 39"/>
                  <a:gd name="f69" fmla="*/ f50 1 25"/>
                  <a:gd name="f70" fmla="*/ f51 1 39"/>
                  <a:gd name="f71" fmla="*/ f52 1 25"/>
                  <a:gd name="f72" fmla="*/ f53 1 25"/>
                  <a:gd name="f73" fmla="*/ f54 1 39"/>
                  <a:gd name="f74" fmla="*/ f55 1 39"/>
                  <a:gd name="f75" fmla="*/ f56 1 25"/>
                  <a:gd name="f76" fmla="*/ f57 1 39"/>
                  <a:gd name="f77" fmla="*/ f58 1 25"/>
                  <a:gd name="f78" fmla="*/ f59 1 39"/>
                  <a:gd name="f79" fmla="*/ f60 1 25"/>
                  <a:gd name="f80" fmla="*/ f61 1 39"/>
                  <a:gd name="f81" fmla="*/ f62 1 39"/>
                  <a:gd name="f82" fmla="*/ f63 1 25"/>
                  <a:gd name="f83" fmla="*/ f64 1 39"/>
                  <a:gd name="f84" fmla="*/ f65 1 39"/>
                  <a:gd name="f85" fmla="*/ 0 1 f46"/>
                  <a:gd name="f86" fmla="*/ f40 1 f46"/>
                  <a:gd name="f87" fmla="*/ 0 1 f47"/>
                  <a:gd name="f88" fmla="*/ f41 1 f47"/>
                  <a:gd name="f89" fmla="*/ f67 1 f46"/>
                  <a:gd name="f90" fmla="*/ f68 1 f47"/>
                  <a:gd name="f91" fmla="*/ f69 1 f46"/>
                  <a:gd name="f92" fmla="*/ f70 1 f47"/>
                  <a:gd name="f93" fmla="*/ f71 1 f46"/>
                  <a:gd name="f94" fmla="*/ f72 1 f46"/>
                  <a:gd name="f95" fmla="*/ f73 1 f47"/>
                  <a:gd name="f96" fmla="*/ f74 1 f47"/>
                  <a:gd name="f97" fmla="*/ f75 1 f46"/>
                  <a:gd name="f98" fmla="*/ f76 1 f47"/>
                  <a:gd name="f99" fmla="*/ f77 1 f46"/>
                  <a:gd name="f100" fmla="*/ f78 1 f47"/>
                  <a:gd name="f101" fmla="*/ f79 1 f46"/>
                  <a:gd name="f102" fmla="*/ f80 1 f47"/>
                  <a:gd name="f103" fmla="*/ f81 1 f47"/>
                  <a:gd name="f104" fmla="*/ f82 1 f46"/>
                  <a:gd name="f105" fmla="*/ f83 1 f47"/>
                  <a:gd name="f106" fmla="*/ f84 1 f47"/>
                  <a:gd name="f107" fmla="*/ f85 f37 1"/>
                  <a:gd name="f108" fmla="*/ f86 f37 1"/>
                  <a:gd name="f109" fmla="*/ f88 f38 1"/>
                  <a:gd name="f110" fmla="*/ f87 f38 1"/>
                  <a:gd name="f111" fmla="*/ f89 f37 1"/>
                  <a:gd name="f112" fmla="*/ f90 f38 1"/>
                  <a:gd name="f113" fmla="*/ f91 f37 1"/>
                  <a:gd name="f114" fmla="*/ f92 f38 1"/>
                  <a:gd name="f115" fmla="*/ f93 f37 1"/>
                  <a:gd name="f116" fmla="*/ f94 f37 1"/>
                  <a:gd name="f117" fmla="*/ f95 f38 1"/>
                  <a:gd name="f118" fmla="*/ f96 f38 1"/>
                  <a:gd name="f119" fmla="*/ f97 f37 1"/>
                  <a:gd name="f120" fmla="*/ f98 f38 1"/>
                  <a:gd name="f121" fmla="*/ f99 f37 1"/>
                  <a:gd name="f122" fmla="*/ f100 f38 1"/>
                  <a:gd name="f123" fmla="*/ f101 f37 1"/>
                  <a:gd name="f124" fmla="*/ f102 f38 1"/>
                  <a:gd name="f125" fmla="*/ f103 f38 1"/>
                  <a:gd name="f126" fmla="*/ f104 f37 1"/>
                  <a:gd name="f127" fmla="*/ f105 f38 1"/>
                  <a:gd name="f128" fmla="*/ f106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2"/>
                  </a:cxn>
                  <a:cxn ang="f66">
                    <a:pos x="f116" y="f117"/>
                  </a:cxn>
                  <a:cxn ang="f66">
                    <a:pos x="f116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4"/>
                  </a:cxn>
                  <a:cxn ang="f66">
                    <a:pos x="f111" y="f125"/>
                  </a:cxn>
                  <a:cxn ang="f66">
                    <a:pos x="f126" y="f127"/>
                  </a:cxn>
                  <a:cxn ang="f66">
                    <a:pos x="f111" y="f112"/>
                  </a:cxn>
                  <a:cxn ang="f66">
                    <a:pos x="f121" y="f128"/>
                  </a:cxn>
                  <a:cxn ang="f66">
                    <a:pos x="f111" y="f112"/>
                  </a:cxn>
                </a:cxnLst>
                <a:rect l="f107" t="f110" r="f108" b="f109"/>
                <a:pathLst>
                  <a:path w="25" h="39">
                    <a:moveTo>
                      <a:pt x="f8" y="f9"/>
                    </a:moveTo>
                    <a:cubicBezTo>
                      <a:pt x="f10" y="f11"/>
                      <a:pt x="f12" y="f11"/>
                      <a:pt x="f13" y="f7"/>
                    </a:cubicBezTo>
                    <a:cubicBezTo>
                      <a:pt x="f14" y="f7"/>
                      <a:pt x="f5" y="f15"/>
                      <a:pt x="f14" y="f9"/>
                    </a:cubicBezTo>
                    <a:cubicBezTo>
                      <a:pt x="f13" y="f16"/>
                      <a:pt x="f14" y="f17"/>
                      <a:pt x="f18" y="f19"/>
                    </a:cubicBezTo>
                    <a:cubicBezTo>
                      <a:pt x="f20" y="f21"/>
                      <a:pt x="f18" y="f22"/>
                      <a:pt x="f18" y="f23"/>
                    </a:cubicBezTo>
                    <a:cubicBezTo>
                      <a:pt x="f13" y="f8"/>
                      <a:pt x="f24" y="f25"/>
                      <a:pt x="f5" y="f26"/>
                    </a:cubicBezTo>
                    <a:cubicBezTo>
                      <a:pt x="f27" y="f10"/>
                      <a:pt x="f28" y="f12"/>
                      <a:pt x="f10" y="f13"/>
                    </a:cubicBezTo>
                    <a:cubicBezTo>
                      <a:pt x="f10" y="f24"/>
                      <a:pt x="f10" y="f14"/>
                      <a:pt x="f26" y="f5"/>
                    </a:cubicBezTo>
                    <a:cubicBezTo>
                      <a:pt x="f25" y="f14"/>
                      <a:pt x="f8" y="f14"/>
                      <a:pt x="f8" y="f14"/>
                    </a:cubicBezTo>
                    <a:cubicBezTo>
                      <a:pt x="f6" y="f28"/>
                      <a:pt x="f17" y="f29"/>
                      <a:pt x="f30" y="f31"/>
                    </a:cubicBezTo>
                    <a:cubicBezTo>
                      <a:pt x="f32" y="f33"/>
                      <a:pt x="f21" y="f9"/>
                      <a:pt x="f8" y="f9"/>
                    </a:cubicBezTo>
                    <a:cubicBezTo>
                      <a:pt x="f25" y="f34"/>
                      <a:pt x="f26" y="f35"/>
                      <a:pt x="f10" y="f29"/>
                    </a:cubicBezTo>
                    <a:cubicBezTo>
                      <a:pt x="f26" y="f35"/>
                      <a:pt x="f25" y="f34"/>
                      <a:pt x="f8" y="f9"/>
                    </a:cubicBezTo>
                    <a:close/>
                  </a:path>
                </a:pathLst>
              </a:custGeom>
              <a:solidFill>
                <a:srgbClr val="ECC78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3" name="Freeform 1524">
                <a:extLst>
                  <a:ext uri="{FF2B5EF4-FFF2-40B4-BE49-F238E27FC236}">
                    <a16:creationId xmlns:a16="http://schemas.microsoft.com/office/drawing/2014/main" id="{DF40DB57-B5AE-A43E-A1D2-DFDC4DD4802D}"/>
                  </a:ext>
                </a:extLst>
              </p:cNvPr>
              <p:cNvSpPr/>
              <p:nvPr/>
            </p:nvSpPr>
            <p:spPr>
              <a:xfrm>
                <a:off x="4214817" y="3602041"/>
                <a:ext cx="34920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36"/>
                  <a:gd name="f8" fmla="val 6"/>
                  <a:gd name="f9" fmla="val 15"/>
                  <a:gd name="f10" fmla="val 8"/>
                  <a:gd name="f11" fmla="val 19"/>
                  <a:gd name="f12" fmla="val 22"/>
                  <a:gd name="f13" fmla="val 25"/>
                  <a:gd name="f14" fmla="val 5"/>
                  <a:gd name="f15" fmla="val 24"/>
                  <a:gd name="f16" fmla="val 4"/>
                  <a:gd name="f17" fmla="val 23"/>
                  <a:gd name="f18" fmla="val 3"/>
                  <a:gd name="f19" fmla="val 28"/>
                  <a:gd name="f20" fmla="val 7"/>
                  <a:gd name="f21" fmla="val 31"/>
                  <a:gd name="f22" fmla="val 1"/>
                  <a:gd name="f23" fmla="val 13"/>
                  <a:gd name="f24" fmla="val 2"/>
                  <a:gd name="f25" fmla="val 10"/>
                  <a:gd name="f26" fmla="val 16"/>
                  <a:gd name="f27" fmla="val 11"/>
                  <a:gd name="f28" fmla="val 14"/>
                  <a:gd name="f29" fmla="val 17"/>
                  <a:gd name="f30" fmla="+- 0 0 -90"/>
                  <a:gd name="f31" fmla="*/ f3 1 9"/>
                  <a:gd name="f32" fmla="*/ f4 1 36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9"/>
                  <a:gd name="f41" fmla="*/ f37 1 36"/>
                  <a:gd name="f42" fmla="*/ 6 f38 1"/>
                  <a:gd name="f43" fmla="*/ 15 f37 1"/>
                  <a:gd name="f44" fmla="*/ 25 f37 1"/>
                  <a:gd name="f45" fmla="*/ 4 f38 1"/>
                  <a:gd name="f46" fmla="*/ 23 f37 1"/>
                  <a:gd name="f47" fmla="*/ 36 f37 1"/>
                  <a:gd name="f48" fmla="*/ 5 f38 1"/>
                  <a:gd name="f49" fmla="*/ 0 f38 1"/>
                  <a:gd name="f50" fmla="*/ 19 f37 1"/>
                  <a:gd name="f51" fmla="*/ 1 f38 1"/>
                  <a:gd name="f52" fmla="*/ 0 f37 1"/>
                  <a:gd name="f53" fmla="*/ 13 f37 1"/>
                  <a:gd name="f54" fmla="*/ 3 f38 1"/>
                  <a:gd name="f55" fmla="*/ 8 f37 1"/>
                  <a:gd name="f56" fmla="*/ 17 f37 1"/>
                  <a:gd name="f57" fmla="+- f39 0 f1"/>
                  <a:gd name="f58" fmla="*/ f42 1 9"/>
                  <a:gd name="f59" fmla="*/ f43 1 36"/>
                  <a:gd name="f60" fmla="*/ f44 1 36"/>
                  <a:gd name="f61" fmla="*/ f45 1 9"/>
                  <a:gd name="f62" fmla="*/ f46 1 36"/>
                  <a:gd name="f63" fmla="*/ f47 1 36"/>
                  <a:gd name="f64" fmla="*/ f48 1 9"/>
                  <a:gd name="f65" fmla="*/ f49 1 9"/>
                  <a:gd name="f66" fmla="*/ f50 1 36"/>
                  <a:gd name="f67" fmla="*/ f51 1 9"/>
                  <a:gd name="f68" fmla="*/ f52 1 36"/>
                  <a:gd name="f69" fmla="*/ f53 1 36"/>
                  <a:gd name="f70" fmla="*/ f54 1 9"/>
                  <a:gd name="f71" fmla="*/ f55 1 36"/>
                  <a:gd name="f72" fmla="*/ f56 1 36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1"/>
                  <a:gd name="f80" fmla="*/ f61 1 f40"/>
                  <a:gd name="f81" fmla="*/ f62 1 f41"/>
                  <a:gd name="f82" fmla="*/ f63 1 f41"/>
                  <a:gd name="f83" fmla="*/ f64 1 f40"/>
                  <a:gd name="f84" fmla="*/ f65 1 f40"/>
                  <a:gd name="f85" fmla="*/ f66 1 f41"/>
                  <a:gd name="f86" fmla="*/ f67 1 f40"/>
                  <a:gd name="f87" fmla="*/ f68 1 f41"/>
                  <a:gd name="f88" fmla="*/ f69 1 f41"/>
                  <a:gd name="f89" fmla="*/ f70 1 f40"/>
                  <a:gd name="f90" fmla="*/ f71 1 f41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2 1"/>
                  <a:gd name="f99" fmla="*/ f80 f31 1"/>
                  <a:gd name="f100" fmla="*/ f81 f32 1"/>
                  <a:gd name="f101" fmla="*/ f82 f32 1"/>
                  <a:gd name="f102" fmla="*/ f83 f31 1"/>
                  <a:gd name="f103" fmla="*/ f84 f31 1"/>
                  <a:gd name="f104" fmla="*/ f85 f32 1"/>
                  <a:gd name="f105" fmla="*/ f86 f31 1"/>
                  <a:gd name="f106" fmla="*/ f87 f32 1"/>
                  <a:gd name="f107" fmla="*/ f88 f32 1"/>
                  <a:gd name="f108" fmla="*/ f89 f31 1"/>
                  <a:gd name="f109" fmla="*/ f90 f32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6" y="f98"/>
                  </a:cxn>
                  <a:cxn ang="f57">
                    <a:pos x="f99" y="f100"/>
                  </a:cxn>
                  <a:cxn ang="f57">
                    <a:pos x="f96" y="f101"/>
                  </a:cxn>
                  <a:cxn ang="f57">
                    <a:pos x="f102" y="f101"/>
                  </a:cxn>
                  <a:cxn ang="f57">
                    <a:pos x="f103" y="f104"/>
                  </a:cxn>
                  <a:cxn ang="f57">
                    <a:pos x="f105" y="f106"/>
                  </a:cxn>
                  <a:cxn ang="f57">
                    <a:pos x="f102" y="f106"/>
                  </a:cxn>
                  <a:cxn ang="f57">
                    <a:pos x="f96" y="f97"/>
                  </a:cxn>
                  <a:cxn ang="f57">
                    <a:pos x="f99" y="f107"/>
                  </a:cxn>
                  <a:cxn ang="f57">
                    <a:pos x="f108" y="f109"/>
                  </a:cxn>
                  <a:cxn ang="f57">
                    <a:pos x="f108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9" h="36">
                    <a:moveTo>
                      <a:pt x="f8" y="f9"/>
                    </a:moveTo>
                    <a:cubicBezTo>
                      <a:pt x="f10" y="f11"/>
                      <a:pt x="f8" y="f12"/>
                      <a:pt x="f8" y="f13"/>
                    </a:cubicBezTo>
                    <a:cubicBezTo>
                      <a:pt x="f14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8" y="f7"/>
                    </a:cubicBezTo>
                    <a:cubicBezTo>
                      <a:pt x="f8" y="f7"/>
                      <a:pt x="f14" y="f7"/>
                      <a:pt x="f14" y="f7"/>
                    </a:cubicBezTo>
                    <a:cubicBezTo>
                      <a:pt x="f22" y="f21"/>
                      <a:pt x="f5" y="f13"/>
                      <a:pt x="f5" y="f11"/>
                    </a:cubicBezTo>
                    <a:cubicBezTo>
                      <a:pt x="f5" y="f23"/>
                      <a:pt x="f5" y="f20"/>
                      <a:pt x="f22" y="f5"/>
                    </a:cubicBezTo>
                    <a:cubicBezTo>
                      <a:pt x="f18" y="f16"/>
                      <a:pt x="f16" y="f24"/>
                      <a:pt x="f14" y="f5"/>
                    </a:cubicBezTo>
                    <a:cubicBezTo>
                      <a:pt x="f6" y="f14"/>
                      <a:pt x="f20" y="f25"/>
                      <a:pt x="f8" y="f9"/>
                    </a:cubicBezTo>
                    <a:cubicBezTo>
                      <a:pt x="f16" y="f26"/>
                      <a:pt x="f16" y="f9"/>
                      <a:pt x="f16" y="f23"/>
                    </a:cubicBezTo>
                    <a:cubicBezTo>
                      <a:pt x="f16" y="f27"/>
                      <a:pt x="f18" y="f6"/>
                      <a:pt x="f18" y="f10"/>
                    </a:cubicBezTo>
                    <a:cubicBezTo>
                      <a:pt x="f16" y="f25"/>
                      <a:pt x="f18" y="f28"/>
                      <a:pt x="f18" y="f29"/>
                    </a:cubicBezTo>
                    <a:cubicBezTo>
                      <a:pt x="f14" y="f29"/>
                      <a:pt x="f14" y="f9"/>
                      <a:pt x="f8" y="f9"/>
                    </a:cubicBezTo>
                    <a:close/>
                  </a:path>
                </a:pathLst>
              </a:custGeom>
              <a:solidFill>
                <a:srgbClr val="2C537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4" name="Freeform 1525">
                <a:extLst>
                  <a:ext uri="{FF2B5EF4-FFF2-40B4-BE49-F238E27FC236}">
                    <a16:creationId xmlns:a16="http://schemas.microsoft.com/office/drawing/2014/main" id="{E3689199-90B7-3690-CE31-188BCADE2412}"/>
                  </a:ext>
                </a:extLst>
              </p:cNvPr>
              <p:cNvSpPr/>
              <p:nvPr/>
            </p:nvSpPr>
            <p:spPr>
              <a:xfrm>
                <a:off x="4143375" y="2243142"/>
                <a:ext cx="19046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9"/>
                  <a:gd name="f8" fmla="val 13"/>
                  <a:gd name="f9" fmla="val 1"/>
                  <a:gd name="f10" fmla="val 7"/>
                  <a:gd name="f11" fmla="val 3"/>
                  <a:gd name="f12" fmla="val 4"/>
                  <a:gd name="f13" fmla="val 6"/>
                  <a:gd name="f14" fmla="val 9"/>
                  <a:gd name="f15" fmla="val 16"/>
                  <a:gd name="f16" fmla="+- 0 0 -90"/>
                  <a:gd name="f17" fmla="*/ f3 1 5"/>
                  <a:gd name="f18" fmla="*/ f4 1 1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5"/>
                  <a:gd name="f27" fmla="*/ f23 1 19"/>
                  <a:gd name="f28" fmla="*/ 5 f24 1"/>
                  <a:gd name="f29" fmla="*/ 19 f23 1"/>
                  <a:gd name="f30" fmla="*/ 1 f24 1"/>
                  <a:gd name="f31" fmla="*/ 0 f23 1"/>
                  <a:gd name="f32" fmla="*/ 4 f24 1"/>
                  <a:gd name="f33" fmla="*/ 9 f23 1"/>
                  <a:gd name="f34" fmla="+- f25 0 f1"/>
                  <a:gd name="f35" fmla="*/ f28 1 5"/>
                  <a:gd name="f36" fmla="*/ f29 1 19"/>
                  <a:gd name="f37" fmla="*/ f30 1 5"/>
                  <a:gd name="f38" fmla="*/ f31 1 19"/>
                  <a:gd name="f39" fmla="*/ f32 1 5"/>
                  <a:gd name="f40" fmla="*/ f33 1 19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5" h="19">
                    <a:moveTo>
                      <a:pt x="f6" y="f7"/>
                    </a:moveTo>
                    <a:cubicBezTo>
                      <a:pt x="f5" y="f8"/>
                      <a:pt x="f9" y="f10"/>
                      <a:pt x="f9" y="f5"/>
                    </a:cubicBezTo>
                    <a:cubicBezTo>
                      <a:pt x="f11" y="f11"/>
                      <a:pt x="f12" y="f13"/>
                      <a:pt x="f12" y="f14"/>
                    </a:cubicBezTo>
                    <a:cubicBezTo>
                      <a:pt x="f12" y="f8"/>
                      <a:pt x="f12" y="f15"/>
                      <a:pt x="f6" y="f7"/>
                    </a:cubicBezTo>
                    <a:close/>
                  </a:path>
                </a:pathLst>
              </a:custGeom>
              <a:solidFill>
                <a:srgbClr val="A76F8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5" name="Freeform 1526">
                <a:extLst>
                  <a:ext uri="{FF2B5EF4-FFF2-40B4-BE49-F238E27FC236}">
                    <a16:creationId xmlns:a16="http://schemas.microsoft.com/office/drawing/2014/main" id="{6877E2E5-82D9-7A4B-BCF5-501F23F848DD}"/>
                  </a:ext>
                </a:extLst>
              </p:cNvPr>
              <p:cNvSpPr/>
              <p:nvPr/>
            </p:nvSpPr>
            <p:spPr>
              <a:xfrm>
                <a:off x="4664080" y="2690814"/>
                <a:ext cx="274640" cy="3460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3"/>
                  <a:gd name="f7" fmla="val 92"/>
                  <a:gd name="f8" fmla="val 12"/>
                  <a:gd name="f9" fmla="val 17"/>
                  <a:gd name="f10" fmla="val 6"/>
                  <a:gd name="f11" fmla="val 22"/>
                  <a:gd name="f12" fmla="val 11"/>
                  <a:gd name="f13" fmla="val 27"/>
                  <a:gd name="f14" fmla="val 16"/>
                  <a:gd name="f15" fmla="val 29"/>
                  <a:gd name="f16" fmla="val 18"/>
                  <a:gd name="f17" fmla="val 30"/>
                  <a:gd name="f18" fmla="val 20"/>
                  <a:gd name="f19" fmla="val 32"/>
                  <a:gd name="f20" fmla="val 24"/>
                  <a:gd name="f21" fmla="val 36"/>
                  <a:gd name="f22" fmla="val 26"/>
                  <a:gd name="f23" fmla="val 38"/>
                  <a:gd name="f24" fmla="val 28"/>
                  <a:gd name="f25" fmla="val 47"/>
                  <a:gd name="f26" fmla="val 40"/>
                  <a:gd name="f27" fmla="val 57"/>
                  <a:gd name="f28" fmla="val 51"/>
                  <a:gd name="f29" fmla="val 65"/>
                  <a:gd name="f30" fmla="val 64"/>
                  <a:gd name="f31" fmla="val 68"/>
                  <a:gd name="f32" fmla="val 70"/>
                  <a:gd name="f33" fmla="val 74"/>
                  <a:gd name="f34" fmla="val 72"/>
                  <a:gd name="f35" fmla="val 79"/>
                  <a:gd name="f36" fmla="val 82"/>
                  <a:gd name="f37" fmla="val 69"/>
                  <a:gd name="f38" fmla="val 84"/>
                  <a:gd name="f39" fmla="val 67"/>
                  <a:gd name="f40" fmla="val 86"/>
                  <a:gd name="f41" fmla="val 89"/>
                  <a:gd name="f42" fmla="val 61"/>
                  <a:gd name="f43" fmla="val 54"/>
                  <a:gd name="f44" fmla="val 77"/>
                  <a:gd name="f45" fmla="val 46"/>
                  <a:gd name="f46" fmla="val 45"/>
                  <a:gd name="f47" fmla="val 66"/>
                  <a:gd name="f48" fmla="val 43"/>
                  <a:gd name="f49" fmla="val 59"/>
                  <a:gd name="f50" fmla="val 23"/>
                  <a:gd name="f51" fmla="val 44"/>
                  <a:gd name="f52" fmla="val 14"/>
                  <a:gd name="f53" fmla="val 10"/>
                  <a:gd name="f54" fmla="val 25"/>
                  <a:gd name="f55" fmla="val 5"/>
                  <a:gd name="f56" fmla="val 19"/>
                  <a:gd name="f57" fmla="val 13"/>
                  <a:gd name="f58" fmla="val 2"/>
                  <a:gd name="f59" fmla="val 4"/>
                  <a:gd name="f60" fmla="val 7"/>
                  <a:gd name="f61" fmla="val 8"/>
                  <a:gd name="f62" fmla="val 9"/>
                  <a:gd name="f63" fmla="val 3"/>
                  <a:gd name="f64" fmla="val 1"/>
                  <a:gd name="f65" fmla="+- 0 0 -90"/>
                  <a:gd name="f66" fmla="*/ f3 1 73"/>
                  <a:gd name="f67" fmla="*/ f4 1 92"/>
                  <a:gd name="f68" fmla="val f5"/>
                  <a:gd name="f69" fmla="val f6"/>
                  <a:gd name="f70" fmla="val f7"/>
                  <a:gd name="f71" fmla="*/ f65 f0 1"/>
                  <a:gd name="f72" fmla="+- f70 0 f68"/>
                  <a:gd name="f73" fmla="+- f69 0 f68"/>
                  <a:gd name="f74" fmla="*/ f71 1 f2"/>
                  <a:gd name="f75" fmla="*/ f73 1 73"/>
                  <a:gd name="f76" fmla="*/ f72 1 92"/>
                  <a:gd name="f77" fmla="*/ 12 f73 1"/>
                  <a:gd name="f78" fmla="*/ 0 f72 1"/>
                  <a:gd name="f79" fmla="*/ 27 f73 1"/>
                  <a:gd name="f80" fmla="*/ 16 f72 1"/>
                  <a:gd name="f81" fmla="*/ 32 f73 1"/>
                  <a:gd name="f82" fmla="*/ 20 f72 1"/>
                  <a:gd name="f83" fmla="*/ 38 f73 1"/>
                  <a:gd name="f84" fmla="*/ 28 f72 1"/>
                  <a:gd name="f85" fmla="*/ 65 f73 1"/>
                  <a:gd name="f86" fmla="*/ 64 f72 1"/>
                  <a:gd name="f87" fmla="*/ 72 f73 1"/>
                  <a:gd name="f88" fmla="*/ 79 f72 1"/>
                  <a:gd name="f89" fmla="*/ 70 f73 1"/>
                  <a:gd name="f90" fmla="*/ 84 f72 1"/>
                  <a:gd name="f91" fmla="*/ 67 f73 1"/>
                  <a:gd name="f92" fmla="*/ 92 f72 1"/>
                  <a:gd name="f93" fmla="*/ 47 f73 1"/>
                  <a:gd name="f94" fmla="*/ 69 f72 1"/>
                  <a:gd name="f95" fmla="*/ 43 f73 1"/>
                  <a:gd name="f96" fmla="*/ 66 f72 1"/>
                  <a:gd name="f97" fmla="*/ 23 f73 1"/>
                  <a:gd name="f98" fmla="*/ 44 f72 1"/>
                  <a:gd name="f99" fmla="*/ 14 f73 1"/>
                  <a:gd name="f100" fmla="*/ 32 f72 1"/>
                  <a:gd name="f101" fmla="*/ 0 f73 1"/>
                  <a:gd name="f102" fmla="*/ 13 f72 1"/>
                  <a:gd name="f103" fmla="*/ 7 f73 1"/>
                  <a:gd name="f104" fmla="*/ 5 f72 1"/>
                  <a:gd name="f105" fmla="*/ 9 f73 1"/>
                  <a:gd name="f106" fmla="*/ 4 f72 1"/>
                  <a:gd name="f107" fmla="+- f74 0 f1"/>
                  <a:gd name="f108" fmla="*/ f77 1 73"/>
                  <a:gd name="f109" fmla="*/ f78 1 92"/>
                  <a:gd name="f110" fmla="*/ f79 1 73"/>
                  <a:gd name="f111" fmla="*/ f80 1 92"/>
                  <a:gd name="f112" fmla="*/ f81 1 73"/>
                  <a:gd name="f113" fmla="*/ f82 1 92"/>
                  <a:gd name="f114" fmla="*/ f83 1 73"/>
                  <a:gd name="f115" fmla="*/ f84 1 92"/>
                  <a:gd name="f116" fmla="*/ f85 1 73"/>
                  <a:gd name="f117" fmla="*/ f86 1 92"/>
                  <a:gd name="f118" fmla="*/ f87 1 73"/>
                  <a:gd name="f119" fmla="*/ f88 1 92"/>
                  <a:gd name="f120" fmla="*/ f89 1 73"/>
                  <a:gd name="f121" fmla="*/ f90 1 92"/>
                  <a:gd name="f122" fmla="*/ f91 1 73"/>
                  <a:gd name="f123" fmla="*/ f92 1 92"/>
                  <a:gd name="f124" fmla="*/ f93 1 73"/>
                  <a:gd name="f125" fmla="*/ f94 1 92"/>
                  <a:gd name="f126" fmla="*/ f95 1 73"/>
                  <a:gd name="f127" fmla="*/ f96 1 92"/>
                  <a:gd name="f128" fmla="*/ f97 1 73"/>
                  <a:gd name="f129" fmla="*/ f98 1 92"/>
                  <a:gd name="f130" fmla="*/ f99 1 73"/>
                  <a:gd name="f131" fmla="*/ f100 1 92"/>
                  <a:gd name="f132" fmla="*/ f101 1 73"/>
                  <a:gd name="f133" fmla="*/ f102 1 92"/>
                  <a:gd name="f134" fmla="*/ f103 1 73"/>
                  <a:gd name="f135" fmla="*/ f104 1 92"/>
                  <a:gd name="f136" fmla="*/ f105 1 73"/>
                  <a:gd name="f137" fmla="*/ f106 1 92"/>
                  <a:gd name="f138" fmla="*/ 0 1 f75"/>
                  <a:gd name="f139" fmla="*/ f69 1 f75"/>
                  <a:gd name="f140" fmla="*/ 0 1 f76"/>
                  <a:gd name="f141" fmla="*/ f70 1 f76"/>
                  <a:gd name="f142" fmla="*/ f108 1 f75"/>
                  <a:gd name="f143" fmla="*/ f109 1 f76"/>
                  <a:gd name="f144" fmla="*/ f110 1 f75"/>
                  <a:gd name="f145" fmla="*/ f111 1 f76"/>
                  <a:gd name="f146" fmla="*/ f112 1 f75"/>
                  <a:gd name="f147" fmla="*/ f113 1 f76"/>
                  <a:gd name="f148" fmla="*/ f114 1 f75"/>
                  <a:gd name="f149" fmla="*/ f115 1 f76"/>
                  <a:gd name="f150" fmla="*/ f116 1 f75"/>
                  <a:gd name="f151" fmla="*/ f117 1 f76"/>
                  <a:gd name="f152" fmla="*/ f118 1 f75"/>
                  <a:gd name="f153" fmla="*/ f119 1 f76"/>
                  <a:gd name="f154" fmla="*/ f120 1 f75"/>
                  <a:gd name="f155" fmla="*/ f121 1 f76"/>
                  <a:gd name="f156" fmla="*/ f122 1 f75"/>
                  <a:gd name="f157" fmla="*/ f123 1 f76"/>
                  <a:gd name="f158" fmla="*/ f124 1 f75"/>
                  <a:gd name="f159" fmla="*/ f125 1 f76"/>
                  <a:gd name="f160" fmla="*/ f126 1 f75"/>
                  <a:gd name="f161" fmla="*/ f127 1 f76"/>
                  <a:gd name="f162" fmla="*/ f128 1 f75"/>
                  <a:gd name="f163" fmla="*/ f129 1 f76"/>
                  <a:gd name="f164" fmla="*/ f130 1 f75"/>
                  <a:gd name="f165" fmla="*/ f131 1 f76"/>
                  <a:gd name="f166" fmla="*/ f132 1 f75"/>
                  <a:gd name="f167" fmla="*/ f133 1 f76"/>
                  <a:gd name="f168" fmla="*/ f134 1 f75"/>
                  <a:gd name="f169" fmla="*/ f135 1 f76"/>
                  <a:gd name="f170" fmla="*/ f136 1 f75"/>
                  <a:gd name="f171" fmla="*/ f137 1 f76"/>
                  <a:gd name="f172" fmla="*/ f138 f66 1"/>
                  <a:gd name="f173" fmla="*/ f139 f66 1"/>
                  <a:gd name="f174" fmla="*/ f141 f67 1"/>
                  <a:gd name="f175" fmla="*/ f140 f67 1"/>
                  <a:gd name="f176" fmla="*/ f142 f66 1"/>
                  <a:gd name="f177" fmla="*/ f143 f67 1"/>
                  <a:gd name="f178" fmla="*/ f144 f66 1"/>
                  <a:gd name="f179" fmla="*/ f145 f67 1"/>
                  <a:gd name="f180" fmla="*/ f146 f66 1"/>
                  <a:gd name="f181" fmla="*/ f147 f67 1"/>
                  <a:gd name="f182" fmla="*/ f148 f66 1"/>
                  <a:gd name="f183" fmla="*/ f149 f67 1"/>
                  <a:gd name="f184" fmla="*/ f150 f66 1"/>
                  <a:gd name="f185" fmla="*/ f151 f67 1"/>
                  <a:gd name="f186" fmla="*/ f152 f66 1"/>
                  <a:gd name="f187" fmla="*/ f153 f67 1"/>
                  <a:gd name="f188" fmla="*/ f154 f66 1"/>
                  <a:gd name="f189" fmla="*/ f155 f67 1"/>
                  <a:gd name="f190" fmla="*/ f156 f66 1"/>
                  <a:gd name="f191" fmla="*/ f157 f67 1"/>
                  <a:gd name="f192" fmla="*/ f158 f66 1"/>
                  <a:gd name="f193" fmla="*/ f159 f67 1"/>
                  <a:gd name="f194" fmla="*/ f160 f66 1"/>
                  <a:gd name="f195" fmla="*/ f161 f67 1"/>
                  <a:gd name="f196" fmla="*/ f162 f66 1"/>
                  <a:gd name="f197" fmla="*/ f163 f67 1"/>
                  <a:gd name="f198" fmla="*/ f164 f66 1"/>
                  <a:gd name="f199" fmla="*/ f165 f67 1"/>
                  <a:gd name="f200" fmla="*/ f166 f66 1"/>
                  <a:gd name="f201" fmla="*/ f167 f67 1"/>
                  <a:gd name="f202" fmla="*/ f168 f66 1"/>
                  <a:gd name="f203" fmla="*/ f169 f67 1"/>
                  <a:gd name="f204" fmla="*/ f170 f66 1"/>
                  <a:gd name="f205" fmla="*/ f171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76" y="f177"/>
                  </a:cxn>
                  <a:cxn ang="f107">
                    <a:pos x="f178" y="f179"/>
                  </a:cxn>
                  <a:cxn ang="f107">
                    <a:pos x="f180" y="f181"/>
                  </a:cxn>
                  <a:cxn ang="f107">
                    <a:pos x="f182" y="f183"/>
                  </a:cxn>
                  <a:cxn ang="f107">
                    <a:pos x="f184" y="f185"/>
                  </a:cxn>
                  <a:cxn ang="f107">
                    <a:pos x="f186" y="f187"/>
                  </a:cxn>
                  <a:cxn ang="f107">
                    <a:pos x="f188" y="f189"/>
                  </a:cxn>
                  <a:cxn ang="f107">
                    <a:pos x="f190" y="f191"/>
                  </a:cxn>
                  <a:cxn ang="f107">
                    <a:pos x="f192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203"/>
                  </a:cxn>
                  <a:cxn ang="f107">
                    <a:pos x="f204" y="f205"/>
                  </a:cxn>
                  <a:cxn ang="f107">
                    <a:pos x="f176" y="f177"/>
                  </a:cxn>
                </a:cxnLst>
                <a:rect l="f172" t="f175" r="f173" b="f174"/>
                <a:pathLst>
                  <a:path w="73" h="9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1"/>
                      <a:pt x="f32" y="f33"/>
                      <a:pt x="f34" y="f35"/>
                    </a:cubicBezTo>
                    <a:cubicBezTo>
                      <a:pt x="f6" y="f36"/>
                      <a:pt x="f37" y="f36"/>
                      <a:pt x="f32" y="f38"/>
                    </a:cubicBezTo>
                    <a:cubicBezTo>
                      <a:pt x="f39" y="f40"/>
                      <a:pt x="f31" y="f41"/>
                      <a:pt x="f39" y="f7"/>
                    </a:cubicBezTo>
                    <a:cubicBezTo>
                      <a:pt x="f42" y="f38"/>
                      <a:pt x="f43" y="f44"/>
                      <a:pt x="f25" y="f37"/>
                    </a:cubicBezTo>
                    <a:cubicBezTo>
                      <a:pt x="f45" y="f31"/>
                      <a:pt x="f46" y="f47"/>
                      <a:pt x="f48" y="f47"/>
                    </a:cubicBezTo>
                    <a:cubicBezTo>
                      <a:pt x="f21" y="f49"/>
                      <a:pt x="f17" y="f28"/>
                      <a:pt x="f50" y="f51"/>
                    </a:cubicBezTo>
                    <a:cubicBezTo>
                      <a:pt x="f18" y="f26"/>
                      <a:pt x="f14" y="f21"/>
                      <a:pt x="f52" y="f19"/>
                    </a:cubicBezTo>
                    <a:cubicBezTo>
                      <a:pt x="f53" y="f54"/>
                      <a:pt x="f55" y="f56"/>
                      <a:pt x="f5" y="f57"/>
                    </a:cubicBezTo>
                    <a:cubicBezTo>
                      <a:pt x="f58" y="f53"/>
                      <a:pt x="f59" y="f60"/>
                      <a:pt x="f60" y="f55"/>
                    </a:cubicBezTo>
                    <a:cubicBezTo>
                      <a:pt x="f61" y="f10"/>
                      <a:pt x="f62" y="f10"/>
                      <a:pt x="f62" y="f59"/>
                    </a:cubicBezTo>
                    <a:cubicBezTo>
                      <a:pt x="f53" y="f63"/>
                      <a:pt x="f53" y="f64"/>
                      <a:pt x="f8" y="f5"/>
                    </a:cubicBezTo>
                    <a:close/>
                  </a:path>
                </a:pathLst>
              </a:custGeom>
              <a:solidFill>
                <a:srgbClr val="D8836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6" name="Freeform 1527">
                <a:extLst>
                  <a:ext uri="{FF2B5EF4-FFF2-40B4-BE49-F238E27FC236}">
                    <a16:creationId xmlns:a16="http://schemas.microsoft.com/office/drawing/2014/main" id="{37D2A4E3-F45A-265F-FD57-8F0423376EE0}"/>
                  </a:ext>
                </a:extLst>
              </p:cNvPr>
              <p:cNvSpPr/>
              <p:nvPr/>
            </p:nvSpPr>
            <p:spPr>
              <a:xfrm>
                <a:off x="4444998" y="2701923"/>
                <a:ext cx="71442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1"/>
                  <a:gd name="f8" fmla="val 13"/>
                  <a:gd name="f9" fmla="val 17"/>
                  <a:gd name="f10" fmla="val 8"/>
                  <a:gd name="f11" fmla="val 12"/>
                  <a:gd name="f12" fmla="val 4"/>
                  <a:gd name="f13" fmla="val 6"/>
                  <a:gd name="f14" fmla="val 3"/>
                  <a:gd name="f15" fmla="val 1"/>
                  <a:gd name="f16" fmla="val 5"/>
                  <a:gd name="f17" fmla="val 11"/>
                  <a:gd name="f18" fmla="val 14"/>
                  <a:gd name="f19" fmla="val 15"/>
                  <a:gd name="f20" fmla="val 18"/>
                  <a:gd name="f21" fmla="val 16"/>
                  <a:gd name="f22" fmla="+- 0 0 -90"/>
                  <a:gd name="f23" fmla="*/ f3 1 19"/>
                  <a:gd name="f24" fmla="*/ f4 1 21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9"/>
                  <a:gd name="f33" fmla="*/ f29 1 21"/>
                  <a:gd name="f34" fmla="*/ 19 f30 1"/>
                  <a:gd name="f35" fmla="*/ 21 f29 1"/>
                  <a:gd name="f36" fmla="*/ 4 f30 1"/>
                  <a:gd name="f37" fmla="*/ 6 f29 1"/>
                  <a:gd name="f38" fmla="*/ 1 f30 1"/>
                  <a:gd name="f39" fmla="*/ 0 f29 1"/>
                  <a:gd name="f40" fmla="*/ 11 f30 1"/>
                  <a:gd name="f41" fmla="*/ 12 f29 1"/>
                  <a:gd name="f42" fmla="+- f31 0 f1"/>
                  <a:gd name="f43" fmla="*/ f34 1 19"/>
                  <a:gd name="f44" fmla="*/ f35 1 21"/>
                  <a:gd name="f45" fmla="*/ f36 1 19"/>
                  <a:gd name="f46" fmla="*/ f37 1 21"/>
                  <a:gd name="f47" fmla="*/ f38 1 19"/>
                  <a:gd name="f48" fmla="*/ f39 1 21"/>
                  <a:gd name="f49" fmla="*/ f40 1 19"/>
                  <a:gd name="f50" fmla="*/ f41 1 21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2"/>
                  <a:gd name="f60" fmla="*/ f48 1 f33"/>
                  <a:gd name="f61" fmla="*/ f49 1 f32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3 1"/>
                  <a:gd name="f72" fmla="*/ f60 f24 1"/>
                  <a:gd name="f73" fmla="*/ f61 f23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19" h="21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2"/>
                      <a:pt x="f5" y="f14"/>
                      <a:pt x="f15" y="f5"/>
                    </a:cubicBezTo>
                    <a:cubicBezTo>
                      <a:pt x="f16" y="f14"/>
                      <a:pt x="f10" y="f10"/>
                      <a:pt x="f17" y="f11"/>
                    </a:cubicBezTo>
                    <a:cubicBezTo>
                      <a:pt x="f18" y="f19"/>
                      <a:pt x="f20" y="f21"/>
                      <a:pt x="f6" y="f7"/>
                    </a:cubicBezTo>
                    <a:close/>
                  </a:path>
                </a:pathLst>
              </a:custGeom>
              <a:solidFill>
                <a:srgbClr val="7435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7" name="Freeform 1528">
                <a:extLst>
                  <a:ext uri="{FF2B5EF4-FFF2-40B4-BE49-F238E27FC236}">
                    <a16:creationId xmlns:a16="http://schemas.microsoft.com/office/drawing/2014/main" id="{598EB75D-D887-D56B-6BB3-170C804F9AF2}"/>
                  </a:ext>
                </a:extLst>
              </p:cNvPr>
              <p:cNvSpPr/>
              <p:nvPr/>
            </p:nvSpPr>
            <p:spPr>
              <a:xfrm>
                <a:off x="5216523" y="2566985"/>
                <a:ext cx="1904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0"/>
                  <a:gd name="f8" fmla="val 2"/>
                  <a:gd name="f9" fmla="val 3"/>
                  <a:gd name="f10" fmla="val 7"/>
                  <a:gd name="f11" fmla="val 1"/>
                  <a:gd name="f12" fmla="val 4"/>
                  <a:gd name="f13" fmla="val 6"/>
                  <a:gd name="f14" fmla="val 8"/>
                  <a:gd name="f15" fmla="+- 0 0 -90"/>
                  <a:gd name="f16" fmla="*/ f3 1 5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5"/>
                  <a:gd name="f27" fmla="*/ 2 f23 1"/>
                  <a:gd name="f28" fmla="*/ 10 f22 1"/>
                  <a:gd name="f29" fmla="*/ 3 f23 1"/>
                  <a:gd name="f30" fmla="*/ 3 f22 1"/>
                  <a:gd name="f31" fmla="*/ 1 f23 1"/>
                  <a:gd name="f32" fmla="*/ 5 f22 1"/>
                  <a:gd name="f33" fmla="*/ 1 f22 1"/>
                  <a:gd name="f34" fmla="*/ 4 f23 1"/>
                  <a:gd name="f35" fmla="*/ 5 f23 1"/>
                  <a:gd name="f36" fmla="+- f24 0 f1"/>
                  <a:gd name="f37" fmla="*/ f27 1 5"/>
                  <a:gd name="f38" fmla="*/ f28 1 10"/>
                  <a:gd name="f39" fmla="*/ f29 1 5"/>
                  <a:gd name="f40" fmla="*/ f30 1 10"/>
                  <a:gd name="f41" fmla="*/ f31 1 5"/>
                  <a:gd name="f42" fmla="*/ f32 1 10"/>
                  <a:gd name="f43" fmla="*/ f33 1 10"/>
                  <a:gd name="f44" fmla="*/ f34 1 5"/>
                  <a:gd name="f45" fmla="*/ f35 1 5"/>
                  <a:gd name="f46" fmla="*/ 0 1 f26"/>
                  <a:gd name="f47" fmla="*/ f19 1 f26"/>
                  <a:gd name="f48" fmla="*/ 0 1 f25"/>
                  <a:gd name="f49" fmla="*/ f20 1 f25"/>
                  <a:gd name="f50" fmla="*/ f37 1 f26"/>
                  <a:gd name="f51" fmla="*/ f38 1 f25"/>
                  <a:gd name="f52" fmla="*/ f39 1 f26"/>
                  <a:gd name="f53" fmla="*/ f40 1 f25"/>
                  <a:gd name="f54" fmla="*/ f41 1 f26"/>
                  <a:gd name="f55" fmla="*/ f42 1 f25"/>
                  <a:gd name="f56" fmla="*/ f43 1 f25"/>
                  <a:gd name="f57" fmla="*/ f44 1 f26"/>
                  <a:gd name="f58" fmla="*/ f45 1 f26"/>
                  <a:gd name="f59" fmla="*/ f46 f16 1"/>
                  <a:gd name="f60" fmla="*/ f47 f16 1"/>
                  <a:gd name="f61" fmla="*/ f49 f17 1"/>
                  <a:gd name="f62" fmla="*/ f48 f17 1"/>
                  <a:gd name="f63" fmla="*/ f50 f16 1"/>
                  <a:gd name="f64" fmla="*/ f51 f17 1"/>
                  <a:gd name="f65" fmla="*/ f52 f16 1"/>
                  <a:gd name="f66" fmla="*/ f53 f17 1"/>
                  <a:gd name="f67" fmla="*/ f54 f16 1"/>
                  <a:gd name="f68" fmla="*/ f55 f17 1"/>
                  <a:gd name="f69" fmla="*/ f56 f17 1"/>
                  <a:gd name="f70" fmla="*/ f57 f16 1"/>
                  <a:gd name="f71" fmla="*/ f5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3" y="f69"/>
                  </a:cxn>
                  <a:cxn ang="f36">
                    <a:pos x="f70" y="f69"/>
                  </a:cxn>
                  <a:cxn ang="f36">
                    <a:pos x="f71" y="f68"/>
                  </a:cxn>
                  <a:cxn ang="f36">
                    <a:pos x="f65" y="f64"/>
                  </a:cxn>
                  <a:cxn ang="f36">
                    <a:pos x="f63" y="f64"/>
                  </a:cxn>
                </a:cxnLst>
                <a:rect l="f59" t="f62" r="f60" b="f61"/>
                <a:pathLst>
                  <a:path w="5" h="10">
                    <a:moveTo>
                      <a:pt x="f8" y="f7"/>
                    </a:moveTo>
                    <a:cubicBezTo>
                      <a:pt x="f9" y="f10"/>
                      <a:pt x="f9" y="f6"/>
                      <a:pt x="f9" y="f9"/>
                    </a:cubicBezTo>
                    <a:cubicBezTo>
                      <a:pt x="f8" y="f9"/>
                      <a:pt x="f8" y="f6"/>
                      <a:pt x="f11" y="f6"/>
                    </a:cubicBezTo>
                    <a:cubicBezTo>
                      <a:pt x="f11" y="f12"/>
                      <a:pt x="f5" y="f8"/>
                      <a:pt x="f8" y="f11"/>
                    </a:cubicBezTo>
                    <a:cubicBezTo>
                      <a:pt x="f8" y="f5"/>
                      <a:pt x="f12" y="f5"/>
                      <a:pt x="f12" y="f11"/>
                    </a:cubicBezTo>
                    <a:cubicBezTo>
                      <a:pt x="f6" y="f8"/>
                      <a:pt x="f6" y="f9"/>
                      <a:pt x="f6" y="f6"/>
                    </a:cubicBezTo>
                    <a:cubicBezTo>
                      <a:pt x="f6" y="f13"/>
                      <a:pt x="f12" y="f14"/>
                      <a:pt x="f9" y="f7"/>
                    </a:cubicBezTo>
                    <a:cubicBezTo>
                      <a:pt x="f9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3D17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8" name="Freeform 1529">
                <a:extLst>
                  <a:ext uri="{FF2B5EF4-FFF2-40B4-BE49-F238E27FC236}">
                    <a16:creationId xmlns:a16="http://schemas.microsoft.com/office/drawing/2014/main" id="{6F12827B-BCC5-4E4D-74AC-11D10F74FF58}"/>
                  </a:ext>
                </a:extLst>
              </p:cNvPr>
              <p:cNvSpPr/>
              <p:nvPr/>
            </p:nvSpPr>
            <p:spPr>
              <a:xfrm>
                <a:off x="4645023" y="3668709"/>
                <a:ext cx="71442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34"/>
                  <a:gd name="f8" fmla="val 18"/>
                  <a:gd name="f9" fmla="val 20"/>
                  <a:gd name="f10" fmla="val 24"/>
                  <a:gd name="f11" fmla="val 15"/>
                  <a:gd name="f12" fmla="val 13"/>
                  <a:gd name="f13" fmla="val 12"/>
                  <a:gd name="f14" fmla="val 11"/>
                  <a:gd name="f15" fmla="val 22"/>
                  <a:gd name="f16" fmla="val 25"/>
                  <a:gd name="f17" fmla="val 10"/>
                  <a:gd name="f18" fmla="val 28"/>
                  <a:gd name="f19" fmla="val 31"/>
                  <a:gd name="f20" fmla="val 33"/>
                  <a:gd name="f21" fmla="val 9"/>
                  <a:gd name="f22" fmla="val 7"/>
                  <a:gd name="f23" fmla="val 6"/>
                  <a:gd name="f24" fmla="val 30"/>
                  <a:gd name="f25" fmla="val 8"/>
                  <a:gd name="f26" fmla="val 27"/>
                  <a:gd name="f27" fmla="val 21"/>
                  <a:gd name="f28" fmla="val 17"/>
                  <a:gd name="f29" fmla="val 16"/>
                  <a:gd name="f30" fmla="val 4"/>
                  <a:gd name="f31" fmla="val 1"/>
                  <a:gd name="f32" fmla="val 3"/>
                  <a:gd name="f33" fmla="val 2"/>
                  <a:gd name="f34" fmla="val 5"/>
                  <a:gd name="f35" fmla="val 14"/>
                  <a:gd name="f36" fmla="+- 0 0 -90"/>
                  <a:gd name="f37" fmla="*/ f3 1 19"/>
                  <a:gd name="f38" fmla="*/ f4 1 34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19"/>
                  <a:gd name="f47" fmla="*/ f43 1 34"/>
                  <a:gd name="f48" fmla="*/ 19 f44 1"/>
                  <a:gd name="f49" fmla="*/ 19 f43 1"/>
                  <a:gd name="f50" fmla="*/ 15 f44 1"/>
                  <a:gd name="f51" fmla="*/ 20 f43 1"/>
                  <a:gd name="f52" fmla="*/ 11 f44 1"/>
                  <a:gd name="f53" fmla="*/ 22 f43 1"/>
                  <a:gd name="f54" fmla="*/ 31 f43 1"/>
                  <a:gd name="f55" fmla="*/ 9 f44 1"/>
                  <a:gd name="f56" fmla="*/ 34 f43 1"/>
                  <a:gd name="f57" fmla="*/ 6 f44 1"/>
                  <a:gd name="f58" fmla="*/ 8 f44 1"/>
                  <a:gd name="f59" fmla="*/ 30 f43 1"/>
                  <a:gd name="f60" fmla="*/ 27 f43 1"/>
                  <a:gd name="f61" fmla="*/ 12 f44 1"/>
                  <a:gd name="f62" fmla="*/ 16 f43 1"/>
                  <a:gd name="f63" fmla="*/ 1 f44 1"/>
                  <a:gd name="f64" fmla="*/ 3 f43 1"/>
                  <a:gd name="f65" fmla="*/ 2 f44 1"/>
                  <a:gd name="f66" fmla="*/ 0 f43 1"/>
                  <a:gd name="f67" fmla="*/ 14 f44 1"/>
                  <a:gd name="f68" fmla="*/ 17 f43 1"/>
                  <a:gd name="f69" fmla="+- f45 0 f1"/>
                  <a:gd name="f70" fmla="*/ f48 1 19"/>
                  <a:gd name="f71" fmla="*/ f49 1 34"/>
                  <a:gd name="f72" fmla="*/ f50 1 19"/>
                  <a:gd name="f73" fmla="*/ f51 1 34"/>
                  <a:gd name="f74" fmla="*/ f52 1 19"/>
                  <a:gd name="f75" fmla="*/ f53 1 34"/>
                  <a:gd name="f76" fmla="*/ f54 1 34"/>
                  <a:gd name="f77" fmla="*/ f55 1 19"/>
                  <a:gd name="f78" fmla="*/ f56 1 34"/>
                  <a:gd name="f79" fmla="*/ f57 1 19"/>
                  <a:gd name="f80" fmla="*/ f58 1 19"/>
                  <a:gd name="f81" fmla="*/ f59 1 34"/>
                  <a:gd name="f82" fmla="*/ f60 1 34"/>
                  <a:gd name="f83" fmla="*/ f61 1 19"/>
                  <a:gd name="f84" fmla="*/ f62 1 34"/>
                  <a:gd name="f85" fmla="*/ f63 1 19"/>
                  <a:gd name="f86" fmla="*/ f64 1 34"/>
                  <a:gd name="f87" fmla="*/ f65 1 19"/>
                  <a:gd name="f88" fmla="*/ f66 1 34"/>
                  <a:gd name="f89" fmla="*/ f67 1 19"/>
                  <a:gd name="f90" fmla="*/ f68 1 34"/>
                  <a:gd name="f91" fmla="*/ 0 1 f46"/>
                  <a:gd name="f92" fmla="*/ f40 1 f46"/>
                  <a:gd name="f93" fmla="*/ 0 1 f47"/>
                  <a:gd name="f94" fmla="*/ f41 1 f47"/>
                  <a:gd name="f95" fmla="*/ f70 1 f46"/>
                  <a:gd name="f96" fmla="*/ f71 1 f47"/>
                  <a:gd name="f97" fmla="*/ f72 1 f46"/>
                  <a:gd name="f98" fmla="*/ f73 1 f47"/>
                  <a:gd name="f99" fmla="*/ f74 1 f46"/>
                  <a:gd name="f100" fmla="*/ f75 1 f47"/>
                  <a:gd name="f101" fmla="*/ f76 1 f47"/>
                  <a:gd name="f102" fmla="*/ f77 1 f46"/>
                  <a:gd name="f103" fmla="*/ f78 1 f47"/>
                  <a:gd name="f104" fmla="*/ f79 1 f46"/>
                  <a:gd name="f105" fmla="*/ f80 1 f46"/>
                  <a:gd name="f106" fmla="*/ f81 1 f47"/>
                  <a:gd name="f107" fmla="*/ f82 1 f47"/>
                  <a:gd name="f108" fmla="*/ f83 1 f46"/>
                  <a:gd name="f109" fmla="*/ f84 1 f47"/>
                  <a:gd name="f110" fmla="*/ f85 1 f46"/>
                  <a:gd name="f111" fmla="*/ f86 1 f47"/>
                  <a:gd name="f112" fmla="*/ f87 1 f46"/>
                  <a:gd name="f113" fmla="*/ f88 1 f47"/>
                  <a:gd name="f114" fmla="*/ f89 1 f46"/>
                  <a:gd name="f115" fmla="*/ f90 1 f47"/>
                  <a:gd name="f116" fmla="*/ f91 f37 1"/>
                  <a:gd name="f117" fmla="*/ f92 f37 1"/>
                  <a:gd name="f118" fmla="*/ f94 f38 1"/>
                  <a:gd name="f119" fmla="*/ f93 f38 1"/>
                  <a:gd name="f120" fmla="*/ f95 f37 1"/>
                  <a:gd name="f121" fmla="*/ f96 f38 1"/>
                  <a:gd name="f122" fmla="*/ f97 f37 1"/>
                  <a:gd name="f123" fmla="*/ f98 f38 1"/>
                  <a:gd name="f124" fmla="*/ f99 f37 1"/>
                  <a:gd name="f125" fmla="*/ f100 f38 1"/>
                  <a:gd name="f126" fmla="*/ f101 f38 1"/>
                  <a:gd name="f127" fmla="*/ f102 f37 1"/>
                  <a:gd name="f128" fmla="*/ f103 f38 1"/>
                  <a:gd name="f129" fmla="*/ f104 f37 1"/>
                  <a:gd name="f130" fmla="*/ f105 f37 1"/>
                  <a:gd name="f131" fmla="*/ f106 f38 1"/>
                  <a:gd name="f132" fmla="*/ f107 f38 1"/>
                  <a:gd name="f133" fmla="*/ f108 f37 1"/>
                  <a:gd name="f134" fmla="*/ f109 f38 1"/>
                  <a:gd name="f135" fmla="*/ f110 f37 1"/>
                  <a:gd name="f136" fmla="*/ f111 f38 1"/>
                  <a:gd name="f137" fmla="*/ f112 f37 1"/>
                  <a:gd name="f138" fmla="*/ f113 f38 1"/>
                  <a:gd name="f139" fmla="*/ f114 f37 1"/>
                  <a:gd name="f140" fmla="*/ f115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4" y="f126"/>
                  </a:cxn>
                  <a:cxn ang="f69">
                    <a:pos x="f127" y="f128"/>
                  </a:cxn>
                  <a:cxn ang="f69">
                    <a:pos x="f129" y="f126"/>
                  </a:cxn>
                  <a:cxn ang="f69">
                    <a:pos x="f130" y="f131"/>
                  </a:cxn>
                  <a:cxn ang="f69">
                    <a:pos x="f127" y="f132"/>
                  </a:cxn>
                  <a:cxn ang="f69">
                    <a:pos x="f133" y="f121"/>
                  </a:cxn>
                  <a:cxn ang="f69">
                    <a:pos x="f124" y="f134"/>
                  </a:cxn>
                  <a:cxn ang="f69">
                    <a:pos x="f135" y="f136"/>
                  </a:cxn>
                  <a:cxn ang="f69">
                    <a:pos x="f137" y="f138"/>
                  </a:cxn>
                  <a:cxn ang="f69">
                    <a:pos x="f139" y="f140"/>
                  </a:cxn>
                  <a:cxn ang="f69">
                    <a:pos x="f120" y="f121"/>
                  </a:cxn>
                </a:cxnLst>
                <a:rect l="f116" t="f119" r="f117" b="f118"/>
                <a:pathLst>
                  <a:path w="19" h="34">
                    <a:moveTo>
                      <a:pt x="f6" y="f6"/>
                    </a:moveTo>
                    <a:cubicBezTo>
                      <a:pt x="f8" y="f9"/>
                      <a:pt x="f8" y="f10"/>
                      <a:pt x="f11" y="f9"/>
                    </a:cubicBezTo>
                    <a:cubicBezTo>
                      <a:pt x="f12" y="f6"/>
                      <a:pt x="f13" y="f9"/>
                      <a:pt x="f14" y="f15"/>
                    </a:cubicBezTo>
                    <a:cubicBezTo>
                      <a:pt x="f14" y="f16"/>
                      <a:pt x="f17" y="f18"/>
                      <a:pt x="f14" y="f19"/>
                    </a:cubicBezTo>
                    <a:cubicBezTo>
                      <a:pt x="f14" y="f20"/>
                      <a:pt x="f17" y="f7"/>
                      <a:pt x="f21" y="f7"/>
                    </a:cubicBezTo>
                    <a:cubicBezTo>
                      <a:pt x="f22" y="f7"/>
                      <a:pt x="f22" y="f20"/>
                      <a:pt x="f23" y="f19"/>
                    </a:cubicBezTo>
                    <a:cubicBezTo>
                      <a:pt x="f23" y="f19"/>
                      <a:pt x="f22" y="f24"/>
                      <a:pt x="f25" y="f24"/>
                    </a:cubicBezTo>
                    <a:cubicBezTo>
                      <a:pt x="f17" y="f24"/>
                      <a:pt x="f21" y="f18"/>
                      <a:pt x="f21" y="f26"/>
                    </a:cubicBezTo>
                    <a:cubicBezTo>
                      <a:pt x="f17" y="f10"/>
                      <a:pt x="f21" y="f27"/>
                      <a:pt x="f13" y="f6"/>
                    </a:cubicBezTo>
                    <a:cubicBezTo>
                      <a:pt x="f12" y="f28"/>
                      <a:pt x="f14" y="f29"/>
                      <a:pt x="f14" y="f29"/>
                    </a:cubicBezTo>
                    <a:cubicBezTo>
                      <a:pt x="f22" y="f13"/>
                      <a:pt x="f30" y="f22"/>
                      <a:pt x="f31" y="f32"/>
                    </a:cubicBezTo>
                    <a:cubicBezTo>
                      <a:pt x="f31" y="f33"/>
                      <a:pt x="f5" y="f31"/>
                      <a:pt x="f33" y="f5"/>
                    </a:cubicBezTo>
                    <a:cubicBezTo>
                      <a:pt x="f34" y="f23"/>
                      <a:pt x="f17" y="f13"/>
                      <a:pt x="f35" y="f28"/>
                    </a:cubicBezTo>
                    <a:cubicBezTo>
                      <a:pt x="f29" y="f8"/>
                      <a:pt x="f8" y="f8"/>
                      <a:pt x="f6" y="f6"/>
                    </a:cubicBezTo>
                    <a:close/>
                  </a:path>
                </a:pathLst>
              </a:custGeom>
              <a:solidFill>
                <a:srgbClr val="7A46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9" name="Freeform 1530">
                <a:extLst>
                  <a:ext uri="{FF2B5EF4-FFF2-40B4-BE49-F238E27FC236}">
                    <a16:creationId xmlns:a16="http://schemas.microsoft.com/office/drawing/2014/main" id="{EEC6FBB7-7EE5-20C0-2AE6-AD89324DBA34}"/>
                  </a:ext>
                </a:extLst>
              </p:cNvPr>
              <p:cNvSpPr/>
              <p:nvPr/>
            </p:nvSpPr>
            <p:spPr>
              <a:xfrm>
                <a:off x="4625977" y="3736979"/>
                <a:ext cx="49213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6"/>
                  <a:gd name="f8" fmla="val 12"/>
                  <a:gd name="f9" fmla="val 11"/>
                  <a:gd name="f10" fmla="val 9"/>
                  <a:gd name="f11" fmla="val 15"/>
                  <a:gd name="f12" fmla="val 8"/>
                  <a:gd name="f13" fmla="val 14"/>
                  <a:gd name="f14" fmla="val 5"/>
                  <a:gd name="f15" fmla="val 2"/>
                  <a:gd name="f16" fmla="val 7"/>
                  <a:gd name="f17" fmla="val 1"/>
                  <a:gd name="f18" fmla="val 3"/>
                  <a:gd name="f19" fmla="val 6"/>
                  <a:gd name="f20" fmla="val 4"/>
                  <a:gd name="f21" fmla="val 10"/>
                  <a:gd name="f22" fmla="+- 0 0 -90"/>
                  <a:gd name="f23" fmla="*/ f3 1 13"/>
                  <a:gd name="f24" fmla="*/ f4 1 1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3"/>
                  <a:gd name="f33" fmla="*/ f29 1 16"/>
                  <a:gd name="f34" fmla="*/ 13 f30 1"/>
                  <a:gd name="f35" fmla="*/ 12 f29 1"/>
                  <a:gd name="f36" fmla="*/ 12 f30 1"/>
                  <a:gd name="f37" fmla="*/ 13 f29 1"/>
                  <a:gd name="f38" fmla="*/ 8 f30 1"/>
                  <a:gd name="f39" fmla="*/ 14 f29 1"/>
                  <a:gd name="f40" fmla="*/ 1 f30 1"/>
                  <a:gd name="f41" fmla="*/ 3 f29 1"/>
                  <a:gd name="f42" fmla="*/ 0 f30 1"/>
                  <a:gd name="f43" fmla="*/ 1 f29 1"/>
                  <a:gd name="f44" fmla="*/ 6 f29 1"/>
                  <a:gd name="f45" fmla="+- f31 0 f1"/>
                  <a:gd name="f46" fmla="*/ f34 1 13"/>
                  <a:gd name="f47" fmla="*/ f35 1 16"/>
                  <a:gd name="f48" fmla="*/ f36 1 13"/>
                  <a:gd name="f49" fmla="*/ f37 1 16"/>
                  <a:gd name="f50" fmla="*/ f38 1 13"/>
                  <a:gd name="f51" fmla="*/ f39 1 16"/>
                  <a:gd name="f52" fmla="*/ f40 1 13"/>
                  <a:gd name="f53" fmla="*/ f41 1 16"/>
                  <a:gd name="f54" fmla="*/ f42 1 13"/>
                  <a:gd name="f55" fmla="*/ f43 1 16"/>
                  <a:gd name="f56" fmla="*/ f44 1 16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3"/>
                  <a:gd name="f67" fmla="*/ f52 1 f32"/>
                  <a:gd name="f68" fmla="*/ f53 1 f33"/>
                  <a:gd name="f69" fmla="*/ f54 1 f32"/>
                  <a:gd name="f70" fmla="*/ f55 1 f33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4 1"/>
                  <a:gd name="f82" fmla="*/ f67 f23 1"/>
                  <a:gd name="f83" fmla="*/ f68 f24 1"/>
                  <a:gd name="f84" fmla="*/ f69 f23 1"/>
                  <a:gd name="f85" fmla="*/ f70 f24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0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13" h="16">
                    <a:moveTo>
                      <a:pt x="f6" y="f8"/>
                    </a:moveTo>
                    <a:cubicBezTo>
                      <a:pt x="f8" y="f8"/>
                      <a:pt x="f8" y="f6"/>
                      <a:pt x="f8" y="f6"/>
                    </a:cubicBezTo>
                    <a:cubicBezTo>
                      <a:pt x="f9" y="f7"/>
                      <a:pt x="f10" y="f11"/>
                      <a:pt x="f12" y="f13"/>
                    </a:cubicBezTo>
                    <a:cubicBezTo>
                      <a:pt x="f14" y="f9"/>
                      <a:pt x="f15" y="f16"/>
                      <a:pt x="f17" y="f18"/>
                    </a:cubicBezTo>
                    <a:cubicBezTo>
                      <a:pt x="f17" y="f15"/>
                      <a:pt x="f17" y="f15"/>
                      <a:pt x="f5" y="f17"/>
                    </a:cubicBezTo>
                    <a:cubicBezTo>
                      <a:pt x="f14" y="f5"/>
                      <a:pt x="f19" y="f20"/>
                      <a:pt x="f12" y="f19"/>
                    </a:cubicBezTo>
                    <a:cubicBezTo>
                      <a:pt x="f21" y="f12"/>
                      <a:pt x="f9" y="f21"/>
                      <a:pt x="f6" y="f8"/>
                    </a:cubicBezTo>
                    <a:close/>
                  </a:path>
                </a:pathLst>
              </a:custGeom>
              <a:solidFill>
                <a:srgbClr val="79483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0" name="Freeform 1531">
                <a:extLst>
                  <a:ext uri="{FF2B5EF4-FFF2-40B4-BE49-F238E27FC236}">
                    <a16:creationId xmlns:a16="http://schemas.microsoft.com/office/drawing/2014/main" id="{DC7BB490-95DB-3D6C-A6B0-4BBD7D0C125F}"/>
                  </a:ext>
                </a:extLst>
              </p:cNvPr>
              <p:cNvSpPr/>
              <p:nvPr/>
            </p:nvSpPr>
            <p:spPr>
              <a:xfrm>
                <a:off x="4406905" y="3322636"/>
                <a:ext cx="49213" cy="87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3"/>
                  <a:gd name="f8" fmla="val 4"/>
                  <a:gd name="f9" fmla="val 10"/>
                  <a:gd name="f10" fmla="val 3"/>
                  <a:gd name="f11" fmla="val 7"/>
                  <a:gd name="f12" fmla="val 2"/>
                  <a:gd name="f13" fmla="val 5"/>
                  <a:gd name="f14" fmla="val 8"/>
                  <a:gd name="f15" fmla="val 9"/>
                  <a:gd name="f16" fmla="val 15"/>
                  <a:gd name="f17" fmla="val 19"/>
                  <a:gd name="f18" fmla="val 6"/>
                  <a:gd name="f19" fmla="+- 0 0 -90"/>
                  <a:gd name="f20" fmla="*/ f3 1 13"/>
                  <a:gd name="f21" fmla="*/ f4 1 2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3"/>
                  <a:gd name="f30" fmla="*/ f26 1 23"/>
                  <a:gd name="f31" fmla="*/ 4 f27 1"/>
                  <a:gd name="f32" fmla="*/ 10 f26 1"/>
                  <a:gd name="f33" fmla="*/ 0 f27 1"/>
                  <a:gd name="f34" fmla="*/ 2 f26 1"/>
                  <a:gd name="f35" fmla="*/ 2 f27 1"/>
                  <a:gd name="f36" fmla="*/ 0 f26 1"/>
                  <a:gd name="f37" fmla="*/ 13 f27 1"/>
                  <a:gd name="f38" fmla="*/ 23 f26 1"/>
                  <a:gd name="f39" fmla="+- f28 0 f1"/>
                  <a:gd name="f40" fmla="*/ f31 1 13"/>
                  <a:gd name="f41" fmla="*/ f32 1 23"/>
                  <a:gd name="f42" fmla="*/ f33 1 13"/>
                  <a:gd name="f43" fmla="*/ f34 1 23"/>
                  <a:gd name="f44" fmla="*/ f35 1 13"/>
                  <a:gd name="f45" fmla="*/ f36 1 23"/>
                  <a:gd name="f46" fmla="*/ f37 1 13"/>
                  <a:gd name="f47" fmla="*/ f38 1 23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3" h="23">
                    <a:moveTo>
                      <a:pt x="f8" y="f9"/>
                    </a:moveTo>
                    <a:cubicBezTo>
                      <a:pt x="f10" y="f11"/>
                      <a:pt x="f12" y="f13"/>
                      <a:pt x="f5" y="f12"/>
                    </a:cubicBezTo>
                    <a:cubicBezTo>
                      <a:pt x="f5" y="f5"/>
                      <a:pt x="f5" y="f5"/>
                      <a:pt x="f12" y="f5"/>
                    </a:cubicBezTo>
                    <a:cubicBezTo>
                      <a:pt x="f13" y="f14"/>
                      <a:pt x="f15" y="f16"/>
                      <a:pt x="f6" y="f7"/>
                    </a:cubicBezTo>
                    <a:cubicBezTo>
                      <a:pt x="f15" y="f17"/>
                      <a:pt x="f18" y="f16"/>
                      <a:pt x="f8" y="f9"/>
                    </a:cubicBezTo>
                    <a:close/>
                  </a:path>
                </a:pathLst>
              </a:custGeom>
              <a:solidFill>
                <a:srgbClr val="6F39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1" name="Freeform 1532">
                <a:extLst>
                  <a:ext uri="{FF2B5EF4-FFF2-40B4-BE49-F238E27FC236}">
                    <a16:creationId xmlns:a16="http://schemas.microsoft.com/office/drawing/2014/main" id="{4CD5E047-EB3E-5753-93D1-EDF8BB8FAF48}"/>
                  </a:ext>
                </a:extLst>
              </p:cNvPr>
              <p:cNvSpPr/>
              <p:nvPr/>
            </p:nvSpPr>
            <p:spPr>
              <a:xfrm>
                <a:off x="4264030" y="2943225"/>
                <a:ext cx="65086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8"/>
                  <a:gd name="f8" fmla="val 9"/>
                  <a:gd name="f9" fmla="val 19"/>
                  <a:gd name="f10" fmla="val 5"/>
                  <a:gd name="f11" fmla="val 13"/>
                  <a:gd name="f12" fmla="val 1"/>
                  <a:gd name="f13" fmla="val 7"/>
                  <a:gd name="f14" fmla="val 3"/>
                  <a:gd name="f15" fmla="val 6"/>
                  <a:gd name="f16" fmla="val 11"/>
                  <a:gd name="f17" fmla="val 18"/>
                  <a:gd name="f18" fmla="val 22"/>
                  <a:gd name="f19" fmla="val 15"/>
                  <a:gd name="f20" fmla="val 25"/>
                  <a:gd name="f21" fmla="val 12"/>
                  <a:gd name="f22" fmla="val 26"/>
                  <a:gd name="f23" fmla="+- 0 0 -90"/>
                  <a:gd name="f24" fmla="*/ f3 1 17"/>
                  <a:gd name="f25" fmla="*/ f4 1 2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28"/>
                  <a:gd name="f35" fmla="*/ 9 f31 1"/>
                  <a:gd name="f36" fmla="*/ 19 f30 1"/>
                  <a:gd name="f37" fmla="*/ 0 f31 1"/>
                  <a:gd name="f38" fmla="*/ 0 f30 1"/>
                  <a:gd name="f39" fmla="*/ 11 f31 1"/>
                  <a:gd name="f40" fmla="*/ 18 f30 1"/>
                  <a:gd name="f41" fmla="*/ 17 f31 1"/>
                  <a:gd name="f42" fmla="*/ 28 f30 1"/>
                  <a:gd name="f43" fmla="+- f32 0 f1"/>
                  <a:gd name="f44" fmla="*/ f35 1 17"/>
                  <a:gd name="f45" fmla="*/ f36 1 28"/>
                  <a:gd name="f46" fmla="*/ f37 1 17"/>
                  <a:gd name="f47" fmla="*/ f38 1 28"/>
                  <a:gd name="f48" fmla="*/ f39 1 17"/>
                  <a:gd name="f49" fmla="*/ f40 1 28"/>
                  <a:gd name="f50" fmla="*/ f41 1 17"/>
                  <a:gd name="f51" fmla="*/ f42 1 28"/>
                  <a:gd name="f52" fmla="*/ 0 1 f33"/>
                  <a:gd name="f53" fmla="*/ f27 1 f33"/>
                  <a:gd name="f54" fmla="*/ 0 1 f34"/>
                  <a:gd name="f55" fmla="*/ f28 1 f34"/>
                  <a:gd name="f56" fmla="*/ f44 1 f33"/>
                  <a:gd name="f57" fmla="*/ f45 1 f34"/>
                  <a:gd name="f58" fmla="*/ f46 1 f33"/>
                  <a:gd name="f59" fmla="*/ f47 1 f34"/>
                  <a:gd name="f60" fmla="*/ f48 1 f33"/>
                  <a:gd name="f61" fmla="*/ f49 1 f34"/>
                  <a:gd name="f62" fmla="*/ f50 1 f33"/>
                  <a:gd name="f63" fmla="*/ f51 1 f34"/>
                  <a:gd name="f64" fmla="*/ f52 f24 1"/>
                  <a:gd name="f65" fmla="*/ f53 f24 1"/>
                  <a:gd name="f66" fmla="*/ f55 f25 1"/>
                  <a:gd name="f67" fmla="*/ f54 f25 1"/>
                  <a:gd name="f68" fmla="*/ f56 f24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8" y="f69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68" y="f69"/>
                  </a:cxn>
                </a:cxnLst>
                <a:rect l="f64" t="f67" r="f65" b="f66"/>
                <a:pathLst>
                  <a:path w="17" h="28">
                    <a:moveTo>
                      <a:pt x="f8" y="f9"/>
                    </a:moveTo>
                    <a:cubicBezTo>
                      <a:pt x="f10" y="f11"/>
                      <a:pt x="f12" y="f13"/>
                      <a:pt x="f5" y="f5"/>
                    </a:cubicBezTo>
                    <a:cubicBezTo>
                      <a:pt x="f14" y="f15"/>
                      <a:pt x="f15" y="f11"/>
                      <a:pt x="f16" y="f17"/>
                    </a:cubicBezTo>
                    <a:cubicBezTo>
                      <a:pt x="f11" y="f18"/>
                      <a:pt x="f19" y="f20"/>
                      <a:pt x="f6" y="f7"/>
                    </a:cubicBezTo>
                    <a:cubicBezTo>
                      <a:pt x="f21" y="f22"/>
                      <a:pt x="f16" y="f18"/>
                      <a:pt x="f8" y="f9"/>
                    </a:cubicBezTo>
                    <a:close/>
                  </a:path>
                </a:pathLst>
              </a:custGeom>
              <a:solidFill>
                <a:srgbClr val="642E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2" name="Freeform 1533">
                <a:extLst>
                  <a:ext uri="{FF2B5EF4-FFF2-40B4-BE49-F238E27FC236}">
                    <a16:creationId xmlns:a16="http://schemas.microsoft.com/office/drawing/2014/main" id="{606B3D1E-37C5-1302-0B29-9E12B3B6B699}"/>
                  </a:ext>
                </a:extLst>
              </p:cNvPr>
              <p:cNvSpPr/>
              <p:nvPr/>
            </p:nvSpPr>
            <p:spPr>
              <a:xfrm>
                <a:off x="4370383" y="3179761"/>
                <a:ext cx="30166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4"/>
                  <a:gd name="f8" fmla="val 13"/>
                  <a:gd name="f9" fmla="val 5"/>
                  <a:gd name="f10" fmla="val 9"/>
                  <a:gd name="f11" fmla="val 1"/>
                  <a:gd name="f12" fmla="val 4"/>
                  <a:gd name="f13" fmla="val 3"/>
                  <a:gd name="f14" fmla="val 6"/>
                  <a:gd name="f15" fmla="+- 0 0 -90"/>
                  <a:gd name="f16" fmla="*/ f3 1 8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8"/>
                  <a:gd name="f26" fmla="*/ f22 1 14"/>
                  <a:gd name="f27" fmla="*/ 8 f23 1"/>
                  <a:gd name="f28" fmla="*/ 13 f22 1"/>
                  <a:gd name="f29" fmla="*/ 14 f22 1"/>
                  <a:gd name="f30" fmla="*/ 0 f23 1"/>
                  <a:gd name="f31" fmla="*/ 0 f22 1"/>
                  <a:gd name="f32" fmla="+- f24 0 f1"/>
                  <a:gd name="f33" fmla="*/ f27 1 8"/>
                  <a:gd name="f34" fmla="*/ f28 1 14"/>
                  <a:gd name="f35" fmla="*/ f29 1 14"/>
                  <a:gd name="f36" fmla="*/ f30 1 8"/>
                  <a:gd name="f37" fmla="*/ f31 1 14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7 1"/>
                  <a:gd name="f54" fmla="*/ f45 f16 1"/>
                  <a:gd name="f55" fmla="*/ f4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1" y="f53"/>
                  </a:cxn>
                  <a:cxn ang="f32">
                    <a:pos x="f54" y="f55"/>
                  </a:cxn>
                  <a:cxn ang="f32">
                    <a:pos x="f54" y="f55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8" h="14">
                    <a:moveTo>
                      <a:pt x="f6" y="f8"/>
                    </a:moveTo>
                    <a:cubicBezTo>
                      <a:pt x="f6" y="f8"/>
                      <a:pt x="f6" y="f8"/>
                      <a:pt x="f6" y="f7"/>
                    </a:cubicBezTo>
                    <a:cubicBezTo>
                      <a:pt x="f9" y="f10"/>
                      <a:pt x="f11" y="f9"/>
                      <a:pt x="f5" y="f5"/>
                    </a:cubicBezTo>
                    <a:cubicBezTo>
                      <a:pt x="f5" y="f5"/>
                      <a:pt x="f5" y="f5"/>
                      <a:pt x="f5" y="f5"/>
                    </a:cubicBezTo>
                    <a:cubicBezTo>
                      <a:pt x="f12" y="f13"/>
                      <a:pt x="f14" y="f6"/>
                      <a:pt x="f6" y="f8"/>
                    </a:cubicBezTo>
                    <a:close/>
                  </a:path>
                </a:pathLst>
              </a:custGeom>
              <a:solidFill>
                <a:srgbClr val="6736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3" name="Freeform 1534">
                <a:extLst>
                  <a:ext uri="{FF2B5EF4-FFF2-40B4-BE49-F238E27FC236}">
                    <a16:creationId xmlns:a16="http://schemas.microsoft.com/office/drawing/2014/main" id="{8E9710A9-676A-3275-7361-74221D3B7035}"/>
                  </a:ext>
                </a:extLst>
              </p:cNvPr>
              <p:cNvSpPr/>
              <p:nvPr/>
            </p:nvSpPr>
            <p:spPr>
              <a:xfrm>
                <a:off x="4346572" y="3149605"/>
                <a:ext cx="2381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8"/>
                  <a:gd name="f8" fmla="val 2"/>
                  <a:gd name="f9" fmla="val 1"/>
                  <a:gd name="f10" fmla="val 3"/>
                  <a:gd name="f11" fmla="val 5"/>
                  <a:gd name="f12" fmla="val 4"/>
                  <a:gd name="f13" fmla="+- 0 0 -90"/>
                  <a:gd name="f14" fmla="*/ f3 1 6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6"/>
                  <a:gd name="f25" fmla="*/ 6 f21 1"/>
                  <a:gd name="f26" fmla="*/ 8 f20 1"/>
                  <a:gd name="f27" fmla="*/ 0 f21 1"/>
                  <a:gd name="f28" fmla="*/ 0 f20 1"/>
                  <a:gd name="f29" fmla="+- f22 0 f1"/>
                  <a:gd name="f30" fmla="*/ f25 1 6"/>
                  <a:gd name="f31" fmla="*/ f26 1 8"/>
                  <a:gd name="f32" fmla="*/ f27 1 6"/>
                  <a:gd name="f33" fmla="*/ f28 1 8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6" h="8">
                    <a:moveTo>
                      <a:pt x="f6" y="f7"/>
                    </a:moveTo>
                    <a:cubicBezTo>
                      <a:pt x="f8" y="f6"/>
                      <a:pt x="f9" y="f10"/>
                      <a:pt x="f5" y="f5"/>
                    </a:cubicBezTo>
                    <a:cubicBezTo>
                      <a:pt x="f8" y="f8"/>
                      <a:pt x="f11" y="f12"/>
                      <a:pt x="f6" y="f7"/>
                    </a:cubicBezTo>
                    <a:close/>
                  </a:path>
                </a:pathLst>
              </a:custGeom>
              <a:solidFill>
                <a:srgbClr val="6D32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4" name="Freeform 1535">
                <a:extLst>
                  <a:ext uri="{FF2B5EF4-FFF2-40B4-BE49-F238E27FC236}">
                    <a16:creationId xmlns:a16="http://schemas.microsoft.com/office/drawing/2014/main" id="{D6B23A27-AFB6-E56F-8E13-EB21A6F6FF7F}"/>
                  </a:ext>
                </a:extLst>
              </p:cNvPr>
              <p:cNvSpPr/>
              <p:nvPr/>
            </p:nvSpPr>
            <p:spPr>
              <a:xfrm>
                <a:off x="4705346" y="3538535"/>
                <a:ext cx="266703" cy="7032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187"/>
                  <a:gd name="f8" fmla="val 35"/>
                  <a:gd name="f9" fmla="val 83"/>
                  <a:gd name="f10" fmla="val 34"/>
                  <a:gd name="f11" fmla="val 81"/>
                  <a:gd name="f12" fmla="val 33"/>
                  <a:gd name="f13" fmla="val 79"/>
                  <a:gd name="f14" fmla="val 77"/>
                  <a:gd name="f15" fmla="val 73"/>
                  <a:gd name="f16" fmla="val 68"/>
                  <a:gd name="f17" fmla="val 36"/>
                  <a:gd name="f18" fmla="val 63"/>
                  <a:gd name="f19" fmla="val 62"/>
                  <a:gd name="f20" fmla="val 39"/>
                  <a:gd name="f21" fmla="val 60"/>
                  <a:gd name="f22" fmla="val 57"/>
                  <a:gd name="f23" fmla="val 40"/>
                  <a:gd name="f24" fmla="val 54"/>
                  <a:gd name="f25" fmla="val 41"/>
                  <a:gd name="f26" fmla="val 50"/>
                  <a:gd name="f27" fmla="val 42"/>
                  <a:gd name="f28" fmla="val 46"/>
                  <a:gd name="f29" fmla="val 43"/>
                  <a:gd name="f30" fmla="val 44"/>
                  <a:gd name="f31" fmla="val 48"/>
                  <a:gd name="f32" fmla="val 31"/>
                  <a:gd name="f33" fmla="val 49"/>
                  <a:gd name="f34" fmla="val 26"/>
                  <a:gd name="f35" fmla="val 19"/>
                  <a:gd name="f36" fmla="val 11"/>
                  <a:gd name="f37" fmla="val 65"/>
                  <a:gd name="f38" fmla="val 1"/>
                  <a:gd name="f39" fmla="val 70"/>
                  <a:gd name="f40" fmla="val 69"/>
                  <a:gd name="f41" fmla="val 3"/>
                  <a:gd name="f42" fmla="val 5"/>
                  <a:gd name="f43" fmla="val 6"/>
                  <a:gd name="f44" fmla="val 7"/>
                  <a:gd name="f45" fmla="val 8"/>
                  <a:gd name="f46" fmla="val 9"/>
                  <a:gd name="f47" fmla="val 13"/>
                  <a:gd name="f48" fmla="val 18"/>
                  <a:gd name="f49" fmla="val 22"/>
                  <a:gd name="f50" fmla="val 24"/>
                  <a:gd name="f51" fmla="val 67"/>
                  <a:gd name="f52" fmla="val 28"/>
                  <a:gd name="f53" fmla="val 32"/>
                  <a:gd name="f54" fmla="val 64"/>
                  <a:gd name="f55" fmla="val 61"/>
                  <a:gd name="f56" fmla="val 56"/>
                  <a:gd name="f57" fmla="val 51"/>
                  <a:gd name="f58" fmla="val 72"/>
                  <a:gd name="f59" fmla="val 75"/>
                  <a:gd name="f60" fmla="val 45"/>
                  <a:gd name="f61" fmla="val 78"/>
                  <a:gd name="f62" fmla="val 47"/>
                  <a:gd name="f63" fmla="val 84"/>
                  <a:gd name="f64" fmla="val 87"/>
                  <a:gd name="f65" fmla="val 90"/>
                  <a:gd name="f66" fmla="val 94"/>
                  <a:gd name="f67" fmla="val 98"/>
                  <a:gd name="f68" fmla="val 102"/>
                  <a:gd name="f69" fmla="val 105"/>
                  <a:gd name="f70" fmla="val 106"/>
                  <a:gd name="f71" fmla="val 109"/>
                  <a:gd name="f72" fmla="val 110"/>
                  <a:gd name="f73" fmla="val 114"/>
                  <a:gd name="f74" fmla="val 38"/>
                  <a:gd name="f75" fmla="val 116"/>
                  <a:gd name="f76" fmla="val 37"/>
                  <a:gd name="f77" fmla="val 119"/>
                  <a:gd name="f78" fmla="val 123"/>
                  <a:gd name="f79" fmla="val 125"/>
                  <a:gd name="f80" fmla="val 29"/>
                  <a:gd name="f81" fmla="val 129"/>
                  <a:gd name="f82" fmla="val 27"/>
                  <a:gd name="f83" fmla="val 132"/>
                  <a:gd name="f84" fmla="val 25"/>
                  <a:gd name="f85" fmla="val 135"/>
                  <a:gd name="f86" fmla="val 136"/>
                  <a:gd name="f87" fmla="val 17"/>
                  <a:gd name="f88" fmla="val 141"/>
                  <a:gd name="f89" fmla="val 14"/>
                  <a:gd name="f90" fmla="val 147"/>
                  <a:gd name="f91" fmla="val 152"/>
                  <a:gd name="f92" fmla="val 4"/>
                  <a:gd name="f93" fmla="val 162"/>
                  <a:gd name="f94" fmla="val 174"/>
                  <a:gd name="f95" fmla="val 184"/>
                  <a:gd name="f96" fmla="val 185"/>
                  <a:gd name="f97" fmla="val 186"/>
                  <a:gd name="f98" fmla="val 182"/>
                  <a:gd name="f99" fmla="val 179"/>
                  <a:gd name="f100" fmla="val 177"/>
                  <a:gd name="f101" fmla="val 172"/>
                  <a:gd name="f102" fmla="val 169"/>
                  <a:gd name="f103" fmla="val 167"/>
                  <a:gd name="f104" fmla="val 165"/>
                  <a:gd name="f105" fmla="val 2"/>
                  <a:gd name="f106" fmla="val 163"/>
                  <a:gd name="f107" fmla="val 161"/>
                  <a:gd name="f108" fmla="val 159"/>
                  <a:gd name="f109" fmla="val 146"/>
                  <a:gd name="f110" fmla="val 12"/>
                  <a:gd name="f111" fmla="val 139"/>
                  <a:gd name="f112" fmla="val 131"/>
                  <a:gd name="f113" fmla="val 21"/>
                  <a:gd name="f114" fmla="val 128"/>
                  <a:gd name="f115" fmla="val 107"/>
                  <a:gd name="f116" fmla="val 103"/>
                  <a:gd name="f117" fmla="val 101"/>
                  <a:gd name="f118" fmla="val 100"/>
                  <a:gd name="f119" fmla="val 99"/>
                  <a:gd name="f120" fmla="val 97"/>
                  <a:gd name="f121" fmla="val 96"/>
                  <a:gd name="f122" fmla="val 95"/>
                  <a:gd name="f123" fmla="val 93"/>
                  <a:gd name="f124" fmla="val 91"/>
                  <a:gd name="f125" fmla="val 88"/>
                  <a:gd name="f126" fmla="val 86"/>
                  <a:gd name="f127" fmla="val 59"/>
                  <a:gd name="f128" fmla="val 55"/>
                  <a:gd name="f129" fmla="val 52"/>
                  <a:gd name="f130" fmla="val 53"/>
                  <a:gd name="f131" fmla="val 58"/>
                  <a:gd name="f132" fmla="val 30"/>
                  <a:gd name="f133" fmla="val 20"/>
                  <a:gd name="f134" fmla="val 66"/>
                  <a:gd name="f135" fmla="val 76"/>
                  <a:gd name="f136" fmla="val 80"/>
                  <a:gd name="f137" fmla="val 82"/>
                  <a:gd name="f138" fmla="+- 0 0 -90"/>
                  <a:gd name="f139" fmla="*/ f3 1 71"/>
                  <a:gd name="f140" fmla="*/ f4 1 187"/>
                  <a:gd name="f141" fmla="val f5"/>
                  <a:gd name="f142" fmla="val f6"/>
                  <a:gd name="f143" fmla="val f7"/>
                  <a:gd name="f144" fmla="*/ f138 f0 1"/>
                  <a:gd name="f145" fmla="+- f143 0 f141"/>
                  <a:gd name="f146" fmla="+- f142 0 f141"/>
                  <a:gd name="f147" fmla="*/ f144 1 f2"/>
                  <a:gd name="f148" fmla="*/ f146 1 71"/>
                  <a:gd name="f149" fmla="*/ f145 1 187"/>
                  <a:gd name="f150" fmla="*/ 35 f146 1"/>
                  <a:gd name="f151" fmla="*/ 83 f145 1"/>
                  <a:gd name="f152" fmla="*/ 34 f146 1"/>
                  <a:gd name="f153" fmla="*/ 77 f145 1"/>
                  <a:gd name="f154" fmla="*/ 36 f146 1"/>
                  <a:gd name="f155" fmla="*/ 63 f145 1"/>
                  <a:gd name="f156" fmla="*/ 62 f145 1"/>
                  <a:gd name="f157" fmla="*/ 40 f146 1"/>
                  <a:gd name="f158" fmla="*/ 54 f145 1"/>
                  <a:gd name="f159" fmla="*/ 43 f146 1"/>
                  <a:gd name="f160" fmla="*/ 42 f145 1"/>
                  <a:gd name="f161" fmla="*/ 49 f146 1"/>
                  <a:gd name="f162" fmla="*/ 26 f145 1"/>
                  <a:gd name="f163" fmla="*/ 65 f146 1"/>
                  <a:gd name="f164" fmla="*/ 1 f145 1"/>
                  <a:gd name="f165" fmla="*/ 69 f146 1"/>
                  <a:gd name="f166" fmla="*/ 3 f145 1"/>
                  <a:gd name="f167" fmla="*/ 6 f145 1"/>
                  <a:gd name="f168" fmla="*/ 71 f146 1"/>
                  <a:gd name="f169" fmla="*/ 9 f145 1"/>
                  <a:gd name="f170" fmla="*/ 22 f145 1"/>
                  <a:gd name="f171" fmla="*/ 67 f146 1"/>
                  <a:gd name="f172" fmla="*/ 28 f145 1"/>
                  <a:gd name="f173" fmla="*/ 61 f146 1"/>
                  <a:gd name="f174" fmla="*/ 39 f145 1"/>
                  <a:gd name="f175" fmla="*/ 72 f145 1"/>
                  <a:gd name="f176" fmla="*/ 47 f146 1"/>
                  <a:gd name="f177" fmla="*/ 81 f145 1"/>
                  <a:gd name="f178" fmla="*/ 48 f146 1"/>
                  <a:gd name="f179" fmla="*/ 90 f145 1"/>
                  <a:gd name="f180" fmla="*/ 45 f146 1"/>
                  <a:gd name="f181" fmla="*/ 102 f145 1"/>
                  <a:gd name="f182" fmla="*/ 41 f146 1"/>
                  <a:gd name="f183" fmla="*/ 109 f145 1"/>
                  <a:gd name="f184" fmla="*/ 110 f145 1"/>
                  <a:gd name="f185" fmla="*/ 37 f146 1"/>
                  <a:gd name="f186" fmla="*/ 119 f145 1"/>
                  <a:gd name="f187" fmla="*/ 29 f146 1"/>
                  <a:gd name="f188" fmla="*/ 129 f145 1"/>
                  <a:gd name="f189" fmla="*/ 22 f146 1"/>
                  <a:gd name="f190" fmla="*/ 136 f145 1"/>
                  <a:gd name="f191" fmla="*/ 11 f146 1"/>
                  <a:gd name="f192" fmla="*/ 152 f145 1"/>
                  <a:gd name="f193" fmla="*/ 4 f146 1"/>
                  <a:gd name="f194" fmla="*/ 184 f145 1"/>
                  <a:gd name="f195" fmla="*/ 187 f145 1"/>
                  <a:gd name="f196" fmla="*/ 1 f146 1"/>
                  <a:gd name="f197" fmla="*/ 179 f145 1"/>
                  <a:gd name="f198" fmla="*/ 172 f145 1"/>
                  <a:gd name="f199" fmla="*/ 165 f145 1"/>
                  <a:gd name="f200" fmla="*/ 159 f145 1"/>
                  <a:gd name="f201" fmla="*/ 12 f146 1"/>
                  <a:gd name="f202" fmla="*/ 139 f145 1"/>
                  <a:gd name="f203" fmla="*/ 21 f146 1"/>
                  <a:gd name="f204" fmla="*/ 128 f145 1"/>
                  <a:gd name="f205" fmla="*/ 107 f145 1"/>
                  <a:gd name="f206" fmla="*/ 101 f145 1"/>
                  <a:gd name="f207" fmla="*/ 98 f145 1"/>
                  <a:gd name="f208" fmla="*/ 97 f145 1"/>
                  <a:gd name="f209" fmla="*/ 94 f145 1"/>
                  <a:gd name="f210" fmla="*/ 93 f145 1"/>
                  <a:gd name="f211" fmla="*/ 42 f146 1"/>
                  <a:gd name="f212" fmla="*/ 88 f145 1"/>
                  <a:gd name="f213" fmla="*/ 46 f146 1"/>
                  <a:gd name="f214" fmla="*/ 65 f145 1"/>
                  <a:gd name="f215" fmla="*/ 56 f145 1"/>
                  <a:gd name="f216" fmla="*/ 50 f146 1"/>
                  <a:gd name="f217" fmla="*/ 55 f145 1"/>
                  <a:gd name="f218" fmla="*/ 55 f146 1"/>
                  <a:gd name="f219" fmla="*/ 40 f145 1"/>
                  <a:gd name="f220" fmla="*/ 58 f146 1"/>
                  <a:gd name="f221" fmla="*/ 33 f145 1"/>
                  <a:gd name="f222" fmla="*/ 59 f146 1"/>
                  <a:gd name="f223" fmla="*/ 32 f145 1"/>
                  <a:gd name="f224" fmla="*/ 24 f145 1"/>
                  <a:gd name="f225" fmla="*/ 62 f146 1"/>
                  <a:gd name="f226" fmla="*/ 18 f145 1"/>
                  <a:gd name="f227" fmla="*/ 25 f145 1"/>
                  <a:gd name="f228" fmla="*/ 36 f145 1"/>
                  <a:gd name="f229" fmla="*/ 37 f145 1"/>
                  <a:gd name="f230" fmla="*/ 50 f145 1"/>
                  <a:gd name="f231" fmla="*/ 39 f146 1"/>
                  <a:gd name="f232" fmla="*/ 75 f145 1"/>
                  <a:gd name="f233" fmla="*/ 80 f145 1"/>
                  <a:gd name="f234" fmla="*/ 38 f146 1"/>
                  <a:gd name="f235" fmla="*/ 82 f145 1"/>
                  <a:gd name="f236" fmla="+- f147 0 f1"/>
                  <a:gd name="f237" fmla="*/ f150 1 71"/>
                  <a:gd name="f238" fmla="*/ f151 1 187"/>
                  <a:gd name="f239" fmla="*/ f152 1 71"/>
                  <a:gd name="f240" fmla="*/ f153 1 187"/>
                  <a:gd name="f241" fmla="*/ f154 1 71"/>
                  <a:gd name="f242" fmla="*/ f155 1 187"/>
                  <a:gd name="f243" fmla="*/ f156 1 187"/>
                  <a:gd name="f244" fmla="*/ f157 1 71"/>
                  <a:gd name="f245" fmla="*/ f158 1 187"/>
                  <a:gd name="f246" fmla="*/ f159 1 71"/>
                  <a:gd name="f247" fmla="*/ f160 1 187"/>
                  <a:gd name="f248" fmla="*/ f161 1 71"/>
                  <a:gd name="f249" fmla="*/ f162 1 187"/>
                  <a:gd name="f250" fmla="*/ f163 1 71"/>
                  <a:gd name="f251" fmla="*/ f164 1 187"/>
                  <a:gd name="f252" fmla="*/ f165 1 71"/>
                  <a:gd name="f253" fmla="*/ f166 1 187"/>
                  <a:gd name="f254" fmla="*/ f167 1 187"/>
                  <a:gd name="f255" fmla="*/ f168 1 71"/>
                  <a:gd name="f256" fmla="*/ f169 1 187"/>
                  <a:gd name="f257" fmla="*/ f170 1 187"/>
                  <a:gd name="f258" fmla="*/ f171 1 71"/>
                  <a:gd name="f259" fmla="*/ f172 1 187"/>
                  <a:gd name="f260" fmla="*/ f173 1 71"/>
                  <a:gd name="f261" fmla="*/ f174 1 187"/>
                  <a:gd name="f262" fmla="*/ f175 1 187"/>
                  <a:gd name="f263" fmla="*/ f176 1 71"/>
                  <a:gd name="f264" fmla="*/ f177 1 187"/>
                  <a:gd name="f265" fmla="*/ f178 1 71"/>
                  <a:gd name="f266" fmla="*/ f179 1 187"/>
                  <a:gd name="f267" fmla="*/ f180 1 71"/>
                  <a:gd name="f268" fmla="*/ f181 1 187"/>
                  <a:gd name="f269" fmla="*/ f182 1 71"/>
                  <a:gd name="f270" fmla="*/ f183 1 187"/>
                  <a:gd name="f271" fmla="*/ f184 1 187"/>
                  <a:gd name="f272" fmla="*/ f185 1 71"/>
                  <a:gd name="f273" fmla="*/ f186 1 187"/>
                  <a:gd name="f274" fmla="*/ f187 1 71"/>
                  <a:gd name="f275" fmla="*/ f188 1 187"/>
                  <a:gd name="f276" fmla="*/ f189 1 71"/>
                  <a:gd name="f277" fmla="*/ f190 1 187"/>
                  <a:gd name="f278" fmla="*/ f191 1 71"/>
                  <a:gd name="f279" fmla="*/ f192 1 187"/>
                  <a:gd name="f280" fmla="*/ f193 1 71"/>
                  <a:gd name="f281" fmla="*/ f194 1 187"/>
                  <a:gd name="f282" fmla="*/ f195 1 187"/>
                  <a:gd name="f283" fmla="*/ f196 1 71"/>
                  <a:gd name="f284" fmla="*/ f197 1 187"/>
                  <a:gd name="f285" fmla="*/ f198 1 187"/>
                  <a:gd name="f286" fmla="*/ f199 1 187"/>
                  <a:gd name="f287" fmla="*/ f200 1 187"/>
                  <a:gd name="f288" fmla="*/ f201 1 71"/>
                  <a:gd name="f289" fmla="*/ f202 1 187"/>
                  <a:gd name="f290" fmla="*/ f203 1 71"/>
                  <a:gd name="f291" fmla="*/ f204 1 187"/>
                  <a:gd name="f292" fmla="*/ f205 1 187"/>
                  <a:gd name="f293" fmla="*/ f206 1 187"/>
                  <a:gd name="f294" fmla="*/ f207 1 187"/>
                  <a:gd name="f295" fmla="*/ f208 1 187"/>
                  <a:gd name="f296" fmla="*/ f209 1 187"/>
                  <a:gd name="f297" fmla="*/ f210 1 187"/>
                  <a:gd name="f298" fmla="*/ f211 1 71"/>
                  <a:gd name="f299" fmla="*/ f212 1 187"/>
                  <a:gd name="f300" fmla="*/ f213 1 71"/>
                  <a:gd name="f301" fmla="*/ f214 1 187"/>
                  <a:gd name="f302" fmla="*/ f215 1 187"/>
                  <a:gd name="f303" fmla="*/ f216 1 71"/>
                  <a:gd name="f304" fmla="*/ f217 1 187"/>
                  <a:gd name="f305" fmla="*/ f218 1 71"/>
                  <a:gd name="f306" fmla="*/ f219 1 187"/>
                  <a:gd name="f307" fmla="*/ f220 1 71"/>
                  <a:gd name="f308" fmla="*/ f221 1 187"/>
                  <a:gd name="f309" fmla="*/ f222 1 71"/>
                  <a:gd name="f310" fmla="*/ f223 1 187"/>
                  <a:gd name="f311" fmla="*/ f224 1 187"/>
                  <a:gd name="f312" fmla="*/ f225 1 71"/>
                  <a:gd name="f313" fmla="*/ f226 1 187"/>
                  <a:gd name="f314" fmla="*/ f227 1 187"/>
                  <a:gd name="f315" fmla="*/ f228 1 187"/>
                  <a:gd name="f316" fmla="*/ f229 1 187"/>
                  <a:gd name="f317" fmla="*/ f230 1 187"/>
                  <a:gd name="f318" fmla="*/ f231 1 71"/>
                  <a:gd name="f319" fmla="*/ f232 1 187"/>
                  <a:gd name="f320" fmla="*/ f233 1 187"/>
                  <a:gd name="f321" fmla="*/ f234 1 71"/>
                  <a:gd name="f322" fmla="*/ f235 1 187"/>
                  <a:gd name="f323" fmla="*/ 0 1 f148"/>
                  <a:gd name="f324" fmla="*/ f142 1 f148"/>
                  <a:gd name="f325" fmla="*/ 0 1 f149"/>
                  <a:gd name="f326" fmla="*/ f143 1 f149"/>
                  <a:gd name="f327" fmla="*/ f237 1 f148"/>
                  <a:gd name="f328" fmla="*/ f238 1 f149"/>
                  <a:gd name="f329" fmla="*/ f239 1 f148"/>
                  <a:gd name="f330" fmla="*/ f240 1 f149"/>
                  <a:gd name="f331" fmla="*/ f241 1 f148"/>
                  <a:gd name="f332" fmla="*/ f242 1 f149"/>
                  <a:gd name="f333" fmla="*/ f243 1 f149"/>
                  <a:gd name="f334" fmla="*/ f244 1 f148"/>
                  <a:gd name="f335" fmla="*/ f245 1 f149"/>
                  <a:gd name="f336" fmla="*/ f246 1 f148"/>
                  <a:gd name="f337" fmla="*/ f247 1 f149"/>
                  <a:gd name="f338" fmla="*/ f248 1 f148"/>
                  <a:gd name="f339" fmla="*/ f249 1 f149"/>
                  <a:gd name="f340" fmla="*/ f250 1 f148"/>
                  <a:gd name="f341" fmla="*/ f251 1 f149"/>
                  <a:gd name="f342" fmla="*/ f252 1 f148"/>
                  <a:gd name="f343" fmla="*/ f253 1 f149"/>
                  <a:gd name="f344" fmla="*/ f254 1 f149"/>
                  <a:gd name="f345" fmla="*/ f255 1 f148"/>
                  <a:gd name="f346" fmla="*/ f256 1 f149"/>
                  <a:gd name="f347" fmla="*/ f257 1 f149"/>
                  <a:gd name="f348" fmla="*/ f258 1 f148"/>
                  <a:gd name="f349" fmla="*/ f259 1 f149"/>
                  <a:gd name="f350" fmla="*/ f260 1 f148"/>
                  <a:gd name="f351" fmla="*/ f261 1 f149"/>
                  <a:gd name="f352" fmla="*/ f262 1 f149"/>
                  <a:gd name="f353" fmla="*/ f263 1 f148"/>
                  <a:gd name="f354" fmla="*/ f264 1 f149"/>
                  <a:gd name="f355" fmla="*/ f265 1 f148"/>
                  <a:gd name="f356" fmla="*/ f266 1 f149"/>
                  <a:gd name="f357" fmla="*/ f267 1 f148"/>
                  <a:gd name="f358" fmla="*/ f268 1 f149"/>
                  <a:gd name="f359" fmla="*/ f269 1 f148"/>
                  <a:gd name="f360" fmla="*/ f270 1 f149"/>
                  <a:gd name="f361" fmla="*/ f271 1 f149"/>
                  <a:gd name="f362" fmla="*/ f272 1 f148"/>
                  <a:gd name="f363" fmla="*/ f273 1 f149"/>
                  <a:gd name="f364" fmla="*/ f274 1 f148"/>
                  <a:gd name="f365" fmla="*/ f275 1 f149"/>
                  <a:gd name="f366" fmla="*/ f276 1 f148"/>
                  <a:gd name="f367" fmla="*/ f277 1 f149"/>
                  <a:gd name="f368" fmla="*/ f278 1 f148"/>
                  <a:gd name="f369" fmla="*/ f279 1 f149"/>
                  <a:gd name="f370" fmla="*/ f280 1 f148"/>
                  <a:gd name="f371" fmla="*/ f281 1 f149"/>
                  <a:gd name="f372" fmla="*/ f282 1 f149"/>
                  <a:gd name="f373" fmla="*/ f283 1 f148"/>
                  <a:gd name="f374" fmla="*/ f284 1 f149"/>
                  <a:gd name="f375" fmla="*/ f285 1 f149"/>
                  <a:gd name="f376" fmla="*/ f286 1 f149"/>
                  <a:gd name="f377" fmla="*/ f287 1 f149"/>
                  <a:gd name="f378" fmla="*/ f288 1 f148"/>
                  <a:gd name="f379" fmla="*/ f289 1 f149"/>
                  <a:gd name="f380" fmla="*/ f290 1 f148"/>
                  <a:gd name="f381" fmla="*/ f291 1 f149"/>
                  <a:gd name="f382" fmla="*/ f292 1 f149"/>
                  <a:gd name="f383" fmla="*/ f293 1 f149"/>
                  <a:gd name="f384" fmla="*/ f294 1 f149"/>
                  <a:gd name="f385" fmla="*/ f295 1 f149"/>
                  <a:gd name="f386" fmla="*/ f296 1 f149"/>
                  <a:gd name="f387" fmla="*/ f297 1 f149"/>
                  <a:gd name="f388" fmla="*/ f298 1 f148"/>
                  <a:gd name="f389" fmla="*/ f299 1 f149"/>
                  <a:gd name="f390" fmla="*/ f300 1 f148"/>
                  <a:gd name="f391" fmla="*/ f301 1 f149"/>
                  <a:gd name="f392" fmla="*/ f302 1 f149"/>
                  <a:gd name="f393" fmla="*/ f303 1 f148"/>
                  <a:gd name="f394" fmla="*/ f304 1 f149"/>
                  <a:gd name="f395" fmla="*/ f305 1 f148"/>
                  <a:gd name="f396" fmla="*/ f306 1 f149"/>
                  <a:gd name="f397" fmla="*/ f307 1 f148"/>
                  <a:gd name="f398" fmla="*/ f308 1 f149"/>
                  <a:gd name="f399" fmla="*/ f309 1 f148"/>
                  <a:gd name="f400" fmla="*/ f310 1 f149"/>
                  <a:gd name="f401" fmla="*/ f311 1 f149"/>
                  <a:gd name="f402" fmla="*/ f312 1 f148"/>
                  <a:gd name="f403" fmla="*/ f313 1 f149"/>
                  <a:gd name="f404" fmla="*/ f314 1 f149"/>
                  <a:gd name="f405" fmla="*/ f315 1 f149"/>
                  <a:gd name="f406" fmla="*/ f316 1 f149"/>
                  <a:gd name="f407" fmla="*/ f317 1 f149"/>
                  <a:gd name="f408" fmla="*/ f318 1 f148"/>
                  <a:gd name="f409" fmla="*/ f319 1 f149"/>
                  <a:gd name="f410" fmla="*/ f320 1 f149"/>
                  <a:gd name="f411" fmla="*/ f321 1 f148"/>
                  <a:gd name="f412" fmla="*/ f322 1 f149"/>
                  <a:gd name="f413" fmla="*/ f323 f139 1"/>
                  <a:gd name="f414" fmla="*/ f324 f139 1"/>
                  <a:gd name="f415" fmla="*/ f326 f140 1"/>
                  <a:gd name="f416" fmla="*/ f325 f140 1"/>
                  <a:gd name="f417" fmla="*/ f327 f139 1"/>
                  <a:gd name="f418" fmla="*/ f328 f140 1"/>
                  <a:gd name="f419" fmla="*/ f329 f139 1"/>
                  <a:gd name="f420" fmla="*/ f330 f140 1"/>
                  <a:gd name="f421" fmla="*/ f331 f139 1"/>
                  <a:gd name="f422" fmla="*/ f332 f140 1"/>
                  <a:gd name="f423" fmla="*/ f333 f140 1"/>
                  <a:gd name="f424" fmla="*/ f334 f139 1"/>
                  <a:gd name="f425" fmla="*/ f335 f140 1"/>
                  <a:gd name="f426" fmla="*/ f336 f139 1"/>
                  <a:gd name="f427" fmla="*/ f337 f140 1"/>
                  <a:gd name="f428" fmla="*/ f338 f139 1"/>
                  <a:gd name="f429" fmla="*/ f339 f140 1"/>
                  <a:gd name="f430" fmla="*/ f340 f139 1"/>
                  <a:gd name="f431" fmla="*/ f341 f140 1"/>
                  <a:gd name="f432" fmla="*/ f342 f139 1"/>
                  <a:gd name="f433" fmla="*/ f343 f140 1"/>
                  <a:gd name="f434" fmla="*/ f344 f140 1"/>
                  <a:gd name="f435" fmla="*/ f345 f139 1"/>
                  <a:gd name="f436" fmla="*/ f346 f140 1"/>
                  <a:gd name="f437" fmla="*/ f347 f140 1"/>
                  <a:gd name="f438" fmla="*/ f348 f139 1"/>
                  <a:gd name="f439" fmla="*/ f349 f140 1"/>
                  <a:gd name="f440" fmla="*/ f350 f139 1"/>
                  <a:gd name="f441" fmla="*/ f351 f140 1"/>
                  <a:gd name="f442" fmla="*/ f352 f140 1"/>
                  <a:gd name="f443" fmla="*/ f353 f139 1"/>
                  <a:gd name="f444" fmla="*/ f354 f140 1"/>
                  <a:gd name="f445" fmla="*/ f355 f139 1"/>
                  <a:gd name="f446" fmla="*/ f356 f140 1"/>
                  <a:gd name="f447" fmla="*/ f357 f139 1"/>
                  <a:gd name="f448" fmla="*/ f358 f140 1"/>
                  <a:gd name="f449" fmla="*/ f359 f139 1"/>
                  <a:gd name="f450" fmla="*/ f360 f140 1"/>
                  <a:gd name="f451" fmla="*/ f361 f140 1"/>
                  <a:gd name="f452" fmla="*/ f362 f139 1"/>
                  <a:gd name="f453" fmla="*/ f363 f140 1"/>
                  <a:gd name="f454" fmla="*/ f364 f139 1"/>
                  <a:gd name="f455" fmla="*/ f365 f140 1"/>
                  <a:gd name="f456" fmla="*/ f366 f139 1"/>
                  <a:gd name="f457" fmla="*/ f367 f140 1"/>
                  <a:gd name="f458" fmla="*/ f368 f139 1"/>
                  <a:gd name="f459" fmla="*/ f369 f140 1"/>
                  <a:gd name="f460" fmla="*/ f370 f139 1"/>
                  <a:gd name="f461" fmla="*/ f371 f140 1"/>
                  <a:gd name="f462" fmla="*/ f372 f140 1"/>
                  <a:gd name="f463" fmla="*/ f373 f139 1"/>
                  <a:gd name="f464" fmla="*/ f374 f140 1"/>
                  <a:gd name="f465" fmla="*/ f375 f140 1"/>
                  <a:gd name="f466" fmla="*/ f376 f140 1"/>
                  <a:gd name="f467" fmla="*/ f377 f140 1"/>
                  <a:gd name="f468" fmla="*/ f378 f139 1"/>
                  <a:gd name="f469" fmla="*/ f379 f140 1"/>
                  <a:gd name="f470" fmla="*/ f380 f139 1"/>
                  <a:gd name="f471" fmla="*/ f381 f140 1"/>
                  <a:gd name="f472" fmla="*/ f382 f140 1"/>
                  <a:gd name="f473" fmla="*/ f383 f140 1"/>
                  <a:gd name="f474" fmla="*/ f384 f140 1"/>
                  <a:gd name="f475" fmla="*/ f385 f140 1"/>
                  <a:gd name="f476" fmla="*/ f386 f140 1"/>
                  <a:gd name="f477" fmla="*/ f387 f140 1"/>
                  <a:gd name="f478" fmla="*/ f388 f139 1"/>
                  <a:gd name="f479" fmla="*/ f389 f140 1"/>
                  <a:gd name="f480" fmla="*/ f390 f139 1"/>
                  <a:gd name="f481" fmla="*/ f391 f140 1"/>
                  <a:gd name="f482" fmla="*/ f392 f140 1"/>
                  <a:gd name="f483" fmla="*/ f393 f139 1"/>
                  <a:gd name="f484" fmla="*/ f394 f140 1"/>
                  <a:gd name="f485" fmla="*/ f395 f139 1"/>
                  <a:gd name="f486" fmla="*/ f396 f140 1"/>
                  <a:gd name="f487" fmla="*/ f397 f139 1"/>
                  <a:gd name="f488" fmla="*/ f398 f140 1"/>
                  <a:gd name="f489" fmla="*/ f399 f139 1"/>
                  <a:gd name="f490" fmla="*/ f400 f140 1"/>
                  <a:gd name="f491" fmla="*/ f401 f140 1"/>
                  <a:gd name="f492" fmla="*/ f402 f139 1"/>
                  <a:gd name="f493" fmla="*/ f403 f140 1"/>
                  <a:gd name="f494" fmla="*/ f404 f140 1"/>
                  <a:gd name="f495" fmla="*/ f405 f140 1"/>
                  <a:gd name="f496" fmla="*/ f406 f140 1"/>
                  <a:gd name="f497" fmla="*/ f407 f140 1"/>
                  <a:gd name="f498" fmla="*/ f408 f139 1"/>
                  <a:gd name="f499" fmla="*/ f409 f140 1"/>
                  <a:gd name="f500" fmla="*/ f410 f140 1"/>
                  <a:gd name="f501" fmla="*/ f411 f139 1"/>
                  <a:gd name="f502" fmla="*/ f412 f1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6">
                    <a:pos x="f417" y="f418"/>
                  </a:cxn>
                  <a:cxn ang="f236">
                    <a:pos x="f419" y="f420"/>
                  </a:cxn>
                  <a:cxn ang="f236">
                    <a:pos x="f421" y="f422"/>
                  </a:cxn>
                  <a:cxn ang="f236">
                    <a:pos x="f421" y="f423"/>
                  </a:cxn>
                  <a:cxn ang="f236">
                    <a:pos x="f424" y="f425"/>
                  </a:cxn>
                  <a:cxn ang="f236">
                    <a:pos x="f426" y="f427"/>
                  </a:cxn>
                  <a:cxn ang="f236">
                    <a:pos x="f428" y="f429"/>
                  </a:cxn>
                  <a:cxn ang="f236">
                    <a:pos x="f430" y="f431"/>
                  </a:cxn>
                  <a:cxn ang="f236">
                    <a:pos x="f432" y="f433"/>
                  </a:cxn>
                  <a:cxn ang="f236">
                    <a:pos x="f432" y="f434"/>
                  </a:cxn>
                  <a:cxn ang="f236">
                    <a:pos x="f435" y="f436"/>
                  </a:cxn>
                  <a:cxn ang="f236">
                    <a:pos x="f432" y="f437"/>
                  </a:cxn>
                  <a:cxn ang="f236">
                    <a:pos x="f438" y="f439"/>
                  </a:cxn>
                  <a:cxn ang="f236">
                    <a:pos x="f440" y="f441"/>
                  </a:cxn>
                  <a:cxn ang="f236">
                    <a:pos x="f428" y="f442"/>
                  </a:cxn>
                  <a:cxn ang="f236">
                    <a:pos x="f443" y="f444"/>
                  </a:cxn>
                  <a:cxn ang="f236">
                    <a:pos x="f445" y="f446"/>
                  </a:cxn>
                  <a:cxn ang="f236">
                    <a:pos x="f447" y="f448"/>
                  </a:cxn>
                  <a:cxn ang="f236">
                    <a:pos x="f449" y="f450"/>
                  </a:cxn>
                  <a:cxn ang="f236">
                    <a:pos x="f424" y="f451"/>
                  </a:cxn>
                  <a:cxn ang="f236">
                    <a:pos x="f452" y="f453"/>
                  </a:cxn>
                  <a:cxn ang="f236">
                    <a:pos x="f454" y="f455"/>
                  </a:cxn>
                  <a:cxn ang="f236">
                    <a:pos x="f456" y="f457"/>
                  </a:cxn>
                  <a:cxn ang="f236">
                    <a:pos x="f458" y="f459"/>
                  </a:cxn>
                  <a:cxn ang="f236">
                    <a:pos x="f460" y="f461"/>
                  </a:cxn>
                  <a:cxn ang="f236">
                    <a:pos x="f460" y="f462"/>
                  </a:cxn>
                  <a:cxn ang="f236">
                    <a:pos x="f463" y="f464"/>
                  </a:cxn>
                  <a:cxn ang="f236">
                    <a:pos x="f463" y="f465"/>
                  </a:cxn>
                  <a:cxn ang="f236">
                    <a:pos x="f463" y="f466"/>
                  </a:cxn>
                  <a:cxn ang="f236">
                    <a:pos x="f463" y="f467"/>
                  </a:cxn>
                  <a:cxn ang="f236">
                    <a:pos x="f468" y="f469"/>
                  </a:cxn>
                  <a:cxn ang="f236">
                    <a:pos x="f470" y="f471"/>
                  </a:cxn>
                  <a:cxn ang="f236">
                    <a:pos x="f452" y="f472"/>
                  </a:cxn>
                  <a:cxn ang="f236">
                    <a:pos x="f424" y="f473"/>
                  </a:cxn>
                  <a:cxn ang="f236">
                    <a:pos x="f424" y="f474"/>
                  </a:cxn>
                  <a:cxn ang="f236">
                    <a:pos x="f424" y="f475"/>
                  </a:cxn>
                  <a:cxn ang="f236">
                    <a:pos x="f449" y="f476"/>
                  </a:cxn>
                  <a:cxn ang="f236">
                    <a:pos x="f449" y="f477"/>
                  </a:cxn>
                  <a:cxn ang="f236">
                    <a:pos x="f478" y="f479"/>
                  </a:cxn>
                  <a:cxn ang="f236">
                    <a:pos x="f424" y="f418"/>
                  </a:cxn>
                  <a:cxn ang="f236">
                    <a:pos x="f480" y="f481"/>
                  </a:cxn>
                  <a:cxn ang="f236">
                    <a:pos x="f428" y="f482"/>
                  </a:cxn>
                  <a:cxn ang="f236">
                    <a:pos x="f483" y="f484"/>
                  </a:cxn>
                  <a:cxn ang="f236">
                    <a:pos x="f485" y="f486"/>
                  </a:cxn>
                  <a:cxn ang="f236">
                    <a:pos x="f487" y="f488"/>
                  </a:cxn>
                  <a:cxn ang="f236">
                    <a:pos x="f489" y="f490"/>
                  </a:cxn>
                  <a:cxn ang="f236">
                    <a:pos x="f440" y="f491"/>
                  </a:cxn>
                  <a:cxn ang="f236">
                    <a:pos x="f492" y="f493"/>
                  </a:cxn>
                  <a:cxn ang="f236">
                    <a:pos x="f487" y="f494"/>
                  </a:cxn>
                  <a:cxn ang="f236">
                    <a:pos x="f485" y="f439"/>
                  </a:cxn>
                  <a:cxn ang="f236">
                    <a:pos x="f483" y="f495"/>
                  </a:cxn>
                  <a:cxn ang="f236">
                    <a:pos x="f483" y="f496"/>
                  </a:cxn>
                  <a:cxn ang="f236">
                    <a:pos x="f447" y="f497"/>
                  </a:cxn>
                  <a:cxn ang="f236">
                    <a:pos x="f498" y="f499"/>
                  </a:cxn>
                  <a:cxn ang="f236">
                    <a:pos x="f498" y="f500"/>
                  </a:cxn>
                  <a:cxn ang="f236">
                    <a:pos x="f501" y="f502"/>
                  </a:cxn>
                  <a:cxn ang="f236">
                    <a:pos x="f417" y="f418"/>
                  </a:cxn>
                </a:cxnLst>
                <a:rect l="f413" t="f416" r="f414" b="f415"/>
                <a:pathLst>
                  <a:path w="71" h="187">
                    <a:moveTo>
                      <a:pt x="f8" y="f9"/>
                    </a:moveTo>
                    <a:cubicBezTo>
                      <a:pt x="f10" y="f11"/>
                      <a:pt x="f12" y="f13"/>
                      <a:pt x="f10" y="f14"/>
                    </a:cubicBezTo>
                    <a:cubicBezTo>
                      <a:pt x="f8" y="f15"/>
                      <a:pt x="f10" y="f16"/>
                      <a:pt x="f17" y="f18"/>
                    </a:cubicBezTo>
                    <a:cubicBezTo>
                      <a:pt x="f17" y="f18"/>
                      <a:pt x="f17" y="f18"/>
                      <a:pt x="f17" y="f19"/>
                    </a:cubicBezTo>
                    <a:cubicBezTo>
                      <a:pt x="f20" y="f21"/>
                      <a:pt x="f20" y="f22"/>
                      <a:pt x="f23" y="f24"/>
                    </a:cubicBezTo>
                    <a:cubicBezTo>
                      <a:pt x="f25" y="f26"/>
                      <a:pt x="f27" y="f28"/>
                      <a:pt x="f29" y="f27"/>
                    </a:cubicBezTo>
                    <a:cubicBezTo>
                      <a:pt x="f30" y="f17"/>
                      <a:pt x="f31" y="f32"/>
                      <a:pt x="f33" y="f34"/>
                    </a:cubicBezTo>
                    <a:cubicBezTo>
                      <a:pt x="f22" y="f35"/>
                      <a:pt x="f18" y="f36"/>
                      <a:pt x="f37" y="f38"/>
                    </a:cubicBezTo>
                    <a:cubicBezTo>
                      <a:pt x="f16" y="f5"/>
                      <a:pt x="f39" y="f5"/>
                      <a:pt x="f40" y="f41"/>
                    </a:cubicBezTo>
                    <a:cubicBezTo>
                      <a:pt x="f16" y="f42"/>
                      <a:pt x="f40" y="f42"/>
                      <a:pt x="f40" y="f43"/>
                    </a:cubicBezTo>
                    <a:cubicBezTo>
                      <a:pt x="f39" y="f44"/>
                      <a:pt x="f6" y="f45"/>
                      <a:pt x="f6" y="f46"/>
                    </a:cubicBezTo>
                    <a:cubicBezTo>
                      <a:pt x="f16" y="f47"/>
                      <a:pt x="f39" y="f48"/>
                      <a:pt x="f40" y="f49"/>
                    </a:cubicBezTo>
                    <a:cubicBezTo>
                      <a:pt x="f16" y="f50"/>
                      <a:pt x="f16" y="f34"/>
                      <a:pt x="f51" y="f52"/>
                    </a:cubicBezTo>
                    <a:cubicBezTo>
                      <a:pt x="f37" y="f53"/>
                      <a:pt x="f54" y="f17"/>
                      <a:pt x="f55" y="f20"/>
                    </a:cubicBezTo>
                    <a:cubicBezTo>
                      <a:pt x="f56" y="f26"/>
                      <a:pt x="f57" y="f55"/>
                      <a:pt x="f33" y="f58"/>
                    </a:cubicBezTo>
                    <a:cubicBezTo>
                      <a:pt x="f31" y="f59"/>
                      <a:pt x="f60" y="f61"/>
                      <a:pt x="f62" y="f11"/>
                    </a:cubicBezTo>
                    <a:cubicBezTo>
                      <a:pt x="f26" y="f63"/>
                      <a:pt x="f31" y="f64"/>
                      <a:pt x="f31" y="f65"/>
                    </a:cubicBezTo>
                    <a:cubicBezTo>
                      <a:pt x="f62" y="f66"/>
                      <a:pt x="f60" y="f67"/>
                      <a:pt x="f60" y="f68"/>
                    </a:cubicBezTo>
                    <a:cubicBezTo>
                      <a:pt x="f60" y="f69"/>
                      <a:pt x="f29" y="f70"/>
                      <a:pt x="f25" y="f71"/>
                    </a:cubicBezTo>
                    <a:cubicBezTo>
                      <a:pt x="f25" y="f71"/>
                      <a:pt x="f25" y="f71"/>
                      <a:pt x="f23" y="f72"/>
                    </a:cubicBezTo>
                    <a:cubicBezTo>
                      <a:pt x="f25" y="f73"/>
                      <a:pt x="f74" y="f75"/>
                      <a:pt x="f76" y="f77"/>
                    </a:cubicBezTo>
                    <a:cubicBezTo>
                      <a:pt x="f8" y="f78"/>
                      <a:pt x="f32" y="f79"/>
                      <a:pt x="f80" y="f81"/>
                    </a:cubicBezTo>
                    <a:cubicBezTo>
                      <a:pt x="f82" y="f83"/>
                      <a:pt x="f84" y="f85"/>
                      <a:pt x="f49" y="f86"/>
                    </a:cubicBezTo>
                    <a:cubicBezTo>
                      <a:pt x="f87" y="f88"/>
                      <a:pt x="f89" y="f90"/>
                      <a:pt x="f36" y="f91"/>
                    </a:cubicBezTo>
                    <a:cubicBezTo>
                      <a:pt x="f92" y="f93"/>
                      <a:pt x="f43" y="f94"/>
                      <a:pt x="f92" y="f95"/>
                    </a:cubicBezTo>
                    <a:cubicBezTo>
                      <a:pt x="f92" y="f96"/>
                      <a:pt x="f92" y="f97"/>
                      <a:pt x="f92" y="f7"/>
                    </a:cubicBezTo>
                    <a:cubicBezTo>
                      <a:pt x="f38" y="f96"/>
                      <a:pt x="f5" y="f98"/>
                      <a:pt x="f38" y="f99"/>
                    </a:cubicBezTo>
                    <a:cubicBezTo>
                      <a:pt x="f38" y="f100"/>
                      <a:pt x="f38" y="f94"/>
                      <a:pt x="f38" y="f101"/>
                    </a:cubicBezTo>
                    <a:cubicBezTo>
                      <a:pt x="f5" y="f102"/>
                      <a:pt x="f5" y="f103"/>
                      <a:pt x="f38" y="f104"/>
                    </a:cubicBezTo>
                    <a:cubicBezTo>
                      <a:pt x="f105" y="f106"/>
                      <a:pt x="f38" y="f107"/>
                      <a:pt x="f38" y="f108"/>
                    </a:cubicBezTo>
                    <a:cubicBezTo>
                      <a:pt x="f92" y="f91"/>
                      <a:pt x="f46" y="f109"/>
                      <a:pt x="f110" y="f111"/>
                    </a:cubicBezTo>
                    <a:cubicBezTo>
                      <a:pt x="f89" y="f85"/>
                      <a:pt x="f87" y="f112"/>
                      <a:pt x="f113" y="f114"/>
                    </a:cubicBezTo>
                    <a:cubicBezTo>
                      <a:pt x="f80" y="f78"/>
                      <a:pt x="f10" y="f75"/>
                      <a:pt x="f76" y="f115"/>
                    </a:cubicBezTo>
                    <a:cubicBezTo>
                      <a:pt x="f74" y="f69"/>
                      <a:pt x="f23" y="f116"/>
                      <a:pt x="f23" y="f117"/>
                    </a:cubicBezTo>
                    <a:cubicBezTo>
                      <a:pt x="f23" y="f118"/>
                      <a:pt x="f23" y="f119"/>
                      <a:pt x="f23" y="f67"/>
                    </a:cubicBezTo>
                    <a:cubicBezTo>
                      <a:pt x="f23" y="f67"/>
                      <a:pt x="f23" y="f67"/>
                      <a:pt x="f23" y="f120"/>
                    </a:cubicBezTo>
                    <a:cubicBezTo>
                      <a:pt x="f23" y="f121"/>
                      <a:pt x="f23" y="f122"/>
                      <a:pt x="f25" y="f66"/>
                    </a:cubicBezTo>
                    <a:cubicBezTo>
                      <a:pt x="f25" y="f123"/>
                      <a:pt x="f25" y="f123"/>
                      <a:pt x="f25" y="f123"/>
                    </a:cubicBezTo>
                    <a:cubicBezTo>
                      <a:pt x="f27" y="f124"/>
                      <a:pt x="f27" y="f65"/>
                      <a:pt x="f27" y="f125"/>
                    </a:cubicBezTo>
                    <a:cubicBezTo>
                      <a:pt x="f29" y="f126"/>
                      <a:pt x="f29" y="f63"/>
                      <a:pt x="f23" y="f9"/>
                    </a:cubicBezTo>
                    <a:cubicBezTo>
                      <a:pt x="f29" y="f14"/>
                      <a:pt x="f28" y="f58"/>
                      <a:pt x="f28" y="f37"/>
                    </a:cubicBezTo>
                    <a:cubicBezTo>
                      <a:pt x="f29" y="f55"/>
                      <a:pt x="f62" y="f127"/>
                      <a:pt x="f33" y="f56"/>
                    </a:cubicBezTo>
                    <a:cubicBezTo>
                      <a:pt x="f26" y="f56"/>
                      <a:pt x="f26" y="f128"/>
                      <a:pt x="f26" y="f128"/>
                    </a:cubicBezTo>
                    <a:cubicBezTo>
                      <a:pt x="f129" y="f26"/>
                      <a:pt x="f130" y="f60"/>
                      <a:pt x="f128" y="f23"/>
                    </a:cubicBezTo>
                    <a:cubicBezTo>
                      <a:pt x="f22" y="f74"/>
                      <a:pt x="f22" y="f17"/>
                      <a:pt x="f131" y="f12"/>
                    </a:cubicBezTo>
                    <a:cubicBezTo>
                      <a:pt x="f131" y="f12"/>
                      <a:pt x="f131" y="f53"/>
                      <a:pt x="f127" y="f53"/>
                    </a:cubicBezTo>
                    <a:cubicBezTo>
                      <a:pt x="f55" y="f132"/>
                      <a:pt x="f55" y="f82"/>
                      <a:pt x="f55" y="f50"/>
                    </a:cubicBezTo>
                    <a:cubicBezTo>
                      <a:pt x="f55" y="f49"/>
                      <a:pt x="f21" y="f133"/>
                      <a:pt x="f19" y="f48"/>
                    </a:cubicBezTo>
                    <a:cubicBezTo>
                      <a:pt x="f131" y="f113"/>
                      <a:pt x="f127" y="f113"/>
                      <a:pt x="f131" y="f84"/>
                    </a:cubicBezTo>
                    <a:cubicBezTo>
                      <a:pt x="f131" y="f82"/>
                      <a:pt x="f56" y="f82"/>
                      <a:pt x="f128" y="f52"/>
                    </a:cubicBezTo>
                    <a:cubicBezTo>
                      <a:pt x="f129" y="f80"/>
                      <a:pt x="f26" y="f53"/>
                      <a:pt x="f26" y="f17"/>
                    </a:cubicBezTo>
                    <a:cubicBezTo>
                      <a:pt x="f57" y="f17"/>
                      <a:pt x="f57" y="f76"/>
                      <a:pt x="f26" y="f76"/>
                    </a:cubicBezTo>
                    <a:cubicBezTo>
                      <a:pt x="f62" y="f25"/>
                      <a:pt x="f28" y="f60"/>
                      <a:pt x="f60" y="f26"/>
                    </a:cubicBezTo>
                    <a:cubicBezTo>
                      <a:pt x="f27" y="f131"/>
                      <a:pt x="f20" y="f134"/>
                      <a:pt x="f20" y="f59"/>
                    </a:cubicBezTo>
                    <a:cubicBezTo>
                      <a:pt x="f74" y="f135"/>
                      <a:pt x="f74" y="f61"/>
                      <a:pt x="f20" y="f136"/>
                    </a:cubicBezTo>
                    <a:cubicBezTo>
                      <a:pt x="f20" y="f11"/>
                      <a:pt x="f74" y="f11"/>
                      <a:pt x="f74" y="f137"/>
                    </a:cubicBezTo>
                    <a:cubicBezTo>
                      <a:pt x="f76" y="f9"/>
                      <a:pt x="f17" y="f9"/>
                      <a:pt x="f8" y="f9"/>
                    </a:cubicBezTo>
                    <a:close/>
                  </a:path>
                </a:pathLst>
              </a:custGeom>
              <a:solidFill>
                <a:srgbClr val="4338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5" name="Freeform 1536">
                <a:extLst>
                  <a:ext uri="{FF2B5EF4-FFF2-40B4-BE49-F238E27FC236}">
                    <a16:creationId xmlns:a16="http://schemas.microsoft.com/office/drawing/2014/main" id="{D07670DA-EC5C-7C58-EA50-6F23446F2DF4}"/>
                  </a:ext>
                </a:extLst>
              </p:cNvPr>
              <p:cNvSpPr/>
              <p:nvPr/>
            </p:nvSpPr>
            <p:spPr>
              <a:xfrm>
                <a:off x="4724403" y="3668709"/>
                <a:ext cx="33339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6"/>
                  <a:gd name="f8" fmla="val 1"/>
                  <a:gd name="f9" fmla="val 8"/>
                  <a:gd name="f10" fmla="val 3"/>
                  <a:gd name="f11" fmla="val 11"/>
                  <a:gd name="f12" fmla="val 13"/>
                  <a:gd name="f13" fmla="val 2"/>
                  <a:gd name="f14" fmla="val 10"/>
                  <a:gd name="f15" fmla="val 6"/>
                  <a:gd name="f16" fmla="val 7"/>
                  <a:gd name="f17" fmla="val 4"/>
                  <a:gd name="f18" fmla="+- 0 0 -90"/>
                  <a:gd name="f19" fmla="*/ f3 1 9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6"/>
                  <a:gd name="f30" fmla="*/ 9 f26 1"/>
                  <a:gd name="f31" fmla="*/ 1 f25 1"/>
                  <a:gd name="f32" fmla="*/ 1 f26 1"/>
                  <a:gd name="f33" fmla="*/ 16 f25 1"/>
                  <a:gd name="f34" fmla="*/ 2 f26 1"/>
                  <a:gd name="f35" fmla="*/ 10 f25 1"/>
                  <a:gd name="f36" fmla="*/ 8 f26 1"/>
                  <a:gd name="f37" fmla="*/ 0 f25 1"/>
                  <a:gd name="f38" fmla="+- f27 0 f1"/>
                  <a:gd name="f39" fmla="*/ f30 1 9"/>
                  <a:gd name="f40" fmla="*/ f31 1 16"/>
                  <a:gd name="f41" fmla="*/ f32 1 9"/>
                  <a:gd name="f42" fmla="*/ f33 1 16"/>
                  <a:gd name="f43" fmla="*/ f34 1 9"/>
                  <a:gd name="f44" fmla="*/ f35 1 16"/>
                  <a:gd name="f45" fmla="*/ f36 1 9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9" h="16">
                    <a:moveTo>
                      <a:pt x="f6" y="f8"/>
                    </a:moveTo>
                    <a:cubicBezTo>
                      <a:pt x="f6" y="f9"/>
                      <a:pt x="f10" y="f11"/>
                      <a:pt x="f8" y="f7"/>
                    </a:cubicBezTo>
                    <a:cubicBezTo>
                      <a:pt x="f5" y="f12"/>
                      <a:pt x="f8" y="f11"/>
                      <a:pt x="f13" y="f14"/>
                    </a:cubicBezTo>
                    <a:cubicBezTo>
                      <a:pt x="f15" y="f9"/>
                      <a:pt x="f16" y="f17"/>
                      <a:pt x="f9" y="f5"/>
                    </a:cubicBezTo>
                    <a:cubicBezTo>
                      <a:pt x="f9" y="f5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9A64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6" name="Freeform 1537">
                <a:extLst>
                  <a:ext uri="{FF2B5EF4-FFF2-40B4-BE49-F238E27FC236}">
                    <a16:creationId xmlns:a16="http://schemas.microsoft.com/office/drawing/2014/main" id="{6E8ED2BF-5BE5-E87F-46BC-1BC81892BA50}"/>
                  </a:ext>
                </a:extLst>
              </p:cNvPr>
              <p:cNvSpPr/>
              <p:nvPr/>
            </p:nvSpPr>
            <p:spPr>
              <a:xfrm>
                <a:off x="4743449" y="3560765"/>
                <a:ext cx="66678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2"/>
                  <a:gd name="f8" fmla="val 5"/>
                  <a:gd name="f9" fmla="val 4"/>
                  <a:gd name="f10" fmla="val 9"/>
                  <a:gd name="f11" fmla="val 10"/>
                  <a:gd name="f12" fmla="val 13"/>
                  <a:gd name="f13" fmla="val 15"/>
                  <a:gd name="f14" fmla="val 17"/>
                  <a:gd name="f15" fmla="val 19"/>
                  <a:gd name="f16" fmla="val 20"/>
                  <a:gd name="f17" fmla="val 21"/>
                  <a:gd name="f18" fmla="val 12"/>
                  <a:gd name="f19" fmla="val 8"/>
                  <a:gd name="f20" fmla="val 6"/>
                  <a:gd name="f21" fmla="+- 0 0 -90"/>
                  <a:gd name="f22" fmla="*/ f3 1 18"/>
                  <a:gd name="f23" fmla="*/ f4 1 22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8"/>
                  <a:gd name="f32" fmla="*/ f28 1 22"/>
                  <a:gd name="f33" fmla="*/ 0 f29 1"/>
                  <a:gd name="f34" fmla="*/ 0 f28 1"/>
                  <a:gd name="f35" fmla="*/ 13 f29 1"/>
                  <a:gd name="f36" fmla="*/ 15 f28 1"/>
                  <a:gd name="f37" fmla="*/ 18 f29 1"/>
                  <a:gd name="f38" fmla="*/ 19 f28 1"/>
                  <a:gd name="f39" fmla="*/ 17 f29 1"/>
                  <a:gd name="f40" fmla="*/ 20 f28 1"/>
                  <a:gd name="f41" fmla="*/ 12 f29 1"/>
                  <a:gd name="f42" fmla="+- f30 0 f1"/>
                  <a:gd name="f43" fmla="*/ f33 1 18"/>
                  <a:gd name="f44" fmla="*/ f34 1 22"/>
                  <a:gd name="f45" fmla="*/ f35 1 18"/>
                  <a:gd name="f46" fmla="*/ f36 1 22"/>
                  <a:gd name="f47" fmla="*/ f37 1 18"/>
                  <a:gd name="f48" fmla="*/ f38 1 22"/>
                  <a:gd name="f49" fmla="*/ f39 1 18"/>
                  <a:gd name="f50" fmla="*/ f40 1 22"/>
                  <a:gd name="f51" fmla="*/ f41 1 18"/>
                  <a:gd name="f52" fmla="*/ 0 1 f31"/>
                  <a:gd name="f53" fmla="*/ f25 1 f31"/>
                  <a:gd name="f54" fmla="*/ 0 1 f32"/>
                  <a:gd name="f55" fmla="*/ f26 1 f32"/>
                  <a:gd name="f56" fmla="*/ f43 1 f31"/>
                  <a:gd name="f57" fmla="*/ f44 1 f32"/>
                  <a:gd name="f58" fmla="*/ f45 1 f31"/>
                  <a:gd name="f59" fmla="*/ f46 1 f32"/>
                  <a:gd name="f60" fmla="*/ f47 1 f31"/>
                  <a:gd name="f61" fmla="*/ f48 1 f32"/>
                  <a:gd name="f62" fmla="*/ f49 1 f31"/>
                  <a:gd name="f63" fmla="*/ f50 1 f32"/>
                  <a:gd name="f64" fmla="*/ f51 1 f31"/>
                  <a:gd name="f65" fmla="*/ f52 f22 1"/>
                  <a:gd name="f66" fmla="*/ f53 f22 1"/>
                  <a:gd name="f67" fmla="*/ f55 f23 1"/>
                  <a:gd name="f68" fmla="*/ f54 f23 1"/>
                  <a:gd name="f69" fmla="*/ f56 f22 1"/>
                  <a:gd name="f70" fmla="*/ f57 f23 1"/>
                  <a:gd name="f71" fmla="*/ f58 f22 1"/>
                  <a:gd name="f72" fmla="*/ f59 f23 1"/>
                  <a:gd name="f73" fmla="*/ f60 f22 1"/>
                  <a:gd name="f74" fmla="*/ f61 f23 1"/>
                  <a:gd name="f75" fmla="*/ f62 f22 1"/>
                  <a:gd name="f76" fmla="*/ f63 f23 1"/>
                  <a:gd name="f77" fmla="*/ f6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4"/>
                  </a:cxn>
                  <a:cxn ang="f42">
                    <a:pos x="f69" y="f70"/>
                  </a:cxn>
                </a:cxnLst>
                <a:rect l="f65" t="f68" r="f66" b="f67"/>
                <a:pathLst>
                  <a:path w="18" h="22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3" y="f14"/>
                      <a:pt x="f13" y="f15"/>
                      <a:pt x="f6" y="f15"/>
                    </a:cubicBezTo>
                    <a:cubicBezTo>
                      <a:pt x="f6" y="f15"/>
                      <a:pt x="f14" y="f15"/>
                      <a:pt x="f14" y="f16"/>
                    </a:cubicBezTo>
                    <a:cubicBezTo>
                      <a:pt x="f13" y="f7"/>
                      <a:pt x="f12" y="f17"/>
                      <a:pt x="f18" y="f15"/>
                    </a:cubicBezTo>
                    <a:cubicBezTo>
                      <a:pt x="f19" y="f18"/>
                      <a:pt x="f9" y="f20"/>
                      <a:pt x="f5" y="f5"/>
                    </a:cubicBezTo>
                    <a:close/>
                  </a:path>
                </a:pathLst>
              </a:custGeom>
              <a:solidFill>
                <a:srgbClr val="DF8F8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7" name="Freeform 1538">
                <a:extLst>
                  <a:ext uri="{FF2B5EF4-FFF2-40B4-BE49-F238E27FC236}">
                    <a16:creationId xmlns:a16="http://schemas.microsoft.com/office/drawing/2014/main" id="{02F80601-1512-122C-D375-02EF80B45705}"/>
                  </a:ext>
                </a:extLst>
              </p:cNvPr>
              <p:cNvSpPr/>
              <p:nvPr/>
            </p:nvSpPr>
            <p:spPr>
              <a:xfrm>
                <a:off x="5130798" y="3000375"/>
                <a:ext cx="142875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43"/>
                  <a:gd name="f8" fmla="val 2"/>
                  <a:gd name="f9" fmla="val 9"/>
                  <a:gd name="f10" fmla="val 5"/>
                  <a:gd name="f11" fmla="val 7"/>
                  <a:gd name="f12" fmla="val 4"/>
                  <a:gd name="f13" fmla="val 11"/>
                  <a:gd name="f14" fmla="val 3"/>
                  <a:gd name="f15" fmla="val 21"/>
                  <a:gd name="f16" fmla="val 30"/>
                  <a:gd name="f17" fmla="val 33"/>
                  <a:gd name="f18" fmla="val 14"/>
                  <a:gd name="f19" fmla="val 36"/>
                  <a:gd name="f20" fmla="val 19"/>
                  <a:gd name="f21" fmla="val 25"/>
                  <a:gd name="f22" fmla="val 35"/>
                  <a:gd name="f23" fmla="val 26"/>
                  <a:gd name="f24" fmla="val 41"/>
                  <a:gd name="f25" fmla="val 16"/>
                  <a:gd name="f26" fmla="val 40"/>
                  <a:gd name="f27" fmla="val 12"/>
                  <a:gd name="f28" fmla="val 39"/>
                  <a:gd name="f29" fmla="val 37"/>
                  <a:gd name="f30" fmla="val 1"/>
                  <a:gd name="f31" fmla="val 29"/>
                  <a:gd name="f32" fmla="val 20"/>
                  <a:gd name="f33" fmla="val 15"/>
                  <a:gd name="f34" fmla="val 13"/>
                  <a:gd name="f35" fmla="+- 0 0 -90"/>
                  <a:gd name="f36" fmla="*/ f3 1 38"/>
                  <a:gd name="f37" fmla="*/ f4 1 43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8"/>
                  <a:gd name="f46" fmla="*/ f42 1 43"/>
                  <a:gd name="f47" fmla="*/ 2 f43 1"/>
                  <a:gd name="f48" fmla="*/ 9 f42 1"/>
                  <a:gd name="f49" fmla="*/ 11 f43 1"/>
                  <a:gd name="f50" fmla="*/ 3 f42 1"/>
                  <a:gd name="f51" fmla="*/ 33 f43 1"/>
                  <a:gd name="f52" fmla="*/ 14 f42 1"/>
                  <a:gd name="f53" fmla="*/ 36 f43 1"/>
                  <a:gd name="f54" fmla="*/ 30 f42 1"/>
                  <a:gd name="f55" fmla="*/ 19 f43 1"/>
                  <a:gd name="f56" fmla="*/ 41 f42 1"/>
                  <a:gd name="f57" fmla="*/ 9 f43 1"/>
                  <a:gd name="f58" fmla="*/ 39 f42 1"/>
                  <a:gd name="f59" fmla="*/ 1 f43 1"/>
                  <a:gd name="f60" fmla="*/ 29 f42 1"/>
                  <a:gd name="f61" fmla="*/ 0 f43 1"/>
                  <a:gd name="f62" fmla="*/ 15 f42 1"/>
                  <a:gd name="f63" fmla="+- f44 0 f1"/>
                  <a:gd name="f64" fmla="*/ f47 1 38"/>
                  <a:gd name="f65" fmla="*/ f48 1 43"/>
                  <a:gd name="f66" fmla="*/ f49 1 38"/>
                  <a:gd name="f67" fmla="*/ f50 1 43"/>
                  <a:gd name="f68" fmla="*/ f51 1 38"/>
                  <a:gd name="f69" fmla="*/ f52 1 43"/>
                  <a:gd name="f70" fmla="*/ f53 1 38"/>
                  <a:gd name="f71" fmla="*/ f54 1 43"/>
                  <a:gd name="f72" fmla="*/ f55 1 38"/>
                  <a:gd name="f73" fmla="*/ f56 1 43"/>
                  <a:gd name="f74" fmla="*/ f57 1 38"/>
                  <a:gd name="f75" fmla="*/ f58 1 43"/>
                  <a:gd name="f76" fmla="*/ f59 1 38"/>
                  <a:gd name="f77" fmla="*/ f60 1 43"/>
                  <a:gd name="f78" fmla="*/ f61 1 38"/>
                  <a:gd name="f79" fmla="*/ f62 1 43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38" h="43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5"/>
                      <a:pt x="f16" y="f11"/>
                      <a:pt x="f17" y="f18"/>
                    </a:cubicBezTo>
                    <a:cubicBezTo>
                      <a:pt x="f19" y="f20"/>
                      <a:pt x="f6" y="f21"/>
                      <a:pt x="f19" y="f16"/>
                    </a:cubicBezTo>
                    <a:cubicBezTo>
                      <a:pt x="f22" y="f6"/>
                      <a:pt x="f23" y="f7"/>
                      <a:pt x="f20" y="f24"/>
                    </a:cubicBezTo>
                    <a:cubicBezTo>
                      <a:pt x="f25" y="f26"/>
                      <a:pt x="f27" y="f28"/>
                      <a:pt x="f9" y="f28"/>
                    </a:cubicBezTo>
                    <a:cubicBezTo>
                      <a:pt x="f14" y="f29"/>
                      <a:pt x="f8" y="f22"/>
                      <a:pt x="f30" y="f31"/>
                    </a:cubicBezTo>
                    <a:cubicBezTo>
                      <a:pt x="f30" y="f21"/>
                      <a:pt x="f8" y="f32"/>
                      <a:pt x="f5" y="f33"/>
                    </a:cubicBezTo>
                    <a:cubicBezTo>
                      <a:pt x="f5" y="f33"/>
                      <a:pt x="f5" y="f33"/>
                      <a:pt x="f5" y="f33"/>
                    </a:cubicBezTo>
                    <a:cubicBezTo>
                      <a:pt x="f8" y="f34"/>
                      <a:pt x="f30" y="f13"/>
                      <a:pt x="f8" y="f9"/>
                    </a:cubicBezTo>
                    <a:close/>
                  </a:path>
                </a:pathLst>
              </a:custGeom>
              <a:solidFill>
                <a:srgbClr val="F7D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8" name="Freeform 1539">
                <a:extLst>
                  <a:ext uri="{FF2B5EF4-FFF2-40B4-BE49-F238E27FC236}">
                    <a16:creationId xmlns:a16="http://schemas.microsoft.com/office/drawing/2014/main" id="{3173130C-9287-6199-60C0-36BFC0E54C43}"/>
                  </a:ext>
                </a:extLst>
              </p:cNvPr>
              <p:cNvSpPr/>
              <p:nvPr/>
            </p:nvSpPr>
            <p:spPr>
              <a:xfrm>
                <a:off x="5070476" y="3319464"/>
                <a:ext cx="176214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1"/>
                  <a:gd name="f8" fmla="val 40"/>
                  <a:gd name="f9" fmla="val 34"/>
                  <a:gd name="f10" fmla="val 30"/>
                  <a:gd name="f11" fmla="val 7"/>
                  <a:gd name="f12" fmla="val 27"/>
                  <a:gd name="f13" fmla="val 10"/>
                  <a:gd name="f14" fmla="val 25"/>
                  <a:gd name="f15" fmla="val 13"/>
                  <a:gd name="f16" fmla="val 22"/>
                  <a:gd name="f17" fmla="val 15"/>
                  <a:gd name="f18" fmla="val 18"/>
                  <a:gd name="f19" fmla="val 17"/>
                  <a:gd name="f20" fmla="val 14"/>
                  <a:gd name="f21" fmla="val 9"/>
                  <a:gd name="f22" fmla="val 21"/>
                  <a:gd name="f23" fmla="val 6"/>
                  <a:gd name="f24" fmla="val 24"/>
                  <a:gd name="f25" fmla="val 29"/>
                  <a:gd name="f26" fmla="val 39"/>
                  <a:gd name="f27" fmla="val 2"/>
                  <a:gd name="f28" fmla="val 41"/>
                  <a:gd name="f29" fmla="val 11"/>
                  <a:gd name="f30" fmla="val 42"/>
                  <a:gd name="f31" fmla="val 12"/>
                  <a:gd name="f32" fmla="val 23"/>
                  <a:gd name="f33" fmla="val 44"/>
                  <a:gd name="f34" fmla="val 46"/>
                  <a:gd name="f35" fmla="val 43"/>
                  <a:gd name="f36" fmla="val 4"/>
                  <a:gd name="f37" fmla="val 3"/>
                  <a:gd name="f38" fmla="+- 0 0 -90"/>
                  <a:gd name="f39" fmla="*/ f3 1 47"/>
                  <a:gd name="f40" fmla="*/ f4 1 47"/>
                  <a:gd name="f41" fmla="val f5"/>
                  <a:gd name="f42" fmla="val f6"/>
                  <a:gd name="f43" fmla="*/ f38 f0 1"/>
                  <a:gd name="f44" fmla="+- f42 0 f41"/>
                  <a:gd name="f45" fmla="*/ f43 1 f2"/>
                  <a:gd name="f46" fmla="*/ f44 1 47"/>
                  <a:gd name="f47" fmla="*/ 1 f44 1"/>
                  <a:gd name="f48" fmla="*/ 40 f44 1"/>
                  <a:gd name="f49" fmla="*/ 7 f44 1"/>
                  <a:gd name="f50" fmla="*/ 27 f44 1"/>
                  <a:gd name="f51" fmla="*/ 15 f44 1"/>
                  <a:gd name="f52" fmla="*/ 18 f44 1"/>
                  <a:gd name="f53" fmla="*/ 21 f44 1"/>
                  <a:gd name="f54" fmla="*/ 6 f44 1"/>
                  <a:gd name="f55" fmla="*/ 34 f44 1"/>
                  <a:gd name="f56" fmla="*/ 41 f44 1"/>
                  <a:gd name="f57" fmla="*/ 11 f44 1"/>
                  <a:gd name="f58" fmla="*/ 42 f44 1"/>
                  <a:gd name="f59" fmla="*/ 14 f44 1"/>
                  <a:gd name="f60" fmla="*/ 44 f44 1"/>
                  <a:gd name="f61" fmla="*/ 17 f44 1"/>
                  <a:gd name="f62" fmla="*/ 4 f44 1"/>
                  <a:gd name="f63" fmla="+- f45 0 f1"/>
                  <a:gd name="f64" fmla="*/ f47 1 47"/>
                  <a:gd name="f65" fmla="*/ f48 1 47"/>
                  <a:gd name="f66" fmla="*/ f49 1 47"/>
                  <a:gd name="f67" fmla="*/ f50 1 47"/>
                  <a:gd name="f68" fmla="*/ f51 1 47"/>
                  <a:gd name="f69" fmla="*/ f52 1 47"/>
                  <a:gd name="f70" fmla="*/ f53 1 47"/>
                  <a:gd name="f71" fmla="*/ f54 1 47"/>
                  <a:gd name="f72" fmla="*/ f55 1 47"/>
                  <a:gd name="f73" fmla="*/ f56 1 47"/>
                  <a:gd name="f74" fmla="*/ f57 1 47"/>
                  <a:gd name="f75" fmla="*/ f58 1 47"/>
                  <a:gd name="f76" fmla="*/ f59 1 47"/>
                  <a:gd name="f77" fmla="*/ f60 1 47"/>
                  <a:gd name="f78" fmla="*/ f61 1 47"/>
                  <a:gd name="f79" fmla="*/ f62 1 47"/>
                  <a:gd name="f80" fmla="*/ 0 1 f46"/>
                  <a:gd name="f81" fmla="*/ f42 1 f46"/>
                  <a:gd name="f82" fmla="*/ f64 1 f46"/>
                  <a:gd name="f83" fmla="*/ f65 1 f46"/>
                  <a:gd name="f84" fmla="*/ f66 1 f46"/>
                  <a:gd name="f85" fmla="*/ f67 1 f46"/>
                  <a:gd name="f86" fmla="*/ f68 1 f46"/>
                  <a:gd name="f87" fmla="*/ f69 1 f46"/>
                  <a:gd name="f88" fmla="*/ f70 1 f46"/>
                  <a:gd name="f89" fmla="*/ f71 1 f46"/>
                  <a:gd name="f90" fmla="*/ f72 1 f46"/>
                  <a:gd name="f91" fmla="*/ f73 1 f46"/>
                  <a:gd name="f92" fmla="*/ f74 1 f46"/>
                  <a:gd name="f93" fmla="*/ f75 1 f46"/>
                  <a:gd name="f94" fmla="*/ f76 1 f46"/>
                  <a:gd name="f95" fmla="*/ f77 1 f46"/>
                  <a:gd name="f96" fmla="*/ f78 1 f46"/>
                  <a:gd name="f97" fmla="*/ f79 1 f46"/>
                  <a:gd name="f98" fmla="*/ f80 f39 1"/>
                  <a:gd name="f99" fmla="*/ f81 f39 1"/>
                  <a:gd name="f100" fmla="*/ f81 f40 1"/>
                  <a:gd name="f101" fmla="*/ f80 f40 1"/>
                  <a:gd name="f102" fmla="*/ f82 f39 1"/>
                  <a:gd name="f103" fmla="*/ f83 f40 1"/>
                  <a:gd name="f104" fmla="*/ f84 f39 1"/>
                  <a:gd name="f105" fmla="*/ f85 f40 1"/>
                  <a:gd name="f106" fmla="*/ f86 f39 1"/>
                  <a:gd name="f107" fmla="*/ f87 f40 1"/>
                  <a:gd name="f108" fmla="*/ f88 f39 1"/>
                  <a:gd name="f109" fmla="*/ f89 f40 1"/>
                  <a:gd name="f110" fmla="*/ f90 f39 1"/>
                  <a:gd name="f111" fmla="*/ f82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40 1"/>
                  <a:gd name="f117" fmla="*/ f96 f39 1"/>
                  <a:gd name="f118" fmla="*/ f97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0" y="f116"/>
                  </a:cxn>
                  <a:cxn ang="f63">
                    <a:pos x="f117" y="f116"/>
                  </a:cxn>
                  <a:cxn ang="f63">
                    <a:pos x="f118" y="f103"/>
                  </a:cxn>
                  <a:cxn ang="f63">
                    <a:pos x="f102" y="f103"/>
                  </a:cxn>
                </a:cxnLst>
                <a:rect l="f98" t="f101" r="f99" b="f100"/>
                <a:pathLst>
                  <a:path w="47" h="47">
                    <a:moveTo>
                      <a:pt x="f7" y="f8"/>
                    </a:moveTo>
                    <a:cubicBezTo>
                      <a:pt x="f5" y="f9"/>
                      <a:pt x="f7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18" y="f21"/>
                      <a:pt x="f22" y="f23"/>
                    </a:cubicBezTo>
                    <a:cubicBezTo>
                      <a:pt x="f24" y="f7"/>
                      <a:pt x="f25" y="f5"/>
                      <a:pt x="f9" y="f7"/>
                    </a:cubicBezTo>
                    <a:cubicBezTo>
                      <a:pt x="f26" y="f27"/>
                      <a:pt x="f8" y="f11"/>
                      <a:pt x="f28" y="f29"/>
                    </a:cubicBezTo>
                    <a:cubicBezTo>
                      <a:pt x="f30" y="f31"/>
                      <a:pt x="f30" y="f15"/>
                      <a:pt x="f30" y="f20"/>
                    </a:cubicBezTo>
                    <a:cubicBezTo>
                      <a:pt x="f6" y="f32"/>
                      <a:pt x="f8" y="f8"/>
                      <a:pt x="f9" y="f33"/>
                    </a:cubicBezTo>
                    <a:cubicBezTo>
                      <a:pt x="f25" y="f6"/>
                      <a:pt x="f32" y="f34"/>
                      <a:pt x="f19" y="f33"/>
                    </a:cubicBezTo>
                    <a:cubicBezTo>
                      <a:pt x="f15" y="f35"/>
                      <a:pt x="f21" y="f26"/>
                      <a:pt x="f36" y="f8"/>
                    </a:cubicBezTo>
                    <a:cubicBezTo>
                      <a:pt x="f37" y="f28"/>
                      <a:pt x="f27" y="f30"/>
                      <a:pt x="f7" y="f8"/>
                    </a:cubicBezTo>
                    <a:close/>
                  </a:path>
                </a:pathLst>
              </a:custGeom>
              <a:solidFill>
                <a:srgbClr val="F8D7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9" name="Freeform 1540">
                <a:extLst>
                  <a:ext uri="{FF2B5EF4-FFF2-40B4-BE49-F238E27FC236}">
                    <a16:creationId xmlns:a16="http://schemas.microsoft.com/office/drawing/2014/main" id="{C0D4832F-A69D-C74C-7FB7-8164E838BB31}"/>
                  </a:ext>
                </a:extLst>
              </p:cNvPr>
              <p:cNvSpPr/>
              <p:nvPr/>
            </p:nvSpPr>
            <p:spPr>
              <a:xfrm>
                <a:off x="5133971" y="3173416"/>
                <a:ext cx="87316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8"/>
                  <a:gd name="f8" fmla="val 11"/>
                  <a:gd name="f9" fmla="val 16"/>
                  <a:gd name="f10" fmla="val 21"/>
                  <a:gd name="f11" fmla="val 5"/>
                  <a:gd name="f12" fmla="val 10"/>
                  <a:gd name="f13" fmla="val 13"/>
                  <a:gd name="f14" fmla="val 15"/>
                  <a:gd name="f15" fmla="val 22"/>
                  <a:gd name="f16" fmla="val 18"/>
                  <a:gd name="f17" fmla="val 20"/>
                  <a:gd name="f18" fmla="val 19"/>
                  <a:gd name="f19" fmla="val 17"/>
                  <a:gd name="f20" fmla="val 24"/>
                  <a:gd name="f21" fmla="val 25"/>
                  <a:gd name="f22" fmla="val 26"/>
                  <a:gd name="f23" fmla="val 2"/>
                  <a:gd name="f24" fmla="val 12"/>
                  <a:gd name="f25" fmla="val 4"/>
                  <a:gd name="f26" fmla="val 8"/>
                  <a:gd name="f27" fmla="val 6"/>
                  <a:gd name="f28" fmla="val 1"/>
                  <a:gd name="f29" fmla="+- 0 0 -90"/>
                  <a:gd name="f30" fmla="*/ f3 1 23"/>
                  <a:gd name="f31" fmla="*/ f4 1 28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3"/>
                  <a:gd name="f40" fmla="*/ f36 1 28"/>
                  <a:gd name="f41" fmla="*/ 11 f37 1"/>
                  <a:gd name="f42" fmla="*/ 0 f36 1"/>
                  <a:gd name="f43" fmla="*/ 21 f37 1"/>
                  <a:gd name="f44" fmla="*/ 10 f36 1"/>
                  <a:gd name="f45" fmla="*/ 22 f37 1"/>
                  <a:gd name="f46" fmla="*/ 18 f36 1"/>
                  <a:gd name="f47" fmla="*/ 19 f37 1"/>
                  <a:gd name="f48" fmla="*/ 23 f36 1"/>
                  <a:gd name="f49" fmla="*/ 13 f37 1"/>
                  <a:gd name="f50" fmla="*/ 26 f36 1"/>
                  <a:gd name="f51" fmla="*/ 2 f37 1"/>
                  <a:gd name="f52" fmla="*/ 16 f36 1"/>
                  <a:gd name="f53" fmla="*/ 5 f37 1"/>
                  <a:gd name="f54" fmla="*/ 4 f36 1"/>
                  <a:gd name="f55" fmla="+- f38 0 f1"/>
                  <a:gd name="f56" fmla="*/ f41 1 23"/>
                  <a:gd name="f57" fmla="*/ f42 1 28"/>
                  <a:gd name="f58" fmla="*/ f43 1 23"/>
                  <a:gd name="f59" fmla="*/ f44 1 28"/>
                  <a:gd name="f60" fmla="*/ f45 1 23"/>
                  <a:gd name="f61" fmla="*/ f46 1 28"/>
                  <a:gd name="f62" fmla="*/ f47 1 23"/>
                  <a:gd name="f63" fmla="*/ f48 1 28"/>
                  <a:gd name="f64" fmla="*/ f49 1 23"/>
                  <a:gd name="f65" fmla="*/ f50 1 28"/>
                  <a:gd name="f66" fmla="*/ f51 1 23"/>
                  <a:gd name="f67" fmla="*/ f52 1 28"/>
                  <a:gd name="f68" fmla="*/ f53 1 23"/>
                  <a:gd name="f69" fmla="*/ f54 1 28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23" h="28">
                    <a:moveTo>
                      <a:pt x="f8" y="f5"/>
                    </a:moveTo>
                    <a:cubicBezTo>
                      <a:pt x="f9" y="f5"/>
                      <a:pt x="f10" y="f11"/>
                      <a:pt x="f10" y="f12"/>
                    </a:cubicBezTo>
                    <a:cubicBezTo>
                      <a:pt x="f10" y="f13"/>
                      <a:pt x="f10" y="f14"/>
                      <a:pt x="f15" y="f16"/>
                    </a:cubicBezTo>
                    <a:cubicBezTo>
                      <a:pt x="f6" y="f17"/>
                      <a:pt x="f10" y="f15"/>
                      <a:pt x="f18" y="f6"/>
                    </a:cubicBezTo>
                    <a:cubicBezTo>
                      <a:pt x="f19" y="f20"/>
                      <a:pt x="f14" y="f21"/>
                      <a:pt x="f13" y="f22"/>
                    </a:cubicBezTo>
                    <a:cubicBezTo>
                      <a:pt x="f11" y="f7"/>
                      <a:pt x="f5" y="f20"/>
                      <a:pt x="f23" y="f9"/>
                    </a:cubicBezTo>
                    <a:cubicBezTo>
                      <a:pt x="f23" y="f24"/>
                      <a:pt x="f25" y="f26"/>
                      <a:pt x="f11" y="f25"/>
                    </a:cubicBezTo>
                    <a:cubicBezTo>
                      <a:pt x="f27" y="f28"/>
                      <a:pt x="f26" y="f5"/>
                      <a:pt x="f8" y="f5"/>
                    </a:cubicBezTo>
                    <a:close/>
                  </a:path>
                </a:pathLst>
              </a:custGeom>
              <a:solidFill>
                <a:srgbClr val="F8D88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0" name="Freeform 1541">
                <a:extLst>
                  <a:ext uri="{FF2B5EF4-FFF2-40B4-BE49-F238E27FC236}">
                    <a16:creationId xmlns:a16="http://schemas.microsoft.com/office/drawing/2014/main" id="{4B3CA457-9D5E-4142-AFF8-8CF4A62C0F93}"/>
                  </a:ext>
                </a:extLst>
              </p:cNvPr>
              <p:cNvSpPr/>
              <p:nvPr/>
            </p:nvSpPr>
            <p:spPr>
              <a:xfrm>
                <a:off x="5070476" y="3470276"/>
                <a:ext cx="22229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3"/>
                  <a:gd name="f8" fmla="val 1"/>
                  <a:gd name="f9" fmla="val 2"/>
                  <a:gd name="f10" fmla="val 4"/>
                  <a:gd name="f11" fmla="val 5"/>
                  <a:gd name="f12" fmla="+- 0 0 -90"/>
                  <a:gd name="f13" fmla="*/ f3 1 6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6"/>
                  <a:gd name="f24" fmla="*/ 1 f20 1"/>
                  <a:gd name="f25" fmla="*/ 0 f19 1"/>
                  <a:gd name="f26" fmla="*/ 4 f20 1"/>
                  <a:gd name="f27" fmla="*/ 6 f20 1"/>
                  <a:gd name="f28" fmla="*/ 3 f19 1"/>
                  <a:gd name="f29" fmla="*/ 0 f20 1"/>
                  <a:gd name="f30" fmla="*/ 2 f19 1"/>
                  <a:gd name="f31" fmla="+- f21 0 f1"/>
                  <a:gd name="f32" fmla="*/ f24 1 6"/>
                  <a:gd name="f33" fmla="*/ f25 1 3"/>
                  <a:gd name="f34" fmla="*/ f26 1 6"/>
                  <a:gd name="f35" fmla="*/ f27 1 6"/>
                  <a:gd name="f36" fmla="*/ f28 1 3"/>
                  <a:gd name="f37" fmla="*/ f29 1 6"/>
                  <a:gd name="f38" fmla="*/ f30 1 3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3"/>
                  <a:gd name="f47" fmla="*/ f36 1 f22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3 1"/>
                  <a:gd name="f58" fmla="*/ f47 f14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5"/>
                  </a:cxn>
                  <a:cxn ang="f31">
                    <a:pos x="f57" y="f58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3">
                    <a:moveTo>
                      <a:pt x="f8" y="f5"/>
                    </a:moveTo>
                    <a:cubicBezTo>
                      <a:pt x="f9" y="f8"/>
                      <a:pt x="f7" y="f5"/>
                      <a:pt x="f10" y="f5"/>
                    </a:cubicBezTo>
                    <a:cubicBezTo>
                      <a:pt x="f10" y="f9"/>
                      <a:pt x="f11" y="f9"/>
                      <a:pt x="f6" y="f7"/>
                    </a:cubicBezTo>
                    <a:cubicBezTo>
                      <a:pt x="f10" y="f7"/>
                      <a:pt x="f9" y="f7"/>
                      <a:pt x="f5" y="f9"/>
                    </a:cubicBezTo>
                    <a:cubicBezTo>
                      <a:pt x="f5" y="f9"/>
                      <a:pt x="f5" y="f8"/>
                      <a:pt x="f8" y="f5"/>
                    </a:cubicBezTo>
                    <a:close/>
                  </a:path>
                </a:pathLst>
              </a:custGeom>
              <a:solidFill>
                <a:srgbClr val="7F2F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1" name="Freeform 1542">
                <a:extLst>
                  <a:ext uri="{FF2B5EF4-FFF2-40B4-BE49-F238E27FC236}">
                    <a16:creationId xmlns:a16="http://schemas.microsoft.com/office/drawing/2014/main" id="{32402988-235E-36ED-E678-6715CF65EA2B}"/>
                  </a:ext>
                </a:extLst>
              </p:cNvPr>
              <p:cNvSpPr/>
              <p:nvPr/>
            </p:nvSpPr>
            <p:spPr>
              <a:xfrm>
                <a:off x="4867278" y="3602041"/>
                <a:ext cx="236536" cy="5492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146"/>
                  <a:gd name="f8" fmla="val 52"/>
                  <a:gd name="f9" fmla="val 68"/>
                  <a:gd name="f10" fmla="val 51"/>
                  <a:gd name="f11" fmla="val 65"/>
                  <a:gd name="f12" fmla="val 48"/>
                  <a:gd name="f13" fmla="val 47"/>
                  <a:gd name="f14" fmla="val 66"/>
                  <a:gd name="f15" fmla="val 44"/>
                  <a:gd name="f16" fmla="val 45"/>
                  <a:gd name="f17" fmla="val 64"/>
                  <a:gd name="f18" fmla="val 46"/>
                  <a:gd name="f19" fmla="val 61"/>
                  <a:gd name="f20" fmla="val 59"/>
                  <a:gd name="f21" fmla="val 58"/>
                  <a:gd name="f22" fmla="val 73"/>
                  <a:gd name="f23" fmla="val 74"/>
                  <a:gd name="f24" fmla="val 75"/>
                  <a:gd name="f25" fmla="val 76"/>
                  <a:gd name="f26" fmla="val 43"/>
                  <a:gd name="f27" fmla="val 78"/>
                  <a:gd name="f28" fmla="val 41"/>
                  <a:gd name="f29" fmla="val 79"/>
                  <a:gd name="f30" fmla="val 40"/>
                  <a:gd name="f31" fmla="val 80"/>
                  <a:gd name="f32" fmla="val 38"/>
                  <a:gd name="f33" fmla="val 82"/>
                  <a:gd name="f34" fmla="val 37"/>
                  <a:gd name="f35" fmla="val 84"/>
                  <a:gd name="f36" fmla="val 36"/>
                  <a:gd name="f37" fmla="val 86"/>
                  <a:gd name="f38" fmla="val 35"/>
                  <a:gd name="f39" fmla="val 87"/>
                  <a:gd name="f40" fmla="val 88"/>
                  <a:gd name="f41" fmla="val 34"/>
                  <a:gd name="f42" fmla="val 89"/>
                  <a:gd name="f43" fmla="val 90"/>
                  <a:gd name="f44" fmla="val 31"/>
                  <a:gd name="f45" fmla="val 91"/>
                  <a:gd name="f46" fmla="val 30"/>
                  <a:gd name="f47" fmla="val 93"/>
                  <a:gd name="f48" fmla="val 32"/>
                  <a:gd name="f49" fmla="val 95"/>
                  <a:gd name="f50" fmla="val 33"/>
                  <a:gd name="f51" fmla="val 97"/>
                  <a:gd name="f52" fmla="val 98"/>
                  <a:gd name="f53" fmla="val 100"/>
                  <a:gd name="f54" fmla="val 107"/>
                  <a:gd name="f55" fmla="val 113"/>
                  <a:gd name="f56" fmla="val 120"/>
                  <a:gd name="f57" fmla="val 126"/>
                  <a:gd name="f58" fmla="val 132"/>
                  <a:gd name="f59" fmla="val 138"/>
                  <a:gd name="f60" fmla="val 144"/>
                  <a:gd name="f61" fmla="val 26"/>
                  <a:gd name="f62" fmla="val 145"/>
                  <a:gd name="f63" fmla="val 20"/>
                  <a:gd name="f64" fmla="val 18"/>
                  <a:gd name="f65" fmla="val 15"/>
                  <a:gd name="f66" fmla="val 142"/>
                  <a:gd name="f67" fmla="val 16"/>
                  <a:gd name="f68" fmla="val 140"/>
                  <a:gd name="f69" fmla="val 139"/>
                  <a:gd name="f70" fmla="val 29"/>
                  <a:gd name="f71" fmla="val 134"/>
                  <a:gd name="f72" fmla="val 128"/>
                  <a:gd name="f73" fmla="val 105"/>
                  <a:gd name="f74" fmla="val 23"/>
                  <a:gd name="f75" fmla="val 99"/>
                  <a:gd name="f76" fmla="val 19"/>
                  <a:gd name="f77" fmla="val 11"/>
                  <a:gd name="f78" fmla="val 101"/>
                  <a:gd name="f79" fmla="val 8"/>
                  <a:gd name="f80" fmla="val 103"/>
                  <a:gd name="f81" fmla="val 6"/>
                  <a:gd name="f82" fmla="val 4"/>
                  <a:gd name="f83" fmla="val 3"/>
                  <a:gd name="f84" fmla="val 109"/>
                  <a:gd name="f85" fmla="val 2"/>
                  <a:gd name="f86" fmla="val 110"/>
                  <a:gd name="f87" fmla="val 7"/>
                  <a:gd name="f88" fmla="val 9"/>
                  <a:gd name="f89" fmla="val 92"/>
                  <a:gd name="f90" fmla="val 10"/>
                  <a:gd name="f91" fmla="val 83"/>
                  <a:gd name="f92" fmla="val 13"/>
                  <a:gd name="f93" fmla="val 21"/>
                  <a:gd name="f94" fmla="val 22"/>
                  <a:gd name="f95" fmla="val 25"/>
                  <a:gd name="f96" fmla="val 39"/>
                  <a:gd name="f97" fmla="val 24"/>
                  <a:gd name="f98" fmla="val 27"/>
                  <a:gd name="f99" fmla="val 28"/>
                  <a:gd name="f100" fmla="val 14"/>
                  <a:gd name="f101" fmla="val 17"/>
                  <a:gd name="f102" fmla="val 5"/>
                  <a:gd name="f103" fmla="val 12"/>
                  <a:gd name="f104" fmla="val 62"/>
                  <a:gd name="f105" fmla="val 60"/>
                  <a:gd name="f106" fmla="val 55"/>
                  <a:gd name="f107" fmla="val 50"/>
                  <a:gd name="f108" fmla="val 49"/>
                  <a:gd name="f109" fmla="val 42"/>
                  <a:gd name="f110" fmla="val 54"/>
                  <a:gd name="f111" fmla="val 56"/>
                  <a:gd name="f112" fmla="val 67"/>
                  <a:gd name="f113" fmla="val 53"/>
                  <a:gd name="f114" fmla="+- 0 0 -90"/>
                  <a:gd name="f115" fmla="*/ f3 1 63"/>
                  <a:gd name="f116" fmla="*/ f4 1 146"/>
                  <a:gd name="f117" fmla="val f5"/>
                  <a:gd name="f118" fmla="val f6"/>
                  <a:gd name="f119" fmla="val f7"/>
                  <a:gd name="f120" fmla="*/ f114 f0 1"/>
                  <a:gd name="f121" fmla="+- f119 0 f117"/>
                  <a:gd name="f122" fmla="+- f118 0 f117"/>
                  <a:gd name="f123" fmla="*/ f120 1 f2"/>
                  <a:gd name="f124" fmla="*/ f122 1 63"/>
                  <a:gd name="f125" fmla="*/ f121 1 146"/>
                  <a:gd name="f126" fmla="*/ 52 f122 1"/>
                  <a:gd name="f127" fmla="*/ 68 f121 1"/>
                  <a:gd name="f128" fmla="*/ 47 f122 1"/>
                  <a:gd name="f129" fmla="*/ 66 f121 1"/>
                  <a:gd name="f130" fmla="*/ 45 f122 1"/>
                  <a:gd name="f131" fmla="*/ 63 f121 1"/>
                  <a:gd name="f132" fmla="*/ 46 f122 1"/>
                  <a:gd name="f133" fmla="*/ 58 f121 1"/>
                  <a:gd name="f134" fmla="*/ 73 f121 1"/>
                  <a:gd name="f135" fmla="*/ 76 f121 1"/>
                  <a:gd name="f136" fmla="*/ 40 f122 1"/>
                  <a:gd name="f137" fmla="*/ 80 f121 1"/>
                  <a:gd name="f138" fmla="*/ 36 f122 1"/>
                  <a:gd name="f139" fmla="*/ 86 f121 1"/>
                  <a:gd name="f140" fmla="*/ 35 f122 1"/>
                  <a:gd name="f141" fmla="*/ 88 f121 1"/>
                  <a:gd name="f142" fmla="*/ 34 f122 1"/>
                  <a:gd name="f143" fmla="*/ 90 f121 1"/>
                  <a:gd name="f144" fmla="*/ 32 f122 1"/>
                  <a:gd name="f145" fmla="*/ 95 f121 1"/>
                  <a:gd name="f146" fmla="*/ 33 f122 1"/>
                  <a:gd name="f147" fmla="*/ 100 f121 1"/>
                  <a:gd name="f148" fmla="*/ 120 f121 1"/>
                  <a:gd name="f149" fmla="*/ 138 f121 1"/>
                  <a:gd name="f150" fmla="*/ 20 f122 1"/>
                  <a:gd name="f151" fmla="*/ 146 f121 1"/>
                  <a:gd name="f152" fmla="*/ 15 f122 1"/>
                  <a:gd name="f153" fmla="*/ 142 f121 1"/>
                  <a:gd name="f154" fmla="*/ 139 f121 1"/>
                  <a:gd name="f155" fmla="*/ 29 f122 1"/>
                  <a:gd name="f156" fmla="*/ 128 f121 1"/>
                  <a:gd name="f157" fmla="*/ 26 f122 1"/>
                  <a:gd name="f158" fmla="*/ 105 f121 1"/>
                  <a:gd name="f159" fmla="*/ 11 f122 1"/>
                  <a:gd name="f160" fmla="*/ 101 f121 1"/>
                  <a:gd name="f161" fmla="*/ 4 f122 1"/>
                  <a:gd name="f162" fmla="*/ 107 f121 1"/>
                  <a:gd name="f163" fmla="*/ 0 f122 1"/>
                  <a:gd name="f164" fmla="*/ 109 f121 1"/>
                  <a:gd name="f165" fmla="*/ 7 f122 1"/>
                  <a:gd name="f166" fmla="*/ 10 f122 1"/>
                  <a:gd name="f167" fmla="*/ 83 f121 1"/>
                  <a:gd name="f168" fmla="*/ 13 f122 1"/>
                  <a:gd name="f169" fmla="*/ 19 f122 1"/>
                  <a:gd name="f170" fmla="*/ 48 f121 1"/>
                  <a:gd name="f171" fmla="*/ 25 f122 1"/>
                  <a:gd name="f172" fmla="*/ 39 f121 1"/>
                  <a:gd name="f173" fmla="*/ 28 f122 1"/>
                  <a:gd name="f174" fmla="*/ 31 f121 1"/>
                  <a:gd name="f175" fmla="*/ 31 f122 1"/>
                  <a:gd name="f176" fmla="*/ 23 f121 1"/>
                  <a:gd name="f177" fmla="*/ 13 f121 1"/>
                  <a:gd name="f178" fmla="*/ 17 f121 1"/>
                  <a:gd name="f179" fmla="*/ 0 f121 1"/>
                  <a:gd name="f180" fmla="*/ 12 f121 1"/>
                  <a:gd name="f181" fmla="*/ 61 f122 1"/>
                  <a:gd name="f182" fmla="*/ 30 f121 1"/>
                  <a:gd name="f183" fmla="*/ 62 f122 1"/>
                  <a:gd name="f184" fmla="*/ 33 f121 1"/>
                  <a:gd name="f185" fmla="*/ 35 f121 1"/>
                  <a:gd name="f186" fmla="*/ 60 f122 1"/>
                  <a:gd name="f187" fmla="*/ 36 f121 1"/>
                  <a:gd name="f188" fmla="*/ 40 f121 1"/>
                  <a:gd name="f189" fmla="*/ 49 f122 1"/>
                  <a:gd name="f190" fmla="*/ 42 f121 1"/>
                  <a:gd name="f191" fmla="*/ 48 f122 1"/>
                  <a:gd name="f192" fmla="*/ 55 f122 1"/>
                  <a:gd name="f193" fmla="*/ 64 f121 1"/>
                  <a:gd name="f194" fmla="+- f123 0 f1"/>
                  <a:gd name="f195" fmla="*/ f126 1 63"/>
                  <a:gd name="f196" fmla="*/ f127 1 146"/>
                  <a:gd name="f197" fmla="*/ f128 1 63"/>
                  <a:gd name="f198" fmla="*/ f129 1 146"/>
                  <a:gd name="f199" fmla="*/ f130 1 63"/>
                  <a:gd name="f200" fmla="*/ f131 1 146"/>
                  <a:gd name="f201" fmla="*/ f132 1 63"/>
                  <a:gd name="f202" fmla="*/ f133 1 146"/>
                  <a:gd name="f203" fmla="*/ f134 1 146"/>
                  <a:gd name="f204" fmla="*/ f135 1 146"/>
                  <a:gd name="f205" fmla="*/ f136 1 63"/>
                  <a:gd name="f206" fmla="*/ f137 1 146"/>
                  <a:gd name="f207" fmla="*/ f138 1 63"/>
                  <a:gd name="f208" fmla="*/ f139 1 146"/>
                  <a:gd name="f209" fmla="*/ f140 1 63"/>
                  <a:gd name="f210" fmla="*/ f141 1 146"/>
                  <a:gd name="f211" fmla="*/ f142 1 63"/>
                  <a:gd name="f212" fmla="*/ f143 1 146"/>
                  <a:gd name="f213" fmla="*/ f144 1 63"/>
                  <a:gd name="f214" fmla="*/ f145 1 146"/>
                  <a:gd name="f215" fmla="*/ f146 1 63"/>
                  <a:gd name="f216" fmla="*/ f147 1 146"/>
                  <a:gd name="f217" fmla="*/ f148 1 146"/>
                  <a:gd name="f218" fmla="*/ f149 1 146"/>
                  <a:gd name="f219" fmla="*/ f150 1 63"/>
                  <a:gd name="f220" fmla="*/ f151 1 146"/>
                  <a:gd name="f221" fmla="*/ f152 1 63"/>
                  <a:gd name="f222" fmla="*/ f153 1 146"/>
                  <a:gd name="f223" fmla="*/ f154 1 146"/>
                  <a:gd name="f224" fmla="*/ f155 1 63"/>
                  <a:gd name="f225" fmla="*/ f156 1 146"/>
                  <a:gd name="f226" fmla="*/ f157 1 63"/>
                  <a:gd name="f227" fmla="*/ f158 1 146"/>
                  <a:gd name="f228" fmla="*/ f159 1 63"/>
                  <a:gd name="f229" fmla="*/ f160 1 146"/>
                  <a:gd name="f230" fmla="*/ f161 1 63"/>
                  <a:gd name="f231" fmla="*/ f162 1 146"/>
                  <a:gd name="f232" fmla="*/ f163 1 63"/>
                  <a:gd name="f233" fmla="*/ f164 1 146"/>
                  <a:gd name="f234" fmla="*/ f165 1 63"/>
                  <a:gd name="f235" fmla="*/ f166 1 63"/>
                  <a:gd name="f236" fmla="*/ f167 1 146"/>
                  <a:gd name="f237" fmla="*/ f168 1 63"/>
                  <a:gd name="f238" fmla="*/ f169 1 63"/>
                  <a:gd name="f239" fmla="*/ f170 1 146"/>
                  <a:gd name="f240" fmla="*/ f171 1 63"/>
                  <a:gd name="f241" fmla="*/ f172 1 146"/>
                  <a:gd name="f242" fmla="*/ f173 1 63"/>
                  <a:gd name="f243" fmla="*/ f174 1 146"/>
                  <a:gd name="f244" fmla="*/ f175 1 63"/>
                  <a:gd name="f245" fmla="*/ f176 1 146"/>
                  <a:gd name="f246" fmla="*/ f177 1 146"/>
                  <a:gd name="f247" fmla="*/ f178 1 146"/>
                  <a:gd name="f248" fmla="*/ f179 1 146"/>
                  <a:gd name="f249" fmla="*/ f180 1 146"/>
                  <a:gd name="f250" fmla="*/ f181 1 63"/>
                  <a:gd name="f251" fmla="*/ f182 1 146"/>
                  <a:gd name="f252" fmla="*/ f183 1 63"/>
                  <a:gd name="f253" fmla="*/ f184 1 146"/>
                  <a:gd name="f254" fmla="*/ f185 1 146"/>
                  <a:gd name="f255" fmla="*/ f186 1 63"/>
                  <a:gd name="f256" fmla="*/ f187 1 146"/>
                  <a:gd name="f257" fmla="*/ f188 1 146"/>
                  <a:gd name="f258" fmla="*/ f189 1 63"/>
                  <a:gd name="f259" fmla="*/ f190 1 146"/>
                  <a:gd name="f260" fmla="*/ f191 1 63"/>
                  <a:gd name="f261" fmla="*/ f192 1 63"/>
                  <a:gd name="f262" fmla="*/ f193 1 146"/>
                  <a:gd name="f263" fmla="*/ 0 1 f124"/>
                  <a:gd name="f264" fmla="*/ f118 1 f124"/>
                  <a:gd name="f265" fmla="*/ 0 1 f125"/>
                  <a:gd name="f266" fmla="*/ f119 1 f125"/>
                  <a:gd name="f267" fmla="*/ f195 1 f124"/>
                  <a:gd name="f268" fmla="*/ f196 1 f125"/>
                  <a:gd name="f269" fmla="*/ f197 1 f124"/>
                  <a:gd name="f270" fmla="*/ f198 1 f125"/>
                  <a:gd name="f271" fmla="*/ f199 1 f124"/>
                  <a:gd name="f272" fmla="*/ f200 1 f125"/>
                  <a:gd name="f273" fmla="*/ f201 1 f124"/>
                  <a:gd name="f274" fmla="*/ f202 1 f125"/>
                  <a:gd name="f275" fmla="*/ f203 1 f125"/>
                  <a:gd name="f276" fmla="*/ f204 1 f125"/>
                  <a:gd name="f277" fmla="*/ f205 1 f124"/>
                  <a:gd name="f278" fmla="*/ f206 1 f125"/>
                  <a:gd name="f279" fmla="*/ f207 1 f124"/>
                  <a:gd name="f280" fmla="*/ f208 1 f125"/>
                  <a:gd name="f281" fmla="*/ f209 1 f124"/>
                  <a:gd name="f282" fmla="*/ f210 1 f125"/>
                  <a:gd name="f283" fmla="*/ f211 1 f124"/>
                  <a:gd name="f284" fmla="*/ f212 1 f125"/>
                  <a:gd name="f285" fmla="*/ f213 1 f124"/>
                  <a:gd name="f286" fmla="*/ f214 1 f125"/>
                  <a:gd name="f287" fmla="*/ f215 1 f124"/>
                  <a:gd name="f288" fmla="*/ f216 1 f125"/>
                  <a:gd name="f289" fmla="*/ f217 1 f125"/>
                  <a:gd name="f290" fmla="*/ f218 1 f125"/>
                  <a:gd name="f291" fmla="*/ f219 1 f124"/>
                  <a:gd name="f292" fmla="*/ f220 1 f125"/>
                  <a:gd name="f293" fmla="*/ f221 1 f124"/>
                  <a:gd name="f294" fmla="*/ f222 1 f125"/>
                  <a:gd name="f295" fmla="*/ f223 1 f125"/>
                  <a:gd name="f296" fmla="*/ f224 1 f124"/>
                  <a:gd name="f297" fmla="*/ f225 1 f125"/>
                  <a:gd name="f298" fmla="*/ f226 1 f124"/>
                  <a:gd name="f299" fmla="*/ f227 1 f125"/>
                  <a:gd name="f300" fmla="*/ f228 1 f124"/>
                  <a:gd name="f301" fmla="*/ f229 1 f125"/>
                  <a:gd name="f302" fmla="*/ f230 1 f124"/>
                  <a:gd name="f303" fmla="*/ f231 1 f125"/>
                  <a:gd name="f304" fmla="*/ f232 1 f124"/>
                  <a:gd name="f305" fmla="*/ f233 1 f125"/>
                  <a:gd name="f306" fmla="*/ f234 1 f124"/>
                  <a:gd name="f307" fmla="*/ f235 1 f124"/>
                  <a:gd name="f308" fmla="*/ f236 1 f125"/>
                  <a:gd name="f309" fmla="*/ f237 1 f124"/>
                  <a:gd name="f310" fmla="*/ f238 1 f124"/>
                  <a:gd name="f311" fmla="*/ f239 1 f125"/>
                  <a:gd name="f312" fmla="*/ f240 1 f124"/>
                  <a:gd name="f313" fmla="*/ f241 1 f125"/>
                  <a:gd name="f314" fmla="*/ f242 1 f124"/>
                  <a:gd name="f315" fmla="*/ f243 1 f125"/>
                  <a:gd name="f316" fmla="*/ f244 1 f124"/>
                  <a:gd name="f317" fmla="*/ f245 1 f125"/>
                  <a:gd name="f318" fmla="*/ f246 1 f125"/>
                  <a:gd name="f319" fmla="*/ f247 1 f125"/>
                  <a:gd name="f320" fmla="*/ f248 1 f125"/>
                  <a:gd name="f321" fmla="*/ f249 1 f125"/>
                  <a:gd name="f322" fmla="*/ f250 1 f124"/>
                  <a:gd name="f323" fmla="*/ f251 1 f125"/>
                  <a:gd name="f324" fmla="*/ f252 1 f124"/>
                  <a:gd name="f325" fmla="*/ f253 1 f125"/>
                  <a:gd name="f326" fmla="*/ f254 1 f125"/>
                  <a:gd name="f327" fmla="*/ f255 1 f124"/>
                  <a:gd name="f328" fmla="*/ f256 1 f125"/>
                  <a:gd name="f329" fmla="*/ f257 1 f125"/>
                  <a:gd name="f330" fmla="*/ f258 1 f124"/>
                  <a:gd name="f331" fmla="*/ f259 1 f125"/>
                  <a:gd name="f332" fmla="*/ f260 1 f124"/>
                  <a:gd name="f333" fmla="*/ f261 1 f124"/>
                  <a:gd name="f334" fmla="*/ f262 1 f125"/>
                  <a:gd name="f335" fmla="*/ f263 f115 1"/>
                  <a:gd name="f336" fmla="*/ f264 f115 1"/>
                  <a:gd name="f337" fmla="*/ f266 f116 1"/>
                  <a:gd name="f338" fmla="*/ f265 f116 1"/>
                  <a:gd name="f339" fmla="*/ f267 f115 1"/>
                  <a:gd name="f340" fmla="*/ f268 f116 1"/>
                  <a:gd name="f341" fmla="*/ f269 f115 1"/>
                  <a:gd name="f342" fmla="*/ f270 f116 1"/>
                  <a:gd name="f343" fmla="*/ f271 f115 1"/>
                  <a:gd name="f344" fmla="*/ f272 f116 1"/>
                  <a:gd name="f345" fmla="*/ f273 f115 1"/>
                  <a:gd name="f346" fmla="*/ f274 f116 1"/>
                  <a:gd name="f347" fmla="*/ f275 f116 1"/>
                  <a:gd name="f348" fmla="*/ f276 f116 1"/>
                  <a:gd name="f349" fmla="*/ f277 f115 1"/>
                  <a:gd name="f350" fmla="*/ f278 f116 1"/>
                  <a:gd name="f351" fmla="*/ f279 f115 1"/>
                  <a:gd name="f352" fmla="*/ f280 f116 1"/>
                  <a:gd name="f353" fmla="*/ f281 f115 1"/>
                  <a:gd name="f354" fmla="*/ f282 f116 1"/>
                  <a:gd name="f355" fmla="*/ f283 f115 1"/>
                  <a:gd name="f356" fmla="*/ f284 f116 1"/>
                  <a:gd name="f357" fmla="*/ f285 f115 1"/>
                  <a:gd name="f358" fmla="*/ f286 f116 1"/>
                  <a:gd name="f359" fmla="*/ f287 f115 1"/>
                  <a:gd name="f360" fmla="*/ f288 f116 1"/>
                  <a:gd name="f361" fmla="*/ f289 f116 1"/>
                  <a:gd name="f362" fmla="*/ f290 f116 1"/>
                  <a:gd name="f363" fmla="*/ f291 f115 1"/>
                  <a:gd name="f364" fmla="*/ f292 f116 1"/>
                  <a:gd name="f365" fmla="*/ f293 f115 1"/>
                  <a:gd name="f366" fmla="*/ f294 f116 1"/>
                  <a:gd name="f367" fmla="*/ f295 f116 1"/>
                  <a:gd name="f368" fmla="*/ f296 f115 1"/>
                  <a:gd name="f369" fmla="*/ f297 f116 1"/>
                  <a:gd name="f370" fmla="*/ f298 f115 1"/>
                  <a:gd name="f371" fmla="*/ f299 f116 1"/>
                  <a:gd name="f372" fmla="*/ f300 f115 1"/>
                  <a:gd name="f373" fmla="*/ f301 f116 1"/>
                  <a:gd name="f374" fmla="*/ f302 f115 1"/>
                  <a:gd name="f375" fmla="*/ f303 f116 1"/>
                  <a:gd name="f376" fmla="*/ f304 f115 1"/>
                  <a:gd name="f377" fmla="*/ f305 f116 1"/>
                  <a:gd name="f378" fmla="*/ f306 f115 1"/>
                  <a:gd name="f379" fmla="*/ f307 f115 1"/>
                  <a:gd name="f380" fmla="*/ f308 f116 1"/>
                  <a:gd name="f381" fmla="*/ f309 f115 1"/>
                  <a:gd name="f382" fmla="*/ f310 f115 1"/>
                  <a:gd name="f383" fmla="*/ f311 f116 1"/>
                  <a:gd name="f384" fmla="*/ f312 f115 1"/>
                  <a:gd name="f385" fmla="*/ f313 f116 1"/>
                  <a:gd name="f386" fmla="*/ f314 f115 1"/>
                  <a:gd name="f387" fmla="*/ f315 f116 1"/>
                  <a:gd name="f388" fmla="*/ f316 f115 1"/>
                  <a:gd name="f389" fmla="*/ f317 f116 1"/>
                  <a:gd name="f390" fmla="*/ f318 f116 1"/>
                  <a:gd name="f391" fmla="*/ f319 f116 1"/>
                  <a:gd name="f392" fmla="*/ f320 f116 1"/>
                  <a:gd name="f393" fmla="*/ f321 f116 1"/>
                  <a:gd name="f394" fmla="*/ f322 f115 1"/>
                  <a:gd name="f395" fmla="*/ f323 f116 1"/>
                  <a:gd name="f396" fmla="*/ f324 f115 1"/>
                  <a:gd name="f397" fmla="*/ f325 f116 1"/>
                  <a:gd name="f398" fmla="*/ f326 f116 1"/>
                  <a:gd name="f399" fmla="*/ f327 f115 1"/>
                  <a:gd name="f400" fmla="*/ f328 f116 1"/>
                  <a:gd name="f401" fmla="*/ f329 f116 1"/>
                  <a:gd name="f402" fmla="*/ f330 f115 1"/>
                  <a:gd name="f403" fmla="*/ f331 f116 1"/>
                  <a:gd name="f404" fmla="*/ f332 f115 1"/>
                  <a:gd name="f405" fmla="*/ f333 f115 1"/>
                  <a:gd name="f406" fmla="*/ f334 f1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94">
                    <a:pos x="f339" y="f340"/>
                  </a:cxn>
                  <a:cxn ang="f194">
                    <a:pos x="f341" y="f342"/>
                  </a:cxn>
                  <a:cxn ang="f194">
                    <a:pos x="f343" y="f344"/>
                  </a:cxn>
                  <a:cxn ang="f194">
                    <a:pos x="f345" y="f346"/>
                  </a:cxn>
                  <a:cxn ang="f194">
                    <a:pos x="f343" y="f347"/>
                  </a:cxn>
                  <a:cxn ang="f194">
                    <a:pos x="f343" y="f348"/>
                  </a:cxn>
                  <a:cxn ang="f194">
                    <a:pos x="f349" y="f350"/>
                  </a:cxn>
                  <a:cxn ang="f194">
                    <a:pos x="f351" y="f352"/>
                  </a:cxn>
                  <a:cxn ang="f194">
                    <a:pos x="f353" y="f354"/>
                  </a:cxn>
                  <a:cxn ang="f194">
                    <a:pos x="f355" y="f356"/>
                  </a:cxn>
                  <a:cxn ang="f194">
                    <a:pos x="f357" y="f358"/>
                  </a:cxn>
                  <a:cxn ang="f194">
                    <a:pos x="f359" y="f360"/>
                  </a:cxn>
                  <a:cxn ang="f194">
                    <a:pos x="f351" y="f361"/>
                  </a:cxn>
                  <a:cxn ang="f194">
                    <a:pos x="f355" y="f362"/>
                  </a:cxn>
                  <a:cxn ang="f194">
                    <a:pos x="f363" y="f364"/>
                  </a:cxn>
                  <a:cxn ang="f194">
                    <a:pos x="f365" y="f366"/>
                  </a:cxn>
                  <a:cxn ang="f194">
                    <a:pos x="f363" y="f367"/>
                  </a:cxn>
                  <a:cxn ang="f194">
                    <a:pos x="f368" y="f369"/>
                  </a:cxn>
                  <a:cxn ang="f194">
                    <a:pos x="f370" y="f371"/>
                  </a:cxn>
                  <a:cxn ang="f194">
                    <a:pos x="f372" y="f373"/>
                  </a:cxn>
                  <a:cxn ang="f194">
                    <a:pos x="f374" y="f375"/>
                  </a:cxn>
                  <a:cxn ang="f194">
                    <a:pos x="f376" y="f377"/>
                  </a:cxn>
                  <a:cxn ang="f194">
                    <a:pos x="f378" y="f358"/>
                  </a:cxn>
                  <a:cxn ang="f194">
                    <a:pos x="f379" y="f380"/>
                  </a:cxn>
                  <a:cxn ang="f194">
                    <a:pos x="f381" y="f347"/>
                  </a:cxn>
                  <a:cxn ang="f194">
                    <a:pos x="f381" y="f350"/>
                  </a:cxn>
                  <a:cxn ang="f194">
                    <a:pos x="f382" y="f383"/>
                  </a:cxn>
                  <a:cxn ang="f194">
                    <a:pos x="f384" y="f385"/>
                  </a:cxn>
                  <a:cxn ang="f194">
                    <a:pos x="f386" y="f387"/>
                  </a:cxn>
                  <a:cxn ang="f194">
                    <a:pos x="f388" y="f389"/>
                  </a:cxn>
                  <a:cxn ang="f194">
                    <a:pos x="f355" y="f390"/>
                  </a:cxn>
                  <a:cxn ang="f194">
                    <a:pos x="f353" y="f391"/>
                  </a:cxn>
                  <a:cxn ang="f194">
                    <a:pos x="f351" y="f392"/>
                  </a:cxn>
                  <a:cxn ang="f194">
                    <a:pos x="f339" y="f393"/>
                  </a:cxn>
                  <a:cxn ang="f194">
                    <a:pos x="f394" y="f395"/>
                  </a:cxn>
                  <a:cxn ang="f194">
                    <a:pos x="f396" y="f397"/>
                  </a:cxn>
                  <a:cxn ang="f194">
                    <a:pos x="f396" y="f398"/>
                  </a:cxn>
                  <a:cxn ang="f194">
                    <a:pos x="f399" y="f400"/>
                  </a:cxn>
                  <a:cxn ang="f194">
                    <a:pos x="f339" y="f401"/>
                  </a:cxn>
                  <a:cxn ang="f194">
                    <a:pos x="f402" y="f403"/>
                  </a:cxn>
                  <a:cxn ang="f194">
                    <a:pos x="f404" y="f383"/>
                  </a:cxn>
                  <a:cxn ang="f194">
                    <a:pos x="f405" y="f406"/>
                  </a:cxn>
                  <a:cxn ang="f194">
                    <a:pos x="f405" y="f340"/>
                  </a:cxn>
                  <a:cxn ang="f194">
                    <a:pos x="f339" y="f340"/>
                  </a:cxn>
                </a:cxnLst>
                <a:rect l="f335" t="f338" r="f336" b="f337"/>
                <a:pathLst>
                  <a:path w="62" h="146">
                    <a:moveTo>
                      <a:pt x="f8" y="f9"/>
                    </a:moveTo>
                    <a:cubicBezTo>
                      <a:pt x="f10" y="f11"/>
                      <a:pt x="f12" y="f9"/>
                      <a:pt x="f13" y="f14"/>
                    </a:cubicBezTo>
                    <a:cubicBezTo>
                      <a:pt x="f15" y="f14"/>
                      <a:pt x="f16" y="f17"/>
                      <a:pt x="f16" y="f6"/>
                    </a:cubicBezTo>
                    <a:cubicBezTo>
                      <a:pt x="f18" y="f19"/>
                      <a:pt x="f18" y="f20"/>
                      <a:pt x="f18" y="f21"/>
                    </a:cubicBezTo>
                    <a:cubicBezTo>
                      <a:pt x="f16" y="f6"/>
                      <a:pt x="f15" y="f9"/>
                      <a:pt x="f16" y="f22"/>
                    </a:cubicBezTo>
                    <a:cubicBezTo>
                      <a:pt x="f16" y="f23"/>
                      <a:pt x="f16" y="f24"/>
                      <a:pt x="f16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6" y="f37"/>
                      <a:pt x="f38" y="f39"/>
                      <a:pt x="f38" y="f40"/>
                    </a:cubicBezTo>
                    <a:cubicBezTo>
                      <a:pt x="f41" y="f42"/>
                      <a:pt x="f41" y="f42"/>
                      <a:pt x="f41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0" y="f52"/>
                      <a:pt x="f50" y="f53"/>
                    </a:cubicBezTo>
                    <a:cubicBezTo>
                      <a:pt x="f50" y="f54"/>
                      <a:pt x="f38" y="f55"/>
                      <a:pt x="f36" y="f56"/>
                    </a:cubicBezTo>
                    <a:cubicBezTo>
                      <a:pt x="f34" y="f57"/>
                      <a:pt x="f34" y="f58"/>
                      <a:pt x="f41" y="f59"/>
                    </a:cubicBezTo>
                    <a:cubicBezTo>
                      <a:pt x="f48" y="f60"/>
                      <a:pt x="f61" y="f62"/>
                      <a:pt x="f63" y="f7"/>
                    </a:cubicBezTo>
                    <a:cubicBezTo>
                      <a:pt x="f64" y="f7"/>
                      <a:pt x="f65" y="f62"/>
                      <a:pt x="f65" y="f66"/>
                    </a:cubicBezTo>
                    <a:cubicBezTo>
                      <a:pt x="f67" y="f68"/>
                      <a:pt x="f64" y="f68"/>
                      <a:pt x="f63" y="f69"/>
                    </a:cubicBezTo>
                    <a:cubicBezTo>
                      <a:pt x="f61" y="f59"/>
                      <a:pt x="f70" y="f71"/>
                      <a:pt x="f70" y="f72"/>
                    </a:cubicBezTo>
                    <a:cubicBezTo>
                      <a:pt x="f70" y="f56"/>
                      <a:pt x="f46" y="f55"/>
                      <a:pt x="f61" y="f73"/>
                    </a:cubicBezTo>
                    <a:cubicBezTo>
                      <a:pt x="f74" y="f75"/>
                      <a:pt x="f76" y="f51"/>
                      <a:pt x="f77" y="f78"/>
                    </a:cubicBezTo>
                    <a:cubicBezTo>
                      <a:pt x="f79" y="f80"/>
                      <a:pt x="f81" y="f73"/>
                      <a:pt x="f82" y="f54"/>
                    </a:cubicBezTo>
                    <a:cubicBezTo>
                      <a:pt x="f83" y="f84"/>
                      <a:pt x="f85" y="f86"/>
                      <a:pt x="f5" y="f84"/>
                    </a:cubicBezTo>
                    <a:cubicBezTo>
                      <a:pt x="f83" y="f73"/>
                      <a:pt x="f82" y="f53"/>
                      <a:pt x="f87" y="f49"/>
                    </a:cubicBezTo>
                    <a:cubicBezTo>
                      <a:pt x="f88" y="f89"/>
                      <a:pt x="f90" y="f39"/>
                      <a:pt x="f90" y="f91"/>
                    </a:cubicBezTo>
                    <a:cubicBezTo>
                      <a:pt x="f90" y="f29"/>
                      <a:pt x="f77" y="f25"/>
                      <a:pt x="f92" y="f22"/>
                    </a:cubicBezTo>
                    <a:cubicBezTo>
                      <a:pt x="f92" y="f25"/>
                      <a:pt x="f92" y="f27"/>
                      <a:pt x="f92" y="f31"/>
                    </a:cubicBezTo>
                    <a:cubicBezTo>
                      <a:pt x="f92" y="f9"/>
                      <a:pt x="f67" y="f21"/>
                      <a:pt x="f76" y="f12"/>
                    </a:cubicBezTo>
                    <a:cubicBezTo>
                      <a:pt x="f93" y="f16"/>
                      <a:pt x="f94" y="f28"/>
                      <a:pt x="f95" y="f96"/>
                    </a:cubicBezTo>
                    <a:cubicBezTo>
                      <a:pt x="f97" y="f36"/>
                      <a:pt x="f98" y="f41"/>
                      <a:pt x="f99" y="f44"/>
                    </a:cubicBezTo>
                    <a:cubicBezTo>
                      <a:pt x="f99" y="f70"/>
                      <a:pt x="f70" y="f61"/>
                      <a:pt x="f44" y="f74"/>
                    </a:cubicBezTo>
                    <a:cubicBezTo>
                      <a:pt x="f50" y="f63"/>
                      <a:pt x="f48" y="f67"/>
                      <a:pt x="f41" y="f92"/>
                    </a:cubicBezTo>
                    <a:cubicBezTo>
                      <a:pt x="f38" y="f100"/>
                      <a:pt x="f41" y="f65"/>
                      <a:pt x="f38" y="f101"/>
                    </a:cubicBezTo>
                    <a:cubicBezTo>
                      <a:pt x="f41" y="f77"/>
                      <a:pt x="f38" y="f102"/>
                      <a:pt x="f36" y="f5"/>
                    </a:cubicBezTo>
                    <a:cubicBezTo>
                      <a:pt x="f30" y="f102"/>
                      <a:pt x="f18" y="f79"/>
                      <a:pt x="f8" y="f103"/>
                    </a:cubicBezTo>
                    <a:cubicBezTo>
                      <a:pt x="f20" y="f65"/>
                      <a:pt x="f6" y="f93"/>
                      <a:pt x="f19" y="f46"/>
                    </a:cubicBezTo>
                    <a:cubicBezTo>
                      <a:pt x="f19" y="f44"/>
                      <a:pt x="f104" y="f48"/>
                      <a:pt x="f104" y="f50"/>
                    </a:cubicBezTo>
                    <a:cubicBezTo>
                      <a:pt x="f6" y="f41"/>
                      <a:pt x="f6" y="f38"/>
                      <a:pt x="f104" y="f38"/>
                    </a:cubicBezTo>
                    <a:cubicBezTo>
                      <a:pt x="f19" y="f36"/>
                      <a:pt x="f105" y="f38"/>
                      <a:pt x="f105" y="f36"/>
                    </a:cubicBezTo>
                    <a:cubicBezTo>
                      <a:pt x="f21" y="f30"/>
                      <a:pt x="f106" y="f30"/>
                      <a:pt x="f8" y="f30"/>
                    </a:cubicBezTo>
                    <a:cubicBezTo>
                      <a:pt x="f107" y="f96"/>
                      <a:pt x="f108" y="f30"/>
                      <a:pt x="f108" y="f109"/>
                    </a:cubicBezTo>
                    <a:cubicBezTo>
                      <a:pt x="f12" y="f15"/>
                      <a:pt x="f13" y="f18"/>
                      <a:pt x="f12" y="f12"/>
                    </a:cubicBezTo>
                    <a:cubicBezTo>
                      <a:pt x="f108" y="f110"/>
                      <a:pt x="f107" y="f105"/>
                      <a:pt x="f106" y="f17"/>
                    </a:cubicBezTo>
                    <a:cubicBezTo>
                      <a:pt x="f111" y="f11"/>
                      <a:pt x="f20" y="f112"/>
                      <a:pt x="f106" y="f9"/>
                    </a:cubicBezTo>
                    <a:cubicBezTo>
                      <a:pt x="f110" y="f9"/>
                      <a:pt x="f113" y="f9"/>
                      <a:pt x="f8" y="f9"/>
                    </a:cubicBezTo>
                    <a:close/>
                  </a:path>
                </a:pathLst>
              </a:custGeom>
              <a:solidFill>
                <a:srgbClr val="E8B9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2" name="Freeform 1543">
                <a:extLst>
                  <a:ext uri="{FF2B5EF4-FFF2-40B4-BE49-F238E27FC236}">
                    <a16:creationId xmlns:a16="http://schemas.microsoft.com/office/drawing/2014/main" id="{CF4F3441-D0AA-CFF3-706F-8BEDF8C5D164}"/>
                  </a:ext>
                </a:extLst>
              </p:cNvPr>
              <p:cNvSpPr/>
              <p:nvPr/>
            </p:nvSpPr>
            <p:spPr>
              <a:xfrm>
                <a:off x="4802191" y="3967160"/>
                <a:ext cx="180978" cy="2143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"/>
                  <a:gd name="f7" fmla="val 57"/>
                  <a:gd name="f8" fmla="val 17"/>
                  <a:gd name="f9" fmla="val 12"/>
                  <a:gd name="f10" fmla="val 20"/>
                  <a:gd name="f11" fmla="val 11"/>
                  <a:gd name="f12" fmla="val 21"/>
                  <a:gd name="f13" fmla="val 8"/>
                  <a:gd name="f14" fmla="val 24"/>
                  <a:gd name="f15" fmla="val 6"/>
                  <a:gd name="f16" fmla="val 27"/>
                  <a:gd name="f17" fmla="val 3"/>
                  <a:gd name="f18" fmla="val 31"/>
                  <a:gd name="f19" fmla="val 1"/>
                  <a:gd name="f20" fmla="val 35"/>
                  <a:gd name="f21" fmla="val 39"/>
                  <a:gd name="f22" fmla="val 41"/>
                  <a:gd name="f23" fmla="val 2"/>
                  <a:gd name="f24" fmla="val 43"/>
                  <a:gd name="f25" fmla="val 5"/>
                  <a:gd name="f26" fmla="val 45"/>
                  <a:gd name="f27" fmla="val 9"/>
                  <a:gd name="f28" fmla="val 47"/>
                  <a:gd name="f29" fmla="val 13"/>
                  <a:gd name="f30" fmla="val 18"/>
                  <a:gd name="f31" fmla="val 23"/>
                  <a:gd name="f32" fmla="val 29"/>
                  <a:gd name="f33" fmla="val 34"/>
                  <a:gd name="f34" fmla="val 38"/>
                  <a:gd name="f35" fmla="val 42"/>
                  <a:gd name="f36" fmla="val 36"/>
                  <a:gd name="f37" fmla="val 44"/>
                  <a:gd name="f38" fmla="val 32"/>
                  <a:gd name="f39" fmla="val 46"/>
                  <a:gd name="f40" fmla="val 25"/>
                  <a:gd name="f41" fmla="val 51"/>
                  <a:gd name="f42" fmla="val 19"/>
                  <a:gd name="f43" fmla="val 56"/>
                  <a:gd name="f44" fmla="val 55"/>
                  <a:gd name="f45" fmla="val 50"/>
                  <a:gd name="f46" fmla="val 28"/>
                  <a:gd name="f47" fmla="val 7"/>
                  <a:gd name="f48" fmla="val 22"/>
                  <a:gd name="f49" fmla="val 14"/>
                  <a:gd name="f50" fmla="val 16"/>
                  <a:gd name="f51" fmla="+- 0 0 -90"/>
                  <a:gd name="f52" fmla="*/ f3 1 48"/>
                  <a:gd name="f53" fmla="*/ f4 1 57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48"/>
                  <a:gd name="f62" fmla="*/ f58 1 57"/>
                  <a:gd name="f63" fmla="*/ 17 f59 1"/>
                  <a:gd name="f64" fmla="*/ 12 f58 1"/>
                  <a:gd name="f65" fmla="*/ 24 f59 1"/>
                  <a:gd name="f66" fmla="*/ 6 f58 1"/>
                  <a:gd name="f67" fmla="*/ 35 f59 1"/>
                  <a:gd name="f68" fmla="*/ 0 f58 1"/>
                  <a:gd name="f69" fmla="*/ 43 f59 1"/>
                  <a:gd name="f70" fmla="*/ 5 f58 1"/>
                  <a:gd name="f71" fmla="*/ 47 f59 1"/>
                  <a:gd name="f72" fmla="*/ 18 f58 1"/>
                  <a:gd name="f73" fmla="*/ 34 f58 1"/>
                  <a:gd name="f74" fmla="*/ 38 f59 1"/>
                  <a:gd name="f75" fmla="*/ 43 f58 1"/>
                  <a:gd name="f76" fmla="*/ 32 f59 1"/>
                  <a:gd name="f77" fmla="*/ 45 f58 1"/>
                  <a:gd name="f78" fmla="*/ 31 f59 1"/>
                  <a:gd name="f79" fmla="*/ 47 f58 1"/>
                  <a:gd name="f80" fmla="*/ 11 f59 1"/>
                  <a:gd name="f81" fmla="*/ 56 f58 1"/>
                  <a:gd name="f82" fmla="*/ 1 f59 1"/>
                  <a:gd name="f83" fmla="*/ 50 f58 1"/>
                  <a:gd name="f84" fmla="*/ 0 f59 1"/>
                  <a:gd name="f85" fmla="*/ 38 f58 1"/>
                  <a:gd name="f86" fmla="*/ 29 f58 1"/>
                  <a:gd name="f87" fmla="*/ 2 f59 1"/>
                  <a:gd name="f88" fmla="*/ 28 f58 1"/>
                  <a:gd name="f89" fmla="*/ 9 f59 1"/>
                  <a:gd name="f90" fmla="*/ 22 f58 1"/>
                  <a:gd name="f91" fmla="+- f60 0 f1"/>
                  <a:gd name="f92" fmla="*/ f63 1 48"/>
                  <a:gd name="f93" fmla="*/ f64 1 57"/>
                  <a:gd name="f94" fmla="*/ f65 1 48"/>
                  <a:gd name="f95" fmla="*/ f66 1 57"/>
                  <a:gd name="f96" fmla="*/ f67 1 48"/>
                  <a:gd name="f97" fmla="*/ f68 1 57"/>
                  <a:gd name="f98" fmla="*/ f69 1 48"/>
                  <a:gd name="f99" fmla="*/ f70 1 57"/>
                  <a:gd name="f100" fmla="*/ f71 1 48"/>
                  <a:gd name="f101" fmla="*/ f72 1 57"/>
                  <a:gd name="f102" fmla="*/ f73 1 57"/>
                  <a:gd name="f103" fmla="*/ f74 1 48"/>
                  <a:gd name="f104" fmla="*/ f75 1 57"/>
                  <a:gd name="f105" fmla="*/ f76 1 48"/>
                  <a:gd name="f106" fmla="*/ f77 1 57"/>
                  <a:gd name="f107" fmla="*/ f78 1 48"/>
                  <a:gd name="f108" fmla="*/ f79 1 57"/>
                  <a:gd name="f109" fmla="*/ f80 1 48"/>
                  <a:gd name="f110" fmla="*/ f81 1 57"/>
                  <a:gd name="f111" fmla="*/ f82 1 48"/>
                  <a:gd name="f112" fmla="*/ f83 1 57"/>
                  <a:gd name="f113" fmla="*/ f84 1 48"/>
                  <a:gd name="f114" fmla="*/ f85 1 57"/>
                  <a:gd name="f115" fmla="*/ f86 1 57"/>
                  <a:gd name="f116" fmla="*/ f87 1 48"/>
                  <a:gd name="f117" fmla="*/ f88 1 57"/>
                  <a:gd name="f118" fmla="*/ f89 1 48"/>
                  <a:gd name="f119" fmla="*/ f90 1 57"/>
                  <a:gd name="f120" fmla="*/ 0 1 f61"/>
                  <a:gd name="f121" fmla="*/ f55 1 f61"/>
                  <a:gd name="f122" fmla="*/ 0 1 f62"/>
                  <a:gd name="f123" fmla="*/ f56 1 f62"/>
                  <a:gd name="f124" fmla="*/ f92 1 f61"/>
                  <a:gd name="f125" fmla="*/ f93 1 f62"/>
                  <a:gd name="f126" fmla="*/ f94 1 f61"/>
                  <a:gd name="f127" fmla="*/ f95 1 f62"/>
                  <a:gd name="f128" fmla="*/ f96 1 f61"/>
                  <a:gd name="f129" fmla="*/ f97 1 f62"/>
                  <a:gd name="f130" fmla="*/ f98 1 f61"/>
                  <a:gd name="f131" fmla="*/ f99 1 f62"/>
                  <a:gd name="f132" fmla="*/ f100 1 f61"/>
                  <a:gd name="f133" fmla="*/ f101 1 f62"/>
                  <a:gd name="f134" fmla="*/ f102 1 f62"/>
                  <a:gd name="f135" fmla="*/ f103 1 f61"/>
                  <a:gd name="f136" fmla="*/ f104 1 f62"/>
                  <a:gd name="f137" fmla="*/ f105 1 f61"/>
                  <a:gd name="f138" fmla="*/ f106 1 f62"/>
                  <a:gd name="f139" fmla="*/ f107 1 f61"/>
                  <a:gd name="f140" fmla="*/ f108 1 f62"/>
                  <a:gd name="f141" fmla="*/ f109 1 f61"/>
                  <a:gd name="f142" fmla="*/ f110 1 f62"/>
                  <a:gd name="f143" fmla="*/ f111 1 f61"/>
                  <a:gd name="f144" fmla="*/ f112 1 f62"/>
                  <a:gd name="f145" fmla="*/ f113 1 f61"/>
                  <a:gd name="f146" fmla="*/ f114 1 f62"/>
                  <a:gd name="f147" fmla="*/ f115 1 f62"/>
                  <a:gd name="f148" fmla="*/ f116 1 f61"/>
                  <a:gd name="f149" fmla="*/ f117 1 f62"/>
                  <a:gd name="f150" fmla="*/ f118 1 f61"/>
                  <a:gd name="f151" fmla="*/ f119 1 f62"/>
                  <a:gd name="f152" fmla="*/ f120 f52 1"/>
                  <a:gd name="f153" fmla="*/ f121 f52 1"/>
                  <a:gd name="f154" fmla="*/ f123 f53 1"/>
                  <a:gd name="f155" fmla="*/ f122 f53 1"/>
                  <a:gd name="f156" fmla="*/ f124 f52 1"/>
                  <a:gd name="f157" fmla="*/ f125 f53 1"/>
                  <a:gd name="f158" fmla="*/ f126 f52 1"/>
                  <a:gd name="f159" fmla="*/ f127 f53 1"/>
                  <a:gd name="f160" fmla="*/ f128 f52 1"/>
                  <a:gd name="f161" fmla="*/ f129 f53 1"/>
                  <a:gd name="f162" fmla="*/ f130 f52 1"/>
                  <a:gd name="f163" fmla="*/ f131 f53 1"/>
                  <a:gd name="f164" fmla="*/ f132 f52 1"/>
                  <a:gd name="f165" fmla="*/ f133 f53 1"/>
                  <a:gd name="f166" fmla="*/ f134 f53 1"/>
                  <a:gd name="f167" fmla="*/ f135 f52 1"/>
                  <a:gd name="f168" fmla="*/ f136 f53 1"/>
                  <a:gd name="f169" fmla="*/ f137 f52 1"/>
                  <a:gd name="f170" fmla="*/ f138 f53 1"/>
                  <a:gd name="f171" fmla="*/ f139 f52 1"/>
                  <a:gd name="f172" fmla="*/ f140 f53 1"/>
                  <a:gd name="f173" fmla="*/ f141 f52 1"/>
                  <a:gd name="f174" fmla="*/ f142 f53 1"/>
                  <a:gd name="f175" fmla="*/ f143 f52 1"/>
                  <a:gd name="f176" fmla="*/ f144 f53 1"/>
                  <a:gd name="f177" fmla="*/ f145 f52 1"/>
                  <a:gd name="f178" fmla="*/ f146 f53 1"/>
                  <a:gd name="f179" fmla="*/ f147 f53 1"/>
                  <a:gd name="f180" fmla="*/ f148 f52 1"/>
                  <a:gd name="f181" fmla="*/ f149 f53 1"/>
                  <a:gd name="f182" fmla="*/ f150 f52 1"/>
                  <a:gd name="f183" fmla="*/ f151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4" y="f166"/>
                  </a:cxn>
                  <a:cxn ang="f91">
                    <a:pos x="f167" y="f168"/>
                  </a:cxn>
                  <a:cxn ang="f91">
                    <a:pos x="f169" y="f170"/>
                  </a:cxn>
                  <a:cxn ang="f91">
                    <a:pos x="f171" y="f172"/>
                  </a:cxn>
                  <a:cxn ang="f91">
                    <a:pos x="f173" y="f174"/>
                  </a:cxn>
                  <a:cxn ang="f91">
                    <a:pos x="f175" y="f176"/>
                  </a:cxn>
                  <a:cxn ang="f91">
                    <a:pos x="f177" y="f178"/>
                  </a:cxn>
                  <a:cxn ang="f91">
                    <a:pos x="f175" y="f179"/>
                  </a:cxn>
                  <a:cxn ang="f91">
                    <a:pos x="f180" y="f181"/>
                  </a:cxn>
                  <a:cxn ang="f91">
                    <a:pos x="f182" y="f183"/>
                  </a:cxn>
                  <a:cxn ang="f91">
                    <a:pos x="f156" y="f157"/>
                  </a:cxn>
                </a:cxnLst>
                <a:rect l="f152" t="f155" r="f153" b="f154"/>
                <a:pathLst>
                  <a:path w="48" h="5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5"/>
                    </a:cubicBezTo>
                    <a:cubicBezTo>
                      <a:pt x="f21" y="f5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8" y="f30"/>
                    </a:cubicBezTo>
                    <a:cubicBezTo>
                      <a:pt x="f6" y="f31"/>
                      <a:pt x="f6" y="f32"/>
                      <a:pt x="f28" y="f33"/>
                    </a:cubicBezTo>
                    <a:cubicBezTo>
                      <a:pt x="f28" y="f34"/>
                      <a:pt x="f35" y="f24"/>
                      <a:pt x="f34" y="f24"/>
                    </a:cubicBezTo>
                    <a:cubicBezTo>
                      <a:pt x="f36" y="f24"/>
                      <a:pt x="f33" y="f37"/>
                      <a:pt x="f38" y="f26"/>
                    </a:cubicBezTo>
                    <a:cubicBezTo>
                      <a:pt x="f18" y="f39"/>
                      <a:pt x="f18" y="f39"/>
                      <a:pt x="f18" y="f28"/>
                    </a:cubicBezTo>
                    <a:cubicBezTo>
                      <a:pt x="f40" y="f41"/>
                      <a:pt x="f42" y="f43"/>
                      <a:pt x="f11" y="f43"/>
                    </a:cubicBezTo>
                    <a:cubicBezTo>
                      <a:pt x="f15" y="f7"/>
                      <a:pt x="f17" y="f44"/>
                      <a:pt x="f19" y="f45"/>
                    </a:cubicBezTo>
                    <a:cubicBezTo>
                      <a:pt x="f5" y="f39"/>
                      <a:pt x="f5" y="f35"/>
                      <a:pt x="f5" y="f34"/>
                    </a:cubicBezTo>
                    <a:cubicBezTo>
                      <a:pt x="f5" y="f20"/>
                      <a:pt x="f19" y="f38"/>
                      <a:pt x="f19" y="f32"/>
                    </a:cubicBezTo>
                    <a:cubicBezTo>
                      <a:pt x="f19" y="f32"/>
                      <a:pt x="f23" y="f32"/>
                      <a:pt x="f23" y="f46"/>
                    </a:cubicBezTo>
                    <a:cubicBezTo>
                      <a:pt x="f25" y="f16"/>
                      <a:pt x="f47" y="f14"/>
                      <a:pt x="f27" y="f48"/>
                    </a:cubicBezTo>
                    <a:cubicBezTo>
                      <a:pt x="f9" y="f42"/>
                      <a:pt x="f49" y="f50"/>
                      <a:pt x="f8" y="f9"/>
                    </a:cubicBezTo>
                    <a:close/>
                  </a:path>
                </a:pathLst>
              </a:custGeom>
              <a:solidFill>
                <a:srgbClr val="F9D88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3" name="Freeform 1544">
                <a:extLst>
                  <a:ext uri="{FF2B5EF4-FFF2-40B4-BE49-F238E27FC236}">
                    <a16:creationId xmlns:a16="http://schemas.microsoft.com/office/drawing/2014/main" id="{DF2B5BA7-BA46-6F85-CF68-557A9FCC35C1}"/>
                  </a:ext>
                </a:extLst>
              </p:cNvPr>
              <p:cNvSpPr/>
              <p:nvPr/>
            </p:nvSpPr>
            <p:spPr>
              <a:xfrm>
                <a:off x="4779961" y="4075115"/>
                <a:ext cx="161921" cy="4476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119"/>
                  <a:gd name="f8" fmla="val 7"/>
                  <a:gd name="f9" fmla="val 8"/>
                  <a:gd name="f10" fmla="val 3"/>
                  <a:gd name="f11" fmla="val 5"/>
                  <a:gd name="f12" fmla="val 6"/>
                  <a:gd name="f13" fmla="val 12"/>
                  <a:gd name="f14" fmla="val 17"/>
                  <a:gd name="f15" fmla="val 21"/>
                  <a:gd name="f16" fmla="val 10"/>
                  <a:gd name="f17" fmla="val 26"/>
                  <a:gd name="f18" fmla="val 19"/>
                  <a:gd name="f19" fmla="val 28"/>
                  <a:gd name="f20" fmla="val 23"/>
                  <a:gd name="f21" fmla="val 25"/>
                  <a:gd name="f22" fmla="val 22"/>
                  <a:gd name="f23" fmla="val 32"/>
                  <a:gd name="f24" fmla="val 20"/>
                  <a:gd name="f25" fmla="val 37"/>
                  <a:gd name="f26" fmla="val 39"/>
                  <a:gd name="f27" fmla="val 18"/>
                  <a:gd name="f28" fmla="val 41"/>
                  <a:gd name="f29" fmla="val 42"/>
                  <a:gd name="f30" fmla="val 34"/>
                  <a:gd name="f31" fmla="val 24"/>
                  <a:gd name="f32" fmla="val 30"/>
                  <a:gd name="f33" fmla="val 27"/>
                  <a:gd name="f34" fmla="val 29"/>
                  <a:gd name="f35" fmla="val 36"/>
                  <a:gd name="f36" fmla="val 38"/>
                  <a:gd name="f37" fmla="val 47"/>
                  <a:gd name="f38" fmla="val 33"/>
                  <a:gd name="f39" fmla="val 50"/>
                  <a:gd name="f40" fmla="val 40"/>
                  <a:gd name="f41" fmla="val 52"/>
                  <a:gd name="f42" fmla="val 53"/>
                  <a:gd name="f43" fmla="val 54"/>
                  <a:gd name="f44" fmla="val 55"/>
                  <a:gd name="f45" fmla="val 57"/>
                  <a:gd name="f46" fmla="val 58"/>
                  <a:gd name="f47" fmla="val 62"/>
                  <a:gd name="f48" fmla="val 64"/>
                  <a:gd name="f49" fmla="val 67"/>
                  <a:gd name="f50" fmla="val 69"/>
                  <a:gd name="f51" fmla="val 72"/>
                  <a:gd name="f52" fmla="val 75"/>
                  <a:gd name="f53" fmla="val 77"/>
                  <a:gd name="f54" fmla="val 80"/>
                  <a:gd name="f55" fmla="val 79"/>
                  <a:gd name="f56" fmla="val 78"/>
                  <a:gd name="f57" fmla="val 83"/>
                  <a:gd name="f58" fmla="val 86"/>
                  <a:gd name="f59" fmla="val 90"/>
                  <a:gd name="f60" fmla="val 95"/>
                  <a:gd name="f61" fmla="val 97"/>
                  <a:gd name="f62" fmla="val 101"/>
                  <a:gd name="f63" fmla="val 102"/>
                  <a:gd name="f64" fmla="val 103"/>
                  <a:gd name="f65" fmla="val 105"/>
                  <a:gd name="f66" fmla="val 109"/>
                  <a:gd name="f67" fmla="val 113"/>
                  <a:gd name="f68" fmla="val 118"/>
                  <a:gd name="f69" fmla="val 35"/>
                  <a:gd name="f70" fmla="val 117"/>
                  <a:gd name="f71" fmla="val 115"/>
                  <a:gd name="f72" fmla="val 114"/>
                  <a:gd name="f73" fmla="val 31"/>
                  <a:gd name="f74" fmla="val 116"/>
                  <a:gd name="f75" fmla="val 106"/>
                  <a:gd name="f76" fmla="val 94"/>
                  <a:gd name="f77" fmla="val 85"/>
                  <a:gd name="f78" fmla="val 89"/>
                  <a:gd name="f79" fmla="val 93"/>
                  <a:gd name="f80" fmla="val 81"/>
                  <a:gd name="f81" fmla="val 76"/>
                  <a:gd name="f82" fmla="val 61"/>
                  <a:gd name="f83" fmla="val 65"/>
                  <a:gd name="f84" fmla="val 51"/>
                  <a:gd name="f85" fmla="val 44"/>
                  <a:gd name="f86" fmla="val 15"/>
                  <a:gd name="f87" fmla="val 16"/>
                  <a:gd name="f88" fmla="val 14"/>
                  <a:gd name="f89" fmla="val 4"/>
                  <a:gd name="f90" fmla="val 1"/>
                  <a:gd name="f91" fmla="+- 0 0 -90"/>
                  <a:gd name="f92" fmla="*/ f3 1 43"/>
                  <a:gd name="f93" fmla="*/ f4 1 119"/>
                  <a:gd name="f94" fmla="val f5"/>
                  <a:gd name="f95" fmla="val f6"/>
                  <a:gd name="f96" fmla="val f7"/>
                  <a:gd name="f97" fmla="*/ f91 f0 1"/>
                  <a:gd name="f98" fmla="+- f96 0 f94"/>
                  <a:gd name="f99" fmla="+- f95 0 f94"/>
                  <a:gd name="f100" fmla="*/ f97 1 f2"/>
                  <a:gd name="f101" fmla="*/ f99 1 43"/>
                  <a:gd name="f102" fmla="*/ f98 1 119"/>
                  <a:gd name="f103" fmla="*/ 7 f99 1"/>
                  <a:gd name="f104" fmla="*/ 0 f98 1"/>
                  <a:gd name="f105" fmla="*/ 7 f98 1"/>
                  <a:gd name="f106" fmla="*/ 8 f99 1"/>
                  <a:gd name="f107" fmla="*/ 21 f98 1"/>
                  <a:gd name="f108" fmla="*/ 23 f99 1"/>
                  <a:gd name="f109" fmla="*/ 25 f98 1"/>
                  <a:gd name="f110" fmla="*/ 37 f99 1"/>
                  <a:gd name="f111" fmla="*/ 17 f98 1"/>
                  <a:gd name="f112" fmla="*/ 43 f99 1"/>
                  <a:gd name="f113" fmla="*/ 42 f99 1"/>
                  <a:gd name="f114" fmla="*/ 22 f98 1"/>
                  <a:gd name="f115" fmla="*/ 41 f99 1"/>
                  <a:gd name="f116" fmla="*/ 23 f98 1"/>
                  <a:gd name="f117" fmla="*/ 29 f99 1"/>
                  <a:gd name="f118" fmla="*/ 34 f98 1"/>
                  <a:gd name="f119" fmla="*/ 39 f98 1"/>
                  <a:gd name="f120" fmla="*/ 40 f99 1"/>
                  <a:gd name="f121" fmla="*/ 52 f98 1"/>
                  <a:gd name="f122" fmla="*/ 53 f98 1"/>
                  <a:gd name="f123" fmla="*/ 57 f98 1"/>
                  <a:gd name="f124" fmla="*/ 38 f99 1"/>
                  <a:gd name="f125" fmla="*/ 64 f98 1"/>
                  <a:gd name="f126" fmla="*/ 39 f99 1"/>
                  <a:gd name="f127" fmla="*/ 72 f98 1"/>
                  <a:gd name="f128" fmla="*/ 80 f98 1"/>
                  <a:gd name="f129" fmla="*/ 78 f98 1"/>
                  <a:gd name="f130" fmla="*/ 90 f98 1"/>
                  <a:gd name="f131" fmla="*/ 101 f98 1"/>
                  <a:gd name="f132" fmla="*/ 105 f98 1"/>
                  <a:gd name="f133" fmla="*/ 118 f98 1"/>
                  <a:gd name="f134" fmla="*/ 119 f98 1"/>
                  <a:gd name="f135" fmla="*/ 33 f99 1"/>
                  <a:gd name="f136" fmla="*/ 117 f98 1"/>
                  <a:gd name="f137" fmla="*/ 28 f99 1"/>
                  <a:gd name="f138" fmla="*/ 114 f98 1"/>
                  <a:gd name="f139" fmla="*/ 31 f99 1"/>
                  <a:gd name="f140" fmla="*/ 27 f99 1"/>
                  <a:gd name="f141" fmla="*/ 24 f99 1"/>
                  <a:gd name="f142" fmla="*/ 22 f99 1"/>
                  <a:gd name="f143" fmla="*/ 116 f98 1"/>
                  <a:gd name="f144" fmla="*/ 21 f99 1"/>
                  <a:gd name="f145" fmla="*/ 106 f98 1"/>
                  <a:gd name="f146" fmla="*/ 85 f98 1"/>
                  <a:gd name="f147" fmla="*/ 97 f98 1"/>
                  <a:gd name="f148" fmla="*/ 76 f98 1"/>
                  <a:gd name="f149" fmla="*/ 25 f99 1"/>
                  <a:gd name="f150" fmla="*/ 77 f98 1"/>
                  <a:gd name="f151" fmla="*/ 61 f98 1"/>
                  <a:gd name="f152" fmla="*/ 65 f98 1"/>
                  <a:gd name="f153" fmla="*/ 54 f98 1"/>
                  <a:gd name="f154" fmla="*/ 18 f99 1"/>
                  <a:gd name="f155" fmla="*/ 44 f98 1"/>
                  <a:gd name="f156" fmla="*/ 30 f98 1"/>
                  <a:gd name="f157" fmla="*/ 16 f99 1"/>
                  <a:gd name="f158" fmla="*/ 37 f98 1"/>
                  <a:gd name="f159" fmla="*/ 12 f99 1"/>
                  <a:gd name="f160" fmla="*/ 38 f98 1"/>
                  <a:gd name="f161" fmla="*/ 5 f99 1"/>
                  <a:gd name="f162" fmla="*/ 31 f98 1"/>
                  <a:gd name="f163" fmla="*/ 4 f99 1"/>
                  <a:gd name="f164" fmla="+- f100 0 f1"/>
                  <a:gd name="f165" fmla="*/ f103 1 43"/>
                  <a:gd name="f166" fmla="*/ f104 1 119"/>
                  <a:gd name="f167" fmla="*/ f105 1 119"/>
                  <a:gd name="f168" fmla="*/ f106 1 43"/>
                  <a:gd name="f169" fmla="*/ f107 1 119"/>
                  <a:gd name="f170" fmla="*/ f108 1 43"/>
                  <a:gd name="f171" fmla="*/ f109 1 119"/>
                  <a:gd name="f172" fmla="*/ f110 1 43"/>
                  <a:gd name="f173" fmla="*/ f111 1 119"/>
                  <a:gd name="f174" fmla="*/ f112 1 43"/>
                  <a:gd name="f175" fmla="*/ f113 1 43"/>
                  <a:gd name="f176" fmla="*/ f114 1 119"/>
                  <a:gd name="f177" fmla="*/ f115 1 43"/>
                  <a:gd name="f178" fmla="*/ f116 1 119"/>
                  <a:gd name="f179" fmla="*/ f117 1 43"/>
                  <a:gd name="f180" fmla="*/ f118 1 119"/>
                  <a:gd name="f181" fmla="*/ f119 1 119"/>
                  <a:gd name="f182" fmla="*/ f120 1 43"/>
                  <a:gd name="f183" fmla="*/ f121 1 119"/>
                  <a:gd name="f184" fmla="*/ f122 1 119"/>
                  <a:gd name="f185" fmla="*/ f123 1 119"/>
                  <a:gd name="f186" fmla="*/ f124 1 43"/>
                  <a:gd name="f187" fmla="*/ f125 1 119"/>
                  <a:gd name="f188" fmla="*/ f126 1 43"/>
                  <a:gd name="f189" fmla="*/ f127 1 119"/>
                  <a:gd name="f190" fmla="*/ f128 1 119"/>
                  <a:gd name="f191" fmla="*/ f129 1 119"/>
                  <a:gd name="f192" fmla="*/ f130 1 119"/>
                  <a:gd name="f193" fmla="*/ f131 1 119"/>
                  <a:gd name="f194" fmla="*/ f132 1 119"/>
                  <a:gd name="f195" fmla="*/ f133 1 119"/>
                  <a:gd name="f196" fmla="*/ f134 1 119"/>
                  <a:gd name="f197" fmla="*/ f135 1 43"/>
                  <a:gd name="f198" fmla="*/ f136 1 119"/>
                  <a:gd name="f199" fmla="*/ f137 1 43"/>
                  <a:gd name="f200" fmla="*/ f138 1 119"/>
                  <a:gd name="f201" fmla="*/ f139 1 43"/>
                  <a:gd name="f202" fmla="*/ f140 1 43"/>
                  <a:gd name="f203" fmla="*/ f141 1 43"/>
                  <a:gd name="f204" fmla="*/ f142 1 43"/>
                  <a:gd name="f205" fmla="*/ f143 1 119"/>
                  <a:gd name="f206" fmla="*/ f144 1 43"/>
                  <a:gd name="f207" fmla="*/ f145 1 119"/>
                  <a:gd name="f208" fmla="*/ f146 1 119"/>
                  <a:gd name="f209" fmla="*/ f147 1 119"/>
                  <a:gd name="f210" fmla="*/ f148 1 119"/>
                  <a:gd name="f211" fmla="*/ f149 1 43"/>
                  <a:gd name="f212" fmla="*/ f150 1 119"/>
                  <a:gd name="f213" fmla="*/ f151 1 119"/>
                  <a:gd name="f214" fmla="*/ f152 1 119"/>
                  <a:gd name="f215" fmla="*/ f153 1 119"/>
                  <a:gd name="f216" fmla="*/ f154 1 43"/>
                  <a:gd name="f217" fmla="*/ f155 1 119"/>
                  <a:gd name="f218" fmla="*/ f156 1 119"/>
                  <a:gd name="f219" fmla="*/ f157 1 43"/>
                  <a:gd name="f220" fmla="*/ f158 1 119"/>
                  <a:gd name="f221" fmla="*/ f159 1 43"/>
                  <a:gd name="f222" fmla="*/ f160 1 119"/>
                  <a:gd name="f223" fmla="*/ f161 1 43"/>
                  <a:gd name="f224" fmla="*/ f162 1 119"/>
                  <a:gd name="f225" fmla="*/ f163 1 43"/>
                  <a:gd name="f226" fmla="*/ 0 1 f101"/>
                  <a:gd name="f227" fmla="*/ f95 1 f101"/>
                  <a:gd name="f228" fmla="*/ 0 1 f102"/>
                  <a:gd name="f229" fmla="*/ f96 1 f102"/>
                  <a:gd name="f230" fmla="*/ f165 1 f101"/>
                  <a:gd name="f231" fmla="*/ f166 1 f102"/>
                  <a:gd name="f232" fmla="*/ f167 1 f102"/>
                  <a:gd name="f233" fmla="*/ f168 1 f101"/>
                  <a:gd name="f234" fmla="*/ f169 1 f102"/>
                  <a:gd name="f235" fmla="*/ f170 1 f101"/>
                  <a:gd name="f236" fmla="*/ f171 1 f102"/>
                  <a:gd name="f237" fmla="*/ f172 1 f101"/>
                  <a:gd name="f238" fmla="*/ f173 1 f102"/>
                  <a:gd name="f239" fmla="*/ f174 1 f101"/>
                  <a:gd name="f240" fmla="*/ f175 1 f101"/>
                  <a:gd name="f241" fmla="*/ f176 1 f102"/>
                  <a:gd name="f242" fmla="*/ f177 1 f101"/>
                  <a:gd name="f243" fmla="*/ f178 1 f102"/>
                  <a:gd name="f244" fmla="*/ f179 1 f101"/>
                  <a:gd name="f245" fmla="*/ f180 1 f102"/>
                  <a:gd name="f246" fmla="*/ f181 1 f102"/>
                  <a:gd name="f247" fmla="*/ f182 1 f101"/>
                  <a:gd name="f248" fmla="*/ f183 1 f102"/>
                  <a:gd name="f249" fmla="*/ f184 1 f102"/>
                  <a:gd name="f250" fmla="*/ f185 1 f102"/>
                  <a:gd name="f251" fmla="*/ f186 1 f101"/>
                  <a:gd name="f252" fmla="*/ f187 1 f102"/>
                  <a:gd name="f253" fmla="*/ f188 1 f101"/>
                  <a:gd name="f254" fmla="*/ f189 1 f102"/>
                  <a:gd name="f255" fmla="*/ f190 1 f102"/>
                  <a:gd name="f256" fmla="*/ f191 1 f102"/>
                  <a:gd name="f257" fmla="*/ f192 1 f102"/>
                  <a:gd name="f258" fmla="*/ f193 1 f102"/>
                  <a:gd name="f259" fmla="*/ f194 1 f102"/>
                  <a:gd name="f260" fmla="*/ f195 1 f102"/>
                  <a:gd name="f261" fmla="*/ f196 1 f102"/>
                  <a:gd name="f262" fmla="*/ f197 1 f101"/>
                  <a:gd name="f263" fmla="*/ f198 1 f102"/>
                  <a:gd name="f264" fmla="*/ f199 1 f101"/>
                  <a:gd name="f265" fmla="*/ f200 1 f102"/>
                  <a:gd name="f266" fmla="*/ f201 1 f101"/>
                  <a:gd name="f267" fmla="*/ f202 1 f101"/>
                  <a:gd name="f268" fmla="*/ f203 1 f101"/>
                  <a:gd name="f269" fmla="*/ f204 1 f101"/>
                  <a:gd name="f270" fmla="*/ f205 1 f102"/>
                  <a:gd name="f271" fmla="*/ f206 1 f101"/>
                  <a:gd name="f272" fmla="*/ f207 1 f102"/>
                  <a:gd name="f273" fmla="*/ f208 1 f102"/>
                  <a:gd name="f274" fmla="*/ f209 1 f102"/>
                  <a:gd name="f275" fmla="*/ f210 1 f102"/>
                  <a:gd name="f276" fmla="*/ f211 1 f101"/>
                  <a:gd name="f277" fmla="*/ f212 1 f102"/>
                  <a:gd name="f278" fmla="*/ f213 1 f102"/>
                  <a:gd name="f279" fmla="*/ f214 1 f102"/>
                  <a:gd name="f280" fmla="*/ f215 1 f102"/>
                  <a:gd name="f281" fmla="*/ f216 1 f101"/>
                  <a:gd name="f282" fmla="*/ f217 1 f102"/>
                  <a:gd name="f283" fmla="*/ f218 1 f102"/>
                  <a:gd name="f284" fmla="*/ f219 1 f101"/>
                  <a:gd name="f285" fmla="*/ f220 1 f102"/>
                  <a:gd name="f286" fmla="*/ f221 1 f101"/>
                  <a:gd name="f287" fmla="*/ f222 1 f102"/>
                  <a:gd name="f288" fmla="*/ f223 1 f101"/>
                  <a:gd name="f289" fmla="*/ f224 1 f102"/>
                  <a:gd name="f290" fmla="*/ f225 1 f101"/>
                  <a:gd name="f291" fmla="*/ f226 f92 1"/>
                  <a:gd name="f292" fmla="*/ f227 f92 1"/>
                  <a:gd name="f293" fmla="*/ f229 f93 1"/>
                  <a:gd name="f294" fmla="*/ f228 f93 1"/>
                  <a:gd name="f295" fmla="*/ f230 f92 1"/>
                  <a:gd name="f296" fmla="*/ f231 f93 1"/>
                  <a:gd name="f297" fmla="*/ f232 f93 1"/>
                  <a:gd name="f298" fmla="*/ f233 f92 1"/>
                  <a:gd name="f299" fmla="*/ f234 f93 1"/>
                  <a:gd name="f300" fmla="*/ f235 f92 1"/>
                  <a:gd name="f301" fmla="*/ f236 f93 1"/>
                  <a:gd name="f302" fmla="*/ f237 f92 1"/>
                  <a:gd name="f303" fmla="*/ f238 f93 1"/>
                  <a:gd name="f304" fmla="*/ f239 f92 1"/>
                  <a:gd name="f305" fmla="*/ f240 f92 1"/>
                  <a:gd name="f306" fmla="*/ f241 f93 1"/>
                  <a:gd name="f307" fmla="*/ f242 f92 1"/>
                  <a:gd name="f308" fmla="*/ f243 f93 1"/>
                  <a:gd name="f309" fmla="*/ f244 f92 1"/>
                  <a:gd name="f310" fmla="*/ f245 f93 1"/>
                  <a:gd name="f311" fmla="*/ f246 f93 1"/>
                  <a:gd name="f312" fmla="*/ f247 f92 1"/>
                  <a:gd name="f313" fmla="*/ f248 f93 1"/>
                  <a:gd name="f314" fmla="*/ f249 f93 1"/>
                  <a:gd name="f315" fmla="*/ f250 f93 1"/>
                  <a:gd name="f316" fmla="*/ f251 f92 1"/>
                  <a:gd name="f317" fmla="*/ f252 f93 1"/>
                  <a:gd name="f318" fmla="*/ f253 f92 1"/>
                  <a:gd name="f319" fmla="*/ f254 f93 1"/>
                  <a:gd name="f320" fmla="*/ f255 f93 1"/>
                  <a:gd name="f321" fmla="*/ f256 f93 1"/>
                  <a:gd name="f322" fmla="*/ f257 f93 1"/>
                  <a:gd name="f323" fmla="*/ f258 f93 1"/>
                  <a:gd name="f324" fmla="*/ f259 f93 1"/>
                  <a:gd name="f325" fmla="*/ f260 f93 1"/>
                  <a:gd name="f326" fmla="*/ f261 f93 1"/>
                  <a:gd name="f327" fmla="*/ f262 f92 1"/>
                  <a:gd name="f328" fmla="*/ f263 f93 1"/>
                  <a:gd name="f329" fmla="*/ f264 f92 1"/>
                  <a:gd name="f330" fmla="*/ f265 f93 1"/>
                  <a:gd name="f331" fmla="*/ f266 f92 1"/>
                  <a:gd name="f332" fmla="*/ f267 f92 1"/>
                  <a:gd name="f333" fmla="*/ f268 f92 1"/>
                  <a:gd name="f334" fmla="*/ f269 f92 1"/>
                  <a:gd name="f335" fmla="*/ f270 f93 1"/>
                  <a:gd name="f336" fmla="*/ f271 f92 1"/>
                  <a:gd name="f337" fmla="*/ f272 f93 1"/>
                  <a:gd name="f338" fmla="*/ f273 f93 1"/>
                  <a:gd name="f339" fmla="*/ f274 f93 1"/>
                  <a:gd name="f340" fmla="*/ f275 f93 1"/>
                  <a:gd name="f341" fmla="*/ f276 f92 1"/>
                  <a:gd name="f342" fmla="*/ f277 f93 1"/>
                  <a:gd name="f343" fmla="*/ f278 f93 1"/>
                  <a:gd name="f344" fmla="*/ f279 f93 1"/>
                  <a:gd name="f345" fmla="*/ f280 f93 1"/>
                  <a:gd name="f346" fmla="*/ f281 f92 1"/>
                  <a:gd name="f347" fmla="*/ f282 f93 1"/>
                  <a:gd name="f348" fmla="*/ f283 f93 1"/>
                  <a:gd name="f349" fmla="*/ f284 f92 1"/>
                  <a:gd name="f350" fmla="*/ f285 f93 1"/>
                  <a:gd name="f351" fmla="*/ f286 f92 1"/>
                  <a:gd name="f352" fmla="*/ f287 f93 1"/>
                  <a:gd name="f353" fmla="*/ f288 f92 1"/>
                  <a:gd name="f354" fmla="*/ f289 f93 1"/>
                  <a:gd name="f355" fmla="*/ f290 f9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4">
                    <a:pos x="f295" y="f296"/>
                  </a:cxn>
                  <a:cxn ang="f164">
                    <a:pos x="f295" y="f297"/>
                  </a:cxn>
                  <a:cxn ang="f164">
                    <a:pos x="f298" y="f299"/>
                  </a:cxn>
                  <a:cxn ang="f164">
                    <a:pos x="f300" y="f301"/>
                  </a:cxn>
                  <a:cxn ang="f164">
                    <a:pos x="f302" y="f303"/>
                  </a:cxn>
                  <a:cxn ang="f164">
                    <a:pos x="f304" y="f299"/>
                  </a:cxn>
                  <a:cxn ang="f164">
                    <a:pos x="f305" y="f306"/>
                  </a:cxn>
                  <a:cxn ang="f164">
                    <a:pos x="f307" y="f308"/>
                  </a:cxn>
                  <a:cxn ang="f164">
                    <a:pos x="f309" y="f310"/>
                  </a:cxn>
                  <a:cxn ang="f164">
                    <a:pos x="f309" y="f311"/>
                  </a:cxn>
                  <a:cxn ang="f164">
                    <a:pos x="f312" y="f313"/>
                  </a:cxn>
                  <a:cxn ang="f164">
                    <a:pos x="f305" y="f314"/>
                  </a:cxn>
                  <a:cxn ang="f164">
                    <a:pos x="f307" y="f315"/>
                  </a:cxn>
                  <a:cxn ang="f164">
                    <a:pos x="f307" y="f315"/>
                  </a:cxn>
                  <a:cxn ang="f164">
                    <a:pos x="f316" y="f317"/>
                  </a:cxn>
                  <a:cxn ang="f164">
                    <a:pos x="f318" y="f319"/>
                  </a:cxn>
                  <a:cxn ang="f164">
                    <a:pos x="f318" y="f320"/>
                  </a:cxn>
                  <a:cxn ang="f164">
                    <a:pos x="f312" y="f321"/>
                  </a:cxn>
                  <a:cxn ang="f164">
                    <a:pos x="f316" y="f322"/>
                  </a:cxn>
                  <a:cxn ang="f164">
                    <a:pos x="f318" y="f323"/>
                  </a:cxn>
                  <a:cxn ang="f164">
                    <a:pos x="f312" y="f324"/>
                  </a:cxn>
                  <a:cxn ang="f164">
                    <a:pos x="f316" y="f325"/>
                  </a:cxn>
                  <a:cxn ang="f164">
                    <a:pos x="f302" y="f326"/>
                  </a:cxn>
                  <a:cxn ang="f164">
                    <a:pos x="f327" y="f328"/>
                  </a:cxn>
                  <a:cxn ang="f164">
                    <a:pos x="f329" y="f330"/>
                  </a:cxn>
                  <a:cxn ang="f164">
                    <a:pos x="f331" y="f328"/>
                  </a:cxn>
                  <a:cxn ang="f164">
                    <a:pos x="f332" y="f325"/>
                  </a:cxn>
                  <a:cxn ang="f164">
                    <a:pos x="f333" y="f328"/>
                  </a:cxn>
                  <a:cxn ang="f164">
                    <a:pos x="f334" y="f335"/>
                  </a:cxn>
                  <a:cxn ang="f164">
                    <a:pos x="f336" y="f337"/>
                  </a:cxn>
                  <a:cxn ang="f164">
                    <a:pos x="f334" y="f338"/>
                  </a:cxn>
                  <a:cxn ang="f164">
                    <a:pos x="f334" y="f339"/>
                  </a:cxn>
                  <a:cxn ang="f164">
                    <a:pos x="f329" y="f340"/>
                  </a:cxn>
                  <a:cxn ang="f164">
                    <a:pos x="f341" y="f342"/>
                  </a:cxn>
                  <a:cxn ang="f164">
                    <a:pos x="f332" y="f343"/>
                  </a:cxn>
                  <a:cxn ang="f164">
                    <a:pos x="f309" y="f344"/>
                  </a:cxn>
                  <a:cxn ang="f164">
                    <a:pos x="f341" y="f345"/>
                  </a:cxn>
                  <a:cxn ang="f164">
                    <a:pos x="f346" y="f347"/>
                  </a:cxn>
                  <a:cxn ang="f164">
                    <a:pos x="f300" y="f348"/>
                  </a:cxn>
                  <a:cxn ang="f164">
                    <a:pos x="f349" y="f350"/>
                  </a:cxn>
                  <a:cxn ang="f164">
                    <a:pos x="f351" y="f352"/>
                  </a:cxn>
                  <a:cxn ang="f164">
                    <a:pos x="f353" y="f354"/>
                  </a:cxn>
                  <a:cxn ang="f164">
                    <a:pos x="f355" y="f308"/>
                  </a:cxn>
                  <a:cxn ang="f164">
                    <a:pos x="f353" y="f354"/>
                  </a:cxn>
                  <a:cxn ang="f164">
                    <a:pos x="f295" y="f296"/>
                  </a:cxn>
                </a:cxnLst>
                <a:rect l="f291" t="f294" r="f292" b="f293"/>
                <a:pathLst>
                  <a:path w="43" h="119">
                    <a:moveTo>
                      <a:pt x="f8" y="f5"/>
                    </a:moveTo>
                    <a:cubicBezTo>
                      <a:pt x="f9" y="f10"/>
                      <a:pt x="f9" y="f11"/>
                      <a:pt x="f8" y="f8"/>
                    </a:cubicBezTo>
                    <a:cubicBezTo>
                      <a:pt x="f12" y="f13"/>
                      <a:pt x="f8" y="f14"/>
                      <a:pt x="f9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19" y="f22"/>
                      <a:pt x="f23" y="f24"/>
                      <a:pt x="f25" y="f14"/>
                    </a:cubicBezTo>
                    <a:cubicBezTo>
                      <a:pt x="f26" y="f27"/>
                      <a:pt x="f28" y="f18"/>
                      <a:pt x="f6" y="f15"/>
                    </a:cubicBezTo>
                    <a:cubicBezTo>
                      <a:pt x="f6" y="f15"/>
                      <a:pt x="f6" y="f22"/>
                      <a:pt x="f29" y="f22"/>
                    </a:cubicBezTo>
                    <a:cubicBezTo>
                      <a:pt x="f29" y="f22"/>
                      <a:pt x="f29" y="f22"/>
                      <a:pt x="f28" y="f20"/>
                    </a:cubicBezTo>
                    <a:cubicBezTo>
                      <a:pt x="f30" y="f31"/>
                      <a:pt x="f32" y="f33"/>
                      <a:pt x="f34" y="f30"/>
                    </a:cubicBezTo>
                    <a:cubicBezTo>
                      <a:pt x="f34" y="f35"/>
                      <a:pt x="f34" y="f36"/>
                      <a:pt x="f34" y="f26"/>
                    </a:cubicBezTo>
                    <a:cubicBezTo>
                      <a:pt x="f33" y="f37"/>
                      <a:pt x="f38" y="f39"/>
                      <a:pt x="f40" y="f41"/>
                    </a:cubicBezTo>
                    <a:cubicBezTo>
                      <a:pt x="f28" y="f41"/>
                      <a:pt x="f29" y="f41"/>
                      <a:pt x="f29" y="f42"/>
                    </a:cubicBezTo>
                    <a:cubicBezTo>
                      <a:pt x="f6" y="f43"/>
                      <a:pt x="f29" y="f44"/>
                      <a:pt x="f28" y="f45"/>
                    </a:cubicBezTo>
                    <a:cubicBezTo>
                      <a:pt x="f28" y="f45"/>
                      <a:pt x="f28" y="f45"/>
                      <a:pt x="f28" y="f45"/>
                    </a:cubicBezTo>
                    <a:cubicBezTo>
                      <a:pt x="f25" y="f46"/>
                      <a:pt x="f36" y="f47"/>
                      <a:pt x="f36" y="f48"/>
                    </a:cubicBezTo>
                    <a:cubicBezTo>
                      <a:pt x="f36" y="f49"/>
                      <a:pt x="f26" y="f50"/>
                      <a:pt x="f26" y="f51"/>
                    </a:cubicBezTo>
                    <a:cubicBezTo>
                      <a:pt x="f26" y="f52"/>
                      <a:pt x="f26" y="f53"/>
                      <a:pt x="f26" y="f54"/>
                    </a:cubicBezTo>
                    <a:cubicBezTo>
                      <a:pt x="f40" y="f54"/>
                      <a:pt x="f26" y="f55"/>
                      <a:pt x="f40" y="f56"/>
                    </a:cubicBezTo>
                    <a:cubicBezTo>
                      <a:pt x="f29" y="f57"/>
                      <a:pt x="f28" y="f58"/>
                      <a:pt x="f36" y="f59"/>
                    </a:cubicBezTo>
                    <a:cubicBezTo>
                      <a:pt x="f30" y="f60"/>
                      <a:pt x="f30" y="f61"/>
                      <a:pt x="f26" y="f62"/>
                    </a:cubicBezTo>
                    <a:cubicBezTo>
                      <a:pt x="f40" y="f63"/>
                      <a:pt x="f40" y="f64"/>
                      <a:pt x="f40" y="f65"/>
                    </a:cubicBezTo>
                    <a:cubicBezTo>
                      <a:pt x="f29" y="f66"/>
                      <a:pt x="f40" y="f67"/>
                      <a:pt x="f36" y="f68"/>
                    </a:cubicBezTo>
                    <a:cubicBezTo>
                      <a:pt x="f36" y="f68"/>
                      <a:pt x="f36" y="f7"/>
                      <a:pt x="f25" y="f7"/>
                    </a:cubicBezTo>
                    <a:cubicBezTo>
                      <a:pt x="f69" y="f7"/>
                      <a:pt x="f30" y="f68"/>
                      <a:pt x="f38" y="f70"/>
                    </a:cubicBezTo>
                    <a:cubicBezTo>
                      <a:pt x="f23" y="f71"/>
                      <a:pt x="f32" y="f72"/>
                      <a:pt x="f19" y="f72"/>
                    </a:cubicBezTo>
                    <a:cubicBezTo>
                      <a:pt x="f34" y="f72"/>
                      <a:pt x="f23" y="f71"/>
                      <a:pt x="f73" y="f70"/>
                    </a:cubicBezTo>
                    <a:cubicBezTo>
                      <a:pt x="f73" y="f7"/>
                      <a:pt x="f19" y="f68"/>
                      <a:pt x="f33" y="f68"/>
                    </a:cubicBezTo>
                    <a:cubicBezTo>
                      <a:pt x="f17" y="f68"/>
                      <a:pt x="f21" y="f68"/>
                      <a:pt x="f31" y="f70"/>
                    </a:cubicBezTo>
                    <a:cubicBezTo>
                      <a:pt x="f20" y="f70"/>
                      <a:pt x="f20" y="f70"/>
                      <a:pt x="f22" y="f74"/>
                    </a:cubicBezTo>
                    <a:cubicBezTo>
                      <a:pt x="f18" y="f67"/>
                      <a:pt x="f22" y="f66"/>
                      <a:pt x="f15" y="f75"/>
                    </a:cubicBezTo>
                    <a:cubicBezTo>
                      <a:pt x="f27" y="f61"/>
                      <a:pt x="f27" y="f76"/>
                      <a:pt x="f22" y="f77"/>
                    </a:cubicBezTo>
                    <a:cubicBezTo>
                      <a:pt x="f22" y="f78"/>
                      <a:pt x="f22" y="f79"/>
                      <a:pt x="f22" y="f61"/>
                    </a:cubicBezTo>
                    <a:cubicBezTo>
                      <a:pt x="f17" y="f59"/>
                      <a:pt x="f24" y="f80"/>
                      <a:pt x="f19" y="f81"/>
                    </a:cubicBezTo>
                    <a:cubicBezTo>
                      <a:pt x="f33" y="f52"/>
                      <a:pt x="f17" y="f53"/>
                      <a:pt x="f21" y="f53"/>
                    </a:cubicBezTo>
                    <a:cubicBezTo>
                      <a:pt x="f33" y="f51"/>
                      <a:pt x="f19" y="f49"/>
                      <a:pt x="f33" y="f82"/>
                    </a:cubicBezTo>
                    <a:cubicBezTo>
                      <a:pt x="f34" y="f47"/>
                      <a:pt x="f19" y="f48"/>
                      <a:pt x="f34" y="f83"/>
                    </a:cubicBezTo>
                    <a:cubicBezTo>
                      <a:pt x="f34" y="f82"/>
                      <a:pt x="f34" y="f45"/>
                      <a:pt x="f21" y="f43"/>
                    </a:cubicBezTo>
                    <a:cubicBezTo>
                      <a:pt x="f22" y="f84"/>
                      <a:pt x="f15" y="f37"/>
                      <a:pt x="f27" y="f85"/>
                    </a:cubicBezTo>
                    <a:cubicBezTo>
                      <a:pt x="f86" y="f40"/>
                      <a:pt x="f27" y="f23"/>
                      <a:pt x="f20" y="f32"/>
                    </a:cubicBezTo>
                    <a:cubicBezTo>
                      <a:pt x="f24" y="f34"/>
                      <a:pt x="f87" y="f23"/>
                      <a:pt x="f87" y="f25"/>
                    </a:cubicBezTo>
                    <a:cubicBezTo>
                      <a:pt x="f87" y="f28"/>
                      <a:pt x="f88" y="f40"/>
                      <a:pt x="f13" y="f36"/>
                    </a:cubicBezTo>
                    <a:cubicBezTo>
                      <a:pt x="f16" y="f35"/>
                      <a:pt x="f12" y="f69"/>
                      <a:pt x="f11" y="f73"/>
                    </a:cubicBezTo>
                    <a:cubicBezTo>
                      <a:pt x="f8" y="f19"/>
                      <a:pt x="f89" y="f31"/>
                      <a:pt x="f89" y="f20"/>
                    </a:cubicBezTo>
                    <a:cubicBezTo>
                      <a:pt x="f89" y="f31"/>
                      <a:pt x="f8" y="f19"/>
                      <a:pt x="f11" y="f73"/>
                    </a:cubicBezTo>
                    <a:cubicBezTo>
                      <a:pt x="f5" y="f24"/>
                      <a:pt x="f90" y="f16"/>
                      <a:pt x="f8" y="f5"/>
                    </a:cubicBezTo>
                    <a:close/>
                  </a:path>
                </a:pathLst>
              </a:custGeom>
              <a:solidFill>
                <a:srgbClr val="EDB8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4" name="Freeform 1545">
                <a:extLst>
                  <a:ext uri="{FF2B5EF4-FFF2-40B4-BE49-F238E27FC236}">
                    <a16:creationId xmlns:a16="http://schemas.microsoft.com/office/drawing/2014/main" id="{1E7B5A11-A861-0385-6E44-7DE2C7B59EB8}"/>
                  </a:ext>
                </a:extLst>
              </p:cNvPr>
              <p:cNvSpPr/>
              <p:nvPr/>
            </p:nvSpPr>
            <p:spPr>
              <a:xfrm>
                <a:off x="4565654" y="3981453"/>
                <a:ext cx="200025" cy="2667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3"/>
                  <a:gd name="f7" fmla="val 71"/>
                  <a:gd name="f8" fmla="val 33"/>
                  <a:gd name="f9" fmla="val 59"/>
                  <a:gd name="f10" fmla="val 61"/>
                  <a:gd name="f11" fmla="val 34"/>
                  <a:gd name="f12" fmla="val 63"/>
                  <a:gd name="f13" fmla="val 65"/>
                  <a:gd name="f14" fmla="val 66"/>
                  <a:gd name="f15" fmla="val 36"/>
                  <a:gd name="f16" fmla="val 68"/>
                  <a:gd name="f17" fmla="val 69"/>
                  <a:gd name="f18" fmla="val 70"/>
                  <a:gd name="f19" fmla="val 32"/>
                  <a:gd name="f20" fmla="val 31"/>
                  <a:gd name="f21" fmla="val 67"/>
                  <a:gd name="f22" fmla="val 29"/>
                  <a:gd name="f23" fmla="val 27"/>
                  <a:gd name="f24" fmla="val 64"/>
                  <a:gd name="f25" fmla="val 25"/>
                  <a:gd name="f26" fmla="val 23"/>
                  <a:gd name="f27" fmla="val 62"/>
                  <a:gd name="f28" fmla="val 21"/>
                  <a:gd name="f29" fmla="val 20"/>
                  <a:gd name="f30" fmla="val 19"/>
                  <a:gd name="f31" fmla="val 18"/>
                  <a:gd name="f32" fmla="val 14"/>
                  <a:gd name="f33" fmla="val 9"/>
                  <a:gd name="f34" fmla="val 11"/>
                  <a:gd name="f35" fmla="val 12"/>
                  <a:gd name="f36" fmla="val 54"/>
                  <a:gd name="f37" fmla="val 10"/>
                  <a:gd name="f38" fmla="val 49"/>
                  <a:gd name="f39" fmla="val 44"/>
                  <a:gd name="f40" fmla="val 43"/>
                  <a:gd name="f41" fmla="val 13"/>
                  <a:gd name="f42" fmla="val 41"/>
                  <a:gd name="f43" fmla="val 39"/>
                  <a:gd name="f44" fmla="val 15"/>
                  <a:gd name="f45" fmla="val 38"/>
                  <a:gd name="f46" fmla="val 37"/>
                  <a:gd name="f47" fmla="val 16"/>
                  <a:gd name="f48" fmla="val 35"/>
                  <a:gd name="f49" fmla="val 22"/>
                  <a:gd name="f50" fmla="val 24"/>
                  <a:gd name="f51" fmla="val 30"/>
                  <a:gd name="f52" fmla="val 26"/>
                  <a:gd name="f53" fmla="val 28"/>
                  <a:gd name="f54" fmla="val 8"/>
                  <a:gd name="f55" fmla="val 7"/>
                  <a:gd name="f56" fmla="val 5"/>
                  <a:gd name="f57" fmla="val 3"/>
                  <a:gd name="f58" fmla="val 2"/>
                  <a:gd name="f59" fmla="val 1"/>
                  <a:gd name="f60" fmla="val 6"/>
                  <a:gd name="f61" fmla="val 4"/>
                  <a:gd name="f62" fmla="val 48"/>
                  <a:gd name="f63" fmla="val 50"/>
                  <a:gd name="f64" fmla="val 51"/>
                  <a:gd name="f65" fmla="val 52"/>
                  <a:gd name="f66" fmla="val 56"/>
                  <a:gd name="f67" fmla="val 58"/>
                  <a:gd name="f68" fmla="+- 0 0 -90"/>
                  <a:gd name="f69" fmla="*/ f3 1 53"/>
                  <a:gd name="f70" fmla="*/ f4 1 71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53"/>
                  <a:gd name="f79" fmla="*/ f75 1 71"/>
                  <a:gd name="f80" fmla="*/ 33 f76 1"/>
                  <a:gd name="f81" fmla="*/ 59 f75 1"/>
                  <a:gd name="f82" fmla="*/ 34 f76 1"/>
                  <a:gd name="f83" fmla="*/ 65 f75 1"/>
                  <a:gd name="f84" fmla="*/ 69 f75 1"/>
                  <a:gd name="f85" fmla="*/ 31 f76 1"/>
                  <a:gd name="f86" fmla="*/ 67 f75 1"/>
                  <a:gd name="f87" fmla="*/ 25 f76 1"/>
                  <a:gd name="f88" fmla="*/ 63 f75 1"/>
                  <a:gd name="f89" fmla="*/ 20 f76 1"/>
                  <a:gd name="f90" fmla="*/ 14 f76 1"/>
                  <a:gd name="f91" fmla="*/ 11 f76 1"/>
                  <a:gd name="f92" fmla="*/ 12 f76 1"/>
                  <a:gd name="f93" fmla="*/ 44 f75 1"/>
                  <a:gd name="f94" fmla="*/ 43 f75 1"/>
                  <a:gd name="f95" fmla="*/ 15 f76 1"/>
                  <a:gd name="f96" fmla="*/ 38 f75 1"/>
                  <a:gd name="f97" fmla="*/ 16 f76 1"/>
                  <a:gd name="f98" fmla="*/ 37 f75 1"/>
                  <a:gd name="f99" fmla="*/ 21 f76 1"/>
                  <a:gd name="f100" fmla="*/ 19 f76 1"/>
                  <a:gd name="f101" fmla="*/ 35 f75 1"/>
                  <a:gd name="f102" fmla="*/ 24 f76 1"/>
                  <a:gd name="f103" fmla="*/ 30 f75 1"/>
                  <a:gd name="f104" fmla="*/ 26 f76 1"/>
                  <a:gd name="f105" fmla="*/ 28 f75 1"/>
                  <a:gd name="f106" fmla="*/ 28 f76 1"/>
                  <a:gd name="f107" fmla="*/ 19 f75 1"/>
                  <a:gd name="f108" fmla="*/ 14 f75 1"/>
                  <a:gd name="f109" fmla="*/ 8 f76 1"/>
                  <a:gd name="f110" fmla="*/ 11 f75 1"/>
                  <a:gd name="f111" fmla="*/ 3 f76 1"/>
                  <a:gd name="f112" fmla="*/ 1 f76 1"/>
                  <a:gd name="f113" fmla="*/ 8 f75 1"/>
                  <a:gd name="f114" fmla="*/ 4 f76 1"/>
                  <a:gd name="f115" fmla="*/ 4 f75 1"/>
                  <a:gd name="f116" fmla="*/ 27 f76 1"/>
                  <a:gd name="f117" fmla="*/ 2 f75 1"/>
                  <a:gd name="f118" fmla="*/ 48 f76 1"/>
                  <a:gd name="f119" fmla="*/ 5 f75 1"/>
                  <a:gd name="f120" fmla="*/ 51 f76 1"/>
                  <a:gd name="f121" fmla="*/ 6 f75 1"/>
                  <a:gd name="f122" fmla="*/ 10 f75 1"/>
                  <a:gd name="f123" fmla="*/ 41 f76 1"/>
                  <a:gd name="f124" fmla="*/ 26 f75 1"/>
                  <a:gd name="f125" fmla="*/ 50 f75 1"/>
                  <a:gd name="f126" fmla="*/ 51 f75 1"/>
                  <a:gd name="f127" fmla="*/ 58 f75 1"/>
                  <a:gd name="f128" fmla="+- f77 0 f1"/>
                  <a:gd name="f129" fmla="*/ f80 1 53"/>
                  <a:gd name="f130" fmla="*/ f81 1 71"/>
                  <a:gd name="f131" fmla="*/ f82 1 53"/>
                  <a:gd name="f132" fmla="*/ f83 1 71"/>
                  <a:gd name="f133" fmla="*/ f84 1 71"/>
                  <a:gd name="f134" fmla="*/ f85 1 53"/>
                  <a:gd name="f135" fmla="*/ f86 1 71"/>
                  <a:gd name="f136" fmla="*/ f87 1 53"/>
                  <a:gd name="f137" fmla="*/ f88 1 71"/>
                  <a:gd name="f138" fmla="*/ f89 1 53"/>
                  <a:gd name="f139" fmla="*/ f90 1 53"/>
                  <a:gd name="f140" fmla="*/ f91 1 53"/>
                  <a:gd name="f141" fmla="*/ f92 1 53"/>
                  <a:gd name="f142" fmla="*/ f93 1 71"/>
                  <a:gd name="f143" fmla="*/ f94 1 71"/>
                  <a:gd name="f144" fmla="*/ f95 1 53"/>
                  <a:gd name="f145" fmla="*/ f96 1 71"/>
                  <a:gd name="f146" fmla="*/ f97 1 53"/>
                  <a:gd name="f147" fmla="*/ f98 1 71"/>
                  <a:gd name="f148" fmla="*/ f99 1 53"/>
                  <a:gd name="f149" fmla="*/ f100 1 53"/>
                  <a:gd name="f150" fmla="*/ f101 1 71"/>
                  <a:gd name="f151" fmla="*/ f102 1 53"/>
                  <a:gd name="f152" fmla="*/ f103 1 71"/>
                  <a:gd name="f153" fmla="*/ f104 1 53"/>
                  <a:gd name="f154" fmla="*/ f105 1 71"/>
                  <a:gd name="f155" fmla="*/ f106 1 53"/>
                  <a:gd name="f156" fmla="*/ f107 1 71"/>
                  <a:gd name="f157" fmla="*/ f108 1 71"/>
                  <a:gd name="f158" fmla="*/ f109 1 53"/>
                  <a:gd name="f159" fmla="*/ f110 1 71"/>
                  <a:gd name="f160" fmla="*/ f111 1 53"/>
                  <a:gd name="f161" fmla="*/ f112 1 53"/>
                  <a:gd name="f162" fmla="*/ f113 1 71"/>
                  <a:gd name="f163" fmla="*/ f114 1 53"/>
                  <a:gd name="f164" fmla="*/ f115 1 71"/>
                  <a:gd name="f165" fmla="*/ f116 1 53"/>
                  <a:gd name="f166" fmla="*/ f117 1 71"/>
                  <a:gd name="f167" fmla="*/ f118 1 53"/>
                  <a:gd name="f168" fmla="*/ f119 1 71"/>
                  <a:gd name="f169" fmla="*/ f120 1 53"/>
                  <a:gd name="f170" fmla="*/ f121 1 71"/>
                  <a:gd name="f171" fmla="*/ f122 1 71"/>
                  <a:gd name="f172" fmla="*/ f123 1 53"/>
                  <a:gd name="f173" fmla="*/ f124 1 71"/>
                  <a:gd name="f174" fmla="*/ f125 1 71"/>
                  <a:gd name="f175" fmla="*/ f126 1 71"/>
                  <a:gd name="f176" fmla="*/ f127 1 71"/>
                  <a:gd name="f177" fmla="*/ 0 1 f78"/>
                  <a:gd name="f178" fmla="*/ f72 1 f78"/>
                  <a:gd name="f179" fmla="*/ 0 1 f79"/>
                  <a:gd name="f180" fmla="*/ f73 1 f79"/>
                  <a:gd name="f181" fmla="*/ f129 1 f78"/>
                  <a:gd name="f182" fmla="*/ f130 1 f79"/>
                  <a:gd name="f183" fmla="*/ f131 1 f78"/>
                  <a:gd name="f184" fmla="*/ f132 1 f79"/>
                  <a:gd name="f185" fmla="*/ f133 1 f79"/>
                  <a:gd name="f186" fmla="*/ f134 1 f78"/>
                  <a:gd name="f187" fmla="*/ f135 1 f79"/>
                  <a:gd name="f188" fmla="*/ f136 1 f78"/>
                  <a:gd name="f189" fmla="*/ f137 1 f79"/>
                  <a:gd name="f190" fmla="*/ f138 1 f78"/>
                  <a:gd name="f191" fmla="*/ f139 1 f78"/>
                  <a:gd name="f192" fmla="*/ f140 1 f78"/>
                  <a:gd name="f193" fmla="*/ f141 1 f78"/>
                  <a:gd name="f194" fmla="*/ f142 1 f79"/>
                  <a:gd name="f195" fmla="*/ f143 1 f79"/>
                  <a:gd name="f196" fmla="*/ f144 1 f78"/>
                  <a:gd name="f197" fmla="*/ f145 1 f79"/>
                  <a:gd name="f198" fmla="*/ f146 1 f78"/>
                  <a:gd name="f199" fmla="*/ f147 1 f79"/>
                  <a:gd name="f200" fmla="*/ f148 1 f78"/>
                  <a:gd name="f201" fmla="*/ f149 1 f78"/>
                  <a:gd name="f202" fmla="*/ f150 1 f79"/>
                  <a:gd name="f203" fmla="*/ f151 1 f78"/>
                  <a:gd name="f204" fmla="*/ f152 1 f79"/>
                  <a:gd name="f205" fmla="*/ f153 1 f78"/>
                  <a:gd name="f206" fmla="*/ f154 1 f79"/>
                  <a:gd name="f207" fmla="*/ f155 1 f78"/>
                  <a:gd name="f208" fmla="*/ f156 1 f79"/>
                  <a:gd name="f209" fmla="*/ f157 1 f79"/>
                  <a:gd name="f210" fmla="*/ f158 1 f78"/>
                  <a:gd name="f211" fmla="*/ f159 1 f79"/>
                  <a:gd name="f212" fmla="*/ f160 1 f78"/>
                  <a:gd name="f213" fmla="*/ f161 1 f78"/>
                  <a:gd name="f214" fmla="*/ f162 1 f79"/>
                  <a:gd name="f215" fmla="*/ f163 1 f78"/>
                  <a:gd name="f216" fmla="*/ f164 1 f79"/>
                  <a:gd name="f217" fmla="*/ f165 1 f78"/>
                  <a:gd name="f218" fmla="*/ f166 1 f79"/>
                  <a:gd name="f219" fmla="*/ f167 1 f78"/>
                  <a:gd name="f220" fmla="*/ f168 1 f79"/>
                  <a:gd name="f221" fmla="*/ f169 1 f78"/>
                  <a:gd name="f222" fmla="*/ f170 1 f79"/>
                  <a:gd name="f223" fmla="*/ f171 1 f79"/>
                  <a:gd name="f224" fmla="*/ f172 1 f78"/>
                  <a:gd name="f225" fmla="*/ f173 1 f79"/>
                  <a:gd name="f226" fmla="*/ f174 1 f79"/>
                  <a:gd name="f227" fmla="*/ f175 1 f79"/>
                  <a:gd name="f228" fmla="*/ f176 1 f79"/>
                  <a:gd name="f229" fmla="*/ f177 f69 1"/>
                  <a:gd name="f230" fmla="*/ f178 f69 1"/>
                  <a:gd name="f231" fmla="*/ f180 f70 1"/>
                  <a:gd name="f232" fmla="*/ f179 f70 1"/>
                  <a:gd name="f233" fmla="*/ f181 f69 1"/>
                  <a:gd name="f234" fmla="*/ f182 f70 1"/>
                  <a:gd name="f235" fmla="*/ f183 f69 1"/>
                  <a:gd name="f236" fmla="*/ f184 f70 1"/>
                  <a:gd name="f237" fmla="*/ f185 f70 1"/>
                  <a:gd name="f238" fmla="*/ f186 f69 1"/>
                  <a:gd name="f239" fmla="*/ f187 f70 1"/>
                  <a:gd name="f240" fmla="*/ f188 f69 1"/>
                  <a:gd name="f241" fmla="*/ f189 f70 1"/>
                  <a:gd name="f242" fmla="*/ f190 f69 1"/>
                  <a:gd name="f243" fmla="*/ f191 f69 1"/>
                  <a:gd name="f244" fmla="*/ f192 f69 1"/>
                  <a:gd name="f245" fmla="*/ f193 f69 1"/>
                  <a:gd name="f246" fmla="*/ f194 f70 1"/>
                  <a:gd name="f247" fmla="*/ f195 f70 1"/>
                  <a:gd name="f248" fmla="*/ f196 f69 1"/>
                  <a:gd name="f249" fmla="*/ f197 f70 1"/>
                  <a:gd name="f250" fmla="*/ f198 f69 1"/>
                  <a:gd name="f251" fmla="*/ f199 f70 1"/>
                  <a:gd name="f252" fmla="*/ f200 f69 1"/>
                  <a:gd name="f253" fmla="*/ f201 f69 1"/>
                  <a:gd name="f254" fmla="*/ f202 f70 1"/>
                  <a:gd name="f255" fmla="*/ f203 f69 1"/>
                  <a:gd name="f256" fmla="*/ f204 f70 1"/>
                  <a:gd name="f257" fmla="*/ f205 f69 1"/>
                  <a:gd name="f258" fmla="*/ f206 f70 1"/>
                  <a:gd name="f259" fmla="*/ f207 f69 1"/>
                  <a:gd name="f260" fmla="*/ f208 f70 1"/>
                  <a:gd name="f261" fmla="*/ f209 f70 1"/>
                  <a:gd name="f262" fmla="*/ f210 f69 1"/>
                  <a:gd name="f263" fmla="*/ f211 f70 1"/>
                  <a:gd name="f264" fmla="*/ f212 f69 1"/>
                  <a:gd name="f265" fmla="*/ f213 f69 1"/>
                  <a:gd name="f266" fmla="*/ f214 f70 1"/>
                  <a:gd name="f267" fmla="*/ f215 f69 1"/>
                  <a:gd name="f268" fmla="*/ f216 f70 1"/>
                  <a:gd name="f269" fmla="*/ f217 f69 1"/>
                  <a:gd name="f270" fmla="*/ f218 f70 1"/>
                  <a:gd name="f271" fmla="*/ f219 f69 1"/>
                  <a:gd name="f272" fmla="*/ f220 f70 1"/>
                  <a:gd name="f273" fmla="*/ f221 f69 1"/>
                  <a:gd name="f274" fmla="*/ f222 f70 1"/>
                  <a:gd name="f275" fmla="*/ f223 f70 1"/>
                  <a:gd name="f276" fmla="*/ f224 f69 1"/>
                  <a:gd name="f277" fmla="*/ f225 f70 1"/>
                  <a:gd name="f278" fmla="*/ f226 f70 1"/>
                  <a:gd name="f279" fmla="*/ f227 f70 1"/>
                  <a:gd name="f280" fmla="*/ f228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8">
                    <a:pos x="f233" y="f234"/>
                  </a:cxn>
                  <a:cxn ang="f128">
                    <a:pos x="f235" y="f236"/>
                  </a:cxn>
                  <a:cxn ang="f128">
                    <a:pos x="f235" y="f237"/>
                  </a:cxn>
                  <a:cxn ang="f128">
                    <a:pos x="f238" y="f239"/>
                  </a:cxn>
                  <a:cxn ang="f128">
                    <a:pos x="f240" y="f241"/>
                  </a:cxn>
                  <a:cxn ang="f128">
                    <a:pos x="f242" y="f236"/>
                  </a:cxn>
                  <a:cxn ang="f128">
                    <a:pos x="f243" y="f237"/>
                  </a:cxn>
                  <a:cxn ang="f128">
                    <a:pos x="f244" y="f234"/>
                  </a:cxn>
                  <a:cxn ang="f128">
                    <a:pos x="f245" y="f246"/>
                  </a:cxn>
                  <a:cxn ang="f128">
                    <a:pos x="f245" y="f247"/>
                  </a:cxn>
                  <a:cxn ang="f128">
                    <a:pos x="f248" y="f249"/>
                  </a:cxn>
                  <a:cxn ang="f128">
                    <a:pos x="f250" y="f251"/>
                  </a:cxn>
                  <a:cxn ang="f128">
                    <a:pos x="f252" y="f249"/>
                  </a:cxn>
                  <a:cxn ang="f128">
                    <a:pos x="f253" y="f254"/>
                  </a:cxn>
                  <a:cxn ang="f128">
                    <a:pos x="f255" y="f256"/>
                  </a:cxn>
                  <a:cxn ang="f128">
                    <a:pos x="f257" y="f258"/>
                  </a:cxn>
                  <a:cxn ang="f128">
                    <a:pos x="f259" y="f260"/>
                  </a:cxn>
                  <a:cxn ang="f128">
                    <a:pos x="f253" y="f261"/>
                  </a:cxn>
                  <a:cxn ang="f128">
                    <a:pos x="f262" y="f263"/>
                  </a:cxn>
                  <a:cxn ang="f128">
                    <a:pos x="f264" y="f263"/>
                  </a:cxn>
                  <a:cxn ang="f128">
                    <a:pos x="f265" y="f266"/>
                  </a:cxn>
                  <a:cxn ang="f128">
                    <a:pos x="f267" y="f268"/>
                  </a:cxn>
                  <a:cxn ang="f128">
                    <a:pos x="f269" y="f270"/>
                  </a:cxn>
                  <a:cxn ang="f128">
                    <a:pos x="f271" y="f272"/>
                  </a:cxn>
                  <a:cxn ang="f128">
                    <a:pos x="f273" y="f274"/>
                  </a:cxn>
                  <a:cxn ang="f128">
                    <a:pos x="f273" y="f275"/>
                  </a:cxn>
                  <a:cxn ang="f128">
                    <a:pos x="f276" y="f277"/>
                  </a:cxn>
                  <a:cxn ang="f128">
                    <a:pos x="f233" y="f278"/>
                  </a:cxn>
                  <a:cxn ang="f128">
                    <a:pos x="f233" y="f279"/>
                  </a:cxn>
                  <a:cxn ang="f128">
                    <a:pos x="f233" y="f280"/>
                  </a:cxn>
                  <a:cxn ang="f128">
                    <a:pos x="f233" y="f234"/>
                  </a:cxn>
                </a:cxnLst>
                <a:rect l="f229" t="f232" r="f230" b="f231"/>
                <a:pathLst>
                  <a:path w="52" h="71">
                    <a:moveTo>
                      <a:pt x="f8" y="f9"/>
                    </a:moveTo>
                    <a:cubicBezTo>
                      <a:pt x="f8" y="f10"/>
                      <a:pt x="f11" y="f12"/>
                      <a:pt x="f11" y="f13"/>
                    </a:cubicBezTo>
                    <a:cubicBezTo>
                      <a:pt x="f11" y="f14"/>
                      <a:pt x="f15" y="f16"/>
                      <a:pt x="f11" y="f17"/>
                    </a:cubicBezTo>
                    <a:cubicBezTo>
                      <a:pt x="f8" y="f18"/>
                      <a:pt x="f19" y="f16"/>
                      <a:pt x="f20" y="f21"/>
                    </a:cubicBezTo>
                    <a:cubicBezTo>
                      <a:pt x="f22" y="f13"/>
                      <a:pt x="f23" y="f24"/>
                      <a:pt x="f25" y="f12"/>
                    </a:cubicBezTo>
                    <a:cubicBezTo>
                      <a:pt x="f26" y="f27"/>
                      <a:pt x="f28" y="f27"/>
                      <a:pt x="f29" y="f13"/>
                    </a:cubicBezTo>
                    <a:cubicBezTo>
                      <a:pt x="f30" y="f16"/>
                      <a:pt x="f31" y="f7"/>
                      <a:pt x="f32" y="f17"/>
                    </a:cubicBezTo>
                    <a:cubicBezTo>
                      <a:pt x="f33" y="f21"/>
                      <a:pt x="f33" y="f24"/>
                      <a:pt x="f34" y="f9"/>
                    </a:cubicBezTo>
                    <a:cubicBezTo>
                      <a:pt x="f35" y="f36"/>
                      <a:pt x="f37" y="f38"/>
                      <a:pt x="f35" y="f39"/>
                    </a:cubicBezTo>
                    <a:cubicBezTo>
                      <a:pt x="f35" y="f39"/>
                      <a:pt x="f35" y="f40"/>
                      <a:pt x="f35" y="f40"/>
                    </a:cubicBezTo>
                    <a:cubicBezTo>
                      <a:pt x="f41" y="f42"/>
                      <a:pt x="f32" y="f43"/>
                      <a:pt x="f44" y="f45"/>
                    </a:cubicBezTo>
                    <a:cubicBezTo>
                      <a:pt x="f44" y="f46"/>
                      <a:pt x="f44" y="f46"/>
                      <a:pt x="f47" y="f46"/>
                    </a:cubicBezTo>
                    <a:cubicBezTo>
                      <a:pt x="f31" y="f48"/>
                      <a:pt x="f30" y="f46"/>
                      <a:pt x="f28" y="f45"/>
                    </a:cubicBezTo>
                    <a:cubicBezTo>
                      <a:pt x="f29" y="f46"/>
                      <a:pt x="f30" y="f46"/>
                      <a:pt x="f30" y="f48"/>
                    </a:cubicBezTo>
                    <a:cubicBezTo>
                      <a:pt x="f30" y="f19"/>
                      <a:pt x="f49" y="f20"/>
                      <a:pt x="f50" y="f51"/>
                    </a:cubicBezTo>
                    <a:cubicBezTo>
                      <a:pt x="f50" y="f22"/>
                      <a:pt x="f52" y="f20"/>
                      <a:pt x="f52" y="f53"/>
                    </a:cubicBezTo>
                    <a:cubicBezTo>
                      <a:pt x="f52" y="f25"/>
                      <a:pt x="f50" y="f28"/>
                      <a:pt x="f53" y="f30"/>
                    </a:cubicBezTo>
                    <a:cubicBezTo>
                      <a:pt x="f25" y="f30"/>
                      <a:pt x="f49" y="f47"/>
                      <a:pt x="f30" y="f32"/>
                    </a:cubicBezTo>
                    <a:cubicBezTo>
                      <a:pt x="f47" y="f35"/>
                      <a:pt x="f35" y="f35"/>
                      <a:pt x="f54" y="f34"/>
                    </a:cubicBezTo>
                    <a:cubicBezTo>
                      <a:pt x="f55" y="f34"/>
                      <a:pt x="f56" y="f34"/>
                      <a:pt x="f57" y="f34"/>
                    </a:cubicBezTo>
                    <a:cubicBezTo>
                      <a:pt x="f58" y="f34"/>
                      <a:pt x="f5" y="f37"/>
                      <a:pt x="f59" y="f54"/>
                    </a:cubicBezTo>
                    <a:cubicBezTo>
                      <a:pt x="f59" y="f60"/>
                      <a:pt x="f57" y="f56"/>
                      <a:pt x="f61" y="f61"/>
                    </a:cubicBezTo>
                    <a:cubicBezTo>
                      <a:pt x="f34" y="f59"/>
                      <a:pt x="f30" y="f5"/>
                      <a:pt x="f23" y="f58"/>
                    </a:cubicBezTo>
                    <a:cubicBezTo>
                      <a:pt x="f11" y="f61"/>
                      <a:pt x="f42" y="f60"/>
                      <a:pt x="f62" y="f56"/>
                    </a:cubicBezTo>
                    <a:cubicBezTo>
                      <a:pt x="f38" y="f56"/>
                      <a:pt x="f63" y="f56"/>
                      <a:pt x="f64" y="f60"/>
                    </a:cubicBezTo>
                    <a:cubicBezTo>
                      <a:pt x="f6" y="f55"/>
                      <a:pt x="f65" y="f33"/>
                      <a:pt x="f64" y="f37"/>
                    </a:cubicBezTo>
                    <a:cubicBezTo>
                      <a:pt x="f62" y="f47"/>
                      <a:pt x="f39" y="f28"/>
                      <a:pt x="f42" y="f52"/>
                    </a:cubicBezTo>
                    <a:cubicBezTo>
                      <a:pt x="f46" y="f8"/>
                      <a:pt x="f11" y="f42"/>
                      <a:pt x="f8" y="f63"/>
                    </a:cubicBezTo>
                    <a:cubicBezTo>
                      <a:pt x="f8" y="f63"/>
                      <a:pt x="f8" y="f64"/>
                      <a:pt x="f8" y="f64"/>
                    </a:cubicBezTo>
                    <a:cubicBezTo>
                      <a:pt x="f11" y="f6"/>
                      <a:pt x="f11" y="f66"/>
                      <a:pt x="f8" y="f67"/>
                    </a:cubicBezTo>
                    <a:cubicBezTo>
                      <a:pt x="f8" y="f67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EDB8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5" name="Freeform 1546">
                <a:extLst>
                  <a:ext uri="{FF2B5EF4-FFF2-40B4-BE49-F238E27FC236}">
                    <a16:creationId xmlns:a16="http://schemas.microsoft.com/office/drawing/2014/main" id="{F3912E31-DD8D-6FA1-A2B6-A4F5474927C8}"/>
                  </a:ext>
                </a:extLst>
              </p:cNvPr>
              <p:cNvSpPr/>
              <p:nvPr/>
            </p:nvSpPr>
            <p:spPr>
              <a:xfrm>
                <a:off x="4557717" y="4217990"/>
                <a:ext cx="158748" cy="158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17"/>
                  <a:gd name="f8" fmla="val 5"/>
                  <a:gd name="f9" fmla="val 21"/>
                  <a:gd name="f10" fmla="val 7"/>
                  <a:gd name="f11" fmla="val 20"/>
                  <a:gd name="f12" fmla="val 3"/>
                  <a:gd name="f13" fmla="val 22"/>
                  <a:gd name="f14" fmla="val 2"/>
                  <a:gd name="f15" fmla="val 24"/>
                  <a:gd name="f16" fmla="val 25"/>
                  <a:gd name="f17" fmla="val 27"/>
                  <a:gd name="f18" fmla="val 31"/>
                  <a:gd name="f19" fmla="val 33"/>
                  <a:gd name="f20" fmla="val 38"/>
                  <a:gd name="f21" fmla="val 8"/>
                  <a:gd name="f22" fmla="val 40"/>
                  <a:gd name="f23" fmla="val 14"/>
                  <a:gd name="f24" fmla="val 18"/>
                  <a:gd name="f25" fmla="val 28"/>
                  <a:gd name="f26" fmla="val 41"/>
                  <a:gd name="f27" fmla="val 30"/>
                  <a:gd name="f28" fmla="val 32"/>
                  <a:gd name="f29" fmla="val 39"/>
                  <a:gd name="f30" fmla="val 34"/>
                  <a:gd name="f31" fmla="val 37"/>
                  <a:gd name="f32" fmla="val 36"/>
                  <a:gd name="f33" fmla="val 35"/>
                  <a:gd name="f34" fmla="val 19"/>
                  <a:gd name="f35" fmla="val 16"/>
                  <a:gd name="f36" fmla="val 15"/>
                  <a:gd name="f37" fmla="val 12"/>
                  <a:gd name="f38" fmla="val 11"/>
                  <a:gd name="f39" fmla="val 10"/>
                  <a:gd name="f40" fmla="val 4"/>
                  <a:gd name="f41" fmla="val 1"/>
                  <a:gd name="f42" fmla="val 23"/>
                  <a:gd name="f43" fmla="val 6"/>
                  <a:gd name="f44" fmla="val 13"/>
                  <a:gd name="f45" fmla="+- 0 0 -90"/>
                  <a:gd name="f46" fmla="*/ f3 1 42"/>
                  <a:gd name="f47" fmla="*/ f4 1 42"/>
                  <a:gd name="f48" fmla="val f5"/>
                  <a:gd name="f49" fmla="val f6"/>
                  <a:gd name="f50" fmla="*/ f45 f0 1"/>
                  <a:gd name="f51" fmla="+- f49 0 f48"/>
                  <a:gd name="f52" fmla="*/ f50 1 f2"/>
                  <a:gd name="f53" fmla="*/ f51 1 42"/>
                  <a:gd name="f54" fmla="*/ 17 f51 1"/>
                  <a:gd name="f55" fmla="*/ 5 f51 1"/>
                  <a:gd name="f56" fmla="*/ 22 f51 1"/>
                  <a:gd name="f57" fmla="*/ 2 f51 1"/>
                  <a:gd name="f58" fmla="*/ 27 f51 1"/>
                  <a:gd name="f59" fmla="*/ 3 f51 1"/>
                  <a:gd name="f60" fmla="*/ 38 f51 1"/>
                  <a:gd name="f61" fmla="*/ 8 f51 1"/>
                  <a:gd name="f62" fmla="*/ 42 f51 1"/>
                  <a:gd name="f63" fmla="*/ 18 f51 1"/>
                  <a:gd name="f64" fmla="*/ 28 f51 1"/>
                  <a:gd name="f65" fmla="*/ 40 f51 1"/>
                  <a:gd name="f66" fmla="*/ 31 f51 1"/>
                  <a:gd name="f67" fmla="*/ 39 f51 1"/>
                  <a:gd name="f68" fmla="*/ 33 f51 1"/>
                  <a:gd name="f69" fmla="*/ 37 f51 1"/>
                  <a:gd name="f70" fmla="*/ 36 f51 1"/>
                  <a:gd name="f71" fmla="*/ 24 f51 1"/>
                  <a:gd name="f72" fmla="*/ 34 f51 1"/>
                  <a:gd name="f73" fmla="*/ 16 f51 1"/>
                  <a:gd name="f74" fmla="*/ 12 f51 1"/>
                  <a:gd name="f75" fmla="*/ 10 f51 1"/>
                  <a:gd name="f76" fmla="*/ 1 f51 1"/>
                  <a:gd name="f77" fmla="*/ 4 f51 1"/>
                  <a:gd name="f78" fmla="*/ 14 f51 1"/>
                  <a:gd name="f79" fmla="+- f52 0 f1"/>
                  <a:gd name="f80" fmla="*/ f54 1 42"/>
                  <a:gd name="f81" fmla="*/ f55 1 42"/>
                  <a:gd name="f82" fmla="*/ f56 1 42"/>
                  <a:gd name="f83" fmla="*/ f57 1 42"/>
                  <a:gd name="f84" fmla="*/ f58 1 42"/>
                  <a:gd name="f85" fmla="*/ f59 1 42"/>
                  <a:gd name="f86" fmla="*/ f60 1 42"/>
                  <a:gd name="f87" fmla="*/ f61 1 42"/>
                  <a:gd name="f88" fmla="*/ f62 1 42"/>
                  <a:gd name="f89" fmla="*/ f63 1 42"/>
                  <a:gd name="f90" fmla="*/ f64 1 42"/>
                  <a:gd name="f91" fmla="*/ f65 1 42"/>
                  <a:gd name="f92" fmla="*/ f66 1 42"/>
                  <a:gd name="f93" fmla="*/ f67 1 42"/>
                  <a:gd name="f94" fmla="*/ f68 1 42"/>
                  <a:gd name="f95" fmla="*/ f69 1 42"/>
                  <a:gd name="f96" fmla="*/ f70 1 42"/>
                  <a:gd name="f97" fmla="*/ f71 1 42"/>
                  <a:gd name="f98" fmla="*/ f72 1 42"/>
                  <a:gd name="f99" fmla="*/ f73 1 42"/>
                  <a:gd name="f100" fmla="*/ f74 1 42"/>
                  <a:gd name="f101" fmla="*/ f75 1 42"/>
                  <a:gd name="f102" fmla="*/ f76 1 42"/>
                  <a:gd name="f103" fmla="*/ f77 1 42"/>
                  <a:gd name="f104" fmla="*/ f78 1 42"/>
                  <a:gd name="f105" fmla="*/ 0 1 f53"/>
                  <a:gd name="f106" fmla="*/ f49 1 f53"/>
                  <a:gd name="f107" fmla="*/ f80 1 f53"/>
                  <a:gd name="f108" fmla="*/ f81 1 f53"/>
                  <a:gd name="f109" fmla="*/ f82 1 f53"/>
                  <a:gd name="f110" fmla="*/ f83 1 f53"/>
                  <a:gd name="f111" fmla="*/ f84 1 f53"/>
                  <a:gd name="f112" fmla="*/ f85 1 f53"/>
                  <a:gd name="f113" fmla="*/ f86 1 f53"/>
                  <a:gd name="f114" fmla="*/ f87 1 f53"/>
                  <a:gd name="f115" fmla="*/ f88 1 f53"/>
                  <a:gd name="f116" fmla="*/ f89 1 f53"/>
                  <a:gd name="f117" fmla="*/ f90 1 f53"/>
                  <a:gd name="f118" fmla="*/ f91 1 f53"/>
                  <a:gd name="f119" fmla="*/ f92 1 f53"/>
                  <a:gd name="f120" fmla="*/ f93 1 f53"/>
                  <a:gd name="f121" fmla="*/ f94 1 f53"/>
                  <a:gd name="f122" fmla="*/ f95 1 f53"/>
                  <a:gd name="f123" fmla="*/ f96 1 f53"/>
                  <a:gd name="f124" fmla="*/ f97 1 f53"/>
                  <a:gd name="f125" fmla="*/ f98 1 f53"/>
                  <a:gd name="f126" fmla="*/ f99 1 f53"/>
                  <a:gd name="f127" fmla="*/ f100 1 f53"/>
                  <a:gd name="f128" fmla="*/ f101 1 f53"/>
                  <a:gd name="f129" fmla="*/ f102 1 f53"/>
                  <a:gd name="f130" fmla="*/ f103 1 f53"/>
                  <a:gd name="f131" fmla="*/ f104 1 f53"/>
                  <a:gd name="f132" fmla="*/ f105 f46 1"/>
                  <a:gd name="f133" fmla="*/ f106 f46 1"/>
                  <a:gd name="f134" fmla="*/ f106 f47 1"/>
                  <a:gd name="f135" fmla="*/ f105 f47 1"/>
                  <a:gd name="f136" fmla="*/ f107 f46 1"/>
                  <a:gd name="f137" fmla="*/ f108 f47 1"/>
                  <a:gd name="f138" fmla="*/ f109 f46 1"/>
                  <a:gd name="f139" fmla="*/ f110 f47 1"/>
                  <a:gd name="f140" fmla="*/ f111 f46 1"/>
                  <a:gd name="f141" fmla="*/ f112 f47 1"/>
                  <a:gd name="f142" fmla="*/ f113 f46 1"/>
                  <a:gd name="f143" fmla="*/ f114 f47 1"/>
                  <a:gd name="f144" fmla="*/ f115 f46 1"/>
                  <a:gd name="f145" fmla="*/ f116 f47 1"/>
                  <a:gd name="f146" fmla="*/ f117 f47 1"/>
                  <a:gd name="f147" fmla="*/ f118 f46 1"/>
                  <a:gd name="f148" fmla="*/ f119 f47 1"/>
                  <a:gd name="f149" fmla="*/ f120 f46 1"/>
                  <a:gd name="f150" fmla="*/ f121 f47 1"/>
                  <a:gd name="f151" fmla="*/ f122 f46 1"/>
                  <a:gd name="f152" fmla="*/ f122 f47 1"/>
                  <a:gd name="f153" fmla="*/ f123 f46 1"/>
                  <a:gd name="f154" fmla="*/ f113 f47 1"/>
                  <a:gd name="f155" fmla="*/ f124 f46 1"/>
                  <a:gd name="f156" fmla="*/ f125 f47 1"/>
                  <a:gd name="f157" fmla="*/ f126 f46 1"/>
                  <a:gd name="f158" fmla="*/ f127 f46 1"/>
                  <a:gd name="f159" fmla="*/ f128 f46 1"/>
                  <a:gd name="f160" fmla="*/ f120 f47 1"/>
                  <a:gd name="f161" fmla="*/ f112 f46 1"/>
                  <a:gd name="f162" fmla="*/ f123 f47 1"/>
                  <a:gd name="f163" fmla="*/ f129 f46 1"/>
                  <a:gd name="f164" fmla="*/ f130 f46 1"/>
                  <a:gd name="f165" fmla="*/ f126 f47 1"/>
                  <a:gd name="f166" fmla="*/ f108 f46 1"/>
                  <a:gd name="f167" fmla="*/ f131 f47 1"/>
                  <a:gd name="f168" fmla="*/ f12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36" y="f137"/>
                  </a:cxn>
                  <a:cxn ang="f79">
                    <a:pos x="f138" y="f139"/>
                  </a:cxn>
                  <a:cxn ang="f79">
                    <a:pos x="f140" y="f141"/>
                  </a:cxn>
                  <a:cxn ang="f79">
                    <a:pos x="f142" y="f143"/>
                  </a:cxn>
                  <a:cxn ang="f79">
                    <a:pos x="f144" y="f145"/>
                  </a:cxn>
                  <a:cxn ang="f79">
                    <a:pos x="f144" y="f146"/>
                  </a:cxn>
                  <a:cxn ang="f79">
                    <a:pos x="f147" y="f148"/>
                  </a:cxn>
                  <a:cxn ang="f79">
                    <a:pos x="f149" y="f150"/>
                  </a:cxn>
                  <a:cxn ang="f79">
                    <a:pos x="f151" y="f152"/>
                  </a:cxn>
                  <a:cxn ang="f79">
                    <a:pos x="f153" y="f154"/>
                  </a:cxn>
                  <a:cxn ang="f79">
                    <a:pos x="f155" y="f156"/>
                  </a:cxn>
                  <a:cxn ang="f79">
                    <a:pos x="f157" y="f156"/>
                  </a:cxn>
                  <a:cxn ang="f79">
                    <a:pos x="f158" y="f154"/>
                  </a:cxn>
                  <a:cxn ang="f79">
                    <a:pos x="f159" y="f160"/>
                  </a:cxn>
                  <a:cxn ang="f79">
                    <a:pos x="f161" y="f162"/>
                  </a:cxn>
                  <a:cxn ang="f79">
                    <a:pos x="f163" y="f146"/>
                  </a:cxn>
                  <a:cxn ang="f79">
                    <a:pos x="f164" y="f165"/>
                  </a:cxn>
                  <a:cxn ang="f79">
                    <a:pos x="f166" y="f167"/>
                  </a:cxn>
                  <a:cxn ang="f79">
                    <a:pos x="f166" y="f168"/>
                  </a:cxn>
                  <a:cxn ang="f79">
                    <a:pos x="f136" y="f137"/>
                  </a:cxn>
                </a:cxnLst>
                <a:rect l="f132" t="f135" r="f133" b="f134"/>
                <a:pathLst>
                  <a:path w="42" h="42">
                    <a:moveTo>
                      <a:pt x="f7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6" y="f12"/>
                      <a:pt x="f17" y="f12"/>
                    </a:cubicBezTo>
                    <a:cubicBezTo>
                      <a:pt x="f18" y="f12"/>
                      <a:pt x="f19" y="f10"/>
                      <a:pt x="f20" y="f21"/>
                    </a:cubicBezTo>
                    <a:cubicBezTo>
                      <a:pt x="f22" y="f21"/>
                      <a:pt x="f6" y="f23"/>
                      <a:pt x="f6" y="f24"/>
                    </a:cubicBezTo>
                    <a:cubicBezTo>
                      <a:pt x="f6" y="f13"/>
                      <a:pt x="f6" y="f16"/>
                      <a:pt x="f6" y="f25"/>
                    </a:cubicBezTo>
                    <a:cubicBezTo>
                      <a:pt x="f26" y="f27"/>
                      <a:pt x="f26" y="f18"/>
                      <a:pt x="f22" y="f18"/>
                    </a:cubicBezTo>
                    <a:cubicBezTo>
                      <a:pt x="f20" y="f28"/>
                      <a:pt x="f22" y="f19"/>
                      <a:pt x="f29" y="f19"/>
                    </a:cubicBezTo>
                    <a:cubicBezTo>
                      <a:pt x="f20" y="f30"/>
                      <a:pt x="f31" y="f32"/>
                      <a:pt x="f31" y="f31"/>
                    </a:cubicBezTo>
                    <a:cubicBezTo>
                      <a:pt x="f32" y="f31"/>
                      <a:pt x="f32" y="f31"/>
                      <a:pt x="f32" y="f20"/>
                    </a:cubicBezTo>
                    <a:cubicBezTo>
                      <a:pt x="f18" y="f31"/>
                      <a:pt x="f25" y="f33"/>
                      <a:pt x="f15" y="f30"/>
                    </a:cubicBezTo>
                    <a:cubicBezTo>
                      <a:pt x="f13" y="f19"/>
                      <a:pt x="f34" y="f28"/>
                      <a:pt x="f35" y="f30"/>
                    </a:cubicBezTo>
                    <a:cubicBezTo>
                      <a:pt x="f36" y="f33"/>
                      <a:pt x="f23" y="f32"/>
                      <a:pt x="f37" y="f20"/>
                    </a:cubicBezTo>
                    <a:cubicBezTo>
                      <a:pt x="f38" y="f20"/>
                      <a:pt x="f38" y="f29"/>
                      <a:pt x="f39" y="f29"/>
                    </a:cubicBezTo>
                    <a:cubicBezTo>
                      <a:pt x="f8" y="f6"/>
                      <a:pt x="f40" y="f26"/>
                      <a:pt x="f12" y="f32"/>
                    </a:cubicBezTo>
                    <a:cubicBezTo>
                      <a:pt x="f14" y="f19"/>
                      <a:pt x="f41" y="f18"/>
                      <a:pt x="f41" y="f25"/>
                    </a:cubicBezTo>
                    <a:cubicBezTo>
                      <a:pt x="f5" y="f42"/>
                      <a:pt x="f14" y="f34"/>
                      <a:pt x="f40" y="f35"/>
                    </a:cubicBezTo>
                    <a:cubicBezTo>
                      <a:pt x="f40" y="f36"/>
                      <a:pt x="f43" y="f36"/>
                      <a:pt x="f8" y="f23"/>
                    </a:cubicBezTo>
                    <a:cubicBezTo>
                      <a:pt x="f40" y="f44"/>
                      <a:pt x="f40" y="f44"/>
                      <a:pt x="f8" y="f37"/>
                    </a:cubicBezTo>
                    <a:cubicBezTo>
                      <a:pt x="f21" y="f21"/>
                      <a:pt x="f37" y="f8"/>
                      <a:pt x="f7" y="f8"/>
                    </a:cubicBezTo>
                    <a:close/>
                  </a:path>
                </a:pathLst>
              </a:custGeom>
              <a:solidFill>
                <a:srgbClr val="F7DA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6" name="Freeform 1547">
                <a:extLst>
                  <a:ext uri="{FF2B5EF4-FFF2-40B4-BE49-F238E27FC236}">
                    <a16:creationId xmlns:a16="http://schemas.microsoft.com/office/drawing/2014/main" id="{4E49E7C5-13C0-3D2C-9CC7-2F515BC066C8}"/>
                  </a:ext>
                </a:extLst>
              </p:cNvPr>
              <p:cNvSpPr/>
              <p:nvPr/>
            </p:nvSpPr>
            <p:spPr>
              <a:xfrm>
                <a:off x="4738685" y="4241801"/>
                <a:ext cx="112708" cy="1904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51"/>
                  <a:gd name="f8" fmla="val 12"/>
                  <a:gd name="f9" fmla="val 47"/>
                  <a:gd name="f10" fmla="val 10"/>
                  <a:gd name="f11" fmla="val 42"/>
                  <a:gd name="f12" fmla="val 35"/>
                  <a:gd name="f13" fmla="val 8"/>
                  <a:gd name="f14" fmla="val 7"/>
                  <a:gd name="f15" fmla="val 26"/>
                  <a:gd name="f16" fmla="val 6"/>
                  <a:gd name="f17" fmla="val 22"/>
                  <a:gd name="f18" fmla="val 5"/>
                  <a:gd name="f19" fmla="val 18"/>
                  <a:gd name="f20" fmla="val 16"/>
                  <a:gd name="f21" fmla="val 4"/>
                  <a:gd name="f22" fmla="val 19"/>
                  <a:gd name="f23" fmla="val 3"/>
                  <a:gd name="f24" fmla="val 17"/>
                  <a:gd name="f25" fmla="val 2"/>
                  <a:gd name="f26" fmla="val 14"/>
                  <a:gd name="f27" fmla="val 11"/>
                  <a:gd name="f28" fmla="val 9"/>
                  <a:gd name="f29" fmla="val 1"/>
                  <a:gd name="f30" fmla="val 13"/>
                  <a:gd name="f31" fmla="val 15"/>
                  <a:gd name="f32" fmla="val 28"/>
                  <a:gd name="f33" fmla="val 23"/>
                  <a:gd name="f34" fmla="val 24"/>
                  <a:gd name="f35" fmla="val 32"/>
                  <a:gd name="f36" fmla="val 34"/>
                  <a:gd name="f37" fmla="val 37"/>
                  <a:gd name="f38" fmla="val 33"/>
                  <a:gd name="f39" fmla="val 29"/>
                  <a:gd name="f40" fmla="val 27"/>
                  <a:gd name="f41" fmla="val 25"/>
                  <a:gd name="f42" fmla="val 36"/>
                  <a:gd name="f43" fmla="val 43"/>
                  <a:gd name="f44" fmla="val 50"/>
                  <a:gd name="f45" fmla="val 21"/>
                  <a:gd name="f46" fmla="val 20"/>
                  <a:gd name="f47" fmla="val 49"/>
                  <a:gd name="f48" fmla="+- 0 0 -90"/>
                  <a:gd name="f49" fmla="*/ f3 1 30"/>
                  <a:gd name="f50" fmla="*/ f4 1 51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30"/>
                  <a:gd name="f59" fmla="*/ f55 1 51"/>
                  <a:gd name="f60" fmla="*/ 12 f56 1"/>
                  <a:gd name="f61" fmla="*/ 47 f55 1"/>
                  <a:gd name="f62" fmla="*/ 8 f56 1"/>
                  <a:gd name="f63" fmla="*/ 30 f55 1"/>
                  <a:gd name="f64" fmla="*/ 5 f56 1"/>
                  <a:gd name="f65" fmla="*/ 18 f55 1"/>
                  <a:gd name="f66" fmla="*/ 3 f56 1"/>
                  <a:gd name="f67" fmla="*/ 19 f55 1"/>
                  <a:gd name="f68" fmla="*/ 2 f56 1"/>
                  <a:gd name="f69" fmla="*/ 14 f55 1"/>
                  <a:gd name="f70" fmla="*/ 1 f56 1"/>
                  <a:gd name="f71" fmla="*/ 6 f55 1"/>
                  <a:gd name="f72" fmla="*/ 4 f56 1"/>
                  <a:gd name="f73" fmla="*/ 3 f55 1"/>
                  <a:gd name="f74" fmla="*/ 13 f56 1"/>
                  <a:gd name="f75" fmla="*/ 7 f55 1"/>
                  <a:gd name="f76" fmla="*/ 14 f56 1"/>
                  <a:gd name="f77" fmla="*/ 11 f56 1"/>
                  <a:gd name="f78" fmla="*/ 17 f56 1"/>
                  <a:gd name="f79" fmla="*/ 28 f56 1"/>
                  <a:gd name="f80" fmla="*/ 24 f56 1"/>
                  <a:gd name="f81" fmla="*/ 32 f55 1"/>
                  <a:gd name="f82" fmla="*/ 22 f56 1"/>
                  <a:gd name="f83" fmla="*/ 37 f55 1"/>
                  <a:gd name="f84" fmla="*/ 27 f56 1"/>
                  <a:gd name="f85" fmla="*/ 25 f55 1"/>
                  <a:gd name="f86" fmla="*/ 29 f56 1"/>
                  <a:gd name="f87" fmla="*/ 27 f55 1"/>
                  <a:gd name="f88" fmla="*/ 50 f55 1"/>
                  <a:gd name="f89" fmla="*/ 19 f56 1"/>
                  <a:gd name="f90" fmla="*/ 51 f55 1"/>
                  <a:gd name="f91" fmla="+- f57 0 f1"/>
                  <a:gd name="f92" fmla="*/ f60 1 30"/>
                  <a:gd name="f93" fmla="*/ f61 1 51"/>
                  <a:gd name="f94" fmla="*/ f62 1 30"/>
                  <a:gd name="f95" fmla="*/ f63 1 51"/>
                  <a:gd name="f96" fmla="*/ f64 1 30"/>
                  <a:gd name="f97" fmla="*/ f65 1 51"/>
                  <a:gd name="f98" fmla="*/ f66 1 30"/>
                  <a:gd name="f99" fmla="*/ f67 1 51"/>
                  <a:gd name="f100" fmla="*/ f68 1 30"/>
                  <a:gd name="f101" fmla="*/ f69 1 51"/>
                  <a:gd name="f102" fmla="*/ f70 1 30"/>
                  <a:gd name="f103" fmla="*/ f71 1 51"/>
                  <a:gd name="f104" fmla="*/ f72 1 30"/>
                  <a:gd name="f105" fmla="*/ f73 1 51"/>
                  <a:gd name="f106" fmla="*/ f74 1 30"/>
                  <a:gd name="f107" fmla="*/ f75 1 51"/>
                  <a:gd name="f108" fmla="*/ f76 1 30"/>
                  <a:gd name="f109" fmla="*/ f77 1 30"/>
                  <a:gd name="f110" fmla="*/ f78 1 30"/>
                  <a:gd name="f111" fmla="*/ f79 1 30"/>
                  <a:gd name="f112" fmla="*/ f80 1 30"/>
                  <a:gd name="f113" fmla="*/ f81 1 51"/>
                  <a:gd name="f114" fmla="*/ f82 1 30"/>
                  <a:gd name="f115" fmla="*/ f83 1 51"/>
                  <a:gd name="f116" fmla="*/ f84 1 30"/>
                  <a:gd name="f117" fmla="*/ f85 1 51"/>
                  <a:gd name="f118" fmla="*/ f86 1 30"/>
                  <a:gd name="f119" fmla="*/ f87 1 51"/>
                  <a:gd name="f120" fmla="*/ f88 1 51"/>
                  <a:gd name="f121" fmla="*/ f89 1 30"/>
                  <a:gd name="f122" fmla="*/ f90 1 51"/>
                  <a:gd name="f123" fmla="*/ 0 1 f58"/>
                  <a:gd name="f124" fmla="*/ f52 1 f58"/>
                  <a:gd name="f125" fmla="*/ 0 1 f59"/>
                  <a:gd name="f126" fmla="*/ f53 1 f59"/>
                  <a:gd name="f127" fmla="*/ f92 1 f58"/>
                  <a:gd name="f128" fmla="*/ f93 1 f59"/>
                  <a:gd name="f129" fmla="*/ f94 1 f58"/>
                  <a:gd name="f130" fmla="*/ f95 1 f59"/>
                  <a:gd name="f131" fmla="*/ f96 1 f58"/>
                  <a:gd name="f132" fmla="*/ f97 1 f59"/>
                  <a:gd name="f133" fmla="*/ f98 1 f58"/>
                  <a:gd name="f134" fmla="*/ f99 1 f59"/>
                  <a:gd name="f135" fmla="*/ f100 1 f58"/>
                  <a:gd name="f136" fmla="*/ f101 1 f59"/>
                  <a:gd name="f137" fmla="*/ f102 1 f58"/>
                  <a:gd name="f138" fmla="*/ f103 1 f59"/>
                  <a:gd name="f139" fmla="*/ f104 1 f58"/>
                  <a:gd name="f140" fmla="*/ f105 1 f59"/>
                  <a:gd name="f141" fmla="*/ f106 1 f58"/>
                  <a:gd name="f142" fmla="*/ f107 1 f59"/>
                  <a:gd name="f143" fmla="*/ f108 1 f58"/>
                  <a:gd name="f144" fmla="*/ f109 1 f58"/>
                  <a:gd name="f145" fmla="*/ f110 1 f58"/>
                  <a:gd name="f146" fmla="*/ f111 1 f58"/>
                  <a:gd name="f147" fmla="*/ f112 1 f58"/>
                  <a:gd name="f148" fmla="*/ f113 1 f59"/>
                  <a:gd name="f149" fmla="*/ f114 1 f58"/>
                  <a:gd name="f150" fmla="*/ f115 1 f59"/>
                  <a:gd name="f151" fmla="*/ f116 1 f58"/>
                  <a:gd name="f152" fmla="*/ f117 1 f59"/>
                  <a:gd name="f153" fmla="*/ f118 1 f58"/>
                  <a:gd name="f154" fmla="*/ f119 1 f59"/>
                  <a:gd name="f155" fmla="*/ f120 1 f59"/>
                  <a:gd name="f156" fmla="*/ f121 1 f58"/>
                  <a:gd name="f157" fmla="*/ f122 1 f59"/>
                  <a:gd name="f158" fmla="*/ f123 f49 1"/>
                  <a:gd name="f159" fmla="*/ f124 f49 1"/>
                  <a:gd name="f160" fmla="*/ f126 f50 1"/>
                  <a:gd name="f161" fmla="*/ f125 f50 1"/>
                  <a:gd name="f162" fmla="*/ f127 f49 1"/>
                  <a:gd name="f163" fmla="*/ f128 f50 1"/>
                  <a:gd name="f164" fmla="*/ f129 f49 1"/>
                  <a:gd name="f165" fmla="*/ f130 f50 1"/>
                  <a:gd name="f166" fmla="*/ f131 f49 1"/>
                  <a:gd name="f167" fmla="*/ f132 f50 1"/>
                  <a:gd name="f168" fmla="*/ f133 f49 1"/>
                  <a:gd name="f169" fmla="*/ f134 f50 1"/>
                  <a:gd name="f170" fmla="*/ f135 f49 1"/>
                  <a:gd name="f171" fmla="*/ f136 f50 1"/>
                  <a:gd name="f172" fmla="*/ f137 f49 1"/>
                  <a:gd name="f173" fmla="*/ f138 f50 1"/>
                  <a:gd name="f174" fmla="*/ f139 f49 1"/>
                  <a:gd name="f175" fmla="*/ f140 f50 1"/>
                  <a:gd name="f176" fmla="*/ f141 f49 1"/>
                  <a:gd name="f177" fmla="*/ f142 f50 1"/>
                  <a:gd name="f178" fmla="*/ f143 f49 1"/>
                  <a:gd name="f179" fmla="*/ f144 f49 1"/>
                  <a:gd name="f180" fmla="*/ f145 f49 1"/>
                  <a:gd name="f181" fmla="*/ f146 f49 1"/>
                  <a:gd name="f182" fmla="*/ f147 f49 1"/>
                  <a:gd name="f183" fmla="*/ f148 f50 1"/>
                  <a:gd name="f184" fmla="*/ f149 f49 1"/>
                  <a:gd name="f185" fmla="*/ f150 f50 1"/>
                  <a:gd name="f186" fmla="*/ f151 f49 1"/>
                  <a:gd name="f187" fmla="*/ f152 f50 1"/>
                  <a:gd name="f188" fmla="*/ f153 f49 1"/>
                  <a:gd name="f189" fmla="*/ f154 f50 1"/>
                  <a:gd name="f190" fmla="*/ f155 f50 1"/>
                  <a:gd name="f191" fmla="*/ f156 f49 1"/>
                  <a:gd name="f192" fmla="*/ f157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70" y="f171"/>
                  </a:cxn>
                  <a:cxn ang="f91">
                    <a:pos x="f172" y="f173"/>
                  </a:cxn>
                  <a:cxn ang="f91">
                    <a:pos x="f174" y="f175"/>
                  </a:cxn>
                  <a:cxn ang="f91">
                    <a:pos x="f176" y="f177"/>
                  </a:cxn>
                  <a:cxn ang="f91">
                    <a:pos x="f178" y="f167"/>
                  </a:cxn>
                  <a:cxn ang="f91">
                    <a:pos x="f178" y="f167"/>
                  </a:cxn>
                  <a:cxn ang="f91">
                    <a:pos x="f176" y="f177"/>
                  </a:cxn>
                  <a:cxn ang="f91">
                    <a:pos x="f179" y="f175"/>
                  </a:cxn>
                  <a:cxn ang="f91">
                    <a:pos x="f180" y="f175"/>
                  </a:cxn>
                  <a:cxn ang="f91">
                    <a:pos x="f181" y="f169"/>
                  </a:cxn>
                  <a:cxn ang="f91">
                    <a:pos x="f182" y="f183"/>
                  </a:cxn>
                  <a:cxn ang="f91">
                    <a:pos x="f184" y="f185"/>
                  </a:cxn>
                  <a:cxn ang="f91">
                    <a:pos x="f186" y="f187"/>
                  </a:cxn>
                  <a:cxn ang="f91">
                    <a:pos x="f188" y="f189"/>
                  </a:cxn>
                  <a:cxn ang="f91">
                    <a:pos x="f184" y="f190"/>
                  </a:cxn>
                  <a:cxn ang="f91">
                    <a:pos x="f191" y="f192"/>
                  </a:cxn>
                  <a:cxn ang="f91">
                    <a:pos x="f162" y="f163"/>
                  </a:cxn>
                </a:cxnLst>
                <a:rect l="f158" t="f161" r="f159" b="f160"/>
                <a:pathLst>
                  <a:path w="30" h="51">
                    <a:moveTo>
                      <a:pt x="f8" y="f9"/>
                    </a:moveTo>
                    <a:cubicBezTo>
                      <a:pt x="f10" y="f11"/>
                      <a:pt x="f10" y="f12"/>
                      <a:pt x="f13" y="f6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18" y="f20"/>
                      <a:pt x="f21" y="f22"/>
                      <a:pt x="f23" y="f22"/>
                    </a:cubicBezTo>
                    <a:cubicBezTo>
                      <a:pt x="f23" y="f24"/>
                      <a:pt x="f23" y="f20"/>
                      <a:pt x="f25" y="f26"/>
                    </a:cubicBezTo>
                    <a:cubicBezTo>
                      <a:pt x="f25" y="f27"/>
                      <a:pt x="f25" y="f28"/>
                      <a:pt x="f29" y="f16"/>
                    </a:cubicBezTo>
                    <a:cubicBezTo>
                      <a:pt x="f5" y="f21"/>
                      <a:pt x="f29" y="f25"/>
                      <a:pt x="f21" y="f23"/>
                    </a:cubicBezTo>
                    <a:cubicBezTo>
                      <a:pt x="f14" y="f21"/>
                      <a:pt x="f27" y="f23"/>
                      <a:pt x="f30" y="f14"/>
                    </a:cubicBezTo>
                    <a:cubicBezTo>
                      <a:pt x="f31" y="f10"/>
                      <a:pt x="f26" y="f26"/>
                      <a:pt x="f26" y="f19"/>
                    </a:cubicBezTo>
                    <a:cubicBezTo>
                      <a:pt x="f26" y="f22"/>
                      <a:pt x="f31" y="f19"/>
                      <a:pt x="f26" y="f19"/>
                    </a:cubicBezTo>
                    <a:cubicBezTo>
                      <a:pt x="f26" y="f26"/>
                      <a:pt x="f31" y="f10"/>
                      <a:pt x="f30" y="f14"/>
                    </a:cubicBezTo>
                    <a:cubicBezTo>
                      <a:pt x="f26" y="f18"/>
                      <a:pt x="f8" y="f21"/>
                      <a:pt x="f27" y="f23"/>
                    </a:cubicBezTo>
                    <a:cubicBezTo>
                      <a:pt x="f30" y="f5"/>
                      <a:pt x="f20" y="f23"/>
                      <a:pt x="f24" y="f23"/>
                    </a:cubicBezTo>
                    <a:cubicBezTo>
                      <a:pt x="f17" y="f14"/>
                      <a:pt x="f32" y="f27"/>
                      <a:pt x="f32" y="f22"/>
                    </a:cubicBezTo>
                    <a:cubicBezTo>
                      <a:pt x="f32" y="f33"/>
                      <a:pt x="f15" y="f32"/>
                      <a:pt x="f34" y="f35"/>
                    </a:cubicBezTo>
                    <a:cubicBezTo>
                      <a:pt x="f33" y="f36"/>
                      <a:pt x="f17" y="f12"/>
                      <a:pt x="f17" y="f37"/>
                    </a:cubicBezTo>
                    <a:cubicBezTo>
                      <a:pt x="f17" y="f38"/>
                      <a:pt x="f15" y="f39"/>
                      <a:pt x="f40" y="f41"/>
                    </a:cubicBezTo>
                    <a:cubicBezTo>
                      <a:pt x="f39" y="f41"/>
                      <a:pt x="f39" y="f15"/>
                      <a:pt x="f39" y="f40"/>
                    </a:cubicBezTo>
                    <a:cubicBezTo>
                      <a:pt x="f6" y="f42"/>
                      <a:pt x="f41" y="f43"/>
                      <a:pt x="f17" y="f44"/>
                    </a:cubicBezTo>
                    <a:cubicBezTo>
                      <a:pt x="f45" y="f7"/>
                      <a:pt x="f46" y="f7"/>
                      <a:pt x="f22" y="f7"/>
                    </a:cubicBezTo>
                    <a:cubicBezTo>
                      <a:pt x="f24" y="f47"/>
                      <a:pt x="f31" y="f9"/>
                      <a:pt x="f8" y="f9"/>
                    </a:cubicBezTo>
                    <a:close/>
                  </a:path>
                </a:pathLst>
              </a:custGeom>
              <a:solidFill>
                <a:srgbClr val="F5D9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7" name="Freeform 1548">
                <a:extLst>
                  <a:ext uri="{FF2B5EF4-FFF2-40B4-BE49-F238E27FC236}">
                    <a16:creationId xmlns:a16="http://schemas.microsoft.com/office/drawing/2014/main" id="{E69CDF2D-5F42-A6C4-9244-9FCCEEF1F9FB}"/>
                  </a:ext>
                </a:extLst>
              </p:cNvPr>
              <p:cNvSpPr/>
              <p:nvPr/>
            </p:nvSpPr>
            <p:spPr>
              <a:xfrm>
                <a:off x="4491039" y="4300542"/>
                <a:ext cx="236536" cy="1666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44"/>
                  <a:gd name="f8" fmla="val 57"/>
                  <a:gd name="f9" fmla="val 11"/>
                  <a:gd name="f10" fmla="val 8"/>
                  <a:gd name="f11" fmla="val 59"/>
                  <a:gd name="f12" fmla="val 60"/>
                  <a:gd name="f13" fmla="val 6"/>
                  <a:gd name="f14" fmla="val 62"/>
                  <a:gd name="f15" fmla="val 5"/>
                  <a:gd name="f16" fmla="val 2"/>
                  <a:gd name="f17" fmla="val 61"/>
                  <a:gd name="f18" fmla="val 3"/>
                  <a:gd name="f19" fmla="val 7"/>
                  <a:gd name="f20" fmla="val 10"/>
                  <a:gd name="f21" fmla="val 12"/>
                  <a:gd name="f22" fmla="val 13"/>
                  <a:gd name="f23" fmla="val 21"/>
                  <a:gd name="f24" fmla="val 58"/>
                  <a:gd name="f25" fmla="val 29"/>
                  <a:gd name="f26" fmla="val 54"/>
                  <a:gd name="f27" fmla="val 36"/>
                  <a:gd name="f28" fmla="val 50"/>
                  <a:gd name="f29" fmla="val 43"/>
                  <a:gd name="f30" fmla="val 47"/>
                  <a:gd name="f31" fmla="val 39"/>
                  <a:gd name="f32" fmla="val 41"/>
                  <a:gd name="f33" fmla="val 37"/>
                  <a:gd name="f34" fmla="val 35"/>
                  <a:gd name="f35" fmla="val 40"/>
                  <a:gd name="f36" fmla="val 32"/>
                  <a:gd name="f37" fmla="val 33"/>
                  <a:gd name="f38" fmla="val 34"/>
                  <a:gd name="f39" fmla="val 38"/>
                  <a:gd name="f40" fmla="val 45"/>
                  <a:gd name="f41" fmla="val 46"/>
                  <a:gd name="f42" fmla="val 31"/>
                  <a:gd name="f43" fmla="val 52"/>
                  <a:gd name="f44" fmla="val 27"/>
                  <a:gd name="f45" fmla="val 53"/>
                  <a:gd name="f46" fmla="val 24"/>
                  <a:gd name="f47" fmla="val 22"/>
                  <a:gd name="f48" fmla="val 51"/>
                  <a:gd name="f49" fmla="val 49"/>
                  <a:gd name="f50" fmla="val 20"/>
                  <a:gd name="f51" fmla="val 19"/>
                  <a:gd name="f52" fmla="val 25"/>
                  <a:gd name="f53" fmla="val 26"/>
                  <a:gd name="f54" fmla="val 16"/>
                  <a:gd name="f55" fmla="val 15"/>
                  <a:gd name="f56" fmla="val 17"/>
                  <a:gd name="f57" fmla="val 18"/>
                  <a:gd name="f58" fmla="val 1"/>
                  <a:gd name="f59" fmla="val 30"/>
                  <a:gd name="f60" fmla="val 28"/>
                  <a:gd name="f61" fmla="val 9"/>
                  <a:gd name="f62" fmla="val 23"/>
                  <a:gd name="f63" fmla="val 42"/>
                  <a:gd name="f64" fmla="val 14"/>
                  <a:gd name="f65" fmla="val 56"/>
                  <a:gd name="f66" fmla="+- 0 0 -90"/>
                  <a:gd name="f67" fmla="*/ f3 1 63"/>
                  <a:gd name="f68" fmla="*/ f4 1 44"/>
                  <a:gd name="f69" fmla="val f5"/>
                  <a:gd name="f70" fmla="val f6"/>
                  <a:gd name="f71" fmla="val f7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63"/>
                  <a:gd name="f77" fmla="*/ f73 1 44"/>
                  <a:gd name="f78" fmla="*/ 57 f74 1"/>
                  <a:gd name="f79" fmla="*/ 11 f73 1"/>
                  <a:gd name="f80" fmla="*/ 60 f74 1"/>
                  <a:gd name="f81" fmla="*/ 6 f73 1"/>
                  <a:gd name="f82" fmla="*/ 61 f74 1"/>
                  <a:gd name="f83" fmla="*/ 0 f73 1"/>
                  <a:gd name="f84" fmla="*/ 63 f74 1"/>
                  <a:gd name="f85" fmla="*/ 10 f73 1"/>
                  <a:gd name="f86" fmla="*/ 62 f74 1"/>
                  <a:gd name="f87" fmla="*/ 13 f73 1"/>
                  <a:gd name="f88" fmla="*/ 54 f74 1"/>
                  <a:gd name="f89" fmla="*/ 36 f73 1"/>
                  <a:gd name="f90" fmla="*/ 39 f74 1"/>
                  <a:gd name="f91" fmla="*/ 41 f73 1"/>
                  <a:gd name="f92" fmla="*/ 32 f74 1"/>
                  <a:gd name="f93" fmla="*/ 39 f73 1"/>
                  <a:gd name="f94" fmla="*/ 35 f74 1"/>
                  <a:gd name="f95" fmla="*/ 34 f73 1"/>
                  <a:gd name="f96" fmla="*/ 43 f74 1"/>
                  <a:gd name="f97" fmla="*/ 33 f73 1"/>
                  <a:gd name="f98" fmla="*/ 46 f74 1"/>
                  <a:gd name="f99" fmla="*/ 32 f73 1"/>
                  <a:gd name="f100" fmla="*/ 53 f74 1"/>
                  <a:gd name="f101" fmla="*/ 24 f73 1"/>
                  <a:gd name="f102" fmla="*/ 51 f74 1"/>
                  <a:gd name="f103" fmla="*/ 21 f73 1"/>
                  <a:gd name="f104" fmla="*/ 45 f74 1"/>
                  <a:gd name="f105" fmla="*/ 20 f73 1"/>
                  <a:gd name="f106" fmla="*/ 25 f74 1"/>
                  <a:gd name="f107" fmla="*/ 16 f74 1"/>
                  <a:gd name="f108" fmla="*/ 17 f74 1"/>
                  <a:gd name="f109" fmla="*/ 35 f73 1"/>
                  <a:gd name="f110" fmla="*/ 20 f74 1"/>
                  <a:gd name="f111" fmla="*/ 37 f73 1"/>
                  <a:gd name="f112" fmla="*/ 12 f74 1"/>
                  <a:gd name="f113" fmla="*/ 40 f73 1"/>
                  <a:gd name="f114" fmla="*/ 1 f74 1"/>
                  <a:gd name="f115" fmla="*/ 2 f74 1"/>
                  <a:gd name="f116" fmla="*/ 30 f73 1"/>
                  <a:gd name="f117" fmla="*/ 9 f74 1"/>
                  <a:gd name="f118" fmla="*/ 27 f73 1"/>
                  <a:gd name="f119" fmla="*/ 11 f74 1"/>
                  <a:gd name="f120" fmla="*/ 26 f73 1"/>
                  <a:gd name="f121" fmla="*/ 18 f74 1"/>
                  <a:gd name="f122" fmla="*/ 30 f74 1"/>
                  <a:gd name="f123" fmla="*/ 15 f73 1"/>
                  <a:gd name="f124" fmla="*/ 34 f74 1"/>
                  <a:gd name="f125" fmla="*/ 41 f74 1"/>
                  <a:gd name="f126" fmla="*/ 42 f74 1"/>
                  <a:gd name="f127" fmla="*/ 12 f73 1"/>
                  <a:gd name="f128" fmla="*/ 40 f74 1"/>
                  <a:gd name="f129" fmla="*/ 37 f74 1"/>
                  <a:gd name="f130" fmla="*/ 49 f74 1"/>
                  <a:gd name="f131" fmla="+- f75 0 f1"/>
                  <a:gd name="f132" fmla="*/ f78 1 63"/>
                  <a:gd name="f133" fmla="*/ f79 1 44"/>
                  <a:gd name="f134" fmla="*/ f80 1 63"/>
                  <a:gd name="f135" fmla="*/ f81 1 44"/>
                  <a:gd name="f136" fmla="*/ f82 1 63"/>
                  <a:gd name="f137" fmla="*/ f83 1 44"/>
                  <a:gd name="f138" fmla="*/ f84 1 63"/>
                  <a:gd name="f139" fmla="*/ f85 1 44"/>
                  <a:gd name="f140" fmla="*/ f86 1 63"/>
                  <a:gd name="f141" fmla="*/ f87 1 44"/>
                  <a:gd name="f142" fmla="*/ f88 1 63"/>
                  <a:gd name="f143" fmla="*/ f89 1 44"/>
                  <a:gd name="f144" fmla="*/ f90 1 63"/>
                  <a:gd name="f145" fmla="*/ f91 1 44"/>
                  <a:gd name="f146" fmla="*/ f92 1 63"/>
                  <a:gd name="f147" fmla="*/ f93 1 44"/>
                  <a:gd name="f148" fmla="*/ f94 1 63"/>
                  <a:gd name="f149" fmla="*/ f95 1 44"/>
                  <a:gd name="f150" fmla="*/ f96 1 63"/>
                  <a:gd name="f151" fmla="*/ f97 1 44"/>
                  <a:gd name="f152" fmla="*/ f98 1 63"/>
                  <a:gd name="f153" fmla="*/ f99 1 44"/>
                  <a:gd name="f154" fmla="*/ f100 1 63"/>
                  <a:gd name="f155" fmla="*/ f101 1 44"/>
                  <a:gd name="f156" fmla="*/ f102 1 63"/>
                  <a:gd name="f157" fmla="*/ f103 1 44"/>
                  <a:gd name="f158" fmla="*/ f104 1 63"/>
                  <a:gd name="f159" fmla="*/ f105 1 44"/>
                  <a:gd name="f160" fmla="*/ f106 1 63"/>
                  <a:gd name="f161" fmla="*/ f107 1 63"/>
                  <a:gd name="f162" fmla="*/ f108 1 63"/>
                  <a:gd name="f163" fmla="*/ f109 1 44"/>
                  <a:gd name="f164" fmla="*/ f110 1 63"/>
                  <a:gd name="f165" fmla="*/ f111 1 44"/>
                  <a:gd name="f166" fmla="*/ f112 1 63"/>
                  <a:gd name="f167" fmla="*/ f113 1 44"/>
                  <a:gd name="f168" fmla="*/ f114 1 63"/>
                  <a:gd name="f169" fmla="*/ f115 1 63"/>
                  <a:gd name="f170" fmla="*/ f116 1 44"/>
                  <a:gd name="f171" fmla="*/ f117 1 63"/>
                  <a:gd name="f172" fmla="*/ f118 1 44"/>
                  <a:gd name="f173" fmla="*/ f119 1 63"/>
                  <a:gd name="f174" fmla="*/ f120 1 44"/>
                  <a:gd name="f175" fmla="*/ f121 1 63"/>
                  <a:gd name="f176" fmla="*/ f122 1 63"/>
                  <a:gd name="f177" fmla="*/ f123 1 44"/>
                  <a:gd name="f178" fmla="*/ f124 1 63"/>
                  <a:gd name="f179" fmla="*/ f125 1 63"/>
                  <a:gd name="f180" fmla="*/ f126 1 63"/>
                  <a:gd name="f181" fmla="*/ f127 1 44"/>
                  <a:gd name="f182" fmla="*/ f128 1 63"/>
                  <a:gd name="f183" fmla="*/ f129 1 63"/>
                  <a:gd name="f184" fmla="*/ f130 1 63"/>
                  <a:gd name="f185" fmla="*/ 0 1 f76"/>
                  <a:gd name="f186" fmla="*/ f70 1 f76"/>
                  <a:gd name="f187" fmla="*/ 0 1 f77"/>
                  <a:gd name="f188" fmla="*/ f71 1 f77"/>
                  <a:gd name="f189" fmla="*/ f132 1 f76"/>
                  <a:gd name="f190" fmla="*/ f133 1 f77"/>
                  <a:gd name="f191" fmla="*/ f134 1 f76"/>
                  <a:gd name="f192" fmla="*/ f135 1 f77"/>
                  <a:gd name="f193" fmla="*/ f136 1 f76"/>
                  <a:gd name="f194" fmla="*/ f137 1 f77"/>
                  <a:gd name="f195" fmla="*/ f138 1 f76"/>
                  <a:gd name="f196" fmla="*/ f139 1 f77"/>
                  <a:gd name="f197" fmla="*/ f140 1 f76"/>
                  <a:gd name="f198" fmla="*/ f141 1 f77"/>
                  <a:gd name="f199" fmla="*/ f142 1 f76"/>
                  <a:gd name="f200" fmla="*/ f143 1 f77"/>
                  <a:gd name="f201" fmla="*/ f144 1 f76"/>
                  <a:gd name="f202" fmla="*/ f145 1 f77"/>
                  <a:gd name="f203" fmla="*/ f146 1 f76"/>
                  <a:gd name="f204" fmla="*/ f147 1 f77"/>
                  <a:gd name="f205" fmla="*/ f148 1 f76"/>
                  <a:gd name="f206" fmla="*/ f149 1 f77"/>
                  <a:gd name="f207" fmla="*/ f150 1 f76"/>
                  <a:gd name="f208" fmla="*/ f151 1 f77"/>
                  <a:gd name="f209" fmla="*/ f152 1 f76"/>
                  <a:gd name="f210" fmla="*/ f153 1 f77"/>
                  <a:gd name="f211" fmla="*/ f154 1 f76"/>
                  <a:gd name="f212" fmla="*/ f155 1 f77"/>
                  <a:gd name="f213" fmla="*/ f156 1 f76"/>
                  <a:gd name="f214" fmla="*/ f157 1 f77"/>
                  <a:gd name="f215" fmla="*/ f158 1 f76"/>
                  <a:gd name="f216" fmla="*/ f159 1 f77"/>
                  <a:gd name="f217" fmla="*/ f160 1 f76"/>
                  <a:gd name="f218" fmla="*/ f161 1 f76"/>
                  <a:gd name="f219" fmla="*/ f162 1 f76"/>
                  <a:gd name="f220" fmla="*/ f163 1 f77"/>
                  <a:gd name="f221" fmla="*/ f164 1 f76"/>
                  <a:gd name="f222" fmla="*/ f165 1 f77"/>
                  <a:gd name="f223" fmla="*/ f166 1 f76"/>
                  <a:gd name="f224" fmla="*/ f167 1 f77"/>
                  <a:gd name="f225" fmla="*/ f168 1 f76"/>
                  <a:gd name="f226" fmla="*/ f169 1 f76"/>
                  <a:gd name="f227" fmla="*/ f170 1 f77"/>
                  <a:gd name="f228" fmla="*/ f171 1 f76"/>
                  <a:gd name="f229" fmla="*/ f172 1 f77"/>
                  <a:gd name="f230" fmla="*/ f173 1 f76"/>
                  <a:gd name="f231" fmla="*/ f174 1 f77"/>
                  <a:gd name="f232" fmla="*/ f175 1 f76"/>
                  <a:gd name="f233" fmla="*/ f176 1 f76"/>
                  <a:gd name="f234" fmla="*/ f177 1 f77"/>
                  <a:gd name="f235" fmla="*/ f178 1 f76"/>
                  <a:gd name="f236" fmla="*/ f179 1 f76"/>
                  <a:gd name="f237" fmla="*/ f180 1 f76"/>
                  <a:gd name="f238" fmla="*/ f181 1 f77"/>
                  <a:gd name="f239" fmla="*/ f182 1 f76"/>
                  <a:gd name="f240" fmla="*/ f183 1 f76"/>
                  <a:gd name="f241" fmla="*/ f184 1 f76"/>
                  <a:gd name="f242" fmla="*/ f185 f67 1"/>
                  <a:gd name="f243" fmla="*/ f186 f67 1"/>
                  <a:gd name="f244" fmla="*/ f188 f68 1"/>
                  <a:gd name="f245" fmla="*/ f187 f68 1"/>
                  <a:gd name="f246" fmla="*/ f189 f67 1"/>
                  <a:gd name="f247" fmla="*/ f190 f68 1"/>
                  <a:gd name="f248" fmla="*/ f191 f67 1"/>
                  <a:gd name="f249" fmla="*/ f192 f68 1"/>
                  <a:gd name="f250" fmla="*/ f193 f67 1"/>
                  <a:gd name="f251" fmla="*/ f194 f68 1"/>
                  <a:gd name="f252" fmla="*/ f195 f67 1"/>
                  <a:gd name="f253" fmla="*/ f196 f68 1"/>
                  <a:gd name="f254" fmla="*/ f197 f67 1"/>
                  <a:gd name="f255" fmla="*/ f198 f68 1"/>
                  <a:gd name="f256" fmla="*/ f199 f67 1"/>
                  <a:gd name="f257" fmla="*/ f200 f68 1"/>
                  <a:gd name="f258" fmla="*/ f201 f67 1"/>
                  <a:gd name="f259" fmla="*/ f202 f68 1"/>
                  <a:gd name="f260" fmla="*/ f203 f67 1"/>
                  <a:gd name="f261" fmla="*/ f204 f68 1"/>
                  <a:gd name="f262" fmla="*/ f205 f67 1"/>
                  <a:gd name="f263" fmla="*/ f206 f68 1"/>
                  <a:gd name="f264" fmla="*/ f207 f67 1"/>
                  <a:gd name="f265" fmla="*/ f208 f68 1"/>
                  <a:gd name="f266" fmla="*/ f209 f67 1"/>
                  <a:gd name="f267" fmla="*/ f210 f68 1"/>
                  <a:gd name="f268" fmla="*/ f211 f67 1"/>
                  <a:gd name="f269" fmla="*/ f212 f68 1"/>
                  <a:gd name="f270" fmla="*/ f213 f67 1"/>
                  <a:gd name="f271" fmla="*/ f214 f68 1"/>
                  <a:gd name="f272" fmla="*/ f215 f67 1"/>
                  <a:gd name="f273" fmla="*/ f216 f68 1"/>
                  <a:gd name="f274" fmla="*/ f217 f67 1"/>
                  <a:gd name="f275" fmla="*/ f218 f67 1"/>
                  <a:gd name="f276" fmla="*/ f219 f67 1"/>
                  <a:gd name="f277" fmla="*/ f220 f68 1"/>
                  <a:gd name="f278" fmla="*/ f221 f67 1"/>
                  <a:gd name="f279" fmla="*/ f222 f68 1"/>
                  <a:gd name="f280" fmla="*/ f223 f67 1"/>
                  <a:gd name="f281" fmla="*/ f224 f68 1"/>
                  <a:gd name="f282" fmla="*/ f225 f67 1"/>
                  <a:gd name="f283" fmla="*/ f226 f67 1"/>
                  <a:gd name="f284" fmla="*/ f227 f68 1"/>
                  <a:gd name="f285" fmla="*/ f228 f67 1"/>
                  <a:gd name="f286" fmla="*/ f229 f68 1"/>
                  <a:gd name="f287" fmla="*/ f230 f67 1"/>
                  <a:gd name="f288" fmla="*/ f231 f68 1"/>
                  <a:gd name="f289" fmla="*/ f232 f67 1"/>
                  <a:gd name="f290" fmla="*/ f233 f67 1"/>
                  <a:gd name="f291" fmla="*/ f234 f68 1"/>
                  <a:gd name="f292" fmla="*/ f235 f67 1"/>
                  <a:gd name="f293" fmla="*/ f236 f67 1"/>
                  <a:gd name="f294" fmla="*/ f237 f67 1"/>
                  <a:gd name="f295" fmla="*/ f238 f68 1"/>
                  <a:gd name="f296" fmla="*/ f239 f67 1"/>
                  <a:gd name="f297" fmla="*/ f240 f67 1"/>
                  <a:gd name="f298" fmla="*/ f241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246" y="f247"/>
                  </a:cxn>
                  <a:cxn ang="f131">
                    <a:pos x="f248" y="f249"/>
                  </a:cxn>
                  <a:cxn ang="f131">
                    <a:pos x="f250" y="f251"/>
                  </a:cxn>
                  <a:cxn ang="f131">
                    <a:pos x="f252" y="f253"/>
                  </a:cxn>
                  <a:cxn ang="f131">
                    <a:pos x="f254" y="f255"/>
                  </a:cxn>
                  <a:cxn ang="f131">
                    <a:pos x="f256" y="f257"/>
                  </a:cxn>
                  <a:cxn ang="f131">
                    <a:pos x="f258" y="f259"/>
                  </a:cxn>
                  <a:cxn ang="f131">
                    <a:pos x="f260" y="f261"/>
                  </a:cxn>
                  <a:cxn ang="f131">
                    <a:pos x="f262" y="f263"/>
                  </a:cxn>
                  <a:cxn ang="f131">
                    <a:pos x="f264" y="f265"/>
                  </a:cxn>
                  <a:cxn ang="f131">
                    <a:pos x="f266" y="f267"/>
                  </a:cxn>
                  <a:cxn ang="f131">
                    <a:pos x="f268" y="f269"/>
                  </a:cxn>
                  <a:cxn ang="f131">
                    <a:pos x="f270" y="f271"/>
                  </a:cxn>
                  <a:cxn ang="f131">
                    <a:pos x="f272" y="f273"/>
                  </a:cxn>
                  <a:cxn ang="f131">
                    <a:pos x="f274" y="f269"/>
                  </a:cxn>
                  <a:cxn ang="f131">
                    <a:pos x="f275" y="f267"/>
                  </a:cxn>
                  <a:cxn ang="f131">
                    <a:pos x="f276" y="f277"/>
                  </a:cxn>
                  <a:cxn ang="f131">
                    <a:pos x="f278" y="f279"/>
                  </a:cxn>
                  <a:cxn ang="f131">
                    <a:pos x="f280" y="f281"/>
                  </a:cxn>
                  <a:cxn ang="f131">
                    <a:pos x="f282" y="f267"/>
                  </a:cxn>
                  <a:cxn ang="f131">
                    <a:pos x="f283" y="f284"/>
                  </a:cxn>
                  <a:cxn ang="f131">
                    <a:pos x="f285" y="f286"/>
                  </a:cxn>
                  <a:cxn ang="f131">
                    <a:pos x="f287" y="f288"/>
                  </a:cxn>
                  <a:cxn ang="f131">
                    <a:pos x="f289" y="f271"/>
                  </a:cxn>
                  <a:cxn ang="f131">
                    <a:pos x="f290" y="f291"/>
                  </a:cxn>
                  <a:cxn ang="f131">
                    <a:pos x="f292" y="f247"/>
                  </a:cxn>
                  <a:cxn ang="f131">
                    <a:pos x="f293" y="f247"/>
                  </a:cxn>
                  <a:cxn ang="f131">
                    <a:pos x="f294" y="f295"/>
                  </a:cxn>
                  <a:cxn ang="f131">
                    <a:pos x="f296" y="f255"/>
                  </a:cxn>
                  <a:cxn ang="f131">
                    <a:pos x="f297" y="f295"/>
                  </a:cxn>
                  <a:cxn ang="f131">
                    <a:pos x="f298" y="f291"/>
                  </a:cxn>
                  <a:cxn ang="f131">
                    <a:pos x="f256" y="f291"/>
                  </a:cxn>
                  <a:cxn ang="f131">
                    <a:pos x="f256" y="f291"/>
                  </a:cxn>
                  <a:cxn ang="f131">
                    <a:pos x="f246" y="f247"/>
                  </a:cxn>
                </a:cxnLst>
                <a:rect l="f242" t="f245" r="f243" b="f244"/>
                <a:pathLst>
                  <a:path w="62" h="44">
                    <a:moveTo>
                      <a:pt x="f8" y="f9"/>
                    </a:moveTo>
                    <a:cubicBezTo>
                      <a:pt x="f8" y="f10"/>
                      <a:pt x="f11" y="f10"/>
                      <a:pt x="f12" y="f13"/>
                    </a:cubicBezTo>
                    <a:cubicBezTo>
                      <a:pt x="f14" y="f15"/>
                      <a:pt x="f12" y="f16"/>
                      <a:pt x="f17" y="f5"/>
                    </a:cubicBezTo>
                    <a:cubicBezTo>
                      <a:pt x="f14" y="f18"/>
                      <a:pt x="f17" y="f19"/>
                      <a:pt x="f6" y="f20"/>
                    </a:cubicBezTo>
                    <a:cubicBezTo>
                      <a:pt x="f17" y="f9"/>
                      <a:pt x="f14" y="f21"/>
                      <a:pt x="f14" y="f22"/>
                    </a:cubicBezTo>
                    <a:cubicBezTo>
                      <a:pt x="f14" y="f23"/>
                      <a:pt x="f24" y="f25"/>
                      <a:pt x="f26" y="f27"/>
                    </a:cubicBezTo>
                    <a:cubicBezTo>
                      <a:pt x="f28" y="f29"/>
                      <a:pt x="f30" y="f7"/>
                      <a:pt x="f31" y="f32"/>
                    </a:cubicBezTo>
                    <a:cubicBezTo>
                      <a:pt x="f33" y="f32"/>
                      <a:pt x="f34" y="f35"/>
                      <a:pt x="f36" y="f31"/>
                    </a:cubicBezTo>
                    <a:cubicBezTo>
                      <a:pt x="f27" y="f31"/>
                      <a:pt x="f37" y="f34"/>
                      <a:pt x="f34" y="f38"/>
                    </a:cubicBezTo>
                    <a:cubicBezTo>
                      <a:pt x="f39" y="f37"/>
                      <a:pt x="f32" y="f38"/>
                      <a:pt x="f29" y="f37"/>
                    </a:cubicBezTo>
                    <a:cubicBezTo>
                      <a:pt x="f7" y="f36"/>
                      <a:pt x="f40" y="f36"/>
                      <a:pt x="f41" y="f36"/>
                    </a:cubicBezTo>
                    <a:cubicBezTo>
                      <a:pt x="f28" y="f42"/>
                      <a:pt x="f43" y="f44"/>
                      <a:pt x="f45" y="f46"/>
                    </a:cubicBezTo>
                    <a:cubicBezTo>
                      <a:pt x="f45" y="f47"/>
                      <a:pt x="f43" y="f23"/>
                      <a:pt x="f48" y="f23"/>
                    </a:cubicBezTo>
                    <a:cubicBezTo>
                      <a:pt x="f49" y="f50"/>
                      <a:pt x="f30" y="f51"/>
                      <a:pt x="f40" y="f50"/>
                    </a:cubicBezTo>
                    <a:cubicBezTo>
                      <a:pt x="f39" y="f23"/>
                      <a:pt x="f42" y="f47"/>
                      <a:pt x="f52" y="f46"/>
                    </a:cubicBezTo>
                    <a:cubicBezTo>
                      <a:pt x="f23" y="f53"/>
                      <a:pt x="f51" y="f25"/>
                      <a:pt x="f54" y="f36"/>
                    </a:cubicBezTo>
                    <a:cubicBezTo>
                      <a:pt x="f55" y="f37"/>
                      <a:pt x="f54" y="f38"/>
                      <a:pt x="f56" y="f34"/>
                    </a:cubicBezTo>
                    <a:cubicBezTo>
                      <a:pt x="f57" y="f34"/>
                      <a:pt x="f50" y="f34"/>
                      <a:pt x="f50" y="f33"/>
                    </a:cubicBezTo>
                    <a:cubicBezTo>
                      <a:pt x="f56" y="f39"/>
                      <a:pt x="f54" y="f32"/>
                      <a:pt x="f21" y="f35"/>
                    </a:cubicBezTo>
                    <a:cubicBezTo>
                      <a:pt x="f19" y="f31"/>
                      <a:pt x="f15" y="f34"/>
                      <a:pt x="f58" y="f36"/>
                    </a:cubicBezTo>
                    <a:cubicBezTo>
                      <a:pt x="f5" y="f42"/>
                      <a:pt x="f16" y="f59"/>
                      <a:pt x="f16" y="f59"/>
                    </a:cubicBezTo>
                    <a:cubicBezTo>
                      <a:pt x="f15" y="f59"/>
                      <a:pt x="f19" y="f60"/>
                      <a:pt x="f61" y="f44"/>
                    </a:cubicBezTo>
                    <a:cubicBezTo>
                      <a:pt x="f61" y="f53"/>
                      <a:pt x="f9" y="f44"/>
                      <a:pt x="f9" y="f53"/>
                    </a:cubicBezTo>
                    <a:cubicBezTo>
                      <a:pt x="f22" y="f62"/>
                      <a:pt x="f54" y="f62"/>
                      <a:pt x="f57" y="f23"/>
                    </a:cubicBezTo>
                    <a:cubicBezTo>
                      <a:pt x="f47" y="f51"/>
                      <a:pt x="f44" y="f57"/>
                      <a:pt x="f59" y="f55"/>
                    </a:cubicBezTo>
                    <a:cubicBezTo>
                      <a:pt x="f42" y="f22"/>
                      <a:pt x="f36" y="f21"/>
                      <a:pt x="f38" y="f9"/>
                    </a:cubicBezTo>
                    <a:cubicBezTo>
                      <a:pt x="f27" y="f20"/>
                      <a:pt x="f39" y="f20"/>
                      <a:pt x="f32" y="f9"/>
                    </a:cubicBezTo>
                    <a:cubicBezTo>
                      <a:pt x="f63" y="f9"/>
                      <a:pt x="f63" y="f9"/>
                      <a:pt x="f63" y="f21"/>
                    </a:cubicBezTo>
                    <a:cubicBezTo>
                      <a:pt x="f63" y="f22"/>
                      <a:pt x="f32" y="f22"/>
                      <a:pt x="f35" y="f22"/>
                    </a:cubicBezTo>
                    <a:cubicBezTo>
                      <a:pt x="f31" y="f21"/>
                      <a:pt x="f39" y="f21"/>
                      <a:pt x="f33" y="f21"/>
                    </a:cubicBezTo>
                    <a:cubicBezTo>
                      <a:pt x="f32" y="f64"/>
                      <a:pt x="f40" y="f22"/>
                      <a:pt x="f49" y="f55"/>
                    </a:cubicBezTo>
                    <a:cubicBezTo>
                      <a:pt x="f48" y="f55"/>
                      <a:pt x="f43" y="f54"/>
                      <a:pt x="f26" y="f55"/>
                    </a:cubicBezTo>
                    <a:cubicBezTo>
                      <a:pt x="f26" y="f55"/>
                      <a:pt x="f26" y="f55"/>
                      <a:pt x="f26" y="f55"/>
                    </a:cubicBezTo>
                    <a:cubicBezTo>
                      <a:pt x="f65" y="f64"/>
                      <a:pt x="f65" y="f21"/>
                      <a:pt x="f8" y="f9"/>
                    </a:cubicBezTo>
                    <a:close/>
                  </a:path>
                </a:pathLst>
              </a:custGeom>
              <a:solidFill>
                <a:srgbClr val="E6B8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8" name="Freeform 1549">
                <a:extLst>
                  <a:ext uri="{FF2B5EF4-FFF2-40B4-BE49-F238E27FC236}">
                    <a16:creationId xmlns:a16="http://schemas.microsoft.com/office/drawing/2014/main" id="{F96B9B62-3873-A5C0-11FC-EC2A37FB1E04}"/>
                  </a:ext>
                </a:extLst>
              </p:cNvPr>
              <p:cNvSpPr/>
              <p:nvPr/>
            </p:nvSpPr>
            <p:spPr>
              <a:xfrm>
                <a:off x="4768852" y="4414842"/>
                <a:ext cx="207961" cy="2508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5"/>
                  <a:gd name="f7" fmla="val 67"/>
                  <a:gd name="f8" fmla="val 4"/>
                  <a:gd name="f9" fmla="val 1"/>
                  <a:gd name="f10" fmla="val 7"/>
                  <a:gd name="f11" fmla="val 9"/>
                  <a:gd name="f12" fmla="val 11"/>
                  <a:gd name="f13" fmla="val 12"/>
                  <a:gd name="f14" fmla="val 5"/>
                  <a:gd name="f15" fmla="val 14"/>
                  <a:gd name="f16" fmla="val 6"/>
                  <a:gd name="f17" fmla="val 17"/>
                  <a:gd name="f18" fmla="val 10"/>
                  <a:gd name="f19" fmla="val 19"/>
                  <a:gd name="f20" fmla="val 21"/>
                  <a:gd name="f21" fmla="val 15"/>
                  <a:gd name="f22" fmla="val 23"/>
                  <a:gd name="f23" fmla="val 22"/>
                  <a:gd name="f24" fmla="val 26"/>
                  <a:gd name="f25" fmla="val 24"/>
                  <a:gd name="f26" fmla="val 25"/>
                  <a:gd name="f27" fmla="val 27"/>
                  <a:gd name="f28" fmla="val 31"/>
                  <a:gd name="f29" fmla="val 28"/>
                  <a:gd name="f30" fmla="val 33"/>
                  <a:gd name="f31" fmla="val 32"/>
                  <a:gd name="f32" fmla="val 36"/>
                  <a:gd name="f33" fmla="val 35"/>
                  <a:gd name="f34" fmla="val 41"/>
                  <a:gd name="f35" fmla="val 43"/>
                  <a:gd name="f36" fmla="val 47"/>
                  <a:gd name="f37" fmla="val 50"/>
                  <a:gd name="f38" fmla="val 51"/>
                  <a:gd name="f39" fmla="val 59"/>
                  <a:gd name="f40" fmla="val 62"/>
                  <a:gd name="f41" fmla="val 53"/>
                  <a:gd name="f42" fmla="val 64"/>
                  <a:gd name="f43" fmla="val 49"/>
                  <a:gd name="f44" fmla="val 63"/>
                  <a:gd name="f45" fmla="val 57"/>
                  <a:gd name="f46" fmla="val 42"/>
                  <a:gd name="f47" fmla="val 54"/>
                  <a:gd name="f48" fmla="val 34"/>
                  <a:gd name="f49" fmla="val 29"/>
                  <a:gd name="f50" fmla="val 38"/>
                  <a:gd name="f51" fmla="val 16"/>
                  <a:gd name="f52" fmla="val 20"/>
                  <a:gd name="f53" fmla="val 8"/>
                  <a:gd name="f54" fmla="val 3"/>
                  <a:gd name="f55" fmla="val 2"/>
                  <a:gd name="f56" fmla="+- 0 0 -90"/>
                  <a:gd name="f57" fmla="*/ f3 1 55"/>
                  <a:gd name="f58" fmla="*/ f4 1 67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55"/>
                  <a:gd name="f67" fmla="*/ f63 1 67"/>
                  <a:gd name="f68" fmla="*/ 4 f64 1"/>
                  <a:gd name="f69" fmla="*/ 1 f63 1"/>
                  <a:gd name="f70" fmla="*/ 11 f64 1"/>
                  <a:gd name="f71" fmla="*/ 4 f63 1"/>
                  <a:gd name="f72" fmla="*/ 14 f64 1"/>
                  <a:gd name="f73" fmla="*/ 6 f63 1"/>
                  <a:gd name="f74" fmla="*/ 19 f64 1"/>
                  <a:gd name="f75" fmla="*/ 11 f63 1"/>
                  <a:gd name="f76" fmla="*/ 22 f64 1"/>
                  <a:gd name="f77" fmla="*/ 23 f63 1"/>
                  <a:gd name="f78" fmla="*/ 25 f64 1"/>
                  <a:gd name="f79" fmla="*/ 26 f63 1"/>
                  <a:gd name="f80" fmla="*/ 27 f64 1"/>
                  <a:gd name="f81" fmla="*/ 36 f64 1"/>
                  <a:gd name="f82" fmla="*/ 35 f63 1"/>
                  <a:gd name="f83" fmla="*/ 51 f64 1"/>
                  <a:gd name="f84" fmla="*/ 59 f63 1"/>
                  <a:gd name="f85" fmla="*/ 55 f64 1"/>
                  <a:gd name="f86" fmla="*/ 67 f63 1"/>
                  <a:gd name="f87" fmla="*/ 42 f64 1"/>
                  <a:gd name="f88" fmla="*/ 55 f63 1"/>
                  <a:gd name="f89" fmla="*/ 41 f64 1"/>
                  <a:gd name="f90" fmla="*/ 54 f63 1"/>
                  <a:gd name="f91" fmla="*/ 31 f63 1"/>
                  <a:gd name="f92" fmla="*/ 12 f64 1"/>
                  <a:gd name="f93" fmla="*/ 15 f63 1"/>
                  <a:gd name="f94" fmla="*/ 6 f64 1"/>
                  <a:gd name="f95" fmla="*/ 9 f63 1"/>
                  <a:gd name="f96" fmla="*/ 3 f64 1"/>
                  <a:gd name="f97" fmla="*/ 3 f63 1"/>
                  <a:gd name="f98" fmla="+- f65 0 f1"/>
                  <a:gd name="f99" fmla="*/ f68 1 55"/>
                  <a:gd name="f100" fmla="*/ f69 1 67"/>
                  <a:gd name="f101" fmla="*/ f70 1 55"/>
                  <a:gd name="f102" fmla="*/ f71 1 67"/>
                  <a:gd name="f103" fmla="*/ f72 1 55"/>
                  <a:gd name="f104" fmla="*/ f73 1 67"/>
                  <a:gd name="f105" fmla="*/ f74 1 55"/>
                  <a:gd name="f106" fmla="*/ f75 1 67"/>
                  <a:gd name="f107" fmla="*/ f76 1 55"/>
                  <a:gd name="f108" fmla="*/ f77 1 67"/>
                  <a:gd name="f109" fmla="*/ f78 1 55"/>
                  <a:gd name="f110" fmla="*/ f79 1 67"/>
                  <a:gd name="f111" fmla="*/ f80 1 55"/>
                  <a:gd name="f112" fmla="*/ f81 1 55"/>
                  <a:gd name="f113" fmla="*/ f82 1 67"/>
                  <a:gd name="f114" fmla="*/ f83 1 55"/>
                  <a:gd name="f115" fmla="*/ f84 1 67"/>
                  <a:gd name="f116" fmla="*/ f85 1 55"/>
                  <a:gd name="f117" fmla="*/ f86 1 67"/>
                  <a:gd name="f118" fmla="*/ f87 1 55"/>
                  <a:gd name="f119" fmla="*/ f88 1 67"/>
                  <a:gd name="f120" fmla="*/ f89 1 55"/>
                  <a:gd name="f121" fmla="*/ f90 1 67"/>
                  <a:gd name="f122" fmla="*/ f91 1 67"/>
                  <a:gd name="f123" fmla="*/ f92 1 55"/>
                  <a:gd name="f124" fmla="*/ f93 1 67"/>
                  <a:gd name="f125" fmla="*/ f94 1 55"/>
                  <a:gd name="f126" fmla="*/ f95 1 67"/>
                  <a:gd name="f127" fmla="*/ f96 1 55"/>
                  <a:gd name="f128" fmla="*/ f97 1 67"/>
                  <a:gd name="f129" fmla="*/ 0 1 f66"/>
                  <a:gd name="f130" fmla="*/ f60 1 f66"/>
                  <a:gd name="f131" fmla="*/ 0 1 f67"/>
                  <a:gd name="f132" fmla="*/ f61 1 f67"/>
                  <a:gd name="f133" fmla="*/ f99 1 f66"/>
                  <a:gd name="f134" fmla="*/ f100 1 f67"/>
                  <a:gd name="f135" fmla="*/ f101 1 f66"/>
                  <a:gd name="f136" fmla="*/ f102 1 f67"/>
                  <a:gd name="f137" fmla="*/ f103 1 f66"/>
                  <a:gd name="f138" fmla="*/ f104 1 f67"/>
                  <a:gd name="f139" fmla="*/ f105 1 f66"/>
                  <a:gd name="f140" fmla="*/ f106 1 f67"/>
                  <a:gd name="f141" fmla="*/ f107 1 f66"/>
                  <a:gd name="f142" fmla="*/ f108 1 f67"/>
                  <a:gd name="f143" fmla="*/ f109 1 f66"/>
                  <a:gd name="f144" fmla="*/ f110 1 f67"/>
                  <a:gd name="f145" fmla="*/ f111 1 f66"/>
                  <a:gd name="f146" fmla="*/ f112 1 f66"/>
                  <a:gd name="f147" fmla="*/ f113 1 f67"/>
                  <a:gd name="f148" fmla="*/ f114 1 f66"/>
                  <a:gd name="f149" fmla="*/ f115 1 f67"/>
                  <a:gd name="f150" fmla="*/ f116 1 f66"/>
                  <a:gd name="f151" fmla="*/ f117 1 f67"/>
                  <a:gd name="f152" fmla="*/ f118 1 f66"/>
                  <a:gd name="f153" fmla="*/ f119 1 f67"/>
                  <a:gd name="f154" fmla="*/ f120 1 f66"/>
                  <a:gd name="f155" fmla="*/ f121 1 f67"/>
                  <a:gd name="f156" fmla="*/ f122 1 f67"/>
                  <a:gd name="f157" fmla="*/ f123 1 f66"/>
                  <a:gd name="f158" fmla="*/ f124 1 f67"/>
                  <a:gd name="f159" fmla="*/ f125 1 f66"/>
                  <a:gd name="f160" fmla="*/ f126 1 f67"/>
                  <a:gd name="f161" fmla="*/ f127 1 f66"/>
                  <a:gd name="f162" fmla="*/ f128 1 f67"/>
                  <a:gd name="f163" fmla="*/ f129 f57 1"/>
                  <a:gd name="f164" fmla="*/ f130 f57 1"/>
                  <a:gd name="f165" fmla="*/ f132 f58 1"/>
                  <a:gd name="f166" fmla="*/ f131 f58 1"/>
                  <a:gd name="f167" fmla="*/ f133 f57 1"/>
                  <a:gd name="f168" fmla="*/ f134 f58 1"/>
                  <a:gd name="f169" fmla="*/ f135 f57 1"/>
                  <a:gd name="f170" fmla="*/ f136 f58 1"/>
                  <a:gd name="f171" fmla="*/ f137 f57 1"/>
                  <a:gd name="f172" fmla="*/ f138 f58 1"/>
                  <a:gd name="f173" fmla="*/ f139 f57 1"/>
                  <a:gd name="f174" fmla="*/ f140 f58 1"/>
                  <a:gd name="f175" fmla="*/ f141 f57 1"/>
                  <a:gd name="f176" fmla="*/ f142 f58 1"/>
                  <a:gd name="f177" fmla="*/ f143 f57 1"/>
                  <a:gd name="f178" fmla="*/ f144 f58 1"/>
                  <a:gd name="f179" fmla="*/ f145 f57 1"/>
                  <a:gd name="f180" fmla="*/ f146 f57 1"/>
                  <a:gd name="f181" fmla="*/ f147 f58 1"/>
                  <a:gd name="f182" fmla="*/ f148 f57 1"/>
                  <a:gd name="f183" fmla="*/ f149 f58 1"/>
                  <a:gd name="f184" fmla="*/ f150 f57 1"/>
                  <a:gd name="f185" fmla="*/ f151 f58 1"/>
                  <a:gd name="f186" fmla="*/ f152 f57 1"/>
                  <a:gd name="f187" fmla="*/ f153 f58 1"/>
                  <a:gd name="f188" fmla="*/ f154 f57 1"/>
                  <a:gd name="f189" fmla="*/ f155 f58 1"/>
                  <a:gd name="f190" fmla="*/ f156 f58 1"/>
                  <a:gd name="f191" fmla="*/ f157 f57 1"/>
                  <a:gd name="f192" fmla="*/ f158 f58 1"/>
                  <a:gd name="f193" fmla="*/ f159 f57 1"/>
                  <a:gd name="f194" fmla="*/ f160 f58 1"/>
                  <a:gd name="f195" fmla="*/ f161 f57 1"/>
                  <a:gd name="f196" fmla="*/ f162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8">
                    <a:pos x="f167" y="f168"/>
                  </a:cxn>
                  <a:cxn ang="f98">
                    <a:pos x="f169" y="f170"/>
                  </a:cxn>
                  <a:cxn ang="f98">
                    <a:pos x="f171" y="f172"/>
                  </a:cxn>
                  <a:cxn ang="f98">
                    <a:pos x="f173" y="f174"/>
                  </a:cxn>
                  <a:cxn ang="f98">
                    <a:pos x="f175" y="f176"/>
                  </a:cxn>
                  <a:cxn ang="f98">
                    <a:pos x="f177" y="f178"/>
                  </a:cxn>
                  <a:cxn ang="f98">
                    <a:pos x="f179" y="f178"/>
                  </a:cxn>
                  <a:cxn ang="f98">
                    <a:pos x="f180" y="f181"/>
                  </a:cxn>
                  <a:cxn ang="f98">
                    <a:pos x="f182" y="f183"/>
                  </a:cxn>
                  <a:cxn ang="f98">
                    <a:pos x="f182" y="f183"/>
                  </a:cxn>
                  <a:cxn ang="f98">
                    <a:pos x="f184" y="f185"/>
                  </a:cxn>
                  <a:cxn ang="f98">
                    <a:pos x="f186" y="f187"/>
                  </a:cxn>
                  <a:cxn ang="f98">
                    <a:pos x="f188" y="f189"/>
                  </a:cxn>
                  <a:cxn ang="f98">
                    <a:pos x="f175" y="f190"/>
                  </a:cxn>
                  <a:cxn ang="f98">
                    <a:pos x="f191" y="f192"/>
                  </a:cxn>
                  <a:cxn ang="f98">
                    <a:pos x="f193" y="f194"/>
                  </a:cxn>
                  <a:cxn ang="f98">
                    <a:pos x="f195" y="f196"/>
                  </a:cxn>
                  <a:cxn ang="f98">
                    <a:pos x="f167" y="f168"/>
                  </a:cxn>
                </a:cxnLst>
                <a:rect l="f163" t="f166" r="f164" b="f165"/>
                <a:pathLst>
                  <a:path w="55" h="67">
                    <a:moveTo>
                      <a:pt x="f8" y="f9"/>
                    </a:moveTo>
                    <a:cubicBezTo>
                      <a:pt x="f10" y="f5"/>
                      <a:pt x="f11" y="f9"/>
                      <a:pt x="f12" y="f8"/>
                    </a:cubicBezTo>
                    <a:cubicBezTo>
                      <a:pt x="f13" y="f14"/>
                      <a:pt x="f15" y="f14"/>
                      <a:pt x="f15" y="f16"/>
                    </a:cubicBezTo>
                    <a:cubicBezTo>
                      <a:pt x="f15" y="f11"/>
                      <a:pt x="f17" y="f18"/>
                      <a:pt x="f19" y="f12"/>
                    </a:cubicBezTo>
                    <a:cubicBezTo>
                      <a:pt x="f20" y="f21"/>
                      <a:pt x="f22" y="f19"/>
                      <a:pt x="f23" y="f22"/>
                    </a:cubicBezTo>
                    <a:cubicBezTo>
                      <a:pt x="f23" y="f24"/>
                      <a:pt x="f25" y="f24"/>
                      <a:pt x="f26" y="f24"/>
                    </a:cubicBezTo>
                    <a:cubicBezTo>
                      <a:pt x="f24" y="f24"/>
                      <a:pt x="f24" y="f24"/>
                      <a:pt x="f27" y="f24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38" y="f39"/>
                      <a:pt x="f38" y="f39"/>
                      <a:pt x="f38" y="f39"/>
                    </a:cubicBezTo>
                    <a:cubicBezTo>
                      <a:pt x="f38" y="f40"/>
                      <a:pt x="f41" y="f42"/>
                      <a:pt x="f6" y="f7"/>
                    </a:cubicBezTo>
                    <a:cubicBezTo>
                      <a:pt x="f43" y="f44"/>
                      <a:pt x="f36" y="f45"/>
                      <a:pt x="f46" y="f6"/>
                    </a:cubicBezTo>
                    <a:cubicBezTo>
                      <a:pt x="f34" y="f47"/>
                      <a:pt x="f34" y="f47"/>
                      <a:pt x="f34" y="f47"/>
                    </a:cubicBezTo>
                    <a:cubicBezTo>
                      <a:pt x="f48" y="f36"/>
                      <a:pt x="f49" y="f50"/>
                      <a:pt x="f23" y="f28"/>
                    </a:cubicBezTo>
                    <a:cubicBezTo>
                      <a:pt x="f19" y="f26"/>
                      <a:pt x="f51" y="f52"/>
                      <a:pt x="f13" y="f21"/>
                    </a:cubicBezTo>
                    <a:cubicBezTo>
                      <a:pt x="f12" y="f13"/>
                      <a:pt x="f11" y="f12"/>
                      <a:pt x="f16" y="f11"/>
                    </a:cubicBezTo>
                    <a:cubicBezTo>
                      <a:pt x="f8" y="f53"/>
                      <a:pt x="f5" y="f16"/>
                      <a:pt x="f54" y="f54"/>
                    </a:cubicBezTo>
                    <a:cubicBezTo>
                      <a:pt x="f54" y="f55"/>
                      <a:pt x="f54" y="f55"/>
                      <a:pt x="f8" y="f9"/>
                    </a:cubicBezTo>
                    <a:close/>
                  </a:path>
                </a:pathLst>
              </a:custGeom>
              <a:solidFill>
                <a:srgbClr val="B671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9" name="Freeform 1550">
                <a:extLst>
                  <a:ext uri="{FF2B5EF4-FFF2-40B4-BE49-F238E27FC236}">
                    <a16:creationId xmlns:a16="http://schemas.microsoft.com/office/drawing/2014/main" id="{7F12E11F-378E-3D63-187D-758F8246557B}"/>
                  </a:ext>
                </a:extLst>
              </p:cNvPr>
              <p:cNvSpPr/>
              <p:nvPr/>
            </p:nvSpPr>
            <p:spPr>
              <a:xfrm>
                <a:off x="4735513" y="4181478"/>
                <a:ext cx="123828" cy="280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75"/>
                  <a:gd name="f8" fmla="val 28"/>
                  <a:gd name="f9" fmla="val 73"/>
                  <a:gd name="f10" fmla="val 22"/>
                  <a:gd name="f11" fmla="val 23"/>
                  <a:gd name="f12" fmla="val 68"/>
                  <a:gd name="f13" fmla="val 20"/>
                  <a:gd name="f14" fmla="val 66"/>
                  <a:gd name="f15" fmla="val 24"/>
                  <a:gd name="f16" fmla="val 64"/>
                  <a:gd name="f17" fmla="val 60"/>
                  <a:gd name="f18" fmla="val 25"/>
                  <a:gd name="f19" fmla="val 57"/>
                  <a:gd name="f20" fmla="val 52"/>
                  <a:gd name="f21" fmla="val 30"/>
                  <a:gd name="f22" fmla="val 47"/>
                  <a:gd name="f23" fmla="val 29"/>
                  <a:gd name="f24" fmla="val 41"/>
                  <a:gd name="f25" fmla="val 39"/>
                  <a:gd name="f26" fmla="val 37"/>
                  <a:gd name="f27" fmla="val 27"/>
                  <a:gd name="f28" fmla="val 35"/>
                  <a:gd name="f29" fmla="val 26"/>
                  <a:gd name="f30" fmla="val 15"/>
                  <a:gd name="f31" fmla="val 19"/>
                  <a:gd name="f32" fmla="val 14"/>
                  <a:gd name="f33" fmla="val 18"/>
                  <a:gd name="f34" fmla="val 13"/>
                  <a:gd name="f35" fmla="val 12"/>
                  <a:gd name="f36" fmla="val 21"/>
                  <a:gd name="f37" fmla="val 9"/>
                  <a:gd name="f38" fmla="val 7"/>
                  <a:gd name="f39" fmla="val 4"/>
                  <a:gd name="f40" fmla="val 2"/>
                  <a:gd name="f41" fmla="val 3"/>
                  <a:gd name="f42" fmla="val 5"/>
                  <a:gd name="f43" fmla="val 1"/>
                  <a:gd name="f44" fmla="val 6"/>
                  <a:gd name="f45" fmla="val 8"/>
                  <a:gd name="f46" fmla="val 16"/>
                  <a:gd name="f47" fmla="val 32"/>
                  <a:gd name="f48" fmla="val 45"/>
                  <a:gd name="f49" fmla="val 31"/>
                  <a:gd name="f50" fmla="val 51"/>
                  <a:gd name="f51" fmla="val 63"/>
                  <a:gd name="f52" fmla="val 62"/>
                  <a:gd name="f53" fmla="val 65"/>
                  <a:gd name="f54" fmla="val 69"/>
                  <a:gd name="f55" fmla="+- 0 0 -90"/>
                  <a:gd name="f56" fmla="*/ f3 1 33"/>
                  <a:gd name="f57" fmla="*/ f4 1 75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33"/>
                  <a:gd name="f66" fmla="*/ f62 1 75"/>
                  <a:gd name="f67" fmla="*/ 28 f63 1"/>
                  <a:gd name="f68" fmla="*/ 73 f62 1"/>
                  <a:gd name="f69" fmla="*/ 20 f63 1"/>
                  <a:gd name="f70" fmla="*/ 66 f62 1"/>
                  <a:gd name="f71" fmla="*/ 25 f63 1"/>
                  <a:gd name="f72" fmla="*/ 57 f62 1"/>
                  <a:gd name="f73" fmla="*/ 29 f63 1"/>
                  <a:gd name="f74" fmla="*/ 41 f62 1"/>
                  <a:gd name="f75" fmla="*/ 27 f63 1"/>
                  <a:gd name="f76" fmla="*/ 35 f62 1"/>
                  <a:gd name="f77" fmla="*/ 15 f63 1"/>
                  <a:gd name="f78" fmla="*/ 19 f62 1"/>
                  <a:gd name="f79" fmla="*/ 13 f63 1"/>
                  <a:gd name="f80" fmla="*/ 12 f63 1"/>
                  <a:gd name="f81" fmla="*/ 21 f62 1"/>
                  <a:gd name="f82" fmla="*/ 4 f63 1"/>
                  <a:gd name="f83" fmla="*/ 20 f62 1"/>
                  <a:gd name="f84" fmla="*/ 3 f63 1"/>
                  <a:gd name="f85" fmla="*/ 22 f62 1"/>
                  <a:gd name="f86" fmla="*/ 30 f62 1"/>
                  <a:gd name="f87" fmla="*/ 0 f62 1"/>
                  <a:gd name="f88" fmla="*/ 14 f63 1"/>
                  <a:gd name="f89" fmla="*/ 16 f62 1"/>
                  <a:gd name="f90" fmla="*/ 22 f63 1"/>
                  <a:gd name="f91" fmla="*/ 32 f63 1"/>
                  <a:gd name="f92" fmla="*/ 45 f62 1"/>
                  <a:gd name="f93" fmla="*/ 63 f62 1"/>
                  <a:gd name="f94" fmla="*/ 60 f62 1"/>
                  <a:gd name="f95" fmla="+- f64 0 f1"/>
                  <a:gd name="f96" fmla="*/ f67 1 33"/>
                  <a:gd name="f97" fmla="*/ f68 1 75"/>
                  <a:gd name="f98" fmla="*/ f69 1 33"/>
                  <a:gd name="f99" fmla="*/ f70 1 75"/>
                  <a:gd name="f100" fmla="*/ f71 1 33"/>
                  <a:gd name="f101" fmla="*/ f72 1 75"/>
                  <a:gd name="f102" fmla="*/ f73 1 33"/>
                  <a:gd name="f103" fmla="*/ f74 1 75"/>
                  <a:gd name="f104" fmla="*/ f75 1 33"/>
                  <a:gd name="f105" fmla="*/ f76 1 75"/>
                  <a:gd name="f106" fmla="*/ f77 1 33"/>
                  <a:gd name="f107" fmla="*/ f78 1 75"/>
                  <a:gd name="f108" fmla="*/ f79 1 33"/>
                  <a:gd name="f109" fmla="*/ f80 1 33"/>
                  <a:gd name="f110" fmla="*/ f81 1 75"/>
                  <a:gd name="f111" fmla="*/ f82 1 33"/>
                  <a:gd name="f112" fmla="*/ f83 1 75"/>
                  <a:gd name="f113" fmla="*/ f84 1 33"/>
                  <a:gd name="f114" fmla="*/ f85 1 75"/>
                  <a:gd name="f115" fmla="*/ f86 1 75"/>
                  <a:gd name="f116" fmla="*/ f87 1 75"/>
                  <a:gd name="f117" fmla="*/ f88 1 33"/>
                  <a:gd name="f118" fmla="*/ f89 1 75"/>
                  <a:gd name="f119" fmla="*/ f90 1 33"/>
                  <a:gd name="f120" fmla="*/ f91 1 33"/>
                  <a:gd name="f121" fmla="*/ f92 1 75"/>
                  <a:gd name="f122" fmla="*/ f93 1 75"/>
                  <a:gd name="f123" fmla="*/ f94 1 75"/>
                  <a:gd name="f124" fmla="*/ 0 1 f65"/>
                  <a:gd name="f125" fmla="*/ f59 1 f65"/>
                  <a:gd name="f126" fmla="*/ 0 1 f66"/>
                  <a:gd name="f127" fmla="*/ f60 1 f66"/>
                  <a:gd name="f128" fmla="*/ f96 1 f65"/>
                  <a:gd name="f129" fmla="*/ f97 1 f66"/>
                  <a:gd name="f130" fmla="*/ f98 1 f65"/>
                  <a:gd name="f131" fmla="*/ f99 1 f66"/>
                  <a:gd name="f132" fmla="*/ f100 1 f65"/>
                  <a:gd name="f133" fmla="*/ f101 1 f66"/>
                  <a:gd name="f134" fmla="*/ f102 1 f65"/>
                  <a:gd name="f135" fmla="*/ f103 1 f66"/>
                  <a:gd name="f136" fmla="*/ f104 1 f65"/>
                  <a:gd name="f137" fmla="*/ f105 1 f66"/>
                  <a:gd name="f138" fmla="*/ f106 1 f65"/>
                  <a:gd name="f139" fmla="*/ f107 1 f66"/>
                  <a:gd name="f140" fmla="*/ f108 1 f65"/>
                  <a:gd name="f141" fmla="*/ f109 1 f65"/>
                  <a:gd name="f142" fmla="*/ f110 1 f66"/>
                  <a:gd name="f143" fmla="*/ f111 1 f65"/>
                  <a:gd name="f144" fmla="*/ f112 1 f66"/>
                  <a:gd name="f145" fmla="*/ f113 1 f65"/>
                  <a:gd name="f146" fmla="*/ f114 1 f66"/>
                  <a:gd name="f147" fmla="*/ f115 1 f66"/>
                  <a:gd name="f148" fmla="*/ f116 1 f66"/>
                  <a:gd name="f149" fmla="*/ f117 1 f65"/>
                  <a:gd name="f150" fmla="*/ f118 1 f66"/>
                  <a:gd name="f151" fmla="*/ f119 1 f65"/>
                  <a:gd name="f152" fmla="*/ f120 1 f65"/>
                  <a:gd name="f153" fmla="*/ f121 1 f66"/>
                  <a:gd name="f154" fmla="*/ f122 1 f66"/>
                  <a:gd name="f155" fmla="*/ f123 1 f66"/>
                  <a:gd name="f156" fmla="*/ f124 f56 1"/>
                  <a:gd name="f157" fmla="*/ f125 f56 1"/>
                  <a:gd name="f158" fmla="*/ f127 f57 1"/>
                  <a:gd name="f159" fmla="*/ f126 f57 1"/>
                  <a:gd name="f160" fmla="*/ f128 f56 1"/>
                  <a:gd name="f161" fmla="*/ f129 f57 1"/>
                  <a:gd name="f162" fmla="*/ f130 f56 1"/>
                  <a:gd name="f163" fmla="*/ f131 f57 1"/>
                  <a:gd name="f164" fmla="*/ f132 f56 1"/>
                  <a:gd name="f165" fmla="*/ f133 f57 1"/>
                  <a:gd name="f166" fmla="*/ f134 f56 1"/>
                  <a:gd name="f167" fmla="*/ f135 f57 1"/>
                  <a:gd name="f168" fmla="*/ f136 f56 1"/>
                  <a:gd name="f169" fmla="*/ f137 f57 1"/>
                  <a:gd name="f170" fmla="*/ f138 f56 1"/>
                  <a:gd name="f171" fmla="*/ f139 f57 1"/>
                  <a:gd name="f172" fmla="*/ f140 f56 1"/>
                  <a:gd name="f173" fmla="*/ f141 f56 1"/>
                  <a:gd name="f174" fmla="*/ f142 f57 1"/>
                  <a:gd name="f175" fmla="*/ f143 f56 1"/>
                  <a:gd name="f176" fmla="*/ f144 f57 1"/>
                  <a:gd name="f177" fmla="*/ f145 f56 1"/>
                  <a:gd name="f178" fmla="*/ f146 f57 1"/>
                  <a:gd name="f179" fmla="*/ f147 f57 1"/>
                  <a:gd name="f180" fmla="*/ f148 f57 1"/>
                  <a:gd name="f181" fmla="*/ f149 f56 1"/>
                  <a:gd name="f182" fmla="*/ f150 f57 1"/>
                  <a:gd name="f183" fmla="*/ f151 f56 1"/>
                  <a:gd name="f184" fmla="*/ f152 f56 1"/>
                  <a:gd name="f185" fmla="*/ f153 f57 1"/>
                  <a:gd name="f186" fmla="*/ f154 f57 1"/>
                  <a:gd name="f187" fmla="*/ f155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60" y="f161"/>
                  </a:cxn>
                  <a:cxn ang="f95">
                    <a:pos x="f162" y="f163"/>
                  </a:cxn>
                  <a:cxn ang="f95">
                    <a:pos x="f164" y="f165"/>
                  </a:cxn>
                  <a:cxn ang="f95">
                    <a:pos x="f166" y="f167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1"/>
                  </a:cxn>
                  <a:cxn ang="f95">
                    <a:pos x="f173" y="f174"/>
                  </a:cxn>
                  <a:cxn ang="f95">
                    <a:pos x="f175" y="f176"/>
                  </a:cxn>
                  <a:cxn ang="f95">
                    <a:pos x="f177" y="f178"/>
                  </a:cxn>
                  <a:cxn ang="f95">
                    <a:pos x="f177" y="f179"/>
                  </a:cxn>
                  <a:cxn ang="f95">
                    <a:pos x="f177" y="f180"/>
                  </a:cxn>
                  <a:cxn ang="f95">
                    <a:pos x="f181" y="f182"/>
                  </a:cxn>
                  <a:cxn ang="f95">
                    <a:pos x="f183" y="f174"/>
                  </a:cxn>
                  <a:cxn ang="f95">
                    <a:pos x="f184" y="f185"/>
                  </a:cxn>
                  <a:cxn ang="f95">
                    <a:pos x="f160" y="f186"/>
                  </a:cxn>
                  <a:cxn ang="f95">
                    <a:pos x="f168" y="f187"/>
                  </a:cxn>
                  <a:cxn ang="f95">
                    <a:pos x="f160" y="f161"/>
                  </a:cxn>
                </a:cxnLst>
                <a:rect l="f156" t="f159" r="f157" b="f158"/>
                <a:pathLst>
                  <a:path w="33" h="75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19"/>
                    </a:cubicBezTo>
                    <a:cubicBezTo>
                      <a:pt x="f8" y="f20"/>
                      <a:pt x="f21" y="f22"/>
                      <a:pt x="f23" y="f24"/>
                    </a:cubicBezTo>
                    <a:cubicBezTo>
                      <a:pt x="f8" y="f25"/>
                      <a:pt x="f23" y="f26"/>
                      <a:pt x="f27" y="f28"/>
                    </a:cubicBezTo>
                    <a:cubicBezTo>
                      <a:pt x="f29" y="f27"/>
                      <a:pt x="f10" y="f10"/>
                      <a:pt x="f30" y="f31"/>
                    </a:cubicBezTo>
                    <a:cubicBezTo>
                      <a:pt x="f32" y="f33"/>
                      <a:pt x="f34" y="f33"/>
                      <a:pt x="f34" y="f31"/>
                    </a:cubicBezTo>
                    <a:cubicBezTo>
                      <a:pt x="f34" y="f13"/>
                      <a:pt x="f35" y="f36"/>
                      <a:pt x="f35" y="f36"/>
                    </a:cubicBezTo>
                    <a:cubicBezTo>
                      <a:pt x="f37" y="f33"/>
                      <a:pt x="f38" y="f13"/>
                      <a:pt x="f39" y="f13"/>
                    </a:cubicBezTo>
                    <a:cubicBezTo>
                      <a:pt x="f40" y="f13"/>
                      <a:pt x="f40" y="f36"/>
                      <a:pt x="f41" y="f10"/>
                    </a:cubicBezTo>
                    <a:cubicBezTo>
                      <a:pt x="f39" y="f18"/>
                      <a:pt x="f42" y="f27"/>
                      <a:pt x="f41" y="f21"/>
                    </a:cubicBezTo>
                    <a:cubicBezTo>
                      <a:pt x="f43" y="f10"/>
                      <a:pt x="f5" y="f42"/>
                      <a:pt x="f41" y="f5"/>
                    </a:cubicBezTo>
                    <a:cubicBezTo>
                      <a:pt x="f42" y="f44"/>
                      <a:pt x="f45" y="f35"/>
                      <a:pt x="f32" y="f46"/>
                    </a:cubicBezTo>
                    <a:cubicBezTo>
                      <a:pt x="f46" y="f33"/>
                      <a:pt x="f31" y="f31"/>
                      <a:pt x="f10" y="f36"/>
                    </a:cubicBezTo>
                    <a:cubicBezTo>
                      <a:pt x="f21" y="f27"/>
                      <a:pt x="f6" y="f28"/>
                      <a:pt x="f47" y="f48"/>
                    </a:cubicBezTo>
                    <a:cubicBezTo>
                      <a:pt x="f49" y="f50"/>
                      <a:pt x="f21" y="f19"/>
                      <a:pt x="f8" y="f51"/>
                    </a:cubicBezTo>
                    <a:cubicBezTo>
                      <a:pt x="f27" y="f51"/>
                      <a:pt x="f8" y="f52"/>
                      <a:pt x="f27" y="f17"/>
                    </a:cubicBezTo>
                    <a:cubicBezTo>
                      <a:pt x="f27" y="f53"/>
                      <a:pt x="f27" y="f54"/>
                      <a:pt x="f8" y="f9"/>
                    </a:cubicBezTo>
                    <a:close/>
                  </a:path>
                </a:pathLst>
              </a:custGeom>
              <a:solidFill>
                <a:srgbClr val="D7B0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0" name="Freeform 1551">
                <a:extLst>
                  <a:ext uri="{FF2B5EF4-FFF2-40B4-BE49-F238E27FC236}">
                    <a16:creationId xmlns:a16="http://schemas.microsoft.com/office/drawing/2014/main" id="{09FBA324-CD6F-63BF-7980-E918648821EB}"/>
                  </a:ext>
                </a:extLst>
              </p:cNvPr>
              <p:cNvSpPr/>
              <p:nvPr/>
            </p:nvSpPr>
            <p:spPr>
              <a:xfrm>
                <a:off x="4735513" y="4019546"/>
                <a:ext cx="93661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5"/>
                  <a:gd name="f8" fmla="val 13"/>
                  <a:gd name="f9" fmla="val 7"/>
                  <a:gd name="f10" fmla="val 17"/>
                  <a:gd name="f11" fmla="val 6"/>
                  <a:gd name="f12" fmla="val 18"/>
                  <a:gd name="f13" fmla="val 2"/>
                  <a:gd name="f14" fmla="val 21"/>
                  <a:gd name="f15" fmla="val 1"/>
                  <a:gd name="f16" fmla="val 23"/>
                  <a:gd name="f17" fmla="val 3"/>
                  <a:gd name="f18" fmla="val 5"/>
                  <a:gd name="f19" fmla="val 24"/>
                  <a:gd name="f20" fmla="val 19"/>
                  <a:gd name="f21" fmla="val 8"/>
                  <a:gd name="f22" fmla="val 16"/>
                  <a:gd name="f23" fmla="val 11"/>
                  <a:gd name="f24" fmla="val 10"/>
                  <a:gd name="f25" fmla="val 9"/>
                  <a:gd name="f26" fmla="val 28"/>
                  <a:gd name="f27" fmla="val 33"/>
                  <a:gd name="f28" fmla="val 34"/>
                  <a:gd name="f29" fmla="val 32"/>
                  <a:gd name="f30" fmla="val 31"/>
                  <a:gd name="f31" fmla="val 30"/>
                  <a:gd name="f32" fmla="val 15"/>
                  <a:gd name="f33" fmla="val 12"/>
                  <a:gd name="f34" fmla="+- 0 0 -90"/>
                  <a:gd name="f35" fmla="*/ f3 1 25"/>
                  <a:gd name="f36" fmla="*/ f4 1 3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5"/>
                  <a:gd name="f45" fmla="*/ f41 1 35"/>
                  <a:gd name="f46" fmla="*/ 13 f42 1"/>
                  <a:gd name="f47" fmla="*/ 7 f41 1"/>
                  <a:gd name="f48" fmla="*/ 21 f42 1"/>
                  <a:gd name="f49" fmla="*/ 1 f41 1"/>
                  <a:gd name="f50" fmla="*/ 25 f42 1"/>
                  <a:gd name="f51" fmla="*/ 3 f41 1"/>
                  <a:gd name="f52" fmla="*/ 24 f42 1"/>
                  <a:gd name="f53" fmla="*/ 6 f41 1"/>
                  <a:gd name="f54" fmla="*/ 18 f41 1"/>
                  <a:gd name="f55" fmla="*/ 9 f42 1"/>
                  <a:gd name="f56" fmla="*/ 28 f41 1"/>
                  <a:gd name="f57" fmla="*/ 3 f42 1"/>
                  <a:gd name="f58" fmla="*/ 34 f41 1"/>
                  <a:gd name="f59" fmla="*/ 2 f42 1"/>
                  <a:gd name="f60" fmla="*/ 33 f41 1"/>
                  <a:gd name="f61" fmla="*/ 1 f42 1"/>
                  <a:gd name="f62" fmla="*/ 30 f41 1"/>
                  <a:gd name="f63" fmla="*/ 12 f42 1"/>
                  <a:gd name="f64" fmla="*/ 8 f41 1"/>
                  <a:gd name="f65" fmla="+- f43 0 f1"/>
                  <a:gd name="f66" fmla="*/ f46 1 25"/>
                  <a:gd name="f67" fmla="*/ f47 1 35"/>
                  <a:gd name="f68" fmla="*/ f48 1 25"/>
                  <a:gd name="f69" fmla="*/ f49 1 35"/>
                  <a:gd name="f70" fmla="*/ f50 1 25"/>
                  <a:gd name="f71" fmla="*/ f51 1 35"/>
                  <a:gd name="f72" fmla="*/ f52 1 25"/>
                  <a:gd name="f73" fmla="*/ f53 1 35"/>
                  <a:gd name="f74" fmla="*/ f54 1 35"/>
                  <a:gd name="f75" fmla="*/ f55 1 25"/>
                  <a:gd name="f76" fmla="*/ f56 1 35"/>
                  <a:gd name="f77" fmla="*/ f57 1 25"/>
                  <a:gd name="f78" fmla="*/ f58 1 35"/>
                  <a:gd name="f79" fmla="*/ f59 1 25"/>
                  <a:gd name="f80" fmla="*/ f60 1 35"/>
                  <a:gd name="f81" fmla="*/ f61 1 25"/>
                  <a:gd name="f82" fmla="*/ f62 1 35"/>
                  <a:gd name="f83" fmla="*/ f63 1 25"/>
                  <a:gd name="f84" fmla="*/ f64 1 35"/>
                  <a:gd name="f85" fmla="*/ 0 1 f44"/>
                  <a:gd name="f86" fmla="*/ f38 1 f44"/>
                  <a:gd name="f87" fmla="*/ 0 1 f45"/>
                  <a:gd name="f88" fmla="*/ f39 1 f45"/>
                  <a:gd name="f89" fmla="*/ f66 1 f44"/>
                  <a:gd name="f90" fmla="*/ f67 1 f45"/>
                  <a:gd name="f91" fmla="*/ f68 1 f44"/>
                  <a:gd name="f92" fmla="*/ f69 1 f45"/>
                  <a:gd name="f93" fmla="*/ f70 1 f44"/>
                  <a:gd name="f94" fmla="*/ f71 1 f45"/>
                  <a:gd name="f95" fmla="*/ f72 1 f44"/>
                  <a:gd name="f96" fmla="*/ f73 1 f45"/>
                  <a:gd name="f97" fmla="*/ f74 1 f45"/>
                  <a:gd name="f98" fmla="*/ f75 1 f44"/>
                  <a:gd name="f99" fmla="*/ f76 1 f45"/>
                  <a:gd name="f100" fmla="*/ f77 1 f44"/>
                  <a:gd name="f101" fmla="*/ f78 1 f45"/>
                  <a:gd name="f102" fmla="*/ f79 1 f44"/>
                  <a:gd name="f103" fmla="*/ f80 1 f45"/>
                  <a:gd name="f104" fmla="*/ f81 1 f44"/>
                  <a:gd name="f105" fmla="*/ f82 1 f45"/>
                  <a:gd name="f106" fmla="*/ f83 1 f44"/>
                  <a:gd name="f107" fmla="*/ f84 1 f45"/>
                  <a:gd name="f108" fmla="*/ f85 f35 1"/>
                  <a:gd name="f109" fmla="*/ f86 f35 1"/>
                  <a:gd name="f110" fmla="*/ f88 f36 1"/>
                  <a:gd name="f111" fmla="*/ f87 f36 1"/>
                  <a:gd name="f112" fmla="*/ f89 f35 1"/>
                  <a:gd name="f113" fmla="*/ f90 f36 1"/>
                  <a:gd name="f114" fmla="*/ f91 f35 1"/>
                  <a:gd name="f115" fmla="*/ f92 f36 1"/>
                  <a:gd name="f116" fmla="*/ f93 f35 1"/>
                  <a:gd name="f117" fmla="*/ f94 f36 1"/>
                  <a:gd name="f118" fmla="*/ f95 f35 1"/>
                  <a:gd name="f119" fmla="*/ f96 f36 1"/>
                  <a:gd name="f120" fmla="*/ f97 f36 1"/>
                  <a:gd name="f121" fmla="*/ f98 f35 1"/>
                  <a:gd name="f122" fmla="*/ f99 f36 1"/>
                  <a:gd name="f123" fmla="*/ f100 f35 1"/>
                  <a:gd name="f124" fmla="*/ f101 f36 1"/>
                  <a:gd name="f125" fmla="*/ f102 f35 1"/>
                  <a:gd name="f126" fmla="*/ f103 f36 1"/>
                  <a:gd name="f127" fmla="*/ f104 f35 1"/>
                  <a:gd name="f128" fmla="*/ f105 f36 1"/>
                  <a:gd name="f129" fmla="*/ f106 f35 1"/>
                  <a:gd name="f130" fmla="*/ f107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12" y="f120"/>
                  </a:cxn>
                  <a:cxn ang="f65">
                    <a:pos x="f121" y="f122"/>
                  </a:cxn>
                  <a:cxn ang="f65">
                    <a:pos x="f123" y="f124"/>
                  </a:cxn>
                  <a:cxn ang="f65">
                    <a:pos x="f125" y="f126"/>
                  </a:cxn>
                  <a:cxn ang="f65">
                    <a:pos x="f127" y="f128"/>
                  </a:cxn>
                  <a:cxn ang="f65">
                    <a:pos x="f129" y="f130"/>
                  </a:cxn>
                  <a:cxn ang="f65">
                    <a:pos x="f112" y="f113"/>
                  </a:cxn>
                </a:cxnLst>
                <a:rect l="f108" t="f111" r="f109" b="f110"/>
                <a:pathLst>
                  <a:path w="25" h="3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6" y="f5"/>
                      <a:pt x="f6" y="f17"/>
                    </a:cubicBezTo>
                    <a:cubicBezTo>
                      <a:pt x="f6" y="f18"/>
                      <a:pt x="f6" y="f18"/>
                      <a:pt x="f19" y="f11"/>
                    </a:cubicBezTo>
                    <a:cubicBezTo>
                      <a:pt x="f20" y="f21"/>
                      <a:pt x="f22" y="f8"/>
                      <a:pt x="f8" y="f12"/>
                    </a:cubicBezTo>
                    <a:cubicBezTo>
                      <a:pt x="f23" y="f14"/>
                      <a:pt x="f24" y="f6"/>
                      <a:pt x="f25" y="f26"/>
                    </a:cubicBezTo>
                    <a:cubicBezTo>
                      <a:pt x="f25" y="f27"/>
                      <a:pt x="f21" y="f7"/>
                      <a:pt x="f17" y="f28"/>
                    </a:cubicBezTo>
                    <a:cubicBezTo>
                      <a:pt x="f17" y="f28"/>
                      <a:pt x="f17" y="f27"/>
                      <a:pt x="f13" y="f27"/>
                    </a:cubicBezTo>
                    <a:cubicBezTo>
                      <a:pt x="f15" y="f29"/>
                      <a:pt x="f5" y="f30"/>
                      <a:pt x="f15" y="f31"/>
                    </a:cubicBezTo>
                    <a:cubicBezTo>
                      <a:pt x="f18" y="f16"/>
                      <a:pt x="f21" y="f32"/>
                      <a:pt x="f33" y="f21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D57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1" name="Freeform 1552">
                <a:extLst>
                  <a:ext uri="{FF2B5EF4-FFF2-40B4-BE49-F238E27FC236}">
                    <a16:creationId xmlns:a16="http://schemas.microsoft.com/office/drawing/2014/main" id="{D8B65036-3266-27AF-83DE-D588C8C33F1D}"/>
                  </a:ext>
                </a:extLst>
              </p:cNvPr>
              <p:cNvSpPr/>
              <p:nvPr/>
            </p:nvSpPr>
            <p:spPr>
              <a:xfrm>
                <a:off x="4935538" y="3571874"/>
                <a:ext cx="55558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1"/>
                  <a:gd name="f8" fmla="val 30"/>
                  <a:gd name="f9" fmla="val 2"/>
                  <a:gd name="f10" fmla="val 24"/>
                  <a:gd name="f11" fmla="val 4"/>
                  <a:gd name="f12" fmla="val 19"/>
                  <a:gd name="f13" fmla="val 7"/>
                  <a:gd name="f14" fmla="val 14"/>
                  <a:gd name="f15" fmla="val 12"/>
                  <a:gd name="f16" fmla="val 8"/>
                  <a:gd name="f17" fmla="val 11"/>
                  <a:gd name="f18" fmla="val 9"/>
                  <a:gd name="f19" fmla="val 6"/>
                  <a:gd name="f20" fmla="val 5"/>
                  <a:gd name="f21" fmla="val 3"/>
                  <a:gd name="f22" fmla="val 10"/>
                  <a:gd name="f23" fmla="val 13"/>
                  <a:gd name="f24" fmla="val 18"/>
                  <a:gd name="f25" fmla="val 21"/>
                  <a:gd name="f26" fmla="val 25"/>
                  <a:gd name="f27" fmla="val 26"/>
                  <a:gd name="f28" fmla="val 28"/>
                  <a:gd name="f29" fmla="val 1"/>
                  <a:gd name="f30" fmla="+- 0 0 -90"/>
                  <a:gd name="f31" fmla="*/ f3 1 15"/>
                  <a:gd name="f32" fmla="*/ f4 1 31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5"/>
                  <a:gd name="f41" fmla="*/ f37 1 31"/>
                  <a:gd name="f42" fmla="*/ 0 f38 1"/>
                  <a:gd name="f43" fmla="*/ 30 f37 1"/>
                  <a:gd name="f44" fmla="*/ 7 f38 1"/>
                  <a:gd name="f45" fmla="*/ 14 f37 1"/>
                  <a:gd name="f46" fmla="*/ 9 f37 1"/>
                  <a:gd name="f47" fmla="*/ 8 f38 1"/>
                  <a:gd name="f48" fmla="*/ 3 f37 1"/>
                  <a:gd name="f49" fmla="*/ 10 f38 1"/>
                  <a:gd name="f50" fmla="*/ 0 f37 1"/>
                  <a:gd name="f51" fmla="*/ 11 f38 1"/>
                  <a:gd name="f52" fmla="*/ 14 f38 1"/>
                  <a:gd name="f53" fmla="*/ 2 f37 1"/>
                  <a:gd name="f54" fmla="*/ 9 f38 1"/>
                  <a:gd name="f55" fmla="*/ 18 f37 1"/>
                  <a:gd name="f56" fmla="*/ 4 f38 1"/>
                  <a:gd name="f57" fmla="*/ 25 f37 1"/>
                  <a:gd name="f58" fmla="*/ 5 f38 1"/>
                  <a:gd name="f59" fmla="*/ 28 f37 1"/>
                  <a:gd name="f60" fmla="*/ 31 f37 1"/>
                  <a:gd name="f61" fmla="+- f39 0 f1"/>
                  <a:gd name="f62" fmla="*/ f42 1 15"/>
                  <a:gd name="f63" fmla="*/ f43 1 31"/>
                  <a:gd name="f64" fmla="*/ f44 1 15"/>
                  <a:gd name="f65" fmla="*/ f45 1 31"/>
                  <a:gd name="f66" fmla="*/ f46 1 31"/>
                  <a:gd name="f67" fmla="*/ f47 1 15"/>
                  <a:gd name="f68" fmla="*/ f48 1 31"/>
                  <a:gd name="f69" fmla="*/ f49 1 15"/>
                  <a:gd name="f70" fmla="*/ f50 1 31"/>
                  <a:gd name="f71" fmla="*/ f51 1 15"/>
                  <a:gd name="f72" fmla="*/ f52 1 15"/>
                  <a:gd name="f73" fmla="*/ f53 1 31"/>
                  <a:gd name="f74" fmla="*/ f54 1 15"/>
                  <a:gd name="f75" fmla="*/ f55 1 31"/>
                  <a:gd name="f76" fmla="*/ f56 1 15"/>
                  <a:gd name="f77" fmla="*/ f57 1 31"/>
                  <a:gd name="f78" fmla="*/ f58 1 15"/>
                  <a:gd name="f79" fmla="*/ f59 1 31"/>
                  <a:gd name="f80" fmla="*/ f60 1 31"/>
                  <a:gd name="f81" fmla="*/ 0 1 f40"/>
                  <a:gd name="f82" fmla="*/ f34 1 f40"/>
                  <a:gd name="f83" fmla="*/ 0 1 f41"/>
                  <a:gd name="f84" fmla="*/ f35 1 f41"/>
                  <a:gd name="f85" fmla="*/ f62 1 f40"/>
                  <a:gd name="f86" fmla="*/ f63 1 f41"/>
                  <a:gd name="f87" fmla="*/ f64 1 f40"/>
                  <a:gd name="f88" fmla="*/ f65 1 f41"/>
                  <a:gd name="f89" fmla="*/ f66 1 f41"/>
                  <a:gd name="f90" fmla="*/ f67 1 f40"/>
                  <a:gd name="f91" fmla="*/ f68 1 f41"/>
                  <a:gd name="f92" fmla="*/ f69 1 f40"/>
                  <a:gd name="f93" fmla="*/ f70 1 f41"/>
                  <a:gd name="f94" fmla="*/ f71 1 f40"/>
                  <a:gd name="f95" fmla="*/ f72 1 f40"/>
                  <a:gd name="f96" fmla="*/ f73 1 f41"/>
                  <a:gd name="f97" fmla="*/ f74 1 f40"/>
                  <a:gd name="f98" fmla="*/ f75 1 f41"/>
                  <a:gd name="f99" fmla="*/ f76 1 f40"/>
                  <a:gd name="f100" fmla="*/ f77 1 f41"/>
                  <a:gd name="f101" fmla="*/ f78 1 f40"/>
                  <a:gd name="f102" fmla="*/ f79 1 f41"/>
                  <a:gd name="f103" fmla="*/ f80 1 f41"/>
                  <a:gd name="f104" fmla="*/ f81 f31 1"/>
                  <a:gd name="f105" fmla="*/ f82 f31 1"/>
                  <a:gd name="f106" fmla="*/ f84 f32 1"/>
                  <a:gd name="f107" fmla="*/ f83 f32 1"/>
                  <a:gd name="f108" fmla="*/ f85 f31 1"/>
                  <a:gd name="f109" fmla="*/ f86 f32 1"/>
                  <a:gd name="f110" fmla="*/ f87 f31 1"/>
                  <a:gd name="f111" fmla="*/ f88 f32 1"/>
                  <a:gd name="f112" fmla="*/ f89 f32 1"/>
                  <a:gd name="f113" fmla="*/ f90 f31 1"/>
                  <a:gd name="f114" fmla="*/ f91 f32 1"/>
                  <a:gd name="f115" fmla="*/ f92 f31 1"/>
                  <a:gd name="f116" fmla="*/ f93 f32 1"/>
                  <a:gd name="f117" fmla="*/ f94 f31 1"/>
                  <a:gd name="f118" fmla="*/ f95 f31 1"/>
                  <a:gd name="f119" fmla="*/ f96 f32 1"/>
                  <a:gd name="f120" fmla="*/ f97 f31 1"/>
                  <a:gd name="f121" fmla="*/ f98 f32 1"/>
                  <a:gd name="f122" fmla="*/ f99 f31 1"/>
                  <a:gd name="f123" fmla="*/ f100 f32 1"/>
                  <a:gd name="f124" fmla="*/ f101 f31 1"/>
                  <a:gd name="f125" fmla="*/ f102 f32 1"/>
                  <a:gd name="f126" fmla="*/ f103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10" y="f112"/>
                  </a:cxn>
                  <a:cxn ang="f61">
                    <a:pos x="f113" y="f114"/>
                  </a:cxn>
                  <a:cxn ang="f61">
                    <a:pos x="f115" y="f116"/>
                  </a:cxn>
                  <a:cxn ang="f61">
                    <a:pos x="f117" y="f116"/>
                  </a:cxn>
                  <a:cxn ang="f61">
                    <a:pos x="f118" y="f119"/>
                  </a:cxn>
                  <a:cxn ang="f61">
                    <a:pos x="f120" y="f121"/>
                  </a:cxn>
                  <a:cxn ang="f61">
                    <a:pos x="f120" y="f121"/>
                  </a:cxn>
                  <a:cxn ang="f61">
                    <a:pos x="f122" y="f123"/>
                  </a:cxn>
                  <a:cxn ang="f61">
                    <a:pos x="f124" y="f123"/>
                  </a:cxn>
                  <a:cxn ang="f61">
                    <a:pos x="f120" y="f125"/>
                  </a:cxn>
                  <a:cxn ang="f61">
                    <a:pos x="f122" y="f126"/>
                  </a:cxn>
                  <a:cxn ang="f61">
                    <a:pos x="f108" y="f109"/>
                  </a:cxn>
                </a:cxnLst>
                <a:rect l="f104" t="f107" r="f105" b="f106"/>
                <a:pathLst>
                  <a:path w="15" h="3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1" y="f15"/>
                      <a:pt x="f16" y="f17"/>
                      <a:pt x="f13" y="f18"/>
                    </a:cubicBezTo>
                    <a:cubicBezTo>
                      <a:pt x="f19" y="f13"/>
                      <a:pt x="f16" y="f20"/>
                      <a:pt x="f16" y="f21"/>
                    </a:cubicBezTo>
                    <a:cubicBezTo>
                      <a:pt x="f13" y="f9"/>
                      <a:pt x="f16" y="f5"/>
                      <a:pt x="f22" y="f5"/>
                    </a:cubicBezTo>
                    <a:cubicBezTo>
                      <a:pt x="f22" y="f5"/>
                      <a:pt x="f17" y="f5"/>
                      <a:pt x="f17" y="f5"/>
                    </a:cubicBezTo>
                    <a:cubicBezTo>
                      <a:pt x="f23" y="f5"/>
                      <a:pt x="f14" y="f5"/>
                      <a:pt x="f14" y="f9"/>
                    </a:cubicBezTo>
                    <a:cubicBezTo>
                      <a:pt x="f23" y="f16"/>
                      <a:pt x="f6" y="f14"/>
                      <a:pt x="f18" y="f24"/>
                    </a:cubicBezTo>
                    <a:cubicBezTo>
                      <a:pt x="f18" y="f24"/>
                      <a:pt x="f18" y="f24"/>
                      <a:pt x="f18" y="f24"/>
                    </a:cubicBezTo>
                    <a:cubicBezTo>
                      <a:pt x="f23" y="f10"/>
                      <a:pt x="f11" y="f25"/>
                      <a:pt x="f11" y="f26"/>
                    </a:cubicBezTo>
                    <a:cubicBezTo>
                      <a:pt x="f11" y="f26"/>
                      <a:pt x="f11" y="f26"/>
                      <a:pt x="f20" y="f26"/>
                    </a:cubicBezTo>
                    <a:cubicBezTo>
                      <a:pt x="f13" y="f26"/>
                      <a:pt x="f18" y="f27"/>
                      <a:pt x="f18" y="f28"/>
                    </a:cubicBezTo>
                    <a:cubicBezTo>
                      <a:pt x="f16" y="f8"/>
                      <a:pt x="f19" y="f7"/>
                      <a:pt x="f11" y="f7"/>
                    </a:cubicBezTo>
                    <a:cubicBezTo>
                      <a:pt x="f21" y="f7"/>
                      <a:pt x="f29" y="f7"/>
                      <a:pt x="f5" y="f8"/>
                    </a:cubicBezTo>
                    <a:close/>
                  </a:path>
                </a:pathLst>
              </a:custGeom>
              <a:solidFill>
                <a:srgbClr val="C87A7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2" name="Freeform 1553">
                <a:extLst>
                  <a:ext uri="{FF2B5EF4-FFF2-40B4-BE49-F238E27FC236}">
                    <a16:creationId xmlns:a16="http://schemas.microsoft.com/office/drawing/2014/main" id="{10172579-B41B-CAAC-342D-EBA9D4CF6204}"/>
                  </a:ext>
                </a:extLst>
              </p:cNvPr>
              <p:cNvSpPr/>
              <p:nvPr/>
            </p:nvSpPr>
            <p:spPr>
              <a:xfrm>
                <a:off x="4859341" y="3808411"/>
                <a:ext cx="60322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7"/>
                  <a:gd name="f8" fmla="val 36"/>
                  <a:gd name="f9" fmla="val 35"/>
                  <a:gd name="f10" fmla="val 1"/>
                  <a:gd name="f11" fmla="val 34"/>
                  <a:gd name="f12" fmla="val 4"/>
                  <a:gd name="f13" fmla="val 30"/>
                  <a:gd name="f14" fmla="val 25"/>
                  <a:gd name="f15" fmla="val 5"/>
                  <a:gd name="f16" fmla="val 20"/>
                  <a:gd name="f17" fmla="val 7"/>
                  <a:gd name="f18" fmla="val 13"/>
                  <a:gd name="f19" fmla="val 6"/>
                  <a:gd name="f20" fmla="val 9"/>
                  <a:gd name="f21" fmla="val 8"/>
                  <a:gd name="f22" fmla="val 2"/>
                  <a:gd name="f23" fmla="val 11"/>
                  <a:gd name="f24" fmla="val 15"/>
                  <a:gd name="f25" fmla="val 3"/>
                  <a:gd name="f26" fmla="val 14"/>
                  <a:gd name="f27" fmla="val 12"/>
                  <a:gd name="f28" fmla="val 10"/>
                  <a:gd name="f29" fmla="val 18"/>
                  <a:gd name="f30" fmla="val 23"/>
                  <a:gd name="f31" fmla="val 27"/>
                  <a:gd name="f32" fmla="val 33"/>
                  <a:gd name="f33" fmla="+- 0 0 -90"/>
                  <a:gd name="f34" fmla="*/ f3 1 16"/>
                  <a:gd name="f35" fmla="*/ f4 1 3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6"/>
                  <a:gd name="f44" fmla="*/ f40 1 37"/>
                  <a:gd name="f45" fmla="*/ 0 f41 1"/>
                  <a:gd name="f46" fmla="*/ 37 f40 1"/>
                  <a:gd name="f47" fmla="*/ 1 f41 1"/>
                  <a:gd name="f48" fmla="*/ 34 f40 1"/>
                  <a:gd name="f49" fmla="*/ 5 f41 1"/>
                  <a:gd name="f50" fmla="*/ 20 f40 1"/>
                  <a:gd name="f51" fmla="*/ 6 f41 1"/>
                  <a:gd name="f52" fmla="*/ 9 f40 1"/>
                  <a:gd name="f53" fmla="*/ 9 f41 1"/>
                  <a:gd name="f54" fmla="*/ 2 f40 1"/>
                  <a:gd name="f55" fmla="*/ 13 f41 1"/>
                  <a:gd name="f56" fmla="*/ 0 f40 1"/>
                  <a:gd name="f57" fmla="*/ 15 f41 1"/>
                  <a:gd name="f58" fmla="*/ 1 f40 1"/>
                  <a:gd name="f59" fmla="*/ 14 f41 1"/>
                  <a:gd name="f60" fmla="*/ 3 f40 1"/>
                  <a:gd name="f61" fmla="*/ 10 f41 1"/>
                  <a:gd name="f62" fmla="*/ 14 f40 1"/>
                  <a:gd name="f63" fmla="*/ 8 f41 1"/>
                  <a:gd name="f64" fmla="*/ 30 f40 1"/>
                  <a:gd name="f65" fmla="*/ 4 f41 1"/>
                  <a:gd name="f66" fmla="*/ 35 f40 1"/>
                  <a:gd name="f67" fmla="*/ 36 f40 1"/>
                  <a:gd name="f68" fmla="+- f42 0 f1"/>
                  <a:gd name="f69" fmla="*/ f45 1 16"/>
                  <a:gd name="f70" fmla="*/ f46 1 37"/>
                  <a:gd name="f71" fmla="*/ f47 1 16"/>
                  <a:gd name="f72" fmla="*/ f48 1 37"/>
                  <a:gd name="f73" fmla="*/ f49 1 16"/>
                  <a:gd name="f74" fmla="*/ f50 1 37"/>
                  <a:gd name="f75" fmla="*/ f51 1 16"/>
                  <a:gd name="f76" fmla="*/ f52 1 37"/>
                  <a:gd name="f77" fmla="*/ f53 1 16"/>
                  <a:gd name="f78" fmla="*/ f54 1 37"/>
                  <a:gd name="f79" fmla="*/ f55 1 16"/>
                  <a:gd name="f80" fmla="*/ f56 1 37"/>
                  <a:gd name="f81" fmla="*/ f57 1 16"/>
                  <a:gd name="f82" fmla="*/ f58 1 37"/>
                  <a:gd name="f83" fmla="*/ f59 1 16"/>
                  <a:gd name="f84" fmla="*/ f60 1 37"/>
                  <a:gd name="f85" fmla="*/ f61 1 16"/>
                  <a:gd name="f86" fmla="*/ f62 1 37"/>
                  <a:gd name="f87" fmla="*/ f63 1 16"/>
                  <a:gd name="f88" fmla="*/ f64 1 37"/>
                  <a:gd name="f89" fmla="*/ f65 1 16"/>
                  <a:gd name="f90" fmla="*/ f66 1 37"/>
                  <a:gd name="f91" fmla="*/ f67 1 37"/>
                  <a:gd name="f92" fmla="*/ 0 1 f43"/>
                  <a:gd name="f93" fmla="*/ f37 1 f43"/>
                  <a:gd name="f94" fmla="*/ 0 1 f44"/>
                  <a:gd name="f95" fmla="*/ f38 1 f44"/>
                  <a:gd name="f96" fmla="*/ f69 1 f43"/>
                  <a:gd name="f97" fmla="*/ f70 1 f44"/>
                  <a:gd name="f98" fmla="*/ f71 1 f43"/>
                  <a:gd name="f99" fmla="*/ f72 1 f44"/>
                  <a:gd name="f100" fmla="*/ f73 1 f43"/>
                  <a:gd name="f101" fmla="*/ f74 1 f44"/>
                  <a:gd name="f102" fmla="*/ f75 1 f43"/>
                  <a:gd name="f103" fmla="*/ f76 1 f44"/>
                  <a:gd name="f104" fmla="*/ f77 1 f43"/>
                  <a:gd name="f105" fmla="*/ f78 1 f44"/>
                  <a:gd name="f106" fmla="*/ f79 1 f43"/>
                  <a:gd name="f107" fmla="*/ f80 1 f44"/>
                  <a:gd name="f108" fmla="*/ f81 1 f43"/>
                  <a:gd name="f109" fmla="*/ f82 1 f44"/>
                  <a:gd name="f110" fmla="*/ f83 1 f43"/>
                  <a:gd name="f111" fmla="*/ f84 1 f44"/>
                  <a:gd name="f112" fmla="*/ f85 1 f43"/>
                  <a:gd name="f113" fmla="*/ f86 1 f44"/>
                  <a:gd name="f114" fmla="*/ f87 1 f43"/>
                  <a:gd name="f115" fmla="*/ f88 1 f44"/>
                  <a:gd name="f116" fmla="*/ f89 1 f43"/>
                  <a:gd name="f117" fmla="*/ f90 1 f44"/>
                  <a:gd name="f118" fmla="*/ f91 1 f44"/>
                  <a:gd name="f119" fmla="*/ f92 f34 1"/>
                  <a:gd name="f120" fmla="*/ f93 f34 1"/>
                  <a:gd name="f121" fmla="*/ f95 f35 1"/>
                  <a:gd name="f122" fmla="*/ f94 f35 1"/>
                  <a:gd name="f123" fmla="*/ f96 f34 1"/>
                  <a:gd name="f124" fmla="*/ f97 f35 1"/>
                  <a:gd name="f125" fmla="*/ f98 f34 1"/>
                  <a:gd name="f126" fmla="*/ f99 f35 1"/>
                  <a:gd name="f127" fmla="*/ f100 f34 1"/>
                  <a:gd name="f128" fmla="*/ f101 f35 1"/>
                  <a:gd name="f129" fmla="*/ f102 f34 1"/>
                  <a:gd name="f130" fmla="*/ f103 f35 1"/>
                  <a:gd name="f131" fmla="*/ f104 f34 1"/>
                  <a:gd name="f132" fmla="*/ f105 f35 1"/>
                  <a:gd name="f133" fmla="*/ f106 f34 1"/>
                  <a:gd name="f134" fmla="*/ f107 f35 1"/>
                  <a:gd name="f135" fmla="*/ f108 f34 1"/>
                  <a:gd name="f136" fmla="*/ f109 f35 1"/>
                  <a:gd name="f137" fmla="*/ f110 f34 1"/>
                  <a:gd name="f138" fmla="*/ f111 f35 1"/>
                  <a:gd name="f139" fmla="*/ f112 f34 1"/>
                  <a:gd name="f140" fmla="*/ f113 f35 1"/>
                  <a:gd name="f141" fmla="*/ f114 f34 1"/>
                  <a:gd name="f142" fmla="*/ f115 f35 1"/>
                  <a:gd name="f143" fmla="*/ f116 f34 1"/>
                  <a:gd name="f144" fmla="*/ f117 f35 1"/>
                  <a:gd name="f145" fmla="*/ f118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23" y="f124"/>
                  </a:cxn>
                  <a:cxn ang="f68">
                    <a:pos x="f125" y="f126"/>
                  </a:cxn>
                  <a:cxn ang="f68">
                    <a:pos x="f127" y="f128"/>
                  </a:cxn>
                  <a:cxn ang="f68">
                    <a:pos x="f129" y="f130"/>
                  </a:cxn>
                  <a:cxn ang="f68">
                    <a:pos x="f131" y="f132"/>
                  </a:cxn>
                  <a:cxn ang="f68">
                    <a:pos x="f133" y="f134"/>
                  </a:cxn>
                  <a:cxn ang="f68">
                    <a:pos x="f135" y="f136"/>
                  </a:cxn>
                  <a:cxn ang="f68">
                    <a:pos x="f137" y="f138"/>
                  </a:cxn>
                  <a:cxn ang="f68">
                    <a:pos x="f133" y="f130"/>
                  </a:cxn>
                  <a:cxn ang="f68">
                    <a:pos x="f139" y="f140"/>
                  </a:cxn>
                  <a:cxn ang="f68">
                    <a:pos x="f131" y="f128"/>
                  </a:cxn>
                  <a:cxn ang="f68">
                    <a:pos x="f131" y="f128"/>
                  </a:cxn>
                  <a:cxn ang="f68">
                    <a:pos x="f141" y="f142"/>
                  </a:cxn>
                  <a:cxn ang="f68">
                    <a:pos x="f143" y="f144"/>
                  </a:cxn>
                  <a:cxn ang="f68">
                    <a:pos x="f143" y="f145"/>
                  </a:cxn>
                  <a:cxn ang="f68">
                    <a:pos x="f129" y="f124"/>
                  </a:cxn>
                  <a:cxn ang="f68">
                    <a:pos x="f123" y="f124"/>
                  </a:cxn>
                </a:cxnLst>
                <a:rect l="f119" t="f122" r="f120" b="f121"/>
                <a:pathLst>
                  <a:path w="16" h="37">
                    <a:moveTo>
                      <a:pt x="f5" y="f7"/>
                    </a:moveTo>
                    <a:cubicBezTo>
                      <a:pt x="f5" y="f8"/>
                      <a:pt x="f5" y="f9"/>
                      <a:pt x="f10" y="f11"/>
                    </a:cubicBezTo>
                    <a:cubicBezTo>
                      <a:pt x="f12" y="f13"/>
                      <a:pt x="f12" y="f14"/>
                      <a:pt x="f15" y="f16"/>
                    </a:cubicBezTo>
                    <a:cubicBezTo>
                      <a:pt x="f15" y="f6"/>
                      <a:pt x="f17" y="f18"/>
                      <a:pt x="f19" y="f20"/>
                    </a:cubicBezTo>
                    <a:cubicBezTo>
                      <a:pt x="f17" y="f17"/>
                      <a:pt x="f21" y="f12"/>
                      <a:pt x="f20" y="f22"/>
                    </a:cubicBezTo>
                    <a:cubicBezTo>
                      <a:pt x="f20" y="f5"/>
                      <a:pt x="f23" y="f10"/>
                      <a:pt x="f18" y="f5"/>
                    </a:cubicBezTo>
                    <a:cubicBezTo>
                      <a:pt x="f18" y="f5"/>
                      <a:pt x="f24" y="f5"/>
                      <a:pt x="f24" y="f10"/>
                    </a:cubicBezTo>
                    <a:cubicBezTo>
                      <a:pt x="f6" y="f25"/>
                      <a:pt x="f24" y="f25"/>
                      <a:pt x="f26" y="f25"/>
                    </a:cubicBezTo>
                    <a:cubicBezTo>
                      <a:pt x="f18" y="f20"/>
                      <a:pt x="f18" y="f20"/>
                      <a:pt x="f18" y="f20"/>
                    </a:cubicBezTo>
                    <a:cubicBezTo>
                      <a:pt x="f27" y="f23"/>
                      <a:pt x="f27" y="f18"/>
                      <a:pt x="f28" y="f26"/>
                    </a:cubicBezTo>
                    <a:cubicBezTo>
                      <a:pt x="f28" y="f6"/>
                      <a:pt x="f28" y="f29"/>
                      <a:pt x="f20" y="f16"/>
                    </a:cubicBezTo>
                    <a:cubicBezTo>
                      <a:pt x="f20" y="f16"/>
                      <a:pt x="f20" y="f16"/>
                      <a:pt x="f20" y="f16"/>
                    </a:cubicBezTo>
                    <a:cubicBezTo>
                      <a:pt x="f21" y="f30"/>
                      <a:pt x="f20" y="f31"/>
                      <a:pt x="f21" y="f13"/>
                    </a:cubicBezTo>
                    <a:cubicBezTo>
                      <a:pt x="f21" y="f32"/>
                      <a:pt x="f17" y="f9"/>
                      <a:pt x="f12" y="f9"/>
                    </a:cubicBezTo>
                    <a:cubicBezTo>
                      <a:pt x="f12" y="f9"/>
                      <a:pt x="f25" y="f9"/>
                      <a:pt x="f12" y="f8"/>
                    </a:cubicBezTo>
                    <a:cubicBezTo>
                      <a:pt x="f12" y="f8"/>
                      <a:pt x="f15" y="f8"/>
                      <a:pt x="f19" y="f7"/>
                    </a:cubicBezTo>
                    <a:cubicBezTo>
                      <a:pt x="f25" y="f7"/>
                      <a:pt x="f22" y="f7"/>
                      <a:pt x="f5" y="f7"/>
                    </a:cubicBezTo>
                    <a:close/>
                  </a:path>
                </a:pathLst>
              </a:custGeom>
              <a:solidFill>
                <a:srgbClr val="DB83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3" name="Freeform 1554">
                <a:extLst>
                  <a:ext uri="{FF2B5EF4-FFF2-40B4-BE49-F238E27FC236}">
                    <a16:creationId xmlns:a16="http://schemas.microsoft.com/office/drawing/2014/main" id="{FA236684-F81E-5371-DE19-B66077E6AE78}"/>
                  </a:ext>
                </a:extLst>
              </p:cNvPr>
              <p:cNvSpPr/>
              <p:nvPr/>
            </p:nvSpPr>
            <p:spPr>
              <a:xfrm>
                <a:off x="4716466" y="4044948"/>
                <a:ext cx="68259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9"/>
                  <a:gd name="f8" fmla="val 17"/>
                  <a:gd name="f9" fmla="val 6"/>
                  <a:gd name="f10" fmla="val 12"/>
                  <a:gd name="f11" fmla="val 11"/>
                  <a:gd name="f12" fmla="val 10"/>
                  <a:gd name="f13" fmla="val 19"/>
                  <a:gd name="f14" fmla="val 21"/>
                  <a:gd name="f15" fmla="val 7"/>
                  <a:gd name="f16" fmla="val 23"/>
                  <a:gd name="f17" fmla="val 24"/>
                  <a:gd name="f18" fmla="val 25"/>
                  <a:gd name="f19" fmla="val 26"/>
                  <a:gd name="f20" fmla="val 29"/>
                  <a:gd name="f21" fmla="val 5"/>
                  <a:gd name="f22" fmla="val 32"/>
                  <a:gd name="f23" fmla="val 4"/>
                  <a:gd name="f24" fmla="val 34"/>
                  <a:gd name="f25" fmla="val 35"/>
                  <a:gd name="f26" fmla="val 39"/>
                  <a:gd name="f27" fmla="val 41"/>
                  <a:gd name="f28" fmla="val 44"/>
                  <a:gd name="f29" fmla="val 47"/>
                  <a:gd name="f30" fmla="val 1"/>
                  <a:gd name="f31" fmla="val 40"/>
                  <a:gd name="f32" fmla="val 2"/>
                  <a:gd name="f33" fmla="val 31"/>
                  <a:gd name="f34" fmla="val 3"/>
                  <a:gd name="f35" fmla="val 20"/>
                  <a:gd name="f36" fmla="val 8"/>
                  <a:gd name="f37" fmla="val 14"/>
                  <a:gd name="f38" fmla="val 9"/>
                  <a:gd name="f39" fmla="+- 0 0 -90"/>
                  <a:gd name="f40" fmla="*/ f3 1 18"/>
                  <a:gd name="f41" fmla="*/ f4 1 49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18"/>
                  <a:gd name="f50" fmla="*/ f46 1 49"/>
                  <a:gd name="f51" fmla="*/ 18 f47 1"/>
                  <a:gd name="f52" fmla="*/ 0 f46 1"/>
                  <a:gd name="f53" fmla="*/ 10 f47 1"/>
                  <a:gd name="f54" fmla="*/ 17 f46 1"/>
                  <a:gd name="f55" fmla="*/ 7 f47 1"/>
                  <a:gd name="f56" fmla="*/ 23 f46 1"/>
                  <a:gd name="f57" fmla="*/ 26 f46 1"/>
                  <a:gd name="f58" fmla="*/ 4 f47 1"/>
                  <a:gd name="f59" fmla="*/ 34 f46 1"/>
                  <a:gd name="f60" fmla="*/ 5 f47 1"/>
                  <a:gd name="f61" fmla="*/ 41 f46 1"/>
                  <a:gd name="f62" fmla="*/ 1 f47 1"/>
                  <a:gd name="f63" fmla="*/ 49 f46 1"/>
                  <a:gd name="f64" fmla="*/ 3 f47 1"/>
                  <a:gd name="f65" fmla="*/ 8 f47 1"/>
                  <a:gd name="f66" fmla="*/ 14 f46 1"/>
                  <a:gd name="f67" fmla="*/ 17 f47 1"/>
                  <a:gd name="f68" fmla="+- f48 0 f1"/>
                  <a:gd name="f69" fmla="*/ f51 1 18"/>
                  <a:gd name="f70" fmla="*/ f52 1 49"/>
                  <a:gd name="f71" fmla="*/ f53 1 18"/>
                  <a:gd name="f72" fmla="*/ f54 1 49"/>
                  <a:gd name="f73" fmla="*/ f55 1 18"/>
                  <a:gd name="f74" fmla="*/ f56 1 49"/>
                  <a:gd name="f75" fmla="*/ f57 1 49"/>
                  <a:gd name="f76" fmla="*/ f58 1 18"/>
                  <a:gd name="f77" fmla="*/ f59 1 49"/>
                  <a:gd name="f78" fmla="*/ f60 1 18"/>
                  <a:gd name="f79" fmla="*/ f61 1 49"/>
                  <a:gd name="f80" fmla="*/ f62 1 18"/>
                  <a:gd name="f81" fmla="*/ f63 1 49"/>
                  <a:gd name="f82" fmla="*/ f64 1 18"/>
                  <a:gd name="f83" fmla="*/ f65 1 18"/>
                  <a:gd name="f84" fmla="*/ f66 1 49"/>
                  <a:gd name="f85" fmla="*/ f67 1 18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50"/>
                  <a:gd name="f96" fmla="*/ f75 1 f50"/>
                  <a:gd name="f97" fmla="*/ f76 1 f49"/>
                  <a:gd name="f98" fmla="*/ f77 1 f50"/>
                  <a:gd name="f99" fmla="*/ f78 1 f49"/>
                  <a:gd name="f100" fmla="*/ f79 1 f50"/>
                  <a:gd name="f101" fmla="*/ f80 1 f49"/>
                  <a:gd name="f102" fmla="*/ f81 1 f50"/>
                  <a:gd name="f103" fmla="*/ f82 1 f49"/>
                  <a:gd name="f104" fmla="*/ f83 1 f49"/>
                  <a:gd name="f105" fmla="*/ f84 1 f50"/>
                  <a:gd name="f106" fmla="*/ f85 1 f49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1 1"/>
                  <a:gd name="f117" fmla="*/ f96 f41 1"/>
                  <a:gd name="f118" fmla="*/ f97 f40 1"/>
                  <a:gd name="f119" fmla="*/ f98 f41 1"/>
                  <a:gd name="f120" fmla="*/ f99 f40 1"/>
                  <a:gd name="f121" fmla="*/ f100 f41 1"/>
                  <a:gd name="f122" fmla="*/ f101 f40 1"/>
                  <a:gd name="f123" fmla="*/ f102 f41 1"/>
                  <a:gd name="f124" fmla="*/ f103 f40 1"/>
                  <a:gd name="f125" fmla="*/ f104 f40 1"/>
                  <a:gd name="f126" fmla="*/ f105 f41 1"/>
                  <a:gd name="f127" fmla="*/ f106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5" y="f117"/>
                  </a:cxn>
                  <a:cxn ang="f68">
                    <a:pos x="f118" y="f119"/>
                  </a:cxn>
                  <a:cxn ang="f68">
                    <a:pos x="f120" y="f121"/>
                  </a:cxn>
                  <a:cxn ang="f68">
                    <a:pos x="f122" y="f123"/>
                  </a:cxn>
                  <a:cxn ang="f68">
                    <a:pos x="f124" y="f116"/>
                  </a:cxn>
                  <a:cxn ang="f68">
                    <a:pos x="f125" y="f126"/>
                  </a:cxn>
                  <a:cxn ang="f68">
                    <a:pos x="f127" y="f112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18" h="49">
                    <a:moveTo>
                      <a:pt x="f6" y="f5"/>
                    </a:moveTo>
                    <a:cubicBezTo>
                      <a:pt x="f8" y="f9"/>
                      <a:pt x="f10" y="f11"/>
                      <a:pt x="f12" y="f8"/>
                    </a:cubicBezTo>
                    <a:cubicBezTo>
                      <a:pt x="f12" y="f13"/>
                      <a:pt x="f12" y="f14"/>
                      <a:pt x="f15" y="f16"/>
                    </a:cubicBezTo>
                    <a:cubicBezTo>
                      <a:pt x="f9" y="f17"/>
                      <a:pt x="f15" y="f18"/>
                      <a:pt x="f15" y="f19"/>
                    </a:cubicBezTo>
                    <a:cubicBezTo>
                      <a:pt x="f9" y="f20"/>
                      <a:pt x="f21" y="f22"/>
                      <a:pt x="f23" y="f24"/>
                    </a:cubicBezTo>
                    <a:cubicBezTo>
                      <a:pt x="f23" y="f25"/>
                      <a:pt x="f23" y="f26"/>
                      <a:pt x="f21" y="f27"/>
                    </a:cubicBezTo>
                    <a:cubicBezTo>
                      <a:pt x="f21" y="f28"/>
                      <a:pt x="f23" y="f29"/>
                      <a:pt x="f30" y="f7"/>
                    </a:cubicBezTo>
                    <a:cubicBezTo>
                      <a:pt x="f5" y="f31"/>
                      <a:pt x="f32" y="f33"/>
                      <a:pt x="f34" y="f16"/>
                    </a:cubicBezTo>
                    <a:cubicBezTo>
                      <a:pt x="f23" y="f35"/>
                      <a:pt x="f9" y="f8"/>
                      <a:pt x="f36" y="f37"/>
                    </a:cubicBezTo>
                    <a:cubicBezTo>
                      <a:pt x="f12" y="f38"/>
                      <a:pt x="f37" y="f21"/>
                      <a:pt x="f8" y="f5"/>
                    </a:cubicBezTo>
                    <a:cubicBezTo>
                      <a:pt x="f8" y="f5"/>
                      <a:pt x="f6" y="f5"/>
                      <a:pt x="f6" y="f5"/>
                    </a:cubicBezTo>
                    <a:close/>
                  </a:path>
                </a:pathLst>
              </a:custGeom>
              <a:solidFill>
                <a:srgbClr val="963A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4" name="Freeform 1555">
                <a:extLst>
                  <a:ext uri="{FF2B5EF4-FFF2-40B4-BE49-F238E27FC236}">
                    <a16:creationId xmlns:a16="http://schemas.microsoft.com/office/drawing/2014/main" id="{49AFFCCD-7C70-6A28-F459-D720D0EA6B9B}"/>
                  </a:ext>
                </a:extLst>
              </p:cNvPr>
              <p:cNvSpPr/>
              <p:nvPr/>
            </p:nvSpPr>
            <p:spPr>
              <a:xfrm>
                <a:off x="4746622" y="4124328"/>
                <a:ext cx="71442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31"/>
                  <a:gd name="f8" fmla="val 6"/>
                  <a:gd name="f9" fmla="val 4"/>
                  <a:gd name="f10" fmla="val 5"/>
                  <a:gd name="f11" fmla="val 8"/>
                  <a:gd name="f12" fmla="val 1"/>
                  <a:gd name="f13" fmla="val 7"/>
                  <a:gd name="f14" fmla="val 3"/>
                  <a:gd name="f15" fmla="val 9"/>
                  <a:gd name="f16" fmla="val 12"/>
                  <a:gd name="f17" fmla="val 10"/>
                  <a:gd name="f18" fmla="val 16"/>
                  <a:gd name="f19" fmla="val 13"/>
                  <a:gd name="f20" fmla="val 20"/>
                  <a:gd name="f21" fmla="val 23"/>
                  <a:gd name="f22" fmla="val 17"/>
                  <a:gd name="f23" fmla="val 28"/>
                  <a:gd name="f24" fmla="val 29"/>
                  <a:gd name="f25" fmla="val 24"/>
                  <a:gd name="f26" fmla="+- 0 0 -90"/>
                  <a:gd name="f27" fmla="*/ f3 1 19"/>
                  <a:gd name="f28" fmla="*/ f4 1 3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9"/>
                  <a:gd name="f37" fmla="*/ f33 1 31"/>
                  <a:gd name="f38" fmla="*/ 0 f34 1"/>
                  <a:gd name="f39" fmla="*/ 6 f33 1"/>
                  <a:gd name="f40" fmla="*/ 6 f34 1"/>
                  <a:gd name="f41" fmla="*/ 0 f33 1"/>
                  <a:gd name="f42" fmla="*/ 7 f34 1"/>
                  <a:gd name="f43" fmla="*/ 4 f33 1"/>
                  <a:gd name="f44" fmla="*/ 10 f34 1"/>
                  <a:gd name="f45" fmla="*/ 16 f33 1"/>
                  <a:gd name="f46" fmla="*/ 17 f34 1"/>
                  <a:gd name="f47" fmla="*/ 28 f33 1"/>
                  <a:gd name="f48" fmla="*/ 19 f34 1"/>
                  <a:gd name="f49" fmla="*/ 29 f33 1"/>
                  <a:gd name="f50" fmla="*/ 8 f34 1"/>
                  <a:gd name="f51" fmla="*/ 24 f33 1"/>
                  <a:gd name="f52" fmla="+- f35 0 f1"/>
                  <a:gd name="f53" fmla="*/ f38 1 19"/>
                  <a:gd name="f54" fmla="*/ f39 1 31"/>
                  <a:gd name="f55" fmla="*/ f40 1 19"/>
                  <a:gd name="f56" fmla="*/ f41 1 31"/>
                  <a:gd name="f57" fmla="*/ f42 1 19"/>
                  <a:gd name="f58" fmla="*/ f43 1 31"/>
                  <a:gd name="f59" fmla="*/ f44 1 19"/>
                  <a:gd name="f60" fmla="*/ f45 1 31"/>
                  <a:gd name="f61" fmla="*/ f46 1 19"/>
                  <a:gd name="f62" fmla="*/ f47 1 31"/>
                  <a:gd name="f63" fmla="*/ f48 1 19"/>
                  <a:gd name="f64" fmla="*/ f49 1 31"/>
                  <a:gd name="f65" fmla="*/ f50 1 19"/>
                  <a:gd name="f66" fmla="*/ f51 1 31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6"/>
                  <a:gd name="f80" fmla="*/ f62 1 f37"/>
                  <a:gd name="f81" fmla="*/ f63 1 f36"/>
                  <a:gd name="f82" fmla="*/ f64 1 f37"/>
                  <a:gd name="f83" fmla="*/ f65 1 f36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7 1"/>
                  <a:gd name="f98" fmla="*/ f80 f28 1"/>
                  <a:gd name="f99" fmla="*/ f81 f27 1"/>
                  <a:gd name="f100" fmla="*/ f82 f28 1"/>
                  <a:gd name="f101" fmla="*/ f83 f27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19" h="31">
                    <a:moveTo>
                      <a:pt x="f5" y="f8"/>
                    </a:moveTo>
                    <a:cubicBezTo>
                      <a:pt x="f9" y="f8"/>
                      <a:pt x="f10" y="f9"/>
                      <a:pt x="f8" y="f5"/>
                    </a:cubicBezTo>
                    <a:cubicBezTo>
                      <a:pt x="f11" y="f12"/>
                      <a:pt x="f13" y="f14"/>
                      <a:pt x="f13" y="f9"/>
                    </a:cubicBezTo>
                    <a:cubicBezTo>
                      <a:pt x="f10" y="f15"/>
                      <a:pt x="f13" y="f16"/>
                      <a:pt x="f17" y="f18"/>
                    </a:cubicBezTo>
                    <a:cubicBezTo>
                      <a:pt x="f19" y="f20"/>
                      <a:pt x="f18" y="f21"/>
                      <a:pt x="f22" y="f23"/>
                    </a:cubicBezTo>
                    <a:cubicBezTo>
                      <a:pt x="f22" y="f24"/>
                      <a:pt x="f6" y="f23"/>
                      <a:pt x="f6" y="f24"/>
                    </a:cubicBezTo>
                    <a:cubicBezTo>
                      <a:pt x="f18" y="f7"/>
                      <a:pt x="f17" y="f23"/>
                      <a:pt x="f11" y="f25"/>
                    </a:cubicBezTo>
                    <a:cubicBezTo>
                      <a:pt x="f9" y="f6"/>
                      <a:pt x="f14" y="f16"/>
                      <a:pt x="f5" y="f8"/>
                    </a:cubicBezTo>
                    <a:close/>
                  </a:path>
                </a:pathLst>
              </a:custGeom>
              <a:solidFill>
                <a:srgbClr val="BA4B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5" name="Freeform 1556">
                <a:extLst>
                  <a:ext uri="{FF2B5EF4-FFF2-40B4-BE49-F238E27FC236}">
                    <a16:creationId xmlns:a16="http://schemas.microsoft.com/office/drawing/2014/main" id="{1B9708CD-58DC-F1A3-7C15-71247530ED4A}"/>
                  </a:ext>
                </a:extLst>
              </p:cNvPr>
              <p:cNvSpPr/>
              <p:nvPr/>
            </p:nvSpPr>
            <p:spPr>
              <a:xfrm>
                <a:off x="4892680" y="3687766"/>
                <a:ext cx="71442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33"/>
                  <a:gd name="f8" fmla="val 31"/>
                  <a:gd name="f9" fmla="val 3"/>
                  <a:gd name="f10" fmla="val 29"/>
                  <a:gd name="f11" fmla="val 1"/>
                  <a:gd name="f12" fmla="val 27"/>
                  <a:gd name="f13" fmla="val 2"/>
                  <a:gd name="f14" fmla="val 25"/>
                  <a:gd name="f15" fmla="val 6"/>
                  <a:gd name="f16" fmla="val 18"/>
                  <a:gd name="f17" fmla="val 8"/>
                  <a:gd name="f18" fmla="val 10"/>
                  <a:gd name="f19" fmla="val 12"/>
                  <a:gd name="f20" fmla="val 13"/>
                  <a:gd name="f21" fmla="val 14"/>
                  <a:gd name="f22" fmla="val 16"/>
                  <a:gd name="f23" fmla="val 17"/>
                  <a:gd name="f24" fmla="val 15"/>
                  <a:gd name="f25" fmla="val 5"/>
                  <a:gd name="f26" fmla="val 9"/>
                  <a:gd name="f27" fmla="val 11"/>
                  <a:gd name="f28" fmla="val 7"/>
                  <a:gd name="f29" fmla="val 21"/>
                  <a:gd name="f30" fmla="val 28"/>
                  <a:gd name="f31" fmla="val 30"/>
                  <a:gd name="f32" fmla="val 4"/>
                  <a:gd name="f33" fmla="+- 0 0 -90"/>
                  <a:gd name="f34" fmla="*/ f3 1 19"/>
                  <a:gd name="f35" fmla="*/ f4 1 33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9"/>
                  <a:gd name="f44" fmla="*/ f40 1 33"/>
                  <a:gd name="f45" fmla="*/ 0 f41 1"/>
                  <a:gd name="f46" fmla="*/ 31 f40 1"/>
                  <a:gd name="f47" fmla="*/ 2 f41 1"/>
                  <a:gd name="f48" fmla="*/ 25 f40 1"/>
                  <a:gd name="f49" fmla="*/ 12 f41 1"/>
                  <a:gd name="f50" fmla="*/ 2 f40 1"/>
                  <a:gd name="f51" fmla="*/ 16 f41 1"/>
                  <a:gd name="f52" fmla="*/ 1 f40 1"/>
                  <a:gd name="f53" fmla="*/ 18 f41 1"/>
                  <a:gd name="f54" fmla="*/ 5 f40 1"/>
                  <a:gd name="f55" fmla="*/ 15 f41 1"/>
                  <a:gd name="f56" fmla="*/ 9 f40 1"/>
                  <a:gd name="f57" fmla="*/ 6 f41 1"/>
                  <a:gd name="f58" fmla="*/ 28 f40 1"/>
                  <a:gd name="f59" fmla="+- f42 0 f1"/>
                  <a:gd name="f60" fmla="*/ f45 1 19"/>
                  <a:gd name="f61" fmla="*/ f46 1 33"/>
                  <a:gd name="f62" fmla="*/ f47 1 19"/>
                  <a:gd name="f63" fmla="*/ f48 1 33"/>
                  <a:gd name="f64" fmla="*/ f49 1 19"/>
                  <a:gd name="f65" fmla="*/ f50 1 33"/>
                  <a:gd name="f66" fmla="*/ f51 1 19"/>
                  <a:gd name="f67" fmla="*/ f52 1 33"/>
                  <a:gd name="f68" fmla="*/ f53 1 19"/>
                  <a:gd name="f69" fmla="*/ f54 1 33"/>
                  <a:gd name="f70" fmla="*/ f55 1 19"/>
                  <a:gd name="f71" fmla="*/ f56 1 33"/>
                  <a:gd name="f72" fmla="*/ f57 1 19"/>
                  <a:gd name="f73" fmla="*/ f58 1 33"/>
                  <a:gd name="f74" fmla="*/ 0 1 f43"/>
                  <a:gd name="f75" fmla="*/ f37 1 f43"/>
                  <a:gd name="f76" fmla="*/ 0 1 f44"/>
                  <a:gd name="f77" fmla="*/ f38 1 f44"/>
                  <a:gd name="f78" fmla="*/ f60 1 f43"/>
                  <a:gd name="f79" fmla="*/ f61 1 f44"/>
                  <a:gd name="f80" fmla="*/ f62 1 f43"/>
                  <a:gd name="f81" fmla="*/ f63 1 f44"/>
                  <a:gd name="f82" fmla="*/ f64 1 f43"/>
                  <a:gd name="f83" fmla="*/ f65 1 f44"/>
                  <a:gd name="f84" fmla="*/ f66 1 f43"/>
                  <a:gd name="f85" fmla="*/ f67 1 f44"/>
                  <a:gd name="f86" fmla="*/ f68 1 f43"/>
                  <a:gd name="f87" fmla="*/ f69 1 f44"/>
                  <a:gd name="f88" fmla="*/ f70 1 f43"/>
                  <a:gd name="f89" fmla="*/ f71 1 f44"/>
                  <a:gd name="f90" fmla="*/ f72 1 f43"/>
                  <a:gd name="f91" fmla="*/ f73 1 f44"/>
                  <a:gd name="f92" fmla="*/ f74 f34 1"/>
                  <a:gd name="f93" fmla="*/ f75 f34 1"/>
                  <a:gd name="f94" fmla="*/ f77 f35 1"/>
                  <a:gd name="f95" fmla="*/ f76 f35 1"/>
                  <a:gd name="f96" fmla="*/ f78 f34 1"/>
                  <a:gd name="f97" fmla="*/ f79 f35 1"/>
                  <a:gd name="f98" fmla="*/ f80 f34 1"/>
                  <a:gd name="f99" fmla="*/ f81 f35 1"/>
                  <a:gd name="f100" fmla="*/ f82 f34 1"/>
                  <a:gd name="f101" fmla="*/ f83 f35 1"/>
                  <a:gd name="f102" fmla="*/ f84 f34 1"/>
                  <a:gd name="f103" fmla="*/ f85 f35 1"/>
                  <a:gd name="f104" fmla="*/ f86 f34 1"/>
                  <a:gd name="f105" fmla="*/ f87 f35 1"/>
                  <a:gd name="f106" fmla="*/ f88 f34 1"/>
                  <a:gd name="f107" fmla="*/ f89 f35 1"/>
                  <a:gd name="f108" fmla="*/ f90 f34 1"/>
                  <a:gd name="f109" fmla="*/ f91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1"/>
                  </a:cxn>
                  <a:cxn ang="f59">
                    <a:pos x="f102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96" y="f97"/>
                  </a:cxn>
                </a:cxnLst>
                <a:rect l="f92" t="f95" r="f93" b="f94"/>
                <a:pathLst>
                  <a:path w="19" h="33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3"/>
                    </a:cubicBezTo>
                    <a:cubicBezTo>
                      <a:pt x="f20" y="f5"/>
                      <a:pt x="f21" y="f11"/>
                      <a:pt x="f22" y="f11"/>
                    </a:cubicBezTo>
                    <a:cubicBezTo>
                      <a:pt x="f23" y="f5"/>
                      <a:pt x="f23" y="f11"/>
                      <a:pt x="f16" y="f13"/>
                    </a:cubicBezTo>
                    <a:cubicBezTo>
                      <a:pt x="f24" y="f13"/>
                      <a:pt x="f6" y="f25"/>
                      <a:pt x="f22" y="f25"/>
                    </a:cubicBezTo>
                    <a:cubicBezTo>
                      <a:pt x="f20" y="f25"/>
                      <a:pt x="f22" y="f17"/>
                      <a:pt x="f24" y="f26"/>
                    </a:cubicBezTo>
                    <a:cubicBezTo>
                      <a:pt x="f27" y="f24"/>
                      <a:pt x="f28" y="f29"/>
                      <a:pt x="f15" y="f30"/>
                    </a:cubicBezTo>
                    <a:cubicBezTo>
                      <a:pt x="f15" y="f31"/>
                      <a:pt x="f32" y="f7"/>
                      <a:pt x="f5" y="f8"/>
                    </a:cubicBezTo>
                    <a:close/>
                  </a:path>
                </a:pathLst>
              </a:custGeom>
              <a:solidFill>
                <a:srgbClr val="DB83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6" name="Freeform 1557">
                <a:extLst>
                  <a:ext uri="{FF2B5EF4-FFF2-40B4-BE49-F238E27FC236}">
                    <a16:creationId xmlns:a16="http://schemas.microsoft.com/office/drawing/2014/main" id="{9AAC4DBB-950C-EF18-2834-D211EB9EE698}"/>
                  </a:ext>
                </a:extLst>
              </p:cNvPr>
              <p:cNvSpPr/>
              <p:nvPr/>
            </p:nvSpPr>
            <p:spPr>
              <a:xfrm>
                <a:off x="4810128" y="3967160"/>
                <a:ext cx="57150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7"/>
                  <a:gd name="f8" fmla="val 5"/>
                  <a:gd name="f9" fmla="val 4"/>
                  <a:gd name="f10" fmla="val 16"/>
                  <a:gd name="f11" fmla="val 2"/>
                  <a:gd name="f12" fmla="val 1"/>
                  <a:gd name="f13" fmla="val 13"/>
                  <a:gd name="f14" fmla="val 12"/>
                  <a:gd name="f15" fmla="val 10"/>
                  <a:gd name="f16" fmla="val 7"/>
                  <a:gd name="f17" fmla="val 9"/>
                  <a:gd name="f18" fmla="val 3"/>
                  <a:gd name="f19" fmla="val 6"/>
                  <a:gd name="f20" fmla="val 8"/>
                  <a:gd name="f21" fmla="val 11"/>
                  <a:gd name="f22" fmla="+- 0 0 -90"/>
                  <a:gd name="f23" fmla="*/ f3 1 15"/>
                  <a:gd name="f24" fmla="*/ f4 1 1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5"/>
                  <a:gd name="f33" fmla="*/ f29 1 17"/>
                  <a:gd name="f34" fmla="*/ 5 f30 1"/>
                  <a:gd name="f35" fmla="*/ 17 f29 1"/>
                  <a:gd name="f36" fmla="*/ 1 f30 1"/>
                  <a:gd name="f37" fmla="*/ 15 f29 1"/>
                  <a:gd name="f38" fmla="*/ 2 f30 1"/>
                  <a:gd name="f39" fmla="*/ 12 f29 1"/>
                  <a:gd name="f40" fmla="*/ 7 f30 1"/>
                  <a:gd name="f41" fmla="*/ 4 f29 1"/>
                  <a:gd name="f42" fmla="*/ 12 f30 1"/>
                  <a:gd name="f43" fmla="*/ 3 f29 1"/>
                  <a:gd name="f44" fmla="*/ 15 f30 1"/>
                  <a:gd name="f45" fmla="*/ 8 f29 1"/>
                  <a:gd name="f46" fmla="*/ 11 f30 1"/>
                  <a:gd name="f47" fmla="*/ 9 f29 1"/>
                  <a:gd name="f48" fmla="+- f31 0 f1"/>
                  <a:gd name="f49" fmla="*/ f34 1 15"/>
                  <a:gd name="f50" fmla="*/ f35 1 17"/>
                  <a:gd name="f51" fmla="*/ f36 1 15"/>
                  <a:gd name="f52" fmla="*/ f37 1 17"/>
                  <a:gd name="f53" fmla="*/ f38 1 15"/>
                  <a:gd name="f54" fmla="*/ f39 1 17"/>
                  <a:gd name="f55" fmla="*/ f40 1 15"/>
                  <a:gd name="f56" fmla="*/ f41 1 17"/>
                  <a:gd name="f57" fmla="*/ f42 1 15"/>
                  <a:gd name="f58" fmla="*/ f43 1 17"/>
                  <a:gd name="f59" fmla="*/ f44 1 15"/>
                  <a:gd name="f60" fmla="*/ f45 1 17"/>
                  <a:gd name="f61" fmla="*/ f46 1 15"/>
                  <a:gd name="f62" fmla="*/ f47 1 17"/>
                  <a:gd name="f63" fmla="*/ 0 1 f32"/>
                  <a:gd name="f64" fmla="*/ f26 1 f32"/>
                  <a:gd name="f65" fmla="*/ 0 1 f33"/>
                  <a:gd name="f66" fmla="*/ f27 1 f33"/>
                  <a:gd name="f67" fmla="*/ f49 1 f32"/>
                  <a:gd name="f68" fmla="*/ f50 1 f33"/>
                  <a:gd name="f69" fmla="*/ f51 1 f32"/>
                  <a:gd name="f70" fmla="*/ f52 1 f33"/>
                  <a:gd name="f71" fmla="*/ f53 1 f32"/>
                  <a:gd name="f72" fmla="*/ f54 1 f33"/>
                  <a:gd name="f73" fmla="*/ f55 1 f32"/>
                  <a:gd name="f74" fmla="*/ f56 1 f33"/>
                  <a:gd name="f75" fmla="*/ f57 1 f32"/>
                  <a:gd name="f76" fmla="*/ f58 1 f33"/>
                  <a:gd name="f77" fmla="*/ f59 1 f32"/>
                  <a:gd name="f78" fmla="*/ f60 1 f33"/>
                  <a:gd name="f79" fmla="*/ f61 1 f32"/>
                  <a:gd name="f80" fmla="*/ f62 1 f33"/>
                  <a:gd name="f81" fmla="*/ f63 f23 1"/>
                  <a:gd name="f82" fmla="*/ f64 f23 1"/>
                  <a:gd name="f83" fmla="*/ f66 f24 1"/>
                  <a:gd name="f84" fmla="*/ f65 f24 1"/>
                  <a:gd name="f85" fmla="*/ f67 f23 1"/>
                  <a:gd name="f86" fmla="*/ f68 f24 1"/>
                  <a:gd name="f87" fmla="*/ f69 f23 1"/>
                  <a:gd name="f88" fmla="*/ f70 f24 1"/>
                  <a:gd name="f89" fmla="*/ f71 f23 1"/>
                  <a:gd name="f90" fmla="*/ f72 f24 1"/>
                  <a:gd name="f91" fmla="*/ f73 f23 1"/>
                  <a:gd name="f92" fmla="*/ f74 f24 1"/>
                  <a:gd name="f93" fmla="*/ f75 f23 1"/>
                  <a:gd name="f94" fmla="*/ f76 f24 1"/>
                  <a:gd name="f95" fmla="*/ f77 f23 1"/>
                  <a:gd name="f96" fmla="*/ f78 f24 1"/>
                  <a:gd name="f97" fmla="*/ f79 f23 1"/>
                  <a:gd name="f98" fmla="*/ f80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93" y="f94"/>
                  </a:cxn>
                  <a:cxn ang="f48">
                    <a:pos x="f95" y="f96"/>
                  </a:cxn>
                  <a:cxn ang="f48">
                    <a:pos x="f97" y="f98"/>
                  </a:cxn>
                  <a:cxn ang="f48">
                    <a:pos x="f85" y="f86"/>
                  </a:cxn>
                </a:cxnLst>
                <a:rect l="f81" t="f84" r="f82" b="f83"/>
                <a:pathLst>
                  <a:path w="15" h="17">
                    <a:moveTo>
                      <a:pt x="f8" y="f7"/>
                    </a:moveTo>
                    <a:cubicBezTo>
                      <a:pt x="f9" y="f10"/>
                      <a:pt x="f11" y="f7"/>
                      <a:pt x="f12" y="f6"/>
                    </a:cubicBezTo>
                    <a:cubicBezTo>
                      <a:pt x="f5" y="f13"/>
                      <a:pt x="f12" y="f13"/>
                      <a:pt x="f11" y="f14"/>
                    </a:cubicBezTo>
                    <a:cubicBezTo>
                      <a:pt x="f8" y="f15"/>
                      <a:pt x="f16" y="f16"/>
                      <a:pt x="f16" y="f9"/>
                    </a:cubicBezTo>
                    <a:cubicBezTo>
                      <a:pt x="f17" y="f9"/>
                      <a:pt x="f15" y="f5"/>
                      <a:pt x="f14" y="f18"/>
                    </a:cubicBezTo>
                    <a:cubicBezTo>
                      <a:pt x="f14" y="f8"/>
                      <a:pt x="f13" y="f19"/>
                      <a:pt x="f6" y="f20"/>
                    </a:cubicBezTo>
                    <a:cubicBezTo>
                      <a:pt x="f13" y="f16"/>
                      <a:pt x="f21" y="f16"/>
                      <a:pt x="f21" y="f17"/>
                    </a:cubicBezTo>
                    <a:cubicBezTo>
                      <a:pt x="f21" y="f13"/>
                      <a:pt x="f16" y="f6"/>
                      <a:pt x="f8" y="f7"/>
                    </a:cubicBezTo>
                    <a:close/>
                  </a:path>
                </a:pathLst>
              </a:custGeom>
              <a:solidFill>
                <a:srgbClr val="DC878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7" name="Freeform 1558">
                <a:extLst>
                  <a:ext uri="{FF2B5EF4-FFF2-40B4-BE49-F238E27FC236}">
                    <a16:creationId xmlns:a16="http://schemas.microsoft.com/office/drawing/2014/main" id="{BE8BB772-182F-004D-A50C-F6B516E6A9DC}"/>
                  </a:ext>
                </a:extLst>
              </p:cNvPr>
              <p:cNvSpPr/>
              <p:nvPr/>
            </p:nvSpPr>
            <p:spPr>
              <a:xfrm>
                <a:off x="4689472" y="4162421"/>
                <a:ext cx="30166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24"/>
                  <a:gd name="f8" fmla="val 6"/>
                  <a:gd name="f9" fmla="val 5"/>
                  <a:gd name="f10" fmla="val 7"/>
                  <a:gd name="f11" fmla="val 10"/>
                  <a:gd name="f12" fmla="val 4"/>
                  <a:gd name="f13" fmla="val 16"/>
                  <a:gd name="f14" fmla="val 21"/>
                  <a:gd name="f15" fmla="val 22"/>
                  <a:gd name="f16" fmla="val 3"/>
                  <a:gd name="f17" fmla="val 18"/>
                  <a:gd name="f18" fmla="val 2"/>
                  <a:gd name="f19" fmla="val 14"/>
                  <a:gd name="f20" fmla="val 11"/>
                  <a:gd name="f21" fmla="val 1"/>
                  <a:gd name="f22" fmla="+- 0 0 -90"/>
                  <a:gd name="f23" fmla="*/ f3 1 8"/>
                  <a:gd name="f24" fmla="*/ f4 1 24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8"/>
                  <a:gd name="f33" fmla="*/ f29 1 24"/>
                  <a:gd name="f34" fmla="*/ 6 f30 1"/>
                  <a:gd name="f35" fmla="*/ 5 f29 1"/>
                  <a:gd name="f36" fmla="*/ 8 f30 1"/>
                  <a:gd name="f37" fmla="*/ 21 f29 1"/>
                  <a:gd name="f38" fmla="*/ 7 f30 1"/>
                  <a:gd name="f39" fmla="*/ 24 f29 1"/>
                  <a:gd name="f40" fmla="*/ 5 f30 1"/>
                  <a:gd name="f41" fmla="*/ 0 f30 1"/>
                  <a:gd name="f42" fmla="*/ 11 f29 1"/>
                  <a:gd name="f43" fmla="*/ 2 f29 1"/>
                  <a:gd name="f44" fmla="*/ 1 f29 1"/>
                  <a:gd name="f45" fmla="*/ 2 f30 1"/>
                  <a:gd name="f46" fmla="*/ 0 f29 1"/>
                  <a:gd name="f47" fmla="*/ 3 f30 1"/>
                  <a:gd name="f48" fmla="+- f31 0 f1"/>
                  <a:gd name="f49" fmla="*/ f34 1 8"/>
                  <a:gd name="f50" fmla="*/ f35 1 24"/>
                  <a:gd name="f51" fmla="*/ f36 1 8"/>
                  <a:gd name="f52" fmla="*/ f37 1 24"/>
                  <a:gd name="f53" fmla="*/ f38 1 8"/>
                  <a:gd name="f54" fmla="*/ f39 1 24"/>
                  <a:gd name="f55" fmla="*/ f40 1 8"/>
                  <a:gd name="f56" fmla="*/ f41 1 8"/>
                  <a:gd name="f57" fmla="*/ f42 1 24"/>
                  <a:gd name="f58" fmla="*/ f43 1 24"/>
                  <a:gd name="f59" fmla="*/ f44 1 24"/>
                  <a:gd name="f60" fmla="*/ f45 1 8"/>
                  <a:gd name="f61" fmla="*/ f46 1 24"/>
                  <a:gd name="f62" fmla="*/ f47 1 8"/>
                  <a:gd name="f63" fmla="*/ 0 1 f32"/>
                  <a:gd name="f64" fmla="*/ f26 1 f32"/>
                  <a:gd name="f65" fmla="*/ 0 1 f33"/>
                  <a:gd name="f66" fmla="*/ f27 1 f33"/>
                  <a:gd name="f67" fmla="*/ f49 1 f32"/>
                  <a:gd name="f68" fmla="*/ f50 1 f33"/>
                  <a:gd name="f69" fmla="*/ f51 1 f32"/>
                  <a:gd name="f70" fmla="*/ f52 1 f33"/>
                  <a:gd name="f71" fmla="*/ f53 1 f32"/>
                  <a:gd name="f72" fmla="*/ f54 1 f33"/>
                  <a:gd name="f73" fmla="*/ f55 1 f32"/>
                  <a:gd name="f74" fmla="*/ f56 1 f32"/>
                  <a:gd name="f75" fmla="*/ f57 1 f33"/>
                  <a:gd name="f76" fmla="*/ f58 1 f33"/>
                  <a:gd name="f77" fmla="*/ f59 1 f33"/>
                  <a:gd name="f78" fmla="*/ f60 1 f32"/>
                  <a:gd name="f79" fmla="*/ f61 1 f33"/>
                  <a:gd name="f80" fmla="*/ f62 1 f32"/>
                  <a:gd name="f81" fmla="*/ f63 f23 1"/>
                  <a:gd name="f82" fmla="*/ f64 f23 1"/>
                  <a:gd name="f83" fmla="*/ f66 f24 1"/>
                  <a:gd name="f84" fmla="*/ f65 f24 1"/>
                  <a:gd name="f85" fmla="*/ f67 f23 1"/>
                  <a:gd name="f86" fmla="*/ f68 f24 1"/>
                  <a:gd name="f87" fmla="*/ f69 f23 1"/>
                  <a:gd name="f88" fmla="*/ f70 f24 1"/>
                  <a:gd name="f89" fmla="*/ f71 f23 1"/>
                  <a:gd name="f90" fmla="*/ f72 f24 1"/>
                  <a:gd name="f91" fmla="*/ f73 f23 1"/>
                  <a:gd name="f92" fmla="*/ f74 f23 1"/>
                  <a:gd name="f93" fmla="*/ f75 f24 1"/>
                  <a:gd name="f94" fmla="*/ f76 f24 1"/>
                  <a:gd name="f95" fmla="*/ f77 f24 1"/>
                  <a:gd name="f96" fmla="*/ f78 f23 1"/>
                  <a:gd name="f97" fmla="*/ f79 f24 1"/>
                  <a:gd name="f98" fmla="*/ f80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88"/>
                  </a:cxn>
                  <a:cxn ang="f48">
                    <a:pos x="f92" y="f93"/>
                  </a:cxn>
                  <a:cxn ang="f48">
                    <a:pos x="f92" y="f93"/>
                  </a:cxn>
                  <a:cxn ang="f48">
                    <a:pos x="f92" y="f94"/>
                  </a:cxn>
                  <a:cxn ang="f48">
                    <a:pos x="f92" y="f95"/>
                  </a:cxn>
                  <a:cxn ang="f48">
                    <a:pos x="f96" y="f97"/>
                  </a:cxn>
                  <a:cxn ang="f48">
                    <a:pos x="f98" y="f94"/>
                  </a:cxn>
                  <a:cxn ang="f48">
                    <a:pos x="f85" y="f86"/>
                  </a:cxn>
                </a:cxnLst>
                <a:rect l="f81" t="f84" r="f82" b="f83"/>
                <a:pathLst>
                  <a:path w="8" h="24">
                    <a:moveTo>
                      <a:pt x="f8" y="f9"/>
                    </a:moveTo>
                    <a:cubicBezTo>
                      <a:pt x="f10" y="f11"/>
                      <a:pt x="f12" y="f13"/>
                      <a:pt x="f6" y="f14"/>
                    </a:cubicBezTo>
                    <a:cubicBezTo>
                      <a:pt x="f6" y="f15"/>
                      <a:pt x="f6" y="f7"/>
                      <a:pt x="f10" y="f7"/>
                    </a:cubicBezTo>
                    <a:cubicBezTo>
                      <a:pt x="f9" y="f7"/>
                      <a:pt x="f9" y="f15"/>
                      <a:pt x="f9" y="f14"/>
                    </a:cubicBezTo>
                    <a:cubicBezTo>
                      <a:pt x="f16" y="f17"/>
                      <a:pt x="f18" y="f19"/>
                      <a:pt x="f5" y="f20"/>
                    </a:cubicBezTo>
                    <a:cubicBezTo>
                      <a:pt x="f5" y="f20"/>
                      <a:pt x="f5" y="f20"/>
                      <a:pt x="f5" y="f20"/>
                    </a:cubicBezTo>
                    <a:cubicBezTo>
                      <a:pt x="f5" y="f6"/>
                      <a:pt x="f5" y="f9"/>
                      <a:pt x="f5" y="f18"/>
                    </a:cubicBezTo>
                    <a:cubicBezTo>
                      <a:pt x="f5" y="f18"/>
                      <a:pt x="f5" y="f18"/>
                      <a:pt x="f5" y="f21"/>
                    </a:cubicBezTo>
                    <a:cubicBezTo>
                      <a:pt x="f5" y="f5"/>
                      <a:pt x="f21" y="f5"/>
                      <a:pt x="f18" y="f5"/>
                    </a:cubicBezTo>
                    <a:cubicBezTo>
                      <a:pt x="f16" y="f21"/>
                      <a:pt x="f16" y="f21"/>
                      <a:pt x="f16" y="f18"/>
                    </a:cubicBezTo>
                    <a:cubicBezTo>
                      <a:pt x="f18" y="f9"/>
                      <a:pt x="f12" y="f9"/>
                      <a:pt x="f8" y="f9"/>
                    </a:cubicBezTo>
                    <a:close/>
                  </a:path>
                </a:pathLst>
              </a:custGeom>
              <a:solidFill>
                <a:srgbClr val="3B587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8" name="Freeform 1559">
                <a:extLst>
                  <a:ext uri="{FF2B5EF4-FFF2-40B4-BE49-F238E27FC236}">
                    <a16:creationId xmlns:a16="http://schemas.microsoft.com/office/drawing/2014/main" id="{9DE87CFF-4053-37E1-E7FC-FE11E471F075}"/>
                  </a:ext>
                </a:extLst>
              </p:cNvPr>
              <p:cNvSpPr/>
              <p:nvPr/>
            </p:nvSpPr>
            <p:spPr>
              <a:xfrm>
                <a:off x="4979986" y="3382959"/>
                <a:ext cx="60322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5"/>
                  <a:gd name="f8" fmla="val 13"/>
                  <a:gd name="f9" fmla="val 2"/>
                  <a:gd name="f10" fmla="val 12"/>
                  <a:gd name="f11" fmla="val 3"/>
                  <a:gd name="f12" fmla="val 10"/>
                  <a:gd name="f13" fmla="val 5"/>
                  <a:gd name="f14" fmla="val 6"/>
                  <a:gd name="f15" fmla="val 14"/>
                  <a:gd name="f16" fmla="val 7"/>
                  <a:gd name="f17" fmla="val 9"/>
                  <a:gd name="f18" fmla="val 1"/>
                  <a:gd name="f19" fmla="val 11"/>
                  <a:gd name="f20" fmla="val 4"/>
                  <a:gd name="f21" fmla="val 8"/>
                  <a:gd name="f22" fmla="+- 0 0 -90"/>
                  <a:gd name="f23" fmla="*/ f3 1 16"/>
                  <a:gd name="f24" fmla="*/ f4 1 15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6"/>
                  <a:gd name="f33" fmla="*/ f29 1 15"/>
                  <a:gd name="f34" fmla="*/ 13 f30 1"/>
                  <a:gd name="f35" fmla="*/ 0 f29 1"/>
                  <a:gd name="f36" fmla="*/ 12 f30 1"/>
                  <a:gd name="f37" fmla="*/ 3 f29 1"/>
                  <a:gd name="f38" fmla="*/ 14 f30 1"/>
                  <a:gd name="f39" fmla="*/ 7 f29 1"/>
                  <a:gd name="f40" fmla="*/ 5 f30 1"/>
                  <a:gd name="f41" fmla="*/ 14 f29 1"/>
                  <a:gd name="f42" fmla="*/ 1 f30 1"/>
                  <a:gd name="f43" fmla="*/ 2 f30 1"/>
                  <a:gd name="f44" fmla="*/ 11 f29 1"/>
                  <a:gd name="f45" fmla="*/ 6 f30 1"/>
                  <a:gd name="f46" fmla="*/ 8 f29 1"/>
                  <a:gd name="f47" fmla="*/ 6 f29 1"/>
                  <a:gd name="f48" fmla="*/ 10 f30 1"/>
                  <a:gd name="f49" fmla="*/ 1 f29 1"/>
                  <a:gd name="f50" fmla="+- f31 0 f1"/>
                  <a:gd name="f51" fmla="*/ f34 1 16"/>
                  <a:gd name="f52" fmla="*/ f35 1 15"/>
                  <a:gd name="f53" fmla="*/ f36 1 16"/>
                  <a:gd name="f54" fmla="*/ f37 1 15"/>
                  <a:gd name="f55" fmla="*/ f38 1 16"/>
                  <a:gd name="f56" fmla="*/ f39 1 15"/>
                  <a:gd name="f57" fmla="*/ f40 1 16"/>
                  <a:gd name="f58" fmla="*/ f41 1 15"/>
                  <a:gd name="f59" fmla="*/ f42 1 16"/>
                  <a:gd name="f60" fmla="*/ f43 1 16"/>
                  <a:gd name="f61" fmla="*/ f44 1 15"/>
                  <a:gd name="f62" fmla="*/ f45 1 16"/>
                  <a:gd name="f63" fmla="*/ f46 1 15"/>
                  <a:gd name="f64" fmla="*/ f47 1 15"/>
                  <a:gd name="f65" fmla="*/ f48 1 16"/>
                  <a:gd name="f66" fmla="*/ f49 1 15"/>
                  <a:gd name="f67" fmla="*/ 0 1 f32"/>
                  <a:gd name="f68" fmla="*/ f26 1 f32"/>
                  <a:gd name="f69" fmla="*/ 0 1 f33"/>
                  <a:gd name="f70" fmla="*/ f27 1 f33"/>
                  <a:gd name="f71" fmla="*/ f51 1 f32"/>
                  <a:gd name="f72" fmla="*/ f52 1 f33"/>
                  <a:gd name="f73" fmla="*/ f53 1 f32"/>
                  <a:gd name="f74" fmla="*/ f54 1 f33"/>
                  <a:gd name="f75" fmla="*/ f55 1 f32"/>
                  <a:gd name="f76" fmla="*/ f56 1 f33"/>
                  <a:gd name="f77" fmla="*/ f57 1 f32"/>
                  <a:gd name="f78" fmla="*/ f58 1 f33"/>
                  <a:gd name="f79" fmla="*/ f59 1 f32"/>
                  <a:gd name="f80" fmla="*/ f60 1 f32"/>
                  <a:gd name="f81" fmla="*/ f61 1 f33"/>
                  <a:gd name="f82" fmla="*/ f62 1 f32"/>
                  <a:gd name="f83" fmla="*/ f63 1 f33"/>
                  <a:gd name="f84" fmla="*/ f64 1 f33"/>
                  <a:gd name="f85" fmla="*/ f65 1 f32"/>
                  <a:gd name="f86" fmla="*/ f66 1 f33"/>
                  <a:gd name="f87" fmla="*/ f67 f23 1"/>
                  <a:gd name="f88" fmla="*/ f68 f23 1"/>
                  <a:gd name="f89" fmla="*/ f70 f24 1"/>
                  <a:gd name="f90" fmla="*/ f69 f24 1"/>
                  <a:gd name="f91" fmla="*/ f71 f23 1"/>
                  <a:gd name="f92" fmla="*/ f72 f24 1"/>
                  <a:gd name="f93" fmla="*/ f73 f23 1"/>
                  <a:gd name="f94" fmla="*/ f74 f24 1"/>
                  <a:gd name="f95" fmla="*/ f75 f23 1"/>
                  <a:gd name="f96" fmla="*/ f76 f24 1"/>
                  <a:gd name="f97" fmla="*/ f77 f23 1"/>
                  <a:gd name="f98" fmla="*/ f78 f24 1"/>
                  <a:gd name="f99" fmla="*/ f79 f23 1"/>
                  <a:gd name="f100" fmla="*/ f80 f23 1"/>
                  <a:gd name="f101" fmla="*/ f81 f24 1"/>
                  <a:gd name="f102" fmla="*/ f82 f23 1"/>
                  <a:gd name="f103" fmla="*/ f83 f24 1"/>
                  <a:gd name="f104" fmla="*/ f84 f24 1"/>
                  <a:gd name="f105" fmla="*/ f85 f23 1"/>
                  <a:gd name="f106" fmla="*/ f86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98"/>
                  </a:cxn>
                  <a:cxn ang="f50">
                    <a:pos x="f100" y="f101"/>
                  </a:cxn>
                  <a:cxn ang="f50">
                    <a:pos x="f102" y="f103"/>
                  </a:cxn>
                  <a:cxn ang="f50">
                    <a:pos x="f102" y="f104"/>
                  </a:cxn>
                  <a:cxn ang="f50">
                    <a:pos x="f105" y="f106"/>
                  </a:cxn>
                  <a:cxn ang="f50">
                    <a:pos x="f91" y="f92"/>
                  </a:cxn>
                </a:cxnLst>
                <a:rect l="f87" t="f90" r="f88" b="f89"/>
                <a:pathLst>
                  <a:path w="16" h="15">
                    <a:moveTo>
                      <a:pt x="f8" y="f5"/>
                    </a:moveTo>
                    <a:cubicBezTo>
                      <a:pt x="f6" y="f9"/>
                      <a:pt x="f8" y="f9"/>
                      <a:pt x="f10" y="f11"/>
                    </a:cubicBezTo>
                    <a:cubicBezTo>
                      <a:pt x="f12" y="f13"/>
                      <a:pt x="f10" y="f14"/>
                      <a:pt x="f15" y="f16"/>
                    </a:cubicBezTo>
                    <a:cubicBezTo>
                      <a:pt x="f17" y="f16"/>
                      <a:pt x="f14" y="f12"/>
                      <a:pt x="f13" y="f15"/>
                    </a:cubicBezTo>
                    <a:cubicBezTo>
                      <a:pt x="f11" y="f15"/>
                      <a:pt x="f9" y="f7"/>
                      <a:pt x="f18" y="f15"/>
                    </a:cubicBezTo>
                    <a:cubicBezTo>
                      <a:pt x="f5" y="f8"/>
                      <a:pt x="f9" y="f10"/>
                      <a:pt x="f9" y="f19"/>
                    </a:cubicBezTo>
                    <a:cubicBezTo>
                      <a:pt x="f11" y="f12"/>
                      <a:pt x="f20" y="f17"/>
                      <a:pt x="f14" y="f21"/>
                    </a:cubicBezTo>
                    <a:cubicBezTo>
                      <a:pt x="f14" y="f21"/>
                      <a:pt x="f17" y="f21"/>
                      <a:pt x="f14" y="f14"/>
                    </a:cubicBezTo>
                    <a:cubicBezTo>
                      <a:pt x="f20" y="f13"/>
                      <a:pt x="f16" y="f9"/>
                      <a:pt x="f12" y="f18"/>
                    </a:cubicBezTo>
                    <a:cubicBezTo>
                      <a:pt x="f19" y="f5"/>
                      <a:pt x="f10" y="f18"/>
                      <a:pt x="f8" y="f5"/>
                    </a:cubicBezTo>
                    <a:close/>
                  </a:path>
                </a:pathLst>
              </a:custGeom>
              <a:solidFill>
                <a:srgbClr val="BA53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9" name="Freeform 1560">
                <a:extLst>
                  <a:ext uri="{FF2B5EF4-FFF2-40B4-BE49-F238E27FC236}">
                    <a16:creationId xmlns:a16="http://schemas.microsoft.com/office/drawing/2014/main" id="{3ACF95D9-1B91-97C3-C231-D55B23132E05}"/>
                  </a:ext>
                </a:extLst>
              </p:cNvPr>
              <p:cNvSpPr/>
              <p:nvPr/>
            </p:nvSpPr>
            <p:spPr>
              <a:xfrm>
                <a:off x="4832347" y="4256083"/>
                <a:ext cx="42867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4"/>
                  <a:gd name="f8" fmla="val 2"/>
                  <a:gd name="f9" fmla="val 4"/>
                  <a:gd name="f10" fmla="val 6"/>
                  <a:gd name="f11" fmla="val 3"/>
                  <a:gd name="f12" fmla="val 7"/>
                  <a:gd name="f13" fmla="val 10"/>
                  <a:gd name="f14" fmla="val 8"/>
                  <a:gd name="f15" fmla="val 12"/>
                  <a:gd name="f16" fmla="val 13"/>
                  <a:gd name="f17" fmla="val 9"/>
                  <a:gd name="f18" fmla="+- 0 0 -90"/>
                  <a:gd name="f19" fmla="*/ f3 1 11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4"/>
                  <a:gd name="f30" fmla="*/ 0 f26 1"/>
                  <a:gd name="f31" fmla="*/ 2 f25 1"/>
                  <a:gd name="f32" fmla="*/ 6 f26 1"/>
                  <a:gd name="f33" fmla="*/ 3 f25 1"/>
                  <a:gd name="f34" fmla="*/ 10 f26 1"/>
                  <a:gd name="f35" fmla="*/ 11 f25 1"/>
                  <a:gd name="f36" fmla="*/ 13 f25 1"/>
                  <a:gd name="f37" fmla="*/ 8 f26 1"/>
                  <a:gd name="f38" fmla="+- f27 0 f1"/>
                  <a:gd name="f39" fmla="*/ f30 1 11"/>
                  <a:gd name="f40" fmla="*/ f31 1 14"/>
                  <a:gd name="f41" fmla="*/ f32 1 11"/>
                  <a:gd name="f42" fmla="*/ f33 1 14"/>
                  <a:gd name="f43" fmla="*/ f34 1 11"/>
                  <a:gd name="f44" fmla="*/ f35 1 14"/>
                  <a:gd name="f45" fmla="*/ f36 1 14"/>
                  <a:gd name="f46" fmla="*/ f37 1 11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9"/>
                  <a:gd name="f58" fmla="*/ f46 1 f28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20 1"/>
                  <a:gd name="f70" fmla="*/ f58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7" y="f69"/>
                  </a:cxn>
                  <a:cxn ang="f38">
                    <a:pos x="f70" y="f69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1" h="14">
                    <a:moveTo>
                      <a:pt x="f5" y="f8"/>
                    </a:moveTo>
                    <a:cubicBezTo>
                      <a:pt x="f8" y="f5"/>
                      <a:pt x="f9" y="f5"/>
                      <a:pt x="f10" y="f11"/>
                    </a:cubicBezTo>
                    <a:cubicBezTo>
                      <a:pt x="f12" y="f10"/>
                      <a:pt x="f13" y="f14"/>
                      <a:pt x="f13" y="f6"/>
                    </a:cubicBezTo>
                    <a:cubicBezTo>
                      <a:pt x="f13" y="f15"/>
                      <a:pt x="f6" y="f16"/>
                      <a:pt x="f13" y="f16"/>
                    </a:cubicBezTo>
                    <a:cubicBezTo>
                      <a:pt x="f17" y="f7"/>
                      <a:pt x="f17" y="f16"/>
                      <a:pt x="f14" y="f16"/>
                    </a:cubicBezTo>
                    <a:cubicBezTo>
                      <a:pt x="f10" y="f17"/>
                      <a:pt x="f11" y="f10"/>
                      <a:pt x="f5" y="f8"/>
                    </a:cubicBezTo>
                    <a:close/>
                  </a:path>
                </a:pathLst>
              </a:custGeom>
              <a:solidFill>
                <a:srgbClr val="B750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0" name="Freeform 1561">
                <a:extLst>
                  <a:ext uri="{FF2B5EF4-FFF2-40B4-BE49-F238E27FC236}">
                    <a16:creationId xmlns:a16="http://schemas.microsoft.com/office/drawing/2014/main" id="{A236265C-6E08-1466-2390-E73EB262F8F1}"/>
                  </a:ext>
                </a:extLst>
              </p:cNvPr>
              <p:cNvSpPr/>
              <p:nvPr/>
            </p:nvSpPr>
            <p:spPr>
              <a:xfrm>
                <a:off x="4972050" y="3473448"/>
                <a:ext cx="3492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6"/>
                  <a:gd name="f9" fmla="val 5"/>
                  <a:gd name="f10" fmla="val 4"/>
                  <a:gd name="f11" fmla="val 10"/>
                  <a:gd name="f12" fmla="val 3"/>
                  <a:gd name="f13" fmla="val 2"/>
                  <a:gd name="f14" fmla="val 11"/>
                  <a:gd name="f15" fmla="val 1"/>
                  <a:gd name="f16" fmla="+- 0 0 -90"/>
                  <a:gd name="f17" fmla="*/ f3 1 9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"/>
                  <a:gd name="f27" fmla="*/ f23 1 12"/>
                  <a:gd name="f28" fmla="*/ 6 f24 1"/>
                  <a:gd name="f29" fmla="*/ 5 f23 1"/>
                  <a:gd name="f30" fmla="*/ 10 f23 1"/>
                  <a:gd name="f31" fmla="*/ 2 f24 1"/>
                  <a:gd name="f32" fmla="*/ 11 f23 1"/>
                  <a:gd name="f33" fmla="*/ 0 f24 1"/>
                  <a:gd name="f34" fmla="*/ 9 f23 1"/>
                  <a:gd name="f35" fmla="*/ 1 f23 1"/>
                  <a:gd name="f36" fmla="*/ 0 f23 1"/>
                  <a:gd name="f37" fmla="+- f25 0 f1"/>
                  <a:gd name="f38" fmla="*/ f28 1 9"/>
                  <a:gd name="f39" fmla="*/ f29 1 12"/>
                  <a:gd name="f40" fmla="*/ f30 1 12"/>
                  <a:gd name="f41" fmla="*/ f31 1 9"/>
                  <a:gd name="f42" fmla="*/ f32 1 12"/>
                  <a:gd name="f43" fmla="*/ f33 1 9"/>
                  <a:gd name="f44" fmla="*/ f34 1 12"/>
                  <a:gd name="f45" fmla="*/ f35 1 12"/>
                  <a:gd name="f46" fmla="*/ f36 1 12"/>
                  <a:gd name="f47" fmla="*/ 0 1 f26"/>
                  <a:gd name="f48" fmla="*/ f20 1 f26"/>
                  <a:gd name="f49" fmla="*/ 0 1 f27"/>
                  <a:gd name="f50" fmla="*/ f21 1 f27"/>
                  <a:gd name="f51" fmla="*/ f38 1 f26"/>
                  <a:gd name="f52" fmla="*/ f39 1 f27"/>
                  <a:gd name="f53" fmla="*/ f40 1 f27"/>
                  <a:gd name="f54" fmla="*/ f41 1 f26"/>
                  <a:gd name="f55" fmla="*/ f42 1 f27"/>
                  <a:gd name="f56" fmla="*/ f43 1 f26"/>
                  <a:gd name="f57" fmla="*/ f44 1 f27"/>
                  <a:gd name="f58" fmla="*/ f45 1 f27"/>
                  <a:gd name="f59" fmla="*/ f46 1 f27"/>
                  <a:gd name="f60" fmla="*/ f47 f17 1"/>
                  <a:gd name="f61" fmla="*/ f48 f17 1"/>
                  <a:gd name="f62" fmla="*/ f50 f18 1"/>
                  <a:gd name="f63" fmla="*/ f49 f18 1"/>
                  <a:gd name="f64" fmla="*/ f51 f17 1"/>
                  <a:gd name="f65" fmla="*/ f52 f18 1"/>
                  <a:gd name="f66" fmla="*/ f53 f18 1"/>
                  <a:gd name="f67" fmla="*/ f54 f17 1"/>
                  <a:gd name="f68" fmla="*/ f55 f18 1"/>
                  <a:gd name="f69" fmla="*/ f56 f17 1"/>
                  <a:gd name="f70" fmla="*/ f57 f18 1"/>
                  <a:gd name="f71" fmla="*/ f58 f18 1"/>
                  <a:gd name="f72" fmla="*/ f59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4" y="f66"/>
                  </a:cxn>
                  <a:cxn ang="f37">
                    <a:pos x="f67" y="f68"/>
                  </a:cxn>
                  <a:cxn ang="f37">
                    <a:pos x="f69" y="f70"/>
                  </a:cxn>
                  <a:cxn ang="f37">
                    <a:pos x="f69" y="f71"/>
                  </a:cxn>
                  <a:cxn ang="f37">
                    <a:pos x="f67" y="f72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9" h="12">
                    <a:moveTo>
                      <a:pt x="f8" y="f9"/>
                    </a:moveTo>
                    <a:cubicBezTo>
                      <a:pt x="f6" y="f8"/>
                      <a:pt x="f10" y="f6"/>
                      <a:pt x="f8" y="f11"/>
                    </a:cubicBezTo>
                    <a:cubicBezTo>
                      <a:pt x="f9" y="f7"/>
                      <a:pt x="f12" y="f7"/>
                      <a:pt x="f13" y="f14"/>
                    </a:cubicBezTo>
                    <a:cubicBezTo>
                      <a:pt x="f5" y="f14"/>
                      <a:pt x="f5" y="f11"/>
                      <a:pt x="f5" y="f6"/>
                    </a:cubicBezTo>
                    <a:cubicBezTo>
                      <a:pt x="f15" y="f8"/>
                      <a:pt x="f13" y="f10"/>
                      <a:pt x="f5" y="f15"/>
                    </a:cubicBezTo>
                    <a:cubicBezTo>
                      <a:pt x="f5" y="f5"/>
                      <a:pt x="f15" y="f5"/>
                      <a:pt x="f13" y="f5"/>
                    </a:cubicBezTo>
                    <a:cubicBezTo>
                      <a:pt x="f9" y="f5"/>
                      <a:pt x="f10" y="f12"/>
                      <a:pt x="f8" y="f9"/>
                    </a:cubicBezTo>
                    <a:close/>
                  </a:path>
                </a:pathLst>
              </a:custGeom>
              <a:solidFill>
                <a:srgbClr val="AD62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1" name="Freeform 1562">
                <a:extLst>
                  <a:ext uri="{FF2B5EF4-FFF2-40B4-BE49-F238E27FC236}">
                    <a16:creationId xmlns:a16="http://schemas.microsoft.com/office/drawing/2014/main" id="{70933E6D-D7B1-AE5D-771A-4249031178BF}"/>
                  </a:ext>
                </a:extLst>
              </p:cNvPr>
              <p:cNvSpPr/>
              <p:nvPr/>
            </p:nvSpPr>
            <p:spPr>
              <a:xfrm>
                <a:off x="4837111" y="3951286"/>
                <a:ext cx="4127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8"/>
                  <a:gd name="f8" fmla="val 5"/>
                  <a:gd name="f9" fmla="val 7"/>
                  <a:gd name="f10" fmla="val 3"/>
                  <a:gd name="f11" fmla="val 6"/>
                  <a:gd name="f12" fmla="val 2"/>
                  <a:gd name="f13" fmla="val 4"/>
                  <a:gd name="f14" fmla="val 9"/>
                  <a:gd name="f15" fmla="val 10"/>
                  <a:gd name="f16" fmla="+- 0 0 -90"/>
                  <a:gd name="f17" fmla="*/ f3 1 11"/>
                  <a:gd name="f18" fmla="*/ f4 1 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8"/>
                  <a:gd name="f27" fmla="*/ f24 1 11"/>
                  <a:gd name="f28" fmla="*/ 5 f24 1"/>
                  <a:gd name="f29" fmla="*/ 7 f23 1"/>
                  <a:gd name="f30" fmla="*/ 0 f24 1"/>
                  <a:gd name="f31" fmla="*/ 8 f23 1"/>
                  <a:gd name="f32" fmla="*/ 0 f23 1"/>
                  <a:gd name="f33" fmla="*/ 9 f24 1"/>
                  <a:gd name="f34" fmla="*/ 11 f24 1"/>
                  <a:gd name="f35" fmla="*/ 2 f23 1"/>
                  <a:gd name="f36" fmla="*/ 3 f23 1"/>
                  <a:gd name="f37" fmla="*/ 8 f24 1"/>
                  <a:gd name="f38" fmla="*/ 4 f23 1"/>
                  <a:gd name="f39" fmla="+- f25 0 f1"/>
                  <a:gd name="f40" fmla="*/ f28 1 11"/>
                  <a:gd name="f41" fmla="*/ f29 1 8"/>
                  <a:gd name="f42" fmla="*/ f30 1 11"/>
                  <a:gd name="f43" fmla="*/ f31 1 8"/>
                  <a:gd name="f44" fmla="*/ f32 1 8"/>
                  <a:gd name="f45" fmla="*/ f33 1 11"/>
                  <a:gd name="f46" fmla="*/ f34 1 11"/>
                  <a:gd name="f47" fmla="*/ f35 1 8"/>
                  <a:gd name="f48" fmla="*/ f36 1 8"/>
                  <a:gd name="f49" fmla="*/ f37 1 11"/>
                  <a:gd name="f50" fmla="*/ f38 1 8"/>
                  <a:gd name="f51" fmla="*/ 0 1 f27"/>
                  <a:gd name="f52" fmla="*/ f20 1 f27"/>
                  <a:gd name="f53" fmla="*/ 0 1 f26"/>
                  <a:gd name="f54" fmla="*/ f21 1 f26"/>
                  <a:gd name="f55" fmla="*/ f40 1 f27"/>
                  <a:gd name="f56" fmla="*/ f41 1 f26"/>
                  <a:gd name="f57" fmla="*/ f42 1 f27"/>
                  <a:gd name="f58" fmla="*/ f43 1 f26"/>
                  <a:gd name="f59" fmla="*/ f44 1 f26"/>
                  <a:gd name="f60" fmla="*/ f45 1 f27"/>
                  <a:gd name="f61" fmla="*/ f46 1 f27"/>
                  <a:gd name="f62" fmla="*/ f47 1 f26"/>
                  <a:gd name="f63" fmla="*/ f48 1 f26"/>
                  <a:gd name="f64" fmla="*/ f49 1 f27"/>
                  <a:gd name="f65" fmla="*/ f50 1 f26"/>
                  <a:gd name="f66" fmla="*/ f51 f17 1"/>
                  <a:gd name="f67" fmla="*/ f52 f17 1"/>
                  <a:gd name="f68" fmla="*/ f54 f18 1"/>
                  <a:gd name="f69" fmla="*/ f53 f18 1"/>
                  <a:gd name="f70" fmla="*/ f55 f17 1"/>
                  <a:gd name="f71" fmla="*/ f56 f18 1"/>
                  <a:gd name="f72" fmla="*/ f57 f17 1"/>
                  <a:gd name="f73" fmla="*/ f58 f18 1"/>
                  <a:gd name="f74" fmla="*/ f59 f18 1"/>
                  <a:gd name="f75" fmla="*/ f60 f17 1"/>
                  <a:gd name="f76" fmla="*/ f61 f17 1"/>
                  <a:gd name="f77" fmla="*/ f62 f18 1"/>
                  <a:gd name="f78" fmla="*/ f63 f18 1"/>
                  <a:gd name="f79" fmla="*/ f64 f17 1"/>
                  <a:gd name="f80" fmla="*/ f6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70" y="f71"/>
                  </a:cxn>
                  <a:cxn ang="f39">
                    <a:pos x="f72" y="f73"/>
                  </a:cxn>
                  <a:cxn ang="f39">
                    <a:pos x="f70" y="f74"/>
                  </a:cxn>
                  <a:cxn ang="f39">
                    <a:pos x="f75" y="f74"/>
                  </a:cxn>
                  <a:cxn ang="f39">
                    <a:pos x="f76" y="f77"/>
                  </a:cxn>
                  <a:cxn ang="f39">
                    <a:pos x="f75" y="f78"/>
                  </a:cxn>
                  <a:cxn ang="f39">
                    <a:pos x="f79" y="f80"/>
                  </a:cxn>
                  <a:cxn ang="f39">
                    <a:pos x="f70" y="f71"/>
                  </a:cxn>
                </a:cxnLst>
                <a:rect l="f66" t="f69" r="f67" b="f68"/>
                <a:pathLst>
                  <a:path w="11" h="8">
                    <a:moveTo>
                      <a:pt x="f8" y="f9"/>
                    </a:moveTo>
                    <a:cubicBezTo>
                      <a:pt x="f10" y="f11"/>
                      <a:pt x="f12" y="f7"/>
                      <a:pt x="f5" y="f7"/>
                    </a:cubicBezTo>
                    <a:cubicBezTo>
                      <a:pt x="f12" y="f11"/>
                      <a:pt x="f13" y="f10"/>
                      <a:pt x="f8" y="f5"/>
                    </a:cubicBezTo>
                    <a:cubicBezTo>
                      <a:pt x="f9" y="f5"/>
                      <a:pt x="f7" y="f5"/>
                      <a:pt x="f14" y="f5"/>
                    </a:cubicBezTo>
                    <a:cubicBezTo>
                      <a:pt x="f15" y="f5"/>
                      <a:pt x="f6" y="f5"/>
                      <a:pt x="f6" y="f12"/>
                    </a:cubicBezTo>
                    <a:cubicBezTo>
                      <a:pt x="f6" y="f10"/>
                      <a:pt x="f6" y="f10"/>
                      <a:pt x="f14" y="f10"/>
                    </a:cubicBezTo>
                    <a:cubicBezTo>
                      <a:pt x="f9" y="f12"/>
                      <a:pt x="f14" y="f13"/>
                      <a:pt x="f7" y="f13"/>
                    </a:cubicBezTo>
                    <a:cubicBezTo>
                      <a:pt x="f7" y="f11"/>
                      <a:pt x="f9" y="f9"/>
                      <a:pt x="f8" y="f9"/>
                    </a:cubicBezTo>
                    <a:close/>
                  </a:path>
                </a:pathLst>
              </a:custGeom>
              <a:solidFill>
                <a:srgbClr val="CC84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2" name="Freeform 1563">
                <a:extLst>
                  <a:ext uri="{FF2B5EF4-FFF2-40B4-BE49-F238E27FC236}">
                    <a16:creationId xmlns:a16="http://schemas.microsoft.com/office/drawing/2014/main" id="{D2151366-BC2B-66F5-6147-EE40362619B8}"/>
                  </a:ext>
                </a:extLst>
              </p:cNvPr>
              <p:cNvSpPr/>
              <p:nvPr/>
            </p:nvSpPr>
            <p:spPr>
              <a:xfrm>
                <a:off x="4727576" y="4330698"/>
                <a:ext cx="15873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5"/>
                  <a:gd name="f8" fmla="val 7"/>
                  <a:gd name="f9" fmla="val 2"/>
                  <a:gd name="f10" fmla="val 8"/>
                  <a:gd name="f11" fmla="val 3"/>
                  <a:gd name="f12" fmla="val 11"/>
                  <a:gd name="f13" fmla="val 13"/>
                  <a:gd name="f14" fmla="val 14"/>
                  <a:gd name="f15" fmla="val 9"/>
                  <a:gd name="f16" fmla="val 6"/>
                  <a:gd name="f17" fmla="val 1"/>
                  <a:gd name="f18" fmla="+- 0 0 -90"/>
                  <a:gd name="f19" fmla="*/ f3 1 4"/>
                  <a:gd name="f20" fmla="*/ f4 1 15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4"/>
                  <a:gd name="f29" fmla="*/ f25 1 15"/>
                  <a:gd name="f30" fmla="*/ 4 f26 1"/>
                  <a:gd name="f31" fmla="*/ 7 f25 1"/>
                  <a:gd name="f32" fmla="*/ 2 f26 1"/>
                  <a:gd name="f33" fmla="*/ 13 f25 1"/>
                  <a:gd name="f34" fmla="*/ 15 f25 1"/>
                  <a:gd name="f35" fmla="*/ 0 f26 1"/>
                  <a:gd name="f36" fmla="*/ 2 f25 1"/>
                  <a:gd name="f37" fmla="*/ 0 f25 1"/>
                  <a:gd name="f38" fmla="+- f27 0 f1"/>
                  <a:gd name="f39" fmla="*/ f30 1 4"/>
                  <a:gd name="f40" fmla="*/ f31 1 15"/>
                  <a:gd name="f41" fmla="*/ f32 1 4"/>
                  <a:gd name="f42" fmla="*/ f33 1 15"/>
                  <a:gd name="f43" fmla="*/ f34 1 15"/>
                  <a:gd name="f44" fmla="*/ f35 1 4"/>
                  <a:gd name="f45" fmla="*/ f36 1 15"/>
                  <a:gd name="f46" fmla="*/ f37 1 15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9"/>
                  <a:gd name="f56" fmla="*/ f44 1 f28"/>
                  <a:gd name="f57" fmla="*/ f45 1 f29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20 1"/>
                  <a:gd name="f68" fmla="*/ f56 f19 1"/>
                  <a:gd name="f69" fmla="*/ f57 f20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5" y="f67"/>
                  </a:cxn>
                  <a:cxn ang="f38">
                    <a:pos x="f68" y="f66"/>
                  </a:cxn>
                  <a:cxn ang="f38">
                    <a:pos x="f68" y="f69"/>
                  </a:cxn>
                  <a:cxn ang="f38">
                    <a:pos x="f65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4" h="15">
                    <a:moveTo>
                      <a:pt x="f6" y="f8"/>
                    </a:moveTo>
                    <a:cubicBezTo>
                      <a:pt x="f9" y="f10"/>
                      <a:pt x="f11" y="f12"/>
                      <a:pt x="f9" y="f13"/>
                    </a:cubicBezTo>
                    <a:cubicBezTo>
                      <a:pt x="f9" y="f13"/>
                      <a:pt x="f11" y="f7"/>
                      <a:pt x="f9" y="f7"/>
                    </a:cubicBezTo>
                    <a:cubicBezTo>
                      <a:pt x="f5" y="f7"/>
                      <a:pt x="f5" y="f14"/>
                      <a:pt x="f5" y="f13"/>
                    </a:cubicBezTo>
                    <a:cubicBezTo>
                      <a:pt x="f5" y="f15"/>
                      <a:pt x="f9" y="f16"/>
                      <a:pt x="f5" y="f9"/>
                    </a:cubicBezTo>
                    <a:cubicBezTo>
                      <a:pt x="f5" y="f17"/>
                      <a:pt x="f17" y="f17"/>
                      <a:pt x="f9" y="f5"/>
                    </a:cubicBezTo>
                    <a:cubicBezTo>
                      <a:pt x="f11" y="f9"/>
                      <a:pt x="f6" y="f6"/>
                      <a:pt x="f6" y="f8"/>
                    </a:cubicBezTo>
                    <a:close/>
                  </a:path>
                </a:pathLst>
              </a:custGeom>
              <a:solidFill>
                <a:srgbClr val="B24E4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3" name="Freeform 1564">
                <a:extLst>
                  <a:ext uri="{FF2B5EF4-FFF2-40B4-BE49-F238E27FC236}">
                    <a16:creationId xmlns:a16="http://schemas.microsoft.com/office/drawing/2014/main" id="{F6D2EA19-0CCD-D21E-FD24-91C722A3DE9B}"/>
                  </a:ext>
                </a:extLst>
              </p:cNvPr>
              <p:cNvSpPr/>
              <p:nvPr/>
            </p:nvSpPr>
            <p:spPr>
              <a:xfrm>
                <a:off x="4968877" y="3511552"/>
                <a:ext cx="3016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6"/>
                  <a:gd name="f8" fmla="val 3"/>
                  <a:gd name="f9" fmla="val 1"/>
                  <a:gd name="f10" fmla="val 4"/>
                  <a:gd name="f11" fmla="val 7"/>
                  <a:gd name="f12" fmla="val 2"/>
                  <a:gd name="f13" fmla="val 5"/>
                  <a:gd name="f14" fmla="+- 0 0 -90"/>
                  <a:gd name="f15" fmla="*/ f3 1 8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8"/>
                  <a:gd name="f26" fmla="*/ 3 f22 1"/>
                  <a:gd name="f27" fmla="*/ 1 f21 1"/>
                  <a:gd name="f28" fmla="*/ 7 f22 1"/>
                  <a:gd name="f29" fmla="*/ 0 f21 1"/>
                  <a:gd name="f30" fmla="*/ 6 f22 1"/>
                  <a:gd name="f31" fmla="*/ 6 f21 1"/>
                  <a:gd name="f32" fmla="*/ 4 f22 1"/>
                  <a:gd name="f33" fmla="+- f23 0 f1"/>
                  <a:gd name="f34" fmla="*/ f26 1 8"/>
                  <a:gd name="f35" fmla="*/ f27 1 6"/>
                  <a:gd name="f36" fmla="*/ f28 1 8"/>
                  <a:gd name="f37" fmla="*/ f29 1 6"/>
                  <a:gd name="f38" fmla="*/ f30 1 8"/>
                  <a:gd name="f39" fmla="*/ f31 1 6"/>
                  <a:gd name="f40" fmla="*/ f32 1 8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5"/>
                  <a:gd name="f50" fmla="*/ f39 1 f24"/>
                  <a:gd name="f51" fmla="*/ f40 1 f25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1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8" h="6">
                    <a:moveTo>
                      <a:pt x="f8" y="f9"/>
                    </a:moveTo>
                    <a:cubicBezTo>
                      <a:pt x="f10" y="f5"/>
                      <a:pt x="f7" y="f9"/>
                      <a:pt x="f11" y="f5"/>
                    </a:cubicBezTo>
                    <a:cubicBezTo>
                      <a:pt x="f6" y="f12"/>
                      <a:pt x="f6" y="f13"/>
                      <a:pt x="f7" y="f7"/>
                    </a:cubicBezTo>
                    <a:cubicBezTo>
                      <a:pt x="f13" y="f7"/>
                      <a:pt x="f13" y="f7"/>
                      <a:pt x="f10" y="f7"/>
                    </a:cubicBezTo>
                    <a:cubicBezTo>
                      <a:pt x="f5" y="f7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CD828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4" name="Freeform 1565">
                <a:extLst>
                  <a:ext uri="{FF2B5EF4-FFF2-40B4-BE49-F238E27FC236}">
                    <a16:creationId xmlns:a16="http://schemas.microsoft.com/office/drawing/2014/main" id="{215248F6-CBE1-8263-45B9-749DFD2B419B}"/>
                  </a:ext>
                </a:extLst>
              </p:cNvPr>
              <p:cNvSpPr/>
              <p:nvPr/>
            </p:nvSpPr>
            <p:spPr>
              <a:xfrm>
                <a:off x="4972050" y="3533771"/>
                <a:ext cx="2698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5"/>
                  <a:gd name="f8" fmla="val 3"/>
                  <a:gd name="f9" fmla="val 4"/>
                  <a:gd name="f10" fmla="val 6"/>
                  <a:gd name="f11" fmla="val 1"/>
                  <a:gd name="f12" fmla="val 2"/>
                  <a:gd name="f13" fmla="+- 0 0 -90"/>
                  <a:gd name="f14" fmla="*/ f3 1 7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7"/>
                  <a:gd name="f25" fmla="*/ 3 f21 1"/>
                  <a:gd name="f26" fmla="*/ 0 f20 1"/>
                  <a:gd name="f27" fmla="*/ 5 f21 1"/>
                  <a:gd name="f28" fmla="*/ 6 f21 1"/>
                  <a:gd name="f29" fmla="*/ 4 f20 1"/>
                  <a:gd name="f30" fmla="*/ 1 f21 1"/>
                  <a:gd name="f31" fmla="*/ 5 f20 1"/>
                  <a:gd name="f32" fmla="*/ 0 f21 1"/>
                  <a:gd name="f33" fmla="*/ 3 f20 1"/>
                  <a:gd name="f34" fmla="+- f22 0 f1"/>
                  <a:gd name="f35" fmla="*/ f25 1 7"/>
                  <a:gd name="f36" fmla="*/ f26 1 5"/>
                  <a:gd name="f37" fmla="*/ f27 1 7"/>
                  <a:gd name="f38" fmla="*/ f28 1 7"/>
                  <a:gd name="f39" fmla="*/ f29 1 5"/>
                  <a:gd name="f40" fmla="*/ f30 1 7"/>
                  <a:gd name="f41" fmla="*/ f31 1 5"/>
                  <a:gd name="f42" fmla="*/ f32 1 7"/>
                  <a:gd name="f43" fmla="*/ f33 1 5"/>
                  <a:gd name="f44" fmla="*/ 0 1 f24"/>
                  <a:gd name="f45" fmla="*/ f17 1 f24"/>
                  <a:gd name="f46" fmla="*/ 0 1 f23"/>
                  <a:gd name="f47" fmla="*/ f18 1 f23"/>
                  <a:gd name="f48" fmla="*/ f35 1 f24"/>
                  <a:gd name="f49" fmla="*/ f36 1 f23"/>
                  <a:gd name="f50" fmla="*/ f37 1 f24"/>
                  <a:gd name="f51" fmla="*/ f38 1 f24"/>
                  <a:gd name="f52" fmla="*/ f39 1 f23"/>
                  <a:gd name="f53" fmla="*/ f40 1 f24"/>
                  <a:gd name="f54" fmla="*/ f41 1 f23"/>
                  <a:gd name="f55" fmla="*/ f42 1 f24"/>
                  <a:gd name="f56" fmla="*/ f43 1 f23"/>
                  <a:gd name="f57" fmla="*/ f44 f14 1"/>
                  <a:gd name="f58" fmla="*/ f45 f14 1"/>
                  <a:gd name="f59" fmla="*/ f47 f15 1"/>
                  <a:gd name="f60" fmla="*/ f46 f15 1"/>
                  <a:gd name="f61" fmla="*/ f48 f14 1"/>
                  <a:gd name="f62" fmla="*/ f49 f15 1"/>
                  <a:gd name="f63" fmla="*/ f50 f14 1"/>
                  <a:gd name="f64" fmla="*/ f51 f14 1"/>
                  <a:gd name="f65" fmla="*/ f52 f15 1"/>
                  <a:gd name="f66" fmla="*/ f53 f14 1"/>
                  <a:gd name="f67" fmla="*/ f54 f15 1"/>
                  <a:gd name="f68" fmla="*/ f55 f14 1"/>
                  <a:gd name="f69" fmla="*/ f56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61" y="f62"/>
                  </a:cxn>
                  <a:cxn ang="f34">
                    <a:pos x="f63" y="f62"/>
                  </a:cxn>
                  <a:cxn ang="f34">
                    <a:pos x="f64" y="f65"/>
                  </a:cxn>
                  <a:cxn ang="f34">
                    <a:pos x="f66" y="f67"/>
                  </a:cxn>
                  <a:cxn ang="f34">
                    <a:pos x="f68" y="f69"/>
                  </a:cxn>
                  <a:cxn ang="f34">
                    <a:pos x="f61" y="f62"/>
                  </a:cxn>
                </a:cxnLst>
                <a:rect l="f57" t="f60" r="f58" b="f59"/>
                <a:pathLst>
                  <a:path w="7" h="5">
                    <a:moveTo>
                      <a:pt x="f8" y="f5"/>
                    </a:moveTo>
                    <a:cubicBezTo>
                      <a:pt x="f9" y="f5"/>
                      <a:pt x="f9" y="f5"/>
                      <a:pt x="f7" y="f5"/>
                    </a:cubicBezTo>
                    <a:cubicBezTo>
                      <a:pt x="f10" y="f11"/>
                      <a:pt x="f6" y="f12"/>
                      <a:pt x="f10" y="f9"/>
                    </a:cubicBezTo>
                    <a:cubicBezTo>
                      <a:pt x="f7" y="f7"/>
                      <a:pt x="f8" y="f7"/>
                      <a:pt x="f11" y="f7"/>
                    </a:cubicBezTo>
                    <a:cubicBezTo>
                      <a:pt x="f5" y="f7"/>
                      <a:pt x="f5" y="f8"/>
                      <a:pt x="f5" y="f8"/>
                    </a:cubicBezTo>
                    <a:cubicBezTo>
                      <a:pt x="f5" y="f5"/>
                      <a:pt x="f12" y="f11"/>
                      <a:pt x="f8" y="f5"/>
                    </a:cubicBezTo>
                    <a:close/>
                  </a:path>
                </a:pathLst>
              </a:custGeom>
              <a:solidFill>
                <a:srgbClr val="B969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5" name="Freeform 1566">
                <a:extLst>
                  <a:ext uri="{FF2B5EF4-FFF2-40B4-BE49-F238E27FC236}">
                    <a16:creationId xmlns:a16="http://schemas.microsoft.com/office/drawing/2014/main" id="{C9460B4E-999A-430A-F8B8-97D83E55285A}"/>
                  </a:ext>
                </a:extLst>
              </p:cNvPr>
              <p:cNvSpPr/>
              <p:nvPr/>
            </p:nvSpPr>
            <p:spPr>
              <a:xfrm>
                <a:off x="4964113" y="3552828"/>
                <a:ext cx="2698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5"/>
                  <a:gd name="f8" fmla="val 3"/>
                  <a:gd name="f9" fmla="val 2"/>
                  <a:gd name="f10" fmla="val 1"/>
                  <a:gd name="f11" fmla="val 4"/>
                  <a:gd name="f12" fmla="val 6"/>
                  <a:gd name="f13" fmla="+- 0 0 -90"/>
                  <a:gd name="f14" fmla="*/ f3 1 7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7"/>
                  <a:gd name="f25" fmla="*/ 3 f21 1"/>
                  <a:gd name="f26" fmla="*/ 5 f20 1"/>
                  <a:gd name="f27" fmla="*/ 2 f21 1"/>
                  <a:gd name="f28" fmla="*/ 0 f21 1"/>
                  <a:gd name="f29" fmla="*/ 2 f20 1"/>
                  <a:gd name="f30" fmla="*/ 4 f21 1"/>
                  <a:gd name="f31" fmla="*/ 0 f20 1"/>
                  <a:gd name="f32" fmla="*/ 7 f21 1"/>
                  <a:gd name="f33" fmla="*/ 4 f20 1"/>
                  <a:gd name="f34" fmla="+- f22 0 f1"/>
                  <a:gd name="f35" fmla="*/ f25 1 7"/>
                  <a:gd name="f36" fmla="*/ f26 1 5"/>
                  <a:gd name="f37" fmla="*/ f27 1 7"/>
                  <a:gd name="f38" fmla="*/ f28 1 7"/>
                  <a:gd name="f39" fmla="*/ f29 1 5"/>
                  <a:gd name="f40" fmla="*/ f30 1 7"/>
                  <a:gd name="f41" fmla="*/ f31 1 5"/>
                  <a:gd name="f42" fmla="*/ f32 1 7"/>
                  <a:gd name="f43" fmla="*/ f33 1 5"/>
                  <a:gd name="f44" fmla="*/ 0 1 f24"/>
                  <a:gd name="f45" fmla="*/ f17 1 f24"/>
                  <a:gd name="f46" fmla="*/ 0 1 f23"/>
                  <a:gd name="f47" fmla="*/ f18 1 f23"/>
                  <a:gd name="f48" fmla="*/ f35 1 f24"/>
                  <a:gd name="f49" fmla="*/ f36 1 f23"/>
                  <a:gd name="f50" fmla="*/ f37 1 f24"/>
                  <a:gd name="f51" fmla="*/ f38 1 f24"/>
                  <a:gd name="f52" fmla="*/ f39 1 f23"/>
                  <a:gd name="f53" fmla="*/ f40 1 f24"/>
                  <a:gd name="f54" fmla="*/ f41 1 f23"/>
                  <a:gd name="f55" fmla="*/ f42 1 f24"/>
                  <a:gd name="f56" fmla="*/ f43 1 f23"/>
                  <a:gd name="f57" fmla="*/ f44 f14 1"/>
                  <a:gd name="f58" fmla="*/ f45 f14 1"/>
                  <a:gd name="f59" fmla="*/ f47 f15 1"/>
                  <a:gd name="f60" fmla="*/ f46 f15 1"/>
                  <a:gd name="f61" fmla="*/ f48 f14 1"/>
                  <a:gd name="f62" fmla="*/ f49 f15 1"/>
                  <a:gd name="f63" fmla="*/ f50 f14 1"/>
                  <a:gd name="f64" fmla="*/ f51 f14 1"/>
                  <a:gd name="f65" fmla="*/ f52 f15 1"/>
                  <a:gd name="f66" fmla="*/ f53 f14 1"/>
                  <a:gd name="f67" fmla="*/ f54 f15 1"/>
                  <a:gd name="f68" fmla="*/ f55 f14 1"/>
                  <a:gd name="f69" fmla="*/ f56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61" y="f62"/>
                  </a:cxn>
                  <a:cxn ang="f34">
                    <a:pos x="f63" y="f62"/>
                  </a:cxn>
                  <a:cxn ang="f34">
                    <a:pos x="f64" y="f65"/>
                  </a:cxn>
                  <a:cxn ang="f34">
                    <a:pos x="f66" y="f67"/>
                  </a:cxn>
                  <a:cxn ang="f34">
                    <a:pos x="f68" y="f65"/>
                  </a:cxn>
                  <a:cxn ang="f34">
                    <a:pos x="f66" y="f69"/>
                  </a:cxn>
                  <a:cxn ang="f34">
                    <a:pos x="f61" y="f62"/>
                  </a:cxn>
                </a:cxnLst>
                <a:rect l="f57" t="f60" r="f58" b="f59"/>
                <a:pathLst>
                  <a:path w="7" h="5">
                    <a:moveTo>
                      <a:pt x="f8" y="f7"/>
                    </a:moveTo>
                    <a:cubicBezTo>
                      <a:pt x="f8" y="f7"/>
                      <a:pt x="f9" y="f7"/>
                      <a:pt x="f9" y="f7"/>
                    </a:cubicBezTo>
                    <a:cubicBezTo>
                      <a:pt x="f10" y="f11"/>
                      <a:pt x="f5" y="f11"/>
                      <a:pt x="f5" y="f9"/>
                    </a:cubicBezTo>
                    <a:cubicBezTo>
                      <a:pt x="f10" y="f9"/>
                      <a:pt x="f9" y="f5"/>
                      <a:pt x="f11" y="f5"/>
                    </a:cubicBezTo>
                    <a:cubicBezTo>
                      <a:pt x="f7" y="f5"/>
                      <a:pt x="f6" y="f5"/>
                      <a:pt x="f6" y="f9"/>
                    </a:cubicBezTo>
                    <a:cubicBezTo>
                      <a:pt x="f12" y="f8"/>
                      <a:pt x="f6" y="f7"/>
                      <a:pt x="f11" y="f11"/>
                    </a:cubicBezTo>
                    <a:cubicBezTo>
                      <a:pt x="f11" y="f11"/>
                      <a:pt x="f11" y="f7"/>
                      <a:pt x="f8" y="f7"/>
                    </a:cubicBezTo>
                    <a:close/>
                  </a:path>
                </a:pathLst>
              </a:custGeom>
              <a:solidFill>
                <a:srgbClr val="B969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6" name="Freeform 1567">
                <a:extLst>
                  <a:ext uri="{FF2B5EF4-FFF2-40B4-BE49-F238E27FC236}">
                    <a16:creationId xmlns:a16="http://schemas.microsoft.com/office/drawing/2014/main" id="{D8D3C2BF-B11A-8511-FB51-B2A517096DD7}"/>
                  </a:ext>
                </a:extLst>
              </p:cNvPr>
              <p:cNvSpPr/>
              <p:nvPr/>
            </p:nvSpPr>
            <p:spPr>
              <a:xfrm>
                <a:off x="4881560" y="3883027"/>
                <a:ext cx="23810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0"/>
                  <a:gd name="f8" fmla="val 2"/>
                  <a:gd name="f9" fmla="val 7"/>
                  <a:gd name="f10" fmla="val 3"/>
                  <a:gd name="f11" fmla="val 4"/>
                  <a:gd name="f12" fmla="val 1"/>
                  <a:gd name="f13" fmla="val 5"/>
                  <a:gd name="f14" fmla="val 8"/>
                  <a:gd name="f15" fmla="val 9"/>
                  <a:gd name="f16" fmla="+- 0 0 -90"/>
                  <a:gd name="f17" fmla="*/ f3 1 6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6"/>
                  <a:gd name="f28" fmla="*/ 2 f24 1"/>
                  <a:gd name="f29" fmla="*/ 10 f23 1"/>
                  <a:gd name="f30" fmla="*/ 3 f24 1"/>
                  <a:gd name="f31" fmla="*/ 0 f23 1"/>
                  <a:gd name="f32" fmla="*/ 4 f24 1"/>
                  <a:gd name="f33" fmla="*/ 4 f23 1"/>
                  <a:gd name="f34" fmla="*/ 8 f23 1"/>
                  <a:gd name="f35" fmla="+- f25 0 f1"/>
                  <a:gd name="f36" fmla="*/ f28 1 6"/>
                  <a:gd name="f37" fmla="*/ f29 1 10"/>
                  <a:gd name="f38" fmla="*/ f30 1 6"/>
                  <a:gd name="f39" fmla="*/ f31 1 10"/>
                  <a:gd name="f40" fmla="*/ f32 1 6"/>
                  <a:gd name="f41" fmla="*/ f33 1 10"/>
                  <a:gd name="f42" fmla="*/ f34 1 10"/>
                  <a:gd name="f43" fmla="*/ 0 1 f27"/>
                  <a:gd name="f44" fmla="*/ f20 1 f27"/>
                  <a:gd name="f45" fmla="*/ 0 1 f26"/>
                  <a:gd name="f46" fmla="*/ f21 1 f26"/>
                  <a:gd name="f47" fmla="*/ f36 1 f27"/>
                  <a:gd name="f48" fmla="*/ f37 1 f26"/>
                  <a:gd name="f49" fmla="*/ f38 1 f27"/>
                  <a:gd name="f50" fmla="*/ f39 1 f26"/>
                  <a:gd name="f51" fmla="*/ f40 1 f27"/>
                  <a:gd name="f52" fmla="*/ f41 1 f26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0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6" h="10">
                    <a:moveTo>
                      <a:pt x="f8" y="f7"/>
                    </a:moveTo>
                    <a:cubicBezTo>
                      <a:pt x="f8" y="f9"/>
                      <a:pt x="f5" y="f10"/>
                      <a:pt x="f10" y="f5"/>
                    </a:cubicBezTo>
                    <a:cubicBezTo>
                      <a:pt x="f11" y="f12"/>
                      <a:pt x="f6" y="f8"/>
                      <a:pt x="f11" y="f11"/>
                    </a:cubicBezTo>
                    <a:cubicBezTo>
                      <a:pt x="f10" y="f13"/>
                      <a:pt x="f10" y="f6"/>
                      <a:pt x="f10" y="f14"/>
                    </a:cubicBezTo>
                    <a:cubicBezTo>
                      <a:pt x="f11" y="f15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BA51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7" name="Freeform 1568">
                <a:extLst>
                  <a:ext uri="{FF2B5EF4-FFF2-40B4-BE49-F238E27FC236}">
                    <a16:creationId xmlns:a16="http://schemas.microsoft.com/office/drawing/2014/main" id="{48AAA06A-6DD0-4E1D-A7BA-C7E1D70DF1FC}"/>
                  </a:ext>
                </a:extLst>
              </p:cNvPr>
              <p:cNvSpPr/>
              <p:nvPr/>
            </p:nvSpPr>
            <p:spPr>
              <a:xfrm>
                <a:off x="4979986" y="3462339"/>
                <a:ext cx="1904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9"/>
                  <a:gd name="f8" fmla="val 4"/>
                  <a:gd name="f9" fmla="val 8"/>
                  <a:gd name="f10" fmla="val 3"/>
                  <a:gd name="f11" fmla="val 1"/>
                  <a:gd name="f12" fmla="val 7"/>
                  <a:gd name="f13" fmla="val 2"/>
                  <a:gd name="f14" fmla="+- 0 0 -90"/>
                  <a:gd name="f15" fmla="*/ f3 1 5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5"/>
                  <a:gd name="f25" fmla="*/ f21 1 9"/>
                  <a:gd name="f26" fmla="*/ 4 f22 1"/>
                  <a:gd name="f27" fmla="*/ 8 f21 1"/>
                  <a:gd name="f28" fmla="*/ 1 f22 1"/>
                  <a:gd name="f29" fmla="*/ 7 f21 1"/>
                  <a:gd name="f30" fmla="*/ 0 f22 1"/>
                  <a:gd name="f31" fmla="*/ 3 f21 1"/>
                  <a:gd name="f32" fmla="*/ 2 f22 1"/>
                  <a:gd name="f33" fmla="*/ 0 f21 1"/>
                  <a:gd name="f34" fmla="+- f23 0 f1"/>
                  <a:gd name="f35" fmla="*/ f26 1 5"/>
                  <a:gd name="f36" fmla="*/ f27 1 9"/>
                  <a:gd name="f37" fmla="*/ f28 1 5"/>
                  <a:gd name="f38" fmla="*/ f29 1 9"/>
                  <a:gd name="f39" fmla="*/ f30 1 5"/>
                  <a:gd name="f40" fmla="*/ f31 1 9"/>
                  <a:gd name="f41" fmla="*/ f32 1 5"/>
                  <a:gd name="f42" fmla="*/ f33 1 9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61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5" h="9">
                    <a:moveTo>
                      <a:pt x="f8" y="f9"/>
                    </a:moveTo>
                    <a:cubicBezTo>
                      <a:pt x="f10" y="f9"/>
                      <a:pt x="f5" y="f7"/>
                      <a:pt x="f11" y="f12"/>
                    </a:cubicBezTo>
                    <a:cubicBezTo>
                      <a:pt x="f10" y="f6"/>
                      <a:pt x="f5" y="f8"/>
                      <a:pt x="f5" y="f10"/>
                    </a:cubicBezTo>
                    <a:cubicBezTo>
                      <a:pt x="f5" y="f13"/>
                      <a:pt x="f5" y="f11"/>
                      <a:pt x="f13" y="f5"/>
                    </a:cubicBezTo>
                    <a:cubicBezTo>
                      <a:pt x="f13" y="f5"/>
                      <a:pt x="f11" y="f5"/>
                      <a:pt x="f11" y="f5"/>
                    </a:cubicBezTo>
                    <a:cubicBezTo>
                      <a:pt x="f13" y="f10"/>
                      <a:pt x="f6" y="f6"/>
                      <a:pt x="f8" y="f9"/>
                    </a:cubicBezTo>
                    <a:close/>
                  </a:path>
                </a:pathLst>
              </a:custGeom>
              <a:solidFill>
                <a:srgbClr val="DE85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8" name="Freeform 1569">
                <a:extLst>
                  <a:ext uri="{FF2B5EF4-FFF2-40B4-BE49-F238E27FC236}">
                    <a16:creationId xmlns:a16="http://schemas.microsoft.com/office/drawing/2014/main" id="{91D4C733-319C-897E-5C48-8890661CEDEE}"/>
                  </a:ext>
                </a:extLst>
              </p:cNvPr>
              <p:cNvSpPr/>
              <p:nvPr/>
            </p:nvSpPr>
            <p:spPr>
              <a:xfrm>
                <a:off x="4810128" y="4044948"/>
                <a:ext cx="26983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"/>
                  <a:gd name="f8" fmla="val 6"/>
                  <a:gd name="f9" fmla="val 5"/>
                  <a:gd name="f10" fmla="val 3"/>
                  <a:gd name="f11" fmla="val 2"/>
                  <a:gd name="f12" fmla="+- 0 0 -90"/>
                  <a:gd name="f13" fmla="*/ f3 1 7"/>
                  <a:gd name="f14" fmla="*/ f4 1 7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7"/>
                  <a:gd name="f21" fmla="*/ 7 f18 1"/>
                  <a:gd name="f22" fmla="*/ 1 f18 1"/>
                  <a:gd name="f23" fmla="*/ 0 f18 1"/>
                  <a:gd name="f24" fmla="*/ 5 f18 1"/>
                  <a:gd name="f25" fmla="+- f19 0 f1"/>
                  <a:gd name="f26" fmla="*/ f21 1 7"/>
                  <a:gd name="f27" fmla="*/ f22 1 7"/>
                  <a:gd name="f28" fmla="*/ f23 1 7"/>
                  <a:gd name="f29" fmla="*/ f24 1 7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3 f14 1"/>
                  <a:gd name="f42" fmla="*/ f34 f13 1"/>
                  <a:gd name="f43" fmla="*/ f32 f14 1"/>
                  <a:gd name="f44" fmla="*/ f3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4" y="f41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7" h="7">
                    <a:moveTo>
                      <a:pt x="f6" y="f7"/>
                    </a:moveTo>
                    <a:cubicBezTo>
                      <a:pt x="f8" y="f9"/>
                      <a:pt x="f10" y="f8"/>
                      <a:pt x="f5" y="f6"/>
                    </a:cubicBezTo>
                    <a:cubicBezTo>
                      <a:pt x="f11" y="f9"/>
                      <a:pt x="f10" y="f10"/>
                      <a:pt x="f9" y="f7"/>
                    </a:cubicBezTo>
                    <a:cubicBezTo>
                      <a:pt x="f8" y="f5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EDB8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9" name="Freeform 1570">
                <a:extLst>
                  <a:ext uri="{FF2B5EF4-FFF2-40B4-BE49-F238E27FC236}">
                    <a16:creationId xmlns:a16="http://schemas.microsoft.com/office/drawing/2014/main" id="{5EC75AB0-B647-39F0-6E3F-2B6813D1BBD7}"/>
                  </a:ext>
                </a:extLst>
              </p:cNvPr>
              <p:cNvSpPr/>
              <p:nvPr/>
            </p:nvSpPr>
            <p:spPr>
              <a:xfrm>
                <a:off x="4889497" y="3860797"/>
                <a:ext cx="15873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1"/>
                  <a:gd name="f9" fmla="val 2"/>
                  <a:gd name="f10" fmla="+- 0 0 -90"/>
                  <a:gd name="f11" fmla="*/ f3 1 4"/>
                  <a:gd name="f12" fmla="*/ f4 1 6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6"/>
                  <a:gd name="f21" fmla="*/ f18 1 4"/>
                  <a:gd name="f22" fmla="*/ 1 f18 1"/>
                  <a:gd name="f23" fmla="*/ 6 f17 1"/>
                  <a:gd name="f24" fmla="*/ 2 f18 1"/>
                  <a:gd name="f25" fmla="*/ 0 f17 1"/>
                  <a:gd name="f26" fmla="+- f19 0 f1"/>
                  <a:gd name="f27" fmla="*/ f22 1 4"/>
                  <a:gd name="f28" fmla="*/ f23 1 6"/>
                  <a:gd name="f29" fmla="*/ f24 1 4"/>
                  <a:gd name="f30" fmla="*/ f25 1 6"/>
                  <a:gd name="f31" fmla="*/ 0 1 f21"/>
                  <a:gd name="f32" fmla="*/ f14 1 f21"/>
                  <a:gd name="f33" fmla="*/ 0 1 f20"/>
                  <a:gd name="f34" fmla="*/ f15 1 f20"/>
                  <a:gd name="f35" fmla="*/ f27 1 f21"/>
                  <a:gd name="f36" fmla="*/ f28 1 f20"/>
                  <a:gd name="f37" fmla="*/ f29 1 f21"/>
                  <a:gd name="f38" fmla="*/ f30 1 f20"/>
                  <a:gd name="f39" fmla="*/ f31 f11 1"/>
                  <a:gd name="f40" fmla="*/ f32 f11 1"/>
                  <a:gd name="f41" fmla="*/ f34 f12 1"/>
                  <a:gd name="f42" fmla="*/ f33 f12 1"/>
                  <a:gd name="f43" fmla="*/ f35 f11 1"/>
                  <a:gd name="f44" fmla="*/ f36 f12 1"/>
                  <a:gd name="f45" fmla="*/ f37 f11 1"/>
                  <a:gd name="f46" fmla="*/ f3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4" h="6">
                    <a:moveTo>
                      <a:pt x="f8" y="f7"/>
                    </a:moveTo>
                    <a:cubicBezTo>
                      <a:pt x="f5" y="f6"/>
                      <a:pt x="f8" y="f9"/>
                      <a:pt x="f9" y="f5"/>
                    </a:cubicBezTo>
                    <a:cubicBezTo>
                      <a:pt x="f6" y="f9"/>
                      <a:pt x="f6" y="f6"/>
                      <a:pt x="f8" y="f7"/>
                    </a:cubicBezTo>
                    <a:close/>
                  </a:path>
                </a:pathLst>
              </a:custGeom>
              <a:solidFill>
                <a:srgbClr val="BA51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0" name="Freeform 1571">
                <a:extLst>
                  <a:ext uri="{FF2B5EF4-FFF2-40B4-BE49-F238E27FC236}">
                    <a16:creationId xmlns:a16="http://schemas.microsoft.com/office/drawing/2014/main" id="{2B5421BF-9DE5-1B7B-DB25-44EF9564556C}"/>
                  </a:ext>
                </a:extLst>
              </p:cNvPr>
              <p:cNvSpPr/>
              <p:nvPr/>
            </p:nvSpPr>
            <p:spPr>
              <a:xfrm>
                <a:off x="5006980" y="3470276"/>
                <a:ext cx="11109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7"/>
                  <a:gd name="f8" fmla="val 2"/>
                  <a:gd name="f9" fmla="val 1"/>
                  <a:gd name="f10" fmla="val 4"/>
                  <a:gd name="f11" fmla="val 5"/>
                  <a:gd name="f12" fmla="+- 0 0 -90"/>
                  <a:gd name="f13" fmla="*/ f3 1 3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"/>
                  <a:gd name="f23" fmla="*/ f19 1 7"/>
                  <a:gd name="f24" fmla="*/ 3 f20 1"/>
                  <a:gd name="f25" fmla="*/ 0 f19 1"/>
                  <a:gd name="f26" fmla="*/ 7 f19 1"/>
                  <a:gd name="f27" fmla="*/ 0 f20 1"/>
                  <a:gd name="f28" fmla="*/ 3 f19 1"/>
                  <a:gd name="f29" fmla="+- f21 0 f1"/>
                  <a:gd name="f30" fmla="*/ f24 1 3"/>
                  <a:gd name="f31" fmla="*/ f25 1 7"/>
                  <a:gd name="f32" fmla="*/ f26 1 7"/>
                  <a:gd name="f33" fmla="*/ f27 1 3"/>
                  <a:gd name="f34" fmla="*/ f28 1 7"/>
                  <a:gd name="f35" fmla="*/ 0 1 f22"/>
                  <a:gd name="f36" fmla="*/ f16 1 f22"/>
                  <a:gd name="f37" fmla="*/ 0 1 f23"/>
                  <a:gd name="f38" fmla="*/ f17 1 f23"/>
                  <a:gd name="f39" fmla="*/ f30 1 f22"/>
                  <a:gd name="f40" fmla="*/ f31 1 f23"/>
                  <a:gd name="f41" fmla="*/ f32 1 f23"/>
                  <a:gd name="f42" fmla="*/ f33 1 f22"/>
                  <a:gd name="f43" fmla="*/ f34 1 f23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4 1"/>
                  <a:gd name="f51" fmla="*/ f42 f13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48" y="f50"/>
                  </a:cxn>
                  <a:cxn ang="f29">
                    <a:pos x="f51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3" h="7">
                    <a:moveTo>
                      <a:pt x="f6" y="f5"/>
                    </a:moveTo>
                    <a:cubicBezTo>
                      <a:pt x="f8" y="f8"/>
                      <a:pt x="f9" y="f10"/>
                      <a:pt x="f6" y="f7"/>
                    </a:cubicBezTo>
                    <a:cubicBezTo>
                      <a:pt x="f5" y="f7"/>
                      <a:pt x="f5" y="f11"/>
                      <a:pt x="f5" y="f6"/>
                    </a:cubicBezTo>
                    <a:cubicBezTo>
                      <a:pt x="f9" y="f8"/>
                      <a:pt x="f8" y="f9"/>
                      <a:pt x="f6" y="f5"/>
                    </a:cubicBezTo>
                    <a:close/>
                  </a:path>
                </a:pathLst>
              </a:custGeom>
              <a:solidFill>
                <a:srgbClr val="A0363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1" name="Freeform 1572">
                <a:extLst>
                  <a:ext uri="{FF2B5EF4-FFF2-40B4-BE49-F238E27FC236}">
                    <a16:creationId xmlns:a16="http://schemas.microsoft.com/office/drawing/2014/main" id="{D020F1B4-4FB2-C181-A257-40A97A37C5E8}"/>
                  </a:ext>
                </a:extLst>
              </p:cNvPr>
              <p:cNvSpPr/>
              <p:nvPr/>
            </p:nvSpPr>
            <p:spPr>
              <a:xfrm>
                <a:off x="5010153" y="3101973"/>
                <a:ext cx="49213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47"/>
                  <a:gd name="f8" fmla="val 8"/>
                  <a:gd name="f9" fmla="val 14"/>
                  <a:gd name="f10" fmla="val 10"/>
                  <a:gd name="f11" fmla="val 21"/>
                  <a:gd name="f12" fmla="val 12"/>
                  <a:gd name="f13" fmla="val 27"/>
                  <a:gd name="f14" fmla="val 33"/>
                  <a:gd name="f15" fmla="val 39"/>
                  <a:gd name="f16" fmla="val 45"/>
                  <a:gd name="f17" fmla="val 46"/>
                  <a:gd name="f18" fmla="val 11"/>
                  <a:gd name="f19" fmla="val 9"/>
                  <a:gd name="f20" fmla="val 43"/>
                  <a:gd name="f21" fmla="val 7"/>
                  <a:gd name="f22" fmla="val 41"/>
                  <a:gd name="f23" fmla="val 6"/>
                  <a:gd name="f24" fmla="val 37"/>
                  <a:gd name="f25" fmla="val 5"/>
                  <a:gd name="f26" fmla="val 3"/>
                  <a:gd name="f27" fmla="val 30"/>
                  <a:gd name="f28" fmla="val 23"/>
                  <a:gd name="f29" fmla="val 15"/>
                  <a:gd name="f30" fmla="val 2"/>
                  <a:gd name="f31" fmla="val 4"/>
                  <a:gd name="f32" fmla="val 1"/>
                  <a:gd name="f33" fmla="+- 0 0 -90"/>
                  <a:gd name="f34" fmla="*/ f3 1 13"/>
                  <a:gd name="f35" fmla="*/ f4 1 4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3"/>
                  <a:gd name="f44" fmla="*/ f40 1 47"/>
                  <a:gd name="f45" fmla="*/ 8 f41 1"/>
                  <a:gd name="f46" fmla="*/ 8 f40 1"/>
                  <a:gd name="f47" fmla="*/ 12 f41 1"/>
                  <a:gd name="f48" fmla="*/ 27 f40 1"/>
                  <a:gd name="f49" fmla="*/ 45 f40 1"/>
                  <a:gd name="f50" fmla="*/ 11 f41 1"/>
                  <a:gd name="f51" fmla="*/ 46 f40 1"/>
                  <a:gd name="f52" fmla="*/ 9 f41 1"/>
                  <a:gd name="f53" fmla="*/ 7 f41 1"/>
                  <a:gd name="f54" fmla="*/ 41 f40 1"/>
                  <a:gd name="f55" fmla="*/ 3 f41 1"/>
                  <a:gd name="f56" fmla="*/ 30 f40 1"/>
                  <a:gd name="f57" fmla="*/ 0 f41 1"/>
                  <a:gd name="f58" fmla="*/ 2 f41 1"/>
                  <a:gd name="f59" fmla="*/ 2 f40 1"/>
                  <a:gd name="f60" fmla="*/ 3 f40 1"/>
                  <a:gd name="f61" fmla="+- f42 0 f1"/>
                  <a:gd name="f62" fmla="*/ f45 1 13"/>
                  <a:gd name="f63" fmla="*/ f46 1 47"/>
                  <a:gd name="f64" fmla="*/ f47 1 13"/>
                  <a:gd name="f65" fmla="*/ f48 1 47"/>
                  <a:gd name="f66" fmla="*/ f49 1 47"/>
                  <a:gd name="f67" fmla="*/ f50 1 13"/>
                  <a:gd name="f68" fmla="*/ f51 1 47"/>
                  <a:gd name="f69" fmla="*/ f52 1 13"/>
                  <a:gd name="f70" fmla="*/ f53 1 13"/>
                  <a:gd name="f71" fmla="*/ f54 1 47"/>
                  <a:gd name="f72" fmla="*/ f55 1 13"/>
                  <a:gd name="f73" fmla="*/ f56 1 47"/>
                  <a:gd name="f74" fmla="*/ f57 1 13"/>
                  <a:gd name="f75" fmla="*/ f58 1 13"/>
                  <a:gd name="f76" fmla="*/ f59 1 47"/>
                  <a:gd name="f77" fmla="*/ f60 1 47"/>
                  <a:gd name="f78" fmla="*/ 0 1 f43"/>
                  <a:gd name="f79" fmla="*/ f37 1 f43"/>
                  <a:gd name="f80" fmla="*/ 0 1 f44"/>
                  <a:gd name="f81" fmla="*/ f38 1 f44"/>
                  <a:gd name="f82" fmla="*/ f62 1 f43"/>
                  <a:gd name="f83" fmla="*/ f63 1 f44"/>
                  <a:gd name="f84" fmla="*/ f64 1 f43"/>
                  <a:gd name="f85" fmla="*/ f65 1 f44"/>
                  <a:gd name="f86" fmla="*/ f66 1 f44"/>
                  <a:gd name="f87" fmla="*/ f67 1 f43"/>
                  <a:gd name="f88" fmla="*/ f68 1 f44"/>
                  <a:gd name="f89" fmla="*/ f69 1 f43"/>
                  <a:gd name="f90" fmla="*/ f70 1 f43"/>
                  <a:gd name="f91" fmla="*/ f71 1 f44"/>
                  <a:gd name="f92" fmla="*/ f72 1 f43"/>
                  <a:gd name="f93" fmla="*/ f73 1 f44"/>
                  <a:gd name="f94" fmla="*/ f74 1 f43"/>
                  <a:gd name="f95" fmla="*/ f75 1 f43"/>
                  <a:gd name="f96" fmla="*/ f76 1 f44"/>
                  <a:gd name="f97" fmla="*/ f77 1 f44"/>
                  <a:gd name="f98" fmla="*/ f78 f34 1"/>
                  <a:gd name="f99" fmla="*/ f79 f34 1"/>
                  <a:gd name="f100" fmla="*/ f81 f35 1"/>
                  <a:gd name="f101" fmla="*/ f80 f35 1"/>
                  <a:gd name="f102" fmla="*/ f82 f34 1"/>
                  <a:gd name="f103" fmla="*/ f83 f35 1"/>
                  <a:gd name="f104" fmla="*/ f84 f34 1"/>
                  <a:gd name="f105" fmla="*/ f85 f35 1"/>
                  <a:gd name="f106" fmla="*/ f86 f35 1"/>
                  <a:gd name="f107" fmla="*/ f87 f34 1"/>
                  <a:gd name="f108" fmla="*/ f88 f35 1"/>
                  <a:gd name="f109" fmla="*/ f89 f34 1"/>
                  <a:gd name="f110" fmla="*/ f90 f34 1"/>
                  <a:gd name="f111" fmla="*/ f91 f35 1"/>
                  <a:gd name="f112" fmla="*/ f92 f34 1"/>
                  <a:gd name="f113" fmla="*/ f93 f35 1"/>
                  <a:gd name="f114" fmla="*/ f94 f34 1"/>
                  <a:gd name="f115" fmla="*/ f95 f34 1"/>
                  <a:gd name="f116" fmla="*/ f96 f35 1"/>
                  <a:gd name="f117" fmla="*/ f97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4" y="f106"/>
                  </a:cxn>
                  <a:cxn ang="f61">
                    <a:pos x="f107" y="f108"/>
                  </a:cxn>
                  <a:cxn ang="f61">
                    <a:pos x="f109" y="f106"/>
                  </a:cxn>
                  <a:cxn ang="f61">
                    <a:pos x="f110" y="f111"/>
                  </a:cxn>
                  <a:cxn ang="f61">
                    <a:pos x="f112" y="f113"/>
                  </a:cxn>
                  <a:cxn ang="f61">
                    <a:pos x="f114" y="f103"/>
                  </a:cxn>
                  <a:cxn ang="f61">
                    <a:pos x="f115" y="f116"/>
                  </a:cxn>
                  <a:cxn ang="f61">
                    <a:pos x="f102" y="f117"/>
                  </a:cxn>
                  <a:cxn ang="f61">
                    <a:pos x="f102" y="f103"/>
                  </a:cxn>
                </a:cxnLst>
                <a:rect l="f98" t="f101" r="f99" b="f100"/>
                <a:pathLst>
                  <a:path w="13" h="47">
                    <a:moveTo>
                      <a:pt x="f8" y="f8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6" y="f14"/>
                      <a:pt x="f12" y="f15"/>
                      <a:pt x="f12" y="f16"/>
                    </a:cubicBezTo>
                    <a:cubicBezTo>
                      <a:pt x="f12" y="f17"/>
                      <a:pt x="f18" y="f17"/>
                      <a:pt x="f18" y="f17"/>
                    </a:cubicBezTo>
                    <a:cubicBezTo>
                      <a:pt x="f10" y="f7"/>
                      <a:pt x="f19" y="f17"/>
                      <a:pt x="f19" y="f16"/>
                    </a:cubicBezTo>
                    <a:cubicBezTo>
                      <a:pt x="f10" y="f20"/>
                      <a:pt x="f21" y="f20"/>
                      <a:pt x="f21" y="f22"/>
                    </a:cubicBezTo>
                    <a:cubicBezTo>
                      <a:pt x="f23" y="f24"/>
                      <a:pt x="f25" y="f14"/>
                      <a:pt x="f26" y="f27"/>
                    </a:cubicBezTo>
                    <a:cubicBezTo>
                      <a:pt x="f5" y="f28"/>
                      <a:pt x="f5" y="f29"/>
                      <a:pt x="f5" y="f8"/>
                    </a:cubicBezTo>
                    <a:cubicBezTo>
                      <a:pt x="f5" y="f23"/>
                      <a:pt x="f30" y="f31"/>
                      <a:pt x="f30" y="f30"/>
                    </a:cubicBezTo>
                    <a:cubicBezTo>
                      <a:pt x="f26" y="f5"/>
                      <a:pt x="f21" y="f32"/>
                      <a:pt x="f8" y="f26"/>
                    </a:cubicBezTo>
                    <a:cubicBezTo>
                      <a:pt x="f19" y="f25"/>
                      <a:pt x="f8" y="f23"/>
                      <a:pt x="f8" y="f8"/>
                    </a:cubicBezTo>
                    <a:close/>
                  </a:path>
                </a:pathLst>
              </a:custGeom>
              <a:solidFill>
                <a:srgbClr val="215A8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2" name="Freeform 1573">
                <a:extLst>
                  <a:ext uri="{FF2B5EF4-FFF2-40B4-BE49-F238E27FC236}">
                    <a16:creationId xmlns:a16="http://schemas.microsoft.com/office/drawing/2014/main" id="{A57FBD6C-C6A4-7FBB-1BE9-AF7AD122C7BA}"/>
                  </a:ext>
                </a:extLst>
              </p:cNvPr>
              <p:cNvSpPr/>
              <p:nvPr/>
            </p:nvSpPr>
            <p:spPr>
              <a:xfrm>
                <a:off x="5092705" y="3698876"/>
                <a:ext cx="68259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1"/>
                  <a:gd name="f8" fmla="val 1"/>
                  <a:gd name="f9" fmla="val 9"/>
                  <a:gd name="f10" fmla="val 2"/>
                  <a:gd name="f11" fmla="val 8"/>
                  <a:gd name="f12" fmla="val 7"/>
                  <a:gd name="f13" fmla="val 3"/>
                  <a:gd name="f14" fmla="val 6"/>
                  <a:gd name="f15" fmla="val 5"/>
                  <a:gd name="f16" fmla="val 10"/>
                  <a:gd name="f17" fmla="val 13"/>
                  <a:gd name="f18" fmla="val 11"/>
                  <a:gd name="f19" fmla="val 12"/>
                  <a:gd name="f20" fmla="val 16"/>
                  <a:gd name="f21" fmla="val 17"/>
                  <a:gd name="f22" fmla="val 14"/>
                  <a:gd name="f23" fmla="val 20"/>
                  <a:gd name="f24" fmla="val 22"/>
                  <a:gd name="f25" fmla="val 24"/>
                  <a:gd name="f26" fmla="val 27"/>
                  <a:gd name="f27" fmla="val 15"/>
                  <a:gd name="f28" fmla="val 29"/>
                  <a:gd name="f29" fmla="val 28"/>
                  <a:gd name="f30" fmla="val 4"/>
                  <a:gd name="f31" fmla="val 26"/>
                  <a:gd name="f32" fmla="val 23"/>
                  <a:gd name="f33" fmla="+- 0 0 -90"/>
                  <a:gd name="f34" fmla="*/ f3 1 18"/>
                  <a:gd name="f35" fmla="*/ f4 1 31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8"/>
                  <a:gd name="f44" fmla="*/ f40 1 31"/>
                  <a:gd name="f45" fmla="*/ 1 f41 1"/>
                  <a:gd name="f46" fmla="*/ 9 f40 1"/>
                  <a:gd name="f47" fmla="*/ 2 f41 1"/>
                  <a:gd name="f48" fmla="*/ 7 f40 1"/>
                  <a:gd name="f49" fmla="*/ 6 f41 1"/>
                  <a:gd name="f50" fmla="*/ 6 f40 1"/>
                  <a:gd name="f51" fmla="*/ 10 f41 1"/>
                  <a:gd name="f52" fmla="*/ 12 f41 1"/>
                  <a:gd name="f53" fmla="*/ 12 f40 1"/>
                  <a:gd name="f54" fmla="*/ 11 f41 1"/>
                  <a:gd name="f55" fmla="*/ 3 f40 1"/>
                  <a:gd name="f56" fmla="*/ 16 f41 1"/>
                  <a:gd name="f57" fmla="*/ 2 f40 1"/>
                  <a:gd name="f58" fmla="*/ 18 f41 1"/>
                  <a:gd name="f59" fmla="*/ 14 f40 1"/>
                  <a:gd name="f60" fmla="*/ 20 f40 1"/>
                  <a:gd name="f61" fmla="*/ 14 f41 1"/>
                  <a:gd name="f62" fmla="*/ 27 f40 1"/>
                  <a:gd name="f63" fmla="*/ 29 f40 1"/>
                  <a:gd name="f64" fmla="*/ 7 f41 1"/>
                  <a:gd name="f65" fmla="*/ 28 f40 1"/>
                  <a:gd name="f66" fmla="*/ 3 f41 1"/>
                  <a:gd name="f67" fmla="+- f42 0 f1"/>
                  <a:gd name="f68" fmla="*/ f45 1 18"/>
                  <a:gd name="f69" fmla="*/ f46 1 31"/>
                  <a:gd name="f70" fmla="*/ f47 1 18"/>
                  <a:gd name="f71" fmla="*/ f48 1 31"/>
                  <a:gd name="f72" fmla="*/ f49 1 18"/>
                  <a:gd name="f73" fmla="*/ f50 1 31"/>
                  <a:gd name="f74" fmla="*/ f51 1 18"/>
                  <a:gd name="f75" fmla="*/ f52 1 18"/>
                  <a:gd name="f76" fmla="*/ f53 1 31"/>
                  <a:gd name="f77" fmla="*/ f54 1 18"/>
                  <a:gd name="f78" fmla="*/ f55 1 31"/>
                  <a:gd name="f79" fmla="*/ f56 1 18"/>
                  <a:gd name="f80" fmla="*/ f57 1 31"/>
                  <a:gd name="f81" fmla="*/ f58 1 18"/>
                  <a:gd name="f82" fmla="*/ f59 1 31"/>
                  <a:gd name="f83" fmla="*/ f60 1 31"/>
                  <a:gd name="f84" fmla="*/ f61 1 18"/>
                  <a:gd name="f85" fmla="*/ f62 1 31"/>
                  <a:gd name="f86" fmla="*/ f63 1 31"/>
                  <a:gd name="f87" fmla="*/ f64 1 18"/>
                  <a:gd name="f88" fmla="*/ f65 1 31"/>
                  <a:gd name="f89" fmla="*/ f66 1 18"/>
                  <a:gd name="f90" fmla="*/ 0 1 f43"/>
                  <a:gd name="f91" fmla="*/ f37 1 f43"/>
                  <a:gd name="f92" fmla="*/ 0 1 f44"/>
                  <a:gd name="f93" fmla="*/ f38 1 f44"/>
                  <a:gd name="f94" fmla="*/ f68 1 f43"/>
                  <a:gd name="f95" fmla="*/ f69 1 f44"/>
                  <a:gd name="f96" fmla="*/ f70 1 f43"/>
                  <a:gd name="f97" fmla="*/ f71 1 f44"/>
                  <a:gd name="f98" fmla="*/ f72 1 f43"/>
                  <a:gd name="f99" fmla="*/ f73 1 f44"/>
                  <a:gd name="f100" fmla="*/ f74 1 f43"/>
                  <a:gd name="f101" fmla="*/ f75 1 f43"/>
                  <a:gd name="f102" fmla="*/ f76 1 f44"/>
                  <a:gd name="f103" fmla="*/ f77 1 f43"/>
                  <a:gd name="f104" fmla="*/ f78 1 f44"/>
                  <a:gd name="f105" fmla="*/ f79 1 f43"/>
                  <a:gd name="f106" fmla="*/ f80 1 f44"/>
                  <a:gd name="f107" fmla="*/ f81 1 f43"/>
                  <a:gd name="f108" fmla="*/ f82 1 f44"/>
                  <a:gd name="f109" fmla="*/ f83 1 f44"/>
                  <a:gd name="f110" fmla="*/ f84 1 f43"/>
                  <a:gd name="f111" fmla="*/ f85 1 f44"/>
                  <a:gd name="f112" fmla="*/ f86 1 f44"/>
                  <a:gd name="f113" fmla="*/ f87 1 f43"/>
                  <a:gd name="f114" fmla="*/ f88 1 f44"/>
                  <a:gd name="f115" fmla="*/ f89 1 f43"/>
                  <a:gd name="f116" fmla="*/ f90 f34 1"/>
                  <a:gd name="f117" fmla="*/ f91 f34 1"/>
                  <a:gd name="f118" fmla="*/ f93 f35 1"/>
                  <a:gd name="f119" fmla="*/ f92 f35 1"/>
                  <a:gd name="f120" fmla="*/ f94 f34 1"/>
                  <a:gd name="f121" fmla="*/ f95 f35 1"/>
                  <a:gd name="f122" fmla="*/ f96 f34 1"/>
                  <a:gd name="f123" fmla="*/ f97 f35 1"/>
                  <a:gd name="f124" fmla="*/ f98 f34 1"/>
                  <a:gd name="f125" fmla="*/ f99 f35 1"/>
                  <a:gd name="f126" fmla="*/ f100 f34 1"/>
                  <a:gd name="f127" fmla="*/ f101 f34 1"/>
                  <a:gd name="f128" fmla="*/ f102 f35 1"/>
                  <a:gd name="f129" fmla="*/ f103 f34 1"/>
                  <a:gd name="f130" fmla="*/ f104 f35 1"/>
                  <a:gd name="f131" fmla="*/ f105 f34 1"/>
                  <a:gd name="f132" fmla="*/ f106 f35 1"/>
                  <a:gd name="f133" fmla="*/ f107 f34 1"/>
                  <a:gd name="f134" fmla="*/ f108 f35 1"/>
                  <a:gd name="f135" fmla="*/ f109 f35 1"/>
                  <a:gd name="f136" fmla="*/ f110 f34 1"/>
                  <a:gd name="f137" fmla="*/ f111 f35 1"/>
                  <a:gd name="f138" fmla="*/ f112 f35 1"/>
                  <a:gd name="f139" fmla="*/ f113 f34 1"/>
                  <a:gd name="f140" fmla="*/ f114 f35 1"/>
                  <a:gd name="f141" fmla="*/ f115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5"/>
                  </a:cxn>
                  <a:cxn ang="f67">
                    <a:pos x="f126" y="f123"/>
                  </a:cxn>
                  <a:cxn ang="f67">
                    <a:pos x="f127" y="f128"/>
                  </a:cxn>
                  <a:cxn ang="f67">
                    <a:pos x="f129" y="f130"/>
                  </a:cxn>
                  <a:cxn ang="f67">
                    <a:pos x="f131" y="f132"/>
                  </a:cxn>
                  <a:cxn ang="f67">
                    <a:pos x="f131" y="f130"/>
                  </a:cxn>
                  <a:cxn ang="f67">
                    <a:pos x="f133" y="f134"/>
                  </a:cxn>
                  <a:cxn ang="f67">
                    <a:pos x="f131" y="f135"/>
                  </a:cxn>
                  <a:cxn ang="f67">
                    <a:pos x="f136" y="f137"/>
                  </a:cxn>
                  <a:cxn ang="f67">
                    <a:pos x="f129" y="f138"/>
                  </a:cxn>
                  <a:cxn ang="f67">
                    <a:pos x="f139" y="f140"/>
                  </a:cxn>
                  <a:cxn ang="f67">
                    <a:pos x="f141" y="f135"/>
                  </a:cxn>
                  <a:cxn ang="f67">
                    <a:pos x="f120" y="f121"/>
                  </a:cxn>
                </a:cxnLst>
                <a:rect l="f116" t="f119" r="f117" b="f118"/>
                <a:pathLst>
                  <a:path w="18" h="31">
                    <a:moveTo>
                      <a:pt x="f8" y="f9"/>
                    </a:moveTo>
                    <a:cubicBezTo>
                      <a:pt x="f10" y="f11"/>
                      <a:pt x="f10" y="f11"/>
                      <a:pt x="f10" y="f12"/>
                    </a:cubicBezTo>
                    <a:cubicBezTo>
                      <a:pt x="f13" y="f14"/>
                      <a:pt x="f15" y="f14"/>
                      <a:pt x="f14" y="f14"/>
                    </a:cubicBezTo>
                    <a:cubicBezTo>
                      <a:pt x="f12" y="f14"/>
                      <a:pt x="f11" y="f12"/>
                      <a:pt x="f16" y="f12"/>
                    </a:cubicBezTo>
                    <a:cubicBezTo>
                      <a:pt x="f17" y="f11"/>
                      <a:pt x="f18" y="f18"/>
                      <a:pt x="f19" y="f19"/>
                    </a:cubicBezTo>
                    <a:cubicBezTo>
                      <a:pt x="f19" y="f9"/>
                      <a:pt x="f18" y="f14"/>
                      <a:pt x="f18" y="f13"/>
                    </a:cubicBezTo>
                    <a:cubicBezTo>
                      <a:pt x="f19" y="f5"/>
                      <a:pt x="f17" y="f5"/>
                      <a:pt x="f20" y="f10"/>
                    </a:cubicBezTo>
                    <a:cubicBezTo>
                      <a:pt x="f20" y="f10"/>
                      <a:pt x="f20" y="f13"/>
                      <a:pt x="f20" y="f13"/>
                    </a:cubicBezTo>
                    <a:cubicBezTo>
                      <a:pt x="f6" y="f12"/>
                      <a:pt x="f21" y="f16"/>
                      <a:pt x="f6" y="f22"/>
                    </a:cubicBezTo>
                    <a:cubicBezTo>
                      <a:pt x="f6" y="f20"/>
                      <a:pt x="f21" y="f6"/>
                      <a:pt x="f20" y="f23"/>
                    </a:cubicBezTo>
                    <a:cubicBezTo>
                      <a:pt x="f22" y="f24"/>
                      <a:pt x="f19" y="f25"/>
                      <a:pt x="f22" y="f26"/>
                    </a:cubicBezTo>
                    <a:cubicBezTo>
                      <a:pt x="f27" y="f28"/>
                      <a:pt x="f22" y="f7"/>
                      <a:pt x="f18" y="f28"/>
                    </a:cubicBezTo>
                    <a:cubicBezTo>
                      <a:pt x="f16" y="f29"/>
                      <a:pt x="f9" y="f28"/>
                      <a:pt x="f12" y="f29"/>
                    </a:cubicBezTo>
                    <a:cubicBezTo>
                      <a:pt x="f30" y="f31"/>
                      <a:pt x="f13" y="f32"/>
                      <a:pt x="f13" y="f23"/>
                    </a:cubicBezTo>
                    <a:cubicBezTo>
                      <a:pt x="f13" y="f20"/>
                      <a:pt x="f5" y="f17"/>
                      <a:pt x="f8" y="f9"/>
                    </a:cubicBezTo>
                    <a:close/>
                  </a:path>
                </a:pathLst>
              </a:custGeom>
              <a:solidFill>
                <a:srgbClr val="A86B5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3" name="Freeform 1574">
                <a:extLst>
                  <a:ext uri="{FF2B5EF4-FFF2-40B4-BE49-F238E27FC236}">
                    <a16:creationId xmlns:a16="http://schemas.microsoft.com/office/drawing/2014/main" id="{FD73347C-DC8F-EDB6-2404-F22B685995F9}"/>
                  </a:ext>
                </a:extLst>
              </p:cNvPr>
              <p:cNvSpPr/>
              <p:nvPr/>
            </p:nvSpPr>
            <p:spPr>
              <a:xfrm>
                <a:off x="5119689" y="3794129"/>
                <a:ext cx="71442" cy="1651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4"/>
                  <a:gd name="f8" fmla="val 1"/>
                  <a:gd name="f9" fmla="val 3"/>
                  <a:gd name="f10" fmla="val 2"/>
                  <a:gd name="f11" fmla="val 5"/>
                  <a:gd name="f12" fmla="val 6"/>
                  <a:gd name="f13" fmla="val 4"/>
                  <a:gd name="f14" fmla="val 7"/>
                  <a:gd name="f15" fmla="val 11"/>
                  <a:gd name="f16" fmla="val 9"/>
                  <a:gd name="f17" fmla="val 14"/>
                  <a:gd name="f18" fmla="val 16"/>
                  <a:gd name="f19" fmla="val 23"/>
                  <a:gd name="f20" fmla="val 12"/>
                  <a:gd name="f21" fmla="val 24"/>
                  <a:gd name="f22" fmla="val 26"/>
                  <a:gd name="f23" fmla="val 13"/>
                  <a:gd name="f24" fmla="val 29"/>
                  <a:gd name="f25" fmla="val 32"/>
                  <a:gd name="f26" fmla="val 34"/>
                  <a:gd name="f27" fmla="val 17"/>
                  <a:gd name="f28" fmla="val 36"/>
                  <a:gd name="f29" fmla="val 18"/>
                  <a:gd name="f30" fmla="val 38"/>
                  <a:gd name="f31" fmla="val 39"/>
                  <a:gd name="f32" fmla="val 41"/>
                  <a:gd name="f33" fmla="val 40"/>
                  <a:gd name="f34" fmla="val 15"/>
                  <a:gd name="f35" fmla="val 37"/>
                  <a:gd name="f36" fmla="val 31"/>
                  <a:gd name="f37" fmla="val 30"/>
                  <a:gd name="f38" fmla="val 28"/>
                  <a:gd name="f39" fmla="val 10"/>
                  <a:gd name="f40" fmla="val 25"/>
                  <a:gd name="f41" fmla="val 8"/>
                  <a:gd name="f42" fmla="val 22"/>
                  <a:gd name="f43" fmla="+- 0 0 -90"/>
                  <a:gd name="f44" fmla="*/ f3 1 19"/>
                  <a:gd name="f45" fmla="*/ f4 1 44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19"/>
                  <a:gd name="f54" fmla="*/ f50 1 44"/>
                  <a:gd name="f55" fmla="*/ 1 f51 1"/>
                  <a:gd name="f56" fmla="*/ 3 f50 1"/>
                  <a:gd name="f57" fmla="*/ 6 f51 1"/>
                  <a:gd name="f58" fmla="*/ 4 f50 1"/>
                  <a:gd name="f59" fmla="*/ 7 f51 1"/>
                  <a:gd name="f60" fmla="*/ 2 f50 1"/>
                  <a:gd name="f61" fmla="*/ 16 f51 1"/>
                  <a:gd name="f62" fmla="*/ 23 f50 1"/>
                  <a:gd name="f63" fmla="*/ 13 f51 1"/>
                  <a:gd name="f64" fmla="*/ 29 f50 1"/>
                  <a:gd name="f65" fmla="*/ 17 f51 1"/>
                  <a:gd name="f66" fmla="*/ 36 f50 1"/>
                  <a:gd name="f67" fmla="*/ 19 f51 1"/>
                  <a:gd name="f68" fmla="*/ 41 f50 1"/>
                  <a:gd name="f69" fmla="*/ 14 f51 1"/>
                  <a:gd name="f70" fmla="*/ 37 f50 1"/>
                  <a:gd name="f71" fmla="*/ 30 f50 1"/>
                  <a:gd name="f72" fmla="*/ 28 f50 1"/>
                  <a:gd name="f73" fmla="*/ 19 f50 1"/>
                  <a:gd name="f74" fmla="*/ 2 f51 1"/>
                  <a:gd name="f75" fmla="*/ 10 f50 1"/>
                  <a:gd name="f76" fmla="+- f52 0 f1"/>
                  <a:gd name="f77" fmla="*/ f55 1 19"/>
                  <a:gd name="f78" fmla="*/ f56 1 44"/>
                  <a:gd name="f79" fmla="*/ f57 1 19"/>
                  <a:gd name="f80" fmla="*/ f58 1 44"/>
                  <a:gd name="f81" fmla="*/ f59 1 19"/>
                  <a:gd name="f82" fmla="*/ f60 1 44"/>
                  <a:gd name="f83" fmla="*/ f61 1 19"/>
                  <a:gd name="f84" fmla="*/ f62 1 44"/>
                  <a:gd name="f85" fmla="*/ f63 1 19"/>
                  <a:gd name="f86" fmla="*/ f64 1 44"/>
                  <a:gd name="f87" fmla="*/ f65 1 19"/>
                  <a:gd name="f88" fmla="*/ f66 1 44"/>
                  <a:gd name="f89" fmla="*/ f67 1 19"/>
                  <a:gd name="f90" fmla="*/ f68 1 44"/>
                  <a:gd name="f91" fmla="*/ f69 1 19"/>
                  <a:gd name="f92" fmla="*/ f70 1 44"/>
                  <a:gd name="f93" fmla="*/ f71 1 44"/>
                  <a:gd name="f94" fmla="*/ f72 1 44"/>
                  <a:gd name="f95" fmla="*/ f73 1 44"/>
                  <a:gd name="f96" fmla="*/ f74 1 19"/>
                  <a:gd name="f97" fmla="*/ f75 1 44"/>
                  <a:gd name="f98" fmla="*/ 0 1 f53"/>
                  <a:gd name="f99" fmla="*/ f47 1 f53"/>
                  <a:gd name="f100" fmla="*/ 0 1 f54"/>
                  <a:gd name="f101" fmla="*/ f48 1 f54"/>
                  <a:gd name="f102" fmla="*/ f77 1 f53"/>
                  <a:gd name="f103" fmla="*/ f78 1 f54"/>
                  <a:gd name="f104" fmla="*/ f79 1 f53"/>
                  <a:gd name="f105" fmla="*/ f80 1 f54"/>
                  <a:gd name="f106" fmla="*/ f81 1 f53"/>
                  <a:gd name="f107" fmla="*/ f82 1 f54"/>
                  <a:gd name="f108" fmla="*/ f83 1 f53"/>
                  <a:gd name="f109" fmla="*/ f84 1 f54"/>
                  <a:gd name="f110" fmla="*/ f85 1 f53"/>
                  <a:gd name="f111" fmla="*/ f86 1 f54"/>
                  <a:gd name="f112" fmla="*/ f87 1 f53"/>
                  <a:gd name="f113" fmla="*/ f88 1 f54"/>
                  <a:gd name="f114" fmla="*/ f89 1 f53"/>
                  <a:gd name="f115" fmla="*/ f90 1 f54"/>
                  <a:gd name="f116" fmla="*/ f91 1 f53"/>
                  <a:gd name="f117" fmla="*/ f92 1 f54"/>
                  <a:gd name="f118" fmla="*/ f93 1 f54"/>
                  <a:gd name="f119" fmla="*/ f94 1 f54"/>
                  <a:gd name="f120" fmla="*/ f95 1 f54"/>
                  <a:gd name="f121" fmla="*/ f96 1 f53"/>
                  <a:gd name="f122" fmla="*/ f97 1 f54"/>
                  <a:gd name="f123" fmla="*/ f98 f44 1"/>
                  <a:gd name="f124" fmla="*/ f99 f44 1"/>
                  <a:gd name="f125" fmla="*/ f101 f45 1"/>
                  <a:gd name="f126" fmla="*/ f100 f45 1"/>
                  <a:gd name="f127" fmla="*/ f102 f44 1"/>
                  <a:gd name="f128" fmla="*/ f103 f45 1"/>
                  <a:gd name="f129" fmla="*/ f104 f44 1"/>
                  <a:gd name="f130" fmla="*/ f105 f45 1"/>
                  <a:gd name="f131" fmla="*/ f106 f44 1"/>
                  <a:gd name="f132" fmla="*/ f107 f45 1"/>
                  <a:gd name="f133" fmla="*/ f108 f44 1"/>
                  <a:gd name="f134" fmla="*/ f109 f45 1"/>
                  <a:gd name="f135" fmla="*/ f110 f44 1"/>
                  <a:gd name="f136" fmla="*/ f111 f45 1"/>
                  <a:gd name="f137" fmla="*/ f112 f44 1"/>
                  <a:gd name="f138" fmla="*/ f113 f45 1"/>
                  <a:gd name="f139" fmla="*/ f114 f44 1"/>
                  <a:gd name="f140" fmla="*/ f115 f45 1"/>
                  <a:gd name="f141" fmla="*/ f116 f44 1"/>
                  <a:gd name="f142" fmla="*/ f117 f45 1"/>
                  <a:gd name="f143" fmla="*/ f118 f45 1"/>
                  <a:gd name="f144" fmla="*/ f119 f45 1"/>
                  <a:gd name="f145" fmla="*/ f120 f45 1"/>
                  <a:gd name="f146" fmla="*/ f121 f44 1"/>
                  <a:gd name="f147" fmla="*/ f122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39" y="f140"/>
                  </a:cxn>
                  <a:cxn ang="f76">
                    <a:pos x="f137" y="f140"/>
                  </a:cxn>
                  <a:cxn ang="f76">
                    <a:pos x="f141" y="f142"/>
                  </a:cxn>
                  <a:cxn ang="f76">
                    <a:pos x="f129" y="f143"/>
                  </a:cxn>
                  <a:cxn ang="f76">
                    <a:pos x="f131" y="f144"/>
                  </a:cxn>
                  <a:cxn ang="f76">
                    <a:pos x="f131" y="f145"/>
                  </a:cxn>
                  <a:cxn ang="f76">
                    <a:pos x="f146" y="f147"/>
                  </a:cxn>
                  <a:cxn ang="f76">
                    <a:pos x="f127" y="f128"/>
                  </a:cxn>
                </a:cxnLst>
                <a:rect l="f123" t="f126" r="f124" b="f125"/>
                <a:pathLst>
                  <a:path w="19" h="44">
                    <a:moveTo>
                      <a:pt x="f8" y="f9"/>
                    </a:moveTo>
                    <a:cubicBezTo>
                      <a:pt x="f10" y="f9"/>
                      <a:pt x="f11" y="f5"/>
                      <a:pt x="f12" y="f13"/>
                    </a:cubicBezTo>
                    <a:cubicBezTo>
                      <a:pt x="f12" y="f13"/>
                      <a:pt x="f14" y="f9"/>
                      <a:pt x="f14" y="f10"/>
                    </a:cubicBezTo>
                    <a:cubicBezTo>
                      <a:pt x="f15" y="f16"/>
                      <a:pt x="f17" y="f18"/>
                      <a:pt x="f18" y="f19"/>
                    </a:cubicBezTo>
                    <a:cubicBezTo>
                      <a:pt x="f20" y="f21"/>
                      <a:pt x="f15" y="f22"/>
                      <a:pt x="f23" y="f24"/>
                    </a:cubicBezTo>
                    <a:cubicBezTo>
                      <a:pt x="f17" y="f25"/>
                      <a:pt x="f18" y="f26"/>
                      <a:pt x="f27" y="f28"/>
                    </a:cubicBezTo>
                    <a:cubicBezTo>
                      <a:pt x="f29" y="f30"/>
                      <a:pt x="f29" y="f31"/>
                      <a:pt x="f6" y="f32"/>
                    </a:cubicBezTo>
                    <a:cubicBezTo>
                      <a:pt x="f6" y="f32"/>
                      <a:pt x="f29" y="f7"/>
                      <a:pt x="f27" y="f32"/>
                    </a:cubicBezTo>
                    <a:cubicBezTo>
                      <a:pt x="f18" y="f33"/>
                      <a:pt x="f34" y="f30"/>
                      <a:pt x="f17" y="f35"/>
                    </a:cubicBezTo>
                    <a:cubicBezTo>
                      <a:pt x="f20" y="f26"/>
                      <a:pt x="f16" y="f36"/>
                      <a:pt x="f12" y="f37"/>
                    </a:cubicBezTo>
                    <a:cubicBezTo>
                      <a:pt x="f12" y="f37"/>
                      <a:pt x="f12" y="f24"/>
                      <a:pt x="f14" y="f38"/>
                    </a:cubicBezTo>
                    <a:cubicBezTo>
                      <a:pt x="f39" y="f40"/>
                      <a:pt x="f41" y="f42"/>
                      <a:pt x="f14" y="f6"/>
                    </a:cubicBezTo>
                    <a:cubicBezTo>
                      <a:pt x="f11" y="f18"/>
                      <a:pt x="f9" y="f23"/>
                      <a:pt x="f10" y="f39"/>
                    </a:cubicBezTo>
                    <a:cubicBezTo>
                      <a:pt x="f8" y="f14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753B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4" name="Freeform 1575">
                <a:extLst>
                  <a:ext uri="{FF2B5EF4-FFF2-40B4-BE49-F238E27FC236}">
                    <a16:creationId xmlns:a16="http://schemas.microsoft.com/office/drawing/2014/main" id="{D452AB3F-96B7-6BAC-5239-971A613DB36C}"/>
                  </a:ext>
                </a:extLst>
              </p:cNvPr>
              <p:cNvSpPr/>
              <p:nvPr/>
            </p:nvSpPr>
            <p:spPr>
              <a:xfrm>
                <a:off x="5138735" y="3673473"/>
                <a:ext cx="47621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6"/>
                  <a:gd name="f8" fmla="val 4"/>
                  <a:gd name="f9" fmla="val 27"/>
                  <a:gd name="f10" fmla="val 25"/>
                  <a:gd name="f11" fmla="val 22"/>
                  <a:gd name="f12" fmla="val 5"/>
                  <a:gd name="f13" fmla="val 20"/>
                  <a:gd name="f14" fmla="val 6"/>
                  <a:gd name="f15" fmla="val 17"/>
                  <a:gd name="f16" fmla="val 3"/>
                  <a:gd name="f17" fmla="val 9"/>
                  <a:gd name="f18" fmla="val 8"/>
                  <a:gd name="f19" fmla="val 7"/>
                  <a:gd name="f20" fmla="val 1"/>
                  <a:gd name="f21" fmla="val 2"/>
                  <a:gd name="f22" fmla="val 10"/>
                  <a:gd name="f23" fmla="val 12"/>
                  <a:gd name="f24" fmla="val 19"/>
                  <a:gd name="f25" fmla="val 11"/>
                  <a:gd name="f26" fmla="val 29"/>
                  <a:gd name="f27" fmla="val 30"/>
                  <a:gd name="f28" fmla="val 32"/>
                  <a:gd name="f29" fmla="val 33"/>
                  <a:gd name="f30" fmla="val 35"/>
                  <a:gd name="f31" fmla="val 31"/>
                  <a:gd name="f32" fmla="val 28"/>
                  <a:gd name="f33" fmla="+- 0 0 -90"/>
                  <a:gd name="f34" fmla="*/ f3 1 13"/>
                  <a:gd name="f35" fmla="*/ f4 1 3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3"/>
                  <a:gd name="f44" fmla="*/ f40 1 36"/>
                  <a:gd name="f45" fmla="*/ 4 f41 1"/>
                  <a:gd name="f46" fmla="*/ 27 f40 1"/>
                  <a:gd name="f47" fmla="*/ 5 f41 1"/>
                  <a:gd name="f48" fmla="*/ 20 f40 1"/>
                  <a:gd name="f49" fmla="*/ 3 f41 1"/>
                  <a:gd name="f50" fmla="*/ 9 f40 1"/>
                  <a:gd name="f51" fmla="*/ 0 f41 1"/>
                  <a:gd name="f52" fmla="*/ 5 f40 1"/>
                  <a:gd name="f53" fmla="*/ 4 f40 1"/>
                  <a:gd name="f54" fmla="*/ 2 f41 1"/>
                  <a:gd name="f55" fmla="*/ 6 f41 1"/>
                  <a:gd name="f56" fmla="*/ 1 f40 1"/>
                  <a:gd name="f57" fmla="*/ 8 f41 1"/>
                  <a:gd name="f58" fmla="*/ 11 f41 1"/>
                  <a:gd name="f59" fmla="*/ 10 f41 1"/>
                  <a:gd name="f60" fmla="*/ 32 f40 1"/>
                  <a:gd name="f61" fmla="*/ 35 f40 1"/>
                  <a:gd name="f62" fmla="*/ 31 f40 1"/>
                  <a:gd name="f63" fmla="+- f42 0 f1"/>
                  <a:gd name="f64" fmla="*/ f45 1 13"/>
                  <a:gd name="f65" fmla="*/ f46 1 36"/>
                  <a:gd name="f66" fmla="*/ f47 1 13"/>
                  <a:gd name="f67" fmla="*/ f48 1 36"/>
                  <a:gd name="f68" fmla="*/ f49 1 13"/>
                  <a:gd name="f69" fmla="*/ f50 1 36"/>
                  <a:gd name="f70" fmla="*/ f51 1 13"/>
                  <a:gd name="f71" fmla="*/ f52 1 36"/>
                  <a:gd name="f72" fmla="*/ f53 1 36"/>
                  <a:gd name="f73" fmla="*/ f54 1 13"/>
                  <a:gd name="f74" fmla="*/ f55 1 13"/>
                  <a:gd name="f75" fmla="*/ f56 1 36"/>
                  <a:gd name="f76" fmla="*/ f57 1 13"/>
                  <a:gd name="f77" fmla="*/ f58 1 13"/>
                  <a:gd name="f78" fmla="*/ f59 1 13"/>
                  <a:gd name="f79" fmla="*/ f60 1 36"/>
                  <a:gd name="f80" fmla="*/ f61 1 36"/>
                  <a:gd name="f81" fmla="*/ f62 1 36"/>
                  <a:gd name="f82" fmla="*/ 0 1 f43"/>
                  <a:gd name="f83" fmla="*/ f37 1 f43"/>
                  <a:gd name="f84" fmla="*/ 0 1 f44"/>
                  <a:gd name="f85" fmla="*/ f38 1 f44"/>
                  <a:gd name="f86" fmla="*/ f64 1 f43"/>
                  <a:gd name="f87" fmla="*/ f65 1 f44"/>
                  <a:gd name="f88" fmla="*/ f66 1 f43"/>
                  <a:gd name="f89" fmla="*/ f67 1 f44"/>
                  <a:gd name="f90" fmla="*/ f68 1 f43"/>
                  <a:gd name="f91" fmla="*/ f69 1 f44"/>
                  <a:gd name="f92" fmla="*/ f70 1 f43"/>
                  <a:gd name="f93" fmla="*/ f71 1 f44"/>
                  <a:gd name="f94" fmla="*/ f72 1 f44"/>
                  <a:gd name="f95" fmla="*/ f73 1 f43"/>
                  <a:gd name="f96" fmla="*/ f74 1 f43"/>
                  <a:gd name="f97" fmla="*/ f75 1 f44"/>
                  <a:gd name="f98" fmla="*/ f76 1 f43"/>
                  <a:gd name="f99" fmla="*/ f77 1 f43"/>
                  <a:gd name="f100" fmla="*/ f78 1 f43"/>
                  <a:gd name="f101" fmla="*/ f79 1 f44"/>
                  <a:gd name="f102" fmla="*/ f80 1 f44"/>
                  <a:gd name="f103" fmla="*/ f81 1 f44"/>
                  <a:gd name="f104" fmla="*/ f82 f34 1"/>
                  <a:gd name="f105" fmla="*/ f83 f34 1"/>
                  <a:gd name="f106" fmla="*/ f85 f35 1"/>
                  <a:gd name="f107" fmla="*/ f84 f35 1"/>
                  <a:gd name="f108" fmla="*/ f86 f34 1"/>
                  <a:gd name="f109" fmla="*/ f87 f35 1"/>
                  <a:gd name="f110" fmla="*/ f88 f34 1"/>
                  <a:gd name="f111" fmla="*/ f89 f35 1"/>
                  <a:gd name="f112" fmla="*/ f90 f34 1"/>
                  <a:gd name="f113" fmla="*/ f91 f35 1"/>
                  <a:gd name="f114" fmla="*/ f92 f34 1"/>
                  <a:gd name="f115" fmla="*/ f93 f35 1"/>
                  <a:gd name="f116" fmla="*/ f94 f35 1"/>
                  <a:gd name="f117" fmla="*/ f95 f34 1"/>
                  <a:gd name="f118" fmla="*/ f96 f34 1"/>
                  <a:gd name="f119" fmla="*/ f97 f35 1"/>
                  <a:gd name="f120" fmla="*/ f98 f34 1"/>
                  <a:gd name="f121" fmla="*/ f99 f34 1"/>
                  <a:gd name="f122" fmla="*/ f100 f34 1"/>
                  <a:gd name="f123" fmla="*/ f101 f35 1"/>
                  <a:gd name="f124" fmla="*/ f102 f35 1"/>
                  <a:gd name="f125" fmla="*/ f103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4" y="f116"/>
                  </a:cxn>
                  <a:cxn ang="f63">
                    <a:pos x="f117" y="f116"/>
                  </a:cxn>
                  <a:cxn ang="f63">
                    <a:pos x="f118" y="f119"/>
                  </a:cxn>
                  <a:cxn ang="f63">
                    <a:pos x="f120" y="f116"/>
                  </a:cxn>
                  <a:cxn ang="f63">
                    <a:pos x="f121" y="f109"/>
                  </a:cxn>
                  <a:cxn ang="f63">
                    <a:pos x="f122" y="f123"/>
                  </a:cxn>
                  <a:cxn ang="f63">
                    <a:pos x="f120" y="f124"/>
                  </a:cxn>
                  <a:cxn ang="f63">
                    <a:pos x="f118" y="f125"/>
                  </a:cxn>
                  <a:cxn ang="f63">
                    <a:pos x="f108" y="f109"/>
                  </a:cxn>
                </a:cxnLst>
                <a:rect l="f104" t="f107" r="f105" b="f106"/>
                <a:pathLst>
                  <a:path w="13" h="36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4" y="f6"/>
                      <a:pt x="f16" y="f17"/>
                    </a:cubicBezTo>
                    <a:cubicBezTo>
                      <a:pt x="f16" y="f17"/>
                      <a:pt x="f16" y="f17"/>
                      <a:pt x="f16" y="f17"/>
                    </a:cubicBezTo>
                    <a:cubicBezTo>
                      <a:pt x="f16" y="f18"/>
                      <a:pt x="f5" y="f19"/>
                      <a:pt x="f5" y="f12"/>
                    </a:cubicBezTo>
                    <a:cubicBezTo>
                      <a:pt x="f5" y="f12"/>
                      <a:pt x="f5" y="f8"/>
                      <a:pt x="f5" y="f8"/>
                    </a:cubicBezTo>
                    <a:cubicBezTo>
                      <a:pt x="f20" y="f16"/>
                      <a:pt x="f21" y="f14"/>
                      <a:pt x="f21" y="f8"/>
                    </a:cubicBezTo>
                    <a:cubicBezTo>
                      <a:pt x="f16" y="f5"/>
                      <a:pt x="f21" y="f5"/>
                      <a:pt x="f14" y="f20"/>
                    </a:cubicBezTo>
                    <a:cubicBezTo>
                      <a:pt x="f18" y="f21"/>
                      <a:pt x="f18" y="f16"/>
                      <a:pt x="f18" y="f8"/>
                    </a:cubicBezTo>
                    <a:cubicBezTo>
                      <a:pt x="f22" y="f23"/>
                      <a:pt x="f6" y="f24"/>
                      <a:pt x="f25" y="f9"/>
                    </a:cubicBezTo>
                    <a:cubicBezTo>
                      <a:pt x="f22" y="f26"/>
                      <a:pt x="f22" y="f27"/>
                      <a:pt x="f22" y="f28"/>
                    </a:cubicBezTo>
                    <a:cubicBezTo>
                      <a:pt x="f17" y="f29"/>
                      <a:pt x="f25" y="f7"/>
                      <a:pt x="f18" y="f30"/>
                    </a:cubicBezTo>
                    <a:cubicBezTo>
                      <a:pt x="f12" y="f30"/>
                      <a:pt x="f12" y="f29"/>
                      <a:pt x="f14" y="f31"/>
                    </a:cubicBezTo>
                    <a:cubicBezTo>
                      <a:pt x="f19" y="f32"/>
                      <a:pt x="f14" y="f9"/>
                      <a:pt x="f8" y="f9"/>
                    </a:cubicBezTo>
                    <a:close/>
                  </a:path>
                </a:pathLst>
              </a:custGeom>
              <a:solidFill>
                <a:srgbClr val="3B618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5" name="Freeform 1576">
                <a:extLst>
                  <a:ext uri="{FF2B5EF4-FFF2-40B4-BE49-F238E27FC236}">
                    <a16:creationId xmlns:a16="http://schemas.microsoft.com/office/drawing/2014/main" id="{88D5340A-CB45-4C39-B1DC-91401FD1EBB4}"/>
                  </a:ext>
                </a:extLst>
              </p:cNvPr>
              <p:cNvSpPr/>
              <p:nvPr/>
            </p:nvSpPr>
            <p:spPr>
              <a:xfrm>
                <a:off x="5191121" y="3805239"/>
                <a:ext cx="63495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1"/>
                  <a:gd name="f8" fmla="val 6"/>
                  <a:gd name="f9" fmla="val 4"/>
                  <a:gd name="f10" fmla="val 1"/>
                  <a:gd name="f11" fmla="val 10"/>
                  <a:gd name="f12" fmla="val 3"/>
                  <a:gd name="f13" fmla="val 5"/>
                  <a:gd name="f14" fmla="val 9"/>
                  <a:gd name="f15" fmla="val 7"/>
                  <a:gd name="f16" fmla="val 8"/>
                  <a:gd name="f17" fmla="val 11"/>
                  <a:gd name="f18" fmla="val 13"/>
                  <a:gd name="f19" fmla="val 14"/>
                  <a:gd name="f20" fmla="val 16"/>
                  <a:gd name="f21" fmla="val 19"/>
                  <a:gd name="f22" fmla="val 15"/>
                  <a:gd name="f23" fmla="val 20"/>
                  <a:gd name="f24" fmla="val 18"/>
                  <a:gd name="f25" fmla="val 2"/>
                  <a:gd name="f26" fmla="+- 0 0 -90"/>
                  <a:gd name="f27" fmla="*/ f3 1 17"/>
                  <a:gd name="f28" fmla="*/ f4 1 2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7"/>
                  <a:gd name="f37" fmla="*/ f33 1 21"/>
                  <a:gd name="f38" fmla="*/ 0 f34 1"/>
                  <a:gd name="f39" fmla="*/ 6 f33 1"/>
                  <a:gd name="f40" fmla="*/ 10 f34 1"/>
                  <a:gd name="f41" fmla="*/ 0 f33 1"/>
                  <a:gd name="f42" fmla="*/ 9 f34 1"/>
                  <a:gd name="f43" fmla="*/ 7 f33 1"/>
                  <a:gd name="f44" fmla="*/ 13 f34 1"/>
                  <a:gd name="f45" fmla="*/ 14 f33 1"/>
                  <a:gd name="f46" fmla="*/ 16 f34 1"/>
                  <a:gd name="f47" fmla="*/ 19 f33 1"/>
                  <a:gd name="f48" fmla="*/ 20 f33 1"/>
                  <a:gd name="f49" fmla="*/ 5 f34 1"/>
                  <a:gd name="f50" fmla="*/ 16 f33 1"/>
                  <a:gd name="f51" fmla="+- f35 0 f1"/>
                  <a:gd name="f52" fmla="*/ f38 1 17"/>
                  <a:gd name="f53" fmla="*/ f39 1 21"/>
                  <a:gd name="f54" fmla="*/ f40 1 17"/>
                  <a:gd name="f55" fmla="*/ f41 1 21"/>
                  <a:gd name="f56" fmla="*/ f42 1 17"/>
                  <a:gd name="f57" fmla="*/ f43 1 21"/>
                  <a:gd name="f58" fmla="*/ f44 1 17"/>
                  <a:gd name="f59" fmla="*/ f45 1 21"/>
                  <a:gd name="f60" fmla="*/ f46 1 17"/>
                  <a:gd name="f61" fmla="*/ f47 1 21"/>
                  <a:gd name="f62" fmla="*/ f48 1 21"/>
                  <a:gd name="f63" fmla="*/ f49 1 17"/>
                  <a:gd name="f64" fmla="*/ f50 1 21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7"/>
                  <a:gd name="f75" fmla="*/ f58 1 f36"/>
                  <a:gd name="f76" fmla="*/ f59 1 f37"/>
                  <a:gd name="f77" fmla="*/ f60 1 f36"/>
                  <a:gd name="f78" fmla="*/ f61 1 f37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8 1"/>
                  <a:gd name="f92" fmla="*/ f75 f27 1"/>
                  <a:gd name="f93" fmla="*/ f76 f28 1"/>
                  <a:gd name="f94" fmla="*/ f77 f27 1"/>
                  <a:gd name="f95" fmla="*/ f78 f28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2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17" h="21">
                    <a:moveTo>
                      <a:pt x="f5" y="f8"/>
                    </a:moveTo>
                    <a:cubicBezTo>
                      <a:pt x="f9" y="f8"/>
                      <a:pt x="f8" y="f10"/>
                      <a:pt x="f11" y="f5"/>
                    </a:cubicBezTo>
                    <a:cubicBezTo>
                      <a:pt x="f11" y="f12"/>
                      <a:pt x="f11" y="f13"/>
                      <a:pt x="f14" y="f15"/>
                    </a:cubicBezTo>
                    <a:cubicBezTo>
                      <a:pt x="f16" y="f17"/>
                      <a:pt x="f14" y="f18"/>
                      <a:pt x="f18" y="f19"/>
                    </a:cubicBezTo>
                    <a:cubicBezTo>
                      <a:pt x="f20" y="f19"/>
                      <a:pt x="f6" y="f20"/>
                      <a:pt x="f20" y="f21"/>
                    </a:cubicBezTo>
                    <a:cubicBezTo>
                      <a:pt x="f22" y="f7"/>
                      <a:pt x="f19" y="f7"/>
                      <a:pt x="f18" y="f23"/>
                    </a:cubicBezTo>
                    <a:cubicBezTo>
                      <a:pt x="f11" y="f21"/>
                      <a:pt x="f16" y="f24"/>
                      <a:pt x="f13" y="f20"/>
                    </a:cubicBezTo>
                    <a:cubicBezTo>
                      <a:pt x="f25" y="f19"/>
                      <a:pt x="f10" y="f11"/>
                      <a:pt x="f5" y="f8"/>
                    </a:cubicBezTo>
                    <a:close/>
                  </a:path>
                </a:pathLst>
              </a:custGeom>
              <a:solidFill>
                <a:srgbClr val="E6B8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6" name="Freeform 1577">
                <a:extLst>
                  <a:ext uri="{FF2B5EF4-FFF2-40B4-BE49-F238E27FC236}">
                    <a16:creationId xmlns:a16="http://schemas.microsoft.com/office/drawing/2014/main" id="{1D9931F5-9914-195C-C7F7-4D29C9841D69}"/>
                  </a:ext>
                </a:extLst>
              </p:cNvPr>
              <p:cNvSpPr/>
              <p:nvPr/>
            </p:nvSpPr>
            <p:spPr>
              <a:xfrm>
                <a:off x="5153028" y="3871917"/>
                <a:ext cx="30166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5"/>
                  <a:gd name="f8" fmla="val 4"/>
                  <a:gd name="f9" fmla="val 11"/>
                  <a:gd name="f10" fmla="val 7"/>
                  <a:gd name="f11" fmla="val 3"/>
                  <a:gd name="f12" fmla="val 1"/>
                  <a:gd name="f13" fmla="val 5"/>
                  <a:gd name="f14" fmla="val 2"/>
                  <a:gd name="f15" fmla="+- 0 0 -90"/>
                  <a:gd name="f16" fmla="*/ f3 1 8"/>
                  <a:gd name="f17" fmla="*/ f4 1 1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8"/>
                  <a:gd name="f26" fmla="*/ f22 1 15"/>
                  <a:gd name="f27" fmla="*/ 8 f23 1"/>
                  <a:gd name="f28" fmla="*/ 15 f22 1"/>
                  <a:gd name="f29" fmla="*/ 3 f23 1"/>
                  <a:gd name="f30" fmla="*/ 0 f22 1"/>
                  <a:gd name="f31" fmla="*/ 7 f23 1"/>
                  <a:gd name="f32" fmla="*/ 2 f22 1"/>
                  <a:gd name="f33" fmla="+- f24 0 f1"/>
                  <a:gd name="f34" fmla="*/ f27 1 8"/>
                  <a:gd name="f35" fmla="*/ f28 1 15"/>
                  <a:gd name="f36" fmla="*/ f29 1 8"/>
                  <a:gd name="f37" fmla="*/ f30 1 15"/>
                  <a:gd name="f38" fmla="*/ f31 1 8"/>
                  <a:gd name="f39" fmla="*/ f32 1 15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8" h="15">
                    <a:moveTo>
                      <a:pt x="f6" y="f7"/>
                    </a:moveTo>
                    <a:cubicBezTo>
                      <a:pt x="f8" y="f9"/>
                      <a:pt x="f5" y="f10"/>
                      <a:pt x="f11" y="f5"/>
                    </a:cubicBezTo>
                    <a:cubicBezTo>
                      <a:pt x="f8" y="f12"/>
                      <a:pt x="f13" y="f14"/>
                      <a:pt x="f10" y="f14"/>
                    </a:cubicBezTo>
                    <a:cubicBezTo>
                      <a:pt x="f6" y="f10"/>
                      <a:pt x="f10" y="f9"/>
                      <a:pt x="f6" y="f7"/>
                    </a:cubicBezTo>
                    <a:close/>
                  </a:path>
                </a:pathLst>
              </a:custGeom>
              <a:solidFill>
                <a:srgbClr val="DEB7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7" name="Freeform 1578">
                <a:extLst>
                  <a:ext uri="{FF2B5EF4-FFF2-40B4-BE49-F238E27FC236}">
                    <a16:creationId xmlns:a16="http://schemas.microsoft.com/office/drawing/2014/main" id="{6400E301-05F0-BD51-45A3-50529A394286}"/>
                  </a:ext>
                </a:extLst>
              </p:cNvPr>
              <p:cNvSpPr/>
              <p:nvPr/>
            </p:nvSpPr>
            <p:spPr>
              <a:xfrm>
                <a:off x="5175247" y="3835405"/>
                <a:ext cx="26983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7"/>
                  <a:gd name="f8" fmla="val 4"/>
                  <a:gd name="f9" fmla="val 3"/>
                  <a:gd name="f10" fmla="val 13"/>
                  <a:gd name="f11" fmla="val 9"/>
                  <a:gd name="f12" fmla="val 5"/>
                  <a:gd name="f13" fmla="val 2"/>
                  <a:gd name="f14" fmla="val 1"/>
                  <a:gd name="f15" fmla="val 6"/>
                  <a:gd name="f16" fmla="val 11"/>
                  <a:gd name="f17" fmla="+- 0 0 -90"/>
                  <a:gd name="f18" fmla="*/ f3 1 7"/>
                  <a:gd name="f19" fmla="*/ f4 1 1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7"/>
                  <a:gd name="f28" fmla="*/ f24 1 17"/>
                  <a:gd name="f29" fmla="*/ 4 f25 1"/>
                  <a:gd name="f30" fmla="*/ 17 f24 1"/>
                  <a:gd name="f31" fmla="*/ 0 f25 1"/>
                  <a:gd name="f32" fmla="*/ 5 f24 1"/>
                  <a:gd name="f33" fmla="*/ 2 f24 1"/>
                  <a:gd name="f34" fmla="*/ 1 f25 1"/>
                  <a:gd name="f35" fmla="*/ 0 f24 1"/>
                  <a:gd name="f36" fmla="*/ 2 f25 1"/>
                  <a:gd name="f37" fmla="*/ 1 f24 1"/>
                  <a:gd name="f38" fmla="+- f26 0 f1"/>
                  <a:gd name="f39" fmla="*/ f29 1 7"/>
                  <a:gd name="f40" fmla="*/ f30 1 17"/>
                  <a:gd name="f41" fmla="*/ f31 1 7"/>
                  <a:gd name="f42" fmla="*/ f32 1 17"/>
                  <a:gd name="f43" fmla="*/ f33 1 17"/>
                  <a:gd name="f44" fmla="*/ f34 1 7"/>
                  <a:gd name="f45" fmla="*/ f35 1 17"/>
                  <a:gd name="f46" fmla="*/ f36 1 7"/>
                  <a:gd name="f47" fmla="*/ f37 1 17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8"/>
                  <a:gd name="f56" fmla="*/ f43 1 f28"/>
                  <a:gd name="f57" fmla="*/ f44 1 f27"/>
                  <a:gd name="f58" fmla="*/ f45 1 f28"/>
                  <a:gd name="f59" fmla="*/ f46 1 f27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9 1"/>
                  <a:gd name="f70" fmla="*/ f57 f18 1"/>
                  <a:gd name="f71" fmla="*/ f58 f19 1"/>
                  <a:gd name="f72" fmla="*/ f59 f18 1"/>
                  <a:gd name="f73" fmla="*/ f60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7" y="f69"/>
                  </a:cxn>
                  <a:cxn ang="f38">
                    <a:pos x="f70" y="f71"/>
                  </a:cxn>
                  <a:cxn ang="f38">
                    <a:pos x="f72" y="f73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7" h="17">
                    <a:moveTo>
                      <a:pt x="f8" y="f7"/>
                    </a:moveTo>
                    <a:cubicBezTo>
                      <a:pt x="f9" y="f10"/>
                      <a:pt x="f9" y="f11"/>
                      <a:pt x="f5" y="f12"/>
                    </a:cubicBezTo>
                    <a:cubicBezTo>
                      <a:pt x="f5" y="f8"/>
                      <a:pt x="f5" y="f9"/>
                      <a:pt x="f5" y="f13"/>
                    </a:cubicBezTo>
                    <a:cubicBezTo>
                      <a:pt x="f5" y="f14"/>
                      <a:pt x="f5" y="f5"/>
                      <a:pt x="f14" y="f5"/>
                    </a:cubicBezTo>
                    <a:cubicBezTo>
                      <a:pt x="f14" y="f5"/>
                      <a:pt x="f13" y="f14"/>
                      <a:pt x="f13" y="f14"/>
                    </a:cubicBezTo>
                    <a:cubicBezTo>
                      <a:pt x="f12" y="f15"/>
                      <a:pt x="f6" y="f16"/>
                      <a:pt x="f8" y="f7"/>
                    </a:cubicBezTo>
                    <a:close/>
                  </a:path>
                </a:pathLst>
              </a:custGeom>
              <a:solidFill>
                <a:srgbClr val="2A59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8" name="Freeform 1579">
                <a:extLst>
                  <a:ext uri="{FF2B5EF4-FFF2-40B4-BE49-F238E27FC236}">
                    <a16:creationId xmlns:a16="http://schemas.microsoft.com/office/drawing/2014/main" id="{6E2FDC1E-BDF0-078D-1834-460AF361EC9E}"/>
                  </a:ext>
                </a:extLst>
              </p:cNvPr>
              <p:cNvSpPr/>
              <p:nvPr/>
            </p:nvSpPr>
            <p:spPr>
              <a:xfrm>
                <a:off x="5164138" y="3811584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4 f19 1"/>
                  <a:gd name="f24" fmla="*/ 3 f18 1"/>
                  <a:gd name="f25" fmla="*/ 3 f19 1"/>
                  <a:gd name="f26" fmla="*/ 4 f18 1"/>
                  <a:gd name="f27" fmla="*/ 0 f19 1"/>
                  <a:gd name="f28" fmla="*/ 2 f18 1"/>
                  <a:gd name="f29" fmla="*/ 1 f19 1"/>
                  <a:gd name="f30" fmla="*/ 0 f18 1"/>
                  <a:gd name="f31" fmla="+- f20 0 f1"/>
                  <a:gd name="f32" fmla="*/ f23 1 4"/>
                  <a:gd name="f33" fmla="*/ f24 1 5"/>
                  <a:gd name="f34" fmla="*/ f25 1 4"/>
                  <a:gd name="f35" fmla="*/ f26 1 5"/>
                  <a:gd name="f36" fmla="*/ f27 1 4"/>
                  <a:gd name="f37" fmla="*/ f28 1 5"/>
                  <a:gd name="f38" fmla="*/ f29 1 4"/>
                  <a:gd name="f39" fmla="*/ f30 1 5"/>
                  <a:gd name="f40" fmla="*/ 0 1 f22"/>
                  <a:gd name="f41" fmla="*/ f15 1 f22"/>
                  <a:gd name="f42" fmla="*/ 0 1 f21"/>
                  <a:gd name="f43" fmla="*/ f16 1 f21"/>
                  <a:gd name="f44" fmla="*/ f32 1 f22"/>
                  <a:gd name="f45" fmla="*/ f33 1 f21"/>
                  <a:gd name="f46" fmla="*/ f34 1 f22"/>
                  <a:gd name="f47" fmla="*/ f35 1 f21"/>
                  <a:gd name="f48" fmla="*/ f36 1 f22"/>
                  <a:gd name="f49" fmla="*/ f37 1 f21"/>
                  <a:gd name="f50" fmla="*/ f38 1 f22"/>
                  <a:gd name="f51" fmla="*/ f39 1 f21"/>
                  <a:gd name="f52" fmla="*/ f40 f12 1"/>
                  <a:gd name="f53" fmla="*/ f41 f12 1"/>
                  <a:gd name="f54" fmla="*/ f43 f13 1"/>
                  <a:gd name="f55" fmla="*/ f42 f13 1"/>
                  <a:gd name="f56" fmla="*/ f44 f12 1"/>
                  <a:gd name="f57" fmla="*/ f45 f13 1"/>
                  <a:gd name="f58" fmla="*/ f46 f12 1"/>
                  <a:gd name="f59" fmla="*/ f47 f13 1"/>
                  <a:gd name="f60" fmla="*/ f48 f12 1"/>
                  <a:gd name="f61" fmla="*/ f49 f13 1"/>
                  <a:gd name="f62" fmla="*/ f50 f12 1"/>
                  <a:gd name="f63" fmla="*/ f51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61"/>
                  </a:cxn>
                  <a:cxn ang="f31">
                    <a:pos x="f62" y="f63"/>
                  </a:cxn>
                  <a:cxn ang="f31">
                    <a:pos x="f56" y="f57"/>
                  </a:cxn>
                </a:cxnLst>
                <a:rect l="f52" t="f55" r="f53" b="f54"/>
                <a:pathLst>
                  <a:path w="4" h="5">
                    <a:moveTo>
                      <a:pt x="f6" y="f8"/>
                    </a:moveTo>
                    <a:cubicBezTo>
                      <a:pt x="f6" y="f6"/>
                      <a:pt x="f8" y="f7"/>
                      <a:pt x="f8" y="f6"/>
                    </a:cubicBezTo>
                    <a:cubicBezTo>
                      <a:pt x="f9" y="f6"/>
                      <a:pt x="f9" y="f8"/>
                      <a:pt x="f5" y="f10"/>
                    </a:cubicBezTo>
                    <a:cubicBezTo>
                      <a:pt x="f5" y="f9"/>
                      <a:pt x="f9" y="f5"/>
                      <a:pt x="f9" y="f5"/>
                    </a:cubicBezTo>
                    <a:cubicBezTo>
                      <a:pt x="f6" y="f5"/>
                      <a:pt x="f8" y="f10"/>
                      <a:pt x="f6" y="f8"/>
                    </a:cubicBezTo>
                    <a:close/>
                  </a:path>
                </a:pathLst>
              </a:custGeom>
              <a:solidFill>
                <a:srgbClr val="3B618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9" name="Freeform 1580">
                <a:extLst>
                  <a:ext uri="{FF2B5EF4-FFF2-40B4-BE49-F238E27FC236}">
                    <a16:creationId xmlns:a16="http://schemas.microsoft.com/office/drawing/2014/main" id="{082735AC-B78B-ADFD-96EB-D1A62C5328F3}"/>
                  </a:ext>
                </a:extLst>
              </p:cNvPr>
              <p:cNvSpPr/>
              <p:nvPr/>
            </p:nvSpPr>
            <p:spPr>
              <a:xfrm>
                <a:off x="5141908" y="3638553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3"/>
                  <a:gd name="f8" fmla="val 1"/>
                  <a:gd name="f9" fmla="+- 0 0 -90"/>
                  <a:gd name="f10" fmla="*/ f3 1 4"/>
                  <a:gd name="f11" fmla="*/ f4 1 4"/>
                  <a:gd name="f12" fmla="val f5"/>
                  <a:gd name="f13" fmla="val f6"/>
                  <a:gd name="f14" fmla="*/ f9 f0 1"/>
                  <a:gd name="f15" fmla="+- f13 0 f12"/>
                  <a:gd name="f16" fmla="*/ f14 1 f2"/>
                  <a:gd name="f17" fmla="*/ f15 1 4"/>
                  <a:gd name="f18" fmla="*/ 0 f15 1"/>
                  <a:gd name="f19" fmla="*/ 4 f15 1"/>
                  <a:gd name="f20" fmla="+- f16 0 f1"/>
                  <a:gd name="f21" fmla="*/ f18 1 4"/>
                  <a:gd name="f22" fmla="*/ f19 1 4"/>
                  <a:gd name="f23" fmla="*/ 0 1 f17"/>
                  <a:gd name="f24" fmla="*/ f13 1 f17"/>
                  <a:gd name="f25" fmla="*/ f21 1 f17"/>
                  <a:gd name="f26" fmla="*/ f22 1 f17"/>
                  <a:gd name="f27" fmla="*/ f23 f10 1"/>
                  <a:gd name="f28" fmla="*/ f24 f10 1"/>
                  <a:gd name="f29" fmla="*/ f24 f11 1"/>
                  <a:gd name="f30" fmla="*/ f23 f11 1"/>
                  <a:gd name="f31" fmla="*/ f25 f10 1"/>
                  <a:gd name="f32" fmla="*/ f25 f11 1"/>
                  <a:gd name="f33" fmla="*/ f26 f10 1"/>
                  <a:gd name="f34" fmla="*/ f2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">
                    <a:pos x="f31" y="f32"/>
                  </a:cxn>
                  <a:cxn ang="f20">
                    <a:pos x="f33" y="f34"/>
                  </a:cxn>
                  <a:cxn ang="f20">
                    <a:pos x="f31" y="f32"/>
                  </a:cxn>
                </a:cxnLst>
                <a:rect l="f27" t="f30" r="f28" b="f29"/>
                <a:pathLst>
                  <a:path w="4" h="4">
                    <a:moveTo>
                      <a:pt x="f5" y="f5"/>
                    </a:moveTo>
                    <a:cubicBezTo>
                      <a:pt x="f7" y="f5"/>
                      <a:pt x="f7" y="f5"/>
                      <a:pt x="f6" y="f6"/>
                    </a:cubicBezTo>
                    <a:cubicBezTo>
                      <a:pt x="f7" y="f7"/>
                      <a:pt x="f8" y="f8"/>
                      <a:pt x="f5" y="f5"/>
                    </a:cubicBezTo>
                    <a:close/>
                  </a:path>
                </a:pathLst>
              </a:custGeom>
              <a:solidFill>
                <a:srgbClr val="F8D8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0" name="Freeform 1581">
                <a:extLst>
                  <a:ext uri="{FF2B5EF4-FFF2-40B4-BE49-F238E27FC236}">
                    <a16:creationId xmlns:a16="http://schemas.microsoft.com/office/drawing/2014/main" id="{2D00F145-02A9-6CFE-37B8-AB31994BE7F0}"/>
                  </a:ext>
                </a:extLst>
              </p:cNvPr>
              <p:cNvSpPr/>
              <p:nvPr/>
            </p:nvSpPr>
            <p:spPr>
              <a:xfrm>
                <a:off x="5002216" y="3538535"/>
                <a:ext cx="95253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1"/>
                  <a:gd name="f8" fmla="val 22"/>
                  <a:gd name="f9" fmla="val 23"/>
                  <a:gd name="f10" fmla="val 24"/>
                  <a:gd name="f11" fmla="val 26"/>
                  <a:gd name="f12" fmla="val 28"/>
                  <a:gd name="f13" fmla="val 30"/>
                  <a:gd name="f14" fmla="val 21"/>
                  <a:gd name="f15" fmla="val 20"/>
                  <a:gd name="f16" fmla="val 27"/>
                  <a:gd name="f17" fmla="val 19"/>
                  <a:gd name="f18" fmla="val 17"/>
                  <a:gd name="f19" fmla="val 15"/>
                  <a:gd name="f20" fmla="val 11"/>
                  <a:gd name="f21" fmla="val 9"/>
                  <a:gd name="f22" fmla="val 6"/>
                  <a:gd name="f23" fmla="val 14"/>
                  <a:gd name="f24" fmla="val 2"/>
                  <a:gd name="f25" fmla="val 8"/>
                  <a:gd name="f26" fmla="val 3"/>
                  <a:gd name="f27" fmla="val 4"/>
                  <a:gd name="f28" fmla="val 1"/>
                  <a:gd name="f29" fmla="val 7"/>
                  <a:gd name="f30" fmla="val 10"/>
                  <a:gd name="f31" fmla="val 5"/>
                  <a:gd name="f32" fmla="val 13"/>
                  <a:gd name="f33" fmla="val 18"/>
                  <a:gd name="f34" fmla="+- 0 0 -90"/>
                  <a:gd name="f35" fmla="*/ f3 1 25"/>
                  <a:gd name="f36" fmla="*/ f4 1 31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5"/>
                  <a:gd name="f45" fmla="*/ f41 1 31"/>
                  <a:gd name="f46" fmla="*/ 22 f42 1"/>
                  <a:gd name="f47" fmla="*/ 22 f41 1"/>
                  <a:gd name="f48" fmla="*/ 23 f42 1"/>
                  <a:gd name="f49" fmla="*/ 25 f41 1"/>
                  <a:gd name="f50" fmla="*/ 30 f41 1"/>
                  <a:gd name="f51" fmla="*/ 20 f42 1"/>
                  <a:gd name="f52" fmla="*/ 27 f41 1"/>
                  <a:gd name="f53" fmla="*/ 15 f42 1"/>
                  <a:gd name="f54" fmla="*/ 6 f42 1"/>
                  <a:gd name="f55" fmla="*/ 19 f41 1"/>
                  <a:gd name="f56" fmla="*/ 2 f42 1"/>
                  <a:gd name="f57" fmla="*/ 2 f41 1"/>
                  <a:gd name="f58" fmla="*/ 4 f42 1"/>
                  <a:gd name="f59" fmla="*/ 1 f41 1"/>
                  <a:gd name="f60" fmla="*/ 10 f42 1"/>
                  <a:gd name="f61" fmla="*/ 5 f41 1"/>
                  <a:gd name="f62" fmla="*/ 17 f41 1"/>
                  <a:gd name="f63" fmla="+- f43 0 f1"/>
                  <a:gd name="f64" fmla="*/ f46 1 25"/>
                  <a:gd name="f65" fmla="*/ f47 1 31"/>
                  <a:gd name="f66" fmla="*/ f48 1 25"/>
                  <a:gd name="f67" fmla="*/ f49 1 31"/>
                  <a:gd name="f68" fmla="*/ f50 1 31"/>
                  <a:gd name="f69" fmla="*/ f51 1 25"/>
                  <a:gd name="f70" fmla="*/ f52 1 31"/>
                  <a:gd name="f71" fmla="*/ f53 1 25"/>
                  <a:gd name="f72" fmla="*/ f54 1 25"/>
                  <a:gd name="f73" fmla="*/ f55 1 31"/>
                  <a:gd name="f74" fmla="*/ f56 1 25"/>
                  <a:gd name="f75" fmla="*/ f57 1 31"/>
                  <a:gd name="f76" fmla="*/ f58 1 25"/>
                  <a:gd name="f77" fmla="*/ f59 1 31"/>
                  <a:gd name="f78" fmla="*/ f60 1 25"/>
                  <a:gd name="f79" fmla="*/ f61 1 31"/>
                  <a:gd name="f80" fmla="*/ f62 1 31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4"/>
                  <a:gd name="f88" fmla="*/ f67 1 f45"/>
                  <a:gd name="f89" fmla="*/ f68 1 f45"/>
                  <a:gd name="f90" fmla="*/ f69 1 f44"/>
                  <a:gd name="f91" fmla="*/ f70 1 f45"/>
                  <a:gd name="f92" fmla="*/ f71 1 f44"/>
                  <a:gd name="f93" fmla="*/ f72 1 f44"/>
                  <a:gd name="f94" fmla="*/ f73 1 f45"/>
                  <a:gd name="f95" fmla="*/ f74 1 f44"/>
                  <a:gd name="f96" fmla="*/ f75 1 f45"/>
                  <a:gd name="f97" fmla="*/ f76 1 f44"/>
                  <a:gd name="f98" fmla="*/ f77 1 f45"/>
                  <a:gd name="f99" fmla="*/ f78 1 f44"/>
                  <a:gd name="f100" fmla="*/ f79 1 f45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5 1"/>
                  <a:gd name="f109" fmla="*/ f88 f36 1"/>
                  <a:gd name="f110" fmla="*/ f89 f36 1"/>
                  <a:gd name="f111" fmla="*/ f90 f35 1"/>
                  <a:gd name="f112" fmla="*/ f91 f36 1"/>
                  <a:gd name="f113" fmla="*/ f92 f35 1"/>
                  <a:gd name="f114" fmla="*/ f93 f35 1"/>
                  <a:gd name="f115" fmla="*/ f94 f36 1"/>
                  <a:gd name="f116" fmla="*/ f95 f35 1"/>
                  <a:gd name="f117" fmla="*/ f96 f36 1"/>
                  <a:gd name="f118" fmla="*/ f97 f35 1"/>
                  <a:gd name="f119" fmla="*/ f98 f36 1"/>
                  <a:gd name="f120" fmla="*/ f99 f35 1"/>
                  <a:gd name="f121" fmla="*/ f100 f36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08" y="f110"/>
                  </a:cxn>
                  <a:cxn ang="f63">
                    <a:pos x="f111" y="f112"/>
                  </a:cxn>
                  <a:cxn ang="f63">
                    <a:pos x="f113" y="f109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20" y="f121"/>
                  </a:cxn>
                  <a:cxn ang="f63">
                    <a:pos x="f120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25" h="31">
                    <a:moveTo>
                      <a:pt x="f8" y="f8"/>
                    </a:moveTo>
                    <a:cubicBezTo>
                      <a:pt x="f9" y="f9"/>
                      <a:pt x="f9" y="f10"/>
                      <a:pt x="f9" y="f6"/>
                    </a:cubicBezTo>
                    <a:cubicBezTo>
                      <a:pt x="f10" y="f11"/>
                      <a:pt x="f6" y="f12"/>
                      <a:pt x="f9" y="f13"/>
                    </a:cubicBezTo>
                    <a:cubicBezTo>
                      <a:pt x="f14" y="f7"/>
                      <a:pt x="f14" y="f12"/>
                      <a:pt x="f15" y="f16"/>
                    </a:cubicBezTo>
                    <a:cubicBezTo>
                      <a:pt x="f17" y="f16"/>
                      <a:pt x="f18" y="f6"/>
                      <a:pt x="f19" y="f6"/>
                    </a:cubicBezTo>
                    <a:cubicBezTo>
                      <a:pt x="f20" y="f6"/>
                      <a:pt x="f21" y="f14"/>
                      <a:pt x="f22" y="f17"/>
                    </a:cubicBezTo>
                    <a:cubicBezTo>
                      <a:pt x="f5" y="f23"/>
                      <a:pt x="f24" y="f25"/>
                      <a:pt x="f24" y="f24"/>
                    </a:cubicBezTo>
                    <a:cubicBezTo>
                      <a:pt x="f24" y="f5"/>
                      <a:pt x="f26" y="f5"/>
                      <a:pt x="f27" y="f28"/>
                    </a:cubicBezTo>
                    <a:cubicBezTo>
                      <a:pt x="f29" y="f24"/>
                      <a:pt x="f21" y="f26"/>
                      <a:pt x="f30" y="f31"/>
                    </a:cubicBezTo>
                    <a:cubicBezTo>
                      <a:pt x="f22" y="f21"/>
                      <a:pt x="f22" y="f32"/>
                      <a:pt x="f30" y="f18"/>
                    </a:cubicBezTo>
                    <a:cubicBezTo>
                      <a:pt x="f23" y="f15"/>
                      <a:pt x="f33" y="f8"/>
                      <a:pt x="f8" y="f8"/>
                    </a:cubicBezTo>
                    <a:close/>
                  </a:path>
                </a:pathLst>
              </a:custGeom>
              <a:solidFill>
                <a:srgbClr val="2A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1" name="Freeform 1582">
                <a:extLst>
                  <a:ext uri="{FF2B5EF4-FFF2-40B4-BE49-F238E27FC236}">
                    <a16:creationId xmlns:a16="http://schemas.microsoft.com/office/drawing/2014/main" id="{DA05D308-0065-7E62-9353-B12BF8E5C7E7}"/>
                  </a:ext>
                </a:extLst>
              </p:cNvPr>
              <p:cNvSpPr/>
              <p:nvPr/>
            </p:nvSpPr>
            <p:spPr>
              <a:xfrm>
                <a:off x="5021263" y="3556001"/>
                <a:ext cx="68259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2"/>
                  <a:gd name="f8" fmla="val 17"/>
                  <a:gd name="f9" fmla="val 16"/>
                  <a:gd name="f10" fmla="val 14"/>
                  <a:gd name="f11" fmla="val 13"/>
                  <a:gd name="f12" fmla="val 9"/>
                  <a:gd name="f13" fmla="val 15"/>
                  <a:gd name="f14" fmla="val 7"/>
                  <a:gd name="f15" fmla="val 2"/>
                  <a:gd name="f16" fmla="val 12"/>
                  <a:gd name="f17" fmla="val 1"/>
                  <a:gd name="f18" fmla="val 8"/>
                  <a:gd name="f19" fmla="val 4"/>
                  <a:gd name="f20" fmla="val 3"/>
                  <a:gd name="f21" fmla="val 5"/>
                  <a:gd name="f22" fmla="+- 0 0 -90"/>
                  <a:gd name="f23" fmla="*/ f3 1 18"/>
                  <a:gd name="f24" fmla="*/ f4 1 22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8"/>
                  <a:gd name="f33" fmla="*/ f29 1 22"/>
                  <a:gd name="f34" fmla="*/ 17 f30 1"/>
                  <a:gd name="f35" fmla="*/ 17 f29 1"/>
                  <a:gd name="f36" fmla="*/ 13 f30 1"/>
                  <a:gd name="f37" fmla="*/ 7 f30 1"/>
                  <a:gd name="f38" fmla="*/ 14 f29 1"/>
                  <a:gd name="f39" fmla="*/ 0 f30 1"/>
                  <a:gd name="f40" fmla="*/ 4 f29 1"/>
                  <a:gd name="f41" fmla="*/ 5 f30 1"/>
                  <a:gd name="f42" fmla="*/ 0 f29 1"/>
                  <a:gd name="f43" fmla="*/ 15 f30 1"/>
                  <a:gd name="f44" fmla="*/ 12 f29 1"/>
                  <a:gd name="f45" fmla="*/ 16 f29 1"/>
                  <a:gd name="f46" fmla="+- f31 0 f1"/>
                  <a:gd name="f47" fmla="*/ f34 1 18"/>
                  <a:gd name="f48" fmla="*/ f35 1 22"/>
                  <a:gd name="f49" fmla="*/ f36 1 18"/>
                  <a:gd name="f50" fmla="*/ f37 1 18"/>
                  <a:gd name="f51" fmla="*/ f38 1 22"/>
                  <a:gd name="f52" fmla="*/ f39 1 18"/>
                  <a:gd name="f53" fmla="*/ f40 1 22"/>
                  <a:gd name="f54" fmla="*/ f41 1 18"/>
                  <a:gd name="f55" fmla="*/ f42 1 22"/>
                  <a:gd name="f56" fmla="*/ f43 1 18"/>
                  <a:gd name="f57" fmla="*/ f44 1 22"/>
                  <a:gd name="f58" fmla="*/ f45 1 22"/>
                  <a:gd name="f59" fmla="*/ 0 1 f32"/>
                  <a:gd name="f60" fmla="*/ f26 1 f32"/>
                  <a:gd name="f61" fmla="*/ 0 1 f33"/>
                  <a:gd name="f62" fmla="*/ f27 1 f33"/>
                  <a:gd name="f63" fmla="*/ f47 1 f32"/>
                  <a:gd name="f64" fmla="*/ f48 1 f33"/>
                  <a:gd name="f65" fmla="*/ f49 1 f32"/>
                  <a:gd name="f66" fmla="*/ f50 1 f32"/>
                  <a:gd name="f67" fmla="*/ f51 1 f33"/>
                  <a:gd name="f68" fmla="*/ f52 1 f32"/>
                  <a:gd name="f69" fmla="*/ f53 1 f33"/>
                  <a:gd name="f70" fmla="*/ f54 1 f32"/>
                  <a:gd name="f71" fmla="*/ f55 1 f33"/>
                  <a:gd name="f72" fmla="*/ f56 1 f32"/>
                  <a:gd name="f73" fmla="*/ f57 1 f33"/>
                  <a:gd name="f74" fmla="*/ f58 1 f33"/>
                  <a:gd name="f75" fmla="*/ f59 f23 1"/>
                  <a:gd name="f76" fmla="*/ f60 f23 1"/>
                  <a:gd name="f77" fmla="*/ f62 f24 1"/>
                  <a:gd name="f78" fmla="*/ f61 f24 1"/>
                  <a:gd name="f79" fmla="*/ f63 f23 1"/>
                  <a:gd name="f80" fmla="*/ f64 f24 1"/>
                  <a:gd name="f81" fmla="*/ f65 f23 1"/>
                  <a:gd name="f82" fmla="*/ f66 f23 1"/>
                  <a:gd name="f83" fmla="*/ f67 f24 1"/>
                  <a:gd name="f84" fmla="*/ f68 f23 1"/>
                  <a:gd name="f85" fmla="*/ f69 f24 1"/>
                  <a:gd name="f86" fmla="*/ f70 f23 1"/>
                  <a:gd name="f87" fmla="*/ f71 f24 1"/>
                  <a:gd name="f88" fmla="*/ f72 f23 1"/>
                  <a:gd name="f89" fmla="*/ f73 f24 1"/>
                  <a:gd name="f90" fmla="*/ f7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88" y="f89"/>
                  </a:cxn>
                  <a:cxn ang="f46">
                    <a:pos x="f79" y="f90"/>
                  </a:cxn>
                  <a:cxn ang="f46">
                    <a:pos x="f79" y="f80"/>
                  </a:cxn>
                </a:cxnLst>
                <a:rect l="f75" t="f78" r="f76" b="f77"/>
                <a:pathLst>
                  <a:path w="18" h="22">
                    <a:moveTo>
                      <a:pt x="f8" y="f8"/>
                    </a:moveTo>
                    <a:cubicBezTo>
                      <a:pt x="f9" y="f8"/>
                      <a:pt x="f10" y="f7"/>
                      <a:pt x="f11" y="f8"/>
                    </a:cubicBezTo>
                    <a:cubicBezTo>
                      <a:pt x="f11" y="f8"/>
                      <a:pt x="f12" y="f13"/>
                      <a:pt x="f14" y="f10"/>
                    </a:cubicBezTo>
                    <a:cubicBezTo>
                      <a:pt x="f15" y="f16"/>
                      <a:pt x="f17" y="f18"/>
                      <a:pt x="f5" y="f19"/>
                    </a:cubicBezTo>
                    <a:cubicBezTo>
                      <a:pt x="f5" y="f17"/>
                      <a:pt x="f20" y="f17"/>
                      <a:pt x="f21" y="f5"/>
                    </a:cubicBezTo>
                    <a:cubicBezTo>
                      <a:pt x="f18" y="f19"/>
                      <a:pt x="f16" y="f18"/>
                      <a:pt x="f13" y="f16"/>
                    </a:cubicBezTo>
                    <a:cubicBezTo>
                      <a:pt x="f13" y="f10"/>
                      <a:pt x="f8" y="f13"/>
                      <a:pt x="f8" y="f9"/>
                    </a:cubicBezTo>
                    <a:cubicBezTo>
                      <a:pt x="f6" y="f8"/>
                      <a:pt x="f6" y="f8"/>
                      <a:pt x="f8" y="f8"/>
                    </a:cubicBezTo>
                    <a:close/>
                  </a:path>
                </a:pathLst>
              </a:custGeom>
              <a:solidFill>
                <a:srgbClr val="216A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2" name="Freeform 1583">
                <a:extLst>
                  <a:ext uri="{FF2B5EF4-FFF2-40B4-BE49-F238E27FC236}">
                    <a16:creationId xmlns:a16="http://schemas.microsoft.com/office/drawing/2014/main" id="{41BBFF62-7501-7B06-7FC8-8D0EAF9B9102}"/>
                  </a:ext>
                </a:extLst>
              </p:cNvPr>
              <p:cNvSpPr/>
              <p:nvPr/>
            </p:nvSpPr>
            <p:spPr>
              <a:xfrm>
                <a:off x="5021263" y="3503615"/>
                <a:ext cx="1110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6"/>
                  <a:gd name="f8" fmla="val 2"/>
                  <a:gd name="f9" fmla="val 1"/>
                  <a:gd name="f10" fmla="val 4"/>
                  <a:gd name="f11" fmla="val 5"/>
                  <a:gd name="f12" fmla="+- 0 0 -90"/>
                  <a:gd name="f13" fmla="*/ f3 1 3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3"/>
                  <a:gd name="f24" fmla="*/ 0 f20 1"/>
                  <a:gd name="f25" fmla="*/ 2 f19 1"/>
                  <a:gd name="f26" fmla="*/ 3 f20 1"/>
                  <a:gd name="f27" fmla="*/ 2 f20 1"/>
                  <a:gd name="f28" fmla="*/ 6 f19 1"/>
                  <a:gd name="f29" fmla="+- f21 0 f1"/>
                  <a:gd name="f30" fmla="*/ f24 1 3"/>
                  <a:gd name="f31" fmla="*/ f25 1 6"/>
                  <a:gd name="f32" fmla="*/ f26 1 3"/>
                  <a:gd name="f33" fmla="*/ f27 1 3"/>
                  <a:gd name="f34" fmla="*/ f28 1 6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3"/>
                  <a:gd name="f42" fmla="*/ f33 1 f23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3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49"/>
                  </a:cxn>
                  <a:cxn ang="f29">
                    <a:pos x="f51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3" h="6">
                    <a:moveTo>
                      <a:pt x="f5" y="f8"/>
                    </a:moveTo>
                    <a:cubicBezTo>
                      <a:pt x="f9" y="f8"/>
                      <a:pt x="f8" y="f5"/>
                      <a:pt x="f6" y="f8"/>
                    </a:cubicBezTo>
                    <a:cubicBezTo>
                      <a:pt x="f6" y="f6"/>
                      <a:pt x="f8" y="f10"/>
                      <a:pt x="f8" y="f7"/>
                    </a:cubicBezTo>
                    <a:cubicBezTo>
                      <a:pt x="f9" y="f11"/>
                      <a:pt x="f5" y="f10"/>
                      <a:pt x="f5" y="f8"/>
                    </a:cubicBezTo>
                    <a:close/>
                  </a:path>
                </a:pathLst>
              </a:custGeom>
              <a:solidFill>
                <a:srgbClr val="6C32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3" name="Freeform 1584">
                <a:extLst>
                  <a:ext uri="{FF2B5EF4-FFF2-40B4-BE49-F238E27FC236}">
                    <a16:creationId xmlns:a16="http://schemas.microsoft.com/office/drawing/2014/main" id="{29FA29E3-23AF-6CFA-2E94-178672DF6B5D}"/>
                  </a:ext>
                </a:extLst>
              </p:cNvPr>
              <p:cNvSpPr/>
              <p:nvPr/>
            </p:nvSpPr>
            <p:spPr>
              <a:xfrm>
                <a:off x="5062539" y="3602041"/>
                <a:ext cx="2222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4"/>
                  <a:gd name="f8" fmla="val 5"/>
                  <a:gd name="f9" fmla="val 3"/>
                  <a:gd name="f10" fmla="val 1"/>
                  <a:gd name="f11" fmla="val 2"/>
                  <a:gd name="f12" fmla="+- 0 0 -90"/>
                  <a:gd name="f13" fmla="*/ f3 1 6"/>
                  <a:gd name="f14" fmla="*/ f4 1 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4"/>
                  <a:gd name="f23" fmla="*/ f20 1 6"/>
                  <a:gd name="f24" fmla="*/ 6 f20 1"/>
                  <a:gd name="f25" fmla="*/ 4 f19 1"/>
                  <a:gd name="f26" fmla="*/ 4 f20 1"/>
                  <a:gd name="f27" fmla="*/ 3 f19 1"/>
                  <a:gd name="f28" fmla="*/ 0 f19 1"/>
                  <a:gd name="f29" fmla="+- f21 0 f1"/>
                  <a:gd name="f30" fmla="*/ f24 1 6"/>
                  <a:gd name="f31" fmla="*/ f25 1 4"/>
                  <a:gd name="f32" fmla="*/ f26 1 6"/>
                  <a:gd name="f33" fmla="*/ f27 1 4"/>
                  <a:gd name="f34" fmla="*/ f28 1 4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3"/>
                  <a:gd name="f42" fmla="*/ f33 1 f22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0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6" h="4">
                    <a:moveTo>
                      <a:pt x="f6" y="f7"/>
                    </a:moveTo>
                    <a:cubicBezTo>
                      <a:pt x="f6" y="f7"/>
                      <a:pt x="f8" y="f9"/>
                      <a:pt x="f7" y="f9"/>
                    </a:cubicBezTo>
                    <a:cubicBezTo>
                      <a:pt x="f5" y="f9"/>
                      <a:pt x="f9" y="f10"/>
                      <a:pt x="f7" y="f5"/>
                    </a:cubicBezTo>
                    <a:cubicBezTo>
                      <a:pt x="f8" y="f10"/>
                      <a:pt x="f6" y="f11"/>
                      <a:pt x="f6" y="f7"/>
                    </a:cubicBezTo>
                    <a:close/>
                  </a:path>
                </a:pathLst>
              </a:custGeom>
              <a:solidFill>
                <a:srgbClr val="2A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4" name="Freeform 1585">
                <a:extLst>
                  <a:ext uri="{FF2B5EF4-FFF2-40B4-BE49-F238E27FC236}">
                    <a16:creationId xmlns:a16="http://schemas.microsoft.com/office/drawing/2014/main" id="{8CBEFDA4-E093-AAB7-EE21-4A550FD0606E}"/>
                  </a:ext>
                </a:extLst>
              </p:cNvPr>
              <p:cNvSpPr/>
              <p:nvPr/>
            </p:nvSpPr>
            <p:spPr>
              <a:xfrm>
                <a:off x="5122861" y="3692530"/>
                <a:ext cx="26983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8"/>
                  <a:gd name="f8" fmla="val 4"/>
                  <a:gd name="f9" fmla="val 6"/>
                  <a:gd name="f10" fmla="val 1"/>
                  <a:gd name="f11" fmla="val 2"/>
                  <a:gd name="f12" fmla="val 3"/>
                  <a:gd name="f13" fmla="val 5"/>
                  <a:gd name="f14" fmla="val 9"/>
                  <a:gd name="f15" fmla="val 12"/>
                  <a:gd name="f16" fmla="val 15"/>
                  <a:gd name="f17" fmla="val 16"/>
                  <a:gd name="f18" fmla="val 17"/>
                  <a:gd name="f19" fmla="val 13"/>
                  <a:gd name="f20" fmla="val 11"/>
                  <a:gd name="f21" fmla="+- 0 0 -90"/>
                  <a:gd name="f22" fmla="*/ f3 1 7"/>
                  <a:gd name="f23" fmla="*/ f4 1 18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7"/>
                  <a:gd name="f32" fmla="*/ f28 1 18"/>
                  <a:gd name="f33" fmla="*/ 4 f29 1"/>
                  <a:gd name="f34" fmla="*/ 0 f28 1"/>
                  <a:gd name="f35" fmla="*/ 7 f29 1"/>
                  <a:gd name="f36" fmla="*/ 4 f28 1"/>
                  <a:gd name="f37" fmla="*/ 6 f28 1"/>
                  <a:gd name="f38" fmla="*/ 5 f29 1"/>
                  <a:gd name="f39" fmla="*/ 15 f28 1"/>
                  <a:gd name="f40" fmla="*/ 18 f28 1"/>
                  <a:gd name="f41" fmla="*/ 3 f29 1"/>
                  <a:gd name="f42" fmla="*/ 2 f29 1"/>
                  <a:gd name="f43" fmla="*/ 9 f28 1"/>
                  <a:gd name="f44" fmla="+- f30 0 f1"/>
                  <a:gd name="f45" fmla="*/ f33 1 7"/>
                  <a:gd name="f46" fmla="*/ f34 1 18"/>
                  <a:gd name="f47" fmla="*/ f35 1 7"/>
                  <a:gd name="f48" fmla="*/ f36 1 18"/>
                  <a:gd name="f49" fmla="*/ f37 1 18"/>
                  <a:gd name="f50" fmla="*/ f38 1 7"/>
                  <a:gd name="f51" fmla="*/ f39 1 18"/>
                  <a:gd name="f52" fmla="*/ f40 1 18"/>
                  <a:gd name="f53" fmla="*/ f41 1 7"/>
                  <a:gd name="f54" fmla="*/ f42 1 7"/>
                  <a:gd name="f55" fmla="*/ f43 1 18"/>
                  <a:gd name="f56" fmla="*/ 0 1 f31"/>
                  <a:gd name="f57" fmla="*/ f25 1 f31"/>
                  <a:gd name="f58" fmla="*/ 0 1 f32"/>
                  <a:gd name="f59" fmla="*/ f26 1 f32"/>
                  <a:gd name="f60" fmla="*/ f45 1 f31"/>
                  <a:gd name="f61" fmla="*/ f46 1 f32"/>
                  <a:gd name="f62" fmla="*/ f47 1 f31"/>
                  <a:gd name="f63" fmla="*/ f48 1 f32"/>
                  <a:gd name="f64" fmla="*/ f49 1 f32"/>
                  <a:gd name="f65" fmla="*/ f50 1 f31"/>
                  <a:gd name="f66" fmla="*/ f51 1 f32"/>
                  <a:gd name="f67" fmla="*/ f52 1 f32"/>
                  <a:gd name="f68" fmla="*/ f53 1 f31"/>
                  <a:gd name="f69" fmla="*/ f54 1 f31"/>
                  <a:gd name="f70" fmla="*/ f55 1 f32"/>
                  <a:gd name="f71" fmla="*/ f56 f22 1"/>
                  <a:gd name="f72" fmla="*/ f57 f22 1"/>
                  <a:gd name="f73" fmla="*/ f59 f23 1"/>
                  <a:gd name="f74" fmla="*/ f58 f23 1"/>
                  <a:gd name="f75" fmla="*/ f60 f22 1"/>
                  <a:gd name="f76" fmla="*/ f61 f23 1"/>
                  <a:gd name="f77" fmla="*/ f62 f22 1"/>
                  <a:gd name="f78" fmla="*/ f63 f23 1"/>
                  <a:gd name="f79" fmla="*/ f64 f23 1"/>
                  <a:gd name="f80" fmla="*/ f65 f22 1"/>
                  <a:gd name="f81" fmla="*/ f66 f23 1"/>
                  <a:gd name="f82" fmla="*/ f67 f23 1"/>
                  <a:gd name="f83" fmla="*/ f68 f22 1"/>
                  <a:gd name="f84" fmla="*/ f69 f22 1"/>
                  <a:gd name="f85" fmla="*/ f70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5" y="f76"/>
                  </a:cxn>
                  <a:cxn ang="f44">
                    <a:pos x="f77" y="f78"/>
                  </a:cxn>
                  <a:cxn ang="f44">
                    <a:pos x="f75" y="f79"/>
                  </a:cxn>
                  <a:cxn ang="f44">
                    <a:pos x="f80" y="f81"/>
                  </a:cxn>
                  <a:cxn ang="f44">
                    <a:pos x="f75" y="f82"/>
                  </a:cxn>
                  <a:cxn ang="f44">
                    <a:pos x="f83" y="f81"/>
                  </a:cxn>
                  <a:cxn ang="f44">
                    <a:pos x="f84" y="f85"/>
                  </a:cxn>
                  <a:cxn ang="f44">
                    <a:pos x="f75" y="f76"/>
                  </a:cxn>
                </a:cxnLst>
                <a:rect l="f71" t="f74" r="f72" b="f73"/>
                <a:pathLst>
                  <a:path w="7" h="18">
                    <a:moveTo>
                      <a:pt x="f8" y="f5"/>
                    </a:moveTo>
                    <a:cubicBezTo>
                      <a:pt x="f9" y="f10"/>
                      <a:pt x="f6" y="f11"/>
                      <a:pt x="f6" y="f8"/>
                    </a:cubicBezTo>
                    <a:cubicBezTo>
                      <a:pt x="f9" y="f12"/>
                      <a:pt x="f8" y="f11"/>
                      <a:pt x="f8" y="f9"/>
                    </a:cubicBezTo>
                    <a:cubicBezTo>
                      <a:pt x="f13" y="f14"/>
                      <a:pt x="f8" y="f15"/>
                      <a:pt x="f13" y="f16"/>
                    </a:cubicBezTo>
                    <a:cubicBezTo>
                      <a:pt x="f9" y="f17"/>
                      <a:pt x="f13" y="f7"/>
                      <a:pt x="f8" y="f7"/>
                    </a:cubicBezTo>
                    <a:cubicBezTo>
                      <a:pt x="f12" y="f7"/>
                      <a:pt x="f12" y="f18"/>
                      <a:pt x="f12" y="f16"/>
                    </a:cubicBezTo>
                    <a:cubicBezTo>
                      <a:pt x="f12" y="f19"/>
                      <a:pt x="f12" y="f20"/>
                      <a:pt x="f11" y="f14"/>
                    </a:cubicBezTo>
                    <a:cubicBezTo>
                      <a:pt x="f5" y="f9"/>
                      <a:pt x="f11" y="f12"/>
                      <a:pt x="f8" y="f5"/>
                    </a:cubicBezTo>
                    <a:close/>
                  </a:path>
                </a:pathLst>
              </a:custGeom>
              <a:solidFill>
                <a:srgbClr val="4B343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5" name="Freeform 1586">
                <a:extLst>
                  <a:ext uri="{FF2B5EF4-FFF2-40B4-BE49-F238E27FC236}">
                    <a16:creationId xmlns:a16="http://schemas.microsoft.com/office/drawing/2014/main" id="{974699CF-2232-B4C5-0A42-4CDAF64DBC91}"/>
                  </a:ext>
                </a:extLst>
              </p:cNvPr>
              <p:cNvSpPr/>
              <p:nvPr/>
            </p:nvSpPr>
            <p:spPr>
              <a:xfrm>
                <a:off x="5130798" y="3033714"/>
                <a:ext cx="14292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2"/>
                  <a:gd name="f9" fmla="val 5"/>
                  <a:gd name="f10" fmla="+- 0 0 -90"/>
                  <a:gd name="f11" fmla="*/ f3 1 4"/>
                  <a:gd name="f12" fmla="*/ f4 1 6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6"/>
                  <a:gd name="f21" fmla="*/ f18 1 4"/>
                  <a:gd name="f22" fmla="*/ 2 f18 1"/>
                  <a:gd name="f23" fmla="*/ 0 f17 1"/>
                  <a:gd name="f24" fmla="*/ 0 f18 1"/>
                  <a:gd name="f25" fmla="*/ 6 f17 1"/>
                  <a:gd name="f26" fmla="+- f19 0 f1"/>
                  <a:gd name="f27" fmla="*/ f22 1 4"/>
                  <a:gd name="f28" fmla="*/ f23 1 6"/>
                  <a:gd name="f29" fmla="*/ f24 1 4"/>
                  <a:gd name="f30" fmla="*/ f25 1 6"/>
                  <a:gd name="f31" fmla="*/ 0 1 f21"/>
                  <a:gd name="f32" fmla="*/ f14 1 f21"/>
                  <a:gd name="f33" fmla="*/ 0 1 f20"/>
                  <a:gd name="f34" fmla="*/ f15 1 f20"/>
                  <a:gd name="f35" fmla="*/ f27 1 f21"/>
                  <a:gd name="f36" fmla="*/ f28 1 f20"/>
                  <a:gd name="f37" fmla="*/ f29 1 f21"/>
                  <a:gd name="f38" fmla="*/ f30 1 f20"/>
                  <a:gd name="f39" fmla="*/ f31 f11 1"/>
                  <a:gd name="f40" fmla="*/ f32 f11 1"/>
                  <a:gd name="f41" fmla="*/ f34 f12 1"/>
                  <a:gd name="f42" fmla="*/ f33 f12 1"/>
                  <a:gd name="f43" fmla="*/ f35 f11 1"/>
                  <a:gd name="f44" fmla="*/ f36 f12 1"/>
                  <a:gd name="f45" fmla="*/ f37 f11 1"/>
                  <a:gd name="f46" fmla="*/ f3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4" h="6">
                    <a:moveTo>
                      <a:pt x="f8" y="f5"/>
                    </a:moveTo>
                    <a:cubicBezTo>
                      <a:pt x="f8" y="f8"/>
                      <a:pt x="f6" y="f9"/>
                      <a:pt x="f5" y="f7"/>
                    </a:cubicBezTo>
                    <a:cubicBezTo>
                      <a:pt x="f5" y="f6"/>
                      <a:pt x="f5" y="f8"/>
                      <a:pt x="f8" y="f5"/>
                    </a:cubicBezTo>
                    <a:close/>
                  </a:path>
                </a:pathLst>
              </a:custGeom>
              <a:solidFill>
                <a:srgbClr val="E9B9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6" name="Freeform 1587">
                <a:extLst>
                  <a:ext uri="{FF2B5EF4-FFF2-40B4-BE49-F238E27FC236}">
                    <a16:creationId xmlns:a16="http://schemas.microsoft.com/office/drawing/2014/main" id="{2E4E8A5D-7E91-49A7-C35F-2699278B28B3}"/>
                  </a:ext>
                </a:extLst>
              </p:cNvPr>
              <p:cNvSpPr/>
              <p:nvPr/>
            </p:nvSpPr>
            <p:spPr>
              <a:xfrm>
                <a:off x="4994279" y="3871917"/>
                <a:ext cx="196852" cy="2301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2"/>
                  <a:gd name="f7" fmla="val 61"/>
                  <a:gd name="f8" fmla="val 1"/>
                  <a:gd name="f9" fmla="val 13"/>
                  <a:gd name="f10" fmla="val 2"/>
                  <a:gd name="f11" fmla="val 11"/>
                  <a:gd name="f12" fmla="val 3"/>
                  <a:gd name="f13" fmla="val 9"/>
                  <a:gd name="f14" fmla="val 5"/>
                  <a:gd name="f15" fmla="val 8"/>
                  <a:gd name="f16" fmla="val 12"/>
                  <a:gd name="f17" fmla="val 14"/>
                  <a:gd name="f18" fmla="val 15"/>
                  <a:gd name="f19" fmla="val 16"/>
                  <a:gd name="f20" fmla="val 17"/>
                  <a:gd name="f21" fmla="val 10"/>
                  <a:gd name="f22" fmla="val 6"/>
                  <a:gd name="f23" fmla="val 7"/>
                  <a:gd name="f24" fmla="val 4"/>
                  <a:gd name="f25" fmla="val 18"/>
                  <a:gd name="f26" fmla="val 20"/>
                  <a:gd name="f27" fmla="val 27"/>
                  <a:gd name="f28" fmla="val 33"/>
                  <a:gd name="f29" fmla="val 24"/>
                  <a:gd name="f30" fmla="val 38"/>
                  <a:gd name="f31" fmla="val 32"/>
                  <a:gd name="f32" fmla="val 43"/>
                  <a:gd name="f33" fmla="val 40"/>
                  <a:gd name="f34" fmla="val 47"/>
                  <a:gd name="f35" fmla="val 48"/>
                  <a:gd name="f36" fmla="val 56"/>
                  <a:gd name="f37" fmla="val 57"/>
                  <a:gd name="f38" fmla="val 58"/>
                  <a:gd name="f39" fmla="val 50"/>
                  <a:gd name="f40" fmla="val 46"/>
                  <a:gd name="f41" fmla="val 44"/>
                  <a:gd name="f42" fmla="val 42"/>
                  <a:gd name="f43" fmla="val 37"/>
                  <a:gd name="f44" fmla="val 54"/>
                  <a:gd name="f45" fmla="val 49"/>
                  <a:gd name="f46" fmla="val 35"/>
                  <a:gd name="f47" fmla="val 45"/>
                  <a:gd name="f48" fmla="val 36"/>
                  <a:gd name="f49" fmla="val 53"/>
                  <a:gd name="f50" fmla="val 34"/>
                  <a:gd name="f51" fmla="val 51"/>
                  <a:gd name="f52" fmla="val 30"/>
                  <a:gd name="f53" fmla="val 29"/>
                  <a:gd name="f54" fmla="val 26"/>
                  <a:gd name="f55" fmla="val 25"/>
                  <a:gd name="f56" fmla="val 39"/>
                  <a:gd name="f57" fmla="val 23"/>
                  <a:gd name="f58" fmla="val 21"/>
                  <a:gd name="f59" fmla="val 19"/>
                  <a:gd name="f60" fmla="+- 0 0 -90"/>
                  <a:gd name="f61" fmla="*/ f3 1 52"/>
                  <a:gd name="f62" fmla="*/ f4 1 61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52"/>
                  <a:gd name="f71" fmla="*/ f67 1 61"/>
                  <a:gd name="f72" fmla="*/ 1 f68 1"/>
                  <a:gd name="f73" fmla="*/ 13 f67 1"/>
                  <a:gd name="f74" fmla="*/ 5 f68 1"/>
                  <a:gd name="f75" fmla="*/ 8 f67 1"/>
                  <a:gd name="f76" fmla="*/ 11 f68 1"/>
                  <a:gd name="f77" fmla="*/ 14 f67 1"/>
                  <a:gd name="f78" fmla="*/ 13 f68 1"/>
                  <a:gd name="f79" fmla="*/ 17 f67 1"/>
                  <a:gd name="f80" fmla="*/ 10 f68 1"/>
                  <a:gd name="f81" fmla="*/ 4 f67 1"/>
                  <a:gd name="f82" fmla="*/ 2 f67 1"/>
                  <a:gd name="f83" fmla="*/ 12 f68 1"/>
                  <a:gd name="f84" fmla="*/ 0 f67 1"/>
                  <a:gd name="f85" fmla="*/ 15 f68 1"/>
                  <a:gd name="f86" fmla="*/ 20 f68 1"/>
                  <a:gd name="f87" fmla="*/ 38 f68 1"/>
                  <a:gd name="f88" fmla="*/ 32 f67 1"/>
                  <a:gd name="f89" fmla="*/ 52 f68 1"/>
                  <a:gd name="f90" fmla="*/ 56 f67 1"/>
                  <a:gd name="f91" fmla="*/ 58 f67 1"/>
                  <a:gd name="f92" fmla="*/ 46 f68 1"/>
                  <a:gd name="f93" fmla="*/ 42 f68 1"/>
                  <a:gd name="f94" fmla="*/ 57 f67 1"/>
                  <a:gd name="f95" fmla="*/ 35 f68 1"/>
                  <a:gd name="f96" fmla="*/ 45 f67 1"/>
                  <a:gd name="f97" fmla="*/ 37 f68 1"/>
                  <a:gd name="f98" fmla="*/ 52 f67 1"/>
                  <a:gd name="f99" fmla="*/ 33 f68 1"/>
                  <a:gd name="f100" fmla="*/ 29 f68 1"/>
                  <a:gd name="f101" fmla="*/ 25 f68 1"/>
                  <a:gd name="f102" fmla="*/ 49 f67 1"/>
                  <a:gd name="f103" fmla="*/ 7 f68 1"/>
                  <a:gd name="f104" fmla="*/ 23 f67 1"/>
                  <a:gd name="f105" fmla="*/ 2 f68 1"/>
                  <a:gd name="f106" fmla="*/ 16 f67 1"/>
                  <a:gd name="f107" fmla="+- f69 0 f1"/>
                  <a:gd name="f108" fmla="*/ f72 1 52"/>
                  <a:gd name="f109" fmla="*/ f73 1 61"/>
                  <a:gd name="f110" fmla="*/ f74 1 52"/>
                  <a:gd name="f111" fmla="*/ f75 1 61"/>
                  <a:gd name="f112" fmla="*/ f76 1 52"/>
                  <a:gd name="f113" fmla="*/ f77 1 61"/>
                  <a:gd name="f114" fmla="*/ f78 1 52"/>
                  <a:gd name="f115" fmla="*/ f79 1 61"/>
                  <a:gd name="f116" fmla="*/ f80 1 52"/>
                  <a:gd name="f117" fmla="*/ f81 1 61"/>
                  <a:gd name="f118" fmla="*/ f82 1 61"/>
                  <a:gd name="f119" fmla="*/ f83 1 52"/>
                  <a:gd name="f120" fmla="*/ f84 1 61"/>
                  <a:gd name="f121" fmla="*/ f85 1 52"/>
                  <a:gd name="f122" fmla="*/ f86 1 52"/>
                  <a:gd name="f123" fmla="*/ f87 1 52"/>
                  <a:gd name="f124" fmla="*/ f88 1 61"/>
                  <a:gd name="f125" fmla="*/ f89 1 52"/>
                  <a:gd name="f126" fmla="*/ f90 1 61"/>
                  <a:gd name="f127" fmla="*/ f91 1 61"/>
                  <a:gd name="f128" fmla="*/ f92 1 52"/>
                  <a:gd name="f129" fmla="*/ f93 1 52"/>
                  <a:gd name="f130" fmla="*/ f94 1 61"/>
                  <a:gd name="f131" fmla="*/ f95 1 52"/>
                  <a:gd name="f132" fmla="*/ f96 1 61"/>
                  <a:gd name="f133" fmla="*/ f97 1 52"/>
                  <a:gd name="f134" fmla="*/ f98 1 61"/>
                  <a:gd name="f135" fmla="*/ f99 1 52"/>
                  <a:gd name="f136" fmla="*/ f100 1 52"/>
                  <a:gd name="f137" fmla="*/ f101 1 52"/>
                  <a:gd name="f138" fmla="*/ f102 1 61"/>
                  <a:gd name="f139" fmla="*/ f103 1 52"/>
                  <a:gd name="f140" fmla="*/ f104 1 61"/>
                  <a:gd name="f141" fmla="*/ f105 1 52"/>
                  <a:gd name="f142" fmla="*/ f106 1 61"/>
                  <a:gd name="f143" fmla="*/ 0 1 f70"/>
                  <a:gd name="f144" fmla="*/ f64 1 f70"/>
                  <a:gd name="f145" fmla="*/ 0 1 f71"/>
                  <a:gd name="f146" fmla="*/ f65 1 f71"/>
                  <a:gd name="f147" fmla="*/ f108 1 f70"/>
                  <a:gd name="f148" fmla="*/ f109 1 f71"/>
                  <a:gd name="f149" fmla="*/ f110 1 f70"/>
                  <a:gd name="f150" fmla="*/ f111 1 f71"/>
                  <a:gd name="f151" fmla="*/ f112 1 f70"/>
                  <a:gd name="f152" fmla="*/ f113 1 f71"/>
                  <a:gd name="f153" fmla="*/ f114 1 f70"/>
                  <a:gd name="f154" fmla="*/ f115 1 f71"/>
                  <a:gd name="f155" fmla="*/ f116 1 f70"/>
                  <a:gd name="f156" fmla="*/ f117 1 f71"/>
                  <a:gd name="f157" fmla="*/ f118 1 f71"/>
                  <a:gd name="f158" fmla="*/ f119 1 f70"/>
                  <a:gd name="f159" fmla="*/ f120 1 f71"/>
                  <a:gd name="f160" fmla="*/ f121 1 f70"/>
                  <a:gd name="f161" fmla="*/ f122 1 f70"/>
                  <a:gd name="f162" fmla="*/ f123 1 f70"/>
                  <a:gd name="f163" fmla="*/ f124 1 f71"/>
                  <a:gd name="f164" fmla="*/ f125 1 f70"/>
                  <a:gd name="f165" fmla="*/ f126 1 f71"/>
                  <a:gd name="f166" fmla="*/ f127 1 f71"/>
                  <a:gd name="f167" fmla="*/ f128 1 f70"/>
                  <a:gd name="f168" fmla="*/ f129 1 f70"/>
                  <a:gd name="f169" fmla="*/ f130 1 f71"/>
                  <a:gd name="f170" fmla="*/ f131 1 f70"/>
                  <a:gd name="f171" fmla="*/ f132 1 f71"/>
                  <a:gd name="f172" fmla="*/ f133 1 f70"/>
                  <a:gd name="f173" fmla="*/ f134 1 f71"/>
                  <a:gd name="f174" fmla="*/ f135 1 f70"/>
                  <a:gd name="f175" fmla="*/ f136 1 f70"/>
                  <a:gd name="f176" fmla="*/ f137 1 f70"/>
                  <a:gd name="f177" fmla="*/ f138 1 f71"/>
                  <a:gd name="f178" fmla="*/ f139 1 f70"/>
                  <a:gd name="f179" fmla="*/ f140 1 f71"/>
                  <a:gd name="f180" fmla="*/ f141 1 f70"/>
                  <a:gd name="f181" fmla="*/ f142 1 f71"/>
                  <a:gd name="f182" fmla="*/ f143 f61 1"/>
                  <a:gd name="f183" fmla="*/ f144 f61 1"/>
                  <a:gd name="f184" fmla="*/ f146 f62 1"/>
                  <a:gd name="f185" fmla="*/ f145 f62 1"/>
                  <a:gd name="f186" fmla="*/ f147 f61 1"/>
                  <a:gd name="f187" fmla="*/ f148 f62 1"/>
                  <a:gd name="f188" fmla="*/ f149 f61 1"/>
                  <a:gd name="f189" fmla="*/ f150 f62 1"/>
                  <a:gd name="f190" fmla="*/ f151 f61 1"/>
                  <a:gd name="f191" fmla="*/ f152 f62 1"/>
                  <a:gd name="f192" fmla="*/ f153 f61 1"/>
                  <a:gd name="f193" fmla="*/ f154 f62 1"/>
                  <a:gd name="f194" fmla="*/ f155 f61 1"/>
                  <a:gd name="f195" fmla="*/ f156 f62 1"/>
                  <a:gd name="f196" fmla="*/ f157 f62 1"/>
                  <a:gd name="f197" fmla="*/ f158 f61 1"/>
                  <a:gd name="f198" fmla="*/ f159 f62 1"/>
                  <a:gd name="f199" fmla="*/ f160 f61 1"/>
                  <a:gd name="f200" fmla="*/ f161 f61 1"/>
                  <a:gd name="f201" fmla="*/ f162 f61 1"/>
                  <a:gd name="f202" fmla="*/ f163 f62 1"/>
                  <a:gd name="f203" fmla="*/ f164 f61 1"/>
                  <a:gd name="f204" fmla="*/ f165 f62 1"/>
                  <a:gd name="f205" fmla="*/ f166 f62 1"/>
                  <a:gd name="f206" fmla="*/ f167 f61 1"/>
                  <a:gd name="f207" fmla="*/ f168 f61 1"/>
                  <a:gd name="f208" fmla="*/ f169 f62 1"/>
                  <a:gd name="f209" fmla="*/ f170 f61 1"/>
                  <a:gd name="f210" fmla="*/ f171 f62 1"/>
                  <a:gd name="f211" fmla="*/ f172 f61 1"/>
                  <a:gd name="f212" fmla="*/ f173 f62 1"/>
                  <a:gd name="f213" fmla="*/ f174 f61 1"/>
                  <a:gd name="f214" fmla="*/ f175 f61 1"/>
                  <a:gd name="f215" fmla="*/ f176 f61 1"/>
                  <a:gd name="f216" fmla="*/ f177 f62 1"/>
                  <a:gd name="f217" fmla="*/ f178 f61 1"/>
                  <a:gd name="f218" fmla="*/ f179 f62 1"/>
                  <a:gd name="f219" fmla="*/ f180 f61 1"/>
                  <a:gd name="f220" fmla="*/ f181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6" y="f187"/>
                  </a:cxn>
                  <a:cxn ang="f107">
                    <a:pos x="f188" y="f189"/>
                  </a:cxn>
                  <a:cxn ang="f107">
                    <a:pos x="f190" y="f191"/>
                  </a:cxn>
                  <a:cxn ang="f107">
                    <a:pos x="f192" y="f193"/>
                  </a:cxn>
                  <a:cxn ang="f107">
                    <a:pos x="f190" y="f187"/>
                  </a:cxn>
                  <a:cxn ang="f107">
                    <a:pos x="f194" y="f195"/>
                  </a:cxn>
                  <a:cxn ang="f107">
                    <a:pos x="f190" y="f196"/>
                  </a:cxn>
                  <a:cxn ang="f107">
                    <a:pos x="f197" y="f198"/>
                  </a:cxn>
                  <a:cxn ang="f107">
                    <a:pos x="f199" y="f196"/>
                  </a:cxn>
                  <a:cxn ang="f107">
                    <a:pos x="f200" y="f189"/>
                  </a:cxn>
                  <a:cxn ang="f107">
                    <a:pos x="f201" y="f202"/>
                  </a:cxn>
                  <a:cxn ang="f107">
                    <a:pos x="f203" y="f204"/>
                  </a:cxn>
                  <a:cxn ang="f107">
                    <a:pos x="f203" y="f205"/>
                  </a:cxn>
                  <a:cxn ang="f107">
                    <a:pos x="f206" y="f205"/>
                  </a:cxn>
                  <a:cxn ang="f107">
                    <a:pos x="f207" y="f208"/>
                  </a:cxn>
                  <a:cxn ang="f107">
                    <a:pos x="f209" y="f210"/>
                  </a:cxn>
                  <a:cxn ang="f107">
                    <a:pos x="f211" y="f212"/>
                  </a:cxn>
                  <a:cxn ang="f107">
                    <a:pos x="f213" y="f212"/>
                  </a:cxn>
                  <a:cxn ang="f107">
                    <a:pos x="f214" y="f212"/>
                  </a:cxn>
                  <a:cxn ang="f107">
                    <a:pos x="f215" y="f216"/>
                  </a:cxn>
                  <a:cxn ang="f107">
                    <a:pos x="f217" y="f218"/>
                  </a:cxn>
                  <a:cxn ang="f107">
                    <a:pos x="f219" y="f220"/>
                  </a:cxn>
                  <a:cxn ang="f107">
                    <a:pos x="f186" y="f187"/>
                  </a:cxn>
                </a:cxnLst>
                <a:rect l="f182" t="f185" r="f183" b="f184"/>
                <a:pathLst>
                  <a:path w="52" h="6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3" y="f15"/>
                      <a:pt x="f13" y="f16"/>
                      <a:pt x="f11" y="f17"/>
                    </a:cubicBezTo>
                    <a:cubicBezTo>
                      <a:pt x="f16" y="f18"/>
                      <a:pt x="f16" y="f19"/>
                      <a:pt x="f9" y="f20"/>
                    </a:cubicBezTo>
                    <a:cubicBezTo>
                      <a:pt x="f16" y="f19"/>
                      <a:pt x="f16" y="f18"/>
                      <a:pt x="f11" y="f9"/>
                    </a:cubicBezTo>
                    <a:cubicBezTo>
                      <a:pt x="f13" y="f21"/>
                      <a:pt x="f22" y="f23"/>
                      <a:pt x="f21" y="f24"/>
                    </a:cubicBezTo>
                    <a:cubicBezTo>
                      <a:pt x="f21" y="f12"/>
                      <a:pt x="f21" y="f12"/>
                      <a:pt x="f11" y="f10"/>
                    </a:cubicBezTo>
                    <a:cubicBezTo>
                      <a:pt x="f11" y="f10"/>
                      <a:pt x="f11" y="f8"/>
                      <a:pt x="f16" y="f5"/>
                    </a:cubicBezTo>
                    <a:cubicBezTo>
                      <a:pt x="f16" y="f8"/>
                      <a:pt x="f9" y="f12"/>
                      <a:pt x="f18" y="f10"/>
                    </a:cubicBezTo>
                    <a:cubicBezTo>
                      <a:pt x="f25" y="f12"/>
                      <a:pt x="f25" y="f22"/>
                      <a:pt x="f26" y="f15"/>
                    </a:cubicBezTo>
                    <a:cubicBezTo>
                      <a:pt x="f27" y="f19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6" y="f36"/>
                    </a:cubicBezTo>
                    <a:cubicBezTo>
                      <a:pt x="f6" y="f37"/>
                      <a:pt x="f6" y="f37"/>
                      <a:pt x="f6" y="f38"/>
                    </a:cubicBezTo>
                    <a:cubicBezTo>
                      <a:pt x="f39" y="f7"/>
                      <a:pt x="f35" y="f7"/>
                      <a:pt x="f40" y="f38"/>
                    </a:cubicBezTo>
                    <a:cubicBezTo>
                      <a:pt x="f41" y="f37"/>
                      <a:pt x="f32" y="f37"/>
                      <a:pt x="f42" y="f37"/>
                    </a:cubicBezTo>
                    <a:cubicBezTo>
                      <a:pt x="f43" y="f44"/>
                      <a:pt x="f43" y="f45"/>
                      <a:pt x="f46" y="f47"/>
                    </a:cubicBezTo>
                    <a:cubicBezTo>
                      <a:pt x="f46" y="f34"/>
                      <a:pt x="f43" y="f45"/>
                      <a:pt x="f43" y="f6"/>
                    </a:cubicBezTo>
                    <a:cubicBezTo>
                      <a:pt x="f48" y="f49"/>
                      <a:pt x="f50" y="f49"/>
                      <a:pt x="f28" y="f6"/>
                    </a:cubicBezTo>
                    <a:cubicBezTo>
                      <a:pt x="f31" y="f51"/>
                      <a:pt x="f52" y="f6"/>
                      <a:pt x="f53" y="f6"/>
                    </a:cubicBezTo>
                    <a:cubicBezTo>
                      <a:pt x="f27" y="f6"/>
                      <a:pt x="f54" y="f39"/>
                      <a:pt x="f55" y="f45"/>
                    </a:cubicBezTo>
                    <a:cubicBezTo>
                      <a:pt x="f26" y="f56"/>
                      <a:pt x="f16" y="f31"/>
                      <a:pt x="f23" y="f57"/>
                    </a:cubicBezTo>
                    <a:cubicBezTo>
                      <a:pt x="f14" y="f58"/>
                      <a:pt x="f12" y="f59"/>
                      <a:pt x="f10" y="f19"/>
                    </a:cubicBezTo>
                    <a:cubicBezTo>
                      <a:pt x="f8" y="f18"/>
                      <a:pt x="f5" y="f17"/>
                      <a:pt x="f8" y="f9"/>
                    </a:cubicBezTo>
                    <a:close/>
                  </a:path>
                </a:pathLst>
              </a:custGeom>
              <a:solidFill>
                <a:srgbClr val="D7836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7" name="Freeform 1588">
                <a:extLst>
                  <a:ext uri="{FF2B5EF4-FFF2-40B4-BE49-F238E27FC236}">
                    <a16:creationId xmlns:a16="http://schemas.microsoft.com/office/drawing/2014/main" id="{F99E2821-D4BF-8D98-559D-BE80716A45EC}"/>
                  </a:ext>
                </a:extLst>
              </p:cNvPr>
              <p:cNvSpPr/>
              <p:nvPr/>
            </p:nvSpPr>
            <p:spPr>
              <a:xfrm>
                <a:off x="5043492" y="3857625"/>
                <a:ext cx="203197" cy="3047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4"/>
                  <a:gd name="f7" fmla="val 81"/>
                  <a:gd name="f8" fmla="val 39"/>
                  <a:gd name="f9" fmla="val 62"/>
                  <a:gd name="f10" fmla="val 33"/>
                  <a:gd name="f11" fmla="val 53"/>
                  <a:gd name="f12" fmla="val 29"/>
                  <a:gd name="f13" fmla="val 43"/>
                  <a:gd name="f14" fmla="val 23"/>
                  <a:gd name="f15" fmla="val 34"/>
                  <a:gd name="f16" fmla="val 19"/>
                  <a:gd name="f17" fmla="val 15"/>
                  <a:gd name="f18" fmla="val 24"/>
                  <a:gd name="f19" fmla="val 11"/>
                  <a:gd name="f20" fmla="val 8"/>
                  <a:gd name="f21" fmla="val 5"/>
                  <a:gd name="f22" fmla="val 2"/>
                  <a:gd name="f23" fmla="val 6"/>
                  <a:gd name="f24" fmla="val 1"/>
                  <a:gd name="f25" fmla="val 4"/>
                  <a:gd name="f26" fmla="val 3"/>
                  <a:gd name="f27" fmla="val 10"/>
                  <a:gd name="f28" fmla="val 14"/>
                  <a:gd name="f29" fmla="val 32"/>
                  <a:gd name="f30" fmla="val 46"/>
                  <a:gd name="f31" fmla="val 41"/>
                  <a:gd name="f32" fmla="val 63"/>
                  <a:gd name="f33" fmla="val 65"/>
                  <a:gd name="f34" fmla="val 47"/>
                  <a:gd name="f35" fmla="val 67"/>
                  <a:gd name="f36" fmla="val 44"/>
                  <a:gd name="f37" fmla="val 60"/>
                  <a:gd name="f38" fmla="val 40"/>
                  <a:gd name="f39" fmla="val 36"/>
                  <a:gd name="f40" fmla="val 42"/>
                  <a:gd name="f41" fmla="val 52"/>
                  <a:gd name="f42" fmla="val 45"/>
                  <a:gd name="f43" fmla="val 49"/>
                  <a:gd name="f44" fmla="val 71"/>
                  <a:gd name="f45" fmla="val 74"/>
                  <a:gd name="f46" fmla="val 79"/>
                  <a:gd name="f47" fmla="val 51"/>
                  <a:gd name="f48" fmla="val 50"/>
                  <a:gd name="f49" fmla="val 76"/>
                  <a:gd name="f50" fmla="val 68"/>
                  <a:gd name="f51" fmla="val 72"/>
                  <a:gd name="f52" fmla="val 69"/>
                  <a:gd name="f53" fmla="+- 0 0 -90"/>
                  <a:gd name="f54" fmla="*/ f3 1 54"/>
                  <a:gd name="f55" fmla="*/ f4 1 81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54"/>
                  <a:gd name="f64" fmla="*/ f60 1 81"/>
                  <a:gd name="f65" fmla="*/ 39 f61 1"/>
                  <a:gd name="f66" fmla="*/ 62 f60 1"/>
                  <a:gd name="f67" fmla="*/ 23 f61 1"/>
                  <a:gd name="f68" fmla="*/ 34 f60 1"/>
                  <a:gd name="f69" fmla="*/ 11 f61 1"/>
                  <a:gd name="f70" fmla="*/ 19 f60 1"/>
                  <a:gd name="f71" fmla="*/ 2 f61 1"/>
                  <a:gd name="f72" fmla="*/ 6 f60 1"/>
                  <a:gd name="f73" fmla="*/ 1 f61 1"/>
                  <a:gd name="f74" fmla="*/ 0 f60 1"/>
                  <a:gd name="f75" fmla="*/ 10 f61 1"/>
                  <a:gd name="f76" fmla="*/ 14 f60 1"/>
                  <a:gd name="f77" fmla="*/ 41 f61 1"/>
                  <a:gd name="f78" fmla="*/ 63 f60 1"/>
                  <a:gd name="f79" fmla="*/ 47 f61 1"/>
                  <a:gd name="f80" fmla="*/ 67 f60 1"/>
                  <a:gd name="f81" fmla="*/ 36 f61 1"/>
                  <a:gd name="f82" fmla="*/ 47 f60 1"/>
                  <a:gd name="f83" fmla="*/ 49 f61 1"/>
                  <a:gd name="f84" fmla="*/ 53 f61 1"/>
                  <a:gd name="f85" fmla="*/ 79 f60 1"/>
                  <a:gd name="f86" fmla="*/ 51 f61 1"/>
                  <a:gd name="f87" fmla="*/ 71 f60 1"/>
                  <a:gd name="f88" fmla="*/ 45 f61 1"/>
                  <a:gd name="f89" fmla="*/ 72 f60 1"/>
                  <a:gd name="f90" fmla="+- f62 0 f1"/>
                  <a:gd name="f91" fmla="*/ f65 1 54"/>
                  <a:gd name="f92" fmla="*/ f66 1 81"/>
                  <a:gd name="f93" fmla="*/ f67 1 54"/>
                  <a:gd name="f94" fmla="*/ f68 1 81"/>
                  <a:gd name="f95" fmla="*/ f69 1 54"/>
                  <a:gd name="f96" fmla="*/ f70 1 81"/>
                  <a:gd name="f97" fmla="*/ f71 1 54"/>
                  <a:gd name="f98" fmla="*/ f72 1 81"/>
                  <a:gd name="f99" fmla="*/ f73 1 54"/>
                  <a:gd name="f100" fmla="*/ f74 1 81"/>
                  <a:gd name="f101" fmla="*/ f75 1 54"/>
                  <a:gd name="f102" fmla="*/ f76 1 81"/>
                  <a:gd name="f103" fmla="*/ f77 1 54"/>
                  <a:gd name="f104" fmla="*/ f78 1 81"/>
                  <a:gd name="f105" fmla="*/ f79 1 54"/>
                  <a:gd name="f106" fmla="*/ f80 1 81"/>
                  <a:gd name="f107" fmla="*/ f81 1 54"/>
                  <a:gd name="f108" fmla="*/ f82 1 81"/>
                  <a:gd name="f109" fmla="*/ f83 1 54"/>
                  <a:gd name="f110" fmla="*/ f84 1 54"/>
                  <a:gd name="f111" fmla="*/ f85 1 81"/>
                  <a:gd name="f112" fmla="*/ f86 1 54"/>
                  <a:gd name="f113" fmla="*/ f87 1 81"/>
                  <a:gd name="f114" fmla="*/ f88 1 54"/>
                  <a:gd name="f115" fmla="*/ f89 1 81"/>
                  <a:gd name="f116" fmla="*/ 0 1 f63"/>
                  <a:gd name="f117" fmla="*/ f57 1 f63"/>
                  <a:gd name="f118" fmla="*/ 0 1 f64"/>
                  <a:gd name="f119" fmla="*/ f58 1 f64"/>
                  <a:gd name="f120" fmla="*/ f91 1 f63"/>
                  <a:gd name="f121" fmla="*/ f92 1 f64"/>
                  <a:gd name="f122" fmla="*/ f93 1 f63"/>
                  <a:gd name="f123" fmla="*/ f94 1 f64"/>
                  <a:gd name="f124" fmla="*/ f95 1 f63"/>
                  <a:gd name="f125" fmla="*/ f96 1 f64"/>
                  <a:gd name="f126" fmla="*/ f97 1 f63"/>
                  <a:gd name="f127" fmla="*/ f98 1 f64"/>
                  <a:gd name="f128" fmla="*/ f99 1 f63"/>
                  <a:gd name="f129" fmla="*/ f100 1 f64"/>
                  <a:gd name="f130" fmla="*/ f101 1 f63"/>
                  <a:gd name="f131" fmla="*/ f102 1 f64"/>
                  <a:gd name="f132" fmla="*/ f103 1 f63"/>
                  <a:gd name="f133" fmla="*/ f104 1 f64"/>
                  <a:gd name="f134" fmla="*/ f105 1 f63"/>
                  <a:gd name="f135" fmla="*/ f106 1 f64"/>
                  <a:gd name="f136" fmla="*/ f107 1 f63"/>
                  <a:gd name="f137" fmla="*/ f108 1 f64"/>
                  <a:gd name="f138" fmla="*/ f109 1 f63"/>
                  <a:gd name="f139" fmla="*/ f110 1 f63"/>
                  <a:gd name="f140" fmla="*/ f111 1 f64"/>
                  <a:gd name="f141" fmla="*/ f112 1 f63"/>
                  <a:gd name="f142" fmla="*/ f113 1 f64"/>
                  <a:gd name="f143" fmla="*/ f114 1 f63"/>
                  <a:gd name="f144" fmla="*/ f115 1 f64"/>
                  <a:gd name="f145" fmla="*/ f116 f54 1"/>
                  <a:gd name="f146" fmla="*/ f117 f54 1"/>
                  <a:gd name="f147" fmla="*/ f119 f55 1"/>
                  <a:gd name="f148" fmla="*/ f118 f55 1"/>
                  <a:gd name="f149" fmla="*/ f120 f54 1"/>
                  <a:gd name="f150" fmla="*/ f121 f55 1"/>
                  <a:gd name="f151" fmla="*/ f122 f54 1"/>
                  <a:gd name="f152" fmla="*/ f123 f55 1"/>
                  <a:gd name="f153" fmla="*/ f124 f54 1"/>
                  <a:gd name="f154" fmla="*/ f125 f55 1"/>
                  <a:gd name="f155" fmla="*/ f126 f54 1"/>
                  <a:gd name="f156" fmla="*/ f127 f55 1"/>
                  <a:gd name="f157" fmla="*/ f128 f54 1"/>
                  <a:gd name="f158" fmla="*/ f129 f55 1"/>
                  <a:gd name="f159" fmla="*/ f130 f54 1"/>
                  <a:gd name="f160" fmla="*/ f131 f55 1"/>
                  <a:gd name="f161" fmla="*/ f132 f54 1"/>
                  <a:gd name="f162" fmla="*/ f133 f55 1"/>
                  <a:gd name="f163" fmla="*/ f134 f54 1"/>
                  <a:gd name="f164" fmla="*/ f135 f55 1"/>
                  <a:gd name="f165" fmla="*/ f136 f54 1"/>
                  <a:gd name="f166" fmla="*/ f137 f55 1"/>
                  <a:gd name="f167" fmla="*/ f138 f54 1"/>
                  <a:gd name="f168" fmla="*/ f139 f54 1"/>
                  <a:gd name="f169" fmla="*/ f140 f55 1"/>
                  <a:gd name="f170" fmla="*/ f141 f54 1"/>
                  <a:gd name="f171" fmla="*/ f142 f55 1"/>
                  <a:gd name="f172" fmla="*/ f143 f54 1"/>
                  <a:gd name="f173" fmla="*/ f144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0">
                    <a:pos x="f149" y="f150"/>
                  </a:cxn>
                  <a:cxn ang="f90">
                    <a:pos x="f151" y="f152"/>
                  </a:cxn>
                  <a:cxn ang="f90">
                    <a:pos x="f153" y="f154"/>
                  </a:cxn>
                  <a:cxn ang="f90">
                    <a:pos x="f155" y="f156"/>
                  </a:cxn>
                  <a:cxn ang="f90">
                    <a:pos x="f157" y="f158"/>
                  </a:cxn>
                  <a:cxn ang="f90">
                    <a:pos x="f159" y="f160"/>
                  </a:cxn>
                  <a:cxn ang="f90">
                    <a:pos x="f161" y="f162"/>
                  </a:cxn>
                  <a:cxn ang="f90">
                    <a:pos x="f163" y="f164"/>
                  </a:cxn>
                  <a:cxn ang="f90">
                    <a:pos x="f165" y="f166"/>
                  </a:cxn>
                  <a:cxn ang="f90">
                    <a:pos x="f167" y="f164"/>
                  </a:cxn>
                  <a:cxn ang="f90">
                    <a:pos x="f168" y="f169"/>
                  </a:cxn>
                  <a:cxn ang="f90">
                    <a:pos x="f170" y="f169"/>
                  </a:cxn>
                  <a:cxn ang="f90">
                    <a:pos x="f163" y="f171"/>
                  </a:cxn>
                  <a:cxn ang="f90">
                    <a:pos x="f172" y="f173"/>
                  </a:cxn>
                  <a:cxn ang="f90">
                    <a:pos x="f149" y="f150"/>
                  </a:cxn>
                </a:cxnLst>
                <a:rect l="f145" t="f148" r="f146" b="f147"/>
                <a:pathLst>
                  <a:path w="54" h="8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2"/>
                      <a:pt x="f17" y="f18"/>
                      <a:pt x="f19" y="f16"/>
                    </a:cubicBezTo>
                    <a:cubicBezTo>
                      <a:pt x="f20" y="f17"/>
                      <a:pt x="f21" y="f19"/>
                      <a:pt x="f22" y="f23"/>
                    </a:cubicBezTo>
                    <a:cubicBezTo>
                      <a:pt x="f24" y="f25"/>
                      <a:pt x="f5" y="f26"/>
                      <a:pt x="f24" y="f5"/>
                    </a:cubicBezTo>
                    <a:cubicBezTo>
                      <a:pt x="f25" y="f23"/>
                      <a:pt x="f23" y="f27"/>
                      <a:pt x="f27" y="f28"/>
                    </a:cubicBezTo>
                    <a:cubicBezTo>
                      <a:pt x="f14" y="f12"/>
                      <a:pt x="f29" y="f30"/>
                      <a:pt x="f31" y="f32"/>
                    </a:cubicBezTo>
                    <a:cubicBezTo>
                      <a:pt x="f13" y="f33"/>
                      <a:pt x="f30" y="f33"/>
                      <a:pt x="f34" y="f35"/>
                    </a:cubicBezTo>
                    <a:cubicBezTo>
                      <a:pt x="f36" y="f37"/>
                      <a:pt x="f38" y="f11"/>
                      <a:pt x="f39" y="f34"/>
                    </a:cubicBezTo>
                    <a:cubicBezTo>
                      <a:pt x="f40" y="f41"/>
                      <a:pt x="f42" y="f37"/>
                      <a:pt x="f43" y="f35"/>
                    </a:cubicBezTo>
                    <a:cubicBezTo>
                      <a:pt x="f41" y="f44"/>
                      <a:pt x="f6" y="f45"/>
                      <a:pt x="f11" y="f46"/>
                    </a:cubicBezTo>
                    <a:cubicBezTo>
                      <a:pt x="f11" y="f46"/>
                      <a:pt x="f41" y="f7"/>
                      <a:pt x="f47" y="f46"/>
                    </a:cubicBezTo>
                    <a:cubicBezTo>
                      <a:pt x="f48" y="f49"/>
                      <a:pt x="f43" y="f45"/>
                      <a:pt x="f34" y="f44"/>
                    </a:cubicBezTo>
                    <a:cubicBezTo>
                      <a:pt x="f30" y="f50"/>
                      <a:pt x="f30" y="f51"/>
                      <a:pt x="f42" y="f51"/>
                    </a:cubicBezTo>
                    <a:cubicBezTo>
                      <a:pt x="f13" y="f52"/>
                      <a:pt x="f31" y="f33"/>
                      <a:pt x="f8" y="f9"/>
                    </a:cubicBezTo>
                    <a:close/>
                  </a:path>
                </a:pathLst>
              </a:custGeom>
              <a:solidFill>
                <a:srgbClr val="6F39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8" name="Freeform 1589">
                <a:extLst>
                  <a:ext uri="{FF2B5EF4-FFF2-40B4-BE49-F238E27FC236}">
                    <a16:creationId xmlns:a16="http://schemas.microsoft.com/office/drawing/2014/main" id="{6C494CD1-3D23-9F44-013E-ADFE406345AE}"/>
                  </a:ext>
                </a:extLst>
              </p:cNvPr>
              <p:cNvSpPr/>
              <p:nvPr/>
            </p:nvSpPr>
            <p:spPr>
              <a:xfrm>
                <a:off x="5229225" y="4105271"/>
                <a:ext cx="88897" cy="2000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53"/>
                  <a:gd name="f8" fmla="val 4"/>
                  <a:gd name="f9" fmla="val 13"/>
                  <a:gd name="f10" fmla="val 9"/>
                  <a:gd name="f11" fmla="val 1"/>
                  <a:gd name="f12" fmla="val 5"/>
                  <a:gd name="f13" fmla="val 2"/>
                  <a:gd name="f14" fmla="val 3"/>
                  <a:gd name="f15" fmla="val 7"/>
                  <a:gd name="f16" fmla="val 10"/>
                  <a:gd name="f17" fmla="val 14"/>
                  <a:gd name="f18" fmla="val 22"/>
                  <a:gd name="f19" fmla="val 18"/>
                  <a:gd name="f20" fmla="val 35"/>
                  <a:gd name="f21" fmla="val 48"/>
                  <a:gd name="f22" fmla="val 49"/>
                  <a:gd name="f23" fmla="val 51"/>
                  <a:gd name="f24" fmla="val 21"/>
                  <a:gd name="f25" fmla="val 17"/>
                  <a:gd name="f26" fmla="val 41"/>
                  <a:gd name="f27" fmla="val 12"/>
                  <a:gd name="f28" fmla="val 30"/>
                  <a:gd name="f29" fmla="val 6"/>
                  <a:gd name="f30" fmla="val 16"/>
                  <a:gd name="f31" fmla="val 15"/>
                  <a:gd name="f32" fmla="+- 0 0 -90"/>
                  <a:gd name="f33" fmla="*/ f3 1 24"/>
                  <a:gd name="f34" fmla="*/ f4 1 53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4"/>
                  <a:gd name="f43" fmla="*/ f39 1 53"/>
                  <a:gd name="f44" fmla="*/ 4 f40 1"/>
                  <a:gd name="f45" fmla="*/ 13 f39 1"/>
                  <a:gd name="f46" fmla="*/ 0 f40 1"/>
                  <a:gd name="f47" fmla="*/ 1 f39 1"/>
                  <a:gd name="f48" fmla="*/ 2 f39 1"/>
                  <a:gd name="f49" fmla="*/ 9 f40 1"/>
                  <a:gd name="f50" fmla="*/ 10 f39 1"/>
                  <a:gd name="f51" fmla="*/ 22 f40 1"/>
                  <a:gd name="f52" fmla="*/ 48 f39 1"/>
                  <a:gd name="f53" fmla="*/ 21 f40 1"/>
                  <a:gd name="f54" fmla="*/ 53 f39 1"/>
                  <a:gd name="f55" fmla="*/ 7 f40 1"/>
                  <a:gd name="f56" fmla="*/ 18 f39 1"/>
                  <a:gd name="f57" fmla="+- f41 0 f1"/>
                  <a:gd name="f58" fmla="*/ f44 1 24"/>
                  <a:gd name="f59" fmla="*/ f45 1 53"/>
                  <a:gd name="f60" fmla="*/ f46 1 24"/>
                  <a:gd name="f61" fmla="*/ f47 1 53"/>
                  <a:gd name="f62" fmla="*/ f48 1 53"/>
                  <a:gd name="f63" fmla="*/ f49 1 24"/>
                  <a:gd name="f64" fmla="*/ f50 1 53"/>
                  <a:gd name="f65" fmla="*/ f51 1 24"/>
                  <a:gd name="f66" fmla="*/ f52 1 53"/>
                  <a:gd name="f67" fmla="*/ f53 1 24"/>
                  <a:gd name="f68" fmla="*/ f54 1 53"/>
                  <a:gd name="f69" fmla="*/ f55 1 24"/>
                  <a:gd name="f70" fmla="*/ f56 1 53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3"/>
                  <a:gd name="f80" fmla="*/ f63 1 f42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3"/>
                  <a:gd name="f86" fmla="*/ f69 1 f42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4 1"/>
                  <a:gd name="f97" fmla="*/ f80 f33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4 1"/>
                  <a:gd name="f103" fmla="*/ f86 f33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2" y="f96"/>
                  </a:cxn>
                  <a:cxn ang="f57">
                    <a:pos x="f97" y="f98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103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24" h="52">
                    <a:moveTo>
                      <a:pt x="f8" y="f9"/>
                    </a:moveTo>
                    <a:cubicBezTo>
                      <a:pt x="f8" y="f10"/>
                      <a:pt x="f11" y="f12"/>
                      <a:pt x="f5" y="f11"/>
                    </a:cubicBezTo>
                    <a:cubicBezTo>
                      <a:pt x="f11" y="f5"/>
                      <a:pt x="f13" y="f14"/>
                      <a:pt x="f8" y="f13"/>
                    </a:cubicBezTo>
                    <a:cubicBezTo>
                      <a:pt x="f15" y="f14"/>
                      <a:pt x="f15" y="f15"/>
                      <a:pt x="f10" y="f16"/>
                    </a:cubicBezTo>
                    <a:cubicBezTo>
                      <a:pt x="f17" y="f18"/>
                      <a:pt x="f19" y="f20"/>
                      <a:pt x="f18" y="f21"/>
                    </a:cubicBezTo>
                    <a:cubicBezTo>
                      <a:pt x="f18" y="f22"/>
                      <a:pt x="f6" y="f23"/>
                      <a:pt x="f24" y="f7"/>
                    </a:cubicBezTo>
                    <a:cubicBezTo>
                      <a:pt x="f25" y="f26"/>
                      <a:pt x="f27" y="f28"/>
                      <a:pt x="f15" y="f19"/>
                    </a:cubicBezTo>
                    <a:cubicBezTo>
                      <a:pt x="f29" y="f30"/>
                      <a:pt x="f12" y="f31"/>
                      <a:pt x="f8" y="f9"/>
                    </a:cubicBezTo>
                    <a:close/>
                  </a:path>
                </a:pathLst>
              </a:custGeom>
              <a:solidFill>
                <a:srgbClr val="B270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9" name="Freeform 1590">
                <a:extLst>
                  <a:ext uri="{FF2B5EF4-FFF2-40B4-BE49-F238E27FC236}">
                    <a16:creationId xmlns:a16="http://schemas.microsoft.com/office/drawing/2014/main" id="{E08C0E5B-1DA9-6477-F55F-7D44300E18B9}"/>
                  </a:ext>
                </a:extLst>
              </p:cNvPr>
              <p:cNvSpPr/>
              <p:nvPr/>
            </p:nvSpPr>
            <p:spPr>
              <a:xfrm>
                <a:off x="5240334" y="4098926"/>
                <a:ext cx="101598" cy="292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78"/>
                  <a:gd name="f8" fmla="val 18"/>
                  <a:gd name="f9" fmla="val 55"/>
                  <a:gd name="f10" fmla="val 19"/>
                  <a:gd name="f11" fmla="val 51"/>
                  <a:gd name="f12" fmla="val 17"/>
                  <a:gd name="f13" fmla="val 48"/>
                  <a:gd name="f14" fmla="val 16"/>
                  <a:gd name="f15" fmla="val 45"/>
                  <a:gd name="f16" fmla="val 13"/>
                  <a:gd name="f17" fmla="val 31"/>
                  <a:gd name="f18" fmla="val 7"/>
                  <a:gd name="f19" fmla="val 1"/>
                  <a:gd name="f20" fmla="val 4"/>
                  <a:gd name="f21" fmla="val 3"/>
                  <a:gd name="f22" fmla="val 2"/>
                  <a:gd name="f23" fmla="val 10"/>
                  <a:gd name="f24" fmla="val 37"/>
                  <a:gd name="f25" fmla="val 21"/>
                  <a:gd name="f26" fmla="val 23"/>
                  <a:gd name="f27" fmla="val 62"/>
                  <a:gd name="f28" fmla="val 26"/>
                  <a:gd name="f29" fmla="val 68"/>
                  <a:gd name="f30" fmla="val 75"/>
                  <a:gd name="f31" fmla="val 24"/>
                  <a:gd name="f32" fmla="val 74"/>
                  <a:gd name="f33" fmla="val 22"/>
                  <a:gd name="f34" fmla="val 67"/>
                  <a:gd name="f35" fmla="val 20"/>
                  <a:gd name="f36" fmla="val 61"/>
                  <a:gd name="f37" fmla="+- 0 0 -90"/>
                  <a:gd name="f38" fmla="*/ f3 1 27"/>
                  <a:gd name="f39" fmla="*/ f4 1 78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27"/>
                  <a:gd name="f48" fmla="*/ f44 1 78"/>
                  <a:gd name="f49" fmla="*/ 18 f45 1"/>
                  <a:gd name="f50" fmla="*/ 55 f44 1"/>
                  <a:gd name="f51" fmla="*/ 16 f45 1"/>
                  <a:gd name="f52" fmla="*/ 45 f44 1"/>
                  <a:gd name="f53" fmla="*/ 1 f45 1"/>
                  <a:gd name="f54" fmla="*/ 4 f44 1"/>
                  <a:gd name="f55" fmla="*/ 0 f45 1"/>
                  <a:gd name="f56" fmla="*/ 1 f44 1"/>
                  <a:gd name="f57" fmla="*/ 21 f45 1"/>
                  <a:gd name="f58" fmla="*/ 27 f45 1"/>
                  <a:gd name="f59" fmla="*/ 75 f44 1"/>
                  <a:gd name="f60" fmla="*/ 24 f45 1"/>
                  <a:gd name="f61" fmla="*/ 74 f44 1"/>
                  <a:gd name="f62" fmla="+- f46 0 f1"/>
                  <a:gd name="f63" fmla="*/ f49 1 27"/>
                  <a:gd name="f64" fmla="*/ f50 1 78"/>
                  <a:gd name="f65" fmla="*/ f51 1 27"/>
                  <a:gd name="f66" fmla="*/ f52 1 78"/>
                  <a:gd name="f67" fmla="*/ f53 1 27"/>
                  <a:gd name="f68" fmla="*/ f54 1 78"/>
                  <a:gd name="f69" fmla="*/ f55 1 27"/>
                  <a:gd name="f70" fmla="*/ f56 1 78"/>
                  <a:gd name="f71" fmla="*/ f57 1 27"/>
                  <a:gd name="f72" fmla="*/ f58 1 27"/>
                  <a:gd name="f73" fmla="*/ f59 1 78"/>
                  <a:gd name="f74" fmla="*/ f60 1 27"/>
                  <a:gd name="f75" fmla="*/ f61 1 78"/>
                  <a:gd name="f76" fmla="*/ 0 1 f47"/>
                  <a:gd name="f77" fmla="*/ f41 1 f47"/>
                  <a:gd name="f78" fmla="*/ 0 1 f48"/>
                  <a:gd name="f79" fmla="*/ f42 1 f48"/>
                  <a:gd name="f80" fmla="*/ f63 1 f47"/>
                  <a:gd name="f81" fmla="*/ f64 1 f48"/>
                  <a:gd name="f82" fmla="*/ f65 1 f47"/>
                  <a:gd name="f83" fmla="*/ f66 1 f48"/>
                  <a:gd name="f84" fmla="*/ f67 1 f47"/>
                  <a:gd name="f85" fmla="*/ f68 1 f48"/>
                  <a:gd name="f86" fmla="*/ f69 1 f47"/>
                  <a:gd name="f87" fmla="*/ f70 1 f48"/>
                  <a:gd name="f88" fmla="*/ f71 1 f47"/>
                  <a:gd name="f89" fmla="*/ f72 1 f47"/>
                  <a:gd name="f90" fmla="*/ f73 1 f48"/>
                  <a:gd name="f91" fmla="*/ f74 1 f47"/>
                  <a:gd name="f92" fmla="*/ f75 1 f48"/>
                  <a:gd name="f93" fmla="*/ f76 f38 1"/>
                  <a:gd name="f94" fmla="*/ f77 f38 1"/>
                  <a:gd name="f95" fmla="*/ f79 f39 1"/>
                  <a:gd name="f96" fmla="*/ f78 f39 1"/>
                  <a:gd name="f97" fmla="*/ f80 f38 1"/>
                  <a:gd name="f98" fmla="*/ f81 f39 1"/>
                  <a:gd name="f99" fmla="*/ f82 f38 1"/>
                  <a:gd name="f100" fmla="*/ f83 f39 1"/>
                  <a:gd name="f101" fmla="*/ f84 f38 1"/>
                  <a:gd name="f102" fmla="*/ f85 f39 1"/>
                  <a:gd name="f103" fmla="*/ f86 f38 1"/>
                  <a:gd name="f104" fmla="*/ f87 f39 1"/>
                  <a:gd name="f105" fmla="*/ f88 f38 1"/>
                  <a:gd name="f106" fmla="*/ f89 f38 1"/>
                  <a:gd name="f107" fmla="*/ f90 f39 1"/>
                  <a:gd name="f108" fmla="*/ f91 f38 1"/>
                  <a:gd name="f109" fmla="*/ f92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97" y="f98"/>
                  </a:cxn>
                  <a:cxn ang="f62">
                    <a:pos x="f99" y="f100"/>
                  </a:cxn>
                  <a:cxn ang="f62">
                    <a:pos x="f101" y="f102"/>
                  </a:cxn>
                  <a:cxn ang="f62">
                    <a:pos x="f103" y="f104"/>
                  </a:cxn>
                  <a:cxn ang="f62">
                    <a:pos x="f101" y="f104"/>
                  </a:cxn>
                  <a:cxn ang="f62">
                    <a:pos x="f105" y="f98"/>
                  </a:cxn>
                  <a:cxn ang="f62">
                    <a:pos x="f106" y="f107"/>
                  </a:cxn>
                  <a:cxn ang="f62">
                    <a:pos x="f108" y="f109"/>
                  </a:cxn>
                  <a:cxn ang="f62">
                    <a:pos x="f97" y="f98"/>
                  </a:cxn>
                </a:cxnLst>
                <a:rect l="f93" t="f96" r="f94" b="f95"/>
                <a:pathLst>
                  <a:path w="27" h="7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2"/>
                      <a:pt x="f19" y="f20"/>
                    </a:cubicBezTo>
                    <a:cubicBezTo>
                      <a:pt x="f19" y="f21"/>
                      <a:pt x="f5" y="f22"/>
                      <a:pt x="f5" y="f19"/>
                    </a:cubicBezTo>
                    <a:cubicBezTo>
                      <a:pt x="f19" y="f5"/>
                      <a:pt x="f19" y="f5"/>
                      <a:pt x="f19" y="f19"/>
                    </a:cubicBezTo>
                    <a:cubicBezTo>
                      <a:pt x="f23" y="f8"/>
                      <a:pt x="f14" y="f24"/>
                      <a:pt x="f25" y="f9"/>
                    </a:cubicBezTo>
                    <a:cubicBezTo>
                      <a:pt x="f26" y="f27"/>
                      <a:pt x="f28" y="f29"/>
                      <a:pt x="f6" y="f30"/>
                    </a:cubicBezTo>
                    <a:cubicBezTo>
                      <a:pt x="f31" y="f7"/>
                      <a:pt x="f31" y="f32"/>
                      <a:pt x="f31" y="f32"/>
                    </a:cubicBezTo>
                    <a:cubicBezTo>
                      <a:pt x="f33" y="f34"/>
                      <a:pt x="f35" y="f36"/>
                      <a:pt x="f8" y="f9"/>
                    </a:cubicBezTo>
                    <a:close/>
                  </a:path>
                </a:pathLst>
              </a:custGeom>
              <a:solidFill>
                <a:srgbClr val="6131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0" name="Freeform 1591">
                <a:extLst>
                  <a:ext uri="{FF2B5EF4-FFF2-40B4-BE49-F238E27FC236}">
                    <a16:creationId xmlns:a16="http://schemas.microsoft.com/office/drawing/2014/main" id="{64A09DF6-D8A6-D24A-AB7F-C4751E339A24}"/>
                  </a:ext>
                </a:extLst>
              </p:cNvPr>
              <p:cNvSpPr/>
              <p:nvPr/>
            </p:nvSpPr>
            <p:spPr>
              <a:xfrm>
                <a:off x="5059366" y="3854452"/>
                <a:ext cx="82552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7"/>
                  <a:gd name="f8" fmla="val 13"/>
                  <a:gd name="f9" fmla="val 14"/>
                  <a:gd name="f10" fmla="val 18"/>
                  <a:gd name="f11" fmla="val 12"/>
                  <a:gd name="f12" fmla="val 10"/>
                  <a:gd name="f13" fmla="val 11"/>
                  <a:gd name="f14" fmla="val 17"/>
                  <a:gd name="f15" fmla="val 21"/>
                  <a:gd name="f16" fmla="val 20"/>
                  <a:gd name="f17" fmla="val 26"/>
                  <a:gd name="f18" fmla="val 25"/>
                  <a:gd name="f19" fmla="val 16"/>
                  <a:gd name="f20" fmla="val 8"/>
                  <a:gd name="f21" fmla="val 6"/>
                  <a:gd name="f22" fmla="val 5"/>
                  <a:gd name="f23" fmla="val 9"/>
                  <a:gd name="f24" fmla="val 4"/>
                  <a:gd name="f25" fmla="val 1"/>
                  <a:gd name="f26" fmla="val 2"/>
                  <a:gd name="f27" fmla="val 3"/>
                  <a:gd name="f28" fmla="val 19"/>
                  <a:gd name="f29" fmla="+- 0 0 -90"/>
                  <a:gd name="f30" fmla="*/ f3 1 22"/>
                  <a:gd name="f31" fmla="*/ f4 1 2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2"/>
                  <a:gd name="f40" fmla="*/ f36 1 27"/>
                  <a:gd name="f41" fmla="*/ 22 f37 1"/>
                  <a:gd name="f42" fmla="*/ 13 f36 1"/>
                  <a:gd name="f43" fmla="*/ 14 f36 1"/>
                  <a:gd name="f44" fmla="*/ 10 f37 1"/>
                  <a:gd name="f45" fmla="*/ 11 f36 1"/>
                  <a:gd name="f46" fmla="*/ 20 f37 1"/>
                  <a:gd name="f47" fmla="*/ 26 f36 1"/>
                  <a:gd name="f48" fmla="*/ 17 f37 1"/>
                  <a:gd name="f49" fmla="*/ 25 f36 1"/>
                  <a:gd name="f50" fmla="*/ 8 f37 1"/>
                  <a:gd name="f51" fmla="*/ 12 f36 1"/>
                  <a:gd name="f52" fmla="*/ 5 f37 1"/>
                  <a:gd name="f53" fmla="*/ 6 f36 1"/>
                  <a:gd name="f54" fmla="*/ 0 f37 1"/>
                  <a:gd name="f55" fmla="*/ 1 f36 1"/>
                  <a:gd name="f56" fmla="*/ 1 f37 1"/>
                  <a:gd name="f57" fmla="*/ 4 f37 1"/>
                  <a:gd name="f58" fmla="*/ 6 f37 1"/>
                  <a:gd name="f59" fmla="*/ 3 f36 1"/>
                  <a:gd name="f60" fmla="*/ 19 f37 1"/>
                  <a:gd name="f61" fmla="+- f38 0 f1"/>
                  <a:gd name="f62" fmla="*/ f41 1 22"/>
                  <a:gd name="f63" fmla="*/ f42 1 27"/>
                  <a:gd name="f64" fmla="*/ f43 1 27"/>
                  <a:gd name="f65" fmla="*/ f44 1 22"/>
                  <a:gd name="f66" fmla="*/ f45 1 27"/>
                  <a:gd name="f67" fmla="*/ f46 1 22"/>
                  <a:gd name="f68" fmla="*/ f47 1 27"/>
                  <a:gd name="f69" fmla="*/ f48 1 22"/>
                  <a:gd name="f70" fmla="*/ f49 1 27"/>
                  <a:gd name="f71" fmla="*/ f50 1 22"/>
                  <a:gd name="f72" fmla="*/ f51 1 27"/>
                  <a:gd name="f73" fmla="*/ f52 1 22"/>
                  <a:gd name="f74" fmla="*/ f53 1 27"/>
                  <a:gd name="f75" fmla="*/ f54 1 22"/>
                  <a:gd name="f76" fmla="*/ f55 1 27"/>
                  <a:gd name="f77" fmla="*/ f56 1 22"/>
                  <a:gd name="f78" fmla="*/ f57 1 22"/>
                  <a:gd name="f79" fmla="*/ f58 1 22"/>
                  <a:gd name="f80" fmla="*/ f59 1 27"/>
                  <a:gd name="f81" fmla="*/ f60 1 22"/>
                  <a:gd name="f82" fmla="*/ 0 1 f39"/>
                  <a:gd name="f83" fmla="*/ f33 1 f39"/>
                  <a:gd name="f84" fmla="*/ 0 1 f40"/>
                  <a:gd name="f85" fmla="*/ f34 1 f40"/>
                  <a:gd name="f86" fmla="*/ f62 1 f39"/>
                  <a:gd name="f87" fmla="*/ f63 1 f40"/>
                  <a:gd name="f88" fmla="*/ f64 1 f40"/>
                  <a:gd name="f89" fmla="*/ f65 1 f39"/>
                  <a:gd name="f90" fmla="*/ f66 1 f40"/>
                  <a:gd name="f91" fmla="*/ f67 1 f39"/>
                  <a:gd name="f92" fmla="*/ f68 1 f40"/>
                  <a:gd name="f93" fmla="*/ f69 1 f39"/>
                  <a:gd name="f94" fmla="*/ f70 1 f40"/>
                  <a:gd name="f95" fmla="*/ f71 1 f39"/>
                  <a:gd name="f96" fmla="*/ f72 1 f40"/>
                  <a:gd name="f97" fmla="*/ f73 1 f39"/>
                  <a:gd name="f98" fmla="*/ f74 1 f40"/>
                  <a:gd name="f99" fmla="*/ f75 1 f39"/>
                  <a:gd name="f100" fmla="*/ f76 1 f40"/>
                  <a:gd name="f101" fmla="*/ f77 1 f39"/>
                  <a:gd name="f102" fmla="*/ f78 1 f39"/>
                  <a:gd name="f103" fmla="*/ f79 1 f39"/>
                  <a:gd name="f104" fmla="*/ f80 1 f40"/>
                  <a:gd name="f105" fmla="*/ f81 1 f39"/>
                  <a:gd name="f106" fmla="*/ f82 f30 1"/>
                  <a:gd name="f107" fmla="*/ f83 f30 1"/>
                  <a:gd name="f108" fmla="*/ f85 f31 1"/>
                  <a:gd name="f109" fmla="*/ f84 f31 1"/>
                  <a:gd name="f110" fmla="*/ f86 f30 1"/>
                  <a:gd name="f111" fmla="*/ f87 f31 1"/>
                  <a:gd name="f112" fmla="*/ f88 f31 1"/>
                  <a:gd name="f113" fmla="*/ f89 f30 1"/>
                  <a:gd name="f114" fmla="*/ f90 f31 1"/>
                  <a:gd name="f115" fmla="*/ f91 f30 1"/>
                  <a:gd name="f116" fmla="*/ f92 f31 1"/>
                  <a:gd name="f117" fmla="*/ f93 f30 1"/>
                  <a:gd name="f118" fmla="*/ f94 f31 1"/>
                  <a:gd name="f119" fmla="*/ f95 f30 1"/>
                  <a:gd name="f120" fmla="*/ f96 f31 1"/>
                  <a:gd name="f121" fmla="*/ f97 f30 1"/>
                  <a:gd name="f122" fmla="*/ f98 f31 1"/>
                  <a:gd name="f123" fmla="*/ f99 f30 1"/>
                  <a:gd name="f124" fmla="*/ f100 f31 1"/>
                  <a:gd name="f125" fmla="*/ f101 f30 1"/>
                  <a:gd name="f126" fmla="*/ f102 f30 1"/>
                  <a:gd name="f127" fmla="*/ f103 f30 1"/>
                  <a:gd name="f128" fmla="*/ f104 f31 1"/>
                  <a:gd name="f129" fmla="*/ f105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10" y="f111"/>
                  </a:cxn>
                  <a:cxn ang="f61">
                    <a:pos x="f110" y="f112"/>
                  </a:cxn>
                  <a:cxn ang="f61">
                    <a:pos x="f113" y="f114"/>
                  </a:cxn>
                  <a:cxn ang="f61">
                    <a:pos x="f115" y="f116"/>
                  </a:cxn>
                  <a:cxn ang="f61">
                    <a:pos x="f117" y="f118"/>
                  </a:cxn>
                  <a:cxn ang="f61">
                    <a:pos x="f119" y="f120"/>
                  </a:cxn>
                  <a:cxn ang="f61">
                    <a:pos x="f121" y="f122"/>
                  </a:cxn>
                  <a:cxn ang="f61">
                    <a:pos x="f123" y="f124"/>
                  </a:cxn>
                  <a:cxn ang="f61">
                    <a:pos x="f123" y="f124"/>
                  </a:cxn>
                  <a:cxn ang="f61">
                    <a:pos x="f125" y="f124"/>
                  </a:cxn>
                  <a:cxn ang="f61">
                    <a:pos x="f126" y="f124"/>
                  </a:cxn>
                  <a:cxn ang="f61">
                    <a:pos x="f127" y="f128"/>
                  </a:cxn>
                  <a:cxn ang="f61">
                    <a:pos x="f129" y="f114"/>
                  </a:cxn>
                  <a:cxn ang="f61">
                    <a:pos x="f110" y="f111"/>
                  </a:cxn>
                </a:cxnLst>
                <a:rect l="f106" t="f109" r="f107" b="f108"/>
                <a:pathLst>
                  <a:path w="22" h="27">
                    <a:moveTo>
                      <a:pt x="f6" y="f8"/>
                    </a:moveTo>
                    <a:cubicBezTo>
                      <a:pt x="f6" y="f8"/>
                      <a:pt x="f6" y="f9"/>
                      <a:pt x="f6" y="f9"/>
                    </a:cubicBezTo>
                    <a:cubicBezTo>
                      <a:pt x="f10" y="f11"/>
                      <a:pt x="f9" y="f8"/>
                      <a:pt x="f12" y="f13"/>
                    </a:cubicBezTo>
                    <a:cubicBezTo>
                      <a:pt x="f9" y="f14"/>
                      <a:pt x="f14" y="f15"/>
                      <a:pt x="f16" y="f17"/>
                    </a:cubicBezTo>
                    <a:cubicBezTo>
                      <a:pt x="f10" y="f7"/>
                      <a:pt x="f14" y="f18"/>
                      <a:pt x="f14" y="f18"/>
                    </a:cubicBezTo>
                    <a:cubicBezTo>
                      <a:pt x="f9" y="f16"/>
                      <a:pt x="f13" y="f19"/>
                      <a:pt x="f20" y="f11"/>
                    </a:cubicBezTo>
                    <a:cubicBezTo>
                      <a:pt x="f21" y="f12"/>
                      <a:pt x="f22" y="f23"/>
                      <a:pt x="f22" y="f21"/>
                    </a:cubicBezTo>
                    <a:cubicBezTo>
                      <a:pt x="f22" y="f22"/>
                      <a:pt x="f24" y="f25"/>
                      <a:pt x="f5" y="f25"/>
                    </a:cubicBezTo>
                    <a:cubicBezTo>
                      <a:pt x="f5" y="f25"/>
                      <a:pt x="f5" y="f25"/>
                      <a:pt x="f5" y="f25"/>
                    </a:cubicBezTo>
                    <a:cubicBezTo>
                      <a:pt x="f5" y="f5"/>
                      <a:pt x="f25" y="f25"/>
                      <a:pt x="f25" y="f25"/>
                    </a:cubicBezTo>
                    <a:cubicBezTo>
                      <a:pt x="f26" y="f25"/>
                      <a:pt x="f27" y="f25"/>
                      <a:pt x="f24" y="f25"/>
                    </a:cubicBezTo>
                    <a:cubicBezTo>
                      <a:pt x="f24" y="f25"/>
                      <a:pt x="f21" y="f26"/>
                      <a:pt x="f21" y="f27"/>
                    </a:cubicBezTo>
                    <a:cubicBezTo>
                      <a:pt x="f20" y="f23"/>
                      <a:pt x="f8" y="f12"/>
                      <a:pt x="f28" y="f13"/>
                    </a:cubicBezTo>
                    <a:cubicBezTo>
                      <a:pt x="f16" y="f13"/>
                      <a:pt x="f6" y="f13"/>
                      <a:pt x="f6" y="f8"/>
                    </a:cubicBezTo>
                    <a:close/>
                  </a:path>
                </a:pathLst>
              </a:custGeom>
              <a:solidFill>
                <a:srgbClr val="6F39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1" name="Freeform 1592">
                <a:extLst>
                  <a:ext uri="{FF2B5EF4-FFF2-40B4-BE49-F238E27FC236}">
                    <a16:creationId xmlns:a16="http://schemas.microsoft.com/office/drawing/2014/main" id="{B84DDFE5-122F-6DA4-3B14-990528D80BFA}"/>
                  </a:ext>
                </a:extLst>
              </p:cNvPr>
              <p:cNvSpPr/>
              <p:nvPr/>
            </p:nvSpPr>
            <p:spPr>
              <a:xfrm>
                <a:off x="5130798" y="3913183"/>
                <a:ext cx="90489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9"/>
                  <a:gd name="f8" fmla="val 23"/>
                  <a:gd name="f9" fmla="val 15"/>
                  <a:gd name="f10" fmla="val 26"/>
                  <a:gd name="f11" fmla="val 7"/>
                  <a:gd name="f12" fmla="val 14"/>
                  <a:gd name="f13" fmla="val 1"/>
                  <a:gd name="f14" fmla="val 8"/>
                  <a:gd name="f15" fmla="val 13"/>
                  <a:gd name="f16" fmla="val 17"/>
                  <a:gd name="f17" fmla="val 25"/>
                  <a:gd name="f18" fmla="val 38"/>
                  <a:gd name="f19" fmla="+- 0 0 -90"/>
                  <a:gd name="f20" fmla="*/ f3 1 24"/>
                  <a:gd name="f21" fmla="*/ f4 1 3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4"/>
                  <a:gd name="f30" fmla="*/ f26 1 39"/>
                  <a:gd name="f31" fmla="*/ 23 f27 1"/>
                  <a:gd name="f32" fmla="*/ 39 f26 1"/>
                  <a:gd name="f33" fmla="*/ 0 f27 1"/>
                  <a:gd name="f34" fmla="*/ 1 f26 1"/>
                  <a:gd name="f35" fmla="*/ 1 f27 1"/>
                  <a:gd name="f36" fmla="*/ 0 f26 1"/>
                  <a:gd name="f37" fmla="*/ 24 f27 1"/>
                  <a:gd name="f38" fmla="*/ 38 f26 1"/>
                  <a:gd name="f39" fmla="+- f28 0 f1"/>
                  <a:gd name="f40" fmla="*/ f31 1 24"/>
                  <a:gd name="f41" fmla="*/ f32 1 39"/>
                  <a:gd name="f42" fmla="*/ f33 1 24"/>
                  <a:gd name="f43" fmla="*/ f34 1 39"/>
                  <a:gd name="f44" fmla="*/ f35 1 24"/>
                  <a:gd name="f45" fmla="*/ f36 1 39"/>
                  <a:gd name="f46" fmla="*/ f37 1 24"/>
                  <a:gd name="f47" fmla="*/ f38 1 39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4" h="39">
                    <a:moveTo>
                      <a:pt x="f8" y="f7"/>
                    </a:moveTo>
                    <a:cubicBezTo>
                      <a:pt x="f9" y="f10"/>
                      <a:pt x="f11" y="f12"/>
                      <a:pt x="f5" y="f13"/>
                    </a:cubicBezTo>
                    <a:cubicBezTo>
                      <a:pt x="f5" y="f13"/>
                      <a:pt x="f13" y="f13"/>
                      <a:pt x="f13" y="f5"/>
                    </a:cubicBezTo>
                    <a:cubicBezTo>
                      <a:pt x="f14" y="f15"/>
                      <a:pt x="f16" y="f17"/>
                      <a:pt x="f6" y="f18"/>
                    </a:cubicBezTo>
                    <a:cubicBezTo>
                      <a:pt x="f6" y="f18"/>
                      <a:pt x="f6" y="f7"/>
                      <a:pt x="f8" y="f7"/>
                    </a:cubicBezTo>
                    <a:close/>
                  </a:path>
                </a:pathLst>
              </a:custGeom>
              <a:solidFill>
                <a:srgbClr val="6A34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2" name="Freeform 1593">
                <a:extLst>
                  <a:ext uri="{FF2B5EF4-FFF2-40B4-BE49-F238E27FC236}">
                    <a16:creationId xmlns:a16="http://schemas.microsoft.com/office/drawing/2014/main" id="{7E8CE11B-E5AE-6334-8C42-9A6E263639CD}"/>
                  </a:ext>
                </a:extLst>
              </p:cNvPr>
              <p:cNvSpPr/>
              <p:nvPr/>
            </p:nvSpPr>
            <p:spPr>
              <a:xfrm>
                <a:off x="5032372" y="3811584"/>
                <a:ext cx="11109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8"/>
                  <a:gd name="f8" fmla="val 2"/>
                  <a:gd name="f9" fmla="val 16"/>
                  <a:gd name="f10" fmla="val 1"/>
                  <a:gd name="f11" fmla="val 17"/>
                  <a:gd name="f12" fmla="val 12"/>
                  <a:gd name="f13" fmla="val 6"/>
                  <a:gd name="f14" fmla="val 5"/>
                  <a:gd name="f15" fmla="val 7"/>
                  <a:gd name="f16" fmla="val 8"/>
                  <a:gd name="f17" fmla="val 9"/>
                  <a:gd name="f18" fmla="val 10"/>
                  <a:gd name="f19" fmla="val 14"/>
                  <a:gd name="f20" fmla="+- 0 0 -90"/>
                  <a:gd name="f21" fmla="*/ f3 1 3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3"/>
                  <a:gd name="f31" fmla="*/ f27 1 18"/>
                  <a:gd name="f32" fmla="*/ 2 f28 1"/>
                  <a:gd name="f33" fmla="*/ 16 f27 1"/>
                  <a:gd name="f34" fmla="*/ 1 f28 1"/>
                  <a:gd name="f35" fmla="*/ 18 f27 1"/>
                  <a:gd name="f36" fmla="*/ 0 f27 1"/>
                  <a:gd name="f37" fmla="*/ 7 f27 1"/>
                  <a:gd name="f38" fmla="*/ 3 f28 1"/>
                  <a:gd name="f39" fmla="*/ 10 f27 1"/>
                  <a:gd name="f40" fmla="+- f29 0 f1"/>
                  <a:gd name="f41" fmla="*/ f32 1 3"/>
                  <a:gd name="f42" fmla="*/ f33 1 18"/>
                  <a:gd name="f43" fmla="*/ f34 1 3"/>
                  <a:gd name="f44" fmla="*/ f35 1 18"/>
                  <a:gd name="f45" fmla="*/ f36 1 18"/>
                  <a:gd name="f46" fmla="*/ f37 1 18"/>
                  <a:gd name="f47" fmla="*/ f38 1 3"/>
                  <a:gd name="f48" fmla="*/ f39 1 18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1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2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5" y="f69"/>
                  </a:cxn>
                  <a:cxn ang="f40">
                    <a:pos x="f65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3" h="18">
                    <a:moveTo>
                      <a:pt x="f8" y="f9"/>
                    </a:moveTo>
                    <a:cubicBezTo>
                      <a:pt x="f10" y="f11"/>
                      <a:pt x="f10" y="f7"/>
                      <a:pt x="f10" y="f7"/>
                    </a:cubicBezTo>
                    <a:cubicBezTo>
                      <a:pt x="f10" y="f12"/>
                      <a:pt x="f5" y="f13"/>
                      <a:pt x="f8" y="f5"/>
                    </a:cubicBezTo>
                    <a:cubicBezTo>
                      <a:pt x="f8" y="f6"/>
                      <a:pt x="f6" y="f14"/>
                      <a:pt x="f8" y="f15"/>
                    </a:cubicBezTo>
                    <a:cubicBezTo>
                      <a:pt x="f10" y="f16"/>
                      <a:pt x="f8" y="f17"/>
                      <a:pt x="f6" y="f18"/>
                    </a:cubicBezTo>
                    <a:cubicBezTo>
                      <a:pt x="f10" y="f12"/>
                      <a:pt x="f8" y="f19"/>
                      <a:pt x="f8" y="f9"/>
                    </a:cubicBezTo>
                    <a:close/>
                  </a:path>
                </a:pathLst>
              </a:custGeom>
              <a:solidFill>
                <a:srgbClr val="6F39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3" name="Freeform 1594">
                <a:extLst>
                  <a:ext uri="{FF2B5EF4-FFF2-40B4-BE49-F238E27FC236}">
                    <a16:creationId xmlns:a16="http://schemas.microsoft.com/office/drawing/2014/main" id="{A1D48CEC-C398-8836-AFBB-1B5060776EEF}"/>
                  </a:ext>
                </a:extLst>
              </p:cNvPr>
              <p:cNvSpPr/>
              <p:nvPr/>
            </p:nvSpPr>
            <p:spPr>
              <a:xfrm>
                <a:off x="5216523" y="4056058"/>
                <a:ext cx="26983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2"/>
                  <a:gd name="f8" fmla="val 1"/>
                  <a:gd name="f9" fmla="val 4"/>
                  <a:gd name="f10" fmla="val 3"/>
                  <a:gd name="f11" fmla="val 5"/>
                  <a:gd name="f12" fmla="val 11"/>
                  <a:gd name="f13" fmla="val 6"/>
                  <a:gd name="f14" fmla="val 8"/>
                  <a:gd name="f15" fmla="val 2"/>
                  <a:gd name="f16" fmla="+- 0 0 -90"/>
                  <a:gd name="f17" fmla="*/ f3 1 7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7"/>
                  <a:gd name="f27" fmla="*/ f23 1 12"/>
                  <a:gd name="f28" fmla="*/ 0 f24 1"/>
                  <a:gd name="f29" fmla="*/ 1 f23 1"/>
                  <a:gd name="f30" fmla="*/ 1 f24 1"/>
                  <a:gd name="f31" fmla="*/ 0 f23 1"/>
                  <a:gd name="f32" fmla="*/ 7 f24 1"/>
                  <a:gd name="f33" fmla="*/ 11 f23 1"/>
                  <a:gd name="f34" fmla="*/ 12 f23 1"/>
                  <a:gd name="f35" fmla="*/ 6 f24 1"/>
                  <a:gd name="f36" fmla="+- f25 0 f1"/>
                  <a:gd name="f37" fmla="*/ f28 1 7"/>
                  <a:gd name="f38" fmla="*/ f29 1 12"/>
                  <a:gd name="f39" fmla="*/ f30 1 7"/>
                  <a:gd name="f40" fmla="*/ f31 1 12"/>
                  <a:gd name="f41" fmla="*/ f32 1 7"/>
                  <a:gd name="f42" fmla="*/ f33 1 12"/>
                  <a:gd name="f43" fmla="*/ f34 1 12"/>
                  <a:gd name="f44" fmla="*/ f35 1 7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8 1"/>
                  <a:gd name="f68" fmla="*/ f5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5" y="f67"/>
                  </a:cxn>
                  <a:cxn ang="f36">
                    <a:pos x="f68" y="f67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7" h="12">
                    <a:moveTo>
                      <a:pt x="f5" y="f8"/>
                    </a:moveTo>
                    <a:cubicBezTo>
                      <a:pt x="f5" y="f5"/>
                      <a:pt x="f8" y="f5"/>
                      <a:pt x="f8" y="f5"/>
                    </a:cubicBezTo>
                    <a:cubicBezTo>
                      <a:pt x="f9" y="f10"/>
                      <a:pt x="f11" y="f6"/>
                      <a:pt x="f6" y="f12"/>
                    </a:cubicBezTo>
                    <a:cubicBezTo>
                      <a:pt x="f6" y="f12"/>
                      <a:pt x="f6" y="f12"/>
                      <a:pt x="f6" y="f7"/>
                    </a:cubicBezTo>
                    <a:cubicBezTo>
                      <a:pt x="f6" y="f7"/>
                      <a:pt x="f6" y="f7"/>
                      <a:pt x="f13" y="f7"/>
                    </a:cubicBezTo>
                    <a:cubicBezTo>
                      <a:pt x="f9" y="f14"/>
                      <a:pt x="f15" y="f9"/>
                      <a:pt x="f5" y="f8"/>
                    </a:cubicBezTo>
                    <a:close/>
                  </a:path>
                </a:pathLst>
              </a:custGeom>
              <a:solidFill>
                <a:srgbClr val="6934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4" name="Freeform 1595">
                <a:extLst>
                  <a:ext uri="{FF2B5EF4-FFF2-40B4-BE49-F238E27FC236}">
                    <a16:creationId xmlns:a16="http://schemas.microsoft.com/office/drawing/2014/main" id="{CDC1F9FA-4C70-41EA-7E2D-A9B7F55315D6}"/>
                  </a:ext>
                </a:extLst>
              </p:cNvPr>
              <p:cNvSpPr/>
              <p:nvPr/>
            </p:nvSpPr>
            <p:spPr>
              <a:xfrm>
                <a:off x="5114925" y="4030666"/>
                <a:ext cx="109535" cy="2111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56"/>
                  <a:gd name="f8" fmla="val 5"/>
                  <a:gd name="f9" fmla="val 10"/>
                  <a:gd name="f10" fmla="val 3"/>
                  <a:gd name="f11" fmla="val 7"/>
                  <a:gd name="f12" fmla="val 2"/>
                  <a:gd name="f13" fmla="val 4"/>
                  <a:gd name="f14" fmla="val 6"/>
                  <a:gd name="f15" fmla="val 15"/>
                  <a:gd name="f16" fmla="val 27"/>
                  <a:gd name="f17" fmla="val 21"/>
                  <a:gd name="f18" fmla="val 39"/>
                  <a:gd name="f19" fmla="val 51"/>
                  <a:gd name="f20" fmla="val 28"/>
                  <a:gd name="f21" fmla="val 53"/>
                  <a:gd name="f22" fmla="val 54"/>
                  <a:gd name="f23" fmla="val 55"/>
                  <a:gd name="f24" fmla="val 20"/>
                  <a:gd name="f25" fmla="val 40"/>
                  <a:gd name="f26" fmla="val 12"/>
                  <a:gd name="f27" fmla="val 25"/>
                  <a:gd name="f28" fmla="+- 0 0 -90"/>
                  <a:gd name="f29" fmla="*/ f3 1 29"/>
                  <a:gd name="f30" fmla="*/ f4 1 56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9"/>
                  <a:gd name="f39" fmla="*/ f35 1 56"/>
                  <a:gd name="f40" fmla="*/ 5 f36 1"/>
                  <a:gd name="f41" fmla="*/ 10 f35 1"/>
                  <a:gd name="f42" fmla="*/ 0 f36 1"/>
                  <a:gd name="f43" fmla="*/ 0 f35 1"/>
                  <a:gd name="f44" fmla="*/ 10 f36 1"/>
                  <a:gd name="f45" fmla="*/ 15 f35 1"/>
                  <a:gd name="f46" fmla="*/ 27 f36 1"/>
                  <a:gd name="f47" fmla="*/ 51 f35 1"/>
                  <a:gd name="f48" fmla="*/ 29 f36 1"/>
                  <a:gd name="f49" fmla="*/ 55 f35 1"/>
                  <a:gd name="f50" fmla="*/ 28 f36 1"/>
                  <a:gd name="f51" fmla="+- f37 0 f1"/>
                  <a:gd name="f52" fmla="*/ f40 1 29"/>
                  <a:gd name="f53" fmla="*/ f41 1 56"/>
                  <a:gd name="f54" fmla="*/ f42 1 29"/>
                  <a:gd name="f55" fmla="*/ f43 1 56"/>
                  <a:gd name="f56" fmla="*/ f44 1 29"/>
                  <a:gd name="f57" fmla="*/ f45 1 56"/>
                  <a:gd name="f58" fmla="*/ f46 1 29"/>
                  <a:gd name="f59" fmla="*/ f47 1 56"/>
                  <a:gd name="f60" fmla="*/ f48 1 29"/>
                  <a:gd name="f61" fmla="*/ f49 1 56"/>
                  <a:gd name="f62" fmla="*/ f50 1 29"/>
                  <a:gd name="f63" fmla="*/ 0 1 f38"/>
                  <a:gd name="f64" fmla="*/ f32 1 f38"/>
                  <a:gd name="f65" fmla="*/ 0 1 f39"/>
                  <a:gd name="f66" fmla="*/ f33 1 f39"/>
                  <a:gd name="f67" fmla="*/ f52 1 f38"/>
                  <a:gd name="f68" fmla="*/ f53 1 f39"/>
                  <a:gd name="f69" fmla="*/ f54 1 f38"/>
                  <a:gd name="f70" fmla="*/ f55 1 f39"/>
                  <a:gd name="f71" fmla="*/ f56 1 f38"/>
                  <a:gd name="f72" fmla="*/ f57 1 f39"/>
                  <a:gd name="f73" fmla="*/ f58 1 f38"/>
                  <a:gd name="f74" fmla="*/ f59 1 f39"/>
                  <a:gd name="f75" fmla="*/ f60 1 f38"/>
                  <a:gd name="f76" fmla="*/ f61 1 f39"/>
                  <a:gd name="f77" fmla="*/ f62 1 f38"/>
                  <a:gd name="f78" fmla="*/ f63 f29 1"/>
                  <a:gd name="f79" fmla="*/ f64 f29 1"/>
                  <a:gd name="f80" fmla="*/ f66 f30 1"/>
                  <a:gd name="f81" fmla="*/ f65 f30 1"/>
                  <a:gd name="f82" fmla="*/ f67 f29 1"/>
                  <a:gd name="f83" fmla="*/ f68 f30 1"/>
                  <a:gd name="f84" fmla="*/ f69 f29 1"/>
                  <a:gd name="f85" fmla="*/ f70 f30 1"/>
                  <a:gd name="f86" fmla="*/ f71 f29 1"/>
                  <a:gd name="f87" fmla="*/ f72 f30 1"/>
                  <a:gd name="f88" fmla="*/ f73 f29 1"/>
                  <a:gd name="f89" fmla="*/ f74 f30 1"/>
                  <a:gd name="f90" fmla="*/ f75 f29 1"/>
                  <a:gd name="f91" fmla="*/ f76 f30 1"/>
                  <a:gd name="f92" fmla="*/ f77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2" y="f83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1"/>
                  </a:cxn>
                  <a:cxn ang="f51">
                    <a:pos x="f82" y="f83"/>
                  </a:cxn>
                </a:cxnLst>
                <a:rect l="f78" t="f81" r="f79" b="f80"/>
                <a:pathLst>
                  <a:path w="28" h="56">
                    <a:moveTo>
                      <a:pt x="f8" y="f9"/>
                    </a:moveTo>
                    <a:cubicBezTo>
                      <a:pt x="f10" y="f11"/>
                      <a:pt x="f12" y="f10"/>
                      <a:pt x="f5" y="f5"/>
                    </a:cubicBezTo>
                    <a:cubicBezTo>
                      <a:pt x="f8" y="f13"/>
                      <a:pt x="f14" y="f9"/>
                      <a:pt x="f9" y="f15"/>
                    </a:cubicBezTo>
                    <a:cubicBezTo>
                      <a:pt x="f15" y="f16"/>
                      <a:pt x="f17" y="f18"/>
                      <a:pt x="f16" y="f19"/>
                    </a:cubicBezTo>
                    <a:cubicBezTo>
                      <a:pt x="f20" y="f21"/>
                      <a:pt x="f20" y="f22"/>
                      <a:pt x="f6" y="f23"/>
                    </a:cubicBezTo>
                    <a:cubicBezTo>
                      <a:pt x="f20" y="f7"/>
                      <a:pt x="f20" y="f7"/>
                      <a:pt x="f20" y="f23"/>
                    </a:cubicBezTo>
                    <a:cubicBezTo>
                      <a:pt x="f24" y="f25"/>
                      <a:pt x="f26" y="f27"/>
                      <a:pt x="f8" y="f9"/>
                    </a:cubicBezTo>
                    <a:close/>
                  </a:path>
                </a:pathLst>
              </a:custGeom>
              <a:solidFill>
                <a:srgbClr val="672B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5" name="Freeform 1596">
                <a:extLst>
                  <a:ext uri="{FF2B5EF4-FFF2-40B4-BE49-F238E27FC236}">
                    <a16:creationId xmlns:a16="http://schemas.microsoft.com/office/drawing/2014/main" id="{10934D11-DC7B-1714-BFD1-42EBAA51048E}"/>
                  </a:ext>
                </a:extLst>
              </p:cNvPr>
              <p:cNvSpPr/>
              <p:nvPr/>
            </p:nvSpPr>
            <p:spPr>
              <a:xfrm>
                <a:off x="5221288" y="4237036"/>
                <a:ext cx="22229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3"/>
                  <a:gd name="f8" fmla="val 1"/>
                  <a:gd name="f9" fmla="val 2"/>
                  <a:gd name="f10" fmla="val 4"/>
                  <a:gd name="f11" fmla="val 8"/>
                  <a:gd name="f12" fmla="val 3"/>
                  <a:gd name="f13" fmla="val 9"/>
                  <a:gd name="f14" fmla="val 5"/>
                  <a:gd name="f15" fmla="+- 0 0 -90"/>
                  <a:gd name="f16" fmla="*/ f3 1 6"/>
                  <a:gd name="f17" fmla="*/ f4 1 1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6"/>
                  <a:gd name="f26" fmla="*/ f22 1 13"/>
                  <a:gd name="f27" fmla="*/ 0 f23 1"/>
                  <a:gd name="f28" fmla="*/ 0 f22 1"/>
                  <a:gd name="f29" fmla="*/ 1 f23 1"/>
                  <a:gd name="f30" fmla="*/ 6 f23 1"/>
                  <a:gd name="f31" fmla="*/ 13 f22 1"/>
                  <a:gd name="f32" fmla="+- f24 0 f1"/>
                  <a:gd name="f33" fmla="*/ f27 1 6"/>
                  <a:gd name="f34" fmla="*/ f28 1 13"/>
                  <a:gd name="f35" fmla="*/ f29 1 6"/>
                  <a:gd name="f36" fmla="*/ f30 1 6"/>
                  <a:gd name="f37" fmla="*/ f31 1 13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6 1"/>
                  <a:gd name="f55" fmla="*/ f4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6" h="13">
                    <a:moveTo>
                      <a:pt x="f5" y="f5"/>
                    </a:moveTo>
                    <a:cubicBezTo>
                      <a:pt x="f5" y="f5"/>
                      <a:pt x="f5" y="f5"/>
                      <a:pt x="f8" y="f5"/>
                    </a:cubicBezTo>
                    <a:cubicBezTo>
                      <a:pt x="f9" y="f10"/>
                      <a:pt x="f6" y="f11"/>
                      <a:pt x="f6" y="f7"/>
                    </a:cubicBezTo>
                    <a:cubicBezTo>
                      <a:pt x="f12" y="f13"/>
                      <a:pt x="f8" y="f14"/>
                      <a:pt x="f5" y="f5"/>
                    </a:cubicBezTo>
                    <a:close/>
                  </a:path>
                </a:pathLst>
              </a:custGeom>
              <a:solidFill>
                <a:srgbClr val="6129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6" name="Freeform 1597">
                <a:extLst>
                  <a:ext uri="{FF2B5EF4-FFF2-40B4-BE49-F238E27FC236}">
                    <a16:creationId xmlns:a16="http://schemas.microsoft.com/office/drawing/2014/main" id="{DDCB2FB0-9DDE-3E27-B226-BFB770D41A77}"/>
                  </a:ext>
                </a:extLst>
              </p:cNvPr>
              <p:cNvSpPr/>
              <p:nvPr/>
            </p:nvSpPr>
            <p:spPr>
              <a:xfrm>
                <a:off x="5326059" y="4286249"/>
                <a:ext cx="34920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5"/>
                  <a:gd name="f8" fmla="val 7"/>
                  <a:gd name="f9" fmla="val 16"/>
                  <a:gd name="f10" fmla="val 18"/>
                  <a:gd name="f11" fmla="val 6"/>
                  <a:gd name="f12" fmla="val 20"/>
                  <a:gd name="f13" fmla="val 21"/>
                  <a:gd name="f14" fmla="val 22"/>
                  <a:gd name="f15" fmla="val 8"/>
                  <a:gd name="f16" fmla="val 24"/>
                  <a:gd name="f17" fmla="val 4"/>
                  <a:gd name="f18" fmla="val 2"/>
                  <a:gd name="f19" fmla="val 5"/>
                  <a:gd name="f20" fmla="val 3"/>
                  <a:gd name="f21" fmla="val 11"/>
                  <a:gd name="f22" fmla="+- 0 0 -90"/>
                  <a:gd name="f23" fmla="*/ f3 1 9"/>
                  <a:gd name="f24" fmla="*/ f4 1 25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9"/>
                  <a:gd name="f33" fmla="*/ f29 1 25"/>
                  <a:gd name="f34" fmla="*/ 7 f30 1"/>
                  <a:gd name="f35" fmla="*/ 16 f29 1"/>
                  <a:gd name="f36" fmla="*/ 21 f29 1"/>
                  <a:gd name="f37" fmla="*/ 25 f29 1"/>
                  <a:gd name="f38" fmla="*/ 0 f30 1"/>
                  <a:gd name="f39" fmla="*/ 0 f29 1"/>
                  <a:gd name="f40" fmla="+- f31 0 f1"/>
                  <a:gd name="f41" fmla="*/ f34 1 9"/>
                  <a:gd name="f42" fmla="*/ f35 1 25"/>
                  <a:gd name="f43" fmla="*/ f36 1 25"/>
                  <a:gd name="f44" fmla="*/ f37 1 25"/>
                  <a:gd name="f45" fmla="*/ f38 1 9"/>
                  <a:gd name="f46" fmla="*/ f39 1 25"/>
                  <a:gd name="f47" fmla="*/ 0 1 f32"/>
                  <a:gd name="f48" fmla="*/ f26 1 f32"/>
                  <a:gd name="f49" fmla="*/ 0 1 f33"/>
                  <a:gd name="f50" fmla="*/ f27 1 f33"/>
                  <a:gd name="f51" fmla="*/ f41 1 f32"/>
                  <a:gd name="f52" fmla="*/ f42 1 f33"/>
                  <a:gd name="f53" fmla="*/ f43 1 f33"/>
                  <a:gd name="f54" fmla="*/ f44 1 f33"/>
                  <a:gd name="f55" fmla="*/ f45 1 f32"/>
                  <a:gd name="f56" fmla="*/ f46 1 f33"/>
                  <a:gd name="f57" fmla="*/ f47 f23 1"/>
                  <a:gd name="f58" fmla="*/ f48 f23 1"/>
                  <a:gd name="f59" fmla="*/ f50 f24 1"/>
                  <a:gd name="f60" fmla="*/ f49 f24 1"/>
                  <a:gd name="f61" fmla="*/ f51 f23 1"/>
                  <a:gd name="f62" fmla="*/ f52 f24 1"/>
                  <a:gd name="f63" fmla="*/ f53 f24 1"/>
                  <a:gd name="f64" fmla="*/ f54 f24 1"/>
                  <a:gd name="f65" fmla="*/ f55 f23 1"/>
                  <a:gd name="f66" fmla="*/ f56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1" y="f62"/>
                  </a:cxn>
                  <a:cxn ang="f40">
                    <a:pos x="f61" y="f63"/>
                  </a:cxn>
                  <a:cxn ang="f40">
                    <a:pos x="f61" y="f64"/>
                  </a:cxn>
                  <a:cxn ang="f40">
                    <a:pos x="f65" y="f66"/>
                  </a:cxn>
                  <a:cxn ang="f40">
                    <a:pos x="f61" y="f62"/>
                  </a:cxn>
                </a:cxnLst>
                <a:rect l="f57" t="f60" r="f58" b="f59"/>
                <a:pathLst>
                  <a:path w="9" h="25">
                    <a:moveTo>
                      <a:pt x="f8" y="f9"/>
                    </a:moveTo>
                    <a:cubicBezTo>
                      <a:pt x="f6" y="f10"/>
                      <a:pt x="f11" y="f12"/>
                      <a:pt x="f8" y="f13"/>
                    </a:cubicBezTo>
                    <a:cubicBezTo>
                      <a:pt x="f8" y="f14"/>
                      <a:pt x="f15" y="f16"/>
                      <a:pt x="f8" y="f7"/>
                    </a:cubicBezTo>
                    <a:cubicBezTo>
                      <a:pt x="f17" y="f9"/>
                      <a:pt x="f18" y="f15"/>
                      <a:pt x="f5" y="f5"/>
                    </a:cubicBezTo>
                    <a:cubicBezTo>
                      <a:pt x="f17" y="f19"/>
                      <a:pt x="f20" y="f21"/>
                      <a:pt x="f8" y="f9"/>
                    </a:cubicBezTo>
                    <a:close/>
                  </a:path>
                </a:pathLst>
              </a:custGeom>
              <a:solidFill>
                <a:srgbClr val="5E34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7" name="Freeform 1598">
                <a:extLst>
                  <a:ext uri="{FF2B5EF4-FFF2-40B4-BE49-F238E27FC236}">
                    <a16:creationId xmlns:a16="http://schemas.microsoft.com/office/drawing/2014/main" id="{D39E60D9-E18A-3F3C-0AF6-A87B83C17FCA}"/>
                  </a:ext>
                </a:extLst>
              </p:cNvPr>
              <p:cNvSpPr/>
              <p:nvPr/>
            </p:nvSpPr>
            <p:spPr>
              <a:xfrm>
                <a:off x="5322886" y="4181478"/>
                <a:ext cx="33339" cy="904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4"/>
                  <a:gd name="f8" fmla="val 23"/>
                  <a:gd name="f9" fmla="val 8"/>
                  <a:gd name="f10" fmla="val 7"/>
                  <a:gd name="f11" fmla="val 4"/>
                  <a:gd name="f12" fmla="val 16"/>
                  <a:gd name="f13" fmla="val 3"/>
                  <a:gd name="f14" fmla="val 6"/>
                  <a:gd name="f15" fmla="val 15"/>
                  <a:gd name="f16" fmla="+- 0 0 -90"/>
                  <a:gd name="f17" fmla="*/ f3 1 9"/>
                  <a:gd name="f18" fmla="*/ f4 1 2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"/>
                  <a:gd name="f27" fmla="*/ f23 1 24"/>
                  <a:gd name="f28" fmla="*/ 9 f24 1"/>
                  <a:gd name="f29" fmla="*/ 23 f23 1"/>
                  <a:gd name="f30" fmla="*/ 7 f24 1"/>
                  <a:gd name="f31" fmla="*/ 24 f23 1"/>
                  <a:gd name="f32" fmla="*/ 0 f24 1"/>
                  <a:gd name="f33" fmla="*/ 0 f23 1"/>
                  <a:gd name="f34" fmla="+- f25 0 f1"/>
                  <a:gd name="f35" fmla="*/ f28 1 9"/>
                  <a:gd name="f36" fmla="*/ f29 1 24"/>
                  <a:gd name="f37" fmla="*/ f30 1 9"/>
                  <a:gd name="f38" fmla="*/ f31 1 24"/>
                  <a:gd name="f39" fmla="*/ f32 1 9"/>
                  <a:gd name="f40" fmla="*/ f33 1 24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9" h="24">
                    <a:moveTo>
                      <a:pt x="f6" y="f8"/>
                    </a:moveTo>
                    <a:cubicBezTo>
                      <a:pt x="f9" y="f8"/>
                      <a:pt x="f9" y="f8"/>
                      <a:pt x="f10" y="f7"/>
                    </a:cubicBezTo>
                    <a:cubicBezTo>
                      <a:pt x="f11" y="f12"/>
                      <a:pt x="f13" y="f9"/>
                      <a:pt x="f5" y="f5"/>
                    </a:cubicBezTo>
                    <a:cubicBezTo>
                      <a:pt x="f11" y="f10"/>
                      <a:pt x="f14" y="f15"/>
                      <a:pt x="f6" y="f8"/>
                    </a:cubicBezTo>
                    <a:close/>
                  </a:path>
                </a:pathLst>
              </a:custGeom>
              <a:solidFill>
                <a:srgbClr val="652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8" name="Freeform 1599">
                <a:extLst>
                  <a:ext uri="{FF2B5EF4-FFF2-40B4-BE49-F238E27FC236}">
                    <a16:creationId xmlns:a16="http://schemas.microsoft.com/office/drawing/2014/main" id="{67646376-10FA-794D-3147-EC1744E213D0}"/>
                  </a:ext>
                </a:extLst>
              </p:cNvPr>
              <p:cNvSpPr/>
              <p:nvPr/>
            </p:nvSpPr>
            <p:spPr>
              <a:xfrm>
                <a:off x="5235580" y="3937004"/>
                <a:ext cx="34920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7"/>
                  <a:gd name="f9" fmla="val 2"/>
                  <a:gd name="f10" fmla="val 8"/>
                  <a:gd name="f11" fmla="val 4"/>
                  <a:gd name="f12" fmla="val 5"/>
                  <a:gd name="f13" fmla="+- 0 0 -90"/>
                  <a:gd name="f14" fmla="*/ f3 1 9"/>
                  <a:gd name="f15" fmla="*/ f4 1 9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9"/>
                  <a:gd name="f22" fmla="*/ 1 f19 1"/>
                  <a:gd name="f23" fmla="*/ 0 f19 1"/>
                  <a:gd name="f24" fmla="*/ 9 f19 1"/>
                  <a:gd name="f25" fmla="+- f20 0 f1"/>
                  <a:gd name="f26" fmla="*/ f22 1 9"/>
                  <a:gd name="f27" fmla="*/ f23 1 9"/>
                  <a:gd name="f28" fmla="*/ f24 1 9"/>
                  <a:gd name="f29" fmla="*/ 0 1 f21"/>
                  <a:gd name="f30" fmla="*/ f17 1 f21"/>
                  <a:gd name="f31" fmla="*/ f26 1 f21"/>
                  <a:gd name="f32" fmla="*/ f27 1 f21"/>
                  <a:gd name="f33" fmla="*/ f28 1 f21"/>
                  <a:gd name="f34" fmla="*/ f29 f14 1"/>
                  <a:gd name="f35" fmla="*/ f30 f14 1"/>
                  <a:gd name="f36" fmla="*/ f30 f15 1"/>
                  <a:gd name="f37" fmla="*/ f29 f15 1"/>
                  <a:gd name="f38" fmla="*/ f31 f14 1"/>
                  <a:gd name="f39" fmla="*/ f32 f15 1"/>
                  <a:gd name="f40" fmla="*/ f33 f14 1"/>
                  <a:gd name="f41" fmla="*/ f33 f15 1"/>
                  <a:gd name="f42" fmla="*/ f3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38" y="f39"/>
                  </a:cxn>
                  <a:cxn ang="f25">
                    <a:pos x="f40" y="f41"/>
                  </a:cxn>
                  <a:cxn ang="f25">
                    <a:pos x="f42" y="f39"/>
                  </a:cxn>
                  <a:cxn ang="f25">
                    <a:pos x="f38" y="f39"/>
                  </a:cxn>
                </a:cxnLst>
                <a:rect l="f34" t="f37" r="f35" b="f36"/>
                <a:pathLst>
                  <a:path w="9" h="9">
                    <a:moveTo>
                      <a:pt x="f7" y="f5"/>
                    </a:moveTo>
                    <a:cubicBezTo>
                      <a:pt x="f8" y="f7"/>
                      <a:pt x="f6" y="f9"/>
                      <a:pt x="f6" y="f6"/>
                    </a:cubicBezTo>
                    <a:cubicBezTo>
                      <a:pt x="f10" y="f11"/>
                      <a:pt x="f12" y="f9"/>
                      <a:pt x="f5" y="f5"/>
                    </a:cubicBezTo>
                    <a:cubicBezTo>
                      <a:pt x="f5" y="f5"/>
                      <a:pt x="f7" y="f5"/>
                      <a:pt x="f7" y="f5"/>
                    </a:cubicBezTo>
                    <a:close/>
                  </a:path>
                </a:pathLst>
              </a:custGeom>
              <a:solidFill>
                <a:srgbClr val="6A421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9" name="Freeform 1600">
                <a:extLst>
                  <a:ext uri="{FF2B5EF4-FFF2-40B4-BE49-F238E27FC236}">
                    <a16:creationId xmlns:a16="http://schemas.microsoft.com/office/drawing/2014/main" id="{7676174E-866B-F890-C850-E0D6D8EEF87A}"/>
                  </a:ext>
                </a:extLst>
              </p:cNvPr>
              <p:cNvSpPr/>
              <p:nvPr/>
            </p:nvSpPr>
            <p:spPr>
              <a:xfrm>
                <a:off x="5232397" y="3816348"/>
                <a:ext cx="2698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9"/>
                  <a:gd name="f8" fmla="val 1"/>
                  <a:gd name="f9" fmla="val 2"/>
                  <a:gd name="f10" fmla="val 3"/>
                  <a:gd name="f11" fmla="val 6"/>
                  <a:gd name="f12" fmla="val 8"/>
                  <a:gd name="f13" fmla="val 5"/>
                  <a:gd name="f14" fmla="+- 0 0 -90"/>
                  <a:gd name="f15" fmla="*/ f3 1 7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7"/>
                  <a:gd name="f25" fmla="*/ f21 1 9"/>
                  <a:gd name="f26" fmla="*/ 1 f22 1"/>
                  <a:gd name="f27" fmla="*/ 0 f21 1"/>
                  <a:gd name="f28" fmla="*/ 3 f22 1"/>
                  <a:gd name="f29" fmla="*/ 9 f21 1"/>
                  <a:gd name="f30" fmla="*/ 0 f22 1"/>
                  <a:gd name="f31" fmla="*/ 7 f21 1"/>
                  <a:gd name="f32" fmla="+- f23 0 f1"/>
                  <a:gd name="f33" fmla="*/ f26 1 7"/>
                  <a:gd name="f34" fmla="*/ f27 1 9"/>
                  <a:gd name="f35" fmla="*/ f28 1 7"/>
                  <a:gd name="f36" fmla="*/ f29 1 9"/>
                  <a:gd name="f37" fmla="*/ f30 1 7"/>
                  <a:gd name="f38" fmla="*/ f31 1 9"/>
                  <a:gd name="f39" fmla="*/ 0 1 f24"/>
                  <a:gd name="f40" fmla="*/ f18 1 f24"/>
                  <a:gd name="f41" fmla="*/ 0 1 f25"/>
                  <a:gd name="f42" fmla="*/ f19 1 f25"/>
                  <a:gd name="f43" fmla="*/ f33 1 f24"/>
                  <a:gd name="f44" fmla="*/ f34 1 f25"/>
                  <a:gd name="f45" fmla="*/ f35 1 f24"/>
                  <a:gd name="f46" fmla="*/ f36 1 f25"/>
                  <a:gd name="f47" fmla="*/ f37 1 f24"/>
                  <a:gd name="f48" fmla="*/ f38 1 f25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3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7" h="9">
                    <a:moveTo>
                      <a:pt x="f8" y="f5"/>
                    </a:moveTo>
                    <a:cubicBezTo>
                      <a:pt x="f6" y="f9"/>
                      <a:pt x="f10" y="f11"/>
                      <a:pt x="f10" y="f7"/>
                    </a:cubicBezTo>
                    <a:cubicBezTo>
                      <a:pt x="f10" y="f7"/>
                      <a:pt x="f9" y="f7"/>
                      <a:pt x="f8" y="f7"/>
                    </a:cubicBezTo>
                    <a:cubicBezTo>
                      <a:pt x="f5" y="f7"/>
                      <a:pt x="f5" y="f12"/>
                      <a:pt x="f5" y="f6"/>
                    </a:cubicBezTo>
                    <a:cubicBezTo>
                      <a:pt x="f5" y="f13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F8D88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0" name="Freeform 1601">
                <a:extLst>
                  <a:ext uri="{FF2B5EF4-FFF2-40B4-BE49-F238E27FC236}">
                    <a16:creationId xmlns:a16="http://schemas.microsoft.com/office/drawing/2014/main" id="{1C101ADD-9C4E-6B4C-D2CE-18965554FE4E}"/>
                  </a:ext>
                </a:extLst>
              </p:cNvPr>
              <p:cNvSpPr/>
              <p:nvPr/>
            </p:nvSpPr>
            <p:spPr>
              <a:xfrm>
                <a:off x="5243517" y="3770308"/>
                <a:ext cx="4444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7"/>
                  <a:gd name="f8" fmla="val 1"/>
                  <a:gd name="f9" fmla="val 6"/>
                  <a:gd name="f10" fmla="val 4"/>
                  <a:gd name="f11" fmla="val 8"/>
                  <a:gd name="f12" fmla="val 11"/>
                  <a:gd name="f13" fmla="val 16"/>
                  <a:gd name="f14" fmla="val 7"/>
                  <a:gd name="f15" fmla="+- 0 0 -90"/>
                  <a:gd name="f16" fmla="*/ f3 1 12"/>
                  <a:gd name="f17" fmla="*/ f4 1 1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7"/>
                  <a:gd name="f27" fmla="*/ 1 f23 1"/>
                  <a:gd name="f28" fmla="*/ 0 f22 1"/>
                  <a:gd name="f29" fmla="*/ 12 f23 1"/>
                  <a:gd name="f30" fmla="*/ 16 f22 1"/>
                  <a:gd name="f31" fmla="*/ 11 f23 1"/>
                  <a:gd name="f32" fmla="*/ 17 f22 1"/>
                  <a:gd name="f33" fmla="*/ 0 f23 1"/>
                  <a:gd name="f34" fmla="+- f24 0 f1"/>
                  <a:gd name="f35" fmla="*/ f27 1 12"/>
                  <a:gd name="f36" fmla="*/ f28 1 17"/>
                  <a:gd name="f37" fmla="*/ f29 1 12"/>
                  <a:gd name="f38" fmla="*/ f30 1 17"/>
                  <a:gd name="f39" fmla="*/ f31 1 12"/>
                  <a:gd name="f40" fmla="*/ f32 1 17"/>
                  <a:gd name="f41" fmla="*/ f33 1 12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5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58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2" h="17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6" y="f13"/>
                      <a:pt x="f12" y="f13"/>
                      <a:pt x="f12" y="f7"/>
                    </a:cubicBezTo>
                    <a:cubicBezTo>
                      <a:pt x="f14" y="f12"/>
                      <a:pt x="f10" y="f9"/>
                      <a:pt x="f5" y="f5"/>
                    </a:cubicBezTo>
                    <a:cubicBezTo>
                      <a:pt x="f5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502A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1" name="Freeform 1602">
                <a:extLst>
                  <a:ext uri="{FF2B5EF4-FFF2-40B4-BE49-F238E27FC236}">
                    <a16:creationId xmlns:a16="http://schemas.microsoft.com/office/drawing/2014/main" id="{29EA801E-DB7F-76E8-66DE-A310FDBF1F21}"/>
                  </a:ext>
                </a:extLst>
              </p:cNvPr>
              <p:cNvSpPr/>
              <p:nvPr/>
            </p:nvSpPr>
            <p:spPr>
              <a:xfrm>
                <a:off x="4994279" y="3921130"/>
                <a:ext cx="215898" cy="3873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103"/>
                  <a:gd name="f8" fmla="val 1"/>
                  <a:gd name="f9" fmla="val 3"/>
                  <a:gd name="f10" fmla="val 4"/>
                  <a:gd name="f11" fmla="val 5"/>
                  <a:gd name="f12" fmla="val 12"/>
                  <a:gd name="f13" fmla="val 17"/>
                  <a:gd name="f14" fmla="val 22"/>
                  <a:gd name="f15" fmla="val 27"/>
                  <a:gd name="f16" fmla="val 29"/>
                  <a:gd name="f17" fmla="val 39"/>
                  <a:gd name="f18" fmla="val 33"/>
                  <a:gd name="f19" fmla="val 47"/>
                  <a:gd name="f20" fmla="val 37"/>
                  <a:gd name="f21" fmla="val 54"/>
                  <a:gd name="f22" fmla="val 41"/>
                  <a:gd name="f23" fmla="val 62"/>
                  <a:gd name="f24" fmla="val 73"/>
                  <a:gd name="f25" fmla="val 53"/>
                  <a:gd name="f26" fmla="val 86"/>
                  <a:gd name="f27" fmla="val 98"/>
                  <a:gd name="f28" fmla="val 51"/>
                  <a:gd name="f29" fmla="val 45"/>
                  <a:gd name="f30" fmla="val 38"/>
                  <a:gd name="f31" fmla="val 61"/>
                  <a:gd name="f32" fmla="val 75"/>
                  <a:gd name="f33" fmla="val 49"/>
                  <a:gd name="f34" fmla="val 89"/>
                  <a:gd name="f35" fmla="val 44"/>
                  <a:gd name="f36" fmla="val 81"/>
                  <a:gd name="f37" fmla="val 34"/>
                  <a:gd name="f38" fmla="val 59"/>
                  <a:gd name="f39" fmla="val 23"/>
                  <a:gd name="f40" fmla="val 16"/>
                  <a:gd name="f41" fmla="val 11"/>
                  <a:gd name="f42" fmla="val 20"/>
                  <a:gd name="f43" fmla="val 9"/>
                  <a:gd name="f44" fmla="val 7"/>
                  <a:gd name="f45" fmla="val 2"/>
                  <a:gd name="f46" fmla="+- 0 0 -90"/>
                  <a:gd name="f47" fmla="*/ f3 1 57"/>
                  <a:gd name="f48" fmla="*/ f4 1 103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57"/>
                  <a:gd name="f57" fmla="*/ f53 1 103"/>
                  <a:gd name="f58" fmla="*/ 1 f54 1"/>
                  <a:gd name="f59" fmla="*/ 0 f53 1"/>
                  <a:gd name="f60" fmla="*/ 4 f54 1"/>
                  <a:gd name="f61" fmla="*/ 5 f53 1"/>
                  <a:gd name="f62" fmla="*/ 29 f54 1"/>
                  <a:gd name="f63" fmla="*/ 39 f53 1"/>
                  <a:gd name="f64" fmla="*/ 41 f54 1"/>
                  <a:gd name="f65" fmla="*/ 62 f53 1"/>
                  <a:gd name="f66" fmla="*/ 57 f54 1"/>
                  <a:gd name="f67" fmla="*/ 98 f53 1"/>
                  <a:gd name="f68" fmla="*/ 38 f54 1"/>
                  <a:gd name="f69" fmla="*/ 61 f53 1"/>
                  <a:gd name="f70" fmla="*/ 53 f54 1"/>
                  <a:gd name="f71" fmla="*/ 103 f53 1"/>
                  <a:gd name="f72" fmla="*/ 23 f54 1"/>
                  <a:gd name="f73" fmla="*/ 38 f53 1"/>
                  <a:gd name="f74" fmla="*/ 5 f54 1"/>
                  <a:gd name="f75" fmla="*/ 11 f53 1"/>
                  <a:gd name="f76" fmla="*/ 3 f53 1"/>
                  <a:gd name="f77" fmla="+- f55 0 f1"/>
                  <a:gd name="f78" fmla="*/ f58 1 57"/>
                  <a:gd name="f79" fmla="*/ f59 1 103"/>
                  <a:gd name="f80" fmla="*/ f60 1 57"/>
                  <a:gd name="f81" fmla="*/ f61 1 103"/>
                  <a:gd name="f82" fmla="*/ f62 1 57"/>
                  <a:gd name="f83" fmla="*/ f63 1 103"/>
                  <a:gd name="f84" fmla="*/ f64 1 57"/>
                  <a:gd name="f85" fmla="*/ f65 1 103"/>
                  <a:gd name="f86" fmla="*/ f66 1 57"/>
                  <a:gd name="f87" fmla="*/ f67 1 103"/>
                  <a:gd name="f88" fmla="*/ f68 1 57"/>
                  <a:gd name="f89" fmla="*/ f69 1 103"/>
                  <a:gd name="f90" fmla="*/ f70 1 57"/>
                  <a:gd name="f91" fmla="*/ f71 1 103"/>
                  <a:gd name="f92" fmla="*/ f72 1 57"/>
                  <a:gd name="f93" fmla="*/ f73 1 103"/>
                  <a:gd name="f94" fmla="*/ f74 1 57"/>
                  <a:gd name="f95" fmla="*/ f75 1 103"/>
                  <a:gd name="f96" fmla="*/ f76 1 103"/>
                  <a:gd name="f97" fmla="*/ 0 1 f56"/>
                  <a:gd name="f98" fmla="*/ f50 1 f56"/>
                  <a:gd name="f99" fmla="*/ 0 1 f57"/>
                  <a:gd name="f100" fmla="*/ f51 1 f57"/>
                  <a:gd name="f101" fmla="*/ f78 1 f56"/>
                  <a:gd name="f102" fmla="*/ f79 1 f57"/>
                  <a:gd name="f103" fmla="*/ f80 1 f56"/>
                  <a:gd name="f104" fmla="*/ f81 1 f57"/>
                  <a:gd name="f105" fmla="*/ f82 1 f56"/>
                  <a:gd name="f106" fmla="*/ f83 1 f57"/>
                  <a:gd name="f107" fmla="*/ f84 1 f56"/>
                  <a:gd name="f108" fmla="*/ f85 1 f57"/>
                  <a:gd name="f109" fmla="*/ f86 1 f56"/>
                  <a:gd name="f110" fmla="*/ f87 1 f57"/>
                  <a:gd name="f111" fmla="*/ f88 1 f56"/>
                  <a:gd name="f112" fmla="*/ f89 1 f57"/>
                  <a:gd name="f113" fmla="*/ f90 1 f56"/>
                  <a:gd name="f114" fmla="*/ f91 1 f57"/>
                  <a:gd name="f115" fmla="*/ f92 1 f56"/>
                  <a:gd name="f116" fmla="*/ f93 1 f57"/>
                  <a:gd name="f117" fmla="*/ f94 1 f56"/>
                  <a:gd name="f118" fmla="*/ f95 1 f57"/>
                  <a:gd name="f119" fmla="*/ f96 1 f57"/>
                  <a:gd name="f120" fmla="*/ f97 f47 1"/>
                  <a:gd name="f121" fmla="*/ f98 f47 1"/>
                  <a:gd name="f122" fmla="*/ f100 f48 1"/>
                  <a:gd name="f123" fmla="*/ f99 f48 1"/>
                  <a:gd name="f124" fmla="*/ f101 f47 1"/>
                  <a:gd name="f125" fmla="*/ f102 f48 1"/>
                  <a:gd name="f126" fmla="*/ f103 f47 1"/>
                  <a:gd name="f127" fmla="*/ f104 f48 1"/>
                  <a:gd name="f128" fmla="*/ f105 f47 1"/>
                  <a:gd name="f129" fmla="*/ f106 f48 1"/>
                  <a:gd name="f130" fmla="*/ f107 f47 1"/>
                  <a:gd name="f131" fmla="*/ f108 f48 1"/>
                  <a:gd name="f132" fmla="*/ f109 f47 1"/>
                  <a:gd name="f133" fmla="*/ f110 f48 1"/>
                  <a:gd name="f134" fmla="*/ f111 f47 1"/>
                  <a:gd name="f135" fmla="*/ f112 f48 1"/>
                  <a:gd name="f136" fmla="*/ f113 f47 1"/>
                  <a:gd name="f137" fmla="*/ f114 f48 1"/>
                  <a:gd name="f138" fmla="*/ f115 f47 1"/>
                  <a:gd name="f139" fmla="*/ f116 f48 1"/>
                  <a:gd name="f140" fmla="*/ f117 f47 1"/>
                  <a:gd name="f141" fmla="*/ f118 f48 1"/>
                  <a:gd name="f142" fmla="*/ f119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24" y="f125"/>
                  </a:cxn>
                  <a:cxn ang="f77">
                    <a:pos x="f126" y="f127"/>
                  </a:cxn>
                  <a:cxn ang="f77">
                    <a:pos x="f128" y="f129"/>
                  </a:cxn>
                  <a:cxn ang="f77">
                    <a:pos x="f130" y="f131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8" y="f139"/>
                  </a:cxn>
                  <a:cxn ang="f77">
                    <a:pos x="f140" y="f141"/>
                  </a:cxn>
                  <a:cxn ang="f77">
                    <a:pos x="f124" y="f142"/>
                  </a:cxn>
                  <a:cxn ang="f77">
                    <a:pos x="f124" y="f125"/>
                  </a:cxn>
                </a:cxnLst>
                <a:rect l="f120" t="f123" r="f121" b="f122"/>
                <a:pathLst>
                  <a:path w="57" h="103">
                    <a:moveTo>
                      <a:pt x="f8" y="f5"/>
                    </a:moveTo>
                    <a:cubicBezTo>
                      <a:pt x="f8" y="f9"/>
                      <a:pt x="f9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19" y="f24"/>
                      <a:pt x="f25" y="f26"/>
                      <a:pt x="f6" y="f27"/>
                    </a:cubicBezTo>
                    <a:cubicBezTo>
                      <a:pt x="f28" y="f26"/>
                      <a:pt x="f29" y="f24"/>
                      <a:pt x="f30" y="f31"/>
                    </a:cubicBezTo>
                    <a:cubicBezTo>
                      <a:pt x="f22" y="f32"/>
                      <a:pt x="f33" y="f34"/>
                      <a:pt x="f25" y="f7"/>
                    </a:cubicBezTo>
                    <a:cubicBezTo>
                      <a:pt x="f35" y="f36"/>
                      <a:pt x="f37" y="f38"/>
                      <a:pt x="f39" y="f30"/>
                    </a:cubicBezTo>
                    <a:cubicBezTo>
                      <a:pt x="f40" y="f16"/>
                      <a:pt x="f41" y="f42"/>
                      <a:pt x="f11" y="f41"/>
                    </a:cubicBezTo>
                    <a:cubicBezTo>
                      <a:pt x="f10" y="f43"/>
                      <a:pt x="f8" y="f44"/>
                      <a:pt x="f8" y="f9"/>
                    </a:cubicBezTo>
                    <a:cubicBezTo>
                      <a:pt x="f5" y="f45"/>
                      <a:pt x="f5" y="f8"/>
                      <a:pt x="f8" y="f5"/>
                    </a:cubicBezTo>
                    <a:close/>
                  </a:path>
                </a:pathLst>
              </a:custGeom>
              <a:solidFill>
                <a:srgbClr val="4821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2" name="Freeform 1603">
                <a:extLst>
                  <a:ext uri="{FF2B5EF4-FFF2-40B4-BE49-F238E27FC236}">
                    <a16:creationId xmlns:a16="http://schemas.microsoft.com/office/drawing/2014/main" id="{463E8F6C-D1D1-F4ED-F359-23887A7E7193}"/>
                  </a:ext>
                </a:extLst>
              </p:cNvPr>
              <p:cNvSpPr/>
              <p:nvPr/>
            </p:nvSpPr>
            <p:spPr>
              <a:xfrm>
                <a:off x="4983159" y="3932240"/>
                <a:ext cx="98426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9"/>
                  <a:gd name="f8" fmla="val 4"/>
                  <a:gd name="f9" fmla="val 11"/>
                  <a:gd name="f10" fmla="val 19"/>
                  <a:gd name="f11" fmla="val 22"/>
                  <a:gd name="f12" fmla="val 35"/>
                  <a:gd name="f13" fmla="val 24"/>
                  <a:gd name="f14" fmla="val 37"/>
                  <a:gd name="f15" fmla="val 21"/>
                  <a:gd name="f16" fmla="val 36"/>
                  <a:gd name="f17" fmla="val 20"/>
                  <a:gd name="f18" fmla="val 18"/>
                  <a:gd name="f19" fmla="val 17"/>
                  <a:gd name="f20" fmla="val 16"/>
                  <a:gd name="f21" fmla="val 10"/>
                  <a:gd name="f22" fmla="val 6"/>
                  <a:gd name="f23" fmla="val 1"/>
                  <a:gd name="f24" fmla="val 3"/>
                  <a:gd name="f25" fmla="val 2"/>
                  <a:gd name="f26" fmla="+- 0 0 -90"/>
                  <a:gd name="f27" fmla="*/ f3 1 26"/>
                  <a:gd name="f28" fmla="*/ f4 1 39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6"/>
                  <a:gd name="f37" fmla="*/ f33 1 39"/>
                  <a:gd name="f38" fmla="*/ 4 f34 1"/>
                  <a:gd name="f39" fmla="*/ 0 f33 1"/>
                  <a:gd name="f40" fmla="*/ 26 f34 1"/>
                  <a:gd name="f41" fmla="*/ 35 f33 1"/>
                  <a:gd name="f42" fmla="*/ 20 f34 1"/>
                  <a:gd name="f43" fmla="*/ 39 f33 1"/>
                  <a:gd name="f44" fmla="*/ 16 f34 1"/>
                  <a:gd name="f45" fmla="*/ 1 f34 1"/>
                  <a:gd name="f46" fmla="*/ 6 f33 1"/>
                  <a:gd name="f47" fmla="*/ 2 f34 1"/>
                  <a:gd name="f48" fmla="*/ 1 f33 1"/>
                  <a:gd name="f49" fmla="+- f35 0 f1"/>
                  <a:gd name="f50" fmla="*/ f38 1 26"/>
                  <a:gd name="f51" fmla="*/ f39 1 39"/>
                  <a:gd name="f52" fmla="*/ f40 1 26"/>
                  <a:gd name="f53" fmla="*/ f41 1 39"/>
                  <a:gd name="f54" fmla="*/ f42 1 26"/>
                  <a:gd name="f55" fmla="*/ f43 1 39"/>
                  <a:gd name="f56" fmla="*/ f44 1 26"/>
                  <a:gd name="f57" fmla="*/ f45 1 26"/>
                  <a:gd name="f58" fmla="*/ f46 1 39"/>
                  <a:gd name="f59" fmla="*/ f47 1 26"/>
                  <a:gd name="f60" fmla="*/ f48 1 39"/>
                  <a:gd name="f61" fmla="*/ 0 1 f36"/>
                  <a:gd name="f62" fmla="*/ f30 1 f36"/>
                  <a:gd name="f63" fmla="*/ 0 1 f37"/>
                  <a:gd name="f64" fmla="*/ f31 1 f37"/>
                  <a:gd name="f65" fmla="*/ f50 1 f36"/>
                  <a:gd name="f66" fmla="*/ f51 1 f37"/>
                  <a:gd name="f67" fmla="*/ f52 1 f36"/>
                  <a:gd name="f68" fmla="*/ f53 1 f37"/>
                  <a:gd name="f69" fmla="*/ f54 1 f36"/>
                  <a:gd name="f70" fmla="*/ f55 1 f37"/>
                  <a:gd name="f71" fmla="*/ f56 1 f36"/>
                  <a:gd name="f72" fmla="*/ f57 1 f36"/>
                  <a:gd name="f73" fmla="*/ f58 1 f37"/>
                  <a:gd name="f74" fmla="*/ f59 1 f36"/>
                  <a:gd name="f75" fmla="*/ f60 1 f37"/>
                  <a:gd name="f76" fmla="*/ f61 f27 1"/>
                  <a:gd name="f77" fmla="*/ f62 f27 1"/>
                  <a:gd name="f78" fmla="*/ f64 f28 1"/>
                  <a:gd name="f79" fmla="*/ f63 f28 1"/>
                  <a:gd name="f80" fmla="*/ f65 f27 1"/>
                  <a:gd name="f81" fmla="*/ f66 f28 1"/>
                  <a:gd name="f82" fmla="*/ f67 f27 1"/>
                  <a:gd name="f83" fmla="*/ f68 f28 1"/>
                  <a:gd name="f84" fmla="*/ f69 f27 1"/>
                  <a:gd name="f85" fmla="*/ f70 f28 1"/>
                  <a:gd name="f86" fmla="*/ f71 f27 1"/>
                  <a:gd name="f87" fmla="*/ f72 f27 1"/>
                  <a:gd name="f88" fmla="*/ f73 f28 1"/>
                  <a:gd name="f89" fmla="*/ f74 f27 1"/>
                  <a:gd name="f90" fmla="*/ f7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3"/>
                  </a:cxn>
                  <a:cxn ang="f49">
                    <a:pos x="f87" y="f88"/>
                  </a:cxn>
                  <a:cxn ang="f49">
                    <a:pos x="f89" y="f90"/>
                  </a:cxn>
                  <a:cxn ang="f49">
                    <a:pos x="f80" y="f81"/>
                  </a:cxn>
                </a:cxnLst>
                <a:rect l="f76" t="f79" r="f77" b="f78"/>
                <a:pathLst>
                  <a:path w="26" h="39">
                    <a:moveTo>
                      <a:pt x="f8" y="f5"/>
                    </a:moveTo>
                    <a:cubicBezTo>
                      <a:pt x="f9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7" y="f7"/>
                    </a:cubicBezTo>
                    <a:cubicBezTo>
                      <a:pt x="f18" y="f7"/>
                      <a:pt x="f19" y="f14"/>
                      <a:pt x="f20" y="f12"/>
                    </a:cubicBezTo>
                    <a:cubicBezTo>
                      <a:pt x="f21" y="f6"/>
                      <a:pt x="f22" y="f20"/>
                      <a:pt x="f23" y="f22"/>
                    </a:cubicBezTo>
                    <a:cubicBezTo>
                      <a:pt x="f5" y="f8"/>
                      <a:pt x="f23" y="f24"/>
                      <a:pt x="f25" y="f23"/>
                    </a:cubicBezTo>
                    <a:cubicBezTo>
                      <a:pt x="f24" y="f23"/>
                      <a:pt x="f24" y="f5"/>
                      <a:pt x="f8" y="f5"/>
                    </a:cubicBezTo>
                    <a:close/>
                  </a:path>
                </a:pathLst>
              </a:custGeom>
              <a:solidFill>
                <a:srgbClr val="D2837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3" name="Freeform 1604">
                <a:extLst>
                  <a:ext uri="{FF2B5EF4-FFF2-40B4-BE49-F238E27FC236}">
                    <a16:creationId xmlns:a16="http://schemas.microsoft.com/office/drawing/2014/main" id="{1C2ACE3B-F7B8-1596-F5EF-03B790D740D4}"/>
                  </a:ext>
                </a:extLst>
              </p:cNvPr>
              <p:cNvSpPr/>
              <p:nvPr/>
            </p:nvSpPr>
            <p:spPr>
              <a:xfrm>
                <a:off x="4972050" y="3937004"/>
                <a:ext cx="200025" cy="349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3"/>
                  <a:gd name="f7" fmla="val 93"/>
                  <a:gd name="f8" fmla="val 5"/>
                  <a:gd name="f9" fmla="val 4"/>
                  <a:gd name="f10" fmla="val 2"/>
                  <a:gd name="f11" fmla="val 6"/>
                  <a:gd name="f12" fmla="val 12"/>
                  <a:gd name="f13" fmla="val 17"/>
                  <a:gd name="f14" fmla="val 16"/>
                  <a:gd name="f15" fmla="val 28"/>
                  <a:gd name="f16" fmla="val 23"/>
                  <a:gd name="f17" fmla="val 38"/>
                  <a:gd name="f18" fmla="val 31"/>
                  <a:gd name="f19" fmla="val 51"/>
                  <a:gd name="f20" fmla="val 39"/>
                  <a:gd name="f21" fmla="val 65"/>
                  <a:gd name="f22" fmla="val 46"/>
                  <a:gd name="f23" fmla="val 78"/>
                  <a:gd name="f24" fmla="val 49"/>
                  <a:gd name="f25" fmla="val 83"/>
                  <a:gd name="f26" fmla="val 52"/>
                  <a:gd name="f27" fmla="val 87"/>
                  <a:gd name="f28" fmla="val 92"/>
                  <a:gd name="f29" fmla="val 48"/>
                  <a:gd name="f30" fmla="val 88"/>
                  <a:gd name="f31" fmla="val 47"/>
                  <a:gd name="f32" fmla="val 85"/>
                  <a:gd name="f33" fmla="val 70"/>
                  <a:gd name="f34" fmla="val 30"/>
                  <a:gd name="f35" fmla="val 55"/>
                  <a:gd name="f36" fmla="val 21"/>
                  <a:gd name="f37" fmla="val 40"/>
                  <a:gd name="f38" fmla="val 10"/>
                  <a:gd name="f39" fmla="val 14"/>
                  <a:gd name="f40" fmla="val 11"/>
                  <a:gd name="f41" fmla="val 7"/>
                  <a:gd name="f42" fmla="val 3"/>
                  <a:gd name="f43" fmla="val 1"/>
                  <a:gd name="f44" fmla="+- 0 0 -90"/>
                  <a:gd name="f45" fmla="*/ f3 1 53"/>
                  <a:gd name="f46" fmla="*/ f4 1 93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53"/>
                  <a:gd name="f55" fmla="*/ f51 1 93"/>
                  <a:gd name="f56" fmla="*/ 5 f52 1"/>
                  <a:gd name="f57" fmla="*/ 0 f51 1"/>
                  <a:gd name="f58" fmla="*/ 6 f52 1"/>
                  <a:gd name="f59" fmla="*/ 6 f51 1"/>
                  <a:gd name="f60" fmla="*/ 23 f52 1"/>
                  <a:gd name="f61" fmla="*/ 38 f51 1"/>
                  <a:gd name="f62" fmla="*/ 46 f52 1"/>
                  <a:gd name="f63" fmla="*/ 78 f51 1"/>
                  <a:gd name="f64" fmla="*/ 53 f52 1"/>
                  <a:gd name="f65" fmla="*/ 93 f51 1"/>
                  <a:gd name="f66" fmla="*/ 47 f52 1"/>
                  <a:gd name="f67" fmla="*/ 85 f51 1"/>
                  <a:gd name="f68" fmla="*/ 21 f52 1"/>
                  <a:gd name="f69" fmla="*/ 40 f51 1"/>
                  <a:gd name="f70" fmla="*/ 14 f51 1"/>
                  <a:gd name="f71" fmla="*/ 4 f52 1"/>
                  <a:gd name="f72" fmla="*/ 10 f51 1"/>
                  <a:gd name="f73" fmla="*/ 0 f52 1"/>
                  <a:gd name="f74" fmla="*/ 2 f51 1"/>
                  <a:gd name="f75" fmla="+- f53 0 f1"/>
                  <a:gd name="f76" fmla="*/ f56 1 53"/>
                  <a:gd name="f77" fmla="*/ f57 1 93"/>
                  <a:gd name="f78" fmla="*/ f58 1 53"/>
                  <a:gd name="f79" fmla="*/ f59 1 93"/>
                  <a:gd name="f80" fmla="*/ f60 1 53"/>
                  <a:gd name="f81" fmla="*/ f61 1 93"/>
                  <a:gd name="f82" fmla="*/ f62 1 53"/>
                  <a:gd name="f83" fmla="*/ f63 1 93"/>
                  <a:gd name="f84" fmla="*/ f64 1 53"/>
                  <a:gd name="f85" fmla="*/ f65 1 93"/>
                  <a:gd name="f86" fmla="*/ f66 1 53"/>
                  <a:gd name="f87" fmla="*/ f67 1 93"/>
                  <a:gd name="f88" fmla="*/ f68 1 53"/>
                  <a:gd name="f89" fmla="*/ f69 1 93"/>
                  <a:gd name="f90" fmla="*/ f70 1 93"/>
                  <a:gd name="f91" fmla="*/ f71 1 53"/>
                  <a:gd name="f92" fmla="*/ f72 1 93"/>
                  <a:gd name="f93" fmla="*/ f73 1 53"/>
                  <a:gd name="f94" fmla="*/ f74 1 93"/>
                  <a:gd name="f95" fmla="*/ 0 1 f54"/>
                  <a:gd name="f96" fmla="*/ f48 1 f54"/>
                  <a:gd name="f97" fmla="*/ 0 1 f55"/>
                  <a:gd name="f98" fmla="*/ f49 1 f55"/>
                  <a:gd name="f99" fmla="*/ f76 1 f54"/>
                  <a:gd name="f100" fmla="*/ f77 1 f55"/>
                  <a:gd name="f101" fmla="*/ f78 1 f54"/>
                  <a:gd name="f102" fmla="*/ f79 1 f55"/>
                  <a:gd name="f103" fmla="*/ f80 1 f54"/>
                  <a:gd name="f104" fmla="*/ f81 1 f55"/>
                  <a:gd name="f105" fmla="*/ f82 1 f54"/>
                  <a:gd name="f106" fmla="*/ f83 1 f55"/>
                  <a:gd name="f107" fmla="*/ f84 1 f54"/>
                  <a:gd name="f108" fmla="*/ f85 1 f55"/>
                  <a:gd name="f109" fmla="*/ f86 1 f54"/>
                  <a:gd name="f110" fmla="*/ f87 1 f55"/>
                  <a:gd name="f111" fmla="*/ f88 1 f54"/>
                  <a:gd name="f112" fmla="*/ f89 1 f55"/>
                  <a:gd name="f113" fmla="*/ f90 1 f55"/>
                  <a:gd name="f114" fmla="*/ f91 1 f54"/>
                  <a:gd name="f115" fmla="*/ f92 1 f55"/>
                  <a:gd name="f116" fmla="*/ f93 1 f54"/>
                  <a:gd name="f117" fmla="*/ f94 1 f55"/>
                  <a:gd name="f118" fmla="*/ f95 f45 1"/>
                  <a:gd name="f119" fmla="*/ f96 f45 1"/>
                  <a:gd name="f120" fmla="*/ f98 f46 1"/>
                  <a:gd name="f121" fmla="*/ f97 f46 1"/>
                  <a:gd name="f122" fmla="*/ f99 f45 1"/>
                  <a:gd name="f123" fmla="*/ f100 f46 1"/>
                  <a:gd name="f124" fmla="*/ f101 f45 1"/>
                  <a:gd name="f125" fmla="*/ f102 f46 1"/>
                  <a:gd name="f126" fmla="*/ f103 f45 1"/>
                  <a:gd name="f127" fmla="*/ f104 f46 1"/>
                  <a:gd name="f128" fmla="*/ f105 f45 1"/>
                  <a:gd name="f129" fmla="*/ f106 f46 1"/>
                  <a:gd name="f130" fmla="*/ f107 f45 1"/>
                  <a:gd name="f131" fmla="*/ f108 f46 1"/>
                  <a:gd name="f132" fmla="*/ f109 f45 1"/>
                  <a:gd name="f133" fmla="*/ f110 f46 1"/>
                  <a:gd name="f134" fmla="*/ f111 f45 1"/>
                  <a:gd name="f135" fmla="*/ f112 f46 1"/>
                  <a:gd name="f136" fmla="*/ f113 f46 1"/>
                  <a:gd name="f137" fmla="*/ f114 f45 1"/>
                  <a:gd name="f138" fmla="*/ f115 f46 1"/>
                  <a:gd name="f139" fmla="*/ f116 f45 1"/>
                  <a:gd name="f140" fmla="*/ f117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2" y="f123"/>
                  </a:cxn>
                  <a:cxn ang="f75">
                    <a:pos x="f124" y="f125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30" y="f131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24" y="f136"/>
                  </a:cxn>
                  <a:cxn ang="f75">
                    <a:pos x="f137" y="f138"/>
                  </a:cxn>
                  <a:cxn ang="f75">
                    <a:pos x="f139" y="f140"/>
                  </a:cxn>
                  <a:cxn ang="f75">
                    <a:pos x="f122" y="f123"/>
                  </a:cxn>
                </a:cxnLst>
                <a:rect l="f118" t="f121" r="f119" b="f120"/>
                <a:pathLst>
                  <a:path w="52" h="93">
                    <a:moveTo>
                      <a:pt x="f8" y="f5"/>
                    </a:moveTo>
                    <a:cubicBezTo>
                      <a:pt x="f9" y="f10"/>
                      <a:pt x="f8" y="f9"/>
                      <a:pt x="f11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ubicBezTo>
                      <a:pt x="f24" y="f28"/>
                      <a:pt x="f29" y="f30"/>
                      <a:pt x="f31" y="f32"/>
                    </a:cubicBezTo>
                    <a:cubicBezTo>
                      <a:pt x="f17" y="f33"/>
                      <a:pt x="f34" y="f35"/>
                      <a:pt x="f36" y="f37"/>
                    </a:cubicBezTo>
                    <a:cubicBezTo>
                      <a:pt x="f14" y="f18"/>
                      <a:pt x="f38" y="f16"/>
                      <a:pt x="f11" y="f39"/>
                    </a:cubicBezTo>
                    <a:cubicBezTo>
                      <a:pt x="f11" y="f12"/>
                      <a:pt x="f8" y="f40"/>
                      <a:pt x="f9" y="f38"/>
                    </a:cubicBezTo>
                    <a:cubicBezTo>
                      <a:pt x="f9" y="f41"/>
                      <a:pt x="f42" y="f8"/>
                      <a:pt x="f5" y="f10"/>
                    </a:cubicBezTo>
                    <a:cubicBezTo>
                      <a:pt x="f42" y="f42"/>
                      <a:pt x="f9" y="f43"/>
                      <a:pt x="f8" y="f5"/>
                    </a:cubicBezTo>
                    <a:close/>
                  </a:path>
                </a:pathLst>
              </a:custGeom>
              <a:solidFill>
                <a:srgbClr val="6730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4" name="Freeform 1605">
                <a:extLst>
                  <a:ext uri="{FF2B5EF4-FFF2-40B4-BE49-F238E27FC236}">
                    <a16:creationId xmlns:a16="http://schemas.microsoft.com/office/drawing/2014/main" id="{4B51E579-4199-120B-DDB9-BB28C837B05B}"/>
                  </a:ext>
                </a:extLst>
              </p:cNvPr>
              <p:cNvSpPr/>
              <p:nvPr/>
            </p:nvSpPr>
            <p:spPr>
              <a:xfrm>
                <a:off x="5262564" y="4432297"/>
                <a:ext cx="41276" cy="2381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3"/>
                  <a:gd name="f8" fmla="val 4"/>
                  <a:gd name="f9" fmla="val 17"/>
                  <a:gd name="f10" fmla="val 3"/>
                  <a:gd name="f11" fmla="val 12"/>
                  <a:gd name="f12" fmla="val 1"/>
                  <a:gd name="f13" fmla="val 7"/>
                  <a:gd name="f14" fmla="val 2"/>
                  <a:gd name="f15" fmla="val 5"/>
                  <a:gd name="f16" fmla="val 10"/>
                  <a:gd name="f17" fmla="val 8"/>
                  <a:gd name="f18" fmla="val 21"/>
                  <a:gd name="f19" fmla="val 32"/>
                  <a:gd name="f20" fmla="val 38"/>
                  <a:gd name="f21" fmla="val 44"/>
                  <a:gd name="f22" fmla="val 9"/>
                  <a:gd name="f23" fmla="val 51"/>
                  <a:gd name="f24" fmla="val 55"/>
                  <a:gd name="f25" fmla="val 59"/>
                  <a:gd name="f26" fmla="val 54"/>
                  <a:gd name="f27" fmla="val 46"/>
                  <a:gd name="f28" fmla="val 31"/>
                  <a:gd name="f29" fmla="val 6"/>
                  <a:gd name="f30" fmla="val 24"/>
                  <a:gd name="f31" fmla="+- 0 0 -90"/>
                  <a:gd name="f32" fmla="*/ f3 1 11"/>
                  <a:gd name="f33" fmla="*/ f4 1 6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1"/>
                  <a:gd name="f42" fmla="*/ f38 1 63"/>
                  <a:gd name="f43" fmla="*/ 4 f39 1"/>
                  <a:gd name="f44" fmla="*/ 17 f38 1"/>
                  <a:gd name="f45" fmla="*/ 0 f39 1"/>
                  <a:gd name="f46" fmla="*/ 2 f38 1"/>
                  <a:gd name="f47" fmla="*/ 2 f39 1"/>
                  <a:gd name="f48" fmla="*/ 0 f38 1"/>
                  <a:gd name="f49" fmla="*/ 10 f39 1"/>
                  <a:gd name="f50" fmla="*/ 32 f38 1"/>
                  <a:gd name="f51" fmla="*/ 9 f39 1"/>
                  <a:gd name="f52" fmla="*/ 51 f38 1"/>
                  <a:gd name="f53" fmla="*/ 7 f39 1"/>
                  <a:gd name="f54" fmla="*/ 63 f38 1"/>
                  <a:gd name="f55" fmla="*/ 38 f38 1"/>
                  <a:gd name="f56" fmla="+- f40 0 f1"/>
                  <a:gd name="f57" fmla="*/ f43 1 11"/>
                  <a:gd name="f58" fmla="*/ f44 1 63"/>
                  <a:gd name="f59" fmla="*/ f45 1 11"/>
                  <a:gd name="f60" fmla="*/ f46 1 63"/>
                  <a:gd name="f61" fmla="*/ f47 1 11"/>
                  <a:gd name="f62" fmla="*/ f48 1 63"/>
                  <a:gd name="f63" fmla="*/ f49 1 11"/>
                  <a:gd name="f64" fmla="*/ f50 1 63"/>
                  <a:gd name="f65" fmla="*/ f51 1 11"/>
                  <a:gd name="f66" fmla="*/ f52 1 63"/>
                  <a:gd name="f67" fmla="*/ f53 1 11"/>
                  <a:gd name="f68" fmla="*/ f54 1 63"/>
                  <a:gd name="f69" fmla="*/ f55 1 63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2"/>
                  <a:gd name="f82" fmla="*/ f65 1 f41"/>
                  <a:gd name="f83" fmla="*/ f66 1 f42"/>
                  <a:gd name="f84" fmla="*/ f67 1 f41"/>
                  <a:gd name="f85" fmla="*/ f68 1 f42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3 1"/>
                  <a:gd name="f99" fmla="*/ f82 f32 1"/>
                  <a:gd name="f100" fmla="*/ f83 f33 1"/>
                  <a:gd name="f101" fmla="*/ f84 f32 1"/>
                  <a:gd name="f102" fmla="*/ f85 f33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1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11" h="62">
                    <a:moveTo>
                      <a:pt x="f8" y="f9"/>
                    </a:moveTo>
                    <a:cubicBezTo>
                      <a:pt x="f10" y="f11"/>
                      <a:pt x="f12" y="f13"/>
                      <a:pt x="f5" y="f14"/>
                    </a:cubicBezTo>
                    <a:cubicBezTo>
                      <a:pt x="f10" y="f10"/>
                      <a:pt x="f14" y="f12"/>
                      <a:pt x="f14" y="f5"/>
                    </a:cubicBezTo>
                    <a:cubicBezTo>
                      <a:pt x="f15" y="f16"/>
                      <a:pt x="f17" y="f18"/>
                      <a:pt x="f16" y="f19"/>
                    </a:cubicBezTo>
                    <a:cubicBezTo>
                      <a:pt x="f6" y="f20"/>
                      <a:pt x="f16" y="f21"/>
                      <a:pt x="f22" y="f23"/>
                    </a:cubicBezTo>
                    <a:cubicBezTo>
                      <a:pt x="f22" y="f24"/>
                      <a:pt x="f22" y="f25"/>
                      <a:pt x="f13" y="f7"/>
                    </a:cubicBezTo>
                    <a:cubicBezTo>
                      <a:pt x="f13" y="f26"/>
                      <a:pt x="f13" y="f27"/>
                      <a:pt x="f13" y="f20"/>
                    </a:cubicBezTo>
                    <a:cubicBezTo>
                      <a:pt x="f13" y="f28"/>
                      <a:pt x="f29" y="f30"/>
                      <a:pt x="f8" y="f9"/>
                    </a:cubicBezTo>
                    <a:close/>
                  </a:path>
                </a:pathLst>
              </a:custGeom>
              <a:solidFill>
                <a:srgbClr val="975E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5" name="Freeform 1606">
                <a:extLst>
                  <a:ext uri="{FF2B5EF4-FFF2-40B4-BE49-F238E27FC236}">
                    <a16:creationId xmlns:a16="http://schemas.microsoft.com/office/drawing/2014/main" id="{3BDA8481-F8C4-FDF8-BDBC-481A163C906B}"/>
                  </a:ext>
                </a:extLst>
              </p:cNvPr>
              <p:cNvSpPr/>
              <p:nvPr/>
            </p:nvSpPr>
            <p:spPr>
              <a:xfrm>
                <a:off x="5153028" y="4129092"/>
                <a:ext cx="71442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7"/>
                  <a:gd name="f8" fmla="val 9"/>
                  <a:gd name="f9" fmla="val 14"/>
                  <a:gd name="f10" fmla="val 15"/>
                  <a:gd name="f11" fmla="val 30"/>
                  <a:gd name="f12" fmla="val 13"/>
                  <a:gd name="f13" fmla="val 31"/>
                  <a:gd name="f14" fmla="val 6"/>
                  <a:gd name="f15" fmla="+- 0 0 -90"/>
                  <a:gd name="f16" fmla="*/ f3 1 19"/>
                  <a:gd name="f17" fmla="*/ f4 1 4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9"/>
                  <a:gd name="f26" fmla="*/ f22 1 47"/>
                  <a:gd name="f27" fmla="*/ 0 f23 1"/>
                  <a:gd name="f28" fmla="*/ 0 f22 1"/>
                  <a:gd name="f29" fmla="*/ 19 f23 1"/>
                  <a:gd name="f30" fmla="*/ 47 f22 1"/>
                  <a:gd name="f31" fmla="+- f24 0 f1"/>
                  <a:gd name="f32" fmla="*/ f27 1 19"/>
                  <a:gd name="f33" fmla="*/ f28 1 47"/>
                  <a:gd name="f34" fmla="*/ f29 1 19"/>
                  <a:gd name="f35" fmla="*/ f30 1 47"/>
                  <a:gd name="f36" fmla="*/ 0 1 f25"/>
                  <a:gd name="f37" fmla="*/ f19 1 f25"/>
                  <a:gd name="f38" fmla="*/ 0 1 f26"/>
                  <a:gd name="f39" fmla="*/ f20 1 f26"/>
                  <a:gd name="f40" fmla="*/ f32 1 f25"/>
                  <a:gd name="f41" fmla="*/ f33 1 f26"/>
                  <a:gd name="f42" fmla="*/ f34 1 f25"/>
                  <a:gd name="f43" fmla="*/ f35 1 f26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19" h="47">
                    <a:moveTo>
                      <a:pt x="f5" y="f5"/>
                    </a:moveTo>
                    <a:cubicBezTo>
                      <a:pt x="f8" y="f9"/>
                      <a:pt x="f10" y="f11"/>
                      <a:pt x="f6" y="f7"/>
                    </a:cubicBezTo>
                    <a:cubicBezTo>
                      <a:pt x="f12" y="f13"/>
                      <a:pt x="f14" y="f10"/>
                      <a:pt x="f5" y="f5"/>
                    </a:cubicBezTo>
                    <a:close/>
                  </a:path>
                </a:pathLst>
              </a:custGeom>
              <a:solidFill>
                <a:srgbClr val="672D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6" name="Freeform 1607">
                <a:extLst>
                  <a:ext uri="{FF2B5EF4-FFF2-40B4-BE49-F238E27FC236}">
                    <a16:creationId xmlns:a16="http://schemas.microsoft.com/office/drawing/2014/main" id="{0D535061-B8DB-B6C3-4CF5-D1F30D8B2752}"/>
                  </a:ext>
                </a:extLst>
              </p:cNvPr>
              <p:cNvSpPr/>
              <p:nvPr/>
            </p:nvSpPr>
            <p:spPr>
              <a:xfrm>
                <a:off x="4976814" y="3967160"/>
                <a:ext cx="77788" cy="2143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57"/>
                  <a:gd name="f8" fmla="val 3"/>
                  <a:gd name="f9" fmla="val 2"/>
                  <a:gd name="f10" fmla="val 4"/>
                  <a:gd name="f11" fmla="val 5"/>
                  <a:gd name="f12" fmla="val 1"/>
                  <a:gd name="f13" fmla="val 9"/>
                  <a:gd name="f14" fmla="val 13"/>
                  <a:gd name="f15" fmla="val 15"/>
                  <a:gd name="f16" fmla="val 22"/>
                  <a:gd name="f17" fmla="val 20"/>
                  <a:gd name="f18" fmla="val 31"/>
                  <a:gd name="f19" fmla="val 32"/>
                  <a:gd name="f20" fmla="val 33"/>
                  <a:gd name="f21" fmla="val 19"/>
                  <a:gd name="f22" fmla="val 18"/>
                  <a:gd name="f23" fmla="val 34"/>
                  <a:gd name="f24" fmla="val 35"/>
                  <a:gd name="f25" fmla="val 36"/>
                  <a:gd name="f26" fmla="val 17"/>
                  <a:gd name="f27" fmla="val 41"/>
                  <a:gd name="f28" fmla="val 46"/>
                  <a:gd name="f29" fmla="val 14"/>
                  <a:gd name="f30" fmla="val 51"/>
                  <a:gd name="f31" fmla="val 52"/>
                  <a:gd name="f32" fmla="val 53"/>
                  <a:gd name="f33" fmla="val 54"/>
                  <a:gd name="f34" fmla="val 11"/>
                  <a:gd name="f35" fmla="val 55"/>
                  <a:gd name="f36" fmla="val 10"/>
                  <a:gd name="f37" fmla="val 56"/>
                  <a:gd name="f38" fmla="val 8"/>
                  <a:gd name="f39" fmla="val 6"/>
                  <a:gd name="f40" fmla="val 48"/>
                  <a:gd name="f41" fmla="val 7"/>
                  <a:gd name="f42" fmla="val 44"/>
                  <a:gd name="f43" fmla="val 45"/>
                  <a:gd name="f44" fmla="val 43"/>
                  <a:gd name="f45" fmla="val 42"/>
                  <a:gd name="f46" fmla="val 30"/>
                  <a:gd name="f47" fmla="+- 0 0 -90"/>
                  <a:gd name="f48" fmla="*/ f3 1 21"/>
                  <a:gd name="f49" fmla="*/ f4 1 57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21"/>
                  <a:gd name="f58" fmla="*/ f54 1 57"/>
                  <a:gd name="f59" fmla="*/ 3 f55 1"/>
                  <a:gd name="f60" fmla="*/ 2 f54 1"/>
                  <a:gd name="f61" fmla="*/ 5 f55 1"/>
                  <a:gd name="f62" fmla="*/ 3 f54 1"/>
                  <a:gd name="f63" fmla="*/ 20 f55 1"/>
                  <a:gd name="f64" fmla="*/ 31 f54 1"/>
                  <a:gd name="f65" fmla="*/ 19 f55 1"/>
                  <a:gd name="f66" fmla="*/ 33 f54 1"/>
                  <a:gd name="f67" fmla="*/ 35 f54 1"/>
                  <a:gd name="f68" fmla="*/ 36 f54 1"/>
                  <a:gd name="f69" fmla="*/ 14 f55 1"/>
                  <a:gd name="f70" fmla="*/ 51 f54 1"/>
                  <a:gd name="f71" fmla="*/ 13 f55 1"/>
                  <a:gd name="f72" fmla="*/ 54 f54 1"/>
                  <a:gd name="f73" fmla="*/ 8 f55 1"/>
                  <a:gd name="f74" fmla="*/ 57 f54 1"/>
                  <a:gd name="f75" fmla="*/ 4 f55 1"/>
                  <a:gd name="f76" fmla="*/ 52 f54 1"/>
                  <a:gd name="f77" fmla="*/ 7 f55 1"/>
                  <a:gd name="f78" fmla="*/ 44 f54 1"/>
                  <a:gd name="f79" fmla="*/ 45 f54 1"/>
                  <a:gd name="f80" fmla="*/ 42 f54 1"/>
                  <a:gd name="f81" fmla="*/ 41 f54 1"/>
                  <a:gd name="f82" fmla="*/ 9 f54 1"/>
                  <a:gd name="f83" fmla="+- f56 0 f1"/>
                  <a:gd name="f84" fmla="*/ f59 1 21"/>
                  <a:gd name="f85" fmla="*/ f60 1 57"/>
                  <a:gd name="f86" fmla="*/ f61 1 21"/>
                  <a:gd name="f87" fmla="*/ f62 1 57"/>
                  <a:gd name="f88" fmla="*/ f63 1 21"/>
                  <a:gd name="f89" fmla="*/ f64 1 57"/>
                  <a:gd name="f90" fmla="*/ f65 1 21"/>
                  <a:gd name="f91" fmla="*/ f66 1 57"/>
                  <a:gd name="f92" fmla="*/ f67 1 57"/>
                  <a:gd name="f93" fmla="*/ f68 1 57"/>
                  <a:gd name="f94" fmla="*/ f69 1 21"/>
                  <a:gd name="f95" fmla="*/ f70 1 57"/>
                  <a:gd name="f96" fmla="*/ f71 1 21"/>
                  <a:gd name="f97" fmla="*/ f72 1 57"/>
                  <a:gd name="f98" fmla="*/ f73 1 21"/>
                  <a:gd name="f99" fmla="*/ f74 1 57"/>
                  <a:gd name="f100" fmla="*/ f75 1 21"/>
                  <a:gd name="f101" fmla="*/ f76 1 57"/>
                  <a:gd name="f102" fmla="*/ f77 1 21"/>
                  <a:gd name="f103" fmla="*/ f78 1 57"/>
                  <a:gd name="f104" fmla="*/ f79 1 57"/>
                  <a:gd name="f105" fmla="*/ f80 1 57"/>
                  <a:gd name="f106" fmla="*/ f81 1 57"/>
                  <a:gd name="f107" fmla="*/ f82 1 57"/>
                  <a:gd name="f108" fmla="*/ 0 1 f57"/>
                  <a:gd name="f109" fmla="*/ f51 1 f57"/>
                  <a:gd name="f110" fmla="*/ 0 1 f58"/>
                  <a:gd name="f111" fmla="*/ f52 1 f58"/>
                  <a:gd name="f112" fmla="*/ f84 1 f57"/>
                  <a:gd name="f113" fmla="*/ f85 1 f58"/>
                  <a:gd name="f114" fmla="*/ f86 1 f57"/>
                  <a:gd name="f115" fmla="*/ f87 1 f58"/>
                  <a:gd name="f116" fmla="*/ f88 1 f57"/>
                  <a:gd name="f117" fmla="*/ f89 1 f58"/>
                  <a:gd name="f118" fmla="*/ f90 1 f57"/>
                  <a:gd name="f119" fmla="*/ f91 1 f58"/>
                  <a:gd name="f120" fmla="*/ f92 1 f58"/>
                  <a:gd name="f121" fmla="*/ f93 1 f58"/>
                  <a:gd name="f122" fmla="*/ f94 1 f57"/>
                  <a:gd name="f123" fmla="*/ f95 1 f58"/>
                  <a:gd name="f124" fmla="*/ f96 1 f57"/>
                  <a:gd name="f125" fmla="*/ f97 1 f58"/>
                  <a:gd name="f126" fmla="*/ f98 1 f57"/>
                  <a:gd name="f127" fmla="*/ f99 1 f58"/>
                  <a:gd name="f128" fmla="*/ f100 1 f57"/>
                  <a:gd name="f129" fmla="*/ f101 1 f58"/>
                  <a:gd name="f130" fmla="*/ f102 1 f57"/>
                  <a:gd name="f131" fmla="*/ f103 1 f58"/>
                  <a:gd name="f132" fmla="*/ f104 1 f58"/>
                  <a:gd name="f133" fmla="*/ f105 1 f58"/>
                  <a:gd name="f134" fmla="*/ f106 1 f58"/>
                  <a:gd name="f135" fmla="*/ f107 1 f58"/>
                  <a:gd name="f136" fmla="*/ f108 f48 1"/>
                  <a:gd name="f137" fmla="*/ f109 f48 1"/>
                  <a:gd name="f138" fmla="*/ f111 f49 1"/>
                  <a:gd name="f139" fmla="*/ f110 f49 1"/>
                  <a:gd name="f140" fmla="*/ f112 f48 1"/>
                  <a:gd name="f141" fmla="*/ f113 f49 1"/>
                  <a:gd name="f142" fmla="*/ f114 f48 1"/>
                  <a:gd name="f143" fmla="*/ f115 f49 1"/>
                  <a:gd name="f144" fmla="*/ f116 f48 1"/>
                  <a:gd name="f145" fmla="*/ f117 f49 1"/>
                  <a:gd name="f146" fmla="*/ f118 f48 1"/>
                  <a:gd name="f147" fmla="*/ f119 f49 1"/>
                  <a:gd name="f148" fmla="*/ f120 f49 1"/>
                  <a:gd name="f149" fmla="*/ f121 f49 1"/>
                  <a:gd name="f150" fmla="*/ f122 f48 1"/>
                  <a:gd name="f151" fmla="*/ f123 f49 1"/>
                  <a:gd name="f152" fmla="*/ f124 f48 1"/>
                  <a:gd name="f153" fmla="*/ f125 f49 1"/>
                  <a:gd name="f154" fmla="*/ f126 f48 1"/>
                  <a:gd name="f155" fmla="*/ f127 f49 1"/>
                  <a:gd name="f156" fmla="*/ f128 f48 1"/>
                  <a:gd name="f157" fmla="*/ f129 f49 1"/>
                  <a:gd name="f158" fmla="*/ f130 f48 1"/>
                  <a:gd name="f159" fmla="*/ f131 f49 1"/>
                  <a:gd name="f160" fmla="*/ f132 f49 1"/>
                  <a:gd name="f161" fmla="*/ f133 f49 1"/>
                  <a:gd name="f162" fmla="*/ f134 f49 1"/>
                  <a:gd name="f163" fmla="*/ f135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0" y="f141"/>
                  </a:cxn>
                  <a:cxn ang="f83">
                    <a:pos x="f142" y="f143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6" y="f148"/>
                  </a:cxn>
                  <a:cxn ang="f83">
                    <a:pos x="f146" y="f149"/>
                  </a:cxn>
                  <a:cxn ang="f83">
                    <a:pos x="f150" y="f151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8" y="f159"/>
                  </a:cxn>
                  <a:cxn ang="f83">
                    <a:pos x="f158" y="f159"/>
                  </a:cxn>
                  <a:cxn ang="f83">
                    <a:pos x="f142" y="f160"/>
                  </a:cxn>
                  <a:cxn ang="f83">
                    <a:pos x="f142" y="f161"/>
                  </a:cxn>
                  <a:cxn ang="f83">
                    <a:pos x="f142" y="f162"/>
                  </a:cxn>
                  <a:cxn ang="f83">
                    <a:pos x="f140" y="f163"/>
                  </a:cxn>
                  <a:cxn ang="f83">
                    <a:pos x="f140" y="f141"/>
                  </a:cxn>
                </a:cxnLst>
                <a:rect l="f136" t="f139" r="f137" b="f138"/>
                <a:pathLst>
                  <a:path w="21" h="57">
                    <a:moveTo>
                      <a:pt x="f8" y="f9"/>
                    </a:moveTo>
                    <a:cubicBezTo>
                      <a:pt x="f10" y="f5"/>
                      <a:pt x="f11" y="f12"/>
                      <a:pt x="f11" y="f8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6" y="f19"/>
                      <a:pt x="f6" y="f20"/>
                      <a:pt x="f21" y="f20"/>
                    </a:cubicBezTo>
                    <a:cubicBezTo>
                      <a:pt x="f22" y="f23"/>
                      <a:pt x="f22" y="f23"/>
                      <a:pt x="f21" y="f24"/>
                    </a:cubicBezTo>
                    <a:cubicBezTo>
                      <a:pt x="f21" y="f24"/>
                      <a:pt x="f21" y="f25"/>
                      <a:pt x="f21" y="f25"/>
                    </a:cubicBezTo>
                    <a:cubicBezTo>
                      <a:pt x="f26" y="f27"/>
                      <a:pt x="f26" y="f28"/>
                      <a:pt x="f29" y="f30"/>
                    </a:cubicBezTo>
                    <a:cubicBezTo>
                      <a:pt x="f14" y="f31"/>
                      <a:pt x="f29" y="f32"/>
                      <a:pt x="f14" y="f33"/>
                    </a:cubicBezTo>
                    <a:cubicBezTo>
                      <a:pt x="f34" y="f35"/>
                      <a:pt x="f36" y="f37"/>
                      <a:pt x="f38" y="f7"/>
                    </a:cubicBezTo>
                    <a:cubicBezTo>
                      <a:pt x="f39" y="f37"/>
                      <a:pt x="f11" y="f33"/>
                      <a:pt x="f10" y="f31"/>
                    </a:cubicBezTo>
                    <a:cubicBezTo>
                      <a:pt x="f5" y="f40"/>
                      <a:pt x="f11" y="f28"/>
                      <a:pt x="f41" y="f42"/>
                    </a:cubicBezTo>
                    <a:cubicBezTo>
                      <a:pt x="f41" y="f42"/>
                      <a:pt x="f41" y="f42"/>
                      <a:pt x="f41" y="f42"/>
                    </a:cubicBezTo>
                    <a:cubicBezTo>
                      <a:pt x="f39" y="f43"/>
                      <a:pt x="f39" y="f43"/>
                      <a:pt x="f11" y="f43"/>
                    </a:cubicBezTo>
                    <a:cubicBezTo>
                      <a:pt x="f8" y="f43"/>
                      <a:pt x="f10" y="f44"/>
                      <a:pt x="f11" y="f45"/>
                    </a:cubicBezTo>
                    <a:cubicBezTo>
                      <a:pt x="f11" y="f45"/>
                      <a:pt x="f11" y="f45"/>
                      <a:pt x="f11" y="f27"/>
                    </a:cubicBezTo>
                    <a:cubicBezTo>
                      <a:pt x="f38" y="f46"/>
                      <a:pt x="f11" y="f17"/>
                      <a:pt x="f8" y="f13"/>
                    </a:cubicBezTo>
                    <a:cubicBezTo>
                      <a:pt x="f8" y="f41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D882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7" name="Freeform 1608">
                <a:extLst>
                  <a:ext uri="{FF2B5EF4-FFF2-40B4-BE49-F238E27FC236}">
                    <a16:creationId xmlns:a16="http://schemas.microsoft.com/office/drawing/2014/main" id="{BA116D1F-0532-E68A-065A-B94538087536}"/>
                  </a:ext>
                </a:extLst>
              </p:cNvPr>
              <p:cNvSpPr/>
              <p:nvPr/>
            </p:nvSpPr>
            <p:spPr>
              <a:xfrm>
                <a:off x="5021263" y="4154484"/>
                <a:ext cx="192088" cy="4032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107"/>
                  <a:gd name="f8" fmla="val 1"/>
                  <a:gd name="f9" fmla="val 4"/>
                  <a:gd name="f10" fmla="val 3"/>
                  <a:gd name="f11" fmla="val 2"/>
                  <a:gd name="f12" fmla="val 19"/>
                  <a:gd name="f13" fmla="val 31"/>
                  <a:gd name="f14" fmla="val 34"/>
                  <a:gd name="f15" fmla="val 58"/>
                  <a:gd name="f16" fmla="val 46"/>
                  <a:gd name="f17" fmla="val 87"/>
                  <a:gd name="f18" fmla="val 49"/>
                  <a:gd name="f19" fmla="val 93"/>
                  <a:gd name="f20" fmla="val 50"/>
                  <a:gd name="f21" fmla="val 99"/>
                  <a:gd name="f22" fmla="val 105"/>
                  <a:gd name="f23" fmla="val 106"/>
                  <a:gd name="f24" fmla="val 103"/>
                  <a:gd name="f25" fmla="val 47"/>
                  <a:gd name="f26" fmla="val 102"/>
                  <a:gd name="f27" fmla="val 45"/>
                  <a:gd name="f28" fmla="val 96"/>
                  <a:gd name="f29" fmla="val 43"/>
                  <a:gd name="f30" fmla="val 91"/>
                  <a:gd name="f31" fmla="val 41"/>
                  <a:gd name="f32" fmla="val 85"/>
                  <a:gd name="f33" fmla="val 39"/>
                  <a:gd name="f34" fmla="val 79"/>
                  <a:gd name="f35" fmla="val 36"/>
                  <a:gd name="f36" fmla="val 74"/>
                  <a:gd name="f37" fmla="val 69"/>
                  <a:gd name="f38" fmla="val 28"/>
                  <a:gd name="f39" fmla="val 57"/>
                  <a:gd name="f40" fmla="val 22"/>
                  <a:gd name="f41" fmla="val 16"/>
                  <a:gd name="f42" fmla="val 35"/>
                  <a:gd name="f43" fmla="val 12"/>
                  <a:gd name="f44" fmla="val 27"/>
                  <a:gd name="f45" fmla="val 8"/>
                  <a:gd name="f46" fmla="val 10"/>
                  <a:gd name="f47" fmla="val 6"/>
                  <a:gd name="f48" fmla="+- 0 0 -90"/>
                  <a:gd name="f49" fmla="*/ f3 1 51"/>
                  <a:gd name="f50" fmla="*/ f4 1 107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51"/>
                  <a:gd name="f59" fmla="*/ f55 1 107"/>
                  <a:gd name="f60" fmla="*/ 1 f56 1"/>
                  <a:gd name="f61" fmla="*/ 4 f55 1"/>
                  <a:gd name="f62" fmla="*/ 0 f56 1"/>
                  <a:gd name="f63" fmla="*/ 1 f55 1"/>
                  <a:gd name="f64" fmla="*/ 3 f56 1"/>
                  <a:gd name="f65" fmla="*/ 46 f56 1"/>
                  <a:gd name="f66" fmla="*/ 87 f55 1"/>
                  <a:gd name="f67" fmla="*/ 51 f56 1"/>
                  <a:gd name="f68" fmla="*/ 105 f55 1"/>
                  <a:gd name="f69" fmla="*/ 107 f55 1"/>
                  <a:gd name="f70" fmla="*/ 47 f56 1"/>
                  <a:gd name="f71" fmla="*/ 102 f55 1"/>
                  <a:gd name="f72" fmla="*/ 41 f56 1"/>
                  <a:gd name="f73" fmla="*/ 85 f55 1"/>
                  <a:gd name="f74" fmla="*/ 34 f56 1"/>
                  <a:gd name="f75" fmla="*/ 69 f55 1"/>
                  <a:gd name="f76" fmla="*/ 16 f56 1"/>
                  <a:gd name="f77" fmla="*/ 35 f55 1"/>
                  <a:gd name="f78" fmla="*/ 12 f55 1"/>
                  <a:gd name="f79" fmla="+- f57 0 f1"/>
                  <a:gd name="f80" fmla="*/ f60 1 51"/>
                  <a:gd name="f81" fmla="*/ f61 1 107"/>
                  <a:gd name="f82" fmla="*/ f62 1 51"/>
                  <a:gd name="f83" fmla="*/ f63 1 107"/>
                  <a:gd name="f84" fmla="*/ f64 1 51"/>
                  <a:gd name="f85" fmla="*/ f65 1 51"/>
                  <a:gd name="f86" fmla="*/ f66 1 107"/>
                  <a:gd name="f87" fmla="*/ f67 1 51"/>
                  <a:gd name="f88" fmla="*/ f68 1 107"/>
                  <a:gd name="f89" fmla="*/ f69 1 107"/>
                  <a:gd name="f90" fmla="*/ f70 1 51"/>
                  <a:gd name="f91" fmla="*/ f71 1 107"/>
                  <a:gd name="f92" fmla="*/ f72 1 51"/>
                  <a:gd name="f93" fmla="*/ f73 1 107"/>
                  <a:gd name="f94" fmla="*/ f74 1 51"/>
                  <a:gd name="f95" fmla="*/ f75 1 107"/>
                  <a:gd name="f96" fmla="*/ f76 1 51"/>
                  <a:gd name="f97" fmla="*/ f77 1 107"/>
                  <a:gd name="f98" fmla="*/ f78 1 107"/>
                  <a:gd name="f99" fmla="*/ 0 1 f58"/>
                  <a:gd name="f100" fmla="*/ f52 1 f58"/>
                  <a:gd name="f101" fmla="*/ 0 1 f59"/>
                  <a:gd name="f102" fmla="*/ f53 1 f59"/>
                  <a:gd name="f103" fmla="*/ f80 1 f58"/>
                  <a:gd name="f104" fmla="*/ f81 1 f59"/>
                  <a:gd name="f105" fmla="*/ f82 1 f58"/>
                  <a:gd name="f106" fmla="*/ f83 1 f59"/>
                  <a:gd name="f107" fmla="*/ f84 1 f58"/>
                  <a:gd name="f108" fmla="*/ f85 1 f58"/>
                  <a:gd name="f109" fmla="*/ f86 1 f59"/>
                  <a:gd name="f110" fmla="*/ f87 1 f58"/>
                  <a:gd name="f111" fmla="*/ f88 1 f59"/>
                  <a:gd name="f112" fmla="*/ f89 1 f59"/>
                  <a:gd name="f113" fmla="*/ f90 1 f58"/>
                  <a:gd name="f114" fmla="*/ f91 1 f59"/>
                  <a:gd name="f115" fmla="*/ f92 1 f58"/>
                  <a:gd name="f116" fmla="*/ f93 1 f59"/>
                  <a:gd name="f117" fmla="*/ f94 1 f58"/>
                  <a:gd name="f118" fmla="*/ f95 1 f59"/>
                  <a:gd name="f119" fmla="*/ f96 1 f58"/>
                  <a:gd name="f120" fmla="*/ f97 1 f59"/>
                  <a:gd name="f121" fmla="*/ f98 1 f59"/>
                  <a:gd name="f122" fmla="*/ f99 f49 1"/>
                  <a:gd name="f123" fmla="*/ f100 f49 1"/>
                  <a:gd name="f124" fmla="*/ f102 f50 1"/>
                  <a:gd name="f125" fmla="*/ f101 f50 1"/>
                  <a:gd name="f126" fmla="*/ f103 f49 1"/>
                  <a:gd name="f127" fmla="*/ f104 f50 1"/>
                  <a:gd name="f128" fmla="*/ f105 f49 1"/>
                  <a:gd name="f129" fmla="*/ f106 f50 1"/>
                  <a:gd name="f130" fmla="*/ f107 f49 1"/>
                  <a:gd name="f131" fmla="*/ f108 f49 1"/>
                  <a:gd name="f132" fmla="*/ f109 f50 1"/>
                  <a:gd name="f133" fmla="*/ f110 f49 1"/>
                  <a:gd name="f134" fmla="*/ f111 f50 1"/>
                  <a:gd name="f135" fmla="*/ f112 f50 1"/>
                  <a:gd name="f136" fmla="*/ f113 f49 1"/>
                  <a:gd name="f137" fmla="*/ f114 f50 1"/>
                  <a:gd name="f138" fmla="*/ f115 f49 1"/>
                  <a:gd name="f139" fmla="*/ f116 f50 1"/>
                  <a:gd name="f140" fmla="*/ f117 f49 1"/>
                  <a:gd name="f141" fmla="*/ f118 f50 1"/>
                  <a:gd name="f142" fmla="*/ f119 f49 1"/>
                  <a:gd name="f143" fmla="*/ f120 f50 1"/>
                  <a:gd name="f144" fmla="*/ f121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26" y="f127"/>
                  </a:cxn>
                  <a:cxn ang="f79">
                    <a:pos x="f128" y="f129"/>
                  </a:cxn>
                  <a:cxn ang="f79">
                    <a:pos x="f130" y="f127"/>
                  </a:cxn>
                  <a:cxn ang="f79">
                    <a:pos x="f131" y="f132"/>
                  </a:cxn>
                  <a:cxn ang="f79">
                    <a:pos x="f133" y="f134"/>
                  </a:cxn>
                  <a:cxn ang="f79">
                    <a:pos x="f133" y="f135"/>
                  </a:cxn>
                  <a:cxn ang="f79">
                    <a:pos x="f136" y="f137"/>
                  </a:cxn>
                  <a:cxn ang="f79">
                    <a:pos x="f138" y="f139"/>
                  </a:cxn>
                  <a:cxn ang="f79">
                    <a:pos x="f140" y="f141"/>
                  </a:cxn>
                  <a:cxn ang="f79">
                    <a:pos x="f142" y="f143"/>
                  </a:cxn>
                  <a:cxn ang="f79">
                    <a:pos x="f130" y="f144"/>
                  </a:cxn>
                  <a:cxn ang="f79">
                    <a:pos x="f126" y="f127"/>
                  </a:cxn>
                </a:cxnLst>
                <a:rect l="f122" t="f125" r="f123" b="f124"/>
                <a:pathLst>
                  <a:path w="51" h="107">
                    <a:moveTo>
                      <a:pt x="f8" y="f9"/>
                    </a:moveTo>
                    <a:cubicBezTo>
                      <a:pt x="f5" y="f10"/>
                      <a:pt x="f5" y="f11"/>
                      <a:pt x="f5" y="f8"/>
                    </a:cubicBezTo>
                    <a:cubicBezTo>
                      <a:pt x="f11" y="f5"/>
                      <a:pt x="f10" y="f11"/>
                      <a:pt x="f10" y="f9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6" y="f22"/>
                    </a:cubicBezTo>
                    <a:cubicBezTo>
                      <a:pt x="f6" y="f23"/>
                      <a:pt x="f6" y="f23"/>
                      <a:pt x="f6" y="f7"/>
                    </a:cubicBezTo>
                    <a:cubicBezTo>
                      <a:pt x="f18" y="f23"/>
                      <a:pt x="f18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14" y="f37"/>
                    </a:cubicBezTo>
                    <a:cubicBezTo>
                      <a:pt x="f38" y="f39"/>
                      <a:pt x="f40" y="f16"/>
                      <a:pt x="f41" y="f42"/>
                    </a:cubicBezTo>
                    <a:cubicBezTo>
                      <a:pt x="f43" y="f44"/>
                      <a:pt x="f45" y="f12"/>
                      <a:pt x="f10" y="f43"/>
                    </a:cubicBezTo>
                    <a:cubicBezTo>
                      <a:pt x="f8" y="f46"/>
                      <a:pt x="f9" y="f47"/>
                      <a:pt x="f8" y="f9"/>
                    </a:cubicBezTo>
                    <a:close/>
                  </a:path>
                </a:pathLst>
              </a:custGeom>
              <a:solidFill>
                <a:srgbClr val="2D130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8" name="Freeform 1609">
                <a:extLst>
                  <a:ext uri="{FF2B5EF4-FFF2-40B4-BE49-F238E27FC236}">
                    <a16:creationId xmlns:a16="http://schemas.microsoft.com/office/drawing/2014/main" id="{D695D211-EE69-B4DA-DB6B-863534F56814}"/>
                  </a:ext>
                </a:extLst>
              </p:cNvPr>
              <p:cNvSpPr/>
              <p:nvPr/>
            </p:nvSpPr>
            <p:spPr>
              <a:xfrm>
                <a:off x="4922836" y="4146547"/>
                <a:ext cx="53977" cy="169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45"/>
                  <a:gd name="f8" fmla="val 4"/>
                  <a:gd name="f9" fmla="val 3"/>
                  <a:gd name="f10" fmla="val 2"/>
                  <a:gd name="f11" fmla="val 7"/>
                  <a:gd name="f12" fmla="val 10"/>
                  <a:gd name="f13" fmla="val 13"/>
                  <a:gd name="f14" fmla="val 11"/>
                  <a:gd name="f15" fmla="val 5"/>
                  <a:gd name="f16" fmla="val 8"/>
                  <a:gd name="f17" fmla="val 12"/>
                  <a:gd name="f18" fmla="val 15"/>
                  <a:gd name="f19" fmla="val 17"/>
                  <a:gd name="f20" fmla="val 19"/>
                  <a:gd name="f21" fmla="val 21"/>
                  <a:gd name="f22" fmla="val 24"/>
                  <a:gd name="f23" fmla="val 27"/>
                  <a:gd name="f24" fmla="val 30"/>
                  <a:gd name="f25" fmla="val 33"/>
                  <a:gd name="f26" fmla="val 34"/>
                  <a:gd name="f27" fmla="val 35"/>
                  <a:gd name="f28" fmla="val 36"/>
                  <a:gd name="f29" fmla="val 9"/>
                  <a:gd name="f30" fmla="val 37"/>
                  <a:gd name="f31" fmla="val 38"/>
                  <a:gd name="f32" fmla="val 39"/>
                  <a:gd name="f33" fmla="val 40"/>
                  <a:gd name="f34" fmla="val 6"/>
                  <a:gd name="f35" fmla="val 41"/>
                  <a:gd name="f36" fmla="val 42"/>
                  <a:gd name="f37" fmla="val 44"/>
                  <a:gd name="f38" fmla="val 43"/>
                  <a:gd name="f39" fmla="val 31"/>
                  <a:gd name="f40" fmla="val 20"/>
                  <a:gd name="f41" fmla="+- 0 0 -90"/>
                  <a:gd name="f42" fmla="*/ f3 1 14"/>
                  <a:gd name="f43" fmla="*/ f4 1 45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14"/>
                  <a:gd name="f52" fmla="*/ f48 1 45"/>
                  <a:gd name="f53" fmla="*/ 4 f49 1"/>
                  <a:gd name="f54" fmla="*/ 3 f48 1"/>
                  <a:gd name="f55" fmla="*/ 2 f48 1"/>
                  <a:gd name="f56" fmla="*/ 13 f49 1"/>
                  <a:gd name="f57" fmla="*/ 12 f48 1"/>
                  <a:gd name="f58" fmla="*/ 17 f48 1"/>
                  <a:gd name="f59" fmla="*/ 14 f49 1"/>
                  <a:gd name="f60" fmla="*/ 24 f48 1"/>
                  <a:gd name="f61" fmla="*/ 12 f49 1"/>
                  <a:gd name="f62" fmla="*/ 33 f48 1"/>
                  <a:gd name="f63" fmla="*/ 11 f49 1"/>
                  <a:gd name="f64" fmla="*/ 35 f48 1"/>
                  <a:gd name="f65" fmla="*/ 10 f49 1"/>
                  <a:gd name="f66" fmla="*/ 36 f48 1"/>
                  <a:gd name="f67" fmla="*/ 9 f49 1"/>
                  <a:gd name="f68" fmla="*/ 38 f48 1"/>
                  <a:gd name="f69" fmla="*/ 6 f49 1"/>
                  <a:gd name="f70" fmla="*/ 41 f48 1"/>
                  <a:gd name="f71" fmla="*/ 2 f49 1"/>
                  <a:gd name="f72" fmla="*/ 44 f48 1"/>
                  <a:gd name="f73" fmla="*/ 3 f49 1"/>
                  <a:gd name="f74" fmla="*/ 39 f48 1"/>
                  <a:gd name="f75" fmla="*/ 27 f48 1"/>
                  <a:gd name="f76" fmla="*/ 7 f48 1"/>
                  <a:gd name="f77" fmla="+- f50 0 f1"/>
                  <a:gd name="f78" fmla="*/ f53 1 14"/>
                  <a:gd name="f79" fmla="*/ f54 1 45"/>
                  <a:gd name="f80" fmla="*/ f55 1 45"/>
                  <a:gd name="f81" fmla="*/ f56 1 14"/>
                  <a:gd name="f82" fmla="*/ f57 1 45"/>
                  <a:gd name="f83" fmla="*/ f58 1 45"/>
                  <a:gd name="f84" fmla="*/ f59 1 14"/>
                  <a:gd name="f85" fmla="*/ f60 1 45"/>
                  <a:gd name="f86" fmla="*/ f61 1 14"/>
                  <a:gd name="f87" fmla="*/ f62 1 45"/>
                  <a:gd name="f88" fmla="*/ f63 1 14"/>
                  <a:gd name="f89" fmla="*/ f64 1 45"/>
                  <a:gd name="f90" fmla="*/ f65 1 14"/>
                  <a:gd name="f91" fmla="*/ f66 1 45"/>
                  <a:gd name="f92" fmla="*/ f67 1 14"/>
                  <a:gd name="f93" fmla="*/ f68 1 45"/>
                  <a:gd name="f94" fmla="*/ f69 1 14"/>
                  <a:gd name="f95" fmla="*/ f70 1 45"/>
                  <a:gd name="f96" fmla="*/ f71 1 14"/>
                  <a:gd name="f97" fmla="*/ f72 1 45"/>
                  <a:gd name="f98" fmla="*/ f73 1 14"/>
                  <a:gd name="f99" fmla="*/ f74 1 45"/>
                  <a:gd name="f100" fmla="*/ f75 1 45"/>
                  <a:gd name="f101" fmla="*/ f76 1 45"/>
                  <a:gd name="f102" fmla="*/ 0 1 f51"/>
                  <a:gd name="f103" fmla="*/ f45 1 f51"/>
                  <a:gd name="f104" fmla="*/ 0 1 f52"/>
                  <a:gd name="f105" fmla="*/ f46 1 f52"/>
                  <a:gd name="f106" fmla="*/ f78 1 f51"/>
                  <a:gd name="f107" fmla="*/ f79 1 f52"/>
                  <a:gd name="f108" fmla="*/ f80 1 f52"/>
                  <a:gd name="f109" fmla="*/ f81 1 f51"/>
                  <a:gd name="f110" fmla="*/ f82 1 f52"/>
                  <a:gd name="f111" fmla="*/ f83 1 f52"/>
                  <a:gd name="f112" fmla="*/ f84 1 f51"/>
                  <a:gd name="f113" fmla="*/ f85 1 f52"/>
                  <a:gd name="f114" fmla="*/ f86 1 f51"/>
                  <a:gd name="f115" fmla="*/ f87 1 f52"/>
                  <a:gd name="f116" fmla="*/ f88 1 f51"/>
                  <a:gd name="f117" fmla="*/ f89 1 f52"/>
                  <a:gd name="f118" fmla="*/ f90 1 f51"/>
                  <a:gd name="f119" fmla="*/ f91 1 f52"/>
                  <a:gd name="f120" fmla="*/ f92 1 f51"/>
                  <a:gd name="f121" fmla="*/ f93 1 f52"/>
                  <a:gd name="f122" fmla="*/ f94 1 f51"/>
                  <a:gd name="f123" fmla="*/ f95 1 f52"/>
                  <a:gd name="f124" fmla="*/ f96 1 f51"/>
                  <a:gd name="f125" fmla="*/ f97 1 f52"/>
                  <a:gd name="f126" fmla="*/ f98 1 f51"/>
                  <a:gd name="f127" fmla="*/ f99 1 f52"/>
                  <a:gd name="f128" fmla="*/ f100 1 f52"/>
                  <a:gd name="f129" fmla="*/ f101 1 f52"/>
                  <a:gd name="f130" fmla="*/ f102 f42 1"/>
                  <a:gd name="f131" fmla="*/ f103 f42 1"/>
                  <a:gd name="f132" fmla="*/ f105 f43 1"/>
                  <a:gd name="f133" fmla="*/ f104 f43 1"/>
                  <a:gd name="f134" fmla="*/ f106 f42 1"/>
                  <a:gd name="f135" fmla="*/ f107 f43 1"/>
                  <a:gd name="f136" fmla="*/ f108 f43 1"/>
                  <a:gd name="f137" fmla="*/ f109 f42 1"/>
                  <a:gd name="f138" fmla="*/ f110 f43 1"/>
                  <a:gd name="f139" fmla="*/ f111 f43 1"/>
                  <a:gd name="f140" fmla="*/ f112 f42 1"/>
                  <a:gd name="f141" fmla="*/ f113 f43 1"/>
                  <a:gd name="f142" fmla="*/ f114 f42 1"/>
                  <a:gd name="f143" fmla="*/ f115 f43 1"/>
                  <a:gd name="f144" fmla="*/ f116 f42 1"/>
                  <a:gd name="f145" fmla="*/ f117 f43 1"/>
                  <a:gd name="f146" fmla="*/ f118 f42 1"/>
                  <a:gd name="f147" fmla="*/ f119 f43 1"/>
                  <a:gd name="f148" fmla="*/ f120 f42 1"/>
                  <a:gd name="f149" fmla="*/ f121 f43 1"/>
                  <a:gd name="f150" fmla="*/ f122 f42 1"/>
                  <a:gd name="f151" fmla="*/ f123 f43 1"/>
                  <a:gd name="f152" fmla="*/ f124 f42 1"/>
                  <a:gd name="f153" fmla="*/ f125 f43 1"/>
                  <a:gd name="f154" fmla="*/ f126 f42 1"/>
                  <a:gd name="f155" fmla="*/ f127 f43 1"/>
                  <a:gd name="f156" fmla="*/ f128 f43 1"/>
                  <a:gd name="f157" fmla="*/ f129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34" y="f135"/>
                  </a:cxn>
                  <a:cxn ang="f77">
                    <a:pos x="f134" y="f136"/>
                  </a:cxn>
                  <a:cxn ang="f77">
                    <a:pos x="f137" y="f136"/>
                  </a:cxn>
                  <a:cxn ang="f77">
                    <a:pos x="f137" y="f138"/>
                  </a:cxn>
                  <a:cxn ang="f77">
                    <a:pos x="f137" y="f139"/>
                  </a:cxn>
                  <a:cxn ang="f77">
                    <a:pos x="f140" y="f141"/>
                  </a:cxn>
                  <a:cxn ang="f77">
                    <a:pos x="f142" y="f143"/>
                  </a:cxn>
                  <a:cxn ang="f77">
                    <a:pos x="f144" y="f145"/>
                  </a:cxn>
                  <a:cxn ang="f77">
                    <a:pos x="f146" y="f147"/>
                  </a:cxn>
                  <a:cxn ang="f77">
                    <a:pos x="f148" y="f149"/>
                  </a:cxn>
                  <a:cxn ang="f77">
                    <a:pos x="f150" y="f151"/>
                  </a:cxn>
                  <a:cxn ang="f77">
                    <a:pos x="f150" y="f151"/>
                  </a:cxn>
                  <a:cxn ang="f77">
                    <a:pos x="f152" y="f153"/>
                  </a:cxn>
                  <a:cxn ang="f77">
                    <a:pos x="f154" y="f155"/>
                  </a:cxn>
                  <a:cxn ang="f77">
                    <a:pos x="f154" y="f149"/>
                  </a:cxn>
                  <a:cxn ang="f77">
                    <a:pos x="f154" y="f149"/>
                  </a:cxn>
                  <a:cxn ang="f77">
                    <a:pos x="f150" y="f156"/>
                  </a:cxn>
                  <a:cxn ang="f77">
                    <a:pos x="f150" y="f157"/>
                  </a:cxn>
                  <a:cxn ang="f77">
                    <a:pos x="f134" y="f135"/>
                  </a:cxn>
                </a:cxnLst>
                <a:rect l="f130" t="f133" r="f131" b="f132"/>
                <a:pathLst>
                  <a:path w="14" h="45">
                    <a:moveTo>
                      <a:pt x="f8" y="f9"/>
                    </a:moveTo>
                    <a:cubicBezTo>
                      <a:pt x="f8" y="f10"/>
                      <a:pt x="f8" y="f10"/>
                      <a:pt x="f8" y="f10"/>
                    </a:cubicBezTo>
                    <a:cubicBezTo>
                      <a:pt x="f11" y="f5"/>
                      <a:pt x="f12" y="f5"/>
                      <a:pt x="f13" y="f10"/>
                    </a:cubicBezTo>
                    <a:cubicBezTo>
                      <a:pt x="f14" y="f15"/>
                      <a:pt x="f12" y="f16"/>
                      <a:pt x="f13" y="f17"/>
                    </a:cubicBezTo>
                    <a:cubicBezTo>
                      <a:pt x="f6" y="f13"/>
                      <a:pt x="f13" y="f18"/>
                      <a:pt x="f13" y="f19"/>
                    </a:cubicBezTo>
                    <a:cubicBezTo>
                      <a:pt x="f6" y="f20"/>
                      <a:pt x="f6" y="f21"/>
                      <a:pt x="f6" y="f22"/>
                    </a:cubicBezTo>
                    <a:cubicBezTo>
                      <a:pt x="f6" y="f23"/>
                      <a:pt x="f6" y="f24"/>
                      <a:pt x="f17" y="f25"/>
                    </a:cubicBezTo>
                    <a:cubicBezTo>
                      <a:pt x="f17" y="f26"/>
                      <a:pt x="f14" y="f26"/>
                      <a:pt x="f14" y="f27"/>
                    </a:cubicBezTo>
                    <a:cubicBezTo>
                      <a:pt x="f14" y="f27"/>
                      <a:pt x="f14" y="f28"/>
                      <a:pt x="f12" y="f28"/>
                    </a:cubicBezTo>
                    <a:cubicBezTo>
                      <a:pt x="f29" y="f30"/>
                      <a:pt x="f12" y="f31"/>
                      <a:pt x="f29" y="f31"/>
                    </a:cubicBezTo>
                    <a:cubicBezTo>
                      <a:pt x="f16" y="f32"/>
                      <a:pt x="f11" y="f33"/>
                      <a:pt x="f34" y="f35"/>
                    </a:cubicBezTo>
                    <a:cubicBezTo>
                      <a:pt x="f34" y="f35"/>
                      <a:pt x="f34" y="f35"/>
                      <a:pt x="f34" y="f35"/>
                    </a:cubicBezTo>
                    <a:cubicBezTo>
                      <a:pt x="f8" y="f36"/>
                      <a:pt x="f8" y="f7"/>
                      <a:pt x="f10" y="f37"/>
                    </a:cubicBezTo>
                    <a:cubicBezTo>
                      <a:pt x="f5" y="f38"/>
                      <a:pt x="f10" y="f35"/>
                      <a:pt x="f9" y="f32"/>
                    </a:cubicBezTo>
                    <a:cubicBezTo>
                      <a:pt x="f9" y="f32"/>
                      <a:pt x="f9" y="f31"/>
                      <a:pt x="f9" y="f31"/>
                    </a:cubicBezTo>
                    <a:cubicBezTo>
                      <a:pt x="f9" y="f31"/>
                      <a:pt x="f9" y="f31"/>
                      <a:pt x="f9" y="f31"/>
                    </a:cubicBezTo>
                    <a:cubicBezTo>
                      <a:pt x="f34" y="f27"/>
                      <a:pt x="f16" y="f39"/>
                      <a:pt x="f34" y="f23"/>
                    </a:cubicBezTo>
                    <a:cubicBezTo>
                      <a:pt x="f12" y="f40"/>
                      <a:pt x="f11" y="f6"/>
                      <a:pt x="f34" y="f11"/>
                    </a:cubicBezTo>
                    <a:cubicBezTo>
                      <a:pt x="f15" y="f34"/>
                      <a:pt x="f8" y="f8"/>
                      <a:pt x="f8" y="f9"/>
                    </a:cubicBezTo>
                    <a:close/>
                  </a:path>
                </a:pathLst>
              </a:custGeom>
              <a:solidFill>
                <a:srgbClr val="E3B6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9" name="Freeform 1610">
                <a:extLst>
                  <a:ext uri="{FF2B5EF4-FFF2-40B4-BE49-F238E27FC236}">
                    <a16:creationId xmlns:a16="http://schemas.microsoft.com/office/drawing/2014/main" id="{549E9DA1-A594-36D5-F9DE-2F2052C86251}"/>
                  </a:ext>
                </a:extLst>
              </p:cNvPr>
              <p:cNvSpPr/>
              <p:nvPr/>
            </p:nvSpPr>
            <p:spPr>
              <a:xfrm>
                <a:off x="4972050" y="4211634"/>
                <a:ext cx="101598" cy="1492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40"/>
                  <a:gd name="f8" fmla="val 8"/>
                  <a:gd name="f9" fmla="val 5"/>
                  <a:gd name="f10" fmla="val 2"/>
                  <a:gd name="f11" fmla="val 9"/>
                  <a:gd name="f12" fmla="val 16"/>
                  <a:gd name="f13" fmla="val 19"/>
                  <a:gd name="f14" fmla="val 22"/>
                  <a:gd name="f15" fmla="val 30"/>
                  <a:gd name="f16" fmla="val 24"/>
                  <a:gd name="f17" fmla="val 33"/>
                  <a:gd name="f18" fmla="val 26"/>
                  <a:gd name="f19" fmla="val 35"/>
                  <a:gd name="f20" fmla="val 38"/>
                  <a:gd name="f21" fmla="val 39"/>
                  <a:gd name="f22" fmla="val 25"/>
                  <a:gd name="f23" fmla="val 17"/>
                  <a:gd name="f24" fmla="val 10"/>
                  <a:gd name="f25" fmla="val 6"/>
                  <a:gd name="f26" fmla="val 1"/>
                  <a:gd name="f27" fmla="+- 0 0 -90"/>
                  <a:gd name="f28" fmla="*/ f3 1 27"/>
                  <a:gd name="f29" fmla="*/ f4 1 4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7"/>
                  <a:gd name="f38" fmla="*/ f34 1 40"/>
                  <a:gd name="f39" fmla="*/ 0 f35 1"/>
                  <a:gd name="f40" fmla="*/ 8 f34 1"/>
                  <a:gd name="f41" fmla="*/ 0 f34 1"/>
                  <a:gd name="f42" fmla="*/ 22 f35 1"/>
                  <a:gd name="f43" fmla="*/ 30 f34 1"/>
                  <a:gd name="f44" fmla="*/ 27 f35 1"/>
                  <a:gd name="f45" fmla="*/ 38 f34 1"/>
                  <a:gd name="f46" fmla="*/ 40 f34 1"/>
                  <a:gd name="f47" fmla="*/ 24 f35 1"/>
                  <a:gd name="f48" fmla="*/ 2 f35 1"/>
                  <a:gd name="f49" fmla="*/ 6 f34 1"/>
                  <a:gd name="f50" fmla="+- f36 0 f1"/>
                  <a:gd name="f51" fmla="*/ f39 1 27"/>
                  <a:gd name="f52" fmla="*/ f40 1 40"/>
                  <a:gd name="f53" fmla="*/ f41 1 40"/>
                  <a:gd name="f54" fmla="*/ f42 1 27"/>
                  <a:gd name="f55" fmla="*/ f43 1 40"/>
                  <a:gd name="f56" fmla="*/ f44 1 27"/>
                  <a:gd name="f57" fmla="*/ f45 1 40"/>
                  <a:gd name="f58" fmla="*/ f46 1 40"/>
                  <a:gd name="f59" fmla="*/ f47 1 27"/>
                  <a:gd name="f60" fmla="*/ f48 1 27"/>
                  <a:gd name="f61" fmla="*/ f49 1 40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8"/>
                  <a:gd name="f69" fmla="*/ f54 1 f37"/>
                  <a:gd name="f70" fmla="*/ f55 1 f38"/>
                  <a:gd name="f71" fmla="*/ f56 1 f37"/>
                  <a:gd name="f72" fmla="*/ f57 1 f38"/>
                  <a:gd name="f73" fmla="*/ f58 1 f38"/>
                  <a:gd name="f74" fmla="*/ f59 1 f37"/>
                  <a:gd name="f75" fmla="*/ f60 1 f37"/>
                  <a:gd name="f76" fmla="*/ f61 1 f38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9 1"/>
                  <a:gd name="f84" fmla="*/ f69 f28 1"/>
                  <a:gd name="f85" fmla="*/ f70 f29 1"/>
                  <a:gd name="f86" fmla="*/ f71 f28 1"/>
                  <a:gd name="f87" fmla="*/ f72 f29 1"/>
                  <a:gd name="f88" fmla="*/ f73 f29 1"/>
                  <a:gd name="f89" fmla="*/ f74 f28 1"/>
                  <a:gd name="f90" fmla="*/ f75 f28 1"/>
                  <a:gd name="f91" fmla="*/ f76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1" y="f83"/>
                  </a:cxn>
                  <a:cxn ang="f50">
                    <a:pos x="f84" y="f85"/>
                  </a:cxn>
                  <a:cxn ang="f50">
                    <a:pos x="f86" y="f87"/>
                  </a:cxn>
                  <a:cxn ang="f50">
                    <a:pos x="f86" y="f88"/>
                  </a:cxn>
                  <a:cxn ang="f50">
                    <a:pos x="f89" y="f87"/>
                  </a:cxn>
                  <a:cxn ang="f50">
                    <a:pos x="f90" y="f91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27" h="40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8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6" y="f20"/>
                    </a:cubicBezTo>
                    <a:cubicBezTo>
                      <a:pt x="f6" y="f21"/>
                      <a:pt x="f6" y="f21"/>
                      <a:pt x="f6" y="f7"/>
                    </a:cubicBezTo>
                    <a:cubicBezTo>
                      <a:pt x="f22" y="f7"/>
                      <a:pt x="f22" y="f21"/>
                      <a:pt x="f16" y="f20"/>
                    </a:cubicBezTo>
                    <a:cubicBezTo>
                      <a:pt x="f23" y="f6"/>
                      <a:pt x="f24" y="f12"/>
                      <a:pt x="f10" y="f25"/>
                    </a:cubicBezTo>
                    <a:cubicBezTo>
                      <a:pt x="f26" y="f25"/>
                      <a:pt x="f26" y="f11"/>
                      <a:pt x="f5" y="f8"/>
                    </a:cubicBezTo>
                    <a:close/>
                  </a:path>
                </a:pathLst>
              </a:custGeom>
              <a:solidFill>
                <a:srgbClr val="733A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10" name="Freeform 1611">
                <a:extLst>
                  <a:ext uri="{FF2B5EF4-FFF2-40B4-BE49-F238E27FC236}">
                    <a16:creationId xmlns:a16="http://schemas.microsoft.com/office/drawing/2014/main" id="{5E26DA88-4EC4-B9B4-724C-623994D6CA5F}"/>
                  </a:ext>
                </a:extLst>
              </p:cNvPr>
              <p:cNvSpPr/>
              <p:nvPr/>
            </p:nvSpPr>
            <p:spPr>
              <a:xfrm>
                <a:off x="4919664" y="4121155"/>
                <a:ext cx="87316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1"/>
                  <a:gd name="f8" fmla="val 14"/>
                  <a:gd name="f9" fmla="val 9"/>
                  <a:gd name="f10" fmla="val 10"/>
                  <a:gd name="f11" fmla="val 8"/>
                  <a:gd name="f12" fmla="val 5"/>
                  <a:gd name="f13" fmla="val 3"/>
                  <a:gd name="f14" fmla="val 1"/>
                  <a:gd name="f15" fmla="val 7"/>
                  <a:gd name="f16" fmla="val 4"/>
                  <a:gd name="f17" fmla="val 6"/>
                  <a:gd name="f18" fmla="val 13"/>
                  <a:gd name="f19" fmla="val 17"/>
                  <a:gd name="f20" fmla="val 20"/>
                  <a:gd name="f21" fmla="val 21"/>
                  <a:gd name="f22" fmla="val 19"/>
                  <a:gd name="f23" fmla="val 2"/>
                  <a:gd name="f24" fmla="val 22"/>
                  <a:gd name="f25" fmla="val 18"/>
                  <a:gd name="f26" fmla="val 15"/>
                  <a:gd name="f27" fmla="+- 0 0 -90"/>
                  <a:gd name="f28" fmla="*/ f3 1 23"/>
                  <a:gd name="f29" fmla="*/ f4 1 1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3"/>
                  <a:gd name="f38" fmla="*/ f34 1 11"/>
                  <a:gd name="f39" fmla="*/ 14 f35 1"/>
                  <a:gd name="f40" fmla="*/ 9 f34 1"/>
                  <a:gd name="f41" fmla="*/ 5 f35 1"/>
                  <a:gd name="f42" fmla="*/ 0 f35 1"/>
                  <a:gd name="f43" fmla="*/ 5 f34 1"/>
                  <a:gd name="f44" fmla="*/ 1 f35 1"/>
                  <a:gd name="f45" fmla="*/ 4 f34 1"/>
                  <a:gd name="f46" fmla="*/ 9 f35 1"/>
                  <a:gd name="f47" fmla="*/ 6 f34 1"/>
                  <a:gd name="f48" fmla="*/ 20 f35 1"/>
                  <a:gd name="f49" fmla="*/ 0 f34 1"/>
                  <a:gd name="f50" fmla="*/ 23 f35 1"/>
                  <a:gd name="f51" fmla="*/ 1 f34 1"/>
                  <a:gd name="f52" fmla="*/ 2 f34 1"/>
                  <a:gd name="f53" fmla="*/ 19 f35 1"/>
                  <a:gd name="f54" fmla="*/ 11 f34 1"/>
                  <a:gd name="f55" fmla="*/ 18 f35 1"/>
                  <a:gd name="f56" fmla="+- f36 0 f1"/>
                  <a:gd name="f57" fmla="*/ f39 1 23"/>
                  <a:gd name="f58" fmla="*/ f40 1 11"/>
                  <a:gd name="f59" fmla="*/ f41 1 23"/>
                  <a:gd name="f60" fmla="*/ f42 1 23"/>
                  <a:gd name="f61" fmla="*/ f43 1 11"/>
                  <a:gd name="f62" fmla="*/ f44 1 23"/>
                  <a:gd name="f63" fmla="*/ f45 1 11"/>
                  <a:gd name="f64" fmla="*/ f46 1 23"/>
                  <a:gd name="f65" fmla="*/ f47 1 11"/>
                  <a:gd name="f66" fmla="*/ f48 1 23"/>
                  <a:gd name="f67" fmla="*/ f49 1 11"/>
                  <a:gd name="f68" fmla="*/ f50 1 23"/>
                  <a:gd name="f69" fmla="*/ f51 1 11"/>
                  <a:gd name="f70" fmla="*/ f52 1 11"/>
                  <a:gd name="f71" fmla="*/ f53 1 23"/>
                  <a:gd name="f72" fmla="*/ f54 1 11"/>
                  <a:gd name="f73" fmla="*/ f55 1 23"/>
                  <a:gd name="f74" fmla="*/ 0 1 f37"/>
                  <a:gd name="f75" fmla="*/ f31 1 f37"/>
                  <a:gd name="f76" fmla="*/ 0 1 f38"/>
                  <a:gd name="f77" fmla="*/ f32 1 f38"/>
                  <a:gd name="f78" fmla="*/ f57 1 f37"/>
                  <a:gd name="f79" fmla="*/ f58 1 f38"/>
                  <a:gd name="f80" fmla="*/ f59 1 f37"/>
                  <a:gd name="f81" fmla="*/ f60 1 f37"/>
                  <a:gd name="f82" fmla="*/ f61 1 f38"/>
                  <a:gd name="f83" fmla="*/ f62 1 f37"/>
                  <a:gd name="f84" fmla="*/ f63 1 f38"/>
                  <a:gd name="f85" fmla="*/ f64 1 f37"/>
                  <a:gd name="f86" fmla="*/ f65 1 f38"/>
                  <a:gd name="f87" fmla="*/ f66 1 f37"/>
                  <a:gd name="f88" fmla="*/ f67 1 f38"/>
                  <a:gd name="f89" fmla="*/ f68 1 f37"/>
                  <a:gd name="f90" fmla="*/ f69 1 f38"/>
                  <a:gd name="f91" fmla="*/ f70 1 f38"/>
                  <a:gd name="f92" fmla="*/ f71 1 f37"/>
                  <a:gd name="f93" fmla="*/ f72 1 f38"/>
                  <a:gd name="f94" fmla="*/ f73 1 f37"/>
                  <a:gd name="f95" fmla="*/ f74 f28 1"/>
                  <a:gd name="f96" fmla="*/ f75 f28 1"/>
                  <a:gd name="f97" fmla="*/ f77 f29 1"/>
                  <a:gd name="f98" fmla="*/ f76 f29 1"/>
                  <a:gd name="f99" fmla="*/ f78 f28 1"/>
                  <a:gd name="f100" fmla="*/ f79 f29 1"/>
                  <a:gd name="f101" fmla="*/ f80 f28 1"/>
                  <a:gd name="f102" fmla="*/ f81 f28 1"/>
                  <a:gd name="f103" fmla="*/ f82 f29 1"/>
                  <a:gd name="f104" fmla="*/ f83 f28 1"/>
                  <a:gd name="f105" fmla="*/ f84 f29 1"/>
                  <a:gd name="f106" fmla="*/ f85 f28 1"/>
                  <a:gd name="f107" fmla="*/ f86 f29 1"/>
                  <a:gd name="f108" fmla="*/ f87 f28 1"/>
                  <a:gd name="f109" fmla="*/ f88 f29 1"/>
                  <a:gd name="f110" fmla="*/ f89 f28 1"/>
                  <a:gd name="f111" fmla="*/ f90 f29 1"/>
                  <a:gd name="f112" fmla="*/ f91 f29 1"/>
                  <a:gd name="f113" fmla="*/ f92 f28 1"/>
                  <a:gd name="f114" fmla="*/ f93 f29 1"/>
                  <a:gd name="f115" fmla="*/ f9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9" y="f100"/>
                  </a:cxn>
                  <a:cxn ang="f56">
                    <a:pos x="f101" y="f100"/>
                  </a:cxn>
                  <a:cxn ang="f56">
                    <a:pos x="f102" y="f103"/>
                  </a:cxn>
                  <a:cxn ang="f56">
                    <a:pos x="f104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108" y="f105"/>
                  </a:cxn>
                  <a:cxn ang="f56">
                    <a:pos x="f110" y="f111"/>
                  </a:cxn>
                  <a:cxn ang="f56">
                    <a:pos x="f110" y="f112"/>
                  </a:cxn>
                  <a:cxn ang="f56">
                    <a:pos x="f108" y="f107"/>
                  </a:cxn>
                  <a:cxn ang="f56">
                    <a:pos x="f113" y="f114"/>
                  </a:cxn>
                  <a:cxn ang="f56">
                    <a:pos x="f115" y="f114"/>
                  </a:cxn>
                  <a:cxn ang="f56">
                    <a:pos x="f99" y="f100"/>
                  </a:cxn>
                </a:cxnLst>
                <a:rect l="f95" t="f98" r="f96" b="f97"/>
                <a:pathLst>
                  <a:path w="23" h="11">
                    <a:moveTo>
                      <a:pt x="f8" y="f9"/>
                    </a:moveTo>
                    <a:cubicBezTo>
                      <a:pt x="f7" y="f10"/>
                      <a:pt x="f11" y="f11"/>
                      <a:pt x="f12" y="f9"/>
                    </a:cubicBezTo>
                    <a:cubicBezTo>
                      <a:pt x="f13" y="f11"/>
                      <a:pt x="f14" y="f15"/>
                      <a:pt x="f5" y="f12"/>
                    </a:cubicBezTo>
                    <a:cubicBezTo>
                      <a:pt x="f5" y="f16"/>
                      <a:pt x="f5" y="f16"/>
                      <a:pt x="f14" y="f16"/>
                    </a:cubicBezTo>
                    <a:cubicBezTo>
                      <a:pt x="f13" y="f15"/>
                      <a:pt x="f17" y="f15"/>
                      <a:pt x="f9" y="f17"/>
                    </a:cubicBezTo>
                    <a:cubicBezTo>
                      <a:pt x="f18" y="f12"/>
                      <a:pt x="f19" y="f16"/>
                      <a:pt x="f20" y="f5"/>
                    </a:cubicBezTo>
                    <a:cubicBezTo>
                      <a:pt x="f21" y="f14"/>
                      <a:pt x="f22" y="f23"/>
                      <a:pt x="f20" y="f16"/>
                    </a:cubicBezTo>
                    <a:cubicBezTo>
                      <a:pt x="f21" y="f13"/>
                      <a:pt x="f24" y="f23"/>
                      <a:pt x="f6" y="f14"/>
                    </a:cubicBezTo>
                    <a:cubicBezTo>
                      <a:pt x="f6" y="f14"/>
                      <a:pt x="f6" y="f23"/>
                      <a:pt x="f6" y="f23"/>
                    </a:cubicBezTo>
                    <a:cubicBezTo>
                      <a:pt x="f24" y="f16"/>
                      <a:pt x="f21" y="f12"/>
                      <a:pt x="f20" y="f17"/>
                    </a:cubicBezTo>
                    <a:cubicBezTo>
                      <a:pt x="f25" y="f11"/>
                      <a:pt x="f25" y="f9"/>
                      <a:pt x="f22" y="f7"/>
                    </a:cubicBezTo>
                    <a:cubicBezTo>
                      <a:pt x="f22" y="f7"/>
                      <a:pt x="f25" y="f7"/>
                      <a:pt x="f25" y="f7"/>
                    </a:cubicBezTo>
                    <a:cubicBezTo>
                      <a:pt x="f19" y="f9"/>
                      <a:pt x="f26" y="f9"/>
                      <a:pt x="f8" y="f9"/>
                    </a:cubicBezTo>
                    <a:close/>
                  </a:path>
                </a:pathLst>
              </a:custGeom>
              <a:solidFill>
                <a:srgbClr val="7B57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611" name="Freeform 1613">
              <a:extLst>
                <a:ext uri="{FF2B5EF4-FFF2-40B4-BE49-F238E27FC236}">
                  <a16:creationId xmlns:a16="http://schemas.microsoft.com/office/drawing/2014/main" id="{A48184D7-37CD-338B-CC0A-C1065A99B60D}"/>
                </a:ext>
              </a:extLst>
            </p:cNvPr>
            <p:cNvSpPr/>
            <p:nvPr/>
          </p:nvSpPr>
          <p:spPr>
            <a:xfrm>
              <a:off x="5070476" y="4354509"/>
              <a:ext cx="55558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26"/>
                <a:gd name="f8" fmla="val 1"/>
                <a:gd name="f9" fmla="val 2"/>
                <a:gd name="f10" fmla="val 7"/>
                <a:gd name="f11" fmla="val 8"/>
                <a:gd name="f12" fmla="val 11"/>
                <a:gd name="f13" fmla="val 17"/>
                <a:gd name="f14" fmla="val 14"/>
                <a:gd name="f15" fmla="val 13"/>
                <a:gd name="f16" fmla="val 12"/>
                <a:gd name="f17" fmla="val 25"/>
                <a:gd name="f18" fmla="val 24"/>
                <a:gd name="f19" fmla="val 9"/>
                <a:gd name="f20" fmla="val 18"/>
                <a:gd name="f21" fmla="val 5"/>
                <a:gd name="f22" fmla="val 4"/>
                <a:gd name="f23" fmla="val 3"/>
                <a:gd name="f24" fmla="+- 0 0 -90"/>
                <a:gd name="f25" fmla="*/ f3 1 15"/>
                <a:gd name="f26" fmla="*/ f4 1 2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5"/>
                <a:gd name="f35" fmla="*/ f31 1 26"/>
                <a:gd name="f36" fmla="*/ 1 f32 1"/>
                <a:gd name="f37" fmla="*/ 2 f31 1"/>
                <a:gd name="f38" fmla="*/ 0 f31 1"/>
                <a:gd name="f39" fmla="*/ 15 f32 1"/>
                <a:gd name="f40" fmla="*/ 26 f31 1"/>
                <a:gd name="f41" fmla="*/ 14 f32 1"/>
                <a:gd name="f42" fmla="*/ 12 f32 1"/>
                <a:gd name="f43" fmla="*/ 24 f31 1"/>
                <a:gd name="f44" fmla="*/ 5 f31 1"/>
                <a:gd name="f45" fmla="+- f33 0 f1"/>
                <a:gd name="f46" fmla="*/ f36 1 15"/>
                <a:gd name="f47" fmla="*/ f37 1 26"/>
                <a:gd name="f48" fmla="*/ f38 1 26"/>
                <a:gd name="f49" fmla="*/ f39 1 15"/>
                <a:gd name="f50" fmla="*/ f40 1 26"/>
                <a:gd name="f51" fmla="*/ f41 1 15"/>
                <a:gd name="f52" fmla="*/ f42 1 15"/>
                <a:gd name="f53" fmla="*/ f43 1 26"/>
                <a:gd name="f54" fmla="*/ f44 1 26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5"/>
                <a:gd name="f62" fmla="*/ f49 1 f34"/>
                <a:gd name="f63" fmla="*/ f50 1 f35"/>
                <a:gd name="f64" fmla="*/ f51 1 f34"/>
                <a:gd name="f65" fmla="*/ f52 1 f34"/>
                <a:gd name="f66" fmla="*/ f53 1 f35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6 1"/>
                <a:gd name="f75" fmla="*/ f62 f25 1"/>
                <a:gd name="f76" fmla="*/ f63 f26 1"/>
                <a:gd name="f77" fmla="*/ f64 f25 1"/>
                <a:gd name="f78" fmla="*/ f65 f25 1"/>
                <a:gd name="f79" fmla="*/ f66 f26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2" y="f74"/>
                </a:cxn>
                <a:cxn ang="f45">
                  <a:pos x="f75" y="f76"/>
                </a:cxn>
                <a:cxn ang="f45">
                  <a:pos x="f77" y="f76"/>
                </a:cxn>
                <a:cxn ang="f45">
                  <a:pos x="f78" y="f79"/>
                </a:cxn>
                <a:cxn ang="f45">
                  <a:pos x="f72" y="f80"/>
                </a:cxn>
                <a:cxn ang="f45">
                  <a:pos x="f72" y="f73"/>
                </a:cxn>
              </a:cxnLst>
              <a:rect l="f68" t="f71" r="f69" b="f70"/>
              <a:pathLst>
                <a:path w="15" h="26">
                  <a:moveTo>
                    <a:pt x="f8" y="f9"/>
                  </a:moveTo>
                  <a:cubicBezTo>
                    <a:pt x="f8" y="f8"/>
                    <a:pt x="f8" y="f8"/>
                    <a:pt x="f8" y="f5"/>
                  </a:cubicBezTo>
                  <a:cubicBezTo>
                    <a:pt x="f10" y="f11"/>
                    <a:pt x="f12" y="f13"/>
                    <a:pt x="f6" y="f7"/>
                  </a:cubicBezTo>
                  <a:cubicBezTo>
                    <a:pt x="f6" y="f7"/>
                    <a:pt x="f6" y="f7"/>
                    <a:pt x="f14" y="f7"/>
                  </a:cubicBezTo>
                  <a:cubicBezTo>
                    <a:pt x="f15" y="f7"/>
                    <a:pt x="f16" y="f17"/>
                    <a:pt x="f16" y="f18"/>
                  </a:cubicBezTo>
                  <a:cubicBezTo>
                    <a:pt x="f19" y="f20"/>
                    <a:pt x="f21" y="f12"/>
                    <a:pt x="f8" y="f21"/>
                  </a:cubicBezTo>
                  <a:cubicBezTo>
                    <a:pt x="f8" y="f22"/>
                    <a:pt x="f5" y="f23"/>
                    <a:pt x="f8" y="f9"/>
                  </a:cubicBezTo>
                  <a:close/>
                </a:path>
              </a:pathLst>
            </a:custGeom>
            <a:solidFill>
              <a:srgbClr val="6329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2" name="Freeform 1614">
              <a:extLst>
                <a:ext uri="{FF2B5EF4-FFF2-40B4-BE49-F238E27FC236}">
                  <a16:creationId xmlns:a16="http://schemas.microsoft.com/office/drawing/2014/main" id="{5F3B856E-04A9-AA30-004A-ACDEA96F9A74}"/>
                </a:ext>
              </a:extLst>
            </p:cNvPr>
            <p:cNvSpPr/>
            <p:nvPr/>
          </p:nvSpPr>
          <p:spPr>
            <a:xfrm>
              <a:off x="5122861" y="4451354"/>
              <a:ext cx="33339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8"/>
                <a:gd name="f8" fmla="val 1"/>
                <a:gd name="f9" fmla="val 5"/>
                <a:gd name="f10" fmla="val 8"/>
                <a:gd name="f11" fmla="val 11"/>
                <a:gd name="f12" fmla="val 7"/>
                <a:gd name="f13" fmla="val 17"/>
                <a:gd name="f14" fmla="val 16"/>
                <a:gd name="f15" fmla="val 6"/>
                <a:gd name="f16" fmla="+- 0 0 -90"/>
                <a:gd name="f17" fmla="*/ f3 1 9"/>
                <a:gd name="f18" fmla="*/ f4 1 1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"/>
                <a:gd name="f27" fmla="*/ f23 1 18"/>
                <a:gd name="f28" fmla="*/ 1 f24 1"/>
                <a:gd name="f29" fmla="*/ 0 f23 1"/>
                <a:gd name="f30" fmla="*/ 9 f24 1"/>
                <a:gd name="f31" fmla="*/ 18 f23 1"/>
                <a:gd name="f32" fmla="*/ 7 f24 1"/>
                <a:gd name="f33" fmla="*/ 16 f23 1"/>
                <a:gd name="f34" fmla="+- f25 0 f1"/>
                <a:gd name="f35" fmla="*/ f28 1 9"/>
                <a:gd name="f36" fmla="*/ f29 1 18"/>
                <a:gd name="f37" fmla="*/ f30 1 9"/>
                <a:gd name="f38" fmla="*/ f31 1 18"/>
                <a:gd name="f39" fmla="*/ f32 1 9"/>
                <a:gd name="f40" fmla="*/ f33 1 18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9" h="18">
                  <a:moveTo>
                    <a:pt x="f8" y="f5"/>
                  </a:moveTo>
                  <a:cubicBezTo>
                    <a:pt x="f9" y="f9"/>
                    <a:pt x="f10" y="f11"/>
                    <a:pt x="f6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10" y="f7"/>
                    <a:pt x="f12" y="f13"/>
                    <a:pt x="f12" y="f14"/>
                  </a:cubicBezTo>
                  <a:cubicBezTo>
                    <a:pt x="f9" y="f11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3F21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3" name="Freeform 1615">
              <a:extLst>
                <a:ext uri="{FF2B5EF4-FFF2-40B4-BE49-F238E27FC236}">
                  <a16:creationId xmlns:a16="http://schemas.microsoft.com/office/drawing/2014/main" id="{5777665C-499A-C09D-90F6-55428C6AC763}"/>
                </a:ext>
              </a:extLst>
            </p:cNvPr>
            <p:cNvSpPr/>
            <p:nvPr/>
          </p:nvSpPr>
          <p:spPr>
            <a:xfrm>
              <a:off x="4976814" y="4181478"/>
              <a:ext cx="4127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5"/>
                <a:gd name="f8" fmla="val 10"/>
                <a:gd name="f9" fmla="val 7"/>
                <a:gd name="f10" fmla="val 3"/>
                <a:gd name="f11" fmla="val 5"/>
                <a:gd name="f12" fmla="val 1"/>
                <a:gd name="f13" fmla="val 4"/>
                <a:gd name="f14" fmla="val 8"/>
                <a:gd name="f15" fmla="val 9"/>
                <a:gd name="f16" fmla="+- 0 0 -90"/>
                <a:gd name="f17" fmla="*/ f3 1 11"/>
                <a:gd name="f18" fmla="*/ f4 1 1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15"/>
                <a:gd name="f28" fmla="*/ 10 f24 1"/>
                <a:gd name="f29" fmla="*/ 15 f23 1"/>
                <a:gd name="f30" fmla="*/ 0 f24 1"/>
                <a:gd name="f31" fmla="*/ 0 f23 1"/>
                <a:gd name="f32" fmla="*/ 1 f24 1"/>
                <a:gd name="f33" fmla="*/ 11 f24 1"/>
                <a:gd name="f34" fmla="+- f25 0 f1"/>
                <a:gd name="f35" fmla="*/ f28 1 11"/>
                <a:gd name="f36" fmla="*/ f29 1 15"/>
                <a:gd name="f37" fmla="*/ f30 1 11"/>
                <a:gd name="f38" fmla="*/ f31 1 15"/>
                <a:gd name="f39" fmla="*/ f32 1 11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58"/>
                </a:cxn>
                <a:cxn ang="f34">
                  <a:pos x="f60" y="f56"/>
                </a:cxn>
                <a:cxn ang="f34">
                  <a:pos x="f55" y="f56"/>
                </a:cxn>
              </a:cxnLst>
              <a:rect l="f51" t="f54" r="f52" b="f53"/>
              <a:pathLst>
                <a:path w="11" h="15">
                  <a:moveTo>
                    <a:pt x="f8" y="f7"/>
                  </a:moveTo>
                  <a:cubicBezTo>
                    <a:pt x="f9" y="f8"/>
                    <a:pt x="f10" y="f11"/>
                    <a:pt x="f5" y="f5"/>
                  </a:cubicBezTo>
                  <a:cubicBezTo>
                    <a:pt x="f12" y="f5"/>
                    <a:pt x="f12" y="f5"/>
                    <a:pt x="f12" y="f5"/>
                  </a:cubicBezTo>
                  <a:cubicBezTo>
                    <a:pt x="f13" y="f11"/>
                    <a:pt x="f14" y="f15"/>
                    <a:pt x="f6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6B31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4" name="Freeform 1616">
              <a:extLst>
                <a:ext uri="{FF2B5EF4-FFF2-40B4-BE49-F238E27FC236}">
                  <a16:creationId xmlns:a16="http://schemas.microsoft.com/office/drawing/2014/main" id="{A490A536-C16F-4F8D-A078-28AEACCEEE9B}"/>
                </a:ext>
              </a:extLst>
            </p:cNvPr>
            <p:cNvSpPr/>
            <p:nvPr/>
          </p:nvSpPr>
          <p:spPr>
            <a:xfrm>
              <a:off x="4987923" y="4162421"/>
              <a:ext cx="22229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9"/>
                <a:gd name="f8" fmla="val 1"/>
                <a:gd name="f9" fmla="val 3"/>
                <a:gd name="f10" fmla="val 4"/>
                <a:gd name="f11" fmla="val 5"/>
                <a:gd name="f12" fmla="val 7"/>
                <a:gd name="f13" fmla="val 2"/>
                <a:gd name="f14" fmla="+- 0 0 -90"/>
                <a:gd name="f15" fmla="*/ f3 1 6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9"/>
                <a:gd name="f26" fmla="*/ 0 f22 1"/>
                <a:gd name="f27" fmla="*/ 0 f21 1"/>
                <a:gd name="f28" fmla="*/ 1 f22 1"/>
                <a:gd name="f29" fmla="*/ 5 f22 1"/>
                <a:gd name="f30" fmla="*/ 5 f21 1"/>
                <a:gd name="f31" fmla="*/ 6 f22 1"/>
                <a:gd name="f32" fmla="*/ 9 f21 1"/>
                <a:gd name="f33" fmla="+- f23 0 f1"/>
                <a:gd name="f34" fmla="*/ f26 1 6"/>
                <a:gd name="f35" fmla="*/ f27 1 9"/>
                <a:gd name="f36" fmla="*/ f28 1 6"/>
                <a:gd name="f37" fmla="*/ f29 1 6"/>
                <a:gd name="f38" fmla="*/ f30 1 9"/>
                <a:gd name="f39" fmla="*/ f31 1 6"/>
                <a:gd name="f40" fmla="*/ f32 1 9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4"/>
                <a:gd name="f49" fmla="*/ f38 1 f25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5 1"/>
                <a:gd name="f60" fmla="*/ f49 f16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7"/>
                </a:cxn>
                <a:cxn ang="f33">
                  <a:pos x="f59" y="f60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6" h="9">
                  <a:moveTo>
                    <a:pt x="f5" y="f5"/>
                  </a:moveTo>
                  <a:cubicBezTo>
                    <a:pt x="f5" y="f5"/>
                    <a:pt x="f8" y="f5"/>
                    <a:pt x="f8" y="f5"/>
                  </a:cubicBezTo>
                  <a:cubicBezTo>
                    <a:pt x="f9" y="f8"/>
                    <a:pt x="f10" y="f9"/>
                    <a:pt x="f11" y="f11"/>
                  </a:cubicBezTo>
                  <a:cubicBezTo>
                    <a:pt x="f11" y="f6"/>
                    <a:pt x="f6" y="f12"/>
                    <a:pt x="f6" y="f7"/>
                  </a:cubicBezTo>
                  <a:cubicBezTo>
                    <a:pt x="f10" y="f6"/>
                    <a:pt x="f13" y="f9"/>
                    <a:pt x="f5" y="f5"/>
                  </a:cubicBezTo>
                  <a:close/>
                </a:path>
              </a:pathLst>
            </a:custGeom>
            <a:solidFill>
              <a:srgbClr val="6426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5" name="Freeform 1617">
              <a:extLst>
                <a:ext uri="{FF2B5EF4-FFF2-40B4-BE49-F238E27FC236}">
                  <a16:creationId xmlns:a16="http://schemas.microsoft.com/office/drawing/2014/main" id="{03B3E76C-2DCD-7910-CE87-484C78FF8636}"/>
                </a:ext>
              </a:extLst>
            </p:cNvPr>
            <p:cNvSpPr/>
            <p:nvPr/>
          </p:nvSpPr>
          <p:spPr>
            <a:xfrm>
              <a:off x="5021263" y="4102098"/>
              <a:ext cx="195260" cy="4476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119"/>
                <a:gd name="f8" fmla="val 51"/>
                <a:gd name="f9" fmla="val 45"/>
                <a:gd name="f10" fmla="val 100"/>
                <a:gd name="f11" fmla="val 37"/>
                <a:gd name="f12" fmla="val 83"/>
                <a:gd name="f13" fmla="val 28"/>
                <a:gd name="f14" fmla="val 65"/>
                <a:gd name="f15" fmla="val 20"/>
                <a:gd name="f16" fmla="val 48"/>
                <a:gd name="f17" fmla="val 11"/>
                <a:gd name="f18" fmla="val 31"/>
                <a:gd name="f19" fmla="val 15"/>
                <a:gd name="f20" fmla="val 4"/>
                <a:gd name="f21" fmla="val 6"/>
                <a:gd name="f22" fmla="val 9"/>
                <a:gd name="f23" fmla="val 10"/>
                <a:gd name="f24" fmla="val 3"/>
                <a:gd name="f25" fmla="val 19"/>
                <a:gd name="f26" fmla="val 27"/>
                <a:gd name="f27" fmla="val 34"/>
                <a:gd name="f28" fmla="val 35"/>
                <a:gd name="f29" fmla="val 49"/>
                <a:gd name="f30" fmla="val 40"/>
                <a:gd name="f31" fmla="val 55"/>
                <a:gd name="f32" fmla="val 39"/>
                <a:gd name="f33" fmla="val 59"/>
                <a:gd name="f34" fmla="val 60"/>
                <a:gd name="f35" fmla="val 36"/>
                <a:gd name="f36" fmla="val 54"/>
                <a:gd name="f37" fmla="val 58"/>
                <a:gd name="f38" fmla="val 61"/>
                <a:gd name="f39" fmla="val 41"/>
                <a:gd name="f40" fmla="val 66"/>
                <a:gd name="f41" fmla="val 43"/>
                <a:gd name="f42" fmla="val 67"/>
                <a:gd name="f43" fmla="val 68"/>
                <a:gd name="f44" fmla="val 38"/>
                <a:gd name="f45" fmla="val 69"/>
                <a:gd name="f46" fmla="val 70"/>
                <a:gd name="f47" fmla="val 71"/>
                <a:gd name="f48" fmla="val 77"/>
                <a:gd name="f49" fmla="val 90"/>
                <a:gd name="f50" fmla="val 95"/>
                <a:gd name="f51" fmla="val 50"/>
                <a:gd name="f52" fmla="val 99"/>
                <a:gd name="f53" fmla="val 96"/>
                <a:gd name="f54" fmla="val 93"/>
                <a:gd name="f55" fmla="val 46"/>
                <a:gd name="f56" fmla="val 110"/>
                <a:gd name="f57" fmla="+- 0 0 -90"/>
                <a:gd name="f58" fmla="*/ f3 1 52"/>
                <a:gd name="f59" fmla="*/ f4 1 119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52"/>
                <a:gd name="f68" fmla="*/ f64 1 119"/>
                <a:gd name="f69" fmla="*/ 51 f65 1"/>
                <a:gd name="f70" fmla="*/ 119 f64 1"/>
                <a:gd name="f71" fmla="*/ 28 f65 1"/>
                <a:gd name="f72" fmla="*/ 65 f64 1"/>
                <a:gd name="f73" fmla="*/ 0 f65 1"/>
                <a:gd name="f74" fmla="*/ 15 f64 1"/>
                <a:gd name="f75" fmla="*/ 6 f65 1"/>
                <a:gd name="f76" fmla="*/ 0 f64 1"/>
                <a:gd name="f77" fmla="*/ 11 f65 1"/>
                <a:gd name="f78" fmla="*/ 4 f64 1"/>
                <a:gd name="f79" fmla="*/ 35 f65 1"/>
                <a:gd name="f80" fmla="*/ 49 f64 1"/>
                <a:gd name="f81" fmla="*/ 39 f65 1"/>
                <a:gd name="f82" fmla="*/ 59 f64 1"/>
                <a:gd name="f83" fmla="*/ 34 f65 1"/>
                <a:gd name="f84" fmla="*/ 54 f64 1"/>
                <a:gd name="f85" fmla="*/ 41 f65 1"/>
                <a:gd name="f86" fmla="*/ 68 f64 1"/>
                <a:gd name="f87" fmla="*/ 71 f64 1"/>
                <a:gd name="f88" fmla="*/ 90 f64 1"/>
                <a:gd name="f89" fmla="*/ 50 f65 1"/>
                <a:gd name="f90" fmla="*/ 99 f64 1"/>
                <a:gd name="f91" fmla="*/ 46 f65 1"/>
                <a:gd name="f92" fmla="*/ 52 f65 1"/>
                <a:gd name="f93" fmla="+- f66 0 f1"/>
                <a:gd name="f94" fmla="*/ f69 1 52"/>
                <a:gd name="f95" fmla="*/ f70 1 119"/>
                <a:gd name="f96" fmla="*/ f71 1 52"/>
                <a:gd name="f97" fmla="*/ f72 1 119"/>
                <a:gd name="f98" fmla="*/ f73 1 52"/>
                <a:gd name="f99" fmla="*/ f74 1 119"/>
                <a:gd name="f100" fmla="*/ f75 1 52"/>
                <a:gd name="f101" fmla="*/ f76 1 119"/>
                <a:gd name="f102" fmla="*/ f77 1 52"/>
                <a:gd name="f103" fmla="*/ f78 1 119"/>
                <a:gd name="f104" fmla="*/ f79 1 52"/>
                <a:gd name="f105" fmla="*/ f80 1 119"/>
                <a:gd name="f106" fmla="*/ f81 1 52"/>
                <a:gd name="f107" fmla="*/ f82 1 119"/>
                <a:gd name="f108" fmla="*/ f83 1 52"/>
                <a:gd name="f109" fmla="*/ f84 1 119"/>
                <a:gd name="f110" fmla="*/ f85 1 52"/>
                <a:gd name="f111" fmla="*/ f86 1 119"/>
                <a:gd name="f112" fmla="*/ f87 1 119"/>
                <a:gd name="f113" fmla="*/ f88 1 119"/>
                <a:gd name="f114" fmla="*/ f89 1 52"/>
                <a:gd name="f115" fmla="*/ f90 1 119"/>
                <a:gd name="f116" fmla="*/ f91 1 52"/>
                <a:gd name="f117" fmla="*/ f92 1 52"/>
                <a:gd name="f118" fmla="*/ 0 1 f67"/>
                <a:gd name="f119" fmla="*/ f61 1 f67"/>
                <a:gd name="f120" fmla="*/ 0 1 f68"/>
                <a:gd name="f121" fmla="*/ f62 1 f68"/>
                <a:gd name="f122" fmla="*/ f94 1 f67"/>
                <a:gd name="f123" fmla="*/ f95 1 f68"/>
                <a:gd name="f124" fmla="*/ f96 1 f67"/>
                <a:gd name="f125" fmla="*/ f97 1 f68"/>
                <a:gd name="f126" fmla="*/ f98 1 f67"/>
                <a:gd name="f127" fmla="*/ f99 1 f68"/>
                <a:gd name="f128" fmla="*/ f100 1 f67"/>
                <a:gd name="f129" fmla="*/ f101 1 f68"/>
                <a:gd name="f130" fmla="*/ f102 1 f67"/>
                <a:gd name="f131" fmla="*/ f103 1 f68"/>
                <a:gd name="f132" fmla="*/ f104 1 f67"/>
                <a:gd name="f133" fmla="*/ f105 1 f68"/>
                <a:gd name="f134" fmla="*/ f106 1 f67"/>
                <a:gd name="f135" fmla="*/ f107 1 f68"/>
                <a:gd name="f136" fmla="*/ f108 1 f67"/>
                <a:gd name="f137" fmla="*/ f109 1 f68"/>
                <a:gd name="f138" fmla="*/ f110 1 f67"/>
                <a:gd name="f139" fmla="*/ f111 1 f68"/>
                <a:gd name="f140" fmla="*/ f112 1 f68"/>
                <a:gd name="f141" fmla="*/ f113 1 f68"/>
                <a:gd name="f142" fmla="*/ f114 1 f67"/>
                <a:gd name="f143" fmla="*/ f115 1 f68"/>
                <a:gd name="f144" fmla="*/ f116 1 f67"/>
                <a:gd name="f145" fmla="*/ f117 1 f67"/>
                <a:gd name="f146" fmla="*/ f118 f58 1"/>
                <a:gd name="f147" fmla="*/ f119 f58 1"/>
                <a:gd name="f148" fmla="*/ f121 f59 1"/>
                <a:gd name="f149" fmla="*/ f120 f59 1"/>
                <a:gd name="f150" fmla="*/ f122 f58 1"/>
                <a:gd name="f151" fmla="*/ f123 f59 1"/>
                <a:gd name="f152" fmla="*/ f124 f58 1"/>
                <a:gd name="f153" fmla="*/ f125 f59 1"/>
                <a:gd name="f154" fmla="*/ f126 f58 1"/>
                <a:gd name="f155" fmla="*/ f127 f59 1"/>
                <a:gd name="f156" fmla="*/ f128 f58 1"/>
                <a:gd name="f157" fmla="*/ f129 f59 1"/>
                <a:gd name="f158" fmla="*/ f130 f58 1"/>
                <a:gd name="f159" fmla="*/ f131 f59 1"/>
                <a:gd name="f160" fmla="*/ f132 f58 1"/>
                <a:gd name="f161" fmla="*/ f133 f59 1"/>
                <a:gd name="f162" fmla="*/ f134 f58 1"/>
                <a:gd name="f163" fmla="*/ f135 f59 1"/>
                <a:gd name="f164" fmla="*/ f136 f58 1"/>
                <a:gd name="f165" fmla="*/ f137 f59 1"/>
                <a:gd name="f166" fmla="*/ f138 f58 1"/>
                <a:gd name="f167" fmla="*/ f139 f59 1"/>
                <a:gd name="f168" fmla="*/ f140 f59 1"/>
                <a:gd name="f169" fmla="*/ f141 f59 1"/>
                <a:gd name="f170" fmla="*/ f142 f58 1"/>
                <a:gd name="f171" fmla="*/ f143 f59 1"/>
                <a:gd name="f172" fmla="*/ f144 f58 1"/>
                <a:gd name="f173" fmla="*/ f145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62" y="f163"/>
                </a:cxn>
                <a:cxn ang="f93">
                  <a:pos x="f164" y="f165"/>
                </a:cxn>
                <a:cxn ang="f93">
                  <a:pos x="f166" y="f153"/>
                </a:cxn>
                <a:cxn ang="f93">
                  <a:pos x="f166" y="f167"/>
                </a:cxn>
                <a:cxn ang="f93">
                  <a:pos x="f166" y="f168"/>
                </a:cxn>
                <a:cxn ang="f93">
                  <a:pos x="f150" y="f169"/>
                </a:cxn>
                <a:cxn ang="f93">
                  <a:pos x="f170" y="f171"/>
                </a:cxn>
                <a:cxn ang="f93">
                  <a:pos x="f172" y="f169"/>
                </a:cxn>
                <a:cxn ang="f93">
                  <a:pos x="f173" y="f151"/>
                </a:cxn>
                <a:cxn ang="f93">
                  <a:pos x="f150" y="f151"/>
                </a:cxn>
              </a:cxnLst>
              <a:rect l="f146" t="f149" r="f147" b="f148"/>
              <a:pathLst>
                <a:path w="52" h="11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20" y="f17"/>
                    <a:pt x="f20" y="f20"/>
                    <a:pt x="f21" y="f5"/>
                  </a:cubicBezTo>
                  <a:cubicBezTo>
                    <a:pt x="f22" y="f5"/>
                    <a:pt x="f23" y="f24"/>
                    <a:pt x="f17" y="f20"/>
                  </a:cubicBezTo>
                  <a:cubicBezTo>
                    <a:pt x="f25" y="f25"/>
                    <a:pt x="f26" y="f27"/>
                    <a:pt x="f28" y="f29"/>
                  </a:cubicBezTo>
                  <a:cubicBezTo>
                    <a:pt x="f11" y="f6"/>
                    <a:pt x="f30" y="f31"/>
                    <a:pt x="f32" y="f33"/>
                  </a:cubicBezTo>
                  <a:cubicBezTo>
                    <a:pt x="f28" y="f34"/>
                    <a:pt x="f35" y="f31"/>
                    <a:pt x="f27" y="f36"/>
                  </a:cubicBezTo>
                  <a:cubicBezTo>
                    <a:pt x="f28" y="f37"/>
                    <a:pt x="f32" y="f38"/>
                    <a:pt x="f39" y="f14"/>
                  </a:cubicBezTo>
                  <a:cubicBezTo>
                    <a:pt x="f39" y="f40"/>
                    <a:pt x="f41" y="f42"/>
                    <a:pt x="f39" y="f43"/>
                  </a:cubicBezTo>
                  <a:cubicBezTo>
                    <a:pt x="f44" y="f45"/>
                    <a:pt x="f30" y="f46"/>
                    <a:pt x="f39" y="f47"/>
                  </a:cubicBezTo>
                  <a:cubicBezTo>
                    <a:pt x="f9" y="f48"/>
                    <a:pt x="f16" y="f12"/>
                    <a:pt x="f8" y="f49"/>
                  </a:cubicBezTo>
                  <a:cubicBezTo>
                    <a:pt x="f6" y="f50"/>
                    <a:pt x="f6" y="f50"/>
                    <a:pt x="f51" y="f52"/>
                  </a:cubicBezTo>
                  <a:cubicBezTo>
                    <a:pt x="f16" y="f53"/>
                    <a:pt x="f29" y="f54"/>
                    <a:pt x="f55" y="f49"/>
                  </a:cubicBezTo>
                  <a:cubicBezTo>
                    <a:pt x="f16" y="f10"/>
                    <a:pt x="f8" y="f56"/>
                    <a:pt x="f6" y="f7"/>
                  </a:cubicBezTo>
                  <a:cubicBezTo>
                    <a:pt x="f6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C06E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6" name="Freeform 1618">
              <a:extLst>
                <a:ext uri="{FF2B5EF4-FFF2-40B4-BE49-F238E27FC236}">
                  <a16:creationId xmlns:a16="http://schemas.microsoft.com/office/drawing/2014/main" id="{DFBEF04C-305A-1E63-2E8A-40326DEBBBE2}"/>
                </a:ext>
              </a:extLst>
            </p:cNvPr>
            <p:cNvSpPr/>
            <p:nvPr/>
          </p:nvSpPr>
          <p:spPr>
            <a:xfrm>
              <a:off x="5029200" y="4079879"/>
              <a:ext cx="230191" cy="5667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151"/>
                <a:gd name="f8" fmla="val 39"/>
                <a:gd name="f9" fmla="val 74"/>
                <a:gd name="f10" fmla="val 40"/>
                <a:gd name="f11" fmla="val 73"/>
                <a:gd name="f12" fmla="val 37"/>
                <a:gd name="f13" fmla="val 72"/>
                <a:gd name="f14" fmla="val 38"/>
                <a:gd name="f15" fmla="val 71"/>
                <a:gd name="f16" fmla="val 70"/>
                <a:gd name="f17" fmla="val 68"/>
                <a:gd name="f18" fmla="val 44"/>
                <a:gd name="f19" fmla="val 46"/>
                <a:gd name="f20" fmla="val 81"/>
                <a:gd name="f21" fmla="val 50"/>
                <a:gd name="f22" fmla="val 88"/>
                <a:gd name="f23" fmla="val 45"/>
                <a:gd name="f24" fmla="val 77"/>
                <a:gd name="f25" fmla="val 66"/>
                <a:gd name="f26" fmla="val 33"/>
                <a:gd name="f27" fmla="val 55"/>
                <a:gd name="f28" fmla="val 31"/>
                <a:gd name="f29" fmla="val 28"/>
                <a:gd name="f30" fmla="val 26"/>
                <a:gd name="f31" fmla="val 42"/>
                <a:gd name="f32" fmla="val 20"/>
                <a:gd name="f33" fmla="val 30"/>
                <a:gd name="f34" fmla="val 13"/>
                <a:gd name="f35" fmla="val 19"/>
                <a:gd name="f36" fmla="val 7"/>
                <a:gd name="f37" fmla="val 8"/>
                <a:gd name="f38" fmla="val 6"/>
                <a:gd name="f39" fmla="val 5"/>
                <a:gd name="f40" fmla="val 4"/>
                <a:gd name="f41" fmla="val 3"/>
                <a:gd name="f42" fmla="val 2"/>
                <a:gd name="f43" fmla="val 1"/>
                <a:gd name="f44" fmla="val 14"/>
                <a:gd name="f45" fmla="val 12"/>
                <a:gd name="f46" fmla="val 24"/>
                <a:gd name="f47" fmla="val 27"/>
                <a:gd name="f48" fmla="val 35"/>
                <a:gd name="f49" fmla="val 34"/>
                <a:gd name="f50" fmla="val 48"/>
                <a:gd name="f51" fmla="val 41"/>
                <a:gd name="f52" fmla="val 62"/>
                <a:gd name="f53" fmla="val 47"/>
                <a:gd name="f54" fmla="val 52"/>
                <a:gd name="f55" fmla="val 85"/>
                <a:gd name="f56" fmla="val 56"/>
                <a:gd name="f57" fmla="val 96"/>
                <a:gd name="f58" fmla="val 59"/>
                <a:gd name="f59" fmla="val 107"/>
                <a:gd name="f60" fmla="val 60"/>
                <a:gd name="f61" fmla="val 110"/>
                <a:gd name="f62" fmla="val 57"/>
                <a:gd name="f63" fmla="val 111"/>
                <a:gd name="f64" fmla="val 58"/>
                <a:gd name="f65" fmla="val 114"/>
                <a:gd name="f66" fmla="val 108"/>
                <a:gd name="f67" fmla="val 104"/>
                <a:gd name="f68" fmla="val 120"/>
                <a:gd name="f69" fmla="val 135"/>
                <a:gd name="f70" fmla="val 124"/>
                <a:gd name="f71" fmla="val 97"/>
                <a:gd name="f72" fmla="+- 0 0 -90"/>
                <a:gd name="f73" fmla="*/ f3 1 61"/>
                <a:gd name="f74" fmla="*/ f4 1 151"/>
                <a:gd name="f75" fmla="val f5"/>
                <a:gd name="f76" fmla="val f6"/>
                <a:gd name="f77" fmla="val f7"/>
                <a:gd name="f78" fmla="*/ f72 f0 1"/>
                <a:gd name="f79" fmla="+- f77 0 f75"/>
                <a:gd name="f80" fmla="+- f76 0 f75"/>
                <a:gd name="f81" fmla="*/ f78 1 f2"/>
                <a:gd name="f82" fmla="*/ f80 1 61"/>
                <a:gd name="f83" fmla="*/ f79 1 151"/>
                <a:gd name="f84" fmla="*/ 39 f80 1"/>
                <a:gd name="f85" fmla="*/ 74 f79 1"/>
                <a:gd name="f86" fmla="*/ 38 f80 1"/>
                <a:gd name="f87" fmla="*/ 71 f79 1"/>
                <a:gd name="f88" fmla="*/ 68 f79 1"/>
                <a:gd name="f89" fmla="*/ 50 f80 1"/>
                <a:gd name="f90" fmla="*/ 88 f79 1"/>
                <a:gd name="f91" fmla="*/ 33 f80 1"/>
                <a:gd name="f92" fmla="*/ 55 f79 1"/>
                <a:gd name="f93" fmla="*/ 26 f80 1"/>
                <a:gd name="f94" fmla="*/ 42 f79 1"/>
                <a:gd name="f95" fmla="*/ 7 f80 1"/>
                <a:gd name="f96" fmla="*/ 8 f79 1"/>
                <a:gd name="f97" fmla="*/ 4 f80 1"/>
                <a:gd name="f98" fmla="*/ 5 f79 1"/>
                <a:gd name="f99" fmla="*/ 0 f80 1"/>
                <a:gd name="f100" fmla="*/ 0 f79 1"/>
                <a:gd name="f101" fmla="*/ 2 f79 1"/>
                <a:gd name="f102" fmla="*/ 6 f80 1"/>
                <a:gd name="f103" fmla="*/ 1 f79 1"/>
                <a:gd name="f104" fmla="*/ 27 f80 1"/>
                <a:gd name="f105" fmla="*/ 35 f79 1"/>
                <a:gd name="f106" fmla="*/ 47 f80 1"/>
                <a:gd name="f107" fmla="*/ 59 f80 1"/>
                <a:gd name="f108" fmla="*/ 107 f79 1"/>
                <a:gd name="f109" fmla="*/ 58 f80 1"/>
                <a:gd name="f110" fmla="*/ 114 f79 1"/>
                <a:gd name="f111" fmla="*/ 55 f80 1"/>
                <a:gd name="f112" fmla="*/ 104 f79 1"/>
                <a:gd name="f113" fmla="*/ 151 f79 1"/>
                <a:gd name="f114" fmla="+- f81 0 f1"/>
                <a:gd name="f115" fmla="*/ f84 1 61"/>
                <a:gd name="f116" fmla="*/ f85 1 151"/>
                <a:gd name="f117" fmla="*/ f86 1 61"/>
                <a:gd name="f118" fmla="*/ f87 1 151"/>
                <a:gd name="f119" fmla="*/ f88 1 151"/>
                <a:gd name="f120" fmla="*/ f89 1 61"/>
                <a:gd name="f121" fmla="*/ f90 1 151"/>
                <a:gd name="f122" fmla="*/ f91 1 61"/>
                <a:gd name="f123" fmla="*/ f92 1 151"/>
                <a:gd name="f124" fmla="*/ f93 1 61"/>
                <a:gd name="f125" fmla="*/ f94 1 151"/>
                <a:gd name="f126" fmla="*/ f95 1 61"/>
                <a:gd name="f127" fmla="*/ f96 1 151"/>
                <a:gd name="f128" fmla="*/ f97 1 61"/>
                <a:gd name="f129" fmla="*/ f98 1 151"/>
                <a:gd name="f130" fmla="*/ f99 1 61"/>
                <a:gd name="f131" fmla="*/ f100 1 151"/>
                <a:gd name="f132" fmla="*/ f101 1 151"/>
                <a:gd name="f133" fmla="*/ f102 1 61"/>
                <a:gd name="f134" fmla="*/ f103 1 151"/>
                <a:gd name="f135" fmla="*/ f104 1 61"/>
                <a:gd name="f136" fmla="*/ f105 1 151"/>
                <a:gd name="f137" fmla="*/ f106 1 61"/>
                <a:gd name="f138" fmla="*/ f107 1 61"/>
                <a:gd name="f139" fmla="*/ f108 1 151"/>
                <a:gd name="f140" fmla="*/ f109 1 61"/>
                <a:gd name="f141" fmla="*/ f110 1 151"/>
                <a:gd name="f142" fmla="*/ f111 1 61"/>
                <a:gd name="f143" fmla="*/ f112 1 151"/>
                <a:gd name="f144" fmla="*/ f113 1 151"/>
                <a:gd name="f145" fmla="*/ 0 1 f82"/>
                <a:gd name="f146" fmla="*/ f76 1 f82"/>
                <a:gd name="f147" fmla="*/ 0 1 f83"/>
                <a:gd name="f148" fmla="*/ f77 1 f83"/>
                <a:gd name="f149" fmla="*/ f115 1 f82"/>
                <a:gd name="f150" fmla="*/ f116 1 f83"/>
                <a:gd name="f151" fmla="*/ f117 1 f82"/>
                <a:gd name="f152" fmla="*/ f118 1 f83"/>
                <a:gd name="f153" fmla="*/ f119 1 f83"/>
                <a:gd name="f154" fmla="*/ f120 1 f82"/>
                <a:gd name="f155" fmla="*/ f121 1 f83"/>
                <a:gd name="f156" fmla="*/ f122 1 f82"/>
                <a:gd name="f157" fmla="*/ f123 1 f83"/>
                <a:gd name="f158" fmla="*/ f124 1 f82"/>
                <a:gd name="f159" fmla="*/ f125 1 f83"/>
                <a:gd name="f160" fmla="*/ f126 1 f82"/>
                <a:gd name="f161" fmla="*/ f127 1 f83"/>
                <a:gd name="f162" fmla="*/ f128 1 f82"/>
                <a:gd name="f163" fmla="*/ f129 1 f83"/>
                <a:gd name="f164" fmla="*/ f130 1 f82"/>
                <a:gd name="f165" fmla="*/ f131 1 f83"/>
                <a:gd name="f166" fmla="*/ f132 1 f83"/>
                <a:gd name="f167" fmla="*/ f133 1 f82"/>
                <a:gd name="f168" fmla="*/ f134 1 f83"/>
                <a:gd name="f169" fmla="*/ f135 1 f82"/>
                <a:gd name="f170" fmla="*/ f136 1 f83"/>
                <a:gd name="f171" fmla="*/ f137 1 f82"/>
                <a:gd name="f172" fmla="*/ f138 1 f82"/>
                <a:gd name="f173" fmla="*/ f139 1 f83"/>
                <a:gd name="f174" fmla="*/ f140 1 f82"/>
                <a:gd name="f175" fmla="*/ f141 1 f83"/>
                <a:gd name="f176" fmla="*/ f142 1 f82"/>
                <a:gd name="f177" fmla="*/ f143 1 f83"/>
                <a:gd name="f178" fmla="*/ f144 1 f83"/>
                <a:gd name="f179" fmla="*/ f145 f73 1"/>
                <a:gd name="f180" fmla="*/ f146 f73 1"/>
                <a:gd name="f181" fmla="*/ f148 f74 1"/>
                <a:gd name="f182" fmla="*/ f147 f74 1"/>
                <a:gd name="f183" fmla="*/ f149 f73 1"/>
                <a:gd name="f184" fmla="*/ f150 f74 1"/>
                <a:gd name="f185" fmla="*/ f151 f73 1"/>
                <a:gd name="f186" fmla="*/ f152 f74 1"/>
                <a:gd name="f187" fmla="*/ f153 f74 1"/>
                <a:gd name="f188" fmla="*/ f154 f73 1"/>
                <a:gd name="f189" fmla="*/ f155 f74 1"/>
                <a:gd name="f190" fmla="*/ f156 f73 1"/>
                <a:gd name="f191" fmla="*/ f157 f74 1"/>
                <a:gd name="f192" fmla="*/ f158 f73 1"/>
                <a:gd name="f193" fmla="*/ f159 f74 1"/>
                <a:gd name="f194" fmla="*/ f160 f73 1"/>
                <a:gd name="f195" fmla="*/ f161 f74 1"/>
                <a:gd name="f196" fmla="*/ f162 f73 1"/>
                <a:gd name="f197" fmla="*/ f163 f74 1"/>
                <a:gd name="f198" fmla="*/ f164 f73 1"/>
                <a:gd name="f199" fmla="*/ f165 f74 1"/>
                <a:gd name="f200" fmla="*/ f166 f74 1"/>
                <a:gd name="f201" fmla="*/ f167 f73 1"/>
                <a:gd name="f202" fmla="*/ f168 f74 1"/>
                <a:gd name="f203" fmla="*/ f169 f73 1"/>
                <a:gd name="f204" fmla="*/ f170 f74 1"/>
                <a:gd name="f205" fmla="*/ f171 f73 1"/>
                <a:gd name="f206" fmla="*/ f172 f73 1"/>
                <a:gd name="f207" fmla="*/ f173 f74 1"/>
                <a:gd name="f208" fmla="*/ f174 f73 1"/>
                <a:gd name="f209" fmla="*/ f175 f74 1"/>
                <a:gd name="f210" fmla="*/ f176 f73 1"/>
                <a:gd name="f211" fmla="*/ f177 f74 1"/>
                <a:gd name="f212" fmla="*/ f178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4">
                  <a:pos x="f183" y="f184"/>
                </a:cxn>
                <a:cxn ang="f114">
                  <a:pos x="f185" y="f186"/>
                </a:cxn>
                <a:cxn ang="f114">
                  <a:pos x="f183" y="f187"/>
                </a:cxn>
                <a:cxn ang="f114">
                  <a:pos x="f188" y="f189"/>
                </a:cxn>
                <a:cxn ang="f114">
                  <a:pos x="f190" y="f191"/>
                </a:cxn>
                <a:cxn ang="f114">
                  <a:pos x="f192" y="f193"/>
                </a:cxn>
                <a:cxn ang="f114">
                  <a:pos x="f194" y="f195"/>
                </a:cxn>
                <a:cxn ang="f114">
                  <a:pos x="f196" y="f197"/>
                </a:cxn>
                <a:cxn ang="f114">
                  <a:pos x="f198" y="f199"/>
                </a:cxn>
                <a:cxn ang="f114">
                  <a:pos x="f196" y="f200"/>
                </a:cxn>
                <a:cxn ang="f114">
                  <a:pos x="f201" y="f202"/>
                </a:cxn>
                <a:cxn ang="f114">
                  <a:pos x="f203" y="f204"/>
                </a:cxn>
                <a:cxn ang="f114">
                  <a:pos x="f185" y="f191"/>
                </a:cxn>
                <a:cxn ang="f114">
                  <a:pos x="f205" y="f184"/>
                </a:cxn>
                <a:cxn ang="f114">
                  <a:pos x="f206" y="f207"/>
                </a:cxn>
                <a:cxn ang="f114">
                  <a:pos x="f208" y="f209"/>
                </a:cxn>
                <a:cxn ang="f114">
                  <a:pos x="f210" y="f211"/>
                </a:cxn>
                <a:cxn ang="f114">
                  <a:pos x="f206" y="f212"/>
                </a:cxn>
                <a:cxn ang="f114">
                  <a:pos x="f183" y="f184"/>
                </a:cxn>
              </a:cxnLst>
              <a:rect l="f179" t="f182" r="f180" b="f181"/>
              <a:pathLst>
                <a:path w="61" h="1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4" y="f17"/>
                    <a:pt x="f8" y="f17"/>
                  </a:cubicBezTo>
                  <a:cubicBezTo>
                    <a:pt x="f18" y="f9"/>
                    <a:pt x="f19" y="f20"/>
                    <a:pt x="f21" y="f22"/>
                  </a:cubicBezTo>
                  <a:cubicBezTo>
                    <a:pt x="f23" y="f24"/>
                    <a:pt x="f8" y="f25"/>
                    <a:pt x="f26" y="f27"/>
                  </a:cubicBezTo>
                  <a:cubicBezTo>
                    <a:pt x="f28" y="f21"/>
                    <a:pt x="f29" y="f1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6"/>
                    <a:pt x="f38" y="f39"/>
                    <a:pt x="f40" y="f39"/>
                  </a:cubicBezTo>
                  <a:cubicBezTo>
                    <a:pt x="f41" y="f40"/>
                    <a:pt x="f42" y="f42"/>
                    <a:pt x="f5" y="f5"/>
                  </a:cubicBezTo>
                  <a:cubicBezTo>
                    <a:pt x="f41" y="f5"/>
                    <a:pt x="f41" y="f43"/>
                    <a:pt x="f40" y="f42"/>
                  </a:cubicBezTo>
                  <a:cubicBezTo>
                    <a:pt x="f38" y="f41"/>
                    <a:pt x="f38" y="f42"/>
                    <a:pt x="f38" y="f43"/>
                  </a:cubicBezTo>
                  <a:cubicBezTo>
                    <a:pt x="f44" y="f45"/>
                    <a:pt x="f32" y="f46"/>
                    <a:pt x="f47" y="f48"/>
                  </a:cubicBezTo>
                  <a:cubicBezTo>
                    <a:pt x="f28" y="f31"/>
                    <a:pt x="f49" y="f50"/>
                    <a:pt x="f14" y="f27"/>
                  </a:cubicBezTo>
                  <a:cubicBezTo>
                    <a:pt x="f51" y="f52"/>
                    <a:pt x="f18" y="f17"/>
                    <a:pt x="f53" y="f9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2" y="f63"/>
                    <a:pt x="f62" y="f66"/>
                    <a:pt x="f27" y="f67"/>
                  </a:cubicBezTo>
                  <a:cubicBezTo>
                    <a:pt x="f56" y="f68"/>
                    <a:pt x="f6" y="f69"/>
                    <a:pt x="f58" y="f7"/>
                  </a:cubicBezTo>
                  <a:cubicBezTo>
                    <a:pt x="f62" y="f70"/>
                    <a:pt x="f27" y="f71"/>
                    <a:pt x="f8" y="f9"/>
                  </a:cubicBezTo>
                  <a:close/>
                </a:path>
              </a:pathLst>
            </a:custGeom>
            <a:solidFill>
              <a:srgbClr val="AC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7" name="Freeform 1619">
              <a:extLst>
                <a:ext uri="{FF2B5EF4-FFF2-40B4-BE49-F238E27FC236}">
                  <a16:creationId xmlns:a16="http://schemas.microsoft.com/office/drawing/2014/main" id="{9C1F30BD-D05E-855C-C4BA-B26898A0305D}"/>
                </a:ext>
              </a:extLst>
            </p:cNvPr>
            <p:cNvSpPr/>
            <p:nvPr/>
          </p:nvSpPr>
          <p:spPr>
            <a:xfrm>
              <a:off x="4964113" y="4225927"/>
              <a:ext cx="230191" cy="4889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130"/>
                <a:gd name="f8" fmla="val 43"/>
                <a:gd name="f9" fmla="val 60"/>
                <a:gd name="f10" fmla="val 45"/>
                <a:gd name="f11" fmla="val 66"/>
                <a:gd name="f12" fmla="val 48"/>
                <a:gd name="f13" fmla="val 72"/>
                <a:gd name="f14" fmla="val 51"/>
                <a:gd name="f15" fmla="val 78"/>
                <a:gd name="f16" fmla="val 79"/>
                <a:gd name="f17" fmla="val 52"/>
                <a:gd name="f18" fmla="val 81"/>
                <a:gd name="f19" fmla="val 50"/>
                <a:gd name="f20" fmla="val 49"/>
                <a:gd name="f21" fmla="val 47"/>
                <a:gd name="f22" fmla="val 77"/>
                <a:gd name="f23" fmla="val 46"/>
                <a:gd name="f24" fmla="val 76"/>
                <a:gd name="f25" fmla="val 75"/>
                <a:gd name="f26" fmla="val 44"/>
                <a:gd name="f27" fmla="val 70"/>
                <a:gd name="f28" fmla="val 42"/>
                <a:gd name="f29" fmla="val 39"/>
                <a:gd name="f30" fmla="val 32"/>
                <a:gd name="f31" fmla="val 24"/>
                <a:gd name="f32" fmla="val 33"/>
                <a:gd name="f33" fmla="val 15"/>
                <a:gd name="f34" fmla="val 20"/>
                <a:gd name="f35" fmla="val 40"/>
                <a:gd name="f36" fmla="val 62"/>
                <a:gd name="f37" fmla="val 84"/>
                <a:gd name="f38" fmla="val 93"/>
                <a:gd name="f39" fmla="val 54"/>
                <a:gd name="f40" fmla="val 102"/>
                <a:gd name="f41" fmla="val 56"/>
                <a:gd name="f42" fmla="val 112"/>
                <a:gd name="f43" fmla="val 120"/>
                <a:gd name="f44" fmla="val 58"/>
                <a:gd name="f45" fmla="val 109"/>
                <a:gd name="f46" fmla="val 99"/>
                <a:gd name="f47" fmla="val 98"/>
                <a:gd name="f48" fmla="val 96"/>
                <a:gd name="f49" fmla="val 95"/>
                <a:gd name="f50" fmla="val 89"/>
                <a:gd name="f51" fmla="val 36"/>
                <a:gd name="f52" fmla="val 59"/>
                <a:gd name="f53" fmla="val 30"/>
                <a:gd name="f54" fmla="val 57"/>
                <a:gd name="f55" fmla="val 26"/>
                <a:gd name="f56" fmla="val 12"/>
                <a:gd name="f57" fmla="val 27"/>
                <a:gd name="f58" fmla="val 9"/>
                <a:gd name="f59" fmla="val 22"/>
                <a:gd name="f60" fmla="val 6"/>
                <a:gd name="f61" fmla="val 18"/>
                <a:gd name="f62" fmla="val 4"/>
                <a:gd name="f63" fmla="val 2"/>
                <a:gd name="f64" fmla="val 13"/>
                <a:gd name="f65" fmla="val 11"/>
                <a:gd name="f66" fmla="val 7"/>
                <a:gd name="f67" fmla="val 3"/>
                <a:gd name="f68" fmla="val 1"/>
                <a:gd name="f69" fmla="val 14"/>
                <a:gd name="f70" fmla="val 19"/>
                <a:gd name="f71" fmla="val 25"/>
                <a:gd name="f72" fmla="val 31"/>
                <a:gd name="f73" fmla="val 29"/>
                <a:gd name="f74" fmla="val 41"/>
                <a:gd name="f75" fmla="+- 0 0 -90"/>
                <a:gd name="f76" fmla="*/ f3 1 61"/>
                <a:gd name="f77" fmla="*/ f4 1 130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61"/>
                <a:gd name="f86" fmla="*/ f82 1 130"/>
                <a:gd name="f87" fmla="*/ 43 f83 1"/>
                <a:gd name="f88" fmla="*/ 60 f82 1"/>
                <a:gd name="f89" fmla="*/ 51 f83 1"/>
                <a:gd name="f90" fmla="*/ 78 f82 1"/>
                <a:gd name="f91" fmla="*/ 50 f83 1"/>
                <a:gd name="f92" fmla="*/ 81 f82 1"/>
                <a:gd name="f93" fmla="*/ 48 f83 1"/>
                <a:gd name="f94" fmla="*/ 79 f82 1"/>
                <a:gd name="f95" fmla="*/ 46 f83 1"/>
                <a:gd name="f96" fmla="*/ 75 f82 1"/>
                <a:gd name="f97" fmla="*/ 39 f83 1"/>
                <a:gd name="f98" fmla="*/ 61 f82 1"/>
                <a:gd name="f99" fmla="*/ 15 f83 1"/>
                <a:gd name="f100" fmla="*/ 20 f82 1"/>
                <a:gd name="f101" fmla="*/ 40 f83 1"/>
                <a:gd name="f102" fmla="*/ 62 f82 1"/>
                <a:gd name="f103" fmla="*/ 45 f83 1"/>
                <a:gd name="f104" fmla="*/ 54 f83 1"/>
                <a:gd name="f105" fmla="*/ 102 f82 1"/>
                <a:gd name="f106" fmla="*/ 58 f83 1"/>
                <a:gd name="f107" fmla="*/ 130 f82 1"/>
                <a:gd name="f108" fmla="*/ 99 f82 1"/>
                <a:gd name="f109" fmla="*/ 95 f82 1"/>
                <a:gd name="f110" fmla="*/ 42 f83 1"/>
                <a:gd name="f111" fmla="*/ 33 f83 1"/>
                <a:gd name="f112" fmla="*/ 30 f83 1"/>
                <a:gd name="f113" fmla="*/ 58 f82 1"/>
                <a:gd name="f114" fmla="*/ 57 f82 1"/>
                <a:gd name="f115" fmla="*/ 32 f82 1"/>
                <a:gd name="f116" fmla="*/ 6 f83 1"/>
                <a:gd name="f117" fmla="*/ 18 f82 1"/>
                <a:gd name="f118" fmla="*/ 0 f83 1"/>
                <a:gd name="f119" fmla="*/ 11 f82 1"/>
                <a:gd name="f120" fmla="*/ 2 f83 1"/>
                <a:gd name="f121" fmla="*/ 4 f82 1"/>
                <a:gd name="f122" fmla="*/ 3 f83 1"/>
                <a:gd name="f123" fmla="*/ 0 f82 1"/>
                <a:gd name="f124" fmla="*/ 19 f83 1"/>
                <a:gd name="f125" fmla="*/ 29 f83 1"/>
                <a:gd name="f126" fmla="*/ 36 f82 1"/>
                <a:gd name="f127" fmla="*/ 56 f82 1"/>
                <a:gd name="f128" fmla="+- f84 0 f1"/>
                <a:gd name="f129" fmla="*/ f87 1 61"/>
                <a:gd name="f130" fmla="*/ f88 1 130"/>
                <a:gd name="f131" fmla="*/ f89 1 61"/>
                <a:gd name="f132" fmla="*/ f90 1 130"/>
                <a:gd name="f133" fmla="*/ f91 1 61"/>
                <a:gd name="f134" fmla="*/ f92 1 130"/>
                <a:gd name="f135" fmla="*/ f93 1 61"/>
                <a:gd name="f136" fmla="*/ f94 1 130"/>
                <a:gd name="f137" fmla="*/ f95 1 61"/>
                <a:gd name="f138" fmla="*/ f96 1 130"/>
                <a:gd name="f139" fmla="*/ f97 1 61"/>
                <a:gd name="f140" fmla="*/ f98 1 130"/>
                <a:gd name="f141" fmla="*/ f99 1 61"/>
                <a:gd name="f142" fmla="*/ f100 1 130"/>
                <a:gd name="f143" fmla="*/ f101 1 61"/>
                <a:gd name="f144" fmla="*/ f102 1 130"/>
                <a:gd name="f145" fmla="*/ f103 1 61"/>
                <a:gd name="f146" fmla="*/ f104 1 61"/>
                <a:gd name="f147" fmla="*/ f105 1 130"/>
                <a:gd name="f148" fmla="*/ f106 1 61"/>
                <a:gd name="f149" fmla="*/ f107 1 130"/>
                <a:gd name="f150" fmla="*/ f108 1 130"/>
                <a:gd name="f151" fmla="*/ f109 1 130"/>
                <a:gd name="f152" fmla="*/ f110 1 61"/>
                <a:gd name="f153" fmla="*/ f111 1 61"/>
                <a:gd name="f154" fmla="*/ f112 1 61"/>
                <a:gd name="f155" fmla="*/ f113 1 130"/>
                <a:gd name="f156" fmla="*/ f114 1 130"/>
                <a:gd name="f157" fmla="*/ f115 1 130"/>
                <a:gd name="f158" fmla="*/ f116 1 61"/>
                <a:gd name="f159" fmla="*/ f117 1 130"/>
                <a:gd name="f160" fmla="*/ f118 1 61"/>
                <a:gd name="f161" fmla="*/ f119 1 130"/>
                <a:gd name="f162" fmla="*/ f120 1 61"/>
                <a:gd name="f163" fmla="*/ f121 1 130"/>
                <a:gd name="f164" fmla="*/ f122 1 61"/>
                <a:gd name="f165" fmla="*/ f123 1 130"/>
                <a:gd name="f166" fmla="*/ f124 1 61"/>
                <a:gd name="f167" fmla="*/ f125 1 61"/>
                <a:gd name="f168" fmla="*/ f126 1 130"/>
                <a:gd name="f169" fmla="*/ f127 1 130"/>
                <a:gd name="f170" fmla="*/ 0 1 f85"/>
                <a:gd name="f171" fmla="*/ f79 1 f85"/>
                <a:gd name="f172" fmla="*/ 0 1 f86"/>
                <a:gd name="f173" fmla="*/ f80 1 f86"/>
                <a:gd name="f174" fmla="*/ f129 1 f85"/>
                <a:gd name="f175" fmla="*/ f130 1 f86"/>
                <a:gd name="f176" fmla="*/ f131 1 f85"/>
                <a:gd name="f177" fmla="*/ f132 1 f86"/>
                <a:gd name="f178" fmla="*/ f133 1 f85"/>
                <a:gd name="f179" fmla="*/ f134 1 f86"/>
                <a:gd name="f180" fmla="*/ f135 1 f85"/>
                <a:gd name="f181" fmla="*/ f136 1 f86"/>
                <a:gd name="f182" fmla="*/ f137 1 f85"/>
                <a:gd name="f183" fmla="*/ f138 1 f86"/>
                <a:gd name="f184" fmla="*/ f139 1 f85"/>
                <a:gd name="f185" fmla="*/ f140 1 f86"/>
                <a:gd name="f186" fmla="*/ f141 1 f85"/>
                <a:gd name="f187" fmla="*/ f142 1 f86"/>
                <a:gd name="f188" fmla="*/ f143 1 f85"/>
                <a:gd name="f189" fmla="*/ f144 1 f86"/>
                <a:gd name="f190" fmla="*/ f145 1 f85"/>
                <a:gd name="f191" fmla="*/ f146 1 f85"/>
                <a:gd name="f192" fmla="*/ f147 1 f86"/>
                <a:gd name="f193" fmla="*/ f148 1 f85"/>
                <a:gd name="f194" fmla="*/ f149 1 f86"/>
                <a:gd name="f195" fmla="*/ f150 1 f86"/>
                <a:gd name="f196" fmla="*/ f151 1 f86"/>
                <a:gd name="f197" fmla="*/ f152 1 f85"/>
                <a:gd name="f198" fmla="*/ f153 1 f85"/>
                <a:gd name="f199" fmla="*/ f154 1 f85"/>
                <a:gd name="f200" fmla="*/ f155 1 f86"/>
                <a:gd name="f201" fmla="*/ f156 1 f86"/>
                <a:gd name="f202" fmla="*/ f157 1 f86"/>
                <a:gd name="f203" fmla="*/ f158 1 f85"/>
                <a:gd name="f204" fmla="*/ f159 1 f86"/>
                <a:gd name="f205" fmla="*/ f160 1 f85"/>
                <a:gd name="f206" fmla="*/ f161 1 f86"/>
                <a:gd name="f207" fmla="*/ f162 1 f85"/>
                <a:gd name="f208" fmla="*/ f163 1 f86"/>
                <a:gd name="f209" fmla="*/ f164 1 f85"/>
                <a:gd name="f210" fmla="*/ f165 1 f86"/>
                <a:gd name="f211" fmla="*/ f166 1 f85"/>
                <a:gd name="f212" fmla="*/ f167 1 f85"/>
                <a:gd name="f213" fmla="*/ f168 1 f86"/>
                <a:gd name="f214" fmla="*/ f169 1 f86"/>
                <a:gd name="f215" fmla="*/ f170 f76 1"/>
                <a:gd name="f216" fmla="*/ f171 f76 1"/>
                <a:gd name="f217" fmla="*/ f173 f77 1"/>
                <a:gd name="f218" fmla="*/ f172 f77 1"/>
                <a:gd name="f219" fmla="*/ f174 f76 1"/>
                <a:gd name="f220" fmla="*/ f175 f77 1"/>
                <a:gd name="f221" fmla="*/ f176 f76 1"/>
                <a:gd name="f222" fmla="*/ f177 f77 1"/>
                <a:gd name="f223" fmla="*/ f178 f76 1"/>
                <a:gd name="f224" fmla="*/ f179 f77 1"/>
                <a:gd name="f225" fmla="*/ f180 f76 1"/>
                <a:gd name="f226" fmla="*/ f181 f77 1"/>
                <a:gd name="f227" fmla="*/ f182 f76 1"/>
                <a:gd name="f228" fmla="*/ f183 f77 1"/>
                <a:gd name="f229" fmla="*/ f184 f76 1"/>
                <a:gd name="f230" fmla="*/ f185 f77 1"/>
                <a:gd name="f231" fmla="*/ f186 f76 1"/>
                <a:gd name="f232" fmla="*/ f187 f77 1"/>
                <a:gd name="f233" fmla="*/ f188 f76 1"/>
                <a:gd name="f234" fmla="*/ f189 f77 1"/>
                <a:gd name="f235" fmla="*/ f190 f76 1"/>
                <a:gd name="f236" fmla="*/ f191 f76 1"/>
                <a:gd name="f237" fmla="*/ f192 f77 1"/>
                <a:gd name="f238" fmla="*/ f193 f76 1"/>
                <a:gd name="f239" fmla="*/ f194 f77 1"/>
                <a:gd name="f240" fmla="*/ f195 f77 1"/>
                <a:gd name="f241" fmla="*/ f196 f77 1"/>
                <a:gd name="f242" fmla="*/ f197 f76 1"/>
                <a:gd name="f243" fmla="*/ f198 f76 1"/>
                <a:gd name="f244" fmla="*/ f199 f76 1"/>
                <a:gd name="f245" fmla="*/ f200 f77 1"/>
                <a:gd name="f246" fmla="*/ f201 f77 1"/>
                <a:gd name="f247" fmla="*/ f202 f77 1"/>
                <a:gd name="f248" fmla="*/ f203 f76 1"/>
                <a:gd name="f249" fmla="*/ f204 f77 1"/>
                <a:gd name="f250" fmla="*/ f205 f76 1"/>
                <a:gd name="f251" fmla="*/ f206 f77 1"/>
                <a:gd name="f252" fmla="*/ f207 f76 1"/>
                <a:gd name="f253" fmla="*/ f208 f77 1"/>
                <a:gd name="f254" fmla="*/ f209 f76 1"/>
                <a:gd name="f255" fmla="*/ f210 f77 1"/>
                <a:gd name="f256" fmla="*/ f211 f76 1"/>
                <a:gd name="f257" fmla="*/ f212 f76 1"/>
                <a:gd name="f258" fmla="*/ f213 f77 1"/>
                <a:gd name="f259" fmla="*/ f21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8">
                  <a:pos x="f219" y="f220"/>
                </a:cxn>
                <a:cxn ang="f128">
                  <a:pos x="f221" y="f222"/>
                </a:cxn>
                <a:cxn ang="f128">
                  <a:pos x="f223" y="f224"/>
                </a:cxn>
                <a:cxn ang="f128">
                  <a:pos x="f225" y="f226"/>
                </a:cxn>
                <a:cxn ang="f128">
                  <a:pos x="f227" y="f228"/>
                </a:cxn>
                <a:cxn ang="f128">
                  <a:pos x="f229" y="f230"/>
                </a:cxn>
                <a:cxn ang="f128">
                  <a:pos x="f231" y="f232"/>
                </a:cxn>
                <a:cxn ang="f128">
                  <a:pos x="f233" y="f234"/>
                </a:cxn>
                <a:cxn ang="f128">
                  <a:pos x="f235" y="f228"/>
                </a:cxn>
                <a:cxn ang="f128">
                  <a:pos x="f236" y="f237"/>
                </a:cxn>
                <a:cxn ang="f128">
                  <a:pos x="f238" y="f239"/>
                </a:cxn>
                <a:cxn ang="f128">
                  <a:pos x="f223" y="f240"/>
                </a:cxn>
                <a:cxn ang="f128">
                  <a:pos x="f225" y="f241"/>
                </a:cxn>
                <a:cxn ang="f128">
                  <a:pos x="f242" y="f222"/>
                </a:cxn>
                <a:cxn ang="f128">
                  <a:pos x="f243" y="f220"/>
                </a:cxn>
                <a:cxn ang="f128">
                  <a:pos x="f244" y="f245"/>
                </a:cxn>
                <a:cxn ang="f128">
                  <a:pos x="f244" y="f246"/>
                </a:cxn>
                <a:cxn ang="f128">
                  <a:pos x="f231" y="f247"/>
                </a:cxn>
                <a:cxn ang="f128">
                  <a:pos x="f248" y="f249"/>
                </a:cxn>
                <a:cxn ang="f128">
                  <a:pos x="f250" y="f251"/>
                </a:cxn>
                <a:cxn ang="f128">
                  <a:pos x="f252" y="f253"/>
                </a:cxn>
                <a:cxn ang="f128">
                  <a:pos x="f254" y="f255"/>
                </a:cxn>
                <a:cxn ang="f128">
                  <a:pos x="f256" y="f232"/>
                </a:cxn>
                <a:cxn ang="f128">
                  <a:pos x="f257" y="f258"/>
                </a:cxn>
                <a:cxn ang="f128">
                  <a:pos x="f233" y="f259"/>
                </a:cxn>
                <a:cxn ang="f128">
                  <a:pos x="f219" y="f220"/>
                </a:cxn>
              </a:cxnLst>
              <a:rect l="f215" t="f218" r="f216" b="f217"/>
              <a:pathLst>
                <a:path w="61" h="1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7" y="f18"/>
                    <a:pt x="f19" y="f18"/>
                  </a:cubicBezTo>
                  <a:cubicBezTo>
                    <a:pt x="f12" y="f18"/>
                    <a:pt x="f20" y="f16"/>
                    <a:pt x="f12" y="f16"/>
                  </a:cubicBezTo>
                  <a:cubicBezTo>
                    <a:pt x="f21" y="f22"/>
                    <a:pt x="f23" y="f24"/>
                    <a:pt x="f23" y="f25"/>
                  </a:cubicBezTo>
                  <a:cubicBezTo>
                    <a:pt x="f26" y="f27"/>
                    <a:pt x="f28" y="f11"/>
                    <a:pt x="f29" y="f6"/>
                  </a:cubicBezTo>
                  <a:cubicBezTo>
                    <a:pt x="f30" y="f21"/>
                    <a:pt x="f31" y="f32"/>
                    <a:pt x="f33" y="f34"/>
                  </a:cubicBezTo>
                  <a:cubicBezTo>
                    <a:pt x="f31" y="f32"/>
                    <a:pt x="f30" y="f12"/>
                    <a:pt x="f35" y="f36"/>
                  </a:cubicBezTo>
                  <a:cubicBezTo>
                    <a:pt x="f28" y="f11"/>
                    <a:pt x="f26" y="f27"/>
                    <a:pt x="f10" y="f25"/>
                  </a:cubicBezTo>
                  <a:cubicBezTo>
                    <a:pt x="f12" y="f37"/>
                    <a:pt x="f14" y="f38"/>
                    <a:pt x="f39" y="f40"/>
                  </a:cubicBezTo>
                  <a:cubicBezTo>
                    <a:pt x="f41" y="f42"/>
                    <a:pt x="f6" y="f43"/>
                    <a:pt x="f44" y="f7"/>
                  </a:cubicBezTo>
                  <a:cubicBezTo>
                    <a:pt x="f41" y="f43"/>
                    <a:pt x="f39" y="f45"/>
                    <a:pt x="f19" y="f46"/>
                  </a:cubicBezTo>
                  <a:cubicBezTo>
                    <a:pt x="f19" y="f47"/>
                    <a:pt x="f19" y="f48"/>
                    <a:pt x="f12" y="f49"/>
                  </a:cubicBezTo>
                  <a:cubicBezTo>
                    <a:pt x="f21" y="f50"/>
                    <a:pt x="f26" y="f37"/>
                    <a:pt x="f28" y="f15"/>
                  </a:cubicBezTo>
                  <a:cubicBezTo>
                    <a:pt x="f29" y="f13"/>
                    <a:pt x="f51" y="f11"/>
                    <a:pt x="f32" y="f9"/>
                  </a:cubicBezTo>
                  <a:cubicBezTo>
                    <a:pt x="f30" y="f52"/>
                    <a:pt x="f30" y="f44"/>
                    <a:pt x="f53" y="f44"/>
                  </a:cubicBezTo>
                  <a:cubicBezTo>
                    <a:pt x="f53" y="f44"/>
                    <a:pt x="f53" y="f44"/>
                    <a:pt x="f53" y="f54"/>
                  </a:cubicBezTo>
                  <a:cubicBezTo>
                    <a:pt x="f55" y="f12"/>
                    <a:pt x="f34" y="f35"/>
                    <a:pt x="f33" y="f30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33"/>
                    <a:pt x="f63" y="f64"/>
                    <a:pt x="f5" y="f65"/>
                  </a:cubicBezTo>
                  <a:cubicBezTo>
                    <a:pt x="f63" y="f58"/>
                    <a:pt x="f63" y="f66"/>
                    <a:pt x="f63" y="f62"/>
                  </a:cubicBezTo>
                  <a:cubicBezTo>
                    <a:pt x="f67" y="f67"/>
                    <a:pt x="f63" y="f68"/>
                    <a:pt x="f67" y="f5"/>
                  </a:cubicBezTo>
                  <a:cubicBezTo>
                    <a:pt x="f58" y="f66"/>
                    <a:pt x="f69" y="f64"/>
                    <a:pt x="f70" y="f34"/>
                  </a:cubicBezTo>
                  <a:cubicBezTo>
                    <a:pt x="f59" y="f55"/>
                    <a:pt x="f71" y="f72"/>
                    <a:pt x="f73" y="f51"/>
                  </a:cubicBezTo>
                  <a:cubicBezTo>
                    <a:pt x="f30" y="f28"/>
                    <a:pt x="f51" y="f20"/>
                    <a:pt x="f35" y="f41"/>
                  </a:cubicBezTo>
                  <a:cubicBezTo>
                    <a:pt x="f74" y="f54"/>
                    <a:pt x="f74" y="f52"/>
                    <a:pt x="f8" y="f9"/>
                  </a:cubicBezTo>
                  <a:close/>
                </a:path>
              </a:pathLst>
            </a:custGeom>
            <a:solidFill>
              <a:srgbClr val="B970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8" name="Freeform 1620">
              <a:extLst>
                <a:ext uri="{FF2B5EF4-FFF2-40B4-BE49-F238E27FC236}">
                  <a16:creationId xmlns:a16="http://schemas.microsoft.com/office/drawing/2014/main" id="{920591BA-4CB4-8975-E50E-330794BD0030}"/>
                </a:ext>
              </a:extLst>
            </p:cNvPr>
            <p:cNvSpPr/>
            <p:nvPr/>
          </p:nvSpPr>
          <p:spPr>
            <a:xfrm>
              <a:off x="5202241" y="4552953"/>
              <a:ext cx="33339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42"/>
                <a:gd name="f8" fmla="val 4"/>
                <a:gd name="f9" fmla="val 28"/>
                <a:gd name="f10" fmla="val 1"/>
                <a:gd name="f11" fmla="val 14"/>
                <a:gd name="f12" fmla="val 3"/>
                <a:gd name="f13" fmla="+- 0 0 -90"/>
                <a:gd name="f14" fmla="*/ f3 1 9"/>
                <a:gd name="f15" fmla="*/ f4 1 42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9"/>
                <a:gd name="f24" fmla="*/ f20 1 42"/>
                <a:gd name="f25" fmla="*/ 4 f21 1"/>
                <a:gd name="f26" fmla="*/ 42 f20 1"/>
                <a:gd name="f27" fmla="*/ 0 f21 1"/>
                <a:gd name="f28" fmla="*/ 0 f20 1"/>
                <a:gd name="f29" fmla="+- f22 0 f1"/>
                <a:gd name="f30" fmla="*/ f25 1 9"/>
                <a:gd name="f31" fmla="*/ f26 1 42"/>
                <a:gd name="f32" fmla="*/ f27 1 9"/>
                <a:gd name="f33" fmla="*/ f28 1 4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9" h="42">
                  <a:moveTo>
                    <a:pt x="f8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2" y="f11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955D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9" name="Freeform 1621">
              <a:extLst>
                <a:ext uri="{FF2B5EF4-FFF2-40B4-BE49-F238E27FC236}">
                  <a16:creationId xmlns:a16="http://schemas.microsoft.com/office/drawing/2014/main" id="{F560D823-DB24-1BE6-899F-F0EACBFA7D63}"/>
                </a:ext>
              </a:extLst>
            </p:cNvPr>
            <p:cNvSpPr/>
            <p:nvPr/>
          </p:nvSpPr>
          <p:spPr>
            <a:xfrm>
              <a:off x="5175247" y="4473573"/>
              <a:ext cx="23810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7"/>
                <a:gd name="f8" fmla="val 3"/>
                <a:gd name="f9" fmla="val 5"/>
                <a:gd name="f10" fmla="val 11"/>
                <a:gd name="f11" fmla="val 2"/>
                <a:gd name="f12" fmla="val 12"/>
                <a:gd name="f13" fmla="val 1"/>
                <a:gd name="f14" fmla="+- 0 0 -90"/>
                <a:gd name="f15" fmla="*/ f3 1 6"/>
                <a:gd name="f16" fmla="*/ f4 1 1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17"/>
                <a:gd name="f26" fmla="*/ 0 f22 1"/>
                <a:gd name="f27" fmla="*/ 0 f21 1"/>
                <a:gd name="f28" fmla="*/ 6 f22 1"/>
                <a:gd name="f29" fmla="*/ 17 f21 1"/>
                <a:gd name="f30" fmla="+- f23 0 f1"/>
                <a:gd name="f31" fmla="*/ f26 1 6"/>
                <a:gd name="f32" fmla="*/ f27 1 17"/>
                <a:gd name="f33" fmla="*/ f28 1 6"/>
                <a:gd name="f34" fmla="*/ f29 1 17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6" h="17">
                  <a:moveTo>
                    <a:pt x="f5" y="f5"/>
                  </a:moveTo>
                  <a:cubicBezTo>
                    <a:pt x="f8" y="f9"/>
                    <a:pt x="f9" y="f10"/>
                    <a:pt x="f6" y="f7"/>
                  </a:cubicBezTo>
                  <a:cubicBezTo>
                    <a:pt x="f11" y="f12"/>
                    <a:pt x="f13" y="f6"/>
                    <a:pt x="f5" y="f5"/>
                  </a:cubicBezTo>
                  <a:close/>
                </a:path>
              </a:pathLst>
            </a:custGeom>
            <a:solidFill>
              <a:srgbClr val="9368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0" name="Freeform 1622">
              <a:extLst>
                <a:ext uri="{FF2B5EF4-FFF2-40B4-BE49-F238E27FC236}">
                  <a16:creationId xmlns:a16="http://schemas.microsoft.com/office/drawing/2014/main" id="{63A7286A-FE76-61F3-4443-7543B251E5A2}"/>
                </a:ext>
              </a:extLst>
            </p:cNvPr>
            <p:cNvSpPr/>
            <p:nvPr/>
          </p:nvSpPr>
          <p:spPr>
            <a:xfrm>
              <a:off x="4922836" y="4440234"/>
              <a:ext cx="139702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59"/>
                <a:gd name="f8" fmla="val 21"/>
                <a:gd name="f9" fmla="val 16"/>
                <a:gd name="f10" fmla="val 2"/>
                <a:gd name="f11" fmla="val 12"/>
                <a:gd name="f12" fmla="val 8"/>
                <a:gd name="f13" fmla="val 3"/>
                <a:gd name="f14" fmla="val 7"/>
                <a:gd name="f15" fmla="val 5"/>
                <a:gd name="f16" fmla="val 4"/>
                <a:gd name="f17" fmla="val 9"/>
                <a:gd name="f18" fmla="val 6"/>
                <a:gd name="f19" fmla="val 11"/>
                <a:gd name="f20" fmla="val 10"/>
                <a:gd name="f21" fmla="val 18"/>
                <a:gd name="f22" fmla="val 20"/>
                <a:gd name="f23" fmla="val 24"/>
                <a:gd name="f24" fmla="val 30"/>
                <a:gd name="f25" fmla="val 29"/>
                <a:gd name="f26" fmla="val 39"/>
                <a:gd name="f27" fmla="val 34"/>
                <a:gd name="f28" fmla="val 48"/>
                <a:gd name="f29" fmla="val 58"/>
                <a:gd name="f30" fmla="val 55"/>
                <a:gd name="f31" fmla="val 33"/>
                <a:gd name="f32" fmla="val 53"/>
                <a:gd name="f33" fmla="val 46"/>
                <a:gd name="f34" fmla="val 26"/>
                <a:gd name="f35" fmla="val 38"/>
                <a:gd name="f36" fmla="val 22"/>
                <a:gd name="f37" fmla="val 31"/>
                <a:gd name="f38" fmla="val 56"/>
                <a:gd name="f39" fmla="val 35"/>
                <a:gd name="f40" fmla="val 57"/>
                <a:gd name="f41" fmla="val 32"/>
                <a:gd name="f42" fmla="val 52"/>
                <a:gd name="f43" fmla="val 23"/>
                <a:gd name="f44" fmla="val 40"/>
                <a:gd name="f45" fmla="val 19"/>
                <a:gd name="f46" fmla="val 17"/>
                <a:gd name="f47" fmla="val 14"/>
                <a:gd name="f48" fmla="val 28"/>
                <a:gd name="f49" fmla="val 13"/>
                <a:gd name="f50" fmla="val 1"/>
                <a:gd name="f51" fmla="+- 0 0 -90"/>
                <a:gd name="f52" fmla="*/ f3 1 37"/>
                <a:gd name="f53" fmla="*/ f4 1 59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37"/>
                <a:gd name="f62" fmla="*/ f58 1 59"/>
                <a:gd name="f63" fmla="*/ 0 f59 1"/>
                <a:gd name="f64" fmla="*/ 21 f58 1"/>
                <a:gd name="f65" fmla="*/ 2 f59 1"/>
                <a:gd name="f66" fmla="*/ 8 f58 1"/>
                <a:gd name="f67" fmla="*/ 3 f59 1"/>
                <a:gd name="f68" fmla="*/ 5 f58 1"/>
                <a:gd name="f69" fmla="*/ 5 f59 1"/>
                <a:gd name="f70" fmla="*/ 9 f58 1"/>
                <a:gd name="f71" fmla="*/ 4 f59 1"/>
                <a:gd name="f72" fmla="*/ 0 f58 1"/>
                <a:gd name="f73" fmla="*/ 24 f59 1"/>
                <a:gd name="f74" fmla="*/ 30 f58 1"/>
                <a:gd name="f75" fmla="*/ 37 f59 1"/>
                <a:gd name="f76" fmla="*/ 58 f58 1"/>
                <a:gd name="f77" fmla="*/ 33 f59 1"/>
                <a:gd name="f78" fmla="*/ 53 f58 1"/>
                <a:gd name="f79" fmla="*/ 22 f59 1"/>
                <a:gd name="f80" fmla="*/ 31 f58 1"/>
                <a:gd name="f81" fmla="*/ 34 f59 1"/>
                <a:gd name="f82" fmla="*/ 56 f58 1"/>
                <a:gd name="f83" fmla="*/ 32 f59 1"/>
                <a:gd name="f84" fmla="*/ 23 f59 1"/>
                <a:gd name="f85" fmla="*/ 40 f58 1"/>
                <a:gd name="f86" fmla="*/ 21 f59 1"/>
                <a:gd name="f87" fmla="*/ 39 f58 1"/>
                <a:gd name="f88" fmla="*/ 14 f59 1"/>
                <a:gd name="f89" fmla="*/ 29 f58 1"/>
                <a:gd name="f90" fmla="*/ 28 f58 1"/>
                <a:gd name="f91" fmla="*/ 12 f58 1"/>
                <a:gd name="f92" fmla="*/ 13 f58 1"/>
                <a:gd name="f93" fmla="*/ 7 f59 1"/>
                <a:gd name="f94" fmla="*/ 16 f58 1"/>
                <a:gd name="f95" fmla="*/ 22 f58 1"/>
                <a:gd name="f96" fmla="*/ 1 f59 1"/>
                <a:gd name="f97" fmla="+- f60 0 f1"/>
                <a:gd name="f98" fmla="*/ f63 1 37"/>
                <a:gd name="f99" fmla="*/ f64 1 59"/>
                <a:gd name="f100" fmla="*/ f65 1 37"/>
                <a:gd name="f101" fmla="*/ f66 1 59"/>
                <a:gd name="f102" fmla="*/ f67 1 37"/>
                <a:gd name="f103" fmla="*/ f68 1 59"/>
                <a:gd name="f104" fmla="*/ f69 1 37"/>
                <a:gd name="f105" fmla="*/ f70 1 59"/>
                <a:gd name="f106" fmla="*/ f71 1 37"/>
                <a:gd name="f107" fmla="*/ f72 1 59"/>
                <a:gd name="f108" fmla="*/ f73 1 37"/>
                <a:gd name="f109" fmla="*/ f74 1 59"/>
                <a:gd name="f110" fmla="*/ f75 1 37"/>
                <a:gd name="f111" fmla="*/ f76 1 59"/>
                <a:gd name="f112" fmla="*/ f77 1 37"/>
                <a:gd name="f113" fmla="*/ f78 1 59"/>
                <a:gd name="f114" fmla="*/ f79 1 37"/>
                <a:gd name="f115" fmla="*/ f80 1 59"/>
                <a:gd name="f116" fmla="*/ f81 1 37"/>
                <a:gd name="f117" fmla="*/ f82 1 59"/>
                <a:gd name="f118" fmla="*/ f83 1 37"/>
                <a:gd name="f119" fmla="*/ f84 1 37"/>
                <a:gd name="f120" fmla="*/ f85 1 59"/>
                <a:gd name="f121" fmla="*/ f86 1 37"/>
                <a:gd name="f122" fmla="*/ f87 1 59"/>
                <a:gd name="f123" fmla="*/ f88 1 37"/>
                <a:gd name="f124" fmla="*/ f89 1 59"/>
                <a:gd name="f125" fmla="*/ f90 1 59"/>
                <a:gd name="f126" fmla="*/ f91 1 59"/>
                <a:gd name="f127" fmla="*/ f92 1 59"/>
                <a:gd name="f128" fmla="*/ f93 1 37"/>
                <a:gd name="f129" fmla="*/ f94 1 59"/>
                <a:gd name="f130" fmla="*/ f95 1 59"/>
                <a:gd name="f131" fmla="*/ f96 1 37"/>
                <a:gd name="f132" fmla="*/ 0 1 f61"/>
                <a:gd name="f133" fmla="*/ f55 1 f61"/>
                <a:gd name="f134" fmla="*/ 0 1 f62"/>
                <a:gd name="f135" fmla="*/ f56 1 f62"/>
                <a:gd name="f136" fmla="*/ f98 1 f61"/>
                <a:gd name="f137" fmla="*/ f99 1 f62"/>
                <a:gd name="f138" fmla="*/ f100 1 f61"/>
                <a:gd name="f139" fmla="*/ f101 1 f62"/>
                <a:gd name="f140" fmla="*/ f102 1 f61"/>
                <a:gd name="f141" fmla="*/ f103 1 f62"/>
                <a:gd name="f142" fmla="*/ f104 1 f61"/>
                <a:gd name="f143" fmla="*/ f105 1 f62"/>
                <a:gd name="f144" fmla="*/ f106 1 f61"/>
                <a:gd name="f145" fmla="*/ f107 1 f62"/>
                <a:gd name="f146" fmla="*/ f108 1 f61"/>
                <a:gd name="f147" fmla="*/ f109 1 f62"/>
                <a:gd name="f148" fmla="*/ f110 1 f61"/>
                <a:gd name="f149" fmla="*/ f111 1 f62"/>
                <a:gd name="f150" fmla="*/ f112 1 f61"/>
                <a:gd name="f151" fmla="*/ f113 1 f62"/>
                <a:gd name="f152" fmla="*/ f114 1 f61"/>
                <a:gd name="f153" fmla="*/ f115 1 f62"/>
                <a:gd name="f154" fmla="*/ f116 1 f61"/>
                <a:gd name="f155" fmla="*/ f117 1 f62"/>
                <a:gd name="f156" fmla="*/ f118 1 f61"/>
                <a:gd name="f157" fmla="*/ f119 1 f61"/>
                <a:gd name="f158" fmla="*/ f120 1 f62"/>
                <a:gd name="f159" fmla="*/ f121 1 f61"/>
                <a:gd name="f160" fmla="*/ f122 1 f62"/>
                <a:gd name="f161" fmla="*/ f123 1 f61"/>
                <a:gd name="f162" fmla="*/ f124 1 f62"/>
                <a:gd name="f163" fmla="*/ f125 1 f62"/>
                <a:gd name="f164" fmla="*/ f126 1 f62"/>
                <a:gd name="f165" fmla="*/ f127 1 f62"/>
                <a:gd name="f166" fmla="*/ f128 1 f61"/>
                <a:gd name="f167" fmla="*/ f129 1 f62"/>
                <a:gd name="f168" fmla="*/ f130 1 f62"/>
                <a:gd name="f169" fmla="*/ f131 1 f61"/>
                <a:gd name="f170" fmla="*/ f132 f52 1"/>
                <a:gd name="f171" fmla="*/ f133 f52 1"/>
                <a:gd name="f172" fmla="*/ f135 f53 1"/>
                <a:gd name="f173" fmla="*/ f134 f53 1"/>
                <a:gd name="f174" fmla="*/ f136 f52 1"/>
                <a:gd name="f175" fmla="*/ f137 f53 1"/>
                <a:gd name="f176" fmla="*/ f138 f52 1"/>
                <a:gd name="f177" fmla="*/ f139 f53 1"/>
                <a:gd name="f178" fmla="*/ f140 f52 1"/>
                <a:gd name="f179" fmla="*/ f141 f53 1"/>
                <a:gd name="f180" fmla="*/ f142 f52 1"/>
                <a:gd name="f181" fmla="*/ f143 f53 1"/>
                <a:gd name="f182" fmla="*/ f144 f52 1"/>
                <a:gd name="f183" fmla="*/ f145 f53 1"/>
                <a:gd name="f184" fmla="*/ f146 f52 1"/>
                <a:gd name="f185" fmla="*/ f147 f53 1"/>
                <a:gd name="f186" fmla="*/ f148 f52 1"/>
                <a:gd name="f187" fmla="*/ f149 f53 1"/>
                <a:gd name="f188" fmla="*/ f150 f52 1"/>
                <a:gd name="f189" fmla="*/ f151 f53 1"/>
                <a:gd name="f190" fmla="*/ f152 f52 1"/>
                <a:gd name="f191" fmla="*/ f153 f53 1"/>
                <a:gd name="f192" fmla="*/ f154 f52 1"/>
                <a:gd name="f193" fmla="*/ f155 f53 1"/>
                <a:gd name="f194" fmla="*/ f156 f52 1"/>
                <a:gd name="f195" fmla="*/ f157 f52 1"/>
                <a:gd name="f196" fmla="*/ f158 f53 1"/>
                <a:gd name="f197" fmla="*/ f159 f52 1"/>
                <a:gd name="f198" fmla="*/ f160 f53 1"/>
                <a:gd name="f199" fmla="*/ f161 f52 1"/>
                <a:gd name="f200" fmla="*/ f162 f53 1"/>
                <a:gd name="f201" fmla="*/ f163 f53 1"/>
                <a:gd name="f202" fmla="*/ f164 f53 1"/>
                <a:gd name="f203" fmla="*/ f165 f53 1"/>
                <a:gd name="f204" fmla="*/ f166 f52 1"/>
                <a:gd name="f205" fmla="*/ f167 f53 1"/>
                <a:gd name="f206" fmla="*/ f168 f53 1"/>
                <a:gd name="f207" fmla="*/ f16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74" y="f175"/>
                </a:cxn>
                <a:cxn ang="f97">
                  <a:pos x="f176" y="f177"/>
                </a:cxn>
                <a:cxn ang="f97">
                  <a:pos x="f178" y="f179"/>
                </a:cxn>
                <a:cxn ang="f97">
                  <a:pos x="f180" y="f181"/>
                </a:cxn>
                <a:cxn ang="f97">
                  <a:pos x="f182" y="f183"/>
                </a:cxn>
                <a:cxn ang="f97">
                  <a:pos x="f184" y="f185"/>
                </a:cxn>
                <a:cxn ang="f97">
                  <a:pos x="f186" y="f187"/>
                </a:cxn>
                <a:cxn ang="f97">
                  <a:pos x="f188" y="f189"/>
                </a:cxn>
                <a:cxn ang="f97">
                  <a:pos x="f190" y="f191"/>
                </a:cxn>
                <a:cxn ang="f97">
                  <a:pos x="f192" y="f193"/>
                </a:cxn>
                <a:cxn ang="f97">
                  <a:pos x="f194" y="f187"/>
                </a:cxn>
                <a:cxn ang="f97">
                  <a:pos x="f195" y="f196"/>
                </a:cxn>
                <a:cxn ang="f97">
                  <a:pos x="f197" y="f198"/>
                </a:cxn>
                <a:cxn ang="f97">
                  <a:pos x="f197" y="f198"/>
                </a:cxn>
                <a:cxn ang="f97">
                  <a:pos x="f199" y="f200"/>
                </a:cxn>
                <a:cxn ang="f97">
                  <a:pos x="f199" y="f201"/>
                </a:cxn>
                <a:cxn ang="f97">
                  <a:pos x="f180" y="f202"/>
                </a:cxn>
                <a:cxn ang="f97">
                  <a:pos x="f178" y="f202"/>
                </a:cxn>
                <a:cxn ang="f97">
                  <a:pos x="f178" y="f203"/>
                </a:cxn>
                <a:cxn ang="f97">
                  <a:pos x="f178" y="f202"/>
                </a:cxn>
                <a:cxn ang="f97">
                  <a:pos x="f204" y="f205"/>
                </a:cxn>
                <a:cxn ang="f97">
                  <a:pos x="f204" y="f206"/>
                </a:cxn>
                <a:cxn ang="f97">
                  <a:pos x="f207" y="f175"/>
                </a:cxn>
                <a:cxn ang="f97">
                  <a:pos x="f174" y="f175"/>
                </a:cxn>
              </a:cxnLst>
              <a:rect l="f170" t="f173" r="f171" b="f172"/>
              <a:pathLst>
                <a:path w="37" h="59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13" y="f14"/>
                    <a:pt x="f10" y="f15"/>
                    <a:pt x="f13" y="f15"/>
                  </a:cubicBezTo>
                  <a:cubicBezTo>
                    <a:pt x="f15" y="f15"/>
                    <a:pt x="f16" y="f14"/>
                    <a:pt x="f15" y="f17"/>
                  </a:cubicBezTo>
                  <a:cubicBezTo>
                    <a:pt x="f14" y="f18"/>
                    <a:pt x="f10" y="f13"/>
                    <a:pt x="f16" y="f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6" y="f29"/>
                  </a:cubicBezTo>
                  <a:cubicBezTo>
                    <a:pt x="f27" y="f29"/>
                    <a:pt x="f27" y="f30"/>
                    <a:pt x="f31" y="f32"/>
                  </a:cubicBezTo>
                  <a:cubicBezTo>
                    <a:pt x="f25" y="f33"/>
                    <a:pt x="f34" y="f35"/>
                    <a:pt x="f36" y="f37"/>
                  </a:cubicBezTo>
                  <a:cubicBezTo>
                    <a:pt x="f34" y="f26"/>
                    <a:pt x="f25" y="f28"/>
                    <a:pt x="f27" y="f38"/>
                  </a:cubicBezTo>
                  <a:cubicBezTo>
                    <a:pt x="f39" y="f40"/>
                    <a:pt x="f39" y="f7"/>
                    <a:pt x="f41" y="f29"/>
                  </a:cubicBezTo>
                  <a:cubicBezTo>
                    <a:pt x="f25" y="f42"/>
                    <a:pt x="f34" y="f33"/>
                    <a:pt x="f43" y="f44"/>
                  </a:cubicBezTo>
                  <a:cubicBezTo>
                    <a:pt x="f43" y="f44"/>
                    <a:pt x="f36" y="f26"/>
                    <a:pt x="f8" y="f26"/>
                  </a:cubicBezTo>
                  <a:cubicBezTo>
                    <a:pt x="f8" y="f26"/>
                    <a:pt x="f8" y="f26"/>
                    <a:pt x="f8" y="f26"/>
                  </a:cubicBezTo>
                  <a:cubicBezTo>
                    <a:pt x="f45" y="f39"/>
                    <a:pt x="f46" y="f41"/>
                    <a:pt x="f47" y="f25"/>
                  </a:cubicBezTo>
                  <a:cubicBezTo>
                    <a:pt x="f47" y="f48"/>
                    <a:pt x="f47" y="f48"/>
                    <a:pt x="f47" y="f48"/>
                  </a:cubicBezTo>
                  <a:cubicBezTo>
                    <a:pt x="f20" y="f43"/>
                    <a:pt x="f17" y="f46"/>
                    <a:pt x="f15" y="f11"/>
                  </a:cubicBezTo>
                  <a:cubicBezTo>
                    <a:pt x="f16" y="f11"/>
                    <a:pt x="f16" y="f11"/>
                    <a:pt x="f13" y="f11"/>
                  </a:cubicBezTo>
                  <a:cubicBezTo>
                    <a:pt x="f13" y="f11"/>
                    <a:pt x="f13" y="f49"/>
                    <a:pt x="f13" y="f49"/>
                  </a:cubicBezTo>
                  <a:cubicBezTo>
                    <a:pt x="f13" y="f11"/>
                    <a:pt x="f13" y="f11"/>
                    <a:pt x="f13" y="f11"/>
                  </a:cubicBezTo>
                  <a:cubicBezTo>
                    <a:pt x="f18" y="f11"/>
                    <a:pt x="f18" y="f47"/>
                    <a:pt x="f14" y="f9"/>
                  </a:cubicBezTo>
                  <a:cubicBezTo>
                    <a:pt x="f18" y="f21"/>
                    <a:pt x="f20" y="f8"/>
                    <a:pt x="f14" y="f36"/>
                  </a:cubicBezTo>
                  <a:cubicBezTo>
                    <a:pt x="f18" y="f43"/>
                    <a:pt x="f13" y="f36"/>
                    <a:pt x="f50" y="f8"/>
                  </a:cubicBezTo>
                  <a:cubicBezTo>
                    <a:pt x="f5" y="f8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B370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1" name="Freeform 1623">
              <a:extLst>
                <a:ext uri="{FF2B5EF4-FFF2-40B4-BE49-F238E27FC236}">
                  <a16:creationId xmlns:a16="http://schemas.microsoft.com/office/drawing/2014/main" id="{1008639D-A094-3F13-AD11-3E637B8F6266}"/>
                </a:ext>
              </a:extLst>
            </p:cNvPr>
            <p:cNvSpPr/>
            <p:nvPr/>
          </p:nvSpPr>
          <p:spPr>
            <a:xfrm>
              <a:off x="5059366" y="4624385"/>
              <a:ext cx="74615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42"/>
                <a:gd name="f8" fmla="val 1"/>
                <a:gd name="f9" fmla="val 2"/>
                <a:gd name="f10" fmla="val 9"/>
                <a:gd name="f11" fmla="val 11"/>
                <a:gd name="f12" fmla="val 14"/>
                <a:gd name="f13" fmla="val 24"/>
                <a:gd name="f14" fmla="val 19"/>
                <a:gd name="f15" fmla="val 36"/>
                <a:gd name="f16" fmla="val 38"/>
                <a:gd name="f17" fmla="val 40"/>
                <a:gd name="f18" fmla="val 15"/>
                <a:gd name="f19" fmla="val 31"/>
                <a:gd name="f20" fmla="val 21"/>
                <a:gd name="f21" fmla="val 5"/>
                <a:gd name="f22" fmla="val 10"/>
                <a:gd name="f23" fmla="val 4"/>
                <a:gd name="f24" fmla="val 7"/>
                <a:gd name="f25" fmla="+- 0 0 -90"/>
                <a:gd name="f26" fmla="*/ f3 1 20"/>
                <a:gd name="f27" fmla="*/ f4 1 4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0"/>
                <a:gd name="f36" fmla="*/ f32 1 42"/>
                <a:gd name="f37" fmla="*/ 0 f33 1"/>
                <a:gd name="f38" fmla="*/ 0 f32 1"/>
                <a:gd name="f39" fmla="*/ 2 f33 1"/>
                <a:gd name="f40" fmla="*/ 19 f33 1"/>
                <a:gd name="f41" fmla="*/ 36 f32 1"/>
                <a:gd name="f42" fmla="*/ 20 f33 1"/>
                <a:gd name="f43" fmla="*/ 42 f32 1"/>
                <a:gd name="f44" fmla="*/ 5 f33 1"/>
                <a:gd name="f45" fmla="*/ 10 f32 1"/>
                <a:gd name="f46" fmla="+- f34 0 f1"/>
                <a:gd name="f47" fmla="*/ f37 1 20"/>
                <a:gd name="f48" fmla="*/ f38 1 42"/>
                <a:gd name="f49" fmla="*/ f39 1 20"/>
                <a:gd name="f50" fmla="*/ f40 1 20"/>
                <a:gd name="f51" fmla="*/ f41 1 42"/>
                <a:gd name="f52" fmla="*/ f42 1 20"/>
                <a:gd name="f53" fmla="*/ f43 1 42"/>
                <a:gd name="f54" fmla="*/ f44 1 20"/>
                <a:gd name="f55" fmla="*/ f45 1 42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5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6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4"/>
                </a:cxn>
                <a:cxn ang="f46">
                  <a:pos x="f76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20" h="42">
                  <a:moveTo>
                    <a:pt x="f5" y="f5"/>
                  </a:moveTo>
                  <a:cubicBezTo>
                    <a:pt x="f8" y="f5"/>
                    <a:pt x="f8" y="f5"/>
                    <a:pt x="f9" y="f5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6" y="f17"/>
                    <a:pt x="f6" y="f7"/>
                  </a:cubicBezTo>
                  <a:cubicBezTo>
                    <a:pt x="f18" y="f19"/>
                    <a:pt x="f10" y="f20"/>
                    <a:pt x="f21" y="f22"/>
                  </a:cubicBezTo>
                  <a:cubicBezTo>
                    <a:pt x="f23" y="f24"/>
                    <a:pt x="f8" y="f23"/>
                    <a:pt x="f5" y="f5"/>
                  </a:cubicBezTo>
                  <a:close/>
                </a:path>
              </a:pathLst>
            </a:custGeom>
            <a:solidFill>
              <a:srgbClr val="9460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2" name="Freeform 1624">
              <a:extLst>
                <a:ext uri="{FF2B5EF4-FFF2-40B4-BE49-F238E27FC236}">
                  <a16:creationId xmlns:a16="http://schemas.microsoft.com/office/drawing/2014/main" id="{1558DE6A-58C5-F048-53F9-4441BF871782}"/>
                </a:ext>
              </a:extLst>
            </p:cNvPr>
            <p:cNvSpPr/>
            <p:nvPr/>
          </p:nvSpPr>
          <p:spPr>
            <a:xfrm>
              <a:off x="5067303" y="4673598"/>
              <a:ext cx="66678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35"/>
                <a:gd name="f8" fmla="val 15"/>
                <a:gd name="f9" fmla="val 34"/>
                <a:gd name="f10" fmla="val 31"/>
                <a:gd name="f11" fmla="val 14"/>
                <a:gd name="f12" fmla="val 28"/>
                <a:gd name="f13" fmla="val 9"/>
                <a:gd name="f14" fmla="val 20"/>
                <a:gd name="f15" fmla="val 5"/>
                <a:gd name="f16" fmla="val 12"/>
                <a:gd name="f17" fmla="val 3"/>
                <a:gd name="f18" fmla="val 1"/>
                <a:gd name="f19" fmla="val 2"/>
                <a:gd name="f20" fmla="val 4"/>
                <a:gd name="f21" fmla="val 7"/>
                <a:gd name="f22" fmla="val 22"/>
                <a:gd name="f23" fmla="val 16"/>
                <a:gd name="f24" fmla="val 17"/>
                <a:gd name="f25" fmla="val 32"/>
                <a:gd name="f26" fmla="val 33"/>
                <a:gd name="f27" fmla="+- 0 0 -90"/>
                <a:gd name="f28" fmla="*/ f3 1 18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8"/>
                <a:gd name="f38" fmla="*/ f34 1 35"/>
                <a:gd name="f39" fmla="*/ 18 f35 1"/>
                <a:gd name="f40" fmla="*/ 35 f34 1"/>
                <a:gd name="f41" fmla="*/ 14 f35 1"/>
                <a:gd name="f42" fmla="*/ 28 f34 1"/>
                <a:gd name="f43" fmla="*/ 0 f35 1"/>
                <a:gd name="f44" fmla="*/ 3 f34 1"/>
                <a:gd name="f45" fmla="*/ 1 f35 1"/>
                <a:gd name="f46" fmla="*/ 0 f34 1"/>
                <a:gd name="f47" fmla="*/ 4 f35 1"/>
                <a:gd name="f48" fmla="*/ 5 f34 1"/>
                <a:gd name="f49" fmla="*/ 16 f35 1"/>
                <a:gd name="f50" fmla="*/ 31 f34 1"/>
                <a:gd name="f51" fmla="+- f36 0 f1"/>
                <a:gd name="f52" fmla="*/ f39 1 18"/>
                <a:gd name="f53" fmla="*/ f40 1 35"/>
                <a:gd name="f54" fmla="*/ f41 1 18"/>
                <a:gd name="f55" fmla="*/ f42 1 35"/>
                <a:gd name="f56" fmla="*/ f43 1 18"/>
                <a:gd name="f57" fmla="*/ f44 1 35"/>
                <a:gd name="f58" fmla="*/ f45 1 18"/>
                <a:gd name="f59" fmla="*/ f46 1 35"/>
                <a:gd name="f60" fmla="*/ f47 1 18"/>
                <a:gd name="f61" fmla="*/ f48 1 35"/>
                <a:gd name="f62" fmla="*/ f49 1 18"/>
                <a:gd name="f63" fmla="*/ f50 1 35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18" h="35">
                  <a:moveTo>
                    <a:pt x="f6" y="f7"/>
                  </a:moveTo>
                  <a:cubicBezTo>
                    <a:pt x="f8" y="f9"/>
                    <a:pt x="f8" y="f10"/>
                    <a:pt x="f11" y="f12"/>
                  </a:cubicBezTo>
                  <a:cubicBezTo>
                    <a:pt x="f13" y="f14"/>
                    <a:pt x="f15" y="f16"/>
                    <a:pt x="f5" y="f17"/>
                  </a:cubicBezTo>
                  <a:cubicBezTo>
                    <a:pt x="f18" y="f19"/>
                    <a:pt x="f5" y="f18"/>
                    <a:pt x="f18" y="f5"/>
                  </a:cubicBezTo>
                  <a:cubicBezTo>
                    <a:pt x="f17" y="f18"/>
                    <a:pt x="f20" y="f17"/>
                    <a:pt x="f20" y="f15"/>
                  </a:cubicBezTo>
                  <a:cubicBezTo>
                    <a:pt x="f21" y="f8"/>
                    <a:pt x="f11" y="f22"/>
                    <a:pt x="f23" y="f10"/>
                  </a:cubicBezTo>
                  <a:cubicBezTo>
                    <a:pt x="f24" y="f25"/>
                    <a:pt x="f6" y="f26"/>
                    <a:pt x="f6" y="f7"/>
                  </a:cubicBezTo>
                  <a:close/>
                </a:path>
              </a:pathLst>
            </a:custGeom>
            <a:solidFill>
              <a:srgbClr val="935E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3" name="Freeform 1625">
              <a:extLst>
                <a:ext uri="{FF2B5EF4-FFF2-40B4-BE49-F238E27FC236}">
                  <a16:creationId xmlns:a16="http://schemas.microsoft.com/office/drawing/2014/main" id="{E49E1CA4-2423-B61F-F639-5B1AB0A0DD2D}"/>
                </a:ext>
              </a:extLst>
            </p:cNvPr>
            <p:cNvSpPr/>
            <p:nvPr/>
          </p:nvSpPr>
          <p:spPr>
            <a:xfrm>
              <a:off x="4999033" y="4546597"/>
              <a:ext cx="79379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7"/>
                <a:gd name="f8" fmla="val 19"/>
                <a:gd name="f9" fmla="val 34"/>
                <a:gd name="f10" fmla="val 18"/>
                <a:gd name="f11" fmla="val 35"/>
                <a:gd name="f12" fmla="val 17"/>
                <a:gd name="f13" fmla="val 13"/>
                <a:gd name="f14" fmla="val 33"/>
                <a:gd name="f15" fmla="val 12"/>
                <a:gd name="f16" fmla="val 30"/>
                <a:gd name="f17" fmla="val 15"/>
                <a:gd name="f18" fmla="val 29"/>
                <a:gd name="f19" fmla="val 28"/>
                <a:gd name="f20" fmla="val 27"/>
                <a:gd name="f21" fmla="val 9"/>
                <a:gd name="f22" fmla="val 5"/>
                <a:gd name="f23" fmla="val 10"/>
                <a:gd name="f24" fmla="val 1"/>
                <a:gd name="f25" fmla="val 2"/>
                <a:gd name="f26" fmla="val 3"/>
                <a:gd name="f27" fmla="val 4"/>
                <a:gd name="f28" fmla="val 8"/>
                <a:gd name="f29" fmla="val 11"/>
                <a:gd name="f30" fmla="val 16"/>
                <a:gd name="f31" fmla="val 31"/>
                <a:gd name="f32" fmla="val 32"/>
                <a:gd name="f33" fmla="+- 0 0 -90"/>
                <a:gd name="f34" fmla="*/ f3 1 21"/>
                <a:gd name="f35" fmla="*/ f4 1 37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21"/>
                <a:gd name="f44" fmla="*/ f40 1 37"/>
                <a:gd name="f45" fmla="*/ 19 f41 1"/>
                <a:gd name="f46" fmla="*/ 34 f40 1"/>
                <a:gd name="f47" fmla="*/ 18 f41 1"/>
                <a:gd name="f48" fmla="*/ 37 f40 1"/>
                <a:gd name="f49" fmla="*/ 12 f41 1"/>
                <a:gd name="f50" fmla="*/ 30 f40 1"/>
                <a:gd name="f51" fmla="*/ 13 f41 1"/>
                <a:gd name="f52" fmla="*/ 27 f40 1"/>
                <a:gd name="f53" fmla="*/ 1 f41 1"/>
                <a:gd name="f54" fmla="*/ 2 f40 1"/>
                <a:gd name="f55" fmla="*/ 0 f41 1"/>
                <a:gd name="f56" fmla="*/ 0 f40 1"/>
                <a:gd name="f57" fmla="*/ 4 f41 1"/>
                <a:gd name="f58" fmla="*/ 5 f40 1"/>
                <a:gd name="f59" fmla="*/ 16 f41 1"/>
                <a:gd name="f60" fmla="*/ 29 f40 1"/>
                <a:gd name="f61" fmla="*/ 17 f41 1"/>
                <a:gd name="f62" fmla="+- f42 0 f1"/>
                <a:gd name="f63" fmla="*/ f45 1 21"/>
                <a:gd name="f64" fmla="*/ f46 1 37"/>
                <a:gd name="f65" fmla="*/ f47 1 21"/>
                <a:gd name="f66" fmla="*/ f48 1 37"/>
                <a:gd name="f67" fmla="*/ f49 1 21"/>
                <a:gd name="f68" fmla="*/ f50 1 37"/>
                <a:gd name="f69" fmla="*/ f51 1 21"/>
                <a:gd name="f70" fmla="*/ f52 1 37"/>
                <a:gd name="f71" fmla="*/ f53 1 21"/>
                <a:gd name="f72" fmla="*/ f54 1 37"/>
                <a:gd name="f73" fmla="*/ f55 1 21"/>
                <a:gd name="f74" fmla="*/ f56 1 37"/>
                <a:gd name="f75" fmla="*/ f57 1 21"/>
                <a:gd name="f76" fmla="*/ f58 1 37"/>
                <a:gd name="f77" fmla="*/ f59 1 21"/>
                <a:gd name="f78" fmla="*/ f60 1 37"/>
                <a:gd name="f79" fmla="*/ f61 1 21"/>
                <a:gd name="f80" fmla="*/ 0 1 f43"/>
                <a:gd name="f81" fmla="*/ f37 1 f43"/>
                <a:gd name="f82" fmla="*/ 0 1 f44"/>
                <a:gd name="f83" fmla="*/ f38 1 f44"/>
                <a:gd name="f84" fmla="*/ f63 1 f43"/>
                <a:gd name="f85" fmla="*/ f64 1 f44"/>
                <a:gd name="f86" fmla="*/ f65 1 f43"/>
                <a:gd name="f87" fmla="*/ f66 1 f44"/>
                <a:gd name="f88" fmla="*/ f67 1 f43"/>
                <a:gd name="f89" fmla="*/ f68 1 f44"/>
                <a:gd name="f90" fmla="*/ f69 1 f43"/>
                <a:gd name="f91" fmla="*/ f70 1 f44"/>
                <a:gd name="f92" fmla="*/ f71 1 f43"/>
                <a:gd name="f93" fmla="*/ f72 1 f44"/>
                <a:gd name="f94" fmla="*/ f73 1 f43"/>
                <a:gd name="f95" fmla="*/ f74 1 f44"/>
                <a:gd name="f96" fmla="*/ f75 1 f43"/>
                <a:gd name="f97" fmla="*/ f76 1 f44"/>
                <a:gd name="f98" fmla="*/ f77 1 f43"/>
                <a:gd name="f99" fmla="*/ f78 1 f44"/>
                <a:gd name="f100" fmla="*/ f79 1 f43"/>
                <a:gd name="f101" fmla="*/ f80 f34 1"/>
                <a:gd name="f102" fmla="*/ f81 f34 1"/>
                <a:gd name="f103" fmla="*/ f83 f35 1"/>
                <a:gd name="f104" fmla="*/ f82 f35 1"/>
                <a:gd name="f105" fmla="*/ f84 f34 1"/>
                <a:gd name="f106" fmla="*/ f85 f35 1"/>
                <a:gd name="f107" fmla="*/ f86 f34 1"/>
                <a:gd name="f108" fmla="*/ f87 f35 1"/>
                <a:gd name="f109" fmla="*/ f88 f34 1"/>
                <a:gd name="f110" fmla="*/ f89 f35 1"/>
                <a:gd name="f111" fmla="*/ f90 f34 1"/>
                <a:gd name="f112" fmla="*/ f91 f35 1"/>
                <a:gd name="f113" fmla="*/ f92 f34 1"/>
                <a:gd name="f114" fmla="*/ f93 f35 1"/>
                <a:gd name="f115" fmla="*/ f94 f34 1"/>
                <a:gd name="f116" fmla="*/ f95 f35 1"/>
                <a:gd name="f117" fmla="*/ f96 f34 1"/>
                <a:gd name="f118" fmla="*/ f97 f35 1"/>
                <a:gd name="f119" fmla="*/ f98 f34 1"/>
                <a:gd name="f120" fmla="*/ f99 f35 1"/>
                <a:gd name="f121" fmla="*/ f100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113" y="f114"/>
                </a:cxn>
                <a:cxn ang="f62">
                  <a:pos x="f115" y="f116"/>
                </a:cxn>
                <a:cxn ang="f62">
                  <a:pos x="f117" y="f118"/>
                </a:cxn>
                <a:cxn ang="f62">
                  <a:pos x="f119" y="f120"/>
                </a:cxn>
                <a:cxn ang="f62">
                  <a:pos x="f121" y="f110"/>
                </a:cxn>
                <a:cxn ang="f62">
                  <a:pos x="f105" y="f106"/>
                </a:cxn>
              </a:cxnLst>
              <a:rect l="f101" t="f104" r="f102" b="f103"/>
              <a:pathLst>
                <a:path w="21" h="37">
                  <a:moveTo>
                    <a:pt x="f8" y="f9"/>
                  </a:moveTo>
                  <a:cubicBezTo>
                    <a:pt x="f10" y="f11"/>
                    <a:pt x="f6" y="f7"/>
                    <a:pt x="f10" y="f7"/>
                  </a:cubicBezTo>
                  <a:cubicBezTo>
                    <a:pt x="f12" y="f9"/>
                    <a:pt x="f13" y="f14"/>
                    <a:pt x="f15" y="f16"/>
                  </a:cubicBezTo>
                  <a:cubicBezTo>
                    <a:pt x="f17" y="f18"/>
                    <a:pt x="f13" y="f19"/>
                    <a:pt x="f13" y="f20"/>
                  </a:cubicBezTo>
                  <a:cubicBezTo>
                    <a:pt x="f21" y="f8"/>
                    <a:pt x="f22" y="f23"/>
                    <a:pt x="f24" y="f25"/>
                  </a:cubicBezTo>
                  <a:cubicBezTo>
                    <a:pt x="f5" y="f25"/>
                    <a:pt x="f5" y="f24"/>
                    <a:pt x="f5" y="f5"/>
                  </a:cubicBezTo>
                  <a:cubicBezTo>
                    <a:pt x="f26" y="f24"/>
                    <a:pt x="f26" y="f26"/>
                    <a:pt x="f27" y="f22"/>
                  </a:cubicBezTo>
                  <a:cubicBezTo>
                    <a:pt x="f28" y="f13"/>
                    <a:pt x="f29" y="f6"/>
                    <a:pt x="f30" y="f18"/>
                  </a:cubicBezTo>
                  <a:cubicBezTo>
                    <a:pt x="f30" y="f18"/>
                    <a:pt x="f12" y="f16"/>
                    <a:pt x="f12" y="f16"/>
                  </a:cubicBezTo>
                  <a:cubicBezTo>
                    <a:pt x="f10" y="f31"/>
                    <a:pt x="f10" y="f32"/>
                    <a:pt x="f8" y="f9"/>
                  </a:cubicBezTo>
                  <a:close/>
                </a:path>
              </a:pathLst>
            </a:custGeom>
            <a:solidFill>
              <a:srgbClr val="5E2C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4" name="Freeform 1626">
              <a:extLst>
                <a:ext uri="{FF2B5EF4-FFF2-40B4-BE49-F238E27FC236}">
                  <a16:creationId xmlns:a16="http://schemas.microsoft.com/office/drawing/2014/main" id="{CA14D8DD-ADB8-B74E-5690-5A49F7B4B54D}"/>
                </a:ext>
              </a:extLst>
            </p:cNvPr>
            <p:cNvSpPr/>
            <p:nvPr/>
          </p:nvSpPr>
          <p:spPr>
            <a:xfrm>
              <a:off x="4935538" y="4335463"/>
              <a:ext cx="14292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4"/>
                <a:gd name="f8" fmla="val 3"/>
                <a:gd name="f9" fmla="val 13"/>
                <a:gd name="f10" fmla="val 1"/>
                <a:gd name="f11" fmla="val 12"/>
                <a:gd name="f12" fmla="val 10"/>
                <a:gd name="f13" fmla="val 7"/>
                <a:gd name="f14" fmla="val 2"/>
                <a:gd name="f15" fmla="val 9"/>
                <a:gd name="f16" fmla="+- 0 0 -90"/>
                <a:gd name="f17" fmla="*/ f3 1 4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"/>
                <a:gd name="f27" fmla="*/ f23 1 14"/>
                <a:gd name="f28" fmla="*/ 3 f24 1"/>
                <a:gd name="f29" fmla="*/ 13 f23 1"/>
                <a:gd name="f30" fmla="*/ 0 f24 1"/>
                <a:gd name="f31" fmla="*/ 10 f23 1"/>
                <a:gd name="f32" fmla="*/ 0 f23 1"/>
                <a:gd name="f33" fmla="+- f25 0 f1"/>
                <a:gd name="f34" fmla="*/ f28 1 4"/>
                <a:gd name="f35" fmla="*/ f29 1 14"/>
                <a:gd name="f36" fmla="*/ f30 1 4"/>
                <a:gd name="f37" fmla="*/ f31 1 14"/>
                <a:gd name="f38" fmla="*/ f32 1 14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4" h="14">
                  <a:moveTo>
                    <a:pt x="f8" y="f9"/>
                  </a:moveTo>
                  <a:cubicBezTo>
                    <a:pt x="f5" y="f7"/>
                    <a:pt x="f10" y="f11"/>
                    <a:pt x="f5" y="f12"/>
                  </a:cubicBezTo>
                  <a:cubicBezTo>
                    <a:pt x="f5" y="f13"/>
                    <a:pt x="f5" y="f6"/>
                    <a:pt x="f5" y="f5"/>
                  </a:cubicBezTo>
                  <a:cubicBezTo>
                    <a:pt x="f6" y="f6"/>
                    <a:pt x="f14" y="f15"/>
                    <a:pt x="f8" y="f9"/>
                  </a:cubicBezTo>
                  <a:close/>
                </a:path>
              </a:pathLst>
            </a:custGeom>
            <a:solidFill>
              <a:srgbClr val="C3A3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5" name="Freeform 1627">
              <a:extLst>
                <a:ext uri="{FF2B5EF4-FFF2-40B4-BE49-F238E27FC236}">
                  <a16:creationId xmlns:a16="http://schemas.microsoft.com/office/drawing/2014/main" id="{AD0C1DB3-81DE-0F2C-6892-A7C5F10B4DE9}"/>
                </a:ext>
              </a:extLst>
            </p:cNvPr>
            <p:cNvSpPr/>
            <p:nvPr/>
          </p:nvSpPr>
          <p:spPr>
            <a:xfrm>
              <a:off x="4964113" y="4267203"/>
              <a:ext cx="117472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46"/>
                <a:gd name="f8" fmla="val 3"/>
                <a:gd name="f9" fmla="val 1"/>
                <a:gd name="f10" fmla="val 4"/>
                <a:gd name="f11" fmla="val 5"/>
                <a:gd name="f12" fmla="val 14"/>
                <a:gd name="f13" fmla="val 17"/>
                <a:gd name="f14" fmla="val 22"/>
                <a:gd name="f15" fmla="val 30"/>
                <a:gd name="f16" fmla="val 29"/>
                <a:gd name="f17" fmla="val 43"/>
                <a:gd name="f18" fmla="val 44"/>
                <a:gd name="f19" fmla="val 45"/>
                <a:gd name="f20" fmla="val 34"/>
                <a:gd name="f21" fmla="val 15"/>
                <a:gd name="f22" fmla="val 7"/>
                <a:gd name="f23" fmla="val 10"/>
                <a:gd name="f24" fmla="val 8"/>
                <a:gd name="f25" fmla="val 2"/>
                <a:gd name="f26" fmla="+- 0 0 -90"/>
                <a:gd name="f27" fmla="*/ f3 1 31"/>
                <a:gd name="f28" fmla="*/ f4 1 4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1"/>
                <a:gd name="f37" fmla="*/ f33 1 46"/>
                <a:gd name="f38" fmla="*/ 0 f34 1"/>
                <a:gd name="f39" fmla="*/ 0 f33 1"/>
                <a:gd name="f40" fmla="*/ 5 f34 1"/>
                <a:gd name="f41" fmla="*/ 5 f33 1"/>
                <a:gd name="f42" fmla="*/ 29 f34 1"/>
                <a:gd name="f43" fmla="*/ 43 f33 1"/>
                <a:gd name="f44" fmla="*/ 30 f34 1"/>
                <a:gd name="f45" fmla="*/ 46 f33 1"/>
                <a:gd name="f46" fmla="*/ 7 f34 1"/>
                <a:gd name="f47" fmla="*/ 10 f33 1"/>
                <a:gd name="f48" fmla="*/ 3 f33 1"/>
                <a:gd name="f49" fmla="+- f35 0 f1"/>
                <a:gd name="f50" fmla="*/ f38 1 31"/>
                <a:gd name="f51" fmla="*/ f39 1 46"/>
                <a:gd name="f52" fmla="*/ f40 1 31"/>
                <a:gd name="f53" fmla="*/ f41 1 46"/>
                <a:gd name="f54" fmla="*/ f42 1 31"/>
                <a:gd name="f55" fmla="*/ f43 1 46"/>
                <a:gd name="f56" fmla="*/ f44 1 31"/>
                <a:gd name="f57" fmla="*/ f45 1 46"/>
                <a:gd name="f58" fmla="*/ f46 1 31"/>
                <a:gd name="f59" fmla="*/ f47 1 46"/>
                <a:gd name="f60" fmla="*/ f48 1 46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7"/>
                <a:gd name="f69" fmla="*/ f54 1 f36"/>
                <a:gd name="f70" fmla="*/ f55 1 f37"/>
                <a:gd name="f71" fmla="*/ f56 1 f36"/>
                <a:gd name="f72" fmla="*/ f57 1 f37"/>
                <a:gd name="f73" fmla="*/ f58 1 f36"/>
                <a:gd name="f74" fmla="*/ f59 1 f37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8 1"/>
                <a:gd name="f84" fmla="*/ f69 f27 1"/>
                <a:gd name="f85" fmla="*/ f70 f28 1"/>
                <a:gd name="f86" fmla="*/ f71 f27 1"/>
                <a:gd name="f87" fmla="*/ f72 f28 1"/>
                <a:gd name="f88" fmla="*/ f73 f27 1"/>
                <a:gd name="f89" fmla="*/ f74 f28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80" y="f90"/>
                </a:cxn>
                <a:cxn ang="f49">
                  <a:pos x="f80" y="f81"/>
                </a:cxn>
              </a:cxnLst>
              <a:rect l="f76" t="f79" r="f77" b="f78"/>
              <a:pathLst>
                <a:path w="31" h="46">
                  <a:moveTo>
                    <a:pt x="f5" y="f5"/>
                  </a:moveTo>
                  <a:cubicBezTo>
                    <a:pt x="f8" y="f9"/>
                    <a:pt x="f10" y="f8"/>
                    <a:pt x="f11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5" y="f18"/>
                    <a:pt x="f6" y="f19"/>
                    <a:pt x="f15" y="f7"/>
                  </a:cubicBezTo>
                  <a:cubicBezTo>
                    <a:pt x="f14" y="f20"/>
                    <a:pt x="f21" y="f14"/>
                    <a:pt x="f22" y="f23"/>
                  </a:cubicBezTo>
                  <a:cubicBezTo>
                    <a:pt x="f11" y="f24"/>
                    <a:pt x="f10" y="f8"/>
                    <a:pt x="f5" y="f8"/>
                  </a:cubicBezTo>
                  <a:cubicBezTo>
                    <a:pt x="f5" y="f25"/>
                    <a:pt x="f5" y="f9"/>
                    <a:pt x="f5" y="f5"/>
                  </a:cubicBezTo>
                  <a:close/>
                </a:path>
              </a:pathLst>
            </a:custGeom>
            <a:solidFill>
              <a:srgbClr val="5F33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6" name="Freeform 1628">
              <a:extLst>
                <a:ext uri="{FF2B5EF4-FFF2-40B4-BE49-F238E27FC236}">
                  <a16:creationId xmlns:a16="http://schemas.microsoft.com/office/drawing/2014/main" id="{AC2CA8C6-3D01-E432-A512-0DD77FBFBF91}"/>
                </a:ext>
              </a:extLst>
            </p:cNvPr>
            <p:cNvSpPr/>
            <p:nvPr/>
          </p:nvSpPr>
          <p:spPr>
            <a:xfrm>
              <a:off x="5073648" y="4527551"/>
              <a:ext cx="49213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2"/>
                <a:gd name="f8" fmla="val 10"/>
                <a:gd name="f9" fmla="val 7"/>
                <a:gd name="f10" fmla="val 15"/>
                <a:gd name="f11" fmla="val 4"/>
                <a:gd name="f12" fmla="val 9"/>
                <a:gd name="f13" fmla="val 1"/>
                <a:gd name="f14" fmla="val 2"/>
                <a:gd name="f15" fmla="val 3"/>
                <a:gd name="f16" fmla="val 8"/>
                <a:gd name="f17" fmla="val 14"/>
                <a:gd name="f18" fmla="val 20"/>
                <a:gd name="f19" fmla="val 21"/>
                <a:gd name="f20" fmla="val 12"/>
                <a:gd name="f21" fmla="val 11"/>
                <a:gd name="f22" fmla="+- 0 0 -90"/>
                <a:gd name="f23" fmla="*/ f3 1 13"/>
                <a:gd name="f24" fmla="*/ f4 1 22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3"/>
                <a:gd name="f33" fmla="*/ f29 1 22"/>
                <a:gd name="f34" fmla="*/ 10 f30 1"/>
                <a:gd name="f35" fmla="*/ 22 f29 1"/>
                <a:gd name="f36" fmla="*/ 1 f30 1"/>
                <a:gd name="f37" fmla="*/ 2 f29 1"/>
                <a:gd name="f38" fmla="*/ 0 f29 1"/>
                <a:gd name="f39" fmla="*/ 3 f30 1"/>
                <a:gd name="f40" fmla="*/ 1 f29 1"/>
                <a:gd name="f41" fmla="*/ 13 f30 1"/>
                <a:gd name="f42" fmla="*/ 20 f29 1"/>
                <a:gd name="f43" fmla="*/ 12 f30 1"/>
                <a:gd name="f44" fmla="+- f31 0 f1"/>
                <a:gd name="f45" fmla="*/ f34 1 13"/>
                <a:gd name="f46" fmla="*/ f35 1 22"/>
                <a:gd name="f47" fmla="*/ f36 1 13"/>
                <a:gd name="f48" fmla="*/ f37 1 22"/>
                <a:gd name="f49" fmla="*/ f38 1 22"/>
                <a:gd name="f50" fmla="*/ f39 1 13"/>
                <a:gd name="f51" fmla="*/ f40 1 22"/>
                <a:gd name="f52" fmla="*/ f41 1 13"/>
                <a:gd name="f53" fmla="*/ f42 1 22"/>
                <a:gd name="f54" fmla="*/ f43 1 13"/>
                <a:gd name="f55" fmla="*/ 0 1 f32"/>
                <a:gd name="f56" fmla="*/ f26 1 f32"/>
                <a:gd name="f57" fmla="*/ 0 1 f33"/>
                <a:gd name="f58" fmla="*/ f27 1 f33"/>
                <a:gd name="f59" fmla="*/ f45 1 f32"/>
                <a:gd name="f60" fmla="*/ f46 1 f33"/>
                <a:gd name="f61" fmla="*/ f47 1 f32"/>
                <a:gd name="f62" fmla="*/ f48 1 f33"/>
                <a:gd name="f63" fmla="*/ f49 1 f33"/>
                <a:gd name="f64" fmla="*/ f50 1 f32"/>
                <a:gd name="f65" fmla="*/ f51 1 f33"/>
                <a:gd name="f66" fmla="*/ f52 1 f32"/>
                <a:gd name="f67" fmla="*/ f53 1 f33"/>
                <a:gd name="f68" fmla="*/ f54 1 f32"/>
                <a:gd name="f69" fmla="*/ f55 f23 1"/>
                <a:gd name="f70" fmla="*/ f56 f23 1"/>
                <a:gd name="f71" fmla="*/ f58 f24 1"/>
                <a:gd name="f72" fmla="*/ f57 f24 1"/>
                <a:gd name="f73" fmla="*/ f59 f23 1"/>
                <a:gd name="f74" fmla="*/ f60 f24 1"/>
                <a:gd name="f75" fmla="*/ f61 f23 1"/>
                <a:gd name="f76" fmla="*/ f62 f24 1"/>
                <a:gd name="f77" fmla="*/ f63 f24 1"/>
                <a:gd name="f78" fmla="*/ f64 f23 1"/>
                <a:gd name="f79" fmla="*/ f65 f24 1"/>
                <a:gd name="f80" fmla="*/ f66 f23 1"/>
                <a:gd name="f81" fmla="*/ f67 f24 1"/>
                <a:gd name="f82" fmla="*/ f6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75" y="f77"/>
                </a:cxn>
                <a:cxn ang="f44">
                  <a:pos x="f78" y="f79"/>
                </a:cxn>
                <a:cxn ang="f44">
                  <a:pos x="f78" y="f76"/>
                </a:cxn>
                <a:cxn ang="f44">
                  <a:pos x="f80" y="f81"/>
                </a:cxn>
                <a:cxn ang="f44">
                  <a:pos x="f82" y="f74"/>
                </a:cxn>
                <a:cxn ang="f44">
                  <a:pos x="f73" y="f74"/>
                </a:cxn>
              </a:cxnLst>
              <a:rect l="f69" t="f72" r="f70" b="f71"/>
              <a:pathLst>
                <a:path w="13" h="22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3"/>
                    <a:pt x="f5" y="f5"/>
                    <a:pt x="f13" y="f5"/>
                  </a:cubicBezTo>
                  <a:cubicBezTo>
                    <a:pt x="f14" y="f5"/>
                    <a:pt x="f15" y="f5"/>
                    <a:pt x="f15" y="f13"/>
                  </a:cubicBezTo>
                  <a:cubicBezTo>
                    <a:pt x="f15" y="f13"/>
                    <a:pt x="f15" y="f14"/>
                    <a:pt x="f15" y="f14"/>
                  </a:cubicBezTo>
                  <a:cubicBezTo>
                    <a:pt x="f9" y="f16"/>
                    <a:pt x="f12" y="f17"/>
                    <a:pt x="f6" y="f18"/>
                  </a:cubicBezTo>
                  <a:cubicBezTo>
                    <a:pt x="f6" y="f19"/>
                    <a:pt x="f6" y="f19"/>
                    <a:pt x="f20" y="f7"/>
                  </a:cubicBezTo>
                  <a:cubicBezTo>
                    <a:pt x="f20" y="f7"/>
                    <a:pt x="f21" y="f7"/>
                    <a:pt x="f8" y="f7"/>
                  </a:cubicBezTo>
                  <a:close/>
                </a:path>
              </a:pathLst>
            </a:custGeom>
            <a:solidFill>
              <a:srgbClr val="9764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7" name="Freeform 1629">
              <a:extLst>
                <a:ext uri="{FF2B5EF4-FFF2-40B4-BE49-F238E27FC236}">
                  <a16:creationId xmlns:a16="http://schemas.microsoft.com/office/drawing/2014/main" id="{95E998CF-C83F-3B9E-A6D5-030E1AA0A186}"/>
                </a:ext>
              </a:extLst>
            </p:cNvPr>
            <p:cNvSpPr/>
            <p:nvPr/>
          </p:nvSpPr>
          <p:spPr>
            <a:xfrm>
              <a:off x="5111752" y="4594229"/>
              <a:ext cx="33339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4"/>
                <a:gd name="f9" fmla="val 1"/>
                <a:gd name="f10" fmla="val 2"/>
                <a:gd name="f11" fmla="val 3"/>
                <a:gd name="f12" fmla="val 5"/>
                <a:gd name="f13" fmla="val 6"/>
                <a:gd name="f14" fmla="val 7"/>
                <a:gd name="f15" fmla="val 8"/>
                <a:gd name="f16" fmla="+- 0 0 -90"/>
                <a:gd name="f17" fmla="*/ f3 1 9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9"/>
                <a:gd name="f28" fmla="*/ 0 f24 1"/>
                <a:gd name="f29" fmla="*/ 4 f23 1"/>
                <a:gd name="f30" fmla="*/ 2 f24 1"/>
                <a:gd name="f31" fmla="*/ 3 f24 1"/>
                <a:gd name="f32" fmla="*/ 1 f23 1"/>
                <a:gd name="f33" fmla="*/ 5 f24 1"/>
                <a:gd name="f34" fmla="*/ 0 f23 1"/>
                <a:gd name="f35" fmla="*/ 7 f24 1"/>
                <a:gd name="f36" fmla="*/ 5 f23 1"/>
                <a:gd name="f37" fmla="*/ 6 f24 1"/>
                <a:gd name="f38" fmla="*/ 10 f23 1"/>
                <a:gd name="f39" fmla="*/ 4 f24 1"/>
                <a:gd name="f40" fmla="+- f25 0 f1"/>
                <a:gd name="f41" fmla="*/ f28 1 9"/>
                <a:gd name="f42" fmla="*/ f29 1 10"/>
                <a:gd name="f43" fmla="*/ f30 1 9"/>
                <a:gd name="f44" fmla="*/ f31 1 9"/>
                <a:gd name="f45" fmla="*/ f32 1 10"/>
                <a:gd name="f46" fmla="*/ f33 1 9"/>
                <a:gd name="f47" fmla="*/ f34 1 10"/>
                <a:gd name="f48" fmla="*/ f35 1 9"/>
                <a:gd name="f49" fmla="*/ f36 1 10"/>
                <a:gd name="f50" fmla="*/ f37 1 9"/>
                <a:gd name="f51" fmla="*/ f38 1 10"/>
                <a:gd name="f52" fmla="*/ f39 1 9"/>
                <a:gd name="f53" fmla="*/ 0 1 f27"/>
                <a:gd name="f54" fmla="*/ f20 1 f27"/>
                <a:gd name="f55" fmla="*/ 0 1 f26"/>
                <a:gd name="f56" fmla="*/ f21 1 f26"/>
                <a:gd name="f57" fmla="*/ f41 1 f27"/>
                <a:gd name="f58" fmla="*/ f42 1 f26"/>
                <a:gd name="f59" fmla="*/ f43 1 f27"/>
                <a:gd name="f60" fmla="*/ f44 1 f27"/>
                <a:gd name="f61" fmla="*/ f45 1 f26"/>
                <a:gd name="f62" fmla="*/ f46 1 f27"/>
                <a:gd name="f63" fmla="*/ f47 1 f26"/>
                <a:gd name="f64" fmla="*/ f48 1 f27"/>
                <a:gd name="f65" fmla="*/ f49 1 f26"/>
                <a:gd name="f66" fmla="*/ f50 1 f27"/>
                <a:gd name="f67" fmla="*/ f51 1 f26"/>
                <a:gd name="f68" fmla="*/ f52 1 f27"/>
                <a:gd name="f69" fmla="*/ f53 f17 1"/>
                <a:gd name="f70" fmla="*/ f54 f17 1"/>
                <a:gd name="f71" fmla="*/ f56 f18 1"/>
                <a:gd name="f72" fmla="*/ f55 f18 1"/>
                <a:gd name="f73" fmla="*/ f57 f17 1"/>
                <a:gd name="f74" fmla="*/ f58 f18 1"/>
                <a:gd name="f75" fmla="*/ f59 f17 1"/>
                <a:gd name="f76" fmla="*/ f60 f17 1"/>
                <a:gd name="f77" fmla="*/ f61 f18 1"/>
                <a:gd name="f78" fmla="*/ f62 f17 1"/>
                <a:gd name="f79" fmla="*/ f63 f18 1"/>
                <a:gd name="f80" fmla="*/ f64 f17 1"/>
                <a:gd name="f81" fmla="*/ f65 f18 1"/>
                <a:gd name="f82" fmla="*/ f66 f17 1"/>
                <a:gd name="f83" fmla="*/ f67 f18 1"/>
                <a:gd name="f84" fmla="*/ f6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73" y="f74"/>
                </a:cxn>
                <a:cxn ang="f40">
                  <a:pos x="f75" y="f74"/>
                </a:cxn>
                <a:cxn ang="f40">
                  <a:pos x="f76" y="f77"/>
                </a:cxn>
                <a:cxn ang="f40">
                  <a:pos x="f78" y="f79"/>
                </a:cxn>
                <a:cxn ang="f40">
                  <a:pos x="f80" y="f81"/>
                </a:cxn>
                <a:cxn ang="f40">
                  <a:pos x="f82" y="f83"/>
                </a:cxn>
                <a:cxn ang="f40">
                  <a:pos x="f84" y="f83"/>
                </a:cxn>
                <a:cxn ang="f40">
                  <a:pos x="f73" y="f74"/>
                </a:cxn>
              </a:cxnLst>
              <a:rect l="f69" t="f72" r="f70" b="f71"/>
              <a:pathLst>
                <a:path w="9" h="10">
                  <a:moveTo>
                    <a:pt x="f5" y="f8"/>
                  </a:moveTo>
                  <a:cubicBezTo>
                    <a:pt x="f9" y="f8"/>
                    <a:pt x="f10" y="f8"/>
                    <a:pt x="f10" y="f8"/>
                  </a:cubicBezTo>
                  <a:cubicBezTo>
                    <a:pt x="f11" y="f11"/>
                    <a:pt x="f10" y="f10"/>
                    <a:pt x="f11" y="f9"/>
                  </a:cubicBezTo>
                  <a:cubicBezTo>
                    <a:pt x="f8" y="f9"/>
                    <a:pt x="f8" y="f5"/>
                    <a:pt x="f12" y="f5"/>
                  </a:cubicBezTo>
                  <a:cubicBezTo>
                    <a:pt x="f13" y="f9"/>
                    <a:pt x="f12" y="f8"/>
                    <a:pt x="f14" y="f12"/>
                  </a:cubicBezTo>
                  <a:cubicBezTo>
                    <a:pt x="f13" y="f14"/>
                    <a:pt x="f6" y="f6"/>
                    <a:pt x="f13" y="f7"/>
                  </a:cubicBezTo>
                  <a:cubicBezTo>
                    <a:pt x="f12" y="f7"/>
                    <a:pt x="f8" y="f7"/>
                    <a:pt x="f8" y="f7"/>
                  </a:cubicBezTo>
                  <a:cubicBezTo>
                    <a:pt x="f10" y="f15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935E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8" name="Freeform 1630">
              <a:extLst>
                <a:ext uri="{FF2B5EF4-FFF2-40B4-BE49-F238E27FC236}">
                  <a16:creationId xmlns:a16="http://schemas.microsoft.com/office/drawing/2014/main" id="{942114C9-CF02-7C6F-38BE-74E52A489031}"/>
                </a:ext>
              </a:extLst>
            </p:cNvPr>
            <p:cNvSpPr/>
            <p:nvPr/>
          </p:nvSpPr>
          <p:spPr>
            <a:xfrm>
              <a:off x="5084758" y="4533896"/>
              <a:ext cx="46040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20"/>
                <a:gd name="f8" fmla="val 10"/>
                <a:gd name="f9" fmla="val 17"/>
                <a:gd name="f10" fmla="val 9"/>
                <a:gd name="f11" fmla="val 18"/>
                <a:gd name="f12" fmla="val 19"/>
                <a:gd name="f13" fmla="val 7"/>
                <a:gd name="f14" fmla="val 13"/>
                <a:gd name="f15" fmla="val 3"/>
                <a:gd name="f16" fmla="val 2"/>
                <a:gd name="f17" fmla="val 4"/>
                <a:gd name="f18" fmla="val 5"/>
                <a:gd name="f19" fmla="val 8"/>
                <a:gd name="f20" fmla="val 11"/>
                <a:gd name="f21" fmla="val 14"/>
                <a:gd name="f22" fmla="+- 0 0 -90"/>
                <a:gd name="f23" fmla="*/ f3 1 12"/>
                <a:gd name="f24" fmla="*/ f4 1 20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2"/>
                <a:gd name="f33" fmla="*/ f29 1 20"/>
                <a:gd name="f34" fmla="*/ 10 f30 1"/>
                <a:gd name="f35" fmla="*/ 17 f29 1"/>
                <a:gd name="f36" fmla="*/ 9 f30 1"/>
                <a:gd name="f37" fmla="*/ 20 f29 1"/>
                <a:gd name="f38" fmla="*/ 0 f30 1"/>
                <a:gd name="f39" fmla="*/ 0 f29 1"/>
                <a:gd name="f40" fmla="*/ 5 f30 1"/>
                <a:gd name="f41" fmla="*/ 8 f29 1"/>
                <a:gd name="f42" fmla="+- f31 0 f1"/>
                <a:gd name="f43" fmla="*/ f34 1 12"/>
                <a:gd name="f44" fmla="*/ f35 1 20"/>
                <a:gd name="f45" fmla="*/ f36 1 12"/>
                <a:gd name="f46" fmla="*/ f37 1 20"/>
                <a:gd name="f47" fmla="*/ f38 1 12"/>
                <a:gd name="f48" fmla="*/ f39 1 20"/>
                <a:gd name="f49" fmla="*/ f40 1 12"/>
                <a:gd name="f50" fmla="*/ f41 1 20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12" h="20">
                  <a:moveTo>
                    <a:pt x="f8" y="f9"/>
                  </a:moveTo>
                  <a:cubicBezTo>
                    <a:pt x="f10" y="f11"/>
                    <a:pt x="f6" y="f12"/>
                    <a:pt x="f10" y="f7"/>
                  </a:cubicBezTo>
                  <a:cubicBezTo>
                    <a:pt x="f13" y="f14"/>
                    <a:pt x="f15" y="f13"/>
                    <a:pt x="f5" y="f5"/>
                  </a:cubicBezTo>
                  <a:cubicBezTo>
                    <a:pt x="f15" y="f16"/>
                    <a:pt x="f17" y="f18"/>
                    <a:pt x="f18" y="f19"/>
                  </a:cubicBezTo>
                  <a:cubicBezTo>
                    <a:pt x="f13" y="f20"/>
                    <a:pt x="f19" y="f21"/>
                    <a:pt x="f8" y="f9"/>
                  </a:cubicBezTo>
                  <a:close/>
                </a:path>
              </a:pathLst>
            </a:custGeom>
            <a:solidFill>
              <a:srgbClr val="2C141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9" name="Freeform 1631">
              <a:extLst>
                <a:ext uri="{FF2B5EF4-FFF2-40B4-BE49-F238E27FC236}">
                  <a16:creationId xmlns:a16="http://schemas.microsoft.com/office/drawing/2014/main" id="{98D87AE3-E32F-DE47-AE7F-00F35E630F55}"/>
                </a:ext>
              </a:extLst>
            </p:cNvPr>
            <p:cNvSpPr/>
            <p:nvPr/>
          </p:nvSpPr>
          <p:spPr>
            <a:xfrm>
              <a:off x="4953003" y="4283077"/>
              <a:ext cx="38103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4"/>
                <a:gd name="f8" fmla="val 1"/>
                <a:gd name="f9" fmla="val 2"/>
                <a:gd name="f10" fmla="val 4"/>
                <a:gd name="f11" fmla="val 5"/>
                <a:gd name="f12" fmla="val 9"/>
                <a:gd name="f13" fmla="val 8"/>
                <a:gd name="f14" fmla="val 7"/>
                <a:gd name="f15" fmla="val 6"/>
                <a:gd name="f16" fmla="+- 0 0 -90"/>
                <a:gd name="f17" fmla="*/ f3 1 10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14"/>
                <a:gd name="f28" fmla="*/ 1 f24 1"/>
                <a:gd name="f29" fmla="*/ 2 f23 1"/>
                <a:gd name="f30" fmla="*/ 2 f24 1"/>
                <a:gd name="f31" fmla="*/ 0 f23 1"/>
                <a:gd name="f32" fmla="*/ 10 f24 1"/>
                <a:gd name="f33" fmla="*/ 14 f23 1"/>
                <a:gd name="f34" fmla="+- f25 0 f1"/>
                <a:gd name="f35" fmla="*/ f28 1 10"/>
                <a:gd name="f36" fmla="*/ f29 1 14"/>
                <a:gd name="f37" fmla="*/ f30 1 10"/>
                <a:gd name="f38" fmla="*/ f31 1 14"/>
                <a:gd name="f39" fmla="*/ f32 1 10"/>
                <a:gd name="f40" fmla="*/ f33 1 14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0" h="14">
                  <a:moveTo>
                    <a:pt x="f8" y="f9"/>
                  </a:moveTo>
                  <a:cubicBezTo>
                    <a:pt x="f8" y="f8"/>
                    <a:pt x="f5" y="f5"/>
                    <a:pt x="f9" y="f5"/>
                  </a:cubicBezTo>
                  <a:cubicBezTo>
                    <a:pt x="f10" y="f11"/>
                    <a:pt x="f12" y="f13"/>
                    <a:pt x="f6" y="f7"/>
                  </a:cubicBezTo>
                  <a:cubicBezTo>
                    <a:pt x="f14" y="f6"/>
                    <a:pt x="f10" y="f15"/>
                    <a:pt x="f8" y="f9"/>
                  </a:cubicBezTo>
                  <a:close/>
                </a:path>
              </a:pathLst>
            </a:custGeom>
            <a:solidFill>
              <a:srgbClr val="5F33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0" name="Freeform 1632">
              <a:extLst>
                <a:ext uri="{FF2B5EF4-FFF2-40B4-BE49-F238E27FC236}">
                  <a16:creationId xmlns:a16="http://schemas.microsoft.com/office/drawing/2014/main" id="{B5377301-2C6D-73F8-3D4F-BFFEC195A65B}"/>
                </a:ext>
              </a:extLst>
            </p:cNvPr>
            <p:cNvSpPr/>
            <p:nvPr/>
          </p:nvSpPr>
          <p:spPr>
            <a:xfrm>
              <a:off x="5002216" y="4349755"/>
              <a:ext cx="3016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0"/>
                <a:gd name="f8" fmla="val 7"/>
                <a:gd name="f9" fmla="val 4"/>
                <a:gd name="f10" fmla="val 2"/>
                <a:gd name="f11" fmla="val 3"/>
                <a:gd name="f12" fmla="val 6"/>
                <a:gd name="f13" fmla="+- 0 0 -90"/>
                <a:gd name="f14" fmla="*/ f3 1 8"/>
                <a:gd name="f15" fmla="*/ f4 1 10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10"/>
                <a:gd name="f24" fmla="*/ f21 1 8"/>
                <a:gd name="f25" fmla="*/ 7 f21 1"/>
                <a:gd name="f26" fmla="*/ 10 f20 1"/>
                <a:gd name="f27" fmla="*/ 0 f21 1"/>
                <a:gd name="f28" fmla="*/ 0 f20 1"/>
                <a:gd name="f29" fmla="*/ 8 f21 1"/>
                <a:gd name="f30" fmla="+- f22 0 f1"/>
                <a:gd name="f31" fmla="*/ f25 1 8"/>
                <a:gd name="f32" fmla="*/ f26 1 10"/>
                <a:gd name="f33" fmla="*/ f27 1 8"/>
                <a:gd name="f34" fmla="*/ f28 1 10"/>
                <a:gd name="f35" fmla="*/ f29 1 8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0"/>
                </a:cxn>
                <a:cxn ang="f30">
                  <a:pos x="f49" y="f50"/>
                </a:cxn>
              </a:cxnLst>
              <a:rect l="f45" t="f48" r="f46" b="f47"/>
              <a:pathLst>
                <a:path w="8" h="10">
                  <a:moveTo>
                    <a:pt x="f8" y="f7"/>
                  </a:moveTo>
                  <a:cubicBezTo>
                    <a:pt x="f9" y="f6"/>
                    <a:pt x="f10" y="f9"/>
                    <a:pt x="f5" y="f5"/>
                  </a:cubicBezTo>
                  <a:cubicBezTo>
                    <a:pt x="f11" y="f11"/>
                    <a:pt x="f12" y="f12"/>
                    <a:pt x="f6" y="f7"/>
                  </a:cubicBezTo>
                  <a:cubicBezTo>
                    <a:pt x="f6" y="f7"/>
                    <a:pt x="f6" y="f7"/>
                    <a:pt x="f8" y="f7"/>
                  </a:cubicBezTo>
                  <a:close/>
                </a:path>
              </a:pathLst>
            </a:custGeom>
            <a:solidFill>
              <a:srgbClr val="6D2C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1" name="Freeform 1633">
              <a:extLst>
                <a:ext uri="{FF2B5EF4-FFF2-40B4-BE49-F238E27FC236}">
                  <a16:creationId xmlns:a16="http://schemas.microsoft.com/office/drawing/2014/main" id="{05943FF5-7D4F-3903-2F91-987830B5F49F}"/>
                </a:ext>
              </a:extLst>
            </p:cNvPr>
            <p:cNvSpPr/>
            <p:nvPr/>
          </p:nvSpPr>
          <p:spPr>
            <a:xfrm>
              <a:off x="4735513" y="4489447"/>
              <a:ext cx="165104" cy="200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53"/>
                <a:gd name="f8" fmla="val 4"/>
                <a:gd name="f9" fmla="val 6"/>
                <a:gd name="f10" fmla="val 2"/>
                <a:gd name="f11" fmla="val 1"/>
                <a:gd name="f12" fmla="val 9"/>
                <a:gd name="f13" fmla="val 10"/>
                <a:gd name="f14" fmla="val 11"/>
                <a:gd name="f15" fmla="val 3"/>
                <a:gd name="f16" fmla="val 17"/>
                <a:gd name="f17" fmla="val 22"/>
                <a:gd name="f18" fmla="val 18"/>
                <a:gd name="f19" fmla="val 29"/>
                <a:gd name="f20" fmla="val 25"/>
                <a:gd name="f21" fmla="val 30"/>
                <a:gd name="f22" fmla="val 27"/>
                <a:gd name="f23" fmla="val 28"/>
                <a:gd name="f24" fmla="val 32"/>
                <a:gd name="f25" fmla="val 33"/>
                <a:gd name="f26" fmla="val 35"/>
                <a:gd name="f27" fmla="val 36"/>
                <a:gd name="f28" fmla="val 38"/>
                <a:gd name="f29" fmla="val 39"/>
                <a:gd name="f30" fmla="val 41"/>
                <a:gd name="f31" fmla="val 37"/>
                <a:gd name="f32" fmla="val 43"/>
                <a:gd name="f33" fmla="val 31"/>
                <a:gd name="f34" fmla="val 21"/>
                <a:gd name="f35" fmla="val 26"/>
                <a:gd name="f36" fmla="val 13"/>
                <a:gd name="f37" fmla="val 15"/>
                <a:gd name="f38" fmla="val 12"/>
                <a:gd name="f39" fmla="val 20"/>
                <a:gd name="f40" fmla="val 45"/>
                <a:gd name="f41" fmla="val 49"/>
                <a:gd name="f42" fmla="val 42"/>
                <a:gd name="f43" fmla="val 46"/>
                <a:gd name="f44" fmla="val 14"/>
                <a:gd name="f45" fmla="val 24"/>
                <a:gd name="f46" fmla="val 7"/>
                <a:gd name="f47" fmla="val 19"/>
                <a:gd name="f48" fmla="val 5"/>
                <a:gd name="f49" fmla="val 16"/>
                <a:gd name="f50" fmla="val 8"/>
                <a:gd name="f51" fmla="+- 0 0 -90"/>
                <a:gd name="f52" fmla="*/ f3 1 44"/>
                <a:gd name="f53" fmla="*/ f4 1 53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44"/>
                <a:gd name="f62" fmla="*/ f58 1 53"/>
                <a:gd name="f63" fmla="*/ 4 f59 1"/>
                <a:gd name="f64" fmla="*/ 6 f58 1"/>
                <a:gd name="f65" fmla="*/ 6 f59 1"/>
                <a:gd name="f66" fmla="*/ 1 f58 1"/>
                <a:gd name="f67" fmla="*/ 11 f59 1"/>
                <a:gd name="f68" fmla="*/ 3 f58 1"/>
                <a:gd name="f69" fmla="*/ 29 f59 1"/>
                <a:gd name="f70" fmla="*/ 25 f58 1"/>
                <a:gd name="f71" fmla="*/ 30 f59 1"/>
                <a:gd name="f72" fmla="*/ 29 f58 1"/>
                <a:gd name="f73" fmla="*/ 36 f59 1"/>
                <a:gd name="f74" fmla="*/ 38 f58 1"/>
                <a:gd name="f75" fmla="*/ 37 f59 1"/>
                <a:gd name="f76" fmla="*/ 43 f58 1"/>
                <a:gd name="f77" fmla="*/ 21 f59 1"/>
                <a:gd name="f78" fmla="*/ 26 f58 1"/>
                <a:gd name="f79" fmla="*/ 9 f59 1"/>
                <a:gd name="f80" fmla="*/ 9 f58 1"/>
                <a:gd name="f81" fmla="*/ 44 f59 1"/>
                <a:gd name="f82" fmla="*/ 53 f58 1"/>
                <a:gd name="f83" fmla="*/ 26 f59 1"/>
                <a:gd name="f84" fmla="*/ 31 f59 1"/>
                <a:gd name="f85" fmla="*/ 45 f58 1"/>
                <a:gd name="f86" fmla="*/ 25 f59 1"/>
                <a:gd name="f87" fmla="*/ 10 f59 1"/>
                <a:gd name="f88" fmla="*/ 24 f58 1"/>
                <a:gd name="f89" fmla="*/ 19 f58 1"/>
                <a:gd name="f90" fmla="*/ 5 f59 1"/>
                <a:gd name="f91" fmla="+- f60 0 f1"/>
                <a:gd name="f92" fmla="*/ f63 1 44"/>
                <a:gd name="f93" fmla="*/ f64 1 53"/>
                <a:gd name="f94" fmla="*/ f65 1 44"/>
                <a:gd name="f95" fmla="*/ f66 1 53"/>
                <a:gd name="f96" fmla="*/ f67 1 44"/>
                <a:gd name="f97" fmla="*/ f68 1 53"/>
                <a:gd name="f98" fmla="*/ f69 1 44"/>
                <a:gd name="f99" fmla="*/ f70 1 53"/>
                <a:gd name="f100" fmla="*/ f71 1 44"/>
                <a:gd name="f101" fmla="*/ f72 1 53"/>
                <a:gd name="f102" fmla="*/ f73 1 44"/>
                <a:gd name="f103" fmla="*/ f74 1 53"/>
                <a:gd name="f104" fmla="*/ f75 1 44"/>
                <a:gd name="f105" fmla="*/ f76 1 53"/>
                <a:gd name="f106" fmla="*/ f77 1 44"/>
                <a:gd name="f107" fmla="*/ f78 1 53"/>
                <a:gd name="f108" fmla="*/ f79 1 44"/>
                <a:gd name="f109" fmla="*/ f80 1 53"/>
                <a:gd name="f110" fmla="*/ f81 1 44"/>
                <a:gd name="f111" fmla="*/ f82 1 53"/>
                <a:gd name="f112" fmla="*/ f83 1 44"/>
                <a:gd name="f113" fmla="*/ f84 1 44"/>
                <a:gd name="f114" fmla="*/ f85 1 53"/>
                <a:gd name="f115" fmla="*/ f86 1 44"/>
                <a:gd name="f116" fmla="*/ f87 1 44"/>
                <a:gd name="f117" fmla="*/ f88 1 53"/>
                <a:gd name="f118" fmla="*/ f89 1 53"/>
                <a:gd name="f119" fmla="*/ f90 1 44"/>
                <a:gd name="f120" fmla="*/ 0 1 f61"/>
                <a:gd name="f121" fmla="*/ f55 1 f61"/>
                <a:gd name="f122" fmla="*/ 0 1 f62"/>
                <a:gd name="f123" fmla="*/ f56 1 f62"/>
                <a:gd name="f124" fmla="*/ f92 1 f61"/>
                <a:gd name="f125" fmla="*/ f93 1 f62"/>
                <a:gd name="f126" fmla="*/ f94 1 f61"/>
                <a:gd name="f127" fmla="*/ f95 1 f62"/>
                <a:gd name="f128" fmla="*/ f96 1 f61"/>
                <a:gd name="f129" fmla="*/ f97 1 f62"/>
                <a:gd name="f130" fmla="*/ f98 1 f61"/>
                <a:gd name="f131" fmla="*/ f99 1 f62"/>
                <a:gd name="f132" fmla="*/ f100 1 f61"/>
                <a:gd name="f133" fmla="*/ f101 1 f62"/>
                <a:gd name="f134" fmla="*/ f102 1 f61"/>
                <a:gd name="f135" fmla="*/ f103 1 f62"/>
                <a:gd name="f136" fmla="*/ f104 1 f61"/>
                <a:gd name="f137" fmla="*/ f105 1 f62"/>
                <a:gd name="f138" fmla="*/ f106 1 f61"/>
                <a:gd name="f139" fmla="*/ f107 1 f62"/>
                <a:gd name="f140" fmla="*/ f108 1 f61"/>
                <a:gd name="f141" fmla="*/ f109 1 f62"/>
                <a:gd name="f142" fmla="*/ f110 1 f61"/>
                <a:gd name="f143" fmla="*/ f111 1 f62"/>
                <a:gd name="f144" fmla="*/ f112 1 f61"/>
                <a:gd name="f145" fmla="*/ f113 1 f61"/>
                <a:gd name="f146" fmla="*/ f114 1 f62"/>
                <a:gd name="f147" fmla="*/ f115 1 f61"/>
                <a:gd name="f148" fmla="*/ f116 1 f61"/>
                <a:gd name="f149" fmla="*/ f117 1 f62"/>
                <a:gd name="f150" fmla="*/ f118 1 f62"/>
                <a:gd name="f151" fmla="*/ f119 1 f61"/>
                <a:gd name="f152" fmla="*/ f120 f52 1"/>
                <a:gd name="f153" fmla="*/ f121 f52 1"/>
                <a:gd name="f154" fmla="*/ f123 f53 1"/>
                <a:gd name="f155" fmla="*/ f122 f53 1"/>
                <a:gd name="f156" fmla="*/ f124 f52 1"/>
                <a:gd name="f157" fmla="*/ f125 f53 1"/>
                <a:gd name="f158" fmla="*/ f126 f52 1"/>
                <a:gd name="f159" fmla="*/ f127 f53 1"/>
                <a:gd name="f160" fmla="*/ f128 f52 1"/>
                <a:gd name="f161" fmla="*/ f129 f53 1"/>
                <a:gd name="f162" fmla="*/ f130 f52 1"/>
                <a:gd name="f163" fmla="*/ f131 f53 1"/>
                <a:gd name="f164" fmla="*/ f132 f52 1"/>
                <a:gd name="f165" fmla="*/ f133 f53 1"/>
                <a:gd name="f166" fmla="*/ f134 f52 1"/>
                <a:gd name="f167" fmla="*/ f135 f53 1"/>
                <a:gd name="f168" fmla="*/ f136 f52 1"/>
                <a:gd name="f169" fmla="*/ f137 f53 1"/>
                <a:gd name="f170" fmla="*/ f138 f52 1"/>
                <a:gd name="f171" fmla="*/ f139 f53 1"/>
                <a:gd name="f172" fmla="*/ f140 f52 1"/>
                <a:gd name="f173" fmla="*/ f141 f53 1"/>
                <a:gd name="f174" fmla="*/ f142 f52 1"/>
                <a:gd name="f175" fmla="*/ f143 f53 1"/>
                <a:gd name="f176" fmla="*/ f144 f52 1"/>
                <a:gd name="f177" fmla="*/ f145 f52 1"/>
                <a:gd name="f178" fmla="*/ f146 f53 1"/>
                <a:gd name="f179" fmla="*/ f147 f52 1"/>
                <a:gd name="f180" fmla="*/ f148 f52 1"/>
                <a:gd name="f181" fmla="*/ f149 f53 1"/>
                <a:gd name="f182" fmla="*/ f150 f53 1"/>
                <a:gd name="f183" fmla="*/ f151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4" y="f165"/>
                </a:cxn>
                <a:cxn ang="f91">
                  <a:pos x="f166" y="f167"/>
                </a:cxn>
                <a:cxn ang="f91">
                  <a:pos x="f168" y="f169"/>
                </a:cxn>
                <a:cxn ang="f91">
                  <a:pos x="f170" y="f171"/>
                </a:cxn>
                <a:cxn ang="f91">
                  <a:pos x="f172" y="f173"/>
                </a:cxn>
                <a:cxn ang="f91">
                  <a:pos x="f170" y="f171"/>
                </a:cxn>
                <a:cxn ang="f91">
                  <a:pos x="f174" y="f175"/>
                </a:cxn>
                <a:cxn ang="f91">
                  <a:pos x="f176" y="f167"/>
                </a:cxn>
                <a:cxn ang="f91">
                  <a:pos x="f177" y="f178"/>
                </a:cxn>
                <a:cxn ang="f91">
                  <a:pos x="f179" y="f169"/>
                </a:cxn>
                <a:cxn ang="f91">
                  <a:pos x="f180" y="f163"/>
                </a:cxn>
                <a:cxn ang="f91">
                  <a:pos x="f172" y="f181"/>
                </a:cxn>
                <a:cxn ang="f91">
                  <a:pos x="f158" y="f182"/>
                </a:cxn>
                <a:cxn ang="f91">
                  <a:pos x="f183" y="f173"/>
                </a:cxn>
                <a:cxn ang="f91">
                  <a:pos x="f156" y="f157"/>
                </a:cxn>
              </a:cxnLst>
              <a:rect l="f152" t="f155" r="f153" b="f154"/>
              <a:pathLst>
                <a:path w="44" h="52">
                  <a:moveTo>
                    <a:pt x="f8" y="f9"/>
                  </a:moveTo>
                  <a:cubicBezTo>
                    <a:pt x="f9" y="f8"/>
                    <a:pt x="f8" y="f10"/>
                    <a:pt x="f9" y="f11"/>
                  </a:cubicBezTo>
                  <a:cubicBezTo>
                    <a:pt x="f12" y="f5"/>
                    <a:pt x="f13" y="f10"/>
                    <a:pt x="f14" y="f15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1" y="f23"/>
                    <a:pt x="f21" y="f19"/>
                  </a:cubicBezTo>
                  <a:cubicBezTo>
                    <a:pt x="f24" y="f24"/>
                    <a:pt x="f25" y="f26"/>
                    <a:pt x="f27" y="f28"/>
                  </a:cubicBezTo>
                  <a:cubicBezTo>
                    <a:pt x="f28" y="f29"/>
                    <a:pt x="f29" y="f30"/>
                    <a:pt x="f31" y="f32"/>
                  </a:cubicBezTo>
                  <a:cubicBezTo>
                    <a:pt x="f24" y="f31"/>
                    <a:pt x="f22" y="f33"/>
                    <a:pt x="f34" y="f35"/>
                  </a:cubicBezTo>
                  <a:cubicBezTo>
                    <a:pt x="f16" y="f34"/>
                    <a:pt x="f36" y="f37"/>
                    <a:pt x="f12" y="f12"/>
                  </a:cubicBezTo>
                  <a:cubicBezTo>
                    <a:pt x="f38" y="f37"/>
                    <a:pt x="f16" y="f39"/>
                    <a:pt x="f34" y="f35"/>
                  </a:cubicBezTo>
                  <a:cubicBezTo>
                    <a:pt x="f23" y="f27"/>
                    <a:pt x="f27" y="f40"/>
                    <a:pt x="f6" y="f7"/>
                  </a:cubicBezTo>
                  <a:cubicBezTo>
                    <a:pt x="f31" y="f41"/>
                    <a:pt x="f25" y="f42"/>
                    <a:pt x="f35" y="f28"/>
                  </a:cubicBezTo>
                  <a:cubicBezTo>
                    <a:pt x="f22" y="f30"/>
                    <a:pt x="f21" y="f42"/>
                    <a:pt x="f33" y="f40"/>
                  </a:cubicBezTo>
                  <a:cubicBezTo>
                    <a:pt x="f19" y="f43"/>
                    <a:pt x="f22" y="f6"/>
                    <a:pt x="f20" y="f32"/>
                  </a:cubicBezTo>
                  <a:cubicBezTo>
                    <a:pt x="f39" y="f27"/>
                    <a:pt x="f44" y="f33"/>
                    <a:pt x="f13" y="f20"/>
                  </a:cubicBezTo>
                  <a:cubicBezTo>
                    <a:pt x="f12" y="f45"/>
                    <a:pt x="f12" y="f45"/>
                    <a:pt x="f12" y="f45"/>
                  </a:cubicBezTo>
                  <a:cubicBezTo>
                    <a:pt x="f12" y="f17"/>
                    <a:pt x="f46" y="f39"/>
                    <a:pt x="f9" y="f47"/>
                  </a:cubicBezTo>
                  <a:cubicBezTo>
                    <a:pt x="f48" y="f49"/>
                    <a:pt x="f5" y="f36"/>
                    <a:pt x="f48" y="f12"/>
                  </a:cubicBezTo>
                  <a:cubicBezTo>
                    <a:pt x="f48" y="f50"/>
                    <a:pt x="f8" y="f46"/>
                    <a:pt x="f8" y="f9"/>
                  </a:cubicBezTo>
                  <a:close/>
                </a:path>
              </a:pathLst>
            </a:custGeom>
            <a:solidFill>
              <a:srgbClr val="B26D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2" name="Freeform 1634">
              <a:extLst>
                <a:ext uri="{FF2B5EF4-FFF2-40B4-BE49-F238E27FC236}">
                  <a16:creationId xmlns:a16="http://schemas.microsoft.com/office/drawing/2014/main" id="{DA207E67-2002-D2BF-0CF3-FB86809AFD88}"/>
                </a:ext>
              </a:extLst>
            </p:cNvPr>
            <p:cNvSpPr/>
            <p:nvPr/>
          </p:nvSpPr>
          <p:spPr>
            <a:xfrm>
              <a:off x="4708529" y="4533896"/>
              <a:ext cx="166685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52"/>
                <a:gd name="f8" fmla="val 16"/>
                <a:gd name="f9" fmla="val 12"/>
                <a:gd name="f10" fmla="val 17"/>
                <a:gd name="f11" fmla="val 21"/>
                <a:gd name="f12" fmla="val 19"/>
                <a:gd name="f13" fmla="val 28"/>
                <a:gd name="f14" fmla="val 25"/>
                <a:gd name="f15" fmla="val 33"/>
                <a:gd name="f16" fmla="val 31"/>
                <a:gd name="f17" fmla="val 32"/>
                <a:gd name="f18" fmla="val 34"/>
                <a:gd name="f19" fmla="val 36"/>
                <a:gd name="f20" fmla="val 37"/>
                <a:gd name="f21" fmla="val 40"/>
                <a:gd name="f22" fmla="val 39"/>
                <a:gd name="f23" fmla="val 42"/>
                <a:gd name="f24" fmla="val 43"/>
                <a:gd name="f25" fmla="val 38"/>
                <a:gd name="f26" fmla="val 35"/>
                <a:gd name="f27" fmla="val 30"/>
                <a:gd name="f28" fmla="val 41"/>
                <a:gd name="f29" fmla="val 45"/>
                <a:gd name="f30" fmla="val 50"/>
                <a:gd name="f31" fmla="val 51"/>
                <a:gd name="f32" fmla="val 26"/>
                <a:gd name="f33" fmla="val 14"/>
                <a:gd name="f34" fmla="val 8"/>
                <a:gd name="f35" fmla="val 20"/>
                <a:gd name="f36" fmla="val 3"/>
                <a:gd name="f37" fmla="val 10"/>
                <a:gd name="f38" fmla="val 4"/>
                <a:gd name="f39" fmla="val 7"/>
                <a:gd name="f40" fmla="val 5"/>
                <a:gd name="f41" fmla="val 2"/>
                <a:gd name="f42" fmla="val 1"/>
                <a:gd name="f43" fmla="val 11"/>
                <a:gd name="f44" fmla="val 9"/>
                <a:gd name="f45" fmla="+- 0 0 -90"/>
                <a:gd name="f46" fmla="*/ f3 1 44"/>
                <a:gd name="f47" fmla="*/ f4 1 52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44"/>
                <a:gd name="f56" fmla="*/ f52 1 52"/>
                <a:gd name="f57" fmla="*/ 16 f53 1"/>
                <a:gd name="f58" fmla="*/ 12 f52 1"/>
                <a:gd name="f59" fmla="*/ 17 f53 1"/>
                <a:gd name="f60" fmla="*/ 33 f53 1"/>
                <a:gd name="f61" fmla="*/ 31 f52 1"/>
                <a:gd name="f62" fmla="*/ 34 f53 1"/>
                <a:gd name="f63" fmla="*/ 33 f52 1"/>
                <a:gd name="f64" fmla="*/ 42 f53 1"/>
                <a:gd name="f65" fmla="*/ 43 f52 1"/>
                <a:gd name="f66" fmla="*/ 30 f53 1"/>
                <a:gd name="f67" fmla="*/ 37 f53 1"/>
                <a:gd name="f68" fmla="*/ 41 f52 1"/>
                <a:gd name="f69" fmla="*/ 31 f53 1"/>
                <a:gd name="f70" fmla="*/ 38 f52 1"/>
                <a:gd name="f71" fmla="*/ 44 f53 1"/>
                <a:gd name="f72" fmla="*/ 50 f52 1"/>
                <a:gd name="f73" fmla="*/ 52 f52 1"/>
                <a:gd name="f74" fmla="*/ 39 f53 1"/>
                <a:gd name="f75" fmla="*/ 19 f53 1"/>
                <a:gd name="f76" fmla="*/ 32 f52 1"/>
                <a:gd name="f77" fmla="*/ 3 f53 1"/>
                <a:gd name="f78" fmla="*/ 14 f52 1"/>
                <a:gd name="f79" fmla="*/ 5 f53 1"/>
                <a:gd name="f80" fmla="*/ 3 f52 1"/>
                <a:gd name="f81" fmla="*/ 8 f53 1"/>
                <a:gd name="f82" fmla="*/ 0 f52 1"/>
                <a:gd name="f83" fmla="+- f54 0 f1"/>
                <a:gd name="f84" fmla="*/ f57 1 44"/>
                <a:gd name="f85" fmla="*/ f58 1 52"/>
                <a:gd name="f86" fmla="*/ f59 1 44"/>
                <a:gd name="f87" fmla="*/ f60 1 44"/>
                <a:gd name="f88" fmla="*/ f61 1 52"/>
                <a:gd name="f89" fmla="*/ f62 1 44"/>
                <a:gd name="f90" fmla="*/ f63 1 52"/>
                <a:gd name="f91" fmla="*/ f64 1 44"/>
                <a:gd name="f92" fmla="*/ f65 1 52"/>
                <a:gd name="f93" fmla="*/ f66 1 44"/>
                <a:gd name="f94" fmla="*/ f67 1 44"/>
                <a:gd name="f95" fmla="*/ f68 1 52"/>
                <a:gd name="f96" fmla="*/ f69 1 44"/>
                <a:gd name="f97" fmla="*/ f70 1 52"/>
                <a:gd name="f98" fmla="*/ f71 1 44"/>
                <a:gd name="f99" fmla="*/ f72 1 52"/>
                <a:gd name="f100" fmla="*/ f73 1 52"/>
                <a:gd name="f101" fmla="*/ f74 1 44"/>
                <a:gd name="f102" fmla="*/ f75 1 44"/>
                <a:gd name="f103" fmla="*/ f76 1 52"/>
                <a:gd name="f104" fmla="*/ f77 1 44"/>
                <a:gd name="f105" fmla="*/ f78 1 52"/>
                <a:gd name="f106" fmla="*/ f79 1 44"/>
                <a:gd name="f107" fmla="*/ f80 1 52"/>
                <a:gd name="f108" fmla="*/ f81 1 44"/>
                <a:gd name="f109" fmla="*/ f82 1 52"/>
                <a:gd name="f110" fmla="*/ 0 1 f55"/>
                <a:gd name="f111" fmla="*/ f49 1 f55"/>
                <a:gd name="f112" fmla="*/ 0 1 f56"/>
                <a:gd name="f113" fmla="*/ f50 1 f56"/>
                <a:gd name="f114" fmla="*/ f84 1 f55"/>
                <a:gd name="f115" fmla="*/ f85 1 f56"/>
                <a:gd name="f116" fmla="*/ f86 1 f55"/>
                <a:gd name="f117" fmla="*/ f87 1 f55"/>
                <a:gd name="f118" fmla="*/ f88 1 f56"/>
                <a:gd name="f119" fmla="*/ f89 1 f55"/>
                <a:gd name="f120" fmla="*/ f90 1 f56"/>
                <a:gd name="f121" fmla="*/ f91 1 f55"/>
                <a:gd name="f122" fmla="*/ f92 1 f56"/>
                <a:gd name="f123" fmla="*/ f93 1 f55"/>
                <a:gd name="f124" fmla="*/ f94 1 f55"/>
                <a:gd name="f125" fmla="*/ f95 1 f56"/>
                <a:gd name="f126" fmla="*/ f96 1 f55"/>
                <a:gd name="f127" fmla="*/ f97 1 f56"/>
                <a:gd name="f128" fmla="*/ f98 1 f55"/>
                <a:gd name="f129" fmla="*/ f99 1 f56"/>
                <a:gd name="f130" fmla="*/ f100 1 f56"/>
                <a:gd name="f131" fmla="*/ f101 1 f55"/>
                <a:gd name="f132" fmla="*/ f102 1 f55"/>
                <a:gd name="f133" fmla="*/ f103 1 f56"/>
                <a:gd name="f134" fmla="*/ f104 1 f55"/>
                <a:gd name="f135" fmla="*/ f105 1 f56"/>
                <a:gd name="f136" fmla="*/ f106 1 f55"/>
                <a:gd name="f137" fmla="*/ f107 1 f56"/>
                <a:gd name="f138" fmla="*/ f108 1 f55"/>
                <a:gd name="f139" fmla="*/ f109 1 f56"/>
                <a:gd name="f140" fmla="*/ f110 f46 1"/>
                <a:gd name="f141" fmla="*/ f111 f46 1"/>
                <a:gd name="f142" fmla="*/ f113 f47 1"/>
                <a:gd name="f143" fmla="*/ f112 f47 1"/>
                <a:gd name="f144" fmla="*/ f114 f46 1"/>
                <a:gd name="f145" fmla="*/ f115 f47 1"/>
                <a:gd name="f146" fmla="*/ f116 f46 1"/>
                <a:gd name="f147" fmla="*/ f117 f46 1"/>
                <a:gd name="f148" fmla="*/ f118 f47 1"/>
                <a:gd name="f149" fmla="*/ f119 f46 1"/>
                <a:gd name="f150" fmla="*/ f120 f47 1"/>
                <a:gd name="f151" fmla="*/ f121 f46 1"/>
                <a:gd name="f152" fmla="*/ f122 f47 1"/>
                <a:gd name="f153" fmla="*/ f123 f46 1"/>
                <a:gd name="f154" fmla="*/ f124 f46 1"/>
                <a:gd name="f155" fmla="*/ f125 f47 1"/>
                <a:gd name="f156" fmla="*/ f126 f46 1"/>
                <a:gd name="f157" fmla="*/ f127 f47 1"/>
                <a:gd name="f158" fmla="*/ f128 f46 1"/>
                <a:gd name="f159" fmla="*/ f129 f47 1"/>
                <a:gd name="f160" fmla="*/ f130 f47 1"/>
                <a:gd name="f161" fmla="*/ f131 f46 1"/>
                <a:gd name="f162" fmla="*/ f132 f46 1"/>
                <a:gd name="f163" fmla="*/ f133 f47 1"/>
                <a:gd name="f164" fmla="*/ f134 f46 1"/>
                <a:gd name="f165" fmla="*/ f135 f47 1"/>
                <a:gd name="f166" fmla="*/ f136 f46 1"/>
                <a:gd name="f167" fmla="*/ f137 f47 1"/>
                <a:gd name="f168" fmla="*/ f138 f46 1"/>
                <a:gd name="f169" fmla="*/ f139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44" y="f145"/>
                </a:cxn>
                <a:cxn ang="f83">
                  <a:pos x="f146" y="f145"/>
                </a:cxn>
                <a:cxn ang="f83">
                  <a:pos x="f147" y="f148"/>
                </a:cxn>
                <a:cxn ang="f83">
                  <a:pos x="f149" y="f150"/>
                </a:cxn>
                <a:cxn ang="f83">
                  <a:pos x="f151" y="f152"/>
                </a:cxn>
                <a:cxn ang="f83">
                  <a:pos x="f153" y="f150"/>
                </a:cxn>
                <a:cxn ang="f83">
                  <a:pos x="f154" y="f155"/>
                </a:cxn>
                <a:cxn ang="f83">
                  <a:pos x="f156" y="f157"/>
                </a:cxn>
                <a:cxn ang="f83">
                  <a:pos x="f158" y="f159"/>
                </a:cxn>
                <a:cxn ang="f83">
                  <a:pos x="f151" y="f160"/>
                </a:cxn>
                <a:cxn ang="f83">
                  <a:pos x="f161" y="f159"/>
                </a:cxn>
                <a:cxn ang="f83">
                  <a:pos x="f162" y="f163"/>
                </a:cxn>
                <a:cxn ang="f83">
                  <a:pos x="f164" y="f165"/>
                </a:cxn>
                <a:cxn ang="f83">
                  <a:pos x="f166" y="f167"/>
                </a:cxn>
                <a:cxn ang="f83">
                  <a:pos x="f168" y="f169"/>
                </a:cxn>
                <a:cxn ang="f83">
                  <a:pos x="f144" y="f145"/>
                </a:cxn>
              </a:cxnLst>
              <a:rect l="f140" t="f143" r="f141" b="f142"/>
              <a:pathLst>
                <a:path w="44" h="52">
                  <a:moveTo>
                    <a:pt x="f8" y="f9"/>
                  </a:moveTo>
                  <a:cubicBezTo>
                    <a:pt x="f10" y="f9"/>
                    <a:pt x="f10" y="f9"/>
                    <a:pt x="f10" y="f9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5" y="f17"/>
                    <a:pt x="f18" y="f17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1"/>
                    <a:pt x="f26" y="f19"/>
                    <a:pt x="f27" y="f15"/>
                  </a:cubicBezTo>
                  <a:cubicBezTo>
                    <a:pt x="f17" y="f20"/>
                    <a:pt x="f26" y="f25"/>
                    <a:pt x="f20" y="f28"/>
                  </a:cubicBezTo>
                  <a:cubicBezTo>
                    <a:pt x="f18" y="f28"/>
                    <a:pt x="f18" y="f25"/>
                    <a:pt x="f16" y="f25"/>
                  </a:cubicBezTo>
                  <a:cubicBezTo>
                    <a:pt x="f26" y="f24"/>
                    <a:pt x="f21" y="f29"/>
                    <a:pt x="f6" y="f30"/>
                  </a:cubicBezTo>
                  <a:cubicBezTo>
                    <a:pt x="f6" y="f31"/>
                    <a:pt x="f24" y="f31"/>
                    <a:pt x="f23" y="f7"/>
                  </a:cubicBezTo>
                  <a:cubicBezTo>
                    <a:pt x="f28" y="f7"/>
                    <a:pt x="f21" y="f31"/>
                    <a:pt x="f22" y="f30"/>
                  </a:cubicBezTo>
                  <a:cubicBezTo>
                    <a:pt x="f15" y="f24"/>
                    <a:pt x="f32" y="f25"/>
                    <a:pt x="f12" y="f17"/>
                  </a:cubicBezTo>
                  <a:cubicBezTo>
                    <a:pt x="f33" y="f32"/>
                    <a:pt x="f34" y="f35"/>
                    <a:pt x="f36" y="f33"/>
                  </a:cubicBezTo>
                  <a:cubicBezTo>
                    <a:pt x="f5" y="f37"/>
                    <a:pt x="f38" y="f39"/>
                    <a:pt x="f40" y="f36"/>
                  </a:cubicBezTo>
                  <a:cubicBezTo>
                    <a:pt x="f40" y="f41"/>
                    <a:pt x="f39" y="f42"/>
                    <a:pt x="f34" y="f5"/>
                  </a:cubicBezTo>
                  <a:cubicBezTo>
                    <a:pt x="f43" y="f38"/>
                    <a:pt x="f9" y="f44"/>
                    <a:pt x="f8" y="f9"/>
                  </a:cubicBezTo>
                  <a:close/>
                </a:path>
              </a:pathLst>
            </a:custGeom>
            <a:solidFill>
              <a:srgbClr val="9762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3" name="Freeform 1635">
              <a:extLst>
                <a:ext uri="{FF2B5EF4-FFF2-40B4-BE49-F238E27FC236}">
                  <a16:creationId xmlns:a16="http://schemas.microsoft.com/office/drawing/2014/main" id="{7D279244-436D-63E0-4F0D-8C45BEE76E71}"/>
                </a:ext>
              </a:extLst>
            </p:cNvPr>
            <p:cNvSpPr/>
            <p:nvPr/>
          </p:nvSpPr>
          <p:spPr>
            <a:xfrm>
              <a:off x="4821238" y="4703765"/>
              <a:ext cx="233364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31"/>
                <a:gd name="f8" fmla="val 9"/>
                <a:gd name="f9" fmla="val 5"/>
                <a:gd name="f10" fmla="val 10"/>
                <a:gd name="f11" fmla="val 11"/>
                <a:gd name="f12" fmla="val 6"/>
                <a:gd name="f13" fmla="val 12"/>
                <a:gd name="f14" fmla="val 13"/>
                <a:gd name="f15" fmla="val 14"/>
                <a:gd name="f16" fmla="val 7"/>
                <a:gd name="f17" fmla="val 15"/>
                <a:gd name="f18" fmla="val 8"/>
                <a:gd name="f19" fmla="val 18"/>
                <a:gd name="f20" fmla="val 23"/>
                <a:gd name="f21" fmla="val 26"/>
                <a:gd name="f22" fmla="val 27"/>
                <a:gd name="f23" fmla="val 29"/>
                <a:gd name="f24" fmla="val 16"/>
                <a:gd name="f25" fmla="val 33"/>
                <a:gd name="f26" fmla="val 17"/>
                <a:gd name="f27" fmla="val 36"/>
                <a:gd name="f28" fmla="val 45"/>
                <a:gd name="f29" fmla="val 22"/>
                <a:gd name="f30" fmla="val 53"/>
                <a:gd name="f31" fmla="val 30"/>
                <a:gd name="f32" fmla="val 54"/>
                <a:gd name="f33" fmla="val 46"/>
                <a:gd name="f34" fmla="val 37"/>
                <a:gd name="f35" fmla="val 38"/>
                <a:gd name="f36" fmla="val 39"/>
                <a:gd name="f37" fmla="val 40"/>
                <a:gd name="f38" fmla="val 42"/>
                <a:gd name="f39" fmla="val 43"/>
                <a:gd name="f40" fmla="val 24"/>
                <a:gd name="f41" fmla="val 35"/>
                <a:gd name="f42" fmla="val 21"/>
                <a:gd name="f43" fmla="val 20"/>
                <a:gd name="f44" fmla="val 4"/>
                <a:gd name="f45" fmla="val 1"/>
                <a:gd name="f46" fmla="+- 0 0 -90"/>
                <a:gd name="f47" fmla="*/ f3 1 62"/>
                <a:gd name="f48" fmla="*/ f4 1 31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62"/>
                <a:gd name="f57" fmla="*/ f53 1 31"/>
                <a:gd name="f58" fmla="*/ 9 f54 1"/>
                <a:gd name="f59" fmla="*/ 5 f53 1"/>
                <a:gd name="f60" fmla="*/ 12 f54 1"/>
                <a:gd name="f61" fmla="*/ 6 f53 1"/>
                <a:gd name="f62" fmla="*/ 15 f54 1"/>
                <a:gd name="f63" fmla="*/ 8 f53 1"/>
                <a:gd name="f64" fmla="*/ 26 f54 1"/>
                <a:gd name="f65" fmla="*/ 13 f53 1"/>
                <a:gd name="f66" fmla="*/ 27 f54 1"/>
                <a:gd name="f67" fmla="*/ 14 f53 1"/>
                <a:gd name="f68" fmla="*/ 36 f54 1"/>
                <a:gd name="f69" fmla="*/ 18 f53 1"/>
                <a:gd name="f70" fmla="*/ 62 f54 1"/>
                <a:gd name="f71" fmla="*/ 30 f53 1"/>
                <a:gd name="f72" fmla="*/ 37 f54 1"/>
                <a:gd name="f73" fmla="*/ 27 f53 1"/>
                <a:gd name="f74" fmla="*/ 39 f54 1"/>
                <a:gd name="f75" fmla="*/ 26 f53 1"/>
                <a:gd name="f76" fmla="*/ 42 f54 1"/>
                <a:gd name="f77" fmla="*/ 23 f53 1"/>
                <a:gd name="f78" fmla="*/ 11 f53 1"/>
                <a:gd name="f79" fmla="*/ 0 f54 1"/>
                <a:gd name="f80" fmla="*/ 0 f53 1"/>
                <a:gd name="f81" fmla="+- f55 0 f1"/>
                <a:gd name="f82" fmla="*/ f58 1 62"/>
                <a:gd name="f83" fmla="*/ f59 1 31"/>
                <a:gd name="f84" fmla="*/ f60 1 62"/>
                <a:gd name="f85" fmla="*/ f61 1 31"/>
                <a:gd name="f86" fmla="*/ f62 1 62"/>
                <a:gd name="f87" fmla="*/ f63 1 31"/>
                <a:gd name="f88" fmla="*/ f64 1 62"/>
                <a:gd name="f89" fmla="*/ f65 1 31"/>
                <a:gd name="f90" fmla="*/ f66 1 62"/>
                <a:gd name="f91" fmla="*/ f67 1 31"/>
                <a:gd name="f92" fmla="*/ f68 1 62"/>
                <a:gd name="f93" fmla="*/ f69 1 31"/>
                <a:gd name="f94" fmla="*/ f70 1 62"/>
                <a:gd name="f95" fmla="*/ f71 1 31"/>
                <a:gd name="f96" fmla="*/ f72 1 62"/>
                <a:gd name="f97" fmla="*/ f73 1 31"/>
                <a:gd name="f98" fmla="*/ f74 1 62"/>
                <a:gd name="f99" fmla="*/ f75 1 31"/>
                <a:gd name="f100" fmla="*/ f76 1 62"/>
                <a:gd name="f101" fmla="*/ f77 1 31"/>
                <a:gd name="f102" fmla="*/ f78 1 31"/>
                <a:gd name="f103" fmla="*/ f79 1 62"/>
                <a:gd name="f104" fmla="*/ f80 1 31"/>
                <a:gd name="f105" fmla="*/ 0 1 f56"/>
                <a:gd name="f106" fmla="*/ f50 1 f56"/>
                <a:gd name="f107" fmla="*/ 0 1 f57"/>
                <a:gd name="f108" fmla="*/ f51 1 f57"/>
                <a:gd name="f109" fmla="*/ f82 1 f56"/>
                <a:gd name="f110" fmla="*/ f83 1 f57"/>
                <a:gd name="f111" fmla="*/ f84 1 f56"/>
                <a:gd name="f112" fmla="*/ f85 1 f57"/>
                <a:gd name="f113" fmla="*/ f86 1 f56"/>
                <a:gd name="f114" fmla="*/ f87 1 f57"/>
                <a:gd name="f115" fmla="*/ f88 1 f56"/>
                <a:gd name="f116" fmla="*/ f89 1 f57"/>
                <a:gd name="f117" fmla="*/ f90 1 f56"/>
                <a:gd name="f118" fmla="*/ f91 1 f57"/>
                <a:gd name="f119" fmla="*/ f92 1 f56"/>
                <a:gd name="f120" fmla="*/ f93 1 f57"/>
                <a:gd name="f121" fmla="*/ f94 1 f56"/>
                <a:gd name="f122" fmla="*/ f95 1 f57"/>
                <a:gd name="f123" fmla="*/ f96 1 f56"/>
                <a:gd name="f124" fmla="*/ f97 1 f57"/>
                <a:gd name="f125" fmla="*/ f98 1 f56"/>
                <a:gd name="f126" fmla="*/ f99 1 f57"/>
                <a:gd name="f127" fmla="*/ f100 1 f56"/>
                <a:gd name="f128" fmla="*/ f101 1 f57"/>
                <a:gd name="f129" fmla="*/ f102 1 f57"/>
                <a:gd name="f130" fmla="*/ f103 1 f56"/>
                <a:gd name="f131" fmla="*/ f104 1 f57"/>
                <a:gd name="f132" fmla="*/ f105 f47 1"/>
                <a:gd name="f133" fmla="*/ f106 f47 1"/>
                <a:gd name="f134" fmla="*/ f108 f48 1"/>
                <a:gd name="f135" fmla="*/ f107 f48 1"/>
                <a:gd name="f136" fmla="*/ f109 f47 1"/>
                <a:gd name="f137" fmla="*/ f110 f48 1"/>
                <a:gd name="f138" fmla="*/ f111 f47 1"/>
                <a:gd name="f139" fmla="*/ f112 f48 1"/>
                <a:gd name="f140" fmla="*/ f113 f47 1"/>
                <a:gd name="f141" fmla="*/ f114 f48 1"/>
                <a:gd name="f142" fmla="*/ f115 f47 1"/>
                <a:gd name="f143" fmla="*/ f116 f48 1"/>
                <a:gd name="f144" fmla="*/ f117 f47 1"/>
                <a:gd name="f145" fmla="*/ f118 f48 1"/>
                <a:gd name="f146" fmla="*/ f119 f47 1"/>
                <a:gd name="f147" fmla="*/ f120 f48 1"/>
                <a:gd name="f148" fmla="*/ f121 f47 1"/>
                <a:gd name="f149" fmla="*/ f122 f48 1"/>
                <a:gd name="f150" fmla="*/ f123 f47 1"/>
                <a:gd name="f151" fmla="*/ f124 f48 1"/>
                <a:gd name="f152" fmla="*/ f125 f47 1"/>
                <a:gd name="f153" fmla="*/ f126 f48 1"/>
                <a:gd name="f154" fmla="*/ f127 f47 1"/>
                <a:gd name="f155" fmla="*/ f128 f48 1"/>
                <a:gd name="f156" fmla="*/ f129 f48 1"/>
                <a:gd name="f157" fmla="*/ f130 f47 1"/>
                <a:gd name="f158" fmla="*/ f131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136" y="f137"/>
                </a:cxn>
                <a:cxn ang="f81">
                  <a:pos x="f138" y="f139"/>
                </a:cxn>
                <a:cxn ang="f81">
                  <a:pos x="f140" y="f141"/>
                </a:cxn>
                <a:cxn ang="f81">
                  <a:pos x="f142" y="f143"/>
                </a:cxn>
                <a:cxn ang="f81">
                  <a:pos x="f144" y="f145"/>
                </a:cxn>
                <a:cxn ang="f81">
                  <a:pos x="f146" y="f147"/>
                </a:cxn>
                <a:cxn ang="f81">
                  <a:pos x="f148" y="f149"/>
                </a:cxn>
                <a:cxn ang="f81">
                  <a:pos x="f150" y="f151"/>
                </a:cxn>
                <a:cxn ang="f81">
                  <a:pos x="f152" y="f153"/>
                </a:cxn>
                <a:cxn ang="f81">
                  <a:pos x="f154" y="f153"/>
                </a:cxn>
                <a:cxn ang="f81">
                  <a:pos x="f152" y="f155"/>
                </a:cxn>
                <a:cxn ang="f81">
                  <a:pos x="f144" y="f147"/>
                </a:cxn>
                <a:cxn ang="f81">
                  <a:pos x="f138" y="f156"/>
                </a:cxn>
                <a:cxn ang="f81">
                  <a:pos x="f157" y="f158"/>
                </a:cxn>
                <a:cxn ang="f81">
                  <a:pos x="f136" y="f137"/>
                </a:cxn>
              </a:cxnLst>
              <a:rect l="f132" t="f135" r="f133" b="f134"/>
              <a:pathLst>
                <a:path w="62" h="31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9" y="f11"/>
                    <a:pt x="f20" y="f13"/>
                    <a:pt x="f21" y="f14"/>
                  </a:cubicBezTo>
                  <a:cubicBezTo>
                    <a:pt x="f21" y="f15"/>
                    <a:pt x="f22" y="f15"/>
                    <a:pt x="f22" y="f15"/>
                  </a:cubicBezTo>
                  <a:cubicBezTo>
                    <a:pt x="f23" y="f24"/>
                    <a:pt x="f25" y="f26"/>
                    <a:pt x="f27" y="f19"/>
                  </a:cubicBezTo>
                  <a:cubicBezTo>
                    <a:pt x="f28" y="f29"/>
                    <a:pt x="f30" y="f22"/>
                    <a:pt x="f6" y="f31"/>
                  </a:cubicBezTo>
                  <a:cubicBezTo>
                    <a:pt x="f32" y="f7"/>
                    <a:pt x="f33" y="f23"/>
                    <a:pt x="f34" y="f22"/>
                  </a:cubicBezTo>
                  <a:cubicBezTo>
                    <a:pt x="f35" y="f21"/>
                    <a:pt x="f35" y="f21"/>
                    <a:pt x="f36" y="f21"/>
                  </a:cubicBezTo>
                  <a:cubicBezTo>
                    <a:pt x="f37" y="f21"/>
                    <a:pt x="f38" y="f23"/>
                    <a:pt x="f38" y="f21"/>
                  </a:cubicBezTo>
                  <a:cubicBezTo>
                    <a:pt x="f39" y="f40"/>
                    <a:pt x="f37" y="f40"/>
                    <a:pt x="f36" y="f20"/>
                  </a:cubicBezTo>
                  <a:cubicBezTo>
                    <a:pt x="f41" y="f42"/>
                    <a:pt x="f7" y="f26"/>
                    <a:pt x="f22" y="f19"/>
                  </a:cubicBezTo>
                  <a:cubicBezTo>
                    <a:pt x="f43" y="f19"/>
                    <a:pt x="f26" y="f15"/>
                    <a:pt x="f13" y="f11"/>
                  </a:cubicBezTo>
                  <a:cubicBezTo>
                    <a:pt x="f18" y="f8"/>
                    <a:pt x="f44" y="f9"/>
                    <a:pt x="f5" y="f5"/>
                  </a:cubicBezTo>
                  <a:cubicBezTo>
                    <a:pt x="f44" y="f45"/>
                    <a:pt x="f12" y="f44"/>
                    <a:pt x="f8" y="f9"/>
                  </a:cubicBezTo>
                  <a:close/>
                </a:path>
              </a:pathLst>
            </a:custGeom>
            <a:solidFill>
              <a:srgbClr val="935D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4" name="Freeform 1636">
              <a:extLst>
                <a:ext uri="{FF2B5EF4-FFF2-40B4-BE49-F238E27FC236}">
                  <a16:creationId xmlns:a16="http://schemas.microsoft.com/office/drawing/2014/main" id="{F50F5593-F63A-45E0-C898-A1BD00E15357}"/>
                </a:ext>
              </a:extLst>
            </p:cNvPr>
            <p:cNvSpPr/>
            <p:nvPr/>
          </p:nvSpPr>
          <p:spPr>
            <a:xfrm>
              <a:off x="4881560" y="4689472"/>
              <a:ext cx="142875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27"/>
                <a:gd name="f8" fmla="val 34"/>
                <a:gd name="f9" fmla="val 23"/>
                <a:gd name="f10" fmla="val 35"/>
                <a:gd name="f11" fmla="val 24"/>
                <a:gd name="f12" fmla="val 36"/>
                <a:gd name="f13" fmla="val 25"/>
                <a:gd name="f14" fmla="val 21"/>
                <a:gd name="f15" fmla="val 11"/>
                <a:gd name="f16" fmla="val 10"/>
                <a:gd name="f17" fmla="val 6"/>
                <a:gd name="f18" fmla="val 4"/>
                <a:gd name="f19" fmla="val 12"/>
                <a:gd name="f20" fmla="val 9"/>
                <a:gd name="f21" fmla="val 17"/>
                <a:gd name="f22" fmla="val 14"/>
                <a:gd name="f23" fmla="val 20"/>
                <a:gd name="f24" fmla="val 16"/>
                <a:gd name="f25" fmla="val 28"/>
                <a:gd name="f26" fmla="val 29"/>
                <a:gd name="f27" fmla="val 31"/>
                <a:gd name="f28" fmla="val 32"/>
                <a:gd name="f29" fmla="+- 0 0 -90"/>
                <a:gd name="f30" fmla="*/ f3 1 38"/>
                <a:gd name="f31" fmla="*/ f4 1 27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8"/>
                <a:gd name="f40" fmla="*/ f36 1 27"/>
                <a:gd name="f41" fmla="*/ 34 f37 1"/>
                <a:gd name="f42" fmla="*/ 23 f36 1"/>
                <a:gd name="f43" fmla="*/ 38 f37 1"/>
                <a:gd name="f44" fmla="*/ 27 f36 1"/>
                <a:gd name="f45" fmla="*/ 0 f37 1"/>
                <a:gd name="f46" fmla="*/ 0 f36 1"/>
                <a:gd name="f47" fmla="*/ 17 f37 1"/>
                <a:gd name="f48" fmla="*/ 14 f36 1"/>
                <a:gd name="f49" fmla="*/ 25 f37 1"/>
                <a:gd name="f50" fmla="*/ 17 f36 1"/>
                <a:gd name="f51" fmla="*/ 29 f37 1"/>
                <a:gd name="f52" fmla="*/ 21 f36 1"/>
                <a:gd name="f53" fmla="+- f38 0 f1"/>
                <a:gd name="f54" fmla="*/ f41 1 38"/>
                <a:gd name="f55" fmla="*/ f42 1 27"/>
                <a:gd name="f56" fmla="*/ f43 1 38"/>
                <a:gd name="f57" fmla="*/ f44 1 27"/>
                <a:gd name="f58" fmla="*/ f45 1 38"/>
                <a:gd name="f59" fmla="*/ f46 1 27"/>
                <a:gd name="f60" fmla="*/ f47 1 38"/>
                <a:gd name="f61" fmla="*/ f48 1 27"/>
                <a:gd name="f62" fmla="*/ f49 1 38"/>
                <a:gd name="f63" fmla="*/ f50 1 27"/>
                <a:gd name="f64" fmla="*/ f51 1 38"/>
                <a:gd name="f65" fmla="*/ f52 1 27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40"/>
                <a:gd name="f78" fmla="*/ f62 1 f39"/>
                <a:gd name="f79" fmla="*/ f63 1 f40"/>
                <a:gd name="f80" fmla="*/ f64 1 f39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1 1"/>
                <a:gd name="f94" fmla="*/ f78 f30 1"/>
                <a:gd name="f95" fmla="*/ f79 f31 1"/>
                <a:gd name="f96" fmla="*/ f80 f30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86" y="f87"/>
                </a:cxn>
              </a:cxnLst>
              <a:rect l="f82" t="f85" r="f83" b="f84"/>
              <a:pathLst>
                <a:path w="38" h="27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14" y="f9"/>
                    <a:pt x="f15" y="f16"/>
                    <a:pt x="f5" y="f5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4" y="f21"/>
                    <a:pt x="f13" y="f21"/>
                  </a:cubicBezTo>
                  <a:cubicBezTo>
                    <a:pt x="f7" y="f21"/>
                    <a:pt x="f25" y="f23"/>
                    <a:pt x="f26" y="f14"/>
                  </a:cubicBezTo>
                  <a:cubicBezTo>
                    <a:pt x="f27" y="f14"/>
                    <a:pt x="f28" y="f9"/>
                    <a:pt x="f8" y="f9"/>
                  </a:cubicBezTo>
                  <a:close/>
                </a:path>
              </a:pathLst>
            </a:custGeom>
            <a:solidFill>
              <a:srgbClr val="8F5B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5" name="Freeform 1637">
              <a:extLst>
                <a:ext uri="{FF2B5EF4-FFF2-40B4-BE49-F238E27FC236}">
                  <a16:creationId xmlns:a16="http://schemas.microsoft.com/office/drawing/2014/main" id="{F9FDFC6D-D819-3681-C90A-DBAA35D2CC67}"/>
                </a:ext>
              </a:extLst>
            </p:cNvPr>
            <p:cNvSpPr/>
            <p:nvPr/>
          </p:nvSpPr>
          <p:spPr>
            <a:xfrm>
              <a:off x="4930773" y="4676771"/>
              <a:ext cx="131765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30"/>
                <a:gd name="f8" fmla="val 1"/>
                <a:gd name="f9" fmla="val 12"/>
                <a:gd name="f10" fmla="val 10"/>
                <a:gd name="f11" fmla="val 23"/>
                <a:gd name="f12" fmla="val 19"/>
                <a:gd name="f13" fmla="val 28"/>
                <a:gd name="f14" fmla="val 29"/>
                <a:gd name="f15" fmla="val 26"/>
                <a:gd name="f16" fmla="val 24"/>
                <a:gd name="f17" fmla="val 21"/>
                <a:gd name="f18" fmla="val 17"/>
                <a:gd name="f19" fmla="val 16"/>
                <a:gd name="f20" fmla="val 15"/>
                <a:gd name="f21" fmla="val 14"/>
                <a:gd name="f22" fmla="val 13"/>
                <a:gd name="f23" fmla="val 11"/>
                <a:gd name="f24" fmla="val 9"/>
                <a:gd name="f25" fmla="val 8"/>
                <a:gd name="f26" fmla="val 5"/>
                <a:gd name="f27" fmla="val 7"/>
                <a:gd name="f28" fmla="val 2"/>
                <a:gd name="f29" fmla="val 4"/>
                <a:gd name="f30" fmla="+- 0 0 -90"/>
                <a:gd name="f31" fmla="*/ f3 1 35"/>
                <a:gd name="f32" fmla="*/ f4 1 30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5"/>
                <a:gd name="f41" fmla="*/ f37 1 30"/>
                <a:gd name="f42" fmla="*/ 0 f38 1"/>
                <a:gd name="f43" fmla="*/ 1 f37 1"/>
                <a:gd name="f44" fmla="*/ 1 f38 1"/>
                <a:gd name="f45" fmla="*/ 0 f37 1"/>
                <a:gd name="f46" fmla="*/ 35 f38 1"/>
                <a:gd name="f47" fmla="*/ 28 f37 1"/>
                <a:gd name="f48" fmla="*/ 30 f37 1"/>
                <a:gd name="f49" fmla="*/ 19 f38 1"/>
                <a:gd name="f50" fmla="*/ 17 f37 1"/>
                <a:gd name="f51" fmla="*/ 11 f38 1"/>
                <a:gd name="f52" fmla="*/ 13 f37 1"/>
                <a:gd name="f53" fmla="*/ 8 f38 1"/>
                <a:gd name="f54" fmla="*/ 9 f37 1"/>
                <a:gd name="f55" fmla="+- f39 0 f1"/>
                <a:gd name="f56" fmla="*/ f42 1 35"/>
                <a:gd name="f57" fmla="*/ f43 1 30"/>
                <a:gd name="f58" fmla="*/ f44 1 35"/>
                <a:gd name="f59" fmla="*/ f45 1 30"/>
                <a:gd name="f60" fmla="*/ f46 1 35"/>
                <a:gd name="f61" fmla="*/ f47 1 30"/>
                <a:gd name="f62" fmla="*/ f48 1 30"/>
                <a:gd name="f63" fmla="*/ f49 1 35"/>
                <a:gd name="f64" fmla="*/ f50 1 30"/>
                <a:gd name="f65" fmla="*/ f51 1 35"/>
                <a:gd name="f66" fmla="*/ f52 1 30"/>
                <a:gd name="f67" fmla="*/ f53 1 35"/>
                <a:gd name="f68" fmla="*/ f54 1 30"/>
                <a:gd name="f69" fmla="*/ 0 1 f40"/>
                <a:gd name="f70" fmla="*/ f34 1 f40"/>
                <a:gd name="f71" fmla="*/ 0 1 f41"/>
                <a:gd name="f72" fmla="*/ f35 1 f41"/>
                <a:gd name="f73" fmla="*/ f56 1 f40"/>
                <a:gd name="f74" fmla="*/ f57 1 f41"/>
                <a:gd name="f75" fmla="*/ f58 1 f40"/>
                <a:gd name="f76" fmla="*/ f59 1 f41"/>
                <a:gd name="f77" fmla="*/ f60 1 f40"/>
                <a:gd name="f78" fmla="*/ f61 1 f41"/>
                <a:gd name="f79" fmla="*/ f62 1 f41"/>
                <a:gd name="f80" fmla="*/ f63 1 f40"/>
                <a:gd name="f81" fmla="*/ f64 1 f41"/>
                <a:gd name="f82" fmla="*/ f65 1 f40"/>
                <a:gd name="f83" fmla="*/ f66 1 f41"/>
                <a:gd name="f84" fmla="*/ f67 1 f40"/>
                <a:gd name="f85" fmla="*/ f68 1 f41"/>
                <a:gd name="f86" fmla="*/ f69 f31 1"/>
                <a:gd name="f87" fmla="*/ f70 f31 1"/>
                <a:gd name="f88" fmla="*/ f72 f32 1"/>
                <a:gd name="f89" fmla="*/ f71 f32 1"/>
                <a:gd name="f90" fmla="*/ f73 f31 1"/>
                <a:gd name="f91" fmla="*/ f74 f32 1"/>
                <a:gd name="f92" fmla="*/ f75 f31 1"/>
                <a:gd name="f93" fmla="*/ f76 f32 1"/>
                <a:gd name="f94" fmla="*/ f77 f31 1"/>
                <a:gd name="f95" fmla="*/ f78 f32 1"/>
                <a:gd name="f96" fmla="*/ f79 f32 1"/>
                <a:gd name="f97" fmla="*/ f80 f31 1"/>
                <a:gd name="f98" fmla="*/ f81 f32 1"/>
                <a:gd name="f99" fmla="*/ f82 f31 1"/>
                <a:gd name="f100" fmla="*/ f83 f32 1"/>
                <a:gd name="f101" fmla="*/ f84 f31 1"/>
                <a:gd name="f102" fmla="*/ f85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4" y="f96"/>
                </a:cxn>
                <a:cxn ang="f55">
                  <a:pos x="f97" y="f98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90" y="f91"/>
                </a:cxn>
              </a:cxnLst>
              <a:rect l="f86" t="f89" r="f87" b="f88"/>
              <a:pathLst>
                <a:path w="35" h="30">
                  <a:moveTo>
                    <a:pt x="f5" y="f8"/>
                  </a:moveTo>
                  <a:cubicBezTo>
                    <a:pt x="f5" y="f8"/>
                    <a:pt x="f5" y="f5"/>
                    <a:pt x="f8" y="f5"/>
                  </a:cubicBezTo>
                  <a:cubicBezTo>
                    <a:pt x="f9" y="f10"/>
                    <a:pt x="f11" y="f12"/>
                    <a:pt x="f6" y="f13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4" y="f15"/>
                    <a:pt x="f16" y="f17"/>
                    <a:pt x="f12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4" y="f10"/>
                    <a:pt x="f25" y="f24"/>
                  </a:cubicBezTo>
                  <a:cubicBezTo>
                    <a:pt x="f26" y="f27"/>
                    <a:pt x="f28" y="f29"/>
                    <a:pt x="f5" y="f8"/>
                  </a:cubicBezTo>
                  <a:close/>
                </a:path>
              </a:pathLst>
            </a:custGeom>
            <a:solidFill>
              <a:srgbClr val="8D5D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6" name="Freeform 1638">
              <a:extLst>
                <a:ext uri="{FF2B5EF4-FFF2-40B4-BE49-F238E27FC236}">
                  <a16:creationId xmlns:a16="http://schemas.microsoft.com/office/drawing/2014/main" id="{B9239BBA-5984-F38D-B9B1-6869486BFF1F}"/>
                </a:ext>
              </a:extLst>
            </p:cNvPr>
            <p:cNvSpPr/>
            <p:nvPr/>
          </p:nvSpPr>
          <p:spPr>
            <a:xfrm>
              <a:off x="4708529" y="4587873"/>
              <a:ext cx="101598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8"/>
                <a:gd name="f8" fmla="val 21"/>
                <a:gd name="f9" fmla="val 25"/>
                <a:gd name="f10" fmla="val 16"/>
                <a:gd name="f11" fmla="val 20"/>
                <a:gd name="f12" fmla="val 11"/>
                <a:gd name="f13" fmla="val 14"/>
                <a:gd name="f14" fmla="val 5"/>
                <a:gd name="f15" fmla="val 9"/>
                <a:gd name="f16" fmla="val 4"/>
                <a:gd name="f17" fmla="val 7"/>
                <a:gd name="f18" fmla="val 2"/>
                <a:gd name="f19" fmla="val 1"/>
                <a:gd name="f20" fmla="val 3"/>
                <a:gd name="f21" fmla="val 8"/>
                <a:gd name="f22" fmla="val 13"/>
                <a:gd name="f23" fmla="val 18"/>
                <a:gd name="f24" fmla="val 24"/>
                <a:gd name="f25" fmla="val 23"/>
                <a:gd name="f26" fmla="+- 0 0 -90"/>
                <a:gd name="f27" fmla="*/ f3 1 27"/>
                <a:gd name="f28" fmla="*/ f4 1 2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7"/>
                <a:gd name="f37" fmla="*/ f33 1 28"/>
                <a:gd name="f38" fmla="*/ 21 f34 1"/>
                <a:gd name="f39" fmla="*/ 25 f33 1"/>
                <a:gd name="f40" fmla="*/ 5 f34 1"/>
                <a:gd name="f41" fmla="*/ 9 f33 1"/>
                <a:gd name="f42" fmla="*/ 1 f34 1"/>
                <a:gd name="f43" fmla="*/ 4 f33 1"/>
                <a:gd name="f44" fmla="*/ 1 f33 1"/>
                <a:gd name="f45" fmla="*/ 3 f34 1"/>
                <a:gd name="f46" fmla="*/ 2 f33 1"/>
                <a:gd name="f47" fmla="*/ 18 f34 1"/>
                <a:gd name="f48" fmla="*/ 18 f33 1"/>
                <a:gd name="f49" fmla="*/ 27 f34 1"/>
                <a:gd name="f50" fmla="*/ 28 f33 1"/>
                <a:gd name="f51" fmla="+- f35 0 f1"/>
                <a:gd name="f52" fmla="*/ f38 1 27"/>
                <a:gd name="f53" fmla="*/ f39 1 28"/>
                <a:gd name="f54" fmla="*/ f40 1 27"/>
                <a:gd name="f55" fmla="*/ f41 1 28"/>
                <a:gd name="f56" fmla="*/ f42 1 27"/>
                <a:gd name="f57" fmla="*/ f43 1 28"/>
                <a:gd name="f58" fmla="*/ f44 1 28"/>
                <a:gd name="f59" fmla="*/ f45 1 27"/>
                <a:gd name="f60" fmla="*/ f46 1 28"/>
                <a:gd name="f61" fmla="*/ f47 1 27"/>
                <a:gd name="f62" fmla="*/ f48 1 28"/>
                <a:gd name="f63" fmla="*/ f49 1 27"/>
                <a:gd name="f64" fmla="*/ f50 1 28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7"/>
                <a:gd name="f75" fmla="*/ f58 1 f37"/>
                <a:gd name="f76" fmla="*/ f59 1 f36"/>
                <a:gd name="f77" fmla="*/ f60 1 f37"/>
                <a:gd name="f78" fmla="*/ f61 1 f36"/>
                <a:gd name="f79" fmla="*/ f62 1 f37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8 1"/>
                <a:gd name="f93" fmla="*/ f76 f27 1"/>
                <a:gd name="f94" fmla="*/ f77 f28 1"/>
                <a:gd name="f95" fmla="*/ f78 f27 1"/>
                <a:gd name="f96" fmla="*/ f79 f28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0" y="f92"/>
                </a:cxn>
                <a:cxn ang="f51">
                  <a:pos x="f93" y="f94"/>
                </a:cxn>
                <a:cxn ang="f51">
                  <a:pos x="f95" y="f96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27" h="2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4"/>
                    <a:pt x="f19" y="f16"/>
                  </a:cubicBezTo>
                  <a:cubicBezTo>
                    <a:pt x="f5" y="f20"/>
                    <a:pt x="f5" y="f18"/>
                    <a:pt x="f19" y="f19"/>
                  </a:cubicBezTo>
                  <a:cubicBezTo>
                    <a:pt x="f18" y="f5"/>
                    <a:pt x="f20" y="f19"/>
                    <a:pt x="f20" y="f18"/>
                  </a:cubicBezTo>
                  <a:cubicBezTo>
                    <a:pt x="f21" y="f17"/>
                    <a:pt x="f22" y="f22"/>
                    <a:pt x="f23" y="f23"/>
                  </a:cubicBezTo>
                  <a:cubicBezTo>
                    <a:pt x="f11" y="f8"/>
                    <a:pt x="f24" y="f25"/>
                    <a:pt x="f6" y="f7"/>
                  </a:cubicBezTo>
                  <a:cubicBezTo>
                    <a:pt x="f24" y="f7"/>
                    <a:pt x="f25" y="f9"/>
                    <a:pt x="f8" y="f9"/>
                  </a:cubicBezTo>
                  <a:close/>
                </a:path>
              </a:pathLst>
            </a:custGeom>
            <a:solidFill>
              <a:srgbClr val="9B66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7" name="Freeform 1639">
              <a:extLst>
                <a:ext uri="{FF2B5EF4-FFF2-40B4-BE49-F238E27FC236}">
                  <a16:creationId xmlns:a16="http://schemas.microsoft.com/office/drawing/2014/main" id="{24484ACD-BD66-804A-21FA-494AD9350446}"/>
                </a:ext>
              </a:extLst>
            </p:cNvPr>
            <p:cNvSpPr/>
            <p:nvPr/>
          </p:nvSpPr>
          <p:spPr>
            <a:xfrm>
              <a:off x="4867278" y="4722811"/>
              <a:ext cx="82552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0"/>
                <a:gd name="f8" fmla="val 3"/>
                <a:gd name="f9" fmla="val 2"/>
                <a:gd name="f10" fmla="val 1"/>
                <a:gd name="f11" fmla="val 4"/>
                <a:gd name="f12" fmla="val 9"/>
                <a:gd name="f13" fmla="val 12"/>
                <a:gd name="f14" fmla="val 16"/>
                <a:gd name="f15" fmla="val 6"/>
                <a:gd name="f16" fmla="val 19"/>
                <a:gd name="f17" fmla="val 8"/>
                <a:gd name="f18" fmla="val 17"/>
                <a:gd name="f19" fmla="val 15"/>
                <a:gd name="f20" fmla="val 11"/>
                <a:gd name="f21" fmla="val 7"/>
                <a:gd name="f22" fmla="+- 0 0 -90"/>
                <a:gd name="f23" fmla="*/ f3 1 22"/>
                <a:gd name="f24" fmla="*/ f4 1 10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29 1 10"/>
                <a:gd name="f33" fmla="*/ f30 1 22"/>
                <a:gd name="f34" fmla="*/ 3 f30 1"/>
                <a:gd name="f35" fmla="*/ 3 f29 1"/>
                <a:gd name="f36" fmla="*/ 0 f30 1"/>
                <a:gd name="f37" fmla="*/ 1 f29 1"/>
                <a:gd name="f38" fmla="*/ 2 f30 1"/>
                <a:gd name="f39" fmla="*/ 0 f29 1"/>
                <a:gd name="f40" fmla="*/ 12 f30 1"/>
                <a:gd name="f41" fmla="*/ 4 f29 1"/>
                <a:gd name="f42" fmla="*/ 22 f30 1"/>
                <a:gd name="f43" fmla="*/ 10 f29 1"/>
                <a:gd name="f44" fmla="*/ 15 f30 1"/>
                <a:gd name="f45" fmla="*/ 9 f29 1"/>
                <a:gd name="f46" fmla="+- f31 0 f1"/>
                <a:gd name="f47" fmla="*/ f34 1 22"/>
                <a:gd name="f48" fmla="*/ f35 1 10"/>
                <a:gd name="f49" fmla="*/ f36 1 22"/>
                <a:gd name="f50" fmla="*/ f37 1 10"/>
                <a:gd name="f51" fmla="*/ f38 1 22"/>
                <a:gd name="f52" fmla="*/ f39 1 10"/>
                <a:gd name="f53" fmla="*/ f40 1 22"/>
                <a:gd name="f54" fmla="*/ f41 1 10"/>
                <a:gd name="f55" fmla="*/ f42 1 22"/>
                <a:gd name="f56" fmla="*/ f43 1 10"/>
                <a:gd name="f57" fmla="*/ f44 1 22"/>
                <a:gd name="f58" fmla="*/ f45 1 10"/>
                <a:gd name="f59" fmla="*/ 0 1 f33"/>
                <a:gd name="f60" fmla="*/ f26 1 f33"/>
                <a:gd name="f61" fmla="*/ 0 1 f32"/>
                <a:gd name="f62" fmla="*/ f27 1 f32"/>
                <a:gd name="f63" fmla="*/ f47 1 f33"/>
                <a:gd name="f64" fmla="*/ f48 1 f32"/>
                <a:gd name="f65" fmla="*/ f49 1 f33"/>
                <a:gd name="f66" fmla="*/ f50 1 f32"/>
                <a:gd name="f67" fmla="*/ f51 1 f33"/>
                <a:gd name="f68" fmla="*/ f52 1 f32"/>
                <a:gd name="f69" fmla="*/ f53 1 f33"/>
                <a:gd name="f70" fmla="*/ f54 1 f32"/>
                <a:gd name="f71" fmla="*/ f55 1 f33"/>
                <a:gd name="f72" fmla="*/ f56 1 f32"/>
                <a:gd name="f73" fmla="*/ f57 1 f33"/>
                <a:gd name="f74" fmla="*/ f58 1 f32"/>
                <a:gd name="f75" fmla="*/ f59 f23 1"/>
                <a:gd name="f76" fmla="*/ f60 f23 1"/>
                <a:gd name="f77" fmla="*/ f62 f24 1"/>
                <a:gd name="f78" fmla="*/ f61 f24 1"/>
                <a:gd name="f79" fmla="*/ f63 f23 1"/>
                <a:gd name="f80" fmla="*/ f64 f24 1"/>
                <a:gd name="f81" fmla="*/ f65 f23 1"/>
                <a:gd name="f82" fmla="*/ f66 f24 1"/>
                <a:gd name="f83" fmla="*/ f67 f23 1"/>
                <a:gd name="f84" fmla="*/ f68 f24 1"/>
                <a:gd name="f85" fmla="*/ f69 f23 1"/>
                <a:gd name="f86" fmla="*/ f70 f24 1"/>
                <a:gd name="f87" fmla="*/ f71 f23 1"/>
                <a:gd name="f88" fmla="*/ f72 f24 1"/>
                <a:gd name="f89" fmla="*/ f73 f23 1"/>
                <a:gd name="f90" fmla="*/ f7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7" y="f88"/>
                </a:cxn>
                <a:cxn ang="f46">
                  <a:pos x="f89" y="f90"/>
                </a:cxn>
                <a:cxn ang="f46">
                  <a:pos x="f89" y="f90"/>
                </a:cxn>
                <a:cxn ang="f46">
                  <a:pos x="f79" y="f80"/>
                </a:cxn>
              </a:cxnLst>
              <a:rect l="f75" t="f78" r="f76" b="f77"/>
              <a:pathLst>
                <a:path w="22" h="10">
                  <a:moveTo>
                    <a:pt x="f8" y="f8"/>
                  </a:moveTo>
                  <a:cubicBezTo>
                    <a:pt x="f9" y="f8"/>
                    <a:pt x="f10" y="f9"/>
                    <a:pt x="f5" y="f10"/>
                  </a:cubicBezTo>
                  <a:cubicBezTo>
                    <a:pt x="f5" y="f10"/>
                    <a:pt x="f10" y="f5"/>
                    <a:pt x="f9" y="f5"/>
                  </a:cubicBezTo>
                  <a:cubicBezTo>
                    <a:pt x="f11" y="f8"/>
                    <a:pt x="f12" y="f9"/>
                    <a:pt x="f13" y="f11"/>
                  </a:cubicBezTo>
                  <a:cubicBezTo>
                    <a:pt x="f14" y="f15"/>
                    <a:pt x="f16" y="f17"/>
                    <a:pt x="f6" y="f7"/>
                  </a:cubicBezTo>
                  <a:cubicBezTo>
                    <a:pt x="f16" y="f7"/>
                    <a:pt x="f18" y="f17"/>
                    <a:pt x="f19" y="f12"/>
                  </a:cubicBezTo>
                  <a:cubicBezTo>
                    <a:pt x="f19" y="f12"/>
                    <a:pt x="f19" y="f12"/>
                    <a:pt x="f19" y="f12"/>
                  </a:cubicBezTo>
                  <a:cubicBezTo>
                    <a:pt x="f20" y="f21"/>
                    <a:pt x="f15" y="f15"/>
                    <a:pt x="f8" y="f8"/>
                  </a:cubicBezTo>
                  <a:close/>
                </a:path>
              </a:pathLst>
            </a:custGeom>
            <a:solidFill>
              <a:srgbClr val="8D62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8" name="Freeform 1640">
              <a:extLst>
                <a:ext uri="{FF2B5EF4-FFF2-40B4-BE49-F238E27FC236}">
                  <a16:creationId xmlns:a16="http://schemas.microsoft.com/office/drawing/2014/main" id="{3E126877-358E-0F6F-647E-3FB8085B384C}"/>
                </a:ext>
              </a:extLst>
            </p:cNvPr>
            <p:cNvSpPr/>
            <p:nvPr/>
          </p:nvSpPr>
          <p:spPr>
            <a:xfrm>
              <a:off x="4960940" y="4730748"/>
              <a:ext cx="93661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7"/>
                <a:gd name="f8" fmla="val 13"/>
                <a:gd name="f9" fmla="val 12"/>
                <a:gd name="f10" fmla="val 9"/>
                <a:gd name="f11" fmla="val 7"/>
                <a:gd name="f12" fmla="val 3"/>
                <a:gd name="f13" fmla="val 5"/>
                <a:gd name="f14" fmla="val 8"/>
                <a:gd name="f15" fmla="val 16"/>
                <a:gd name="f16" fmla="val 11"/>
                <a:gd name="f17" fmla="val 20"/>
                <a:gd name="f18" fmla="+- 0 0 -90"/>
                <a:gd name="f19" fmla="*/ f3 1 25"/>
                <a:gd name="f20" fmla="*/ f4 1 1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5"/>
                <a:gd name="f29" fmla="*/ f25 1 17"/>
                <a:gd name="f30" fmla="*/ 13 f26 1"/>
                <a:gd name="f31" fmla="*/ 12 f25 1"/>
                <a:gd name="f32" fmla="*/ 0 f26 1"/>
                <a:gd name="f33" fmla="*/ 0 f25 1"/>
                <a:gd name="f34" fmla="*/ 25 f26 1"/>
                <a:gd name="f35" fmla="*/ 17 f25 1"/>
                <a:gd name="f36" fmla="+- f27 0 f1"/>
                <a:gd name="f37" fmla="*/ f30 1 25"/>
                <a:gd name="f38" fmla="*/ f31 1 17"/>
                <a:gd name="f39" fmla="*/ f32 1 25"/>
                <a:gd name="f40" fmla="*/ f33 1 17"/>
                <a:gd name="f41" fmla="*/ f34 1 25"/>
                <a:gd name="f42" fmla="*/ f35 1 17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25" h="17">
                  <a:moveTo>
                    <a:pt x="f8" y="f9"/>
                  </a:moveTo>
                  <a:cubicBezTo>
                    <a:pt x="f10" y="f11"/>
                    <a:pt x="f12" y="f13"/>
                    <a:pt x="f5" y="f5"/>
                  </a:cubicBezTo>
                  <a:cubicBezTo>
                    <a:pt x="f14" y="f13"/>
                    <a:pt x="f15" y="f16"/>
                    <a:pt x="f6" y="f7"/>
                  </a:cubicBezTo>
                  <a:cubicBezTo>
                    <a:pt x="f17" y="f15"/>
                    <a:pt x="f7" y="f9"/>
                    <a:pt x="f8" y="f9"/>
                  </a:cubicBezTo>
                  <a:close/>
                </a:path>
              </a:pathLst>
            </a:custGeom>
            <a:solidFill>
              <a:srgbClr val="83605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9" name="Freeform 1641">
              <a:extLst>
                <a:ext uri="{FF2B5EF4-FFF2-40B4-BE49-F238E27FC236}">
                  <a16:creationId xmlns:a16="http://schemas.microsoft.com/office/drawing/2014/main" id="{C8864C05-F629-17AE-B792-97124BD376DC}"/>
                </a:ext>
              </a:extLst>
            </p:cNvPr>
            <p:cNvSpPr/>
            <p:nvPr/>
          </p:nvSpPr>
          <p:spPr>
            <a:xfrm>
              <a:off x="4772025" y="4579936"/>
              <a:ext cx="79379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4"/>
                <a:gd name="f8" fmla="val 17"/>
                <a:gd name="f9" fmla="val 11"/>
                <a:gd name="f10" fmla="val 15"/>
                <a:gd name="f11" fmla="val 4"/>
                <a:gd name="f12" fmla="val 8"/>
                <a:gd name="f13" fmla="val 5"/>
                <a:gd name="f14" fmla="val 6"/>
                <a:gd name="f15" fmla="val 10"/>
                <a:gd name="f16" fmla="val 18"/>
                <a:gd name="f17" fmla="val 20"/>
                <a:gd name="f18" fmla="val 19"/>
                <a:gd name="f19" fmla="+- 0 0 -90"/>
                <a:gd name="f20" fmla="*/ f3 1 21"/>
                <a:gd name="f21" fmla="*/ f4 1 24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1"/>
                <a:gd name="f30" fmla="*/ f26 1 24"/>
                <a:gd name="f31" fmla="*/ 17 f27 1"/>
                <a:gd name="f32" fmla="*/ 21 f26 1"/>
                <a:gd name="f33" fmla="*/ 0 f27 1"/>
                <a:gd name="f34" fmla="*/ 0 f26 1"/>
                <a:gd name="f35" fmla="*/ 15 f27 1"/>
                <a:gd name="f36" fmla="*/ 17 f26 1"/>
                <a:gd name="f37" fmla="*/ 21 f27 1"/>
                <a:gd name="f38" fmla="+- f28 0 f1"/>
                <a:gd name="f39" fmla="*/ f31 1 21"/>
                <a:gd name="f40" fmla="*/ f32 1 24"/>
                <a:gd name="f41" fmla="*/ f33 1 21"/>
                <a:gd name="f42" fmla="*/ f34 1 24"/>
                <a:gd name="f43" fmla="*/ f35 1 21"/>
                <a:gd name="f44" fmla="*/ f36 1 24"/>
                <a:gd name="f45" fmla="*/ f37 1 21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29"/>
                <a:gd name="f55" fmla="*/ f44 1 f30"/>
                <a:gd name="f56" fmla="*/ f45 1 f29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0 1"/>
                <a:gd name="f66" fmla="*/ f55 f21 1"/>
                <a:gd name="f67" fmla="*/ f5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2"/>
                </a:cxn>
                <a:cxn ang="f38">
                  <a:pos x="f61" y="f62"/>
                </a:cxn>
              </a:cxnLst>
              <a:rect l="f57" t="f60" r="f58" b="f59"/>
              <a:pathLst>
                <a:path w="21" h="24">
                  <a:moveTo>
                    <a:pt x="f8" y="f6"/>
                  </a:moveTo>
                  <a:cubicBezTo>
                    <a:pt x="f9" y="f10"/>
                    <a:pt x="f11" y="f12"/>
                    <a:pt x="f5" y="f5"/>
                  </a:cubicBezTo>
                  <a:cubicBezTo>
                    <a:pt x="f13" y="f14"/>
                    <a:pt x="f15" y="f9"/>
                    <a:pt x="f10" y="f8"/>
                  </a:cubicBezTo>
                  <a:cubicBezTo>
                    <a:pt x="f8" y="f16"/>
                    <a:pt x="f16" y="f6"/>
                    <a:pt x="f6" y="f6"/>
                  </a:cubicBezTo>
                  <a:cubicBezTo>
                    <a:pt x="f17" y="f7"/>
                    <a:pt x="f18" y="f6"/>
                    <a:pt x="f8" y="f6"/>
                  </a:cubicBezTo>
                  <a:close/>
                </a:path>
              </a:pathLst>
            </a:custGeom>
            <a:solidFill>
              <a:srgbClr val="5F28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0" name="Freeform 1642">
              <a:extLst>
                <a:ext uri="{FF2B5EF4-FFF2-40B4-BE49-F238E27FC236}">
                  <a16:creationId xmlns:a16="http://schemas.microsoft.com/office/drawing/2014/main" id="{82347069-844B-C3FE-0673-5711C22F9F06}"/>
                </a:ext>
              </a:extLst>
            </p:cNvPr>
            <p:cNvSpPr/>
            <p:nvPr/>
          </p:nvSpPr>
          <p:spPr>
            <a:xfrm>
              <a:off x="5040309" y="4827583"/>
              <a:ext cx="49213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4"/>
                <a:gd name="f8" fmla="val 9"/>
                <a:gd name="f9" fmla="val 1"/>
                <a:gd name="f10" fmla="val 5"/>
                <a:gd name="f11" fmla="+- 0 0 -90"/>
                <a:gd name="f12" fmla="*/ f3 1 13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13"/>
                <a:gd name="f23" fmla="*/ 13 f19 1"/>
                <a:gd name="f24" fmla="*/ 0 f18 1"/>
                <a:gd name="f25" fmla="*/ 0 f19 1"/>
                <a:gd name="f26" fmla="+- f20 0 f1"/>
                <a:gd name="f27" fmla="*/ f23 1 13"/>
                <a:gd name="f28" fmla="*/ f24 1 4"/>
                <a:gd name="f29" fmla="*/ f25 1 13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2"/>
                </a:cxn>
                <a:cxn ang="f26">
                  <a:pos x="f41" y="f42"/>
                </a:cxn>
              </a:cxnLst>
              <a:rect l="f37" t="f40" r="f38" b="f39"/>
              <a:pathLst>
                <a:path w="13" h="4">
                  <a:moveTo>
                    <a:pt x="f6" y="f5"/>
                  </a:moveTo>
                  <a:cubicBezTo>
                    <a:pt x="f8" y="f9"/>
                    <a:pt x="f10" y="f7"/>
                    <a:pt x="f5" y="f5"/>
                  </a:cubicBezTo>
                  <a:cubicBezTo>
                    <a:pt x="f10" y="f5"/>
                    <a:pt x="f8" y="f5"/>
                    <a:pt x="f6" y="f5"/>
                  </a:cubicBezTo>
                  <a:close/>
                </a:path>
              </a:pathLst>
            </a:custGeom>
            <a:solidFill>
              <a:srgbClr val="8B5E5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1" name="Freeform 1643">
              <a:extLst>
                <a:ext uri="{FF2B5EF4-FFF2-40B4-BE49-F238E27FC236}">
                  <a16:creationId xmlns:a16="http://schemas.microsoft.com/office/drawing/2014/main" id="{64822EC5-A0B8-9A79-1388-2B98D3C249CB}"/>
                </a:ext>
              </a:extLst>
            </p:cNvPr>
            <p:cNvSpPr/>
            <p:nvPr/>
          </p:nvSpPr>
          <p:spPr>
            <a:xfrm>
              <a:off x="4889497" y="4500567"/>
              <a:ext cx="142875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50"/>
                <a:gd name="f8" fmla="val 9"/>
                <a:gd name="f9" fmla="val 5"/>
                <a:gd name="f10" fmla="val 11"/>
                <a:gd name="f11" fmla="val 14"/>
                <a:gd name="f12" fmla="val 4"/>
                <a:gd name="f13" fmla="val 16"/>
                <a:gd name="f14" fmla="val 6"/>
                <a:gd name="f15" fmla="val 17"/>
                <a:gd name="f16" fmla="val 3"/>
                <a:gd name="f17" fmla="val 12"/>
                <a:gd name="f18" fmla="val 2"/>
                <a:gd name="f19" fmla="val 15"/>
                <a:gd name="f20" fmla="val 18"/>
                <a:gd name="f21" fmla="val 1"/>
                <a:gd name="f22" fmla="val 20"/>
                <a:gd name="f23" fmla="val 21"/>
                <a:gd name="f24" fmla="val 8"/>
                <a:gd name="f25" fmla="val 22"/>
                <a:gd name="f26" fmla="val 10"/>
                <a:gd name="f27" fmla="val 24"/>
                <a:gd name="f28" fmla="val 26"/>
                <a:gd name="f29" fmla="val 28"/>
                <a:gd name="f30" fmla="val 19"/>
                <a:gd name="f31" fmla="val 30"/>
                <a:gd name="f32" fmla="val 23"/>
                <a:gd name="f33" fmla="val 31"/>
                <a:gd name="f34" fmla="val 35"/>
                <a:gd name="f35" fmla="val 37"/>
                <a:gd name="f36" fmla="val 43"/>
                <a:gd name="f37" fmla="val 42"/>
                <a:gd name="f38" fmla="val 39"/>
                <a:gd name="f39" fmla="val 32"/>
                <a:gd name="f40" fmla="val 29"/>
                <a:gd name="f41" fmla="val 27"/>
                <a:gd name="f42" fmla="val 25"/>
                <a:gd name="f43" fmla="val 40"/>
                <a:gd name="f44" fmla="val 33"/>
                <a:gd name="f45" fmla="val 49"/>
                <a:gd name="f46" fmla="val 46"/>
                <a:gd name="f47" fmla="val 44"/>
                <a:gd name="f48" fmla="val 41"/>
                <a:gd name="f49" fmla="val 36"/>
                <a:gd name="f50" fmla="val 13"/>
                <a:gd name="f51" fmla="val 7"/>
                <a:gd name="f52" fmla="+- 0 0 -90"/>
                <a:gd name="f53" fmla="*/ f3 1 38"/>
                <a:gd name="f54" fmla="*/ f4 1 50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38"/>
                <a:gd name="f63" fmla="*/ f59 1 50"/>
                <a:gd name="f64" fmla="*/ 9 f60 1"/>
                <a:gd name="f65" fmla="*/ 5 f59 1"/>
                <a:gd name="f66" fmla="*/ 16 f60 1"/>
                <a:gd name="f67" fmla="*/ 6 f59 1"/>
                <a:gd name="f68" fmla="*/ 15 f60 1"/>
                <a:gd name="f69" fmla="*/ 0 f59 1"/>
                <a:gd name="f70" fmla="*/ 20 f60 1"/>
                <a:gd name="f71" fmla="*/ 24 f60 1"/>
                <a:gd name="f72" fmla="*/ 12 f59 1"/>
                <a:gd name="f73" fmla="*/ 30 f60 1"/>
                <a:gd name="f74" fmla="*/ 23 f59 1"/>
                <a:gd name="f75" fmla="*/ 38 f60 1"/>
                <a:gd name="f76" fmla="*/ 43 f59 1"/>
                <a:gd name="f77" fmla="*/ 32 f60 1"/>
                <a:gd name="f78" fmla="*/ 38 f59 1"/>
                <a:gd name="f79" fmla="*/ 25 f60 1"/>
                <a:gd name="f80" fmla="*/ 27 f59 1"/>
                <a:gd name="f81" fmla="*/ 31 f60 1"/>
                <a:gd name="f82" fmla="*/ 28 f60 1"/>
                <a:gd name="f83" fmla="*/ 40 f59 1"/>
                <a:gd name="f84" fmla="*/ 17 f59 1"/>
                <a:gd name="f85" fmla="*/ 33 f60 1"/>
                <a:gd name="f86" fmla="*/ 50 f59 1"/>
                <a:gd name="f87" fmla="*/ 26 f60 1"/>
                <a:gd name="f88" fmla="*/ 44 f59 1"/>
                <a:gd name="f89" fmla="*/ 19 f60 1"/>
                <a:gd name="f90" fmla="*/ 36 f59 1"/>
                <a:gd name="f91" fmla="*/ 6 f60 1"/>
                <a:gd name="f92" fmla="*/ 16 f59 1"/>
                <a:gd name="f93" fmla="*/ 4 f60 1"/>
                <a:gd name="f94" fmla="*/ 13 f59 1"/>
                <a:gd name="f95" fmla="*/ 2 f60 1"/>
                <a:gd name="f96" fmla="*/ 11 f59 1"/>
                <a:gd name="f97" fmla="*/ 1 f60 1"/>
                <a:gd name="f98" fmla="*/ 7 f59 1"/>
                <a:gd name="f99" fmla="*/ 5 f60 1"/>
                <a:gd name="f100" fmla="*/ 8 f60 1"/>
                <a:gd name="f101" fmla="+- f61 0 f1"/>
                <a:gd name="f102" fmla="*/ f64 1 38"/>
                <a:gd name="f103" fmla="*/ f65 1 50"/>
                <a:gd name="f104" fmla="*/ f66 1 38"/>
                <a:gd name="f105" fmla="*/ f67 1 50"/>
                <a:gd name="f106" fmla="*/ f68 1 38"/>
                <a:gd name="f107" fmla="*/ f69 1 50"/>
                <a:gd name="f108" fmla="*/ f70 1 38"/>
                <a:gd name="f109" fmla="*/ f71 1 38"/>
                <a:gd name="f110" fmla="*/ f72 1 50"/>
                <a:gd name="f111" fmla="*/ f73 1 38"/>
                <a:gd name="f112" fmla="*/ f74 1 50"/>
                <a:gd name="f113" fmla="*/ f75 1 38"/>
                <a:gd name="f114" fmla="*/ f76 1 50"/>
                <a:gd name="f115" fmla="*/ f77 1 38"/>
                <a:gd name="f116" fmla="*/ f78 1 50"/>
                <a:gd name="f117" fmla="*/ f79 1 38"/>
                <a:gd name="f118" fmla="*/ f80 1 50"/>
                <a:gd name="f119" fmla="*/ f81 1 38"/>
                <a:gd name="f120" fmla="*/ f82 1 38"/>
                <a:gd name="f121" fmla="*/ f83 1 50"/>
                <a:gd name="f122" fmla="*/ f84 1 50"/>
                <a:gd name="f123" fmla="*/ f85 1 38"/>
                <a:gd name="f124" fmla="*/ f86 1 50"/>
                <a:gd name="f125" fmla="*/ f87 1 38"/>
                <a:gd name="f126" fmla="*/ f88 1 50"/>
                <a:gd name="f127" fmla="*/ f89 1 38"/>
                <a:gd name="f128" fmla="*/ f90 1 50"/>
                <a:gd name="f129" fmla="*/ f91 1 38"/>
                <a:gd name="f130" fmla="*/ f92 1 50"/>
                <a:gd name="f131" fmla="*/ f93 1 38"/>
                <a:gd name="f132" fmla="*/ f94 1 50"/>
                <a:gd name="f133" fmla="*/ f95 1 38"/>
                <a:gd name="f134" fmla="*/ f96 1 50"/>
                <a:gd name="f135" fmla="*/ f97 1 38"/>
                <a:gd name="f136" fmla="*/ f98 1 50"/>
                <a:gd name="f137" fmla="*/ f99 1 38"/>
                <a:gd name="f138" fmla="*/ f100 1 38"/>
                <a:gd name="f139" fmla="*/ 0 1 f62"/>
                <a:gd name="f140" fmla="*/ f56 1 f62"/>
                <a:gd name="f141" fmla="*/ 0 1 f63"/>
                <a:gd name="f142" fmla="*/ f57 1 f63"/>
                <a:gd name="f143" fmla="*/ f102 1 f62"/>
                <a:gd name="f144" fmla="*/ f103 1 f63"/>
                <a:gd name="f145" fmla="*/ f104 1 f62"/>
                <a:gd name="f146" fmla="*/ f105 1 f63"/>
                <a:gd name="f147" fmla="*/ f106 1 f62"/>
                <a:gd name="f148" fmla="*/ f107 1 f63"/>
                <a:gd name="f149" fmla="*/ f108 1 f62"/>
                <a:gd name="f150" fmla="*/ f109 1 f62"/>
                <a:gd name="f151" fmla="*/ f110 1 f63"/>
                <a:gd name="f152" fmla="*/ f111 1 f62"/>
                <a:gd name="f153" fmla="*/ f112 1 f63"/>
                <a:gd name="f154" fmla="*/ f113 1 f62"/>
                <a:gd name="f155" fmla="*/ f114 1 f63"/>
                <a:gd name="f156" fmla="*/ f115 1 f62"/>
                <a:gd name="f157" fmla="*/ f116 1 f63"/>
                <a:gd name="f158" fmla="*/ f117 1 f62"/>
                <a:gd name="f159" fmla="*/ f118 1 f63"/>
                <a:gd name="f160" fmla="*/ f119 1 f62"/>
                <a:gd name="f161" fmla="*/ f120 1 f62"/>
                <a:gd name="f162" fmla="*/ f121 1 f63"/>
                <a:gd name="f163" fmla="*/ f122 1 f63"/>
                <a:gd name="f164" fmla="*/ f123 1 f62"/>
                <a:gd name="f165" fmla="*/ f124 1 f63"/>
                <a:gd name="f166" fmla="*/ f125 1 f62"/>
                <a:gd name="f167" fmla="*/ f126 1 f63"/>
                <a:gd name="f168" fmla="*/ f127 1 f62"/>
                <a:gd name="f169" fmla="*/ f128 1 f63"/>
                <a:gd name="f170" fmla="*/ f129 1 f62"/>
                <a:gd name="f171" fmla="*/ f130 1 f63"/>
                <a:gd name="f172" fmla="*/ f131 1 f62"/>
                <a:gd name="f173" fmla="*/ f132 1 f63"/>
                <a:gd name="f174" fmla="*/ f133 1 f62"/>
                <a:gd name="f175" fmla="*/ f134 1 f63"/>
                <a:gd name="f176" fmla="*/ f135 1 f62"/>
                <a:gd name="f177" fmla="*/ f136 1 f63"/>
                <a:gd name="f178" fmla="*/ f137 1 f62"/>
                <a:gd name="f179" fmla="*/ f138 1 f62"/>
                <a:gd name="f180" fmla="*/ f139 f53 1"/>
                <a:gd name="f181" fmla="*/ f140 f53 1"/>
                <a:gd name="f182" fmla="*/ f142 f54 1"/>
                <a:gd name="f183" fmla="*/ f141 f54 1"/>
                <a:gd name="f184" fmla="*/ f143 f53 1"/>
                <a:gd name="f185" fmla="*/ f144 f54 1"/>
                <a:gd name="f186" fmla="*/ f145 f53 1"/>
                <a:gd name="f187" fmla="*/ f146 f54 1"/>
                <a:gd name="f188" fmla="*/ f147 f53 1"/>
                <a:gd name="f189" fmla="*/ f148 f54 1"/>
                <a:gd name="f190" fmla="*/ f149 f53 1"/>
                <a:gd name="f191" fmla="*/ f150 f53 1"/>
                <a:gd name="f192" fmla="*/ f151 f54 1"/>
                <a:gd name="f193" fmla="*/ f152 f53 1"/>
                <a:gd name="f194" fmla="*/ f153 f54 1"/>
                <a:gd name="f195" fmla="*/ f154 f53 1"/>
                <a:gd name="f196" fmla="*/ f155 f54 1"/>
                <a:gd name="f197" fmla="*/ f156 f53 1"/>
                <a:gd name="f198" fmla="*/ f157 f54 1"/>
                <a:gd name="f199" fmla="*/ f158 f53 1"/>
                <a:gd name="f200" fmla="*/ f159 f54 1"/>
                <a:gd name="f201" fmla="*/ f160 f53 1"/>
                <a:gd name="f202" fmla="*/ f161 f53 1"/>
                <a:gd name="f203" fmla="*/ f162 f54 1"/>
                <a:gd name="f204" fmla="*/ f163 f54 1"/>
                <a:gd name="f205" fmla="*/ f164 f53 1"/>
                <a:gd name="f206" fmla="*/ f165 f54 1"/>
                <a:gd name="f207" fmla="*/ f166 f53 1"/>
                <a:gd name="f208" fmla="*/ f167 f54 1"/>
                <a:gd name="f209" fmla="*/ f168 f53 1"/>
                <a:gd name="f210" fmla="*/ f169 f54 1"/>
                <a:gd name="f211" fmla="*/ f170 f53 1"/>
                <a:gd name="f212" fmla="*/ f171 f54 1"/>
                <a:gd name="f213" fmla="*/ f172 f53 1"/>
                <a:gd name="f214" fmla="*/ f173 f54 1"/>
                <a:gd name="f215" fmla="*/ f174 f53 1"/>
                <a:gd name="f216" fmla="*/ f175 f54 1"/>
                <a:gd name="f217" fmla="*/ f176 f53 1"/>
                <a:gd name="f218" fmla="*/ f177 f54 1"/>
                <a:gd name="f219" fmla="*/ f178 f53 1"/>
                <a:gd name="f220" fmla="*/ f179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84" y="f185"/>
                </a:cxn>
                <a:cxn ang="f101">
                  <a:pos x="f186" y="f187"/>
                </a:cxn>
                <a:cxn ang="f101">
                  <a:pos x="f188" y="f189"/>
                </a:cxn>
                <a:cxn ang="f101">
                  <a:pos x="f190" y="f187"/>
                </a:cxn>
                <a:cxn ang="f101">
                  <a:pos x="f191" y="f192"/>
                </a:cxn>
                <a:cxn ang="f101">
                  <a:pos x="f191" y="f192"/>
                </a:cxn>
                <a:cxn ang="f101">
                  <a:pos x="f193" y="f194"/>
                </a:cxn>
                <a:cxn ang="f101">
                  <a:pos x="f193" y="f194"/>
                </a:cxn>
                <a:cxn ang="f101">
                  <a:pos x="f195" y="f196"/>
                </a:cxn>
                <a:cxn ang="f101">
                  <a:pos x="f197" y="f198"/>
                </a:cxn>
                <a:cxn ang="f101">
                  <a:pos x="f197" y="f198"/>
                </a:cxn>
                <a:cxn ang="f101">
                  <a:pos x="f199" y="f200"/>
                </a:cxn>
                <a:cxn ang="f101">
                  <a:pos x="f201" y="f198"/>
                </a:cxn>
                <a:cxn ang="f101">
                  <a:pos x="f202" y="f203"/>
                </a:cxn>
                <a:cxn ang="f101">
                  <a:pos x="f188" y="f204"/>
                </a:cxn>
                <a:cxn ang="f101">
                  <a:pos x="f205" y="f206"/>
                </a:cxn>
                <a:cxn ang="f101">
                  <a:pos x="f207" y="f208"/>
                </a:cxn>
                <a:cxn ang="f101">
                  <a:pos x="f209" y="f210"/>
                </a:cxn>
                <a:cxn ang="f101">
                  <a:pos x="f209" y="f210"/>
                </a:cxn>
                <a:cxn ang="f101">
                  <a:pos x="f211" y="f212"/>
                </a:cxn>
                <a:cxn ang="f101">
                  <a:pos x="f213" y="f214"/>
                </a:cxn>
                <a:cxn ang="f101">
                  <a:pos x="f215" y="f216"/>
                </a:cxn>
                <a:cxn ang="f101">
                  <a:pos x="f217" y="f218"/>
                </a:cxn>
                <a:cxn ang="f101">
                  <a:pos x="f219" y="f187"/>
                </a:cxn>
                <a:cxn ang="f101">
                  <a:pos x="f220" y="f187"/>
                </a:cxn>
                <a:cxn ang="f101">
                  <a:pos x="f184" y="f185"/>
                </a:cxn>
              </a:cxnLst>
              <a:rect l="f180" t="f183" r="f181" b="f182"/>
              <a:pathLst>
                <a:path w="38" h="5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5"/>
                  </a:cubicBezTo>
                  <a:cubicBezTo>
                    <a:pt x="f20" y="f21"/>
                    <a:pt x="f20" y="f12"/>
                    <a:pt x="f22" y="f14"/>
                  </a:cubicBezTo>
                  <a:cubicBezTo>
                    <a:pt x="f23" y="f24"/>
                    <a:pt x="f25" y="f26"/>
                    <a:pt x="f27" y="f17"/>
                  </a:cubicBezTo>
                  <a:cubicBezTo>
                    <a:pt x="f27" y="f17"/>
                    <a:pt x="f27" y="f17"/>
                    <a:pt x="f27" y="f17"/>
                  </a:cubicBezTo>
                  <a:cubicBezTo>
                    <a:pt x="f28" y="f13"/>
                    <a:pt x="f29" y="f30"/>
                    <a:pt x="f31" y="f32"/>
                  </a:cubicBezTo>
                  <a:cubicBezTo>
                    <a:pt x="f31" y="f32"/>
                    <a:pt x="f31" y="f32"/>
                    <a:pt x="f31" y="f32"/>
                  </a:cubicBezTo>
                  <a:cubicBezTo>
                    <a:pt x="f31" y="f33"/>
                    <a:pt x="f34" y="f35"/>
                    <a:pt x="f6" y="f36"/>
                  </a:cubicBezTo>
                  <a:cubicBezTo>
                    <a:pt x="f34" y="f37"/>
                    <a:pt x="f34" y="f38"/>
                    <a:pt x="f39" y="f6"/>
                  </a:cubicBezTo>
                  <a:cubicBezTo>
                    <a:pt x="f39" y="f6"/>
                    <a:pt x="f39" y="f6"/>
                    <a:pt x="f39" y="f6"/>
                  </a:cubicBezTo>
                  <a:cubicBezTo>
                    <a:pt x="f40" y="f34"/>
                    <a:pt x="f41" y="f33"/>
                    <a:pt x="f42" y="f41"/>
                  </a:cubicBezTo>
                  <a:cubicBezTo>
                    <a:pt x="f41" y="f33"/>
                    <a:pt x="f31" y="f34"/>
                    <a:pt x="f33" y="f6"/>
                  </a:cubicBezTo>
                  <a:cubicBezTo>
                    <a:pt x="f33" y="f43"/>
                    <a:pt x="f31" y="f43"/>
                    <a:pt x="f29" y="f43"/>
                  </a:cubicBezTo>
                  <a:cubicBezTo>
                    <a:pt x="f32" y="f44"/>
                    <a:pt x="f30" y="f42"/>
                    <a:pt x="f19" y="f15"/>
                  </a:cubicBezTo>
                  <a:cubicBezTo>
                    <a:pt x="f30" y="f40"/>
                    <a:pt x="f28" y="f43"/>
                    <a:pt x="f44" y="f7"/>
                  </a:cubicBezTo>
                  <a:cubicBezTo>
                    <a:pt x="f31" y="f45"/>
                    <a:pt x="f29" y="f46"/>
                    <a:pt x="f28" y="f47"/>
                  </a:cubicBezTo>
                  <a:cubicBezTo>
                    <a:pt x="f27" y="f48"/>
                    <a:pt x="f23" y="f38"/>
                    <a:pt x="f30" y="f49"/>
                  </a:cubicBezTo>
                  <a:cubicBezTo>
                    <a:pt x="f30" y="f49"/>
                    <a:pt x="f30" y="f49"/>
                    <a:pt x="f30" y="f49"/>
                  </a:cubicBezTo>
                  <a:cubicBezTo>
                    <a:pt x="f13" y="f40"/>
                    <a:pt x="f26" y="f32"/>
                    <a:pt x="f14" y="f13"/>
                  </a:cubicBezTo>
                  <a:cubicBezTo>
                    <a:pt x="f9" y="f19"/>
                    <a:pt x="f12" y="f11"/>
                    <a:pt x="f12" y="f50"/>
                  </a:cubicBezTo>
                  <a:cubicBezTo>
                    <a:pt x="f16" y="f17"/>
                    <a:pt x="f16" y="f17"/>
                    <a:pt x="f18" y="f10"/>
                  </a:cubicBezTo>
                  <a:cubicBezTo>
                    <a:pt x="f18" y="f26"/>
                    <a:pt x="f5" y="f8"/>
                    <a:pt x="f21" y="f51"/>
                  </a:cubicBezTo>
                  <a:cubicBezTo>
                    <a:pt x="f18" y="f9"/>
                    <a:pt x="f12" y="f14"/>
                    <a:pt x="f9" y="f14"/>
                  </a:cubicBezTo>
                  <a:cubicBezTo>
                    <a:pt x="f14" y="f14"/>
                    <a:pt x="f51" y="f14"/>
                    <a:pt x="f24" y="f14"/>
                  </a:cubicBezTo>
                  <a:cubicBezTo>
                    <a:pt x="f24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B570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2" name="Freeform 1644">
              <a:extLst>
                <a:ext uri="{FF2B5EF4-FFF2-40B4-BE49-F238E27FC236}">
                  <a16:creationId xmlns:a16="http://schemas.microsoft.com/office/drawing/2014/main" id="{BD5A5774-A138-7551-7BDF-61F93C342D14}"/>
                </a:ext>
              </a:extLst>
            </p:cNvPr>
            <p:cNvSpPr/>
            <p:nvPr/>
          </p:nvSpPr>
          <p:spPr>
            <a:xfrm>
              <a:off x="4935538" y="4643442"/>
              <a:ext cx="157167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41"/>
                <a:gd name="f8" fmla="val 37"/>
                <a:gd name="f9" fmla="val 36"/>
                <a:gd name="f10" fmla="val 34"/>
                <a:gd name="f11" fmla="val 35"/>
                <a:gd name="f12" fmla="val 22"/>
                <a:gd name="f13" fmla="val 25"/>
                <a:gd name="f14" fmla="val 10"/>
                <a:gd name="f15" fmla="val 15"/>
                <a:gd name="f16" fmla="val 4"/>
                <a:gd name="f17" fmla="val 3"/>
                <a:gd name="f18" fmla="val 1"/>
                <a:gd name="f19" fmla="val 2"/>
                <a:gd name="f20" fmla="val 8"/>
                <a:gd name="f21" fmla="val 7"/>
                <a:gd name="f22" fmla="val 12"/>
                <a:gd name="f23" fmla="val 13"/>
                <a:gd name="f24" fmla="val 18"/>
                <a:gd name="f25" fmla="val 17"/>
                <a:gd name="f26" fmla="val 20"/>
                <a:gd name="f27" fmla="val 29"/>
                <a:gd name="f28" fmla="val 27"/>
                <a:gd name="f29" fmla="val 31"/>
                <a:gd name="f30" fmla="val 38"/>
                <a:gd name="f31" fmla="val 40"/>
                <a:gd name="f32" fmla="+- 0 0 -90"/>
                <a:gd name="f33" fmla="*/ f3 1 42"/>
                <a:gd name="f34" fmla="*/ f4 1 41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42"/>
                <a:gd name="f43" fmla="*/ f39 1 41"/>
                <a:gd name="f44" fmla="*/ 42 f40 1"/>
                <a:gd name="f45" fmla="*/ 41 f39 1"/>
                <a:gd name="f46" fmla="*/ 34 f40 1"/>
                <a:gd name="f47" fmla="*/ 35 f39 1"/>
                <a:gd name="f48" fmla="*/ 0 f40 1"/>
                <a:gd name="f49" fmla="*/ 4 f39 1"/>
                <a:gd name="f50" fmla="*/ 0 f39 1"/>
                <a:gd name="f51" fmla="*/ 4 f40 1"/>
                <a:gd name="f52" fmla="*/ 2 f39 1"/>
                <a:gd name="f53" fmla="*/ 18 f40 1"/>
                <a:gd name="f54" fmla="*/ 17 f39 1"/>
                <a:gd name="f55" fmla="*/ 35 f40 1"/>
                <a:gd name="f56" fmla="*/ 31 f39 1"/>
                <a:gd name="f57" fmla="+- f41 0 f1"/>
                <a:gd name="f58" fmla="*/ f44 1 42"/>
                <a:gd name="f59" fmla="*/ f45 1 41"/>
                <a:gd name="f60" fmla="*/ f46 1 42"/>
                <a:gd name="f61" fmla="*/ f47 1 41"/>
                <a:gd name="f62" fmla="*/ f48 1 42"/>
                <a:gd name="f63" fmla="*/ f49 1 41"/>
                <a:gd name="f64" fmla="*/ f50 1 41"/>
                <a:gd name="f65" fmla="*/ f51 1 42"/>
                <a:gd name="f66" fmla="*/ f52 1 41"/>
                <a:gd name="f67" fmla="*/ f53 1 42"/>
                <a:gd name="f68" fmla="*/ f54 1 41"/>
                <a:gd name="f69" fmla="*/ f55 1 42"/>
                <a:gd name="f70" fmla="*/ f56 1 41"/>
                <a:gd name="f71" fmla="*/ 0 1 f42"/>
                <a:gd name="f72" fmla="*/ f36 1 f42"/>
                <a:gd name="f73" fmla="*/ 0 1 f43"/>
                <a:gd name="f74" fmla="*/ f37 1 f43"/>
                <a:gd name="f75" fmla="*/ f58 1 f42"/>
                <a:gd name="f76" fmla="*/ f59 1 f43"/>
                <a:gd name="f77" fmla="*/ f60 1 f42"/>
                <a:gd name="f78" fmla="*/ f61 1 f43"/>
                <a:gd name="f79" fmla="*/ f62 1 f42"/>
                <a:gd name="f80" fmla="*/ f63 1 f43"/>
                <a:gd name="f81" fmla="*/ f64 1 f43"/>
                <a:gd name="f82" fmla="*/ f65 1 f42"/>
                <a:gd name="f83" fmla="*/ f66 1 f43"/>
                <a:gd name="f84" fmla="*/ f67 1 f42"/>
                <a:gd name="f85" fmla="*/ f68 1 f43"/>
                <a:gd name="f86" fmla="*/ f69 1 f42"/>
                <a:gd name="f87" fmla="*/ f70 1 f43"/>
                <a:gd name="f88" fmla="*/ f71 f33 1"/>
                <a:gd name="f89" fmla="*/ f72 f33 1"/>
                <a:gd name="f90" fmla="*/ f74 f34 1"/>
                <a:gd name="f91" fmla="*/ f73 f34 1"/>
                <a:gd name="f92" fmla="*/ f75 f33 1"/>
                <a:gd name="f93" fmla="*/ f76 f34 1"/>
                <a:gd name="f94" fmla="*/ f77 f33 1"/>
                <a:gd name="f95" fmla="*/ f78 f34 1"/>
                <a:gd name="f96" fmla="*/ f79 f33 1"/>
                <a:gd name="f97" fmla="*/ f80 f34 1"/>
                <a:gd name="f98" fmla="*/ f81 f34 1"/>
                <a:gd name="f99" fmla="*/ f82 f33 1"/>
                <a:gd name="f100" fmla="*/ f83 f34 1"/>
                <a:gd name="f101" fmla="*/ f84 f33 1"/>
                <a:gd name="f102" fmla="*/ f85 f34 1"/>
                <a:gd name="f103" fmla="*/ f86 f33 1"/>
                <a:gd name="f104" fmla="*/ f8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6" y="f98"/>
                </a:cxn>
                <a:cxn ang="f57">
                  <a:pos x="f99" y="f100"/>
                </a:cxn>
                <a:cxn ang="f57">
                  <a:pos x="f101" y="f102"/>
                </a:cxn>
                <a:cxn ang="f57">
                  <a:pos x="f103" y="f104"/>
                </a:cxn>
                <a:cxn ang="f57">
                  <a:pos x="f92" y="f93"/>
                </a:cxn>
              </a:cxnLst>
              <a:rect l="f88" t="f91" r="f89" b="f90"/>
              <a:pathLst>
                <a:path w="42" h="41">
                  <a:moveTo>
                    <a:pt x="f6" y="f7"/>
                  </a:moveTo>
                  <a:cubicBezTo>
                    <a:pt x="f8" y="f7"/>
                    <a:pt x="f9" y="f8"/>
                    <a:pt x="f10" y="f11"/>
                  </a:cubicBezTo>
                  <a:cubicBezTo>
                    <a:pt x="f12" y="f13"/>
                    <a:pt x="f14" y="f15"/>
                    <a:pt x="f5" y="f16"/>
                  </a:cubicBezTo>
                  <a:cubicBezTo>
                    <a:pt x="f5" y="f17"/>
                    <a:pt x="f5" y="f18"/>
                    <a:pt x="f5" y="f5"/>
                  </a:cubicBezTo>
                  <a:cubicBezTo>
                    <a:pt x="f19" y="f5"/>
                    <a:pt x="f17" y="f18"/>
                    <a:pt x="f1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13" y="f26"/>
                    <a:pt x="f27" y="f28"/>
                    <a:pt x="f11" y="f29"/>
                  </a:cubicBezTo>
                  <a:cubicBezTo>
                    <a:pt x="f30" y="f10"/>
                    <a:pt x="f31" y="f8"/>
                    <a:pt x="f6" y="f7"/>
                  </a:cubicBezTo>
                  <a:close/>
                </a:path>
              </a:pathLst>
            </a:custGeom>
            <a:solidFill>
              <a:srgbClr val="935E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3" name="Freeform 1645">
              <a:extLst>
                <a:ext uri="{FF2B5EF4-FFF2-40B4-BE49-F238E27FC236}">
                  <a16:creationId xmlns:a16="http://schemas.microsoft.com/office/drawing/2014/main" id="{ED5F11E3-BAD8-7B77-80F0-E9201252F775}"/>
                </a:ext>
              </a:extLst>
            </p:cNvPr>
            <p:cNvSpPr/>
            <p:nvPr/>
          </p:nvSpPr>
          <p:spPr>
            <a:xfrm>
              <a:off x="4768852" y="4448171"/>
              <a:ext cx="173041" cy="2111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6"/>
                <a:gd name="f8" fmla="val 44"/>
                <a:gd name="f9" fmla="val 52"/>
                <a:gd name="f10" fmla="val 45"/>
                <a:gd name="f11" fmla="val 54"/>
                <a:gd name="f12" fmla="val 55"/>
                <a:gd name="f13" fmla="val 34"/>
                <a:gd name="f14" fmla="val 47"/>
                <a:gd name="f15" fmla="val 27"/>
                <a:gd name="f16" fmla="val 37"/>
                <a:gd name="f17" fmla="val 18"/>
                <a:gd name="f18" fmla="val 28"/>
                <a:gd name="f19" fmla="val 14"/>
                <a:gd name="f20" fmla="val 26"/>
                <a:gd name="f21" fmla="val 12"/>
                <a:gd name="f22" fmla="val 23"/>
                <a:gd name="f23" fmla="val 10"/>
                <a:gd name="f24" fmla="val 20"/>
                <a:gd name="f25" fmla="val 9"/>
                <a:gd name="f26" fmla="val 8"/>
                <a:gd name="f27" fmla="val 17"/>
                <a:gd name="f28" fmla="val 7"/>
                <a:gd name="f29" fmla="val 15"/>
                <a:gd name="f30" fmla="val 3"/>
                <a:gd name="f31" fmla="val 13"/>
                <a:gd name="f32" fmla="val 2"/>
                <a:gd name="f33" fmla="val 5"/>
                <a:gd name="f34" fmla="val 1"/>
                <a:gd name="f35" fmla="val 4"/>
                <a:gd name="f36" fmla="val 6"/>
                <a:gd name="f37" fmla="val 11"/>
                <a:gd name="f38" fmla="val 16"/>
                <a:gd name="f39" fmla="val 19"/>
                <a:gd name="f40" fmla="val 22"/>
                <a:gd name="f41" fmla="val 31"/>
                <a:gd name="f42" fmla="val 30"/>
                <a:gd name="f43" fmla="val 43"/>
                <a:gd name="f44" fmla="val 39"/>
                <a:gd name="f45" fmla="+- 0 0 -90"/>
                <a:gd name="f46" fmla="*/ f3 1 46"/>
                <a:gd name="f47" fmla="*/ f4 1 56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46"/>
                <a:gd name="f56" fmla="*/ f52 1 56"/>
                <a:gd name="f57" fmla="*/ 44 f53 1"/>
                <a:gd name="f58" fmla="*/ 52 f52 1"/>
                <a:gd name="f59" fmla="*/ 56 f52 1"/>
                <a:gd name="f60" fmla="*/ 18 f53 1"/>
                <a:gd name="f61" fmla="*/ 28 f52 1"/>
                <a:gd name="f62" fmla="*/ 10 f53 1"/>
                <a:gd name="f63" fmla="*/ 20 f52 1"/>
                <a:gd name="f64" fmla="*/ 7 f53 1"/>
                <a:gd name="f65" fmla="*/ 15 f52 1"/>
                <a:gd name="f66" fmla="*/ 2 f53 1"/>
                <a:gd name="f67" fmla="*/ 5 f52 1"/>
                <a:gd name="f68" fmla="*/ 1 f52 1"/>
                <a:gd name="f69" fmla="*/ 6 f53 1"/>
                <a:gd name="f70" fmla="*/ 3 f52 1"/>
                <a:gd name="f71" fmla="*/ 22 f53 1"/>
                <a:gd name="f72" fmla="*/ 26 f52 1"/>
                <a:gd name="f73" fmla="*/ 27 f52 1"/>
                <a:gd name="f74" fmla="*/ 30 f53 1"/>
                <a:gd name="f75" fmla="*/ 37 f52 1"/>
                <a:gd name="f76" fmla="+- f54 0 f1"/>
                <a:gd name="f77" fmla="*/ f57 1 46"/>
                <a:gd name="f78" fmla="*/ f58 1 56"/>
                <a:gd name="f79" fmla="*/ f59 1 56"/>
                <a:gd name="f80" fmla="*/ f60 1 46"/>
                <a:gd name="f81" fmla="*/ f61 1 56"/>
                <a:gd name="f82" fmla="*/ f62 1 46"/>
                <a:gd name="f83" fmla="*/ f63 1 56"/>
                <a:gd name="f84" fmla="*/ f64 1 46"/>
                <a:gd name="f85" fmla="*/ f65 1 56"/>
                <a:gd name="f86" fmla="*/ f66 1 46"/>
                <a:gd name="f87" fmla="*/ f67 1 56"/>
                <a:gd name="f88" fmla="*/ f68 1 56"/>
                <a:gd name="f89" fmla="*/ f69 1 46"/>
                <a:gd name="f90" fmla="*/ f70 1 56"/>
                <a:gd name="f91" fmla="*/ f71 1 46"/>
                <a:gd name="f92" fmla="*/ f72 1 56"/>
                <a:gd name="f93" fmla="*/ f73 1 56"/>
                <a:gd name="f94" fmla="*/ f74 1 46"/>
                <a:gd name="f95" fmla="*/ f75 1 56"/>
                <a:gd name="f96" fmla="*/ 0 1 f55"/>
                <a:gd name="f97" fmla="*/ f49 1 f55"/>
                <a:gd name="f98" fmla="*/ 0 1 f56"/>
                <a:gd name="f99" fmla="*/ f50 1 f56"/>
                <a:gd name="f100" fmla="*/ f77 1 f55"/>
                <a:gd name="f101" fmla="*/ f78 1 f56"/>
                <a:gd name="f102" fmla="*/ f79 1 f56"/>
                <a:gd name="f103" fmla="*/ f80 1 f55"/>
                <a:gd name="f104" fmla="*/ f81 1 f56"/>
                <a:gd name="f105" fmla="*/ f82 1 f55"/>
                <a:gd name="f106" fmla="*/ f83 1 f56"/>
                <a:gd name="f107" fmla="*/ f84 1 f55"/>
                <a:gd name="f108" fmla="*/ f85 1 f56"/>
                <a:gd name="f109" fmla="*/ f86 1 f55"/>
                <a:gd name="f110" fmla="*/ f87 1 f56"/>
                <a:gd name="f111" fmla="*/ f88 1 f56"/>
                <a:gd name="f112" fmla="*/ f89 1 f55"/>
                <a:gd name="f113" fmla="*/ f90 1 f56"/>
                <a:gd name="f114" fmla="*/ f91 1 f55"/>
                <a:gd name="f115" fmla="*/ f92 1 f56"/>
                <a:gd name="f116" fmla="*/ f93 1 f56"/>
                <a:gd name="f117" fmla="*/ f94 1 f55"/>
                <a:gd name="f118" fmla="*/ f95 1 f56"/>
                <a:gd name="f119" fmla="*/ f96 f46 1"/>
                <a:gd name="f120" fmla="*/ f97 f46 1"/>
                <a:gd name="f121" fmla="*/ f99 f47 1"/>
                <a:gd name="f122" fmla="*/ f98 f47 1"/>
                <a:gd name="f123" fmla="*/ f100 f46 1"/>
                <a:gd name="f124" fmla="*/ f101 f47 1"/>
                <a:gd name="f125" fmla="*/ f102 f47 1"/>
                <a:gd name="f126" fmla="*/ f103 f46 1"/>
                <a:gd name="f127" fmla="*/ f104 f47 1"/>
                <a:gd name="f128" fmla="*/ f105 f46 1"/>
                <a:gd name="f129" fmla="*/ f106 f47 1"/>
                <a:gd name="f130" fmla="*/ f107 f46 1"/>
                <a:gd name="f131" fmla="*/ f108 f47 1"/>
                <a:gd name="f132" fmla="*/ f109 f46 1"/>
                <a:gd name="f133" fmla="*/ f110 f47 1"/>
                <a:gd name="f134" fmla="*/ f111 f47 1"/>
                <a:gd name="f135" fmla="*/ f112 f46 1"/>
                <a:gd name="f136" fmla="*/ f113 f47 1"/>
                <a:gd name="f137" fmla="*/ f114 f46 1"/>
                <a:gd name="f138" fmla="*/ f115 f47 1"/>
                <a:gd name="f139" fmla="*/ f116 f47 1"/>
                <a:gd name="f140" fmla="*/ f117 f46 1"/>
                <a:gd name="f141" fmla="*/ f118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3" y="f124"/>
                </a:cxn>
                <a:cxn ang="f76">
                  <a:pos x="f123" y="f125"/>
                </a:cxn>
                <a:cxn ang="f76">
                  <a:pos x="f126" y="f127"/>
                </a:cxn>
                <a:cxn ang="f76">
                  <a:pos x="f128" y="f129"/>
                </a:cxn>
                <a:cxn ang="f76">
                  <a:pos x="f130" y="f131"/>
                </a:cxn>
                <a:cxn ang="f76">
                  <a:pos x="f132" y="f133"/>
                </a:cxn>
                <a:cxn ang="f76">
                  <a:pos x="f132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37" y="f139"/>
                </a:cxn>
                <a:cxn ang="f76">
                  <a:pos x="f140" y="f141"/>
                </a:cxn>
                <a:cxn ang="f76">
                  <a:pos x="f123" y="f124"/>
                </a:cxn>
              </a:cxnLst>
              <a:rect l="f119" t="f122" r="f120" b="f121"/>
              <a:pathLst>
                <a:path w="46" h="56">
                  <a:moveTo>
                    <a:pt x="f8" y="f9"/>
                  </a:moveTo>
                  <a:cubicBezTo>
                    <a:pt x="f10" y="f11"/>
                    <a:pt x="f6" y="f12"/>
                    <a:pt x="f8" y="f7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17"/>
                    <a:pt x="f26" y="f27"/>
                    <a:pt x="f28" y="f29"/>
                  </a:cubicBezTo>
                  <a:cubicBezTo>
                    <a:pt x="f30" y="f31"/>
                    <a:pt x="f30" y="f25"/>
                    <a:pt x="f32" y="f33"/>
                  </a:cubicBezTo>
                  <a:cubicBezTo>
                    <a:pt x="f34" y="f35"/>
                    <a:pt x="f5" y="f34"/>
                    <a:pt x="f32" y="f34"/>
                  </a:cubicBezTo>
                  <a:cubicBezTo>
                    <a:pt x="f35" y="f5"/>
                    <a:pt x="f33" y="f32"/>
                    <a:pt x="f36" y="f30"/>
                  </a:cubicBezTo>
                  <a:cubicBezTo>
                    <a:pt x="f37" y="f37"/>
                    <a:pt x="f38" y="f39"/>
                    <a:pt x="f40" y="f20"/>
                  </a:cubicBezTo>
                  <a:cubicBezTo>
                    <a:pt x="f40" y="f15"/>
                    <a:pt x="f40" y="f15"/>
                    <a:pt x="f40" y="f15"/>
                  </a:cubicBezTo>
                  <a:cubicBezTo>
                    <a:pt x="f22" y="f41"/>
                    <a:pt x="f15" y="f13"/>
                    <a:pt x="f42" y="f16"/>
                  </a:cubicBezTo>
                  <a:cubicBezTo>
                    <a:pt x="f13" y="f43"/>
                    <a:pt x="f44" y="f14"/>
                    <a:pt x="f8" y="f9"/>
                  </a:cubicBezTo>
                  <a:close/>
                </a:path>
              </a:pathLst>
            </a:custGeom>
            <a:solidFill>
              <a:srgbClr val="AE71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4" name="Freeform 1646">
              <a:extLst>
                <a:ext uri="{FF2B5EF4-FFF2-40B4-BE49-F238E27FC236}">
                  <a16:creationId xmlns:a16="http://schemas.microsoft.com/office/drawing/2014/main" id="{8C7F3090-7D80-1602-74F8-54C32B8EC43C}"/>
                </a:ext>
              </a:extLst>
            </p:cNvPr>
            <p:cNvSpPr/>
            <p:nvPr/>
          </p:nvSpPr>
          <p:spPr>
            <a:xfrm>
              <a:off x="4784726" y="4448171"/>
              <a:ext cx="142875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49"/>
                <a:gd name="f8" fmla="val 46"/>
                <a:gd name="f9" fmla="val 37"/>
                <a:gd name="f10" fmla="val 36"/>
                <a:gd name="f11" fmla="val 35"/>
                <a:gd name="f12" fmla="val 45"/>
                <a:gd name="f13" fmla="val 31"/>
                <a:gd name="f14" fmla="val 40"/>
                <a:gd name="f15" fmla="val 26"/>
                <a:gd name="f16" fmla="val 21"/>
                <a:gd name="f17" fmla="val 30"/>
                <a:gd name="f18" fmla="val 20"/>
                <a:gd name="f19" fmla="val 29"/>
                <a:gd name="f20" fmla="val 27"/>
                <a:gd name="f21" fmla="val 18"/>
                <a:gd name="f22" fmla="val 12"/>
                <a:gd name="f23" fmla="val 7"/>
                <a:gd name="f24" fmla="val 2"/>
                <a:gd name="f25" fmla="val 4"/>
                <a:gd name="f26" fmla="val 1"/>
                <a:gd name="f27" fmla="val 3"/>
                <a:gd name="f28" fmla="val 6"/>
                <a:gd name="f29" fmla="val 11"/>
                <a:gd name="f30" fmla="val 10"/>
                <a:gd name="f31" fmla="val 15"/>
                <a:gd name="f32" fmla="val 19"/>
                <a:gd name="f33" fmla="val 25"/>
                <a:gd name="f34" fmla="+- 0 0 -90"/>
                <a:gd name="f35" fmla="*/ f3 1 38"/>
                <a:gd name="f36" fmla="*/ f4 1 49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8"/>
                <a:gd name="f45" fmla="*/ f41 1 49"/>
                <a:gd name="f46" fmla="*/ 38 f42 1"/>
                <a:gd name="f47" fmla="*/ 46 f41 1"/>
                <a:gd name="f48" fmla="*/ 35 f42 1"/>
                <a:gd name="f49" fmla="*/ 45 f41 1"/>
                <a:gd name="f50" fmla="*/ 21 f42 1"/>
                <a:gd name="f51" fmla="*/ 30 f41 1"/>
                <a:gd name="f52" fmla="*/ 18 f42 1"/>
                <a:gd name="f53" fmla="*/ 27 f41 1"/>
                <a:gd name="f54" fmla="*/ 2 f42 1"/>
                <a:gd name="f55" fmla="*/ 4 f41 1"/>
                <a:gd name="f56" fmla="*/ 0 f41 1"/>
                <a:gd name="f57" fmla="*/ 7 f42 1"/>
                <a:gd name="f58" fmla="*/ 19 f42 1"/>
                <a:gd name="f59" fmla="*/ 21 f41 1"/>
                <a:gd name="f60" fmla="+- f43 0 f1"/>
                <a:gd name="f61" fmla="*/ f46 1 38"/>
                <a:gd name="f62" fmla="*/ f47 1 49"/>
                <a:gd name="f63" fmla="*/ f48 1 38"/>
                <a:gd name="f64" fmla="*/ f49 1 49"/>
                <a:gd name="f65" fmla="*/ f50 1 38"/>
                <a:gd name="f66" fmla="*/ f51 1 49"/>
                <a:gd name="f67" fmla="*/ f52 1 38"/>
                <a:gd name="f68" fmla="*/ f53 1 49"/>
                <a:gd name="f69" fmla="*/ f54 1 38"/>
                <a:gd name="f70" fmla="*/ f55 1 49"/>
                <a:gd name="f71" fmla="*/ f56 1 49"/>
                <a:gd name="f72" fmla="*/ f57 1 38"/>
                <a:gd name="f73" fmla="*/ f58 1 38"/>
                <a:gd name="f74" fmla="*/ f59 1 49"/>
                <a:gd name="f75" fmla="*/ 0 1 f44"/>
                <a:gd name="f76" fmla="*/ f38 1 f44"/>
                <a:gd name="f77" fmla="*/ 0 1 f45"/>
                <a:gd name="f78" fmla="*/ f39 1 f45"/>
                <a:gd name="f79" fmla="*/ f61 1 f44"/>
                <a:gd name="f80" fmla="*/ f62 1 f45"/>
                <a:gd name="f81" fmla="*/ f63 1 f44"/>
                <a:gd name="f82" fmla="*/ f64 1 f45"/>
                <a:gd name="f83" fmla="*/ f65 1 f44"/>
                <a:gd name="f84" fmla="*/ f66 1 f45"/>
                <a:gd name="f85" fmla="*/ f67 1 f44"/>
                <a:gd name="f86" fmla="*/ f68 1 f45"/>
                <a:gd name="f87" fmla="*/ f69 1 f44"/>
                <a:gd name="f88" fmla="*/ f70 1 f45"/>
                <a:gd name="f89" fmla="*/ f71 1 f45"/>
                <a:gd name="f90" fmla="*/ f72 1 f44"/>
                <a:gd name="f91" fmla="*/ f73 1 f44"/>
                <a:gd name="f92" fmla="*/ f74 1 f45"/>
                <a:gd name="f93" fmla="*/ f75 f35 1"/>
                <a:gd name="f94" fmla="*/ f76 f35 1"/>
                <a:gd name="f95" fmla="*/ f78 f36 1"/>
                <a:gd name="f96" fmla="*/ f77 f36 1"/>
                <a:gd name="f97" fmla="*/ f79 f35 1"/>
                <a:gd name="f98" fmla="*/ f80 f36 1"/>
                <a:gd name="f99" fmla="*/ f81 f35 1"/>
                <a:gd name="f100" fmla="*/ f82 f36 1"/>
                <a:gd name="f101" fmla="*/ f83 f35 1"/>
                <a:gd name="f102" fmla="*/ f84 f36 1"/>
                <a:gd name="f103" fmla="*/ f85 f35 1"/>
                <a:gd name="f104" fmla="*/ f86 f36 1"/>
                <a:gd name="f105" fmla="*/ f87 f35 1"/>
                <a:gd name="f106" fmla="*/ f88 f36 1"/>
                <a:gd name="f107" fmla="*/ f89 f36 1"/>
                <a:gd name="f108" fmla="*/ f90 f35 1"/>
                <a:gd name="f109" fmla="*/ f91 f35 1"/>
                <a:gd name="f110" fmla="*/ f92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7" y="f98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5" y="f107"/>
                </a:cxn>
                <a:cxn ang="f60">
                  <a:pos x="f108" y="f106"/>
                </a:cxn>
                <a:cxn ang="f60">
                  <a:pos x="f109" y="f110"/>
                </a:cxn>
                <a:cxn ang="f60">
                  <a:pos x="f97" y="f98"/>
                </a:cxn>
              </a:cxnLst>
              <a:rect l="f93" t="f96" r="f94" b="f95"/>
              <a:pathLst>
                <a:path w="38" h="49">
                  <a:moveTo>
                    <a:pt x="f6" y="f8"/>
                  </a:moveTo>
                  <a:cubicBezTo>
                    <a:pt x="f9" y="f7"/>
                    <a:pt x="f10" y="f8"/>
                    <a:pt x="f11" y="f12"/>
                  </a:cubicBezTo>
                  <a:cubicBezTo>
                    <a:pt x="f13" y="f14"/>
                    <a:pt x="f15" y="f11"/>
                    <a:pt x="f16" y="f17"/>
                  </a:cubicBezTo>
                  <a:cubicBezTo>
                    <a:pt x="f18" y="f19"/>
                    <a:pt x="f18" y="f20"/>
                    <a:pt x="f21" y="f20"/>
                  </a:cubicBezTo>
                  <a:cubicBezTo>
                    <a:pt x="f21" y="f20"/>
                    <a:pt x="f21" y="f20"/>
                    <a:pt x="f21" y="f20"/>
                  </a:cubicBezTo>
                  <a:cubicBezTo>
                    <a:pt x="f22" y="f18"/>
                    <a:pt x="f23" y="f22"/>
                    <a:pt x="f24" y="f25"/>
                  </a:cubicBezTo>
                  <a:cubicBezTo>
                    <a:pt x="f26" y="f27"/>
                    <a:pt x="f5" y="f26"/>
                    <a:pt x="f24" y="f5"/>
                  </a:cubicBezTo>
                  <a:cubicBezTo>
                    <a:pt x="f25" y="f26"/>
                    <a:pt x="f28" y="f24"/>
                    <a:pt x="f23" y="f25"/>
                  </a:cubicBezTo>
                  <a:cubicBezTo>
                    <a:pt x="f29" y="f30"/>
                    <a:pt x="f31" y="f31"/>
                    <a:pt x="f32" y="f16"/>
                  </a:cubicBezTo>
                  <a:cubicBezTo>
                    <a:pt x="f33" y="f19"/>
                    <a:pt x="f13" y="f6"/>
                    <a:pt x="f6" y="f8"/>
                  </a:cubicBezTo>
                  <a:close/>
                </a:path>
              </a:pathLst>
            </a:custGeom>
            <a:solidFill>
              <a:srgbClr val="AC70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5" name="Freeform 1647">
              <a:extLst>
                <a:ext uri="{FF2B5EF4-FFF2-40B4-BE49-F238E27FC236}">
                  <a16:creationId xmlns:a16="http://schemas.microsoft.com/office/drawing/2014/main" id="{BBFECD5B-608E-B700-FCE8-659CC70D7440}"/>
                </a:ext>
              </a:extLst>
            </p:cNvPr>
            <p:cNvSpPr/>
            <p:nvPr/>
          </p:nvSpPr>
          <p:spPr>
            <a:xfrm>
              <a:off x="4994279" y="4643442"/>
              <a:ext cx="95253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33"/>
                <a:gd name="f8" fmla="val 2"/>
                <a:gd name="f9" fmla="val 1"/>
                <a:gd name="f10" fmla="val 3"/>
                <a:gd name="f11" fmla="val 4"/>
                <a:gd name="f12" fmla="val 5"/>
                <a:gd name="f13" fmla="val 7"/>
                <a:gd name="f14" fmla="val 11"/>
                <a:gd name="f15" fmla="val 8"/>
                <a:gd name="f16" fmla="val 12"/>
                <a:gd name="f17" fmla="val 13"/>
                <a:gd name="f18" fmla="val 10"/>
                <a:gd name="f19" fmla="val 16"/>
                <a:gd name="f20" fmla="val 17"/>
                <a:gd name="f21" fmla="val 18"/>
                <a:gd name="f22" fmla="val 20"/>
                <a:gd name="f23" fmla="val 21"/>
                <a:gd name="f24" fmla="val 24"/>
                <a:gd name="f25" fmla="val 23"/>
                <a:gd name="f26" fmla="val 28"/>
                <a:gd name="f27" fmla="val 19"/>
                <a:gd name="f28" fmla="val 27"/>
                <a:gd name="f29" fmla="val 15"/>
                <a:gd name="f30" fmla="val 9"/>
                <a:gd name="f31" fmla="val 6"/>
                <a:gd name="f32" fmla="+- 0 0 -90"/>
                <a:gd name="f33" fmla="*/ f3 1 25"/>
                <a:gd name="f34" fmla="*/ f4 1 33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25"/>
                <a:gd name="f43" fmla="*/ f39 1 33"/>
                <a:gd name="f44" fmla="*/ 0 f40 1"/>
                <a:gd name="f45" fmla="*/ 2 f39 1"/>
                <a:gd name="f46" fmla="*/ 3 f40 1"/>
                <a:gd name="f47" fmla="*/ 0 f39 1"/>
                <a:gd name="f48" fmla="*/ 4 f40 1"/>
                <a:gd name="f49" fmla="*/ 11 f40 1"/>
                <a:gd name="f50" fmla="*/ 8 f39 1"/>
                <a:gd name="f51" fmla="*/ 13 f40 1"/>
                <a:gd name="f52" fmla="*/ 11 f39 1"/>
                <a:gd name="f53" fmla="*/ 18 f40 1"/>
                <a:gd name="f54" fmla="*/ 20 f39 1"/>
                <a:gd name="f55" fmla="*/ 25 f40 1"/>
                <a:gd name="f56" fmla="*/ 33 f39 1"/>
                <a:gd name="f57" fmla="*/ 24 f40 1"/>
                <a:gd name="f58" fmla="*/ 10 f40 1"/>
                <a:gd name="f59" fmla="*/ 13 f39 1"/>
                <a:gd name="f60" fmla="+- f41 0 f1"/>
                <a:gd name="f61" fmla="*/ f44 1 25"/>
                <a:gd name="f62" fmla="*/ f45 1 33"/>
                <a:gd name="f63" fmla="*/ f46 1 25"/>
                <a:gd name="f64" fmla="*/ f47 1 33"/>
                <a:gd name="f65" fmla="*/ f48 1 25"/>
                <a:gd name="f66" fmla="*/ f49 1 25"/>
                <a:gd name="f67" fmla="*/ f50 1 33"/>
                <a:gd name="f68" fmla="*/ f51 1 25"/>
                <a:gd name="f69" fmla="*/ f52 1 33"/>
                <a:gd name="f70" fmla="*/ f53 1 25"/>
                <a:gd name="f71" fmla="*/ f54 1 33"/>
                <a:gd name="f72" fmla="*/ f55 1 25"/>
                <a:gd name="f73" fmla="*/ f56 1 33"/>
                <a:gd name="f74" fmla="*/ f57 1 25"/>
                <a:gd name="f75" fmla="*/ f58 1 25"/>
                <a:gd name="f76" fmla="*/ f59 1 33"/>
                <a:gd name="f77" fmla="*/ 0 1 f42"/>
                <a:gd name="f78" fmla="*/ f36 1 f42"/>
                <a:gd name="f79" fmla="*/ 0 1 f43"/>
                <a:gd name="f80" fmla="*/ f37 1 f43"/>
                <a:gd name="f81" fmla="*/ f61 1 f42"/>
                <a:gd name="f82" fmla="*/ f62 1 f43"/>
                <a:gd name="f83" fmla="*/ f63 1 f42"/>
                <a:gd name="f84" fmla="*/ f64 1 f43"/>
                <a:gd name="f85" fmla="*/ f65 1 f42"/>
                <a:gd name="f86" fmla="*/ f66 1 f42"/>
                <a:gd name="f87" fmla="*/ f67 1 f43"/>
                <a:gd name="f88" fmla="*/ f68 1 f42"/>
                <a:gd name="f89" fmla="*/ f69 1 f43"/>
                <a:gd name="f90" fmla="*/ f70 1 f42"/>
                <a:gd name="f91" fmla="*/ f71 1 f43"/>
                <a:gd name="f92" fmla="*/ f72 1 f42"/>
                <a:gd name="f93" fmla="*/ f73 1 f43"/>
                <a:gd name="f94" fmla="*/ f74 1 f42"/>
                <a:gd name="f95" fmla="*/ f75 1 f42"/>
                <a:gd name="f96" fmla="*/ f76 1 f43"/>
                <a:gd name="f97" fmla="*/ f77 f33 1"/>
                <a:gd name="f98" fmla="*/ f78 f33 1"/>
                <a:gd name="f99" fmla="*/ f80 f34 1"/>
                <a:gd name="f100" fmla="*/ f79 f34 1"/>
                <a:gd name="f101" fmla="*/ f81 f33 1"/>
                <a:gd name="f102" fmla="*/ f82 f34 1"/>
                <a:gd name="f103" fmla="*/ f83 f33 1"/>
                <a:gd name="f104" fmla="*/ f84 f34 1"/>
                <a:gd name="f105" fmla="*/ f85 f33 1"/>
                <a:gd name="f106" fmla="*/ f86 f33 1"/>
                <a:gd name="f107" fmla="*/ f87 f34 1"/>
                <a:gd name="f108" fmla="*/ f88 f33 1"/>
                <a:gd name="f109" fmla="*/ f89 f34 1"/>
                <a:gd name="f110" fmla="*/ f90 f33 1"/>
                <a:gd name="f111" fmla="*/ f91 f34 1"/>
                <a:gd name="f112" fmla="*/ f92 f33 1"/>
                <a:gd name="f113" fmla="*/ f93 f34 1"/>
                <a:gd name="f114" fmla="*/ f94 f33 1"/>
                <a:gd name="f115" fmla="*/ f95 f33 1"/>
                <a:gd name="f116" fmla="*/ f9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4"/>
                </a:cxn>
                <a:cxn ang="f60">
                  <a:pos x="f105" y="f104"/>
                </a:cxn>
                <a:cxn ang="f60">
                  <a:pos x="f106" y="f107"/>
                </a:cxn>
                <a:cxn ang="f60">
                  <a:pos x="f108" y="f109"/>
                </a:cxn>
                <a:cxn ang="f60">
                  <a:pos x="f110" y="f111"/>
                </a:cxn>
                <a:cxn ang="f60">
                  <a:pos x="f112" y="f113"/>
                </a:cxn>
                <a:cxn ang="f60">
                  <a:pos x="f114" y="f113"/>
                </a:cxn>
                <a:cxn ang="f60">
                  <a:pos x="f115" y="f116"/>
                </a:cxn>
                <a:cxn ang="f60">
                  <a:pos x="f101" y="f102"/>
                </a:cxn>
              </a:cxnLst>
              <a:rect l="f97" t="f100" r="f98" b="f99"/>
              <a:pathLst>
                <a:path w="25" h="33">
                  <a:moveTo>
                    <a:pt x="f5" y="f8"/>
                  </a:moveTo>
                  <a:cubicBezTo>
                    <a:pt x="f9" y="f9"/>
                    <a:pt x="f8" y="f9"/>
                    <a:pt x="f10" y="f5"/>
                  </a:cubicBezTo>
                  <a:cubicBezTo>
                    <a:pt x="f10" y="f5"/>
                    <a:pt x="f11" y="f5"/>
                    <a:pt x="f11" y="f5"/>
                  </a:cubicBezTo>
                  <a:cubicBezTo>
                    <a:pt x="f11" y="f5"/>
                    <a:pt x="f11" y="f5"/>
                    <a:pt x="f11" y="f5"/>
                  </a:cubicBezTo>
                  <a:cubicBezTo>
                    <a:pt x="f12" y="f12"/>
                    <a:pt x="f13" y="f13"/>
                    <a:pt x="f14" y="f15"/>
                  </a:cubicBezTo>
                  <a:cubicBezTo>
                    <a:pt x="f16" y="f15"/>
                    <a:pt x="f17" y="f18"/>
                    <a:pt x="f17" y="f14"/>
                  </a:cubicBezTo>
                  <a:cubicBezTo>
                    <a:pt x="f14" y="f19"/>
                    <a:pt x="f19" y="f20"/>
                    <a:pt x="f21" y="f22"/>
                  </a:cubicBezTo>
                  <a:cubicBezTo>
                    <a:pt x="f23" y="f24"/>
                    <a:pt x="f25" y="f26"/>
                    <a:pt x="f6" y="f7"/>
                  </a:cubicBezTo>
                  <a:cubicBezTo>
                    <a:pt x="f24" y="f7"/>
                    <a:pt x="f24" y="f7"/>
                    <a:pt x="f24" y="f7"/>
                  </a:cubicBezTo>
                  <a:cubicBezTo>
                    <a:pt x="f27" y="f28"/>
                    <a:pt x="f29" y="f22"/>
                    <a:pt x="f18" y="f17"/>
                  </a:cubicBezTo>
                  <a:cubicBezTo>
                    <a:pt x="f13" y="f30"/>
                    <a:pt x="f10" y="f31"/>
                    <a:pt x="f5" y="f8"/>
                  </a:cubicBezTo>
                  <a:close/>
                </a:path>
              </a:pathLst>
            </a:custGeom>
            <a:solidFill>
              <a:srgbClr val="875E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6" name="Freeform 1648">
              <a:extLst>
                <a:ext uri="{FF2B5EF4-FFF2-40B4-BE49-F238E27FC236}">
                  <a16:creationId xmlns:a16="http://schemas.microsoft.com/office/drawing/2014/main" id="{EB7356E8-4338-760C-112D-909D36F3D949}"/>
                </a:ext>
              </a:extLst>
            </p:cNvPr>
            <p:cNvSpPr/>
            <p:nvPr/>
          </p:nvSpPr>
          <p:spPr>
            <a:xfrm>
              <a:off x="5070476" y="4711702"/>
              <a:ext cx="52385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26"/>
                <a:gd name="f8" fmla="val 5"/>
                <a:gd name="f9" fmla="val 15"/>
                <a:gd name="f10" fmla="val 7"/>
                <a:gd name="f11" fmla="val 8"/>
                <a:gd name="f12" fmla="val 18"/>
                <a:gd name="f13" fmla="val 11"/>
                <a:gd name="f14" fmla="val 21"/>
                <a:gd name="f15" fmla="val 13"/>
                <a:gd name="f16" fmla="val 2"/>
                <a:gd name="f17" fmla="val 17"/>
                <a:gd name="f18" fmla="val 10"/>
                <a:gd name="f19" fmla="val 23"/>
                <a:gd name="f20" fmla="val 19"/>
                <a:gd name="f21" fmla="val 4"/>
                <a:gd name="f22" fmla="+- 0 0 -90"/>
                <a:gd name="f23" fmla="*/ f3 1 14"/>
                <a:gd name="f24" fmla="*/ f4 1 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4"/>
                <a:gd name="f33" fmla="*/ f29 1 26"/>
                <a:gd name="f34" fmla="*/ 5 f30 1"/>
                <a:gd name="f35" fmla="*/ 15 f29 1"/>
                <a:gd name="f36" fmla="*/ 11 f30 1"/>
                <a:gd name="f37" fmla="*/ 21 f29 1"/>
                <a:gd name="f38" fmla="*/ 0 f30 1"/>
                <a:gd name="f39" fmla="*/ 0 f29 1"/>
                <a:gd name="f40" fmla="*/ 14 f30 1"/>
                <a:gd name="f41" fmla="*/ 26 f29 1"/>
                <a:gd name="f42" fmla="*/ 4 f30 1"/>
                <a:gd name="f43" fmla="+- f31 0 f1"/>
                <a:gd name="f44" fmla="*/ f34 1 14"/>
                <a:gd name="f45" fmla="*/ f35 1 26"/>
                <a:gd name="f46" fmla="*/ f36 1 14"/>
                <a:gd name="f47" fmla="*/ f37 1 26"/>
                <a:gd name="f48" fmla="*/ f38 1 14"/>
                <a:gd name="f49" fmla="*/ f39 1 26"/>
                <a:gd name="f50" fmla="*/ f40 1 14"/>
                <a:gd name="f51" fmla="*/ f41 1 26"/>
                <a:gd name="f52" fmla="*/ f42 1 14"/>
                <a:gd name="f53" fmla="*/ 0 1 f32"/>
                <a:gd name="f54" fmla="*/ f26 1 f32"/>
                <a:gd name="f55" fmla="*/ 0 1 f33"/>
                <a:gd name="f56" fmla="*/ f27 1 f33"/>
                <a:gd name="f57" fmla="*/ f44 1 f32"/>
                <a:gd name="f58" fmla="*/ f45 1 f33"/>
                <a:gd name="f59" fmla="*/ f46 1 f32"/>
                <a:gd name="f60" fmla="*/ f47 1 f33"/>
                <a:gd name="f61" fmla="*/ f48 1 f32"/>
                <a:gd name="f62" fmla="*/ f49 1 f33"/>
                <a:gd name="f63" fmla="*/ f50 1 f32"/>
                <a:gd name="f64" fmla="*/ f51 1 f33"/>
                <a:gd name="f65" fmla="*/ f52 1 f32"/>
                <a:gd name="f66" fmla="*/ f53 f23 1"/>
                <a:gd name="f67" fmla="*/ f54 f23 1"/>
                <a:gd name="f68" fmla="*/ f56 f24 1"/>
                <a:gd name="f69" fmla="*/ f55 f24 1"/>
                <a:gd name="f70" fmla="*/ f57 f23 1"/>
                <a:gd name="f71" fmla="*/ f58 f24 1"/>
                <a:gd name="f72" fmla="*/ f59 f23 1"/>
                <a:gd name="f73" fmla="*/ f60 f24 1"/>
                <a:gd name="f74" fmla="*/ f61 f23 1"/>
                <a:gd name="f75" fmla="*/ f62 f24 1"/>
                <a:gd name="f76" fmla="*/ f63 f23 1"/>
                <a:gd name="f77" fmla="*/ f64 f24 1"/>
                <a:gd name="f78" fmla="*/ f6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1"/>
                </a:cxn>
                <a:cxn ang="f43">
                  <a:pos x="f70" y="f71"/>
                </a:cxn>
              </a:cxnLst>
              <a:rect l="f66" t="f69" r="f67" b="f68"/>
              <a:pathLst>
                <a:path w="14" h="26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0" y="f15"/>
                    <a:pt x="f16" y="f10"/>
                    <a:pt x="f5" y="f5"/>
                  </a:cubicBezTo>
                  <a:cubicBezTo>
                    <a:pt x="f8" y="f11"/>
                    <a:pt x="f13" y="f17"/>
                    <a:pt x="f6" y="f7"/>
                  </a:cubicBezTo>
                  <a:cubicBezTo>
                    <a:pt x="f18" y="f19"/>
                    <a:pt x="f10" y="f20"/>
                    <a:pt x="f21" y="f9"/>
                  </a:cubicBezTo>
                  <a:cubicBezTo>
                    <a:pt x="f21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875E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7" name="Freeform 1649">
              <a:extLst>
                <a:ext uri="{FF2B5EF4-FFF2-40B4-BE49-F238E27FC236}">
                  <a16:creationId xmlns:a16="http://schemas.microsoft.com/office/drawing/2014/main" id="{5ECEDAF4-40A8-D65C-A3E0-C971EEA40CE7}"/>
                </a:ext>
              </a:extLst>
            </p:cNvPr>
            <p:cNvSpPr/>
            <p:nvPr/>
          </p:nvSpPr>
          <p:spPr>
            <a:xfrm>
              <a:off x="4757742" y="4473573"/>
              <a:ext cx="104771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10"/>
                <a:gd name="f9" fmla="val 8"/>
                <a:gd name="f10" fmla="val 14"/>
                <a:gd name="f11" fmla="val 12"/>
                <a:gd name="f12" fmla="val 17"/>
                <a:gd name="f13" fmla="val 16"/>
                <a:gd name="f14" fmla="val 21"/>
                <a:gd name="f15" fmla="val 18"/>
                <a:gd name="f16" fmla="val 23"/>
                <a:gd name="f17" fmla="val 22"/>
                <a:gd name="f18" fmla="val 24"/>
                <a:gd name="f19" fmla="val 27"/>
                <a:gd name="f20" fmla="val 26"/>
                <a:gd name="f21" fmla="val 30"/>
                <a:gd name="f22" fmla="val 33"/>
                <a:gd name="f23" fmla="val 25"/>
                <a:gd name="f24" fmla="val 31"/>
                <a:gd name="f25" fmla="val 11"/>
                <a:gd name="f26" fmla="val 5"/>
                <a:gd name="f27" fmla="val 9"/>
                <a:gd name="f28" fmla="val 3"/>
                <a:gd name="f29" fmla="val 7"/>
                <a:gd name="f30" fmla="val 4"/>
                <a:gd name="f31" fmla="val 1"/>
                <a:gd name="f32" fmla="val 2"/>
                <a:gd name="f33" fmla="+- 0 0 -90"/>
                <a:gd name="f34" fmla="*/ f3 1 28"/>
                <a:gd name="f35" fmla="*/ f4 1 35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28"/>
                <a:gd name="f44" fmla="*/ f40 1 35"/>
                <a:gd name="f45" fmla="*/ 10 f41 1"/>
                <a:gd name="f46" fmla="*/ 8 f40 1"/>
                <a:gd name="f47" fmla="*/ 21 f41 1"/>
                <a:gd name="f48" fmla="*/ 21 f40 1"/>
                <a:gd name="f49" fmla="*/ 22 f41 1"/>
                <a:gd name="f50" fmla="*/ 24 f40 1"/>
                <a:gd name="f51" fmla="*/ 28 f41 1"/>
                <a:gd name="f52" fmla="*/ 33 f40 1"/>
                <a:gd name="f53" fmla="*/ 24 f41 1"/>
                <a:gd name="f54" fmla="*/ 5 f41 1"/>
                <a:gd name="f55" fmla="*/ 9 f40 1"/>
                <a:gd name="f56" fmla="*/ 0 f41 1"/>
                <a:gd name="f57" fmla="*/ 5 f40 1"/>
                <a:gd name="f58" fmla="*/ 1 f41 1"/>
                <a:gd name="f59" fmla="*/ 1 f40 1"/>
                <a:gd name="f60" fmla="*/ 3 f40 1"/>
                <a:gd name="f61" fmla="+- f42 0 f1"/>
                <a:gd name="f62" fmla="*/ f45 1 28"/>
                <a:gd name="f63" fmla="*/ f46 1 35"/>
                <a:gd name="f64" fmla="*/ f47 1 28"/>
                <a:gd name="f65" fmla="*/ f48 1 35"/>
                <a:gd name="f66" fmla="*/ f49 1 28"/>
                <a:gd name="f67" fmla="*/ f50 1 35"/>
                <a:gd name="f68" fmla="*/ f51 1 28"/>
                <a:gd name="f69" fmla="*/ f52 1 35"/>
                <a:gd name="f70" fmla="*/ f53 1 28"/>
                <a:gd name="f71" fmla="*/ f54 1 28"/>
                <a:gd name="f72" fmla="*/ f55 1 35"/>
                <a:gd name="f73" fmla="*/ f56 1 28"/>
                <a:gd name="f74" fmla="*/ f57 1 35"/>
                <a:gd name="f75" fmla="*/ f58 1 28"/>
                <a:gd name="f76" fmla="*/ f59 1 35"/>
                <a:gd name="f77" fmla="*/ f60 1 35"/>
                <a:gd name="f78" fmla="*/ 0 1 f43"/>
                <a:gd name="f79" fmla="*/ f37 1 f43"/>
                <a:gd name="f80" fmla="*/ 0 1 f44"/>
                <a:gd name="f81" fmla="*/ f38 1 f44"/>
                <a:gd name="f82" fmla="*/ f62 1 f43"/>
                <a:gd name="f83" fmla="*/ f63 1 f44"/>
                <a:gd name="f84" fmla="*/ f64 1 f43"/>
                <a:gd name="f85" fmla="*/ f65 1 f44"/>
                <a:gd name="f86" fmla="*/ f66 1 f43"/>
                <a:gd name="f87" fmla="*/ f67 1 f44"/>
                <a:gd name="f88" fmla="*/ f68 1 f43"/>
                <a:gd name="f89" fmla="*/ f69 1 f44"/>
                <a:gd name="f90" fmla="*/ f70 1 f43"/>
                <a:gd name="f91" fmla="*/ f71 1 f43"/>
                <a:gd name="f92" fmla="*/ f72 1 f44"/>
                <a:gd name="f93" fmla="*/ f73 1 f43"/>
                <a:gd name="f94" fmla="*/ f74 1 f44"/>
                <a:gd name="f95" fmla="*/ f75 1 f43"/>
                <a:gd name="f96" fmla="*/ f76 1 f44"/>
                <a:gd name="f97" fmla="*/ f77 1 f44"/>
                <a:gd name="f98" fmla="*/ f78 f34 1"/>
                <a:gd name="f99" fmla="*/ f79 f34 1"/>
                <a:gd name="f100" fmla="*/ f81 f35 1"/>
                <a:gd name="f101" fmla="*/ f80 f35 1"/>
                <a:gd name="f102" fmla="*/ f82 f34 1"/>
                <a:gd name="f103" fmla="*/ f83 f35 1"/>
                <a:gd name="f104" fmla="*/ f84 f34 1"/>
                <a:gd name="f105" fmla="*/ f85 f35 1"/>
                <a:gd name="f106" fmla="*/ f86 f34 1"/>
                <a:gd name="f107" fmla="*/ f87 f35 1"/>
                <a:gd name="f108" fmla="*/ f88 f34 1"/>
                <a:gd name="f109" fmla="*/ f89 f35 1"/>
                <a:gd name="f110" fmla="*/ f90 f34 1"/>
                <a:gd name="f111" fmla="*/ f91 f34 1"/>
                <a:gd name="f112" fmla="*/ f92 f35 1"/>
                <a:gd name="f113" fmla="*/ f93 f34 1"/>
                <a:gd name="f114" fmla="*/ f94 f35 1"/>
                <a:gd name="f115" fmla="*/ f95 f34 1"/>
                <a:gd name="f116" fmla="*/ f96 f35 1"/>
                <a:gd name="f117" fmla="*/ f97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6" y="f107"/>
                </a:cxn>
                <a:cxn ang="f61">
                  <a:pos x="f108" y="f109"/>
                </a:cxn>
                <a:cxn ang="f61">
                  <a:pos x="f110" y="f109"/>
                </a:cxn>
                <a:cxn ang="f61">
                  <a:pos x="f111" y="f112"/>
                </a:cxn>
                <a:cxn ang="f61">
                  <a:pos x="f113" y="f114"/>
                </a:cxn>
                <a:cxn ang="f61">
                  <a:pos x="f115" y="f116"/>
                </a:cxn>
                <a:cxn ang="f61">
                  <a:pos x="f111" y="f117"/>
                </a:cxn>
                <a:cxn ang="f61">
                  <a:pos x="f102" y="f103"/>
                </a:cxn>
              </a:cxnLst>
              <a:rect l="f98" t="f101" r="f99" b="f100"/>
              <a:pathLst>
                <a:path w="28" h="35">
                  <a:moveTo>
                    <a:pt x="f8" y="f9"/>
                  </a:moveTo>
                  <a:cubicBezTo>
                    <a:pt x="f10" y="f11"/>
                    <a:pt x="f12" y="f13"/>
                    <a:pt x="f14" y="f14"/>
                  </a:cubicBezTo>
                  <a:cubicBezTo>
                    <a:pt x="f15" y="f16"/>
                    <a:pt x="f14" y="f16"/>
                    <a:pt x="f17" y="f18"/>
                  </a:cubicBezTo>
                  <a:cubicBezTo>
                    <a:pt x="f18" y="f19"/>
                    <a:pt x="f20" y="f21"/>
                    <a:pt x="f6" y="f22"/>
                  </a:cubicBezTo>
                  <a:cubicBezTo>
                    <a:pt x="f20" y="f7"/>
                    <a:pt x="f23" y="f24"/>
                    <a:pt x="f18" y="f22"/>
                  </a:cubicBezTo>
                  <a:cubicBezTo>
                    <a:pt x="f15" y="f23"/>
                    <a:pt x="f25" y="f12"/>
                    <a:pt x="f26" y="f27"/>
                  </a:cubicBezTo>
                  <a:cubicBezTo>
                    <a:pt x="f28" y="f29"/>
                    <a:pt x="f28" y="f26"/>
                    <a:pt x="f5" y="f26"/>
                  </a:cubicBezTo>
                  <a:cubicBezTo>
                    <a:pt x="f5" y="f30"/>
                    <a:pt x="f31" y="f28"/>
                    <a:pt x="f31" y="f31"/>
                  </a:cubicBezTo>
                  <a:cubicBezTo>
                    <a:pt x="f28" y="f5"/>
                    <a:pt x="f30" y="f32"/>
                    <a:pt x="f26" y="f28"/>
                  </a:cubicBezTo>
                  <a:cubicBezTo>
                    <a:pt x="f29" y="f26"/>
                    <a:pt x="f9" y="f29"/>
                    <a:pt x="f8" y="f9"/>
                  </a:cubicBezTo>
                  <a:close/>
                </a:path>
              </a:pathLst>
            </a:custGeom>
            <a:solidFill>
              <a:srgbClr val="29161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8" name="Freeform 1650">
              <a:extLst>
                <a:ext uri="{FF2B5EF4-FFF2-40B4-BE49-F238E27FC236}">
                  <a16:creationId xmlns:a16="http://schemas.microsoft.com/office/drawing/2014/main" id="{C1A9A099-6303-1B6A-2966-344EB9B77506}"/>
                </a:ext>
              </a:extLst>
            </p:cNvPr>
            <p:cNvSpPr/>
            <p:nvPr/>
          </p:nvSpPr>
          <p:spPr>
            <a:xfrm>
              <a:off x="4598983" y="4489447"/>
              <a:ext cx="98426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9"/>
                <a:gd name="f8" fmla="val 20"/>
                <a:gd name="f9" fmla="val 25"/>
                <a:gd name="f10" fmla="val 19"/>
                <a:gd name="f11" fmla="val 17"/>
                <a:gd name="f12" fmla="val 15"/>
                <a:gd name="f13" fmla="val 22"/>
                <a:gd name="f14" fmla="val 18"/>
                <a:gd name="f15" fmla="val 14"/>
                <a:gd name="f16" fmla="val 12"/>
                <a:gd name="f17" fmla="val 16"/>
                <a:gd name="f18" fmla="val 10"/>
                <a:gd name="f19" fmla="val 7"/>
                <a:gd name="f20" fmla="val 8"/>
                <a:gd name="f21" fmla="val 3"/>
                <a:gd name="f22" fmla="val 2"/>
                <a:gd name="f23" fmla="val 6"/>
                <a:gd name="f24" fmla="val 1"/>
                <a:gd name="f25" fmla="val 5"/>
                <a:gd name="f26" fmla="val 4"/>
                <a:gd name="f27" fmla="val 13"/>
                <a:gd name="f28" fmla="val 21"/>
                <a:gd name="f29" fmla="val 23"/>
                <a:gd name="f30" fmla="val 24"/>
                <a:gd name="f31" fmla="val 11"/>
                <a:gd name="f32" fmla="+- 0 0 -90"/>
                <a:gd name="f33" fmla="*/ f3 1 26"/>
                <a:gd name="f34" fmla="*/ f4 1 29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26"/>
                <a:gd name="f43" fmla="*/ f39 1 29"/>
                <a:gd name="f44" fmla="*/ 20 f40 1"/>
                <a:gd name="f45" fmla="*/ 25 f39 1"/>
                <a:gd name="f46" fmla="*/ 17 f40 1"/>
                <a:gd name="f47" fmla="*/ 26 f39 1"/>
                <a:gd name="f48" fmla="*/ 15 f40 1"/>
                <a:gd name="f49" fmla="*/ 14 f39 1"/>
                <a:gd name="f50" fmla="*/ 16 f40 1"/>
                <a:gd name="f51" fmla="*/ 7 f39 1"/>
                <a:gd name="f52" fmla="*/ 8 f39 1"/>
                <a:gd name="f53" fmla="*/ 14 f40 1"/>
                <a:gd name="f54" fmla="*/ 3 f40 1"/>
                <a:gd name="f55" fmla="*/ 1 f40 1"/>
                <a:gd name="f56" fmla="*/ 5 f39 1"/>
                <a:gd name="f57" fmla="*/ 4 f40 1"/>
                <a:gd name="f58" fmla="*/ 4 f39 1"/>
                <a:gd name="f59" fmla="*/ 1 f39 1"/>
                <a:gd name="f60" fmla="*/ 24 f40 1"/>
                <a:gd name="f61" fmla="*/ 25 f40 1"/>
                <a:gd name="f62" fmla="+- f41 0 f1"/>
                <a:gd name="f63" fmla="*/ f44 1 26"/>
                <a:gd name="f64" fmla="*/ f45 1 29"/>
                <a:gd name="f65" fmla="*/ f46 1 26"/>
                <a:gd name="f66" fmla="*/ f47 1 29"/>
                <a:gd name="f67" fmla="*/ f48 1 26"/>
                <a:gd name="f68" fmla="*/ f49 1 29"/>
                <a:gd name="f69" fmla="*/ f50 1 26"/>
                <a:gd name="f70" fmla="*/ f51 1 29"/>
                <a:gd name="f71" fmla="*/ f52 1 29"/>
                <a:gd name="f72" fmla="*/ f53 1 26"/>
                <a:gd name="f73" fmla="*/ f54 1 26"/>
                <a:gd name="f74" fmla="*/ f55 1 26"/>
                <a:gd name="f75" fmla="*/ f56 1 29"/>
                <a:gd name="f76" fmla="*/ f57 1 26"/>
                <a:gd name="f77" fmla="*/ f58 1 29"/>
                <a:gd name="f78" fmla="*/ f59 1 29"/>
                <a:gd name="f79" fmla="*/ f60 1 26"/>
                <a:gd name="f80" fmla="*/ f61 1 26"/>
                <a:gd name="f81" fmla="*/ 0 1 f42"/>
                <a:gd name="f82" fmla="*/ f36 1 f42"/>
                <a:gd name="f83" fmla="*/ 0 1 f43"/>
                <a:gd name="f84" fmla="*/ f37 1 f43"/>
                <a:gd name="f85" fmla="*/ f63 1 f42"/>
                <a:gd name="f86" fmla="*/ f64 1 f43"/>
                <a:gd name="f87" fmla="*/ f65 1 f42"/>
                <a:gd name="f88" fmla="*/ f66 1 f43"/>
                <a:gd name="f89" fmla="*/ f67 1 f42"/>
                <a:gd name="f90" fmla="*/ f68 1 f43"/>
                <a:gd name="f91" fmla="*/ f69 1 f42"/>
                <a:gd name="f92" fmla="*/ f70 1 f43"/>
                <a:gd name="f93" fmla="*/ f71 1 f43"/>
                <a:gd name="f94" fmla="*/ f72 1 f42"/>
                <a:gd name="f95" fmla="*/ f73 1 f42"/>
                <a:gd name="f96" fmla="*/ f74 1 f42"/>
                <a:gd name="f97" fmla="*/ f75 1 f43"/>
                <a:gd name="f98" fmla="*/ f76 1 f42"/>
                <a:gd name="f99" fmla="*/ f77 1 f43"/>
                <a:gd name="f100" fmla="*/ f78 1 f43"/>
                <a:gd name="f101" fmla="*/ f79 1 f42"/>
                <a:gd name="f102" fmla="*/ f80 1 f42"/>
                <a:gd name="f103" fmla="*/ f81 f33 1"/>
                <a:gd name="f104" fmla="*/ f82 f33 1"/>
                <a:gd name="f105" fmla="*/ f84 f34 1"/>
                <a:gd name="f106" fmla="*/ f83 f34 1"/>
                <a:gd name="f107" fmla="*/ f85 f33 1"/>
                <a:gd name="f108" fmla="*/ f86 f34 1"/>
                <a:gd name="f109" fmla="*/ f87 f33 1"/>
                <a:gd name="f110" fmla="*/ f88 f34 1"/>
                <a:gd name="f111" fmla="*/ f89 f33 1"/>
                <a:gd name="f112" fmla="*/ f90 f34 1"/>
                <a:gd name="f113" fmla="*/ f91 f33 1"/>
                <a:gd name="f114" fmla="*/ f92 f34 1"/>
                <a:gd name="f115" fmla="*/ f93 f34 1"/>
                <a:gd name="f116" fmla="*/ f94 f33 1"/>
                <a:gd name="f117" fmla="*/ f95 f33 1"/>
                <a:gd name="f118" fmla="*/ f96 f33 1"/>
                <a:gd name="f119" fmla="*/ f97 f34 1"/>
                <a:gd name="f120" fmla="*/ f98 f33 1"/>
                <a:gd name="f121" fmla="*/ f99 f34 1"/>
                <a:gd name="f122" fmla="*/ f100 f34 1"/>
                <a:gd name="f123" fmla="*/ f101 f33 1"/>
                <a:gd name="f124" fmla="*/ f102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113" y="f114"/>
                </a:cxn>
                <a:cxn ang="f62">
                  <a:pos x="f113" y="f114"/>
                </a:cxn>
                <a:cxn ang="f62">
                  <a:pos x="f111" y="f115"/>
                </a:cxn>
                <a:cxn ang="f62">
                  <a:pos x="f116" y="f114"/>
                </a:cxn>
                <a:cxn ang="f62">
                  <a:pos x="f117" y="f114"/>
                </a:cxn>
                <a:cxn ang="f62">
                  <a:pos x="f118" y="f119"/>
                </a:cxn>
                <a:cxn ang="f62">
                  <a:pos x="f120" y="f121"/>
                </a:cxn>
                <a:cxn ang="f62">
                  <a:pos x="f109" y="f122"/>
                </a:cxn>
                <a:cxn ang="f62">
                  <a:pos x="f123" y="f119"/>
                </a:cxn>
                <a:cxn ang="f62">
                  <a:pos x="f124" y="f119"/>
                </a:cxn>
                <a:cxn ang="f62">
                  <a:pos x="f107" y="f108"/>
                </a:cxn>
              </a:cxnLst>
              <a:rect l="f103" t="f106" r="f104" b="f105"/>
              <a:pathLst>
                <a:path w="26" h="28">
                  <a:moveTo>
                    <a:pt x="f8" y="f9"/>
                  </a:moveTo>
                  <a:cubicBezTo>
                    <a:pt x="f10" y="f9"/>
                    <a:pt x="f10" y="f7"/>
                    <a:pt x="f11" y="f6"/>
                  </a:cubicBezTo>
                  <a:cubicBezTo>
                    <a:pt x="f12" y="f13"/>
                    <a:pt x="f12" y="f14"/>
                    <a:pt x="f12" y="f15"/>
                  </a:cubicBezTo>
                  <a:cubicBezTo>
                    <a:pt x="f12" y="f16"/>
                    <a:pt x="f17" y="f18"/>
                    <a:pt x="f17" y="f19"/>
                  </a:cubicBezTo>
                  <a:cubicBezTo>
                    <a:pt x="f17" y="f19"/>
                    <a:pt x="f17" y="f19"/>
                    <a:pt x="f17" y="f19"/>
                  </a:cubicBezTo>
                  <a:cubicBezTo>
                    <a:pt x="f17" y="f19"/>
                    <a:pt x="f12" y="f20"/>
                    <a:pt x="f12" y="f20"/>
                  </a:cubicBezTo>
                  <a:cubicBezTo>
                    <a:pt x="f12" y="f20"/>
                    <a:pt x="f15" y="f20"/>
                    <a:pt x="f15" y="f19"/>
                  </a:cubicBezTo>
                  <a:cubicBezTo>
                    <a:pt x="f18" y="f19"/>
                    <a:pt x="f19" y="f18"/>
                    <a:pt x="f21" y="f19"/>
                  </a:cubicBezTo>
                  <a:cubicBezTo>
                    <a:pt x="f22" y="f23"/>
                    <a:pt x="f5" y="f23"/>
                    <a:pt x="f24" y="f25"/>
                  </a:cubicBezTo>
                  <a:cubicBezTo>
                    <a:pt x="f24" y="f21"/>
                    <a:pt x="f21" y="f26"/>
                    <a:pt x="f26" y="f26"/>
                  </a:cubicBezTo>
                  <a:cubicBezTo>
                    <a:pt x="f20" y="f26"/>
                    <a:pt x="f27" y="f21"/>
                    <a:pt x="f11" y="f24"/>
                  </a:cubicBezTo>
                  <a:cubicBezTo>
                    <a:pt x="f28" y="f5"/>
                    <a:pt x="f29" y="f24"/>
                    <a:pt x="f30" y="f25"/>
                  </a:cubicBezTo>
                  <a:cubicBezTo>
                    <a:pt x="f9" y="f25"/>
                    <a:pt x="f6" y="f25"/>
                    <a:pt x="f9" y="f25"/>
                  </a:cubicBezTo>
                  <a:cubicBezTo>
                    <a:pt x="f10" y="f31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354C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9" name="Freeform 1651">
              <a:extLst>
                <a:ext uri="{FF2B5EF4-FFF2-40B4-BE49-F238E27FC236}">
                  <a16:creationId xmlns:a16="http://schemas.microsoft.com/office/drawing/2014/main" id="{53DAFEFC-CBA9-777A-F13B-60F8E71729BD}"/>
                </a:ext>
              </a:extLst>
            </p:cNvPr>
            <p:cNvSpPr/>
            <p:nvPr/>
          </p:nvSpPr>
          <p:spPr>
            <a:xfrm>
              <a:off x="4760915" y="4425952"/>
              <a:ext cx="34920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2"/>
                <a:gd name="f8" fmla="val 21"/>
                <a:gd name="f9" fmla="val 8"/>
                <a:gd name="f10" fmla="val 7"/>
                <a:gd name="f11" fmla="val 6"/>
                <a:gd name="f12" fmla="val 20"/>
                <a:gd name="f13" fmla="val 4"/>
                <a:gd name="f14" fmla="val 18"/>
                <a:gd name="f15" fmla="val 2"/>
                <a:gd name="f16" fmla="val 16"/>
                <a:gd name="f17" fmla="val 14"/>
                <a:gd name="f18" fmla="val 5"/>
                <a:gd name="f19" fmla="val 3"/>
                <a:gd name="f20" fmla="val 10"/>
                <a:gd name="f21" fmla="val 12"/>
                <a:gd name="f22" fmla="val 17"/>
                <a:gd name="f23" fmla="+- 0 0 -90"/>
                <a:gd name="f24" fmla="*/ f3 1 9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9"/>
                <a:gd name="f34" fmla="*/ f30 1 22"/>
                <a:gd name="f35" fmla="*/ 9 f31 1"/>
                <a:gd name="f36" fmla="*/ 21 f30 1"/>
                <a:gd name="f37" fmla="*/ 6 f31 1"/>
                <a:gd name="f38" fmla="*/ 20 f30 1"/>
                <a:gd name="f39" fmla="*/ 0 f31 1"/>
                <a:gd name="f40" fmla="*/ 14 f30 1"/>
                <a:gd name="f41" fmla="*/ 2 f31 1"/>
                <a:gd name="f42" fmla="*/ 0 f30 1"/>
                <a:gd name="f43" fmla="*/ 5 f31 1"/>
                <a:gd name="f44" fmla="*/ 8 f31 1"/>
                <a:gd name="f45" fmla="*/ 6 f30 1"/>
                <a:gd name="f46" fmla="*/ 7 f30 1"/>
                <a:gd name="f47" fmla="*/ 10 f30 1"/>
                <a:gd name="f48" fmla="*/ 7 f31 1"/>
                <a:gd name="f49" fmla="*/ 4 f31 1"/>
                <a:gd name="f50" fmla="+- f32 0 f1"/>
                <a:gd name="f51" fmla="*/ f35 1 9"/>
                <a:gd name="f52" fmla="*/ f36 1 22"/>
                <a:gd name="f53" fmla="*/ f37 1 9"/>
                <a:gd name="f54" fmla="*/ f38 1 22"/>
                <a:gd name="f55" fmla="*/ f39 1 9"/>
                <a:gd name="f56" fmla="*/ f40 1 22"/>
                <a:gd name="f57" fmla="*/ f41 1 9"/>
                <a:gd name="f58" fmla="*/ f42 1 22"/>
                <a:gd name="f59" fmla="*/ f43 1 9"/>
                <a:gd name="f60" fmla="*/ f44 1 9"/>
                <a:gd name="f61" fmla="*/ f45 1 22"/>
                <a:gd name="f62" fmla="*/ f46 1 22"/>
                <a:gd name="f63" fmla="*/ f47 1 22"/>
                <a:gd name="f64" fmla="*/ f48 1 9"/>
                <a:gd name="f65" fmla="*/ f49 1 9"/>
                <a:gd name="f66" fmla="*/ 0 1 f33"/>
                <a:gd name="f67" fmla="*/ f27 1 f33"/>
                <a:gd name="f68" fmla="*/ 0 1 f34"/>
                <a:gd name="f69" fmla="*/ f28 1 f34"/>
                <a:gd name="f70" fmla="*/ f51 1 f33"/>
                <a:gd name="f71" fmla="*/ f52 1 f34"/>
                <a:gd name="f72" fmla="*/ f53 1 f33"/>
                <a:gd name="f73" fmla="*/ f54 1 f34"/>
                <a:gd name="f74" fmla="*/ f55 1 f33"/>
                <a:gd name="f75" fmla="*/ f56 1 f34"/>
                <a:gd name="f76" fmla="*/ f57 1 f33"/>
                <a:gd name="f77" fmla="*/ f58 1 f34"/>
                <a:gd name="f78" fmla="*/ f59 1 f33"/>
                <a:gd name="f79" fmla="*/ f60 1 f33"/>
                <a:gd name="f80" fmla="*/ f61 1 f34"/>
                <a:gd name="f81" fmla="*/ f62 1 f34"/>
                <a:gd name="f82" fmla="*/ f63 1 f34"/>
                <a:gd name="f83" fmla="*/ f64 1 f33"/>
                <a:gd name="f84" fmla="*/ f65 1 f33"/>
                <a:gd name="f85" fmla="*/ f66 f24 1"/>
                <a:gd name="f86" fmla="*/ f67 f24 1"/>
                <a:gd name="f87" fmla="*/ f69 f25 1"/>
                <a:gd name="f88" fmla="*/ f68 f25 1"/>
                <a:gd name="f89" fmla="*/ f70 f24 1"/>
                <a:gd name="f90" fmla="*/ f71 f25 1"/>
                <a:gd name="f91" fmla="*/ f72 f24 1"/>
                <a:gd name="f92" fmla="*/ f73 f25 1"/>
                <a:gd name="f93" fmla="*/ f74 f24 1"/>
                <a:gd name="f94" fmla="*/ f75 f25 1"/>
                <a:gd name="f95" fmla="*/ f76 f24 1"/>
                <a:gd name="f96" fmla="*/ f77 f25 1"/>
                <a:gd name="f97" fmla="*/ f78 f24 1"/>
                <a:gd name="f98" fmla="*/ f79 f24 1"/>
                <a:gd name="f99" fmla="*/ f80 f25 1"/>
                <a:gd name="f100" fmla="*/ f81 f25 1"/>
                <a:gd name="f101" fmla="*/ f82 f25 1"/>
                <a:gd name="f102" fmla="*/ f83 f24 1"/>
                <a:gd name="f103" fmla="*/ f8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95" y="f96"/>
                </a:cxn>
                <a:cxn ang="f50">
                  <a:pos x="f97" y="f96"/>
                </a:cxn>
                <a:cxn ang="f50">
                  <a:pos x="f98" y="f99"/>
                </a:cxn>
                <a:cxn ang="f50">
                  <a:pos x="f89" y="f99"/>
                </a:cxn>
                <a:cxn ang="f50">
                  <a:pos x="f98" y="f100"/>
                </a:cxn>
                <a:cxn ang="f50">
                  <a:pos x="f98" y="f101"/>
                </a:cxn>
                <a:cxn ang="f50">
                  <a:pos x="f102" y="f101"/>
                </a:cxn>
                <a:cxn ang="f50">
                  <a:pos x="f103" y="f100"/>
                </a:cxn>
                <a:cxn ang="f50">
                  <a:pos x="f89" y="f90"/>
                </a:cxn>
              </a:cxnLst>
              <a:rect l="f85" t="f88" r="f86" b="f87"/>
              <a:pathLst>
                <a:path w="9" h="22">
                  <a:moveTo>
                    <a:pt x="f6" y="f8"/>
                  </a:moveTo>
                  <a:cubicBezTo>
                    <a:pt x="f9" y="f7"/>
                    <a:pt x="f10" y="f8"/>
                    <a:pt x="f11" y="f12"/>
                  </a:cubicBezTo>
                  <a:cubicBezTo>
                    <a:pt x="f13" y="f14"/>
                    <a:pt x="f15" y="f16"/>
                    <a:pt x="f5" y="f17"/>
                  </a:cubicBezTo>
                  <a:cubicBezTo>
                    <a:pt x="f5" y="f6"/>
                    <a:pt x="f15" y="f18"/>
                    <a:pt x="f15" y="f5"/>
                  </a:cubicBezTo>
                  <a:cubicBezTo>
                    <a:pt x="f15" y="f5"/>
                    <a:pt x="f13" y="f5"/>
                    <a:pt x="f18" y="f5"/>
                  </a:cubicBezTo>
                  <a:cubicBezTo>
                    <a:pt x="f13" y="f19"/>
                    <a:pt x="f11" y="f13"/>
                    <a:pt x="f9" y="f11"/>
                  </a:cubicBezTo>
                  <a:cubicBezTo>
                    <a:pt x="f6" y="f11"/>
                    <a:pt x="f6" y="f11"/>
                    <a:pt x="f6" y="f11"/>
                  </a:cubicBezTo>
                  <a:cubicBezTo>
                    <a:pt x="f6" y="f10"/>
                    <a:pt x="f9" y="f10"/>
                    <a:pt x="f9" y="f10"/>
                  </a:cubicBezTo>
                  <a:cubicBezTo>
                    <a:pt x="f10" y="f9"/>
                    <a:pt x="f9" y="f6"/>
                    <a:pt x="f9" y="f20"/>
                  </a:cubicBezTo>
                  <a:cubicBezTo>
                    <a:pt x="f9" y="f20"/>
                    <a:pt x="f9" y="f20"/>
                    <a:pt x="f10" y="f20"/>
                  </a:cubicBezTo>
                  <a:cubicBezTo>
                    <a:pt x="f11" y="f6"/>
                    <a:pt x="f11" y="f10"/>
                    <a:pt x="f13" y="f10"/>
                  </a:cubicBezTo>
                  <a:cubicBezTo>
                    <a:pt x="f13" y="f21"/>
                    <a:pt x="f11" y="f22"/>
                    <a:pt x="f6" y="f8"/>
                  </a:cubicBezTo>
                  <a:close/>
                </a:path>
              </a:pathLst>
            </a:custGeom>
            <a:solidFill>
              <a:srgbClr val="6A47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0" name="Freeform 1652">
              <a:extLst>
                <a:ext uri="{FF2B5EF4-FFF2-40B4-BE49-F238E27FC236}">
                  <a16:creationId xmlns:a16="http://schemas.microsoft.com/office/drawing/2014/main" id="{7AA2F23E-F399-8094-8A4D-FAF2157AD3B7}"/>
                </a:ext>
              </a:extLst>
            </p:cNvPr>
            <p:cNvSpPr/>
            <p:nvPr/>
          </p:nvSpPr>
          <p:spPr>
            <a:xfrm>
              <a:off x="4502148" y="4467228"/>
              <a:ext cx="79379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5"/>
                <a:gd name="f8" fmla="val 2"/>
                <a:gd name="f9" fmla="val 12"/>
                <a:gd name="f10" fmla="val 10"/>
                <a:gd name="f11" fmla="val 1"/>
                <a:gd name="f12" fmla="val 9"/>
                <a:gd name="f13" fmla="val 3"/>
                <a:gd name="f14" fmla="val 8"/>
                <a:gd name="f15" fmla="val 5"/>
                <a:gd name="f16" fmla="val 6"/>
                <a:gd name="f17" fmla="val 7"/>
                <a:gd name="f18" fmla="val 11"/>
                <a:gd name="f19" fmla="val 13"/>
                <a:gd name="f20" fmla="val 14"/>
                <a:gd name="f21" fmla="val 16"/>
                <a:gd name="f22" fmla="val 17"/>
                <a:gd name="f23" fmla="val 19"/>
                <a:gd name="f24" fmla="val 18"/>
                <a:gd name="f25" fmla="+- 0 0 -90"/>
                <a:gd name="f26" fmla="*/ f3 1 21"/>
                <a:gd name="f27" fmla="*/ f4 1 15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1"/>
                <a:gd name="f36" fmla="*/ f32 1 15"/>
                <a:gd name="f37" fmla="*/ 2 f33 1"/>
                <a:gd name="f38" fmla="*/ 12 f32 1"/>
                <a:gd name="f39" fmla="*/ 3 f33 1"/>
                <a:gd name="f40" fmla="*/ 8 f32 1"/>
                <a:gd name="f41" fmla="*/ 10 f33 1"/>
                <a:gd name="f42" fmla="*/ 3 f32 1"/>
                <a:gd name="f43" fmla="*/ 11 f33 1"/>
                <a:gd name="f44" fmla="*/ 1 f32 1"/>
                <a:gd name="f45" fmla="*/ 13 f33 1"/>
                <a:gd name="f46" fmla="*/ 0 f32 1"/>
                <a:gd name="f47" fmla="*/ 16 f33 1"/>
                <a:gd name="f48" fmla="*/ 19 f33 1"/>
                <a:gd name="f49" fmla="*/ 10 f32 1"/>
                <a:gd name="f50" fmla="*/ 13 f32 1"/>
                <a:gd name="f51" fmla="*/ 14 f32 1"/>
                <a:gd name="f52" fmla="+- f34 0 f1"/>
                <a:gd name="f53" fmla="*/ f37 1 21"/>
                <a:gd name="f54" fmla="*/ f38 1 15"/>
                <a:gd name="f55" fmla="*/ f39 1 21"/>
                <a:gd name="f56" fmla="*/ f40 1 15"/>
                <a:gd name="f57" fmla="*/ f41 1 21"/>
                <a:gd name="f58" fmla="*/ f42 1 15"/>
                <a:gd name="f59" fmla="*/ f43 1 21"/>
                <a:gd name="f60" fmla="*/ f44 1 15"/>
                <a:gd name="f61" fmla="*/ f45 1 21"/>
                <a:gd name="f62" fmla="*/ f46 1 15"/>
                <a:gd name="f63" fmla="*/ f47 1 21"/>
                <a:gd name="f64" fmla="*/ f48 1 21"/>
                <a:gd name="f65" fmla="*/ f49 1 15"/>
                <a:gd name="f66" fmla="*/ f50 1 15"/>
                <a:gd name="f67" fmla="*/ f51 1 15"/>
                <a:gd name="f68" fmla="*/ 0 1 f35"/>
                <a:gd name="f69" fmla="*/ f29 1 f35"/>
                <a:gd name="f70" fmla="*/ 0 1 f36"/>
                <a:gd name="f71" fmla="*/ f30 1 f36"/>
                <a:gd name="f72" fmla="*/ f53 1 f35"/>
                <a:gd name="f73" fmla="*/ f54 1 f36"/>
                <a:gd name="f74" fmla="*/ f55 1 f35"/>
                <a:gd name="f75" fmla="*/ f56 1 f36"/>
                <a:gd name="f76" fmla="*/ f57 1 f35"/>
                <a:gd name="f77" fmla="*/ f58 1 f36"/>
                <a:gd name="f78" fmla="*/ f59 1 f35"/>
                <a:gd name="f79" fmla="*/ f60 1 f36"/>
                <a:gd name="f80" fmla="*/ f61 1 f35"/>
                <a:gd name="f81" fmla="*/ f62 1 f36"/>
                <a:gd name="f82" fmla="*/ f63 1 f35"/>
                <a:gd name="f83" fmla="*/ f64 1 f35"/>
                <a:gd name="f84" fmla="*/ f65 1 f36"/>
                <a:gd name="f85" fmla="*/ f66 1 f36"/>
                <a:gd name="f86" fmla="*/ f67 1 f36"/>
                <a:gd name="f87" fmla="*/ f68 f26 1"/>
                <a:gd name="f88" fmla="*/ f69 f26 1"/>
                <a:gd name="f89" fmla="*/ f71 f27 1"/>
                <a:gd name="f90" fmla="*/ f70 f27 1"/>
                <a:gd name="f91" fmla="*/ f72 f26 1"/>
                <a:gd name="f92" fmla="*/ f73 f27 1"/>
                <a:gd name="f93" fmla="*/ f74 f26 1"/>
                <a:gd name="f94" fmla="*/ f75 f27 1"/>
                <a:gd name="f95" fmla="*/ f76 f26 1"/>
                <a:gd name="f96" fmla="*/ f77 f27 1"/>
                <a:gd name="f97" fmla="*/ f78 f26 1"/>
                <a:gd name="f98" fmla="*/ f79 f27 1"/>
                <a:gd name="f99" fmla="*/ f80 f26 1"/>
                <a:gd name="f100" fmla="*/ f81 f27 1"/>
                <a:gd name="f101" fmla="*/ f82 f26 1"/>
                <a:gd name="f102" fmla="*/ f83 f26 1"/>
                <a:gd name="f103" fmla="*/ f84 f27 1"/>
                <a:gd name="f104" fmla="*/ f85 f27 1"/>
                <a:gd name="f105" fmla="*/ f86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97" y="f98"/>
                </a:cxn>
                <a:cxn ang="f52">
                  <a:pos x="f99" y="f100"/>
                </a:cxn>
                <a:cxn ang="f52">
                  <a:pos x="f101" y="f96"/>
                </a:cxn>
                <a:cxn ang="f52">
                  <a:pos x="f102" y="f103"/>
                </a:cxn>
                <a:cxn ang="f52">
                  <a:pos x="f102" y="f104"/>
                </a:cxn>
                <a:cxn ang="f52">
                  <a:pos x="f99" y="f105"/>
                </a:cxn>
                <a:cxn ang="f52">
                  <a:pos x="f91" y="f92"/>
                </a:cxn>
              </a:cxnLst>
              <a:rect l="f87" t="f90" r="f88" b="f89"/>
              <a:pathLst>
                <a:path w="21" h="15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5"/>
                    <a:pt x="f10" y="f13"/>
                  </a:cubicBezTo>
                  <a:cubicBezTo>
                    <a:pt x="f10" y="f13"/>
                    <a:pt x="f9" y="f13"/>
                    <a:pt x="f18" y="f11"/>
                  </a:cubicBezTo>
                  <a:cubicBezTo>
                    <a:pt x="f10" y="f5"/>
                    <a:pt x="f9" y="f5"/>
                    <a:pt x="f19" y="f5"/>
                  </a:cubicBezTo>
                  <a:cubicBezTo>
                    <a:pt x="f20" y="f5"/>
                    <a:pt x="f7" y="f11"/>
                    <a:pt x="f21" y="f13"/>
                  </a:cubicBezTo>
                  <a:cubicBezTo>
                    <a:pt x="f22" y="f15"/>
                    <a:pt x="f22" y="f14"/>
                    <a:pt x="f23" y="f10"/>
                  </a:cubicBezTo>
                  <a:cubicBezTo>
                    <a:pt x="f23" y="f18"/>
                    <a:pt x="f6" y="f18"/>
                    <a:pt x="f23" y="f19"/>
                  </a:cubicBezTo>
                  <a:cubicBezTo>
                    <a:pt x="f24" y="f20"/>
                    <a:pt x="f7" y="f7"/>
                    <a:pt x="f19" y="f20"/>
                  </a:cubicBezTo>
                  <a:cubicBezTo>
                    <a:pt x="f10" y="f9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E2B8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1" name="Freeform 1653">
              <a:extLst>
                <a:ext uri="{FF2B5EF4-FFF2-40B4-BE49-F238E27FC236}">
                  <a16:creationId xmlns:a16="http://schemas.microsoft.com/office/drawing/2014/main" id="{ED2BD623-2D06-75A1-C73A-041A471A5059}"/>
                </a:ext>
              </a:extLst>
            </p:cNvPr>
            <p:cNvSpPr/>
            <p:nvPr/>
          </p:nvSpPr>
          <p:spPr>
            <a:xfrm>
              <a:off x="4557717" y="4456108"/>
              <a:ext cx="112708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1"/>
                <a:gd name="f8" fmla="val 6"/>
                <a:gd name="f9" fmla="val 3"/>
                <a:gd name="f10" fmla="val 4"/>
                <a:gd name="f11" fmla="val 2"/>
                <a:gd name="f12" fmla="val 1"/>
                <a:gd name="f13" fmla="val 9"/>
                <a:gd name="f14" fmla="val 14"/>
                <a:gd name="f15" fmla="val 19"/>
                <a:gd name="f16" fmla="val 5"/>
                <a:gd name="f17" fmla="val 25"/>
                <a:gd name="f18" fmla="val 26"/>
                <a:gd name="f19" fmla="val 28"/>
                <a:gd name="f20" fmla="val 27"/>
                <a:gd name="f21" fmla="val 23"/>
                <a:gd name="f22" fmla="val 10"/>
                <a:gd name="f23" fmla="val 18"/>
                <a:gd name="f24" fmla="val 8"/>
                <a:gd name="f25" fmla="val 20"/>
                <a:gd name="f26" fmla="val 7"/>
                <a:gd name="f27" fmla="val 21"/>
                <a:gd name="f28" fmla="+- 0 0 -90"/>
                <a:gd name="f29" fmla="*/ f3 1 30"/>
                <a:gd name="f30" fmla="*/ f4 1 11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0"/>
                <a:gd name="f39" fmla="*/ f35 1 11"/>
                <a:gd name="f40" fmla="*/ 6 f36 1"/>
                <a:gd name="f41" fmla="*/ 3 f35 1"/>
                <a:gd name="f42" fmla="*/ 0 f36 1"/>
                <a:gd name="f43" fmla="*/ 1 f35 1"/>
                <a:gd name="f44" fmla="*/ 9 f36 1"/>
                <a:gd name="f45" fmla="*/ 2 f35 1"/>
                <a:gd name="f46" fmla="*/ 25 f36 1"/>
                <a:gd name="f47" fmla="*/ 6 f35 1"/>
                <a:gd name="f48" fmla="*/ 30 f36 1"/>
                <a:gd name="f49" fmla="*/ 19 f36 1"/>
                <a:gd name="f50" fmla="*/ 9 f35 1"/>
                <a:gd name="f51" fmla="*/ 18 f36 1"/>
                <a:gd name="f52" fmla="*/ 8 f35 1"/>
                <a:gd name="f53" fmla="*/ 21 f36 1"/>
                <a:gd name="f54" fmla="*/ 11 f36 1"/>
                <a:gd name="f55" fmla="*/ 5 f35 1"/>
                <a:gd name="f56" fmla="+- f37 0 f1"/>
                <a:gd name="f57" fmla="*/ f40 1 30"/>
                <a:gd name="f58" fmla="*/ f41 1 11"/>
                <a:gd name="f59" fmla="*/ f42 1 30"/>
                <a:gd name="f60" fmla="*/ f43 1 11"/>
                <a:gd name="f61" fmla="*/ f44 1 30"/>
                <a:gd name="f62" fmla="*/ f45 1 11"/>
                <a:gd name="f63" fmla="*/ f46 1 30"/>
                <a:gd name="f64" fmla="*/ f47 1 11"/>
                <a:gd name="f65" fmla="*/ f48 1 30"/>
                <a:gd name="f66" fmla="*/ f49 1 30"/>
                <a:gd name="f67" fmla="*/ f50 1 11"/>
                <a:gd name="f68" fmla="*/ f51 1 30"/>
                <a:gd name="f69" fmla="*/ f52 1 11"/>
                <a:gd name="f70" fmla="*/ f53 1 30"/>
                <a:gd name="f71" fmla="*/ f54 1 30"/>
                <a:gd name="f72" fmla="*/ f55 1 11"/>
                <a:gd name="f73" fmla="*/ 0 1 f38"/>
                <a:gd name="f74" fmla="*/ f32 1 f38"/>
                <a:gd name="f75" fmla="*/ 0 1 f39"/>
                <a:gd name="f76" fmla="*/ f33 1 f39"/>
                <a:gd name="f77" fmla="*/ f57 1 f38"/>
                <a:gd name="f78" fmla="*/ f58 1 f39"/>
                <a:gd name="f79" fmla="*/ f59 1 f38"/>
                <a:gd name="f80" fmla="*/ f60 1 f39"/>
                <a:gd name="f81" fmla="*/ f61 1 f38"/>
                <a:gd name="f82" fmla="*/ f62 1 f39"/>
                <a:gd name="f83" fmla="*/ f63 1 f38"/>
                <a:gd name="f84" fmla="*/ f64 1 f39"/>
                <a:gd name="f85" fmla="*/ f65 1 f38"/>
                <a:gd name="f86" fmla="*/ f66 1 f38"/>
                <a:gd name="f87" fmla="*/ f67 1 f39"/>
                <a:gd name="f88" fmla="*/ f68 1 f38"/>
                <a:gd name="f89" fmla="*/ f69 1 f39"/>
                <a:gd name="f90" fmla="*/ f70 1 f38"/>
                <a:gd name="f91" fmla="*/ f71 1 f38"/>
                <a:gd name="f92" fmla="*/ f72 1 f39"/>
                <a:gd name="f93" fmla="*/ f73 f29 1"/>
                <a:gd name="f94" fmla="*/ f74 f29 1"/>
                <a:gd name="f95" fmla="*/ f76 f30 1"/>
                <a:gd name="f96" fmla="*/ f75 f30 1"/>
                <a:gd name="f97" fmla="*/ f77 f29 1"/>
                <a:gd name="f98" fmla="*/ f78 f30 1"/>
                <a:gd name="f99" fmla="*/ f79 f29 1"/>
                <a:gd name="f100" fmla="*/ f80 f30 1"/>
                <a:gd name="f101" fmla="*/ f81 f29 1"/>
                <a:gd name="f102" fmla="*/ f82 f30 1"/>
                <a:gd name="f103" fmla="*/ f83 f29 1"/>
                <a:gd name="f104" fmla="*/ f84 f30 1"/>
                <a:gd name="f105" fmla="*/ f85 f29 1"/>
                <a:gd name="f106" fmla="*/ f86 f29 1"/>
                <a:gd name="f107" fmla="*/ f87 f30 1"/>
                <a:gd name="f108" fmla="*/ f88 f29 1"/>
                <a:gd name="f109" fmla="*/ f89 f30 1"/>
                <a:gd name="f110" fmla="*/ f90 f29 1"/>
                <a:gd name="f111" fmla="*/ f91 f29 1"/>
                <a:gd name="f112" fmla="*/ f92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105" y="f104"/>
                </a:cxn>
                <a:cxn ang="f56">
                  <a:pos x="f106" y="f107"/>
                </a:cxn>
                <a:cxn ang="f56">
                  <a:pos x="f108" y="f109"/>
                </a:cxn>
                <a:cxn ang="f56">
                  <a:pos x="f110" y="f109"/>
                </a:cxn>
                <a:cxn ang="f56">
                  <a:pos x="f111" y="f112"/>
                </a:cxn>
                <a:cxn ang="f56">
                  <a:pos x="f97" y="f98"/>
                </a:cxn>
              </a:cxnLst>
              <a:rect l="f93" t="f96" r="f94" b="f95"/>
              <a:pathLst>
                <a:path w="30" h="11">
                  <a:moveTo>
                    <a:pt x="f8" y="f9"/>
                  </a:moveTo>
                  <a:cubicBezTo>
                    <a:pt x="f10" y="f11"/>
                    <a:pt x="f11" y="f9"/>
                    <a:pt x="f5" y="f12"/>
                  </a:cubicBezTo>
                  <a:cubicBezTo>
                    <a:pt x="f9" y="f5"/>
                    <a:pt x="f8" y="f12"/>
                    <a:pt x="f13" y="f11"/>
                  </a:cubicBezTo>
                  <a:cubicBezTo>
                    <a:pt x="f14" y="f9"/>
                    <a:pt x="f15" y="f16"/>
                    <a:pt x="f17" y="f8"/>
                  </a:cubicBezTo>
                  <a:cubicBezTo>
                    <a:pt x="f18" y="f8"/>
                    <a:pt x="f19" y="f8"/>
                    <a:pt x="f6" y="f8"/>
                  </a:cubicBezTo>
                  <a:cubicBezTo>
                    <a:pt x="f20" y="f7"/>
                    <a:pt x="f21" y="f22"/>
                    <a:pt x="f15" y="f13"/>
                  </a:cubicBezTo>
                  <a:cubicBezTo>
                    <a:pt x="f23" y="f13"/>
                    <a:pt x="f23" y="f13"/>
                    <a:pt x="f23" y="f24"/>
                  </a:cubicBezTo>
                  <a:cubicBezTo>
                    <a:pt x="f25" y="f26"/>
                    <a:pt x="f27" y="f24"/>
                    <a:pt x="f27" y="f24"/>
                  </a:cubicBezTo>
                  <a:cubicBezTo>
                    <a:pt x="f23" y="f24"/>
                    <a:pt x="f14" y="f26"/>
                    <a:pt x="f7" y="f16"/>
                  </a:cubicBezTo>
                  <a:cubicBezTo>
                    <a:pt x="f13" y="f16"/>
                    <a:pt x="f26" y="f10"/>
                    <a:pt x="f8" y="f9"/>
                  </a:cubicBezTo>
                  <a:close/>
                </a:path>
              </a:pathLst>
            </a:custGeom>
            <a:solidFill>
              <a:srgbClr val="D5B37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2" name="Freeform 1654">
              <a:extLst>
                <a:ext uri="{FF2B5EF4-FFF2-40B4-BE49-F238E27FC236}">
                  <a16:creationId xmlns:a16="http://schemas.microsoft.com/office/drawing/2014/main" id="{C1CA8C75-6AB0-721D-7AC9-3FD8DCB3153D}"/>
                </a:ext>
              </a:extLst>
            </p:cNvPr>
            <p:cNvSpPr/>
            <p:nvPr/>
          </p:nvSpPr>
          <p:spPr>
            <a:xfrm>
              <a:off x="4573591" y="4470401"/>
              <a:ext cx="60322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8"/>
                <a:gd name="f8" fmla="val 1"/>
                <a:gd name="f9" fmla="val 6"/>
                <a:gd name="f10" fmla="val 5"/>
                <a:gd name="f11" fmla="val 4"/>
                <a:gd name="f12" fmla="val 2"/>
                <a:gd name="f13" fmla="val 10"/>
                <a:gd name="f14" fmla="val 15"/>
                <a:gd name="f15" fmla="val 14"/>
                <a:gd name="f16" fmla="val 7"/>
                <a:gd name="f17" fmla="val 9"/>
                <a:gd name="f18" fmla="+- 0 0 -90"/>
                <a:gd name="f19" fmla="*/ f3 1 16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16"/>
                <a:gd name="f30" fmla="*/ 1 f26 1"/>
                <a:gd name="f31" fmla="*/ 6 f25 1"/>
                <a:gd name="f32" fmla="*/ 0 f26 1"/>
                <a:gd name="f33" fmla="*/ 2 f25 1"/>
                <a:gd name="f34" fmla="*/ 15 f26 1"/>
                <a:gd name="f35" fmla="*/ 5 f25 1"/>
                <a:gd name="f36" fmla="*/ 14 f26 1"/>
                <a:gd name="f37" fmla="*/ 7 f25 1"/>
                <a:gd name="f38" fmla="+- f27 0 f1"/>
                <a:gd name="f39" fmla="*/ f30 1 16"/>
                <a:gd name="f40" fmla="*/ f31 1 8"/>
                <a:gd name="f41" fmla="*/ f32 1 16"/>
                <a:gd name="f42" fmla="*/ f33 1 8"/>
                <a:gd name="f43" fmla="*/ f34 1 16"/>
                <a:gd name="f44" fmla="*/ f35 1 8"/>
                <a:gd name="f45" fmla="*/ f36 1 16"/>
                <a:gd name="f46" fmla="*/ f37 1 8"/>
                <a:gd name="f47" fmla="*/ 0 1 f29"/>
                <a:gd name="f48" fmla="*/ f22 1 f29"/>
                <a:gd name="f49" fmla="*/ 0 1 f28"/>
                <a:gd name="f50" fmla="*/ f23 1 f28"/>
                <a:gd name="f51" fmla="*/ f39 1 f29"/>
                <a:gd name="f52" fmla="*/ f40 1 f28"/>
                <a:gd name="f53" fmla="*/ f41 1 f29"/>
                <a:gd name="f54" fmla="*/ f42 1 f28"/>
                <a:gd name="f55" fmla="*/ f43 1 f29"/>
                <a:gd name="f56" fmla="*/ f44 1 f28"/>
                <a:gd name="f57" fmla="*/ f45 1 f29"/>
                <a:gd name="f58" fmla="*/ f46 1 f28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6" h="8">
                  <a:moveTo>
                    <a:pt x="f8" y="f9"/>
                  </a:moveTo>
                  <a:cubicBezTo>
                    <a:pt x="f5" y="f10"/>
                    <a:pt x="f5" y="f11"/>
                    <a:pt x="f5" y="f12"/>
                  </a:cubicBezTo>
                  <a:cubicBezTo>
                    <a:pt x="f5" y="f12"/>
                    <a:pt x="f5" y="f12"/>
                    <a:pt x="f5" y="f12"/>
                  </a:cubicBezTo>
                  <a:cubicBezTo>
                    <a:pt x="f9" y="f5"/>
                    <a:pt x="f13" y="f12"/>
                    <a:pt x="f14" y="f10"/>
                  </a:cubicBezTo>
                  <a:cubicBezTo>
                    <a:pt x="f14" y="f10"/>
                    <a:pt x="f14" y="f10"/>
                    <a:pt x="f14" y="f10"/>
                  </a:cubicBezTo>
                  <a:cubicBezTo>
                    <a:pt x="f15" y="f9"/>
                    <a:pt x="f6" y="f16"/>
                    <a:pt x="f15" y="f16"/>
                  </a:cubicBezTo>
                  <a:cubicBezTo>
                    <a:pt x="f17" y="f7"/>
                    <a:pt x="f10" y="f7"/>
                    <a:pt x="f8" y="f9"/>
                  </a:cubicBezTo>
                  <a:close/>
                </a:path>
              </a:pathLst>
            </a:custGeom>
            <a:solidFill>
              <a:srgbClr val="D8B6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3" name="Freeform 1655">
              <a:extLst>
                <a:ext uri="{FF2B5EF4-FFF2-40B4-BE49-F238E27FC236}">
                  <a16:creationId xmlns:a16="http://schemas.microsoft.com/office/drawing/2014/main" id="{0E4BD3C0-20CA-F1D6-3792-8BB9C4E45C12}"/>
                </a:ext>
              </a:extLst>
            </p:cNvPr>
            <p:cNvSpPr/>
            <p:nvPr/>
          </p:nvSpPr>
          <p:spPr>
            <a:xfrm>
              <a:off x="4538660" y="4368802"/>
              <a:ext cx="158748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21"/>
                <a:gd name="f8" fmla="val 7"/>
                <a:gd name="f9" fmla="val 19"/>
                <a:gd name="f10" fmla="val 6"/>
                <a:gd name="f11" fmla="val 18"/>
                <a:gd name="f12" fmla="val 5"/>
                <a:gd name="f13" fmla="val 4"/>
                <a:gd name="f14" fmla="val 17"/>
                <a:gd name="f15" fmla="val 16"/>
                <a:gd name="f16" fmla="val 2"/>
                <a:gd name="f17" fmla="val 13"/>
                <a:gd name="f18" fmla="val 8"/>
                <a:gd name="f19" fmla="val 15"/>
                <a:gd name="f20" fmla="val 3"/>
                <a:gd name="f21" fmla="val 24"/>
                <a:gd name="f22" fmla="val 27"/>
                <a:gd name="f23" fmla="val 29"/>
                <a:gd name="f24" fmla="val 32"/>
                <a:gd name="f25" fmla="val 36"/>
                <a:gd name="f26" fmla="val 39"/>
                <a:gd name="f27" fmla="val 1"/>
                <a:gd name="f28" fmla="val 41"/>
                <a:gd name="f29" fmla="val 10"/>
                <a:gd name="f30" fmla="val 38"/>
                <a:gd name="f31" fmla="val 12"/>
                <a:gd name="f32" fmla="val 33"/>
                <a:gd name="f33" fmla="val 14"/>
                <a:gd name="f34" fmla="val 30"/>
                <a:gd name="f35" fmla="val 22"/>
                <a:gd name="f36" fmla="val 20"/>
                <a:gd name="f37" fmla="+- 0 0 -90"/>
                <a:gd name="f38" fmla="*/ f3 1 42"/>
                <a:gd name="f39" fmla="*/ f4 1 21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42"/>
                <a:gd name="f48" fmla="*/ f44 1 21"/>
                <a:gd name="f49" fmla="*/ 7 f45 1"/>
                <a:gd name="f50" fmla="*/ 19 f44 1"/>
                <a:gd name="f51" fmla="*/ 4 f45 1"/>
                <a:gd name="f52" fmla="*/ 18 f44 1"/>
                <a:gd name="f53" fmla="*/ 2 f45 1"/>
                <a:gd name="f54" fmla="*/ 13 f44 1"/>
                <a:gd name="f55" fmla="*/ 24 f45 1"/>
                <a:gd name="f56" fmla="*/ 2 f44 1"/>
                <a:gd name="f57" fmla="*/ 32 f45 1"/>
                <a:gd name="f58" fmla="*/ 0 f44 1"/>
                <a:gd name="f59" fmla="*/ 41 f45 1"/>
                <a:gd name="f60" fmla="*/ 3 f44 1"/>
                <a:gd name="f61" fmla="*/ 38 f45 1"/>
                <a:gd name="f62" fmla="*/ 12 f44 1"/>
                <a:gd name="f63" fmla="*/ 33 f45 1"/>
                <a:gd name="f64" fmla="*/ 14 f44 1"/>
                <a:gd name="f65" fmla="*/ 15 f44 1"/>
                <a:gd name="f66" fmla="*/ 20 f45 1"/>
                <a:gd name="f67" fmla="*/ 17 f44 1"/>
                <a:gd name="f68" fmla="*/ 12 f45 1"/>
                <a:gd name="f69" fmla="*/ 20 f44 1"/>
                <a:gd name="f70" fmla="+- f46 0 f1"/>
                <a:gd name="f71" fmla="*/ f49 1 42"/>
                <a:gd name="f72" fmla="*/ f50 1 21"/>
                <a:gd name="f73" fmla="*/ f51 1 42"/>
                <a:gd name="f74" fmla="*/ f52 1 21"/>
                <a:gd name="f75" fmla="*/ f53 1 42"/>
                <a:gd name="f76" fmla="*/ f54 1 21"/>
                <a:gd name="f77" fmla="*/ f55 1 42"/>
                <a:gd name="f78" fmla="*/ f56 1 21"/>
                <a:gd name="f79" fmla="*/ f57 1 42"/>
                <a:gd name="f80" fmla="*/ f58 1 21"/>
                <a:gd name="f81" fmla="*/ f59 1 42"/>
                <a:gd name="f82" fmla="*/ f60 1 21"/>
                <a:gd name="f83" fmla="*/ f61 1 42"/>
                <a:gd name="f84" fmla="*/ f62 1 21"/>
                <a:gd name="f85" fmla="*/ f63 1 42"/>
                <a:gd name="f86" fmla="*/ f64 1 21"/>
                <a:gd name="f87" fmla="*/ f65 1 21"/>
                <a:gd name="f88" fmla="*/ f66 1 42"/>
                <a:gd name="f89" fmla="*/ f67 1 21"/>
                <a:gd name="f90" fmla="*/ f68 1 42"/>
                <a:gd name="f91" fmla="*/ f69 1 21"/>
                <a:gd name="f92" fmla="*/ 0 1 f47"/>
                <a:gd name="f93" fmla="*/ f41 1 f47"/>
                <a:gd name="f94" fmla="*/ 0 1 f48"/>
                <a:gd name="f95" fmla="*/ f42 1 f48"/>
                <a:gd name="f96" fmla="*/ f71 1 f47"/>
                <a:gd name="f97" fmla="*/ f72 1 f48"/>
                <a:gd name="f98" fmla="*/ f73 1 f47"/>
                <a:gd name="f99" fmla="*/ f74 1 f48"/>
                <a:gd name="f100" fmla="*/ f75 1 f47"/>
                <a:gd name="f101" fmla="*/ f76 1 f48"/>
                <a:gd name="f102" fmla="*/ f77 1 f47"/>
                <a:gd name="f103" fmla="*/ f78 1 f48"/>
                <a:gd name="f104" fmla="*/ f79 1 f47"/>
                <a:gd name="f105" fmla="*/ f80 1 f48"/>
                <a:gd name="f106" fmla="*/ f81 1 f47"/>
                <a:gd name="f107" fmla="*/ f82 1 f48"/>
                <a:gd name="f108" fmla="*/ f83 1 f47"/>
                <a:gd name="f109" fmla="*/ f84 1 f48"/>
                <a:gd name="f110" fmla="*/ f85 1 f47"/>
                <a:gd name="f111" fmla="*/ f86 1 f48"/>
                <a:gd name="f112" fmla="*/ f87 1 f48"/>
                <a:gd name="f113" fmla="*/ f88 1 f47"/>
                <a:gd name="f114" fmla="*/ f89 1 f48"/>
                <a:gd name="f115" fmla="*/ f90 1 f47"/>
                <a:gd name="f116" fmla="*/ f91 1 f48"/>
                <a:gd name="f117" fmla="*/ f92 f38 1"/>
                <a:gd name="f118" fmla="*/ f93 f38 1"/>
                <a:gd name="f119" fmla="*/ f95 f39 1"/>
                <a:gd name="f120" fmla="*/ f94 f39 1"/>
                <a:gd name="f121" fmla="*/ f96 f38 1"/>
                <a:gd name="f122" fmla="*/ f97 f39 1"/>
                <a:gd name="f123" fmla="*/ f98 f38 1"/>
                <a:gd name="f124" fmla="*/ f99 f39 1"/>
                <a:gd name="f125" fmla="*/ f100 f38 1"/>
                <a:gd name="f126" fmla="*/ f101 f39 1"/>
                <a:gd name="f127" fmla="*/ f102 f38 1"/>
                <a:gd name="f128" fmla="*/ f103 f39 1"/>
                <a:gd name="f129" fmla="*/ f104 f38 1"/>
                <a:gd name="f130" fmla="*/ f105 f39 1"/>
                <a:gd name="f131" fmla="*/ f106 f38 1"/>
                <a:gd name="f132" fmla="*/ f107 f39 1"/>
                <a:gd name="f133" fmla="*/ f108 f38 1"/>
                <a:gd name="f134" fmla="*/ f109 f39 1"/>
                <a:gd name="f135" fmla="*/ f110 f38 1"/>
                <a:gd name="f136" fmla="*/ f111 f39 1"/>
                <a:gd name="f137" fmla="*/ f112 f39 1"/>
                <a:gd name="f138" fmla="*/ f113 f38 1"/>
                <a:gd name="f139" fmla="*/ f114 f39 1"/>
                <a:gd name="f140" fmla="*/ f115 f38 1"/>
                <a:gd name="f141" fmla="*/ f11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27" y="f128"/>
                </a:cxn>
                <a:cxn ang="f70">
                  <a:pos x="f129" y="f130"/>
                </a:cxn>
                <a:cxn ang="f70">
                  <a:pos x="f131" y="f132"/>
                </a:cxn>
                <a:cxn ang="f70">
                  <a:pos x="f133" y="f134"/>
                </a:cxn>
                <a:cxn ang="f70">
                  <a:pos x="f135" y="f136"/>
                </a:cxn>
                <a:cxn ang="f70">
                  <a:pos x="f127" y="f137"/>
                </a:cxn>
                <a:cxn ang="f70">
                  <a:pos x="f127" y="f136"/>
                </a:cxn>
                <a:cxn ang="f70">
                  <a:pos x="f138" y="f139"/>
                </a:cxn>
                <a:cxn ang="f70">
                  <a:pos x="f140" y="f141"/>
                </a:cxn>
                <a:cxn ang="f70">
                  <a:pos x="f121" y="f122"/>
                </a:cxn>
              </a:cxnLst>
              <a:rect l="f117" t="f120" r="f118" b="f119"/>
              <a:pathLst>
                <a:path w="42" h="21">
                  <a:moveTo>
                    <a:pt x="f8" y="f9"/>
                  </a:moveTo>
                  <a:cubicBezTo>
                    <a:pt x="f10" y="f11"/>
                    <a:pt x="f12" y="f11"/>
                    <a:pt x="f13" y="f11"/>
                  </a:cubicBezTo>
                  <a:cubicBezTo>
                    <a:pt x="f5" y="f14"/>
                    <a:pt x="f5" y="f15"/>
                    <a:pt x="f16" y="f17"/>
                  </a:cubicBezTo>
                  <a:cubicBezTo>
                    <a:pt x="f18" y="f12"/>
                    <a:pt x="f19" y="f20"/>
                    <a:pt x="f21" y="f16"/>
                  </a:cubicBezTo>
                  <a:cubicBezTo>
                    <a:pt x="f22" y="f16"/>
                    <a:pt x="f23" y="f5"/>
                    <a:pt x="f24" y="f5"/>
                  </a:cubicBezTo>
                  <a:cubicBezTo>
                    <a:pt x="f25" y="f5"/>
                    <a:pt x="f26" y="f27"/>
                    <a:pt x="f28" y="f20"/>
                  </a:cubicBezTo>
                  <a:cubicBezTo>
                    <a:pt x="f6" y="f10"/>
                    <a:pt x="f28" y="f29"/>
                    <a:pt x="f30" y="f31"/>
                  </a:cubicBezTo>
                  <a:cubicBezTo>
                    <a:pt x="f25" y="f17"/>
                    <a:pt x="f25" y="f14"/>
                    <a:pt x="f32" y="f33"/>
                  </a:cubicBezTo>
                  <a:cubicBezTo>
                    <a:pt x="f34" y="f33"/>
                    <a:pt x="f22" y="f19"/>
                    <a:pt x="f21" y="f19"/>
                  </a:cubicBezTo>
                  <a:cubicBezTo>
                    <a:pt x="f21" y="f33"/>
                    <a:pt x="f21" y="f33"/>
                    <a:pt x="f21" y="f33"/>
                  </a:cubicBezTo>
                  <a:cubicBezTo>
                    <a:pt x="f35" y="f33"/>
                    <a:pt x="f7" y="f15"/>
                    <a:pt x="f36" y="f14"/>
                  </a:cubicBezTo>
                  <a:cubicBezTo>
                    <a:pt x="f11" y="f7"/>
                    <a:pt x="f19" y="f7"/>
                    <a:pt x="f31" y="f36"/>
                  </a:cubicBezTo>
                  <a:cubicBezTo>
                    <a:pt x="f29" y="f9"/>
                    <a:pt x="f18" y="f9"/>
                    <a:pt x="f8" y="f9"/>
                  </a:cubicBezTo>
                  <a:close/>
                </a:path>
              </a:pathLst>
            </a:custGeom>
            <a:solidFill>
              <a:srgbClr val="FAD7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4" name="Freeform 1656">
              <a:extLst>
                <a:ext uri="{FF2B5EF4-FFF2-40B4-BE49-F238E27FC236}">
                  <a16:creationId xmlns:a16="http://schemas.microsoft.com/office/drawing/2014/main" id="{7232E000-900C-76BE-7186-D1BC6D98742A}"/>
                </a:ext>
              </a:extLst>
            </p:cNvPr>
            <p:cNvSpPr/>
            <p:nvPr/>
          </p:nvSpPr>
          <p:spPr>
            <a:xfrm>
              <a:off x="4554534" y="4462464"/>
              <a:ext cx="44448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7"/>
                <a:gd name="f9" fmla="val 1"/>
                <a:gd name="f10" fmla="val 9"/>
                <a:gd name="f11" fmla="val 11"/>
                <a:gd name="f12" fmla="val 2"/>
                <a:gd name="f13" fmla="val 10"/>
                <a:gd name="f14" fmla="val 3"/>
                <a:gd name="f15" fmla="val 4"/>
                <a:gd name="f16" fmla="+- 0 0 -90"/>
                <a:gd name="f17" fmla="*/ f3 1 12"/>
                <a:gd name="f18" fmla="*/ f4 1 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5"/>
                <a:gd name="f27" fmla="*/ f24 1 12"/>
                <a:gd name="f28" fmla="*/ 7 f24 1"/>
                <a:gd name="f29" fmla="*/ 1 f23 1"/>
                <a:gd name="f30" fmla="*/ 12 f24 1"/>
                <a:gd name="f31" fmla="*/ 2 f23 1"/>
                <a:gd name="f32" fmla="*/ 5 f24 1"/>
                <a:gd name="f33" fmla="*/ 4 f23 1"/>
                <a:gd name="f34" fmla="+- f25 0 f1"/>
                <a:gd name="f35" fmla="*/ f28 1 12"/>
                <a:gd name="f36" fmla="*/ f29 1 5"/>
                <a:gd name="f37" fmla="*/ f30 1 12"/>
                <a:gd name="f38" fmla="*/ f31 1 5"/>
                <a:gd name="f39" fmla="*/ f32 1 12"/>
                <a:gd name="f40" fmla="*/ f33 1 5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5">
                  <a:moveTo>
                    <a:pt x="f8" y="f9"/>
                  </a:moveTo>
                  <a:cubicBezTo>
                    <a:pt x="f10" y="f9"/>
                    <a:pt x="f11" y="f9"/>
                    <a:pt x="f6" y="f12"/>
                  </a:cubicBezTo>
                  <a:cubicBezTo>
                    <a:pt x="f13" y="f7"/>
                    <a:pt x="f8" y="f14"/>
                    <a:pt x="f7" y="f15"/>
                  </a:cubicBezTo>
                  <a:cubicBezTo>
                    <a:pt x="f7" y="f15"/>
                    <a:pt x="f7" y="f15"/>
                    <a:pt x="f7" y="f15"/>
                  </a:cubicBezTo>
                  <a:cubicBezTo>
                    <a:pt x="f5" y="f5"/>
                    <a:pt x="f8" y="f12"/>
                    <a:pt x="f8" y="f9"/>
                  </a:cubicBezTo>
                  <a:close/>
                </a:path>
              </a:pathLst>
            </a:custGeom>
            <a:solidFill>
              <a:srgbClr val="CBA97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5" name="Freeform 1657">
              <a:extLst>
                <a:ext uri="{FF2B5EF4-FFF2-40B4-BE49-F238E27FC236}">
                  <a16:creationId xmlns:a16="http://schemas.microsoft.com/office/drawing/2014/main" id="{EA28F4D4-BEDA-8EB7-3C75-3F1C55D7A86D}"/>
                </a:ext>
              </a:extLst>
            </p:cNvPr>
            <p:cNvSpPr/>
            <p:nvPr/>
          </p:nvSpPr>
          <p:spPr>
            <a:xfrm>
              <a:off x="4622804" y="4418015"/>
              <a:ext cx="30166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5"/>
                <a:gd name="f8" fmla="val 2"/>
                <a:gd name="f9" fmla="val 6"/>
                <a:gd name="f10" fmla="val 3"/>
                <a:gd name="f11" fmla="val 1"/>
                <a:gd name="f12" fmla="val 4"/>
                <a:gd name="f13" fmla="+- 0 0 -90"/>
                <a:gd name="f14" fmla="*/ f3 1 8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8"/>
                <a:gd name="f25" fmla="*/ 8 f21 1"/>
                <a:gd name="f26" fmla="*/ 2 f20 1"/>
                <a:gd name="f27" fmla="*/ 0 f21 1"/>
                <a:gd name="f28" fmla="*/ 3 f20 1"/>
                <a:gd name="f29" fmla="*/ 2 f21 1"/>
                <a:gd name="f30" fmla="*/ 1 f20 1"/>
                <a:gd name="f31" fmla="*/ 1 f21 1"/>
                <a:gd name="f32" fmla="+- f22 0 f1"/>
                <a:gd name="f33" fmla="*/ f25 1 8"/>
                <a:gd name="f34" fmla="*/ f26 1 5"/>
                <a:gd name="f35" fmla="*/ f27 1 8"/>
                <a:gd name="f36" fmla="*/ f28 1 5"/>
                <a:gd name="f37" fmla="*/ f29 1 8"/>
                <a:gd name="f38" fmla="*/ f30 1 5"/>
                <a:gd name="f39" fmla="*/ f31 1 8"/>
                <a:gd name="f40" fmla="*/ 0 1 f24"/>
                <a:gd name="f41" fmla="*/ f17 1 f24"/>
                <a:gd name="f42" fmla="*/ 0 1 f23"/>
                <a:gd name="f43" fmla="*/ f18 1 f23"/>
                <a:gd name="f44" fmla="*/ f33 1 f24"/>
                <a:gd name="f45" fmla="*/ f34 1 f23"/>
                <a:gd name="f46" fmla="*/ f35 1 f24"/>
                <a:gd name="f47" fmla="*/ f36 1 f23"/>
                <a:gd name="f48" fmla="*/ f37 1 f24"/>
                <a:gd name="f49" fmla="*/ f38 1 f23"/>
                <a:gd name="f50" fmla="*/ f39 1 f24"/>
                <a:gd name="f51" fmla="*/ f40 f14 1"/>
                <a:gd name="f52" fmla="*/ f41 f14 1"/>
                <a:gd name="f53" fmla="*/ f43 f15 1"/>
                <a:gd name="f54" fmla="*/ f42 f15 1"/>
                <a:gd name="f55" fmla="*/ f44 f14 1"/>
                <a:gd name="f56" fmla="*/ f45 f15 1"/>
                <a:gd name="f57" fmla="*/ f46 f14 1"/>
                <a:gd name="f58" fmla="*/ f47 f15 1"/>
                <a:gd name="f59" fmla="*/ f48 f14 1"/>
                <a:gd name="f60" fmla="*/ f49 f15 1"/>
                <a:gd name="f61" fmla="*/ f5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0"/>
                </a:cxn>
                <a:cxn ang="f32">
                  <a:pos x="f55" y="f56"/>
                </a:cxn>
              </a:cxnLst>
              <a:rect l="f51" t="f54" r="f52" b="f53"/>
              <a:pathLst>
                <a:path w="8" h="5">
                  <a:moveTo>
                    <a:pt x="f6" y="f8"/>
                  </a:moveTo>
                  <a:cubicBezTo>
                    <a:pt x="f9" y="f7"/>
                    <a:pt x="f10" y="f10"/>
                    <a:pt x="f5" y="f10"/>
                  </a:cubicBezTo>
                  <a:cubicBezTo>
                    <a:pt x="f11" y="f10"/>
                    <a:pt x="f11" y="f8"/>
                    <a:pt x="f8" y="f11"/>
                  </a:cubicBezTo>
                  <a:cubicBezTo>
                    <a:pt x="f11" y="f11"/>
                    <a:pt x="f11" y="f11"/>
                    <a:pt x="f11" y="f11"/>
                  </a:cubicBezTo>
                  <a:cubicBezTo>
                    <a:pt x="f12" y="f11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FAD7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6" name="Freeform 1658">
              <a:extLst>
                <a:ext uri="{FF2B5EF4-FFF2-40B4-BE49-F238E27FC236}">
                  <a16:creationId xmlns:a16="http://schemas.microsoft.com/office/drawing/2014/main" id="{C9172E9A-41C9-5109-7AE9-90403B1B425C}"/>
                </a:ext>
              </a:extLst>
            </p:cNvPr>
            <p:cNvSpPr/>
            <p:nvPr/>
          </p:nvSpPr>
          <p:spPr>
            <a:xfrm>
              <a:off x="4291014" y="4110035"/>
              <a:ext cx="282577" cy="29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78"/>
                <a:gd name="f8" fmla="val 72"/>
                <a:gd name="f9" fmla="val 73"/>
                <a:gd name="f10" fmla="val 70"/>
                <a:gd name="f11" fmla="val 76"/>
                <a:gd name="f12" fmla="val 66"/>
                <a:gd name="f13" fmla="val 64"/>
                <a:gd name="f14" fmla="val 59"/>
                <a:gd name="f15" fmla="val 56"/>
                <a:gd name="f16" fmla="val 52"/>
                <a:gd name="f17" fmla="val 69"/>
                <a:gd name="f18" fmla="val 50"/>
                <a:gd name="f19" fmla="val 46"/>
                <a:gd name="f20" fmla="val 63"/>
                <a:gd name="f21" fmla="val 43"/>
                <a:gd name="f22" fmla="val 61"/>
                <a:gd name="f23" fmla="val 42"/>
                <a:gd name="f24" fmla="val 60"/>
                <a:gd name="f25" fmla="val 41"/>
                <a:gd name="f26" fmla="val 40"/>
                <a:gd name="f27" fmla="val 58"/>
                <a:gd name="f28" fmla="val 39"/>
                <a:gd name="f29" fmla="val 38"/>
                <a:gd name="f30" fmla="val 57"/>
                <a:gd name="f31" fmla="val 35"/>
                <a:gd name="f32" fmla="val 55"/>
                <a:gd name="f33" fmla="val 37"/>
                <a:gd name="f34" fmla="val 54"/>
                <a:gd name="f35" fmla="val 45"/>
                <a:gd name="f36" fmla="val 51"/>
                <a:gd name="f37" fmla="val 65"/>
                <a:gd name="f38" fmla="val 67"/>
                <a:gd name="f39" fmla="val 68"/>
                <a:gd name="f40" fmla="val 48"/>
                <a:gd name="f41" fmla="val 34"/>
                <a:gd name="f42" fmla="val 33"/>
                <a:gd name="f43" fmla="val 32"/>
                <a:gd name="f44" fmla="val 31"/>
                <a:gd name="f45" fmla="val 47"/>
                <a:gd name="f46" fmla="val 24"/>
                <a:gd name="f47" fmla="val 15"/>
                <a:gd name="f48" fmla="val 36"/>
                <a:gd name="f49" fmla="val 9"/>
                <a:gd name="f50" fmla="val 27"/>
                <a:gd name="f51" fmla="val 7"/>
                <a:gd name="f52" fmla="val 4"/>
                <a:gd name="f53" fmla="val 20"/>
                <a:gd name="f54" fmla="val 2"/>
                <a:gd name="f55" fmla="val 17"/>
                <a:gd name="f56" fmla="val 14"/>
                <a:gd name="f57" fmla="val 13"/>
                <a:gd name="f58" fmla="val 8"/>
                <a:gd name="f59" fmla="val 12"/>
                <a:gd name="f60" fmla="val 6"/>
                <a:gd name="f61" fmla="val 10"/>
                <a:gd name="f62" fmla="val 5"/>
                <a:gd name="f63" fmla="val 16"/>
                <a:gd name="f64" fmla="val 26"/>
                <a:gd name="f65" fmla="val 23"/>
                <a:gd name="f66" fmla="val 53"/>
                <a:gd name="f67" fmla="val 11"/>
                <a:gd name="f68" fmla="val 1"/>
                <a:gd name="f69" fmla="val 3"/>
                <a:gd name="f70" fmla="val 19"/>
                <a:gd name="f71" fmla="val 28"/>
                <a:gd name="f72" fmla="val 62"/>
                <a:gd name="f73" fmla="val 74"/>
                <a:gd name="f74" fmla="val 71"/>
                <a:gd name="f75" fmla="val 30"/>
                <a:gd name="f76" fmla="+- 0 0 -90"/>
                <a:gd name="f77" fmla="*/ f3 1 75"/>
                <a:gd name="f78" fmla="*/ f4 1 78"/>
                <a:gd name="f79" fmla="val f5"/>
                <a:gd name="f80" fmla="val f6"/>
                <a:gd name="f81" fmla="val f7"/>
                <a:gd name="f82" fmla="*/ f76 f0 1"/>
                <a:gd name="f83" fmla="+- f81 0 f79"/>
                <a:gd name="f84" fmla="+- f80 0 f79"/>
                <a:gd name="f85" fmla="*/ f82 1 f2"/>
                <a:gd name="f86" fmla="*/ f84 1 75"/>
                <a:gd name="f87" fmla="*/ f83 1 78"/>
                <a:gd name="f88" fmla="*/ 72 f84 1"/>
                <a:gd name="f89" fmla="*/ 73 f83 1"/>
                <a:gd name="f90" fmla="*/ 64 f84 1"/>
                <a:gd name="f91" fmla="*/ 78 f83 1"/>
                <a:gd name="f92" fmla="*/ 52 f84 1"/>
                <a:gd name="f93" fmla="*/ 69 f83 1"/>
                <a:gd name="f94" fmla="*/ 43 f84 1"/>
                <a:gd name="f95" fmla="*/ 61 f83 1"/>
                <a:gd name="f96" fmla="*/ 41 f84 1"/>
                <a:gd name="f97" fmla="*/ 60 f83 1"/>
                <a:gd name="f98" fmla="*/ 38 f84 1"/>
                <a:gd name="f99" fmla="*/ 57 f83 1"/>
                <a:gd name="f100" fmla="*/ 37 f84 1"/>
                <a:gd name="f101" fmla="*/ 54 f83 1"/>
                <a:gd name="f102" fmla="*/ 40 f84 1"/>
                <a:gd name="f103" fmla="*/ 55 f83 1"/>
                <a:gd name="f104" fmla="*/ 56 f84 1"/>
                <a:gd name="f105" fmla="*/ 65 f83 1"/>
                <a:gd name="f106" fmla="*/ 70 f83 1"/>
                <a:gd name="f107" fmla="*/ 57 f84 1"/>
                <a:gd name="f108" fmla="*/ 39 f84 1"/>
                <a:gd name="f109" fmla="*/ 51 f83 1"/>
                <a:gd name="f110" fmla="*/ 34 f84 1"/>
                <a:gd name="f111" fmla="*/ 48 f83 1"/>
                <a:gd name="f112" fmla="*/ 31 f84 1"/>
                <a:gd name="f113" fmla="*/ 47 f83 1"/>
                <a:gd name="f114" fmla="*/ 9 f84 1"/>
                <a:gd name="f115" fmla="*/ 27 f83 1"/>
                <a:gd name="f116" fmla="*/ 2 f84 1"/>
                <a:gd name="f117" fmla="*/ 17 f83 1"/>
                <a:gd name="f118" fmla="*/ 4 f84 1"/>
                <a:gd name="f119" fmla="*/ 13 f83 1"/>
                <a:gd name="f120" fmla="*/ 8 f84 1"/>
                <a:gd name="f121" fmla="*/ 9 f83 1"/>
                <a:gd name="f122" fmla="*/ 10 f84 1"/>
                <a:gd name="f123" fmla="*/ 5 f83 1"/>
                <a:gd name="f124" fmla="*/ 26 f84 1"/>
                <a:gd name="f125" fmla="*/ 23 f83 1"/>
                <a:gd name="f126" fmla="*/ 50 f83 1"/>
                <a:gd name="f127" fmla="*/ 70 f84 1"/>
                <a:gd name="f128" fmla="*/ 11 f84 1"/>
                <a:gd name="f129" fmla="*/ 1 f83 1"/>
                <a:gd name="f130" fmla="*/ 15 f84 1"/>
                <a:gd name="f131" fmla="*/ 2 f83 1"/>
                <a:gd name="f132" fmla="*/ 19 f84 1"/>
                <a:gd name="f133" fmla="*/ 6 f83 1"/>
                <a:gd name="f134" fmla="*/ 50 f84 1"/>
                <a:gd name="f135" fmla="*/ 37 f83 1"/>
                <a:gd name="f136" fmla="*/ 51 f84 1"/>
                <a:gd name="f137" fmla="*/ 38 f83 1"/>
                <a:gd name="f138" fmla="*/ 68 f84 1"/>
                <a:gd name="f139" fmla="*/ 53 f83 1"/>
                <a:gd name="f140" fmla="*/ 69 f84 1"/>
                <a:gd name="f141" fmla="*/ 75 f84 1"/>
                <a:gd name="f142" fmla="*/ 66 f83 1"/>
                <a:gd name="f143" fmla="*/ 74 f84 1"/>
                <a:gd name="f144" fmla="*/ 60 f84 1"/>
                <a:gd name="f145" fmla="*/ 62 f83 1"/>
                <a:gd name="f146" fmla="*/ 45 f83 1"/>
                <a:gd name="f147" fmla="*/ 20 f84 1"/>
                <a:gd name="f148" fmla="*/ 26 f83 1"/>
                <a:gd name="f149" fmla="*/ 58 f84 1"/>
                <a:gd name="f150" fmla="*/ 68 f83 1"/>
                <a:gd name="f151" fmla="+- f85 0 f1"/>
                <a:gd name="f152" fmla="*/ f88 1 75"/>
                <a:gd name="f153" fmla="*/ f89 1 78"/>
                <a:gd name="f154" fmla="*/ f90 1 75"/>
                <a:gd name="f155" fmla="*/ f91 1 78"/>
                <a:gd name="f156" fmla="*/ f92 1 75"/>
                <a:gd name="f157" fmla="*/ f93 1 78"/>
                <a:gd name="f158" fmla="*/ f94 1 75"/>
                <a:gd name="f159" fmla="*/ f95 1 78"/>
                <a:gd name="f160" fmla="*/ f96 1 75"/>
                <a:gd name="f161" fmla="*/ f97 1 78"/>
                <a:gd name="f162" fmla="*/ f98 1 75"/>
                <a:gd name="f163" fmla="*/ f99 1 78"/>
                <a:gd name="f164" fmla="*/ f100 1 75"/>
                <a:gd name="f165" fmla="*/ f101 1 78"/>
                <a:gd name="f166" fmla="*/ f102 1 75"/>
                <a:gd name="f167" fmla="*/ f103 1 78"/>
                <a:gd name="f168" fmla="*/ f104 1 75"/>
                <a:gd name="f169" fmla="*/ f105 1 78"/>
                <a:gd name="f170" fmla="*/ f106 1 78"/>
                <a:gd name="f171" fmla="*/ f107 1 75"/>
                <a:gd name="f172" fmla="*/ f108 1 75"/>
                <a:gd name="f173" fmla="*/ f109 1 78"/>
                <a:gd name="f174" fmla="*/ f110 1 75"/>
                <a:gd name="f175" fmla="*/ f111 1 78"/>
                <a:gd name="f176" fmla="*/ f112 1 75"/>
                <a:gd name="f177" fmla="*/ f113 1 78"/>
                <a:gd name="f178" fmla="*/ f114 1 75"/>
                <a:gd name="f179" fmla="*/ f115 1 78"/>
                <a:gd name="f180" fmla="*/ f116 1 75"/>
                <a:gd name="f181" fmla="*/ f117 1 78"/>
                <a:gd name="f182" fmla="*/ f118 1 75"/>
                <a:gd name="f183" fmla="*/ f119 1 78"/>
                <a:gd name="f184" fmla="*/ f120 1 75"/>
                <a:gd name="f185" fmla="*/ f121 1 78"/>
                <a:gd name="f186" fmla="*/ f122 1 75"/>
                <a:gd name="f187" fmla="*/ f123 1 78"/>
                <a:gd name="f188" fmla="*/ f124 1 75"/>
                <a:gd name="f189" fmla="*/ f125 1 78"/>
                <a:gd name="f190" fmla="*/ f126 1 78"/>
                <a:gd name="f191" fmla="*/ f127 1 75"/>
                <a:gd name="f192" fmla="*/ f128 1 75"/>
                <a:gd name="f193" fmla="*/ f129 1 78"/>
                <a:gd name="f194" fmla="*/ f130 1 75"/>
                <a:gd name="f195" fmla="*/ f131 1 78"/>
                <a:gd name="f196" fmla="*/ f132 1 75"/>
                <a:gd name="f197" fmla="*/ f133 1 78"/>
                <a:gd name="f198" fmla="*/ f134 1 75"/>
                <a:gd name="f199" fmla="*/ f135 1 78"/>
                <a:gd name="f200" fmla="*/ f136 1 75"/>
                <a:gd name="f201" fmla="*/ f137 1 78"/>
                <a:gd name="f202" fmla="*/ f138 1 75"/>
                <a:gd name="f203" fmla="*/ f139 1 78"/>
                <a:gd name="f204" fmla="*/ f140 1 75"/>
                <a:gd name="f205" fmla="*/ f141 1 75"/>
                <a:gd name="f206" fmla="*/ f142 1 78"/>
                <a:gd name="f207" fmla="*/ f143 1 75"/>
                <a:gd name="f208" fmla="*/ f144 1 75"/>
                <a:gd name="f209" fmla="*/ f145 1 78"/>
                <a:gd name="f210" fmla="*/ f146 1 78"/>
                <a:gd name="f211" fmla="*/ f147 1 75"/>
                <a:gd name="f212" fmla="*/ f148 1 78"/>
                <a:gd name="f213" fmla="*/ f149 1 75"/>
                <a:gd name="f214" fmla="*/ f150 1 78"/>
                <a:gd name="f215" fmla="*/ 0 1 f86"/>
                <a:gd name="f216" fmla="*/ f80 1 f86"/>
                <a:gd name="f217" fmla="*/ 0 1 f87"/>
                <a:gd name="f218" fmla="*/ f81 1 f87"/>
                <a:gd name="f219" fmla="*/ f152 1 f86"/>
                <a:gd name="f220" fmla="*/ f153 1 f87"/>
                <a:gd name="f221" fmla="*/ f154 1 f86"/>
                <a:gd name="f222" fmla="*/ f155 1 f87"/>
                <a:gd name="f223" fmla="*/ f156 1 f86"/>
                <a:gd name="f224" fmla="*/ f157 1 f87"/>
                <a:gd name="f225" fmla="*/ f158 1 f86"/>
                <a:gd name="f226" fmla="*/ f159 1 f87"/>
                <a:gd name="f227" fmla="*/ f160 1 f86"/>
                <a:gd name="f228" fmla="*/ f161 1 f87"/>
                <a:gd name="f229" fmla="*/ f162 1 f86"/>
                <a:gd name="f230" fmla="*/ f163 1 f87"/>
                <a:gd name="f231" fmla="*/ f164 1 f86"/>
                <a:gd name="f232" fmla="*/ f165 1 f87"/>
                <a:gd name="f233" fmla="*/ f166 1 f86"/>
                <a:gd name="f234" fmla="*/ f167 1 f87"/>
                <a:gd name="f235" fmla="*/ f168 1 f86"/>
                <a:gd name="f236" fmla="*/ f169 1 f87"/>
                <a:gd name="f237" fmla="*/ f170 1 f87"/>
                <a:gd name="f238" fmla="*/ f171 1 f86"/>
                <a:gd name="f239" fmla="*/ f172 1 f86"/>
                <a:gd name="f240" fmla="*/ f173 1 f87"/>
                <a:gd name="f241" fmla="*/ f174 1 f86"/>
                <a:gd name="f242" fmla="*/ f175 1 f87"/>
                <a:gd name="f243" fmla="*/ f176 1 f86"/>
                <a:gd name="f244" fmla="*/ f177 1 f87"/>
                <a:gd name="f245" fmla="*/ f178 1 f86"/>
                <a:gd name="f246" fmla="*/ f179 1 f87"/>
                <a:gd name="f247" fmla="*/ f180 1 f86"/>
                <a:gd name="f248" fmla="*/ f181 1 f87"/>
                <a:gd name="f249" fmla="*/ f182 1 f86"/>
                <a:gd name="f250" fmla="*/ f183 1 f87"/>
                <a:gd name="f251" fmla="*/ f184 1 f86"/>
                <a:gd name="f252" fmla="*/ f185 1 f87"/>
                <a:gd name="f253" fmla="*/ f186 1 f86"/>
                <a:gd name="f254" fmla="*/ f187 1 f87"/>
                <a:gd name="f255" fmla="*/ f188 1 f86"/>
                <a:gd name="f256" fmla="*/ f189 1 f87"/>
                <a:gd name="f257" fmla="*/ f190 1 f87"/>
                <a:gd name="f258" fmla="*/ f191 1 f86"/>
                <a:gd name="f259" fmla="*/ f192 1 f86"/>
                <a:gd name="f260" fmla="*/ f193 1 f87"/>
                <a:gd name="f261" fmla="*/ f194 1 f86"/>
                <a:gd name="f262" fmla="*/ f195 1 f87"/>
                <a:gd name="f263" fmla="*/ f196 1 f86"/>
                <a:gd name="f264" fmla="*/ f197 1 f87"/>
                <a:gd name="f265" fmla="*/ f198 1 f86"/>
                <a:gd name="f266" fmla="*/ f199 1 f87"/>
                <a:gd name="f267" fmla="*/ f200 1 f86"/>
                <a:gd name="f268" fmla="*/ f201 1 f87"/>
                <a:gd name="f269" fmla="*/ f202 1 f86"/>
                <a:gd name="f270" fmla="*/ f203 1 f87"/>
                <a:gd name="f271" fmla="*/ f204 1 f86"/>
                <a:gd name="f272" fmla="*/ f205 1 f86"/>
                <a:gd name="f273" fmla="*/ f206 1 f87"/>
                <a:gd name="f274" fmla="*/ f207 1 f86"/>
                <a:gd name="f275" fmla="*/ f208 1 f86"/>
                <a:gd name="f276" fmla="*/ f209 1 f87"/>
                <a:gd name="f277" fmla="*/ f210 1 f87"/>
                <a:gd name="f278" fmla="*/ f211 1 f86"/>
                <a:gd name="f279" fmla="*/ f212 1 f87"/>
                <a:gd name="f280" fmla="*/ f213 1 f86"/>
                <a:gd name="f281" fmla="*/ f214 1 f87"/>
                <a:gd name="f282" fmla="*/ f215 f77 1"/>
                <a:gd name="f283" fmla="*/ f216 f77 1"/>
                <a:gd name="f284" fmla="*/ f218 f78 1"/>
                <a:gd name="f285" fmla="*/ f217 f78 1"/>
                <a:gd name="f286" fmla="*/ f219 f77 1"/>
                <a:gd name="f287" fmla="*/ f220 f78 1"/>
                <a:gd name="f288" fmla="*/ f221 f77 1"/>
                <a:gd name="f289" fmla="*/ f222 f78 1"/>
                <a:gd name="f290" fmla="*/ f223 f77 1"/>
                <a:gd name="f291" fmla="*/ f224 f78 1"/>
                <a:gd name="f292" fmla="*/ f225 f77 1"/>
                <a:gd name="f293" fmla="*/ f226 f78 1"/>
                <a:gd name="f294" fmla="*/ f227 f77 1"/>
                <a:gd name="f295" fmla="*/ f228 f78 1"/>
                <a:gd name="f296" fmla="*/ f229 f77 1"/>
                <a:gd name="f297" fmla="*/ f230 f78 1"/>
                <a:gd name="f298" fmla="*/ f231 f77 1"/>
                <a:gd name="f299" fmla="*/ f232 f78 1"/>
                <a:gd name="f300" fmla="*/ f233 f77 1"/>
                <a:gd name="f301" fmla="*/ f234 f78 1"/>
                <a:gd name="f302" fmla="*/ f235 f77 1"/>
                <a:gd name="f303" fmla="*/ f236 f78 1"/>
                <a:gd name="f304" fmla="*/ f237 f78 1"/>
                <a:gd name="f305" fmla="*/ f238 f77 1"/>
                <a:gd name="f306" fmla="*/ f239 f77 1"/>
                <a:gd name="f307" fmla="*/ f240 f78 1"/>
                <a:gd name="f308" fmla="*/ f241 f77 1"/>
                <a:gd name="f309" fmla="*/ f242 f78 1"/>
                <a:gd name="f310" fmla="*/ f243 f77 1"/>
                <a:gd name="f311" fmla="*/ f244 f78 1"/>
                <a:gd name="f312" fmla="*/ f245 f77 1"/>
                <a:gd name="f313" fmla="*/ f246 f78 1"/>
                <a:gd name="f314" fmla="*/ f247 f77 1"/>
                <a:gd name="f315" fmla="*/ f248 f78 1"/>
                <a:gd name="f316" fmla="*/ f249 f77 1"/>
                <a:gd name="f317" fmla="*/ f250 f78 1"/>
                <a:gd name="f318" fmla="*/ f251 f77 1"/>
                <a:gd name="f319" fmla="*/ f252 f78 1"/>
                <a:gd name="f320" fmla="*/ f253 f77 1"/>
                <a:gd name="f321" fmla="*/ f254 f78 1"/>
                <a:gd name="f322" fmla="*/ f255 f77 1"/>
                <a:gd name="f323" fmla="*/ f256 f78 1"/>
                <a:gd name="f324" fmla="*/ f257 f78 1"/>
                <a:gd name="f325" fmla="*/ f258 f77 1"/>
                <a:gd name="f326" fmla="*/ f259 f77 1"/>
                <a:gd name="f327" fmla="*/ f260 f78 1"/>
                <a:gd name="f328" fmla="*/ f261 f77 1"/>
                <a:gd name="f329" fmla="*/ f262 f78 1"/>
                <a:gd name="f330" fmla="*/ f263 f77 1"/>
                <a:gd name="f331" fmla="*/ f264 f78 1"/>
                <a:gd name="f332" fmla="*/ f265 f77 1"/>
                <a:gd name="f333" fmla="*/ f266 f78 1"/>
                <a:gd name="f334" fmla="*/ f267 f77 1"/>
                <a:gd name="f335" fmla="*/ f268 f78 1"/>
                <a:gd name="f336" fmla="*/ f269 f77 1"/>
                <a:gd name="f337" fmla="*/ f270 f78 1"/>
                <a:gd name="f338" fmla="*/ f271 f77 1"/>
                <a:gd name="f339" fmla="*/ f272 f77 1"/>
                <a:gd name="f340" fmla="*/ f273 f78 1"/>
                <a:gd name="f341" fmla="*/ f274 f77 1"/>
                <a:gd name="f342" fmla="*/ f275 f77 1"/>
                <a:gd name="f343" fmla="*/ f276 f78 1"/>
                <a:gd name="f344" fmla="*/ f277 f78 1"/>
                <a:gd name="f345" fmla="*/ f278 f77 1"/>
                <a:gd name="f346" fmla="*/ f279 f78 1"/>
                <a:gd name="f347" fmla="*/ f280 f77 1"/>
                <a:gd name="f348" fmla="*/ f281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1">
                  <a:pos x="f286" y="f287"/>
                </a:cxn>
                <a:cxn ang="f151">
                  <a:pos x="f288" y="f289"/>
                </a:cxn>
                <a:cxn ang="f151">
                  <a:pos x="f290" y="f291"/>
                </a:cxn>
                <a:cxn ang="f151">
                  <a:pos x="f290" y="f291"/>
                </a:cxn>
                <a:cxn ang="f151">
                  <a:pos x="f292" y="f293"/>
                </a:cxn>
                <a:cxn ang="f151">
                  <a:pos x="f294" y="f295"/>
                </a:cxn>
                <a:cxn ang="f151">
                  <a:pos x="f296" y="f297"/>
                </a:cxn>
                <a:cxn ang="f151">
                  <a:pos x="f298" y="f299"/>
                </a:cxn>
                <a:cxn ang="f151">
                  <a:pos x="f300" y="f301"/>
                </a:cxn>
                <a:cxn ang="f151">
                  <a:pos x="f302" y="f303"/>
                </a:cxn>
                <a:cxn ang="f151">
                  <a:pos x="f288" y="f304"/>
                </a:cxn>
                <a:cxn ang="f151">
                  <a:pos x="f305" y="f303"/>
                </a:cxn>
                <a:cxn ang="f151">
                  <a:pos x="f306" y="f307"/>
                </a:cxn>
                <a:cxn ang="f151">
                  <a:pos x="f308" y="f309"/>
                </a:cxn>
                <a:cxn ang="f151">
                  <a:pos x="f310" y="f311"/>
                </a:cxn>
                <a:cxn ang="f151">
                  <a:pos x="f312" y="f313"/>
                </a:cxn>
                <a:cxn ang="f151">
                  <a:pos x="f314" y="f315"/>
                </a:cxn>
                <a:cxn ang="f151">
                  <a:pos x="f316" y="f317"/>
                </a:cxn>
                <a:cxn ang="f151">
                  <a:pos x="f318" y="f319"/>
                </a:cxn>
                <a:cxn ang="f151">
                  <a:pos x="f320" y="f321"/>
                </a:cxn>
                <a:cxn ang="f151">
                  <a:pos x="f322" y="f323"/>
                </a:cxn>
                <a:cxn ang="f151">
                  <a:pos x="f302" y="f324"/>
                </a:cxn>
                <a:cxn ang="f151">
                  <a:pos x="f325" y="f293"/>
                </a:cxn>
                <a:cxn ang="f151">
                  <a:pos x="f320" y="f321"/>
                </a:cxn>
                <a:cxn ang="f151">
                  <a:pos x="f326" y="f327"/>
                </a:cxn>
                <a:cxn ang="f151">
                  <a:pos x="f328" y="f329"/>
                </a:cxn>
                <a:cxn ang="f151">
                  <a:pos x="f330" y="f331"/>
                </a:cxn>
                <a:cxn ang="f151">
                  <a:pos x="f332" y="f333"/>
                </a:cxn>
                <a:cxn ang="f151">
                  <a:pos x="f334" y="f335"/>
                </a:cxn>
                <a:cxn ang="f151">
                  <a:pos x="f336" y="f337"/>
                </a:cxn>
                <a:cxn ang="f151">
                  <a:pos x="f338" y="f299"/>
                </a:cxn>
                <a:cxn ang="f151">
                  <a:pos x="f339" y="f340"/>
                </a:cxn>
                <a:cxn ang="f151">
                  <a:pos x="f341" y="f304"/>
                </a:cxn>
                <a:cxn ang="f151">
                  <a:pos x="f325" y="f291"/>
                </a:cxn>
                <a:cxn ang="f151">
                  <a:pos x="f342" y="f343"/>
                </a:cxn>
                <a:cxn ang="f151">
                  <a:pos x="f306" y="f344"/>
                </a:cxn>
                <a:cxn ang="f151">
                  <a:pos x="f310" y="f335"/>
                </a:cxn>
                <a:cxn ang="f151">
                  <a:pos x="f345" y="f346"/>
                </a:cxn>
                <a:cxn ang="f151">
                  <a:pos x="f310" y="f335"/>
                </a:cxn>
                <a:cxn ang="f151">
                  <a:pos x="f347" y="f295"/>
                </a:cxn>
                <a:cxn ang="f151">
                  <a:pos x="f342" y="f343"/>
                </a:cxn>
                <a:cxn ang="f151">
                  <a:pos x="f338" y="f348"/>
                </a:cxn>
                <a:cxn ang="f151">
                  <a:pos x="f286" y="f287"/>
                </a:cxn>
              </a:cxnLst>
              <a:rect l="f282" t="f285" r="f283" b="f284"/>
              <a:pathLst>
                <a:path w="75" h="78">
                  <a:moveTo>
                    <a:pt x="f8" y="f9"/>
                  </a:moveTo>
                  <a:cubicBezTo>
                    <a:pt x="f10" y="f11"/>
                    <a:pt x="f12" y="f6"/>
                    <a:pt x="f13" y="f7"/>
                  </a:cubicBezTo>
                  <a:cubicBezTo>
                    <a:pt x="f14" y="f11"/>
                    <a:pt x="f15" y="f8"/>
                    <a:pt x="f16" y="f17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8" y="f12"/>
                    <a:pt x="f19" y="f20"/>
                    <a:pt x="f21" y="f22"/>
                  </a:cubicBezTo>
                  <a:cubicBezTo>
                    <a:pt x="f23" y="f22"/>
                    <a:pt x="f23" y="f24"/>
                    <a:pt x="f25" y="f24"/>
                  </a:cubicBezTo>
                  <a:cubicBezTo>
                    <a:pt x="f26" y="f27"/>
                    <a:pt x="f28" y="f27"/>
                    <a:pt x="f29" y="f30"/>
                  </a:cubicBezTo>
                  <a:cubicBezTo>
                    <a:pt x="f29" y="f15"/>
                    <a:pt x="f31" y="f32"/>
                    <a:pt x="f33" y="f34"/>
                  </a:cubicBezTo>
                  <a:cubicBezTo>
                    <a:pt x="f29" y="f16"/>
                    <a:pt x="f28" y="f34"/>
                    <a:pt x="f26" y="f32"/>
                  </a:cubicBezTo>
                  <a:cubicBezTo>
                    <a:pt x="f35" y="f27"/>
                    <a:pt x="f36" y="f22"/>
                    <a:pt x="f15" y="f37"/>
                  </a:cubicBezTo>
                  <a:cubicBezTo>
                    <a:pt x="f27" y="f38"/>
                    <a:pt x="f22" y="f39"/>
                    <a:pt x="f13" y="f10"/>
                  </a:cubicBezTo>
                  <a:cubicBezTo>
                    <a:pt x="f22" y="f39"/>
                    <a:pt x="f27" y="f39"/>
                    <a:pt x="f30" y="f37"/>
                  </a:cubicBezTo>
                  <a:cubicBezTo>
                    <a:pt x="f18" y="f22"/>
                    <a:pt x="f35" y="f15"/>
                    <a:pt x="f28" y="f36"/>
                  </a:cubicBezTo>
                  <a:cubicBezTo>
                    <a:pt x="f29" y="f18"/>
                    <a:pt x="f33" y="f40"/>
                    <a:pt x="f41" y="f40"/>
                  </a:cubicBezTo>
                  <a:cubicBezTo>
                    <a:pt x="f42" y="f40"/>
                    <a:pt x="f43" y="f40"/>
                    <a:pt x="f44" y="f45"/>
                  </a:cubicBezTo>
                  <a:cubicBezTo>
                    <a:pt x="f46" y="f25"/>
                    <a:pt x="f47" y="f48"/>
                    <a:pt x="f49" y="f50"/>
                  </a:cubicBezTo>
                  <a:cubicBezTo>
                    <a:pt x="f51" y="f46"/>
                    <a:pt x="f52" y="f53"/>
                    <a:pt x="f54" y="f55"/>
                  </a:cubicBezTo>
                  <a:cubicBezTo>
                    <a:pt x="f5" y="f56"/>
                    <a:pt x="f5" y="f57"/>
                    <a:pt x="f52" y="f57"/>
                  </a:cubicBezTo>
                  <a:cubicBezTo>
                    <a:pt x="f51" y="f57"/>
                    <a:pt x="f58" y="f59"/>
                    <a:pt x="f58" y="f49"/>
                  </a:cubicBezTo>
                  <a:cubicBezTo>
                    <a:pt x="f58" y="f51"/>
                    <a:pt x="f58" y="f60"/>
                    <a:pt x="f61" y="f62"/>
                  </a:cubicBezTo>
                  <a:cubicBezTo>
                    <a:pt x="f63" y="f61"/>
                    <a:pt x="f53" y="f55"/>
                    <a:pt x="f64" y="f65"/>
                  </a:cubicBezTo>
                  <a:cubicBezTo>
                    <a:pt x="f31" y="f42"/>
                    <a:pt x="f35" y="f23"/>
                    <a:pt x="f15" y="f18"/>
                  </a:cubicBezTo>
                  <a:cubicBezTo>
                    <a:pt x="f24" y="f66"/>
                    <a:pt x="f37" y="f30"/>
                    <a:pt x="f10" y="f22"/>
                  </a:cubicBezTo>
                  <a:cubicBezTo>
                    <a:pt x="f40" y="f35"/>
                    <a:pt x="f50" y="f50"/>
                    <a:pt x="f61" y="f62"/>
                  </a:cubicBezTo>
                  <a:cubicBezTo>
                    <a:pt x="f49" y="f52"/>
                    <a:pt x="f61" y="f54"/>
                    <a:pt x="f67" y="f68"/>
                  </a:cubicBezTo>
                  <a:cubicBezTo>
                    <a:pt x="f59" y="f5"/>
                    <a:pt x="f56" y="f68"/>
                    <a:pt x="f47" y="f54"/>
                  </a:cubicBezTo>
                  <a:cubicBezTo>
                    <a:pt x="f63" y="f69"/>
                    <a:pt x="f55" y="f62"/>
                    <a:pt x="f70" y="f60"/>
                  </a:cubicBezTo>
                  <a:cubicBezTo>
                    <a:pt x="f71" y="f55"/>
                    <a:pt x="f28" y="f50"/>
                    <a:pt x="f18" y="f33"/>
                  </a:cubicBezTo>
                  <a:cubicBezTo>
                    <a:pt x="f18" y="f33"/>
                    <a:pt x="f36" y="f33"/>
                    <a:pt x="f36" y="f29"/>
                  </a:cubicBezTo>
                  <a:cubicBezTo>
                    <a:pt x="f30" y="f21"/>
                    <a:pt x="f72" y="f40"/>
                    <a:pt x="f39" y="f66"/>
                  </a:cubicBezTo>
                  <a:cubicBezTo>
                    <a:pt x="f39" y="f66"/>
                    <a:pt x="f17" y="f34"/>
                    <a:pt x="f17" y="f34"/>
                  </a:cubicBezTo>
                  <a:cubicBezTo>
                    <a:pt x="f8" y="f30"/>
                    <a:pt x="f73" y="f72"/>
                    <a:pt x="f6" y="f12"/>
                  </a:cubicBezTo>
                  <a:cubicBezTo>
                    <a:pt x="f6" y="f39"/>
                    <a:pt x="f6" y="f17"/>
                    <a:pt x="f73" y="f10"/>
                  </a:cubicBezTo>
                  <a:cubicBezTo>
                    <a:pt x="f8" y="f8"/>
                    <a:pt x="f74" y="f10"/>
                    <a:pt x="f10" y="f17"/>
                  </a:cubicBezTo>
                  <a:cubicBezTo>
                    <a:pt x="f38" y="f38"/>
                    <a:pt x="f13" y="f20"/>
                    <a:pt x="f24" y="f72"/>
                  </a:cubicBezTo>
                  <a:cubicBezTo>
                    <a:pt x="f66" y="f15"/>
                    <a:pt x="f19" y="f36"/>
                    <a:pt x="f28" y="f35"/>
                  </a:cubicBezTo>
                  <a:cubicBezTo>
                    <a:pt x="f48" y="f21"/>
                    <a:pt x="f41" y="f26"/>
                    <a:pt x="f44" y="f29"/>
                  </a:cubicBezTo>
                  <a:cubicBezTo>
                    <a:pt x="f50" y="f41"/>
                    <a:pt x="f46" y="f75"/>
                    <a:pt x="f53" y="f64"/>
                  </a:cubicBezTo>
                  <a:cubicBezTo>
                    <a:pt x="f65" y="f75"/>
                    <a:pt x="f50" y="f41"/>
                    <a:pt x="f44" y="f29"/>
                  </a:cubicBezTo>
                  <a:cubicBezTo>
                    <a:pt x="f28" y="f19"/>
                    <a:pt x="f40" y="f66"/>
                    <a:pt x="f27" y="f24"/>
                  </a:cubicBezTo>
                  <a:cubicBezTo>
                    <a:pt x="f27" y="f22"/>
                    <a:pt x="f14" y="f22"/>
                    <a:pt x="f24" y="f72"/>
                  </a:cubicBezTo>
                  <a:cubicBezTo>
                    <a:pt x="f20" y="f20"/>
                    <a:pt x="f12" y="f12"/>
                    <a:pt x="f17" y="f39"/>
                  </a:cubicBezTo>
                  <a:cubicBezTo>
                    <a:pt x="f74" y="f10"/>
                    <a:pt x="f9" y="f74"/>
                    <a:pt x="f8" y="f9"/>
                  </a:cubicBezTo>
                  <a:close/>
                </a:path>
              </a:pathLst>
            </a:custGeom>
            <a:solidFill>
              <a:srgbClr val="B970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7" name="Freeform 1659">
              <a:extLst>
                <a:ext uri="{FF2B5EF4-FFF2-40B4-BE49-F238E27FC236}">
                  <a16:creationId xmlns:a16="http://schemas.microsoft.com/office/drawing/2014/main" id="{CD581CE5-C25C-C612-76D7-1E43BE8E7962}"/>
                </a:ext>
              </a:extLst>
            </p:cNvPr>
            <p:cNvSpPr/>
            <p:nvPr/>
          </p:nvSpPr>
          <p:spPr>
            <a:xfrm>
              <a:off x="4019546" y="3729042"/>
              <a:ext cx="315916" cy="4333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15"/>
                <a:gd name="f8" fmla="val 2"/>
                <a:gd name="f9" fmla="val 7"/>
                <a:gd name="f10" fmla="val 4"/>
                <a:gd name="f11" fmla="val 10"/>
                <a:gd name="f12" fmla="val 8"/>
                <a:gd name="f13" fmla="val 15"/>
                <a:gd name="f14" fmla="val 12"/>
                <a:gd name="f15" fmla="val 18"/>
                <a:gd name="f16" fmla="val 14"/>
                <a:gd name="f17" fmla="val 19"/>
                <a:gd name="f18" fmla="val 21"/>
                <a:gd name="f19" fmla="val 27"/>
                <a:gd name="f20" fmla="val 31"/>
                <a:gd name="f21" fmla="val 33"/>
                <a:gd name="f22" fmla="val 36"/>
                <a:gd name="f23" fmla="val 39"/>
                <a:gd name="f24" fmla="val 44"/>
                <a:gd name="f25" fmla="val 50"/>
                <a:gd name="f26" fmla="val 52"/>
                <a:gd name="f27" fmla="val 61"/>
                <a:gd name="f28" fmla="val 62"/>
                <a:gd name="f29" fmla="val 71"/>
                <a:gd name="f30" fmla="val 63"/>
                <a:gd name="f31" fmla="val 73"/>
                <a:gd name="f32" fmla="val 65"/>
                <a:gd name="f33" fmla="val 74"/>
                <a:gd name="f34" fmla="val 76"/>
                <a:gd name="f35" fmla="val 67"/>
                <a:gd name="f36" fmla="val 82"/>
                <a:gd name="f37" fmla="val 72"/>
                <a:gd name="f38" fmla="val 86"/>
                <a:gd name="f39" fmla="val 75"/>
                <a:gd name="f40" fmla="val 90"/>
                <a:gd name="f41" fmla="val 77"/>
                <a:gd name="f42" fmla="val 92"/>
                <a:gd name="f43" fmla="val 79"/>
                <a:gd name="f44" fmla="val 94"/>
                <a:gd name="f45" fmla="val 80"/>
                <a:gd name="f46" fmla="val 96"/>
                <a:gd name="f47" fmla="val 98"/>
                <a:gd name="f48" fmla="val 101"/>
                <a:gd name="f49" fmla="val 104"/>
                <a:gd name="f50" fmla="val 81"/>
                <a:gd name="f51" fmla="val 106"/>
                <a:gd name="f52" fmla="val 108"/>
                <a:gd name="f53" fmla="val 111"/>
                <a:gd name="f54" fmla="val 114"/>
                <a:gd name="f55" fmla="val 70"/>
                <a:gd name="f56" fmla="val 68"/>
                <a:gd name="f57" fmla="val 113"/>
                <a:gd name="f58" fmla="val 69"/>
                <a:gd name="f59" fmla="val 103"/>
                <a:gd name="f60" fmla="val 78"/>
                <a:gd name="f61" fmla="val 66"/>
                <a:gd name="f62" fmla="val 57"/>
                <a:gd name="f63" fmla="val 83"/>
                <a:gd name="f64" fmla="val 47"/>
                <a:gd name="f65" fmla="val 46"/>
                <a:gd name="f66" fmla="val 37"/>
                <a:gd name="f67" fmla="val 56"/>
                <a:gd name="f68" fmla="val 41"/>
                <a:gd name="f69" fmla="val 17"/>
                <a:gd name="f70" fmla="val 11"/>
                <a:gd name="f71" fmla="val 6"/>
                <a:gd name="f72" fmla="val 5"/>
                <a:gd name="f73" fmla="val 9"/>
                <a:gd name="f74" fmla="val 3"/>
                <a:gd name="f75" fmla="val 1"/>
                <a:gd name="f76" fmla="+- 0 0 -90"/>
                <a:gd name="f77" fmla="*/ f3 1 84"/>
                <a:gd name="f78" fmla="*/ f4 1 115"/>
                <a:gd name="f79" fmla="val f5"/>
                <a:gd name="f80" fmla="val f6"/>
                <a:gd name="f81" fmla="val f7"/>
                <a:gd name="f82" fmla="*/ f76 f0 1"/>
                <a:gd name="f83" fmla="+- f81 0 f79"/>
                <a:gd name="f84" fmla="+- f80 0 f79"/>
                <a:gd name="f85" fmla="*/ f82 1 f2"/>
                <a:gd name="f86" fmla="*/ f84 1 84"/>
                <a:gd name="f87" fmla="*/ f83 1 115"/>
                <a:gd name="f88" fmla="*/ 2 f84 1"/>
                <a:gd name="f89" fmla="*/ 0 f83 1"/>
                <a:gd name="f90" fmla="*/ 15 f84 1"/>
                <a:gd name="f91" fmla="*/ 12 f83 1"/>
                <a:gd name="f92" fmla="*/ 21 f84 1"/>
                <a:gd name="f93" fmla="*/ 21 f83 1"/>
                <a:gd name="f94" fmla="*/ 36 f84 1"/>
                <a:gd name="f95" fmla="*/ 39 f83 1"/>
                <a:gd name="f96" fmla="*/ 62 f84 1"/>
                <a:gd name="f97" fmla="*/ 71 f83 1"/>
                <a:gd name="f98" fmla="*/ 65 f84 1"/>
                <a:gd name="f99" fmla="*/ 76 f83 1"/>
                <a:gd name="f100" fmla="*/ 75 f84 1"/>
                <a:gd name="f101" fmla="*/ 90 f83 1"/>
                <a:gd name="f102" fmla="*/ 80 f84 1"/>
                <a:gd name="f103" fmla="*/ 96 f83 1"/>
                <a:gd name="f104" fmla="*/ 82 f84 1"/>
                <a:gd name="f105" fmla="*/ 104 f83 1"/>
                <a:gd name="f106" fmla="*/ 81 f84 1"/>
                <a:gd name="f107" fmla="*/ 111 f83 1"/>
                <a:gd name="f108" fmla="*/ 77 f84 1"/>
                <a:gd name="f109" fmla="*/ 114 f83 1"/>
                <a:gd name="f110" fmla="*/ 72 f84 1"/>
                <a:gd name="f111" fmla="*/ 68 f84 1"/>
                <a:gd name="f112" fmla="*/ 103 f83 1"/>
                <a:gd name="f113" fmla="*/ 78 f84 1"/>
                <a:gd name="f114" fmla="*/ 108 f83 1"/>
                <a:gd name="f115" fmla="*/ 47 f84 1"/>
                <a:gd name="f116" fmla="*/ 46 f84 1"/>
                <a:gd name="f117" fmla="*/ 70 f83 1"/>
                <a:gd name="f118" fmla="*/ 37 f84 1"/>
                <a:gd name="f119" fmla="*/ 56 f83 1"/>
                <a:gd name="f120" fmla="*/ 7 f84 1"/>
                <a:gd name="f121" fmla="*/ 11 f83 1"/>
                <a:gd name="f122" fmla="*/ 4 f84 1"/>
                <a:gd name="f123" fmla="*/ 8 f83 1"/>
                <a:gd name="f124" fmla="*/ 3 f84 1"/>
                <a:gd name="f125" fmla="*/ 0 f84 1"/>
                <a:gd name="f126" fmla="*/ 2 f83 1"/>
                <a:gd name="f127" fmla="+- f85 0 f1"/>
                <a:gd name="f128" fmla="*/ f88 1 84"/>
                <a:gd name="f129" fmla="*/ f89 1 115"/>
                <a:gd name="f130" fmla="*/ f90 1 84"/>
                <a:gd name="f131" fmla="*/ f91 1 115"/>
                <a:gd name="f132" fmla="*/ f92 1 84"/>
                <a:gd name="f133" fmla="*/ f93 1 115"/>
                <a:gd name="f134" fmla="*/ f94 1 84"/>
                <a:gd name="f135" fmla="*/ f95 1 115"/>
                <a:gd name="f136" fmla="*/ f96 1 84"/>
                <a:gd name="f137" fmla="*/ f97 1 115"/>
                <a:gd name="f138" fmla="*/ f98 1 84"/>
                <a:gd name="f139" fmla="*/ f99 1 115"/>
                <a:gd name="f140" fmla="*/ f100 1 84"/>
                <a:gd name="f141" fmla="*/ f101 1 115"/>
                <a:gd name="f142" fmla="*/ f102 1 84"/>
                <a:gd name="f143" fmla="*/ f103 1 115"/>
                <a:gd name="f144" fmla="*/ f104 1 84"/>
                <a:gd name="f145" fmla="*/ f105 1 115"/>
                <a:gd name="f146" fmla="*/ f106 1 84"/>
                <a:gd name="f147" fmla="*/ f107 1 115"/>
                <a:gd name="f148" fmla="*/ f108 1 84"/>
                <a:gd name="f149" fmla="*/ f109 1 115"/>
                <a:gd name="f150" fmla="*/ f110 1 84"/>
                <a:gd name="f151" fmla="*/ f111 1 84"/>
                <a:gd name="f152" fmla="*/ f112 1 115"/>
                <a:gd name="f153" fmla="*/ f113 1 84"/>
                <a:gd name="f154" fmla="*/ f114 1 115"/>
                <a:gd name="f155" fmla="*/ f115 1 84"/>
                <a:gd name="f156" fmla="*/ f116 1 84"/>
                <a:gd name="f157" fmla="*/ f117 1 115"/>
                <a:gd name="f158" fmla="*/ f118 1 84"/>
                <a:gd name="f159" fmla="*/ f119 1 115"/>
                <a:gd name="f160" fmla="*/ f120 1 84"/>
                <a:gd name="f161" fmla="*/ f121 1 115"/>
                <a:gd name="f162" fmla="*/ f122 1 84"/>
                <a:gd name="f163" fmla="*/ f123 1 115"/>
                <a:gd name="f164" fmla="*/ f124 1 84"/>
                <a:gd name="f165" fmla="*/ f125 1 84"/>
                <a:gd name="f166" fmla="*/ f126 1 115"/>
                <a:gd name="f167" fmla="*/ 0 1 f86"/>
                <a:gd name="f168" fmla="*/ f80 1 f86"/>
                <a:gd name="f169" fmla="*/ 0 1 f87"/>
                <a:gd name="f170" fmla="*/ f81 1 f87"/>
                <a:gd name="f171" fmla="*/ f128 1 f86"/>
                <a:gd name="f172" fmla="*/ f129 1 f87"/>
                <a:gd name="f173" fmla="*/ f130 1 f86"/>
                <a:gd name="f174" fmla="*/ f131 1 f87"/>
                <a:gd name="f175" fmla="*/ f132 1 f86"/>
                <a:gd name="f176" fmla="*/ f133 1 f87"/>
                <a:gd name="f177" fmla="*/ f134 1 f86"/>
                <a:gd name="f178" fmla="*/ f135 1 f87"/>
                <a:gd name="f179" fmla="*/ f136 1 f86"/>
                <a:gd name="f180" fmla="*/ f137 1 f87"/>
                <a:gd name="f181" fmla="*/ f138 1 f86"/>
                <a:gd name="f182" fmla="*/ f139 1 f87"/>
                <a:gd name="f183" fmla="*/ f140 1 f86"/>
                <a:gd name="f184" fmla="*/ f141 1 f87"/>
                <a:gd name="f185" fmla="*/ f142 1 f86"/>
                <a:gd name="f186" fmla="*/ f143 1 f87"/>
                <a:gd name="f187" fmla="*/ f144 1 f86"/>
                <a:gd name="f188" fmla="*/ f145 1 f87"/>
                <a:gd name="f189" fmla="*/ f146 1 f86"/>
                <a:gd name="f190" fmla="*/ f147 1 f87"/>
                <a:gd name="f191" fmla="*/ f148 1 f86"/>
                <a:gd name="f192" fmla="*/ f149 1 f87"/>
                <a:gd name="f193" fmla="*/ f150 1 f86"/>
                <a:gd name="f194" fmla="*/ f151 1 f86"/>
                <a:gd name="f195" fmla="*/ f152 1 f87"/>
                <a:gd name="f196" fmla="*/ f153 1 f86"/>
                <a:gd name="f197" fmla="*/ f154 1 f87"/>
                <a:gd name="f198" fmla="*/ f155 1 f86"/>
                <a:gd name="f199" fmla="*/ f156 1 f86"/>
                <a:gd name="f200" fmla="*/ f157 1 f87"/>
                <a:gd name="f201" fmla="*/ f158 1 f86"/>
                <a:gd name="f202" fmla="*/ f159 1 f87"/>
                <a:gd name="f203" fmla="*/ f160 1 f86"/>
                <a:gd name="f204" fmla="*/ f161 1 f87"/>
                <a:gd name="f205" fmla="*/ f162 1 f86"/>
                <a:gd name="f206" fmla="*/ f163 1 f87"/>
                <a:gd name="f207" fmla="*/ f164 1 f86"/>
                <a:gd name="f208" fmla="*/ f165 1 f86"/>
                <a:gd name="f209" fmla="*/ f166 1 f87"/>
                <a:gd name="f210" fmla="*/ f167 f77 1"/>
                <a:gd name="f211" fmla="*/ f168 f77 1"/>
                <a:gd name="f212" fmla="*/ f170 f78 1"/>
                <a:gd name="f213" fmla="*/ f169 f78 1"/>
                <a:gd name="f214" fmla="*/ f171 f77 1"/>
                <a:gd name="f215" fmla="*/ f172 f78 1"/>
                <a:gd name="f216" fmla="*/ f173 f77 1"/>
                <a:gd name="f217" fmla="*/ f174 f78 1"/>
                <a:gd name="f218" fmla="*/ f175 f77 1"/>
                <a:gd name="f219" fmla="*/ f176 f78 1"/>
                <a:gd name="f220" fmla="*/ f177 f77 1"/>
                <a:gd name="f221" fmla="*/ f178 f78 1"/>
                <a:gd name="f222" fmla="*/ f179 f77 1"/>
                <a:gd name="f223" fmla="*/ f180 f78 1"/>
                <a:gd name="f224" fmla="*/ f181 f77 1"/>
                <a:gd name="f225" fmla="*/ f182 f78 1"/>
                <a:gd name="f226" fmla="*/ f183 f77 1"/>
                <a:gd name="f227" fmla="*/ f184 f78 1"/>
                <a:gd name="f228" fmla="*/ f185 f77 1"/>
                <a:gd name="f229" fmla="*/ f186 f78 1"/>
                <a:gd name="f230" fmla="*/ f187 f77 1"/>
                <a:gd name="f231" fmla="*/ f188 f78 1"/>
                <a:gd name="f232" fmla="*/ f189 f77 1"/>
                <a:gd name="f233" fmla="*/ f190 f78 1"/>
                <a:gd name="f234" fmla="*/ f191 f77 1"/>
                <a:gd name="f235" fmla="*/ f192 f78 1"/>
                <a:gd name="f236" fmla="*/ f193 f77 1"/>
                <a:gd name="f237" fmla="*/ f194 f77 1"/>
                <a:gd name="f238" fmla="*/ f195 f78 1"/>
                <a:gd name="f239" fmla="*/ f196 f77 1"/>
                <a:gd name="f240" fmla="*/ f197 f78 1"/>
                <a:gd name="f241" fmla="*/ f198 f77 1"/>
                <a:gd name="f242" fmla="*/ f199 f77 1"/>
                <a:gd name="f243" fmla="*/ f200 f78 1"/>
                <a:gd name="f244" fmla="*/ f201 f77 1"/>
                <a:gd name="f245" fmla="*/ f202 f78 1"/>
                <a:gd name="f246" fmla="*/ f203 f77 1"/>
                <a:gd name="f247" fmla="*/ f204 f78 1"/>
                <a:gd name="f248" fmla="*/ f205 f77 1"/>
                <a:gd name="f249" fmla="*/ f206 f78 1"/>
                <a:gd name="f250" fmla="*/ f207 f77 1"/>
                <a:gd name="f251" fmla="*/ f208 f77 1"/>
                <a:gd name="f252" fmla="*/ f209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214" y="f215"/>
                </a:cxn>
                <a:cxn ang="f127">
                  <a:pos x="f216" y="f217"/>
                </a:cxn>
                <a:cxn ang="f127">
                  <a:pos x="f218" y="f219"/>
                </a:cxn>
                <a:cxn ang="f127">
                  <a:pos x="f220" y="f221"/>
                </a:cxn>
                <a:cxn ang="f127">
                  <a:pos x="f222" y="f223"/>
                </a:cxn>
                <a:cxn ang="f127">
                  <a:pos x="f224" y="f225"/>
                </a:cxn>
                <a:cxn ang="f127">
                  <a:pos x="f226" y="f227"/>
                </a:cxn>
                <a:cxn ang="f127">
                  <a:pos x="f228" y="f229"/>
                </a:cxn>
                <a:cxn ang="f127">
                  <a:pos x="f230" y="f231"/>
                </a:cxn>
                <a:cxn ang="f127">
                  <a:pos x="f232" y="f233"/>
                </a:cxn>
                <a:cxn ang="f127">
                  <a:pos x="f234" y="f235"/>
                </a:cxn>
                <a:cxn ang="f127">
                  <a:pos x="f236" y="f235"/>
                </a:cxn>
                <a:cxn ang="f127">
                  <a:pos x="f237" y="f233"/>
                </a:cxn>
                <a:cxn ang="f127">
                  <a:pos x="f236" y="f238"/>
                </a:cxn>
                <a:cxn ang="f127">
                  <a:pos x="f239" y="f240"/>
                </a:cxn>
                <a:cxn ang="f127">
                  <a:pos x="f241" y="f223"/>
                </a:cxn>
                <a:cxn ang="f127">
                  <a:pos x="f242" y="f243"/>
                </a:cxn>
                <a:cxn ang="f127">
                  <a:pos x="f244" y="f245"/>
                </a:cxn>
                <a:cxn ang="f127">
                  <a:pos x="f246" y="f247"/>
                </a:cxn>
                <a:cxn ang="f127">
                  <a:pos x="f248" y="f249"/>
                </a:cxn>
                <a:cxn ang="f127">
                  <a:pos x="f250" y="f249"/>
                </a:cxn>
                <a:cxn ang="f127">
                  <a:pos x="f251" y="f252"/>
                </a:cxn>
                <a:cxn ang="f127">
                  <a:pos x="f214" y="f215"/>
                </a:cxn>
              </a:cxnLst>
              <a:rect l="f210" t="f213" r="f211" b="f212"/>
              <a:pathLst>
                <a:path w="84" h="115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5" y="f17"/>
                    <a:pt x="f18" y="f18"/>
                  </a:cubicBezTo>
                  <a:cubicBezTo>
                    <a:pt x="f19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36" y="f47"/>
                    <a:pt x="f6" y="f48"/>
                    <a:pt x="f36" y="f49"/>
                  </a:cubicBezTo>
                  <a:cubicBezTo>
                    <a:pt x="f50" y="f51"/>
                    <a:pt x="f50" y="f52"/>
                    <a:pt x="f50" y="f53"/>
                  </a:cubicBezTo>
                  <a:cubicBezTo>
                    <a:pt x="f50" y="f54"/>
                    <a:pt x="f43" y="f7"/>
                    <a:pt x="f41" y="f54"/>
                  </a:cubicBezTo>
                  <a:cubicBezTo>
                    <a:pt x="f39" y="f54"/>
                    <a:pt x="f33" y="f54"/>
                    <a:pt x="f37" y="f54"/>
                  </a:cubicBezTo>
                  <a:cubicBezTo>
                    <a:pt x="f55" y="f54"/>
                    <a:pt x="f56" y="f57"/>
                    <a:pt x="f56" y="f53"/>
                  </a:cubicBezTo>
                  <a:cubicBezTo>
                    <a:pt x="f58" y="f52"/>
                    <a:pt x="f37" y="f51"/>
                    <a:pt x="f37" y="f59"/>
                  </a:cubicBezTo>
                  <a:cubicBezTo>
                    <a:pt x="f39" y="f59"/>
                    <a:pt x="f34" y="f51"/>
                    <a:pt x="f60" y="f52"/>
                  </a:cubicBezTo>
                  <a:cubicBezTo>
                    <a:pt x="f61" y="f46"/>
                    <a:pt x="f62" y="f63"/>
                    <a:pt x="f64" y="f29"/>
                  </a:cubicBezTo>
                  <a:cubicBezTo>
                    <a:pt x="f64" y="f29"/>
                    <a:pt x="f65" y="f55"/>
                    <a:pt x="f65" y="f55"/>
                  </a:cubicBezTo>
                  <a:cubicBezTo>
                    <a:pt x="f24" y="f32"/>
                    <a:pt x="f23" y="f27"/>
                    <a:pt x="f66" y="f67"/>
                  </a:cubicBezTo>
                  <a:cubicBezTo>
                    <a:pt x="f19" y="f68"/>
                    <a:pt x="f69" y="f19"/>
                    <a:pt x="f9" y="f70"/>
                  </a:cubicBezTo>
                  <a:cubicBezTo>
                    <a:pt x="f71" y="f11"/>
                    <a:pt x="f72" y="f73"/>
                    <a:pt x="f10" y="f12"/>
                  </a:cubicBezTo>
                  <a:cubicBezTo>
                    <a:pt x="f10" y="f12"/>
                    <a:pt x="f74" y="f12"/>
                    <a:pt x="f74" y="f12"/>
                  </a:cubicBezTo>
                  <a:cubicBezTo>
                    <a:pt x="f75" y="f9"/>
                    <a:pt x="f75" y="f10"/>
                    <a:pt x="f5" y="f8"/>
                  </a:cubicBezTo>
                  <a:cubicBezTo>
                    <a:pt x="f5" y="f5"/>
                    <a:pt x="f75" y="f5"/>
                    <a:pt x="f8" y="f5"/>
                  </a:cubicBezTo>
                  <a:close/>
                </a:path>
              </a:pathLst>
            </a:custGeom>
            <a:solidFill>
              <a:srgbClr val="D383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8" name="Freeform 1660">
              <a:extLst>
                <a:ext uri="{FF2B5EF4-FFF2-40B4-BE49-F238E27FC236}">
                  <a16:creationId xmlns:a16="http://schemas.microsoft.com/office/drawing/2014/main" id="{7758D340-4A85-20E2-36DF-C589346C29D9}"/>
                </a:ext>
              </a:extLst>
            </p:cNvPr>
            <p:cNvSpPr/>
            <p:nvPr/>
          </p:nvSpPr>
          <p:spPr>
            <a:xfrm>
              <a:off x="4098926" y="3857625"/>
              <a:ext cx="387348" cy="3952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105"/>
                <a:gd name="f8" fmla="val 47"/>
                <a:gd name="f9" fmla="val 77"/>
                <a:gd name="f10" fmla="val 50"/>
                <a:gd name="f11" fmla="val 81"/>
                <a:gd name="f12" fmla="val 54"/>
                <a:gd name="f13" fmla="val 79"/>
                <a:gd name="f14" fmla="val 58"/>
                <a:gd name="f15" fmla="val 80"/>
                <a:gd name="f16" fmla="val 59"/>
                <a:gd name="f17" fmla="val 78"/>
                <a:gd name="f18" fmla="val 61"/>
                <a:gd name="f19" fmla="val 75"/>
                <a:gd name="f20" fmla="val 60"/>
                <a:gd name="f21" fmla="val 65"/>
                <a:gd name="f22" fmla="val 57"/>
                <a:gd name="f23" fmla="val 53"/>
                <a:gd name="f24" fmla="val 56"/>
                <a:gd name="f25" fmla="val 49"/>
                <a:gd name="f26" fmla="val 52"/>
                <a:gd name="f27" fmla="val 45"/>
                <a:gd name="f28" fmla="val 46"/>
                <a:gd name="f29" fmla="val 44"/>
                <a:gd name="f30" fmla="val 41"/>
                <a:gd name="f31" fmla="val 43"/>
                <a:gd name="f32" fmla="val 51"/>
                <a:gd name="f33" fmla="val 62"/>
                <a:gd name="f34" fmla="val 70"/>
                <a:gd name="f35" fmla="val 72"/>
                <a:gd name="f36" fmla="val 74"/>
                <a:gd name="f37" fmla="val 76"/>
                <a:gd name="f38" fmla="val 71"/>
                <a:gd name="f39" fmla="val 69"/>
                <a:gd name="f40" fmla="val 67"/>
                <a:gd name="f41" fmla="val 64"/>
                <a:gd name="f42" fmla="val 63"/>
                <a:gd name="f43" fmla="val 66"/>
                <a:gd name="f44" fmla="val 42"/>
                <a:gd name="f45" fmla="val 36"/>
                <a:gd name="f46" fmla="val 30"/>
                <a:gd name="f47" fmla="val 22"/>
                <a:gd name="f48" fmla="val 14"/>
                <a:gd name="f49" fmla="val 38"/>
                <a:gd name="f50" fmla="val 7"/>
                <a:gd name="f51" fmla="val 37"/>
                <a:gd name="f52" fmla="val 6"/>
                <a:gd name="f53" fmla="val 5"/>
                <a:gd name="f54" fmla="val 3"/>
                <a:gd name="f55" fmla="val 35"/>
                <a:gd name="f56" fmla="val 2"/>
                <a:gd name="f57" fmla="val 1"/>
                <a:gd name="f58" fmla="val 39"/>
                <a:gd name="f59" fmla="val 40"/>
                <a:gd name="f60" fmla="val 18"/>
                <a:gd name="f61" fmla="val 31"/>
                <a:gd name="f62" fmla="val 82"/>
                <a:gd name="f63" fmla="val 84"/>
                <a:gd name="f64" fmla="val 48"/>
                <a:gd name="f65" fmla="val 88"/>
                <a:gd name="f66" fmla="val 89"/>
                <a:gd name="f67" fmla="val 85"/>
                <a:gd name="f68" fmla="val 83"/>
                <a:gd name="f69" fmla="val 55"/>
                <a:gd name="f70" fmla="val 86"/>
                <a:gd name="f71" fmla="val 91"/>
                <a:gd name="f72" fmla="val 92"/>
                <a:gd name="f73" fmla="val 90"/>
                <a:gd name="f74" fmla="val 94"/>
                <a:gd name="f75" fmla="val 97"/>
                <a:gd name="f76" fmla="val 68"/>
                <a:gd name="f77" fmla="val 99"/>
                <a:gd name="f78" fmla="val 100"/>
                <a:gd name="f79" fmla="val 101"/>
                <a:gd name="f80" fmla="val 73"/>
                <a:gd name="f81" fmla="val 98"/>
                <a:gd name="f82" fmla="val 93"/>
                <a:gd name="f83" fmla="val 95"/>
                <a:gd name="f84" fmla="val 102"/>
                <a:gd name="f85" fmla="val 104"/>
                <a:gd name="f86" fmla="val 27"/>
                <a:gd name="f87" fmla="val 26"/>
                <a:gd name="f88" fmla="val 25"/>
                <a:gd name="f89" fmla="val 24"/>
                <a:gd name="f90" fmla="val 8"/>
                <a:gd name="f91" fmla="val 15"/>
                <a:gd name="f92" fmla="+- 0 0 -90"/>
                <a:gd name="f93" fmla="*/ f3 1 103"/>
                <a:gd name="f94" fmla="*/ f4 1 105"/>
                <a:gd name="f95" fmla="val f5"/>
                <a:gd name="f96" fmla="val f6"/>
                <a:gd name="f97" fmla="val f7"/>
                <a:gd name="f98" fmla="*/ f92 f0 1"/>
                <a:gd name="f99" fmla="+- f97 0 f95"/>
                <a:gd name="f100" fmla="+- f96 0 f95"/>
                <a:gd name="f101" fmla="*/ f98 1 f2"/>
                <a:gd name="f102" fmla="*/ f100 1 103"/>
                <a:gd name="f103" fmla="*/ f99 1 105"/>
                <a:gd name="f104" fmla="*/ 47 f100 1"/>
                <a:gd name="f105" fmla="*/ 77 f99 1"/>
                <a:gd name="f106" fmla="*/ 58 f100 1"/>
                <a:gd name="f107" fmla="*/ 79 f99 1"/>
                <a:gd name="f108" fmla="*/ 59 f100 1"/>
                <a:gd name="f109" fmla="*/ 78 f99 1"/>
                <a:gd name="f110" fmla="*/ 57 f100 1"/>
                <a:gd name="f111" fmla="*/ 61 f99 1"/>
                <a:gd name="f112" fmla="*/ 45 f100 1"/>
                <a:gd name="f113" fmla="*/ 46 f99 1"/>
                <a:gd name="f114" fmla="*/ 44 f100 1"/>
                <a:gd name="f115" fmla="*/ 43 f99 1"/>
                <a:gd name="f116" fmla="*/ 52 f100 1"/>
                <a:gd name="f117" fmla="*/ 51 f99 1"/>
                <a:gd name="f118" fmla="*/ 54 f100 1"/>
                <a:gd name="f119" fmla="*/ 54 f99 1"/>
                <a:gd name="f120" fmla="*/ 70 f100 1"/>
                <a:gd name="f121" fmla="*/ 59 f99 1"/>
                <a:gd name="f122" fmla="*/ 76 f100 1"/>
                <a:gd name="f123" fmla="*/ 57 f99 1"/>
                <a:gd name="f124" fmla="*/ 78 f100 1"/>
                <a:gd name="f125" fmla="*/ 56 f99 1"/>
                <a:gd name="f126" fmla="*/ 69 f100 1"/>
                <a:gd name="f127" fmla="*/ 63 f100 1"/>
                <a:gd name="f128" fmla="*/ 67 f100 1"/>
                <a:gd name="f129" fmla="*/ 50 f99 1"/>
                <a:gd name="f130" fmla="*/ 72 f100 1"/>
                <a:gd name="f131" fmla="*/ 49 f99 1"/>
                <a:gd name="f132" fmla="*/ 56 f100 1"/>
                <a:gd name="f133" fmla="*/ 30 f99 1"/>
                <a:gd name="f134" fmla="*/ 38 f100 1"/>
                <a:gd name="f135" fmla="*/ 7 f99 1"/>
                <a:gd name="f136" fmla="*/ 37 f100 1"/>
                <a:gd name="f137" fmla="*/ 5 f99 1"/>
                <a:gd name="f138" fmla="*/ 1 f99 1"/>
                <a:gd name="f139" fmla="*/ 40 f100 1"/>
                <a:gd name="f140" fmla="*/ 3 f99 1"/>
                <a:gd name="f141" fmla="*/ 74 f100 1"/>
                <a:gd name="f142" fmla="*/ 45 f99 1"/>
                <a:gd name="f143" fmla="*/ 79 f100 1"/>
                <a:gd name="f144" fmla="*/ 47 f99 1"/>
                <a:gd name="f145" fmla="*/ 80 f100 1"/>
                <a:gd name="f146" fmla="*/ 84 f100 1"/>
                <a:gd name="f147" fmla="*/ 48 f99 1"/>
                <a:gd name="f148" fmla="*/ 85 f100 1"/>
                <a:gd name="f149" fmla="*/ 53 f99 1"/>
                <a:gd name="f150" fmla="*/ 82 f100 1"/>
                <a:gd name="f151" fmla="*/ 88 f100 1"/>
                <a:gd name="f152" fmla="*/ 92 f100 1"/>
                <a:gd name="f153" fmla="*/ 58 f99 1"/>
                <a:gd name="f154" fmla="*/ 91 f100 1"/>
                <a:gd name="f155" fmla="*/ 63 f99 1"/>
                <a:gd name="f156" fmla="*/ 99 f100 1"/>
                <a:gd name="f157" fmla="*/ 71 f99 1"/>
                <a:gd name="f158" fmla="*/ 74 f99 1"/>
                <a:gd name="f159" fmla="*/ 97 f100 1"/>
                <a:gd name="f160" fmla="*/ 73 f99 1"/>
                <a:gd name="f161" fmla="*/ 65 f99 1"/>
                <a:gd name="f162" fmla="*/ 81 f100 1"/>
                <a:gd name="f163" fmla="*/ 62 f99 1"/>
                <a:gd name="f164" fmla="*/ 68 f100 1"/>
                <a:gd name="f165" fmla="*/ 69 f99 1"/>
                <a:gd name="f166" fmla="*/ 81 f99 1"/>
                <a:gd name="f167" fmla="*/ 100 f100 1"/>
                <a:gd name="f168" fmla="*/ 101 f99 1"/>
                <a:gd name="f169" fmla="*/ 101 f100 1"/>
                <a:gd name="f170" fmla="*/ 105 f99 1"/>
                <a:gd name="f171" fmla="*/ 97 f99 1"/>
                <a:gd name="f172" fmla="*/ 66 f100 1"/>
                <a:gd name="f173" fmla="*/ 61 f100 1"/>
                <a:gd name="f174" fmla="*/ 72 f99 1"/>
                <a:gd name="f175" fmla="*/ 94 f99 1"/>
                <a:gd name="f176" fmla="*/ 90 f99 1"/>
                <a:gd name="f177" fmla="*/ 42 f100 1"/>
                <a:gd name="f178" fmla="*/ 0 f100 1"/>
                <a:gd name="f179" fmla="*/ 26 f99 1"/>
                <a:gd name="f180" fmla="*/ 24 f99 1"/>
                <a:gd name="f181" fmla="*/ 22 f100 1"/>
                <a:gd name="f182" fmla="+- f101 0 f1"/>
                <a:gd name="f183" fmla="*/ f104 1 103"/>
                <a:gd name="f184" fmla="*/ f105 1 105"/>
                <a:gd name="f185" fmla="*/ f106 1 103"/>
                <a:gd name="f186" fmla="*/ f107 1 105"/>
                <a:gd name="f187" fmla="*/ f108 1 103"/>
                <a:gd name="f188" fmla="*/ f109 1 105"/>
                <a:gd name="f189" fmla="*/ f110 1 103"/>
                <a:gd name="f190" fmla="*/ f111 1 105"/>
                <a:gd name="f191" fmla="*/ f112 1 103"/>
                <a:gd name="f192" fmla="*/ f113 1 105"/>
                <a:gd name="f193" fmla="*/ f114 1 103"/>
                <a:gd name="f194" fmla="*/ f115 1 105"/>
                <a:gd name="f195" fmla="*/ f116 1 103"/>
                <a:gd name="f196" fmla="*/ f117 1 105"/>
                <a:gd name="f197" fmla="*/ f118 1 103"/>
                <a:gd name="f198" fmla="*/ f119 1 105"/>
                <a:gd name="f199" fmla="*/ f120 1 103"/>
                <a:gd name="f200" fmla="*/ f121 1 105"/>
                <a:gd name="f201" fmla="*/ f122 1 103"/>
                <a:gd name="f202" fmla="*/ f123 1 105"/>
                <a:gd name="f203" fmla="*/ f124 1 103"/>
                <a:gd name="f204" fmla="*/ f125 1 105"/>
                <a:gd name="f205" fmla="*/ f126 1 103"/>
                <a:gd name="f206" fmla="*/ f127 1 103"/>
                <a:gd name="f207" fmla="*/ f128 1 103"/>
                <a:gd name="f208" fmla="*/ f129 1 105"/>
                <a:gd name="f209" fmla="*/ f130 1 103"/>
                <a:gd name="f210" fmla="*/ f131 1 105"/>
                <a:gd name="f211" fmla="*/ f132 1 103"/>
                <a:gd name="f212" fmla="*/ f133 1 105"/>
                <a:gd name="f213" fmla="*/ f134 1 103"/>
                <a:gd name="f214" fmla="*/ f135 1 105"/>
                <a:gd name="f215" fmla="*/ f136 1 103"/>
                <a:gd name="f216" fmla="*/ f137 1 105"/>
                <a:gd name="f217" fmla="*/ f138 1 105"/>
                <a:gd name="f218" fmla="*/ f139 1 103"/>
                <a:gd name="f219" fmla="*/ f140 1 105"/>
                <a:gd name="f220" fmla="*/ f141 1 103"/>
                <a:gd name="f221" fmla="*/ f142 1 105"/>
                <a:gd name="f222" fmla="*/ f143 1 103"/>
                <a:gd name="f223" fmla="*/ f144 1 105"/>
                <a:gd name="f224" fmla="*/ f145 1 103"/>
                <a:gd name="f225" fmla="*/ f146 1 103"/>
                <a:gd name="f226" fmla="*/ f147 1 105"/>
                <a:gd name="f227" fmla="*/ f148 1 103"/>
                <a:gd name="f228" fmla="*/ f149 1 105"/>
                <a:gd name="f229" fmla="*/ f150 1 103"/>
                <a:gd name="f230" fmla="*/ f151 1 103"/>
                <a:gd name="f231" fmla="*/ f152 1 103"/>
                <a:gd name="f232" fmla="*/ f153 1 105"/>
                <a:gd name="f233" fmla="*/ f154 1 103"/>
                <a:gd name="f234" fmla="*/ f155 1 105"/>
                <a:gd name="f235" fmla="*/ f156 1 103"/>
                <a:gd name="f236" fmla="*/ f157 1 105"/>
                <a:gd name="f237" fmla="*/ f158 1 105"/>
                <a:gd name="f238" fmla="*/ f159 1 103"/>
                <a:gd name="f239" fmla="*/ f160 1 105"/>
                <a:gd name="f240" fmla="*/ f161 1 105"/>
                <a:gd name="f241" fmla="*/ f162 1 103"/>
                <a:gd name="f242" fmla="*/ f163 1 105"/>
                <a:gd name="f243" fmla="*/ f164 1 103"/>
                <a:gd name="f244" fmla="*/ f165 1 105"/>
                <a:gd name="f245" fmla="*/ f166 1 105"/>
                <a:gd name="f246" fmla="*/ f167 1 103"/>
                <a:gd name="f247" fmla="*/ f168 1 105"/>
                <a:gd name="f248" fmla="*/ f169 1 103"/>
                <a:gd name="f249" fmla="*/ f170 1 105"/>
                <a:gd name="f250" fmla="*/ f171 1 105"/>
                <a:gd name="f251" fmla="*/ f172 1 103"/>
                <a:gd name="f252" fmla="*/ f173 1 103"/>
                <a:gd name="f253" fmla="*/ f174 1 105"/>
                <a:gd name="f254" fmla="*/ f175 1 105"/>
                <a:gd name="f255" fmla="*/ f176 1 105"/>
                <a:gd name="f256" fmla="*/ f177 1 103"/>
                <a:gd name="f257" fmla="*/ f178 1 103"/>
                <a:gd name="f258" fmla="*/ f179 1 105"/>
                <a:gd name="f259" fmla="*/ f180 1 105"/>
                <a:gd name="f260" fmla="*/ f181 1 103"/>
                <a:gd name="f261" fmla="*/ 0 1 f102"/>
                <a:gd name="f262" fmla="*/ f96 1 f102"/>
                <a:gd name="f263" fmla="*/ 0 1 f103"/>
                <a:gd name="f264" fmla="*/ f97 1 f103"/>
                <a:gd name="f265" fmla="*/ f183 1 f102"/>
                <a:gd name="f266" fmla="*/ f184 1 f103"/>
                <a:gd name="f267" fmla="*/ f185 1 f102"/>
                <a:gd name="f268" fmla="*/ f186 1 f103"/>
                <a:gd name="f269" fmla="*/ f187 1 f102"/>
                <a:gd name="f270" fmla="*/ f188 1 f103"/>
                <a:gd name="f271" fmla="*/ f189 1 f102"/>
                <a:gd name="f272" fmla="*/ f190 1 f103"/>
                <a:gd name="f273" fmla="*/ f191 1 f102"/>
                <a:gd name="f274" fmla="*/ f192 1 f103"/>
                <a:gd name="f275" fmla="*/ f193 1 f102"/>
                <a:gd name="f276" fmla="*/ f194 1 f103"/>
                <a:gd name="f277" fmla="*/ f195 1 f102"/>
                <a:gd name="f278" fmla="*/ f196 1 f103"/>
                <a:gd name="f279" fmla="*/ f197 1 f102"/>
                <a:gd name="f280" fmla="*/ f198 1 f103"/>
                <a:gd name="f281" fmla="*/ f199 1 f102"/>
                <a:gd name="f282" fmla="*/ f200 1 f103"/>
                <a:gd name="f283" fmla="*/ f201 1 f102"/>
                <a:gd name="f284" fmla="*/ f202 1 f103"/>
                <a:gd name="f285" fmla="*/ f203 1 f102"/>
                <a:gd name="f286" fmla="*/ f204 1 f103"/>
                <a:gd name="f287" fmla="*/ f205 1 f102"/>
                <a:gd name="f288" fmla="*/ f206 1 f102"/>
                <a:gd name="f289" fmla="*/ f207 1 f102"/>
                <a:gd name="f290" fmla="*/ f208 1 f103"/>
                <a:gd name="f291" fmla="*/ f209 1 f102"/>
                <a:gd name="f292" fmla="*/ f210 1 f103"/>
                <a:gd name="f293" fmla="*/ f211 1 f102"/>
                <a:gd name="f294" fmla="*/ f212 1 f103"/>
                <a:gd name="f295" fmla="*/ f213 1 f102"/>
                <a:gd name="f296" fmla="*/ f214 1 f103"/>
                <a:gd name="f297" fmla="*/ f215 1 f102"/>
                <a:gd name="f298" fmla="*/ f216 1 f103"/>
                <a:gd name="f299" fmla="*/ f217 1 f103"/>
                <a:gd name="f300" fmla="*/ f218 1 f102"/>
                <a:gd name="f301" fmla="*/ f219 1 f103"/>
                <a:gd name="f302" fmla="*/ f220 1 f102"/>
                <a:gd name="f303" fmla="*/ f221 1 f103"/>
                <a:gd name="f304" fmla="*/ f222 1 f102"/>
                <a:gd name="f305" fmla="*/ f223 1 f103"/>
                <a:gd name="f306" fmla="*/ f224 1 f102"/>
                <a:gd name="f307" fmla="*/ f225 1 f102"/>
                <a:gd name="f308" fmla="*/ f226 1 f103"/>
                <a:gd name="f309" fmla="*/ f227 1 f102"/>
                <a:gd name="f310" fmla="*/ f228 1 f103"/>
                <a:gd name="f311" fmla="*/ f229 1 f102"/>
                <a:gd name="f312" fmla="*/ f230 1 f102"/>
                <a:gd name="f313" fmla="*/ f231 1 f102"/>
                <a:gd name="f314" fmla="*/ f232 1 f103"/>
                <a:gd name="f315" fmla="*/ f233 1 f102"/>
                <a:gd name="f316" fmla="*/ f234 1 f103"/>
                <a:gd name="f317" fmla="*/ f235 1 f102"/>
                <a:gd name="f318" fmla="*/ f236 1 f103"/>
                <a:gd name="f319" fmla="*/ f237 1 f103"/>
                <a:gd name="f320" fmla="*/ f238 1 f102"/>
                <a:gd name="f321" fmla="*/ f239 1 f103"/>
                <a:gd name="f322" fmla="*/ f240 1 f103"/>
                <a:gd name="f323" fmla="*/ f241 1 f102"/>
                <a:gd name="f324" fmla="*/ f242 1 f103"/>
                <a:gd name="f325" fmla="*/ f243 1 f102"/>
                <a:gd name="f326" fmla="*/ f244 1 f103"/>
                <a:gd name="f327" fmla="*/ f245 1 f103"/>
                <a:gd name="f328" fmla="*/ f246 1 f102"/>
                <a:gd name="f329" fmla="*/ f247 1 f103"/>
                <a:gd name="f330" fmla="*/ f248 1 f102"/>
                <a:gd name="f331" fmla="*/ f249 1 f103"/>
                <a:gd name="f332" fmla="*/ f250 1 f103"/>
                <a:gd name="f333" fmla="*/ f251 1 f102"/>
                <a:gd name="f334" fmla="*/ f252 1 f102"/>
                <a:gd name="f335" fmla="*/ f253 1 f103"/>
                <a:gd name="f336" fmla="*/ f254 1 f103"/>
                <a:gd name="f337" fmla="*/ f255 1 f103"/>
                <a:gd name="f338" fmla="*/ f256 1 f102"/>
                <a:gd name="f339" fmla="*/ f257 1 f102"/>
                <a:gd name="f340" fmla="*/ f258 1 f103"/>
                <a:gd name="f341" fmla="*/ f259 1 f103"/>
                <a:gd name="f342" fmla="*/ f260 1 f102"/>
                <a:gd name="f343" fmla="*/ f261 f93 1"/>
                <a:gd name="f344" fmla="*/ f262 f93 1"/>
                <a:gd name="f345" fmla="*/ f264 f94 1"/>
                <a:gd name="f346" fmla="*/ f263 f94 1"/>
                <a:gd name="f347" fmla="*/ f265 f93 1"/>
                <a:gd name="f348" fmla="*/ f266 f94 1"/>
                <a:gd name="f349" fmla="*/ f267 f93 1"/>
                <a:gd name="f350" fmla="*/ f268 f94 1"/>
                <a:gd name="f351" fmla="*/ f269 f93 1"/>
                <a:gd name="f352" fmla="*/ f270 f94 1"/>
                <a:gd name="f353" fmla="*/ f271 f93 1"/>
                <a:gd name="f354" fmla="*/ f272 f94 1"/>
                <a:gd name="f355" fmla="*/ f273 f93 1"/>
                <a:gd name="f356" fmla="*/ f274 f94 1"/>
                <a:gd name="f357" fmla="*/ f275 f93 1"/>
                <a:gd name="f358" fmla="*/ f276 f94 1"/>
                <a:gd name="f359" fmla="*/ f277 f93 1"/>
                <a:gd name="f360" fmla="*/ f278 f94 1"/>
                <a:gd name="f361" fmla="*/ f279 f93 1"/>
                <a:gd name="f362" fmla="*/ f280 f94 1"/>
                <a:gd name="f363" fmla="*/ f281 f93 1"/>
                <a:gd name="f364" fmla="*/ f282 f94 1"/>
                <a:gd name="f365" fmla="*/ f283 f93 1"/>
                <a:gd name="f366" fmla="*/ f284 f94 1"/>
                <a:gd name="f367" fmla="*/ f285 f93 1"/>
                <a:gd name="f368" fmla="*/ f286 f94 1"/>
                <a:gd name="f369" fmla="*/ f287 f93 1"/>
                <a:gd name="f370" fmla="*/ f288 f93 1"/>
                <a:gd name="f371" fmla="*/ f289 f93 1"/>
                <a:gd name="f372" fmla="*/ f290 f94 1"/>
                <a:gd name="f373" fmla="*/ f291 f93 1"/>
                <a:gd name="f374" fmla="*/ f292 f94 1"/>
                <a:gd name="f375" fmla="*/ f293 f93 1"/>
                <a:gd name="f376" fmla="*/ f294 f94 1"/>
                <a:gd name="f377" fmla="*/ f295 f93 1"/>
                <a:gd name="f378" fmla="*/ f296 f94 1"/>
                <a:gd name="f379" fmla="*/ f297 f93 1"/>
                <a:gd name="f380" fmla="*/ f298 f94 1"/>
                <a:gd name="f381" fmla="*/ f299 f94 1"/>
                <a:gd name="f382" fmla="*/ f300 f93 1"/>
                <a:gd name="f383" fmla="*/ f301 f94 1"/>
                <a:gd name="f384" fmla="*/ f302 f93 1"/>
                <a:gd name="f385" fmla="*/ f303 f94 1"/>
                <a:gd name="f386" fmla="*/ f304 f93 1"/>
                <a:gd name="f387" fmla="*/ f305 f94 1"/>
                <a:gd name="f388" fmla="*/ f306 f93 1"/>
                <a:gd name="f389" fmla="*/ f307 f93 1"/>
                <a:gd name="f390" fmla="*/ f308 f94 1"/>
                <a:gd name="f391" fmla="*/ f309 f93 1"/>
                <a:gd name="f392" fmla="*/ f310 f94 1"/>
                <a:gd name="f393" fmla="*/ f311 f93 1"/>
                <a:gd name="f394" fmla="*/ f312 f93 1"/>
                <a:gd name="f395" fmla="*/ f313 f93 1"/>
                <a:gd name="f396" fmla="*/ f314 f94 1"/>
                <a:gd name="f397" fmla="*/ f315 f93 1"/>
                <a:gd name="f398" fmla="*/ f316 f94 1"/>
                <a:gd name="f399" fmla="*/ f317 f93 1"/>
                <a:gd name="f400" fmla="*/ f318 f94 1"/>
                <a:gd name="f401" fmla="*/ f319 f94 1"/>
                <a:gd name="f402" fmla="*/ f320 f93 1"/>
                <a:gd name="f403" fmla="*/ f321 f94 1"/>
                <a:gd name="f404" fmla="*/ f322 f94 1"/>
                <a:gd name="f405" fmla="*/ f323 f93 1"/>
                <a:gd name="f406" fmla="*/ f324 f94 1"/>
                <a:gd name="f407" fmla="*/ f325 f93 1"/>
                <a:gd name="f408" fmla="*/ f326 f94 1"/>
                <a:gd name="f409" fmla="*/ f327 f94 1"/>
                <a:gd name="f410" fmla="*/ f328 f93 1"/>
                <a:gd name="f411" fmla="*/ f329 f94 1"/>
                <a:gd name="f412" fmla="*/ f330 f93 1"/>
                <a:gd name="f413" fmla="*/ f331 f94 1"/>
                <a:gd name="f414" fmla="*/ f332 f94 1"/>
                <a:gd name="f415" fmla="*/ f333 f93 1"/>
                <a:gd name="f416" fmla="*/ f334 f93 1"/>
                <a:gd name="f417" fmla="*/ f335 f94 1"/>
                <a:gd name="f418" fmla="*/ f336 f94 1"/>
                <a:gd name="f419" fmla="*/ f337 f94 1"/>
                <a:gd name="f420" fmla="*/ f338 f93 1"/>
                <a:gd name="f421" fmla="*/ f339 f93 1"/>
                <a:gd name="f422" fmla="*/ f340 f94 1"/>
                <a:gd name="f423" fmla="*/ f341 f94 1"/>
                <a:gd name="f424" fmla="*/ f342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2">
                  <a:pos x="f347" y="f348"/>
                </a:cxn>
                <a:cxn ang="f182">
                  <a:pos x="f349" y="f350"/>
                </a:cxn>
                <a:cxn ang="f182">
                  <a:pos x="f351" y="f352"/>
                </a:cxn>
                <a:cxn ang="f182">
                  <a:pos x="f353" y="f354"/>
                </a:cxn>
                <a:cxn ang="f182">
                  <a:pos x="f355" y="f356"/>
                </a:cxn>
                <a:cxn ang="f182">
                  <a:pos x="f357" y="f358"/>
                </a:cxn>
                <a:cxn ang="f182">
                  <a:pos x="f359" y="f360"/>
                </a:cxn>
                <a:cxn ang="f182">
                  <a:pos x="f361" y="f362"/>
                </a:cxn>
                <a:cxn ang="f182">
                  <a:pos x="f363" y="f364"/>
                </a:cxn>
                <a:cxn ang="f182">
                  <a:pos x="f365" y="f366"/>
                </a:cxn>
                <a:cxn ang="f182">
                  <a:pos x="f367" y="f368"/>
                </a:cxn>
                <a:cxn ang="f182">
                  <a:pos x="f365" y="f362"/>
                </a:cxn>
                <a:cxn ang="f182">
                  <a:pos x="f369" y="f362"/>
                </a:cxn>
                <a:cxn ang="f182">
                  <a:pos x="f370" y="f362"/>
                </a:cxn>
                <a:cxn ang="f182">
                  <a:pos x="f371" y="f372"/>
                </a:cxn>
                <a:cxn ang="f182">
                  <a:pos x="f373" y="f374"/>
                </a:cxn>
                <a:cxn ang="f182">
                  <a:pos x="f375" y="f376"/>
                </a:cxn>
                <a:cxn ang="f182">
                  <a:pos x="f377" y="f378"/>
                </a:cxn>
                <a:cxn ang="f182">
                  <a:pos x="f379" y="f380"/>
                </a:cxn>
                <a:cxn ang="f182">
                  <a:pos x="f379" y="f381"/>
                </a:cxn>
                <a:cxn ang="f182">
                  <a:pos x="f382" y="f383"/>
                </a:cxn>
                <a:cxn ang="f182">
                  <a:pos x="f384" y="f385"/>
                </a:cxn>
                <a:cxn ang="f182">
                  <a:pos x="f386" y="f387"/>
                </a:cxn>
                <a:cxn ang="f182">
                  <a:pos x="f388" y="f387"/>
                </a:cxn>
                <a:cxn ang="f182">
                  <a:pos x="f389" y="f390"/>
                </a:cxn>
                <a:cxn ang="f182">
                  <a:pos x="f391" y="f392"/>
                </a:cxn>
                <a:cxn ang="f182">
                  <a:pos x="f393" y="f392"/>
                </a:cxn>
                <a:cxn ang="f182">
                  <a:pos x="f394" y="f392"/>
                </a:cxn>
                <a:cxn ang="f182">
                  <a:pos x="f395" y="f396"/>
                </a:cxn>
                <a:cxn ang="f182">
                  <a:pos x="f397" y="f398"/>
                </a:cxn>
                <a:cxn ang="f182">
                  <a:pos x="f399" y="f400"/>
                </a:cxn>
                <a:cxn ang="f182">
                  <a:pos x="f399" y="f401"/>
                </a:cxn>
                <a:cxn ang="f182">
                  <a:pos x="f402" y="f403"/>
                </a:cxn>
                <a:cxn ang="f182">
                  <a:pos x="f394" y="f404"/>
                </a:cxn>
                <a:cxn ang="f182">
                  <a:pos x="f405" y="f406"/>
                </a:cxn>
                <a:cxn ang="f182">
                  <a:pos x="f369" y="f404"/>
                </a:cxn>
                <a:cxn ang="f182">
                  <a:pos x="f407" y="f408"/>
                </a:cxn>
                <a:cxn ang="f182">
                  <a:pos x="f388" y="f409"/>
                </a:cxn>
                <a:cxn ang="f182">
                  <a:pos x="f410" y="f411"/>
                </a:cxn>
                <a:cxn ang="f182">
                  <a:pos x="f412" y="f413"/>
                </a:cxn>
                <a:cxn ang="f182">
                  <a:pos x="f395" y="f414"/>
                </a:cxn>
                <a:cxn ang="f182">
                  <a:pos x="f415" y="f400"/>
                </a:cxn>
                <a:cxn ang="f182">
                  <a:pos x="f370" y="f408"/>
                </a:cxn>
                <a:cxn ang="f182">
                  <a:pos x="f416" y="f417"/>
                </a:cxn>
                <a:cxn ang="f182">
                  <a:pos x="f416" y="f417"/>
                </a:cxn>
                <a:cxn ang="f182">
                  <a:pos x="f416" y="f403"/>
                </a:cxn>
                <a:cxn ang="f182">
                  <a:pos x="f359" y="f409"/>
                </a:cxn>
                <a:cxn ang="f182">
                  <a:pos x="f416" y="f418"/>
                </a:cxn>
                <a:cxn ang="f182">
                  <a:pos x="f375" y="f419"/>
                </a:cxn>
                <a:cxn ang="f182">
                  <a:pos x="f420" y="f403"/>
                </a:cxn>
                <a:cxn ang="f182">
                  <a:pos x="f421" y="f422"/>
                </a:cxn>
                <a:cxn ang="f182">
                  <a:pos x="f421" y="f423"/>
                </a:cxn>
                <a:cxn ang="f182">
                  <a:pos x="f421" y="f423"/>
                </a:cxn>
                <a:cxn ang="f182">
                  <a:pos x="f424" y="f374"/>
                </a:cxn>
                <a:cxn ang="f182">
                  <a:pos x="f347" y="f348"/>
                </a:cxn>
              </a:cxnLst>
              <a:rect l="f343" t="f346" r="f344" b="f345"/>
              <a:pathLst>
                <a:path w="103" h="105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4" y="f15"/>
                    <a:pt x="f16" y="f13"/>
                    <a:pt x="f16" y="f17"/>
                  </a:cubicBezTo>
                  <a:cubicBezTo>
                    <a:pt x="f18" y="f19"/>
                    <a:pt x="f20" y="f21"/>
                    <a:pt x="f22" y="f18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28"/>
                    <a:pt x="f30" y="f29"/>
                    <a:pt x="f29" y="f31"/>
                  </a:cubicBezTo>
                  <a:cubicBezTo>
                    <a:pt x="f25" y="f29"/>
                    <a:pt x="f10" y="f8"/>
                    <a:pt x="f26" y="f32"/>
                  </a:cubicBezTo>
                  <a:cubicBezTo>
                    <a:pt x="f23" y="f26"/>
                    <a:pt x="f23" y="f23"/>
                    <a:pt x="f12" y="f12"/>
                  </a:cubicBezTo>
                  <a:cubicBezTo>
                    <a:pt x="f18" y="f33"/>
                    <a:pt x="f18" y="f33"/>
                    <a:pt x="f34" y="f16"/>
                  </a:cubicBezTo>
                  <a:cubicBezTo>
                    <a:pt x="f35" y="f14"/>
                    <a:pt x="f36" y="f14"/>
                    <a:pt x="f37" y="f22"/>
                  </a:cubicBezTo>
                  <a:cubicBezTo>
                    <a:pt x="f9" y="f22"/>
                    <a:pt x="f17" y="f22"/>
                    <a:pt x="f17" y="f24"/>
                  </a:cubicBezTo>
                  <a:cubicBezTo>
                    <a:pt x="f17" y="f12"/>
                    <a:pt x="f9" y="f12"/>
                    <a:pt x="f37" y="f12"/>
                  </a:cubicBezTo>
                  <a:cubicBezTo>
                    <a:pt x="f36" y="f26"/>
                    <a:pt x="f38" y="f23"/>
                    <a:pt x="f39" y="f12"/>
                  </a:cubicBezTo>
                  <a:cubicBezTo>
                    <a:pt x="f40" y="f12"/>
                    <a:pt x="f41" y="f24"/>
                    <a:pt x="f42" y="f12"/>
                  </a:cubicBezTo>
                  <a:cubicBezTo>
                    <a:pt x="f42" y="f26"/>
                    <a:pt x="f43" y="f32"/>
                    <a:pt x="f40" y="f10"/>
                  </a:cubicBezTo>
                  <a:cubicBezTo>
                    <a:pt x="f39" y="f25"/>
                    <a:pt x="f34" y="f25"/>
                    <a:pt x="f35" y="f25"/>
                  </a:cubicBezTo>
                  <a:cubicBezTo>
                    <a:pt x="f40" y="f44"/>
                    <a:pt x="f18" y="f45"/>
                    <a:pt x="f24" y="f46"/>
                  </a:cubicBezTo>
                  <a:cubicBezTo>
                    <a:pt x="f10" y="f47"/>
                    <a:pt x="f29" y="f48"/>
                    <a:pt x="f49" y="f50"/>
                  </a:cubicBezTo>
                  <a:cubicBezTo>
                    <a:pt x="f51" y="f52"/>
                    <a:pt x="f51" y="f53"/>
                    <a:pt x="f51" y="f53"/>
                  </a:cubicBezTo>
                  <a:cubicBezTo>
                    <a:pt x="f45" y="f54"/>
                    <a:pt x="f55" y="f56"/>
                    <a:pt x="f51" y="f57"/>
                  </a:cubicBezTo>
                  <a:cubicBezTo>
                    <a:pt x="f49" y="f5"/>
                    <a:pt x="f58" y="f56"/>
                    <a:pt x="f59" y="f54"/>
                  </a:cubicBezTo>
                  <a:cubicBezTo>
                    <a:pt x="f10" y="f60"/>
                    <a:pt x="f33" y="f61"/>
                    <a:pt x="f36" y="f27"/>
                  </a:cubicBezTo>
                  <a:cubicBezTo>
                    <a:pt x="f19" y="f28"/>
                    <a:pt x="f37" y="f25"/>
                    <a:pt x="f13" y="f8"/>
                  </a:cubicBezTo>
                  <a:cubicBezTo>
                    <a:pt x="f13" y="f8"/>
                    <a:pt x="f13" y="f8"/>
                    <a:pt x="f15" y="f8"/>
                  </a:cubicBezTo>
                  <a:cubicBezTo>
                    <a:pt x="f11" y="f8"/>
                    <a:pt x="f62" y="f25"/>
                    <a:pt x="f63" y="f64"/>
                  </a:cubicBezTo>
                  <a:cubicBezTo>
                    <a:pt x="f65" y="f10"/>
                    <a:pt x="f66" y="f32"/>
                    <a:pt x="f67" y="f23"/>
                  </a:cubicBezTo>
                  <a:cubicBezTo>
                    <a:pt x="f63" y="f23"/>
                    <a:pt x="f68" y="f23"/>
                    <a:pt x="f62" y="f23"/>
                  </a:cubicBezTo>
                  <a:cubicBezTo>
                    <a:pt x="f63" y="f69"/>
                    <a:pt x="f70" y="f23"/>
                    <a:pt x="f65" y="f23"/>
                  </a:cubicBezTo>
                  <a:cubicBezTo>
                    <a:pt x="f71" y="f12"/>
                    <a:pt x="f72" y="f69"/>
                    <a:pt x="f72" y="f14"/>
                  </a:cubicBezTo>
                  <a:cubicBezTo>
                    <a:pt x="f73" y="f20"/>
                    <a:pt x="f73" y="f18"/>
                    <a:pt x="f71" y="f42"/>
                  </a:cubicBezTo>
                  <a:cubicBezTo>
                    <a:pt x="f74" y="f21"/>
                    <a:pt x="f75" y="f76"/>
                    <a:pt x="f77" y="f38"/>
                  </a:cubicBezTo>
                  <a:cubicBezTo>
                    <a:pt x="f78" y="f35"/>
                    <a:pt x="f79" y="f80"/>
                    <a:pt x="f77" y="f36"/>
                  </a:cubicBezTo>
                  <a:cubicBezTo>
                    <a:pt x="f81" y="f19"/>
                    <a:pt x="f75" y="f36"/>
                    <a:pt x="f75" y="f80"/>
                  </a:cubicBezTo>
                  <a:cubicBezTo>
                    <a:pt x="f74" y="f34"/>
                    <a:pt x="f71" y="f76"/>
                    <a:pt x="f65" y="f21"/>
                  </a:cubicBezTo>
                  <a:cubicBezTo>
                    <a:pt x="f70" y="f42"/>
                    <a:pt x="f63" y="f33"/>
                    <a:pt x="f11" y="f33"/>
                  </a:cubicBezTo>
                  <a:cubicBezTo>
                    <a:pt x="f9" y="f42"/>
                    <a:pt x="f80" y="f42"/>
                    <a:pt x="f39" y="f21"/>
                  </a:cubicBezTo>
                  <a:cubicBezTo>
                    <a:pt x="f43" y="f43"/>
                    <a:pt x="f43" y="f40"/>
                    <a:pt x="f76" y="f39"/>
                  </a:cubicBezTo>
                  <a:cubicBezTo>
                    <a:pt x="f35" y="f80"/>
                    <a:pt x="f37" y="f9"/>
                    <a:pt x="f15" y="f11"/>
                  </a:cubicBezTo>
                  <a:cubicBezTo>
                    <a:pt x="f70" y="f65"/>
                    <a:pt x="f82" y="f83"/>
                    <a:pt x="f78" y="f79"/>
                  </a:cubicBezTo>
                  <a:cubicBezTo>
                    <a:pt x="f79" y="f84"/>
                    <a:pt x="f6" y="f6"/>
                    <a:pt x="f79" y="f7"/>
                  </a:cubicBezTo>
                  <a:cubicBezTo>
                    <a:pt x="f75" y="f85"/>
                    <a:pt x="f83" y="f78"/>
                    <a:pt x="f72" y="f75"/>
                  </a:cubicBezTo>
                  <a:cubicBezTo>
                    <a:pt x="f68" y="f66"/>
                    <a:pt x="f36" y="f15"/>
                    <a:pt x="f43" y="f38"/>
                  </a:cubicBezTo>
                  <a:cubicBezTo>
                    <a:pt x="f21" y="f34"/>
                    <a:pt x="f41" y="f76"/>
                    <a:pt x="f42" y="f39"/>
                  </a:cubicBezTo>
                  <a:cubicBezTo>
                    <a:pt x="f18" y="f39"/>
                    <a:pt x="f18" y="f38"/>
                    <a:pt x="f18" y="f35"/>
                  </a:cubicBezTo>
                  <a:cubicBezTo>
                    <a:pt x="f18" y="f35"/>
                    <a:pt x="f18" y="f35"/>
                    <a:pt x="f18" y="f35"/>
                  </a:cubicBezTo>
                  <a:cubicBezTo>
                    <a:pt x="f18" y="f35"/>
                    <a:pt x="f18" y="f80"/>
                    <a:pt x="f18" y="f80"/>
                  </a:cubicBezTo>
                  <a:cubicBezTo>
                    <a:pt x="f16" y="f15"/>
                    <a:pt x="f16" y="f15"/>
                    <a:pt x="f26" y="f11"/>
                  </a:cubicBezTo>
                  <a:cubicBezTo>
                    <a:pt x="f12" y="f70"/>
                    <a:pt x="f16" y="f66"/>
                    <a:pt x="f18" y="f74"/>
                  </a:cubicBezTo>
                  <a:cubicBezTo>
                    <a:pt x="f14" y="f83"/>
                    <a:pt x="f14" y="f83"/>
                    <a:pt x="f24" y="f73"/>
                  </a:cubicBezTo>
                  <a:cubicBezTo>
                    <a:pt x="f26" y="f63"/>
                    <a:pt x="f8" y="f13"/>
                    <a:pt x="f44" y="f80"/>
                  </a:cubicBezTo>
                  <a:cubicBezTo>
                    <a:pt x="f86" y="f14"/>
                    <a:pt x="f48" y="f44"/>
                    <a:pt x="f5" y="f87"/>
                  </a:cubicBezTo>
                  <a:cubicBezTo>
                    <a:pt x="f5" y="f88"/>
                    <a:pt x="f5" y="f89"/>
                    <a:pt x="f5" y="f89"/>
                  </a:cubicBezTo>
                  <a:cubicBezTo>
                    <a:pt x="f5" y="f89"/>
                    <a:pt x="f5" y="f89"/>
                    <a:pt x="f5" y="f89"/>
                  </a:cubicBezTo>
                  <a:cubicBezTo>
                    <a:pt x="f90" y="f61"/>
                    <a:pt x="f91" y="f59"/>
                    <a:pt x="f47" y="f25"/>
                  </a:cubicBezTo>
                  <a:cubicBezTo>
                    <a:pt x="f46" y="f14"/>
                    <a:pt x="f58" y="f76"/>
                    <a:pt x="f8" y="f9"/>
                  </a:cubicBezTo>
                  <a:close/>
                </a:path>
              </a:pathLst>
            </a:custGeom>
            <a:solidFill>
              <a:srgbClr val="5B32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9" name="Freeform 1661">
              <a:extLst>
                <a:ext uri="{FF2B5EF4-FFF2-40B4-BE49-F238E27FC236}">
                  <a16:creationId xmlns:a16="http://schemas.microsoft.com/office/drawing/2014/main" id="{B0BC1618-5335-18E8-C08C-D1C51EC88C82}"/>
                </a:ext>
              </a:extLst>
            </p:cNvPr>
            <p:cNvSpPr/>
            <p:nvPr/>
          </p:nvSpPr>
          <p:spPr>
            <a:xfrm>
              <a:off x="4030666" y="3759198"/>
              <a:ext cx="238128" cy="3429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"/>
                <a:gd name="f7" fmla="val 91"/>
                <a:gd name="f8" fmla="val 88"/>
                <a:gd name="f9" fmla="val 62"/>
                <a:gd name="f10" fmla="val 60"/>
                <a:gd name="f11" fmla="val 89"/>
                <a:gd name="f12" fmla="val 59"/>
                <a:gd name="f13" fmla="val 55"/>
                <a:gd name="f14" fmla="val 54"/>
                <a:gd name="f15" fmla="val 85"/>
                <a:gd name="f16" fmla="val 52"/>
                <a:gd name="f17" fmla="val 82"/>
                <a:gd name="f18" fmla="val 40"/>
                <a:gd name="f19" fmla="val 65"/>
                <a:gd name="f20" fmla="val 27"/>
                <a:gd name="f21" fmla="val 48"/>
                <a:gd name="f22" fmla="val 14"/>
                <a:gd name="f23" fmla="val 31"/>
                <a:gd name="f24" fmla="val 13"/>
                <a:gd name="f25" fmla="val 29"/>
                <a:gd name="f26" fmla="val 11"/>
                <a:gd name="f27" fmla="val 24"/>
                <a:gd name="f28" fmla="val 10"/>
                <a:gd name="f29" fmla="val 17"/>
                <a:gd name="f30" fmla="val 4"/>
                <a:gd name="f31" fmla="val 12"/>
                <a:gd name="f32" fmla="val 2"/>
                <a:gd name="f33" fmla="val 5"/>
                <a:gd name="f34" fmla="val 3"/>
                <a:gd name="f35" fmla="val 19"/>
                <a:gd name="f36" fmla="val 34"/>
                <a:gd name="f37" fmla="val 35"/>
                <a:gd name="f38" fmla="val 49"/>
                <a:gd name="f39" fmla="val 37"/>
                <a:gd name="f40" fmla="val 53"/>
                <a:gd name="f41" fmla="val 41"/>
                <a:gd name="f42" fmla="val 57"/>
                <a:gd name="f43" fmla="val 44"/>
                <a:gd name="f44" fmla="val 69"/>
                <a:gd name="f45" fmla="val 76"/>
                <a:gd name="f46" fmla="val 61"/>
                <a:gd name="f47" fmla="val 84"/>
                <a:gd name="f48" fmla="val 86"/>
                <a:gd name="f49" fmla="+- 0 0 -90"/>
                <a:gd name="f50" fmla="*/ f3 1 63"/>
                <a:gd name="f51" fmla="*/ f4 1 9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63"/>
                <a:gd name="f60" fmla="*/ f56 1 91"/>
                <a:gd name="f61" fmla="*/ 63 f57 1"/>
                <a:gd name="f62" fmla="*/ 88 f56 1"/>
                <a:gd name="f63" fmla="*/ 59 f57 1"/>
                <a:gd name="f64" fmla="*/ 89 f56 1"/>
                <a:gd name="f65" fmla="*/ 52 f57 1"/>
                <a:gd name="f66" fmla="*/ 82 f56 1"/>
                <a:gd name="f67" fmla="*/ 14 f57 1"/>
                <a:gd name="f68" fmla="*/ 31 f56 1"/>
                <a:gd name="f69" fmla="*/ 11 f57 1"/>
                <a:gd name="f70" fmla="*/ 24 f56 1"/>
                <a:gd name="f71" fmla="*/ 2 f57 1"/>
                <a:gd name="f72" fmla="*/ 5 f56 1"/>
                <a:gd name="f73" fmla="*/ 0 f57 1"/>
                <a:gd name="f74" fmla="*/ 0 f56 1"/>
                <a:gd name="f75" fmla="*/ 4 f57 1"/>
                <a:gd name="f76" fmla="*/ 4 f56 1"/>
                <a:gd name="f77" fmla="*/ 35 f57 1"/>
                <a:gd name="f78" fmla="*/ 49 f56 1"/>
                <a:gd name="f79" fmla="*/ 44 f57 1"/>
                <a:gd name="f80" fmla="*/ 62 f56 1"/>
                <a:gd name="f81" fmla="*/ 61 f57 1"/>
                <a:gd name="f82" fmla="*/ 84 f56 1"/>
                <a:gd name="f83" fmla="+- f58 0 f1"/>
                <a:gd name="f84" fmla="*/ f61 1 63"/>
                <a:gd name="f85" fmla="*/ f62 1 91"/>
                <a:gd name="f86" fmla="*/ f63 1 63"/>
                <a:gd name="f87" fmla="*/ f64 1 91"/>
                <a:gd name="f88" fmla="*/ f65 1 63"/>
                <a:gd name="f89" fmla="*/ f66 1 91"/>
                <a:gd name="f90" fmla="*/ f67 1 63"/>
                <a:gd name="f91" fmla="*/ f68 1 91"/>
                <a:gd name="f92" fmla="*/ f69 1 63"/>
                <a:gd name="f93" fmla="*/ f70 1 91"/>
                <a:gd name="f94" fmla="*/ f71 1 63"/>
                <a:gd name="f95" fmla="*/ f72 1 91"/>
                <a:gd name="f96" fmla="*/ f73 1 63"/>
                <a:gd name="f97" fmla="*/ f74 1 91"/>
                <a:gd name="f98" fmla="*/ f75 1 63"/>
                <a:gd name="f99" fmla="*/ f76 1 91"/>
                <a:gd name="f100" fmla="*/ f77 1 63"/>
                <a:gd name="f101" fmla="*/ f78 1 91"/>
                <a:gd name="f102" fmla="*/ f79 1 63"/>
                <a:gd name="f103" fmla="*/ f80 1 91"/>
                <a:gd name="f104" fmla="*/ f81 1 63"/>
                <a:gd name="f105" fmla="*/ f82 1 91"/>
                <a:gd name="f106" fmla="*/ 0 1 f59"/>
                <a:gd name="f107" fmla="*/ f53 1 f59"/>
                <a:gd name="f108" fmla="*/ 0 1 f60"/>
                <a:gd name="f109" fmla="*/ f54 1 f60"/>
                <a:gd name="f110" fmla="*/ f84 1 f59"/>
                <a:gd name="f111" fmla="*/ f85 1 f60"/>
                <a:gd name="f112" fmla="*/ f86 1 f59"/>
                <a:gd name="f113" fmla="*/ f87 1 f60"/>
                <a:gd name="f114" fmla="*/ f88 1 f59"/>
                <a:gd name="f115" fmla="*/ f89 1 f60"/>
                <a:gd name="f116" fmla="*/ f90 1 f59"/>
                <a:gd name="f117" fmla="*/ f91 1 f60"/>
                <a:gd name="f118" fmla="*/ f92 1 f59"/>
                <a:gd name="f119" fmla="*/ f93 1 f60"/>
                <a:gd name="f120" fmla="*/ f94 1 f59"/>
                <a:gd name="f121" fmla="*/ f95 1 f60"/>
                <a:gd name="f122" fmla="*/ f96 1 f59"/>
                <a:gd name="f123" fmla="*/ f97 1 f60"/>
                <a:gd name="f124" fmla="*/ f98 1 f59"/>
                <a:gd name="f125" fmla="*/ f99 1 f60"/>
                <a:gd name="f126" fmla="*/ f100 1 f59"/>
                <a:gd name="f127" fmla="*/ f101 1 f60"/>
                <a:gd name="f128" fmla="*/ f102 1 f59"/>
                <a:gd name="f129" fmla="*/ f103 1 f60"/>
                <a:gd name="f130" fmla="*/ f104 1 f59"/>
                <a:gd name="f131" fmla="*/ f105 1 f60"/>
                <a:gd name="f132" fmla="*/ f106 f50 1"/>
                <a:gd name="f133" fmla="*/ f107 f50 1"/>
                <a:gd name="f134" fmla="*/ f109 f51 1"/>
                <a:gd name="f135" fmla="*/ f108 f51 1"/>
                <a:gd name="f136" fmla="*/ f110 f50 1"/>
                <a:gd name="f137" fmla="*/ f111 f51 1"/>
                <a:gd name="f138" fmla="*/ f112 f50 1"/>
                <a:gd name="f139" fmla="*/ f113 f51 1"/>
                <a:gd name="f140" fmla="*/ f114 f50 1"/>
                <a:gd name="f141" fmla="*/ f115 f51 1"/>
                <a:gd name="f142" fmla="*/ f116 f50 1"/>
                <a:gd name="f143" fmla="*/ f117 f51 1"/>
                <a:gd name="f144" fmla="*/ f118 f50 1"/>
                <a:gd name="f145" fmla="*/ f119 f51 1"/>
                <a:gd name="f146" fmla="*/ f120 f50 1"/>
                <a:gd name="f147" fmla="*/ f121 f51 1"/>
                <a:gd name="f148" fmla="*/ f122 f50 1"/>
                <a:gd name="f149" fmla="*/ f123 f51 1"/>
                <a:gd name="f150" fmla="*/ f124 f50 1"/>
                <a:gd name="f151" fmla="*/ f125 f51 1"/>
                <a:gd name="f152" fmla="*/ f126 f50 1"/>
                <a:gd name="f153" fmla="*/ f127 f51 1"/>
                <a:gd name="f154" fmla="*/ f128 f50 1"/>
                <a:gd name="f155" fmla="*/ f129 f51 1"/>
                <a:gd name="f156" fmla="*/ f130 f50 1"/>
                <a:gd name="f157" fmla="*/ f13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52" y="f153"/>
                </a:cxn>
                <a:cxn ang="f83">
                  <a:pos x="f154" y="f155"/>
                </a:cxn>
                <a:cxn ang="f83">
                  <a:pos x="f154" y="f155"/>
                </a:cxn>
                <a:cxn ang="f83">
                  <a:pos x="f156" y="f157"/>
                </a:cxn>
                <a:cxn ang="f83">
                  <a:pos x="f136" y="f137"/>
                </a:cxn>
              </a:cxnLst>
              <a:rect l="f132" t="f135" r="f133" b="f134"/>
              <a:pathLst>
                <a:path w="62" h="91">
                  <a:moveTo>
                    <a:pt x="f6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8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0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2" y="f34"/>
                    <a:pt x="f5" y="f32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34" y="f5"/>
                    <a:pt x="f34" y="f32"/>
                    <a:pt x="f30" y="f30"/>
                  </a:cubicBezTo>
                  <a:cubicBezTo>
                    <a:pt x="f22" y="f35"/>
                    <a:pt x="f27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3" y="f9"/>
                    <a:pt x="f43" y="f9"/>
                    <a:pt x="f43" y="f9"/>
                  </a:cubicBezTo>
                  <a:cubicBezTo>
                    <a:pt x="f38" y="f44"/>
                    <a:pt x="f13" y="f45"/>
                    <a:pt x="f46" y="f47"/>
                  </a:cubicBezTo>
                  <a:cubicBezTo>
                    <a:pt x="f9" y="f15"/>
                    <a:pt x="f6" y="f48"/>
                    <a:pt x="f6" y="f8"/>
                  </a:cubicBezTo>
                  <a:close/>
                </a:path>
              </a:pathLst>
            </a:custGeom>
            <a:solidFill>
              <a:srgbClr val="D0827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0" name="Freeform 1662">
              <a:extLst>
                <a:ext uri="{FF2B5EF4-FFF2-40B4-BE49-F238E27FC236}">
                  <a16:creationId xmlns:a16="http://schemas.microsoft.com/office/drawing/2014/main" id="{A552C42E-E2CE-43B3-4314-32E433AB46AA}"/>
                </a:ext>
              </a:extLst>
            </p:cNvPr>
            <p:cNvSpPr/>
            <p:nvPr/>
          </p:nvSpPr>
          <p:spPr>
            <a:xfrm>
              <a:off x="3967160" y="3646490"/>
              <a:ext cx="82552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5"/>
                <a:gd name="f8" fmla="val 16"/>
                <a:gd name="f9" fmla="val 23"/>
                <a:gd name="f10" fmla="val 15"/>
                <a:gd name="f11" fmla="val 14"/>
                <a:gd name="f12" fmla="val 24"/>
                <a:gd name="f13" fmla="val 10"/>
                <a:gd name="f14" fmla="val 27"/>
                <a:gd name="f15" fmla="val 7"/>
                <a:gd name="f16" fmla="val 31"/>
                <a:gd name="f17" fmla="val 3"/>
                <a:gd name="f18" fmla="val 2"/>
                <a:gd name="f19" fmla="val 34"/>
                <a:gd name="f20" fmla="val 33"/>
                <a:gd name="f21" fmla="val 1"/>
                <a:gd name="f22" fmla="val 32"/>
                <a:gd name="f23" fmla="val 30"/>
                <a:gd name="f24" fmla="val 29"/>
                <a:gd name="f25" fmla="val 4"/>
                <a:gd name="f26" fmla="val 28"/>
                <a:gd name="f27" fmla="val 26"/>
                <a:gd name="f28" fmla="val 20"/>
                <a:gd name="f29" fmla="val 5"/>
                <a:gd name="f30" fmla="val 6"/>
                <a:gd name="f31" fmla="val 12"/>
                <a:gd name="f32" fmla="val 17"/>
                <a:gd name="f33" fmla="val 19"/>
                <a:gd name="f34" fmla="val 21"/>
                <a:gd name="f35" fmla="val 13"/>
                <a:gd name="f36" fmla="val 18"/>
                <a:gd name="f37" fmla="+- 0 0 -90"/>
                <a:gd name="f38" fmla="*/ f3 1 22"/>
                <a:gd name="f39" fmla="*/ f4 1 3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22"/>
                <a:gd name="f48" fmla="*/ f44 1 35"/>
                <a:gd name="f49" fmla="*/ 16 f45 1"/>
                <a:gd name="f50" fmla="*/ 22 f44 1"/>
                <a:gd name="f51" fmla="*/ 14 f45 1"/>
                <a:gd name="f52" fmla="*/ 24 f44 1"/>
                <a:gd name="f53" fmla="*/ 3 f45 1"/>
                <a:gd name="f54" fmla="*/ 35 f44 1"/>
                <a:gd name="f55" fmla="*/ 2 f45 1"/>
                <a:gd name="f56" fmla="*/ 34 f44 1"/>
                <a:gd name="f57" fmla="*/ 1 f45 1"/>
                <a:gd name="f58" fmla="*/ 32 f44 1"/>
                <a:gd name="f59" fmla="*/ 0 f45 1"/>
                <a:gd name="f60" fmla="*/ 31 f44 1"/>
                <a:gd name="f61" fmla="*/ 4 f45 1"/>
                <a:gd name="f62" fmla="*/ 28 f44 1"/>
                <a:gd name="f63" fmla="*/ 7 f45 1"/>
                <a:gd name="f64" fmla="*/ 20 f44 1"/>
                <a:gd name="f65" fmla="*/ 10 f45 1"/>
                <a:gd name="f66" fmla="*/ 7 f44 1"/>
                <a:gd name="f67" fmla="*/ 15 f45 1"/>
                <a:gd name="f68" fmla="*/ 2 f44 1"/>
                <a:gd name="f69" fmla="*/ 17 f45 1"/>
                <a:gd name="f70" fmla="*/ 0 f44 1"/>
                <a:gd name="f71" fmla="*/ 21 f45 1"/>
                <a:gd name="f72" fmla="*/ 6 f44 1"/>
                <a:gd name="f73" fmla="+- f46 0 f1"/>
                <a:gd name="f74" fmla="*/ f49 1 22"/>
                <a:gd name="f75" fmla="*/ f50 1 35"/>
                <a:gd name="f76" fmla="*/ f51 1 22"/>
                <a:gd name="f77" fmla="*/ f52 1 35"/>
                <a:gd name="f78" fmla="*/ f53 1 22"/>
                <a:gd name="f79" fmla="*/ f54 1 35"/>
                <a:gd name="f80" fmla="*/ f55 1 22"/>
                <a:gd name="f81" fmla="*/ f56 1 35"/>
                <a:gd name="f82" fmla="*/ f57 1 22"/>
                <a:gd name="f83" fmla="*/ f58 1 35"/>
                <a:gd name="f84" fmla="*/ f59 1 22"/>
                <a:gd name="f85" fmla="*/ f60 1 35"/>
                <a:gd name="f86" fmla="*/ f61 1 22"/>
                <a:gd name="f87" fmla="*/ f62 1 35"/>
                <a:gd name="f88" fmla="*/ f63 1 22"/>
                <a:gd name="f89" fmla="*/ f64 1 35"/>
                <a:gd name="f90" fmla="*/ f65 1 22"/>
                <a:gd name="f91" fmla="*/ f66 1 35"/>
                <a:gd name="f92" fmla="*/ f67 1 22"/>
                <a:gd name="f93" fmla="*/ f68 1 35"/>
                <a:gd name="f94" fmla="*/ f69 1 22"/>
                <a:gd name="f95" fmla="*/ f70 1 35"/>
                <a:gd name="f96" fmla="*/ f71 1 22"/>
                <a:gd name="f97" fmla="*/ f72 1 35"/>
                <a:gd name="f98" fmla="*/ 0 1 f47"/>
                <a:gd name="f99" fmla="*/ f41 1 f47"/>
                <a:gd name="f100" fmla="*/ 0 1 f48"/>
                <a:gd name="f101" fmla="*/ f42 1 f48"/>
                <a:gd name="f102" fmla="*/ f74 1 f47"/>
                <a:gd name="f103" fmla="*/ f75 1 f48"/>
                <a:gd name="f104" fmla="*/ f76 1 f47"/>
                <a:gd name="f105" fmla="*/ f77 1 f48"/>
                <a:gd name="f106" fmla="*/ f78 1 f47"/>
                <a:gd name="f107" fmla="*/ f79 1 f48"/>
                <a:gd name="f108" fmla="*/ f80 1 f47"/>
                <a:gd name="f109" fmla="*/ f81 1 f48"/>
                <a:gd name="f110" fmla="*/ f82 1 f47"/>
                <a:gd name="f111" fmla="*/ f83 1 f48"/>
                <a:gd name="f112" fmla="*/ f84 1 f47"/>
                <a:gd name="f113" fmla="*/ f85 1 f48"/>
                <a:gd name="f114" fmla="*/ f86 1 f47"/>
                <a:gd name="f115" fmla="*/ f87 1 f48"/>
                <a:gd name="f116" fmla="*/ f88 1 f47"/>
                <a:gd name="f117" fmla="*/ f89 1 f48"/>
                <a:gd name="f118" fmla="*/ f90 1 f47"/>
                <a:gd name="f119" fmla="*/ f91 1 f48"/>
                <a:gd name="f120" fmla="*/ f92 1 f47"/>
                <a:gd name="f121" fmla="*/ f93 1 f48"/>
                <a:gd name="f122" fmla="*/ f94 1 f47"/>
                <a:gd name="f123" fmla="*/ f95 1 f48"/>
                <a:gd name="f124" fmla="*/ f96 1 f47"/>
                <a:gd name="f125" fmla="*/ f97 1 f48"/>
                <a:gd name="f126" fmla="*/ f98 f38 1"/>
                <a:gd name="f127" fmla="*/ f99 f38 1"/>
                <a:gd name="f128" fmla="*/ f101 f39 1"/>
                <a:gd name="f129" fmla="*/ f100 f39 1"/>
                <a:gd name="f130" fmla="*/ f102 f38 1"/>
                <a:gd name="f131" fmla="*/ f103 f39 1"/>
                <a:gd name="f132" fmla="*/ f104 f38 1"/>
                <a:gd name="f133" fmla="*/ f105 f39 1"/>
                <a:gd name="f134" fmla="*/ f106 f38 1"/>
                <a:gd name="f135" fmla="*/ f107 f39 1"/>
                <a:gd name="f136" fmla="*/ f108 f38 1"/>
                <a:gd name="f137" fmla="*/ f109 f39 1"/>
                <a:gd name="f138" fmla="*/ f110 f38 1"/>
                <a:gd name="f139" fmla="*/ f111 f39 1"/>
                <a:gd name="f140" fmla="*/ f112 f38 1"/>
                <a:gd name="f141" fmla="*/ f113 f39 1"/>
                <a:gd name="f142" fmla="*/ f114 f38 1"/>
                <a:gd name="f143" fmla="*/ f115 f39 1"/>
                <a:gd name="f144" fmla="*/ f116 f38 1"/>
                <a:gd name="f145" fmla="*/ f117 f39 1"/>
                <a:gd name="f146" fmla="*/ f118 f38 1"/>
                <a:gd name="f147" fmla="*/ f119 f39 1"/>
                <a:gd name="f148" fmla="*/ f120 f38 1"/>
                <a:gd name="f149" fmla="*/ f121 f39 1"/>
                <a:gd name="f150" fmla="*/ f122 f38 1"/>
                <a:gd name="f151" fmla="*/ f123 f39 1"/>
                <a:gd name="f152" fmla="*/ f124 f38 1"/>
                <a:gd name="f153" fmla="*/ f125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30" y="f131"/>
                </a:cxn>
                <a:cxn ang="f73">
                  <a:pos x="f132" y="f133"/>
                </a:cxn>
                <a:cxn ang="f73">
                  <a:pos x="f134" y="f135"/>
                </a:cxn>
                <a:cxn ang="f73">
                  <a:pos x="f136" y="f137"/>
                </a:cxn>
                <a:cxn ang="f73">
                  <a:pos x="f138" y="f139"/>
                </a:cxn>
                <a:cxn ang="f73">
                  <a:pos x="f140" y="f141"/>
                </a:cxn>
                <a:cxn ang="f73">
                  <a:pos x="f142" y="f143"/>
                </a:cxn>
                <a:cxn ang="f73">
                  <a:pos x="f144" y="f145"/>
                </a:cxn>
                <a:cxn ang="f73">
                  <a:pos x="f146" y="f147"/>
                </a:cxn>
                <a:cxn ang="f73">
                  <a:pos x="f148" y="f149"/>
                </a:cxn>
                <a:cxn ang="f73">
                  <a:pos x="f150" y="f151"/>
                </a:cxn>
                <a:cxn ang="f73">
                  <a:pos x="f152" y="f153"/>
                </a:cxn>
                <a:cxn ang="f73">
                  <a:pos x="f130" y="f131"/>
                </a:cxn>
              </a:cxnLst>
              <a:rect l="f126" t="f129" r="f127" b="f128"/>
              <a:pathLst>
                <a:path w="22" h="35">
                  <a:moveTo>
                    <a:pt x="f8" y="f6"/>
                  </a:moveTo>
                  <a:cubicBezTo>
                    <a:pt x="f8" y="f9"/>
                    <a:pt x="f10" y="f9"/>
                    <a:pt x="f11" y="f12"/>
                  </a:cubicBezTo>
                  <a:cubicBezTo>
                    <a:pt x="f13" y="f14"/>
                    <a:pt x="f15" y="f16"/>
                    <a:pt x="f17" y="f7"/>
                  </a:cubicBezTo>
                  <a:cubicBezTo>
                    <a:pt x="f17" y="f7"/>
                    <a:pt x="f18" y="f7"/>
                    <a:pt x="f18" y="f19"/>
                  </a:cubicBezTo>
                  <a:cubicBezTo>
                    <a:pt x="f18" y="f20"/>
                    <a:pt x="f18" y="f20"/>
                    <a:pt x="f21" y="f22"/>
                  </a:cubicBezTo>
                  <a:cubicBezTo>
                    <a:pt x="f21" y="f22"/>
                    <a:pt x="f21" y="f22"/>
                    <a:pt x="f5" y="f16"/>
                  </a:cubicBezTo>
                  <a:cubicBezTo>
                    <a:pt x="f18" y="f23"/>
                    <a:pt x="f17" y="f24"/>
                    <a:pt x="f25" y="f26"/>
                  </a:cubicBezTo>
                  <a:cubicBezTo>
                    <a:pt x="f15" y="f27"/>
                    <a:pt x="f15" y="f12"/>
                    <a:pt x="f15" y="f28"/>
                  </a:cubicBezTo>
                  <a:cubicBezTo>
                    <a:pt x="f29" y="f10"/>
                    <a:pt x="f30" y="f13"/>
                    <a:pt x="f13" y="f15"/>
                  </a:cubicBezTo>
                  <a:cubicBezTo>
                    <a:pt x="f31" y="f30"/>
                    <a:pt x="f11" y="f29"/>
                    <a:pt x="f10" y="f18"/>
                  </a:cubicBezTo>
                  <a:cubicBezTo>
                    <a:pt x="f10" y="f18"/>
                    <a:pt x="f8" y="f5"/>
                    <a:pt x="f32" y="f5"/>
                  </a:cubicBezTo>
                  <a:cubicBezTo>
                    <a:pt x="f33" y="f18"/>
                    <a:pt x="f28" y="f25"/>
                    <a:pt x="f34" y="f30"/>
                  </a:cubicBezTo>
                  <a:cubicBezTo>
                    <a:pt x="f6" y="f35"/>
                    <a:pt x="f6" y="f36"/>
                    <a:pt x="f8" y="f6"/>
                  </a:cubicBezTo>
                  <a:close/>
                </a:path>
              </a:pathLst>
            </a:custGeom>
            <a:solidFill>
              <a:srgbClr val="D491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1" name="Freeform 1663">
              <a:extLst>
                <a:ext uri="{FF2B5EF4-FFF2-40B4-BE49-F238E27FC236}">
                  <a16:creationId xmlns:a16="http://schemas.microsoft.com/office/drawing/2014/main" id="{9FADAAB0-EB90-783B-903F-1C74A9CE9F69}"/>
                </a:ext>
              </a:extLst>
            </p:cNvPr>
            <p:cNvSpPr/>
            <p:nvPr/>
          </p:nvSpPr>
          <p:spPr>
            <a:xfrm>
              <a:off x="4233864" y="4135438"/>
              <a:ext cx="271467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59"/>
                <a:gd name="f8" fmla="val 20"/>
                <a:gd name="f9" fmla="val 16"/>
                <a:gd name="f10" fmla="val 22"/>
                <a:gd name="f11" fmla="val 17"/>
                <a:gd name="f12" fmla="val 21"/>
                <a:gd name="f13" fmla="val 25"/>
                <a:gd name="f14" fmla="val 31"/>
                <a:gd name="f15" fmla="val 28"/>
                <a:gd name="f16" fmla="val 39"/>
                <a:gd name="f17" fmla="val 35"/>
                <a:gd name="f18" fmla="val 48"/>
                <a:gd name="f19" fmla="val 40"/>
                <a:gd name="f20" fmla="val 58"/>
                <a:gd name="f21" fmla="val 44"/>
                <a:gd name="f22" fmla="val 64"/>
                <a:gd name="f23" fmla="val 52"/>
                <a:gd name="f24" fmla="val 71"/>
                <a:gd name="f25" fmla="val 65"/>
                <a:gd name="f26" fmla="val 56"/>
                <a:gd name="f27" fmla="val 54"/>
                <a:gd name="f28" fmla="val 53"/>
                <a:gd name="f29" fmla="val 47"/>
                <a:gd name="f30" fmla="val 49"/>
                <a:gd name="f31" fmla="val 50"/>
                <a:gd name="f32" fmla="val 46"/>
                <a:gd name="f33" fmla="val 43"/>
                <a:gd name="f34" fmla="val 41"/>
                <a:gd name="f35" fmla="val 38"/>
                <a:gd name="f36" fmla="val 26"/>
                <a:gd name="f37" fmla="val 27"/>
                <a:gd name="f38" fmla="val 13"/>
                <a:gd name="f39" fmla="val 14"/>
                <a:gd name="f40" fmla="val 5"/>
                <a:gd name="f41" fmla="val 12"/>
                <a:gd name="f42" fmla="val 8"/>
                <a:gd name="f43" fmla="val 11"/>
                <a:gd name="f44" fmla="val 15"/>
                <a:gd name="f45" fmla="+- 0 0 -90"/>
                <a:gd name="f46" fmla="*/ f3 1 72"/>
                <a:gd name="f47" fmla="*/ f4 1 59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72"/>
                <a:gd name="f56" fmla="*/ f52 1 59"/>
                <a:gd name="f57" fmla="*/ 20 f53 1"/>
                <a:gd name="f58" fmla="*/ 16 f52 1"/>
                <a:gd name="f59" fmla="*/ 25 f53 1"/>
                <a:gd name="f60" fmla="*/ 20 f52 1"/>
                <a:gd name="f61" fmla="*/ 48 f53 1"/>
                <a:gd name="f62" fmla="*/ 40 f52 1"/>
                <a:gd name="f63" fmla="*/ 72 f53 1"/>
                <a:gd name="f64" fmla="*/ 58 f52 1"/>
                <a:gd name="f65" fmla="*/ 71 f53 1"/>
                <a:gd name="f66" fmla="*/ 59 f52 1"/>
                <a:gd name="f67" fmla="*/ 54 f53 1"/>
                <a:gd name="f68" fmla="*/ 48 f52 1"/>
                <a:gd name="f69" fmla="*/ 52 f53 1"/>
                <a:gd name="f70" fmla="*/ 47 f52 1"/>
                <a:gd name="f71" fmla="*/ 56 f53 1"/>
                <a:gd name="f72" fmla="*/ 53 f52 1"/>
                <a:gd name="f73" fmla="*/ 41 f53 1"/>
                <a:gd name="f74" fmla="*/ 38 f52 1"/>
                <a:gd name="f75" fmla="*/ 0 f53 1"/>
                <a:gd name="f76" fmla="*/ 0 f52 1"/>
                <a:gd name="f77" fmla="*/ 12 f53 1"/>
                <a:gd name="f78" fmla="*/ 8 f52 1"/>
                <a:gd name="f79" fmla="+- f54 0 f1"/>
                <a:gd name="f80" fmla="*/ f57 1 72"/>
                <a:gd name="f81" fmla="*/ f58 1 59"/>
                <a:gd name="f82" fmla="*/ f59 1 72"/>
                <a:gd name="f83" fmla="*/ f60 1 59"/>
                <a:gd name="f84" fmla="*/ f61 1 72"/>
                <a:gd name="f85" fmla="*/ f62 1 59"/>
                <a:gd name="f86" fmla="*/ f63 1 72"/>
                <a:gd name="f87" fmla="*/ f64 1 59"/>
                <a:gd name="f88" fmla="*/ f65 1 72"/>
                <a:gd name="f89" fmla="*/ f66 1 59"/>
                <a:gd name="f90" fmla="*/ f67 1 72"/>
                <a:gd name="f91" fmla="*/ f68 1 59"/>
                <a:gd name="f92" fmla="*/ f69 1 72"/>
                <a:gd name="f93" fmla="*/ f70 1 59"/>
                <a:gd name="f94" fmla="*/ f71 1 72"/>
                <a:gd name="f95" fmla="*/ f72 1 59"/>
                <a:gd name="f96" fmla="*/ f73 1 72"/>
                <a:gd name="f97" fmla="*/ f74 1 59"/>
                <a:gd name="f98" fmla="*/ f75 1 72"/>
                <a:gd name="f99" fmla="*/ f76 1 59"/>
                <a:gd name="f100" fmla="*/ f77 1 72"/>
                <a:gd name="f101" fmla="*/ f78 1 59"/>
                <a:gd name="f102" fmla="*/ 0 1 f55"/>
                <a:gd name="f103" fmla="*/ f49 1 f55"/>
                <a:gd name="f104" fmla="*/ 0 1 f56"/>
                <a:gd name="f105" fmla="*/ f50 1 f56"/>
                <a:gd name="f106" fmla="*/ f80 1 f55"/>
                <a:gd name="f107" fmla="*/ f81 1 f56"/>
                <a:gd name="f108" fmla="*/ f82 1 f55"/>
                <a:gd name="f109" fmla="*/ f83 1 f56"/>
                <a:gd name="f110" fmla="*/ f84 1 f55"/>
                <a:gd name="f111" fmla="*/ f85 1 f56"/>
                <a:gd name="f112" fmla="*/ f86 1 f55"/>
                <a:gd name="f113" fmla="*/ f87 1 f56"/>
                <a:gd name="f114" fmla="*/ f88 1 f55"/>
                <a:gd name="f115" fmla="*/ f89 1 f56"/>
                <a:gd name="f116" fmla="*/ f90 1 f55"/>
                <a:gd name="f117" fmla="*/ f91 1 f56"/>
                <a:gd name="f118" fmla="*/ f92 1 f55"/>
                <a:gd name="f119" fmla="*/ f93 1 f56"/>
                <a:gd name="f120" fmla="*/ f94 1 f55"/>
                <a:gd name="f121" fmla="*/ f95 1 f56"/>
                <a:gd name="f122" fmla="*/ f96 1 f55"/>
                <a:gd name="f123" fmla="*/ f97 1 f56"/>
                <a:gd name="f124" fmla="*/ f98 1 f55"/>
                <a:gd name="f125" fmla="*/ f99 1 f56"/>
                <a:gd name="f126" fmla="*/ f100 1 f55"/>
                <a:gd name="f127" fmla="*/ f101 1 f56"/>
                <a:gd name="f128" fmla="*/ f102 f46 1"/>
                <a:gd name="f129" fmla="*/ f103 f46 1"/>
                <a:gd name="f130" fmla="*/ f105 f47 1"/>
                <a:gd name="f131" fmla="*/ f104 f47 1"/>
                <a:gd name="f132" fmla="*/ f106 f46 1"/>
                <a:gd name="f133" fmla="*/ f107 f47 1"/>
                <a:gd name="f134" fmla="*/ f108 f46 1"/>
                <a:gd name="f135" fmla="*/ f109 f47 1"/>
                <a:gd name="f136" fmla="*/ f110 f46 1"/>
                <a:gd name="f137" fmla="*/ f111 f47 1"/>
                <a:gd name="f138" fmla="*/ f112 f46 1"/>
                <a:gd name="f139" fmla="*/ f113 f47 1"/>
                <a:gd name="f140" fmla="*/ f114 f46 1"/>
                <a:gd name="f141" fmla="*/ f115 f47 1"/>
                <a:gd name="f142" fmla="*/ f116 f46 1"/>
                <a:gd name="f143" fmla="*/ f117 f47 1"/>
                <a:gd name="f144" fmla="*/ f118 f46 1"/>
                <a:gd name="f145" fmla="*/ f119 f47 1"/>
                <a:gd name="f146" fmla="*/ f120 f46 1"/>
                <a:gd name="f147" fmla="*/ f121 f47 1"/>
                <a:gd name="f148" fmla="*/ f122 f46 1"/>
                <a:gd name="f149" fmla="*/ f123 f47 1"/>
                <a:gd name="f150" fmla="*/ f124 f46 1"/>
                <a:gd name="f151" fmla="*/ f125 f47 1"/>
                <a:gd name="f152" fmla="*/ f126 f46 1"/>
                <a:gd name="f153" fmla="*/ f12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36" y="f137"/>
                </a:cxn>
                <a:cxn ang="f79">
                  <a:pos x="f138" y="f139"/>
                </a:cxn>
                <a:cxn ang="f79">
                  <a:pos x="f140" y="f141"/>
                </a:cxn>
                <a:cxn ang="f79">
                  <a:pos x="f142" y="f143"/>
                </a:cxn>
                <a:cxn ang="f79">
                  <a:pos x="f144" y="f145"/>
                </a:cxn>
                <a:cxn ang="f79">
                  <a:pos x="f146" y="f147"/>
                </a:cxn>
                <a:cxn ang="f79">
                  <a:pos x="f148" y="f149"/>
                </a:cxn>
                <a:cxn ang="f79">
                  <a:pos x="f150" y="f151"/>
                </a:cxn>
                <a:cxn ang="f79">
                  <a:pos x="f152" y="f153"/>
                </a:cxn>
                <a:cxn ang="f79">
                  <a:pos x="f132" y="f133"/>
                </a:cxn>
              </a:cxnLst>
              <a:rect l="f128" t="f131" r="f129" b="f130"/>
              <a:pathLst>
                <a:path w="72" h="59">
                  <a:moveTo>
                    <a:pt x="f8" y="f9"/>
                  </a:moveTo>
                  <a:cubicBezTo>
                    <a:pt x="f10" y="f11"/>
                    <a:pt x="f10" y="f12"/>
                    <a:pt x="f13" y="f8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6" y="f20"/>
                  </a:cubicBezTo>
                  <a:cubicBezTo>
                    <a:pt x="f6" y="f7"/>
                    <a:pt x="f6" y="f7"/>
                    <a:pt x="f24" y="f7"/>
                  </a:cubicBezTo>
                  <a:cubicBezTo>
                    <a:pt x="f25" y="f26"/>
                    <a:pt x="f7" y="f23"/>
                    <a:pt x="f27" y="f18"/>
                  </a:cubicBezTo>
                  <a:cubicBezTo>
                    <a:pt x="f28" y="f29"/>
                    <a:pt x="f28" y="f29"/>
                    <a:pt x="f23" y="f29"/>
                  </a:cubicBezTo>
                  <a:cubicBezTo>
                    <a:pt x="f28" y="f30"/>
                    <a:pt x="f26" y="f31"/>
                    <a:pt x="f26" y="f28"/>
                  </a:cubicBezTo>
                  <a:cubicBezTo>
                    <a:pt x="f31" y="f30"/>
                    <a:pt x="f32" y="f33"/>
                    <a:pt x="f34" y="f35"/>
                  </a:cubicBezTo>
                  <a:cubicBezTo>
                    <a:pt x="f36" y="f37"/>
                    <a:pt x="f38" y="f39"/>
                    <a:pt x="f5" y="f5"/>
                  </a:cubicBezTo>
                  <a:cubicBezTo>
                    <a:pt x="f40" y="f5"/>
                    <a:pt x="f40" y="f5"/>
                    <a:pt x="f41" y="f42"/>
                  </a:cubicBezTo>
                  <a:cubicBezTo>
                    <a:pt x="f39" y="f43"/>
                    <a:pt x="f9" y="f44"/>
                    <a:pt x="f8" y="f9"/>
                  </a:cubicBezTo>
                  <a:close/>
                </a:path>
              </a:pathLst>
            </a:custGeom>
            <a:solidFill>
              <a:srgbClr val="3819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2" name="Freeform 1664">
              <a:extLst>
                <a:ext uri="{FF2B5EF4-FFF2-40B4-BE49-F238E27FC236}">
                  <a16:creationId xmlns:a16="http://schemas.microsoft.com/office/drawing/2014/main" id="{E6960C46-ED61-1FF4-62B8-4FD1A349F708}"/>
                </a:ext>
              </a:extLst>
            </p:cNvPr>
            <p:cNvSpPr/>
            <p:nvPr/>
          </p:nvSpPr>
          <p:spPr>
            <a:xfrm>
              <a:off x="4065586" y="3849688"/>
              <a:ext cx="209553" cy="2825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75"/>
                <a:gd name="f8" fmla="val 2"/>
                <a:gd name="f9" fmla="val 11"/>
                <a:gd name="f10" fmla="val 14"/>
                <a:gd name="f11" fmla="val 20"/>
                <a:gd name="f12" fmla="val 26"/>
                <a:gd name="f13" fmla="val 30"/>
                <a:gd name="f14" fmla="val 38"/>
                <a:gd name="f15" fmla="val 35"/>
                <a:gd name="f16" fmla="val 45"/>
                <a:gd name="f17" fmla="val 39"/>
                <a:gd name="f18" fmla="val 52"/>
                <a:gd name="f19" fmla="val 44"/>
                <a:gd name="f20" fmla="val 59"/>
                <a:gd name="f21" fmla="val 46"/>
                <a:gd name="f22" fmla="val 61"/>
                <a:gd name="f23" fmla="val 48"/>
                <a:gd name="f24" fmla="val 63"/>
                <a:gd name="f25" fmla="val 50"/>
                <a:gd name="f26" fmla="val 65"/>
                <a:gd name="f27" fmla="val 51"/>
                <a:gd name="f28" fmla="val 68"/>
                <a:gd name="f29" fmla="val 55"/>
                <a:gd name="f30" fmla="val 71"/>
                <a:gd name="f31" fmla="val 66"/>
                <a:gd name="f32" fmla="val 62"/>
                <a:gd name="f33" fmla="val 25"/>
                <a:gd name="f34" fmla="val 15"/>
                <a:gd name="f35" fmla="val 21"/>
                <a:gd name="f36" fmla="val 6"/>
                <a:gd name="f37" fmla="val 3"/>
                <a:gd name="f38" fmla="val 4"/>
                <a:gd name="f39" fmla="+- 0 0 -90"/>
                <a:gd name="f40" fmla="*/ f3 1 56"/>
                <a:gd name="f41" fmla="*/ f4 1 75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56"/>
                <a:gd name="f50" fmla="*/ f46 1 75"/>
                <a:gd name="f51" fmla="*/ 2 f47 1"/>
                <a:gd name="f52" fmla="*/ 0 f46 1"/>
                <a:gd name="f53" fmla="*/ 30 f47 1"/>
                <a:gd name="f54" fmla="*/ 38 f46 1"/>
                <a:gd name="f55" fmla="*/ 44 f47 1"/>
                <a:gd name="f56" fmla="*/ 59 f46 1"/>
                <a:gd name="f57" fmla="*/ 50 f47 1"/>
                <a:gd name="f58" fmla="*/ 65 f46 1"/>
                <a:gd name="f59" fmla="*/ 56 f47 1"/>
                <a:gd name="f60" fmla="*/ 75 f46 1"/>
                <a:gd name="f61" fmla="*/ 45 f47 1"/>
                <a:gd name="f62" fmla="*/ 62 f46 1"/>
                <a:gd name="f63" fmla="*/ 15 f47 1"/>
                <a:gd name="f64" fmla="*/ 21 f46 1"/>
                <a:gd name="f65" fmla="*/ 3 f47 1"/>
                <a:gd name="f66" fmla="*/ 4 f46 1"/>
                <a:gd name="f67" fmla="+- f48 0 f1"/>
                <a:gd name="f68" fmla="*/ f51 1 56"/>
                <a:gd name="f69" fmla="*/ f52 1 75"/>
                <a:gd name="f70" fmla="*/ f53 1 56"/>
                <a:gd name="f71" fmla="*/ f54 1 75"/>
                <a:gd name="f72" fmla="*/ f55 1 56"/>
                <a:gd name="f73" fmla="*/ f56 1 75"/>
                <a:gd name="f74" fmla="*/ f57 1 56"/>
                <a:gd name="f75" fmla="*/ f58 1 75"/>
                <a:gd name="f76" fmla="*/ f59 1 56"/>
                <a:gd name="f77" fmla="*/ f60 1 75"/>
                <a:gd name="f78" fmla="*/ f61 1 56"/>
                <a:gd name="f79" fmla="*/ f62 1 75"/>
                <a:gd name="f80" fmla="*/ f63 1 56"/>
                <a:gd name="f81" fmla="*/ f64 1 75"/>
                <a:gd name="f82" fmla="*/ f65 1 56"/>
                <a:gd name="f83" fmla="*/ f66 1 75"/>
                <a:gd name="f84" fmla="*/ 0 1 f49"/>
                <a:gd name="f85" fmla="*/ f43 1 f49"/>
                <a:gd name="f86" fmla="*/ 0 1 f50"/>
                <a:gd name="f87" fmla="*/ f44 1 f50"/>
                <a:gd name="f88" fmla="*/ f68 1 f49"/>
                <a:gd name="f89" fmla="*/ f69 1 f50"/>
                <a:gd name="f90" fmla="*/ f70 1 f49"/>
                <a:gd name="f91" fmla="*/ f71 1 f50"/>
                <a:gd name="f92" fmla="*/ f72 1 f49"/>
                <a:gd name="f93" fmla="*/ f73 1 f50"/>
                <a:gd name="f94" fmla="*/ f74 1 f49"/>
                <a:gd name="f95" fmla="*/ f75 1 f50"/>
                <a:gd name="f96" fmla="*/ f76 1 f49"/>
                <a:gd name="f97" fmla="*/ f77 1 f50"/>
                <a:gd name="f98" fmla="*/ f78 1 f49"/>
                <a:gd name="f99" fmla="*/ f79 1 f50"/>
                <a:gd name="f100" fmla="*/ f80 1 f49"/>
                <a:gd name="f101" fmla="*/ f81 1 f50"/>
                <a:gd name="f102" fmla="*/ f82 1 f49"/>
                <a:gd name="f103" fmla="*/ f83 1 f50"/>
                <a:gd name="f104" fmla="*/ f84 f40 1"/>
                <a:gd name="f105" fmla="*/ f85 f40 1"/>
                <a:gd name="f106" fmla="*/ f87 f41 1"/>
                <a:gd name="f107" fmla="*/ f86 f41 1"/>
                <a:gd name="f108" fmla="*/ f88 f40 1"/>
                <a:gd name="f109" fmla="*/ f89 f41 1"/>
                <a:gd name="f110" fmla="*/ f90 f40 1"/>
                <a:gd name="f111" fmla="*/ f91 f41 1"/>
                <a:gd name="f112" fmla="*/ f92 f40 1"/>
                <a:gd name="f113" fmla="*/ f93 f41 1"/>
                <a:gd name="f114" fmla="*/ f94 f40 1"/>
                <a:gd name="f115" fmla="*/ f95 f41 1"/>
                <a:gd name="f116" fmla="*/ f96 f40 1"/>
                <a:gd name="f117" fmla="*/ f97 f41 1"/>
                <a:gd name="f118" fmla="*/ f98 f40 1"/>
                <a:gd name="f119" fmla="*/ f99 f41 1"/>
                <a:gd name="f120" fmla="*/ f100 f40 1"/>
                <a:gd name="f121" fmla="*/ f101 f41 1"/>
                <a:gd name="f122" fmla="*/ f102 f40 1"/>
                <a:gd name="f123" fmla="*/ f103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21"/>
                </a:cxn>
                <a:cxn ang="f67">
                  <a:pos x="f122" y="f123"/>
                </a:cxn>
                <a:cxn ang="f67">
                  <a:pos x="f108" y="f109"/>
                </a:cxn>
              </a:cxnLst>
              <a:rect l="f104" t="f107" r="f105" b="f106"/>
              <a:pathLst>
                <a:path w="56" h="75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6" y="f7"/>
                  </a:cubicBezTo>
                  <a:cubicBezTo>
                    <a:pt x="f18" y="f30"/>
                    <a:pt x="f23" y="f31"/>
                    <a:pt x="f16" y="f32"/>
                  </a:cubicBezTo>
                  <a:cubicBezTo>
                    <a:pt x="f15" y="f23"/>
                    <a:pt x="f33" y="f15"/>
                    <a:pt x="f34" y="f35"/>
                  </a:cubicBezTo>
                  <a:cubicBezTo>
                    <a:pt x="f9" y="f34"/>
                    <a:pt x="f36" y="f9"/>
                    <a:pt x="f37" y="f38"/>
                  </a:cubicBezTo>
                  <a:cubicBezTo>
                    <a:pt x="f8" y="f37"/>
                    <a:pt x="f5" y="f8"/>
                    <a:pt x="f8" y="f5"/>
                  </a:cubicBezTo>
                  <a:close/>
                </a:path>
              </a:pathLst>
            </a:custGeom>
            <a:solidFill>
              <a:srgbClr val="632D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3" name="Freeform 1665">
              <a:extLst>
                <a:ext uri="{FF2B5EF4-FFF2-40B4-BE49-F238E27FC236}">
                  <a16:creationId xmlns:a16="http://schemas.microsoft.com/office/drawing/2014/main" id="{6471D5EE-B718-7027-6279-E1CA2B5D7A7B}"/>
                </a:ext>
              </a:extLst>
            </p:cNvPr>
            <p:cNvSpPr/>
            <p:nvPr/>
          </p:nvSpPr>
          <p:spPr>
            <a:xfrm>
              <a:off x="4197352" y="3992563"/>
              <a:ext cx="119064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39"/>
                <a:gd name="f8" fmla="val 19"/>
                <a:gd name="f9" fmla="val 26"/>
                <a:gd name="f10" fmla="val 13"/>
                <a:gd name="f11" fmla="val 18"/>
                <a:gd name="f12" fmla="val 7"/>
                <a:gd name="f13" fmla="val 10"/>
                <a:gd name="f14" fmla="val 1"/>
                <a:gd name="f15" fmla="val 3"/>
                <a:gd name="f16" fmla="val 2"/>
                <a:gd name="f17" fmla="val 5"/>
                <a:gd name="f18" fmla="val 4"/>
                <a:gd name="f19" fmla="val 8"/>
                <a:gd name="f20" fmla="val 12"/>
                <a:gd name="f21" fmla="val 15"/>
                <a:gd name="f22" fmla="val 22"/>
                <a:gd name="f23" fmla="val 24"/>
                <a:gd name="f24" fmla="val 29"/>
                <a:gd name="f25" fmla="val 30"/>
                <a:gd name="f26" fmla="val 36"/>
                <a:gd name="f27" fmla="val 31"/>
                <a:gd name="f28" fmla="val 37"/>
                <a:gd name="f29" fmla="val 38"/>
                <a:gd name="f30" fmla="val 28"/>
                <a:gd name="f31" fmla="val 35"/>
                <a:gd name="f32" fmla="val 25"/>
                <a:gd name="f33" fmla="val 33"/>
                <a:gd name="f34" fmla="val 23"/>
                <a:gd name="f35" fmla="val 21"/>
                <a:gd name="f36" fmla="+- 0 0 -90"/>
                <a:gd name="f37" fmla="*/ f3 1 32"/>
                <a:gd name="f38" fmla="*/ f4 1 39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32"/>
                <a:gd name="f47" fmla="*/ f43 1 39"/>
                <a:gd name="f48" fmla="*/ 19 f44 1"/>
                <a:gd name="f49" fmla="*/ 26 f43 1"/>
                <a:gd name="f50" fmla="*/ 1 f44 1"/>
                <a:gd name="f51" fmla="*/ 3 f43 1"/>
                <a:gd name="f52" fmla="*/ 0 f44 1"/>
                <a:gd name="f53" fmla="*/ 0 f43 1"/>
                <a:gd name="f54" fmla="*/ 12 f44 1"/>
                <a:gd name="f55" fmla="*/ 15 f43 1"/>
                <a:gd name="f56" fmla="*/ 30 f44 1"/>
                <a:gd name="f57" fmla="*/ 36 f43 1"/>
                <a:gd name="f58" fmla="*/ 32 f44 1"/>
                <a:gd name="f59" fmla="*/ 39 f43 1"/>
                <a:gd name="f60" fmla="*/ 25 f44 1"/>
                <a:gd name="f61" fmla="*/ 33 f43 1"/>
                <a:gd name="f62" fmla="+- f45 0 f1"/>
                <a:gd name="f63" fmla="*/ f48 1 32"/>
                <a:gd name="f64" fmla="*/ f49 1 39"/>
                <a:gd name="f65" fmla="*/ f50 1 32"/>
                <a:gd name="f66" fmla="*/ f51 1 39"/>
                <a:gd name="f67" fmla="*/ f52 1 32"/>
                <a:gd name="f68" fmla="*/ f53 1 39"/>
                <a:gd name="f69" fmla="*/ f54 1 32"/>
                <a:gd name="f70" fmla="*/ f55 1 39"/>
                <a:gd name="f71" fmla="*/ f56 1 32"/>
                <a:gd name="f72" fmla="*/ f57 1 39"/>
                <a:gd name="f73" fmla="*/ f58 1 32"/>
                <a:gd name="f74" fmla="*/ f59 1 39"/>
                <a:gd name="f75" fmla="*/ f60 1 32"/>
                <a:gd name="f76" fmla="*/ f61 1 39"/>
                <a:gd name="f77" fmla="*/ 0 1 f46"/>
                <a:gd name="f78" fmla="*/ f40 1 f46"/>
                <a:gd name="f79" fmla="*/ 0 1 f47"/>
                <a:gd name="f80" fmla="*/ f41 1 f47"/>
                <a:gd name="f81" fmla="*/ f63 1 f46"/>
                <a:gd name="f82" fmla="*/ f64 1 f47"/>
                <a:gd name="f83" fmla="*/ f65 1 f46"/>
                <a:gd name="f84" fmla="*/ f66 1 f47"/>
                <a:gd name="f85" fmla="*/ f67 1 f46"/>
                <a:gd name="f86" fmla="*/ f68 1 f47"/>
                <a:gd name="f87" fmla="*/ f69 1 f46"/>
                <a:gd name="f88" fmla="*/ f70 1 f47"/>
                <a:gd name="f89" fmla="*/ f71 1 f46"/>
                <a:gd name="f90" fmla="*/ f72 1 f47"/>
                <a:gd name="f91" fmla="*/ f73 1 f46"/>
                <a:gd name="f92" fmla="*/ f74 1 f47"/>
                <a:gd name="f93" fmla="*/ f75 1 f46"/>
                <a:gd name="f94" fmla="*/ f76 1 f47"/>
                <a:gd name="f95" fmla="*/ f77 f37 1"/>
                <a:gd name="f96" fmla="*/ f78 f37 1"/>
                <a:gd name="f97" fmla="*/ f80 f38 1"/>
                <a:gd name="f98" fmla="*/ f79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  <a:gd name="f105" fmla="*/ f87 f37 1"/>
                <a:gd name="f106" fmla="*/ f88 f38 1"/>
                <a:gd name="f107" fmla="*/ f89 f37 1"/>
                <a:gd name="f108" fmla="*/ f90 f38 1"/>
                <a:gd name="f109" fmla="*/ f91 f37 1"/>
                <a:gd name="f110" fmla="*/ f92 f38 1"/>
                <a:gd name="f111" fmla="*/ f93 f37 1"/>
                <a:gd name="f112" fmla="*/ f94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99" y="f100"/>
                </a:cxn>
              </a:cxnLst>
              <a:rect l="f95" t="f98" r="f96" b="f97"/>
              <a:pathLst>
                <a:path w="32" h="3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5" y="f14"/>
                    <a:pt x="f5" y="f5"/>
                  </a:cubicBezTo>
                  <a:cubicBezTo>
                    <a:pt x="f17" y="f18"/>
                    <a:pt x="f19" y="f13"/>
                    <a:pt x="f20" y="f21"/>
                  </a:cubicBezTo>
                  <a:cubicBezTo>
                    <a:pt x="f11" y="f22"/>
                    <a:pt x="f23" y="f24"/>
                    <a:pt x="f25" y="f26"/>
                  </a:cubicBezTo>
                  <a:cubicBezTo>
                    <a:pt x="f27" y="f28"/>
                    <a:pt x="f6" y="f29"/>
                    <a:pt x="f6" y="f7"/>
                  </a:cubicBezTo>
                  <a:cubicBezTo>
                    <a:pt x="f24" y="f29"/>
                    <a:pt x="f30" y="f31"/>
                    <a:pt x="f32" y="f33"/>
                  </a:cubicBezTo>
                  <a:cubicBezTo>
                    <a:pt x="f34" y="f27"/>
                    <a:pt x="f35" y="f30"/>
                    <a:pt x="f8" y="f9"/>
                  </a:cubicBezTo>
                  <a:close/>
                </a:path>
              </a:pathLst>
            </a:custGeom>
            <a:solidFill>
              <a:srgbClr val="6D2F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4" name="Freeform 1666">
              <a:extLst>
                <a:ext uri="{FF2B5EF4-FFF2-40B4-BE49-F238E27FC236}">
                  <a16:creationId xmlns:a16="http://schemas.microsoft.com/office/drawing/2014/main" id="{CCE4D20C-66EE-6155-D3E3-49C6DE39D37F}"/>
                </a:ext>
              </a:extLst>
            </p:cNvPr>
            <p:cNvSpPr/>
            <p:nvPr/>
          </p:nvSpPr>
          <p:spPr>
            <a:xfrm>
              <a:off x="3967160" y="3775072"/>
              <a:ext cx="60322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2"/>
                <a:gd name="f8" fmla="val 2"/>
                <a:gd name="f9" fmla="val 3"/>
                <a:gd name="f10" fmla="val 1"/>
                <a:gd name="f11" fmla="val 7"/>
                <a:gd name="f12" fmla="val 8"/>
                <a:gd name="f13" fmla="val 13"/>
                <a:gd name="f14" fmla="val 14"/>
                <a:gd name="f15" fmla="val 15"/>
                <a:gd name="f16" fmla="val 11"/>
                <a:gd name="f17" fmla="val 10"/>
                <a:gd name="f18" fmla="val 4"/>
                <a:gd name="f19" fmla="+- 0 0 -90"/>
                <a:gd name="f20" fmla="*/ f3 1 16"/>
                <a:gd name="f21" fmla="*/ f4 1 22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6"/>
                <a:gd name="f30" fmla="*/ f26 1 22"/>
                <a:gd name="f31" fmla="*/ 2 f27 1"/>
                <a:gd name="f32" fmla="*/ 0 f26 1"/>
                <a:gd name="f33" fmla="*/ 3 f27 1"/>
                <a:gd name="f34" fmla="*/ 1 f26 1"/>
                <a:gd name="f35" fmla="*/ 16 f27 1"/>
                <a:gd name="f36" fmla="*/ 22 f26 1"/>
                <a:gd name="f37" fmla="*/ 15 f27 1"/>
                <a:gd name="f38" fmla="*/ 4 f26 1"/>
                <a:gd name="f39" fmla="+- f28 0 f1"/>
                <a:gd name="f40" fmla="*/ f31 1 16"/>
                <a:gd name="f41" fmla="*/ f32 1 22"/>
                <a:gd name="f42" fmla="*/ f33 1 16"/>
                <a:gd name="f43" fmla="*/ f34 1 22"/>
                <a:gd name="f44" fmla="*/ f35 1 16"/>
                <a:gd name="f45" fmla="*/ f36 1 22"/>
                <a:gd name="f46" fmla="*/ f37 1 16"/>
                <a:gd name="f47" fmla="*/ f38 1 22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69"/>
                </a:cxn>
                <a:cxn ang="f39">
                  <a:pos x="f66" y="f71"/>
                </a:cxn>
                <a:cxn ang="f39">
                  <a:pos x="f64" y="f65"/>
                </a:cxn>
              </a:cxnLst>
              <a:rect l="f60" t="f63" r="f61" b="f62"/>
              <a:pathLst>
                <a:path w="16" h="22">
                  <a:moveTo>
                    <a:pt x="f8" y="f5"/>
                  </a:moveTo>
                  <a:cubicBezTo>
                    <a:pt x="f9" y="f5"/>
                    <a:pt x="f9" y="f10"/>
                    <a:pt x="f9" y="f10"/>
                  </a:cubicBezTo>
                  <a:cubicBezTo>
                    <a:pt x="f11" y="f12"/>
                    <a:pt x="f13" y="f14"/>
                    <a:pt x="f6" y="f7"/>
                  </a:cubicBezTo>
                  <a:cubicBezTo>
                    <a:pt x="f6" y="f7"/>
                    <a:pt x="f6" y="f7"/>
                    <a:pt x="f15" y="f7"/>
                  </a:cubicBezTo>
                  <a:cubicBezTo>
                    <a:pt x="f16" y="f6"/>
                    <a:pt x="f11" y="f17"/>
                    <a:pt x="f9" y="f18"/>
                  </a:cubicBezTo>
                  <a:cubicBezTo>
                    <a:pt x="f8" y="f9"/>
                    <a:pt x="f5" y="f8"/>
                    <a:pt x="f8" y="f5"/>
                  </a:cubicBezTo>
                  <a:close/>
                </a:path>
              </a:pathLst>
            </a:custGeom>
            <a:solidFill>
              <a:srgbClr val="6C2D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5" name="Freeform 1667">
              <a:extLst>
                <a:ext uri="{FF2B5EF4-FFF2-40B4-BE49-F238E27FC236}">
                  <a16:creationId xmlns:a16="http://schemas.microsoft.com/office/drawing/2014/main" id="{8EEB74AC-AB7B-F199-C635-C868D63131DB}"/>
                </a:ext>
              </a:extLst>
            </p:cNvPr>
            <p:cNvSpPr/>
            <p:nvPr/>
          </p:nvSpPr>
          <p:spPr>
            <a:xfrm>
              <a:off x="4087816" y="3959223"/>
              <a:ext cx="55558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8"/>
                <a:gd name="f8" fmla="val 9"/>
                <a:gd name="f9" fmla="val 13"/>
                <a:gd name="f10" fmla="val 5"/>
                <a:gd name="f11" fmla="val 6"/>
                <a:gd name="f12" fmla="val 3"/>
                <a:gd name="f13" fmla="val 2"/>
                <a:gd name="f14" fmla="+- 0 0 -90"/>
                <a:gd name="f15" fmla="*/ f3 1 15"/>
                <a:gd name="f16" fmla="*/ f4 1 1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5"/>
                <a:gd name="f25" fmla="*/ f21 1 18"/>
                <a:gd name="f26" fmla="*/ 15 f22 1"/>
                <a:gd name="f27" fmla="*/ 18 f21 1"/>
                <a:gd name="f28" fmla="*/ 0 f22 1"/>
                <a:gd name="f29" fmla="*/ 0 f21 1"/>
                <a:gd name="f30" fmla="+- f23 0 f1"/>
                <a:gd name="f31" fmla="*/ f26 1 15"/>
                <a:gd name="f32" fmla="*/ f27 1 18"/>
                <a:gd name="f33" fmla="*/ f28 1 15"/>
                <a:gd name="f34" fmla="*/ f29 1 1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5" h="18">
                  <a:moveTo>
                    <a:pt x="f6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2" y="f13"/>
                    <a:pt x="f9" y="f9"/>
                    <a:pt x="f6" y="f7"/>
                  </a:cubicBezTo>
                  <a:close/>
                </a:path>
              </a:pathLst>
            </a:custGeom>
            <a:solidFill>
              <a:srgbClr val="5F29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6" name="Freeform 1668">
              <a:extLst>
                <a:ext uri="{FF2B5EF4-FFF2-40B4-BE49-F238E27FC236}">
                  <a16:creationId xmlns:a16="http://schemas.microsoft.com/office/drawing/2014/main" id="{A170C978-2761-0DE1-6DB9-13C13F0D863F}"/>
                </a:ext>
              </a:extLst>
            </p:cNvPr>
            <p:cNvSpPr/>
            <p:nvPr/>
          </p:nvSpPr>
          <p:spPr>
            <a:xfrm>
              <a:off x="4005264" y="3789365"/>
              <a:ext cx="47621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7"/>
                <a:gd name="f8" fmla="val 1"/>
                <a:gd name="f9" fmla="val 5"/>
                <a:gd name="f10" fmla="val 9"/>
                <a:gd name="f11" fmla="val 10"/>
                <a:gd name="f12" fmla="val 16"/>
                <a:gd name="f13" fmla="val 12"/>
                <a:gd name="f14" fmla="val 8"/>
                <a:gd name="f15" fmla="val 11"/>
                <a:gd name="f16" fmla="val 4"/>
                <a:gd name="f17" fmla="val 6"/>
                <a:gd name="f18" fmla="+- 0 0 -90"/>
                <a:gd name="f19" fmla="*/ f3 1 13"/>
                <a:gd name="f20" fmla="*/ f4 1 1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3"/>
                <a:gd name="f29" fmla="*/ f25 1 17"/>
                <a:gd name="f30" fmla="*/ 1 f26 1"/>
                <a:gd name="f31" fmla="*/ 0 f25 1"/>
                <a:gd name="f32" fmla="*/ 13 f26 1"/>
                <a:gd name="f33" fmla="*/ 16 f25 1"/>
                <a:gd name="f34" fmla="*/ 12 f26 1"/>
                <a:gd name="f35" fmla="*/ 17 f25 1"/>
                <a:gd name="f36" fmla="*/ 0 f26 1"/>
                <a:gd name="f37" fmla="*/ 1 f25 1"/>
                <a:gd name="f38" fmla="+- f27 0 f1"/>
                <a:gd name="f39" fmla="*/ f30 1 13"/>
                <a:gd name="f40" fmla="*/ f31 1 17"/>
                <a:gd name="f41" fmla="*/ f32 1 13"/>
                <a:gd name="f42" fmla="*/ f33 1 17"/>
                <a:gd name="f43" fmla="*/ f34 1 13"/>
                <a:gd name="f44" fmla="*/ f35 1 17"/>
                <a:gd name="f45" fmla="*/ f36 1 13"/>
                <a:gd name="f46" fmla="*/ f37 1 17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3" h="17">
                  <a:moveTo>
                    <a:pt x="f8" y="f5"/>
                  </a:moveTo>
                  <a:cubicBezTo>
                    <a:pt x="f9" y="f9"/>
                    <a:pt x="f10" y="f11"/>
                    <a:pt x="f6" y="f12"/>
                  </a:cubicBezTo>
                  <a:cubicBezTo>
                    <a:pt x="f13" y="f12"/>
                    <a:pt x="f13" y="f12"/>
                    <a:pt x="f13" y="f7"/>
                  </a:cubicBezTo>
                  <a:cubicBezTo>
                    <a:pt x="f14" y="f15"/>
                    <a:pt x="f16" y="f17"/>
                    <a:pt x="f5" y="f8"/>
                  </a:cubicBezTo>
                  <a:cubicBezTo>
                    <a:pt x="f8" y="f8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6329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7" name="Freeform 1669">
              <a:extLst>
                <a:ext uri="{FF2B5EF4-FFF2-40B4-BE49-F238E27FC236}">
                  <a16:creationId xmlns:a16="http://schemas.microsoft.com/office/drawing/2014/main" id="{7F7D450C-6B42-4052-DCE2-F5659364590F}"/>
                </a:ext>
              </a:extLst>
            </p:cNvPr>
            <p:cNvSpPr/>
            <p:nvPr/>
          </p:nvSpPr>
          <p:spPr>
            <a:xfrm>
              <a:off x="4486275" y="4368802"/>
              <a:ext cx="49213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0"/>
                <a:gd name="f8" fmla="val 5"/>
                <a:gd name="f9" fmla="val 2"/>
                <a:gd name="f10" fmla="val 8"/>
                <a:gd name="f11" fmla="val 6"/>
                <a:gd name="f12" fmla="val 12"/>
                <a:gd name="f13" fmla="val 9"/>
                <a:gd name="f14" fmla="val 11"/>
                <a:gd name="f15" fmla="val 7"/>
                <a:gd name="f16" fmla="val 3"/>
                <a:gd name="f17" fmla="val 4"/>
                <a:gd name="f18" fmla="+- 0 0 -90"/>
                <a:gd name="f19" fmla="*/ f3 1 13"/>
                <a:gd name="f20" fmla="*/ f4 1 1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10"/>
                <a:gd name="f29" fmla="*/ f26 1 13"/>
                <a:gd name="f30" fmla="*/ 0 f26 1"/>
                <a:gd name="f31" fmla="*/ 0 f25 1"/>
                <a:gd name="f32" fmla="*/ 12 f26 1"/>
                <a:gd name="f33" fmla="*/ 9 f25 1"/>
                <a:gd name="f34" fmla="*/ 13 f26 1"/>
                <a:gd name="f35" fmla="*/ 10 f25 1"/>
                <a:gd name="f36" fmla="*/ 10 f26 1"/>
                <a:gd name="f37" fmla="+- f27 0 f1"/>
                <a:gd name="f38" fmla="*/ f30 1 13"/>
                <a:gd name="f39" fmla="*/ f31 1 10"/>
                <a:gd name="f40" fmla="*/ f32 1 13"/>
                <a:gd name="f41" fmla="*/ f33 1 10"/>
                <a:gd name="f42" fmla="*/ f34 1 13"/>
                <a:gd name="f43" fmla="*/ f35 1 10"/>
                <a:gd name="f44" fmla="*/ f36 1 13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8"/>
                <a:gd name="f55" fmla="*/ f44 1 f29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20 1"/>
                <a:gd name="f66" fmla="*/ f55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2" y="f65"/>
                </a:cxn>
                <a:cxn ang="f37">
                  <a:pos x="f66" y="f63"/>
                </a:cxn>
                <a:cxn ang="f37">
                  <a:pos x="f60" y="f61"/>
                </a:cxn>
              </a:cxnLst>
              <a:rect l="f56" t="f59" r="f57" b="f58"/>
              <a:pathLst>
                <a:path w="13" h="10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6" y="f13"/>
                    <a:pt x="f6" y="f7"/>
                    <a:pt x="f6" y="f7"/>
                  </a:cubicBezTo>
                  <a:cubicBezTo>
                    <a:pt x="f6" y="f7"/>
                    <a:pt x="f12" y="f7"/>
                    <a:pt x="f12" y="f7"/>
                  </a:cubicBezTo>
                  <a:cubicBezTo>
                    <a:pt x="f14" y="f7"/>
                    <a:pt x="f7" y="f13"/>
                    <a:pt x="f7" y="f13"/>
                  </a:cubicBezTo>
                  <a:cubicBezTo>
                    <a:pt x="f15" y="f11"/>
                    <a:pt x="f16" y="f17"/>
                    <a:pt x="f5" y="f5"/>
                  </a:cubicBezTo>
                  <a:close/>
                </a:path>
              </a:pathLst>
            </a:custGeom>
            <a:solidFill>
              <a:srgbClr val="682B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8" name="Freeform 1670">
              <a:extLst>
                <a:ext uri="{FF2B5EF4-FFF2-40B4-BE49-F238E27FC236}">
                  <a16:creationId xmlns:a16="http://schemas.microsoft.com/office/drawing/2014/main" id="{546B5C7D-5CA5-87FD-6DD9-F76FFAEDC59D}"/>
                </a:ext>
              </a:extLst>
            </p:cNvPr>
            <p:cNvSpPr/>
            <p:nvPr/>
          </p:nvSpPr>
          <p:spPr>
            <a:xfrm>
              <a:off x="4065586" y="3902073"/>
              <a:ext cx="33339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5"/>
                <a:gd name="f9" fmla="val 2"/>
                <a:gd name="f10" fmla="val 4"/>
                <a:gd name="f11" fmla="val 3"/>
                <a:gd name="f12" fmla="val 7"/>
                <a:gd name="f13" fmla="+- 0 0 -90"/>
                <a:gd name="f14" fmla="*/ f3 1 9"/>
                <a:gd name="f15" fmla="*/ f4 1 12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9"/>
                <a:gd name="f24" fmla="*/ f20 1 12"/>
                <a:gd name="f25" fmla="*/ 9 f21 1"/>
                <a:gd name="f26" fmla="*/ 12 f20 1"/>
                <a:gd name="f27" fmla="*/ 0 f21 1"/>
                <a:gd name="f28" fmla="*/ 0 f20 1"/>
                <a:gd name="f29" fmla="+- f22 0 f1"/>
                <a:gd name="f30" fmla="*/ f25 1 9"/>
                <a:gd name="f31" fmla="*/ f26 1 12"/>
                <a:gd name="f32" fmla="*/ f27 1 9"/>
                <a:gd name="f33" fmla="*/ f28 1 1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  <a:cxn ang="f29">
                  <a:pos x="f46" y="f47"/>
                </a:cxn>
              </a:cxnLst>
              <a:rect l="f42" t="f45" r="f43" b="f44"/>
              <a:pathLst>
                <a:path w="9" h="12">
                  <a:moveTo>
                    <a:pt x="f6" y="f7"/>
                  </a:moveTo>
                  <a:cubicBezTo>
                    <a:pt x="f8" y="f6"/>
                    <a:pt x="f9" y="f10"/>
                    <a:pt x="f5" y="f5"/>
                  </a:cubicBezTo>
                  <a:cubicBezTo>
                    <a:pt x="f11" y="f10"/>
                    <a:pt x="f12" y="f12"/>
                    <a:pt x="f6" y="f7"/>
                  </a:cubicBezTo>
                  <a:cubicBezTo>
                    <a:pt x="f6" y="f7"/>
                    <a:pt x="f6" y="f7"/>
                    <a:pt x="f6" y="f7"/>
                  </a:cubicBezTo>
                  <a:close/>
                </a:path>
              </a:pathLst>
            </a:custGeom>
            <a:solidFill>
              <a:srgbClr val="5D28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9" name="Freeform 1671">
              <a:extLst>
                <a:ext uri="{FF2B5EF4-FFF2-40B4-BE49-F238E27FC236}">
                  <a16:creationId xmlns:a16="http://schemas.microsoft.com/office/drawing/2014/main" id="{77D0442E-A34F-26C1-51AC-9365DF2315AF}"/>
                </a:ext>
              </a:extLst>
            </p:cNvPr>
            <p:cNvSpPr/>
            <p:nvPr/>
          </p:nvSpPr>
          <p:spPr>
            <a:xfrm>
              <a:off x="4452935" y="4338635"/>
              <a:ext cx="33339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8"/>
                <a:gd name="f8" fmla="val 4"/>
                <a:gd name="f9" fmla="val 1"/>
                <a:gd name="f10" fmla="val 7"/>
                <a:gd name="f11" fmla="val 6"/>
                <a:gd name="f12" fmla="val 2"/>
                <a:gd name="f13" fmla="val 3"/>
                <a:gd name="f14" fmla="+- 0 0 -90"/>
                <a:gd name="f15" fmla="*/ f3 1 9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9"/>
                <a:gd name="f26" fmla="*/ 0 f22 1"/>
                <a:gd name="f27" fmla="*/ 0 f21 1"/>
                <a:gd name="f28" fmla="*/ 9 f22 1"/>
                <a:gd name="f29" fmla="*/ 8 f21 1"/>
                <a:gd name="f30" fmla="+- f23 0 f1"/>
                <a:gd name="f31" fmla="*/ f26 1 9"/>
                <a:gd name="f32" fmla="*/ f27 1 8"/>
                <a:gd name="f33" fmla="*/ f28 1 9"/>
                <a:gd name="f34" fmla="*/ f29 1 8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9" h="8">
                  <a:moveTo>
                    <a:pt x="f5" y="f5"/>
                  </a:moveTo>
                  <a:cubicBezTo>
                    <a:pt x="f8" y="f9"/>
                    <a:pt x="f10" y="f8"/>
                    <a:pt x="f6" y="f7"/>
                  </a:cubicBezTo>
                  <a:cubicBezTo>
                    <a:pt x="f11" y="f11"/>
                    <a:pt x="f12" y="f13"/>
                    <a:pt x="f5" y="f5"/>
                  </a:cubicBezTo>
                  <a:close/>
                </a:path>
              </a:pathLst>
            </a:custGeom>
            <a:solidFill>
              <a:srgbClr val="5F271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0" name="Freeform 1672">
              <a:extLst>
                <a:ext uri="{FF2B5EF4-FFF2-40B4-BE49-F238E27FC236}">
                  <a16:creationId xmlns:a16="http://schemas.microsoft.com/office/drawing/2014/main" id="{B43A13D7-A6CF-E656-9FF4-7264416802BE}"/>
                </a:ext>
              </a:extLst>
            </p:cNvPr>
            <p:cNvSpPr/>
            <p:nvPr/>
          </p:nvSpPr>
          <p:spPr>
            <a:xfrm>
              <a:off x="4049713" y="3910010"/>
              <a:ext cx="22229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9"/>
                <a:gd name="f8" fmla="val 1"/>
                <a:gd name="f9" fmla="val 3"/>
                <a:gd name="f10" fmla="val 2"/>
                <a:gd name="f11" fmla="val 5"/>
                <a:gd name="f12" fmla="val 4"/>
                <a:gd name="f13" fmla="+- 0 0 -90"/>
                <a:gd name="f14" fmla="*/ f3 1 6"/>
                <a:gd name="f15" fmla="*/ f4 1 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6"/>
                <a:gd name="f24" fmla="*/ f20 1 9"/>
                <a:gd name="f25" fmla="*/ 0 f21 1"/>
                <a:gd name="f26" fmla="*/ 0 f20 1"/>
                <a:gd name="f27" fmla="*/ 1 f21 1"/>
                <a:gd name="f28" fmla="*/ 6 f21 1"/>
                <a:gd name="f29" fmla="*/ 9 f20 1"/>
                <a:gd name="f30" fmla="+- f22 0 f1"/>
                <a:gd name="f31" fmla="*/ f25 1 6"/>
                <a:gd name="f32" fmla="*/ f26 1 9"/>
                <a:gd name="f33" fmla="*/ f27 1 6"/>
                <a:gd name="f34" fmla="*/ f28 1 6"/>
                <a:gd name="f35" fmla="*/ f29 1 9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3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6" h="9">
                  <a:moveTo>
                    <a:pt x="f5" y="f5"/>
                  </a:moveTo>
                  <a:cubicBezTo>
                    <a:pt x="f5" y="f5"/>
                    <a:pt x="f8" y="f5"/>
                    <a:pt x="f8" y="f5"/>
                  </a:cubicBezTo>
                  <a:cubicBezTo>
                    <a:pt x="f9" y="f10"/>
                    <a:pt x="f6" y="f11"/>
                    <a:pt x="f6" y="f7"/>
                  </a:cubicBezTo>
                  <a:cubicBezTo>
                    <a:pt x="f12" y="f6"/>
                    <a:pt x="f10" y="f9"/>
                    <a:pt x="f5" y="f5"/>
                  </a:cubicBezTo>
                  <a:close/>
                </a:path>
              </a:pathLst>
            </a:custGeom>
            <a:solidFill>
              <a:srgbClr val="642B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1" name="Freeform 1673">
              <a:extLst>
                <a:ext uri="{FF2B5EF4-FFF2-40B4-BE49-F238E27FC236}">
                  <a16:creationId xmlns:a16="http://schemas.microsoft.com/office/drawing/2014/main" id="{2B3AFD8F-69ED-9E38-C56A-4DD312BD9D40}"/>
                </a:ext>
              </a:extLst>
            </p:cNvPr>
            <p:cNvSpPr/>
            <p:nvPr/>
          </p:nvSpPr>
          <p:spPr>
            <a:xfrm>
              <a:off x="4170358" y="4068759"/>
              <a:ext cx="3810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5"/>
                <a:gd name="f8" fmla="val 8"/>
                <a:gd name="f9" fmla="val 4"/>
                <a:gd name="f10" fmla="val 2"/>
                <a:gd name="f11" fmla="val 1"/>
                <a:gd name="f12" fmla="val 7"/>
                <a:gd name="f13" fmla="+- 0 0 -90"/>
                <a:gd name="f14" fmla="*/ f3 1 10"/>
                <a:gd name="f15" fmla="*/ f4 1 10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10"/>
                <a:gd name="f22" fmla="*/ 10 f19 1"/>
                <a:gd name="f23" fmla="*/ 0 f19 1"/>
                <a:gd name="f24" fmla="*/ 2 f19 1"/>
                <a:gd name="f25" fmla="*/ 1 f19 1"/>
                <a:gd name="f26" fmla="+- f20 0 f1"/>
                <a:gd name="f27" fmla="*/ f22 1 10"/>
                <a:gd name="f28" fmla="*/ f23 1 10"/>
                <a:gd name="f29" fmla="*/ f24 1 10"/>
                <a:gd name="f30" fmla="*/ f25 1 10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3 f15 1"/>
                <a:gd name="f43" fmla="*/ f34 f14 1"/>
                <a:gd name="f44" fmla="*/ f35 f15 1"/>
                <a:gd name="f45" fmla="*/ f36 f14 1"/>
                <a:gd name="f46" fmla="*/ f3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1" y="f42"/>
                </a:cxn>
              </a:cxnLst>
              <a:rect l="f37" t="f40" r="f38" b="f39"/>
              <a:pathLst>
                <a:path w="10" h="10">
                  <a:moveTo>
                    <a:pt x="f6" y="f6"/>
                  </a:moveTo>
                  <a:cubicBezTo>
                    <a:pt x="f7" y="f8"/>
                    <a:pt x="f9" y="f9"/>
                    <a:pt x="f5" y="f10"/>
                  </a:cubicBezTo>
                  <a:cubicBezTo>
                    <a:pt x="f11" y="f11"/>
                    <a:pt x="f11" y="f11"/>
                    <a:pt x="f11" y="f5"/>
                  </a:cubicBezTo>
                  <a:cubicBezTo>
                    <a:pt x="f9" y="f9"/>
                    <a:pt x="f12" y="f12"/>
                    <a:pt x="f6" y="f6"/>
                  </a:cubicBezTo>
                  <a:close/>
                </a:path>
              </a:pathLst>
            </a:custGeom>
            <a:solidFill>
              <a:srgbClr val="3819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2" name="Freeform 1674">
              <a:extLst>
                <a:ext uri="{FF2B5EF4-FFF2-40B4-BE49-F238E27FC236}">
                  <a16:creationId xmlns:a16="http://schemas.microsoft.com/office/drawing/2014/main" id="{D3B3F7F6-8ED4-3F0F-FFF9-AB4BA79B87F7}"/>
                </a:ext>
              </a:extLst>
            </p:cNvPr>
            <p:cNvSpPr/>
            <p:nvPr/>
          </p:nvSpPr>
          <p:spPr>
            <a:xfrm>
              <a:off x="4208461" y="4105271"/>
              <a:ext cx="22229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2"/>
                <a:gd name="f8" fmla="val 1"/>
                <a:gd name="f9" fmla="val 4"/>
                <a:gd name="f10" fmla="val 3"/>
                <a:gd name="f11" fmla="+- 0 0 -90"/>
                <a:gd name="f12" fmla="*/ f3 1 6"/>
                <a:gd name="f13" fmla="*/ f4 1 6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6"/>
                <a:gd name="f20" fmla="*/ 0 f17 1"/>
                <a:gd name="f21" fmla="*/ 6 f17 1"/>
                <a:gd name="f22" fmla="+- f18 0 f1"/>
                <a:gd name="f23" fmla="*/ f20 1 6"/>
                <a:gd name="f24" fmla="*/ f21 1 6"/>
                <a:gd name="f25" fmla="*/ 0 1 f19"/>
                <a:gd name="f26" fmla="*/ f15 1 f19"/>
                <a:gd name="f27" fmla="*/ f23 1 f19"/>
                <a:gd name="f28" fmla="*/ f24 1 f19"/>
                <a:gd name="f29" fmla="*/ f25 f12 1"/>
                <a:gd name="f30" fmla="*/ f26 f12 1"/>
                <a:gd name="f31" fmla="*/ f26 f13 1"/>
                <a:gd name="f32" fmla="*/ f25 f13 1"/>
                <a:gd name="f33" fmla="*/ f27 f12 1"/>
                <a:gd name="f34" fmla="*/ f27 f13 1"/>
                <a:gd name="f35" fmla="*/ f28 f12 1"/>
                <a:gd name="f36" fmla="*/ f2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3" y="f34"/>
                </a:cxn>
                <a:cxn ang="f22">
                  <a:pos x="f35" y="f36"/>
                </a:cxn>
                <a:cxn ang="f22">
                  <a:pos x="f33" y="f34"/>
                </a:cxn>
              </a:cxnLst>
              <a:rect l="f29" t="f32" r="f30" b="f31"/>
              <a:pathLst>
                <a:path w="6" h="6">
                  <a:moveTo>
                    <a:pt x="f5" y="f5"/>
                  </a:moveTo>
                  <a:cubicBezTo>
                    <a:pt x="f7" y="f8"/>
                    <a:pt x="f9" y="f7"/>
                    <a:pt x="f6" y="f6"/>
                  </a:cubicBezTo>
                  <a:cubicBezTo>
                    <a:pt x="f10" y="f9"/>
                    <a:pt x="f5" y="f7"/>
                    <a:pt x="f5" y="f5"/>
                  </a:cubicBezTo>
                  <a:close/>
                </a:path>
              </a:pathLst>
            </a:custGeom>
            <a:solidFill>
              <a:srgbClr val="3819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3" name="Freeform 1675">
              <a:extLst>
                <a:ext uri="{FF2B5EF4-FFF2-40B4-BE49-F238E27FC236}">
                  <a16:creationId xmlns:a16="http://schemas.microsoft.com/office/drawing/2014/main" id="{D43E1F4C-F7AE-B470-6100-01E471D0E71E}"/>
                </a:ext>
              </a:extLst>
            </p:cNvPr>
            <p:cNvSpPr/>
            <p:nvPr/>
          </p:nvSpPr>
          <p:spPr>
            <a:xfrm>
              <a:off x="4167185" y="3756026"/>
              <a:ext cx="288922" cy="3381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90"/>
                <a:gd name="f8" fmla="val 61"/>
                <a:gd name="f9" fmla="val 74"/>
                <a:gd name="f10" fmla="val 75"/>
                <a:gd name="f11" fmla="val 64"/>
                <a:gd name="f12" fmla="val 60"/>
                <a:gd name="f13" fmla="val 76"/>
                <a:gd name="f14" fmla="val 58"/>
                <a:gd name="f15" fmla="val 57"/>
                <a:gd name="f16" fmla="val 56"/>
                <a:gd name="f17" fmla="val 73"/>
                <a:gd name="f18" fmla="val 43"/>
                <a:gd name="f19" fmla="val 59"/>
                <a:gd name="f20" fmla="val 31"/>
                <a:gd name="f21" fmla="val 45"/>
                <a:gd name="f22" fmla="val 20"/>
                <a:gd name="f23" fmla="val 29"/>
                <a:gd name="f24" fmla="val 19"/>
                <a:gd name="f25" fmla="val 28"/>
                <a:gd name="f26" fmla="val 18"/>
                <a:gd name="f27" fmla="val 42"/>
                <a:gd name="f28" fmla="val 55"/>
                <a:gd name="f29" fmla="val 52"/>
                <a:gd name="f30" fmla="val 48"/>
                <a:gd name="f31" fmla="val 78"/>
                <a:gd name="f32" fmla="val 46"/>
                <a:gd name="f33" fmla="val 81"/>
                <a:gd name="f34" fmla="val 62"/>
                <a:gd name="f35" fmla="val 83"/>
                <a:gd name="f36" fmla="val 85"/>
                <a:gd name="f37" fmla="val 86"/>
                <a:gd name="f38" fmla="val 54"/>
                <a:gd name="f39" fmla="val 87"/>
                <a:gd name="f40" fmla="val 50"/>
                <a:gd name="f41" fmla="val 88"/>
                <a:gd name="f42" fmla="val 38"/>
                <a:gd name="f43" fmla="val 84"/>
                <a:gd name="f44" fmla="val 36"/>
                <a:gd name="f45" fmla="val 82"/>
                <a:gd name="f46" fmla="val 34"/>
                <a:gd name="f47" fmla="val 33"/>
                <a:gd name="f48" fmla="val 35"/>
                <a:gd name="f49" fmla="val 79"/>
                <a:gd name="f50" fmla="val 37"/>
                <a:gd name="f51" fmla="val 80"/>
                <a:gd name="f52" fmla="val 69"/>
                <a:gd name="f53" fmla="val 10"/>
                <a:gd name="f54" fmla="val 9"/>
                <a:gd name="f55" fmla="val 47"/>
                <a:gd name="f56" fmla="val 7"/>
                <a:gd name="f57" fmla="val 8"/>
                <a:gd name="f58" fmla="val 44"/>
                <a:gd name="f59" fmla="val 11"/>
                <a:gd name="f60" fmla="val 12"/>
                <a:gd name="f61" fmla="val 13"/>
                <a:gd name="f62" fmla="val 14"/>
                <a:gd name="f63" fmla="val 15"/>
                <a:gd name="f64" fmla="val 21"/>
                <a:gd name="f65" fmla="val 49"/>
                <a:gd name="f66" fmla="val 25"/>
                <a:gd name="f67" fmla="val 32"/>
                <a:gd name="f68" fmla="val 1"/>
                <a:gd name="f69" fmla="val 16"/>
                <a:gd name="f70" fmla="val 3"/>
                <a:gd name="f71" fmla="val 5"/>
                <a:gd name="f72" fmla="val 6"/>
                <a:gd name="f73" fmla="val 2"/>
                <a:gd name="f74" fmla="val 4"/>
                <a:gd name="f75" fmla="val 17"/>
                <a:gd name="f76" fmla="val 24"/>
                <a:gd name="f77" fmla="val 27"/>
                <a:gd name="f78" fmla="val 22"/>
                <a:gd name="f79" fmla="val 23"/>
                <a:gd name="f80" fmla="val 30"/>
                <a:gd name="f81" fmla="val 39"/>
                <a:gd name="f82" fmla="val 51"/>
                <a:gd name="f83" fmla="val 53"/>
                <a:gd name="f84" fmla="val 40"/>
                <a:gd name="f85" fmla="val 65"/>
                <a:gd name="f86" fmla="val 68"/>
                <a:gd name="f87" fmla="val 70"/>
                <a:gd name="f88" fmla="val 71"/>
                <a:gd name="f89" fmla="val 72"/>
                <a:gd name="f90" fmla="val 67"/>
                <a:gd name="f91" fmla="val 66"/>
                <a:gd name="f92" fmla="val 63"/>
                <a:gd name="f93" fmla="+- 0 0 -90"/>
                <a:gd name="f94" fmla="*/ f3 1 77"/>
                <a:gd name="f95" fmla="*/ f4 1 90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77"/>
                <a:gd name="f104" fmla="*/ f100 1 90"/>
                <a:gd name="f105" fmla="*/ 61 f101 1"/>
                <a:gd name="f106" fmla="*/ 74 f100 1"/>
                <a:gd name="f107" fmla="*/ 60 f101 1"/>
                <a:gd name="f108" fmla="*/ 76 f100 1"/>
                <a:gd name="f109" fmla="*/ 56 f101 1"/>
                <a:gd name="f110" fmla="*/ 73 f100 1"/>
                <a:gd name="f111" fmla="*/ 20 f101 1"/>
                <a:gd name="f112" fmla="*/ 29 f100 1"/>
                <a:gd name="f113" fmla="*/ 18 f101 1"/>
                <a:gd name="f114" fmla="*/ 28 f100 1"/>
                <a:gd name="f115" fmla="*/ 55 f101 1"/>
                <a:gd name="f116" fmla="*/ 75 f100 1"/>
                <a:gd name="f117" fmla="*/ 46 f101 1"/>
                <a:gd name="f118" fmla="*/ 81 f100 1"/>
                <a:gd name="f119" fmla="*/ 62 f101 1"/>
                <a:gd name="f120" fmla="*/ 83 f100 1"/>
                <a:gd name="f121" fmla="*/ 57 f101 1"/>
                <a:gd name="f122" fmla="*/ 86 f100 1"/>
                <a:gd name="f123" fmla="*/ 50 f101 1"/>
                <a:gd name="f124" fmla="*/ 88 f100 1"/>
                <a:gd name="f125" fmla="*/ 38 f101 1"/>
                <a:gd name="f126" fmla="*/ 84 f100 1"/>
                <a:gd name="f127" fmla="*/ 33 f101 1"/>
                <a:gd name="f128" fmla="*/ 78 f100 1"/>
                <a:gd name="f129" fmla="*/ 37 f101 1"/>
                <a:gd name="f130" fmla="*/ 80 f100 1"/>
                <a:gd name="f131" fmla="*/ 10 f101 1"/>
                <a:gd name="f132" fmla="*/ 48 f100 1"/>
                <a:gd name="f133" fmla="*/ 8 f101 1"/>
                <a:gd name="f134" fmla="*/ 44 f100 1"/>
                <a:gd name="f135" fmla="*/ 43 f100 1"/>
                <a:gd name="f136" fmla="*/ 12 f101 1"/>
                <a:gd name="f137" fmla="*/ 15 f101 1"/>
                <a:gd name="f138" fmla="*/ 42 f100 1"/>
                <a:gd name="f139" fmla="*/ 32 f101 1"/>
                <a:gd name="f140" fmla="*/ 61 f100 1"/>
                <a:gd name="f141" fmla="*/ 1 f101 1"/>
                <a:gd name="f142" fmla="*/ 20 f100 1"/>
                <a:gd name="f143" fmla="*/ 3 f101 1"/>
                <a:gd name="f144" fmla="*/ 9 f100 1"/>
                <a:gd name="f145" fmla="*/ 5 f100 1"/>
                <a:gd name="f146" fmla="*/ 5 f101 1"/>
                <a:gd name="f147" fmla="*/ 0 f100 1"/>
                <a:gd name="f148" fmla="*/ 9 f101 1"/>
                <a:gd name="f149" fmla="*/ 3 f100 1"/>
                <a:gd name="f150" fmla="*/ 11 f101 1"/>
                <a:gd name="f151" fmla="*/ 7 f100 1"/>
                <a:gd name="f152" fmla="*/ 24 f101 1"/>
                <a:gd name="f153" fmla="*/ 27 f100 1"/>
                <a:gd name="f154" fmla="*/ 39 f101 1"/>
                <a:gd name="f155" fmla="*/ 36 f100 1"/>
                <a:gd name="f156" fmla="*/ 62 f100 1"/>
                <a:gd name="f157" fmla="*/ 35 f100 1"/>
                <a:gd name="f158" fmla="*/ 35 f101 1"/>
                <a:gd name="f159" fmla="*/ 30 f100 1"/>
                <a:gd name="f160" fmla="*/ 45 f101 1"/>
                <a:gd name="f161" fmla="*/ 37 f100 1"/>
                <a:gd name="f162" fmla="*/ 51 f101 1"/>
                <a:gd name="f163" fmla="*/ 73 f101 1"/>
                <a:gd name="f164" fmla="*/ 68 f100 1"/>
                <a:gd name="f165" fmla="*/ 75 f101 1"/>
                <a:gd name="f166" fmla="*/ 70 f100 1"/>
                <a:gd name="f167" fmla="*/ 72 f100 1"/>
                <a:gd name="f168" fmla="*/ 72 f101 1"/>
                <a:gd name="f169" fmla="*/ 63 f101 1"/>
                <a:gd name="f170" fmla="*/ 65 f100 1"/>
                <a:gd name="f171" fmla="*/ 68 f101 1"/>
                <a:gd name="f172" fmla="*/ 71 f101 1"/>
                <a:gd name="f173" fmla="*/ 65 f101 1"/>
                <a:gd name="f174" fmla="*/ 66 f101 1"/>
                <a:gd name="f175" fmla="+- f102 0 f1"/>
                <a:gd name="f176" fmla="*/ f105 1 77"/>
                <a:gd name="f177" fmla="*/ f106 1 90"/>
                <a:gd name="f178" fmla="*/ f107 1 77"/>
                <a:gd name="f179" fmla="*/ f108 1 90"/>
                <a:gd name="f180" fmla="*/ f109 1 77"/>
                <a:gd name="f181" fmla="*/ f110 1 90"/>
                <a:gd name="f182" fmla="*/ f111 1 77"/>
                <a:gd name="f183" fmla="*/ f112 1 90"/>
                <a:gd name="f184" fmla="*/ f113 1 77"/>
                <a:gd name="f185" fmla="*/ f114 1 90"/>
                <a:gd name="f186" fmla="*/ f115 1 77"/>
                <a:gd name="f187" fmla="*/ f116 1 90"/>
                <a:gd name="f188" fmla="*/ f117 1 77"/>
                <a:gd name="f189" fmla="*/ f118 1 90"/>
                <a:gd name="f190" fmla="*/ f119 1 77"/>
                <a:gd name="f191" fmla="*/ f120 1 90"/>
                <a:gd name="f192" fmla="*/ f121 1 77"/>
                <a:gd name="f193" fmla="*/ f122 1 90"/>
                <a:gd name="f194" fmla="*/ f123 1 77"/>
                <a:gd name="f195" fmla="*/ f124 1 90"/>
                <a:gd name="f196" fmla="*/ f125 1 77"/>
                <a:gd name="f197" fmla="*/ f126 1 90"/>
                <a:gd name="f198" fmla="*/ f127 1 77"/>
                <a:gd name="f199" fmla="*/ f128 1 90"/>
                <a:gd name="f200" fmla="*/ f129 1 77"/>
                <a:gd name="f201" fmla="*/ f130 1 90"/>
                <a:gd name="f202" fmla="*/ f131 1 77"/>
                <a:gd name="f203" fmla="*/ f132 1 90"/>
                <a:gd name="f204" fmla="*/ f133 1 77"/>
                <a:gd name="f205" fmla="*/ f134 1 90"/>
                <a:gd name="f206" fmla="*/ f135 1 90"/>
                <a:gd name="f207" fmla="*/ f136 1 77"/>
                <a:gd name="f208" fmla="*/ f137 1 77"/>
                <a:gd name="f209" fmla="*/ f138 1 90"/>
                <a:gd name="f210" fmla="*/ f139 1 77"/>
                <a:gd name="f211" fmla="*/ f140 1 90"/>
                <a:gd name="f212" fmla="*/ f141 1 77"/>
                <a:gd name="f213" fmla="*/ f142 1 90"/>
                <a:gd name="f214" fmla="*/ f143 1 77"/>
                <a:gd name="f215" fmla="*/ f144 1 90"/>
                <a:gd name="f216" fmla="*/ f145 1 90"/>
                <a:gd name="f217" fmla="*/ f146 1 77"/>
                <a:gd name="f218" fmla="*/ f147 1 90"/>
                <a:gd name="f219" fmla="*/ f148 1 77"/>
                <a:gd name="f220" fmla="*/ f149 1 90"/>
                <a:gd name="f221" fmla="*/ f150 1 77"/>
                <a:gd name="f222" fmla="*/ f151 1 90"/>
                <a:gd name="f223" fmla="*/ f152 1 77"/>
                <a:gd name="f224" fmla="*/ f153 1 90"/>
                <a:gd name="f225" fmla="*/ f154 1 77"/>
                <a:gd name="f226" fmla="*/ f155 1 90"/>
                <a:gd name="f227" fmla="*/ f156 1 90"/>
                <a:gd name="f228" fmla="*/ f157 1 90"/>
                <a:gd name="f229" fmla="*/ f158 1 77"/>
                <a:gd name="f230" fmla="*/ f159 1 90"/>
                <a:gd name="f231" fmla="*/ f160 1 77"/>
                <a:gd name="f232" fmla="*/ f161 1 90"/>
                <a:gd name="f233" fmla="*/ f162 1 77"/>
                <a:gd name="f234" fmla="*/ f163 1 77"/>
                <a:gd name="f235" fmla="*/ f164 1 90"/>
                <a:gd name="f236" fmla="*/ f165 1 77"/>
                <a:gd name="f237" fmla="*/ f166 1 90"/>
                <a:gd name="f238" fmla="*/ f167 1 90"/>
                <a:gd name="f239" fmla="*/ f168 1 77"/>
                <a:gd name="f240" fmla="*/ f169 1 77"/>
                <a:gd name="f241" fmla="*/ f170 1 90"/>
                <a:gd name="f242" fmla="*/ f171 1 77"/>
                <a:gd name="f243" fmla="*/ f172 1 77"/>
                <a:gd name="f244" fmla="*/ f173 1 77"/>
                <a:gd name="f245" fmla="*/ f174 1 77"/>
                <a:gd name="f246" fmla="*/ 0 1 f103"/>
                <a:gd name="f247" fmla="*/ f97 1 f103"/>
                <a:gd name="f248" fmla="*/ 0 1 f104"/>
                <a:gd name="f249" fmla="*/ f98 1 f104"/>
                <a:gd name="f250" fmla="*/ f176 1 f103"/>
                <a:gd name="f251" fmla="*/ f177 1 f104"/>
                <a:gd name="f252" fmla="*/ f178 1 f103"/>
                <a:gd name="f253" fmla="*/ f179 1 f104"/>
                <a:gd name="f254" fmla="*/ f180 1 f103"/>
                <a:gd name="f255" fmla="*/ f181 1 f104"/>
                <a:gd name="f256" fmla="*/ f182 1 f103"/>
                <a:gd name="f257" fmla="*/ f183 1 f104"/>
                <a:gd name="f258" fmla="*/ f184 1 f103"/>
                <a:gd name="f259" fmla="*/ f185 1 f104"/>
                <a:gd name="f260" fmla="*/ f186 1 f103"/>
                <a:gd name="f261" fmla="*/ f187 1 f104"/>
                <a:gd name="f262" fmla="*/ f188 1 f103"/>
                <a:gd name="f263" fmla="*/ f189 1 f104"/>
                <a:gd name="f264" fmla="*/ f190 1 f103"/>
                <a:gd name="f265" fmla="*/ f191 1 f104"/>
                <a:gd name="f266" fmla="*/ f192 1 f103"/>
                <a:gd name="f267" fmla="*/ f193 1 f104"/>
                <a:gd name="f268" fmla="*/ f194 1 f103"/>
                <a:gd name="f269" fmla="*/ f195 1 f104"/>
                <a:gd name="f270" fmla="*/ f196 1 f103"/>
                <a:gd name="f271" fmla="*/ f197 1 f104"/>
                <a:gd name="f272" fmla="*/ f198 1 f103"/>
                <a:gd name="f273" fmla="*/ f199 1 f104"/>
                <a:gd name="f274" fmla="*/ f200 1 f103"/>
                <a:gd name="f275" fmla="*/ f201 1 f104"/>
                <a:gd name="f276" fmla="*/ f202 1 f103"/>
                <a:gd name="f277" fmla="*/ f203 1 f104"/>
                <a:gd name="f278" fmla="*/ f204 1 f103"/>
                <a:gd name="f279" fmla="*/ f205 1 f104"/>
                <a:gd name="f280" fmla="*/ f206 1 f104"/>
                <a:gd name="f281" fmla="*/ f207 1 f103"/>
                <a:gd name="f282" fmla="*/ f208 1 f103"/>
                <a:gd name="f283" fmla="*/ f209 1 f104"/>
                <a:gd name="f284" fmla="*/ f210 1 f103"/>
                <a:gd name="f285" fmla="*/ f211 1 f104"/>
                <a:gd name="f286" fmla="*/ f212 1 f103"/>
                <a:gd name="f287" fmla="*/ f213 1 f104"/>
                <a:gd name="f288" fmla="*/ f214 1 f103"/>
                <a:gd name="f289" fmla="*/ f215 1 f104"/>
                <a:gd name="f290" fmla="*/ f216 1 f104"/>
                <a:gd name="f291" fmla="*/ f217 1 f103"/>
                <a:gd name="f292" fmla="*/ f218 1 f104"/>
                <a:gd name="f293" fmla="*/ f219 1 f103"/>
                <a:gd name="f294" fmla="*/ f220 1 f104"/>
                <a:gd name="f295" fmla="*/ f221 1 f103"/>
                <a:gd name="f296" fmla="*/ f222 1 f104"/>
                <a:gd name="f297" fmla="*/ f223 1 f103"/>
                <a:gd name="f298" fmla="*/ f224 1 f104"/>
                <a:gd name="f299" fmla="*/ f225 1 f103"/>
                <a:gd name="f300" fmla="*/ f226 1 f104"/>
                <a:gd name="f301" fmla="*/ f227 1 f104"/>
                <a:gd name="f302" fmla="*/ f228 1 f104"/>
                <a:gd name="f303" fmla="*/ f229 1 f103"/>
                <a:gd name="f304" fmla="*/ f230 1 f104"/>
                <a:gd name="f305" fmla="*/ f231 1 f103"/>
                <a:gd name="f306" fmla="*/ f232 1 f104"/>
                <a:gd name="f307" fmla="*/ f233 1 f103"/>
                <a:gd name="f308" fmla="*/ f234 1 f103"/>
                <a:gd name="f309" fmla="*/ f235 1 f104"/>
                <a:gd name="f310" fmla="*/ f236 1 f103"/>
                <a:gd name="f311" fmla="*/ f237 1 f104"/>
                <a:gd name="f312" fmla="*/ f238 1 f104"/>
                <a:gd name="f313" fmla="*/ f239 1 f103"/>
                <a:gd name="f314" fmla="*/ f240 1 f103"/>
                <a:gd name="f315" fmla="*/ f241 1 f104"/>
                <a:gd name="f316" fmla="*/ f242 1 f103"/>
                <a:gd name="f317" fmla="*/ f243 1 f103"/>
                <a:gd name="f318" fmla="*/ f244 1 f103"/>
                <a:gd name="f319" fmla="*/ f245 1 f103"/>
                <a:gd name="f320" fmla="*/ f246 f94 1"/>
                <a:gd name="f321" fmla="*/ f247 f94 1"/>
                <a:gd name="f322" fmla="*/ f249 f95 1"/>
                <a:gd name="f323" fmla="*/ f248 f95 1"/>
                <a:gd name="f324" fmla="*/ f250 f94 1"/>
                <a:gd name="f325" fmla="*/ f251 f95 1"/>
                <a:gd name="f326" fmla="*/ f252 f94 1"/>
                <a:gd name="f327" fmla="*/ f253 f95 1"/>
                <a:gd name="f328" fmla="*/ f254 f94 1"/>
                <a:gd name="f329" fmla="*/ f255 f95 1"/>
                <a:gd name="f330" fmla="*/ f256 f94 1"/>
                <a:gd name="f331" fmla="*/ f257 f95 1"/>
                <a:gd name="f332" fmla="*/ f258 f94 1"/>
                <a:gd name="f333" fmla="*/ f259 f95 1"/>
                <a:gd name="f334" fmla="*/ f260 f94 1"/>
                <a:gd name="f335" fmla="*/ f261 f95 1"/>
                <a:gd name="f336" fmla="*/ f262 f94 1"/>
                <a:gd name="f337" fmla="*/ f263 f95 1"/>
                <a:gd name="f338" fmla="*/ f264 f94 1"/>
                <a:gd name="f339" fmla="*/ f265 f95 1"/>
                <a:gd name="f340" fmla="*/ f266 f94 1"/>
                <a:gd name="f341" fmla="*/ f267 f95 1"/>
                <a:gd name="f342" fmla="*/ f268 f94 1"/>
                <a:gd name="f343" fmla="*/ f269 f95 1"/>
                <a:gd name="f344" fmla="*/ f270 f94 1"/>
                <a:gd name="f345" fmla="*/ f271 f95 1"/>
                <a:gd name="f346" fmla="*/ f272 f94 1"/>
                <a:gd name="f347" fmla="*/ f273 f95 1"/>
                <a:gd name="f348" fmla="*/ f274 f94 1"/>
                <a:gd name="f349" fmla="*/ f275 f95 1"/>
                <a:gd name="f350" fmla="*/ f276 f94 1"/>
                <a:gd name="f351" fmla="*/ f277 f95 1"/>
                <a:gd name="f352" fmla="*/ f278 f94 1"/>
                <a:gd name="f353" fmla="*/ f279 f95 1"/>
                <a:gd name="f354" fmla="*/ f280 f95 1"/>
                <a:gd name="f355" fmla="*/ f281 f94 1"/>
                <a:gd name="f356" fmla="*/ f282 f94 1"/>
                <a:gd name="f357" fmla="*/ f283 f95 1"/>
                <a:gd name="f358" fmla="*/ f284 f94 1"/>
                <a:gd name="f359" fmla="*/ f285 f95 1"/>
                <a:gd name="f360" fmla="*/ f286 f94 1"/>
                <a:gd name="f361" fmla="*/ f287 f95 1"/>
                <a:gd name="f362" fmla="*/ f288 f94 1"/>
                <a:gd name="f363" fmla="*/ f289 f95 1"/>
                <a:gd name="f364" fmla="*/ f290 f95 1"/>
                <a:gd name="f365" fmla="*/ f291 f94 1"/>
                <a:gd name="f366" fmla="*/ f292 f95 1"/>
                <a:gd name="f367" fmla="*/ f293 f94 1"/>
                <a:gd name="f368" fmla="*/ f294 f95 1"/>
                <a:gd name="f369" fmla="*/ f295 f94 1"/>
                <a:gd name="f370" fmla="*/ f296 f95 1"/>
                <a:gd name="f371" fmla="*/ f297 f94 1"/>
                <a:gd name="f372" fmla="*/ f298 f95 1"/>
                <a:gd name="f373" fmla="*/ f299 f94 1"/>
                <a:gd name="f374" fmla="*/ f300 f95 1"/>
                <a:gd name="f375" fmla="*/ f301 f95 1"/>
                <a:gd name="f376" fmla="*/ f302 f95 1"/>
                <a:gd name="f377" fmla="*/ f303 f94 1"/>
                <a:gd name="f378" fmla="*/ f304 f95 1"/>
                <a:gd name="f379" fmla="*/ f305 f94 1"/>
                <a:gd name="f380" fmla="*/ f306 f95 1"/>
                <a:gd name="f381" fmla="*/ f307 f94 1"/>
                <a:gd name="f382" fmla="*/ f308 f94 1"/>
                <a:gd name="f383" fmla="*/ f309 f95 1"/>
                <a:gd name="f384" fmla="*/ f310 f94 1"/>
                <a:gd name="f385" fmla="*/ f311 f95 1"/>
                <a:gd name="f386" fmla="*/ f312 f95 1"/>
                <a:gd name="f387" fmla="*/ f313 f94 1"/>
                <a:gd name="f388" fmla="*/ f314 f94 1"/>
                <a:gd name="f389" fmla="*/ f315 f95 1"/>
                <a:gd name="f390" fmla="*/ f316 f94 1"/>
                <a:gd name="f391" fmla="*/ f317 f94 1"/>
                <a:gd name="f392" fmla="*/ f318 f94 1"/>
                <a:gd name="f393" fmla="*/ f319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5">
                  <a:pos x="f324" y="f325"/>
                </a:cxn>
                <a:cxn ang="f175">
                  <a:pos x="f326" y="f327"/>
                </a:cxn>
                <a:cxn ang="f175">
                  <a:pos x="f328" y="f329"/>
                </a:cxn>
                <a:cxn ang="f175">
                  <a:pos x="f330" y="f331"/>
                </a:cxn>
                <a:cxn ang="f175">
                  <a:pos x="f332" y="f333"/>
                </a:cxn>
                <a:cxn ang="f175">
                  <a:pos x="f334" y="f335"/>
                </a:cxn>
                <a:cxn ang="f175">
                  <a:pos x="f336" y="f337"/>
                </a:cxn>
                <a:cxn ang="f175">
                  <a:pos x="f338" y="f339"/>
                </a:cxn>
                <a:cxn ang="f175">
                  <a:pos x="f340" y="f341"/>
                </a:cxn>
                <a:cxn ang="f175">
                  <a:pos x="f342" y="f343"/>
                </a:cxn>
                <a:cxn ang="f175">
                  <a:pos x="f344" y="f345"/>
                </a:cxn>
                <a:cxn ang="f175">
                  <a:pos x="f346" y="f347"/>
                </a:cxn>
                <a:cxn ang="f175">
                  <a:pos x="f348" y="f349"/>
                </a:cxn>
                <a:cxn ang="f175">
                  <a:pos x="f350" y="f351"/>
                </a:cxn>
                <a:cxn ang="f175">
                  <a:pos x="f352" y="f353"/>
                </a:cxn>
                <a:cxn ang="f175">
                  <a:pos x="f350" y="f354"/>
                </a:cxn>
                <a:cxn ang="f175">
                  <a:pos x="f355" y="f354"/>
                </a:cxn>
                <a:cxn ang="f175">
                  <a:pos x="f356" y="f357"/>
                </a:cxn>
                <a:cxn ang="f175">
                  <a:pos x="f358" y="f359"/>
                </a:cxn>
                <a:cxn ang="f175">
                  <a:pos x="f360" y="f361"/>
                </a:cxn>
                <a:cxn ang="f175">
                  <a:pos x="f362" y="f363"/>
                </a:cxn>
                <a:cxn ang="f175">
                  <a:pos x="f362" y="f364"/>
                </a:cxn>
                <a:cxn ang="f175">
                  <a:pos x="f365" y="f366"/>
                </a:cxn>
                <a:cxn ang="f175">
                  <a:pos x="f367" y="f368"/>
                </a:cxn>
                <a:cxn ang="f175">
                  <a:pos x="f369" y="f370"/>
                </a:cxn>
                <a:cxn ang="f175">
                  <a:pos x="f371" y="f361"/>
                </a:cxn>
                <a:cxn ang="f175">
                  <a:pos x="f346" y="f372"/>
                </a:cxn>
                <a:cxn ang="f175">
                  <a:pos x="f373" y="f374"/>
                </a:cxn>
                <a:cxn ang="f175">
                  <a:pos x="f340" y="f375"/>
                </a:cxn>
                <a:cxn ang="f175">
                  <a:pos x="f373" y="f376"/>
                </a:cxn>
                <a:cxn ang="f175">
                  <a:pos x="f377" y="f378"/>
                </a:cxn>
                <a:cxn ang="f175">
                  <a:pos x="f348" y="f333"/>
                </a:cxn>
                <a:cxn ang="f175">
                  <a:pos x="f379" y="f380"/>
                </a:cxn>
                <a:cxn ang="f175">
                  <a:pos x="f381" y="f354"/>
                </a:cxn>
                <a:cxn ang="f175">
                  <a:pos x="f382" y="f383"/>
                </a:cxn>
                <a:cxn ang="f175">
                  <a:pos x="f384" y="f385"/>
                </a:cxn>
                <a:cxn ang="f175">
                  <a:pos x="f384" y="f386"/>
                </a:cxn>
                <a:cxn ang="f175">
                  <a:pos x="f387" y="f386"/>
                </a:cxn>
                <a:cxn ang="f175">
                  <a:pos x="f388" y="f389"/>
                </a:cxn>
                <a:cxn ang="f175">
                  <a:pos x="f390" y="f385"/>
                </a:cxn>
                <a:cxn ang="f175">
                  <a:pos x="f391" y="f347"/>
                </a:cxn>
                <a:cxn ang="f175">
                  <a:pos x="f392" y="f329"/>
                </a:cxn>
                <a:cxn ang="f175">
                  <a:pos x="f393" y="f335"/>
                </a:cxn>
                <a:cxn ang="f175">
                  <a:pos x="f388" y="f335"/>
                </a:cxn>
                <a:cxn ang="f175">
                  <a:pos x="f324" y="f325"/>
                </a:cxn>
                <a:cxn ang="f175">
                  <a:pos x="f334" y="f383"/>
                </a:cxn>
                <a:cxn ang="f175">
                  <a:pos x="f324" y="f325"/>
                </a:cxn>
              </a:cxnLst>
              <a:rect l="f320" t="f323" r="f321" b="f322"/>
              <a:pathLst>
                <a:path w="77" h="90">
                  <a:moveTo>
                    <a:pt x="f8" y="f9"/>
                  </a:moveTo>
                  <a:cubicBezTo>
                    <a:pt x="f8" y="f10"/>
                    <a:pt x="f11" y="f6"/>
                    <a:pt x="f12" y="f13"/>
                  </a:cubicBezTo>
                  <a:cubicBezTo>
                    <a:pt x="f14" y="f13"/>
                    <a:pt x="f15" y="f10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3" y="f21"/>
                    <a:pt x="f27" y="f12"/>
                    <a:pt x="f28" y="f10"/>
                  </a:cubicBezTo>
                  <a:cubicBezTo>
                    <a:pt x="f29" y="f6"/>
                    <a:pt x="f30" y="f31"/>
                    <a:pt x="f32" y="f33"/>
                  </a:cubicBezTo>
                  <a:cubicBezTo>
                    <a:pt x="f19" y="f31"/>
                    <a:pt x="f19" y="f31"/>
                    <a:pt x="f34" y="f35"/>
                  </a:cubicBezTo>
                  <a:cubicBezTo>
                    <a:pt x="f8" y="f36"/>
                    <a:pt x="f19" y="f36"/>
                    <a:pt x="f15" y="f37"/>
                  </a:cubicBezTo>
                  <a:cubicBezTo>
                    <a:pt x="f38" y="f37"/>
                    <a:pt x="f29" y="f39"/>
                    <a:pt x="f40" y="f41"/>
                  </a:cubicBezTo>
                  <a:cubicBezTo>
                    <a:pt x="f18" y="f7"/>
                    <a:pt x="f27" y="f7"/>
                    <a:pt x="f42" y="f43"/>
                  </a:cubicBezTo>
                  <a:cubicBezTo>
                    <a:pt x="f44" y="f45"/>
                    <a:pt x="f46" y="f33"/>
                    <a:pt x="f47" y="f31"/>
                  </a:cubicBezTo>
                  <a:cubicBezTo>
                    <a:pt x="f48" y="f6"/>
                    <a:pt x="f48" y="f49"/>
                    <a:pt x="f50" y="f51"/>
                  </a:cubicBezTo>
                  <a:cubicBezTo>
                    <a:pt x="f25" y="f52"/>
                    <a:pt x="f24" y="f19"/>
                    <a:pt x="f53" y="f30"/>
                  </a:cubicBezTo>
                  <a:cubicBezTo>
                    <a:pt x="f54" y="f55"/>
                    <a:pt x="f56" y="f32"/>
                    <a:pt x="f57" y="f58"/>
                  </a:cubicBezTo>
                  <a:cubicBezTo>
                    <a:pt x="f57" y="f58"/>
                    <a:pt x="f54" y="f18"/>
                    <a:pt x="f53" y="f18"/>
                  </a:cubicBezTo>
                  <a:cubicBezTo>
                    <a:pt x="f53" y="f18"/>
                    <a:pt x="f59" y="f18"/>
                    <a:pt x="f60" y="f18"/>
                  </a:cubicBezTo>
                  <a:cubicBezTo>
                    <a:pt x="f61" y="f18"/>
                    <a:pt x="f62" y="f18"/>
                    <a:pt x="f63" y="f27"/>
                  </a:cubicBezTo>
                  <a:cubicBezTo>
                    <a:pt x="f64" y="f65"/>
                    <a:pt x="f66" y="f28"/>
                    <a:pt x="f67" y="f8"/>
                  </a:cubicBezTo>
                  <a:cubicBezTo>
                    <a:pt x="f64" y="f55"/>
                    <a:pt x="f53" y="f46"/>
                    <a:pt x="f68" y="f22"/>
                  </a:cubicBezTo>
                  <a:cubicBezTo>
                    <a:pt x="f5" y="f69"/>
                    <a:pt x="f68" y="f60"/>
                    <a:pt x="f70" y="f54"/>
                  </a:cubicBezTo>
                  <a:cubicBezTo>
                    <a:pt x="f71" y="f57"/>
                    <a:pt x="f70" y="f72"/>
                    <a:pt x="f70" y="f71"/>
                  </a:cubicBezTo>
                  <a:cubicBezTo>
                    <a:pt x="f70" y="f70"/>
                    <a:pt x="f70" y="f68"/>
                    <a:pt x="f71" y="f5"/>
                  </a:cubicBezTo>
                  <a:cubicBezTo>
                    <a:pt x="f56" y="f5"/>
                    <a:pt x="f57" y="f73"/>
                    <a:pt x="f54" y="f70"/>
                  </a:cubicBezTo>
                  <a:cubicBezTo>
                    <a:pt x="f53" y="f74"/>
                    <a:pt x="f59" y="f71"/>
                    <a:pt x="f59" y="f56"/>
                  </a:cubicBezTo>
                  <a:cubicBezTo>
                    <a:pt x="f60" y="f63"/>
                    <a:pt x="f26" y="f75"/>
                    <a:pt x="f76" y="f22"/>
                  </a:cubicBezTo>
                  <a:cubicBezTo>
                    <a:pt x="f77" y="f78"/>
                    <a:pt x="f20" y="f79"/>
                    <a:pt x="f47" y="f77"/>
                  </a:cubicBezTo>
                  <a:cubicBezTo>
                    <a:pt x="f46" y="f80"/>
                    <a:pt x="f50" y="f47"/>
                    <a:pt x="f81" y="f44"/>
                  </a:cubicBezTo>
                  <a:cubicBezTo>
                    <a:pt x="f21" y="f58"/>
                    <a:pt x="f82" y="f83"/>
                    <a:pt x="f15" y="f34"/>
                  </a:cubicBezTo>
                  <a:cubicBezTo>
                    <a:pt x="f82" y="f83"/>
                    <a:pt x="f21" y="f58"/>
                    <a:pt x="f81" y="f48"/>
                  </a:cubicBezTo>
                  <a:cubicBezTo>
                    <a:pt x="f50" y="f46"/>
                    <a:pt x="f44" y="f67"/>
                    <a:pt x="f48" y="f80"/>
                  </a:cubicBezTo>
                  <a:cubicBezTo>
                    <a:pt x="f48" y="f23"/>
                    <a:pt x="f48" y="f23"/>
                    <a:pt x="f50" y="f25"/>
                  </a:cubicBezTo>
                  <a:cubicBezTo>
                    <a:pt x="f42" y="f47"/>
                    <a:pt x="f27" y="f48"/>
                    <a:pt x="f21" y="f50"/>
                  </a:cubicBezTo>
                  <a:cubicBezTo>
                    <a:pt x="f55" y="f81"/>
                    <a:pt x="f65" y="f84"/>
                    <a:pt x="f82" y="f18"/>
                  </a:cubicBezTo>
                  <a:cubicBezTo>
                    <a:pt x="f15" y="f29"/>
                    <a:pt x="f85" y="f12"/>
                    <a:pt x="f17" y="f86"/>
                  </a:cubicBezTo>
                  <a:cubicBezTo>
                    <a:pt x="f9" y="f52"/>
                    <a:pt x="f9" y="f52"/>
                    <a:pt x="f10" y="f87"/>
                  </a:cubicBezTo>
                  <a:cubicBezTo>
                    <a:pt x="f13" y="f88"/>
                    <a:pt x="f6" y="f88"/>
                    <a:pt x="f10" y="f89"/>
                  </a:cubicBezTo>
                  <a:cubicBezTo>
                    <a:pt x="f9" y="f17"/>
                    <a:pt x="f17" y="f17"/>
                    <a:pt x="f89" y="f89"/>
                  </a:cubicBezTo>
                  <a:cubicBezTo>
                    <a:pt x="f87" y="f52"/>
                    <a:pt x="f90" y="f91"/>
                    <a:pt x="f92" y="f85"/>
                  </a:cubicBezTo>
                  <a:cubicBezTo>
                    <a:pt x="f85" y="f91"/>
                    <a:pt x="f91" y="f86"/>
                    <a:pt x="f86" y="f87"/>
                  </a:cubicBezTo>
                  <a:cubicBezTo>
                    <a:pt x="f88" y="f89"/>
                    <a:pt x="f89" y="f9"/>
                    <a:pt x="f88" y="f31"/>
                  </a:cubicBezTo>
                  <a:cubicBezTo>
                    <a:pt x="f86" y="f6"/>
                    <a:pt x="f90" y="f9"/>
                    <a:pt x="f85" y="f17"/>
                  </a:cubicBezTo>
                  <a:cubicBezTo>
                    <a:pt x="f85" y="f17"/>
                    <a:pt x="f91" y="f9"/>
                    <a:pt x="f91" y="f10"/>
                  </a:cubicBezTo>
                  <a:cubicBezTo>
                    <a:pt x="f85" y="f31"/>
                    <a:pt x="f11" y="f6"/>
                    <a:pt x="f92" y="f10"/>
                  </a:cubicBezTo>
                  <a:cubicBezTo>
                    <a:pt x="f92" y="f10"/>
                    <a:pt x="f34" y="f9"/>
                    <a:pt x="f8" y="f9"/>
                  </a:cubicBezTo>
                  <a:cubicBezTo>
                    <a:pt x="f19" y="f89"/>
                    <a:pt x="f15" y="f87"/>
                    <a:pt x="f28" y="f86"/>
                  </a:cubicBezTo>
                  <a:cubicBezTo>
                    <a:pt x="f15" y="f87"/>
                    <a:pt x="f19" y="f89"/>
                    <a:pt x="f8" y="f9"/>
                  </a:cubicBezTo>
                  <a:close/>
                </a:path>
              </a:pathLst>
            </a:custGeom>
            <a:solidFill>
              <a:srgbClr val="D683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4" name="Freeform 1676">
              <a:extLst>
                <a:ext uri="{FF2B5EF4-FFF2-40B4-BE49-F238E27FC236}">
                  <a16:creationId xmlns:a16="http://schemas.microsoft.com/office/drawing/2014/main" id="{EDECFE46-3BCF-3F13-FE0B-94613D9CAF44}"/>
                </a:ext>
              </a:extLst>
            </p:cNvPr>
            <p:cNvSpPr/>
            <p:nvPr/>
          </p:nvSpPr>
          <p:spPr>
            <a:xfrm>
              <a:off x="4098926" y="3808411"/>
              <a:ext cx="211134" cy="255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68"/>
                <a:gd name="f8" fmla="val 26"/>
                <a:gd name="f9" fmla="val 30"/>
                <a:gd name="f10" fmla="val 36"/>
                <a:gd name="f11" fmla="val 43"/>
                <a:gd name="f12" fmla="val 47"/>
                <a:gd name="f13" fmla="val 55"/>
                <a:gd name="f14" fmla="val 67"/>
                <a:gd name="f15" fmla="val 53"/>
                <a:gd name="f16" fmla="val 65"/>
                <a:gd name="f17" fmla="val 51"/>
                <a:gd name="f18" fmla="val 64"/>
                <a:gd name="f19" fmla="val 50"/>
                <a:gd name="f20" fmla="val 60"/>
                <a:gd name="f21" fmla="val 58"/>
                <a:gd name="f22" fmla="val 44"/>
                <a:gd name="f23" fmla="val 32"/>
                <a:gd name="f24" fmla="val 21"/>
                <a:gd name="f25" fmla="val 29"/>
                <a:gd name="f26" fmla="val 11"/>
                <a:gd name="f27" fmla="val 15"/>
                <a:gd name="f28" fmla="val 7"/>
                <a:gd name="f29" fmla="val 10"/>
                <a:gd name="f30" fmla="val 4"/>
                <a:gd name="f31" fmla="val 5"/>
                <a:gd name="f32" fmla="val 2"/>
                <a:gd name="f33" fmla="val 3"/>
                <a:gd name="f34" fmla="val 12"/>
                <a:gd name="f35" fmla="val 18"/>
                <a:gd name="f36" fmla="+- 0 0 -90"/>
                <a:gd name="f37" fmla="*/ f3 1 56"/>
                <a:gd name="f38" fmla="*/ f4 1 68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56"/>
                <a:gd name="f47" fmla="*/ f43 1 68"/>
                <a:gd name="f48" fmla="*/ 26 f44 1"/>
                <a:gd name="f49" fmla="*/ 30 f43 1"/>
                <a:gd name="f50" fmla="*/ 56 f44 1"/>
                <a:gd name="f51" fmla="*/ 68 f43 1"/>
                <a:gd name="f52" fmla="*/ 51 f44 1"/>
                <a:gd name="f53" fmla="*/ 64 f43 1"/>
                <a:gd name="f54" fmla="*/ 44 f44 1"/>
                <a:gd name="f55" fmla="*/ 56 f43 1"/>
                <a:gd name="f56" fmla="*/ 11 f44 1"/>
                <a:gd name="f57" fmla="*/ 15 f43 1"/>
                <a:gd name="f58" fmla="*/ 0 f44 1"/>
                <a:gd name="f59" fmla="*/ 0 f43 1"/>
                <a:gd name="f60" fmla="*/ 3 f44 1"/>
                <a:gd name="f61" fmla="*/ 2 f43 1"/>
                <a:gd name="f62" fmla="+- f45 0 f1"/>
                <a:gd name="f63" fmla="*/ f48 1 56"/>
                <a:gd name="f64" fmla="*/ f49 1 68"/>
                <a:gd name="f65" fmla="*/ f50 1 56"/>
                <a:gd name="f66" fmla="*/ f51 1 68"/>
                <a:gd name="f67" fmla="*/ f52 1 56"/>
                <a:gd name="f68" fmla="*/ f53 1 68"/>
                <a:gd name="f69" fmla="*/ f54 1 56"/>
                <a:gd name="f70" fmla="*/ f55 1 68"/>
                <a:gd name="f71" fmla="*/ f56 1 56"/>
                <a:gd name="f72" fmla="*/ f57 1 68"/>
                <a:gd name="f73" fmla="*/ f58 1 56"/>
                <a:gd name="f74" fmla="*/ f59 1 68"/>
                <a:gd name="f75" fmla="*/ f60 1 56"/>
                <a:gd name="f76" fmla="*/ f61 1 68"/>
                <a:gd name="f77" fmla="*/ 0 1 f46"/>
                <a:gd name="f78" fmla="*/ f40 1 f46"/>
                <a:gd name="f79" fmla="*/ 0 1 f47"/>
                <a:gd name="f80" fmla="*/ f41 1 f47"/>
                <a:gd name="f81" fmla="*/ f63 1 f46"/>
                <a:gd name="f82" fmla="*/ f64 1 f47"/>
                <a:gd name="f83" fmla="*/ f65 1 f46"/>
                <a:gd name="f84" fmla="*/ f66 1 f47"/>
                <a:gd name="f85" fmla="*/ f67 1 f46"/>
                <a:gd name="f86" fmla="*/ f68 1 f47"/>
                <a:gd name="f87" fmla="*/ f69 1 f46"/>
                <a:gd name="f88" fmla="*/ f70 1 f47"/>
                <a:gd name="f89" fmla="*/ f71 1 f46"/>
                <a:gd name="f90" fmla="*/ f72 1 f47"/>
                <a:gd name="f91" fmla="*/ f73 1 f46"/>
                <a:gd name="f92" fmla="*/ f74 1 f47"/>
                <a:gd name="f93" fmla="*/ f75 1 f46"/>
                <a:gd name="f94" fmla="*/ f76 1 f47"/>
                <a:gd name="f95" fmla="*/ f77 f37 1"/>
                <a:gd name="f96" fmla="*/ f78 f37 1"/>
                <a:gd name="f97" fmla="*/ f80 f38 1"/>
                <a:gd name="f98" fmla="*/ f79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  <a:gd name="f105" fmla="*/ f87 f37 1"/>
                <a:gd name="f106" fmla="*/ f88 f38 1"/>
                <a:gd name="f107" fmla="*/ f89 f37 1"/>
                <a:gd name="f108" fmla="*/ f90 f38 1"/>
                <a:gd name="f109" fmla="*/ f91 f37 1"/>
                <a:gd name="f110" fmla="*/ f92 f38 1"/>
                <a:gd name="f111" fmla="*/ f93 f37 1"/>
                <a:gd name="f112" fmla="*/ f94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99" y="f100"/>
                </a:cxn>
              </a:cxnLst>
              <a:rect l="f95" t="f98" r="f96" b="f97"/>
              <a:pathLst>
                <a:path w="56" h="68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12" y="f21"/>
                    <a:pt x="f22" y="f6"/>
                  </a:cubicBezTo>
                  <a:cubicBezTo>
                    <a:pt x="f23" y="f11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5"/>
                  </a:cubicBezTo>
                  <a:cubicBezTo>
                    <a:pt x="f32" y="f5"/>
                    <a:pt x="f32" y="f32"/>
                    <a:pt x="f33" y="f32"/>
                  </a:cubicBezTo>
                  <a:cubicBezTo>
                    <a:pt x="f26" y="f34"/>
                    <a:pt x="f35" y="f24"/>
                    <a:pt x="f8" y="f9"/>
                  </a:cubicBezTo>
                  <a:close/>
                </a:path>
              </a:pathLst>
            </a:custGeom>
            <a:solidFill>
              <a:srgbClr val="2E130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5" name="Freeform 1677">
              <a:extLst>
                <a:ext uri="{FF2B5EF4-FFF2-40B4-BE49-F238E27FC236}">
                  <a16:creationId xmlns:a16="http://schemas.microsoft.com/office/drawing/2014/main" id="{1F117827-E6D8-FAB3-00D1-F53A0836F812}"/>
                </a:ext>
              </a:extLst>
            </p:cNvPr>
            <p:cNvSpPr/>
            <p:nvPr/>
          </p:nvSpPr>
          <p:spPr>
            <a:xfrm>
              <a:off x="4057650" y="3722686"/>
              <a:ext cx="52385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20"/>
                <a:gd name="f8" fmla="val 6"/>
                <a:gd name="f9" fmla="val 11"/>
                <a:gd name="f10" fmla="val 13"/>
                <a:gd name="f11" fmla="val 9"/>
                <a:gd name="f12" fmla="val 5"/>
                <a:gd name="f13" fmla="val 7"/>
                <a:gd name="f14" fmla="+- 0 0 -90"/>
                <a:gd name="f15" fmla="*/ f3 1 14"/>
                <a:gd name="f16" fmla="*/ f4 1 2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"/>
                <a:gd name="f25" fmla="*/ f21 1 20"/>
                <a:gd name="f26" fmla="*/ 0 f22 1"/>
                <a:gd name="f27" fmla="*/ 0 f21 1"/>
                <a:gd name="f28" fmla="*/ 14 f22 1"/>
                <a:gd name="f29" fmla="*/ 20 f21 1"/>
                <a:gd name="f30" fmla="+- f23 0 f1"/>
                <a:gd name="f31" fmla="*/ f26 1 14"/>
                <a:gd name="f32" fmla="*/ f27 1 20"/>
                <a:gd name="f33" fmla="*/ f28 1 14"/>
                <a:gd name="f34" fmla="*/ f29 1 2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4" h="20">
                  <a:moveTo>
                    <a:pt x="f5" y="f5"/>
                  </a:moveTo>
                  <a:cubicBezTo>
                    <a:pt x="f8" y="f8"/>
                    <a:pt x="f9" y="f10"/>
                    <a:pt x="f6" y="f7"/>
                  </a:cubicBezTo>
                  <a:cubicBezTo>
                    <a:pt x="f11" y="f6"/>
                    <a:pt x="f12" y="f13"/>
                    <a:pt x="f5" y="f5"/>
                  </a:cubicBezTo>
                  <a:close/>
                </a:path>
              </a:pathLst>
            </a:custGeom>
            <a:solidFill>
              <a:srgbClr val="612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6" name="Freeform 1678">
              <a:extLst>
                <a:ext uri="{FF2B5EF4-FFF2-40B4-BE49-F238E27FC236}">
                  <a16:creationId xmlns:a16="http://schemas.microsoft.com/office/drawing/2014/main" id="{5BB3C802-FEBB-1CF5-41D3-36795FDB616B}"/>
                </a:ext>
              </a:extLst>
            </p:cNvPr>
            <p:cNvSpPr/>
            <p:nvPr/>
          </p:nvSpPr>
          <p:spPr>
            <a:xfrm>
              <a:off x="4173541" y="3871917"/>
              <a:ext cx="38103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4"/>
                <a:gd name="f8" fmla="val 12"/>
                <a:gd name="f9" fmla="val 9"/>
                <a:gd name="f10" fmla="val 13"/>
                <a:gd name="f11" fmla="val 8"/>
                <a:gd name="f12" fmla="val 5"/>
                <a:gd name="f13" fmla="val 2"/>
                <a:gd name="f14" fmla="val 1"/>
                <a:gd name="f15" fmla="val 4"/>
                <a:gd name="f16" fmla="val 7"/>
                <a:gd name="f17" fmla="+- 0 0 -90"/>
                <a:gd name="f18" fmla="*/ f3 1 10"/>
                <a:gd name="f19" fmla="*/ f4 1 1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0"/>
                <a:gd name="f28" fmla="*/ f24 1 14"/>
                <a:gd name="f29" fmla="*/ 10 f25 1"/>
                <a:gd name="f30" fmla="*/ 12 f24 1"/>
                <a:gd name="f31" fmla="*/ 8 f25 1"/>
                <a:gd name="f32" fmla="*/ 0 f25 1"/>
                <a:gd name="f33" fmla="*/ 1 f24 1"/>
                <a:gd name="f34" fmla="*/ 1 f25 1"/>
                <a:gd name="f35" fmla="*/ 0 f24 1"/>
                <a:gd name="f36" fmla="+- f26 0 f1"/>
                <a:gd name="f37" fmla="*/ f29 1 10"/>
                <a:gd name="f38" fmla="*/ f30 1 14"/>
                <a:gd name="f39" fmla="*/ f31 1 10"/>
                <a:gd name="f40" fmla="*/ f32 1 10"/>
                <a:gd name="f41" fmla="*/ f33 1 14"/>
                <a:gd name="f42" fmla="*/ f34 1 10"/>
                <a:gd name="f43" fmla="*/ f35 1 14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7"/>
                <a:gd name="f52" fmla="*/ f41 1 f28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8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0"/>
                </a:cxn>
                <a:cxn ang="f36">
                  <a:pos x="f62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0" h="14">
                  <a:moveTo>
                    <a:pt x="f6" y="f8"/>
                  </a:moveTo>
                  <a:cubicBezTo>
                    <a:pt x="f9" y="f10"/>
                    <a:pt x="f11" y="f7"/>
                    <a:pt x="f11" y="f8"/>
                  </a:cubicBezTo>
                  <a:cubicBezTo>
                    <a:pt x="f12" y="f9"/>
                    <a:pt x="f13" y="f12"/>
                    <a:pt x="f5" y="f14"/>
                  </a:cubicBezTo>
                  <a:cubicBezTo>
                    <a:pt x="f5" y="f14"/>
                    <a:pt x="f14" y="f5"/>
                    <a:pt x="f14" y="f5"/>
                  </a:cubicBezTo>
                  <a:cubicBezTo>
                    <a:pt x="f15" y="f15"/>
                    <a:pt x="f16" y="f11"/>
                    <a:pt x="f6" y="f8"/>
                  </a:cubicBezTo>
                  <a:close/>
                </a:path>
              </a:pathLst>
            </a:custGeom>
            <a:solidFill>
              <a:srgbClr val="6738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7" name="Freeform 1679">
              <a:extLst>
                <a:ext uri="{FF2B5EF4-FFF2-40B4-BE49-F238E27FC236}">
                  <a16:creationId xmlns:a16="http://schemas.microsoft.com/office/drawing/2014/main" id="{322DAB7A-FDE8-7AE8-389F-FE439876341B}"/>
                </a:ext>
              </a:extLst>
            </p:cNvPr>
            <p:cNvSpPr/>
            <p:nvPr/>
          </p:nvSpPr>
          <p:spPr>
            <a:xfrm>
              <a:off x="3940177" y="3602041"/>
              <a:ext cx="3016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3"/>
                <a:gd name="f8" fmla="val 4"/>
                <a:gd name="f9" fmla="val 3"/>
                <a:gd name="f10" fmla="val 5"/>
                <a:gd name="f11" fmla="val 12"/>
                <a:gd name="f12" fmla="val 7"/>
                <a:gd name="f13" fmla="val 6"/>
                <a:gd name="f14" fmla="val 1"/>
                <a:gd name="f15" fmla="+- 0 0 -90"/>
                <a:gd name="f16" fmla="*/ f3 1 8"/>
                <a:gd name="f17" fmla="*/ f4 1 1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8"/>
                <a:gd name="f26" fmla="*/ f22 1 13"/>
                <a:gd name="f27" fmla="*/ 0 f23 1"/>
                <a:gd name="f28" fmla="*/ 0 f22 1"/>
                <a:gd name="f29" fmla="*/ 8 f23 1"/>
                <a:gd name="f30" fmla="*/ 12 f22 1"/>
                <a:gd name="f31" fmla="*/ 6 f23 1"/>
                <a:gd name="f32" fmla="+- f24 0 f1"/>
                <a:gd name="f33" fmla="*/ f27 1 8"/>
                <a:gd name="f34" fmla="*/ f28 1 13"/>
                <a:gd name="f35" fmla="*/ f29 1 8"/>
                <a:gd name="f36" fmla="*/ f30 1 13"/>
                <a:gd name="f37" fmla="*/ f31 1 8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4"/>
                </a:cxn>
                <a:cxn ang="f32">
                  <a:pos x="f51" y="f52"/>
                </a:cxn>
              </a:cxnLst>
              <a:rect l="f47" t="f50" r="f48" b="f49"/>
              <a:pathLst>
                <a:path w="8" h="13">
                  <a:moveTo>
                    <a:pt x="f5" y="f5"/>
                  </a:moveTo>
                  <a:cubicBezTo>
                    <a:pt x="f8" y="f9"/>
                    <a:pt x="f10" y="f6"/>
                    <a:pt x="f6" y="f11"/>
                  </a:cubicBezTo>
                  <a:cubicBezTo>
                    <a:pt x="f6" y="f7"/>
                    <a:pt x="f12" y="f7"/>
                    <a:pt x="f13" y="f11"/>
                  </a:cubicBezTo>
                  <a:cubicBezTo>
                    <a:pt x="f10" y="f12"/>
                    <a:pt x="f14" y="f8"/>
                    <a:pt x="f5" y="f5"/>
                  </a:cubicBezTo>
                  <a:close/>
                </a:path>
              </a:pathLst>
            </a:custGeom>
            <a:solidFill>
              <a:srgbClr val="7A4E4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8" name="Freeform 1680">
              <a:extLst>
                <a:ext uri="{FF2B5EF4-FFF2-40B4-BE49-F238E27FC236}">
                  <a16:creationId xmlns:a16="http://schemas.microsoft.com/office/drawing/2014/main" id="{579BC6E1-4D5E-D425-B3B9-7AFE145C5B2D}"/>
                </a:ext>
              </a:extLst>
            </p:cNvPr>
            <p:cNvSpPr/>
            <p:nvPr/>
          </p:nvSpPr>
          <p:spPr>
            <a:xfrm>
              <a:off x="3940177" y="3541708"/>
              <a:ext cx="22229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1"/>
                <a:gd name="f8" fmla="val 3"/>
                <a:gd name="f9" fmla="val 4"/>
                <a:gd name="f10" fmla="val 7"/>
                <a:gd name="f11" fmla="val 10"/>
                <a:gd name="f12" fmla="val 5"/>
                <a:gd name="f13" fmla="+- 0 0 -90"/>
                <a:gd name="f14" fmla="*/ f3 1 6"/>
                <a:gd name="f15" fmla="*/ f4 1 1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6"/>
                <a:gd name="f24" fmla="*/ f20 1 11"/>
                <a:gd name="f25" fmla="*/ 0 f21 1"/>
                <a:gd name="f26" fmla="*/ 0 f20 1"/>
                <a:gd name="f27" fmla="*/ 6 f21 1"/>
                <a:gd name="f28" fmla="*/ 10 f20 1"/>
                <a:gd name="f29" fmla="*/ 5 f21 1"/>
                <a:gd name="f30" fmla="*/ 11 f20 1"/>
                <a:gd name="f31" fmla="+- f22 0 f1"/>
                <a:gd name="f32" fmla="*/ f25 1 6"/>
                <a:gd name="f33" fmla="*/ f26 1 11"/>
                <a:gd name="f34" fmla="*/ f27 1 6"/>
                <a:gd name="f35" fmla="*/ f28 1 11"/>
                <a:gd name="f36" fmla="*/ f29 1 6"/>
                <a:gd name="f37" fmla="*/ f30 1 11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3"/>
                <a:gd name="f47" fmla="*/ f37 1 f24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6" h="11">
                  <a:moveTo>
                    <a:pt x="f5" y="f5"/>
                  </a:moveTo>
                  <a:cubicBezTo>
                    <a:pt x="f8" y="f8"/>
                    <a:pt x="f9" y="f10"/>
                    <a:pt x="f6" y="f11"/>
                  </a:cubicBezTo>
                  <a:cubicBezTo>
                    <a:pt x="f12" y="f11"/>
                    <a:pt x="f12" y="f7"/>
                    <a:pt x="f12" y="f7"/>
                  </a:cubicBezTo>
                  <a:cubicBezTo>
                    <a:pt x="f8" y="f10"/>
                    <a:pt x="f5" y="f9"/>
                    <a:pt x="f5" y="f5"/>
                  </a:cubicBezTo>
                  <a:close/>
                </a:path>
              </a:pathLst>
            </a:custGeom>
            <a:solidFill>
              <a:srgbClr val="7E49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9" name="Freeform 1681">
              <a:extLst>
                <a:ext uri="{FF2B5EF4-FFF2-40B4-BE49-F238E27FC236}">
                  <a16:creationId xmlns:a16="http://schemas.microsoft.com/office/drawing/2014/main" id="{ACC2EAC7-4B72-6097-46C9-810CC5417ACE}"/>
                </a:ext>
              </a:extLst>
            </p:cNvPr>
            <p:cNvSpPr/>
            <p:nvPr/>
          </p:nvSpPr>
          <p:spPr>
            <a:xfrm>
              <a:off x="4068759" y="3500442"/>
              <a:ext cx="33339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6"/>
                <a:gd name="f8" fmla="val 4"/>
                <a:gd name="f9" fmla="val 25"/>
                <a:gd name="f10" fmla="val 3"/>
                <a:gd name="f11" fmla="val 2"/>
                <a:gd name="f12" fmla="val 1"/>
                <a:gd name="f13" fmla="val 24"/>
                <a:gd name="f14" fmla="val 17"/>
                <a:gd name="f15" fmla="val 11"/>
                <a:gd name="f16" fmla="val 5"/>
                <a:gd name="f17" fmla="val 6"/>
                <a:gd name="f18" fmla="val 10"/>
                <a:gd name="f19" fmla="val 13"/>
                <a:gd name="f20" fmla="val 8"/>
                <a:gd name="f21" fmla="val 20"/>
                <a:gd name="f22" fmla="val 22"/>
                <a:gd name="f23" fmla="+- 0 0 -90"/>
                <a:gd name="f24" fmla="*/ f3 1 9"/>
                <a:gd name="f25" fmla="*/ f4 1 2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9"/>
                <a:gd name="f34" fmla="*/ f30 1 26"/>
                <a:gd name="f35" fmla="*/ 4 f31 1"/>
                <a:gd name="f36" fmla="*/ 25 f30 1"/>
                <a:gd name="f37" fmla="*/ 3 f31 1"/>
                <a:gd name="f38" fmla="*/ 26 f30 1"/>
                <a:gd name="f39" fmla="*/ 1 f31 1"/>
                <a:gd name="f40" fmla="*/ 24 f30 1"/>
                <a:gd name="f41" fmla="*/ 0 f31 1"/>
                <a:gd name="f42" fmla="*/ 5 f30 1"/>
                <a:gd name="f43" fmla="*/ 1 f30 1"/>
                <a:gd name="f44" fmla="*/ 2 f31 1"/>
                <a:gd name="f45" fmla="*/ 3 f30 1"/>
                <a:gd name="f46" fmla="*/ 6 f31 1"/>
                <a:gd name="f47" fmla="*/ 6 f30 1"/>
                <a:gd name="f48" fmla="*/ 5 f31 1"/>
                <a:gd name="f49" fmla="*/ 17 f30 1"/>
                <a:gd name="f50" fmla="+- f32 0 f1"/>
                <a:gd name="f51" fmla="*/ f35 1 9"/>
                <a:gd name="f52" fmla="*/ f36 1 26"/>
                <a:gd name="f53" fmla="*/ f37 1 9"/>
                <a:gd name="f54" fmla="*/ f38 1 26"/>
                <a:gd name="f55" fmla="*/ f39 1 9"/>
                <a:gd name="f56" fmla="*/ f40 1 26"/>
                <a:gd name="f57" fmla="*/ f41 1 9"/>
                <a:gd name="f58" fmla="*/ f42 1 26"/>
                <a:gd name="f59" fmla="*/ f43 1 26"/>
                <a:gd name="f60" fmla="*/ f44 1 9"/>
                <a:gd name="f61" fmla="*/ f45 1 26"/>
                <a:gd name="f62" fmla="*/ f46 1 9"/>
                <a:gd name="f63" fmla="*/ f47 1 26"/>
                <a:gd name="f64" fmla="*/ f48 1 9"/>
                <a:gd name="f65" fmla="*/ f49 1 26"/>
                <a:gd name="f66" fmla="*/ 0 1 f33"/>
                <a:gd name="f67" fmla="*/ f27 1 f33"/>
                <a:gd name="f68" fmla="*/ 0 1 f34"/>
                <a:gd name="f69" fmla="*/ f28 1 f34"/>
                <a:gd name="f70" fmla="*/ f51 1 f33"/>
                <a:gd name="f71" fmla="*/ f52 1 f34"/>
                <a:gd name="f72" fmla="*/ f53 1 f33"/>
                <a:gd name="f73" fmla="*/ f54 1 f34"/>
                <a:gd name="f74" fmla="*/ f55 1 f33"/>
                <a:gd name="f75" fmla="*/ f56 1 f34"/>
                <a:gd name="f76" fmla="*/ f57 1 f33"/>
                <a:gd name="f77" fmla="*/ f58 1 f34"/>
                <a:gd name="f78" fmla="*/ f59 1 f34"/>
                <a:gd name="f79" fmla="*/ f60 1 f33"/>
                <a:gd name="f80" fmla="*/ f61 1 f34"/>
                <a:gd name="f81" fmla="*/ f62 1 f33"/>
                <a:gd name="f82" fmla="*/ f63 1 f34"/>
                <a:gd name="f83" fmla="*/ f64 1 f33"/>
                <a:gd name="f84" fmla="*/ f65 1 f34"/>
                <a:gd name="f85" fmla="*/ f66 f24 1"/>
                <a:gd name="f86" fmla="*/ f67 f24 1"/>
                <a:gd name="f87" fmla="*/ f69 f25 1"/>
                <a:gd name="f88" fmla="*/ f68 f25 1"/>
                <a:gd name="f89" fmla="*/ f70 f24 1"/>
                <a:gd name="f90" fmla="*/ f71 f25 1"/>
                <a:gd name="f91" fmla="*/ f72 f24 1"/>
                <a:gd name="f92" fmla="*/ f73 f25 1"/>
                <a:gd name="f93" fmla="*/ f74 f24 1"/>
                <a:gd name="f94" fmla="*/ f75 f25 1"/>
                <a:gd name="f95" fmla="*/ f76 f24 1"/>
                <a:gd name="f96" fmla="*/ f77 f25 1"/>
                <a:gd name="f97" fmla="*/ f78 f25 1"/>
                <a:gd name="f98" fmla="*/ f79 f24 1"/>
                <a:gd name="f99" fmla="*/ f80 f25 1"/>
                <a:gd name="f100" fmla="*/ f81 f24 1"/>
                <a:gd name="f101" fmla="*/ f82 f25 1"/>
                <a:gd name="f102" fmla="*/ f83 f24 1"/>
                <a:gd name="f103" fmla="*/ f84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95" y="f96"/>
                </a:cxn>
                <a:cxn ang="f50">
                  <a:pos x="f89" y="f97"/>
                </a:cxn>
                <a:cxn ang="f50">
                  <a:pos x="f98" y="f99"/>
                </a:cxn>
                <a:cxn ang="f50">
                  <a:pos x="f100" y="f101"/>
                </a:cxn>
                <a:cxn ang="f50">
                  <a:pos x="f102" y="f103"/>
                </a:cxn>
                <a:cxn ang="f50">
                  <a:pos x="f89" y="f90"/>
                </a:cxn>
              </a:cxnLst>
              <a:rect l="f85" t="f88" r="f86" b="f87"/>
              <a:pathLst>
                <a:path w="9" h="26">
                  <a:moveTo>
                    <a:pt x="f8" y="f9"/>
                  </a:moveTo>
                  <a:cubicBezTo>
                    <a:pt x="f8" y="f9"/>
                    <a:pt x="f10" y="f9"/>
                    <a:pt x="f10" y="f7"/>
                  </a:cubicBezTo>
                  <a:cubicBezTo>
                    <a:pt x="f11" y="f9"/>
                    <a:pt x="f5" y="f9"/>
                    <a:pt x="f12" y="f13"/>
                  </a:cubicBezTo>
                  <a:cubicBezTo>
                    <a:pt x="f8" y="f14"/>
                    <a:pt x="f12" y="f15"/>
                    <a:pt x="f5" y="f16"/>
                  </a:cubicBezTo>
                  <a:cubicBezTo>
                    <a:pt x="f5" y="f12"/>
                    <a:pt x="f12" y="f5"/>
                    <a:pt x="f8" y="f12"/>
                  </a:cubicBezTo>
                  <a:cubicBezTo>
                    <a:pt x="f8" y="f11"/>
                    <a:pt x="f11" y="f12"/>
                    <a:pt x="f11" y="f10"/>
                  </a:cubicBezTo>
                  <a:cubicBezTo>
                    <a:pt x="f16" y="f12"/>
                    <a:pt x="f17" y="f16"/>
                    <a:pt x="f17" y="f17"/>
                  </a:cubicBezTo>
                  <a:cubicBezTo>
                    <a:pt x="f16" y="f18"/>
                    <a:pt x="f6" y="f19"/>
                    <a:pt x="f16" y="f14"/>
                  </a:cubicBezTo>
                  <a:cubicBezTo>
                    <a:pt x="f20" y="f21"/>
                    <a:pt x="f8" y="f22"/>
                    <a:pt x="f8" y="f9"/>
                  </a:cubicBezTo>
                  <a:close/>
                </a:path>
              </a:pathLst>
            </a:custGeom>
            <a:solidFill>
              <a:srgbClr val="BF4C3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0" name="Freeform 1682">
              <a:extLst>
                <a:ext uri="{FF2B5EF4-FFF2-40B4-BE49-F238E27FC236}">
                  <a16:creationId xmlns:a16="http://schemas.microsoft.com/office/drawing/2014/main" id="{825CAA8A-B588-E97F-2DE3-52F4DA2F3E1E}"/>
                </a:ext>
              </a:extLst>
            </p:cNvPr>
            <p:cNvSpPr/>
            <p:nvPr/>
          </p:nvSpPr>
          <p:spPr>
            <a:xfrm>
              <a:off x="4132265" y="3729042"/>
              <a:ext cx="49213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7"/>
                <a:gd name="f8" fmla="val 16"/>
                <a:gd name="f9" fmla="val 12"/>
                <a:gd name="f10" fmla="val 20"/>
                <a:gd name="f11" fmla="val 11"/>
                <a:gd name="f12" fmla="val 23"/>
                <a:gd name="f13" fmla="val 10"/>
                <a:gd name="f14" fmla="val 5"/>
                <a:gd name="f15" fmla="val 22"/>
                <a:gd name="f16" fmla="val 2"/>
                <a:gd name="f17" fmla="val 8"/>
                <a:gd name="f18" fmla="val 7"/>
                <a:gd name="f19" fmla="val 6"/>
                <a:gd name="f20" fmla="val 1"/>
                <a:gd name="f21" fmla="val 3"/>
                <a:gd name="f22" fmla="val 4"/>
                <a:gd name="f23" fmla="+- 0 0 -90"/>
                <a:gd name="f24" fmla="*/ f3 1 13"/>
                <a:gd name="f25" fmla="*/ f4 1 2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3"/>
                <a:gd name="f34" fmla="*/ f30 1 27"/>
                <a:gd name="f35" fmla="*/ 13 f31 1"/>
                <a:gd name="f36" fmla="*/ 16 f30 1"/>
                <a:gd name="f37" fmla="*/ 10 f31 1"/>
                <a:gd name="f38" fmla="*/ 27 f30 1"/>
                <a:gd name="f39" fmla="*/ 2 f31 1"/>
                <a:gd name="f40" fmla="*/ 8 f30 1"/>
                <a:gd name="f41" fmla="*/ 0 f31 1"/>
                <a:gd name="f42" fmla="*/ 5 f30 1"/>
                <a:gd name="f43" fmla="*/ 3 f31 1"/>
                <a:gd name="f44" fmla="*/ 0 f30 1"/>
                <a:gd name="f45" fmla="*/ 4 f31 1"/>
                <a:gd name="f46" fmla="+- f32 0 f1"/>
                <a:gd name="f47" fmla="*/ f35 1 13"/>
                <a:gd name="f48" fmla="*/ f36 1 27"/>
                <a:gd name="f49" fmla="*/ f37 1 13"/>
                <a:gd name="f50" fmla="*/ f38 1 27"/>
                <a:gd name="f51" fmla="*/ f39 1 13"/>
                <a:gd name="f52" fmla="*/ f40 1 27"/>
                <a:gd name="f53" fmla="*/ f41 1 13"/>
                <a:gd name="f54" fmla="*/ f42 1 27"/>
                <a:gd name="f55" fmla="*/ f43 1 13"/>
                <a:gd name="f56" fmla="*/ f44 1 27"/>
                <a:gd name="f57" fmla="*/ f45 1 13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4"/>
                <a:gd name="f68" fmla="*/ f53 1 f33"/>
                <a:gd name="f69" fmla="*/ f54 1 f34"/>
                <a:gd name="f70" fmla="*/ f55 1 f33"/>
                <a:gd name="f71" fmla="*/ f56 1 f34"/>
                <a:gd name="f72" fmla="*/ f57 1 f33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5 1"/>
                <a:gd name="f83" fmla="*/ f68 f24 1"/>
                <a:gd name="f84" fmla="*/ f69 f25 1"/>
                <a:gd name="f85" fmla="*/ f70 f24 1"/>
                <a:gd name="f86" fmla="*/ f71 f25 1"/>
                <a:gd name="f87" fmla="*/ f7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7" y="f86"/>
                </a:cxn>
                <a:cxn ang="f46">
                  <a:pos x="f77" y="f78"/>
                </a:cxn>
              </a:cxnLst>
              <a:rect l="f73" t="f76" r="f74" b="f75"/>
              <a:pathLst>
                <a:path w="13" h="27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15"/>
                    <a:pt x="f16" y="f8"/>
                    <a:pt x="f16" y="f17"/>
                  </a:cubicBezTo>
                  <a:cubicBezTo>
                    <a:pt x="f16" y="f18"/>
                    <a:pt x="f5" y="f19"/>
                    <a:pt x="f5" y="f14"/>
                  </a:cubicBezTo>
                  <a:cubicBezTo>
                    <a:pt x="f20" y="f21"/>
                    <a:pt x="f20" y="f20"/>
                    <a:pt x="f21" y="f5"/>
                  </a:cubicBezTo>
                  <a:cubicBezTo>
                    <a:pt x="f21" y="f5"/>
                    <a:pt x="f21" y="f5"/>
                    <a:pt x="f22" y="f5"/>
                  </a:cubicBezTo>
                  <a:cubicBezTo>
                    <a:pt x="f17" y="f22"/>
                    <a:pt x="f11" y="f13"/>
                    <a:pt x="f6" y="f8"/>
                  </a:cubicBezTo>
                  <a:close/>
                </a:path>
              </a:pathLst>
            </a:custGeom>
            <a:solidFill>
              <a:srgbClr val="BF6D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1" name="Freeform 1683">
              <a:extLst>
                <a:ext uri="{FF2B5EF4-FFF2-40B4-BE49-F238E27FC236}">
                  <a16:creationId xmlns:a16="http://schemas.microsoft.com/office/drawing/2014/main" id="{1D886E32-6E9D-475E-04E7-11A955F81CA2}"/>
                </a:ext>
              </a:extLst>
            </p:cNvPr>
            <p:cNvSpPr/>
            <p:nvPr/>
          </p:nvSpPr>
          <p:spPr>
            <a:xfrm>
              <a:off x="4170358" y="4241801"/>
              <a:ext cx="38103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5"/>
                <a:gd name="f9" fmla="val 6"/>
                <a:gd name="f10" fmla="val 3"/>
                <a:gd name="f11" fmla="val 1"/>
                <a:gd name="f12" fmla="val 2"/>
                <a:gd name="f13" fmla="val 8"/>
                <a:gd name="f14" fmla="val 7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5 f23 1"/>
                <a:gd name="f28" fmla="*/ 6 f22 1"/>
                <a:gd name="f29" fmla="*/ 0 f23 1"/>
                <a:gd name="f30" fmla="*/ 0 f22 1"/>
                <a:gd name="f31" fmla="*/ 10 f23 1"/>
                <a:gd name="f32" fmla="*/ 9 f22 1"/>
                <a:gd name="f33" fmla="+- f24 0 f1"/>
                <a:gd name="f34" fmla="*/ f27 1 10"/>
                <a:gd name="f35" fmla="*/ f28 1 9"/>
                <a:gd name="f36" fmla="*/ f29 1 10"/>
                <a:gd name="f37" fmla="*/ f30 1 9"/>
                <a:gd name="f38" fmla="*/ f31 1 10"/>
                <a:gd name="f39" fmla="*/ f32 1 9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0" h="9">
                  <a:moveTo>
                    <a:pt x="f8" y="f9"/>
                  </a:moveTo>
                  <a:cubicBezTo>
                    <a:pt x="f8" y="f10"/>
                    <a:pt x="f11" y="f10"/>
                    <a:pt x="f5" y="f5"/>
                  </a:cubicBezTo>
                  <a:cubicBezTo>
                    <a:pt x="f8" y="f12"/>
                    <a:pt x="f13" y="f8"/>
                    <a:pt x="f6" y="f7"/>
                  </a:cubicBezTo>
                  <a:cubicBezTo>
                    <a:pt x="f13" y="f7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9A5E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2" name="Freeform 1684">
              <a:extLst>
                <a:ext uri="{FF2B5EF4-FFF2-40B4-BE49-F238E27FC236}">
                  <a16:creationId xmlns:a16="http://schemas.microsoft.com/office/drawing/2014/main" id="{2EB6D5F9-1351-2345-5BA8-F2F534660EB8}"/>
                </a:ext>
              </a:extLst>
            </p:cNvPr>
            <p:cNvSpPr/>
            <p:nvPr/>
          </p:nvSpPr>
          <p:spPr>
            <a:xfrm>
              <a:off x="4170358" y="4256083"/>
              <a:ext cx="19046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"/>
                <a:gd name="f8" fmla="val 3"/>
                <a:gd name="f9" fmla="val 2"/>
                <a:gd name="f10" fmla="val 1"/>
                <a:gd name="f11" fmla="+- 0 0 -90"/>
                <a:gd name="f12" fmla="*/ f3 1 5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5"/>
                <a:gd name="f23" fmla="*/ 0 f19 1"/>
                <a:gd name="f24" fmla="*/ 0 f18 1"/>
                <a:gd name="f25" fmla="*/ 5 f19 1"/>
                <a:gd name="f26" fmla="*/ 3 f18 1"/>
                <a:gd name="f27" fmla="*/ 4 f18 1"/>
                <a:gd name="f28" fmla="+- f20 0 f1"/>
                <a:gd name="f29" fmla="*/ f23 1 5"/>
                <a:gd name="f30" fmla="*/ f24 1 4"/>
                <a:gd name="f31" fmla="*/ f25 1 5"/>
                <a:gd name="f32" fmla="*/ f26 1 4"/>
                <a:gd name="f33" fmla="*/ f27 1 4"/>
                <a:gd name="f34" fmla="*/ 0 1 f22"/>
                <a:gd name="f35" fmla="*/ f15 1 f22"/>
                <a:gd name="f36" fmla="*/ 0 1 f21"/>
                <a:gd name="f37" fmla="*/ f16 1 f21"/>
                <a:gd name="f38" fmla="*/ f29 1 f22"/>
                <a:gd name="f39" fmla="*/ f30 1 f21"/>
                <a:gd name="f40" fmla="*/ f31 1 f22"/>
                <a:gd name="f41" fmla="*/ f32 1 f21"/>
                <a:gd name="f42" fmla="*/ f33 1 f21"/>
                <a:gd name="f43" fmla="*/ f34 f12 1"/>
                <a:gd name="f44" fmla="*/ f35 f12 1"/>
                <a:gd name="f45" fmla="*/ f37 f13 1"/>
                <a:gd name="f46" fmla="*/ f36 f13 1"/>
                <a:gd name="f47" fmla="*/ f38 f12 1"/>
                <a:gd name="f48" fmla="*/ f39 f13 1"/>
                <a:gd name="f49" fmla="*/ f40 f12 1"/>
                <a:gd name="f50" fmla="*/ f41 f13 1"/>
                <a:gd name="f51" fmla="*/ f42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49" y="f51"/>
                </a:cxn>
                <a:cxn ang="f28">
                  <a:pos x="f47" y="f48"/>
                </a:cxn>
              </a:cxnLst>
              <a:rect l="f43" t="f46" r="f44" b="f45"/>
              <a:pathLst>
                <a:path w="5" h="4">
                  <a:moveTo>
                    <a:pt x="f5" y="f5"/>
                  </a:moveTo>
                  <a:cubicBezTo>
                    <a:pt x="f8" y="f5"/>
                    <a:pt x="f8" y="f9"/>
                    <a:pt x="f6" y="f8"/>
                  </a:cubicBezTo>
                  <a:cubicBezTo>
                    <a:pt x="f6" y="f8"/>
                    <a:pt x="f6" y="f7"/>
                    <a:pt x="f6" y="f7"/>
                  </a:cubicBezTo>
                  <a:cubicBezTo>
                    <a:pt x="f8" y="f8"/>
                    <a:pt x="f10" y="f9"/>
                    <a:pt x="f5" y="f5"/>
                  </a:cubicBezTo>
                  <a:close/>
                </a:path>
              </a:pathLst>
            </a:custGeom>
            <a:solidFill>
              <a:srgbClr val="9A5E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3" name="Freeform 1685">
              <a:extLst>
                <a:ext uri="{FF2B5EF4-FFF2-40B4-BE49-F238E27FC236}">
                  <a16:creationId xmlns:a16="http://schemas.microsoft.com/office/drawing/2014/main" id="{4D9ABF21-7959-4FB1-1CE3-04E3CC99E8BA}"/>
                </a:ext>
              </a:extLst>
            </p:cNvPr>
            <p:cNvSpPr/>
            <p:nvPr/>
          </p:nvSpPr>
          <p:spPr>
            <a:xfrm>
              <a:off x="4238628" y="2981328"/>
              <a:ext cx="3016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3"/>
                <a:gd name="f8" fmla="val 7"/>
                <a:gd name="f9" fmla="val 4"/>
                <a:gd name="f10" fmla="val 9"/>
                <a:gd name="f11" fmla="val 2"/>
                <a:gd name="f12" fmla="val 3"/>
                <a:gd name="f13" fmla="val 6"/>
                <a:gd name="f14" fmla="+- 0 0 -90"/>
                <a:gd name="f15" fmla="*/ f3 1 8"/>
                <a:gd name="f16" fmla="*/ f4 1 1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13"/>
                <a:gd name="f26" fmla="*/ 7 f22 1"/>
                <a:gd name="f27" fmla="*/ 13 f21 1"/>
                <a:gd name="f28" fmla="*/ 0 f22 1"/>
                <a:gd name="f29" fmla="*/ 0 f21 1"/>
                <a:gd name="f30" fmla="*/ 8 f22 1"/>
                <a:gd name="f31" fmla="+- f23 0 f1"/>
                <a:gd name="f32" fmla="*/ f26 1 8"/>
                <a:gd name="f33" fmla="*/ f27 1 13"/>
                <a:gd name="f34" fmla="*/ f28 1 8"/>
                <a:gd name="f35" fmla="*/ f29 1 13"/>
                <a:gd name="f36" fmla="*/ f30 1 8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4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</a:cxnLst>
              <a:rect l="f46" t="f49" r="f47" b="f48"/>
              <a:pathLst>
                <a:path w="8" h="13">
                  <a:moveTo>
                    <a:pt x="f8" y="f7"/>
                  </a:moveTo>
                  <a:cubicBezTo>
                    <a:pt x="f9" y="f10"/>
                    <a:pt x="f11" y="f9"/>
                    <a:pt x="f5" y="f5"/>
                  </a:cubicBezTo>
                  <a:cubicBezTo>
                    <a:pt x="f9" y="f12"/>
                    <a:pt x="f13" y="f6"/>
                    <a:pt x="f6" y="f7"/>
                  </a:cubicBezTo>
                  <a:cubicBezTo>
                    <a:pt x="f6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30130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4" name="Freeform 1686">
              <a:extLst>
                <a:ext uri="{FF2B5EF4-FFF2-40B4-BE49-F238E27FC236}">
                  <a16:creationId xmlns:a16="http://schemas.microsoft.com/office/drawing/2014/main" id="{54361FA8-3C87-29BC-489C-C69AA4E107B1}"/>
                </a:ext>
              </a:extLst>
            </p:cNvPr>
            <p:cNvSpPr/>
            <p:nvPr/>
          </p:nvSpPr>
          <p:spPr>
            <a:xfrm>
              <a:off x="4689472" y="3770308"/>
              <a:ext cx="136529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42"/>
                <a:gd name="f8" fmla="val 32"/>
                <a:gd name="f9" fmla="val 34"/>
                <a:gd name="f10" fmla="val 40"/>
                <a:gd name="f11" fmla="val 31"/>
                <a:gd name="f12" fmla="val 28"/>
                <a:gd name="f13" fmla="val 41"/>
                <a:gd name="f14" fmla="val 26"/>
                <a:gd name="f15" fmla="val 23"/>
                <a:gd name="f16" fmla="val 20"/>
                <a:gd name="f17" fmla="val 16"/>
                <a:gd name="f18" fmla="val 14"/>
                <a:gd name="f19" fmla="val 38"/>
                <a:gd name="f20" fmla="val 13"/>
                <a:gd name="f21" fmla="val 10"/>
                <a:gd name="f22" fmla="val 30"/>
                <a:gd name="f23" fmla="val 8"/>
                <a:gd name="f24" fmla="val 4"/>
                <a:gd name="f25" fmla="val 18"/>
                <a:gd name="f26" fmla="val 2"/>
                <a:gd name="f27" fmla="val 1"/>
                <a:gd name="f28" fmla="val 25"/>
                <a:gd name="f29" fmla="val 3"/>
                <a:gd name="f30" fmla="val 5"/>
                <a:gd name="f31" fmla="val 6"/>
                <a:gd name="f32" fmla="val 7"/>
                <a:gd name="f33" fmla="val 24"/>
                <a:gd name="f34" fmla="val 33"/>
                <a:gd name="f35" fmla="val 35"/>
                <a:gd name="f36" fmla="+- 0 0 -90"/>
                <a:gd name="f37" fmla="*/ f3 1 36"/>
                <a:gd name="f38" fmla="*/ f4 1 42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36"/>
                <a:gd name="f47" fmla="*/ f43 1 42"/>
                <a:gd name="f48" fmla="*/ 32 f44 1"/>
                <a:gd name="f49" fmla="*/ 36 f43 1"/>
                <a:gd name="f50" fmla="*/ 28 f44 1"/>
                <a:gd name="f51" fmla="*/ 41 f43 1"/>
                <a:gd name="f52" fmla="*/ 20 f44 1"/>
                <a:gd name="f53" fmla="*/ 42 f43 1"/>
                <a:gd name="f54" fmla="*/ 13 f44 1"/>
                <a:gd name="f55" fmla="*/ 34 f43 1"/>
                <a:gd name="f56" fmla="*/ 8 f44 1"/>
                <a:gd name="f57" fmla="*/ 28 f43 1"/>
                <a:gd name="f58" fmla="*/ 2 f44 1"/>
                <a:gd name="f59" fmla="*/ 10 f43 1"/>
                <a:gd name="f60" fmla="*/ 14 f44 1"/>
                <a:gd name="f61" fmla="*/ 0 f43 1"/>
                <a:gd name="f62" fmla="*/ 30 f44 1"/>
                <a:gd name="f63" fmla="*/ 5 f43 1"/>
                <a:gd name="f64" fmla="*/ 31 f44 1"/>
                <a:gd name="f65" fmla="*/ 8 f43 1"/>
                <a:gd name="f66" fmla="*/ 33 f44 1"/>
                <a:gd name="f67" fmla="*/ 32 f43 1"/>
                <a:gd name="f68" fmla="+- f45 0 f1"/>
                <a:gd name="f69" fmla="*/ f48 1 36"/>
                <a:gd name="f70" fmla="*/ f49 1 42"/>
                <a:gd name="f71" fmla="*/ f50 1 36"/>
                <a:gd name="f72" fmla="*/ f51 1 42"/>
                <a:gd name="f73" fmla="*/ f52 1 36"/>
                <a:gd name="f74" fmla="*/ f53 1 42"/>
                <a:gd name="f75" fmla="*/ f54 1 36"/>
                <a:gd name="f76" fmla="*/ f55 1 42"/>
                <a:gd name="f77" fmla="*/ f56 1 36"/>
                <a:gd name="f78" fmla="*/ f57 1 42"/>
                <a:gd name="f79" fmla="*/ f58 1 36"/>
                <a:gd name="f80" fmla="*/ f59 1 42"/>
                <a:gd name="f81" fmla="*/ f60 1 36"/>
                <a:gd name="f82" fmla="*/ f61 1 42"/>
                <a:gd name="f83" fmla="*/ f62 1 36"/>
                <a:gd name="f84" fmla="*/ f63 1 42"/>
                <a:gd name="f85" fmla="*/ f64 1 36"/>
                <a:gd name="f86" fmla="*/ f65 1 42"/>
                <a:gd name="f87" fmla="*/ f66 1 36"/>
                <a:gd name="f88" fmla="*/ f67 1 42"/>
                <a:gd name="f89" fmla="*/ 0 1 f46"/>
                <a:gd name="f90" fmla="*/ f40 1 f46"/>
                <a:gd name="f91" fmla="*/ 0 1 f47"/>
                <a:gd name="f92" fmla="*/ f41 1 f47"/>
                <a:gd name="f93" fmla="*/ f69 1 f46"/>
                <a:gd name="f94" fmla="*/ f70 1 f47"/>
                <a:gd name="f95" fmla="*/ f71 1 f46"/>
                <a:gd name="f96" fmla="*/ f72 1 f47"/>
                <a:gd name="f97" fmla="*/ f73 1 f46"/>
                <a:gd name="f98" fmla="*/ f74 1 f47"/>
                <a:gd name="f99" fmla="*/ f75 1 f46"/>
                <a:gd name="f100" fmla="*/ f76 1 f47"/>
                <a:gd name="f101" fmla="*/ f77 1 f46"/>
                <a:gd name="f102" fmla="*/ f78 1 f47"/>
                <a:gd name="f103" fmla="*/ f79 1 f46"/>
                <a:gd name="f104" fmla="*/ f80 1 f47"/>
                <a:gd name="f105" fmla="*/ f81 1 f46"/>
                <a:gd name="f106" fmla="*/ f82 1 f47"/>
                <a:gd name="f107" fmla="*/ f83 1 f46"/>
                <a:gd name="f108" fmla="*/ f84 1 f47"/>
                <a:gd name="f109" fmla="*/ f85 1 f46"/>
                <a:gd name="f110" fmla="*/ f86 1 f47"/>
                <a:gd name="f111" fmla="*/ f87 1 f46"/>
                <a:gd name="f112" fmla="*/ f88 1 f47"/>
                <a:gd name="f113" fmla="*/ f89 f37 1"/>
                <a:gd name="f114" fmla="*/ f90 f37 1"/>
                <a:gd name="f115" fmla="*/ f92 f38 1"/>
                <a:gd name="f116" fmla="*/ f91 f38 1"/>
                <a:gd name="f117" fmla="*/ f93 f37 1"/>
                <a:gd name="f118" fmla="*/ f94 f38 1"/>
                <a:gd name="f119" fmla="*/ f95 f37 1"/>
                <a:gd name="f120" fmla="*/ f96 f38 1"/>
                <a:gd name="f121" fmla="*/ f97 f37 1"/>
                <a:gd name="f122" fmla="*/ f98 f38 1"/>
                <a:gd name="f123" fmla="*/ f99 f37 1"/>
                <a:gd name="f124" fmla="*/ f100 f38 1"/>
                <a:gd name="f125" fmla="*/ f101 f37 1"/>
                <a:gd name="f126" fmla="*/ f102 f38 1"/>
                <a:gd name="f127" fmla="*/ f103 f37 1"/>
                <a:gd name="f128" fmla="*/ f104 f38 1"/>
                <a:gd name="f129" fmla="*/ f105 f37 1"/>
                <a:gd name="f130" fmla="*/ f106 f38 1"/>
                <a:gd name="f131" fmla="*/ f107 f37 1"/>
                <a:gd name="f132" fmla="*/ f108 f38 1"/>
                <a:gd name="f133" fmla="*/ f109 f37 1"/>
                <a:gd name="f134" fmla="*/ f110 f38 1"/>
                <a:gd name="f135" fmla="*/ f111 f37 1"/>
                <a:gd name="f136" fmla="*/ f112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7" y="f118"/>
                </a:cxn>
                <a:cxn ang="f68">
                  <a:pos x="f119" y="f120"/>
                </a:cxn>
                <a:cxn ang="f68">
                  <a:pos x="f121" y="f122"/>
                </a:cxn>
                <a:cxn ang="f68">
                  <a:pos x="f123" y="f124"/>
                </a:cxn>
                <a:cxn ang="f68">
                  <a:pos x="f125" y="f126"/>
                </a:cxn>
                <a:cxn ang="f68">
                  <a:pos x="f127" y="f128"/>
                </a:cxn>
                <a:cxn ang="f68">
                  <a:pos x="f129" y="f130"/>
                </a:cxn>
                <a:cxn ang="f68">
                  <a:pos x="f131" y="f132"/>
                </a:cxn>
                <a:cxn ang="f68">
                  <a:pos x="f133" y="f134"/>
                </a:cxn>
                <a:cxn ang="f68">
                  <a:pos x="f135" y="f136"/>
                </a:cxn>
                <a:cxn ang="f68">
                  <a:pos x="f117" y="f118"/>
                </a:cxn>
              </a:cxnLst>
              <a:rect l="f113" t="f116" r="f114" b="f115"/>
              <a:pathLst>
                <a:path w="36" h="42">
                  <a:moveTo>
                    <a:pt x="f8" y="f6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7" y="f10"/>
                    <a:pt x="f18" y="f19"/>
                    <a:pt x="f20" y="f9"/>
                  </a:cubicBezTo>
                  <a:cubicBezTo>
                    <a:pt x="f20" y="f11"/>
                    <a:pt x="f21" y="f22"/>
                    <a:pt x="f23" y="f12"/>
                  </a:cubicBezTo>
                  <a:cubicBezTo>
                    <a:pt x="f24" y="f15"/>
                    <a:pt x="f5" y="f25"/>
                    <a:pt x="f26" y="f21"/>
                  </a:cubicBezTo>
                  <a:cubicBezTo>
                    <a:pt x="f24" y="f24"/>
                    <a:pt x="f23" y="f27"/>
                    <a:pt x="f18" y="f5"/>
                  </a:cubicBezTo>
                  <a:cubicBezTo>
                    <a:pt x="f16" y="f5"/>
                    <a:pt x="f28" y="f29"/>
                    <a:pt x="f22" y="f30"/>
                  </a:cubicBezTo>
                  <a:cubicBezTo>
                    <a:pt x="f8" y="f31"/>
                    <a:pt x="f22" y="f32"/>
                    <a:pt x="f11" y="f23"/>
                  </a:cubicBezTo>
                  <a:cubicBezTo>
                    <a:pt x="f9" y="f17"/>
                    <a:pt x="f6" y="f33"/>
                    <a:pt x="f34" y="f8"/>
                  </a:cubicBezTo>
                  <a:cubicBezTo>
                    <a:pt x="f8" y="f34"/>
                    <a:pt x="f8" y="f35"/>
                    <a:pt x="f8" y="f6"/>
                  </a:cubicBezTo>
                  <a:close/>
                </a:path>
              </a:pathLst>
            </a:custGeom>
            <a:solidFill>
              <a:srgbClr val="F7D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5" name="Freeform 1687">
              <a:extLst>
                <a:ext uri="{FF2B5EF4-FFF2-40B4-BE49-F238E27FC236}">
                  <a16:creationId xmlns:a16="http://schemas.microsoft.com/office/drawing/2014/main" id="{53149B93-33E3-C59F-49B7-01361DE96D8E}"/>
                </a:ext>
              </a:extLst>
            </p:cNvPr>
            <p:cNvSpPr/>
            <p:nvPr/>
          </p:nvSpPr>
          <p:spPr>
            <a:xfrm>
              <a:off x="4546597" y="3706813"/>
              <a:ext cx="123828" cy="161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3"/>
                <a:gd name="f8" fmla="val 9"/>
                <a:gd name="f9" fmla="val 8"/>
                <a:gd name="f10" fmla="val 1"/>
                <a:gd name="f11" fmla="val 7"/>
                <a:gd name="f12" fmla="val 4"/>
                <a:gd name="f13" fmla="val 11"/>
                <a:gd name="f14" fmla="val 6"/>
                <a:gd name="f15" fmla="val 3"/>
                <a:gd name="f16" fmla="val 12"/>
                <a:gd name="f17" fmla="val 14"/>
                <a:gd name="f18" fmla="val 5"/>
                <a:gd name="f19" fmla="val 15"/>
                <a:gd name="f20" fmla="val 18"/>
                <a:gd name="f21" fmla="val 10"/>
                <a:gd name="f22" fmla="val 20"/>
                <a:gd name="f23" fmla="val 13"/>
                <a:gd name="f24" fmla="val 23"/>
                <a:gd name="f25" fmla="val 27"/>
                <a:gd name="f26" fmla="val 30"/>
                <a:gd name="f27" fmla="val 28"/>
                <a:gd name="f28" fmla="val 32"/>
                <a:gd name="f29" fmla="val 37"/>
                <a:gd name="f30" fmla="val 29"/>
                <a:gd name="f31" fmla="val 26"/>
                <a:gd name="f32" fmla="val 35"/>
                <a:gd name="f33" fmla="val 34"/>
                <a:gd name="f34" fmla="val 25"/>
                <a:gd name="f35" fmla="val 24"/>
                <a:gd name="f36" fmla="val 31"/>
                <a:gd name="f37" fmla="val 38"/>
                <a:gd name="f38" fmla="val 42"/>
                <a:gd name="f39" fmla="val 22"/>
                <a:gd name="f40" fmla="+- 0 0 -90"/>
                <a:gd name="f41" fmla="*/ f3 1 33"/>
                <a:gd name="f42" fmla="*/ f4 1 43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33"/>
                <a:gd name="f51" fmla="*/ f47 1 43"/>
                <a:gd name="f52" fmla="*/ 0 f48 1"/>
                <a:gd name="f53" fmla="*/ 9 f47 1"/>
                <a:gd name="f54" fmla="*/ 1 f48 1"/>
                <a:gd name="f55" fmla="*/ 8 f47 1"/>
                <a:gd name="f56" fmla="*/ 9 f48 1"/>
                <a:gd name="f57" fmla="*/ 0 f47 1"/>
                <a:gd name="f58" fmla="*/ 14 f48 1"/>
                <a:gd name="f59" fmla="*/ 5 f47 1"/>
                <a:gd name="f60" fmla="*/ 20 f48 1"/>
                <a:gd name="f61" fmla="*/ 13 f47 1"/>
                <a:gd name="f62" fmla="*/ 30 f48 1"/>
                <a:gd name="f63" fmla="*/ 28 f47 1"/>
                <a:gd name="f64" fmla="*/ 37 f47 1"/>
                <a:gd name="f65" fmla="*/ 29 f48 1"/>
                <a:gd name="f66" fmla="*/ 26 f48 1"/>
                <a:gd name="f67" fmla="*/ 34 f47 1"/>
                <a:gd name="f68" fmla="*/ 23 f48 1"/>
                <a:gd name="f69" fmla="*/ 31 f47 1"/>
                <a:gd name="f70" fmla="*/ 24 f48 1"/>
                <a:gd name="f71" fmla="*/ 42 f47 1"/>
                <a:gd name="f72" fmla="*/ 22 f48 1"/>
                <a:gd name="f73" fmla="*/ 43 f47 1"/>
                <a:gd name="f74" fmla="+- f49 0 f1"/>
                <a:gd name="f75" fmla="*/ f52 1 33"/>
                <a:gd name="f76" fmla="*/ f53 1 43"/>
                <a:gd name="f77" fmla="*/ f54 1 33"/>
                <a:gd name="f78" fmla="*/ f55 1 43"/>
                <a:gd name="f79" fmla="*/ f56 1 33"/>
                <a:gd name="f80" fmla="*/ f57 1 43"/>
                <a:gd name="f81" fmla="*/ f58 1 33"/>
                <a:gd name="f82" fmla="*/ f59 1 43"/>
                <a:gd name="f83" fmla="*/ f60 1 33"/>
                <a:gd name="f84" fmla="*/ f61 1 43"/>
                <a:gd name="f85" fmla="*/ f62 1 33"/>
                <a:gd name="f86" fmla="*/ f63 1 43"/>
                <a:gd name="f87" fmla="*/ f64 1 43"/>
                <a:gd name="f88" fmla="*/ f65 1 33"/>
                <a:gd name="f89" fmla="*/ f66 1 33"/>
                <a:gd name="f90" fmla="*/ f67 1 43"/>
                <a:gd name="f91" fmla="*/ f68 1 33"/>
                <a:gd name="f92" fmla="*/ f69 1 43"/>
                <a:gd name="f93" fmla="*/ f70 1 33"/>
                <a:gd name="f94" fmla="*/ f71 1 43"/>
                <a:gd name="f95" fmla="*/ f72 1 33"/>
                <a:gd name="f96" fmla="*/ f73 1 43"/>
                <a:gd name="f97" fmla="*/ 0 1 f50"/>
                <a:gd name="f98" fmla="*/ f44 1 f50"/>
                <a:gd name="f99" fmla="*/ 0 1 f51"/>
                <a:gd name="f100" fmla="*/ f45 1 f51"/>
                <a:gd name="f101" fmla="*/ f75 1 f50"/>
                <a:gd name="f102" fmla="*/ f76 1 f51"/>
                <a:gd name="f103" fmla="*/ f77 1 f50"/>
                <a:gd name="f104" fmla="*/ f78 1 f51"/>
                <a:gd name="f105" fmla="*/ f79 1 f50"/>
                <a:gd name="f106" fmla="*/ f80 1 f51"/>
                <a:gd name="f107" fmla="*/ f81 1 f50"/>
                <a:gd name="f108" fmla="*/ f82 1 f51"/>
                <a:gd name="f109" fmla="*/ f83 1 f50"/>
                <a:gd name="f110" fmla="*/ f84 1 f51"/>
                <a:gd name="f111" fmla="*/ f85 1 f50"/>
                <a:gd name="f112" fmla="*/ f86 1 f51"/>
                <a:gd name="f113" fmla="*/ f87 1 f51"/>
                <a:gd name="f114" fmla="*/ f88 1 f50"/>
                <a:gd name="f115" fmla="*/ f89 1 f50"/>
                <a:gd name="f116" fmla="*/ f90 1 f51"/>
                <a:gd name="f117" fmla="*/ f91 1 f50"/>
                <a:gd name="f118" fmla="*/ f92 1 f51"/>
                <a:gd name="f119" fmla="*/ f93 1 f50"/>
                <a:gd name="f120" fmla="*/ f94 1 f51"/>
                <a:gd name="f121" fmla="*/ f95 1 f50"/>
                <a:gd name="f122" fmla="*/ f96 1 f51"/>
                <a:gd name="f123" fmla="*/ f97 f41 1"/>
                <a:gd name="f124" fmla="*/ f98 f41 1"/>
                <a:gd name="f125" fmla="*/ f100 f42 1"/>
                <a:gd name="f126" fmla="*/ f99 f42 1"/>
                <a:gd name="f127" fmla="*/ f101 f41 1"/>
                <a:gd name="f128" fmla="*/ f102 f42 1"/>
                <a:gd name="f129" fmla="*/ f103 f41 1"/>
                <a:gd name="f130" fmla="*/ f104 f42 1"/>
                <a:gd name="f131" fmla="*/ f105 f41 1"/>
                <a:gd name="f132" fmla="*/ f106 f42 1"/>
                <a:gd name="f133" fmla="*/ f107 f41 1"/>
                <a:gd name="f134" fmla="*/ f108 f42 1"/>
                <a:gd name="f135" fmla="*/ f109 f41 1"/>
                <a:gd name="f136" fmla="*/ f110 f42 1"/>
                <a:gd name="f137" fmla="*/ f111 f41 1"/>
                <a:gd name="f138" fmla="*/ f112 f42 1"/>
                <a:gd name="f139" fmla="*/ f113 f42 1"/>
                <a:gd name="f140" fmla="*/ f114 f41 1"/>
                <a:gd name="f141" fmla="*/ f115 f41 1"/>
                <a:gd name="f142" fmla="*/ f116 f42 1"/>
                <a:gd name="f143" fmla="*/ f117 f41 1"/>
                <a:gd name="f144" fmla="*/ f118 f42 1"/>
                <a:gd name="f145" fmla="*/ f119 f41 1"/>
                <a:gd name="f146" fmla="*/ f120 f42 1"/>
                <a:gd name="f147" fmla="*/ f121 f41 1"/>
                <a:gd name="f148" fmla="*/ f12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28"/>
                </a:cxn>
                <a:cxn ang="f74">
                  <a:pos x="f131" y="f132"/>
                </a:cxn>
                <a:cxn ang="f74">
                  <a:pos x="f133" y="f134"/>
                </a:cxn>
                <a:cxn ang="f74">
                  <a:pos x="f135" y="f136"/>
                </a:cxn>
                <a:cxn ang="f74">
                  <a:pos x="f137" y="f138"/>
                </a:cxn>
                <a:cxn ang="f74">
                  <a:pos x="f137" y="f139"/>
                </a:cxn>
                <a:cxn ang="f74">
                  <a:pos x="f140" y="f139"/>
                </a:cxn>
                <a:cxn ang="f74">
                  <a:pos x="f141" y="f142"/>
                </a:cxn>
                <a:cxn ang="f74">
                  <a:pos x="f143" y="f144"/>
                </a:cxn>
                <a:cxn ang="f74">
                  <a:pos x="f145" y="f146"/>
                </a:cxn>
                <a:cxn ang="f74">
                  <a:pos x="f147" y="f148"/>
                </a:cxn>
                <a:cxn ang="f74">
                  <a:pos x="f127" y="f128"/>
                </a:cxn>
              </a:cxnLst>
              <a:rect l="f123" t="f126" r="f124" b="f125"/>
              <a:pathLst>
                <a:path w="33" h="43">
                  <a:moveTo>
                    <a:pt x="f5" y="f8"/>
                  </a:moveTo>
                  <a:cubicBezTo>
                    <a:pt x="f5" y="f9"/>
                    <a:pt x="f10" y="f11"/>
                    <a:pt x="f10" y="f9"/>
                  </a:cubicBezTo>
                  <a:cubicBezTo>
                    <a:pt x="f12" y="f13"/>
                    <a:pt x="f14" y="f8"/>
                    <a:pt x="f8" y="f8"/>
                  </a:cubicBezTo>
                  <a:cubicBezTo>
                    <a:pt x="f12" y="f14"/>
                    <a:pt x="f8" y="f15"/>
                    <a:pt x="f8" y="f5"/>
                  </a:cubicBezTo>
                  <a:cubicBezTo>
                    <a:pt x="f13" y="f10"/>
                    <a:pt x="f16" y="f15"/>
                    <a:pt x="f17" y="f18"/>
                  </a:cubicBezTo>
                  <a:cubicBezTo>
                    <a:pt x="f19" y="f9"/>
                    <a:pt x="f20" y="f21"/>
                    <a:pt x="f22" y="f23"/>
                  </a:cubicBezTo>
                  <a:cubicBezTo>
                    <a:pt x="f24" y="f20"/>
                    <a:pt x="f25" y="f24"/>
                    <a:pt x="f26" y="f27"/>
                  </a:cubicBezTo>
                  <a:cubicBezTo>
                    <a:pt x="f6" y="f28"/>
                    <a:pt x="f6" y="f6"/>
                    <a:pt x="f26" y="f29"/>
                  </a:cubicBezTo>
                  <a:cubicBezTo>
                    <a:pt x="f30" y="f29"/>
                    <a:pt x="f30" y="f29"/>
                    <a:pt x="f30" y="f29"/>
                  </a:cubicBezTo>
                  <a:cubicBezTo>
                    <a:pt x="f25" y="f29"/>
                    <a:pt x="f31" y="f32"/>
                    <a:pt x="f31" y="f33"/>
                  </a:cubicBezTo>
                  <a:cubicBezTo>
                    <a:pt x="f34" y="f6"/>
                    <a:pt x="f35" y="f6"/>
                    <a:pt x="f24" y="f36"/>
                  </a:cubicBezTo>
                  <a:cubicBezTo>
                    <a:pt x="f30" y="f37"/>
                    <a:pt x="f30" y="f37"/>
                    <a:pt x="f35" y="f38"/>
                  </a:cubicBezTo>
                  <a:cubicBezTo>
                    <a:pt x="f24" y="f7"/>
                    <a:pt x="f24" y="f7"/>
                    <a:pt x="f39" y="f7"/>
                  </a:cubicBezTo>
                  <a:cubicBezTo>
                    <a:pt x="f17" y="f28"/>
                    <a:pt x="f14" y="f39"/>
                    <a:pt x="f5" y="f8"/>
                  </a:cubicBezTo>
                  <a:close/>
                </a:path>
              </a:pathLst>
            </a:custGeom>
            <a:solidFill>
              <a:srgbClr val="D982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6" name="Freeform 1688">
              <a:extLst>
                <a:ext uri="{FF2B5EF4-FFF2-40B4-BE49-F238E27FC236}">
                  <a16:creationId xmlns:a16="http://schemas.microsoft.com/office/drawing/2014/main" id="{3C9C92D0-475F-57D0-D2C2-9F28A14F4409}"/>
                </a:ext>
              </a:extLst>
            </p:cNvPr>
            <p:cNvSpPr/>
            <p:nvPr/>
          </p:nvSpPr>
          <p:spPr>
            <a:xfrm>
              <a:off x="4629149" y="3830641"/>
              <a:ext cx="87316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7"/>
                <a:gd name="f8" fmla="val 18"/>
                <a:gd name="f9" fmla="val 8"/>
                <a:gd name="f10" fmla="val 22"/>
                <a:gd name="f11" fmla="val 12"/>
                <a:gd name="f12" fmla="val 17"/>
                <a:gd name="f13" fmla="val 26"/>
                <a:gd name="f14" fmla="val 20"/>
                <a:gd name="f15" fmla="val 25"/>
                <a:gd name="f16" fmla="val 15"/>
                <a:gd name="f17" fmla="val 24"/>
                <a:gd name="f18" fmla="val 13"/>
                <a:gd name="f19" fmla="val 11"/>
                <a:gd name="f20" fmla="val 3"/>
                <a:gd name="f21" fmla="val 4"/>
                <a:gd name="f22" fmla="val 10"/>
                <a:gd name="f23" fmla="val 5"/>
                <a:gd name="f24" fmla="val 9"/>
                <a:gd name="f25" fmla="val 6"/>
                <a:gd name="f26" fmla="val 7"/>
                <a:gd name="f27" fmla="val 14"/>
                <a:gd name="f28" fmla="val 16"/>
                <a:gd name="f29" fmla="+- 0 0 -90"/>
                <a:gd name="f30" fmla="*/ f3 1 23"/>
                <a:gd name="f31" fmla="*/ f4 1 27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3"/>
                <a:gd name="f40" fmla="*/ f36 1 27"/>
                <a:gd name="f41" fmla="*/ 18 f37 1"/>
                <a:gd name="f42" fmla="*/ 8 f36 1"/>
                <a:gd name="f43" fmla="*/ 23 f37 1"/>
                <a:gd name="f44" fmla="*/ 22 f36 1"/>
                <a:gd name="f45" fmla="*/ 17 f37 1"/>
                <a:gd name="f46" fmla="*/ 25 f36 1"/>
                <a:gd name="f47" fmla="*/ 11 f37 1"/>
                <a:gd name="f48" fmla="*/ 24 f36 1"/>
                <a:gd name="f49" fmla="*/ 4 f37 1"/>
                <a:gd name="f50" fmla="*/ 11 f36 1"/>
                <a:gd name="f51" fmla="*/ 5 f37 1"/>
                <a:gd name="f52" fmla="*/ 7 f37 1"/>
                <a:gd name="f53" fmla="*/ 4 f36 1"/>
                <a:gd name="f54" fmla="*/ 14 f37 1"/>
                <a:gd name="f55" fmla="+- f38 0 f1"/>
                <a:gd name="f56" fmla="*/ f41 1 23"/>
                <a:gd name="f57" fmla="*/ f42 1 27"/>
                <a:gd name="f58" fmla="*/ f43 1 23"/>
                <a:gd name="f59" fmla="*/ f44 1 27"/>
                <a:gd name="f60" fmla="*/ f45 1 23"/>
                <a:gd name="f61" fmla="*/ f46 1 27"/>
                <a:gd name="f62" fmla="*/ f47 1 23"/>
                <a:gd name="f63" fmla="*/ f48 1 27"/>
                <a:gd name="f64" fmla="*/ f49 1 23"/>
                <a:gd name="f65" fmla="*/ f50 1 27"/>
                <a:gd name="f66" fmla="*/ f51 1 23"/>
                <a:gd name="f67" fmla="*/ f52 1 23"/>
                <a:gd name="f68" fmla="*/ f53 1 27"/>
                <a:gd name="f69" fmla="*/ f54 1 23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40"/>
                <a:gd name="f82" fmla="*/ f64 1 f39"/>
                <a:gd name="f83" fmla="*/ f65 1 f40"/>
                <a:gd name="f84" fmla="*/ f66 1 f39"/>
                <a:gd name="f85" fmla="*/ f67 1 f39"/>
                <a:gd name="f86" fmla="*/ f68 1 f40"/>
                <a:gd name="f87" fmla="*/ f69 1 f39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1 1"/>
                <a:gd name="f100" fmla="*/ f82 f30 1"/>
                <a:gd name="f101" fmla="*/ f83 f31 1"/>
                <a:gd name="f102" fmla="*/ f84 f30 1"/>
                <a:gd name="f103" fmla="*/ f85 f30 1"/>
                <a:gd name="f104" fmla="*/ f86 f31 1"/>
                <a:gd name="f105" fmla="*/ f8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93"/>
                </a:cxn>
                <a:cxn ang="f55">
                  <a:pos x="f103" y="f104"/>
                </a:cxn>
                <a:cxn ang="f55">
                  <a:pos x="f103" y="f104"/>
                </a:cxn>
                <a:cxn ang="f55">
                  <a:pos x="f105" y="f104"/>
                </a:cxn>
                <a:cxn ang="f55">
                  <a:pos x="f92" y="f93"/>
                </a:cxn>
              </a:cxnLst>
              <a:rect l="f88" t="f91" r="f89" b="f90"/>
              <a:pathLst>
                <a:path w="23" h="27">
                  <a:moveTo>
                    <a:pt x="f8" y="f9"/>
                  </a:moveTo>
                  <a:cubicBezTo>
                    <a:pt x="f10" y="f11"/>
                    <a:pt x="f6" y="f12"/>
                    <a:pt x="f6" y="f10"/>
                  </a:cubicBezTo>
                  <a:cubicBezTo>
                    <a:pt x="f10" y="f13"/>
                    <a:pt x="f14" y="f7"/>
                    <a:pt x="f12" y="f15"/>
                  </a:cubicBezTo>
                  <a:cubicBezTo>
                    <a:pt x="f16" y="f17"/>
                    <a:pt x="f18" y="f17"/>
                    <a:pt x="f19" y="f17"/>
                  </a:cubicBezTo>
                  <a:cubicBezTo>
                    <a:pt x="f20" y="f15"/>
                    <a:pt x="f5" y="f12"/>
                    <a:pt x="f21" y="f19"/>
                  </a:cubicBezTo>
                  <a:cubicBezTo>
                    <a:pt x="f21" y="f22"/>
                    <a:pt x="f23" y="f24"/>
                    <a:pt x="f23" y="f9"/>
                  </a:cubicBezTo>
                  <a:cubicBezTo>
                    <a:pt x="f25" y="f25"/>
                    <a:pt x="f25" y="f23"/>
                    <a:pt x="f26" y="f21"/>
                  </a:cubicBezTo>
                  <a:cubicBezTo>
                    <a:pt x="f26" y="f21"/>
                    <a:pt x="f26" y="f21"/>
                    <a:pt x="f26" y="f21"/>
                  </a:cubicBezTo>
                  <a:cubicBezTo>
                    <a:pt x="f22" y="f5"/>
                    <a:pt x="f11" y="f5"/>
                    <a:pt x="f27" y="f21"/>
                  </a:cubicBezTo>
                  <a:cubicBezTo>
                    <a:pt x="f16" y="f25"/>
                    <a:pt x="f28" y="f26"/>
                    <a:pt x="f8" y="f9"/>
                  </a:cubicBezTo>
                  <a:close/>
                </a:path>
              </a:pathLst>
            </a:custGeom>
            <a:solidFill>
              <a:srgbClr val="F7D7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7" name="Freeform 1689">
              <a:extLst>
                <a:ext uri="{FF2B5EF4-FFF2-40B4-BE49-F238E27FC236}">
                  <a16:creationId xmlns:a16="http://schemas.microsoft.com/office/drawing/2014/main" id="{2FB66530-BA68-AF5A-C5CE-9F4C9CE40784}"/>
                </a:ext>
              </a:extLst>
            </p:cNvPr>
            <p:cNvSpPr/>
            <p:nvPr/>
          </p:nvSpPr>
          <p:spPr>
            <a:xfrm>
              <a:off x="4513258" y="3605214"/>
              <a:ext cx="176214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9"/>
                <a:gd name="f8" fmla="val 31"/>
                <a:gd name="f9" fmla="val 38"/>
                <a:gd name="f10" fmla="val 34"/>
                <a:gd name="f11" fmla="val 41"/>
                <a:gd name="f12" fmla="val 35"/>
                <a:gd name="f13" fmla="val 45"/>
                <a:gd name="f14" fmla="val 48"/>
                <a:gd name="f15" fmla="val 39"/>
                <a:gd name="f16" fmla="val 49"/>
                <a:gd name="f17" fmla="val 40"/>
                <a:gd name="f18" fmla="val 50"/>
                <a:gd name="f19" fmla="val 42"/>
                <a:gd name="f20" fmla="val 51"/>
                <a:gd name="f21" fmla="val 44"/>
                <a:gd name="f22" fmla="val 46"/>
                <a:gd name="f23" fmla="val 53"/>
                <a:gd name="f24" fmla="val 56"/>
                <a:gd name="f25" fmla="val 57"/>
                <a:gd name="f26" fmla="val 43"/>
                <a:gd name="f27" fmla="val 58"/>
                <a:gd name="f28" fmla="val 36"/>
                <a:gd name="f29" fmla="val 32"/>
                <a:gd name="f30" fmla="val 28"/>
                <a:gd name="f31" fmla="val 26"/>
                <a:gd name="f32" fmla="val 24"/>
                <a:gd name="f33" fmla="val 23"/>
                <a:gd name="f34" fmla="val 15"/>
                <a:gd name="f35" fmla="val 8"/>
                <a:gd name="f36" fmla="val 13"/>
                <a:gd name="f37" fmla="val 1"/>
                <a:gd name="f38" fmla="val 4"/>
                <a:gd name="f39" fmla="val 3"/>
                <a:gd name="f40" fmla="val 2"/>
                <a:gd name="f41" fmla="val 11"/>
                <a:gd name="f42" fmla="val 12"/>
                <a:gd name="f43" fmla="val 19"/>
                <a:gd name="f44" fmla="val 29"/>
                <a:gd name="f45" fmla="val 30"/>
                <a:gd name="f46" fmla="val 37"/>
                <a:gd name="f47" fmla="+- 0 0 -90"/>
                <a:gd name="f48" fmla="*/ f3 1 47"/>
                <a:gd name="f49" fmla="*/ f4 1 59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47"/>
                <a:gd name="f58" fmla="*/ f54 1 59"/>
                <a:gd name="f59" fmla="*/ 31 f55 1"/>
                <a:gd name="f60" fmla="*/ 38 f54 1"/>
                <a:gd name="f61" fmla="*/ 38 f55 1"/>
                <a:gd name="f62" fmla="*/ 48 f54 1"/>
                <a:gd name="f63" fmla="*/ 42 f55 1"/>
                <a:gd name="f64" fmla="*/ 44 f55 1"/>
                <a:gd name="f65" fmla="*/ 51 f54 1"/>
                <a:gd name="f66" fmla="*/ 46 f55 1"/>
                <a:gd name="f67" fmla="*/ 47 f55 1"/>
                <a:gd name="f68" fmla="*/ 56 f54 1"/>
                <a:gd name="f69" fmla="*/ 45 f55 1"/>
                <a:gd name="f70" fmla="*/ 57 f54 1"/>
                <a:gd name="f71" fmla="*/ 40 f55 1"/>
                <a:gd name="f72" fmla="*/ 28 f55 1"/>
                <a:gd name="f73" fmla="*/ 40 f54 1"/>
                <a:gd name="f74" fmla="*/ 23 f55 1"/>
                <a:gd name="f75" fmla="*/ 32 f54 1"/>
                <a:gd name="f76" fmla="*/ 1 f55 1"/>
                <a:gd name="f77" fmla="*/ 4 f54 1"/>
                <a:gd name="f78" fmla="*/ 2 f54 1"/>
                <a:gd name="f79" fmla="*/ 3 f55 1"/>
                <a:gd name="f80" fmla="*/ 0 f54 1"/>
                <a:gd name="f81" fmla="*/ 35 f54 1"/>
                <a:gd name="f82" fmla="+- f56 0 f1"/>
                <a:gd name="f83" fmla="*/ f59 1 47"/>
                <a:gd name="f84" fmla="*/ f60 1 59"/>
                <a:gd name="f85" fmla="*/ f61 1 47"/>
                <a:gd name="f86" fmla="*/ f62 1 59"/>
                <a:gd name="f87" fmla="*/ f63 1 47"/>
                <a:gd name="f88" fmla="*/ f64 1 47"/>
                <a:gd name="f89" fmla="*/ f65 1 59"/>
                <a:gd name="f90" fmla="*/ f66 1 47"/>
                <a:gd name="f91" fmla="*/ f67 1 47"/>
                <a:gd name="f92" fmla="*/ f68 1 59"/>
                <a:gd name="f93" fmla="*/ f69 1 47"/>
                <a:gd name="f94" fmla="*/ f70 1 59"/>
                <a:gd name="f95" fmla="*/ f71 1 47"/>
                <a:gd name="f96" fmla="*/ f72 1 47"/>
                <a:gd name="f97" fmla="*/ f73 1 59"/>
                <a:gd name="f98" fmla="*/ f74 1 47"/>
                <a:gd name="f99" fmla="*/ f75 1 59"/>
                <a:gd name="f100" fmla="*/ f76 1 47"/>
                <a:gd name="f101" fmla="*/ f77 1 59"/>
                <a:gd name="f102" fmla="*/ f78 1 59"/>
                <a:gd name="f103" fmla="*/ f79 1 47"/>
                <a:gd name="f104" fmla="*/ f80 1 59"/>
                <a:gd name="f105" fmla="*/ f81 1 59"/>
                <a:gd name="f106" fmla="*/ 0 1 f57"/>
                <a:gd name="f107" fmla="*/ f51 1 f57"/>
                <a:gd name="f108" fmla="*/ 0 1 f58"/>
                <a:gd name="f109" fmla="*/ f52 1 f58"/>
                <a:gd name="f110" fmla="*/ f83 1 f57"/>
                <a:gd name="f111" fmla="*/ f84 1 f58"/>
                <a:gd name="f112" fmla="*/ f85 1 f57"/>
                <a:gd name="f113" fmla="*/ f86 1 f58"/>
                <a:gd name="f114" fmla="*/ f87 1 f57"/>
                <a:gd name="f115" fmla="*/ f88 1 f57"/>
                <a:gd name="f116" fmla="*/ f89 1 f58"/>
                <a:gd name="f117" fmla="*/ f90 1 f57"/>
                <a:gd name="f118" fmla="*/ f91 1 f57"/>
                <a:gd name="f119" fmla="*/ f92 1 f58"/>
                <a:gd name="f120" fmla="*/ f93 1 f57"/>
                <a:gd name="f121" fmla="*/ f94 1 f58"/>
                <a:gd name="f122" fmla="*/ f95 1 f57"/>
                <a:gd name="f123" fmla="*/ f96 1 f57"/>
                <a:gd name="f124" fmla="*/ f97 1 f58"/>
                <a:gd name="f125" fmla="*/ f98 1 f57"/>
                <a:gd name="f126" fmla="*/ f99 1 f58"/>
                <a:gd name="f127" fmla="*/ f100 1 f57"/>
                <a:gd name="f128" fmla="*/ f101 1 f58"/>
                <a:gd name="f129" fmla="*/ f102 1 f58"/>
                <a:gd name="f130" fmla="*/ f103 1 f57"/>
                <a:gd name="f131" fmla="*/ f104 1 f58"/>
                <a:gd name="f132" fmla="*/ f105 1 f58"/>
                <a:gd name="f133" fmla="*/ f106 f48 1"/>
                <a:gd name="f134" fmla="*/ f107 f48 1"/>
                <a:gd name="f135" fmla="*/ f109 f49 1"/>
                <a:gd name="f136" fmla="*/ f108 f49 1"/>
                <a:gd name="f137" fmla="*/ f110 f48 1"/>
                <a:gd name="f138" fmla="*/ f111 f49 1"/>
                <a:gd name="f139" fmla="*/ f112 f48 1"/>
                <a:gd name="f140" fmla="*/ f113 f49 1"/>
                <a:gd name="f141" fmla="*/ f114 f48 1"/>
                <a:gd name="f142" fmla="*/ f115 f48 1"/>
                <a:gd name="f143" fmla="*/ f116 f49 1"/>
                <a:gd name="f144" fmla="*/ f117 f48 1"/>
                <a:gd name="f145" fmla="*/ f118 f48 1"/>
                <a:gd name="f146" fmla="*/ f119 f49 1"/>
                <a:gd name="f147" fmla="*/ f120 f48 1"/>
                <a:gd name="f148" fmla="*/ f121 f49 1"/>
                <a:gd name="f149" fmla="*/ f122 f48 1"/>
                <a:gd name="f150" fmla="*/ f123 f48 1"/>
                <a:gd name="f151" fmla="*/ f124 f49 1"/>
                <a:gd name="f152" fmla="*/ f125 f48 1"/>
                <a:gd name="f153" fmla="*/ f126 f49 1"/>
                <a:gd name="f154" fmla="*/ f127 f48 1"/>
                <a:gd name="f155" fmla="*/ f128 f49 1"/>
                <a:gd name="f156" fmla="*/ f129 f49 1"/>
                <a:gd name="f157" fmla="*/ f130 f48 1"/>
                <a:gd name="f158" fmla="*/ f131 f49 1"/>
                <a:gd name="f159" fmla="*/ f132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37" y="f138"/>
                </a:cxn>
                <a:cxn ang="f82">
                  <a:pos x="f139" y="f140"/>
                </a:cxn>
                <a:cxn ang="f82">
                  <a:pos x="f141" y="f140"/>
                </a:cxn>
                <a:cxn ang="f82">
                  <a:pos x="f142" y="f143"/>
                </a:cxn>
                <a:cxn ang="f82">
                  <a:pos x="f144" y="f140"/>
                </a:cxn>
                <a:cxn ang="f82">
                  <a:pos x="f145" y="f146"/>
                </a:cxn>
                <a:cxn ang="f82">
                  <a:pos x="f147" y="f148"/>
                </a:cxn>
                <a:cxn ang="f82">
                  <a:pos x="f149" y="f146"/>
                </a:cxn>
                <a:cxn ang="f82">
                  <a:pos x="f150" y="f151"/>
                </a:cxn>
                <a:cxn ang="f82">
                  <a:pos x="f152" y="f153"/>
                </a:cxn>
                <a:cxn ang="f82">
                  <a:pos x="f154" y="f155"/>
                </a:cxn>
                <a:cxn ang="f82">
                  <a:pos x="f154" y="f156"/>
                </a:cxn>
                <a:cxn ang="f82">
                  <a:pos x="f157" y="f158"/>
                </a:cxn>
                <a:cxn ang="f82">
                  <a:pos x="f150" y="f159"/>
                </a:cxn>
                <a:cxn ang="f82">
                  <a:pos x="f137" y="f138"/>
                </a:cxn>
              </a:cxnLst>
              <a:rect l="f133" t="f136" r="f134" b="f135"/>
              <a:pathLst>
                <a:path w="47" h="59">
                  <a:moveTo>
                    <a:pt x="f8" y="f9"/>
                  </a:moveTo>
                  <a:cubicBezTo>
                    <a:pt x="f10" y="f11"/>
                    <a:pt x="f12" y="f13"/>
                    <a:pt x="f9" y="f14"/>
                  </a:cubicBezTo>
                  <a:cubicBezTo>
                    <a:pt x="f15" y="f16"/>
                    <a:pt x="f17" y="f18"/>
                    <a:pt x="f19" y="f14"/>
                  </a:cubicBezTo>
                  <a:cubicBezTo>
                    <a:pt x="f19" y="f16"/>
                    <a:pt x="f19" y="f20"/>
                    <a:pt x="f21" y="f20"/>
                  </a:cubicBezTo>
                  <a:cubicBezTo>
                    <a:pt x="f13" y="f18"/>
                    <a:pt x="f13" y="f16"/>
                    <a:pt x="f22" y="f14"/>
                  </a:cubicBezTo>
                  <a:cubicBezTo>
                    <a:pt x="f6" y="f20"/>
                    <a:pt x="f22" y="f23"/>
                    <a:pt x="f6" y="f24"/>
                  </a:cubicBezTo>
                  <a:cubicBezTo>
                    <a:pt x="f6" y="f25"/>
                    <a:pt x="f22" y="f24"/>
                    <a:pt x="f13" y="f25"/>
                  </a:cubicBezTo>
                  <a:cubicBezTo>
                    <a:pt x="f26" y="f27"/>
                    <a:pt x="f19" y="f7"/>
                    <a:pt x="f17" y="f24"/>
                  </a:cubicBezTo>
                  <a:cubicBezTo>
                    <a:pt x="f28" y="f20"/>
                    <a:pt x="f29" y="f22"/>
                    <a:pt x="f30" y="f17"/>
                  </a:cubicBezTo>
                  <a:cubicBezTo>
                    <a:pt x="f31" y="f9"/>
                    <a:pt x="f32" y="f12"/>
                    <a:pt x="f33" y="f29"/>
                  </a:cubicBezTo>
                  <a:cubicBezTo>
                    <a:pt x="f34" y="f33"/>
                    <a:pt x="f35" y="f36"/>
                    <a:pt x="f37" y="f38"/>
                  </a:cubicBezTo>
                  <a:cubicBezTo>
                    <a:pt x="f37" y="f39"/>
                    <a:pt x="f5" y="f39"/>
                    <a:pt x="f37" y="f40"/>
                  </a:cubicBezTo>
                  <a:cubicBezTo>
                    <a:pt x="f40" y="f40"/>
                    <a:pt x="f40" y="f37"/>
                    <a:pt x="f39" y="f5"/>
                  </a:cubicBezTo>
                  <a:cubicBezTo>
                    <a:pt x="f41" y="f42"/>
                    <a:pt x="f43" y="f33"/>
                    <a:pt x="f30" y="f12"/>
                  </a:cubicBezTo>
                  <a:cubicBezTo>
                    <a:pt x="f44" y="f28"/>
                    <a:pt x="f45" y="f46"/>
                    <a:pt x="f8" y="f9"/>
                  </a:cubicBezTo>
                  <a:close/>
                </a:path>
              </a:pathLst>
            </a:custGeom>
            <a:solidFill>
              <a:srgbClr val="BE85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8" name="Freeform 1690">
              <a:extLst>
                <a:ext uri="{FF2B5EF4-FFF2-40B4-BE49-F238E27FC236}">
                  <a16:creationId xmlns:a16="http://schemas.microsoft.com/office/drawing/2014/main" id="{A28DBEA9-D4AD-2B79-5A10-6B927BB4070A}"/>
                </a:ext>
              </a:extLst>
            </p:cNvPr>
            <p:cNvSpPr/>
            <p:nvPr/>
          </p:nvSpPr>
          <p:spPr>
            <a:xfrm>
              <a:off x="4779961" y="3846515"/>
              <a:ext cx="79379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46"/>
                <a:gd name="f8" fmla="val 15"/>
                <a:gd name="f9" fmla="val 1"/>
                <a:gd name="f10" fmla="val 16"/>
                <a:gd name="f11" fmla="val 17"/>
                <a:gd name="f12" fmla="val 20"/>
                <a:gd name="f13" fmla="val 2"/>
                <a:gd name="f14" fmla="val 19"/>
                <a:gd name="f15" fmla="val 4"/>
                <a:gd name="f16" fmla="val 6"/>
                <a:gd name="f17" fmla="val 18"/>
                <a:gd name="f18" fmla="val 7"/>
                <a:gd name="f19" fmla="val 9"/>
                <a:gd name="f20" fmla="val 10"/>
                <a:gd name="f21" fmla="val 12"/>
                <a:gd name="f22" fmla="val 13"/>
                <a:gd name="f23" fmla="val 14"/>
                <a:gd name="f24" fmla="val 25"/>
                <a:gd name="f25" fmla="val 33"/>
                <a:gd name="f26" fmla="val 11"/>
                <a:gd name="f27" fmla="val 38"/>
                <a:gd name="f28" fmla="val 8"/>
                <a:gd name="f29" fmla="val 41"/>
                <a:gd name="f30" fmla="val 44"/>
                <a:gd name="f31" fmla="val 42"/>
                <a:gd name="f32" fmla="val 3"/>
                <a:gd name="f33" fmla="val 40"/>
                <a:gd name="f34" fmla="val 39"/>
                <a:gd name="f35" fmla="val 36"/>
                <a:gd name="f36" fmla="val 35"/>
                <a:gd name="f37" fmla="val 32"/>
                <a:gd name="f38" fmla="val 30"/>
                <a:gd name="f39" fmla="val 28"/>
                <a:gd name="f40" fmla="val 27"/>
                <a:gd name="f41" fmla="val 24"/>
                <a:gd name="f42" fmla="val 23"/>
                <a:gd name="f43" fmla="val 22"/>
                <a:gd name="f44" fmla="val 5"/>
                <a:gd name="f45" fmla="+- 0 0 -90"/>
                <a:gd name="f46" fmla="*/ f3 1 21"/>
                <a:gd name="f47" fmla="*/ f4 1 46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21"/>
                <a:gd name="f56" fmla="*/ f52 1 46"/>
                <a:gd name="f57" fmla="*/ 15 f53 1"/>
                <a:gd name="f58" fmla="*/ 1 f52 1"/>
                <a:gd name="f59" fmla="*/ 17 f53 1"/>
                <a:gd name="f60" fmla="*/ 0 f52 1"/>
                <a:gd name="f61" fmla="*/ 19 f53 1"/>
                <a:gd name="f62" fmla="*/ 4 f52 1"/>
                <a:gd name="f63" fmla="*/ 9 f52 1"/>
                <a:gd name="f64" fmla="*/ 21 f53 1"/>
                <a:gd name="f65" fmla="*/ 12 f52 1"/>
                <a:gd name="f66" fmla="*/ 20 f53 1"/>
                <a:gd name="f67" fmla="*/ 16 f52 1"/>
                <a:gd name="f68" fmla="*/ 18 f53 1"/>
                <a:gd name="f69" fmla="*/ 17 f52 1"/>
                <a:gd name="f70" fmla="*/ 18 f52 1"/>
                <a:gd name="f71" fmla="*/ 11 f53 1"/>
                <a:gd name="f72" fmla="*/ 38 f52 1"/>
                <a:gd name="f73" fmla="*/ 2 f53 1"/>
                <a:gd name="f74" fmla="*/ 46 f52 1"/>
                <a:gd name="f75" fmla="*/ 3 f53 1"/>
                <a:gd name="f76" fmla="*/ 40 f52 1"/>
                <a:gd name="f77" fmla="*/ 10 f53 1"/>
                <a:gd name="f78" fmla="*/ 35 f52 1"/>
                <a:gd name="f79" fmla="*/ 30 f52 1"/>
                <a:gd name="f80" fmla="*/ 13 f53 1"/>
                <a:gd name="f81" fmla="*/ 27 f52 1"/>
                <a:gd name="f82" fmla="*/ 12 f53 1"/>
                <a:gd name="f83" fmla="*/ 22 f52 1"/>
                <a:gd name="f84" fmla="*/ 15 f52 1"/>
                <a:gd name="f85" fmla="*/ 14 f52 1"/>
                <a:gd name="f86" fmla="*/ 14 f53 1"/>
                <a:gd name="f87" fmla="*/ 7 f52 1"/>
                <a:gd name="f88" fmla="*/ 3 f52 1"/>
                <a:gd name="f89" fmla="+- f54 0 f1"/>
                <a:gd name="f90" fmla="*/ f57 1 21"/>
                <a:gd name="f91" fmla="*/ f58 1 46"/>
                <a:gd name="f92" fmla="*/ f59 1 21"/>
                <a:gd name="f93" fmla="*/ f60 1 46"/>
                <a:gd name="f94" fmla="*/ f61 1 21"/>
                <a:gd name="f95" fmla="*/ f62 1 46"/>
                <a:gd name="f96" fmla="*/ f63 1 46"/>
                <a:gd name="f97" fmla="*/ f64 1 21"/>
                <a:gd name="f98" fmla="*/ f65 1 46"/>
                <a:gd name="f99" fmla="*/ f66 1 21"/>
                <a:gd name="f100" fmla="*/ f67 1 46"/>
                <a:gd name="f101" fmla="*/ f68 1 21"/>
                <a:gd name="f102" fmla="*/ f69 1 46"/>
                <a:gd name="f103" fmla="*/ f70 1 46"/>
                <a:gd name="f104" fmla="*/ f71 1 21"/>
                <a:gd name="f105" fmla="*/ f72 1 46"/>
                <a:gd name="f106" fmla="*/ f73 1 21"/>
                <a:gd name="f107" fmla="*/ f74 1 46"/>
                <a:gd name="f108" fmla="*/ f75 1 21"/>
                <a:gd name="f109" fmla="*/ f76 1 46"/>
                <a:gd name="f110" fmla="*/ f77 1 21"/>
                <a:gd name="f111" fmla="*/ f78 1 46"/>
                <a:gd name="f112" fmla="*/ f79 1 46"/>
                <a:gd name="f113" fmla="*/ f80 1 21"/>
                <a:gd name="f114" fmla="*/ f81 1 46"/>
                <a:gd name="f115" fmla="*/ f82 1 21"/>
                <a:gd name="f116" fmla="*/ f83 1 46"/>
                <a:gd name="f117" fmla="*/ f84 1 46"/>
                <a:gd name="f118" fmla="*/ f85 1 46"/>
                <a:gd name="f119" fmla="*/ f86 1 21"/>
                <a:gd name="f120" fmla="*/ f87 1 46"/>
                <a:gd name="f121" fmla="*/ f88 1 46"/>
                <a:gd name="f122" fmla="*/ 0 1 f55"/>
                <a:gd name="f123" fmla="*/ f49 1 f55"/>
                <a:gd name="f124" fmla="*/ 0 1 f56"/>
                <a:gd name="f125" fmla="*/ f50 1 f56"/>
                <a:gd name="f126" fmla="*/ f90 1 f55"/>
                <a:gd name="f127" fmla="*/ f91 1 f56"/>
                <a:gd name="f128" fmla="*/ f92 1 f55"/>
                <a:gd name="f129" fmla="*/ f93 1 f56"/>
                <a:gd name="f130" fmla="*/ f94 1 f55"/>
                <a:gd name="f131" fmla="*/ f95 1 f56"/>
                <a:gd name="f132" fmla="*/ f96 1 f56"/>
                <a:gd name="f133" fmla="*/ f97 1 f55"/>
                <a:gd name="f134" fmla="*/ f98 1 f56"/>
                <a:gd name="f135" fmla="*/ f99 1 f55"/>
                <a:gd name="f136" fmla="*/ f100 1 f56"/>
                <a:gd name="f137" fmla="*/ f101 1 f55"/>
                <a:gd name="f138" fmla="*/ f102 1 f56"/>
                <a:gd name="f139" fmla="*/ f103 1 f56"/>
                <a:gd name="f140" fmla="*/ f104 1 f55"/>
                <a:gd name="f141" fmla="*/ f105 1 f56"/>
                <a:gd name="f142" fmla="*/ f106 1 f55"/>
                <a:gd name="f143" fmla="*/ f107 1 f56"/>
                <a:gd name="f144" fmla="*/ f108 1 f55"/>
                <a:gd name="f145" fmla="*/ f109 1 f56"/>
                <a:gd name="f146" fmla="*/ f110 1 f55"/>
                <a:gd name="f147" fmla="*/ f111 1 f56"/>
                <a:gd name="f148" fmla="*/ f112 1 f56"/>
                <a:gd name="f149" fmla="*/ f113 1 f55"/>
                <a:gd name="f150" fmla="*/ f114 1 f56"/>
                <a:gd name="f151" fmla="*/ f115 1 f55"/>
                <a:gd name="f152" fmla="*/ f116 1 f56"/>
                <a:gd name="f153" fmla="*/ f117 1 f56"/>
                <a:gd name="f154" fmla="*/ f118 1 f56"/>
                <a:gd name="f155" fmla="*/ f119 1 f55"/>
                <a:gd name="f156" fmla="*/ f120 1 f56"/>
                <a:gd name="f157" fmla="*/ f121 1 f56"/>
                <a:gd name="f158" fmla="*/ f122 f46 1"/>
                <a:gd name="f159" fmla="*/ f123 f46 1"/>
                <a:gd name="f160" fmla="*/ f125 f47 1"/>
                <a:gd name="f161" fmla="*/ f124 f47 1"/>
                <a:gd name="f162" fmla="*/ f126 f46 1"/>
                <a:gd name="f163" fmla="*/ f127 f47 1"/>
                <a:gd name="f164" fmla="*/ f128 f46 1"/>
                <a:gd name="f165" fmla="*/ f129 f47 1"/>
                <a:gd name="f166" fmla="*/ f130 f46 1"/>
                <a:gd name="f167" fmla="*/ f131 f47 1"/>
                <a:gd name="f168" fmla="*/ f132 f47 1"/>
                <a:gd name="f169" fmla="*/ f133 f46 1"/>
                <a:gd name="f170" fmla="*/ f134 f47 1"/>
                <a:gd name="f171" fmla="*/ f135 f46 1"/>
                <a:gd name="f172" fmla="*/ f136 f47 1"/>
                <a:gd name="f173" fmla="*/ f137 f46 1"/>
                <a:gd name="f174" fmla="*/ f138 f47 1"/>
                <a:gd name="f175" fmla="*/ f139 f47 1"/>
                <a:gd name="f176" fmla="*/ f140 f46 1"/>
                <a:gd name="f177" fmla="*/ f141 f47 1"/>
                <a:gd name="f178" fmla="*/ f142 f46 1"/>
                <a:gd name="f179" fmla="*/ f143 f47 1"/>
                <a:gd name="f180" fmla="*/ f144 f46 1"/>
                <a:gd name="f181" fmla="*/ f145 f47 1"/>
                <a:gd name="f182" fmla="*/ f146 f46 1"/>
                <a:gd name="f183" fmla="*/ f147 f47 1"/>
                <a:gd name="f184" fmla="*/ f148 f47 1"/>
                <a:gd name="f185" fmla="*/ f149 f46 1"/>
                <a:gd name="f186" fmla="*/ f150 f47 1"/>
                <a:gd name="f187" fmla="*/ f151 f46 1"/>
                <a:gd name="f188" fmla="*/ f152 f47 1"/>
                <a:gd name="f189" fmla="*/ f153 f47 1"/>
                <a:gd name="f190" fmla="*/ f154 f47 1"/>
                <a:gd name="f191" fmla="*/ f155 f46 1"/>
                <a:gd name="f192" fmla="*/ f156 f47 1"/>
                <a:gd name="f193" fmla="*/ f1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62" y="f163"/>
                </a:cxn>
                <a:cxn ang="f89">
                  <a:pos x="f164" y="f165"/>
                </a:cxn>
                <a:cxn ang="f89">
                  <a:pos x="f166" y="f167"/>
                </a:cxn>
                <a:cxn ang="f89">
                  <a:pos x="f166" y="f168"/>
                </a:cxn>
                <a:cxn ang="f89">
                  <a:pos x="f169" y="f170"/>
                </a:cxn>
                <a:cxn ang="f89">
                  <a:pos x="f169" y="f170"/>
                </a:cxn>
                <a:cxn ang="f89">
                  <a:pos x="f171" y="f172"/>
                </a:cxn>
                <a:cxn ang="f89">
                  <a:pos x="f171" y="f172"/>
                </a:cxn>
                <a:cxn ang="f89">
                  <a:pos x="f173" y="f174"/>
                </a:cxn>
                <a:cxn ang="f89">
                  <a:pos x="f169" y="f175"/>
                </a:cxn>
                <a:cxn ang="f89">
                  <a:pos x="f176" y="f177"/>
                </a:cxn>
                <a:cxn ang="f89">
                  <a:pos x="f178" y="f179"/>
                </a:cxn>
                <a:cxn ang="f89">
                  <a:pos x="f180" y="f181"/>
                </a:cxn>
                <a:cxn ang="f89">
                  <a:pos x="f182" y="f183"/>
                </a:cxn>
                <a:cxn ang="f89">
                  <a:pos x="f182" y="f184"/>
                </a:cxn>
                <a:cxn ang="f89">
                  <a:pos x="f185" y="f186"/>
                </a:cxn>
                <a:cxn ang="f89">
                  <a:pos x="f187" y="f188"/>
                </a:cxn>
                <a:cxn ang="f89">
                  <a:pos x="f176" y="f175"/>
                </a:cxn>
                <a:cxn ang="f89">
                  <a:pos x="f187" y="f189"/>
                </a:cxn>
                <a:cxn ang="f89">
                  <a:pos x="f187" y="f190"/>
                </a:cxn>
                <a:cxn ang="f89">
                  <a:pos x="f191" y="f192"/>
                </a:cxn>
                <a:cxn ang="f89">
                  <a:pos x="f191" y="f193"/>
                </a:cxn>
                <a:cxn ang="f89">
                  <a:pos x="f162" y="f163"/>
                </a:cxn>
              </a:cxnLst>
              <a:rect l="f158" t="f161" r="f159" b="f160"/>
              <a:pathLst>
                <a:path w="21" h="46">
                  <a:moveTo>
                    <a:pt x="f8" y="f9"/>
                  </a:moveTo>
                  <a:cubicBezTo>
                    <a:pt x="f8" y="f5"/>
                    <a:pt x="f10" y="f5"/>
                    <a:pt x="f11" y="f5"/>
                  </a:cubicBezTo>
                  <a:cubicBezTo>
                    <a:pt x="f12" y="f9"/>
                    <a:pt x="f6" y="f13"/>
                    <a:pt x="f14" y="f15"/>
                  </a:cubicBezTo>
                  <a:cubicBezTo>
                    <a:pt x="f11" y="f16"/>
                    <a:pt x="f17" y="f18"/>
                    <a:pt x="f14" y="f19"/>
                  </a:cubicBezTo>
                  <a:cubicBezTo>
                    <a:pt x="f12" y="f20"/>
                    <a:pt x="f6" y="f20"/>
                    <a:pt x="f6" y="f21"/>
                  </a:cubicBezTo>
                  <a:cubicBezTo>
                    <a:pt x="f6" y="f21"/>
                    <a:pt x="f6" y="f21"/>
                    <a:pt x="f6" y="f21"/>
                  </a:cubicBezTo>
                  <a:cubicBezTo>
                    <a:pt x="f14" y="f22"/>
                    <a:pt x="f12" y="f23"/>
                    <a:pt x="f12" y="f10"/>
                  </a:cubicBezTo>
                  <a:cubicBezTo>
                    <a:pt x="f12" y="f10"/>
                    <a:pt x="f12" y="f10"/>
                    <a:pt x="f12" y="f10"/>
                  </a:cubicBezTo>
                  <a:cubicBezTo>
                    <a:pt x="f12" y="f11"/>
                    <a:pt x="f17" y="f10"/>
                    <a:pt x="f17" y="f11"/>
                  </a:cubicBezTo>
                  <a:cubicBezTo>
                    <a:pt x="f14" y="f11"/>
                    <a:pt x="f12" y="f11"/>
                    <a:pt x="f6" y="f17"/>
                  </a:cubicBezTo>
                  <a:cubicBezTo>
                    <a:pt x="f14" y="f24"/>
                    <a:pt x="f10" y="f25"/>
                    <a:pt x="f26" y="f27"/>
                  </a:cubicBezTo>
                  <a:cubicBezTo>
                    <a:pt x="f28" y="f29"/>
                    <a:pt x="f18" y="f7"/>
                    <a:pt x="f13" y="f7"/>
                  </a:cubicBezTo>
                  <a:cubicBezTo>
                    <a:pt x="f5" y="f30"/>
                    <a:pt x="f13" y="f31"/>
                    <a:pt x="f32" y="f33"/>
                  </a:cubicBezTo>
                  <a:cubicBezTo>
                    <a:pt x="f16" y="f34"/>
                    <a:pt x="f16" y="f35"/>
                    <a:pt x="f20" y="f36"/>
                  </a:cubicBezTo>
                  <a:cubicBezTo>
                    <a:pt x="f21" y="f36"/>
                    <a:pt x="f19" y="f37"/>
                    <a:pt x="f20" y="f38"/>
                  </a:cubicBezTo>
                  <a:cubicBezTo>
                    <a:pt x="f20" y="f39"/>
                    <a:pt x="f26" y="f39"/>
                    <a:pt x="f22" y="f40"/>
                  </a:cubicBezTo>
                  <a:cubicBezTo>
                    <a:pt x="f8" y="f41"/>
                    <a:pt x="f8" y="f42"/>
                    <a:pt x="f21" y="f43"/>
                  </a:cubicBezTo>
                  <a:cubicBezTo>
                    <a:pt x="f20" y="f6"/>
                    <a:pt x="f20" y="f12"/>
                    <a:pt x="f26" y="f17"/>
                  </a:cubicBezTo>
                  <a:cubicBezTo>
                    <a:pt x="f21" y="f11"/>
                    <a:pt x="f21" y="f10"/>
                    <a:pt x="f21" y="f8"/>
                  </a:cubicBezTo>
                  <a:cubicBezTo>
                    <a:pt x="f21" y="f8"/>
                    <a:pt x="f21" y="f23"/>
                    <a:pt x="f21" y="f23"/>
                  </a:cubicBezTo>
                  <a:cubicBezTo>
                    <a:pt x="f8" y="f21"/>
                    <a:pt x="f22" y="f19"/>
                    <a:pt x="f23" y="f18"/>
                  </a:cubicBezTo>
                  <a:cubicBezTo>
                    <a:pt x="f23" y="f44"/>
                    <a:pt x="f23" y="f15"/>
                    <a:pt x="f23" y="f32"/>
                  </a:cubicBezTo>
                  <a:cubicBezTo>
                    <a:pt x="f23" y="f13"/>
                    <a:pt x="f23" y="f9"/>
                    <a:pt x="f8" y="f9"/>
                  </a:cubicBezTo>
                  <a:close/>
                </a:path>
              </a:pathLst>
            </a:custGeom>
            <a:solidFill>
              <a:srgbClr val="3250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9" name="Freeform 1691">
              <a:extLst>
                <a:ext uri="{FF2B5EF4-FFF2-40B4-BE49-F238E27FC236}">
                  <a16:creationId xmlns:a16="http://schemas.microsoft.com/office/drawing/2014/main" id="{2C6B86C7-B3D7-C9F6-CBC8-2D594EE724FA}"/>
                </a:ext>
              </a:extLst>
            </p:cNvPr>
            <p:cNvSpPr/>
            <p:nvPr/>
          </p:nvSpPr>
          <p:spPr>
            <a:xfrm>
              <a:off x="4618040" y="3756026"/>
              <a:ext cx="79379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9"/>
                <a:gd name="f8" fmla="val 1"/>
                <a:gd name="f9" fmla="val 5"/>
                <a:gd name="f10" fmla="val 9"/>
                <a:gd name="f11" fmla="val 10"/>
                <a:gd name="f12" fmla="val 12"/>
                <a:gd name="f13" fmla="val 16"/>
                <a:gd name="f14" fmla="val 14"/>
                <a:gd name="f15" fmla="val 18"/>
                <a:gd name="f16" fmla="val 15"/>
                <a:gd name="f17" fmla="val 17"/>
                <a:gd name="f18" fmla="val 19"/>
                <a:gd name="f19" fmla="val 22"/>
                <a:gd name="f20" fmla="val 23"/>
                <a:gd name="f21" fmla="val 26"/>
                <a:gd name="f22" fmla="val 28"/>
                <a:gd name="f23" fmla="val 25"/>
                <a:gd name="f24" fmla="val 13"/>
                <a:gd name="f25" fmla="val 24"/>
                <a:gd name="f26" fmla="val 20"/>
                <a:gd name="f27" fmla="val 6"/>
                <a:gd name="f28" fmla="val 2"/>
                <a:gd name="f29" fmla="+- 0 0 -90"/>
                <a:gd name="f30" fmla="*/ f3 1 21"/>
                <a:gd name="f31" fmla="*/ f4 1 2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1"/>
                <a:gd name="f40" fmla="*/ f36 1 29"/>
                <a:gd name="f41" fmla="*/ 1 f37 1"/>
                <a:gd name="f42" fmla="*/ 0 f36 1"/>
                <a:gd name="f43" fmla="*/ 12 f37 1"/>
                <a:gd name="f44" fmla="*/ 16 f36 1"/>
                <a:gd name="f45" fmla="*/ 17 f37 1"/>
                <a:gd name="f46" fmla="*/ 17 f36 1"/>
                <a:gd name="f47" fmla="*/ 16 f37 1"/>
                <a:gd name="f48" fmla="*/ 22 f36 1"/>
                <a:gd name="f49" fmla="*/ 21 f37 1"/>
                <a:gd name="f50" fmla="*/ 28 f36 1"/>
                <a:gd name="f51" fmla="*/ 25 f36 1"/>
                <a:gd name="f52" fmla="*/ 10 f37 1"/>
                <a:gd name="f53" fmla="*/ 24 f36 1"/>
                <a:gd name="f54" fmla="*/ 9 f37 1"/>
                <a:gd name="f55" fmla="*/ 13 f36 1"/>
                <a:gd name="f56" fmla="*/ 0 f37 1"/>
                <a:gd name="f57" fmla="+- f38 0 f1"/>
                <a:gd name="f58" fmla="*/ f41 1 21"/>
                <a:gd name="f59" fmla="*/ f42 1 29"/>
                <a:gd name="f60" fmla="*/ f43 1 21"/>
                <a:gd name="f61" fmla="*/ f44 1 29"/>
                <a:gd name="f62" fmla="*/ f45 1 21"/>
                <a:gd name="f63" fmla="*/ f46 1 29"/>
                <a:gd name="f64" fmla="*/ f47 1 21"/>
                <a:gd name="f65" fmla="*/ f48 1 29"/>
                <a:gd name="f66" fmla="*/ f49 1 21"/>
                <a:gd name="f67" fmla="*/ f50 1 29"/>
                <a:gd name="f68" fmla="*/ f51 1 29"/>
                <a:gd name="f69" fmla="*/ f52 1 21"/>
                <a:gd name="f70" fmla="*/ f53 1 29"/>
                <a:gd name="f71" fmla="*/ f54 1 21"/>
                <a:gd name="f72" fmla="*/ f55 1 29"/>
                <a:gd name="f73" fmla="*/ f56 1 21"/>
                <a:gd name="f74" fmla="*/ 0 1 f39"/>
                <a:gd name="f75" fmla="*/ f33 1 f39"/>
                <a:gd name="f76" fmla="*/ 0 1 f40"/>
                <a:gd name="f77" fmla="*/ f34 1 f40"/>
                <a:gd name="f78" fmla="*/ f58 1 f39"/>
                <a:gd name="f79" fmla="*/ f59 1 f40"/>
                <a:gd name="f80" fmla="*/ f60 1 f39"/>
                <a:gd name="f81" fmla="*/ f61 1 f40"/>
                <a:gd name="f82" fmla="*/ f62 1 f39"/>
                <a:gd name="f83" fmla="*/ f63 1 f40"/>
                <a:gd name="f84" fmla="*/ f64 1 f39"/>
                <a:gd name="f85" fmla="*/ f65 1 f40"/>
                <a:gd name="f86" fmla="*/ f66 1 f39"/>
                <a:gd name="f87" fmla="*/ f67 1 f40"/>
                <a:gd name="f88" fmla="*/ f68 1 f40"/>
                <a:gd name="f89" fmla="*/ f69 1 f39"/>
                <a:gd name="f90" fmla="*/ f70 1 f40"/>
                <a:gd name="f91" fmla="*/ f71 1 f39"/>
                <a:gd name="f92" fmla="*/ f72 1 f40"/>
                <a:gd name="f93" fmla="*/ f73 1 f39"/>
                <a:gd name="f94" fmla="*/ f74 f30 1"/>
                <a:gd name="f95" fmla="*/ f75 f30 1"/>
                <a:gd name="f96" fmla="*/ f77 f31 1"/>
                <a:gd name="f97" fmla="*/ f76 f31 1"/>
                <a:gd name="f98" fmla="*/ f78 f30 1"/>
                <a:gd name="f99" fmla="*/ f79 f31 1"/>
                <a:gd name="f100" fmla="*/ f80 f30 1"/>
                <a:gd name="f101" fmla="*/ f81 f31 1"/>
                <a:gd name="f102" fmla="*/ f82 f30 1"/>
                <a:gd name="f103" fmla="*/ f83 f31 1"/>
                <a:gd name="f104" fmla="*/ f84 f30 1"/>
                <a:gd name="f105" fmla="*/ f85 f31 1"/>
                <a:gd name="f106" fmla="*/ f86 f30 1"/>
                <a:gd name="f107" fmla="*/ f87 f31 1"/>
                <a:gd name="f108" fmla="*/ f88 f31 1"/>
                <a:gd name="f109" fmla="*/ f89 f30 1"/>
                <a:gd name="f110" fmla="*/ f90 f31 1"/>
                <a:gd name="f111" fmla="*/ f91 f30 1"/>
                <a:gd name="f112" fmla="*/ f92 f31 1"/>
                <a:gd name="f113" fmla="*/ f93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102" y="f103"/>
                </a:cxn>
                <a:cxn ang="f57">
                  <a:pos x="f104" y="f105"/>
                </a:cxn>
                <a:cxn ang="f57">
                  <a:pos x="f106" y="f107"/>
                </a:cxn>
                <a:cxn ang="f57">
                  <a:pos x="f102" y="f108"/>
                </a:cxn>
                <a:cxn ang="f57">
                  <a:pos x="f109" y="f110"/>
                </a:cxn>
                <a:cxn ang="f57">
                  <a:pos x="f111" y="f112"/>
                </a:cxn>
                <a:cxn ang="f57">
                  <a:pos x="f113" y="f99"/>
                </a:cxn>
                <a:cxn ang="f57">
                  <a:pos x="f98" y="f99"/>
                </a:cxn>
              </a:cxnLst>
              <a:rect l="f94" t="f97" r="f95" b="f96"/>
              <a:pathLst>
                <a:path w="21" h="28">
                  <a:moveTo>
                    <a:pt x="f8" y="f5"/>
                  </a:moveTo>
                  <a:cubicBezTo>
                    <a:pt x="f9" y="f9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7"/>
                  </a:cubicBezTo>
                  <a:cubicBezTo>
                    <a:pt x="f16" y="f15"/>
                    <a:pt x="f14" y="f18"/>
                    <a:pt x="f13" y="f19"/>
                  </a:cubicBezTo>
                  <a:cubicBezTo>
                    <a:pt x="f15" y="f20"/>
                    <a:pt x="f18" y="f21"/>
                    <a:pt x="f6" y="f22"/>
                  </a:cubicBezTo>
                  <a:cubicBezTo>
                    <a:pt x="f15" y="f7"/>
                    <a:pt x="f15" y="f21"/>
                    <a:pt x="f17" y="f23"/>
                  </a:cubicBezTo>
                  <a:cubicBezTo>
                    <a:pt x="f16" y="f19"/>
                    <a:pt x="f24" y="f6"/>
                    <a:pt x="f11" y="f25"/>
                  </a:cubicBezTo>
                  <a:cubicBezTo>
                    <a:pt x="f14" y="f26"/>
                    <a:pt x="f12" y="f17"/>
                    <a:pt x="f10" y="f24"/>
                  </a:cubicBezTo>
                  <a:cubicBezTo>
                    <a:pt x="f27" y="f10"/>
                    <a:pt x="f28" y="f9"/>
                    <a:pt x="f5" y="f5"/>
                  </a:cubicBezTo>
                  <a:cubicBezTo>
                    <a:pt x="f5" y="f5"/>
                    <a:pt x="f5" y="f5"/>
                    <a:pt x="f8" y="f5"/>
                  </a:cubicBezTo>
                  <a:close/>
                </a:path>
              </a:pathLst>
            </a:custGeom>
            <a:solidFill>
              <a:srgbClr val="6D37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0" name="Freeform 1692">
              <a:extLst>
                <a:ext uri="{FF2B5EF4-FFF2-40B4-BE49-F238E27FC236}">
                  <a16:creationId xmlns:a16="http://schemas.microsoft.com/office/drawing/2014/main" id="{082FF9C4-1C6B-5855-A52F-A3429E7DFAE4}"/>
                </a:ext>
              </a:extLst>
            </p:cNvPr>
            <p:cNvSpPr/>
            <p:nvPr/>
          </p:nvSpPr>
          <p:spPr>
            <a:xfrm>
              <a:off x="4724403" y="3898901"/>
              <a:ext cx="71442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11"/>
                <a:gd name="f8" fmla="val 4"/>
                <a:gd name="f9" fmla="val 7"/>
                <a:gd name="f10" fmla="val 13"/>
                <a:gd name="f11" fmla="val 9"/>
                <a:gd name="f12" fmla="val 6"/>
                <a:gd name="f13" fmla="val 10"/>
                <a:gd name="f14" fmla="val 3"/>
                <a:gd name="f15" fmla="val 8"/>
                <a:gd name="f16" fmla="val 5"/>
                <a:gd name="f17" fmla="+- 0 0 -90"/>
                <a:gd name="f18" fmla="*/ f3 1 19"/>
                <a:gd name="f19" fmla="*/ f4 1 1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9"/>
                <a:gd name="f28" fmla="*/ f24 1 11"/>
                <a:gd name="f29" fmla="*/ 4 f25 1"/>
                <a:gd name="f30" fmla="*/ 0 f24 1"/>
                <a:gd name="f31" fmla="*/ 19 f25 1"/>
                <a:gd name="f32" fmla="*/ 7 f24 1"/>
                <a:gd name="f33" fmla="*/ 0 f25 1"/>
                <a:gd name="f34" fmla="*/ 10 f24 1"/>
                <a:gd name="f35" fmla="+- f26 0 f1"/>
                <a:gd name="f36" fmla="*/ f29 1 19"/>
                <a:gd name="f37" fmla="*/ f30 1 11"/>
                <a:gd name="f38" fmla="*/ f31 1 19"/>
                <a:gd name="f39" fmla="*/ f32 1 11"/>
                <a:gd name="f40" fmla="*/ f33 1 19"/>
                <a:gd name="f41" fmla="*/ f34 1 11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19" h="11">
                  <a:moveTo>
                    <a:pt x="f8" y="f5"/>
                  </a:moveTo>
                  <a:cubicBezTo>
                    <a:pt x="f9" y="f9"/>
                    <a:pt x="f10" y="f9"/>
                    <a:pt x="f6" y="f9"/>
                  </a:cubicBezTo>
                  <a:cubicBezTo>
                    <a:pt x="f10" y="f11"/>
                    <a:pt x="f12" y="f7"/>
                    <a:pt x="f5" y="f13"/>
                  </a:cubicBezTo>
                  <a:cubicBezTo>
                    <a:pt x="f14" y="f15"/>
                    <a:pt x="f12" y="f16"/>
                    <a:pt x="f8" y="f5"/>
                  </a:cubicBezTo>
                  <a:close/>
                </a:path>
              </a:pathLst>
            </a:custGeom>
            <a:solidFill>
              <a:srgbClr val="B494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1" name="Freeform 1693">
              <a:extLst>
                <a:ext uri="{FF2B5EF4-FFF2-40B4-BE49-F238E27FC236}">
                  <a16:creationId xmlns:a16="http://schemas.microsoft.com/office/drawing/2014/main" id="{EA6412B5-99CF-97C6-70EB-C1ADFD4447AE}"/>
                </a:ext>
              </a:extLst>
            </p:cNvPr>
            <p:cNvSpPr/>
            <p:nvPr/>
          </p:nvSpPr>
          <p:spPr>
            <a:xfrm>
              <a:off x="4814892" y="3775072"/>
              <a:ext cx="25402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4"/>
                <a:gd name="f8" fmla="val 5"/>
                <a:gd name="f9" fmla="val 10"/>
                <a:gd name="f10" fmla="val 13"/>
                <a:gd name="f11" fmla="val 12"/>
                <a:gd name="f12" fmla="val 4"/>
                <a:gd name="f13" fmla="val 11"/>
                <a:gd name="f14" fmla="val 6"/>
                <a:gd name="f15" fmla="val 3"/>
                <a:gd name="f16" fmla="+- 0 0 -90"/>
                <a:gd name="f17" fmla="*/ f3 1 7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7"/>
                <a:gd name="f27" fmla="*/ f23 1 14"/>
                <a:gd name="f28" fmla="*/ 7 f24 1"/>
                <a:gd name="f29" fmla="*/ 0 f23 1"/>
                <a:gd name="f30" fmla="*/ 5 f24 1"/>
                <a:gd name="f31" fmla="*/ 14 f23 1"/>
                <a:gd name="f32" fmla="*/ 4 f24 1"/>
                <a:gd name="f33" fmla="*/ 11 f23 1"/>
                <a:gd name="f34" fmla="+- f25 0 f1"/>
                <a:gd name="f35" fmla="*/ f28 1 7"/>
                <a:gd name="f36" fmla="*/ f29 1 14"/>
                <a:gd name="f37" fmla="*/ f30 1 7"/>
                <a:gd name="f38" fmla="*/ f31 1 14"/>
                <a:gd name="f39" fmla="*/ f32 1 7"/>
                <a:gd name="f40" fmla="*/ f33 1 14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7" h="14">
                  <a:moveTo>
                    <a:pt x="f6" y="f5"/>
                  </a:moveTo>
                  <a:cubicBezTo>
                    <a:pt x="f6" y="f8"/>
                    <a:pt x="f6" y="f9"/>
                    <a:pt x="f8" y="f7"/>
                  </a:cubicBezTo>
                  <a:cubicBezTo>
                    <a:pt x="f8" y="f10"/>
                    <a:pt x="f8" y="f11"/>
                    <a:pt x="f12" y="f13"/>
                  </a:cubicBezTo>
                  <a:cubicBezTo>
                    <a:pt x="f5" y="f14"/>
                    <a:pt x="f12" y="f15"/>
                    <a:pt x="f6" y="f5"/>
                  </a:cubicBezTo>
                  <a:close/>
                </a:path>
              </a:pathLst>
            </a:custGeom>
            <a:solidFill>
              <a:srgbClr val="9F805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2" name="Freeform 1694">
              <a:extLst>
                <a:ext uri="{FF2B5EF4-FFF2-40B4-BE49-F238E27FC236}">
                  <a16:creationId xmlns:a16="http://schemas.microsoft.com/office/drawing/2014/main" id="{4D56BC92-17FA-B144-1F23-5440B454FB83}"/>
                </a:ext>
              </a:extLst>
            </p:cNvPr>
            <p:cNvSpPr/>
            <p:nvPr/>
          </p:nvSpPr>
          <p:spPr>
            <a:xfrm>
              <a:off x="4625977" y="3816348"/>
              <a:ext cx="3016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3"/>
                <a:gd name="f8" fmla="val 9"/>
                <a:gd name="f9" fmla="val 7"/>
                <a:gd name="f10" fmla="val 11"/>
                <a:gd name="f11" fmla="val 6"/>
                <a:gd name="f12" fmla="val 12"/>
                <a:gd name="f13" fmla="val 5"/>
                <a:gd name="f14" fmla="val 4"/>
                <a:gd name="f15" fmla="val 3"/>
                <a:gd name="f16" fmla="val 10"/>
                <a:gd name="f17" fmla="val 2"/>
                <a:gd name="f18" fmla="val 1"/>
                <a:gd name="f19" fmla="+- 0 0 -90"/>
                <a:gd name="f20" fmla="*/ f3 1 8"/>
                <a:gd name="f21" fmla="*/ f4 1 1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8"/>
                <a:gd name="f30" fmla="*/ f26 1 13"/>
                <a:gd name="f31" fmla="*/ 8 f27 1"/>
                <a:gd name="f32" fmla="*/ 8 f26 1"/>
                <a:gd name="f33" fmla="*/ 6 f27 1"/>
                <a:gd name="f34" fmla="*/ 12 f26 1"/>
                <a:gd name="f35" fmla="*/ 3 f27 1"/>
                <a:gd name="f36" fmla="*/ 13 f26 1"/>
                <a:gd name="f37" fmla="*/ 2 f27 1"/>
                <a:gd name="f38" fmla="*/ 4 f26 1"/>
                <a:gd name="f39" fmla="*/ 1 f27 1"/>
                <a:gd name="f40" fmla="*/ 0 f26 1"/>
                <a:gd name="f41" fmla="+- f28 0 f1"/>
                <a:gd name="f42" fmla="*/ f31 1 8"/>
                <a:gd name="f43" fmla="*/ f32 1 13"/>
                <a:gd name="f44" fmla="*/ f33 1 8"/>
                <a:gd name="f45" fmla="*/ f34 1 13"/>
                <a:gd name="f46" fmla="*/ f35 1 8"/>
                <a:gd name="f47" fmla="*/ f36 1 13"/>
                <a:gd name="f48" fmla="*/ f37 1 8"/>
                <a:gd name="f49" fmla="*/ f38 1 13"/>
                <a:gd name="f50" fmla="*/ f39 1 8"/>
                <a:gd name="f51" fmla="*/ f40 1 13"/>
                <a:gd name="f52" fmla="*/ 0 1 f29"/>
                <a:gd name="f53" fmla="*/ f23 1 f29"/>
                <a:gd name="f54" fmla="*/ 0 1 f30"/>
                <a:gd name="f55" fmla="*/ f24 1 f30"/>
                <a:gd name="f56" fmla="*/ f42 1 f29"/>
                <a:gd name="f57" fmla="*/ f43 1 f30"/>
                <a:gd name="f58" fmla="*/ f44 1 f29"/>
                <a:gd name="f59" fmla="*/ f45 1 f30"/>
                <a:gd name="f60" fmla="*/ f46 1 f29"/>
                <a:gd name="f61" fmla="*/ f47 1 f30"/>
                <a:gd name="f62" fmla="*/ f48 1 f29"/>
                <a:gd name="f63" fmla="*/ f49 1 f30"/>
                <a:gd name="f64" fmla="*/ f50 1 f29"/>
                <a:gd name="f65" fmla="*/ f51 1 f30"/>
                <a:gd name="f66" fmla="*/ f52 f20 1"/>
                <a:gd name="f67" fmla="*/ f53 f20 1"/>
                <a:gd name="f68" fmla="*/ f55 f21 1"/>
                <a:gd name="f69" fmla="*/ f54 f21 1"/>
                <a:gd name="f70" fmla="*/ f56 f20 1"/>
                <a:gd name="f71" fmla="*/ f57 f21 1"/>
                <a:gd name="f72" fmla="*/ f58 f20 1"/>
                <a:gd name="f73" fmla="*/ f59 f21 1"/>
                <a:gd name="f74" fmla="*/ f60 f20 1"/>
                <a:gd name="f75" fmla="*/ f61 f21 1"/>
                <a:gd name="f76" fmla="*/ f62 f20 1"/>
                <a:gd name="f77" fmla="*/ f63 f21 1"/>
                <a:gd name="f78" fmla="*/ f64 f20 1"/>
                <a:gd name="f79" fmla="*/ f65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74" y="f75"/>
                </a:cxn>
                <a:cxn ang="f41">
                  <a:pos x="f76" y="f77"/>
                </a:cxn>
                <a:cxn ang="f41">
                  <a:pos x="f78" y="f79"/>
                </a:cxn>
                <a:cxn ang="f41">
                  <a:pos x="f70" y="f71"/>
                </a:cxn>
              </a:cxnLst>
              <a:rect l="f66" t="f69" r="f67" b="f68"/>
              <a:pathLst>
                <a:path w="8" h="13">
                  <a:moveTo>
                    <a:pt x="f6" y="f6"/>
                  </a:moveTo>
                  <a:cubicBezTo>
                    <a:pt x="f6" y="f8"/>
                    <a:pt x="f9" y="f10"/>
                    <a:pt x="f11" y="f12"/>
                  </a:cubicBezTo>
                  <a:cubicBezTo>
                    <a:pt x="f13" y="f12"/>
                    <a:pt x="f14" y="f7"/>
                    <a:pt x="f15" y="f7"/>
                  </a:cubicBezTo>
                  <a:cubicBezTo>
                    <a:pt x="f9" y="f16"/>
                    <a:pt x="f13" y="f9"/>
                    <a:pt x="f17" y="f14"/>
                  </a:cubicBezTo>
                  <a:cubicBezTo>
                    <a:pt x="f18" y="f15"/>
                    <a:pt x="f5" y="f17"/>
                    <a:pt x="f18" y="f5"/>
                  </a:cubicBezTo>
                  <a:cubicBezTo>
                    <a:pt x="f14" y="f17"/>
                    <a:pt x="f13" y="f11"/>
                    <a:pt x="f6" y="f6"/>
                  </a:cubicBezTo>
                  <a:close/>
                </a:path>
              </a:pathLst>
            </a:custGeom>
            <a:solidFill>
              <a:srgbClr val="7C42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3" name="Freeform 1695">
              <a:extLst>
                <a:ext uri="{FF2B5EF4-FFF2-40B4-BE49-F238E27FC236}">
                  <a16:creationId xmlns:a16="http://schemas.microsoft.com/office/drawing/2014/main" id="{076E2382-AD20-3606-82BD-02B4F409EB19}"/>
                </a:ext>
              </a:extLst>
            </p:cNvPr>
            <p:cNvSpPr/>
            <p:nvPr/>
          </p:nvSpPr>
          <p:spPr>
            <a:xfrm>
              <a:off x="4821238" y="3857625"/>
              <a:ext cx="15873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2"/>
                <a:gd name="f8" fmla="val 3"/>
                <a:gd name="f9" fmla="val 1"/>
                <a:gd name="f10" fmla="val 7"/>
                <a:gd name="f11" fmla="val 10"/>
                <a:gd name="f12" fmla="val 8"/>
                <a:gd name="f13" fmla="+- 0 0 -90"/>
                <a:gd name="f14" fmla="*/ f3 1 4"/>
                <a:gd name="f15" fmla="*/ f4 1 12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"/>
                <a:gd name="f24" fmla="*/ f20 1 12"/>
                <a:gd name="f25" fmla="*/ 3 f21 1"/>
                <a:gd name="f26" fmla="*/ 0 f20 1"/>
                <a:gd name="f27" fmla="*/ 4 f20 1"/>
                <a:gd name="f28" fmla="*/ 1 f21 1"/>
                <a:gd name="f29" fmla="*/ 12 f20 1"/>
                <a:gd name="f30" fmla="*/ 0 f21 1"/>
                <a:gd name="f31" fmla="+- f22 0 f1"/>
                <a:gd name="f32" fmla="*/ f25 1 4"/>
                <a:gd name="f33" fmla="*/ f26 1 12"/>
                <a:gd name="f34" fmla="*/ f27 1 12"/>
                <a:gd name="f35" fmla="*/ f28 1 4"/>
                <a:gd name="f36" fmla="*/ f29 1 12"/>
                <a:gd name="f37" fmla="*/ f30 1 4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4"/>
                <a:gd name="f45" fmla="*/ f35 1 f23"/>
                <a:gd name="f46" fmla="*/ f36 1 f24"/>
                <a:gd name="f47" fmla="*/ f37 1 f23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5 1"/>
                <a:gd name="f55" fmla="*/ f45 f14 1"/>
                <a:gd name="f56" fmla="*/ f46 f15 1"/>
                <a:gd name="f57" fmla="*/ f4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2" y="f54"/>
                </a:cxn>
                <a:cxn ang="f31">
                  <a:pos x="f55" y="f56"/>
                </a:cxn>
                <a:cxn ang="f31">
                  <a:pos x="f55" y="f56"/>
                </a:cxn>
                <a:cxn ang="f31">
                  <a:pos x="f57" y="f56"/>
                </a:cxn>
                <a:cxn ang="f31">
                  <a:pos x="f52" y="f53"/>
                </a:cxn>
              </a:cxnLst>
              <a:rect l="f48" t="f51" r="f49" b="f50"/>
              <a:pathLst>
                <a:path w="4" h="12">
                  <a:moveTo>
                    <a:pt x="f8" y="f5"/>
                  </a:moveTo>
                  <a:cubicBezTo>
                    <a:pt x="f8" y="f9"/>
                    <a:pt x="f8" y="f8"/>
                    <a:pt x="f8" y="f6"/>
                  </a:cubicBezTo>
                  <a:cubicBezTo>
                    <a:pt x="f8" y="f10"/>
                    <a:pt x="f6" y="f11"/>
                    <a:pt x="f9" y="f7"/>
                  </a:cubicBezTo>
                  <a:cubicBezTo>
                    <a:pt x="f9" y="f7"/>
                    <a:pt x="f9" y="f7"/>
                    <a:pt x="f9" y="f7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9" y="f12"/>
                    <a:pt x="f9" y="f8"/>
                    <a:pt x="f8" y="f5"/>
                  </a:cubicBezTo>
                  <a:close/>
                </a:path>
              </a:pathLst>
            </a:custGeom>
            <a:solidFill>
              <a:srgbClr val="4338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4" name="Freeform 1696">
              <a:extLst>
                <a:ext uri="{FF2B5EF4-FFF2-40B4-BE49-F238E27FC236}">
                  <a16:creationId xmlns:a16="http://schemas.microsoft.com/office/drawing/2014/main" id="{20303352-F0DF-496D-432F-412F79B5DF1C}"/>
                </a:ext>
              </a:extLst>
            </p:cNvPr>
            <p:cNvSpPr/>
            <p:nvPr/>
          </p:nvSpPr>
          <p:spPr>
            <a:xfrm>
              <a:off x="4340227" y="4041776"/>
              <a:ext cx="288922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59"/>
                <a:gd name="f8" fmla="val 15"/>
                <a:gd name="f9" fmla="val 33"/>
                <a:gd name="f10" fmla="val 10"/>
                <a:gd name="f11" fmla="val 29"/>
                <a:gd name="f12" fmla="val 6"/>
                <a:gd name="f13" fmla="val 24"/>
                <a:gd name="f14" fmla="val 2"/>
                <a:gd name="f15" fmla="val 20"/>
                <a:gd name="f16" fmla="val 18"/>
                <a:gd name="f17" fmla="val 1"/>
                <a:gd name="f18" fmla="val 17"/>
                <a:gd name="f19" fmla="val 3"/>
                <a:gd name="f20" fmla="val 16"/>
                <a:gd name="f21" fmla="val 8"/>
                <a:gd name="f22" fmla="val 12"/>
                <a:gd name="f23" fmla="val 13"/>
                <a:gd name="f24" fmla="val 21"/>
                <a:gd name="f25" fmla="val 22"/>
                <a:gd name="f26" fmla="val 23"/>
                <a:gd name="f27" fmla="val 14"/>
                <a:gd name="f28" fmla="val 27"/>
                <a:gd name="f29" fmla="val 31"/>
                <a:gd name="f30" fmla="val 34"/>
                <a:gd name="f31" fmla="val 26"/>
                <a:gd name="f32" fmla="val 35"/>
                <a:gd name="f33" fmla="val 25"/>
                <a:gd name="f34" fmla="val 36"/>
                <a:gd name="f35" fmla="val 32"/>
                <a:gd name="f36" fmla="val 19"/>
                <a:gd name="f37" fmla="val 11"/>
                <a:gd name="f38" fmla="val 9"/>
                <a:gd name="f39" fmla="val 30"/>
                <a:gd name="f40" fmla="val 42"/>
                <a:gd name="f41" fmla="val 50"/>
                <a:gd name="f42" fmla="val 56"/>
                <a:gd name="f43" fmla="val 39"/>
                <a:gd name="f44" fmla="val 51"/>
                <a:gd name="f45" fmla="val 43"/>
                <a:gd name="f46" fmla="val 5"/>
                <a:gd name="f47" fmla="val 4"/>
                <a:gd name="f48" fmla="val 47"/>
                <a:gd name="f49" fmla="val 52"/>
                <a:gd name="f50" fmla="val 55"/>
                <a:gd name="f51" fmla="val 57"/>
                <a:gd name="f52" fmla="val 64"/>
                <a:gd name="f53" fmla="val 70"/>
                <a:gd name="f54" fmla="val 75"/>
                <a:gd name="f55" fmla="val 76"/>
                <a:gd name="f56" fmla="val 74"/>
                <a:gd name="f57" fmla="val 73"/>
                <a:gd name="f58" fmla="val 71"/>
                <a:gd name="f59" fmla="val 69"/>
                <a:gd name="f60" fmla="val 66"/>
                <a:gd name="f61" fmla="val 72"/>
                <a:gd name="f62" fmla="val 65"/>
                <a:gd name="f63" fmla="val 28"/>
                <a:gd name="f64" fmla="val 46"/>
                <a:gd name="f65" fmla="val 53"/>
                <a:gd name="f66" fmla="val 61"/>
                <a:gd name="f67" fmla="val 37"/>
                <a:gd name="f68" fmla="val 38"/>
                <a:gd name="f69" fmla="val 68"/>
                <a:gd name="f70" fmla="val 67"/>
                <a:gd name="f71" fmla="val 62"/>
                <a:gd name="f72" fmla="val 63"/>
                <a:gd name="f73" fmla="val 44"/>
                <a:gd name="f74" fmla="val 48"/>
                <a:gd name="f75" fmla="val 54"/>
                <a:gd name="f76" fmla="val 58"/>
                <a:gd name="f77" fmla="+- 0 0 -90"/>
                <a:gd name="f78" fmla="*/ f3 1 77"/>
                <a:gd name="f79" fmla="*/ f4 1 59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77"/>
                <a:gd name="f88" fmla="*/ f84 1 59"/>
                <a:gd name="f89" fmla="*/ 15 f85 1"/>
                <a:gd name="f90" fmla="*/ 33 f84 1"/>
                <a:gd name="f91" fmla="*/ 2 f85 1"/>
                <a:gd name="f92" fmla="*/ 20 f84 1"/>
                <a:gd name="f93" fmla="*/ 3 f85 1"/>
                <a:gd name="f94" fmla="*/ 16 f84 1"/>
                <a:gd name="f95" fmla="*/ 21 f85 1"/>
                <a:gd name="f96" fmla="*/ 12 f84 1"/>
                <a:gd name="f97" fmla="*/ 24 f85 1"/>
                <a:gd name="f98" fmla="*/ 14 f84 1"/>
                <a:gd name="f99" fmla="*/ 34 f85 1"/>
                <a:gd name="f100" fmla="*/ 26 f84 1"/>
                <a:gd name="f101" fmla="*/ 36 f85 1"/>
                <a:gd name="f102" fmla="*/ 24 f84 1"/>
                <a:gd name="f103" fmla="*/ 23 f85 1"/>
                <a:gd name="f104" fmla="*/ 11 f84 1"/>
                <a:gd name="f105" fmla="*/ 27 f85 1"/>
                <a:gd name="f106" fmla="*/ 9 f84 1"/>
                <a:gd name="f107" fmla="*/ 33 f85 1"/>
                <a:gd name="f108" fmla="*/ 56 f85 1"/>
                <a:gd name="f109" fmla="*/ 39 f84 1"/>
                <a:gd name="f110" fmla="*/ 32 f85 1"/>
                <a:gd name="f111" fmla="*/ 8 f84 1"/>
                <a:gd name="f112" fmla="*/ 43 f85 1"/>
                <a:gd name="f113" fmla="*/ 4 f84 1"/>
                <a:gd name="f114" fmla="*/ 52 f85 1"/>
                <a:gd name="f115" fmla="*/ 0 f84 1"/>
                <a:gd name="f116" fmla="*/ 59 f85 1"/>
                <a:gd name="f117" fmla="*/ 75 f85 1"/>
                <a:gd name="f118" fmla="*/ 76 f85 1"/>
                <a:gd name="f119" fmla="*/ 21 f84 1"/>
                <a:gd name="f120" fmla="*/ 71 f85 1"/>
                <a:gd name="f121" fmla="*/ 22 f84 1"/>
                <a:gd name="f122" fmla="*/ 64 f85 1"/>
                <a:gd name="f123" fmla="*/ 72 f85 1"/>
                <a:gd name="f124" fmla="*/ 23 f84 1"/>
                <a:gd name="f125" fmla="*/ 73 f85 1"/>
                <a:gd name="f126" fmla="*/ 27 f84 1"/>
                <a:gd name="f127" fmla="*/ 65 f85 1"/>
                <a:gd name="f128" fmla="*/ 28 f84 1"/>
                <a:gd name="f129" fmla="*/ 46 f85 1"/>
                <a:gd name="f130" fmla="*/ 70 f85 1"/>
                <a:gd name="f131" fmla="*/ 32 f84 1"/>
                <a:gd name="f132" fmla="*/ 37 f84 1"/>
                <a:gd name="f133" fmla="*/ 67 f85 1"/>
                <a:gd name="f134" fmla="*/ 36 f84 1"/>
                <a:gd name="f135" fmla="*/ 29 f84 1"/>
                <a:gd name="f136" fmla="*/ 38 f84 1"/>
                <a:gd name="f137" fmla="*/ 44 f84 1"/>
                <a:gd name="f138" fmla="*/ 52 f84 1"/>
                <a:gd name="f139" fmla="*/ 63 f85 1"/>
                <a:gd name="f140" fmla="*/ 59 f84 1"/>
                <a:gd name="f141" fmla="*/ 50 f85 1"/>
                <a:gd name="f142" fmla="*/ 50 f84 1"/>
                <a:gd name="f143" fmla="*/ 16 f85 1"/>
                <a:gd name="f144" fmla="*/ 17 f84 1"/>
                <a:gd name="f145" fmla="*/ 22 f85 1"/>
                <a:gd name="f146" fmla="*/ 31 f84 1"/>
                <a:gd name="f147" fmla="*/ 9 f85 1"/>
                <a:gd name="f148" fmla="*/ 19 f85 1"/>
                <a:gd name="f149" fmla="+- f86 0 f1"/>
                <a:gd name="f150" fmla="*/ f89 1 77"/>
                <a:gd name="f151" fmla="*/ f90 1 59"/>
                <a:gd name="f152" fmla="*/ f91 1 77"/>
                <a:gd name="f153" fmla="*/ f92 1 59"/>
                <a:gd name="f154" fmla="*/ f93 1 77"/>
                <a:gd name="f155" fmla="*/ f94 1 59"/>
                <a:gd name="f156" fmla="*/ f95 1 77"/>
                <a:gd name="f157" fmla="*/ f96 1 59"/>
                <a:gd name="f158" fmla="*/ f97 1 77"/>
                <a:gd name="f159" fmla="*/ f98 1 59"/>
                <a:gd name="f160" fmla="*/ f99 1 77"/>
                <a:gd name="f161" fmla="*/ f100 1 59"/>
                <a:gd name="f162" fmla="*/ f101 1 77"/>
                <a:gd name="f163" fmla="*/ f102 1 59"/>
                <a:gd name="f164" fmla="*/ f103 1 77"/>
                <a:gd name="f165" fmla="*/ f104 1 59"/>
                <a:gd name="f166" fmla="*/ f105 1 77"/>
                <a:gd name="f167" fmla="*/ f106 1 59"/>
                <a:gd name="f168" fmla="*/ f107 1 77"/>
                <a:gd name="f169" fmla="*/ f108 1 77"/>
                <a:gd name="f170" fmla="*/ f109 1 59"/>
                <a:gd name="f171" fmla="*/ f110 1 77"/>
                <a:gd name="f172" fmla="*/ f111 1 59"/>
                <a:gd name="f173" fmla="*/ f112 1 77"/>
                <a:gd name="f174" fmla="*/ f113 1 59"/>
                <a:gd name="f175" fmla="*/ f114 1 77"/>
                <a:gd name="f176" fmla="*/ f115 1 59"/>
                <a:gd name="f177" fmla="*/ f116 1 77"/>
                <a:gd name="f178" fmla="*/ f117 1 77"/>
                <a:gd name="f179" fmla="*/ f118 1 77"/>
                <a:gd name="f180" fmla="*/ f119 1 59"/>
                <a:gd name="f181" fmla="*/ f120 1 77"/>
                <a:gd name="f182" fmla="*/ f121 1 59"/>
                <a:gd name="f183" fmla="*/ f122 1 77"/>
                <a:gd name="f184" fmla="*/ f123 1 77"/>
                <a:gd name="f185" fmla="*/ f124 1 59"/>
                <a:gd name="f186" fmla="*/ f125 1 77"/>
                <a:gd name="f187" fmla="*/ f126 1 59"/>
                <a:gd name="f188" fmla="*/ f127 1 77"/>
                <a:gd name="f189" fmla="*/ f128 1 59"/>
                <a:gd name="f190" fmla="*/ f129 1 77"/>
                <a:gd name="f191" fmla="*/ f130 1 77"/>
                <a:gd name="f192" fmla="*/ f131 1 59"/>
                <a:gd name="f193" fmla="*/ f132 1 59"/>
                <a:gd name="f194" fmla="*/ f133 1 77"/>
                <a:gd name="f195" fmla="*/ f134 1 59"/>
                <a:gd name="f196" fmla="*/ f135 1 59"/>
                <a:gd name="f197" fmla="*/ f136 1 59"/>
                <a:gd name="f198" fmla="*/ f137 1 59"/>
                <a:gd name="f199" fmla="*/ f138 1 59"/>
                <a:gd name="f200" fmla="*/ f139 1 77"/>
                <a:gd name="f201" fmla="*/ f140 1 59"/>
                <a:gd name="f202" fmla="*/ f141 1 77"/>
                <a:gd name="f203" fmla="*/ f142 1 59"/>
                <a:gd name="f204" fmla="*/ f143 1 77"/>
                <a:gd name="f205" fmla="*/ f144 1 59"/>
                <a:gd name="f206" fmla="*/ f145 1 77"/>
                <a:gd name="f207" fmla="*/ f146 1 59"/>
                <a:gd name="f208" fmla="*/ f147 1 77"/>
                <a:gd name="f209" fmla="*/ f148 1 77"/>
                <a:gd name="f210" fmla="*/ 0 1 f87"/>
                <a:gd name="f211" fmla="*/ f81 1 f87"/>
                <a:gd name="f212" fmla="*/ 0 1 f88"/>
                <a:gd name="f213" fmla="*/ f82 1 f88"/>
                <a:gd name="f214" fmla="*/ f150 1 f87"/>
                <a:gd name="f215" fmla="*/ f151 1 f88"/>
                <a:gd name="f216" fmla="*/ f152 1 f87"/>
                <a:gd name="f217" fmla="*/ f153 1 f88"/>
                <a:gd name="f218" fmla="*/ f154 1 f87"/>
                <a:gd name="f219" fmla="*/ f155 1 f88"/>
                <a:gd name="f220" fmla="*/ f156 1 f87"/>
                <a:gd name="f221" fmla="*/ f157 1 f88"/>
                <a:gd name="f222" fmla="*/ f158 1 f87"/>
                <a:gd name="f223" fmla="*/ f159 1 f88"/>
                <a:gd name="f224" fmla="*/ f160 1 f87"/>
                <a:gd name="f225" fmla="*/ f161 1 f88"/>
                <a:gd name="f226" fmla="*/ f162 1 f87"/>
                <a:gd name="f227" fmla="*/ f163 1 f88"/>
                <a:gd name="f228" fmla="*/ f164 1 f87"/>
                <a:gd name="f229" fmla="*/ f165 1 f88"/>
                <a:gd name="f230" fmla="*/ f166 1 f87"/>
                <a:gd name="f231" fmla="*/ f167 1 f88"/>
                <a:gd name="f232" fmla="*/ f168 1 f87"/>
                <a:gd name="f233" fmla="*/ f169 1 f87"/>
                <a:gd name="f234" fmla="*/ f170 1 f88"/>
                <a:gd name="f235" fmla="*/ f171 1 f87"/>
                <a:gd name="f236" fmla="*/ f172 1 f88"/>
                <a:gd name="f237" fmla="*/ f173 1 f87"/>
                <a:gd name="f238" fmla="*/ f174 1 f88"/>
                <a:gd name="f239" fmla="*/ f175 1 f87"/>
                <a:gd name="f240" fmla="*/ f176 1 f88"/>
                <a:gd name="f241" fmla="*/ f177 1 f87"/>
                <a:gd name="f242" fmla="*/ f178 1 f87"/>
                <a:gd name="f243" fmla="*/ f179 1 f87"/>
                <a:gd name="f244" fmla="*/ f180 1 f88"/>
                <a:gd name="f245" fmla="*/ f181 1 f87"/>
                <a:gd name="f246" fmla="*/ f182 1 f88"/>
                <a:gd name="f247" fmla="*/ f183 1 f87"/>
                <a:gd name="f248" fmla="*/ f184 1 f87"/>
                <a:gd name="f249" fmla="*/ f185 1 f88"/>
                <a:gd name="f250" fmla="*/ f186 1 f87"/>
                <a:gd name="f251" fmla="*/ f187 1 f88"/>
                <a:gd name="f252" fmla="*/ f188 1 f87"/>
                <a:gd name="f253" fmla="*/ f189 1 f88"/>
                <a:gd name="f254" fmla="*/ f190 1 f87"/>
                <a:gd name="f255" fmla="*/ f191 1 f87"/>
                <a:gd name="f256" fmla="*/ f192 1 f88"/>
                <a:gd name="f257" fmla="*/ f193 1 f88"/>
                <a:gd name="f258" fmla="*/ f194 1 f87"/>
                <a:gd name="f259" fmla="*/ f195 1 f88"/>
                <a:gd name="f260" fmla="*/ f196 1 f88"/>
                <a:gd name="f261" fmla="*/ f197 1 f88"/>
                <a:gd name="f262" fmla="*/ f198 1 f88"/>
                <a:gd name="f263" fmla="*/ f199 1 f88"/>
                <a:gd name="f264" fmla="*/ f200 1 f87"/>
                <a:gd name="f265" fmla="*/ f201 1 f88"/>
                <a:gd name="f266" fmla="*/ f202 1 f87"/>
                <a:gd name="f267" fmla="*/ f203 1 f88"/>
                <a:gd name="f268" fmla="*/ f204 1 f87"/>
                <a:gd name="f269" fmla="*/ f205 1 f88"/>
                <a:gd name="f270" fmla="*/ f206 1 f87"/>
                <a:gd name="f271" fmla="*/ f207 1 f88"/>
                <a:gd name="f272" fmla="*/ f208 1 f87"/>
                <a:gd name="f273" fmla="*/ f209 1 f87"/>
                <a:gd name="f274" fmla="*/ f210 f78 1"/>
                <a:gd name="f275" fmla="*/ f211 f78 1"/>
                <a:gd name="f276" fmla="*/ f213 f79 1"/>
                <a:gd name="f277" fmla="*/ f212 f79 1"/>
                <a:gd name="f278" fmla="*/ f214 f78 1"/>
                <a:gd name="f279" fmla="*/ f215 f79 1"/>
                <a:gd name="f280" fmla="*/ f216 f78 1"/>
                <a:gd name="f281" fmla="*/ f217 f79 1"/>
                <a:gd name="f282" fmla="*/ f218 f78 1"/>
                <a:gd name="f283" fmla="*/ f219 f79 1"/>
                <a:gd name="f284" fmla="*/ f220 f78 1"/>
                <a:gd name="f285" fmla="*/ f221 f79 1"/>
                <a:gd name="f286" fmla="*/ f222 f78 1"/>
                <a:gd name="f287" fmla="*/ f223 f79 1"/>
                <a:gd name="f288" fmla="*/ f224 f78 1"/>
                <a:gd name="f289" fmla="*/ f225 f79 1"/>
                <a:gd name="f290" fmla="*/ f226 f78 1"/>
                <a:gd name="f291" fmla="*/ f227 f79 1"/>
                <a:gd name="f292" fmla="*/ f228 f78 1"/>
                <a:gd name="f293" fmla="*/ f229 f79 1"/>
                <a:gd name="f294" fmla="*/ f230 f78 1"/>
                <a:gd name="f295" fmla="*/ f231 f79 1"/>
                <a:gd name="f296" fmla="*/ f232 f78 1"/>
                <a:gd name="f297" fmla="*/ f233 f78 1"/>
                <a:gd name="f298" fmla="*/ f234 f79 1"/>
                <a:gd name="f299" fmla="*/ f235 f78 1"/>
                <a:gd name="f300" fmla="*/ f236 f79 1"/>
                <a:gd name="f301" fmla="*/ f237 f78 1"/>
                <a:gd name="f302" fmla="*/ f238 f79 1"/>
                <a:gd name="f303" fmla="*/ f239 f78 1"/>
                <a:gd name="f304" fmla="*/ f240 f79 1"/>
                <a:gd name="f305" fmla="*/ f241 f78 1"/>
                <a:gd name="f306" fmla="*/ f242 f78 1"/>
                <a:gd name="f307" fmla="*/ f243 f78 1"/>
                <a:gd name="f308" fmla="*/ f244 f79 1"/>
                <a:gd name="f309" fmla="*/ f245 f78 1"/>
                <a:gd name="f310" fmla="*/ f246 f79 1"/>
                <a:gd name="f311" fmla="*/ f247 f78 1"/>
                <a:gd name="f312" fmla="*/ f248 f78 1"/>
                <a:gd name="f313" fmla="*/ f249 f79 1"/>
                <a:gd name="f314" fmla="*/ f250 f78 1"/>
                <a:gd name="f315" fmla="*/ f251 f79 1"/>
                <a:gd name="f316" fmla="*/ f252 f78 1"/>
                <a:gd name="f317" fmla="*/ f253 f79 1"/>
                <a:gd name="f318" fmla="*/ f254 f78 1"/>
                <a:gd name="f319" fmla="*/ f255 f78 1"/>
                <a:gd name="f320" fmla="*/ f256 f79 1"/>
                <a:gd name="f321" fmla="*/ f257 f79 1"/>
                <a:gd name="f322" fmla="*/ f258 f78 1"/>
                <a:gd name="f323" fmla="*/ f259 f79 1"/>
                <a:gd name="f324" fmla="*/ f260 f79 1"/>
                <a:gd name="f325" fmla="*/ f261 f79 1"/>
                <a:gd name="f326" fmla="*/ f262 f79 1"/>
                <a:gd name="f327" fmla="*/ f263 f79 1"/>
                <a:gd name="f328" fmla="*/ f264 f78 1"/>
                <a:gd name="f329" fmla="*/ f265 f79 1"/>
                <a:gd name="f330" fmla="*/ f266 f78 1"/>
                <a:gd name="f331" fmla="*/ f267 f79 1"/>
                <a:gd name="f332" fmla="*/ f268 f78 1"/>
                <a:gd name="f333" fmla="*/ f269 f79 1"/>
                <a:gd name="f334" fmla="*/ f270 f78 1"/>
                <a:gd name="f335" fmla="*/ f271 f79 1"/>
                <a:gd name="f336" fmla="*/ f272 f78 1"/>
                <a:gd name="f337" fmla="*/ f273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9">
                  <a:pos x="f278" y="f279"/>
                </a:cxn>
                <a:cxn ang="f149">
                  <a:pos x="f280" y="f281"/>
                </a:cxn>
                <a:cxn ang="f149">
                  <a:pos x="f282" y="f283"/>
                </a:cxn>
                <a:cxn ang="f149">
                  <a:pos x="f284" y="f285"/>
                </a:cxn>
                <a:cxn ang="f149">
                  <a:pos x="f286" y="f287"/>
                </a:cxn>
                <a:cxn ang="f149">
                  <a:pos x="f288" y="f289"/>
                </a:cxn>
                <a:cxn ang="f149">
                  <a:pos x="f290" y="f291"/>
                </a:cxn>
                <a:cxn ang="f149">
                  <a:pos x="f292" y="f293"/>
                </a:cxn>
                <a:cxn ang="f149">
                  <a:pos x="f294" y="f295"/>
                </a:cxn>
                <a:cxn ang="f149">
                  <a:pos x="f296" y="f293"/>
                </a:cxn>
                <a:cxn ang="f149">
                  <a:pos x="f297" y="f298"/>
                </a:cxn>
                <a:cxn ang="f149">
                  <a:pos x="f288" y="f285"/>
                </a:cxn>
                <a:cxn ang="f149">
                  <a:pos x="f299" y="f300"/>
                </a:cxn>
                <a:cxn ang="f149">
                  <a:pos x="f301" y="f302"/>
                </a:cxn>
                <a:cxn ang="f149">
                  <a:pos x="f303" y="f304"/>
                </a:cxn>
                <a:cxn ang="f149">
                  <a:pos x="f305" y="f302"/>
                </a:cxn>
                <a:cxn ang="f149">
                  <a:pos x="f306" y="f283"/>
                </a:cxn>
                <a:cxn ang="f149">
                  <a:pos x="f307" y="f308"/>
                </a:cxn>
                <a:cxn ang="f149">
                  <a:pos x="f307" y="f308"/>
                </a:cxn>
                <a:cxn ang="f149">
                  <a:pos x="f309" y="f310"/>
                </a:cxn>
                <a:cxn ang="f149">
                  <a:pos x="f311" y="f287"/>
                </a:cxn>
                <a:cxn ang="f149">
                  <a:pos x="f312" y="f313"/>
                </a:cxn>
                <a:cxn ang="f149">
                  <a:pos x="f314" y="f315"/>
                </a:cxn>
                <a:cxn ang="f149">
                  <a:pos x="f314" y="f315"/>
                </a:cxn>
                <a:cxn ang="f149">
                  <a:pos x="f316" y="f317"/>
                </a:cxn>
                <a:cxn ang="f149">
                  <a:pos x="f318" y="f300"/>
                </a:cxn>
                <a:cxn ang="f149">
                  <a:pos x="f319" y="f320"/>
                </a:cxn>
                <a:cxn ang="f149">
                  <a:pos x="f309" y="f321"/>
                </a:cxn>
                <a:cxn ang="f149">
                  <a:pos x="f322" y="f323"/>
                </a:cxn>
                <a:cxn ang="f149">
                  <a:pos x="f305" y="f324"/>
                </a:cxn>
                <a:cxn ang="f149">
                  <a:pos x="f319" y="f325"/>
                </a:cxn>
                <a:cxn ang="f149">
                  <a:pos x="f312" y="f326"/>
                </a:cxn>
                <a:cxn ang="f149">
                  <a:pos x="f306" y="f327"/>
                </a:cxn>
                <a:cxn ang="f149">
                  <a:pos x="f328" y="f329"/>
                </a:cxn>
                <a:cxn ang="f149">
                  <a:pos x="f330" y="f331"/>
                </a:cxn>
                <a:cxn ang="f149">
                  <a:pos x="f332" y="f333"/>
                </a:cxn>
                <a:cxn ang="f149">
                  <a:pos x="f286" y="f289"/>
                </a:cxn>
                <a:cxn ang="f149">
                  <a:pos x="f334" y="f335"/>
                </a:cxn>
                <a:cxn ang="f149">
                  <a:pos x="f336" y="f281"/>
                </a:cxn>
                <a:cxn ang="f149">
                  <a:pos x="f337" y="f335"/>
                </a:cxn>
                <a:cxn ang="f149">
                  <a:pos x="f278" y="f279"/>
                </a:cxn>
              </a:cxnLst>
              <a:rect l="f274" t="f277" r="f275" b="f276"/>
              <a:pathLst>
                <a:path w="77" h="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8" y="f23"/>
                    <a:pt x="f24" y="f22"/>
                  </a:cubicBezTo>
                  <a:cubicBezTo>
                    <a:pt x="f25" y="f22"/>
                    <a:pt x="f26" y="f23"/>
                    <a:pt x="f13" y="f27"/>
                  </a:cubicBezTo>
                  <a:cubicBezTo>
                    <a:pt x="f28" y="f16"/>
                    <a:pt x="f29" y="f25"/>
                    <a:pt x="f30" y="f31"/>
                  </a:cubicBezTo>
                  <a:cubicBezTo>
                    <a:pt x="f32" y="f33"/>
                    <a:pt x="f32" y="f33"/>
                    <a:pt x="f34" y="f13"/>
                  </a:cubicBezTo>
                  <a:cubicBezTo>
                    <a:pt x="f35" y="f36"/>
                    <a:pt x="f28" y="f20"/>
                    <a:pt x="f26" y="f37"/>
                  </a:cubicBezTo>
                  <a:cubicBezTo>
                    <a:pt x="f33" y="f10"/>
                    <a:pt x="f31" y="f10"/>
                    <a:pt x="f28" y="f38"/>
                  </a:cubicBezTo>
                  <a:cubicBezTo>
                    <a:pt x="f39" y="f21"/>
                    <a:pt x="f29" y="f10"/>
                    <a:pt x="f9" y="f37"/>
                  </a:cubicBezTo>
                  <a:cubicBezTo>
                    <a:pt x="f40" y="f25"/>
                    <a:pt x="f41" y="f35"/>
                    <a:pt x="f42" y="f43"/>
                  </a:cubicBezTo>
                  <a:cubicBezTo>
                    <a:pt x="f44" y="f9"/>
                    <a:pt x="f45" y="f25"/>
                    <a:pt x="f30" y="f22"/>
                  </a:cubicBezTo>
                  <a:cubicBezTo>
                    <a:pt x="f9" y="f37"/>
                    <a:pt x="f29" y="f10"/>
                    <a:pt x="f35" y="f21"/>
                  </a:cubicBezTo>
                  <a:cubicBezTo>
                    <a:pt x="f32" y="f12"/>
                    <a:pt x="f43" y="f46"/>
                    <a:pt x="f45" y="f47"/>
                  </a:cubicBezTo>
                  <a:cubicBezTo>
                    <a:pt x="f48" y="f19"/>
                    <a:pt x="f41" y="f19"/>
                    <a:pt x="f49" y="f5"/>
                  </a:cubicBezTo>
                  <a:cubicBezTo>
                    <a:pt x="f50" y="f5"/>
                    <a:pt x="f51" y="f14"/>
                    <a:pt x="f7" y="f47"/>
                  </a:cubicBezTo>
                  <a:cubicBezTo>
                    <a:pt x="f52" y="f21"/>
                    <a:pt x="f53" y="f22"/>
                    <a:pt x="f54" y="f20"/>
                  </a:cubicBezTo>
                  <a:cubicBezTo>
                    <a:pt x="f6" y="f16"/>
                    <a:pt x="f6" y="f36"/>
                    <a:pt x="f55" y="f24"/>
                  </a:cubicBezTo>
                  <a:cubicBezTo>
                    <a:pt x="f55" y="f24"/>
                    <a:pt x="f55" y="f24"/>
                    <a:pt x="f55" y="f24"/>
                  </a:cubicBezTo>
                  <a:cubicBezTo>
                    <a:pt x="f56" y="f26"/>
                    <a:pt x="f57" y="f13"/>
                    <a:pt x="f58" y="f25"/>
                  </a:cubicBezTo>
                  <a:cubicBezTo>
                    <a:pt x="f59" y="f36"/>
                    <a:pt x="f60" y="f18"/>
                    <a:pt x="f52" y="f27"/>
                  </a:cubicBezTo>
                  <a:cubicBezTo>
                    <a:pt x="f60" y="f18"/>
                    <a:pt x="f59" y="f15"/>
                    <a:pt x="f61" y="f26"/>
                  </a:cubicBezTo>
                  <a:cubicBezTo>
                    <a:pt x="f57" y="f13"/>
                    <a:pt x="f56" y="f33"/>
                    <a:pt x="f57" y="f28"/>
                  </a:cubicBezTo>
                  <a:cubicBezTo>
                    <a:pt x="f57" y="f28"/>
                    <a:pt x="f57" y="f28"/>
                    <a:pt x="f57" y="f28"/>
                  </a:cubicBezTo>
                  <a:cubicBezTo>
                    <a:pt x="f53" y="f9"/>
                    <a:pt x="f53" y="f9"/>
                    <a:pt x="f62" y="f63"/>
                  </a:cubicBezTo>
                  <a:cubicBezTo>
                    <a:pt x="f7" y="f25"/>
                    <a:pt x="f49" y="f8"/>
                    <a:pt x="f64" y="f21"/>
                  </a:cubicBezTo>
                  <a:cubicBezTo>
                    <a:pt x="f65" y="f18"/>
                    <a:pt x="f66" y="f33"/>
                    <a:pt x="f53" y="f35"/>
                  </a:cubicBezTo>
                  <a:cubicBezTo>
                    <a:pt x="f58" y="f30"/>
                    <a:pt x="f61" y="f32"/>
                    <a:pt x="f58" y="f67"/>
                  </a:cubicBezTo>
                  <a:cubicBezTo>
                    <a:pt x="f53" y="f68"/>
                    <a:pt x="f69" y="f67"/>
                    <a:pt x="f70" y="f34"/>
                  </a:cubicBezTo>
                  <a:cubicBezTo>
                    <a:pt x="f52" y="f30"/>
                    <a:pt x="f71" y="f29"/>
                    <a:pt x="f7" y="f11"/>
                  </a:cubicBezTo>
                  <a:cubicBezTo>
                    <a:pt x="f72" y="f35"/>
                    <a:pt x="f62" y="f34"/>
                    <a:pt x="f53" y="f68"/>
                  </a:cubicBezTo>
                  <a:cubicBezTo>
                    <a:pt x="f57" y="f43"/>
                    <a:pt x="f58" y="f40"/>
                    <a:pt x="f61" y="f73"/>
                  </a:cubicBezTo>
                  <a:cubicBezTo>
                    <a:pt x="f53" y="f74"/>
                    <a:pt x="f58" y="f41"/>
                    <a:pt x="f54" y="f49"/>
                  </a:cubicBezTo>
                  <a:cubicBezTo>
                    <a:pt x="f58" y="f75"/>
                    <a:pt x="f70" y="f42"/>
                    <a:pt x="f72" y="f7"/>
                  </a:cubicBezTo>
                  <a:cubicBezTo>
                    <a:pt x="f76" y="f76"/>
                    <a:pt x="f75" y="f75"/>
                    <a:pt x="f41" y="f41"/>
                  </a:cubicBezTo>
                  <a:cubicBezTo>
                    <a:pt x="f43" y="f43"/>
                    <a:pt x="f28" y="f63"/>
                    <a:pt x="f20" y="f18"/>
                  </a:cubicBezTo>
                  <a:cubicBezTo>
                    <a:pt x="f36" y="f15"/>
                    <a:pt x="f25" y="f26"/>
                    <a:pt x="f13" y="f31"/>
                  </a:cubicBezTo>
                  <a:cubicBezTo>
                    <a:pt x="f33" y="f11"/>
                    <a:pt x="f33" y="f29"/>
                    <a:pt x="f25" y="f29"/>
                  </a:cubicBezTo>
                  <a:cubicBezTo>
                    <a:pt x="f20" y="f11"/>
                    <a:pt x="f23" y="f13"/>
                    <a:pt x="f38" y="f15"/>
                  </a:cubicBezTo>
                  <a:cubicBezTo>
                    <a:pt x="f22" y="f13"/>
                    <a:pt x="f18" y="f31"/>
                    <a:pt x="f36" y="f29"/>
                  </a:cubicBezTo>
                  <a:cubicBezTo>
                    <a:pt x="f16" y="f9"/>
                    <a:pt x="f18" y="f30"/>
                    <a:pt x="f8" y="f9"/>
                  </a:cubicBezTo>
                  <a:close/>
                </a:path>
              </a:pathLst>
            </a:custGeom>
            <a:solidFill>
              <a:srgbClr val="CF82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5" name="Freeform 1697">
              <a:extLst>
                <a:ext uri="{FF2B5EF4-FFF2-40B4-BE49-F238E27FC236}">
                  <a16:creationId xmlns:a16="http://schemas.microsoft.com/office/drawing/2014/main" id="{960D70E3-DB36-C198-C3C4-BF6C5D3A6B01}"/>
                </a:ext>
              </a:extLst>
            </p:cNvPr>
            <p:cNvSpPr/>
            <p:nvPr/>
          </p:nvSpPr>
          <p:spPr>
            <a:xfrm>
              <a:off x="4557717" y="3970333"/>
              <a:ext cx="219071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35"/>
                <a:gd name="f8" fmla="val 54"/>
                <a:gd name="f9" fmla="val 10"/>
                <a:gd name="f10" fmla="val 45"/>
                <a:gd name="f11" fmla="val 37"/>
                <a:gd name="f12" fmla="val 29"/>
                <a:gd name="f13" fmla="val 7"/>
                <a:gd name="f14" fmla="val 21"/>
                <a:gd name="f15" fmla="val 4"/>
                <a:gd name="f16" fmla="val 13"/>
                <a:gd name="f17" fmla="val 6"/>
                <a:gd name="f18" fmla="val 9"/>
                <a:gd name="f19" fmla="val 5"/>
                <a:gd name="f20" fmla="val 3"/>
                <a:gd name="f21" fmla="val 11"/>
                <a:gd name="f22" fmla="val 14"/>
                <a:gd name="f23" fmla="val 18"/>
                <a:gd name="f24" fmla="val 22"/>
                <a:gd name="f25" fmla="val 16"/>
                <a:gd name="f26" fmla="val 27"/>
                <a:gd name="f27" fmla="val 32"/>
                <a:gd name="f28" fmla="val 33"/>
                <a:gd name="f29" fmla="val 31"/>
                <a:gd name="f30" fmla="val 30"/>
                <a:gd name="f31" fmla="val 25"/>
                <a:gd name="f32" fmla="val 2"/>
                <a:gd name="f33" fmla="val 15"/>
                <a:gd name="f34" fmla="val 1"/>
                <a:gd name="f35" fmla="val 12"/>
                <a:gd name="f36" fmla="val 8"/>
                <a:gd name="f37" fmla="val 19"/>
                <a:gd name="f38" fmla="val 26"/>
                <a:gd name="f39" fmla="val 36"/>
                <a:gd name="f40" fmla="val 42"/>
                <a:gd name="f41" fmla="val 46"/>
                <a:gd name="f42" fmla="val 48"/>
                <a:gd name="f43" fmla="val 50"/>
                <a:gd name="f44" fmla="val 52"/>
                <a:gd name="f45" fmla="val 53"/>
                <a:gd name="f46" fmla="val 55"/>
                <a:gd name="f47" fmla="val 57"/>
                <a:gd name="f48" fmla="val 56"/>
                <a:gd name="f49" fmla="+- 0 0 -90"/>
                <a:gd name="f50" fmla="*/ f3 1 58"/>
                <a:gd name="f51" fmla="*/ f4 1 35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58"/>
                <a:gd name="f60" fmla="*/ f56 1 35"/>
                <a:gd name="f61" fmla="*/ 54 f57 1"/>
                <a:gd name="f62" fmla="*/ 10 f56 1"/>
                <a:gd name="f63" fmla="*/ 29 f57 1"/>
                <a:gd name="f64" fmla="*/ 7 f56 1"/>
                <a:gd name="f65" fmla="*/ 6 f57 1"/>
                <a:gd name="f66" fmla="*/ 9 f56 1"/>
                <a:gd name="f67" fmla="*/ 3 f57 1"/>
                <a:gd name="f68" fmla="*/ 11 f56 1"/>
                <a:gd name="f69" fmla="*/ 13 f56 1"/>
                <a:gd name="f70" fmla="*/ 16 f57 1"/>
                <a:gd name="f71" fmla="*/ 27 f56 1"/>
                <a:gd name="f72" fmla="*/ 18 f57 1"/>
                <a:gd name="f73" fmla="*/ 33 f56 1"/>
                <a:gd name="f74" fmla="*/ 13 f57 1"/>
                <a:gd name="f75" fmla="*/ 30 f56 1"/>
                <a:gd name="f76" fmla="*/ 2 f57 1"/>
                <a:gd name="f77" fmla="*/ 16 f56 1"/>
                <a:gd name="f78" fmla="*/ 1 f57 1"/>
                <a:gd name="f79" fmla="*/ 12 f56 1"/>
                <a:gd name="f80" fmla="*/ 8 f57 1"/>
                <a:gd name="f81" fmla="*/ 5 f56 1"/>
                <a:gd name="f82" fmla="*/ 2 f56 1"/>
                <a:gd name="f83" fmla="*/ 33 f57 1"/>
                <a:gd name="f84" fmla="*/ 0 f56 1"/>
                <a:gd name="f85" fmla="*/ 46 f57 1"/>
                <a:gd name="f86" fmla="*/ 4 f56 1"/>
                <a:gd name="f87" fmla="*/ 52 f57 1"/>
                <a:gd name="f88" fmla="*/ 55 f57 1"/>
                <a:gd name="f89" fmla="*/ 58 f57 1"/>
                <a:gd name="f90" fmla="*/ 57 f57 1"/>
                <a:gd name="f91" fmla="+- f58 0 f1"/>
                <a:gd name="f92" fmla="*/ f61 1 58"/>
                <a:gd name="f93" fmla="*/ f62 1 35"/>
                <a:gd name="f94" fmla="*/ f63 1 58"/>
                <a:gd name="f95" fmla="*/ f64 1 35"/>
                <a:gd name="f96" fmla="*/ f65 1 58"/>
                <a:gd name="f97" fmla="*/ f66 1 35"/>
                <a:gd name="f98" fmla="*/ f67 1 58"/>
                <a:gd name="f99" fmla="*/ f68 1 35"/>
                <a:gd name="f100" fmla="*/ f69 1 35"/>
                <a:gd name="f101" fmla="*/ f70 1 58"/>
                <a:gd name="f102" fmla="*/ f71 1 35"/>
                <a:gd name="f103" fmla="*/ f72 1 58"/>
                <a:gd name="f104" fmla="*/ f73 1 35"/>
                <a:gd name="f105" fmla="*/ f74 1 58"/>
                <a:gd name="f106" fmla="*/ f75 1 35"/>
                <a:gd name="f107" fmla="*/ f76 1 58"/>
                <a:gd name="f108" fmla="*/ f77 1 35"/>
                <a:gd name="f109" fmla="*/ f78 1 58"/>
                <a:gd name="f110" fmla="*/ f79 1 35"/>
                <a:gd name="f111" fmla="*/ f80 1 58"/>
                <a:gd name="f112" fmla="*/ f81 1 35"/>
                <a:gd name="f113" fmla="*/ f82 1 35"/>
                <a:gd name="f114" fmla="*/ f83 1 58"/>
                <a:gd name="f115" fmla="*/ f84 1 35"/>
                <a:gd name="f116" fmla="*/ f85 1 58"/>
                <a:gd name="f117" fmla="*/ f86 1 35"/>
                <a:gd name="f118" fmla="*/ f87 1 58"/>
                <a:gd name="f119" fmla="*/ f88 1 58"/>
                <a:gd name="f120" fmla="*/ f89 1 58"/>
                <a:gd name="f121" fmla="*/ f90 1 58"/>
                <a:gd name="f122" fmla="*/ 0 1 f59"/>
                <a:gd name="f123" fmla="*/ f53 1 f59"/>
                <a:gd name="f124" fmla="*/ 0 1 f60"/>
                <a:gd name="f125" fmla="*/ f54 1 f60"/>
                <a:gd name="f126" fmla="*/ f92 1 f59"/>
                <a:gd name="f127" fmla="*/ f93 1 f60"/>
                <a:gd name="f128" fmla="*/ f94 1 f59"/>
                <a:gd name="f129" fmla="*/ f95 1 f60"/>
                <a:gd name="f130" fmla="*/ f96 1 f59"/>
                <a:gd name="f131" fmla="*/ f97 1 f60"/>
                <a:gd name="f132" fmla="*/ f98 1 f59"/>
                <a:gd name="f133" fmla="*/ f99 1 f60"/>
                <a:gd name="f134" fmla="*/ f100 1 f60"/>
                <a:gd name="f135" fmla="*/ f101 1 f59"/>
                <a:gd name="f136" fmla="*/ f102 1 f60"/>
                <a:gd name="f137" fmla="*/ f103 1 f59"/>
                <a:gd name="f138" fmla="*/ f104 1 f60"/>
                <a:gd name="f139" fmla="*/ f105 1 f59"/>
                <a:gd name="f140" fmla="*/ f106 1 f60"/>
                <a:gd name="f141" fmla="*/ f107 1 f59"/>
                <a:gd name="f142" fmla="*/ f108 1 f60"/>
                <a:gd name="f143" fmla="*/ f109 1 f59"/>
                <a:gd name="f144" fmla="*/ f110 1 f60"/>
                <a:gd name="f145" fmla="*/ f111 1 f59"/>
                <a:gd name="f146" fmla="*/ f112 1 f60"/>
                <a:gd name="f147" fmla="*/ f113 1 f60"/>
                <a:gd name="f148" fmla="*/ f114 1 f59"/>
                <a:gd name="f149" fmla="*/ f115 1 f60"/>
                <a:gd name="f150" fmla="*/ f116 1 f59"/>
                <a:gd name="f151" fmla="*/ f117 1 f60"/>
                <a:gd name="f152" fmla="*/ f118 1 f59"/>
                <a:gd name="f153" fmla="*/ f119 1 f59"/>
                <a:gd name="f154" fmla="*/ f120 1 f59"/>
                <a:gd name="f155" fmla="*/ f121 1 f59"/>
                <a:gd name="f156" fmla="*/ f122 f50 1"/>
                <a:gd name="f157" fmla="*/ f123 f50 1"/>
                <a:gd name="f158" fmla="*/ f125 f51 1"/>
                <a:gd name="f159" fmla="*/ f124 f51 1"/>
                <a:gd name="f160" fmla="*/ f126 f50 1"/>
                <a:gd name="f161" fmla="*/ f127 f51 1"/>
                <a:gd name="f162" fmla="*/ f128 f50 1"/>
                <a:gd name="f163" fmla="*/ f129 f51 1"/>
                <a:gd name="f164" fmla="*/ f130 f50 1"/>
                <a:gd name="f165" fmla="*/ f131 f51 1"/>
                <a:gd name="f166" fmla="*/ f132 f50 1"/>
                <a:gd name="f167" fmla="*/ f133 f51 1"/>
                <a:gd name="f168" fmla="*/ f134 f51 1"/>
                <a:gd name="f169" fmla="*/ f135 f50 1"/>
                <a:gd name="f170" fmla="*/ f136 f51 1"/>
                <a:gd name="f171" fmla="*/ f137 f50 1"/>
                <a:gd name="f172" fmla="*/ f138 f51 1"/>
                <a:gd name="f173" fmla="*/ f139 f50 1"/>
                <a:gd name="f174" fmla="*/ f140 f51 1"/>
                <a:gd name="f175" fmla="*/ f141 f50 1"/>
                <a:gd name="f176" fmla="*/ f142 f51 1"/>
                <a:gd name="f177" fmla="*/ f143 f50 1"/>
                <a:gd name="f178" fmla="*/ f144 f51 1"/>
                <a:gd name="f179" fmla="*/ f145 f50 1"/>
                <a:gd name="f180" fmla="*/ f146 f51 1"/>
                <a:gd name="f181" fmla="*/ f147 f51 1"/>
                <a:gd name="f182" fmla="*/ f148 f50 1"/>
                <a:gd name="f183" fmla="*/ f149 f51 1"/>
                <a:gd name="f184" fmla="*/ f150 f50 1"/>
                <a:gd name="f185" fmla="*/ f151 f51 1"/>
                <a:gd name="f186" fmla="*/ f152 f50 1"/>
                <a:gd name="f187" fmla="*/ f153 f50 1"/>
                <a:gd name="f188" fmla="*/ f154 f50 1"/>
                <a:gd name="f189" fmla="*/ f155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4" y="f165"/>
                </a:cxn>
                <a:cxn ang="f91">
                  <a:pos x="f166" y="f167"/>
                </a:cxn>
                <a:cxn ang="f91">
                  <a:pos x="f164" y="f168"/>
                </a:cxn>
                <a:cxn ang="f91">
                  <a:pos x="f169" y="f170"/>
                </a:cxn>
                <a:cxn ang="f91">
                  <a:pos x="f171" y="f172"/>
                </a:cxn>
                <a:cxn ang="f91">
                  <a:pos x="f173" y="f174"/>
                </a:cxn>
                <a:cxn ang="f91">
                  <a:pos x="f175" y="f176"/>
                </a:cxn>
                <a:cxn ang="f91">
                  <a:pos x="f177" y="f178"/>
                </a:cxn>
                <a:cxn ang="f91">
                  <a:pos x="f179" y="f180"/>
                </a:cxn>
                <a:cxn ang="f91">
                  <a:pos x="f173" y="f181"/>
                </a:cxn>
                <a:cxn ang="f91">
                  <a:pos x="f173" y="f181"/>
                </a:cxn>
                <a:cxn ang="f91">
                  <a:pos x="f182" y="f183"/>
                </a:cxn>
                <a:cxn ang="f91">
                  <a:pos x="f184" y="f185"/>
                </a:cxn>
                <a:cxn ang="f91">
                  <a:pos x="f186" y="f180"/>
                </a:cxn>
                <a:cxn ang="f91">
                  <a:pos x="f187" y="f185"/>
                </a:cxn>
                <a:cxn ang="f91">
                  <a:pos x="f188" y="f163"/>
                </a:cxn>
                <a:cxn ang="f91">
                  <a:pos x="f189" y="f163"/>
                </a:cxn>
                <a:cxn ang="f91">
                  <a:pos x="f160" y="f161"/>
                </a:cxn>
              </a:cxnLst>
              <a:rect l="f156" t="f159" r="f157" b="f158"/>
              <a:pathLst>
                <a:path w="57" h="35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14" y="f15"/>
                    <a:pt x="f16" y="f17"/>
                    <a:pt x="f17" y="f18"/>
                  </a:cubicBezTo>
                  <a:cubicBezTo>
                    <a:pt x="f19" y="f9"/>
                    <a:pt x="f20" y="f9"/>
                    <a:pt x="f20" y="f21"/>
                  </a:cubicBezTo>
                  <a:cubicBezTo>
                    <a:pt x="f20" y="f16"/>
                    <a:pt x="f19" y="f22"/>
                    <a:pt x="f17" y="f16"/>
                  </a:cubicBezTo>
                  <a:cubicBezTo>
                    <a:pt x="f18" y="f23"/>
                    <a:pt x="f16" y="f24"/>
                    <a:pt x="f25" y="f26"/>
                  </a:cubicBezTo>
                  <a:cubicBezTo>
                    <a:pt x="f23" y="f12"/>
                    <a:pt x="f14" y="f27"/>
                    <a:pt x="f23" y="f28"/>
                  </a:cubicBezTo>
                  <a:cubicBezTo>
                    <a:pt x="f25" y="f7"/>
                    <a:pt x="f22" y="f29"/>
                    <a:pt x="f16" y="f30"/>
                  </a:cubicBezTo>
                  <a:cubicBezTo>
                    <a:pt x="f18" y="f31"/>
                    <a:pt x="f19" y="f14"/>
                    <a:pt x="f32" y="f25"/>
                  </a:cubicBezTo>
                  <a:cubicBezTo>
                    <a:pt x="f5" y="f33"/>
                    <a:pt x="f34" y="f16"/>
                    <a:pt x="f34" y="f35"/>
                  </a:cubicBezTo>
                  <a:cubicBezTo>
                    <a:pt x="f32" y="f36"/>
                    <a:pt x="f15" y="f19"/>
                    <a:pt x="f36" y="f19"/>
                  </a:cubicBezTo>
                  <a:cubicBezTo>
                    <a:pt x="f9" y="f15"/>
                    <a:pt x="f35" y="f15"/>
                    <a:pt x="f16" y="f32"/>
                  </a:cubicBezTo>
                  <a:cubicBezTo>
                    <a:pt x="f16" y="f32"/>
                    <a:pt x="f16" y="f32"/>
                    <a:pt x="f16" y="f32"/>
                  </a:cubicBezTo>
                  <a:cubicBezTo>
                    <a:pt x="f37" y="f5"/>
                    <a:pt x="f38" y="f32"/>
                    <a:pt x="f28" y="f5"/>
                  </a:cubicBezTo>
                  <a:cubicBezTo>
                    <a:pt x="f39" y="f15"/>
                    <a:pt x="f40" y="f32"/>
                    <a:pt x="f41" y="f15"/>
                  </a:cubicBezTo>
                  <a:cubicBezTo>
                    <a:pt x="f42" y="f19"/>
                    <a:pt x="f43" y="f20"/>
                    <a:pt x="f44" y="f19"/>
                  </a:cubicBezTo>
                  <a:cubicBezTo>
                    <a:pt x="f45" y="f17"/>
                    <a:pt x="f8" y="f15"/>
                    <a:pt x="f46" y="f15"/>
                  </a:cubicBezTo>
                  <a:cubicBezTo>
                    <a:pt x="f6" y="f20"/>
                    <a:pt x="f6" y="f19"/>
                    <a:pt x="f6" y="f13"/>
                  </a:cubicBezTo>
                  <a:cubicBezTo>
                    <a:pt x="f6" y="f13"/>
                    <a:pt x="f47" y="f13"/>
                    <a:pt x="f47" y="f13"/>
                  </a:cubicBezTo>
                  <a:cubicBezTo>
                    <a:pt x="f48" y="f36"/>
                    <a:pt x="f46" y="f18"/>
                    <a:pt x="f8" y="f9"/>
                  </a:cubicBezTo>
                  <a:close/>
                </a:path>
              </a:pathLst>
            </a:custGeom>
            <a:solidFill>
              <a:srgbClr val="672D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6" name="Freeform 1698">
              <a:extLst>
                <a:ext uri="{FF2B5EF4-FFF2-40B4-BE49-F238E27FC236}">
                  <a16:creationId xmlns:a16="http://schemas.microsoft.com/office/drawing/2014/main" id="{59C2923A-3CA3-4C20-5DDE-0F5E9C3B637C}"/>
                </a:ext>
              </a:extLst>
            </p:cNvPr>
            <p:cNvSpPr/>
            <p:nvPr/>
          </p:nvSpPr>
          <p:spPr>
            <a:xfrm>
              <a:off x="4538660" y="4014792"/>
              <a:ext cx="117472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6"/>
                <a:gd name="f8" fmla="val 6"/>
                <a:gd name="f9" fmla="val 10"/>
                <a:gd name="f10" fmla="val 8"/>
                <a:gd name="f11" fmla="val 16"/>
                <a:gd name="f12" fmla="val 15"/>
                <a:gd name="f13" fmla="val 23"/>
                <a:gd name="f14" fmla="val 22"/>
                <a:gd name="f15" fmla="val 18"/>
                <a:gd name="f16" fmla="val 20"/>
                <a:gd name="f17" fmla="val 14"/>
                <a:gd name="f18" fmla="val 7"/>
                <a:gd name="f19" fmla="val 12"/>
                <a:gd name="f20" fmla="val 4"/>
                <a:gd name="f21" fmla="val 11"/>
                <a:gd name="f22" fmla="val 1"/>
                <a:gd name="f23" fmla="val 13"/>
                <a:gd name="f24" fmla="val 28"/>
                <a:gd name="f25" fmla="val 29"/>
                <a:gd name="f26" fmla="val 17"/>
                <a:gd name="f27" fmla="val 21"/>
                <a:gd name="f28" fmla="val 30"/>
                <a:gd name="f29" fmla="val 27"/>
                <a:gd name="f30" fmla="val 24"/>
                <a:gd name="f31" fmla="val 9"/>
                <a:gd name="f32" fmla="val 5"/>
                <a:gd name="f33" fmla="val 2"/>
                <a:gd name="f34" fmla="+- 0 0 -90"/>
                <a:gd name="f35" fmla="*/ f3 1 31"/>
                <a:gd name="f36" fmla="*/ f4 1 26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1"/>
                <a:gd name="f45" fmla="*/ f41 1 26"/>
                <a:gd name="f46" fmla="*/ 6 f42 1"/>
                <a:gd name="f47" fmla="*/ 0 f41 1"/>
                <a:gd name="f48" fmla="*/ 23 f42 1"/>
                <a:gd name="f49" fmla="*/ 22 f41 1"/>
                <a:gd name="f50" fmla="*/ 14 f42 1"/>
                <a:gd name="f51" fmla="*/ 7 f41 1"/>
                <a:gd name="f52" fmla="*/ 11 f42 1"/>
                <a:gd name="f53" fmla="*/ 1 f41 1"/>
                <a:gd name="f54" fmla="*/ 15 f42 1"/>
                <a:gd name="f55" fmla="*/ 28 f42 1"/>
                <a:gd name="f56" fmla="*/ 15 f41 1"/>
                <a:gd name="f57" fmla="*/ 31 f42 1"/>
                <a:gd name="f58" fmla="*/ 21 f41 1"/>
                <a:gd name="f59" fmla="*/ 26 f42 1"/>
                <a:gd name="f60" fmla="*/ 26 f41 1"/>
                <a:gd name="f61" fmla="*/ 12 f42 1"/>
                <a:gd name="f62" fmla="*/ 16 f41 1"/>
                <a:gd name="f63" fmla="*/ 2 f42 1"/>
                <a:gd name="f64" fmla="*/ 1 f42 1"/>
                <a:gd name="f65" fmla="*/ 4 f41 1"/>
                <a:gd name="f66" fmla="+- f43 0 f1"/>
                <a:gd name="f67" fmla="*/ f46 1 31"/>
                <a:gd name="f68" fmla="*/ f47 1 26"/>
                <a:gd name="f69" fmla="*/ f48 1 31"/>
                <a:gd name="f70" fmla="*/ f49 1 26"/>
                <a:gd name="f71" fmla="*/ f50 1 31"/>
                <a:gd name="f72" fmla="*/ f51 1 26"/>
                <a:gd name="f73" fmla="*/ f52 1 31"/>
                <a:gd name="f74" fmla="*/ f53 1 26"/>
                <a:gd name="f75" fmla="*/ f54 1 31"/>
                <a:gd name="f76" fmla="*/ f55 1 31"/>
                <a:gd name="f77" fmla="*/ f56 1 26"/>
                <a:gd name="f78" fmla="*/ f57 1 31"/>
                <a:gd name="f79" fmla="*/ f58 1 26"/>
                <a:gd name="f80" fmla="*/ f59 1 31"/>
                <a:gd name="f81" fmla="*/ f60 1 26"/>
                <a:gd name="f82" fmla="*/ f61 1 31"/>
                <a:gd name="f83" fmla="*/ f62 1 26"/>
                <a:gd name="f84" fmla="*/ f63 1 31"/>
                <a:gd name="f85" fmla="*/ f64 1 31"/>
                <a:gd name="f86" fmla="*/ f65 1 26"/>
                <a:gd name="f87" fmla="*/ 0 1 f44"/>
                <a:gd name="f88" fmla="*/ f38 1 f44"/>
                <a:gd name="f89" fmla="*/ 0 1 f45"/>
                <a:gd name="f90" fmla="*/ f39 1 f45"/>
                <a:gd name="f91" fmla="*/ f67 1 f44"/>
                <a:gd name="f92" fmla="*/ f68 1 f45"/>
                <a:gd name="f93" fmla="*/ f69 1 f44"/>
                <a:gd name="f94" fmla="*/ f70 1 f45"/>
                <a:gd name="f95" fmla="*/ f71 1 f44"/>
                <a:gd name="f96" fmla="*/ f72 1 f45"/>
                <a:gd name="f97" fmla="*/ f73 1 f44"/>
                <a:gd name="f98" fmla="*/ f74 1 f45"/>
                <a:gd name="f99" fmla="*/ f75 1 f44"/>
                <a:gd name="f100" fmla="*/ f76 1 f44"/>
                <a:gd name="f101" fmla="*/ f77 1 f45"/>
                <a:gd name="f102" fmla="*/ f78 1 f44"/>
                <a:gd name="f103" fmla="*/ f79 1 f45"/>
                <a:gd name="f104" fmla="*/ f80 1 f44"/>
                <a:gd name="f105" fmla="*/ f81 1 f45"/>
                <a:gd name="f106" fmla="*/ f82 1 f44"/>
                <a:gd name="f107" fmla="*/ f83 1 f45"/>
                <a:gd name="f108" fmla="*/ f84 1 f44"/>
                <a:gd name="f109" fmla="*/ f85 1 f44"/>
                <a:gd name="f110" fmla="*/ f86 1 f45"/>
                <a:gd name="f111" fmla="*/ f87 f35 1"/>
                <a:gd name="f112" fmla="*/ f88 f35 1"/>
                <a:gd name="f113" fmla="*/ f90 f36 1"/>
                <a:gd name="f114" fmla="*/ f89 f36 1"/>
                <a:gd name="f115" fmla="*/ f91 f35 1"/>
                <a:gd name="f116" fmla="*/ f92 f36 1"/>
                <a:gd name="f117" fmla="*/ f93 f35 1"/>
                <a:gd name="f118" fmla="*/ f94 f36 1"/>
                <a:gd name="f119" fmla="*/ f95 f35 1"/>
                <a:gd name="f120" fmla="*/ f96 f36 1"/>
                <a:gd name="f121" fmla="*/ f97 f35 1"/>
                <a:gd name="f122" fmla="*/ f98 f36 1"/>
                <a:gd name="f123" fmla="*/ f99 f35 1"/>
                <a:gd name="f124" fmla="*/ f100 f35 1"/>
                <a:gd name="f125" fmla="*/ f101 f36 1"/>
                <a:gd name="f126" fmla="*/ f102 f35 1"/>
                <a:gd name="f127" fmla="*/ f103 f36 1"/>
                <a:gd name="f128" fmla="*/ f104 f35 1"/>
                <a:gd name="f129" fmla="*/ f105 f36 1"/>
                <a:gd name="f130" fmla="*/ f106 f35 1"/>
                <a:gd name="f131" fmla="*/ f107 f36 1"/>
                <a:gd name="f132" fmla="*/ f108 f35 1"/>
                <a:gd name="f133" fmla="*/ f109 f35 1"/>
                <a:gd name="f134" fmla="*/ f110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15" y="f116"/>
                </a:cxn>
                <a:cxn ang="f66">
                  <a:pos x="f117" y="f118"/>
                </a:cxn>
                <a:cxn ang="f66">
                  <a:pos x="f119" y="f120"/>
                </a:cxn>
                <a:cxn ang="f66">
                  <a:pos x="f121" y="f122"/>
                </a:cxn>
                <a:cxn ang="f66">
                  <a:pos x="f123" y="f122"/>
                </a:cxn>
                <a:cxn ang="f66">
                  <a:pos x="f124" y="f125"/>
                </a:cxn>
                <a:cxn ang="f66">
                  <a:pos x="f126" y="f127"/>
                </a:cxn>
                <a:cxn ang="f66">
                  <a:pos x="f128" y="f129"/>
                </a:cxn>
                <a:cxn ang="f66">
                  <a:pos x="f130" y="f131"/>
                </a:cxn>
                <a:cxn ang="f66">
                  <a:pos x="f132" y="f120"/>
                </a:cxn>
                <a:cxn ang="f66">
                  <a:pos x="f133" y="f134"/>
                </a:cxn>
                <a:cxn ang="f66">
                  <a:pos x="f115" y="f116"/>
                </a:cxn>
              </a:cxnLst>
              <a:rect l="f111" t="f114" r="f112" b="f113"/>
              <a:pathLst>
                <a:path w="31" h="26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6" y="f17"/>
                    <a:pt x="f17" y="f18"/>
                  </a:cubicBezTo>
                  <a:cubicBezTo>
                    <a:pt x="f19" y="f8"/>
                    <a:pt x="f9" y="f20"/>
                    <a:pt x="f21" y="f22"/>
                  </a:cubicBezTo>
                  <a:cubicBezTo>
                    <a:pt x="f23" y="f22"/>
                    <a:pt x="f17" y="f5"/>
                    <a:pt x="f12" y="f22"/>
                  </a:cubicBezTo>
                  <a:cubicBezTo>
                    <a:pt x="f15" y="f18"/>
                    <a:pt x="f13" y="f21"/>
                    <a:pt x="f24" y="f12"/>
                  </a:cubicBezTo>
                  <a:cubicBezTo>
                    <a:pt x="f25" y="f26"/>
                    <a:pt x="f6" y="f15"/>
                    <a:pt x="f6" y="f27"/>
                  </a:cubicBezTo>
                  <a:cubicBezTo>
                    <a:pt x="f28" y="f13"/>
                    <a:pt x="f29" y="f13"/>
                    <a:pt x="f7" y="f7"/>
                  </a:cubicBezTo>
                  <a:cubicBezTo>
                    <a:pt x="f27" y="f30"/>
                    <a:pt x="f26" y="f16"/>
                    <a:pt x="f19" y="f11"/>
                  </a:cubicBezTo>
                  <a:cubicBezTo>
                    <a:pt x="f31" y="f23"/>
                    <a:pt x="f32" y="f21"/>
                    <a:pt x="f33" y="f18"/>
                  </a:cubicBezTo>
                  <a:cubicBezTo>
                    <a:pt x="f22" y="f8"/>
                    <a:pt x="f5" y="f8"/>
                    <a:pt x="f22" y="f20"/>
                  </a:cubicBezTo>
                  <a:cubicBezTo>
                    <a:pt x="f33" y="f33"/>
                    <a:pt x="f20" y="f22"/>
                    <a:pt x="f8" y="f5"/>
                  </a:cubicBezTo>
                  <a:close/>
                </a:path>
              </a:pathLst>
            </a:custGeom>
            <a:solidFill>
              <a:srgbClr val="C585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7" name="Freeform 1699">
              <a:extLst>
                <a:ext uri="{FF2B5EF4-FFF2-40B4-BE49-F238E27FC236}">
                  <a16:creationId xmlns:a16="http://schemas.microsoft.com/office/drawing/2014/main" id="{B03BE176-83A0-6CB0-23F1-0EF99B8214D1}"/>
                </a:ext>
              </a:extLst>
            </p:cNvPr>
            <p:cNvSpPr/>
            <p:nvPr/>
          </p:nvSpPr>
          <p:spPr>
            <a:xfrm>
              <a:off x="4633914" y="3932240"/>
              <a:ext cx="187323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13"/>
                <a:gd name="f8" fmla="val 48"/>
                <a:gd name="f9" fmla="val 5"/>
                <a:gd name="f10" fmla="val 45"/>
                <a:gd name="f11" fmla="val 8"/>
                <a:gd name="f12" fmla="val 41"/>
                <a:gd name="f13" fmla="val 7"/>
                <a:gd name="f14" fmla="val 37"/>
                <a:gd name="f15" fmla="val 9"/>
                <a:gd name="f16" fmla="val 36"/>
                <a:gd name="f17" fmla="val 35"/>
                <a:gd name="f18" fmla="val 31"/>
                <a:gd name="f19" fmla="val 27"/>
                <a:gd name="f20" fmla="val 24"/>
                <a:gd name="f21" fmla="val 17"/>
                <a:gd name="f22" fmla="val 11"/>
                <a:gd name="f23" fmla="val 6"/>
                <a:gd name="f24" fmla="val 3"/>
                <a:gd name="f25" fmla="val 2"/>
                <a:gd name="f26" fmla="val 1"/>
                <a:gd name="f27" fmla="val 4"/>
                <a:gd name="f28" fmla="val 15"/>
                <a:gd name="f29" fmla="val 22"/>
                <a:gd name="f30" fmla="val 26"/>
                <a:gd name="f31" fmla="val 30"/>
                <a:gd name="f32" fmla="val 33"/>
                <a:gd name="f33" fmla="val 40"/>
                <a:gd name="f34" fmla="val 44"/>
                <a:gd name="f35" fmla="val 46"/>
                <a:gd name="f36" fmla="val 47"/>
                <a:gd name="f37" fmla="val 49"/>
                <a:gd name="f38" fmla="+- 0 0 -90"/>
                <a:gd name="f39" fmla="*/ f3 1 50"/>
                <a:gd name="f40" fmla="*/ f4 1 13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50"/>
                <a:gd name="f49" fmla="*/ f45 1 13"/>
                <a:gd name="f50" fmla="*/ 48 f46 1"/>
                <a:gd name="f51" fmla="*/ 5 f45 1"/>
                <a:gd name="f52" fmla="*/ 37 f46 1"/>
                <a:gd name="f53" fmla="*/ 9 f45 1"/>
                <a:gd name="f54" fmla="*/ 36 f46 1"/>
                <a:gd name="f55" fmla="*/ 8 f45 1"/>
                <a:gd name="f56" fmla="*/ 35 f46 1"/>
                <a:gd name="f57" fmla="*/ 7 f45 1"/>
                <a:gd name="f58" fmla="*/ 24 f46 1"/>
                <a:gd name="f59" fmla="*/ 5 f46 1"/>
                <a:gd name="f60" fmla="*/ 6 f45 1"/>
                <a:gd name="f61" fmla="*/ 1 f46 1"/>
                <a:gd name="f62" fmla="*/ 4 f45 1"/>
                <a:gd name="f63" fmla="*/ 3 f46 1"/>
                <a:gd name="f64" fmla="*/ 3 f45 1"/>
                <a:gd name="f65" fmla="*/ 0 f46 1"/>
                <a:gd name="f66" fmla="*/ 2 f45 1"/>
                <a:gd name="f67" fmla="*/ 22 f46 1"/>
                <a:gd name="f68" fmla="*/ 33 f46 1"/>
                <a:gd name="f69" fmla="*/ 44 f46 1"/>
                <a:gd name="f70" fmla="*/ 1 f45 1"/>
                <a:gd name="f71" fmla="*/ 47 f46 1"/>
                <a:gd name="f72" fmla="+- f47 0 f1"/>
                <a:gd name="f73" fmla="*/ f50 1 50"/>
                <a:gd name="f74" fmla="*/ f51 1 13"/>
                <a:gd name="f75" fmla="*/ f52 1 50"/>
                <a:gd name="f76" fmla="*/ f53 1 13"/>
                <a:gd name="f77" fmla="*/ f54 1 50"/>
                <a:gd name="f78" fmla="*/ f55 1 13"/>
                <a:gd name="f79" fmla="*/ f56 1 50"/>
                <a:gd name="f80" fmla="*/ f57 1 13"/>
                <a:gd name="f81" fmla="*/ f58 1 50"/>
                <a:gd name="f82" fmla="*/ f59 1 50"/>
                <a:gd name="f83" fmla="*/ f60 1 13"/>
                <a:gd name="f84" fmla="*/ f61 1 50"/>
                <a:gd name="f85" fmla="*/ f62 1 13"/>
                <a:gd name="f86" fmla="*/ f63 1 50"/>
                <a:gd name="f87" fmla="*/ f64 1 13"/>
                <a:gd name="f88" fmla="*/ f65 1 50"/>
                <a:gd name="f89" fmla="*/ f66 1 13"/>
                <a:gd name="f90" fmla="*/ f67 1 50"/>
                <a:gd name="f91" fmla="*/ f68 1 50"/>
                <a:gd name="f92" fmla="*/ f69 1 50"/>
                <a:gd name="f93" fmla="*/ f70 1 13"/>
                <a:gd name="f94" fmla="*/ f71 1 50"/>
                <a:gd name="f95" fmla="*/ 0 1 f48"/>
                <a:gd name="f96" fmla="*/ f42 1 f48"/>
                <a:gd name="f97" fmla="*/ 0 1 f49"/>
                <a:gd name="f98" fmla="*/ f43 1 f49"/>
                <a:gd name="f99" fmla="*/ f73 1 f48"/>
                <a:gd name="f100" fmla="*/ f74 1 f49"/>
                <a:gd name="f101" fmla="*/ f75 1 f48"/>
                <a:gd name="f102" fmla="*/ f76 1 f49"/>
                <a:gd name="f103" fmla="*/ f77 1 f48"/>
                <a:gd name="f104" fmla="*/ f78 1 f49"/>
                <a:gd name="f105" fmla="*/ f79 1 f48"/>
                <a:gd name="f106" fmla="*/ f80 1 f49"/>
                <a:gd name="f107" fmla="*/ f81 1 f48"/>
                <a:gd name="f108" fmla="*/ f82 1 f48"/>
                <a:gd name="f109" fmla="*/ f83 1 f49"/>
                <a:gd name="f110" fmla="*/ f84 1 f48"/>
                <a:gd name="f111" fmla="*/ f85 1 f49"/>
                <a:gd name="f112" fmla="*/ f86 1 f48"/>
                <a:gd name="f113" fmla="*/ f87 1 f49"/>
                <a:gd name="f114" fmla="*/ f88 1 f48"/>
                <a:gd name="f115" fmla="*/ f89 1 f49"/>
                <a:gd name="f116" fmla="*/ f90 1 f48"/>
                <a:gd name="f117" fmla="*/ f91 1 f48"/>
                <a:gd name="f118" fmla="*/ f92 1 f48"/>
                <a:gd name="f119" fmla="*/ f93 1 f49"/>
                <a:gd name="f120" fmla="*/ f94 1 f48"/>
                <a:gd name="f121" fmla="*/ f95 f39 1"/>
                <a:gd name="f122" fmla="*/ f96 f39 1"/>
                <a:gd name="f123" fmla="*/ f98 f40 1"/>
                <a:gd name="f124" fmla="*/ f97 f40 1"/>
                <a:gd name="f125" fmla="*/ f99 f39 1"/>
                <a:gd name="f126" fmla="*/ f100 f40 1"/>
                <a:gd name="f127" fmla="*/ f101 f39 1"/>
                <a:gd name="f128" fmla="*/ f102 f40 1"/>
                <a:gd name="f129" fmla="*/ f103 f39 1"/>
                <a:gd name="f130" fmla="*/ f104 f40 1"/>
                <a:gd name="f131" fmla="*/ f105 f39 1"/>
                <a:gd name="f132" fmla="*/ f106 f40 1"/>
                <a:gd name="f133" fmla="*/ f107 f39 1"/>
                <a:gd name="f134" fmla="*/ f108 f39 1"/>
                <a:gd name="f135" fmla="*/ f109 f40 1"/>
                <a:gd name="f136" fmla="*/ f110 f39 1"/>
                <a:gd name="f137" fmla="*/ f111 f40 1"/>
                <a:gd name="f138" fmla="*/ f112 f39 1"/>
                <a:gd name="f139" fmla="*/ f113 f40 1"/>
                <a:gd name="f140" fmla="*/ f114 f39 1"/>
                <a:gd name="f141" fmla="*/ f115 f40 1"/>
                <a:gd name="f142" fmla="*/ f116 f39 1"/>
                <a:gd name="f143" fmla="*/ f117 f39 1"/>
                <a:gd name="f144" fmla="*/ f118 f39 1"/>
                <a:gd name="f145" fmla="*/ f119 f40 1"/>
                <a:gd name="f146" fmla="*/ f120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25" y="f126"/>
                </a:cxn>
                <a:cxn ang="f72">
                  <a:pos x="f127" y="f128"/>
                </a:cxn>
                <a:cxn ang="f72">
                  <a:pos x="f129" y="f130"/>
                </a:cxn>
                <a:cxn ang="f72">
                  <a:pos x="f131" y="f132"/>
                </a:cxn>
                <a:cxn ang="f72">
                  <a:pos x="f133" y="f130"/>
                </a:cxn>
                <a:cxn ang="f72">
                  <a:pos x="f134" y="f135"/>
                </a:cxn>
                <a:cxn ang="f72">
                  <a:pos x="f136" y="f137"/>
                </a:cxn>
                <a:cxn ang="f72">
                  <a:pos x="f138" y="f139"/>
                </a:cxn>
                <a:cxn ang="f72">
                  <a:pos x="f136" y="f139"/>
                </a:cxn>
                <a:cxn ang="f72">
                  <a:pos x="f140" y="f141"/>
                </a:cxn>
                <a:cxn ang="f72">
                  <a:pos x="f142" y="f139"/>
                </a:cxn>
                <a:cxn ang="f72">
                  <a:pos x="f143" y="f139"/>
                </a:cxn>
                <a:cxn ang="f72">
                  <a:pos x="f144" y="f145"/>
                </a:cxn>
                <a:cxn ang="f72">
                  <a:pos x="f146" y="f145"/>
                </a:cxn>
                <a:cxn ang="f72">
                  <a:pos x="f125" y="f126"/>
                </a:cxn>
              </a:cxnLst>
              <a:rect l="f121" t="f124" r="f122" b="f123"/>
              <a:pathLst>
                <a:path w="50" h="1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5"/>
                    <a:pt x="f16" y="f15"/>
                    <a:pt x="f16" y="f11"/>
                  </a:cubicBezTo>
                  <a:cubicBezTo>
                    <a:pt x="f17" y="f11"/>
                    <a:pt x="f17" y="f13"/>
                    <a:pt x="f17" y="f13"/>
                  </a:cubicBezTo>
                  <a:cubicBezTo>
                    <a:pt x="f18" y="f7"/>
                    <a:pt x="f19" y="f11"/>
                    <a:pt x="f20" y="f11"/>
                  </a:cubicBezTo>
                  <a:cubicBezTo>
                    <a:pt x="f21" y="f13"/>
                    <a:pt x="f22" y="f23"/>
                    <a:pt x="f9" y="f23"/>
                  </a:cubicBezTo>
                  <a:cubicBezTo>
                    <a:pt x="f24" y="f9"/>
                    <a:pt x="f25" y="f9"/>
                    <a:pt x="f26" y="f27"/>
                  </a:cubicBezTo>
                  <a:cubicBezTo>
                    <a:pt x="f26" y="f24"/>
                    <a:pt x="f24" y="f27"/>
                    <a:pt x="f24" y="f24"/>
                  </a:cubicBezTo>
                  <a:cubicBezTo>
                    <a:pt x="f25" y="f27"/>
                    <a:pt x="f25" y="f24"/>
                    <a:pt x="f26" y="f24"/>
                  </a:cubicBezTo>
                  <a:cubicBezTo>
                    <a:pt x="f26" y="f24"/>
                    <a:pt x="f5" y="f24"/>
                    <a:pt x="f5" y="f25"/>
                  </a:cubicBezTo>
                  <a:cubicBezTo>
                    <a:pt x="f11" y="f26"/>
                    <a:pt x="f28" y="f27"/>
                    <a:pt x="f29" y="f24"/>
                  </a:cubicBezTo>
                  <a:cubicBezTo>
                    <a:pt x="f30" y="f24"/>
                    <a:pt x="f31" y="f24"/>
                    <a:pt x="f32" y="f24"/>
                  </a:cubicBezTo>
                  <a:cubicBezTo>
                    <a:pt x="f14" y="f27"/>
                    <a:pt x="f33" y="f25"/>
                    <a:pt x="f34" y="f26"/>
                  </a:cubicBezTo>
                  <a:cubicBezTo>
                    <a:pt x="f10" y="f5"/>
                    <a:pt x="f35" y="f5"/>
                    <a:pt x="f36" y="f26"/>
                  </a:cubicBezTo>
                  <a:cubicBezTo>
                    <a:pt x="f6" y="f25"/>
                    <a:pt x="f37" y="f24"/>
                    <a:pt x="f8" y="f9"/>
                  </a:cubicBezTo>
                  <a:close/>
                </a:path>
              </a:pathLst>
            </a:custGeom>
            <a:solidFill>
              <a:srgbClr val="3E63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8" name="Freeform 1700">
              <a:extLst>
                <a:ext uri="{FF2B5EF4-FFF2-40B4-BE49-F238E27FC236}">
                  <a16:creationId xmlns:a16="http://schemas.microsoft.com/office/drawing/2014/main" id="{9B790702-617A-2948-8F5B-83A743B1C8CE}"/>
                </a:ext>
              </a:extLst>
            </p:cNvPr>
            <p:cNvSpPr/>
            <p:nvPr/>
          </p:nvSpPr>
          <p:spPr>
            <a:xfrm>
              <a:off x="4395785" y="4019546"/>
              <a:ext cx="173041" cy="1920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1"/>
                <a:gd name="f8" fmla="val 17"/>
                <a:gd name="f9" fmla="val 14"/>
                <a:gd name="f10" fmla="val 28"/>
                <a:gd name="f11" fmla="val 26"/>
                <a:gd name="f12" fmla="val 37"/>
                <a:gd name="f13" fmla="val 38"/>
                <a:gd name="f14" fmla="val 44"/>
                <a:gd name="f15" fmla="val 50"/>
                <a:gd name="f16" fmla="val 42"/>
                <a:gd name="f17" fmla="val 48"/>
                <a:gd name="f18" fmla="val 41"/>
                <a:gd name="f19" fmla="val 39"/>
                <a:gd name="f20" fmla="val 36"/>
                <a:gd name="f21" fmla="val 40"/>
                <a:gd name="f22" fmla="val 29"/>
                <a:gd name="f23" fmla="val 33"/>
                <a:gd name="f24" fmla="val 23"/>
                <a:gd name="f25" fmla="val 25"/>
                <a:gd name="f26" fmla="val 18"/>
                <a:gd name="f27" fmla="val 16"/>
                <a:gd name="f28" fmla="val 15"/>
                <a:gd name="f29" fmla="val 12"/>
                <a:gd name="f30" fmla="val 13"/>
                <a:gd name="f31" fmla="val 11"/>
                <a:gd name="f32" fmla="val 8"/>
                <a:gd name="f33" fmla="val 7"/>
                <a:gd name="f34" fmla="val 6"/>
                <a:gd name="f35" fmla="val 10"/>
                <a:gd name="f36" fmla="val 5"/>
                <a:gd name="f37" fmla="val 3"/>
                <a:gd name="f38" fmla="val 2"/>
                <a:gd name="f39" fmla="val 4"/>
                <a:gd name="f40" fmla="val 1"/>
                <a:gd name="f41" fmla="val 9"/>
                <a:gd name="f42" fmla="+- 0 0 -90"/>
                <a:gd name="f43" fmla="*/ f3 1 46"/>
                <a:gd name="f44" fmla="*/ f4 1 51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46"/>
                <a:gd name="f53" fmla="*/ f49 1 51"/>
                <a:gd name="f54" fmla="*/ 17 f50 1"/>
                <a:gd name="f55" fmla="*/ 14 f49 1"/>
                <a:gd name="f56" fmla="*/ 46 f50 1"/>
                <a:gd name="f57" fmla="*/ 51 f49 1"/>
                <a:gd name="f58" fmla="*/ 41 f50 1"/>
                <a:gd name="f59" fmla="*/ 46 f49 1"/>
                <a:gd name="f60" fmla="*/ 36 f50 1"/>
                <a:gd name="f61" fmla="*/ 40 f49 1"/>
                <a:gd name="f62" fmla="*/ 18 f49 1"/>
                <a:gd name="f63" fmla="*/ 12 f50 1"/>
                <a:gd name="f64" fmla="*/ 15 f49 1"/>
                <a:gd name="f65" fmla="*/ 8 f50 1"/>
                <a:gd name="f66" fmla="*/ 11 f49 1"/>
                <a:gd name="f67" fmla="*/ 6 f50 1"/>
                <a:gd name="f68" fmla="*/ 10 f49 1"/>
                <a:gd name="f69" fmla="*/ 5 f50 1"/>
                <a:gd name="f70" fmla="*/ 5 f49 1"/>
                <a:gd name="f71" fmla="*/ 0 f50 1"/>
                <a:gd name="f72" fmla="*/ 0 f49 1"/>
                <a:gd name="f73" fmla="*/ 10 f50 1"/>
                <a:gd name="f74" fmla="*/ 8 f49 1"/>
                <a:gd name="f75" fmla="*/ 11 f50 1"/>
                <a:gd name="f76" fmla="*/ 9 f49 1"/>
                <a:gd name="f77" fmla="*/ 13 f50 1"/>
                <a:gd name="f78" fmla="+- f51 0 f1"/>
                <a:gd name="f79" fmla="*/ f54 1 46"/>
                <a:gd name="f80" fmla="*/ f55 1 51"/>
                <a:gd name="f81" fmla="*/ f56 1 46"/>
                <a:gd name="f82" fmla="*/ f57 1 51"/>
                <a:gd name="f83" fmla="*/ f58 1 46"/>
                <a:gd name="f84" fmla="*/ f59 1 51"/>
                <a:gd name="f85" fmla="*/ f60 1 46"/>
                <a:gd name="f86" fmla="*/ f61 1 51"/>
                <a:gd name="f87" fmla="*/ f62 1 51"/>
                <a:gd name="f88" fmla="*/ f63 1 46"/>
                <a:gd name="f89" fmla="*/ f64 1 51"/>
                <a:gd name="f90" fmla="*/ f65 1 46"/>
                <a:gd name="f91" fmla="*/ f66 1 51"/>
                <a:gd name="f92" fmla="*/ f67 1 46"/>
                <a:gd name="f93" fmla="*/ f68 1 51"/>
                <a:gd name="f94" fmla="*/ f69 1 46"/>
                <a:gd name="f95" fmla="*/ f70 1 51"/>
                <a:gd name="f96" fmla="*/ f71 1 46"/>
                <a:gd name="f97" fmla="*/ f72 1 51"/>
                <a:gd name="f98" fmla="*/ f73 1 46"/>
                <a:gd name="f99" fmla="*/ f74 1 51"/>
                <a:gd name="f100" fmla="*/ f75 1 46"/>
                <a:gd name="f101" fmla="*/ f76 1 51"/>
                <a:gd name="f102" fmla="*/ f77 1 46"/>
                <a:gd name="f103" fmla="*/ 0 1 f52"/>
                <a:gd name="f104" fmla="*/ f46 1 f52"/>
                <a:gd name="f105" fmla="*/ 0 1 f53"/>
                <a:gd name="f106" fmla="*/ f47 1 f53"/>
                <a:gd name="f107" fmla="*/ f79 1 f52"/>
                <a:gd name="f108" fmla="*/ f80 1 f53"/>
                <a:gd name="f109" fmla="*/ f81 1 f52"/>
                <a:gd name="f110" fmla="*/ f82 1 f53"/>
                <a:gd name="f111" fmla="*/ f83 1 f52"/>
                <a:gd name="f112" fmla="*/ f84 1 f53"/>
                <a:gd name="f113" fmla="*/ f85 1 f52"/>
                <a:gd name="f114" fmla="*/ f86 1 f53"/>
                <a:gd name="f115" fmla="*/ f87 1 f53"/>
                <a:gd name="f116" fmla="*/ f88 1 f52"/>
                <a:gd name="f117" fmla="*/ f89 1 f53"/>
                <a:gd name="f118" fmla="*/ f90 1 f52"/>
                <a:gd name="f119" fmla="*/ f91 1 f53"/>
                <a:gd name="f120" fmla="*/ f92 1 f52"/>
                <a:gd name="f121" fmla="*/ f93 1 f53"/>
                <a:gd name="f122" fmla="*/ f94 1 f52"/>
                <a:gd name="f123" fmla="*/ f95 1 f53"/>
                <a:gd name="f124" fmla="*/ f96 1 f52"/>
                <a:gd name="f125" fmla="*/ f97 1 f53"/>
                <a:gd name="f126" fmla="*/ f98 1 f52"/>
                <a:gd name="f127" fmla="*/ f99 1 f53"/>
                <a:gd name="f128" fmla="*/ f100 1 f52"/>
                <a:gd name="f129" fmla="*/ f101 1 f53"/>
                <a:gd name="f130" fmla="*/ f102 1 f52"/>
                <a:gd name="f131" fmla="*/ f103 f43 1"/>
                <a:gd name="f132" fmla="*/ f104 f43 1"/>
                <a:gd name="f133" fmla="*/ f106 f44 1"/>
                <a:gd name="f134" fmla="*/ f105 f44 1"/>
                <a:gd name="f135" fmla="*/ f107 f43 1"/>
                <a:gd name="f136" fmla="*/ f108 f44 1"/>
                <a:gd name="f137" fmla="*/ f109 f43 1"/>
                <a:gd name="f138" fmla="*/ f110 f44 1"/>
                <a:gd name="f139" fmla="*/ f111 f43 1"/>
                <a:gd name="f140" fmla="*/ f112 f44 1"/>
                <a:gd name="f141" fmla="*/ f113 f43 1"/>
                <a:gd name="f142" fmla="*/ f114 f44 1"/>
                <a:gd name="f143" fmla="*/ f115 f44 1"/>
                <a:gd name="f144" fmla="*/ f116 f43 1"/>
                <a:gd name="f145" fmla="*/ f117 f44 1"/>
                <a:gd name="f146" fmla="*/ f118 f43 1"/>
                <a:gd name="f147" fmla="*/ f119 f44 1"/>
                <a:gd name="f148" fmla="*/ f120 f43 1"/>
                <a:gd name="f149" fmla="*/ f121 f44 1"/>
                <a:gd name="f150" fmla="*/ f122 f43 1"/>
                <a:gd name="f151" fmla="*/ f123 f44 1"/>
                <a:gd name="f152" fmla="*/ f124 f43 1"/>
                <a:gd name="f153" fmla="*/ f125 f44 1"/>
                <a:gd name="f154" fmla="*/ f126 f43 1"/>
                <a:gd name="f155" fmla="*/ f127 f44 1"/>
                <a:gd name="f156" fmla="*/ f128 f43 1"/>
                <a:gd name="f157" fmla="*/ f129 f44 1"/>
                <a:gd name="f158" fmla="*/ f13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35" y="f136"/>
                </a:cxn>
                <a:cxn ang="f78">
                  <a:pos x="f137" y="f138"/>
                </a:cxn>
                <a:cxn ang="f78">
                  <a:pos x="f139" y="f140"/>
                </a:cxn>
                <a:cxn ang="f78">
                  <a:pos x="f141" y="f142"/>
                </a:cxn>
                <a:cxn ang="f78">
                  <a:pos x="f135" y="f143"/>
                </a:cxn>
                <a:cxn ang="f78">
                  <a:pos x="f144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50" y="f151"/>
                </a:cxn>
                <a:cxn ang="f78">
                  <a:pos x="f152" y="f153"/>
                </a:cxn>
                <a:cxn ang="f78">
                  <a:pos x="f154" y="f155"/>
                </a:cxn>
                <a:cxn ang="f78">
                  <a:pos x="f156" y="f157"/>
                </a:cxn>
                <a:cxn ang="f78">
                  <a:pos x="f158" y="f147"/>
                </a:cxn>
                <a:cxn ang="f78">
                  <a:pos x="f135" y="f136"/>
                </a:cxn>
              </a:cxnLst>
              <a:rect l="f131" t="f134" r="f132" b="f133"/>
              <a:pathLst>
                <a:path w="46" h="51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14" y="f15"/>
                    <a:pt x="f16" y="f17"/>
                    <a:pt x="f18" y="f6"/>
                  </a:cubicBezTo>
                  <a:cubicBezTo>
                    <a:pt x="f19" y="f14"/>
                    <a:pt x="f12" y="f16"/>
                    <a:pt x="f20" y="f21"/>
                  </a:cubicBezTo>
                  <a:cubicBezTo>
                    <a:pt x="f22" y="f23"/>
                    <a:pt x="f24" y="f25"/>
                    <a:pt x="f8" y="f26"/>
                  </a:cubicBezTo>
                  <a:cubicBezTo>
                    <a:pt x="f27" y="f8"/>
                    <a:pt x="f9" y="f28"/>
                    <a:pt x="f29" y="f28"/>
                  </a:cubicBezTo>
                  <a:cubicBezTo>
                    <a:pt x="f29" y="f30"/>
                    <a:pt x="f31" y="f31"/>
                    <a:pt x="f32" y="f31"/>
                  </a:cubicBezTo>
                  <a:cubicBezTo>
                    <a:pt x="f33" y="f31"/>
                    <a:pt x="f34" y="f31"/>
                    <a:pt x="f34" y="f35"/>
                  </a:cubicBezTo>
                  <a:cubicBezTo>
                    <a:pt x="f35" y="f33"/>
                    <a:pt x="f34" y="f34"/>
                    <a:pt x="f36" y="f36"/>
                  </a:cubicBezTo>
                  <a:cubicBezTo>
                    <a:pt x="f37" y="f37"/>
                    <a:pt x="f38" y="f38"/>
                    <a:pt x="f5" y="f5"/>
                  </a:cubicBezTo>
                  <a:cubicBezTo>
                    <a:pt x="f39" y="f40"/>
                    <a:pt x="f33" y="f36"/>
                    <a:pt x="f35" y="f32"/>
                  </a:cubicBezTo>
                  <a:cubicBezTo>
                    <a:pt x="f35" y="f32"/>
                    <a:pt x="f35" y="f32"/>
                    <a:pt x="f31" y="f41"/>
                  </a:cubicBezTo>
                  <a:cubicBezTo>
                    <a:pt x="f29" y="f41"/>
                    <a:pt x="f30" y="f35"/>
                    <a:pt x="f30" y="f31"/>
                  </a:cubicBezTo>
                  <a:cubicBezTo>
                    <a:pt x="f9" y="f29"/>
                    <a:pt x="f28" y="f30"/>
                    <a:pt x="f8" y="f9"/>
                  </a:cubicBezTo>
                  <a:close/>
                </a:path>
              </a:pathLst>
            </a:custGeom>
            <a:solidFill>
              <a:srgbClr val="2B110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9" name="Freeform 1701">
              <a:extLst>
                <a:ext uri="{FF2B5EF4-FFF2-40B4-BE49-F238E27FC236}">
                  <a16:creationId xmlns:a16="http://schemas.microsoft.com/office/drawing/2014/main" id="{70E48956-A2CF-73BC-9D2F-89A61229216A}"/>
                </a:ext>
              </a:extLst>
            </p:cNvPr>
            <p:cNvSpPr/>
            <p:nvPr/>
          </p:nvSpPr>
          <p:spPr>
            <a:xfrm>
              <a:off x="4557717" y="3937004"/>
              <a:ext cx="90489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4"/>
                <a:gd name="f8" fmla="val 20"/>
                <a:gd name="f9" fmla="val 1"/>
                <a:gd name="f10" fmla="val 21"/>
                <a:gd name="f11" fmla="val 2"/>
                <a:gd name="f12" fmla="val 23"/>
                <a:gd name="f13" fmla="val 3"/>
                <a:gd name="f14" fmla="val 22"/>
                <a:gd name="f15" fmla="val 15"/>
                <a:gd name="f16" fmla="val 5"/>
                <a:gd name="f17" fmla="val 9"/>
                <a:gd name="f18" fmla="val 11"/>
                <a:gd name="f19" fmla="val 4"/>
                <a:gd name="f20" fmla="val 12"/>
                <a:gd name="f21" fmla="val 13"/>
                <a:gd name="f22" fmla="val 6"/>
                <a:gd name="f23" fmla="val 18"/>
                <a:gd name="f24" fmla="+- 0 0 -90"/>
                <a:gd name="f25" fmla="*/ f3 1 24"/>
                <a:gd name="f26" fmla="*/ f4 1 1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4"/>
                <a:gd name="f35" fmla="*/ f31 1 14"/>
                <a:gd name="f36" fmla="*/ 20 f32 1"/>
                <a:gd name="f37" fmla="*/ 1 f31 1"/>
                <a:gd name="f38" fmla="*/ 24 f32 1"/>
                <a:gd name="f39" fmla="*/ 2 f31 1"/>
                <a:gd name="f40" fmla="*/ 21 f32 1"/>
                <a:gd name="f41" fmla="*/ 3 f31 1"/>
                <a:gd name="f42" fmla="*/ 5 f32 1"/>
                <a:gd name="f43" fmla="*/ 11 f31 1"/>
                <a:gd name="f44" fmla="*/ 0 f32 1"/>
                <a:gd name="f45" fmla="*/ 13 f31 1"/>
                <a:gd name="f46" fmla="*/ 13 f32 1"/>
                <a:gd name="f47" fmla="*/ 0 f31 1"/>
                <a:gd name="f48" fmla="+- f33 0 f1"/>
                <a:gd name="f49" fmla="*/ f36 1 24"/>
                <a:gd name="f50" fmla="*/ f37 1 14"/>
                <a:gd name="f51" fmla="*/ f38 1 24"/>
                <a:gd name="f52" fmla="*/ f39 1 14"/>
                <a:gd name="f53" fmla="*/ f40 1 24"/>
                <a:gd name="f54" fmla="*/ f41 1 14"/>
                <a:gd name="f55" fmla="*/ f42 1 24"/>
                <a:gd name="f56" fmla="*/ f43 1 14"/>
                <a:gd name="f57" fmla="*/ f44 1 24"/>
                <a:gd name="f58" fmla="*/ f45 1 14"/>
                <a:gd name="f59" fmla="*/ f46 1 24"/>
                <a:gd name="f60" fmla="*/ f47 1 14"/>
                <a:gd name="f61" fmla="*/ 0 1 f34"/>
                <a:gd name="f62" fmla="*/ f28 1 f34"/>
                <a:gd name="f63" fmla="*/ 0 1 f35"/>
                <a:gd name="f64" fmla="*/ f29 1 f35"/>
                <a:gd name="f65" fmla="*/ f49 1 f34"/>
                <a:gd name="f66" fmla="*/ f50 1 f35"/>
                <a:gd name="f67" fmla="*/ f51 1 f34"/>
                <a:gd name="f68" fmla="*/ f52 1 f35"/>
                <a:gd name="f69" fmla="*/ f53 1 f34"/>
                <a:gd name="f70" fmla="*/ f54 1 f35"/>
                <a:gd name="f71" fmla="*/ f55 1 f34"/>
                <a:gd name="f72" fmla="*/ f56 1 f35"/>
                <a:gd name="f73" fmla="*/ f57 1 f34"/>
                <a:gd name="f74" fmla="*/ f58 1 f35"/>
                <a:gd name="f75" fmla="*/ f59 1 f34"/>
                <a:gd name="f76" fmla="*/ f60 1 f35"/>
                <a:gd name="f77" fmla="*/ f61 f25 1"/>
                <a:gd name="f78" fmla="*/ f62 f25 1"/>
                <a:gd name="f79" fmla="*/ f64 f26 1"/>
                <a:gd name="f80" fmla="*/ f63 f26 1"/>
                <a:gd name="f81" fmla="*/ f65 f25 1"/>
                <a:gd name="f82" fmla="*/ f66 f26 1"/>
                <a:gd name="f83" fmla="*/ f67 f25 1"/>
                <a:gd name="f84" fmla="*/ f68 f26 1"/>
                <a:gd name="f85" fmla="*/ f69 f25 1"/>
                <a:gd name="f86" fmla="*/ f70 f26 1"/>
                <a:gd name="f87" fmla="*/ f71 f25 1"/>
                <a:gd name="f88" fmla="*/ f72 f26 1"/>
                <a:gd name="f89" fmla="*/ f73 f25 1"/>
                <a:gd name="f90" fmla="*/ f74 f26 1"/>
                <a:gd name="f91" fmla="*/ f75 f25 1"/>
                <a:gd name="f92" fmla="*/ f7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89" y="f90"/>
                </a:cxn>
                <a:cxn ang="f48">
                  <a:pos x="f91" y="f92"/>
                </a:cxn>
                <a:cxn ang="f48">
                  <a:pos x="f81" y="f82"/>
                </a:cxn>
              </a:cxnLst>
              <a:rect l="f77" t="f80" r="f78" b="f79"/>
              <a:pathLst>
                <a:path w="24" h="14">
                  <a:moveTo>
                    <a:pt x="f8" y="f9"/>
                  </a:moveTo>
                  <a:cubicBezTo>
                    <a:pt x="f10" y="f11"/>
                    <a:pt x="f12" y="f9"/>
                    <a:pt x="f6" y="f11"/>
                  </a:cubicBezTo>
                  <a:cubicBezTo>
                    <a:pt x="f12" y="f13"/>
                    <a:pt x="f14" y="f13"/>
                    <a:pt x="f10" y="f13"/>
                  </a:cubicBezTo>
                  <a:cubicBezTo>
                    <a:pt x="f15" y="f16"/>
                    <a:pt x="f17" y="f16"/>
                    <a:pt x="f16" y="f18"/>
                  </a:cubicBezTo>
                  <a:cubicBezTo>
                    <a:pt x="f19" y="f20"/>
                    <a:pt x="f11" y="f7"/>
                    <a:pt x="f5" y="f21"/>
                  </a:cubicBezTo>
                  <a:cubicBezTo>
                    <a:pt x="f9" y="f22"/>
                    <a:pt x="f22" y="f11"/>
                    <a:pt x="f21" y="f5"/>
                  </a:cubicBezTo>
                  <a:cubicBezTo>
                    <a:pt x="f15" y="f9"/>
                    <a:pt x="f23" y="f5"/>
                    <a:pt x="f8" y="f9"/>
                  </a:cubicBezTo>
                  <a:close/>
                </a:path>
              </a:pathLst>
            </a:custGeom>
            <a:solidFill>
              <a:srgbClr val="6894B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0" name="Freeform 1702">
              <a:extLst>
                <a:ext uri="{FF2B5EF4-FFF2-40B4-BE49-F238E27FC236}">
                  <a16:creationId xmlns:a16="http://schemas.microsoft.com/office/drawing/2014/main" id="{ADF3B914-B6A6-1C56-0208-DAFDD9CD4924}"/>
                </a:ext>
              </a:extLst>
            </p:cNvPr>
            <p:cNvSpPr/>
            <p:nvPr/>
          </p:nvSpPr>
          <p:spPr>
            <a:xfrm>
              <a:off x="4678363" y="3967160"/>
              <a:ext cx="87316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7"/>
                <a:gd name="f8" fmla="val 5"/>
                <a:gd name="f9" fmla="val 22"/>
                <a:gd name="f10" fmla="val 21"/>
                <a:gd name="f11" fmla="val 18"/>
                <a:gd name="f12" fmla="val 15"/>
                <a:gd name="f13" fmla="val 12"/>
                <a:gd name="f14" fmla="val 6"/>
                <a:gd name="f15" fmla="val 8"/>
                <a:gd name="f16" fmla="val 2"/>
                <a:gd name="f17" fmla="val 1"/>
                <a:gd name="f18" fmla="val 3"/>
                <a:gd name="f19" fmla="val 4"/>
                <a:gd name="f20" fmla="val 10"/>
                <a:gd name="f21" fmla="val 13"/>
                <a:gd name="f22" fmla="val 19"/>
                <a:gd name="f23" fmla="val 20"/>
                <a:gd name="f24" fmla="+- 0 0 -90"/>
                <a:gd name="f25" fmla="*/ f3 1 23"/>
                <a:gd name="f26" fmla="*/ f4 1 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3"/>
                <a:gd name="f35" fmla="*/ f31 1 7"/>
                <a:gd name="f36" fmla="*/ 23 f32 1"/>
                <a:gd name="f37" fmla="*/ 5 f31 1"/>
                <a:gd name="f38" fmla="*/ 18 f32 1"/>
                <a:gd name="f39" fmla="*/ 7 f31 1"/>
                <a:gd name="f40" fmla="*/ 8 f32 1"/>
                <a:gd name="f41" fmla="*/ 0 f32 1"/>
                <a:gd name="f42" fmla="*/ 1 f31 1"/>
                <a:gd name="f43" fmla="*/ 2 f32 1"/>
                <a:gd name="f44" fmla="*/ 0 f31 1"/>
                <a:gd name="f45" fmla="*/ 5 f32 1"/>
                <a:gd name="f46" fmla="*/ 6 f32 1"/>
                <a:gd name="f47" fmla="*/ 2 f31 1"/>
                <a:gd name="f48" fmla="+- f33 0 f1"/>
                <a:gd name="f49" fmla="*/ f36 1 23"/>
                <a:gd name="f50" fmla="*/ f37 1 7"/>
                <a:gd name="f51" fmla="*/ f38 1 23"/>
                <a:gd name="f52" fmla="*/ f39 1 7"/>
                <a:gd name="f53" fmla="*/ f40 1 23"/>
                <a:gd name="f54" fmla="*/ f41 1 23"/>
                <a:gd name="f55" fmla="*/ f42 1 7"/>
                <a:gd name="f56" fmla="*/ f43 1 23"/>
                <a:gd name="f57" fmla="*/ f44 1 7"/>
                <a:gd name="f58" fmla="*/ f45 1 23"/>
                <a:gd name="f59" fmla="*/ f46 1 23"/>
                <a:gd name="f60" fmla="*/ f47 1 7"/>
                <a:gd name="f61" fmla="*/ 0 1 f34"/>
                <a:gd name="f62" fmla="*/ f28 1 f34"/>
                <a:gd name="f63" fmla="*/ 0 1 f35"/>
                <a:gd name="f64" fmla="*/ f29 1 f35"/>
                <a:gd name="f65" fmla="*/ f49 1 f34"/>
                <a:gd name="f66" fmla="*/ f50 1 f35"/>
                <a:gd name="f67" fmla="*/ f51 1 f34"/>
                <a:gd name="f68" fmla="*/ f52 1 f35"/>
                <a:gd name="f69" fmla="*/ f53 1 f34"/>
                <a:gd name="f70" fmla="*/ f54 1 f34"/>
                <a:gd name="f71" fmla="*/ f55 1 f35"/>
                <a:gd name="f72" fmla="*/ f56 1 f34"/>
                <a:gd name="f73" fmla="*/ f57 1 f35"/>
                <a:gd name="f74" fmla="*/ f58 1 f34"/>
                <a:gd name="f75" fmla="*/ f59 1 f34"/>
                <a:gd name="f76" fmla="*/ f60 1 f35"/>
                <a:gd name="f77" fmla="*/ f61 f25 1"/>
                <a:gd name="f78" fmla="*/ f62 f25 1"/>
                <a:gd name="f79" fmla="*/ f64 f26 1"/>
                <a:gd name="f80" fmla="*/ f63 f26 1"/>
                <a:gd name="f81" fmla="*/ f65 f25 1"/>
                <a:gd name="f82" fmla="*/ f66 f26 1"/>
                <a:gd name="f83" fmla="*/ f67 f25 1"/>
                <a:gd name="f84" fmla="*/ f68 f26 1"/>
                <a:gd name="f85" fmla="*/ f69 f25 1"/>
                <a:gd name="f86" fmla="*/ f70 f25 1"/>
                <a:gd name="f87" fmla="*/ f71 f26 1"/>
                <a:gd name="f88" fmla="*/ f72 f25 1"/>
                <a:gd name="f89" fmla="*/ f73 f26 1"/>
                <a:gd name="f90" fmla="*/ f74 f25 1"/>
                <a:gd name="f91" fmla="*/ f75 f25 1"/>
                <a:gd name="f92" fmla="*/ f7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2"/>
                </a:cxn>
                <a:cxn ang="f48">
                  <a:pos x="f86" y="f87"/>
                </a:cxn>
                <a:cxn ang="f48">
                  <a:pos x="f88" y="f89"/>
                </a:cxn>
                <a:cxn ang="f48">
                  <a:pos x="f90" y="f87"/>
                </a:cxn>
                <a:cxn ang="f48">
                  <a:pos x="f91" y="f87"/>
                </a:cxn>
                <a:cxn ang="f48">
                  <a:pos x="f83" y="f92"/>
                </a:cxn>
                <a:cxn ang="f48">
                  <a:pos x="f81" y="f82"/>
                </a:cxn>
              </a:cxnLst>
              <a:rect l="f77" t="f80" r="f78" b="f79"/>
              <a:pathLst>
                <a:path w="23" h="7">
                  <a:moveTo>
                    <a:pt x="f6" y="f8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13" y="f14"/>
                    <a:pt x="f15" y="f8"/>
                  </a:cubicBezTo>
                  <a:cubicBezTo>
                    <a:pt x="f8" y="f8"/>
                    <a:pt x="f16" y="f14"/>
                    <a:pt x="f5" y="f17"/>
                  </a:cubicBezTo>
                  <a:cubicBezTo>
                    <a:pt x="f5" y="f5"/>
                    <a:pt x="f17" y="f5"/>
                    <a:pt x="f16" y="f5"/>
                  </a:cubicBezTo>
                  <a:cubicBezTo>
                    <a:pt x="f18" y="f5"/>
                    <a:pt x="f18" y="f19"/>
                    <a:pt x="f8" y="f17"/>
                  </a:cubicBezTo>
                  <a:cubicBezTo>
                    <a:pt x="f8" y="f17"/>
                    <a:pt x="f8" y="f17"/>
                    <a:pt x="f14" y="f17"/>
                  </a:cubicBezTo>
                  <a:cubicBezTo>
                    <a:pt x="f20" y="f16"/>
                    <a:pt x="f21" y="f19"/>
                    <a:pt x="f11" y="f16"/>
                  </a:cubicBezTo>
                  <a:cubicBezTo>
                    <a:pt x="f22" y="f16"/>
                    <a:pt x="f23" y="f14"/>
                    <a:pt x="f6" y="f8"/>
                  </a:cubicBezTo>
                  <a:close/>
                </a:path>
              </a:pathLst>
            </a:custGeom>
            <a:solidFill>
              <a:srgbClr val="CD7F8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1" name="Freeform 1703">
              <a:extLst>
                <a:ext uri="{FF2B5EF4-FFF2-40B4-BE49-F238E27FC236}">
                  <a16:creationId xmlns:a16="http://schemas.microsoft.com/office/drawing/2014/main" id="{3CA14A8C-F320-E18D-701C-4ED383647A41}"/>
                </a:ext>
              </a:extLst>
            </p:cNvPr>
            <p:cNvSpPr/>
            <p:nvPr/>
          </p:nvSpPr>
          <p:spPr>
            <a:xfrm>
              <a:off x="4598983" y="3959223"/>
              <a:ext cx="87316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8"/>
                <a:gd name="f8" fmla="val 2"/>
                <a:gd name="f9" fmla="val 22"/>
                <a:gd name="f10" fmla="val 3"/>
                <a:gd name="f11" fmla="val 21"/>
                <a:gd name="f12" fmla="val 4"/>
                <a:gd name="f13" fmla="val 20"/>
                <a:gd name="f14" fmla="val 6"/>
                <a:gd name="f15" fmla="val 18"/>
                <a:gd name="f16" fmla="val 5"/>
                <a:gd name="f17" fmla="val 16"/>
                <a:gd name="f18" fmla="val 13"/>
                <a:gd name="f19" fmla="val 11"/>
                <a:gd name="f20" fmla="val 9"/>
                <a:gd name="f21" fmla="val 7"/>
                <a:gd name="f22" fmla="val 1"/>
                <a:gd name="f23" fmla="val 10"/>
                <a:gd name="f24" fmla="val 15"/>
                <a:gd name="f25" fmla="val 19"/>
                <a:gd name="f26" fmla="+- 0 0 -90"/>
                <a:gd name="f27" fmla="*/ f3 1 23"/>
                <a:gd name="f28" fmla="*/ f4 1 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3 1 8"/>
                <a:gd name="f37" fmla="*/ f34 1 23"/>
                <a:gd name="f38" fmla="*/ 23 f34 1"/>
                <a:gd name="f39" fmla="*/ 2 f33 1"/>
                <a:gd name="f40" fmla="*/ 21 f34 1"/>
                <a:gd name="f41" fmla="*/ 3 f33 1"/>
                <a:gd name="f42" fmla="*/ 18 f34 1"/>
                <a:gd name="f43" fmla="*/ 5 f33 1"/>
                <a:gd name="f44" fmla="*/ 11 f34 1"/>
                <a:gd name="f45" fmla="*/ 4 f34 1"/>
                <a:gd name="f46" fmla="*/ 7 f33 1"/>
                <a:gd name="f47" fmla="*/ 2 f34 1"/>
                <a:gd name="f48" fmla="*/ 3 f34 1"/>
                <a:gd name="f49" fmla="*/ 10 f34 1"/>
                <a:gd name="f50" fmla="*/ 1 f33 1"/>
                <a:gd name="f51" fmla="+- f35 0 f1"/>
                <a:gd name="f52" fmla="*/ f38 1 23"/>
                <a:gd name="f53" fmla="*/ f39 1 8"/>
                <a:gd name="f54" fmla="*/ f40 1 23"/>
                <a:gd name="f55" fmla="*/ f41 1 8"/>
                <a:gd name="f56" fmla="*/ f42 1 23"/>
                <a:gd name="f57" fmla="*/ f43 1 8"/>
                <a:gd name="f58" fmla="*/ f44 1 23"/>
                <a:gd name="f59" fmla="*/ f45 1 23"/>
                <a:gd name="f60" fmla="*/ f46 1 8"/>
                <a:gd name="f61" fmla="*/ f47 1 23"/>
                <a:gd name="f62" fmla="*/ f48 1 23"/>
                <a:gd name="f63" fmla="*/ f49 1 23"/>
                <a:gd name="f64" fmla="*/ f50 1 8"/>
                <a:gd name="f65" fmla="*/ 0 1 f37"/>
                <a:gd name="f66" fmla="*/ f30 1 f37"/>
                <a:gd name="f67" fmla="*/ 0 1 f36"/>
                <a:gd name="f68" fmla="*/ f31 1 f36"/>
                <a:gd name="f69" fmla="*/ f52 1 f37"/>
                <a:gd name="f70" fmla="*/ f53 1 f36"/>
                <a:gd name="f71" fmla="*/ f54 1 f37"/>
                <a:gd name="f72" fmla="*/ f55 1 f36"/>
                <a:gd name="f73" fmla="*/ f56 1 f37"/>
                <a:gd name="f74" fmla="*/ f57 1 f36"/>
                <a:gd name="f75" fmla="*/ f58 1 f37"/>
                <a:gd name="f76" fmla="*/ f59 1 f37"/>
                <a:gd name="f77" fmla="*/ f60 1 f36"/>
                <a:gd name="f78" fmla="*/ f61 1 f37"/>
                <a:gd name="f79" fmla="*/ f62 1 f37"/>
                <a:gd name="f80" fmla="*/ f63 1 f37"/>
                <a:gd name="f81" fmla="*/ f64 1 f36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7 1"/>
                <a:gd name="f93" fmla="*/ f76 f27 1"/>
                <a:gd name="f94" fmla="*/ f77 f28 1"/>
                <a:gd name="f95" fmla="*/ f78 f27 1"/>
                <a:gd name="f96" fmla="*/ f79 f27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1"/>
                </a:cxn>
                <a:cxn ang="f51">
                  <a:pos x="f93" y="f94"/>
                </a:cxn>
                <a:cxn ang="f51">
                  <a:pos x="f95" y="f91"/>
                </a:cxn>
                <a:cxn ang="f51">
                  <a:pos x="f96" y="f87"/>
                </a:cxn>
                <a:cxn ang="f51">
                  <a:pos x="f97" y="f89"/>
                </a:cxn>
                <a:cxn ang="f51">
                  <a:pos x="f92" y="f98"/>
                </a:cxn>
                <a:cxn ang="f51">
                  <a:pos x="f86" y="f87"/>
                </a:cxn>
              </a:cxnLst>
              <a:rect l="f82" t="f85" r="f83" b="f84"/>
              <a:pathLst>
                <a:path w="23" h="8">
                  <a:moveTo>
                    <a:pt x="f6" y="f8"/>
                  </a:moveTo>
                  <a:cubicBezTo>
                    <a:pt x="f6" y="f8"/>
                    <a:pt x="f9" y="f10"/>
                    <a:pt x="f11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2"/>
                    <a:pt x="f18" y="f16"/>
                    <a:pt x="f19" y="f16"/>
                  </a:cubicBezTo>
                  <a:cubicBezTo>
                    <a:pt x="f20" y="f14"/>
                    <a:pt x="f14" y="f12"/>
                    <a:pt x="f12" y="f21"/>
                  </a:cubicBezTo>
                  <a:cubicBezTo>
                    <a:pt x="f12" y="f7"/>
                    <a:pt x="f10" y="f14"/>
                    <a:pt x="f8" y="f16"/>
                  </a:cubicBezTo>
                  <a:cubicBezTo>
                    <a:pt x="f22" y="f12"/>
                    <a:pt x="f5" y="f10"/>
                    <a:pt x="f10" y="f8"/>
                  </a:cubicBezTo>
                  <a:cubicBezTo>
                    <a:pt x="f16" y="f8"/>
                    <a:pt x="f21" y="f5"/>
                    <a:pt x="f23" y="f10"/>
                  </a:cubicBezTo>
                  <a:cubicBezTo>
                    <a:pt x="f19" y="f16"/>
                    <a:pt x="f23" y="f22"/>
                    <a:pt x="f19" y="f22"/>
                  </a:cubicBezTo>
                  <a:cubicBezTo>
                    <a:pt x="f24" y="f10"/>
                    <a:pt x="f25" y="f5"/>
                    <a:pt x="f6" y="f8"/>
                  </a:cubicBezTo>
                  <a:close/>
                </a:path>
              </a:pathLst>
            </a:custGeom>
            <a:solidFill>
              <a:srgbClr val="C77D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2" name="Freeform 1704">
              <a:extLst>
                <a:ext uri="{FF2B5EF4-FFF2-40B4-BE49-F238E27FC236}">
                  <a16:creationId xmlns:a16="http://schemas.microsoft.com/office/drawing/2014/main" id="{BA1C5EDC-597D-A849-EE3C-C99B81A63135}"/>
                </a:ext>
              </a:extLst>
            </p:cNvPr>
            <p:cNvSpPr/>
            <p:nvPr/>
          </p:nvSpPr>
          <p:spPr>
            <a:xfrm>
              <a:off x="4535488" y="4030666"/>
              <a:ext cx="120645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8"/>
                <a:gd name="f8" fmla="val 2"/>
                <a:gd name="f9" fmla="val 4"/>
                <a:gd name="f10" fmla="val 3"/>
                <a:gd name="f11" fmla="val 6"/>
                <a:gd name="f12" fmla="val 5"/>
                <a:gd name="f13" fmla="val 8"/>
                <a:gd name="f14" fmla="val 7"/>
                <a:gd name="f15" fmla="val 15"/>
                <a:gd name="f16" fmla="val 12"/>
                <a:gd name="f17" fmla="val 21"/>
                <a:gd name="f18" fmla="val 17"/>
                <a:gd name="f19" fmla="val 27"/>
                <a:gd name="f20" fmla="val 22"/>
                <a:gd name="f21" fmla="val 29"/>
                <a:gd name="f22" fmla="val 24"/>
                <a:gd name="f23" fmla="val 31"/>
                <a:gd name="f24" fmla="val 25"/>
                <a:gd name="f25" fmla="val 30"/>
                <a:gd name="f26" fmla="val 26"/>
                <a:gd name="f27" fmla="val 23"/>
                <a:gd name="f28" fmla="val 20"/>
                <a:gd name="f29" fmla="val 16"/>
                <a:gd name="f30" fmla="val 10"/>
                <a:gd name="f31" fmla="val 11"/>
                <a:gd name="f32" fmla="val 1"/>
                <a:gd name="f33" fmla="+- 0 0 -90"/>
                <a:gd name="f34" fmla="*/ f3 1 32"/>
                <a:gd name="f35" fmla="*/ f4 1 28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28"/>
                <a:gd name="f45" fmla="*/ 2 f41 1"/>
                <a:gd name="f46" fmla="*/ 0 f40 1"/>
                <a:gd name="f47" fmla="*/ 8 f41 1"/>
                <a:gd name="f48" fmla="*/ 7 f40 1"/>
                <a:gd name="f49" fmla="*/ 27 f41 1"/>
                <a:gd name="f50" fmla="*/ 22 f40 1"/>
                <a:gd name="f51" fmla="*/ 32 f41 1"/>
                <a:gd name="f52" fmla="*/ 28 f40 1"/>
                <a:gd name="f53" fmla="*/ 25 f40 1"/>
                <a:gd name="f54" fmla="*/ 24 f41 1"/>
                <a:gd name="f55" fmla="*/ 24 f40 1"/>
                <a:gd name="f56" fmla="*/ 22 f41 1"/>
                <a:gd name="f57" fmla="*/ 20 f40 1"/>
                <a:gd name="f58" fmla="*/ 4 f41 1"/>
                <a:gd name="f59" fmla="*/ 5 f40 1"/>
                <a:gd name="f60" fmla="*/ 0 f41 1"/>
                <a:gd name="f61" fmla="*/ 3 f40 1"/>
                <a:gd name="f62" fmla="+- f42 0 f1"/>
                <a:gd name="f63" fmla="*/ f45 1 32"/>
                <a:gd name="f64" fmla="*/ f46 1 28"/>
                <a:gd name="f65" fmla="*/ f47 1 32"/>
                <a:gd name="f66" fmla="*/ f48 1 28"/>
                <a:gd name="f67" fmla="*/ f49 1 32"/>
                <a:gd name="f68" fmla="*/ f50 1 28"/>
                <a:gd name="f69" fmla="*/ f51 1 32"/>
                <a:gd name="f70" fmla="*/ f52 1 28"/>
                <a:gd name="f71" fmla="*/ f53 1 28"/>
                <a:gd name="f72" fmla="*/ f54 1 32"/>
                <a:gd name="f73" fmla="*/ f55 1 28"/>
                <a:gd name="f74" fmla="*/ f56 1 32"/>
                <a:gd name="f75" fmla="*/ f57 1 28"/>
                <a:gd name="f76" fmla="*/ f58 1 32"/>
                <a:gd name="f77" fmla="*/ f59 1 28"/>
                <a:gd name="f78" fmla="*/ f60 1 32"/>
                <a:gd name="f79" fmla="*/ f61 1 28"/>
                <a:gd name="f80" fmla="*/ 0 1 f43"/>
                <a:gd name="f81" fmla="*/ f37 1 f43"/>
                <a:gd name="f82" fmla="*/ 0 1 f44"/>
                <a:gd name="f83" fmla="*/ f38 1 f44"/>
                <a:gd name="f84" fmla="*/ f63 1 f43"/>
                <a:gd name="f85" fmla="*/ f64 1 f44"/>
                <a:gd name="f86" fmla="*/ f65 1 f43"/>
                <a:gd name="f87" fmla="*/ f66 1 f44"/>
                <a:gd name="f88" fmla="*/ f67 1 f43"/>
                <a:gd name="f89" fmla="*/ f68 1 f44"/>
                <a:gd name="f90" fmla="*/ f69 1 f43"/>
                <a:gd name="f91" fmla="*/ f70 1 f44"/>
                <a:gd name="f92" fmla="*/ f71 1 f44"/>
                <a:gd name="f93" fmla="*/ f72 1 f43"/>
                <a:gd name="f94" fmla="*/ f73 1 f44"/>
                <a:gd name="f95" fmla="*/ f74 1 f43"/>
                <a:gd name="f96" fmla="*/ f75 1 f44"/>
                <a:gd name="f97" fmla="*/ f76 1 f43"/>
                <a:gd name="f98" fmla="*/ f77 1 f44"/>
                <a:gd name="f99" fmla="*/ f78 1 f43"/>
                <a:gd name="f100" fmla="*/ f79 1 f44"/>
                <a:gd name="f101" fmla="*/ f80 f34 1"/>
                <a:gd name="f102" fmla="*/ f81 f34 1"/>
                <a:gd name="f103" fmla="*/ f83 f35 1"/>
                <a:gd name="f104" fmla="*/ f82 f35 1"/>
                <a:gd name="f105" fmla="*/ f84 f34 1"/>
                <a:gd name="f106" fmla="*/ f85 f35 1"/>
                <a:gd name="f107" fmla="*/ f86 f34 1"/>
                <a:gd name="f108" fmla="*/ f87 f35 1"/>
                <a:gd name="f109" fmla="*/ f88 f34 1"/>
                <a:gd name="f110" fmla="*/ f89 f35 1"/>
                <a:gd name="f111" fmla="*/ f90 f34 1"/>
                <a:gd name="f112" fmla="*/ f91 f35 1"/>
                <a:gd name="f113" fmla="*/ f92 f35 1"/>
                <a:gd name="f114" fmla="*/ f93 f34 1"/>
                <a:gd name="f115" fmla="*/ f94 f35 1"/>
                <a:gd name="f116" fmla="*/ f95 f34 1"/>
                <a:gd name="f117" fmla="*/ f96 f35 1"/>
                <a:gd name="f118" fmla="*/ f97 f34 1"/>
                <a:gd name="f119" fmla="*/ f98 f35 1"/>
                <a:gd name="f120" fmla="*/ f99 f34 1"/>
                <a:gd name="f121" fmla="*/ f100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109" y="f113"/>
                </a:cxn>
                <a:cxn ang="f62">
                  <a:pos x="f114" y="f115"/>
                </a:cxn>
                <a:cxn ang="f62">
                  <a:pos x="f116" y="f117"/>
                </a:cxn>
                <a:cxn ang="f62">
                  <a:pos x="f118" y="f119"/>
                </a:cxn>
                <a:cxn ang="f62">
                  <a:pos x="f120" y="f121"/>
                </a:cxn>
                <a:cxn ang="f62">
                  <a:pos x="f105" y="f106"/>
                </a:cxn>
              </a:cxnLst>
              <a:rect l="f101" t="f104" r="f102" b="f103"/>
              <a:pathLst>
                <a:path w="32" h="28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6" y="f7"/>
                  </a:cubicBezTo>
                  <a:cubicBezTo>
                    <a:pt x="f25" y="f19"/>
                    <a:pt x="f21" y="f26"/>
                    <a:pt x="f19" y="f24"/>
                  </a:cubicBezTo>
                  <a:cubicBezTo>
                    <a:pt x="f26" y="f27"/>
                    <a:pt x="f24" y="f27"/>
                    <a:pt x="f22" y="f22"/>
                  </a:cubicBezTo>
                  <a:cubicBezTo>
                    <a:pt x="f22" y="f27"/>
                    <a:pt x="f22" y="f20"/>
                    <a:pt x="f20" y="f28"/>
                  </a:cubicBezTo>
                  <a:cubicBezTo>
                    <a:pt x="f29" y="f15"/>
                    <a:pt x="f30" y="f31"/>
                    <a:pt x="f9" y="f12"/>
                  </a:cubicBezTo>
                  <a:cubicBezTo>
                    <a:pt x="f10" y="f9"/>
                    <a:pt x="f5" y="f11"/>
                    <a:pt x="f5" y="f10"/>
                  </a:cubicBezTo>
                  <a:cubicBezTo>
                    <a:pt x="f32" y="f8"/>
                    <a:pt x="f32" y="f32"/>
                    <a:pt x="f8" y="f5"/>
                  </a:cubicBezTo>
                  <a:close/>
                </a:path>
              </a:pathLst>
            </a:custGeom>
            <a:solidFill>
              <a:srgbClr val="6B3B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3" name="Freeform 1705">
              <a:extLst>
                <a:ext uri="{FF2B5EF4-FFF2-40B4-BE49-F238E27FC236}">
                  <a16:creationId xmlns:a16="http://schemas.microsoft.com/office/drawing/2014/main" id="{A76CEBBA-8A5D-8E9A-63B4-1F9937712F7B}"/>
                </a:ext>
              </a:extLst>
            </p:cNvPr>
            <p:cNvSpPr/>
            <p:nvPr/>
          </p:nvSpPr>
          <p:spPr>
            <a:xfrm>
              <a:off x="4784726" y="3959223"/>
              <a:ext cx="4444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3"/>
                <a:gd name="f8" fmla="val 9"/>
                <a:gd name="f9" fmla="val 2"/>
                <a:gd name="f10" fmla="val 11"/>
                <a:gd name="f11" fmla="val 4"/>
                <a:gd name="f12" fmla="val 6"/>
                <a:gd name="f13" fmla="val 7"/>
                <a:gd name="f14" fmla="val 5"/>
                <a:gd name="f15" fmla="val 3"/>
                <a:gd name="f16" fmla="val 10"/>
                <a:gd name="f17" fmla="val 1"/>
                <a:gd name="f18" fmla="val 8"/>
                <a:gd name="f19" fmla="+- 0 0 -90"/>
                <a:gd name="f20" fmla="*/ f3 1 12"/>
                <a:gd name="f21" fmla="*/ f4 1 1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2"/>
                <a:gd name="f30" fmla="*/ f26 1 13"/>
                <a:gd name="f31" fmla="*/ 9 f27 1"/>
                <a:gd name="f32" fmla="*/ 0 f26 1"/>
                <a:gd name="f33" fmla="*/ 11 f27 1"/>
                <a:gd name="f34" fmla="*/ 4 f26 1"/>
                <a:gd name="f35" fmla="*/ 7 f27 1"/>
                <a:gd name="f36" fmla="*/ 7 f26 1"/>
                <a:gd name="f37" fmla="*/ 5 f27 1"/>
                <a:gd name="f38" fmla="*/ 9 f26 1"/>
                <a:gd name="f39" fmla="*/ 2 f27 1"/>
                <a:gd name="f40" fmla="*/ 11 f26 1"/>
                <a:gd name="f41" fmla="*/ 1 f27 1"/>
                <a:gd name="f42" fmla="*/ 10 f26 1"/>
                <a:gd name="f43" fmla="*/ 8 f26 1"/>
                <a:gd name="f44" fmla="+- f28 0 f1"/>
                <a:gd name="f45" fmla="*/ f31 1 12"/>
                <a:gd name="f46" fmla="*/ f32 1 13"/>
                <a:gd name="f47" fmla="*/ f33 1 12"/>
                <a:gd name="f48" fmla="*/ f34 1 13"/>
                <a:gd name="f49" fmla="*/ f35 1 12"/>
                <a:gd name="f50" fmla="*/ f36 1 13"/>
                <a:gd name="f51" fmla="*/ f37 1 12"/>
                <a:gd name="f52" fmla="*/ f38 1 13"/>
                <a:gd name="f53" fmla="*/ f39 1 12"/>
                <a:gd name="f54" fmla="*/ f40 1 13"/>
                <a:gd name="f55" fmla="*/ f41 1 12"/>
                <a:gd name="f56" fmla="*/ f42 1 13"/>
                <a:gd name="f57" fmla="*/ f43 1 13"/>
                <a:gd name="f58" fmla="*/ 0 1 f29"/>
                <a:gd name="f59" fmla="*/ f23 1 f29"/>
                <a:gd name="f60" fmla="*/ 0 1 f30"/>
                <a:gd name="f61" fmla="*/ f24 1 f30"/>
                <a:gd name="f62" fmla="*/ f45 1 f29"/>
                <a:gd name="f63" fmla="*/ f46 1 f30"/>
                <a:gd name="f64" fmla="*/ f47 1 f29"/>
                <a:gd name="f65" fmla="*/ f48 1 f30"/>
                <a:gd name="f66" fmla="*/ f49 1 f29"/>
                <a:gd name="f67" fmla="*/ f50 1 f30"/>
                <a:gd name="f68" fmla="*/ f51 1 f29"/>
                <a:gd name="f69" fmla="*/ f52 1 f30"/>
                <a:gd name="f70" fmla="*/ f53 1 f29"/>
                <a:gd name="f71" fmla="*/ f54 1 f30"/>
                <a:gd name="f72" fmla="*/ f55 1 f29"/>
                <a:gd name="f73" fmla="*/ f56 1 f30"/>
                <a:gd name="f74" fmla="*/ f57 1 f30"/>
                <a:gd name="f75" fmla="*/ f58 f20 1"/>
                <a:gd name="f76" fmla="*/ f59 f20 1"/>
                <a:gd name="f77" fmla="*/ f61 f21 1"/>
                <a:gd name="f78" fmla="*/ f60 f21 1"/>
                <a:gd name="f79" fmla="*/ f62 f20 1"/>
                <a:gd name="f80" fmla="*/ f63 f21 1"/>
                <a:gd name="f81" fmla="*/ f64 f20 1"/>
                <a:gd name="f82" fmla="*/ f65 f21 1"/>
                <a:gd name="f83" fmla="*/ f66 f20 1"/>
                <a:gd name="f84" fmla="*/ f67 f21 1"/>
                <a:gd name="f85" fmla="*/ f68 f20 1"/>
                <a:gd name="f86" fmla="*/ f69 f21 1"/>
                <a:gd name="f87" fmla="*/ f70 f20 1"/>
                <a:gd name="f88" fmla="*/ f71 f21 1"/>
                <a:gd name="f89" fmla="*/ f72 f20 1"/>
                <a:gd name="f90" fmla="*/ f73 f21 1"/>
                <a:gd name="f91" fmla="*/ f7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9" y="f80"/>
                </a:cxn>
                <a:cxn ang="f44">
                  <a:pos x="f81" y="f82"/>
                </a:cxn>
                <a:cxn ang="f44">
                  <a:pos x="f83" y="f84"/>
                </a:cxn>
                <a:cxn ang="f44">
                  <a:pos x="f85" y="f86"/>
                </a:cxn>
                <a:cxn ang="f44">
                  <a:pos x="f87" y="f88"/>
                </a:cxn>
                <a:cxn ang="f44">
                  <a:pos x="f89" y="f90"/>
                </a:cxn>
                <a:cxn ang="f44">
                  <a:pos x="f89" y="f91"/>
                </a:cxn>
                <a:cxn ang="f44">
                  <a:pos x="f79" y="f80"/>
                </a:cxn>
              </a:cxnLst>
              <a:rect l="f75" t="f78" r="f76" b="f77"/>
              <a:pathLst>
                <a:path w="12" h="13">
                  <a:moveTo>
                    <a:pt x="f8" y="f5"/>
                  </a:moveTo>
                  <a:cubicBezTo>
                    <a:pt x="f8" y="f9"/>
                    <a:pt x="f6" y="f9"/>
                    <a:pt x="f10" y="f11"/>
                  </a:cubicBezTo>
                  <a:cubicBezTo>
                    <a:pt x="f10" y="f12"/>
                    <a:pt x="f8" y="f13"/>
                    <a:pt x="f13" y="f13"/>
                  </a:cubicBezTo>
                  <a:cubicBezTo>
                    <a:pt x="f12" y="f13"/>
                    <a:pt x="f14" y="f13"/>
                    <a:pt x="f14" y="f8"/>
                  </a:cubicBezTo>
                  <a:cubicBezTo>
                    <a:pt x="f13" y="f7"/>
                    <a:pt x="f15" y="f16"/>
                    <a:pt x="f9" y="f10"/>
                  </a:cubicBezTo>
                  <a:cubicBezTo>
                    <a:pt x="f17" y="f10"/>
                    <a:pt x="f17" y="f16"/>
                    <a:pt x="f17" y="f16"/>
                  </a:cubicBezTo>
                  <a:cubicBezTo>
                    <a:pt x="f5" y="f8"/>
                    <a:pt x="f5" y="f8"/>
                    <a:pt x="f17" y="f18"/>
                  </a:cubicBezTo>
                  <a:cubicBezTo>
                    <a:pt x="f15" y="f14"/>
                    <a:pt x="f12" y="f15"/>
                    <a:pt x="f8" y="f5"/>
                  </a:cubicBezTo>
                  <a:close/>
                </a:path>
              </a:pathLst>
            </a:custGeom>
            <a:solidFill>
              <a:srgbClr val="688EB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4" name="Freeform 1706">
              <a:extLst>
                <a:ext uri="{FF2B5EF4-FFF2-40B4-BE49-F238E27FC236}">
                  <a16:creationId xmlns:a16="http://schemas.microsoft.com/office/drawing/2014/main" id="{525091EE-5D0E-6437-CAA9-29B209D1FF7F}"/>
                </a:ext>
              </a:extLst>
            </p:cNvPr>
            <p:cNvSpPr/>
            <p:nvPr/>
          </p:nvSpPr>
          <p:spPr>
            <a:xfrm>
              <a:off x="4810128" y="3921130"/>
              <a:ext cx="34920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8"/>
                <a:gd name="f8" fmla="val 1"/>
                <a:gd name="f9" fmla="val 6"/>
                <a:gd name="f10" fmla="val 5"/>
                <a:gd name="f11" fmla="val 4"/>
                <a:gd name="f12" fmla="val 2"/>
                <a:gd name="f13" fmla="val 7"/>
                <a:gd name="f14" fmla="val 3"/>
                <a:gd name="f15" fmla="+- 0 0 -90"/>
                <a:gd name="f16" fmla="*/ f3 1 9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9"/>
                <a:gd name="f27" fmla="*/ 1 f23 1"/>
                <a:gd name="f28" fmla="*/ 8 f22 1"/>
                <a:gd name="f29" fmla="*/ 0 f23 1"/>
                <a:gd name="f30" fmla="*/ 4 f22 1"/>
                <a:gd name="f31" fmla="*/ 4 f23 1"/>
                <a:gd name="f32" fmla="*/ 2 f22 1"/>
                <a:gd name="f33" fmla="*/ 9 f23 1"/>
                <a:gd name="f34" fmla="*/ 6 f22 1"/>
                <a:gd name="f35" fmla="*/ 5 f23 1"/>
                <a:gd name="f36" fmla="*/ 7 f22 1"/>
                <a:gd name="f37" fmla="+- f24 0 f1"/>
                <a:gd name="f38" fmla="*/ f27 1 9"/>
                <a:gd name="f39" fmla="*/ f28 1 8"/>
                <a:gd name="f40" fmla="*/ f29 1 9"/>
                <a:gd name="f41" fmla="*/ f30 1 8"/>
                <a:gd name="f42" fmla="*/ f31 1 9"/>
                <a:gd name="f43" fmla="*/ f32 1 8"/>
                <a:gd name="f44" fmla="*/ f33 1 9"/>
                <a:gd name="f45" fmla="*/ f34 1 8"/>
                <a:gd name="f46" fmla="*/ f35 1 9"/>
                <a:gd name="f47" fmla="*/ f36 1 8"/>
                <a:gd name="f48" fmla="*/ 0 1 f26"/>
                <a:gd name="f49" fmla="*/ f19 1 f26"/>
                <a:gd name="f50" fmla="*/ 0 1 f25"/>
                <a:gd name="f51" fmla="*/ f20 1 f25"/>
                <a:gd name="f52" fmla="*/ f38 1 f26"/>
                <a:gd name="f53" fmla="*/ f39 1 f25"/>
                <a:gd name="f54" fmla="*/ f40 1 f26"/>
                <a:gd name="f55" fmla="*/ f41 1 f25"/>
                <a:gd name="f56" fmla="*/ f42 1 f26"/>
                <a:gd name="f57" fmla="*/ f43 1 f25"/>
                <a:gd name="f58" fmla="*/ f44 1 f26"/>
                <a:gd name="f59" fmla="*/ f45 1 f25"/>
                <a:gd name="f60" fmla="*/ f46 1 f26"/>
                <a:gd name="f61" fmla="*/ f47 1 f25"/>
                <a:gd name="f62" fmla="*/ f48 f16 1"/>
                <a:gd name="f63" fmla="*/ f49 f16 1"/>
                <a:gd name="f64" fmla="*/ f51 f17 1"/>
                <a:gd name="f65" fmla="*/ f50 f17 1"/>
                <a:gd name="f66" fmla="*/ f52 f16 1"/>
                <a:gd name="f67" fmla="*/ f53 f17 1"/>
                <a:gd name="f68" fmla="*/ f54 f16 1"/>
                <a:gd name="f69" fmla="*/ f55 f17 1"/>
                <a:gd name="f70" fmla="*/ f56 f16 1"/>
                <a:gd name="f71" fmla="*/ f57 f17 1"/>
                <a:gd name="f72" fmla="*/ f58 f16 1"/>
                <a:gd name="f73" fmla="*/ f59 f17 1"/>
                <a:gd name="f74" fmla="*/ f60 f16 1"/>
                <a:gd name="f75" fmla="*/ f6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3"/>
                </a:cxn>
                <a:cxn ang="f37">
                  <a:pos x="f74" y="f75"/>
                </a:cxn>
                <a:cxn ang="f37">
                  <a:pos x="f66" y="f67"/>
                </a:cxn>
              </a:cxnLst>
              <a:rect l="f62" t="f65" r="f63" b="f64"/>
              <a:pathLst>
                <a:path w="9" h="8">
                  <a:moveTo>
                    <a:pt x="f8" y="f7"/>
                  </a:moveTo>
                  <a:cubicBezTo>
                    <a:pt x="f8" y="f9"/>
                    <a:pt x="f8" y="f10"/>
                    <a:pt x="f5" y="f11"/>
                  </a:cubicBezTo>
                  <a:cubicBezTo>
                    <a:pt x="f8" y="f12"/>
                    <a:pt x="f12" y="f12"/>
                    <a:pt x="f11" y="f12"/>
                  </a:cubicBezTo>
                  <a:cubicBezTo>
                    <a:pt x="f7" y="f5"/>
                    <a:pt x="f13" y="f10"/>
                    <a:pt x="f6" y="f9"/>
                  </a:cubicBezTo>
                  <a:cubicBezTo>
                    <a:pt x="f7" y="f13"/>
                    <a:pt x="f9" y="f10"/>
                    <a:pt x="f10" y="f13"/>
                  </a:cubicBezTo>
                  <a:cubicBezTo>
                    <a:pt x="f14" y="f9"/>
                    <a:pt x="f12" y="f7"/>
                    <a:pt x="f8" y="f7"/>
                  </a:cubicBezTo>
                  <a:close/>
                </a:path>
              </a:pathLst>
            </a:custGeom>
            <a:solidFill>
              <a:srgbClr val="6687A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5" name="Freeform 1707">
              <a:extLst>
                <a:ext uri="{FF2B5EF4-FFF2-40B4-BE49-F238E27FC236}">
                  <a16:creationId xmlns:a16="http://schemas.microsoft.com/office/drawing/2014/main" id="{7F97C26C-7D4D-E434-3312-07C88082FF24}"/>
                </a:ext>
              </a:extLst>
            </p:cNvPr>
            <p:cNvSpPr/>
            <p:nvPr/>
          </p:nvSpPr>
          <p:spPr>
            <a:xfrm>
              <a:off x="4437061" y="4038603"/>
              <a:ext cx="57150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6"/>
                <a:gd name="f8" fmla="val 2"/>
                <a:gd name="f9" fmla="val 1"/>
                <a:gd name="f10" fmla="val 5"/>
                <a:gd name="f11" fmla="val 4"/>
                <a:gd name="f12" fmla="val 10"/>
                <a:gd name="f13" fmla="val 12"/>
                <a:gd name="f14" fmla="val 9"/>
                <a:gd name="f15" fmla="+- 0 0 -90"/>
                <a:gd name="f16" fmla="*/ f3 1 15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5"/>
                <a:gd name="f27" fmla="*/ 2 f23 1"/>
                <a:gd name="f28" fmla="*/ 6 f22 1"/>
                <a:gd name="f29" fmla="*/ 0 f23 1"/>
                <a:gd name="f30" fmla="*/ 4 f22 1"/>
                <a:gd name="f31" fmla="*/ 15 f23 1"/>
                <a:gd name="f32" fmla="*/ 0 f22 1"/>
                <a:gd name="f33" fmla="*/ 5 f23 1"/>
                <a:gd name="f34" fmla="+- f24 0 f1"/>
                <a:gd name="f35" fmla="*/ f27 1 15"/>
                <a:gd name="f36" fmla="*/ f28 1 6"/>
                <a:gd name="f37" fmla="*/ f29 1 15"/>
                <a:gd name="f38" fmla="*/ f30 1 6"/>
                <a:gd name="f39" fmla="*/ f31 1 15"/>
                <a:gd name="f40" fmla="*/ f32 1 6"/>
                <a:gd name="f41" fmla="*/ f33 1 15"/>
                <a:gd name="f42" fmla="*/ 0 1 f26"/>
                <a:gd name="f43" fmla="*/ f19 1 f26"/>
                <a:gd name="f44" fmla="*/ 0 1 f25"/>
                <a:gd name="f45" fmla="*/ f20 1 f25"/>
                <a:gd name="f46" fmla="*/ f35 1 f26"/>
                <a:gd name="f47" fmla="*/ f36 1 f25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0"/>
                </a:cxn>
                <a:cxn ang="f34">
                  <a:pos x="f57" y="f58"/>
                </a:cxn>
              </a:cxnLst>
              <a:rect l="f53" t="f56" r="f54" b="f55"/>
              <a:pathLst>
                <a:path w="15" h="6">
                  <a:moveTo>
                    <a:pt x="f8" y="f7"/>
                  </a:moveTo>
                  <a:cubicBezTo>
                    <a:pt x="f9" y="f10"/>
                    <a:pt x="f9" y="f11"/>
                    <a:pt x="f5" y="f11"/>
                  </a:cubicBezTo>
                  <a:cubicBezTo>
                    <a:pt x="f10" y="f8"/>
                    <a:pt x="f12" y="f5"/>
                    <a:pt x="f6" y="f5"/>
                  </a:cubicBezTo>
                  <a:cubicBezTo>
                    <a:pt x="f13" y="f8"/>
                    <a:pt x="f14" y="f8"/>
                    <a:pt x="f10" y="f11"/>
                  </a:cubicBezTo>
                  <a:cubicBezTo>
                    <a:pt x="f11" y="f11"/>
                    <a:pt x="f8" y="f11"/>
                    <a:pt x="f8" y="f7"/>
                  </a:cubicBezTo>
                  <a:close/>
                </a:path>
              </a:pathLst>
            </a:custGeom>
            <a:solidFill>
              <a:srgbClr val="A07C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6" name="Freeform 1708">
              <a:extLst>
                <a:ext uri="{FF2B5EF4-FFF2-40B4-BE49-F238E27FC236}">
                  <a16:creationId xmlns:a16="http://schemas.microsoft.com/office/drawing/2014/main" id="{85C143C2-4CBC-0EBF-FDDD-5525E7C56E4D}"/>
                </a:ext>
              </a:extLst>
            </p:cNvPr>
            <p:cNvSpPr/>
            <p:nvPr/>
          </p:nvSpPr>
          <p:spPr>
            <a:xfrm>
              <a:off x="4587873" y="3967160"/>
              <a:ext cx="19046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8"/>
                <a:gd name="f8" fmla="val 3"/>
                <a:gd name="f9" fmla="val 7"/>
                <a:gd name="f10" fmla="val 6"/>
                <a:gd name="f11" fmla="val 1"/>
                <a:gd name="f12" fmla="val 4"/>
                <a:gd name="f13" fmla="+- 0 0 -90"/>
                <a:gd name="f14" fmla="*/ f3 1 5"/>
                <a:gd name="f15" fmla="*/ f4 1 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8"/>
                <a:gd name="f24" fmla="*/ f21 1 5"/>
                <a:gd name="f25" fmla="*/ 5 f21 1"/>
                <a:gd name="f26" fmla="*/ 3 f20 1"/>
                <a:gd name="f27" fmla="*/ 0 f21 1"/>
                <a:gd name="f28" fmla="*/ 6 f20 1"/>
                <a:gd name="f29" fmla="+- f22 0 f1"/>
                <a:gd name="f30" fmla="*/ f25 1 5"/>
                <a:gd name="f31" fmla="*/ f26 1 8"/>
                <a:gd name="f32" fmla="*/ f27 1 5"/>
                <a:gd name="f33" fmla="*/ f28 1 8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5" h="8">
                  <a:moveTo>
                    <a:pt x="f6" y="f8"/>
                  </a:moveTo>
                  <a:cubicBezTo>
                    <a:pt x="f6" y="f9"/>
                    <a:pt x="f8" y="f7"/>
                    <a:pt x="f5" y="f10"/>
                  </a:cubicBezTo>
                  <a:cubicBezTo>
                    <a:pt x="f11" y="f12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B67B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7" name="Freeform 1709">
              <a:extLst>
                <a:ext uri="{FF2B5EF4-FFF2-40B4-BE49-F238E27FC236}">
                  <a16:creationId xmlns:a16="http://schemas.microsoft.com/office/drawing/2014/main" id="{304D82CB-9F24-3149-35E2-5520CB708E34}"/>
                </a:ext>
              </a:extLst>
            </p:cNvPr>
            <p:cNvSpPr/>
            <p:nvPr/>
          </p:nvSpPr>
          <p:spPr>
            <a:xfrm>
              <a:off x="4760915" y="3989390"/>
              <a:ext cx="26983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9"/>
                <a:gd name="f8" fmla="val 1"/>
                <a:gd name="f9" fmla="val 2"/>
                <a:gd name="f10" fmla="val 6"/>
                <a:gd name="f11" fmla="val 3"/>
                <a:gd name="f12" fmla="val 5"/>
                <a:gd name="f13" fmla="val 4"/>
                <a:gd name="f14" fmla="val 8"/>
                <a:gd name="f15" fmla="+- 0 0 -90"/>
                <a:gd name="f16" fmla="*/ f3 1 7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7"/>
                <a:gd name="f26" fmla="*/ f22 1 9"/>
                <a:gd name="f27" fmla="*/ 7 f23 1"/>
                <a:gd name="f28" fmla="*/ 0 f22 1"/>
                <a:gd name="f29" fmla="*/ 2 f22 1"/>
                <a:gd name="f30" fmla="*/ 4 f23 1"/>
                <a:gd name="f31" fmla="*/ 6 f22 1"/>
                <a:gd name="f32" fmla="*/ 1 f23 1"/>
                <a:gd name="f33" fmla="*/ 7 f22 1"/>
                <a:gd name="f34" fmla="+- f24 0 f1"/>
                <a:gd name="f35" fmla="*/ f27 1 7"/>
                <a:gd name="f36" fmla="*/ f28 1 9"/>
                <a:gd name="f37" fmla="*/ f29 1 9"/>
                <a:gd name="f38" fmla="*/ f30 1 7"/>
                <a:gd name="f39" fmla="*/ f31 1 9"/>
                <a:gd name="f40" fmla="*/ f32 1 7"/>
                <a:gd name="f41" fmla="*/ f33 1 9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7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60" y="f59"/>
                </a:cxn>
                <a:cxn ang="f34">
                  <a:pos x="f60" y="f59"/>
                </a:cxn>
                <a:cxn ang="f34">
                  <a:pos x="f57" y="f58"/>
                </a:cxn>
              </a:cxnLst>
              <a:rect l="f53" t="f56" r="f54" b="f55"/>
              <a:pathLst>
                <a:path w="7" h="9">
                  <a:moveTo>
                    <a:pt x="f6" y="f5"/>
                  </a:moveTo>
                  <a:cubicBezTo>
                    <a:pt x="f6" y="f8"/>
                    <a:pt x="f6" y="f8"/>
                    <a:pt x="f6" y="f9"/>
                  </a:cubicBezTo>
                  <a:cubicBezTo>
                    <a:pt x="f10" y="f11"/>
                    <a:pt x="f12" y="f12"/>
                    <a:pt x="f13" y="f10"/>
                  </a:cubicBezTo>
                  <a:cubicBezTo>
                    <a:pt x="f11" y="f14"/>
                    <a:pt x="f9" y="f7"/>
                    <a:pt x="f8" y="f6"/>
                  </a:cubicBezTo>
                  <a:cubicBezTo>
                    <a:pt x="f5" y="f12"/>
                    <a:pt x="f9" y="f11"/>
                    <a:pt x="f13" y="f9"/>
                  </a:cubicBezTo>
                  <a:cubicBezTo>
                    <a:pt x="f13" y="f9"/>
                    <a:pt x="f13" y="f9"/>
                    <a:pt x="f13" y="f9"/>
                  </a:cubicBezTo>
                  <a:cubicBezTo>
                    <a:pt x="f12" y="f8"/>
                    <a:pt x="f10" y="f8"/>
                    <a:pt x="f6" y="f5"/>
                  </a:cubicBezTo>
                  <a:close/>
                </a:path>
              </a:pathLst>
            </a:custGeom>
            <a:solidFill>
              <a:srgbClr val="3250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8" name="Freeform 1710">
              <a:extLst>
                <a:ext uri="{FF2B5EF4-FFF2-40B4-BE49-F238E27FC236}">
                  <a16:creationId xmlns:a16="http://schemas.microsoft.com/office/drawing/2014/main" id="{423D6EE3-C48A-FC34-B9F0-555FE57BC584}"/>
                </a:ext>
              </a:extLst>
            </p:cNvPr>
            <p:cNvSpPr/>
            <p:nvPr/>
          </p:nvSpPr>
          <p:spPr>
            <a:xfrm>
              <a:off x="4606920" y="3929067"/>
              <a:ext cx="26983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3"/>
                <a:gd name="f9" fmla="val 5"/>
                <a:gd name="f10" fmla="val 2"/>
                <a:gd name="f11" fmla="+- 0 0 -90"/>
                <a:gd name="f12" fmla="*/ f3 1 7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7"/>
                <a:gd name="f23" fmla="*/ 7 f19 1"/>
                <a:gd name="f24" fmla="*/ 3 f18 1"/>
                <a:gd name="f25" fmla="*/ 0 f19 1"/>
                <a:gd name="f26" fmla="*/ 2 f18 1"/>
                <a:gd name="f27" fmla="+- f20 0 f1"/>
                <a:gd name="f28" fmla="*/ f23 1 7"/>
                <a:gd name="f29" fmla="*/ f24 1 4"/>
                <a:gd name="f30" fmla="*/ f25 1 7"/>
                <a:gd name="f31" fmla="*/ f26 1 4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7" h="4">
                  <a:moveTo>
                    <a:pt x="f6" y="f8"/>
                  </a:moveTo>
                  <a:cubicBezTo>
                    <a:pt x="f9" y="f7"/>
                    <a:pt x="f10" y="f8"/>
                    <a:pt x="f5" y="f10"/>
                  </a:cubicBezTo>
                  <a:cubicBezTo>
                    <a:pt x="f10" y="f8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3E63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9" name="Freeform 1711">
              <a:extLst>
                <a:ext uri="{FF2B5EF4-FFF2-40B4-BE49-F238E27FC236}">
                  <a16:creationId xmlns:a16="http://schemas.microsoft.com/office/drawing/2014/main" id="{625F8555-CF33-8E83-E558-4C616613C293}"/>
                </a:ext>
              </a:extLst>
            </p:cNvPr>
            <p:cNvSpPr/>
            <p:nvPr/>
          </p:nvSpPr>
          <p:spPr>
            <a:xfrm>
              <a:off x="4321170" y="3808411"/>
              <a:ext cx="63495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9"/>
                <a:gd name="f8" fmla="val 1"/>
                <a:gd name="f9" fmla="val 7"/>
                <a:gd name="f10" fmla="val 12"/>
                <a:gd name="f11" fmla="val 13"/>
                <a:gd name="f12" fmla="val 11"/>
                <a:gd name="f13" fmla="val 14"/>
                <a:gd name="f14" fmla="val 5"/>
                <a:gd name="f15" fmla="val 8"/>
                <a:gd name="f16" fmla="+- 0 0 -90"/>
                <a:gd name="f17" fmla="*/ f3 1 17"/>
                <a:gd name="f18" fmla="*/ f4 1 1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7"/>
                <a:gd name="f27" fmla="*/ f23 1 19"/>
                <a:gd name="f28" fmla="*/ 0 f24 1"/>
                <a:gd name="f29" fmla="*/ 1 f23 1"/>
                <a:gd name="f30" fmla="*/ 1 f24 1"/>
                <a:gd name="f31" fmla="*/ 0 f23 1"/>
                <a:gd name="f32" fmla="*/ 17 f24 1"/>
                <a:gd name="f33" fmla="*/ 19 f23 1"/>
                <a:gd name="f34" fmla="+- f25 0 f1"/>
                <a:gd name="f35" fmla="*/ f28 1 17"/>
                <a:gd name="f36" fmla="*/ f29 1 19"/>
                <a:gd name="f37" fmla="*/ f30 1 17"/>
                <a:gd name="f38" fmla="*/ f31 1 19"/>
                <a:gd name="f39" fmla="*/ f32 1 17"/>
                <a:gd name="f40" fmla="*/ f33 1 19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7" h="19">
                  <a:moveTo>
                    <a:pt x="f5" y="f8"/>
                  </a:moveTo>
                  <a:cubicBezTo>
                    <a:pt x="f8" y="f8"/>
                    <a:pt x="f8" y="f8"/>
                    <a:pt x="f8" y="f5"/>
                  </a:cubicBezTo>
                  <a:cubicBezTo>
                    <a:pt x="f9" y="f9"/>
                    <a:pt x="f10" y="f11"/>
                    <a:pt x="f6" y="f7"/>
                  </a:cubicBezTo>
                  <a:cubicBezTo>
                    <a:pt x="f12" y="f13"/>
                    <a:pt x="f14" y="f15"/>
                    <a:pt x="f5" y="f8"/>
                  </a:cubicBezTo>
                  <a:close/>
                </a:path>
              </a:pathLst>
            </a:custGeom>
            <a:solidFill>
              <a:srgbClr val="6A29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0" name="Freeform 1712">
              <a:extLst>
                <a:ext uri="{FF2B5EF4-FFF2-40B4-BE49-F238E27FC236}">
                  <a16:creationId xmlns:a16="http://schemas.microsoft.com/office/drawing/2014/main" id="{894D1FF8-818F-804F-F5F6-7527F588B76E}"/>
                </a:ext>
              </a:extLst>
            </p:cNvPr>
            <p:cNvSpPr/>
            <p:nvPr/>
          </p:nvSpPr>
          <p:spPr>
            <a:xfrm>
              <a:off x="4143375" y="3717922"/>
              <a:ext cx="161921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40"/>
                <a:gd name="f8" fmla="val 38"/>
                <a:gd name="f9" fmla="val 42"/>
                <a:gd name="f10" fmla="val 39"/>
                <a:gd name="f11" fmla="val 37"/>
                <a:gd name="f12" fmla="val 34"/>
                <a:gd name="f13" fmla="val 33"/>
                <a:gd name="f14" fmla="val 31"/>
                <a:gd name="f15" fmla="val 32"/>
                <a:gd name="f16" fmla="val 27"/>
                <a:gd name="f17" fmla="val 24"/>
                <a:gd name="f18" fmla="val 20"/>
                <a:gd name="f19" fmla="val 25"/>
                <a:gd name="f20" fmla="val 18"/>
                <a:gd name="f21" fmla="val 17"/>
                <a:gd name="f22" fmla="val 21"/>
                <a:gd name="f23" fmla="val 16"/>
                <a:gd name="f24" fmla="val 15"/>
                <a:gd name="f25" fmla="val 13"/>
                <a:gd name="f26" fmla="val 14"/>
                <a:gd name="f27" fmla="val 11"/>
                <a:gd name="f28" fmla="val 10"/>
                <a:gd name="f29" fmla="val 12"/>
                <a:gd name="f30" fmla="val 8"/>
                <a:gd name="f31" fmla="val 7"/>
                <a:gd name="f32" fmla="val 6"/>
                <a:gd name="f33" fmla="val 4"/>
                <a:gd name="f34" fmla="val 3"/>
                <a:gd name="f35" fmla="val 5"/>
                <a:gd name="f36" fmla="val 1"/>
                <a:gd name="f37" fmla="val 9"/>
                <a:gd name="f38" fmla="val 19"/>
                <a:gd name="f39" fmla="val 30"/>
                <a:gd name="f40" fmla="val 36"/>
                <a:gd name="f41" fmla="+- 0 0 -90"/>
                <a:gd name="f42" fmla="*/ f3 1 43"/>
                <a:gd name="f43" fmla="*/ f4 1 40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43"/>
                <a:gd name="f52" fmla="*/ f48 1 40"/>
                <a:gd name="f53" fmla="*/ 43 f49 1"/>
                <a:gd name="f54" fmla="*/ 38 f48 1"/>
                <a:gd name="f55" fmla="*/ 42 f49 1"/>
                <a:gd name="f56" fmla="*/ 40 f48 1"/>
                <a:gd name="f57" fmla="*/ 37 f49 1"/>
                <a:gd name="f58" fmla="*/ 31 f49 1"/>
                <a:gd name="f59" fmla="*/ 32 f48 1"/>
                <a:gd name="f60" fmla="*/ 20 f49 1"/>
                <a:gd name="f61" fmla="*/ 25 f48 1"/>
                <a:gd name="f62" fmla="*/ 17 f49 1"/>
                <a:gd name="f63" fmla="*/ 18 f48 1"/>
                <a:gd name="f64" fmla="*/ 15 f49 1"/>
                <a:gd name="f65" fmla="*/ 13 f48 1"/>
                <a:gd name="f66" fmla="*/ 11 f49 1"/>
                <a:gd name="f67" fmla="*/ 11 f48 1"/>
                <a:gd name="f68" fmla="*/ 10 f49 1"/>
                <a:gd name="f69" fmla="*/ 15 f48 1"/>
                <a:gd name="f70" fmla="*/ 6 f49 1"/>
                <a:gd name="f71" fmla="*/ 10 f48 1"/>
                <a:gd name="f72" fmla="*/ 0 f49 1"/>
                <a:gd name="f73" fmla="*/ 3 f48 1"/>
                <a:gd name="f74" fmla="*/ 9 f49 1"/>
                <a:gd name="f75" fmla="*/ 5 f48 1"/>
                <a:gd name="f76" fmla="*/ 12 f49 1"/>
                <a:gd name="f77" fmla="*/ 9 f48 1"/>
                <a:gd name="f78" fmla="*/ 18 f49 1"/>
                <a:gd name="f79" fmla="*/ 17 f48 1"/>
                <a:gd name="f80" fmla="*/ 25 f49 1"/>
                <a:gd name="f81" fmla="*/ 27 f48 1"/>
                <a:gd name="f82" fmla="*/ 36 f48 1"/>
                <a:gd name="f83" fmla="+- f50 0 f1"/>
                <a:gd name="f84" fmla="*/ f53 1 43"/>
                <a:gd name="f85" fmla="*/ f54 1 40"/>
                <a:gd name="f86" fmla="*/ f55 1 43"/>
                <a:gd name="f87" fmla="*/ f56 1 40"/>
                <a:gd name="f88" fmla="*/ f57 1 43"/>
                <a:gd name="f89" fmla="*/ f58 1 43"/>
                <a:gd name="f90" fmla="*/ f59 1 40"/>
                <a:gd name="f91" fmla="*/ f60 1 43"/>
                <a:gd name="f92" fmla="*/ f61 1 40"/>
                <a:gd name="f93" fmla="*/ f62 1 43"/>
                <a:gd name="f94" fmla="*/ f63 1 40"/>
                <a:gd name="f95" fmla="*/ f64 1 43"/>
                <a:gd name="f96" fmla="*/ f65 1 40"/>
                <a:gd name="f97" fmla="*/ f66 1 43"/>
                <a:gd name="f98" fmla="*/ f67 1 40"/>
                <a:gd name="f99" fmla="*/ f68 1 43"/>
                <a:gd name="f100" fmla="*/ f69 1 40"/>
                <a:gd name="f101" fmla="*/ f70 1 43"/>
                <a:gd name="f102" fmla="*/ f71 1 40"/>
                <a:gd name="f103" fmla="*/ f72 1 43"/>
                <a:gd name="f104" fmla="*/ f73 1 40"/>
                <a:gd name="f105" fmla="*/ f74 1 43"/>
                <a:gd name="f106" fmla="*/ f75 1 40"/>
                <a:gd name="f107" fmla="*/ f76 1 43"/>
                <a:gd name="f108" fmla="*/ f77 1 40"/>
                <a:gd name="f109" fmla="*/ f78 1 43"/>
                <a:gd name="f110" fmla="*/ f79 1 40"/>
                <a:gd name="f111" fmla="*/ f80 1 43"/>
                <a:gd name="f112" fmla="*/ f81 1 40"/>
                <a:gd name="f113" fmla="*/ f82 1 40"/>
                <a:gd name="f114" fmla="*/ 0 1 f51"/>
                <a:gd name="f115" fmla="*/ f45 1 f51"/>
                <a:gd name="f116" fmla="*/ 0 1 f52"/>
                <a:gd name="f117" fmla="*/ f46 1 f52"/>
                <a:gd name="f118" fmla="*/ f84 1 f51"/>
                <a:gd name="f119" fmla="*/ f85 1 f52"/>
                <a:gd name="f120" fmla="*/ f86 1 f51"/>
                <a:gd name="f121" fmla="*/ f87 1 f52"/>
                <a:gd name="f122" fmla="*/ f88 1 f51"/>
                <a:gd name="f123" fmla="*/ f89 1 f51"/>
                <a:gd name="f124" fmla="*/ f90 1 f52"/>
                <a:gd name="f125" fmla="*/ f91 1 f51"/>
                <a:gd name="f126" fmla="*/ f92 1 f52"/>
                <a:gd name="f127" fmla="*/ f93 1 f51"/>
                <a:gd name="f128" fmla="*/ f94 1 f52"/>
                <a:gd name="f129" fmla="*/ f95 1 f51"/>
                <a:gd name="f130" fmla="*/ f96 1 f52"/>
                <a:gd name="f131" fmla="*/ f97 1 f51"/>
                <a:gd name="f132" fmla="*/ f98 1 f52"/>
                <a:gd name="f133" fmla="*/ f99 1 f51"/>
                <a:gd name="f134" fmla="*/ f100 1 f52"/>
                <a:gd name="f135" fmla="*/ f101 1 f51"/>
                <a:gd name="f136" fmla="*/ f102 1 f52"/>
                <a:gd name="f137" fmla="*/ f103 1 f51"/>
                <a:gd name="f138" fmla="*/ f104 1 f52"/>
                <a:gd name="f139" fmla="*/ f105 1 f51"/>
                <a:gd name="f140" fmla="*/ f106 1 f52"/>
                <a:gd name="f141" fmla="*/ f107 1 f51"/>
                <a:gd name="f142" fmla="*/ f108 1 f52"/>
                <a:gd name="f143" fmla="*/ f109 1 f51"/>
                <a:gd name="f144" fmla="*/ f110 1 f52"/>
                <a:gd name="f145" fmla="*/ f111 1 f51"/>
                <a:gd name="f146" fmla="*/ f112 1 f52"/>
                <a:gd name="f147" fmla="*/ f113 1 f52"/>
                <a:gd name="f148" fmla="*/ f114 f42 1"/>
                <a:gd name="f149" fmla="*/ f115 f42 1"/>
                <a:gd name="f150" fmla="*/ f117 f43 1"/>
                <a:gd name="f151" fmla="*/ f116 f43 1"/>
                <a:gd name="f152" fmla="*/ f118 f42 1"/>
                <a:gd name="f153" fmla="*/ f119 f43 1"/>
                <a:gd name="f154" fmla="*/ f120 f42 1"/>
                <a:gd name="f155" fmla="*/ f121 f43 1"/>
                <a:gd name="f156" fmla="*/ f122 f42 1"/>
                <a:gd name="f157" fmla="*/ f123 f42 1"/>
                <a:gd name="f158" fmla="*/ f124 f43 1"/>
                <a:gd name="f159" fmla="*/ f125 f42 1"/>
                <a:gd name="f160" fmla="*/ f126 f43 1"/>
                <a:gd name="f161" fmla="*/ f127 f42 1"/>
                <a:gd name="f162" fmla="*/ f128 f43 1"/>
                <a:gd name="f163" fmla="*/ f129 f42 1"/>
                <a:gd name="f164" fmla="*/ f130 f43 1"/>
                <a:gd name="f165" fmla="*/ f131 f42 1"/>
                <a:gd name="f166" fmla="*/ f132 f43 1"/>
                <a:gd name="f167" fmla="*/ f133 f42 1"/>
                <a:gd name="f168" fmla="*/ f134 f43 1"/>
                <a:gd name="f169" fmla="*/ f135 f42 1"/>
                <a:gd name="f170" fmla="*/ f136 f43 1"/>
                <a:gd name="f171" fmla="*/ f137 f42 1"/>
                <a:gd name="f172" fmla="*/ f138 f43 1"/>
                <a:gd name="f173" fmla="*/ f139 f42 1"/>
                <a:gd name="f174" fmla="*/ f140 f43 1"/>
                <a:gd name="f175" fmla="*/ f141 f42 1"/>
                <a:gd name="f176" fmla="*/ f142 f43 1"/>
                <a:gd name="f177" fmla="*/ f143 f42 1"/>
                <a:gd name="f178" fmla="*/ f144 f43 1"/>
                <a:gd name="f179" fmla="*/ f145 f42 1"/>
                <a:gd name="f180" fmla="*/ f146 f43 1"/>
                <a:gd name="f181" fmla="*/ f147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52" y="f153"/>
                </a:cxn>
                <a:cxn ang="f83">
                  <a:pos x="f154" y="f155"/>
                </a:cxn>
                <a:cxn ang="f83">
                  <a:pos x="f156" y="f153"/>
                </a:cxn>
                <a:cxn ang="f83">
                  <a:pos x="f157" y="f158"/>
                </a:cxn>
                <a:cxn ang="f83">
                  <a:pos x="f159" y="f160"/>
                </a:cxn>
                <a:cxn ang="f83">
                  <a:pos x="f161" y="f162"/>
                </a:cxn>
                <a:cxn ang="f83">
                  <a:pos x="f163" y="f164"/>
                </a:cxn>
                <a:cxn ang="f83">
                  <a:pos x="f165" y="f166"/>
                </a:cxn>
                <a:cxn ang="f83">
                  <a:pos x="f167" y="f168"/>
                </a:cxn>
                <a:cxn ang="f83">
                  <a:pos x="f169" y="f170"/>
                </a:cxn>
                <a:cxn ang="f83">
                  <a:pos x="f171" y="f172"/>
                </a:cxn>
                <a:cxn ang="f83">
                  <a:pos x="f171" y="f172"/>
                </a:cxn>
                <a:cxn ang="f83">
                  <a:pos x="f173" y="f174"/>
                </a:cxn>
                <a:cxn ang="f83">
                  <a:pos x="f175" y="f176"/>
                </a:cxn>
                <a:cxn ang="f83">
                  <a:pos x="f177" y="f178"/>
                </a:cxn>
                <a:cxn ang="f83">
                  <a:pos x="f179" y="f180"/>
                </a:cxn>
                <a:cxn ang="f83">
                  <a:pos x="f154" y="f181"/>
                </a:cxn>
                <a:cxn ang="f83">
                  <a:pos x="f152" y="f153"/>
                </a:cxn>
              </a:cxnLst>
              <a:rect l="f148" t="f151" r="f149" b="f150"/>
              <a:pathLst>
                <a:path w="43" h="40">
                  <a:moveTo>
                    <a:pt x="f6" y="f8"/>
                  </a:moveTo>
                  <a:cubicBezTo>
                    <a:pt x="f9" y="f10"/>
                    <a:pt x="f9" y="f7"/>
                    <a:pt x="f9" y="f7"/>
                  </a:cubicBezTo>
                  <a:cubicBezTo>
                    <a:pt x="f7" y="f7"/>
                    <a:pt x="f10" y="f8"/>
                    <a:pt x="f11" y="f8"/>
                  </a:cubicBezTo>
                  <a:cubicBezTo>
                    <a:pt x="f11" y="f12"/>
                    <a:pt x="f12" y="f13"/>
                    <a:pt x="f14" y="f15"/>
                  </a:cubicBezTo>
                  <a:cubicBezTo>
                    <a:pt x="f16" y="f14"/>
                    <a:pt x="f17" y="f16"/>
                    <a:pt x="f18" y="f19"/>
                  </a:cubicBezTo>
                  <a:cubicBezTo>
                    <a:pt x="f20" y="f19"/>
                    <a:pt x="f21" y="f22"/>
                    <a:pt x="f21" y="f20"/>
                  </a:cubicBezTo>
                  <a:cubicBezTo>
                    <a:pt x="f21" y="f23"/>
                    <a:pt x="f23" y="f24"/>
                    <a:pt x="f24" y="f25"/>
                  </a:cubicBezTo>
                  <a:cubicBezTo>
                    <a:pt x="f26" y="f25"/>
                    <a:pt x="f25" y="f27"/>
                    <a:pt x="f27" y="f27"/>
                  </a:cubicBezTo>
                  <a:cubicBezTo>
                    <a:pt x="f28" y="f29"/>
                    <a:pt x="f27" y="f26"/>
                    <a:pt x="f28" y="f24"/>
                  </a:cubicBezTo>
                  <a:cubicBezTo>
                    <a:pt x="f30" y="f24"/>
                    <a:pt x="f31" y="f29"/>
                    <a:pt x="f32" y="f28"/>
                  </a:cubicBezTo>
                  <a:cubicBezTo>
                    <a:pt x="f33" y="f30"/>
                    <a:pt x="f34" y="f35"/>
                    <a:pt x="f5" y="f34"/>
                  </a:cubicBezTo>
                  <a:cubicBezTo>
                    <a:pt x="f5" y="f34"/>
                    <a:pt x="f5" y="f34"/>
                    <a:pt x="f5" y="f34"/>
                  </a:cubicBezTo>
                  <a:cubicBezTo>
                    <a:pt x="f34" y="f36"/>
                    <a:pt x="f31" y="f5"/>
                    <a:pt x="f37" y="f35"/>
                  </a:cubicBezTo>
                  <a:cubicBezTo>
                    <a:pt x="f37" y="f31"/>
                    <a:pt x="f27" y="f30"/>
                    <a:pt x="f29" y="f37"/>
                  </a:cubicBezTo>
                  <a:cubicBezTo>
                    <a:pt x="f24" y="f27"/>
                    <a:pt x="f21" y="f25"/>
                    <a:pt x="f20" y="f21"/>
                  </a:cubicBezTo>
                  <a:cubicBezTo>
                    <a:pt x="f38" y="f22"/>
                    <a:pt x="f22" y="f17"/>
                    <a:pt x="f19" y="f16"/>
                  </a:cubicBezTo>
                  <a:cubicBezTo>
                    <a:pt x="f39" y="f39"/>
                    <a:pt x="f40" y="f13"/>
                    <a:pt x="f9" y="f40"/>
                  </a:cubicBezTo>
                  <a:cubicBezTo>
                    <a:pt x="f6" y="f40"/>
                    <a:pt x="f6" y="f11"/>
                    <a:pt x="f6" y="f8"/>
                  </a:cubicBezTo>
                  <a:close/>
                </a:path>
              </a:pathLst>
            </a:custGeom>
            <a:solidFill>
              <a:srgbClr val="AF6F5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1" name="Freeform 1713">
              <a:extLst>
                <a:ext uri="{FF2B5EF4-FFF2-40B4-BE49-F238E27FC236}">
                  <a16:creationId xmlns:a16="http://schemas.microsoft.com/office/drawing/2014/main" id="{144718F9-A1AA-D4FB-5F95-175A786C52ED}"/>
                </a:ext>
              </a:extLst>
            </p:cNvPr>
            <p:cNvSpPr/>
            <p:nvPr/>
          </p:nvSpPr>
          <p:spPr>
            <a:xfrm>
              <a:off x="4230691" y="3736979"/>
              <a:ext cx="79379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5"/>
                <a:gd name="f8" fmla="val 5"/>
                <a:gd name="f9" fmla="val 3"/>
                <a:gd name="f10" fmla="val 8"/>
                <a:gd name="f11" fmla="val 4"/>
                <a:gd name="f12" fmla="val 10"/>
                <a:gd name="f13" fmla="val 11"/>
                <a:gd name="f14" fmla="val 13"/>
                <a:gd name="f15" fmla="val 12"/>
                <a:gd name="f16" fmla="val 15"/>
                <a:gd name="f17" fmla="val 16"/>
                <a:gd name="f18" fmla="val 18"/>
                <a:gd name="f19" fmla="val 17"/>
                <a:gd name="f20" fmla="val 20"/>
                <a:gd name="f21" fmla="val 22"/>
                <a:gd name="f22" fmla="val 23"/>
                <a:gd name="f23" fmla="val 24"/>
                <a:gd name="f24" fmla="val 19"/>
                <a:gd name="f25" fmla="val 1"/>
                <a:gd name="f26" fmla="val 2"/>
                <a:gd name="f27" fmla="+- 0 0 -90"/>
                <a:gd name="f28" fmla="*/ f3 1 21"/>
                <a:gd name="f29" fmla="*/ f4 1 2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1"/>
                <a:gd name="f38" fmla="*/ f34 1 25"/>
                <a:gd name="f39" fmla="*/ 5 f35 1"/>
                <a:gd name="f40" fmla="*/ 3 f34 1"/>
                <a:gd name="f41" fmla="*/ 10 f35 1"/>
                <a:gd name="f42" fmla="*/ 11 f34 1"/>
                <a:gd name="f43" fmla="*/ 15 f35 1"/>
                <a:gd name="f44" fmla="*/ 16 f34 1"/>
                <a:gd name="f45" fmla="*/ 20 f35 1"/>
                <a:gd name="f46" fmla="*/ 22 f34 1"/>
                <a:gd name="f47" fmla="*/ 24 f34 1"/>
                <a:gd name="f48" fmla="*/ 18 f35 1"/>
                <a:gd name="f49" fmla="*/ 1 f35 1"/>
                <a:gd name="f50" fmla="*/ 1 f34 1"/>
                <a:gd name="f51" fmla="*/ 0 f34 1"/>
                <a:gd name="f52" fmla="*/ 2 f35 1"/>
                <a:gd name="f53" fmla="*/ 4 f35 1"/>
                <a:gd name="f54" fmla="*/ 4 f34 1"/>
                <a:gd name="f55" fmla="+- f36 0 f1"/>
                <a:gd name="f56" fmla="*/ f39 1 21"/>
                <a:gd name="f57" fmla="*/ f40 1 25"/>
                <a:gd name="f58" fmla="*/ f41 1 21"/>
                <a:gd name="f59" fmla="*/ f42 1 25"/>
                <a:gd name="f60" fmla="*/ f43 1 21"/>
                <a:gd name="f61" fmla="*/ f44 1 25"/>
                <a:gd name="f62" fmla="*/ f45 1 21"/>
                <a:gd name="f63" fmla="*/ f46 1 25"/>
                <a:gd name="f64" fmla="*/ f47 1 25"/>
                <a:gd name="f65" fmla="*/ f48 1 21"/>
                <a:gd name="f66" fmla="*/ f49 1 21"/>
                <a:gd name="f67" fmla="*/ f50 1 25"/>
                <a:gd name="f68" fmla="*/ f51 1 25"/>
                <a:gd name="f69" fmla="*/ f52 1 21"/>
                <a:gd name="f70" fmla="*/ f53 1 21"/>
                <a:gd name="f71" fmla="*/ f54 1 25"/>
                <a:gd name="f72" fmla="*/ 0 1 f37"/>
                <a:gd name="f73" fmla="*/ f31 1 f37"/>
                <a:gd name="f74" fmla="*/ 0 1 f38"/>
                <a:gd name="f75" fmla="*/ f32 1 f38"/>
                <a:gd name="f76" fmla="*/ f56 1 f37"/>
                <a:gd name="f77" fmla="*/ f57 1 f38"/>
                <a:gd name="f78" fmla="*/ f58 1 f37"/>
                <a:gd name="f79" fmla="*/ f59 1 f38"/>
                <a:gd name="f80" fmla="*/ f60 1 f37"/>
                <a:gd name="f81" fmla="*/ f61 1 f38"/>
                <a:gd name="f82" fmla="*/ f62 1 f37"/>
                <a:gd name="f83" fmla="*/ f63 1 f38"/>
                <a:gd name="f84" fmla="*/ f64 1 f38"/>
                <a:gd name="f85" fmla="*/ f65 1 f37"/>
                <a:gd name="f86" fmla="*/ f66 1 f37"/>
                <a:gd name="f87" fmla="*/ f67 1 f38"/>
                <a:gd name="f88" fmla="*/ f68 1 f38"/>
                <a:gd name="f89" fmla="*/ f69 1 f37"/>
                <a:gd name="f90" fmla="*/ f70 1 f37"/>
                <a:gd name="f91" fmla="*/ f71 1 f38"/>
                <a:gd name="f92" fmla="*/ f72 f28 1"/>
                <a:gd name="f93" fmla="*/ f73 f28 1"/>
                <a:gd name="f94" fmla="*/ f75 f29 1"/>
                <a:gd name="f95" fmla="*/ f74 f29 1"/>
                <a:gd name="f96" fmla="*/ f76 f28 1"/>
                <a:gd name="f97" fmla="*/ f77 f29 1"/>
                <a:gd name="f98" fmla="*/ f78 f28 1"/>
                <a:gd name="f99" fmla="*/ f79 f29 1"/>
                <a:gd name="f100" fmla="*/ f80 f28 1"/>
                <a:gd name="f101" fmla="*/ f81 f29 1"/>
                <a:gd name="f102" fmla="*/ f82 f28 1"/>
                <a:gd name="f103" fmla="*/ f83 f29 1"/>
                <a:gd name="f104" fmla="*/ f84 f29 1"/>
                <a:gd name="f105" fmla="*/ f85 f28 1"/>
                <a:gd name="f106" fmla="*/ f86 f28 1"/>
                <a:gd name="f107" fmla="*/ f87 f29 1"/>
                <a:gd name="f108" fmla="*/ f88 f29 1"/>
                <a:gd name="f109" fmla="*/ f89 f28 1"/>
                <a:gd name="f110" fmla="*/ f90 f28 1"/>
                <a:gd name="f111" fmla="*/ f9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2" y="f104"/>
                </a:cxn>
                <a:cxn ang="f55">
                  <a:pos x="f105" y="f104"/>
                </a:cxn>
                <a:cxn ang="f55">
                  <a:pos x="f106" y="f107"/>
                </a:cxn>
                <a:cxn ang="f55">
                  <a:pos x="f106" y="f108"/>
                </a:cxn>
                <a:cxn ang="f55">
                  <a:pos x="f109" y="f108"/>
                </a:cxn>
                <a:cxn ang="f55">
                  <a:pos x="f110" y="f97"/>
                </a:cxn>
                <a:cxn ang="f55">
                  <a:pos x="f96" y="f111"/>
                </a:cxn>
                <a:cxn ang="f55">
                  <a:pos x="f96" y="f97"/>
                </a:cxn>
              </a:cxnLst>
              <a:rect l="f92" t="f95" r="f93" b="f94"/>
              <a:pathLst>
                <a:path w="21" h="25">
                  <a:moveTo>
                    <a:pt x="f8" y="f9"/>
                  </a:moveTo>
                  <a:cubicBezTo>
                    <a:pt x="f10" y="f11"/>
                    <a:pt x="f10" y="f10"/>
                    <a:pt x="f12" y="f13"/>
                  </a:cubicBezTo>
                  <a:cubicBezTo>
                    <a:pt x="f13" y="f14"/>
                    <a:pt x="f15" y="f16"/>
                    <a:pt x="f16" y="f17"/>
                  </a:cubicBezTo>
                  <a:cubicBezTo>
                    <a:pt x="f17" y="f18"/>
                    <a:pt x="f19" y="f20"/>
                    <a:pt x="f20" y="f21"/>
                  </a:cubicBezTo>
                  <a:cubicBezTo>
                    <a:pt x="f6" y="f21"/>
                    <a:pt x="f20" y="f22"/>
                    <a:pt x="f20" y="f23"/>
                  </a:cubicBezTo>
                  <a:cubicBezTo>
                    <a:pt x="f24" y="f7"/>
                    <a:pt x="f18" y="f23"/>
                    <a:pt x="f18" y="f23"/>
                  </a:cubicBezTo>
                  <a:cubicBezTo>
                    <a:pt x="f13" y="f19"/>
                    <a:pt x="f11" y="f12"/>
                    <a:pt x="f25" y="f25"/>
                  </a:cubicBezTo>
                  <a:cubicBezTo>
                    <a:pt x="f5" y="f25"/>
                    <a:pt x="f25" y="f5"/>
                    <a:pt x="f25" y="f5"/>
                  </a:cubicBezTo>
                  <a:cubicBezTo>
                    <a:pt x="f25" y="f5"/>
                    <a:pt x="f25" y="f5"/>
                    <a:pt x="f26" y="f5"/>
                  </a:cubicBezTo>
                  <a:cubicBezTo>
                    <a:pt x="f9" y="f25"/>
                    <a:pt x="f11" y="f25"/>
                    <a:pt x="f11" y="f9"/>
                  </a:cubicBezTo>
                  <a:cubicBezTo>
                    <a:pt x="f11" y="f9"/>
                    <a:pt x="f11" y="f9"/>
                    <a:pt x="f8" y="f11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2C53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2" name="Freeform 1714">
              <a:extLst>
                <a:ext uri="{FF2B5EF4-FFF2-40B4-BE49-F238E27FC236}">
                  <a16:creationId xmlns:a16="http://schemas.microsoft.com/office/drawing/2014/main" id="{FDCB105B-9D7E-066F-C883-7EDDD3D754FB}"/>
                </a:ext>
              </a:extLst>
            </p:cNvPr>
            <p:cNvSpPr/>
            <p:nvPr/>
          </p:nvSpPr>
          <p:spPr>
            <a:xfrm>
              <a:off x="4505321" y="3613151"/>
              <a:ext cx="93661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31"/>
                <a:gd name="f8" fmla="val 3"/>
                <a:gd name="f9" fmla="val 10"/>
                <a:gd name="f10" fmla="val 18"/>
                <a:gd name="f11" fmla="val 20"/>
                <a:gd name="f12" fmla="val 30"/>
                <a:gd name="f13" fmla="val 24"/>
                <a:gd name="f14" fmla="val 22"/>
                <a:gd name="f15" fmla="val 29"/>
                <a:gd name="f16" fmla="val 21"/>
                <a:gd name="f17" fmla="val 27"/>
                <a:gd name="f18" fmla="val 14"/>
                <a:gd name="f19" fmla="val 8"/>
                <a:gd name="f20" fmla="val 2"/>
                <a:gd name="f21" fmla="val 1"/>
                <a:gd name="f22" fmla="+- 0 0 -90"/>
                <a:gd name="f23" fmla="*/ f3 1 25"/>
                <a:gd name="f24" fmla="*/ f4 1 3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5"/>
                <a:gd name="f33" fmla="*/ f29 1 31"/>
                <a:gd name="f34" fmla="*/ 3 f30 1"/>
                <a:gd name="f35" fmla="*/ 0 f29 1"/>
                <a:gd name="f36" fmla="*/ 25 f30 1"/>
                <a:gd name="f37" fmla="*/ 30 f29 1"/>
                <a:gd name="f38" fmla="*/ 24 f30 1"/>
                <a:gd name="f39" fmla="*/ 20 f30 1"/>
                <a:gd name="f40" fmla="*/ 25 f29 1"/>
                <a:gd name="f41" fmla="*/ 2 f30 1"/>
                <a:gd name="f42" fmla="*/ 3 f29 1"/>
                <a:gd name="f43" fmla="+- f31 0 f1"/>
                <a:gd name="f44" fmla="*/ f34 1 25"/>
                <a:gd name="f45" fmla="*/ f35 1 31"/>
                <a:gd name="f46" fmla="*/ f36 1 25"/>
                <a:gd name="f47" fmla="*/ f37 1 31"/>
                <a:gd name="f48" fmla="*/ f38 1 25"/>
                <a:gd name="f49" fmla="*/ f39 1 25"/>
                <a:gd name="f50" fmla="*/ f40 1 31"/>
                <a:gd name="f51" fmla="*/ f41 1 25"/>
                <a:gd name="f52" fmla="*/ f42 1 31"/>
                <a:gd name="f53" fmla="*/ 0 1 f32"/>
                <a:gd name="f54" fmla="*/ f26 1 f32"/>
                <a:gd name="f55" fmla="*/ 0 1 f33"/>
                <a:gd name="f56" fmla="*/ f27 1 f33"/>
                <a:gd name="f57" fmla="*/ f44 1 f32"/>
                <a:gd name="f58" fmla="*/ f45 1 f33"/>
                <a:gd name="f59" fmla="*/ f46 1 f32"/>
                <a:gd name="f60" fmla="*/ f47 1 f33"/>
                <a:gd name="f61" fmla="*/ f48 1 f32"/>
                <a:gd name="f62" fmla="*/ f49 1 f32"/>
                <a:gd name="f63" fmla="*/ f50 1 f33"/>
                <a:gd name="f64" fmla="*/ f51 1 f32"/>
                <a:gd name="f65" fmla="*/ f52 1 f33"/>
                <a:gd name="f66" fmla="*/ f53 f23 1"/>
                <a:gd name="f67" fmla="*/ f54 f23 1"/>
                <a:gd name="f68" fmla="*/ f56 f24 1"/>
                <a:gd name="f69" fmla="*/ f55 f24 1"/>
                <a:gd name="f70" fmla="*/ f57 f23 1"/>
                <a:gd name="f71" fmla="*/ f58 f24 1"/>
                <a:gd name="f72" fmla="*/ f59 f23 1"/>
                <a:gd name="f73" fmla="*/ f60 f24 1"/>
                <a:gd name="f74" fmla="*/ f61 f23 1"/>
                <a:gd name="f75" fmla="*/ f62 f23 1"/>
                <a:gd name="f76" fmla="*/ f63 f24 1"/>
                <a:gd name="f77" fmla="*/ f64 f23 1"/>
                <a:gd name="f78" fmla="*/ f65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3"/>
                </a:cxn>
                <a:cxn ang="f43">
                  <a:pos x="f75" y="f76"/>
                </a:cxn>
                <a:cxn ang="f43">
                  <a:pos x="f77" y="f78"/>
                </a:cxn>
                <a:cxn ang="f43">
                  <a:pos x="f70" y="f71"/>
                </a:cxn>
              </a:cxnLst>
              <a:rect l="f66" t="f69" r="f67" b="f68"/>
              <a:pathLst>
                <a:path w="25" h="31">
                  <a:moveTo>
                    <a:pt x="f8" y="f5"/>
                  </a:moveTo>
                  <a:cubicBezTo>
                    <a:pt x="f9" y="f9"/>
                    <a:pt x="f10" y="f11"/>
                    <a:pt x="f6" y="f12"/>
                  </a:cubicBezTo>
                  <a:cubicBezTo>
                    <a:pt x="f6" y="f12"/>
                    <a:pt x="f13" y="f7"/>
                    <a:pt x="f13" y="f12"/>
                  </a:cubicBezTo>
                  <a:cubicBezTo>
                    <a:pt x="f14" y="f15"/>
                    <a:pt x="f16" y="f17"/>
                    <a:pt x="f11" y="f6"/>
                  </a:cubicBezTo>
                  <a:cubicBezTo>
                    <a:pt x="f18" y="f10"/>
                    <a:pt x="f19" y="f9"/>
                    <a:pt x="f20" y="f8"/>
                  </a:cubicBezTo>
                  <a:cubicBezTo>
                    <a:pt x="f21" y="f21"/>
                    <a:pt x="f5" y="f5"/>
                    <a:pt x="f8" y="f5"/>
                  </a:cubicBezTo>
                  <a:close/>
                </a:path>
              </a:pathLst>
            </a:custGeom>
            <a:solidFill>
              <a:srgbClr val="6532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3" name="Freeform 1715">
              <a:extLst>
                <a:ext uri="{FF2B5EF4-FFF2-40B4-BE49-F238E27FC236}">
                  <a16:creationId xmlns:a16="http://schemas.microsoft.com/office/drawing/2014/main" id="{56B50B28-0DFB-8318-6B1D-199650B81917}"/>
                </a:ext>
              </a:extLst>
            </p:cNvPr>
            <p:cNvSpPr/>
            <p:nvPr/>
          </p:nvSpPr>
          <p:spPr>
            <a:xfrm>
              <a:off x="4222754" y="3676646"/>
              <a:ext cx="30166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3"/>
                <a:gd name="f8" fmla="val 7"/>
                <a:gd name="f9" fmla="val 19"/>
                <a:gd name="f10" fmla="val 20"/>
                <a:gd name="f11" fmla="val 21"/>
                <a:gd name="f12" fmla="val 22"/>
                <a:gd name="f13" fmla="val 6"/>
                <a:gd name="f14" fmla="val 5"/>
                <a:gd name="f15" fmla="val 18"/>
                <a:gd name="f16" fmla="val 4"/>
                <a:gd name="f17" fmla="val 16"/>
                <a:gd name="f18" fmla="val 13"/>
                <a:gd name="f19" fmla="val 1"/>
                <a:gd name="f20" fmla="val 10"/>
                <a:gd name="f21" fmla="val 2"/>
                <a:gd name="f22" fmla="val 3"/>
                <a:gd name="f23" fmla="val 14"/>
                <a:gd name="f24" fmla="+- 0 0 -90"/>
                <a:gd name="f25" fmla="*/ f3 1 8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8"/>
                <a:gd name="f35" fmla="*/ f31 1 23"/>
                <a:gd name="f36" fmla="*/ 7 f32 1"/>
                <a:gd name="f37" fmla="*/ 19 f31 1"/>
                <a:gd name="f38" fmla="*/ 8 f32 1"/>
                <a:gd name="f39" fmla="*/ 22 f31 1"/>
                <a:gd name="f40" fmla="*/ 23 f31 1"/>
                <a:gd name="f41" fmla="*/ 4 f32 1"/>
                <a:gd name="f42" fmla="*/ 16 f31 1"/>
                <a:gd name="f43" fmla="*/ 1 f32 1"/>
                <a:gd name="f44" fmla="*/ 7 f31 1"/>
                <a:gd name="f45" fmla="*/ 0 f32 1"/>
                <a:gd name="f46" fmla="*/ 4 f31 1"/>
                <a:gd name="f47" fmla="*/ 2 f32 1"/>
                <a:gd name="f48" fmla="*/ 0 f31 1"/>
                <a:gd name="f49" fmla="*/ 3 f32 1"/>
                <a:gd name="f50" fmla="*/ 3 f31 1"/>
                <a:gd name="f51" fmla="*/ 5 f31 1"/>
                <a:gd name="f52" fmla="+- f33 0 f1"/>
                <a:gd name="f53" fmla="*/ f36 1 8"/>
                <a:gd name="f54" fmla="*/ f37 1 23"/>
                <a:gd name="f55" fmla="*/ f38 1 8"/>
                <a:gd name="f56" fmla="*/ f39 1 23"/>
                <a:gd name="f57" fmla="*/ f40 1 23"/>
                <a:gd name="f58" fmla="*/ f41 1 8"/>
                <a:gd name="f59" fmla="*/ f42 1 23"/>
                <a:gd name="f60" fmla="*/ f43 1 8"/>
                <a:gd name="f61" fmla="*/ f44 1 23"/>
                <a:gd name="f62" fmla="*/ f45 1 8"/>
                <a:gd name="f63" fmla="*/ f46 1 23"/>
                <a:gd name="f64" fmla="*/ f47 1 8"/>
                <a:gd name="f65" fmla="*/ f48 1 23"/>
                <a:gd name="f66" fmla="*/ f49 1 8"/>
                <a:gd name="f67" fmla="*/ f50 1 23"/>
                <a:gd name="f68" fmla="*/ f51 1 23"/>
                <a:gd name="f69" fmla="*/ 0 1 f34"/>
                <a:gd name="f70" fmla="*/ f28 1 f34"/>
                <a:gd name="f71" fmla="*/ 0 1 f35"/>
                <a:gd name="f72" fmla="*/ f29 1 f35"/>
                <a:gd name="f73" fmla="*/ f53 1 f34"/>
                <a:gd name="f74" fmla="*/ f54 1 f35"/>
                <a:gd name="f75" fmla="*/ f55 1 f34"/>
                <a:gd name="f76" fmla="*/ f56 1 f35"/>
                <a:gd name="f77" fmla="*/ f57 1 f35"/>
                <a:gd name="f78" fmla="*/ f58 1 f34"/>
                <a:gd name="f79" fmla="*/ f59 1 f35"/>
                <a:gd name="f80" fmla="*/ f60 1 f34"/>
                <a:gd name="f81" fmla="*/ f61 1 f35"/>
                <a:gd name="f82" fmla="*/ f62 1 f34"/>
                <a:gd name="f83" fmla="*/ f63 1 f35"/>
                <a:gd name="f84" fmla="*/ f64 1 f34"/>
                <a:gd name="f85" fmla="*/ f65 1 f35"/>
                <a:gd name="f86" fmla="*/ f66 1 f34"/>
                <a:gd name="f87" fmla="*/ f67 1 f35"/>
                <a:gd name="f88" fmla="*/ f68 1 f35"/>
                <a:gd name="f89" fmla="*/ f69 f25 1"/>
                <a:gd name="f90" fmla="*/ f70 f25 1"/>
                <a:gd name="f91" fmla="*/ f72 f26 1"/>
                <a:gd name="f92" fmla="*/ f71 f26 1"/>
                <a:gd name="f93" fmla="*/ f73 f25 1"/>
                <a:gd name="f94" fmla="*/ f74 f26 1"/>
                <a:gd name="f95" fmla="*/ f75 f25 1"/>
                <a:gd name="f96" fmla="*/ f76 f26 1"/>
                <a:gd name="f97" fmla="*/ f77 f26 1"/>
                <a:gd name="f98" fmla="*/ f78 f25 1"/>
                <a:gd name="f99" fmla="*/ f79 f26 1"/>
                <a:gd name="f100" fmla="*/ f80 f25 1"/>
                <a:gd name="f101" fmla="*/ f81 f26 1"/>
                <a:gd name="f102" fmla="*/ f82 f25 1"/>
                <a:gd name="f103" fmla="*/ f83 f26 1"/>
                <a:gd name="f104" fmla="*/ f84 f25 1"/>
                <a:gd name="f105" fmla="*/ f85 f26 1"/>
                <a:gd name="f106" fmla="*/ f86 f25 1"/>
                <a:gd name="f107" fmla="*/ f87 f26 1"/>
                <a:gd name="f108" fmla="*/ f88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93" y="f97"/>
                </a:cxn>
                <a:cxn ang="f52">
                  <a:pos x="f98" y="f99"/>
                </a:cxn>
                <a:cxn ang="f52">
                  <a:pos x="f100" y="f101"/>
                </a:cxn>
                <a:cxn ang="f52">
                  <a:pos x="f102" y="f103"/>
                </a:cxn>
                <a:cxn ang="f52">
                  <a:pos x="f104" y="f105"/>
                </a:cxn>
                <a:cxn ang="f52">
                  <a:pos x="f106" y="f107"/>
                </a:cxn>
                <a:cxn ang="f52">
                  <a:pos x="f98" y="f108"/>
                </a:cxn>
                <a:cxn ang="f52">
                  <a:pos x="f93" y="f94"/>
                </a:cxn>
              </a:cxnLst>
              <a:rect l="f89" t="f92" r="f90" b="f91"/>
              <a:pathLst>
                <a:path w="8" h="23">
                  <a:moveTo>
                    <a:pt x="f8" y="f9"/>
                  </a:moveTo>
                  <a:cubicBezTo>
                    <a:pt x="f8" y="f10"/>
                    <a:pt x="f6" y="f11"/>
                    <a:pt x="f6" y="f12"/>
                  </a:cubicBezTo>
                  <a:cubicBezTo>
                    <a:pt x="f6" y="f7"/>
                    <a:pt x="f8" y="f7"/>
                    <a:pt x="f8" y="f7"/>
                  </a:cubicBezTo>
                  <a:cubicBezTo>
                    <a:pt x="f13" y="f10"/>
                    <a:pt x="f14" y="f15"/>
                    <a:pt x="f16" y="f17"/>
                  </a:cubicBezTo>
                  <a:cubicBezTo>
                    <a:pt x="f16" y="f18"/>
                    <a:pt x="f19" y="f20"/>
                    <a:pt x="f19" y="f8"/>
                  </a:cubicBezTo>
                  <a:cubicBezTo>
                    <a:pt x="f19" y="f13"/>
                    <a:pt x="f5" y="f14"/>
                    <a:pt x="f5" y="f16"/>
                  </a:cubicBezTo>
                  <a:cubicBezTo>
                    <a:pt x="f5" y="f21"/>
                    <a:pt x="f5" y="f5"/>
                    <a:pt x="f21" y="f5"/>
                  </a:cubicBezTo>
                  <a:cubicBezTo>
                    <a:pt x="f16" y="f5"/>
                    <a:pt x="f22" y="f21"/>
                    <a:pt x="f22" y="f22"/>
                  </a:cubicBezTo>
                  <a:cubicBezTo>
                    <a:pt x="f16" y="f16"/>
                    <a:pt x="f16" y="f16"/>
                    <a:pt x="f16" y="f14"/>
                  </a:cubicBezTo>
                  <a:cubicBezTo>
                    <a:pt x="f16" y="f20"/>
                    <a:pt x="f8" y="f23"/>
                    <a:pt x="f8" y="f9"/>
                  </a:cubicBezTo>
                  <a:close/>
                </a:path>
              </a:pathLst>
            </a:custGeom>
            <a:solidFill>
              <a:srgbClr val="5D8BB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4" name="Freeform 1716">
              <a:extLst>
                <a:ext uri="{FF2B5EF4-FFF2-40B4-BE49-F238E27FC236}">
                  <a16:creationId xmlns:a16="http://schemas.microsoft.com/office/drawing/2014/main" id="{3AFF62DE-E9DD-807E-E58E-2B956CA89A1F}"/>
                </a:ext>
              </a:extLst>
            </p:cNvPr>
            <p:cNvSpPr/>
            <p:nvPr/>
          </p:nvSpPr>
          <p:spPr>
            <a:xfrm>
              <a:off x="4162421" y="3632197"/>
              <a:ext cx="15873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4"/>
                <a:gd name="f8" fmla="val 1"/>
                <a:gd name="f9" fmla="val 10"/>
                <a:gd name="f10" fmla="val 5"/>
                <a:gd name="f11" fmla="val 2"/>
                <a:gd name="f12" fmla="val 9"/>
                <a:gd name="f13" fmla="+- 0 0 -90"/>
                <a:gd name="f14" fmla="*/ f3 1 4"/>
                <a:gd name="f15" fmla="*/ f4 1 1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"/>
                <a:gd name="f24" fmla="*/ f20 1 14"/>
                <a:gd name="f25" fmla="*/ 4 f21 1"/>
                <a:gd name="f26" fmla="*/ 14 f20 1"/>
                <a:gd name="f27" fmla="*/ 0 f21 1"/>
                <a:gd name="f28" fmla="*/ 0 f20 1"/>
                <a:gd name="f29" fmla="+- f22 0 f1"/>
                <a:gd name="f30" fmla="*/ f25 1 4"/>
                <a:gd name="f31" fmla="*/ f26 1 14"/>
                <a:gd name="f32" fmla="*/ f27 1 4"/>
                <a:gd name="f33" fmla="*/ f28 1 1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4" h="14">
                  <a:moveTo>
                    <a:pt x="f6" y="f7"/>
                  </a:moveTo>
                  <a:cubicBezTo>
                    <a:pt x="f8" y="f9"/>
                    <a:pt x="f8" y="f10"/>
                    <a:pt x="f5" y="f5"/>
                  </a:cubicBezTo>
                  <a:cubicBezTo>
                    <a:pt x="f11" y="f6"/>
                    <a:pt x="f6" y="f12"/>
                    <a:pt x="f6" y="f7"/>
                  </a:cubicBezTo>
                  <a:close/>
                </a:path>
              </a:pathLst>
            </a:custGeom>
            <a:solidFill>
              <a:srgbClr val="A181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5" name="Freeform 1717">
              <a:extLst>
                <a:ext uri="{FF2B5EF4-FFF2-40B4-BE49-F238E27FC236}">
                  <a16:creationId xmlns:a16="http://schemas.microsoft.com/office/drawing/2014/main" id="{5B53426D-2F0C-15BF-36C6-8878E0CD68CD}"/>
                </a:ext>
              </a:extLst>
            </p:cNvPr>
            <p:cNvSpPr/>
            <p:nvPr/>
          </p:nvSpPr>
          <p:spPr>
            <a:xfrm>
              <a:off x="4219571" y="3613151"/>
              <a:ext cx="1904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7"/>
                <a:gd name="f8" fmla="val 12"/>
                <a:gd name="f9" fmla="val 4"/>
                <a:gd name="f10" fmla="val 14"/>
                <a:gd name="f11" fmla="val 2"/>
                <a:gd name="f12" fmla="val 16"/>
                <a:gd name="f13" fmla="val 15"/>
                <a:gd name="f14" fmla="val 13"/>
                <a:gd name="f15" fmla="val 1"/>
                <a:gd name="f16" fmla="val 11"/>
                <a:gd name="f17" fmla="val 8"/>
                <a:gd name="f18" fmla="val 3"/>
                <a:gd name="f19" fmla="val 7"/>
                <a:gd name="f20" fmla="val 10"/>
                <a:gd name="f21" fmla="+- 0 0 -90"/>
                <a:gd name="f22" fmla="*/ f3 1 5"/>
                <a:gd name="f23" fmla="*/ f4 1 1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5"/>
                <a:gd name="f32" fmla="*/ f28 1 17"/>
                <a:gd name="f33" fmla="*/ 5 f29 1"/>
                <a:gd name="f34" fmla="*/ 12 f28 1"/>
                <a:gd name="f35" fmla="*/ 2 f29 1"/>
                <a:gd name="f36" fmla="*/ 16 f28 1"/>
                <a:gd name="f37" fmla="*/ 1 f29 1"/>
                <a:gd name="f38" fmla="*/ 11 f28 1"/>
                <a:gd name="f39" fmla="*/ 0 f28 1"/>
                <a:gd name="f40" fmla="*/ 4 f29 1"/>
                <a:gd name="f41" fmla="*/ 10 f28 1"/>
                <a:gd name="f42" fmla="+- f30 0 f1"/>
                <a:gd name="f43" fmla="*/ f33 1 5"/>
                <a:gd name="f44" fmla="*/ f34 1 17"/>
                <a:gd name="f45" fmla="*/ f35 1 5"/>
                <a:gd name="f46" fmla="*/ f36 1 17"/>
                <a:gd name="f47" fmla="*/ f37 1 5"/>
                <a:gd name="f48" fmla="*/ f38 1 17"/>
                <a:gd name="f49" fmla="*/ f39 1 17"/>
                <a:gd name="f50" fmla="*/ f40 1 5"/>
                <a:gd name="f51" fmla="*/ f41 1 17"/>
                <a:gd name="f52" fmla="*/ 0 1 f31"/>
                <a:gd name="f53" fmla="*/ f25 1 f31"/>
                <a:gd name="f54" fmla="*/ 0 1 f32"/>
                <a:gd name="f55" fmla="*/ f26 1 f32"/>
                <a:gd name="f56" fmla="*/ f43 1 f31"/>
                <a:gd name="f57" fmla="*/ f44 1 f32"/>
                <a:gd name="f58" fmla="*/ f45 1 f31"/>
                <a:gd name="f59" fmla="*/ f46 1 f32"/>
                <a:gd name="f60" fmla="*/ f47 1 f31"/>
                <a:gd name="f61" fmla="*/ f48 1 f32"/>
                <a:gd name="f62" fmla="*/ f49 1 f32"/>
                <a:gd name="f63" fmla="*/ f50 1 f31"/>
                <a:gd name="f64" fmla="*/ f51 1 f32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3 1"/>
                <a:gd name="f73" fmla="*/ f60 f22 1"/>
                <a:gd name="f74" fmla="*/ f61 f23 1"/>
                <a:gd name="f75" fmla="*/ f62 f23 1"/>
                <a:gd name="f76" fmla="*/ f63 f22 1"/>
                <a:gd name="f77" fmla="*/ f64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1" y="f75"/>
                </a:cxn>
                <a:cxn ang="f42">
                  <a:pos x="f76" y="f77"/>
                </a:cxn>
                <a:cxn ang="f42">
                  <a:pos x="f69" y="f70"/>
                </a:cxn>
              </a:cxnLst>
              <a:rect l="f65" t="f68" r="f66" b="f67"/>
              <a:pathLst>
                <a:path w="5" h="17">
                  <a:moveTo>
                    <a:pt x="f6" y="f8"/>
                  </a:moveTo>
                  <a:cubicBezTo>
                    <a:pt x="f9" y="f10"/>
                    <a:pt x="f6" y="f7"/>
                    <a:pt x="f11" y="f12"/>
                  </a:cubicBezTo>
                  <a:cubicBezTo>
                    <a:pt x="f5" y="f13"/>
                    <a:pt x="f5" y="f14"/>
                    <a:pt x="f15" y="f16"/>
                  </a:cubicBezTo>
                  <a:cubicBezTo>
                    <a:pt x="f11" y="f17"/>
                    <a:pt x="f15" y="f6"/>
                    <a:pt x="f11" y="f5"/>
                  </a:cubicBezTo>
                  <a:cubicBezTo>
                    <a:pt x="f18" y="f9"/>
                    <a:pt x="f9" y="f19"/>
                    <a:pt x="f9" y="f20"/>
                  </a:cubicBezTo>
                  <a:cubicBezTo>
                    <a:pt x="f9" y="f16"/>
                    <a:pt x="f9" y="f8"/>
                    <a:pt x="f6" y="f8"/>
                  </a:cubicBezTo>
                  <a:close/>
                </a:path>
              </a:pathLst>
            </a:custGeom>
            <a:solidFill>
              <a:srgbClr val="518D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6" name="Freeform 1718">
              <a:extLst>
                <a:ext uri="{FF2B5EF4-FFF2-40B4-BE49-F238E27FC236}">
                  <a16:creationId xmlns:a16="http://schemas.microsoft.com/office/drawing/2014/main" id="{39742DE4-DE4C-9629-BA63-B2CABB7D7F78}"/>
                </a:ext>
              </a:extLst>
            </p:cNvPr>
            <p:cNvSpPr/>
            <p:nvPr/>
          </p:nvSpPr>
          <p:spPr>
            <a:xfrm>
              <a:off x="4818065" y="2860672"/>
              <a:ext cx="82552" cy="11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0"/>
                <a:gd name="f8" fmla="val 1"/>
                <a:gd name="f9" fmla="val 8"/>
                <a:gd name="f10" fmla="val 10"/>
                <a:gd name="f11" fmla="val 15"/>
                <a:gd name="f12" fmla="val 19"/>
                <a:gd name="f13" fmla="val 29"/>
                <a:gd name="f14" fmla="val 21"/>
                <a:gd name="f15" fmla="val 14"/>
                <a:gd name="f16" fmla="val 20"/>
                <a:gd name="f17" fmla="val 7"/>
                <a:gd name="f18" fmla="val 11"/>
                <a:gd name="f19" fmla="+- 0 0 -90"/>
                <a:gd name="f20" fmla="*/ f3 1 22"/>
                <a:gd name="f21" fmla="*/ f4 1 3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2"/>
                <a:gd name="f30" fmla="*/ f26 1 30"/>
                <a:gd name="f31" fmla="*/ 1 f27 1"/>
                <a:gd name="f32" fmla="*/ 0 f26 1"/>
                <a:gd name="f33" fmla="*/ 22 f27 1"/>
                <a:gd name="f34" fmla="*/ 29 f26 1"/>
                <a:gd name="f35" fmla="*/ 21 f27 1"/>
                <a:gd name="f36" fmla="*/ 30 f26 1"/>
                <a:gd name="f37" fmla="*/ 0 f27 1"/>
                <a:gd name="f38" fmla="*/ 1 f26 1"/>
                <a:gd name="f39" fmla="+- f28 0 f1"/>
                <a:gd name="f40" fmla="*/ f31 1 22"/>
                <a:gd name="f41" fmla="*/ f32 1 30"/>
                <a:gd name="f42" fmla="*/ f33 1 22"/>
                <a:gd name="f43" fmla="*/ f34 1 30"/>
                <a:gd name="f44" fmla="*/ f35 1 22"/>
                <a:gd name="f45" fmla="*/ f36 1 30"/>
                <a:gd name="f46" fmla="*/ f37 1 22"/>
                <a:gd name="f47" fmla="*/ f38 1 30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22" h="3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3"/>
                    <a:pt x="f14" y="f7"/>
                    <a:pt x="f14" y="f7"/>
                  </a:cubicBezTo>
                  <a:cubicBezTo>
                    <a:pt x="f15" y="f16"/>
                    <a:pt x="f17" y="f18"/>
                    <a:pt x="f5" y="f8"/>
                  </a:cubicBezTo>
                  <a:cubicBezTo>
                    <a:pt x="f5" y="f8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722D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7" name="Freeform 1719">
              <a:extLst>
                <a:ext uri="{FF2B5EF4-FFF2-40B4-BE49-F238E27FC236}">
                  <a16:creationId xmlns:a16="http://schemas.microsoft.com/office/drawing/2014/main" id="{3DBFC3D3-B70E-30AC-BF91-E4DA705EDE2E}"/>
                </a:ext>
              </a:extLst>
            </p:cNvPr>
            <p:cNvSpPr/>
            <p:nvPr/>
          </p:nvSpPr>
          <p:spPr>
            <a:xfrm>
              <a:off x="4837111" y="3676646"/>
              <a:ext cx="68259" cy="214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57"/>
                <a:gd name="f8" fmla="val 6"/>
                <a:gd name="f9" fmla="val 1"/>
                <a:gd name="f10" fmla="val 55"/>
                <a:gd name="f11" fmla="val 52"/>
                <a:gd name="f12" fmla="val 4"/>
                <a:gd name="f13" fmla="val 48"/>
                <a:gd name="f14" fmla="val 5"/>
                <a:gd name="f15" fmla="val 46"/>
                <a:gd name="f16" fmla="val 2"/>
                <a:gd name="f17" fmla="val 45"/>
                <a:gd name="f18" fmla="val 44"/>
                <a:gd name="f19" fmla="val 43"/>
                <a:gd name="f20" fmla="val 3"/>
                <a:gd name="f21" fmla="val 41"/>
                <a:gd name="f22" fmla="val 40"/>
                <a:gd name="f23" fmla="val 38"/>
                <a:gd name="f24" fmla="val 28"/>
                <a:gd name="f25" fmla="val 7"/>
                <a:gd name="f26" fmla="val 20"/>
                <a:gd name="f27" fmla="val 9"/>
                <a:gd name="f28" fmla="val 11"/>
                <a:gd name="f29" fmla="val 10"/>
                <a:gd name="f30" fmla="val 13"/>
                <a:gd name="f31" fmla="val 12"/>
                <a:gd name="f32" fmla="val 14"/>
                <a:gd name="f33" fmla="val 15"/>
                <a:gd name="f34" fmla="val 16"/>
                <a:gd name="f35" fmla="val 17"/>
                <a:gd name="f36" fmla="val 19"/>
                <a:gd name="f37" fmla="val 21"/>
                <a:gd name="f38" fmla="val 22"/>
                <a:gd name="f39" fmla="val 8"/>
                <a:gd name="f40" fmla="val 27"/>
                <a:gd name="f41" fmla="val 33"/>
                <a:gd name="f42" fmla="val 37"/>
                <a:gd name="f43" fmla="+- 0 0 -90"/>
                <a:gd name="f44" fmla="*/ f3 1 18"/>
                <a:gd name="f45" fmla="*/ f4 1 57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18"/>
                <a:gd name="f54" fmla="*/ f50 1 57"/>
                <a:gd name="f55" fmla="*/ 6 f51 1"/>
                <a:gd name="f56" fmla="*/ 57 f50 1"/>
                <a:gd name="f57" fmla="*/ 4 f51 1"/>
                <a:gd name="f58" fmla="*/ 48 f50 1"/>
                <a:gd name="f59" fmla="*/ 2 f51 1"/>
                <a:gd name="f60" fmla="*/ 45 f50 1"/>
                <a:gd name="f61" fmla="*/ 3 f51 1"/>
                <a:gd name="f62" fmla="*/ 43 f50 1"/>
                <a:gd name="f63" fmla="*/ 38 f50 1"/>
                <a:gd name="f64" fmla="*/ 9 f51 1"/>
                <a:gd name="f65" fmla="*/ 11 f50 1"/>
                <a:gd name="f66" fmla="*/ 12 f51 1"/>
                <a:gd name="f67" fmla="*/ 1 f50 1"/>
                <a:gd name="f68" fmla="*/ 15 f51 1"/>
                <a:gd name="f69" fmla="*/ 0 f50 1"/>
                <a:gd name="f70" fmla="*/ 9 f50 1"/>
                <a:gd name="f71" fmla="*/ 16 f51 1"/>
                <a:gd name="f72" fmla="*/ 12 f50 1"/>
                <a:gd name="f73" fmla="*/ 14 f51 1"/>
                <a:gd name="f74" fmla="*/ 17 f50 1"/>
                <a:gd name="f75" fmla="*/ 19 f50 1"/>
                <a:gd name="f76" fmla="*/ 20 f50 1"/>
                <a:gd name="f77" fmla="*/ 22 f50 1"/>
                <a:gd name="f78" fmla="*/ 28 f50 1"/>
                <a:gd name="f79" fmla="*/ 40 f50 1"/>
                <a:gd name="f80" fmla="*/ 8 f51 1"/>
                <a:gd name="f81" fmla="*/ 41 f50 1"/>
                <a:gd name="f82" fmla="+- f52 0 f1"/>
                <a:gd name="f83" fmla="*/ f55 1 18"/>
                <a:gd name="f84" fmla="*/ f56 1 57"/>
                <a:gd name="f85" fmla="*/ f57 1 18"/>
                <a:gd name="f86" fmla="*/ f58 1 57"/>
                <a:gd name="f87" fmla="*/ f59 1 18"/>
                <a:gd name="f88" fmla="*/ f60 1 57"/>
                <a:gd name="f89" fmla="*/ f61 1 18"/>
                <a:gd name="f90" fmla="*/ f62 1 57"/>
                <a:gd name="f91" fmla="*/ f63 1 57"/>
                <a:gd name="f92" fmla="*/ f64 1 18"/>
                <a:gd name="f93" fmla="*/ f65 1 57"/>
                <a:gd name="f94" fmla="*/ f66 1 18"/>
                <a:gd name="f95" fmla="*/ f67 1 57"/>
                <a:gd name="f96" fmla="*/ f68 1 18"/>
                <a:gd name="f97" fmla="*/ f69 1 57"/>
                <a:gd name="f98" fmla="*/ f70 1 57"/>
                <a:gd name="f99" fmla="*/ f71 1 18"/>
                <a:gd name="f100" fmla="*/ f72 1 57"/>
                <a:gd name="f101" fmla="*/ f73 1 18"/>
                <a:gd name="f102" fmla="*/ f74 1 57"/>
                <a:gd name="f103" fmla="*/ f75 1 57"/>
                <a:gd name="f104" fmla="*/ f76 1 57"/>
                <a:gd name="f105" fmla="*/ f77 1 57"/>
                <a:gd name="f106" fmla="*/ f78 1 57"/>
                <a:gd name="f107" fmla="*/ f79 1 57"/>
                <a:gd name="f108" fmla="*/ f80 1 18"/>
                <a:gd name="f109" fmla="*/ f81 1 57"/>
                <a:gd name="f110" fmla="*/ 0 1 f53"/>
                <a:gd name="f111" fmla="*/ f47 1 f53"/>
                <a:gd name="f112" fmla="*/ 0 1 f54"/>
                <a:gd name="f113" fmla="*/ f48 1 f54"/>
                <a:gd name="f114" fmla="*/ f83 1 f53"/>
                <a:gd name="f115" fmla="*/ f84 1 f54"/>
                <a:gd name="f116" fmla="*/ f85 1 f53"/>
                <a:gd name="f117" fmla="*/ f86 1 f54"/>
                <a:gd name="f118" fmla="*/ f87 1 f53"/>
                <a:gd name="f119" fmla="*/ f88 1 f54"/>
                <a:gd name="f120" fmla="*/ f89 1 f53"/>
                <a:gd name="f121" fmla="*/ f90 1 f54"/>
                <a:gd name="f122" fmla="*/ f91 1 f54"/>
                <a:gd name="f123" fmla="*/ f92 1 f53"/>
                <a:gd name="f124" fmla="*/ f93 1 f54"/>
                <a:gd name="f125" fmla="*/ f94 1 f53"/>
                <a:gd name="f126" fmla="*/ f95 1 f54"/>
                <a:gd name="f127" fmla="*/ f96 1 f53"/>
                <a:gd name="f128" fmla="*/ f97 1 f54"/>
                <a:gd name="f129" fmla="*/ f98 1 f54"/>
                <a:gd name="f130" fmla="*/ f99 1 f53"/>
                <a:gd name="f131" fmla="*/ f100 1 f54"/>
                <a:gd name="f132" fmla="*/ f101 1 f53"/>
                <a:gd name="f133" fmla="*/ f102 1 f54"/>
                <a:gd name="f134" fmla="*/ f103 1 f54"/>
                <a:gd name="f135" fmla="*/ f104 1 f54"/>
                <a:gd name="f136" fmla="*/ f105 1 f54"/>
                <a:gd name="f137" fmla="*/ f106 1 f54"/>
                <a:gd name="f138" fmla="*/ f107 1 f54"/>
                <a:gd name="f139" fmla="*/ f108 1 f53"/>
                <a:gd name="f140" fmla="*/ f109 1 f54"/>
                <a:gd name="f141" fmla="*/ f110 f44 1"/>
                <a:gd name="f142" fmla="*/ f111 f44 1"/>
                <a:gd name="f143" fmla="*/ f113 f45 1"/>
                <a:gd name="f144" fmla="*/ f112 f45 1"/>
                <a:gd name="f145" fmla="*/ f114 f44 1"/>
                <a:gd name="f146" fmla="*/ f115 f45 1"/>
                <a:gd name="f147" fmla="*/ f116 f44 1"/>
                <a:gd name="f148" fmla="*/ f117 f45 1"/>
                <a:gd name="f149" fmla="*/ f118 f44 1"/>
                <a:gd name="f150" fmla="*/ f119 f45 1"/>
                <a:gd name="f151" fmla="*/ f120 f44 1"/>
                <a:gd name="f152" fmla="*/ f121 f45 1"/>
                <a:gd name="f153" fmla="*/ f122 f45 1"/>
                <a:gd name="f154" fmla="*/ f123 f44 1"/>
                <a:gd name="f155" fmla="*/ f124 f45 1"/>
                <a:gd name="f156" fmla="*/ f125 f44 1"/>
                <a:gd name="f157" fmla="*/ f126 f45 1"/>
                <a:gd name="f158" fmla="*/ f127 f44 1"/>
                <a:gd name="f159" fmla="*/ f128 f45 1"/>
                <a:gd name="f160" fmla="*/ f129 f45 1"/>
                <a:gd name="f161" fmla="*/ f130 f44 1"/>
                <a:gd name="f162" fmla="*/ f131 f45 1"/>
                <a:gd name="f163" fmla="*/ f132 f44 1"/>
                <a:gd name="f164" fmla="*/ f133 f45 1"/>
                <a:gd name="f165" fmla="*/ f134 f45 1"/>
                <a:gd name="f166" fmla="*/ f135 f45 1"/>
                <a:gd name="f167" fmla="*/ f136 f45 1"/>
                <a:gd name="f168" fmla="*/ f137 f45 1"/>
                <a:gd name="f169" fmla="*/ f138 f45 1"/>
                <a:gd name="f170" fmla="*/ f139 f44 1"/>
                <a:gd name="f171" fmla="*/ f140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45" y="f146"/>
                </a:cxn>
                <a:cxn ang="f82">
                  <a:pos x="f147" y="f148"/>
                </a:cxn>
                <a:cxn ang="f82">
                  <a:pos x="f149" y="f150"/>
                </a:cxn>
                <a:cxn ang="f82">
                  <a:pos x="f151" y="f152"/>
                </a:cxn>
                <a:cxn ang="f82">
                  <a:pos x="f151" y="f153"/>
                </a:cxn>
                <a:cxn ang="f82">
                  <a:pos x="f154" y="f155"/>
                </a:cxn>
                <a:cxn ang="f82">
                  <a:pos x="f156" y="f157"/>
                </a:cxn>
                <a:cxn ang="f82">
                  <a:pos x="f158" y="f159"/>
                </a:cxn>
                <a:cxn ang="f82">
                  <a:pos x="f158" y="f160"/>
                </a:cxn>
                <a:cxn ang="f82">
                  <a:pos x="f161" y="f162"/>
                </a:cxn>
                <a:cxn ang="f82">
                  <a:pos x="f163" y="f164"/>
                </a:cxn>
                <a:cxn ang="f82">
                  <a:pos x="f158" y="f165"/>
                </a:cxn>
                <a:cxn ang="f82">
                  <a:pos x="f158" y="f166"/>
                </a:cxn>
                <a:cxn ang="f82">
                  <a:pos x="f154" y="f167"/>
                </a:cxn>
                <a:cxn ang="f82">
                  <a:pos x="f156" y="f168"/>
                </a:cxn>
                <a:cxn ang="f82">
                  <a:pos x="f154" y="f169"/>
                </a:cxn>
                <a:cxn ang="f82">
                  <a:pos x="f170" y="f171"/>
                </a:cxn>
                <a:cxn ang="f82">
                  <a:pos x="f145" y="f150"/>
                </a:cxn>
                <a:cxn ang="f82">
                  <a:pos x="f145" y="f146"/>
                </a:cxn>
              </a:cxnLst>
              <a:rect l="f141" t="f144" r="f142" b="f143"/>
              <a:pathLst>
                <a:path w="18" h="57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6" y="f15"/>
                    <a:pt x="f16" y="f17"/>
                  </a:cubicBezTo>
                  <a:cubicBezTo>
                    <a:pt x="f16" y="f18"/>
                    <a:pt x="f16" y="f19"/>
                    <a:pt x="f20" y="f19"/>
                  </a:cubicBezTo>
                  <a:cubicBezTo>
                    <a:pt x="f12" y="f21"/>
                    <a:pt x="f20" y="f22"/>
                    <a:pt x="f20" y="f23"/>
                  </a:cubicBezTo>
                  <a:cubicBezTo>
                    <a:pt x="f20" y="f24"/>
                    <a:pt x="f25" y="f26"/>
                    <a:pt x="f27" y="f28"/>
                  </a:cubicBezTo>
                  <a:cubicBezTo>
                    <a:pt x="f29" y="f25"/>
                    <a:pt x="f30" y="f14"/>
                    <a:pt x="f31" y="f9"/>
                  </a:cubicBezTo>
                  <a:cubicBezTo>
                    <a:pt x="f31" y="f5"/>
                    <a:pt x="f32" y="f5"/>
                    <a:pt x="f33" y="f5"/>
                  </a:cubicBezTo>
                  <a:cubicBezTo>
                    <a:pt x="f6" y="f20"/>
                    <a:pt x="f6" y="f8"/>
                    <a:pt x="f33" y="f27"/>
                  </a:cubicBezTo>
                  <a:cubicBezTo>
                    <a:pt x="f32" y="f29"/>
                    <a:pt x="f34" y="f28"/>
                    <a:pt x="f34" y="f31"/>
                  </a:cubicBezTo>
                  <a:cubicBezTo>
                    <a:pt x="f28" y="f30"/>
                    <a:pt x="f28" y="f32"/>
                    <a:pt x="f32" y="f35"/>
                  </a:cubicBezTo>
                  <a:cubicBezTo>
                    <a:pt x="f33" y="f6"/>
                    <a:pt x="f33" y="f6"/>
                    <a:pt x="f33" y="f36"/>
                  </a:cubicBezTo>
                  <a:cubicBezTo>
                    <a:pt x="f33" y="f36"/>
                    <a:pt x="f33" y="f36"/>
                    <a:pt x="f33" y="f26"/>
                  </a:cubicBezTo>
                  <a:cubicBezTo>
                    <a:pt x="f30" y="f37"/>
                    <a:pt x="f28" y="f36"/>
                    <a:pt x="f27" y="f38"/>
                  </a:cubicBezTo>
                  <a:cubicBezTo>
                    <a:pt x="f39" y="f40"/>
                    <a:pt x="f25" y="f40"/>
                    <a:pt x="f31" y="f24"/>
                  </a:cubicBezTo>
                  <a:cubicBezTo>
                    <a:pt x="f30" y="f41"/>
                    <a:pt x="f28" y="f42"/>
                    <a:pt x="f27" y="f22"/>
                  </a:cubicBezTo>
                  <a:cubicBezTo>
                    <a:pt x="f27" y="f22"/>
                    <a:pt x="f39" y="f22"/>
                    <a:pt x="f39" y="f21"/>
                  </a:cubicBezTo>
                  <a:cubicBezTo>
                    <a:pt x="f29" y="f18"/>
                    <a:pt x="f29" y="f18"/>
                    <a:pt x="f8" y="f17"/>
                  </a:cubicBezTo>
                  <a:cubicBezTo>
                    <a:pt x="f29" y="f15"/>
                    <a:pt x="f29" y="f11"/>
                    <a:pt x="f8" y="f7"/>
                  </a:cubicBezTo>
                  <a:close/>
                </a:path>
              </a:pathLst>
            </a:custGeom>
            <a:solidFill>
              <a:srgbClr val="33608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8" name="Freeform 1720">
              <a:extLst>
                <a:ext uri="{FF2B5EF4-FFF2-40B4-BE49-F238E27FC236}">
                  <a16:creationId xmlns:a16="http://schemas.microsoft.com/office/drawing/2014/main" id="{704C7EAA-B8A5-67E8-2F63-AF2D9E106843}"/>
                </a:ext>
              </a:extLst>
            </p:cNvPr>
            <p:cNvSpPr/>
            <p:nvPr/>
          </p:nvSpPr>
          <p:spPr>
            <a:xfrm>
              <a:off x="4697409" y="3997327"/>
              <a:ext cx="101598" cy="1428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38"/>
                <a:gd name="f8" fmla="val 18"/>
                <a:gd name="f9" fmla="val 5"/>
                <a:gd name="f10" fmla="val 19"/>
                <a:gd name="f11" fmla="val 20"/>
                <a:gd name="f12" fmla="val 6"/>
                <a:gd name="f13" fmla="val 4"/>
                <a:gd name="f14" fmla="val 21"/>
                <a:gd name="f15" fmla="val 2"/>
                <a:gd name="f16" fmla="val 24"/>
                <a:gd name="f17" fmla="val 25"/>
                <a:gd name="f18" fmla="val 1"/>
                <a:gd name="f19" fmla="val 3"/>
                <a:gd name="f20" fmla="val 22"/>
                <a:gd name="f21" fmla="val 10"/>
                <a:gd name="f22" fmla="val 17"/>
                <a:gd name="f23" fmla="val 12"/>
                <a:gd name="f24" fmla="val 16"/>
                <a:gd name="f25" fmla="val 13"/>
                <a:gd name="f26" fmla="val 23"/>
                <a:gd name="f27" fmla="val 7"/>
                <a:gd name="f28" fmla="val 29"/>
                <a:gd name="f29" fmla="val 36"/>
                <a:gd name="f30" fmla="val 37"/>
                <a:gd name="f31" fmla="val 35"/>
                <a:gd name="f32" fmla="val 34"/>
                <a:gd name="f33" fmla="val 32"/>
                <a:gd name="f34" fmla="val 26"/>
                <a:gd name="f35" fmla="val 15"/>
                <a:gd name="f36" fmla="val 11"/>
                <a:gd name="f37" fmla="val 14"/>
                <a:gd name="f38" fmla="+- 0 0 -90"/>
                <a:gd name="f39" fmla="*/ f3 1 27"/>
                <a:gd name="f40" fmla="*/ f4 1 38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27"/>
                <a:gd name="f49" fmla="*/ f45 1 38"/>
                <a:gd name="f50" fmla="*/ 18 f46 1"/>
                <a:gd name="f51" fmla="*/ 5 f45 1"/>
                <a:gd name="f52" fmla="*/ 20 f46 1"/>
                <a:gd name="f53" fmla="*/ 4 f45 1"/>
                <a:gd name="f54" fmla="*/ 24 f46 1"/>
                <a:gd name="f55" fmla="*/ 0 f45 1"/>
                <a:gd name="f56" fmla="*/ 25 f46 1"/>
                <a:gd name="f57" fmla="*/ 1 f45 1"/>
                <a:gd name="f58" fmla="*/ 3 f45 1"/>
                <a:gd name="f59" fmla="*/ 6 f45 1"/>
                <a:gd name="f60" fmla="*/ 16 f46 1"/>
                <a:gd name="f61" fmla="*/ 16 f45 1"/>
                <a:gd name="f62" fmla="*/ 6 f46 1"/>
                <a:gd name="f63" fmla="*/ 36 f45 1"/>
                <a:gd name="f64" fmla="*/ 3 f46 1"/>
                <a:gd name="f65" fmla="*/ 37 f45 1"/>
                <a:gd name="f66" fmla="*/ 1 f46 1"/>
                <a:gd name="f67" fmla="*/ 32 f45 1"/>
                <a:gd name="f68" fmla="*/ 12 f46 1"/>
                <a:gd name="f69" fmla="*/ 13 f45 1"/>
                <a:gd name="f70" fmla="+- f47 0 f1"/>
                <a:gd name="f71" fmla="*/ f50 1 27"/>
                <a:gd name="f72" fmla="*/ f51 1 38"/>
                <a:gd name="f73" fmla="*/ f52 1 27"/>
                <a:gd name="f74" fmla="*/ f53 1 38"/>
                <a:gd name="f75" fmla="*/ f54 1 27"/>
                <a:gd name="f76" fmla="*/ f55 1 38"/>
                <a:gd name="f77" fmla="*/ f56 1 27"/>
                <a:gd name="f78" fmla="*/ f57 1 38"/>
                <a:gd name="f79" fmla="*/ f58 1 38"/>
                <a:gd name="f80" fmla="*/ f59 1 38"/>
                <a:gd name="f81" fmla="*/ f60 1 27"/>
                <a:gd name="f82" fmla="*/ f61 1 38"/>
                <a:gd name="f83" fmla="*/ f62 1 27"/>
                <a:gd name="f84" fmla="*/ f63 1 38"/>
                <a:gd name="f85" fmla="*/ f64 1 27"/>
                <a:gd name="f86" fmla="*/ f65 1 38"/>
                <a:gd name="f87" fmla="*/ f66 1 27"/>
                <a:gd name="f88" fmla="*/ f67 1 38"/>
                <a:gd name="f89" fmla="*/ f68 1 27"/>
                <a:gd name="f90" fmla="*/ f69 1 38"/>
                <a:gd name="f91" fmla="*/ 0 1 f48"/>
                <a:gd name="f92" fmla="*/ f42 1 f48"/>
                <a:gd name="f93" fmla="*/ 0 1 f49"/>
                <a:gd name="f94" fmla="*/ f43 1 f49"/>
                <a:gd name="f95" fmla="*/ f71 1 f48"/>
                <a:gd name="f96" fmla="*/ f72 1 f49"/>
                <a:gd name="f97" fmla="*/ f73 1 f48"/>
                <a:gd name="f98" fmla="*/ f74 1 f49"/>
                <a:gd name="f99" fmla="*/ f75 1 f48"/>
                <a:gd name="f100" fmla="*/ f76 1 f49"/>
                <a:gd name="f101" fmla="*/ f77 1 f48"/>
                <a:gd name="f102" fmla="*/ f78 1 f49"/>
                <a:gd name="f103" fmla="*/ f79 1 f49"/>
                <a:gd name="f104" fmla="*/ f80 1 f49"/>
                <a:gd name="f105" fmla="*/ f81 1 f48"/>
                <a:gd name="f106" fmla="*/ f82 1 f49"/>
                <a:gd name="f107" fmla="*/ f83 1 f48"/>
                <a:gd name="f108" fmla="*/ f84 1 f49"/>
                <a:gd name="f109" fmla="*/ f85 1 f48"/>
                <a:gd name="f110" fmla="*/ f86 1 f49"/>
                <a:gd name="f111" fmla="*/ f87 1 f48"/>
                <a:gd name="f112" fmla="*/ f88 1 f49"/>
                <a:gd name="f113" fmla="*/ f89 1 f48"/>
                <a:gd name="f114" fmla="*/ f90 1 f49"/>
                <a:gd name="f115" fmla="*/ f91 f39 1"/>
                <a:gd name="f116" fmla="*/ f92 f39 1"/>
                <a:gd name="f117" fmla="*/ f94 f40 1"/>
                <a:gd name="f118" fmla="*/ f93 f40 1"/>
                <a:gd name="f119" fmla="*/ f95 f39 1"/>
                <a:gd name="f120" fmla="*/ f96 f40 1"/>
                <a:gd name="f121" fmla="*/ f97 f39 1"/>
                <a:gd name="f122" fmla="*/ f98 f40 1"/>
                <a:gd name="f123" fmla="*/ f99 f39 1"/>
                <a:gd name="f124" fmla="*/ f100 f40 1"/>
                <a:gd name="f125" fmla="*/ f101 f39 1"/>
                <a:gd name="f126" fmla="*/ f102 f40 1"/>
                <a:gd name="f127" fmla="*/ f103 f40 1"/>
                <a:gd name="f128" fmla="*/ f104 f40 1"/>
                <a:gd name="f129" fmla="*/ f105 f39 1"/>
                <a:gd name="f130" fmla="*/ f106 f40 1"/>
                <a:gd name="f131" fmla="*/ f107 f39 1"/>
                <a:gd name="f132" fmla="*/ f108 f40 1"/>
                <a:gd name="f133" fmla="*/ f109 f39 1"/>
                <a:gd name="f134" fmla="*/ f110 f40 1"/>
                <a:gd name="f135" fmla="*/ f111 f39 1"/>
                <a:gd name="f136" fmla="*/ f112 f40 1"/>
                <a:gd name="f137" fmla="*/ f113 f39 1"/>
                <a:gd name="f138" fmla="*/ f11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25" y="f127"/>
                </a:cxn>
                <a:cxn ang="f70">
                  <a:pos x="f123" y="f128"/>
                </a:cxn>
                <a:cxn ang="f70">
                  <a:pos x="f129" y="f130"/>
                </a:cxn>
                <a:cxn ang="f70">
                  <a:pos x="f131" y="f132"/>
                </a:cxn>
                <a:cxn ang="f70">
                  <a:pos x="f133" y="f134"/>
                </a:cxn>
                <a:cxn ang="f70">
                  <a:pos x="f135" y="f132"/>
                </a:cxn>
                <a:cxn ang="f70">
                  <a:pos x="f135" y="f136"/>
                </a:cxn>
                <a:cxn ang="f70">
                  <a:pos x="f137" y="f138"/>
                </a:cxn>
                <a:cxn ang="f70">
                  <a:pos x="f119" y="f120"/>
                </a:cxn>
              </a:cxnLst>
              <a:rect l="f115" t="f118" r="f116" b="f117"/>
              <a:pathLst>
                <a:path w="27" h="38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14" y="f15"/>
                    <a:pt x="f14" y="f5"/>
                    <a:pt x="f16" y="f5"/>
                  </a:cubicBezTo>
                  <a:cubicBezTo>
                    <a:pt x="f17" y="f5"/>
                    <a:pt x="f17" y="f18"/>
                    <a:pt x="f17" y="f18"/>
                  </a:cubicBezTo>
                  <a:cubicBezTo>
                    <a:pt x="f17" y="f15"/>
                    <a:pt x="f6" y="f19"/>
                    <a:pt x="f17" y="f19"/>
                  </a:cubicBezTo>
                  <a:cubicBezTo>
                    <a:pt x="f20" y="f13"/>
                    <a:pt x="f17" y="f12"/>
                    <a:pt x="f16" y="f12"/>
                  </a:cubicBezTo>
                  <a:cubicBezTo>
                    <a:pt x="f20" y="f21"/>
                    <a:pt x="f22" y="f23"/>
                    <a:pt x="f24" y="f24"/>
                  </a:cubicBezTo>
                  <a:cubicBezTo>
                    <a:pt x="f25" y="f26"/>
                    <a:pt x="f27" y="f28"/>
                    <a:pt x="f12" y="f29"/>
                  </a:cubicBezTo>
                  <a:cubicBezTo>
                    <a:pt x="f9" y="f30"/>
                    <a:pt x="f13" y="f30"/>
                    <a:pt x="f19" y="f30"/>
                  </a:cubicBezTo>
                  <a:cubicBezTo>
                    <a:pt x="f15" y="f7"/>
                    <a:pt x="f18" y="f30"/>
                    <a:pt x="f18" y="f29"/>
                  </a:cubicBezTo>
                  <a:cubicBezTo>
                    <a:pt x="f5" y="f31"/>
                    <a:pt x="f18" y="f32"/>
                    <a:pt x="f18" y="f33"/>
                  </a:cubicBezTo>
                  <a:cubicBezTo>
                    <a:pt x="f9" y="f34"/>
                    <a:pt x="f27" y="f8"/>
                    <a:pt x="f23" y="f25"/>
                  </a:cubicBezTo>
                  <a:cubicBezTo>
                    <a:pt x="f35" y="f36"/>
                    <a:pt x="f37" y="f12"/>
                    <a:pt x="f8" y="f9"/>
                  </a:cubicBezTo>
                  <a:close/>
                </a:path>
              </a:pathLst>
            </a:custGeom>
            <a:solidFill>
              <a:srgbClr val="6A91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9" name="Freeform 1721">
              <a:extLst>
                <a:ext uri="{FF2B5EF4-FFF2-40B4-BE49-F238E27FC236}">
                  <a16:creationId xmlns:a16="http://schemas.microsoft.com/office/drawing/2014/main" id="{27CECB10-19E6-8138-216F-9BE11DB5ACAD}"/>
                </a:ext>
              </a:extLst>
            </p:cNvPr>
            <p:cNvSpPr/>
            <p:nvPr/>
          </p:nvSpPr>
          <p:spPr>
            <a:xfrm>
              <a:off x="4881560" y="3594104"/>
              <a:ext cx="65086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1"/>
                <a:gd name="f8" fmla="val 3"/>
                <a:gd name="f9" fmla="val 2"/>
                <a:gd name="f10" fmla="val 20"/>
                <a:gd name="f11" fmla="val 1"/>
                <a:gd name="f12" fmla="val 19"/>
                <a:gd name="f13" fmla="val 4"/>
                <a:gd name="f14" fmla="val 16"/>
                <a:gd name="f15" fmla="val 5"/>
                <a:gd name="f16" fmla="val 13"/>
                <a:gd name="f17" fmla="val 8"/>
                <a:gd name="f18" fmla="val 11"/>
                <a:gd name="f19" fmla="val 10"/>
                <a:gd name="f20" fmla="val 9"/>
                <a:gd name="f21" fmla="val 7"/>
                <a:gd name="f22" fmla="val 6"/>
                <a:gd name="f23" fmla="val 14"/>
                <a:gd name="f24" fmla="val 15"/>
                <a:gd name="f25" fmla="val 12"/>
                <a:gd name="f26" fmla="val 18"/>
                <a:gd name="f27" fmla="+- 0 0 -90"/>
                <a:gd name="f28" fmla="*/ f3 1 17"/>
                <a:gd name="f29" fmla="*/ f4 1 21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7"/>
                <a:gd name="f38" fmla="*/ f34 1 21"/>
                <a:gd name="f39" fmla="*/ 3 f35 1"/>
                <a:gd name="f40" fmla="*/ 21 f34 1"/>
                <a:gd name="f41" fmla="*/ 1 f35 1"/>
                <a:gd name="f42" fmla="*/ 19 f34 1"/>
                <a:gd name="f43" fmla="*/ 8 f35 1"/>
                <a:gd name="f44" fmla="*/ 11 f34 1"/>
                <a:gd name="f45" fmla="*/ 10 f35 1"/>
                <a:gd name="f46" fmla="*/ 7 f34 1"/>
                <a:gd name="f47" fmla="*/ 13 f35 1"/>
                <a:gd name="f48" fmla="*/ 3 f34 1"/>
                <a:gd name="f49" fmla="*/ 15 f35 1"/>
                <a:gd name="f50" fmla="*/ 1 f34 1"/>
                <a:gd name="f51" fmla="*/ 5 f34 1"/>
                <a:gd name="f52" fmla="*/ 8 f34 1"/>
                <a:gd name="f53" fmla="*/ 14 f35 1"/>
                <a:gd name="f54" fmla="*/ 18 f34 1"/>
                <a:gd name="f55" fmla="*/ 12 f35 1"/>
                <a:gd name="f56" fmla="+- f36 0 f1"/>
                <a:gd name="f57" fmla="*/ f39 1 17"/>
                <a:gd name="f58" fmla="*/ f40 1 21"/>
                <a:gd name="f59" fmla="*/ f41 1 17"/>
                <a:gd name="f60" fmla="*/ f42 1 21"/>
                <a:gd name="f61" fmla="*/ f43 1 17"/>
                <a:gd name="f62" fmla="*/ f44 1 21"/>
                <a:gd name="f63" fmla="*/ f45 1 17"/>
                <a:gd name="f64" fmla="*/ f46 1 21"/>
                <a:gd name="f65" fmla="*/ f47 1 17"/>
                <a:gd name="f66" fmla="*/ f48 1 21"/>
                <a:gd name="f67" fmla="*/ f49 1 17"/>
                <a:gd name="f68" fmla="*/ f50 1 21"/>
                <a:gd name="f69" fmla="*/ f51 1 21"/>
                <a:gd name="f70" fmla="*/ f52 1 21"/>
                <a:gd name="f71" fmla="*/ f53 1 17"/>
                <a:gd name="f72" fmla="*/ f54 1 21"/>
                <a:gd name="f73" fmla="*/ f55 1 17"/>
                <a:gd name="f74" fmla="*/ 0 1 f37"/>
                <a:gd name="f75" fmla="*/ f31 1 f37"/>
                <a:gd name="f76" fmla="*/ 0 1 f38"/>
                <a:gd name="f77" fmla="*/ f32 1 f38"/>
                <a:gd name="f78" fmla="*/ f57 1 f37"/>
                <a:gd name="f79" fmla="*/ f58 1 f38"/>
                <a:gd name="f80" fmla="*/ f59 1 f37"/>
                <a:gd name="f81" fmla="*/ f60 1 f38"/>
                <a:gd name="f82" fmla="*/ f61 1 f37"/>
                <a:gd name="f83" fmla="*/ f62 1 f38"/>
                <a:gd name="f84" fmla="*/ f63 1 f37"/>
                <a:gd name="f85" fmla="*/ f64 1 f38"/>
                <a:gd name="f86" fmla="*/ f65 1 f37"/>
                <a:gd name="f87" fmla="*/ f66 1 f38"/>
                <a:gd name="f88" fmla="*/ f67 1 f37"/>
                <a:gd name="f89" fmla="*/ f68 1 f38"/>
                <a:gd name="f90" fmla="*/ f69 1 f38"/>
                <a:gd name="f91" fmla="*/ f70 1 f38"/>
                <a:gd name="f92" fmla="*/ f71 1 f37"/>
                <a:gd name="f93" fmla="*/ f72 1 f38"/>
                <a:gd name="f94" fmla="*/ f73 1 f37"/>
                <a:gd name="f95" fmla="*/ f74 f28 1"/>
                <a:gd name="f96" fmla="*/ f75 f28 1"/>
                <a:gd name="f97" fmla="*/ f77 f29 1"/>
                <a:gd name="f98" fmla="*/ f76 f29 1"/>
                <a:gd name="f99" fmla="*/ f78 f28 1"/>
                <a:gd name="f100" fmla="*/ f79 f29 1"/>
                <a:gd name="f101" fmla="*/ f80 f28 1"/>
                <a:gd name="f102" fmla="*/ f81 f29 1"/>
                <a:gd name="f103" fmla="*/ f82 f28 1"/>
                <a:gd name="f104" fmla="*/ f83 f29 1"/>
                <a:gd name="f105" fmla="*/ f84 f28 1"/>
                <a:gd name="f106" fmla="*/ f85 f29 1"/>
                <a:gd name="f107" fmla="*/ f86 f28 1"/>
                <a:gd name="f108" fmla="*/ f87 f29 1"/>
                <a:gd name="f109" fmla="*/ f88 f28 1"/>
                <a:gd name="f110" fmla="*/ f89 f29 1"/>
                <a:gd name="f111" fmla="*/ f90 f29 1"/>
                <a:gd name="f112" fmla="*/ f91 f29 1"/>
                <a:gd name="f113" fmla="*/ f92 f28 1"/>
                <a:gd name="f114" fmla="*/ f93 f29 1"/>
                <a:gd name="f115" fmla="*/ f9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9" y="f100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105" y="f106"/>
                </a:cxn>
                <a:cxn ang="f56">
                  <a:pos x="f107" y="f108"/>
                </a:cxn>
                <a:cxn ang="f56">
                  <a:pos x="f109" y="f110"/>
                </a:cxn>
                <a:cxn ang="f56">
                  <a:pos x="f109" y="f111"/>
                </a:cxn>
                <a:cxn ang="f56">
                  <a:pos x="f109" y="f112"/>
                </a:cxn>
                <a:cxn ang="f56">
                  <a:pos x="f113" y="f114"/>
                </a:cxn>
                <a:cxn ang="f56">
                  <a:pos x="f115" y="f114"/>
                </a:cxn>
                <a:cxn ang="f56">
                  <a:pos x="f99" y="f100"/>
                </a:cxn>
              </a:cxnLst>
              <a:rect l="f95" t="f98" r="f96" b="f97"/>
              <a:pathLst>
                <a:path w="17" h="21">
                  <a:moveTo>
                    <a:pt x="f8" y="f7"/>
                  </a:moveTo>
                  <a:cubicBezTo>
                    <a:pt x="f9" y="f7"/>
                    <a:pt x="f5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8"/>
                    <a:pt x="f20" y="f20"/>
                    <a:pt x="f19" y="f21"/>
                  </a:cubicBezTo>
                  <a:cubicBezTo>
                    <a:pt x="f19" y="f22"/>
                    <a:pt x="f18" y="f13"/>
                    <a:pt x="f16" y="f8"/>
                  </a:cubicBezTo>
                  <a:cubicBezTo>
                    <a:pt x="f16" y="f9"/>
                    <a:pt x="f23" y="f5"/>
                    <a:pt x="f24" y="f11"/>
                  </a:cubicBezTo>
                  <a:cubicBezTo>
                    <a:pt x="f6" y="f9"/>
                    <a:pt x="f24" y="f13"/>
                    <a:pt x="f24" y="f15"/>
                  </a:cubicBezTo>
                  <a:cubicBezTo>
                    <a:pt x="f16" y="f22"/>
                    <a:pt x="f24" y="f17"/>
                    <a:pt x="f24" y="f17"/>
                  </a:cubicBezTo>
                  <a:cubicBezTo>
                    <a:pt x="f14" y="f25"/>
                    <a:pt x="f23" y="f23"/>
                    <a:pt x="f23" y="f26"/>
                  </a:cubicBezTo>
                  <a:cubicBezTo>
                    <a:pt x="f16" y="f26"/>
                    <a:pt x="f25" y="f26"/>
                    <a:pt x="f25" y="f26"/>
                  </a:cubicBezTo>
                  <a:cubicBezTo>
                    <a:pt x="f17" y="f6"/>
                    <a:pt x="f15" y="f12"/>
                    <a:pt x="f8" y="f7"/>
                  </a:cubicBezTo>
                  <a:close/>
                </a:path>
              </a:pathLst>
            </a:custGeom>
            <a:solidFill>
              <a:srgbClr val="33608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0" name="Freeform 1722">
              <a:extLst>
                <a:ext uri="{FF2B5EF4-FFF2-40B4-BE49-F238E27FC236}">
                  <a16:creationId xmlns:a16="http://schemas.microsoft.com/office/drawing/2014/main" id="{4D64AFCA-FC6A-7252-4CCC-1D81E01EA9E0}"/>
                </a:ext>
              </a:extLst>
            </p:cNvPr>
            <p:cNvSpPr/>
            <p:nvPr/>
          </p:nvSpPr>
          <p:spPr>
            <a:xfrm>
              <a:off x="4875215" y="3651254"/>
              <a:ext cx="52385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26"/>
                <a:gd name="f8" fmla="val 5"/>
                <a:gd name="f9" fmla="val 6"/>
                <a:gd name="f10" fmla="val 7"/>
                <a:gd name="f11" fmla="val 2"/>
                <a:gd name="f12" fmla="val 9"/>
                <a:gd name="f13" fmla="val 3"/>
                <a:gd name="f14" fmla="val 13"/>
                <a:gd name="f15" fmla="val 10"/>
                <a:gd name="f16" fmla="val 8"/>
                <a:gd name="f17" fmla="val 11"/>
                <a:gd name="f18" fmla="val 12"/>
                <a:gd name="f19" fmla="val 18"/>
                <a:gd name="f20" fmla="val 22"/>
                <a:gd name="f21" fmla="val 25"/>
                <a:gd name="f22" fmla="val 4"/>
                <a:gd name="f23" fmla="val 23"/>
                <a:gd name="f24" fmla="val 21"/>
                <a:gd name="f25" fmla="val 20"/>
                <a:gd name="f26" fmla="val 19"/>
                <a:gd name="f27" fmla="val 17"/>
                <a:gd name="f28" fmla="val 16"/>
                <a:gd name="f29" fmla="val 15"/>
                <a:gd name="f30" fmla="+- 0 0 -90"/>
                <a:gd name="f31" fmla="*/ f3 1 14"/>
                <a:gd name="f32" fmla="*/ f4 1 26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4"/>
                <a:gd name="f41" fmla="*/ f37 1 26"/>
                <a:gd name="f42" fmla="*/ 5 f38 1"/>
                <a:gd name="f43" fmla="*/ 6 f37 1"/>
                <a:gd name="f44" fmla="*/ 14 f38 1"/>
                <a:gd name="f45" fmla="*/ 3 f37 1"/>
                <a:gd name="f46" fmla="*/ 11 f38 1"/>
                <a:gd name="f47" fmla="*/ 11 f37 1"/>
                <a:gd name="f48" fmla="*/ 10 f38 1"/>
                <a:gd name="f49" fmla="*/ 14 f37 1"/>
                <a:gd name="f50" fmla="*/ 26 f37 1"/>
                <a:gd name="f51" fmla="*/ 4 f38 1"/>
                <a:gd name="f52" fmla="*/ 25 f37 1"/>
                <a:gd name="f53" fmla="*/ 20 f37 1"/>
                <a:gd name="f54" fmla="*/ 18 f37 1"/>
                <a:gd name="f55" fmla="*/ 2 f38 1"/>
                <a:gd name="f56" fmla="*/ 16 f37 1"/>
                <a:gd name="f57" fmla="*/ 6 f38 1"/>
                <a:gd name="f58" fmla="*/ 15 f37 1"/>
                <a:gd name="f59" fmla="*/ 12 f37 1"/>
                <a:gd name="f60" fmla="*/ 10 f37 1"/>
                <a:gd name="f61" fmla="*/ 7 f37 1"/>
                <a:gd name="f62" fmla="+- f39 0 f1"/>
                <a:gd name="f63" fmla="*/ f42 1 14"/>
                <a:gd name="f64" fmla="*/ f43 1 26"/>
                <a:gd name="f65" fmla="*/ f44 1 14"/>
                <a:gd name="f66" fmla="*/ f45 1 26"/>
                <a:gd name="f67" fmla="*/ f46 1 14"/>
                <a:gd name="f68" fmla="*/ f47 1 26"/>
                <a:gd name="f69" fmla="*/ f48 1 14"/>
                <a:gd name="f70" fmla="*/ f49 1 26"/>
                <a:gd name="f71" fmla="*/ f50 1 26"/>
                <a:gd name="f72" fmla="*/ f51 1 14"/>
                <a:gd name="f73" fmla="*/ f52 1 26"/>
                <a:gd name="f74" fmla="*/ f53 1 26"/>
                <a:gd name="f75" fmla="*/ f54 1 26"/>
                <a:gd name="f76" fmla="*/ f55 1 14"/>
                <a:gd name="f77" fmla="*/ f56 1 26"/>
                <a:gd name="f78" fmla="*/ f57 1 14"/>
                <a:gd name="f79" fmla="*/ f58 1 26"/>
                <a:gd name="f80" fmla="*/ f59 1 26"/>
                <a:gd name="f81" fmla="*/ f60 1 26"/>
                <a:gd name="f82" fmla="*/ f61 1 26"/>
                <a:gd name="f83" fmla="*/ 0 1 f40"/>
                <a:gd name="f84" fmla="*/ f34 1 f40"/>
                <a:gd name="f85" fmla="*/ 0 1 f41"/>
                <a:gd name="f86" fmla="*/ f35 1 f41"/>
                <a:gd name="f87" fmla="*/ f63 1 f40"/>
                <a:gd name="f88" fmla="*/ f64 1 f41"/>
                <a:gd name="f89" fmla="*/ f65 1 f40"/>
                <a:gd name="f90" fmla="*/ f66 1 f41"/>
                <a:gd name="f91" fmla="*/ f67 1 f40"/>
                <a:gd name="f92" fmla="*/ f68 1 f41"/>
                <a:gd name="f93" fmla="*/ f69 1 f40"/>
                <a:gd name="f94" fmla="*/ f70 1 f41"/>
                <a:gd name="f95" fmla="*/ f71 1 f41"/>
                <a:gd name="f96" fmla="*/ f72 1 f40"/>
                <a:gd name="f97" fmla="*/ f73 1 f41"/>
                <a:gd name="f98" fmla="*/ f74 1 f41"/>
                <a:gd name="f99" fmla="*/ f75 1 f41"/>
                <a:gd name="f100" fmla="*/ f76 1 f40"/>
                <a:gd name="f101" fmla="*/ f77 1 f41"/>
                <a:gd name="f102" fmla="*/ f78 1 f40"/>
                <a:gd name="f103" fmla="*/ f79 1 f41"/>
                <a:gd name="f104" fmla="*/ f80 1 f41"/>
                <a:gd name="f105" fmla="*/ f81 1 f41"/>
                <a:gd name="f106" fmla="*/ f82 1 f41"/>
                <a:gd name="f107" fmla="*/ f83 f31 1"/>
                <a:gd name="f108" fmla="*/ f84 f31 1"/>
                <a:gd name="f109" fmla="*/ f86 f32 1"/>
                <a:gd name="f110" fmla="*/ f85 f32 1"/>
                <a:gd name="f111" fmla="*/ f87 f31 1"/>
                <a:gd name="f112" fmla="*/ f88 f32 1"/>
                <a:gd name="f113" fmla="*/ f89 f31 1"/>
                <a:gd name="f114" fmla="*/ f90 f32 1"/>
                <a:gd name="f115" fmla="*/ f91 f31 1"/>
                <a:gd name="f116" fmla="*/ f92 f32 1"/>
                <a:gd name="f117" fmla="*/ f93 f31 1"/>
                <a:gd name="f118" fmla="*/ f94 f32 1"/>
                <a:gd name="f119" fmla="*/ f95 f32 1"/>
                <a:gd name="f120" fmla="*/ f96 f31 1"/>
                <a:gd name="f121" fmla="*/ f97 f32 1"/>
                <a:gd name="f122" fmla="*/ f98 f32 1"/>
                <a:gd name="f123" fmla="*/ f99 f32 1"/>
                <a:gd name="f124" fmla="*/ f100 f31 1"/>
                <a:gd name="f125" fmla="*/ f101 f32 1"/>
                <a:gd name="f126" fmla="*/ f102 f31 1"/>
                <a:gd name="f127" fmla="*/ f103 f32 1"/>
                <a:gd name="f128" fmla="*/ f104 f32 1"/>
                <a:gd name="f129" fmla="*/ f105 f32 1"/>
                <a:gd name="f130" fmla="*/ f10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11" y="f112"/>
                </a:cxn>
                <a:cxn ang="f62">
                  <a:pos x="f113" y="f114"/>
                </a:cxn>
                <a:cxn ang="f62">
                  <a:pos x="f113" y="f114"/>
                </a:cxn>
                <a:cxn ang="f62">
                  <a:pos x="f115" y="f116"/>
                </a:cxn>
                <a:cxn ang="f62">
                  <a:pos x="f117" y="f118"/>
                </a:cxn>
                <a:cxn ang="f62">
                  <a:pos x="f111" y="f119"/>
                </a:cxn>
                <a:cxn ang="f62">
                  <a:pos x="f120" y="f121"/>
                </a:cxn>
                <a:cxn ang="f62">
                  <a:pos x="f111" y="f122"/>
                </a:cxn>
                <a:cxn ang="f62">
                  <a:pos x="f111" y="f123"/>
                </a:cxn>
                <a:cxn ang="f62">
                  <a:pos x="f124" y="f125"/>
                </a:cxn>
                <a:cxn ang="f62">
                  <a:pos x="f126" y="f127"/>
                </a:cxn>
                <a:cxn ang="f62">
                  <a:pos x="f126" y="f128"/>
                </a:cxn>
                <a:cxn ang="f62">
                  <a:pos x="f126" y="f129"/>
                </a:cxn>
                <a:cxn ang="f62">
                  <a:pos x="f111" y="f130"/>
                </a:cxn>
                <a:cxn ang="f62">
                  <a:pos x="f111" y="f112"/>
                </a:cxn>
              </a:cxnLst>
              <a:rect l="f107" t="f110" r="f108" b="f109"/>
              <a:pathLst>
                <a:path w="14" h="26">
                  <a:moveTo>
                    <a:pt x="f8" y="f9"/>
                  </a:moveTo>
                  <a:cubicBezTo>
                    <a:pt x="f10" y="f11"/>
                    <a:pt x="f12" y="f5"/>
                    <a:pt x="f6" y="f13"/>
                  </a:cubicBezTo>
                  <a:cubicBezTo>
                    <a:pt x="f6" y="f13"/>
                    <a:pt x="f6" y="f13"/>
                    <a:pt x="f6" y="f13"/>
                  </a:cubicBezTo>
                  <a:cubicBezTo>
                    <a:pt x="f14" y="f9"/>
                    <a:pt x="f15" y="f16"/>
                    <a:pt x="f17" y="f17"/>
                  </a:cubicBezTo>
                  <a:cubicBezTo>
                    <a:pt x="f17" y="f18"/>
                    <a:pt x="f15" y="f18"/>
                    <a:pt x="f15" y="f6"/>
                  </a:cubicBezTo>
                  <a:cubicBezTo>
                    <a:pt x="f15" y="f19"/>
                    <a:pt x="f16" y="f20"/>
                    <a:pt x="f8" y="f7"/>
                  </a:cubicBezTo>
                  <a:cubicBezTo>
                    <a:pt x="f8" y="f21"/>
                    <a:pt x="f8" y="f21"/>
                    <a:pt x="f22" y="f21"/>
                  </a:cubicBezTo>
                  <a:cubicBezTo>
                    <a:pt x="f8" y="f23"/>
                    <a:pt x="f8" y="f24"/>
                    <a:pt x="f8" y="f25"/>
                  </a:cubicBezTo>
                  <a:cubicBezTo>
                    <a:pt x="f8" y="f26"/>
                    <a:pt x="f8" y="f26"/>
                    <a:pt x="f8" y="f19"/>
                  </a:cubicBezTo>
                  <a:cubicBezTo>
                    <a:pt x="f22" y="f27"/>
                    <a:pt x="f11" y="f19"/>
                    <a:pt x="f11" y="f28"/>
                  </a:cubicBezTo>
                  <a:cubicBezTo>
                    <a:pt x="f13" y="f6"/>
                    <a:pt x="f8" y="f28"/>
                    <a:pt x="f9" y="f29"/>
                  </a:cubicBezTo>
                  <a:cubicBezTo>
                    <a:pt x="f9" y="f6"/>
                    <a:pt x="f5" y="f14"/>
                    <a:pt x="f9" y="f18"/>
                  </a:cubicBezTo>
                  <a:cubicBezTo>
                    <a:pt x="f16" y="f17"/>
                    <a:pt x="f9" y="f17"/>
                    <a:pt x="f9" y="f15"/>
                  </a:cubicBezTo>
                  <a:cubicBezTo>
                    <a:pt x="f8" y="f12"/>
                    <a:pt x="f8" y="f16"/>
                    <a:pt x="f8" y="f10"/>
                  </a:cubicBezTo>
                  <a:cubicBezTo>
                    <a:pt x="f8" y="f10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688BB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1" name="Freeform 1723">
              <a:extLst>
                <a:ext uri="{FF2B5EF4-FFF2-40B4-BE49-F238E27FC236}">
                  <a16:creationId xmlns:a16="http://schemas.microsoft.com/office/drawing/2014/main" id="{EFC05269-2BCF-1C81-D60C-48267F2C1EE7}"/>
                </a:ext>
              </a:extLst>
            </p:cNvPr>
            <p:cNvSpPr/>
            <p:nvPr/>
          </p:nvSpPr>
          <p:spPr>
            <a:xfrm>
              <a:off x="4689472" y="4132265"/>
              <a:ext cx="34920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5"/>
                <a:gd name="f8" fmla="val 3"/>
                <a:gd name="f9" fmla="val 4"/>
                <a:gd name="f10" fmla="val 5"/>
                <a:gd name="f11" fmla="val 1"/>
                <a:gd name="f12" fmla="val 7"/>
                <a:gd name="f13" fmla="val 6"/>
                <a:gd name="f14" fmla="val 8"/>
                <a:gd name="f15" fmla="val 10"/>
                <a:gd name="f16" fmla="val 11"/>
                <a:gd name="f17" fmla="val 13"/>
                <a:gd name="f18" fmla="val 14"/>
                <a:gd name="f19" fmla="val 12"/>
                <a:gd name="f20" fmla="val 2"/>
                <a:gd name="f21" fmla="+- 0 0 -90"/>
                <a:gd name="f22" fmla="*/ f3 1 9"/>
                <a:gd name="f23" fmla="*/ f4 1 15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9"/>
                <a:gd name="f32" fmla="*/ f28 1 15"/>
                <a:gd name="f33" fmla="*/ 3 f29 1"/>
                <a:gd name="f34" fmla="*/ 0 f28 1"/>
                <a:gd name="f35" fmla="*/ 5 f29 1"/>
                <a:gd name="f36" fmla="*/ 1 f28 1"/>
                <a:gd name="f37" fmla="*/ 6 f29 1"/>
                <a:gd name="f38" fmla="*/ 8 f28 1"/>
                <a:gd name="f39" fmla="*/ 13 f28 1"/>
                <a:gd name="f40" fmla="*/ 14 f28 1"/>
                <a:gd name="f41" fmla="*/ 2 f29 1"/>
                <a:gd name="f42" fmla="*/ 11 f28 1"/>
                <a:gd name="f43" fmla="*/ 1 f29 1"/>
                <a:gd name="f44" fmla="*/ 9 f28 1"/>
                <a:gd name="f45" fmla="+- f30 0 f1"/>
                <a:gd name="f46" fmla="*/ f33 1 9"/>
                <a:gd name="f47" fmla="*/ f34 1 15"/>
                <a:gd name="f48" fmla="*/ f35 1 9"/>
                <a:gd name="f49" fmla="*/ f36 1 15"/>
                <a:gd name="f50" fmla="*/ f37 1 9"/>
                <a:gd name="f51" fmla="*/ f38 1 15"/>
                <a:gd name="f52" fmla="*/ f39 1 15"/>
                <a:gd name="f53" fmla="*/ f40 1 15"/>
                <a:gd name="f54" fmla="*/ f41 1 9"/>
                <a:gd name="f55" fmla="*/ f42 1 15"/>
                <a:gd name="f56" fmla="*/ f43 1 9"/>
                <a:gd name="f57" fmla="*/ f44 1 15"/>
                <a:gd name="f58" fmla="*/ 0 1 f31"/>
                <a:gd name="f59" fmla="*/ f25 1 f31"/>
                <a:gd name="f60" fmla="*/ 0 1 f32"/>
                <a:gd name="f61" fmla="*/ f26 1 f32"/>
                <a:gd name="f62" fmla="*/ f46 1 f31"/>
                <a:gd name="f63" fmla="*/ f47 1 f32"/>
                <a:gd name="f64" fmla="*/ f48 1 f31"/>
                <a:gd name="f65" fmla="*/ f49 1 f32"/>
                <a:gd name="f66" fmla="*/ f50 1 f31"/>
                <a:gd name="f67" fmla="*/ f51 1 f32"/>
                <a:gd name="f68" fmla="*/ f52 1 f32"/>
                <a:gd name="f69" fmla="*/ f53 1 f32"/>
                <a:gd name="f70" fmla="*/ f54 1 f31"/>
                <a:gd name="f71" fmla="*/ f55 1 f32"/>
                <a:gd name="f72" fmla="*/ f56 1 f31"/>
                <a:gd name="f73" fmla="*/ f57 1 f32"/>
                <a:gd name="f74" fmla="*/ f58 f22 1"/>
                <a:gd name="f75" fmla="*/ f59 f22 1"/>
                <a:gd name="f76" fmla="*/ f61 f23 1"/>
                <a:gd name="f77" fmla="*/ f60 f23 1"/>
                <a:gd name="f78" fmla="*/ f62 f22 1"/>
                <a:gd name="f79" fmla="*/ f63 f23 1"/>
                <a:gd name="f80" fmla="*/ f64 f22 1"/>
                <a:gd name="f81" fmla="*/ f65 f23 1"/>
                <a:gd name="f82" fmla="*/ f66 f22 1"/>
                <a:gd name="f83" fmla="*/ f67 f23 1"/>
                <a:gd name="f84" fmla="*/ f68 f23 1"/>
                <a:gd name="f85" fmla="*/ f69 f23 1"/>
                <a:gd name="f86" fmla="*/ f70 f22 1"/>
                <a:gd name="f87" fmla="*/ f71 f23 1"/>
                <a:gd name="f88" fmla="*/ f72 f22 1"/>
                <a:gd name="f89" fmla="*/ f7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82" y="f84"/>
                </a:cxn>
                <a:cxn ang="f45">
                  <a:pos x="f78" y="f85"/>
                </a:cxn>
                <a:cxn ang="f45">
                  <a:pos x="f86" y="f87"/>
                </a:cxn>
                <a:cxn ang="f45">
                  <a:pos x="f88" y="f89"/>
                </a:cxn>
                <a:cxn ang="f45">
                  <a:pos x="f78" y="f79"/>
                </a:cxn>
              </a:cxnLst>
              <a:rect l="f74" t="f77" r="f75" b="f76"/>
              <a:pathLst>
                <a:path w="9" h="15">
                  <a:moveTo>
                    <a:pt x="f8" y="f5"/>
                  </a:moveTo>
                  <a:cubicBezTo>
                    <a:pt x="f9" y="f5"/>
                    <a:pt x="f10" y="f11"/>
                    <a:pt x="f10" y="f11"/>
                  </a:cubicBezTo>
                  <a:cubicBezTo>
                    <a:pt x="f6" y="f8"/>
                    <a:pt x="f12" y="f12"/>
                    <a:pt x="f13" y="f14"/>
                  </a:cubicBezTo>
                  <a:cubicBezTo>
                    <a:pt x="f10" y="f15"/>
                    <a:pt x="f10" y="f16"/>
                    <a:pt x="f13" y="f17"/>
                  </a:cubicBezTo>
                  <a:cubicBezTo>
                    <a:pt x="f10" y="f18"/>
                    <a:pt x="f9" y="f7"/>
                    <a:pt x="f8" y="f18"/>
                  </a:cubicBezTo>
                  <a:cubicBezTo>
                    <a:pt x="f11" y="f18"/>
                    <a:pt x="f11" y="f19"/>
                    <a:pt x="f20" y="f16"/>
                  </a:cubicBezTo>
                  <a:cubicBezTo>
                    <a:pt x="f20" y="f15"/>
                    <a:pt x="f20" y="f6"/>
                    <a:pt x="f11" y="f6"/>
                  </a:cubicBezTo>
                  <a:cubicBezTo>
                    <a:pt x="f5" y="f10"/>
                    <a:pt x="f11" y="f8"/>
                    <a:pt x="f8" y="f5"/>
                  </a:cubicBezTo>
                  <a:close/>
                </a:path>
              </a:pathLst>
            </a:custGeom>
            <a:solidFill>
              <a:srgbClr val="698CB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2" name="Freeform 1724">
              <a:extLst>
                <a:ext uri="{FF2B5EF4-FFF2-40B4-BE49-F238E27FC236}">
                  <a16:creationId xmlns:a16="http://schemas.microsoft.com/office/drawing/2014/main" id="{49DF8A77-D92B-1D81-CB2B-DAC3D200F9DB}"/>
                </a:ext>
              </a:extLst>
            </p:cNvPr>
            <p:cNvSpPr/>
            <p:nvPr/>
          </p:nvSpPr>
          <p:spPr>
            <a:xfrm>
              <a:off x="4859341" y="3744916"/>
              <a:ext cx="33339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6"/>
                <a:gd name="f9" fmla="val 10"/>
                <a:gd name="f10" fmla="val 5"/>
                <a:gd name="f11" fmla="val 11"/>
                <a:gd name="f12" fmla="val 2"/>
                <a:gd name="f13" fmla="val 1"/>
                <a:gd name="f14" fmla="val 8"/>
                <a:gd name="f15" fmla="val 4"/>
                <a:gd name="f16" fmla="val 3"/>
                <a:gd name="f17" fmla="val 7"/>
                <a:gd name="f18" fmla="+- 0 0 -90"/>
                <a:gd name="f19" fmla="*/ f3 1 9"/>
                <a:gd name="f20" fmla="*/ f4 1 1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9"/>
                <a:gd name="f29" fmla="*/ f25 1 12"/>
                <a:gd name="f30" fmla="*/ 6 f26 1"/>
                <a:gd name="f31" fmla="*/ 10 f25 1"/>
                <a:gd name="f32" fmla="*/ 1 f26 1"/>
                <a:gd name="f33" fmla="*/ 2 f26 1"/>
                <a:gd name="f34" fmla="*/ 4 f25 1"/>
                <a:gd name="f35" fmla="*/ 9 f26 1"/>
                <a:gd name="f36" fmla="*/ 2 f25 1"/>
                <a:gd name="f37" fmla="*/ 7 f26 1"/>
                <a:gd name="f38" fmla="+- f27 0 f1"/>
                <a:gd name="f39" fmla="*/ f30 1 9"/>
                <a:gd name="f40" fmla="*/ f31 1 12"/>
                <a:gd name="f41" fmla="*/ f32 1 9"/>
                <a:gd name="f42" fmla="*/ f33 1 9"/>
                <a:gd name="f43" fmla="*/ f34 1 12"/>
                <a:gd name="f44" fmla="*/ f35 1 9"/>
                <a:gd name="f45" fmla="*/ f36 1 12"/>
                <a:gd name="f46" fmla="*/ f37 1 9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8"/>
                <a:gd name="f55" fmla="*/ f43 1 f29"/>
                <a:gd name="f56" fmla="*/ f44 1 f28"/>
                <a:gd name="f57" fmla="*/ f45 1 f29"/>
                <a:gd name="f58" fmla="*/ f46 1 f28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19 1"/>
                <a:gd name="f67" fmla="*/ f55 f20 1"/>
                <a:gd name="f68" fmla="*/ f56 f19 1"/>
                <a:gd name="f69" fmla="*/ f57 f20 1"/>
                <a:gd name="f70" fmla="*/ f5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4"/>
                </a:cxn>
                <a:cxn ang="f38">
                  <a:pos x="f66" y="f67"/>
                </a:cxn>
                <a:cxn ang="f38">
                  <a:pos x="f68" y="f69"/>
                </a:cxn>
                <a:cxn ang="f38">
                  <a:pos x="f70" y="f67"/>
                </a:cxn>
                <a:cxn ang="f38">
                  <a:pos x="f63" y="f64"/>
                </a:cxn>
              </a:cxnLst>
              <a:rect l="f59" t="f62" r="f60" b="f61"/>
              <a:pathLst>
                <a:path w="9" h="12">
                  <a:moveTo>
                    <a:pt x="f8" y="f9"/>
                  </a:moveTo>
                  <a:cubicBezTo>
                    <a:pt x="f10" y="f11"/>
                    <a:pt x="f12" y="f7"/>
                    <a:pt x="f13" y="f9"/>
                  </a:cubicBezTo>
                  <a:cubicBezTo>
                    <a:pt x="f5" y="f14"/>
                    <a:pt x="f13" y="f8"/>
                    <a:pt x="f12" y="f15"/>
                  </a:cubicBezTo>
                  <a:cubicBezTo>
                    <a:pt x="f15" y="f5"/>
                    <a:pt x="f8" y="f5"/>
                    <a:pt x="f6" y="f12"/>
                  </a:cubicBezTo>
                  <a:cubicBezTo>
                    <a:pt x="f6" y="f16"/>
                    <a:pt x="f14" y="f16"/>
                    <a:pt x="f17" y="f15"/>
                  </a:cubicBezTo>
                  <a:cubicBezTo>
                    <a:pt x="f8" y="f8"/>
                    <a:pt x="f10" y="f14"/>
                    <a:pt x="f8" y="f9"/>
                  </a:cubicBezTo>
                  <a:close/>
                </a:path>
              </a:pathLst>
            </a:custGeom>
            <a:solidFill>
              <a:srgbClr val="6092B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3" name="Freeform 1725">
              <a:extLst>
                <a:ext uri="{FF2B5EF4-FFF2-40B4-BE49-F238E27FC236}">
                  <a16:creationId xmlns:a16="http://schemas.microsoft.com/office/drawing/2014/main" id="{D7F007D1-06AD-44DC-C14A-28724BA1A296}"/>
                </a:ext>
              </a:extLst>
            </p:cNvPr>
            <p:cNvSpPr/>
            <p:nvPr/>
          </p:nvSpPr>
          <p:spPr>
            <a:xfrm>
              <a:off x="4897434" y="3662364"/>
              <a:ext cx="33339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8"/>
                <a:gd name="f8" fmla="val 5"/>
                <a:gd name="f9" fmla="val 4"/>
                <a:gd name="f10" fmla="val 7"/>
                <a:gd name="f11" fmla="val 6"/>
                <a:gd name="f12" fmla="val 3"/>
                <a:gd name="f13" fmla="val 2"/>
                <a:gd name="f14" fmla="val 1"/>
                <a:gd name="f15" fmla="+- 0 0 -90"/>
                <a:gd name="f16" fmla="*/ f3 1 9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9"/>
                <a:gd name="f27" fmla="*/ 5 f23 1"/>
                <a:gd name="f28" fmla="*/ 8 f22 1"/>
                <a:gd name="f29" fmla="*/ 5 f22 1"/>
                <a:gd name="f30" fmla="*/ 8 f23 1"/>
                <a:gd name="f31" fmla="*/ 0 f22 1"/>
                <a:gd name="f32" fmla="+- f24 0 f1"/>
                <a:gd name="f33" fmla="*/ f27 1 9"/>
                <a:gd name="f34" fmla="*/ f28 1 8"/>
                <a:gd name="f35" fmla="*/ f29 1 8"/>
                <a:gd name="f36" fmla="*/ f30 1 9"/>
                <a:gd name="f37" fmla="*/ f31 1 8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1" y="f52"/>
                </a:cxn>
              </a:cxnLst>
              <a:rect l="f47" t="f50" r="f48" b="f49"/>
              <a:pathLst>
                <a:path w="9" h="8">
                  <a:moveTo>
                    <a:pt x="f8" y="f7"/>
                  </a:moveTo>
                  <a:cubicBezTo>
                    <a:pt x="f9" y="f10"/>
                    <a:pt x="f5" y="f11"/>
                    <a:pt x="f8" y="f8"/>
                  </a:cubicBezTo>
                  <a:cubicBezTo>
                    <a:pt x="f12" y="f13"/>
                    <a:pt x="f11" y="f14"/>
                    <a:pt x="f7" y="f5"/>
                  </a:cubicBezTo>
                  <a:cubicBezTo>
                    <a:pt x="f6" y="f9"/>
                    <a:pt x="f11" y="f11"/>
                    <a:pt x="f8" y="f7"/>
                  </a:cubicBezTo>
                  <a:close/>
                </a:path>
              </a:pathLst>
            </a:custGeom>
            <a:solidFill>
              <a:srgbClr val="33608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4" name="Freeform 1726">
              <a:extLst>
                <a:ext uri="{FF2B5EF4-FFF2-40B4-BE49-F238E27FC236}">
                  <a16:creationId xmlns:a16="http://schemas.microsoft.com/office/drawing/2014/main" id="{AE4E2714-9561-8686-C287-25A007E66051}"/>
                </a:ext>
              </a:extLst>
            </p:cNvPr>
            <p:cNvSpPr/>
            <p:nvPr/>
          </p:nvSpPr>
          <p:spPr>
            <a:xfrm>
              <a:off x="4837111" y="3902073"/>
              <a:ext cx="22229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4"/>
                <a:gd name="f10" fmla="val 2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6 f20 1"/>
                <a:gd name="f25" fmla="*/ 3 f19 1"/>
                <a:gd name="f26" fmla="*/ 4 f20 1"/>
                <a:gd name="f27" fmla="*/ 1 f20 1"/>
                <a:gd name="f28" fmla="*/ 0 f20 1"/>
                <a:gd name="f29" fmla="*/ 2 f19 1"/>
                <a:gd name="f30" fmla="*/ 1 f19 1"/>
                <a:gd name="f31" fmla="*/ 5 f20 1"/>
                <a:gd name="f32" fmla="+- f21 0 f1"/>
                <a:gd name="f33" fmla="*/ f24 1 6"/>
                <a:gd name="f34" fmla="*/ f25 1 5"/>
                <a:gd name="f35" fmla="*/ f26 1 6"/>
                <a:gd name="f36" fmla="*/ f27 1 6"/>
                <a:gd name="f37" fmla="*/ f28 1 6"/>
                <a:gd name="f38" fmla="*/ f29 1 5"/>
                <a:gd name="f39" fmla="*/ f30 1 5"/>
                <a:gd name="f40" fmla="*/ f31 1 6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3"/>
                <a:gd name="f49" fmla="*/ f37 1 f23"/>
                <a:gd name="f50" fmla="*/ f38 1 f22"/>
                <a:gd name="f51" fmla="*/ f39 1 f22"/>
                <a:gd name="f52" fmla="*/ f40 1 f23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3 1"/>
                <a:gd name="f61" fmla="*/ f49 f13 1"/>
                <a:gd name="f62" fmla="*/ f50 f14 1"/>
                <a:gd name="f63" fmla="*/ f51 f14 1"/>
                <a:gd name="f64" fmla="*/ f52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58"/>
                </a:cxn>
                <a:cxn ang="f32">
                  <a:pos x="f60" y="f58"/>
                </a:cxn>
                <a:cxn ang="f32">
                  <a:pos x="f61" y="f62"/>
                </a:cxn>
                <a:cxn ang="f32">
                  <a:pos x="f59" y="f63"/>
                </a:cxn>
                <a:cxn ang="f32">
                  <a:pos x="f64" y="f63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6" y="f8"/>
                  </a:moveTo>
                  <a:cubicBezTo>
                    <a:pt x="f7" y="f8"/>
                    <a:pt x="f7" y="f8"/>
                    <a:pt x="f9" y="f8"/>
                  </a:cubicBezTo>
                  <a:cubicBezTo>
                    <a:pt x="f8" y="f9"/>
                    <a:pt x="f10" y="f7"/>
                    <a:pt x="f11" y="f8"/>
                  </a:cubicBezTo>
                  <a:cubicBezTo>
                    <a:pt x="f5" y="f8"/>
                    <a:pt x="f5" y="f10"/>
                    <a:pt x="f5" y="f10"/>
                  </a:cubicBezTo>
                  <a:cubicBezTo>
                    <a:pt x="f11" y="f5"/>
                    <a:pt x="f10" y="f11"/>
                    <a:pt x="f9" y="f11"/>
                  </a:cubicBezTo>
                  <a:cubicBezTo>
                    <a:pt x="f9" y="f11"/>
                    <a:pt x="f7" y="f11"/>
                    <a:pt x="f7" y="f11"/>
                  </a:cubicBezTo>
                  <a:cubicBezTo>
                    <a:pt x="f7" y="f11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6589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5" name="Freeform 1727">
              <a:extLst>
                <a:ext uri="{FF2B5EF4-FFF2-40B4-BE49-F238E27FC236}">
                  <a16:creationId xmlns:a16="http://schemas.microsoft.com/office/drawing/2014/main" id="{343F135F-3E00-E3AE-0F16-D729646DE56F}"/>
                </a:ext>
              </a:extLst>
            </p:cNvPr>
            <p:cNvSpPr/>
            <p:nvPr/>
          </p:nvSpPr>
          <p:spPr>
            <a:xfrm>
              <a:off x="4840284" y="3887791"/>
              <a:ext cx="22229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3"/>
                <a:gd name="f10" fmla="val 2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5 f19 1"/>
                <a:gd name="f26" fmla="*/ 3 f20 1"/>
                <a:gd name="f27" fmla="*/ 4 f19 1"/>
                <a:gd name="f28" fmla="*/ 1 f20 1"/>
                <a:gd name="f29" fmla="*/ 2 f19 1"/>
                <a:gd name="f30" fmla="*/ 1 f19 1"/>
                <a:gd name="f31" fmla="*/ 5 f20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5"/>
                <a:gd name="f40" fmla="*/ f31 1 6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2"/>
                <a:gd name="f52" fmla="*/ f40 1 f23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4 1"/>
                <a:gd name="f64" fmla="*/ f52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57" y="f63"/>
                </a:cxn>
                <a:cxn ang="f32">
                  <a:pos x="f64" y="f63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8" y="f8"/>
                    <a:pt x="f8" y="f8"/>
                    <a:pt x="f9" y="f8"/>
                  </a:cubicBezTo>
                  <a:cubicBezTo>
                    <a:pt x="f10" y="f9"/>
                    <a:pt x="f5" y="f8"/>
                    <a:pt x="f11" y="f10"/>
                  </a:cubicBezTo>
                  <a:cubicBezTo>
                    <a:pt x="f11" y="f5"/>
                    <a:pt x="f9" y="f11"/>
                    <a:pt x="f8" y="f11"/>
                  </a:cubicBezTo>
                  <a:cubicBezTo>
                    <a:pt x="f8" y="f11"/>
                    <a:pt x="f7" y="f11"/>
                    <a:pt x="f7" y="f11"/>
                  </a:cubicBezTo>
                  <a:cubicBezTo>
                    <a:pt x="f7" y="f10"/>
                    <a:pt x="f6" y="f8"/>
                    <a:pt x="f8" y="f7"/>
                  </a:cubicBezTo>
                  <a:close/>
                </a:path>
              </a:pathLst>
            </a:custGeom>
            <a:solidFill>
              <a:srgbClr val="6589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6" name="Freeform 1728">
              <a:extLst>
                <a:ext uri="{FF2B5EF4-FFF2-40B4-BE49-F238E27FC236}">
                  <a16:creationId xmlns:a16="http://schemas.microsoft.com/office/drawing/2014/main" id="{FBD960C3-9B26-47C3-0C92-6EF589E96BC0}"/>
                </a:ext>
              </a:extLst>
            </p:cNvPr>
            <p:cNvSpPr/>
            <p:nvPr/>
          </p:nvSpPr>
          <p:spPr>
            <a:xfrm>
              <a:off x="4840284" y="3819521"/>
              <a:ext cx="15873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2"/>
                <a:gd name="f9" fmla="val 3"/>
                <a:gd name="f10" fmla="val 1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2 f19 1"/>
                <a:gd name="f24" fmla="*/ 0 f18 1"/>
                <a:gd name="f25" fmla="*/ 3 f19 1"/>
                <a:gd name="f26" fmla="*/ 5 f18 1"/>
                <a:gd name="f27" fmla="+- f20 0 f1"/>
                <a:gd name="f28" fmla="*/ f23 1 4"/>
                <a:gd name="f29" fmla="*/ f24 1 5"/>
                <a:gd name="f30" fmla="*/ f25 1 4"/>
                <a:gd name="f31" fmla="*/ f26 1 5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7"/>
                </a:cxn>
                <a:cxn ang="f27">
                  <a:pos x="f44" y="f47"/>
                </a:cxn>
                <a:cxn ang="f27">
                  <a:pos x="f44" y="f45"/>
                </a:cxn>
              </a:cxnLst>
              <a:rect l="f40" t="f43" r="f41" b="f42"/>
              <a:pathLst>
                <a:path w="4" h="5">
                  <a:moveTo>
                    <a:pt x="f8" y="f5"/>
                  </a:moveTo>
                  <a:cubicBezTo>
                    <a:pt x="f6" y="f8"/>
                    <a:pt x="f9" y="f9"/>
                    <a:pt x="f9" y="f7"/>
                  </a:cubicBezTo>
                  <a:cubicBezTo>
                    <a:pt x="f9" y="f7"/>
                    <a:pt x="f9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ubicBezTo>
                    <a:pt x="f5" y="f9"/>
                    <a:pt x="f10" y="f8"/>
                    <a:pt x="f8" y="f5"/>
                  </a:cubicBezTo>
                  <a:close/>
                </a:path>
              </a:pathLst>
            </a:custGeom>
            <a:solidFill>
              <a:srgbClr val="3250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7" name="Freeform 1729">
              <a:extLst>
                <a:ext uri="{FF2B5EF4-FFF2-40B4-BE49-F238E27FC236}">
                  <a16:creationId xmlns:a16="http://schemas.microsoft.com/office/drawing/2014/main" id="{48A75598-8B10-F6CE-A9D5-CF09DE95C82D}"/>
                </a:ext>
              </a:extLst>
            </p:cNvPr>
            <p:cNvSpPr/>
            <p:nvPr/>
          </p:nvSpPr>
          <p:spPr>
            <a:xfrm>
              <a:off x="5180011" y="3063880"/>
              <a:ext cx="4444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3"/>
                <a:gd name="f8" fmla="val 7"/>
                <a:gd name="f9" fmla="val 10"/>
                <a:gd name="f10" fmla="val 1"/>
                <a:gd name="f11" fmla="val 5"/>
                <a:gd name="f12" fmla="val 9"/>
                <a:gd name="f13" fmla="val 2"/>
                <a:gd name="f14" fmla="+- 0 0 -90"/>
                <a:gd name="f15" fmla="*/ f3 1 12"/>
                <a:gd name="f16" fmla="*/ f4 1 1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2"/>
                <a:gd name="f25" fmla="*/ f21 1 13"/>
                <a:gd name="f26" fmla="*/ 7 f22 1"/>
                <a:gd name="f27" fmla="*/ 0 f21 1"/>
                <a:gd name="f28" fmla="*/ 12 f22 1"/>
                <a:gd name="f29" fmla="*/ 5 f21 1"/>
                <a:gd name="f30" fmla="*/ 5 f22 1"/>
                <a:gd name="f31" fmla="*/ 13 f21 1"/>
                <a:gd name="f32" fmla="*/ 1 f22 1"/>
                <a:gd name="f33" fmla="*/ 7 f21 1"/>
                <a:gd name="f34" fmla="+- f23 0 f1"/>
                <a:gd name="f35" fmla="*/ f26 1 12"/>
                <a:gd name="f36" fmla="*/ f27 1 13"/>
                <a:gd name="f37" fmla="*/ f28 1 12"/>
                <a:gd name="f38" fmla="*/ f29 1 13"/>
                <a:gd name="f39" fmla="*/ f30 1 12"/>
                <a:gd name="f40" fmla="*/ f31 1 13"/>
                <a:gd name="f41" fmla="*/ f32 1 12"/>
                <a:gd name="f42" fmla="*/ f33 1 13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2" h="13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cubicBezTo>
                    <a:pt x="f6" y="f12"/>
                    <a:pt x="f12" y="f7"/>
                    <a:pt x="f11" y="f7"/>
                  </a:cubicBezTo>
                  <a:cubicBezTo>
                    <a:pt x="f13" y="f7"/>
                    <a:pt x="f5" y="f9"/>
                    <a:pt x="f10" y="f8"/>
                  </a:cubicBezTo>
                  <a:cubicBezTo>
                    <a:pt x="f10" y="f10"/>
                    <a:pt x="f13" y="f5"/>
                    <a:pt x="f8" y="f5"/>
                  </a:cubicBezTo>
                  <a:close/>
                </a:path>
              </a:pathLst>
            </a:custGeom>
            <a:solidFill>
              <a:srgbClr val="FDE4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8" name="Freeform 1730">
              <a:extLst>
                <a:ext uri="{FF2B5EF4-FFF2-40B4-BE49-F238E27FC236}">
                  <a16:creationId xmlns:a16="http://schemas.microsoft.com/office/drawing/2014/main" id="{55ABCD30-B1F1-C7AE-A73A-AD1CB316ECD8}"/>
                </a:ext>
              </a:extLst>
            </p:cNvPr>
            <p:cNvSpPr/>
            <p:nvPr/>
          </p:nvSpPr>
          <p:spPr>
            <a:xfrm>
              <a:off x="5114925" y="3360740"/>
              <a:ext cx="84133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6"/>
                <a:gd name="f8" fmla="val 21"/>
                <a:gd name="f9" fmla="val 6"/>
                <a:gd name="f10" fmla="val 12"/>
                <a:gd name="f11" fmla="val 20"/>
                <a:gd name="f12" fmla="val 17"/>
                <a:gd name="f13" fmla="val 15"/>
                <a:gd name="f14" fmla="val 25"/>
                <a:gd name="f15" fmla="val 11"/>
                <a:gd name="f16" fmla="val 7"/>
                <a:gd name="f17" fmla="val 4"/>
                <a:gd name="f18" fmla="val 2"/>
                <a:gd name="f19" fmla="val 23"/>
                <a:gd name="f20" fmla="val 1"/>
                <a:gd name="f21" fmla="val 19"/>
                <a:gd name="f22" fmla="val 18"/>
                <a:gd name="f23" fmla="val 5"/>
                <a:gd name="f24" fmla="val 13"/>
                <a:gd name="f25" fmla="val 8"/>
                <a:gd name="f26" fmla="val 3"/>
                <a:gd name="f27" fmla="+- 0 0 -90"/>
                <a:gd name="f28" fmla="*/ f3 1 22"/>
                <a:gd name="f29" fmla="*/ f4 1 2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"/>
                <a:gd name="f38" fmla="*/ f34 1 26"/>
                <a:gd name="f39" fmla="*/ 21 f35 1"/>
                <a:gd name="f40" fmla="*/ 6 f34 1"/>
                <a:gd name="f41" fmla="*/ 17 f35 1"/>
                <a:gd name="f42" fmla="*/ 21 f34 1"/>
                <a:gd name="f43" fmla="*/ 7 f35 1"/>
                <a:gd name="f44" fmla="*/ 25 f34 1"/>
                <a:gd name="f45" fmla="*/ 1 f35 1"/>
                <a:gd name="f46" fmla="*/ 18 f34 1"/>
                <a:gd name="f47" fmla="*/ 13 f35 1"/>
                <a:gd name="f48" fmla="*/ 3 f34 1"/>
                <a:gd name="f49" fmla="*/ 20 f35 1"/>
                <a:gd name="f50" fmla="*/ 1 f34 1"/>
                <a:gd name="f51" fmla="+- f36 0 f1"/>
                <a:gd name="f52" fmla="*/ f39 1 22"/>
                <a:gd name="f53" fmla="*/ f40 1 26"/>
                <a:gd name="f54" fmla="*/ f41 1 22"/>
                <a:gd name="f55" fmla="*/ f42 1 26"/>
                <a:gd name="f56" fmla="*/ f43 1 22"/>
                <a:gd name="f57" fmla="*/ f44 1 26"/>
                <a:gd name="f58" fmla="*/ f45 1 22"/>
                <a:gd name="f59" fmla="*/ f46 1 26"/>
                <a:gd name="f60" fmla="*/ f47 1 22"/>
                <a:gd name="f61" fmla="*/ f48 1 26"/>
                <a:gd name="f62" fmla="*/ f49 1 22"/>
                <a:gd name="f63" fmla="*/ f50 1 26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87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2" h="26">
                  <a:moveTo>
                    <a:pt x="f8" y="f9"/>
                  </a:moveTo>
                  <a:cubicBezTo>
                    <a:pt x="f6" y="f10"/>
                    <a:pt x="f11" y="f12"/>
                    <a:pt x="f12" y="f8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7" y="f7"/>
                    <a:pt x="f18" y="f19"/>
                    <a:pt x="f20" y="f8"/>
                  </a:cubicBezTo>
                  <a:cubicBezTo>
                    <a:pt x="f5" y="f11"/>
                    <a:pt x="f5" y="f21"/>
                    <a:pt x="f20" y="f22"/>
                  </a:cubicBezTo>
                  <a:cubicBezTo>
                    <a:pt x="f23" y="f24"/>
                    <a:pt x="f25" y="f16"/>
                    <a:pt x="f24" y="f26"/>
                  </a:cubicBezTo>
                  <a:cubicBezTo>
                    <a:pt x="f13" y="f20"/>
                    <a:pt x="f12" y="f5"/>
                    <a:pt x="f11" y="f20"/>
                  </a:cubicBezTo>
                  <a:cubicBezTo>
                    <a:pt x="f6" y="f18"/>
                    <a:pt x="f8" y="f17"/>
                    <a:pt x="f8" y="f9"/>
                  </a:cubicBezTo>
                  <a:close/>
                </a:path>
              </a:pathLst>
            </a:custGeom>
            <a:solidFill>
              <a:srgbClr val="FDE7C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9" name="Freeform 1731">
              <a:extLst>
                <a:ext uri="{FF2B5EF4-FFF2-40B4-BE49-F238E27FC236}">
                  <a16:creationId xmlns:a16="http://schemas.microsoft.com/office/drawing/2014/main" id="{DF6F46D2-061D-BD98-C1F8-6721B77F4454}"/>
                </a:ext>
              </a:extLst>
            </p:cNvPr>
            <p:cNvSpPr/>
            <p:nvPr/>
          </p:nvSpPr>
          <p:spPr>
            <a:xfrm>
              <a:off x="4927601" y="3756026"/>
              <a:ext cx="93661" cy="161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43"/>
                <a:gd name="f8" fmla="val 15"/>
                <a:gd name="f9" fmla="val 23"/>
                <a:gd name="f10" fmla="val 30"/>
                <a:gd name="f11" fmla="val 19"/>
                <a:gd name="f12" fmla="val 36"/>
                <a:gd name="f13" fmla="val 17"/>
                <a:gd name="f14" fmla="val 41"/>
                <a:gd name="f15" fmla="val 11"/>
                <a:gd name="f16" fmla="val 6"/>
                <a:gd name="f17" fmla="val 42"/>
                <a:gd name="f18" fmla="val 3"/>
                <a:gd name="f19" fmla="val 1"/>
                <a:gd name="f20" fmla="val 39"/>
                <a:gd name="f21" fmla="val 2"/>
                <a:gd name="f22" fmla="val 29"/>
                <a:gd name="f23" fmla="val 22"/>
                <a:gd name="f24" fmla="val 16"/>
                <a:gd name="f25" fmla="val 4"/>
                <a:gd name="f26" fmla="val 18"/>
                <a:gd name="f27" fmla="val 24"/>
                <a:gd name="f28" fmla="val 13"/>
                <a:gd name="f29" fmla="val 14"/>
                <a:gd name="f30" fmla="+- 0 0 -90"/>
                <a:gd name="f31" fmla="*/ f3 1 25"/>
                <a:gd name="f32" fmla="*/ f4 1 43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5"/>
                <a:gd name="f41" fmla="*/ f37 1 43"/>
                <a:gd name="f42" fmla="*/ 25 f38 1"/>
                <a:gd name="f43" fmla="*/ 15 f37 1"/>
                <a:gd name="f44" fmla="*/ 19 f38 1"/>
                <a:gd name="f45" fmla="*/ 36 f37 1"/>
                <a:gd name="f46" fmla="*/ 6 f38 1"/>
                <a:gd name="f47" fmla="*/ 42 f37 1"/>
                <a:gd name="f48" fmla="*/ 1 f38 1"/>
                <a:gd name="f49" fmla="*/ 3 f38 1"/>
                <a:gd name="f50" fmla="*/ 16 f37 1"/>
                <a:gd name="f51" fmla="*/ 11 f38 1"/>
                <a:gd name="f52" fmla="*/ 4 f37 1"/>
                <a:gd name="f53" fmla="*/ 11 f37 1"/>
                <a:gd name="f54" fmla="+- f39 0 f1"/>
                <a:gd name="f55" fmla="*/ f42 1 25"/>
                <a:gd name="f56" fmla="*/ f43 1 43"/>
                <a:gd name="f57" fmla="*/ f44 1 25"/>
                <a:gd name="f58" fmla="*/ f45 1 43"/>
                <a:gd name="f59" fmla="*/ f46 1 25"/>
                <a:gd name="f60" fmla="*/ f47 1 43"/>
                <a:gd name="f61" fmla="*/ f48 1 25"/>
                <a:gd name="f62" fmla="*/ f49 1 25"/>
                <a:gd name="f63" fmla="*/ f50 1 43"/>
                <a:gd name="f64" fmla="*/ f51 1 25"/>
                <a:gd name="f65" fmla="*/ f52 1 43"/>
                <a:gd name="f66" fmla="*/ f53 1 43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0"/>
                <a:gd name="f74" fmla="*/ f58 1 f41"/>
                <a:gd name="f75" fmla="*/ f59 1 f40"/>
                <a:gd name="f76" fmla="*/ f60 1 f41"/>
                <a:gd name="f77" fmla="*/ f61 1 f40"/>
                <a:gd name="f78" fmla="*/ f62 1 f40"/>
                <a:gd name="f79" fmla="*/ f63 1 f41"/>
                <a:gd name="f80" fmla="*/ f64 1 f40"/>
                <a:gd name="f81" fmla="*/ f65 1 f41"/>
                <a:gd name="f82" fmla="*/ f66 1 f41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1 1"/>
                <a:gd name="f90" fmla="*/ f74 f32 1"/>
                <a:gd name="f91" fmla="*/ f75 f31 1"/>
                <a:gd name="f92" fmla="*/ f76 f32 1"/>
                <a:gd name="f93" fmla="*/ f77 f31 1"/>
                <a:gd name="f94" fmla="*/ f78 f31 1"/>
                <a:gd name="f95" fmla="*/ f79 f32 1"/>
                <a:gd name="f96" fmla="*/ f80 f31 1"/>
                <a:gd name="f97" fmla="*/ f81 f32 1"/>
                <a:gd name="f98" fmla="*/ f8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0"/>
                </a:cxn>
                <a:cxn ang="f54">
                  <a:pos x="f94" y="f95"/>
                </a:cxn>
                <a:cxn ang="f54">
                  <a:pos x="f96" y="f97"/>
                </a:cxn>
                <a:cxn ang="f54">
                  <a:pos x="f87" y="f98"/>
                </a:cxn>
                <a:cxn ang="f54">
                  <a:pos x="f87" y="f88"/>
                </a:cxn>
              </a:cxnLst>
              <a:rect l="f83" t="f86" r="f84" b="f85"/>
              <a:pathLst>
                <a:path w="25" h="43">
                  <a:moveTo>
                    <a:pt x="f6" y="f8"/>
                  </a:moveTo>
                  <a:cubicBezTo>
                    <a:pt x="f6" y="f9"/>
                    <a:pt x="f9" y="f10"/>
                    <a:pt x="f11" y="f12"/>
                  </a:cubicBezTo>
                  <a:cubicBezTo>
                    <a:pt x="f13" y="f14"/>
                    <a:pt x="f15" y="f7"/>
                    <a:pt x="f16" y="f17"/>
                  </a:cubicBezTo>
                  <a:cubicBezTo>
                    <a:pt x="f18" y="f17"/>
                    <a:pt x="f19" y="f20"/>
                    <a:pt x="f19" y="f12"/>
                  </a:cubicBezTo>
                  <a:cubicBezTo>
                    <a:pt x="f21" y="f22"/>
                    <a:pt x="f5" y="f23"/>
                    <a:pt x="f18" y="f24"/>
                  </a:cubicBezTo>
                  <a:cubicBezTo>
                    <a:pt x="f25" y="f15"/>
                    <a:pt x="f16" y="f16"/>
                    <a:pt x="f15" y="f25"/>
                  </a:cubicBezTo>
                  <a:cubicBezTo>
                    <a:pt x="f26" y="f5"/>
                    <a:pt x="f27" y="f18"/>
                    <a:pt x="f6" y="f15"/>
                  </a:cubicBezTo>
                  <a:cubicBezTo>
                    <a:pt x="f6" y="f28"/>
                    <a:pt x="f6" y="f29"/>
                    <a:pt x="f6" y="f8"/>
                  </a:cubicBezTo>
                  <a:close/>
                </a:path>
              </a:pathLst>
            </a:custGeom>
            <a:solidFill>
              <a:srgbClr val="F9D98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0" name="Freeform 1732">
              <a:extLst>
                <a:ext uri="{FF2B5EF4-FFF2-40B4-BE49-F238E27FC236}">
                  <a16:creationId xmlns:a16="http://schemas.microsoft.com/office/drawing/2014/main" id="{21131376-8488-4497-0495-CC1A7DBCC13B}"/>
                </a:ext>
              </a:extLst>
            </p:cNvPr>
            <p:cNvSpPr/>
            <p:nvPr/>
          </p:nvSpPr>
          <p:spPr>
            <a:xfrm>
              <a:off x="5032372" y="3725859"/>
              <a:ext cx="123828" cy="1809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8"/>
                <a:gd name="f8" fmla="val 29"/>
                <a:gd name="f9" fmla="val 47"/>
                <a:gd name="f10" fmla="val 27"/>
                <a:gd name="f11" fmla="val 46"/>
                <a:gd name="f12" fmla="val 25"/>
                <a:gd name="f13" fmla="val 45"/>
                <a:gd name="f14" fmla="val 23"/>
                <a:gd name="f15" fmla="val 16"/>
                <a:gd name="f16" fmla="val 13"/>
                <a:gd name="f17" fmla="val 40"/>
                <a:gd name="f18" fmla="val 11"/>
                <a:gd name="f19" fmla="val 35"/>
                <a:gd name="f20" fmla="val 32"/>
                <a:gd name="f21" fmla="val 9"/>
                <a:gd name="f22" fmla="val 31"/>
                <a:gd name="f23" fmla="val 3"/>
                <a:gd name="f24" fmla="val 4"/>
                <a:gd name="f25" fmla="val 7"/>
                <a:gd name="f26" fmla="val 6"/>
                <a:gd name="f27" fmla="val 5"/>
                <a:gd name="f28" fmla="val 8"/>
                <a:gd name="f29" fmla="val 10"/>
                <a:gd name="f30" fmla="val 12"/>
                <a:gd name="f31" fmla="val 14"/>
                <a:gd name="f32" fmla="val 2"/>
                <a:gd name="f33" fmla="val 15"/>
                <a:gd name="f34" fmla="val 17"/>
                <a:gd name="f35" fmla="val 19"/>
                <a:gd name="f36" fmla="val 20"/>
                <a:gd name="f37" fmla="val 18"/>
                <a:gd name="f38" fmla="val 24"/>
                <a:gd name="f39" fmla="val 21"/>
                <a:gd name="f40" fmla="val 26"/>
                <a:gd name="f41" fmla="val 37"/>
                <a:gd name="f42" fmla="val 42"/>
                <a:gd name="f43" fmla="+- 0 0 -90"/>
                <a:gd name="f44" fmla="*/ f3 1 33"/>
                <a:gd name="f45" fmla="*/ f4 1 48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33"/>
                <a:gd name="f54" fmla="*/ f50 1 48"/>
                <a:gd name="f55" fmla="*/ 29 f51 1"/>
                <a:gd name="f56" fmla="*/ 47 f50 1"/>
                <a:gd name="f57" fmla="*/ 23 f51 1"/>
                <a:gd name="f58" fmla="*/ 46 f50 1"/>
                <a:gd name="f59" fmla="*/ 11 f51 1"/>
                <a:gd name="f60" fmla="*/ 35 f50 1"/>
                <a:gd name="f61" fmla="*/ 9 f51 1"/>
                <a:gd name="f62" fmla="*/ 31 f50 1"/>
                <a:gd name="f63" fmla="*/ 4 f51 1"/>
                <a:gd name="f64" fmla="*/ 7 f50 1"/>
                <a:gd name="f65" fmla="*/ 10 f51 1"/>
                <a:gd name="f66" fmla="*/ 5 f50 1"/>
                <a:gd name="f67" fmla="*/ 14 f51 1"/>
                <a:gd name="f68" fmla="*/ 4 f50 1"/>
                <a:gd name="f69" fmla="*/ 17 f51 1"/>
                <a:gd name="f70" fmla="*/ 2 f50 1"/>
                <a:gd name="f71" fmla="*/ 20 f51 1"/>
                <a:gd name="f72" fmla="*/ 14 f50 1"/>
                <a:gd name="f73" fmla="*/ 24 f51 1"/>
                <a:gd name="f74" fmla="*/ 21 f50 1"/>
                <a:gd name="f75" fmla="*/ 32 f50 1"/>
                <a:gd name="f76" fmla="*/ 33 f51 1"/>
                <a:gd name="f77" fmla="*/ 48 f50 1"/>
                <a:gd name="f78" fmla="+- f52 0 f1"/>
                <a:gd name="f79" fmla="*/ f55 1 33"/>
                <a:gd name="f80" fmla="*/ f56 1 48"/>
                <a:gd name="f81" fmla="*/ f57 1 33"/>
                <a:gd name="f82" fmla="*/ f58 1 48"/>
                <a:gd name="f83" fmla="*/ f59 1 33"/>
                <a:gd name="f84" fmla="*/ f60 1 48"/>
                <a:gd name="f85" fmla="*/ f61 1 33"/>
                <a:gd name="f86" fmla="*/ f62 1 48"/>
                <a:gd name="f87" fmla="*/ f63 1 33"/>
                <a:gd name="f88" fmla="*/ f64 1 48"/>
                <a:gd name="f89" fmla="*/ f65 1 33"/>
                <a:gd name="f90" fmla="*/ f66 1 48"/>
                <a:gd name="f91" fmla="*/ f67 1 33"/>
                <a:gd name="f92" fmla="*/ f68 1 48"/>
                <a:gd name="f93" fmla="*/ f69 1 33"/>
                <a:gd name="f94" fmla="*/ f70 1 48"/>
                <a:gd name="f95" fmla="*/ f71 1 33"/>
                <a:gd name="f96" fmla="*/ f72 1 48"/>
                <a:gd name="f97" fmla="*/ f73 1 33"/>
                <a:gd name="f98" fmla="*/ f74 1 48"/>
                <a:gd name="f99" fmla="*/ f75 1 48"/>
                <a:gd name="f100" fmla="*/ f76 1 33"/>
                <a:gd name="f101" fmla="*/ f77 1 48"/>
                <a:gd name="f102" fmla="*/ 0 1 f53"/>
                <a:gd name="f103" fmla="*/ f47 1 f53"/>
                <a:gd name="f104" fmla="*/ 0 1 f54"/>
                <a:gd name="f105" fmla="*/ f48 1 f54"/>
                <a:gd name="f106" fmla="*/ f79 1 f53"/>
                <a:gd name="f107" fmla="*/ f80 1 f54"/>
                <a:gd name="f108" fmla="*/ f81 1 f53"/>
                <a:gd name="f109" fmla="*/ f82 1 f54"/>
                <a:gd name="f110" fmla="*/ f83 1 f53"/>
                <a:gd name="f111" fmla="*/ f84 1 f54"/>
                <a:gd name="f112" fmla="*/ f85 1 f53"/>
                <a:gd name="f113" fmla="*/ f86 1 f54"/>
                <a:gd name="f114" fmla="*/ f87 1 f53"/>
                <a:gd name="f115" fmla="*/ f88 1 f54"/>
                <a:gd name="f116" fmla="*/ f89 1 f53"/>
                <a:gd name="f117" fmla="*/ f90 1 f54"/>
                <a:gd name="f118" fmla="*/ f91 1 f53"/>
                <a:gd name="f119" fmla="*/ f92 1 f54"/>
                <a:gd name="f120" fmla="*/ f93 1 f53"/>
                <a:gd name="f121" fmla="*/ f94 1 f54"/>
                <a:gd name="f122" fmla="*/ f95 1 f53"/>
                <a:gd name="f123" fmla="*/ f96 1 f54"/>
                <a:gd name="f124" fmla="*/ f97 1 f53"/>
                <a:gd name="f125" fmla="*/ f98 1 f54"/>
                <a:gd name="f126" fmla="*/ f99 1 f54"/>
                <a:gd name="f127" fmla="*/ f100 1 f53"/>
                <a:gd name="f128" fmla="*/ f101 1 f54"/>
                <a:gd name="f129" fmla="*/ f102 f44 1"/>
                <a:gd name="f130" fmla="*/ f103 f44 1"/>
                <a:gd name="f131" fmla="*/ f105 f45 1"/>
                <a:gd name="f132" fmla="*/ f104 f45 1"/>
                <a:gd name="f133" fmla="*/ f106 f44 1"/>
                <a:gd name="f134" fmla="*/ f107 f45 1"/>
                <a:gd name="f135" fmla="*/ f108 f44 1"/>
                <a:gd name="f136" fmla="*/ f109 f45 1"/>
                <a:gd name="f137" fmla="*/ f110 f44 1"/>
                <a:gd name="f138" fmla="*/ f111 f45 1"/>
                <a:gd name="f139" fmla="*/ f112 f44 1"/>
                <a:gd name="f140" fmla="*/ f113 f45 1"/>
                <a:gd name="f141" fmla="*/ f114 f44 1"/>
                <a:gd name="f142" fmla="*/ f115 f45 1"/>
                <a:gd name="f143" fmla="*/ f116 f44 1"/>
                <a:gd name="f144" fmla="*/ f117 f45 1"/>
                <a:gd name="f145" fmla="*/ f118 f44 1"/>
                <a:gd name="f146" fmla="*/ f119 f45 1"/>
                <a:gd name="f147" fmla="*/ f120 f44 1"/>
                <a:gd name="f148" fmla="*/ f121 f45 1"/>
                <a:gd name="f149" fmla="*/ f122 f44 1"/>
                <a:gd name="f150" fmla="*/ f123 f45 1"/>
                <a:gd name="f151" fmla="*/ f124 f44 1"/>
                <a:gd name="f152" fmla="*/ f125 f45 1"/>
                <a:gd name="f153" fmla="*/ f126 f45 1"/>
                <a:gd name="f154" fmla="*/ f127 f44 1"/>
                <a:gd name="f155" fmla="*/ f128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38"/>
                </a:cxn>
                <a:cxn ang="f78">
                  <a:pos x="f139" y="f140"/>
                </a:cxn>
                <a:cxn ang="f78">
                  <a:pos x="f141" y="f142"/>
                </a:cxn>
                <a:cxn ang="f78">
                  <a:pos x="f143" y="f144"/>
                </a:cxn>
                <a:cxn ang="f78">
                  <a:pos x="f145" y="f146"/>
                </a:cxn>
                <a:cxn ang="f78">
                  <a:pos x="f147" y="f148"/>
                </a:cxn>
                <a:cxn ang="f78">
                  <a:pos x="f149" y="f150"/>
                </a:cxn>
                <a:cxn ang="f78">
                  <a:pos x="f151" y="f152"/>
                </a:cxn>
                <a:cxn ang="f78">
                  <a:pos x="f133" y="f153"/>
                </a:cxn>
                <a:cxn ang="f78">
                  <a:pos x="f154" y="f155"/>
                </a:cxn>
                <a:cxn ang="f78">
                  <a:pos x="f133" y="f134"/>
                </a:cxn>
              </a:cxnLst>
              <a:rect l="f129" t="f132" r="f130" b="f131"/>
              <a:pathLst>
                <a:path w="33" h="48">
                  <a:moveTo>
                    <a:pt x="f8" y="f9"/>
                  </a:moveTo>
                  <a:cubicBezTo>
                    <a:pt x="f10" y="f11"/>
                    <a:pt x="f12" y="f13"/>
                    <a:pt x="f14" y="f11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18" y="f6"/>
                    <a:pt x="f18" y="f20"/>
                    <a:pt x="f21" y="f22"/>
                  </a:cubicBezTo>
                  <a:cubicBezTo>
                    <a:pt x="f23" y="f10"/>
                    <a:pt x="f5" y="f16"/>
                    <a:pt x="f24" y="f25"/>
                  </a:cubicBezTo>
                  <a:cubicBezTo>
                    <a:pt x="f26" y="f27"/>
                    <a:pt x="f28" y="f27"/>
                    <a:pt x="f29" y="f27"/>
                  </a:cubicBezTo>
                  <a:cubicBezTo>
                    <a:pt x="f30" y="f26"/>
                    <a:pt x="f16" y="f26"/>
                    <a:pt x="f31" y="f24"/>
                  </a:cubicBezTo>
                  <a:cubicBezTo>
                    <a:pt x="f31" y="f32"/>
                    <a:pt x="f33" y="f5"/>
                    <a:pt x="f34" y="f32"/>
                  </a:cubicBezTo>
                  <a:cubicBezTo>
                    <a:pt x="f35" y="f26"/>
                    <a:pt x="f36" y="f29"/>
                    <a:pt x="f36" y="f31"/>
                  </a:cubicBezTo>
                  <a:cubicBezTo>
                    <a:pt x="f36" y="f34"/>
                    <a:pt x="f14" y="f37"/>
                    <a:pt x="f38" y="f39"/>
                  </a:cubicBezTo>
                  <a:cubicBezTo>
                    <a:pt x="f38" y="f12"/>
                    <a:pt x="f40" y="f8"/>
                    <a:pt x="f8" y="f20"/>
                  </a:cubicBezTo>
                  <a:cubicBezTo>
                    <a:pt x="f20" y="f41"/>
                    <a:pt x="f20" y="f42"/>
                    <a:pt x="f6" y="f7"/>
                  </a:cubicBezTo>
                  <a:cubicBezTo>
                    <a:pt x="f20" y="f7"/>
                    <a:pt x="f22" y="f9"/>
                    <a:pt x="f8" y="f9"/>
                  </a:cubicBezTo>
                  <a:close/>
                </a:path>
              </a:pathLst>
            </a:custGeom>
            <a:solidFill>
              <a:srgbClr val="F7D38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1" name="Freeform 1733">
              <a:extLst>
                <a:ext uri="{FF2B5EF4-FFF2-40B4-BE49-F238E27FC236}">
                  <a16:creationId xmlns:a16="http://schemas.microsoft.com/office/drawing/2014/main" id="{4CD347EE-C781-BD69-716F-CA3325EF6BAE}"/>
                </a:ext>
              </a:extLst>
            </p:cNvPr>
            <p:cNvSpPr/>
            <p:nvPr/>
          </p:nvSpPr>
          <p:spPr>
            <a:xfrm>
              <a:off x="4994279" y="3662364"/>
              <a:ext cx="84133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5"/>
                <a:gd name="f8" fmla="val 1"/>
                <a:gd name="f9" fmla="val 16"/>
                <a:gd name="f10" fmla="val 10"/>
                <a:gd name="f11" fmla="val 6"/>
                <a:gd name="f12" fmla="val 3"/>
                <a:gd name="f13" fmla="val 11"/>
                <a:gd name="f14" fmla="val 15"/>
                <a:gd name="f15" fmla="val 18"/>
                <a:gd name="f16" fmla="val 20"/>
                <a:gd name="f17" fmla="val 4"/>
                <a:gd name="f18" fmla="val 9"/>
                <a:gd name="f19" fmla="val 17"/>
                <a:gd name="f20" fmla="val 13"/>
                <a:gd name="f21" fmla="val 23"/>
                <a:gd name="f22" fmla="val 8"/>
                <a:gd name="f23" fmla="val 5"/>
                <a:gd name="f24" fmla="val 21"/>
                <a:gd name="f25" fmla="val 19"/>
                <a:gd name="f26" fmla="+- 0 0 -90"/>
                <a:gd name="f27" fmla="*/ f3 1 22"/>
                <a:gd name="f28" fmla="*/ f4 1 2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2"/>
                <a:gd name="f37" fmla="*/ f33 1 25"/>
                <a:gd name="f38" fmla="*/ 1 f34 1"/>
                <a:gd name="f39" fmla="*/ 16 f33 1"/>
                <a:gd name="f40" fmla="*/ 11 f34 1"/>
                <a:gd name="f41" fmla="*/ 1 f33 1"/>
                <a:gd name="f42" fmla="*/ 20 f34 1"/>
                <a:gd name="f43" fmla="*/ 4 f33 1"/>
                <a:gd name="f44" fmla="*/ 11 f33 1"/>
                <a:gd name="f45" fmla="*/ 22 f33 1"/>
                <a:gd name="f46" fmla="*/ 5 f34 1"/>
                <a:gd name="f47" fmla="*/ 23 f33 1"/>
                <a:gd name="f48" fmla="+- f35 0 f1"/>
                <a:gd name="f49" fmla="*/ f38 1 22"/>
                <a:gd name="f50" fmla="*/ f39 1 25"/>
                <a:gd name="f51" fmla="*/ f40 1 22"/>
                <a:gd name="f52" fmla="*/ f41 1 25"/>
                <a:gd name="f53" fmla="*/ f42 1 22"/>
                <a:gd name="f54" fmla="*/ f43 1 25"/>
                <a:gd name="f55" fmla="*/ f44 1 25"/>
                <a:gd name="f56" fmla="*/ f45 1 25"/>
                <a:gd name="f57" fmla="*/ f46 1 22"/>
                <a:gd name="f58" fmla="*/ f47 1 25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7"/>
                <a:gd name="f70" fmla="*/ f56 1 f37"/>
                <a:gd name="f71" fmla="*/ f57 1 f36"/>
                <a:gd name="f72" fmla="*/ f58 1 f37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8 1"/>
                <a:gd name="f84" fmla="*/ f70 f28 1"/>
                <a:gd name="f85" fmla="*/ f71 f27 1"/>
                <a:gd name="f86" fmla="*/ f7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1" y="f83"/>
                </a:cxn>
                <a:cxn ang="f48">
                  <a:pos x="f79" y="f84"/>
                </a:cxn>
                <a:cxn ang="f48">
                  <a:pos x="f85" y="f86"/>
                </a:cxn>
                <a:cxn ang="f48">
                  <a:pos x="f77" y="f78"/>
                </a:cxn>
              </a:cxnLst>
              <a:rect l="f73" t="f76" r="f74" b="f75"/>
              <a:pathLst>
                <a:path w="22" h="25">
                  <a:moveTo>
                    <a:pt x="f8" y="f9"/>
                  </a:moveTo>
                  <a:cubicBezTo>
                    <a:pt x="f8" y="f10"/>
                    <a:pt x="f11" y="f12"/>
                    <a:pt x="f13" y="f8"/>
                  </a:cubicBezTo>
                  <a:cubicBezTo>
                    <a:pt x="f14" y="f5"/>
                    <a:pt x="f15" y="f8"/>
                    <a:pt x="f16" y="f17"/>
                  </a:cubicBezTo>
                  <a:cubicBezTo>
                    <a:pt x="f6" y="f11"/>
                    <a:pt x="f6" y="f18"/>
                    <a:pt x="f16" y="f13"/>
                  </a:cubicBezTo>
                  <a:cubicBezTo>
                    <a:pt x="f19" y="f14"/>
                    <a:pt x="f20" y="f15"/>
                    <a:pt x="f13" y="f6"/>
                  </a:cubicBezTo>
                  <a:cubicBezTo>
                    <a:pt x="f10" y="f21"/>
                    <a:pt x="f22" y="f7"/>
                    <a:pt x="f23" y="f21"/>
                  </a:cubicBezTo>
                  <a:cubicBezTo>
                    <a:pt x="f12" y="f24"/>
                    <a:pt x="f5" y="f25"/>
                    <a:pt x="f8" y="f9"/>
                  </a:cubicBezTo>
                  <a:close/>
                </a:path>
              </a:pathLst>
            </a:custGeom>
            <a:solidFill>
              <a:srgbClr val="F9D8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2" name="Freeform 1734">
              <a:extLst>
                <a:ext uri="{FF2B5EF4-FFF2-40B4-BE49-F238E27FC236}">
                  <a16:creationId xmlns:a16="http://schemas.microsoft.com/office/drawing/2014/main" id="{F7AC677B-A31F-5D6F-66B8-EFF89EAFA5F2}"/>
                </a:ext>
              </a:extLst>
            </p:cNvPr>
            <p:cNvSpPr/>
            <p:nvPr/>
          </p:nvSpPr>
          <p:spPr>
            <a:xfrm>
              <a:off x="5013326" y="3887791"/>
              <a:ext cx="23810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0"/>
                <a:gd name="f8" fmla="val 5"/>
                <a:gd name="f9" fmla="val 2"/>
                <a:gd name="f10" fmla="val 4"/>
                <a:gd name="f11" fmla="val 9"/>
                <a:gd name="f12" fmla="val 3"/>
                <a:gd name="f13" fmla="val 8"/>
                <a:gd name="f14" fmla="val 1"/>
                <a:gd name="f15" fmla="+- 0 0 -90"/>
                <a:gd name="f16" fmla="*/ f3 1 6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6"/>
                <a:gd name="f27" fmla="*/ 5 f23 1"/>
                <a:gd name="f28" fmla="*/ 0 f22 1"/>
                <a:gd name="f29" fmla="*/ 6 f23 1"/>
                <a:gd name="f30" fmla="*/ 9 f22 1"/>
                <a:gd name="f31" fmla="*/ 10 f22 1"/>
                <a:gd name="f32" fmla="*/ 0 f23 1"/>
                <a:gd name="f33" fmla="*/ 4 f22 1"/>
                <a:gd name="f34" fmla="+- f24 0 f1"/>
                <a:gd name="f35" fmla="*/ f27 1 6"/>
                <a:gd name="f36" fmla="*/ f28 1 10"/>
                <a:gd name="f37" fmla="*/ f29 1 6"/>
                <a:gd name="f38" fmla="*/ f30 1 10"/>
                <a:gd name="f39" fmla="*/ f31 1 10"/>
                <a:gd name="f40" fmla="*/ f32 1 6"/>
                <a:gd name="f41" fmla="*/ f33 1 10"/>
                <a:gd name="f42" fmla="*/ 0 1 f26"/>
                <a:gd name="f43" fmla="*/ f19 1 f26"/>
                <a:gd name="f44" fmla="*/ 0 1 f25"/>
                <a:gd name="f45" fmla="*/ f20 1 f25"/>
                <a:gd name="f46" fmla="*/ f35 1 f26"/>
                <a:gd name="f47" fmla="*/ f36 1 f25"/>
                <a:gd name="f48" fmla="*/ f37 1 f26"/>
                <a:gd name="f49" fmla="*/ f38 1 f25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9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6" h="10">
                  <a:moveTo>
                    <a:pt x="f8" y="f5"/>
                  </a:moveTo>
                  <a:cubicBezTo>
                    <a:pt x="f9" y="f10"/>
                    <a:pt x="f8" y="f6"/>
                    <a:pt x="f6" y="f11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12" y="f13"/>
                    <a:pt x="f12" y="f8"/>
                    <a:pt x="f5" y="f10"/>
                  </a:cubicBezTo>
                  <a:cubicBezTo>
                    <a:pt x="f14" y="f9"/>
                    <a:pt x="f12" y="f14"/>
                    <a:pt x="f8" y="f5"/>
                  </a:cubicBezTo>
                  <a:close/>
                </a:path>
              </a:pathLst>
            </a:custGeom>
            <a:solidFill>
              <a:srgbClr val="7546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3" name="Freeform 1735">
              <a:extLst>
                <a:ext uri="{FF2B5EF4-FFF2-40B4-BE49-F238E27FC236}">
                  <a16:creationId xmlns:a16="http://schemas.microsoft.com/office/drawing/2014/main" id="{F5C3EB6C-2355-BBE9-68E8-BD34266CD6A7}"/>
                </a:ext>
              </a:extLst>
            </p:cNvPr>
            <p:cNvSpPr/>
            <p:nvPr/>
          </p:nvSpPr>
          <p:spPr>
            <a:xfrm>
              <a:off x="5067303" y="3714749"/>
              <a:ext cx="25402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3"/>
                <a:gd name="f8" fmla="val 5"/>
                <a:gd name="f9" fmla="val 2"/>
                <a:gd name="f10" fmla="val 1"/>
                <a:gd name="f11" fmla="+- 0 0 -90"/>
                <a:gd name="f12" fmla="*/ f3 1 7"/>
                <a:gd name="f13" fmla="*/ f4 1 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3"/>
                <a:gd name="f22" fmla="*/ f19 1 7"/>
                <a:gd name="f23" fmla="*/ 7 f19 1"/>
                <a:gd name="f24" fmla="*/ 3 f18 1"/>
                <a:gd name="f25" fmla="*/ 0 f19 1"/>
                <a:gd name="f26" fmla="*/ 2 f18 1"/>
                <a:gd name="f27" fmla="+- f20 0 f1"/>
                <a:gd name="f28" fmla="*/ f23 1 7"/>
                <a:gd name="f29" fmla="*/ f24 1 3"/>
                <a:gd name="f30" fmla="*/ f25 1 7"/>
                <a:gd name="f31" fmla="*/ f26 1 3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7" h="3">
                  <a:moveTo>
                    <a:pt x="f6" y="f7"/>
                  </a:moveTo>
                  <a:cubicBezTo>
                    <a:pt x="f8" y="f9"/>
                    <a:pt x="f9" y="f9"/>
                    <a:pt x="f5" y="f9"/>
                  </a:cubicBezTo>
                  <a:cubicBezTo>
                    <a:pt x="f7" y="f5"/>
                    <a:pt x="f8" y="f10"/>
                    <a:pt x="f6" y="f7"/>
                  </a:cubicBezTo>
                  <a:close/>
                </a:path>
              </a:pathLst>
            </a:custGeom>
            <a:solidFill>
              <a:srgbClr val="A86B5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4" name="Freeform 1736">
              <a:extLst>
                <a:ext uri="{FF2B5EF4-FFF2-40B4-BE49-F238E27FC236}">
                  <a16:creationId xmlns:a16="http://schemas.microsoft.com/office/drawing/2014/main" id="{AD55C0ED-05DA-AC8B-9678-3BE879742B50}"/>
                </a:ext>
              </a:extLst>
            </p:cNvPr>
            <p:cNvSpPr/>
            <p:nvPr/>
          </p:nvSpPr>
          <p:spPr>
            <a:xfrm>
              <a:off x="4862514" y="4030666"/>
              <a:ext cx="68259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5"/>
                <a:gd name="f8" fmla="val 2"/>
                <a:gd name="f9" fmla="val 17"/>
                <a:gd name="f10" fmla="val 5"/>
                <a:gd name="f11" fmla="val 16"/>
                <a:gd name="f12" fmla="val 9"/>
                <a:gd name="f13" fmla="val 11"/>
                <a:gd name="f14" fmla="val 8"/>
                <a:gd name="f15" fmla="val 12"/>
                <a:gd name="f16" fmla="val 7"/>
                <a:gd name="f17" fmla="val 13"/>
                <a:gd name="f18" fmla="val 14"/>
                <a:gd name="f19" fmla="val 3"/>
                <a:gd name="f20" fmla="val 10"/>
                <a:gd name="f21" fmla="val 4"/>
                <a:gd name="f22" fmla="+- 0 0 -90"/>
                <a:gd name="f23" fmla="*/ f3 1 18"/>
                <a:gd name="f24" fmla="*/ f4 1 15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8"/>
                <a:gd name="f33" fmla="*/ f29 1 15"/>
                <a:gd name="f34" fmla="*/ 15 f30 1"/>
                <a:gd name="f35" fmla="*/ 0 f29 1"/>
                <a:gd name="f36" fmla="*/ 17 f30 1"/>
                <a:gd name="f37" fmla="*/ 5 f29 1"/>
                <a:gd name="f38" fmla="*/ 8 f30 1"/>
                <a:gd name="f39" fmla="*/ 11 f29 1"/>
                <a:gd name="f40" fmla="*/ 7 f30 1"/>
                <a:gd name="f41" fmla="*/ 12 f29 1"/>
                <a:gd name="f42" fmla="*/ 2 f30 1"/>
                <a:gd name="f43" fmla="*/ 14 f29 1"/>
                <a:gd name="f44" fmla="*/ 4 f30 1"/>
                <a:gd name="f45" fmla="*/ 8 f29 1"/>
                <a:gd name="f46" fmla="+- f31 0 f1"/>
                <a:gd name="f47" fmla="*/ f34 1 18"/>
                <a:gd name="f48" fmla="*/ f35 1 15"/>
                <a:gd name="f49" fmla="*/ f36 1 18"/>
                <a:gd name="f50" fmla="*/ f37 1 15"/>
                <a:gd name="f51" fmla="*/ f38 1 18"/>
                <a:gd name="f52" fmla="*/ f39 1 15"/>
                <a:gd name="f53" fmla="*/ f40 1 18"/>
                <a:gd name="f54" fmla="*/ f41 1 15"/>
                <a:gd name="f55" fmla="*/ f42 1 18"/>
                <a:gd name="f56" fmla="*/ f43 1 15"/>
                <a:gd name="f57" fmla="*/ f44 1 18"/>
                <a:gd name="f58" fmla="*/ f45 1 15"/>
                <a:gd name="f59" fmla="*/ 0 1 f32"/>
                <a:gd name="f60" fmla="*/ f26 1 f32"/>
                <a:gd name="f61" fmla="*/ 0 1 f33"/>
                <a:gd name="f62" fmla="*/ f27 1 f33"/>
                <a:gd name="f63" fmla="*/ f47 1 f32"/>
                <a:gd name="f64" fmla="*/ f48 1 f33"/>
                <a:gd name="f65" fmla="*/ f49 1 f32"/>
                <a:gd name="f66" fmla="*/ f50 1 f33"/>
                <a:gd name="f67" fmla="*/ f51 1 f32"/>
                <a:gd name="f68" fmla="*/ f52 1 f33"/>
                <a:gd name="f69" fmla="*/ f53 1 f32"/>
                <a:gd name="f70" fmla="*/ f54 1 f33"/>
                <a:gd name="f71" fmla="*/ f55 1 f32"/>
                <a:gd name="f72" fmla="*/ f56 1 f33"/>
                <a:gd name="f73" fmla="*/ f57 1 f32"/>
                <a:gd name="f74" fmla="*/ f58 1 f33"/>
                <a:gd name="f75" fmla="*/ f59 f23 1"/>
                <a:gd name="f76" fmla="*/ f60 f23 1"/>
                <a:gd name="f77" fmla="*/ f62 f24 1"/>
                <a:gd name="f78" fmla="*/ f61 f24 1"/>
                <a:gd name="f79" fmla="*/ f63 f23 1"/>
                <a:gd name="f80" fmla="*/ f64 f24 1"/>
                <a:gd name="f81" fmla="*/ f65 f23 1"/>
                <a:gd name="f82" fmla="*/ f66 f24 1"/>
                <a:gd name="f83" fmla="*/ f67 f23 1"/>
                <a:gd name="f84" fmla="*/ f68 f24 1"/>
                <a:gd name="f85" fmla="*/ f69 f23 1"/>
                <a:gd name="f86" fmla="*/ f70 f24 1"/>
                <a:gd name="f87" fmla="*/ f71 f23 1"/>
                <a:gd name="f88" fmla="*/ f72 f24 1"/>
                <a:gd name="f89" fmla="*/ f73 f23 1"/>
                <a:gd name="f90" fmla="*/ f7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7" y="f88"/>
                </a:cxn>
                <a:cxn ang="f46">
                  <a:pos x="f89" y="f90"/>
                </a:cxn>
                <a:cxn ang="f46">
                  <a:pos x="f79" y="f80"/>
                </a:cxn>
              </a:cxnLst>
              <a:rect l="f75" t="f78" r="f76" b="f77"/>
              <a:pathLst>
                <a:path w="18" h="15">
                  <a:moveTo>
                    <a:pt x="f7" y="f5"/>
                  </a:moveTo>
                  <a:cubicBezTo>
                    <a:pt x="f6" y="f5"/>
                    <a:pt x="f6" y="f8"/>
                    <a:pt x="f9" y="f10"/>
                  </a:cubicBezTo>
                  <a:cubicBezTo>
                    <a:pt x="f11" y="f12"/>
                    <a:pt x="f13" y="f14"/>
                    <a:pt x="f14" y="f13"/>
                  </a:cubicBezTo>
                  <a:cubicBezTo>
                    <a:pt x="f14" y="f15"/>
                    <a:pt x="f16" y="f15"/>
                    <a:pt x="f16" y="f15"/>
                  </a:cubicBezTo>
                  <a:cubicBezTo>
                    <a:pt x="f10" y="f17"/>
                    <a:pt x="f8" y="f7"/>
                    <a:pt x="f8" y="f18"/>
                  </a:cubicBezTo>
                  <a:cubicBezTo>
                    <a:pt x="f5" y="f15"/>
                    <a:pt x="f19" y="f20"/>
                    <a:pt x="f21" y="f14"/>
                  </a:cubicBezTo>
                  <a:cubicBezTo>
                    <a:pt x="f16" y="f21"/>
                    <a:pt x="f15" y="f5"/>
                    <a:pt x="f7" y="f5"/>
                  </a:cubicBezTo>
                  <a:close/>
                </a:path>
              </a:pathLst>
            </a:custGeom>
            <a:solidFill>
              <a:srgbClr val="FDE4C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5" name="Freeform 1737">
              <a:extLst>
                <a:ext uri="{FF2B5EF4-FFF2-40B4-BE49-F238E27FC236}">
                  <a16:creationId xmlns:a16="http://schemas.microsoft.com/office/drawing/2014/main" id="{FD68901B-646B-5C69-AB3B-679CBC142860}"/>
                </a:ext>
              </a:extLst>
            </p:cNvPr>
            <p:cNvSpPr/>
            <p:nvPr/>
          </p:nvSpPr>
          <p:spPr>
            <a:xfrm>
              <a:off x="4875215" y="4151311"/>
              <a:ext cx="8255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4"/>
                <a:gd name="f8" fmla="val 17"/>
                <a:gd name="f9" fmla="val 2"/>
                <a:gd name="f10" fmla="val 8"/>
                <a:gd name="f11" fmla="val 15"/>
                <a:gd name="f12" fmla="val 23"/>
                <a:gd name="f13" fmla="val 25"/>
                <a:gd name="f14" fmla="val 19"/>
                <a:gd name="f15" fmla="val 27"/>
                <a:gd name="f16" fmla="val 20"/>
                <a:gd name="f17" fmla="val 29"/>
                <a:gd name="f18" fmla="val 21"/>
                <a:gd name="f19" fmla="val 32"/>
                <a:gd name="f20" fmla="val 33"/>
                <a:gd name="f21" fmla="val 11"/>
                <a:gd name="f22" fmla="val 6"/>
                <a:gd name="f23" fmla="val 31"/>
                <a:gd name="f24" fmla="val 4"/>
                <a:gd name="f25" fmla="val 26"/>
                <a:gd name="f26" fmla="val 3"/>
                <a:gd name="f27" fmla="val 7"/>
                <a:gd name="f28" fmla="val 10"/>
                <a:gd name="f29" fmla="val 12"/>
                <a:gd name="f30" fmla="+- 0 0 -90"/>
                <a:gd name="f31" fmla="*/ f3 1 22"/>
                <a:gd name="f32" fmla="*/ f4 1 34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2"/>
                <a:gd name="f41" fmla="*/ f37 1 34"/>
                <a:gd name="f42" fmla="*/ 17 f38 1"/>
                <a:gd name="f43" fmla="*/ 2 f37 1"/>
                <a:gd name="f44" fmla="*/ 22 f38 1"/>
                <a:gd name="f45" fmla="*/ 23 f37 1"/>
                <a:gd name="f46" fmla="*/ 19 f38 1"/>
                <a:gd name="f47" fmla="*/ 27 f37 1"/>
                <a:gd name="f48" fmla="*/ 33 f37 1"/>
                <a:gd name="f49" fmla="*/ 4 f38 1"/>
                <a:gd name="f50" fmla="*/ 26 f37 1"/>
                <a:gd name="f51" fmla="*/ 10 f38 1"/>
                <a:gd name="f52" fmla="+- f39 0 f1"/>
                <a:gd name="f53" fmla="*/ f42 1 22"/>
                <a:gd name="f54" fmla="*/ f43 1 34"/>
                <a:gd name="f55" fmla="*/ f44 1 22"/>
                <a:gd name="f56" fmla="*/ f45 1 34"/>
                <a:gd name="f57" fmla="*/ f46 1 22"/>
                <a:gd name="f58" fmla="*/ f47 1 34"/>
                <a:gd name="f59" fmla="*/ f48 1 34"/>
                <a:gd name="f60" fmla="*/ f49 1 22"/>
                <a:gd name="f61" fmla="*/ f50 1 34"/>
                <a:gd name="f62" fmla="*/ f51 1 22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1"/>
                <a:gd name="f74" fmla="*/ f60 1 f40"/>
                <a:gd name="f75" fmla="*/ f61 1 f41"/>
                <a:gd name="f76" fmla="*/ f62 1 f40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2 1"/>
                <a:gd name="f88" fmla="*/ f74 f31 1"/>
                <a:gd name="f89" fmla="*/ f75 f32 1"/>
                <a:gd name="f90" fmla="*/ f76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1" y="f87"/>
                </a:cxn>
                <a:cxn ang="f52">
                  <a:pos x="f88" y="f89"/>
                </a:cxn>
                <a:cxn ang="f52">
                  <a:pos x="f90" y="f82"/>
                </a:cxn>
                <a:cxn ang="f52">
                  <a:pos x="f81" y="f82"/>
                </a:cxn>
              </a:cxnLst>
              <a:rect l="f77" t="f80" r="f78" b="f79"/>
              <a:pathLst>
                <a:path w="22" h="34">
                  <a:moveTo>
                    <a:pt x="f8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6" y="f13"/>
                    <a:pt x="f14" y="f13"/>
                    <a:pt x="f14" y="f15"/>
                  </a:cubicBezTo>
                  <a:cubicBezTo>
                    <a:pt x="f16" y="f17"/>
                    <a:pt x="f18" y="f19"/>
                    <a:pt x="f8" y="f20"/>
                  </a:cubicBezTo>
                  <a:cubicBezTo>
                    <a:pt x="f21" y="f7"/>
                    <a:pt x="f22" y="f23"/>
                    <a:pt x="f24" y="f25"/>
                  </a:cubicBezTo>
                  <a:cubicBezTo>
                    <a:pt x="f5" y="f16"/>
                    <a:pt x="f26" y="f27"/>
                    <a:pt x="f28" y="f9"/>
                  </a:cubicBezTo>
                  <a:cubicBezTo>
                    <a:pt x="f29" y="f5"/>
                    <a:pt x="f11" y="f9"/>
                    <a:pt x="f8" y="f9"/>
                  </a:cubicBezTo>
                  <a:close/>
                </a:path>
              </a:pathLst>
            </a:custGeom>
            <a:solidFill>
              <a:srgbClr val="F9DB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6" name="Freeform 1738">
              <a:extLst>
                <a:ext uri="{FF2B5EF4-FFF2-40B4-BE49-F238E27FC236}">
                  <a16:creationId xmlns:a16="http://schemas.microsoft.com/office/drawing/2014/main" id="{5E3BF549-C58C-1E59-9DCC-883BA5BAF10C}"/>
                </a:ext>
              </a:extLst>
            </p:cNvPr>
            <p:cNvSpPr/>
            <p:nvPr/>
          </p:nvSpPr>
          <p:spPr>
            <a:xfrm>
              <a:off x="4870451" y="4497384"/>
              <a:ext cx="49213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4"/>
                <a:gd name="f8" fmla="val 7"/>
                <a:gd name="f9" fmla="val 11"/>
                <a:gd name="f10" fmla="val 10"/>
                <a:gd name="f11" fmla="val 9"/>
                <a:gd name="f12" fmla="val 8"/>
                <a:gd name="f13" fmla="val 6"/>
                <a:gd name="f14" fmla="val 5"/>
                <a:gd name="f15" fmla="val 3"/>
                <a:gd name="f16" fmla="val 4"/>
                <a:gd name="f17" fmla="val 2"/>
                <a:gd name="f18" fmla="+- 0 0 -90"/>
                <a:gd name="f19" fmla="*/ f3 1 13"/>
                <a:gd name="f20" fmla="*/ f4 1 1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3"/>
                <a:gd name="f29" fmla="*/ f25 1 14"/>
                <a:gd name="f30" fmla="*/ 13 f26 1"/>
                <a:gd name="f31" fmla="*/ 7 f25 1"/>
                <a:gd name="f32" fmla="*/ 7 f26 1"/>
                <a:gd name="f33" fmla="*/ 8 f25 1"/>
                <a:gd name="f34" fmla="*/ 9 f26 1"/>
                <a:gd name="f35" fmla="*/ 13 f25 1"/>
                <a:gd name="f36" fmla="*/ 8 f26 1"/>
                <a:gd name="f37" fmla="*/ 14 f25 1"/>
                <a:gd name="f38" fmla="*/ 0 f26 1"/>
                <a:gd name="f39" fmla="*/ 4 f25 1"/>
                <a:gd name="f40" fmla="*/ 6 f25 1"/>
                <a:gd name="f41" fmla="*/ 3 f25 1"/>
                <a:gd name="f42" fmla="+- f27 0 f1"/>
                <a:gd name="f43" fmla="*/ f30 1 13"/>
                <a:gd name="f44" fmla="*/ f31 1 14"/>
                <a:gd name="f45" fmla="*/ f32 1 13"/>
                <a:gd name="f46" fmla="*/ f33 1 14"/>
                <a:gd name="f47" fmla="*/ f34 1 13"/>
                <a:gd name="f48" fmla="*/ f35 1 14"/>
                <a:gd name="f49" fmla="*/ f36 1 13"/>
                <a:gd name="f50" fmla="*/ f37 1 14"/>
                <a:gd name="f51" fmla="*/ f38 1 13"/>
                <a:gd name="f52" fmla="*/ f39 1 14"/>
                <a:gd name="f53" fmla="*/ f40 1 14"/>
                <a:gd name="f54" fmla="*/ f41 1 14"/>
                <a:gd name="f55" fmla="*/ 0 1 f28"/>
                <a:gd name="f56" fmla="*/ f22 1 f28"/>
                <a:gd name="f57" fmla="*/ 0 1 f29"/>
                <a:gd name="f58" fmla="*/ f23 1 f29"/>
                <a:gd name="f59" fmla="*/ f43 1 f28"/>
                <a:gd name="f60" fmla="*/ f44 1 f29"/>
                <a:gd name="f61" fmla="*/ f45 1 f28"/>
                <a:gd name="f62" fmla="*/ f46 1 f29"/>
                <a:gd name="f63" fmla="*/ f47 1 f28"/>
                <a:gd name="f64" fmla="*/ f48 1 f29"/>
                <a:gd name="f65" fmla="*/ f49 1 f28"/>
                <a:gd name="f66" fmla="*/ f50 1 f29"/>
                <a:gd name="f67" fmla="*/ f51 1 f28"/>
                <a:gd name="f68" fmla="*/ f52 1 f29"/>
                <a:gd name="f69" fmla="*/ f53 1 f29"/>
                <a:gd name="f70" fmla="*/ f54 1 f29"/>
                <a:gd name="f71" fmla="*/ f55 f19 1"/>
                <a:gd name="f72" fmla="*/ f56 f19 1"/>
                <a:gd name="f73" fmla="*/ f58 f20 1"/>
                <a:gd name="f74" fmla="*/ f57 f20 1"/>
                <a:gd name="f75" fmla="*/ f59 f19 1"/>
                <a:gd name="f76" fmla="*/ f60 f20 1"/>
                <a:gd name="f77" fmla="*/ f61 f19 1"/>
                <a:gd name="f78" fmla="*/ f62 f20 1"/>
                <a:gd name="f79" fmla="*/ f63 f19 1"/>
                <a:gd name="f80" fmla="*/ f64 f20 1"/>
                <a:gd name="f81" fmla="*/ f65 f19 1"/>
                <a:gd name="f82" fmla="*/ f66 f20 1"/>
                <a:gd name="f83" fmla="*/ f67 f19 1"/>
                <a:gd name="f84" fmla="*/ f68 f20 1"/>
                <a:gd name="f85" fmla="*/ f69 f20 1"/>
                <a:gd name="f86" fmla="*/ f7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5" y="f76"/>
                </a:cxn>
                <a:cxn ang="f42">
                  <a:pos x="f77" y="f78"/>
                </a:cxn>
                <a:cxn ang="f42">
                  <a:pos x="f79" y="f80"/>
                </a:cxn>
                <a:cxn ang="f42">
                  <a:pos x="f81" y="f82"/>
                </a:cxn>
                <a:cxn ang="f42">
                  <a:pos x="f83" y="f84"/>
                </a:cxn>
                <a:cxn ang="f42">
                  <a:pos x="f77" y="f85"/>
                </a:cxn>
                <a:cxn ang="f42">
                  <a:pos x="f83" y="f84"/>
                </a:cxn>
                <a:cxn ang="f42">
                  <a:pos x="f79" y="f86"/>
                </a:cxn>
                <a:cxn ang="f42">
                  <a:pos x="f75" y="f76"/>
                </a:cxn>
              </a:cxnLst>
              <a:rect l="f71" t="f74" r="f72" b="f73"/>
              <a:pathLst>
                <a:path w="13" h="14">
                  <a:moveTo>
                    <a:pt x="f6" y="f8"/>
                  </a:moveTo>
                  <a:cubicBezTo>
                    <a:pt x="f9" y="f10"/>
                    <a:pt x="f11" y="f12"/>
                    <a:pt x="f8" y="f12"/>
                  </a:cubicBezTo>
                  <a:cubicBezTo>
                    <a:pt x="f13" y="f10"/>
                    <a:pt x="f11" y="f9"/>
                    <a:pt x="f11" y="f6"/>
                  </a:cubicBezTo>
                  <a:cubicBezTo>
                    <a:pt x="f11" y="f6"/>
                    <a:pt x="f11" y="f7"/>
                    <a:pt x="f12" y="f7"/>
                  </a:cubicBezTo>
                  <a:cubicBezTo>
                    <a:pt x="f14" y="f9"/>
                    <a:pt x="f15" y="f8"/>
                    <a:pt x="f5" y="f16"/>
                  </a:cubicBezTo>
                  <a:cubicBezTo>
                    <a:pt x="f17" y="f14"/>
                    <a:pt x="f16" y="f14"/>
                    <a:pt x="f8" y="f13"/>
                  </a:cubicBezTo>
                  <a:cubicBezTo>
                    <a:pt x="f13" y="f17"/>
                    <a:pt x="f16" y="f17"/>
                    <a:pt x="f5" y="f16"/>
                  </a:cubicBezTo>
                  <a:cubicBezTo>
                    <a:pt x="f16" y="f5"/>
                    <a:pt x="f8" y="f5"/>
                    <a:pt x="f11" y="f15"/>
                  </a:cubicBezTo>
                  <a:cubicBezTo>
                    <a:pt x="f10" y="f14"/>
                    <a:pt x="f9" y="f13"/>
                    <a:pt x="f6" y="f8"/>
                  </a:cubicBezTo>
                  <a:close/>
                </a:path>
              </a:pathLst>
            </a:custGeom>
            <a:solidFill>
              <a:srgbClr val="8A63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7" name="Freeform 1739">
              <a:extLst>
                <a:ext uri="{FF2B5EF4-FFF2-40B4-BE49-F238E27FC236}">
                  <a16:creationId xmlns:a16="http://schemas.microsoft.com/office/drawing/2014/main" id="{73600C4E-760D-8BEC-1A4C-AB42037F95DB}"/>
                </a:ext>
              </a:extLst>
            </p:cNvPr>
            <p:cNvSpPr/>
            <p:nvPr/>
          </p:nvSpPr>
          <p:spPr>
            <a:xfrm>
              <a:off x="4791071" y="4143375"/>
              <a:ext cx="1904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3"/>
                <a:gd name="f8" fmla="val 2"/>
                <a:gd name="f9" fmla="val 9"/>
                <a:gd name="f10" fmla="val 4"/>
                <a:gd name="f11" fmla="val 1"/>
                <a:gd name="f12" fmla="val 8"/>
                <a:gd name="f13" fmla="+- 0 0 -90"/>
                <a:gd name="f14" fmla="*/ f3 1 5"/>
                <a:gd name="f15" fmla="*/ f4 1 1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5"/>
                <a:gd name="f24" fmla="*/ f20 1 13"/>
                <a:gd name="f25" fmla="*/ 2 f21 1"/>
                <a:gd name="f26" fmla="*/ 13 f20 1"/>
                <a:gd name="f27" fmla="*/ 1 f21 1"/>
                <a:gd name="f28" fmla="*/ 0 f20 1"/>
                <a:gd name="f29" fmla="+- f22 0 f1"/>
                <a:gd name="f30" fmla="*/ f25 1 5"/>
                <a:gd name="f31" fmla="*/ f26 1 13"/>
                <a:gd name="f32" fmla="*/ f27 1 5"/>
                <a:gd name="f33" fmla="*/ f28 1 13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5" h="13">
                  <a:moveTo>
                    <a:pt x="f8" y="f7"/>
                  </a:moveTo>
                  <a:cubicBezTo>
                    <a:pt x="f8" y="f9"/>
                    <a:pt x="f5" y="f10"/>
                    <a:pt x="f11" y="f5"/>
                  </a:cubicBezTo>
                  <a:cubicBezTo>
                    <a:pt x="f11" y="f10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9972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8" name="Freeform 1740">
              <a:extLst>
                <a:ext uri="{FF2B5EF4-FFF2-40B4-BE49-F238E27FC236}">
                  <a16:creationId xmlns:a16="http://schemas.microsoft.com/office/drawing/2014/main" id="{9A318594-7B2B-EF91-67A6-E7EAED4E06A3}"/>
                </a:ext>
              </a:extLst>
            </p:cNvPr>
            <p:cNvSpPr/>
            <p:nvPr/>
          </p:nvSpPr>
          <p:spPr>
            <a:xfrm>
              <a:off x="4930773" y="4252910"/>
              <a:ext cx="2698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0"/>
                <a:gd name="f8" fmla="val 2"/>
                <a:gd name="f9" fmla="val 6"/>
                <a:gd name="f10" fmla="val 4"/>
                <a:gd name="f11" fmla="val 5"/>
                <a:gd name="f12" fmla="val 3"/>
                <a:gd name="f13" fmla="val 1"/>
                <a:gd name="f14" fmla="val 8"/>
                <a:gd name="f15" fmla="+- 0 0 -90"/>
                <a:gd name="f16" fmla="*/ f3 1 7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7"/>
                <a:gd name="f27" fmla="*/ 2 f23 1"/>
                <a:gd name="f28" fmla="*/ 6 f22 1"/>
                <a:gd name="f29" fmla="*/ 4 f23 1"/>
                <a:gd name="f30" fmla="*/ 0 f22 1"/>
                <a:gd name="f31" fmla="*/ 6 f23 1"/>
                <a:gd name="f32" fmla="*/ 5 f22 1"/>
                <a:gd name="f33" fmla="*/ 1 f23 1"/>
                <a:gd name="f34" fmla="*/ 10 f22 1"/>
                <a:gd name="f35" fmla="+- f24 0 f1"/>
                <a:gd name="f36" fmla="*/ f27 1 7"/>
                <a:gd name="f37" fmla="*/ f28 1 10"/>
                <a:gd name="f38" fmla="*/ f29 1 7"/>
                <a:gd name="f39" fmla="*/ f30 1 10"/>
                <a:gd name="f40" fmla="*/ f31 1 7"/>
                <a:gd name="f41" fmla="*/ f32 1 10"/>
                <a:gd name="f42" fmla="*/ f33 1 7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7" h="10">
                  <a:moveTo>
                    <a:pt x="f8" y="f9"/>
                  </a:moveTo>
                  <a:cubicBezTo>
                    <a:pt x="f10" y="f11"/>
                    <a:pt x="f10" y="f8"/>
                    <a:pt x="f10" y="f5"/>
                  </a:cubicBezTo>
                  <a:cubicBezTo>
                    <a:pt x="f11" y="f8"/>
                    <a:pt x="f6" y="f10"/>
                    <a:pt x="f9" y="f11"/>
                  </a:cubicBezTo>
                  <a:cubicBezTo>
                    <a:pt x="f10" y="f6"/>
                    <a:pt x="f12" y="f7"/>
                    <a:pt x="f13" y="f7"/>
                  </a:cubicBezTo>
                  <a:cubicBezTo>
                    <a:pt x="f5" y="f14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7854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9" name="Freeform 1741">
              <a:extLst>
                <a:ext uri="{FF2B5EF4-FFF2-40B4-BE49-F238E27FC236}">
                  <a16:creationId xmlns:a16="http://schemas.microsoft.com/office/drawing/2014/main" id="{6EB7F84B-291E-7644-EC98-2C063C905050}"/>
                </a:ext>
              </a:extLst>
            </p:cNvPr>
            <p:cNvSpPr/>
            <p:nvPr/>
          </p:nvSpPr>
          <p:spPr>
            <a:xfrm>
              <a:off x="4905371" y="4473573"/>
              <a:ext cx="22229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9"/>
                <a:gd name="f8" fmla="val 4"/>
                <a:gd name="f9" fmla="val 7"/>
                <a:gd name="f10" fmla="val 5"/>
                <a:gd name="f11" fmla="val 2"/>
                <a:gd name="f12" fmla="val 3"/>
                <a:gd name="f13" fmla="+- 0 0 -90"/>
                <a:gd name="f14" fmla="*/ f3 1 6"/>
                <a:gd name="f15" fmla="*/ f4 1 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6"/>
                <a:gd name="f24" fmla="*/ f20 1 9"/>
                <a:gd name="f25" fmla="*/ 4 f21 1"/>
                <a:gd name="f26" fmla="*/ 0 f20 1"/>
                <a:gd name="f27" fmla="*/ 0 f21 1"/>
                <a:gd name="f28" fmla="*/ 7 f20 1"/>
                <a:gd name="f29" fmla="+- f22 0 f1"/>
                <a:gd name="f30" fmla="*/ f25 1 6"/>
                <a:gd name="f31" fmla="*/ f26 1 9"/>
                <a:gd name="f32" fmla="*/ f27 1 6"/>
                <a:gd name="f33" fmla="*/ f28 1 9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6" h="9">
                  <a:moveTo>
                    <a:pt x="f8" y="f5"/>
                  </a:moveTo>
                  <a:cubicBezTo>
                    <a:pt x="f6" y="f9"/>
                    <a:pt x="f10" y="f7"/>
                    <a:pt x="f5" y="f9"/>
                  </a:cubicBezTo>
                  <a:cubicBezTo>
                    <a:pt x="f11" y="f6"/>
                    <a:pt x="f12" y="f10"/>
                    <a:pt x="f8" y="f5"/>
                  </a:cubicBezTo>
                  <a:close/>
                </a:path>
              </a:pathLst>
            </a:custGeom>
            <a:solidFill>
              <a:srgbClr val="B570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0" name="Freeform 1742">
              <a:extLst>
                <a:ext uri="{FF2B5EF4-FFF2-40B4-BE49-F238E27FC236}">
                  <a16:creationId xmlns:a16="http://schemas.microsoft.com/office/drawing/2014/main" id="{D58CB29C-FF54-B078-62BD-1D20AA2AA90E}"/>
                </a:ext>
              </a:extLst>
            </p:cNvPr>
            <p:cNvSpPr/>
            <p:nvPr/>
          </p:nvSpPr>
          <p:spPr>
            <a:xfrm>
              <a:off x="4598983" y="4019546"/>
              <a:ext cx="84133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9"/>
                <a:gd name="f8" fmla="val 11"/>
                <a:gd name="f9" fmla="val 3"/>
                <a:gd name="f10" fmla="val 14"/>
                <a:gd name="f11" fmla="val 5"/>
                <a:gd name="f12" fmla="val 17"/>
                <a:gd name="f13" fmla="val 8"/>
                <a:gd name="f14" fmla="val 9"/>
                <a:gd name="f15" fmla="val 16"/>
                <a:gd name="f16" fmla="val 18"/>
                <a:gd name="f17" fmla="val 15"/>
                <a:gd name="f18" fmla="val 12"/>
                <a:gd name="f19" fmla="val 4"/>
                <a:gd name="f20" fmla="val 1"/>
                <a:gd name="f21" fmla="val 2"/>
                <a:gd name="f22" fmla="val 6"/>
                <a:gd name="f23" fmla="val 10"/>
                <a:gd name="f24" fmla="val 7"/>
                <a:gd name="f25" fmla="+- 0 0 -90"/>
                <a:gd name="f26" fmla="*/ f3 1 22"/>
                <a:gd name="f27" fmla="*/ f4 1 1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2"/>
                <a:gd name="f36" fmla="*/ f32 1 19"/>
                <a:gd name="f37" fmla="*/ 11 f33 1"/>
                <a:gd name="f38" fmla="*/ 3 f32 1"/>
                <a:gd name="f39" fmla="*/ 22 f33 1"/>
                <a:gd name="f40" fmla="*/ 9 f32 1"/>
                <a:gd name="f41" fmla="*/ 18 f33 1"/>
                <a:gd name="f42" fmla="*/ 19 f32 1"/>
                <a:gd name="f43" fmla="*/ 12 f33 1"/>
                <a:gd name="f44" fmla="*/ 15 f32 1"/>
                <a:gd name="f45" fmla="*/ 1 f33 1"/>
                <a:gd name="f46" fmla="*/ 4 f32 1"/>
                <a:gd name="f47" fmla="*/ 1 f32 1"/>
                <a:gd name="f48" fmla="*/ 4 f33 1"/>
                <a:gd name="f49" fmla="*/ 2 f32 1"/>
                <a:gd name="f50" fmla="*/ 7 f33 1"/>
                <a:gd name="f51" fmla="*/ 5 f32 1"/>
                <a:gd name="f52" fmla="*/ 6 f33 1"/>
                <a:gd name="f53" fmla="*/ 9 f33 1"/>
                <a:gd name="f54" fmla="+- f34 0 f1"/>
                <a:gd name="f55" fmla="*/ f37 1 22"/>
                <a:gd name="f56" fmla="*/ f38 1 19"/>
                <a:gd name="f57" fmla="*/ f39 1 22"/>
                <a:gd name="f58" fmla="*/ f40 1 19"/>
                <a:gd name="f59" fmla="*/ f41 1 22"/>
                <a:gd name="f60" fmla="*/ f42 1 19"/>
                <a:gd name="f61" fmla="*/ f43 1 22"/>
                <a:gd name="f62" fmla="*/ f44 1 19"/>
                <a:gd name="f63" fmla="*/ f45 1 22"/>
                <a:gd name="f64" fmla="*/ f46 1 19"/>
                <a:gd name="f65" fmla="*/ f47 1 19"/>
                <a:gd name="f66" fmla="*/ f48 1 22"/>
                <a:gd name="f67" fmla="*/ f49 1 19"/>
                <a:gd name="f68" fmla="*/ f50 1 22"/>
                <a:gd name="f69" fmla="*/ f51 1 19"/>
                <a:gd name="f70" fmla="*/ f52 1 22"/>
                <a:gd name="f71" fmla="*/ f53 1 22"/>
                <a:gd name="f72" fmla="*/ 0 1 f35"/>
                <a:gd name="f73" fmla="*/ f29 1 f35"/>
                <a:gd name="f74" fmla="*/ 0 1 f36"/>
                <a:gd name="f75" fmla="*/ f30 1 f36"/>
                <a:gd name="f76" fmla="*/ f55 1 f35"/>
                <a:gd name="f77" fmla="*/ f56 1 f36"/>
                <a:gd name="f78" fmla="*/ f57 1 f35"/>
                <a:gd name="f79" fmla="*/ f58 1 f36"/>
                <a:gd name="f80" fmla="*/ f59 1 f35"/>
                <a:gd name="f81" fmla="*/ f60 1 f36"/>
                <a:gd name="f82" fmla="*/ f61 1 f35"/>
                <a:gd name="f83" fmla="*/ f62 1 f36"/>
                <a:gd name="f84" fmla="*/ f63 1 f35"/>
                <a:gd name="f85" fmla="*/ f64 1 f36"/>
                <a:gd name="f86" fmla="*/ f65 1 f36"/>
                <a:gd name="f87" fmla="*/ f66 1 f35"/>
                <a:gd name="f88" fmla="*/ f67 1 f36"/>
                <a:gd name="f89" fmla="*/ f68 1 f35"/>
                <a:gd name="f90" fmla="*/ f69 1 f36"/>
                <a:gd name="f91" fmla="*/ f70 1 f35"/>
                <a:gd name="f92" fmla="*/ f71 1 f35"/>
                <a:gd name="f93" fmla="*/ f72 f26 1"/>
                <a:gd name="f94" fmla="*/ f73 f26 1"/>
                <a:gd name="f95" fmla="*/ f75 f27 1"/>
                <a:gd name="f96" fmla="*/ f74 f27 1"/>
                <a:gd name="f97" fmla="*/ f76 f26 1"/>
                <a:gd name="f98" fmla="*/ f77 f27 1"/>
                <a:gd name="f99" fmla="*/ f78 f26 1"/>
                <a:gd name="f100" fmla="*/ f79 f27 1"/>
                <a:gd name="f101" fmla="*/ f80 f26 1"/>
                <a:gd name="f102" fmla="*/ f81 f27 1"/>
                <a:gd name="f103" fmla="*/ f82 f26 1"/>
                <a:gd name="f104" fmla="*/ f83 f27 1"/>
                <a:gd name="f105" fmla="*/ f84 f26 1"/>
                <a:gd name="f106" fmla="*/ f85 f27 1"/>
                <a:gd name="f107" fmla="*/ f86 f27 1"/>
                <a:gd name="f108" fmla="*/ f87 f26 1"/>
                <a:gd name="f109" fmla="*/ f88 f27 1"/>
                <a:gd name="f110" fmla="*/ f89 f26 1"/>
                <a:gd name="f111" fmla="*/ f90 f27 1"/>
                <a:gd name="f112" fmla="*/ f91 f26 1"/>
                <a:gd name="f113" fmla="*/ f92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7" y="f98"/>
                </a:cxn>
                <a:cxn ang="f54">
                  <a:pos x="f99" y="f100"/>
                </a:cxn>
                <a:cxn ang="f54">
                  <a:pos x="f101" y="f102"/>
                </a:cxn>
                <a:cxn ang="f54">
                  <a:pos x="f103" y="f104"/>
                </a:cxn>
                <a:cxn ang="f54">
                  <a:pos x="f105" y="f106"/>
                </a:cxn>
                <a:cxn ang="f54">
                  <a:pos x="f105" y="f107"/>
                </a:cxn>
                <a:cxn ang="f54">
                  <a:pos x="f108" y="f109"/>
                </a:cxn>
                <a:cxn ang="f54">
                  <a:pos x="f97" y="f100"/>
                </a:cxn>
                <a:cxn ang="f54">
                  <a:pos x="f110" y="f111"/>
                </a:cxn>
                <a:cxn ang="f54">
                  <a:pos x="f112" y="f109"/>
                </a:cxn>
                <a:cxn ang="f54">
                  <a:pos x="f113" y="f109"/>
                </a:cxn>
                <a:cxn ang="f54">
                  <a:pos x="f97" y="f98"/>
                </a:cxn>
              </a:cxnLst>
              <a:rect l="f93" t="f96" r="f94" b="f95"/>
              <a:pathLst>
                <a:path w="22" h="19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8"/>
                    <a:pt x="f7" y="f15"/>
                    <a:pt x="f16" y="f7"/>
                  </a:cubicBezTo>
                  <a:cubicBezTo>
                    <a:pt x="f17" y="f7"/>
                    <a:pt x="f10" y="f15"/>
                    <a:pt x="f18" y="f17"/>
                  </a:cubicBezTo>
                  <a:cubicBezTo>
                    <a:pt x="f13" y="f18"/>
                    <a:pt x="f19" y="f13"/>
                    <a:pt x="f20" y="f19"/>
                  </a:cubicBezTo>
                  <a:cubicBezTo>
                    <a:pt x="f20" y="f9"/>
                    <a:pt x="f5" y="f21"/>
                    <a:pt x="f20" y="f20"/>
                  </a:cubicBezTo>
                  <a:cubicBezTo>
                    <a:pt x="f21" y="f5"/>
                    <a:pt x="f9" y="f20"/>
                    <a:pt x="f19" y="f21"/>
                  </a:cubicBezTo>
                  <a:cubicBezTo>
                    <a:pt x="f22" y="f11"/>
                    <a:pt x="f14" y="f22"/>
                    <a:pt x="f8" y="f14"/>
                  </a:cubicBezTo>
                  <a:cubicBezTo>
                    <a:pt x="f23" y="f24"/>
                    <a:pt x="f13" y="f22"/>
                    <a:pt x="f24" y="f11"/>
                  </a:cubicBezTo>
                  <a:cubicBezTo>
                    <a:pt x="f22" y="f19"/>
                    <a:pt x="f11" y="f19"/>
                    <a:pt x="f22" y="f21"/>
                  </a:cubicBezTo>
                  <a:cubicBezTo>
                    <a:pt x="f24" y="f20"/>
                    <a:pt x="f13" y="f21"/>
                    <a:pt x="f14" y="f21"/>
                  </a:cubicBezTo>
                  <a:cubicBezTo>
                    <a:pt x="f14" y="f9"/>
                    <a:pt x="f23" y="f9"/>
                    <a:pt x="f8" y="f9"/>
                  </a:cubicBezTo>
                  <a:close/>
                </a:path>
              </a:pathLst>
            </a:custGeom>
            <a:solidFill>
              <a:srgbClr val="BE84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1" name="Freeform 1743">
              <a:extLst>
                <a:ext uri="{FF2B5EF4-FFF2-40B4-BE49-F238E27FC236}">
                  <a16:creationId xmlns:a16="http://schemas.microsoft.com/office/drawing/2014/main" id="{5E34EA7D-0758-6C7D-4234-A26C5FE78B4D}"/>
                </a:ext>
              </a:extLst>
            </p:cNvPr>
            <p:cNvSpPr/>
            <p:nvPr/>
          </p:nvSpPr>
          <p:spPr>
            <a:xfrm>
              <a:off x="4686299" y="3992563"/>
              <a:ext cx="90489" cy="177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47"/>
                <a:gd name="f8" fmla="val 4"/>
                <a:gd name="f9" fmla="val 37"/>
                <a:gd name="f10" fmla="val 40"/>
                <a:gd name="f11" fmla="val 3"/>
                <a:gd name="f12" fmla="val 43"/>
                <a:gd name="f13" fmla="val 2"/>
                <a:gd name="f14" fmla="val 46"/>
                <a:gd name="f15" fmla="val 1"/>
                <a:gd name="f16" fmla="val 35"/>
                <a:gd name="f17" fmla="val 6"/>
                <a:gd name="f18" fmla="val 25"/>
                <a:gd name="f19" fmla="val 12"/>
                <a:gd name="f20" fmla="val 17"/>
                <a:gd name="f21" fmla="val 15"/>
                <a:gd name="f22" fmla="val 13"/>
                <a:gd name="f23" fmla="val 8"/>
                <a:gd name="f24" fmla="val 20"/>
                <a:gd name="f25" fmla="val 21"/>
                <a:gd name="f26" fmla="val 23"/>
                <a:gd name="f27" fmla="val 18"/>
                <a:gd name="f28" fmla="val 14"/>
                <a:gd name="f29" fmla="val 16"/>
                <a:gd name="f30" fmla="val 11"/>
                <a:gd name="f31" fmla="val 9"/>
                <a:gd name="f32" fmla="val 27"/>
                <a:gd name="f33" fmla="val 5"/>
                <a:gd name="f34" fmla="val 31"/>
                <a:gd name="f35" fmla="+- 0 0 -90"/>
                <a:gd name="f36" fmla="*/ f3 1 24"/>
                <a:gd name="f37" fmla="*/ f4 1 4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24"/>
                <a:gd name="f46" fmla="*/ f42 1 47"/>
                <a:gd name="f47" fmla="*/ 4 f43 1"/>
                <a:gd name="f48" fmla="*/ 37 f42 1"/>
                <a:gd name="f49" fmla="*/ 2 f43 1"/>
                <a:gd name="f50" fmla="*/ 46 f42 1"/>
                <a:gd name="f51" fmla="*/ 1 f43 1"/>
                <a:gd name="f52" fmla="*/ 0 f43 1"/>
                <a:gd name="f53" fmla="*/ 12 f43 1"/>
                <a:gd name="f54" fmla="*/ 17 f42 1"/>
                <a:gd name="f55" fmla="*/ 20 f43 1"/>
                <a:gd name="f56" fmla="*/ 4 f42 1"/>
                <a:gd name="f57" fmla="*/ 24 f43 1"/>
                <a:gd name="f58" fmla="*/ 1 f42 1"/>
                <a:gd name="f59" fmla="*/ 21 f43 1"/>
                <a:gd name="f60" fmla="*/ 6 f42 1"/>
                <a:gd name="f61" fmla="*/ 11 f43 1"/>
                <a:gd name="f62" fmla="*/ 21 f42 1"/>
                <a:gd name="f63" fmla="+- f44 0 f1"/>
                <a:gd name="f64" fmla="*/ f47 1 24"/>
                <a:gd name="f65" fmla="*/ f48 1 47"/>
                <a:gd name="f66" fmla="*/ f49 1 24"/>
                <a:gd name="f67" fmla="*/ f50 1 47"/>
                <a:gd name="f68" fmla="*/ f51 1 24"/>
                <a:gd name="f69" fmla="*/ f52 1 24"/>
                <a:gd name="f70" fmla="*/ f53 1 24"/>
                <a:gd name="f71" fmla="*/ f54 1 47"/>
                <a:gd name="f72" fmla="*/ f55 1 24"/>
                <a:gd name="f73" fmla="*/ f56 1 47"/>
                <a:gd name="f74" fmla="*/ f57 1 24"/>
                <a:gd name="f75" fmla="*/ f58 1 47"/>
                <a:gd name="f76" fmla="*/ f59 1 24"/>
                <a:gd name="f77" fmla="*/ f60 1 47"/>
                <a:gd name="f78" fmla="*/ f61 1 24"/>
                <a:gd name="f79" fmla="*/ f62 1 47"/>
                <a:gd name="f80" fmla="*/ 0 1 f45"/>
                <a:gd name="f81" fmla="*/ f39 1 f45"/>
                <a:gd name="f82" fmla="*/ 0 1 f46"/>
                <a:gd name="f83" fmla="*/ f40 1 f46"/>
                <a:gd name="f84" fmla="*/ f64 1 f45"/>
                <a:gd name="f85" fmla="*/ f65 1 f46"/>
                <a:gd name="f86" fmla="*/ f66 1 f45"/>
                <a:gd name="f87" fmla="*/ f67 1 f46"/>
                <a:gd name="f88" fmla="*/ f68 1 f45"/>
                <a:gd name="f89" fmla="*/ f69 1 f45"/>
                <a:gd name="f90" fmla="*/ f70 1 f45"/>
                <a:gd name="f91" fmla="*/ f71 1 f46"/>
                <a:gd name="f92" fmla="*/ f72 1 f45"/>
                <a:gd name="f93" fmla="*/ f73 1 f46"/>
                <a:gd name="f94" fmla="*/ f74 1 f45"/>
                <a:gd name="f95" fmla="*/ f75 1 f46"/>
                <a:gd name="f96" fmla="*/ f76 1 f45"/>
                <a:gd name="f97" fmla="*/ f77 1 f46"/>
                <a:gd name="f98" fmla="*/ f78 1 f45"/>
                <a:gd name="f99" fmla="*/ f79 1 f46"/>
                <a:gd name="f100" fmla="*/ f80 f36 1"/>
                <a:gd name="f101" fmla="*/ f81 f36 1"/>
                <a:gd name="f102" fmla="*/ f83 f37 1"/>
                <a:gd name="f103" fmla="*/ f82 f37 1"/>
                <a:gd name="f104" fmla="*/ f84 f36 1"/>
                <a:gd name="f105" fmla="*/ f85 f37 1"/>
                <a:gd name="f106" fmla="*/ f86 f36 1"/>
                <a:gd name="f107" fmla="*/ f87 f37 1"/>
                <a:gd name="f108" fmla="*/ f88 f36 1"/>
                <a:gd name="f109" fmla="*/ f89 f36 1"/>
                <a:gd name="f110" fmla="*/ f90 f36 1"/>
                <a:gd name="f111" fmla="*/ f91 f37 1"/>
                <a:gd name="f112" fmla="*/ f92 f36 1"/>
                <a:gd name="f113" fmla="*/ f93 f37 1"/>
                <a:gd name="f114" fmla="*/ f94 f36 1"/>
                <a:gd name="f115" fmla="*/ f95 f37 1"/>
                <a:gd name="f116" fmla="*/ f96 f36 1"/>
                <a:gd name="f117" fmla="*/ f97 f37 1"/>
                <a:gd name="f118" fmla="*/ f98 f36 1"/>
                <a:gd name="f119" fmla="*/ f9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7"/>
                </a:cxn>
                <a:cxn ang="f63">
                  <a:pos x="f109" y="f107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9"/>
                </a:cxn>
                <a:cxn ang="f63">
                  <a:pos x="f104" y="f105"/>
                </a:cxn>
              </a:cxnLst>
              <a:rect l="f100" t="f103" r="f101" b="f102"/>
              <a:pathLst>
                <a:path w="24" h="47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4"/>
                    <a:pt x="f15" y="f14"/>
                    <a:pt x="f15" y="f14"/>
                  </a:cubicBezTo>
                  <a:cubicBezTo>
                    <a:pt x="f5" y="f7"/>
                    <a:pt x="f5" y="f7"/>
                    <a:pt x="f5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0" y="f23"/>
                    <a:pt x="f24" y="f8"/>
                  </a:cubicBezTo>
                  <a:cubicBezTo>
                    <a:pt x="f25" y="f13"/>
                    <a:pt x="f25" y="f5"/>
                    <a:pt x="f6" y="f15"/>
                  </a:cubicBezTo>
                  <a:cubicBezTo>
                    <a:pt x="f26" y="f11"/>
                    <a:pt x="f25" y="f8"/>
                    <a:pt x="f25" y="f17"/>
                  </a:cubicBezTo>
                  <a:cubicBezTo>
                    <a:pt x="f27" y="f19"/>
                    <a:pt x="f28" y="f29"/>
                    <a:pt x="f30" y="f25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4338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2" name="Freeform 1744">
              <a:extLst>
                <a:ext uri="{FF2B5EF4-FFF2-40B4-BE49-F238E27FC236}">
                  <a16:creationId xmlns:a16="http://schemas.microsoft.com/office/drawing/2014/main" id="{AE7E4887-3784-0B33-735C-640A992BFEFE}"/>
                </a:ext>
              </a:extLst>
            </p:cNvPr>
            <p:cNvSpPr/>
            <p:nvPr/>
          </p:nvSpPr>
          <p:spPr>
            <a:xfrm>
              <a:off x="4494211" y="4060822"/>
              <a:ext cx="120645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39"/>
                <a:gd name="f8" fmla="val 31"/>
                <a:gd name="f9" fmla="val 30"/>
                <a:gd name="f10" fmla="val 35"/>
                <a:gd name="f11" fmla="val 29"/>
                <a:gd name="f12" fmla="val 33"/>
                <a:gd name="f13" fmla="val 25"/>
                <a:gd name="f14" fmla="val 21"/>
                <a:gd name="f15" fmla="val 18"/>
                <a:gd name="f16" fmla="val 16"/>
                <a:gd name="f17" fmla="val 24"/>
                <a:gd name="f18" fmla="val 23"/>
                <a:gd name="f19" fmla="val 26"/>
                <a:gd name="f20" fmla="val 20"/>
                <a:gd name="f21" fmla="val 11"/>
                <a:gd name="f22" fmla="val 6"/>
                <a:gd name="f23" fmla="val 5"/>
                <a:gd name="f24" fmla="val 1"/>
                <a:gd name="f25" fmla="val 4"/>
                <a:gd name="f26" fmla="val 9"/>
                <a:gd name="f27" fmla="val 14"/>
                <a:gd name="f28" fmla="val 12"/>
                <a:gd name="f29" fmla="val 19"/>
                <a:gd name="f30" fmla="val 17"/>
                <a:gd name="f31" fmla="val 22"/>
                <a:gd name="f32" fmla="val 27"/>
                <a:gd name="f33" fmla="+- 0 0 -90"/>
                <a:gd name="f34" fmla="*/ f3 1 32"/>
                <a:gd name="f35" fmla="*/ f4 1 39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39"/>
                <a:gd name="f45" fmla="*/ 31 f41 1"/>
                <a:gd name="f46" fmla="*/ 39 f40 1"/>
                <a:gd name="f47" fmla="*/ 25 f41 1"/>
                <a:gd name="f48" fmla="*/ 31 f40 1"/>
                <a:gd name="f49" fmla="*/ 16 f41 1"/>
                <a:gd name="f50" fmla="*/ 21 f40 1"/>
                <a:gd name="f51" fmla="*/ 32 f40 1"/>
                <a:gd name="f52" fmla="*/ 16 f40 1"/>
                <a:gd name="f53" fmla="*/ 0 f41 1"/>
                <a:gd name="f54" fmla="*/ 0 f40 1"/>
                <a:gd name="f55" fmla="*/ 9 f41 1"/>
                <a:gd name="f56" fmla="*/ 6 f40 1"/>
                <a:gd name="f57" fmla="*/ 22 f40 1"/>
                <a:gd name="f58" fmla="*/ 32 f41 1"/>
                <a:gd name="f59" fmla="+- f42 0 f1"/>
                <a:gd name="f60" fmla="*/ f45 1 32"/>
                <a:gd name="f61" fmla="*/ f46 1 39"/>
                <a:gd name="f62" fmla="*/ f47 1 32"/>
                <a:gd name="f63" fmla="*/ f48 1 39"/>
                <a:gd name="f64" fmla="*/ f49 1 32"/>
                <a:gd name="f65" fmla="*/ f50 1 39"/>
                <a:gd name="f66" fmla="*/ f51 1 39"/>
                <a:gd name="f67" fmla="*/ f52 1 39"/>
                <a:gd name="f68" fmla="*/ f53 1 32"/>
                <a:gd name="f69" fmla="*/ f54 1 39"/>
                <a:gd name="f70" fmla="*/ f55 1 32"/>
                <a:gd name="f71" fmla="*/ f56 1 39"/>
                <a:gd name="f72" fmla="*/ f57 1 39"/>
                <a:gd name="f73" fmla="*/ f58 1 32"/>
                <a:gd name="f74" fmla="*/ 0 1 f43"/>
                <a:gd name="f75" fmla="*/ f37 1 f43"/>
                <a:gd name="f76" fmla="*/ 0 1 f44"/>
                <a:gd name="f77" fmla="*/ f38 1 f44"/>
                <a:gd name="f78" fmla="*/ f60 1 f43"/>
                <a:gd name="f79" fmla="*/ f61 1 f44"/>
                <a:gd name="f80" fmla="*/ f62 1 f43"/>
                <a:gd name="f81" fmla="*/ f63 1 f44"/>
                <a:gd name="f82" fmla="*/ f64 1 f43"/>
                <a:gd name="f83" fmla="*/ f65 1 f44"/>
                <a:gd name="f84" fmla="*/ f66 1 f44"/>
                <a:gd name="f85" fmla="*/ f67 1 f44"/>
                <a:gd name="f86" fmla="*/ f68 1 f43"/>
                <a:gd name="f87" fmla="*/ f69 1 f44"/>
                <a:gd name="f88" fmla="*/ f70 1 f43"/>
                <a:gd name="f89" fmla="*/ f71 1 f44"/>
                <a:gd name="f90" fmla="*/ f72 1 f44"/>
                <a:gd name="f91" fmla="*/ f73 1 f43"/>
                <a:gd name="f92" fmla="*/ f74 f34 1"/>
                <a:gd name="f93" fmla="*/ f75 f34 1"/>
                <a:gd name="f94" fmla="*/ f77 f35 1"/>
                <a:gd name="f95" fmla="*/ f76 f35 1"/>
                <a:gd name="f96" fmla="*/ f78 f34 1"/>
                <a:gd name="f97" fmla="*/ f79 f35 1"/>
                <a:gd name="f98" fmla="*/ f80 f34 1"/>
                <a:gd name="f99" fmla="*/ f81 f35 1"/>
                <a:gd name="f100" fmla="*/ f82 f34 1"/>
                <a:gd name="f101" fmla="*/ f83 f35 1"/>
                <a:gd name="f102" fmla="*/ f84 f35 1"/>
                <a:gd name="f103" fmla="*/ f85 f35 1"/>
                <a:gd name="f104" fmla="*/ f86 f34 1"/>
                <a:gd name="f105" fmla="*/ f87 f35 1"/>
                <a:gd name="f106" fmla="*/ f88 f34 1"/>
                <a:gd name="f107" fmla="*/ f89 f35 1"/>
                <a:gd name="f108" fmla="*/ f90 f35 1"/>
                <a:gd name="f109" fmla="*/ f9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96" y="f102"/>
                </a:cxn>
                <a:cxn ang="f59">
                  <a:pos x="f100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98" y="f108"/>
                </a:cxn>
                <a:cxn ang="f59">
                  <a:pos x="f109" y="f108"/>
                </a:cxn>
                <a:cxn ang="f59">
                  <a:pos x="f96" y="f97"/>
                </a:cxn>
              </a:cxnLst>
              <a:rect l="f92" t="f95" r="f93" b="f94"/>
              <a:pathLst>
                <a:path w="32" h="39">
                  <a:moveTo>
                    <a:pt x="f8" y="f7"/>
                  </a:moveTo>
                  <a:cubicBezTo>
                    <a:pt x="f9" y="f10"/>
                    <a:pt x="f11" y="f12"/>
                    <a:pt x="f13" y="f8"/>
                  </a:cubicBezTo>
                  <a:cubicBezTo>
                    <a:pt x="f14" y="f11"/>
                    <a:pt x="f15" y="f13"/>
                    <a:pt x="f16" y="f14"/>
                  </a:cubicBezTo>
                  <a:cubicBezTo>
                    <a:pt x="f14" y="f17"/>
                    <a:pt x="f18" y="f9"/>
                    <a:pt x="f8" y="f6"/>
                  </a:cubicBezTo>
                  <a:cubicBezTo>
                    <a:pt x="f19" y="f13"/>
                    <a:pt x="f20" y="f14"/>
                    <a:pt x="f16" y="f16"/>
                  </a:cubicBezTo>
                  <a:cubicBezTo>
                    <a:pt x="f21" y="f21"/>
                    <a:pt x="f22" y="f22"/>
                    <a:pt x="f5" y="f5"/>
                  </a:cubicBezTo>
                  <a:cubicBezTo>
                    <a:pt x="f23" y="f24"/>
                    <a:pt x="f22" y="f25"/>
                    <a:pt x="f26" y="f22"/>
                  </a:cubicBezTo>
                  <a:cubicBezTo>
                    <a:pt x="f27" y="f28"/>
                    <a:pt x="f29" y="f30"/>
                    <a:pt x="f13" y="f31"/>
                  </a:cubicBezTo>
                  <a:cubicBezTo>
                    <a:pt x="f11" y="f32"/>
                    <a:pt x="f11" y="f32"/>
                    <a:pt x="f6" y="f31"/>
                  </a:cubicBezTo>
                  <a:cubicBezTo>
                    <a:pt x="f8" y="f32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7A3F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3" name="Freeform 1745">
              <a:extLst>
                <a:ext uri="{FF2B5EF4-FFF2-40B4-BE49-F238E27FC236}">
                  <a16:creationId xmlns:a16="http://schemas.microsoft.com/office/drawing/2014/main" id="{1B126E8C-B148-F78A-BDAC-A9887794BEB5}"/>
                </a:ext>
              </a:extLst>
            </p:cNvPr>
            <p:cNvSpPr/>
            <p:nvPr/>
          </p:nvSpPr>
          <p:spPr>
            <a:xfrm>
              <a:off x="4595810" y="4019546"/>
              <a:ext cx="71442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2"/>
                <a:gd name="f8" fmla="val 12"/>
                <a:gd name="f9" fmla="val 3"/>
                <a:gd name="f10" fmla="val 10"/>
                <a:gd name="f11" fmla="val 9"/>
                <a:gd name="f12" fmla="val 7"/>
                <a:gd name="f13" fmla="val 2"/>
                <a:gd name="f14" fmla="val 6"/>
                <a:gd name="f15" fmla="val 13"/>
                <a:gd name="f16" fmla="val 8"/>
                <a:gd name="f17" fmla="val 14"/>
                <a:gd name="f18" fmla="val 11"/>
                <a:gd name="f19" fmla="val 5"/>
                <a:gd name="f20" fmla="val 1"/>
                <a:gd name="f21" fmla="val 17"/>
                <a:gd name="f22" fmla="val 16"/>
                <a:gd name="f23" fmla="val 20"/>
                <a:gd name="f24" fmla="val 15"/>
                <a:gd name="f25" fmla="val 4"/>
                <a:gd name="f26" fmla="+- 0 0 -90"/>
                <a:gd name="f27" fmla="*/ f3 1 19"/>
                <a:gd name="f28" fmla="*/ f4 1 2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9"/>
                <a:gd name="f37" fmla="*/ f33 1 22"/>
                <a:gd name="f38" fmla="*/ 12 f34 1"/>
                <a:gd name="f39" fmla="*/ 3 f33 1"/>
                <a:gd name="f40" fmla="*/ 7 f34 1"/>
                <a:gd name="f41" fmla="*/ 2 f33 1"/>
                <a:gd name="f42" fmla="*/ 14 f34 1"/>
                <a:gd name="f43" fmla="*/ 11 f33 1"/>
                <a:gd name="f44" fmla="*/ 3 f34 1"/>
                <a:gd name="f45" fmla="*/ 1 f33 1"/>
                <a:gd name="f46" fmla="*/ 19 f34 1"/>
                <a:gd name="f47" fmla="*/ 19 f33 1"/>
                <a:gd name="f48" fmla="*/ 16 f34 1"/>
                <a:gd name="f49" fmla="*/ 20 f33 1"/>
                <a:gd name="f50" fmla="*/ 4 f34 1"/>
                <a:gd name="f51" fmla="*/ 8 f33 1"/>
                <a:gd name="f52" fmla="*/ 0 f34 1"/>
                <a:gd name="f53" fmla="*/ 0 f33 1"/>
                <a:gd name="f54" fmla="+- f35 0 f1"/>
                <a:gd name="f55" fmla="*/ f38 1 19"/>
                <a:gd name="f56" fmla="*/ f39 1 22"/>
                <a:gd name="f57" fmla="*/ f40 1 19"/>
                <a:gd name="f58" fmla="*/ f41 1 22"/>
                <a:gd name="f59" fmla="*/ f42 1 19"/>
                <a:gd name="f60" fmla="*/ f43 1 22"/>
                <a:gd name="f61" fmla="*/ f44 1 19"/>
                <a:gd name="f62" fmla="*/ f45 1 22"/>
                <a:gd name="f63" fmla="*/ f46 1 19"/>
                <a:gd name="f64" fmla="*/ f47 1 22"/>
                <a:gd name="f65" fmla="*/ f48 1 19"/>
                <a:gd name="f66" fmla="*/ f49 1 22"/>
                <a:gd name="f67" fmla="*/ f50 1 19"/>
                <a:gd name="f68" fmla="*/ f51 1 22"/>
                <a:gd name="f69" fmla="*/ f52 1 19"/>
                <a:gd name="f70" fmla="*/ f53 1 22"/>
                <a:gd name="f71" fmla="*/ 0 1 f36"/>
                <a:gd name="f72" fmla="*/ f30 1 f36"/>
                <a:gd name="f73" fmla="*/ 0 1 f37"/>
                <a:gd name="f74" fmla="*/ f31 1 f37"/>
                <a:gd name="f75" fmla="*/ f55 1 f36"/>
                <a:gd name="f76" fmla="*/ f56 1 f37"/>
                <a:gd name="f77" fmla="*/ f57 1 f36"/>
                <a:gd name="f78" fmla="*/ f58 1 f37"/>
                <a:gd name="f79" fmla="*/ f59 1 f36"/>
                <a:gd name="f80" fmla="*/ f60 1 f37"/>
                <a:gd name="f81" fmla="*/ f61 1 f36"/>
                <a:gd name="f82" fmla="*/ f62 1 f37"/>
                <a:gd name="f83" fmla="*/ f63 1 f36"/>
                <a:gd name="f84" fmla="*/ f64 1 f37"/>
                <a:gd name="f85" fmla="*/ f65 1 f36"/>
                <a:gd name="f86" fmla="*/ f66 1 f37"/>
                <a:gd name="f87" fmla="*/ f67 1 f36"/>
                <a:gd name="f88" fmla="*/ f68 1 f37"/>
                <a:gd name="f89" fmla="*/ f69 1 f36"/>
                <a:gd name="f90" fmla="*/ f70 1 f37"/>
                <a:gd name="f91" fmla="*/ f71 f27 1"/>
                <a:gd name="f92" fmla="*/ f72 f27 1"/>
                <a:gd name="f93" fmla="*/ f74 f28 1"/>
                <a:gd name="f94" fmla="*/ f73 f28 1"/>
                <a:gd name="f95" fmla="*/ f75 f27 1"/>
                <a:gd name="f96" fmla="*/ f76 f28 1"/>
                <a:gd name="f97" fmla="*/ f77 f27 1"/>
                <a:gd name="f98" fmla="*/ f78 f28 1"/>
                <a:gd name="f99" fmla="*/ f79 f27 1"/>
                <a:gd name="f100" fmla="*/ f80 f28 1"/>
                <a:gd name="f101" fmla="*/ f81 f27 1"/>
                <a:gd name="f102" fmla="*/ f82 f28 1"/>
                <a:gd name="f103" fmla="*/ f83 f27 1"/>
                <a:gd name="f104" fmla="*/ f84 f28 1"/>
                <a:gd name="f105" fmla="*/ f85 f27 1"/>
                <a:gd name="f106" fmla="*/ f86 f28 1"/>
                <a:gd name="f107" fmla="*/ f87 f27 1"/>
                <a:gd name="f108" fmla="*/ f88 f28 1"/>
                <a:gd name="f109" fmla="*/ f89 f27 1"/>
                <a:gd name="f110" fmla="*/ f90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99" y="f100"/>
                </a:cxn>
                <a:cxn ang="f54">
                  <a:pos x="f101" y="f102"/>
                </a:cxn>
                <a:cxn ang="f54">
                  <a:pos x="f103" y="f104"/>
                </a:cxn>
                <a:cxn ang="f54">
                  <a:pos x="f105" y="f106"/>
                </a:cxn>
                <a:cxn ang="f54">
                  <a:pos x="f107" y="f108"/>
                </a:cxn>
                <a:cxn ang="f54">
                  <a:pos x="f109" y="f110"/>
                </a:cxn>
                <a:cxn ang="f54">
                  <a:pos x="f95" y="f96"/>
                </a:cxn>
              </a:cxnLst>
              <a:rect l="f91" t="f94" r="f92" b="f93"/>
              <a:pathLst>
                <a:path w="19" h="22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11" y="f14"/>
                    <a:pt x="f15" y="f16"/>
                    <a:pt x="f17" y="f18"/>
                  </a:cubicBezTo>
                  <a:cubicBezTo>
                    <a:pt x="f10" y="f16"/>
                    <a:pt x="f12" y="f19"/>
                    <a:pt x="f9" y="f20"/>
                  </a:cubicBezTo>
                  <a:cubicBezTo>
                    <a:pt x="f9" y="f14"/>
                    <a:pt x="f12" y="f11"/>
                    <a:pt x="f6" y="f6"/>
                  </a:cubicBezTo>
                  <a:cubicBezTo>
                    <a:pt x="f6" y="f7"/>
                    <a:pt x="f21" y="f6"/>
                    <a:pt x="f22" y="f23"/>
                  </a:cubicBezTo>
                  <a:cubicBezTo>
                    <a:pt x="f15" y="f24"/>
                    <a:pt x="f16" y="f8"/>
                    <a:pt x="f25" y="f16"/>
                  </a:cubicBezTo>
                  <a:cubicBezTo>
                    <a:pt x="f9" y="f14"/>
                    <a:pt x="f5" y="f25"/>
                    <a:pt x="f5" y="f5"/>
                  </a:cubicBezTo>
                  <a:cubicBezTo>
                    <a:pt x="f25" y="f5"/>
                    <a:pt x="f16" y="f20"/>
                    <a:pt x="f8" y="f9"/>
                  </a:cubicBezTo>
                  <a:close/>
                </a:path>
              </a:pathLst>
            </a:custGeom>
            <a:solidFill>
              <a:srgbClr val="6D39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4" name="Freeform 1746">
              <a:extLst>
                <a:ext uri="{FF2B5EF4-FFF2-40B4-BE49-F238E27FC236}">
                  <a16:creationId xmlns:a16="http://schemas.microsoft.com/office/drawing/2014/main" id="{2C7FD261-48EE-7A0C-7231-C10C1995BECC}"/>
                </a:ext>
              </a:extLst>
            </p:cNvPr>
            <p:cNvSpPr/>
            <p:nvPr/>
          </p:nvSpPr>
          <p:spPr>
            <a:xfrm>
              <a:off x="4573591" y="4083052"/>
              <a:ext cx="52385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6"/>
                <a:gd name="f8" fmla="val 11"/>
                <a:gd name="f9" fmla="val 9"/>
                <a:gd name="f10" fmla="val 12"/>
                <a:gd name="f11" fmla="val 8"/>
                <a:gd name="f12" fmla="val 5"/>
                <a:gd name="f13" fmla="val 1"/>
                <a:gd name="f14" fmla="val 3"/>
                <a:gd name="f15" fmla="val 4"/>
                <a:gd name="f16" fmla="val 6"/>
                <a:gd name="f17" fmla="val 7"/>
                <a:gd name="f18" fmla="val 10"/>
                <a:gd name="f19" fmla="val 13"/>
                <a:gd name="f20" fmla="+- 0 0 -90"/>
                <a:gd name="f21" fmla="*/ f3 1 14"/>
                <a:gd name="f22" fmla="*/ f4 1 1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4"/>
                <a:gd name="f31" fmla="*/ f27 1 16"/>
                <a:gd name="f32" fmla="*/ 11 f28 1"/>
                <a:gd name="f33" fmla="*/ 16 f27 1"/>
                <a:gd name="f34" fmla="*/ 8 f28 1"/>
                <a:gd name="f35" fmla="*/ 11 f27 1"/>
                <a:gd name="f36" fmla="*/ 0 f28 1"/>
                <a:gd name="f37" fmla="*/ 0 f27 1"/>
                <a:gd name="f38" fmla="*/ 9 f28 1"/>
                <a:gd name="f39" fmla="*/ 10 f27 1"/>
                <a:gd name="f40" fmla="*/ 14 f28 1"/>
                <a:gd name="f41" fmla="+- f29 0 f1"/>
                <a:gd name="f42" fmla="*/ f32 1 14"/>
                <a:gd name="f43" fmla="*/ f33 1 16"/>
                <a:gd name="f44" fmla="*/ f34 1 14"/>
                <a:gd name="f45" fmla="*/ f35 1 16"/>
                <a:gd name="f46" fmla="*/ f36 1 14"/>
                <a:gd name="f47" fmla="*/ f37 1 16"/>
                <a:gd name="f48" fmla="*/ f38 1 14"/>
                <a:gd name="f49" fmla="*/ f39 1 16"/>
                <a:gd name="f50" fmla="*/ f40 1 14"/>
                <a:gd name="f51" fmla="*/ 0 1 f30"/>
                <a:gd name="f52" fmla="*/ f24 1 f30"/>
                <a:gd name="f53" fmla="*/ 0 1 f31"/>
                <a:gd name="f54" fmla="*/ f25 1 f31"/>
                <a:gd name="f55" fmla="*/ f42 1 f30"/>
                <a:gd name="f56" fmla="*/ f43 1 f31"/>
                <a:gd name="f57" fmla="*/ f44 1 f30"/>
                <a:gd name="f58" fmla="*/ f45 1 f31"/>
                <a:gd name="f59" fmla="*/ f46 1 f30"/>
                <a:gd name="f60" fmla="*/ f47 1 f31"/>
                <a:gd name="f61" fmla="*/ f48 1 f30"/>
                <a:gd name="f62" fmla="*/ f49 1 f31"/>
                <a:gd name="f63" fmla="*/ f50 1 f30"/>
                <a:gd name="f64" fmla="*/ f51 f21 1"/>
                <a:gd name="f65" fmla="*/ f52 f21 1"/>
                <a:gd name="f66" fmla="*/ f54 f22 1"/>
                <a:gd name="f67" fmla="*/ f53 f22 1"/>
                <a:gd name="f68" fmla="*/ f55 f21 1"/>
                <a:gd name="f69" fmla="*/ f56 f22 1"/>
                <a:gd name="f70" fmla="*/ f57 f21 1"/>
                <a:gd name="f71" fmla="*/ f58 f22 1"/>
                <a:gd name="f72" fmla="*/ f59 f21 1"/>
                <a:gd name="f73" fmla="*/ f60 f22 1"/>
                <a:gd name="f74" fmla="*/ f61 f21 1"/>
                <a:gd name="f75" fmla="*/ f62 f22 1"/>
                <a:gd name="f76" fmla="*/ f6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74" y="f75"/>
                </a:cxn>
                <a:cxn ang="f41">
                  <a:pos x="f76" y="f75"/>
                </a:cxn>
                <a:cxn ang="f41">
                  <a:pos x="f68" y="f69"/>
                </a:cxn>
              </a:cxnLst>
              <a:rect l="f64" t="f67" r="f65" b="f66"/>
              <a:pathLst>
                <a:path w="14" h="16">
                  <a:moveTo>
                    <a:pt x="f8" y="f7"/>
                  </a:moveTo>
                  <a:cubicBezTo>
                    <a:pt x="f8" y="f6"/>
                    <a:pt x="f9" y="f10"/>
                    <a:pt x="f11" y="f8"/>
                  </a:cubicBezTo>
                  <a:cubicBezTo>
                    <a:pt x="f12" y="f11"/>
                    <a:pt x="f13" y="f12"/>
                    <a:pt x="f5" y="f5"/>
                  </a:cubicBezTo>
                  <a:cubicBezTo>
                    <a:pt x="f14" y="f15"/>
                    <a:pt x="f16" y="f17"/>
                    <a:pt x="f9" y="f18"/>
                  </a:cubicBezTo>
                  <a:cubicBezTo>
                    <a:pt x="f8" y="f10"/>
                    <a:pt x="f10" y="f10"/>
                    <a:pt x="f6" y="f18"/>
                  </a:cubicBezTo>
                  <a:cubicBezTo>
                    <a:pt x="f19" y="f10"/>
                    <a:pt x="f10" y="f6"/>
                    <a:pt x="f8" y="f7"/>
                  </a:cubicBezTo>
                  <a:close/>
                </a:path>
              </a:pathLst>
            </a:custGeom>
            <a:solidFill>
              <a:srgbClr val="7A3F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5" name="Freeform 1747">
              <a:extLst>
                <a:ext uri="{FF2B5EF4-FFF2-40B4-BE49-F238E27FC236}">
                  <a16:creationId xmlns:a16="http://schemas.microsoft.com/office/drawing/2014/main" id="{E93E957D-D808-2EDC-17D7-F4C0116CD704}"/>
                </a:ext>
              </a:extLst>
            </p:cNvPr>
            <p:cNvSpPr/>
            <p:nvPr/>
          </p:nvSpPr>
          <p:spPr>
            <a:xfrm>
              <a:off x="4686299" y="4170358"/>
              <a:ext cx="7936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9"/>
                <a:gd name="f8" fmla="val 1"/>
                <a:gd name="f9" fmla="val 3"/>
                <a:gd name="f10" fmla="val 6"/>
                <a:gd name="f11" fmla="+- 0 0 -90"/>
                <a:gd name="f12" fmla="*/ f3 1 2"/>
                <a:gd name="f13" fmla="*/ f4 1 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"/>
                <a:gd name="f22" fmla="*/ f18 1 9"/>
                <a:gd name="f23" fmla="*/ 1 f19 1"/>
                <a:gd name="f24" fmla="*/ 0 f18 1"/>
                <a:gd name="f25" fmla="*/ 9 f18 1"/>
                <a:gd name="f26" fmla="+- f20 0 f1"/>
                <a:gd name="f27" fmla="*/ f23 1 2"/>
                <a:gd name="f28" fmla="*/ f24 1 9"/>
                <a:gd name="f29" fmla="*/ f25 1 9"/>
                <a:gd name="f30" fmla="*/ 0 1 f21"/>
                <a:gd name="f31" fmla="*/ f15 1 f21"/>
                <a:gd name="f32" fmla="*/ 0 1 f22"/>
                <a:gd name="f33" fmla="*/ f16 1 f22"/>
                <a:gd name="f34" fmla="*/ f27 1 f21"/>
                <a:gd name="f35" fmla="*/ f28 1 f22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1" y="f43"/>
                </a:cxn>
                <a:cxn ang="f26">
                  <a:pos x="f41" y="f42"/>
                </a:cxn>
              </a:cxnLst>
              <a:rect l="f37" t="f40" r="f38" b="f39"/>
              <a:pathLst>
                <a:path w="2" h="9">
                  <a:moveTo>
                    <a:pt x="f8" y="f5"/>
                  </a:moveTo>
                  <a:cubicBezTo>
                    <a:pt x="f6" y="f9"/>
                    <a:pt x="f6" y="f10"/>
                    <a:pt x="f8" y="f7"/>
                  </a:cubicBezTo>
                  <a:cubicBezTo>
                    <a:pt x="f5" y="f10"/>
                    <a:pt x="f5" y="f9"/>
                    <a:pt x="f8" y="f5"/>
                  </a:cubicBezTo>
                  <a:close/>
                </a:path>
              </a:pathLst>
            </a:custGeom>
            <a:solidFill>
              <a:srgbClr val="6C32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6" name="Freeform 1748">
              <a:extLst>
                <a:ext uri="{FF2B5EF4-FFF2-40B4-BE49-F238E27FC236}">
                  <a16:creationId xmlns:a16="http://schemas.microsoft.com/office/drawing/2014/main" id="{9543E34A-EBFC-DE1A-C9AA-DF163B7B0450}"/>
                </a:ext>
              </a:extLst>
            </p:cNvPr>
            <p:cNvSpPr/>
            <p:nvPr/>
          </p:nvSpPr>
          <p:spPr>
            <a:xfrm>
              <a:off x="4395785" y="4140202"/>
              <a:ext cx="180978" cy="179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7"/>
                <a:gd name="f8" fmla="val 2"/>
                <a:gd name="f9" fmla="val 3"/>
                <a:gd name="f10" fmla="val 6"/>
                <a:gd name="f11" fmla="val 4"/>
                <a:gd name="f12" fmla="val 5"/>
                <a:gd name="f13" fmla="val 8"/>
                <a:gd name="f14" fmla="val 10"/>
                <a:gd name="f15" fmla="val 9"/>
                <a:gd name="f16" fmla="val 12"/>
                <a:gd name="f17" fmla="val 11"/>
                <a:gd name="f18" fmla="val 22"/>
                <a:gd name="f19" fmla="val 20"/>
                <a:gd name="f20" fmla="val 33"/>
                <a:gd name="f21" fmla="val 29"/>
                <a:gd name="f22" fmla="val 42"/>
                <a:gd name="f23" fmla="val 38"/>
                <a:gd name="f24" fmla="val 21"/>
                <a:gd name="f25" fmla="val 13"/>
                <a:gd name="f26" fmla="val 1"/>
                <a:gd name="f27" fmla="val 23"/>
                <a:gd name="f28" fmla="val 34"/>
                <a:gd name="f29" fmla="val 46"/>
                <a:gd name="f30" fmla="val 47"/>
                <a:gd name="f31" fmla="val 35"/>
                <a:gd name="f32" fmla="val 37"/>
                <a:gd name="f33" fmla="val 41"/>
                <a:gd name="f34" fmla="val 44"/>
                <a:gd name="f35" fmla="val 45"/>
                <a:gd name="f36" fmla="val 43"/>
                <a:gd name="f37" fmla="val 40"/>
                <a:gd name="f38" fmla="val 28"/>
                <a:gd name="f39" fmla="val 30"/>
                <a:gd name="f40" fmla="val 19"/>
                <a:gd name="f41" fmla="val 25"/>
                <a:gd name="f42" fmla="val 16"/>
                <a:gd name="f43" fmla="+- 0 0 -90"/>
                <a:gd name="f44" fmla="*/ f3 1 48"/>
                <a:gd name="f45" fmla="*/ f4 1 48"/>
                <a:gd name="f46" fmla="val f5"/>
                <a:gd name="f47" fmla="val f6"/>
                <a:gd name="f48" fmla="*/ f43 f0 1"/>
                <a:gd name="f49" fmla="+- f47 0 f46"/>
                <a:gd name="f50" fmla="*/ f48 1 f2"/>
                <a:gd name="f51" fmla="*/ f49 1 48"/>
                <a:gd name="f52" fmla="*/ 0 f49 1"/>
                <a:gd name="f53" fmla="*/ 7 f49 1"/>
                <a:gd name="f54" fmla="*/ 4 f49 1"/>
                <a:gd name="f55" fmla="*/ 5 f49 1"/>
                <a:gd name="f56" fmla="*/ 12 f49 1"/>
                <a:gd name="f57" fmla="*/ 11 f49 1"/>
                <a:gd name="f58" fmla="*/ 42 f49 1"/>
                <a:gd name="f59" fmla="*/ 38 f49 1"/>
                <a:gd name="f60" fmla="*/ 13 f49 1"/>
                <a:gd name="f61" fmla="*/ 9 f49 1"/>
                <a:gd name="f62" fmla="*/ 1 f49 1"/>
                <a:gd name="f63" fmla="*/ 46 f49 1"/>
                <a:gd name="f64" fmla="*/ 33 f49 1"/>
                <a:gd name="f65" fmla="*/ 48 f49 1"/>
                <a:gd name="f66" fmla="*/ 37 f49 1"/>
                <a:gd name="f67" fmla="*/ 45 f49 1"/>
                <a:gd name="f68" fmla="*/ 43 f49 1"/>
                <a:gd name="f69" fmla="*/ 40 f49 1"/>
                <a:gd name="f70" fmla="*/ 22 f49 1"/>
                <a:gd name="f71" fmla="*/ 30 f49 1"/>
                <a:gd name="f72" fmla="*/ 16 f49 1"/>
                <a:gd name="f73" fmla="+- f50 0 f1"/>
                <a:gd name="f74" fmla="*/ f52 1 48"/>
                <a:gd name="f75" fmla="*/ f53 1 48"/>
                <a:gd name="f76" fmla="*/ f54 1 48"/>
                <a:gd name="f77" fmla="*/ f55 1 48"/>
                <a:gd name="f78" fmla="*/ f56 1 48"/>
                <a:gd name="f79" fmla="*/ f57 1 48"/>
                <a:gd name="f80" fmla="*/ f58 1 48"/>
                <a:gd name="f81" fmla="*/ f59 1 48"/>
                <a:gd name="f82" fmla="*/ f60 1 48"/>
                <a:gd name="f83" fmla="*/ f61 1 48"/>
                <a:gd name="f84" fmla="*/ f62 1 48"/>
                <a:gd name="f85" fmla="*/ f63 1 48"/>
                <a:gd name="f86" fmla="*/ f64 1 48"/>
                <a:gd name="f87" fmla="*/ f65 1 48"/>
                <a:gd name="f88" fmla="*/ f66 1 48"/>
                <a:gd name="f89" fmla="*/ f67 1 48"/>
                <a:gd name="f90" fmla="*/ f68 1 48"/>
                <a:gd name="f91" fmla="*/ f69 1 48"/>
                <a:gd name="f92" fmla="*/ f70 1 48"/>
                <a:gd name="f93" fmla="*/ f71 1 48"/>
                <a:gd name="f94" fmla="*/ f72 1 48"/>
                <a:gd name="f95" fmla="*/ 0 1 f51"/>
                <a:gd name="f96" fmla="*/ f47 1 f51"/>
                <a:gd name="f97" fmla="*/ f74 1 f51"/>
                <a:gd name="f98" fmla="*/ f75 1 f51"/>
                <a:gd name="f99" fmla="*/ f76 1 f51"/>
                <a:gd name="f100" fmla="*/ f77 1 f51"/>
                <a:gd name="f101" fmla="*/ f78 1 f51"/>
                <a:gd name="f102" fmla="*/ f79 1 f51"/>
                <a:gd name="f103" fmla="*/ f80 1 f51"/>
                <a:gd name="f104" fmla="*/ f81 1 f51"/>
                <a:gd name="f105" fmla="*/ f82 1 f51"/>
                <a:gd name="f106" fmla="*/ f83 1 f51"/>
                <a:gd name="f107" fmla="*/ f84 1 f51"/>
                <a:gd name="f108" fmla="*/ f85 1 f51"/>
                <a:gd name="f109" fmla="*/ f86 1 f51"/>
                <a:gd name="f110" fmla="*/ f87 1 f51"/>
                <a:gd name="f111" fmla="*/ f88 1 f51"/>
                <a:gd name="f112" fmla="*/ f89 1 f51"/>
                <a:gd name="f113" fmla="*/ f90 1 f51"/>
                <a:gd name="f114" fmla="*/ f91 1 f51"/>
                <a:gd name="f115" fmla="*/ f92 1 f51"/>
                <a:gd name="f116" fmla="*/ f93 1 f51"/>
                <a:gd name="f117" fmla="*/ f94 1 f51"/>
                <a:gd name="f118" fmla="*/ f95 f44 1"/>
                <a:gd name="f119" fmla="*/ f96 f44 1"/>
                <a:gd name="f120" fmla="*/ f96 f45 1"/>
                <a:gd name="f121" fmla="*/ f95 f45 1"/>
                <a:gd name="f122" fmla="*/ f97 f44 1"/>
                <a:gd name="f123" fmla="*/ f98 f45 1"/>
                <a:gd name="f124" fmla="*/ f99 f44 1"/>
                <a:gd name="f125" fmla="*/ f100 f45 1"/>
                <a:gd name="f126" fmla="*/ f101 f44 1"/>
                <a:gd name="f127" fmla="*/ f102 f45 1"/>
                <a:gd name="f128" fmla="*/ f103 f44 1"/>
                <a:gd name="f129" fmla="*/ f104 f45 1"/>
                <a:gd name="f130" fmla="*/ f105 f44 1"/>
                <a:gd name="f131" fmla="*/ f98 f44 1"/>
                <a:gd name="f132" fmla="*/ f106 f44 1"/>
                <a:gd name="f133" fmla="*/ f97 f45 1"/>
                <a:gd name="f134" fmla="*/ f102 f44 1"/>
                <a:gd name="f135" fmla="*/ f107 f45 1"/>
                <a:gd name="f136" fmla="*/ f108 f44 1"/>
                <a:gd name="f137" fmla="*/ f109 f45 1"/>
                <a:gd name="f138" fmla="*/ f110 f44 1"/>
                <a:gd name="f139" fmla="*/ f111 f45 1"/>
                <a:gd name="f140" fmla="*/ f112 f44 1"/>
                <a:gd name="f141" fmla="*/ f110 f45 1"/>
                <a:gd name="f142" fmla="*/ f113 f44 1"/>
                <a:gd name="f143" fmla="*/ f108 f45 1"/>
                <a:gd name="f144" fmla="*/ f114 f44 1"/>
                <a:gd name="f145" fmla="*/ f115 f44 1"/>
                <a:gd name="f146" fmla="*/ f116 f45 1"/>
                <a:gd name="f147" fmla="*/ f117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30" y="f127"/>
                </a:cxn>
                <a:cxn ang="f73">
                  <a:pos x="f131" y="f125"/>
                </a:cxn>
                <a:cxn ang="f73">
                  <a:pos x="f132" y="f133"/>
                </a:cxn>
                <a:cxn ang="f73">
                  <a:pos x="f134" y="f135"/>
                </a:cxn>
                <a:cxn ang="f73">
                  <a:pos x="f136" y="f137"/>
                </a:cxn>
                <a:cxn ang="f73">
                  <a:pos x="f138" y="f139"/>
                </a:cxn>
                <a:cxn ang="f73">
                  <a:pos x="f140" y="f141"/>
                </a:cxn>
                <a:cxn ang="f73">
                  <a:pos x="f142" y="f143"/>
                </a:cxn>
                <a:cxn ang="f73">
                  <a:pos x="f144" y="f143"/>
                </a:cxn>
                <a:cxn ang="f73">
                  <a:pos x="f144" y="f143"/>
                </a:cxn>
                <a:cxn ang="f73">
                  <a:pos x="f145" y="f146"/>
                </a:cxn>
                <a:cxn ang="f73">
                  <a:pos x="f145" y="f146"/>
                </a:cxn>
                <a:cxn ang="f73">
                  <a:pos x="f132" y="f147"/>
                </a:cxn>
                <a:cxn ang="f73">
                  <a:pos x="f122" y="f123"/>
                </a:cxn>
              </a:cxnLst>
              <a:rect l="f118" t="f121" r="f119" b="f120"/>
              <a:pathLst>
                <a:path w="48" h="48">
                  <a:moveTo>
                    <a:pt x="f5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2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0" y="f21"/>
                    <a:pt x="f18" y="f24"/>
                    <a:pt x="f25" y="f17"/>
                  </a:cubicBezTo>
                  <a:cubicBezTo>
                    <a:pt x="f17" y="f15"/>
                    <a:pt x="f7" y="f13"/>
                    <a:pt x="f7" y="f12"/>
                  </a:cubicBezTo>
                  <a:cubicBezTo>
                    <a:pt x="f14" y="f11"/>
                    <a:pt x="f15" y="f8"/>
                    <a:pt x="f15" y="f5"/>
                  </a:cubicBezTo>
                  <a:cubicBezTo>
                    <a:pt x="f14" y="f5"/>
                    <a:pt x="f14" y="f5"/>
                    <a:pt x="f17" y="f26"/>
                  </a:cubicBezTo>
                  <a:cubicBezTo>
                    <a:pt x="f27" y="f16"/>
                    <a:pt x="f28" y="f27"/>
                    <a:pt x="f29" y="f20"/>
                  </a:cubicBezTo>
                  <a:cubicBezTo>
                    <a:pt x="f30" y="f28"/>
                    <a:pt x="f6" y="f31"/>
                    <a:pt x="f6" y="f32"/>
                  </a:cubicBezTo>
                  <a:cubicBezTo>
                    <a:pt x="f30" y="f33"/>
                    <a:pt x="f34" y="f34"/>
                    <a:pt x="f35" y="f6"/>
                  </a:cubicBezTo>
                  <a:cubicBezTo>
                    <a:pt x="f36" y="f6"/>
                    <a:pt x="f36" y="f30"/>
                    <a:pt x="f36" y="f29"/>
                  </a:cubicBezTo>
                  <a:cubicBezTo>
                    <a:pt x="f22" y="f6"/>
                    <a:pt x="f33" y="f30"/>
                    <a:pt x="f37" y="f29"/>
                  </a:cubicBezTo>
                  <a:cubicBezTo>
                    <a:pt x="f37" y="f29"/>
                    <a:pt x="f37" y="f29"/>
                    <a:pt x="f37" y="f29"/>
                  </a:cubicBezTo>
                  <a:cubicBezTo>
                    <a:pt x="f28" y="f33"/>
                    <a:pt x="f38" y="f31"/>
                    <a:pt x="f18" y="f39"/>
                  </a:cubicBezTo>
                  <a:cubicBezTo>
                    <a:pt x="f18" y="f39"/>
                    <a:pt x="f18" y="f39"/>
                    <a:pt x="f18" y="f39"/>
                  </a:cubicBezTo>
                  <a:cubicBezTo>
                    <a:pt x="f40" y="f41"/>
                    <a:pt x="f25" y="f24"/>
                    <a:pt x="f15" y="f42"/>
                  </a:cubicBezTo>
                  <a:cubicBezTo>
                    <a:pt x="f10" y="f25"/>
                    <a:pt x="f9" y="f14"/>
                    <a:pt x="f5" y="f7"/>
                  </a:cubicBezTo>
                  <a:close/>
                </a:path>
              </a:pathLst>
            </a:custGeom>
            <a:solidFill>
              <a:srgbClr val="BA706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7" name="Freeform 1749">
              <a:extLst>
                <a:ext uri="{FF2B5EF4-FFF2-40B4-BE49-F238E27FC236}">
                  <a16:creationId xmlns:a16="http://schemas.microsoft.com/office/drawing/2014/main" id="{93DCB7FE-B9D7-EEB9-BFD9-BA87733D6A86}"/>
                </a:ext>
              </a:extLst>
            </p:cNvPr>
            <p:cNvSpPr/>
            <p:nvPr/>
          </p:nvSpPr>
          <p:spPr>
            <a:xfrm>
              <a:off x="4389440" y="4094161"/>
              <a:ext cx="203197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49"/>
                <a:gd name="f8" fmla="val 50"/>
                <a:gd name="f9" fmla="val 44"/>
                <a:gd name="f10" fmla="val 43"/>
                <a:gd name="f11" fmla="val 37"/>
                <a:gd name="f12" fmla="val 31"/>
                <a:gd name="f13" fmla="val 24"/>
                <a:gd name="f14" fmla="val 25"/>
                <a:gd name="f15" fmla="val 18"/>
                <a:gd name="f16" fmla="val 11"/>
                <a:gd name="f17" fmla="val 12"/>
                <a:gd name="f18" fmla="val 7"/>
                <a:gd name="f19" fmla="val 8"/>
                <a:gd name="f20" fmla="val 4"/>
                <a:gd name="f21" fmla="val 5"/>
                <a:gd name="f22" fmla="val 1"/>
                <a:gd name="f23" fmla="val 15"/>
                <a:gd name="f24" fmla="val 32"/>
                <a:gd name="f25" fmla="val 45"/>
                <a:gd name="f26" fmla="val 46"/>
                <a:gd name="f27" fmla="val 48"/>
                <a:gd name="f28" fmla="+- 0 0 -90"/>
                <a:gd name="f29" fmla="*/ f3 1 54"/>
                <a:gd name="f30" fmla="*/ f4 1 4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54"/>
                <a:gd name="f39" fmla="*/ f35 1 49"/>
                <a:gd name="f40" fmla="*/ 50 f36 1"/>
                <a:gd name="f41" fmla="*/ 49 f35 1"/>
                <a:gd name="f42" fmla="*/ 31 f36 1"/>
                <a:gd name="f43" fmla="*/ 31 f35 1"/>
                <a:gd name="f44" fmla="*/ 11 f36 1"/>
                <a:gd name="f45" fmla="*/ 12 f35 1"/>
                <a:gd name="f46" fmla="*/ 0 f36 1"/>
                <a:gd name="f47" fmla="*/ 1 f35 1"/>
                <a:gd name="f48" fmla="*/ 1 f36 1"/>
                <a:gd name="f49" fmla="*/ 0 f35 1"/>
                <a:gd name="f50" fmla="*/ 45 f35 1"/>
                <a:gd name="f51" fmla="+- f37 0 f1"/>
                <a:gd name="f52" fmla="*/ f40 1 54"/>
                <a:gd name="f53" fmla="*/ f41 1 49"/>
                <a:gd name="f54" fmla="*/ f42 1 54"/>
                <a:gd name="f55" fmla="*/ f43 1 49"/>
                <a:gd name="f56" fmla="*/ f44 1 54"/>
                <a:gd name="f57" fmla="*/ f45 1 49"/>
                <a:gd name="f58" fmla="*/ f46 1 54"/>
                <a:gd name="f59" fmla="*/ f47 1 49"/>
                <a:gd name="f60" fmla="*/ f48 1 54"/>
                <a:gd name="f61" fmla="*/ f49 1 49"/>
                <a:gd name="f62" fmla="*/ f50 1 49"/>
                <a:gd name="f63" fmla="*/ 0 1 f38"/>
                <a:gd name="f64" fmla="*/ f32 1 f38"/>
                <a:gd name="f65" fmla="*/ 0 1 f39"/>
                <a:gd name="f66" fmla="*/ f33 1 f39"/>
                <a:gd name="f67" fmla="*/ f52 1 f38"/>
                <a:gd name="f68" fmla="*/ f53 1 f39"/>
                <a:gd name="f69" fmla="*/ f54 1 f38"/>
                <a:gd name="f70" fmla="*/ f55 1 f39"/>
                <a:gd name="f71" fmla="*/ f56 1 f38"/>
                <a:gd name="f72" fmla="*/ f57 1 f39"/>
                <a:gd name="f73" fmla="*/ f58 1 f38"/>
                <a:gd name="f74" fmla="*/ f59 1 f39"/>
                <a:gd name="f75" fmla="*/ f60 1 f38"/>
                <a:gd name="f76" fmla="*/ f61 1 f39"/>
                <a:gd name="f77" fmla="*/ f62 1 f39"/>
                <a:gd name="f78" fmla="*/ f63 f29 1"/>
                <a:gd name="f79" fmla="*/ f64 f29 1"/>
                <a:gd name="f80" fmla="*/ f66 f30 1"/>
                <a:gd name="f81" fmla="*/ f65 f30 1"/>
                <a:gd name="f82" fmla="*/ f67 f29 1"/>
                <a:gd name="f83" fmla="*/ f68 f30 1"/>
                <a:gd name="f84" fmla="*/ f69 f29 1"/>
                <a:gd name="f85" fmla="*/ f70 f30 1"/>
                <a:gd name="f86" fmla="*/ f71 f29 1"/>
                <a:gd name="f87" fmla="*/ f72 f30 1"/>
                <a:gd name="f88" fmla="*/ f73 f29 1"/>
                <a:gd name="f89" fmla="*/ f74 f30 1"/>
                <a:gd name="f90" fmla="*/ f75 f29 1"/>
                <a:gd name="f91" fmla="*/ f76 f30 1"/>
                <a:gd name="f92" fmla="*/ f7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82" y="f92"/>
                </a:cxn>
                <a:cxn ang="f51">
                  <a:pos x="f82" y="f83"/>
                </a:cxn>
              </a:cxnLst>
              <a:rect l="f78" t="f81" r="f79" b="f80"/>
              <a:pathLst>
                <a:path w="54" h="49">
                  <a:moveTo>
                    <a:pt x="f8" y="f7"/>
                  </a:moveTo>
                  <a:cubicBezTo>
                    <a:pt x="f9" y="f10"/>
                    <a:pt x="f11" y="f11"/>
                    <a:pt x="f12" y="f12"/>
                  </a:cubicBezTo>
                  <a:cubicBezTo>
                    <a:pt x="f13" y="f14"/>
                    <a:pt x="f15" y="f15"/>
                    <a:pt x="f16" y="f17"/>
                  </a:cubicBezTo>
                  <a:cubicBezTo>
                    <a:pt x="f18" y="f19"/>
                    <a:pt x="f20" y="f21"/>
                    <a:pt x="f5" y="f22"/>
                  </a:cubicBezTo>
                  <a:cubicBezTo>
                    <a:pt x="f5" y="f22"/>
                    <a:pt x="f22" y="f5"/>
                    <a:pt x="f22" y="f5"/>
                  </a:cubicBezTo>
                  <a:cubicBezTo>
                    <a:pt x="f15" y="f23"/>
                    <a:pt x="f24" y="f24"/>
                    <a:pt x="f8" y="f25"/>
                  </a:cubicBezTo>
                  <a:cubicBezTo>
                    <a:pt x="f7" y="f26"/>
                    <a:pt x="f6" y="f27"/>
                    <a:pt x="f8" y="f7"/>
                  </a:cubicBezTo>
                  <a:close/>
                </a:path>
              </a:pathLst>
            </a:custGeom>
            <a:solidFill>
              <a:srgbClr val="682F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8" name="Freeform 1750">
              <a:extLst>
                <a:ext uri="{FF2B5EF4-FFF2-40B4-BE49-F238E27FC236}">
                  <a16:creationId xmlns:a16="http://schemas.microsoft.com/office/drawing/2014/main" id="{8CF56276-6AF9-D833-DAB2-1E7F947E8DD5}"/>
                </a:ext>
              </a:extLst>
            </p:cNvPr>
            <p:cNvSpPr/>
            <p:nvPr/>
          </p:nvSpPr>
          <p:spPr>
            <a:xfrm>
              <a:off x="4516441" y="4308479"/>
              <a:ext cx="87316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0"/>
                <a:gd name="f8" fmla="val 8"/>
                <a:gd name="f9" fmla="val 1"/>
                <a:gd name="f10" fmla="val 10"/>
                <a:gd name="f11" fmla="val 12"/>
                <a:gd name="f12" fmla="val 13"/>
                <a:gd name="f13" fmla="val 3"/>
                <a:gd name="f14" fmla="val 14"/>
                <a:gd name="f15" fmla="val 7"/>
                <a:gd name="f16" fmla="val 16"/>
                <a:gd name="f17" fmla="val 11"/>
                <a:gd name="f18" fmla="val 19"/>
                <a:gd name="f19" fmla="val 17"/>
                <a:gd name="f20" fmla="val 15"/>
                <a:gd name="f21" fmla="val 9"/>
                <a:gd name="f22" fmla="val 4"/>
                <a:gd name="f23" fmla="val 2"/>
                <a:gd name="f24" fmla="val 5"/>
                <a:gd name="f25" fmla="val 6"/>
                <a:gd name="f26" fmla="+- 0 0 -90"/>
                <a:gd name="f27" fmla="*/ f3 1 23"/>
                <a:gd name="f28" fmla="*/ f4 1 2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3"/>
                <a:gd name="f37" fmla="*/ f33 1 20"/>
                <a:gd name="f38" fmla="*/ 8 f34 1"/>
                <a:gd name="f39" fmla="*/ 1 f33 1"/>
                <a:gd name="f40" fmla="*/ 13 f34 1"/>
                <a:gd name="f41" fmla="*/ 3 f33 1"/>
                <a:gd name="f42" fmla="*/ 16 f34 1"/>
                <a:gd name="f43" fmla="*/ 16 f33 1"/>
                <a:gd name="f44" fmla="*/ 23 f34 1"/>
                <a:gd name="f45" fmla="*/ 13 f33 1"/>
                <a:gd name="f46" fmla="*/ 12 f34 1"/>
                <a:gd name="f47" fmla="*/ 20 f33 1"/>
                <a:gd name="f48" fmla="*/ 7 f34 1"/>
                <a:gd name="f49" fmla="*/ 14 f33 1"/>
                <a:gd name="f50" fmla="*/ 0 f34 1"/>
                <a:gd name="f51" fmla="*/ 9 f33 1"/>
                <a:gd name="f52" fmla="*/ 5 f34 1"/>
                <a:gd name="f53" fmla="*/ 11 f33 1"/>
                <a:gd name="f54" fmla="*/ 17 f33 1"/>
                <a:gd name="f55" fmla="*/ 14 f34 1"/>
                <a:gd name="f56" fmla="*/ 9 f34 1"/>
                <a:gd name="f57" fmla="+- f35 0 f1"/>
                <a:gd name="f58" fmla="*/ f38 1 23"/>
                <a:gd name="f59" fmla="*/ f39 1 20"/>
                <a:gd name="f60" fmla="*/ f40 1 23"/>
                <a:gd name="f61" fmla="*/ f41 1 20"/>
                <a:gd name="f62" fmla="*/ f42 1 23"/>
                <a:gd name="f63" fmla="*/ f43 1 20"/>
                <a:gd name="f64" fmla="*/ f44 1 23"/>
                <a:gd name="f65" fmla="*/ f45 1 20"/>
                <a:gd name="f66" fmla="*/ f46 1 23"/>
                <a:gd name="f67" fmla="*/ f47 1 20"/>
                <a:gd name="f68" fmla="*/ f48 1 23"/>
                <a:gd name="f69" fmla="*/ f49 1 20"/>
                <a:gd name="f70" fmla="*/ f50 1 23"/>
                <a:gd name="f71" fmla="*/ f51 1 20"/>
                <a:gd name="f72" fmla="*/ f52 1 23"/>
                <a:gd name="f73" fmla="*/ f53 1 20"/>
                <a:gd name="f74" fmla="*/ f54 1 20"/>
                <a:gd name="f75" fmla="*/ f55 1 23"/>
                <a:gd name="f76" fmla="*/ f56 1 23"/>
                <a:gd name="f77" fmla="*/ 0 1 f36"/>
                <a:gd name="f78" fmla="*/ f30 1 f36"/>
                <a:gd name="f79" fmla="*/ 0 1 f37"/>
                <a:gd name="f80" fmla="*/ f31 1 f37"/>
                <a:gd name="f81" fmla="*/ f58 1 f36"/>
                <a:gd name="f82" fmla="*/ f59 1 f37"/>
                <a:gd name="f83" fmla="*/ f60 1 f36"/>
                <a:gd name="f84" fmla="*/ f61 1 f37"/>
                <a:gd name="f85" fmla="*/ f62 1 f36"/>
                <a:gd name="f86" fmla="*/ f63 1 f37"/>
                <a:gd name="f87" fmla="*/ f64 1 f36"/>
                <a:gd name="f88" fmla="*/ f65 1 f37"/>
                <a:gd name="f89" fmla="*/ f66 1 f36"/>
                <a:gd name="f90" fmla="*/ f67 1 f37"/>
                <a:gd name="f91" fmla="*/ f68 1 f36"/>
                <a:gd name="f92" fmla="*/ f69 1 f37"/>
                <a:gd name="f93" fmla="*/ f70 1 f36"/>
                <a:gd name="f94" fmla="*/ f71 1 f37"/>
                <a:gd name="f95" fmla="*/ f72 1 f36"/>
                <a:gd name="f96" fmla="*/ f73 1 f37"/>
                <a:gd name="f97" fmla="*/ f74 1 f37"/>
                <a:gd name="f98" fmla="*/ f75 1 f36"/>
                <a:gd name="f99" fmla="*/ f76 1 f36"/>
                <a:gd name="f100" fmla="*/ f77 f27 1"/>
                <a:gd name="f101" fmla="*/ f78 f27 1"/>
                <a:gd name="f102" fmla="*/ f80 f28 1"/>
                <a:gd name="f103" fmla="*/ f79 f28 1"/>
                <a:gd name="f104" fmla="*/ f81 f27 1"/>
                <a:gd name="f105" fmla="*/ f82 f28 1"/>
                <a:gd name="f106" fmla="*/ f83 f27 1"/>
                <a:gd name="f107" fmla="*/ f84 f28 1"/>
                <a:gd name="f108" fmla="*/ f85 f27 1"/>
                <a:gd name="f109" fmla="*/ f86 f28 1"/>
                <a:gd name="f110" fmla="*/ f87 f27 1"/>
                <a:gd name="f111" fmla="*/ f88 f28 1"/>
                <a:gd name="f112" fmla="*/ f89 f27 1"/>
                <a:gd name="f113" fmla="*/ f90 f28 1"/>
                <a:gd name="f114" fmla="*/ f91 f27 1"/>
                <a:gd name="f115" fmla="*/ f92 f28 1"/>
                <a:gd name="f116" fmla="*/ f93 f27 1"/>
                <a:gd name="f117" fmla="*/ f94 f28 1"/>
                <a:gd name="f118" fmla="*/ f95 f27 1"/>
                <a:gd name="f119" fmla="*/ f96 f28 1"/>
                <a:gd name="f120" fmla="*/ f97 f28 1"/>
                <a:gd name="f121" fmla="*/ f98 f27 1"/>
                <a:gd name="f122" fmla="*/ f99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104" y="f105"/>
                </a:cxn>
                <a:cxn ang="f57">
                  <a:pos x="f106" y="f107"/>
                </a:cxn>
                <a:cxn ang="f57">
                  <a:pos x="f108" y="f109"/>
                </a:cxn>
                <a:cxn ang="f57">
                  <a:pos x="f110" y="f111"/>
                </a:cxn>
                <a:cxn ang="f57">
                  <a:pos x="f112" y="f113"/>
                </a:cxn>
                <a:cxn ang="f57">
                  <a:pos x="f114" y="f115"/>
                </a:cxn>
                <a:cxn ang="f57">
                  <a:pos x="f116" y="f117"/>
                </a:cxn>
                <a:cxn ang="f57">
                  <a:pos x="f116" y="f117"/>
                </a:cxn>
                <a:cxn ang="f57">
                  <a:pos x="f118" y="f119"/>
                </a:cxn>
                <a:cxn ang="f57">
                  <a:pos x="f112" y="f120"/>
                </a:cxn>
                <a:cxn ang="f57">
                  <a:pos x="f121" y="f120"/>
                </a:cxn>
                <a:cxn ang="f57">
                  <a:pos x="f121" y="f115"/>
                </a:cxn>
                <a:cxn ang="f57">
                  <a:pos x="f122" y="f107"/>
                </a:cxn>
                <a:cxn ang="f57">
                  <a:pos x="f104" y="f105"/>
                </a:cxn>
              </a:cxnLst>
              <a:rect l="f100" t="f103" r="f101" b="f102"/>
              <a:pathLst>
                <a:path w="23" h="20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6" y="f17"/>
                    <a:pt x="f16" y="f16"/>
                  </a:cubicBezTo>
                  <a:cubicBezTo>
                    <a:pt x="f18" y="f16"/>
                    <a:pt x="f7" y="f12"/>
                    <a:pt x="f6" y="f12"/>
                  </a:cubicBezTo>
                  <a:cubicBezTo>
                    <a:pt x="f7" y="f19"/>
                    <a:pt x="f20" y="f19"/>
                    <a:pt x="f11" y="f7"/>
                  </a:cubicBezTo>
                  <a:cubicBezTo>
                    <a:pt x="f17" y="f19"/>
                    <a:pt x="f21" y="f16"/>
                    <a:pt x="f15" y="f14"/>
                  </a:cubicBezTo>
                  <a:cubicBezTo>
                    <a:pt x="f22" y="f12"/>
                    <a:pt x="f9" y="f11"/>
                    <a:pt x="f5" y="f21"/>
                  </a:cubicBezTo>
                  <a:cubicBezTo>
                    <a:pt x="f5" y="f21"/>
                    <a:pt x="f5" y="f21"/>
                    <a:pt x="f5" y="f21"/>
                  </a:cubicBezTo>
                  <a:cubicBezTo>
                    <a:pt x="f23" y="f8"/>
                    <a:pt x="f22" y="f21"/>
                    <a:pt x="f24" y="f17"/>
                  </a:cubicBezTo>
                  <a:cubicBezTo>
                    <a:pt x="f15" y="f14"/>
                    <a:pt x="f17" y="f14"/>
                    <a:pt x="f11" y="f19"/>
                  </a:cubicBezTo>
                  <a:cubicBezTo>
                    <a:pt x="f12" y="f19"/>
                    <a:pt x="f12" y="f19"/>
                    <a:pt x="f14" y="f19"/>
                  </a:cubicBezTo>
                  <a:cubicBezTo>
                    <a:pt x="f14" y="f16"/>
                    <a:pt x="f20" y="f20"/>
                    <a:pt x="f14" y="f14"/>
                  </a:cubicBezTo>
                  <a:cubicBezTo>
                    <a:pt x="f12" y="f10"/>
                    <a:pt x="f12" y="f25"/>
                    <a:pt x="f21" y="f13"/>
                  </a:cubicBezTo>
                  <a:cubicBezTo>
                    <a:pt x="f8" y="f23"/>
                    <a:pt x="f8" y="f23"/>
                    <a:pt x="f8" y="f9"/>
                  </a:cubicBezTo>
                  <a:close/>
                </a:path>
              </a:pathLst>
            </a:custGeom>
            <a:solidFill>
              <a:srgbClr val="8F5A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9" name="Freeform 1751">
              <a:extLst>
                <a:ext uri="{FF2B5EF4-FFF2-40B4-BE49-F238E27FC236}">
                  <a16:creationId xmlns:a16="http://schemas.microsoft.com/office/drawing/2014/main" id="{20846BA4-DC1E-8754-6D20-94D1B3200726}"/>
                </a:ext>
              </a:extLst>
            </p:cNvPr>
            <p:cNvSpPr/>
            <p:nvPr/>
          </p:nvSpPr>
          <p:spPr>
            <a:xfrm>
              <a:off x="4618040" y="4330698"/>
              <a:ext cx="76196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9"/>
                <a:gd name="f8" fmla="val 7"/>
                <a:gd name="f9" fmla="val 15"/>
                <a:gd name="f10" fmla="val 11"/>
                <a:gd name="f11" fmla="val 6"/>
                <a:gd name="f12" fmla="val 5"/>
                <a:gd name="f13" fmla="val 3"/>
                <a:gd name="f14" fmla="val 4"/>
                <a:gd name="f15" fmla="val 1"/>
                <a:gd name="f16" fmla="val 8"/>
                <a:gd name="f17" fmla="val 2"/>
                <a:gd name="f18" fmla="val 10"/>
                <a:gd name="f19" fmla="val 12"/>
                <a:gd name="f20" fmla="val 16"/>
                <a:gd name="f21" fmla="val 18"/>
                <a:gd name="f22" fmla="+- 0 0 -90"/>
                <a:gd name="f23" fmla="*/ f3 1 20"/>
                <a:gd name="f24" fmla="*/ f4 1 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0"/>
                <a:gd name="f33" fmla="*/ f29 1 9"/>
                <a:gd name="f34" fmla="*/ 20 f30 1"/>
                <a:gd name="f35" fmla="*/ 7 f29 1"/>
                <a:gd name="f36" fmla="*/ 6 f30 1"/>
                <a:gd name="f37" fmla="*/ 6 f29 1"/>
                <a:gd name="f38" fmla="*/ 1 f30 1"/>
                <a:gd name="f39" fmla="*/ 5 f29 1"/>
                <a:gd name="f40" fmla="*/ 8 f30 1"/>
                <a:gd name="f41" fmla="*/ 0 f30 1"/>
                <a:gd name="f42" fmla="*/ 3 f29 1"/>
                <a:gd name="f43" fmla="*/ 7 f30 1"/>
                <a:gd name="f44" fmla="*/ 2 f29 1"/>
                <a:gd name="f45" fmla="*/ 15 f30 1"/>
                <a:gd name="f46" fmla="*/ 4 f29 1"/>
                <a:gd name="f47" fmla="+- f31 0 f1"/>
                <a:gd name="f48" fmla="*/ f34 1 20"/>
                <a:gd name="f49" fmla="*/ f35 1 9"/>
                <a:gd name="f50" fmla="*/ f36 1 20"/>
                <a:gd name="f51" fmla="*/ f37 1 9"/>
                <a:gd name="f52" fmla="*/ f38 1 20"/>
                <a:gd name="f53" fmla="*/ f39 1 9"/>
                <a:gd name="f54" fmla="*/ f40 1 20"/>
                <a:gd name="f55" fmla="*/ f41 1 20"/>
                <a:gd name="f56" fmla="*/ f42 1 9"/>
                <a:gd name="f57" fmla="*/ f43 1 20"/>
                <a:gd name="f58" fmla="*/ f44 1 9"/>
                <a:gd name="f59" fmla="*/ f45 1 20"/>
                <a:gd name="f60" fmla="*/ f46 1 9"/>
                <a:gd name="f61" fmla="*/ 0 1 f32"/>
                <a:gd name="f62" fmla="*/ f26 1 f32"/>
                <a:gd name="f63" fmla="*/ 0 1 f33"/>
                <a:gd name="f64" fmla="*/ f27 1 f33"/>
                <a:gd name="f65" fmla="*/ f48 1 f32"/>
                <a:gd name="f66" fmla="*/ f49 1 f33"/>
                <a:gd name="f67" fmla="*/ f50 1 f32"/>
                <a:gd name="f68" fmla="*/ f51 1 f33"/>
                <a:gd name="f69" fmla="*/ f52 1 f32"/>
                <a:gd name="f70" fmla="*/ f53 1 f33"/>
                <a:gd name="f71" fmla="*/ f54 1 f32"/>
                <a:gd name="f72" fmla="*/ f55 1 f32"/>
                <a:gd name="f73" fmla="*/ f56 1 f33"/>
                <a:gd name="f74" fmla="*/ f57 1 f32"/>
                <a:gd name="f75" fmla="*/ f58 1 f33"/>
                <a:gd name="f76" fmla="*/ f59 1 f32"/>
                <a:gd name="f77" fmla="*/ f60 1 f33"/>
                <a:gd name="f78" fmla="*/ f61 f23 1"/>
                <a:gd name="f79" fmla="*/ f62 f23 1"/>
                <a:gd name="f80" fmla="*/ f64 f24 1"/>
                <a:gd name="f81" fmla="*/ f63 f24 1"/>
                <a:gd name="f82" fmla="*/ f65 f23 1"/>
                <a:gd name="f83" fmla="*/ f66 f24 1"/>
                <a:gd name="f84" fmla="*/ f67 f23 1"/>
                <a:gd name="f85" fmla="*/ f68 f24 1"/>
                <a:gd name="f86" fmla="*/ f69 f23 1"/>
                <a:gd name="f87" fmla="*/ f70 f24 1"/>
                <a:gd name="f88" fmla="*/ f71 f23 1"/>
                <a:gd name="f89" fmla="*/ f72 f23 1"/>
                <a:gd name="f90" fmla="*/ f73 f24 1"/>
                <a:gd name="f91" fmla="*/ f74 f23 1"/>
                <a:gd name="f92" fmla="*/ f75 f24 1"/>
                <a:gd name="f93" fmla="*/ f76 f23 1"/>
                <a:gd name="f94" fmla="*/ f77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86" y="f87"/>
                </a:cxn>
                <a:cxn ang="f47">
                  <a:pos x="f88" y="f87"/>
                </a:cxn>
                <a:cxn ang="f47">
                  <a:pos x="f89" y="f90"/>
                </a:cxn>
                <a:cxn ang="f47">
                  <a:pos x="f91" y="f92"/>
                </a:cxn>
                <a:cxn ang="f47">
                  <a:pos x="f93" y="f94"/>
                </a:cxn>
                <a:cxn ang="f47">
                  <a:pos x="f82" y="f83"/>
                </a:cxn>
              </a:cxnLst>
              <a:rect l="f78" t="f81" r="f79" b="f80"/>
              <a:pathLst>
                <a:path w="20" h="9">
                  <a:moveTo>
                    <a:pt x="f6" y="f8"/>
                  </a:moveTo>
                  <a:cubicBezTo>
                    <a:pt x="f9" y="f7"/>
                    <a:pt x="f10" y="f11"/>
                    <a:pt x="f11" y="f11"/>
                  </a:cubicBezTo>
                  <a:cubicBezTo>
                    <a:pt x="f12" y="f11"/>
                    <a:pt x="f13" y="f14"/>
                    <a:pt x="f15" y="f12"/>
                  </a:cubicBezTo>
                  <a:cubicBezTo>
                    <a:pt x="f13" y="f13"/>
                    <a:pt x="f12" y="f14"/>
                    <a:pt x="f16" y="f12"/>
                  </a:cubicBezTo>
                  <a:cubicBezTo>
                    <a:pt x="f12" y="f17"/>
                    <a:pt x="f17" y="f13"/>
                    <a:pt x="f5" y="f13"/>
                  </a:cubicBezTo>
                  <a:cubicBezTo>
                    <a:pt x="f17" y="f5"/>
                    <a:pt x="f14" y="f15"/>
                    <a:pt x="f8" y="f17"/>
                  </a:cubicBezTo>
                  <a:cubicBezTo>
                    <a:pt x="f18" y="f13"/>
                    <a:pt x="f19" y="f11"/>
                    <a:pt x="f9" y="f14"/>
                  </a:cubicBezTo>
                  <a:cubicBezTo>
                    <a:pt x="f20" y="f8"/>
                    <a:pt x="f21" y="f11"/>
                    <a:pt x="f6" y="f8"/>
                  </a:cubicBezTo>
                  <a:close/>
                </a:path>
              </a:pathLst>
            </a:custGeom>
            <a:solidFill>
              <a:srgbClr val="815F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0" name="Freeform 1752">
              <a:extLst>
                <a:ext uri="{FF2B5EF4-FFF2-40B4-BE49-F238E27FC236}">
                  <a16:creationId xmlns:a16="http://schemas.microsoft.com/office/drawing/2014/main" id="{FA5218A0-BA0B-D36E-3216-01333AAEF8A8}"/>
                </a:ext>
              </a:extLst>
            </p:cNvPr>
            <p:cNvSpPr/>
            <p:nvPr/>
          </p:nvSpPr>
          <p:spPr>
            <a:xfrm>
              <a:off x="4689472" y="4343400"/>
              <a:ext cx="19046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"/>
                <a:gd name="f8" fmla="val 2"/>
                <a:gd name="f9" fmla="val 3"/>
                <a:gd name="f10" fmla="val 1"/>
                <a:gd name="f11" fmla="+- 0 0 -90"/>
                <a:gd name="f12" fmla="*/ f3 1 5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5"/>
                <a:gd name="f23" fmla="*/ 4 f19 1"/>
                <a:gd name="f24" fmla="*/ 0 f18 1"/>
                <a:gd name="f25" fmla="*/ 1 f19 1"/>
                <a:gd name="f26" fmla="*/ 4 f18 1"/>
                <a:gd name="f27" fmla="+- f20 0 f1"/>
                <a:gd name="f28" fmla="*/ f23 1 5"/>
                <a:gd name="f29" fmla="*/ f24 1 4"/>
                <a:gd name="f30" fmla="*/ f25 1 5"/>
                <a:gd name="f31" fmla="*/ f26 1 4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5" h="4">
                  <a:moveTo>
                    <a:pt x="f7" y="f5"/>
                  </a:moveTo>
                  <a:cubicBezTo>
                    <a:pt x="f6" y="f8"/>
                    <a:pt x="f9" y="f9"/>
                    <a:pt x="f10" y="f7"/>
                  </a:cubicBezTo>
                  <a:cubicBezTo>
                    <a:pt x="f5" y="f10"/>
                    <a:pt x="f8" y="f5"/>
                    <a:pt x="f7" y="f5"/>
                  </a:cubicBezTo>
                  <a:close/>
                </a:path>
              </a:pathLst>
            </a:custGeom>
            <a:solidFill>
              <a:srgbClr val="754F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1" name="Freeform 1753">
              <a:extLst>
                <a:ext uri="{FF2B5EF4-FFF2-40B4-BE49-F238E27FC236}">
                  <a16:creationId xmlns:a16="http://schemas.microsoft.com/office/drawing/2014/main" id="{63655539-E0CD-A259-0CA1-91F54C35FFA9}"/>
                </a:ext>
              </a:extLst>
            </p:cNvPr>
            <p:cNvSpPr/>
            <p:nvPr/>
          </p:nvSpPr>
          <p:spPr>
            <a:xfrm>
              <a:off x="4818065" y="4313233"/>
              <a:ext cx="30166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2"/>
                <a:gd name="f8" fmla="val 5"/>
                <a:gd name="f9" fmla="val 1"/>
                <a:gd name="f10" fmla="val 7"/>
                <a:gd name="f11" fmla="val 4"/>
                <a:gd name="f12" fmla="val 6"/>
                <a:gd name="f13" fmla="val 11"/>
                <a:gd name="f14" fmla="val 15"/>
                <a:gd name="f15" fmla="val 3"/>
                <a:gd name="f16" fmla="val 18"/>
                <a:gd name="f17" fmla="val 16"/>
                <a:gd name="f18" fmla="val 2"/>
                <a:gd name="f19" fmla="val 12"/>
                <a:gd name="f20" fmla="+- 0 0 -90"/>
                <a:gd name="f21" fmla="*/ f3 1 8"/>
                <a:gd name="f22" fmla="*/ f4 1 2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8"/>
                <a:gd name="f31" fmla="*/ f27 1 22"/>
                <a:gd name="f32" fmla="*/ 5 f28 1"/>
                <a:gd name="f33" fmla="*/ 0 f27 1"/>
                <a:gd name="f34" fmla="*/ 7 f28 1"/>
                <a:gd name="f35" fmla="*/ 6 f27 1"/>
                <a:gd name="f36" fmla="*/ 3 f28 1"/>
                <a:gd name="f37" fmla="*/ 22 f27 1"/>
                <a:gd name="f38" fmla="*/ 2 f28 1"/>
                <a:gd name="f39" fmla="*/ 12 f27 1"/>
                <a:gd name="f40" fmla="+- f29 0 f1"/>
                <a:gd name="f41" fmla="*/ f32 1 8"/>
                <a:gd name="f42" fmla="*/ f33 1 22"/>
                <a:gd name="f43" fmla="*/ f34 1 8"/>
                <a:gd name="f44" fmla="*/ f35 1 22"/>
                <a:gd name="f45" fmla="*/ f36 1 8"/>
                <a:gd name="f46" fmla="*/ f37 1 22"/>
                <a:gd name="f47" fmla="*/ f38 1 8"/>
                <a:gd name="f48" fmla="*/ f39 1 22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8" h="22">
                  <a:moveTo>
                    <a:pt x="f8" y="f5"/>
                  </a:moveTo>
                  <a:cubicBezTo>
                    <a:pt x="f6" y="f9"/>
                    <a:pt x="f10" y="f11"/>
                    <a:pt x="f10" y="f12"/>
                  </a:cubicBezTo>
                  <a:cubicBezTo>
                    <a:pt x="f8" y="f13"/>
                    <a:pt x="f5" y="f14"/>
                    <a:pt x="f15" y="f7"/>
                  </a:cubicBezTo>
                  <a:cubicBezTo>
                    <a:pt x="f5" y="f16"/>
                    <a:pt x="f5" y="f17"/>
                    <a:pt x="f18" y="f19"/>
                  </a:cubicBezTo>
                  <a:cubicBezTo>
                    <a:pt x="f8" y="f6"/>
                    <a:pt x="f12" y="f11"/>
                    <a:pt x="f8" y="f5"/>
                  </a:cubicBezTo>
                  <a:close/>
                </a:path>
              </a:pathLst>
            </a:custGeom>
            <a:solidFill>
              <a:srgbClr val="785C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2" name="Freeform 1754">
              <a:extLst>
                <a:ext uri="{FF2B5EF4-FFF2-40B4-BE49-F238E27FC236}">
                  <a16:creationId xmlns:a16="http://schemas.microsoft.com/office/drawing/2014/main" id="{9E2C561C-282D-5865-D4C2-4A0CE4898E41}"/>
                </a:ext>
              </a:extLst>
            </p:cNvPr>
            <p:cNvSpPr/>
            <p:nvPr/>
          </p:nvSpPr>
          <p:spPr>
            <a:xfrm>
              <a:off x="4749795" y="4237036"/>
              <a:ext cx="49213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8"/>
                <a:gd name="f8" fmla="val 5"/>
                <a:gd name="f9" fmla="val 3"/>
                <a:gd name="f10" fmla="val 4"/>
                <a:gd name="f11" fmla="val 9"/>
                <a:gd name="f12" fmla="val 10"/>
                <a:gd name="f13" fmla="val 11"/>
                <a:gd name="f14" fmla="val 6"/>
                <a:gd name="f15" fmla="val 7"/>
                <a:gd name="f16" fmla="val 12"/>
                <a:gd name="f17" fmla="+- 0 0 -90"/>
                <a:gd name="f18" fmla="*/ f3 1 13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3"/>
                <a:gd name="f29" fmla="*/ 0 f25 1"/>
                <a:gd name="f30" fmla="*/ 5 f24 1"/>
                <a:gd name="f31" fmla="*/ 8 f25 1"/>
                <a:gd name="f32" fmla="*/ 9 f25 1"/>
                <a:gd name="f33" fmla="*/ 4 f24 1"/>
                <a:gd name="f34" fmla="*/ 13 f25 1"/>
                <a:gd name="f35" fmla="*/ 7 f24 1"/>
                <a:gd name="f36" fmla="*/ 10 f25 1"/>
                <a:gd name="f37" fmla="*/ 8 f24 1"/>
                <a:gd name="f38" fmla="+- f26 0 f1"/>
                <a:gd name="f39" fmla="*/ f29 1 13"/>
                <a:gd name="f40" fmla="*/ f30 1 8"/>
                <a:gd name="f41" fmla="*/ f31 1 13"/>
                <a:gd name="f42" fmla="*/ f32 1 13"/>
                <a:gd name="f43" fmla="*/ f33 1 8"/>
                <a:gd name="f44" fmla="*/ f34 1 13"/>
                <a:gd name="f45" fmla="*/ f35 1 8"/>
                <a:gd name="f46" fmla="*/ f36 1 13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8"/>
                <a:gd name="f56" fmla="*/ f43 1 f27"/>
                <a:gd name="f57" fmla="*/ f44 1 f28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8 1"/>
                <a:gd name="f69" fmla="*/ f56 f19 1"/>
                <a:gd name="f70" fmla="*/ f57 f18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6"/>
                </a:cxn>
                <a:cxn ang="f38">
                  <a:pos x="f67" y="f66"/>
                </a:cxn>
                <a:cxn ang="f38">
                  <a:pos x="f68" y="f69"/>
                </a:cxn>
                <a:cxn ang="f38">
                  <a:pos x="f70" y="f71"/>
                </a:cxn>
                <a:cxn ang="f38">
                  <a:pos x="f72" y="f71"/>
                </a:cxn>
                <a:cxn ang="f38">
                  <a:pos x="f68" y="f73"/>
                </a:cxn>
                <a:cxn ang="f38">
                  <a:pos x="f65" y="f66"/>
                </a:cxn>
              </a:cxnLst>
              <a:rect l="f61" t="f64" r="f62" b="f63"/>
              <a:pathLst>
                <a:path w="13" h="8">
                  <a:moveTo>
                    <a:pt x="f5" y="f8"/>
                  </a:moveTo>
                  <a:cubicBezTo>
                    <a:pt x="f9" y="f10"/>
                    <a:pt x="f8" y="f5"/>
                    <a:pt x="f7" y="f8"/>
                  </a:cubicBezTo>
                  <a:cubicBezTo>
                    <a:pt x="f7" y="f8"/>
                    <a:pt x="f7" y="f8"/>
                    <a:pt x="f7" y="f8"/>
                  </a:cubicBezTo>
                  <a:cubicBezTo>
                    <a:pt x="f7" y="f8"/>
                    <a:pt x="f7" y="f10"/>
                    <a:pt x="f11" y="f10"/>
                  </a:cubicBezTo>
                  <a:cubicBezTo>
                    <a:pt x="f12" y="f8"/>
                    <a:pt x="f13" y="f14"/>
                    <a:pt x="f6" y="f15"/>
                  </a:cubicBezTo>
                  <a:cubicBezTo>
                    <a:pt x="f16" y="f7"/>
                    <a:pt x="f13" y="f14"/>
                    <a:pt x="f12" y="f15"/>
                  </a:cubicBezTo>
                  <a:cubicBezTo>
                    <a:pt x="f12" y="f7"/>
                    <a:pt x="f12" y="f7"/>
                    <a:pt x="f11" y="f7"/>
                  </a:cubicBezTo>
                  <a:cubicBezTo>
                    <a:pt x="f15" y="f8"/>
                    <a:pt x="f9" y="f14"/>
                    <a:pt x="f5" y="f8"/>
                  </a:cubicBezTo>
                  <a:close/>
                </a:path>
              </a:pathLst>
            </a:custGeom>
            <a:solidFill>
              <a:srgbClr val="9171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3" name="Freeform 1755">
              <a:extLst>
                <a:ext uri="{FF2B5EF4-FFF2-40B4-BE49-F238E27FC236}">
                  <a16:creationId xmlns:a16="http://schemas.microsoft.com/office/drawing/2014/main" id="{F73C6362-7F3A-8ED7-2869-B2C3E4D236B5}"/>
                </a:ext>
              </a:extLst>
            </p:cNvPr>
            <p:cNvSpPr/>
            <p:nvPr/>
          </p:nvSpPr>
          <p:spPr>
            <a:xfrm>
              <a:off x="4784726" y="4264030"/>
              <a:ext cx="14292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4"/>
                <a:gd name="f8" fmla="val 1"/>
                <a:gd name="f9" fmla="val 7"/>
                <a:gd name="f10" fmla="val 2"/>
                <a:gd name="f11" fmla="val 10"/>
                <a:gd name="f12" fmla="val 3"/>
                <a:gd name="f13" fmla="val 5"/>
                <a:gd name="f14" fmla="+- 0 0 -90"/>
                <a:gd name="f15" fmla="*/ f3 1 4"/>
                <a:gd name="f16" fmla="*/ f4 1 1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"/>
                <a:gd name="f25" fmla="*/ f21 1 14"/>
                <a:gd name="f26" fmla="*/ 1 f22 1"/>
                <a:gd name="f27" fmla="*/ 0 f21 1"/>
                <a:gd name="f28" fmla="*/ 2 f22 1"/>
                <a:gd name="f29" fmla="*/ 14 f21 1"/>
                <a:gd name="f30" fmla="*/ 0 f22 1"/>
                <a:gd name="f31" fmla="*/ 1 f21 1"/>
                <a:gd name="f32" fmla="+- f23 0 f1"/>
                <a:gd name="f33" fmla="*/ f26 1 4"/>
                <a:gd name="f34" fmla="*/ f27 1 14"/>
                <a:gd name="f35" fmla="*/ f28 1 4"/>
                <a:gd name="f36" fmla="*/ f29 1 14"/>
                <a:gd name="f37" fmla="*/ f30 1 4"/>
                <a:gd name="f38" fmla="*/ f31 1 14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4" h="14">
                  <a:moveTo>
                    <a:pt x="f8" y="f5"/>
                  </a:moveTo>
                  <a:cubicBezTo>
                    <a:pt x="f6" y="f6"/>
                    <a:pt x="f6" y="f9"/>
                    <a:pt x="f10" y="f7"/>
                  </a:cubicBezTo>
                  <a:cubicBezTo>
                    <a:pt x="f8" y="f11"/>
                    <a:pt x="f12" y="f13"/>
                    <a:pt x="f5" y="f8"/>
                  </a:cubicBezTo>
                  <a:cubicBezTo>
                    <a:pt x="f5" y="f8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896F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4" name="Freeform 1756">
              <a:extLst>
                <a:ext uri="{FF2B5EF4-FFF2-40B4-BE49-F238E27FC236}">
                  <a16:creationId xmlns:a16="http://schemas.microsoft.com/office/drawing/2014/main" id="{0BBDE205-2247-C6C6-515E-C5528389B2BA}"/>
                </a:ext>
              </a:extLst>
            </p:cNvPr>
            <p:cNvSpPr/>
            <p:nvPr/>
          </p:nvSpPr>
          <p:spPr>
            <a:xfrm>
              <a:off x="4625977" y="4418015"/>
              <a:ext cx="38103" cy="79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"/>
                <a:gd name="f8" fmla="val 7"/>
                <a:gd name="f9" fmla="val 5"/>
                <a:gd name="f10" fmla="val 1"/>
                <a:gd name="f11" fmla="val 3"/>
                <a:gd name="f12" fmla="val 4"/>
                <a:gd name="f13" fmla="val 9"/>
                <a:gd name="f14" fmla="val 8"/>
                <a:gd name="f15" fmla="+- 0 0 -90"/>
                <a:gd name="f16" fmla="*/ f3 1 10"/>
                <a:gd name="f17" fmla="*/ f4 1 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2"/>
                <a:gd name="f26" fmla="*/ f23 1 10"/>
                <a:gd name="f27" fmla="*/ 7 f23 1"/>
                <a:gd name="f28" fmla="*/ 2 f22 1"/>
                <a:gd name="f29" fmla="*/ 0 f23 1"/>
                <a:gd name="f30" fmla="*/ 1 f22 1"/>
                <a:gd name="f31" fmla="*/ 10 f23 1"/>
                <a:gd name="f32" fmla="+- f24 0 f1"/>
                <a:gd name="f33" fmla="*/ f27 1 10"/>
                <a:gd name="f34" fmla="*/ f28 1 2"/>
                <a:gd name="f35" fmla="*/ f29 1 10"/>
                <a:gd name="f36" fmla="*/ f30 1 2"/>
                <a:gd name="f37" fmla="*/ f31 1 10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4"/>
                </a:cxn>
                <a:cxn ang="f32">
                  <a:pos x="f51" y="f52"/>
                </a:cxn>
              </a:cxnLst>
              <a:rect l="f47" t="f50" r="f48" b="f49"/>
              <a:pathLst>
                <a:path w="10" h="2">
                  <a:moveTo>
                    <a:pt x="f8" y="f7"/>
                  </a:moveTo>
                  <a:cubicBezTo>
                    <a:pt x="f9" y="f10"/>
                    <a:pt x="f11" y="f7"/>
                    <a:pt x="f5" y="f10"/>
                  </a:cubicBezTo>
                  <a:cubicBezTo>
                    <a:pt x="f12" y="f5"/>
                    <a:pt x="f8" y="f5"/>
                    <a:pt x="f6" y="f10"/>
                  </a:cubicBezTo>
                  <a:cubicBezTo>
                    <a:pt x="f13" y="f7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6755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5" name="Freeform 1757">
              <a:extLst>
                <a:ext uri="{FF2B5EF4-FFF2-40B4-BE49-F238E27FC236}">
                  <a16:creationId xmlns:a16="http://schemas.microsoft.com/office/drawing/2014/main" id="{80CCF0FF-20B3-3E0B-1DAE-F1B0CF4302F7}"/>
                </a:ext>
              </a:extLst>
            </p:cNvPr>
            <p:cNvSpPr/>
            <p:nvPr/>
          </p:nvSpPr>
          <p:spPr>
            <a:xfrm>
              <a:off x="4851404" y="4527551"/>
              <a:ext cx="76196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25"/>
                <a:gd name="f8" fmla="val 12"/>
                <a:gd name="f9" fmla="val 17"/>
                <a:gd name="f10" fmla="val 6"/>
                <a:gd name="f11" fmla="val 9"/>
                <a:gd name="f12" fmla="val 1"/>
                <a:gd name="f13" fmla="val 7"/>
                <a:gd name="f14" fmla="val 8"/>
                <a:gd name="f15" fmla="val 15"/>
                <a:gd name="f16" fmla="val 16"/>
                <a:gd name="f17" fmla="+- 0 0 -90"/>
                <a:gd name="f18" fmla="*/ f3 1 20"/>
                <a:gd name="f19" fmla="*/ f4 1 2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0"/>
                <a:gd name="f28" fmla="*/ f24 1 25"/>
                <a:gd name="f29" fmla="*/ 20 f25 1"/>
                <a:gd name="f30" fmla="*/ 25 f24 1"/>
                <a:gd name="f31" fmla="*/ 0 f25 1"/>
                <a:gd name="f32" fmla="*/ 0 f24 1"/>
                <a:gd name="f33" fmla="*/ 1 f25 1"/>
                <a:gd name="f34" fmla="+- f26 0 f1"/>
                <a:gd name="f35" fmla="*/ f29 1 20"/>
                <a:gd name="f36" fmla="*/ f30 1 25"/>
                <a:gd name="f37" fmla="*/ f31 1 20"/>
                <a:gd name="f38" fmla="*/ f32 1 25"/>
                <a:gd name="f39" fmla="*/ f33 1 20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20" h="25">
                  <a:moveTo>
                    <a:pt x="f6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2" y="f5"/>
                    <a:pt x="f12" y="f5"/>
                    <a:pt x="f12" y="f5"/>
                  </a:cubicBezTo>
                  <a:cubicBezTo>
                    <a:pt x="f13" y="f14"/>
                    <a:pt x="f15" y="f16"/>
                    <a:pt x="f6" y="f7"/>
                  </a:cubicBezTo>
                  <a:close/>
                </a:path>
              </a:pathLst>
            </a:custGeom>
            <a:solidFill>
              <a:srgbClr val="5E2D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6" name="Freeform 1758">
              <a:extLst>
                <a:ext uri="{FF2B5EF4-FFF2-40B4-BE49-F238E27FC236}">
                  <a16:creationId xmlns:a16="http://schemas.microsoft.com/office/drawing/2014/main" id="{FB0BC435-90D0-4203-8B37-FDB00364D633}"/>
                </a:ext>
              </a:extLst>
            </p:cNvPr>
            <p:cNvSpPr/>
            <p:nvPr/>
          </p:nvSpPr>
          <p:spPr>
            <a:xfrm>
              <a:off x="4900617" y="4546597"/>
              <a:ext cx="60322" cy="88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4"/>
                <a:gd name="f8" fmla="val 1"/>
                <a:gd name="f9" fmla="val 6"/>
                <a:gd name="f10" fmla="val 7"/>
                <a:gd name="f11" fmla="val 10"/>
                <a:gd name="f12" fmla="val 13"/>
                <a:gd name="f13" fmla="val 15"/>
                <a:gd name="f14" fmla="val 20"/>
                <a:gd name="f15" fmla="val 21"/>
                <a:gd name="f16" fmla="val 22"/>
                <a:gd name="f17" fmla="val 11"/>
                <a:gd name="f18" fmla="val 17"/>
                <a:gd name="f19" fmla="val 5"/>
                <a:gd name="f20" fmla="val 9"/>
                <a:gd name="f21" fmla="+- 0 0 -90"/>
                <a:gd name="f22" fmla="*/ f3 1 16"/>
                <a:gd name="f23" fmla="*/ f4 1 24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6"/>
                <a:gd name="f32" fmla="*/ f28 1 24"/>
                <a:gd name="f33" fmla="*/ 0 f29 1"/>
                <a:gd name="f34" fmla="*/ 1 f28 1"/>
                <a:gd name="f35" fmla="*/ 1 f29 1"/>
                <a:gd name="f36" fmla="*/ 0 f28 1"/>
                <a:gd name="f37" fmla="*/ 15 f29 1"/>
                <a:gd name="f38" fmla="*/ 20 f28 1"/>
                <a:gd name="f39" fmla="*/ 16 f29 1"/>
                <a:gd name="f40" fmla="*/ 24 f28 1"/>
                <a:gd name="f41" fmla="+- f30 0 f1"/>
                <a:gd name="f42" fmla="*/ f33 1 16"/>
                <a:gd name="f43" fmla="*/ f34 1 24"/>
                <a:gd name="f44" fmla="*/ f35 1 16"/>
                <a:gd name="f45" fmla="*/ f36 1 24"/>
                <a:gd name="f46" fmla="*/ f37 1 16"/>
                <a:gd name="f47" fmla="*/ f38 1 24"/>
                <a:gd name="f48" fmla="*/ f39 1 16"/>
                <a:gd name="f49" fmla="*/ f40 1 24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16" h="24">
                  <a:moveTo>
                    <a:pt x="f5" y="f8"/>
                  </a:moveTo>
                  <a:cubicBezTo>
                    <a:pt x="f5" y="f8"/>
                    <a:pt x="f8" y="f5"/>
                    <a:pt x="f8" y="f5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6" y="f16"/>
                    <a:pt x="f6" y="f7"/>
                  </a:cubicBezTo>
                  <a:cubicBezTo>
                    <a:pt x="f17" y="f18"/>
                    <a:pt x="f19" y="f20"/>
                    <a:pt x="f5" y="f8"/>
                  </a:cubicBezTo>
                  <a:close/>
                </a:path>
              </a:pathLst>
            </a:custGeom>
            <a:solidFill>
              <a:srgbClr val="602A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7" name="Freeform 1759">
              <a:extLst>
                <a:ext uri="{FF2B5EF4-FFF2-40B4-BE49-F238E27FC236}">
                  <a16:creationId xmlns:a16="http://schemas.microsoft.com/office/drawing/2014/main" id="{AE88DAA4-4E8A-2FD3-1F97-901DA2BABE3A}"/>
                </a:ext>
              </a:extLst>
            </p:cNvPr>
            <p:cNvSpPr/>
            <p:nvPr/>
          </p:nvSpPr>
          <p:spPr>
            <a:xfrm>
              <a:off x="4791071" y="4448171"/>
              <a:ext cx="65086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1"/>
                <a:gd name="f8" fmla="val 16"/>
                <a:gd name="f9" fmla="val 12"/>
                <a:gd name="f10" fmla="val 9"/>
                <a:gd name="f11" fmla="val 11"/>
                <a:gd name="f12" fmla="val 5"/>
                <a:gd name="f13" fmla="val 4"/>
                <a:gd name="f14" fmla="val 3"/>
                <a:gd name="f15" fmla="val 2"/>
                <a:gd name="f16" fmla="val 1"/>
                <a:gd name="f17" fmla="val 6"/>
                <a:gd name="f18" fmla="val 10"/>
                <a:gd name="f19" fmla="val 14"/>
                <a:gd name="f20" fmla="+- 0 0 -90"/>
                <a:gd name="f21" fmla="*/ f3 1 17"/>
                <a:gd name="f22" fmla="*/ f4 1 21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7"/>
                <a:gd name="f31" fmla="*/ f27 1 21"/>
                <a:gd name="f32" fmla="*/ 17 f28 1"/>
                <a:gd name="f33" fmla="*/ 21 f27 1"/>
                <a:gd name="f34" fmla="*/ 16 f28 1"/>
                <a:gd name="f35" fmla="*/ 5 f28 1"/>
                <a:gd name="f36" fmla="*/ 5 f27 1"/>
                <a:gd name="f37" fmla="*/ 0 f28 1"/>
                <a:gd name="f38" fmla="*/ 1 f27 1"/>
                <a:gd name="f39" fmla="*/ 0 f27 1"/>
                <a:gd name="f40" fmla="*/ 6 f28 1"/>
                <a:gd name="f41" fmla="*/ 4 f27 1"/>
                <a:gd name="f42" fmla="+- f29 0 f1"/>
                <a:gd name="f43" fmla="*/ f32 1 17"/>
                <a:gd name="f44" fmla="*/ f33 1 21"/>
                <a:gd name="f45" fmla="*/ f34 1 17"/>
                <a:gd name="f46" fmla="*/ f35 1 17"/>
                <a:gd name="f47" fmla="*/ f36 1 21"/>
                <a:gd name="f48" fmla="*/ f37 1 17"/>
                <a:gd name="f49" fmla="*/ f38 1 21"/>
                <a:gd name="f50" fmla="*/ f39 1 21"/>
                <a:gd name="f51" fmla="*/ f40 1 17"/>
                <a:gd name="f52" fmla="*/ f41 1 21"/>
                <a:gd name="f53" fmla="*/ 0 1 f30"/>
                <a:gd name="f54" fmla="*/ f24 1 f30"/>
                <a:gd name="f55" fmla="*/ 0 1 f31"/>
                <a:gd name="f56" fmla="*/ f25 1 f31"/>
                <a:gd name="f57" fmla="*/ f43 1 f30"/>
                <a:gd name="f58" fmla="*/ f44 1 f31"/>
                <a:gd name="f59" fmla="*/ f45 1 f30"/>
                <a:gd name="f60" fmla="*/ f46 1 f30"/>
                <a:gd name="f61" fmla="*/ f47 1 f31"/>
                <a:gd name="f62" fmla="*/ f48 1 f30"/>
                <a:gd name="f63" fmla="*/ f49 1 f31"/>
                <a:gd name="f64" fmla="*/ f50 1 f31"/>
                <a:gd name="f65" fmla="*/ f51 1 f30"/>
                <a:gd name="f66" fmla="*/ f52 1 f31"/>
                <a:gd name="f67" fmla="*/ f53 f21 1"/>
                <a:gd name="f68" fmla="*/ f54 f21 1"/>
                <a:gd name="f69" fmla="*/ f56 f22 1"/>
                <a:gd name="f70" fmla="*/ f55 f22 1"/>
                <a:gd name="f71" fmla="*/ f57 f21 1"/>
                <a:gd name="f72" fmla="*/ f58 f22 1"/>
                <a:gd name="f73" fmla="*/ f59 f21 1"/>
                <a:gd name="f74" fmla="*/ f60 f21 1"/>
                <a:gd name="f75" fmla="*/ f61 f22 1"/>
                <a:gd name="f76" fmla="*/ f62 f21 1"/>
                <a:gd name="f77" fmla="*/ f63 f22 1"/>
                <a:gd name="f78" fmla="*/ f64 f22 1"/>
                <a:gd name="f79" fmla="*/ f65 f21 1"/>
                <a:gd name="f80" fmla="*/ f6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2"/>
                </a:cxn>
                <a:cxn ang="f42">
                  <a:pos x="f74" y="f75"/>
                </a:cxn>
                <a:cxn ang="f42">
                  <a:pos x="f76" y="f77"/>
                </a:cxn>
                <a:cxn ang="f42">
                  <a:pos x="f76" y="f78"/>
                </a:cxn>
                <a:cxn ang="f42">
                  <a:pos x="f79" y="f80"/>
                </a:cxn>
                <a:cxn ang="f42">
                  <a:pos x="f71" y="f72"/>
                </a:cxn>
              </a:cxnLst>
              <a:rect l="f67" t="f70" r="f68" b="f69"/>
              <a:pathLst>
                <a:path w="17" h="21">
                  <a:moveTo>
                    <a:pt x="f6" y="f7"/>
                  </a:moveTo>
                  <a:cubicBezTo>
                    <a:pt x="f6" y="f7"/>
                    <a:pt x="f6" y="f7"/>
                    <a:pt x="f8" y="f7"/>
                  </a:cubicBezTo>
                  <a:cubicBezTo>
                    <a:pt x="f9" y="f8"/>
                    <a:pt x="f10" y="f11"/>
                    <a:pt x="f12" y="f12"/>
                  </a:cubicBezTo>
                  <a:cubicBezTo>
                    <a:pt x="f13" y="f14"/>
                    <a:pt x="f15" y="f15"/>
                    <a:pt x="f5" y="f16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14" y="f5"/>
                    <a:pt x="f12" y="f15"/>
                    <a:pt x="f17" y="f13"/>
                  </a:cubicBezTo>
                  <a:cubicBezTo>
                    <a:pt x="f18" y="f18"/>
                    <a:pt x="f19" y="f8"/>
                    <a:pt x="f6" y="f7"/>
                  </a:cubicBezTo>
                  <a:close/>
                </a:path>
              </a:pathLst>
            </a:custGeom>
            <a:solidFill>
              <a:srgbClr val="5724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8" name="Freeform 1760">
              <a:extLst>
                <a:ext uri="{FF2B5EF4-FFF2-40B4-BE49-F238E27FC236}">
                  <a16:creationId xmlns:a16="http://schemas.microsoft.com/office/drawing/2014/main" id="{E7C45D25-A67B-3528-00FF-0AF4EB587A7A}"/>
                </a:ext>
              </a:extLst>
            </p:cNvPr>
            <p:cNvSpPr/>
            <p:nvPr/>
          </p:nvSpPr>
          <p:spPr>
            <a:xfrm>
              <a:off x="5018090" y="3121030"/>
              <a:ext cx="33339" cy="11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30"/>
                <a:gd name="f8" fmla="val 4"/>
                <a:gd name="f9" fmla="val 8"/>
                <a:gd name="f10" fmla="val 16"/>
                <a:gd name="f11" fmla="val 23"/>
                <a:gd name="f12" fmla="val 25"/>
                <a:gd name="f13" fmla="val 27"/>
                <a:gd name="f14" fmla="val 2"/>
                <a:gd name="f15" fmla="val 20"/>
                <a:gd name="f16" fmla="+- 0 0 -90"/>
                <a:gd name="f17" fmla="*/ f3 1 9"/>
                <a:gd name="f18" fmla="*/ f4 1 3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"/>
                <a:gd name="f27" fmla="*/ f23 1 30"/>
                <a:gd name="f28" fmla="*/ 4 f24 1"/>
                <a:gd name="f29" fmla="*/ 0 f23 1"/>
                <a:gd name="f30" fmla="*/ 8 f24 1"/>
                <a:gd name="f31" fmla="*/ 23 f23 1"/>
                <a:gd name="f32" fmla="*/ 30 f23 1"/>
                <a:gd name="f33" fmla="+- f25 0 f1"/>
                <a:gd name="f34" fmla="*/ f28 1 9"/>
                <a:gd name="f35" fmla="*/ f29 1 30"/>
                <a:gd name="f36" fmla="*/ f30 1 9"/>
                <a:gd name="f37" fmla="*/ f31 1 30"/>
                <a:gd name="f38" fmla="*/ f32 1 30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9" h="30">
                  <a:moveTo>
                    <a:pt x="f8" y="f5"/>
                  </a:moveTo>
                  <a:cubicBezTo>
                    <a:pt x="f8" y="f9"/>
                    <a:pt x="f8" y="f10"/>
                    <a:pt x="f9" y="f11"/>
                  </a:cubicBezTo>
                  <a:cubicBezTo>
                    <a:pt x="f6" y="f12"/>
                    <a:pt x="f9" y="f13"/>
                    <a:pt x="f9" y="f7"/>
                  </a:cubicBezTo>
                  <a:cubicBezTo>
                    <a:pt x="f14" y="f15"/>
                    <a:pt x="f5" y="f8"/>
                    <a:pt x="f8" y="f5"/>
                  </a:cubicBezTo>
                  <a:close/>
                </a:path>
              </a:pathLst>
            </a:custGeom>
            <a:solidFill>
              <a:srgbClr val="4495C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9" name="Freeform 1761">
              <a:extLst>
                <a:ext uri="{FF2B5EF4-FFF2-40B4-BE49-F238E27FC236}">
                  <a16:creationId xmlns:a16="http://schemas.microsoft.com/office/drawing/2014/main" id="{726146E9-CF66-401D-B9E1-0FDF8F1EF407}"/>
                </a:ext>
              </a:extLst>
            </p:cNvPr>
            <p:cNvSpPr/>
            <p:nvPr/>
          </p:nvSpPr>
          <p:spPr>
            <a:xfrm>
              <a:off x="5149845" y="3706813"/>
              <a:ext cx="19046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1"/>
                <a:gd name="f8" fmla="val 4"/>
                <a:gd name="f9" fmla="val 3"/>
                <a:gd name="f10" fmla="val 8"/>
                <a:gd name="f11" fmla="val 2"/>
                <a:gd name="f12" fmla="val 1"/>
                <a:gd name="f13" fmla="+- 0 0 -90"/>
                <a:gd name="f14" fmla="*/ f3 1 5"/>
                <a:gd name="f15" fmla="*/ f4 1 1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5"/>
                <a:gd name="f24" fmla="*/ f20 1 11"/>
                <a:gd name="f25" fmla="*/ 0 f21 1"/>
                <a:gd name="f26" fmla="*/ 0 f20 1"/>
                <a:gd name="f27" fmla="*/ 2 f21 1"/>
                <a:gd name="f28" fmla="*/ 11 f20 1"/>
                <a:gd name="f29" fmla="+- f22 0 f1"/>
                <a:gd name="f30" fmla="*/ f25 1 5"/>
                <a:gd name="f31" fmla="*/ f26 1 11"/>
                <a:gd name="f32" fmla="*/ f27 1 5"/>
                <a:gd name="f33" fmla="*/ f28 1 11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5" h="11">
                  <a:moveTo>
                    <a:pt x="f5" y="f5"/>
                  </a:moveTo>
                  <a:cubicBezTo>
                    <a:pt x="f8" y="f9"/>
                    <a:pt x="f6" y="f10"/>
                    <a:pt x="f11" y="f7"/>
                  </a:cubicBezTo>
                  <a:cubicBezTo>
                    <a:pt x="f11" y="f10"/>
                    <a:pt x="f12" y="f8"/>
                    <a:pt x="f5" y="f5"/>
                  </a:cubicBezTo>
                  <a:close/>
                </a:path>
              </a:pathLst>
            </a:custGeom>
            <a:solidFill>
              <a:srgbClr val="4B34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0" name="Freeform 1762">
              <a:extLst>
                <a:ext uri="{FF2B5EF4-FFF2-40B4-BE49-F238E27FC236}">
                  <a16:creationId xmlns:a16="http://schemas.microsoft.com/office/drawing/2014/main" id="{8B316891-217B-F2E6-DD27-65ADC1816D69}"/>
                </a:ext>
              </a:extLst>
            </p:cNvPr>
            <p:cNvSpPr/>
            <p:nvPr/>
          </p:nvSpPr>
          <p:spPr>
            <a:xfrm>
              <a:off x="5040309" y="3906838"/>
              <a:ext cx="44448" cy="66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8"/>
                <a:gd name="f8" fmla="val 9"/>
                <a:gd name="f9" fmla="val 16"/>
                <a:gd name="f10" fmla="val 1"/>
                <a:gd name="f11" fmla="val 4"/>
                <a:gd name="f12" fmla="val 3"/>
                <a:gd name="f13" fmla="val 11"/>
                <a:gd name="f14" fmla="val 14"/>
                <a:gd name="f15" fmla="+- 0 0 -90"/>
                <a:gd name="f16" fmla="*/ f3 1 12"/>
                <a:gd name="f17" fmla="*/ f4 1 1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18"/>
                <a:gd name="f27" fmla="*/ 12 f23 1"/>
                <a:gd name="f28" fmla="*/ 18 f22 1"/>
                <a:gd name="f29" fmla="*/ 0 f23 1"/>
                <a:gd name="f30" fmla="*/ 0 f22 1"/>
                <a:gd name="f31" fmla="+- f24 0 f1"/>
                <a:gd name="f32" fmla="*/ f27 1 12"/>
                <a:gd name="f33" fmla="*/ f28 1 18"/>
                <a:gd name="f34" fmla="*/ f29 1 12"/>
                <a:gd name="f35" fmla="*/ f30 1 18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2" h="18">
                  <a:moveTo>
                    <a:pt x="f6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2" y="f12"/>
                    <a:pt x="f13" y="f14"/>
                    <a:pt x="f6" y="f7"/>
                  </a:cubicBezTo>
                  <a:close/>
                </a:path>
              </a:pathLst>
            </a:custGeom>
            <a:solidFill>
              <a:srgbClr val="6A33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1" name="Freeform 1763">
              <a:extLst>
                <a:ext uri="{FF2B5EF4-FFF2-40B4-BE49-F238E27FC236}">
                  <a16:creationId xmlns:a16="http://schemas.microsoft.com/office/drawing/2014/main" id="{02C84498-59F8-90C7-B64D-23029947E1B8}"/>
                </a:ext>
              </a:extLst>
            </p:cNvPr>
            <p:cNvSpPr/>
            <p:nvPr/>
          </p:nvSpPr>
          <p:spPr>
            <a:xfrm>
              <a:off x="5037136" y="3921130"/>
              <a:ext cx="14292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6"/>
                <a:gd name="f8" fmla="val 1"/>
                <a:gd name="f9" fmla="val 2"/>
                <a:gd name="f10" fmla="val 3"/>
                <a:gd name="f11" fmla="+- 0 0 -90"/>
                <a:gd name="f12" fmla="*/ f3 1 4"/>
                <a:gd name="f13" fmla="*/ f4 1 6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6"/>
                <a:gd name="f22" fmla="*/ f19 1 4"/>
                <a:gd name="f23" fmla="*/ 0 f19 1"/>
                <a:gd name="f24" fmla="*/ 1 f18 1"/>
                <a:gd name="f25" fmla="*/ 0 f18 1"/>
                <a:gd name="f26" fmla="*/ 4 f19 1"/>
                <a:gd name="f27" fmla="*/ 6 f18 1"/>
                <a:gd name="f28" fmla="+- f20 0 f1"/>
                <a:gd name="f29" fmla="*/ f23 1 4"/>
                <a:gd name="f30" fmla="*/ f24 1 6"/>
                <a:gd name="f31" fmla="*/ f25 1 6"/>
                <a:gd name="f32" fmla="*/ f26 1 4"/>
                <a:gd name="f33" fmla="*/ f27 1 6"/>
                <a:gd name="f34" fmla="*/ 0 1 f22"/>
                <a:gd name="f35" fmla="*/ f15 1 f22"/>
                <a:gd name="f36" fmla="*/ 0 1 f21"/>
                <a:gd name="f37" fmla="*/ f16 1 f21"/>
                <a:gd name="f38" fmla="*/ f29 1 f22"/>
                <a:gd name="f39" fmla="*/ f30 1 f21"/>
                <a:gd name="f40" fmla="*/ f31 1 f21"/>
                <a:gd name="f41" fmla="*/ f32 1 f22"/>
                <a:gd name="f42" fmla="*/ f33 1 f21"/>
                <a:gd name="f43" fmla="*/ f34 f12 1"/>
                <a:gd name="f44" fmla="*/ f35 f12 1"/>
                <a:gd name="f45" fmla="*/ f37 f13 1"/>
                <a:gd name="f46" fmla="*/ f36 f13 1"/>
                <a:gd name="f47" fmla="*/ f38 f12 1"/>
                <a:gd name="f48" fmla="*/ f39 f13 1"/>
                <a:gd name="f49" fmla="*/ f40 f13 1"/>
                <a:gd name="f50" fmla="*/ f41 f12 1"/>
                <a:gd name="f51" fmla="*/ f42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7" y="f48"/>
                </a:cxn>
                <a:cxn ang="f28">
                  <a:pos x="f47" y="f49"/>
                </a:cxn>
                <a:cxn ang="f28">
                  <a:pos x="f50" y="f51"/>
                </a:cxn>
                <a:cxn ang="f28">
                  <a:pos x="f47" y="f48"/>
                </a:cxn>
              </a:cxnLst>
              <a:rect l="f43" t="f46" r="f44" b="f45"/>
              <a:pathLst>
                <a:path w="4" h="6">
                  <a:moveTo>
                    <a:pt x="f5" y="f8"/>
                  </a:moveTo>
                  <a:cubicBezTo>
                    <a:pt x="f5" y="f8"/>
                    <a:pt x="f5" y="f8"/>
                    <a:pt x="f5" y="f5"/>
                  </a:cubicBezTo>
                  <a:cubicBezTo>
                    <a:pt x="f9" y="f9"/>
                    <a:pt x="f10" y="f6"/>
                    <a:pt x="f6" y="f7"/>
                  </a:cubicBezTo>
                  <a:cubicBezTo>
                    <a:pt x="f8" y="f7"/>
                    <a:pt x="f8" y="f10"/>
                    <a:pt x="f5" y="f8"/>
                  </a:cubicBezTo>
                  <a:close/>
                </a:path>
              </a:pathLst>
            </a:custGeom>
            <a:solidFill>
              <a:srgbClr val="6132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2" name="Freeform 1764">
              <a:extLst>
                <a:ext uri="{FF2B5EF4-FFF2-40B4-BE49-F238E27FC236}">
                  <a16:creationId xmlns:a16="http://schemas.microsoft.com/office/drawing/2014/main" id="{DF6E10D7-D03F-CD03-1AE5-E859D1A07731}"/>
                </a:ext>
              </a:extLst>
            </p:cNvPr>
            <p:cNvSpPr/>
            <p:nvPr/>
          </p:nvSpPr>
          <p:spPr>
            <a:xfrm>
              <a:off x="5043492" y="4098926"/>
              <a:ext cx="109535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50"/>
                <a:gd name="f8" fmla="val 2"/>
                <a:gd name="f9" fmla="val 3"/>
                <a:gd name="f10" fmla="val 10"/>
                <a:gd name="f11" fmla="val 14"/>
                <a:gd name="f12" fmla="val 17"/>
                <a:gd name="f13" fmla="val 26"/>
                <a:gd name="f14" fmla="val 23"/>
                <a:gd name="f15" fmla="val 38"/>
                <a:gd name="f16" fmla="val 25"/>
                <a:gd name="f17" fmla="val 42"/>
                <a:gd name="f18" fmla="val 45"/>
                <a:gd name="f19" fmla="val 28"/>
                <a:gd name="f20" fmla="val 20"/>
                <a:gd name="f21" fmla="val 35"/>
                <a:gd name="f22" fmla="val 12"/>
                <a:gd name="f23" fmla="val 21"/>
                <a:gd name="f24" fmla="val 4"/>
                <a:gd name="f25" fmla="val 6"/>
                <a:gd name="f26" fmla="val 1"/>
                <a:gd name="f27" fmla="+- 0 0 -90"/>
                <a:gd name="f28" fmla="*/ f3 1 29"/>
                <a:gd name="f29" fmla="*/ f4 1 5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9"/>
                <a:gd name="f38" fmla="*/ f34 1 50"/>
                <a:gd name="f39" fmla="*/ 0 f35 1"/>
                <a:gd name="f40" fmla="*/ 0 f34 1"/>
                <a:gd name="f41" fmla="*/ 3 f35 1"/>
                <a:gd name="f42" fmla="*/ 2 f34 1"/>
                <a:gd name="f43" fmla="*/ 23 f35 1"/>
                <a:gd name="f44" fmla="*/ 38 f34 1"/>
                <a:gd name="f45" fmla="*/ 29 f35 1"/>
                <a:gd name="f46" fmla="*/ 50 f34 1"/>
                <a:gd name="f47" fmla="*/ 28 f35 1"/>
                <a:gd name="f48" fmla="*/ 4 f35 1"/>
                <a:gd name="f49" fmla="*/ 6 f34 1"/>
                <a:gd name="f50" fmla="*/ 1 f34 1"/>
                <a:gd name="f51" fmla="+- f36 0 f1"/>
                <a:gd name="f52" fmla="*/ f39 1 29"/>
                <a:gd name="f53" fmla="*/ f40 1 50"/>
                <a:gd name="f54" fmla="*/ f41 1 29"/>
                <a:gd name="f55" fmla="*/ f42 1 50"/>
                <a:gd name="f56" fmla="*/ f43 1 29"/>
                <a:gd name="f57" fmla="*/ f44 1 50"/>
                <a:gd name="f58" fmla="*/ f45 1 29"/>
                <a:gd name="f59" fmla="*/ f46 1 50"/>
                <a:gd name="f60" fmla="*/ f47 1 29"/>
                <a:gd name="f61" fmla="*/ f48 1 29"/>
                <a:gd name="f62" fmla="*/ f49 1 50"/>
                <a:gd name="f63" fmla="*/ f50 1 50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7"/>
                <a:gd name="f78" fmla="*/ f62 1 f38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8 1"/>
                <a:gd name="f94" fmla="*/ f78 f29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1"/>
                </a:cxn>
                <a:cxn ang="f51">
                  <a:pos x="f93" y="f94"/>
                </a:cxn>
                <a:cxn ang="f51">
                  <a:pos x="f8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50">
                  <a:moveTo>
                    <a:pt x="f5" y="f5"/>
                  </a:moveTo>
                  <a:cubicBezTo>
                    <a:pt x="f8" y="f5"/>
                    <a:pt x="f8" y="f5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7"/>
                  </a:cubicBezTo>
                  <a:cubicBezTo>
                    <a:pt x="f6" y="f7"/>
                    <a:pt x="f6" y="f7"/>
                    <a:pt x="f19" y="f7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9" y="f24"/>
                    <a:pt x="f8" y="f9"/>
                    <a:pt x="f5" y="f26"/>
                  </a:cubicBezTo>
                  <a:cubicBezTo>
                    <a:pt x="f5" y="f5"/>
                    <a:pt x="f5" y="f5"/>
                    <a:pt x="f5" y="f5"/>
                  </a:cubicBezTo>
                  <a:close/>
                </a:path>
              </a:pathLst>
            </a:custGeom>
            <a:solidFill>
              <a:srgbClr val="6328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3" name="Freeform 1765">
              <a:extLst>
                <a:ext uri="{FF2B5EF4-FFF2-40B4-BE49-F238E27FC236}">
                  <a16:creationId xmlns:a16="http://schemas.microsoft.com/office/drawing/2014/main" id="{11FEFED4-8B7E-5CEB-04F4-50304131CA7E}"/>
                </a:ext>
              </a:extLst>
            </p:cNvPr>
            <p:cNvSpPr/>
            <p:nvPr/>
          </p:nvSpPr>
          <p:spPr>
            <a:xfrm>
              <a:off x="5149845" y="4286249"/>
              <a:ext cx="71442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36"/>
                <a:gd name="f8" fmla="val 1"/>
                <a:gd name="f9" fmla="val 7"/>
                <a:gd name="f10" fmla="val 6"/>
                <a:gd name="f11" fmla="val 9"/>
                <a:gd name="f12" fmla="val 14"/>
                <a:gd name="f13" fmla="val 13"/>
                <a:gd name="f14" fmla="val 21"/>
                <a:gd name="f15" fmla="val 15"/>
                <a:gd name="f16" fmla="val 25"/>
                <a:gd name="f17" fmla="val 18"/>
                <a:gd name="f18" fmla="val 30"/>
                <a:gd name="f19" fmla="val 29"/>
                <a:gd name="f20" fmla="val 12"/>
                <a:gd name="f21" fmla="val 20"/>
                <a:gd name="f22" fmla="val 5"/>
                <a:gd name="f23" fmla="val 11"/>
                <a:gd name="f24" fmla="val 2"/>
                <a:gd name="f25" fmla="val 4"/>
                <a:gd name="f26" fmla="+- 0 0 -90"/>
                <a:gd name="f27" fmla="*/ f3 1 19"/>
                <a:gd name="f28" fmla="*/ f4 1 3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9"/>
                <a:gd name="f37" fmla="*/ f33 1 36"/>
                <a:gd name="f38" fmla="*/ 0 f34 1"/>
                <a:gd name="f39" fmla="*/ 0 f33 1"/>
                <a:gd name="f40" fmla="*/ 1 f34 1"/>
                <a:gd name="f41" fmla="*/ 13 f34 1"/>
                <a:gd name="f42" fmla="*/ 21 f33 1"/>
                <a:gd name="f43" fmla="*/ 19 f34 1"/>
                <a:gd name="f44" fmla="*/ 36 f33 1"/>
                <a:gd name="f45" fmla="*/ 7 f34 1"/>
                <a:gd name="f46" fmla="*/ 13 f33 1"/>
                <a:gd name="f47" fmla="*/ 5 f34 1"/>
                <a:gd name="f48" fmla="*/ 11 f33 1"/>
                <a:gd name="f49" fmla="+- f35 0 f1"/>
                <a:gd name="f50" fmla="*/ f38 1 19"/>
                <a:gd name="f51" fmla="*/ f39 1 36"/>
                <a:gd name="f52" fmla="*/ f40 1 19"/>
                <a:gd name="f53" fmla="*/ f41 1 19"/>
                <a:gd name="f54" fmla="*/ f42 1 36"/>
                <a:gd name="f55" fmla="*/ f43 1 19"/>
                <a:gd name="f56" fmla="*/ f44 1 36"/>
                <a:gd name="f57" fmla="*/ f45 1 19"/>
                <a:gd name="f58" fmla="*/ f46 1 36"/>
                <a:gd name="f59" fmla="*/ f47 1 19"/>
                <a:gd name="f60" fmla="*/ f48 1 36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6"/>
                <a:gd name="f69" fmla="*/ f54 1 f37"/>
                <a:gd name="f70" fmla="*/ f55 1 f36"/>
                <a:gd name="f71" fmla="*/ f56 1 f37"/>
                <a:gd name="f72" fmla="*/ f57 1 f36"/>
                <a:gd name="f73" fmla="*/ f58 1 f37"/>
                <a:gd name="f74" fmla="*/ f59 1 f36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7 1"/>
                <a:gd name="f84" fmla="*/ f69 f28 1"/>
                <a:gd name="f85" fmla="*/ f70 f27 1"/>
                <a:gd name="f86" fmla="*/ f71 f28 1"/>
                <a:gd name="f87" fmla="*/ f72 f27 1"/>
                <a:gd name="f88" fmla="*/ f73 f28 1"/>
                <a:gd name="f89" fmla="*/ f74 f27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1"/>
                </a:cxn>
                <a:cxn ang="f49">
                  <a:pos x="f83" y="f84"/>
                </a:cxn>
                <a:cxn ang="f49">
                  <a:pos x="f85" y="f86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80" y="f81"/>
                </a:cxn>
              </a:cxnLst>
              <a:rect l="f76" t="f79" r="f77" b="f78"/>
              <a:pathLst>
                <a:path w="19" h="36">
                  <a:moveTo>
                    <a:pt x="f5" y="f5"/>
                  </a:moveTo>
                  <a:cubicBezTo>
                    <a:pt x="f8" y="f5"/>
                    <a:pt x="f8" y="f5"/>
                    <a:pt x="f8" y="f5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6" y="f7"/>
                  </a:cubicBezTo>
                  <a:cubicBezTo>
                    <a:pt x="f12" y="f19"/>
                    <a:pt x="f20" y="f21"/>
                    <a:pt x="f9" y="f13"/>
                  </a:cubicBezTo>
                  <a:cubicBezTo>
                    <a:pt x="f10" y="f13"/>
                    <a:pt x="f22" y="f20"/>
                    <a:pt x="f22" y="f23"/>
                  </a:cubicBezTo>
                  <a:cubicBezTo>
                    <a:pt x="f22" y="f9"/>
                    <a:pt x="f24" y="f25"/>
                    <a:pt x="f5" y="f5"/>
                  </a:cubicBezTo>
                  <a:close/>
                </a:path>
              </a:pathLst>
            </a:custGeom>
            <a:solidFill>
              <a:srgbClr val="6329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4" name="Freeform 1766">
              <a:extLst>
                <a:ext uri="{FF2B5EF4-FFF2-40B4-BE49-F238E27FC236}">
                  <a16:creationId xmlns:a16="http://schemas.microsoft.com/office/drawing/2014/main" id="{D44DBA3C-5B82-1146-A196-33C543D1ECC5}"/>
                </a:ext>
              </a:extLst>
            </p:cNvPr>
            <p:cNvSpPr/>
            <p:nvPr/>
          </p:nvSpPr>
          <p:spPr>
            <a:xfrm>
              <a:off x="5067303" y="4176714"/>
              <a:ext cx="58741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1"/>
                <a:gd name="f8" fmla="val 10"/>
                <a:gd name="f9" fmla="val 20"/>
                <a:gd name="f10" fmla="val 5"/>
                <a:gd name="f11" fmla="val 3"/>
                <a:gd name="f12" fmla="val 2"/>
                <a:gd name="f13" fmla="val 15"/>
                <a:gd name="f14" fmla="val 23"/>
                <a:gd name="f15" fmla="+- 0 0 -90"/>
                <a:gd name="f16" fmla="*/ f3 1 16"/>
                <a:gd name="f17" fmla="*/ f4 1 3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6"/>
                <a:gd name="f26" fmla="*/ f22 1 31"/>
                <a:gd name="f27" fmla="*/ 16 f23 1"/>
                <a:gd name="f28" fmla="*/ 31 f22 1"/>
                <a:gd name="f29" fmla="*/ 0 f23 1"/>
                <a:gd name="f30" fmla="*/ 0 f22 1"/>
                <a:gd name="f31" fmla="+- f24 0 f1"/>
                <a:gd name="f32" fmla="*/ f27 1 16"/>
                <a:gd name="f33" fmla="*/ f28 1 31"/>
                <a:gd name="f34" fmla="*/ f29 1 16"/>
                <a:gd name="f35" fmla="*/ f30 1 31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6" h="31">
                  <a:moveTo>
                    <a:pt x="f6" y="f7"/>
                  </a:moveTo>
                  <a:cubicBezTo>
                    <a:pt x="f8" y="f9"/>
                    <a:pt x="f10" y="f8"/>
                    <a:pt x="f5" y="f5"/>
                  </a:cubicBezTo>
                  <a:cubicBezTo>
                    <a:pt x="f11" y="f12"/>
                    <a:pt x="f13" y="f14"/>
                    <a:pt x="f6" y="f7"/>
                  </a:cubicBezTo>
                  <a:close/>
                </a:path>
              </a:pathLst>
            </a:custGeom>
            <a:solidFill>
              <a:srgbClr val="6C2D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5" name="Freeform 1767">
              <a:extLst>
                <a:ext uri="{FF2B5EF4-FFF2-40B4-BE49-F238E27FC236}">
                  <a16:creationId xmlns:a16="http://schemas.microsoft.com/office/drawing/2014/main" id="{81E49F58-CAE7-80F2-C71A-6E735F617906}"/>
                </a:ext>
              </a:extLst>
            </p:cNvPr>
            <p:cNvSpPr/>
            <p:nvPr/>
          </p:nvSpPr>
          <p:spPr>
            <a:xfrm>
              <a:off x="5141908" y="4289422"/>
              <a:ext cx="33339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5"/>
                <a:gd name="f8" fmla="val 7"/>
                <a:gd name="f9" fmla="val 10"/>
                <a:gd name="f10" fmla="val 8"/>
                <a:gd name="f11" fmla="val 11"/>
                <a:gd name="f12" fmla="val 12"/>
                <a:gd name="f13" fmla="val 13"/>
                <a:gd name="f14" fmla="val 14"/>
                <a:gd name="f15" fmla="val 3"/>
                <a:gd name="f16" fmla="val 1"/>
                <a:gd name="f17" fmla="val 4"/>
                <a:gd name="f18" fmla="+- 0 0 -90"/>
                <a:gd name="f19" fmla="*/ f3 1 9"/>
                <a:gd name="f20" fmla="*/ f4 1 1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9"/>
                <a:gd name="f29" fmla="*/ f25 1 15"/>
                <a:gd name="f30" fmla="*/ 7 f26 1"/>
                <a:gd name="f31" fmla="*/ 10 f25 1"/>
                <a:gd name="f32" fmla="*/ 9 f26 1"/>
                <a:gd name="f33" fmla="*/ 12 f25 1"/>
                <a:gd name="f34" fmla="*/ 8 f26 1"/>
                <a:gd name="f35" fmla="*/ 15 f25 1"/>
                <a:gd name="f36" fmla="*/ 0 f26 1"/>
                <a:gd name="f37" fmla="*/ 0 f25 1"/>
                <a:gd name="f38" fmla="+- f27 0 f1"/>
                <a:gd name="f39" fmla="*/ f30 1 9"/>
                <a:gd name="f40" fmla="*/ f31 1 15"/>
                <a:gd name="f41" fmla="*/ f32 1 9"/>
                <a:gd name="f42" fmla="*/ f33 1 15"/>
                <a:gd name="f43" fmla="*/ f34 1 9"/>
                <a:gd name="f44" fmla="*/ f35 1 15"/>
                <a:gd name="f45" fmla="*/ f36 1 9"/>
                <a:gd name="f46" fmla="*/ f37 1 15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9" h="15">
                  <a:moveTo>
                    <a:pt x="f8" y="f9"/>
                  </a:moveTo>
                  <a:cubicBezTo>
                    <a:pt x="f10" y="f9"/>
                    <a:pt x="f6" y="f11"/>
                    <a:pt x="f6" y="f12"/>
                  </a:cubicBezTo>
                  <a:cubicBezTo>
                    <a:pt x="f6" y="f13"/>
                    <a:pt x="f6" y="f14"/>
                    <a:pt x="f10" y="f7"/>
                  </a:cubicBezTo>
                  <a:cubicBezTo>
                    <a:pt x="f15" y="f10"/>
                    <a:pt x="f16" y="f17"/>
                    <a:pt x="f5" y="f5"/>
                  </a:cubicBezTo>
                  <a:cubicBezTo>
                    <a:pt x="f15" y="f15"/>
                    <a:pt x="f17" y="f10"/>
                    <a:pt x="f8" y="f9"/>
                  </a:cubicBezTo>
                  <a:close/>
                </a:path>
              </a:pathLst>
            </a:custGeom>
            <a:solidFill>
              <a:srgbClr val="6C33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6" name="Freeform 1768">
              <a:extLst>
                <a:ext uri="{FF2B5EF4-FFF2-40B4-BE49-F238E27FC236}">
                  <a16:creationId xmlns:a16="http://schemas.microsoft.com/office/drawing/2014/main" id="{0718F66D-E4F8-7D52-7EFD-F04F9B055C4E}"/>
                </a:ext>
              </a:extLst>
            </p:cNvPr>
            <p:cNvSpPr/>
            <p:nvPr/>
          </p:nvSpPr>
          <p:spPr>
            <a:xfrm>
              <a:off x="5018090" y="4294186"/>
              <a:ext cx="96834" cy="1651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44"/>
                <a:gd name="f8" fmla="val 25"/>
                <a:gd name="f9" fmla="val 19"/>
                <a:gd name="f10" fmla="val 32"/>
                <a:gd name="f11" fmla="val 12"/>
                <a:gd name="f12" fmla="val 21"/>
                <a:gd name="f13" fmla="val 5"/>
                <a:gd name="f14" fmla="val 10"/>
                <a:gd name="f15" fmla="val 4"/>
                <a:gd name="f16" fmla="val 7"/>
                <a:gd name="f17" fmla="val 1"/>
                <a:gd name="f18" fmla="val 11"/>
                <a:gd name="f19" fmla="val 13"/>
                <a:gd name="f20" fmla="val 18"/>
                <a:gd name="f21" fmla="val 28"/>
                <a:gd name="f22" fmla="val 43"/>
                <a:gd name="f23" fmla="+- 0 0 -90"/>
                <a:gd name="f24" fmla="*/ f3 1 26"/>
                <a:gd name="f25" fmla="*/ f4 1 44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6"/>
                <a:gd name="f34" fmla="*/ f30 1 44"/>
                <a:gd name="f35" fmla="*/ 25 f31 1"/>
                <a:gd name="f36" fmla="*/ 44 f30 1"/>
                <a:gd name="f37" fmla="*/ 5 f31 1"/>
                <a:gd name="f38" fmla="*/ 10 f30 1"/>
                <a:gd name="f39" fmla="*/ 0 f31 1"/>
                <a:gd name="f40" fmla="*/ 0 f30 1"/>
                <a:gd name="f41" fmla="*/ 26 f31 1"/>
                <a:gd name="f42" fmla="*/ 43 f30 1"/>
                <a:gd name="f43" fmla="+- f32 0 f1"/>
                <a:gd name="f44" fmla="*/ f35 1 26"/>
                <a:gd name="f45" fmla="*/ f36 1 44"/>
                <a:gd name="f46" fmla="*/ f37 1 26"/>
                <a:gd name="f47" fmla="*/ f38 1 44"/>
                <a:gd name="f48" fmla="*/ f39 1 26"/>
                <a:gd name="f49" fmla="*/ f40 1 44"/>
                <a:gd name="f50" fmla="*/ f41 1 26"/>
                <a:gd name="f51" fmla="*/ f42 1 44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26" h="44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5"/>
                    <a:pt x="f5" y="f5"/>
                  </a:cubicBezTo>
                  <a:cubicBezTo>
                    <a:pt x="f18" y="f19"/>
                    <a:pt x="f20" y="f21"/>
                    <a:pt x="f6" y="f22"/>
                  </a:cubicBezTo>
                  <a:cubicBezTo>
                    <a:pt x="f6" y="f22"/>
                    <a:pt x="f6" y="f7"/>
                    <a:pt x="f8" y="f7"/>
                  </a:cubicBezTo>
                  <a:close/>
                </a:path>
              </a:pathLst>
            </a:custGeom>
            <a:solidFill>
              <a:srgbClr val="652B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7" name="Freeform 1769">
              <a:extLst>
                <a:ext uri="{FF2B5EF4-FFF2-40B4-BE49-F238E27FC236}">
                  <a16:creationId xmlns:a16="http://schemas.microsoft.com/office/drawing/2014/main" id="{BDC80926-5005-D513-E5E8-9B5AFB1A12EE}"/>
                </a:ext>
              </a:extLst>
            </p:cNvPr>
            <p:cNvSpPr/>
            <p:nvPr/>
          </p:nvSpPr>
          <p:spPr>
            <a:xfrm>
              <a:off x="5111752" y="4456108"/>
              <a:ext cx="26983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4"/>
                <a:gd name="f8" fmla="val 1"/>
                <a:gd name="f9" fmla="val 3"/>
                <a:gd name="f10" fmla="val 4"/>
                <a:gd name="f11" fmla="val 6"/>
                <a:gd name="f12" fmla="val 8"/>
                <a:gd name="f13" fmla="val 10"/>
                <a:gd name="f14" fmla="val 2"/>
                <a:gd name="f15" fmla="val 5"/>
                <a:gd name="f16" fmla="+- 0 0 -90"/>
                <a:gd name="f17" fmla="*/ f3 1 7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7"/>
                <a:gd name="f27" fmla="*/ f23 1 14"/>
                <a:gd name="f28" fmla="*/ 0 f24 1"/>
                <a:gd name="f29" fmla="*/ 1 f23 1"/>
                <a:gd name="f30" fmla="*/ 1 f24 1"/>
                <a:gd name="f31" fmla="*/ 0 f23 1"/>
                <a:gd name="f32" fmla="*/ 7 f24 1"/>
                <a:gd name="f33" fmla="*/ 14 f23 1"/>
                <a:gd name="f34" fmla="*/ 6 f24 1"/>
                <a:gd name="f35" fmla="+- f25 0 f1"/>
                <a:gd name="f36" fmla="*/ f28 1 7"/>
                <a:gd name="f37" fmla="*/ f29 1 14"/>
                <a:gd name="f38" fmla="*/ f30 1 7"/>
                <a:gd name="f39" fmla="*/ f31 1 14"/>
                <a:gd name="f40" fmla="*/ f32 1 7"/>
                <a:gd name="f41" fmla="*/ f33 1 14"/>
                <a:gd name="f42" fmla="*/ f34 1 7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3"/>
                </a:cxn>
                <a:cxn ang="f35">
                  <a:pos x="f58" y="f59"/>
                </a:cxn>
              </a:cxnLst>
              <a:rect l="f54" t="f57" r="f55" b="f56"/>
              <a:pathLst>
                <a:path w="7" h="14">
                  <a:moveTo>
                    <a:pt x="f5" y="f8"/>
                  </a:moveTo>
                  <a:cubicBezTo>
                    <a:pt x="f5" y="f5"/>
                    <a:pt x="f8" y="f5"/>
                    <a:pt x="f8" y="f5"/>
                  </a:cubicBezTo>
                  <a:cubicBezTo>
                    <a:pt x="f9" y="f10"/>
                    <a:pt x="f11" y="f12"/>
                    <a:pt x="f6" y="f7"/>
                  </a:cubicBezTo>
                  <a:cubicBezTo>
                    <a:pt x="f6" y="f7"/>
                    <a:pt x="f11" y="f7"/>
                    <a:pt x="f11" y="f7"/>
                  </a:cubicBezTo>
                  <a:cubicBezTo>
                    <a:pt x="f10" y="f13"/>
                    <a:pt x="f14" y="f15"/>
                    <a:pt x="f5" y="f8"/>
                  </a:cubicBezTo>
                  <a:close/>
                </a:path>
              </a:pathLst>
            </a:custGeom>
            <a:solidFill>
              <a:srgbClr val="3F21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8" name="Freeform 1770">
              <a:extLst>
                <a:ext uri="{FF2B5EF4-FFF2-40B4-BE49-F238E27FC236}">
                  <a16:creationId xmlns:a16="http://schemas.microsoft.com/office/drawing/2014/main" id="{31D658B0-2161-F1FD-BDB8-D7F1C673FC86}"/>
                </a:ext>
              </a:extLst>
            </p:cNvPr>
            <p:cNvSpPr/>
            <p:nvPr/>
          </p:nvSpPr>
          <p:spPr>
            <a:xfrm>
              <a:off x="4930773" y="4481510"/>
              <a:ext cx="49213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7"/>
                <a:gd name="f8" fmla="val 9"/>
                <a:gd name="f9" fmla="val 14"/>
                <a:gd name="f10" fmla="val 7"/>
                <a:gd name="f11" fmla="val 4"/>
                <a:gd name="f12" fmla="val 5"/>
                <a:gd name="f13" fmla="val 3"/>
                <a:gd name="f14" fmla="val 1"/>
                <a:gd name="f15" fmla="val 2"/>
                <a:gd name="f16" fmla="val 6"/>
                <a:gd name="f17" fmla="val 10"/>
                <a:gd name="f18" fmla="val 11"/>
                <a:gd name="f19" fmla="+- 0 0 -90"/>
                <a:gd name="f20" fmla="*/ f3 1 13"/>
                <a:gd name="f21" fmla="*/ f4 1 1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3"/>
                <a:gd name="f30" fmla="*/ f26 1 17"/>
                <a:gd name="f31" fmla="*/ 13 f27 1"/>
                <a:gd name="f32" fmla="*/ 17 f26 1"/>
                <a:gd name="f33" fmla="*/ 4 f27 1"/>
                <a:gd name="f34" fmla="*/ 5 f26 1"/>
                <a:gd name="f35" fmla="*/ 1 f27 1"/>
                <a:gd name="f36" fmla="*/ 3 f26 1"/>
                <a:gd name="f37" fmla="*/ 1 f26 1"/>
                <a:gd name="f38" fmla="*/ 3 f27 1"/>
                <a:gd name="f39" fmla="*/ 0 f26 1"/>
                <a:gd name="f40" fmla="+- f28 0 f1"/>
                <a:gd name="f41" fmla="*/ f31 1 13"/>
                <a:gd name="f42" fmla="*/ f32 1 17"/>
                <a:gd name="f43" fmla="*/ f33 1 13"/>
                <a:gd name="f44" fmla="*/ f34 1 17"/>
                <a:gd name="f45" fmla="*/ f35 1 13"/>
                <a:gd name="f46" fmla="*/ f36 1 17"/>
                <a:gd name="f47" fmla="*/ f37 1 17"/>
                <a:gd name="f48" fmla="*/ f38 1 13"/>
                <a:gd name="f49" fmla="*/ f39 1 17"/>
                <a:gd name="f50" fmla="*/ 0 1 f29"/>
                <a:gd name="f51" fmla="*/ f23 1 f29"/>
                <a:gd name="f52" fmla="*/ 0 1 f30"/>
                <a:gd name="f53" fmla="*/ f24 1 f30"/>
                <a:gd name="f54" fmla="*/ f41 1 f29"/>
                <a:gd name="f55" fmla="*/ f42 1 f30"/>
                <a:gd name="f56" fmla="*/ f43 1 f29"/>
                <a:gd name="f57" fmla="*/ f44 1 f30"/>
                <a:gd name="f58" fmla="*/ f45 1 f29"/>
                <a:gd name="f59" fmla="*/ f46 1 f30"/>
                <a:gd name="f60" fmla="*/ f47 1 f30"/>
                <a:gd name="f61" fmla="*/ f48 1 f29"/>
                <a:gd name="f62" fmla="*/ f49 1 f30"/>
                <a:gd name="f63" fmla="*/ f50 f20 1"/>
                <a:gd name="f64" fmla="*/ f51 f20 1"/>
                <a:gd name="f65" fmla="*/ f53 f21 1"/>
                <a:gd name="f66" fmla="*/ f52 f21 1"/>
                <a:gd name="f67" fmla="*/ f54 f20 1"/>
                <a:gd name="f68" fmla="*/ f55 f21 1"/>
                <a:gd name="f69" fmla="*/ f56 f20 1"/>
                <a:gd name="f70" fmla="*/ f57 f21 1"/>
                <a:gd name="f71" fmla="*/ f58 f20 1"/>
                <a:gd name="f72" fmla="*/ f59 f21 1"/>
                <a:gd name="f73" fmla="*/ f60 f21 1"/>
                <a:gd name="f74" fmla="*/ f61 f20 1"/>
                <a:gd name="f75" fmla="*/ f6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71" y="f73"/>
                </a:cxn>
                <a:cxn ang="f40">
                  <a:pos x="f74" y="f75"/>
                </a:cxn>
                <a:cxn ang="f40">
                  <a:pos x="f69" y="f73"/>
                </a:cxn>
                <a:cxn ang="f40">
                  <a:pos x="f67" y="f68"/>
                </a:cxn>
              </a:cxnLst>
              <a:rect l="f63" t="f66" r="f64" b="f65"/>
              <a:pathLst>
                <a:path w="13" h="17">
                  <a:moveTo>
                    <a:pt x="f6" y="f7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13" y="f11"/>
                    <a:pt x="f11" y="f5"/>
                    <a:pt x="f14" y="f13"/>
                  </a:cubicBezTo>
                  <a:cubicBezTo>
                    <a:pt x="f5" y="f15"/>
                    <a:pt x="f14" y="f14"/>
                    <a:pt x="f14" y="f14"/>
                  </a:cubicBezTo>
                  <a:cubicBezTo>
                    <a:pt x="f14" y="f5"/>
                    <a:pt x="f15" y="f5"/>
                    <a:pt x="f13" y="f5"/>
                  </a:cubicBezTo>
                  <a:cubicBezTo>
                    <a:pt x="f13" y="f5"/>
                    <a:pt x="f11" y="f14"/>
                    <a:pt x="f11" y="f14"/>
                  </a:cubicBezTo>
                  <a:cubicBezTo>
                    <a:pt x="f10" y="f16"/>
                    <a:pt x="f17" y="f18"/>
                    <a:pt x="f6" y="f7"/>
                  </a:cubicBezTo>
                  <a:close/>
                </a:path>
              </a:pathLst>
            </a:custGeom>
            <a:solidFill>
              <a:srgbClr val="5F33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9" name="Freeform 1771">
              <a:extLst>
                <a:ext uri="{FF2B5EF4-FFF2-40B4-BE49-F238E27FC236}">
                  <a16:creationId xmlns:a16="http://schemas.microsoft.com/office/drawing/2014/main" id="{A6090DC8-ADA4-328B-09DF-C8E4C22379D0}"/>
                </a:ext>
              </a:extLst>
            </p:cNvPr>
            <p:cNvSpPr/>
            <p:nvPr/>
          </p:nvSpPr>
          <p:spPr>
            <a:xfrm>
              <a:off x="4979986" y="4546597"/>
              <a:ext cx="22229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1"/>
                <a:gd name="f8" fmla="val 3"/>
                <a:gd name="f9" fmla="val 8"/>
                <a:gd name="f10" fmla="val 1"/>
                <a:gd name="f11" fmla="val 4"/>
                <a:gd name="f12" fmla="val 5"/>
                <a:gd name="f13" fmla="val 7"/>
                <a:gd name="f14" fmla="+- 0 0 -90"/>
                <a:gd name="f15" fmla="*/ f3 1 6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11"/>
                <a:gd name="f26" fmla="*/ 6 f22 1"/>
                <a:gd name="f27" fmla="*/ 11 f21 1"/>
                <a:gd name="f28" fmla="*/ 0 f22 1"/>
                <a:gd name="f29" fmla="*/ 0 f21 1"/>
                <a:gd name="f30" fmla="+- f23 0 f1"/>
                <a:gd name="f31" fmla="*/ f26 1 6"/>
                <a:gd name="f32" fmla="*/ f27 1 11"/>
                <a:gd name="f33" fmla="*/ f28 1 6"/>
                <a:gd name="f34" fmla="*/ f29 1 1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6" h="11">
                  <a:moveTo>
                    <a:pt x="f6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8" y="f8"/>
                    <a:pt x="f12" y="f13"/>
                    <a:pt x="f6" y="f7"/>
                  </a:cubicBezTo>
                  <a:close/>
                </a:path>
              </a:pathLst>
            </a:custGeom>
            <a:solidFill>
              <a:srgbClr val="6727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0" name="Freeform 1772">
              <a:extLst>
                <a:ext uri="{FF2B5EF4-FFF2-40B4-BE49-F238E27FC236}">
                  <a16:creationId xmlns:a16="http://schemas.microsoft.com/office/drawing/2014/main" id="{CD90FFC5-A1E4-9D72-1B61-27A175CEF7EA}"/>
                </a:ext>
              </a:extLst>
            </p:cNvPr>
            <p:cNvSpPr/>
            <p:nvPr/>
          </p:nvSpPr>
          <p:spPr>
            <a:xfrm>
              <a:off x="4765679" y="4516441"/>
              <a:ext cx="49213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9"/>
                <a:gd name="f8" fmla="val 7"/>
                <a:gd name="f9" fmla="val 14"/>
                <a:gd name="f10" fmla="val 3"/>
                <a:gd name="f11" fmla="val 1"/>
                <a:gd name="f12" fmla="val 5"/>
                <a:gd name="f13" fmla="val 9"/>
                <a:gd name="f14" fmla="+- 0 0 -90"/>
                <a:gd name="f15" fmla="*/ f3 1 13"/>
                <a:gd name="f16" fmla="*/ f4 1 1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3"/>
                <a:gd name="f25" fmla="*/ f21 1 19"/>
                <a:gd name="f26" fmla="*/ 13 f22 1"/>
                <a:gd name="f27" fmla="*/ 19 f21 1"/>
                <a:gd name="f28" fmla="*/ 0 f22 1"/>
                <a:gd name="f29" fmla="*/ 0 f21 1"/>
                <a:gd name="f30" fmla="*/ 1 f22 1"/>
                <a:gd name="f31" fmla="+- f23 0 f1"/>
                <a:gd name="f32" fmla="*/ f26 1 13"/>
                <a:gd name="f33" fmla="*/ f27 1 19"/>
                <a:gd name="f34" fmla="*/ f28 1 13"/>
                <a:gd name="f35" fmla="*/ f29 1 19"/>
                <a:gd name="f36" fmla="*/ f30 1 13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4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3"/>
                </a:cxn>
                <a:cxn ang="f31">
                  <a:pos x="f50" y="f51"/>
                </a:cxn>
                <a:cxn ang="f31">
                  <a:pos x="f50" y="f51"/>
                </a:cxn>
              </a:cxnLst>
              <a:rect l="f46" t="f49" r="f47" b="f48"/>
              <a:pathLst>
                <a:path w="13" h="19">
                  <a:moveTo>
                    <a:pt x="f6" y="f7"/>
                  </a:moveTo>
                  <a:cubicBezTo>
                    <a:pt x="f8" y="f9"/>
                    <a:pt x="f10" y="f8"/>
                    <a:pt x="f5" y="f5"/>
                  </a:cubicBezTo>
                  <a:cubicBezTo>
                    <a:pt x="f5" y="f5"/>
                    <a:pt x="f11" y="f5"/>
                    <a:pt x="f11" y="f5"/>
                  </a:cubicBezTo>
                  <a:cubicBezTo>
                    <a:pt x="f12" y="f8"/>
                    <a:pt x="f13" y="f6"/>
                    <a:pt x="f6" y="f7"/>
                  </a:cubicBezTo>
                  <a:cubicBezTo>
                    <a:pt x="f6" y="f7"/>
                    <a:pt x="f6" y="f7"/>
                    <a:pt x="f6" y="f7"/>
                  </a:cubicBezTo>
                  <a:close/>
                </a:path>
              </a:pathLst>
            </a:custGeom>
            <a:solidFill>
              <a:srgbClr val="3F21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1" name="Freeform 1773">
              <a:extLst>
                <a:ext uri="{FF2B5EF4-FFF2-40B4-BE49-F238E27FC236}">
                  <a16:creationId xmlns:a16="http://schemas.microsoft.com/office/drawing/2014/main" id="{9DB25258-2707-3203-C831-58A90AD4BC72}"/>
                </a:ext>
              </a:extLst>
            </p:cNvPr>
            <p:cNvSpPr/>
            <p:nvPr/>
          </p:nvSpPr>
          <p:spPr>
            <a:xfrm>
              <a:off x="4735513" y="4591046"/>
              <a:ext cx="82552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0"/>
                <a:gd name="f8" fmla="val 7"/>
                <a:gd name="f9" fmla="val 6"/>
                <a:gd name="f10" fmla="val 15"/>
                <a:gd name="f11" fmla="val 13"/>
                <a:gd name="f12" fmla="val 21"/>
                <a:gd name="f13" fmla="val 14"/>
                <a:gd name="f14" fmla="+- 0 0 -90"/>
                <a:gd name="f15" fmla="*/ f3 1 22"/>
                <a:gd name="f16" fmla="*/ f4 1 2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2"/>
                <a:gd name="f25" fmla="*/ f21 1 20"/>
                <a:gd name="f26" fmla="*/ 0 f22 1"/>
                <a:gd name="f27" fmla="*/ 0 f21 1"/>
                <a:gd name="f28" fmla="*/ 22 f22 1"/>
                <a:gd name="f29" fmla="*/ 20 f21 1"/>
                <a:gd name="f30" fmla="*/ 21 f22 1"/>
                <a:gd name="f31" fmla="+- f23 0 f1"/>
                <a:gd name="f32" fmla="*/ f26 1 22"/>
                <a:gd name="f33" fmla="*/ f27 1 20"/>
                <a:gd name="f34" fmla="*/ f28 1 22"/>
                <a:gd name="f35" fmla="*/ f29 1 20"/>
                <a:gd name="f36" fmla="*/ f30 1 22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4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3"/>
                </a:cxn>
                <a:cxn ang="f31">
                  <a:pos x="f50" y="f51"/>
                </a:cxn>
              </a:cxnLst>
              <a:rect l="f46" t="f49" r="f47" b="f48"/>
              <a:pathLst>
                <a:path w="22" h="20">
                  <a:moveTo>
                    <a:pt x="f5" y="f5"/>
                  </a:moveTo>
                  <a:cubicBezTo>
                    <a:pt x="f8" y="f9"/>
                    <a:pt x="f10" y="f11"/>
                    <a:pt x="f6" y="f7"/>
                  </a:cubicBezTo>
                  <a:cubicBezTo>
                    <a:pt x="f6" y="f7"/>
                    <a:pt x="f12" y="f7"/>
                    <a:pt x="f12" y="f7"/>
                  </a:cubicBezTo>
                  <a:cubicBezTo>
                    <a:pt x="f11" y="f13"/>
                    <a:pt x="f8" y="f8"/>
                    <a:pt x="f5" y="f5"/>
                  </a:cubicBezTo>
                  <a:close/>
                </a:path>
              </a:pathLst>
            </a:custGeom>
            <a:solidFill>
              <a:srgbClr val="3F21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2" name="Freeform 1774">
              <a:extLst>
                <a:ext uri="{FF2B5EF4-FFF2-40B4-BE49-F238E27FC236}">
                  <a16:creationId xmlns:a16="http://schemas.microsoft.com/office/drawing/2014/main" id="{E4793348-B72F-85D6-7B6B-FBE94C68DC5B}"/>
                </a:ext>
              </a:extLst>
            </p:cNvPr>
            <p:cNvSpPr/>
            <p:nvPr/>
          </p:nvSpPr>
          <p:spPr>
            <a:xfrm>
              <a:off x="4878388" y="4733921"/>
              <a:ext cx="4444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2"/>
                <a:gd name="f10" fmla="val 8"/>
                <a:gd name="f11" fmla="val 3"/>
                <a:gd name="f12" fmla="val 7"/>
                <a:gd name="f13" fmla="val 5"/>
                <a:gd name="f14" fmla="+- 0 0 -90"/>
                <a:gd name="f15" fmla="*/ f3 1 12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2"/>
                <a:gd name="f26" fmla="*/ 0 f22 1"/>
                <a:gd name="f27" fmla="*/ 0 f21 1"/>
                <a:gd name="f28" fmla="*/ 12 f22 1"/>
                <a:gd name="f29" fmla="*/ 6 f21 1"/>
                <a:gd name="f30" fmla="+- f23 0 f1"/>
                <a:gd name="f31" fmla="*/ f26 1 12"/>
                <a:gd name="f32" fmla="*/ f27 1 6"/>
                <a:gd name="f33" fmla="*/ f28 1 12"/>
                <a:gd name="f34" fmla="*/ f29 1 6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6">
                  <a:moveTo>
                    <a:pt x="f5" y="f5"/>
                  </a:moveTo>
                  <a:cubicBezTo>
                    <a:pt x="f8" y="f9"/>
                    <a:pt x="f10" y="f11"/>
                    <a:pt x="f6" y="f7"/>
                  </a:cubicBezTo>
                  <a:cubicBezTo>
                    <a:pt x="f12" y="f13"/>
                    <a:pt x="f11" y="f8"/>
                    <a:pt x="f5" y="f5"/>
                  </a:cubicBezTo>
                  <a:close/>
                </a:path>
              </a:pathLst>
            </a:custGeom>
            <a:solidFill>
              <a:srgbClr val="3F21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3" name="Freeform 1775">
              <a:extLst>
                <a:ext uri="{FF2B5EF4-FFF2-40B4-BE49-F238E27FC236}">
                  <a16:creationId xmlns:a16="http://schemas.microsoft.com/office/drawing/2014/main" id="{3BA5ACBB-AC5F-0D80-9D52-47FDC1FFE7AA}"/>
                </a:ext>
              </a:extLst>
            </p:cNvPr>
            <p:cNvSpPr/>
            <p:nvPr/>
          </p:nvSpPr>
          <p:spPr>
            <a:xfrm>
              <a:off x="4938710" y="4527551"/>
              <a:ext cx="25402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3"/>
                <a:gd name="f8" fmla="val 4"/>
                <a:gd name="f9" fmla="val 9"/>
                <a:gd name="f10" fmla="val 1"/>
                <a:gd name="f11" fmla="val 5"/>
                <a:gd name="f12" fmla="val 3"/>
                <a:gd name="f13" fmla="val 6"/>
                <a:gd name="f14" fmla="val 8"/>
                <a:gd name="f15" fmla="+- 0 0 -90"/>
                <a:gd name="f16" fmla="*/ f3 1 7"/>
                <a:gd name="f17" fmla="*/ f4 1 1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7"/>
                <a:gd name="f26" fmla="*/ f22 1 13"/>
                <a:gd name="f27" fmla="*/ 7 f23 1"/>
                <a:gd name="f28" fmla="*/ 13 f22 1"/>
                <a:gd name="f29" fmla="*/ 0 f23 1"/>
                <a:gd name="f30" fmla="*/ 0 f22 1"/>
                <a:gd name="f31" fmla="+- f24 0 f1"/>
                <a:gd name="f32" fmla="*/ f27 1 7"/>
                <a:gd name="f33" fmla="*/ f28 1 13"/>
                <a:gd name="f34" fmla="*/ f29 1 7"/>
                <a:gd name="f35" fmla="*/ f30 1 1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7" h="13">
                  <a:moveTo>
                    <a:pt x="f6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2" y="f8"/>
                    <a:pt x="f13" y="f14"/>
                    <a:pt x="f6" y="f7"/>
                  </a:cubicBezTo>
                  <a:close/>
                </a:path>
              </a:pathLst>
            </a:custGeom>
            <a:solidFill>
              <a:srgbClr val="763D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4" name="Freeform 1776">
              <a:extLst>
                <a:ext uri="{FF2B5EF4-FFF2-40B4-BE49-F238E27FC236}">
                  <a16:creationId xmlns:a16="http://schemas.microsoft.com/office/drawing/2014/main" id="{EF0B9021-E93F-0F72-CD77-AACB4B5CEBA5}"/>
                </a:ext>
              </a:extLst>
            </p:cNvPr>
            <p:cNvSpPr/>
            <p:nvPr/>
          </p:nvSpPr>
          <p:spPr>
            <a:xfrm>
              <a:off x="4976814" y="4594229"/>
              <a:ext cx="3333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3"/>
                <a:gd name="f8" fmla="val 8"/>
                <a:gd name="f9" fmla="val 5"/>
                <a:gd name="f10" fmla="val 3"/>
                <a:gd name="f11" fmla="val 4"/>
                <a:gd name="f12" fmla="val 7"/>
                <a:gd name="f13" fmla="+- 0 0 -90"/>
                <a:gd name="f14" fmla="*/ f3 1 9"/>
                <a:gd name="f15" fmla="*/ f4 1 1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9"/>
                <a:gd name="f24" fmla="*/ f20 1 13"/>
                <a:gd name="f25" fmla="*/ 9 f21 1"/>
                <a:gd name="f26" fmla="*/ 13 f20 1"/>
                <a:gd name="f27" fmla="*/ 8 f21 1"/>
                <a:gd name="f28" fmla="*/ 0 f21 1"/>
                <a:gd name="f29" fmla="*/ 0 f20 1"/>
                <a:gd name="f30" fmla="+- f22 0 f1"/>
                <a:gd name="f31" fmla="*/ f25 1 9"/>
                <a:gd name="f32" fmla="*/ f26 1 13"/>
                <a:gd name="f33" fmla="*/ f27 1 9"/>
                <a:gd name="f34" fmla="*/ f28 1 9"/>
                <a:gd name="f35" fmla="*/ f29 1 13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3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9" h="13">
                  <a:moveTo>
                    <a:pt x="f6" y="f7"/>
                  </a:moveTo>
                  <a:cubicBezTo>
                    <a:pt x="f6" y="f7"/>
                    <a:pt x="f8" y="f7"/>
                    <a:pt x="f8" y="f7"/>
                  </a:cubicBezTo>
                  <a:cubicBezTo>
                    <a:pt x="f9" y="f6"/>
                    <a:pt x="f10" y="f11"/>
                    <a:pt x="f5" y="f5"/>
                  </a:cubicBezTo>
                  <a:cubicBezTo>
                    <a:pt x="f11" y="f10"/>
                    <a:pt x="f12" y="f8"/>
                    <a:pt x="f6" y="f7"/>
                  </a:cubicBezTo>
                  <a:close/>
                </a:path>
              </a:pathLst>
            </a:custGeom>
            <a:solidFill>
              <a:srgbClr val="522B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5" name="Freeform 1777">
              <a:extLst>
                <a:ext uri="{FF2B5EF4-FFF2-40B4-BE49-F238E27FC236}">
                  <a16:creationId xmlns:a16="http://schemas.microsoft.com/office/drawing/2014/main" id="{49860001-4D70-FC8F-411D-1B30EBF46C4F}"/>
                </a:ext>
              </a:extLst>
            </p:cNvPr>
            <p:cNvSpPr/>
            <p:nvPr/>
          </p:nvSpPr>
          <p:spPr>
            <a:xfrm>
              <a:off x="4922836" y="4527551"/>
              <a:ext cx="15873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7"/>
                <a:gd name="f8" fmla="val 3"/>
                <a:gd name="f9" fmla="val 1"/>
                <a:gd name="f10" fmla="val 6"/>
                <a:gd name="f11" fmla="val 2"/>
                <a:gd name="f12" fmla="+- 0 0 -90"/>
                <a:gd name="f13" fmla="*/ f3 1 4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4"/>
                <a:gd name="f23" fmla="*/ f19 1 7"/>
                <a:gd name="f24" fmla="*/ 0 f20 1"/>
                <a:gd name="f25" fmla="*/ 0 f19 1"/>
                <a:gd name="f26" fmla="*/ 4 f20 1"/>
                <a:gd name="f27" fmla="*/ 6 f19 1"/>
                <a:gd name="f28" fmla="*/ 3 f20 1"/>
                <a:gd name="f29" fmla="*/ 7 f19 1"/>
                <a:gd name="f30" fmla="+- f21 0 f1"/>
                <a:gd name="f31" fmla="*/ f24 1 4"/>
                <a:gd name="f32" fmla="*/ f25 1 7"/>
                <a:gd name="f33" fmla="*/ f26 1 4"/>
                <a:gd name="f34" fmla="*/ f27 1 7"/>
                <a:gd name="f35" fmla="*/ f28 1 4"/>
                <a:gd name="f36" fmla="*/ f29 1 7"/>
                <a:gd name="f37" fmla="*/ 0 1 f22"/>
                <a:gd name="f38" fmla="*/ f16 1 f22"/>
                <a:gd name="f39" fmla="*/ 0 1 f23"/>
                <a:gd name="f40" fmla="*/ f17 1 f23"/>
                <a:gd name="f41" fmla="*/ f31 1 f22"/>
                <a:gd name="f42" fmla="*/ f32 1 f23"/>
                <a:gd name="f43" fmla="*/ f33 1 f22"/>
                <a:gd name="f44" fmla="*/ f34 1 f23"/>
                <a:gd name="f45" fmla="*/ f35 1 f22"/>
                <a:gd name="f46" fmla="*/ f36 1 f23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1" y="f52"/>
                </a:cxn>
              </a:cxnLst>
              <a:rect l="f47" t="f50" r="f48" b="f49"/>
              <a:pathLst>
                <a:path w="4" h="7">
                  <a:moveTo>
                    <a:pt x="f5" y="f5"/>
                  </a:moveTo>
                  <a:cubicBezTo>
                    <a:pt x="f8" y="f9"/>
                    <a:pt x="f8" y="f6"/>
                    <a:pt x="f6" y="f10"/>
                  </a:cubicBezTo>
                  <a:cubicBezTo>
                    <a:pt x="f6" y="f10"/>
                    <a:pt x="f8" y="f10"/>
                    <a:pt x="f8" y="f7"/>
                  </a:cubicBezTo>
                  <a:cubicBezTo>
                    <a:pt x="f11" y="f6"/>
                    <a:pt x="f9" y="f11"/>
                    <a:pt x="f5" y="f5"/>
                  </a:cubicBezTo>
                  <a:close/>
                </a:path>
              </a:pathLst>
            </a:custGeom>
            <a:solidFill>
              <a:srgbClr val="763D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6" name="Freeform 1778">
              <a:extLst>
                <a:ext uri="{FF2B5EF4-FFF2-40B4-BE49-F238E27FC236}">
                  <a16:creationId xmlns:a16="http://schemas.microsoft.com/office/drawing/2014/main" id="{CC0F7AA6-7C47-B3CD-F0BF-29A2C6FBB055}"/>
                </a:ext>
              </a:extLst>
            </p:cNvPr>
            <p:cNvSpPr/>
            <p:nvPr/>
          </p:nvSpPr>
          <p:spPr>
            <a:xfrm>
              <a:off x="4787898" y="4462464"/>
              <a:ext cx="63495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3"/>
                <a:gd name="f8" fmla="val 1"/>
                <a:gd name="f9" fmla="val 7"/>
                <a:gd name="f10" fmla="val 12"/>
                <a:gd name="f11" fmla="val 15"/>
                <a:gd name="f12" fmla="val 13"/>
                <a:gd name="f13" fmla="val 21"/>
                <a:gd name="f14" fmla="val 11"/>
                <a:gd name="f15" fmla="val 16"/>
                <a:gd name="f16" fmla="val 8"/>
                <a:gd name="f17" fmla="val 5"/>
                <a:gd name="f18" fmla="val 3"/>
                <a:gd name="f19" fmla="val 4"/>
                <a:gd name="f20" fmla="+- 0 0 -90"/>
                <a:gd name="f21" fmla="*/ f3 1 17"/>
                <a:gd name="f22" fmla="*/ f4 1 23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7"/>
                <a:gd name="f31" fmla="*/ f27 1 23"/>
                <a:gd name="f32" fmla="*/ 0 f28 1"/>
                <a:gd name="f33" fmla="*/ 0 f27 1"/>
                <a:gd name="f34" fmla="*/ 1 f28 1"/>
                <a:gd name="f35" fmla="*/ 17 f28 1"/>
                <a:gd name="f36" fmla="*/ 23 f27 1"/>
                <a:gd name="f37" fmla="*/ 8 f28 1"/>
                <a:gd name="f38" fmla="*/ 12 f27 1"/>
                <a:gd name="f39" fmla="+- f29 0 f1"/>
                <a:gd name="f40" fmla="*/ f32 1 17"/>
                <a:gd name="f41" fmla="*/ f33 1 23"/>
                <a:gd name="f42" fmla="*/ f34 1 17"/>
                <a:gd name="f43" fmla="*/ f35 1 17"/>
                <a:gd name="f44" fmla="*/ f36 1 23"/>
                <a:gd name="f45" fmla="*/ f37 1 17"/>
                <a:gd name="f46" fmla="*/ f38 1 23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0"/>
                <a:gd name="f54" fmla="*/ f43 1 f30"/>
                <a:gd name="f55" fmla="*/ f44 1 f31"/>
                <a:gd name="f56" fmla="*/ f45 1 f30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1 1"/>
                <a:gd name="f65" fmla="*/ f54 f21 1"/>
                <a:gd name="f66" fmla="*/ f55 f22 1"/>
                <a:gd name="f67" fmla="*/ f56 f21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4" y="f63"/>
                </a:cxn>
                <a:cxn ang="f39">
                  <a:pos x="f65" y="f66"/>
                </a:cxn>
                <a:cxn ang="f39">
                  <a:pos x="f67" y="f68"/>
                </a:cxn>
                <a:cxn ang="f39">
                  <a:pos x="f62" y="f63"/>
                </a:cxn>
              </a:cxnLst>
              <a:rect l="f58" t="f61" r="f59" b="f60"/>
              <a:pathLst>
                <a:path w="17" h="23">
                  <a:moveTo>
                    <a:pt x="f5" y="f5"/>
                  </a:moveTo>
                  <a:cubicBezTo>
                    <a:pt x="f5" y="f5"/>
                    <a:pt x="f8" y="f5"/>
                    <a:pt x="f8" y="f5"/>
                  </a:cubicBezTo>
                  <a:cubicBezTo>
                    <a:pt x="f9" y="f9"/>
                    <a:pt x="f10" y="f11"/>
                    <a:pt x="f6" y="f7"/>
                  </a:cubicBezTo>
                  <a:cubicBezTo>
                    <a:pt x="f12" y="f13"/>
                    <a:pt x="f14" y="f15"/>
                    <a:pt x="f16" y="f10"/>
                  </a:cubicBezTo>
                  <a:cubicBezTo>
                    <a:pt x="f17" y="f16"/>
                    <a:pt x="f18" y="f19"/>
                    <a:pt x="f5" y="f5"/>
                  </a:cubicBezTo>
                  <a:close/>
                </a:path>
              </a:pathLst>
            </a:custGeom>
            <a:solidFill>
              <a:srgbClr val="6628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7" name="Freeform 1779">
              <a:extLst>
                <a:ext uri="{FF2B5EF4-FFF2-40B4-BE49-F238E27FC236}">
                  <a16:creationId xmlns:a16="http://schemas.microsoft.com/office/drawing/2014/main" id="{2EF1B061-003A-BD4B-7367-50993A1F5477}"/>
                </a:ext>
              </a:extLst>
            </p:cNvPr>
            <p:cNvSpPr/>
            <p:nvPr/>
          </p:nvSpPr>
          <p:spPr>
            <a:xfrm>
              <a:off x="4532315" y="4478338"/>
              <a:ext cx="22229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1"/>
                <a:gd name="f9" fmla="val 2"/>
                <a:gd name="f10" fmla="val 3"/>
                <a:gd name="f11" fmla="+- 0 0 -90"/>
                <a:gd name="f12" fmla="*/ f3 1 6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6"/>
                <a:gd name="f23" fmla="*/ 0 f19 1"/>
                <a:gd name="f24" fmla="*/ 4 f18 1"/>
                <a:gd name="f25" fmla="*/ 6 f19 1"/>
                <a:gd name="f26" fmla="*/ 0 f18 1"/>
                <a:gd name="f27" fmla="+- f20 0 f1"/>
                <a:gd name="f28" fmla="*/ f23 1 6"/>
                <a:gd name="f29" fmla="*/ f24 1 4"/>
                <a:gd name="f30" fmla="*/ f25 1 6"/>
                <a:gd name="f31" fmla="*/ f26 1 4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6" h="4">
                  <a:moveTo>
                    <a:pt x="f5" y="f7"/>
                  </a:moveTo>
                  <a:cubicBezTo>
                    <a:pt x="f8" y="f8"/>
                    <a:pt x="f7" y="f8"/>
                    <a:pt x="f6" y="f5"/>
                  </a:cubicBezTo>
                  <a:cubicBezTo>
                    <a:pt x="f7" y="f9"/>
                    <a:pt x="f9" y="f10"/>
                    <a:pt x="f5" y="f7"/>
                  </a:cubicBezTo>
                  <a:close/>
                </a:path>
              </a:pathLst>
            </a:custGeom>
            <a:solidFill>
              <a:srgbClr val="6D55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8" name="Freeform 1780">
              <a:extLst>
                <a:ext uri="{FF2B5EF4-FFF2-40B4-BE49-F238E27FC236}">
                  <a16:creationId xmlns:a16="http://schemas.microsoft.com/office/drawing/2014/main" id="{3F581F30-0E15-5B8F-F384-8A2AB65E874D}"/>
                </a:ext>
              </a:extLst>
            </p:cNvPr>
            <p:cNvSpPr/>
            <p:nvPr/>
          </p:nvSpPr>
          <p:spPr>
            <a:xfrm>
              <a:off x="4573591" y="4470401"/>
              <a:ext cx="74615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5"/>
                <a:gd name="f8" fmla="val 2"/>
                <a:gd name="f9" fmla="val 7"/>
                <a:gd name="f10" fmla="val 11"/>
                <a:gd name="f11" fmla="val 15"/>
                <a:gd name="f12" fmla="val 4"/>
                <a:gd name="f13" fmla="val 3"/>
                <a:gd name="f14" fmla="val 18"/>
                <a:gd name="f15" fmla="val 16"/>
                <a:gd name="f16" fmla="val 10"/>
                <a:gd name="f17" fmla="val 1"/>
                <a:gd name="f18" fmla="+- 0 0 -90"/>
                <a:gd name="f19" fmla="*/ f3 1 20"/>
                <a:gd name="f20" fmla="*/ f4 1 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5"/>
                <a:gd name="f29" fmla="*/ f26 1 20"/>
                <a:gd name="f30" fmla="*/ 0 f26 1"/>
                <a:gd name="f31" fmla="*/ 2 f25 1"/>
                <a:gd name="f32" fmla="*/ 7 f26 1"/>
                <a:gd name="f33" fmla="*/ 0 f25 1"/>
                <a:gd name="f34" fmla="*/ 20 f26 1"/>
                <a:gd name="f35" fmla="*/ 3 f25 1"/>
                <a:gd name="f36" fmla="*/ 15 f26 1"/>
                <a:gd name="f37" fmla="*/ 5 f25 1"/>
                <a:gd name="f38" fmla="+- f27 0 f1"/>
                <a:gd name="f39" fmla="*/ f30 1 20"/>
                <a:gd name="f40" fmla="*/ f31 1 5"/>
                <a:gd name="f41" fmla="*/ f32 1 20"/>
                <a:gd name="f42" fmla="*/ f33 1 5"/>
                <a:gd name="f43" fmla="*/ f34 1 20"/>
                <a:gd name="f44" fmla="*/ f35 1 5"/>
                <a:gd name="f45" fmla="*/ f36 1 20"/>
                <a:gd name="f46" fmla="*/ f37 1 5"/>
                <a:gd name="f47" fmla="*/ 0 1 f29"/>
                <a:gd name="f48" fmla="*/ f22 1 f29"/>
                <a:gd name="f49" fmla="*/ 0 1 f28"/>
                <a:gd name="f50" fmla="*/ f23 1 f28"/>
                <a:gd name="f51" fmla="*/ f39 1 f29"/>
                <a:gd name="f52" fmla="*/ f40 1 f28"/>
                <a:gd name="f53" fmla="*/ f41 1 f29"/>
                <a:gd name="f54" fmla="*/ f42 1 f28"/>
                <a:gd name="f55" fmla="*/ f43 1 f29"/>
                <a:gd name="f56" fmla="*/ f44 1 f28"/>
                <a:gd name="f57" fmla="*/ f45 1 f29"/>
                <a:gd name="f58" fmla="*/ f46 1 f28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20" h="5">
                  <a:moveTo>
                    <a:pt x="f5" y="f8"/>
                  </a:moveTo>
                  <a:cubicBezTo>
                    <a:pt x="f8" y="f5"/>
                    <a:pt x="f7" y="f8"/>
                    <a:pt x="f9" y="f5"/>
                  </a:cubicBezTo>
                  <a:cubicBezTo>
                    <a:pt x="f10" y="f8"/>
                    <a:pt x="f11" y="f12"/>
                    <a:pt x="f6" y="f13"/>
                  </a:cubicBezTo>
                  <a:cubicBezTo>
                    <a:pt x="f14" y="f7"/>
                    <a:pt x="f15" y="f13"/>
                    <a:pt x="f11" y="f7"/>
                  </a:cubicBezTo>
                  <a:cubicBezTo>
                    <a:pt x="f16" y="f12"/>
                    <a:pt x="f7" y="f17"/>
                    <a:pt x="f5" y="f8"/>
                  </a:cubicBezTo>
                  <a:close/>
                </a:path>
              </a:pathLst>
            </a:custGeom>
            <a:solidFill>
              <a:srgbClr val="473E3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9" name="Freeform 1781">
              <a:extLst>
                <a:ext uri="{FF2B5EF4-FFF2-40B4-BE49-F238E27FC236}">
                  <a16:creationId xmlns:a16="http://schemas.microsoft.com/office/drawing/2014/main" id="{71ADAB79-F19D-F4CE-554D-AE84B99FE447}"/>
                </a:ext>
              </a:extLst>
            </p:cNvPr>
            <p:cNvSpPr/>
            <p:nvPr/>
          </p:nvSpPr>
          <p:spPr>
            <a:xfrm>
              <a:off x="4329117" y="4129092"/>
              <a:ext cx="228600" cy="214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57"/>
                <a:gd name="f8" fmla="val 3"/>
                <a:gd name="f9" fmla="val 1"/>
                <a:gd name="f10" fmla="val 5"/>
                <a:gd name="f11" fmla="val 4"/>
                <a:gd name="f12" fmla="val 7"/>
                <a:gd name="f13" fmla="val 6"/>
                <a:gd name="f14" fmla="val 20"/>
                <a:gd name="f15" fmla="val 24"/>
                <a:gd name="f16" fmla="val 37"/>
                <a:gd name="f17" fmla="val 54"/>
                <a:gd name="f18" fmla="val 51"/>
                <a:gd name="f19" fmla="val 53"/>
                <a:gd name="f20" fmla="val 59"/>
                <a:gd name="f21" fmla="val 55"/>
                <a:gd name="f22" fmla="val 56"/>
                <a:gd name="f23" fmla="val 52"/>
                <a:gd name="f24" fmla="val 50"/>
                <a:gd name="f25" fmla="val 49"/>
                <a:gd name="f26" fmla="val 40"/>
                <a:gd name="f27" fmla="val 41"/>
                <a:gd name="f28" fmla="val 29"/>
                <a:gd name="f29" fmla="val 33"/>
                <a:gd name="f30" fmla="val 13"/>
                <a:gd name="f31" fmla="val 16"/>
                <a:gd name="f32" fmla="val 8"/>
                <a:gd name="f33" fmla="+- 0 0 -90"/>
                <a:gd name="f34" fmla="*/ f3 1 61"/>
                <a:gd name="f35" fmla="*/ f4 1 57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61"/>
                <a:gd name="f44" fmla="*/ f40 1 57"/>
                <a:gd name="f45" fmla="*/ 0 f41 1"/>
                <a:gd name="f46" fmla="*/ 0 f40 1"/>
                <a:gd name="f47" fmla="*/ 7 f41 1"/>
                <a:gd name="f48" fmla="*/ 6 f40 1"/>
                <a:gd name="f49" fmla="*/ 54 f41 1"/>
                <a:gd name="f50" fmla="*/ 51 f40 1"/>
                <a:gd name="f51" fmla="*/ 61 f41 1"/>
                <a:gd name="f52" fmla="*/ 57 f40 1"/>
                <a:gd name="f53" fmla="*/ 50 f41 1"/>
                <a:gd name="f54" fmla="*/ 49 f40 1"/>
                <a:gd name="f55" fmla="*/ 20 f41 1"/>
                <a:gd name="f56" fmla="*/ 24 f40 1"/>
                <a:gd name="f57" fmla="+- f42 0 f1"/>
                <a:gd name="f58" fmla="*/ f45 1 61"/>
                <a:gd name="f59" fmla="*/ f46 1 57"/>
                <a:gd name="f60" fmla="*/ f47 1 61"/>
                <a:gd name="f61" fmla="*/ f48 1 57"/>
                <a:gd name="f62" fmla="*/ f49 1 61"/>
                <a:gd name="f63" fmla="*/ f50 1 57"/>
                <a:gd name="f64" fmla="*/ f51 1 61"/>
                <a:gd name="f65" fmla="*/ f52 1 57"/>
                <a:gd name="f66" fmla="*/ f53 1 61"/>
                <a:gd name="f67" fmla="*/ f54 1 57"/>
                <a:gd name="f68" fmla="*/ f55 1 61"/>
                <a:gd name="f69" fmla="*/ f56 1 57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61" h="57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6"/>
                    <a:pt x="f17" y="f18"/>
                  </a:cubicBezTo>
                  <a:cubicBezTo>
                    <a:pt x="f7" y="f19"/>
                    <a:pt x="f20" y="f21"/>
                    <a:pt x="f6" y="f7"/>
                  </a:cubicBezTo>
                  <a:cubicBezTo>
                    <a:pt x="f7" y="f22"/>
                    <a:pt x="f17" y="f23"/>
                    <a:pt x="f24" y="f25"/>
                  </a:cubicBezTo>
                  <a:cubicBezTo>
                    <a:pt x="f26" y="f27"/>
                    <a:pt x="f28" y="f29"/>
                    <a:pt x="f14" y="f15"/>
                  </a:cubicBezTo>
                  <a:cubicBezTo>
                    <a:pt x="f30" y="f31"/>
                    <a:pt x="f13" y="f32"/>
                    <a:pt x="f5" y="f5"/>
                  </a:cubicBezTo>
                  <a:close/>
                </a:path>
              </a:pathLst>
            </a:custGeom>
            <a:solidFill>
              <a:srgbClr val="5B32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0" name="Freeform 1782">
              <a:extLst>
                <a:ext uri="{FF2B5EF4-FFF2-40B4-BE49-F238E27FC236}">
                  <a16:creationId xmlns:a16="http://schemas.microsoft.com/office/drawing/2014/main" id="{E537F501-52BF-CD6A-4328-F03237D8F894}"/>
                </a:ext>
              </a:extLst>
            </p:cNvPr>
            <p:cNvSpPr/>
            <p:nvPr/>
          </p:nvSpPr>
          <p:spPr>
            <a:xfrm>
              <a:off x="4403722" y="4248146"/>
              <a:ext cx="112708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5"/>
                <a:gd name="f8" fmla="val 19"/>
                <a:gd name="f9" fmla="val 18"/>
                <a:gd name="f10" fmla="val 9"/>
                <a:gd name="f11" fmla="val 11"/>
                <a:gd name="f12" fmla="val 1"/>
                <a:gd name="f13" fmla="val 10"/>
                <a:gd name="f14" fmla="val 8"/>
                <a:gd name="f15" fmla="val 16"/>
                <a:gd name="f16" fmla="val 29"/>
                <a:gd name="f17" fmla="val 23"/>
                <a:gd name="f18" fmla="val 24"/>
                <a:gd name="f19" fmla="+- 0 0 -90"/>
                <a:gd name="f20" fmla="*/ f3 1 30"/>
                <a:gd name="f21" fmla="*/ f4 1 2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0"/>
                <a:gd name="f30" fmla="*/ f26 1 25"/>
                <a:gd name="f31" fmla="*/ 30 f27 1"/>
                <a:gd name="f32" fmla="*/ 25 f26 1"/>
                <a:gd name="f33" fmla="*/ 1 f27 1"/>
                <a:gd name="f34" fmla="*/ 1 f26 1"/>
                <a:gd name="f35" fmla="*/ 29 f27 1"/>
                <a:gd name="f36" fmla="*/ 23 f26 1"/>
                <a:gd name="f37" fmla="+- f28 0 f1"/>
                <a:gd name="f38" fmla="*/ f31 1 30"/>
                <a:gd name="f39" fmla="*/ f32 1 25"/>
                <a:gd name="f40" fmla="*/ f33 1 30"/>
                <a:gd name="f41" fmla="*/ f34 1 25"/>
                <a:gd name="f42" fmla="*/ f35 1 30"/>
                <a:gd name="f43" fmla="*/ f36 1 25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30" h="25">
                  <a:moveTo>
                    <a:pt x="f6" y="f7"/>
                  </a:moveTo>
                  <a:cubicBezTo>
                    <a:pt x="f8" y="f9"/>
                    <a:pt x="f10" y="f11"/>
                    <a:pt x="f12" y="f12"/>
                  </a:cubicBezTo>
                  <a:cubicBezTo>
                    <a:pt x="f5" y="f12"/>
                    <a:pt x="f12" y="f5"/>
                    <a:pt x="f12" y="f12"/>
                  </a:cubicBezTo>
                  <a:cubicBezTo>
                    <a:pt x="f13" y="f14"/>
                    <a:pt x="f8" y="f15"/>
                    <a:pt x="f16" y="f17"/>
                  </a:cubicBezTo>
                  <a:cubicBezTo>
                    <a:pt x="f6" y="f17"/>
                    <a:pt x="f6" y="f18"/>
                    <a:pt x="f6" y="f7"/>
                  </a:cubicBezTo>
                  <a:close/>
                </a:path>
              </a:pathLst>
            </a:custGeom>
            <a:solidFill>
              <a:srgbClr val="6930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1" name="Freeform 1783">
              <a:extLst>
                <a:ext uri="{FF2B5EF4-FFF2-40B4-BE49-F238E27FC236}">
                  <a16:creationId xmlns:a16="http://schemas.microsoft.com/office/drawing/2014/main" id="{73BADC4C-4522-57C6-976E-15088B0FD695}"/>
                </a:ext>
              </a:extLst>
            </p:cNvPr>
            <p:cNvSpPr/>
            <p:nvPr/>
          </p:nvSpPr>
          <p:spPr>
            <a:xfrm>
              <a:off x="4478338" y="4252910"/>
              <a:ext cx="68259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7"/>
                <a:gd name="f8" fmla="val 7"/>
                <a:gd name="f9" fmla="val 4"/>
                <a:gd name="f10" fmla="val 13"/>
                <a:gd name="f11" fmla="val 10"/>
                <a:gd name="f12" fmla="val 16"/>
                <a:gd name="f13" fmla="val 15"/>
                <a:gd name="f14" fmla="val 14"/>
                <a:gd name="f15" fmla="val 12"/>
                <a:gd name="f16" fmla="val 8"/>
                <a:gd name="f17" fmla="val 3"/>
                <a:gd name="f18" fmla="val 5"/>
                <a:gd name="f19" fmla="+- 0 0 -90"/>
                <a:gd name="f20" fmla="*/ f3 1 18"/>
                <a:gd name="f21" fmla="*/ f4 1 1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8"/>
                <a:gd name="f30" fmla="*/ f26 1 17"/>
                <a:gd name="f31" fmla="*/ 0 f27 1"/>
                <a:gd name="f32" fmla="*/ 0 f26 1"/>
                <a:gd name="f33" fmla="*/ 18 f27 1"/>
                <a:gd name="f34" fmla="*/ 16 f26 1"/>
                <a:gd name="f35" fmla="*/ 12 f27 1"/>
                <a:gd name="f36" fmla="*/ 12 f26 1"/>
                <a:gd name="f37" fmla="+- f28 0 f1"/>
                <a:gd name="f38" fmla="*/ f31 1 18"/>
                <a:gd name="f39" fmla="*/ f32 1 17"/>
                <a:gd name="f40" fmla="*/ f33 1 18"/>
                <a:gd name="f41" fmla="*/ f34 1 17"/>
                <a:gd name="f42" fmla="*/ f35 1 18"/>
                <a:gd name="f43" fmla="*/ f36 1 17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18" h="17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7"/>
                    <a:pt x="f14" y="f10"/>
                    <a:pt x="f15" y="f15"/>
                  </a:cubicBezTo>
                  <a:cubicBezTo>
                    <a:pt x="f16" y="f16"/>
                    <a:pt x="f17" y="f18"/>
                    <a:pt x="f5" y="f5"/>
                  </a:cubicBezTo>
                  <a:close/>
                </a:path>
              </a:pathLst>
            </a:custGeom>
            <a:solidFill>
              <a:srgbClr val="652E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2" name="Freeform 1784">
              <a:extLst>
                <a:ext uri="{FF2B5EF4-FFF2-40B4-BE49-F238E27FC236}">
                  <a16:creationId xmlns:a16="http://schemas.microsoft.com/office/drawing/2014/main" id="{0B4232CA-4936-B2C0-F151-F3E90D8FF285}"/>
                </a:ext>
              </a:extLst>
            </p:cNvPr>
            <p:cNvSpPr/>
            <p:nvPr/>
          </p:nvSpPr>
          <p:spPr>
            <a:xfrm>
              <a:off x="4359273" y="4195760"/>
              <a:ext cx="47621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5"/>
                <a:gd name="f8" fmla="val 7"/>
                <a:gd name="f9" fmla="val 11"/>
                <a:gd name="f10" fmla="val 4"/>
                <a:gd name="f11" fmla="val 6"/>
                <a:gd name="f12" fmla="val 1"/>
                <a:gd name="f13" fmla="val 5"/>
                <a:gd name="f14" fmla="val 9"/>
                <a:gd name="f15" fmla="val 10"/>
                <a:gd name="f16" fmla="+- 0 0 -90"/>
                <a:gd name="f17" fmla="*/ f3 1 13"/>
                <a:gd name="f18" fmla="*/ f4 1 1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15"/>
                <a:gd name="f28" fmla="*/ 13 f24 1"/>
                <a:gd name="f29" fmla="*/ 15 f23 1"/>
                <a:gd name="f30" fmla="*/ 0 f24 1"/>
                <a:gd name="f31" fmla="*/ 1 f23 1"/>
                <a:gd name="f32" fmla="*/ 1 f24 1"/>
                <a:gd name="f33" fmla="*/ 0 f23 1"/>
                <a:gd name="f34" fmla="+- f25 0 f1"/>
                <a:gd name="f35" fmla="*/ f28 1 13"/>
                <a:gd name="f36" fmla="*/ f29 1 15"/>
                <a:gd name="f37" fmla="*/ f30 1 13"/>
                <a:gd name="f38" fmla="*/ f31 1 15"/>
                <a:gd name="f39" fmla="*/ f32 1 13"/>
                <a:gd name="f40" fmla="*/ f33 1 15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  <a:cxn ang="f34">
                  <a:pos x="f55" y="f56"/>
                </a:cxn>
              </a:cxnLst>
              <a:rect l="f51" t="f54" r="f52" b="f53"/>
              <a:pathLst>
                <a:path w="13" h="15">
                  <a:moveTo>
                    <a:pt x="f6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2"/>
                    <a:pt x="f5" y="f5"/>
                    <a:pt x="f12" y="f5"/>
                  </a:cubicBezTo>
                  <a:cubicBezTo>
                    <a:pt x="f13" y="f13"/>
                    <a:pt x="f14" y="f15"/>
                    <a:pt x="f6" y="f7"/>
                  </a:cubicBezTo>
                  <a:cubicBezTo>
                    <a:pt x="f6" y="f7"/>
                    <a:pt x="f6" y="f7"/>
                    <a:pt x="f6" y="f7"/>
                  </a:cubicBezTo>
                  <a:close/>
                </a:path>
              </a:pathLst>
            </a:custGeom>
            <a:solidFill>
              <a:srgbClr val="6A28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3" name="Freeform 1785">
              <a:extLst>
                <a:ext uri="{FF2B5EF4-FFF2-40B4-BE49-F238E27FC236}">
                  <a16:creationId xmlns:a16="http://schemas.microsoft.com/office/drawing/2014/main" id="{696DB567-5110-B3D2-D5AA-A6FC5AF33AF9}"/>
                </a:ext>
              </a:extLst>
            </p:cNvPr>
            <p:cNvSpPr/>
            <p:nvPr/>
          </p:nvSpPr>
          <p:spPr>
            <a:xfrm>
              <a:off x="4502148" y="4354509"/>
              <a:ext cx="36511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1"/>
                <a:gd name="f9" fmla="val 3"/>
                <a:gd name="f10" fmla="val 6"/>
                <a:gd name="f11" fmla="val 8"/>
                <a:gd name="f12" fmla="val 4"/>
                <a:gd name="f13" fmla="val 9"/>
                <a:gd name="f14" fmla="val 5"/>
                <a:gd name="f15" fmla="val 2"/>
                <a:gd name="f16" fmla="+- 0 0 -90"/>
                <a:gd name="f17" fmla="*/ f3 1 10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7"/>
                <a:gd name="f28" fmla="*/ 0 f24 1"/>
                <a:gd name="f29" fmla="*/ 1 f23 1"/>
                <a:gd name="f30" fmla="*/ 1 f24 1"/>
                <a:gd name="f31" fmla="*/ 0 f23 1"/>
                <a:gd name="f32" fmla="*/ 8 f24 1"/>
                <a:gd name="f33" fmla="*/ 4 f23 1"/>
                <a:gd name="f34" fmla="*/ 10 f24 1"/>
                <a:gd name="f35" fmla="*/ 6 f23 1"/>
                <a:gd name="f36" fmla="*/ 7 f24 1"/>
                <a:gd name="f37" fmla="+- f25 0 f1"/>
                <a:gd name="f38" fmla="*/ f28 1 10"/>
                <a:gd name="f39" fmla="*/ f29 1 7"/>
                <a:gd name="f40" fmla="*/ f30 1 10"/>
                <a:gd name="f41" fmla="*/ f31 1 7"/>
                <a:gd name="f42" fmla="*/ f32 1 10"/>
                <a:gd name="f43" fmla="*/ f33 1 7"/>
                <a:gd name="f44" fmla="*/ f34 1 10"/>
                <a:gd name="f45" fmla="*/ f35 1 7"/>
                <a:gd name="f46" fmla="*/ f36 1 10"/>
                <a:gd name="f47" fmla="*/ 0 1 f26"/>
                <a:gd name="f48" fmla="*/ f20 1 f26"/>
                <a:gd name="f49" fmla="*/ 0 1 f27"/>
                <a:gd name="f50" fmla="*/ f21 1 f27"/>
                <a:gd name="f51" fmla="*/ f38 1 f26"/>
                <a:gd name="f52" fmla="*/ f39 1 f27"/>
                <a:gd name="f53" fmla="*/ f40 1 f26"/>
                <a:gd name="f54" fmla="*/ f41 1 f27"/>
                <a:gd name="f55" fmla="*/ f42 1 f26"/>
                <a:gd name="f56" fmla="*/ f43 1 f27"/>
                <a:gd name="f57" fmla="*/ f44 1 f26"/>
                <a:gd name="f58" fmla="*/ f45 1 f27"/>
                <a:gd name="f59" fmla="*/ f46 1 f26"/>
                <a:gd name="f60" fmla="*/ f47 f17 1"/>
                <a:gd name="f61" fmla="*/ f48 f17 1"/>
                <a:gd name="f62" fmla="*/ f50 f18 1"/>
                <a:gd name="f63" fmla="*/ f49 f18 1"/>
                <a:gd name="f64" fmla="*/ f51 f17 1"/>
                <a:gd name="f65" fmla="*/ f52 f18 1"/>
                <a:gd name="f66" fmla="*/ f53 f17 1"/>
                <a:gd name="f67" fmla="*/ f54 f18 1"/>
                <a:gd name="f68" fmla="*/ f55 f17 1"/>
                <a:gd name="f69" fmla="*/ f56 f18 1"/>
                <a:gd name="f70" fmla="*/ f57 f17 1"/>
                <a:gd name="f71" fmla="*/ f58 f18 1"/>
                <a:gd name="f72" fmla="*/ f5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1"/>
                </a:cxn>
                <a:cxn ang="f37">
                  <a:pos x="f64" y="f65"/>
                </a:cxn>
              </a:cxnLst>
              <a:rect l="f60" t="f63" r="f61" b="f62"/>
              <a:pathLst>
                <a:path w="10" h="7">
                  <a:moveTo>
                    <a:pt x="f5" y="f8"/>
                  </a:moveTo>
                  <a:cubicBezTo>
                    <a:pt x="f5" y="f8"/>
                    <a:pt x="f8" y="f5"/>
                    <a:pt x="f8" y="f5"/>
                  </a:cubicBezTo>
                  <a:cubicBezTo>
                    <a:pt x="f9" y="f8"/>
                    <a:pt x="f10" y="f9"/>
                    <a:pt x="f11" y="f12"/>
                  </a:cubicBezTo>
                  <a:cubicBezTo>
                    <a:pt x="f13" y="f14"/>
                    <a:pt x="f6" y="f14"/>
                    <a:pt x="f6" y="f10"/>
                  </a:cubicBezTo>
                  <a:cubicBezTo>
                    <a:pt x="f13" y="f7"/>
                    <a:pt x="f11" y="f7"/>
                    <a:pt x="f7" y="f10"/>
                  </a:cubicBezTo>
                  <a:cubicBezTo>
                    <a:pt x="f14" y="f12"/>
                    <a:pt x="f15" y="f12"/>
                    <a:pt x="f5" y="f8"/>
                  </a:cubicBezTo>
                  <a:close/>
                </a:path>
              </a:pathLst>
            </a:custGeom>
            <a:solidFill>
              <a:srgbClr val="5724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4" name="Freeform 1786">
              <a:extLst>
                <a:ext uri="{FF2B5EF4-FFF2-40B4-BE49-F238E27FC236}">
                  <a16:creationId xmlns:a16="http://schemas.microsoft.com/office/drawing/2014/main" id="{350AE8B1-DD9C-6FD9-5A20-7C4A1E7FDE57}"/>
                </a:ext>
              </a:extLst>
            </p:cNvPr>
            <p:cNvSpPr/>
            <p:nvPr/>
          </p:nvSpPr>
          <p:spPr>
            <a:xfrm>
              <a:off x="4030666" y="3752853"/>
              <a:ext cx="131765" cy="1904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1"/>
                <a:gd name="f8" fmla="val 34"/>
                <a:gd name="f9" fmla="val 28"/>
                <a:gd name="f10" fmla="val 43"/>
                <a:gd name="f11" fmla="val 23"/>
                <a:gd name="f12" fmla="val 17"/>
                <a:gd name="f13" fmla="val 26"/>
                <a:gd name="f14" fmla="val 12"/>
                <a:gd name="f15" fmla="val 19"/>
                <a:gd name="f16" fmla="val 8"/>
                <a:gd name="f17" fmla="val 3"/>
                <a:gd name="f18" fmla="val 6"/>
                <a:gd name="f19" fmla="val 4"/>
                <a:gd name="f20" fmla="val 2"/>
                <a:gd name="f21" fmla="val 1"/>
                <a:gd name="f22" fmla="val 9"/>
                <a:gd name="f23" fmla="val 11"/>
                <a:gd name="f24" fmla="val 13"/>
                <a:gd name="f25" fmla="val 16"/>
                <a:gd name="f26" fmla="val 20"/>
                <a:gd name="f27" fmla="val 27"/>
                <a:gd name="f28" fmla="val 38"/>
                <a:gd name="f29" fmla="val 48"/>
                <a:gd name="f30" fmla="val 49"/>
                <a:gd name="f31" fmla="val 50"/>
                <a:gd name="f32" fmla="+- 0 0 -90"/>
                <a:gd name="f33" fmla="*/ f3 1 35"/>
                <a:gd name="f34" fmla="*/ f4 1 51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5"/>
                <a:gd name="f43" fmla="*/ f39 1 51"/>
                <a:gd name="f44" fmla="*/ 34 f40 1"/>
                <a:gd name="f45" fmla="*/ 51 f39 1"/>
                <a:gd name="f46" fmla="*/ 17 f40 1"/>
                <a:gd name="f47" fmla="*/ 26 f39 1"/>
                <a:gd name="f48" fmla="*/ 3 f40 1"/>
                <a:gd name="f49" fmla="*/ 6 f39 1"/>
                <a:gd name="f50" fmla="*/ 0 f40 1"/>
                <a:gd name="f51" fmla="*/ 2 f39 1"/>
                <a:gd name="f52" fmla="*/ 1 f39 1"/>
                <a:gd name="f53" fmla="*/ 2 f40 1"/>
                <a:gd name="f54" fmla="*/ 13 f40 1"/>
                <a:gd name="f55" fmla="*/ 16 f39 1"/>
                <a:gd name="f56" fmla="*/ 48 f39 1"/>
                <a:gd name="f57" fmla="*/ 35 f40 1"/>
                <a:gd name="f58" fmla="*/ 50 f39 1"/>
                <a:gd name="f59" fmla="+- f41 0 f1"/>
                <a:gd name="f60" fmla="*/ f44 1 35"/>
                <a:gd name="f61" fmla="*/ f45 1 51"/>
                <a:gd name="f62" fmla="*/ f46 1 35"/>
                <a:gd name="f63" fmla="*/ f47 1 51"/>
                <a:gd name="f64" fmla="*/ f48 1 35"/>
                <a:gd name="f65" fmla="*/ f49 1 51"/>
                <a:gd name="f66" fmla="*/ f50 1 35"/>
                <a:gd name="f67" fmla="*/ f51 1 51"/>
                <a:gd name="f68" fmla="*/ f52 1 51"/>
                <a:gd name="f69" fmla="*/ f53 1 35"/>
                <a:gd name="f70" fmla="*/ f54 1 35"/>
                <a:gd name="f71" fmla="*/ f55 1 51"/>
                <a:gd name="f72" fmla="*/ f56 1 51"/>
                <a:gd name="f73" fmla="*/ f57 1 35"/>
                <a:gd name="f74" fmla="*/ f58 1 51"/>
                <a:gd name="f75" fmla="*/ 0 1 f42"/>
                <a:gd name="f76" fmla="*/ f36 1 f42"/>
                <a:gd name="f77" fmla="*/ 0 1 f43"/>
                <a:gd name="f78" fmla="*/ f37 1 f43"/>
                <a:gd name="f79" fmla="*/ f60 1 f42"/>
                <a:gd name="f80" fmla="*/ f61 1 f43"/>
                <a:gd name="f81" fmla="*/ f62 1 f42"/>
                <a:gd name="f82" fmla="*/ f63 1 f43"/>
                <a:gd name="f83" fmla="*/ f64 1 f42"/>
                <a:gd name="f84" fmla="*/ f65 1 f43"/>
                <a:gd name="f85" fmla="*/ f66 1 f42"/>
                <a:gd name="f86" fmla="*/ f67 1 f43"/>
                <a:gd name="f87" fmla="*/ f68 1 f43"/>
                <a:gd name="f88" fmla="*/ f69 1 f42"/>
                <a:gd name="f89" fmla="*/ f70 1 f42"/>
                <a:gd name="f90" fmla="*/ f71 1 f43"/>
                <a:gd name="f91" fmla="*/ f72 1 f43"/>
                <a:gd name="f92" fmla="*/ f73 1 f42"/>
                <a:gd name="f93" fmla="*/ f74 1 f43"/>
                <a:gd name="f94" fmla="*/ f75 f33 1"/>
                <a:gd name="f95" fmla="*/ f76 f33 1"/>
                <a:gd name="f96" fmla="*/ f78 f34 1"/>
                <a:gd name="f97" fmla="*/ f77 f34 1"/>
                <a:gd name="f98" fmla="*/ f79 f33 1"/>
                <a:gd name="f99" fmla="*/ f80 f34 1"/>
                <a:gd name="f100" fmla="*/ f81 f33 1"/>
                <a:gd name="f101" fmla="*/ f82 f34 1"/>
                <a:gd name="f102" fmla="*/ f83 f33 1"/>
                <a:gd name="f103" fmla="*/ f84 f34 1"/>
                <a:gd name="f104" fmla="*/ f85 f33 1"/>
                <a:gd name="f105" fmla="*/ f86 f34 1"/>
                <a:gd name="f106" fmla="*/ f87 f34 1"/>
                <a:gd name="f107" fmla="*/ f88 f33 1"/>
                <a:gd name="f108" fmla="*/ f89 f33 1"/>
                <a:gd name="f109" fmla="*/ f90 f34 1"/>
                <a:gd name="f110" fmla="*/ f91 f34 1"/>
                <a:gd name="f111" fmla="*/ f92 f33 1"/>
                <a:gd name="f112" fmla="*/ f93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4" y="f106"/>
                </a:cxn>
                <a:cxn ang="f59">
                  <a:pos x="f107" y="f106"/>
                </a:cxn>
                <a:cxn ang="f59">
                  <a:pos x="f108" y="f109"/>
                </a:cxn>
                <a:cxn ang="f59">
                  <a:pos x="f98" y="f110"/>
                </a:cxn>
                <a:cxn ang="f59">
                  <a:pos x="f111" y="f112"/>
                </a:cxn>
                <a:cxn ang="f59">
                  <a:pos x="f98" y="f99"/>
                </a:cxn>
              </a:cxnLst>
              <a:rect l="f94" t="f97" r="f95" b="f96"/>
              <a:pathLst>
                <a:path w="35" h="51">
                  <a:moveTo>
                    <a:pt x="f8" y="f7"/>
                  </a:moveTo>
                  <a:cubicBezTo>
                    <a:pt x="f9" y="f10"/>
                    <a:pt x="f11" y="f8"/>
                    <a:pt x="f12" y="f13"/>
                  </a:cubicBezTo>
                  <a:cubicBezTo>
                    <a:pt x="f14" y="f15"/>
                    <a:pt x="f16" y="f14"/>
                    <a:pt x="f17" y="f18"/>
                  </a:cubicBezTo>
                  <a:cubicBezTo>
                    <a:pt x="f17" y="f19"/>
                    <a:pt x="f20" y="f17"/>
                    <a:pt x="f5" y="f20"/>
                  </a:cubicBezTo>
                  <a:cubicBezTo>
                    <a:pt x="f5" y="f20"/>
                    <a:pt x="f5" y="f21"/>
                    <a:pt x="f5" y="f21"/>
                  </a:cubicBezTo>
                  <a:cubicBezTo>
                    <a:pt x="f21" y="f5"/>
                    <a:pt x="f20" y="f21"/>
                    <a:pt x="f20" y="f21"/>
                  </a:cubicBezTo>
                  <a:cubicBezTo>
                    <a:pt x="f18" y="f18"/>
                    <a:pt x="f22" y="f23"/>
                    <a:pt x="f24" y="f25"/>
                  </a:cubicBezTo>
                  <a:cubicBezTo>
                    <a:pt x="f26" y="f27"/>
                    <a:pt x="f27" y="f28"/>
                    <a:pt x="f8" y="f29"/>
                  </a:cubicBezTo>
                  <a:cubicBezTo>
                    <a:pt x="f8" y="f30"/>
                    <a:pt x="f6" y="f30"/>
                    <a:pt x="f6" y="f31"/>
                  </a:cubicBezTo>
                  <a:cubicBezTo>
                    <a:pt x="f6" y="f31"/>
                    <a:pt x="f6" y="f7"/>
                    <a:pt x="f8" y="f7"/>
                  </a:cubicBezTo>
                  <a:close/>
                </a:path>
              </a:pathLst>
            </a:custGeom>
            <a:solidFill>
              <a:srgbClr val="6A32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5" name="Freeform 1787">
              <a:extLst>
                <a:ext uri="{FF2B5EF4-FFF2-40B4-BE49-F238E27FC236}">
                  <a16:creationId xmlns:a16="http://schemas.microsoft.com/office/drawing/2014/main" id="{98050A1B-43F4-67C5-FEC6-EA6E414135B3}"/>
                </a:ext>
              </a:extLst>
            </p:cNvPr>
            <p:cNvSpPr/>
            <p:nvPr/>
          </p:nvSpPr>
          <p:spPr>
            <a:xfrm>
              <a:off x="4252910" y="4041776"/>
              <a:ext cx="41276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2"/>
                <a:gd name="f8" fmla="val 4"/>
                <a:gd name="f9" fmla="val 8"/>
                <a:gd name="f10" fmla="val 7"/>
                <a:gd name="f11" fmla="val 6"/>
                <a:gd name="f12" fmla="val 9"/>
                <a:gd name="f13" fmla="val 3"/>
                <a:gd name="f14" fmla="val 5"/>
                <a:gd name="f15" fmla="+- 0 0 -90"/>
                <a:gd name="f16" fmla="*/ f3 1 11"/>
                <a:gd name="f17" fmla="*/ f4 1 1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12"/>
                <a:gd name="f27" fmla="*/ 0 f23 1"/>
                <a:gd name="f28" fmla="*/ 0 f22 1"/>
                <a:gd name="f29" fmla="*/ 11 f23 1"/>
                <a:gd name="f30" fmla="*/ 12 f22 1"/>
                <a:gd name="f31" fmla="+- f24 0 f1"/>
                <a:gd name="f32" fmla="*/ f27 1 11"/>
                <a:gd name="f33" fmla="*/ f28 1 12"/>
                <a:gd name="f34" fmla="*/ f29 1 11"/>
                <a:gd name="f35" fmla="*/ f30 1 12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1" h="12">
                  <a:moveTo>
                    <a:pt x="f5" y="f5"/>
                  </a:moveTo>
                  <a:cubicBezTo>
                    <a:pt x="f8" y="f8"/>
                    <a:pt x="f9" y="f10"/>
                    <a:pt x="f6" y="f7"/>
                  </a:cubicBezTo>
                  <a:cubicBezTo>
                    <a:pt x="f11" y="f12"/>
                    <a:pt x="f13" y="f14"/>
                    <a:pt x="f5" y="f5"/>
                  </a:cubicBezTo>
                  <a:close/>
                </a:path>
              </a:pathLst>
            </a:custGeom>
            <a:solidFill>
              <a:srgbClr val="6E33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6" name="Freeform 1788">
              <a:extLst>
                <a:ext uri="{FF2B5EF4-FFF2-40B4-BE49-F238E27FC236}">
                  <a16:creationId xmlns:a16="http://schemas.microsoft.com/office/drawing/2014/main" id="{EB1B8337-A196-1B27-B6CD-D06A0E4AA7EF}"/>
                </a:ext>
              </a:extLst>
            </p:cNvPr>
            <p:cNvSpPr/>
            <p:nvPr/>
          </p:nvSpPr>
          <p:spPr>
            <a:xfrm>
              <a:off x="4159248" y="3940177"/>
              <a:ext cx="38103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4"/>
                <a:gd name="f8" fmla="val 1"/>
                <a:gd name="f9" fmla="val 4"/>
                <a:gd name="f10" fmla="val 5"/>
                <a:gd name="f11" fmla="val 8"/>
                <a:gd name="f12" fmla="val 6"/>
                <a:gd name="f13" fmla="val 11"/>
                <a:gd name="f14" fmla="val 3"/>
                <a:gd name="f15" fmla="+- 0 0 -90"/>
                <a:gd name="f16" fmla="*/ f3 1 10"/>
                <a:gd name="f17" fmla="*/ f4 1 1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14"/>
                <a:gd name="f27" fmla="*/ 0 f23 1"/>
                <a:gd name="f28" fmla="*/ 1 f22 1"/>
                <a:gd name="f29" fmla="*/ 1 f23 1"/>
                <a:gd name="f30" fmla="*/ 0 f22 1"/>
                <a:gd name="f31" fmla="*/ 10 f23 1"/>
                <a:gd name="f32" fmla="*/ 14 f22 1"/>
                <a:gd name="f33" fmla="+- f24 0 f1"/>
                <a:gd name="f34" fmla="*/ f27 1 10"/>
                <a:gd name="f35" fmla="*/ f28 1 14"/>
                <a:gd name="f36" fmla="*/ f29 1 10"/>
                <a:gd name="f37" fmla="*/ f30 1 14"/>
                <a:gd name="f38" fmla="*/ f31 1 10"/>
                <a:gd name="f39" fmla="*/ f32 1 14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0" h="14">
                  <a:moveTo>
                    <a:pt x="f5" y="f8"/>
                  </a:moveTo>
                  <a:cubicBezTo>
                    <a:pt x="f8" y="f8"/>
                    <a:pt x="f8" y="f5"/>
                    <a:pt x="f8" y="f5"/>
                  </a:cubicBezTo>
                  <a:cubicBezTo>
                    <a:pt x="f9" y="f10"/>
                    <a:pt x="f11" y="f11"/>
                    <a:pt x="f6" y="f7"/>
                  </a:cubicBezTo>
                  <a:cubicBezTo>
                    <a:pt x="f12" y="f13"/>
                    <a:pt x="f14" y="f12"/>
                    <a:pt x="f5" y="f8"/>
                  </a:cubicBezTo>
                  <a:close/>
                </a:path>
              </a:pathLst>
            </a:custGeom>
            <a:solidFill>
              <a:srgbClr val="6932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7" name="Freeform 1789">
              <a:extLst>
                <a:ext uri="{FF2B5EF4-FFF2-40B4-BE49-F238E27FC236}">
                  <a16:creationId xmlns:a16="http://schemas.microsoft.com/office/drawing/2014/main" id="{428553F2-2ADC-0395-21D6-6B6F4BF668E6}"/>
                </a:ext>
              </a:extLst>
            </p:cNvPr>
            <p:cNvSpPr/>
            <p:nvPr/>
          </p:nvSpPr>
          <p:spPr>
            <a:xfrm>
              <a:off x="4395785" y="4052885"/>
              <a:ext cx="30166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4"/>
                <a:gd name="f8" fmla="val 6"/>
                <a:gd name="f9" fmla="val 1"/>
                <a:gd name="f10" fmla="val 7"/>
                <a:gd name="f11" fmla="val 2"/>
                <a:gd name="f12" fmla="val 5"/>
                <a:gd name="f13" fmla="val 3"/>
                <a:gd name="f14" fmla="+- 0 0 -90"/>
                <a:gd name="f15" fmla="*/ f3 1 8"/>
                <a:gd name="f16" fmla="*/ f4 1 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4"/>
                <a:gd name="f25" fmla="*/ f22 1 8"/>
                <a:gd name="f26" fmla="*/ 6 f22 1"/>
                <a:gd name="f27" fmla="*/ 1 f21 1"/>
                <a:gd name="f28" fmla="*/ 8 f22 1"/>
                <a:gd name="f29" fmla="*/ 2 f21 1"/>
                <a:gd name="f30" fmla="*/ 0 f22 1"/>
                <a:gd name="f31" fmla="*/ 0 f21 1"/>
                <a:gd name="f32" fmla="+- f23 0 f1"/>
                <a:gd name="f33" fmla="*/ f26 1 8"/>
                <a:gd name="f34" fmla="*/ f27 1 4"/>
                <a:gd name="f35" fmla="*/ f28 1 8"/>
                <a:gd name="f36" fmla="*/ f29 1 4"/>
                <a:gd name="f37" fmla="*/ f30 1 8"/>
                <a:gd name="f38" fmla="*/ f31 1 4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8" h="4">
                  <a:moveTo>
                    <a:pt x="f8" y="f9"/>
                  </a:moveTo>
                  <a:cubicBezTo>
                    <a:pt x="f10" y="f9"/>
                    <a:pt x="f6" y="f9"/>
                    <a:pt x="f6" y="f11"/>
                  </a:cubicBezTo>
                  <a:cubicBezTo>
                    <a:pt x="f12" y="f13"/>
                    <a:pt x="f11" y="f7"/>
                    <a:pt x="f5" y="f5"/>
                  </a:cubicBezTo>
                  <a:cubicBezTo>
                    <a:pt x="f11" y="f5"/>
                    <a:pt x="f7" y="f5"/>
                    <a:pt x="f8" y="f9"/>
                  </a:cubicBezTo>
                  <a:close/>
                </a:path>
              </a:pathLst>
            </a:custGeom>
            <a:solidFill>
              <a:srgbClr val="AB877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8" name="Freeform 1790">
              <a:extLst>
                <a:ext uri="{FF2B5EF4-FFF2-40B4-BE49-F238E27FC236}">
                  <a16:creationId xmlns:a16="http://schemas.microsoft.com/office/drawing/2014/main" id="{AC8AD741-F5FD-DB6E-3459-159B8F059BD5}"/>
                </a:ext>
              </a:extLst>
            </p:cNvPr>
            <p:cNvSpPr/>
            <p:nvPr/>
          </p:nvSpPr>
          <p:spPr>
            <a:xfrm>
              <a:off x="4310060" y="3887791"/>
              <a:ext cx="79379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9"/>
                <a:gd name="f8" fmla="val 1"/>
                <a:gd name="f9" fmla="val 8"/>
                <a:gd name="f10" fmla="val 9"/>
                <a:gd name="f11" fmla="val 15"/>
                <a:gd name="f12" fmla="val 19"/>
                <a:gd name="f13" fmla="val 13"/>
                <a:gd name="f14" fmla="val 7"/>
                <a:gd name="f15" fmla="val 11"/>
                <a:gd name="f16" fmla="+- 0 0 -90"/>
                <a:gd name="f17" fmla="*/ f3 1 21"/>
                <a:gd name="f18" fmla="*/ f4 1 2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1"/>
                <a:gd name="f27" fmla="*/ f23 1 29"/>
                <a:gd name="f28" fmla="*/ 1 f24 1"/>
                <a:gd name="f29" fmla="*/ 0 f23 1"/>
                <a:gd name="f30" fmla="*/ 21 f24 1"/>
                <a:gd name="f31" fmla="*/ 29 f23 1"/>
                <a:gd name="f32" fmla="*/ 1 f23 1"/>
                <a:gd name="f33" fmla="+- f25 0 f1"/>
                <a:gd name="f34" fmla="*/ f28 1 21"/>
                <a:gd name="f35" fmla="*/ f29 1 29"/>
                <a:gd name="f36" fmla="*/ f30 1 21"/>
                <a:gd name="f37" fmla="*/ f31 1 29"/>
                <a:gd name="f38" fmla="*/ f32 1 29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21" h="28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3" y="f6"/>
                    <a:pt x="f14" y="f15"/>
                    <a:pt x="f8" y="f8"/>
                  </a:cubicBezTo>
                  <a:cubicBezTo>
                    <a:pt x="f5" y="f8"/>
                    <a:pt x="f5" y="f5"/>
                    <a:pt x="f8" y="f5"/>
                  </a:cubicBezTo>
                  <a:close/>
                </a:path>
              </a:pathLst>
            </a:custGeom>
            <a:solidFill>
              <a:srgbClr val="6830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9" name="Freeform 1791">
              <a:extLst>
                <a:ext uri="{FF2B5EF4-FFF2-40B4-BE49-F238E27FC236}">
                  <a16:creationId xmlns:a16="http://schemas.microsoft.com/office/drawing/2014/main" id="{D966BE7E-F432-0376-C55A-22F2AF3F90D7}"/>
                </a:ext>
              </a:extLst>
            </p:cNvPr>
            <p:cNvSpPr/>
            <p:nvPr/>
          </p:nvSpPr>
          <p:spPr>
            <a:xfrm>
              <a:off x="4143375" y="3725859"/>
              <a:ext cx="46040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8"/>
                <a:gd name="f8" fmla="val 1"/>
                <a:gd name="f9" fmla="val 2"/>
                <a:gd name="f10" fmla="val 3"/>
                <a:gd name="f11" fmla="val 4"/>
                <a:gd name="f12" fmla="val 6"/>
                <a:gd name="f13" fmla="val 7"/>
                <a:gd name="f14" fmla="val 10"/>
                <a:gd name="f15" fmla="val 13"/>
                <a:gd name="f16" fmla="val 11"/>
                <a:gd name="f17" fmla="val 14"/>
                <a:gd name="f18" fmla="val 15"/>
                <a:gd name="f19" fmla="val 16"/>
                <a:gd name="f20" fmla="val 17"/>
                <a:gd name="f21" fmla="+- 0 0 -90"/>
                <a:gd name="f22" fmla="*/ f3 1 12"/>
                <a:gd name="f23" fmla="*/ f4 1 1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2"/>
                <a:gd name="f32" fmla="*/ f28 1 18"/>
                <a:gd name="f33" fmla="*/ 0 f29 1"/>
                <a:gd name="f34" fmla="*/ 1 f28 1"/>
                <a:gd name="f35" fmla="*/ 4 f29 1"/>
                <a:gd name="f36" fmla="*/ 4 f28 1"/>
                <a:gd name="f37" fmla="*/ 10 f29 1"/>
                <a:gd name="f38" fmla="*/ 13 f28 1"/>
                <a:gd name="f39" fmla="*/ 12 f29 1"/>
                <a:gd name="f40" fmla="*/ 16 f28 1"/>
                <a:gd name="f41" fmla="*/ 17 f28 1"/>
                <a:gd name="f42" fmla="+- f30 0 f1"/>
                <a:gd name="f43" fmla="*/ f33 1 12"/>
                <a:gd name="f44" fmla="*/ f34 1 18"/>
                <a:gd name="f45" fmla="*/ f35 1 12"/>
                <a:gd name="f46" fmla="*/ f36 1 18"/>
                <a:gd name="f47" fmla="*/ f37 1 12"/>
                <a:gd name="f48" fmla="*/ f38 1 18"/>
                <a:gd name="f49" fmla="*/ f39 1 12"/>
                <a:gd name="f50" fmla="*/ f40 1 18"/>
                <a:gd name="f51" fmla="*/ f41 1 18"/>
                <a:gd name="f52" fmla="*/ 0 1 f31"/>
                <a:gd name="f53" fmla="*/ f25 1 f31"/>
                <a:gd name="f54" fmla="*/ 0 1 f32"/>
                <a:gd name="f55" fmla="*/ f26 1 f32"/>
                <a:gd name="f56" fmla="*/ f43 1 f31"/>
                <a:gd name="f57" fmla="*/ f44 1 f32"/>
                <a:gd name="f58" fmla="*/ f45 1 f31"/>
                <a:gd name="f59" fmla="*/ f46 1 f32"/>
                <a:gd name="f60" fmla="*/ f47 1 f31"/>
                <a:gd name="f61" fmla="*/ f48 1 f32"/>
                <a:gd name="f62" fmla="*/ f49 1 f31"/>
                <a:gd name="f63" fmla="*/ f50 1 f32"/>
                <a:gd name="f64" fmla="*/ f51 1 f32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3 1"/>
                <a:gd name="f73" fmla="*/ f60 f22 1"/>
                <a:gd name="f74" fmla="*/ f61 f23 1"/>
                <a:gd name="f75" fmla="*/ f62 f22 1"/>
                <a:gd name="f76" fmla="*/ f63 f23 1"/>
                <a:gd name="f77" fmla="*/ f64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6"/>
                </a:cxn>
                <a:cxn ang="f42">
                  <a:pos x="f73" y="f77"/>
                </a:cxn>
                <a:cxn ang="f42">
                  <a:pos x="f69" y="f70"/>
                </a:cxn>
              </a:cxnLst>
              <a:rect l="f65" t="f68" r="f66" b="f67"/>
              <a:pathLst>
                <a:path w="12" h="18">
                  <a:moveTo>
                    <a:pt x="f5" y="f8"/>
                  </a:moveTo>
                  <a:cubicBezTo>
                    <a:pt x="f9" y="f5"/>
                    <a:pt x="f10" y="f9"/>
                    <a:pt x="f11" y="f11"/>
                  </a:cubicBezTo>
                  <a:cubicBezTo>
                    <a:pt x="f12" y="f13"/>
                    <a:pt x="f13" y="f14"/>
                    <a:pt x="f14" y="f15"/>
                  </a:cubicBezTo>
                  <a:cubicBezTo>
                    <a:pt x="f16" y="f17"/>
                    <a:pt x="f16" y="f18"/>
                    <a:pt x="f6" y="f19"/>
                  </a:cubicBezTo>
                  <a:cubicBezTo>
                    <a:pt x="f6" y="f7"/>
                    <a:pt x="f16" y="f20"/>
                    <a:pt x="f14" y="f20"/>
                  </a:cubicBezTo>
                  <a:cubicBezTo>
                    <a:pt x="f13" y="f6"/>
                    <a:pt x="f10" y="f12"/>
                    <a:pt x="f5" y="f8"/>
                  </a:cubicBezTo>
                  <a:close/>
                </a:path>
              </a:pathLst>
            </a:custGeom>
            <a:solidFill>
              <a:srgbClr val="662B1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90" name="Freeform 1792">
              <a:extLst>
                <a:ext uri="{FF2B5EF4-FFF2-40B4-BE49-F238E27FC236}">
                  <a16:creationId xmlns:a16="http://schemas.microsoft.com/office/drawing/2014/main" id="{00B836FF-F7A3-5FBD-C2CC-6EF1C1AEDC54}"/>
                </a:ext>
              </a:extLst>
            </p:cNvPr>
            <p:cNvSpPr/>
            <p:nvPr/>
          </p:nvSpPr>
          <p:spPr>
            <a:xfrm>
              <a:off x="4362446" y="4000500"/>
              <a:ext cx="33339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5"/>
                <a:gd name="f8" fmla="val 7"/>
                <a:gd name="f9" fmla="val 3"/>
                <a:gd name="f10" fmla="val 4"/>
                <a:gd name="f11" fmla="val 2"/>
                <a:gd name="f12" fmla="+- 0 0 -90"/>
                <a:gd name="f13" fmla="*/ f3 1 9"/>
                <a:gd name="f14" fmla="*/ f4 1 9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9"/>
                <a:gd name="f21" fmla="*/ 9 f18 1"/>
                <a:gd name="f22" fmla="*/ 0 f18 1"/>
                <a:gd name="f23" fmla="+- f19 0 f1"/>
                <a:gd name="f24" fmla="*/ f21 1 9"/>
                <a:gd name="f25" fmla="*/ f22 1 9"/>
                <a:gd name="f26" fmla="*/ 0 1 f20"/>
                <a:gd name="f27" fmla="*/ f16 1 f20"/>
                <a:gd name="f28" fmla="*/ f24 1 f20"/>
                <a:gd name="f29" fmla="*/ f25 1 f20"/>
                <a:gd name="f30" fmla="*/ f26 f13 1"/>
                <a:gd name="f31" fmla="*/ f27 f13 1"/>
                <a:gd name="f32" fmla="*/ f27 f14 1"/>
                <a:gd name="f33" fmla="*/ f26 f14 1"/>
                <a:gd name="f34" fmla="*/ f28 f13 1"/>
                <a:gd name="f35" fmla="*/ f28 f14 1"/>
                <a:gd name="f36" fmla="*/ f29 f13 1"/>
                <a:gd name="f37" fmla="*/ f2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4" y="f35"/>
                </a:cxn>
                <a:cxn ang="f23">
                  <a:pos x="f36" y="f37"/>
                </a:cxn>
                <a:cxn ang="f23">
                  <a:pos x="f34" y="f35"/>
                </a:cxn>
                <a:cxn ang="f23">
                  <a:pos x="f34" y="f35"/>
                </a:cxn>
              </a:cxnLst>
              <a:rect l="f30" t="f33" r="f31" b="f32"/>
              <a:pathLst>
                <a:path w="9" h="9">
                  <a:moveTo>
                    <a:pt x="f6" y="f6"/>
                  </a:moveTo>
                  <a:cubicBezTo>
                    <a:pt x="f7" y="f8"/>
                    <a:pt x="f9" y="f9"/>
                    <a:pt x="f5" y="f5"/>
                  </a:cubicBezTo>
                  <a:cubicBezTo>
                    <a:pt x="f10" y="f11"/>
                    <a:pt x="f8" y="f7"/>
                    <a:pt x="f6" y="f6"/>
                  </a:cubicBezTo>
                  <a:cubicBezTo>
                    <a:pt x="f6" y="f6"/>
                    <a:pt x="f6" y="f6"/>
                    <a:pt x="f6" y="f6"/>
                  </a:cubicBezTo>
                  <a:close/>
                </a:path>
              </a:pathLst>
            </a:custGeom>
            <a:solidFill>
              <a:srgbClr val="672A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91" name="Freeform 1793">
              <a:extLst>
                <a:ext uri="{FF2B5EF4-FFF2-40B4-BE49-F238E27FC236}">
                  <a16:creationId xmlns:a16="http://schemas.microsoft.com/office/drawing/2014/main" id="{89D50142-E55E-3D95-FFD4-05E6879A1F4C}"/>
                </a:ext>
              </a:extLst>
            </p:cNvPr>
            <p:cNvSpPr/>
            <p:nvPr/>
          </p:nvSpPr>
          <p:spPr>
            <a:xfrm>
              <a:off x="4283077" y="3857625"/>
              <a:ext cx="30166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5"/>
                <a:gd name="f9" fmla="val 7"/>
                <a:gd name="f10" fmla="val 2"/>
                <a:gd name="f11" fmla="val 4"/>
                <a:gd name="f12" fmla="val 1"/>
                <a:gd name="f13" fmla="val 3"/>
                <a:gd name="f14" fmla="val 6"/>
                <a:gd name="f15" fmla="+- 0 0 -90"/>
                <a:gd name="f16" fmla="*/ f3 1 8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8"/>
                <a:gd name="f26" fmla="*/ f22 1 9"/>
                <a:gd name="f27" fmla="*/ 8 f23 1"/>
                <a:gd name="f28" fmla="*/ 8 f22 1"/>
                <a:gd name="f29" fmla="*/ 9 f22 1"/>
                <a:gd name="f30" fmla="*/ 0 f23 1"/>
                <a:gd name="f31" fmla="*/ 1 f22 1"/>
                <a:gd name="f32" fmla="*/ 5 f23 1"/>
                <a:gd name="f33" fmla="*/ 3 f22 1"/>
                <a:gd name="f34" fmla="+- f24 0 f1"/>
                <a:gd name="f35" fmla="*/ f27 1 8"/>
                <a:gd name="f36" fmla="*/ f28 1 9"/>
                <a:gd name="f37" fmla="*/ f29 1 9"/>
                <a:gd name="f38" fmla="*/ f30 1 8"/>
                <a:gd name="f39" fmla="*/ f31 1 9"/>
                <a:gd name="f40" fmla="*/ f32 1 8"/>
                <a:gd name="f41" fmla="*/ f33 1 9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7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8" h="9">
                  <a:moveTo>
                    <a:pt x="f6" y="f6"/>
                  </a:moveTo>
                  <a:cubicBezTo>
                    <a:pt x="f6" y="f6"/>
                    <a:pt x="f6" y="f7"/>
                    <a:pt x="f6" y="f7"/>
                  </a:cubicBezTo>
                  <a:cubicBezTo>
                    <a:pt x="f8" y="f9"/>
                    <a:pt x="f10" y="f11"/>
                    <a:pt x="f5" y="f12"/>
                  </a:cubicBezTo>
                  <a:cubicBezTo>
                    <a:pt x="f13" y="f5"/>
                    <a:pt x="f13" y="f13"/>
                    <a:pt x="f8" y="f13"/>
                  </a:cubicBezTo>
                  <a:cubicBezTo>
                    <a:pt x="f14" y="f8"/>
                    <a:pt x="f9" y="f14"/>
                    <a:pt x="f6" y="f6"/>
                  </a:cubicBezTo>
                  <a:close/>
                </a:path>
              </a:pathLst>
            </a:custGeom>
            <a:solidFill>
              <a:srgbClr val="652E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92" name="Freeform 1794">
              <a:extLst>
                <a:ext uri="{FF2B5EF4-FFF2-40B4-BE49-F238E27FC236}">
                  <a16:creationId xmlns:a16="http://schemas.microsoft.com/office/drawing/2014/main" id="{3E8C48BC-36DC-63AC-487B-E5898E7B490D}"/>
                </a:ext>
              </a:extLst>
            </p:cNvPr>
            <p:cNvSpPr/>
            <p:nvPr/>
          </p:nvSpPr>
          <p:spPr>
            <a:xfrm>
              <a:off x="4746622" y="3811584"/>
              <a:ext cx="4444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4"/>
                <a:gd name="f8" fmla="val 11"/>
                <a:gd name="f9" fmla="val 6"/>
                <a:gd name="f10" fmla="val 9"/>
                <a:gd name="f11" fmla="val 7"/>
                <a:gd name="f12" fmla="val 4"/>
                <a:gd name="f13" fmla="val 1"/>
                <a:gd name="f14" fmla="val 8"/>
                <a:gd name="f15" fmla="val 3"/>
                <a:gd name="f16" fmla="+- 0 0 -90"/>
                <a:gd name="f17" fmla="*/ f3 1 12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14"/>
                <a:gd name="f28" fmla="*/ 11 f24 1"/>
                <a:gd name="f29" fmla="*/ 6 f23 1"/>
                <a:gd name="f30" fmla="*/ 7 f24 1"/>
                <a:gd name="f31" fmla="*/ 14 f23 1"/>
                <a:gd name="f32" fmla="*/ 0 f24 1"/>
                <a:gd name="f33" fmla="*/ 9 f23 1"/>
                <a:gd name="f34" fmla="*/ 8 f24 1"/>
                <a:gd name="f35" fmla="*/ 0 f23 1"/>
                <a:gd name="f36" fmla="+- f25 0 f1"/>
                <a:gd name="f37" fmla="*/ f28 1 12"/>
                <a:gd name="f38" fmla="*/ f29 1 14"/>
                <a:gd name="f39" fmla="*/ f30 1 12"/>
                <a:gd name="f40" fmla="*/ f31 1 14"/>
                <a:gd name="f41" fmla="*/ f32 1 12"/>
                <a:gd name="f42" fmla="*/ f33 1 14"/>
                <a:gd name="f43" fmla="*/ f34 1 12"/>
                <a:gd name="f44" fmla="*/ f35 1 14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2" h="14">
                  <a:moveTo>
                    <a:pt x="f8" y="f9"/>
                  </a:moveTo>
                  <a:cubicBezTo>
                    <a:pt x="f8" y="f10"/>
                    <a:pt x="f6" y="f7"/>
                    <a:pt x="f11" y="f7"/>
                  </a:cubicBezTo>
                  <a:cubicBezTo>
                    <a:pt x="f12" y="f7"/>
                    <a:pt x="f13" y="f6"/>
                    <a:pt x="f5" y="f10"/>
                  </a:cubicBezTo>
                  <a:cubicBezTo>
                    <a:pt x="f5" y="f9"/>
                    <a:pt x="f9" y="f5"/>
                    <a:pt x="f14" y="f5"/>
                  </a:cubicBezTo>
                  <a:cubicBezTo>
                    <a:pt x="f6" y="f5"/>
                    <a:pt x="f6" y="f15"/>
                    <a:pt x="f8" y="f9"/>
                  </a:cubicBezTo>
                  <a:close/>
                </a:path>
              </a:pathLst>
            </a:custGeom>
            <a:solidFill>
              <a:srgbClr val="FDE2B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93" name="Freeform 1795">
              <a:extLst>
                <a:ext uri="{FF2B5EF4-FFF2-40B4-BE49-F238E27FC236}">
                  <a16:creationId xmlns:a16="http://schemas.microsoft.com/office/drawing/2014/main" id="{B63F49D5-E430-D42F-1C29-22D6CB5CFE0B}"/>
                </a:ext>
              </a:extLst>
            </p:cNvPr>
            <p:cNvSpPr/>
            <p:nvPr/>
          </p:nvSpPr>
          <p:spPr>
            <a:xfrm>
              <a:off x="4595810" y="3725859"/>
              <a:ext cx="26983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8"/>
                <a:gd name="f8" fmla="val 1"/>
                <a:gd name="f9" fmla="val 3"/>
                <a:gd name="f10" fmla="val 5"/>
                <a:gd name="f11" fmla="val 6"/>
                <a:gd name="f12" fmla="val 4"/>
                <a:gd name="f13" fmla="+- 0 0 -90"/>
                <a:gd name="f14" fmla="*/ f3 1 7"/>
                <a:gd name="f15" fmla="*/ f4 1 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8"/>
                <a:gd name="f24" fmla="*/ f21 1 7"/>
                <a:gd name="f25" fmla="*/ 0 f21 1"/>
                <a:gd name="f26" fmla="*/ 0 f20 1"/>
                <a:gd name="f27" fmla="*/ 1 f21 1"/>
                <a:gd name="f28" fmla="*/ 7 f21 1"/>
                <a:gd name="f29" fmla="*/ 8 f20 1"/>
                <a:gd name="f30" fmla="*/ 6 f21 1"/>
                <a:gd name="f31" fmla="+- f22 0 f1"/>
                <a:gd name="f32" fmla="*/ f25 1 7"/>
                <a:gd name="f33" fmla="*/ f26 1 8"/>
                <a:gd name="f34" fmla="*/ f27 1 7"/>
                <a:gd name="f35" fmla="*/ f28 1 7"/>
                <a:gd name="f36" fmla="*/ f29 1 8"/>
                <a:gd name="f37" fmla="*/ f30 1 7"/>
                <a:gd name="f38" fmla="*/ 0 1 f24"/>
                <a:gd name="f39" fmla="*/ f17 1 f24"/>
                <a:gd name="f40" fmla="*/ 0 1 f23"/>
                <a:gd name="f41" fmla="*/ f18 1 f23"/>
                <a:gd name="f42" fmla="*/ f32 1 f24"/>
                <a:gd name="f43" fmla="*/ f33 1 f23"/>
                <a:gd name="f44" fmla="*/ f34 1 f24"/>
                <a:gd name="f45" fmla="*/ f35 1 f24"/>
                <a:gd name="f46" fmla="*/ f36 1 f23"/>
                <a:gd name="f47" fmla="*/ f37 1 f24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4 1"/>
                <a:gd name="f56" fmla="*/ f46 f15 1"/>
                <a:gd name="f57" fmla="*/ f4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3"/>
                </a:cxn>
                <a:cxn ang="f31">
                  <a:pos x="f55" y="f56"/>
                </a:cxn>
                <a:cxn ang="f31">
                  <a:pos x="f57" y="f56"/>
                </a:cxn>
                <a:cxn ang="f31">
                  <a:pos x="f52" y="f53"/>
                </a:cxn>
              </a:cxnLst>
              <a:rect l="f48" t="f51" r="f49" b="f50"/>
              <a:pathLst>
                <a:path w="7" h="8">
                  <a:moveTo>
                    <a:pt x="f5" y="f5"/>
                  </a:moveTo>
                  <a:cubicBezTo>
                    <a:pt x="f5" y="f5"/>
                    <a:pt x="f8" y="f5"/>
                    <a:pt x="f8" y="f5"/>
                  </a:cubicBezTo>
                  <a:cubicBezTo>
                    <a:pt x="f9" y="f9"/>
                    <a:pt x="f10" y="f10"/>
                    <a:pt x="f6" y="f7"/>
                  </a:cubicBezTo>
                  <a:cubicBezTo>
                    <a:pt x="f11" y="f7"/>
                    <a:pt x="f11" y="f7"/>
                    <a:pt x="f11" y="f7"/>
                  </a:cubicBezTo>
                  <a:cubicBezTo>
                    <a:pt x="f12" y="f11"/>
                    <a:pt x="f8" y="f9"/>
                    <a:pt x="f5" y="f5"/>
                  </a:cubicBezTo>
                  <a:close/>
                </a:path>
              </a:pathLst>
            </a:custGeom>
            <a:solidFill>
              <a:srgbClr val="5E2A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94" name="Freeform 1796">
              <a:extLst>
                <a:ext uri="{FF2B5EF4-FFF2-40B4-BE49-F238E27FC236}">
                  <a16:creationId xmlns:a16="http://schemas.microsoft.com/office/drawing/2014/main" id="{7C591D6F-0EE4-26B6-F664-758719A906EB}"/>
                </a:ext>
              </a:extLst>
            </p:cNvPr>
            <p:cNvSpPr/>
            <p:nvPr/>
          </p:nvSpPr>
          <p:spPr>
            <a:xfrm>
              <a:off x="4826002" y="3871917"/>
              <a:ext cx="19046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8"/>
                <a:gd name="f8" fmla="val 1"/>
                <a:gd name="f9" fmla="val 2"/>
                <a:gd name="f10" fmla="val 3"/>
                <a:gd name="f11" fmla="val 7"/>
                <a:gd name="f12" fmla="+- 0 0 -90"/>
                <a:gd name="f13" fmla="*/ f3 1 5"/>
                <a:gd name="f14" fmla="*/ f4 1 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8"/>
                <a:gd name="f23" fmla="*/ f20 1 5"/>
                <a:gd name="f24" fmla="*/ 0 f20 1"/>
                <a:gd name="f25" fmla="*/ 8 f19 1"/>
                <a:gd name="f26" fmla="*/ 2 f20 1"/>
                <a:gd name="f27" fmla="*/ 0 f19 1"/>
                <a:gd name="f28" fmla="+- f21 0 f1"/>
                <a:gd name="f29" fmla="*/ f24 1 5"/>
                <a:gd name="f30" fmla="*/ f25 1 8"/>
                <a:gd name="f31" fmla="*/ f26 1 5"/>
                <a:gd name="f32" fmla="*/ f27 1 8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5" h="8">
                  <a:moveTo>
                    <a:pt x="f5" y="f7"/>
                  </a:moveTo>
                  <a:cubicBezTo>
                    <a:pt x="f8" y="f6"/>
                    <a:pt x="f9" y="f10"/>
                    <a:pt x="f9" y="f5"/>
                  </a:cubicBezTo>
                  <a:cubicBezTo>
                    <a:pt x="f10" y="f10"/>
                    <a:pt x="f6" y="f11"/>
                    <a:pt x="f5" y="f7"/>
                  </a:cubicBezTo>
                  <a:close/>
                </a:path>
              </a:pathLst>
            </a:custGeom>
            <a:solidFill>
              <a:srgbClr val="3F3C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95" name="Freeform 1797">
              <a:extLst>
                <a:ext uri="{FF2B5EF4-FFF2-40B4-BE49-F238E27FC236}">
                  <a16:creationId xmlns:a16="http://schemas.microsoft.com/office/drawing/2014/main" id="{86DA11A5-8C6D-2273-5AD5-488790834505}"/>
                </a:ext>
              </a:extLst>
            </p:cNvPr>
            <p:cNvSpPr/>
            <p:nvPr/>
          </p:nvSpPr>
          <p:spPr>
            <a:xfrm>
              <a:off x="4362446" y="4105271"/>
              <a:ext cx="200025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50"/>
                <a:gd name="f8" fmla="val 16"/>
                <a:gd name="f9" fmla="val 14"/>
                <a:gd name="f10" fmla="val 25"/>
                <a:gd name="f11" fmla="val 22"/>
                <a:gd name="f12" fmla="val 34"/>
                <a:gd name="f13" fmla="val 31"/>
                <a:gd name="f14" fmla="val 44"/>
                <a:gd name="f15" fmla="val 39"/>
                <a:gd name="f16" fmla="val 47"/>
                <a:gd name="f17" fmla="val 42"/>
                <a:gd name="f18" fmla="val 51"/>
                <a:gd name="f19" fmla="val 45"/>
                <a:gd name="f20" fmla="val 40"/>
                <a:gd name="f21" fmla="val 38"/>
                <a:gd name="f22" fmla="val 26"/>
                <a:gd name="f23" fmla="val 13"/>
                <a:gd name="f24" fmla="val 8"/>
                <a:gd name="f25" fmla="val 9"/>
                <a:gd name="f26" fmla="val 4"/>
                <a:gd name="f27" fmla="val 6"/>
                <a:gd name="f28" fmla="val 10"/>
                <a:gd name="f29" fmla="+- 0 0 -90"/>
                <a:gd name="f30" fmla="*/ f3 1 53"/>
                <a:gd name="f31" fmla="*/ f4 1 5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53"/>
                <a:gd name="f40" fmla="*/ f36 1 50"/>
                <a:gd name="f41" fmla="*/ 16 f37 1"/>
                <a:gd name="f42" fmla="*/ 14 f36 1"/>
                <a:gd name="f43" fmla="*/ 44 f37 1"/>
                <a:gd name="f44" fmla="*/ 39 f36 1"/>
                <a:gd name="f45" fmla="*/ 53 f37 1"/>
                <a:gd name="f46" fmla="*/ 50 f36 1"/>
                <a:gd name="f47" fmla="*/ 13 f37 1"/>
                <a:gd name="f48" fmla="*/ 0 f37 1"/>
                <a:gd name="f49" fmla="*/ 0 f36 1"/>
                <a:gd name="f50" fmla="+- f38 0 f1"/>
                <a:gd name="f51" fmla="*/ f41 1 53"/>
                <a:gd name="f52" fmla="*/ f42 1 50"/>
                <a:gd name="f53" fmla="*/ f43 1 53"/>
                <a:gd name="f54" fmla="*/ f44 1 50"/>
                <a:gd name="f55" fmla="*/ f45 1 53"/>
                <a:gd name="f56" fmla="*/ f46 1 50"/>
                <a:gd name="f57" fmla="*/ f47 1 53"/>
                <a:gd name="f58" fmla="*/ f48 1 53"/>
                <a:gd name="f59" fmla="*/ f49 1 50"/>
                <a:gd name="f60" fmla="*/ 0 1 f39"/>
                <a:gd name="f61" fmla="*/ f33 1 f39"/>
                <a:gd name="f62" fmla="*/ 0 1 f40"/>
                <a:gd name="f63" fmla="*/ f34 1 f40"/>
                <a:gd name="f64" fmla="*/ f51 1 f39"/>
                <a:gd name="f65" fmla="*/ f52 1 f40"/>
                <a:gd name="f66" fmla="*/ f53 1 f39"/>
                <a:gd name="f67" fmla="*/ f54 1 f40"/>
                <a:gd name="f68" fmla="*/ f55 1 f39"/>
                <a:gd name="f69" fmla="*/ f56 1 f40"/>
                <a:gd name="f70" fmla="*/ f57 1 f39"/>
                <a:gd name="f71" fmla="*/ f58 1 f39"/>
                <a:gd name="f72" fmla="*/ f59 1 f40"/>
                <a:gd name="f73" fmla="*/ f60 f30 1"/>
                <a:gd name="f74" fmla="*/ f61 f30 1"/>
                <a:gd name="f75" fmla="*/ f63 f31 1"/>
                <a:gd name="f76" fmla="*/ f62 f31 1"/>
                <a:gd name="f77" fmla="*/ f64 f30 1"/>
                <a:gd name="f78" fmla="*/ f65 f31 1"/>
                <a:gd name="f79" fmla="*/ f66 f30 1"/>
                <a:gd name="f80" fmla="*/ f67 f31 1"/>
                <a:gd name="f81" fmla="*/ f68 f30 1"/>
                <a:gd name="f82" fmla="*/ f69 f31 1"/>
                <a:gd name="f83" fmla="*/ f70 f30 1"/>
                <a:gd name="f84" fmla="*/ f71 f30 1"/>
                <a:gd name="f85" fmla="*/ f7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7" y="f78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78"/>
                </a:cxn>
                <a:cxn ang="f50">
                  <a:pos x="f84" y="f85"/>
                </a:cxn>
                <a:cxn ang="f50">
                  <a:pos x="f77" y="f78"/>
                </a:cxn>
              </a:cxnLst>
              <a:rect l="f73" t="f76" r="f74" b="f75"/>
              <a:pathLst>
                <a:path w="52" h="5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7"/>
                  </a:cubicBezTo>
                  <a:cubicBezTo>
                    <a:pt x="f20" y="f21"/>
                    <a:pt x="f22" y="f22"/>
                    <a:pt x="f23" y="f9"/>
                  </a:cubicBezTo>
                  <a:cubicBezTo>
                    <a:pt x="f24" y="f25"/>
                    <a:pt x="f26" y="f27"/>
                    <a:pt x="f5" y="f5"/>
                  </a:cubicBezTo>
                  <a:cubicBezTo>
                    <a:pt x="f27" y="f26"/>
                    <a:pt x="f28" y="f28"/>
                    <a:pt x="f8" y="f9"/>
                  </a:cubicBezTo>
                  <a:close/>
                </a:path>
              </a:pathLst>
            </a:custGeom>
            <a:solidFill>
              <a:srgbClr val="6A2D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96" name="Freeform 1798">
              <a:extLst>
                <a:ext uri="{FF2B5EF4-FFF2-40B4-BE49-F238E27FC236}">
                  <a16:creationId xmlns:a16="http://schemas.microsoft.com/office/drawing/2014/main" id="{04DBE7D6-B5D8-116B-CEC7-11E046883D8C}"/>
                </a:ext>
              </a:extLst>
            </p:cNvPr>
            <p:cNvSpPr/>
            <p:nvPr/>
          </p:nvSpPr>
          <p:spPr>
            <a:xfrm>
              <a:off x="4875215" y="3717922"/>
              <a:ext cx="30166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5"/>
                <a:gd name="f8" fmla="val 2"/>
                <a:gd name="f9" fmla="val 6"/>
                <a:gd name="f10" fmla="val 4"/>
                <a:gd name="f11" fmla="val 7"/>
                <a:gd name="f12" fmla="val 3"/>
                <a:gd name="f13" fmla="val 1"/>
                <a:gd name="f14" fmla="+- 0 0 -90"/>
                <a:gd name="f15" fmla="*/ f3 1 8"/>
                <a:gd name="f16" fmla="*/ f4 1 8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8"/>
                <a:gd name="f23" fmla="*/ 5 f20 1"/>
                <a:gd name="f24" fmla="*/ 2 f20 1"/>
                <a:gd name="f25" fmla="*/ 4 f20 1"/>
                <a:gd name="f26" fmla="*/ 7 f20 1"/>
                <a:gd name="f27" fmla="*/ 1 f20 1"/>
                <a:gd name="f28" fmla="+- f21 0 f1"/>
                <a:gd name="f29" fmla="*/ f23 1 8"/>
                <a:gd name="f30" fmla="*/ f24 1 8"/>
                <a:gd name="f31" fmla="*/ f25 1 8"/>
                <a:gd name="f32" fmla="*/ f26 1 8"/>
                <a:gd name="f33" fmla="*/ f27 1 8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46"/>
                </a:cxn>
                <a:cxn ang="f28">
                  <a:pos x="f45" y="f46"/>
                </a:cxn>
              </a:cxnLst>
              <a:rect l="f41" t="f44" r="f42" b="f43"/>
              <a:pathLst>
                <a:path w="8" h="8">
                  <a:moveTo>
                    <a:pt x="f7" y="f8"/>
                  </a:moveTo>
                  <a:cubicBezTo>
                    <a:pt x="f9" y="f10"/>
                    <a:pt x="f6" y="f9"/>
                    <a:pt x="f10" y="f11"/>
                  </a:cubicBezTo>
                  <a:cubicBezTo>
                    <a:pt x="f5" y="f6"/>
                    <a:pt x="f8" y="f12"/>
                    <a:pt x="f13" y="f8"/>
                  </a:cubicBezTo>
                  <a:cubicBezTo>
                    <a:pt x="f8" y="f5"/>
                    <a:pt x="f10" y="f13"/>
                    <a:pt x="f7" y="f8"/>
                  </a:cubicBezTo>
                  <a:close/>
                </a:path>
              </a:pathLst>
            </a:custGeom>
            <a:solidFill>
              <a:srgbClr val="6092B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797" name="Google Shape;326;p19">
            <a:extLst>
              <a:ext uri="{FF2B5EF4-FFF2-40B4-BE49-F238E27FC236}">
                <a16:creationId xmlns:a16="http://schemas.microsoft.com/office/drawing/2014/main" id="{5BF66FEA-A60A-E438-CB4F-994C9888A15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40031" y="118305"/>
            <a:ext cx="5842750" cy="481203"/>
          </a:xfrm>
        </p:spPr>
        <p:txBody>
          <a:bodyPr anchor="ctr" anchorCtr="1"/>
          <a:lstStyle/>
          <a:p>
            <a:pPr lvl="0" algn="ctr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اینفوگرافیک املاک و مستغلات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798" name="Google Shape;327;p19">
            <a:extLst>
              <a:ext uri="{FF2B5EF4-FFF2-40B4-BE49-F238E27FC236}">
                <a16:creationId xmlns:a16="http://schemas.microsoft.com/office/drawing/2014/main" id="{5D11A98F-4680-0001-73BA-CDFFCB4B9B3A}"/>
              </a:ext>
            </a:extLst>
          </p:cNvPr>
          <p:cNvGrpSpPr/>
          <p:nvPr/>
        </p:nvGrpSpPr>
        <p:grpSpPr>
          <a:xfrm>
            <a:off x="2649647" y="2184803"/>
            <a:ext cx="3846670" cy="1678289"/>
            <a:chOff x="2649647" y="2184803"/>
            <a:chExt cx="3846670" cy="1678289"/>
          </a:xfrm>
        </p:grpSpPr>
        <p:sp>
          <p:nvSpPr>
            <p:cNvPr id="1799" name="Google Shape;328;p19">
              <a:extLst>
                <a:ext uri="{FF2B5EF4-FFF2-40B4-BE49-F238E27FC236}">
                  <a16:creationId xmlns:a16="http://schemas.microsoft.com/office/drawing/2014/main" id="{C34E9C66-E39E-7FD6-53F7-40917C0E7238}"/>
                </a:ext>
              </a:extLst>
            </p:cNvPr>
            <p:cNvSpPr/>
            <p:nvPr/>
          </p:nvSpPr>
          <p:spPr>
            <a:xfrm>
              <a:off x="2665631" y="2205871"/>
              <a:ext cx="1556363" cy="190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815"/>
                <a:gd name="f4" fmla="val 11476"/>
                <a:gd name="f5" fmla="val 1"/>
                <a:gd name="f6" fmla="val 55540"/>
                <a:gd name="f7" fmla="val 65814"/>
                <a:gd name="f8" fmla="*/ f0 1 65815"/>
                <a:gd name="f9" fmla="*/ f1 1 1147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5815"/>
                <a:gd name="f16" fmla="*/ f13 1 11476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5815" h="11476" fill="none">
                  <a:moveTo>
                    <a:pt x="f5" y="f5"/>
                  </a:moveTo>
                  <a:lnTo>
                    <a:pt x="f6" y="f5"/>
                  </a:lnTo>
                  <a:lnTo>
                    <a:pt x="f7" y="f4"/>
                  </a:lnTo>
                </a:path>
              </a:pathLst>
            </a:custGeom>
            <a:noFill/>
            <a:ln w="38103" cap="rnd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CDBC9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0" name="Google Shape;329;p19">
              <a:extLst>
                <a:ext uri="{FF2B5EF4-FFF2-40B4-BE49-F238E27FC236}">
                  <a16:creationId xmlns:a16="http://schemas.microsoft.com/office/drawing/2014/main" id="{124EF03E-034D-2CF9-8794-19E6A29D5CA5}"/>
                </a:ext>
              </a:extLst>
            </p:cNvPr>
            <p:cNvSpPr/>
            <p:nvPr/>
          </p:nvSpPr>
          <p:spPr>
            <a:xfrm>
              <a:off x="2649647" y="2184803"/>
              <a:ext cx="46725" cy="427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1301"/>
                <a:gd name="f5" fmla="val 567"/>
                <a:gd name="f6" fmla="val 1268"/>
                <a:gd name="f7" fmla="val 2002"/>
                <a:gd name="f8" fmla="*/ f0 1 2569"/>
                <a:gd name="f9" fmla="*/ f1 1 2569"/>
                <a:gd name="f10" fmla="val f2"/>
                <a:gd name="f11" fmla="val f3"/>
                <a:gd name="f12" fmla="+- f11 0 f10"/>
                <a:gd name="f13" fmla="*/ f12 1 2569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569" h="2569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7" y="f3"/>
                    <a:pt x="f3" y="f7"/>
                    <a:pt x="f3" y="f6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CDBC94"/>
            </a:solidFill>
            <a:ln w="38103" cap="flat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CDBC9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1" name="Google Shape;330;p19">
              <a:extLst>
                <a:ext uri="{FF2B5EF4-FFF2-40B4-BE49-F238E27FC236}">
                  <a16:creationId xmlns:a16="http://schemas.microsoft.com/office/drawing/2014/main" id="{099B11F3-38F8-EA31-AD7D-E9CB649B7910}"/>
                </a:ext>
              </a:extLst>
            </p:cNvPr>
            <p:cNvSpPr/>
            <p:nvPr/>
          </p:nvSpPr>
          <p:spPr>
            <a:xfrm>
              <a:off x="5205679" y="2208477"/>
              <a:ext cx="1255379" cy="190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187"/>
                <a:gd name="f4" fmla="val 11475"/>
                <a:gd name="f5" fmla="val 73186"/>
                <a:gd name="f6" fmla="val 10241"/>
                <a:gd name="f7" fmla="*/ f0 1 73187"/>
                <a:gd name="f8" fmla="*/ f1 1 11475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73187"/>
                <a:gd name="f15" fmla="*/ f12 1 11475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73187" h="11475" fill="none">
                  <a:moveTo>
                    <a:pt x="f5" y="f2"/>
                  </a:moveTo>
                  <a:lnTo>
                    <a:pt x="f6" y="f2"/>
                  </a:lnTo>
                  <a:lnTo>
                    <a:pt x="f2" y="f4"/>
                  </a:lnTo>
                </a:path>
              </a:pathLst>
            </a:custGeom>
            <a:noFill/>
            <a:ln w="38103" cap="rnd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CDBC9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2" name="Google Shape;331;p19">
              <a:extLst>
                <a:ext uri="{FF2B5EF4-FFF2-40B4-BE49-F238E27FC236}">
                  <a16:creationId xmlns:a16="http://schemas.microsoft.com/office/drawing/2014/main" id="{7CCF5E2D-9F0B-F7C5-D4FF-E7119D44187D}"/>
                </a:ext>
              </a:extLst>
            </p:cNvPr>
            <p:cNvSpPr/>
            <p:nvPr/>
          </p:nvSpPr>
          <p:spPr>
            <a:xfrm>
              <a:off x="6449290" y="2188543"/>
              <a:ext cx="46725" cy="427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1268"/>
                <a:gd name="f5" fmla="val 568"/>
                <a:gd name="f6" fmla="val 1"/>
                <a:gd name="f7" fmla="val 2002"/>
                <a:gd name="f8" fmla="*/ f0 1 2569"/>
                <a:gd name="f9" fmla="*/ f1 1 2569"/>
                <a:gd name="f10" fmla="val f2"/>
                <a:gd name="f11" fmla="val f3"/>
                <a:gd name="f12" fmla="+- f11 0 f10"/>
                <a:gd name="f13" fmla="*/ f12 1 2569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569" h="2569">
                  <a:moveTo>
                    <a:pt x="f4" y="f2"/>
                  </a:moveTo>
                  <a:cubicBezTo>
                    <a:pt x="f5" y="f2"/>
                    <a:pt x="f6" y="f5"/>
                    <a:pt x="f6" y="f4"/>
                  </a:cubicBezTo>
                  <a:cubicBezTo>
                    <a:pt x="f6" y="f7"/>
                    <a:pt x="f5" y="f3"/>
                    <a:pt x="f4" y="f3"/>
                  </a:cubicBezTo>
                  <a:cubicBezTo>
                    <a:pt x="f7" y="f3"/>
                    <a:pt x="f3" y="f7"/>
                    <a:pt x="f3" y="f4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CDBC94"/>
            </a:solidFill>
            <a:ln w="38103" cap="flat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CDBC9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3" name="Google Shape;332;p19">
              <a:extLst>
                <a:ext uri="{FF2B5EF4-FFF2-40B4-BE49-F238E27FC236}">
                  <a16:creationId xmlns:a16="http://schemas.microsoft.com/office/drawing/2014/main" id="{DE0D2D33-CD9F-70A3-8438-C1AF70275F1D}"/>
                </a:ext>
              </a:extLst>
            </p:cNvPr>
            <p:cNvSpPr/>
            <p:nvPr/>
          </p:nvSpPr>
          <p:spPr>
            <a:xfrm>
              <a:off x="2662467" y="3649992"/>
              <a:ext cx="1437089" cy="1910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04"/>
                <a:gd name="f4" fmla="val 50003"/>
                <a:gd name="f5" fmla="val 1"/>
                <a:gd name="f6" fmla="val 70218"/>
                <a:gd name="f7" fmla="val 97003"/>
                <a:gd name="f8" fmla="*/ f0 1 97004"/>
                <a:gd name="f9" fmla="*/ f1 1 5000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97004"/>
                <a:gd name="f16" fmla="*/ f13 1 5000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97004" h="50003" fill="none">
                  <a:moveTo>
                    <a:pt x="f5" y="f4"/>
                  </a:moveTo>
                  <a:lnTo>
                    <a:pt x="f6" y="f4"/>
                  </a:lnTo>
                  <a:lnTo>
                    <a:pt x="f7" y="f2"/>
                  </a:lnTo>
                </a:path>
              </a:pathLst>
            </a:custGeom>
            <a:noFill/>
            <a:ln w="38103" cap="rnd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CDBC9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4" name="Google Shape;333;p19">
              <a:extLst>
                <a:ext uri="{FF2B5EF4-FFF2-40B4-BE49-F238E27FC236}">
                  <a16:creationId xmlns:a16="http://schemas.microsoft.com/office/drawing/2014/main" id="{335596BA-DCDA-8CF4-BB47-29F6E4C17FE0}"/>
                </a:ext>
              </a:extLst>
            </p:cNvPr>
            <p:cNvSpPr/>
            <p:nvPr/>
          </p:nvSpPr>
          <p:spPr>
            <a:xfrm>
              <a:off x="2657081" y="3819302"/>
              <a:ext cx="46725" cy="42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9"/>
                <a:gd name="f4" fmla="val 2570"/>
                <a:gd name="f5" fmla="val 1301"/>
                <a:gd name="f6" fmla="val 1"/>
                <a:gd name="f7" fmla="val 567"/>
                <a:gd name="f8" fmla="val 568"/>
                <a:gd name="f9" fmla="val 1302"/>
                <a:gd name="f10" fmla="val 2002"/>
                <a:gd name="f11" fmla="*/ f0 1 2569"/>
                <a:gd name="f12" fmla="*/ f1 1 257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569"/>
                <a:gd name="f19" fmla="*/ f16 1 257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569" h="2570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CDBC94"/>
            </a:solidFill>
            <a:ln w="38103" cap="flat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CDBC9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5" name="Google Shape;334;p19">
              <a:extLst>
                <a:ext uri="{FF2B5EF4-FFF2-40B4-BE49-F238E27FC236}">
                  <a16:creationId xmlns:a16="http://schemas.microsoft.com/office/drawing/2014/main" id="{7041FC03-3874-C43D-E0B6-28DE3610D38D}"/>
                </a:ext>
              </a:extLst>
            </p:cNvPr>
            <p:cNvSpPr/>
            <p:nvPr/>
          </p:nvSpPr>
          <p:spPr>
            <a:xfrm>
              <a:off x="5723174" y="3841988"/>
              <a:ext cx="745857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620"/>
                <a:gd name="f4" fmla="val 1"/>
                <a:gd name="f5" fmla="val 73619"/>
                <a:gd name="f6" fmla="*/ f0 1 73620"/>
                <a:gd name="f7" fmla="*/ f1 1 1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73620"/>
                <a:gd name="f14" fmla="val f11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73620" h="1" fill="none">
                  <a:moveTo>
                    <a:pt x="f5" y="f4"/>
                  </a:moveTo>
                  <a:lnTo>
                    <a:pt x="f2" y="f4"/>
                  </a:lnTo>
                </a:path>
              </a:pathLst>
            </a:custGeom>
            <a:noFill/>
            <a:ln w="38103" cap="rnd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CDBC9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6" name="Google Shape;335;p19">
              <a:extLst>
                <a:ext uri="{FF2B5EF4-FFF2-40B4-BE49-F238E27FC236}">
                  <a16:creationId xmlns:a16="http://schemas.microsoft.com/office/drawing/2014/main" id="{69F03595-B399-65DE-7EC5-79F392F2B6D7}"/>
                </a:ext>
              </a:extLst>
            </p:cNvPr>
            <p:cNvSpPr/>
            <p:nvPr/>
          </p:nvSpPr>
          <p:spPr>
            <a:xfrm>
              <a:off x="6448970" y="3820326"/>
              <a:ext cx="47347" cy="42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3"/>
                <a:gd name="f4" fmla="val 2570"/>
                <a:gd name="f5" fmla="val 1301"/>
                <a:gd name="f6" fmla="val 1"/>
                <a:gd name="f7" fmla="val 601"/>
                <a:gd name="f8" fmla="val 568"/>
                <a:gd name="f9" fmla="val 1302"/>
                <a:gd name="f10" fmla="val 2002"/>
                <a:gd name="f11" fmla="val 2569"/>
                <a:gd name="f12" fmla="val 2602"/>
                <a:gd name="f13" fmla="*/ f0 1 2603"/>
                <a:gd name="f14" fmla="*/ f1 1 257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603"/>
                <a:gd name="f21" fmla="*/ f18 1 257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603" h="2570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0" y="f11"/>
                    <a:pt x="f12" y="f10"/>
                    <a:pt x="f12" y="f9"/>
                  </a:cubicBezTo>
                  <a:cubicBezTo>
                    <a:pt x="f12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CDBC94"/>
            </a:solidFill>
            <a:ln w="38103" cap="flat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CDBC9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807" name="Google Shape;336;p19">
            <a:extLst>
              <a:ext uri="{FF2B5EF4-FFF2-40B4-BE49-F238E27FC236}">
                <a16:creationId xmlns:a16="http://schemas.microsoft.com/office/drawing/2014/main" id="{85AB2E69-F370-8064-E8D9-9BD9DC81EEDE}"/>
              </a:ext>
            </a:extLst>
          </p:cNvPr>
          <p:cNvSpPr txBox="1"/>
          <p:nvPr/>
        </p:nvSpPr>
        <p:spPr>
          <a:xfrm>
            <a:off x="6896779" y="3454063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15%</a:t>
            </a:r>
          </a:p>
        </p:txBody>
      </p:sp>
      <p:sp>
        <p:nvSpPr>
          <p:cNvPr id="1808" name="Google Shape;337;p19">
            <a:extLst>
              <a:ext uri="{FF2B5EF4-FFF2-40B4-BE49-F238E27FC236}">
                <a16:creationId xmlns:a16="http://schemas.microsoft.com/office/drawing/2014/main" id="{7E6B808D-C2BF-2A68-2C4F-64DEE1883E3E}"/>
              </a:ext>
            </a:extLst>
          </p:cNvPr>
          <p:cNvSpPr txBox="1"/>
          <p:nvPr/>
        </p:nvSpPr>
        <p:spPr>
          <a:xfrm>
            <a:off x="6896779" y="1821978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35%</a:t>
            </a:r>
          </a:p>
        </p:txBody>
      </p:sp>
      <p:sp>
        <p:nvSpPr>
          <p:cNvPr id="1809" name="Google Shape;338;p19">
            <a:extLst>
              <a:ext uri="{FF2B5EF4-FFF2-40B4-BE49-F238E27FC236}">
                <a16:creationId xmlns:a16="http://schemas.microsoft.com/office/drawing/2014/main" id="{C5D28C48-B3E7-5090-4E7A-19C0DE3EA3CF}"/>
              </a:ext>
            </a:extLst>
          </p:cNvPr>
          <p:cNvSpPr txBox="1"/>
          <p:nvPr/>
        </p:nvSpPr>
        <p:spPr>
          <a:xfrm>
            <a:off x="1400559" y="1757650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29%</a:t>
            </a:r>
          </a:p>
        </p:txBody>
      </p:sp>
      <p:sp>
        <p:nvSpPr>
          <p:cNvPr id="1810" name="Google Shape;339;p19">
            <a:extLst>
              <a:ext uri="{FF2B5EF4-FFF2-40B4-BE49-F238E27FC236}">
                <a16:creationId xmlns:a16="http://schemas.microsoft.com/office/drawing/2014/main" id="{C04258A5-532C-8A87-5735-0EEB242AF1B3}"/>
              </a:ext>
            </a:extLst>
          </p:cNvPr>
          <p:cNvSpPr txBox="1"/>
          <p:nvPr/>
        </p:nvSpPr>
        <p:spPr>
          <a:xfrm>
            <a:off x="1396261" y="3390512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21%</a:t>
            </a:r>
          </a:p>
        </p:txBody>
      </p:sp>
      <p:sp>
        <p:nvSpPr>
          <p:cNvPr id="1811" name="Google Shape;340;p19">
            <a:extLst>
              <a:ext uri="{FF2B5EF4-FFF2-40B4-BE49-F238E27FC236}">
                <a16:creationId xmlns:a16="http://schemas.microsoft.com/office/drawing/2014/main" id="{6964A019-F3C5-3996-B8F9-06E369E4E407}"/>
              </a:ext>
            </a:extLst>
          </p:cNvPr>
          <p:cNvSpPr/>
          <p:nvPr/>
        </p:nvSpPr>
        <p:spPr>
          <a:xfrm>
            <a:off x="443730" y="2203274"/>
            <a:ext cx="1940402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812" name="Google Shape;341;p19">
            <a:extLst>
              <a:ext uri="{FF2B5EF4-FFF2-40B4-BE49-F238E27FC236}">
                <a16:creationId xmlns:a16="http://schemas.microsoft.com/office/drawing/2014/main" id="{01BF78DD-86E8-4AC2-CA7A-1BD292536148}"/>
              </a:ext>
            </a:extLst>
          </p:cNvPr>
          <p:cNvSpPr/>
          <p:nvPr/>
        </p:nvSpPr>
        <p:spPr>
          <a:xfrm>
            <a:off x="446583" y="3841010"/>
            <a:ext cx="1940402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813" name="Google Shape;342;p19">
            <a:extLst>
              <a:ext uri="{FF2B5EF4-FFF2-40B4-BE49-F238E27FC236}">
                <a16:creationId xmlns:a16="http://schemas.microsoft.com/office/drawing/2014/main" id="{6D949B06-3393-E54A-2F33-AEC6B050EA3E}"/>
              </a:ext>
            </a:extLst>
          </p:cNvPr>
          <p:cNvSpPr/>
          <p:nvPr/>
        </p:nvSpPr>
        <p:spPr>
          <a:xfrm>
            <a:off x="6893935" y="2266788"/>
            <a:ext cx="1943100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814" name="Google Shape;343;p19">
            <a:extLst>
              <a:ext uri="{FF2B5EF4-FFF2-40B4-BE49-F238E27FC236}">
                <a16:creationId xmlns:a16="http://schemas.microsoft.com/office/drawing/2014/main" id="{5DE52AC9-BCB6-0321-08A8-4694BDD3C603}"/>
              </a:ext>
            </a:extLst>
          </p:cNvPr>
          <p:cNvSpPr/>
          <p:nvPr/>
        </p:nvSpPr>
        <p:spPr>
          <a:xfrm>
            <a:off x="6896788" y="3904552"/>
            <a:ext cx="1943100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64;p48">
            <a:extLst>
              <a:ext uri="{FF2B5EF4-FFF2-40B4-BE49-F238E27FC236}">
                <a16:creationId xmlns:a16="http://schemas.microsoft.com/office/drawing/2014/main" id="{FEF34CCF-2A73-35F1-D4D8-733D67C5CC2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مانیتورینگ بیمار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365;p48">
            <a:extLst>
              <a:ext uri="{FF2B5EF4-FFF2-40B4-BE49-F238E27FC236}">
                <a16:creationId xmlns:a16="http://schemas.microsoft.com/office/drawing/2014/main" id="{4C3B5CA2-EE0C-E6C0-FDF9-51F67E36175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78198" y="1625327"/>
            <a:ext cx="2210095" cy="468904"/>
          </a:xfrm>
        </p:spPr>
        <p:txBody>
          <a:bodyPr/>
          <a:lstStyle/>
          <a:p>
            <a:pPr lvl="0"/>
            <a:r>
              <a:rPr lang="fa-IR" sz="1600" dirty="0">
                <a:solidFill>
                  <a:srgbClr val="6B6B6B"/>
                </a:solidFill>
                <a:cs typeface="B Nazanin" panose="00000700000000000000" pitchFamily="2" charset="-78"/>
              </a:rPr>
              <a:t>ماه 1</a:t>
            </a:r>
            <a:endParaRPr lang="en-US" sz="16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1366;p48">
            <a:extLst>
              <a:ext uri="{FF2B5EF4-FFF2-40B4-BE49-F238E27FC236}">
                <a16:creationId xmlns:a16="http://schemas.microsoft.com/office/drawing/2014/main" id="{0F8C4E74-649C-6389-0BF8-26D4EE3AF63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74623" y="3851233"/>
            <a:ext cx="2606104" cy="415503"/>
          </a:xfrm>
        </p:spPr>
        <p:txBody>
          <a:bodyPr/>
          <a:lstStyle/>
          <a:p>
            <a:pPr marL="0" lvl="0" indent="0" algn="r">
              <a:spcAft>
                <a:spcPts val="1600"/>
              </a:spcAft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grpSp>
        <p:nvGrpSpPr>
          <p:cNvPr id="5" name="Google Shape;1367;p48">
            <a:extLst>
              <a:ext uri="{FF2B5EF4-FFF2-40B4-BE49-F238E27FC236}">
                <a16:creationId xmlns:a16="http://schemas.microsoft.com/office/drawing/2014/main" id="{C554BCF9-5F71-452F-DF0C-47BB550F9D18}"/>
              </a:ext>
            </a:extLst>
          </p:cNvPr>
          <p:cNvGrpSpPr/>
          <p:nvPr/>
        </p:nvGrpSpPr>
        <p:grpSpPr>
          <a:xfrm>
            <a:off x="1788795" y="2373224"/>
            <a:ext cx="1344140" cy="269702"/>
            <a:chOff x="1788795" y="2373224"/>
            <a:chExt cx="1344140" cy="269702"/>
          </a:xfrm>
        </p:grpSpPr>
        <p:sp>
          <p:nvSpPr>
            <p:cNvPr id="6" name="Google Shape;1368;p48">
              <a:extLst>
                <a:ext uri="{FF2B5EF4-FFF2-40B4-BE49-F238E27FC236}">
                  <a16:creationId xmlns:a16="http://schemas.microsoft.com/office/drawing/2014/main" id="{E8F3192E-6C46-0D38-4D01-13DF7BB95B61}"/>
                </a:ext>
              </a:extLst>
            </p:cNvPr>
            <p:cNvSpPr/>
            <p:nvPr/>
          </p:nvSpPr>
          <p:spPr>
            <a:xfrm>
              <a:off x="1788795" y="2373224"/>
              <a:ext cx="1344140" cy="269702"/>
            </a:xfrm>
            <a:prstGeom prst="rect">
              <a:avLst/>
            </a:prstGeom>
            <a:solidFill>
              <a:srgbClr val="FF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cxnSp>
          <p:nvCxnSpPr>
            <p:cNvPr id="7" name="Google Shape;1369;p48">
              <a:extLst>
                <a:ext uri="{FF2B5EF4-FFF2-40B4-BE49-F238E27FC236}">
                  <a16:creationId xmlns:a16="http://schemas.microsoft.com/office/drawing/2014/main" id="{7BD701BF-4AC1-28B0-5416-D71D9D96D401}"/>
                </a:ext>
              </a:extLst>
            </p:cNvPr>
            <p:cNvCxnSpPr>
              <a:stCxn id="6" idx="1"/>
            </p:cNvCxnSpPr>
            <p:nvPr/>
          </p:nvCxnSpPr>
          <p:spPr>
            <a:xfrm>
              <a:off x="1788795" y="2508071"/>
              <a:ext cx="466197" cy="0"/>
            </a:xfrm>
            <a:prstGeom prst="straightConnector1">
              <a:avLst/>
            </a:prstGeom>
            <a:noFill/>
            <a:ln w="76196" cap="flat">
              <a:solidFill>
                <a:srgbClr val="FFFFFF"/>
              </a:solidFill>
              <a:prstDash val="solid"/>
              <a:round/>
            </a:ln>
          </p:spPr>
        </p:cxnSp>
      </p:grpSp>
      <p:grpSp>
        <p:nvGrpSpPr>
          <p:cNvPr id="8" name="Google Shape;1370;p48">
            <a:extLst>
              <a:ext uri="{FF2B5EF4-FFF2-40B4-BE49-F238E27FC236}">
                <a16:creationId xmlns:a16="http://schemas.microsoft.com/office/drawing/2014/main" id="{E84E8C7E-A8A6-E641-4139-80F8E7F2AA5E}"/>
              </a:ext>
            </a:extLst>
          </p:cNvPr>
          <p:cNvGrpSpPr/>
          <p:nvPr/>
        </p:nvGrpSpPr>
        <p:grpSpPr>
          <a:xfrm>
            <a:off x="1788795" y="2821820"/>
            <a:ext cx="1344140" cy="269702"/>
            <a:chOff x="1788795" y="2821820"/>
            <a:chExt cx="1344140" cy="269702"/>
          </a:xfrm>
        </p:grpSpPr>
        <p:sp>
          <p:nvSpPr>
            <p:cNvPr id="9" name="Google Shape;1371;p48">
              <a:extLst>
                <a:ext uri="{FF2B5EF4-FFF2-40B4-BE49-F238E27FC236}">
                  <a16:creationId xmlns:a16="http://schemas.microsoft.com/office/drawing/2014/main" id="{89235B7C-09A0-9EFC-F307-F3F1B2A19C0F}"/>
                </a:ext>
              </a:extLst>
            </p:cNvPr>
            <p:cNvSpPr/>
            <p:nvPr/>
          </p:nvSpPr>
          <p:spPr>
            <a:xfrm>
              <a:off x="1788795" y="2821820"/>
              <a:ext cx="1344140" cy="269702"/>
            </a:xfrm>
            <a:prstGeom prst="rect">
              <a:avLst/>
            </a:prstGeom>
            <a:solidFill>
              <a:srgbClr val="FF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cxnSp>
          <p:nvCxnSpPr>
            <p:cNvPr id="10" name="Google Shape;1372;p48">
              <a:extLst>
                <a:ext uri="{FF2B5EF4-FFF2-40B4-BE49-F238E27FC236}">
                  <a16:creationId xmlns:a16="http://schemas.microsoft.com/office/drawing/2014/main" id="{DFF2EBAD-02A5-8A0B-94CC-29E70E35A510}"/>
                </a:ext>
              </a:extLst>
            </p:cNvPr>
            <p:cNvCxnSpPr/>
            <p:nvPr/>
          </p:nvCxnSpPr>
          <p:spPr>
            <a:xfrm>
              <a:off x="1788795" y="2956675"/>
              <a:ext cx="1008107" cy="0"/>
            </a:xfrm>
            <a:prstGeom prst="straightConnector1">
              <a:avLst/>
            </a:prstGeom>
            <a:noFill/>
            <a:ln w="76196" cap="flat">
              <a:solidFill>
                <a:srgbClr val="FFFFFF"/>
              </a:solidFill>
              <a:prstDash val="solid"/>
              <a:round/>
            </a:ln>
          </p:spPr>
        </p:cxnSp>
      </p:grpSp>
      <p:grpSp>
        <p:nvGrpSpPr>
          <p:cNvPr id="11" name="Google Shape;1373;p48">
            <a:extLst>
              <a:ext uri="{FF2B5EF4-FFF2-40B4-BE49-F238E27FC236}">
                <a16:creationId xmlns:a16="http://schemas.microsoft.com/office/drawing/2014/main" id="{DAE5AB44-4E87-76D4-0E3E-2BBB8B631023}"/>
              </a:ext>
            </a:extLst>
          </p:cNvPr>
          <p:cNvGrpSpPr/>
          <p:nvPr/>
        </p:nvGrpSpPr>
        <p:grpSpPr>
          <a:xfrm>
            <a:off x="1788795" y="3270424"/>
            <a:ext cx="1344140" cy="269702"/>
            <a:chOff x="1788795" y="3270424"/>
            <a:chExt cx="1344140" cy="269702"/>
          </a:xfrm>
        </p:grpSpPr>
        <p:sp>
          <p:nvSpPr>
            <p:cNvPr id="12" name="Google Shape;1374;p48">
              <a:extLst>
                <a:ext uri="{FF2B5EF4-FFF2-40B4-BE49-F238E27FC236}">
                  <a16:creationId xmlns:a16="http://schemas.microsoft.com/office/drawing/2014/main" id="{74977CE0-2585-FDAB-0769-81B09595B2BA}"/>
                </a:ext>
              </a:extLst>
            </p:cNvPr>
            <p:cNvSpPr/>
            <p:nvPr/>
          </p:nvSpPr>
          <p:spPr>
            <a:xfrm>
              <a:off x="1788795" y="3270424"/>
              <a:ext cx="1344140" cy="269702"/>
            </a:xfrm>
            <a:prstGeom prst="rect">
              <a:avLst/>
            </a:prstGeom>
            <a:solidFill>
              <a:srgbClr val="FF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cxnSp>
          <p:nvCxnSpPr>
            <p:cNvPr id="13" name="Google Shape;1375;p48">
              <a:extLst>
                <a:ext uri="{FF2B5EF4-FFF2-40B4-BE49-F238E27FC236}">
                  <a16:creationId xmlns:a16="http://schemas.microsoft.com/office/drawing/2014/main" id="{02556FF5-5025-E461-73C0-0597AE54C6DD}"/>
                </a:ext>
              </a:extLst>
            </p:cNvPr>
            <p:cNvCxnSpPr/>
            <p:nvPr/>
          </p:nvCxnSpPr>
          <p:spPr>
            <a:xfrm>
              <a:off x="1788795" y="3405271"/>
              <a:ext cx="1094966" cy="0"/>
            </a:xfrm>
            <a:prstGeom prst="straightConnector1">
              <a:avLst/>
            </a:prstGeom>
            <a:noFill/>
            <a:ln w="76196" cap="flat">
              <a:solidFill>
                <a:srgbClr val="FFFFFF"/>
              </a:solidFill>
              <a:prstDash val="solid"/>
              <a:round/>
            </a:ln>
          </p:spPr>
        </p:cxnSp>
      </p:grpSp>
      <p:sp>
        <p:nvSpPr>
          <p:cNvPr id="14" name="Google Shape;1376;p48">
            <a:extLst>
              <a:ext uri="{FF2B5EF4-FFF2-40B4-BE49-F238E27FC236}">
                <a16:creationId xmlns:a16="http://schemas.microsoft.com/office/drawing/2014/main" id="{24A33834-CBA7-01E4-D9B2-EA2BC2D69C4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84160" y="2401863"/>
            <a:ext cx="865799" cy="382200"/>
          </a:xfrm>
        </p:spPr>
        <p:txBody>
          <a:bodyPr/>
          <a:lstStyle/>
          <a:p>
            <a:pPr lvl="0"/>
            <a:r>
              <a:rPr lang="fa-IR" sz="1400" dirty="0">
                <a:solidFill>
                  <a:srgbClr val="6B6B6B"/>
                </a:solidFill>
                <a:latin typeface="Poppins"/>
                <a:cs typeface="B Nazanin" panose="00000700000000000000" pitchFamily="2" charset="-78"/>
              </a:rPr>
              <a:t>هفته 1</a:t>
            </a:r>
            <a:endParaRPr lang="en-US" sz="1400" dirty="0">
              <a:solidFill>
                <a:srgbClr val="6B6B6B"/>
              </a:solidFill>
              <a:latin typeface="Poppins"/>
              <a:cs typeface="B Nazanin" panose="00000700000000000000" pitchFamily="2" charset="-78"/>
            </a:endParaRPr>
          </a:p>
        </p:txBody>
      </p:sp>
      <p:sp>
        <p:nvSpPr>
          <p:cNvPr id="15" name="Google Shape;1377;p48">
            <a:extLst>
              <a:ext uri="{FF2B5EF4-FFF2-40B4-BE49-F238E27FC236}">
                <a16:creationId xmlns:a16="http://schemas.microsoft.com/office/drawing/2014/main" id="{FC28841E-AD9E-7ECD-C23B-45BFF034C20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84160" y="2850468"/>
            <a:ext cx="865799" cy="382200"/>
          </a:xfrm>
        </p:spPr>
        <p:txBody>
          <a:bodyPr/>
          <a:lstStyle/>
          <a:p>
            <a:pPr lvl="0"/>
            <a:r>
              <a:rPr lang="fa-IR" sz="1400" dirty="0">
                <a:solidFill>
                  <a:srgbClr val="6B6B6B"/>
                </a:solidFill>
                <a:latin typeface="Poppins"/>
                <a:cs typeface="B Nazanin" panose="00000700000000000000" pitchFamily="2" charset="-78"/>
              </a:rPr>
              <a:t>هفته 2</a:t>
            </a:r>
            <a:endParaRPr lang="en-US" sz="1400" dirty="0">
              <a:solidFill>
                <a:srgbClr val="6B6B6B"/>
              </a:solidFill>
              <a:latin typeface="Poppins"/>
              <a:cs typeface="B Nazanin" panose="00000700000000000000" pitchFamily="2" charset="-78"/>
            </a:endParaRPr>
          </a:p>
        </p:txBody>
      </p:sp>
      <p:sp>
        <p:nvSpPr>
          <p:cNvPr id="16" name="Google Shape;1378;p48">
            <a:extLst>
              <a:ext uri="{FF2B5EF4-FFF2-40B4-BE49-F238E27FC236}">
                <a16:creationId xmlns:a16="http://schemas.microsoft.com/office/drawing/2014/main" id="{A15885AA-6AB2-8F1D-4819-198F3356B88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84160" y="3299063"/>
            <a:ext cx="865799" cy="382200"/>
          </a:xfrm>
        </p:spPr>
        <p:txBody>
          <a:bodyPr/>
          <a:lstStyle/>
          <a:p>
            <a:pPr lvl="0"/>
            <a:r>
              <a:rPr lang="fa-IR" sz="1400" dirty="0">
                <a:solidFill>
                  <a:srgbClr val="6B6B6B"/>
                </a:solidFill>
                <a:latin typeface="Poppins"/>
                <a:cs typeface="B Nazanin" panose="00000700000000000000" pitchFamily="2" charset="-78"/>
              </a:rPr>
              <a:t>هفته 3</a:t>
            </a:r>
            <a:endParaRPr lang="en-US" sz="1400" dirty="0">
              <a:solidFill>
                <a:srgbClr val="6B6B6B"/>
              </a:solidFill>
              <a:latin typeface="Poppins"/>
              <a:cs typeface="B Nazanin" panose="00000700000000000000" pitchFamily="2" charset="-78"/>
            </a:endParaRPr>
          </a:p>
        </p:txBody>
      </p:sp>
      <p:cxnSp>
        <p:nvCxnSpPr>
          <p:cNvPr id="17" name="Google Shape;1379;p48">
            <a:extLst>
              <a:ext uri="{FF2B5EF4-FFF2-40B4-BE49-F238E27FC236}">
                <a16:creationId xmlns:a16="http://schemas.microsoft.com/office/drawing/2014/main" id="{026D1C48-8074-75D9-9DBE-FB4A0BC93A79}"/>
              </a:ext>
            </a:extLst>
          </p:cNvPr>
          <p:cNvCxnSpPr/>
          <p:nvPr/>
        </p:nvCxnSpPr>
        <p:spPr>
          <a:xfrm>
            <a:off x="979724" y="2131091"/>
            <a:ext cx="2440196" cy="0"/>
          </a:xfrm>
          <a:prstGeom prst="straightConnector1">
            <a:avLst/>
          </a:prstGeom>
          <a:noFill/>
          <a:ln w="28575" cap="flat">
            <a:solidFill>
              <a:srgbClr val="CDBC94"/>
            </a:solidFill>
            <a:prstDash val="solid"/>
            <a:round/>
          </a:ln>
        </p:spPr>
      </p:cxnSp>
      <p:cxnSp>
        <p:nvCxnSpPr>
          <p:cNvPr id="18" name="Google Shape;1380;p48">
            <a:extLst>
              <a:ext uri="{FF2B5EF4-FFF2-40B4-BE49-F238E27FC236}">
                <a16:creationId xmlns:a16="http://schemas.microsoft.com/office/drawing/2014/main" id="{09A1C471-C3DA-18E5-D445-83B4521A8AE9}"/>
              </a:ext>
            </a:extLst>
          </p:cNvPr>
          <p:cNvCxnSpPr/>
          <p:nvPr/>
        </p:nvCxnSpPr>
        <p:spPr>
          <a:xfrm>
            <a:off x="979724" y="3774963"/>
            <a:ext cx="2440196" cy="0"/>
          </a:xfrm>
          <a:prstGeom prst="straightConnector1">
            <a:avLst/>
          </a:prstGeom>
          <a:noFill/>
          <a:ln w="28575" cap="flat">
            <a:solidFill>
              <a:srgbClr val="CDBC94"/>
            </a:solidFill>
            <a:prstDash val="solid"/>
            <a:round/>
          </a:ln>
        </p:spPr>
      </p:cxnSp>
      <p:sp>
        <p:nvSpPr>
          <p:cNvPr id="20" name="Lágrima 19">
            <a:extLst>
              <a:ext uri="{FF2B5EF4-FFF2-40B4-BE49-F238E27FC236}">
                <a16:creationId xmlns:a16="http://schemas.microsoft.com/office/drawing/2014/main" id="{249A0683-DC4F-4130-A2BE-2F1E735D1C37}"/>
              </a:ext>
            </a:extLst>
          </p:cNvPr>
          <p:cNvSpPr/>
          <p:nvPr/>
        </p:nvSpPr>
        <p:spPr>
          <a:xfrm rot="5400000">
            <a:off x="4123722" y="163401"/>
            <a:ext cx="4880167" cy="4880167"/>
          </a:xfrm>
          <a:prstGeom prst="teardrop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21" name="Lágrima 20">
            <a:extLst>
              <a:ext uri="{FF2B5EF4-FFF2-40B4-BE49-F238E27FC236}">
                <a16:creationId xmlns:a16="http://schemas.microsoft.com/office/drawing/2014/main" id="{D2141BA2-435C-4F41-BAAE-4020E70EE04D}"/>
              </a:ext>
            </a:extLst>
          </p:cNvPr>
          <p:cNvSpPr/>
          <p:nvPr/>
        </p:nvSpPr>
        <p:spPr>
          <a:xfrm rot="5400000">
            <a:off x="4372897" y="398511"/>
            <a:ext cx="4771103" cy="4771103"/>
          </a:xfrm>
          <a:prstGeom prst="teardrop">
            <a:avLst/>
          </a:prstGeom>
          <a:blipFill dpi="0" rotWithShape="0"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303"/>
            </a:stretch>
          </a:blip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10;p50">
            <a:extLst>
              <a:ext uri="{FF2B5EF4-FFF2-40B4-BE49-F238E27FC236}">
                <a16:creationId xmlns:a16="http://schemas.microsoft.com/office/drawing/2014/main" id="{13E43459-404C-0074-64F9-16AFE89ECF88}"/>
              </a:ext>
            </a:extLst>
          </p:cNvPr>
          <p:cNvSpPr/>
          <p:nvPr/>
        </p:nvSpPr>
        <p:spPr>
          <a:xfrm>
            <a:off x="2963803" y="1056310"/>
            <a:ext cx="3444224" cy="2714762"/>
          </a:xfrm>
          <a:custGeom>
            <a:avLst/>
            <a:gdLst>
              <a:gd name="f0" fmla="val w"/>
              <a:gd name="f1" fmla="val h"/>
              <a:gd name="f2" fmla="val 0"/>
              <a:gd name="f3" fmla="val 10238"/>
              <a:gd name="f4" fmla="val 8066"/>
              <a:gd name="f5" fmla="val 5570"/>
              <a:gd name="f6" fmla="val 4215"/>
              <a:gd name="f7" fmla="val 2810"/>
              <a:gd name="f8" fmla="val 534"/>
              <a:gd name="f9" fmla="val 1825"/>
              <a:gd name="f10" fmla="val 1409"/>
              <a:gd name="f11" fmla="val 568"/>
              <a:gd name="f12" fmla="val 2523"/>
              <a:gd name="f13" fmla="val 4184"/>
              <a:gd name="f14" fmla="val 1082"/>
              <a:gd name="f15" fmla="val 6030"/>
              <a:gd name="f16" fmla="val 1846"/>
              <a:gd name="f17" fmla="val 7319"/>
              <a:gd name="f18" fmla="val 3352"/>
              <a:gd name="f19" fmla="val 4858"/>
              <a:gd name="f20" fmla="val 5075"/>
              <a:gd name="f21" fmla="val 5292"/>
              <a:gd name="f22" fmla="val 8050"/>
              <a:gd name="f23" fmla="val 5507"/>
              <a:gd name="f24" fmla="val 8018"/>
              <a:gd name="f25" fmla="val 7200"/>
              <a:gd name="f26" fmla="val 7767"/>
              <a:gd name="f27" fmla="val 8686"/>
              <a:gd name="f28" fmla="val 6609"/>
              <a:gd name="f29" fmla="val 9538"/>
              <a:gd name="f30" fmla="val 5123"/>
              <a:gd name="f31" fmla="val 9953"/>
              <a:gd name="f32" fmla="val 4402"/>
              <a:gd name="f33" fmla="val 10237"/>
              <a:gd name="f34" fmla="val 3550"/>
              <a:gd name="f35" fmla="val 10052"/>
              <a:gd name="f36" fmla="val 2741"/>
              <a:gd name="f37" fmla="val 9746"/>
              <a:gd name="f38" fmla="val 1430"/>
              <a:gd name="f39" fmla="val 8358"/>
              <a:gd name="f40" fmla="val 709"/>
              <a:gd name="f41" fmla="val 7091"/>
              <a:gd name="f42" fmla="val 250"/>
              <a:gd name="f43" fmla="val 6610"/>
              <a:gd name="f44" fmla="val 80"/>
              <a:gd name="f45" fmla="val 6094"/>
              <a:gd name="f46" fmla="*/ f0 1 10238"/>
              <a:gd name="f47" fmla="*/ f1 1 8066"/>
              <a:gd name="f48" fmla="val f2"/>
              <a:gd name="f49" fmla="val f3"/>
              <a:gd name="f50" fmla="val f4"/>
              <a:gd name="f51" fmla="+- f50 0 f48"/>
              <a:gd name="f52" fmla="+- f49 0 f48"/>
              <a:gd name="f53" fmla="*/ f52 1 10238"/>
              <a:gd name="f54" fmla="*/ f51 1 8066"/>
              <a:gd name="f55" fmla="*/ f48 1 f53"/>
              <a:gd name="f56" fmla="*/ f49 1 f53"/>
              <a:gd name="f57" fmla="*/ f48 1 f54"/>
              <a:gd name="f58" fmla="*/ f50 1 f54"/>
              <a:gd name="f59" fmla="*/ f55 f46 1"/>
              <a:gd name="f60" fmla="*/ f56 f46 1"/>
              <a:gd name="f61" fmla="*/ f58 f47 1"/>
              <a:gd name="f62" fmla="*/ f57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10238" h="806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2" y="f13"/>
                  <a:pt x="f14" y="f15"/>
                </a:cubicBezTo>
                <a:cubicBezTo>
                  <a:pt x="f16" y="f17"/>
                  <a:pt x="f18" y="f4"/>
                  <a:pt x="f19" y="f4"/>
                </a:cubicBezTo>
                <a:cubicBezTo>
                  <a:pt x="f20" y="f4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2"/>
                  <a:pt x="f5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411;p50">
            <a:extLst>
              <a:ext uri="{FF2B5EF4-FFF2-40B4-BE49-F238E27FC236}">
                <a16:creationId xmlns:a16="http://schemas.microsoft.com/office/drawing/2014/main" id="{767C9859-DE71-CAF6-D21C-D86ABCF3C55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26754" y="1804802"/>
            <a:ext cx="3069787" cy="1533896"/>
          </a:xfrm>
        </p:spPr>
        <p:txBody>
          <a:bodyPr/>
          <a:lstStyle/>
          <a:p>
            <a:pPr lvl="0" rtl="1"/>
            <a:r>
              <a:rPr lang="en-US" sz="8800" dirty="0">
                <a:solidFill>
                  <a:schemeClr val="bg1"/>
                </a:solidFill>
                <a:cs typeface="B Nazanin" panose="00000700000000000000" pitchFamily="2" charset="-78"/>
              </a:rPr>
              <a:t>98%</a:t>
            </a:r>
          </a:p>
        </p:txBody>
      </p:sp>
      <p:sp>
        <p:nvSpPr>
          <p:cNvPr id="4" name="Google Shape;1412;p50">
            <a:extLst>
              <a:ext uri="{FF2B5EF4-FFF2-40B4-BE49-F238E27FC236}">
                <a16:creationId xmlns:a16="http://schemas.microsoft.com/office/drawing/2014/main" id="{954F68E9-87DD-F49E-8A2E-7A2D834E3F3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2863" y="169232"/>
            <a:ext cx="9018271" cy="454704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2400" dirty="0">
                <a:solidFill>
                  <a:srgbClr val="0070C0"/>
                </a:solidFill>
                <a:cs typeface="B Nazanin" panose="00000700000000000000" pitchFamily="2" charset="-78"/>
              </a:rPr>
              <a:t>مریخ با وجود قرمز بودن، در واقع یک مکان سرد است</a:t>
            </a:r>
            <a:endParaRPr lang="en-US" sz="2400"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401;p49">
            <a:extLst>
              <a:ext uri="{FF2B5EF4-FFF2-40B4-BE49-F238E27FC236}">
                <a16:creationId xmlns:a16="http://schemas.microsoft.com/office/drawing/2014/main" id="{B1A0CD9A-F3A2-7C40-47C2-4E65F441787F}"/>
              </a:ext>
            </a:extLst>
          </p:cNvPr>
          <p:cNvSpPr txBox="1"/>
          <p:nvPr/>
        </p:nvSpPr>
        <p:spPr>
          <a:xfrm>
            <a:off x="187250" y="1114479"/>
            <a:ext cx="2928018" cy="24960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در اینجا می توانید دلیلی برای توقف درمان توضیح دهید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4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در اینجا می توانید دلیلی برای توقف درمان توضیح دهید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4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در اینجا می توانید دلیلی برای توقف درمان توضیح دهید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4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در اینجا می توانید دلیلی برای توقف درمان توضیح دهید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4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در اینجا می توانید دلیلی برای توقف درمان توضیح دهید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4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6" name="Google Shape;1401;p49">
            <a:extLst>
              <a:ext uri="{FF2B5EF4-FFF2-40B4-BE49-F238E27FC236}">
                <a16:creationId xmlns:a16="http://schemas.microsoft.com/office/drawing/2014/main" id="{4044D61F-1280-AFB8-EF18-D2D07123ACCF}"/>
              </a:ext>
            </a:extLst>
          </p:cNvPr>
          <p:cNvSpPr txBox="1"/>
          <p:nvPr/>
        </p:nvSpPr>
        <p:spPr>
          <a:xfrm>
            <a:off x="6411855" y="1114479"/>
            <a:ext cx="2928018" cy="24960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در اینجا می توانید دلیلی برای توقف درمان توضیح دهید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4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در اینجا می توانید دلیلی برای توقف درمان توضیح دهید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4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در اینجا می توانید دلیلی برای توقف درمان توضیح دهید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4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در اینجا می توانید دلیلی برای توقف درمان توضیح دهید</a:t>
            </a: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400" kern="0" dirty="0">
              <a:solidFill>
                <a:srgbClr val="6B6B6B"/>
              </a:solidFill>
              <a:latin typeface="Poppins"/>
              <a:ea typeface="Poppins"/>
              <a:cs typeface="B Nazanin" panose="00000700000000000000" pitchFamily="2" charset="-78"/>
            </a:endParaRPr>
          </a:p>
          <a:p>
            <a:pPr marL="457200" marR="0" lvl="0" indent="-317497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403B22"/>
              </a:buClr>
              <a:buSzPts val="1400"/>
              <a:buFont typeface="Poppins"/>
              <a:buChar char="●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6B6B6B"/>
                </a:solidFill>
                <a:uFillTx/>
                <a:latin typeface="Poppins"/>
                <a:ea typeface="Poppins"/>
                <a:cs typeface="B Nazanin" panose="00000700000000000000" pitchFamily="2" charset="-78"/>
              </a:rPr>
              <a:t>در اینجا می توانید دلیلی برای توقف درمان توضیح دهید</a:t>
            </a:r>
            <a:endParaRPr lang="en-US" sz="1400" b="0" i="0" u="none" strike="noStrike" kern="0" cap="none" spc="0" baseline="0" dirty="0">
              <a:solidFill>
                <a:srgbClr val="6B6B6B"/>
              </a:solidFill>
              <a:uFillTx/>
              <a:latin typeface="Poppins"/>
              <a:ea typeface="Poppins"/>
              <a:cs typeface="B Nazanin" panose="00000700000000000000" pitchFamily="2" charset="-78"/>
            </a:endParaRPr>
          </a:p>
        </p:txBody>
      </p:sp>
      <p:cxnSp>
        <p:nvCxnSpPr>
          <p:cNvPr id="75" name="Conector recto 17">
            <a:extLst>
              <a:ext uri="{FF2B5EF4-FFF2-40B4-BE49-F238E27FC236}">
                <a16:creationId xmlns:a16="http://schemas.microsoft.com/office/drawing/2014/main" id="{A57FF5FE-5910-4E9B-B7D3-61B9A6CE36B6}"/>
              </a:ext>
            </a:extLst>
          </p:cNvPr>
          <p:cNvCxnSpPr/>
          <p:nvPr/>
        </p:nvCxnSpPr>
        <p:spPr>
          <a:xfrm>
            <a:off x="-1" y="719203"/>
            <a:ext cx="9144001" cy="0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>
            <a:extLst>
              <a:ext uri="{FF2B5EF4-FFF2-40B4-BE49-F238E27FC236}">
                <a16:creationId xmlns:a16="http://schemas.microsoft.com/office/drawing/2014/main" id="{FC73FDEB-F98E-821F-958C-5B62CA14AD17}"/>
              </a:ext>
            </a:extLst>
          </p:cNvPr>
          <p:cNvSpPr txBox="1"/>
          <p:nvPr/>
        </p:nvSpPr>
        <p:spPr>
          <a:xfrm>
            <a:off x="1483019" y="170279"/>
            <a:ext cx="2811881" cy="5760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i="0" u="none" strike="noStrike" kern="1200" cap="none" spc="0" baseline="0" dirty="0">
                <a:solidFill>
                  <a:srgbClr val="0070C0"/>
                </a:solidFill>
                <a:uFillTx/>
                <a:latin typeface="Arial" panose="020B0604020202020204" pitchFamily="34" charset="0"/>
                <a:cs typeface="B Nazanin" panose="00000700000000000000" pitchFamily="2" charset="-78"/>
              </a:rPr>
              <a:t>سبک دستور کار</a:t>
            </a:r>
            <a:endParaRPr lang="en-US" sz="2800" b="1" i="0" u="none" strike="noStrike" kern="1200" cap="none" spc="0" baseline="0" dirty="0">
              <a:solidFill>
                <a:srgbClr val="0070C0"/>
              </a:solidFill>
              <a:uFillTx/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477205A0-63DF-2490-8F23-432577A6A8E2}"/>
              </a:ext>
            </a:extLst>
          </p:cNvPr>
          <p:cNvSpPr/>
          <p:nvPr/>
        </p:nvSpPr>
        <p:spPr>
          <a:xfrm>
            <a:off x="4258901" y="843675"/>
            <a:ext cx="35999" cy="3816001"/>
          </a:xfrm>
          <a:prstGeom prst="rect">
            <a:avLst/>
          </a:pr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Oval 4">
            <a:extLst>
              <a:ext uri="{FF2B5EF4-FFF2-40B4-BE49-F238E27FC236}">
                <a16:creationId xmlns:a16="http://schemas.microsoft.com/office/drawing/2014/main" id="{286E391E-2C28-7395-1B23-6119FE7300CD}"/>
              </a:ext>
            </a:extLst>
          </p:cNvPr>
          <p:cNvSpPr/>
          <p:nvPr/>
        </p:nvSpPr>
        <p:spPr>
          <a:xfrm>
            <a:off x="4573901" y="1083966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Oval 5">
            <a:extLst>
              <a:ext uri="{FF2B5EF4-FFF2-40B4-BE49-F238E27FC236}">
                <a16:creationId xmlns:a16="http://schemas.microsoft.com/office/drawing/2014/main" id="{B3794C0F-504D-9E90-BABB-AB7FD676FF6C}"/>
              </a:ext>
            </a:extLst>
          </p:cNvPr>
          <p:cNvSpPr/>
          <p:nvPr/>
        </p:nvSpPr>
        <p:spPr>
          <a:xfrm>
            <a:off x="4573901" y="1840056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Oval 6">
            <a:extLst>
              <a:ext uri="{FF2B5EF4-FFF2-40B4-BE49-F238E27FC236}">
                <a16:creationId xmlns:a16="http://schemas.microsoft.com/office/drawing/2014/main" id="{348D01B8-8BB4-94AD-2353-9D28BD093598}"/>
              </a:ext>
            </a:extLst>
          </p:cNvPr>
          <p:cNvSpPr/>
          <p:nvPr/>
        </p:nvSpPr>
        <p:spPr>
          <a:xfrm>
            <a:off x="4573901" y="2596146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Oval 7">
            <a:extLst>
              <a:ext uri="{FF2B5EF4-FFF2-40B4-BE49-F238E27FC236}">
                <a16:creationId xmlns:a16="http://schemas.microsoft.com/office/drawing/2014/main" id="{ABDEEE35-7FA2-4599-32FE-EA95ED93877B}"/>
              </a:ext>
            </a:extLst>
          </p:cNvPr>
          <p:cNvSpPr/>
          <p:nvPr/>
        </p:nvSpPr>
        <p:spPr>
          <a:xfrm>
            <a:off x="4573901" y="3352236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8">
            <a:extLst>
              <a:ext uri="{FF2B5EF4-FFF2-40B4-BE49-F238E27FC236}">
                <a16:creationId xmlns:a16="http://schemas.microsoft.com/office/drawing/2014/main" id="{CD75D2D0-4C5F-13BC-758C-5FFE65B2FBEB}"/>
              </a:ext>
            </a:extLst>
          </p:cNvPr>
          <p:cNvSpPr/>
          <p:nvPr/>
        </p:nvSpPr>
        <p:spPr>
          <a:xfrm>
            <a:off x="4573901" y="4108326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TextBox 9">
            <a:extLst>
              <a:ext uri="{FF2B5EF4-FFF2-40B4-BE49-F238E27FC236}">
                <a16:creationId xmlns:a16="http://schemas.microsoft.com/office/drawing/2014/main" id="{C6C185D4-84C2-A1CF-BCC4-4986699483E8}"/>
              </a:ext>
            </a:extLst>
          </p:cNvPr>
          <p:cNvSpPr txBox="1"/>
          <p:nvPr/>
        </p:nvSpPr>
        <p:spPr>
          <a:xfrm>
            <a:off x="4914461" y="961134"/>
            <a:ext cx="602699" cy="461662"/>
          </a:xfrm>
          <a:prstGeom prst="rect">
            <a:avLst/>
          </a:prstGeom>
          <a:solidFill>
            <a:srgbClr val="C00000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0" name="TextBox 10">
            <a:extLst>
              <a:ext uri="{FF2B5EF4-FFF2-40B4-BE49-F238E27FC236}">
                <a16:creationId xmlns:a16="http://schemas.microsoft.com/office/drawing/2014/main" id="{E5690CA8-EBEE-96F7-77EC-F024D9C30637}"/>
              </a:ext>
            </a:extLst>
          </p:cNvPr>
          <p:cNvSpPr txBox="1"/>
          <p:nvPr/>
        </p:nvSpPr>
        <p:spPr>
          <a:xfrm>
            <a:off x="4920514" y="1717224"/>
            <a:ext cx="602699" cy="461662"/>
          </a:xfrm>
          <a:prstGeom prst="rect">
            <a:avLst/>
          </a:prstGeom>
          <a:solidFill>
            <a:srgbClr val="C00000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1" name="TextBox 11">
            <a:extLst>
              <a:ext uri="{FF2B5EF4-FFF2-40B4-BE49-F238E27FC236}">
                <a16:creationId xmlns:a16="http://schemas.microsoft.com/office/drawing/2014/main" id="{C9D7511D-3EF8-5869-35A4-A5DF85363526}"/>
              </a:ext>
            </a:extLst>
          </p:cNvPr>
          <p:cNvSpPr txBox="1"/>
          <p:nvPr/>
        </p:nvSpPr>
        <p:spPr>
          <a:xfrm>
            <a:off x="4926558" y="2473314"/>
            <a:ext cx="602699" cy="461662"/>
          </a:xfrm>
          <a:prstGeom prst="rect">
            <a:avLst/>
          </a:prstGeom>
          <a:solidFill>
            <a:srgbClr val="C00000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2" name="TextBox 12">
            <a:extLst>
              <a:ext uri="{FF2B5EF4-FFF2-40B4-BE49-F238E27FC236}">
                <a16:creationId xmlns:a16="http://schemas.microsoft.com/office/drawing/2014/main" id="{9B0CB504-7FE9-32BA-4C4F-4B03F6980061}"/>
              </a:ext>
            </a:extLst>
          </p:cNvPr>
          <p:cNvSpPr txBox="1"/>
          <p:nvPr/>
        </p:nvSpPr>
        <p:spPr>
          <a:xfrm>
            <a:off x="4932611" y="3229404"/>
            <a:ext cx="602699" cy="461662"/>
          </a:xfrm>
          <a:prstGeom prst="rect">
            <a:avLst/>
          </a:prstGeom>
          <a:solidFill>
            <a:srgbClr val="C00000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13" name="TextBox 13">
            <a:extLst>
              <a:ext uri="{FF2B5EF4-FFF2-40B4-BE49-F238E27FC236}">
                <a16:creationId xmlns:a16="http://schemas.microsoft.com/office/drawing/2014/main" id="{252B97D5-2FA0-6B7D-8B44-4B048AF94A95}"/>
              </a:ext>
            </a:extLst>
          </p:cNvPr>
          <p:cNvSpPr txBox="1"/>
          <p:nvPr/>
        </p:nvSpPr>
        <p:spPr>
          <a:xfrm>
            <a:off x="4897114" y="4004395"/>
            <a:ext cx="602699" cy="461662"/>
          </a:xfrm>
          <a:prstGeom prst="rect">
            <a:avLst/>
          </a:prstGeom>
          <a:solidFill>
            <a:srgbClr val="C00000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05</a:t>
            </a:r>
          </a:p>
        </p:txBody>
      </p:sp>
      <p:grpSp>
        <p:nvGrpSpPr>
          <p:cNvPr id="14" name="Group 14">
            <a:extLst>
              <a:ext uri="{FF2B5EF4-FFF2-40B4-BE49-F238E27FC236}">
                <a16:creationId xmlns:a16="http://schemas.microsoft.com/office/drawing/2014/main" id="{B4ECB2FB-D5E5-CAA5-50F9-12C364C485DF}"/>
              </a:ext>
            </a:extLst>
          </p:cNvPr>
          <p:cNvGrpSpPr/>
          <p:nvPr/>
        </p:nvGrpSpPr>
        <p:grpSpPr>
          <a:xfrm>
            <a:off x="5600078" y="961134"/>
            <a:ext cx="3024332" cy="494032"/>
            <a:chOff x="5600078" y="961134"/>
            <a:chExt cx="3024332" cy="494032"/>
          </a:xfrm>
        </p:grpSpPr>
        <p:sp>
          <p:nvSpPr>
            <p:cNvPr id="15" name="TextBox 15">
              <a:extLst>
                <a:ext uri="{FF2B5EF4-FFF2-40B4-BE49-F238E27FC236}">
                  <a16:creationId xmlns:a16="http://schemas.microsoft.com/office/drawing/2014/main" id="{2E9C2114-F391-6699-AB97-798FB1EC357F}"/>
                </a:ext>
              </a:extLst>
            </p:cNvPr>
            <p:cNvSpPr txBox="1"/>
            <p:nvPr/>
          </p:nvSpPr>
          <p:spPr>
            <a:xfrm>
              <a:off x="5600078" y="1178167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TextBox 16">
              <a:extLst>
                <a:ext uri="{FF2B5EF4-FFF2-40B4-BE49-F238E27FC236}">
                  <a16:creationId xmlns:a16="http://schemas.microsoft.com/office/drawing/2014/main" id="{49426E7C-3E36-92EC-2D8C-0877395E0A35}"/>
                </a:ext>
              </a:extLst>
            </p:cNvPr>
            <p:cNvSpPr txBox="1"/>
            <p:nvPr/>
          </p:nvSpPr>
          <p:spPr>
            <a:xfrm>
              <a:off x="5600078" y="961134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7">
            <a:extLst>
              <a:ext uri="{FF2B5EF4-FFF2-40B4-BE49-F238E27FC236}">
                <a16:creationId xmlns:a16="http://schemas.microsoft.com/office/drawing/2014/main" id="{97F9C318-8F92-3FD3-BAE6-B1D8284E10BA}"/>
              </a:ext>
            </a:extLst>
          </p:cNvPr>
          <p:cNvGrpSpPr/>
          <p:nvPr/>
        </p:nvGrpSpPr>
        <p:grpSpPr>
          <a:xfrm>
            <a:off x="5600078" y="1717910"/>
            <a:ext cx="3024332" cy="494023"/>
            <a:chOff x="5600078" y="1717910"/>
            <a:chExt cx="3024332" cy="494023"/>
          </a:xfrm>
        </p:grpSpPr>
        <p:sp>
          <p:nvSpPr>
            <p:cNvPr id="18" name="TextBox 18">
              <a:extLst>
                <a:ext uri="{FF2B5EF4-FFF2-40B4-BE49-F238E27FC236}">
                  <a16:creationId xmlns:a16="http://schemas.microsoft.com/office/drawing/2014/main" id="{3692803B-24B2-A26F-47C0-4D96AFD5D952}"/>
                </a:ext>
              </a:extLst>
            </p:cNvPr>
            <p:cNvSpPr txBox="1"/>
            <p:nvPr/>
          </p:nvSpPr>
          <p:spPr>
            <a:xfrm>
              <a:off x="5600078" y="1934934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TextBox 19">
              <a:extLst>
                <a:ext uri="{FF2B5EF4-FFF2-40B4-BE49-F238E27FC236}">
                  <a16:creationId xmlns:a16="http://schemas.microsoft.com/office/drawing/2014/main" id="{D64B5157-707B-7C14-D218-CA4AB59F6960}"/>
                </a:ext>
              </a:extLst>
            </p:cNvPr>
            <p:cNvSpPr txBox="1"/>
            <p:nvPr/>
          </p:nvSpPr>
          <p:spPr>
            <a:xfrm>
              <a:off x="5600078" y="1717910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20">
            <a:extLst>
              <a:ext uri="{FF2B5EF4-FFF2-40B4-BE49-F238E27FC236}">
                <a16:creationId xmlns:a16="http://schemas.microsoft.com/office/drawing/2014/main" id="{58C30AAA-B360-0DAB-9AB1-70F5F6E07740}"/>
              </a:ext>
            </a:extLst>
          </p:cNvPr>
          <p:cNvGrpSpPr/>
          <p:nvPr/>
        </p:nvGrpSpPr>
        <p:grpSpPr>
          <a:xfrm>
            <a:off x="5600078" y="2474677"/>
            <a:ext cx="3024332" cy="494022"/>
            <a:chOff x="5600078" y="2474677"/>
            <a:chExt cx="3024332" cy="494022"/>
          </a:xfrm>
        </p:grpSpPr>
        <p:sp>
          <p:nvSpPr>
            <p:cNvPr id="21" name="TextBox 21">
              <a:extLst>
                <a:ext uri="{FF2B5EF4-FFF2-40B4-BE49-F238E27FC236}">
                  <a16:creationId xmlns:a16="http://schemas.microsoft.com/office/drawing/2014/main" id="{AD50492C-D473-89F9-D7A4-5C27F19CDAD1}"/>
                </a:ext>
              </a:extLst>
            </p:cNvPr>
            <p:cNvSpPr txBox="1"/>
            <p:nvPr/>
          </p:nvSpPr>
          <p:spPr>
            <a:xfrm>
              <a:off x="5600078" y="2691700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TextBox 22">
              <a:extLst>
                <a:ext uri="{FF2B5EF4-FFF2-40B4-BE49-F238E27FC236}">
                  <a16:creationId xmlns:a16="http://schemas.microsoft.com/office/drawing/2014/main" id="{B8EA3BA5-724C-90DA-49D5-656EC13A409E}"/>
                </a:ext>
              </a:extLst>
            </p:cNvPr>
            <p:cNvSpPr txBox="1"/>
            <p:nvPr/>
          </p:nvSpPr>
          <p:spPr>
            <a:xfrm>
              <a:off x="5600078" y="2474677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3">
            <a:extLst>
              <a:ext uri="{FF2B5EF4-FFF2-40B4-BE49-F238E27FC236}">
                <a16:creationId xmlns:a16="http://schemas.microsoft.com/office/drawing/2014/main" id="{A3762F2B-1944-AD11-8873-F65E5E2B0E92}"/>
              </a:ext>
            </a:extLst>
          </p:cNvPr>
          <p:cNvGrpSpPr/>
          <p:nvPr/>
        </p:nvGrpSpPr>
        <p:grpSpPr>
          <a:xfrm>
            <a:off x="5600078" y="3231443"/>
            <a:ext cx="3024332" cy="494032"/>
            <a:chOff x="5600078" y="3231443"/>
            <a:chExt cx="3024332" cy="494032"/>
          </a:xfrm>
        </p:grpSpPr>
        <p:sp>
          <p:nvSpPr>
            <p:cNvPr id="24" name="TextBox 24">
              <a:extLst>
                <a:ext uri="{FF2B5EF4-FFF2-40B4-BE49-F238E27FC236}">
                  <a16:creationId xmlns:a16="http://schemas.microsoft.com/office/drawing/2014/main" id="{87862277-B939-8165-5F4E-4F22A52DB033}"/>
                </a:ext>
              </a:extLst>
            </p:cNvPr>
            <p:cNvSpPr txBox="1"/>
            <p:nvPr/>
          </p:nvSpPr>
          <p:spPr>
            <a:xfrm>
              <a:off x="5600078" y="3448476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TextBox 25">
              <a:extLst>
                <a:ext uri="{FF2B5EF4-FFF2-40B4-BE49-F238E27FC236}">
                  <a16:creationId xmlns:a16="http://schemas.microsoft.com/office/drawing/2014/main" id="{ACDE1192-AB6B-5229-BD8F-113245A560F8}"/>
                </a:ext>
              </a:extLst>
            </p:cNvPr>
            <p:cNvSpPr txBox="1"/>
            <p:nvPr/>
          </p:nvSpPr>
          <p:spPr>
            <a:xfrm>
              <a:off x="5600078" y="3231443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6">
            <a:extLst>
              <a:ext uri="{FF2B5EF4-FFF2-40B4-BE49-F238E27FC236}">
                <a16:creationId xmlns:a16="http://schemas.microsoft.com/office/drawing/2014/main" id="{6A63F321-DB3B-BF85-32EF-5257E7350F12}"/>
              </a:ext>
            </a:extLst>
          </p:cNvPr>
          <p:cNvGrpSpPr/>
          <p:nvPr/>
        </p:nvGrpSpPr>
        <p:grpSpPr>
          <a:xfrm>
            <a:off x="5600078" y="3988219"/>
            <a:ext cx="3024332" cy="494023"/>
            <a:chOff x="5600078" y="3988219"/>
            <a:chExt cx="3024332" cy="494023"/>
          </a:xfrm>
        </p:grpSpPr>
        <p:sp>
          <p:nvSpPr>
            <p:cNvPr id="27" name="TextBox 27">
              <a:extLst>
                <a:ext uri="{FF2B5EF4-FFF2-40B4-BE49-F238E27FC236}">
                  <a16:creationId xmlns:a16="http://schemas.microsoft.com/office/drawing/2014/main" id="{6B41BA44-6E40-FC0D-004E-13395E5C9CBC}"/>
                </a:ext>
              </a:extLst>
            </p:cNvPr>
            <p:cNvSpPr txBox="1"/>
            <p:nvPr/>
          </p:nvSpPr>
          <p:spPr>
            <a:xfrm>
              <a:off x="5600078" y="4205243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TextBox 28">
              <a:extLst>
                <a:ext uri="{FF2B5EF4-FFF2-40B4-BE49-F238E27FC236}">
                  <a16:creationId xmlns:a16="http://schemas.microsoft.com/office/drawing/2014/main" id="{3AEE8D88-5E82-0730-2A2E-858E0127472D}"/>
                </a:ext>
              </a:extLst>
            </p:cNvPr>
            <p:cNvSpPr txBox="1"/>
            <p:nvPr/>
          </p:nvSpPr>
          <p:spPr>
            <a:xfrm>
              <a:off x="5600078" y="3988219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31" name="Imagen 30">
            <a:extLst>
              <a:ext uri="{FF2B5EF4-FFF2-40B4-BE49-F238E27FC236}">
                <a16:creationId xmlns:a16="http://schemas.microsoft.com/office/drawing/2014/main" id="{643A088F-343C-4BBE-8946-73731FA4D5F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4904" y="901002"/>
            <a:ext cx="2877747" cy="413539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C0AA79-FBF9-4259-6FD0-26373FFE2DB2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11700" y="4155170"/>
            <a:ext cx="8520598" cy="482702"/>
          </a:xfrm>
        </p:spPr>
        <p:txBody>
          <a:bodyPr/>
          <a:lstStyle/>
          <a:p>
            <a:pPr lvl="0" rtl="1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74">
            <a:extLst>
              <a:ext uri="{FF2B5EF4-FFF2-40B4-BE49-F238E27FC236}">
                <a16:creationId xmlns:a16="http://schemas.microsoft.com/office/drawing/2014/main" id="{0CE4D3C8-7B47-1FF8-3541-40BD07A62CAE}"/>
              </a:ext>
            </a:extLst>
          </p:cNvPr>
          <p:cNvSpPr txBox="1"/>
          <p:nvPr/>
        </p:nvSpPr>
        <p:spPr>
          <a:xfrm>
            <a:off x="612410" y="1638604"/>
            <a:ext cx="2125285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مطالب </a:t>
            </a:r>
            <a:r>
              <a:rPr lang="en-US" sz="24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4" name="TextBox 81">
            <a:extLst>
              <a:ext uri="{FF2B5EF4-FFF2-40B4-BE49-F238E27FC236}">
                <a16:creationId xmlns:a16="http://schemas.microsoft.com/office/drawing/2014/main" id="{1EE291AC-CA88-AC3A-13CF-D4346CDB4D3A}"/>
              </a:ext>
            </a:extLst>
          </p:cNvPr>
          <p:cNvSpPr txBox="1"/>
          <p:nvPr/>
        </p:nvSpPr>
        <p:spPr>
          <a:xfrm>
            <a:off x="6536752" y="3066321"/>
            <a:ext cx="2050615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مطالب </a:t>
            </a:r>
            <a:r>
              <a:rPr lang="en-US" sz="24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B</a:t>
            </a:r>
          </a:p>
        </p:txBody>
      </p:sp>
      <p:grpSp>
        <p:nvGrpSpPr>
          <p:cNvPr id="5" name="Group 75">
            <a:extLst>
              <a:ext uri="{FF2B5EF4-FFF2-40B4-BE49-F238E27FC236}">
                <a16:creationId xmlns:a16="http://schemas.microsoft.com/office/drawing/2014/main" id="{7F0CAA5D-376A-9395-F00A-0B14DBF106A3}"/>
              </a:ext>
            </a:extLst>
          </p:cNvPr>
          <p:cNvGrpSpPr/>
          <p:nvPr/>
        </p:nvGrpSpPr>
        <p:grpSpPr>
          <a:xfrm>
            <a:off x="5964302" y="1637662"/>
            <a:ext cx="2642113" cy="547640"/>
            <a:chOff x="5964302" y="1637662"/>
            <a:chExt cx="2642113" cy="547640"/>
          </a:xfrm>
        </p:grpSpPr>
        <p:sp>
          <p:nvSpPr>
            <p:cNvPr id="6" name="TextBox 76">
              <a:extLst>
                <a:ext uri="{FF2B5EF4-FFF2-40B4-BE49-F238E27FC236}">
                  <a16:creationId xmlns:a16="http://schemas.microsoft.com/office/drawing/2014/main" id="{1702130A-7A36-3C99-A75B-40226418D308}"/>
                </a:ext>
              </a:extLst>
            </p:cNvPr>
            <p:cNvSpPr txBox="1"/>
            <p:nvPr/>
          </p:nvSpPr>
          <p:spPr>
            <a:xfrm>
              <a:off x="5964302" y="1637662"/>
              <a:ext cx="2642113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TextBox 77">
              <a:extLst>
                <a:ext uri="{FF2B5EF4-FFF2-40B4-BE49-F238E27FC236}">
                  <a16:creationId xmlns:a16="http://schemas.microsoft.com/office/drawing/2014/main" id="{3C84EC97-1E14-84DB-D6D0-4C62AB981F95}"/>
                </a:ext>
              </a:extLst>
            </p:cNvPr>
            <p:cNvSpPr txBox="1"/>
            <p:nvPr/>
          </p:nvSpPr>
          <p:spPr>
            <a:xfrm>
              <a:off x="5964302" y="1815970"/>
              <a:ext cx="2642113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8">
            <a:extLst>
              <a:ext uri="{FF2B5EF4-FFF2-40B4-BE49-F238E27FC236}">
                <a16:creationId xmlns:a16="http://schemas.microsoft.com/office/drawing/2014/main" id="{A0CCB323-0B18-AFC1-DA53-CF85F93A5982}"/>
              </a:ext>
            </a:extLst>
          </p:cNvPr>
          <p:cNvGrpSpPr/>
          <p:nvPr/>
        </p:nvGrpSpPr>
        <p:grpSpPr>
          <a:xfrm>
            <a:off x="5964302" y="2375775"/>
            <a:ext cx="2642113" cy="547640"/>
            <a:chOff x="5964302" y="2375775"/>
            <a:chExt cx="2642113" cy="547640"/>
          </a:xfrm>
        </p:grpSpPr>
        <p:sp>
          <p:nvSpPr>
            <p:cNvPr id="9" name="TextBox 79">
              <a:extLst>
                <a:ext uri="{FF2B5EF4-FFF2-40B4-BE49-F238E27FC236}">
                  <a16:creationId xmlns:a16="http://schemas.microsoft.com/office/drawing/2014/main" id="{61BF30F6-DC60-25AA-F215-B99B0459B265}"/>
                </a:ext>
              </a:extLst>
            </p:cNvPr>
            <p:cNvSpPr txBox="1"/>
            <p:nvPr/>
          </p:nvSpPr>
          <p:spPr>
            <a:xfrm>
              <a:off x="5964302" y="2375775"/>
              <a:ext cx="2642113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TextBox 80">
              <a:extLst>
                <a:ext uri="{FF2B5EF4-FFF2-40B4-BE49-F238E27FC236}">
                  <a16:creationId xmlns:a16="http://schemas.microsoft.com/office/drawing/2014/main" id="{C6F7AC73-5C5C-FEE3-CB63-EF2187F2C540}"/>
                </a:ext>
              </a:extLst>
            </p:cNvPr>
            <p:cNvSpPr txBox="1"/>
            <p:nvPr/>
          </p:nvSpPr>
          <p:spPr>
            <a:xfrm>
              <a:off x="5964302" y="2554083"/>
              <a:ext cx="2642113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68">
            <a:extLst>
              <a:ext uri="{FF2B5EF4-FFF2-40B4-BE49-F238E27FC236}">
                <a16:creationId xmlns:a16="http://schemas.microsoft.com/office/drawing/2014/main" id="{E9B1AE51-F923-F39B-6F0B-59B762E624A7}"/>
              </a:ext>
            </a:extLst>
          </p:cNvPr>
          <p:cNvGrpSpPr/>
          <p:nvPr/>
        </p:nvGrpSpPr>
        <p:grpSpPr>
          <a:xfrm>
            <a:off x="631457" y="2122404"/>
            <a:ext cx="2590760" cy="547649"/>
            <a:chOff x="631457" y="2122404"/>
            <a:chExt cx="2590760" cy="547649"/>
          </a:xfrm>
        </p:grpSpPr>
        <p:sp>
          <p:nvSpPr>
            <p:cNvPr id="12" name="TextBox 69">
              <a:extLst>
                <a:ext uri="{FF2B5EF4-FFF2-40B4-BE49-F238E27FC236}">
                  <a16:creationId xmlns:a16="http://schemas.microsoft.com/office/drawing/2014/main" id="{C417E38F-2F56-3D4A-46DC-8CA5D0DAE8A3}"/>
                </a:ext>
              </a:extLst>
            </p:cNvPr>
            <p:cNvSpPr txBox="1"/>
            <p:nvPr/>
          </p:nvSpPr>
          <p:spPr>
            <a:xfrm>
              <a:off x="631457" y="2122404"/>
              <a:ext cx="2590760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TextBox 70">
              <a:extLst>
                <a:ext uri="{FF2B5EF4-FFF2-40B4-BE49-F238E27FC236}">
                  <a16:creationId xmlns:a16="http://schemas.microsoft.com/office/drawing/2014/main" id="{5877A584-6AEB-F5BA-D937-14998D15B09E}"/>
                </a:ext>
              </a:extLst>
            </p:cNvPr>
            <p:cNvSpPr txBox="1"/>
            <p:nvPr/>
          </p:nvSpPr>
          <p:spPr>
            <a:xfrm>
              <a:off x="631457" y="2300721"/>
              <a:ext cx="2590760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71">
            <a:extLst>
              <a:ext uri="{FF2B5EF4-FFF2-40B4-BE49-F238E27FC236}">
                <a16:creationId xmlns:a16="http://schemas.microsoft.com/office/drawing/2014/main" id="{E02C6EB4-C914-9617-B13F-EE075672EFCE}"/>
              </a:ext>
            </a:extLst>
          </p:cNvPr>
          <p:cNvGrpSpPr/>
          <p:nvPr/>
        </p:nvGrpSpPr>
        <p:grpSpPr>
          <a:xfrm>
            <a:off x="631457" y="2860517"/>
            <a:ext cx="2590760" cy="547649"/>
            <a:chOff x="631457" y="2860517"/>
            <a:chExt cx="2590760" cy="547649"/>
          </a:xfrm>
        </p:grpSpPr>
        <p:sp>
          <p:nvSpPr>
            <p:cNvPr id="15" name="TextBox 72">
              <a:extLst>
                <a:ext uri="{FF2B5EF4-FFF2-40B4-BE49-F238E27FC236}">
                  <a16:creationId xmlns:a16="http://schemas.microsoft.com/office/drawing/2014/main" id="{B7795EA5-13ED-FDF6-D7C7-86ADF53B63C1}"/>
                </a:ext>
              </a:extLst>
            </p:cNvPr>
            <p:cNvSpPr txBox="1"/>
            <p:nvPr/>
          </p:nvSpPr>
          <p:spPr>
            <a:xfrm>
              <a:off x="631457" y="2860517"/>
              <a:ext cx="2590760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TextBox 73">
              <a:extLst>
                <a:ext uri="{FF2B5EF4-FFF2-40B4-BE49-F238E27FC236}">
                  <a16:creationId xmlns:a16="http://schemas.microsoft.com/office/drawing/2014/main" id="{14A2E688-BF51-F6FF-EB47-314B757E6C15}"/>
                </a:ext>
              </a:extLst>
            </p:cNvPr>
            <p:cNvSpPr txBox="1"/>
            <p:nvPr/>
          </p:nvSpPr>
          <p:spPr>
            <a:xfrm>
              <a:off x="631457" y="3038834"/>
              <a:ext cx="2590760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7" name="Text Placeholder 1">
            <a:extLst>
              <a:ext uri="{FF2B5EF4-FFF2-40B4-BE49-F238E27FC236}">
                <a16:creationId xmlns:a16="http://schemas.microsoft.com/office/drawing/2014/main" id="{AF4875F5-F230-91E7-96EB-782CD996BC7A}"/>
              </a:ext>
            </a:extLst>
          </p:cNvPr>
          <p:cNvSpPr txBox="1"/>
          <p:nvPr/>
        </p:nvSpPr>
        <p:spPr>
          <a:xfrm>
            <a:off x="133346" y="706456"/>
            <a:ext cx="9144000" cy="5760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rmAutofit/>
          </a:bodyPr>
          <a:lstStyle/>
          <a:p>
            <a:pPr marL="0" marR="0" lvl="0" indent="0" algn="ctr" defTabSz="914400" rtl="1" fontAlgn="auto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سبک اینفوگرافیک</a:t>
            </a:r>
            <a:endParaRPr lang="en-US" sz="3200" b="1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6">
            <a:extLst>
              <a:ext uri="{FF2B5EF4-FFF2-40B4-BE49-F238E27FC236}">
                <a16:creationId xmlns:a16="http://schemas.microsoft.com/office/drawing/2014/main" id="{76FFC076-67B9-B67F-AD9C-49FE87D63DD4}"/>
              </a:ext>
            </a:extLst>
          </p:cNvPr>
          <p:cNvSpPr/>
          <p:nvPr/>
        </p:nvSpPr>
        <p:spPr>
          <a:xfrm>
            <a:off x="3324228" y="2162171"/>
            <a:ext cx="50804" cy="3683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131"/>
              <a:gd name="f8" fmla="val 10"/>
              <a:gd name="f9" fmla="val 12"/>
              <a:gd name="f10" fmla="val 9"/>
              <a:gd name="f11" fmla="val 24"/>
              <a:gd name="f12" fmla="val 36"/>
              <a:gd name="f13" fmla="val 60"/>
              <a:gd name="f14" fmla="val 7"/>
              <a:gd name="f15" fmla="val 84"/>
              <a:gd name="f16" fmla="val 13"/>
              <a:gd name="f17" fmla="val 108"/>
              <a:gd name="f18" fmla="val 14"/>
              <a:gd name="f19" fmla="val 115"/>
              <a:gd name="f20" fmla="val 15"/>
              <a:gd name="f21" fmla="val 124"/>
              <a:gd name="f22" fmla="val 2"/>
              <a:gd name="f23" fmla="val 87"/>
              <a:gd name="f24" fmla="val 43"/>
              <a:gd name="f25" fmla="+- 0 0 -90"/>
              <a:gd name="f26" fmla="*/ f3 1 18"/>
              <a:gd name="f27" fmla="*/ f4 1 131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18"/>
              <a:gd name="f36" fmla="*/ f32 1 131"/>
              <a:gd name="f37" fmla="*/ 10 f33 1"/>
              <a:gd name="f38" fmla="*/ 0 f32 1"/>
              <a:gd name="f39" fmla="*/ 9 f33 1"/>
              <a:gd name="f40" fmla="*/ 36 f32 1"/>
              <a:gd name="f41" fmla="*/ 13 f33 1"/>
              <a:gd name="f42" fmla="*/ 108 f32 1"/>
              <a:gd name="f43" fmla="*/ 131 f32 1"/>
              <a:gd name="f44" fmla="+- f34 0 f1"/>
              <a:gd name="f45" fmla="*/ f37 1 18"/>
              <a:gd name="f46" fmla="*/ f38 1 131"/>
              <a:gd name="f47" fmla="*/ f39 1 18"/>
              <a:gd name="f48" fmla="*/ f40 1 131"/>
              <a:gd name="f49" fmla="*/ f41 1 18"/>
              <a:gd name="f50" fmla="*/ f42 1 131"/>
              <a:gd name="f51" fmla="*/ f43 1 131"/>
              <a:gd name="f52" fmla="*/ 0 1 f35"/>
              <a:gd name="f53" fmla="*/ f29 1 f35"/>
              <a:gd name="f54" fmla="*/ 0 1 f36"/>
              <a:gd name="f55" fmla="*/ f30 1 f36"/>
              <a:gd name="f56" fmla="*/ f45 1 f35"/>
              <a:gd name="f57" fmla="*/ f46 1 f36"/>
              <a:gd name="f58" fmla="*/ f47 1 f35"/>
              <a:gd name="f59" fmla="*/ f48 1 f36"/>
              <a:gd name="f60" fmla="*/ f49 1 f35"/>
              <a:gd name="f61" fmla="*/ f50 1 f36"/>
              <a:gd name="f62" fmla="*/ f51 1 f36"/>
              <a:gd name="f63" fmla="*/ f52 f26 1"/>
              <a:gd name="f64" fmla="*/ f53 f26 1"/>
              <a:gd name="f65" fmla="*/ f55 f27 1"/>
              <a:gd name="f66" fmla="*/ f54 f27 1"/>
              <a:gd name="f67" fmla="*/ f56 f26 1"/>
              <a:gd name="f68" fmla="*/ f57 f27 1"/>
              <a:gd name="f69" fmla="*/ f58 f26 1"/>
              <a:gd name="f70" fmla="*/ f59 f27 1"/>
              <a:gd name="f71" fmla="*/ f60 f26 1"/>
              <a:gd name="f72" fmla="*/ f61 f27 1"/>
              <a:gd name="f73" fmla="*/ f62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7" y="f68"/>
              </a:cxn>
              <a:cxn ang="f44">
                <a:pos x="f69" y="f70"/>
              </a:cxn>
              <a:cxn ang="f44">
                <a:pos x="f71" y="f72"/>
              </a:cxn>
              <a:cxn ang="f44">
                <a:pos x="f67" y="f73"/>
              </a:cxn>
              <a:cxn ang="f44">
                <a:pos x="f67" y="f68"/>
              </a:cxn>
            </a:cxnLst>
            <a:rect l="f63" t="f66" r="f64" b="f65"/>
            <a:pathLst>
              <a:path w="18" h="131">
                <a:moveTo>
                  <a:pt x="f8" y="f5"/>
                </a:moveTo>
                <a:cubicBezTo>
                  <a:pt x="f6" y="f9"/>
                  <a:pt x="f10" y="f11"/>
                  <a:pt x="f10" y="f12"/>
                </a:cubicBezTo>
                <a:cubicBezTo>
                  <a:pt x="f8" y="f13"/>
                  <a:pt x="f14" y="f15"/>
                  <a:pt x="f16" y="f17"/>
                </a:cubicBezTo>
                <a:cubicBezTo>
                  <a:pt x="f18" y="f19"/>
                  <a:pt x="f20" y="f21"/>
                  <a:pt x="f8" y="f7"/>
                </a:cubicBezTo>
                <a:cubicBezTo>
                  <a:pt x="f22" y="f23"/>
                  <a:pt x="f5" y="f24"/>
                  <a:pt x="f8" y="f5"/>
                </a:cubicBezTo>
                <a:close/>
              </a:path>
            </a:pathLst>
          </a:custGeom>
          <a:solidFill>
            <a:srgbClr val="D15D6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" name="Freeform 5">
            <a:extLst>
              <a:ext uri="{FF2B5EF4-FFF2-40B4-BE49-F238E27FC236}">
                <a16:creationId xmlns:a16="http://schemas.microsoft.com/office/drawing/2014/main" id="{7A329A4A-BEB7-167B-40E2-C15A2BDFAFA8}"/>
              </a:ext>
            </a:extLst>
          </p:cNvPr>
          <p:cNvSpPr/>
          <p:nvPr/>
        </p:nvSpPr>
        <p:spPr>
          <a:xfrm>
            <a:off x="3343274" y="1660522"/>
            <a:ext cx="2490789" cy="21304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85"/>
              <a:gd name="f7" fmla="val 756"/>
              <a:gd name="f8" fmla="val 3"/>
              <a:gd name="f9" fmla="val 178"/>
              <a:gd name="f10" fmla="val 25"/>
              <a:gd name="f11" fmla="val 82"/>
              <a:gd name="f12" fmla="val 97"/>
              <a:gd name="f13" fmla="val 21"/>
              <a:gd name="f14" fmla="val 194"/>
              <a:gd name="f15" fmla="val 14"/>
              <a:gd name="f16" fmla="val 286"/>
              <a:gd name="f17" fmla="val 8"/>
              <a:gd name="f18" fmla="val 369"/>
              <a:gd name="f19" fmla="val 28"/>
              <a:gd name="f20" fmla="val 435"/>
              <a:gd name="f21" fmla="val 443"/>
              <a:gd name="f22" fmla="val 105"/>
              <a:gd name="f23" fmla="val 449"/>
              <a:gd name="f24" fmla="val 103"/>
              <a:gd name="f25" fmla="val 457"/>
              <a:gd name="f26" fmla="val 507"/>
              <a:gd name="f27" fmla="val 58"/>
              <a:gd name="f28" fmla="val 561"/>
              <a:gd name="f29" fmla="val 625"/>
              <a:gd name="f30" fmla="val 20"/>
              <a:gd name="f31" fmla="val 772"/>
              <a:gd name="f32" fmla="val 864"/>
              <a:gd name="f33" fmla="val 117"/>
              <a:gd name="f34" fmla="val 873"/>
              <a:gd name="f35" fmla="val 221"/>
              <a:gd name="f36" fmla="val 344"/>
              <a:gd name="f37" fmla="val 838"/>
              <a:gd name="f38" fmla="val 442"/>
              <a:gd name="f39" fmla="val 755"/>
              <a:gd name="f40" fmla="val 529"/>
              <a:gd name="f41" fmla="val 686"/>
              <a:gd name="f42" fmla="val 604"/>
              <a:gd name="f43" fmla="val 607"/>
              <a:gd name="f44" fmla="val 665"/>
              <a:gd name="f45" fmla="val 521"/>
              <a:gd name="f46" fmla="val 717"/>
              <a:gd name="f47" fmla="val 502"/>
              <a:gd name="f48" fmla="val 729"/>
              <a:gd name="f49" fmla="val 485"/>
              <a:gd name="f50" fmla="val 752"/>
              <a:gd name="f51" fmla="val 465"/>
              <a:gd name="f52" fmla="val 754"/>
              <a:gd name="f53" fmla="val 447"/>
              <a:gd name="f54" fmla="val 429"/>
              <a:gd name="f55" fmla="val 734"/>
              <a:gd name="f56" fmla="val 408"/>
              <a:gd name="f57" fmla="val 726"/>
              <a:gd name="f58" fmla="val 292"/>
              <a:gd name="f59" fmla="val 678"/>
              <a:gd name="f60" fmla="val 187"/>
              <a:gd name="f61" fmla="val 611"/>
              <a:gd name="f62" fmla="val 516"/>
              <a:gd name="f63" fmla="val 50"/>
              <a:gd name="f64" fmla="val 15"/>
              <a:gd name="f65" fmla="val 388"/>
              <a:gd name="f66" fmla="val 309"/>
              <a:gd name="f67" fmla="val 6"/>
              <a:gd name="f68" fmla="val 290"/>
              <a:gd name="f69" fmla="val 273"/>
              <a:gd name="f70" fmla="val 254"/>
              <a:gd name="f71" fmla="val 228"/>
              <a:gd name="f72" fmla="val 2"/>
              <a:gd name="f73" fmla="val 203"/>
              <a:gd name="f74" fmla="+- 0 0 -90"/>
              <a:gd name="f75" fmla="*/ f3 1 885"/>
              <a:gd name="f76" fmla="*/ f4 1 756"/>
              <a:gd name="f77" fmla="val f5"/>
              <a:gd name="f78" fmla="val f6"/>
              <a:gd name="f79" fmla="val f7"/>
              <a:gd name="f80" fmla="*/ f74 f0 1"/>
              <a:gd name="f81" fmla="+- f79 0 f77"/>
              <a:gd name="f82" fmla="+- f78 0 f77"/>
              <a:gd name="f83" fmla="*/ f80 1 f2"/>
              <a:gd name="f84" fmla="*/ f82 1 885"/>
              <a:gd name="f85" fmla="*/ f81 1 756"/>
              <a:gd name="f86" fmla="*/ 3 f82 1"/>
              <a:gd name="f87" fmla="*/ 178 f81 1"/>
              <a:gd name="f88" fmla="*/ 194 f82 1"/>
              <a:gd name="f89" fmla="*/ 14 f81 1"/>
              <a:gd name="f90" fmla="*/ 435 f82 1"/>
              <a:gd name="f91" fmla="*/ 97 f81 1"/>
              <a:gd name="f92" fmla="*/ 457 f82 1"/>
              <a:gd name="f93" fmla="*/ 625 f82 1"/>
              <a:gd name="f94" fmla="*/ 20 f81 1"/>
              <a:gd name="f95" fmla="*/ 873 f82 1"/>
              <a:gd name="f96" fmla="*/ 221 f81 1"/>
              <a:gd name="f97" fmla="*/ 755 f82 1"/>
              <a:gd name="f98" fmla="*/ 529 f81 1"/>
              <a:gd name="f99" fmla="*/ 521 f82 1"/>
              <a:gd name="f100" fmla="*/ 717 f81 1"/>
              <a:gd name="f101" fmla="*/ 465 f82 1"/>
              <a:gd name="f102" fmla="*/ 754 f81 1"/>
              <a:gd name="f103" fmla="*/ 408 f82 1"/>
              <a:gd name="f104" fmla="*/ 726 f81 1"/>
              <a:gd name="f105" fmla="*/ 103 f82 1"/>
              <a:gd name="f106" fmla="*/ 516 f81 1"/>
              <a:gd name="f107" fmla="*/ 309 f81 1"/>
              <a:gd name="f108" fmla="*/ 0 f82 1"/>
              <a:gd name="f109" fmla="*/ 254 f81 1"/>
              <a:gd name="f110" fmla="+- f83 0 f1"/>
              <a:gd name="f111" fmla="*/ f86 1 885"/>
              <a:gd name="f112" fmla="*/ f87 1 756"/>
              <a:gd name="f113" fmla="*/ f88 1 885"/>
              <a:gd name="f114" fmla="*/ f89 1 756"/>
              <a:gd name="f115" fmla="*/ f90 1 885"/>
              <a:gd name="f116" fmla="*/ f91 1 756"/>
              <a:gd name="f117" fmla="*/ f92 1 885"/>
              <a:gd name="f118" fmla="*/ f93 1 885"/>
              <a:gd name="f119" fmla="*/ f94 1 756"/>
              <a:gd name="f120" fmla="*/ f95 1 885"/>
              <a:gd name="f121" fmla="*/ f96 1 756"/>
              <a:gd name="f122" fmla="*/ f97 1 885"/>
              <a:gd name="f123" fmla="*/ f98 1 756"/>
              <a:gd name="f124" fmla="*/ f99 1 885"/>
              <a:gd name="f125" fmla="*/ f100 1 756"/>
              <a:gd name="f126" fmla="*/ f101 1 885"/>
              <a:gd name="f127" fmla="*/ f102 1 756"/>
              <a:gd name="f128" fmla="*/ f103 1 885"/>
              <a:gd name="f129" fmla="*/ f104 1 756"/>
              <a:gd name="f130" fmla="*/ f105 1 885"/>
              <a:gd name="f131" fmla="*/ f106 1 756"/>
              <a:gd name="f132" fmla="*/ f107 1 756"/>
              <a:gd name="f133" fmla="*/ f108 1 885"/>
              <a:gd name="f134" fmla="*/ f109 1 756"/>
              <a:gd name="f135" fmla="*/ 0 1 f84"/>
              <a:gd name="f136" fmla="*/ f78 1 f84"/>
              <a:gd name="f137" fmla="*/ 0 1 f85"/>
              <a:gd name="f138" fmla="*/ f79 1 f85"/>
              <a:gd name="f139" fmla="*/ f111 1 f84"/>
              <a:gd name="f140" fmla="*/ f112 1 f85"/>
              <a:gd name="f141" fmla="*/ f113 1 f84"/>
              <a:gd name="f142" fmla="*/ f114 1 f85"/>
              <a:gd name="f143" fmla="*/ f115 1 f84"/>
              <a:gd name="f144" fmla="*/ f116 1 f85"/>
              <a:gd name="f145" fmla="*/ f117 1 f84"/>
              <a:gd name="f146" fmla="*/ f118 1 f84"/>
              <a:gd name="f147" fmla="*/ f119 1 f85"/>
              <a:gd name="f148" fmla="*/ f120 1 f84"/>
              <a:gd name="f149" fmla="*/ f121 1 f85"/>
              <a:gd name="f150" fmla="*/ f122 1 f84"/>
              <a:gd name="f151" fmla="*/ f123 1 f85"/>
              <a:gd name="f152" fmla="*/ f124 1 f84"/>
              <a:gd name="f153" fmla="*/ f125 1 f85"/>
              <a:gd name="f154" fmla="*/ f126 1 f84"/>
              <a:gd name="f155" fmla="*/ f127 1 f85"/>
              <a:gd name="f156" fmla="*/ f128 1 f84"/>
              <a:gd name="f157" fmla="*/ f129 1 f85"/>
              <a:gd name="f158" fmla="*/ f130 1 f84"/>
              <a:gd name="f159" fmla="*/ f131 1 f85"/>
              <a:gd name="f160" fmla="*/ f132 1 f85"/>
              <a:gd name="f161" fmla="*/ f133 1 f84"/>
              <a:gd name="f162" fmla="*/ f134 1 f85"/>
              <a:gd name="f163" fmla="*/ f135 f75 1"/>
              <a:gd name="f164" fmla="*/ f136 f75 1"/>
              <a:gd name="f165" fmla="*/ f138 f76 1"/>
              <a:gd name="f166" fmla="*/ f137 f76 1"/>
              <a:gd name="f167" fmla="*/ f139 f75 1"/>
              <a:gd name="f168" fmla="*/ f140 f76 1"/>
              <a:gd name="f169" fmla="*/ f141 f75 1"/>
              <a:gd name="f170" fmla="*/ f142 f76 1"/>
              <a:gd name="f171" fmla="*/ f143 f75 1"/>
              <a:gd name="f172" fmla="*/ f144 f76 1"/>
              <a:gd name="f173" fmla="*/ f145 f75 1"/>
              <a:gd name="f174" fmla="*/ f146 f75 1"/>
              <a:gd name="f175" fmla="*/ f147 f76 1"/>
              <a:gd name="f176" fmla="*/ f148 f75 1"/>
              <a:gd name="f177" fmla="*/ f149 f76 1"/>
              <a:gd name="f178" fmla="*/ f150 f75 1"/>
              <a:gd name="f179" fmla="*/ f151 f76 1"/>
              <a:gd name="f180" fmla="*/ f152 f75 1"/>
              <a:gd name="f181" fmla="*/ f153 f76 1"/>
              <a:gd name="f182" fmla="*/ f154 f75 1"/>
              <a:gd name="f183" fmla="*/ f155 f76 1"/>
              <a:gd name="f184" fmla="*/ f156 f75 1"/>
              <a:gd name="f185" fmla="*/ f157 f76 1"/>
              <a:gd name="f186" fmla="*/ f158 f75 1"/>
              <a:gd name="f187" fmla="*/ f159 f76 1"/>
              <a:gd name="f188" fmla="*/ f160 f76 1"/>
              <a:gd name="f189" fmla="*/ f161 f75 1"/>
              <a:gd name="f190" fmla="*/ f162 f7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0">
                <a:pos x="f167" y="f168"/>
              </a:cxn>
              <a:cxn ang="f110">
                <a:pos x="f169" y="f170"/>
              </a:cxn>
              <a:cxn ang="f110">
                <a:pos x="f171" y="f172"/>
              </a:cxn>
              <a:cxn ang="f110">
                <a:pos x="f173" y="f172"/>
              </a:cxn>
              <a:cxn ang="f110">
                <a:pos x="f174" y="f175"/>
              </a:cxn>
              <a:cxn ang="f110">
                <a:pos x="f176" y="f177"/>
              </a:cxn>
              <a:cxn ang="f110">
                <a:pos x="f178" y="f179"/>
              </a:cxn>
              <a:cxn ang="f110">
                <a:pos x="f180" y="f181"/>
              </a:cxn>
              <a:cxn ang="f110">
                <a:pos x="f182" y="f183"/>
              </a:cxn>
              <a:cxn ang="f110">
                <a:pos x="f184" y="f185"/>
              </a:cxn>
              <a:cxn ang="f110">
                <a:pos x="f186" y="f187"/>
              </a:cxn>
              <a:cxn ang="f110">
                <a:pos x="f167" y="f188"/>
              </a:cxn>
              <a:cxn ang="f110">
                <a:pos x="f189" y="f190"/>
              </a:cxn>
              <a:cxn ang="f110">
                <a:pos x="f167" y="f168"/>
              </a:cxn>
            </a:cxnLst>
            <a:rect l="f163" t="f166" r="f164" b="f165"/>
            <a:pathLst>
              <a:path w="885" h="756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12"/>
                </a:cubicBezTo>
                <a:cubicBezTo>
                  <a:pt x="f21" y="f22"/>
                  <a:pt x="f23" y="f24"/>
                  <a:pt x="f25" y="f12"/>
                </a:cubicBezTo>
                <a:cubicBezTo>
                  <a:pt x="f26" y="f27"/>
                  <a:pt x="f28" y="f19"/>
                  <a:pt x="f29" y="f30"/>
                </a:cubicBezTo>
                <a:cubicBezTo>
                  <a:pt x="f31" y="f5"/>
                  <a:pt x="f32" y="f33"/>
                  <a:pt x="f34" y="f35"/>
                </a:cubicBezTo>
                <a:cubicBezTo>
                  <a:pt x="f6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7"/>
                  <a:pt x="f54" y="f55"/>
                  <a:pt x="f56" y="f57"/>
                </a:cubicBezTo>
                <a:cubicBezTo>
                  <a:pt x="f58" y="f59"/>
                  <a:pt x="f60" y="f61"/>
                  <a:pt x="f24" y="f62"/>
                </a:cubicBezTo>
                <a:cubicBezTo>
                  <a:pt x="f63" y="f25"/>
                  <a:pt x="f64" y="f65"/>
                  <a:pt x="f8" y="f66"/>
                </a:cubicBezTo>
                <a:cubicBezTo>
                  <a:pt x="f67" y="f68"/>
                  <a:pt x="f5" y="f69"/>
                  <a:pt x="f5" y="f70"/>
                </a:cubicBezTo>
                <a:cubicBezTo>
                  <a:pt x="f5" y="f71"/>
                  <a:pt x="f72" y="f73"/>
                  <a:pt x="f8" y="f9"/>
                </a:cubicBezTo>
                <a:close/>
              </a:path>
            </a:pathLst>
          </a:custGeom>
          <a:solidFill>
            <a:srgbClr val="EA536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1" name="Grupo 59">
            <a:extLst>
              <a:ext uri="{FF2B5EF4-FFF2-40B4-BE49-F238E27FC236}">
                <a16:creationId xmlns:a16="http://schemas.microsoft.com/office/drawing/2014/main" id="{6ADC6375-9C26-8E8D-E509-12A58CC6D4E9}"/>
              </a:ext>
            </a:extLst>
          </p:cNvPr>
          <p:cNvGrpSpPr/>
          <p:nvPr/>
        </p:nvGrpSpPr>
        <p:grpSpPr>
          <a:xfrm>
            <a:off x="3735388" y="1857374"/>
            <a:ext cx="1549395" cy="1636712"/>
            <a:chOff x="3735388" y="1857374"/>
            <a:chExt cx="1549395" cy="1636712"/>
          </a:xfrm>
        </p:grpSpPr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CD631B2C-1542-7B9B-13EE-A00CA39F12AC}"/>
                </a:ext>
              </a:extLst>
            </p:cNvPr>
            <p:cNvSpPr/>
            <p:nvPr/>
          </p:nvSpPr>
          <p:spPr>
            <a:xfrm>
              <a:off x="4764088" y="2024060"/>
              <a:ext cx="520695" cy="8366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5"/>
                <a:gd name="f7" fmla="val 297"/>
                <a:gd name="f8" fmla="val 114"/>
                <a:gd name="f9" fmla="val 277"/>
                <a:gd name="f10" fmla="val 105"/>
                <a:gd name="f11" fmla="val 279"/>
                <a:gd name="f12" fmla="val 97"/>
                <a:gd name="f13" fmla="val 281"/>
                <a:gd name="f14" fmla="val 88"/>
                <a:gd name="f15" fmla="val 283"/>
                <a:gd name="f16" fmla="val 76"/>
                <a:gd name="f17" fmla="val 293"/>
                <a:gd name="f18" fmla="val 62"/>
                <a:gd name="f19" fmla="val 46"/>
                <a:gd name="f20" fmla="val 292"/>
                <a:gd name="f21" fmla="val 37"/>
                <a:gd name="f22" fmla="val 284"/>
                <a:gd name="f23" fmla="val 45"/>
                <a:gd name="f24" fmla="val 276"/>
                <a:gd name="f25" fmla="val 47"/>
                <a:gd name="f26" fmla="val 269"/>
                <a:gd name="f27" fmla="val 55"/>
                <a:gd name="f28" fmla="val 234"/>
                <a:gd name="f29" fmla="val 64"/>
                <a:gd name="f30" fmla="val 200"/>
                <a:gd name="f31" fmla="val 70"/>
                <a:gd name="f32" fmla="val 163"/>
                <a:gd name="f33" fmla="val 66"/>
                <a:gd name="f34" fmla="val 164"/>
                <a:gd name="f35" fmla="val 63"/>
                <a:gd name="f36" fmla="val 165"/>
                <a:gd name="f37" fmla="val 32"/>
                <a:gd name="f38" fmla="val 192"/>
                <a:gd name="f39" fmla="val 35"/>
                <a:gd name="f40" fmla="val 193"/>
                <a:gd name="f41" fmla="val 15"/>
                <a:gd name="f42" fmla="val 153"/>
                <a:gd name="f43" fmla="val 10"/>
                <a:gd name="f44" fmla="val 141"/>
                <a:gd name="f45" fmla="val 5"/>
                <a:gd name="f46" fmla="val 129"/>
                <a:gd name="f47" fmla="val 117"/>
                <a:gd name="f48" fmla="val 106"/>
                <a:gd name="f49" fmla="val 8"/>
                <a:gd name="f50" fmla="val 104"/>
                <a:gd name="f51" fmla="val 16"/>
                <a:gd name="f52" fmla="val 103"/>
                <a:gd name="f53" fmla="val 38"/>
                <a:gd name="f54" fmla="val 124"/>
                <a:gd name="f55" fmla="val 51"/>
                <a:gd name="f56" fmla="val 94"/>
                <a:gd name="f57" fmla="val 86"/>
                <a:gd name="f58" fmla="val 59"/>
                <a:gd name="f59" fmla="val 78"/>
                <a:gd name="f60" fmla="val 69"/>
                <a:gd name="f61" fmla="val 56"/>
                <a:gd name="f62" fmla="val 74"/>
                <a:gd name="f63" fmla="val 79"/>
                <a:gd name="f64" fmla="val 43"/>
                <a:gd name="f65" fmla="val 80"/>
                <a:gd name="f66" fmla="val 36"/>
                <a:gd name="f67" fmla="val 81"/>
                <a:gd name="f68" fmla="val 30"/>
                <a:gd name="f69" fmla="val 25"/>
                <a:gd name="f70" fmla="val 19"/>
                <a:gd name="f71" fmla="val 60"/>
                <a:gd name="f72" fmla="val 33"/>
                <a:gd name="f73" fmla="val 50"/>
                <a:gd name="f74" fmla="val 42"/>
                <a:gd name="f75" fmla="val 75"/>
                <a:gd name="f76" fmla="val 39"/>
                <a:gd name="f77" fmla="val 83"/>
                <a:gd name="f78" fmla="val 34"/>
                <a:gd name="f79" fmla="val 93"/>
                <a:gd name="f80" fmla="val 14"/>
                <a:gd name="f81" fmla="val 95"/>
                <a:gd name="f82" fmla="val 9"/>
                <a:gd name="f83" fmla="val 96"/>
                <a:gd name="f84" fmla="val 2"/>
                <a:gd name="f85" fmla="val 102"/>
                <a:gd name="f86" fmla="val 138"/>
                <a:gd name="f87" fmla="val 155"/>
                <a:gd name="f88" fmla="val 168"/>
                <a:gd name="f89" fmla="val 68"/>
                <a:gd name="f90" fmla="val 182"/>
                <a:gd name="f91" fmla="val 139"/>
                <a:gd name="f92" fmla="val 179"/>
                <a:gd name="f93" fmla="val 176"/>
                <a:gd name="f94" fmla="val 175"/>
                <a:gd name="f95" fmla="val 198"/>
                <a:gd name="f96" fmla="val 172"/>
                <a:gd name="f97" fmla="val 220"/>
                <a:gd name="f98" fmla="val 242"/>
                <a:gd name="f99" fmla="val 167"/>
                <a:gd name="f100" fmla="val 250"/>
                <a:gd name="f101" fmla="val 258"/>
                <a:gd name="f102" fmla="val 160"/>
                <a:gd name="f103" fmla="val 264"/>
                <a:gd name="f104" fmla="val 146"/>
                <a:gd name="f105" fmla="val 274"/>
                <a:gd name="f106" fmla="val 132"/>
                <a:gd name="f107" fmla="val 282"/>
                <a:gd name="f108" fmla="+- 0 0 -90"/>
                <a:gd name="f109" fmla="*/ f3 1 185"/>
                <a:gd name="f110" fmla="*/ f4 1 297"/>
                <a:gd name="f111" fmla="val f5"/>
                <a:gd name="f112" fmla="val f6"/>
                <a:gd name="f113" fmla="val f7"/>
                <a:gd name="f114" fmla="*/ f108 f0 1"/>
                <a:gd name="f115" fmla="+- f113 0 f111"/>
                <a:gd name="f116" fmla="+- f112 0 f111"/>
                <a:gd name="f117" fmla="*/ f114 1 f2"/>
                <a:gd name="f118" fmla="*/ f116 1 185"/>
                <a:gd name="f119" fmla="*/ f115 1 297"/>
                <a:gd name="f120" fmla="*/ 114 f116 1"/>
                <a:gd name="f121" fmla="*/ 277 f115 1"/>
                <a:gd name="f122" fmla="*/ 88 f116 1"/>
                <a:gd name="f123" fmla="*/ 283 f115 1"/>
                <a:gd name="f124" fmla="*/ 46 f116 1"/>
                <a:gd name="f125" fmla="*/ 292 f115 1"/>
                <a:gd name="f126" fmla="*/ 47 f116 1"/>
                <a:gd name="f127" fmla="*/ 269 f115 1"/>
                <a:gd name="f128" fmla="*/ 70 f116 1"/>
                <a:gd name="f129" fmla="*/ 163 f115 1"/>
                <a:gd name="f130" fmla="*/ 63 f116 1"/>
                <a:gd name="f131" fmla="*/ 165 f115 1"/>
                <a:gd name="f132" fmla="*/ 15 f116 1"/>
                <a:gd name="f133" fmla="*/ 153 f115 1"/>
                <a:gd name="f134" fmla="*/ 0 f116 1"/>
                <a:gd name="f135" fmla="*/ 117 f115 1"/>
                <a:gd name="f136" fmla="*/ 16 f116 1"/>
                <a:gd name="f137" fmla="*/ 103 f115 1"/>
                <a:gd name="f138" fmla="*/ 51 f116 1"/>
                <a:gd name="f139" fmla="*/ 94 f115 1"/>
                <a:gd name="f140" fmla="*/ 69 f115 1"/>
                <a:gd name="f141" fmla="*/ 43 f116 1"/>
                <a:gd name="f142" fmla="*/ 80 f115 1"/>
                <a:gd name="f143" fmla="*/ 25 f116 1"/>
                <a:gd name="f144" fmla="*/ 78 f115 1"/>
                <a:gd name="f145" fmla="*/ 42 f116 1"/>
                <a:gd name="f146" fmla="*/ 38 f115 1"/>
                <a:gd name="f147" fmla="*/ 56 f116 1"/>
                <a:gd name="f148" fmla="*/ 93 f116 1"/>
                <a:gd name="f149" fmla="*/ 14 f115 1"/>
                <a:gd name="f150" fmla="*/ 102 f116 1"/>
                <a:gd name="f151" fmla="*/ 0 f115 1"/>
                <a:gd name="f152" fmla="*/ 168 f116 1"/>
                <a:gd name="f153" fmla="*/ 68 f115 1"/>
                <a:gd name="f154" fmla="*/ 179 f116 1"/>
                <a:gd name="f155" fmla="*/ 176 f115 1"/>
                <a:gd name="f156" fmla="*/ 242 f115 1"/>
                <a:gd name="f157" fmla="*/ 160 f116 1"/>
                <a:gd name="f158" fmla="*/ 264 f115 1"/>
                <a:gd name="f159" fmla="+- f117 0 f1"/>
                <a:gd name="f160" fmla="*/ f120 1 185"/>
                <a:gd name="f161" fmla="*/ f121 1 297"/>
                <a:gd name="f162" fmla="*/ f122 1 185"/>
                <a:gd name="f163" fmla="*/ f123 1 297"/>
                <a:gd name="f164" fmla="*/ f124 1 185"/>
                <a:gd name="f165" fmla="*/ f125 1 297"/>
                <a:gd name="f166" fmla="*/ f126 1 185"/>
                <a:gd name="f167" fmla="*/ f127 1 297"/>
                <a:gd name="f168" fmla="*/ f128 1 185"/>
                <a:gd name="f169" fmla="*/ f129 1 297"/>
                <a:gd name="f170" fmla="*/ f130 1 185"/>
                <a:gd name="f171" fmla="*/ f131 1 297"/>
                <a:gd name="f172" fmla="*/ f132 1 185"/>
                <a:gd name="f173" fmla="*/ f133 1 297"/>
                <a:gd name="f174" fmla="*/ f134 1 185"/>
                <a:gd name="f175" fmla="*/ f135 1 297"/>
                <a:gd name="f176" fmla="*/ f136 1 185"/>
                <a:gd name="f177" fmla="*/ f137 1 297"/>
                <a:gd name="f178" fmla="*/ f138 1 185"/>
                <a:gd name="f179" fmla="*/ f139 1 297"/>
                <a:gd name="f180" fmla="*/ f140 1 297"/>
                <a:gd name="f181" fmla="*/ f141 1 185"/>
                <a:gd name="f182" fmla="*/ f142 1 297"/>
                <a:gd name="f183" fmla="*/ f143 1 185"/>
                <a:gd name="f184" fmla="*/ f144 1 297"/>
                <a:gd name="f185" fmla="*/ f145 1 185"/>
                <a:gd name="f186" fmla="*/ f146 1 297"/>
                <a:gd name="f187" fmla="*/ f147 1 185"/>
                <a:gd name="f188" fmla="*/ f148 1 185"/>
                <a:gd name="f189" fmla="*/ f149 1 297"/>
                <a:gd name="f190" fmla="*/ f150 1 185"/>
                <a:gd name="f191" fmla="*/ f151 1 297"/>
                <a:gd name="f192" fmla="*/ f152 1 185"/>
                <a:gd name="f193" fmla="*/ f153 1 297"/>
                <a:gd name="f194" fmla="*/ f154 1 185"/>
                <a:gd name="f195" fmla="*/ f155 1 297"/>
                <a:gd name="f196" fmla="*/ f156 1 297"/>
                <a:gd name="f197" fmla="*/ f157 1 185"/>
                <a:gd name="f198" fmla="*/ f158 1 297"/>
                <a:gd name="f199" fmla="*/ 0 1 f118"/>
                <a:gd name="f200" fmla="*/ f112 1 f118"/>
                <a:gd name="f201" fmla="*/ 0 1 f119"/>
                <a:gd name="f202" fmla="*/ f113 1 f119"/>
                <a:gd name="f203" fmla="*/ f160 1 f118"/>
                <a:gd name="f204" fmla="*/ f161 1 f119"/>
                <a:gd name="f205" fmla="*/ f162 1 f118"/>
                <a:gd name="f206" fmla="*/ f163 1 f119"/>
                <a:gd name="f207" fmla="*/ f164 1 f118"/>
                <a:gd name="f208" fmla="*/ f165 1 f119"/>
                <a:gd name="f209" fmla="*/ f166 1 f118"/>
                <a:gd name="f210" fmla="*/ f167 1 f119"/>
                <a:gd name="f211" fmla="*/ f168 1 f118"/>
                <a:gd name="f212" fmla="*/ f169 1 f119"/>
                <a:gd name="f213" fmla="*/ f170 1 f118"/>
                <a:gd name="f214" fmla="*/ f171 1 f119"/>
                <a:gd name="f215" fmla="*/ f172 1 f118"/>
                <a:gd name="f216" fmla="*/ f173 1 f119"/>
                <a:gd name="f217" fmla="*/ f174 1 f118"/>
                <a:gd name="f218" fmla="*/ f175 1 f119"/>
                <a:gd name="f219" fmla="*/ f176 1 f118"/>
                <a:gd name="f220" fmla="*/ f177 1 f119"/>
                <a:gd name="f221" fmla="*/ f178 1 f118"/>
                <a:gd name="f222" fmla="*/ f179 1 f119"/>
                <a:gd name="f223" fmla="*/ f180 1 f119"/>
                <a:gd name="f224" fmla="*/ f181 1 f118"/>
                <a:gd name="f225" fmla="*/ f182 1 f119"/>
                <a:gd name="f226" fmla="*/ f183 1 f118"/>
                <a:gd name="f227" fmla="*/ f184 1 f119"/>
                <a:gd name="f228" fmla="*/ f185 1 f118"/>
                <a:gd name="f229" fmla="*/ f186 1 f119"/>
                <a:gd name="f230" fmla="*/ f187 1 f118"/>
                <a:gd name="f231" fmla="*/ f188 1 f118"/>
                <a:gd name="f232" fmla="*/ f189 1 f119"/>
                <a:gd name="f233" fmla="*/ f190 1 f118"/>
                <a:gd name="f234" fmla="*/ f191 1 f119"/>
                <a:gd name="f235" fmla="*/ f192 1 f118"/>
                <a:gd name="f236" fmla="*/ f193 1 f119"/>
                <a:gd name="f237" fmla="*/ f194 1 f118"/>
                <a:gd name="f238" fmla="*/ f195 1 f119"/>
                <a:gd name="f239" fmla="*/ f196 1 f119"/>
                <a:gd name="f240" fmla="*/ f197 1 f118"/>
                <a:gd name="f241" fmla="*/ f198 1 f119"/>
                <a:gd name="f242" fmla="*/ f199 f109 1"/>
                <a:gd name="f243" fmla="*/ f200 f109 1"/>
                <a:gd name="f244" fmla="*/ f202 f110 1"/>
                <a:gd name="f245" fmla="*/ f201 f110 1"/>
                <a:gd name="f246" fmla="*/ f203 f109 1"/>
                <a:gd name="f247" fmla="*/ f204 f110 1"/>
                <a:gd name="f248" fmla="*/ f205 f109 1"/>
                <a:gd name="f249" fmla="*/ f206 f110 1"/>
                <a:gd name="f250" fmla="*/ f207 f109 1"/>
                <a:gd name="f251" fmla="*/ f208 f110 1"/>
                <a:gd name="f252" fmla="*/ f209 f109 1"/>
                <a:gd name="f253" fmla="*/ f210 f110 1"/>
                <a:gd name="f254" fmla="*/ f211 f109 1"/>
                <a:gd name="f255" fmla="*/ f212 f110 1"/>
                <a:gd name="f256" fmla="*/ f213 f109 1"/>
                <a:gd name="f257" fmla="*/ f214 f110 1"/>
                <a:gd name="f258" fmla="*/ f215 f109 1"/>
                <a:gd name="f259" fmla="*/ f216 f110 1"/>
                <a:gd name="f260" fmla="*/ f217 f109 1"/>
                <a:gd name="f261" fmla="*/ f218 f110 1"/>
                <a:gd name="f262" fmla="*/ f219 f109 1"/>
                <a:gd name="f263" fmla="*/ f220 f110 1"/>
                <a:gd name="f264" fmla="*/ f221 f109 1"/>
                <a:gd name="f265" fmla="*/ f222 f110 1"/>
                <a:gd name="f266" fmla="*/ f223 f110 1"/>
                <a:gd name="f267" fmla="*/ f224 f109 1"/>
                <a:gd name="f268" fmla="*/ f225 f110 1"/>
                <a:gd name="f269" fmla="*/ f226 f109 1"/>
                <a:gd name="f270" fmla="*/ f227 f110 1"/>
                <a:gd name="f271" fmla="*/ f228 f109 1"/>
                <a:gd name="f272" fmla="*/ f229 f110 1"/>
                <a:gd name="f273" fmla="*/ f230 f109 1"/>
                <a:gd name="f274" fmla="*/ f231 f109 1"/>
                <a:gd name="f275" fmla="*/ f232 f110 1"/>
                <a:gd name="f276" fmla="*/ f233 f109 1"/>
                <a:gd name="f277" fmla="*/ f234 f110 1"/>
                <a:gd name="f278" fmla="*/ f235 f109 1"/>
                <a:gd name="f279" fmla="*/ f236 f110 1"/>
                <a:gd name="f280" fmla="*/ f237 f109 1"/>
                <a:gd name="f281" fmla="*/ f238 f110 1"/>
                <a:gd name="f282" fmla="*/ f239 f110 1"/>
                <a:gd name="f283" fmla="*/ f240 f109 1"/>
                <a:gd name="f284" fmla="*/ f241 f1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9">
                  <a:pos x="f246" y="f247"/>
                </a:cxn>
                <a:cxn ang="f159">
                  <a:pos x="f248" y="f249"/>
                </a:cxn>
                <a:cxn ang="f159">
                  <a:pos x="f250" y="f251"/>
                </a:cxn>
                <a:cxn ang="f159">
                  <a:pos x="f252" y="f253"/>
                </a:cxn>
                <a:cxn ang="f159">
                  <a:pos x="f254" y="f255"/>
                </a:cxn>
                <a:cxn ang="f159">
                  <a:pos x="f256" y="f257"/>
                </a:cxn>
                <a:cxn ang="f159">
                  <a:pos x="f258" y="f259"/>
                </a:cxn>
                <a:cxn ang="f159">
                  <a:pos x="f260" y="f261"/>
                </a:cxn>
                <a:cxn ang="f159">
                  <a:pos x="f262" y="f263"/>
                </a:cxn>
                <a:cxn ang="f159">
                  <a:pos x="f264" y="f265"/>
                </a:cxn>
                <a:cxn ang="f159">
                  <a:pos x="f256" y="f266"/>
                </a:cxn>
                <a:cxn ang="f159">
                  <a:pos x="f267" y="f268"/>
                </a:cxn>
                <a:cxn ang="f159">
                  <a:pos x="f269" y="f270"/>
                </a:cxn>
                <a:cxn ang="f159">
                  <a:pos x="f271" y="f272"/>
                </a:cxn>
                <a:cxn ang="f159">
                  <a:pos x="f273" y="f272"/>
                </a:cxn>
                <a:cxn ang="f159">
                  <a:pos x="f274" y="f275"/>
                </a:cxn>
                <a:cxn ang="f159">
                  <a:pos x="f276" y="f277"/>
                </a:cxn>
                <a:cxn ang="f159">
                  <a:pos x="f278" y="f279"/>
                </a:cxn>
                <a:cxn ang="f159">
                  <a:pos x="f280" y="f281"/>
                </a:cxn>
                <a:cxn ang="f159">
                  <a:pos x="f278" y="f282"/>
                </a:cxn>
                <a:cxn ang="f159">
                  <a:pos x="f283" y="f284"/>
                </a:cxn>
                <a:cxn ang="f159">
                  <a:pos x="f246" y="f247"/>
                </a:cxn>
              </a:cxnLst>
              <a:rect l="f242" t="f245" r="f243" b="f244"/>
              <a:pathLst>
                <a:path w="185" h="29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7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9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47"/>
                  </a:cubicBezTo>
                  <a:cubicBezTo>
                    <a:pt x="f5" y="f48"/>
                    <a:pt x="f49" y="f50"/>
                    <a:pt x="f51" y="f52"/>
                  </a:cubicBezTo>
                  <a:cubicBezTo>
                    <a:pt x="f53" y="f54"/>
                    <a:pt x="f53" y="f54"/>
                    <a:pt x="f55" y="f56"/>
                  </a:cubicBezTo>
                  <a:cubicBezTo>
                    <a:pt x="f27" y="f57"/>
                    <a:pt x="f58" y="f59"/>
                    <a:pt x="f35" y="f60"/>
                  </a:cubicBezTo>
                  <a:cubicBezTo>
                    <a:pt x="f61" y="f62"/>
                    <a:pt x="f55" y="f63"/>
                    <a:pt x="f64" y="f65"/>
                  </a:cubicBezTo>
                  <a:cubicBezTo>
                    <a:pt x="f66" y="f67"/>
                    <a:pt x="f68" y="f67"/>
                    <a:pt x="f69" y="f59"/>
                  </a:cubicBezTo>
                  <a:cubicBezTo>
                    <a:pt x="f70" y="f71"/>
                    <a:pt x="f72" y="f73"/>
                    <a:pt x="f74" y="f53"/>
                  </a:cubicBezTo>
                  <a:cubicBezTo>
                    <a:pt x="f25" y="f66"/>
                    <a:pt x="f55" y="f53"/>
                    <a:pt x="f61" y="f53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5"/>
                  </a:cubicBezTo>
                  <a:cubicBezTo>
                    <a:pt x="f86" y="f82"/>
                    <a:pt x="f87" y="f21"/>
                    <a:pt x="f88" y="f89"/>
                  </a:cubicBezTo>
                  <a:cubicBezTo>
                    <a:pt x="f90" y="f52"/>
                    <a:pt x="f6" y="f91"/>
                    <a:pt x="f92" y="f93"/>
                  </a:cubicBezTo>
                  <a:cubicBezTo>
                    <a:pt x="f94" y="f95"/>
                    <a:pt x="f96" y="f97"/>
                    <a:pt x="f88" y="f98"/>
                  </a:cubicBezTo>
                  <a:cubicBezTo>
                    <a:pt x="f99" y="f100"/>
                    <a:pt x="f99" y="f101"/>
                    <a:pt x="f102" y="f103"/>
                  </a:cubicBezTo>
                  <a:cubicBezTo>
                    <a:pt x="f104" y="f105"/>
                    <a:pt x="f106" y="f10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9A4D8FD5-4AF4-4841-D8DF-B70E5694EC97}"/>
                </a:ext>
              </a:extLst>
            </p:cNvPr>
            <p:cNvSpPr/>
            <p:nvPr/>
          </p:nvSpPr>
          <p:spPr>
            <a:xfrm>
              <a:off x="3735388" y="2079629"/>
              <a:ext cx="692145" cy="6905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6"/>
                <a:gd name="f7" fmla="val 245"/>
                <a:gd name="f8" fmla="val 86"/>
                <a:gd name="f9" fmla="val 224"/>
                <a:gd name="f10" fmla="val 79"/>
                <a:gd name="f11" fmla="val 226"/>
                <a:gd name="f12" fmla="val 73"/>
                <a:gd name="f13" fmla="val 228"/>
                <a:gd name="f14" fmla="val 67"/>
                <a:gd name="f15" fmla="val 229"/>
                <a:gd name="f16" fmla="val 54"/>
                <a:gd name="f17" fmla="val 240"/>
                <a:gd name="f18" fmla="val 40"/>
                <a:gd name="f19" fmla="val 24"/>
                <a:gd name="f20" fmla="val 241"/>
                <a:gd name="f21" fmla="val 175"/>
                <a:gd name="f22" fmla="val 19"/>
                <a:gd name="f23" fmla="val 117"/>
                <a:gd name="f24" fmla="val 59"/>
                <a:gd name="f25" fmla="val 65"/>
                <a:gd name="f26" fmla="val 96"/>
                <a:gd name="f27" fmla="val 17"/>
                <a:gd name="f28" fmla="val 148"/>
                <a:gd name="f29" fmla="val 207"/>
                <a:gd name="f30" fmla="val 8"/>
                <a:gd name="f31" fmla="val 220"/>
                <a:gd name="f32" fmla="val 21"/>
                <a:gd name="f33" fmla="val 216"/>
                <a:gd name="f34" fmla="val 39"/>
                <a:gd name="f35" fmla="val 219"/>
                <a:gd name="f36" fmla="val 55"/>
                <a:gd name="f37" fmla="val 212"/>
                <a:gd name="f38" fmla="val 82"/>
                <a:gd name="f39" fmla="val 204"/>
                <a:gd name="f40" fmla="val 109"/>
                <a:gd name="f41" fmla="val 199"/>
                <a:gd name="f42" fmla="val 136"/>
                <a:gd name="f43" fmla="val 196"/>
                <a:gd name="f44" fmla="val 145"/>
                <a:gd name="f45" fmla="val 150"/>
                <a:gd name="f46" fmla="val 209"/>
                <a:gd name="f47" fmla="val 151"/>
                <a:gd name="f48" fmla="val 213"/>
                <a:gd name="f49" fmla="val 218"/>
                <a:gd name="f50" fmla="val 222"/>
                <a:gd name="f51" fmla="val 230"/>
                <a:gd name="f52" fmla="val 152"/>
                <a:gd name="f53" fmla="val 149"/>
                <a:gd name="f54" fmla="val 243"/>
                <a:gd name="f55" fmla="val 159"/>
                <a:gd name="f56" fmla="val 167"/>
                <a:gd name="f57" fmla="val 236"/>
                <a:gd name="f58" fmla="val 182"/>
                <a:gd name="f59" fmla="val 227"/>
                <a:gd name="f60" fmla="val 186"/>
                <a:gd name="f61" fmla="val 188"/>
                <a:gd name="f62" fmla="val 208"/>
                <a:gd name="f63" fmla="val 189"/>
                <a:gd name="f64" fmla="val 205"/>
                <a:gd name="f65" fmla="val 190"/>
                <a:gd name="f66" fmla="val 202"/>
                <a:gd name="f67" fmla="val 193"/>
                <a:gd name="f68" fmla="val 187"/>
                <a:gd name="f69" fmla="val 181"/>
                <a:gd name="f70" fmla="val 156"/>
                <a:gd name="f71" fmla="val 144"/>
                <a:gd name="f72" fmla="val 143"/>
                <a:gd name="f73" fmla="val 142"/>
                <a:gd name="f74" fmla="val 133"/>
                <a:gd name="f75" fmla="val 147"/>
                <a:gd name="f76" fmla="val 135"/>
                <a:gd name="f77" fmla="val 130"/>
                <a:gd name="f78" fmla="val 160"/>
                <a:gd name="f79" fmla="val 127"/>
                <a:gd name="f80" fmla="val 177"/>
                <a:gd name="f81" fmla="val 194"/>
                <a:gd name="f82" fmla="val 129"/>
                <a:gd name="f83" fmla="val 211"/>
                <a:gd name="f84" fmla="val 116"/>
                <a:gd name="f85" fmla="val 102"/>
                <a:gd name="f86" fmla="+- 0 0 -90"/>
                <a:gd name="f87" fmla="*/ f3 1 246"/>
                <a:gd name="f88" fmla="*/ f4 1 245"/>
                <a:gd name="f89" fmla="val f5"/>
                <a:gd name="f90" fmla="val f6"/>
                <a:gd name="f91" fmla="val f7"/>
                <a:gd name="f92" fmla="*/ f86 f0 1"/>
                <a:gd name="f93" fmla="+- f91 0 f89"/>
                <a:gd name="f94" fmla="+- f90 0 f89"/>
                <a:gd name="f95" fmla="*/ f92 1 f2"/>
                <a:gd name="f96" fmla="*/ f94 1 246"/>
                <a:gd name="f97" fmla="*/ f93 1 245"/>
                <a:gd name="f98" fmla="*/ 86 f94 1"/>
                <a:gd name="f99" fmla="*/ 224 f93 1"/>
                <a:gd name="f100" fmla="*/ 67 f94 1"/>
                <a:gd name="f101" fmla="*/ 229 f93 1"/>
                <a:gd name="f102" fmla="*/ 24 f94 1"/>
                <a:gd name="f103" fmla="*/ 241 f93 1"/>
                <a:gd name="f104" fmla="*/ 59 f94 1"/>
                <a:gd name="f105" fmla="*/ 65 f93 1"/>
                <a:gd name="f106" fmla="*/ 207 f94 1"/>
                <a:gd name="f107" fmla="*/ 8 f93 1"/>
                <a:gd name="f108" fmla="*/ 219 f94 1"/>
                <a:gd name="f109" fmla="*/ 55 f93 1"/>
                <a:gd name="f110" fmla="*/ 199 f94 1"/>
                <a:gd name="f111" fmla="*/ 136 f93 1"/>
                <a:gd name="f112" fmla="*/ 209 f94 1"/>
                <a:gd name="f113" fmla="*/ 151 f93 1"/>
                <a:gd name="f114" fmla="*/ 222 f94 1"/>
                <a:gd name="f115" fmla="*/ 243 f94 1"/>
                <a:gd name="f116" fmla="*/ 159 f93 1"/>
                <a:gd name="f117" fmla="*/ 236 f94 1"/>
                <a:gd name="f118" fmla="*/ 182 f93 1"/>
                <a:gd name="f119" fmla="*/ 208 f94 1"/>
                <a:gd name="f120" fmla="*/ 189 f93 1"/>
                <a:gd name="f121" fmla="*/ 190 f93 1"/>
                <a:gd name="f122" fmla="*/ 181 f94 1"/>
                <a:gd name="f123" fmla="*/ 145 f94 1"/>
                <a:gd name="f124" fmla="*/ 156 f93 1"/>
                <a:gd name="f125" fmla="*/ 142 f94 1"/>
                <a:gd name="f126" fmla="*/ 145 f93 1"/>
                <a:gd name="f127" fmla="*/ 130 f94 1"/>
                <a:gd name="f128" fmla="*/ 160 f93 1"/>
                <a:gd name="f129" fmla="*/ 129 f94 1"/>
                <a:gd name="f130" fmla="*/ 211 f93 1"/>
                <a:gd name="f131" fmla="+- f95 0 f1"/>
                <a:gd name="f132" fmla="*/ f98 1 246"/>
                <a:gd name="f133" fmla="*/ f99 1 245"/>
                <a:gd name="f134" fmla="*/ f100 1 246"/>
                <a:gd name="f135" fmla="*/ f101 1 245"/>
                <a:gd name="f136" fmla="*/ f102 1 246"/>
                <a:gd name="f137" fmla="*/ f103 1 245"/>
                <a:gd name="f138" fmla="*/ f104 1 246"/>
                <a:gd name="f139" fmla="*/ f105 1 245"/>
                <a:gd name="f140" fmla="*/ f106 1 246"/>
                <a:gd name="f141" fmla="*/ f107 1 245"/>
                <a:gd name="f142" fmla="*/ f108 1 246"/>
                <a:gd name="f143" fmla="*/ f109 1 245"/>
                <a:gd name="f144" fmla="*/ f110 1 246"/>
                <a:gd name="f145" fmla="*/ f111 1 245"/>
                <a:gd name="f146" fmla="*/ f112 1 246"/>
                <a:gd name="f147" fmla="*/ f113 1 245"/>
                <a:gd name="f148" fmla="*/ f114 1 246"/>
                <a:gd name="f149" fmla="*/ f115 1 246"/>
                <a:gd name="f150" fmla="*/ f116 1 245"/>
                <a:gd name="f151" fmla="*/ f117 1 246"/>
                <a:gd name="f152" fmla="*/ f118 1 245"/>
                <a:gd name="f153" fmla="*/ f119 1 246"/>
                <a:gd name="f154" fmla="*/ f120 1 245"/>
                <a:gd name="f155" fmla="*/ f121 1 245"/>
                <a:gd name="f156" fmla="*/ f122 1 246"/>
                <a:gd name="f157" fmla="*/ f123 1 246"/>
                <a:gd name="f158" fmla="*/ f124 1 245"/>
                <a:gd name="f159" fmla="*/ f125 1 246"/>
                <a:gd name="f160" fmla="*/ f126 1 245"/>
                <a:gd name="f161" fmla="*/ f127 1 246"/>
                <a:gd name="f162" fmla="*/ f128 1 245"/>
                <a:gd name="f163" fmla="*/ f129 1 246"/>
                <a:gd name="f164" fmla="*/ f130 1 245"/>
                <a:gd name="f165" fmla="*/ 0 1 f96"/>
                <a:gd name="f166" fmla="*/ f90 1 f96"/>
                <a:gd name="f167" fmla="*/ 0 1 f97"/>
                <a:gd name="f168" fmla="*/ f91 1 f97"/>
                <a:gd name="f169" fmla="*/ f132 1 f96"/>
                <a:gd name="f170" fmla="*/ f133 1 f97"/>
                <a:gd name="f171" fmla="*/ f134 1 f96"/>
                <a:gd name="f172" fmla="*/ f135 1 f97"/>
                <a:gd name="f173" fmla="*/ f136 1 f96"/>
                <a:gd name="f174" fmla="*/ f137 1 f97"/>
                <a:gd name="f175" fmla="*/ f138 1 f96"/>
                <a:gd name="f176" fmla="*/ f139 1 f97"/>
                <a:gd name="f177" fmla="*/ f140 1 f96"/>
                <a:gd name="f178" fmla="*/ f141 1 f97"/>
                <a:gd name="f179" fmla="*/ f142 1 f96"/>
                <a:gd name="f180" fmla="*/ f143 1 f97"/>
                <a:gd name="f181" fmla="*/ f144 1 f96"/>
                <a:gd name="f182" fmla="*/ f145 1 f97"/>
                <a:gd name="f183" fmla="*/ f146 1 f96"/>
                <a:gd name="f184" fmla="*/ f147 1 f97"/>
                <a:gd name="f185" fmla="*/ f148 1 f96"/>
                <a:gd name="f186" fmla="*/ f149 1 f96"/>
                <a:gd name="f187" fmla="*/ f150 1 f97"/>
                <a:gd name="f188" fmla="*/ f151 1 f96"/>
                <a:gd name="f189" fmla="*/ f152 1 f97"/>
                <a:gd name="f190" fmla="*/ f153 1 f96"/>
                <a:gd name="f191" fmla="*/ f154 1 f97"/>
                <a:gd name="f192" fmla="*/ f155 1 f97"/>
                <a:gd name="f193" fmla="*/ f156 1 f96"/>
                <a:gd name="f194" fmla="*/ f157 1 f96"/>
                <a:gd name="f195" fmla="*/ f158 1 f97"/>
                <a:gd name="f196" fmla="*/ f159 1 f96"/>
                <a:gd name="f197" fmla="*/ f160 1 f97"/>
                <a:gd name="f198" fmla="*/ f161 1 f96"/>
                <a:gd name="f199" fmla="*/ f162 1 f97"/>
                <a:gd name="f200" fmla="*/ f163 1 f96"/>
                <a:gd name="f201" fmla="*/ f164 1 f97"/>
                <a:gd name="f202" fmla="*/ f165 f87 1"/>
                <a:gd name="f203" fmla="*/ f166 f87 1"/>
                <a:gd name="f204" fmla="*/ f168 f88 1"/>
                <a:gd name="f205" fmla="*/ f167 f88 1"/>
                <a:gd name="f206" fmla="*/ f169 f87 1"/>
                <a:gd name="f207" fmla="*/ f170 f88 1"/>
                <a:gd name="f208" fmla="*/ f171 f87 1"/>
                <a:gd name="f209" fmla="*/ f172 f88 1"/>
                <a:gd name="f210" fmla="*/ f173 f87 1"/>
                <a:gd name="f211" fmla="*/ f174 f88 1"/>
                <a:gd name="f212" fmla="*/ f175 f87 1"/>
                <a:gd name="f213" fmla="*/ f176 f88 1"/>
                <a:gd name="f214" fmla="*/ f177 f87 1"/>
                <a:gd name="f215" fmla="*/ f178 f88 1"/>
                <a:gd name="f216" fmla="*/ f179 f87 1"/>
                <a:gd name="f217" fmla="*/ f180 f88 1"/>
                <a:gd name="f218" fmla="*/ f181 f87 1"/>
                <a:gd name="f219" fmla="*/ f182 f88 1"/>
                <a:gd name="f220" fmla="*/ f183 f87 1"/>
                <a:gd name="f221" fmla="*/ f184 f88 1"/>
                <a:gd name="f222" fmla="*/ f185 f87 1"/>
                <a:gd name="f223" fmla="*/ f186 f87 1"/>
                <a:gd name="f224" fmla="*/ f187 f88 1"/>
                <a:gd name="f225" fmla="*/ f188 f87 1"/>
                <a:gd name="f226" fmla="*/ f189 f88 1"/>
                <a:gd name="f227" fmla="*/ f190 f87 1"/>
                <a:gd name="f228" fmla="*/ f191 f88 1"/>
                <a:gd name="f229" fmla="*/ f192 f88 1"/>
                <a:gd name="f230" fmla="*/ f193 f87 1"/>
                <a:gd name="f231" fmla="*/ f194 f87 1"/>
                <a:gd name="f232" fmla="*/ f195 f88 1"/>
                <a:gd name="f233" fmla="*/ f196 f87 1"/>
                <a:gd name="f234" fmla="*/ f197 f88 1"/>
                <a:gd name="f235" fmla="*/ f198 f87 1"/>
                <a:gd name="f236" fmla="*/ f199 f88 1"/>
                <a:gd name="f237" fmla="*/ f200 f87 1"/>
                <a:gd name="f238" fmla="*/ f201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206" y="f207"/>
                </a:cxn>
                <a:cxn ang="f131">
                  <a:pos x="f208" y="f209"/>
                </a:cxn>
                <a:cxn ang="f131">
                  <a:pos x="f210" y="f211"/>
                </a:cxn>
                <a:cxn ang="f131">
                  <a:pos x="f212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21"/>
                </a:cxn>
                <a:cxn ang="f131">
                  <a:pos x="f222" y="f221"/>
                </a:cxn>
                <a:cxn ang="f131">
                  <a:pos x="f223" y="f224"/>
                </a:cxn>
                <a:cxn ang="f131">
                  <a:pos x="f225" y="f226"/>
                </a:cxn>
                <a:cxn ang="f131">
                  <a:pos x="f227" y="f228"/>
                </a:cxn>
                <a:cxn ang="f131">
                  <a:pos x="f218" y="f229"/>
                </a:cxn>
                <a:cxn ang="f131">
                  <a:pos x="f230" y="f228"/>
                </a:cxn>
                <a:cxn ang="f131">
                  <a:pos x="f231" y="f232"/>
                </a:cxn>
                <a:cxn ang="f131">
                  <a:pos x="f233" y="f234"/>
                </a:cxn>
                <a:cxn ang="f131">
                  <a:pos x="f235" y="f236"/>
                </a:cxn>
                <a:cxn ang="f131">
                  <a:pos x="f235" y="f236"/>
                </a:cxn>
                <a:cxn ang="f131">
                  <a:pos x="f237" y="f238"/>
                </a:cxn>
                <a:cxn ang="f131">
                  <a:pos x="f206" y="f207"/>
                </a:cxn>
              </a:cxnLst>
              <a:rect l="f202" t="f205" r="f203" b="f204"/>
              <a:pathLst>
                <a:path w="246" h="24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7"/>
                    <a:pt x="f19" y="f20"/>
                  </a:cubicBezTo>
                  <a:cubicBezTo>
                    <a:pt x="f5" y="f21"/>
                    <a:pt x="f22" y="f23"/>
                    <a:pt x="f24" y="f25"/>
                  </a:cubicBezTo>
                  <a:cubicBezTo>
                    <a:pt x="f26" y="f27"/>
                    <a:pt x="f28" y="f5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1" y="f45"/>
                    <a:pt x="f46" y="f47"/>
                  </a:cubicBezTo>
                  <a:cubicBezTo>
                    <a:pt x="f48" y="f47"/>
                    <a:pt x="f49" y="f47"/>
                    <a:pt x="f50" y="f47"/>
                  </a:cubicBezTo>
                  <a:cubicBezTo>
                    <a:pt x="f51" y="f52"/>
                    <a:pt x="f17" y="f53"/>
                    <a:pt x="f54" y="f55"/>
                  </a:cubicBezTo>
                  <a:cubicBezTo>
                    <a:pt x="f6" y="f56"/>
                    <a:pt x="f54" y="f21"/>
                    <a:pt x="f57" y="f58"/>
                  </a:cubicBezTo>
                  <a:cubicBezTo>
                    <a:pt x="f59" y="f60"/>
                    <a:pt x="f49" y="f61"/>
                    <a:pt x="f62" y="f63"/>
                  </a:cubicBezTo>
                  <a:cubicBezTo>
                    <a:pt x="f64" y="f65"/>
                    <a:pt x="f66" y="f65"/>
                    <a:pt x="f41" y="f65"/>
                  </a:cubicBezTo>
                  <a:cubicBezTo>
                    <a:pt x="f67" y="f65"/>
                    <a:pt x="f68" y="f63"/>
                    <a:pt x="f69" y="f63"/>
                  </a:cubicBezTo>
                  <a:cubicBezTo>
                    <a:pt x="f53" y="f63"/>
                    <a:pt x="f53" y="f63"/>
                    <a:pt x="f44" y="f70"/>
                  </a:cubicBezTo>
                  <a:cubicBezTo>
                    <a:pt x="f71" y="f52"/>
                    <a:pt x="f72" y="f53"/>
                    <a:pt x="f73" y="f44"/>
                  </a:cubicBezTo>
                  <a:cubicBezTo>
                    <a:pt x="f74" y="f75"/>
                    <a:pt x="f76" y="f70"/>
                    <a:pt x="f77" y="f78"/>
                  </a:cubicBezTo>
                  <a:cubicBezTo>
                    <a:pt x="f77" y="f78"/>
                    <a:pt x="f77" y="f78"/>
                    <a:pt x="f77" y="f78"/>
                  </a:cubicBezTo>
                  <a:cubicBezTo>
                    <a:pt x="f79" y="f80"/>
                    <a:pt x="f77" y="f81"/>
                    <a:pt x="f82" y="f83"/>
                  </a:cubicBezTo>
                  <a:cubicBezTo>
                    <a:pt x="f84" y="f50"/>
                    <a:pt x="f85" y="f59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DA9E25FD-08C1-1590-A694-6FD23CFE7804}"/>
                </a:ext>
              </a:extLst>
            </p:cNvPr>
            <p:cNvSpPr/>
            <p:nvPr/>
          </p:nvSpPr>
          <p:spPr>
            <a:xfrm>
              <a:off x="4773616" y="1857374"/>
              <a:ext cx="277813" cy="236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84"/>
                <a:gd name="f8" fmla="val 59"/>
                <a:gd name="f9" fmla="val 65"/>
                <a:gd name="f10" fmla="val 97"/>
                <a:gd name="f11" fmla="val 70"/>
                <a:gd name="f12" fmla="val 94"/>
                <a:gd name="f13" fmla="val 75"/>
                <a:gd name="f14" fmla="val 80"/>
                <a:gd name="f15" fmla="val 73"/>
                <a:gd name="f16" fmla="val 74"/>
                <a:gd name="f17" fmla="val 66"/>
                <a:gd name="f18" fmla="val 61"/>
                <a:gd name="f19" fmla="val 60"/>
                <a:gd name="f20" fmla="val 57"/>
                <a:gd name="f21" fmla="val 51"/>
                <a:gd name="f22" fmla="val 62"/>
                <a:gd name="f23" fmla="val 42"/>
                <a:gd name="f24" fmla="val 68"/>
                <a:gd name="f25" fmla="val 30"/>
                <a:gd name="f26" fmla="val 19"/>
                <a:gd name="f27" fmla="val 14"/>
                <a:gd name="f28" fmla="val 12"/>
                <a:gd name="f29" fmla="val 67"/>
                <a:gd name="f30" fmla="val 10"/>
                <a:gd name="f31" fmla="val 64"/>
                <a:gd name="f32" fmla="val 41"/>
                <a:gd name="f33" fmla="val 6"/>
                <a:gd name="f34" fmla="val 26"/>
                <a:gd name="f35" fmla="val 29"/>
                <a:gd name="f36" fmla="val 11"/>
                <a:gd name="f37" fmla="val 46"/>
                <a:gd name="f38" fmla="val 3"/>
                <a:gd name="f39" fmla="val 79"/>
                <a:gd name="f40" fmla="val 18"/>
                <a:gd name="f41" fmla="val 90"/>
                <a:gd name="f42" fmla="val 44"/>
                <a:gd name="f43" fmla="+- 0 0 -90"/>
                <a:gd name="f44" fmla="*/ f3 1 99"/>
                <a:gd name="f45" fmla="*/ f4 1 84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99"/>
                <a:gd name="f54" fmla="*/ f50 1 84"/>
                <a:gd name="f55" fmla="*/ 99 f51 1"/>
                <a:gd name="f56" fmla="*/ 59 f50 1"/>
                <a:gd name="f57" fmla="*/ 94 f51 1"/>
                <a:gd name="f58" fmla="*/ 75 f50 1"/>
                <a:gd name="f59" fmla="*/ 66 f51 1"/>
                <a:gd name="f60" fmla="*/ 65 f50 1"/>
                <a:gd name="f61" fmla="*/ 51 f51 1"/>
                <a:gd name="f62" fmla="*/ 62 f50 1"/>
                <a:gd name="f63" fmla="*/ 19 f51 1"/>
                <a:gd name="f64" fmla="*/ 70 f50 1"/>
                <a:gd name="f65" fmla="*/ 10 f51 1"/>
                <a:gd name="f66" fmla="*/ 64 f50 1"/>
                <a:gd name="f67" fmla="*/ 29 f51 1"/>
                <a:gd name="f68" fmla="*/ 11 f50 1"/>
                <a:gd name="f69" fmla="*/ 79 f51 1"/>
                <a:gd name="f70" fmla="*/ 18 f50 1"/>
                <a:gd name="f71" fmla="+- f52 0 f1"/>
                <a:gd name="f72" fmla="*/ f55 1 99"/>
                <a:gd name="f73" fmla="*/ f56 1 84"/>
                <a:gd name="f74" fmla="*/ f57 1 99"/>
                <a:gd name="f75" fmla="*/ f58 1 84"/>
                <a:gd name="f76" fmla="*/ f59 1 99"/>
                <a:gd name="f77" fmla="*/ f60 1 84"/>
                <a:gd name="f78" fmla="*/ f61 1 99"/>
                <a:gd name="f79" fmla="*/ f62 1 84"/>
                <a:gd name="f80" fmla="*/ f63 1 99"/>
                <a:gd name="f81" fmla="*/ f64 1 84"/>
                <a:gd name="f82" fmla="*/ f65 1 99"/>
                <a:gd name="f83" fmla="*/ f66 1 84"/>
                <a:gd name="f84" fmla="*/ f67 1 99"/>
                <a:gd name="f85" fmla="*/ f68 1 84"/>
                <a:gd name="f86" fmla="*/ f69 1 99"/>
                <a:gd name="f87" fmla="*/ f70 1 84"/>
                <a:gd name="f88" fmla="*/ 0 1 f53"/>
                <a:gd name="f89" fmla="*/ f47 1 f53"/>
                <a:gd name="f90" fmla="*/ 0 1 f54"/>
                <a:gd name="f91" fmla="*/ f48 1 f54"/>
                <a:gd name="f92" fmla="*/ f72 1 f53"/>
                <a:gd name="f93" fmla="*/ f73 1 f54"/>
                <a:gd name="f94" fmla="*/ f74 1 f53"/>
                <a:gd name="f95" fmla="*/ f75 1 f54"/>
                <a:gd name="f96" fmla="*/ f76 1 f53"/>
                <a:gd name="f97" fmla="*/ f77 1 f54"/>
                <a:gd name="f98" fmla="*/ f78 1 f53"/>
                <a:gd name="f99" fmla="*/ f79 1 f54"/>
                <a:gd name="f100" fmla="*/ f80 1 f53"/>
                <a:gd name="f101" fmla="*/ f81 1 f54"/>
                <a:gd name="f102" fmla="*/ f82 1 f53"/>
                <a:gd name="f103" fmla="*/ f83 1 f54"/>
                <a:gd name="f104" fmla="*/ f84 1 f53"/>
                <a:gd name="f105" fmla="*/ f85 1 f54"/>
                <a:gd name="f106" fmla="*/ f86 1 f53"/>
                <a:gd name="f107" fmla="*/ f87 1 f54"/>
                <a:gd name="f108" fmla="*/ f88 f44 1"/>
                <a:gd name="f109" fmla="*/ f89 f44 1"/>
                <a:gd name="f110" fmla="*/ f91 f45 1"/>
                <a:gd name="f111" fmla="*/ f90 f45 1"/>
                <a:gd name="f112" fmla="*/ f92 f44 1"/>
                <a:gd name="f113" fmla="*/ f93 f45 1"/>
                <a:gd name="f114" fmla="*/ f94 f44 1"/>
                <a:gd name="f115" fmla="*/ f95 f45 1"/>
                <a:gd name="f116" fmla="*/ f96 f44 1"/>
                <a:gd name="f117" fmla="*/ f97 f45 1"/>
                <a:gd name="f118" fmla="*/ f98 f44 1"/>
                <a:gd name="f119" fmla="*/ f99 f45 1"/>
                <a:gd name="f120" fmla="*/ f100 f44 1"/>
                <a:gd name="f121" fmla="*/ f101 f45 1"/>
                <a:gd name="f122" fmla="*/ f102 f44 1"/>
                <a:gd name="f123" fmla="*/ f103 f45 1"/>
                <a:gd name="f124" fmla="*/ f104 f44 1"/>
                <a:gd name="f125" fmla="*/ f105 f45 1"/>
                <a:gd name="f126" fmla="*/ f106 f44 1"/>
                <a:gd name="f127" fmla="*/ f107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2" y="f113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12" y="f113"/>
                </a:cxn>
              </a:cxnLst>
              <a:rect l="f108" t="f111" r="f109" b="f110"/>
              <a:pathLst>
                <a:path w="99" h="84">
                  <a:moveTo>
                    <a:pt x="f6" y="f8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7"/>
                    <a:pt x="f15" y="f16"/>
                    <a:pt x="f17" y="f9"/>
                  </a:cubicBezTo>
                  <a:cubicBezTo>
                    <a:pt x="f18" y="f19"/>
                    <a:pt x="f8" y="f20"/>
                    <a:pt x="f21" y="f22"/>
                  </a:cubicBezTo>
                  <a:cubicBezTo>
                    <a:pt x="f23" y="f24"/>
                    <a:pt x="f25" y="f24"/>
                    <a:pt x="f26" y="f11"/>
                  </a:cubicBezTo>
                  <a:cubicBezTo>
                    <a:pt x="f27" y="f11"/>
                    <a:pt x="f28" y="f29"/>
                    <a:pt x="f30" y="f31"/>
                  </a:cubicBezTo>
                  <a:cubicBezTo>
                    <a:pt x="f5" y="f32"/>
                    <a:pt x="f33" y="f34"/>
                    <a:pt x="f35" y="f36"/>
                  </a:cubicBezTo>
                  <a:cubicBezTo>
                    <a:pt x="f37" y="f5"/>
                    <a:pt x="f9" y="f38"/>
                    <a:pt x="f39" y="f40"/>
                  </a:cubicBezTo>
                  <a:cubicBezTo>
                    <a:pt x="f41" y="f25"/>
                    <a:pt x="f12" y="f42"/>
                    <a:pt x="f6" y="f8"/>
                  </a:cubicBezTo>
                  <a:close/>
                </a:path>
              </a:pathLst>
            </a:custGeom>
            <a:solidFill>
              <a:srgbClr val="6046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5E7A106-AEB8-EDC3-CCC3-734FB6FA84DE}"/>
                </a:ext>
              </a:extLst>
            </p:cNvPr>
            <p:cNvSpPr/>
            <p:nvPr/>
          </p:nvSpPr>
          <p:spPr>
            <a:xfrm>
              <a:off x="5080004" y="2767010"/>
              <a:ext cx="134938" cy="403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143"/>
                <a:gd name="f8" fmla="val 2"/>
                <a:gd name="f9" fmla="val 13"/>
                <a:gd name="f10" fmla="val 17"/>
                <a:gd name="f11" fmla="val 8"/>
                <a:gd name="f12" fmla="val 32"/>
                <a:gd name="f13" fmla="val 4"/>
                <a:gd name="f14" fmla="val 45"/>
                <a:gd name="f15" fmla="val 35"/>
                <a:gd name="f16" fmla="val 64"/>
                <a:gd name="f17" fmla="val 29"/>
                <a:gd name="f18" fmla="val 96"/>
                <a:gd name="f19" fmla="val 27"/>
                <a:gd name="f20" fmla="val 108"/>
                <a:gd name="f21" fmla="val 24"/>
                <a:gd name="f22" fmla="val 120"/>
                <a:gd name="f23" fmla="val 21"/>
                <a:gd name="f24" fmla="val 132"/>
                <a:gd name="f25" fmla="val 15"/>
                <a:gd name="f26" fmla="val 136"/>
                <a:gd name="f27" fmla="val 9"/>
                <a:gd name="f28" fmla="val 1"/>
                <a:gd name="f29" fmla="val 134"/>
                <a:gd name="f30" fmla="val 98"/>
                <a:gd name="f31" fmla="val 62"/>
                <a:gd name="f32" fmla="val 3"/>
                <a:gd name="f33" fmla="val 22"/>
                <a:gd name="f34" fmla="+- 0 0 -90"/>
                <a:gd name="f35" fmla="*/ f3 1 48"/>
                <a:gd name="f36" fmla="*/ f4 1 14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48"/>
                <a:gd name="f45" fmla="*/ f41 1 143"/>
                <a:gd name="f46" fmla="*/ 2 f42 1"/>
                <a:gd name="f47" fmla="*/ 13 f41 1"/>
                <a:gd name="f48" fmla="*/ 48 f42 1"/>
                <a:gd name="f49" fmla="*/ 0 f41 1"/>
                <a:gd name="f50" fmla="*/ 29 f42 1"/>
                <a:gd name="f51" fmla="*/ 96 f41 1"/>
                <a:gd name="f52" fmla="*/ 21 f42 1"/>
                <a:gd name="f53" fmla="*/ 132 f41 1"/>
                <a:gd name="f54" fmla="*/ 1 f42 1"/>
                <a:gd name="f55" fmla="*/ 134 f41 1"/>
                <a:gd name="f56" fmla="*/ 3 f42 1"/>
                <a:gd name="f57" fmla="*/ 27 f41 1"/>
                <a:gd name="f58" fmla="+- f43 0 f1"/>
                <a:gd name="f59" fmla="*/ f46 1 48"/>
                <a:gd name="f60" fmla="*/ f47 1 143"/>
                <a:gd name="f61" fmla="*/ f48 1 48"/>
                <a:gd name="f62" fmla="*/ f49 1 143"/>
                <a:gd name="f63" fmla="*/ f50 1 48"/>
                <a:gd name="f64" fmla="*/ f51 1 143"/>
                <a:gd name="f65" fmla="*/ f52 1 48"/>
                <a:gd name="f66" fmla="*/ f53 1 143"/>
                <a:gd name="f67" fmla="*/ f54 1 48"/>
                <a:gd name="f68" fmla="*/ f55 1 143"/>
                <a:gd name="f69" fmla="*/ f56 1 48"/>
                <a:gd name="f70" fmla="*/ f57 1 143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48" h="143">
                  <a:moveTo>
                    <a:pt x="f8" y="f9"/>
                  </a:moveTo>
                  <a:cubicBezTo>
                    <a:pt x="f10" y="f11"/>
                    <a:pt x="f12" y="f13"/>
                    <a:pt x="f6" y="f5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28" y="f29"/>
                  </a:cubicBezTo>
                  <a:cubicBezTo>
                    <a:pt x="f28" y="f30"/>
                    <a:pt x="f5" y="f31"/>
                    <a:pt x="f32" y="f19"/>
                  </a:cubicBezTo>
                  <a:cubicBezTo>
                    <a:pt x="f32" y="f33"/>
                    <a:pt x="f8" y="f10"/>
                    <a:pt x="f8" y="f9"/>
                  </a:cubicBezTo>
                  <a:close/>
                </a:path>
              </a:pathLst>
            </a:custGeom>
            <a:solidFill>
              <a:srgbClr val="58A6C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EA850B09-0AB3-3824-0620-1DD0AF7D335D}"/>
                </a:ext>
              </a:extLst>
            </p:cNvPr>
            <p:cNvSpPr/>
            <p:nvPr/>
          </p:nvSpPr>
          <p:spPr>
            <a:xfrm>
              <a:off x="4333871" y="1990721"/>
              <a:ext cx="269876" cy="24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86"/>
                <a:gd name="f8" fmla="val 2"/>
                <a:gd name="f9" fmla="val 39"/>
                <a:gd name="f10" fmla="val 8"/>
                <a:gd name="f11" fmla="val 24"/>
                <a:gd name="f12" fmla="val 19"/>
                <a:gd name="f13" fmla="val 14"/>
                <a:gd name="f14" fmla="val 34"/>
                <a:gd name="f15" fmla="val 9"/>
                <a:gd name="f16" fmla="val 62"/>
                <a:gd name="f17" fmla="val 77"/>
                <a:gd name="f18" fmla="val 90"/>
                <a:gd name="f19" fmla="val 40"/>
                <a:gd name="f20" fmla="val 48"/>
                <a:gd name="f21" fmla="val 57"/>
                <a:gd name="f22" fmla="val 94"/>
                <a:gd name="f23" fmla="val 66"/>
                <a:gd name="f24" fmla="val 83"/>
                <a:gd name="f25" fmla="val 81"/>
                <a:gd name="f26" fmla="val 64"/>
                <a:gd name="f27" fmla="val 75"/>
                <a:gd name="f28" fmla="val 53"/>
                <a:gd name="f29" fmla="val 58"/>
                <a:gd name="f30" fmla="val 37"/>
                <a:gd name="f31" fmla="val 50"/>
                <a:gd name="f32" fmla="val 16"/>
                <a:gd name="f33" fmla="val 3"/>
                <a:gd name="f34" fmla="val 61"/>
                <a:gd name="f35" fmla="val 56"/>
                <a:gd name="f36" fmla="+- 0 0 -90"/>
                <a:gd name="f37" fmla="*/ f3 1 96"/>
                <a:gd name="f38" fmla="*/ f4 1 86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96"/>
                <a:gd name="f47" fmla="*/ f43 1 86"/>
                <a:gd name="f48" fmla="*/ 2 f44 1"/>
                <a:gd name="f49" fmla="*/ 39 f43 1"/>
                <a:gd name="f50" fmla="*/ 34 f44 1"/>
                <a:gd name="f51" fmla="*/ 9 f43 1"/>
                <a:gd name="f52" fmla="*/ 90 f44 1"/>
                <a:gd name="f53" fmla="*/ 40 f43 1"/>
                <a:gd name="f54" fmla="*/ 94 f44 1"/>
                <a:gd name="f55" fmla="*/ 66 f43 1"/>
                <a:gd name="f56" fmla="*/ 64 f44 1"/>
                <a:gd name="f57" fmla="*/ 75 f43 1"/>
                <a:gd name="f58" fmla="*/ 16 f44 1"/>
                <a:gd name="f59" fmla="*/ 57 f43 1"/>
                <a:gd name="f60" fmla="+- f45 0 f1"/>
                <a:gd name="f61" fmla="*/ f48 1 96"/>
                <a:gd name="f62" fmla="*/ f49 1 86"/>
                <a:gd name="f63" fmla="*/ f50 1 96"/>
                <a:gd name="f64" fmla="*/ f51 1 86"/>
                <a:gd name="f65" fmla="*/ f52 1 96"/>
                <a:gd name="f66" fmla="*/ f53 1 86"/>
                <a:gd name="f67" fmla="*/ f54 1 96"/>
                <a:gd name="f68" fmla="*/ f55 1 86"/>
                <a:gd name="f69" fmla="*/ f56 1 96"/>
                <a:gd name="f70" fmla="*/ f57 1 86"/>
                <a:gd name="f71" fmla="*/ f58 1 96"/>
                <a:gd name="f72" fmla="*/ f59 1 86"/>
                <a:gd name="f73" fmla="*/ 0 1 f46"/>
                <a:gd name="f74" fmla="*/ f40 1 f46"/>
                <a:gd name="f75" fmla="*/ 0 1 f47"/>
                <a:gd name="f76" fmla="*/ f41 1 f47"/>
                <a:gd name="f77" fmla="*/ f61 1 f46"/>
                <a:gd name="f78" fmla="*/ f62 1 f47"/>
                <a:gd name="f79" fmla="*/ f63 1 f46"/>
                <a:gd name="f80" fmla="*/ f64 1 f47"/>
                <a:gd name="f81" fmla="*/ f65 1 f46"/>
                <a:gd name="f82" fmla="*/ f66 1 f47"/>
                <a:gd name="f83" fmla="*/ f67 1 f46"/>
                <a:gd name="f84" fmla="*/ f68 1 f47"/>
                <a:gd name="f85" fmla="*/ f69 1 f46"/>
                <a:gd name="f86" fmla="*/ f70 1 f47"/>
                <a:gd name="f87" fmla="*/ f71 1 f46"/>
                <a:gd name="f88" fmla="*/ f72 1 f47"/>
                <a:gd name="f89" fmla="*/ f73 f37 1"/>
                <a:gd name="f90" fmla="*/ f74 f37 1"/>
                <a:gd name="f91" fmla="*/ f76 f38 1"/>
                <a:gd name="f92" fmla="*/ f75 f38 1"/>
                <a:gd name="f93" fmla="*/ f77 f37 1"/>
                <a:gd name="f94" fmla="*/ f78 f38 1"/>
                <a:gd name="f95" fmla="*/ f79 f37 1"/>
                <a:gd name="f96" fmla="*/ f80 f38 1"/>
                <a:gd name="f97" fmla="*/ f81 f37 1"/>
                <a:gd name="f98" fmla="*/ f82 f38 1"/>
                <a:gd name="f99" fmla="*/ f83 f37 1"/>
                <a:gd name="f100" fmla="*/ f84 f38 1"/>
                <a:gd name="f101" fmla="*/ f85 f37 1"/>
                <a:gd name="f102" fmla="*/ f86 f38 1"/>
                <a:gd name="f103" fmla="*/ f87 f37 1"/>
                <a:gd name="f104" fmla="*/ f8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3" y="f94"/>
                </a:cxn>
                <a:cxn ang="f60">
                  <a:pos x="f95" y="f96"/>
                </a:cxn>
                <a:cxn ang="f60">
                  <a:pos x="f97" y="f98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93" y="f94"/>
                </a:cxn>
              </a:cxnLst>
              <a:rect l="f89" t="f92" r="f90" b="f91"/>
              <a:pathLst>
                <a:path w="96" h="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5"/>
                    <a:pt x="f17" y="f10"/>
                    <a:pt x="f18" y="f19"/>
                  </a:cubicBezTo>
                  <a:cubicBezTo>
                    <a:pt x="f6" y="f20"/>
                    <a:pt x="f6" y="f21"/>
                    <a:pt x="f22" y="f23"/>
                  </a:cubicBezTo>
                  <a:cubicBezTo>
                    <a:pt x="f24" y="f7"/>
                    <a:pt x="f25" y="f7"/>
                    <a:pt x="f26" y="f27"/>
                  </a:cubicBezTo>
                  <a:cubicBezTo>
                    <a:pt x="f28" y="f29"/>
                    <a:pt x="f30" y="f31"/>
                    <a:pt x="f32" y="f21"/>
                  </a:cubicBezTo>
                  <a:cubicBezTo>
                    <a:pt x="f33" y="f34"/>
                    <a:pt x="f5" y="f35"/>
                    <a:pt x="f8" y="f9"/>
                  </a:cubicBezTo>
                  <a:close/>
                </a:path>
              </a:pathLst>
            </a:custGeom>
            <a:solidFill>
              <a:srgbClr val="4434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F4AF68D6-2D39-BD04-34AD-0F2F2907A9A3}"/>
                </a:ext>
              </a:extLst>
            </p:cNvPr>
            <p:cNvSpPr/>
            <p:nvPr/>
          </p:nvSpPr>
          <p:spPr>
            <a:xfrm>
              <a:off x="3802066" y="2725734"/>
              <a:ext cx="152403" cy="3540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126"/>
                <a:gd name="f8" fmla="val 12"/>
                <a:gd name="f9" fmla="val 14"/>
                <a:gd name="f10" fmla="val 8"/>
                <a:gd name="f11" fmla="val 29"/>
                <a:gd name="f12" fmla="val 4"/>
                <a:gd name="f13" fmla="val 43"/>
                <a:gd name="f14" fmla="val 47"/>
                <a:gd name="f15" fmla="val 41"/>
                <a:gd name="f16" fmla="val 50"/>
                <a:gd name="f17" fmla="val 81"/>
                <a:gd name="f18" fmla="val 121"/>
                <a:gd name="f19" fmla="val 46"/>
                <a:gd name="f20" fmla="val 39"/>
                <a:gd name="f21" fmla="val 125"/>
                <a:gd name="f22" fmla="val 32"/>
                <a:gd name="f23" fmla="val 120"/>
                <a:gd name="f24" fmla="val 21"/>
                <a:gd name="f25" fmla="val 84"/>
                <a:gd name="f26" fmla="val 11"/>
                <a:gd name="f27" fmla="val 48"/>
                <a:gd name="f28" fmla="+- 0 0 -90"/>
                <a:gd name="f29" fmla="*/ f3 1 54"/>
                <a:gd name="f30" fmla="*/ f4 1 126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54"/>
                <a:gd name="f39" fmla="*/ f35 1 126"/>
                <a:gd name="f40" fmla="*/ 0 f36 1"/>
                <a:gd name="f41" fmla="*/ 12 f35 1"/>
                <a:gd name="f42" fmla="*/ 43 f36 1"/>
                <a:gd name="f43" fmla="*/ 0 f35 1"/>
                <a:gd name="f44" fmla="*/ 54 f36 1"/>
                <a:gd name="f45" fmla="*/ 121 f35 1"/>
                <a:gd name="f46" fmla="*/ 32 f36 1"/>
                <a:gd name="f47" fmla="*/ 120 f35 1"/>
                <a:gd name="f48" fmla="+- f37 0 f1"/>
                <a:gd name="f49" fmla="*/ f40 1 54"/>
                <a:gd name="f50" fmla="*/ f41 1 126"/>
                <a:gd name="f51" fmla="*/ f42 1 54"/>
                <a:gd name="f52" fmla="*/ f43 1 126"/>
                <a:gd name="f53" fmla="*/ f44 1 54"/>
                <a:gd name="f54" fmla="*/ f45 1 126"/>
                <a:gd name="f55" fmla="*/ f46 1 54"/>
                <a:gd name="f56" fmla="*/ f47 1 126"/>
                <a:gd name="f57" fmla="*/ 0 1 f38"/>
                <a:gd name="f58" fmla="*/ f32 1 f38"/>
                <a:gd name="f59" fmla="*/ 0 1 f39"/>
                <a:gd name="f60" fmla="*/ f33 1 f39"/>
                <a:gd name="f61" fmla="*/ f49 1 f38"/>
                <a:gd name="f62" fmla="*/ f50 1 f39"/>
                <a:gd name="f63" fmla="*/ f51 1 f38"/>
                <a:gd name="f64" fmla="*/ f52 1 f39"/>
                <a:gd name="f65" fmla="*/ f53 1 f38"/>
                <a:gd name="f66" fmla="*/ f54 1 f39"/>
                <a:gd name="f67" fmla="*/ f55 1 f38"/>
                <a:gd name="f68" fmla="*/ f56 1 f39"/>
                <a:gd name="f69" fmla="*/ f57 f29 1"/>
                <a:gd name="f70" fmla="*/ f58 f29 1"/>
                <a:gd name="f71" fmla="*/ f60 f30 1"/>
                <a:gd name="f72" fmla="*/ f59 f30 1"/>
                <a:gd name="f73" fmla="*/ f61 f29 1"/>
                <a:gd name="f74" fmla="*/ f62 f30 1"/>
                <a:gd name="f75" fmla="*/ f63 f29 1"/>
                <a:gd name="f76" fmla="*/ f64 f30 1"/>
                <a:gd name="f77" fmla="*/ f65 f29 1"/>
                <a:gd name="f78" fmla="*/ f66 f30 1"/>
                <a:gd name="f79" fmla="*/ f67 f29 1"/>
                <a:gd name="f80" fmla="*/ f68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3" y="f74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73" y="f74"/>
                </a:cxn>
              </a:cxnLst>
              <a:rect l="f69" t="f72" r="f70" b="f71"/>
              <a:pathLst>
                <a:path w="54" h="125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5"/>
                    <a:pt x="f16" y="f17"/>
                    <a:pt x="f6" y="f18"/>
                  </a:cubicBezTo>
                  <a:cubicBezTo>
                    <a:pt x="f19" y="f7"/>
                    <a:pt x="f20" y="f21"/>
                    <a:pt x="f22" y="f23"/>
                  </a:cubicBezTo>
                  <a:cubicBezTo>
                    <a:pt x="f24" y="f25"/>
                    <a:pt x="f26" y="f27"/>
                    <a:pt x="f5" y="f8"/>
                  </a:cubicBezTo>
                  <a:close/>
                </a:path>
              </a:pathLst>
            </a:custGeom>
            <a:solidFill>
              <a:srgbClr val="56A7C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6C1804CF-B457-46A1-4202-426AC3FAB5E4}"/>
                </a:ext>
              </a:extLst>
            </p:cNvPr>
            <p:cNvSpPr/>
            <p:nvPr/>
          </p:nvSpPr>
          <p:spPr>
            <a:xfrm>
              <a:off x="4208461" y="2581278"/>
              <a:ext cx="288922" cy="4905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174"/>
                <a:gd name="f8" fmla="val 6"/>
                <a:gd name="f9" fmla="val 95"/>
                <a:gd name="f10" fmla="val 33"/>
                <a:gd name="f11" fmla="val 87"/>
                <a:gd name="f12" fmla="val 59"/>
                <a:gd name="f13" fmla="val 53"/>
                <a:gd name="f14" fmla="val 63"/>
                <a:gd name="f15" fmla="val 48"/>
                <a:gd name="f16" fmla="val 45"/>
                <a:gd name="f17" fmla="val 66"/>
                <a:gd name="f18" fmla="val 43"/>
                <a:gd name="f19" fmla="val 71"/>
                <a:gd name="f20" fmla="val 35"/>
                <a:gd name="f21" fmla="val 93"/>
                <a:gd name="f22" fmla="val 26"/>
                <a:gd name="f23" fmla="val 114"/>
                <a:gd name="f24" fmla="val 18"/>
                <a:gd name="f25" fmla="val 136"/>
                <a:gd name="f26" fmla="val 15"/>
                <a:gd name="f27" fmla="val 144"/>
                <a:gd name="f28" fmla="val 14"/>
                <a:gd name="f29" fmla="val 153"/>
                <a:gd name="f30" fmla="val 17"/>
                <a:gd name="f31" fmla="val 161"/>
                <a:gd name="f32" fmla="val 166"/>
                <a:gd name="f33" fmla="val 171"/>
                <a:gd name="f34" fmla="val 12"/>
                <a:gd name="f35" fmla="val 172"/>
                <a:gd name="f36" fmla="val 5"/>
                <a:gd name="f37" fmla="val 4"/>
                <a:gd name="f38" fmla="val 168"/>
                <a:gd name="f39" fmla="val 3"/>
                <a:gd name="f40" fmla="val 163"/>
                <a:gd name="f41" fmla="val 142"/>
                <a:gd name="f42" fmla="val 122"/>
                <a:gd name="f43" fmla="val 13"/>
                <a:gd name="f44" fmla="val 16"/>
                <a:gd name="f45" fmla="val 19"/>
                <a:gd name="f46" fmla="val 24"/>
                <a:gd name="f47" fmla="val 81"/>
                <a:gd name="f48" fmla="val 37"/>
                <a:gd name="f49" fmla="val 65"/>
                <a:gd name="f50" fmla="val 56"/>
                <a:gd name="f51" fmla="val 21"/>
                <a:gd name="f52" fmla="val 20"/>
                <a:gd name="f53" fmla="val 25"/>
                <a:gd name="f54" fmla="val 23"/>
                <a:gd name="f55" fmla="val 46"/>
                <a:gd name="f56" fmla="val 47"/>
                <a:gd name="f57" fmla="val 28"/>
                <a:gd name="f58" fmla="val 57"/>
                <a:gd name="f59" fmla="val 60"/>
                <a:gd name="f60" fmla="val 30"/>
                <a:gd name="f61" fmla="val 77"/>
                <a:gd name="f62" fmla="val 79"/>
                <a:gd name="f63" fmla="val 10"/>
                <a:gd name="f64" fmla="val 1"/>
                <a:gd name="f65" fmla="val 98"/>
                <a:gd name="f66" fmla="+- 0 0 -90"/>
                <a:gd name="f67" fmla="*/ f3 1 103"/>
                <a:gd name="f68" fmla="*/ f4 1 174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103"/>
                <a:gd name="f77" fmla="*/ f73 1 174"/>
                <a:gd name="f78" fmla="*/ 103 f74 1"/>
                <a:gd name="f79" fmla="*/ 6 f73 1"/>
                <a:gd name="f80" fmla="*/ 53 f74 1"/>
                <a:gd name="f81" fmla="*/ 63 f73 1"/>
                <a:gd name="f82" fmla="*/ 43 f74 1"/>
                <a:gd name="f83" fmla="*/ 71 f73 1"/>
                <a:gd name="f84" fmla="*/ 18 f74 1"/>
                <a:gd name="f85" fmla="*/ 136 f73 1"/>
                <a:gd name="f86" fmla="*/ 17 f74 1"/>
                <a:gd name="f87" fmla="*/ 161 f73 1"/>
                <a:gd name="f88" fmla="*/ 12 f74 1"/>
                <a:gd name="f89" fmla="*/ 172 f73 1"/>
                <a:gd name="f90" fmla="*/ 3 f74 1"/>
                <a:gd name="f91" fmla="*/ 163 f73 1"/>
                <a:gd name="f92" fmla="*/ 13 f74 1"/>
                <a:gd name="f93" fmla="*/ 103 f73 1"/>
                <a:gd name="f94" fmla="*/ 24 f74 1"/>
                <a:gd name="f95" fmla="*/ 81 f73 1"/>
                <a:gd name="f96" fmla="*/ 16 f74 1"/>
                <a:gd name="f97" fmla="*/ 43 f73 1"/>
                <a:gd name="f98" fmla="*/ 23 f73 1"/>
                <a:gd name="f99" fmla="*/ 47 f74 1"/>
                <a:gd name="f100" fmla="*/ 28 f73 1"/>
                <a:gd name="f101" fmla="*/ 71 f74 1"/>
                <a:gd name="f102" fmla="*/ 30 f73 1"/>
                <a:gd name="f103" fmla="*/ 87 f74 1"/>
                <a:gd name="f104" fmla="*/ 1 f73 1"/>
                <a:gd name="f105" fmla="+- f75 0 f1"/>
                <a:gd name="f106" fmla="*/ f78 1 103"/>
                <a:gd name="f107" fmla="*/ f79 1 174"/>
                <a:gd name="f108" fmla="*/ f80 1 103"/>
                <a:gd name="f109" fmla="*/ f81 1 174"/>
                <a:gd name="f110" fmla="*/ f82 1 103"/>
                <a:gd name="f111" fmla="*/ f83 1 174"/>
                <a:gd name="f112" fmla="*/ f84 1 103"/>
                <a:gd name="f113" fmla="*/ f85 1 174"/>
                <a:gd name="f114" fmla="*/ f86 1 103"/>
                <a:gd name="f115" fmla="*/ f87 1 174"/>
                <a:gd name="f116" fmla="*/ f88 1 103"/>
                <a:gd name="f117" fmla="*/ f89 1 174"/>
                <a:gd name="f118" fmla="*/ f90 1 103"/>
                <a:gd name="f119" fmla="*/ f91 1 174"/>
                <a:gd name="f120" fmla="*/ f92 1 103"/>
                <a:gd name="f121" fmla="*/ f93 1 174"/>
                <a:gd name="f122" fmla="*/ f94 1 103"/>
                <a:gd name="f123" fmla="*/ f95 1 174"/>
                <a:gd name="f124" fmla="*/ f96 1 103"/>
                <a:gd name="f125" fmla="*/ f97 1 174"/>
                <a:gd name="f126" fmla="*/ f98 1 174"/>
                <a:gd name="f127" fmla="*/ f99 1 103"/>
                <a:gd name="f128" fmla="*/ f100 1 174"/>
                <a:gd name="f129" fmla="*/ f101 1 103"/>
                <a:gd name="f130" fmla="*/ f102 1 174"/>
                <a:gd name="f131" fmla="*/ f103 1 103"/>
                <a:gd name="f132" fmla="*/ f104 1 174"/>
                <a:gd name="f133" fmla="*/ 0 1 f76"/>
                <a:gd name="f134" fmla="*/ f70 1 f76"/>
                <a:gd name="f135" fmla="*/ 0 1 f77"/>
                <a:gd name="f136" fmla="*/ f71 1 f77"/>
                <a:gd name="f137" fmla="*/ f106 1 f76"/>
                <a:gd name="f138" fmla="*/ f107 1 f77"/>
                <a:gd name="f139" fmla="*/ f108 1 f76"/>
                <a:gd name="f140" fmla="*/ f109 1 f77"/>
                <a:gd name="f141" fmla="*/ f110 1 f76"/>
                <a:gd name="f142" fmla="*/ f111 1 f77"/>
                <a:gd name="f143" fmla="*/ f112 1 f76"/>
                <a:gd name="f144" fmla="*/ f113 1 f77"/>
                <a:gd name="f145" fmla="*/ f114 1 f76"/>
                <a:gd name="f146" fmla="*/ f115 1 f77"/>
                <a:gd name="f147" fmla="*/ f116 1 f76"/>
                <a:gd name="f148" fmla="*/ f117 1 f77"/>
                <a:gd name="f149" fmla="*/ f118 1 f76"/>
                <a:gd name="f150" fmla="*/ f119 1 f77"/>
                <a:gd name="f151" fmla="*/ f120 1 f76"/>
                <a:gd name="f152" fmla="*/ f121 1 f77"/>
                <a:gd name="f153" fmla="*/ f122 1 f76"/>
                <a:gd name="f154" fmla="*/ f123 1 f77"/>
                <a:gd name="f155" fmla="*/ f124 1 f76"/>
                <a:gd name="f156" fmla="*/ f125 1 f77"/>
                <a:gd name="f157" fmla="*/ f126 1 f77"/>
                <a:gd name="f158" fmla="*/ f127 1 f76"/>
                <a:gd name="f159" fmla="*/ f128 1 f77"/>
                <a:gd name="f160" fmla="*/ f129 1 f76"/>
                <a:gd name="f161" fmla="*/ f130 1 f77"/>
                <a:gd name="f162" fmla="*/ f131 1 f76"/>
                <a:gd name="f163" fmla="*/ f132 1 f77"/>
                <a:gd name="f164" fmla="*/ f133 f67 1"/>
                <a:gd name="f165" fmla="*/ f134 f67 1"/>
                <a:gd name="f166" fmla="*/ f136 f68 1"/>
                <a:gd name="f167" fmla="*/ f135 f68 1"/>
                <a:gd name="f168" fmla="*/ f137 f67 1"/>
                <a:gd name="f169" fmla="*/ f138 f68 1"/>
                <a:gd name="f170" fmla="*/ f139 f67 1"/>
                <a:gd name="f171" fmla="*/ f140 f68 1"/>
                <a:gd name="f172" fmla="*/ f141 f67 1"/>
                <a:gd name="f173" fmla="*/ f142 f68 1"/>
                <a:gd name="f174" fmla="*/ f143 f67 1"/>
                <a:gd name="f175" fmla="*/ f144 f68 1"/>
                <a:gd name="f176" fmla="*/ f145 f67 1"/>
                <a:gd name="f177" fmla="*/ f146 f68 1"/>
                <a:gd name="f178" fmla="*/ f147 f67 1"/>
                <a:gd name="f179" fmla="*/ f148 f68 1"/>
                <a:gd name="f180" fmla="*/ f149 f67 1"/>
                <a:gd name="f181" fmla="*/ f150 f68 1"/>
                <a:gd name="f182" fmla="*/ f151 f67 1"/>
                <a:gd name="f183" fmla="*/ f152 f68 1"/>
                <a:gd name="f184" fmla="*/ f153 f67 1"/>
                <a:gd name="f185" fmla="*/ f154 f68 1"/>
                <a:gd name="f186" fmla="*/ f155 f67 1"/>
                <a:gd name="f187" fmla="*/ f156 f68 1"/>
                <a:gd name="f188" fmla="*/ f157 f68 1"/>
                <a:gd name="f189" fmla="*/ f158 f67 1"/>
                <a:gd name="f190" fmla="*/ f159 f68 1"/>
                <a:gd name="f191" fmla="*/ f160 f67 1"/>
                <a:gd name="f192" fmla="*/ f161 f68 1"/>
                <a:gd name="f193" fmla="*/ f162 f67 1"/>
                <a:gd name="f194" fmla="*/ f163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8" y="f169"/>
                </a:cxn>
                <a:cxn ang="f105">
                  <a:pos x="f170" y="f171"/>
                </a:cxn>
                <a:cxn ang="f105">
                  <a:pos x="f172" y="f173"/>
                </a:cxn>
                <a:cxn ang="f105">
                  <a:pos x="f174" y="f175"/>
                </a:cxn>
                <a:cxn ang="f105">
                  <a:pos x="f176" y="f177"/>
                </a:cxn>
                <a:cxn ang="f105">
                  <a:pos x="f178" y="f179"/>
                </a:cxn>
                <a:cxn ang="f105">
                  <a:pos x="f180" y="f181"/>
                </a:cxn>
                <a:cxn ang="f105">
                  <a:pos x="f182" y="f183"/>
                </a:cxn>
                <a:cxn ang="f105">
                  <a:pos x="f184" y="f185"/>
                </a:cxn>
                <a:cxn ang="f105">
                  <a:pos x="f186" y="f187"/>
                </a:cxn>
                <a:cxn ang="f105">
                  <a:pos x="f172" y="f188"/>
                </a:cxn>
                <a:cxn ang="f105">
                  <a:pos x="f189" y="f190"/>
                </a:cxn>
                <a:cxn ang="f105">
                  <a:pos x="f191" y="f192"/>
                </a:cxn>
                <a:cxn ang="f105">
                  <a:pos x="f193" y="f194"/>
                </a:cxn>
                <a:cxn ang="f105">
                  <a:pos x="f168" y="f169"/>
                </a:cxn>
              </a:cxnLst>
              <a:rect l="f164" t="f167" r="f165" b="f166"/>
              <a:pathLst>
                <a:path w="103" h="174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4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24" y="f32"/>
                    <a:pt x="f24" y="f33"/>
                    <a:pt x="f34" y="f35"/>
                  </a:cubicBezTo>
                  <a:cubicBezTo>
                    <a:pt x="f36" y="f7"/>
                    <a:pt x="f37" y="f38"/>
                    <a:pt x="f39" y="f40"/>
                  </a:cubicBezTo>
                  <a:cubicBezTo>
                    <a:pt x="f5" y="f41"/>
                    <a:pt x="f36" y="f42"/>
                    <a:pt x="f43" y="f6"/>
                  </a:cubicBezTo>
                  <a:cubicBezTo>
                    <a:pt x="f44" y="f9"/>
                    <a:pt x="f45" y="f11"/>
                    <a:pt x="f46" y="f47"/>
                  </a:cubicBezTo>
                  <a:cubicBezTo>
                    <a:pt x="f48" y="f49"/>
                    <a:pt x="f24" y="f50"/>
                    <a:pt x="f44" y="f18"/>
                  </a:cubicBezTo>
                  <a:cubicBezTo>
                    <a:pt x="f51" y="f52"/>
                    <a:pt x="f53" y="f30"/>
                    <a:pt x="f18" y="f54"/>
                  </a:cubicBezTo>
                  <a:cubicBezTo>
                    <a:pt x="f16" y="f53"/>
                    <a:pt x="f55" y="f22"/>
                    <a:pt x="f56" y="f57"/>
                  </a:cubicBezTo>
                  <a:cubicBezTo>
                    <a:pt x="f58" y="f18"/>
                    <a:pt x="f59" y="f18"/>
                    <a:pt x="f19" y="f60"/>
                  </a:cubicBezTo>
                  <a:cubicBezTo>
                    <a:pt x="f61" y="f51"/>
                    <a:pt x="f62" y="f63"/>
                    <a:pt x="f11" y="f64"/>
                  </a:cubicBezTo>
                  <a:cubicBezTo>
                    <a:pt x="f21" y="f5"/>
                    <a:pt x="f65" y="f64"/>
                    <a:pt x="f6" y="f8"/>
                  </a:cubicBezTo>
                  <a:close/>
                </a:path>
              </a:pathLst>
            </a:custGeom>
            <a:solidFill>
              <a:srgbClr val="F4AAB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14">
              <a:extLst>
                <a:ext uri="{FF2B5EF4-FFF2-40B4-BE49-F238E27FC236}">
                  <a16:creationId xmlns:a16="http://schemas.microsoft.com/office/drawing/2014/main" id="{FD600E4A-8429-01F1-11AE-A4E463BDBE47}"/>
                </a:ext>
              </a:extLst>
            </p:cNvPr>
            <p:cNvSpPr/>
            <p:nvPr/>
          </p:nvSpPr>
          <p:spPr>
            <a:xfrm>
              <a:off x="3976689" y="2678113"/>
              <a:ext cx="149220" cy="3540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126"/>
                <a:gd name="f8" fmla="val 12"/>
                <a:gd name="f9" fmla="val 13"/>
                <a:gd name="f10" fmla="val 7"/>
                <a:gd name="f11" fmla="val 26"/>
                <a:gd name="f12" fmla="val 3"/>
                <a:gd name="f13" fmla="val 40"/>
                <a:gd name="f14" fmla="val 48"/>
                <a:gd name="f15" fmla="val 15"/>
                <a:gd name="f16" fmla="val 49"/>
                <a:gd name="f17" fmla="val 32"/>
                <a:gd name="f18" fmla="val 50"/>
                <a:gd name="f19" fmla="val 51"/>
                <a:gd name="f20" fmla="val 72"/>
                <a:gd name="f21" fmla="val 96"/>
                <a:gd name="f22" fmla="val 121"/>
                <a:gd name="f23" fmla="val 43"/>
                <a:gd name="f24" fmla="val 125"/>
                <a:gd name="f25" fmla="val 36"/>
                <a:gd name="f26" fmla="val 29"/>
                <a:gd name="f27" fmla="val 119"/>
                <a:gd name="f28" fmla="val 20"/>
                <a:gd name="f29" fmla="val 83"/>
                <a:gd name="f30" fmla="val 10"/>
                <a:gd name="f31" fmla="+- 0 0 -90"/>
                <a:gd name="f32" fmla="*/ f3 1 53"/>
                <a:gd name="f33" fmla="*/ f4 1 126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53"/>
                <a:gd name="f42" fmla="*/ f38 1 126"/>
                <a:gd name="f43" fmla="*/ 0 f39 1"/>
                <a:gd name="f44" fmla="*/ 12 f38 1"/>
                <a:gd name="f45" fmla="*/ 40 f39 1"/>
                <a:gd name="f46" fmla="*/ 0 f38 1"/>
                <a:gd name="f47" fmla="*/ 50 f39 1"/>
                <a:gd name="f48" fmla="*/ 48 f38 1"/>
                <a:gd name="f49" fmla="*/ 121 f38 1"/>
                <a:gd name="f50" fmla="*/ 29 f39 1"/>
                <a:gd name="f51" fmla="*/ 119 f38 1"/>
                <a:gd name="f52" fmla="+- f40 0 f1"/>
                <a:gd name="f53" fmla="*/ f43 1 53"/>
                <a:gd name="f54" fmla="*/ f44 1 126"/>
                <a:gd name="f55" fmla="*/ f45 1 53"/>
                <a:gd name="f56" fmla="*/ f46 1 126"/>
                <a:gd name="f57" fmla="*/ f47 1 53"/>
                <a:gd name="f58" fmla="*/ f48 1 126"/>
                <a:gd name="f59" fmla="*/ f49 1 126"/>
                <a:gd name="f60" fmla="*/ f50 1 53"/>
                <a:gd name="f61" fmla="*/ f51 1 126"/>
                <a:gd name="f62" fmla="*/ 0 1 f41"/>
                <a:gd name="f63" fmla="*/ f35 1 f41"/>
                <a:gd name="f64" fmla="*/ 0 1 f42"/>
                <a:gd name="f65" fmla="*/ f36 1 f42"/>
                <a:gd name="f66" fmla="*/ f53 1 f41"/>
                <a:gd name="f67" fmla="*/ f54 1 f42"/>
                <a:gd name="f68" fmla="*/ f55 1 f41"/>
                <a:gd name="f69" fmla="*/ f56 1 f42"/>
                <a:gd name="f70" fmla="*/ f57 1 f41"/>
                <a:gd name="f71" fmla="*/ f58 1 f42"/>
                <a:gd name="f72" fmla="*/ f59 1 f42"/>
                <a:gd name="f73" fmla="*/ f60 1 f41"/>
                <a:gd name="f74" fmla="*/ f61 1 f42"/>
                <a:gd name="f75" fmla="*/ f62 f32 1"/>
                <a:gd name="f76" fmla="*/ f63 f32 1"/>
                <a:gd name="f77" fmla="*/ f65 f33 1"/>
                <a:gd name="f78" fmla="*/ f64 f33 1"/>
                <a:gd name="f79" fmla="*/ f66 f32 1"/>
                <a:gd name="f80" fmla="*/ f67 f33 1"/>
                <a:gd name="f81" fmla="*/ f68 f32 1"/>
                <a:gd name="f82" fmla="*/ f69 f33 1"/>
                <a:gd name="f83" fmla="*/ f70 f32 1"/>
                <a:gd name="f84" fmla="*/ f71 f33 1"/>
                <a:gd name="f85" fmla="*/ f72 f33 1"/>
                <a:gd name="f86" fmla="*/ f73 f32 1"/>
                <a:gd name="f87" fmla="*/ f74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79" y="f80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3" y="f85"/>
                </a:cxn>
                <a:cxn ang="f52">
                  <a:pos x="f86" y="f87"/>
                </a:cxn>
                <a:cxn ang="f52">
                  <a:pos x="f79" y="f80"/>
                </a:cxn>
              </a:cxnLst>
              <a:rect l="f75" t="f78" r="f76" b="f77"/>
              <a:pathLst>
                <a:path w="52" h="125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5"/>
                    <a:pt x="f16" y="f17"/>
                    <a:pt x="f18" y="f14"/>
                  </a:cubicBezTo>
                  <a:cubicBezTo>
                    <a:pt x="f19" y="f20"/>
                    <a:pt x="f6" y="f21"/>
                    <a:pt x="f18" y="f22"/>
                  </a:cubicBezTo>
                  <a:cubicBezTo>
                    <a:pt x="f23" y="f24"/>
                    <a:pt x="f25" y="f7"/>
                    <a:pt x="f26" y="f27"/>
                  </a:cubicBezTo>
                  <a:cubicBezTo>
                    <a:pt x="f28" y="f29"/>
                    <a:pt x="f30" y="f14"/>
                    <a:pt x="f5" y="f8"/>
                  </a:cubicBezTo>
                  <a:close/>
                </a:path>
              </a:pathLst>
            </a:custGeom>
            <a:solidFill>
              <a:srgbClr val="53A7C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15">
              <a:extLst>
                <a:ext uri="{FF2B5EF4-FFF2-40B4-BE49-F238E27FC236}">
                  <a16:creationId xmlns:a16="http://schemas.microsoft.com/office/drawing/2014/main" id="{1099EE1A-6EF3-E941-EE12-6989FADB16C1}"/>
                </a:ext>
              </a:extLst>
            </p:cNvPr>
            <p:cNvSpPr/>
            <p:nvPr/>
          </p:nvSpPr>
          <p:spPr>
            <a:xfrm>
              <a:off x="4876796" y="2820988"/>
              <a:ext cx="134938" cy="3603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128"/>
                <a:gd name="f8" fmla="val 6"/>
                <a:gd name="f9" fmla="val 9"/>
                <a:gd name="f10" fmla="val 20"/>
                <a:gd name="f11" fmla="val 34"/>
                <a:gd name="f12" fmla="val 3"/>
                <a:gd name="f13" fmla="val 39"/>
                <a:gd name="f14" fmla="val 40"/>
                <a:gd name="f15" fmla="val 29"/>
                <a:gd name="f16" fmla="val 79"/>
                <a:gd name="f17" fmla="val 118"/>
                <a:gd name="f18" fmla="val 13"/>
                <a:gd name="f19" fmla="val 124"/>
                <a:gd name="f20" fmla="val 7"/>
                <a:gd name="f21" fmla="val 120"/>
                <a:gd name="f22" fmla="val 83"/>
                <a:gd name="f23" fmla="val 1"/>
                <a:gd name="f24" fmla="val 46"/>
                <a:gd name="f25" fmla="+- 0 0 -90"/>
                <a:gd name="f26" fmla="*/ f3 1 48"/>
                <a:gd name="f27" fmla="*/ f4 1 128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8"/>
                <a:gd name="f36" fmla="*/ f32 1 128"/>
                <a:gd name="f37" fmla="*/ 6 f33 1"/>
                <a:gd name="f38" fmla="*/ 9 f32 1"/>
                <a:gd name="f39" fmla="*/ 48 f33 1"/>
                <a:gd name="f40" fmla="*/ 0 f32 1"/>
                <a:gd name="f41" fmla="*/ 20 f33 1"/>
                <a:gd name="f42" fmla="*/ 118 f32 1"/>
                <a:gd name="f43" fmla="*/ 0 f33 1"/>
                <a:gd name="f44" fmla="*/ 120 f32 1"/>
                <a:gd name="f45" fmla="+- f34 0 f1"/>
                <a:gd name="f46" fmla="*/ f37 1 48"/>
                <a:gd name="f47" fmla="*/ f38 1 128"/>
                <a:gd name="f48" fmla="*/ f39 1 48"/>
                <a:gd name="f49" fmla="*/ f40 1 128"/>
                <a:gd name="f50" fmla="*/ f41 1 48"/>
                <a:gd name="f51" fmla="*/ f42 1 128"/>
                <a:gd name="f52" fmla="*/ f43 1 48"/>
                <a:gd name="f53" fmla="*/ f44 1 128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8" h="128">
                  <a:moveTo>
                    <a:pt x="f8" y="f9"/>
                  </a:moveTo>
                  <a:cubicBezTo>
                    <a:pt x="f10" y="f8"/>
                    <a:pt x="f11" y="f12"/>
                    <a:pt x="f6" y="f5"/>
                  </a:cubicBezTo>
                  <a:cubicBezTo>
                    <a:pt x="f13" y="f14"/>
                    <a:pt x="f15" y="f16"/>
                    <a:pt x="f10" y="f17"/>
                  </a:cubicBezTo>
                  <a:cubicBezTo>
                    <a:pt x="f18" y="f19"/>
                    <a:pt x="f20" y="f7"/>
                    <a:pt x="f5" y="f21"/>
                  </a:cubicBezTo>
                  <a:cubicBezTo>
                    <a:pt x="f5" y="f22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5CA5C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16">
              <a:extLst>
                <a:ext uri="{FF2B5EF4-FFF2-40B4-BE49-F238E27FC236}">
                  <a16:creationId xmlns:a16="http://schemas.microsoft.com/office/drawing/2014/main" id="{7578885E-22B8-A407-4722-73D843C735E3}"/>
                </a:ext>
              </a:extLst>
            </p:cNvPr>
            <p:cNvSpPr/>
            <p:nvPr/>
          </p:nvSpPr>
          <p:spPr>
            <a:xfrm>
              <a:off x="4235455" y="3275015"/>
              <a:ext cx="293686" cy="219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4"/>
                <a:gd name="f7" fmla="val 78"/>
                <a:gd name="f8" fmla="val 37"/>
                <a:gd name="f9" fmla="val 45"/>
                <a:gd name="f10" fmla="val 41"/>
                <a:gd name="f11" fmla="val 48"/>
                <a:gd name="f12" fmla="val 51"/>
                <a:gd name="f13" fmla="val 49"/>
                <a:gd name="f14" fmla="val 55"/>
                <a:gd name="f15" fmla="val 54"/>
                <a:gd name="f16" fmla="val 60"/>
                <a:gd name="f17" fmla="val 67"/>
                <a:gd name="f18" fmla="val 72"/>
                <a:gd name="f19" fmla="val 44"/>
                <a:gd name="f20" fmla="val 38"/>
                <a:gd name="f21" fmla="val 75"/>
                <a:gd name="f22" fmla="val 34"/>
                <a:gd name="f23" fmla="val 70"/>
                <a:gd name="f24" fmla="val 28"/>
                <a:gd name="f25" fmla="val 15"/>
                <a:gd name="f26" fmla="val 59"/>
                <a:gd name="f27" fmla="val 7"/>
                <a:gd name="f28" fmla="val 3"/>
                <a:gd name="f29" fmla="val 32"/>
                <a:gd name="f30" fmla="val 19"/>
                <a:gd name="f31" fmla="val 11"/>
                <a:gd name="f32" fmla="val 39"/>
                <a:gd name="f33" fmla="val 10"/>
                <a:gd name="f34" fmla="val 57"/>
                <a:gd name="f35" fmla="val 5"/>
                <a:gd name="f36" fmla="val 61"/>
                <a:gd name="f37" fmla="val 65"/>
                <a:gd name="f38" fmla="val 1"/>
                <a:gd name="f39" fmla="val 69"/>
                <a:gd name="f40" fmla="val 77"/>
                <a:gd name="f41" fmla="val 4"/>
                <a:gd name="f42" fmla="val 85"/>
                <a:gd name="f43" fmla="val 93"/>
                <a:gd name="f44" fmla="val 98"/>
                <a:gd name="f45" fmla="val 13"/>
                <a:gd name="f46" fmla="val 21"/>
                <a:gd name="f47" fmla="val 99"/>
                <a:gd name="f48" fmla="val 23"/>
                <a:gd name="f49" fmla="val 92"/>
                <a:gd name="f50" fmla="val 24"/>
                <a:gd name="f51" fmla="val 76"/>
                <a:gd name="f52" fmla="val 25"/>
                <a:gd name="f53" fmla="val 42"/>
                <a:gd name="f54" fmla="val 33"/>
                <a:gd name="f55" fmla="val 35"/>
                <a:gd name="f56" fmla="+- 0 0 -90"/>
                <a:gd name="f57" fmla="*/ f3 1 104"/>
                <a:gd name="f58" fmla="*/ f4 1 78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104"/>
                <a:gd name="f67" fmla="*/ f63 1 78"/>
                <a:gd name="f68" fmla="*/ 37 f64 1"/>
                <a:gd name="f69" fmla="*/ 45 f63 1"/>
                <a:gd name="f70" fmla="*/ 49 f64 1"/>
                <a:gd name="f71" fmla="*/ 55 f63 1"/>
                <a:gd name="f72" fmla="*/ 72 f63 1"/>
                <a:gd name="f73" fmla="*/ 34 f64 1"/>
                <a:gd name="f74" fmla="*/ 70 f63 1"/>
                <a:gd name="f75" fmla="*/ 7 f64 1"/>
                <a:gd name="f76" fmla="*/ 51 f63 1"/>
                <a:gd name="f77" fmla="*/ 32 f63 1"/>
                <a:gd name="f78" fmla="*/ 57 f64 1"/>
                <a:gd name="f79" fmla="*/ 5 f63 1"/>
                <a:gd name="f80" fmla="*/ 69 f64 1"/>
                <a:gd name="f81" fmla="*/ 3 f63 1"/>
                <a:gd name="f82" fmla="*/ 93 f64 1"/>
                <a:gd name="f83" fmla="*/ 4 f63 1"/>
                <a:gd name="f84" fmla="*/ 104 f64 1"/>
                <a:gd name="f85" fmla="*/ 13 f63 1"/>
                <a:gd name="f86" fmla="*/ 92 f64 1"/>
                <a:gd name="f87" fmla="*/ 24 f63 1"/>
                <a:gd name="f88" fmla="*/ 45 f64 1"/>
                <a:gd name="f89" fmla="*/ 28 f63 1"/>
                <a:gd name="f90" fmla="+- f65 0 f1"/>
                <a:gd name="f91" fmla="*/ f68 1 104"/>
                <a:gd name="f92" fmla="*/ f69 1 78"/>
                <a:gd name="f93" fmla="*/ f70 1 104"/>
                <a:gd name="f94" fmla="*/ f71 1 78"/>
                <a:gd name="f95" fmla="*/ f72 1 78"/>
                <a:gd name="f96" fmla="*/ f73 1 104"/>
                <a:gd name="f97" fmla="*/ f74 1 78"/>
                <a:gd name="f98" fmla="*/ f75 1 104"/>
                <a:gd name="f99" fmla="*/ f76 1 78"/>
                <a:gd name="f100" fmla="*/ f77 1 78"/>
                <a:gd name="f101" fmla="*/ f78 1 104"/>
                <a:gd name="f102" fmla="*/ f79 1 78"/>
                <a:gd name="f103" fmla="*/ f80 1 104"/>
                <a:gd name="f104" fmla="*/ f81 1 78"/>
                <a:gd name="f105" fmla="*/ f82 1 104"/>
                <a:gd name="f106" fmla="*/ f83 1 78"/>
                <a:gd name="f107" fmla="*/ f84 1 104"/>
                <a:gd name="f108" fmla="*/ f85 1 78"/>
                <a:gd name="f109" fmla="*/ f86 1 104"/>
                <a:gd name="f110" fmla="*/ f87 1 78"/>
                <a:gd name="f111" fmla="*/ f88 1 104"/>
                <a:gd name="f112" fmla="*/ f89 1 78"/>
                <a:gd name="f113" fmla="*/ 0 1 f66"/>
                <a:gd name="f114" fmla="*/ f60 1 f66"/>
                <a:gd name="f115" fmla="*/ 0 1 f67"/>
                <a:gd name="f116" fmla="*/ f61 1 f67"/>
                <a:gd name="f117" fmla="*/ f91 1 f66"/>
                <a:gd name="f118" fmla="*/ f92 1 f67"/>
                <a:gd name="f119" fmla="*/ f93 1 f66"/>
                <a:gd name="f120" fmla="*/ f94 1 f67"/>
                <a:gd name="f121" fmla="*/ f95 1 f67"/>
                <a:gd name="f122" fmla="*/ f96 1 f66"/>
                <a:gd name="f123" fmla="*/ f97 1 f67"/>
                <a:gd name="f124" fmla="*/ f98 1 f66"/>
                <a:gd name="f125" fmla="*/ f99 1 f67"/>
                <a:gd name="f126" fmla="*/ f100 1 f67"/>
                <a:gd name="f127" fmla="*/ f101 1 f66"/>
                <a:gd name="f128" fmla="*/ f102 1 f67"/>
                <a:gd name="f129" fmla="*/ f103 1 f66"/>
                <a:gd name="f130" fmla="*/ f104 1 f67"/>
                <a:gd name="f131" fmla="*/ f105 1 f66"/>
                <a:gd name="f132" fmla="*/ f106 1 f67"/>
                <a:gd name="f133" fmla="*/ f107 1 f66"/>
                <a:gd name="f134" fmla="*/ f108 1 f67"/>
                <a:gd name="f135" fmla="*/ f109 1 f66"/>
                <a:gd name="f136" fmla="*/ f110 1 f67"/>
                <a:gd name="f137" fmla="*/ f111 1 f66"/>
                <a:gd name="f138" fmla="*/ f112 1 f67"/>
                <a:gd name="f139" fmla="*/ f113 f57 1"/>
                <a:gd name="f140" fmla="*/ f114 f57 1"/>
                <a:gd name="f141" fmla="*/ f116 f58 1"/>
                <a:gd name="f142" fmla="*/ f115 f58 1"/>
                <a:gd name="f143" fmla="*/ f117 f57 1"/>
                <a:gd name="f144" fmla="*/ f118 f58 1"/>
                <a:gd name="f145" fmla="*/ f119 f57 1"/>
                <a:gd name="f146" fmla="*/ f120 f58 1"/>
                <a:gd name="f147" fmla="*/ f121 f58 1"/>
                <a:gd name="f148" fmla="*/ f122 f57 1"/>
                <a:gd name="f149" fmla="*/ f123 f58 1"/>
                <a:gd name="f150" fmla="*/ f124 f57 1"/>
                <a:gd name="f151" fmla="*/ f125 f58 1"/>
                <a:gd name="f152" fmla="*/ f126 f58 1"/>
                <a:gd name="f153" fmla="*/ f127 f57 1"/>
                <a:gd name="f154" fmla="*/ f128 f58 1"/>
                <a:gd name="f155" fmla="*/ f129 f57 1"/>
                <a:gd name="f156" fmla="*/ f130 f58 1"/>
                <a:gd name="f157" fmla="*/ f131 f57 1"/>
                <a:gd name="f158" fmla="*/ f132 f58 1"/>
                <a:gd name="f159" fmla="*/ f133 f57 1"/>
                <a:gd name="f160" fmla="*/ f134 f58 1"/>
                <a:gd name="f161" fmla="*/ f135 f57 1"/>
                <a:gd name="f162" fmla="*/ f136 f58 1"/>
                <a:gd name="f163" fmla="*/ f137 f57 1"/>
                <a:gd name="f164" fmla="*/ f13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43" y="f144"/>
                </a:cxn>
                <a:cxn ang="f90">
                  <a:pos x="f145" y="f146"/>
                </a:cxn>
                <a:cxn ang="f90">
                  <a:pos x="f145" y="f147"/>
                </a:cxn>
                <a:cxn ang="f90">
                  <a:pos x="f148" y="f149"/>
                </a:cxn>
                <a:cxn ang="f90">
                  <a:pos x="f150" y="f151"/>
                </a:cxn>
                <a:cxn ang="f90">
                  <a:pos x="f150" y="f152"/>
                </a:cxn>
                <a:cxn ang="f90">
                  <a:pos x="f153" y="f154"/>
                </a:cxn>
                <a:cxn ang="f90">
                  <a:pos x="f155" y="f156"/>
                </a:cxn>
                <a:cxn ang="f90">
                  <a:pos x="f157" y="f158"/>
                </a:cxn>
                <a:cxn ang="f90">
                  <a:pos x="f159" y="f160"/>
                </a:cxn>
                <a:cxn ang="f90">
                  <a:pos x="f161" y="f162"/>
                </a:cxn>
                <a:cxn ang="f90">
                  <a:pos x="f163" y="f164"/>
                </a:cxn>
                <a:cxn ang="f90">
                  <a:pos x="f143" y="f144"/>
                </a:cxn>
              </a:cxnLst>
              <a:rect l="f139" t="f142" r="f140" b="f141"/>
              <a:pathLst>
                <a:path w="104" h="78">
                  <a:moveTo>
                    <a:pt x="f8" y="f9"/>
                  </a:move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14" y="f17"/>
                    <a:pt x="f13" y="f18"/>
                  </a:cubicBezTo>
                  <a:cubicBezTo>
                    <a:pt x="f19" y="f7"/>
                    <a:pt x="f20" y="f21"/>
                    <a:pt x="f22" y="f23"/>
                  </a:cubicBezTo>
                  <a:cubicBezTo>
                    <a:pt x="f24" y="f16"/>
                    <a:pt x="f25" y="f26"/>
                    <a:pt x="f27" y="f12"/>
                  </a:cubicBezTo>
                  <a:cubicBezTo>
                    <a:pt x="f5" y="f19"/>
                    <a:pt x="f28" y="f10"/>
                    <a:pt x="f27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5"/>
                    <a:pt x="f37" y="f38"/>
                    <a:pt x="f39" y="f28"/>
                  </a:cubicBezTo>
                  <a:cubicBezTo>
                    <a:pt x="f40" y="f41"/>
                    <a:pt x="f42" y="f41"/>
                    <a:pt x="f43" y="f41"/>
                  </a:cubicBezTo>
                  <a:cubicBezTo>
                    <a:pt x="f44" y="f41"/>
                    <a:pt x="f6" y="f27"/>
                    <a:pt x="f6" y="f45"/>
                  </a:cubicBezTo>
                  <a:cubicBezTo>
                    <a:pt x="f6" y="f46"/>
                    <a:pt x="f47" y="f48"/>
                    <a:pt x="f49" y="f50"/>
                  </a:cubicBezTo>
                  <a:cubicBezTo>
                    <a:pt x="f51" y="f52"/>
                    <a:pt x="f16" y="f46"/>
                    <a:pt x="f9" y="f24"/>
                  </a:cubicBezTo>
                  <a:cubicBezTo>
                    <a:pt x="f53" y="f54"/>
                    <a:pt x="f29" y="f55"/>
                    <a:pt x="f8" y="f9"/>
                  </a:cubicBezTo>
                  <a:close/>
                </a:path>
              </a:pathLst>
            </a:custGeom>
            <a:solidFill>
              <a:srgbClr val="F4A9B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17">
              <a:extLst>
                <a:ext uri="{FF2B5EF4-FFF2-40B4-BE49-F238E27FC236}">
                  <a16:creationId xmlns:a16="http://schemas.microsoft.com/office/drawing/2014/main" id="{883B22B2-DA79-FF70-DA1D-CC9A7F2A032F}"/>
                </a:ext>
              </a:extLst>
            </p:cNvPr>
            <p:cNvSpPr/>
            <p:nvPr/>
          </p:nvSpPr>
          <p:spPr>
            <a:xfrm>
              <a:off x="4317997" y="2100267"/>
              <a:ext cx="207961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70"/>
                <a:gd name="f8" fmla="val 8"/>
                <a:gd name="f9" fmla="val 15"/>
                <a:gd name="f10" fmla="val 10"/>
                <a:gd name="f11" fmla="val 23"/>
                <a:gd name="f12" fmla="val 26"/>
                <a:gd name="f13" fmla="val 11"/>
                <a:gd name="f14" fmla="val 37"/>
                <a:gd name="f15" fmla="val 2"/>
                <a:gd name="f16" fmla="val 65"/>
                <a:gd name="f17" fmla="val 16"/>
                <a:gd name="f18" fmla="val 34"/>
                <a:gd name="f19" fmla="val 64"/>
                <a:gd name="f20" fmla="val 62"/>
                <a:gd name="f21" fmla="val 29"/>
                <a:gd name="f22" fmla="val 49"/>
                <a:gd name="f23" fmla="val 5"/>
                <a:gd name="f24" fmla="val 33"/>
                <a:gd name="f25" fmla="val 3"/>
                <a:gd name="f26" fmla="val 17"/>
                <a:gd name="f27" fmla="val 1"/>
                <a:gd name="f28" fmla="+- 0 0 -90"/>
                <a:gd name="f29" fmla="*/ f3 1 74"/>
                <a:gd name="f30" fmla="*/ f4 1 70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74"/>
                <a:gd name="f39" fmla="*/ f35 1 70"/>
                <a:gd name="f40" fmla="*/ 8 f36 1"/>
                <a:gd name="f41" fmla="*/ 0 f35 1"/>
                <a:gd name="f42" fmla="*/ 26 f36 1"/>
                <a:gd name="f43" fmla="*/ 11 f35 1"/>
                <a:gd name="f44" fmla="*/ 74 f36 1"/>
                <a:gd name="f45" fmla="*/ 34 f35 1"/>
                <a:gd name="f46" fmla="*/ 49 f35 1"/>
                <a:gd name="f47" fmla="*/ 0 f36 1"/>
                <a:gd name="f48" fmla="*/ 1 f35 1"/>
                <a:gd name="f49" fmla="+- f37 0 f1"/>
                <a:gd name="f50" fmla="*/ f40 1 74"/>
                <a:gd name="f51" fmla="*/ f41 1 70"/>
                <a:gd name="f52" fmla="*/ f42 1 74"/>
                <a:gd name="f53" fmla="*/ f43 1 70"/>
                <a:gd name="f54" fmla="*/ f44 1 74"/>
                <a:gd name="f55" fmla="*/ f45 1 70"/>
                <a:gd name="f56" fmla="*/ f46 1 70"/>
                <a:gd name="f57" fmla="*/ f47 1 74"/>
                <a:gd name="f58" fmla="*/ f48 1 70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9"/>
                <a:gd name="f67" fmla="*/ f54 1 f38"/>
                <a:gd name="f68" fmla="*/ f55 1 f39"/>
                <a:gd name="f69" fmla="*/ f56 1 f39"/>
                <a:gd name="f70" fmla="*/ f57 1 f38"/>
                <a:gd name="f71" fmla="*/ f58 1 f39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30 1"/>
                <a:gd name="f80" fmla="*/ f67 f29 1"/>
                <a:gd name="f81" fmla="*/ f68 f30 1"/>
                <a:gd name="f82" fmla="*/ f69 f30 1"/>
                <a:gd name="f83" fmla="*/ f70 f29 1"/>
                <a:gd name="f84" fmla="*/ f71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76" y="f82"/>
                </a:cxn>
                <a:cxn ang="f49">
                  <a:pos x="f83" y="f84"/>
                </a:cxn>
                <a:cxn ang="f49">
                  <a:pos x="f76" y="f77"/>
                </a:cxn>
              </a:cxnLst>
              <a:rect l="f72" t="f75" r="f73" b="f74"/>
              <a:pathLst>
                <a:path w="74" h="70">
                  <a:moveTo>
                    <a:pt x="f8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6" y="f18"/>
                  </a:cubicBezTo>
                  <a:cubicBezTo>
                    <a:pt x="f19" y="f20"/>
                    <a:pt x="f21" y="f7"/>
                    <a:pt x="f8" y="f22"/>
                  </a:cubicBezTo>
                  <a:cubicBezTo>
                    <a:pt x="f23" y="f24"/>
                    <a:pt x="f25" y="f26"/>
                    <a:pt x="f5" y="f27"/>
                  </a:cubicBezTo>
                  <a:cubicBezTo>
                    <a:pt x="f25" y="f27"/>
                    <a:pt x="f23" y="f5"/>
                    <a:pt x="f8" y="f5"/>
                  </a:cubicBezTo>
                  <a:close/>
                </a:path>
              </a:pathLst>
            </a:custGeom>
            <a:solidFill>
              <a:srgbClr val="FADAC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18">
              <a:extLst>
                <a:ext uri="{FF2B5EF4-FFF2-40B4-BE49-F238E27FC236}">
                  <a16:creationId xmlns:a16="http://schemas.microsoft.com/office/drawing/2014/main" id="{1618E9C9-E130-A59D-04EC-79002C67A243}"/>
                </a:ext>
              </a:extLst>
            </p:cNvPr>
            <p:cNvSpPr/>
            <p:nvPr/>
          </p:nvSpPr>
          <p:spPr>
            <a:xfrm>
              <a:off x="4402141" y="2286000"/>
              <a:ext cx="368302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79"/>
                <a:gd name="f8" fmla="val 90"/>
                <a:gd name="f9" fmla="val 15"/>
                <a:gd name="f10" fmla="val 91"/>
                <a:gd name="f11" fmla="val 92"/>
                <a:gd name="f12" fmla="val 14"/>
                <a:gd name="f13" fmla="val 93"/>
                <a:gd name="f14" fmla="val 102"/>
                <a:gd name="f15" fmla="val 6"/>
                <a:gd name="f16" fmla="val 110"/>
                <a:gd name="f17" fmla="val 123"/>
                <a:gd name="f18" fmla="val 127"/>
                <a:gd name="f19" fmla="val 10"/>
                <a:gd name="f20" fmla="val 125"/>
                <a:gd name="f21" fmla="val 20"/>
                <a:gd name="f22" fmla="val 119"/>
                <a:gd name="f23" fmla="val 21"/>
                <a:gd name="f24" fmla="val 113"/>
                <a:gd name="f25" fmla="val 23"/>
                <a:gd name="f26" fmla="val 107"/>
                <a:gd name="f27" fmla="val 24"/>
                <a:gd name="f28" fmla="val 97"/>
                <a:gd name="f29" fmla="val 28"/>
                <a:gd name="f30" fmla="val 38"/>
                <a:gd name="f31" fmla="val 83"/>
                <a:gd name="f32" fmla="val 41"/>
                <a:gd name="f33" fmla="val 73"/>
                <a:gd name="f34" fmla="val 66"/>
                <a:gd name="f35" fmla="val 45"/>
                <a:gd name="f36" fmla="val 61"/>
                <a:gd name="f37" fmla="val 54"/>
                <a:gd name="f38" fmla="val 58"/>
                <a:gd name="f39" fmla="val 53"/>
                <a:gd name="f40" fmla="val 47"/>
                <a:gd name="f41" fmla="val 70"/>
                <a:gd name="f42" fmla="val 36"/>
                <a:gd name="f43" fmla="val 78"/>
                <a:gd name="f44" fmla="val 29"/>
                <a:gd name="f45" fmla="val 12"/>
                <a:gd name="f46" fmla="val 77"/>
                <a:gd name="f47" fmla="val 8"/>
                <a:gd name="f48" fmla="val 68"/>
                <a:gd name="f49" fmla="val 65"/>
                <a:gd name="f50" fmla="val 63"/>
                <a:gd name="f51" fmla="val 18"/>
                <a:gd name="f52" fmla="val 25"/>
                <a:gd name="f53" fmla="val 57"/>
                <a:gd name="f54" fmla="val 31"/>
                <a:gd name="f55" fmla="val 50"/>
                <a:gd name="f56" fmla="val 49"/>
                <a:gd name="f57" fmla="val 44"/>
                <a:gd name="f58" fmla="val 5"/>
                <a:gd name="f59" fmla="val 2"/>
                <a:gd name="f60" fmla="val 40"/>
                <a:gd name="f61" fmla="val 35"/>
                <a:gd name="f62" fmla="val 11"/>
                <a:gd name="f63" fmla="val 3"/>
                <a:gd name="f64" fmla="val 52"/>
                <a:gd name="f65" fmla="val 64"/>
                <a:gd name="f66" fmla="val 16"/>
                <a:gd name="f67" fmla="val 71"/>
                <a:gd name="f68" fmla="val 84"/>
                <a:gd name="f69" fmla="+- 0 0 -90"/>
                <a:gd name="f70" fmla="*/ f3 1 131"/>
                <a:gd name="f71" fmla="*/ f4 1 79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131"/>
                <a:gd name="f80" fmla="*/ f76 1 79"/>
                <a:gd name="f81" fmla="*/ 90 f77 1"/>
                <a:gd name="f82" fmla="*/ 15 f76 1"/>
                <a:gd name="f83" fmla="*/ 93 f77 1"/>
                <a:gd name="f84" fmla="*/ 14 f76 1"/>
                <a:gd name="f85" fmla="*/ 123 f77 1"/>
                <a:gd name="f86" fmla="*/ 6 f76 1"/>
                <a:gd name="f87" fmla="*/ 125 f77 1"/>
                <a:gd name="f88" fmla="*/ 20 f76 1"/>
                <a:gd name="f89" fmla="*/ 107 f77 1"/>
                <a:gd name="f90" fmla="*/ 24 f76 1"/>
                <a:gd name="f91" fmla="*/ 83 f77 1"/>
                <a:gd name="f92" fmla="*/ 41 f76 1"/>
                <a:gd name="f93" fmla="*/ 61 f77 1"/>
                <a:gd name="f94" fmla="*/ 54 f76 1"/>
                <a:gd name="f95" fmla="*/ 47 f77 1"/>
                <a:gd name="f96" fmla="*/ 70 f76 1"/>
                <a:gd name="f97" fmla="*/ 29 f77 1"/>
                <a:gd name="f98" fmla="*/ 79 f76 1"/>
                <a:gd name="f99" fmla="*/ 8 f77 1"/>
                <a:gd name="f100" fmla="*/ 68 f76 1"/>
                <a:gd name="f101" fmla="*/ 12 f77 1"/>
                <a:gd name="f102" fmla="*/ 61 f76 1"/>
                <a:gd name="f103" fmla="*/ 31 f77 1"/>
                <a:gd name="f104" fmla="*/ 45 f77 1"/>
                <a:gd name="f105" fmla="*/ 31 f76 1"/>
                <a:gd name="f106" fmla="*/ 5 f77 1"/>
                <a:gd name="f107" fmla="*/ 0 f77 1"/>
                <a:gd name="f108" fmla="*/ 35 f76 1"/>
                <a:gd name="f109" fmla="*/ 52 f77 1"/>
                <a:gd name="f110" fmla="*/ 10 f76 1"/>
                <a:gd name="f111" fmla="*/ 71 f77 1"/>
                <a:gd name="f112" fmla="+- f78 0 f1"/>
                <a:gd name="f113" fmla="*/ f81 1 131"/>
                <a:gd name="f114" fmla="*/ f82 1 79"/>
                <a:gd name="f115" fmla="*/ f83 1 131"/>
                <a:gd name="f116" fmla="*/ f84 1 79"/>
                <a:gd name="f117" fmla="*/ f85 1 131"/>
                <a:gd name="f118" fmla="*/ f86 1 79"/>
                <a:gd name="f119" fmla="*/ f87 1 131"/>
                <a:gd name="f120" fmla="*/ f88 1 79"/>
                <a:gd name="f121" fmla="*/ f89 1 131"/>
                <a:gd name="f122" fmla="*/ f90 1 79"/>
                <a:gd name="f123" fmla="*/ f91 1 131"/>
                <a:gd name="f124" fmla="*/ f92 1 79"/>
                <a:gd name="f125" fmla="*/ f93 1 131"/>
                <a:gd name="f126" fmla="*/ f94 1 79"/>
                <a:gd name="f127" fmla="*/ f95 1 131"/>
                <a:gd name="f128" fmla="*/ f96 1 79"/>
                <a:gd name="f129" fmla="*/ f97 1 131"/>
                <a:gd name="f130" fmla="*/ f98 1 79"/>
                <a:gd name="f131" fmla="*/ f99 1 131"/>
                <a:gd name="f132" fmla="*/ f100 1 79"/>
                <a:gd name="f133" fmla="*/ f101 1 131"/>
                <a:gd name="f134" fmla="*/ f102 1 79"/>
                <a:gd name="f135" fmla="*/ f103 1 131"/>
                <a:gd name="f136" fmla="*/ f104 1 131"/>
                <a:gd name="f137" fmla="*/ f105 1 79"/>
                <a:gd name="f138" fmla="*/ f106 1 131"/>
                <a:gd name="f139" fmla="*/ f107 1 131"/>
                <a:gd name="f140" fmla="*/ f108 1 79"/>
                <a:gd name="f141" fmla="*/ f109 1 131"/>
                <a:gd name="f142" fmla="*/ f110 1 79"/>
                <a:gd name="f143" fmla="*/ f111 1 131"/>
                <a:gd name="f144" fmla="*/ 0 1 f79"/>
                <a:gd name="f145" fmla="*/ f73 1 f79"/>
                <a:gd name="f146" fmla="*/ 0 1 f80"/>
                <a:gd name="f147" fmla="*/ f74 1 f80"/>
                <a:gd name="f148" fmla="*/ f113 1 f79"/>
                <a:gd name="f149" fmla="*/ f114 1 f80"/>
                <a:gd name="f150" fmla="*/ f115 1 f79"/>
                <a:gd name="f151" fmla="*/ f116 1 f80"/>
                <a:gd name="f152" fmla="*/ f117 1 f79"/>
                <a:gd name="f153" fmla="*/ f118 1 f80"/>
                <a:gd name="f154" fmla="*/ f119 1 f79"/>
                <a:gd name="f155" fmla="*/ f120 1 f80"/>
                <a:gd name="f156" fmla="*/ f121 1 f79"/>
                <a:gd name="f157" fmla="*/ f122 1 f80"/>
                <a:gd name="f158" fmla="*/ f123 1 f79"/>
                <a:gd name="f159" fmla="*/ f124 1 f80"/>
                <a:gd name="f160" fmla="*/ f125 1 f79"/>
                <a:gd name="f161" fmla="*/ f126 1 f80"/>
                <a:gd name="f162" fmla="*/ f127 1 f79"/>
                <a:gd name="f163" fmla="*/ f128 1 f80"/>
                <a:gd name="f164" fmla="*/ f129 1 f79"/>
                <a:gd name="f165" fmla="*/ f130 1 f80"/>
                <a:gd name="f166" fmla="*/ f131 1 f79"/>
                <a:gd name="f167" fmla="*/ f132 1 f80"/>
                <a:gd name="f168" fmla="*/ f133 1 f79"/>
                <a:gd name="f169" fmla="*/ f134 1 f80"/>
                <a:gd name="f170" fmla="*/ f135 1 f79"/>
                <a:gd name="f171" fmla="*/ f136 1 f79"/>
                <a:gd name="f172" fmla="*/ f137 1 f80"/>
                <a:gd name="f173" fmla="*/ f138 1 f79"/>
                <a:gd name="f174" fmla="*/ f139 1 f79"/>
                <a:gd name="f175" fmla="*/ f140 1 f80"/>
                <a:gd name="f176" fmla="*/ f141 1 f79"/>
                <a:gd name="f177" fmla="*/ f142 1 f80"/>
                <a:gd name="f178" fmla="*/ f143 1 f79"/>
                <a:gd name="f179" fmla="*/ f144 f70 1"/>
                <a:gd name="f180" fmla="*/ f145 f70 1"/>
                <a:gd name="f181" fmla="*/ f147 f71 1"/>
                <a:gd name="f182" fmla="*/ f146 f71 1"/>
                <a:gd name="f183" fmla="*/ f148 f70 1"/>
                <a:gd name="f184" fmla="*/ f149 f71 1"/>
                <a:gd name="f185" fmla="*/ f150 f70 1"/>
                <a:gd name="f186" fmla="*/ f151 f71 1"/>
                <a:gd name="f187" fmla="*/ f152 f70 1"/>
                <a:gd name="f188" fmla="*/ f153 f71 1"/>
                <a:gd name="f189" fmla="*/ f154 f70 1"/>
                <a:gd name="f190" fmla="*/ f155 f71 1"/>
                <a:gd name="f191" fmla="*/ f156 f70 1"/>
                <a:gd name="f192" fmla="*/ f157 f71 1"/>
                <a:gd name="f193" fmla="*/ f158 f70 1"/>
                <a:gd name="f194" fmla="*/ f159 f71 1"/>
                <a:gd name="f195" fmla="*/ f160 f70 1"/>
                <a:gd name="f196" fmla="*/ f161 f71 1"/>
                <a:gd name="f197" fmla="*/ f162 f70 1"/>
                <a:gd name="f198" fmla="*/ f163 f71 1"/>
                <a:gd name="f199" fmla="*/ f164 f70 1"/>
                <a:gd name="f200" fmla="*/ f165 f71 1"/>
                <a:gd name="f201" fmla="*/ f166 f70 1"/>
                <a:gd name="f202" fmla="*/ f167 f71 1"/>
                <a:gd name="f203" fmla="*/ f168 f70 1"/>
                <a:gd name="f204" fmla="*/ f169 f71 1"/>
                <a:gd name="f205" fmla="*/ f170 f70 1"/>
                <a:gd name="f206" fmla="*/ f171 f70 1"/>
                <a:gd name="f207" fmla="*/ f172 f71 1"/>
                <a:gd name="f208" fmla="*/ f173 f70 1"/>
                <a:gd name="f209" fmla="*/ f174 f70 1"/>
                <a:gd name="f210" fmla="*/ f175 f71 1"/>
                <a:gd name="f211" fmla="*/ f176 f70 1"/>
                <a:gd name="f212" fmla="*/ f177 f71 1"/>
                <a:gd name="f213" fmla="*/ f178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2">
                  <a:pos x="f183" y="f184"/>
                </a:cxn>
                <a:cxn ang="f112">
                  <a:pos x="f185" y="f186"/>
                </a:cxn>
                <a:cxn ang="f112">
                  <a:pos x="f187" y="f188"/>
                </a:cxn>
                <a:cxn ang="f112">
                  <a:pos x="f189" y="f190"/>
                </a:cxn>
                <a:cxn ang="f112">
                  <a:pos x="f191" y="f192"/>
                </a:cxn>
                <a:cxn ang="f112">
                  <a:pos x="f193" y="f194"/>
                </a:cxn>
                <a:cxn ang="f112">
                  <a:pos x="f195" y="f196"/>
                </a:cxn>
                <a:cxn ang="f112">
                  <a:pos x="f197" y="f198"/>
                </a:cxn>
                <a:cxn ang="f112">
                  <a:pos x="f199" y="f200"/>
                </a:cxn>
                <a:cxn ang="f112">
                  <a:pos x="f201" y="f202"/>
                </a:cxn>
                <a:cxn ang="f112">
                  <a:pos x="f203" y="f204"/>
                </a:cxn>
                <a:cxn ang="f112">
                  <a:pos x="f205" y="f196"/>
                </a:cxn>
                <a:cxn ang="f112">
                  <a:pos x="f206" y="f207"/>
                </a:cxn>
                <a:cxn ang="f112">
                  <a:pos x="f208" y="f194"/>
                </a:cxn>
                <a:cxn ang="f112">
                  <a:pos x="f209" y="f210"/>
                </a:cxn>
                <a:cxn ang="f112">
                  <a:pos x="f211" y="f212"/>
                </a:cxn>
                <a:cxn ang="f112">
                  <a:pos x="f213" y="f184"/>
                </a:cxn>
                <a:cxn ang="f112">
                  <a:pos x="f183" y="f184"/>
                </a:cxn>
              </a:cxnLst>
              <a:rect l="f179" t="f182" r="f180" b="f181"/>
              <a:pathLst>
                <a:path w="131" h="79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5"/>
                    <a:pt x="f17" y="f15"/>
                  </a:cubicBezTo>
                  <a:cubicBezTo>
                    <a:pt x="f18" y="f19"/>
                    <a:pt x="f6" y="f12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11" y="f30"/>
                    <a:pt x="f31" y="f32"/>
                  </a:cubicBezTo>
                  <a:cubicBezTo>
                    <a:pt x="f33" y="f32"/>
                    <a:pt x="f34" y="f35"/>
                    <a:pt x="f36" y="f37"/>
                  </a:cubicBezTo>
                  <a:cubicBezTo>
                    <a:pt x="f38" y="f36"/>
                    <a:pt x="f39" y="f34"/>
                    <a:pt x="f40" y="f41"/>
                  </a:cubicBezTo>
                  <a:cubicBezTo>
                    <a:pt x="f32" y="f33"/>
                    <a:pt x="f42" y="f43"/>
                    <a:pt x="f44" y="f7"/>
                  </a:cubicBezTo>
                  <a:cubicBezTo>
                    <a:pt x="f21" y="f43"/>
                    <a:pt x="f45" y="f46"/>
                    <a:pt x="f47" y="f48"/>
                  </a:cubicBezTo>
                  <a:cubicBezTo>
                    <a:pt x="f47" y="f49"/>
                    <a:pt x="f19" y="f50"/>
                    <a:pt x="f45" y="f36"/>
                  </a:cubicBezTo>
                  <a:cubicBezTo>
                    <a:pt x="f51" y="f38"/>
                    <a:pt x="f52" y="f53"/>
                    <a:pt x="f54" y="f37"/>
                  </a:cubicBezTo>
                  <a:cubicBezTo>
                    <a:pt x="f32" y="f55"/>
                    <a:pt x="f56" y="f57"/>
                    <a:pt x="f35" y="f54"/>
                  </a:cubicBezTo>
                  <a:cubicBezTo>
                    <a:pt x="f44" y="f25"/>
                    <a:pt x="f51" y="f30"/>
                    <a:pt x="f58" y="f32"/>
                  </a:cubicBezTo>
                  <a:cubicBezTo>
                    <a:pt x="f59" y="f60"/>
                    <a:pt x="f5" y="f30"/>
                    <a:pt x="f5" y="f61"/>
                  </a:cubicBezTo>
                  <a:cubicBezTo>
                    <a:pt x="f62" y="f62"/>
                    <a:pt x="f44" y="f63"/>
                    <a:pt x="f64" y="f19"/>
                  </a:cubicBezTo>
                  <a:cubicBezTo>
                    <a:pt x="f38" y="f45"/>
                    <a:pt x="f65" y="f66"/>
                    <a:pt x="f67" y="f9"/>
                  </a:cubicBezTo>
                  <a:cubicBezTo>
                    <a:pt x="f46" y="f19"/>
                    <a:pt x="f68" y="f47"/>
                    <a:pt x="f8" y="f9"/>
                  </a:cubicBezTo>
                  <a:close/>
                </a:path>
              </a:pathLst>
            </a:custGeom>
            <a:solidFill>
              <a:srgbClr val="4D2F1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19">
              <a:extLst>
                <a:ext uri="{FF2B5EF4-FFF2-40B4-BE49-F238E27FC236}">
                  <a16:creationId xmlns:a16="http://schemas.microsoft.com/office/drawing/2014/main" id="{E729CA1C-4862-66FB-32FD-57283E4A939D}"/>
                </a:ext>
              </a:extLst>
            </p:cNvPr>
            <p:cNvSpPr/>
            <p:nvPr/>
          </p:nvSpPr>
          <p:spPr>
            <a:xfrm>
              <a:off x="4478338" y="2646365"/>
              <a:ext cx="266703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5"/>
                <a:gd name="f7" fmla="val 58"/>
                <a:gd name="f8" fmla="val 56"/>
                <a:gd name="f9" fmla="val 24"/>
                <a:gd name="f10" fmla="val 60"/>
                <a:gd name="f11" fmla="val 20"/>
                <a:gd name="f12" fmla="val 64"/>
                <a:gd name="f13" fmla="val 15"/>
                <a:gd name="f14" fmla="val 69"/>
                <a:gd name="f15" fmla="val 12"/>
                <a:gd name="f16" fmla="val 75"/>
                <a:gd name="f17" fmla="val 8"/>
                <a:gd name="f18" fmla="val 81"/>
                <a:gd name="f19" fmla="val 88"/>
                <a:gd name="f20" fmla="val 7"/>
                <a:gd name="f21" fmla="val 90"/>
                <a:gd name="f22" fmla="val 22"/>
                <a:gd name="f23" fmla="val 83"/>
                <a:gd name="f24" fmla="val 27"/>
                <a:gd name="f25" fmla="val 73"/>
                <a:gd name="f26" fmla="val 35"/>
                <a:gd name="f27" fmla="val 43"/>
                <a:gd name="f28" fmla="val 55"/>
                <a:gd name="f29" fmla="val 52"/>
                <a:gd name="f30" fmla="val 48"/>
                <a:gd name="f31" fmla="val 57"/>
                <a:gd name="f32" fmla="val 40"/>
                <a:gd name="f33" fmla="val 32"/>
                <a:gd name="f34" fmla="val 23"/>
                <a:gd name="f35" fmla="val 54"/>
                <a:gd name="f36" fmla="val 51"/>
                <a:gd name="f37" fmla="val 9"/>
                <a:gd name="f38" fmla="val 44"/>
                <a:gd name="f39" fmla="val 5"/>
                <a:gd name="f40" fmla="val 39"/>
                <a:gd name="f41" fmla="val 34"/>
                <a:gd name="f42" fmla="val 6"/>
                <a:gd name="f43" fmla="val 21"/>
                <a:gd name="f44" fmla="val 17"/>
                <a:gd name="f45" fmla="val 28"/>
                <a:gd name="f46" fmla="val 26"/>
                <a:gd name="f47" fmla="val 30"/>
                <a:gd name="f48" fmla="val 36"/>
                <a:gd name="f49" fmla="val 42"/>
                <a:gd name="f50" fmla="val 29"/>
                <a:gd name="f51" fmla="+- 0 0 -90"/>
                <a:gd name="f52" fmla="*/ f3 1 95"/>
                <a:gd name="f53" fmla="*/ f4 1 58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95"/>
                <a:gd name="f62" fmla="*/ f58 1 58"/>
                <a:gd name="f63" fmla="*/ 56 f59 1"/>
                <a:gd name="f64" fmla="*/ 24 f58 1"/>
                <a:gd name="f65" fmla="*/ 69 f59 1"/>
                <a:gd name="f66" fmla="*/ 12 f58 1"/>
                <a:gd name="f67" fmla="*/ 88 f59 1"/>
                <a:gd name="f68" fmla="*/ 7 f58 1"/>
                <a:gd name="f69" fmla="*/ 83 f59 1"/>
                <a:gd name="f70" fmla="*/ 27 f58 1"/>
                <a:gd name="f71" fmla="*/ 55 f59 1"/>
                <a:gd name="f72" fmla="*/ 52 f58 1"/>
                <a:gd name="f73" fmla="*/ 32 f59 1"/>
                <a:gd name="f74" fmla="*/ 55 f58 1"/>
                <a:gd name="f75" fmla="*/ 9 f59 1"/>
                <a:gd name="f76" fmla="*/ 44 f58 1"/>
                <a:gd name="f77" fmla="*/ 6 f59 1"/>
                <a:gd name="f78" fmla="*/ 22 f59 1"/>
                <a:gd name="f79" fmla="*/ 28 f58 1"/>
                <a:gd name="f80" fmla="*/ 36 f59 1"/>
                <a:gd name="f81" fmla="*/ 34 f58 1"/>
                <a:gd name="f82" fmla="+- f60 0 f1"/>
                <a:gd name="f83" fmla="*/ f63 1 95"/>
                <a:gd name="f84" fmla="*/ f64 1 58"/>
                <a:gd name="f85" fmla="*/ f65 1 95"/>
                <a:gd name="f86" fmla="*/ f66 1 58"/>
                <a:gd name="f87" fmla="*/ f67 1 95"/>
                <a:gd name="f88" fmla="*/ f68 1 58"/>
                <a:gd name="f89" fmla="*/ f69 1 95"/>
                <a:gd name="f90" fmla="*/ f70 1 58"/>
                <a:gd name="f91" fmla="*/ f71 1 95"/>
                <a:gd name="f92" fmla="*/ f72 1 58"/>
                <a:gd name="f93" fmla="*/ f73 1 95"/>
                <a:gd name="f94" fmla="*/ f74 1 58"/>
                <a:gd name="f95" fmla="*/ f75 1 95"/>
                <a:gd name="f96" fmla="*/ f76 1 58"/>
                <a:gd name="f97" fmla="*/ f77 1 95"/>
                <a:gd name="f98" fmla="*/ f78 1 95"/>
                <a:gd name="f99" fmla="*/ f79 1 58"/>
                <a:gd name="f100" fmla="*/ f80 1 95"/>
                <a:gd name="f101" fmla="*/ f81 1 58"/>
                <a:gd name="f102" fmla="*/ 0 1 f61"/>
                <a:gd name="f103" fmla="*/ f55 1 f61"/>
                <a:gd name="f104" fmla="*/ 0 1 f62"/>
                <a:gd name="f105" fmla="*/ f56 1 f62"/>
                <a:gd name="f106" fmla="*/ f83 1 f61"/>
                <a:gd name="f107" fmla="*/ f84 1 f62"/>
                <a:gd name="f108" fmla="*/ f85 1 f61"/>
                <a:gd name="f109" fmla="*/ f86 1 f62"/>
                <a:gd name="f110" fmla="*/ f87 1 f61"/>
                <a:gd name="f111" fmla="*/ f88 1 f62"/>
                <a:gd name="f112" fmla="*/ f89 1 f61"/>
                <a:gd name="f113" fmla="*/ f90 1 f62"/>
                <a:gd name="f114" fmla="*/ f91 1 f61"/>
                <a:gd name="f115" fmla="*/ f92 1 f62"/>
                <a:gd name="f116" fmla="*/ f93 1 f61"/>
                <a:gd name="f117" fmla="*/ f94 1 f62"/>
                <a:gd name="f118" fmla="*/ f95 1 f61"/>
                <a:gd name="f119" fmla="*/ f96 1 f62"/>
                <a:gd name="f120" fmla="*/ f97 1 f61"/>
                <a:gd name="f121" fmla="*/ f98 1 f61"/>
                <a:gd name="f122" fmla="*/ f99 1 f62"/>
                <a:gd name="f123" fmla="*/ f100 1 f61"/>
                <a:gd name="f124" fmla="*/ f101 1 f62"/>
                <a:gd name="f125" fmla="*/ f102 f52 1"/>
                <a:gd name="f126" fmla="*/ f103 f52 1"/>
                <a:gd name="f127" fmla="*/ f105 f53 1"/>
                <a:gd name="f128" fmla="*/ f104 f53 1"/>
                <a:gd name="f129" fmla="*/ f106 f52 1"/>
                <a:gd name="f130" fmla="*/ f107 f53 1"/>
                <a:gd name="f131" fmla="*/ f108 f52 1"/>
                <a:gd name="f132" fmla="*/ f109 f53 1"/>
                <a:gd name="f133" fmla="*/ f110 f52 1"/>
                <a:gd name="f134" fmla="*/ f111 f53 1"/>
                <a:gd name="f135" fmla="*/ f112 f52 1"/>
                <a:gd name="f136" fmla="*/ f113 f53 1"/>
                <a:gd name="f137" fmla="*/ f114 f52 1"/>
                <a:gd name="f138" fmla="*/ f115 f53 1"/>
                <a:gd name="f139" fmla="*/ f116 f52 1"/>
                <a:gd name="f140" fmla="*/ f117 f53 1"/>
                <a:gd name="f141" fmla="*/ f118 f52 1"/>
                <a:gd name="f142" fmla="*/ f119 f53 1"/>
                <a:gd name="f143" fmla="*/ f120 f52 1"/>
                <a:gd name="f144" fmla="*/ f121 f52 1"/>
                <a:gd name="f145" fmla="*/ f122 f53 1"/>
                <a:gd name="f146" fmla="*/ f123 f52 1"/>
                <a:gd name="f147" fmla="*/ f124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37" y="f138"/>
                </a:cxn>
                <a:cxn ang="f82">
                  <a:pos x="f139" y="f140"/>
                </a:cxn>
                <a:cxn ang="f82">
                  <a:pos x="f141" y="f142"/>
                </a:cxn>
                <a:cxn ang="f82">
                  <a:pos x="f143" y="f136"/>
                </a:cxn>
                <a:cxn ang="f82">
                  <a:pos x="f144" y="f145"/>
                </a:cxn>
                <a:cxn ang="f82">
                  <a:pos x="f146" y="f147"/>
                </a:cxn>
                <a:cxn ang="f82">
                  <a:pos x="f129" y="f130"/>
                </a:cxn>
              </a:cxnLst>
              <a:rect l="f125" t="f128" r="f126" b="f127"/>
              <a:pathLst>
                <a:path w="95" h="5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5"/>
                    <a:pt x="f19" y="f20"/>
                  </a:cubicBezTo>
                  <a:cubicBezTo>
                    <a:pt x="f6" y="f13"/>
                    <a:pt x="f21" y="f22"/>
                    <a:pt x="f23" y="f24"/>
                  </a:cubicBezTo>
                  <a:cubicBezTo>
                    <a:pt x="f25" y="f26"/>
                    <a:pt x="f12" y="f27"/>
                    <a:pt x="f28" y="f29"/>
                  </a:cubicBezTo>
                  <a:cubicBezTo>
                    <a:pt x="f30" y="f31"/>
                    <a:pt x="f32" y="f7"/>
                    <a:pt x="f33" y="f28"/>
                  </a:cubicBezTo>
                  <a:cubicBezTo>
                    <a:pt x="f34" y="f35"/>
                    <a:pt x="f13" y="f36"/>
                    <a:pt x="f37" y="f38"/>
                  </a:cubicBezTo>
                  <a:cubicBezTo>
                    <a:pt x="f39" y="f40"/>
                    <a:pt x="f5" y="f41"/>
                    <a:pt x="f42" y="f24"/>
                  </a:cubicBezTo>
                  <a:cubicBezTo>
                    <a:pt x="f15" y="f43"/>
                    <a:pt x="f44" y="f9"/>
                    <a:pt x="f22" y="f45"/>
                  </a:cubicBezTo>
                  <a:cubicBezTo>
                    <a:pt x="f46" y="f33"/>
                    <a:pt x="f47" y="f26"/>
                    <a:pt x="f48" y="f41"/>
                  </a:cubicBezTo>
                  <a:cubicBezTo>
                    <a:pt x="f49" y="f50"/>
                    <a:pt x="f30" y="f9"/>
                    <a:pt x="f8" y="f9"/>
                  </a:cubicBezTo>
                  <a:close/>
                </a:path>
              </a:pathLst>
            </a:custGeom>
            <a:solidFill>
              <a:srgbClr val="F4A9B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20">
              <a:extLst>
                <a:ext uri="{FF2B5EF4-FFF2-40B4-BE49-F238E27FC236}">
                  <a16:creationId xmlns:a16="http://schemas.microsoft.com/office/drawing/2014/main" id="{3C38ADDD-1521-BDF0-416E-F5D98FCCA7B3}"/>
                </a:ext>
              </a:extLst>
            </p:cNvPr>
            <p:cNvSpPr/>
            <p:nvPr/>
          </p:nvSpPr>
          <p:spPr>
            <a:xfrm>
              <a:off x="4449763" y="2820988"/>
              <a:ext cx="266703" cy="1524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5"/>
                <a:gd name="f7" fmla="val 54"/>
                <a:gd name="f8" fmla="val 61"/>
                <a:gd name="f9" fmla="val 21"/>
                <a:gd name="f10" fmla="val 70"/>
                <a:gd name="f11" fmla="val 19"/>
                <a:gd name="f12" fmla="val 77"/>
                <a:gd name="f13" fmla="val 86"/>
                <a:gd name="f14" fmla="val 14"/>
                <a:gd name="f15" fmla="val 28"/>
                <a:gd name="f16" fmla="val 78"/>
                <a:gd name="f17" fmla="val 34"/>
                <a:gd name="f18" fmla="val 68"/>
                <a:gd name="f19" fmla="val 39"/>
                <a:gd name="f20" fmla="val 43"/>
                <a:gd name="f21" fmla="val 53"/>
                <a:gd name="f22" fmla="val 45"/>
                <a:gd name="f23" fmla="val 48"/>
                <a:gd name="f24" fmla="val 40"/>
                <a:gd name="f25" fmla="val 35"/>
                <a:gd name="f26" fmla="val 30"/>
                <a:gd name="f27" fmla="val 50"/>
                <a:gd name="f28" fmla="val 49"/>
                <a:gd name="f29" fmla="val 13"/>
                <a:gd name="f30" fmla="val 47"/>
                <a:gd name="f31" fmla="val 6"/>
                <a:gd name="f32" fmla="val 41"/>
                <a:gd name="f33" fmla="val 3"/>
                <a:gd name="f34" fmla="val 38"/>
                <a:gd name="f35" fmla="val 29"/>
                <a:gd name="f36" fmla="val 7"/>
                <a:gd name="f37" fmla="val 25"/>
                <a:gd name="f38" fmla="val 11"/>
                <a:gd name="f39" fmla="val 20"/>
                <a:gd name="f40" fmla="val 17"/>
                <a:gd name="f41" fmla="val 24"/>
                <a:gd name="f42" fmla="val 23"/>
                <a:gd name="f43" fmla="val 37"/>
                <a:gd name="f44" fmla="val 44"/>
                <a:gd name="f45" fmla="val 51"/>
                <a:gd name="f46" fmla="+- 0 0 -90"/>
                <a:gd name="f47" fmla="*/ f3 1 95"/>
                <a:gd name="f48" fmla="*/ f4 1 54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95"/>
                <a:gd name="f57" fmla="*/ f53 1 54"/>
                <a:gd name="f58" fmla="*/ 61 f54 1"/>
                <a:gd name="f59" fmla="*/ 21 f53 1"/>
                <a:gd name="f60" fmla="*/ 86 f54 1"/>
                <a:gd name="f61" fmla="*/ 14 f53 1"/>
                <a:gd name="f62" fmla="*/ 68 f54 1"/>
                <a:gd name="f63" fmla="*/ 39 f53 1"/>
                <a:gd name="f64" fmla="*/ 45 f54 1"/>
                <a:gd name="f65" fmla="*/ 48 f53 1"/>
                <a:gd name="f66" fmla="*/ 30 f54 1"/>
                <a:gd name="f67" fmla="*/ 50 f53 1"/>
                <a:gd name="f68" fmla="*/ 6 f54 1"/>
                <a:gd name="f69" fmla="*/ 41 f53 1"/>
                <a:gd name="f70" fmla="*/ 3 f54 1"/>
                <a:gd name="f71" fmla="*/ 29 f53 1"/>
                <a:gd name="f72" fmla="*/ 17 f54 1"/>
                <a:gd name="f73" fmla="*/ 24 f53 1"/>
                <a:gd name="f74" fmla="*/ 37 f54 1"/>
                <a:gd name="f75" fmla="+- f55 0 f1"/>
                <a:gd name="f76" fmla="*/ f58 1 95"/>
                <a:gd name="f77" fmla="*/ f59 1 54"/>
                <a:gd name="f78" fmla="*/ f60 1 95"/>
                <a:gd name="f79" fmla="*/ f61 1 54"/>
                <a:gd name="f80" fmla="*/ f62 1 95"/>
                <a:gd name="f81" fmla="*/ f63 1 54"/>
                <a:gd name="f82" fmla="*/ f64 1 95"/>
                <a:gd name="f83" fmla="*/ f65 1 54"/>
                <a:gd name="f84" fmla="*/ f66 1 95"/>
                <a:gd name="f85" fmla="*/ f67 1 54"/>
                <a:gd name="f86" fmla="*/ f68 1 95"/>
                <a:gd name="f87" fmla="*/ f69 1 54"/>
                <a:gd name="f88" fmla="*/ f70 1 95"/>
                <a:gd name="f89" fmla="*/ f71 1 54"/>
                <a:gd name="f90" fmla="*/ f72 1 95"/>
                <a:gd name="f91" fmla="*/ f73 1 54"/>
                <a:gd name="f92" fmla="*/ f74 1 95"/>
                <a:gd name="f93" fmla="*/ 0 1 f56"/>
                <a:gd name="f94" fmla="*/ f50 1 f56"/>
                <a:gd name="f95" fmla="*/ 0 1 f57"/>
                <a:gd name="f96" fmla="*/ f51 1 f57"/>
                <a:gd name="f97" fmla="*/ f76 1 f56"/>
                <a:gd name="f98" fmla="*/ f77 1 f57"/>
                <a:gd name="f99" fmla="*/ f78 1 f56"/>
                <a:gd name="f100" fmla="*/ f79 1 f57"/>
                <a:gd name="f101" fmla="*/ f80 1 f56"/>
                <a:gd name="f102" fmla="*/ f81 1 f57"/>
                <a:gd name="f103" fmla="*/ f82 1 f56"/>
                <a:gd name="f104" fmla="*/ f83 1 f57"/>
                <a:gd name="f105" fmla="*/ f84 1 f56"/>
                <a:gd name="f106" fmla="*/ f85 1 f57"/>
                <a:gd name="f107" fmla="*/ f86 1 f56"/>
                <a:gd name="f108" fmla="*/ f87 1 f57"/>
                <a:gd name="f109" fmla="*/ f88 1 f56"/>
                <a:gd name="f110" fmla="*/ f89 1 f57"/>
                <a:gd name="f111" fmla="*/ f90 1 f56"/>
                <a:gd name="f112" fmla="*/ f91 1 f57"/>
                <a:gd name="f113" fmla="*/ f92 1 f56"/>
                <a:gd name="f114" fmla="*/ f93 f47 1"/>
                <a:gd name="f115" fmla="*/ f94 f47 1"/>
                <a:gd name="f116" fmla="*/ f96 f48 1"/>
                <a:gd name="f117" fmla="*/ f95 f48 1"/>
                <a:gd name="f118" fmla="*/ f97 f47 1"/>
                <a:gd name="f119" fmla="*/ f98 f48 1"/>
                <a:gd name="f120" fmla="*/ f99 f47 1"/>
                <a:gd name="f121" fmla="*/ f100 f48 1"/>
                <a:gd name="f122" fmla="*/ f101 f47 1"/>
                <a:gd name="f123" fmla="*/ f102 f48 1"/>
                <a:gd name="f124" fmla="*/ f103 f47 1"/>
                <a:gd name="f125" fmla="*/ f104 f48 1"/>
                <a:gd name="f126" fmla="*/ f105 f47 1"/>
                <a:gd name="f127" fmla="*/ f106 f48 1"/>
                <a:gd name="f128" fmla="*/ f107 f47 1"/>
                <a:gd name="f129" fmla="*/ f108 f48 1"/>
                <a:gd name="f130" fmla="*/ f109 f47 1"/>
                <a:gd name="f131" fmla="*/ f110 f48 1"/>
                <a:gd name="f132" fmla="*/ f111 f47 1"/>
                <a:gd name="f133" fmla="*/ f112 f48 1"/>
                <a:gd name="f134" fmla="*/ f113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8" y="f119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32" y="f133"/>
                </a:cxn>
                <a:cxn ang="f75">
                  <a:pos x="f134" y="f131"/>
                </a:cxn>
                <a:cxn ang="f75">
                  <a:pos x="f118" y="f119"/>
                </a:cxn>
              </a:cxnLst>
              <a:rect l="f114" t="f117" r="f115" b="f116"/>
              <a:pathLst>
                <a:path w="95" h="54">
                  <a:moveTo>
                    <a:pt x="f8" y="f9"/>
                  </a:moveTo>
                  <a:cubicBezTo>
                    <a:pt x="f10" y="f11"/>
                    <a:pt x="f12" y="f5"/>
                    <a:pt x="f13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8" y="f20"/>
                    <a:pt x="f21" y="f22"/>
                    <a:pt x="f22" y="f23"/>
                  </a:cubicBezTo>
                  <a:cubicBezTo>
                    <a:pt x="f24" y="f7"/>
                    <a:pt x="f25" y="f7"/>
                    <a:pt x="f26" y="f27"/>
                  </a:cubicBezTo>
                  <a:cubicBezTo>
                    <a:pt x="f9" y="f28"/>
                    <a:pt x="f29" y="f30"/>
                    <a:pt x="f31" y="f32"/>
                  </a:cubicBezTo>
                  <a:cubicBezTo>
                    <a:pt x="f33" y="f34"/>
                    <a:pt x="f5" y="f17"/>
                    <a:pt x="f33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35"/>
                    <a:pt x="f26" y="f26"/>
                    <a:pt x="f43" y="f35"/>
                  </a:cubicBezTo>
                  <a:cubicBezTo>
                    <a:pt x="f44" y="f41"/>
                    <a:pt x="f45" y="f11"/>
                    <a:pt x="f8" y="f9"/>
                  </a:cubicBezTo>
                  <a:close/>
                </a:path>
              </a:pathLst>
            </a:custGeom>
            <a:solidFill>
              <a:srgbClr val="F4A9B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21">
              <a:extLst>
                <a:ext uri="{FF2B5EF4-FFF2-40B4-BE49-F238E27FC236}">
                  <a16:creationId xmlns:a16="http://schemas.microsoft.com/office/drawing/2014/main" id="{4B9945C3-FAD6-3B4A-CA3E-6DE8DE89221A}"/>
                </a:ext>
              </a:extLst>
            </p:cNvPr>
            <p:cNvSpPr/>
            <p:nvPr/>
          </p:nvSpPr>
          <p:spPr>
            <a:xfrm>
              <a:off x="4260847" y="2463795"/>
              <a:ext cx="312733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1"/>
                <a:gd name="f7" fmla="val 48"/>
                <a:gd name="f8" fmla="val 81"/>
                <a:gd name="f9" fmla="val 12"/>
                <a:gd name="f10" fmla="val 86"/>
                <a:gd name="f11" fmla="val 9"/>
                <a:gd name="f12" fmla="val 90"/>
                <a:gd name="f13" fmla="val 6"/>
                <a:gd name="f14" fmla="val 95"/>
                <a:gd name="f15" fmla="val 3"/>
                <a:gd name="f16" fmla="val 98"/>
                <a:gd name="f17" fmla="val 4"/>
                <a:gd name="f18" fmla="val 100"/>
                <a:gd name="f19" fmla="val 5"/>
                <a:gd name="f20" fmla="val 101"/>
                <a:gd name="f21" fmla="val 8"/>
                <a:gd name="f22" fmla="val 102"/>
                <a:gd name="f23" fmla="val 104"/>
                <a:gd name="f24" fmla="val 16"/>
                <a:gd name="f25" fmla="val 107"/>
                <a:gd name="f26" fmla="val 18"/>
                <a:gd name="f27" fmla="val 29"/>
                <a:gd name="f28" fmla="val 103"/>
                <a:gd name="f29" fmla="val 32"/>
                <a:gd name="f30" fmla="val 96"/>
                <a:gd name="f31" fmla="val 36"/>
                <a:gd name="f32" fmla="val 92"/>
                <a:gd name="f33" fmla="val 40"/>
                <a:gd name="f34" fmla="val 88"/>
                <a:gd name="f35" fmla="val 44"/>
                <a:gd name="f36" fmla="val 84"/>
                <a:gd name="f37" fmla="val 78"/>
                <a:gd name="f38" fmla="val 47"/>
                <a:gd name="f39" fmla="val 73"/>
                <a:gd name="f40" fmla="val 46"/>
                <a:gd name="f41" fmla="val 68"/>
                <a:gd name="f42" fmla="val 65"/>
                <a:gd name="f43" fmla="val 63"/>
                <a:gd name="f44" fmla="val 61"/>
                <a:gd name="f45" fmla="val 57"/>
                <a:gd name="f46" fmla="val 54"/>
                <a:gd name="f47" fmla="val 51"/>
                <a:gd name="f48" fmla="val 49"/>
                <a:gd name="f49" fmla="val 45"/>
                <a:gd name="f50" fmla="val 43"/>
                <a:gd name="f51" fmla="val 56"/>
                <a:gd name="f52" fmla="val 21"/>
                <a:gd name="f53" fmla="val 33"/>
                <a:gd name="f54" fmla="val 24"/>
                <a:gd name="f55" fmla="val 20"/>
                <a:gd name="f56" fmla="val 14"/>
                <a:gd name="f57" fmla="val 7"/>
                <a:gd name="f58" fmla="val 26"/>
                <a:gd name="f59" fmla="val 38"/>
                <a:gd name="f60" fmla="val 10"/>
                <a:gd name="f61" fmla="val 52"/>
                <a:gd name="f62" fmla="val 66"/>
                <a:gd name="f63" fmla="+- 0 0 -90"/>
                <a:gd name="f64" fmla="*/ f3 1 111"/>
                <a:gd name="f65" fmla="*/ f4 1 48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111"/>
                <a:gd name="f74" fmla="*/ f70 1 48"/>
                <a:gd name="f75" fmla="*/ 81 f71 1"/>
                <a:gd name="f76" fmla="*/ 12 f70 1"/>
                <a:gd name="f77" fmla="*/ 95 f71 1"/>
                <a:gd name="f78" fmla="*/ 3 f70 1"/>
                <a:gd name="f79" fmla="*/ 101 f71 1"/>
                <a:gd name="f80" fmla="*/ 8 f70 1"/>
                <a:gd name="f81" fmla="*/ 107 f71 1"/>
                <a:gd name="f82" fmla="*/ 18 f70 1"/>
                <a:gd name="f83" fmla="*/ 96 f71 1"/>
                <a:gd name="f84" fmla="*/ 36 f70 1"/>
                <a:gd name="f85" fmla="*/ 84 f71 1"/>
                <a:gd name="f86" fmla="*/ 48 f70 1"/>
                <a:gd name="f87" fmla="*/ 68 f71 1"/>
                <a:gd name="f88" fmla="*/ 46 f70 1"/>
                <a:gd name="f89" fmla="*/ 61 f71 1"/>
                <a:gd name="f90" fmla="*/ 51 f71 1"/>
                <a:gd name="f91" fmla="*/ 47 f70 1"/>
                <a:gd name="f92" fmla="*/ 48 f71 1"/>
                <a:gd name="f93" fmla="*/ 43 f70 1"/>
                <a:gd name="f94" fmla="*/ 33 f71 1"/>
                <a:gd name="f95" fmla="*/ 21 f70 1"/>
                <a:gd name="f96" fmla="*/ 20 f71 1"/>
                <a:gd name="f97" fmla="*/ 7 f71 1"/>
                <a:gd name="f98" fmla="*/ 0 f70 1"/>
                <a:gd name="f99" fmla="*/ 38 f71 1"/>
                <a:gd name="f100" fmla="*/ 10 f70 1"/>
                <a:gd name="f101" fmla="+- f72 0 f1"/>
                <a:gd name="f102" fmla="*/ f75 1 111"/>
                <a:gd name="f103" fmla="*/ f76 1 48"/>
                <a:gd name="f104" fmla="*/ f77 1 111"/>
                <a:gd name="f105" fmla="*/ f78 1 48"/>
                <a:gd name="f106" fmla="*/ f79 1 111"/>
                <a:gd name="f107" fmla="*/ f80 1 48"/>
                <a:gd name="f108" fmla="*/ f81 1 111"/>
                <a:gd name="f109" fmla="*/ f82 1 48"/>
                <a:gd name="f110" fmla="*/ f83 1 111"/>
                <a:gd name="f111" fmla="*/ f84 1 48"/>
                <a:gd name="f112" fmla="*/ f85 1 111"/>
                <a:gd name="f113" fmla="*/ f86 1 48"/>
                <a:gd name="f114" fmla="*/ f87 1 111"/>
                <a:gd name="f115" fmla="*/ f88 1 48"/>
                <a:gd name="f116" fmla="*/ f89 1 111"/>
                <a:gd name="f117" fmla="*/ f90 1 111"/>
                <a:gd name="f118" fmla="*/ f91 1 48"/>
                <a:gd name="f119" fmla="*/ f92 1 111"/>
                <a:gd name="f120" fmla="*/ f93 1 48"/>
                <a:gd name="f121" fmla="*/ f94 1 111"/>
                <a:gd name="f122" fmla="*/ f95 1 48"/>
                <a:gd name="f123" fmla="*/ f96 1 111"/>
                <a:gd name="f124" fmla="*/ f97 1 111"/>
                <a:gd name="f125" fmla="*/ f98 1 48"/>
                <a:gd name="f126" fmla="*/ f99 1 111"/>
                <a:gd name="f127" fmla="*/ f100 1 48"/>
                <a:gd name="f128" fmla="*/ 0 1 f73"/>
                <a:gd name="f129" fmla="*/ f67 1 f73"/>
                <a:gd name="f130" fmla="*/ 0 1 f74"/>
                <a:gd name="f131" fmla="*/ f68 1 f74"/>
                <a:gd name="f132" fmla="*/ f102 1 f73"/>
                <a:gd name="f133" fmla="*/ f103 1 f74"/>
                <a:gd name="f134" fmla="*/ f104 1 f73"/>
                <a:gd name="f135" fmla="*/ f105 1 f74"/>
                <a:gd name="f136" fmla="*/ f106 1 f73"/>
                <a:gd name="f137" fmla="*/ f107 1 f74"/>
                <a:gd name="f138" fmla="*/ f108 1 f73"/>
                <a:gd name="f139" fmla="*/ f109 1 f74"/>
                <a:gd name="f140" fmla="*/ f110 1 f73"/>
                <a:gd name="f141" fmla="*/ f111 1 f74"/>
                <a:gd name="f142" fmla="*/ f112 1 f73"/>
                <a:gd name="f143" fmla="*/ f113 1 f74"/>
                <a:gd name="f144" fmla="*/ f114 1 f73"/>
                <a:gd name="f145" fmla="*/ f115 1 f74"/>
                <a:gd name="f146" fmla="*/ f116 1 f73"/>
                <a:gd name="f147" fmla="*/ f117 1 f73"/>
                <a:gd name="f148" fmla="*/ f118 1 f74"/>
                <a:gd name="f149" fmla="*/ f119 1 f73"/>
                <a:gd name="f150" fmla="*/ f120 1 f74"/>
                <a:gd name="f151" fmla="*/ f121 1 f73"/>
                <a:gd name="f152" fmla="*/ f122 1 f74"/>
                <a:gd name="f153" fmla="*/ f123 1 f73"/>
                <a:gd name="f154" fmla="*/ f124 1 f73"/>
                <a:gd name="f155" fmla="*/ f125 1 f74"/>
                <a:gd name="f156" fmla="*/ f126 1 f73"/>
                <a:gd name="f157" fmla="*/ f127 1 f74"/>
                <a:gd name="f158" fmla="*/ f128 f64 1"/>
                <a:gd name="f159" fmla="*/ f129 f64 1"/>
                <a:gd name="f160" fmla="*/ f131 f65 1"/>
                <a:gd name="f161" fmla="*/ f130 f65 1"/>
                <a:gd name="f162" fmla="*/ f132 f64 1"/>
                <a:gd name="f163" fmla="*/ f133 f65 1"/>
                <a:gd name="f164" fmla="*/ f134 f64 1"/>
                <a:gd name="f165" fmla="*/ f135 f65 1"/>
                <a:gd name="f166" fmla="*/ f136 f64 1"/>
                <a:gd name="f167" fmla="*/ f137 f65 1"/>
                <a:gd name="f168" fmla="*/ f138 f64 1"/>
                <a:gd name="f169" fmla="*/ f139 f65 1"/>
                <a:gd name="f170" fmla="*/ f140 f64 1"/>
                <a:gd name="f171" fmla="*/ f141 f65 1"/>
                <a:gd name="f172" fmla="*/ f142 f64 1"/>
                <a:gd name="f173" fmla="*/ f143 f65 1"/>
                <a:gd name="f174" fmla="*/ f144 f64 1"/>
                <a:gd name="f175" fmla="*/ f145 f65 1"/>
                <a:gd name="f176" fmla="*/ f146 f64 1"/>
                <a:gd name="f177" fmla="*/ f147 f64 1"/>
                <a:gd name="f178" fmla="*/ f148 f65 1"/>
                <a:gd name="f179" fmla="*/ f149 f64 1"/>
                <a:gd name="f180" fmla="*/ f150 f65 1"/>
                <a:gd name="f181" fmla="*/ f151 f64 1"/>
                <a:gd name="f182" fmla="*/ f152 f65 1"/>
                <a:gd name="f183" fmla="*/ f153 f64 1"/>
                <a:gd name="f184" fmla="*/ f154 f64 1"/>
                <a:gd name="f185" fmla="*/ f155 f65 1"/>
                <a:gd name="f186" fmla="*/ f156 f64 1"/>
                <a:gd name="f187" fmla="*/ f157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9"/>
                </a:cxn>
                <a:cxn ang="f101">
                  <a:pos x="f170" y="f171"/>
                </a:cxn>
                <a:cxn ang="f101">
                  <a:pos x="f172" y="f173"/>
                </a:cxn>
                <a:cxn ang="f101">
                  <a:pos x="f174" y="f175"/>
                </a:cxn>
                <a:cxn ang="f101">
                  <a:pos x="f176" y="f173"/>
                </a:cxn>
                <a:cxn ang="f101">
                  <a:pos x="f177" y="f178"/>
                </a:cxn>
                <a:cxn ang="f101">
                  <a:pos x="f179" y="f180"/>
                </a:cxn>
                <a:cxn ang="f101">
                  <a:pos x="f181" y="f182"/>
                </a:cxn>
                <a:cxn ang="f101">
                  <a:pos x="f183" y="f182"/>
                </a:cxn>
                <a:cxn ang="f101">
                  <a:pos x="f184" y="f185"/>
                </a:cxn>
                <a:cxn ang="f101">
                  <a:pos x="f186" y="f187"/>
                </a:cxn>
                <a:cxn ang="f101">
                  <a:pos x="f162" y="f163"/>
                </a:cxn>
              </a:cxnLst>
              <a:rect l="f158" t="f161" r="f159" b="f160"/>
              <a:pathLst>
                <a:path w="110" h="4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9"/>
                    <a:pt x="f23" y="f24"/>
                    <a:pt x="f25" y="f26"/>
                  </a:cubicBezTo>
                  <a:cubicBezTo>
                    <a:pt x="f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7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38"/>
                    <a:pt x="f43" y="f7"/>
                    <a:pt x="f44" y="f7"/>
                  </a:cubicBezTo>
                  <a:cubicBezTo>
                    <a:pt x="f45" y="f7"/>
                    <a:pt x="f46" y="f7"/>
                    <a:pt x="f47" y="f38"/>
                  </a:cubicBezTo>
                  <a:cubicBezTo>
                    <a:pt x="f48" y="f40"/>
                    <a:pt x="f7" y="f49"/>
                    <a:pt x="f7" y="f50"/>
                  </a:cubicBezTo>
                  <a:cubicBezTo>
                    <a:pt x="f51" y="f52"/>
                    <a:pt x="f51" y="f52"/>
                    <a:pt x="f53" y="f52"/>
                  </a:cubicBezTo>
                  <a:cubicBezTo>
                    <a:pt x="f27" y="f52"/>
                    <a:pt x="f54" y="f55"/>
                    <a:pt x="f55" y="f52"/>
                  </a:cubicBezTo>
                  <a:cubicBezTo>
                    <a:pt x="f15" y="f52"/>
                    <a:pt x="f5" y="f56"/>
                    <a:pt x="f57" y="f5"/>
                  </a:cubicBezTo>
                  <a:cubicBezTo>
                    <a:pt x="f24" y="f21"/>
                    <a:pt x="f58" y="f9"/>
                    <a:pt x="f59" y="f60"/>
                  </a:cubicBezTo>
                  <a:cubicBezTo>
                    <a:pt x="f61" y="f21"/>
                    <a:pt x="f62" y="f24"/>
                    <a:pt x="f8" y="f9"/>
                  </a:cubicBezTo>
                  <a:close/>
                </a:path>
              </a:pathLst>
            </a:custGeom>
            <a:solidFill>
              <a:srgbClr val="FAD8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22">
              <a:extLst>
                <a:ext uri="{FF2B5EF4-FFF2-40B4-BE49-F238E27FC236}">
                  <a16:creationId xmlns:a16="http://schemas.microsoft.com/office/drawing/2014/main" id="{EBDC5B78-ABEC-869A-61BF-55CA27D09D4E}"/>
                </a:ext>
              </a:extLst>
            </p:cNvPr>
            <p:cNvSpPr/>
            <p:nvPr/>
          </p:nvSpPr>
          <p:spPr>
            <a:xfrm>
              <a:off x="4427533" y="2955926"/>
              <a:ext cx="219071" cy="2063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73"/>
                <a:gd name="f8" fmla="val 45"/>
                <a:gd name="f9" fmla="val 33"/>
                <a:gd name="f10" fmla="val 54"/>
                <a:gd name="f11" fmla="val 40"/>
                <a:gd name="f12" fmla="val 62"/>
                <a:gd name="f13" fmla="val 47"/>
                <a:gd name="f14" fmla="val 71"/>
                <a:gd name="f15" fmla="val 75"/>
                <a:gd name="f16" fmla="val 58"/>
                <a:gd name="f17" fmla="val 67"/>
                <a:gd name="f18" fmla="val 72"/>
                <a:gd name="f19" fmla="val 61"/>
                <a:gd name="f20" fmla="val 51"/>
                <a:gd name="f21" fmla="val 46"/>
                <a:gd name="f22" fmla="val 59"/>
                <a:gd name="f23" fmla="val 38"/>
                <a:gd name="f24" fmla="val 53"/>
                <a:gd name="f25" fmla="val 30"/>
                <a:gd name="f26" fmla="val 28"/>
                <a:gd name="f27" fmla="val 25"/>
                <a:gd name="f28" fmla="val 41"/>
                <a:gd name="f29" fmla="val 21"/>
                <a:gd name="f30" fmla="val 37"/>
                <a:gd name="f31" fmla="val 17"/>
                <a:gd name="f32" fmla="val 32"/>
                <a:gd name="f33" fmla="val 13"/>
                <a:gd name="f34" fmla="val 8"/>
                <a:gd name="f35" fmla="val 22"/>
                <a:gd name="f36" fmla="val 16"/>
                <a:gd name="f37" fmla="val 10"/>
                <a:gd name="f38" fmla="val 14"/>
                <a:gd name="f39" fmla="val 29"/>
                <a:gd name="f40" fmla="val 15"/>
                <a:gd name="f41" fmla="val 31"/>
                <a:gd name="f42" fmla="val 19"/>
                <a:gd name="f43" fmla="val 24"/>
                <a:gd name="f44" fmla="+- 0 0 -90"/>
                <a:gd name="f45" fmla="*/ f3 1 78"/>
                <a:gd name="f46" fmla="*/ f4 1 73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78"/>
                <a:gd name="f55" fmla="*/ f51 1 73"/>
                <a:gd name="f56" fmla="*/ 45 f52 1"/>
                <a:gd name="f57" fmla="*/ 33 f51 1"/>
                <a:gd name="f58" fmla="*/ 71 f52 1"/>
                <a:gd name="f59" fmla="*/ 54 f51 1"/>
                <a:gd name="f60" fmla="*/ 75 f52 1"/>
                <a:gd name="f61" fmla="*/ 67 f51 1"/>
                <a:gd name="f62" fmla="*/ 61 f52 1"/>
                <a:gd name="f63" fmla="*/ 71 f51 1"/>
                <a:gd name="f64" fmla="*/ 38 f52 1"/>
                <a:gd name="f65" fmla="*/ 53 f51 1"/>
                <a:gd name="f66" fmla="*/ 25 f52 1"/>
                <a:gd name="f67" fmla="*/ 41 f51 1"/>
                <a:gd name="f68" fmla="*/ 13 f52 1"/>
                <a:gd name="f69" fmla="*/ 28 f51 1"/>
                <a:gd name="f70" fmla="*/ 8 f52 1"/>
                <a:gd name="f71" fmla="*/ 8 f51 1"/>
                <a:gd name="f72" fmla="*/ 28 f52 1"/>
                <a:gd name="f73" fmla="*/ 14 f51 1"/>
                <a:gd name="f74" fmla="*/ 32 f52 1"/>
                <a:gd name="f75" fmla="*/ 17 f51 1"/>
                <a:gd name="f76" fmla="+- f53 0 f1"/>
                <a:gd name="f77" fmla="*/ f56 1 78"/>
                <a:gd name="f78" fmla="*/ f57 1 73"/>
                <a:gd name="f79" fmla="*/ f58 1 78"/>
                <a:gd name="f80" fmla="*/ f59 1 73"/>
                <a:gd name="f81" fmla="*/ f60 1 78"/>
                <a:gd name="f82" fmla="*/ f61 1 73"/>
                <a:gd name="f83" fmla="*/ f62 1 78"/>
                <a:gd name="f84" fmla="*/ f63 1 73"/>
                <a:gd name="f85" fmla="*/ f64 1 78"/>
                <a:gd name="f86" fmla="*/ f65 1 73"/>
                <a:gd name="f87" fmla="*/ f66 1 78"/>
                <a:gd name="f88" fmla="*/ f67 1 73"/>
                <a:gd name="f89" fmla="*/ f68 1 78"/>
                <a:gd name="f90" fmla="*/ f69 1 73"/>
                <a:gd name="f91" fmla="*/ f70 1 78"/>
                <a:gd name="f92" fmla="*/ f71 1 73"/>
                <a:gd name="f93" fmla="*/ f72 1 78"/>
                <a:gd name="f94" fmla="*/ f73 1 73"/>
                <a:gd name="f95" fmla="*/ f74 1 78"/>
                <a:gd name="f96" fmla="*/ f75 1 73"/>
                <a:gd name="f97" fmla="*/ 0 1 f54"/>
                <a:gd name="f98" fmla="*/ f48 1 f54"/>
                <a:gd name="f99" fmla="*/ 0 1 f55"/>
                <a:gd name="f100" fmla="*/ f49 1 f55"/>
                <a:gd name="f101" fmla="*/ f77 1 f54"/>
                <a:gd name="f102" fmla="*/ f78 1 f55"/>
                <a:gd name="f103" fmla="*/ f79 1 f54"/>
                <a:gd name="f104" fmla="*/ f80 1 f55"/>
                <a:gd name="f105" fmla="*/ f81 1 f54"/>
                <a:gd name="f106" fmla="*/ f82 1 f55"/>
                <a:gd name="f107" fmla="*/ f83 1 f54"/>
                <a:gd name="f108" fmla="*/ f84 1 f55"/>
                <a:gd name="f109" fmla="*/ f85 1 f54"/>
                <a:gd name="f110" fmla="*/ f86 1 f55"/>
                <a:gd name="f111" fmla="*/ f87 1 f54"/>
                <a:gd name="f112" fmla="*/ f88 1 f55"/>
                <a:gd name="f113" fmla="*/ f89 1 f54"/>
                <a:gd name="f114" fmla="*/ f90 1 f55"/>
                <a:gd name="f115" fmla="*/ f91 1 f54"/>
                <a:gd name="f116" fmla="*/ f92 1 f55"/>
                <a:gd name="f117" fmla="*/ f93 1 f54"/>
                <a:gd name="f118" fmla="*/ f94 1 f55"/>
                <a:gd name="f119" fmla="*/ f95 1 f54"/>
                <a:gd name="f120" fmla="*/ f96 1 f55"/>
                <a:gd name="f121" fmla="*/ f97 f45 1"/>
                <a:gd name="f122" fmla="*/ f98 f45 1"/>
                <a:gd name="f123" fmla="*/ f100 f46 1"/>
                <a:gd name="f124" fmla="*/ f99 f46 1"/>
                <a:gd name="f125" fmla="*/ f101 f45 1"/>
                <a:gd name="f126" fmla="*/ f102 f46 1"/>
                <a:gd name="f127" fmla="*/ f103 f45 1"/>
                <a:gd name="f128" fmla="*/ f104 f46 1"/>
                <a:gd name="f129" fmla="*/ f105 f45 1"/>
                <a:gd name="f130" fmla="*/ f106 f46 1"/>
                <a:gd name="f131" fmla="*/ f107 f45 1"/>
                <a:gd name="f132" fmla="*/ f108 f46 1"/>
                <a:gd name="f133" fmla="*/ f109 f45 1"/>
                <a:gd name="f134" fmla="*/ f110 f46 1"/>
                <a:gd name="f135" fmla="*/ f111 f45 1"/>
                <a:gd name="f136" fmla="*/ f112 f46 1"/>
                <a:gd name="f137" fmla="*/ f113 f45 1"/>
                <a:gd name="f138" fmla="*/ f114 f46 1"/>
                <a:gd name="f139" fmla="*/ f115 f45 1"/>
                <a:gd name="f140" fmla="*/ f116 f46 1"/>
                <a:gd name="f141" fmla="*/ f117 f45 1"/>
                <a:gd name="f142" fmla="*/ f118 f46 1"/>
                <a:gd name="f143" fmla="*/ f119 f45 1"/>
                <a:gd name="f144" fmla="*/ f120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39" y="f140"/>
                </a:cxn>
                <a:cxn ang="f76">
                  <a:pos x="f141" y="f142"/>
                </a:cxn>
                <a:cxn ang="f76">
                  <a:pos x="f143" y="f144"/>
                </a:cxn>
                <a:cxn ang="f76">
                  <a:pos x="f125" y="f126"/>
                </a:cxn>
              </a:cxnLst>
              <a:rect l="f121" t="f124" r="f122" b="f123"/>
              <a:pathLst>
                <a:path w="78" h="73">
                  <a:moveTo>
                    <a:pt x="f8" y="f9"/>
                  </a:moveTo>
                  <a:cubicBezTo>
                    <a:pt x="f10" y="f11"/>
                    <a:pt x="f12" y="f13"/>
                    <a:pt x="f14" y="f10"/>
                  </a:cubicBezTo>
                  <a:cubicBezTo>
                    <a:pt x="f15" y="f16"/>
                    <a:pt x="f6" y="f12"/>
                    <a:pt x="f15" y="f17"/>
                  </a:cubicBezTo>
                  <a:cubicBezTo>
                    <a:pt x="f18" y="f7"/>
                    <a:pt x="f17" y="f7"/>
                    <a:pt x="f19" y="f14"/>
                  </a:cubicBezTo>
                  <a:cubicBezTo>
                    <a:pt x="f20" y="f17"/>
                    <a:pt x="f21" y="f22"/>
                    <a:pt x="f23" y="f24"/>
                  </a:cubicBezTo>
                  <a:cubicBezTo>
                    <a:pt x="f25" y="f24"/>
                    <a:pt x="f26" y="f13"/>
                    <a:pt x="f27" y="f28"/>
                  </a:cubicBezTo>
                  <a:cubicBezTo>
                    <a:pt x="f29" y="f30"/>
                    <a:pt x="f31" y="f32"/>
                    <a:pt x="f33" y="f26"/>
                  </a:cubicBezTo>
                  <a:cubicBezTo>
                    <a:pt x="f34" y="f35"/>
                    <a:pt x="f5" y="f31"/>
                    <a:pt x="f34" y="f34"/>
                  </a:cubicBezTo>
                  <a:cubicBezTo>
                    <a:pt x="f36" y="f5"/>
                    <a:pt x="f35" y="f37"/>
                    <a:pt x="f26" y="f38"/>
                  </a:cubicBezTo>
                  <a:cubicBezTo>
                    <a:pt x="f39" y="f40"/>
                    <a:pt x="f41" y="f36"/>
                    <a:pt x="f32" y="f31"/>
                  </a:cubicBezTo>
                  <a:cubicBezTo>
                    <a:pt x="f11" y="f42"/>
                    <a:pt x="f21" y="f43"/>
                    <a:pt x="f8" y="f9"/>
                  </a:cubicBezTo>
                  <a:close/>
                </a:path>
              </a:pathLst>
            </a:custGeom>
            <a:solidFill>
              <a:srgbClr val="F4A9B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23">
              <a:extLst>
                <a:ext uri="{FF2B5EF4-FFF2-40B4-BE49-F238E27FC236}">
                  <a16:creationId xmlns:a16="http://schemas.microsoft.com/office/drawing/2014/main" id="{23365C44-81AF-1D0A-1C4D-73E2F4F958F6}"/>
                </a:ext>
              </a:extLst>
            </p:cNvPr>
            <p:cNvSpPr/>
            <p:nvPr/>
          </p:nvSpPr>
          <p:spPr>
            <a:xfrm>
              <a:off x="4351336" y="3148014"/>
              <a:ext cx="239709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39"/>
                <a:gd name="f8" fmla="val 28"/>
                <a:gd name="f9" fmla="val 26"/>
                <a:gd name="f10" fmla="val 19"/>
                <a:gd name="f11" fmla="val 23"/>
                <a:gd name="f12" fmla="val 3"/>
                <a:gd name="f13" fmla="val 37"/>
                <a:gd name="f14" fmla="val 1"/>
                <a:gd name="f15" fmla="val 20"/>
                <a:gd name="f16" fmla="val 4"/>
                <a:gd name="f17" fmla="val 17"/>
                <a:gd name="f18" fmla="val 7"/>
                <a:gd name="f19" fmla="val 29"/>
                <a:gd name="f20" fmla="val 5"/>
                <a:gd name="f21" fmla="val 31"/>
                <a:gd name="f22" fmla="val 34"/>
                <a:gd name="f23" fmla="val 44"/>
                <a:gd name="f24" fmla="val 50"/>
                <a:gd name="f25" fmla="val 2"/>
                <a:gd name="f26" fmla="val 56"/>
                <a:gd name="f27" fmla="val 8"/>
                <a:gd name="f28" fmla="val 61"/>
                <a:gd name="f29" fmla="val 15"/>
                <a:gd name="f30" fmla="val 70"/>
                <a:gd name="f31" fmla="val 77"/>
                <a:gd name="f32" fmla="val 82"/>
                <a:gd name="f33" fmla="val 83"/>
                <a:gd name="f34" fmla="val 32"/>
                <a:gd name="f35" fmla="val 81"/>
                <a:gd name="f36" fmla="val 74"/>
                <a:gd name="f37" fmla="val 38"/>
                <a:gd name="f38" fmla="val 69"/>
                <a:gd name="f39" fmla="val 59"/>
                <a:gd name="f40" fmla="val 30"/>
                <a:gd name="f41" fmla="val 40"/>
                <a:gd name="f42" fmla="val 36"/>
                <a:gd name="f43" fmla="+- 0 0 -90"/>
                <a:gd name="f44" fmla="*/ f3 1 85"/>
                <a:gd name="f45" fmla="*/ f4 1 39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85"/>
                <a:gd name="f54" fmla="*/ f50 1 39"/>
                <a:gd name="f55" fmla="*/ 28 f51 1"/>
                <a:gd name="f56" fmla="*/ 26 f50 1"/>
                <a:gd name="f57" fmla="*/ 1 f51 1"/>
                <a:gd name="f58" fmla="*/ 20 f50 1"/>
                <a:gd name="f59" fmla="*/ 29 f51 1"/>
                <a:gd name="f60" fmla="*/ 5 f50 1"/>
                <a:gd name="f61" fmla="*/ 37 f51 1"/>
                <a:gd name="f62" fmla="*/ 56 f51 1"/>
                <a:gd name="f63" fmla="*/ 8 f50 1"/>
                <a:gd name="f64" fmla="*/ 77 f51 1"/>
                <a:gd name="f65" fmla="*/ 19 f50 1"/>
                <a:gd name="f66" fmla="*/ 83 f51 1"/>
                <a:gd name="f67" fmla="*/ 32 f50 1"/>
                <a:gd name="f68" fmla="*/ 69 f51 1"/>
                <a:gd name="f69" fmla="*/ 37 f50 1"/>
                <a:gd name="f70" fmla="*/ 40 f51 1"/>
                <a:gd name="f71" fmla="+- f52 0 f1"/>
                <a:gd name="f72" fmla="*/ f55 1 85"/>
                <a:gd name="f73" fmla="*/ f56 1 39"/>
                <a:gd name="f74" fmla="*/ f57 1 85"/>
                <a:gd name="f75" fmla="*/ f58 1 39"/>
                <a:gd name="f76" fmla="*/ f59 1 85"/>
                <a:gd name="f77" fmla="*/ f60 1 39"/>
                <a:gd name="f78" fmla="*/ f61 1 85"/>
                <a:gd name="f79" fmla="*/ f62 1 85"/>
                <a:gd name="f80" fmla="*/ f63 1 39"/>
                <a:gd name="f81" fmla="*/ f64 1 85"/>
                <a:gd name="f82" fmla="*/ f65 1 39"/>
                <a:gd name="f83" fmla="*/ f66 1 85"/>
                <a:gd name="f84" fmla="*/ f67 1 39"/>
                <a:gd name="f85" fmla="*/ f68 1 85"/>
                <a:gd name="f86" fmla="*/ f69 1 39"/>
                <a:gd name="f87" fmla="*/ f70 1 85"/>
                <a:gd name="f88" fmla="*/ 0 1 f53"/>
                <a:gd name="f89" fmla="*/ f47 1 f53"/>
                <a:gd name="f90" fmla="*/ 0 1 f54"/>
                <a:gd name="f91" fmla="*/ f48 1 f54"/>
                <a:gd name="f92" fmla="*/ f72 1 f53"/>
                <a:gd name="f93" fmla="*/ f73 1 f54"/>
                <a:gd name="f94" fmla="*/ f74 1 f53"/>
                <a:gd name="f95" fmla="*/ f75 1 f54"/>
                <a:gd name="f96" fmla="*/ f76 1 f53"/>
                <a:gd name="f97" fmla="*/ f77 1 f54"/>
                <a:gd name="f98" fmla="*/ f78 1 f53"/>
                <a:gd name="f99" fmla="*/ f79 1 f53"/>
                <a:gd name="f100" fmla="*/ f80 1 f54"/>
                <a:gd name="f101" fmla="*/ f81 1 f53"/>
                <a:gd name="f102" fmla="*/ f82 1 f54"/>
                <a:gd name="f103" fmla="*/ f83 1 f53"/>
                <a:gd name="f104" fmla="*/ f84 1 f54"/>
                <a:gd name="f105" fmla="*/ f85 1 f53"/>
                <a:gd name="f106" fmla="*/ f86 1 f54"/>
                <a:gd name="f107" fmla="*/ f87 1 f53"/>
                <a:gd name="f108" fmla="*/ f88 f44 1"/>
                <a:gd name="f109" fmla="*/ f89 f44 1"/>
                <a:gd name="f110" fmla="*/ f91 f45 1"/>
                <a:gd name="f111" fmla="*/ f90 f45 1"/>
                <a:gd name="f112" fmla="*/ f92 f44 1"/>
                <a:gd name="f113" fmla="*/ f93 f45 1"/>
                <a:gd name="f114" fmla="*/ f94 f44 1"/>
                <a:gd name="f115" fmla="*/ f95 f45 1"/>
                <a:gd name="f116" fmla="*/ f96 f44 1"/>
                <a:gd name="f117" fmla="*/ f97 f45 1"/>
                <a:gd name="f118" fmla="*/ f98 f44 1"/>
                <a:gd name="f119" fmla="*/ f99 f44 1"/>
                <a:gd name="f120" fmla="*/ f100 f45 1"/>
                <a:gd name="f121" fmla="*/ f101 f44 1"/>
                <a:gd name="f122" fmla="*/ f102 f45 1"/>
                <a:gd name="f123" fmla="*/ f103 f44 1"/>
                <a:gd name="f124" fmla="*/ f104 f45 1"/>
                <a:gd name="f125" fmla="*/ f105 f44 1"/>
                <a:gd name="f126" fmla="*/ f106 f45 1"/>
                <a:gd name="f127" fmla="*/ f10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2" y="f113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7"/>
                </a:cxn>
                <a:cxn ang="f71">
                  <a:pos x="f119" y="f120"/>
                </a:cxn>
                <a:cxn ang="f71">
                  <a:pos x="f121" y="f122"/>
                </a:cxn>
                <a:cxn ang="f71">
                  <a:pos x="f123" y="f124"/>
                </a:cxn>
                <a:cxn ang="f71">
                  <a:pos x="f125" y="f126"/>
                </a:cxn>
                <a:cxn ang="f71">
                  <a:pos x="f127" y="f113"/>
                </a:cxn>
                <a:cxn ang="f71">
                  <a:pos x="f112" y="f113"/>
                </a:cxn>
              </a:cxnLst>
              <a:rect l="f108" t="f111" r="f109" b="f110"/>
              <a:pathLst>
                <a:path w="85" h="3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13" y="f20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9"/>
                    <a:pt x="f30" y="f29"/>
                    <a:pt x="f31" y="f10"/>
                  </a:cubicBezTo>
                  <a:cubicBezTo>
                    <a:pt x="f32" y="f11"/>
                    <a:pt x="f6" y="f9"/>
                    <a:pt x="f33" y="f34"/>
                  </a:cubicBezTo>
                  <a:cubicBezTo>
                    <a:pt x="f35" y="f7"/>
                    <a:pt x="f36" y="f37"/>
                    <a:pt x="f38" y="f13"/>
                  </a:cubicBezTo>
                  <a:cubicBezTo>
                    <a:pt x="f39" y="f22"/>
                    <a:pt x="f24" y="f40"/>
                    <a:pt x="f41" y="f9"/>
                  </a:cubicBezTo>
                  <a:cubicBezTo>
                    <a:pt x="f42" y="f8"/>
                    <a:pt x="f34" y="f19"/>
                    <a:pt x="f8" y="f9"/>
                  </a:cubicBezTo>
                  <a:close/>
                </a:path>
              </a:pathLst>
            </a:custGeom>
            <a:solidFill>
              <a:srgbClr val="F4A9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24">
              <a:extLst>
                <a:ext uri="{FF2B5EF4-FFF2-40B4-BE49-F238E27FC236}">
                  <a16:creationId xmlns:a16="http://schemas.microsoft.com/office/drawing/2014/main" id="{5CB56DB8-94BE-89E5-292F-D1CBFCF94628}"/>
                </a:ext>
              </a:extLst>
            </p:cNvPr>
            <p:cNvSpPr/>
            <p:nvPr/>
          </p:nvSpPr>
          <p:spPr>
            <a:xfrm>
              <a:off x="4530723" y="2457450"/>
              <a:ext cx="220663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50"/>
                <a:gd name="f8" fmla="val 38"/>
                <a:gd name="f9" fmla="val 32"/>
                <a:gd name="f10" fmla="val 13"/>
                <a:gd name="f11" fmla="val 31"/>
                <a:gd name="f12" fmla="val 8"/>
                <a:gd name="f13" fmla="val 22"/>
                <a:gd name="f14" fmla="val 9"/>
                <a:gd name="f15" fmla="val 14"/>
                <a:gd name="f16" fmla="val 16"/>
                <a:gd name="f17" fmla="val 19"/>
                <a:gd name="f18" fmla="val 27"/>
                <a:gd name="f19" fmla="val 36"/>
                <a:gd name="f20" fmla="val 18"/>
                <a:gd name="f21" fmla="val 45"/>
                <a:gd name="f22" fmla="val 54"/>
                <a:gd name="f23" fmla="val 57"/>
                <a:gd name="f24" fmla="val 10"/>
                <a:gd name="f25" fmla="val 61"/>
                <a:gd name="f26" fmla="val 6"/>
                <a:gd name="f27" fmla="val 66"/>
                <a:gd name="f28" fmla="val 72"/>
                <a:gd name="f29" fmla="val 12"/>
                <a:gd name="f30" fmla="val 77"/>
                <a:gd name="f31" fmla="val 71"/>
                <a:gd name="f32" fmla="val 25"/>
                <a:gd name="f33" fmla="val 60"/>
                <a:gd name="f34" fmla="val 46"/>
                <a:gd name="f35" fmla="val 41"/>
                <a:gd name="f36" fmla="val 28"/>
                <a:gd name="f37" fmla="val 20"/>
                <a:gd name="f38" fmla="val 47"/>
                <a:gd name="f39" fmla="val 44"/>
                <a:gd name="f40" fmla="val 7"/>
                <a:gd name="f41" fmla="+- 0 0 -90"/>
                <a:gd name="f42" fmla="*/ f3 1 78"/>
                <a:gd name="f43" fmla="*/ f4 1 50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78"/>
                <a:gd name="f52" fmla="*/ f48 1 50"/>
                <a:gd name="f53" fmla="*/ 0 f49 1"/>
                <a:gd name="f54" fmla="*/ 38 f48 1"/>
                <a:gd name="f55" fmla="*/ 8 f49 1"/>
                <a:gd name="f56" fmla="*/ 22 f48 1"/>
                <a:gd name="f57" fmla="*/ 19 f49 1"/>
                <a:gd name="f58" fmla="*/ 16 f48 1"/>
                <a:gd name="f59" fmla="*/ 45 f49 1"/>
                <a:gd name="f60" fmla="*/ 19 f48 1"/>
                <a:gd name="f61" fmla="*/ 57 f49 1"/>
                <a:gd name="f62" fmla="*/ 10 f48 1"/>
                <a:gd name="f63" fmla="*/ 72 f49 1"/>
                <a:gd name="f64" fmla="*/ 6 f48 1"/>
                <a:gd name="f65" fmla="*/ 71 f49 1"/>
                <a:gd name="f66" fmla="*/ 25 f48 1"/>
                <a:gd name="f67" fmla="*/ 32 f49 1"/>
                <a:gd name="f68" fmla="*/ 46 f48 1"/>
                <a:gd name="f69" fmla="*/ 20 f49 1"/>
                <a:gd name="f70" fmla="*/ 47 f48 1"/>
                <a:gd name="f71" fmla="+- f50 0 f1"/>
                <a:gd name="f72" fmla="*/ f53 1 78"/>
                <a:gd name="f73" fmla="*/ f54 1 50"/>
                <a:gd name="f74" fmla="*/ f55 1 78"/>
                <a:gd name="f75" fmla="*/ f56 1 50"/>
                <a:gd name="f76" fmla="*/ f57 1 78"/>
                <a:gd name="f77" fmla="*/ f58 1 50"/>
                <a:gd name="f78" fmla="*/ f59 1 78"/>
                <a:gd name="f79" fmla="*/ f60 1 50"/>
                <a:gd name="f80" fmla="*/ f61 1 78"/>
                <a:gd name="f81" fmla="*/ f62 1 50"/>
                <a:gd name="f82" fmla="*/ f63 1 78"/>
                <a:gd name="f83" fmla="*/ f64 1 50"/>
                <a:gd name="f84" fmla="*/ f65 1 78"/>
                <a:gd name="f85" fmla="*/ f66 1 50"/>
                <a:gd name="f86" fmla="*/ f67 1 78"/>
                <a:gd name="f87" fmla="*/ f68 1 50"/>
                <a:gd name="f88" fmla="*/ f69 1 78"/>
                <a:gd name="f89" fmla="*/ f70 1 50"/>
                <a:gd name="f90" fmla="*/ 0 1 f51"/>
                <a:gd name="f91" fmla="*/ f45 1 f51"/>
                <a:gd name="f92" fmla="*/ 0 1 f52"/>
                <a:gd name="f93" fmla="*/ f46 1 f52"/>
                <a:gd name="f94" fmla="*/ f72 1 f51"/>
                <a:gd name="f95" fmla="*/ f73 1 f52"/>
                <a:gd name="f96" fmla="*/ f74 1 f51"/>
                <a:gd name="f97" fmla="*/ f75 1 f52"/>
                <a:gd name="f98" fmla="*/ f76 1 f51"/>
                <a:gd name="f99" fmla="*/ f77 1 f52"/>
                <a:gd name="f100" fmla="*/ f78 1 f51"/>
                <a:gd name="f101" fmla="*/ f79 1 f52"/>
                <a:gd name="f102" fmla="*/ f80 1 f51"/>
                <a:gd name="f103" fmla="*/ f81 1 f52"/>
                <a:gd name="f104" fmla="*/ f82 1 f51"/>
                <a:gd name="f105" fmla="*/ f83 1 f52"/>
                <a:gd name="f106" fmla="*/ f84 1 f51"/>
                <a:gd name="f107" fmla="*/ f85 1 f52"/>
                <a:gd name="f108" fmla="*/ f86 1 f51"/>
                <a:gd name="f109" fmla="*/ f87 1 f52"/>
                <a:gd name="f110" fmla="*/ f88 1 f51"/>
                <a:gd name="f111" fmla="*/ f89 1 f52"/>
                <a:gd name="f112" fmla="*/ f90 f42 1"/>
                <a:gd name="f113" fmla="*/ f91 f42 1"/>
                <a:gd name="f114" fmla="*/ f93 f43 1"/>
                <a:gd name="f115" fmla="*/ f92 f43 1"/>
                <a:gd name="f116" fmla="*/ f94 f42 1"/>
                <a:gd name="f117" fmla="*/ f95 f43 1"/>
                <a:gd name="f118" fmla="*/ f96 f42 1"/>
                <a:gd name="f119" fmla="*/ f97 f43 1"/>
                <a:gd name="f120" fmla="*/ f98 f42 1"/>
                <a:gd name="f121" fmla="*/ f99 f43 1"/>
                <a:gd name="f122" fmla="*/ f100 f42 1"/>
                <a:gd name="f123" fmla="*/ f101 f43 1"/>
                <a:gd name="f124" fmla="*/ f102 f42 1"/>
                <a:gd name="f125" fmla="*/ f103 f43 1"/>
                <a:gd name="f126" fmla="*/ f104 f42 1"/>
                <a:gd name="f127" fmla="*/ f105 f43 1"/>
                <a:gd name="f128" fmla="*/ f106 f42 1"/>
                <a:gd name="f129" fmla="*/ f107 f43 1"/>
                <a:gd name="f130" fmla="*/ f108 f42 1"/>
                <a:gd name="f131" fmla="*/ f109 f43 1"/>
                <a:gd name="f132" fmla="*/ f110 f42 1"/>
                <a:gd name="f133" fmla="*/ f111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2" y="f133"/>
                </a:cxn>
                <a:cxn ang="f71">
                  <a:pos x="f116" y="f117"/>
                </a:cxn>
              </a:cxnLst>
              <a:rect l="f112" t="f115" r="f113" b="f114"/>
              <a:pathLst>
                <a:path w="78" h="50">
                  <a:moveTo>
                    <a:pt x="f5" y="f8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5" y="f16"/>
                    <a:pt x="f17" y="f16"/>
                  </a:cubicBezTo>
                  <a:cubicBezTo>
                    <a:pt x="f18" y="f13"/>
                    <a:pt x="f19" y="f20"/>
                    <a:pt x="f21" y="f17"/>
                  </a:cubicBezTo>
                  <a:cubicBezTo>
                    <a:pt x="f7" y="f20"/>
                    <a:pt x="f22" y="f15"/>
                    <a:pt x="f23" y="f24"/>
                  </a:cubicBezTo>
                  <a:cubicBezTo>
                    <a:pt x="f25" y="f26"/>
                    <a:pt x="f27" y="f5"/>
                    <a:pt x="f28" y="f26"/>
                  </a:cubicBezTo>
                  <a:cubicBezTo>
                    <a:pt x="f6" y="f29"/>
                    <a:pt x="f30" y="f17"/>
                    <a:pt x="f31" y="f32"/>
                  </a:cubicBezTo>
                  <a:cubicBezTo>
                    <a:pt x="f33" y="f19"/>
                    <a:pt x="f34" y="f35"/>
                    <a:pt x="f9" y="f34"/>
                  </a:cubicBezTo>
                  <a:cubicBezTo>
                    <a:pt x="f36" y="f7"/>
                    <a:pt x="f32" y="f7"/>
                    <a:pt x="f37" y="f38"/>
                  </a:cubicBezTo>
                  <a:cubicBezTo>
                    <a:pt x="f15" y="f39"/>
                    <a:pt x="f40" y="f35"/>
                    <a:pt x="f5" y="f8"/>
                  </a:cubicBezTo>
                  <a:close/>
                </a:path>
              </a:pathLst>
            </a:custGeom>
            <a:solidFill>
              <a:srgbClr val="F4AA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25">
              <a:extLst>
                <a:ext uri="{FF2B5EF4-FFF2-40B4-BE49-F238E27FC236}">
                  <a16:creationId xmlns:a16="http://schemas.microsoft.com/office/drawing/2014/main" id="{3117354A-B7A5-F540-C3D3-EB1825C08C9A}"/>
                </a:ext>
              </a:extLst>
            </p:cNvPr>
            <p:cNvSpPr/>
            <p:nvPr/>
          </p:nvSpPr>
          <p:spPr>
            <a:xfrm>
              <a:off x="4581528" y="2103440"/>
              <a:ext cx="120645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49"/>
                <a:gd name="f8" fmla="val 30"/>
                <a:gd name="f9" fmla="val 4"/>
                <a:gd name="f10" fmla="val 20"/>
                <a:gd name="f11" fmla="val 1"/>
                <a:gd name="f12" fmla="val 10"/>
                <a:gd name="f13" fmla="val 2"/>
                <a:gd name="f14" fmla="val 9"/>
                <a:gd name="f15" fmla="val 16"/>
                <a:gd name="f16" fmla="val 3"/>
                <a:gd name="f17" fmla="val 22"/>
                <a:gd name="f18" fmla="val 31"/>
                <a:gd name="f19" fmla="val 38"/>
                <a:gd name="f20" fmla="val 42"/>
                <a:gd name="f21" fmla="val 12"/>
                <a:gd name="f22" fmla="val 24"/>
                <a:gd name="f23" fmla="val 40"/>
                <a:gd name="f24" fmla="val 34"/>
                <a:gd name="f25" fmla="val 25"/>
                <a:gd name="f26" fmla="val 45"/>
                <a:gd name="f27" fmla="val 19"/>
                <a:gd name="f28" fmla="val 47"/>
                <a:gd name="f29" fmla="val 13"/>
                <a:gd name="f30" fmla="+- 0 0 -90"/>
                <a:gd name="f31" fmla="*/ f3 1 43"/>
                <a:gd name="f32" fmla="*/ f4 1 49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43"/>
                <a:gd name="f41" fmla="*/ f37 1 49"/>
                <a:gd name="f42" fmla="*/ 0 f38 1"/>
                <a:gd name="f43" fmla="*/ 30 f37 1"/>
                <a:gd name="f44" fmla="*/ 2 f38 1"/>
                <a:gd name="f45" fmla="*/ 0 f37 1"/>
                <a:gd name="f46" fmla="*/ 22 f38 1"/>
                <a:gd name="f47" fmla="*/ 4 f37 1"/>
                <a:gd name="f48" fmla="*/ 42 f38 1"/>
                <a:gd name="f49" fmla="*/ 12 f37 1"/>
                <a:gd name="f50" fmla="*/ 30 f38 1"/>
                <a:gd name="f51" fmla="*/ 42 f37 1"/>
                <a:gd name="f52" fmla="*/ 13 f38 1"/>
                <a:gd name="f53" fmla="*/ 49 f37 1"/>
                <a:gd name="f54" fmla="+- f39 0 f1"/>
                <a:gd name="f55" fmla="*/ f42 1 43"/>
                <a:gd name="f56" fmla="*/ f43 1 49"/>
                <a:gd name="f57" fmla="*/ f44 1 43"/>
                <a:gd name="f58" fmla="*/ f45 1 49"/>
                <a:gd name="f59" fmla="*/ f46 1 43"/>
                <a:gd name="f60" fmla="*/ f47 1 49"/>
                <a:gd name="f61" fmla="*/ f48 1 43"/>
                <a:gd name="f62" fmla="*/ f49 1 49"/>
                <a:gd name="f63" fmla="*/ f50 1 43"/>
                <a:gd name="f64" fmla="*/ f51 1 49"/>
                <a:gd name="f65" fmla="*/ f52 1 43"/>
                <a:gd name="f66" fmla="*/ f53 1 49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0"/>
                <a:gd name="f74" fmla="*/ f58 1 f41"/>
                <a:gd name="f75" fmla="*/ f59 1 f40"/>
                <a:gd name="f76" fmla="*/ f60 1 f41"/>
                <a:gd name="f77" fmla="*/ f61 1 f40"/>
                <a:gd name="f78" fmla="*/ f62 1 f41"/>
                <a:gd name="f79" fmla="*/ f63 1 f40"/>
                <a:gd name="f80" fmla="*/ f64 1 f41"/>
                <a:gd name="f81" fmla="*/ f65 1 f40"/>
                <a:gd name="f82" fmla="*/ f66 1 f41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1 1"/>
                <a:gd name="f90" fmla="*/ f74 f32 1"/>
                <a:gd name="f91" fmla="*/ f75 f31 1"/>
                <a:gd name="f92" fmla="*/ f76 f32 1"/>
                <a:gd name="f93" fmla="*/ f77 f31 1"/>
                <a:gd name="f94" fmla="*/ f78 f32 1"/>
                <a:gd name="f95" fmla="*/ f79 f31 1"/>
                <a:gd name="f96" fmla="*/ f80 f32 1"/>
                <a:gd name="f97" fmla="*/ f81 f31 1"/>
                <a:gd name="f98" fmla="*/ f8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87" y="f88"/>
                </a:cxn>
              </a:cxnLst>
              <a:rect l="f83" t="f86" r="f84" b="f85"/>
              <a:pathLst>
                <a:path w="43" h="49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1"/>
                    <a:pt x="f15" y="f16"/>
                    <a:pt x="f17" y="f9"/>
                  </a:cubicBezTo>
                  <a:cubicBezTo>
                    <a:pt x="f18" y="f13"/>
                    <a:pt x="f19" y="f9"/>
                    <a:pt x="f20" y="f21"/>
                  </a:cubicBezTo>
                  <a:cubicBezTo>
                    <a:pt x="f6" y="f22"/>
                    <a:pt x="f23" y="f24"/>
                    <a:pt x="f8" y="f20"/>
                  </a:cubicBezTo>
                  <a:cubicBezTo>
                    <a:pt x="f25" y="f26"/>
                    <a:pt x="f27" y="f28"/>
                    <a:pt x="f29" y="f7"/>
                  </a:cubicBezTo>
                  <a:cubicBezTo>
                    <a:pt x="f16" y="f28"/>
                    <a:pt x="f13" y="f19"/>
                    <a:pt x="f5" y="f8"/>
                  </a:cubicBezTo>
                  <a:close/>
                </a:path>
              </a:pathLst>
            </a:custGeom>
            <a:solidFill>
              <a:srgbClr val="F9DAC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26">
              <a:extLst>
                <a:ext uri="{FF2B5EF4-FFF2-40B4-BE49-F238E27FC236}">
                  <a16:creationId xmlns:a16="http://schemas.microsoft.com/office/drawing/2014/main" id="{D002B1B2-0C66-21B8-3C69-397A5EFD8F25}"/>
                </a:ext>
              </a:extLst>
            </p:cNvPr>
            <p:cNvSpPr/>
            <p:nvPr/>
          </p:nvSpPr>
          <p:spPr>
            <a:xfrm>
              <a:off x="4664080" y="2038353"/>
              <a:ext cx="168277" cy="2873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102"/>
                <a:gd name="f8" fmla="val 28"/>
                <a:gd name="f9" fmla="val 95"/>
                <a:gd name="f10" fmla="val 18"/>
                <a:gd name="f11" fmla="val 94"/>
                <a:gd name="f12" fmla="val 10"/>
                <a:gd name="f13" fmla="val 100"/>
                <a:gd name="f14" fmla="val 16"/>
                <a:gd name="f15" fmla="val 68"/>
                <a:gd name="f16" fmla="val 33"/>
                <a:gd name="f17" fmla="val 34"/>
                <a:gd name="f18" fmla="val 49"/>
                <a:gd name="f19" fmla="val 51"/>
                <a:gd name="f20" fmla="val 1"/>
                <a:gd name="f21" fmla="val 54"/>
                <a:gd name="f22" fmla="val 2"/>
                <a:gd name="f23" fmla="val 56"/>
                <a:gd name="f24" fmla="val 3"/>
                <a:gd name="f25" fmla="val 58"/>
                <a:gd name="f26" fmla="val 4"/>
                <a:gd name="f27" fmla="val 59"/>
                <a:gd name="f28" fmla="val 6"/>
                <a:gd name="f29" fmla="val 8"/>
                <a:gd name="f30" fmla="val 24"/>
                <a:gd name="f31" fmla="val 36"/>
                <a:gd name="f32" fmla="val 43"/>
                <a:gd name="f33" fmla="val 37"/>
                <a:gd name="f34" fmla="val 62"/>
                <a:gd name="f35" fmla="val 29"/>
                <a:gd name="f36" fmla="val 75"/>
                <a:gd name="f37" fmla="val 31"/>
                <a:gd name="f38" fmla="val 90"/>
                <a:gd name="f39" fmla="val 30"/>
                <a:gd name="f40" fmla="val 92"/>
                <a:gd name="f41" fmla="+- 0 0 -90"/>
                <a:gd name="f42" fmla="*/ f3 1 60"/>
                <a:gd name="f43" fmla="*/ f4 1 102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60"/>
                <a:gd name="f52" fmla="*/ f48 1 102"/>
                <a:gd name="f53" fmla="*/ 28 f49 1"/>
                <a:gd name="f54" fmla="*/ 95 f48 1"/>
                <a:gd name="f55" fmla="*/ 0 f49 1"/>
                <a:gd name="f56" fmla="*/ 102 f48 1"/>
                <a:gd name="f57" fmla="*/ 49 f49 1"/>
                <a:gd name="f58" fmla="*/ 0 f48 1"/>
                <a:gd name="f59" fmla="*/ 56 f49 1"/>
                <a:gd name="f60" fmla="*/ 3 f48 1"/>
                <a:gd name="f61" fmla="*/ 60 f49 1"/>
                <a:gd name="f62" fmla="*/ 8 f48 1"/>
                <a:gd name="f63" fmla="*/ 43 f49 1"/>
                <a:gd name="f64" fmla="*/ 49 f48 1"/>
                <a:gd name="f65" fmla="*/ 31 f49 1"/>
                <a:gd name="f66" fmla="*/ 90 f48 1"/>
                <a:gd name="f67" fmla="+- f50 0 f1"/>
                <a:gd name="f68" fmla="*/ f53 1 60"/>
                <a:gd name="f69" fmla="*/ f54 1 102"/>
                <a:gd name="f70" fmla="*/ f55 1 60"/>
                <a:gd name="f71" fmla="*/ f56 1 102"/>
                <a:gd name="f72" fmla="*/ f57 1 60"/>
                <a:gd name="f73" fmla="*/ f58 1 102"/>
                <a:gd name="f74" fmla="*/ f59 1 60"/>
                <a:gd name="f75" fmla="*/ f60 1 102"/>
                <a:gd name="f76" fmla="*/ f61 1 60"/>
                <a:gd name="f77" fmla="*/ f62 1 102"/>
                <a:gd name="f78" fmla="*/ f63 1 60"/>
                <a:gd name="f79" fmla="*/ f64 1 102"/>
                <a:gd name="f80" fmla="*/ f65 1 60"/>
                <a:gd name="f81" fmla="*/ f66 1 102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60" h="102">
                  <a:moveTo>
                    <a:pt x="f8" y="f9"/>
                  </a:moveTo>
                  <a:cubicBezTo>
                    <a:pt x="f10" y="f11"/>
                    <a:pt x="f12" y="f13"/>
                    <a:pt x="f5" y="f7"/>
                  </a:cubicBezTo>
                  <a:cubicBezTo>
                    <a:pt x="f14" y="f15"/>
                    <a:pt x="f16" y="f17"/>
                    <a:pt x="f18" y="f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6" y="f29"/>
                  </a:cubicBezTo>
                  <a:cubicBezTo>
                    <a:pt x="f6" y="f30"/>
                    <a:pt x="f18" y="f31"/>
                    <a:pt x="f32" y="f18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35" y="f11"/>
                    <a:pt x="f8" y="f9"/>
                  </a:cubicBezTo>
                  <a:close/>
                </a:path>
              </a:pathLst>
            </a:custGeom>
            <a:solidFill>
              <a:srgbClr val="A41C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27">
              <a:extLst>
                <a:ext uri="{FF2B5EF4-FFF2-40B4-BE49-F238E27FC236}">
                  <a16:creationId xmlns:a16="http://schemas.microsoft.com/office/drawing/2014/main" id="{CEAD2695-FB28-27FB-E8B8-14E969529A42}"/>
                </a:ext>
              </a:extLst>
            </p:cNvPr>
            <p:cNvSpPr/>
            <p:nvPr/>
          </p:nvSpPr>
          <p:spPr>
            <a:xfrm>
              <a:off x="4578355" y="2587623"/>
              <a:ext cx="61914" cy="1571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56"/>
                <a:gd name="f8" fmla="val 3"/>
                <a:gd name="f9" fmla="val 1"/>
                <a:gd name="f10" fmla="val 7"/>
                <a:gd name="f11" fmla="val 11"/>
                <a:gd name="f12" fmla="val 15"/>
                <a:gd name="f13" fmla="val 5"/>
                <a:gd name="f14" fmla="val 21"/>
                <a:gd name="f15" fmla="val 20"/>
                <a:gd name="f16" fmla="val 34"/>
                <a:gd name="f17" fmla="val 45"/>
                <a:gd name="f18" fmla="val 51"/>
                <a:gd name="f19" fmla="val 8"/>
                <a:gd name="f20" fmla="val 55"/>
                <a:gd name="f21" fmla="val 37"/>
                <a:gd name="f22" fmla="val 2"/>
                <a:gd name="f23" fmla="val 19"/>
                <a:gd name="f24" fmla="+- 0 0 -90"/>
                <a:gd name="f25" fmla="*/ f3 1 22"/>
                <a:gd name="f26" fmla="*/ f4 1 5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2"/>
                <a:gd name="f35" fmla="*/ f31 1 56"/>
                <a:gd name="f36" fmla="*/ 3 f32 1"/>
                <a:gd name="f37" fmla="*/ 1 f31 1"/>
                <a:gd name="f38" fmla="*/ 15 f32 1"/>
                <a:gd name="f39" fmla="*/ 0 f31 1"/>
                <a:gd name="f40" fmla="*/ 21 f32 1"/>
                <a:gd name="f41" fmla="*/ 11 f31 1"/>
                <a:gd name="f42" fmla="*/ 20 f32 1"/>
                <a:gd name="f43" fmla="*/ 45 f31 1"/>
                <a:gd name="f44" fmla="*/ 0 f32 1"/>
                <a:gd name="f45" fmla="*/ 55 f31 1"/>
                <a:gd name="f46" fmla="+- f33 0 f1"/>
                <a:gd name="f47" fmla="*/ f36 1 22"/>
                <a:gd name="f48" fmla="*/ f37 1 56"/>
                <a:gd name="f49" fmla="*/ f38 1 22"/>
                <a:gd name="f50" fmla="*/ f39 1 56"/>
                <a:gd name="f51" fmla="*/ f40 1 22"/>
                <a:gd name="f52" fmla="*/ f41 1 56"/>
                <a:gd name="f53" fmla="*/ f42 1 22"/>
                <a:gd name="f54" fmla="*/ f43 1 56"/>
                <a:gd name="f55" fmla="*/ f44 1 22"/>
                <a:gd name="f56" fmla="*/ f45 1 56"/>
                <a:gd name="f57" fmla="*/ 0 1 f34"/>
                <a:gd name="f58" fmla="*/ f28 1 f34"/>
                <a:gd name="f59" fmla="*/ 0 1 f35"/>
                <a:gd name="f60" fmla="*/ f29 1 f35"/>
                <a:gd name="f61" fmla="*/ f47 1 f34"/>
                <a:gd name="f62" fmla="*/ f48 1 f35"/>
                <a:gd name="f63" fmla="*/ f49 1 f34"/>
                <a:gd name="f64" fmla="*/ f50 1 f35"/>
                <a:gd name="f65" fmla="*/ f51 1 f34"/>
                <a:gd name="f66" fmla="*/ f52 1 f35"/>
                <a:gd name="f67" fmla="*/ f53 1 f34"/>
                <a:gd name="f68" fmla="*/ f54 1 f35"/>
                <a:gd name="f69" fmla="*/ f55 1 f34"/>
                <a:gd name="f70" fmla="*/ f56 1 f35"/>
                <a:gd name="f71" fmla="*/ f57 f25 1"/>
                <a:gd name="f72" fmla="*/ f58 f25 1"/>
                <a:gd name="f73" fmla="*/ f60 f26 1"/>
                <a:gd name="f74" fmla="*/ f59 f26 1"/>
                <a:gd name="f75" fmla="*/ f61 f25 1"/>
                <a:gd name="f76" fmla="*/ f62 f26 1"/>
                <a:gd name="f77" fmla="*/ f63 f25 1"/>
                <a:gd name="f78" fmla="*/ f64 f26 1"/>
                <a:gd name="f79" fmla="*/ f65 f25 1"/>
                <a:gd name="f80" fmla="*/ f66 f26 1"/>
                <a:gd name="f81" fmla="*/ f67 f25 1"/>
                <a:gd name="f82" fmla="*/ f68 f26 1"/>
                <a:gd name="f83" fmla="*/ f69 f25 1"/>
                <a:gd name="f84" fmla="*/ f7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75" y="f76"/>
                </a:cxn>
              </a:cxnLst>
              <a:rect l="f71" t="f74" r="f72" b="f73"/>
              <a:pathLst>
                <a:path w="22" h="56">
                  <a:moveTo>
                    <a:pt x="f8" y="f9"/>
                  </a:moveTo>
                  <a:cubicBezTo>
                    <a:pt x="f10" y="f5"/>
                    <a:pt x="f11" y="f5"/>
                    <a:pt x="f12" y="f5"/>
                  </a:cubicBezTo>
                  <a:cubicBezTo>
                    <a:pt x="f6" y="f9"/>
                    <a:pt x="f6" y="f13"/>
                    <a:pt x="f14" y="f11"/>
                  </a:cubicBezTo>
                  <a:cubicBezTo>
                    <a:pt x="f15" y="f6"/>
                    <a:pt x="f15" y="f16"/>
                    <a:pt x="f15" y="f17"/>
                  </a:cubicBezTo>
                  <a:cubicBezTo>
                    <a:pt x="f12" y="f18"/>
                    <a:pt x="f19" y="f7"/>
                    <a:pt x="f5" y="f20"/>
                  </a:cubicBezTo>
                  <a:cubicBezTo>
                    <a:pt x="f9" y="f21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A51D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28">
              <a:extLst>
                <a:ext uri="{FF2B5EF4-FFF2-40B4-BE49-F238E27FC236}">
                  <a16:creationId xmlns:a16="http://schemas.microsoft.com/office/drawing/2014/main" id="{EC63C8B7-F9A5-D36D-F07E-62E4C901EAE2}"/>
                </a:ext>
              </a:extLst>
            </p:cNvPr>
            <p:cNvSpPr/>
            <p:nvPr/>
          </p:nvSpPr>
          <p:spPr>
            <a:xfrm>
              <a:off x="4078288" y="2530473"/>
              <a:ext cx="58741" cy="4905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74"/>
                <a:gd name="f8" fmla="val 14"/>
                <a:gd name="f9" fmla="val 171"/>
                <a:gd name="f10" fmla="val 131"/>
                <a:gd name="f11" fmla="val 10"/>
                <a:gd name="f12" fmla="val 92"/>
                <a:gd name="f13" fmla="val 4"/>
                <a:gd name="f14" fmla="val 52"/>
                <a:gd name="f15" fmla="val 8"/>
                <a:gd name="f16" fmla="val 35"/>
                <a:gd name="f17" fmla="val 17"/>
                <a:gd name="f18" fmla="val 13"/>
                <a:gd name="f19" fmla="val 57"/>
                <a:gd name="f20" fmla="val 115"/>
                <a:gd name="f21" fmla="val 173"/>
                <a:gd name="f22" fmla="val 18"/>
                <a:gd name="f23" fmla="val 16"/>
                <a:gd name="f24" fmla="+- 0 0 -90"/>
                <a:gd name="f25" fmla="*/ f3 1 21"/>
                <a:gd name="f26" fmla="*/ f4 1 17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1"/>
                <a:gd name="f35" fmla="*/ f31 1 174"/>
                <a:gd name="f36" fmla="*/ 14 f32 1"/>
                <a:gd name="f37" fmla="*/ 171 f31 1"/>
                <a:gd name="f38" fmla="*/ 4 f32 1"/>
                <a:gd name="f39" fmla="*/ 52 f31 1"/>
                <a:gd name="f40" fmla="*/ 8 f32 1"/>
                <a:gd name="f41" fmla="*/ 0 f31 1"/>
                <a:gd name="f42" fmla="*/ 21 f32 1"/>
                <a:gd name="f43" fmla="*/ 173 f31 1"/>
                <a:gd name="f44" fmla="+- f33 0 f1"/>
                <a:gd name="f45" fmla="*/ f36 1 21"/>
                <a:gd name="f46" fmla="*/ f37 1 174"/>
                <a:gd name="f47" fmla="*/ f38 1 21"/>
                <a:gd name="f48" fmla="*/ f39 1 174"/>
                <a:gd name="f49" fmla="*/ f40 1 21"/>
                <a:gd name="f50" fmla="*/ f41 1 174"/>
                <a:gd name="f51" fmla="*/ f42 1 21"/>
                <a:gd name="f52" fmla="*/ f43 1 174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21" h="174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5" y="f17"/>
                    <a:pt x="f15" y="f5"/>
                  </a:cubicBezTo>
                  <a:cubicBezTo>
                    <a:pt x="f18" y="f19"/>
                    <a:pt x="f17" y="f20"/>
                    <a:pt x="f6" y="f21"/>
                  </a:cubicBezTo>
                  <a:cubicBezTo>
                    <a:pt x="f22" y="f7"/>
                    <a:pt x="f23" y="f7"/>
                    <a:pt x="f8" y="f9"/>
                  </a:cubicBezTo>
                  <a:close/>
                </a:path>
              </a:pathLst>
            </a:custGeom>
            <a:solidFill>
              <a:srgbClr val="D569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29">
              <a:extLst>
                <a:ext uri="{FF2B5EF4-FFF2-40B4-BE49-F238E27FC236}">
                  <a16:creationId xmlns:a16="http://schemas.microsoft.com/office/drawing/2014/main" id="{32177EF6-33B9-3ECE-060A-3F1F0B2621CB}"/>
                </a:ext>
              </a:extLst>
            </p:cNvPr>
            <p:cNvSpPr/>
            <p:nvPr/>
          </p:nvSpPr>
          <p:spPr>
            <a:xfrm>
              <a:off x="4784726" y="3152778"/>
              <a:ext cx="160340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25"/>
                <a:gd name="f8" fmla="val 33"/>
                <a:gd name="f9" fmla="val 2"/>
                <a:gd name="f10" fmla="val 39"/>
                <a:gd name="f11" fmla="val 1"/>
                <a:gd name="f12" fmla="val 46"/>
                <a:gd name="f13" fmla="val 53"/>
                <a:gd name="f14" fmla="val 51"/>
                <a:gd name="f15" fmla="val 8"/>
                <a:gd name="f16" fmla="val 19"/>
                <a:gd name="f17" fmla="val 21"/>
                <a:gd name="f18" fmla="val 23"/>
                <a:gd name="f19" fmla="val 18"/>
                <a:gd name="f20" fmla="val 5"/>
                <a:gd name="f21" fmla="val 17"/>
                <a:gd name="f22" fmla="val 13"/>
                <a:gd name="f23" fmla="val 9"/>
                <a:gd name="f24" fmla="val 11"/>
                <a:gd name="f25" fmla="+- 0 0 -90"/>
                <a:gd name="f26" fmla="*/ f3 1 57"/>
                <a:gd name="f27" fmla="*/ f4 1 25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57"/>
                <a:gd name="f36" fmla="*/ f32 1 25"/>
                <a:gd name="f37" fmla="*/ 33 f33 1"/>
                <a:gd name="f38" fmla="*/ 2 f32 1"/>
                <a:gd name="f39" fmla="*/ 53 f33 1"/>
                <a:gd name="f40" fmla="*/ 0 f32 1"/>
                <a:gd name="f41" fmla="*/ 46 f33 1"/>
                <a:gd name="f42" fmla="*/ 21 f32 1"/>
                <a:gd name="f43" fmla="*/ 5 f33 1"/>
                <a:gd name="f44" fmla="*/ 19 f32 1"/>
                <a:gd name="f45" fmla="*/ 9 f33 1"/>
                <a:gd name="f46" fmla="*/ 11 f32 1"/>
                <a:gd name="f47" fmla="+- f34 0 f1"/>
                <a:gd name="f48" fmla="*/ f37 1 57"/>
                <a:gd name="f49" fmla="*/ f38 1 25"/>
                <a:gd name="f50" fmla="*/ f39 1 57"/>
                <a:gd name="f51" fmla="*/ f40 1 25"/>
                <a:gd name="f52" fmla="*/ f41 1 57"/>
                <a:gd name="f53" fmla="*/ f42 1 25"/>
                <a:gd name="f54" fmla="*/ f43 1 57"/>
                <a:gd name="f55" fmla="*/ f44 1 25"/>
                <a:gd name="f56" fmla="*/ f45 1 57"/>
                <a:gd name="f57" fmla="*/ f46 1 25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6"/>
                <a:gd name="f68" fmla="*/ f54 1 f35"/>
                <a:gd name="f69" fmla="*/ f55 1 f36"/>
                <a:gd name="f70" fmla="*/ f56 1 f35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7 1"/>
                <a:gd name="f82" fmla="*/ f68 f26 1"/>
                <a:gd name="f83" fmla="*/ f69 f27 1"/>
                <a:gd name="f84" fmla="*/ f70 f26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6" y="f77"/>
                </a:cxn>
              </a:cxnLst>
              <a:rect l="f72" t="f75" r="f73" b="f74"/>
              <a:pathLst>
                <a:path w="57" h="25">
                  <a:moveTo>
                    <a:pt x="f8" y="f9"/>
                  </a:moveTo>
                  <a:cubicBezTo>
                    <a:pt x="f10" y="f11"/>
                    <a:pt x="f12" y="f11"/>
                    <a:pt x="f13" y="f5"/>
                  </a:cubicBezTo>
                  <a:cubicBezTo>
                    <a:pt x="f14" y="f15"/>
                    <a:pt x="f6" y="f16"/>
                    <a:pt x="f12" y="f17"/>
                  </a:cubicBezTo>
                  <a:cubicBezTo>
                    <a:pt x="f8" y="f18"/>
                    <a:pt x="f19" y="f7"/>
                    <a:pt x="f20" y="f16"/>
                  </a:cubicBezTo>
                  <a:cubicBezTo>
                    <a:pt x="f5" y="f21"/>
                    <a:pt x="f20" y="f22"/>
                    <a:pt x="f23" y="f24"/>
                  </a:cubicBezTo>
                  <a:cubicBezTo>
                    <a:pt x="f21" y="f15"/>
                    <a:pt x="f7" y="f20"/>
                    <a:pt x="f8" y="f9"/>
                  </a:cubicBezTo>
                  <a:close/>
                </a:path>
              </a:pathLst>
            </a:custGeom>
            <a:solidFill>
              <a:srgbClr val="6435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FCA2C0F8-FA42-11D0-D5B7-36241BC8431E}"/>
                </a:ext>
              </a:extLst>
            </p:cNvPr>
            <p:cNvSpPr/>
            <p:nvPr/>
          </p:nvSpPr>
          <p:spPr>
            <a:xfrm>
              <a:off x="4100517" y="2428874"/>
              <a:ext cx="200025" cy="214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"/>
                <a:gd name="f7" fmla="val 76"/>
                <a:gd name="f8" fmla="val 36"/>
                <a:gd name="f9" fmla="val 24"/>
                <a:gd name="f10" fmla="val 5"/>
                <a:gd name="f11" fmla="val 14"/>
                <a:gd name="f12" fmla="val 16"/>
                <a:gd name="f13" fmla="val 17"/>
                <a:gd name="f14" fmla="val 18"/>
                <a:gd name="f15" fmla="val 29"/>
                <a:gd name="f16" fmla="val 40"/>
                <a:gd name="f17" fmla="val 19"/>
                <a:gd name="f18" fmla="val 58"/>
                <a:gd name="f19" fmla="val 26"/>
                <a:gd name="f20" fmla="val 67"/>
                <a:gd name="f21" fmla="val 45"/>
                <a:gd name="f22" fmla="val 62"/>
                <a:gd name="f23" fmla="val 53"/>
                <a:gd name="f24" fmla="val 61"/>
                <a:gd name="f25" fmla="val 69"/>
                <a:gd name="f26" fmla="val 74"/>
                <a:gd name="f27" fmla="val 63"/>
                <a:gd name="f28" fmla="val 52"/>
                <a:gd name="f29" fmla="val 70"/>
                <a:gd name="f30" fmla="val 49"/>
                <a:gd name="f31" fmla="val 68"/>
                <a:gd name="f32" fmla="val 43"/>
                <a:gd name="f33" fmla="val 20"/>
                <a:gd name="f34" fmla="val 72"/>
                <a:gd name="f35" fmla="val 13"/>
                <a:gd name="f36" fmla="val 59"/>
                <a:gd name="f37" fmla="val 39"/>
                <a:gd name="f38" fmla="val 23"/>
                <a:gd name="f39" fmla="val 34"/>
                <a:gd name="f40" fmla="+- 0 0 -90"/>
                <a:gd name="f41" fmla="*/ f3 1 71"/>
                <a:gd name="f42" fmla="*/ f4 1 76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71"/>
                <a:gd name="f51" fmla="*/ f47 1 76"/>
                <a:gd name="f52" fmla="*/ 0 f48 1"/>
                <a:gd name="f53" fmla="*/ 36 f47 1"/>
                <a:gd name="f54" fmla="*/ 16 f48 1"/>
                <a:gd name="f55" fmla="*/ 0 f47 1"/>
                <a:gd name="f56" fmla="*/ 18 f48 1"/>
                <a:gd name="f57" fmla="*/ 40 f47 1"/>
                <a:gd name="f58" fmla="*/ 45 f48 1"/>
                <a:gd name="f59" fmla="*/ 62 f47 1"/>
                <a:gd name="f60" fmla="*/ 69 f48 1"/>
                <a:gd name="f61" fmla="*/ 61 f47 1"/>
                <a:gd name="f62" fmla="*/ 53 f48 1"/>
                <a:gd name="f63" fmla="*/ 76 f47 1"/>
                <a:gd name="f64" fmla="*/ 43 f48 1"/>
                <a:gd name="f65" fmla="*/ 68 f47 1"/>
                <a:gd name="f66" fmla="*/ 13 f48 1"/>
                <a:gd name="f67" fmla="*/ 39 f47 1"/>
                <a:gd name="f68" fmla="+- f49 0 f1"/>
                <a:gd name="f69" fmla="*/ f52 1 71"/>
                <a:gd name="f70" fmla="*/ f53 1 76"/>
                <a:gd name="f71" fmla="*/ f54 1 71"/>
                <a:gd name="f72" fmla="*/ f55 1 76"/>
                <a:gd name="f73" fmla="*/ f56 1 71"/>
                <a:gd name="f74" fmla="*/ f57 1 76"/>
                <a:gd name="f75" fmla="*/ f58 1 71"/>
                <a:gd name="f76" fmla="*/ f59 1 76"/>
                <a:gd name="f77" fmla="*/ f60 1 71"/>
                <a:gd name="f78" fmla="*/ f61 1 76"/>
                <a:gd name="f79" fmla="*/ f62 1 71"/>
                <a:gd name="f80" fmla="*/ f63 1 76"/>
                <a:gd name="f81" fmla="*/ f64 1 71"/>
                <a:gd name="f82" fmla="*/ f65 1 76"/>
                <a:gd name="f83" fmla="*/ f66 1 71"/>
                <a:gd name="f84" fmla="*/ f67 1 76"/>
                <a:gd name="f85" fmla="*/ 0 1 f50"/>
                <a:gd name="f86" fmla="*/ f44 1 f50"/>
                <a:gd name="f87" fmla="*/ 0 1 f51"/>
                <a:gd name="f88" fmla="*/ f45 1 f51"/>
                <a:gd name="f89" fmla="*/ f69 1 f50"/>
                <a:gd name="f90" fmla="*/ f70 1 f51"/>
                <a:gd name="f91" fmla="*/ f71 1 f50"/>
                <a:gd name="f92" fmla="*/ f72 1 f51"/>
                <a:gd name="f93" fmla="*/ f73 1 f50"/>
                <a:gd name="f94" fmla="*/ f74 1 f51"/>
                <a:gd name="f95" fmla="*/ f75 1 f50"/>
                <a:gd name="f96" fmla="*/ f76 1 f51"/>
                <a:gd name="f97" fmla="*/ f77 1 f50"/>
                <a:gd name="f98" fmla="*/ f78 1 f51"/>
                <a:gd name="f99" fmla="*/ f79 1 f50"/>
                <a:gd name="f100" fmla="*/ f80 1 f51"/>
                <a:gd name="f101" fmla="*/ f81 1 f50"/>
                <a:gd name="f102" fmla="*/ f82 1 f51"/>
                <a:gd name="f103" fmla="*/ f83 1 f50"/>
                <a:gd name="f104" fmla="*/ f84 1 f51"/>
                <a:gd name="f105" fmla="*/ f85 f41 1"/>
                <a:gd name="f106" fmla="*/ f86 f41 1"/>
                <a:gd name="f107" fmla="*/ f88 f42 1"/>
                <a:gd name="f108" fmla="*/ f87 f42 1"/>
                <a:gd name="f109" fmla="*/ f89 f41 1"/>
                <a:gd name="f110" fmla="*/ f90 f42 1"/>
                <a:gd name="f111" fmla="*/ f91 f41 1"/>
                <a:gd name="f112" fmla="*/ f92 f42 1"/>
                <a:gd name="f113" fmla="*/ f93 f41 1"/>
                <a:gd name="f114" fmla="*/ f94 f42 1"/>
                <a:gd name="f115" fmla="*/ f95 f41 1"/>
                <a:gd name="f116" fmla="*/ f96 f42 1"/>
                <a:gd name="f117" fmla="*/ f97 f41 1"/>
                <a:gd name="f118" fmla="*/ f98 f42 1"/>
                <a:gd name="f119" fmla="*/ f99 f41 1"/>
                <a:gd name="f120" fmla="*/ f100 f42 1"/>
                <a:gd name="f121" fmla="*/ f101 f41 1"/>
                <a:gd name="f122" fmla="*/ f102 f42 1"/>
                <a:gd name="f123" fmla="*/ f103 f41 1"/>
                <a:gd name="f124" fmla="*/ f104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09" y="f110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19" y="f120"/>
                </a:cxn>
                <a:cxn ang="f68">
                  <a:pos x="f121" y="f122"/>
                </a:cxn>
                <a:cxn ang="f68">
                  <a:pos x="f123" y="f124"/>
                </a:cxn>
                <a:cxn ang="f68">
                  <a:pos x="f109" y="f110"/>
                </a:cxn>
              </a:cxnLst>
              <a:rect l="f105" t="f108" r="f106" b="f107"/>
              <a:pathLst>
                <a:path w="71" h="76">
                  <a:moveTo>
                    <a:pt x="f5" y="f8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13" y="f13"/>
                    <a:pt x="f14" y="f15"/>
                    <a:pt x="f14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4" y="f24"/>
                    <a:pt x="f25" y="f24"/>
                  </a:cubicBezTo>
                  <a:cubicBezTo>
                    <a:pt x="f6" y="f26"/>
                    <a:pt x="f27" y="f7"/>
                    <a:pt x="f23" y="f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35" y="f36"/>
                    <a:pt x="f35" y="f37"/>
                  </a:cubicBezTo>
                  <a:cubicBezTo>
                    <a:pt x="f35" y="f38"/>
                    <a:pt x="f10" y="f39"/>
                    <a:pt x="f5" y="f8"/>
                  </a:cubicBezTo>
                  <a:close/>
                </a:path>
              </a:pathLst>
            </a:custGeom>
            <a:solidFill>
              <a:srgbClr val="D569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31">
              <a:extLst>
                <a:ext uri="{FF2B5EF4-FFF2-40B4-BE49-F238E27FC236}">
                  <a16:creationId xmlns:a16="http://schemas.microsoft.com/office/drawing/2014/main" id="{625A3A75-8E4C-73C3-4F8E-87C8552D85F8}"/>
                </a:ext>
              </a:extLst>
            </p:cNvPr>
            <p:cNvSpPr/>
            <p:nvPr/>
          </p:nvSpPr>
          <p:spPr>
            <a:xfrm>
              <a:off x="4554534" y="2781303"/>
              <a:ext cx="77788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43"/>
                <a:gd name="f8" fmla="val 24"/>
                <a:gd name="f9" fmla="val 35"/>
                <a:gd name="f10" fmla="val 16"/>
                <a:gd name="f11" fmla="val 40"/>
                <a:gd name="f12" fmla="val 9"/>
                <a:gd name="f13" fmla="val 2"/>
                <a:gd name="f14" fmla="val 31"/>
                <a:gd name="f15" fmla="val 3"/>
                <a:gd name="f16" fmla="val 19"/>
                <a:gd name="f17" fmla="val 5"/>
                <a:gd name="f18" fmla="val 7"/>
                <a:gd name="f19" fmla="val 11"/>
                <a:gd name="f20" fmla="val 20"/>
                <a:gd name="f21" fmla="val 4"/>
                <a:gd name="f22" fmla="val 26"/>
                <a:gd name="f23" fmla="val 14"/>
                <a:gd name="f24" fmla="val 25"/>
                <a:gd name="f25" fmla="+- 0 0 -90"/>
                <a:gd name="f26" fmla="*/ f3 1 28"/>
                <a:gd name="f27" fmla="*/ f4 1 4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8"/>
                <a:gd name="f36" fmla="*/ f32 1 43"/>
                <a:gd name="f37" fmla="*/ 24 f33 1"/>
                <a:gd name="f38" fmla="*/ 35 f32 1"/>
                <a:gd name="f39" fmla="*/ 0 f33 1"/>
                <a:gd name="f40" fmla="*/ 43 f32 1"/>
                <a:gd name="f41" fmla="*/ 5 f33 1"/>
                <a:gd name="f42" fmla="*/ 7 f32 1"/>
                <a:gd name="f43" fmla="*/ 28 f33 1"/>
                <a:gd name="f44" fmla="*/ 4 f32 1"/>
                <a:gd name="f45" fmla="+- f34 0 f1"/>
                <a:gd name="f46" fmla="*/ f37 1 28"/>
                <a:gd name="f47" fmla="*/ f38 1 43"/>
                <a:gd name="f48" fmla="*/ f39 1 28"/>
                <a:gd name="f49" fmla="*/ f40 1 43"/>
                <a:gd name="f50" fmla="*/ f41 1 28"/>
                <a:gd name="f51" fmla="*/ f42 1 43"/>
                <a:gd name="f52" fmla="*/ f43 1 28"/>
                <a:gd name="f53" fmla="*/ f44 1 43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28" h="43">
                  <a:moveTo>
                    <a:pt x="f8" y="f9"/>
                  </a:moveTo>
                  <a:cubicBezTo>
                    <a:pt x="f10" y="f11"/>
                    <a:pt x="f12" y="f7"/>
                    <a:pt x="f5" y="f7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5"/>
                    <a:pt x="f20" y="f21"/>
                    <a:pt x="f6" y="f21"/>
                  </a:cubicBezTo>
                  <a:cubicBezTo>
                    <a:pt x="f22" y="f23"/>
                    <a:pt x="f24" y="f8"/>
                    <a:pt x="f8" y="f9"/>
                  </a:cubicBezTo>
                  <a:close/>
                </a:path>
              </a:pathLst>
            </a:custGeom>
            <a:solidFill>
              <a:srgbClr val="A81D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32">
              <a:extLst>
                <a:ext uri="{FF2B5EF4-FFF2-40B4-BE49-F238E27FC236}">
                  <a16:creationId xmlns:a16="http://schemas.microsoft.com/office/drawing/2014/main" id="{4D35935E-4707-FFB9-D84B-41C683A0B7FE}"/>
                </a:ext>
              </a:extLst>
            </p:cNvPr>
            <p:cNvSpPr/>
            <p:nvPr/>
          </p:nvSpPr>
          <p:spPr>
            <a:xfrm>
              <a:off x="4519614" y="2395535"/>
              <a:ext cx="196852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44"/>
                <a:gd name="f8" fmla="val 23"/>
                <a:gd name="f9" fmla="val 40"/>
                <a:gd name="f10" fmla="val 19"/>
                <a:gd name="f11" fmla="val 41"/>
                <a:gd name="f12" fmla="val 16"/>
                <a:gd name="f13" fmla="val 43"/>
                <a:gd name="f14" fmla="val 12"/>
                <a:gd name="f15" fmla="val 7"/>
                <a:gd name="f16" fmla="val 37"/>
                <a:gd name="f17" fmla="val 8"/>
                <a:gd name="f18" fmla="val 32"/>
                <a:gd name="f19" fmla="val 14"/>
                <a:gd name="f20" fmla="val 26"/>
                <a:gd name="f21" fmla="val 13"/>
                <a:gd name="f22" fmla="val 38"/>
                <a:gd name="f23" fmla="val 45"/>
                <a:gd name="f24" fmla="val 51"/>
                <a:gd name="f25" fmla="val 2"/>
                <a:gd name="f26" fmla="val 59"/>
                <a:gd name="f27" fmla="val 4"/>
                <a:gd name="f28" fmla="val 62"/>
                <a:gd name="f29" fmla="val 65"/>
                <a:gd name="f30" fmla="val 66"/>
                <a:gd name="f31" fmla="val 10"/>
                <a:gd name="f32" fmla="val 61"/>
                <a:gd name="f33" fmla="val 54"/>
                <a:gd name="f34" fmla="val 17"/>
                <a:gd name="f35" fmla="val 24"/>
                <a:gd name="f36" fmla="+- 0 0 -90"/>
                <a:gd name="f37" fmla="*/ f3 1 70"/>
                <a:gd name="f38" fmla="*/ f4 1 44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70"/>
                <a:gd name="f47" fmla="*/ f43 1 44"/>
                <a:gd name="f48" fmla="*/ 23 f44 1"/>
                <a:gd name="f49" fmla="*/ 40 f43 1"/>
                <a:gd name="f50" fmla="*/ 12 f44 1"/>
                <a:gd name="f51" fmla="*/ 44 f43 1"/>
                <a:gd name="f52" fmla="*/ 8 f44 1"/>
                <a:gd name="f53" fmla="*/ 32 f43 1"/>
                <a:gd name="f54" fmla="*/ 38 f44 1"/>
                <a:gd name="f55" fmla="*/ 8 f43 1"/>
                <a:gd name="f56" fmla="*/ 59 f44 1"/>
                <a:gd name="f57" fmla="*/ 4 f43 1"/>
                <a:gd name="f58" fmla="*/ 70 f44 1"/>
                <a:gd name="f59" fmla="*/ 54 f44 1"/>
                <a:gd name="f60" fmla="*/ 17 f43 1"/>
                <a:gd name="f61" fmla="+- f45 0 f1"/>
                <a:gd name="f62" fmla="*/ f48 1 70"/>
                <a:gd name="f63" fmla="*/ f49 1 44"/>
                <a:gd name="f64" fmla="*/ f50 1 70"/>
                <a:gd name="f65" fmla="*/ f51 1 44"/>
                <a:gd name="f66" fmla="*/ f52 1 70"/>
                <a:gd name="f67" fmla="*/ f53 1 44"/>
                <a:gd name="f68" fmla="*/ f54 1 70"/>
                <a:gd name="f69" fmla="*/ f55 1 44"/>
                <a:gd name="f70" fmla="*/ f56 1 70"/>
                <a:gd name="f71" fmla="*/ f57 1 44"/>
                <a:gd name="f72" fmla="*/ f58 1 70"/>
                <a:gd name="f73" fmla="*/ f59 1 70"/>
                <a:gd name="f74" fmla="*/ f60 1 44"/>
                <a:gd name="f75" fmla="*/ 0 1 f46"/>
                <a:gd name="f76" fmla="*/ f40 1 f46"/>
                <a:gd name="f77" fmla="*/ 0 1 f47"/>
                <a:gd name="f78" fmla="*/ f41 1 f47"/>
                <a:gd name="f79" fmla="*/ f62 1 f46"/>
                <a:gd name="f80" fmla="*/ f63 1 f47"/>
                <a:gd name="f81" fmla="*/ f64 1 f46"/>
                <a:gd name="f82" fmla="*/ f65 1 f47"/>
                <a:gd name="f83" fmla="*/ f66 1 f46"/>
                <a:gd name="f84" fmla="*/ f67 1 f47"/>
                <a:gd name="f85" fmla="*/ f68 1 f46"/>
                <a:gd name="f86" fmla="*/ f69 1 f47"/>
                <a:gd name="f87" fmla="*/ f70 1 f46"/>
                <a:gd name="f88" fmla="*/ f71 1 f47"/>
                <a:gd name="f89" fmla="*/ f72 1 f46"/>
                <a:gd name="f90" fmla="*/ f73 1 f46"/>
                <a:gd name="f91" fmla="*/ f74 1 f47"/>
                <a:gd name="f92" fmla="*/ f75 f37 1"/>
                <a:gd name="f93" fmla="*/ f76 f37 1"/>
                <a:gd name="f94" fmla="*/ f78 f38 1"/>
                <a:gd name="f95" fmla="*/ f77 f38 1"/>
                <a:gd name="f96" fmla="*/ f79 f37 1"/>
                <a:gd name="f97" fmla="*/ f80 f38 1"/>
                <a:gd name="f98" fmla="*/ f81 f37 1"/>
                <a:gd name="f99" fmla="*/ f82 f38 1"/>
                <a:gd name="f100" fmla="*/ f83 f37 1"/>
                <a:gd name="f101" fmla="*/ f84 f38 1"/>
                <a:gd name="f102" fmla="*/ f85 f37 1"/>
                <a:gd name="f103" fmla="*/ f86 f38 1"/>
                <a:gd name="f104" fmla="*/ f87 f37 1"/>
                <a:gd name="f105" fmla="*/ f88 f38 1"/>
                <a:gd name="f106" fmla="*/ f89 f37 1"/>
                <a:gd name="f107" fmla="*/ f90 f37 1"/>
                <a:gd name="f108" fmla="*/ f91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6" y="f105"/>
                </a:cxn>
                <a:cxn ang="f61">
                  <a:pos x="f107" y="f108"/>
                </a:cxn>
                <a:cxn ang="f61">
                  <a:pos x="f96" y="f97"/>
                </a:cxn>
              </a:cxnLst>
              <a:rect l="f92" t="f95" r="f93" b="f94"/>
              <a:pathLst>
                <a:path w="70" h="44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5" y="f7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17"/>
                  </a:cubicBezTo>
                  <a:cubicBezTo>
                    <a:pt x="f23" y="f15"/>
                    <a:pt x="f24" y="f25"/>
                    <a:pt x="f26" y="f27"/>
                  </a:cubicBezTo>
                  <a:cubicBezTo>
                    <a:pt x="f28" y="f27"/>
                    <a:pt x="f29" y="f5"/>
                    <a:pt x="f6" y="f27"/>
                  </a:cubicBezTo>
                  <a:cubicBezTo>
                    <a:pt x="f30" y="f31"/>
                    <a:pt x="f32" y="f19"/>
                    <a:pt x="f33" y="f34"/>
                  </a:cubicBezTo>
                  <a:cubicBezTo>
                    <a:pt x="f13" y="f35"/>
                    <a:pt x="f16" y="f16"/>
                    <a:pt x="f8" y="f9"/>
                  </a:cubicBezTo>
                  <a:close/>
                </a:path>
              </a:pathLst>
            </a:custGeom>
            <a:solidFill>
              <a:srgbClr val="A57E8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A3F5CAA6-E1A8-4CBC-CCC8-00F19F3BEA35}"/>
                </a:ext>
              </a:extLst>
            </p:cNvPr>
            <p:cNvSpPr/>
            <p:nvPr/>
          </p:nvSpPr>
          <p:spPr>
            <a:xfrm>
              <a:off x="4041776" y="3013076"/>
              <a:ext cx="157167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25"/>
                <a:gd name="f8" fmla="val 27"/>
                <a:gd name="f9" fmla="val 29"/>
                <a:gd name="f10" fmla="val 1"/>
                <a:gd name="f11" fmla="val 31"/>
                <a:gd name="f12" fmla="val 34"/>
                <a:gd name="f13" fmla="val 2"/>
                <a:gd name="f14" fmla="val 39"/>
                <a:gd name="f15" fmla="val 9"/>
                <a:gd name="f16" fmla="val 7"/>
                <a:gd name="f17" fmla="val 51"/>
                <a:gd name="f18" fmla="val 18"/>
                <a:gd name="f19" fmla="val 48"/>
                <a:gd name="f20" fmla="val 35"/>
                <a:gd name="f21" fmla="val 20"/>
                <a:gd name="f22" fmla="val 26"/>
                <a:gd name="f23" fmla="val 19"/>
                <a:gd name="f24" fmla="val 14"/>
                <a:gd name="f25" fmla="val 6"/>
                <a:gd name="f26" fmla="val 13"/>
                <a:gd name="f27" fmla="+- 0 0 -90"/>
                <a:gd name="f28" fmla="*/ f3 1 56"/>
                <a:gd name="f29" fmla="*/ f4 1 2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56"/>
                <a:gd name="f38" fmla="*/ f34 1 25"/>
                <a:gd name="f39" fmla="*/ 27 f35 1"/>
                <a:gd name="f40" fmla="*/ 0 f34 1"/>
                <a:gd name="f41" fmla="*/ 34 f35 1"/>
                <a:gd name="f42" fmla="*/ 2 f34 1"/>
                <a:gd name="f43" fmla="*/ 51 f35 1"/>
                <a:gd name="f44" fmla="*/ 18 f34 1"/>
                <a:gd name="f45" fmla="*/ 26 f35 1"/>
                <a:gd name="f46" fmla="*/ 19 f34 1"/>
                <a:gd name="f47" fmla="*/ 6 f35 1"/>
                <a:gd name="f48" fmla="+- f36 0 f1"/>
                <a:gd name="f49" fmla="*/ f39 1 56"/>
                <a:gd name="f50" fmla="*/ f40 1 25"/>
                <a:gd name="f51" fmla="*/ f41 1 56"/>
                <a:gd name="f52" fmla="*/ f42 1 25"/>
                <a:gd name="f53" fmla="*/ f43 1 56"/>
                <a:gd name="f54" fmla="*/ f44 1 25"/>
                <a:gd name="f55" fmla="*/ f45 1 56"/>
                <a:gd name="f56" fmla="*/ f46 1 25"/>
                <a:gd name="f57" fmla="*/ f47 1 56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8"/>
                <a:gd name="f68" fmla="*/ f55 1 f37"/>
                <a:gd name="f69" fmla="*/ f56 1 f38"/>
                <a:gd name="f70" fmla="*/ f57 1 f37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9 1"/>
                <a:gd name="f81" fmla="*/ f68 f28 1"/>
                <a:gd name="f82" fmla="*/ f69 f29 1"/>
                <a:gd name="f83" fmla="*/ f70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76"/>
                </a:cxn>
                <a:cxn ang="f48">
                  <a:pos x="f75" y="f76"/>
                </a:cxn>
              </a:cxnLst>
              <a:rect l="f71" t="f74" r="f72" b="f73"/>
              <a:pathLst>
                <a:path w="56" h="25">
                  <a:moveTo>
                    <a:pt x="f8" y="f5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9" y="f7"/>
                    <a:pt x="f20" y="f21"/>
                    <a:pt x="f22" y="f23"/>
                  </a:cubicBezTo>
                  <a:cubicBezTo>
                    <a:pt x="f24" y="f18"/>
                    <a:pt x="f5" y="f23"/>
                    <a:pt x="f25" y="f5"/>
                  </a:cubicBezTo>
                  <a:cubicBezTo>
                    <a:pt x="f26" y="f5"/>
                    <a:pt x="f21" y="f5"/>
                    <a:pt x="f8" y="f5"/>
                  </a:cubicBezTo>
                  <a:close/>
                </a:path>
              </a:pathLst>
            </a:custGeom>
            <a:solidFill>
              <a:srgbClr val="5A32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Freeform 34">
              <a:extLst>
                <a:ext uri="{FF2B5EF4-FFF2-40B4-BE49-F238E27FC236}">
                  <a16:creationId xmlns:a16="http://schemas.microsoft.com/office/drawing/2014/main" id="{5A2260E2-D9DF-41CD-FBC8-EAA5C8A94EB8}"/>
                </a:ext>
              </a:extLst>
            </p:cNvPr>
            <p:cNvSpPr/>
            <p:nvPr/>
          </p:nvSpPr>
          <p:spPr>
            <a:xfrm>
              <a:off x="3884608" y="3063870"/>
              <a:ext cx="138110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29"/>
                <a:gd name="f8" fmla="val 3"/>
                <a:gd name="f9" fmla="val 10"/>
                <a:gd name="f10" fmla="val 18"/>
                <a:gd name="f11" fmla="val 1"/>
                <a:gd name="f12" fmla="val 25"/>
                <a:gd name="f13" fmla="val 31"/>
                <a:gd name="f14" fmla="val 8"/>
                <a:gd name="f15" fmla="val 44"/>
                <a:gd name="f16" fmla="val 20"/>
                <a:gd name="f17" fmla="val 41"/>
                <a:gd name="f18" fmla="val 27"/>
                <a:gd name="f19" fmla="val 17"/>
                <a:gd name="f20" fmla="val 19"/>
                <a:gd name="f21" fmla="val 4"/>
                <a:gd name="f22" fmla="val 12"/>
                <a:gd name="f23" fmla="+- 0 0 -90"/>
                <a:gd name="f24" fmla="*/ f3 1 49"/>
                <a:gd name="f25" fmla="*/ f4 1 29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9"/>
                <a:gd name="f34" fmla="*/ f30 1 29"/>
                <a:gd name="f35" fmla="*/ 3 f31 1"/>
                <a:gd name="f36" fmla="*/ 0 f30 1"/>
                <a:gd name="f37" fmla="*/ 25 f31 1"/>
                <a:gd name="f38" fmla="*/ 1 f30 1"/>
                <a:gd name="f39" fmla="*/ 44 f31 1"/>
                <a:gd name="f40" fmla="*/ 20 f30 1"/>
                <a:gd name="f41" fmla="*/ 17 f31 1"/>
                <a:gd name="f42" fmla="*/ 19 f30 1"/>
                <a:gd name="f43" fmla="+- f32 0 f1"/>
                <a:gd name="f44" fmla="*/ f35 1 49"/>
                <a:gd name="f45" fmla="*/ f36 1 29"/>
                <a:gd name="f46" fmla="*/ f37 1 49"/>
                <a:gd name="f47" fmla="*/ f38 1 29"/>
                <a:gd name="f48" fmla="*/ f39 1 49"/>
                <a:gd name="f49" fmla="*/ f40 1 29"/>
                <a:gd name="f50" fmla="*/ f41 1 49"/>
                <a:gd name="f51" fmla="*/ f42 1 29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49" h="28">
                  <a:moveTo>
                    <a:pt x="f8" y="f5"/>
                  </a:moveTo>
                  <a:cubicBezTo>
                    <a:pt x="f9" y="f5"/>
                    <a:pt x="f10" y="f11"/>
                    <a:pt x="f12" y="f11"/>
                  </a:cubicBezTo>
                  <a:cubicBezTo>
                    <a:pt x="f13" y="f14"/>
                    <a:pt x="f6" y="f9"/>
                    <a:pt x="f15" y="f16"/>
                  </a:cubicBezTo>
                  <a:cubicBezTo>
                    <a:pt x="f17" y="f7"/>
                    <a:pt x="f18" y="f10"/>
                    <a:pt x="f19" y="f20"/>
                  </a:cubicBezTo>
                  <a:cubicBezTo>
                    <a:pt x="f21" y="f16"/>
                    <a:pt x="f5" y="f22"/>
                    <a:pt x="f8" y="f5"/>
                  </a:cubicBezTo>
                  <a:close/>
                </a:path>
              </a:pathLst>
            </a:custGeom>
            <a:solidFill>
              <a:srgbClr val="5635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Freeform 35">
              <a:extLst>
                <a:ext uri="{FF2B5EF4-FFF2-40B4-BE49-F238E27FC236}">
                  <a16:creationId xmlns:a16="http://schemas.microsoft.com/office/drawing/2014/main" id="{719DF8CF-B7C3-571B-7C57-097FB50E2E93}"/>
                </a:ext>
              </a:extLst>
            </p:cNvPr>
            <p:cNvSpPr/>
            <p:nvPr/>
          </p:nvSpPr>
          <p:spPr>
            <a:xfrm>
              <a:off x="5010153" y="3140077"/>
              <a:ext cx="142875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26"/>
                <a:gd name="f8" fmla="val 2"/>
                <a:gd name="f9" fmla="val 33"/>
                <a:gd name="f10" fmla="val 40"/>
                <a:gd name="f11" fmla="val 1"/>
                <a:gd name="f12" fmla="val 46"/>
                <a:gd name="f13" fmla="val 7"/>
                <a:gd name="f14" fmla="val 17"/>
                <a:gd name="f15" fmla="val 42"/>
                <a:gd name="f16" fmla="val 19"/>
                <a:gd name="f17" fmla="val 31"/>
                <a:gd name="f18" fmla="val 23"/>
                <a:gd name="f19" fmla="val 18"/>
                <a:gd name="f20" fmla="val 5"/>
                <a:gd name="f21" fmla="val 22"/>
                <a:gd name="f22" fmla="val 16"/>
                <a:gd name="f23" fmla="val 6"/>
                <a:gd name="f24" fmla="val 14"/>
                <a:gd name="f25" fmla="val 12"/>
                <a:gd name="f26" fmla="val 10"/>
                <a:gd name="f27" fmla="+- 0 0 -90"/>
                <a:gd name="f28" fmla="*/ f3 1 51"/>
                <a:gd name="f29" fmla="*/ f4 1 2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51"/>
                <a:gd name="f38" fmla="*/ f34 1 26"/>
                <a:gd name="f39" fmla="*/ 26 f35 1"/>
                <a:gd name="f40" fmla="*/ 2 f34 1"/>
                <a:gd name="f41" fmla="*/ 46 f35 1"/>
                <a:gd name="f42" fmla="*/ 0 f34 1"/>
                <a:gd name="f43" fmla="*/ 42 f35 1"/>
                <a:gd name="f44" fmla="*/ 19 f34 1"/>
                <a:gd name="f45" fmla="*/ 5 f35 1"/>
                <a:gd name="f46" fmla="*/ 23 f34 1"/>
                <a:gd name="f47" fmla="*/ 6 f35 1"/>
                <a:gd name="f48" fmla="*/ 14 f34 1"/>
                <a:gd name="f49" fmla="+- f36 0 f1"/>
                <a:gd name="f50" fmla="*/ f39 1 51"/>
                <a:gd name="f51" fmla="*/ f40 1 26"/>
                <a:gd name="f52" fmla="*/ f41 1 51"/>
                <a:gd name="f53" fmla="*/ f42 1 26"/>
                <a:gd name="f54" fmla="*/ f43 1 51"/>
                <a:gd name="f55" fmla="*/ f44 1 26"/>
                <a:gd name="f56" fmla="*/ f45 1 51"/>
                <a:gd name="f57" fmla="*/ f46 1 26"/>
                <a:gd name="f58" fmla="*/ f47 1 51"/>
                <a:gd name="f59" fmla="*/ f48 1 26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7"/>
                <a:gd name="f71" fmla="*/ f57 1 f38"/>
                <a:gd name="f72" fmla="*/ f58 1 f37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8 1"/>
                <a:gd name="f85" fmla="*/ f71 f29 1"/>
                <a:gd name="f86" fmla="*/ f72 f28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78" y="f79"/>
                </a:cxn>
              </a:cxnLst>
              <a:rect l="f74" t="f77" r="f75" b="f76"/>
              <a:pathLst>
                <a:path w="51" h="26">
                  <a:moveTo>
                    <a:pt x="f7" y="f8"/>
                  </a:moveTo>
                  <a:cubicBezTo>
                    <a:pt x="f9" y="f8"/>
                    <a:pt x="f10" y="f11"/>
                    <a:pt x="f12" y="f5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7"/>
                    <a:pt x="f20" y="f18"/>
                  </a:cubicBezTo>
                  <a:cubicBezTo>
                    <a:pt x="f5" y="f21"/>
                    <a:pt x="f8" y="f22"/>
                    <a:pt x="f23" y="f24"/>
                  </a:cubicBezTo>
                  <a:cubicBezTo>
                    <a:pt x="f25" y="f26"/>
                    <a:pt x="f16" y="f23"/>
                    <a:pt x="f7" y="f8"/>
                  </a:cubicBezTo>
                  <a:close/>
                </a:path>
              </a:pathLst>
            </a:custGeom>
            <a:solidFill>
              <a:srgbClr val="5836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Freeform 36">
              <a:extLst>
                <a:ext uri="{FF2B5EF4-FFF2-40B4-BE49-F238E27FC236}">
                  <a16:creationId xmlns:a16="http://schemas.microsoft.com/office/drawing/2014/main" id="{2023A22D-6718-555A-99EB-505EB3A3544C}"/>
                </a:ext>
              </a:extLst>
            </p:cNvPr>
            <p:cNvSpPr/>
            <p:nvPr/>
          </p:nvSpPr>
          <p:spPr>
            <a:xfrm>
              <a:off x="4584701" y="2206620"/>
              <a:ext cx="80960" cy="133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47"/>
                <a:gd name="f8" fmla="val 12"/>
                <a:gd name="f9" fmla="val 11"/>
                <a:gd name="f10" fmla="val 15"/>
                <a:gd name="f11" fmla="val 22"/>
                <a:gd name="f12" fmla="val 3"/>
                <a:gd name="f13" fmla="val 5"/>
                <a:gd name="f14" fmla="val 27"/>
                <a:gd name="f15" fmla="val 17"/>
                <a:gd name="f16" fmla="val 30"/>
                <a:gd name="f17" fmla="val 25"/>
                <a:gd name="f18" fmla="val 43"/>
                <a:gd name="f19" fmla="val 20"/>
                <a:gd name="f20" fmla="val 13"/>
                <a:gd name="f21" fmla="val 41"/>
                <a:gd name="f22" fmla="val 9"/>
                <a:gd name="f23" fmla="val 34"/>
                <a:gd name="f24" fmla="val 2"/>
                <a:gd name="f25" fmla="+- 0 0 -90"/>
                <a:gd name="f26" fmla="*/ f3 1 29"/>
                <a:gd name="f27" fmla="*/ f4 1 47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9"/>
                <a:gd name="f36" fmla="*/ f32 1 47"/>
                <a:gd name="f37" fmla="*/ 12 f33 1"/>
                <a:gd name="f38" fmla="*/ 11 f32 1"/>
                <a:gd name="f39" fmla="*/ 29 f33 1"/>
                <a:gd name="f40" fmla="*/ 5 f32 1"/>
                <a:gd name="f41" fmla="*/ 25 f33 1"/>
                <a:gd name="f42" fmla="*/ 43 f32 1"/>
                <a:gd name="f43" fmla="*/ 9 f33 1"/>
                <a:gd name="f44" fmla="*/ 47 f32 1"/>
                <a:gd name="f45" fmla="+- f34 0 f1"/>
                <a:gd name="f46" fmla="*/ f37 1 29"/>
                <a:gd name="f47" fmla="*/ f38 1 47"/>
                <a:gd name="f48" fmla="*/ f39 1 29"/>
                <a:gd name="f49" fmla="*/ f40 1 47"/>
                <a:gd name="f50" fmla="*/ f41 1 29"/>
                <a:gd name="f51" fmla="*/ f42 1 47"/>
                <a:gd name="f52" fmla="*/ f43 1 29"/>
                <a:gd name="f53" fmla="*/ f44 1 47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28" h="47">
                  <a:moveTo>
                    <a:pt x="f8" y="f9"/>
                  </a:moveTo>
                  <a:cubicBezTo>
                    <a:pt x="f10" y="f5"/>
                    <a:pt x="f11" y="f12"/>
                    <a:pt x="f6" y="f13"/>
                  </a:cubicBezTo>
                  <a:cubicBezTo>
                    <a:pt x="f14" y="f15"/>
                    <a:pt x="f11" y="f16"/>
                    <a:pt x="f17" y="f18"/>
                  </a:cubicBezTo>
                  <a:cubicBezTo>
                    <a:pt x="f19" y="f18"/>
                    <a:pt x="f20" y="f21"/>
                    <a:pt x="f22" y="f7"/>
                  </a:cubicBezTo>
                  <a:cubicBezTo>
                    <a:pt x="f5" y="f23"/>
                    <a:pt x="f24" y="f11"/>
                    <a:pt x="f8" y="f9"/>
                  </a:cubicBezTo>
                  <a:close/>
                </a:path>
              </a:pathLst>
            </a:custGeom>
            <a:solidFill>
              <a:srgbClr val="834F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Freeform 37">
              <a:extLst>
                <a:ext uri="{FF2B5EF4-FFF2-40B4-BE49-F238E27FC236}">
                  <a16:creationId xmlns:a16="http://schemas.microsoft.com/office/drawing/2014/main" id="{1E4D4640-A9BF-9D91-6059-1023707B7F5E}"/>
                </a:ext>
              </a:extLst>
            </p:cNvPr>
            <p:cNvSpPr/>
            <p:nvPr/>
          </p:nvSpPr>
          <p:spPr>
            <a:xfrm>
              <a:off x="4740277" y="2235195"/>
              <a:ext cx="92070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2"/>
                <a:gd name="f8" fmla="val 1"/>
                <a:gd name="f9" fmla="val 25"/>
                <a:gd name="f10" fmla="val 23"/>
                <a:gd name="f11" fmla="val 22"/>
                <a:gd name="f12" fmla="val 21"/>
                <a:gd name="f13" fmla="val 5"/>
                <a:gd name="f14" fmla="val 2"/>
                <a:gd name="f15" fmla="val 14"/>
                <a:gd name="f16" fmla="val 31"/>
                <a:gd name="f17" fmla="val 32"/>
                <a:gd name="f18" fmla="val 17"/>
                <a:gd name="f19" fmla="val 20"/>
                <a:gd name="f20" fmla="val 27"/>
                <a:gd name="f21" fmla="val 29"/>
                <a:gd name="f22" fmla="val 30"/>
                <a:gd name="f23" fmla="val 34"/>
                <a:gd name="f24" fmla="val 38"/>
                <a:gd name="f25" fmla="val 9"/>
                <a:gd name="f26" fmla="val 8"/>
                <a:gd name="f27" fmla="val 40"/>
                <a:gd name="f28" fmla="val 6"/>
                <a:gd name="f29" fmla="val 39"/>
                <a:gd name="f30" fmla="val 4"/>
                <a:gd name="f31" fmla="val 28"/>
                <a:gd name="f32" fmla="+- 0 0 -90"/>
                <a:gd name="f33" fmla="*/ f3 1 33"/>
                <a:gd name="f34" fmla="*/ f4 1 42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3"/>
                <a:gd name="f43" fmla="*/ f39 1 42"/>
                <a:gd name="f44" fmla="*/ 1 f40 1"/>
                <a:gd name="f45" fmla="*/ 25 f39 1"/>
                <a:gd name="f46" fmla="*/ 0 f40 1"/>
                <a:gd name="f47" fmla="*/ 21 f39 1"/>
                <a:gd name="f48" fmla="*/ 31 f40 1"/>
                <a:gd name="f49" fmla="*/ 14 f39 1"/>
                <a:gd name="f50" fmla="*/ 32 f40 1"/>
                <a:gd name="f51" fmla="*/ 23 f39 1"/>
                <a:gd name="f52" fmla="*/ 25 f40 1"/>
                <a:gd name="f53" fmla="*/ 30 f39 1"/>
                <a:gd name="f54" fmla="*/ 9 f40 1"/>
                <a:gd name="f55" fmla="*/ 42 f39 1"/>
                <a:gd name="f56" fmla="*/ 5 f40 1"/>
                <a:gd name="f57" fmla="*/ 38 f39 1"/>
                <a:gd name="f58" fmla="+- f41 0 f1"/>
                <a:gd name="f59" fmla="*/ f44 1 33"/>
                <a:gd name="f60" fmla="*/ f45 1 42"/>
                <a:gd name="f61" fmla="*/ f46 1 33"/>
                <a:gd name="f62" fmla="*/ f47 1 42"/>
                <a:gd name="f63" fmla="*/ f48 1 33"/>
                <a:gd name="f64" fmla="*/ f49 1 42"/>
                <a:gd name="f65" fmla="*/ f50 1 33"/>
                <a:gd name="f66" fmla="*/ f51 1 42"/>
                <a:gd name="f67" fmla="*/ f52 1 33"/>
                <a:gd name="f68" fmla="*/ f53 1 42"/>
                <a:gd name="f69" fmla="*/ f54 1 33"/>
                <a:gd name="f70" fmla="*/ f55 1 42"/>
                <a:gd name="f71" fmla="*/ f56 1 33"/>
                <a:gd name="f72" fmla="*/ f57 1 42"/>
                <a:gd name="f73" fmla="*/ 0 1 f42"/>
                <a:gd name="f74" fmla="*/ f36 1 f42"/>
                <a:gd name="f75" fmla="*/ 0 1 f43"/>
                <a:gd name="f76" fmla="*/ f37 1 f43"/>
                <a:gd name="f77" fmla="*/ f59 1 f42"/>
                <a:gd name="f78" fmla="*/ f60 1 f43"/>
                <a:gd name="f79" fmla="*/ f61 1 f42"/>
                <a:gd name="f80" fmla="*/ f62 1 f43"/>
                <a:gd name="f81" fmla="*/ f63 1 f42"/>
                <a:gd name="f82" fmla="*/ f64 1 f43"/>
                <a:gd name="f83" fmla="*/ f65 1 f42"/>
                <a:gd name="f84" fmla="*/ f66 1 f43"/>
                <a:gd name="f85" fmla="*/ f67 1 f42"/>
                <a:gd name="f86" fmla="*/ f68 1 f43"/>
                <a:gd name="f87" fmla="*/ f69 1 f42"/>
                <a:gd name="f88" fmla="*/ f70 1 f43"/>
                <a:gd name="f89" fmla="*/ f71 1 f42"/>
                <a:gd name="f90" fmla="*/ f72 1 f43"/>
                <a:gd name="f91" fmla="*/ f73 f33 1"/>
                <a:gd name="f92" fmla="*/ f74 f33 1"/>
                <a:gd name="f93" fmla="*/ f76 f34 1"/>
                <a:gd name="f94" fmla="*/ f75 f34 1"/>
                <a:gd name="f95" fmla="*/ f77 f33 1"/>
                <a:gd name="f96" fmla="*/ f78 f34 1"/>
                <a:gd name="f97" fmla="*/ f79 f33 1"/>
                <a:gd name="f98" fmla="*/ f80 f34 1"/>
                <a:gd name="f99" fmla="*/ f81 f33 1"/>
                <a:gd name="f100" fmla="*/ f82 f34 1"/>
                <a:gd name="f101" fmla="*/ f83 f33 1"/>
                <a:gd name="f102" fmla="*/ f84 f34 1"/>
                <a:gd name="f103" fmla="*/ f85 f33 1"/>
                <a:gd name="f104" fmla="*/ f86 f34 1"/>
                <a:gd name="f105" fmla="*/ f87 f33 1"/>
                <a:gd name="f106" fmla="*/ f88 f34 1"/>
                <a:gd name="f107" fmla="*/ f89 f33 1"/>
                <a:gd name="f108" fmla="*/ f90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95" y="f96"/>
                </a:cxn>
              </a:cxnLst>
              <a:rect l="f91" t="f94" r="f92" b="f93"/>
              <a:pathLst>
                <a:path w="33" h="42">
                  <a:moveTo>
                    <a:pt x="f8" y="f9"/>
                  </a:moveTo>
                  <a:cubicBezTo>
                    <a:pt x="f8" y="f10"/>
                    <a:pt x="f8" y="f11"/>
                    <a:pt x="f5" y="f12"/>
                  </a:cubicBezTo>
                  <a:cubicBezTo>
                    <a:pt x="f13" y="f14"/>
                    <a:pt x="f15" y="f5"/>
                    <a:pt x="f16" y="f15"/>
                  </a:cubicBezTo>
                  <a:cubicBezTo>
                    <a:pt x="f17" y="f18"/>
                    <a:pt x="f6" y="f19"/>
                    <a:pt x="f17" y="f10"/>
                  </a:cubicBezTo>
                  <a:cubicBezTo>
                    <a:pt x="f16" y="f20"/>
                    <a:pt x="f21" y="f21"/>
                    <a:pt x="f9" y="f22"/>
                  </a:cubicBezTo>
                  <a:cubicBezTo>
                    <a:pt x="f19" y="f23"/>
                    <a:pt x="f15" y="f24"/>
                    <a:pt x="f25" y="f7"/>
                  </a:cubicBezTo>
                  <a:cubicBezTo>
                    <a:pt x="f26" y="f27"/>
                    <a:pt x="f28" y="f29"/>
                    <a:pt x="f13" y="f24"/>
                  </a:cubicBezTo>
                  <a:cubicBezTo>
                    <a:pt x="f13" y="f6"/>
                    <a:pt x="f30" y="f31"/>
                    <a:pt x="f8" y="f9"/>
                  </a:cubicBezTo>
                  <a:close/>
                </a:path>
              </a:pathLst>
            </a:custGeom>
            <a:solidFill>
              <a:srgbClr val="F8D5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Freeform 38">
              <a:extLst>
                <a:ext uri="{FF2B5EF4-FFF2-40B4-BE49-F238E27FC236}">
                  <a16:creationId xmlns:a16="http://schemas.microsoft.com/office/drawing/2014/main" id="{7F80E35F-CDA3-FAF6-88EC-8C79ECEA1D34}"/>
                </a:ext>
              </a:extLst>
            </p:cNvPr>
            <p:cNvSpPr/>
            <p:nvPr/>
          </p:nvSpPr>
          <p:spPr>
            <a:xfrm>
              <a:off x="4643442" y="2035170"/>
              <a:ext cx="87316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36"/>
                <a:gd name="f8" fmla="val 20"/>
                <a:gd name="f9" fmla="val 13"/>
                <a:gd name="f10" fmla="val 33"/>
                <a:gd name="f11" fmla="val 7"/>
                <a:gd name="f12" fmla="val 28"/>
                <a:gd name="f13" fmla="val 1"/>
                <a:gd name="f14" fmla="val 24"/>
                <a:gd name="f15" fmla="val 2"/>
                <a:gd name="f16" fmla="val 19"/>
                <a:gd name="f17" fmla="val 3"/>
                <a:gd name="f18" fmla="val 15"/>
                <a:gd name="f19" fmla="val 4"/>
                <a:gd name="f20" fmla="val 9"/>
                <a:gd name="f21" fmla="val 10"/>
                <a:gd name="f22" fmla="val 12"/>
                <a:gd name="f23" fmla="val 17"/>
                <a:gd name="f24" fmla="val 18"/>
                <a:gd name="f25" fmla="val 6"/>
                <a:gd name="f26" fmla="val 25"/>
                <a:gd name="f27" fmla="val 26"/>
                <a:gd name="f28" fmla="val 22"/>
                <a:gd name="f29" fmla="val 32"/>
                <a:gd name="f30" fmla="+- 0 0 -90"/>
                <a:gd name="f31" fmla="*/ f3 1 31"/>
                <a:gd name="f32" fmla="*/ f4 1 36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1"/>
                <a:gd name="f41" fmla="*/ f37 1 36"/>
                <a:gd name="f42" fmla="*/ 20 f38 1"/>
                <a:gd name="f43" fmla="*/ 36 f37 1"/>
                <a:gd name="f44" fmla="*/ 0 f38 1"/>
                <a:gd name="f45" fmla="*/ 28 f37 1"/>
                <a:gd name="f46" fmla="*/ 3 f38 1"/>
                <a:gd name="f47" fmla="*/ 15 f37 1"/>
                <a:gd name="f48" fmla="*/ 10 f38 1"/>
                <a:gd name="f49" fmla="*/ 1 f37 1"/>
                <a:gd name="f50" fmla="*/ 15 f38 1"/>
                <a:gd name="f51" fmla="*/ 17 f37 1"/>
                <a:gd name="f52" fmla="*/ 25 f38 1"/>
                <a:gd name="f53" fmla="*/ 10 f37 1"/>
                <a:gd name="f54" fmla="*/ 26 f38 1"/>
                <a:gd name="f55" fmla="*/ 24 f37 1"/>
                <a:gd name="f56" fmla="+- f39 0 f1"/>
                <a:gd name="f57" fmla="*/ f42 1 31"/>
                <a:gd name="f58" fmla="*/ f43 1 36"/>
                <a:gd name="f59" fmla="*/ f44 1 31"/>
                <a:gd name="f60" fmla="*/ f45 1 36"/>
                <a:gd name="f61" fmla="*/ f46 1 31"/>
                <a:gd name="f62" fmla="*/ f47 1 36"/>
                <a:gd name="f63" fmla="*/ f48 1 31"/>
                <a:gd name="f64" fmla="*/ f49 1 36"/>
                <a:gd name="f65" fmla="*/ f50 1 31"/>
                <a:gd name="f66" fmla="*/ f51 1 36"/>
                <a:gd name="f67" fmla="*/ f52 1 31"/>
                <a:gd name="f68" fmla="*/ f53 1 36"/>
                <a:gd name="f69" fmla="*/ f54 1 31"/>
                <a:gd name="f70" fmla="*/ f55 1 36"/>
                <a:gd name="f71" fmla="*/ 0 1 f40"/>
                <a:gd name="f72" fmla="*/ f34 1 f40"/>
                <a:gd name="f73" fmla="*/ 0 1 f41"/>
                <a:gd name="f74" fmla="*/ f35 1 f41"/>
                <a:gd name="f75" fmla="*/ f57 1 f40"/>
                <a:gd name="f76" fmla="*/ f58 1 f41"/>
                <a:gd name="f77" fmla="*/ f59 1 f40"/>
                <a:gd name="f78" fmla="*/ f60 1 f41"/>
                <a:gd name="f79" fmla="*/ f61 1 f40"/>
                <a:gd name="f80" fmla="*/ f62 1 f41"/>
                <a:gd name="f81" fmla="*/ f63 1 f40"/>
                <a:gd name="f82" fmla="*/ f64 1 f41"/>
                <a:gd name="f83" fmla="*/ f65 1 f40"/>
                <a:gd name="f84" fmla="*/ f66 1 f41"/>
                <a:gd name="f85" fmla="*/ f67 1 f40"/>
                <a:gd name="f86" fmla="*/ f68 1 f41"/>
                <a:gd name="f87" fmla="*/ f69 1 f40"/>
                <a:gd name="f88" fmla="*/ f70 1 f41"/>
                <a:gd name="f89" fmla="*/ f71 f31 1"/>
                <a:gd name="f90" fmla="*/ f72 f31 1"/>
                <a:gd name="f91" fmla="*/ f74 f32 1"/>
                <a:gd name="f92" fmla="*/ f73 f32 1"/>
                <a:gd name="f93" fmla="*/ f75 f31 1"/>
                <a:gd name="f94" fmla="*/ f76 f32 1"/>
                <a:gd name="f95" fmla="*/ f77 f31 1"/>
                <a:gd name="f96" fmla="*/ f78 f32 1"/>
                <a:gd name="f97" fmla="*/ f79 f31 1"/>
                <a:gd name="f98" fmla="*/ f80 f32 1"/>
                <a:gd name="f99" fmla="*/ f81 f31 1"/>
                <a:gd name="f100" fmla="*/ f82 f32 1"/>
                <a:gd name="f101" fmla="*/ f83 f31 1"/>
                <a:gd name="f102" fmla="*/ f84 f32 1"/>
                <a:gd name="f103" fmla="*/ f85 f31 1"/>
                <a:gd name="f104" fmla="*/ f86 f32 1"/>
                <a:gd name="f105" fmla="*/ f87 f31 1"/>
                <a:gd name="f106" fmla="*/ f88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105" y="f106"/>
                </a:cxn>
                <a:cxn ang="f56">
                  <a:pos x="f93" y="f94"/>
                </a:cxn>
              </a:cxnLst>
              <a:rect l="f89" t="f92" r="f90" b="f91"/>
              <a:pathLst>
                <a:path w="31" h="36">
                  <a:moveTo>
                    <a:pt x="f8" y="f7"/>
                  </a:moveTo>
                  <a:cubicBezTo>
                    <a:pt x="f9" y="f10"/>
                    <a:pt x="f11" y="f6"/>
                    <a:pt x="f5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15" y="f5"/>
                    <a:pt x="f21" y="f13"/>
                  </a:cubicBezTo>
                  <a:cubicBezTo>
                    <a:pt x="f8" y="f15"/>
                    <a:pt x="f21" y="f22"/>
                    <a:pt x="f18" y="f23"/>
                  </a:cubicBezTo>
                  <a:cubicBezTo>
                    <a:pt x="f8" y="f24"/>
                    <a:pt x="f16" y="f25"/>
                    <a:pt x="f26" y="f21"/>
                  </a:cubicBezTo>
                  <a:cubicBezTo>
                    <a:pt x="f6" y="f9"/>
                    <a:pt x="f12" y="f16"/>
                    <a:pt x="f27" y="f14"/>
                  </a:cubicBezTo>
                  <a:cubicBezTo>
                    <a:pt x="f14" y="f12"/>
                    <a:pt x="f28" y="f29"/>
                    <a:pt x="f8" y="f7"/>
                  </a:cubicBezTo>
                  <a:close/>
                </a:path>
              </a:pathLst>
            </a:custGeom>
            <a:solidFill>
              <a:srgbClr val="804C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Freeform 39">
              <a:extLst>
                <a:ext uri="{FF2B5EF4-FFF2-40B4-BE49-F238E27FC236}">
                  <a16:creationId xmlns:a16="http://schemas.microsoft.com/office/drawing/2014/main" id="{E8D2318E-5106-2A0C-B631-29DD17EB27AF}"/>
                </a:ext>
              </a:extLst>
            </p:cNvPr>
            <p:cNvSpPr/>
            <p:nvPr/>
          </p:nvSpPr>
          <p:spPr>
            <a:xfrm>
              <a:off x="4516441" y="2955926"/>
              <a:ext cx="93661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13"/>
                <a:gd name="f8" fmla="val 9"/>
                <a:gd name="f9" fmla="val 28"/>
                <a:gd name="f10" fmla="val 5"/>
                <a:gd name="f11" fmla="val 23"/>
                <a:gd name="f12" fmla="val 17"/>
                <a:gd name="f13" fmla="val 2"/>
                <a:gd name="f14" fmla="val 12"/>
                <a:gd name="f15" fmla="val 4"/>
                <a:gd name="f16" fmla="val 7"/>
                <a:gd name="f17" fmla="val 6"/>
                <a:gd name="f18" fmla="val 11"/>
                <a:gd name="f19" fmla="val 1"/>
                <a:gd name="f20" fmla="val 16"/>
                <a:gd name="f21" fmla="val 21"/>
                <a:gd name="f22" fmla="val 15"/>
                <a:gd name="f23" fmla="+- 0 0 -90"/>
                <a:gd name="f24" fmla="*/ f3 1 33"/>
                <a:gd name="f25" fmla="*/ f4 1 33"/>
                <a:gd name="f26" fmla="val f5"/>
                <a:gd name="f27" fmla="val f6"/>
                <a:gd name="f28" fmla="*/ f23 f0 1"/>
                <a:gd name="f29" fmla="+- f27 0 f26"/>
                <a:gd name="f30" fmla="*/ f28 1 f2"/>
                <a:gd name="f31" fmla="*/ f29 1 33"/>
                <a:gd name="f32" fmla="*/ 13 f29 1"/>
                <a:gd name="f33" fmla="*/ 33 f29 1"/>
                <a:gd name="f34" fmla="*/ 0 f29 1"/>
                <a:gd name="f35" fmla="*/ 17 f29 1"/>
                <a:gd name="f36" fmla="*/ 6 f29 1"/>
                <a:gd name="f37" fmla="*/ 2 f29 1"/>
                <a:gd name="f38" fmla="*/ 21 f29 1"/>
                <a:gd name="f39" fmla="+- f30 0 f1"/>
                <a:gd name="f40" fmla="*/ f32 1 33"/>
                <a:gd name="f41" fmla="*/ f33 1 33"/>
                <a:gd name="f42" fmla="*/ f34 1 33"/>
                <a:gd name="f43" fmla="*/ f35 1 33"/>
                <a:gd name="f44" fmla="*/ f36 1 33"/>
                <a:gd name="f45" fmla="*/ f37 1 33"/>
                <a:gd name="f46" fmla="*/ f38 1 33"/>
                <a:gd name="f47" fmla="*/ 0 1 f31"/>
                <a:gd name="f48" fmla="*/ f27 1 f31"/>
                <a:gd name="f49" fmla="*/ f40 1 f31"/>
                <a:gd name="f50" fmla="*/ f41 1 f31"/>
                <a:gd name="f51" fmla="*/ f42 1 f31"/>
                <a:gd name="f52" fmla="*/ f43 1 f31"/>
                <a:gd name="f53" fmla="*/ f44 1 f31"/>
                <a:gd name="f54" fmla="*/ f45 1 f31"/>
                <a:gd name="f55" fmla="*/ f46 1 f31"/>
                <a:gd name="f56" fmla="*/ f47 f24 1"/>
                <a:gd name="f57" fmla="*/ f48 f24 1"/>
                <a:gd name="f58" fmla="*/ f48 f25 1"/>
                <a:gd name="f59" fmla="*/ f47 f25 1"/>
                <a:gd name="f60" fmla="*/ f49 f24 1"/>
                <a:gd name="f61" fmla="*/ f50 f25 1"/>
                <a:gd name="f62" fmla="*/ f51 f24 1"/>
                <a:gd name="f63" fmla="*/ f52 f25 1"/>
                <a:gd name="f64" fmla="*/ f53 f24 1"/>
                <a:gd name="f65" fmla="*/ f54 f25 1"/>
                <a:gd name="f66" fmla="*/ f55 f24 1"/>
                <a:gd name="f67" fmla="*/ f5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0" y="f61"/>
                </a:cxn>
              </a:cxnLst>
              <a:rect l="f56" t="f59" r="f57" b="f58"/>
              <a:pathLst>
                <a:path w="33" h="33">
                  <a:moveTo>
                    <a:pt x="f7" y="f6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13" y="f14"/>
                    <a:pt x="f15" y="f16"/>
                    <a:pt x="f17" y="f13"/>
                  </a:cubicBezTo>
                  <a:cubicBezTo>
                    <a:pt x="f18" y="f19"/>
                    <a:pt x="f20" y="f19"/>
                    <a:pt x="f21" y="f5"/>
                  </a:cubicBezTo>
                  <a:cubicBezTo>
                    <a:pt x="f6" y="f22"/>
                    <a:pt x="f21" y="f11"/>
                    <a:pt x="f7" y="f6"/>
                  </a:cubicBezTo>
                  <a:close/>
                </a:path>
              </a:pathLst>
            </a:custGeom>
            <a:solidFill>
              <a:srgbClr val="A71B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Freeform 40">
              <a:extLst>
                <a:ext uri="{FF2B5EF4-FFF2-40B4-BE49-F238E27FC236}">
                  <a16:creationId xmlns:a16="http://schemas.microsoft.com/office/drawing/2014/main" id="{D74E1365-737D-E307-9FFB-05DC6B989C25}"/>
                </a:ext>
              </a:extLst>
            </p:cNvPr>
            <p:cNvSpPr/>
            <p:nvPr/>
          </p:nvSpPr>
          <p:spPr>
            <a:xfrm>
              <a:off x="4456108" y="3071817"/>
              <a:ext cx="77788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19"/>
                <a:gd name="f9" fmla="val 12"/>
                <a:gd name="f10" fmla="val 34"/>
                <a:gd name="f11" fmla="val 6"/>
                <a:gd name="f12" fmla="val 33"/>
                <a:gd name="f13" fmla="val 32"/>
                <a:gd name="f14" fmla="val 5"/>
                <a:gd name="f15" fmla="val 21"/>
                <a:gd name="f16" fmla="val 10"/>
                <a:gd name="f17" fmla="val 11"/>
                <a:gd name="f18" fmla="val 15"/>
                <a:gd name="f19" fmla="val 4"/>
                <a:gd name="f20" fmla="val 24"/>
                <a:gd name="f21" fmla="val 8"/>
                <a:gd name="f22" fmla="val 22"/>
                <a:gd name="f23" fmla="+- 0 0 -90"/>
                <a:gd name="f24" fmla="*/ f3 1 28"/>
                <a:gd name="f25" fmla="*/ f4 1 3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8"/>
                <a:gd name="f34" fmla="*/ f30 1 35"/>
                <a:gd name="f35" fmla="*/ 19 f31 1"/>
                <a:gd name="f36" fmla="*/ 35 f30 1"/>
                <a:gd name="f37" fmla="*/ 0 f31 1"/>
                <a:gd name="f38" fmla="*/ 32 f30 1"/>
                <a:gd name="f39" fmla="*/ 15 f31 1"/>
                <a:gd name="f40" fmla="*/ 0 f30 1"/>
                <a:gd name="f41" fmla="*/ 28 f31 1"/>
                <a:gd name="f42" fmla="*/ 12 f30 1"/>
                <a:gd name="f43" fmla="+- f32 0 f1"/>
                <a:gd name="f44" fmla="*/ f35 1 28"/>
                <a:gd name="f45" fmla="*/ f36 1 35"/>
                <a:gd name="f46" fmla="*/ f37 1 28"/>
                <a:gd name="f47" fmla="*/ f38 1 35"/>
                <a:gd name="f48" fmla="*/ f39 1 28"/>
                <a:gd name="f49" fmla="*/ f40 1 35"/>
                <a:gd name="f50" fmla="*/ f41 1 28"/>
                <a:gd name="f51" fmla="*/ f42 1 35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28" h="35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7"/>
                    <a:pt x="f18" y="f5"/>
                  </a:cubicBezTo>
                  <a:cubicBezTo>
                    <a:pt x="f8" y="f19"/>
                    <a:pt x="f20" y="f21"/>
                    <a:pt x="f6" y="f9"/>
                  </a:cubicBezTo>
                  <a:cubicBezTo>
                    <a:pt x="f6" y="f15"/>
                    <a:pt x="f22" y="f6"/>
                    <a:pt x="f8" y="f7"/>
                  </a:cubicBezTo>
                  <a:close/>
                </a:path>
              </a:pathLst>
            </a:custGeom>
            <a:solidFill>
              <a:srgbClr val="A81E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Freeform 41">
              <a:extLst>
                <a:ext uri="{FF2B5EF4-FFF2-40B4-BE49-F238E27FC236}">
                  <a16:creationId xmlns:a16="http://schemas.microsoft.com/office/drawing/2014/main" id="{949B6D37-57F3-47A0-1E62-29BC1C8CE068}"/>
                </a:ext>
              </a:extLst>
            </p:cNvPr>
            <p:cNvSpPr/>
            <p:nvPr/>
          </p:nvSpPr>
          <p:spPr>
            <a:xfrm>
              <a:off x="4230691" y="2598733"/>
              <a:ext cx="120645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37"/>
                <a:gd name="f8" fmla="val 7"/>
                <a:gd name="f9" fmla="val 16"/>
                <a:gd name="f10" fmla="val 13"/>
                <a:gd name="f11" fmla="val 12"/>
                <a:gd name="f12" fmla="val 21"/>
                <a:gd name="f13" fmla="val 10"/>
                <a:gd name="f14" fmla="val 23"/>
                <a:gd name="f15" fmla="val 1"/>
                <a:gd name="f16" fmla="val 26"/>
                <a:gd name="f17" fmla="val 28"/>
                <a:gd name="f18" fmla="val 31"/>
                <a:gd name="f19" fmla="val 4"/>
                <a:gd name="f20" fmla="val 8"/>
                <a:gd name="f21" fmla="val 41"/>
                <a:gd name="f22" fmla="val 40"/>
                <a:gd name="f23" fmla="val 19"/>
                <a:gd name="f24" fmla="val 39"/>
                <a:gd name="f25" fmla="val 35"/>
                <a:gd name="f26" fmla="val 20"/>
                <a:gd name="f27" fmla="val 14"/>
                <a:gd name="f28" fmla="val 17"/>
                <a:gd name="f29" fmla="val 30"/>
                <a:gd name="f30" fmla="+- 0 0 -90"/>
                <a:gd name="f31" fmla="*/ f3 1 43"/>
                <a:gd name="f32" fmla="*/ f4 1 37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43"/>
                <a:gd name="f41" fmla="*/ f37 1 37"/>
                <a:gd name="f42" fmla="*/ 7 f38 1"/>
                <a:gd name="f43" fmla="*/ 16 f37 1"/>
                <a:gd name="f44" fmla="*/ 23 f38 1"/>
                <a:gd name="f45" fmla="*/ 1 f37 1"/>
                <a:gd name="f46" fmla="*/ 31 f38 1"/>
                <a:gd name="f47" fmla="*/ 0 f37 1"/>
                <a:gd name="f48" fmla="*/ 41 f38 1"/>
                <a:gd name="f49" fmla="*/ 35 f38 1"/>
                <a:gd name="f50" fmla="*/ 20 f37 1"/>
                <a:gd name="f51" fmla="*/ 8 f38 1"/>
                <a:gd name="f52" fmla="*/ 37 f37 1"/>
                <a:gd name="f53" fmla="+- f39 0 f1"/>
                <a:gd name="f54" fmla="*/ f42 1 43"/>
                <a:gd name="f55" fmla="*/ f43 1 37"/>
                <a:gd name="f56" fmla="*/ f44 1 43"/>
                <a:gd name="f57" fmla="*/ f45 1 37"/>
                <a:gd name="f58" fmla="*/ f46 1 43"/>
                <a:gd name="f59" fmla="*/ f47 1 37"/>
                <a:gd name="f60" fmla="*/ f48 1 43"/>
                <a:gd name="f61" fmla="*/ f49 1 43"/>
                <a:gd name="f62" fmla="*/ f50 1 37"/>
                <a:gd name="f63" fmla="*/ f51 1 43"/>
                <a:gd name="f64" fmla="*/ f52 1 37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0"/>
                <a:gd name="f72" fmla="*/ f57 1 f41"/>
                <a:gd name="f73" fmla="*/ f58 1 f40"/>
                <a:gd name="f74" fmla="*/ f59 1 f41"/>
                <a:gd name="f75" fmla="*/ f60 1 f40"/>
                <a:gd name="f76" fmla="*/ f61 1 f40"/>
                <a:gd name="f77" fmla="*/ f62 1 f41"/>
                <a:gd name="f78" fmla="*/ f63 1 f40"/>
                <a:gd name="f79" fmla="*/ f64 1 f41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1 1"/>
                <a:gd name="f87" fmla="*/ f72 f32 1"/>
                <a:gd name="f88" fmla="*/ f73 f31 1"/>
                <a:gd name="f89" fmla="*/ f74 f32 1"/>
                <a:gd name="f90" fmla="*/ f75 f31 1"/>
                <a:gd name="f91" fmla="*/ f76 f31 1"/>
                <a:gd name="f92" fmla="*/ f77 f32 1"/>
                <a:gd name="f93" fmla="*/ f78 f31 1"/>
                <a:gd name="f94" fmla="*/ f7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85"/>
                </a:cxn>
                <a:cxn ang="f53">
                  <a:pos x="f91" y="f92"/>
                </a:cxn>
                <a:cxn ang="f53">
                  <a:pos x="f93" y="f94"/>
                </a:cxn>
                <a:cxn ang="f53">
                  <a:pos x="f84" y="f85"/>
                </a:cxn>
              </a:cxnLst>
              <a:rect l="f80" t="f83" r="f81" b="f82"/>
              <a:pathLst>
                <a:path w="43" h="3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5"/>
                  </a:cubicBezTo>
                  <a:cubicBezTo>
                    <a:pt x="f7" y="f19"/>
                    <a:pt x="f6" y="f20"/>
                    <a:pt x="f21" y="f9"/>
                  </a:cubicBezTo>
                  <a:cubicBezTo>
                    <a:pt x="f22" y="f23"/>
                    <a:pt x="f24" y="f12"/>
                    <a:pt x="f25" y="f26"/>
                  </a:cubicBezTo>
                  <a:cubicBezTo>
                    <a:pt x="f27" y="f8"/>
                    <a:pt x="f28" y="f18"/>
                    <a:pt x="f20" y="f7"/>
                  </a:cubicBezTo>
                  <a:cubicBezTo>
                    <a:pt x="f5" y="f29"/>
                    <a:pt x="f15" y="f14"/>
                    <a:pt x="f8" y="f9"/>
                  </a:cubicBezTo>
                  <a:close/>
                </a:path>
              </a:pathLst>
            </a:custGeom>
            <a:solidFill>
              <a:srgbClr val="B67E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Freeform 42">
              <a:extLst>
                <a:ext uri="{FF2B5EF4-FFF2-40B4-BE49-F238E27FC236}">
                  <a16:creationId xmlns:a16="http://schemas.microsoft.com/office/drawing/2014/main" id="{8D47E1A9-631F-8093-2DF2-D57ED9C50E4F}"/>
                </a:ext>
              </a:extLst>
            </p:cNvPr>
            <p:cNvSpPr/>
            <p:nvPr/>
          </p:nvSpPr>
          <p:spPr>
            <a:xfrm>
              <a:off x="4584701" y="2443167"/>
              <a:ext cx="87316" cy="11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40"/>
                <a:gd name="f8" fmla="val 23"/>
                <a:gd name="f9" fmla="val 7"/>
                <a:gd name="f10" fmla="val 12"/>
                <a:gd name="f11" fmla="val 17"/>
                <a:gd name="f12" fmla="val 3"/>
                <a:gd name="f13" fmla="val 29"/>
                <a:gd name="f14" fmla="val 8"/>
                <a:gd name="f15" fmla="val 27"/>
                <a:gd name="f16" fmla="val 16"/>
                <a:gd name="f17" fmla="val 26"/>
                <a:gd name="f18" fmla="val 24"/>
                <a:gd name="f19" fmla="+- 0 0 -90"/>
                <a:gd name="f20" fmla="*/ f3 1 31"/>
                <a:gd name="f21" fmla="*/ f4 1 4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1"/>
                <a:gd name="f30" fmla="*/ f26 1 40"/>
                <a:gd name="f31" fmla="*/ 0 f27 1"/>
                <a:gd name="f32" fmla="*/ 23 f26 1"/>
                <a:gd name="f33" fmla="*/ 31 f27 1"/>
                <a:gd name="f34" fmla="*/ 0 f26 1"/>
                <a:gd name="f35" fmla="*/ 26 f27 1"/>
                <a:gd name="f36" fmla="*/ 24 f26 1"/>
                <a:gd name="f37" fmla="+- f28 0 f1"/>
                <a:gd name="f38" fmla="*/ f31 1 31"/>
                <a:gd name="f39" fmla="*/ f32 1 40"/>
                <a:gd name="f40" fmla="*/ f33 1 31"/>
                <a:gd name="f41" fmla="*/ f34 1 40"/>
                <a:gd name="f42" fmla="*/ f35 1 31"/>
                <a:gd name="f43" fmla="*/ f36 1 40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31" h="40">
                  <a:moveTo>
                    <a:pt x="f5" y="f8"/>
                  </a:moveTo>
                  <a:cubicBezTo>
                    <a:pt x="f9" y="f10"/>
                    <a:pt x="f11" y="f12"/>
                    <a:pt x="f6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1" y="f13"/>
                    <a:pt x="f14" y="f7"/>
                    <a:pt x="f5" y="f8"/>
                  </a:cubicBezTo>
                  <a:close/>
                </a:path>
              </a:pathLst>
            </a:custGeom>
            <a:solidFill>
              <a:srgbClr val="A01E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Freeform 43">
              <a:extLst>
                <a:ext uri="{FF2B5EF4-FFF2-40B4-BE49-F238E27FC236}">
                  <a16:creationId xmlns:a16="http://schemas.microsoft.com/office/drawing/2014/main" id="{76D4DD4F-8E0E-F639-A0F7-DA6460F7AFF0}"/>
                </a:ext>
              </a:extLst>
            </p:cNvPr>
            <p:cNvSpPr/>
            <p:nvPr/>
          </p:nvSpPr>
          <p:spPr>
            <a:xfrm>
              <a:off x="4621213" y="2341558"/>
              <a:ext cx="80960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31"/>
                <a:gd name="f8" fmla="val 23"/>
                <a:gd name="f9" fmla="val 17"/>
                <a:gd name="f10" fmla="val 27"/>
                <a:gd name="f11" fmla="val 11"/>
                <a:gd name="f12" fmla="val 3"/>
                <a:gd name="f13" fmla="val 1"/>
                <a:gd name="f14" fmla="val 4"/>
                <a:gd name="f15" fmla="val 20"/>
                <a:gd name="f16" fmla="val 12"/>
                <a:gd name="f17" fmla="val 14"/>
                <a:gd name="f18" fmla="val 15"/>
                <a:gd name="f19" fmla="val 10"/>
                <a:gd name="f20" fmla="val 25"/>
                <a:gd name="f21" fmla="+- 0 0 -90"/>
                <a:gd name="f22" fmla="*/ f3 1 29"/>
                <a:gd name="f23" fmla="*/ f4 1 31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9"/>
                <a:gd name="f32" fmla="*/ f28 1 31"/>
                <a:gd name="f33" fmla="*/ 23 f29 1"/>
                <a:gd name="f34" fmla="*/ 23 f28 1"/>
                <a:gd name="f35" fmla="*/ 3 f29 1"/>
                <a:gd name="f36" fmla="*/ 31 f28 1"/>
                <a:gd name="f37" fmla="*/ 4 f29 1"/>
                <a:gd name="f38" fmla="*/ 20 f28 1"/>
                <a:gd name="f39" fmla="*/ 29 f29 1"/>
                <a:gd name="f40" fmla="*/ 4 f28 1"/>
                <a:gd name="f41" fmla="+- f30 0 f1"/>
                <a:gd name="f42" fmla="*/ f33 1 29"/>
                <a:gd name="f43" fmla="*/ f34 1 31"/>
                <a:gd name="f44" fmla="*/ f35 1 29"/>
                <a:gd name="f45" fmla="*/ f36 1 31"/>
                <a:gd name="f46" fmla="*/ f37 1 29"/>
                <a:gd name="f47" fmla="*/ f38 1 31"/>
                <a:gd name="f48" fmla="*/ f39 1 29"/>
                <a:gd name="f49" fmla="*/ f40 1 31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28" h="31">
                  <a:moveTo>
                    <a:pt x="f8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3" y="f10"/>
                    <a:pt x="f5" y="f8"/>
                    <a:pt x="f14" y="f15"/>
                  </a:cubicBezTo>
                  <a:cubicBezTo>
                    <a:pt x="f16" y="f17"/>
                    <a:pt x="f18" y="f5"/>
                    <a:pt x="f6" y="f14"/>
                  </a:cubicBezTo>
                  <a:cubicBezTo>
                    <a:pt x="f10" y="f19"/>
                    <a:pt x="f20" y="f9"/>
                    <a:pt x="f8" y="f8"/>
                  </a:cubicBezTo>
                  <a:close/>
                </a:path>
              </a:pathLst>
            </a:custGeom>
            <a:solidFill>
              <a:srgbClr val="911D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Freeform 44">
              <a:extLst>
                <a:ext uri="{FF2B5EF4-FFF2-40B4-BE49-F238E27FC236}">
                  <a16:creationId xmlns:a16="http://schemas.microsoft.com/office/drawing/2014/main" id="{972D0733-C61C-792B-0956-7D5CFA3291C1}"/>
                </a:ext>
              </a:extLst>
            </p:cNvPr>
            <p:cNvSpPr/>
            <p:nvPr/>
          </p:nvSpPr>
          <p:spPr>
            <a:xfrm>
              <a:off x="4391021" y="3221038"/>
              <a:ext cx="76196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4"/>
                <a:gd name="f8" fmla="val 14"/>
                <a:gd name="f9" fmla="val 18"/>
                <a:gd name="f10" fmla="val 22"/>
                <a:gd name="f11" fmla="val 26"/>
                <a:gd name="f12" fmla="val 10"/>
                <a:gd name="f13" fmla="val 15"/>
                <a:gd name="f14" fmla="val 23"/>
                <a:gd name="f15" fmla="val 6"/>
                <a:gd name="f16" fmla="val 2"/>
                <a:gd name="f17" fmla="val 13"/>
                <a:gd name="f18" fmla="val 9"/>
                <a:gd name="f19" fmla="val 7"/>
                <a:gd name="f20" fmla="+- 0 0 -90"/>
                <a:gd name="f21" fmla="*/ f3 1 27"/>
                <a:gd name="f22" fmla="*/ f4 1 2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7"/>
                <a:gd name="f31" fmla="*/ f27 1 24"/>
                <a:gd name="f32" fmla="*/ 14 f28 1"/>
                <a:gd name="f33" fmla="*/ 0 f27 1"/>
                <a:gd name="f34" fmla="*/ 26 f28 1"/>
                <a:gd name="f35" fmla="*/ 22 f27 1"/>
                <a:gd name="f36" fmla="*/ 2 f28 1"/>
                <a:gd name="f37" fmla="*/ 24 f27 1"/>
                <a:gd name="f38" fmla="+- f29 0 f1"/>
                <a:gd name="f39" fmla="*/ f32 1 27"/>
                <a:gd name="f40" fmla="*/ f33 1 24"/>
                <a:gd name="f41" fmla="*/ f34 1 27"/>
                <a:gd name="f42" fmla="*/ f35 1 24"/>
                <a:gd name="f43" fmla="*/ f36 1 27"/>
                <a:gd name="f44" fmla="*/ f37 1 24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0"/>
                </a:cxn>
                <a:cxn ang="f38">
                  <a:pos x="f59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27" h="24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6" y="f12"/>
                    <a:pt x="f9" y="f13"/>
                    <a:pt x="f8" y="f10"/>
                  </a:cubicBezTo>
                  <a:cubicBezTo>
                    <a:pt x="f12" y="f14"/>
                    <a:pt x="f15" y="f7"/>
                    <a:pt x="f16" y="f7"/>
                  </a:cubicBezTo>
                  <a:cubicBezTo>
                    <a:pt x="f5" y="f17"/>
                    <a:pt x="f18" y="f19"/>
                    <a:pt x="f8" y="f5"/>
                  </a:cubicBezTo>
                  <a:close/>
                </a:path>
              </a:pathLst>
            </a:custGeom>
            <a:solidFill>
              <a:srgbClr val="A51E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Freeform 45">
              <a:extLst>
                <a:ext uri="{FF2B5EF4-FFF2-40B4-BE49-F238E27FC236}">
                  <a16:creationId xmlns:a16="http://schemas.microsoft.com/office/drawing/2014/main" id="{44511402-3F4C-AA8D-1C70-E89FFDA94A43}"/>
                </a:ext>
              </a:extLst>
            </p:cNvPr>
            <p:cNvSpPr/>
            <p:nvPr/>
          </p:nvSpPr>
          <p:spPr>
            <a:xfrm>
              <a:off x="4292605" y="3352803"/>
              <a:ext cx="80960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17"/>
                <a:gd name="f8" fmla="val 1"/>
                <a:gd name="f9" fmla="val 19"/>
                <a:gd name="f10" fmla="val 4"/>
                <a:gd name="f11" fmla="val 25"/>
                <a:gd name="f12" fmla="val 9"/>
                <a:gd name="f13" fmla="val 18"/>
                <a:gd name="f14" fmla="val 10"/>
                <a:gd name="f15" fmla="+- 0 0 -90"/>
                <a:gd name="f16" fmla="*/ f3 1 29"/>
                <a:gd name="f17" fmla="*/ f4 1 1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9"/>
                <a:gd name="f26" fmla="*/ f22 1 17"/>
                <a:gd name="f27" fmla="*/ 17 f23 1"/>
                <a:gd name="f28" fmla="*/ 17 f22 1"/>
                <a:gd name="f29" fmla="*/ 25 f23 1"/>
                <a:gd name="f30" fmla="*/ 0 f22 1"/>
                <a:gd name="f31" fmla="+- f24 0 f1"/>
                <a:gd name="f32" fmla="*/ f27 1 29"/>
                <a:gd name="f33" fmla="*/ f28 1 17"/>
                <a:gd name="f34" fmla="*/ f29 1 29"/>
                <a:gd name="f35" fmla="*/ f30 1 17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28" h="17">
                  <a:moveTo>
                    <a:pt x="f7" y="f7"/>
                  </a:moveTo>
                  <a:cubicBezTo>
                    <a:pt x="f5" y="f8"/>
                    <a:pt x="f9" y="f10"/>
                    <a:pt x="f11" y="f5"/>
                  </a:cubicBezTo>
                  <a:cubicBezTo>
                    <a:pt x="f6" y="f12"/>
                    <a:pt x="f13" y="f14"/>
                    <a:pt x="f7" y="f7"/>
                  </a:cubicBezTo>
                  <a:close/>
                </a:path>
              </a:pathLst>
            </a:custGeom>
            <a:solidFill>
              <a:srgbClr val="A721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Freeform 46">
              <a:extLst>
                <a:ext uri="{FF2B5EF4-FFF2-40B4-BE49-F238E27FC236}">
                  <a16:creationId xmlns:a16="http://schemas.microsoft.com/office/drawing/2014/main" id="{936C4355-A1C8-F110-EE18-254684E5EF8C}"/>
                </a:ext>
              </a:extLst>
            </p:cNvPr>
            <p:cNvSpPr/>
            <p:nvPr/>
          </p:nvSpPr>
          <p:spPr>
            <a:xfrm>
              <a:off x="4821238" y="1984376"/>
              <a:ext cx="215898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62"/>
                <a:gd name="f8" fmla="val 1"/>
                <a:gd name="f9" fmla="val 27"/>
                <a:gd name="f10" fmla="val 25"/>
                <a:gd name="f11" fmla="val 24"/>
                <a:gd name="f12" fmla="val 22"/>
                <a:gd name="f13" fmla="val 11"/>
                <a:gd name="f14" fmla="val 13"/>
                <a:gd name="f15" fmla="val 29"/>
                <a:gd name="f16" fmla="val 23"/>
                <a:gd name="f17" fmla="val 37"/>
                <a:gd name="f18" fmla="val 6"/>
                <a:gd name="f19" fmla="val 40"/>
                <a:gd name="f20" fmla="val 48"/>
                <a:gd name="f21" fmla="val 7"/>
                <a:gd name="f22" fmla="val 50"/>
                <a:gd name="f23" fmla="val 54"/>
                <a:gd name="f24" fmla="val 63"/>
                <a:gd name="f25" fmla="val 31"/>
                <a:gd name="f26" fmla="val 30"/>
                <a:gd name="f27" fmla="val 66"/>
                <a:gd name="f28" fmla="val 57"/>
                <a:gd name="f29" fmla="val 55"/>
                <a:gd name="f30" fmla="val 12"/>
                <a:gd name="f31" fmla="val 49"/>
                <a:gd name="f32" fmla="val 5"/>
                <a:gd name="f33" fmla="+- 0 0 -90"/>
                <a:gd name="f34" fmla="*/ f3 1 77"/>
                <a:gd name="f35" fmla="*/ f4 1 62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77"/>
                <a:gd name="f44" fmla="*/ f40 1 62"/>
                <a:gd name="f45" fmla="*/ 1 f41 1"/>
                <a:gd name="f46" fmla="*/ 27 f40 1"/>
                <a:gd name="f47" fmla="*/ 0 f41 1"/>
                <a:gd name="f48" fmla="*/ 22 f40 1"/>
                <a:gd name="f49" fmla="*/ 37 f41 1"/>
                <a:gd name="f50" fmla="*/ 6 f40 1"/>
                <a:gd name="f51" fmla="*/ 50 f41 1"/>
                <a:gd name="f52" fmla="*/ 13 f40 1"/>
                <a:gd name="f53" fmla="*/ 77 f41 1"/>
                <a:gd name="f54" fmla="*/ 30 f40 1"/>
                <a:gd name="f55" fmla="*/ 25 f41 1"/>
                <a:gd name="f56" fmla="*/ 54 f40 1"/>
                <a:gd name="f57" fmla="+- f42 0 f1"/>
                <a:gd name="f58" fmla="*/ f45 1 77"/>
                <a:gd name="f59" fmla="*/ f46 1 62"/>
                <a:gd name="f60" fmla="*/ f47 1 77"/>
                <a:gd name="f61" fmla="*/ f48 1 62"/>
                <a:gd name="f62" fmla="*/ f49 1 77"/>
                <a:gd name="f63" fmla="*/ f50 1 62"/>
                <a:gd name="f64" fmla="*/ f51 1 77"/>
                <a:gd name="f65" fmla="*/ f52 1 62"/>
                <a:gd name="f66" fmla="*/ f53 1 77"/>
                <a:gd name="f67" fmla="*/ f54 1 62"/>
                <a:gd name="f68" fmla="*/ f55 1 77"/>
                <a:gd name="f69" fmla="*/ f56 1 62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77" h="62">
                  <a:moveTo>
                    <a:pt x="f8" y="f9"/>
                  </a:moveTo>
                  <a:cubicBezTo>
                    <a:pt x="f8" y="f10"/>
                    <a:pt x="f8" y="f11"/>
                    <a:pt x="f5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5"/>
                    <a:pt x="f20" y="f21"/>
                    <a:pt x="f22" y="f14"/>
                  </a:cubicBezTo>
                  <a:cubicBezTo>
                    <a:pt x="f23" y="f9"/>
                    <a:pt x="f24" y="f25"/>
                    <a:pt x="f6" y="f26"/>
                  </a:cubicBezTo>
                  <a:cubicBezTo>
                    <a:pt x="f27" y="f28"/>
                    <a:pt x="f29" y="f7"/>
                    <a:pt x="f10" y="f23"/>
                  </a:cubicBezTo>
                  <a:cubicBezTo>
                    <a:pt x="f30" y="f31"/>
                    <a:pt x="f32" y="f19"/>
                    <a:pt x="f8" y="f9"/>
                  </a:cubicBezTo>
                  <a:close/>
                </a:path>
              </a:pathLst>
            </a:custGeom>
            <a:solidFill>
              <a:srgbClr val="F9DAC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Freeform 47">
              <a:extLst>
                <a:ext uri="{FF2B5EF4-FFF2-40B4-BE49-F238E27FC236}">
                  <a16:creationId xmlns:a16="http://schemas.microsoft.com/office/drawing/2014/main" id="{B9DBDA22-A571-0A1F-8C95-0AE705F8448F}"/>
                </a:ext>
              </a:extLst>
            </p:cNvPr>
            <p:cNvSpPr/>
            <p:nvPr/>
          </p:nvSpPr>
          <p:spPr>
            <a:xfrm>
              <a:off x="4722811" y="2060572"/>
              <a:ext cx="168277" cy="2333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83"/>
                <a:gd name="f8" fmla="val 36"/>
                <a:gd name="f9" fmla="val 44"/>
                <a:gd name="f10" fmla="val 9"/>
                <a:gd name="f11" fmla="val 52"/>
                <a:gd name="f12" fmla="val 18"/>
                <a:gd name="f13" fmla="val 27"/>
                <a:gd name="f14" fmla="val 39"/>
                <a:gd name="f15" fmla="val 43"/>
                <a:gd name="f16" fmla="val 50"/>
                <a:gd name="f17" fmla="val 63"/>
                <a:gd name="f18" fmla="val 41"/>
                <a:gd name="f19" fmla="val 70"/>
                <a:gd name="f20" fmla="val 76"/>
                <a:gd name="f21" fmla="val 35"/>
                <a:gd name="f22" fmla="val 80"/>
                <a:gd name="f23" fmla="val 22"/>
                <a:gd name="f24" fmla="val 67"/>
                <a:gd name="f25" fmla="val 17"/>
                <a:gd name="f26" fmla="val 6"/>
                <a:gd name="f27" fmla="val 62"/>
                <a:gd name="f28" fmla="val 16"/>
                <a:gd name="f29" fmla="val 48"/>
                <a:gd name="f30" fmla="val 30"/>
                <a:gd name="f31" fmla="val 26"/>
                <a:gd name="f32" fmla="val 20"/>
                <a:gd name="f33" fmla="val 12"/>
                <a:gd name="f34" fmla="+- 0 0 -90"/>
                <a:gd name="f35" fmla="*/ f3 1 60"/>
                <a:gd name="f36" fmla="*/ f4 1 8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60"/>
                <a:gd name="f45" fmla="*/ f41 1 83"/>
                <a:gd name="f46" fmla="*/ 36 f42 1"/>
                <a:gd name="f47" fmla="*/ 0 f41 1"/>
                <a:gd name="f48" fmla="*/ 60 f42 1"/>
                <a:gd name="f49" fmla="*/ 27 f41 1"/>
                <a:gd name="f50" fmla="*/ 39 f42 1"/>
                <a:gd name="f51" fmla="*/ 63 f41 1"/>
                <a:gd name="f52" fmla="*/ 35 f42 1"/>
                <a:gd name="f53" fmla="*/ 80 f41 1"/>
                <a:gd name="f54" fmla="*/ 6 f42 1"/>
                <a:gd name="f55" fmla="*/ 83 f41 1"/>
                <a:gd name="f56" fmla="*/ 22 f42 1"/>
                <a:gd name="f57" fmla="*/ 30 f41 1"/>
                <a:gd name="f58" fmla="+- f43 0 f1"/>
                <a:gd name="f59" fmla="*/ f46 1 60"/>
                <a:gd name="f60" fmla="*/ f47 1 83"/>
                <a:gd name="f61" fmla="*/ f48 1 60"/>
                <a:gd name="f62" fmla="*/ f49 1 83"/>
                <a:gd name="f63" fmla="*/ f50 1 60"/>
                <a:gd name="f64" fmla="*/ f51 1 83"/>
                <a:gd name="f65" fmla="*/ f52 1 60"/>
                <a:gd name="f66" fmla="*/ f53 1 83"/>
                <a:gd name="f67" fmla="*/ f54 1 60"/>
                <a:gd name="f68" fmla="*/ f55 1 83"/>
                <a:gd name="f69" fmla="*/ f56 1 60"/>
                <a:gd name="f70" fmla="*/ f57 1 83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60" h="83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1" y="f14"/>
                    <a:pt x="f15" y="f16"/>
                    <a:pt x="f14" y="f17"/>
                  </a:cubicBezTo>
                  <a:cubicBezTo>
                    <a:pt x="f18" y="f19"/>
                    <a:pt x="f18" y="f20"/>
                    <a:pt x="f21" y="f22"/>
                  </a:cubicBezTo>
                  <a:cubicBezTo>
                    <a:pt x="f23" y="f24"/>
                    <a:pt x="f25" y="f24"/>
                    <a:pt x="f26" y="f7"/>
                  </a:cubicBezTo>
                  <a:cubicBezTo>
                    <a:pt x="f5" y="f27"/>
                    <a:pt x="f28" y="f29"/>
                    <a:pt x="f23" y="f30"/>
                  </a:cubicBezTo>
                  <a:cubicBezTo>
                    <a:pt x="f31" y="f32"/>
                    <a:pt x="f21" y="f33"/>
                    <a:pt x="f8" y="f5"/>
                  </a:cubicBezTo>
                  <a:close/>
                </a:path>
              </a:pathLst>
            </a:custGeom>
            <a:solidFill>
              <a:srgbClr val="E755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Freeform 48">
              <a:extLst>
                <a:ext uri="{FF2B5EF4-FFF2-40B4-BE49-F238E27FC236}">
                  <a16:creationId xmlns:a16="http://schemas.microsoft.com/office/drawing/2014/main" id="{270BC747-CC0E-0562-4987-885FF9A1344C}"/>
                </a:ext>
              </a:extLst>
            </p:cNvPr>
            <p:cNvSpPr/>
            <p:nvPr/>
          </p:nvSpPr>
          <p:spPr>
            <a:xfrm>
              <a:off x="4810128" y="2181228"/>
              <a:ext cx="153984" cy="214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76"/>
                <a:gd name="f8" fmla="val 49"/>
                <a:gd name="f9" fmla="val 2"/>
                <a:gd name="f10" fmla="val 46"/>
                <a:gd name="f11" fmla="val 3"/>
                <a:gd name="f12" fmla="val 44"/>
                <a:gd name="f13" fmla="val 5"/>
                <a:gd name="f14" fmla="val 41"/>
                <a:gd name="f15" fmla="val 20"/>
                <a:gd name="f16" fmla="val 43"/>
                <a:gd name="f17" fmla="val 27"/>
                <a:gd name="f18" fmla="val 35"/>
                <a:gd name="f19" fmla="val 30"/>
                <a:gd name="f20" fmla="val 21"/>
                <a:gd name="f21" fmla="val 38"/>
                <a:gd name="f22" fmla="val 14"/>
                <a:gd name="f23" fmla="val 8"/>
                <a:gd name="f24" fmla="val 51"/>
                <a:gd name="f25" fmla="val 19"/>
                <a:gd name="f26" fmla="val 32"/>
                <a:gd name="f27" fmla="val 58"/>
                <a:gd name="f28" fmla="val 12"/>
                <a:gd name="f29" fmla="val 67"/>
                <a:gd name="f30" fmla="val 4"/>
                <a:gd name="f31" fmla="val 59"/>
                <a:gd name="f32" fmla="+- 0 0 -90"/>
                <a:gd name="f33" fmla="*/ f3 1 55"/>
                <a:gd name="f34" fmla="*/ f4 1 76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55"/>
                <a:gd name="f43" fmla="*/ f39 1 76"/>
                <a:gd name="f44" fmla="*/ 0 f40 1"/>
                <a:gd name="f45" fmla="*/ 49 f39 1"/>
                <a:gd name="f46" fmla="*/ 5 f40 1"/>
                <a:gd name="f47" fmla="*/ 41 f39 1"/>
                <a:gd name="f48" fmla="*/ 30 f40 1"/>
                <a:gd name="f49" fmla="*/ 21 f39 1"/>
                <a:gd name="f50" fmla="*/ 55 f40 1"/>
                <a:gd name="f51" fmla="*/ 0 f39 1"/>
                <a:gd name="f52" fmla="*/ 19 f40 1"/>
                <a:gd name="f53" fmla="*/ 76 f39 1"/>
                <a:gd name="f54" fmla="+- f41 0 f1"/>
                <a:gd name="f55" fmla="*/ f44 1 55"/>
                <a:gd name="f56" fmla="*/ f45 1 76"/>
                <a:gd name="f57" fmla="*/ f46 1 55"/>
                <a:gd name="f58" fmla="*/ f47 1 76"/>
                <a:gd name="f59" fmla="*/ f48 1 55"/>
                <a:gd name="f60" fmla="*/ f49 1 76"/>
                <a:gd name="f61" fmla="*/ f50 1 55"/>
                <a:gd name="f62" fmla="*/ f51 1 76"/>
                <a:gd name="f63" fmla="*/ f52 1 55"/>
                <a:gd name="f64" fmla="*/ f53 1 76"/>
                <a:gd name="f65" fmla="*/ 0 1 f42"/>
                <a:gd name="f66" fmla="*/ f36 1 f42"/>
                <a:gd name="f67" fmla="*/ 0 1 f43"/>
                <a:gd name="f68" fmla="*/ f37 1 f43"/>
                <a:gd name="f69" fmla="*/ f55 1 f42"/>
                <a:gd name="f70" fmla="*/ f56 1 f43"/>
                <a:gd name="f71" fmla="*/ f57 1 f42"/>
                <a:gd name="f72" fmla="*/ f58 1 f43"/>
                <a:gd name="f73" fmla="*/ f59 1 f42"/>
                <a:gd name="f74" fmla="*/ f60 1 f43"/>
                <a:gd name="f75" fmla="*/ f61 1 f42"/>
                <a:gd name="f76" fmla="*/ f62 1 f43"/>
                <a:gd name="f77" fmla="*/ f63 1 f42"/>
                <a:gd name="f78" fmla="*/ f64 1 f43"/>
                <a:gd name="f79" fmla="*/ f65 f33 1"/>
                <a:gd name="f80" fmla="*/ f66 f33 1"/>
                <a:gd name="f81" fmla="*/ f68 f34 1"/>
                <a:gd name="f82" fmla="*/ f67 f34 1"/>
                <a:gd name="f83" fmla="*/ f69 f33 1"/>
                <a:gd name="f84" fmla="*/ f70 f34 1"/>
                <a:gd name="f85" fmla="*/ f71 f33 1"/>
                <a:gd name="f86" fmla="*/ f72 f34 1"/>
                <a:gd name="f87" fmla="*/ f73 f33 1"/>
                <a:gd name="f88" fmla="*/ f74 f34 1"/>
                <a:gd name="f89" fmla="*/ f75 f33 1"/>
                <a:gd name="f90" fmla="*/ f76 f34 1"/>
                <a:gd name="f91" fmla="*/ f77 f33 1"/>
                <a:gd name="f92" fmla="*/ f7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3" y="f84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83" y="f84"/>
                </a:cxn>
              </a:cxnLst>
              <a:rect l="f79" t="f82" r="f80" b="f81"/>
              <a:pathLst>
                <a:path w="55" h="76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10" y="f23"/>
                    <a:pt x="f6" y="f5"/>
                  </a:cubicBezTo>
                  <a:cubicBezTo>
                    <a:pt x="f24" y="f25"/>
                    <a:pt x="f26" y="f27"/>
                    <a:pt x="f25" y="f7"/>
                  </a:cubicBezTo>
                  <a:cubicBezTo>
                    <a:pt x="f28" y="f29"/>
                    <a:pt x="f30" y="f31"/>
                    <a:pt x="f5" y="f8"/>
                  </a:cubicBezTo>
                  <a:close/>
                </a:path>
              </a:pathLst>
            </a:custGeom>
            <a:solidFill>
              <a:srgbClr val="D963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Freeform 49">
              <a:extLst>
                <a:ext uri="{FF2B5EF4-FFF2-40B4-BE49-F238E27FC236}">
                  <a16:creationId xmlns:a16="http://schemas.microsoft.com/office/drawing/2014/main" id="{EEC21218-53B4-E1FC-030F-868715F2EDF0}"/>
                </a:ext>
              </a:extLst>
            </p:cNvPr>
            <p:cNvSpPr/>
            <p:nvPr/>
          </p:nvSpPr>
          <p:spPr>
            <a:xfrm>
              <a:off x="4818065" y="2238378"/>
              <a:ext cx="95253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31"/>
                <a:gd name="f8" fmla="val 27"/>
                <a:gd name="f9" fmla="val 1"/>
                <a:gd name="f10" fmla="val 28"/>
                <a:gd name="f11" fmla="val 8"/>
                <a:gd name="f12" fmla="val 16"/>
                <a:gd name="f13" fmla="val 24"/>
                <a:gd name="f14" fmla="val 22"/>
                <a:gd name="f15" fmla="val 25"/>
                <a:gd name="f16" fmla="val 9"/>
                <a:gd name="f17" fmla="val 2"/>
                <a:gd name="f18" fmla="val 21"/>
                <a:gd name="f19" fmla="val 20"/>
                <a:gd name="f20" fmla="val 19"/>
                <a:gd name="f21" fmla="val 17"/>
                <a:gd name="f22" fmla="val 3"/>
                <a:gd name="f23" fmla="val 12"/>
                <a:gd name="f24" fmla="val 5"/>
                <a:gd name="f25" fmla="+- 0 0 -90"/>
                <a:gd name="f26" fmla="*/ f3 1 34"/>
                <a:gd name="f27" fmla="*/ f4 1 31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4"/>
                <a:gd name="f36" fmla="*/ f32 1 31"/>
                <a:gd name="f37" fmla="*/ 27 f33 1"/>
                <a:gd name="f38" fmla="*/ 1 f32 1"/>
                <a:gd name="f39" fmla="*/ 24 f33 1"/>
                <a:gd name="f40" fmla="*/ 22 f32 1"/>
                <a:gd name="f41" fmla="*/ 2 f33 1"/>
                <a:gd name="f42" fmla="*/ 21 f32 1"/>
                <a:gd name="f43" fmla="*/ 1 f33 1"/>
                <a:gd name="f44" fmla="*/ 17 f32 1"/>
                <a:gd name="f45" fmla="*/ 5 f33 1"/>
                <a:gd name="f46" fmla="*/ 0 f32 1"/>
                <a:gd name="f47" fmla="+- f34 0 f1"/>
                <a:gd name="f48" fmla="*/ f37 1 34"/>
                <a:gd name="f49" fmla="*/ f38 1 31"/>
                <a:gd name="f50" fmla="*/ f39 1 34"/>
                <a:gd name="f51" fmla="*/ f40 1 31"/>
                <a:gd name="f52" fmla="*/ f41 1 34"/>
                <a:gd name="f53" fmla="*/ f42 1 31"/>
                <a:gd name="f54" fmla="*/ f43 1 34"/>
                <a:gd name="f55" fmla="*/ f44 1 31"/>
                <a:gd name="f56" fmla="*/ f45 1 34"/>
                <a:gd name="f57" fmla="*/ f46 1 31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6"/>
                <a:gd name="f68" fmla="*/ f54 1 f35"/>
                <a:gd name="f69" fmla="*/ f55 1 f36"/>
                <a:gd name="f70" fmla="*/ f56 1 f35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7 1"/>
                <a:gd name="f82" fmla="*/ f68 f26 1"/>
                <a:gd name="f83" fmla="*/ f69 f27 1"/>
                <a:gd name="f84" fmla="*/ f70 f26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6" y="f77"/>
                </a:cxn>
              </a:cxnLst>
              <a:rect l="f72" t="f75" r="f73" b="f74"/>
              <a:pathLst>
                <a:path w="34" h="31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2" y="f15"/>
                    <a:pt x="f16" y="f7"/>
                    <a:pt x="f17" y="f18"/>
                  </a:cubicBezTo>
                  <a:cubicBezTo>
                    <a:pt x="f17" y="f19"/>
                    <a:pt x="f17" y="f20"/>
                    <a:pt x="f9" y="f21"/>
                  </a:cubicBezTo>
                  <a:cubicBezTo>
                    <a:pt x="f22" y="f23"/>
                    <a:pt x="f5" y="f24"/>
                    <a:pt x="f24" y="f5"/>
                  </a:cubicBezTo>
                  <a:cubicBezTo>
                    <a:pt x="f23" y="f9"/>
                    <a:pt x="f19" y="f9"/>
                    <a:pt x="f8" y="f9"/>
                  </a:cubicBezTo>
                  <a:close/>
                </a:path>
              </a:pathLst>
            </a:custGeom>
            <a:solidFill>
              <a:srgbClr val="F5CA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Freeform 50">
              <a:extLst>
                <a:ext uri="{FF2B5EF4-FFF2-40B4-BE49-F238E27FC236}">
                  <a16:creationId xmlns:a16="http://schemas.microsoft.com/office/drawing/2014/main" id="{638910C4-2B22-7553-274C-748CCAECA836}"/>
                </a:ext>
              </a:extLst>
            </p:cNvPr>
            <p:cNvSpPr/>
            <p:nvPr/>
          </p:nvSpPr>
          <p:spPr>
            <a:xfrm>
              <a:off x="4271967" y="2187573"/>
              <a:ext cx="346072" cy="3349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3"/>
                <a:gd name="f7" fmla="val 119"/>
                <a:gd name="f8" fmla="val 18"/>
                <a:gd name="f9" fmla="val 122"/>
                <a:gd name="f10" fmla="val 30"/>
                <a:gd name="f11" fmla="val 121"/>
                <a:gd name="f12" fmla="val 42"/>
                <a:gd name="f13" fmla="val 120"/>
                <a:gd name="f14" fmla="val 54"/>
                <a:gd name="f15" fmla="val 115"/>
                <a:gd name="f16" fmla="val 59"/>
                <a:gd name="f17" fmla="val 112"/>
                <a:gd name="f18" fmla="val 58"/>
                <a:gd name="f19" fmla="val 106"/>
                <a:gd name="f20" fmla="val 55"/>
                <a:gd name="f21" fmla="val 80"/>
                <a:gd name="f22" fmla="val 41"/>
                <a:gd name="f23" fmla="val 65"/>
                <a:gd name="f24" fmla="val 46"/>
                <a:gd name="f25" fmla="val 48"/>
                <a:gd name="f26" fmla="val 70"/>
                <a:gd name="f27" fmla="val 82"/>
                <a:gd name="f28" fmla="val 52"/>
                <a:gd name="f29" fmla="val 92"/>
                <a:gd name="f30" fmla="val 56"/>
                <a:gd name="f31" fmla="val 102"/>
                <a:gd name="f32" fmla="val 62"/>
                <a:gd name="f33" fmla="val 108"/>
                <a:gd name="f34" fmla="val 77"/>
                <a:gd name="f35" fmla="val 110"/>
                <a:gd name="f36" fmla="val 32"/>
                <a:gd name="f37" fmla="val 114"/>
                <a:gd name="f38" fmla="val 10"/>
                <a:gd name="f39" fmla="val 6"/>
                <a:gd name="f40" fmla="val 104"/>
                <a:gd name="f41" fmla="val 3"/>
                <a:gd name="f42" fmla="val 98"/>
                <a:gd name="f43" fmla="val 8"/>
                <a:gd name="f44" fmla="val 71"/>
                <a:gd name="f45" fmla="val 12"/>
                <a:gd name="f46" fmla="val 44"/>
                <a:gd name="f47" fmla="val 24"/>
                <a:gd name="f48" fmla="val 69"/>
                <a:gd name="f49" fmla="val 26"/>
                <a:gd name="f50" fmla="val 90"/>
                <a:gd name="f51" fmla="val 14"/>
                <a:gd name="f52" fmla="val 117"/>
                <a:gd name="f53" fmla="val 4"/>
                <a:gd name="f54" fmla="val 118"/>
                <a:gd name="f55" fmla="+- 0 0 -90"/>
                <a:gd name="f56" fmla="*/ f3 1 123"/>
                <a:gd name="f57" fmla="*/ f4 1 119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23"/>
                <a:gd name="f66" fmla="*/ f62 1 119"/>
                <a:gd name="f67" fmla="*/ 123 f63 1"/>
                <a:gd name="f68" fmla="*/ 18 f62 1"/>
                <a:gd name="f69" fmla="*/ 120 f63 1"/>
                <a:gd name="f70" fmla="*/ 54 f62 1"/>
                <a:gd name="f71" fmla="*/ 106 f63 1"/>
                <a:gd name="f72" fmla="*/ 55 f62 1"/>
                <a:gd name="f73" fmla="*/ 48 f63 1"/>
                <a:gd name="f74" fmla="*/ 70 f62 1"/>
                <a:gd name="f75" fmla="*/ 56 f63 1"/>
                <a:gd name="f76" fmla="*/ 102 f62 1"/>
                <a:gd name="f77" fmla="*/ 77 f63 1"/>
                <a:gd name="f78" fmla="*/ 110 f62 1"/>
                <a:gd name="f79" fmla="*/ 10 f63 1"/>
                <a:gd name="f80" fmla="*/ 114 f62 1"/>
                <a:gd name="f81" fmla="*/ 3 f63 1"/>
                <a:gd name="f82" fmla="*/ 98 f62 1"/>
                <a:gd name="f83" fmla="*/ 24 f63 1"/>
                <a:gd name="f84" fmla="*/ 90 f63 1"/>
                <a:gd name="f85" fmla="*/ 3 f62 1"/>
                <a:gd name="f86" fmla="*/ 110 f63 1"/>
                <a:gd name="f87" fmla="*/ 0 f62 1"/>
                <a:gd name="f88" fmla="+- f64 0 f1"/>
                <a:gd name="f89" fmla="*/ f67 1 123"/>
                <a:gd name="f90" fmla="*/ f68 1 119"/>
                <a:gd name="f91" fmla="*/ f69 1 123"/>
                <a:gd name="f92" fmla="*/ f70 1 119"/>
                <a:gd name="f93" fmla="*/ f71 1 123"/>
                <a:gd name="f94" fmla="*/ f72 1 119"/>
                <a:gd name="f95" fmla="*/ f73 1 123"/>
                <a:gd name="f96" fmla="*/ f74 1 119"/>
                <a:gd name="f97" fmla="*/ f75 1 123"/>
                <a:gd name="f98" fmla="*/ f76 1 119"/>
                <a:gd name="f99" fmla="*/ f77 1 123"/>
                <a:gd name="f100" fmla="*/ f78 1 119"/>
                <a:gd name="f101" fmla="*/ f79 1 123"/>
                <a:gd name="f102" fmla="*/ f80 1 119"/>
                <a:gd name="f103" fmla="*/ f81 1 123"/>
                <a:gd name="f104" fmla="*/ f82 1 119"/>
                <a:gd name="f105" fmla="*/ f83 1 123"/>
                <a:gd name="f106" fmla="*/ f84 1 123"/>
                <a:gd name="f107" fmla="*/ f85 1 119"/>
                <a:gd name="f108" fmla="*/ f86 1 123"/>
                <a:gd name="f109" fmla="*/ f87 1 119"/>
                <a:gd name="f110" fmla="*/ 0 1 f65"/>
                <a:gd name="f111" fmla="*/ f59 1 f65"/>
                <a:gd name="f112" fmla="*/ 0 1 f66"/>
                <a:gd name="f113" fmla="*/ f60 1 f66"/>
                <a:gd name="f114" fmla="*/ f89 1 f65"/>
                <a:gd name="f115" fmla="*/ f90 1 f66"/>
                <a:gd name="f116" fmla="*/ f91 1 f65"/>
                <a:gd name="f117" fmla="*/ f92 1 f66"/>
                <a:gd name="f118" fmla="*/ f93 1 f65"/>
                <a:gd name="f119" fmla="*/ f94 1 f66"/>
                <a:gd name="f120" fmla="*/ f95 1 f65"/>
                <a:gd name="f121" fmla="*/ f96 1 f66"/>
                <a:gd name="f122" fmla="*/ f97 1 f65"/>
                <a:gd name="f123" fmla="*/ f98 1 f66"/>
                <a:gd name="f124" fmla="*/ f99 1 f65"/>
                <a:gd name="f125" fmla="*/ f100 1 f66"/>
                <a:gd name="f126" fmla="*/ f101 1 f65"/>
                <a:gd name="f127" fmla="*/ f102 1 f66"/>
                <a:gd name="f128" fmla="*/ f103 1 f65"/>
                <a:gd name="f129" fmla="*/ f104 1 f66"/>
                <a:gd name="f130" fmla="*/ f105 1 f65"/>
                <a:gd name="f131" fmla="*/ f106 1 f65"/>
                <a:gd name="f132" fmla="*/ f107 1 f66"/>
                <a:gd name="f133" fmla="*/ f108 1 f65"/>
                <a:gd name="f134" fmla="*/ f109 1 f66"/>
                <a:gd name="f135" fmla="*/ f110 f56 1"/>
                <a:gd name="f136" fmla="*/ f111 f56 1"/>
                <a:gd name="f137" fmla="*/ f113 f57 1"/>
                <a:gd name="f138" fmla="*/ f112 f57 1"/>
                <a:gd name="f139" fmla="*/ f114 f56 1"/>
                <a:gd name="f140" fmla="*/ f115 f57 1"/>
                <a:gd name="f141" fmla="*/ f116 f56 1"/>
                <a:gd name="f142" fmla="*/ f117 f57 1"/>
                <a:gd name="f143" fmla="*/ f118 f56 1"/>
                <a:gd name="f144" fmla="*/ f119 f57 1"/>
                <a:gd name="f145" fmla="*/ f120 f56 1"/>
                <a:gd name="f146" fmla="*/ f121 f57 1"/>
                <a:gd name="f147" fmla="*/ f122 f56 1"/>
                <a:gd name="f148" fmla="*/ f123 f57 1"/>
                <a:gd name="f149" fmla="*/ f124 f56 1"/>
                <a:gd name="f150" fmla="*/ f125 f57 1"/>
                <a:gd name="f151" fmla="*/ f126 f56 1"/>
                <a:gd name="f152" fmla="*/ f127 f57 1"/>
                <a:gd name="f153" fmla="*/ f128 f56 1"/>
                <a:gd name="f154" fmla="*/ f129 f57 1"/>
                <a:gd name="f155" fmla="*/ f130 f56 1"/>
                <a:gd name="f156" fmla="*/ f131 f56 1"/>
                <a:gd name="f157" fmla="*/ f132 f57 1"/>
                <a:gd name="f158" fmla="*/ f133 f56 1"/>
                <a:gd name="f159" fmla="*/ f13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39" y="f140"/>
                </a:cxn>
                <a:cxn ang="f88">
                  <a:pos x="f141" y="f142"/>
                </a:cxn>
                <a:cxn ang="f88">
                  <a:pos x="f143" y="f144"/>
                </a:cxn>
                <a:cxn ang="f88">
                  <a:pos x="f145" y="f146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2"/>
                </a:cxn>
                <a:cxn ang="f88">
                  <a:pos x="f153" y="f154"/>
                </a:cxn>
                <a:cxn ang="f88">
                  <a:pos x="f155" y="f140"/>
                </a:cxn>
                <a:cxn ang="f88">
                  <a:pos x="f156" y="f157"/>
                </a:cxn>
                <a:cxn ang="f88">
                  <a:pos x="f158" y="f159"/>
                </a:cxn>
                <a:cxn ang="f88">
                  <a:pos x="f139" y="f140"/>
                </a:cxn>
              </a:cxnLst>
              <a:rect l="f135" t="f138" r="f136" b="f137"/>
              <a:pathLst>
                <a:path w="123" h="119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4" y="f27"/>
                    <a:pt x="f28" y="f29"/>
                    <a:pt x="f30" y="f31"/>
                  </a:cubicBezTo>
                  <a:cubicBezTo>
                    <a:pt x="f32" y="f33"/>
                    <a:pt x="f26" y="f33"/>
                    <a:pt x="f34" y="f35"/>
                  </a:cubicBezTo>
                  <a:cubicBezTo>
                    <a:pt x="f20" y="f7"/>
                    <a:pt x="f36" y="f37"/>
                    <a:pt x="f38" y="f37"/>
                  </a:cubicBezTo>
                  <a:cubicBezTo>
                    <a:pt x="f5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8"/>
                  </a:cubicBezTo>
                  <a:cubicBezTo>
                    <a:pt x="f28" y="f10"/>
                    <a:pt x="f48" y="f49"/>
                    <a:pt x="f50" y="f41"/>
                  </a:cubicBezTo>
                  <a:cubicBezTo>
                    <a:pt x="f42" y="f51"/>
                    <a:pt x="f40" y="f43"/>
                    <a:pt x="f35" y="f5"/>
                  </a:cubicBezTo>
                  <a:cubicBezTo>
                    <a:pt x="f52" y="f53"/>
                    <a:pt x="f54" y="f45"/>
                    <a:pt x="f6" y="f8"/>
                  </a:cubicBezTo>
                  <a:close/>
                </a:path>
              </a:pathLst>
            </a:custGeom>
            <a:solidFill>
              <a:srgbClr val="E855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Freeform 51">
              <a:extLst>
                <a:ext uri="{FF2B5EF4-FFF2-40B4-BE49-F238E27FC236}">
                  <a16:creationId xmlns:a16="http://schemas.microsoft.com/office/drawing/2014/main" id="{A84B7F4D-3926-E266-4F7F-8DC4685140EB}"/>
                </a:ext>
              </a:extLst>
            </p:cNvPr>
            <p:cNvSpPr/>
            <p:nvPr/>
          </p:nvSpPr>
          <p:spPr>
            <a:xfrm>
              <a:off x="4317997" y="2584451"/>
              <a:ext cx="80960" cy="58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1"/>
                <a:gd name="f8" fmla="val 8"/>
                <a:gd name="f9" fmla="val 9"/>
                <a:gd name="f10" fmla="val 14"/>
                <a:gd name="f11" fmla="val 2"/>
                <a:gd name="f12" fmla="val 11"/>
                <a:gd name="f13" fmla="val 5"/>
                <a:gd name="f14" fmla="val 4"/>
                <a:gd name="f15" fmla="val 19"/>
                <a:gd name="f16" fmla="val 28"/>
                <a:gd name="f17" fmla="val 1"/>
                <a:gd name="f18" fmla="val 26"/>
                <a:gd name="f19" fmla="val 13"/>
                <a:gd name="f20" fmla="+- 0 0 -90"/>
                <a:gd name="f21" fmla="*/ f3 1 29"/>
                <a:gd name="f22" fmla="*/ f4 1 21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9"/>
                <a:gd name="f31" fmla="*/ f27 1 21"/>
                <a:gd name="f32" fmla="*/ 8 f28 1"/>
                <a:gd name="f33" fmla="*/ 21 f27 1"/>
                <a:gd name="f34" fmla="*/ 0 f28 1"/>
                <a:gd name="f35" fmla="*/ 5 f27 1"/>
                <a:gd name="f36" fmla="*/ 28 f28 1"/>
                <a:gd name="f37" fmla="*/ 0 f27 1"/>
                <a:gd name="f38" fmla="*/ 29 f28 1"/>
                <a:gd name="f39" fmla="*/ 2 f27 1"/>
                <a:gd name="f40" fmla="+- f29 0 f1"/>
                <a:gd name="f41" fmla="*/ f32 1 29"/>
                <a:gd name="f42" fmla="*/ f33 1 21"/>
                <a:gd name="f43" fmla="*/ f34 1 29"/>
                <a:gd name="f44" fmla="*/ f35 1 21"/>
                <a:gd name="f45" fmla="*/ f36 1 29"/>
                <a:gd name="f46" fmla="*/ f37 1 21"/>
                <a:gd name="f47" fmla="*/ f38 1 29"/>
                <a:gd name="f48" fmla="*/ f39 1 21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28" h="21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9" y="f14"/>
                    <a:pt x="f15" y="f11"/>
                    <a:pt x="f16" y="f5"/>
                  </a:cubicBezTo>
                  <a:cubicBezTo>
                    <a:pt x="f16" y="f17"/>
                    <a:pt x="f6" y="f17"/>
                    <a:pt x="f6" y="f11"/>
                  </a:cubicBezTo>
                  <a:cubicBezTo>
                    <a:pt x="f18" y="f19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9694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Freeform 52">
              <a:extLst>
                <a:ext uri="{FF2B5EF4-FFF2-40B4-BE49-F238E27FC236}">
                  <a16:creationId xmlns:a16="http://schemas.microsoft.com/office/drawing/2014/main" id="{4464B193-B2D6-211B-6BC8-7C5BD923C19E}"/>
                </a:ext>
              </a:extLst>
            </p:cNvPr>
            <p:cNvSpPr/>
            <p:nvPr/>
          </p:nvSpPr>
          <p:spPr>
            <a:xfrm>
              <a:off x="4329117" y="2590796"/>
              <a:ext cx="123828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37"/>
                <a:gd name="f8" fmla="val 39"/>
                <a:gd name="f9" fmla="val 41"/>
                <a:gd name="f10" fmla="val 1"/>
                <a:gd name="f11" fmla="val 13"/>
                <a:gd name="f12" fmla="val 36"/>
                <a:gd name="f13" fmla="val 22"/>
                <a:gd name="f14" fmla="val 30"/>
                <a:gd name="f15" fmla="val 32"/>
                <a:gd name="f16" fmla="val 26"/>
                <a:gd name="f17" fmla="val 21"/>
                <a:gd name="f18" fmla="val 11"/>
                <a:gd name="f19" fmla="val 43"/>
                <a:gd name="f20" fmla="val 4"/>
                <a:gd name="f21" fmla="val 33"/>
                <a:gd name="f22" fmla="val 27"/>
                <a:gd name="f23" fmla="val 19"/>
                <a:gd name="f24" fmla="val 6"/>
                <a:gd name="f25" fmla="+- 0 0 -90"/>
                <a:gd name="f26" fmla="*/ f3 1 44"/>
                <a:gd name="f27" fmla="*/ f4 1 44"/>
                <a:gd name="f28" fmla="val f5"/>
                <a:gd name="f29" fmla="val f6"/>
                <a:gd name="f30" fmla="*/ f25 f0 1"/>
                <a:gd name="f31" fmla="+- f29 0 f28"/>
                <a:gd name="f32" fmla="*/ f30 1 f2"/>
                <a:gd name="f33" fmla="*/ f31 1 44"/>
                <a:gd name="f34" fmla="*/ 37 f31 1"/>
                <a:gd name="f35" fmla="*/ 0 f31 1"/>
                <a:gd name="f36" fmla="*/ 44 f31 1"/>
                <a:gd name="f37" fmla="*/ 1 f31 1"/>
                <a:gd name="f38" fmla="*/ 30 f31 1"/>
                <a:gd name="f39" fmla="*/ 32 f31 1"/>
                <a:gd name="f40" fmla="*/ 11 f31 1"/>
                <a:gd name="f41" fmla="*/ 27 f31 1"/>
                <a:gd name="f42" fmla="+- f32 0 f1"/>
                <a:gd name="f43" fmla="*/ f34 1 44"/>
                <a:gd name="f44" fmla="*/ f35 1 44"/>
                <a:gd name="f45" fmla="*/ f36 1 44"/>
                <a:gd name="f46" fmla="*/ f37 1 44"/>
                <a:gd name="f47" fmla="*/ f38 1 44"/>
                <a:gd name="f48" fmla="*/ f39 1 44"/>
                <a:gd name="f49" fmla="*/ f40 1 44"/>
                <a:gd name="f50" fmla="*/ f41 1 44"/>
                <a:gd name="f51" fmla="*/ 0 1 f33"/>
                <a:gd name="f52" fmla="*/ f29 1 f33"/>
                <a:gd name="f53" fmla="*/ f43 1 f33"/>
                <a:gd name="f54" fmla="*/ f44 1 f33"/>
                <a:gd name="f55" fmla="*/ f45 1 f33"/>
                <a:gd name="f56" fmla="*/ f46 1 f33"/>
                <a:gd name="f57" fmla="*/ f47 1 f33"/>
                <a:gd name="f58" fmla="*/ f48 1 f33"/>
                <a:gd name="f59" fmla="*/ f49 1 f33"/>
                <a:gd name="f60" fmla="*/ f50 1 f33"/>
                <a:gd name="f61" fmla="*/ f51 f26 1"/>
                <a:gd name="f62" fmla="*/ f52 f26 1"/>
                <a:gd name="f63" fmla="*/ f52 f27 1"/>
                <a:gd name="f64" fmla="*/ f51 f27 1"/>
                <a:gd name="f65" fmla="*/ f53 f26 1"/>
                <a:gd name="f66" fmla="*/ f54 f27 1"/>
                <a:gd name="f67" fmla="*/ f55 f26 1"/>
                <a:gd name="f68" fmla="*/ f56 f27 1"/>
                <a:gd name="f69" fmla="*/ f57 f26 1"/>
                <a:gd name="f70" fmla="*/ f58 f27 1"/>
                <a:gd name="f71" fmla="*/ f59 f26 1"/>
                <a:gd name="f72" fmla="*/ f55 f27 1"/>
                <a:gd name="f73" fmla="*/ f54 f26 1"/>
                <a:gd name="f74" fmla="*/ f60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5" y="f66"/>
                </a:cxn>
              </a:cxnLst>
              <a:rect l="f61" t="f64" r="f62" b="f63"/>
              <a:pathLst>
                <a:path w="44" h="44">
                  <a:moveTo>
                    <a:pt x="f7" y="f5"/>
                  </a:moveTo>
                  <a:cubicBezTo>
                    <a:pt x="f8" y="f5"/>
                    <a:pt x="f9" y="f5"/>
                    <a:pt x="f6" y="f10"/>
                  </a:cubicBezTo>
                  <a:cubicBezTo>
                    <a:pt x="f6" y="f11"/>
                    <a:pt x="f12" y="f13"/>
                    <a:pt x="f14" y="f15"/>
                  </a:cubicBezTo>
                  <a:cubicBezTo>
                    <a:pt x="f16" y="f8"/>
                    <a:pt x="f17" y="f6"/>
                    <a:pt x="f18" y="f6"/>
                  </a:cubicBezTo>
                  <a:cubicBezTo>
                    <a:pt x="f10" y="f19"/>
                    <a:pt x="f20" y="f21"/>
                    <a:pt x="f5" y="f22"/>
                  </a:cubicBezTo>
                  <a:cubicBezTo>
                    <a:pt x="f11" y="f23"/>
                    <a:pt x="f13" y="f24"/>
                    <a:pt x="f7" y="f5"/>
                  </a:cubicBezTo>
                  <a:close/>
                </a:path>
              </a:pathLst>
            </a:custGeom>
            <a:solidFill>
              <a:srgbClr val="E258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Freeform 53">
              <a:extLst>
                <a:ext uri="{FF2B5EF4-FFF2-40B4-BE49-F238E27FC236}">
                  <a16:creationId xmlns:a16="http://schemas.microsoft.com/office/drawing/2014/main" id="{7E624338-4936-9DEA-1800-7E90A5034A5F}"/>
                </a:ext>
              </a:extLst>
            </p:cNvPr>
            <p:cNvSpPr/>
            <p:nvPr/>
          </p:nvSpPr>
          <p:spPr>
            <a:xfrm>
              <a:off x="4329117" y="2590796"/>
              <a:ext cx="103190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27"/>
                <a:gd name="f8" fmla="val 26"/>
                <a:gd name="f9" fmla="val 11"/>
                <a:gd name="f10" fmla="val 16"/>
                <a:gd name="f11" fmla="val 23"/>
                <a:gd name="f12" fmla="val 25"/>
                <a:gd name="f13" fmla="val 1"/>
                <a:gd name="f14" fmla="val 22"/>
                <a:gd name="f15" fmla="val 3"/>
                <a:gd name="f16" fmla="val 20"/>
                <a:gd name="f17" fmla="val 4"/>
                <a:gd name="f18" fmla="val 19"/>
                <a:gd name="f19" fmla="val 13"/>
                <a:gd name="f20" fmla="val 18"/>
                <a:gd name="f21" fmla="val 6"/>
                <a:gd name="f22" fmla="val 29"/>
                <a:gd name="f23" fmla="val 33"/>
                <a:gd name="f24" fmla="+- 0 0 -90"/>
                <a:gd name="f25" fmla="*/ f3 1 37"/>
                <a:gd name="f26" fmla="*/ f4 1 2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"/>
                <a:gd name="f35" fmla="*/ f31 1 27"/>
                <a:gd name="f36" fmla="*/ 37 f32 1"/>
                <a:gd name="f37" fmla="*/ 0 f31 1"/>
                <a:gd name="f38" fmla="*/ 0 f32 1"/>
                <a:gd name="f39" fmla="*/ 27 f31 1"/>
                <a:gd name="f40" fmla="*/ 23 f31 1"/>
                <a:gd name="f41" fmla="*/ 4 f32 1"/>
                <a:gd name="f42" fmla="*/ 19 f31 1"/>
                <a:gd name="f43" fmla="*/ 25 f32 1"/>
                <a:gd name="f44" fmla="+- f33 0 f1"/>
                <a:gd name="f45" fmla="*/ f36 1 37"/>
                <a:gd name="f46" fmla="*/ f37 1 27"/>
                <a:gd name="f47" fmla="*/ f38 1 37"/>
                <a:gd name="f48" fmla="*/ f39 1 27"/>
                <a:gd name="f49" fmla="*/ f40 1 27"/>
                <a:gd name="f50" fmla="*/ f41 1 37"/>
                <a:gd name="f51" fmla="*/ f42 1 27"/>
                <a:gd name="f52" fmla="*/ f43 1 37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5"/>
                <a:gd name="f62" fmla="*/ f50 1 f34"/>
                <a:gd name="f63" fmla="*/ f51 1 f35"/>
                <a:gd name="f64" fmla="*/ f52 1 f34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6 1"/>
                <a:gd name="f74" fmla="*/ f62 f25 1"/>
                <a:gd name="f75" fmla="*/ f63 f26 1"/>
                <a:gd name="f76" fmla="*/ f64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1" y="f73"/>
                </a:cxn>
                <a:cxn ang="f44">
                  <a:pos x="f74" y="f75"/>
                </a:cxn>
                <a:cxn ang="f44">
                  <a:pos x="f76" y="f70"/>
                </a:cxn>
                <a:cxn ang="f44">
                  <a:pos x="f69" y="f70"/>
                </a:cxn>
              </a:cxnLst>
              <a:rect l="f65" t="f68" r="f66" b="f67"/>
              <a:pathLst>
                <a:path w="37" h="27">
                  <a:moveTo>
                    <a:pt x="f6" y="f5"/>
                  </a:moveTo>
                  <a:cubicBezTo>
                    <a:pt x="f8" y="f9"/>
                    <a:pt x="f10" y="f11"/>
                    <a:pt x="f5" y="f7"/>
                  </a:cubicBezTo>
                  <a:cubicBezTo>
                    <a:pt x="f5" y="f8"/>
                    <a:pt x="f5" y="f12"/>
                    <a:pt x="f5" y="f11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9" y="f19"/>
                    <a:pt x="f20" y="f21"/>
                    <a:pt x="f12" y="f5"/>
                  </a:cubicBezTo>
                  <a:cubicBezTo>
                    <a:pt x="f22" y="f5"/>
                    <a:pt x="f23" y="f5"/>
                    <a:pt x="f6" y="f5"/>
                  </a:cubicBezTo>
                  <a:close/>
                </a:path>
              </a:pathLst>
            </a:custGeom>
            <a:solidFill>
              <a:srgbClr val="77525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Freeform 54">
              <a:extLst>
                <a:ext uri="{FF2B5EF4-FFF2-40B4-BE49-F238E27FC236}">
                  <a16:creationId xmlns:a16="http://schemas.microsoft.com/office/drawing/2014/main" id="{653B6CE3-4630-854D-203F-E454FC6131AD}"/>
                </a:ext>
              </a:extLst>
            </p:cNvPr>
            <p:cNvSpPr/>
            <p:nvPr/>
          </p:nvSpPr>
          <p:spPr>
            <a:xfrm>
              <a:off x="4384676" y="2336804"/>
              <a:ext cx="157167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47"/>
                <a:gd name="f8" fmla="val 39"/>
                <a:gd name="f9" fmla="val 41"/>
                <a:gd name="f10" fmla="val 33"/>
                <a:gd name="f11" fmla="val 42"/>
                <a:gd name="f12" fmla="val 27"/>
                <a:gd name="f13" fmla="val 20"/>
                <a:gd name="f14" fmla="val 45"/>
                <a:gd name="f15" fmla="val 10"/>
                <a:gd name="f16" fmla="val 40"/>
                <a:gd name="f17" fmla="val 34"/>
                <a:gd name="f18" fmla="val 11"/>
                <a:gd name="f19" fmla="val 21"/>
                <a:gd name="f20" fmla="val 24"/>
                <a:gd name="f21" fmla="val 8"/>
                <a:gd name="f22" fmla="val 37"/>
                <a:gd name="f23" fmla="val 53"/>
                <a:gd name="f24" fmla="val 26"/>
                <a:gd name="f25" fmla="val 32"/>
                <a:gd name="f26" fmla="val 36"/>
                <a:gd name="f27" fmla="val 25"/>
                <a:gd name="f28" fmla="val 29"/>
                <a:gd name="f29" fmla="val 28"/>
                <a:gd name="f30" fmla="val 35"/>
                <a:gd name="f31" fmla="val 38"/>
                <a:gd name="f32" fmla="+- 0 0 -90"/>
                <a:gd name="f33" fmla="*/ f3 1 56"/>
                <a:gd name="f34" fmla="*/ f4 1 47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56"/>
                <a:gd name="f43" fmla="*/ f39 1 47"/>
                <a:gd name="f44" fmla="*/ 39 f40 1"/>
                <a:gd name="f45" fmla="*/ 41 f39 1"/>
                <a:gd name="f46" fmla="*/ 20 f40 1"/>
                <a:gd name="f47" fmla="*/ 45 f39 1"/>
                <a:gd name="f48" fmla="*/ 11 f40 1"/>
                <a:gd name="f49" fmla="*/ 21 f39 1"/>
                <a:gd name="f50" fmla="*/ 56 f40 1"/>
                <a:gd name="f51" fmla="*/ 10 f39 1"/>
                <a:gd name="f52" fmla="*/ 27 f40 1"/>
                <a:gd name="f53" fmla="*/ 36 f39 1"/>
                <a:gd name="f54" fmla="*/ 28 f40 1"/>
                <a:gd name="f55" fmla="+- f41 0 f1"/>
                <a:gd name="f56" fmla="*/ f44 1 56"/>
                <a:gd name="f57" fmla="*/ f45 1 47"/>
                <a:gd name="f58" fmla="*/ f46 1 56"/>
                <a:gd name="f59" fmla="*/ f47 1 47"/>
                <a:gd name="f60" fmla="*/ f48 1 56"/>
                <a:gd name="f61" fmla="*/ f49 1 47"/>
                <a:gd name="f62" fmla="*/ f50 1 56"/>
                <a:gd name="f63" fmla="*/ f51 1 47"/>
                <a:gd name="f64" fmla="*/ f52 1 56"/>
                <a:gd name="f65" fmla="*/ f53 1 47"/>
                <a:gd name="f66" fmla="*/ f54 1 56"/>
                <a:gd name="f67" fmla="*/ 0 1 f42"/>
                <a:gd name="f68" fmla="*/ f36 1 f42"/>
                <a:gd name="f69" fmla="*/ 0 1 f43"/>
                <a:gd name="f70" fmla="*/ f37 1 f43"/>
                <a:gd name="f71" fmla="*/ f56 1 f42"/>
                <a:gd name="f72" fmla="*/ f57 1 f43"/>
                <a:gd name="f73" fmla="*/ f58 1 f42"/>
                <a:gd name="f74" fmla="*/ f59 1 f43"/>
                <a:gd name="f75" fmla="*/ f60 1 f42"/>
                <a:gd name="f76" fmla="*/ f61 1 f43"/>
                <a:gd name="f77" fmla="*/ f62 1 f42"/>
                <a:gd name="f78" fmla="*/ f63 1 f43"/>
                <a:gd name="f79" fmla="*/ f64 1 f42"/>
                <a:gd name="f80" fmla="*/ f65 1 f43"/>
                <a:gd name="f81" fmla="*/ f66 1 f42"/>
                <a:gd name="f82" fmla="*/ f67 f33 1"/>
                <a:gd name="f83" fmla="*/ f68 f33 1"/>
                <a:gd name="f84" fmla="*/ f70 f34 1"/>
                <a:gd name="f85" fmla="*/ f69 f34 1"/>
                <a:gd name="f86" fmla="*/ f71 f33 1"/>
                <a:gd name="f87" fmla="*/ f72 f34 1"/>
                <a:gd name="f88" fmla="*/ f73 f33 1"/>
                <a:gd name="f89" fmla="*/ f74 f34 1"/>
                <a:gd name="f90" fmla="*/ f75 f33 1"/>
                <a:gd name="f91" fmla="*/ f76 f34 1"/>
                <a:gd name="f92" fmla="*/ f77 f33 1"/>
                <a:gd name="f93" fmla="*/ f78 f34 1"/>
                <a:gd name="f94" fmla="*/ f79 f33 1"/>
                <a:gd name="f95" fmla="*/ f80 f34 1"/>
                <a:gd name="f96" fmla="*/ f81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5"/>
                </a:cxn>
                <a:cxn ang="f55">
                  <a:pos x="f86" y="f87"/>
                </a:cxn>
              </a:cxnLst>
              <a:rect l="f82" t="f85" r="f83" b="f84"/>
              <a:pathLst>
                <a:path w="56" h="47">
                  <a:moveTo>
                    <a:pt x="f8" y="f9"/>
                  </a:moveTo>
                  <a:cubicBezTo>
                    <a:pt x="f10" y="f11"/>
                    <a:pt x="f12" y="f7"/>
                    <a:pt x="f13" y="f14"/>
                  </a:cubicBezTo>
                  <a:cubicBezTo>
                    <a:pt x="f15" y="f16"/>
                    <a:pt x="f5" y="f17"/>
                    <a:pt x="f18" y="f19"/>
                  </a:cubicBezTo>
                  <a:cubicBezTo>
                    <a:pt x="f20" y="f21"/>
                    <a:pt x="f22" y="f5"/>
                    <a:pt x="f6" y="f15"/>
                  </a:cubicBezTo>
                  <a:cubicBezTo>
                    <a:pt x="f23" y="f24"/>
                    <a:pt x="f9" y="f25"/>
                    <a:pt x="f12" y="f26"/>
                  </a:cubicBezTo>
                  <a:cubicBezTo>
                    <a:pt x="f27" y="f26"/>
                    <a:pt x="f28" y="f8"/>
                    <a:pt x="f29" y="f26"/>
                  </a:cubicBezTo>
                  <a:cubicBezTo>
                    <a:pt x="f10" y="f30"/>
                    <a:pt x="f31" y="f25"/>
                    <a:pt x="f8" y="f9"/>
                  </a:cubicBezTo>
                  <a:close/>
                </a:path>
              </a:pathLst>
            </a:custGeom>
            <a:solidFill>
              <a:srgbClr val="F5F6F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Freeform 55">
              <a:extLst>
                <a:ext uri="{FF2B5EF4-FFF2-40B4-BE49-F238E27FC236}">
                  <a16:creationId xmlns:a16="http://schemas.microsoft.com/office/drawing/2014/main" id="{62E85B15-7DAE-99F9-212A-39FB2C9666C9}"/>
                </a:ext>
              </a:extLst>
            </p:cNvPr>
            <p:cNvSpPr/>
            <p:nvPr/>
          </p:nvSpPr>
          <p:spPr>
            <a:xfrm>
              <a:off x="4529142" y="2378070"/>
              <a:ext cx="103190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38"/>
                <a:gd name="f8" fmla="val 7"/>
                <a:gd name="f9" fmla="val 10"/>
                <a:gd name="f10" fmla="val 36"/>
                <a:gd name="f11" fmla="val 14"/>
                <a:gd name="f12" fmla="val 18"/>
                <a:gd name="f13" fmla="val 24"/>
                <a:gd name="f14" fmla="val 22"/>
                <a:gd name="f15" fmla="val 16"/>
                <a:gd name="f16" fmla="val 32"/>
                <a:gd name="f17" fmla="val 5"/>
                <a:gd name="f18" fmla="val 4"/>
                <a:gd name="f19" fmla="val 2"/>
                <a:gd name="f20" fmla="val 35"/>
                <a:gd name="f21" fmla="val 33"/>
                <a:gd name="f22" fmla="val 6"/>
                <a:gd name="f23" fmla="val 26"/>
                <a:gd name="f24" fmla="val 12"/>
                <a:gd name="f25" fmla="val 17"/>
                <a:gd name="f26" fmla="val 11"/>
                <a:gd name="f27" fmla="val 3"/>
                <a:gd name="f28" fmla="val 28"/>
                <a:gd name="f29" fmla="+- 0 0 -90"/>
                <a:gd name="f30" fmla="*/ f3 1 37"/>
                <a:gd name="f31" fmla="*/ f4 1 3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7"/>
                <a:gd name="f40" fmla="*/ f36 1 38"/>
                <a:gd name="f41" fmla="*/ 37 f37 1"/>
                <a:gd name="f42" fmla="*/ 7 f36 1"/>
                <a:gd name="f43" fmla="*/ 36 f37 1"/>
                <a:gd name="f44" fmla="*/ 18 f36 1"/>
                <a:gd name="f45" fmla="*/ 5 f37 1"/>
                <a:gd name="f46" fmla="*/ 38 f36 1"/>
                <a:gd name="f47" fmla="*/ 0 f37 1"/>
                <a:gd name="f48" fmla="*/ 33 f36 1"/>
                <a:gd name="f49" fmla="*/ 17 f37 1"/>
                <a:gd name="f50" fmla="*/ 11 f36 1"/>
                <a:gd name="f51" fmla="+- f38 0 f1"/>
                <a:gd name="f52" fmla="*/ f41 1 37"/>
                <a:gd name="f53" fmla="*/ f42 1 38"/>
                <a:gd name="f54" fmla="*/ f43 1 37"/>
                <a:gd name="f55" fmla="*/ f44 1 38"/>
                <a:gd name="f56" fmla="*/ f45 1 37"/>
                <a:gd name="f57" fmla="*/ f46 1 38"/>
                <a:gd name="f58" fmla="*/ f47 1 37"/>
                <a:gd name="f59" fmla="*/ f48 1 38"/>
                <a:gd name="f60" fmla="*/ f49 1 37"/>
                <a:gd name="f61" fmla="*/ f50 1 38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37" h="38">
                  <a:moveTo>
                    <a:pt x="f6" y="f8"/>
                  </a:moveTo>
                  <a:cubicBezTo>
                    <a:pt x="f6" y="f9"/>
                    <a:pt x="f10" y="f11"/>
                    <a:pt x="f10" y="f12"/>
                  </a:cubicBezTo>
                  <a:cubicBezTo>
                    <a:pt x="f13" y="f14"/>
                    <a:pt x="f15" y="f16"/>
                    <a:pt x="f17" y="f7"/>
                  </a:cubicBezTo>
                  <a:cubicBezTo>
                    <a:pt x="f18" y="f10"/>
                    <a:pt x="f19" y="f20"/>
                    <a:pt x="f5" y="f21"/>
                  </a:cubicBezTo>
                  <a:cubicBezTo>
                    <a:pt x="f22" y="f23"/>
                    <a:pt x="f24" y="f12"/>
                    <a:pt x="f25" y="f26"/>
                  </a:cubicBezTo>
                  <a:cubicBezTo>
                    <a:pt x="f14" y="f27"/>
                    <a:pt x="f28" y="f5"/>
                    <a:pt x="f6" y="f8"/>
                  </a:cubicBezTo>
                  <a:close/>
                </a:path>
              </a:pathLst>
            </a:custGeom>
            <a:solidFill>
              <a:srgbClr val="F0ADB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Freeform 56">
              <a:extLst>
                <a:ext uri="{FF2B5EF4-FFF2-40B4-BE49-F238E27FC236}">
                  <a16:creationId xmlns:a16="http://schemas.microsoft.com/office/drawing/2014/main" id="{4B5CF3FA-D3A4-30DF-8F6E-5976377AD146}"/>
                </a:ext>
              </a:extLst>
            </p:cNvPr>
            <p:cNvSpPr/>
            <p:nvPr/>
          </p:nvSpPr>
          <p:spPr>
            <a:xfrm>
              <a:off x="4456108" y="2365379"/>
              <a:ext cx="109535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31"/>
                <a:gd name="f8" fmla="val 14"/>
                <a:gd name="f9" fmla="val 10"/>
                <a:gd name="f10" fmla="val 29"/>
                <a:gd name="f11" fmla="val 6"/>
                <a:gd name="f12" fmla="val 28"/>
                <a:gd name="f13" fmla="val 25"/>
                <a:gd name="f14" fmla="val 13"/>
                <a:gd name="f15" fmla="val 19"/>
                <a:gd name="f16" fmla="val 22"/>
                <a:gd name="f17" fmla="val 17"/>
                <a:gd name="f18" fmla="val 24"/>
                <a:gd name="f19" fmla="+- 0 0 -90"/>
                <a:gd name="f20" fmla="*/ f3 1 39"/>
                <a:gd name="f21" fmla="*/ f4 1 31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9"/>
                <a:gd name="f30" fmla="*/ f26 1 31"/>
                <a:gd name="f31" fmla="*/ 14 f27 1"/>
                <a:gd name="f32" fmla="*/ 31 f26 1"/>
                <a:gd name="f33" fmla="*/ 0 f27 1"/>
                <a:gd name="f34" fmla="*/ 25 f26 1"/>
                <a:gd name="f35" fmla="*/ 31 f27 1"/>
                <a:gd name="f36" fmla="*/ 0 f26 1"/>
                <a:gd name="f37" fmla="+- f28 0 f1"/>
                <a:gd name="f38" fmla="*/ f31 1 39"/>
                <a:gd name="f39" fmla="*/ f32 1 31"/>
                <a:gd name="f40" fmla="*/ f33 1 39"/>
                <a:gd name="f41" fmla="*/ f34 1 31"/>
                <a:gd name="f42" fmla="*/ f35 1 39"/>
                <a:gd name="f43" fmla="*/ f36 1 31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39" h="31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9"/>
                    <a:pt x="f7" y="f5"/>
                  </a:cubicBezTo>
                  <a:cubicBezTo>
                    <a:pt x="f6" y="f17"/>
                    <a:pt x="f12" y="f18"/>
                    <a:pt x="f8" y="f7"/>
                  </a:cubicBezTo>
                  <a:close/>
                </a:path>
              </a:pathLst>
            </a:custGeom>
            <a:solidFill>
              <a:srgbClr val="A9CFD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Freeform 57">
              <a:extLst>
                <a:ext uri="{FF2B5EF4-FFF2-40B4-BE49-F238E27FC236}">
                  <a16:creationId xmlns:a16="http://schemas.microsoft.com/office/drawing/2014/main" id="{BDA60A2D-7A30-1CB2-AE43-361F0ADAFCEC}"/>
                </a:ext>
              </a:extLst>
            </p:cNvPr>
            <p:cNvSpPr/>
            <p:nvPr/>
          </p:nvSpPr>
          <p:spPr>
            <a:xfrm>
              <a:off x="4381503" y="2384426"/>
              <a:ext cx="60322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2"/>
                <a:gd name="f8" fmla="val 12"/>
                <a:gd name="f9" fmla="val 4"/>
                <a:gd name="f10" fmla="val 7"/>
                <a:gd name="f11" fmla="val 15"/>
                <a:gd name="f12" fmla="val 28"/>
                <a:gd name="f13" fmla="val 20"/>
                <a:gd name="f14" fmla="val 29"/>
                <a:gd name="f15" fmla="val 18"/>
                <a:gd name="f16" fmla="val 31"/>
                <a:gd name="f17" fmla="val 17"/>
                <a:gd name="f18" fmla="val 2"/>
                <a:gd name="f19" fmla="val 25"/>
                <a:gd name="f20" fmla="val 14"/>
                <a:gd name="f21" fmla="val 9"/>
                <a:gd name="f22" fmla="val 10"/>
                <a:gd name="f23" fmla="val 11"/>
                <a:gd name="f24" fmla="val 3"/>
                <a:gd name="f25" fmla="+- 0 0 -90"/>
                <a:gd name="f26" fmla="*/ f3 1 21"/>
                <a:gd name="f27" fmla="*/ f4 1 3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1"/>
                <a:gd name="f36" fmla="*/ f32 1 32"/>
                <a:gd name="f37" fmla="*/ 12 f33 1"/>
                <a:gd name="f38" fmla="*/ 4 f32 1"/>
                <a:gd name="f39" fmla="*/ 21 f33 1"/>
                <a:gd name="f40" fmla="*/ 28 f32 1"/>
                <a:gd name="f41" fmla="*/ 17 f33 1"/>
                <a:gd name="f42" fmla="*/ 32 f32 1"/>
                <a:gd name="f43" fmla="*/ 9 f33 1"/>
                <a:gd name="f44" fmla="*/ 0 f32 1"/>
                <a:gd name="f45" fmla="+- f34 0 f1"/>
                <a:gd name="f46" fmla="*/ f37 1 21"/>
                <a:gd name="f47" fmla="*/ f38 1 32"/>
                <a:gd name="f48" fmla="*/ f39 1 21"/>
                <a:gd name="f49" fmla="*/ f40 1 32"/>
                <a:gd name="f50" fmla="*/ f41 1 21"/>
                <a:gd name="f51" fmla="*/ f42 1 32"/>
                <a:gd name="f52" fmla="*/ f43 1 21"/>
                <a:gd name="f53" fmla="*/ f44 1 32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21" h="32">
                  <a:moveTo>
                    <a:pt x="f8" y="f9"/>
                  </a:moveTo>
                  <a:cubicBezTo>
                    <a:pt x="f10" y="f11"/>
                    <a:pt x="f11" y="f6"/>
                    <a:pt x="f6" y="f12"/>
                  </a:cubicBezTo>
                  <a:cubicBezTo>
                    <a:pt x="f13" y="f14"/>
                    <a:pt x="f15" y="f16"/>
                    <a:pt x="f17" y="f7"/>
                  </a:cubicBezTo>
                  <a:cubicBezTo>
                    <a:pt x="f18" y="f19"/>
                    <a:pt x="f5" y="f20"/>
                    <a:pt x="f21" y="f5"/>
                  </a:cubicBezTo>
                  <a:cubicBezTo>
                    <a:pt x="f22" y="f18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733D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29">
            <a:extLst>
              <a:ext uri="{FF2B5EF4-FFF2-40B4-BE49-F238E27FC236}">
                <a16:creationId xmlns:a16="http://schemas.microsoft.com/office/drawing/2014/main" id="{7E65B84F-0EC7-4749-78F8-48CA2D3F6191}"/>
              </a:ext>
            </a:extLst>
          </p:cNvPr>
          <p:cNvGrpSpPr/>
          <p:nvPr/>
        </p:nvGrpSpPr>
        <p:grpSpPr>
          <a:xfrm>
            <a:off x="3327401" y="1577970"/>
            <a:ext cx="2514600" cy="2887666"/>
            <a:chOff x="3327401" y="1577970"/>
            <a:chExt cx="2514600" cy="2887666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D1D370AF-9911-7455-53FB-2AA815DCE78A}"/>
                </a:ext>
              </a:extLst>
            </p:cNvPr>
            <p:cNvSpPr/>
            <p:nvPr/>
          </p:nvSpPr>
          <p:spPr>
            <a:xfrm>
              <a:off x="3327401" y="1577970"/>
              <a:ext cx="2514600" cy="28876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00"/>
                <a:gd name="f8" fmla="val 919"/>
                <a:gd name="f9" fmla="val 493"/>
                <a:gd name="f10" fmla="val 177"/>
                <a:gd name="f11" fmla="val 515"/>
                <a:gd name="f12" fmla="val 188"/>
                <a:gd name="f13" fmla="val 535"/>
                <a:gd name="f14" fmla="val 200"/>
                <a:gd name="f15" fmla="val 555"/>
                <a:gd name="f16" fmla="val 214"/>
                <a:gd name="f17" fmla="val 556"/>
                <a:gd name="f18" fmla="val 216"/>
                <a:gd name="f19" fmla="val 558"/>
                <a:gd name="f20" fmla="val 559"/>
                <a:gd name="f21" fmla="val 587"/>
                <a:gd name="f22" fmla="val 215"/>
                <a:gd name="f23" fmla="val 614"/>
                <a:gd name="f24" fmla="val 218"/>
                <a:gd name="f25" fmla="val 640"/>
                <a:gd name="f26" fmla="val 225"/>
                <a:gd name="f27" fmla="val 670"/>
                <a:gd name="f28" fmla="val 233"/>
                <a:gd name="f29" fmla="val 697"/>
                <a:gd name="f30" fmla="val 246"/>
                <a:gd name="f31" fmla="val 722"/>
                <a:gd name="f32" fmla="val 263"/>
                <a:gd name="f33" fmla="val 750"/>
                <a:gd name="f34" fmla="val 281"/>
                <a:gd name="f35" fmla="val 774"/>
                <a:gd name="f36" fmla="val 302"/>
                <a:gd name="f37" fmla="val 796"/>
                <a:gd name="f38" fmla="val 327"/>
                <a:gd name="f39" fmla="val 799"/>
                <a:gd name="f40" fmla="val 330"/>
                <a:gd name="f41" fmla="val 334"/>
                <a:gd name="f42" fmla="val 338"/>
                <a:gd name="f43" fmla="val 797"/>
                <a:gd name="f44" fmla="val 375"/>
                <a:gd name="f45" fmla="val 781"/>
                <a:gd name="f46" fmla="val 406"/>
                <a:gd name="f47" fmla="val 753"/>
                <a:gd name="f48" fmla="val 430"/>
                <a:gd name="f49" fmla="val 744"/>
                <a:gd name="f50" fmla="val 438"/>
                <a:gd name="f51" fmla="val 733"/>
                <a:gd name="f52" fmla="val 445"/>
                <a:gd name="f53" fmla="val 721"/>
                <a:gd name="f54" fmla="val 451"/>
                <a:gd name="f55" fmla="val 715"/>
                <a:gd name="f56" fmla="val 454"/>
                <a:gd name="f57" fmla="val 709"/>
                <a:gd name="f58" fmla="val 453"/>
                <a:gd name="f59" fmla="val 704"/>
                <a:gd name="f60" fmla="val 448"/>
                <a:gd name="f61" fmla="val 441"/>
                <a:gd name="f62" fmla="val 690"/>
                <a:gd name="f63" fmla="val 435"/>
                <a:gd name="f64" fmla="val 683"/>
                <a:gd name="f65" fmla="val 429"/>
                <a:gd name="f66" fmla="val 682"/>
                <a:gd name="f67" fmla="val 428"/>
                <a:gd name="f68" fmla="val 681"/>
                <a:gd name="f69" fmla="val 680"/>
                <a:gd name="f70" fmla="val 427"/>
                <a:gd name="f71" fmla="val 431"/>
                <a:gd name="f72" fmla="val 434"/>
                <a:gd name="f73" fmla="val 678"/>
                <a:gd name="f74" fmla="val 481"/>
                <a:gd name="f75" fmla="val 522"/>
                <a:gd name="f76" fmla="val 656"/>
                <a:gd name="f77" fmla="val 563"/>
                <a:gd name="f78" fmla="val 644"/>
                <a:gd name="f79" fmla="val 598"/>
                <a:gd name="f80" fmla="val 628"/>
                <a:gd name="f81" fmla="val 631"/>
                <a:gd name="f82" fmla="val 608"/>
                <a:gd name="f83" fmla="val 662"/>
                <a:gd name="f84" fmla="val 593"/>
                <a:gd name="f85" fmla="val 687"/>
                <a:gd name="f86" fmla="val 575"/>
                <a:gd name="f87" fmla="val 710"/>
                <a:gd name="f88" fmla="val 732"/>
                <a:gd name="f89" fmla="val 542"/>
                <a:gd name="f90" fmla="val 748"/>
                <a:gd name="f91" fmla="val 528"/>
                <a:gd name="f92" fmla="val 763"/>
                <a:gd name="f93" fmla="val 512"/>
                <a:gd name="f94" fmla="val 777"/>
                <a:gd name="f95" fmla="val 502"/>
                <a:gd name="f96" fmla="val 787"/>
                <a:gd name="f97" fmla="val 491"/>
                <a:gd name="f98" fmla="val 480"/>
                <a:gd name="f99" fmla="val 805"/>
                <a:gd name="f100" fmla="val 457"/>
                <a:gd name="f101" fmla="val 824"/>
                <a:gd name="f102" fmla="val 432"/>
                <a:gd name="f103" fmla="val 842"/>
                <a:gd name="f104" fmla="val 407"/>
                <a:gd name="f105" fmla="val 857"/>
                <a:gd name="f106" fmla="val 371"/>
                <a:gd name="f107" fmla="val 878"/>
                <a:gd name="f108" fmla="val 895"/>
                <a:gd name="f109" fmla="val 295"/>
                <a:gd name="f110" fmla="val 906"/>
                <a:gd name="f111" fmla="val 266"/>
                <a:gd name="f112" fmla="val 915"/>
                <a:gd name="f113" fmla="val 237"/>
                <a:gd name="f114" fmla="val 207"/>
                <a:gd name="f115" fmla="val 918"/>
                <a:gd name="f116" fmla="val 917"/>
                <a:gd name="f117" fmla="val 154"/>
                <a:gd name="f118" fmla="val 911"/>
                <a:gd name="f119" fmla="val 130"/>
                <a:gd name="f120" fmla="val 897"/>
                <a:gd name="f121" fmla="val 112"/>
                <a:gd name="f122" fmla="val 886"/>
                <a:gd name="f123" fmla="val 98"/>
                <a:gd name="f124" fmla="val 871"/>
                <a:gd name="f125" fmla="val 85"/>
                <a:gd name="f126" fmla="val 855"/>
                <a:gd name="f127" fmla="val 71"/>
                <a:gd name="f128" fmla="val 836"/>
                <a:gd name="f129" fmla="val 59"/>
                <a:gd name="f130" fmla="val 816"/>
                <a:gd name="f131" fmla="val 49"/>
                <a:gd name="f132" fmla="val 795"/>
                <a:gd name="f133" fmla="val 30"/>
                <a:gd name="f134" fmla="val 18"/>
                <a:gd name="f135" fmla="val 11"/>
                <a:gd name="f136" fmla="val 665"/>
                <a:gd name="f137" fmla="val 4"/>
                <a:gd name="f138" fmla="val 627"/>
                <a:gd name="f139" fmla="val 588"/>
                <a:gd name="f140" fmla="val 548"/>
                <a:gd name="f141" fmla="val 524"/>
                <a:gd name="f142" fmla="val 1"/>
                <a:gd name="f143" fmla="val 499"/>
                <a:gd name="f144" fmla="val 3"/>
                <a:gd name="f145" fmla="val 475"/>
                <a:gd name="f146" fmla="val 8"/>
                <a:gd name="f147" fmla="val 17"/>
                <a:gd name="f148" fmla="val 381"/>
                <a:gd name="f149" fmla="val 34"/>
                <a:gd name="f150" fmla="val 337"/>
                <a:gd name="f151" fmla="val 45"/>
                <a:gd name="f152" fmla="val 306"/>
                <a:gd name="f153" fmla="val 60"/>
                <a:gd name="f154" fmla="val 277"/>
                <a:gd name="f155" fmla="val 80"/>
                <a:gd name="f156" fmla="val 251"/>
                <a:gd name="f157" fmla="val 103"/>
                <a:gd name="f158" fmla="val 220"/>
                <a:gd name="f159" fmla="val 133"/>
                <a:gd name="f160" fmla="val 195"/>
                <a:gd name="f161" fmla="val 168"/>
                <a:gd name="f162" fmla="val 178"/>
                <a:gd name="f163" fmla="val 189"/>
                <a:gd name="f164" fmla="val 210"/>
                <a:gd name="f165" fmla="val 160"/>
                <a:gd name="f166" fmla="val 232"/>
                <a:gd name="f167" fmla="val 153"/>
                <a:gd name="f168" fmla="val 267"/>
                <a:gd name="f169" fmla="val 143"/>
                <a:gd name="f170" fmla="val 303"/>
                <a:gd name="f171" fmla="val 138"/>
                <a:gd name="f172" fmla="val 339"/>
                <a:gd name="f173" fmla="val 140"/>
                <a:gd name="f174" fmla="val 342"/>
                <a:gd name="f175" fmla="val 344"/>
                <a:gd name="f176" fmla="val 139"/>
                <a:gd name="f177" fmla="val 346"/>
                <a:gd name="f178" fmla="val 137"/>
                <a:gd name="f179" fmla="val 370"/>
                <a:gd name="f180" fmla="val 389"/>
                <a:gd name="f181" fmla="val 84"/>
                <a:gd name="f182" fmla="val 400"/>
                <a:gd name="f183" fmla="val 52"/>
                <a:gd name="f184" fmla="val 403"/>
                <a:gd name="f185" fmla="val 42"/>
                <a:gd name="f186" fmla="val 405"/>
                <a:gd name="f187" fmla="val 32"/>
                <a:gd name="f188" fmla="val 22"/>
                <a:gd name="f189" fmla="val 14"/>
                <a:gd name="f190" fmla="val 408"/>
                <a:gd name="f191" fmla="val 10"/>
                <a:gd name="f192" fmla="val 411"/>
                <a:gd name="f193" fmla="val 416"/>
                <a:gd name="f194" fmla="val 422"/>
                <a:gd name="f195" fmla="val 456"/>
                <a:gd name="f196" fmla="val 484"/>
                <a:gd name="f197" fmla="val 13"/>
                <a:gd name="f198" fmla="val 509"/>
                <a:gd name="f199" fmla="val 35"/>
                <a:gd name="f200" fmla="val 517"/>
                <a:gd name="f201" fmla="val 523"/>
                <a:gd name="f202" fmla="val 529"/>
                <a:gd name="f203" fmla="val 58"/>
                <a:gd name="f204" fmla="val 532"/>
                <a:gd name="f205" fmla="val 62"/>
                <a:gd name="f206" fmla="val 533"/>
                <a:gd name="f207" fmla="val 67"/>
                <a:gd name="f208" fmla="val 72"/>
                <a:gd name="f209" fmla="val 531"/>
                <a:gd name="f210" fmla="val 97"/>
                <a:gd name="f211" fmla="val 121"/>
                <a:gd name="f212" fmla="val 513"/>
                <a:gd name="f213" fmla="val 144"/>
                <a:gd name="f214" fmla="val 507"/>
                <a:gd name="f215" fmla="val 156"/>
                <a:gd name="f216" fmla="val 501"/>
                <a:gd name="f217" fmla="val 167"/>
                <a:gd name="f218" fmla="val 479"/>
                <a:gd name="f219" fmla="val 478"/>
                <a:gd name="f220" fmla="val 477"/>
                <a:gd name="f221" fmla="val 508"/>
                <a:gd name="f222" fmla="val 460"/>
                <a:gd name="f223" fmla="val 443"/>
                <a:gd name="f224" fmla="val 525"/>
                <a:gd name="f225" fmla="val 399"/>
                <a:gd name="f226" fmla="val 539"/>
                <a:gd name="f227" fmla="val 377"/>
                <a:gd name="f228" fmla="val 361"/>
                <a:gd name="f229" fmla="val 357"/>
                <a:gd name="f230" fmla="val 595"/>
                <a:gd name="f231" fmla="val 348"/>
                <a:gd name="f232" fmla="val 597"/>
                <a:gd name="f233" fmla="val 340"/>
                <a:gd name="f234" fmla="val 333"/>
                <a:gd name="f235" fmla="val 589"/>
                <a:gd name="f236" fmla="val 331"/>
                <a:gd name="f237" fmla="val 579"/>
                <a:gd name="f238" fmla="val 335"/>
                <a:gd name="f239" fmla="val 572"/>
                <a:gd name="f240" fmla="val 552"/>
                <a:gd name="f241" fmla="val 378"/>
                <a:gd name="f242" fmla="val 521"/>
                <a:gd name="f243" fmla="val 396"/>
                <a:gd name="f244" fmla="val 506"/>
                <a:gd name="f245" fmla="val 415"/>
                <a:gd name="f246" fmla="val 496"/>
                <a:gd name="f247" fmla="val 436"/>
                <a:gd name="f248" fmla="val 488"/>
                <a:gd name="f249" fmla="val 439"/>
                <a:gd name="f250" fmla="val 487"/>
                <a:gd name="f251" fmla="val 486"/>
                <a:gd name="f252" fmla="val 469"/>
                <a:gd name="f253" fmla="val 414"/>
                <a:gd name="f254" fmla="val 463"/>
                <a:gd name="f255" fmla="val 398"/>
                <a:gd name="f256" fmla="val 393"/>
                <a:gd name="f257" fmla="val 458"/>
                <a:gd name="f258" fmla="val 388"/>
                <a:gd name="f259" fmla="val 459"/>
                <a:gd name="f260" fmla="val 382"/>
                <a:gd name="f261" fmla="val 374"/>
                <a:gd name="f262" fmla="val 372"/>
                <a:gd name="f263" fmla="val 368"/>
                <a:gd name="f264" fmla="val 367"/>
                <a:gd name="f265" fmla="val 437"/>
                <a:gd name="f266" fmla="val 373"/>
                <a:gd name="f267" fmla="val 384"/>
                <a:gd name="f268" fmla="val 446"/>
                <a:gd name="f269" fmla="val 467"/>
                <a:gd name="f270" fmla="val 476"/>
                <a:gd name="f271" fmla="val 468"/>
                <a:gd name="f272" fmla="val 471"/>
                <a:gd name="f273" fmla="val 492"/>
                <a:gd name="f274" fmla="val 474"/>
                <a:gd name="f275" fmla="val 503"/>
                <a:gd name="f276" fmla="val 472"/>
                <a:gd name="f277" fmla="val 536"/>
                <a:gd name="f278" fmla="val 569"/>
                <a:gd name="f279" fmla="val 603"/>
                <a:gd name="f280" fmla="val 616"/>
                <a:gd name="f281" fmla="val 473"/>
                <a:gd name="f282" fmla="val 630"/>
                <a:gd name="f283" fmla="val 643"/>
                <a:gd name="f284" fmla="val 645"/>
                <a:gd name="f285" fmla="val 646"/>
                <a:gd name="f286" fmla="val 647"/>
                <a:gd name="f287" fmla="val 648"/>
                <a:gd name="f288" fmla="val 462"/>
                <a:gd name="f289" fmla="val 455"/>
                <a:gd name="f290" fmla="val 650"/>
                <a:gd name="f291" fmla="val 440"/>
                <a:gd name="f292" fmla="val 424"/>
                <a:gd name="f293" fmla="val 649"/>
                <a:gd name="f294" fmla="val 404"/>
                <a:gd name="f295" fmla="val 641"/>
                <a:gd name="f296" fmla="val 401"/>
                <a:gd name="f297" fmla="val 634"/>
                <a:gd name="f298" fmla="val 395"/>
                <a:gd name="f299" fmla="val 607"/>
                <a:gd name="f300" fmla="val 584"/>
                <a:gd name="f301" fmla="val 560"/>
                <a:gd name="f302" fmla="val 376"/>
                <a:gd name="f303" fmla="val 551"/>
                <a:gd name="f304" fmla="val 520"/>
                <a:gd name="f305" fmla="val 366"/>
                <a:gd name="f306" fmla="val 356"/>
                <a:gd name="f307" fmla="val 518"/>
                <a:gd name="f308" fmla="val 350"/>
                <a:gd name="f309" fmla="val 530"/>
                <a:gd name="f310" fmla="val 546"/>
                <a:gd name="f311" fmla="val 562"/>
                <a:gd name="f312" fmla="val 345"/>
                <a:gd name="f313" fmla="val 578"/>
                <a:gd name="f314" fmla="val 347"/>
                <a:gd name="f315" fmla="val 609"/>
                <a:gd name="f316" fmla="val 352"/>
                <a:gd name="f317" fmla="val 638"/>
                <a:gd name="f318" fmla="val 364"/>
                <a:gd name="f319" fmla="val 380"/>
                <a:gd name="f320" fmla="val 390"/>
                <a:gd name="f321" fmla="val 700"/>
                <a:gd name="f322" fmla="val 716"/>
                <a:gd name="f323" fmla="val 417"/>
                <a:gd name="f324" fmla="val 717"/>
                <a:gd name="f325" fmla="val 418"/>
                <a:gd name="f326" fmla="val 718"/>
                <a:gd name="f327" fmla="val 719"/>
                <a:gd name="f328" fmla="val 724"/>
                <a:gd name="f329" fmla="val 728"/>
                <a:gd name="f330" fmla="val 412"/>
                <a:gd name="f331" fmla="val 731"/>
                <a:gd name="f332" fmla="val 409"/>
                <a:gd name="f333" fmla="val 752"/>
                <a:gd name="f334" fmla="val 392"/>
                <a:gd name="f335" fmla="val 764"/>
                <a:gd name="f336" fmla="val 769"/>
                <a:gd name="f337" fmla="val 343"/>
                <a:gd name="f338" fmla="val 767"/>
                <a:gd name="f339" fmla="val 325"/>
                <a:gd name="f340" fmla="val 737"/>
                <a:gd name="f341" fmla="val 310"/>
                <a:gd name="f342" fmla="val 720"/>
                <a:gd name="f343" fmla="val 298"/>
                <a:gd name="f344" fmla="val 693"/>
                <a:gd name="f345" fmla="val 663"/>
                <a:gd name="f346" fmla="val 262"/>
                <a:gd name="f347" fmla="val 253"/>
                <a:gd name="f348" fmla="val 613"/>
                <a:gd name="f349" fmla="val 249"/>
                <a:gd name="f350" fmla="val 596"/>
                <a:gd name="f351" fmla="val 245"/>
                <a:gd name="f352" fmla="val 244"/>
                <a:gd name="f353" fmla="val 526"/>
                <a:gd name="f354" fmla="val 247"/>
                <a:gd name="f355" fmla="val 260"/>
                <a:gd name="f356" fmla="val 447"/>
                <a:gd name="f357" fmla="val 271"/>
                <a:gd name="f358" fmla="val 423"/>
                <a:gd name="f359" fmla="val 286"/>
                <a:gd name="f360" fmla="val 291"/>
                <a:gd name="f361" fmla="val 289"/>
                <a:gd name="f362" fmla="val 274"/>
                <a:gd name="f363" fmla="val 265"/>
                <a:gd name="f364" fmla="val 257"/>
                <a:gd name="f365" fmla="val 250"/>
                <a:gd name="f366" fmla="val 239"/>
                <a:gd name="f367" fmla="val 470"/>
                <a:gd name="f368" fmla="val 230"/>
                <a:gd name="f369" fmla="val 495"/>
                <a:gd name="f370" fmla="val 224"/>
                <a:gd name="f371" fmla="val 500"/>
                <a:gd name="f372" fmla="val 223"/>
                <a:gd name="f373" fmla="val 505"/>
                <a:gd name="f374" fmla="val 222"/>
                <a:gd name="f375" fmla="val 510"/>
                <a:gd name="f376" fmla="val 221"/>
                <a:gd name="f377" fmla="val 219"/>
                <a:gd name="f378" fmla="val 206"/>
                <a:gd name="f379" fmla="val 464"/>
                <a:gd name="f380" fmla="val 196"/>
                <a:gd name="f381" fmla="val 410"/>
                <a:gd name="f382" fmla="val 171"/>
                <a:gd name="f383" fmla="val 169"/>
                <a:gd name="f384" fmla="val 326"/>
                <a:gd name="f385" fmla="val 305"/>
                <a:gd name="f386" fmla="val 283"/>
                <a:gd name="f387" fmla="val 173"/>
                <a:gd name="f388" fmla="val 252"/>
                <a:gd name="f389" fmla="val 187"/>
                <a:gd name="f390" fmla="val 192"/>
                <a:gd name="f391" fmla="val 201"/>
                <a:gd name="f392" fmla="val 183"/>
                <a:gd name="f393" fmla="val 205"/>
                <a:gd name="f394" fmla="val 175"/>
                <a:gd name="f395" fmla="val 208"/>
                <a:gd name="f396" fmla="val 166"/>
                <a:gd name="f397" fmla="val 213"/>
                <a:gd name="f398" fmla="val 146"/>
                <a:gd name="f399" fmla="val 226"/>
                <a:gd name="f400" fmla="val 234"/>
                <a:gd name="f401" fmla="val 119"/>
                <a:gd name="f402" fmla="val 105"/>
                <a:gd name="f403" fmla="val 93"/>
                <a:gd name="f404" fmla="val 89"/>
                <a:gd name="f405" fmla="val 292"/>
                <a:gd name="f406" fmla="val 297"/>
                <a:gd name="f407" fmla="val 81"/>
                <a:gd name="f408" fmla="val 316"/>
                <a:gd name="f409" fmla="val 79"/>
                <a:gd name="f410" fmla="val 329"/>
                <a:gd name="f411" fmla="val 78"/>
                <a:gd name="f412" fmla="val 75"/>
                <a:gd name="f413" fmla="val 90"/>
                <a:gd name="f414" fmla="val 100"/>
                <a:gd name="f415" fmla="val 115"/>
                <a:gd name="f416" fmla="val 136"/>
                <a:gd name="f417" fmla="val 152"/>
                <a:gd name="f418" fmla="val 170"/>
                <a:gd name="f419" fmla="val 190"/>
                <a:gd name="f420" fmla="val 543"/>
                <a:gd name="f421" fmla="val 570"/>
                <a:gd name="f422" fmla="val 590"/>
                <a:gd name="f423" fmla="val 259"/>
                <a:gd name="f424" fmla="val 601"/>
                <a:gd name="f425" fmla="val 273"/>
                <a:gd name="f426" fmla="val 626"/>
                <a:gd name="f427" fmla="val 285"/>
                <a:gd name="f428" fmla="val 655"/>
                <a:gd name="f429" fmla="val 287"/>
                <a:gd name="f430" fmla="val 686"/>
                <a:gd name="f431" fmla="val 278"/>
                <a:gd name="f432" fmla="val 270"/>
                <a:gd name="f433" fmla="val 746"/>
                <a:gd name="f434" fmla="val 254"/>
                <a:gd name="f435" fmla="val 771"/>
                <a:gd name="f436" fmla="val 231"/>
                <a:gd name="f437" fmla="val 792"/>
                <a:gd name="f438" fmla="val 814"/>
                <a:gd name="f439" fmla="val 181"/>
                <a:gd name="f440" fmla="val 828"/>
                <a:gd name="f441" fmla="val 150"/>
                <a:gd name="f442" fmla="val 839"/>
                <a:gd name="f443" fmla="val 127"/>
                <a:gd name="f444" fmla="val 843"/>
                <a:gd name="f445" fmla="val 844"/>
                <a:gd name="f446" fmla="val 126"/>
                <a:gd name="f447" fmla="val 868"/>
                <a:gd name="f448" fmla="val 876"/>
                <a:gd name="f449" fmla="val 885"/>
                <a:gd name="f450" fmla="val 193"/>
                <a:gd name="f451" fmla="val 888"/>
                <a:gd name="f452" fmla="val 264"/>
                <a:gd name="f453" fmla="val 884"/>
                <a:gd name="f454" fmla="val 288"/>
                <a:gd name="f455" fmla="val 877"/>
                <a:gd name="f456" fmla="val 317"/>
                <a:gd name="f457" fmla="val 869"/>
                <a:gd name="f458" fmla="val 802"/>
                <a:gd name="f459" fmla="val 725"/>
                <a:gd name="f460" fmla="val 695"/>
                <a:gd name="f461" fmla="val 564"/>
                <a:gd name="f462" fmla="val 675"/>
                <a:gd name="f463" fmla="val 654"/>
                <a:gd name="f464" fmla="val 591"/>
                <a:gd name="f465" fmla="val 602"/>
                <a:gd name="f466" fmla="val 611"/>
                <a:gd name="f467" fmla="val 619"/>
                <a:gd name="f468" fmla="val 577"/>
                <a:gd name="f469" fmla="val 534"/>
                <a:gd name="f470" fmla="val 637"/>
                <a:gd name="f471" fmla="val 621"/>
                <a:gd name="f472" fmla="val 606"/>
                <a:gd name="f473" fmla="val 550"/>
                <a:gd name="f474" fmla="val 527"/>
                <a:gd name="f475" fmla="val 514"/>
                <a:gd name="f476" fmla="val 494"/>
                <a:gd name="f477" fmla="val 497"/>
                <a:gd name="f478" fmla="val 498"/>
                <a:gd name="f479" fmla="val 594"/>
                <a:gd name="f480" fmla="val 592"/>
                <a:gd name="f481" fmla="val 571"/>
                <a:gd name="f482" fmla="val 48"/>
                <a:gd name="f483" fmla="val 47"/>
                <a:gd name="f484" fmla="val 44"/>
                <a:gd name="f485" fmla="val 413"/>
                <a:gd name="f486" fmla="val 38"/>
                <a:gd name="f487" fmla="val 545"/>
                <a:gd name="f488" fmla="val 31"/>
                <a:gd name="f489" fmla="val 600"/>
                <a:gd name="f490" fmla="val 41"/>
                <a:gd name="f491" fmla="val 661"/>
                <a:gd name="f492" fmla="val 46"/>
                <a:gd name="f493" fmla="val 692"/>
                <a:gd name="f494" fmla="val 54"/>
                <a:gd name="f495" fmla="val 723"/>
                <a:gd name="f496" fmla="val 65"/>
                <a:gd name="f497" fmla="val 773"/>
                <a:gd name="f498" fmla="val 92"/>
                <a:gd name="f499" fmla="val 810"/>
                <a:gd name="f500" fmla="val 813"/>
                <a:gd name="f501" fmla="val 94"/>
                <a:gd name="f502" fmla="val 104"/>
                <a:gd name="f503" fmla="val 110"/>
                <a:gd name="f504" fmla="val 117"/>
                <a:gd name="f505" fmla="val 812"/>
                <a:gd name="f506" fmla="val 149"/>
                <a:gd name="f507" fmla="val 806"/>
                <a:gd name="f508" fmla="val 164"/>
                <a:gd name="f509" fmla="val 791"/>
                <a:gd name="f510" fmla="val 780"/>
                <a:gd name="f511" fmla="val 766"/>
                <a:gd name="f512" fmla="val 256"/>
                <a:gd name="f513" fmla="val 642"/>
                <a:gd name="f514" fmla="val 240"/>
                <a:gd name="f515" fmla="val 624"/>
                <a:gd name="f516" fmla="val 229"/>
                <a:gd name="f517" fmla="val 203"/>
                <a:gd name="f518" fmla="val 586"/>
                <a:gd name="f519" fmla="val 176"/>
                <a:gd name="f520" fmla="val 557"/>
                <a:gd name="f521" fmla="val 111"/>
                <a:gd name="f522" fmla="val 99"/>
                <a:gd name="f523" fmla="val 511"/>
                <a:gd name="f524" fmla="val 88"/>
                <a:gd name="f525" fmla="val 483"/>
                <a:gd name="f526" fmla="val 53"/>
                <a:gd name="f527" fmla="val 425"/>
                <a:gd name="f528" fmla="val 74"/>
                <a:gd name="f529" fmla="val 70"/>
                <a:gd name="f530" fmla="val 55"/>
                <a:gd name="f531" fmla="val 43"/>
                <a:gd name="f532" fmla="val 433"/>
                <a:gd name="f533" fmla="val 383"/>
                <a:gd name="f534" fmla="val 141"/>
                <a:gd name="f535" fmla="val 142"/>
                <a:gd name="f536" fmla="val 145"/>
                <a:gd name="f537" fmla="val 147"/>
                <a:gd name="f538" fmla="val 444"/>
                <a:gd name="f539" fmla="val 158"/>
                <a:gd name="f540" fmla="val 461"/>
                <a:gd name="f541" fmla="val 165"/>
                <a:gd name="f542" fmla="val 465"/>
                <a:gd name="f543" fmla="val 466"/>
                <a:gd name="f544" fmla="val 163"/>
                <a:gd name="f545" fmla="val 490"/>
                <a:gd name="f546" fmla="val 124"/>
                <a:gd name="f547" fmla="val 102"/>
                <a:gd name="f548" fmla="val 83"/>
                <a:gd name="f549" fmla="+- 0 0 -90"/>
                <a:gd name="f550" fmla="*/ f4 1 800"/>
                <a:gd name="f551" fmla="*/ f5 1 919"/>
                <a:gd name="f552" fmla="val f6"/>
                <a:gd name="f553" fmla="val f7"/>
                <a:gd name="f554" fmla="val f8"/>
                <a:gd name="f555" fmla="*/ f549 f0 1"/>
                <a:gd name="f556" fmla="+- f554 0 f552"/>
                <a:gd name="f557" fmla="+- f553 0 f552"/>
                <a:gd name="f558" fmla="*/ f555 1 f3"/>
                <a:gd name="f559" fmla="*/ f557 1 800"/>
                <a:gd name="f560" fmla="*/ f556 1 919"/>
                <a:gd name="f561" fmla="*/ 559 f557 1"/>
                <a:gd name="f562" fmla="*/ 216 f556 1"/>
                <a:gd name="f563" fmla="*/ 796 f557 1"/>
                <a:gd name="f564" fmla="*/ 327 f556 1"/>
                <a:gd name="f565" fmla="*/ 721 f557 1"/>
                <a:gd name="f566" fmla="*/ 451 f556 1"/>
                <a:gd name="f567" fmla="*/ 680 f557 1"/>
                <a:gd name="f568" fmla="*/ 427 f556 1"/>
                <a:gd name="f569" fmla="*/ 608 f557 1"/>
                <a:gd name="f570" fmla="*/ 662 f556 1"/>
                <a:gd name="f571" fmla="*/ 480 f557 1"/>
                <a:gd name="f572" fmla="*/ 805 f556 1"/>
                <a:gd name="f573" fmla="*/ 207 f557 1"/>
                <a:gd name="f574" fmla="*/ 918 f556 1"/>
                <a:gd name="f575" fmla="*/ 49 f557 1"/>
                <a:gd name="f576" fmla="*/ 795 f556 1"/>
                <a:gd name="f577" fmla="*/ 3 f557 1"/>
                <a:gd name="f578" fmla="*/ 475 f556 1"/>
                <a:gd name="f579" fmla="*/ 168 f557 1"/>
                <a:gd name="f580" fmla="*/ 178 f556 1"/>
                <a:gd name="f581" fmla="*/ 346 f557 1"/>
                <a:gd name="f582" fmla="*/ 137 f556 1"/>
                <a:gd name="f583" fmla="*/ 408 f557 1"/>
                <a:gd name="f584" fmla="*/ 10 f556 1"/>
                <a:gd name="f585" fmla="*/ 529 f557 1"/>
                <a:gd name="f586" fmla="*/ 58 f556 1"/>
                <a:gd name="f587" fmla="*/ 493 f557 1"/>
                <a:gd name="f588" fmla="*/ 177 f556 1"/>
                <a:gd name="f589" fmla="*/ 427 f557 1"/>
                <a:gd name="f590" fmla="*/ 525 f556 1"/>
                <a:gd name="f591" fmla="*/ 335 f557 1"/>
                <a:gd name="f592" fmla="*/ 572 f556 1"/>
                <a:gd name="f593" fmla="*/ 438 f557 1"/>
                <a:gd name="f594" fmla="*/ 484 f556 1"/>
                <a:gd name="f595" fmla="*/ 372 f557 1"/>
                <a:gd name="f596" fmla="*/ 453 f556 1"/>
                <a:gd name="f597" fmla="*/ 430 f557 1"/>
                <a:gd name="f598" fmla="*/ 438 f556 1"/>
                <a:gd name="f599" fmla="*/ 503 f557 1"/>
                <a:gd name="f600" fmla="*/ 472 f556 1"/>
                <a:gd name="f601" fmla="*/ 646 f557 1"/>
                <a:gd name="f602" fmla="*/ 476 f556 1"/>
                <a:gd name="f603" fmla="*/ 647 f557 1"/>
                <a:gd name="f604" fmla="*/ 404 f556 1"/>
                <a:gd name="f605" fmla="*/ 533 f557 1"/>
                <a:gd name="f606" fmla="*/ 376 f556 1"/>
                <a:gd name="f607" fmla="*/ 578 f557 1"/>
                <a:gd name="f608" fmla="*/ 347 f556 1"/>
                <a:gd name="f609" fmla="*/ 719 f557 1"/>
                <a:gd name="f610" fmla="*/ 418 f556 1"/>
                <a:gd name="f611" fmla="*/ 767 f557 1"/>
                <a:gd name="f612" fmla="*/ 340 f556 1"/>
                <a:gd name="f613" fmla="*/ 245 f556 1"/>
                <a:gd name="f614" fmla="*/ 401 f557 1"/>
                <a:gd name="f615" fmla="*/ 281 f556 1"/>
                <a:gd name="f616" fmla="*/ 495 f557 1"/>
                <a:gd name="f617" fmla="*/ 224 f556 1"/>
                <a:gd name="f618" fmla="*/ 440 f557 1"/>
                <a:gd name="f619" fmla="*/ 188 f556 1"/>
                <a:gd name="f620" fmla="*/ 192 f557 1"/>
                <a:gd name="f621" fmla="*/ 201 f556 1"/>
                <a:gd name="f622" fmla="*/ 93 f557 1"/>
                <a:gd name="f623" fmla="*/ 286 f556 1"/>
                <a:gd name="f624" fmla="*/ 90 f557 1"/>
                <a:gd name="f625" fmla="*/ 250 f557 1"/>
                <a:gd name="f626" fmla="*/ 590 f556 1"/>
                <a:gd name="f627" fmla="*/ 231 f557 1"/>
                <a:gd name="f628" fmla="*/ 792 f556 1"/>
                <a:gd name="f629" fmla="*/ 115 f557 1"/>
                <a:gd name="f630" fmla="*/ 844 f556 1"/>
                <a:gd name="f631" fmla="*/ 288 f557 1"/>
                <a:gd name="f632" fmla="*/ 877 f556 1"/>
                <a:gd name="f633" fmla="*/ 548 f557 1"/>
                <a:gd name="f634" fmla="*/ 695 f556 1"/>
                <a:gd name="f635" fmla="*/ 640 f557 1"/>
                <a:gd name="f636" fmla="*/ 512 f556 1"/>
                <a:gd name="f637" fmla="*/ 530 f557 1"/>
                <a:gd name="f638" fmla="*/ 501 f556 1"/>
                <a:gd name="f639" fmla="*/ 497 f557 1"/>
                <a:gd name="f640" fmla="*/ 587 f556 1"/>
                <a:gd name="f641" fmla="*/ 470 f557 1"/>
                <a:gd name="f642" fmla="*/ 531 f556 1"/>
                <a:gd name="f643" fmla="*/ 507 f556 1"/>
                <a:gd name="f644" fmla="*/ 32 f557 1"/>
                <a:gd name="f645" fmla="*/ 496 f556 1"/>
                <a:gd name="f646" fmla="*/ 65 f557 1"/>
                <a:gd name="f647" fmla="*/ 753 f556 1"/>
                <a:gd name="f648" fmla="*/ 117 f557 1"/>
                <a:gd name="f649" fmla="*/ 812 f556 1"/>
                <a:gd name="f650" fmla="*/ 704 f556 1"/>
                <a:gd name="f651" fmla="*/ 176 f557 1"/>
                <a:gd name="f652" fmla="*/ 570 f556 1"/>
                <a:gd name="f653" fmla="*/ 48 f557 1"/>
                <a:gd name="f654" fmla="*/ 392 f556 1"/>
                <a:gd name="f655" fmla="*/ 487 f557 1"/>
                <a:gd name="f656" fmla="*/ 55 f556 1"/>
                <a:gd name="f657" fmla="*/ 424 f557 1"/>
                <a:gd name="f658" fmla="*/ 75 f556 1"/>
                <a:gd name="f659" fmla="*/ 384 f557 1"/>
                <a:gd name="f660" fmla="*/ 144 f556 1"/>
                <a:gd name="f661" fmla="*/ 466 f557 1"/>
                <a:gd name="f662" fmla="*/ 163 f556 1"/>
                <a:gd name="f663" fmla="+- f558 0 f1"/>
                <a:gd name="f664" fmla="*/ f561 1 800"/>
                <a:gd name="f665" fmla="*/ f562 1 919"/>
                <a:gd name="f666" fmla="*/ f563 1 800"/>
                <a:gd name="f667" fmla="*/ f564 1 919"/>
                <a:gd name="f668" fmla="*/ f565 1 800"/>
                <a:gd name="f669" fmla="*/ f566 1 919"/>
                <a:gd name="f670" fmla="*/ f567 1 800"/>
                <a:gd name="f671" fmla="*/ f568 1 919"/>
                <a:gd name="f672" fmla="*/ f569 1 800"/>
                <a:gd name="f673" fmla="*/ f570 1 919"/>
                <a:gd name="f674" fmla="*/ f571 1 800"/>
                <a:gd name="f675" fmla="*/ f572 1 919"/>
                <a:gd name="f676" fmla="*/ f573 1 800"/>
                <a:gd name="f677" fmla="*/ f574 1 919"/>
                <a:gd name="f678" fmla="*/ f575 1 800"/>
                <a:gd name="f679" fmla="*/ f576 1 919"/>
                <a:gd name="f680" fmla="*/ f577 1 800"/>
                <a:gd name="f681" fmla="*/ f578 1 919"/>
                <a:gd name="f682" fmla="*/ f579 1 800"/>
                <a:gd name="f683" fmla="*/ f580 1 919"/>
                <a:gd name="f684" fmla="*/ f581 1 800"/>
                <a:gd name="f685" fmla="*/ f582 1 919"/>
                <a:gd name="f686" fmla="*/ f583 1 800"/>
                <a:gd name="f687" fmla="*/ f584 1 919"/>
                <a:gd name="f688" fmla="*/ f585 1 800"/>
                <a:gd name="f689" fmla="*/ f586 1 919"/>
                <a:gd name="f690" fmla="*/ f587 1 800"/>
                <a:gd name="f691" fmla="*/ f588 1 919"/>
                <a:gd name="f692" fmla="*/ f589 1 800"/>
                <a:gd name="f693" fmla="*/ f590 1 919"/>
                <a:gd name="f694" fmla="*/ f591 1 800"/>
                <a:gd name="f695" fmla="*/ f592 1 919"/>
                <a:gd name="f696" fmla="*/ f593 1 800"/>
                <a:gd name="f697" fmla="*/ f594 1 919"/>
                <a:gd name="f698" fmla="*/ f595 1 800"/>
                <a:gd name="f699" fmla="*/ f596 1 919"/>
                <a:gd name="f700" fmla="*/ f597 1 800"/>
                <a:gd name="f701" fmla="*/ f598 1 919"/>
                <a:gd name="f702" fmla="*/ f599 1 800"/>
                <a:gd name="f703" fmla="*/ f600 1 919"/>
                <a:gd name="f704" fmla="*/ f601 1 800"/>
                <a:gd name="f705" fmla="*/ f602 1 919"/>
                <a:gd name="f706" fmla="*/ f603 1 800"/>
                <a:gd name="f707" fmla="*/ f604 1 919"/>
                <a:gd name="f708" fmla="*/ f605 1 800"/>
                <a:gd name="f709" fmla="*/ f606 1 919"/>
                <a:gd name="f710" fmla="*/ f607 1 800"/>
                <a:gd name="f711" fmla="*/ f608 1 919"/>
                <a:gd name="f712" fmla="*/ f609 1 800"/>
                <a:gd name="f713" fmla="*/ f610 1 919"/>
                <a:gd name="f714" fmla="*/ f611 1 800"/>
                <a:gd name="f715" fmla="*/ f612 1 919"/>
                <a:gd name="f716" fmla="*/ f613 1 919"/>
                <a:gd name="f717" fmla="*/ f614 1 800"/>
                <a:gd name="f718" fmla="*/ f615 1 919"/>
                <a:gd name="f719" fmla="*/ f616 1 800"/>
                <a:gd name="f720" fmla="*/ f617 1 919"/>
                <a:gd name="f721" fmla="*/ f618 1 800"/>
                <a:gd name="f722" fmla="*/ f619 1 919"/>
                <a:gd name="f723" fmla="*/ f620 1 800"/>
                <a:gd name="f724" fmla="*/ f621 1 919"/>
                <a:gd name="f725" fmla="*/ f622 1 800"/>
                <a:gd name="f726" fmla="*/ f623 1 919"/>
                <a:gd name="f727" fmla="*/ f624 1 800"/>
                <a:gd name="f728" fmla="*/ f625 1 800"/>
                <a:gd name="f729" fmla="*/ f626 1 919"/>
                <a:gd name="f730" fmla="*/ f627 1 800"/>
                <a:gd name="f731" fmla="*/ f628 1 919"/>
                <a:gd name="f732" fmla="*/ f629 1 800"/>
                <a:gd name="f733" fmla="*/ f630 1 919"/>
                <a:gd name="f734" fmla="*/ f631 1 800"/>
                <a:gd name="f735" fmla="*/ f632 1 919"/>
                <a:gd name="f736" fmla="*/ f633 1 800"/>
                <a:gd name="f737" fmla="*/ f634 1 919"/>
                <a:gd name="f738" fmla="*/ f635 1 800"/>
                <a:gd name="f739" fmla="*/ f636 1 919"/>
                <a:gd name="f740" fmla="*/ f637 1 800"/>
                <a:gd name="f741" fmla="*/ f638 1 919"/>
                <a:gd name="f742" fmla="*/ f639 1 800"/>
                <a:gd name="f743" fmla="*/ f640 1 919"/>
                <a:gd name="f744" fmla="*/ f641 1 800"/>
                <a:gd name="f745" fmla="*/ f642 1 919"/>
                <a:gd name="f746" fmla="*/ f643 1 919"/>
                <a:gd name="f747" fmla="*/ f644 1 800"/>
                <a:gd name="f748" fmla="*/ f645 1 919"/>
                <a:gd name="f749" fmla="*/ f646 1 800"/>
                <a:gd name="f750" fmla="*/ f647 1 919"/>
                <a:gd name="f751" fmla="*/ f648 1 800"/>
                <a:gd name="f752" fmla="*/ f649 1 919"/>
                <a:gd name="f753" fmla="*/ f650 1 919"/>
                <a:gd name="f754" fmla="*/ f651 1 800"/>
                <a:gd name="f755" fmla="*/ f652 1 919"/>
                <a:gd name="f756" fmla="*/ f653 1 800"/>
                <a:gd name="f757" fmla="*/ f654 1 919"/>
                <a:gd name="f758" fmla="*/ f655 1 800"/>
                <a:gd name="f759" fmla="*/ f656 1 919"/>
                <a:gd name="f760" fmla="*/ f657 1 800"/>
                <a:gd name="f761" fmla="*/ f658 1 919"/>
                <a:gd name="f762" fmla="*/ f659 1 800"/>
                <a:gd name="f763" fmla="*/ f660 1 919"/>
                <a:gd name="f764" fmla="*/ f661 1 800"/>
                <a:gd name="f765" fmla="*/ f662 1 919"/>
                <a:gd name="f766" fmla="*/ 0 1 f559"/>
                <a:gd name="f767" fmla="*/ f553 1 f559"/>
                <a:gd name="f768" fmla="*/ 0 1 f560"/>
                <a:gd name="f769" fmla="*/ f554 1 f560"/>
                <a:gd name="f770" fmla="*/ f664 1 f559"/>
                <a:gd name="f771" fmla="*/ f665 1 f560"/>
                <a:gd name="f772" fmla="*/ f666 1 f559"/>
                <a:gd name="f773" fmla="*/ f667 1 f560"/>
                <a:gd name="f774" fmla="*/ f668 1 f559"/>
                <a:gd name="f775" fmla="*/ f669 1 f560"/>
                <a:gd name="f776" fmla="*/ f670 1 f559"/>
                <a:gd name="f777" fmla="*/ f671 1 f560"/>
                <a:gd name="f778" fmla="*/ f672 1 f559"/>
                <a:gd name="f779" fmla="*/ f673 1 f560"/>
                <a:gd name="f780" fmla="*/ f674 1 f559"/>
                <a:gd name="f781" fmla="*/ f675 1 f560"/>
                <a:gd name="f782" fmla="*/ f676 1 f559"/>
                <a:gd name="f783" fmla="*/ f677 1 f560"/>
                <a:gd name="f784" fmla="*/ f678 1 f559"/>
                <a:gd name="f785" fmla="*/ f679 1 f560"/>
                <a:gd name="f786" fmla="*/ f680 1 f559"/>
                <a:gd name="f787" fmla="*/ f681 1 f560"/>
                <a:gd name="f788" fmla="*/ f682 1 f559"/>
                <a:gd name="f789" fmla="*/ f683 1 f560"/>
                <a:gd name="f790" fmla="*/ f684 1 f559"/>
                <a:gd name="f791" fmla="*/ f685 1 f560"/>
                <a:gd name="f792" fmla="*/ f686 1 f559"/>
                <a:gd name="f793" fmla="*/ f687 1 f560"/>
                <a:gd name="f794" fmla="*/ f688 1 f559"/>
                <a:gd name="f795" fmla="*/ f689 1 f560"/>
                <a:gd name="f796" fmla="*/ f690 1 f559"/>
                <a:gd name="f797" fmla="*/ f691 1 f560"/>
                <a:gd name="f798" fmla="*/ f692 1 f559"/>
                <a:gd name="f799" fmla="*/ f693 1 f560"/>
                <a:gd name="f800" fmla="*/ f694 1 f559"/>
                <a:gd name="f801" fmla="*/ f695 1 f560"/>
                <a:gd name="f802" fmla="*/ f696 1 f559"/>
                <a:gd name="f803" fmla="*/ f697 1 f560"/>
                <a:gd name="f804" fmla="*/ f698 1 f559"/>
                <a:gd name="f805" fmla="*/ f699 1 f560"/>
                <a:gd name="f806" fmla="*/ f700 1 f559"/>
                <a:gd name="f807" fmla="*/ f701 1 f560"/>
                <a:gd name="f808" fmla="*/ f702 1 f559"/>
                <a:gd name="f809" fmla="*/ f703 1 f560"/>
                <a:gd name="f810" fmla="*/ f704 1 f559"/>
                <a:gd name="f811" fmla="*/ f705 1 f560"/>
                <a:gd name="f812" fmla="*/ f706 1 f559"/>
                <a:gd name="f813" fmla="*/ f707 1 f560"/>
                <a:gd name="f814" fmla="*/ f708 1 f559"/>
                <a:gd name="f815" fmla="*/ f709 1 f560"/>
                <a:gd name="f816" fmla="*/ f710 1 f559"/>
                <a:gd name="f817" fmla="*/ f711 1 f560"/>
                <a:gd name="f818" fmla="*/ f712 1 f559"/>
                <a:gd name="f819" fmla="*/ f713 1 f560"/>
                <a:gd name="f820" fmla="*/ f714 1 f559"/>
                <a:gd name="f821" fmla="*/ f715 1 f560"/>
                <a:gd name="f822" fmla="*/ f716 1 f560"/>
                <a:gd name="f823" fmla="*/ f717 1 f559"/>
                <a:gd name="f824" fmla="*/ f718 1 f560"/>
                <a:gd name="f825" fmla="*/ f719 1 f559"/>
                <a:gd name="f826" fmla="*/ f720 1 f560"/>
                <a:gd name="f827" fmla="*/ f721 1 f559"/>
                <a:gd name="f828" fmla="*/ f722 1 f560"/>
                <a:gd name="f829" fmla="*/ f723 1 f559"/>
                <a:gd name="f830" fmla="*/ f724 1 f560"/>
                <a:gd name="f831" fmla="*/ f725 1 f559"/>
                <a:gd name="f832" fmla="*/ f726 1 f560"/>
                <a:gd name="f833" fmla="*/ f727 1 f559"/>
                <a:gd name="f834" fmla="*/ f728 1 f559"/>
                <a:gd name="f835" fmla="*/ f729 1 f560"/>
                <a:gd name="f836" fmla="*/ f730 1 f559"/>
                <a:gd name="f837" fmla="*/ f731 1 f560"/>
                <a:gd name="f838" fmla="*/ f732 1 f559"/>
                <a:gd name="f839" fmla="*/ f733 1 f560"/>
                <a:gd name="f840" fmla="*/ f734 1 f559"/>
                <a:gd name="f841" fmla="*/ f735 1 f560"/>
                <a:gd name="f842" fmla="*/ f736 1 f559"/>
                <a:gd name="f843" fmla="*/ f737 1 f560"/>
                <a:gd name="f844" fmla="*/ f738 1 f559"/>
                <a:gd name="f845" fmla="*/ f739 1 f560"/>
                <a:gd name="f846" fmla="*/ f740 1 f559"/>
                <a:gd name="f847" fmla="*/ f741 1 f560"/>
                <a:gd name="f848" fmla="*/ f742 1 f559"/>
                <a:gd name="f849" fmla="*/ f743 1 f560"/>
                <a:gd name="f850" fmla="*/ f744 1 f559"/>
                <a:gd name="f851" fmla="*/ f745 1 f560"/>
                <a:gd name="f852" fmla="*/ f746 1 f560"/>
                <a:gd name="f853" fmla="*/ f747 1 f559"/>
                <a:gd name="f854" fmla="*/ f748 1 f560"/>
                <a:gd name="f855" fmla="*/ f749 1 f559"/>
                <a:gd name="f856" fmla="*/ f750 1 f560"/>
                <a:gd name="f857" fmla="*/ f751 1 f559"/>
                <a:gd name="f858" fmla="*/ f752 1 f560"/>
                <a:gd name="f859" fmla="*/ f753 1 f560"/>
                <a:gd name="f860" fmla="*/ f754 1 f559"/>
                <a:gd name="f861" fmla="*/ f755 1 f560"/>
                <a:gd name="f862" fmla="*/ f756 1 f559"/>
                <a:gd name="f863" fmla="*/ f757 1 f560"/>
                <a:gd name="f864" fmla="*/ f758 1 f559"/>
                <a:gd name="f865" fmla="*/ f759 1 f560"/>
                <a:gd name="f866" fmla="*/ f760 1 f559"/>
                <a:gd name="f867" fmla="*/ f761 1 f560"/>
                <a:gd name="f868" fmla="*/ f762 1 f559"/>
                <a:gd name="f869" fmla="*/ f763 1 f560"/>
                <a:gd name="f870" fmla="*/ f764 1 f559"/>
                <a:gd name="f871" fmla="*/ f765 1 f560"/>
                <a:gd name="f872" fmla="*/ f766 f550 1"/>
                <a:gd name="f873" fmla="*/ f767 f550 1"/>
                <a:gd name="f874" fmla="*/ f769 f551 1"/>
                <a:gd name="f875" fmla="*/ f768 f551 1"/>
                <a:gd name="f876" fmla="*/ f770 f550 1"/>
                <a:gd name="f877" fmla="*/ f771 f551 1"/>
                <a:gd name="f878" fmla="*/ f772 f550 1"/>
                <a:gd name="f879" fmla="*/ f773 f551 1"/>
                <a:gd name="f880" fmla="*/ f774 f550 1"/>
                <a:gd name="f881" fmla="*/ f775 f551 1"/>
                <a:gd name="f882" fmla="*/ f776 f550 1"/>
                <a:gd name="f883" fmla="*/ f777 f551 1"/>
                <a:gd name="f884" fmla="*/ f778 f550 1"/>
                <a:gd name="f885" fmla="*/ f779 f551 1"/>
                <a:gd name="f886" fmla="*/ f780 f550 1"/>
                <a:gd name="f887" fmla="*/ f781 f551 1"/>
                <a:gd name="f888" fmla="*/ f782 f550 1"/>
                <a:gd name="f889" fmla="*/ f783 f551 1"/>
                <a:gd name="f890" fmla="*/ f784 f550 1"/>
                <a:gd name="f891" fmla="*/ f785 f551 1"/>
                <a:gd name="f892" fmla="*/ f786 f550 1"/>
                <a:gd name="f893" fmla="*/ f787 f551 1"/>
                <a:gd name="f894" fmla="*/ f788 f550 1"/>
                <a:gd name="f895" fmla="*/ f789 f551 1"/>
                <a:gd name="f896" fmla="*/ f790 f550 1"/>
                <a:gd name="f897" fmla="*/ f791 f551 1"/>
                <a:gd name="f898" fmla="*/ f792 f550 1"/>
                <a:gd name="f899" fmla="*/ f793 f551 1"/>
                <a:gd name="f900" fmla="*/ f794 f550 1"/>
                <a:gd name="f901" fmla="*/ f795 f551 1"/>
                <a:gd name="f902" fmla="*/ f796 f550 1"/>
                <a:gd name="f903" fmla="*/ f797 f551 1"/>
                <a:gd name="f904" fmla="*/ f798 f550 1"/>
                <a:gd name="f905" fmla="*/ f799 f551 1"/>
                <a:gd name="f906" fmla="*/ f800 f550 1"/>
                <a:gd name="f907" fmla="*/ f801 f551 1"/>
                <a:gd name="f908" fmla="*/ f802 f550 1"/>
                <a:gd name="f909" fmla="*/ f803 f551 1"/>
                <a:gd name="f910" fmla="*/ f804 f550 1"/>
                <a:gd name="f911" fmla="*/ f805 f551 1"/>
                <a:gd name="f912" fmla="*/ f806 f550 1"/>
                <a:gd name="f913" fmla="*/ f807 f551 1"/>
                <a:gd name="f914" fmla="*/ f808 f550 1"/>
                <a:gd name="f915" fmla="*/ f809 f551 1"/>
                <a:gd name="f916" fmla="*/ f810 f550 1"/>
                <a:gd name="f917" fmla="*/ f811 f551 1"/>
                <a:gd name="f918" fmla="*/ f812 f550 1"/>
                <a:gd name="f919" fmla="*/ f813 f551 1"/>
                <a:gd name="f920" fmla="*/ f814 f550 1"/>
                <a:gd name="f921" fmla="*/ f815 f551 1"/>
                <a:gd name="f922" fmla="*/ f816 f550 1"/>
                <a:gd name="f923" fmla="*/ f817 f551 1"/>
                <a:gd name="f924" fmla="*/ f818 f550 1"/>
                <a:gd name="f925" fmla="*/ f819 f551 1"/>
                <a:gd name="f926" fmla="*/ f820 f550 1"/>
                <a:gd name="f927" fmla="*/ f821 f551 1"/>
                <a:gd name="f928" fmla="*/ f822 f551 1"/>
                <a:gd name="f929" fmla="*/ f823 f550 1"/>
                <a:gd name="f930" fmla="*/ f824 f551 1"/>
                <a:gd name="f931" fmla="*/ f825 f550 1"/>
                <a:gd name="f932" fmla="*/ f826 f551 1"/>
                <a:gd name="f933" fmla="*/ f827 f550 1"/>
                <a:gd name="f934" fmla="*/ f828 f551 1"/>
                <a:gd name="f935" fmla="*/ f829 f550 1"/>
                <a:gd name="f936" fmla="*/ f830 f551 1"/>
                <a:gd name="f937" fmla="*/ f831 f550 1"/>
                <a:gd name="f938" fmla="*/ f832 f551 1"/>
                <a:gd name="f939" fmla="*/ f833 f550 1"/>
                <a:gd name="f940" fmla="*/ f834 f550 1"/>
                <a:gd name="f941" fmla="*/ f835 f551 1"/>
                <a:gd name="f942" fmla="*/ f836 f550 1"/>
                <a:gd name="f943" fmla="*/ f837 f551 1"/>
                <a:gd name="f944" fmla="*/ f838 f550 1"/>
                <a:gd name="f945" fmla="*/ f839 f551 1"/>
                <a:gd name="f946" fmla="*/ f840 f550 1"/>
                <a:gd name="f947" fmla="*/ f841 f551 1"/>
                <a:gd name="f948" fmla="*/ f842 f550 1"/>
                <a:gd name="f949" fmla="*/ f843 f551 1"/>
                <a:gd name="f950" fmla="*/ f844 f550 1"/>
                <a:gd name="f951" fmla="*/ f845 f551 1"/>
                <a:gd name="f952" fmla="*/ f846 f550 1"/>
                <a:gd name="f953" fmla="*/ f847 f551 1"/>
                <a:gd name="f954" fmla="*/ f848 f550 1"/>
                <a:gd name="f955" fmla="*/ f849 f551 1"/>
                <a:gd name="f956" fmla="*/ f850 f550 1"/>
                <a:gd name="f957" fmla="*/ f851 f551 1"/>
                <a:gd name="f958" fmla="*/ f852 f551 1"/>
                <a:gd name="f959" fmla="*/ f853 f550 1"/>
                <a:gd name="f960" fmla="*/ f854 f551 1"/>
                <a:gd name="f961" fmla="*/ f855 f550 1"/>
                <a:gd name="f962" fmla="*/ f856 f551 1"/>
                <a:gd name="f963" fmla="*/ f857 f550 1"/>
                <a:gd name="f964" fmla="*/ f858 f551 1"/>
                <a:gd name="f965" fmla="*/ f859 f551 1"/>
                <a:gd name="f966" fmla="*/ f860 f550 1"/>
                <a:gd name="f967" fmla="*/ f861 f551 1"/>
                <a:gd name="f968" fmla="*/ f862 f550 1"/>
                <a:gd name="f969" fmla="*/ f863 f551 1"/>
                <a:gd name="f970" fmla="*/ f864 f550 1"/>
                <a:gd name="f971" fmla="*/ f865 f551 1"/>
                <a:gd name="f972" fmla="*/ f866 f550 1"/>
                <a:gd name="f973" fmla="*/ f867 f551 1"/>
                <a:gd name="f974" fmla="*/ f868 f550 1"/>
                <a:gd name="f975" fmla="*/ f869 f551 1"/>
                <a:gd name="f976" fmla="*/ f870 f550 1"/>
                <a:gd name="f977" fmla="*/ f871 f5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3">
                  <a:pos x="f876" y="f877"/>
                </a:cxn>
                <a:cxn ang="f663">
                  <a:pos x="f878" y="f879"/>
                </a:cxn>
                <a:cxn ang="f663">
                  <a:pos x="f880" y="f881"/>
                </a:cxn>
                <a:cxn ang="f663">
                  <a:pos x="f882" y="f883"/>
                </a:cxn>
                <a:cxn ang="f663">
                  <a:pos x="f884" y="f885"/>
                </a:cxn>
                <a:cxn ang="f663">
                  <a:pos x="f886" y="f887"/>
                </a:cxn>
                <a:cxn ang="f663">
                  <a:pos x="f888" y="f889"/>
                </a:cxn>
                <a:cxn ang="f663">
                  <a:pos x="f890" y="f891"/>
                </a:cxn>
                <a:cxn ang="f663">
                  <a:pos x="f892" y="f893"/>
                </a:cxn>
                <a:cxn ang="f663">
                  <a:pos x="f894" y="f895"/>
                </a:cxn>
                <a:cxn ang="f663">
                  <a:pos x="f896" y="f897"/>
                </a:cxn>
                <a:cxn ang="f663">
                  <a:pos x="f898" y="f899"/>
                </a:cxn>
                <a:cxn ang="f663">
                  <a:pos x="f900" y="f901"/>
                </a:cxn>
                <a:cxn ang="f663">
                  <a:pos x="f902" y="f903"/>
                </a:cxn>
                <a:cxn ang="f663">
                  <a:pos x="f904" y="f905"/>
                </a:cxn>
                <a:cxn ang="f663">
                  <a:pos x="f906" y="f907"/>
                </a:cxn>
                <a:cxn ang="f663">
                  <a:pos x="f908" y="f909"/>
                </a:cxn>
                <a:cxn ang="f663">
                  <a:pos x="f910" y="f911"/>
                </a:cxn>
                <a:cxn ang="f663">
                  <a:pos x="f912" y="f913"/>
                </a:cxn>
                <a:cxn ang="f663">
                  <a:pos x="f914" y="f915"/>
                </a:cxn>
                <a:cxn ang="f663">
                  <a:pos x="f916" y="f917"/>
                </a:cxn>
                <a:cxn ang="f663">
                  <a:pos x="f918" y="f919"/>
                </a:cxn>
                <a:cxn ang="f663">
                  <a:pos x="f920" y="f921"/>
                </a:cxn>
                <a:cxn ang="f663">
                  <a:pos x="f922" y="f923"/>
                </a:cxn>
                <a:cxn ang="f663">
                  <a:pos x="f924" y="f925"/>
                </a:cxn>
                <a:cxn ang="f663">
                  <a:pos x="f926" y="f927"/>
                </a:cxn>
                <a:cxn ang="f663">
                  <a:pos x="f922" y="f928"/>
                </a:cxn>
                <a:cxn ang="f663">
                  <a:pos x="f929" y="f930"/>
                </a:cxn>
                <a:cxn ang="f663">
                  <a:pos x="f931" y="f932"/>
                </a:cxn>
                <a:cxn ang="f663">
                  <a:pos x="f933" y="f934"/>
                </a:cxn>
                <a:cxn ang="f663">
                  <a:pos x="f935" y="f936"/>
                </a:cxn>
                <a:cxn ang="f663">
                  <a:pos x="f937" y="f938"/>
                </a:cxn>
                <a:cxn ang="f663">
                  <a:pos x="f939" y="f913"/>
                </a:cxn>
                <a:cxn ang="f663">
                  <a:pos x="f940" y="f941"/>
                </a:cxn>
                <a:cxn ang="f663">
                  <a:pos x="f942" y="f943"/>
                </a:cxn>
                <a:cxn ang="f663">
                  <a:pos x="f944" y="f945"/>
                </a:cxn>
                <a:cxn ang="f663">
                  <a:pos x="f946" y="f947"/>
                </a:cxn>
                <a:cxn ang="f663">
                  <a:pos x="f948" y="f949"/>
                </a:cxn>
                <a:cxn ang="f663">
                  <a:pos x="f950" y="f951"/>
                </a:cxn>
                <a:cxn ang="f663">
                  <a:pos x="f952" y="f953"/>
                </a:cxn>
                <a:cxn ang="f663">
                  <a:pos x="f954" y="f955"/>
                </a:cxn>
                <a:cxn ang="f663">
                  <a:pos x="f956" y="f957"/>
                </a:cxn>
                <a:cxn ang="f663">
                  <a:pos x="f886" y="f958"/>
                </a:cxn>
                <a:cxn ang="f663">
                  <a:pos x="f959" y="f960"/>
                </a:cxn>
                <a:cxn ang="f663">
                  <a:pos x="f961" y="f962"/>
                </a:cxn>
                <a:cxn ang="f663">
                  <a:pos x="f963" y="f964"/>
                </a:cxn>
                <a:cxn ang="f663">
                  <a:pos x="f940" y="f965"/>
                </a:cxn>
                <a:cxn ang="f663">
                  <a:pos x="f966" y="f967"/>
                </a:cxn>
                <a:cxn ang="f663">
                  <a:pos x="f968" y="f969"/>
                </a:cxn>
                <a:cxn ang="f663">
                  <a:pos x="f970" y="f971"/>
                </a:cxn>
                <a:cxn ang="f663">
                  <a:pos x="f972" y="f973"/>
                </a:cxn>
                <a:cxn ang="f663">
                  <a:pos x="f974" y="f975"/>
                </a:cxn>
                <a:cxn ang="f663">
                  <a:pos x="f976" y="f977"/>
                </a:cxn>
              </a:cxnLst>
              <a:rect l="f872" t="f875" r="f873" b="f874"/>
              <a:pathLst>
                <a:path w="800" h="919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18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7" y="f41"/>
                    <a:pt x="f7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29" y="f61"/>
                    <a:pt x="f62" y="f63"/>
                    <a:pt x="f64" y="f65"/>
                  </a:cubicBezTo>
                  <a:cubicBezTo>
                    <a:pt x="f66" y="f67"/>
                    <a:pt x="f68" y="f67"/>
                    <a:pt x="f69" y="f70"/>
                  </a:cubicBezTo>
                  <a:cubicBezTo>
                    <a:pt x="f69" y="f71"/>
                    <a:pt x="f69" y="f72"/>
                    <a:pt x="f69" y="f50"/>
                  </a:cubicBezTo>
                  <a:cubicBezTo>
                    <a:pt x="f73" y="f74"/>
                    <a:pt x="f27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1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3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41" y="f108"/>
                    <a:pt x="f109" y="f110"/>
                  </a:cubicBezTo>
                  <a:cubicBezTo>
                    <a:pt x="f111" y="f112"/>
                    <a:pt x="f113" y="f8"/>
                    <a:pt x="f114" y="f115"/>
                  </a:cubicBezTo>
                  <a:cubicBezTo>
                    <a:pt x="f3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47"/>
                    <a:pt x="f134" y="f87"/>
                    <a:pt x="f135" y="f136"/>
                  </a:cubicBezTo>
                  <a:cubicBezTo>
                    <a:pt x="f137" y="f138"/>
                    <a:pt x="f6" y="f139"/>
                    <a:pt x="f6" y="f140"/>
                  </a:cubicBezTo>
                  <a:cubicBezTo>
                    <a:pt x="f6" y="f141"/>
                    <a:pt x="f142" y="f143"/>
                    <a:pt x="f144" y="f145"/>
                  </a:cubicBezTo>
                  <a:cubicBezTo>
                    <a:pt x="f146" y="f67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1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3"/>
                    <a:pt x="f175" y="f176"/>
                    <a:pt x="f177" y="f178"/>
                  </a:cubicBezTo>
                  <a:cubicBezTo>
                    <a:pt x="f179" y="f121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04" y="f188"/>
                  </a:cubicBezTo>
                  <a:cubicBezTo>
                    <a:pt x="f104" y="f134"/>
                    <a:pt x="f104" y="f189"/>
                    <a:pt x="f190" y="f191"/>
                  </a:cubicBezTo>
                  <a:cubicBezTo>
                    <a:pt x="f192" y="f137"/>
                    <a:pt x="f193" y="f142"/>
                    <a:pt x="f194" y="f142"/>
                  </a:cubicBezTo>
                  <a:cubicBezTo>
                    <a:pt x="f195" y="f6"/>
                    <a:pt x="f196" y="f197"/>
                    <a:pt x="f198" y="f199"/>
                  </a:cubicBezTo>
                  <a:cubicBezTo>
                    <a:pt x="f200" y="f185"/>
                    <a:pt x="f201" y="f131"/>
                    <a:pt x="f202" y="f203"/>
                  </a:cubicBezTo>
                  <a:cubicBezTo>
                    <a:pt x="f204" y="f205"/>
                    <a:pt x="f206" y="f207"/>
                    <a:pt x="f206" y="f208"/>
                  </a:cubicBezTo>
                  <a:cubicBezTo>
                    <a:pt x="f209" y="f210"/>
                    <a:pt x="f141" y="f211"/>
                    <a:pt x="f212" y="f213"/>
                  </a:cubicBezTo>
                  <a:cubicBezTo>
                    <a:pt x="f214" y="f215"/>
                    <a:pt x="f216" y="f217"/>
                    <a:pt x="f9" y="f10"/>
                  </a:cubicBezTo>
                  <a:close/>
                  <a:moveTo>
                    <a:pt x="f98" y="f214"/>
                  </a:moveTo>
                  <a:cubicBezTo>
                    <a:pt x="f218" y="f214"/>
                    <a:pt x="f219" y="f214"/>
                    <a:pt x="f220" y="f221"/>
                  </a:cubicBezTo>
                  <a:cubicBezTo>
                    <a:pt x="f222" y="f93"/>
                    <a:pt x="f223" y="f200"/>
                    <a:pt x="f70" y="f224"/>
                  </a:cubicBezTo>
                  <a:cubicBezTo>
                    <a:pt x="f225" y="f226"/>
                    <a:pt x="f227" y="f20"/>
                    <a:pt x="f228" y="f21"/>
                  </a:cubicBezTo>
                  <a:cubicBezTo>
                    <a:pt x="f229" y="f230"/>
                    <a:pt x="f231" y="f232"/>
                    <a:pt x="f233" y="f84"/>
                  </a:cubicBezTo>
                  <a:cubicBezTo>
                    <a:pt x="f234" y="f235"/>
                    <a:pt x="f236" y="f237"/>
                    <a:pt x="f238" y="f239"/>
                  </a:cubicBezTo>
                  <a:cubicBezTo>
                    <a:pt x="f177" y="f240"/>
                    <a:pt x="f2" y="f13"/>
                    <a:pt x="f241" y="f242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49" y="f251"/>
                    <a:pt x="f50" y="f196"/>
                  </a:cubicBezTo>
                  <a:cubicBezTo>
                    <a:pt x="f65" y="f252"/>
                    <a:pt x="f253" y="f254"/>
                    <a:pt x="f255" y="f222"/>
                  </a:cubicBezTo>
                  <a:cubicBezTo>
                    <a:pt x="f256" y="f257"/>
                    <a:pt x="f258" y="f259"/>
                    <a:pt x="f260" y="f257"/>
                  </a:cubicBezTo>
                  <a:cubicBezTo>
                    <a:pt x="f241" y="f257"/>
                    <a:pt x="f261" y="f195"/>
                    <a:pt x="f262" y="f58"/>
                  </a:cubicBezTo>
                  <a:cubicBezTo>
                    <a:pt x="f263" y="f60"/>
                    <a:pt x="f264" y="f223"/>
                    <a:pt x="f179" y="f265"/>
                  </a:cubicBezTo>
                  <a:cubicBezTo>
                    <a:pt x="f266" y="f71"/>
                    <a:pt x="f241" y="f65"/>
                    <a:pt x="f267" y="f67"/>
                  </a:cubicBezTo>
                  <a:cubicBezTo>
                    <a:pt x="f182" y="f67"/>
                    <a:pt x="f245" y="f102"/>
                    <a:pt x="f48" y="f50"/>
                  </a:cubicBezTo>
                  <a:cubicBezTo>
                    <a:pt x="f268" y="f268"/>
                    <a:pt x="f259" y="f259"/>
                    <a:pt x="f269" y="f270"/>
                  </a:cubicBezTo>
                  <a:cubicBezTo>
                    <a:pt x="f271" y="f219"/>
                    <a:pt x="f252" y="f219"/>
                    <a:pt x="f272" y="f219"/>
                  </a:cubicBezTo>
                  <a:cubicBezTo>
                    <a:pt x="f74" y="f145"/>
                    <a:pt x="f273" y="f274"/>
                    <a:pt x="f275" y="f276"/>
                  </a:cubicBezTo>
                  <a:cubicBezTo>
                    <a:pt x="f277" y="f271"/>
                    <a:pt x="f278" y="f252"/>
                    <a:pt x="f279" y="f276"/>
                  </a:cubicBezTo>
                  <a:cubicBezTo>
                    <a:pt x="f280" y="f281"/>
                    <a:pt x="f282" y="f145"/>
                    <a:pt x="f283" y="f219"/>
                  </a:cubicBezTo>
                  <a:cubicBezTo>
                    <a:pt x="f284" y="f219"/>
                    <a:pt x="f285" y="f219"/>
                    <a:pt x="f285" y="f270"/>
                  </a:cubicBezTo>
                  <a:cubicBezTo>
                    <a:pt x="f286" y="f252"/>
                    <a:pt x="f287" y="f288"/>
                    <a:pt x="f287" y="f289"/>
                  </a:cubicBezTo>
                  <a:cubicBezTo>
                    <a:pt x="f290" y="f291"/>
                    <a:pt x="f290" y="f292"/>
                    <a:pt x="f293" y="f190"/>
                  </a:cubicBezTo>
                  <a:cubicBezTo>
                    <a:pt x="f293" y="f46"/>
                    <a:pt x="f287" y="f186"/>
                    <a:pt x="f286" y="f294"/>
                  </a:cubicBezTo>
                  <a:cubicBezTo>
                    <a:pt x="f295" y="f296"/>
                    <a:pt x="f297" y="f255"/>
                    <a:pt x="f80" y="f298"/>
                  </a:cubicBezTo>
                  <a:cubicBezTo>
                    <a:pt x="f299" y="f267"/>
                    <a:pt x="f300" y="f241"/>
                    <a:pt x="f301" y="f302"/>
                  </a:cubicBezTo>
                  <a:cubicBezTo>
                    <a:pt x="f303" y="f44"/>
                    <a:pt x="f89" y="f44"/>
                    <a:pt x="f206" y="f302"/>
                  </a:cubicBezTo>
                  <a:cubicBezTo>
                    <a:pt x="f304" y="f302"/>
                    <a:pt x="f11" y="f305"/>
                    <a:pt x="f200" y="f306"/>
                  </a:cubicBezTo>
                  <a:cubicBezTo>
                    <a:pt x="f307" y="f308"/>
                    <a:pt x="f141" y="f177"/>
                    <a:pt x="f309" y="f177"/>
                  </a:cubicBezTo>
                  <a:cubicBezTo>
                    <a:pt x="f310" y="f175"/>
                    <a:pt x="f311" y="f312"/>
                    <a:pt x="f313" y="f314"/>
                  </a:cubicBezTo>
                  <a:cubicBezTo>
                    <a:pt x="f315" y="f316"/>
                    <a:pt x="f317" y="f318"/>
                    <a:pt x="f136" y="f319"/>
                  </a:cubicBezTo>
                  <a:cubicBezTo>
                    <a:pt x="f64" y="f320"/>
                    <a:pt x="f321" y="f184"/>
                    <a:pt x="f322" y="f323"/>
                  </a:cubicBezTo>
                  <a:cubicBezTo>
                    <a:pt x="f324" y="f325"/>
                    <a:pt x="f326" y="f325"/>
                    <a:pt x="f327" y="f325"/>
                  </a:cubicBezTo>
                  <a:cubicBezTo>
                    <a:pt x="f328" y="f245"/>
                    <a:pt x="f329" y="f330"/>
                    <a:pt x="f331" y="f332"/>
                  </a:cubicBezTo>
                  <a:cubicBezTo>
                    <a:pt x="f333" y="f334"/>
                    <a:pt x="f335" y="f106"/>
                    <a:pt x="f336" y="f312"/>
                  </a:cubicBezTo>
                  <a:cubicBezTo>
                    <a:pt x="f336" y="f337"/>
                    <a:pt x="f336" y="f174"/>
                    <a:pt x="f338" y="f233"/>
                  </a:cubicBezTo>
                  <a:cubicBezTo>
                    <a:pt x="f47" y="f339"/>
                    <a:pt x="f340" y="f341"/>
                    <a:pt x="f342" y="f343"/>
                  </a:cubicBezTo>
                  <a:cubicBezTo>
                    <a:pt x="f344" y="f154"/>
                    <a:pt x="f345" y="f346"/>
                    <a:pt x="f81" y="f347"/>
                  </a:cubicBezTo>
                  <a:cubicBezTo>
                    <a:pt x="f348" y="f349"/>
                    <a:pt x="f350" y="f30"/>
                    <a:pt x="f313" y="f351"/>
                  </a:cubicBezTo>
                  <a:cubicBezTo>
                    <a:pt x="f240" y="f352"/>
                    <a:pt x="f353" y="f354"/>
                    <a:pt x="f216" y="f347"/>
                  </a:cubicBezTo>
                  <a:cubicBezTo>
                    <a:pt x="f281" y="f355"/>
                    <a:pt x="f356" y="f357"/>
                    <a:pt x="f358" y="f359"/>
                  </a:cubicBezTo>
                  <a:cubicBezTo>
                    <a:pt x="f245" y="f360"/>
                    <a:pt x="f186" y="f361"/>
                    <a:pt x="f296" y="f34"/>
                  </a:cubicBezTo>
                  <a:cubicBezTo>
                    <a:pt x="f243" y="f362"/>
                    <a:pt x="f225" y="f363"/>
                    <a:pt x="f46" y="f355"/>
                  </a:cubicBezTo>
                  <a:cubicBezTo>
                    <a:pt x="f330" y="f364"/>
                    <a:pt x="f325" y="f347"/>
                    <a:pt x="f292" y="f365"/>
                  </a:cubicBezTo>
                  <a:cubicBezTo>
                    <a:pt x="f356" y="f366"/>
                    <a:pt x="f367" y="f368"/>
                    <a:pt x="f369" y="f370"/>
                  </a:cubicBezTo>
                  <a:cubicBezTo>
                    <a:pt x="f371" y="f372"/>
                    <a:pt x="f373" y="f374"/>
                    <a:pt x="f375" y="f376"/>
                  </a:cubicBezTo>
                  <a:cubicBezTo>
                    <a:pt x="f198" y="f158"/>
                    <a:pt x="f221" y="f377"/>
                    <a:pt x="f214" y="f377"/>
                  </a:cubicBezTo>
                  <a:cubicBezTo>
                    <a:pt x="f251" y="f378"/>
                    <a:pt x="f379" y="f380"/>
                    <a:pt x="f291" y="f12"/>
                  </a:cubicBezTo>
                  <a:cubicBezTo>
                    <a:pt x="f381" y="f10"/>
                    <a:pt x="f319" y="f382"/>
                    <a:pt x="f231" y="f383"/>
                  </a:cubicBezTo>
                  <a:cubicBezTo>
                    <a:pt x="f384" y="f161"/>
                    <a:pt x="f385" y="f383"/>
                    <a:pt x="f386" y="f387"/>
                  </a:cubicBezTo>
                  <a:cubicBezTo>
                    <a:pt x="f388" y="f162"/>
                    <a:pt x="f376" y="f389"/>
                    <a:pt x="f390" y="f391"/>
                  </a:cubicBezTo>
                  <a:cubicBezTo>
                    <a:pt x="f392" y="f393"/>
                    <a:pt x="f394" y="f395"/>
                    <a:pt x="f396" y="f397"/>
                  </a:cubicBezTo>
                  <a:cubicBezTo>
                    <a:pt x="f215" y="f377"/>
                    <a:pt x="f398" y="f399"/>
                    <a:pt x="f178" y="f400"/>
                  </a:cubicBezTo>
                  <a:cubicBezTo>
                    <a:pt x="f401" y="f349"/>
                    <a:pt x="f402" y="f168"/>
                    <a:pt x="f403" y="f359"/>
                  </a:cubicBezTo>
                  <a:cubicBezTo>
                    <a:pt x="f404" y="f405"/>
                    <a:pt x="f125" y="f406"/>
                    <a:pt x="f181" y="f170"/>
                  </a:cubicBezTo>
                  <a:cubicBezTo>
                    <a:pt x="f407" y="f408"/>
                    <a:pt x="f409" y="f410"/>
                    <a:pt x="f411" y="f174"/>
                  </a:cubicBezTo>
                  <a:cubicBezTo>
                    <a:pt x="f412" y="f44"/>
                    <a:pt x="f409" y="f104"/>
                    <a:pt x="f413" y="f50"/>
                  </a:cubicBezTo>
                  <a:cubicBezTo>
                    <a:pt x="f414" y="f379"/>
                    <a:pt x="f415" y="f251"/>
                    <a:pt x="f416" y="f244"/>
                  </a:cubicBezTo>
                  <a:cubicBezTo>
                    <a:pt x="f417" y="f242"/>
                    <a:pt x="f418" y="f206"/>
                    <a:pt x="f419" y="f420"/>
                  </a:cubicBezTo>
                  <a:cubicBezTo>
                    <a:pt x="f397" y="f15"/>
                    <a:pt x="f28" y="f421"/>
                    <a:pt x="f365" y="f422"/>
                  </a:cubicBezTo>
                  <a:cubicBezTo>
                    <a:pt x="f423" y="f424"/>
                    <a:pt x="f168" y="f348"/>
                    <a:pt x="f425" y="f426"/>
                  </a:cubicBezTo>
                  <a:cubicBezTo>
                    <a:pt x="f427" y="f428"/>
                    <a:pt x="f429" y="f430"/>
                    <a:pt x="f431" y="f322"/>
                  </a:cubicBezTo>
                  <a:cubicBezTo>
                    <a:pt x="f432" y="f433"/>
                    <a:pt x="f434" y="f435"/>
                    <a:pt x="f436" y="f437"/>
                  </a:cubicBezTo>
                  <a:cubicBezTo>
                    <a:pt x="f395" y="f438"/>
                    <a:pt x="f439" y="f440"/>
                    <a:pt x="f441" y="f128"/>
                  </a:cubicBezTo>
                  <a:cubicBezTo>
                    <a:pt x="f176" y="f442"/>
                    <a:pt x="f443" y="f103"/>
                    <a:pt x="f415" y="f444"/>
                  </a:cubicBezTo>
                  <a:cubicBezTo>
                    <a:pt x="f415" y="f444"/>
                    <a:pt x="f415" y="f444"/>
                    <a:pt x="f415" y="f445"/>
                  </a:cubicBezTo>
                  <a:cubicBezTo>
                    <a:pt x="f446" y="f105"/>
                    <a:pt x="f176" y="f447"/>
                    <a:pt x="f117" y="f448"/>
                  </a:cubicBezTo>
                  <a:cubicBezTo>
                    <a:pt x="f387" y="f449"/>
                    <a:pt x="f450" y="f451"/>
                    <a:pt x="f16" y="f451"/>
                  </a:cubicBezTo>
                  <a:cubicBezTo>
                    <a:pt x="f366" y="f451"/>
                    <a:pt x="f452" y="f453"/>
                    <a:pt x="f454" y="f455"/>
                  </a:cubicBezTo>
                  <a:cubicBezTo>
                    <a:pt x="f456" y="f457"/>
                    <a:pt x="f175" y="f105"/>
                    <a:pt x="f106" y="f103"/>
                  </a:cubicBezTo>
                  <a:cubicBezTo>
                    <a:pt x="f186" y="f101"/>
                    <a:pt x="f265" y="f458"/>
                    <a:pt x="f269" y="f94"/>
                  </a:cubicBezTo>
                  <a:cubicBezTo>
                    <a:pt x="f246" y="f333"/>
                    <a:pt x="f201" y="f459"/>
                    <a:pt x="f140" y="f460"/>
                  </a:cubicBezTo>
                  <a:cubicBezTo>
                    <a:pt x="f461" y="f462"/>
                    <a:pt x="f313" y="f463"/>
                    <a:pt x="f464" y="f81"/>
                  </a:cubicBezTo>
                  <a:cubicBezTo>
                    <a:pt x="f465" y="f23"/>
                    <a:pt x="f466" y="f230"/>
                    <a:pt x="f467" y="f468"/>
                  </a:cubicBezTo>
                  <a:cubicBezTo>
                    <a:pt x="f138" y="f15"/>
                    <a:pt x="f297" y="f469"/>
                    <a:pt x="f25" y="f93"/>
                  </a:cubicBezTo>
                  <a:cubicBezTo>
                    <a:pt x="f25" y="f198"/>
                    <a:pt x="f25" y="f221"/>
                    <a:pt x="f470" y="f214"/>
                  </a:cubicBezTo>
                  <a:cubicBezTo>
                    <a:pt x="f471" y="f373"/>
                    <a:pt x="f472" y="f275"/>
                    <a:pt x="f422" y="f95"/>
                  </a:cubicBezTo>
                  <a:cubicBezTo>
                    <a:pt x="f421" y="f371"/>
                    <a:pt x="f473" y="f371"/>
                    <a:pt x="f309" y="f216"/>
                  </a:cubicBezTo>
                  <a:cubicBezTo>
                    <a:pt x="f202" y="f216"/>
                    <a:pt x="f91" y="f216"/>
                    <a:pt x="f474" y="f95"/>
                  </a:cubicBezTo>
                  <a:cubicBezTo>
                    <a:pt x="f198" y="f475"/>
                    <a:pt x="f143" y="f209"/>
                    <a:pt x="f246" y="f240"/>
                  </a:cubicBezTo>
                  <a:cubicBezTo>
                    <a:pt x="f476" y="f461"/>
                    <a:pt x="f369" y="f86"/>
                    <a:pt x="f477" y="f21"/>
                  </a:cubicBezTo>
                  <a:cubicBezTo>
                    <a:pt x="f478" y="f479"/>
                    <a:pt x="f476" y="f424"/>
                    <a:pt x="f250" y="f279"/>
                  </a:cubicBezTo>
                  <a:cubicBezTo>
                    <a:pt x="f219" y="f472"/>
                    <a:pt x="f252" y="f424"/>
                    <a:pt x="f269" y="f480"/>
                  </a:cubicBezTo>
                  <a:cubicBezTo>
                    <a:pt x="f254" y="f481"/>
                    <a:pt x="f379" y="f303"/>
                    <a:pt x="f367" y="f209"/>
                  </a:cubicBezTo>
                  <a:cubicBezTo>
                    <a:pt x="f281" y="f201"/>
                    <a:pt x="f220" y="f11"/>
                    <a:pt x="f98" y="f221"/>
                  </a:cubicBezTo>
                  <a:cubicBezTo>
                    <a:pt x="f74" y="f221"/>
                    <a:pt x="f74" y="f214"/>
                    <a:pt x="f74" y="f214"/>
                  </a:cubicBezTo>
                  <a:cubicBezTo>
                    <a:pt x="f74" y="f214"/>
                    <a:pt x="f98" y="f214"/>
                    <a:pt x="f98" y="f214"/>
                  </a:cubicBezTo>
                  <a:close/>
                  <a:moveTo>
                    <a:pt x="f482" y="f334"/>
                  </a:moveTo>
                  <a:cubicBezTo>
                    <a:pt x="f483" y="f225"/>
                    <a:pt x="f151" y="f46"/>
                    <a:pt x="f484" y="f485"/>
                  </a:cubicBezTo>
                  <a:cubicBezTo>
                    <a:pt x="f486" y="f291"/>
                    <a:pt x="f149" y="f271"/>
                    <a:pt x="f187" y="f246"/>
                  </a:cubicBezTo>
                  <a:cubicBezTo>
                    <a:pt x="f133" y="f242"/>
                    <a:pt x="f133" y="f487"/>
                    <a:pt x="f488" y="f278"/>
                  </a:cubicBezTo>
                  <a:cubicBezTo>
                    <a:pt x="f187" y="f489"/>
                    <a:pt x="f199" y="f282"/>
                    <a:pt x="f490" y="f491"/>
                  </a:cubicBezTo>
                  <a:cubicBezTo>
                    <a:pt x="f492" y="f493"/>
                    <a:pt x="f494" y="f495"/>
                    <a:pt x="f496" y="f47"/>
                  </a:cubicBezTo>
                  <a:cubicBezTo>
                    <a:pt x="f208" y="f497"/>
                    <a:pt x="f407" y="f437"/>
                    <a:pt x="f498" y="f499"/>
                  </a:cubicBezTo>
                  <a:cubicBezTo>
                    <a:pt x="f403" y="f500"/>
                    <a:pt x="f501" y="f500"/>
                    <a:pt x="f210" y="f500"/>
                  </a:cubicBezTo>
                  <a:cubicBezTo>
                    <a:pt x="f502" y="f500"/>
                    <a:pt x="f503" y="f500"/>
                    <a:pt x="f504" y="f505"/>
                  </a:cubicBezTo>
                  <a:cubicBezTo>
                    <a:pt x="f159" y="f499"/>
                    <a:pt x="f506" y="f507"/>
                    <a:pt x="f508" y="f39"/>
                  </a:cubicBezTo>
                  <a:cubicBezTo>
                    <a:pt x="f392" y="f509"/>
                    <a:pt x="f14" y="f510"/>
                    <a:pt x="f16" y="f511"/>
                  </a:cubicBezTo>
                  <a:cubicBezTo>
                    <a:pt x="f166" y="f90"/>
                    <a:pt x="f351" y="f329"/>
                    <a:pt x="f365" y="f59"/>
                  </a:cubicBezTo>
                  <a:cubicBezTo>
                    <a:pt x="f512" y="f64"/>
                    <a:pt x="f434" y="f83"/>
                    <a:pt x="f30" y="f513"/>
                  </a:cubicBezTo>
                  <a:cubicBezTo>
                    <a:pt x="f514" y="f515"/>
                    <a:pt x="f516" y="f315"/>
                    <a:pt x="f22" y="f232"/>
                  </a:cubicBezTo>
                  <a:cubicBezTo>
                    <a:pt x="f517" y="f518"/>
                    <a:pt x="f419" y="f468"/>
                    <a:pt x="f519" y="f421"/>
                  </a:cubicBezTo>
                  <a:cubicBezTo>
                    <a:pt x="f417" y="f520"/>
                    <a:pt x="f119" y="f420"/>
                    <a:pt x="f521" y="f141"/>
                  </a:cubicBezTo>
                  <a:cubicBezTo>
                    <a:pt x="f522" y="f523"/>
                    <a:pt x="f524" y="f478"/>
                    <a:pt x="f409" y="f525"/>
                  </a:cubicBezTo>
                  <a:cubicBezTo>
                    <a:pt x="f205" y="f289"/>
                    <a:pt x="f526" y="f527"/>
                    <a:pt x="f482" y="f334"/>
                  </a:cubicBezTo>
                  <a:close/>
                  <a:moveTo>
                    <a:pt x="f95" y="f528"/>
                  </a:moveTo>
                  <a:cubicBezTo>
                    <a:pt x="f95" y="f208"/>
                    <a:pt x="f216" y="f127"/>
                    <a:pt x="f216" y="f529"/>
                  </a:cubicBezTo>
                  <a:cubicBezTo>
                    <a:pt x="f246" y="f496"/>
                    <a:pt x="f273" y="f153"/>
                    <a:pt x="f250" y="f530"/>
                  </a:cubicBezTo>
                  <a:cubicBezTo>
                    <a:pt x="f281" y="f531"/>
                    <a:pt x="f100" y="f199"/>
                    <a:pt x="f50" y="f187"/>
                  </a:cubicBezTo>
                  <a:cubicBezTo>
                    <a:pt x="f247" y="f187"/>
                    <a:pt x="f247" y="f187"/>
                    <a:pt x="f63" y="f149"/>
                  </a:cubicBezTo>
                  <a:cubicBezTo>
                    <a:pt x="f532" y="f482"/>
                    <a:pt x="f65" y="f205"/>
                    <a:pt x="f292" y="f412"/>
                  </a:cubicBezTo>
                  <a:cubicBezTo>
                    <a:pt x="f253" y="f522"/>
                    <a:pt x="f182" y="f211"/>
                    <a:pt x="f533" y="f534"/>
                  </a:cubicBezTo>
                  <a:cubicBezTo>
                    <a:pt x="f533" y="f535"/>
                    <a:pt x="f260" y="f535"/>
                    <a:pt x="f260" y="f169"/>
                  </a:cubicBezTo>
                  <a:cubicBezTo>
                    <a:pt x="f533" y="f213"/>
                    <a:pt x="f267" y="f169"/>
                    <a:pt x="f267" y="f213"/>
                  </a:cubicBezTo>
                  <a:cubicBezTo>
                    <a:pt x="f256" y="f536"/>
                    <a:pt x="f296" y="f537"/>
                    <a:pt x="f381" y="f506"/>
                  </a:cubicBezTo>
                  <a:cubicBezTo>
                    <a:pt x="f70" y="f417"/>
                    <a:pt x="f538" y="f539"/>
                    <a:pt x="f540" y="f508"/>
                  </a:cubicBezTo>
                  <a:cubicBezTo>
                    <a:pt x="f254" y="f541"/>
                    <a:pt x="f542" y="f508"/>
                    <a:pt x="f543" y="f544"/>
                  </a:cubicBezTo>
                  <a:cubicBezTo>
                    <a:pt x="f98" y="f213"/>
                    <a:pt x="f545" y="f546"/>
                    <a:pt x="f477" y="f547"/>
                  </a:cubicBezTo>
                  <a:cubicBezTo>
                    <a:pt x="f371" y="f403"/>
                    <a:pt x="f216" y="f548"/>
                    <a:pt x="f95" y="f528"/>
                  </a:cubicBezTo>
                  <a:close/>
                </a:path>
              </a:pathLst>
            </a:custGeom>
            <a:solidFill>
              <a:srgbClr val="3434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106227FE-BD74-277F-7B08-EEB9A430BC64}"/>
                </a:ext>
              </a:extLst>
            </p:cNvPr>
            <p:cNvSpPr/>
            <p:nvPr/>
          </p:nvSpPr>
          <p:spPr>
            <a:xfrm>
              <a:off x="3562346" y="2106613"/>
              <a:ext cx="2182809" cy="22621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4"/>
                <a:gd name="f7" fmla="val 720"/>
                <a:gd name="f8" fmla="val 405"/>
                <a:gd name="f9" fmla="val 340"/>
                <a:gd name="f10" fmla="val 402"/>
                <a:gd name="f11" fmla="val 347"/>
                <a:gd name="f12" fmla="val 398"/>
                <a:gd name="f13" fmla="val 355"/>
                <a:gd name="f14" fmla="val 395"/>
                <a:gd name="f15" fmla="val 363"/>
                <a:gd name="f16" fmla="val 389"/>
                <a:gd name="f17" fmla="val 383"/>
                <a:gd name="f18" fmla="val 388"/>
                <a:gd name="f19" fmla="val 403"/>
                <a:gd name="f20" fmla="val 392"/>
                <a:gd name="f21" fmla="val 424"/>
                <a:gd name="f22" fmla="val 394"/>
                <a:gd name="f23" fmla="val 433"/>
                <a:gd name="f24" fmla="val 438"/>
                <a:gd name="f25" fmla="val 412"/>
                <a:gd name="f26" fmla="val 435"/>
                <a:gd name="f27" fmla="val 419"/>
                <a:gd name="f28" fmla="val 423"/>
                <a:gd name="f29" fmla="val 426"/>
                <a:gd name="f30" fmla="val 422"/>
                <a:gd name="f31" fmla="val 420"/>
                <a:gd name="f32" fmla="val 407"/>
                <a:gd name="f33" fmla="val 396"/>
                <a:gd name="f34" fmla="val 421"/>
                <a:gd name="f35" fmla="val 384"/>
                <a:gd name="f36" fmla="val 434"/>
                <a:gd name="f37" fmla="val 346"/>
                <a:gd name="f38" fmla="val 452"/>
                <a:gd name="f39" fmla="val 334"/>
                <a:gd name="f40" fmla="val 453"/>
                <a:gd name="f41" fmla="val 333"/>
                <a:gd name="f42" fmla="val 454"/>
                <a:gd name="f43" fmla="val 455"/>
                <a:gd name="f44" fmla="val 475"/>
                <a:gd name="f45" fmla="val 332"/>
                <a:gd name="f46" fmla="val 495"/>
                <a:gd name="f47" fmla="val 515"/>
                <a:gd name="f48" fmla="val 531"/>
                <a:gd name="f49" fmla="val 335"/>
                <a:gd name="f50" fmla="val 546"/>
                <a:gd name="f51" fmla="val 337"/>
                <a:gd name="f52" fmla="val 562"/>
                <a:gd name="f53" fmla="val 339"/>
                <a:gd name="f54" fmla="val 565"/>
                <a:gd name="f55" fmla="val 341"/>
                <a:gd name="f56" fmla="val 344"/>
                <a:gd name="f57" fmla="val 559"/>
                <a:gd name="f58" fmla="val 366"/>
                <a:gd name="f59" fmla="val 552"/>
                <a:gd name="f60" fmla="val 387"/>
                <a:gd name="f61" fmla="val 544"/>
                <a:gd name="f62" fmla="val 409"/>
                <a:gd name="f63" fmla="val 536"/>
                <a:gd name="f64" fmla="val 427"/>
                <a:gd name="f65" fmla="val 527"/>
                <a:gd name="f66" fmla="val 446"/>
                <a:gd name="f67" fmla="val 516"/>
                <a:gd name="f68" fmla="val 463"/>
                <a:gd name="f69" fmla="val 503"/>
                <a:gd name="f70" fmla="val 486"/>
                <a:gd name="f71" fmla="val 489"/>
                <a:gd name="f72" fmla="val 507"/>
                <a:gd name="f73" fmla="val 473"/>
                <a:gd name="f74" fmla="val 448"/>
                <a:gd name="f75" fmla="val 557"/>
                <a:gd name="f76" fmla="val 584"/>
                <a:gd name="f77" fmla="val 609"/>
                <a:gd name="f78" fmla="val 362"/>
                <a:gd name="f79" fmla="val 634"/>
                <a:gd name="f80" fmla="val 330"/>
                <a:gd name="f81" fmla="val 656"/>
                <a:gd name="f82" fmla="val 296"/>
                <a:gd name="f83" fmla="val 674"/>
                <a:gd name="f84" fmla="val 269"/>
                <a:gd name="f85" fmla="val 689"/>
                <a:gd name="f86" fmla="val 242"/>
                <a:gd name="f87" fmla="val 701"/>
                <a:gd name="f88" fmla="val 213"/>
                <a:gd name="f89" fmla="val 709"/>
                <a:gd name="f90" fmla="val 189"/>
                <a:gd name="f91" fmla="val 716"/>
                <a:gd name="f92" fmla="val 164"/>
                <a:gd name="f93" fmla="val 139"/>
                <a:gd name="f94" fmla="val 118"/>
                <a:gd name="f95" fmla="val 98"/>
                <a:gd name="f96" fmla="val 717"/>
                <a:gd name="f97" fmla="val 79"/>
                <a:gd name="f98" fmla="val 708"/>
                <a:gd name="f99" fmla="val 64"/>
                <a:gd name="f100" fmla="val 700"/>
                <a:gd name="f101" fmla="val 51"/>
                <a:gd name="f102" fmla="val 40"/>
                <a:gd name="f103" fmla="val 676"/>
                <a:gd name="f104" fmla="val 675"/>
                <a:gd name="f105" fmla="val 52"/>
                <a:gd name="f106" fmla="val 671"/>
                <a:gd name="f107" fmla="val 75"/>
                <a:gd name="f108" fmla="val 668"/>
                <a:gd name="f109" fmla="val 106"/>
                <a:gd name="f110" fmla="val 660"/>
                <a:gd name="f111" fmla="val 133"/>
                <a:gd name="f112" fmla="val 646"/>
                <a:gd name="f113" fmla="val 156"/>
                <a:gd name="f114" fmla="val 624"/>
                <a:gd name="f115" fmla="val 179"/>
                <a:gd name="f116" fmla="val 603"/>
                <a:gd name="f117" fmla="val 195"/>
                <a:gd name="f118" fmla="val 578"/>
                <a:gd name="f119" fmla="val 203"/>
                <a:gd name="f120" fmla="val 548"/>
                <a:gd name="f121" fmla="val 212"/>
                <a:gd name="f122" fmla="val 518"/>
                <a:gd name="f123" fmla="val 210"/>
                <a:gd name="f124" fmla="val 487"/>
                <a:gd name="f125" fmla="val 198"/>
                <a:gd name="f126" fmla="val 458"/>
                <a:gd name="f127" fmla="val 192"/>
                <a:gd name="f128" fmla="val 445"/>
                <a:gd name="f129" fmla="val 184"/>
                <a:gd name="f130" fmla="val 175"/>
                <a:gd name="f131" fmla="val 158"/>
                <a:gd name="f132" fmla="val 138"/>
                <a:gd name="f133" fmla="val 115"/>
                <a:gd name="f134" fmla="val 375"/>
                <a:gd name="f135" fmla="val 95"/>
                <a:gd name="f136" fmla="val 365"/>
                <a:gd name="f137" fmla="val 77"/>
                <a:gd name="f138" fmla="val 353"/>
                <a:gd name="f139" fmla="val 61"/>
                <a:gd name="f140" fmla="val 338"/>
                <a:gd name="f141" fmla="val 318"/>
                <a:gd name="f142" fmla="val 25"/>
                <a:gd name="f143" fmla="val 15"/>
                <a:gd name="f144" fmla="val 270"/>
                <a:gd name="f145" fmla="val 4"/>
                <a:gd name="f146" fmla="val 239"/>
                <a:gd name="f147" fmla="val 207"/>
                <a:gd name="f148" fmla="val 3"/>
                <a:gd name="f149" fmla="val 174"/>
                <a:gd name="f150" fmla="val 161"/>
                <a:gd name="f151" fmla="val 6"/>
                <a:gd name="f152" fmla="val 148"/>
                <a:gd name="f153" fmla="val 9"/>
                <a:gd name="f154" fmla="val 135"/>
                <a:gd name="f155" fmla="val 10"/>
                <a:gd name="f156" fmla="val 129"/>
                <a:gd name="f157" fmla="val 14"/>
                <a:gd name="f158" fmla="val 124"/>
                <a:gd name="f159" fmla="val 18"/>
                <a:gd name="f160" fmla="val 30"/>
                <a:gd name="f161" fmla="val 99"/>
                <a:gd name="f162" fmla="val 44"/>
                <a:gd name="f163" fmla="val 81"/>
                <a:gd name="f164" fmla="val 62"/>
                <a:gd name="f165" fmla="val 66"/>
                <a:gd name="f166" fmla="val 71"/>
                <a:gd name="f167" fmla="val 58"/>
                <a:gd name="f168" fmla="val 91"/>
                <a:gd name="f169" fmla="val 45"/>
                <a:gd name="f170" fmla="val 100"/>
                <a:gd name="f171" fmla="val 108"/>
                <a:gd name="f172" fmla="val 37"/>
                <a:gd name="f173" fmla="val 117"/>
                <a:gd name="f174" fmla="val 33"/>
                <a:gd name="f175" fmla="val 146"/>
                <a:gd name="f176" fmla="val 19"/>
                <a:gd name="f177" fmla="val 177"/>
                <a:gd name="f178" fmla="val 208"/>
                <a:gd name="f179" fmla="val 5"/>
                <a:gd name="f180" fmla="val 230"/>
                <a:gd name="f181" fmla="val 1"/>
                <a:gd name="f182" fmla="val 251"/>
                <a:gd name="f183" fmla="val 273"/>
                <a:gd name="f184" fmla="val 305"/>
                <a:gd name="f185" fmla="val 20"/>
                <a:gd name="f186" fmla="val 28"/>
                <a:gd name="f187" fmla="val 411"/>
                <a:gd name="f188" fmla="val 38"/>
                <a:gd name="f189" fmla="val 432"/>
                <a:gd name="f190" fmla="val 53"/>
                <a:gd name="f191" fmla="val 430"/>
                <a:gd name="f192" fmla="val 54"/>
                <a:gd name="f193" fmla="val 425"/>
                <a:gd name="f194" fmla="val 55"/>
                <a:gd name="f195" fmla="val 56"/>
                <a:gd name="f196" fmla="val 372"/>
                <a:gd name="f197" fmla="val 349"/>
                <a:gd name="f198" fmla="val 82"/>
                <a:gd name="f199" fmla="val 343"/>
                <a:gd name="f200" fmla="val 85"/>
                <a:gd name="f201" fmla="val 89"/>
                <a:gd name="f202" fmla="val 331"/>
                <a:gd name="f203" fmla="val 92"/>
                <a:gd name="f204" fmla="val 324"/>
                <a:gd name="f205" fmla="val 97"/>
                <a:gd name="f206" fmla="val 321"/>
                <a:gd name="f207" fmla="val 326"/>
                <a:gd name="f208" fmla="val 113"/>
                <a:gd name="f209" fmla="val 121"/>
                <a:gd name="f210" fmla="val 123"/>
                <a:gd name="f211" fmla="val 348"/>
                <a:gd name="f212" fmla="val 103"/>
                <a:gd name="f213" fmla="val 451"/>
                <a:gd name="f214" fmla="val 477"/>
                <a:gd name="f215" fmla="val 76"/>
                <a:gd name="f216" fmla="val 521"/>
                <a:gd name="f217" fmla="val 78"/>
                <a:gd name="f218" fmla="val 538"/>
                <a:gd name="f219" fmla="val 556"/>
                <a:gd name="f220" fmla="val 588"/>
                <a:gd name="f221" fmla="val 94"/>
                <a:gd name="f222" fmla="val 618"/>
                <a:gd name="f223" fmla="val 109"/>
                <a:gd name="f224" fmla="val 645"/>
                <a:gd name="f225" fmla="val 130"/>
                <a:gd name="f226" fmla="val 662"/>
                <a:gd name="f227" fmla="val 142"/>
                <a:gd name="f228" fmla="val 678"/>
                <a:gd name="f229" fmla="val 157"/>
                <a:gd name="f230" fmla="val 692"/>
                <a:gd name="f231" fmla="val 172"/>
                <a:gd name="f232" fmla="val 677"/>
                <a:gd name="f233" fmla="val 224"/>
                <a:gd name="f234" fmla="val 241"/>
                <a:gd name="f235" fmla="val 653"/>
                <a:gd name="f236" fmla="val 244"/>
                <a:gd name="f237" fmla="val 649"/>
                <a:gd name="f238" fmla="val 247"/>
                <a:gd name="f239" fmla="val 644"/>
                <a:gd name="f240" fmla="val 250"/>
                <a:gd name="f241" fmla="val 643"/>
                <a:gd name="f242" fmla="val 642"/>
                <a:gd name="f243" fmla="val 641"/>
                <a:gd name="f244" fmla="val 249"/>
                <a:gd name="f245" fmla="val 625"/>
                <a:gd name="f246" fmla="val 235"/>
                <a:gd name="f247" fmla="val 608"/>
                <a:gd name="f248" fmla="val 222"/>
                <a:gd name="f249" fmla="val 590"/>
                <a:gd name="f250" fmla="val 563"/>
                <a:gd name="f251" fmla="val 196"/>
                <a:gd name="f252" fmla="val 534"/>
                <a:gd name="f253" fmla="val 471"/>
                <a:gd name="f254" fmla="val 176"/>
                <a:gd name="f255" fmla="val 178"/>
                <a:gd name="f256" fmla="val 449"/>
                <a:gd name="f257" fmla="val 443"/>
                <a:gd name="f258" fmla="val 182"/>
                <a:gd name="f259" fmla="val 442"/>
                <a:gd name="f260" fmla="val 188"/>
                <a:gd name="f261" fmla="val 440"/>
                <a:gd name="f262" fmla="val 467"/>
                <a:gd name="f263" fmla="val 476"/>
                <a:gd name="f264" fmla="val 485"/>
                <a:gd name="f265" fmla="val 509"/>
                <a:gd name="f266" fmla="val 532"/>
                <a:gd name="f267" fmla="val 216"/>
                <a:gd name="f268" fmla="val 553"/>
                <a:gd name="f269" fmla="val 227"/>
                <a:gd name="f270" fmla="val 566"/>
                <a:gd name="f271" fmla="val 233"/>
                <a:gd name="f272" fmla="val 572"/>
                <a:gd name="f273" fmla="val 236"/>
                <a:gd name="f274" fmla="val 573"/>
                <a:gd name="f275" fmla="val 237"/>
                <a:gd name="f276" fmla="val 574"/>
                <a:gd name="f277" fmla="val 238"/>
                <a:gd name="f278" fmla="val 240"/>
                <a:gd name="f279" fmla="val 575"/>
                <a:gd name="f280" fmla="val 256"/>
                <a:gd name="f281" fmla="val 272"/>
                <a:gd name="f282" fmla="val 287"/>
                <a:gd name="f283" fmla="val 294"/>
                <a:gd name="f284" fmla="val 301"/>
                <a:gd name="f285" fmla="val 571"/>
                <a:gd name="f286" fmla="val 308"/>
                <a:gd name="f287" fmla="val 310"/>
                <a:gd name="f288" fmla="val 570"/>
                <a:gd name="f289" fmla="val 568"/>
                <a:gd name="f290" fmla="val 555"/>
                <a:gd name="f291" fmla="val 307"/>
                <a:gd name="f292" fmla="val 541"/>
                <a:gd name="f293" fmla="val 528"/>
                <a:gd name="f294" fmla="val 304"/>
                <a:gd name="f295" fmla="val 494"/>
                <a:gd name="f296" fmla="val 461"/>
                <a:gd name="f297" fmla="val 300"/>
                <a:gd name="f298" fmla="val 428"/>
                <a:gd name="f299" fmla="val 417"/>
                <a:gd name="f300" fmla="val 306"/>
                <a:gd name="f301" fmla="val 406"/>
                <a:gd name="f302" fmla="val 393"/>
                <a:gd name="f303" fmla="val 291"/>
                <a:gd name="f304" fmla="val 371"/>
                <a:gd name="f305" fmla="val 278"/>
                <a:gd name="f306" fmla="val 264"/>
                <a:gd name="f307" fmla="val 325"/>
                <a:gd name="f308" fmla="val 260"/>
                <a:gd name="f309" fmla="val 309"/>
                <a:gd name="f310" fmla="val 303"/>
                <a:gd name="f311" fmla="val 261"/>
                <a:gd name="f312" fmla="val 298"/>
                <a:gd name="f313" fmla="val 263"/>
                <a:gd name="f314" fmla="val 295"/>
                <a:gd name="f315" fmla="val 292"/>
                <a:gd name="f316" fmla="val 275"/>
                <a:gd name="f317" fmla="val 293"/>
                <a:gd name="f318" fmla="val 280"/>
                <a:gd name="f319" fmla="val 297"/>
                <a:gd name="f320" fmla="val 285"/>
                <a:gd name="f321" fmla="val 299"/>
                <a:gd name="f322" fmla="val 288"/>
                <a:gd name="f323" fmla="val 290"/>
                <a:gd name="f324" fmla="val 313"/>
                <a:gd name="f325" fmla="val 323"/>
                <a:gd name="f326" fmla="val 354"/>
                <a:gd name="f327" fmla="val 316"/>
                <a:gd name="f328" fmla="val 364"/>
                <a:gd name="f329" fmla="val 319"/>
                <a:gd name="f330" fmla="val 361"/>
                <a:gd name="f331" fmla="val 320"/>
                <a:gd name="f332" fmla="val 328"/>
                <a:gd name="f333" fmla="val 367"/>
                <a:gd name="f334" fmla="val 271"/>
                <a:gd name="f335" fmla="val 404"/>
                <a:gd name="f336" fmla="val 258"/>
                <a:gd name="f337" fmla="val 265"/>
                <a:gd name="f338" fmla="val 429"/>
                <a:gd name="f339" fmla="val 282"/>
                <a:gd name="f340" fmla="val 286"/>
                <a:gd name="f341" fmla="val 302"/>
                <a:gd name="f342" fmla="val 391"/>
                <a:gd name="f343" fmla="val 352"/>
                <a:gd name="f344" fmla="val 357"/>
                <a:gd name="f345" fmla="val 368"/>
                <a:gd name="f346" fmla="val 385"/>
                <a:gd name="f347" fmla="+- 0 0 -90"/>
                <a:gd name="f348" fmla="*/ f3 1 694"/>
                <a:gd name="f349" fmla="*/ f4 1 720"/>
                <a:gd name="f350" fmla="val f5"/>
                <a:gd name="f351" fmla="val f6"/>
                <a:gd name="f352" fmla="val f7"/>
                <a:gd name="f353" fmla="*/ f347 f0 1"/>
                <a:gd name="f354" fmla="+- f352 0 f350"/>
                <a:gd name="f355" fmla="+- f351 0 f350"/>
                <a:gd name="f356" fmla="*/ f353 1 f2"/>
                <a:gd name="f357" fmla="*/ f355 1 694"/>
                <a:gd name="f358" fmla="*/ f354 1 720"/>
                <a:gd name="f359" fmla="*/ 395 f355 1"/>
                <a:gd name="f360" fmla="*/ 363 f354 1"/>
                <a:gd name="f361" fmla="*/ 412 f355 1"/>
                <a:gd name="f362" fmla="*/ 435 f354 1"/>
                <a:gd name="f363" fmla="*/ 421 f355 1"/>
                <a:gd name="f364" fmla="*/ 384 f354 1"/>
                <a:gd name="f365" fmla="*/ 455 f355 1"/>
                <a:gd name="f366" fmla="*/ 333 f354 1"/>
                <a:gd name="f367" fmla="*/ 562 f355 1"/>
                <a:gd name="f368" fmla="*/ 339 f354 1"/>
                <a:gd name="f369" fmla="*/ 544 f355 1"/>
                <a:gd name="f370" fmla="*/ 409 f354 1"/>
                <a:gd name="f371" fmla="*/ 473 f355 1"/>
                <a:gd name="f372" fmla="*/ 527 f354 1"/>
                <a:gd name="f373" fmla="*/ 296 f355 1"/>
                <a:gd name="f374" fmla="*/ 674 f354 1"/>
                <a:gd name="f375" fmla="*/ 139 f355 1"/>
                <a:gd name="f376" fmla="*/ 720 f354 1"/>
                <a:gd name="f377" fmla="*/ 40 f355 1"/>
                <a:gd name="f378" fmla="*/ 676 f354 1"/>
                <a:gd name="f379" fmla="*/ 75 f355 1"/>
                <a:gd name="f380" fmla="*/ 668 f354 1"/>
                <a:gd name="f381" fmla="*/ 203 f355 1"/>
                <a:gd name="f382" fmla="*/ 548 f354 1"/>
                <a:gd name="f383" fmla="*/ 175 f355 1"/>
                <a:gd name="f384" fmla="*/ 422 f354 1"/>
                <a:gd name="f385" fmla="*/ 61 f355 1"/>
                <a:gd name="f386" fmla="*/ 338 f354 1"/>
                <a:gd name="f387" fmla="*/ 3 f355 1"/>
                <a:gd name="f388" fmla="*/ 174 f354 1"/>
                <a:gd name="f389" fmla="*/ 18 f355 1"/>
                <a:gd name="f390" fmla="*/ 118 f354 1"/>
                <a:gd name="f391" fmla="*/ 91 f355 1"/>
                <a:gd name="f392" fmla="*/ 45 f354 1"/>
                <a:gd name="f393" fmla="*/ 208 f355 1"/>
                <a:gd name="f394" fmla="*/ 5 f354 1"/>
                <a:gd name="f395" fmla="*/ 365 f355 1"/>
                <a:gd name="f396" fmla="*/ 20 f354 1"/>
                <a:gd name="f397" fmla="*/ 435 f355 1"/>
                <a:gd name="f398" fmla="*/ 53 f354 1"/>
                <a:gd name="f399" fmla="*/ 349 f355 1"/>
                <a:gd name="f400" fmla="*/ 82 f354 1"/>
                <a:gd name="f401" fmla="*/ 326 f355 1"/>
                <a:gd name="f402" fmla="*/ 113 f354 1"/>
                <a:gd name="f403" fmla="*/ 426 f355 1"/>
                <a:gd name="f404" fmla="*/ 85 f354 1"/>
                <a:gd name="f405" fmla="*/ 556 f355 1"/>
                <a:gd name="f406" fmla="*/ 692 f355 1"/>
                <a:gd name="f407" fmla="*/ 172 f354 1"/>
                <a:gd name="f408" fmla="*/ 656 f355 1"/>
                <a:gd name="f409" fmla="*/ 241 f354 1"/>
                <a:gd name="f410" fmla="*/ 641 f355 1"/>
                <a:gd name="f411" fmla="*/ 249 f354 1"/>
                <a:gd name="f412" fmla="*/ 503 f355 1"/>
                <a:gd name="f413" fmla="*/ 179 f354 1"/>
                <a:gd name="f414" fmla="*/ 442 f355 1"/>
                <a:gd name="f415" fmla="*/ 188 f354 1"/>
                <a:gd name="f416" fmla="*/ 485 f355 1"/>
                <a:gd name="f417" fmla="*/ 208 f354 1"/>
                <a:gd name="f418" fmla="*/ 572 f355 1"/>
                <a:gd name="f419" fmla="*/ 236 f354 1"/>
                <a:gd name="f420" fmla="*/ 573 f355 1"/>
                <a:gd name="f421" fmla="*/ 287 f354 1"/>
                <a:gd name="f422" fmla="*/ 568 f355 1"/>
                <a:gd name="f423" fmla="*/ 310 f354 1"/>
                <a:gd name="f424" fmla="*/ 428 f355 1"/>
                <a:gd name="f425" fmla="*/ 304 f354 1"/>
                <a:gd name="f426" fmla="*/ 392 f355 1"/>
                <a:gd name="f427" fmla="*/ 308 f354 1"/>
                <a:gd name="f428" fmla="*/ 309 f355 1"/>
                <a:gd name="f429" fmla="*/ 260 f354 1"/>
                <a:gd name="f430" fmla="*/ 297 f355 1"/>
                <a:gd name="f431" fmla="*/ 285 f354 1"/>
                <a:gd name="f432" fmla="*/ 323 f355 1"/>
                <a:gd name="f433" fmla="*/ 292 f354 1"/>
                <a:gd name="f434" fmla="*/ 361 f355 1"/>
                <a:gd name="f435" fmla="*/ 320 f354 1"/>
                <a:gd name="f436" fmla="*/ 260 f355 1"/>
                <a:gd name="f437" fmla="*/ 404 f354 1"/>
                <a:gd name="f438" fmla="*/ 286 f355 1"/>
                <a:gd name="f439" fmla="*/ 419 f354 1"/>
                <a:gd name="f440" fmla="*/ 402 f355 1"/>
                <a:gd name="f441" fmla="*/ 340 f354 1"/>
                <a:gd name="f442" fmla="*/ 405 f355 1"/>
                <a:gd name="f443" fmla="+- f356 0 f1"/>
                <a:gd name="f444" fmla="*/ f359 1 694"/>
                <a:gd name="f445" fmla="*/ f360 1 720"/>
                <a:gd name="f446" fmla="*/ f361 1 694"/>
                <a:gd name="f447" fmla="*/ f362 1 720"/>
                <a:gd name="f448" fmla="*/ f363 1 694"/>
                <a:gd name="f449" fmla="*/ f364 1 720"/>
                <a:gd name="f450" fmla="*/ f365 1 694"/>
                <a:gd name="f451" fmla="*/ f366 1 720"/>
                <a:gd name="f452" fmla="*/ f367 1 694"/>
                <a:gd name="f453" fmla="*/ f368 1 720"/>
                <a:gd name="f454" fmla="*/ f369 1 694"/>
                <a:gd name="f455" fmla="*/ f370 1 720"/>
                <a:gd name="f456" fmla="*/ f371 1 694"/>
                <a:gd name="f457" fmla="*/ f372 1 720"/>
                <a:gd name="f458" fmla="*/ f373 1 694"/>
                <a:gd name="f459" fmla="*/ f374 1 720"/>
                <a:gd name="f460" fmla="*/ f375 1 694"/>
                <a:gd name="f461" fmla="*/ f376 1 720"/>
                <a:gd name="f462" fmla="*/ f377 1 694"/>
                <a:gd name="f463" fmla="*/ f378 1 720"/>
                <a:gd name="f464" fmla="*/ f379 1 694"/>
                <a:gd name="f465" fmla="*/ f380 1 720"/>
                <a:gd name="f466" fmla="*/ f381 1 694"/>
                <a:gd name="f467" fmla="*/ f382 1 720"/>
                <a:gd name="f468" fmla="*/ f383 1 694"/>
                <a:gd name="f469" fmla="*/ f384 1 720"/>
                <a:gd name="f470" fmla="*/ f385 1 694"/>
                <a:gd name="f471" fmla="*/ f386 1 720"/>
                <a:gd name="f472" fmla="*/ f387 1 694"/>
                <a:gd name="f473" fmla="*/ f388 1 720"/>
                <a:gd name="f474" fmla="*/ f389 1 694"/>
                <a:gd name="f475" fmla="*/ f390 1 720"/>
                <a:gd name="f476" fmla="*/ f391 1 694"/>
                <a:gd name="f477" fmla="*/ f392 1 720"/>
                <a:gd name="f478" fmla="*/ f393 1 694"/>
                <a:gd name="f479" fmla="*/ f394 1 720"/>
                <a:gd name="f480" fmla="*/ f395 1 694"/>
                <a:gd name="f481" fmla="*/ f396 1 720"/>
                <a:gd name="f482" fmla="*/ f397 1 694"/>
                <a:gd name="f483" fmla="*/ f398 1 720"/>
                <a:gd name="f484" fmla="*/ f399 1 694"/>
                <a:gd name="f485" fmla="*/ f400 1 720"/>
                <a:gd name="f486" fmla="*/ f401 1 694"/>
                <a:gd name="f487" fmla="*/ f402 1 720"/>
                <a:gd name="f488" fmla="*/ f403 1 694"/>
                <a:gd name="f489" fmla="*/ f404 1 720"/>
                <a:gd name="f490" fmla="*/ f405 1 694"/>
                <a:gd name="f491" fmla="*/ f406 1 694"/>
                <a:gd name="f492" fmla="*/ f407 1 720"/>
                <a:gd name="f493" fmla="*/ f408 1 694"/>
                <a:gd name="f494" fmla="*/ f409 1 720"/>
                <a:gd name="f495" fmla="*/ f410 1 694"/>
                <a:gd name="f496" fmla="*/ f411 1 720"/>
                <a:gd name="f497" fmla="*/ f412 1 694"/>
                <a:gd name="f498" fmla="*/ f413 1 720"/>
                <a:gd name="f499" fmla="*/ f414 1 694"/>
                <a:gd name="f500" fmla="*/ f415 1 720"/>
                <a:gd name="f501" fmla="*/ f416 1 694"/>
                <a:gd name="f502" fmla="*/ f417 1 720"/>
                <a:gd name="f503" fmla="*/ f418 1 694"/>
                <a:gd name="f504" fmla="*/ f419 1 720"/>
                <a:gd name="f505" fmla="*/ f420 1 694"/>
                <a:gd name="f506" fmla="*/ f421 1 720"/>
                <a:gd name="f507" fmla="*/ f422 1 694"/>
                <a:gd name="f508" fmla="*/ f423 1 720"/>
                <a:gd name="f509" fmla="*/ f424 1 694"/>
                <a:gd name="f510" fmla="*/ f425 1 720"/>
                <a:gd name="f511" fmla="*/ f426 1 694"/>
                <a:gd name="f512" fmla="*/ f427 1 720"/>
                <a:gd name="f513" fmla="*/ f428 1 694"/>
                <a:gd name="f514" fmla="*/ f429 1 720"/>
                <a:gd name="f515" fmla="*/ f430 1 694"/>
                <a:gd name="f516" fmla="*/ f431 1 720"/>
                <a:gd name="f517" fmla="*/ f432 1 694"/>
                <a:gd name="f518" fmla="*/ f433 1 720"/>
                <a:gd name="f519" fmla="*/ f434 1 694"/>
                <a:gd name="f520" fmla="*/ f435 1 720"/>
                <a:gd name="f521" fmla="*/ f436 1 694"/>
                <a:gd name="f522" fmla="*/ f437 1 720"/>
                <a:gd name="f523" fmla="*/ f438 1 694"/>
                <a:gd name="f524" fmla="*/ f439 1 720"/>
                <a:gd name="f525" fmla="*/ f440 1 694"/>
                <a:gd name="f526" fmla="*/ f441 1 720"/>
                <a:gd name="f527" fmla="*/ f442 1 694"/>
                <a:gd name="f528" fmla="*/ 0 1 f357"/>
                <a:gd name="f529" fmla="*/ f351 1 f357"/>
                <a:gd name="f530" fmla="*/ 0 1 f358"/>
                <a:gd name="f531" fmla="*/ f352 1 f358"/>
                <a:gd name="f532" fmla="*/ f444 1 f357"/>
                <a:gd name="f533" fmla="*/ f445 1 f358"/>
                <a:gd name="f534" fmla="*/ f446 1 f357"/>
                <a:gd name="f535" fmla="*/ f447 1 f358"/>
                <a:gd name="f536" fmla="*/ f448 1 f357"/>
                <a:gd name="f537" fmla="*/ f449 1 f358"/>
                <a:gd name="f538" fmla="*/ f450 1 f357"/>
                <a:gd name="f539" fmla="*/ f451 1 f358"/>
                <a:gd name="f540" fmla="*/ f452 1 f357"/>
                <a:gd name="f541" fmla="*/ f453 1 f358"/>
                <a:gd name="f542" fmla="*/ f454 1 f357"/>
                <a:gd name="f543" fmla="*/ f455 1 f358"/>
                <a:gd name="f544" fmla="*/ f456 1 f357"/>
                <a:gd name="f545" fmla="*/ f457 1 f358"/>
                <a:gd name="f546" fmla="*/ f458 1 f357"/>
                <a:gd name="f547" fmla="*/ f459 1 f358"/>
                <a:gd name="f548" fmla="*/ f460 1 f357"/>
                <a:gd name="f549" fmla="*/ f461 1 f358"/>
                <a:gd name="f550" fmla="*/ f462 1 f357"/>
                <a:gd name="f551" fmla="*/ f463 1 f358"/>
                <a:gd name="f552" fmla="*/ f464 1 f357"/>
                <a:gd name="f553" fmla="*/ f465 1 f358"/>
                <a:gd name="f554" fmla="*/ f466 1 f357"/>
                <a:gd name="f555" fmla="*/ f467 1 f358"/>
                <a:gd name="f556" fmla="*/ f468 1 f357"/>
                <a:gd name="f557" fmla="*/ f469 1 f358"/>
                <a:gd name="f558" fmla="*/ f470 1 f357"/>
                <a:gd name="f559" fmla="*/ f471 1 f358"/>
                <a:gd name="f560" fmla="*/ f472 1 f357"/>
                <a:gd name="f561" fmla="*/ f473 1 f358"/>
                <a:gd name="f562" fmla="*/ f474 1 f357"/>
                <a:gd name="f563" fmla="*/ f475 1 f358"/>
                <a:gd name="f564" fmla="*/ f476 1 f357"/>
                <a:gd name="f565" fmla="*/ f477 1 f358"/>
                <a:gd name="f566" fmla="*/ f478 1 f357"/>
                <a:gd name="f567" fmla="*/ f479 1 f358"/>
                <a:gd name="f568" fmla="*/ f480 1 f357"/>
                <a:gd name="f569" fmla="*/ f481 1 f358"/>
                <a:gd name="f570" fmla="*/ f482 1 f357"/>
                <a:gd name="f571" fmla="*/ f483 1 f358"/>
                <a:gd name="f572" fmla="*/ f484 1 f357"/>
                <a:gd name="f573" fmla="*/ f485 1 f358"/>
                <a:gd name="f574" fmla="*/ f486 1 f357"/>
                <a:gd name="f575" fmla="*/ f487 1 f358"/>
                <a:gd name="f576" fmla="*/ f488 1 f357"/>
                <a:gd name="f577" fmla="*/ f489 1 f358"/>
                <a:gd name="f578" fmla="*/ f490 1 f357"/>
                <a:gd name="f579" fmla="*/ f491 1 f357"/>
                <a:gd name="f580" fmla="*/ f492 1 f358"/>
                <a:gd name="f581" fmla="*/ f493 1 f357"/>
                <a:gd name="f582" fmla="*/ f494 1 f358"/>
                <a:gd name="f583" fmla="*/ f495 1 f357"/>
                <a:gd name="f584" fmla="*/ f496 1 f358"/>
                <a:gd name="f585" fmla="*/ f497 1 f357"/>
                <a:gd name="f586" fmla="*/ f498 1 f358"/>
                <a:gd name="f587" fmla="*/ f499 1 f357"/>
                <a:gd name="f588" fmla="*/ f500 1 f358"/>
                <a:gd name="f589" fmla="*/ f501 1 f357"/>
                <a:gd name="f590" fmla="*/ f502 1 f358"/>
                <a:gd name="f591" fmla="*/ f503 1 f357"/>
                <a:gd name="f592" fmla="*/ f504 1 f358"/>
                <a:gd name="f593" fmla="*/ f505 1 f357"/>
                <a:gd name="f594" fmla="*/ f506 1 f358"/>
                <a:gd name="f595" fmla="*/ f507 1 f357"/>
                <a:gd name="f596" fmla="*/ f508 1 f358"/>
                <a:gd name="f597" fmla="*/ f509 1 f357"/>
                <a:gd name="f598" fmla="*/ f510 1 f358"/>
                <a:gd name="f599" fmla="*/ f511 1 f357"/>
                <a:gd name="f600" fmla="*/ f512 1 f358"/>
                <a:gd name="f601" fmla="*/ f513 1 f357"/>
                <a:gd name="f602" fmla="*/ f514 1 f358"/>
                <a:gd name="f603" fmla="*/ f515 1 f357"/>
                <a:gd name="f604" fmla="*/ f516 1 f358"/>
                <a:gd name="f605" fmla="*/ f517 1 f357"/>
                <a:gd name="f606" fmla="*/ f518 1 f358"/>
                <a:gd name="f607" fmla="*/ f519 1 f357"/>
                <a:gd name="f608" fmla="*/ f520 1 f358"/>
                <a:gd name="f609" fmla="*/ f521 1 f357"/>
                <a:gd name="f610" fmla="*/ f522 1 f358"/>
                <a:gd name="f611" fmla="*/ f523 1 f357"/>
                <a:gd name="f612" fmla="*/ f524 1 f358"/>
                <a:gd name="f613" fmla="*/ f525 1 f357"/>
                <a:gd name="f614" fmla="*/ f526 1 f358"/>
                <a:gd name="f615" fmla="*/ f527 1 f357"/>
                <a:gd name="f616" fmla="*/ f528 f348 1"/>
                <a:gd name="f617" fmla="*/ f529 f348 1"/>
                <a:gd name="f618" fmla="*/ f531 f349 1"/>
                <a:gd name="f619" fmla="*/ f530 f349 1"/>
                <a:gd name="f620" fmla="*/ f532 f348 1"/>
                <a:gd name="f621" fmla="*/ f533 f349 1"/>
                <a:gd name="f622" fmla="*/ f534 f348 1"/>
                <a:gd name="f623" fmla="*/ f535 f349 1"/>
                <a:gd name="f624" fmla="*/ f536 f348 1"/>
                <a:gd name="f625" fmla="*/ f537 f349 1"/>
                <a:gd name="f626" fmla="*/ f538 f348 1"/>
                <a:gd name="f627" fmla="*/ f539 f349 1"/>
                <a:gd name="f628" fmla="*/ f540 f348 1"/>
                <a:gd name="f629" fmla="*/ f541 f349 1"/>
                <a:gd name="f630" fmla="*/ f542 f348 1"/>
                <a:gd name="f631" fmla="*/ f543 f349 1"/>
                <a:gd name="f632" fmla="*/ f544 f348 1"/>
                <a:gd name="f633" fmla="*/ f545 f349 1"/>
                <a:gd name="f634" fmla="*/ f546 f348 1"/>
                <a:gd name="f635" fmla="*/ f547 f349 1"/>
                <a:gd name="f636" fmla="*/ f548 f348 1"/>
                <a:gd name="f637" fmla="*/ f549 f349 1"/>
                <a:gd name="f638" fmla="*/ f550 f348 1"/>
                <a:gd name="f639" fmla="*/ f551 f349 1"/>
                <a:gd name="f640" fmla="*/ f552 f348 1"/>
                <a:gd name="f641" fmla="*/ f553 f349 1"/>
                <a:gd name="f642" fmla="*/ f554 f348 1"/>
                <a:gd name="f643" fmla="*/ f555 f349 1"/>
                <a:gd name="f644" fmla="*/ f556 f348 1"/>
                <a:gd name="f645" fmla="*/ f557 f349 1"/>
                <a:gd name="f646" fmla="*/ f558 f348 1"/>
                <a:gd name="f647" fmla="*/ f559 f349 1"/>
                <a:gd name="f648" fmla="*/ f560 f348 1"/>
                <a:gd name="f649" fmla="*/ f561 f349 1"/>
                <a:gd name="f650" fmla="*/ f562 f348 1"/>
                <a:gd name="f651" fmla="*/ f563 f349 1"/>
                <a:gd name="f652" fmla="*/ f564 f348 1"/>
                <a:gd name="f653" fmla="*/ f565 f349 1"/>
                <a:gd name="f654" fmla="*/ f566 f348 1"/>
                <a:gd name="f655" fmla="*/ f567 f349 1"/>
                <a:gd name="f656" fmla="*/ f568 f348 1"/>
                <a:gd name="f657" fmla="*/ f569 f349 1"/>
                <a:gd name="f658" fmla="*/ f570 f348 1"/>
                <a:gd name="f659" fmla="*/ f571 f349 1"/>
                <a:gd name="f660" fmla="*/ f572 f348 1"/>
                <a:gd name="f661" fmla="*/ f573 f349 1"/>
                <a:gd name="f662" fmla="*/ f574 f348 1"/>
                <a:gd name="f663" fmla="*/ f575 f349 1"/>
                <a:gd name="f664" fmla="*/ f576 f348 1"/>
                <a:gd name="f665" fmla="*/ f577 f349 1"/>
                <a:gd name="f666" fmla="*/ f578 f348 1"/>
                <a:gd name="f667" fmla="*/ f579 f348 1"/>
                <a:gd name="f668" fmla="*/ f580 f349 1"/>
                <a:gd name="f669" fmla="*/ f581 f348 1"/>
                <a:gd name="f670" fmla="*/ f582 f349 1"/>
                <a:gd name="f671" fmla="*/ f583 f348 1"/>
                <a:gd name="f672" fmla="*/ f584 f349 1"/>
                <a:gd name="f673" fmla="*/ f585 f348 1"/>
                <a:gd name="f674" fmla="*/ f586 f349 1"/>
                <a:gd name="f675" fmla="*/ f587 f348 1"/>
                <a:gd name="f676" fmla="*/ f588 f349 1"/>
                <a:gd name="f677" fmla="*/ f589 f348 1"/>
                <a:gd name="f678" fmla="*/ f590 f349 1"/>
                <a:gd name="f679" fmla="*/ f591 f348 1"/>
                <a:gd name="f680" fmla="*/ f592 f349 1"/>
                <a:gd name="f681" fmla="*/ f593 f348 1"/>
                <a:gd name="f682" fmla="*/ f594 f349 1"/>
                <a:gd name="f683" fmla="*/ f595 f348 1"/>
                <a:gd name="f684" fmla="*/ f596 f349 1"/>
                <a:gd name="f685" fmla="*/ f597 f348 1"/>
                <a:gd name="f686" fmla="*/ f598 f349 1"/>
                <a:gd name="f687" fmla="*/ f599 f348 1"/>
                <a:gd name="f688" fmla="*/ f600 f349 1"/>
                <a:gd name="f689" fmla="*/ f601 f348 1"/>
                <a:gd name="f690" fmla="*/ f602 f349 1"/>
                <a:gd name="f691" fmla="*/ f603 f348 1"/>
                <a:gd name="f692" fmla="*/ f604 f349 1"/>
                <a:gd name="f693" fmla="*/ f605 f348 1"/>
                <a:gd name="f694" fmla="*/ f606 f349 1"/>
                <a:gd name="f695" fmla="*/ f607 f348 1"/>
                <a:gd name="f696" fmla="*/ f608 f349 1"/>
                <a:gd name="f697" fmla="*/ f609 f348 1"/>
                <a:gd name="f698" fmla="*/ f610 f349 1"/>
                <a:gd name="f699" fmla="*/ f611 f348 1"/>
                <a:gd name="f700" fmla="*/ f612 f349 1"/>
                <a:gd name="f701" fmla="*/ f613 f348 1"/>
                <a:gd name="f702" fmla="*/ f614 f349 1"/>
                <a:gd name="f703" fmla="*/ f615 f3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3">
                  <a:pos x="f620" y="f621"/>
                </a:cxn>
                <a:cxn ang="f443">
                  <a:pos x="f622" y="f623"/>
                </a:cxn>
                <a:cxn ang="f443">
                  <a:pos x="f624" y="f625"/>
                </a:cxn>
                <a:cxn ang="f443">
                  <a:pos x="f626" y="f627"/>
                </a:cxn>
                <a:cxn ang="f443">
                  <a:pos x="f628" y="f629"/>
                </a:cxn>
                <a:cxn ang="f443">
                  <a:pos x="f630" y="f631"/>
                </a:cxn>
                <a:cxn ang="f443">
                  <a:pos x="f632" y="f633"/>
                </a:cxn>
                <a:cxn ang="f443">
                  <a:pos x="f634" y="f635"/>
                </a:cxn>
                <a:cxn ang="f443">
                  <a:pos x="f636" y="f637"/>
                </a:cxn>
                <a:cxn ang="f443">
                  <a:pos x="f638" y="f639"/>
                </a:cxn>
                <a:cxn ang="f443">
                  <a:pos x="f640" y="f641"/>
                </a:cxn>
                <a:cxn ang="f443">
                  <a:pos x="f642" y="f643"/>
                </a:cxn>
                <a:cxn ang="f443">
                  <a:pos x="f644" y="f645"/>
                </a:cxn>
                <a:cxn ang="f443">
                  <a:pos x="f646" y="f647"/>
                </a:cxn>
                <a:cxn ang="f443">
                  <a:pos x="f648" y="f649"/>
                </a:cxn>
                <a:cxn ang="f443">
                  <a:pos x="f650" y="f651"/>
                </a:cxn>
                <a:cxn ang="f443">
                  <a:pos x="f652" y="f653"/>
                </a:cxn>
                <a:cxn ang="f443">
                  <a:pos x="f654" y="f655"/>
                </a:cxn>
                <a:cxn ang="f443">
                  <a:pos x="f656" y="f657"/>
                </a:cxn>
                <a:cxn ang="f443">
                  <a:pos x="f658" y="f659"/>
                </a:cxn>
                <a:cxn ang="f443">
                  <a:pos x="f660" y="f661"/>
                </a:cxn>
                <a:cxn ang="f443">
                  <a:pos x="f662" y="f663"/>
                </a:cxn>
                <a:cxn ang="f443">
                  <a:pos x="f664" y="f665"/>
                </a:cxn>
                <a:cxn ang="f443">
                  <a:pos x="f666" y="f665"/>
                </a:cxn>
                <a:cxn ang="f443">
                  <a:pos x="f667" y="f668"/>
                </a:cxn>
                <a:cxn ang="f443">
                  <a:pos x="f669" y="f670"/>
                </a:cxn>
                <a:cxn ang="f443">
                  <a:pos x="f671" y="f672"/>
                </a:cxn>
                <a:cxn ang="f443">
                  <a:pos x="f673" y="f674"/>
                </a:cxn>
                <a:cxn ang="f443">
                  <a:pos x="f675" y="f676"/>
                </a:cxn>
                <a:cxn ang="f443">
                  <a:pos x="f677" y="f678"/>
                </a:cxn>
                <a:cxn ang="f443">
                  <a:pos x="f679" y="f680"/>
                </a:cxn>
                <a:cxn ang="f443">
                  <a:pos x="f681" y="f682"/>
                </a:cxn>
                <a:cxn ang="f443">
                  <a:pos x="f683" y="f684"/>
                </a:cxn>
                <a:cxn ang="f443">
                  <a:pos x="f685" y="f686"/>
                </a:cxn>
                <a:cxn ang="f443">
                  <a:pos x="f687" y="f688"/>
                </a:cxn>
                <a:cxn ang="f443">
                  <a:pos x="f689" y="f690"/>
                </a:cxn>
                <a:cxn ang="f443">
                  <a:pos x="f691" y="f692"/>
                </a:cxn>
                <a:cxn ang="f443">
                  <a:pos x="f693" y="f694"/>
                </a:cxn>
                <a:cxn ang="f443">
                  <a:pos x="f695" y="f696"/>
                </a:cxn>
                <a:cxn ang="f443">
                  <a:pos x="f697" y="f698"/>
                </a:cxn>
                <a:cxn ang="f443">
                  <a:pos x="f699" y="f700"/>
                </a:cxn>
                <a:cxn ang="f443">
                  <a:pos x="f701" y="f702"/>
                </a:cxn>
                <a:cxn ang="f443">
                  <a:pos x="f703" y="f702"/>
                </a:cxn>
              </a:cxnLst>
              <a:rect l="f616" t="f619" r="f617" b="f618"/>
              <a:pathLst>
                <a:path w="694" h="72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19" y="f24"/>
                    <a:pt x="f25" y="f26"/>
                  </a:cubicBezTo>
                  <a:cubicBezTo>
                    <a:pt x="f27" y="f23"/>
                    <a:pt x="f28" y="f29"/>
                    <a:pt x="f30" y="f27"/>
                  </a:cubicBezTo>
                  <a:cubicBezTo>
                    <a:pt x="f31" y="f32"/>
                    <a:pt x="f27" y="f33"/>
                    <a:pt x="f34" y="f35"/>
                  </a:cubicBezTo>
                  <a:cubicBezTo>
                    <a:pt x="f21" y="f15"/>
                    <a:pt x="f36" y="f37"/>
                    <a:pt x="f38" y="f39"/>
                  </a:cubicBezTo>
                  <a:cubicBezTo>
                    <a:pt x="f40" y="f41"/>
                    <a:pt x="f42" y="f41"/>
                    <a:pt x="f43" y="f41"/>
                  </a:cubicBezTo>
                  <a:cubicBezTo>
                    <a:pt x="f44" y="f45"/>
                    <a:pt x="f46" y="f45"/>
                    <a:pt x="f47" y="f39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9"/>
                    <a:pt x="f54" y="f55"/>
                    <a:pt x="f54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65"/>
                  </a:cubicBezTo>
                  <a:cubicBezTo>
                    <a:pt x="f74" y="f75"/>
                    <a:pt x="f34" y="f76"/>
                    <a:pt x="f20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7"/>
                    <a:pt x="f93" y="f7"/>
                  </a:cubicBezTo>
                  <a:cubicBezTo>
                    <a:pt x="f94" y="f7"/>
                    <a:pt x="f95" y="f96"/>
                    <a:pt x="f97" y="f98"/>
                  </a:cubicBezTo>
                  <a:cubicBezTo>
                    <a:pt x="f99" y="f100"/>
                    <a:pt x="f101" y="f85"/>
                    <a:pt x="f102" y="f103"/>
                  </a:cubicBezTo>
                  <a:cubicBezTo>
                    <a:pt x="f102" y="f104"/>
                    <a:pt x="f102" y="f104"/>
                    <a:pt x="f102" y="f104"/>
                  </a:cubicBezTo>
                  <a:cubicBezTo>
                    <a:pt x="f105" y="f83"/>
                    <a:pt x="f99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23"/>
                    <a:pt x="f130" y="f30"/>
                  </a:cubicBezTo>
                  <a:cubicBezTo>
                    <a:pt x="f131" y="f10"/>
                    <a:pt x="f132" y="f60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02" y="f141"/>
                    <a:pt x="f142" y="f82"/>
                    <a:pt x="f143" y="f144"/>
                  </a:cubicBezTo>
                  <a:cubicBezTo>
                    <a:pt x="f145" y="f146"/>
                    <a:pt x="f5" y="f147"/>
                    <a:pt x="f148" y="f149"/>
                  </a:cubicBezTo>
                  <a:cubicBezTo>
                    <a:pt x="f145" y="f150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94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3" y="f101"/>
                    <a:pt x="f168" y="f169"/>
                  </a:cubicBezTo>
                  <a:cubicBezTo>
                    <a:pt x="f170" y="f102"/>
                    <a:pt x="f171" y="f172"/>
                    <a:pt x="f173" y="f174"/>
                  </a:cubicBezTo>
                  <a:cubicBezTo>
                    <a:pt x="f175" y="f176"/>
                    <a:pt x="f177" y="f155"/>
                    <a:pt x="f178" y="f179"/>
                  </a:cubicBezTo>
                  <a:cubicBezTo>
                    <a:pt x="f180" y="f181"/>
                    <a:pt x="f182" y="f5"/>
                    <a:pt x="f183" y="f181"/>
                  </a:cubicBezTo>
                  <a:cubicBezTo>
                    <a:pt x="f184" y="f148"/>
                    <a:pt x="f49" y="f153"/>
                    <a:pt x="f136" y="f185"/>
                  </a:cubicBezTo>
                  <a:cubicBezTo>
                    <a:pt x="f16" y="f186"/>
                    <a:pt x="f187" y="f188"/>
                    <a:pt x="f189" y="f101"/>
                  </a:cubicBezTo>
                  <a:cubicBezTo>
                    <a:pt x="f23" y="f101"/>
                    <a:pt x="f36" y="f105"/>
                    <a:pt x="f26" y="f190"/>
                  </a:cubicBezTo>
                  <a:cubicBezTo>
                    <a:pt x="f191" y="f192"/>
                    <a:pt x="f193" y="f194"/>
                    <a:pt x="f31" y="f195"/>
                  </a:cubicBezTo>
                  <a:cubicBezTo>
                    <a:pt x="f14" y="f164"/>
                    <a:pt x="f196" y="f166"/>
                    <a:pt x="f197" y="f198"/>
                  </a:cubicBezTo>
                  <a:cubicBezTo>
                    <a:pt x="f199" y="f200"/>
                    <a:pt x="f51" y="f201"/>
                    <a:pt x="f202" y="f203"/>
                  </a:cubicBezTo>
                  <a:cubicBezTo>
                    <a:pt x="f204" y="f205"/>
                    <a:pt x="f206" y="f109"/>
                    <a:pt x="f207" y="f208"/>
                  </a:cubicBezTo>
                  <a:cubicBezTo>
                    <a:pt x="f80" y="f209"/>
                    <a:pt x="f9" y="f210"/>
                    <a:pt x="f211" y="f94"/>
                  </a:cubicBezTo>
                  <a:cubicBezTo>
                    <a:pt x="f196" y="f212"/>
                    <a:pt x="f12" y="f203"/>
                    <a:pt x="f29" y="f200"/>
                  </a:cubicBezTo>
                  <a:cubicBezTo>
                    <a:pt x="f213" y="f97"/>
                    <a:pt x="f214" y="f215"/>
                    <a:pt x="f69" y="f137"/>
                  </a:cubicBezTo>
                  <a:cubicBezTo>
                    <a:pt x="f216" y="f217"/>
                    <a:pt x="f218" y="f163"/>
                    <a:pt x="f219" y="f200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31"/>
                  </a:cubicBezTo>
                  <a:cubicBezTo>
                    <a:pt x="f6" y="f149"/>
                    <a:pt x="f6" y="f130"/>
                    <a:pt x="f6" y="f177"/>
                  </a:cubicBezTo>
                  <a:cubicBezTo>
                    <a:pt x="f85" y="f119"/>
                    <a:pt x="f232" y="f233"/>
                    <a:pt x="f81" y="f234"/>
                  </a:cubicBezTo>
                  <a:cubicBezTo>
                    <a:pt x="f235" y="f236"/>
                    <a:pt x="f237" y="f238"/>
                    <a:pt x="f239" y="f240"/>
                  </a:cubicBezTo>
                  <a:cubicBezTo>
                    <a:pt x="f241" y="f240"/>
                    <a:pt x="f242" y="f240"/>
                    <a:pt x="f243" y="f244"/>
                  </a:cubicBezTo>
                  <a:cubicBezTo>
                    <a:pt x="f245" y="f246"/>
                    <a:pt x="f247" y="f248"/>
                    <a:pt x="f249" y="f121"/>
                  </a:cubicBezTo>
                  <a:cubicBezTo>
                    <a:pt x="f250" y="f251"/>
                    <a:pt x="f252" y="f129"/>
                    <a:pt x="f69" y="f115"/>
                  </a:cubicBezTo>
                  <a:cubicBezTo>
                    <a:pt x="f124" y="f177"/>
                    <a:pt x="f253" y="f254"/>
                    <a:pt x="f43" y="f255"/>
                  </a:cubicBezTo>
                  <a:cubicBezTo>
                    <a:pt x="f256" y="f255"/>
                    <a:pt x="f257" y="f258"/>
                    <a:pt x="f259" y="f260"/>
                  </a:cubicBezTo>
                  <a:cubicBezTo>
                    <a:pt x="f261" y="f125"/>
                    <a:pt x="f128" y="f178"/>
                    <a:pt x="f126" y="f178"/>
                  </a:cubicBezTo>
                  <a:cubicBezTo>
                    <a:pt x="f262" y="f147"/>
                    <a:pt x="f263" y="f147"/>
                    <a:pt x="f264" y="f178"/>
                  </a:cubicBezTo>
                  <a:cubicBezTo>
                    <a:pt x="f265" y="f123"/>
                    <a:pt x="f266" y="f267"/>
                    <a:pt x="f268" y="f269"/>
                  </a:cubicBezTo>
                  <a:cubicBezTo>
                    <a:pt x="f57" y="f180"/>
                    <a:pt x="f270" y="f271"/>
                    <a:pt x="f272" y="f273"/>
                  </a:cubicBezTo>
                  <a:cubicBezTo>
                    <a:pt x="f274" y="f275"/>
                    <a:pt x="f276" y="f277"/>
                    <a:pt x="f276" y="f278"/>
                  </a:cubicBezTo>
                  <a:cubicBezTo>
                    <a:pt x="f279" y="f280"/>
                    <a:pt x="f279" y="f281"/>
                    <a:pt x="f274" y="f282"/>
                  </a:cubicBezTo>
                  <a:cubicBezTo>
                    <a:pt x="f274" y="f283"/>
                    <a:pt x="f272" y="f284"/>
                    <a:pt x="f285" y="f286"/>
                  </a:cubicBezTo>
                  <a:cubicBezTo>
                    <a:pt x="f285" y="f287"/>
                    <a:pt x="f288" y="f287"/>
                    <a:pt x="f289" y="f287"/>
                  </a:cubicBezTo>
                  <a:cubicBezTo>
                    <a:pt x="f290" y="f291"/>
                    <a:pt x="f292" y="f184"/>
                    <a:pt x="f293" y="f294"/>
                  </a:cubicBezTo>
                  <a:cubicBezTo>
                    <a:pt x="f295" y="f284"/>
                    <a:pt x="f296" y="f297"/>
                    <a:pt x="f298" y="f294"/>
                  </a:cubicBezTo>
                  <a:cubicBezTo>
                    <a:pt x="f299" y="f300"/>
                    <a:pt x="f301" y="f291"/>
                    <a:pt x="f33" y="f287"/>
                  </a:cubicBezTo>
                  <a:cubicBezTo>
                    <a:pt x="f22" y="f287"/>
                    <a:pt x="f302" y="f287"/>
                    <a:pt x="f20" y="f286"/>
                  </a:cubicBezTo>
                  <a:cubicBezTo>
                    <a:pt x="f35" y="f303"/>
                    <a:pt x="f304" y="f305"/>
                    <a:pt x="f13" y="f144"/>
                  </a:cubicBezTo>
                  <a:cubicBezTo>
                    <a:pt x="f9" y="f306"/>
                    <a:pt x="f307" y="f308"/>
                    <a:pt x="f309" y="f308"/>
                  </a:cubicBezTo>
                  <a:cubicBezTo>
                    <a:pt x="f310" y="f311"/>
                    <a:pt x="f312" y="f313"/>
                    <a:pt x="f314" y="f84"/>
                  </a:cubicBez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10" y="f323"/>
                    <a:pt x="f291" y="f323"/>
                  </a:cubicBezTo>
                  <a:cubicBezTo>
                    <a:pt x="f324" y="f303"/>
                    <a:pt x="f141" y="f323"/>
                    <a:pt x="f325" y="f315"/>
                  </a:cubicBezTo>
                  <a:cubicBezTo>
                    <a:pt x="f53" y="f314"/>
                    <a:pt x="f326" y="f284"/>
                    <a:pt x="f15" y="f327"/>
                  </a:cubicBezTo>
                  <a:cubicBezTo>
                    <a:pt x="f328" y="f141"/>
                    <a:pt x="f328" y="f329"/>
                    <a:pt x="f330" y="f331"/>
                  </a:cubicBezTo>
                  <a:cubicBezTo>
                    <a:pt x="f9" y="f332"/>
                    <a:pt x="f206" y="f140"/>
                    <a:pt x="f310" y="f138"/>
                  </a:cubicBezTo>
                  <a:cubicBezTo>
                    <a:pt x="f320" y="f333"/>
                    <a:pt x="f334" y="f35"/>
                    <a:pt x="f308" y="f335"/>
                  </a:cubicBezTo>
                  <a:cubicBezTo>
                    <a:pt x="f280" y="f187"/>
                    <a:pt x="f336" y="f34"/>
                    <a:pt x="f337" y="f193"/>
                  </a:cubicBezTo>
                  <a:cubicBezTo>
                    <a:pt x="f183" y="f338"/>
                    <a:pt x="f339" y="f64"/>
                    <a:pt x="f340" y="f27"/>
                  </a:cubicBezTo>
                  <a:cubicBezTo>
                    <a:pt x="f341" y="f342"/>
                    <a:pt x="f204" y="f304"/>
                    <a:pt x="f343" y="f344"/>
                  </a:cubicBezTo>
                  <a:cubicBezTo>
                    <a:pt x="f345" y="f197"/>
                    <a:pt x="f346" y="f56"/>
                    <a:pt x="f10" y="f9"/>
                  </a:cubicBezTo>
                  <a:cubicBezTo>
                    <a:pt x="f19" y="f53"/>
                    <a:pt x="f335" y="f53"/>
                    <a:pt x="f8" y="f53"/>
                  </a:cubicBezTo>
                  <a:cubicBezTo>
                    <a:pt x="f8" y="f53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ED74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ABEE3B36-E00D-DB8D-7EB8-23C9D719FCCB}"/>
                </a:ext>
              </a:extLst>
            </p:cNvPr>
            <p:cNvSpPr/>
            <p:nvPr/>
          </p:nvSpPr>
          <p:spPr>
            <a:xfrm>
              <a:off x="3421063" y="2809878"/>
              <a:ext cx="711202" cy="1322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6"/>
                <a:gd name="f7" fmla="val 421"/>
                <a:gd name="f8" fmla="val 18"/>
                <a:gd name="f9" fmla="val 23"/>
                <a:gd name="f10" fmla="val 33"/>
                <a:gd name="f11" fmla="val 32"/>
                <a:gd name="f12" fmla="val 63"/>
                <a:gd name="f13" fmla="val 49"/>
                <a:gd name="f14" fmla="val 91"/>
                <a:gd name="f15" fmla="val 58"/>
                <a:gd name="f16" fmla="val 106"/>
                <a:gd name="f17" fmla="val 69"/>
                <a:gd name="f18" fmla="val 119"/>
                <a:gd name="f19" fmla="val 81"/>
                <a:gd name="f20" fmla="val 132"/>
                <a:gd name="f21" fmla="val 100"/>
                <a:gd name="f22" fmla="val 151"/>
                <a:gd name="f23" fmla="val 122"/>
                <a:gd name="f24" fmla="val 165"/>
                <a:gd name="f25" fmla="val 146"/>
                <a:gd name="f26" fmla="val 178"/>
                <a:gd name="f27" fmla="val 160"/>
                <a:gd name="f28" fmla="val 185"/>
                <a:gd name="f29" fmla="val 173"/>
                <a:gd name="f30" fmla="val 194"/>
                <a:gd name="f31" fmla="val 205"/>
                <a:gd name="f32" fmla="val 199"/>
                <a:gd name="f33" fmla="val 217"/>
                <a:gd name="f34" fmla="val 210"/>
                <a:gd name="f35" fmla="val 232"/>
                <a:gd name="f36" fmla="val 216"/>
                <a:gd name="f37" fmla="val 250"/>
                <a:gd name="f38" fmla="val 224"/>
                <a:gd name="f39" fmla="val 270"/>
                <a:gd name="f40" fmla="val 291"/>
                <a:gd name="f41" fmla="val 220"/>
                <a:gd name="f42" fmla="val 312"/>
                <a:gd name="f43" fmla="val 215"/>
                <a:gd name="f44" fmla="val 336"/>
                <a:gd name="f45" fmla="val 202"/>
                <a:gd name="f46" fmla="val 356"/>
                <a:gd name="f47" fmla="val 184"/>
                <a:gd name="f48" fmla="val 374"/>
                <a:gd name="f49" fmla="val 170"/>
                <a:gd name="f50" fmla="val 388"/>
                <a:gd name="f51" fmla="val 153"/>
                <a:gd name="f52" fmla="val 399"/>
                <a:gd name="f53" fmla="val 134"/>
                <a:gd name="f54" fmla="val 407"/>
                <a:gd name="f55" fmla="val 414"/>
                <a:gd name="f56" fmla="val 103"/>
                <a:gd name="f57" fmla="val 418"/>
                <a:gd name="f58" fmla="val 87"/>
                <a:gd name="f59" fmla="val 420"/>
                <a:gd name="f60" fmla="val 80"/>
                <a:gd name="f61" fmla="val 74"/>
                <a:gd name="f62" fmla="val 67"/>
                <a:gd name="f63" fmla="val 64"/>
                <a:gd name="f64" fmla="val 62"/>
                <a:gd name="f65" fmla="val 51"/>
                <a:gd name="f66" fmla="val 400"/>
                <a:gd name="f67" fmla="val 42"/>
                <a:gd name="f68" fmla="val 381"/>
                <a:gd name="f69" fmla="val 35"/>
                <a:gd name="f70" fmla="val 361"/>
                <a:gd name="f71" fmla="val 24"/>
                <a:gd name="f72" fmla="val 331"/>
                <a:gd name="f73" fmla="val 16"/>
                <a:gd name="f74" fmla="val 300"/>
                <a:gd name="f75" fmla="val 11"/>
                <a:gd name="f76" fmla="val 269"/>
                <a:gd name="f77" fmla="val 5"/>
                <a:gd name="f78" fmla="val 238"/>
                <a:gd name="f79" fmla="val 2"/>
                <a:gd name="f80" fmla="val 208"/>
                <a:gd name="f81" fmla="val 1"/>
                <a:gd name="f82" fmla="val 177"/>
                <a:gd name="f83" fmla="val 129"/>
                <a:gd name="f84" fmla="val 104"/>
                <a:gd name="f85" fmla="val 4"/>
                <a:gd name="f86" fmla="val 76"/>
                <a:gd name="f87" fmla="val 8"/>
                <a:gd name="f88" fmla="val 48"/>
                <a:gd name="f89" fmla="val 14"/>
                <a:gd name="f90" fmla="val 21"/>
                <a:gd name="f91" fmla="val 15"/>
                <a:gd name="f92" fmla="val 17"/>
                <a:gd name="f93" fmla="val 7"/>
                <a:gd name="f94" fmla="+- 0 0 -90"/>
                <a:gd name="f95" fmla="*/ f3 1 226"/>
                <a:gd name="f96" fmla="*/ f4 1 421"/>
                <a:gd name="f97" fmla="val f5"/>
                <a:gd name="f98" fmla="val f6"/>
                <a:gd name="f99" fmla="val f7"/>
                <a:gd name="f100" fmla="*/ f94 f0 1"/>
                <a:gd name="f101" fmla="+- f99 0 f97"/>
                <a:gd name="f102" fmla="+- f98 0 f97"/>
                <a:gd name="f103" fmla="*/ f100 1 f2"/>
                <a:gd name="f104" fmla="*/ f102 1 226"/>
                <a:gd name="f105" fmla="*/ f101 1 421"/>
                <a:gd name="f106" fmla="*/ 18 f102 1"/>
                <a:gd name="f107" fmla="*/ 0 f101 1"/>
                <a:gd name="f108" fmla="*/ 49 f102 1"/>
                <a:gd name="f109" fmla="*/ 91 f101 1"/>
                <a:gd name="f110" fmla="*/ 81 f102 1"/>
                <a:gd name="f111" fmla="*/ 132 f101 1"/>
                <a:gd name="f112" fmla="*/ 146 f102 1"/>
                <a:gd name="f113" fmla="*/ 178 f101 1"/>
                <a:gd name="f114" fmla="*/ 185 f102 1"/>
                <a:gd name="f115" fmla="*/ 205 f101 1"/>
                <a:gd name="f116" fmla="*/ 216 f102 1"/>
                <a:gd name="f117" fmla="*/ 250 f101 1"/>
                <a:gd name="f118" fmla="*/ 220 f102 1"/>
                <a:gd name="f119" fmla="*/ 312 f101 1"/>
                <a:gd name="f120" fmla="*/ 184 f102 1"/>
                <a:gd name="f121" fmla="*/ 374 f101 1"/>
                <a:gd name="f122" fmla="*/ 134 f102 1"/>
                <a:gd name="f123" fmla="*/ 407 f101 1"/>
                <a:gd name="f124" fmla="*/ 87 f102 1"/>
                <a:gd name="f125" fmla="*/ 420 f101 1"/>
                <a:gd name="f126" fmla="*/ 67 f102 1"/>
                <a:gd name="f127" fmla="*/ 421 f101 1"/>
                <a:gd name="f128" fmla="*/ 62 f102 1"/>
                <a:gd name="f129" fmla="*/ 418 f101 1"/>
                <a:gd name="f130" fmla="*/ 35 f102 1"/>
                <a:gd name="f131" fmla="*/ 361 f101 1"/>
                <a:gd name="f132" fmla="*/ 11 f102 1"/>
                <a:gd name="f133" fmla="*/ 269 f101 1"/>
                <a:gd name="f134" fmla="*/ 1 f102 1"/>
                <a:gd name="f135" fmla="*/ 177 f101 1"/>
                <a:gd name="f136" fmla="*/ 2 f102 1"/>
                <a:gd name="f137" fmla="*/ 104 f101 1"/>
                <a:gd name="f138" fmla="*/ 14 f102 1"/>
                <a:gd name="f139" fmla="*/ 21 f101 1"/>
                <a:gd name="f140" fmla="+- f103 0 f1"/>
                <a:gd name="f141" fmla="*/ f106 1 226"/>
                <a:gd name="f142" fmla="*/ f107 1 421"/>
                <a:gd name="f143" fmla="*/ f108 1 226"/>
                <a:gd name="f144" fmla="*/ f109 1 421"/>
                <a:gd name="f145" fmla="*/ f110 1 226"/>
                <a:gd name="f146" fmla="*/ f111 1 421"/>
                <a:gd name="f147" fmla="*/ f112 1 226"/>
                <a:gd name="f148" fmla="*/ f113 1 421"/>
                <a:gd name="f149" fmla="*/ f114 1 226"/>
                <a:gd name="f150" fmla="*/ f115 1 421"/>
                <a:gd name="f151" fmla="*/ f116 1 226"/>
                <a:gd name="f152" fmla="*/ f117 1 421"/>
                <a:gd name="f153" fmla="*/ f118 1 226"/>
                <a:gd name="f154" fmla="*/ f119 1 421"/>
                <a:gd name="f155" fmla="*/ f120 1 226"/>
                <a:gd name="f156" fmla="*/ f121 1 421"/>
                <a:gd name="f157" fmla="*/ f122 1 226"/>
                <a:gd name="f158" fmla="*/ f123 1 421"/>
                <a:gd name="f159" fmla="*/ f124 1 226"/>
                <a:gd name="f160" fmla="*/ f125 1 421"/>
                <a:gd name="f161" fmla="*/ f126 1 226"/>
                <a:gd name="f162" fmla="*/ f127 1 421"/>
                <a:gd name="f163" fmla="*/ f128 1 226"/>
                <a:gd name="f164" fmla="*/ f129 1 421"/>
                <a:gd name="f165" fmla="*/ f130 1 226"/>
                <a:gd name="f166" fmla="*/ f131 1 421"/>
                <a:gd name="f167" fmla="*/ f132 1 226"/>
                <a:gd name="f168" fmla="*/ f133 1 421"/>
                <a:gd name="f169" fmla="*/ f134 1 226"/>
                <a:gd name="f170" fmla="*/ f135 1 421"/>
                <a:gd name="f171" fmla="*/ f136 1 226"/>
                <a:gd name="f172" fmla="*/ f137 1 421"/>
                <a:gd name="f173" fmla="*/ f138 1 226"/>
                <a:gd name="f174" fmla="*/ f139 1 421"/>
                <a:gd name="f175" fmla="*/ 0 1 f104"/>
                <a:gd name="f176" fmla="*/ f98 1 f104"/>
                <a:gd name="f177" fmla="*/ 0 1 f105"/>
                <a:gd name="f178" fmla="*/ f99 1 f105"/>
                <a:gd name="f179" fmla="*/ f141 1 f104"/>
                <a:gd name="f180" fmla="*/ f142 1 f105"/>
                <a:gd name="f181" fmla="*/ f143 1 f104"/>
                <a:gd name="f182" fmla="*/ f144 1 f105"/>
                <a:gd name="f183" fmla="*/ f145 1 f104"/>
                <a:gd name="f184" fmla="*/ f146 1 f105"/>
                <a:gd name="f185" fmla="*/ f147 1 f104"/>
                <a:gd name="f186" fmla="*/ f148 1 f105"/>
                <a:gd name="f187" fmla="*/ f149 1 f104"/>
                <a:gd name="f188" fmla="*/ f150 1 f105"/>
                <a:gd name="f189" fmla="*/ f151 1 f104"/>
                <a:gd name="f190" fmla="*/ f152 1 f105"/>
                <a:gd name="f191" fmla="*/ f153 1 f104"/>
                <a:gd name="f192" fmla="*/ f154 1 f105"/>
                <a:gd name="f193" fmla="*/ f155 1 f104"/>
                <a:gd name="f194" fmla="*/ f156 1 f105"/>
                <a:gd name="f195" fmla="*/ f157 1 f104"/>
                <a:gd name="f196" fmla="*/ f158 1 f105"/>
                <a:gd name="f197" fmla="*/ f159 1 f104"/>
                <a:gd name="f198" fmla="*/ f160 1 f105"/>
                <a:gd name="f199" fmla="*/ f161 1 f104"/>
                <a:gd name="f200" fmla="*/ f162 1 f105"/>
                <a:gd name="f201" fmla="*/ f163 1 f104"/>
                <a:gd name="f202" fmla="*/ f164 1 f105"/>
                <a:gd name="f203" fmla="*/ f165 1 f104"/>
                <a:gd name="f204" fmla="*/ f166 1 f105"/>
                <a:gd name="f205" fmla="*/ f167 1 f104"/>
                <a:gd name="f206" fmla="*/ f168 1 f105"/>
                <a:gd name="f207" fmla="*/ f169 1 f104"/>
                <a:gd name="f208" fmla="*/ f170 1 f105"/>
                <a:gd name="f209" fmla="*/ f171 1 f104"/>
                <a:gd name="f210" fmla="*/ f172 1 f105"/>
                <a:gd name="f211" fmla="*/ f173 1 f104"/>
                <a:gd name="f212" fmla="*/ f174 1 f105"/>
                <a:gd name="f213" fmla="*/ f175 f95 1"/>
                <a:gd name="f214" fmla="*/ f176 f95 1"/>
                <a:gd name="f215" fmla="*/ f178 f96 1"/>
                <a:gd name="f216" fmla="*/ f177 f96 1"/>
                <a:gd name="f217" fmla="*/ f179 f95 1"/>
                <a:gd name="f218" fmla="*/ f180 f96 1"/>
                <a:gd name="f219" fmla="*/ f181 f95 1"/>
                <a:gd name="f220" fmla="*/ f182 f96 1"/>
                <a:gd name="f221" fmla="*/ f183 f95 1"/>
                <a:gd name="f222" fmla="*/ f184 f96 1"/>
                <a:gd name="f223" fmla="*/ f185 f95 1"/>
                <a:gd name="f224" fmla="*/ f186 f96 1"/>
                <a:gd name="f225" fmla="*/ f187 f95 1"/>
                <a:gd name="f226" fmla="*/ f188 f96 1"/>
                <a:gd name="f227" fmla="*/ f189 f95 1"/>
                <a:gd name="f228" fmla="*/ f190 f96 1"/>
                <a:gd name="f229" fmla="*/ f191 f95 1"/>
                <a:gd name="f230" fmla="*/ f192 f96 1"/>
                <a:gd name="f231" fmla="*/ f193 f95 1"/>
                <a:gd name="f232" fmla="*/ f194 f96 1"/>
                <a:gd name="f233" fmla="*/ f195 f95 1"/>
                <a:gd name="f234" fmla="*/ f196 f96 1"/>
                <a:gd name="f235" fmla="*/ f197 f95 1"/>
                <a:gd name="f236" fmla="*/ f198 f96 1"/>
                <a:gd name="f237" fmla="*/ f199 f95 1"/>
                <a:gd name="f238" fmla="*/ f200 f96 1"/>
                <a:gd name="f239" fmla="*/ f201 f95 1"/>
                <a:gd name="f240" fmla="*/ f202 f96 1"/>
                <a:gd name="f241" fmla="*/ f203 f95 1"/>
                <a:gd name="f242" fmla="*/ f204 f96 1"/>
                <a:gd name="f243" fmla="*/ f205 f95 1"/>
                <a:gd name="f244" fmla="*/ f206 f96 1"/>
                <a:gd name="f245" fmla="*/ f207 f95 1"/>
                <a:gd name="f246" fmla="*/ f208 f96 1"/>
                <a:gd name="f247" fmla="*/ f209 f95 1"/>
                <a:gd name="f248" fmla="*/ f210 f96 1"/>
                <a:gd name="f249" fmla="*/ f211 f95 1"/>
                <a:gd name="f250" fmla="*/ f212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0">
                  <a:pos x="f217" y="f218"/>
                </a:cxn>
                <a:cxn ang="f140">
                  <a:pos x="f219" y="f220"/>
                </a:cxn>
                <a:cxn ang="f140">
                  <a:pos x="f221" y="f222"/>
                </a:cxn>
                <a:cxn ang="f140">
                  <a:pos x="f223" y="f224"/>
                </a:cxn>
                <a:cxn ang="f140">
                  <a:pos x="f225" y="f226"/>
                </a:cxn>
                <a:cxn ang="f140">
                  <a:pos x="f227" y="f228"/>
                </a:cxn>
                <a:cxn ang="f140">
                  <a:pos x="f229" y="f230"/>
                </a:cxn>
                <a:cxn ang="f140">
                  <a:pos x="f231" y="f232"/>
                </a:cxn>
                <a:cxn ang="f140">
                  <a:pos x="f233" y="f234"/>
                </a:cxn>
                <a:cxn ang="f140">
                  <a:pos x="f235" y="f236"/>
                </a:cxn>
                <a:cxn ang="f140">
                  <a:pos x="f237" y="f238"/>
                </a:cxn>
                <a:cxn ang="f140">
                  <a:pos x="f239" y="f240"/>
                </a:cxn>
                <a:cxn ang="f140">
                  <a:pos x="f241" y="f242"/>
                </a:cxn>
                <a:cxn ang="f140">
                  <a:pos x="f243" y="f244"/>
                </a:cxn>
                <a:cxn ang="f140">
                  <a:pos x="f245" y="f246"/>
                </a:cxn>
                <a:cxn ang="f140">
                  <a:pos x="f247" y="f248"/>
                </a:cxn>
                <a:cxn ang="f140">
                  <a:pos x="f249" y="f250"/>
                </a:cxn>
                <a:cxn ang="f140">
                  <a:pos x="f217" y="f218"/>
                </a:cxn>
              </a:cxnLst>
              <a:rect l="f213" t="f216" r="f214" b="f215"/>
              <a:pathLst>
                <a:path w="226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28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6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18" y="f55"/>
                    <a:pt x="f56" y="f57"/>
                    <a:pt x="f58" y="f59"/>
                  </a:cubicBezTo>
                  <a:cubicBezTo>
                    <a:pt x="f60" y="f7"/>
                    <a:pt x="f61" y="f7"/>
                    <a:pt x="f62" y="f7"/>
                  </a:cubicBezTo>
                  <a:cubicBezTo>
                    <a:pt x="f63" y="f7"/>
                    <a:pt x="f12" y="f7"/>
                    <a:pt x="f64" y="f57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5" y="f51"/>
                    <a:pt x="f5" y="f83"/>
                    <a:pt x="f79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89"/>
                    <a:pt x="f92" y="f93"/>
                    <a:pt x="f8" y="f5"/>
                  </a:cubicBezTo>
                  <a:close/>
                </a:path>
              </a:pathLst>
            </a:custGeom>
            <a:solidFill>
              <a:srgbClr val="ED74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75277B53-8B49-ABBE-87B6-9E09D78538DC}"/>
                </a:ext>
              </a:extLst>
            </p:cNvPr>
            <p:cNvSpPr/>
            <p:nvPr/>
          </p:nvSpPr>
          <p:spPr>
            <a:xfrm>
              <a:off x="4527551" y="1677988"/>
              <a:ext cx="377820" cy="4190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133"/>
                <a:gd name="f8" fmla="val 42"/>
                <a:gd name="f9" fmla="val 119"/>
                <a:gd name="f10" fmla="val 51"/>
                <a:gd name="f11" fmla="val 118"/>
                <a:gd name="f12" fmla="val 61"/>
                <a:gd name="f13" fmla="val 115"/>
                <a:gd name="f14" fmla="val 70"/>
                <a:gd name="f15" fmla="val 108"/>
                <a:gd name="f16" fmla="val 92"/>
                <a:gd name="f17" fmla="val 98"/>
                <a:gd name="f18" fmla="val 112"/>
                <a:gd name="f19" fmla="val 84"/>
                <a:gd name="f20" fmla="val 131"/>
                <a:gd name="f21" fmla="val 83"/>
                <a:gd name="f22" fmla="val 132"/>
                <a:gd name="f23" fmla="val 81"/>
                <a:gd name="f24" fmla="val 79"/>
                <a:gd name="f25" fmla="val 62"/>
                <a:gd name="f26" fmla="val 126"/>
                <a:gd name="f27" fmla="val 45"/>
                <a:gd name="f28" fmla="val 28"/>
                <a:gd name="f29" fmla="val 117"/>
                <a:gd name="f30" fmla="val 19"/>
                <a:gd name="f31" fmla="val 11"/>
                <a:gd name="f32" fmla="val 113"/>
                <a:gd name="f33" fmla="val 2"/>
                <a:gd name="f34" fmla="val 111"/>
                <a:gd name="f35" fmla="val 1"/>
                <a:gd name="f36" fmla="val 110"/>
                <a:gd name="f37" fmla="val 109"/>
                <a:gd name="f38" fmla="val 18"/>
                <a:gd name="f39" fmla="val 89"/>
                <a:gd name="f40" fmla="val 32"/>
                <a:gd name="f41" fmla="val 67"/>
                <a:gd name="f42" fmla="val 43"/>
                <a:gd name="f43" fmla="val 47"/>
                <a:gd name="f44" fmla="val 30"/>
                <a:gd name="f45" fmla="val 16"/>
                <a:gd name="f46" fmla="val 53"/>
                <a:gd name="f47" fmla="val 54"/>
                <a:gd name="f48" fmla="val 56"/>
                <a:gd name="f49" fmla="val 75"/>
                <a:gd name="f50" fmla="val 3"/>
                <a:gd name="f51" fmla="val 91"/>
                <a:gd name="f52" fmla="val 105"/>
                <a:gd name="f53" fmla="val 23"/>
                <a:gd name="f54" fmla="val 114"/>
                <a:gd name="f55" fmla="val 33"/>
                <a:gd name="f56" fmla="val 38"/>
                <a:gd name="f57" fmla="val 39"/>
                <a:gd name="f58" fmla="val 40"/>
                <a:gd name="f59" fmla="+- 0 0 -90"/>
                <a:gd name="f60" fmla="*/ f3 1 120"/>
                <a:gd name="f61" fmla="*/ f4 1 133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20"/>
                <a:gd name="f70" fmla="*/ f66 1 133"/>
                <a:gd name="f71" fmla="*/ 120 f67 1"/>
                <a:gd name="f72" fmla="*/ 42 f66 1"/>
                <a:gd name="f73" fmla="*/ 115 f67 1"/>
                <a:gd name="f74" fmla="*/ 70 f66 1"/>
                <a:gd name="f75" fmla="*/ 84 f67 1"/>
                <a:gd name="f76" fmla="*/ 131 f66 1"/>
                <a:gd name="f77" fmla="*/ 79 f67 1"/>
                <a:gd name="f78" fmla="*/ 132 f66 1"/>
                <a:gd name="f79" fmla="*/ 28 f67 1"/>
                <a:gd name="f80" fmla="*/ 117 f66 1"/>
                <a:gd name="f81" fmla="*/ 2 f67 1"/>
                <a:gd name="f82" fmla="*/ 112 f66 1"/>
                <a:gd name="f83" fmla="*/ 0 f67 1"/>
                <a:gd name="f84" fmla="*/ 111 f66 1"/>
                <a:gd name="f85" fmla="*/ 1 f67 1"/>
                <a:gd name="f86" fmla="*/ 109 f66 1"/>
                <a:gd name="f87" fmla="*/ 42 f67 1"/>
                <a:gd name="f88" fmla="*/ 43 f66 1"/>
                <a:gd name="f89" fmla="*/ 53 f67 1"/>
                <a:gd name="f90" fmla="*/ 2 f66 1"/>
                <a:gd name="f91" fmla="*/ 56 f67 1"/>
                <a:gd name="f92" fmla="*/ 0 f66 1"/>
                <a:gd name="f93" fmla="*/ 105 f67 1"/>
                <a:gd name="f94" fmla="*/ 23 f66 1"/>
                <a:gd name="f95" fmla="*/ 119 f67 1"/>
                <a:gd name="f96" fmla="*/ 38 f66 1"/>
                <a:gd name="f97" fmla="+- f68 0 f1"/>
                <a:gd name="f98" fmla="*/ f71 1 120"/>
                <a:gd name="f99" fmla="*/ f72 1 133"/>
                <a:gd name="f100" fmla="*/ f73 1 120"/>
                <a:gd name="f101" fmla="*/ f74 1 133"/>
                <a:gd name="f102" fmla="*/ f75 1 120"/>
                <a:gd name="f103" fmla="*/ f76 1 133"/>
                <a:gd name="f104" fmla="*/ f77 1 120"/>
                <a:gd name="f105" fmla="*/ f78 1 133"/>
                <a:gd name="f106" fmla="*/ f79 1 120"/>
                <a:gd name="f107" fmla="*/ f80 1 133"/>
                <a:gd name="f108" fmla="*/ f81 1 120"/>
                <a:gd name="f109" fmla="*/ f82 1 133"/>
                <a:gd name="f110" fmla="*/ f83 1 120"/>
                <a:gd name="f111" fmla="*/ f84 1 133"/>
                <a:gd name="f112" fmla="*/ f85 1 120"/>
                <a:gd name="f113" fmla="*/ f86 1 133"/>
                <a:gd name="f114" fmla="*/ f87 1 120"/>
                <a:gd name="f115" fmla="*/ f88 1 133"/>
                <a:gd name="f116" fmla="*/ f89 1 120"/>
                <a:gd name="f117" fmla="*/ f90 1 133"/>
                <a:gd name="f118" fmla="*/ f91 1 120"/>
                <a:gd name="f119" fmla="*/ f92 1 133"/>
                <a:gd name="f120" fmla="*/ f93 1 120"/>
                <a:gd name="f121" fmla="*/ f94 1 133"/>
                <a:gd name="f122" fmla="*/ f95 1 120"/>
                <a:gd name="f123" fmla="*/ f96 1 133"/>
                <a:gd name="f124" fmla="*/ 0 1 f69"/>
                <a:gd name="f125" fmla="*/ f63 1 f69"/>
                <a:gd name="f126" fmla="*/ 0 1 f70"/>
                <a:gd name="f127" fmla="*/ f64 1 f70"/>
                <a:gd name="f128" fmla="*/ f98 1 f69"/>
                <a:gd name="f129" fmla="*/ f99 1 f70"/>
                <a:gd name="f130" fmla="*/ f100 1 f69"/>
                <a:gd name="f131" fmla="*/ f101 1 f70"/>
                <a:gd name="f132" fmla="*/ f102 1 f69"/>
                <a:gd name="f133" fmla="*/ f103 1 f70"/>
                <a:gd name="f134" fmla="*/ f104 1 f69"/>
                <a:gd name="f135" fmla="*/ f105 1 f70"/>
                <a:gd name="f136" fmla="*/ f106 1 f69"/>
                <a:gd name="f137" fmla="*/ f107 1 f70"/>
                <a:gd name="f138" fmla="*/ f108 1 f69"/>
                <a:gd name="f139" fmla="*/ f109 1 f70"/>
                <a:gd name="f140" fmla="*/ f110 1 f69"/>
                <a:gd name="f141" fmla="*/ f111 1 f70"/>
                <a:gd name="f142" fmla="*/ f112 1 f69"/>
                <a:gd name="f143" fmla="*/ f113 1 f70"/>
                <a:gd name="f144" fmla="*/ f114 1 f69"/>
                <a:gd name="f145" fmla="*/ f115 1 f70"/>
                <a:gd name="f146" fmla="*/ f116 1 f69"/>
                <a:gd name="f147" fmla="*/ f117 1 f70"/>
                <a:gd name="f148" fmla="*/ f118 1 f69"/>
                <a:gd name="f149" fmla="*/ f119 1 f70"/>
                <a:gd name="f150" fmla="*/ f120 1 f69"/>
                <a:gd name="f151" fmla="*/ f121 1 f70"/>
                <a:gd name="f152" fmla="*/ f122 1 f69"/>
                <a:gd name="f153" fmla="*/ f123 1 f70"/>
                <a:gd name="f154" fmla="*/ f124 f60 1"/>
                <a:gd name="f155" fmla="*/ f125 f60 1"/>
                <a:gd name="f156" fmla="*/ f127 f61 1"/>
                <a:gd name="f157" fmla="*/ f126 f61 1"/>
                <a:gd name="f158" fmla="*/ f128 f60 1"/>
                <a:gd name="f159" fmla="*/ f129 f61 1"/>
                <a:gd name="f160" fmla="*/ f130 f60 1"/>
                <a:gd name="f161" fmla="*/ f131 f61 1"/>
                <a:gd name="f162" fmla="*/ f132 f60 1"/>
                <a:gd name="f163" fmla="*/ f133 f61 1"/>
                <a:gd name="f164" fmla="*/ f134 f60 1"/>
                <a:gd name="f165" fmla="*/ f135 f61 1"/>
                <a:gd name="f166" fmla="*/ f136 f60 1"/>
                <a:gd name="f167" fmla="*/ f137 f61 1"/>
                <a:gd name="f168" fmla="*/ f138 f60 1"/>
                <a:gd name="f169" fmla="*/ f139 f61 1"/>
                <a:gd name="f170" fmla="*/ f140 f60 1"/>
                <a:gd name="f171" fmla="*/ f141 f61 1"/>
                <a:gd name="f172" fmla="*/ f142 f60 1"/>
                <a:gd name="f173" fmla="*/ f143 f61 1"/>
                <a:gd name="f174" fmla="*/ f144 f60 1"/>
                <a:gd name="f175" fmla="*/ f145 f61 1"/>
                <a:gd name="f176" fmla="*/ f146 f60 1"/>
                <a:gd name="f177" fmla="*/ f147 f61 1"/>
                <a:gd name="f178" fmla="*/ f148 f60 1"/>
                <a:gd name="f179" fmla="*/ f149 f61 1"/>
                <a:gd name="f180" fmla="*/ f150 f60 1"/>
                <a:gd name="f181" fmla="*/ f151 f61 1"/>
                <a:gd name="f182" fmla="*/ f152 f60 1"/>
                <a:gd name="f183" fmla="*/ f153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58" y="f159"/>
                </a:cxn>
                <a:cxn ang="f97">
                  <a:pos x="f160" y="f161"/>
                </a:cxn>
                <a:cxn ang="f97">
                  <a:pos x="f162" y="f163"/>
                </a:cxn>
                <a:cxn ang="f97">
                  <a:pos x="f164" y="f165"/>
                </a:cxn>
                <a:cxn ang="f97">
                  <a:pos x="f166" y="f167"/>
                </a:cxn>
                <a:cxn ang="f97">
                  <a:pos x="f168" y="f169"/>
                </a:cxn>
                <a:cxn ang="f97">
                  <a:pos x="f170" y="f171"/>
                </a:cxn>
                <a:cxn ang="f97">
                  <a:pos x="f172" y="f173"/>
                </a:cxn>
                <a:cxn ang="f97">
                  <a:pos x="f174" y="f175"/>
                </a:cxn>
                <a:cxn ang="f97">
                  <a:pos x="f176" y="f177"/>
                </a:cxn>
                <a:cxn ang="f97">
                  <a:pos x="f178" y="f179"/>
                </a:cxn>
                <a:cxn ang="f97">
                  <a:pos x="f180" y="f181"/>
                </a:cxn>
                <a:cxn ang="f97">
                  <a:pos x="f182" y="f183"/>
                </a:cxn>
                <a:cxn ang="f97">
                  <a:pos x="f158" y="f159"/>
                </a:cxn>
              </a:cxnLst>
              <a:rect l="f154" t="f157" r="f155" b="f156"/>
              <a:pathLst>
                <a:path w="120" h="133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7"/>
                    <a:pt x="f24" y="f22"/>
                  </a:cubicBezTo>
                  <a:cubicBezTo>
                    <a:pt x="f25" y="f26"/>
                    <a:pt x="f27" y="f6"/>
                    <a:pt x="f28" y="f29"/>
                  </a:cubicBezTo>
                  <a:cubicBezTo>
                    <a:pt x="f30" y="f13"/>
                    <a:pt x="f31" y="f32"/>
                    <a:pt x="f33" y="f18"/>
                  </a:cubicBezTo>
                  <a:cubicBezTo>
                    <a:pt x="f33" y="f34"/>
                    <a:pt x="f35" y="f18"/>
                    <a:pt x="f5" y="f34"/>
                  </a:cubicBezTo>
                  <a:cubicBezTo>
                    <a:pt x="f5" y="f36"/>
                    <a:pt x="f35" y="f36"/>
                    <a:pt x="f35" y="f37"/>
                  </a:cubicBezTo>
                  <a:cubicBezTo>
                    <a:pt x="f38" y="f39"/>
                    <a:pt x="f40" y="f41"/>
                    <a:pt x="f8" y="f42"/>
                  </a:cubicBezTo>
                  <a:cubicBezTo>
                    <a:pt x="f43" y="f44"/>
                    <a:pt x="f10" y="f45"/>
                    <a:pt x="f46" y="f33"/>
                  </a:cubicBezTo>
                  <a:cubicBezTo>
                    <a:pt x="f47" y="f5"/>
                    <a:pt x="f47" y="f5"/>
                    <a:pt x="f48" y="f5"/>
                  </a:cubicBezTo>
                  <a:cubicBezTo>
                    <a:pt x="f49" y="f50"/>
                    <a:pt x="f51" y="f31"/>
                    <a:pt x="f52" y="f53"/>
                  </a:cubicBezTo>
                  <a:cubicBezTo>
                    <a:pt x="f36" y="f28"/>
                    <a:pt x="f54" y="f55"/>
                    <a:pt x="f9" y="f56"/>
                  </a:cubicBezTo>
                  <a:cubicBezTo>
                    <a:pt x="f9" y="f57"/>
                    <a:pt x="f6" y="f58"/>
                    <a:pt x="f6" y="f8"/>
                  </a:cubicBezTo>
                  <a:close/>
                </a:path>
              </a:pathLst>
            </a:custGeom>
            <a:solidFill>
              <a:srgbClr val="ED74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6AA0B708-F699-1CDD-613C-1494105E29FD}"/>
                </a:ext>
              </a:extLst>
            </p:cNvPr>
            <p:cNvSpPr/>
            <p:nvPr/>
          </p:nvSpPr>
          <p:spPr>
            <a:xfrm>
              <a:off x="4835520" y="3171825"/>
              <a:ext cx="3172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+- 0 0 -90"/>
                <a:gd name="f8" fmla="*/ f3 1 1"/>
                <a:gd name="f9" fmla="*/ f4 1 1"/>
                <a:gd name="f10" fmla="val f5"/>
                <a:gd name="f11" fmla="val f6"/>
                <a:gd name="f12" fmla="*/ f7 f0 1"/>
                <a:gd name="f13" fmla="+- f11 0 f10"/>
                <a:gd name="f14" fmla="*/ f12 1 f2"/>
                <a:gd name="f15" fmla="val f13"/>
                <a:gd name="f16" fmla="*/ 0 f13 1"/>
                <a:gd name="f17" fmla="*/ 1 f13 1"/>
                <a:gd name="f18" fmla="+- f14 0 f1"/>
                <a:gd name="f19" fmla="*/ f16 1 f15"/>
                <a:gd name="f20" fmla="*/ f17 1 f15"/>
                <a:gd name="f21" fmla="*/ 0 1 f15"/>
                <a:gd name="f22" fmla="*/ f11 1 f15"/>
                <a:gd name="f23" fmla="*/ f21 f8 1"/>
                <a:gd name="f24" fmla="*/ f22 f8 1"/>
                <a:gd name="f25" fmla="*/ f22 f9 1"/>
                <a:gd name="f26" fmla="*/ f21 f9 1"/>
                <a:gd name="f27" fmla="*/ f19 f8 1"/>
                <a:gd name="f28" fmla="*/ f19 f9 1"/>
                <a:gd name="f29" fmla="*/ f20 f8 1"/>
                <a:gd name="f30" fmla="*/ f20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">
                  <a:pos x="f27" y="f28"/>
                </a:cxn>
                <a:cxn ang="f18">
                  <a:pos x="f29" y="f28"/>
                </a:cxn>
                <a:cxn ang="f18">
                  <a:pos x="f27" y="f30"/>
                </a:cxn>
                <a:cxn ang="f18">
                  <a:pos x="f27" y="f28"/>
                </a:cxn>
              </a:cxnLst>
              <a:rect l="f23" t="f26" r="f24" b="f25"/>
              <a:pathLst>
                <a:path w="1" h="1">
                  <a:moveTo>
                    <a:pt x="f5" y="f5"/>
                  </a:moveTo>
                  <a:cubicBezTo>
                    <a:pt x="f5" y="f5"/>
                    <a:pt x="f6" y="f5"/>
                    <a:pt x="f6" y="f5"/>
                  </a:cubicBezTo>
                  <a:cubicBezTo>
                    <a:pt x="f6" y="f5"/>
                    <a:pt x="f6" y="f6"/>
                    <a:pt x="f5" y="f6"/>
                  </a:cubicBezTo>
                  <a:cubicBezTo>
                    <a:pt x="f5" y="f6"/>
                    <a:pt x="f5" y="f5"/>
                    <a:pt x="f5" y="f5"/>
                  </a:cubicBezTo>
                  <a:close/>
                </a:path>
              </a:pathLst>
            </a:custGeom>
            <a:solidFill>
              <a:srgbClr val="ED74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" name="Text Placeholder 1">
            <a:extLst>
              <a:ext uri="{FF2B5EF4-FFF2-40B4-BE49-F238E27FC236}">
                <a16:creationId xmlns:a16="http://schemas.microsoft.com/office/drawing/2014/main" id="{0EEADB0F-F365-74C5-8385-08BB9202F82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985413" y="444495"/>
            <a:ext cx="4939159" cy="694797"/>
          </a:xfrm>
        </p:spPr>
        <p:txBody>
          <a:bodyPr/>
          <a:lstStyle/>
          <a:p>
            <a:pPr lvl="0"/>
            <a:r>
              <a:rPr lang="fa-IR" sz="2800" b="1" dirty="0">
                <a:solidFill>
                  <a:srgbClr val="0070C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2800" b="1"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D8EB98A6-76AA-2DC0-B472-BF3D908E270E}"/>
              </a:ext>
            </a:extLst>
          </p:cNvPr>
          <p:cNvGrpSpPr/>
          <p:nvPr/>
        </p:nvGrpSpPr>
        <p:grpSpPr>
          <a:xfrm>
            <a:off x="6304065" y="2472144"/>
            <a:ext cx="2511006" cy="690391"/>
            <a:chOff x="6304065" y="2472144"/>
            <a:chExt cx="2511006" cy="690391"/>
          </a:xfrm>
        </p:grpSpPr>
        <p:sp>
          <p:nvSpPr>
            <p:cNvPr id="10" name="TextBox 3">
              <a:extLst>
                <a:ext uri="{FF2B5EF4-FFF2-40B4-BE49-F238E27FC236}">
                  <a16:creationId xmlns:a16="http://schemas.microsoft.com/office/drawing/2014/main" id="{28FD122A-4CC4-D815-9CD0-B3AA91A2244D}"/>
                </a:ext>
              </a:extLst>
            </p:cNvPr>
            <p:cNvSpPr txBox="1"/>
            <p:nvPr/>
          </p:nvSpPr>
          <p:spPr>
            <a:xfrm>
              <a:off x="6304065" y="2472144"/>
              <a:ext cx="2510997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TextBox 4">
              <a:extLst>
                <a:ext uri="{FF2B5EF4-FFF2-40B4-BE49-F238E27FC236}">
                  <a16:creationId xmlns:a16="http://schemas.microsoft.com/office/drawing/2014/main" id="{5726F1FA-AD87-5EA2-068B-51F1A598A6BE}"/>
                </a:ext>
              </a:extLst>
            </p:cNvPr>
            <p:cNvSpPr txBox="1"/>
            <p:nvPr/>
          </p:nvSpPr>
          <p:spPr>
            <a:xfrm>
              <a:off x="6304074" y="2654704"/>
              <a:ext cx="2510997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FZShuTi" pitchFamily="2"/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FZShuTi" pitchFamily="2"/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5">
            <a:extLst>
              <a:ext uri="{FF2B5EF4-FFF2-40B4-BE49-F238E27FC236}">
                <a16:creationId xmlns:a16="http://schemas.microsoft.com/office/drawing/2014/main" id="{2AFBE002-520F-A6EB-7193-DB677C271E66}"/>
              </a:ext>
            </a:extLst>
          </p:cNvPr>
          <p:cNvGrpSpPr/>
          <p:nvPr/>
        </p:nvGrpSpPr>
        <p:grpSpPr>
          <a:xfrm>
            <a:off x="6363099" y="3682078"/>
            <a:ext cx="2510997" cy="690391"/>
            <a:chOff x="6363099" y="3682078"/>
            <a:chExt cx="2510997" cy="690391"/>
          </a:xfrm>
        </p:grpSpPr>
        <p:sp>
          <p:nvSpPr>
            <p:cNvPr id="13" name="TextBox 6">
              <a:extLst>
                <a:ext uri="{FF2B5EF4-FFF2-40B4-BE49-F238E27FC236}">
                  <a16:creationId xmlns:a16="http://schemas.microsoft.com/office/drawing/2014/main" id="{99144545-93B7-D5AB-1145-B47CF6B1FD72}"/>
                </a:ext>
              </a:extLst>
            </p:cNvPr>
            <p:cNvSpPr txBox="1"/>
            <p:nvPr/>
          </p:nvSpPr>
          <p:spPr>
            <a:xfrm>
              <a:off x="6363099" y="3682078"/>
              <a:ext cx="2510997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TextBox 7">
              <a:extLst>
                <a:ext uri="{FF2B5EF4-FFF2-40B4-BE49-F238E27FC236}">
                  <a16:creationId xmlns:a16="http://schemas.microsoft.com/office/drawing/2014/main" id="{887E21A6-EA3A-7100-D94C-C0B2950FAFA2}"/>
                </a:ext>
              </a:extLst>
            </p:cNvPr>
            <p:cNvSpPr txBox="1"/>
            <p:nvPr/>
          </p:nvSpPr>
          <p:spPr>
            <a:xfrm>
              <a:off x="6363099" y="3864638"/>
              <a:ext cx="2510997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FZShuTi" pitchFamily="2"/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FZShuTi" pitchFamily="2"/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8">
            <a:extLst>
              <a:ext uri="{FF2B5EF4-FFF2-40B4-BE49-F238E27FC236}">
                <a16:creationId xmlns:a16="http://schemas.microsoft.com/office/drawing/2014/main" id="{6716CC0E-4262-ABBA-F95B-0B8D98355772}"/>
              </a:ext>
            </a:extLst>
          </p:cNvPr>
          <p:cNvGrpSpPr/>
          <p:nvPr/>
        </p:nvGrpSpPr>
        <p:grpSpPr>
          <a:xfrm>
            <a:off x="298149" y="3682078"/>
            <a:ext cx="2510997" cy="690391"/>
            <a:chOff x="298149" y="3682078"/>
            <a:chExt cx="2510997" cy="690391"/>
          </a:xfrm>
        </p:grpSpPr>
        <p:sp>
          <p:nvSpPr>
            <p:cNvPr id="16" name="TextBox 9">
              <a:extLst>
                <a:ext uri="{FF2B5EF4-FFF2-40B4-BE49-F238E27FC236}">
                  <a16:creationId xmlns:a16="http://schemas.microsoft.com/office/drawing/2014/main" id="{3402D987-83D4-3572-C527-EC22D36BC1C0}"/>
                </a:ext>
              </a:extLst>
            </p:cNvPr>
            <p:cNvSpPr txBox="1"/>
            <p:nvPr/>
          </p:nvSpPr>
          <p:spPr>
            <a:xfrm>
              <a:off x="298149" y="3682078"/>
              <a:ext cx="2510997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TextBox 10">
              <a:extLst>
                <a:ext uri="{FF2B5EF4-FFF2-40B4-BE49-F238E27FC236}">
                  <a16:creationId xmlns:a16="http://schemas.microsoft.com/office/drawing/2014/main" id="{2893817C-B244-6FAC-9EFA-05E849BBDACB}"/>
                </a:ext>
              </a:extLst>
            </p:cNvPr>
            <p:cNvSpPr txBox="1"/>
            <p:nvPr/>
          </p:nvSpPr>
          <p:spPr>
            <a:xfrm>
              <a:off x="298149" y="3864638"/>
              <a:ext cx="2510997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FZShuTi" pitchFamily="2"/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FZShuTi" pitchFamily="2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1">
            <a:extLst>
              <a:ext uri="{FF2B5EF4-FFF2-40B4-BE49-F238E27FC236}">
                <a16:creationId xmlns:a16="http://schemas.microsoft.com/office/drawing/2014/main" id="{CF9CE242-C264-23AB-5185-3C4822ECF05F}"/>
              </a:ext>
            </a:extLst>
          </p:cNvPr>
          <p:cNvGrpSpPr/>
          <p:nvPr/>
        </p:nvGrpSpPr>
        <p:grpSpPr>
          <a:xfrm>
            <a:off x="258702" y="2472144"/>
            <a:ext cx="2510997" cy="690391"/>
            <a:chOff x="258702" y="2472144"/>
            <a:chExt cx="2510997" cy="690391"/>
          </a:xfrm>
        </p:grpSpPr>
        <p:sp>
          <p:nvSpPr>
            <p:cNvPr id="19" name="TextBox 12">
              <a:extLst>
                <a:ext uri="{FF2B5EF4-FFF2-40B4-BE49-F238E27FC236}">
                  <a16:creationId xmlns:a16="http://schemas.microsoft.com/office/drawing/2014/main" id="{6F650937-D22D-EBE5-486C-024136F4FD44}"/>
                </a:ext>
              </a:extLst>
            </p:cNvPr>
            <p:cNvSpPr txBox="1"/>
            <p:nvPr/>
          </p:nvSpPr>
          <p:spPr>
            <a:xfrm>
              <a:off x="258702" y="2472144"/>
              <a:ext cx="2510997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TextBox 13">
              <a:extLst>
                <a:ext uri="{FF2B5EF4-FFF2-40B4-BE49-F238E27FC236}">
                  <a16:creationId xmlns:a16="http://schemas.microsoft.com/office/drawing/2014/main" id="{9E09942A-46B1-0F20-7326-DDE0EE5A0203}"/>
                </a:ext>
              </a:extLst>
            </p:cNvPr>
            <p:cNvSpPr txBox="1"/>
            <p:nvPr/>
          </p:nvSpPr>
          <p:spPr>
            <a:xfrm>
              <a:off x="258702" y="2654704"/>
              <a:ext cx="2510997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6B6B6B"/>
                  </a:solidFill>
                  <a:uFillTx/>
                  <a:latin typeface="Arial"/>
                  <a:ea typeface="FZShuTi" pitchFamily="2"/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FZShuTi" pitchFamily="2"/>
                <a:cs typeface="B Nazanin" panose="00000700000000000000" pitchFamily="2" charset="-78"/>
              </a:endParaRPr>
            </a:p>
          </p:txBody>
        </p:sp>
      </p:grpSp>
      <p:sp>
        <p:nvSpPr>
          <p:cNvPr id="21" name="TextBox 17">
            <a:extLst>
              <a:ext uri="{FF2B5EF4-FFF2-40B4-BE49-F238E27FC236}">
                <a16:creationId xmlns:a16="http://schemas.microsoft.com/office/drawing/2014/main" id="{1B0A2713-0B6E-03B8-2E3A-CF75E3151FAD}"/>
              </a:ext>
            </a:extLst>
          </p:cNvPr>
          <p:cNvSpPr txBox="1"/>
          <p:nvPr/>
        </p:nvSpPr>
        <p:spPr>
          <a:xfrm>
            <a:off x="327089" y="1497375"/>
            <a:ext cx="2355156" cy="21544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54004" tIns="0" rIns="27002" bIns="0" anchor="t" anchorCtr="0" compatLnSpc="1">
            <a:sp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ما ایجاد می کنیم ارائه حرفه ای</a:t>
            </a: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" name="TextBox 17">
            <a:extLst>
              <a:ext uri="{FF2B5EF4-FFF2-40B4-BE49-F238E27FC236}">
                <a16:creationId xmlns:a16="http://schemas.microsoft.com/office/drawing/2014/main" id="{34EE250F-AFF7-0E91-6ABA-027B59D3776D}"/>
              </a:ext>
            </a:extLst>
          </p:cNvPr>
          <p:cNvSpPr txBox="1"/>
          <p:nvPr/>
        </p:nvSpPr>
        <p:spPr>
          <a:xfrm>
            <a:off x="5978631" y="1497374"/>
            <a:ext cx="2854711" cy="21544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54004" tIns="0" rIns="27002" bIns="0" anchor="t" anchorCtr="0" compatLnSpc="1">
            <a:sp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ما ایجاد می کنیم ارائه حرفه ای</a:t>
            </a: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Elipse 21">
            <a:extLst>
              <a:ext uri="{FF2B5EF4-FFF2-40B4-BE49-F238E27FC236}">
                <a16:creationId xmlns:a16="http://schemas.microsoft.com/office/drawing/2014/main" id="{A50B20F1-9961-DC97-B4A4-848AF407B1E8}"/>
              </a:ext>
            </a:extLst>
          </p:cNvPr>
          <p:cNvSpPr/>
          <p:nvPr/>
        </p:nvSpPr>
        <p:spPr>
          <a:xfrm>
            <a:off x="3174403" y="1897325"/>
            <a:ext cx="691121" cy="75737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>
              <a:alpha val="62000"/>
            </a:srgbClr>
          </a:solidFill>
          <a:ln w="25402" cap="flat">
            <a:solidFill>
              <a:srgbClr val="FF0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24" name="Elipse 14">
            <a:extLst>
              <a:ext uri="{FF2B5EF4-FFF2-40B4-BE49-F238E27FC236}">
                <a16:creationId xmlns:a16="http://schemas.microsoft.com/office/drawing/2014/main" id="{D15A8CCB-71BA-68C8-6FA4-0F75F607DEE8}"/>
              </a:ext>
            </a:extLst>
          </p:cNvPr>
          <p:cNvSpPr/>
          <p:nvPr/>
        </p:nvSpPr>
        <p:spPr>
          <a:xfrm>
            <a:off x="4454993" y="2798064"/>
            <a:ext cx="832808" cy="91264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>
              <a:alpha val="62000"/>
            </a:srgbClr>
          </a:solidFill>
          <a:ln w="25402" cap="flat">
            <a:solidFill>
              <a:srgbClr val="FF0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25" name="Elipse 19">
            <a:extLst>
              <a:ext uri="{FF2B5EF4-FFF2-40B4-BE49-F238E27FC236}">
                <a16:creationId xmlns:a16="http://schemas.microsoft.com/office/drawing/2014/main" id="{76FB38C3-733D-2203-41F1-8151CD88FEC7}"/>
              </a:ext>
            </a:extLst>
          </p:cNvPr>
          <p:cNvSpPr/>
          <p:nvPr/>
        </p:nvSpPr>
        <p:spPr>
          <a:xfrm>
            <a:off x="3671946" y="3682078"/>
            <a:ext cx="598337" cy="6556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>
              <a:alpha val="62000"/>
            </a:srgbClr>
          </a:solidFill>
          <a:ln w="25402" cap="flat">
            <a:solidFill>
              <a:srgbClr val="FF0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26" name="Elipse 20">
            <a:extLst>
              <a:ext uri="{FF2B5EF4-FFF2-40B4-BE49-F238E27FC236}">
                <a16:creationId xmlns:a16="http://schemas.microsoft.com/office/drawing/2014/main" id="{520F99DA-A5B2-22C0-BCD2-2D89D3E09004}"/>
              </a:ext>
            </a:extLst>
          </p:cNvPr>
          <p:cNvSpPr/>
          <p:nvPr/>
        </p:nvSpPr>
        <p:spPr>
          <a:xfrm>
            <a:off x="4598508" y="1156889"/>
            <a:ext cx="598337" cy="6556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>
              <a:alpha val="62000"/>
            </a:srgbClr>
          </a:solidFill>
          <a:ln w="25402" cap="flat">
            <a:solidFill>
              <a:srgbClr val="FF0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cxnSp>
        <p:nvCxnSpPr>
          <p:cNvPr id="27" name="Conector recto de flecha 22">
            <a:extLst>
              <a:ext uri="{FF2B5EF4-FFF2-40B4-BE49-F238E27FC236}">
                <a16:creationId xmlns:a16="http://schemas.microsoft.com/office/drawing/2014/main" id="{4086E59E-56AD-A270-D1CC-DF1E628DB471}"/>
              </a:ext>
            </a:extLst>
          </p:cNvPr>
          <p:cNvCxnSpPr>
            <a:stCxn id="19" idx="3"/>
          </p:cNvCxnSpPr>
          <p:nvPr/>
        </p:nvCxnSpPr>
        <p:spPr>
          <a:xfrm flipV="1">
            <a:off x="2769699" y="2232992"/>
            <a:ext cx="768004" cy="354567"/>
          </a:xfrm>
          <a:prstGeom prst="straightConnector1">
            <a:avLst/>
          </a:prstGeom>
          <a:noFill/>
          <a:ln w="38103" cap="flat">
            <a:solidFill>
              <a:srgbClr val="FF0000"/>
            </a:solidFill>
            <a:prstDash val="solid"/>
            <a:tailEnd type="arrow"/>
          </a:ln>
        </p:spPr>
      </p:cxnSp>
      <p:cxnSp>
        <p:nvCxnSpPr>
          <p:cNvPr id="28" name="Conector recto de flecha 31">
            <a:extLst>
              <a:ext uri="{FF2B5EF4-FFF2-40B4-BE49-F238E27FC236}">
                <a16:creationId xmlns:a16="http://schemas.microsoft.com/office/drawing/2014/main" id="{4CE3EDAB-C75C-6B3A-901A-2D57C0F5C48F}"/>
              </a:ext>
            </a:extLst>
          </p:cNvPr>
          <p:cNvCxnSpPr/>
          <p:nvPr/>
        </p:nvCxnSpPr>
        <p:spPr>
          <a:xfrm>
            <a:off x="2861523" y="3760908"/>
            <a:ext cx="1139278" cy="249019"/>
          </a:xfrm>
          <a:prstGeom prst="straightConnector1">
            <a:avLst/>
          </a:prstGeom>
          <a:noFill/>
          <a:ln w="38103" cap="flat">
            <a:solidFill>
              <a:srgbClr val="FF0000"/>
            </a:solidFill>
            <a:prstDash val="solid"/>
            <a:tailEnd type="arrow"/>
          </a:ln>
        </p:spPr>
      </p:cxnSp>
      <p:cxnSp>
        <p:nvCxnSpPr>
          <p:cNvPr id="29" name="Conector recto de flecha 33">
            <a:extLst>
              <a:ext uri="{FF2B5EF4-FFF2-40B4-BE49-F238E27FC236}">
                <a16:creationId xmlns:a16="http://schemas.microsoft.com/office/drawing/2014/main" id="{F591A816-5E70-5E61-5309-3CA7A772B9C8}"/>
              </a:ext>
            </a:extLst>
          </p:cNvPr>
          <p:cNvCxnSpPr>
            <a:stCxn id="13" idx="1"/>
          </p:cNvCxnSpPr>
          <p:nvPr/>
        </p:nvCxnSpPr>
        <p:spPr>
          <a:xfrm flipH="1" flipV="1">
            <a:off x="4871401" y="3301029"/>
            <a:ext cx="1491698" cy="496465"/>
          </a:xfrm>
          <a:prstGeom prst="straightConnector1">
            <a:avLst/>
          </a:prstGeom>
          <a:noFill/>
          <a:ln w="38103" cap="flat">
            <a:solidFill>
              <a:srgbClr val="FF0000"/>
            </a:solidFill>
            <a:prstDash val="solid"/>
            <a:tailEnd type="arrow"/>
          </a:ln>
        </p:spPr>
      </p:cxnSp>
      <p:cxnSp>
        <p:nvCxnSpPr>
          <p:cNvPr id="30" name="Conector recto de flecha 36">
            <a:extLst>
              <a:ext uri="{FF2B5EF4-FFF2-40B4-BE49-F238E27FC236}">
                <a16:creationId xmlns:a16="http://schemas.microsoft.com/office/drawing/2014/main" id="{32BB40DB-43A5-3924-B968-81F9070D060F}"/>
              </a:ext>
            </a:extLst>
          </p:cNvPr>
          <p:cNvCxnSpPr/>
          <p:nvPr/>
        </p:nvCxnSpPr>
        <p:spPr>
          <a:xfrm flipH="1" flipV="1">
            <a:off x="4798606" y="1497375"/>
            <a:ext cx="1390803" cy="913266"/>
          </a:xfrm>
          <a:prstGeom prst="straightConnector1">
            <a:avLst/>
          </a:prstGeom>
          <a:noFill/>
          <a:ln w="38103" cap="flat">
            <a:solidFill>
              <a:srgbClr val="FF0000"/>
            </a:solidFill>
            <a:prstDash val="solid"/>
            <a:tailEnd type="arrow"/>
          </a:ln>
        </p:spPr>
      </p:cxnSp>
      <p:grpSp>
        <p:nvGrpSpPr>
          <p:cNvPr id="31" name="Grupo 30">
            <a:extLst>
              <a:ext uri="{FF2B5EF4-FFF2-40B4-BE49-F238E27FC236}">
                <a16:creationId xmlns:a16="http://schemas.microsoft.com/office/drawing/2014/main" id="{07E6285A-A2F9-43E1-9477-490F9F8E316A}"/>
              </a:ext>
            </a:extLst>
          </p:cNvPr>
          <p:cNvGrpSpPr/>
          <p:nvPr/>
        </p:nvGrpSpPr>
        <p:grpSpPr>
          <a:xfrm>
            <a:off x="1" y="194310"/>
            <a:ext cx="9144000" cy="126860"/>
            <a:chOff x="274091" y="521226"/>
            <a:chExt cx="8595817" cy="177134"/>
          </a:xfrm>
        </p:grpSpPr>
        <p:cxnSp>
          <p:nvCxnSpPr>
            <p:cNvPr id="32" name="Conector recto 16">
              <a:extLst>
                <a:ext uri="{FF2B5EF4-FFF2-40B4-BE49-F238E27FC236}">
                  <a16:creationId xmlns:a16="http://schemas.microsoft.com/office/drawing/2014/main" id="{18F636FD-239C-47C4-B8C2-89F16E170585}"/>
                </a:ext>
              </a:extLst>
            </p:cNvPr>
            <p:cNvCxnSpPr/>
            <p:nvPr/>
          </p:nvCxnSpPr>
          <p:spPr>
            <a:xfrm flipV="1">
              <a:off x="274091" y="521226"/>
              <a:ext cx="8595817" cy="24734"/>
            </a:xfrm>
            <a:prstGeom prst="straightConnector1">
              <a:avLst/>
            </a:prstGeom>
            <a:noFill/>
            <a:ln w="38103" cap="flat">
              <a:solidFill>
                <a:srgbClr val="0070C0"/>
              </a:solidFill>
              <a:prstDash val="solid"/>
            </a:ln>
          </p:spPr>
        </p:cxnSp>
        <p:cxnSp>
          <p:nvCxnSpPr>
            <p:cNvPr id="33" name="Conector recto 16">
              <a:extLst>
                <a:ext uri="{FF2B5EF4-FFF2-40B4-BE49-F238E27FC236}">
                  <a16:creationId xmlns:a16="http://schemas.microsoft.com/office/drawing/2014/main" id="{13447EA0-C308-4E11-8952-F1CB09266D66}"/>
                </a:ext>
              </a:extLst>
            </p:cNvPr>
            <p:cNvCxnSpPr/>
            <p:nvPr/>
          </p:nvCxnSpPr>
          <p:spPr>
            <a:xfrm flipV="1">
              <a:off x="274091" y="673626"/>
              <a:ext cx="8595817" cy="24734"/>
            </a:xfrm>
            <a:prstGeom prst="straightConnector1">
              <a:avLst/>
            </a:prstGeom>
            <a:noFill/>
            <a:ln w="38103" cap="flat">
              <a:solidFill>
                <a:srgbClr val="C00000"/>
              </a:solidFill>
              <a:prstDash val="solid"/>
            </a:ln>
          </p:spPr>
        </p:cxn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32;p52">
            <a:extLst>
              <a:ext uri="{FF2B5EF4-FFF2-40B4-BE49-F238E27FC236}">
                <a16:creationId xmlns:a16="http://schemas.microsoft.com/office/drawing/2014/main" id="{22424113-6186-5311-D4D1-D57EE89DF2F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64340" y="118067"/>
            <a:ext cx="4694995" cy="572697"/>
          </a:xfrm>
        </p:spPr>
        <p:txBody>
          <a:bodyPr anchorCtr="1"/>
          <a:lstStyle/>
          <a:p>
            <a:pPr lvl="0" algn="ctr" rtl="1"/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پس از پیشگیری</a:t>
            </a:r>
            <a:endParaRPr lang="en-US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oogle Shape;1433;p52">
            <a:extLst>
              <a:ext uri="{FF2B5EF4-FFF2-40B4-BE49-F238E27FC236}">
                <a16:creationId xmlns:a16="http://schemas.microsoft.com/office/drawing/2014/main" id="{48B337A1-2A72-3C2A-683C-DF2B28DC970B}"/>
              </a:ext>
            </a:extLst>
          </p:cNvPr>
          <p:cNvGrpSpPr/>
          <p:nvPr/>
        </p:nvGrpSpPr>
        <p:grpSpPr>
          <a:xfrm>
            <a:off x="925052" y="1671998"/>
            <a:ext cx="1259147" cy="1258891"/>
            <a:chOff x="925052" y="1671998"/>
            <a:chExt cx="1259147" cy="1258891"/>
          </a:xfrm>
        </p:grpSpPr>
        <p:sp>
          <p:nvSpPr>
            <p:cNvPr id="4" name="Google Shape;1434;p52">
              <a:extLst>
                <a:ext uri="{FF2B5EF4-FFF2-40B4-BE49-F238E27FC236}">
                  <a16:creationId xmlns:a16="http://schemas.microsoft.com/office/drawing/2014/main" id="{AA082C46-CC15-1F9D-537D-0AD40B70E239}"/>
                </a:ext>
              </a:extLst>
            </p:cNvPr>
            <p:cNvSpPr/>
            <p:nvPr/>
          </p:nvSpPr>
          <p:spPr>
            <a:xfrm>
              <a:off x="925052" y="1671998"/>
              <a:ext cx="1259147" cy="1258891"/>
            </a:xfrm>
            <a:custGeom>
              <a:avLst>
                <a:gd name="f11" fmla="val 10912"/>
              </a:avLst>
              <a:gdLst>
                <a:gd name="f1" fmla="val 21600000"/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ss"/>
                <a:gd name="f8" fmla="val 0"/>
                <a:gd name="f9" fmla="*/ 5419351 1 1725033"/>
                <a:gd name="f10" fmla="+- 0 0 21600000"/>
                <a:gd name="f11" fmla="val 10912"/>
                <a:gd name="f12" fmla="+- 0 0 -360"/>
                <a:gd name="f13" fmla="+- 0 0 -180"/>
                <a:gd name="f14" fmla="abs f5"/>
                <a:gd name="f15" fmla="abs f6"/>
                <a:gd name="f16" fmla="abs f7"/>
                <a:gd name="f17" fmla="val f8"/>
                <a:gd name="f18" fmla="val f11"/>
                <a:gd name="f19" fmla="+- 2700000 f3 0"/>
                <a:gd name="f20" fmla="*/ f12 f2 1"/>
                <a:gd name="f21" fmla="*/ f13 f2 1"/>
                <a:gd name="f22" fmla="?: f14 f5 1"/>
                <a:gd name="f23" fmla="?: f15 f6 1"/>
                <a:gd name="f24" fmla="?: f16 f7 1"/>
                <a:gd name="f25" fmla="*/ f19 f9 1"/>
                <a:gd name="f26" fmla="*/ f20 1 f4"/>
                <a:gd name="f27" fmla="*/ f21 1 f4"/>
                <a:gd name="f28" fmla="*/ f22 1 21600"/>
                <a:gd name="f29" fmla="*/ f23 1 21600"/>
                <a:gd name="f30" fmla="*/ 21600 f22 1"/>
                <a:gd name="f31" fmla="*/ 21600 f23 1"/>
                <a:gd name="f32" fmla="*/ f25 1 f2"/>
                <a:gd name="f33" fmla="+- f26 0 f3"/>
                <a:gd name="f34" fmla="+- f27 0 f3"/>
                <a:gd name="f35" fmla="min f29 f28"/>
                <a:gd name="f36" fmla="*/ f30 1 f24"/>
                <a:gd name="f37" fmla="*/ f31 1 f24"/>
                <a:gd name="f38" fmla="+- 0 0 f32"/>
                <a:gd name="f39" fmla="val f36"/>
                <a:gd name="f40" fmla="val f37"/>
                <a:gd name="f41" fmla="+- 0 0 f38"/>
                <a:gd name="f42" fmla="*/ f17 f35 1"/>
                <a:gd name="f43" fmla="+- f40 0 f17"/>
                <a:gd name="f44" fmla="+- f39 0 f17"/>
                <a:gd name="f45" fmla="*/ f41 f2 1"/>
                <a:gd name="f46" fmla="*/ f43 1 2"/>
                <a:gd name="f47" fmla="*/ f44 1 2"/>
                <a:gd name="f48" fmla="min f44 f43"/>
                <a:gd name="f49" fmla="*/ f45 1 f9"/>
                <a:gd name="f50" fmla="+- f17 f46 0"/>
                <a:gd name="f51" fmla="+- f17 f47 0"/>
                <a:gd name="f52" fmla="*/ f48 f18 1"/>
                <a:gd name="f53" fmla="+- f49 0 f3"/>
                <a:gd name="f54" fmla="*/ f47 f35 1"/>
                <a:gd name="f55" fmla="*/ f46 f35 1"/>
                <a:gd name="f56" fmla="*/ f52 1 100000"/>
                <a:gd name="f57" fmla="cos 1 f53"/>
                <a:gd name="f58" fmla="sin 1 f53"/>
                <a:gd name="f59" fmla="*/ f50 f35 1"/>
                <a:gd name="f60" fmla="+- f47 0 f56"/>
                <a:gd name="f61" fmla="+- f46 0 f56"/>
                <a:gd name="f62" fmla="+- 0 0 f57"/>
                <a:gd name="f63" fmla="+- 0 0 f58"/>
                <a:gd name="f64" fmla="*/ f56 f35 1"/>
                <a:gd name="f65" fmla="+- 0 0 f62"/>
                <a:gd name="f66" fmla="+- 0 0 f63"/>
                <a:gd name="f67" fmla="*/ f60 f35 1"/>
                <a:gd name="f68" fmla="*/ f61 f35 1"/>
                <a:gd name="f69" fmla="*/ f65 f47 1"/>
                <a:gd name="f70" fmla="*/ f66 f46 1"/>
                <a:gd name="f71" fmla="+- f51 0 f69"/>
                <a:gd name="f72" fmla="+- f51 f69 0"/>
                <a:gd name="f73" fmla="+- f50 0 f70"/>
                <a:gd name="f74" fmla="+- f50 f70 0"/>
                <a:gd name="f75" fmla="*/ f71 f35 1"/>
                <a:gd name="f76" fmla="*/ f73 f35 1"/>
                <a:gd name="f77" fmla="*/ f72 f35 1"/>
                <a:gd name="f78" fmla="*/ f7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75" y="f76"/>
                </a:cxn>
                <a:cxn ang="f34">
                  <a:pos x="f75" y="f78"/>
                </a:cxn>
                <a:cxn ang="f34">
                  <a:pos x="f77" y="f78"/>
                </a:cxn>
                <a:cxn ang="f33">
                  <a:pos x="f77" y="f76"/>
                </a:cxn>
              </a:cxnLst>
              <a:rect l="f75" t="f76" r="f77" b="f78"/>
              <a:pathLst>
                <a:path>
                  <a:moveTo>
                    <a:pt x="f42" y="f59"/>
                  </a:moveTo>
                  <a:arcTo wR="f54" hR="f55" stAng="f2" swAng="f1"/>
                  <a:close/>
                  <a:moveTo>
                    <a:pt x="f64" y="f59"/>
                  </a:moveTo>
                  <a:arcTo wR="f67" hR="f68" stAng="f2" swAng="f10"/>
                  <a:close/>
                </a:path>
              </a:pathLst>
            </a:custGeom>
            <a:solidFill>
              <a:srgbClr val="C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Google Shape;1435;p52">
              <a:extLst>
                <a:ext uri="{FF2B5EF4-FFF2-40B4-BE49-F238E27FC236}">
                  <a16:creationId xmlns:a16="http://schemas.microsoft.com/office/drawing/2014/main" id="{900929F1-71E3-7038-2863-BDF0A7405562}"/>
                </a:ext>
              </a:extLst>
            </p:cNvPr>
            <p:cNvSpPr/>
            <p:nvPr/>
          </p:nvSpPr>
          <p:spPr>
            <a:xfrm>
              <a:off x="925052" y="1671998"/>
              <a:ext cx="1259147" cy="1258891"/>
            </a:xfrm>
            <a:custGeom>
              <a:avLst>
                <a:gd name="f13" fmla="val 41"/>
                <a:gd name="f14" fmla="val 302"/>
                <a:gd name="f15" fmla="val 11005"/>
              </a:avLst>
              <a:gdLst>
                <a:gd name="f3" fmla="val 10800000"/>
                <a:gd name="f4" fmla="val 5400000"/>
                <a:gd name="f5" fmla="val 16200000"/>
                <a:gd name="f6" fmla="val 180"/>
                <a:gd name="f7" fmla="val w"/>
                <a:gd name="f8" fmla="val h"/>
                <a:gd name="f9" fmla="val ss"/>
                <a:gd name="f10" fmla="val 0"/>
                <a:gd name="f11" fmla="*/ 5419351 1 1725033"/>
                <a:gd name="f12" fmla="+- 0 0 1"/>
                <a:gd name="f13" fmla="val 41"/>
                <a:gd name="f14" fmla="val 302"/>
                <a:gd name="f15" fmla="val 11005"/>
                <a:gd name="f16" fmla="+- 0 0 -131"/>
                <a:gd name="f17" fmla="+- 0 0 -212"/>
                <a:gd name="f18" fmla="+- 0 0 -172"/>
                <a:gd name="f19" fmla="abs f7"/>
                <a:gd name="f20" fmla="abs f8"/>
                <a:gd name="f21" fmla="abs f9"/>
                <a:gd name="f22" fmla="val f10"/>
                <a:gd name="f23" fmla="val f15"/>
                <a:gd name="f24" fmla="+- 0 0 f13"/>
                <a:gd name="f25" fmla="+- 0 0 f14"/>
                <a:gd name="f26" fmla="*/ f16 f3 1"/>
                <a:gd name="f27" fmla="*/ f17 f3 1"/>
                <a:gd name="f28" fmla="*/ f18 f3 1"/>
                <a:gd name="f29" fmla="?: f19 f7 1"/>
                <a:gd name="f30" fmla="?: f20 f8 1"/>
                <a:gd name="f31" fmla="?: f21 f9 1"/>
                <a:gd name="f32" fmla="*/ f24 f3 1"/>
                <a:gd name="f33" fmla="*/ f25 f3 1"/>
                <a:gd name="f34" fmla="*/ f26 1 f6"/>
                <a:gd name="f35" fmla="*/ f27 1 f6"/>
                <a:gd name="f36" fmla="*/ f28 1 f6"/>
                <a:gd name="f37" fmla="*/ f29 1 21600"/>
                <a:gd name="f38" fmla="*/ f30 1 21600"/>
                <a:gd name="f39" fmla="*/ 21600 f29 1"/>
                <a:gd name="f40" fmla="*/ 21600 f30 1"/>
                <a:gd name="f41" fmla="*/ f32 1 f6"/>
                <a:gd name="f42" fmla="*/ f33 1 f6"/>
                <a:gd name="f43" fmla="+- f34 0 f4"/>
                <a:gd name="f44" fmla="+- f35 0 f4"/>
                <a:gd name="f45" fmla="+- f36 0 f4"/>
                <a:gd name="f46" fmla="min f38 f37"/>
                <a:gd name="f47" fmla="*/ f39 1 f31"/>
                <a:gd name="f48" fmla="*/ f40 1 f31"/>
                <a:gd name="f49" fmla="+- f41 0 f4"/>
                <a:gd name="f50" fmla="+- f42 0 f4"/>
                <a:gd name="f51" fmla="val f47"/>
                <a:gd name="f52" fmla="val f48"/>
                <a:gd name="f53" fmla="+- 0 0 f49"/>
                <a:gd name="f54" fmla="+- 0 0 f50"/>
                <a:gd name="f55" fmla="+- f52 0 f22"/>
                <a:gd name="f56" fmla="+- f51 0 f22"/>
                <a:gd name="f57" fmla="val f53"/>
                <a:gd name="f58" fmla="val f54"/>
                <a:gd name="f59" fmla="*/ f55 1 2"/>
                <a:gd name="f60" fmla="*/ f56 1 2"/>
                <a:gd name="f61" fmla="min f56 f55"/>
                <a:gd name="f62" fmla="+- f58 0 f57"/>
                <a:gd name="f63" fmla="+- f57 f4 0"/>
                <a:gd name="f64" fmla="+- f58 f4 0"/>
                <a:gd name="f65" fmla="+- 21600000 0 f57"/>
                <a:gd name="f66" fmla="+- f4 0 f57"/>
                <a:gd name="f67" fmla="+- 27000000 0 f57"/>
                <a:gd name="f68" fmla="+- f3 0 f57"/>
                <a:gd name="f69" fmla="+- 32400000 0 f57"/>
                <a:gd name="f70" fmla="+- f5 0 f57"/>
                <a:gd name="f71" fmla="+- 37800000 0 f57"/>
                <a:gd name="f72" fmla="+- f22 f59 0"/>
                <a:gd name="f73" fmla="+- f22 f60 0"/>
                <a:gd name="f74" fmla="+- f62 21600000 0"/>
                <a:gd name="f75" fmla="*/ f63 f11 1"/>
                <a:gd name="f76" fmla="*/ f64 f11 1"/>
                <a:gd name="f77" fmla="*/ f61 f23 1"/>
                <a:gd name="f78" fmla="?: f66 f66 f67"/>
                <a:gd name="f79" fmla="?: f68 f68 f69"/>
                <a:gd name="f80" fmla="?: f70 f70 f71"/>
                <a:gd name="f81" fmla="*/ f60 f46 1"/>
                <a:gd name="f82" fmla="*/ f59 f46 1"/>
                <a:gd name="f83" fmla="?: f62 f62 f74"/>
                <a:gd name="f84" fmla="*/ f75 1 f3"/>
                <a:gd name="f85" fmla="*/ f76 1 f3"/>
                <a:gd name="f86" fmla="*/ f77 1 100000"/>
                <a:gd name="f87" fmla="*/ f73 f46 1"/>
                <a:gd name="f88" fmla="*/ f72 f46 1"/>
                <a:gd name="f89" fmla="+- 0 0 f83"/>
                <a:gd name="f90" fmla="+- 0 0 f84"/>
                <a:gd name="f91" fmla="+- 0 0 f85"/>
                <a:gd name="f92" fmla="+- f60 0 f86"/>
                <a:gd name="f93" fmla="+- f59 0 f86"/>
                <a:gd name="f94" fmla="+- f83 0 f65"/>
                <a:gd name="f95" fmla="+- f83 0 f78"/>
                <a:gd name="f96" fmla="+- f83 0 f79"/>
                <a:gd name="f97" fmla="+- f83 0 f80"/>
                <a:gd name="f98" fmla="+- 0 0 f90"/>
                <a:gd name="f99" fmla="+- 0 0 f91"/>
                <a:gd name="f100" fmla="*/ f92 f46 1"/>
                <a:gd name="f101" fmla="*/ f93 f46 1"/>
                <a:gd name="f102" fmla="*/ f98 f3 1"/>
                <a:gd name="f103" fmla="*/ f99 f3 1"/>
                <a:gd name="f104" fmla="*/ f102 1 f11"/>
                <a:gd name="f105" fmla="*/ f103 1 f11"/>
                <a:gd name="f106" fmla="+- f104 0 f4"/>
                <a:gd name="f107" fmla="+- f105 0 f4"/>
                <a:gd name="f108" fmla="sin 1 f106"/>
                <a:gd name="f109" fmla="cos 1 f106"/>
                <a:gd name="f110" fmla="sin 1 f107"/>
                <a:gd name="f111" fmla="cos 1 f107"/>
                <a:gd name="f112" fmla="+- 0 0 f108"/>
                <a:gd name="f113" fmla="+- 0 0 f109"/>
                <a:gd name="f114" fmla="+- 0 0 f110"/>
                <a:gd name="f115" fmla="+- 0 0 f111"/>
                <a:gd name="f116" fmla="+- 0 0 f112"/>
                <a:gd name="f117" fmla="+- 0 0 f113"/>
                <a:gd name="f118" fmla="+- 0 0 f114"/>
                <a:gd name="f119" fmla="+- 0 0 f115"/>
                <a:gd name="f120" fmla="*/ f116 f60 1"/>
                <a:gd name="f121" fmla="*/ f117 f59 1"/>
                <a:gd name="f122" fmla="*/ f118 f60 1"/>
                <a:gd name="f123" fmla="*/ f119 f59 1"/>
                <a:gd name="f124" fmla="*/ f118 f92 1"/>
                <a:gd name="f125" fmla="*/ f119 f93 1"/>
                <a:gd name="f126" fmla="*/ f116 f92 1"/>
                <a:gd name="f127" fmla="*/ f117 f93 1"/>
                <a:gd name="f128" fmla="+- 0 0 f121"/>
                <a:gd name="f129" fmla="+- 0 0 f120"/>
                <a:gd name="f130" fmla="+- 0 0 f123"/>
                <a:gd name="f131" fmla="+- 0 0 f122"/>
                <a:gd name="f132" fmla="+- 0 0 f125"/>
                <a:gd name="f133" fmla="+- 0 0 f124"/>
                <a:gd name="f134" fmla="+- 0 0 f127"/>
                <a:gd name="f135" fmla="+- 0 0 f126"/>
                <a:gd name="f136" fmla="+- 0 0 f128"/>
                <a:gd name="f137" fmla="+- 0 0 f129"/>
                <a:gd name="f138" fmla="+- 0 0 f130"/>
                <a:gd name="f139" fmla="+- 0 0 f131"/>
                <a:gd name="f140" fmla="+- 0 0 f132"/>
                <a:gd name="f141" fmla="+- 0 0 f133"/>
                <a:gd name="f142" fmla="+- 0 0 f134"/>
                <a:gd name="f143" fmla="+- 0 0 f135"/>
                <a:gd name="f144" fmla="at2 f136 f137"/>
                <a:gd name="f145" fmla="at2 f138 f139"/>
                <a:gd name="f146" fmla="at2 f140 f141"/>
                <a:gd name="f147" fmla="at2 f142 f143"/>
                <a:gd name="f148" fmla="+- f144 f4 0"/>
                <a:gd name="f149" fmla="+- f145 f4 0"/>
                <a:gd name="f150" fmla="+- f146 f4 0"/>
                <a:gd name="f151" fmla="+- f147 f4 0"/>
                <a:gd name="f152" fmla="*/ f148 f11 1"/>
                <a:gd name="f153" fmla="*/ f149 f11 1"/>
                <a:gd name="f154" fmla="*/ f150 f11 1"/>
                <a:gd name="f155" fmla="*/ f151 f11 1"/>
                <a:gd name="f156" fmla="*/ f152 1 f3"/>
                <a:gd name="f157" fmla="*/ f153 1 f3"/>
                <a:gd name="f158" fmla="*/ f154 1 f3"/>
                <a:gd name="f159" fmla="*/ f155 1 f3"/>
                <a:gd name="f160" fmla="+- 0 0 f156"/>
                <a:gd name="f161" fmla="+- 0 0 f157"/>
                <a:gd name="f162" fmla="+- 0 0 f158"/>
                <a:gd name="f163" fmla="+- 0 0 f159"/>
                <a:gd name="f164" fmla="val f160"/>
                <a:gd name="f165" fmla="val f161"/>
                <a:gd name="f166" fmla="val f162"/>
                <a:gd name="f167" fmla="val f163"/>
                <a:gd name="f168" fmla="+- 0 0 f164"/>
                <a:gd name="f169" fmla="+- 0 0 f165"/>
                <a:gd name="f170" fmla="+- 0 0 f166"/>
                <a:gd name="f171" fmla="+- 0 0 f167"/>
                <a:gd name="f172" fmla="*/ f168 f3 1"/>
                <a:gd name="f173" fmla="*/ f169 f3 1"/>
                <a:gd name="f174" fmla="*/ f170 f3 1"/>
                <a:gd name="f175" fmla="*/ f171 f3 1"/>
                <a:gd name="f176" fmla="*/ f172 1 f11"/>
                <a:gd name="f177" fmla="*/ f173 1 f11"/>
                <a:gd name="f178" fmla="*/ f174 1 f11"/>
                <a:gd name="f179" fmla="*/ f175 1 f11"/>
                <a:gd name="f180" fmla="+- f176 0 f4"/>
                <a:gd name="f181" fmla="+- f177 0 f4"/>
                <a:gd name="f182" fmla="+- f178 0 f4"/>
                <a:gd name="f183" fmla="+- f179 0 f4"/>
                <a:gd name="f184" fmla="cos 1 f180"/>
                <a:gd name="f185" fmla="sin 1 f180"/>
                <a:gd name="f186" fmla="cos 1 f181"/>
                <a:gd name="f187" fmla="sin 1 f181"/>
                <a:gd name="f188" fmla="cos 1 f182"/>
                <a:gd name="f189" fmla="sin 1 f182"/>
                <a:gd name="f190" fmla="cos 1 f183"/>
                <a:gd name="f191" fmla="sin 1 f183"/>
                <a:gd name="f192" fmla="+- 0 0 f184"/>
                <a:gd name="f193" fmla="+- 0 0 f185"/>
                <a:gd name="f194" fmla="+- 0 0 f186"/>
                <a:gd name="f195" fmla="+- 0 0 f187"/>
                <a:gd name="f196" fmla="+- 0 0 f188"/>
                <a:gd name="f197" fmla="+- 0 0 f189"/>
                <a:gd name="f198" fmla="+- 0 0 f190"/>
                <a:gd name="f199" fmla="+- 0 0 f191"/>
                <a:gd name="f200" fmla="*/ f12 f192 1"/>
                <a:gd name="f201" fmla="*/ f12 f193 1"/>
                <a:gd name="f202" fmla="*/ f12 f194 1"/>
                <a:gd name="f203" fmla="*/ f12 f195 1"/>
                <a:gd name="f204" fmla="*/ f12 f196 1"/>
                <a:gd name="f205" fmla="*/ f12 f197 1"/>
                <a:gd name="f206" fmla="*/ f12 f198 1"/>
                <a:gd name="f207" fmla="*/ f12 f199 1"/>
                <a:gd name="f208" fmla="*/ f200 f60 1"/>
                <a:gd name="f209" fmla="*/ f201 f59 1"/>
                <a:gd name="f210" fmla="*/ f202 f60 1"/>
                <a:gd name="f211" fmla="*/ f203 f59 1"/>
                <a:gd name="f212" fmla="*/ f204 f92 1"/>
                <a:gd name="f213" fmla="*/ f205 f93 1"/>
                <a:gd name="f214" fmla="*/ f206 f92 1"/>
                <a:gd name="f215" fmla="*/ f207 f93 1"/>
                <a:gd name="f216" fmla="+- f73 f208 0"/>
                <a:gd name="f217" fmla="+- f72 f209 0"/>
                <a:gd name="f218" fmla="+- f73 f210 0"/>
                <a:gd name="f219" fmla="+- f72 f211 0"/>
                <a:gd name="f220" fmla="+- f73 f212 0"/>
                <a:gd name="f221" fmla="+- f72 f213 0"/>
                <a:gd name="f222" fmla="+- f73 f214 0"/>
                <a:gd name="f223" fmla="+- f72 f215 0"/>
                <a:gd name="f224" fmla="max f216 f220"/>
                <a:gd name="f225" fmla="max f218 f222"/>
                <a:gd name="f226" fmla="max f217 f221"/>
                <a:gd name="f227" fmla="max f219 f223"/>
                <a:gd name="f228" fmla="min f216 f220"/>
                <a:gd name="f229" fmla="min f218 f222"/>
                <a:gd name="f230" fmla="min f217 f221"/>
                <a:gd name="f231" fmla="min f219 f223"/>
                <a:gd name="f232" fmla="+- f216 f222 0"/>
                <a:gd name="f233" fmla="+- f217 f223 0"/>
                <a:gd name="f234" fmla="+- f218 f220 0"/>
                <a:gd name="f235" fmla="+- f219 f221 0"/>
                <a:gd name="f236" fmla="*/ f216 f46 1"/>
                <a:gd name="f237" fmla="*/ f217 f46 1"/>
                <a:gd name="f238" fmla="*/ f220 f46 1"/>
                <a:gd name="f239" fmla="*/ f221 f46 1"/>
                <a:gd name="f240" fmla="max f224 f225"/>
                <a:gd name="f241" fmla="max f226 f227"/>
                <a:gd name="f242" fmla="min f228 f229"/>
                <a:gd name="f243" fmla="min f230 f231"/>
                <a:gd name="f244" fmla="*/ f232 1 2"/>
                <a:gd name="f245" fmla="*/ f233 1 2"/>
                <a:gd name="f246" fmla="*/ f234 1 2"/>
                <a:gd name="f247" fmla="*/ f235 1 2"/>
                <a:gd name="f248" fmla="?: f94 f51 f240"/>
                <a:gd name="f249" fmla="?: f95 f52 f241"/>
                <a:gd name="f250" fmla="?: f96 f22 f242"/>
                <a:gd name="f251" fmla="?: f97 f22 f243"/>
                <a:gd name="f252" fmla="*/ f244 f46 1"/>
                <a:gd name="f253" fmla="*/ f245 f46 1"/>
                <a:gd name="f254" fmla="*/ f246 f46 1"/>
                <a:gd name="f255" fmla="*/ f247 f46 1"/>
                <a:gd name="f256" fmla="*/ f250 f46 1"/>
                <a:gd name="f257" fmla="*/ f251 f46 1"/>
                <a:gd name="f258" fmla="*/ f248 f46 1"/>
                <a:gd name="f259" fmla="*/ f249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252" y="f253"/>
                </a:cxn>
                <a:cxn ang="f44">
                  <a:pos x="f254" y="f255"/>
                </a:cxn>
                <a:cxn ang="f45">
                  <a:pos x="f87" y="f88"/>
                </a:cxn>
              </a:cxnLst>
              <a:rect l="f256" t="f257" r="f258" b="f259"/>
              <a:pathLst>
                <a:path>
                  <a:moveTo>
                    <a:pt x="f236" y="f237"/>
                  </a:moveTo>
                  <a:arcTo wR="f81" hR="f82" stAng="f57" swAng="f83"/>
                  <a:lnTo>
                    <a:pt x="f238" y="f239"/>
                  </a:lnTo>
                  <a:arcTo wR="f100" hR="f101" stAng="f58" swAng="f89"/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oogle Shape;1436;p52">
            <a:extLst>
              <a:ext uri="{FF2B5EF4-FFF2-40B4-BE49-F238E27FC236}">
                <a16:creationId xmlns:a16="http://schemas.microsoft.com/office/drawing/2014/main" id="{B7A3E600-D511-DA3F-CCB1-4049B126E93F}"/>
              </a:ext>
            </a:extLst>
          </p:cNvPr>
          <p:cNvGrpSpPr/>
          <p:nvPr/>
        </p:nvGrpSpPr>
        <p:grpSpPr>
          <a:xfrm>
            <a:off x="925052" y="3193843"/>
            <a:ext cx="1259147" cy="1258891"/>
            <a:chOff x="925052" y="3193843"/>
            <a:chExt cx="1259147" cy="1258891"/>
          </a:xfrm>
        </p:grpSpPr>
        <p:sp>
          <p:nvSpPr>
            <p:cNvPr id="7" name="Google Shape;1437;p52">
              <a:extLst>
                <a:ext uri="{FF2B5EF4-FFF2-40B4-BE49-F238E27FC236}">
                  <a16:creationId xmlns:a16="http://schemas.microsoft.com/office/drawing/2014/main" id="{D84AB1BE-A8E3-8590-429D-D52E08BBFA10}"/>
                </a:ext>
              </a:extLst>
            </p:cNvPr>
            <p:cNvSpPr/>
            <p:nvPr/>
          </p:nvSpPr>
          <p:spPr>
            <a:xfrm>
              <a:off x="925052" y="3193843"/>
              <a:ext cx="1259147" cy="1258891"/>
            </a:xfrm>
            <a:custGeom>
              <a:avLst>
                <a:gd name="f11" fmla="val 10912"/>
              </a:avLst>
              <a:gdLst>
                <a:gd name="f1" fmla="val 21600000"/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ss"/>
                <a:gd name="f8" fmla="val 0"/>
                <a:gd name="f9" fmla="*/ 5419351 1 1725033"/>
                <a:gd name="f10" fmla="+- 0 0 21600000"/>
                <a:gd name="f11" fmla="val 10912"/>
                <a:gd name="f12" fmla="+- 0 0 -360"/>
                <a:gd name="f13" fmla="+- 0 0 -180"/>
                <a:gd name="f14" fmla="abs f5"/>
                <a:gd name="f15" fmla="abs f6"/>
                <a:gd name="f16" fmla="abs f7"/>
                <a:gd name="f17" fmla="val f8"/>
                <a:gd name="f18" fmla="val f11"/>
                <a:gd name="f19" fmla="+- 2700000 f3 0"/>
                <a:gd name="f20" fmla="*/ f12 f2 1"/>
                <a:gd name="f21" fmla="*/ f13 f2 1"/>
                <a:gd name="f22" fmla="?: f14 f5 1"/>
                <a:gd name="f23" fmla="?: f15 f6 1"/>
                <a:gd name="f24" fmla="?: f16 f7 1"/>
                <a:gd name="f25" fmla="*/ f19 f9 1"/>
                <a:gd name="f26" fmla="*/ f20 1 f4"/>
                <a:gd name="f27" fmla="*/ f21 1 f4"/>
                <a:gd name="f28" fmla="*/ f22 1 21600"/>
                <a:gd name="f29" fmla="*/ f23 1 21600"/>
                <a:gd name="f30" fmla="*/ 21600 f22 1"/>
                <a:gd name="f31" fmla="*/ 21600 f23 1"/>
                <a:gd name="f32" fmla="*/ f25 1 f2"/>
                <a:gd name="f33" fmla="+- f26 0 f3"/>
                <a:gd name="f34" fmla="+- f27 0 f3"/>
                <a:gd name="f35" fmla="min f29 f28"/>
                <a:gd name="f36" fmla="*/ f30 1 f24"/>
                <a:gd name="f37" fmla="*/ f31 1 f24"/>
                <a:gd name="f38" fmla="+- 0 0 f32"/>
                <a:gd name="f39" fmla="val f36"/>
                <a:gd name="f40" fmla="val f37"/>
                <a:gd name="f41" fmla="+- 0 0 f38"/>
                <a:gd name="f42" fmla="*/ f17 f35 1"/>
                <a:gd name="f43" fmla="+- f40 0 f17"/>
                <a:gd name="f44" fmla="+- f39 0 f17"/>
                <a:gd name="f45" fmla="*/ f41 f2 1"/>
                <a:gd name="f46" fmla="*/ f43 1 2"/>
                <a:gd name="f47" fmla="*/ f44 1 2"/>
                <a:gd name="f48" fmla="min f44 f43"/>
                <a:gd name="f49" fmla="*/ f45 1 f9"/>
                <a:gd name="f50" fmla="+- f17 f46 0"/>
                <a:gd name="f51" fmla="+- f17 f47 0"/>
                <a:gd name="f52" fmla="*/ f48 f18 1"/>
                <a:gd name="f53" fmla="+- f49 0 f3"/>
                <a:gd name="f54" fmla="*/ f47 f35 1"/>
                <a:gd name="f55" fmla="*/ f46 f35 1"/>
                <a:gd name="f56" fmla="*/ f52 1 100000"/>
                <a:gd name="f57" fmla="cos 1 f53"/>
                <a:gd name="f58" fmla="sin 1 f53"/>
                <a:gd name="f59" fmla="*/ f50 f35 1"/>
                <a:gd name="f60" fmla="+- f47 0 f56"/>
                <a:gd name="f61" fmla="+- f46 0 f56"/>
                <a:gd name="f62" fmla="+- 0 0 f57"/>
                <a:gd name="f63" fmla="+- 0 0 f58"/>
                <a:gd name="f64" fmla="*/ f56 f35 1"/>
                <a:gd name="f65" fmla="+- 0 0 f62"/>
                <a:gd name="f66" fmla="+- 0 0 f63"/>
                <a:gd name="f67" fmla="*/ f60 f35 1"/>
                <a:gd name="f68" fmla="*/ f61 f35 1"/>
                <a:gd name="f69" fmla="*/ f65 f47 1"/>
                <a:gd name="f70" fmla="*/ f66 f46 1"/>
                <a:gd name="f71" fmla="+- f51 0 f69"/>
                <a:gd name="f72" fmla="+- f51 f69 0"/>
                <a:gd name="f73" fmla="+- f50 0 f70"/>
                <a:gd name="f74" fmla="+- f50 f70 0"/>
                <a:gd name="f75" fmla="*/ f71 f35 1"/>
                <a:gd name="f76" fmla="*/ f73 f35 1"/>
                <a:gd name="f77" fmla="*/ f72 f35 1"/>
                <a:gd name="f78" fmla="*/ f7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75" y="f76"/>
                </a:cxn>
                <a:cxn ang="f34">
                  <a:pos x="f75" y="f78"/>
                </a:cxn>
                <a:cxn ang="f34">
                  <a:pos x="f77" y="f78"/>
                </a:cxn>
                <a:cxn ang="f33">
                  <a:pos x="f77" y="f76"/>
                </a:cxn>
              </a:cxnLst>
              <a:rect l="f75" t="f76" r="f77" b="f78"/>
              <a:pathLst>
                <a:path>
                  <a:moveTo>
                    <a:pt x="f42" y="f59"/>
                  </a:moveTo>
                  <a:arcTo wR="f54" hR="f55" stAng="f2" swAng="f1"/>
                  <a:close/>
                  <a:moveTo>
                    <a:pt x="f64" y="f59"/>
                  </a:moveTo>
                  <a:arcTo wR="f67" hR="f68" stAng="f2" swAng="f10"/>
                  <a:close/>
                </a:path>
              </a:pathLst>
            </a:custGeom>
            <a:solidFill>
              <a:srgbClr val="C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1438;p52">
              <a:extLst>
                <a:ext uri="{FF2B5EF4-FFF2-40B4-BE49-F238E27FC236}">
                  <a16:creationId xmlns:a16="http://schemas.microsoft.com/office/drawing/2014/main" id="{4586198E-3E26-7202-BCE0-195597F7E278}"/>
                </a:ext>
              </a:extLst>
            </p:cNvPr>
            <p:cNvSpPr/>
            <p:nvPr/>
          </p:nvSpPr>
          <p:spPr>
            <a:xfrm>
              <a:off x="925052" y="3193843"/>
              <a:ext cx="1259147" cy="1258891"/>
            </a:xfrm>
            <a:custGeom>
              <a:avLst>
                <a:gd name="f13" fmla="val 193"/>
                <a:gd name="f14" fmla="val 302"/>
                <a:gd name="f15" fmla="val 11005"/>
              </a:avLst>
              <a:gdLst>
                <a:gd name="f3" fmla="val 10800000"/>
                <a:gd name="f4" fmla="val 5400000"/>
                <a:gd name="f5" fmla="val 16200000"/>
                <a:gd name="f6" fmla="val 180"/>
                <a:gd name="f7" fmla="val w"/>
                <a:gd name="f8" fmla="val h"/>
                <a:gd name="f9" fmla="val ss"/>
                <a:gd name="f10" fmla="val 0"/>
                <a:gd name="f11" fmla="*/ 5419351 1 1725033"/>
                <a:gd name="f12" fmla="+- 0 0 1"/>
                <a:gd name="f13" fmla="val 193"/>
                <a:gd name="f14" fmla="val 302"/>
                <a:gd name="f15" fmla="val 11005"/>
                <a:gd name="f16" fmla="+- 0 0 -283"/>
                <a:gd name="f17" fmla="+- 0 0 -212"/>
                <a:gd name="f18" fmla="+- 0 0 -247"/>
                <a:gd name="f19" fmla="abs f7"/>
                <a:gd name="f20" fmla="abs f8"/>
                <a:gd name="f21" fmla="abs f9"/>
                <a:gd name="f22" fmla="val f10"/>
                <a:gd name="f23" fmla="val f15"/>
                <a:gd name="f24" fmla="+- 0 0 f13"/>
                <a:gd name="f25" fmla="+- 0 0 f14"/>
                <a:gd name="f26" fmla="*/ f16 f3 1"/>
                <a:gd name="f27" fmla="*/ f17 f3 1"/>
                <a:gd name="f28" fmla="*/ f18 f3 1"/>
                <a:gd name="f29" fmla="?: f19 f7 1"/>
                <a:gd name="f30" fmla="?: f20 f8 1"/>
                <a:gd name="f31" fmla="?: f21 f9 1"/>
                <a:gd name="f32" fmla="*/ f24 f3 1"/>
                <a:gd name="f33" fmla="*/ f25 f3 1"/>
                <a:gd name="f34" fmla="*/ f26 1 f6"/>
                <a:gd name="f35" fmla="*/ f27 1 f6"/>
                <a:gd name="f36" fmla="*/ f28 1 f6"/>
                <a:gd name="f37" fmla="*/ f29 1 21600"/>
                <a:gd name="f38" fmla="*/ f30 1 21600"/>
                <a:gd name="f39" fmla="*/ 21600 f29 1"/>
                <a:gd name="f40" fmla="*/ 21600 f30 1"/>
                <a:gd name="f41" fmla="*/ f32 1 f6"/>
                <a:gd name="f42" fmla="*/ f33 1 f6"/>
                <a:gd name="f43" fmla="+- f34 0 f4"/>
                <a:gd name="f44" fmla="+- f35 0 f4"/>
                <a:gd name="f45" fmla="+- f36 0 f4"/>
                <a:gd name="f46" fmla="min f38 f37"/>
                <a:gd name="f47" fmla="*/ f39 1 f31"/>
                <a:gd name="f48" fmla="*/ f40 1 f31"/>
                <a:gd name="f49" fmla="+- f41 0 f4"/>
                <a:gd name="f50" fmla="+- f42 0 f4"/>
                <a:gd name="f51" fmla="val f47"/>
                <a:gd name="f52" fmla="val f48"/>
                <a:gd name="f53" fmla="+- 0 0 f49"/>
                <a:gd name="f54" fmla="+- 0 0 f50"/>
                <a:gd name="f55" fmla="+- f52 0 f22"/>
                <a:gd name="f56" fmla="+- f51 0 f22"/>
                <a:gd name="f57" fmla="val f53"/>
                <a:gd name="f58" fmla="val f54"/>
                <a:gd name="f59" fmla="*/ f55 1 2"/>
                <a:gd name="f60" fmla="*/ f56 1 2"/>
                <a:gd name="f61" fmla="min f56 f55"/>
                <a:gd name="f62" fmla="+- f58 0 f57"/>
                <a:gd name="f63" fmla="+- f57 f4 0"/>
                <a:gd name="f64" fmla="+- f58 f4 0"/>
                <a:gd name="f65" fmla="+- 21600000 0 f57"/>
                <a:gd name="f66" fmla="+- f4 0 f57"/>
                <a:gd name="f67" fmla="+- 27000000 0 f57"/>
                <a:gd name="f68" fmla="+- f3 0 f57"/>
                <a:gd name="f69" fmla="+- 32400000 0 f57"/>
                <a:gd name="f70" fmla="+- f5 0 f57"/>
                <a:gd name="f71" fmla="+- 37800000 0 f57"/>
                <a:gd name="f72" fmla="+- f22 f59 0"/>
                <a:gd name="f73" fmla="+- f22 f60 0"/>
                <a:gd name="f74" fmla="+- f62 21600000 0"/>
                <a:gd name="f75" fmla="*/ f63 f11 1"/>
                <a:gd name="f76" fmla="*/ f64 f11 1"/>
                <a:gd name="f77" fmla="*/ f61 f23 1"/>
                <a:gd name="f78" fmla="?: f66 f66 f67"/>
                <a:gd name="f79" fmla="?: f68 f68 f69"/>
                <a:gd name="f80" fmla="?: f70 f70 f71"/>
                <a:gd name="f81" fmla="*/ f60 f46 1"/>
                <a:gd name="f82" fmla="*/ f59 f46 1"/>
                <a:gd name="f83" fmla="?: f62 f62 f74"/>
                <a:gd name="f84" fmla="*/ f75 1 f3"/>
                <a:gd name="f85" fmla="*/ f76 1 f3"/>
                <a:gd name="f86" fmla="*/ f77 1 100000"/>
                <a:gd name="f87" fmla="*/ f73 f46 1"/>
                <a:gd name="f88" fmla="*/ f72 f46 1"/>
                <a:gd name="f89" fmla="+- 0 0 f83"/>
                <a:gd name="f90" fmla="+- 0 0 f84"/>
                <a:gd name="f91" fmla="+- 0 0 f85"/>
                <a:gd name="f92" fmla="+- f60 0 f86"/>
                <a:gd name="f93" fmla="+- f59 0 f86"/>
                <a:gd name="f94" fmla="+- f83 0 f65"/>
                <a:gd name="f95" fmla="+- f83 0 f78"/>
                <a:gd name="f96" fmla="+- f83 0 f79"/>
                <a:gd name="f97" fmla="+- f83 0 f80"/>
                <a:gd name="f98" fmla="+- 0 0 f90"/>
                <a:gd name="f99" fmla="+- 0 0 f91"/>
                <a:gd name="f100" fmla="*/ f92 f46 1"/>
                <a:gd name="f101" fmla="*/ f93 f46 1"/>
                <a:gd name="f102" fmla="*/ f98 f3 1"/>
                <a:gd name="f103" fmla="*/ f99 f3 1"/>
                <a:gd name="f104" fmla="*/ f102 1 f11"/>
                <a:gd name="f105" fmla="*/ f103 1 f11"/>
                <a:gd name="f106" fmla="+- f104 0 f4"/>
                <a:gd name="f107" fmla="+- f105 0 f4"/>
                <a:gd name="f108" fmla="sin 1 f106"/>
                <a:gd name="f109" fmla="cos 1 f106"/>
                <a:gd name="f110" fmla="sin 1 f107"/>
                <a:gd name="f111" fmla="cos 1 f107"/>
                <a:gd name="f112" fmla="+- 0 0 f108"/>
                <a:gd name="f113" fmla="+- 0 0 f109"/>
                <a:gd name="f114" fmla="+- 0 0 f110"/>
                <a:gd name="f115" fmla="+- 0 0 f111"/>
                <a:gd name="f116" fmla="+- 0 0 f112"/>
                <a:gd name="f117" fmla="+- 0 0 f113"/>
                <a:gd name="f118" fmla="+- 0 0 f114"/>
                <a:gd name="f119" fmla="+- 0 0 f115"/>
                <a:gd name="f120" fmla="*/ f116 f60 1"/>
                <a:gd name="f121" fmla="*/ f117 f59 1"/>
                <a:gd name="f122" fmla="*/ f118 f60 1"/>
                <a:gd name="f123" fmla="*/ f119 f59 1"/>
                <a:gd name="f124" fmla="*/ f118 f92 1"/>
                <a:gd name="f125" fmla="*/ f119 f93 1"/>
                <a:gd name="f126" fmla="*/ f116 f92 1"/>
                <a:gd name="f127" fmla="*/ f117 f93 1"/>
                <a:gd name="f128" fmla="+- 0 0 f121"/>
                <a:gd name="f129" fmla="+- 0 0 f120"/>
                <a:gd name="f130" fmla="+- 0 0 f123"/>
                <a:gd name="f131" fmla="+- 0 0 f122"/>
                <a:gd name="f132" fmla="+- 0 0 f125"/>
                <a:gd name="f133" fmla="+- 0 0 f124"/>
                <a:gd name="f134" fmla="+- 0 0 f127"/>
                <a:gd name="f135" fmla="+- 0 0 f126"/>
                <a:gd name="f136" fmla="+- 0 0 f128"/>
                <a:gd name="f137" fmla="+- 0 0 f129"/>
                <a:gd name="f138" fmla="+- 0 0 f130"/>
                <a:gd name="f139" fmla="+- 0 0 f131"/>
                <a:gd name="f140" fmla="+- 0 0 f132"/>
                <a:gd name="f141" fmla="+- 0 0 f133"/>
                <a:gd name="f142" fmla="+- 0 0 f134"/>
                <a:gd name="f143" fmla="+- 0 0 f135"/>
                <a:gd name="f144" fmla="at2 f136 f137"/>
                <a:gd name="f145" fmla="at2 f138 f139"/>
                <a:gd name="f146" fmla="at2 f140 f141"/>
                <a:gd name="f147" fmla="at2 f142 f143"/>
                <a:gd name="f148" fmla="+- f144 f4 0"/>
                <a:gd name="f149" fmla="+- f145 f4 0"/>
                <a:gd name="f150" fmla="+- f146 f4 0"/>
                <a:gd name="f151" fmla="+- f147 f4 0"/>
                <a:gd name="f152" fmla="*/ f148 f11 1"/>
                <a:gd name="f153" fmla="*/ f149 f11 1"/>
                <a:gd name="f154" fmla="*/ f150 f11 1"/>
                <a:gd name="f155" fmla="*/ f151 f11 1"/>
                <a:gd name="f156" fmla="*/ f152 1 f3"/>
                <a:gd name="f157" fmla="*/ f153 1 f3"/>
                <a:gd name="f158" fmla="*/ f154 1 f3"/>
                <a:gd name="f159" fmla="*/ f155 1 f3"/>
                <a:gd name="f160" fmla="+- 0 0 f156"/>
                <a:gd name="f161" fmla="+- 0 0 f157"/>
                <a:gd name="f162" fmla="+- 0 0 f158"/>
                <a:gd name="f163" fmla="+- 0 0 f159"/>
                <a:gd name="f164" fmla="val f160"/>
                <a:gd name="f165" fmla="val f161"/>
                <a:gd name="f166" fmla="val f162"/>
                <a:gd name="f167" fmla="val f163"/>
                <a:gd name="f168" fmla="+- 0 0 f164"/>
                <a:gd name="f169" fmla="+- 0 0 f165"/>
                <a:gd name="f170" fmla="+- 0 0 f166"/>
                <a:gd name="f171" fmla="+- 0 0 f167"/>
                <a:gd name="f172" fmla="*/ f168 f3 1"/>
                <a:gd name="f173" fmla="*/ f169 f3 1"/>
                <a:gd name="f174" fmla="*/ f170 f3 1"/>
                <a:gd name="f175" fmla="*/ f171 f3 1"/>
                <a:gd name="f176" fmla="*/ f172 1 f11"/>
                <a:gd name="f177" fmla="*/ f173 1 f11"/>
                <a:gd name="f178" fmla="*/ f174 1 f11"/>
                <a:gd name="f179" fmla="*/ f175 1 f11"/>
                <a:gd name="f180" fmla="+- f176 0 f4"/>
                <a:gd name="f181" fmla="+- f177 0 f4"/>
                <a:gd name="f182" fmla="+- f178 0 f4"/>
                <a:gd name="f183" fmla="+- f179 0 f4"/>
                <a:gd name="f184" fmla="cos 1 f180"/>
                <a:gd name="f185" fmla="sin 1 f180"/>
                <a:gd name="f186" fmla="cos 1 f181"/>
                <a:gd name="f187" fmla="sin 1 f181"/>
                <a:gd name="f188" fmla="cos 1 f182"/>
                <a:gd name="f189" fmla="sin 1 f182"/>
                <a:gd name="f190" fmla="cos 1 f183"/>
                <a:gd name="f191" fmla="sin 1 f183"/>
                <a:gd name="f192" fmla="+- 0 0 f184"/>
                <a:gd name="f193" fmla="+- 0 0 f185"/>
                <a:gd name="f194" fmla="+- 0 0 f186"/>
                <a:gd name="f195" fmla="+- 0 0 f187"/>
                <a:gd name="f196" fmla="+- 0 0 f188"/>
                <a:gd name="f197" fmla="+- 0 0 f189"/>
                <a:gd name="f198" fmla="+- 0 0 f190"/>
                <a:gd name="f199" fmla="+- 0 0 f191"/>
                <a:gd name="f200" fmla="*/ f12 f192 1"/>
                <a:gd name="f201" fmla="*/ f12 f193 1"/>
                <a:gd name="f202" fmla="*/ f12 f194 1"/>
                <a:gd name="f203" fmla="*/ f12 f195 1"/>
                <a:gd name="f204" fmla="*/ f12 f196 1"/>
                <a:gd name="f205" fmla="*/ f12 f197 1"/>
                <a:gd name="f206" fmla="*/ f12 f198 1"/>
                <a:gd name="f207" fmla="*/ f12 f199 1"/>
                <a:gd name="f208" fmla="*/ f200 f60 1"/>
                <a:gd name="f209" fmla="*/ f201 f59 1"/>
                <a:gd name="f210" fmla="*/ f202 f60 1"/>
                <a:gd name="f211" fmla="*/ f203 f59 1"/>
                <a:gd name="f212" fmla="*/ f204 f92 1"/>
                <a:gd name="f213" fmla="*/ f205 f93 1"/>
                <a:gd name="f214" fmla="*/ f206 f92 1"/>
                <a:gd name="f215" fmla="*/ f207 f93 1"/>
                <a:gd name="f216" fmla="+- f73 f208 0"/>
                <a:gd name="f217" fmla="+- f72 f209 0"/>
                <a:gd name="f218" fmla="+- f73 f210 0"/>
                <a:gd name="f219" fmla="+- f72 f211 0"/>
                <a:gd name="f220" fmla="+- f73 f212 0"/>
                <a:gd name="f221" fmla="+- f72 f213 0"/>
                <a:gd name="f222" fmla="+- f73 f214 0"/>
                <a:gd name="f223" fmla="+- f72 f215 0"/>
                <a:gd name="f224" fmla="max f216 f220"/>
                <a:gd name="f225" fmla="max f218 f222"/>
                <a:gd name="f226" fmla="max f217 f221"/>
                <a:gd name="f227" fmla="max f219 f223"/>
                <a:gd name="f228" fmla="min f216 f220"/>
                <a:gd name="f229" fmla="min f218 f222"/>
                <a:gd name="f230" fmla="min f217 f221"/>
                <a:gd name="f231" fmla="min f219 f223"/>
                <a:gd name="f232" fmla="+- f216 f222 0"/>
                <a:gd name="f233" fmla="+- f217 f223 0"/>
                <a:gd name="f234" fmla="+- f218 f220 0"/>
                <a:gd name="f235" fmla="+- f219 f221 0"/>
                <a:gd name="f236" fmla="*/ f216 f46 1"/>
                <a:gd name="f237" fmla="*/ f217 f46 1"/>
                <a:gd name="f238" fmla="*/ f220 f46 1"/>
                <a:gd name="f239" fmla="*/ f221 f46 1"/>
                <a:gd name="f240" fmla="max f224 f225"/>
                <a:gd name="f241" fmla="max f226 f227"/>
                <a:gd name="f242" fmla="min f228 f229"/>
                <a:gd name="f243" fmla="min f230 f231"/>
                <a:gd name="f244" fmla="*/ f232 1 2"/>
                <a:gd name="f245" fmla="*/ f233 1 2"/>
                <a:gd name="f246" fmla="*/ f234 1 2"/>
                <a:gd name="f247" fmla="*/ f235 1 2"/>
                <a:gd name="f248" fmla="?: f94 f51 f240"/>
                <a:gd name="f249" fmla="?: f95 f52 f241"/>
                <a:gd name="f250" fmla="?: f96 f22 f242"/>
                <a:gd name="f251" fmla="?: f97 f22 f243"/>
                <a:gd name="f252" fmla="*/ f244 f46 1"/>
                <a:gd name="f253" fmla="*/ f245 f46 1"/>
                <a:gd name="f254" fmla="*/ f246 f46 1"/>
                <a:gd name="f255" fmla="*/ f247 f46 1"/>
                <a:gd name="f256" fmla="*/ f250 f46 1"/>
                <a:gd name="f257" fmla="*/ f251 f46 1"/>
                <a:gd name="f258" fmla="*/ f248 f46 1"/>
                <a:gd name="f259" fmla="*/ f249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252" y="f253"/>
                </a:cxn>
                <a:cxn ang="f44">
                  <a:pos x="f254" y="f255"/>
                </a:cxn>
                <a:cxn ang="f45">
                  <a:pos x="f87" y="f88"/>
                </a:cxn>
              </a:cxnLst>
              <a:rect l="f256" t="f257" r="f258" b="f259"/>
              <a:pathLst>
                <a:path>
                  <a:moveTo>
                    <a:pt x="f236" y="f237"/>
                  </a:moveTo>
                  <a:arcTo wR="f81" hR="f82" stAng="f57" swAng="f83"/>
                  <a:lnTo>
                    <a:pt x="f238" y="f239"/>
                  </a:lnTo>
                  <a:arcTo wR="f100" hR="f101" stAng="f58" swAng="f89"/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oogle Shape;1439;p52">
            <a:extLst>
              <a:ext uri="{FF2B5EF4-FFF2-40B4-BE49-F238E27FC236}">
                <a16:creationId xmlns:a16="http://schemas.microsoft.com/office/drawing/2014/main" id="{E6D853C8-23D6-7D15-7F32-D4901AF7D1E5}"/>
              </a:ext>
            </a:extLst>
          </p:cNvPr>
          <p:cNvGrpSpPr/>
          <p:nvPr/>
        </p:nvGrpSpPr>
        <p:grpSpPr>
          <a:xfrm>
            <a:off x="1371087" y="3639860"/>
            <a:ext cx="367076" cy="366876"/>
            <a:chOff x="1371087" y="3639860"/>
            <a:chExt cx="367076" cy="366876"/>
          </a:xfrm>
          <a:solidFill>
            <a:srgbClr val="0070C0"/>
          </a:solidFill>
        </p:grpSpPr>
        <p:sp>
          <p:nvSpPr>
            <p:cNvPr id="10" name="Google Shape;1440;p52">
              <a:extLst>
                <a:ext uri="{FF2B5EF4-FFF2-40B4-BE49-F238E27FC236}">
                  <a16:creationId xmlns:a16="http://schemas.microsoft.com/office/drawing/2014/main" id="{439F032F-D3B0-3DFB-DDF5-B64FA0594EB7}"/>
                </a:ext>
              </a:extLst>
            </p:cNvPr>
            <p:cNvSpPr/>
            <p:nvPr/>
          </p:nvSpPr>
          <p:spPr>
            <a:xfrm>
              <a:off x="1519303" y="3786109"/>
              <a:ext cx="70710" cy="672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05"/>
                <a:gd name="f4" fmla="val 3525"/>
                <a:gd name="f5" fmla="val 1853"/>
                <a:gd name="f6" fmla="val 1"/>
                <a:gd name="f7" fmla="val 1347"/>
                <a:gd name="f8" fmla="val 706"/>
                <a:gd name="f9" fmla="val 3524"/>
                <a:gd name="f10" fmla="val 2997"/>
                <a:gd name="f11" fmla="*/ f0 1 3705"/>
                <a:gd name="f12" fmla="*/ f1 1 3525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705"/>
                <a:gd name="f19" fmla="*/ f16 1 3525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705" h="3525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9"/>
                  </a:lnTo>
                  <a:lnTo>
                    <a:pt x="f3" y="f7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441;p52">
              <a:extLst>
                <a:ext uri="{FF2B5EF4-FFF2-40B4-BE49-F238E27FC236}">
                  <a16:creationId xmlns:a16="http://schemas.microsoft.com/office/drawing/2014/main" id="{E88E2E05-1B39-47CD-C55D-A841A2D92F72}"/>
                </a:ext>
              </a:extLst>
            </p:cNvPr>
            <p:cNvSpPr/>
            <p:nvPr/>
          </p:nvSpPr>
          <p:spPr>
            <a:xfrm>
              <a:off x="1371087" y="3647953"/>
              <a:ext cx="367076" cy="358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34"/>
                <a:gd name="f4" fmla="val 18799"/>
                <a:gd name="f5" fmla="val 9617"/>
                <a:gd name="f6" fmla="val 5978"/>
                <a:gd name="f7" fmla="val 9734"/>
                <a:gd name="f8" fmla="val 9851"/>
                <a:gd name="f9" fmla="val 6014"/>
                <a:gd name="f10" fmla="val 9950"/>
                <a:gd name="f11" fmla="val 6087"/>
                <a:gd name="f12" fmla="val 12464"/>
                <a:gd name="f13" fmla="val 7914"/>
                <a:gd name="f14" fmla="val 12663"/>
                <a:gd name="f15" fmla="val 8059"/>
                <a:gd name="f16" fmla="val 12745"/>
                <a:gd name="f17" fmla="val 8312"/>
                <a:gd name="f18" fmla="val 12669"/>
                <a:gd name="f19" fmla="val 8547"/>
                <a:gd name="f20" fmla="val 11709"/>
                <a:gd name="f21" fmla="val 11504"/>
                <a:gd name="f22" fmla="val 11633"/>
                <a:gd name="f23" fmla="val 11736"/>
                <a:gd name="f24" fmla="val 11417"/>
                <a:gd name="f25" fmla="val 11892"/>
                <a:gd name="f26" fmla="val 11173"/>
                <a:gd name="f27" fmla="val 8062"/>
                <a:gd name="f28" fmla="val 7818"/>
                <a:gd name="f29" fmla="val 7601"/>
                <a:gd name="f30" fmla="val 7526"/>
                <a:gd name="f31" fmla="val 6565"/>
                <a:gd name="f32" fmla="val 6490"/>
                <a:gd name="f33" fmla="val 6571"/>
                <a:gd name="f34" fmla="val 6770"/>
                <a:gd name="f35" fmla="val 9285"/>
                <a:gd name="f36" fmla="val 9384"/>
                <a:gd name="f37" fmla="val 9501"/>
                <a:gd name="f38" fmla="val 6785"/>
                <a:gd name="f39" fmla="val 1"/>
                <a:gd name="f40" fmla="val 5289"/>
                <a:gd name="f41" fmla="val 462"/>
                <a:gd name="f42" fmla="val 3928"/>
                <a:gd name="f43" fmla="val 1284"/>
                <a:gd name="f44" fmla="val 2822"/>
                <a:gd name="f45" fmla="val 2395"/>
                <a:gd name="f46" fmla="val 2431"/>
                <a:gd name="f47" fmla="val 2783"/>
                <a:gd name="f48" fmla="val 2076"/>
                <a:gd name="f49" fmla="val 3208"/>
                <a:gd name="f50" fmla="val 1756"/>
                <a:gd name="f51" fmla="val 3656"/>
                <a:gd name="f52" fmla="val 3072"/>
                <a:gd name="f53" fmla="val 3834"/>
                <a:gd name="f54" fmla="val 3289"/>
                <a:gd name="f55" fmla="val 3864"/>
                <a:gd name="f56" fmla="val 3467"/>
                <a:gd name="f57" fmla="val 4015"/>
                <a:gd name="f58" fmla="val 3533"/>
                <a:gd name="f59" fmla="val 4220"/>
                <a:gd name="f60" fmla="val 4497"/>
                <a:gd name="f61" fmla="val 7177"/>
                <a:gd name="f62" fmla="val 4572"/>
                <a:gd name="f63" fmla="val 7408"/>
                <a:gd name="f64" fmla="val 4488"/>
                <a:gd name="f65" fmla="val 7664"/>
                <a:gd name="f66" fmla="val 4289"/>
                <a:gd name="f67" fmla="val 7809"/>
                <a:gd name="f68" fmla="val 1775"/>
                <a:gd name="f69" fmla="val 9637"/>
                <a:gd name="f70" fmla="val 1677"/>
                <a:gd name="f71" fmla="val 9708"/>
                <a:gd name="f72" fmla="val 1560"/>
                <a:gd name="f73" fmla="val 9743"/>
                <a:gd name="f74" fmla="val 1444"/>
                <a:gd name="f75" fmla="val 1351"/>
                <a:gd name="f76" fmla="val 1259"/>
                <a:gd name="f77" fmla="val 9721"/>
                <a:gd name="f78" fmla="val 1175"/>
                <a:gd name="f79" fmla="val 9676"/>
                <a:gd name="f80" fmla="val 7"/>
                <a:gd name="f81" fmla="val 9047"/>
                <a:gd name="f82" fmla="val 9092"/>
                <a:gd name="f83" fmla="val 9140"/>
                <a:gd name="f84" fmla="val 9188"/>
                <a:gd name="f85" fmla="val 11269"/>
                <a:gd name="f86" fmla="val 675"/>
                <a:gd name="f87" fmla="val 13292"/>
                <a:gd name="f88" fmla="val 1925"/>
                <a:gd name="f89" fmla="val 14955"/>
                <a:gd name="f90" fmla="val 2500"/>
                <a:gd name="f91" fmla="val 13756"/>
                <a:gd name="f92" fmla="val 2594"/>
                <a:gd name="f93" fmla="val 13560"/>
                <a:gd name="f94" fmla="val 2792"/>
                <a:gd name="f95" fmla="val 13437"/>
                <a:gd name="f96" fmla="val 3009"/>
                <a:gd name="f97" fmla="val 6120"/>
                <a:gd name="f98" fmla="val 6364"/>
                <a:gd name="f99" fmla="val 6580"/>
                <a:gd name="f100" fmla="val 13594"/>
                <a:gd name="f101" fmla="val 6656"/>
                <a:gd name="f102" fmla="val 13828"/>
                <a:gd name="f103" fmla="val 7616"/>
                <a:gd name="f104" fmla="val 16786"/>
                <a:gd name="f105" fmla="val 7683"/>
                <a:gd name="f106" fmla="val 16990"/>
                <a:gd name="f107" fmla="val 7625"/>
                <a:gd name="f108" fmla="val 17216"/>
                <a:gd name="f109" fmla="val 7469"/>
                <a:gd name="f110" fmla="val 17367"/>
                <a:gd name="f111" fmla="val 6508"/>
                <a:gd name="f112" fmla="val 18288"/>
                <a:gd name="f113" fmla="val 7515"/>
                <a:gd name="f114" fmla="val 18628"/>
                <a:gd name="f115" fmla="val 8566"/>
                <a:gd name="f116" fmla="val 9616"/>
                <a:gd name="f117" fmla="val 10667"/>
                <a:gd name="f118" fmla="val 11718"/>
                <a:gd name="f119" fmla="val 12726"/>
                <a:gd name="f120" fmla="val 11763"/>
                <a:gd name="f121" fmla="val 11606"/>
                <a:gd name="f122" fmla="val 11549"/>
                <a:gd name="f123" fmla="val 11615"/>
                <a:gd name="f124" fmla="val 12576"/>
                <a:gd name="f125" fmla="val 12651"/>
                <a:gd name="f126" fmla="val 12868"/>
                <a:gd name="f127" fmla="val 13115"/>
                <a:gd name="f128" fmla="val 16223"/>
                <a:gd name="f129" fmla="val 16439"/>
                <a:gd name="f130" fmla="val 16638"/>
                <a:gd name="f131" fmla="val 16731"/>
                <a:gd name="f132" fmla="val 17307"/>
                <a:gd name="f133" fmla="val 18559"/>
                <a:gd name="f134" fmla="val 19228"/>
                <a:gd name="f135" fmla="val 19225"/>
                <a:gd name="f136" fmla="val 9044"/>
                <a:gd name="f137" fmla="val 18059"/>
                <a:gd name="f138" fmla="val 9673"/>
                <a:gd name="f139" fmla="val 17975"/>
                <a:gd name="f140" fmla="val 9719"/>
                <a:gd name="f141" fmla="val 17883"/>
                <a:gd name="f142" fmla="val 9742"/>
                <a:gd name="f143" fmla="val 17791"/>
                <a:gd name="f144" fmla="val 17674"/>
                <a:gd name="f145" fmla="val 17557"/>
                <a:gd name="f146" fmla="val 9705"/>
                <a:gd name="f147" fmla="val 17457"/>
                <a:gd name="f148" fmla="val 9634"/>
                <a:gd name="f149" fmla="val 14943"/>
                <a:gd name="f150" fmla="val 7806"/>
                <a:gd name="f151" fmla="val 14744"/>
                <a:gd name="f152" fmla="val 7661"/>
                <a:gd name="f153" fmla="val 14663"/>
                <a:gd name="f154" fmla="val 14738"/>
                <a:gd name="f155" fmla="val 7174"/>
                <a:gd name="f156" fmla="val 15702"/>
                <a:gd name="f157" fmla="val 15768"/>
                <a:gd name="f158" fmla="val 4012"/>
                <a:gd name="f159" fmla="val 15945"/>
                <a:gd name="f160" fmla="val 16162"/>
                <a:gd name="f161" fmla="val 17478"/>
                <a:gd name="f162" fmla="val 17162"/>
                <a:gd name="f163" fmla="val 16804"/>
                <a:gd name="f164" fmla="val 16415"/>
                <a:gd name="f165" fmla="val 15307"/>
                <a:gd name="f166" fmla="val 13946"/>
                <a:gd name="f167" fmla="val 12449"/>
                <a:gd name="f168" fmla="val 12690"/>
                <a:gd name="f169" fmla="val 1311"/>
                <a:gd name="f170" fmla="val 1524"/>
                <a:gd name="f171" fmla="val 12642"/>
                <a:gd name="f172" fmla="val 1741"/>
                <a:gd name="f173" fmla="val 1868"/>
                <a:gd name="f174" fmla="val 3696"/>
                <a:gd name="f175" fmla="val 3768"/>
                <a:gd name="f176" fmla="val 3804"/>
                <a:gd name="f177" fmla="val 9618"/>
                <a:gd name="f178" fmla="val 9385"/>
                <a:gd name="f179" fmla="val 9288"/>
                <a:gd name="f180" fmla="val 6596"/>
                <a:gd name="f181" fmla="val 6547"/>
                <a:gd name="f182" fmla="*/ f0 1 19234"/>
                <a:gd name="f183" fmla="*/ f1 1 18799"/>
                <a:gd name="f184" fmla="val f2"/>
                <a:gd name="f185" fmla="val f3"/>
                <a:gd name="f186" fmla="val f4"/>
                <a:gd name="f187" fmla="+- f186 0 f184"/>
                <a:gd name="f188" fmla="+- f185 0 f184"/>
                <a:gd name="f189" fmla="*/ f188 1 19234"/>
                <a:gd name="f190" fmla="*/ f187 1 18799"/>
                <a:gd name="f191" fmla="*/ f184 1 f189"/>
                <a:gd name="f192" fmla="*/ f185 1 f189"/>
                <a:gd name="f193" fmla="*/ f184 1 f190"/>
                <a:gd name="f194" fmla="*/ f186 1 f190"/>
                <a:gd name="f195" fmla="*/ f191 f182 1"/>
                <a:gd name="f196" fmla="*/ f192 f182 1"/>
                <a:gd name="f197" fmla="*/ f194 f183 1"/>
                <a:gd name="f198" fmla="*/ f193 f1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5" t="f198" r="f196" b="f197"/>
              <a:pathLst>
                <a:path w="19234" h="1879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cubicBezTo>
                    <a:pt x="f22" y="f23"/>
                    <a:pt x="f24" y="f25"/>
                    <a:pt x="f26" y="f25"/>
                  </a:cubicBezTo>
                  <a:lnTo>
                    <a:pt x="f27" y="f25"/>
                  </a:lnTo>
                  <a:cubicBezTo>
                    <a:pt x="f28" y="f25"/>
                    <a:pt x="f29" y="f23"/>
                    <a:pt x="f30" y="f21"/>
                  </a:cubicBezTo>
                  <a:lnTo>
                    <a:pt x="f31" y="f19"/>
                  </a:lnTo>
                  <a:cubicBezTo>
                    <a:pt x="f32" y="f17"/>
                    <a:pt x="f33" y="f15"/>
                    <a:pt x="f34" y="f13"/>
                  </a:cubicBezTo>
                  <a:lnTo>
                    <a:pt x="f35" y="f11"/>
                  </a:lnTo>
                  <a:cubicBezTo>
                    <a:pt x="f36" y="f9"/>
                    <a:pt x="f37" y="f6"/>
                    <a:pt x="f5" y="f6"/>
                  </a:cubicBezTo>
                  <a:close/>
                  <a:moveTo>
                    <a:pt x="f38" y="f39"/>
                  </a:move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52" y="f53"/>
                  </a:lnTo>
                  <a:cubicBezTo>
                    <a:pt x="f54" y="f55"/>
                    <a:pt x="f56" y="f57"/>
                    <a:pt x="f58" y="f59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79"/>
                  </a:cubicBezTo>
                  <a:lnTo>
                    <a:pt x="f80" y="f81"/>
                  </a:lnTo>
                  <a:cubicBezTo>
                    <a:pt x="f80" y="f82"/>
                    <a:pt x="f80" y="f83"/>
                    <a:pt x="f80" y="f84"/>
                  </a:cubicBezTo>
                  <a:cubicBezTo>
                    <a:pt x="f39" y="f85"/>
                    <a:pt x="f86" y="f87"/>
                    <a:pt x="f88" y="f89"/>
                  </a:cubicBezTo>
                  <a:lnTo>
                    <a:pt x="f90" y="f91"/>
                  </a:lnTo>
                  <a:cubicBezTo>
                    <a:pt x="f92" y="f93"/>
                    <a:pt x="f94" y="f95"/>
                    <a:pt x="f96" y="f95"/>
                  </a:cubicBezTo>
                  <a:lnTo>
                    <a:pt x="f97" y="f95"/>
                  </a:lnTo>
                  <a:cubicBezTo>
                    <a:pt x="f98" y="f95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105" y="f106"/>
                    <a:pt x="f107" y="f108"/>
                    <a:pt x="f109" y="f110"/>
                  </a:cubicBezTo>
                  <a:lnTo>
                    <a:pt x="f111" y="f112"/>
                  </a:lnTo>
                  <a:cubicBezTo>
                    <a:pt x="f113" y="f114"/>
                    <a:pt x="f115" y="f4"/>
                    <a:pt x="f116" y="f4"/>
                  </a:cubicBezTo>
                  <a:cubicBezTo>
                    <a:pt x="f117" y="f4"/>
                    <a:pt x="f118" y="f114"/>
                    <a:pt x="f119" y="f112"/>
                  </a:cubicBezTo>
                  <a:lnTo>
                    <a:pt x="f120" y="f110"/>
                  </a:lnTo>
                  <a:cubicBezTo>
                    <a:pt x="f121" y="f108"/>
                    <a:pt x="f122" y="f106"/>
                    <a:pt x="f123" y="f104"/>
                  </a:cubicBezTo>
                  <a:lnTo>
                    <a:pt x="f124" y="f102"/>
                  </a:lnTo>
                  <a:cubicBezTo>
                    <a:pt x="f125" y="f100"/>
                    <a:pt x="f126" y="f95"/>
                    <a:pt x="f127" y="f95"/>
                  </a:cubicBezTo>
                  <a:lnTo>
                    <a:pt x="f128" y="f95"/>
                  </a:lnTo>
                  <a:cubicBezTo>
                    <a:pt x="f129" y="f95"/>
                    <a:pt x="f130" y="f93"/>
                    <a:pt x="f131" y="f91"/>
                  </a:cubicBezTo>
                  <a:lnTo>
                    <a:pt x="f132" y="f89"/>
                  </a:lnTo>
                  <a:cubicBezTo>
                    <a:pt x="f133" y="f87"/>
                    <a:pt x="f3" y="f85"/>
                    <a:pt x="f134" y="f84"/>
                  </a:cubicBezTo>
                  <a:cubicBezTo>
                    <a:pt x="f134" y="f83"/>
                    <a:pt x="f134" y="f82"/>
                    <a:pt x="f135" y="f136"/>
                  </a:cubicBezTo>
                  <a:lnTo>
                    <a:pt x="f137" y="f138"/>
                  </a:lnTo>
                  <a:cubicBezTo>
                    <a:pt x="f139" y="f140"/>
                    <a:pt x="f141" y="f142"/>
                    <a:pt x="f143" y="f142"/>
                  </a:cubicBezTo>
                  <a:cubicBezTo>
                    <a:pt x="f144" y="f142"/>
                    <a:pt x="f145" y="f146"/>
                    <a:pt x="f147" y="f148"/>
                  </a:cubicBezTo>
                  <a:lnTo>
                    <a:pt x="f149" y="f150"/>
                  </a:lnTo>
                  <a:cubicBezTo>
                    <a:pt x="f151" y="f152"/>
                    <a:pt x="f153" y="f63"/>
                    <a:pt x="f154" y="f155"/>
                  </a:cubicBezTo>
                  <a:lnTo>
                    <a:pt x="f156" y="f59"/>
                  </a:lnTo>
                  <a:cubicBezTo>
                    <a:pt x="f157" y="f158"/>
                    <a:pt x="f159" y="f55"/>
                    <a:pt x="f160" y="f53"/>
                  </a:cubicBezTo>
                  <a:lnTo>
                    <a:pt x="f161" y="f51"/>
                  </a:lnTo>
                  <a:cubicBezTo>
                    <a:pt x="f162" y="f49"/>
                    <a:pt x="f163" y="f47"/>
                    <a:pt x="f164" y="f45"/>
                  </a:cubicBezTo>
                  <a:cubicBezTo>
                    <a:pt x="f165" y="f43"/>
                    <a:pt x="f166" y="f41"/>
                    <a:pt x="f167" y="f39"/>
                  </a:cubicBezTo>
                  <a:lnTo>
                    <a:pt x="f167" y="f39"/>
                  </a:lnTo>
                  <a:lnTo>
                    <a:pt x="f168" y="f169"/>
                  </a:lnTo>
                  <a:cubicBezTo>
                    <a:pt x="f119" y="f170"/>
                    <a:pt x="f171" y="f172"/>
                    <a:pt x="f12" y="f173"/>
                  </a:cubicBezTo>
                  <a:lnTo>
                    <a:pt x="f10" y="f174"/>
                  </a:lnTo>
                  <a:cubicBezTo>
                    <a:pt x="f8" y="f175"/>
                    <a:pt x="f7" y="f176"/>
                    <a:pt x="f177" y="f176"/>
                  </a:cubicBezTo>
                  <a:cubicBezTo>
                    <a:pt x="f37" y="f176"/>
                    <a:pt x="f178" y="f175"/>
                    <a:pt x="f179" y="f174"/>
                  </a:cubicBezTo>
                  <a:lnTo>
                    <a:pt x="f34" y="f173"/>
                  </a:lnTo>
                  <a:cubicBezTo>
                    <a:pt x="f180" y="f172"/>
                    <a:pt x="f111" y="f170"/>
                    <a:pt x="f181" y="f169"/>
                  </a:cubicBezTo>
                  <a:lnTo>
                    <a:pt x="f38" y="f39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442;p52">
              <a:extLst>
                <a:ext uri="{FF2B5EF4-FFF2-40B4-BE49-F238E27FC236}">
                  <a16:creationId xmlns:a16="http://schemas.microsoft.com/office/drawing/2014/main" id="{4A3DA902-C755-3831-C215-A24DDF76B533}"/>
                </a:ext>
              </a:extLst>
            </p:cNvPr>
            <p:cNvSpPr/>
            <p:nvPr/>
          </p:nvSpPr>
          <p:spPr>
            <a:xfrm>
              <a:off x="1675336" y="3737847"/>
              <a:ext cx="60880" cy="725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90"/>
                <a:gd name="f4" fmla="val 3801"/>
                <a:gd name="f5" fmla="val 2184"/>
                <a:gd name="f6" fmla="val 723"/>
                <a:gd name="f7" fmla="val 196"/>
                <a:gd name="f8" fmla="val 2424"/>
                <a:gd name="f9" fmla="val 1895"/>
                <a:gd name="f10" fmla="val 3189"/>
                <a:gd name="f11" fmla="val 3102"/>
                <a:gd name="f12" fmla="val 3036"/>
                <a:gd name="f13" fmla="val 2018"/>
                <a:gd name="f14" fmla="val 2696"/>
                <a:gd name="f15" fmla="val 967"/>
                <a:gd name="f16" fmla="*/ f0 1 3190"/>
                <a:gd name="f17" fmla="*/ f1 1 3801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190"/>
                <a:gd name="f24" fmla="*/ f21 1 3801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189" h="3800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9" y="f4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443;p52">
              <a:extLst>
                <a:ext uri="{FF2B5EF4-FFF2-40B4-BE49-F238E27FC236}">
                  <a16:creationId xmlns:a16="http://schemas.microsoft.com/office/drawing/2014/main" id="{C1FC8412-94A5-E499-C6FA-0620A44620BD}"/>
                </a:ext>
              </a:extLst>
            </p:cNvPr>
            <p:cNvSpPr/>
            <p:nvPr/>
          </p:nvSpPr>
          <p:spPr>
            <a:xfrm>
              <a:off x="1615388" y="3925948"/>
              <a:ext cx="70710" cy="619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05"/>
                <a:gd name="f4" fmla="val 3247"/>
                <a:gd name="f5" fmla="val 723"/>
                <a:gd name="f6" fmla="val 1"/>
                <a:gd name="f7" fmla="val 2229"/>
                <a:gd name="f8" fmla="val 1067"/>
                <a:gd name="f9" fmla="val 3246"/>
                <a:gd name="f10" fmla="val 2009"/>
                <a:gd name="f11" fmla="val 2780"/>
                <a:gd name="f12" fmla="val 2870"/>
                <a:gd name="f13" fmla="val 2162"/>
                <a:gd name="f14" fmla="val 3614"/>
                <a:gd name="f15" fmla="val 1416"/>
                <a:gd name="f16" fmla="val 3644"/>
                <a:gd name="f17" fmla="val 1388"/>
                <a:gd name="f18" fmla="val 3674"/>
                <a:gd name="f19" fmla="val 1355"/>
                <a:gd name="f20" fmla="val 1325"/>
                <a:gd name="f21" fmla="val 3069"/>
                <a:gd name="f22" fmla="*/ f0 1 3705"/>
                <a:gd name="f23" fmla="*/ f1 1 3247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705"/>
                <a:gd name="f30" fmla="*/ f27 1 3247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705" h="324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3" y="f20"/>
                  </a:cubicBezTo>
                  <a:lnTo>
                    <a:pt x="f2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1444;p52">
              <a:extLst>
                <a:ext uri="{FF2B5EF4-FFF2-40B4-BE49-F238E27FC236}">
                  <a16:creationId xmlns:a16="http://schemas.microsoft.com/office/drawing/2014/main" id="{3602ABA4-FA9B-9DF2-FB5D-C85577343694}"/>
                </a:ext>
              </a:extLst>
            </p:cNvPr>
            <p:cNvSpPr/>
            <p:nvPr/>
          </p:nvSpPr>
          <p:spPr>
            <a:xfrm>
              <a:off x="1423172" y="3926003"/>
              <a:ext cx="70692" cy="619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04"/>
                <a:gd name="f4" fmla="val 3244"/>
                <a:gd name="f5" fmla="val 635"/>
                <a:gd name="f6" fmla="val 1322"/>
                <a:gd name="f7" fmla="val 30"/>
                <a:gd name="f8" fmla="val 1355"/>
                <a:gd name="f9" fmla="val 60"/>
                <a:gd name="f10" fmla="val 1385"/>
                <a:gd name="f11" fmla="val 93"/>
                <a:gd name="f12" fmla="val 1416"/>
                <a:gd name="f13" fmla="val 834"/>
                <a:gd name="f14" fmla="val 2162"/>
                <a:gd name="f15" fmla="val 1695"/>
                <a:gd name="f16" fmla="val 2780"/>
                <a:gd name="f17" fmla="val 2638"/>
                <a:gd name="f18" fmla="val 3243"/>
                <a:gd name="f19" fmla="val 2229"/>
                <a:gd name="f20" fmla="val 2981"/>
                <a:gd name="f21" fmla="*/ f0 1 3704"/>
                <a:gd name="f22" fmla="*/ f1 1 324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704"/>
                <a:gd name="f29" fmla="*/ f26 1 324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703" h="3244">
                  <a:moveTo>
                    <a:pt x="f5" y="f2"/>
                  </a:moveTo>
                  <a:lnTo>
                    <a:pt x="f2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1445;p52">
              <a:extLst>
                <a:ext uri="{FF2B5EF4-FFF2-40B4-BE49-F238E27FC236}">
                  <a16:creationId xmlns:a16="http://schemas.microsoft.com/office/drawing/2014/main" id="{98F4002C-7958-264C-CE31-975CDB73C6D0}"/>
                </a:ext>
              </a:extLst>
            </p:cNvPr>
            <p:cNvSpPr/>
            <p:nvPr/>
          </p:nvSpPr>
          <p:spPr>
            <a:xfrm>
              <a:off x="1373053" y="3737847"/>
              <a:ext cx="60935" cy="72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93"/>
                <a:gd name="f4" fmla="val 3804"/>
                <a:gd name="f5" fmla="val 1009"/>
                <a:gd name="f6" fmla="val 497"/>
                <a:gd name="f7" fmla="val 967"/>
                <a:gd name="f8" fmla="val 154"/>
                <a:gd name="f9" fmla="val 2018"/>
                <a:gd name="f10" fmla="val 3105"/>
                <a:gd name="f11" fmla="val 1295"/>
                <a:gd name="f12" fmla="val 3192"/>
                <a:gd name="f13" fmla="val 2424"/>
                <a:gd name="f14" fmla="val 2467"/>
                <a:gd name="f15" fmla="val 196"/>
                <a:gd name="f16" fmla="*/ f0 1 3193"/>
                <a:gd name="f17" fmla="*/ f1 1 380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193"/>
                <a:gd name="f24" fmla="*/ f21 1 380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193" h="380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1446;p52">
              <a:extLst>
                <a:ext uri="{FF2B5EF4-FFF2-40B4-BE49-F238E27FC236}">
                  <a16:creationId xmlns:a16="http://schemas.microsoft.com/office/drawing/2014/main" id="{7E0E4A13-36F9-6000-B2F2-9595CBDFCEB2}"/>
                </a:ext>
              </a:extLst>
            </p:cNvPr>
            <p:cNvSpPr/>
            <p:nvPr/>
          </p:nvSpPr>
          <p:spPr>
            <a:xfrm>
              <a:off x="1518443" y="3639860"/>
              <a:ext cx="72365" cy="565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92"/>
                <a:gd name="f4" fmla="val 2964"/>
                <a:gd name="f5" fmla="val 1897"/>
                <a:gd name="f6" fmla="val 1"/>
                <a:gd name="f7" fmla="val 1351"/>
                <a:gd name="f8" fmla="val 805"/>
                <a:gd name="f9" fmla="val 47"/>
                <a:gd name="f10" fmla="val 266"/>
                <a:gd name="f11" fmla="val 139"/>
                <a:gd name="f12" fmla="val 1587"/>
                <a:gd name="f13" fmla="val 1898"/>
                <a:gd name="f14" fmla="val 2963"/>
                <a:gd name="f15" fmla="val 3530"/>
                <a:gd name="f16" fmla="val 2989"/>
                <a:gd name="f17" fmla="val 2443"/>
                <a:gd name="f18" fmla="*/ f0 1 3792"/>
                <a:gd name="f19" fmla="*/ f1 1 296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792"/>
                <a:gd name="f26" fmla="*/ f23 1 296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791" h="29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3" y="f12"/>
                  </a:lnTo>
                  <a:lnTo>
                    <a:pt x="f15" y="f11"/>
                  </a:lnTo>
                  <a:cubicBezTo>
                    <a:pt x="f16" y="f9"/>
                    <a:pt x="f1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oogle Shape;1447;p52">
            <a:extLst>
              <a:ext uri="{FF2B5EF4-FFF2-40B4-BE49-F238E27FC236}">
                <a16:creationId xmlns:a16="http://schemas.microsoft.com/office/drawing/2014/main" id="{24533C1A-1E85-DA3D-A615-6888F6A43FF9}"/>
              </a:ext>
            </a:extLst>
          </p:cNvPr>
          <p:cNvGrpSpPr/>
          <p:nvPr/>
        </p:nvGrpSpPr>
        <p:grpSpPr>
          <a:xfrm>
            <a:off x="1394414" y="2117777"/>
            <a:ext cx="320414" cy="367333"/>
            <a:chOff x="1394414" y="2117777"/>
            <a:chExt cx="320414" cy="367333"/>
          </a:xfrm>
          <a:solidFill>
            <a:srgbClr val="0070C0"/>
          </a:solidFill>
        </p:grpSpPr>
        <p:sp>
          <p:nvSpPr>
            <p:cNvPr id="18" name="Google Shape;1448;p52">
              <a:extLst>
                <a:ext uri="{FF2B5EF4-FFF2-40B4-BE49-F238E27FC236}">
                  <a16:creationId xmlns:a16="http://schemas.microsoft.com/office/drawing/2014/main" id="{65174790-9D3C-484F-8079-C98ABC54B3ED}"/>
                </a:ext>
              </a:extLst>
            </p:cNvPr>
            <p:cNvSpPr/>
            <p:nvPr/>
          </p:nvSpPr>
          <p:spPr>
            <a:xfrm>
              <a:off x="1394414" y="2221507"/>
              <a:ext cx="320414" cy="263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89"/>
                <a:gd name="f4" fmla="val 13812"/>
                <a:gd name="f5" fmla="val 4448"/>
                <a:gd name="f6" fmla="val 1"/>
                <a:gd name="f7" fmla="val 4233"/>
                <a:gd name="f8" fmla="val 4016"/>
                <a:gd name="f9" fmla="val 18"/>
                <a:gd name="f10" fmla="val 3801"/>
                <a:gd name="f11" fmla="val 54"/>
                <a:gd name="f12" fmla="val 1545"/>
                <a:gd name="f13" fmla="val 418"/>
                <a:gd name="f14" fmla="val 2604"/>
                <a:gd name="f15" fmla="val 356"/>
                <a:gd name="f16" fmla="val 4929"/>
                <a:gd name="f17" fmla="val 994"/>
                <a:gd name="f18" fmla="val 9100"/>
                <a:gd name="f19" fmla="val 2205"/>
                <a:gd name="f20" fmla="val 11942"/>
                <a:gd name="f21" fmla="val 3858"/>
                <a:gd name="f22" fmla="val 13147"/>
                <a:gd name="f23" fmla="val 4470"/>
                <a:gd name="f24" fmla="val 13592"/>
                <a:gd name="f25" fmla="val 5129"/>
                <a:gd name="f26" fmla="val 13811"/>
                <a:gd name="f27" fmla="val 5863"/>
                <a:gd name="f28" fmla="val 6071"/>
                <a:gd name="f29" fmla="val 6286"/>
                <a:gd name="f30" fmla="val 13793"/>
                <a:gd name="f31" fmla="val 6508"/>
                <a:gd name="f32" fmla="val 13758"/>
                <a:gd name="f33" fmla="val 7125"/>
                <a:gd name="f34" fmla="val 13659"/>
                <a:gd name="f35" fmla="val 7610"/>
                <a:gd name="f36" fmla="val 13406"/>
                <a:gd name="f37" fmla="val 7999"/>
                <a:gd name="f38" fmla="val 12987"/>
                <a:gd name="f39" fmla="val 8396"/>
                <a:gd name="f40" fmla="val 12557"/>
                <a:gd name="f41" fmla="val 8791"/>
                <a:gd name="f42" fmla="val 9179"/>
                <a:gd name="f43" fmla="val 9667"/>
                <a:gd name="f44" fmla="val 10281"/>
                <a:gd name="f45" fmla="val 10503"/>
                <a:gd name="f46" fmla="val 10718"/>
                <a:gd name="f47" fmla="val 10927"/>
                <a:gd name="f48" fmla="val 11660"/>
                <a:gd name="f49" fmla="val 12319"/>
                <a:gd name="f50" fmla="val 12931"/>
                <a:gd name="f51" fmla="val 14587"/>
                <a:gd name="f52" fmla="val 15795"/>
                <a:gd name="f53" fmla="val 16433"/>
                <a:gd name="f54" fmla="val 16788"/>
                <a:gd name="f55" fmla="val 15244"/>
                <a:gd name="f56" fmla="val 12988"/>
                <a:gd name="f57" fmla="val 12773"/>
                <a:gd name="f58" fmla="val 12556"/>
                <a:gd name="f59" fmla="val 12341"/>
                <a:gd name="f60" fmla="val 11461"/>
                <a:gd name="f61" fmla="val 10599"/>
                <a:gd name="f62" fmla="val 293"/>
                <a:gd name="f63" fmla="val 9893"/>
                <a:gd name="f64" fmla="val 840"/>
                <a:gd name="f65" fmla="val 9601"/>
                <a:gd name="f66" fmla="val 1063"/>
                <a:gd name="f67" fmla="val 9263"/>
                <a:gd name="f68" fmla="val 1216"/>
                <a:gd name="f69" fmla="val 8905"/>
                <a:gd name="f70" fmla="val 1292"/>
                <a:gd name="f71" fmla="val 8736"/>
                <a:gd name="f72" fmla="val 1326"/>
                <a:gd name="f73" fmla="val 8567"/>
                <a:gd name="f74" fmla="val 1343"/>
                <a:gd name="f75" fmla="val 8397"/>
                <a:gd name="f76" fmla="val 8296"/>
                <a:gd name="f77" fmla="val 8196"/>
                <a:gd name="f78" fmla="val 1337"/>
                <a:gd name="f79" fmla="val 8095"/>
                <a:gd name="f80" fmla="val 1325"/>
                <a:gd name="f81" fmla="val 7658"/>
                <a:gd name="f82" fmla="val 1273"/>
                <a:gd name="f83" fmla="val 7246"/>
                <a:gd name="f84" fmla="val 1105"/>
                <a:gd name="f85" fmla="val 6896"/>
                <a:gd name="f86" fmla="val 6190"/>
                <a:gd name="f87" fmla="val 5328"/>
                <a:gd name="f88" fmla="*/ f0 1 16789"/>
                <a:gd name="f89" fmla="*/ f1 1 13812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16789"/>
                <a:gd name="f96" fmla="*/ f93 1 13812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16789" h="138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9" y="f40"/>
                  </a:lnTo>
                  <a:lnTo>
                    <a:pt x="f41" y="f38"/>
                  </a:lnTo>
                  <a:cubicBezTo>
                    <a:pt x="f42" y="f36"/>
                    <a:pt x="f43" y="f34"/>
                    <a:pt x="f44" y="f32"/>
                  </a:cubicBezTo>
                  <a:cubicBezTo>
                    <a:pt x="f45" y="f30"/>
                    <a:pt x="f46" y="f26"/>
                    <a:pt x="f47" y="f26"/>
                  </a:cubicBezTo>
                  <a:cubicBezTo>
                    <a:pt x="f48" y="f26"/>
                    <a:pt x="f49" y="f24"/>
                    <a:pt x="f50" y="f22"/>
                  </a:cubicBezTo>
                  <a:cubicBezTo>
                    <a:pt x="f51" y="f20"/>
                    <a:pt x="f52" y="f18"/>
                    <a:pt x="f53" y="f16"/>
                  </a:cubicBezTo>
                  <a:cubicBezTo>
                    <a:pt x="f54" y="f14"/>
                    <a:pt x="f55" y="f13"/>
                    <a:pt x="f56" y="f11"/>
                  </a:cubicBezTo>
                  <a:cubicBezTo>
                    <a:pt x="f57" y="f9"/>
                    <a:pt x="f58" y="f6"/>
                    <a:pt x="f59" y="f6"/>
                  </a:cubicBezTo>
                  <a:cubicBezTo>
                    <a:pt x="f60" y="f6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64"/>
                  </a:cubicBezTo>
                  <a:cubicBezTo>
                    <a:pt x="f86" y="f62"/>
                    <a:pt x="f8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F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449;p52">
              <a:extLst>
                <a:ext uri="{FF2B5EF4-FFF2-40B4-BE49-F238E27FC236}">
                  <a16:creationId xmlns:a16="http://schemas.microsoft.com/office/drawing/2014/main" id="{956AA850-5983-857F-5980-51A00E9441C6}"/>
                </a:ext>
              </a:extLst>
            </p:cNvPr>
            <p:cNvSpPr/>
            <p:nvPr/>
          </p:nvSpPr>
          <p:spPr>
            <a:xfrm>
              <a:off x="1486988" y="2117777"/>
              <a:ext cx="152092" cy="1087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69"/>
                <a:gd name="f4" fmla="val 5699"/>
                <a:gd name="f5" fmla="val 1350"/>
                <a:gd name="f6" fmla="val 1132"/>
                <a:gd name="f7" fmla="val 925"/>
                <a:gd name="f8" fmla="val 129"/>
                <a:gd name="f9" fmla="val 832"/>
                <a:gd name="f10" fmla="val 343"/>
                <a:gd name="f11" fmla="val 799"/>
                <a:gd name="f12" fmla="val 424"/>
                <a:gd name="f13" fmla="val 1"/>
                <a:gd name="f14" fmla="val 2330"/>
                <a:gd name="f15" fmla="val 678"/>
                <a:gd name="f16" fmla="val 4101"/>
                <a:gd name="f17" fmla="val 736"/>
                <a:gd name="f18" fmla="val 4242"/>
                <a:gd name="f19" fmla="val 796"/>
                <a:gd name="f20" fmla="val 4381"/>
                <a:gd name="f21" fmla="val 868"/>
                <a:gd name="f22" fmla="val 4516"/>
                <a:gd name="f23" fmla="val 1534"/>
                <a:gd name="f24" fmla="val 4691"/>
                <a:gd name="f25" fmla="val 2157"/>
                <a:gd name="f26" fmla="val 4995"/>
                <a:gd name="f27" fmla="val 2702"/>
                <a:gd name="f28" fmla="val 5414"/>
                <a:gd name="f29" fmla="val 2950"/>
                <a:gd name="f30" fmla="val 5603"/>
                <a:gd name="f31" fmla="val 3247"/>
                <a:gd name="f32" fmla="val 5698"/>
                <a:gd name="f33" fmla="val 3544"/>
                <a:gd name="f34" fmla="val 3840"/>
                <a:gd name="f35" fmla="val 4137"/>
                <a:gd name="f36" fmla="val 4385"/>
                <a:gd name="f37" fmla="val 4442"/>
                <a:gd name="f38" fmla="val 5368"/>
                <a:gd name="f39" fmla="val 4503"/>
                <a:gd name="f40" fmla="val 5326"/>
                <a:gd name="f41" fmla="val 4563"/>
                <a:gd name="f42" fmla="val 5284"/>
                <a:gd name="f43" fmla="val 4870"/>
                <a:gd name="f44" fmla="val 4592"/>
                <a:gd name="f45" fmla="val 5355"/>
                <a:gd name="f46" fmla="val 3968"/>
                <a:gd name="f47" fmla="val 6020"/>
                <a:gd name="f48" fmla="val 3417"/>
                <a:gd name="f49" fmla="val 6478"/>
                <a:gd name="f50" fmla="val 3035"/>
                <a:gd name="f51" fmla="val 6987"/>
                <a:gd name="f52" fmla="val 2722"/>
                <a:gd name="f53" fmla="val 7532"/>
                <a:gd name="f54" fmla="val 2484"/>
                <a:gd name="f55" fmla="val 7824"/>
                <a:gd name="f56" fmla="val 2372"/>
                <a:gd name="f57" fmla="val 2044"/>
                <a:gd name="f58" fmla="val 7854"/>
                <a:gd name="f59" fmla="val 1752"/>
                <a:gd name="f60" fmla="val 7768"/>
                <a:gd name="f61" fmla="val 1529"/>
                <a:gd name="f62" fmla="val 7554"/>
                <a:gd name="f63" fmla="val 1392"/>
                <a:gd name="f64" fmla="val 7327"/>
                <a:gd name="f65" fmla="val 7260"/>
                <a:gd name="f66" fmla="val 7192"/>
                <a:gd name="f67" fmla="val 1404"/>
                <a:gd name="f68" fmla="val 7125"/>
                <a:gd name="f69" fmla="val 1430"/>
                <a:gd name="f70" fmla="val 1433"/>
                <a:gd name="f71" fmla="val 7089"/>
                <a:gd name="f72" fmla="val 1445"/>
                <a:gd name="f73" fmla="val 6243"/>
                <a:gd name="f74" fmla="val 1776"/>
                <a:gd name="f75" fmla="val 5334"/>
                <a:gd name="f76" fmla="val 2520"/>
                <a:gd name="f77" fmla="val 4997"/>
                <a:gd name="f78" fmla="val 2794"/>
                <a:gd name="f79" fmla="val 4689"/>
                <a:gd name="f80" fmla="val 3098"/>
                <a:gd name="f81" fmla="val 4412"/>
                <a:gd name="f82" fmla="val 3429"/>
                <a:gd name="f83" fmla="val 4367"/>
                <a:gd name="f84" fmla="val 3194"/>
                <a:gd name="f85" fmla="val 4301"/>
                <a:gd name="f86" fmla="val 2965"/>
                <a:gd name="f87" fmla="val 4217"/>
                <a:gd name="f88" fmla="val 2743"/>
                <a:gd name="f89" fmla="val 3536"/>
                <a:gd name="f90" fmla="val 972"/>
                <a:gd name="f91" fmla="val 1669"/>
                <a:gd name="f92" fmla="val 90"/>
                <a:gd name="f93" fmla="val 1588"/>
                <a:gd name="f94" fmla="val 54"/>
                <a:gd name="f95" fmla="val 1511"/>
                <a:gd name="f96" fmla="val 17"/>
                <a:gd name="f97" fmla="*/ f0 1 7969"/>
                <a:gd name="f98" fmla="*/ f1 1 5699"/>
                <a:gd name="f99" fmla="val f2"/>
                <a:gd name="f100" fmla="val f3"/>
                <a:gd name="f101" fmla="val f4"/>
                <a:gd name="f102" fmla="+- f101 0 f99"/>
                <a:gd name="f103" fmla="+- f100 0 f99"/>
                <a:gd name="f104" fmla="*/ f103 1 7969"/>
                <a:gd name="f105" fmla="*/ f102 1 5699"/>
                <a:gd name="f106" fmla="*/ f99 1 f104"/>
                <a:gd name="f107" fmla="*/ f100 1 f104"/>
                <a:gd name="f108" fmla="*/ f99 1 f105"/>
                <a:gd name="f109" fmla="*/ f101 1 f105"/>
                <a:gd name="f110" fmla="*/ f106 f97 1"/>
                <a:gd name="f111" fmla="*/ f107 f97 1"/>
                <a:gd name="f112" fmla="*/ f109 f98 1"/>
                <a:gd name="f113" fmla="*/ f108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7969" h="569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3" y="f57"/>
                    <a:pt x="f58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lnTo>
                    <a:pt x="f68" y="f70"/>
                  </a:ln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F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0" name="Google Shape;1450;p52">
            <a:extLst>
              <a:ext uri="{FF2B5EF4-FFF2-40B4-BE49-F238E27FC236}">
                <a16:creationId xmlns:a16="http://schemas.microsoft.com/office/drawing/2014/main" id="{9F33813E-1ACF-A36A-C160-39CC3197F5A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07970" y="2308795"/>
            <a:ext cx="1580101" cy="425397"/>
          </a:xfrm>
        </p:spPr>
        <p:txBody>
          <a:bodyPr/>
          <a:lstStyle/>
          <a:p>
            <a:pPr marL="0" lvl="0" indent="0" algn="r" rtl="1">
              <a:spcAft>
                <a:spcPts val="1600"/>
              </a:spcAft>
              <a:buNone/>
            </a:pPr>
            <a:r>
              <a:rPr lang="fa-IR" sz="1200" dirty="0">
                <a:solidFill>
                  <a:srgbClr val="6B6B6B"/>
                </a:solidFill>
                <a:cs typeface="B Nazanin" panose="00000700000000000000" pitchFamily="2" charset="-78"/>
              </a:rPr>
              <a:t>غذای سالم</a:t>
            </a:r>
            <a:endParaRPr lang="en-US" sz="12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Google Shape;1451;p52">
            <a:extLst>
              <a:ext uri="{FF2B5EF4-FFF2-40B4-BE49-F238E27FC236}">
                <a16:creationId xmlns:a16="http://schemas.microsoft.com/office/drawing/2014/main" id="{9313BCAC-D243-A492-A062-CABF34BE863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507970" y="1868713"/>
            <a:ext cx="1580101" cy="528001"/>
          </a:xfrm>
        </p:spPr>
        <p:txBody>
          <a:bodyPr/>
          <a:lstStyle/>
          <a:p>
            <a:pPr lvl="0" algn="r" rtl="1"/>
            <a:r>
              <a:rPr lang="en-US" sz="2400" dirty="0">
                <a:solidFill>
                  <a:srgbClr val="0070C0"/>
                </a:solidFill>
                <a:cs typeface="B Nazanin" panose="00000700000000000000" pitchFamily="2" charset="-78"/>
              </a:rPr>
              <a:t>65%</a:t>
            </a:r>
          </a:p>
        </p:txBody>
      </p:sp>
      <p:sp>
        <p:nvSpPr>
          <p:cNvPr id="22" name="Google Shape;1452;p52">
            <a:extLst>
              <a:ext uri="{FF2B5EF4-FFF2-40B4-BE49-F238E27FC236}">
                <a16:creationId xmlns:a16="http://schemas.microsoft.com/office/drawing/2014/main" id="{7C1A36A2-C651-D516-5CEF-1B6F88E33E1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07970" y="3830622"/>
            <a:ext cx="1580101" cy="425397"/>
          </a:xfrm>
        </p:spPr>
        <p:txBody>
          <a:bodyPr/>
          <a:lstStyle/>
          <a:p>
            <a:pPr marL="0" lvl="0" indent="0" algn="r" rtl="1">
              <a:spcAft>
                <a:spcPts val="1600"/>
              </a:spcAft>
              <a:buNone/>
            </a:pPr>
            <a:r>
              <a:rPr lang="fa-IR" sz="1200" dirty="0">
                <a:solidFill>
                  <a:srgbClr val="6B6B6B"/>
                </a:solidFill>
                <a:cs typeface="B Nazanin" panose="00000700000000000000" pitchFamily="2" charset="-78"/>
              </a:rPr>
              <a:t>فعالیت بدنی</a:t>
            </a:r>
            <a:endParaRPr lang="en-US" sz="12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Google Shape;1453;p52">
            <a:extLst>
              <a:ext uri="{FF2B5EF4-FFF2-40B4-BE49-F238E27FC236}">
                <a16:creationId xmlns:a16="http://schemas.microsoft.com/office/drawing/2014/main" id="{6389D3FF-4C20-5896-5363-A729C6032E9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507970" y="3390540"/>
            <a:ext cx="1580101" cy="528001"/>
          </a:xfrm>
        </p:spPr>
        <p:txBody>
          <a:bodyPr/>
          <a:lstStyle/>
          <a:p>
            <a:pPr lvl="0" algn="r" rtl="1"/>
            <a:r>
              <a:rPr lang="en-US" sz="2400" dirty="0">
                <a:solidFill>
                  <a:srgbClr val="0070C0"/>
                </a:solidFill>
                <a:cs typeface="B Nazanin" panose="00000700000000000000" pitchFamily="2" charset="-78"/>
              </a:rPr>
              <a:t>35%</a:t>
            </a:r>
          </a:p>
        </p:txBody>
      </p:sp>
      <p:grpSp>
        <p:nvGrpSpPr>
          <p:cNvPr id="29" name="Grupo 28">
            <a:extLst>
              <a:ext uri="{FF2B5EF4-FFF2-40B4-BE49-F238E27FC236}">
                <a16:creationId xmlns:a16="http://schemas.microsoft.com/office/drawing/2014/main" id="{71F80E65-4C33-4F1E-8CD4-6ACF62F068FF}"/>
              </a:ext>
            </a:extLst>
          </p:cNvPr>
          <p:cNvGrpSpPr/>
          <p:nvPr/>
        </p:nvGrpSpPr>
        <p:grpSpPr>
          <a:xfrm>
            <a:off x="1" y="571500"/>
            <a:ext cx="9144000" cy="126860"/>
            <a:chOff x="274091" y="521226"/>
            <a:chExt cx="8595817" cy="177134"/>
          </a:xfrm>
        </p:grpSpPr>
        <p:cxnSp>
          <p:nvCxnSpPr>
            <p:cNvPr id="25" name="Conector recto 16">
              <a:extLst>
                <a:ext uri="{FF2B5EF4-FFF2-40B4-BE49-F238E27FC236}">
                  <a16:creationId xmlns:a16="http://schemas.microsoft.com/office/drawing/2014/main" id="{B8214BDA-E6CF-429E-BD01-1B9DE4B19EE1}"/>
                </a:ext>
              </a:extLst>
            </p:cNvPr>
            <p:cNvCxnSpPr/>
            <p:nvPr/>
          </p:nvCxnSpPr>
          <p:spPr>
            <a:xfrm flipV="1">
              <a:off x="274091" y="521226"/>
              <a:ext cx="8595817" cy="24734"/>
            </a:xfrm>
            <a:prstGeom prst="straightConnector1">
              <a:avLst/>
            </a:prstGeom>
            <a:noFill/>
            <a:ln w="38103" cap="flat">
              <a:solidFill>
                <a:srgbClr val="0070C0"/>
              </a:solidFill>
              <a:prstDash val="solid"/>
            </a:ln>
          </p:spPr>
        </p:cxnSp>
        <p:cxnSp>
          <p:nvCxnSpPr>
            <p:cNvPr id="26" name="Conector recto 16">
              <a:extLst>
                <a:ext uri="{FF2B5EF4-FFF2-40B4-BE49-F238E27FC236}">
                  <a16:creationId xmlns:a16="http://schemas.microsoft.com/office/drawing/2014/main" id="{644C0442-B9DB-4318-9324-091888F198E4}"/>
                </a:ext>
              </a:extLst>
            </p:cNvPr>
            <p:cNvCxnSpPr/>
            <p:nvPr/>
          </p:nvCxnSpPr>
          <p:spPr>
            <a:xfrm flipV="1">
              <a:off x="274091" y="673626"/>
              <a:ext cx="8595817" cy="24734"/>
            </a:xfrm>
            <a:prstGeom prst="straightConnector1">
              <a:avLst/>
            </a:prstGeom>
            <a:noFill/>
            <a:ln w="38103" cap="flat">
              <a:solidFill>
                <a:srgbClr val="C00000"/>
              </a:solidFill>
              <a:prstDash val="solid"/>
            </a:ln>
          </p:spPr>
        </p:cxnSp>
      </p:grpSp>
      <p:sp>
        <p:nvSpPr>
          <p:cNvPr id="31" name="Rombo 30">
            <a:extLst>
              <a:ext uri="{FF2B5EF4-FFF2-40B4-BE49-F238E27FC236}">
                <a16:creationId xmlns:a16="http://schemas.microsoft.com/office/drawing/2014/main" id="{4AC4DAEC-B050-4DAB-ABAF-0A14038FAD61}"/>
              </a:ext>
            </a:extLst>
          </p:cNvPr>
          <p:cNvSpPr/>
          <p:nvPr/>
        </p:nvSpPr>
        <p:spPr>
          <a:xfrm>
            <a:off x="4572000" y="908125"/>
            <a:ext cx="4045527" cy="4045527"/>
          </a:xfrm>
          <a:prstGeom prst="diamond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32" name="Rectángulo: esquinas redondeadas 31">
            <a:extLst>
              <a:ext uri="{FF2B5EF4-FFF2-40B4-BE49-F238E27FC236}">
                <a16:creationId xmlns:a16="http://schemas.microsoft.com/office/drawing/2014/main" id="{92861F9F-B509-44F2-ADA8-5A84FF12BFCE}"/>
              </a:ext>
            </a:extLst>
          </p:cNvPr>
          <p:cNvSpPr/>
          <p:nvPr/>
        </p:nvSpPr>
        <p:spPr>
          <a:xfrm>
            <a:off x="4970317" y="1203843"/>
            <a:ext cx="3248891" cy="3248891"/>
          </a:xfrm>
          <a:prstGeom prst="roundRect">
            <a:avLst/>
          </a:prstGeom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33" name="Elipse 32">
            <a:extLst>
              <a:ext uri="{FF2B5EF4-FFF2-40B4-BE49-F238E27FC236}">
                <a16:creationId xmlns:a16="http://schemas.microsoft.com/office/drawing/2014/main" id="{8E041765-D86E-4F6C-B76B-B989CBCFE64E}"/>
              </a:ext>
            </a:extLst>
          </p:cNvPr>
          <p:cNvSpPr/>
          <p:nvPr/>
        </p:nvSpPr>
        <p:spPr>
          <a:xfrm>
            <a:off x="5230089" y="1459270"/>
            <a:ext cx="2729346" cy="2729346"/>
          </a:xfrm>
          <a:prstGeom prst="ellipse">
            <a:avLst/>
          </a:pr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05;p56">
            <a:extLst>
              <a:ext uri="{FF2B5EF4-FFF2-40B4-BE49-F238E27FC236}">
                <a16:creationId xmlns:a16="http://schemas.microsoft.com/office/drawing/2014/main" id="{158C1B56-6BD9-10E9-14BE-6C5CB8DF835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75598" y="133566"/>
            <a:ext cx="5392802" cy="572697"/>
          </a:xfrm>
        </p:spPr>
        <p:txBody>
          <a:bodyPr anchorCtr="1"/>
          <a:lstStyle/>
          <a:p>
            <a:pPr lvl="0" algn="ctr" rtl="1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تیم ما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506;p56">
            <a:extLst>
              <a:ext uri="{FF2B5EF4-FFF2-40B4-BE49-F238E27FC236}">
                <a16:creationId xmlns:a16="http://schemas.microsoft.com/office/drawing/2014/main" id="{7C9F8816-6B2C-46ED-2757-5F13AF91FC5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81419" y="3211875"/>
            <a:ext cx="2497802" cy="468904"/>
          </a:xfrm>
        </p:spPr>
        <p:txBody>
          <a:bodyPr anchor="b" anchorCtr="1"/>
          <a:lstStyle/>
          <a:p>
            <a:pPr lvl="0" algn="ctr" rtl="1"/>
            <a:r>
              <a:rPr lang="en-US" sz="1600" dirty="0">
                <a:solidFill>
                  <a:srgbClr val="000000"/>
                </a:solidFill>
                <a:cs typeface="B Nazanin" panose="00000700000000000000" pitchFamily="2" charset="-78"/>
              </a:rPr>
              <a:t>DR. RICHARD </a:t>
            </a:r>
            <a:r>
              <a:rPr lang="en-US" sz="1600" dirty="0" err="1">
                <a:solidFill>
                  <a:srgbClr val="000000"/>
                </a:solidFill>
                <a:cs typeface="B Nazanin" panose="00000700000000000000" pitchFamily="2" charset="-78"/>
              </a:rPr>
              <a:t>McKANE</a:t>
            </a:r>
            <a:endParaRPr lang="en-US" sz="16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1507;p56">
            <a:extLst>
              <a:ext uri="{FF2B5EF4-FFF2-40B4-BE49-F238E27FC236}">
                <a16:creationId xmlns:a16="http://schemas.microsoft.com/office/drawing/2014/main" id="{3A295657-DC32-F551-E38F-750ADCE2541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81428" y="3670044"/>
            <a:ext cx="2497802" cy="706502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400" dirty="0">
                <a:cs typeface="B Nazanin" panose="00000700000000000000" pitchFamily="2" charset="-78"/>
              </a:rPr>
              <a:t>می توانید تصویر روی صفحه را با تصویر خود جایگزین کنید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" name="Google Shape;1508;p56">
            <a:extLst>
              <a:ext uri="{FF2B5EF4-FFF2-40B4-BE49-F238E27FC236}">
                <a16:creationId xmlns:a16="http://schemas.microsoft.com/office/drawing/2014/main" id="{A09A5FEC-5C47-D6FA-0A3C-8CD26FC63F4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164778" y="3211875"/>
            <a:ext cx="2497802" cy="468904"/>
          </a:xfrm>
        </p:spPr>
        <p:txBody>
          <a:bodyPr anchor="b" anchorCtr="1"/>
          <a:lstStyle/>
          <a:p>
            <a:pPr lvl="0" algn="ctr" rtl="1"/>
            <a:r>
              <a:rPr lang="en-US" sz="1600">
                <a:solidFill>
                  <a:srgbClr val="000000"/>
                </a:solidFill>
                <a:cs typeface="B Nazanin" panose="00000700000000000000" pitchFamily="2" charset="-78"/>
              </a:rPr>
              <a:t>DR. JANE PATTERSON</a:t>
            </a:r>
          </a:p>
        </p:txBody>
      </p:sp>
      <p:sp>
        <p:nvSpPr>
          <p:cNvPr id="6" name="Google Shape;1509;p56">
            <a:extLst>
              <a:ext uri="{FF2B5EF4-FFF2-40B4-BE49-F238E27FC236}">
                <a16:creationId xmlns:a16="http://schemas.microsoft.com/office/drawing/2014/main" id="{EA0DDA9B-6B18-758C-AEF7-F886F2BEBC6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64768" y="3670044"/>
            <a:ext cx="2497802" cy="706502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400" dirty="0">
                <a:cs typeface="B Nazanin" panose="00000700000000000000" pitchFamily="2" charset="-78"/>
              </a:rPr>
              <a:t>می توانید تصویر روی صفحه را با تصویر خود جایگزین کنید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24FF7269-592E-A57B-D3D0-A8D449E0B68F}"/>
              </a:ext>
            </a:extLst>
          </p:cNvPr>
          <p:cNvSpPr/>
          <p:nvPr/>
        </p:nvSpPr>
        <p:spPr>
          <a:xfrm>
            <a:off x="1743075" y="800100"/>
            <a:ext cx="7936" cy="79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"/>
              <a:gd name="f7" fmla="val 1"/>
              <a:gd name="f8" fmla="+- 0 0 -90"/>
              <a:gd name="f9" fmla="*/ f3 1 2"/>
              <a:gd name="f10" fmla="*/ f4 1 2"/>
              <a:gd name="f11" fmla="val f5"/>
              <a:gd name="f12" fmla="val f6"/>
              <a:gd name="f13" fmla="*/ f8 f0 1"/>
              <a:gd name="f14" fmla="+- f12 0 f11"/>
              <a:gd name="f15" fmla="*/ f13 1 f2"/>
              <a:gd name="f16" fmla="*/ f14 1 2"/>
              <a:gd name="f17" fmla="*/ 2 f14 1"/>
              <a:gd name="f18" fmla="*/ 0 f14 1"/>
              <a:gd name="f19" fmla="+- f15 0 f1"/>
              <a:gd name="f20" fmla="*/ f17 1 2"/>
              <a:gd name="f21" fmla="*/ f18 1 2"/>
              <a:gd name="f22" fmla="*/ 0 1 f16"/>
              <a:gd name="f23" fmla="*/ f12 1 f16"/>
              <a:gd name="f24" fmla="*/ f20 1 f16"/>
              <a:gd name="f25" fmla="*/ f21 1 f16"/>
              <a:gd name="f26" fmla="*/ f22 f9 1"/>
              <a:gd name="f27" fmla="*/ f23 f9 1"/>
              <a:gd name="f28" fmla="*/ f23 f10 1"/>
              <a:gd name="f29" fmla="*/ f22 f10 1"/>
              <a:gd name="f30" fmla="*/ f24 f9 1"/>
              <a:gd name="f31" fmla="*/ f24 f10 1"/>
              <a:gd name="f32" fmla="*/ f25 f9 1"/>
              <a:gd name="f33" fmla="*/ f25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">
                <a:pos x="f30" y="f31"/>
              </a:cxn>
              <a:cxn ang="f19">
                <a:pos x="f32" y="f33"/>
              </a:cxn>
              <a:cxn ang="f19">
                <a:pos x="f30" y="f31"/>
              </a:cxn>
            </a:cxnLst>
            <a:rect l="f26" t="f29" r="f27" b="f28"/>
            <a:pathLst>
              <a:path w="2" h="2">
                <a:moveTo>
                  <a:pt x="f6" y="f6"/>
                </a:moveTo>
                <a:cubicBezTo>
                  <a:pt x="f5" y="f6"/>
                  <a:pt x="f5" y="f7"/>
                  <a:pt x="f5" y="f5"/>
                </a:cubicBezTo>
                <a:cubicBezTo>
                  <a:pt x="f7" y="f5"/>
                  <a:pt x="f7" y="f7"/>
                  <a:pt x="f6" y="f6"/>
                </a:cubicBezTo>
                <a:close/>
              </a:path>
            </a:pathLst>
          </a:custGeom>
          <a:solidFill>
            <a:srgbClr val="BE262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D4D04D05-BF09-1BC6-EE69-BEA636CCB386}"/>
              </a:ext>
            </a:extLst>
          </p:cNvPr>
          <p:cNvGrpSpPr/>
          <p:nvPr/>
        </p:nvGrpSpPr>
        <p:grpSpPr>
          <a:xfrm>
            <a:off x="1985967" y="957267"/>
            <a:ext cx="1579561" cy="2413001"/>
            <a:chOff x="1985967" y="957267"/>
            <a:chExt cx="1579561" cy="2413001"/>
          </a:xfrm>
        </p:grpSpPr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844C3774-676A-0305-26B4-6F0C0D80701B}"/>
                </a:ext>
              </a:extLst>
            </p:cNvPr>
            <p:cNvSpPr/>
            <p:nvPr/>
          </p:nvSpPr>
          <p:spPr>
            <a:xfrm>
              <a:off x="1985967" y="957267"/>
              <a:ext cx="1579561" cy="241300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DD9B7E35-AC67-4866-BC7B-4500BC61DD8B}"/>
                </a:ext>
              </a:extLst>
            </p:cNvPr>
            <p:cNvSpPr/>
            <p:nvPr/>
          </p:nvSpPr>
          <p:spPr>
            <a:xfrm>
              <a:off x="2741608" y="1160465"/>
              <a:ext cx="158748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1" name="Freeform 11">
            <a:extLst>
              <a:ext uri="{FF2B5EF4-FFF2-40B4-BE49-F238E27FC236}">
                <a16:creationId xmlns:a16="http://schemas.microsoft.com/office/drawing/2014/main" id="{F77575FD-32B2-AE48-DFE5-FC07CD2548C5}"/>
              </a:ext>
            </a:extLst>
          </p:cNvPr>
          <p:cNvSpPr/>
          <p:nvPr/>
        </p:nvSpPr>
        <p:spPr>
          <a:xfrm>
            <a:off x="5408611" y="723903"/>
            <a:ext cx="7936" cy="79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"/>
              <a:gd name="f7" fmla="val 1"/>
              <a:gd name="f8" fmla="+- 0 0 -90"/>
              <a:gd name="f9" fmla="*/ f3 1 2"/>
              <a:gd name="f10" fmla="*/ f4 1 2"/>
              <a:gd name="f11" fmla="val f5"/>
              <a:gd name="f12" fmla="val f6"/>
              <a:gd name="f13" fmla="*/ f8 f0 1"/>
              <a:gd name="f14" fmla="+- f12 0 f11"/>
              <a:gd name="f15" fmla="*/ f13 1 f2"/>
              <a:gd name="f16" fmla="*/ f14 1 2"/>
              <a:gd name="f17" fmla="*/ 2 f14 1"/>
              <a:gd name="f18" fmla="*/ 0 f14 1"/>
              <a:gd name="f19" fmla="+- f15 0 f1"/>
              <a:gd name="f20" fmla="*/ f17 1 2"/>
              <a:gd name="f21" fmla="*/ f18 1 2"/>
              <a:gd name="f22" fmla="*/ 0 1 f16"/>
              <a:gd name="f23" fmla="*/ f12 1 f16"/>
              <a:gd name="f24" fmla="*/ f20 1 f16"/>
              <a:gd name="f25" fmla="*/ f21 1 f16"/>
              <a:gd name="f26" fmla="*/ f22 f9 1"/>
              <a:gd name="f27" fmla="*/ f23 f9 1"/>
              <a:gd name="f28" fmla="*/ f23 f10 1"/>
              <a:gd name="f29" fmla="*/ f22 f10 1"/>
              <a:gd name="f30" fmla="*/ f24 f9 1"/>
              <a:gd name="f31" fmla="*/ f24 f10 1"/>
              <a:gd name="f32" fmla="*/ f25 f9 1"/>
              <a:gd name="f33" fmla="*/ f25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">
                <a:pos x="f30" y="f31"/>
              </a:cxn>
              <a:cxn ang="f19">
                <a:pos x="f32" y="f33"/>
              </a:cxn>
              <a:cxn ang="f19">
                <a:pos x="f30" y="f31"/>
              </a:cxn>
            </a:cxnLst>
            <a:rect l="f26" t="f29" r="f27" b="f28"/>
            <a:pathLst>
              <a:path w="2" h="2">
                <a:moveTo>
                  <a:pt x="f6" y="f6"/>
                </a:moveTo>
                <a:cubicBezTo>
                  <a:pt x="f5" y="f6"/>
                  <a:pt x="f5" y="f7"/>
                  <a:pt x="f5" y="f5"/>
                </a:cubicBezTo>
                <a:cubicBezTo>
                  <a:pt x="f7" y="f5"/>
                  <a:pt x="f7" y="f7"/>
                  <a:pt x="f6" y="f6"/>
                </a:cubicBezTo>
                <a:close/>
              </a:path>
            </a:pathLst>
          </a:custGeom>
          <a:solidFill>
            <a:srgbClr val="BE262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2" name="Grupo 14">
            <a:extLst>
              <a:ext uri="{FF2B5EF4-FFF2-40B4-BE49-F238E27FC236}">
                <a16:creationId xmlns:a16="http://schemas.microsoft.com/office/drawing/2014/main" id="{1B5D89C0-4B4B-2376-229D-7AAF56AE356D}"/>
              </a:ext>
            </a:extLst>
          </p:cNvPr>
          <p:cNvGrpSpPr/>
          <p:nvPr/>
        </p:nvGrpSpPr>
        <p:grpSpPr>
          <a:xfrm>
            <a:off x="5651504" y="881060"/>
            <a:ext cx="1581153" cy="2411409"/>
            <a:chOff x="5651504" y="881060"/>
            <a:chExt cx="1581153" cy="2411409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B0C01AF-9E55-F3A0-D798-9E9080AAAEF5}"/>
                </a:ext>
              </a:extLst>
            </p:cNvPr>
            <p:cNvSpPr/>
            <p:nvPr/>
          </p:nvSpPr>
          <p:spPr>
            <a:xfrm>
              <a:off x="5651504" y="881060"/>
              <a:ext cx="1581153" cy="241140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432CCA7-935F-9DAD-F8A3-5168F7E1DAAE}"/>
                </a:ext>
              </a:extLst>
            </p:cNvPr>
            <p:cNvSpPr/>
            <p:nvPr/>
          </p:nvSpPr>
          <p:spPr>
            <a:xfrm>
              <a:off x="6407145" y="1084258"/>
              <a:ext cx="158748" cy="2016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BE26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42592858-80EA-B59F-EA64-D94C4E5262C1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84396" y="174696"/>
            <a:ext cx="8520598" cy="482702"/>
          </a:xfrm>
        </p:spPr>
        <p:txBody>
          <a:bodyPr/>
          <a:lstStyle/>
          <a:p>
            <a:pPr marL="152403" lvl="0" indent="0" rtl="1"/>
            <a:r>
              <a:rPr lang="fa-IR" sz="2800" b="1" dirty="0">
                <a:solidFill>
                  <a:srgbClr val="000000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sz="2800" b="1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3">
            <a:extLst>
              <a:ext uri="{FF2B5EF4-FFF2-40B4-BE49-F238E27FC236}">
                <a16:creationId xmlns:a16="http://schemas.microsoft.com/office/drawing/2014/main" id="{B6CA5BF7-5E8E-85C9-5843-1F51007B468B}"/>
              </a:ext>
            </a:extLst>
          </p:cNvPr>
          <p:cNvSpPr txBox="1"/>
          <p:nvPr/>
        </p:nvSpPr>
        <p:spPr>
          <a:xfrm>
            <a:off x="595530" y="1354034"/>
            <a:ext cx="3635270" cy="33855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403B22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متن شما در اینجا</a:t>
            </a:r>
            <a:endParaRPr lang="en-US" sz="1600" b="1" i="0" u="none" strike="noStrike" kern="0" cap="none" spc="0" baseline="0" dirty="0">
              <a:solidFill>
                <a:srgbClr val="403B22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TextBox 4">
            <a:extLst>
              <a:ext uri="{FF2B5EF4-FFF2-40B4-BE49-F238E27FC236}">
                <a16:creationId xmlns:a16="http://schemas.microsoft.com/office/drawing/2014/main" id="{41A9781A-0C10-6E8A-40B9-A5A2D51508CF}"/>
              </a:ext>
            </a:extLst>
          </p:cNvPr>
          <p:cNvSpPr txBox="1"/>
          <p:nvPr/>
        </p:nvSpPr>
        <p:spPr>
          <a:xfrm>
            <a:off x="595530" y="1808445"/>
            <a:ext cx="3635270" cy="230832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TextBox 5">
            <a:extLst>
              <a:ext uri="{FF2B5EF4-FFF2-40B4-BE49-F238E27FC236}">
                <a16:creationId xmlns:a16="http://schemas.microsoft.com/office/drawing/2014/main" id="{9EFF91B1-D9AA-6B90-865C-4A8A7A688E9B}"/>
              </a:ext>
            </a:extLst>
          </p:cNvPr>
          <p:cNvSpPr txBox="1"/>
          <p:nvPr/>
        </p:nvSpPr>
        <p:spPr>
          <a:xfrm>
            <a:off x="4825160" y="1354034"/>
            <a:ext cx="3635270" cy="33855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403B22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متن شما در اینجا</a:t>
            </a:r>
            <a:endParaRPr lang="en-US" sz="1600" b="1" i="0" u="none" strike="noStrike" kern="0" cap="none" spc="0" baseline="0" dirty="0">
              <a:solidFill>
                <a:srgbClr val="403B22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TextBox 6">
            <a:extLst>
              <a:ext uri="{FF2B5EF4-FFF2-40B4-BE49-F238E27FC236}">
                <a16:creationId xmlns:a16="http://schemas.microsoft.com/office/drawing/2014/main" id="{36CFA0D1-82F5-5461-B5AA-1E3BDC748A6D}"/>
              </a:ext>
            </a:extLst>
          </p:cNvPr>
          <p:cNvSpPr txBox="1"/>
          <p:nvPr/>
        </p:nvSpPr>
        <p:spPr>
          <a:xfrm>
            <a:off x="4771522" y="1805363"/>
            <a:ext cx="3635270" cy="230832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4ACDAD47-F32E-E0FF-4823-7E673D6E9CFE}"/>
              </a:ext>
            </a:extLst>
          </p:cNvPr>
          <p:cNvSpPr/>
          <p:nvPr/>
        </p:nvSpPr>
        <p:spPr>
          <a:xfrm>
            <a:off x="595530" y="1746869"/>
            <a:ext cx="3528002" cy="35999"/>
          </a:xfrm>
          <a:prstGeom prst="rect">
            <a:avLst/>
          </a:prstGeom>
          <a:solidFill>
            <a:srgbClr val="A50021"/>
          </a:solidFill>
          <a:ln w="25402" cap="flat">
            <a:solidFill>
              <a:srgbClr val="A50021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ectangle 8">
            <a:extLst>
              <a:ext uri="{FF2B5EF4-FFF2-40B4-BE49-F238E27FC236}">
                <a16:creationId xmlns:a16="http://schemas.microsoft.com/office/drawing/2014/main" id="{42E308E5-35E7-7990-720B-11E4906EBFC2}"/>
              </a:ext>
            </a:extLst>
          </p:cNvPr>
          <p:cNvSpPr/>
          <p:nvPr/>
        </p:nvSpPr>
        <p:spPr>
          <a:xfrm>
            <a:off x="4825160" y="1746869"/>
            <a:ext cx="3528002" cy="35999"/>
          </a:xfrm>
          <a:prstGeom prst="rect">
            <a:avLst/>
          </a:prstGeom>
          <a:solidFill>
            <a:srgbClr val="A50021"/>
          </a:solidFill>
          <a:ln w="25402" cap="flat">
            <a:solidFill>
              <a:srgbClr val="A50021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pic>
        <p:nvPicPr>
          <p:cNvPr id="15" name="Gráfico 14">
            <a:extLst>
              <a:ext uri="{FF2B5EF4-FFF2-40B4-BE49-F238E27FC236}">
                <a16:creationId xmlns:a16="http://schemas.microsoft.com/office/drawing/2014/main" id="{49F59EED-7F59-46DF-A055-7950BE7E80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257940" y="4219553"/>
            <a:ext cx="752475" cy="7524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31;p58">
            <a:extLst>
              <a:ext uri="{FF2B5EF4-FFF2-40B4-BE49-F238E27FC236}">
                <a16:creationId xmlns:a16="http://schemas.microsoft.com/office/drawing/2014/main" id="{81AF5D71-E352-A3C7-0562-DE97B045539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76400" y="2945514"/>
            <a:ext cx="5537200" cy="890698"/>
          </a:xfrm>
        </p:spPr>
        <p:txBody>
          <a:bodyPr/>
          <a:lstStyle/>
          <a:p>
            <a:pPr lvl="0" algn="r" rtl="1"/>
            <a:r>
              <a:rPr lang="fa-IR" sz="4000" dirty="0">
                <a:solidFill>
                  <a:srgbClr val="0070C0"/>
                </a:solidFill>
                <a:cs typeface="B Nazanin" panose="00000700000000000000" pitchFamily="2" charset="-78"/>
              </a:rPr>
              <a:t>با تشکراز شما دوستان عزیز...!</a:t>
            </a:r>
            <a:endParaRPr lang="en-US" sz="4000"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532;p58">
            <a:extLst>
              <a:ext uri="{FF2B5EF4-FFF2-40B4-BE49-F238E27FC236}">
                <a16:creationId xmlns:a16="http://schemas.microsoft.com/office/drawing/2014/main" id="{D3537DE0-BF34-A58F-9D40-77047727D77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85190" y="3764203"/>
            <a:ext cx="3583798" cy="487612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400" b="1" dirty="0">
                <a:solidFill>
                  <a:srgbClr val="A50021"/>
                </a:solidFill>
                <a:cs typeface="B Nazanin" panose="00000700000000000000" pitchFamily="2" charset="-78"/>
              </a:rPr>
              <a:t>آیا هیچ سوالی دارید؟</a:t>
            </a:r>
            <a:endParaRPr lang="en-US" sz="1400" b="1" dirty="0">
              <a:solidFill>
                <a:srgbClr val="A5002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2FC6E45C-B902-98F9-2349-7127052F6FD8}"/>
              </a:ext>
            </a:extLst>
          </p:cNvPr>
          <p:cNvSpPr txBox="1"/>
          <p:nvPr/>
        </p:nvSpPr>
        <p:spPr>
          <a:xfrm>
            <a:off x="3578664" y="4107797"/>
            <a:ext cx="2196850" cy="2880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sz="10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D2DAB128-1D91-4A1A-9831-F57797C74C5F}"/>
              </a:ext>
            </a:extLst>
          </p:cNvPr>
          <p:cNvGrpSpPr/>
          <p:nvPr/>
        </p:nvGrpSpPr>
        <p:grpSpPr>
          <a:xfrm>
            <a:off x="3547880" y="846792"/>
            <a:ext cx="2258418" cy="2170731"/>
            <a:chOff x="4170091" y="1144734"/>
            <a:chExt cx="3853807" cy="3704177"/>
          </a:xfrm>
        </p:grpSpPr>
        <p:sp>
          <p:nvSpPr>
            <p:cNvPr id="21" name="Rectángulo: esquinas redondeadas 20">
              <a:extLst>
                <a:ext uri="{FF2B5EF4-FFF2-40B4-BE49-F238E27FC236}">
                  <a16:creationId xmlns:a16="http://schemas.microsoft.com/office/drawing/2014/main" id="{07CC8213-CDC3-4BC5-A94F-DCB545957B5D}"/>
                </a:ext>
              </a:extLst>
            </p:cNvPr>
            <p:cNvSpPr/>
            <p:nvPr/>
          </p:nvSpPr>
          <p:spPr>
            <a:xfrm>
              <a:off x="4170091" y="1144734"/>
              <a:ext cx="3853807" cy="3704177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Rectángulo: esquinas redondeadas 21">
              <a:extLst>
                <a:ext uri="{FF2B5EF4-FFF2-40B4-BE49-F238E27FC236}">
                  <a16:creationId xmlns:a16="http://schemas.microsoft.com/office/drawing/2014/main" id="{CE1EE9A9-5CEC-4E67-9378-8C3A067E1395}"/>
                </a:ext>
              </a:extLst>
            </p:cNvPr>
            <p:cNvSpPr/>
            <p:nvPr/>
          </p:nvSpPr>
          <p:spPr>
            <a:xfrm>
              <a:off x="4653948" y="1666245"/>
              <a:ext cx="2885965" cy="2781833"/>
            </a:xfrm>
            <a:prstGeom prst="roundRect">
              <a:avLst/>
            </a:prstGeom>
            <a:blipFill>
              <a:blip r:embed="rId3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harpenSoften amount="62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54">
            <a:extLst>
              <a:ext uri="{FF2B5EF4-FFF2-40B4-BE49-F238E27FC236}">
                <a16:creationId xmlns:a16="http://schemas.microsoft.com/office/drawing/2014/main" id="{F667283B-7881-CC2A-2610-52656A4AF650}"/>
              </a:ext>
            </a:extLst>
          </p:cNvPr>
          <p:cNvGrpSpPr/>
          <p:nvPr/>
        </p:nvGrpSpPr>
        <p:grpSpPr>
          <a:xfrm>
            <a:off x="-6345" y="4907611"/>
            <a:ext cx="9150345" cy="253919"/>
            <a:chOff x="-6345" y="4553519"/>
            <a:chExt cx="9150345" cy="608011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FDC36751-2512-1040-6287-583F9FD14D9D}"/>
                </a:ext>
              </a:extLst>
            </p:cNvPr>
            <p:cNvSpPr/>
            <p:nvPr/>
          </p:nvSpPr>
          <p:spPr>
            <a:xfrm>
              <a:off x="-6345" y="4809103"/>
              <a:ext cx="5206995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6"/>
                <a:gd name="f7" fmla="val 102"/>
                <a:gd name="f8" fmla="val 1489"/>
                <a:gd name="f9" fmla="val 1529"/>
                <a:gd name="f10" fmla="val 1575"/>
                <a:gd name="f11" fmla="val 1570"/>
                <a:gd name="f12" fmla="val 94"/>
                <a:gd name="f13" fmla="val 1520"/>
                <a:gd name="f14" fmla="val 88"/>
                <a:gd name="f15" fmla="val 1475"/>
                <a:gd name="f16" fmla="val 79"/>
                <a:gd name="f17" fmla="val 1325"/>
                <a:gd name="f18" fmla="val 57"/>
                <a:gd name="f19" fmla="val 1176"/>
                <a:gd name="f20" fmla="val 34"/>
                <a:gd name="f21" fmla="val 1021"/>
                <a:gd name="f22" fmla="val 19"/>
                <a:gd name="f23" fmla="val 958"/>
                <a:gd name="f24" fmla="val 14"/>
                <a:gd name="f25" fmla="val 894"/>
                <a:gd name="f26" fmla="val 8"/>
                <a:gd name="f27" fmla="val 831"/>
                <a:gd name="f28" fmla="val 658"/>
                <a:gd name="f29" fmla="val 486"/>
                <a:gd name="f30" fmla="val 11"/>
                <a:gd name="f31" fmla="val 318"/>
                <a:gd name="f32" fmla="val 28"/>
                <a:gd name="f33" fmla="val 250"/>
                <a:gd name="f34" fmla="val 37"/>
                <a:gd name="f35" fmla="val 182"/>
                <a:gd name="f36" fmla="val 42"/>
                <a:gd name="f37" fmla="val 114"/>
                <a:gd name="f38" fmla="val 54"/>
                <a:gd name="f39" fmla="val 75"/>
                <a:gd name="f40" fmla="val 61"/>
                <a:gd name="f41" fmla="val 36"/>
                <a:gd name="f42" fmla="val 66"/>
                <a:gd name="f43" fmla="val 73"/>
                <a:gd name="f44" fmla="val 496"/>
                <a:gd name="f45" fmla="val 992"/>
                <a:gd name="f46" fmla="+- 0 0 -90"/>
                <a:gd name="f47" fmla="*/ f3 1 1616"/>
                <a:gd name="f48" fmla="*/ f4 1 10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616"/>
                <a:gd name="f57" fmla="*/ f53 1 102"/>
                <a:gd name="f58" fmla="*/ 1489 f54 1"/>
                <a:gd name="f59" fmla="*/ 102 f53 1"/>
                <a:gd name="f60" fmla="*/ 1616 f54 1"/>
                <a:gd name="f61" fmla="*/ 1475 f54 1"/>
                <a:gd name="f62" fmla="*/ 79 f53 1"/>
                <a:gd name="f63" fmla="*/ 1021 f54 1"/>
                <a:gd name="f64" fmla="*/ 19 f53 1"/>
                <a:gd name="f65" fmla="*/ 831 f54 1"/>
                <a:gd name="f66" fmla="*/ 8 f53 1"/>
                <a:gd name="f67" fmla="*/ 318 f54 1"/>
                <a:gd name="f68" fmla="*/ 28 f53 1"/>
                <a:gd name="f69" fmla="*/ 114 f54 1"/>
                <a:gd name="f70" fmla="*/ 54 f53 1"/>
                <a:gd name="f71" fmla="*/ 0 f54 1"/>
                <a:gd name="f72" fmla="*/ 73 f53 1"/>
                <a:gd name="f73" fmla="+- f55 0 f1"/>
                <a:gd name="f74" fmla="*/ f58 1 1616"/>
                <a:gd name="f75" fmla="*/ f59 1 102"/>
                <a:gd name="f76" fmla="*/ f60 1 1616"/>
                <a:gd name="f77" fmla="*/ f61 1 1616"/>
                <a:gd name="f78" fmla="*/ f62 1 102"/>
                <a:gd name="f79" fmla="*/ f63 1 1616"/>
                <a:gd name="f80" fmla="*/ f64 1 102"/>
                <a:gd name="f81" fmla="*/ f65 1 1616"/>
                <a:gd name="f82" fmla="*/ f66 1 102"/>
                <a:gd name="f83" fmla="*/ f67 1 1616"/>
                <a:gd name="f84" fmla="*/ f68 1 102"/>
                <a:gd name="f85" fmla="*/ f69 1 1616"/>
                <a:gd name="f86" fmla="*/ f70 1 102"/>
                <a:gd name="f87" fmla="*/ f71 1 1616"/>
                <a:gd name="f88" fmla="*/ f72 1 102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5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615" h="102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5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4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44" y="f7"/>
                    <a:pt x="f45" y="f7"/>
                    <a:pt x="f8" y="f7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5EF4442E-3173-7826-3B4B-DAF99593A933}"/>
                </a:ext>
              </a:extLst>
            </p:cNvPr>
            <p:cNvSpPr/>
            <p:nvPr/>
          </p:nvSpPr>
          <p:spPr>
            <a:xfrm>
              <a:off x="-6345" y="4553519"/>
              <a:ext cx="915034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0"/>
                <a:gd name="f7" fmla="val 186"/>
                <a:gd name="f8" fmla="val 2832"/>
                <a:gd name="f9" fmla="val 52"/>
                <a:gd name="f10" fmla="val 2673"/>
                <a:gd name="f11" fmla="val 69"/>
                <a:gd name="f12" fmla="val 2510"/>
                <a:gd name="f13" fmla="val 80"/>
                <a:gd name="f14" fmla="val 2351"/>
                <a:gd name="f15" fmla="val 83"/>
                <a:gd name="f16" fmla="val 2147"/>
                <a:gd name="f17" fmla="val 89"/>
                <a:gd name="f18" fmla="val 1947"/>
                <a:gd name="f19" fmla="val 86"/>
                <a:gd name="f20" fmla="val 1747"/>
                <a:gd name="f21" fmla="val 75"/>
                <a:gd name="f22" fmla="val 1607"/>
                <a:gd name="f23" fmla="val 66"/>
                <a:gd name="f24" fmla="val 1466"/>
                <a:gd name="f25" fmla="val 55"/>
                <a:gd name="f26" fmla="val 1325"/>
                <a:gd name="f27" fmla="val 40"/>
                <a:gd name="f28" fmla="val 1266"/>
                <a:gd name="f29" fmla="val 35"/>
                <a:gd name="f30" fmla="val 1203"/>
                <a:gd name="f31" fmla="val 32"/>
                <a:gd name="f32" fmla="val 1144"/>
                <a:gd name="f33" fmla="val 26"/>
                <a:gd name="f34" fmla="val 994"/>
                <a:gd name="f35" fmla="val 12"/>
                <a:gd name="f36" fmla="val 849"/>
                <a:gd name="f37" fmla="val 6"/>
                <a:gd name="f38" fmla="val 699"/>
                <a:gd name="f39" fmla="val 3"/>
                <a:gd name="f40" fmla="val 618"/>
                <a:gd name="f41" fmla="val 536"/>
                <a:gd name="f42" fmla="val 459"/>
                <a:gd name="f43" fmla="val 445"/>
                <a:gd name="f44" fmla="val 9"/>
                <a:gd name="f45" fmla="val 436"/>
                <a:gd name="f46" fmla="val 422"/>
                <a:gd name="f47" fmla="val 368"/>
                <a:gd name="f48" fmla="val 318"/>
                <a:gd name="f49" fmla="val 15"/>
                <a:gd name="f50" fmla="val 268"/>
                <a:gd name="f51" fmla="val 20"/>
                <a:gd name="f52" fmla="val 175"/>
                <a:gd name="f53" fmla="val 31"/>
                <a:gd name="f54" fmla="val 82"/>
                <a:gd name="f55" fmla="val 47"/>
                <a:gd name="f56" fmla="val 76"/>
                <a:gd name="f57" fmla="val 128"/>
                <a:gd name="f58" fmla="val 109"/>
                <a:gd name="f59" fmla="val 179"/>
                <a:gd name="f60" fmla="val 97"/>
                <a:gd name="f61" fmla="val 400"/>
                <a:gd name="f62" fmla="val 527"/>
                <a:gd name="f63" fmla="val 63"/>
                <a:gd name="f64" fmla="val 658"/>
                <a:gd name="f65" fmla="val 60"/>
                <a:gd name="f66" fmla="val 717"/>
                <a:gd name="f67" fmla="val 57"/>
                <a:gd name="f68" fmla="val 772"/>
                <a:gd name="f69" fmla="val 831"/>
                <a:gd name="f70" fmla="val 917"/>
                <a:gd name="f71" fmla="val 999"/>
                <a:gd name="f72" fmla="val 1080"/>
                <a:gd name="f73" fmla="val 77"/>
                <a:gd name="f74" fmla="val 1257"/>
                <a:gd name="f75" fmla="val 1430"/>
                <a:gd name="f76" fmla="val 129"/>
                <a:gd name="f77" fmla="val 1602"/>
                <a:gd name="f78" fmla="val 155"/>
                <a:gd name="f79" fmla="val 1697"/>
                <a:gd name="f80" fmla="val 169"/>
                <a:gd name="f81" fmla="val 1788"/>
                <a:gd name="f82" fmla="val 1888"/>
                <a:gd name="f83" fmla="val 183"/>
                <a:gd name="f84" fmla="val 1983"/>
                <a:gd name="f85" fmla="val 2074"/>
                <a:gd name="f86" fmla="val 2169"/>
                <a:gd name="f87" fmla="val 2178"/>
                <a:gd name="f88" fmla="val 2192"/>
                <a:gd name="f89" fmla="val 2201"/>
                <a:gd name="f90" fmla="val 2342"/>
                <a:gd name="f91" fmla="val 166"/>
                <a:gd name="f92" fmla="val 2482"/>
                <a:gd name="f93" fmla="val 152"/>
                <a:gd name="f94" fmla="val 2619"/>
                <a:gd name="f95" fmla="val 126"/>
                <a:gd name="f96" fmla="val 2695"/>
                <a:gd name="f97" fmla="val 112"/>
                <a:gd name="f98" fmla="val 2768"/>
                <a:gd name="f99" fmla="val 98"/>
                <a:gd name="f100" fmla="val 50"/>
                <a:gd name="f101" fmla="val 2837"/>
                <a:gd name="f102" fmla="val 51"/>
                <a:gd name="f103" fmla="val 2834"/>
                <a:gd name="f104" fmla="+- 0 0 -90"/>
                <a:gd name="f105" fmla="*/ f3 1 2840"/>
                <a:gd name="f106" fmla="*/ f4 1 186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2840"/>
                <a:gd name="f115" fmla="*/ f111 1 186"/>
                <a:gd name="f116" fmla="*/ 2832 f112 1"/>
                <a:gd name="f117" fmla="*/ 52 f111 1"/>
                <a:gd name="f118" fmla="*/ 2351 f112 1"/>
                <a:gd name="f119" fmla="*/ 83 f111 1"/>
                <a:gd name="f120" fmla="*/ 1747 f112 1"/>
                <a:gd name="f121" fmla="*/ 75 f111 1"/>
                <a:gd name="f122" fmla="*/ 1325 f112 1"/>
                <a:gd name="f123" fmla="*/ 40 f111 1"/>
                <a:gd name="f124" fmla="*/ 1144 f112 1"/>
                <a:gd name="f125" fmla="*/ 26 f111 1"/>
                <a:gd name="f126" fmla="*/ 699 f112 1"/>
                <a:gd name="f127" fmla="*/ 3 f111 1"/>
                <a:gd name="f128" fmla="*/ 459 f112 1"/>
                <a:gd name="f129" fmla="*/ 6 f111 1"/>
                <a:gd name="f130" fmla="*/ 422 f112 1"/>
                <a:gd name="f131" fmla="*/ 9 f111 1"/>
                <a:gd name="f132" fmla="*/ 268 f112 1"/>
                <a:gd name="f133" fmla="*/ 20 f111 1"/>
                <a:gd name="f134" fmla="*/ 0 f112 1"/>
                <a:gd name="f135" fmla="*/ 76 f111 1"/>
                <a:gd name="f136" fmla="*/ 128 f111 1"/>
                <a:gd name="f137" fmla="*/ 89 f111 1"/>
                <a:gd name="f138" fmla="*/ 658 f112 1"/>
                <a:gd name="f139" fmla="*/ 60 f111 1"/>
                <a:gd name="f140" fmla="*/ 831 f112 1"/>
                <a:gd name="f141" fmla="*/ 1080 f112 1"/>
                <a:gd name="f142" fmla="*/ 77 f111 1"/>
                <a:gd name="f143" fmla="*/ 1602 f112 1"/>
                <a:gd name="f144" fmla="*/ 155 f111 1"/>
                <a:gd name="f145" fmla="*/ 1888 f112 1"/>
                <a:gd name="f146" fmla="*/ 183 f111 1"/>
                <a:gd name="f147" fmla="*/ 2169 f112 1"/>
                <a:gd name="f148" fmla="*/ 180 f111 1"/>
                <a:gd name="f149" fmla="*/ 2201 f112 1"/>
                <a:gd name="f150" fmla="*/ 2619 f112 1"/>
                <a:gd name="f151" fmla="*/ 126 f111 1"/>
                <a:gd name="f152" fmla="*/ 2840 f112 1"/>
                <a:gd name="f153" fmla="*/ 86 f111 1"/>
                <a:gd name="f154" fmla="*/ 50 f111 1"/>
                <a:gd name="f155" fmla="+- f113 0 f1"/>
                <a:gd name="f156" fmla="*/ f116 1 2840"/>
                <a:gd name="f157" fmla="*/ f117 1 186"/>
                <a:gd name="f158" fmla="*/ f118 1 2840"/>
                <a:gd name="f159" fmla="*/ f119 1 186"/>
                <a:gd name="f160" fmla="*/ f120 1 2840"/>
                <a:gd name="f161" fmla="*/ f121 1 186"/>
                <a:gd name="f162" fmla="*/ f122 1 2840"/>
                <a:gd name="f163" fmla="*/ f123 1 186"/>
                <a:gd name="f164" fmla="*/ f124 1 2840"/>
                <a:gd name="f165" fmla="*/ f125 1 186"/>
                <a:gd name="f166" fmla="*/ f126 1 2840"/>
                <a:gd name="f167" fmla="*/ f127 1 186"/>
                <a:gd name="f168" fmla="*/ f128 1 2840"/>
                <a:gd name="f169" fmla="*/ f129 1 186"/>
                <a:gd name="f170" fmla="*/ f130 1 2840"/>
                <a:gd name="f171" fmla="*/ f131 1 186"/>
                <a:gd name="f172" fmla="*/ f132 1 2840"/>
                <a:gd name="f173" fmla="*/ f133 1 186"/>
                <a:gd name="f174" fmla="*/ f134 1 2840"/>
                <a:gd name="f175" fmla="*/ f135 1 186"/>
                <a:gd name="f176" fmla="*/ f136 1 186"/>
                <a:gd name="f177" fmla="*/ f137 1 186"/>
                <a:gd name="f178" fmla="*/ f138 1 2840"/>
                <a:gd name="f179" fmla="*/ f139 1 186"/>
                <a:gd name="f180" fmla="*/ f140 1 2840"/>
                <a:gd name="f181" fmla="*/ f141 1 2840"/>
                <a:gd name="f182" fmla="*/ f142 1 186"/>
                <a:gd name="f183" fmla="*/ f143 1 2840"/>
                <a:gd name="f184" fmla="*/ f144 1 186"/>
                <a:gd name="f185" fmla="*/ f145 1 2840"/>
                <a:gd name="f186" fmla="*/ f146 1 186"/>
                <a:gd name="f187" fmla="*/ f147 1 2840"/>
                <a:gd name="f188" fmla="*/ f148 1 186"/>
                <a:gd name="f189" fmla="*/ f149 1 2840"/>
                <a:gd name="f190" fmla="*/ f150 1 2840"/>
                <a:gd name="f191" fmla="*/ f151 1 186"/>
                <a:gd name="f192" fmla="*/ f152 1 2840"/>
                <a:gd name="f193" fmla="*/ f153 1 186"/>
                <a:gd name="f194" fmla="*/ f154 1 186"/>
                <a:gd name="f195" fmla="*/ 0 1 f114"/>
                <a:gd name="f196" fmla="*/ f108 1 f114"/>
                <a:gd name="f197" fmla="*/ 0 1 f115"/>
                <a:gd name="f198" fmla="*/ f109 1 f115"/>
                <a:gd name="f199" fmla="*/ f156 1 f114"/>
                <a:gd name="f200" fmla="*/ f157 1 f115"/>
                <a:gd name="f201" fmla="*/ f158 1 f114"/>
                <a:gd name="f202" fmla="*/ f159 1 f115"/>
                <a:gd name="f203" fmla="*/ f160 1 f114"/>
                <a:gd name="f204" fmla="*/ f161 1 f115"/>
                <a:gd name="f205" fmla="*/ f162 1 f114"/>
                <a:gd name="f206" fmla="*/ f163 1 f115"/>
                <a:gd name="f207" fmla="*/ f164 1 f114"/>
                <a:gd name="f208" fmla="*/ f165 1 f115"/>
                <a:gd name="f209" fmla="*/ f166 1 f114"/>
                <a:gd name="f210" fmla="*/ f167 1 f115"/>
                <a:gd name="f211" fmla="*/ f168 1 f114"/>
                <a:gd name="f212" fmla="*/ f169 1 f115"/>
                <a:gd name="f213" fmla="*/ f170 1 f114"/>
                <a:gd name="f214" fmla="*/ f171 1 f115"/>
                <a:gd name="f215" fmla="*/ f172 1 f114"/>
                <a:gd name="f216" fmla="*/ f173 1 f115"/>
                <a:gd name="f217" fmla="*/ f174 1 f114"/>
                <a:gd name="f218" fmla="*/ f175 1 f115"/>
                <a:gd name="f219" fmla="*/ f176 1 f115"/>
                <a:gd name="f220" fmla="*/ f177 1 f115"/>
                <a:gd name="f221" fmla="*/ f178 1 f114"/>
                <a:gd name="f222" fmla="*/ f179 1 f115"/>
                <a:gd name="f223" fmla="*/ f180 1 f114"/>
                <a:gd name="f224" fmla="*/ f181 1 f114"/>
                <a:gd name="f225" fmla="*/ f182 1 f115"/>
                <a:gd name="f226" fmla="*/ f183 1 f114"/>
                <a:gd name="f227" fmla="*/ f184 1 f115"/>
                <a:gd name="f228" fmla="*/ f185 1 f114"/>
                <a:gd name="f229" fmla="*/ f186 1 f115"/>
                <a:gd name="f230" fmla="*/ f187 1 f114"/>
                <a:gd name="f231" fmla="*/ f188 1 f115"/>
                <a:gd name="f232" fmla="*/ f189 1 f114"/>
                <a:gd name="f233" fmla="*/ f190 1 f114"/>
                <a:gd name="f234" fmla="*/ f191 1 f115"/>
                <a:gd name="f235" fmla="*/ f192 1 f114"/>
                <a:gd name="f236" fmla="*/ f193 1 f115"/>
                <a:gd name="f237" fmla="*/ f194 1 f115"/>
                <a:gd name="f238" fmla="*/ f195 f105 1"/>
                <a:gd name="f239" fmla="*/ f196 f105 1"/>
                <a:gd name="f240" fmla="*/ f198 f106 1"/>
                <a:gd name="f241" fmla="*/ f197 f106 1"/>
                <a:gd name="f242" fmla="*/ f199 f105 1"/>
                <a:gd name="f243" fmla="*/ f200 f106 1"/>
                <a:gd name="f244" fmla="*/ f201 f105 1"/>
                <a:gd name="f245" fmla="*/ f202 f106 1"/>
                <a:gd name="f246" fmla="*/ f203 f105 1"/>
                <a:gd name="f247" fmla="*/ f204 f106 1"/>
                <a:gd name="f248" fmla="*/ f205 f105 1"/>
                <a:gd name="f249" fmla="*/ f206 f106 1"/>
                <a:gd name="f250" fmla="*/ f207 f105 1"/>
                <a:gd name="f251" fmla="*/ f208 f106 1"/>
                <a:gd name="f252" fmla="*/ f209 f105 1"/>
                <a:gd name="f253" fmla="*/ f210 f106 1"/>
                <a:gd name="f254" fmla="*/ f211 f105 1"/>
                <a:gd name="f255" fmla="*/ f212 f106 1"/>
                <a:gd name="f256" fmla="*/ f213 f105 1"/>
                <a:gd name="f257" fmla="*/ f214 f106 1"/>
                <a:gd name="f258" fmla="*/ f215 f105 1"/>
                <a:gd name="f259" fmla="*/ f216 f106 1"/>
                <a:gd name="f260" fmla="*/ f217 f105 1"/>
                <a:gd name="f261" fmla="*/ f218 f106 1"/>
                <a:gd name="f262" fmla="*/ f219 f106 1"/>
                <a:gd name="f263" fmla="*/ f220 f106 1"/>
                <a:gd name="f264" fmla="*/ f221 f105 1"/>
                <a:gd name="f265" fmla="*/ f222 f106 1"/>
                <a:gd name="f266" fmla="*/ f223 f105 1"/>
                <a:gd name="f267" fmla="*/ f224 f105 1"/>
                <a:gd name="f268" fmla="*/ f225 f106 1"/>
                <a:gd name="f269" fmla="*/ f226 f105 1"/>
                <a:gd name="f270" fmla="*/ f227 f106 1"/>
                <a:gd name="f271" fmla="*/ f228 f105 1"/>
                <a:gd name="f272" fmla="*/ f229 f106 1"/>
                <a:gd name="f273" fmla="*/ f230 f105 1"/>
                <a:gd name="f274" fmla="*/ f231 f106 1"/>
                <a:gd name="f275" fmla="*/ f232 f105 1"/>
                <a:gd name="f276" fmla="*/ f233 f105 1"/>
                <a:gd name="f277" fmla="*/ f234 f106 1"/>
                <a:gd name="f278" fmla="*/ f235 f105 1"/>
                <a:gd name="f279" fmla="*/ f236 f106 1"/>
                <a:gd name="f280" fmla="*/ f237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2" y="f243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2" y="f253"/>
                </a:cxn>
                <a:cxn ang="f155">
                  <a:pos x="f254" y="f255"/>
                </a:cxn>
                <a:cxn ang="f155">
                  <a:pos x="f256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58" y="f263"/>
                </a:cxn>
                <a:cxn ang="f155">
                  <a:pos x="f264" y="f265"/>
                </a:cxn>
                <a:cxn ang="f155">
                  <a:pos x="f266" y="f265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4"/>
                </a:cxn>
                <a:cxn ang="f155">
                  <a:pos x="f276" y="f277"/>
                </a:cxn>
                <a:cxn ang="f155">
                  <a:pos x="f278" y="f279"/>
                </a:cxn>
                <a:cxn ang="f155">
                  <a:pos x="f278" y="f280"/>
                </a:cxn>
                <a:cxn ang="f155">
                  <a:pos x="f242" y="f243"/>
                </a:cxn>
              </a:cxnLst>
              <a:rect l="f238" t="f241" r="f239" b="f240"/>
              <a:pathLst>
                <a:path w="2840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39"/>
                    <a:pt x="f42" y="f37"/>
                  </a:cubicBezTo>
                  <a:cubicBezTo>
                    <a:pt x="f43" y="f44"/>
                    <a:pt x="f45" y="f37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5" y="f57"/>
                    <a:pt x="f5" y="f57"/>
                    <a:pt x="f5" y="f57"/>
                  </a:cubicBezTo>
                  <a:cubicBezTo>
                    <a:pt x="f17" y="f58"/>
                    <a:pt x="f59" y="f60"/>
                    <a:pt x="f50" y="f17"/>
                  </a:cubicBezTo>
                  <a:cubicBezTo>
                    <a:pt x="f61" y="f21"/>
                    <a:pt x="f62" y="f63"/>
                    <a:pt x="f64" y="f65"/>
                  </a:cubicBezTo>
                  <a:cubicBezTo>
                    <a:pt x="f66" y="f67"/>
                    <a:pt x="f68" y="f65"/>
                    <a:pt x="f69" y="f65"/>
                  </a:cubicBezTo>
                  <a:cubicBezTo>
                    <a:pt x="f70" y="f63"/>
                    <a:pt x="f71" y="f11"/>
                    <a:pt x="f72" y="f73"/>
                  </a:cubicBezTo>
                  <a:cubicBezTo>
                    <a:pt x="f74" y="f60"/>
                    <a:pt x="f75" y="f76"/>
                    <a:pt x="f77" y="f78"/>
                  </a:cubicBezTo>
                  <a:cubicBezTo>
                    <a:pt x="f79" y="f80"/>
                    <a:pt x="f81" y="f7"/>
                    <a:pt x="f82" y="f83"/>
                  </a:cubicBezTo>
                  <a:cubicBezTo>
                    <a:pt x="f84" y="f2"/>
                    <a:pt x="f85" y="f2"/>
                    <a:pt x="f86" y="f2"/>
                  </a:cubicBezTo>
                  <a:cubicBezTo>
                    <a:pt x="f87" y="f2"/>
                    <a:pt x="f88" y="f2"/>
                    <a:pt x="f89" y="f2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" y="f19"/>
                  </a:cubicBezTo>
                  <a:cubicBezTo>
                    <a:pt x="f6" y="f100"/>
                    <a:pt x="f6" y="f100"/>
                    <a:pt x="f6" y="f100"/>
                  </a:cubicBezTo>
                  <a:cubicBezTo>
                    <a:pt x="f101" y="f102"/>
                    <a:pt x="f103" y="f9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E2D985BD-5417-DA71-A287-C9A05E318964}"/>
                </a:ext>
              </a:extLst>
            </p:cNvPr>
            <p:cNvSpPr/>
            <p:nvPr/>
          </p:nvSpPr>
          <p:spPr>
            <a:xfrm>
              <a:off x="7800974" y="4913885"/>
              <a:ext cx="134302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70"/>
                <a:gd name="f8" fmla="val 409"/>
                <a:gd name="f9" fmla="val 2"/>
                <a:gd name="f10" fmla="val 295"/>
                <a:gd name="f11" fmla="val 22"/>
                <a:gd name="f12" fmla="val 177"/>
                <a:gd name="f13" fmla="val 44"/>
                <a:gd name="f14" fmla="val 59"/>
                <a:gd name="f15" fmla="val 62"/>
                <a:gd name="f16" fmla="val 37"/>
                <a:gd name="f17" fmla="val 65"/>
                <a:gd name="f18" fmla="val 19"/>
                <a:gd name="f19" fmla="val 67"/>
                <a:gd name="f20" fmla="val 141"/>
                <a:gd name="f21" fmla="val 281"/>
                <a:gd name="f22" fmla="val 414"/>
                <a:gd name="f23" fmla="val 412"/>
                <a:gd name="f24" fmla="val 1"/>
                <a:gd name="f25" fmla="+- 0 0 -90"/>
                <a:gd name="f26" fmla="*/ f3 1 417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17"/>
                <a:gd name="f36" fmla="*/ f32 1 70"/>
                <a:gd name="f37" fmla="*/ 409 f33 1"/>
                <a:gd name="f38" fmla="*/ 2 f32 1"/>
                <a:gd name="f39" fmla="*/ 59 f33 1"/>
                <a:gd name="f40" fmla="*/ 62 f32 1"/>
                <a:gd name="f41" fmla="*/ 0 f33 1"/>
                <a:gd name="f42" fmla="*/ 70 f32 1"/>
                <a:gd name="f43" fmla="*/ 417 f33 1"/>
                <a:gd name="f44" fmla="*/ 0 f32 1"/>
                <a:gd name="f45" fmla="+- f34 0 f1"/>
                <a:gd name="f46" fmla="*/ f37 1 417"/>
                <a:gd name="f47" fmla="*/ f38 1 70"/>
                <a:gd name="f48" fmla="*/ f39 1 417"/>
                <a:gd name="f49" fmla="*/ f40 1 70"/>
                <a:gd name="f50" fmla="*/ f41 1 417"/>
                <a:gd name="f51" fmla="*/ f42 1 70"/>
                <a:gd name="f52" fmla="*/ f43 1 417"/>
                <a:gd name="f53" fmla="*/ f44 1 7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17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20" y="f7"/>
                    <a:pt x="f21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2" y="f5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" name="Google Shape;263;p42">
            <a:extLst>
              <a:ext uri="{FF2B5EF4-FFF2-40B4-BE49-F238E27FC236}">
                <a16:creationId xmlns:a16="http://schemas.microsoft.com/office/drawing/2014/main" id="{90146F25-9B26-AAE5-19B9-423F6131B6E6}"/>
              </a:ext>
            </a:extLst>
          </p:cNvPr>
          <p:cNvSpPr txBox="1"/>
          <p:nvPr/>
        </p:nvSpPr>
        <p:spPr>
          <a:xfrm>
            <a:off x="2528160" y="99623"/>
            <a:ext cx="4068302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4400" b="1" i="0" u="none" strike="noStrike" kern="0" cap="none" spc="0" baseline="0" dirty="0">
                <a:solidFill>
                  <a:srgbClr val="A50021"/>
                </a:solidFill>
                <a:uFillTx/>
                <a:latin typeface="Rubik"/>
                <a:ea typeface="DM Sans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7" name="Google Shape;270;p42">
            <a:extLst>
              <a:ext uri="{FF2B5EF4-FFF2-40B4-BE49-F238E27FC236}">
                <a16:creationId xmlns:a16="http://schemas.microsoft.com/office/drawing/2014/main" id="{B3D4349B-D05B-BF8A-3E80-712DAAE7F987}"/>
              </a:ext>
            </a:extLst>
          </p:cNvPr>
          <p:cNvSpPr txBox="1"/>
          <p:nvPr/>
        </p:nvSpPr>
        <p:spPr>
          <a:xfrm>
            <a:off x="877421" y="1493270"/>
            <a:ext cx="4157667" cy="42405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>
                <a:solidFill>
                  <a:srgbClr val="A50021"/>
                </a:solidFill>
                <a:uFillTx/>
                <a:latin typeface="Rubik"/>
                <a:ea typeface="Roboto" pitchFamily="2"/>
                <a:cs typeface="B Nazanin" panose="00000700000000000000" pitchFamily="2" charset="-78"/>
              </a:rPr>
              <a:t>ELABORADO POR  : </a:t>
            </a:r>
            <a:r>
              <a:rPr lang="es-PE" sz="1600" b="0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oboto" pitchFamily="2"/>
                <a:cs typeface="B Nazanin" panose="00000700000000000000" pitchFamily="2" charset="-78"/>
              </a:rPr>
              <a:t>slidesppt.net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600" b="1" i="0" u="none" strike="noStrike" kern="0" cap="none" spc="0" baseline="0">
              <a:solidFill>
                <a:srgbClr val="02FFB3"/>
              </a:solidFill>
              <a:uFillTx/>
              <a:latin typeface="Rubik"/>
              <a:ea typeface="Roboto" pitchFamily="2"/>
              <a:cs typeface="B Nazanin" panose="00000700000000000000" pitchFamily="2" charset="-78"/>
            </a:endParaRPr>
          </a:p>
        </p:txBody>
      </p:sp>
      <p:grpSp>
        <p:nvGrpSpPr>
          <p:cNvPr id="8" name="Grupo 3">
            <a:extLst>
              <a:ext uri="{FF2B5EF4-FFF2-40B4-BE49-F238E27FC236}">
                <a16:creationId xmlns:a16="http://schemas.microsoft.com/office/drawing/2014/main" id="{55041CD8-62D1-399B-A6E9-FDAD24AE64D6}"/>
              </a:ext>
            </a:extLst>
          </p:cNvPr>
          <p:cNvGrpSpPr/>
          <p:nvPr/>
        </p:nvGrpSpPr>
        <p:grpSpPr>
          <a:xfrm>
            <a:off x="877421" y="2247650"/>
            <a:ext cx="2989182" cy="1594557"/>
            <a:chOff x="877421" y="2247650"/>
            <a:chExt cx="2989182" cy="1594557"/>
          </a:xfrm>
        </p:grpSpPr>
        <p:sp>
          <p:nvSpPr>
            <p:cNvPr id="9" name="Google Shape;272;p42">
              <a:extLst>
                <a:ext uri="{FF2B5EF4-FFF2-40B4-BE49-F238E27FC236}">
                  <a16:creationId xmlns:a16="http://schemas.microsoft.com/office/drawing/2014/main" id="{38497C49-CD0F-F94B-95BA-EFFDE088E0DB}"/>
                </a:ext>
              </a:extLst>
            </p:cNvPr>
            <p:cNvSpPr txBox="1"/>
            <p:nvPr/>
          </p:nvSpPr>
          <p:spPr>
            <a:xfrm>
              <a:off x="877421" y="2247650"/>
              <a:ext cx="2117101" cy="3087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b="0" i="0" u="none" strike="noStrike" kern="0" cap="none" spc="0" baseline="0" dirty="0">
                  <a:solidFill>
                    <a:srgbClr val="A50021"/>
                  </a:solidFill>
                  <a:uFillTx/>
                  <a:latin typeface="Rubik"/>
                  <a:ea typeface="Roboto" pitchFamily="2"/>
                  <a:cs typeface="B Nazanin" panose="00000700000000000000" pitchFamily="2" charset="-78"/>
                </a:rPr>
                <a:t>تصاویر :</a:t>
              </a:r>
              <a:endParaRPr lang="es-PE" sz="1600" b="0" i="0" u="none" strike="noStrike" kern="0" cap="none" spc="0" baseline="0" dirty="0">
                <a:solidFill>
                  <a:srgbClr val="A50021"/>
                </a:solidFill>
                <a:uFillTx/>
                <a:latin typeface="Rubik"/>
                <a:ea typeface="Roboto" pitchFamily="2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273;p42">
              <a:extLst>
                <a:ext uri="{FF2B5EF4-FFF2-40B4-BE49-F238E27FC236}">
                  <a16:creationId xmlns:a16="http://schemas.microsoft.com/office/drawing/2014/main" id="{8A93974E-8C30-CE92-FCB1-45EB1366BC7F}"/>
                </a:ext>
              </a:extLst>
            </p:cNvPr>
            <p:cNvSpPr txBox="1"/>
            <p:nvPr/>
          </p:nvSpPr>
          <p:spPr>
            <a:xfrm>
              <a:off x="877421" y="2556278"/>
              <a:ext cx="2989182" cy="12859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285722" marR="0" lvl="0" indent="-285722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Rubik"/>
                  <a:ea typeface="Roboto" pitchFamily="2"/>
                  <a:cs typeface="B Nazanin" panose="00000700000000000000" pitchFamily="2" charset="-78"/>
                </a:rPr>
                <a:t>unsplash.com</a:t>
              </a:r>
            </a:p>
            <a:p>
              <a:pPr marL="285722" marR="0" lvl="0" indent="-285722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Rubik"/>
                  <a:ea typeface="Roboto" pitchFamily="2"/>
                  <a:cs typeface="B Nazanin" panose="00000700000000000000" pitchFamily="2" charset="-78"/>
                </a:rPr>
                <a:t>pixabay.com</a:t>
              </a:r>
            </a:p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500" b="0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oboto" pitchFamily="2"/>
                <a:cs typeface="B Nazanin" panose="00000700000000000000" pitchFamily="2" charset="-78"/>
              </a:endParaRPr>
            </a:p>
          </p:txBody>
        </p:sp>
      </p:grpSp>
      <p:sp>
        <p:nvSpPr>
          <p:cNvPr id="11" name="Google Shape;274;p42">
            <a:extLst>
              <a:ext uri="{FF2B5EF4-FFF2-40B4-BE49-F238E27FC236}">
                <a16:creationId xmlns:a16="http://schemas.microsoft.com/office/drawing/2014/main" id="{85CAAFE3-DF9A-7637-CB13-6CC049EDEBF7}"/>
              </a:ext>
            </a:extLst>
          </p:cNvPr>
          <p:cNvSpPr txBox="1"/>
          <p:nvPr/>
        </p:nvSpPr>
        <p:spPr>
          <a:xfrm>
            <a:off x="877421" y="3198690"/>
            <a:ext cx="2117101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A50021"/>
                </a:solidFill>
                <a:uFillTx/>
                <a:latin typeface="Rubik"/>
                <a:ea typeface="Roboto" pitchFamily="2"/>
                <a:cs typeface="B Nazanin" panose="00000700000000000000" pitchFamily="2" charset="-78"/>
              </a:rPr>
              <a:t>فونت ها:</a:t>
            </a:r>
            <a:endParaRPr lang="en-US" sz="1600" b="0" i="0" u="none" strike="noStrike" kern="0" cap="none" spc="0" baseline="0" dirty="0">
              <a:solidFill>
                <a:srgbClr val="A50021"/>
              </a:solidFill>
              <a:uFillTx/>
              <a:latin typeface="Rubik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12" name="Google Shape;275;p42">
            <a:extLst>
              <a:ext uri="{FF2B5EF4-FFF2-40B4-BE49-F238E27FC236}">
                <a16:creationId xmlns:a16="http://schemas.microsoft.com/office/drawing/2014/main" id="{FAF82664-1829-21FF-2AC3-146F3FE52557}"/>
              </a:ext>
            </a:extLst>
          </p:cNvPr>
          <p:cNvSpPr txBox="1"/>
          <p:nvPr/>
        </p:nvSpPr>
        <p:spPr>
          <a:xfrm>
            <a:off x="877421" y="3507391"/>
            <a:ext cx="3694578" cy="684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285722" marR="0" lvl="0" indent="-285722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sv-SE" sz="1500" b="0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oboto" pitchFamily="2"/>
                <a:cs typeface="B Nazanin" panose="00000700000000000000" pitchFamily="2" charset="-78"/>
              </a:rPr>
              <a:t>Poppins Black</a:t>
            </a:r>
          </a:p>
          <a:p>
            <a:pPr marL="285722" marR="0" lvl="0" indent="-285722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sv-SE" sz="1500" b="0" i="0" u="none" strike="noStrike" kern="0" cap="none" spc="0" baseline="0">
                <a:solidFill>
                  <a:srgbClr val="000000"/>
                </a:solidFill>
                <a:uFillTx/>
                <a:latin typeface="Rubik"/>
                <a:ea typeface="Roboto" pitchFamily="2"/>
                <a:cs typeface="B Nazanin" panose="00000700000000000000" pitchFamily="2" charset="-78"/>
              </a:rPr>
              <a:t>Arial (Cuerpo)</a:t>
            </a:r>
          </a:p>
          <a:p>
            <a:pPr marL="285722" marR="0" lvl="0" indent="-285722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sv-SE" sz="1500" b="0" i="0" u="none" strike="noStrike" kern="0" cap="none" spc="0" baseline="0">
              <a:solidFill>
                <a:srgbClr val="000000"/>
              </a:solidFill>
              <a:uFillTx/>
              <a:latin typeface="Rubik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15" name="Forma libre: forma 30">
            <a:extLst>
              <a:ext uri="{FF2B5EF4-FFF2-40B4-BE49-F238E27FC236}">
                <a16:creationId xmlns:a16="http://schemas.microsoft.com/office/drawing/2014/main" id="{30CDF544-7303-205D-E02F-96B7E3B9D7EE}"/>
              </a:ext>
            </a:extLst>
          </p:cNvPr>
          <p:cNvSpPr/>
          <p:nvPr/>
        </p:nvSpPr>
        <p:spPr>
          <a:xfrm>
            <a:off x="8216057" y="4118146"/>
            <a:ext cx="637025" cy="6370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49367"/>
              <a:gd name="f7" fmla="val 424684"/>
              <a:gd name="f8" fmla="val 659230"/>
              <a:gd name="f9" fmla="val 190137"/>
              <a:gd name="f10" fmla="+- 0 0 -90"/>
              <a:gd name="f11" fmla="*/ f3 1 849367"/>
              <a:gd name="f12" fmla="*/ f4 1 849367"/>
              <a:gd name="f13" fmla="val f5"/>
              <a:gd name="f14" fmla="val f6"/>
              <a:gd name="f15" fmla="*/ f10 f0 1"/>
              <a:gd name="f16" fmla="+- f14 0 f13"/>
              <a:gd name="f17" fmla="*/ f15 1 f2"/>
              <a:gd name="f18" fmla="*/ f16 1 849367"/>
              <a:gd name="f19" fmla="*/ 849367 f16 1"/>
              <a:gd name="f20" fmla="*/ 424684 f16 1"/>
              <a:gd name="f21" fmla="*/ 0 f16 1"/>
              <a:gd name="f22" fmla="+- f17 0 f1"/>
              <a:gd name="f23" fmla="*/ f19 1 849367"/>
              <a:gd name="f24" fmla="*/ f20 1 849367"/>
              <a:gd name="f25" fmla="*/ f21 1 849367"/>
              <a:gd name="f26" fmla="*/ f13 1 f18"/>
              <a:gd name="f27" fmla="*/ f14 1 f18"/>
              <a:gd name="f28" fmla="*/ f23 1 f18"/>
              <a:gd name="f29" fmla="*/ f24 1 f18"/>
              <a:gd name="f30" fmla="*/ f25 1 f18"/>
              <a:gd name="f31" fmla="*/ f26 f11 1"/>
              <a:gd name="f32" fmla="*/ f27 f11 1"/>
              <a:gd name="f33" fmla="*/ f27 f12 1"/>
              <a:gd name="f34" fmla="*/ f26 f12 1"/>
              <a:gd name="f35" fmla="*/ f28 f11 1"/>
              <a:gd name="f36" fmla="*/ f29 f12 1"/>
              <a:gd name="f37" fmla="*/ f29 f11 1"/>
              <a:gd name="f38" fmla="*/ f28 f12 1"/>
              <a:gd name="f39" fmla="*/ f30 f11 1"/>
              <a:gd name="f40" fmla="*/ f30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">
                <a:pos x="f35" y="f36"/>
              </a:cxn>
              <a:cxn ang="f22">
                <a:pos x="f37" y="f38"/>
              </a:cxn>
              <a:cxn ang="f22">
                <a:pos x="f39" y="f36"/>
              </a:cxn>
              <a:cxn ang="f22">
                <a:pos x="f37" y="f40"/>
              </a:cxn>
              <a:cxn ang="f22">
                <a:pos x="f35" y="f36"/>
              </a:cxn>
            </a:cxnLst>
            <a:rect l="f31" t="f34" r="f32" b="f33"/>
            <a:pathLst>
              <a:path w="849367" h="849367">
                <a:moveTo>
                  <a:pt x="f6" y="f7"/>
                </a:moveTo>
                <a:cubicBezTo>
                  <a:pt x="f6" y="f8"/>
                  <a:pt x="f8" y="f6"/>
                  <a:pt x="f7" y="f6"/>
                </a:cubicBezTo>
                <a:cubicBezTo>
                  <a:pt x="f9" y="f6"/>
                  <a:pt x="f5" y="f8"/>
                  <a:pt x="f5" y="f7"/>
                </a:cubicBezTo>
                <a:cubicBezTo>
                  <a:pt x="f5" y="f9"/>
                  <a:pt x="f9" y="f5"/>
                  <a:pt x="f7" y="f5"/>
                </a:cubicBezTo>
                <a:cubicBezTo>
                  <a:pt x="f8" y="f5"/>
                  <a:pt x="f6" y="f9"/>
                  <a:pt x="f6" y="f7"/>
                </a:cubicBezTo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44" name="Grupo 51">
            <a:extLst>
              <a:ext uri="{FF2B5EF4-FFF2-40B4-BE49-F238E27FC236}">
                <a16:creationId xmlns:a16="http://schemas.microsoft.com/office/drawing/2014/main" id="{BC26DAC6-D21F-8C8E-DF47-D23F273AB3A2}"/>
              </a:ext>
            </a:extLst>
          </p:cNvPr>
          <p:cNvGrpSpPr/>
          <p:nvPr/>
        </p:nvGrpSpPr>
        <p:grpSpPr>
          <a:xfrm>
            <a:off x="8461135" y="366674"/>
            <a:ext cx="388071" cy="594451"/>
            <a:chOff x="8461135" y="366674"/>
            <a:chExt cx="388071" cy="594451"/>
          </a:xfrm>
        </p:grpSpPr>
        <p:sp>
          <p:nvSpPr>
            <p:cNvPr id="45" name="Freeform 124">
              <a:extLst>
                <a:ext uri="{FF2B5EF4-FFF2-40B4-BE49-F238E27FC236}">
                  <a16:creationId xmlns:a16="http://schemas.microsoft.com/office/drawing/2014/main" id="{CD11CC93-3FD1-214F-DF4D-EB2E43269B62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125">
              <a:extLst>
                <a:ext uri="{FF2B5EF4-FFF2-40B4-BE49-F238E27FC236}">
                  <a16:creationId xmlns:a16="http://schemas.microsoft.com/office/drawing/2014/main" id="{A76C3B1F-7BB8-335A-AEAC-1B6FF7CBDB35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cxnSp>
        <p:nvCxnSpPr>
          <p:cNvPr id="47" name="Conector recto 46">
            <a:extLst>
              <a:ext uri="{FF2B5EF4-FFF2-40B4-BE49-F238E27FC236}">
                <a16:creationId xmlns:a16="http://schemas.microsoft.com/office/drawing/2014/main" id="{94F7E6E6-90EC-4ABF-A602-4421EE5E5477}"/>
              </a:ext>
            </a:extLst>
          </p:cNvPr>
          <p:cNvCxnSpPr/>
          <p:nvPr/>
        </p:nvCxnSpPr>
        <p:spPr>
          <a:xfrm>
            <a:off x="418661" y="623943"/>
            <a:ext cx="830667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Rombo 47">
            <a:extLst>
              <a:ext uri="{FF2B5EF4-FFF2-40B4-BE49-F238E27FC236}">
                <a16:creationId xmlns:a16="http://schemas.microsoft.com/office/drawing/2014/main" id="{8BF1BBA9-955A-489C-B346-05B465E9D38A}"/>
              </a:ext>
            </a:extLst>
          </p:cNvPr>
          <p:cNvSpPr/>
          <p:nvPr/>
        </p:nvSpPr>
        <p:spPr>
          <a:xfrm>
            <a:off x="134472" y="103153"/>
            <a:ext cx="1028700" cy="1028700"/>
          </a:xfrm>
          <a:prstGeom prst="diamond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pic>
        <p:nvPicPr>
          <p:cNvPr id="49" name="Gráfico 48">
            <a:extLst>
              <a:ext uri="{FF2B5EF4-FFF2-40B4-BE49-F238E27FC236}">
                <a16:creationId xmlns:a16="http://schemas.microsoft.com/office/drawing/2014/main" id="{E494027C-2386-4063-B9A8-23E9942AB78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86539" y="103153"/>
            <a:ext cx="776633" cy="1327500"/>
          </a:xfrm>
          <a:prstGeom prst="rect">
            <a:avLst/>
          </a:prstGeom>
        </p:spPr>
      </p:pic>
      <p:grpSp>
        <p:nvGrpSpPr>
          <p:cNvPr id="54" name="Grupo 53">
            <a:extLst>
              <a:ext uri="{FF2B5EF4-FFF2-40B4-BE49-F238E27FC236}">
                <a16:creationId xmlns:a16="http://schemas.microsoft.com/office/drawing/2014/main" id="{1C6953F3-BE33-4617-B033-D57A3893F25A}"/>
              </a:ext>
            </a:extLst>
          </p:cNvPr>
          <p:cNvGrpSpPr/>
          <p:nvPr/>
        </p:nvGrpSpPr>
        <p:grpSpPr>
          <a:xfrm>
            <a:off x="4597967" y="1907670"/>
            <a:ext cx="3103026" cy="2467239"/>
            <a:chOff x="7015029" y="3246380"/>
            <a:chExt cx="1473973" cy="1171967"/>
          </a:xfrm>
        </p:grpSpPr>
        <p:sp>
          <p:nvSpPr>
            <p:cNvPr id="52" name="Forma libre: forma 51">
              <a:extLst>
                <a:ext uri="{FF2B5EF4-FFF2-40B4-BE49-F238E27FC236}">
                  <a16:creationId xmlns:a16="http://schemas.microsoft.com/office/drawing/2014/main" id="{3F2D85EB-8933-4CF5-A28D-95DFAE97CC46}"/>
                </a:ext>
              </a:extLst>
            </p:cNvPr>
            <p:cNvSpPr/>
            <p:nvPr/>
          </p:nvSpPr>
          <p:spPr>
            <a:xfrm>
              <a:off x="7015029" y="3246380"/>
              <a:ext cx="1070695" cy="1171967"/>
            </a:xfrm>
            <a:custGeom>
              <a:avLst/>
              <a:gdLst>
                <a:gd name="connsiteX0" fmla="*/ 601304 w 1070695"/>
                <a:gd name="connsiteY0" fmla="*/ 637591 h 1171967"/>
                <a:gd name="connsiteX1" fmla="*/ 521970 w 1070695"/>
                <a:gd name="connsiteY1" fmla="*/ 1106597 h 1171967"/>
                <a:gd name="connsiteX2" fmla="*/ 467438 w 1070695"/>
                <a:gd name="connsiteY2" fmla="*/ 1171940 h 1171967"/>
                <a:gd name="connsiteX3" fmla="*/ 414814 w 1070695"/>
                <a:gd name="connsiteY3" fmla="*/ 1104054 h 1171967"/>
                <a:gd name="connsiteX4" fmla="*/ 344860 w 1070695"/>
                <a:gd name="connsiteY4" fmla="*/ 398477 h 1171967"/>
                <a:gd name="connsiteX5" fmla="*/ 262824 w 1070695"/>
                <a:gd name="connsiteY5" fmla="*/ 816449 h 1171967"/>
                <a:gd name="connsiteX6" fmla="*/ 197958 w 1070695"/>
                <a:gd name="connsiteY6" fmla="*/ 927898 h 1171967"/>
                <a:gd name="connsiteX7" fmla="*/ 131979 w 1070695"/>
                <a:gd name="connsiteY7" fmla="*/ 826147 h 1171967"/>
                <a:gd name="connsiteX8" fmla="*/ 112265 w 1070695"/>
                <a:gd name="connsiteY8" fmla="*/ 749357 h 1171967"/>
                <a:gd name="connsiteX9" fmla="*/ 46604 w 1070695"/>
                <a:gd name="connsiteY9" fmla="*/ 686876 h 1171967"/>
                <a:gd name="connsiteX10" fmla="*/ 21 w 1070695"/>
                <a:gd name="connsiteY10" fmla="*/ 639657 h 1171967"/>
                <a:gd name="connsiteX11" fmla="*/ 49625 w 1070695"/>
                <a:gd name="connsiteY11" fmla="*/ 583536 h 1171967"/>
                <a:gd name="connsiteX12" fmla="*/ 192712 w 1070695"/>
                <a:gd name="connsiteY12" fmla="*/ 642837 h 1171967"/>
                <a:gd name="connsiteX13" fmla="*/ 301139 w 1070695"/>
                <a:gd name="connsiteY13" fmla="*/ 93543 h 1171967"/>
                <a:gd name="connsiteX14" fmla="*/ 310043 w 1070695"/>
                <a:gd name="connsiteY14" fmla="*/ 46960 h 1171967"/>
                <a:gd name="connsiteX15" fmla="*/ 365846 w 1070695"/>
                <a:gd name="connsiteY15" fmla="*/ 219 h 1171967"/>
                <a:gd name="connsiteX16" fmla="*/ 409090 w 1070695"/>
                <a:gd name="connsiteY16" fmla="*/ 49345 h 1171967"/>
                <a:gd name="connsiteX17" fmla="*/ 439457 w 1070695"/>
                <a:gd name="connsiteY17" fmla="*/ 317076 h 1171967"/>
                <a:gd name="connsiteX18" fmla="*/ 487629 w 1070695"/>
                <a:gd name="connsiteY18" fmla="*/ 686876 h 1171967"/>
                <a:gd name="connsiteX19" fmla="*/ 540094 w 1070695"/>
                <a:gd name="connsiteY19" fmla="*/ 380511 h 1171967"/>
                <a:gd name="connsiteX20" fmla="*/ 551223 w 1070695"/>
                <a:gd name="connsiteY20" fmla="*/ 318030 h 1171967"/>
                <a:gd name="connsiteX21" fmla="*/ 604960 w 1070695"/>
                <a:gd name="connsiteY21" fmla="*/ 251415 h 1171967"/>
                <a:gd name="connsiteX22" fmla="*/ 661718 w 1070695"/>
                <a:gd name="connsiteY22" fmla="*/ 325344 h 1171967"/>
                <a:gd name="connsiteX23" fmla="*/ 712593 w 1070695"/>
                <a:gd name="connsiteY23" fmla="*/ 632344 h 1171967"/>
                <a:gd name="connsiteX24" fmla="*/ 791768 w 1070695"/>
                <a:gd name="connsiteY24" fmla="*/ 587033 h 1171967"/>
                <a:gd name="connsiteX25" fmla="*/ 998131 w 1070695"/>
                <a:gd name="connsiteY25" fmla="*/ 587351 h 1171967"/>
                <a:gd name="connsiteX26" fmla="*/ 1070628 w 1070695"/>
                <a:gd name="connsiteY26" fmla="*/ 642201 h 1171967"/>
                <a:gd name="connsiteX27" fmla="*/ 999244 w 1070695"/>
                <a:gd name="connsiteY27" fmla="*/ 687194 h 1171967"/>
                <a:gd name="connsiteX28" fmla="*/ 991295 w 1070695"/>
                <a:gd name="connsiteY28" fmla="*/ 687353 h 1171967"/>
                <a:gd name="connsiteX29" fmla="*/ 774598 w 1070695"/>
                <a:gd name="connsiteY29" fmla="*/ 881474 h 1171967"/>
                <a:gd name="connsiteX30" fmla="*/ 712752 w 1070695"/>
                <a:gd name="connsiteY30" fmla="*/ 993718 h 1171967"/>
                <a:gd name="connsiteX31" fmla="*/ 651066 w 1070695"/>
                <a:gd name="connsiteY31" fmla="*/ 883223 h 1171967"/>
                <a:gd name="connsiteX32" fmla="*/ 609730 w 1070695"/>
                <a:gd name="connsiteY32" fmla="*/ 641247 h 1171967"/>
                <a:gd name="connsiteX33" fmla="*/ 601463 w 1070695"/>
                <a:gd name="connsiteY33" fmla="*/ 637750 h 117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70695" h="1171967">
                  <a:moveTo>
                    <a:pt x="601304" y="637591"/>
                  </a:moveTo>
                  <a:cubicBezTo>
                    <a:pt x="574753" y="793873"/>
                    <a:pt x="547885" y="950156"/>
                    <a:pt x="521970" y="1106597"/>
                  </a:cubicBezTo>
                  <a:cubicBezTo>
                    <a:pt x="516406" y="1139984"/>
                    <a:pt x="508138" y="1173053"/>
                    <a:pt x="467438" y="1171940"/>
                  </a:cubicBezTo>
                  <a:cubicBezTo>
                    <a:pt x="427533" y="1170827"/>
                    <a:pt x="418153" y="1137281"/>
                    <a:pt x="414814" y="1104054"/>
                  </a:cubicBezTo>
                  <a:cubicBezTo>
                    <a:pt x="391920" y="875274"/>
                    <a:pt x="369344" y="646494"/>
                    <a:pt x="344860" y="398477"/>
                  </a:cubicBezTo>
                  <a:cubicBezTo>
                    <a:pt x="315607" y="549672"/>
                    <a:pt x="291759" y="683537"/>
                    <a:pt x="262824" y="816449"/>
                  </a:cubicBezTo>
                  <a:cubicBezTo>
                    <a:pt x="253603" y="858898"/>
                    <a:pt x="263778" y="925036"/>
                    <a:pt x="197958" y="927898"/>
                  </a:cubicBezTo>
                  <a:cubicBezTo>
                    <a:pt x="133569" y="930760"/>
                    <a:pt x="148037" y="864145"/>
                    <a:pt x="131979" y="826147"/>
                  </a:cubicBezTo>
                  <a:cubicBezTo>
                    <a:pt x="121804" y="802140"/>
                    <a:pt x="116558" y="775431"/>
                    <a:pt x="112265" y="749357"/>
                  </a:cubicBezTo>
                  <a:cubicBezTo>
                    <a:pt x="106065" y="710883"/>
                    <a:pt x="91438" y="683855"/>
                    <a:pt x="46604" y="686876"/>
                  </a:cubicBezTo>
                  <a:cubicBezTo>
                    <a:pt x="12899" y="689420"/>
                    <a:pt x="-615" y="673203"/>
                    <a:pt x="21" y="639657"/>
                  </a:cubicBezTo>
                  <a:cubicBezTo>
                    <a:pt x="657" y="605317"/>
                    <a:pt x="11786" y="582105"/>
                    <a:pt x="49625" y="583536"/>
                  </a:cubicBezTo>
                  <a:cubicBezTo>
                    <a:pt x="99864" y="585444"/>
                    <a:pt x="158848" y="564139"/>
                    <a:pt x="192712" y="642837"/>
                  </a:cubicBezTo>
                  <a:cubicBezTo>
                    <a:pt x="230232" y="452691"/>
                    <a:pt x="265686" y="273037"/>
                    <a:pt x="301139" y="93543"/>
                  </a:cubicBezTo>
                  <a:cubicBezTo>
                    <a:pt x="304160" y="77963"/>
                    <a:pt x="305273" y="61905"/>
                    <a:pt x="310043" y="46960"/>
                  </a:cubicBezTo>
                  <a:cubicBezTo>
                    <a:pt x="318787" y="20251"/>
                    <a:pt x="333572" y="-2484"/>
                    <a:pt x="365846" y="219"/>
                  </a:cubicBezTo>
                  <a:cubicBezTo>
                    <a:pt x="394146" y="2603"/>
                    <a:pt x="406070" y="23590"/>
                    <a:pt x="409090" y="49345"/>
                  </a:cubicBezTo>
                  <a:cubicBezTo>
                    <a:pt x="419583" y="138536"/>
                    <a:pt x="430077" y="227727"/>
                    <a:pt x="439457" y="317076"/>
                  </a:cubicBezTo>
                  <a:cubicBezTo>
                    <a:pt x="452334" y="439813"/>
                    <a:pt x="463940" y="562709"/>
                    <a:pt x="487629" y="686876"/>
                  </a:cubicBezTo>
                  <a:cubicBezTo>
                    <a:pt x="505118" y="584808"/>
                    <a:pt x="522606" y="482580"/>
                    <a:pt x="540094" y="380511"/>
                  </a:cubicBezTo>
                  <a:cubicBezTo>
                    <a:pt x="543751" y="359684"/>
                    <a:pt x="546772" y="338698"/>
                    <a:pt x="551223" y="318030"/>
                  </a:cubicBezTo>
                  <a:cubicBezTo>
                    <a:pt x="558060" y="287028"/>
                    <a:pt x="562511" y="250144"/>
                    <a:pt x="604960" y="251415"/>
                  </a:cubicBezTo>
                  <a:cubicBezTo>
                    <a:pt x="649794" y="252687"/>
                    <a:pt x="655836" y="290844"/>
                    <a:pt x="661718" y="325344"/>
                  </a:cubicBezTo>
                  <a:cubicBezTo>
                    <a:pt x="678889" y="426935"/>
                    <a:pt x="695423" y="528527"/>
                    <a:pt x="712593" y="632344"/>
                  </a:cubicBezTo>
                  <a:cubicBezTo>
                    <a:pt x="731672" y="602773"/>
                    <a:pt x="757586" y="587192"/>
                    <a:pt x="791768" y="587033"/>
                  </a:cubicBezTo>
                  <a:cubicBezTo>
                    <a:pt x="860609" y="587033"/>
                    <a:pt x="929449" y="585444"/>
                    <a:pt x="998131" y="587351"/>
                  </a:cubicBezTo>
                  <a:cubicBezTo>
                    <a:pt x="1033426" y="588305"/>
                    <a:pt x="1072536" y="596255"/>
                    <a:pt x="1070628" y="642201"/>
                  </a:cubicBezTo>
                  <a:cubicBezTo>
                    <a:pt x="1068879" y="683537"/>
                    <a:pt x="1032472" y="686876"/>
                    <a:pt x="999244" y="687194"/>
                  </a:cubicBezTo>
                  <a:cubicBezTo>
                    <a:pt x="996541" y="687194"/>
                    <a:pt x="993997" y="687194"/>
                    <a:pt x="991295" y="687353"/>
                  </a:cubicBezTo>
                  <a:cubicBezTo>
                    <a:pt x="867393" y="692547"/>
                    <a:pt x="795159" y="757254"/>
                    <a:pt x="774598" y="881474"/>
                  </a:cubicBezTo>
                  <a:cubicBezTo>
                    <a:pt x="767125" y="926308"/>
                    <a:pt x="775393" y="992764"/>
                    <a:pt x="712752" y="993718"/>
                  </a:cubicBezTo>
                  <a:cubicBezTo>
                    <a:pt x="647886" y="994672"/>
                    <a:pt x="658856" y="927898"/>
                    <a:pt x="651066" y="883223"/>
                  </a:cubicBezTo>
                  <a:cubicBezTo>
                    <a:pt x="637075" y="802617"/>
                    <a:pt x="623562" y="721853"/>
                    <a:pt x="609730" y="641247"/>
                  </a:cubicBezTo>
                  <a:cubicBezTo>
                    <a:pt x="607027" y="640134"/>
                    <a:pt x="604165" y="638863"/>
                    <a:pt x="601463" y="637750"/>
                  </a:cubicBezTo>
                  <a:close/>
                </a:path>
              </a:pathLst>
            </a:custGeom>
            <a:solidFill>
              <a:srgbClr val="C00000"/>
            </a:solidFill>
            <a:ln w="158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orma libre: forma 52">
              <a:extLst>
                <a:ext uri="{FF2B5EF4-FFF2-40B4-BE49-F238E27FC236}">
                  <a16:creationId xmlns:a16="http://schemas.microsoft.com/office/drawing/2014/main" id="{8A2041CB-ADB8-471C-A7E1-43B282A785A6}"/>
                </a:ext>
              </a:extLst>
            </p:cNvPr>
            <p:cNvSpPr/>
            <p:nvPr/>
          </p:nvSpPr>
          <p:spPr>
            <a:xfrm>
              <a:off x="7822070" y="3567319"/>
              <a:ext cx="666932" cy="673674"/>
            </a:xfrm>
            <a:custGeom>
              <a:avLst/>
              <a:gdLst>
                <a:gd name="connsiteX0" fmla="*/ 666933 w 666932"/>
                <a:gd name="connsiteY0" fmla="*/ 274202 h 673674"/>
                <a:gd name="connsiteX1" fmla="*/ 392047 w 666932"/>
                <a:gd name="connsiteY1" fmla="*/ 657198 h 673674"/>
                <a:gd name="connsiteX2" fmla="*/ 264223 w 666932"/>
                <a:gd name="connsiteY2" fmla="*/ 651316 h 673674"/>
                <a:gd name="connsiteX3" fmla="*/ 78846 w 666932"/>
                <a:gd name="connsiteY3" fmla="*/ 469913 h 673674"/>
                <a:gd name="connsiteX4" fmla="*/ 117797 w 666932"/>
                <a:gd name="connsiteY4" fmla="*/ 404888 h 673674"/>
                <a:gd name="connsiteX5" fmla="*/ 220820 w 666932"/>
                <a:gd name="connsiteY5" fmla="*/ 403458 h 673674"/>
                <a:gd name="connsiteX6" fmla="*/ 303969 w 666932"/>
                <a:gd name="connsiteY6" fmla="*/ 324919 h 673674"/>
                <a:gd name="connsiteX7" fmla="*/ 222728 w 666932"/>
                <a:gd name="connsiteY7" fmla="*/ 236682 h 673674"/>
                <a:gd name="connsiteX8" fmla="*/ 56270 w 666932"/>
                <a:gd name="connsiteY8" fmla="*/ 232071 h 673674"/>
                <a:gd name="connsiteX9" fmla="*/ 2374 w 666932"/>
                <a:gd name="connsiteY9" fmla="*/ 160369 h 673674"/>
                <a:gd name="connsiteX10" fmla="*/ 271695 w 666932"/>
                <a:gd name="connsiteY10" fmla="*/ 21257 h 673674"/>
                <a:gd name="connsiteX11" fmla="*/ 372969 w 666932"/>
                <a:gd name="connsiteY11" fmla="*/ 35248 h 673674"/>
                <a:gd name="connsiteX12" fmla="*/ 666774 w 666932"/>
                <a:gd name="connsiteY12" fmla="*/ 274202 h 67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932" h="673674">
                  <a:moveTo>
                    <a:pt x="666933" y="274202"/>
                  </a:moveTo>
                  <a:cubicBezTo>
                    <a:pt x="653419" y="421900"/>
                    <a:pt x="549919" y="557514"/>
                    <a:pt x="392047" y="657198"/>
                  </a:cubicBezTo>
                  <a:cubicBezTo>
                    <a:pt x="350234" y="683590"/>
                    <a:pt x="306513" y="675799"/>
                    <a:pt x="264223" y="651316"/>
                  </a:cubicBezTo>
                  <a:cubicBezTo>
                    <a:pt x="186797" y="606641"/>
                    <a:pt x="128290" y="543047"/>
                    <a:pt x="78846" y="469913"/>
                  </a:cubicBezTo>
                  <a:cubicBezTo>
                    <a:pt x="45459" y="420628"/>
                    <a:pt x="66922" y="404411"/>
                    <a:pt x="117797" y="404888"/>
                  </a:cubicBezTo>
                  <a:cubicBezTo>
                    <a:pt x="152138" y="405206"/>
                    <a:pt x="186638" y="405683"/>
                    <a:pt x="220820" y="403458"/>
                  </a:cubicBezTo>
                  <a:cubicBezTo>
                    <a:pt x="269310" y="400278"/>
                    <a:pt x="301425" y="374204"/>
                    <a:pt x="303969" y="324919"/>
                  </a:cubicBezTo>
                  <a:cubicBezTo>
                    <a:pt x="306831" y="270864"/>
                    <a:pt x="274557" y="240816"/>
                    <a:pt x="222728" y="236682"/>
                  </a:cubicBezTo>
                  <a:cubicBezTo>
                    <a:pt x="167401" y="232389"/>
                    <a:pt x="111756" y="232707"/>
                    <a:pt x="56270" y="232071"/>
                  </a:cubicBezTo>
                  <a:cubicBezTo>
                    <a:pt x="6349" y="231594"/>
                    <a:pt x="-5893" y="207429"/>
                    <a:pt x="2374" y="160369"/>
                  </a:cubicBezTo>
                  <a:cubicBezTo>
                    <a:pt x="25427" y="27775"/>
                    <a:pt x="147369" y="-36455"/>
                    <a:pt x="271695" y="21257"/>
                  </a:cubicBezTo>
                  <a:cubicBezTo>
                    <a:pt x="303969" y="36201"/>
                    <a:pt x="329089" y="57347"/>
                    <a:pt x="372969" y="35248"/>
                  </a:cubicBezTo>
                  <a:cubicBezTo>
                    <a:pt x="544037" y="-50922"/>
                    <a:pt x="668840" y="33499"/>
                    <a:pt x="666774" y="274202"/>
                  </a:cubicBezTo>
                  <a:close/>
                </a:path>
              </a:pathLst>
            </a:custGeom>
            <a:solidFill>
              <a:srgbClr val="0070C0"/>
            </a:solidFill>
            <a:ln w="158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2968;p70">
            <a:extLst>
              <a:ext uri="{FF2B5EF4-FFF2-40B4-BE49-F238E27FC236}">
                <a16:creationId xmlns:a16="http://schemas.microsoft.com/office/drawing/2014/main" id="{CD35B4EC-4996-2B3E-1DC6-E336B1239EF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9051" y="108932"/>
            <a:ext cx="2048387" cy="572697"/>
          </a:xfrm>
        </p:spPr>
        <p:txBody>
          <a:bodyPr/>
          <a:lstStyle/>
          <a:p>
            <a:pPr lvl="0"/>
            <a:r>
              <a:rPr lang="fa-IR" sz="2000" b="1" dirty="0">
                <a:solidFill>
                  <a:srgbClr val="A50021"/>
                </a:solidFill>
                <a:latin typeface="Rubik"/>
                <a:ea typeface="Roboto" pitchFamily="2"/>
                <a:cs typeface="B Nazanin" panose="00000700000000000000" pitchFamily="2" charset="-78"/>
              </a:rPr>
              <a:t>منابع</a:t>
            </a:r>
            <a:endParaRPr lang="en-US" sz="2000" b="1" dirty="0">
              <a:solidFill>
                <a:srgbClr val="A50021"/>
              </a:solidFill>
              <a:latin typeface="Rubik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94" name="Forma libre: forma 93">
            <a:extLst>
              <a:ext uri="{FF2B5EF4-FFF2-40B4-BE49-F238E27FC236}">
                <a16:creationId xmlns:a16="http://schemas.microsoft.com/office/drawing/2014/main" id="{FA6C08E3-00D2-47EC-83D2-AE4CA0EB2307}"/>
              </a:ext>
            </a:extLst>
          </p:cNvPr>
          <p:cNvSpPr/>
          <p:nvPr/>
        </p:nvSpPr>
        <p:spPr>
          <a:xfrm>
            <a:off x="335175" y="4005963"/>
            <a:ext cx="1003835" cy="736360"/>
          </a:xfrm>
          <a:custGeom>
            <a:avLst/>
            <a:gdLst>
              <a:gd name="connsiteX0" fmla="*/ 0 w 1003835"/>
              <a:gd name="connsiteY0" fmla="*/ 514561 h 736360"/>
              <a:gd name="connsiteX1" fmla="*/ 384107 w 1003835"/>
              <a:gd name="connsiteY1" fmla="*/ 25515 h 736360"/>
              <a:gd name="connsiteX2" fmla="*/ 450762 w 1003835"/>
              <a:gd name="connsiteY2" fmla="*/ 7586 h 736360"/>
              <a:gd name="connsiteX3" fmla="*/ 557915 w 1003835"/>
              <a:gd name="connsiteY3" fmla="*/ 7059 h 736360"/>
              <a:gd name="connsiteX4" fmla="*/ 616132 w 1003835"/>
              <a:gd name="connsiteY4" fmla="*/ 20453 h 736360"/>
              <a:gd name="connsiteX5" fmla="*/ 993068 w 1003835"/>
              <a:gd name="connsiteY5" fmla="*/ 495050 h 736360"/>
              <a:gd name="connsiteX6" fmla="*/ 982099 w 1003835"/>
              <a:gd name="connsiteY6" fmla="*/ 551158 h 736360"/>
              <a:gd name="connsiteX7" fmla="*/ 0 w 1003835"/>
              <a:gd name="connsiteY7" fmla="*/ 525108 h 736360"/>
              <a:gd name="connsiteX8" fmla="*/ 0 w 1003835"/>
              <a:gd name="connsiteY8" fmla="*/ 514561 h 736360"/>
              <a:gd name="connsiteX9" fmla="*/ 487147 w 1003835"/>
              <a:gd name="connsiteY9" fmla="*/ 89533 h 736360"/>
              <a:gd name="connsiteX10" fmla="*/ 408048 w 1003835"/>
              <a:gd name="connsiteY10" fmla="*/ 103771 h 736360"/>
              <a:gd name="connsiteX11" fmla="*/ 108103 w 1003835"/>
              <a:gd name="connsiteY11" fmla="*/ 483765 h 736360"/>
              <a:gd name="connsiteX12" fmla="*/ 116856 w 1003835"/>
              <a:gd name="connsiteY12" fmla="*/ 538397 h 736360"/>
              <a:gd name="connsiteX13" fmla="*/ 882961 w 1003835"/>
              <a:gd name="connsiteY13" fmla="*/ 544935 h 736360"/>
              <a:gd name="connsiteX14" fmla="*/ 890766 w 1003835"/>
              <a:gd name="connsiteY14" fmla="*/ 474273 h 736360"/>
              <a:gd name="connsiteX15" fmla="*/ 645241 w 1003835"/>
              <a:gd name="connsiteY15" fmla="*/ 165258 h 736360"/>
              <a:gd name="connsiteX16" fmla="*/ 487253 w 1003835"/>
              <a:gd name="connsiteY16" fmla="*/ 89638 h 736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03835" h="736360">
                <a:moveTo>
                  <a:pt x="0" y="514561"/>
                </a:moveTo>
                <a:cubicBezTo>
                  <a:pt x="128141" y="351616"/>
                  <a:pt x="256388" y="188776"/>
                  <a:pt x="384107" y="25515"/>
                </a:cubicBezTo>
                <a:cubicBezTo>
                  <a:pt x="402564" y="1891"/>
                  <a:pt x="420071" y="-8128"/>
                  <a:pt x="450762" y="7586"/>
                </a:cubicBezTo>
                <a:cubicBezTo>
                  <a:pt x="484933" y="25093"/>
                  <a:pt x="523111" y="23406"/>
                  <a:pt x="557915" y="7059"/>
                </a:cubicBezTo>
                <a:cubicBezTo>
                  <a:pt x="582805" y="-4648"/>
                  <a:pt x="598520" y="-1906"/>
                  <a:pt x="616132" y="20453"/>
                </a:cubicBezTo>
                <a:cubicBezTo>
                  <a:pt x="741004" y="179285"/>
                  <a:pt x="866614" y="337484"/>
                  <a:pt x="993068" y="495050"/>
                </a:cubicBezTo>
                <a:cubicBezTo>
                  <a:pt x="1014056" y="521100"/>
                  <a:pt x="1001083" y="534178"/>
                  <a:pt x="982099" y="551158"/>
                </a:cubicBezTo>
                <a:cubicBezTo>
                  <a:pt x="693966" y="807546"/>
                  <a:pt x="276321" y="796683"/>
                  <a:pt x="0" y="525108"/>
                </a:cubicBezTo>
                <a:cubicBezTo>
                  <a:pt x="0" y="521627"/>
                  <a:pt x="0" y="518041"/>
                  <a:pt x="0" y="514561"/>
                </a:cubicBezTo>
                <a:close/>
                <a:moveTo>
                  <a:pt x="487147" y="89533"/>
                </a:moveTo>
                <a:cubicBezTo>
                  <a:pt x="461519" y="88795"/>
                  <a:pt x="433149" y="71077"/>
                  <a:pt x="408048" y="103771"/>
                </a:cubicBezTo>
                <a:cubicBezTo>
                  <a:pt x="309859" y="231807"/>
                  <a:pt x="208717" y="357628"/>
                  <a:pt x="108103" y="483765"/>
                </a:cubicBezTo>
                <a:cubicBezTo>
                  <a:pt x="89857" y="506651"/>
                  <a:pt x="92810" y="519834"/>
                  <a:pt x="116856" y="538397"/>
                </a:cubicBezTo>
                <a:cubicBezTo>
                  <a:pt x="336647" y="708091"/>
                  <a:pt x="657791" y="710728"/>
                  <a:pt x="882961" y="544935"/>
                </a:cubicBezTo>
                <a:cubicBezTo>
                  <a:pt x="915339" y="521100"/>
                  <a:pt x="915867" y="504858"/>
                  <a:pt x="890766" y="474273"/>
                </a:cubicBezTo>
                <a:cubicBezTo>
                  <a:pt x="807131" y="372709"/>
                  <a:pt x="726450" y="268825"/>
                  <a:pt x="645241" y="165258"/>
                </a:cubicBezTo>
                <a:cubicBezTo>
                  <a:pt x="605269" y="114212"/>
                  <a:pt x="572680" y="50300"/>
                  <a:pt x="487253" y="89638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95" name="Forma libre: forma 94">
            <a:extLst>
              <a:ext uri="{FF2B5EF4-FFF2-40B4-BE49-F238E27FC236}">
                <a16:creationId xmlns:a16="http://schemas.microsoft.com/office/drawing/2014/main" id="{E6ACAF46-21AA-4DAE-9F23-8774E45DCB56}"/>
              </a:ext>
            </a:extLst>
          </p:cNvPr>
          <p:cNvSpPr/>
          <p:nvPr/>
        </p:nvSpPr>
        <p:spPr>
          <a:xfrm>
            <a:off x="4568636" y="860748"/>
            <a:ext cx="539947" cy="802376"/>
          </a:xfrm>
          <a:custGeom>
            <a:avLst/>
            <a:gdLst>
              <a:gd name="connsiteX0" fmla="*/ 385949 w 539947"/>
              <a:gd name="connsiteY0" fmla="*/ 105 h 802376"/>
              <a:gd name="connsiteX1" fmla="*/ 527274 w 539947"/>
              <a:gd name="connsiteY1" fmla="*/ 190577 h 802376"/>
              <a:gd name="connsiteX2" fmla="*/ 496583 w 539947"/>
              <a:gd name="connsiteY2" fmla="*/ 384740 h 802376"/>
              <a:gd name="connsiteX3" fmla="*/ 317607 w 539947"/>
              <a:gd name="connsiteY3" fmla="*/ 478605 h 802376"/>
              <a:gd name="connsiteX4" fmla="*/ 290081 w 539947"/>
              <a:gd name="connsiteY4" fmla="*/ 490206 h 802376"/>
              <a:gd name="connsiteX5" fmla="*/ 157404 w 539947"/>
              <a:gd name="connsiteY5" fmla="*/ 580063 h 802376"/>
              <a:gd name="connsiteX6" fmla="*/ 72399 w 539947"/>
              <a:gd name="connsiteY6" fmla="*/ 691646 h 802376"/>
              <a:gd name="connsiteX7" fmla="*/ 63434 w 539947"/>
              <a:gd name="connsiteY7" fmla="*/ 775175 h 802376"/>
              <a:gd name="connsiteX8" fmla="*/ 20298 w 539947"/>
              <a:gd name="connsiteY8" fmla="*/ 801542 h 802376"/>
              <a:gd name="connsiteX9" fmla="*/ 471 w 539947"/>
              <a:gd name="connsiteY9" fmla="*/ 765683 h 802376"/>
              <a:gd name="connsiteX10" fmla="*/ 3846 w 539947"/>
              <a:gd name="connsiteY10" fmla="*/ 676248 h 802376"/>
              <a:gd name="connsiteX11" fmla="*/ 123866 w 539947"/>
              <a:gd name="connsiteY11" fmla="*/ 518787 h 802376"/>
              <a:gd name="connsiteX12" fmla="*/ 217309 w 539947"/>
              <a:gd name="connsiteY12" fmla="*/ 477866 h 802376"/>
              <a:gd name="connsiteX13" fmla="*/ 167846 w 539947"/>
              <a:gd name="connsiteY13" fmla="*/ 401720 h 802376"/>
              <a:gd name="connsiteX14" fmla="*/ 155928 w 539947"/>
              <a:gd name="connsiteY14" fmla="*/ 115169 h 802376"/>
              <a:gd name="connsiteX15" fmla="*/ 280272 w 539947"/>
              <a:gd name="connsiteY15" fmla="*/ 0 h 802376"/>
              <a:gd name="connsiteX16" fmla="*/ 385738 w 539947"/>
              <a:gd name="connsiteY16" fmla="*/ 0 h 802376"/>
              <a:gd name="connsiteX17" fmla="*/ 318873 w 539947"/>
              <a:gd name="connsiteY17" fmla="*/ 408364 h 802376"/>
              <a:gd name="connsiteX18" fmla="*/ 475701 w 539947"/>
              <a:gd name="connsiteY18" fmla="*/ 286129 h 802376"/>
              <a:gd name="connsiteX19" fmla="*/ 469478 w 539947"/>
              <a:gd name="connsiteY19" fmla="*/ 262716 h 802376"/>
              <a:gd name="connsiteX20" fmla="*/ 447541 w 539947"/>
              <a:gd name="connsiteY20" fmla="*/ 217893 h 802376"/>
              <a:gd name="connsiteX21" fmla="*/ 404617 w 539947"/>
              <a:gd name="connsiteY21" fmla="*/ 193108 h 802376"/>
              <a:gd name="connsiteX22" fmla="*/ 253167 w 539947"/>
              <a:gd name="connsiteY22" fmla="*/ 193952 h 802376"/>
              <a:gd name="connsiteX23" fmla="*/ 214145 w 539947"/>
              <a:gd name="connsiteY23" fmla="*/ 203760 h 802376"/>
              <a:gd name="connsiteX24" fmla="*/ 208134 w 539947"/>
              <a:gd name="connsiteY24" fmla="*/ 336542 h 802376"/>
              <a:gd name="connsiteX25" fmla="*/ 318978 w 539947"/>
              <a:gd name="connsiteY25" fmla="*/ 408364 h 802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39947" h="802376">
                <a:moveTo>
                  <a:pt x="385949" y="105"/>
                </a:moveTo>
                <a:cubicBezTo>
                  <a:pt x="468002" y="37862"/>
                  <a:pt x="503966" y="105677"/>
                  <a:pt x="527274" y="190577"/>
                </a:cubicBezTo>
                <a:cubicBezTo>
                  <a:pt x="547418" y="264087"/>
                  <a:pt x="547840" y="322304"/>
                  <a:pt x="496583" y="384740"/>
                </a:cubicBezTo>
                <a:cubicBezTo>
                  <a:pt x="447963" y="444012"/>
                  <a:pt x="392277" y="475863"/>
                  <a:pt x="317607" y="478605"/>
                </a:cubicBezTo>
                <a:cubicBezTo>
                  <a:pt x="306850" y="479027"/>
                  <a:pt x="293456" y="479448"/>
                  <a:pt x="290081" y="490206"/>
                </a:cubicBezTo>
                <a:cubicBezTo>
                  <a:pt x="269515" y="555700"/>
                  <a:pt x="209716" y="562978"/>
                  <a:pt x="157404" y="580063"/>
                </a:cubicBezTo>
                <a:cubicBezTo>
                  <a:pt x="84738" y="603793"/>
                  <a:pt x="75457" y="615078"/>
                  <a:pt x="72399" y="691646"/>
                </a:cubicBezTo>
                <a:cubicBezTo>
                  <a:pt x="71239" y="719595"/>
                  <a:pt x="67336" y="747438"/>
                  <a:pt x="63434" y="775175"/>
                </a:cubicBezTo>
                <a:cubicBezTo>
                  <a:pt x="59848" y="800487"/>
                  <a:pt x="41497" y="804495"/>
                  <a:pt x="20298" y="801542"/>
                </a:cubicBezTo>
                <a:cubicBezTo>
                  <a:pt x="-1428" y="798483"/>
                  <a:pt x="-689" y="782663"/>
                  <a:pt x="471" y="765683"/>
                </a:cubicBezTo>
                <a:cubicBezTo>
                  <a:pt x="2369" y="735942"/>
                  <a:pt x="2369" y="705989"/>
                  <a:pt x="3846" y="676248"/>
                </a:cubicBezTo>
                <a:cubicBezTo>
                  <a:pt x="8486" y="585442"/>
                  <a:pt x="38228" y="548318"/>
                  <a:pt x="123866" y="518787"/>
                </a:cubicBezTo>
                <a:cubicBezTo>
                  <a:pt x="156244" y="507608"/>
                  <a:pt x="200751" y="511616"/>
                  <a:pt x="217309" y="477866"/>
                </a:cubicBezTo>
                <a:cubicBezTo>
                  <a:pt x="237980" y="435891"/>
                  <a:pt x="187990" y="422180"/>
                  <a:pt x="167846" y="401720"/>
                </a:cubicBezTo>
                <a:cubicBezTo>
                  <a:pt x="75774" y="308172"/>
                  <a:pt x="114796" y="207241"/>
                  <a:pt x="155928" y="115169"/>
                </a:cubicBezTo>
                <a:cubicBezTo>
                  <a:pt x="177337" y="67287"/>
                  <a:pt x="226485" y="25312"/>
                  <a:pt x="280272" y="0"/>
                </a:cubicBezTo>
                <a:lnTo>
                  <a:pt x="385738" y="0"/>
                </a:lnTo>
                <a:close/>
                <a:moveTo>
                  <a:pt x="318873" y="408364"/>
                </a:moveTo>
                <a:cubicBezTo>
                  <a:pt x="386687" y="408892"/>
                  <a:pt x="464521" y="345085"/>
                  <a:pt x="475701" y="286129"/>
                </a:cubicBezTo>
                <a:cubicBezTo>
                  <a:pt x="477072" y="278641"/>
                  <a:pt x="474541" y="265563"/>
                  <a:pt x="469478" y="262716"/>
                </a:cubicBezTo>
                <a:cubicBezTo>
                  <a:pt x="451022" y="252169"/>
                  <a:pt x="449545" y="235295"/>
                  <a:pt x="447541" y="217893"/>
                </a:cubicBezTo>
                <a:cubicBezTo>
                  <a:pt x="444377" y="190261"/>
                  <a:pt x="430772" y="180136"/>
                  <a:pt x="404617" y="193108"/>
                </a:cubicBezTo>
                <a:cubicBezTo>
                  <a:pt x="354204" y="217893"/>
                  <a:pt x="304002" y="220002"/>
                  <a:pt x="253167" y="193952"/>
                </a:cubicBezTo>
                <a:cubicBezTo>
                  <a:pt x="238086" y="186253"/>
                  <a:pt x="219840" y="182773"/>
                  <a:pt x="214145" y="203760"/>
                </a:cubicBezTo>
                <a:cubicBezTo>
                  <a:pt x="202544" y="246580"/>
                  <a:pt x="167634" y="282438"/>
                  <a:pt x="208134" y="336542"/>
                </a:cubicBezTo>
                <a:cubicBezTo>
                  <a:pt x="241883" y="381576"/>
                  <a:pt x="279956" y="398029"/>
                  <a:pt x="318978" y="408364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96" name="Forma libre: forma 95">
            <a:extLst>
              <a:ext uri="{FF2B5EF4-FFF2-40B4-BE49-F238E27FC236}">
                <a16:creationId xmlns:a16="http://schemas.microsoft.com/office/drawing/2014/main" id="{AFF73B9E-7172-466B-A51C-D910E86F2967}"/>
              </a:ext>
            </a:extLst>
          </p:cNvPr>
          <p:cNvSpPr/>
          <p:nvPr/>
        </p:nvSpPr>
        <p:spPr>
          <a:xfrm>
            <a:off x="6359729" y="2683855"/>
            <a:ext cx="429964" cy="607705"/>
          </a:xfrm>
          <a:custGeom>
            <a:avLst/>
            <a:gdLst>
              <a:gd name="connsiteX0" fmla="*/ 429965 w 429964"/>
              <a:gd name="connsiteY0" fmla="*/ 244132 h 607705"/>
              <a:gd name="connsiteX1" fmla="*/ 315851 w 429964"/>
              <a:gd name="connsiteY1" fmla="*/ 254573 h 607705"/>
              <a:gd name="connsiteX2" fmla="*/ 264383 w 429964"/>
              <a:gd name="connsiteY2" fmla="*/ 191188 h 607705"/>
              <a:gd name="connsiteX3" fmla="*/ 248036 w 429964"/>
              <a:gd name="connsiteY3" fmla="*/ 221246 h 607705"/>
              <a:gd name="connsiteX4" fmla="*/ 277883 w 429964"/>
              <a:gd name="connsiteY4" fmla="*/ 334622 h 607705"/>
              <a:gd name="connsiteX5" fmla="*/ 303300 w 429964"/>
              <a:gd name="connsiteY5" fmla="*/ 420682 h 607705"/>
              <a:gd name="connsiteX6" fmla="*/ 223252 w 429964"/>
              <a:gd name="connsiteY6" fmla="*/ 574979 h 607705"/>
              <a:gd name="connsiteX7" fmla="*/ 163980 w 429964"/>
              <a:gd name="connsiteY7" fmla="*/ 603138 h 607705"/>
              <a:gd name="connsiteX8" fmla="*/ 152590 w 429964"/>
              <a:gd name="connsiteY8" fmla="*/ 540070 h 607705"/>
              <a:gd name="connsiteX9" fmla="*/ 204795 w 429964"/>
              <a:gd name="connsiteY9" fmla="*/ 436713 h 607705"/>
              <a:gd name="connsiteX10" fmla="*/ 184229 w 429964"/>
              <a:gd name="connsiteY10" fmla="*/ 371851 h 607705"/>
              <a:gd name="connsiteX11" fmla="*/ 94899 w 429964"/>
              <a:gd name="connsiteY11" fmla="*/ 308255 h 607705"/>
              <a:gd name="connsiteX12" fmla="*/ 111880 w 429964"/>
              <a:gd name="connsiteY12" fmla="*/ 261850 h 607705"/>
              <a:gd name="connsiteX13" fmla="*/ 152484 w 429964"/>
              <a:gd name="connsiteY13" fmla="*/ 165349 h 607705"/>
              <a:gd name="connsiteX14" fmla="*/ 145628 w 429964"/>
              <a:gd name="connsiteY14" fmla="*/ 118417 h 607705"/>
              <a:gd name="connsiteX15" fmla="*/ 145312 w 429964"/>
              <a:gd name="connsiteY15" fmla="*/ 81609 h 607705"/>
              <a:gd name="connsiteX16" fmla="*/ 96587 w 429964"/>
              <a:gd name="connsiteY16" fmla="*/ 78340 h 607705"/>
              <a:gd name="connsiteX17" fmla="*/ 49971 w 429964"/>
              <a:gd name="connsiteY17" fmla="*/ 112511 h 607705"/>
              <a:gd name="connsiteX18" fmla="*/ 7784 w 429964"/>
              <a:gd name="connsiteY18" fmla="*/ 106394 h 607705"/>
              <a:gd name="connsiteX19" fmla="*/ 9683 w 429964"/>
              <a:gd name="connsiteY19" fmla="*/ 63785 h 607705"/>
              <a:gd name="connsiteX20" fmla="*/ 183280 w 429964"/>
              <a:gd name="connsiteY20" fmla="*/ 23603 h 607705"/>
              <a:gd name="connsiteX21" fmla="*/ 271449 w 429964"/>
              <a:gd name="connsiteY21" fmla="*/ 70746 h 607705"/>
              <a:gd name="connsiteX22" fmla="*/ 331249 w 429964"/>
              <a:gd name="connsiteY22" fmla="*/ 147631 h 607705"/>
              <a:gd name="connsiteX23" fmla="*/ 380818 w 429964"/>
              <a:gd name="connsiteY23" fmla="*/ 187813 h 607705"/>
              <a:gd name="connsiteX24" fmla="*/ 429965 w 429964"/>
              <a:gd name="connsiteY24" fmla="*/ 201840 h 607705"/>
              <a:gd name="connsiteX25" fmla="*/ 429965 w 429964"/>
              <a:gd name="connsiteY25" fmla="*/ 244027 h 60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9964" h="607705">
                <a:moveTo>
                  <a:pt x="429965" y="244132"/>
                </a:moveTo>
                <a:cubicBezTo>
                  <a:pt x="393157" y="261323"/>
                  <a:pt x="354240" y="255733"/>
                  <a:pt x="315851" y="254573"/>
                </a:cubicBezTo>
                <a:cubicBezTo>
                  <a:pt x="281047" y="253624"/>
                  <a:pt x="272715" y="225676"/>
                  <a:pt x="264383" y="191188"/>
                </a:cubicBezTo>
                <a:cubicBezTo>
                  <a:pt x="256052" y="206481"/>
                  <a:pt x="251833" y="213758"/>
                  <a:pt x="248036" y="221246"/>
                </a:cubicBezTo>
                <a:cubicBezTo>
                  <a:pt x="202264" y="310365"/>
                  <a:pt x="206061" y="296443"/>
                  <a:pt x="277883" y="334622"/>
                </a:cubicBezTo>
                <a:cubicBezTo>
                  <a:pt x="317011" y="355399"/>
                  <a:pt x="324921" y="381660"/>
                  <a:pt x="303300" y="420682"/>
                </a:cubicBezTo>
                <a:cubicBezTo>
                  <a:pt x="275247" y="471306"/>
                  <a:pt x="250040" y="523617"/>
                  <a:pt x="223252" y="574979"/>
                </a:cubicBezTo>
                <a:cubicBezTo>
                  <a:pt x="210701" y="599131"/>
                  <a:pt x="191823" y="616322"/>
                  <a:pt x="163980" y="603138"/>
                </a:cubicBezTo>
                <a:cubicBezTo>
                  <a:pt x="134449" y="589217"/>
                  <a:pt x="140461" y="564222"/>
                  <a:pt x="152590" y="540070"/>
                </a:cubicBezTo>
                <a:cubicBezTo>
                  <a:pt x="169886" y="505582"/>
                  <a:pt x="184124" y="469091"/>
                  <a:pt x="204795" y="436713"/>
                </a:cubicBezTo>
                <a:cubicBezTo>
                  <a:pt x="225993" y="403386"/>
                  <a:pt x="214814" y="387039"/>
                  <a:pt x="184229" y="371851"/>
                </a:cubicBezTo>
                <a:cubicBezTo>
                  <a:pt x="151324" y="355399"/>
                  <a:pt x="117575" y="339052"/>
                  <a:pt x="94899" y="308255"/>
                </a:cubicBezTo>
                <a:cubicBezTo>
                  <a:pt x="78236" y="285580"/>
                  <a:pt x="74650" y="269233"/>
                  <a:pt x="111880" y="261850"/>
                </a:cubicBezTo>
                <a:cubicBezTo>
                  <a:pt x="173260" y="249722"/>
                  <a:pt x="187815" y="214285"/>
                  <a:pt x="152484" y="165349"/>
                </a:cubicBezTo>
                <a:cubicBezTo>
                  <a:pt x="140566" y="148896"/>
                  <a:pt x="135926" y="136346"/>
                  <a:pt x="145628" y="118417"/>
                </a:cubicBezTo>
                <a:cubicBezTo>
                  <a:pt x="152062" y="106605"/>
                  <a:pt x="162398" y="92578"/>
                  <a:pt x="145312" y="81609"/>
                </a:cubicBezTo>
                <a:cubicBezTo>
                  <a:pt x="130336" y="72012"/>
                  <a:pt x="113884" y="65051"/>
                  <a:pt x="96587" y="78340"/>
                </a:cubicBezTo>
                <a:cubicBezTo>
                  <a:pt x="81294" y="90046"/>
                  <a:pt x="66002" y="101858"/>
                  <a:pt x="49971" y="112511"/>
                </a:cubicBezTo>
                <a:cubicBezTo>
                  <a:pt x="34679" y="122635"/>
                  <a:pt x="19913" y="120737"/>
                  <a:pt x="7784" y="106394"/>
                </a:cubicBezTo>
                <a:cubicBezTo>
                  <a:pt x="-4450" y="91839"/>
                  <a:pt x="-1075" y="78551"/>
                  <a:pt x="9683" y="63785"/>
                </a:cubicBezTo>
                <a:cubicBezTo>
                  <a:pt x="60096" y="-5717"/>
                  <a:pt x="108821" y="-17318"/>
                  <a:pt x="183280" y="23603"/>
                </a:cubicBezTo>
                <a:cubicBezTo>
                  <a:pt x="212494" y="39634"/>
                  <a:pt x="241286" y="56825"/>
                  <a:pt x="271449" y="70746"/>
                </a:cubicBezTo>
                <a:cubicBezTo>
                  <a:pt x="305304" y="86460"/>
                  <a:pt x="331249" y="104495"/>
                  <a:pt x="331249" y="147631"/>
                </a:cubicBezTo>
                <a:cubicBezTo>
                  <a:pt x="331249" y="176739"/>
                  <a:pt x="350444" y="190661"/>
                  <a:pt x="380818" y="187813"/>
                </a:cubicBezTo>
                <a:cubicBezTo>
                  <a:pt x="398642" y="186126"/>
                  <a:pt x="415938" y="188973"/>
                  <a:pt x="429965" y="201840"/>
                </a:cubicBezTo>
                <a:lnTo>
                  <a:pt x="429965" y="244027"/>
                </a:ln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97" name="Forma libre: forma 96">
            <a:extLst>
              <a:ext uri="{FF2B5EF4-FFF2-40B4-BE49-F238E27FC236}">
                <a16:creationId xmlns:a16="http://schemas.microsoft.com/office/drawing/2014/main" id="{F07314AE-F48D-40C1-801B-FFF6B0A2C8A2}"/>
              </a:ext>
            </a:extLst>
          </p:cNvPr>
          <p:cNvSpPr/>
          <p:nvPr/>
        </p:nvSpPr>
        <p:spPr>
          <a:xfrm>
            <a:off x="1775635" y="940684"/>
            <a:ext cx="837231" cy="776764"/>
          </a:xfrm>
          <a:custGeom>
            <a:avLst/>
            <a:gdLst>
              <a:gd name="connsiteX0" fmla="*/ 491782 w 837231"/>
              <a:gd name="connsiteY0" fmla="*/ 538200 h 776764"/>
              <a:gd name="connsiteX1" fmla="*/ 792043 w 837231"/>
              <a:gd name="connsiteY1" fmla="*/ 538200 h 776764"/>
              <a:gd name="connsiteX2" fmla="*/ 837183 w 837231"/>
              <a:gd name="connsiteY2" fmla="*/ 566676 h 776764"/>
              <a:gd name="connsiteX3" fmla="*/ 793203 w 837231"/>
              <a:gd name="connsiteY3" fmla="*/ 605065 h 776764"/>
              <a:gd name="connsiteX4" fmla="*/ 772110 w 837231"/>
              <a:gd name="connsiteY4" fmla="*/ 605276 h 776764"/>
              <a:gd name="connsiteX5" fmla="*/ 700604 w 837231"/>
              <a:gd name="connsiteY5" fmla="*/ 675728 h 776764"/>
              <a:gd name="connsiteX6" fmla="*/ 700604 w 837231"/>
              <a:gd name="connsiteY6" fmla="*/ 723187 h 776764"/>
              <a:gd name="connsiteX7" fmla="*/ 646289 w 837231"/>
              <a:gd name="connsiteY7" fmla="*/ 776764 h 776764"/>
              <a:gd name="connsiteX8" fmla="*/ 51039 w 837231"/>
              <a:gd name="connsiteY8" fmla="*/ 776764 h 776764"/>
              <a:gd name="connsiteX9" fmla="*/ 626 w 837231"/>
              <a:gd name="connsiteY9" fmla="*/ 726668 h 776764"/>
              <a:gd name="connsiteX10" fmla="*/ 2314 w 837231"/>
              <a:gd name="connsiteY10" fmla="*/ 321045 h 776764"/>
              <a:gd name="connsiteX11" fmla="*/ 311962 w 837231"/>
              <a:gd name="connsiteY11" fmla="*/ 3276 h 776764"/>
              <a:gd name="connsiteX12" fmla="*/ 687105 w 837231"/>
              <a:gd name="connsiteY12" fmla="*/ 217478 h 776764"/>
              <a:gd name="connsiteX13" fmla="*/ 680038 w 837231"/>
              <a:gd name="connsiteY13" fmla="*/ 261141 h 776764"/>
              <a:gd name="connsiteX14" fmla="*/ 616231 w 837231"/>
              <a:gd name="connsiteY14" fmla="*/ 251121 h 776764"/>
              <a:gd name="connsiteX15" fmla="*/ 576682 w 837231"/>
              <a:gd name="connsiteY15" fmla="*/ 189107 h 776764"/>
              <a:gd name="connsiteX16" fmla="*/ 204492 w 837231"/>
              <a:gd name="connsiteY16" fmla="*/ 126039 h 776764"/>
              <a:gd name="connsiteX17" fmla="*/ 113581 w 837231"/>
              <a:gd name="connsiteY17" fmla="*/ 498545 h 776764"/>
              <a:gd name="connsiteX18" fmla="*/ 186352 w 837231"/>
              <a:gd name="connsiteY18" fmla="*/ 538727 h 776764"/>
              <a:gd name="connsiteX19" fmla="*/ 491887 w 837231"/>
              <a:gd name="connsiteY19" fmla="*/ 538200 h 776764"/>
              <a:gd name="connsiteX20" fmla="*/ 491887 w 837231"/>
              <a:gd name="connsiteY20" fmla="*/ 537989 h 776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37231" h="776764">
                <a:moveTo>
                  <a:pt x="491782" y="538200"/>
                </a:moveTo>
                <a:cubicBezTo>
                  <a:pt x="591869" y="538200"/>
                  <a:pt x="691956" y="538200"/>
                  <a:pt x="792043" y="538200"/>
                </a:cubicBezTo>
                <a:cubicBezTo>
                  <a:pt x="812715" y="538200"/>
                  <a:pt x="836023" y="533770"/>
                  <a:pt x="837183" y="566676"/>
                </a:cubicBezTo>
                <a:cubicBezTo>
                  <a:pt x="838343" y="598632"/>
                  <a:pt x="818726" y="604749"/>
                  <a:pt x="793203" y="605065"/>
                </a:cubicBezTo>
                <a:cubicBezTo>
                  <a:pt x="786137" y="605065"/>
                  <a:pt x="779177" y="605171"/>
                  <a:pt x="772110" y="605276"/>
                </a:cubicBezTo>
                <a:cubicBezTo>
                  <a:pt x="701448" y="606647"/>
                  <a:pt x="701132" y="606964"/>
                  <a:pt x="700604" y="675728"/>
                </a:cubicBezTo>
                <a:cubicBezTo>
                  <a:pt x="700499" y="691548"/>
                  <a:pt x="700077" y="707367"/>
                  <a:pt x="700604" y="723187"/>
                </a:cubicBezTo>
                <a:cubicBezTo>
                  <a:pt x="701554" y="760628"/>
                  <a:pt x="684152" y="776870"/>
                  <a:pt x="646289" y="776764"/>
                </a:cubicBezTo>
                <a:cubicBezTo>
                  <a:pt x="447908" y="776026"/>
                  <a:pt x="249421" y="776237"/>
                  <a:pt x="51039" y="776764"/>
                </a:cubicBezTo>
                <a:cubicBezTo>
                  <a:pt x="15919" y="776764"/>
                  <a:pt x="310" y="763159"/>
                  <a:pt x="626" y="726668"/>
                </a:cubicBezTo>
                <a:cubicBezTo>
                  <a:pt x="1787" y="591460"/>
                  <a:pt x="-2432" y="456147"/>
                  <a:pt x="2314" y="321045"/>
                </a:cubicBezTo>
                <a:cubicBezTo>
                  <a:pt x="7693" y="164850"/>
                  <a:pt x="144588" y="28166"/>
                  <a:pt x="311962" y="3276"/>
                </a:cubicBezTo>
                <a:cubicBezTo>
                  <a:pt x="463939" y="-19399"/>
                  <a:pt x="635110" y="78157"/>
                  <a:pt x="687105" y="217478"/>
                </a:cubicBezTo>
                <a:cubicBezTo>
                  <a:pt x="692694" y="232559"/>
                  <a:pt x="706300" y="250911"/>
                  <a:pt x="680038" y="261141"/>
                </a:cubicBezTo>
                <a:cubicBezTo>
                  <a:pt x="657047" y="270105"/>
                  <a:pt x="633739" y="282128"/>
                  <a:pt x="616231" y="251121"/>
                </a:cubicBezTo>
                <a:cubicBezTo>
                  <a:pt x="604208" y="229817"/>
                  <a:pt x="591658" y="208408"/>
                  <a:pt x="576682" y="189107"/>
                </a:cubicBezTo>
                <a:cubicBezTo>
                  <a:pt x="486192" y="72357"/>
                  <a:pt x="326727" y="45779"/>
                  <a:pt x="204492" y="126039"/>
                </a:cubicBezTo>
                <a:cubicBezTo>
                  <a:pt x="81835" y="206720"/>
                  <a:pt x="42286" y="370825"/>
                  <a:pt x="113581" y="498545"/>
                </a:cubicBezTo>
                <a:cubicBezTo>
                  <a:pt x="130139" y="528181"/>
                  <a:pt x="152708" y="539255"/>
                  <a:pt x="186352" y="538727"/>
                </a:cubicBezTo>
                <a:cubicBezTo>
                  <a:pt x="288127" y="537145"/>
                  <a:pt x="390007" y="538200"/>
                  <a:pt x="491887" y="538200"/>
                </a:cubicBezTo>
                <a:lnTo>
                  <a:pt x="491887" y="537989"/>
                </a:ln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98" name="Forma libre: forma 97">
            <a:extLst>
              <a:ext uri="{FF2B5EF4-FFF2-40B4-BE49-F238E27FC236}">
                <a16:creationId xmlns:a16="http://schemas.microsoft.com/office/drawing/2014/main" id="{94BF0775-A2BB-4159-94E7-435E6621A907}"/>
              </a:ext>
            </a:extLst>
          </p:cNvPr>
          <p:cNvSpPr/>
          <p:nvPr/>
        </p:nvSpPr>
        <p:spPr>
          <a:xfrm>
            <a:off x="5862539" y="920162"/>
            <a:ext cx="884638" cy="785251"/>
          </a:xfrm>
          <a:custGeom>
            <a:avLst/>
            <a:gdLst>
              <a:gd name="connsiteX0" fmla="*/ 442327 w 884638"/>
              <a:gd name="connsiteY0" fmla="*/ 785158 h 785251"/>
              <a:gd name="connsiteX1" fmla="*/ 78575 w 884638"/>
              <a:gd name="connsiteY1" fmla="*/ 784947 h 785251"/>
              <a:gd name="connsiteX2" fmla="*/ 3 w 884638"/>
              <a:gd name="connsiteY2" fmla="*/ 710171 h 785251"/>
              <a:gd name="connsiteX3" fmla="*/ 5065 w 884638"/>
              <a:gd name="connsiteY3" fmla="*/ 204356 h 785251"/>
              <a:gd name="connsiteX4" fmla="*/ 70876 w 884638"/>
              <a:gd name="connsiteY4" fmla="*/ 150885 h 785251"/>
              <a:gd name="connsiteX5" fmla="*/ 130569 w 884638"/>
              <a:gd name="connsiteY5" fmla="*/ 59552 h 785251"/>
              <a:gd name="connsiteX6" fmla="*/ 168537 w 884638"/>
              <a:gd name="connsiteY6" fmla="*/ 1229 h 785251"/>
              <a:gd name="connsiteX7" fmla="*/ 363544 w 884638"/>
              <a:gd name="connsiteY7" fmla="*/ 1229 h 785251"/>
              <a:gd name="connsiteX8" fmla="*/ 401301 w 884638"/>
              <a:gd name="connsiteY8" fmla="*/ 65247 h 785251"/>
              <a:gd name="connsiteX9" fmla="*/ 434733 w 884638"/>
              <a:gd name="connsiteY9" fmla="*/ 150780 h 785251"/>
              <a:gd name="connsiteX10" fmla="*/ 484724 w 884638"/>
              <a:gd name="connsiteY10" fmla="*/ 68411 h 785251"/>
              <a:gd name="connsiteX11" fmla="*/ 527333 w 884638"/>
              <a:gd name="connsiteY11" fmla="*/ 913 h 785251"/>
              <a:gd name="connsiteX12" fmla="*/ 706520 w 884638"/>
              <a:gd name="connsiteY12" fmla="*/ 913 h 785251"/>
              <a:gd name="connsiteX13" fmla="*/ 749233 w 884638"/>
              <a:gd name="connsiteY13" fmla="*/ 65036 h 785251"/>
              <a:gd name="connsiteX14" fmla="*/ 803653 w 884638"/>
              <a:gd name="connsiteY14" fmla="*/ 150780 h 785251"/>
              <a:gd name="connsiteX15" fmla="*/ 884018 w 884638"/>
              <a:gd name="connsiteY15" fmla="*/ 229563 h 785251"/>
              <a:gd name="connsiteX16" fmla="*/ 883913 w 884638"/>
              <a:gd name="connsiteY16" fmla="*/ 709222 h 785251"/>
              <a:gd name="connsiteX17" fmla="*/ 805868 w 884638"/>
              <a:gd name="connsiteY17" fmla="*/ 784947 h 785251"/>
              <a:gd name="connsiteX18" fmla="*/ 442116 w 884638"/>
              <a:gd name="connsiteY18" fmla="*/ 784947 h 785251"/>
              <a:gd name="connsiteX19" fmla="*/ 438741 w 884638"/>
              <a:gd name="connsiteY19" fmla="*/ 717449 h 785251"/>
              <a:gd name="connsiteX20" fmla="*/ 765159 w 884638"/>
              <a:gd name="connsiteY20" fmla="*/ 718081 h 785251"/>
              <a:gd name="connsiteX21" fmla="*/ 818313 w 884638"/>
              <a:gd name="connsiteY21" fmla="*/ 668196 h 785251"/>
              <a:gd name="connsiteX22" fmla="*/ 818102 w 884638"/>
              <a:gd name="connsiteY22" fmla="*/ 268058 h 785251"/>
              <a:gd name="connsiteX23" fmla="*/ 770221 w 884638"/>
              <a:gd name="connsiteY23" fmla="*/ 218067 h 785251"/>
              <a:gd name="connsiteX24" fmla="*/ 122554 w 884638"/>
              <a:gd name="connsiteY24" fmla="*/ 218172 h 785251"/>
              <a:gd name="connsiteX25" fmla="*/ 72036 w 884638"/>
              <a:gd name="connsiteY25" fmla="*/ 266898 h 785251"/>
              <a:gd name="connsiteX26" fmla="*/ 65708 w 884638"/>
              <a:gd name="connsiteY26" fmla="*/ 666825 h 785251"/>
              <a:gd name="connsiteX27" fmla="*/ 117492 w 884638"/>
              <a:gd name="connsiteY27" fmla="*/ 718081 h 785251"/>
              <a:gd name="connsiteX28" fmla="*/ 438636 w 884638"/>
              <a:gd name="connsiteY28" fmla="*/ 717449 h 785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84638" h="785251">
                <a:moveTo>
                  <a:pt x="442327" y="785158"/>
                </a:moveTo>
                <a:cubicBezTo>
                  <a:pt x="321041" y="785158"/>
                  <a:pt x="199860" y="785474"/>
                  <a:pt x="78575" y="784947"/>
                </a:cubicBezTo>
                <a:cubicBezTo>
                  <a:pt x="10866" y="784630"/>
                  <a:pt x="-208" y="775771"/>
                  <a:pt x="3" y="710171"/>
                </a:cubicBezTo>
                <a:cubicBezTo>
                  <a:pt x="636" y="541531"/>
                  <a:pt x="4432" y="372997"/>
                  <a:pt x="5065" y="204356"/>
                </a:cubicBezTo>
                <a:cubicBezTo>
                  <a:pt x="5276" y="155948"/>
                  <a:pt x="34384" y="151834"/>
                  <a:pt x="70876" y="150885"/>
                </a:cubicBezTo>
                <a:cubicBezTo>
                  <a:pt x="149554" y="148776"/>
                  <a:pt x="160416" y="132745"/>
                  <a:pt x="130569" y="59552"/>
                </a:cubicBezTo>
                <a:cubicBezTo>
                  <a:pt x="114012" y="18947"/>
                  <a:pt x="130569" y="2178"/>
                  <a:pt x="168537" y="1229"/>
                </a:cubicBezTo>
                <a:cubicBezTo>
                  <a:pt x="233504" y="-248"/>
                  <a:pt x="298577" y="-564"/>
                  <a:pt x="363544" y="1229"/>
                </a:cubicBezTo>
                <a:cubicBezTo>
                  <a:pt x="411953" y="2600"/>
                  <a:pt x="420074" y="18314"/>
                  <a:pt x="401301" y="65247"/>
                </a:cubicBezTo>
                <a:cubicBezTo>
                  <a:pt x="379997" y="118402"/>
                  <a:pt x="391598" y="148143"/>
                  <a:pt x="434733" y="150780"/>
                </a:cubicBezTo>
                <a:cubicBezTo>
                  <a:pt x="489259" y="154155"/>
                  <a:pt x="506240" y="126312"/>
                  <a:pt x="484724" y="68411"/>
                </a:cubicBezTo>
                <a:cubicBezTo>
                  <a:pt x="464686" y="14518"/>
                  <a:pt x="471963" y="1967"/>
                  <a:pt x="527333" y="913"/>
                </a:cubicBezTo>
                <a:cubicBezTo>
                  <a:pt x="587026" y="-248"/>
                  <a:pt x="646825" y="-248"/>
                  <a:pt x="706520" y="913"/>
                </a:cubicBezTo>
                <a:cubicBezTo>
                  <a:pt x="759885" y="1967"/>
                  <a:pt x="768744" y="16416"/>
                  <a:pt x="749233" y="65036"/>
                </a:cubicBezTo>
                <a:cubicBezTo>
                  <a:pt x="724765" y="126101"/>
                  <a:pt x="739425" y="149092"/>
                  <a:pt x="803653" y="150780"/>
                </a:cubicBezTo>
                <a:cubicBezTo>
                  <a:pt x="874843" y="152678"/>
                  <a:pt x="883702" y="160061"/>
                  <a:pt x="884018" y="229563"/>
                </a:cubicBezTo>
                <a:cubicBezTo>
                  <a:pt x="884862" y="389449"/>
                  <a:pt x="884862" y="549336"/>
                  <a:pt x="883913" y="709222"/>
                </a:cubicBezTo>
                <a:cubicBezTo>
                  <a:pt x="883491" y="774927"/>
                  <a:pt x="872523" y="784736"/>
                  <a:pt x="805868" y="784947"/>
                </a:cubicBezTo>
                <a:cubicBezTo>
                  <a:pt x="684688" y="785474"/>
                  <a:pt x="563402" y="785052"/>
                  <a:pt x="442116" y="784947"/>
                </a:cubicBezTo>
                <a:close/>
                <a:moveTo>
                  <a:pt x="438741" y="717449"/>
                </a:moveTo>
                <a:cubicBezTo>
                  <a:pt x="547582" y="717449"/>
                  <a:pt x="656423" y="716288"/>
                  <a:pt x="765159" y="718081"/>
                </a:cubicBezTo>
                <a:cubicBezTo>
                  <a:pt x="802388" y="718714"/>
                  <a:pt x="818946" y="709117"/>
                  <a:pt x="818313" y="668196"/>
                </a:cubicBezTo>
                <a:cubicBezTo>
                  <a:pt x="816204" y="534887"/>
                  <a:pt x="816626" y="401367"/>
                  <a:pt x="818102" y="268058"/>
                </a:cubicBezTo>
                <a:cubicBezTo>
                  <a:pt x="818524" y="232410"/>
                  <a:pt x="807767" y="217856"/>
                  <a:pt x="770221" y="218067"/>
                </a:cubicBezTo>
                <a:cubicBezTo>
                  <a:pt x="554332" y="219333"/>
                  <a:pt x="338443" y="219227"/>
                  <a:pt x="122554" y="218172"/>
                </a:cubicBezTo>
                <a:cubicBezTo>
                  <a:pt x="86590" y="217962"/>
                  <a:pt x="72247" y="230407"/>
                  <a:pt x="72036" y="266898"/>
                </a:cubicBezTo>
                <a:cubicBezTo>
                  <a:pt x="71297" y="400207"/>
                  <a:pt x="69505" y="533621"/>
                  <a:pt x="65708" y="666825"/>
                </a:cubicBezTo>
                <a:cubicBezTo>
                  <a:pt x="64548" y="706375"/>
                  <a:pt x="78786" y="718820"/>
                  <a:pt x="117492" y="718081"/>
                </a:cubicBezTo>
                <a:cubicBezTo>
                  <a:pt x="224540" y="716183"/>
                  <a:pt x="331588" y="717449"/>
                  <a:pt x="438636" y="717449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99" name="Forma libre: forma 98">
            <a:extLst>
              <a:ext uri="{FF2B5EF4-FFF2-40B4-BE49-F238E27FC236}">
                <a16:creationId xmlns:a16="http://schemas.microsoft.com/office/drawing/2014/main" id="{02E9CF31-06A1-40F4-B67B-9154CA513AAF}"/>
              </a:ext>
            </a:extLst>
          </p:cNvPr>
          <p:cNvSpPr/>
          <p:nvPr/>
        </p:nvSpPr>
        <p:spPr>
          <a:xfrm>
            <a:off x="4511991" y="3969633"/>
            <a:ext cx="866187" cy="751119"/>
          </a:xfrm>
          <a:custGeom>
            <a:avLst/>
            <a:gdLst>
              <a:gd name="connsiteX0" fmla="*/ 458203 w 866187"/>
              <a:gd name="connsiteY0" fmla="*/ 90532 h 751119"/>
              <a:gd name="connsiteX1" fmla="*/ 147079 w 866187"/>
              <a:gd name="connsiteY1" fmla="*/ 345549 h 751119"/>
              <a:gd name="connsiteX2" fmla="*/ 206667 w 866187"/>
              <a:gd name="connsiteY2" fmla="*/ 669118 h 751119"/>
              <a:gd name="connsiteX3" fmla="*/ 131997 w 866187"/>
              <a:gd name="connsiteY3" fmla="*/ 748745 h 751119"/>
              <a:gd name="connsiteX4" fmla="*/ 12715 w 866187"/>
              <a:gd name="connsiteY4" fmla="*/ 642119 h 751119"/>
              <a:gd name="connsiteX5" fmla="*/ 40030 w 866187"/>
              <a:gd name="connsiteY5" fmla="*/ 480545 h 751119"/>
              <a:gd name="connsiteX6" fmla="*/ 64604 w 866187"/>
              <a:gd name="connsiteY6" fmla="*/ 388895 h 751119"/>
              <a:gd name="connsiteX7" fmla="*/ 124825 w 866187"/>
              <a:gd name="connsiteY7" fmla="*/ 161616 h 751119"/>
              <a:gd name="connsiteX8" fmla="*/ 491531 w 866187"/>
              <a:gd name="connsiteY8" fmla="*/ 6159 h 751119"/>
              <a:gd name="connsiteX9" fmla="*/ 798648 w 866187"/>
              <a:gd name="connsiteY9" fmla="*/ 294292 h 751119"/>
              <a:gd name="connsiteX10" fmla="*/ 800019 w 866187"/>
              <a:gd name="connsiteY10" fmla="*/ 392481 h 751119"/>
              <a:gd name="connsiteX11" fmla="*/ 823537 w 866187"/>
              <a:gd name="connsiteY11" fmla="*/ 479385 h 751119"/>
              <a:gd name="connsiteX12" fmla="*/ 837143 w 866187"/>
              <a:gd name="connsiteY12" fmla="*/ 678189 h 751119"/>
              <a:gd name="connsiteX13" fmla="*/ 690334 w 866187"/>
              <a:gd name="connsiteY13" fmla="*/ 746109 h 751119"/>
              <a:gd name="connsiteX14" fmla="*/ 653737 w 866187"/>
              <a:gd name="connsiteY14" fmla="*/ 686942 h 751119"/>
              <a:gd name="connsiteX15" fmla="*/ 731782 w 866187"/>
              <a:gd name="connsiteY15" fmla="*/ 441417 h 751119"/>
              <a:gd name="connsiteX16" fmla="*/ 738321 w 866187"/>
              <a:gd name="connsiteY16" fmla="*/ 427601 h 751119"/>
              <a:gd name="connsiteX17" fmla="*/ 607227 w 866187"/>
              <a:gd name="connsiteY17" fmla="*/ 150226 h 751119"/>
              <a:gd name="connsiteX18" fmla="*/ 458203 w 866187"/>
              <a:gd name="connsiteY18" fmla="*/ 90637 h 75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66187" h="751119">
                <a:moveTo>
                  <a:pt x="458203" y="90532"/>
                </a:moveTo>
                <a:cubicBezTo>
                  <a:pt x="288192" y="90216"/>
                  <a:pt x="173234" y="207072"/>
                  <a:pt x="147079" y="345549"/>
                </a:cubicBezTo>
                <a:cubicBezTo>
                  <a:pt x="124298" y="466096"/>
                  <a:pt x="185468" y="561965"/>
                  <a:pt x="206667" y="669118"/>
                </a:cubicBezTo>
                <a:cubicBezTo>
                  <a:pt x="219112" y="731976"/>
                  <a:pt x="197175" y="759819"/>
                  <a:pt x="131997" y="748745"/>
                </a:cubicBezTo>
                <a:cubicBezTo>
                  <a:pt x="70299" y="738304"/>
                  <a:pt x="33070" y="699176"/>
                  <a:pt x="12715" y="642119"/>
                </a:cubicBezTo>
                <a:cubicBezTo>
                  <a:pt x="-8273" y="583269"/>
                  <a:pt x="-5953" y="524419"/>
                  <a:pt x="40030" y="480545"/>
                </a:cubicBezTo>
                <a:cubicBezTo>
                  <a:pt x="70827" y="451120"/>
                  <a:pt x="75783" y="432453"/>
                  <a:pt x="64604" y="388895"/>
                </a:cubicBezTo>
                <a:cubicBezTo>
                  <a:pt x="43511" y="306843"/>
                  <a:pt x="76627" y="228060"/>
                  <a:pt x="124825" y="161616"/>
                </a:cubicBezTo>
                <a:cubicBezTo>
                  <a:pt x="214788" y="37588"/>
                  <a:pt x="339343" y="-19891"/>
                  <a:pt x="491531" y="6159"/>
                </a:cubicBezTo>
                <a:cubicBezTo>
                  <a:pt x="654265" y="33897"/>
                  <a:pt x="756461" y="133984"/>
                  <a:pt x="798648" y="294292"/>
                </a:cubicBezTo>
                <a:cubicBezTo>
                  <a:pt x="807296" y="327092"/>
                  <a:pt x="815311" y="365376"/>
                  <a:pt x="800019" y="392481"/>
                </a:cubicBezTo>
                <a:cubicBezTo>
                  <a:pt x="775761" y="435406"/>
                  <a:pt x="796222" y="453440"/>
                  <a:pt x="823537" y="479385"/>
                </a:cubicBezTo>
                <a:cubicBezTo>
                  <a:pt x="875954" y="529059"/>
                  <a:pt x="879540" y="608581"/>
                  <a:pt x="837143" y="678189"/>
                </a:cubicBezTo>
                <a:cubicBezTo>
                  <a:pt x="803710" y="733136"/>
                  <a:pt x="744860" y="758976"/>
                  <a:pt x="690334" y="746109"/>
                </a:cubicBezTo>
                <a:cubicBezTo>
                  <a:pt x="656057" y="738093"/>
                  <a:pt x="642030" y="722906"/>
                  <a:pt x="653737" y="686942"/>
                </a:cubicBezTo>
                <a:cubicBezTo>
                  <a:pt x="680526" y="605311"/>
                  <a:pt x="705732" y="523259"/>
                  <a:pt x="731782" y="441417"/>
                </a:cubicBezTo>
                <a:cubicBezTo>
                  <a:pt x="733364" y="436460"/>
                  <a:pt x="739587" y="430871"/>
                  <a:pt x="738321" y="427601"/>
                </a:cubicBezTo>
                <a:cubicBezTo>
                  <a:pt x="702251" y="331627"/>
                  <a:pt x="704572" y="218040"/>
                  <a:pt x="607227" y="150226"/>
                </a:cubicBezTo>
                <a:cubicBezTo>
                  <a:pt x="553544" y="112891"/>
                  <a:pt x="496066" y="91376"/>
                  <a:pt x="458203" y="90637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0" name="Forma libre: forma 99">
            <a:extLst>
              <a:ext uri="{FF2B5EF4-FFF2-40B4-BE49-F238E27FC236}">
                <a16:creationId xmlns:a16="http://schemas.microsoft.com/office/drawing/2014/main" id="{155EE6F5-75F5-494C-A798-23A8B6172BE5}"/>
              </a:ext>
            </a:extLst>
          </p:cNvPr>
          <p:cNvSpPr/>
          <p:nvPr/>
        </p:nvSpPr>
        <p:spPr>
          <a:xfrm>
            <a:off x="4423661" y="2465163"/>
            <a:ext cx="710260" cy="777447"/>
          </a:xfrm>
          <a:custGeom>
            <a:avLst/>
            <a:gdLst>
              <a:gd name="connsiteX0" fmla="*/ 398986 w 710260"/>
              <a:gd name="connsiteY0" fmla="*/ 422958 h 777447"/>
              <a:gd name="connsiteX1" fmla="*/ 346358 w 710260"/>
              <a:gd name="connsiteY1" fmla="*/ 734083 h 777447"/>
              <a:gd name="connsiteX2" fmla="*/ 310184 w 710260"/>
              <a:gd name="connsiteY2" fmla="*/ 777430 h 777447"/>
              <a:gd name="connsiteX3" fmla="*/ 275274 w 710260"/>
              <a:gd name="connsiteY3" fmla="*/ 732395 h 777447"/>
              <a:gd name="connsiteX4" fmla="*/ 228869 w 710260"/>
              <a:gd name="connsiteY4" fmla="*/ 264337 h 777447"/>
              <a:gd name="connsiteX5" fmla="*/ 174449 w 710260"/>
              <a:gd name="connsiteY5" fmla="*/ 541608 h 777447"/>
              <a:gd name="connsiteX6" fmla="*/ 131419 w 710260"/>
              <a:gd name="connsiteY6" fmla="*/ 615539 h 777447"/>
              <a:gd name="connsiteX7" fmla="*/ 87650 w 710260"/>
              <a:gd name="connsiteY7" fmla="*/ 548041 h 777447"/>
              <a:gd name="connsiteX8" fmla="*/ 74573 w 710260"/>
              <a:gd name="connsiteY8" fmla="*/ 497101 h 777447"/>
              <a:gd name="connsiteX9" fmla="*/ 31015 w 710260"/>
              <a:gd name="connsiteY9" fmla="*/ 455653 h 777447"/>
              <a:gd name="connsiteX10" fmla="*/ 8 w 710260"/>
              <a:gd name="connsiteY10" fmla="*/ 424224 h 777447"/>
              <a:gd name="connsiteX11" fmla="*/ 32914 w 710260"/>
              <a:gd name="connsiteY11" fmla="*/ 386994 h 777447"/>
              <a:gd name="connsiteX12" fmla="*/ 127833 w 710260"/>
              <a:gd name="connsiteY12" fmla="*/ 426333 h 777447"/>
              <a:gd name="connsiteX13" fmla="*/ 199761 w 710260"/>
              <a:gd name="connsiteY13" fmla="*/ 61948 h 777447"/>
              <a:gd name="connsiteX14" fmla="*/ 205667 w 710260"/>
              <a:gd name="connsiteY14" fmla="*/ 31047 h 777447"/>
              <a:gd name="connsiteX15" fmla="*/ 242686 w 710260"/>
              <a:gd name="connsiteY15" fmla="*/ 145 h 777447"/>
              <a:gd name="connsiteX16" fmla="*/ 271372 w 710260"/>
              <a:gd name="connsiteY16" fmla="*/ 32734 h 777447"/>
              <a:gd name="connsiteX17" fmla="*/ 291516 w 710260"/>
              <a:gd name="connsiteY17" fmla="*/ 210339 h 777447"/>
              <a:gd name="connsiteX18" fmla="*/ 323472 w 710260"/>
              <a:gd name="connsiteY18" fmla="*/ 455653 h 777447"/>
              <a:gd name="connsiteX19" fmla="*/ 358276 w 710260"/>
              <a:gd name="connsiteY19" fmla="*/ 252420 h 777447"/>
              <a:gd name="connsiteX20" fmla="*/ 365659 w 710260"/>
              <a:gd name="connsiteY20" fmla="*/ 210972 h 777447"/>
              <a:gd name="connsiteX21" fmla="*/ 401306 w 710260"/>
              <a:gd name="connsiteY21" fmla="*/ 166781 h 777447"/>
              <a:gd name="connsiteX22" fmla="*/ 438958 w 710260"/>
              <a:gd name="connsiteY22" fmla="*/ 215823 h 777447"/>
              <a:gd name="connsiteX23" fmla="*/ 472707 w 710260"/>
              <a:gd name="connsiteY23" fmla="*/ 419478 h 777447"/>
              <a:gd name="connsiteX24" fmla="*/ 525229 w 710260"/>
              <a:gd name="connsiteY24" fmla="*/ 389420 h 777447"/>
              <a:gd name="connsiteX25" fmla="*/ 662124 w 710260"/>
              <a:gd name="connsiteY25" fmla="*/ 389631 h 777447"/>
              <a:gd name="connsiteX26" fmla="*/ 710216 w 710260"/>
              <a:gd name="connsiteY26" fmla="*/ 426017 h 777447"/>
              <a:gd name="connsiteX27" fmla="*/ 662862 w 710260"/>
              <a:gd name="connsiteY27" fmla="*/ 455864 h 777447"/>
              <a:gd name="connsiteX28" fmla="*/ 657589 w 710260"/>
              <a:gd name="connsiteY28" fmla="*/ 455969 h 777447"/>
              <a:gd name="connsiteX29" fmla="*/ 513839 w 710260"/>
              <a:gd name="connsiteY29" fmla="*/ 584743 h 777447"/>
              <a:gd name="connsiteX30" fmla="*/ 472812 w 710260"/>
              <a:gd name="connsiteY30" fmla="*/ 659202 h 777447"/>
              <a:gd name="connsiteX31" fmla="*/ 431891 w 710260"/>
              <a:gd name="connsiteY31" fmla="*/ 585903 h 777447"/>
              <a:gd name="connsiteX32" fmla="*/ 404470 w 710260"/>
              <a:gd name="connsiteY32" fmla="*/ 425384 h 777447"/>
              <a:gd name="connsiteX33" fmla="*/ 398986 w 710260"/>
              <a:gd name="connsiteY33" fmla="*/ 423064 h 777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10260" h="777447">
                <a:moveTo>
                  <a:pt x="398986" y="422958"/>
                </a:moveTo>
                <a:cubicBezTo>
                  <a:pt x="381373" y="526631"/>
                  <a:pt x="363549" y="630304"/>
                  <a:pt x="346358" y="734083"/>
                </a:cubicBezTo>
                <a:cubicBezTo>
                  <a:pt x="342667" y="756231"/>
                  <a:pt x="337183" y="778168"/>
                  <a:pt x="310184" y="777430"/>
                </a:cubicBezTo>
                <a:cubicBezTo>
                  <a:pt x="283712" y="776691"/>
                  <a:pt x="277489" y="754438"/>
                  <a:pt x="275274" y="732395"/>
                </a:cubicBezTo>
                <a:cubicBezTo>
                  <a:pt x="260087" y="580630"/>
                  <a:pt x="245111" y="428864"/>
                  <a:pt x="228869" y="264337"/>
                </a:cubicBezTo>
                <a:cubicBezTo>
                  <a:pt x="209463" y="364636"/>
                  <a:pt x="193644" y="453438"/>
                  <a:pt x="174449" y="541608"/>
                </a:cubicBezTo>
                <a:cubicBezTo>
                  <a:pt x="168332" y="569767"/>
                  <a:pt x="175082" y="613641"/>
                  <a:pt x="131419" y="615539"/>
                </a:cubicBezTo>
                <a:cubicBezTo>
                  <a:pt x="88705" y="617438"/>
                  <a:pt x="98303" y="573247"/>
                  <a:pt x="87650" y="548041"/>
                </a:cubicBezTo>
                <a:cubicBezTo>
                  <a:pt x="80900" y="532116"/>
                  <a:pt x="77420" y="514397"/>
                  <a:pt x="74573" y="497101"/>
                </a:cubicBezTo>
                <a:cubicBezTo>
                  <a:pt x="70459" y="471578"/>
                  <a:pt x="60757" y="453649"/>
                  <a:pt x="31015" y="455653"/>
                </a:cubicBezTo>
                <a:cubicBezTo>
                  <a:pt x="8551" y="457235"/>
                  <a:pt x="-308" y="446477"/>
                  <a:pt x="8" y="424224"/>
                </a:cubicBezTo>
                <a:cubicBezTo>
                  <a:pt x="430" y="401443"/>
                  <a:pt x="7813" y="386045"/>
                  <a:pt x="32914" y="386994"/>
                </a:cubicBezTo>
                <a:cubicBezTo>
                  <a:pt x="66241" y="388260"/>
                  <a:pt x="105369" y="374127"/>
                  <a:pt x="127833" y="426333"/>
                </a:cubicBezTo>
                <a:cubicBezTo>
                  <a:pt x="152723" y="300196"/>
                  <a:pt x="176242" y="181019"/>
                  <a:pt x="199761" y="61948"/>
                </a:cubicBezTo>
                <a:cubicBezTo>
                  <a:pt x="201765" y="51612"/>
                  <a:pt x="202503" y="40960"/>
                  <a:pt x="205667" y="31047"/>
                </a:cubicBezTo>
                <a:cubicBezTo>
                  <a:pt x="211362" y="13434"/>
                  <a:pt x="221276" y="-1648"/>
                  <a:pt x="242686" y="145"/>
                </a:cubicBezTo>
                <a:cubicBezTo>
                  <a:pt x="261458" y="1727"/>
                  <a:pt x="269368" y="15649"/>
                  <a:pt x="271372" y="32734"/>
                </a:cubicBezTo>
                <a:cubicBezTo>
                  <a:pt x="278333" y="91900"/>
                  <a:pt x="285294" y="151067"/>
                  <a:pt x="291516" y="210339"/>
                </a:cubicBezTo>
                <a:cubicBezTo>
                  <a:pt x="300059" y="291759"/>
                  <a:pt x="307758" y="373284"/>
                  <a:pt x="323472" y="455653"/>
                </a:cubicBezTo>
                <a:cubicBezTo>
                  <a:pt x="335074" y="387943"/>
                  <a:pt x="346675" y="320129"/>
                  <a:pt x="358276" y="252420"/>
                </a:cubicBezTo>
                <a:cubicBezTo>
                  <a:pt x="360702" y="238604"/>
                  <a:pt x="362706" y="224682"/>
                  <a:pt x="365659" y="210972"/>
                </a:cubicBezTo>
                <a:cubicBezTo>
                  <a:pt x="370194" y="190406"/>
                  <a:pt x="373147" y="165938"/>
                  <a:pt x="401306" y="166781"/>
                </a:cubicBezTo>
                <a:cubicBezTo>
                  <a:pt x="431048" y="167625"/>
                  <a:pt x="435055" y="192937"/>
                  <a:pt x="438958" y="215823"/>
                </a:cubicBezTo>
                <a:cubicBezTo>
                  <a:pt x="450348" y="283216"/>
                  <a:pt x="461316" y="350609"/>
                  <a:pt x="472707" y="419478"/>
                </a:cubicBezTo>
                <a:cubicBezTo>
                  <a:pt x="485363" y="399861"/>
                  <a:pt x="502554" y="389526"/>
                  <a:pt x="525229" y="389420"/>
                </a:cubicBezTo>
                <a:cubicBezTo>
                  <a:pt x="570896" y="389420"/>
                  <a:pt x="616562" y="388365"/>
                  <a:pt x="662124" y="389631"/>
                </a:cubicBezTo>
                <a:cubicBezTo>
                  <a:pt x="685537" y="390264"/>
                  <a:pt x="711482" y="395537"/>
                  <a:pt x="710216" y="426017"/>
                </a:cubicBezTo>
                <a:cubicBezTo>
                  <a:pt x="709056" y="453438"/>
                  <a:pt x="684904" y="455653"/>
                  <a:pt x="662862" y="455864"/>
                </a:cubicBezTo>
                <a:cubicBezTo>
                  <a:pt x="661069" y="455864"/>
                  <a:pt x="659381" y="455864"/>
                  <a:pt x="657589" y="455969"/>
                </a:cubicBezTo>
                <a:cubicBezTo>
                  <a:pt x="575399" y="459418"/>
                  <a:pt x="527475" y="502342"/>
                  <a:pt x="513839" y="584743"/>
                </a:cubicBezTo>
                <a:cubicBezTo>
                  <a:pt x="508882" y="614485"/>
                  <a:pt x="514366" y="658569"/>
                  <a:pt x="472812" y="659202"/>
                </a:cubicBezTo>
                <a:cubicBezTo>
                  <a:pt x="429782" y="659835"/>
                  <a:pt x="437059" y="615539"/>
                  <a:pt x="431891" y="585903"/>
                </a:cubicBezTo>
                <a:cubicBezTo>
                  <a:pt x="422611" y="532432"/>
                  <a:pt x="413646" y="478855"/>
                  <a:pt x="404470" y="425384"/>
                </a:cubicBezTo>
                <a:cubicBezTo>
                  <a:pt x="402677" y="424646"/>
                  <a:pt x="400779" y="423802"/>
                  <a:pt x="398986" y="423064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1" name="Forma libre: forma 100">
            <a:extLst>
              <a:ext uri="{FF2B5EF4-FFF2-40B4-BE49-F238E27FC236}">
                <a16:creationId xmlns:a16="http://schemas.microsoft.com/office/drawing/2014/main" id="{DD387B79-B738-45E8-AE11-950FCFD7EE82}"/>
              </a:ext>
            </a:extLst>
          </p:cNvPr>
          <p:cNvSpPr/>
          <p:nvPr/>
        </p:nvSpPr>
        <p:spPr>
          <a:xfrm>
            <a:off x="5803312" y="2466045"/>
            <a:ext cx="699515" cy="775034"/>
          </a:xfrm>
          <a:custGeom>
            <a:avLst/>
            <a:gdLst>
              <a:gd name="connsiteX0" fmla="*/ 308235 w 699515"/>
              <a:gd name="connsiteY0" fmla="*/ 484617 h 775034"/>
              <a:gd name="connsiteX1" fmla="*/ 351160 w 699515"/>
              <a:gd name="connsiteY1" fmla="*/ 222323 h 775034"/>
              <a:gd name="connsiteX2" fmla="*/ 388389 w 699515"/>
              <a:gd name="connsiteY2" fmla="*/ 166426 h 775034"/>
              <a:gd name="connsiteX3" fmla="*/ 429204 w 699515"/>
              <a:gd name="connsiteY3" fmla="*/ 223062 h 775034"/>
              <a:gd name="connsiteX4" fmla="*/ 461688 w 699515"/>
              <a:gd name="connsiteY4" fmla="*/ 422920 h 775034"/>
              <a:gd name="connsiteX5" fmla="*/ 512417 w 699515"/>
              <a:gd name="connsiteY5" fmla="*/ 388643 h 775034"/>
              <a:gd name="connsiteX6" fmla="*/ 654585 w 699515"/>
              <a:gd name="connsiteY6" fmla="*/ 388643 h 775034"/>
              <a:gd name="connsiteX7" fmla="*/ 699514 w 699515"/>
              <a:gd name="connsiteY7" fmla="*/ 422814 h 775034"/>
              <a:gd name="connsiteX8" fmla="*/ 654585 w 699515"/>
              <a:gd name="connsiteY8" fmla="*/ 454771 h 775034"/>
              <a:gd name="connsiteX9" fmla="*/ 638765 w 699515"/>
              <a:gd name="connsiteY9" fmla="*/ 454981 h 775034"/>
              <a:gd name="connsiteX10" fmla="*/ 504824 w 699515"/>
              <a:gd name="connsiteY10" fmla="*/ 571521 h 775034"/>
              <a:gd name="connsiteX11" fmla="*/ 462110 w 699515"/>
              <a:gd name="connsiteY11" fmla="*/ 656421 h 775034"/>
              <a:gd name="connsiteX12" fmla="*/ 417919 w 699515"/>
              <a:gd name="connsiteY12" fmla="*/ 574053 h 775034"/>
              <a:gd name="connsiteX13" fmla="*/ 404209 w 699515"/>
              <a:gd name="connsiteY13" fmla="*/ 496535 h 775034"/>
              <a:gd name="connsiteX14" fmla="*/ 387545 w 699515"/>
              <a:gd name="connsiteY14" fmla="*/ 423236 h 775034"/>
              <a:gd name="connsiteX15" fmla="*/ 337133 w 699515"/>
              <a:gd name="connsiteY15" fmla="*/ 718330 h 775034"/>
              <a:gd name="connsiteX16" fmla="*/ 301907 w 699515"/>
              <a:gd name="connsiteY16" fmla="*/ 774965 h 775034"/>
              <a:gd name="connsiteX17" fmla="*/ 263623 w 699515"/>
              <a:gd name="connsiteY17" fmla="*/ 717486 h 775034"/>
              <a:gd name="connsiteX18" fmla="*/ 242740 w 699515"/>
              <a:gd name="connsiteY18" fmla="*/ 502863 h 775034"/>
              <a:gd name="connsiteX19" fmla="*/ 213105 w 699515"/>
              <a:gd name="connsiteY19" fmla="*/ 289822 h 775034"/>
              <a:gd name="connsiteX20" fmla="*/ 158052 w 699515"/>
              <a:gd name="connsiteY20" fmla="*/ 564982 h 775034"/>
              <a:gd name="connsiteX21" fmla="*/ 121771 w 699515"/>
              <a:gd name="connsiteY21" fmla="*/ 614868 h 775034"/>
              <a:gd name="connsiteX22" fmla="*/ 80850 w 699515"/>
              <a:gd name="connsiteY22" fmla="*/ 568674 h 775034"/>
              <a:gd name="connsiteX23" fmla="*/ 61761 w 699515"/>
              <a:gd name="connsiteY23" fmla="*/ 492105 h 775034"/>
              <a:gd name="connsiteX24" fmla="*/ 25375 w 699515"/>
              <a:gd name="connsiteY24" fmla="*/ 455087 h 775034"/>
              <a:gd name="connsiteX25" fmla="*/ 169 w 699515"/>
              <a:gd name="connsiteY25" fmla="*/ 414693 h 775034"/>
              <a:gd name="connsiteX26" fmla="*/ 33601 w 699515"/>
              <a:gd name="connsiteY26" fmla="*/ 385268 h 775034"/>
              <a:gd name="connsiteX27" fmla="*/ 117341 w 699515"/>
              <a:gd name="connsiteY27" fmla="*/ 417963 h 775034"/>
              <a:gd name="connsiteX28" fmla="*/ 189796 w 699515"/>
              <a:gd name="connsiteY28" fmla="*/ 55160 h 775034"/>
              <a:gd name="connsiteX29" fmla="*/ 227132 w 699515"/>
              <a:gd name="connsiteY29" fmla="*/ 1 h 775034"/>
              <a:gd name="connsiteX30" fmla="*/ 263306 w 699515"/>
              <a:gd name="connsiteY30" fmla="*/ 59062 h 775034"/>
              <a:gd name="connsiteX31" fmla="*/ 308130 w 699515"/>
              <a:gd name="connsiteY31" fmla="*/ 484617 h 775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99515" h="775034">
                <a:moveTo>
                  <a:pt x="308235" y="484617"/>
                </a:moveTo>
                <a:cubicBezTo>
                  <a:pt x="323317" y="391807"/>
                  <a:pt x="336922" y="307013"/>
                  <a:pt x="351160" y="222323"/>
                </a:cubicBezTo>
                <a:cubicBezTo>
                  <a:pt x="355168" y="198383"/>
                  <a:pt x="356855" y="168325"/>
                  <a:pt x="388389" y="166426"/>
                </a:cubicBezTo>
                <a:cubicBezTo>
                  <a:pt x="425829" y="164212"/>
                  <a:pt x="424775" y="198910"/>
                  <a:pt x="429204" y="223062"/>
                </a:cubicBezTo>
                <a:cubicBezTo>
                  <a:pt x="440911" y="286763"/>
                  <a:pt x="450192" y="350992"/>
                  <a:pt x="461688" y="422920"/>
                </a:cubicBezTo>
                <a:cubicBezTo>
                  <a:pt x="474766" y="397924"/>
                  <a:pt x="491851" y="388960"/>
                  <a:pt x="512417" y="388643"/>
                </a:cubicBezTo>
                <a:cubicBezTo>
                  <a:pt x="559771" y="387905"/>
                  <a:pt x="607231" y="387589"/>
                  <a:pt x="654585" y="388643"/>
                </a:cubicBezTo>
                <a:cubicBezTo>
                  <a:pt x="676628" y="389171"/>
                  <a:pt x="699408" y="395920"/>
                  <a:pt x="699514" y="422814"/>
                </a:cubicBezTo>
                <a:cubicBezTo>
                  <a:pt x="699725" y="450763"/>
                  <a:pt x="677155" y="454665"/>
                  <a:pt x="654585" y="454771"/>
                </a:cubicBezTo>
                <a:cubicBezTo>
                  <a:pt x="649312" y="454771"/>
                  <a:pt x="644038" y="454876"/>
                  <a:pt x="638765" y="454981"/>
                </a:cubicBezTo>
                <a:cubicBezTo>
                  <a:pt x="505773" y="456880"/>
                  <a:pt x="534249" y="435259"/>
                  <a:pt x="504824" y="571521"/>
                </a:cubicBezTo>
                <a:cubicBezTo>
                  <a:pt x="497968" y="603267"/>
                  <a:pt x="508198" y="654629"/>
                  <a:pt x="462110" y="656421"/>
                </a:cubicBezTo>
                <a:cubicBezTo>
                  <a:pt x="411697" y="658320"/>
                  <a:pt x="428150" y="604216"/>
                  <a:pt x="417919" y="574053"/>
                </a:cubicBezTo>
                <a:cubicBezTo>
                  <a:pt x="409588" y="549479"/>
                  <a:pt x="408428" y="522480"/>
                  <a:pt x="404209" y="496535"/>
                </a:cubicBezTo>
                <a:cubicBezTo>
                  <a:pt x="400307" y="472278"/>
                  <a:pt x="396616" y="448126"/>
                  <a:pt x="387545" y="423236"/>
                </a:cubicBezTo>
                <a:cubicBezTo>
                  <a:pt x="370671" y="521636"/>
                  <a:pt x="353480" y="619930"/>
                  <a:pt x="337133" y="718330"/>
                </a:cubicBezTo>
                <a:cubicBezTo>
                  <a:pt x="333019" y="742798"/>
                  <a:pt x="333019" y="773489"/>
                  <a:pt x="301907" y="774965"/>
                </a:cubicBezTo>
                <a:cubicBezTo>
                  <a:pt x="265205" y="776758"/>
                  <a:pt x="266259" y="743325"/>
                  <a:pt x="263623" y="717486"/>
                </a:cubicBezTo>
                <a:cubicBezTo>
                  <a:pt x="256451" y="645980"/>
                  <a:pt x="250123" y="574369"/>
                  <a:pt x="242740" y="502863"/>
                </a:cubicBezTo>
                <a:cubicBezTo>
                  <a:pt x="235463" y="432095"/>
                  <a:pt x="227132" y="361328"/>
                  <a:pt x="213105" y="289822"/>
                </a:cubicBezTo>
                <a:cubicBezTo>
                  <a:pt x="194754" y="381472"/>
                  <a:pt x="176191" y="473227"/>
                  <a:pt x="158052" y="564982"/>
                </a:cubicBezTo>
                <a:cubicBezTo>
                  <a:pt x="153622" y="587658"/>
                  <a:pt x="151934" y="613286"/>
                  <a:pt x="121771" y="614868"/>
                </a:cubicBezTo>
                <a:cubicBezTo>
                  <a:pt x="91186" y="616450"/>
                  <a:pt x="86756" y="590716"/>
                  <a:pt x="80850" y="568674"/>
                </a:cubicBezTo>
                <a:cubicBezTo>
                  <a:pt x="74100" y="543256"/>
                  <a:pt x="68722" y="517417"/>
                  <a:pt x="61761" y="492105"/>
                </a:cubicBezTo>
                <a:cubicBezTo>
                  <a:pt x="56698" y="473438"/>
                  <a:pt x="51953" y="453821"/>
                  <a:pt x="25375" y="455087"/>
                </a:cubicBezTo>
                <a:cubicBezTo>
                  <a:pt x="-6265" y="456563"/>
                  <a:pt x="1013" y="433361"/>
                  <a:pt x="169" y="414693"/>
                </a:cubicBezTo>
                <a:cubicBezTo>
                  <a:pt x="-991" y="390331"/>
                  <a:pt x="13457" y="385057"/>
                  <a:pt x="33601" y="385268"/>
                </a:cubicBezTo>
                <a:cubicBezTo>
                  <a:pt x="63343" y="385585"/>
                  <a:pt x="94455" y="380628"/>
                  <a:pt x="117341" y="417963"/>
                </a:cubicBezTo>
                <a:cubicBezTo>
                  <a:pt x="142548" y="291931"/>
                  <a:pt x="166278" y="173598"/>
                  <a:pt x="189796" y="55160"/>
                </a:cubicBezTo>
                <a:cubicBezTo>
                  <a:pt x="194542" y="31008"/>
                  <a:pt x="195914" y="107"/>
                  <a:pt x="227132" y="1"/>
                </a:cubicBezTo>
                <a:cubicBezTo>
                  <a:pt x="263939" y="-210"/>
                  <a:pt x="260564" y="33328"/>
                  <a:pt x="263306" y="59062"/>
                </a:cubicBezTo>
                <a:cubicBezTo>
                  <a:pt x="277966" y="198488"/>
                  <a:pt x="292731" y="337914"/>
                  <a:pt x="308130" y="484617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2" name="Forma libre: forma 101">
            <a:extLst>
              <a:ext uri="{FF2B5EF4-FFF2-40B4-BE49-F238E27FC236}">
                <a16:creationId xmlns:a16="http://schemas.microsoft.com/office/drawing/2014/main" id="{1D0056C9-6BBA-45EA-A492-29FE1FFED2B9}"/>
              </a:ext>
            </a:extLst>
          </p:cNvPr>
          <p:cNvSpPr/>
          <p:nvPr/>
        </p:nvSpPr>
        <p:spPr>
          <a:xfrm>
            <a:off x="3071016" y="3999469"/>
            <a:ext cx="985001" cy="728717"/>
          </a:xfrm>
          <a:custGeom>
            <a:avLst/>
            <a:gdLst>
              <a:gd name="connsiteX0" fmla="*/ 463997 w 985001"/>
              <a:gd name="connsiteY0" fmla="*/ 728718 h 728717"/>
              <a:gd name="connsiteX1" fmla="*/ 20829 w 985001"/>
              <a:gd name="connsiteY1" fmla="*/ 546578 h 728717"/>
              <a:gd name="connsiteX2" fmla="*/ 14184 w 985001"/>
              <a:gd name="connsiteY2" fmla="*/ 481083 h 728717"/>
              <a:gd name="connsiteX3" fmla="*/ 369499 w 985001"/>
              <a:gd name="connsiteY3" fmla="*/ 30744 h 728717"/>
              <a:gd name="connsiteX4" fmla="*/ 447650 w 985001"/>
              <a:gd name="connsiteY4" fmla="*/ 11021 h 728717"/>
              <a:gd name="connsiteX5" fmla="*/ 543624 w 985001"/>
              <a:gd name="connsiteY5" fmla="*/ 9018 h 728717"/>
              <a:gd name="connsiteX6" fmla="*/ 605532 w 985001"/>
              <a:gd name="connsiteY6" fmla="*/ 21779 h 728717"/>
              <a:gd name="connsiteX7" fmla="*/ 971921 w 985001"/>
              <a:gd name="connsiteY7" fmla="*/ 483615 h 728717"/>
              <a:gd name="connsiteX8" fmla="*/ 965277 w 985001"/>
              <a:gd name="connsiteY8" fmla="*/ 544679 h 728717"/>
              <a:gd name="connsiteX9" fmla="*/ 463891 w 985001"/>
              <a:gd name="connsiteY9" fmla="*/ 728718 h 728717"/>
              <a:gd name="connsiteX10" fmla="*/ 475071 w 985001"/>
              <a:gd name="connsiteY10" fmla="*/ 661747 h 728717"/>
              <a:gd name="connsiteX11" fmla="*/ 869092 w 985001"/>
              <a:gd name="connsiteY11" fmla="*/ 538035 h 728717"/>
              <a:gd name="connsiteX12" fmla="*/ 879322 w 985001"/>
              <a:gd name="connsiteY12" fmla="*/ 475177 h 728717"/>
              <a:gd name="connsiteX13" fmla="*/ 634219 w 985001"/>
              <a:gd name="connsiteY13" fmla="*/ 166056 h 728717"/>
              <a:gd name="connsiteX14" fmla="*/ 483192 w 985001"/>
              <a:gd name="connsiteY14" fmla="*/ 89488 h 728717"/>
              <a:gd name="connsiteX15" fmla="*/ 462626 w 985001"/>
              <a:gd name="connsiteY15" fmla="*/ 86640 h 728717"/>
              <a:gd name="connsiteX16" fmla="*/ 391225 w 985001"/>
              <a:gd name="connsiteY16" fmla="*/ 112901 h 728717"/>
              <a:gd name="connsiteX17" fmla="*/ 104041 w 985001"/>
              <a:gd name="connsiteY17" fmla="*/ 476126 h 728717"/>
              <a:gd name="connsiteX18" fmla="*/ 112795 w 985001"/>
              <a:gd name="connsiteY18" fmla="*/ 534977 h 728717"/>
              <a:gd name="connsiteX19" fmla="*/ 475176 w 985001"/>
              <a:gd name="connsiteY19" fmla="*/ 661747 h 72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85001" h="728717">
                <a:moveTo>
                  <a:pt x="463997" y="728718"/>
                </a:moveTo>
                <a:cubicBezTo>
                  <a:pt x="311387" y="727241"/>
                  <a:pt x="155403" y="664911"/>
                  <a:pt x="20829" y="546578"/>
                </a:cubicBezTo>
                <a:cubicBezTo>
                  <a:pt x="-3112" y="525485"/>
                  <a:pt x="-7858" y="508610"/>
                  <a:pt x="14184" y="481083"/>
                </a:cubicBezTo>
                <a:cubicBezTo>
                  <a:pt x="133783" y="331954"/>
                  <a:pt x="252221" y="181771"/>
                  <a:pt x="369499" y="30744"/>
                </a:cubicBezTo>
                <a:cubicBezTo>
                  <a:pt x="392491" y="1108"/>
                  <a:pt x="412424" y="-10388"/>
                  <a:pt x="447650" y="11021"/>
                </a:cubicBezTo>
                <a:cubicBezTo>
                  <a:pt x="478235" y="29583"/>
                  <a:pt x="513249" y="25576"/>
                  <a:pt x="543624" y="9018"/>
                </a:cubicBezTo>
                <a:cubicBezTo>
                  <a:pt x="570095" y="-5432"/>
                  <a:pt x="586443" y="-2478"/>
                  <a:pt x="605532" y="21779"/>
                </a:cubicBezTo>
                <a:cubicBezTo>
                  <a:pt x="726713" y="176392"/>
                  <a:pt x="849053" y="330267"/>
                  <a:pt x="971921" y="483615"/>
                </a:cubicBezTo>
                <a:cubicBezTo>
                  <a:pt x="991959" y="508610"/>
                  <a:pt x="988374" y="523902"/>
                  <a:pt x="965277" y="544679"/>
                </a:cubicBezTo>
                <a:cubicBezTo>
                  <a:pt x="830280" y="666598"/>
                  <a:pt x="671870" y="726714"/>
                  <a:pt x="463891" y="728718"/>
                </a:cubicBezTo>
                <a:close/>
                <a:moveTo>
                  <a:pt x="475071" y="661747"/>
                </a:moveTo>
                <a:cubicBezTo>
                  <a:pt x="629262" y="660270"/>
                  <a:pt x="755189" y="618084"/>
                  <a:pt x="869092" y="538035"/>
                </a:cubicBezTo>
                <a:cubicBezTo>
                  <a:pt x="896618" y="518735"/>
                  <a:pt x="902103" y="503126"/>
                  <a:pt x="879322" y="475177"/>
                </a:cubicBezTo>
                <a:cubicBezTo>
                  <a:pt x="796426" y="373086"/>
                  <a:pt x="714478" y="270151"/>
                  <a:pt x="634219" y="166056"/>
                </a:cubicBezTo>
                <a:cubicBezTo>
                  <a:pt x="595302" y="115644"/>
                  <a:pt x="561448" y="60801"/>
                  <a:pt x="483192" y="89488"/>
                </a:cubicBezTo>
                <a:cubicBezTo>
                  <a:pt x="477391" y="91597"/>
                  <a:pt x="469059" y="88961"/>
                  <a:pt x="462626" y="86640"/>
                </a:cubicBezTo>
                <a:cubicBezTo>
                  <a:pt x="431091" y="75145"/>
                  <a:pt x="410947" y="87484"/>
                  <a:pt x="391225" y="112901"/>
                </a:cubicBezTo>
                <a:cubicBezTo>
                  <a:pt x="296517" y="234820"/>
                  <a:pt x="200859" y="355895"/>
                  <a:pt x="104041" y="476126"/>
                </a:cubicBezTo>
                <a:cubicBezTo>
                  <a:pt x="83264" y="501966"/>
                  <a:pt x="87167" y="516520"/>
                  <a:pt x="112795" y="534977"/>
                </a:cubicBezTo>
                <a:cubicBezTo>
                  <a:pt x="225855" y="616291"/>
                  <a:pt x="351465" y="659215"/>
                  <a:pt x="475176" y="661747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3" name="Forma libre: forma 102">
            <a:extLst>
              <a:ext uri="{FF2B5EF4-FFF2-40B4-BE49-F238E27FC236}">
                <a16:creationId xmlns:a16="http://schemas.microsoft.com/office/drawing/2014/main" id="{F31C31E0-DC65-459C-80F9-8440F387E80D}"/>
              </a:ext>
            </a:extLst>
          </p:cNvPr>
          <p:cNvSpPr/>
          <p:nvPr/>
        </p:nvSpPr>
        <p:spPr>
          <a:xfrm>
            <a:off x="443417" y="2450682"/>
            <a:ext cx="812887" cy="817329"/>
          </a:xfrm>
          <a:custGeom>
            <a:avLst/>
            <a:gdLst>
              <a:gd name="connsiteX0" fmla="*/ 71 w 812887"/>
              <a:gd name="connsiteY0" fmla="*/ 408542 h 817329"/>
              <a:gd name="connsiteX1" fmla="*/ 415080 w 812887"/>
              <a:gd name="connsiteY1" fmla="*/ 72 h 817329"/>
              <a:gd name="connsiteX2" fmla="*/ 812792 w 812887"/>
              <a:gd name="connsiteY2" fmla="*/ 429529 h 817329"/>
              <a:gd name="connsiteX3" fmla="*/ 399154 w 812887"/>
              <a:gd name="connsiteY3" fmla="*/ 817222 h 817329"/>
              <a:gd name="connsiteX4" fmla="*/ 71 w 812887"/>
              <a:gd name="connsiteY4" fmla="*/ 408542 h 817329"/>
              <a:gd name="connsiteX5" fmla="*/ 744239 w 812887"/>
              <a:gd name="connsiteY5" fmla="*/ 407592 h 817329"/>
              <a:gd name="connsiteX6" fmla="*/ 407170 w 812887"/>
              <a:gd name="connsiteY6" fmla="*/ 69363 h 817329"/>
              <a:gd name="connsiteX7" fmla="*/ 65460 w 812887"/>
              <a:gd name="connsiteY7" fmla="*/ 406643 h 817329"/>
              <a:gd name="connsiteX8" fmla="*/ 408857 w 812887"/>
              <a:gd name="connsiteY8" fmla="*/ 747931 h 817329"/>
              <a:gd name="connsiteX9" fmla="*/ 744134 w 812887"/>
              <a:gd name="connsiteY9" fmla="*/ 407592 h 817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12887" h="817329">
                <a:moveTo>
                  <a:pt x="71" y="408542"/>
                </a:moveTo>
                <a:cubicBezTo>
                  <a:pt x="4606" y="178204"/>
                  <a:pt x="189910" y="-4147"/>
                  <a:pt x="415080" y="72"/>
                </a:cubicBezTo>
                <a:cubicBezTo>
                  <a:pt x="644468" y="4396"/>
                  <a:pt x="817538" y="191282"/>
                  <a:pt x="812792" y="429529"/>
                </a:cubicBezTo>
                <a:cubicBezTo>
                  <a:pt x="808573" y="640883"/>
                  <a:pt x="614832" y="822390"/>
                  <a:pt x="399154" y="817222"/>
                </a:cubicBezTo>
                <a:cubicBezTo>
                  <a:pt x="179891" y="811949"/>
                  <a:pt x="-4148" y="623481"/>
                  <a:pt x="71" y="408542"/>
                </a:cubicBezTo>
                <a:close/>
                <a:moveTo>
                  <a:pt x="744239" y="407592"/>
                </a:moveTo>
                <a:cubicBezTo>
                  <a:pt x="744239" y="218386"/>
                  <a:pt x="596481" y="70101"/>
                  <a:pt x="407170" y="69363"/>
                </a:cubicBezTo>
                <a:cubicBezTo>
                  <a:pt x="222393" y="68625"/>
                  <a:pt x="67569" y="221445"/>
                  <a:pt x="65460" y="406643"/>
                </a:cubicBezTo>
                <a:cubicBezTo>
                  <a:pt x="63351" y="591947"/>
                  <a:pt x="220495" y="748142"/>
                  <a:pt x="408857" y="747931"/>
                </a:cubicBezTo>
                <a:cubicBezTo>
                  <a:pt x="596059" y="747720"/>
                  <a:pt x="744134" y="597326"/>
                  <a:pt x="744134" y="407592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4" name="Forma libre: forma 103">
            <a:extLst>
              <a:ext uri="{FF2B5EF4-FFF2-40B4-BE49-F238E27FC236}">
                <a16:creationId xmlns:a16="http://schemas.microsoft.com/office/drawing/2014/main" id="{483F276D-65CE-498E-86A5-D9F06F40F1EF}"/>
              </a:ext>
            </a:extLst>
          </p:cNvPr>
          <p:cNvSpPr/>
          <p:nvPr/>
        </p:nvSpPr>
        <p:spPr>
          <a:xfrm>
            <a:off x="448256" y="977928"/>
            <a:ext cx="281197" cy="669725"/>
          </a:xfrm>
          <a:custGeom>
            <a:avLst/>
            <a:gdLst>
              <a:gd name="connsiteX0" fmla="*/ 197516 w 281197"/>
              <a:gd name="connsiteY0" fmla="*/ 175594 h 669725"/>
              <a:gd name="connsiteX1" fmla="*/ 140670 w 281197"/>
              <a:gd name="connsiteY1" fmla="*/ 149755 h 669725"/>
              <a:gd name="connsiteX2" fmla="*/ 107237 w 281197"/>
              <a:gd name="connsiteY2" fmla="*/ 95229 h 669725"/>
              <a:gd name="connsiteX3" fmla="*/ 163556 w 281197"/>
              <a:gd name="connsiteY3" fmla="*/ 27942 h 669725"/>
              <a:gd name="connsiteX4" fmla="*/ 261639 w 281197"/>
              <a:gd name="connsiteY4" fmla="*/ 6954 h 669725"/>
              <a:gd name="connsiteX5" fmla="*/ 278408 w 281197"/>
              <a:gd name="connsiteY5" fmla="*/ 89850 h 669725"/>
              <a:gd name="connsiteX6" fmla="*/ 279041 w 281197"/>
              <a:gd name="connsiteY6" fmla="*/ 316075 h 669725"/>
              <a:gd name="connsiteX7" fmla="*/ 228206 w 281197"/>
              <a:gd name="connsiteY7" fmla="*/ 365327 h 669725"/>
              <a:gd name="connsiteX8" fmla="*/ 192348 w 281197"/>
              <a:gd name="connsiteY8" fmla="*/ 376612 h 669725"/>
              <a:gd name="connsiteX9" fmla="*/ 219242 w 281197"/>
              <a:gd name="connsiteY9" fmla="*/ 403295 h 669725"/>
              <a:gd name="connsiteX10" fmla="*/ 234429 w 281197"/>
              <a:gd name="connsiteY10" fmla="*/ 522894 h 669725"/>
              <a:gd name="connsiteX11" fmla="*/ 154169 w 281197"/>
              <a:gd name="connsiteY11" fmla="*/ 572463 h 669725"/>
              <a:gd name="connsiteX12" fmla="*/ 235062 w 281197"/>
              <a:gd name="connsiteY12" fmla="*/ 555272 h 669725"/>
              <a:gd name="connsiteX13" fmla="*/ 273135 w 281197"/>
              <a:gd name="connsiteY13" fmla="*/ 551158 h 669725"/>
              <a:gd name="connsiteX14" fmla="*/ 275772 w 281197"/>
              <a:gd name="connsiteY14" fmla="*/ 591446 h 669725"/>
              <a:gd name="connsiteX15" fmla="*/ 184754 w 281197"/>
              <a:gd name="connsiteY15" fmla="*/ 667804 h 669725"/>
              <a:gd name="connsiteX16" fmla="*/ 56402 w 281197"/>
              <a:gd name="connsiteY16" fmla="*/ 613383 h 669725"/>
              <a:gd name="connsiteX17" fmla="*/ 38157 w 281197"/>
              <a:gd name="connsiteY17" fmla="*/ 570564 h 669725"/>
              <a:gd name="connsiteX18" fmla="*/ 2087 w 281197"/>
              <a:gd name="connsiteY18" fmla="*/ 387053 h 669725"/>
              <a:gd name="connsiteX19" fmla="*/ 197621 w 281197"/>
              <a:gd name="connsiteY19" fmla="*/ 175805 h 66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81197" h="669725">
                <a:moveTo>
                  <a:pt x="197516" y="175594"/>
                </a:moveTo>
                <a:cubicBezTo>
                  <a:pt x="178637" y="154290"/>
                  <a:pt x="160075" y="148595"/>
                  <a:pt x="140670" y="149755"/>
                </a:cubicBezTo>
                <a:cubicBezTo>
                  <a:pt x="93948" y="152497"/>
                  <a:pt x="90995" y="130876"/>
                  <a:pt x="107237" y="95229"/>
                </a:cubicBezTo>
                <a:cubicBezTo>
                  <a:pt x="119893" y="67386"/>
                  <a:pt x="136135" y="42601"/>
                  <a:pt x="163556" y="27942"/>
                </a:cubicBezTo>
                <a:cubicBezTo>
                  <a:pt x="194246" y="11594"/>
                  <a:pt x="227890" y="-11819"/>
                  <a:pt x="261639" y="6954"/>
                </a:cubicBezTo>
                <a:cubicBezTo>
                  <a:pt x="292013" y="23828"/>
                  <a:pt x="277775" y="61269"/>
                  <a:pt x="278408" y="89850"/>
                </a:cubicBezTo>
                <a:cubicBezTo>
                  <a:pt x="279885" y="165258"/>
                  <a:pt x="278408" y="240667"/>
                  <a:pt x="279041" y="316075"/>
                </a:cubicBezTo>
                <a:cubicBezTo>
                  <a:pt x="279357" y="351300"/>
                  <a:pt x="272080" y="376401"/>
                  <a:pt x="228206" y="365327"/>
                </a:cubicBezTo>
                <a:cubicBezTo>
                  <a:pt x="214074" y="361742"/>
                  <a:pt x="196672" y="360054"/>
                  <a:pt x="192348" y="376612"/>
                </a:cubicBezTo>
                <a:cubicBezTo>
                  <a:pt x="187707" y="394436"/>
                  <a:pt x="207219" y="398233"/>
                  <a:pt x="219242" y="403295"/>
                </a:cubicBezTo>
                <a:cubicBezTo>
                  <a:pt x="291697" y="433775"/>
                  <a:pt x="297708" y="474379"/>
                  <a:pt x="234429" y="522894"/>
                </a:cubicBezTo>
                <a:cubicBezTo>
                  <a:pt x="211121" y="540717"/>
                  <a:pt x="184438" y="554006"/>
                  <a:pt x="154169" y="572463"/>
                </a:cubicBezTo>
                <a:cubicBezTo>
                  <a:pt x="187391" y="580373"/>
                  <a:pt x="210488" y="564131"/>
                  <a:pt x="235062" y="555272"/>
                </a:cubicBezTo>
                <a:cubicBezTo>
                  <a:pt x="247507" y="550737"/>
                  <a:pt x="260373" y="537237"/>
                  <a:pt x="273135" y="551158"/>
                </a:cubicBezTo>
                <a:cubicBezTo>
                  <a:pt x="283576" y="562443"/>
                  <a:pt x="279463" y="578052"/>
                  <a:pt x="275772" y="591446"/>
                </a:cubicBezTo>
                <a:cubicBezTo>
                  <a:pt x="263116" y="637535"/>
                  <a:pt x="229050" y="660632"/>
                  <a:pt x="184754" y="667804"/>
                </a:cubicBezTo>
                <a:cubicBezTo>
                  <a:pt x="131705" y="676347"/>
                  <a:pt x="88253" y="656097"/>
                  <a:pt x="56402" y="613383"/>
                </a:cubicBezTo>
                <a:cubicBezTo>
                  <a:pt x="47227" y="601149"/>
                  <a:pt x="37418" y="584591"/>
                  <a:pt x="38157" y="570564"/>
                </a:cubicBezTo>
                <a:cubicBezTo>
                  <a:pt x="41426" y="505914"/>
                  <a:pt x="10314" y="448751"/>
                  <a:pt x="2087" y="387053"/>
                </a:cubicBezTo>
                <a:cubicBezTo>
                  <a:pt x="-14365" y="264185"/>
                  <a:pt x="67898" y="173485"/>
                  <a:pt x="197621" y="175805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5" name="Forma libre: forma 104">
            <a:extLst>
              <a:ext uri="{FF2B5EF4-FFF2-40B4-BE49-F238E27FC236}">
                <a16:creationId xmlns:a16="http://schemas.microsoft.com/office/drawing/2014/main" id="{F7F3DC5C-8BA0-4AF7-BDCE-A20928DB8FF8}"/>
              </a:ext>
            </a:extLst>
          </p:cNvPr>
          <p:cNvSpPr/>
          <p:nvPr/>
        </p:nvSpPr>
        <p:spPr>
          <a:xfrm>
            <a:off x="4959022" y="2677959"/>
            <a:ext cx="442422" cy="446895"/>
          </a:xfrm>
          <a:custGeom>
            <a:avLst/>
            <a:gdLst>
              <a:gd name="connsiteX0" fmla="*/ 442423 w 442422"/>
              <a:gd name="connsiteY0" fmla="*/ 181898 h 446895"/>
              <a:gd name="connsiteX1" fmla="*/ 260072 w 442422"/>
              <a:gd name="connsiteY1" fmla="*/ 435965 h 446895"/>
              <a:gd name="connsiteX2" fmla="*/ 175277 w 442422"/>
              <a:gd name="connsiteY2" fmla="*/ 432063 h 446895"/>
              <a:gd name="connsiteX3" fmla="*/ 52304 w 442422"/>
              <a:gd name="connsiteY3" fmla="*/ 311726 h 446895"/>
              <a:gd name="connsiteX4" fmla="*/ 78143 w 442422"/>
              <a:gd name="connsiteY4" fmla="*/ 268591 h 446895"/>
              <a:gd name="connsiteX5" fmla="*/ 146485 w 442422"/>
              <a:gd name="connsiteY5" fmla="*/ 267641 h 446895"/>
              <a:gd name="connsiteX6" fmla="*/ 201644 w 442422"/>
              <a:gd name="connsiteY6" fmla="*/ 215541 h 446895"/>
              <a:gd name="connsiteX7" fmla="*/ 147751 w 442422"/>
              <a:gd name="connsiteY7" fmla="*/ 157008 h 446895"/>
              <a:gd name="connsiteX8" fmla="*/ 37328 w 442422"/>
              <a:gd name="connsiteY8" fmla="*/ 153949 h 446895"/>
              <a:gd name="connsiteX9" fmla="*/ 1575 w 442422"/>
              <a:gd name="connsiteY9" fmla="*/ 106384 h 446895"/>
              <a:gd name="connsiteX10" fmla="*/ 180234 w 442422"/>
              <a:gd name="connsiteY10" fmla="*/ 14101 h 446895"/>
              <a:gd name="connsiteX11" fmla="*/ 247416 w 442422"/>
              <a:gd name="connsiteY11" fmla="*/ 23382 h 446895"/>
              <a:gd name="connsiteX12" fmla="*/ 442317 w 442422"/>
              <a:gd name="connsiteY12" fmla="*/ 181898 h 446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2421" h="446895">
                <a:moveTo>
                  <a:pt x="442423" y="181898"/>
                </a:moveTo>
                <a:cubicBezTo>
                  <a:pt x="433458" y="279876"/>
                  <a:pt x="364800" y="369838"/>
                  <a:pt x="260072" y="435965"/>
                </a:cubicBezTo>
                <a:cubicBezTo>
                  <a:pt x="232335" y="453472"/>
                  <a:pt x="203331" y="448305"/>
                  <a:pt x="175277" y="432063"/>
                </a:cubicBezTo>
                <a:cubicBezTo>
                  <a:pt x="123916" y="402427"/>
                  <a:pt x="85104" y="360241"/>
                  <a:pt x="52304" y="311726"/>
                </a:cubicBezTo>
                <a:cubicBezTo>
                  <a:pt x="30156" y="279032"/>
                  <a:pt x="44394" y="268274"/>
                  <a:pt x="78143" y="268591"/>
                </a:cubicBezTo>
                <a:cubicBezTo>
                  <a:pt x="100924" y="268802"/>
                  <a:pt x="123810" y="269118"/>
                  <a:pt x="146485" y="267641"/>
                </a:cubicBezTo>
                <a:cubicBezTo>
                  <a:pt x="178652" y="265532"/>
                  <a:pt x="199956" y="248236"/>
                  <a:pt x="201644" y="215541"/>
                </a:cubicBezTo>
                <a:cubicBezTo>
                  <a:pt x="203542" y="179683"/>
                  <a:pt x="182133" y="159750"/>
                  <a:pt x="147751" y="157008"/>
                </a:cubicBezTo>
                <a:cubicBezTo>
                  <a:pt x="111049" y="154160"/>
                  <a:pt x="74136" y="154371"/>
                  <a:pt x="37328" y="153949"/>
                </a:cubicBezTo>
                <a:cubicBezTo>
                  <a:pt x="4212" y="153633"/>
                  <a:pt x="-3909" y="137602"/>
                  <a:pt x="1575" y="106384"/>
                </a:cubicBezTo>
                <a:cubicBezTo>
                  <a:pt x="16867" y="18425"/>
                  <a:pt x="97760" y="-24183"/>
                  <a:pt x="180234" y="14101"/>
                </a:cubicBezTo>
                <a:cubicBezTo>
                  <a:pt x="201644" y="24015"/>
                  <a:pt x="218307" y="38042"/>
                  <a:pt x="247416" y="23382"/>
                </a:cubicBezTo>
                <a:cubicBezTo>
                  <a:pt x="360898" y="-33780"/>
                  <a:pt x="443688" y="22222"/>
                  <a:pt x="442317" y="181898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6" name="Forma libre: forma 105">
            <a:extLst>
              <a:ext uri="{FF2B5EF4-FFF2-40B4-BE49-F238E27FC236}">
                <a16:creationId xmlns:a16="http://schemas.microsoft.com/office/drawing/2014/main" id="{754EE66D-A81E-42E9-8689-486F42448158}"/>
              </a:ext>
            </a:extLst>
          </p:cNvPr>
          <p:cNvSpPr/>
          <p:nvPr/>
        </p:nvSpPr>
        <p:spPr>
          <a:xfrm>
            <a:off x="5977915" y="4000280"/>
            <a:ext cx="621734" cy="721492"/>
          </a:xfrm>
          <a:custGeom>
            <a:avLst/>
            <a:gdLst>
              <a:gd name="connsiteX0" fmla="*/ 574586 w 621734"/>
              <a:gd name="connsiteY0" fmla="*/ 250567 h 721492"/>
              <a:gd name="connsiteX1" fmla="*/ 533771 w 621734"/>
              <a:gd name="connsiteY1" fmla="*/ 271028 h 721492"/>
              <a:gd name="connsiteX2" fmla="*/ 370509 w 621734"/>
              <a:gd name="connsiteY2" fmla="*/ 477214 h 721492"/>
              <a:gd name="connsiteX3" fmla="*/ 289933 w 621734"/>
              <a:gd name="connsiteY3" fmla="*/ 529103 h 721492"/>
              <a:gd name="connsiteX4" fmla="*/ 105051 w 621734"/>
              <a:gd name="connsiteY4" fmla="*/ 649756 h 721492"/>
              <a:gd name="connsiteX5" fmla="*/ 76470 w 621734"/>
              <a:gd name="connsiteY5" fmla="*/ 687513 h 721492"/>
              <a:gd name="connsiteX6" fmla="*/ 13401 w 621734"/>
              <a:gd name="connsiteY6" fmla="*/ 711981 h 721492"/>
              <a:gd name="connsiteX7" fmla="*/ 25003 w 621734"/>
              <a:gd name="connsiteY7" fmla="*/ 644167 h 721492"/>
              <a:gd name="connsiteX8" fmla="*/ 83642 w 621734"/>
              <a:gd name="connsiteY8" fmla="*/ 569813 h 721492"/>
              <a:gd name="connsiteX9" fmla="*/ 123402 w 621734"/>
              <a:gd name="connsiteY9" fmla="*/ 444836 h 721492"/>
              <a:gd name="connsiteX10" fmla="*/ 183307 w 621734"/>
              <a:gd name="connsiteY10" fmla="*/ 263434 h 721492"/>
              <a:gd name="connsiteX11" fmla="*/ 311448 w 621734"/>
              <a:gd name="connsiteY11" fmla="*/ 103231 h 721492"/>
              <a:gd name="connsiteX12" fmla="*/ 319464 w 621734"/>
              <a:gd name="connsiteY12" fmla="*/ 47545 h 721492"/>
              <a:gd name="connsiteX13" fmla="*/ 324210 w 621734"/>
              <a:gd name="connsiteY13" fmla="*/ 9578 h 721492"/>
              <a:gd name="connsiteX14" fmla="*/ 367662 w 621734"/>
              <a:gd name="connsiteY14" fmla="*/ 7679 h 721492"/>
              <a:gd name="connsiteX15" fmla="*/ 608440 w 621734"/>
              <a:gd name="connsiteY15" fmla="*/ 195198 h 721492"/>
              <a:gd name="connsiteX16" fmla="*/ 618565 w 621734"/>
              <a:gd name="connsiteY16" fmla="*/ 232955 h 721492"/>
              <a:gd name="connsiteX17" fmla="*/ 574586 w 621734"/>
              <a:gd name="connsiteY17" fmla="*/ 250357 h 721492"/>
              <a:gd name="connsiteX18" fmla="*/ 395294 w 621734"/>
              <a:gd name="connsiteY18" fmla="*/ 311210 h 721492"/>
              <a:gd name="connsiteX19" fmla="*/ 394556 w 621734"/>
              <a:gd name="connsiteY19" fmla="*/ 297078 h 721492"/>
              <a:gd name="connsiteX20" fmla="*/ 379685 w 621734"/>
              <a:gd name="connsiteY20" fmla="*/ 283684 h 721492"/>
              <a:gd name="connsiteX21" fmla="*/ 363021 w 621734"/>
              <a:gd name="connsiteY21" fmla="*/ 245189 h 721492"/>
              <a:gd name="connsiteX22" fmla="*/ 408055 w 621734"/>
              <a:gd name="connsiteY22" fmla="*/ 249513 h 721492"/>
              <a:gd name="connsiteX23" fmla="*/ 447710 w 621734"/>
              <a:gd name="connsiteY23" fmla="*/ 263118 h 721492"/>
              <a:gd name="connsiteX24" fmla="*/ 421766 w 621734"/>
              <a:gd name="connsiteY24" fmla="*/ 225572 h 721492"/>
              <a:gd name="connsiteX25" fmla="*/ 411641 w 621734"/>
              <a:gd name="connsiteY25" fmla="*/ 189608 h 721492"/>
              <a:gd name="connsiteX26" fmla="*/ 448660 w 621734"/>
              <a:gd name="connsiteY26" fmla="*/ 191296 h 721492"/>
              <a:gd name="connsiteX27" fmla="*/ 493588 w 621734"/>
              <a:gd name="connsiteY27" fmla="*/ 208381 h 721492"/>
              <a:gd name="connsiteX28" fmla="*/ 419868 w 621734"/>
              <a:gd name="connsiteY28" fmla="*/ 132235 h 721492"/>
              <a:gd name="connsiteX29" fmla="*/ 369033 w 621734"/>
              <a:gd name="connsiteY29" fmla="*/ 138352 h 721492"/>
              <a:gd name="connsiteX30" fmla="*/ 206826 w 621734"/>
              <a:gd name="connsiteY30" fmla="*/ 345170 h 721492"/>
              <a:gd name="connsiteX31" fmla="*/ 199338 w 621734"/>
              <a:gd name="connsiteY31" fmla="*/ 413091 h 721492"/>
              <a:gd name="connsiteX32" fmla="*/ 395505 w 621734"/>
              <a:gd name="connsiteY32" fmla="*/ 311316 h 721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21734" h="721492">
                <a:moveTo>
                  <a:pt x="574586" y="250567"/>
                </a:moveTo>
                <a:cubicBezTo>
                  <a:pt x="552227" y="238861"/>
                  <a:pt x="544423" y="257634"/>
                  <a:pt x="533771" y="271028"/>
                </a:cubicBezTo>
                <a:cubicBezTo>
                  <a:pt x="479244" y="339686"/>
                  <a:pt x="423664" y="407501"/>
                  <a:pt x="370509" y="477214"/>
                </a:cubicBezTo>
                <a:cubicBezTo>
                  <a:pt x="349205" y="505162"/>
                  <a:pt x="326214" y="526572"/>
                  <a:pt x="289933" y="529103"/>
                </a:cubicBezTo>
                <a:cubicBezTo>
                  <a:pt x="205666" y="534798"/>
                  <a:pt x="147027" y="579200"/>
                  <a:pt x="105051" y="649756"/>
                </a:cubicBezTo>
                <a:cubicBezTo>
                  <a:pt x="97036" y="663256"/>
                  <a:pt x="86806" y="675596"/>
                  <a:pt x="76470" y="687513"/>
                </a:cubicBezTo>
                <a:cubicBezTo>
                  <a:pt x="59807" y="706708"/>
                  <a:pt x="43564" y="737082"/>
                  <a:pt x="13401" y="711981"/>
                </a:cubicBezTo>
                <a:cubicBezTo>
                  <a:pt x="-16340" y="687197"/>
                  <a:pt x="10659" y="664416"/>
                  <a:pt x="25003" y="644167"/>
                </a:cubicBezTo>
                <a:cubicBezTo>
                  <a:pt x="43143" y="618433"/>
                  <a:pt x="62126" y="592805"/>
                  <a:pt x="83642" y="569813"/>
                </a:cubicBezTo>
                <a:cubicBezTo>
                  <a:pt x="117286" y="533955"/>
                  <a:pt x="131102" y="493245"/>
                  <a:pt x="123402" y="444836"/>
                </a:cubicBezTo>
                <a:cubicBezTo>
                  <a:pt x="112012" y="373963"/>
                  <a:pt x="134898" y="316273"/>
                  <a:pt x="183307" y="263434"/>
                </a:cubicBezTo>
                <a:cubicBezTo>
                  <a:pt x="229396" y="213127"/>
                  <a:pt x="268524" y="156492"/>
                  <a:pt x="311448" y="103231"/>
                </a:cubicBezTo>
                <a:cubicBezTo>
                  <a:pt x="325581" y="85724"/>
                  <a:pt x="336549" y="69904"/>
                  <a:pt x="319464" y="47545"/>
                </a:cubicBezTo>
                <a:cubicBezTo>
                  <a:pt x="309866" y="34995"/>
                  <a:pt x="312398" y="20652"/>
                  <a:pt x="324210" y="9578"/>
                </a:cubicBezTo>
                <a:cubicBezTo>
                  <a:pt x="337815" y="-3184"/>
                  <a:pt x="354267" y="-2551"/>
                  <a:pt x="367662" y="7679"/>
                </a:cubicBezTo>
                <a:cubicBezTo>
                  <a:pt x="448343" y="69588"/>
                  <a:pt x="528497" y="132235"/>
                  <a:pt x="608440" y="195198"/>
                </a:cubicBezTo>
                <a:cubicBezTo>
                  <a:pt x="620042" y="204373"/>
                  <a:pt x="625737" y="218189"/>
                  <a:pt x="618565" y="232955"/>
                </a:cubicBezTo>
                <a:cubicBezTo>
                  <a:pt x="609706" y="251200"/>
                  <a:pt x="595152" y="258161"/>
                  <a:pt x="574586" y="250357"/>
                </a:cubicBezTo>
                <a:close/>
                <a:moveTo>
                  <a:pt x="395294" y="311210"/>
                </a:moveTo>
                <a:cubicBezTo>
                  <a:pt x="395083" y="306465"/>
                  <a:pt x="394767" y="301824"/>
                  <a:pt x="394556" y="297078"/>
                </a:cubicBezTo>
                <a:cubicBezTo>
                  <a:pt x="389598" y="292649"/>
                  <a:pt x="384536" y="288219"/>
                  <a:pt x="379685" y="283684"/>
                </a:cubicBezTo>
                <a:cubicBezTo>
                  <a:pt x="368505" y="273137"/>
                  <a:pt x="350576" y="263012"/>
                  <a:pt x="363021" y="245189"/>
                </a:cubicBezTo>
                <a:cubicBezTo>
                  <a:pt x="378103" y="223568"/>
                  <a:pt x="393184" y="241919"/>
                  <a:pt x="408055" y="249513"/>
                </a:cubicBezTo>
                <a:cubicBezTo>
                  <a:pt x="420289" y="255735"/>
                  <a:pt x="428832" y="275141"/>
                  <a:pt x="447710" y="263118"/>
                </a:cubicBezTo>
                <a:cubicBezTo>
                  <a:pt x="449187" y="242763"/>
                  <a:pt x="431996" y="236541"/>
                  <a:pt x="421766" y="225572"/>
                </a:cubicBezTo>
                <a:cubicBezTo>
                  <a:pt x="411852" y="215025"/>
                  <a:pt x="400356" y="204373"/>
                  <a:pt x="411641" y="189608"/>
                </a:cubicBezTo>
                <a:cubicBezTo>
                  <a:pt x="423453" y="173999"/>
                  <a:pt x="436215" y="185179"/>
                  <a:pt x="448660" y="191296"/>
                </a:cubicBezTo>
                <a:cubicBezTo>
                  <a:pt x="461737" y="197729"/>
                  <a:pt x="468593" y="217556"/>
                  <a:pt x="493588" y="208381"/>
                </a:cubicBezTo>
                <a:cubicBezTo>
                  <a:pt x="481881" y="169570"/>
                  <a:pt x="444968" y="155964"/>
                  <a:pt x="419868" y="132235"/>
                </a:cubicBezTo>
                <a:cubicBezTo>
                  <a:pt x="401200" y="114516"/>
                  <a:pt x="386329" y="115360"/>
                  <a:pt x="369033" y="138352"/>
                </a:cubicBezTo>
                <a:cubicBezTo>
                  <a:pt x="316406" y="208381"/>
                  <a:pt x="261246" y="276512"/>
                  <a:pt x="206826" y="345170"/>
                </a:cubicBezTo>
                <a:cubicBezTo>
                  <a:pt x="191745" y="364154"/>
                  <a:pt x="186787" y="383877"/>
                  <a:pt x="199338" y="413091"/>
                </a:cubicBezTo>
                <a:cubicBezTo>
                  <a:pt x="247641" y="343588"/>
                  <a:pt x="294152" y="276196"/>
                  <a:pt x="395505" y="311316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7" name="Forma libre: forma 106">
            <a:extLst>
              <a:ext uri="{FF2B5EF4-FFF2-40B4-BE49-F238E27FC236}">
                <a16:creationId xmlns:a16="http://schemas.microsoft.com/office/drawing/2014/main" id="{C12A388C-11AE-4919-99CB-DCEEAF9FB7FC}"/>
              </a:ext>
            </a:extLst>
          </p:cNvPr>
          <p:cNvSpPr/>
          <p:nvPr/>
        </p:nvSpPr>
        <p:spPr>
          <a:xfrm>
            <a:off x="1894174" y="2366275"/>
            <a:ext cx="536203" cy="670662"/>
          </a:xfrm>
          <a:custGeom>
            <a:avLst/>
            <a:gdLst>
              <a:gd name="connsiteX0" fmla="*/ 316397 w 536203"/>
              <a:gd name="connsiteY0" fmla="*/ 0 h 670662"/>
              <a:gd name="connsiteX1" fmla="*/ 510138 w 536203"/>
              <a:gd name="connsiteY1" fmla="*/ 161574 h 670662"/>
              <a:gd name="connsiteX2" fmla="*/ 518258 w 536203"/>
              <a:gd name="connsiteY2" fmla="*/ 202706 h 670662"/>
              <a:gd name="connsiteX3" fmla="*/ 487673 w 536203"/>
              <a:gd name="connsiteY3" fmla="*/ 390751 h 670662"/>
              <a:gd name="connsiteX4" fmla="*/ 318506 w 536203"/>
              <a:gd name="connsiteY4" fmla="*/ 481241 h 670662"/>
              <a:gd name="connsiteX5" fmla="*/ 282120 w 536203"/>
              <a:gd name="connsiteY5" fmla="*/ 495585 h 670662"/>
              <a:gd name="connsiteX6" fmla="*/ 159463 w 536203"/>
              <a:gd name="connsiteY6" fmla="*/ 581750 h 670662"/>
              <a:gd name="connsiteX7" fmla="*/ 67286 w 536203"/>
              <a:gd name="connsiteY7" fmla="*/ 649881 h 670662"/>
              <a:gd name="connsiteX8" fmla="*/ 18771 w 536203"/>
              <a:gd name="connsiteY8" fmla="*/ 667705 h 670662"/>
              <a:gd name="connsiteX9" fmla="*/ 3795 w 536203"/>
              <a:gd name="connsiteY9" fmla="*/ 624675 h 670662"/>
              <a:gd name="connsiteX10" fmla="*/ 90699 w 536203"/>
              <a:gd name="connsiteY10" fmla="*/ 533131 h 670662"/>
              <a:gd name="connsiteX11" fmla="*/ 175810 w 536203"/>
              <a:gd name="connsiteY11" fmla="*/ 505709 h 670662"/>
              <a:gd name="connsiteX12" fmla="*/ 193529 w 536203"/>
              <a:gd name="connsiteY12" fmla="*/ 440215 h 670662"/>
              <a:gd name="connsiteX13" fmla="*/ 120441 w 536203"/>
              <a:gd name="connsiteY13" fmla="*/ 344135 h 670662"/>
              <a:gd name="connsiteX14" fmla="*/ 108101 w 536203"/>
              <a:gd name="connsiteY14" fmla="*/ 321249 h 670662"/>
              <a:gd name="connsiteX15" fmla="*/ 163787 w 536203"/>
              <a:gd name="connsiteY15" fmla="*/ 99665 h 670662"/>
              <a:gd name="connsiteX16" fmla="*/ 300049 w 536203"/>
              <a:gd name="connsiteY16" fmla="*/ 1055 h 670662"/>
              <a:gd name="connsiteX17" fmla="*/ 316502 w 536203"/>
              <a:gd name="connsiteY17" fmla="*/ 0 h 670662"/>
              <a:gd name="connsiteX18" fmla="*/ 321037 w 536203"/>
              <a:gd name="connsiteY18" fmla="*/ 412583 h 670662"/>
              <a:gd name="connsiteX19" fmla="*/ 470060 w 536203"/>
              <a:gd name="connsiteY19" fmla="*/ 289926 h 670662"/>
              <a:gd name="connsiteX20" fmla="*/ 462783 w 536203"/>
              <a:gd name="connsiteY20" fmla="*/ 266723 h 670662"/>
              <a:gd name="connsiteX21" fmla="*/ 440741 w 536203"/>
              <a:gd name="connsiteY21" fmla="*/ 222744 h 670662"/>
              <a:gd name="connsiteX22" fmla="*/ 393598 w 536203"/>
              <a:gd name="connsiteY22" fmla="*/ 198698 h 670662"/>
              <a:gd name="connsiteX23" fmla="*/ 266300 w 536203"/>
              <a:gd name="connsiteY23" fmla="*/ 207662 h 670662"/>
              <a:gd name="connsiteX24" fmla="*/ 209876 w 536203"/>
              <a:gd name="connsiteY24" fmla="*/ 201651 h 670662"/>
              <a:gd name="connsiteX25" fmla="*/ 175916 w 536203"/>
              <a:gd name="connsiteY25" fmla="*/ 290559 h 670662"/>
              <a:gd name="connsiteX26" fmla="*/ 321037 w 536203"/>
              <a:gd name="connsiteY26" fmla="*/ 412583 h 670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36203" h="670662">
                <a:moveTo>
                  <a:pt x="316397" y="0"/>
                </a:moveTo>
                <a:cubicBezTo>
                  <a:pt x="410367" y="0"/>
                  <a:pt x="488412" y="66549"/>
                  <a:pt x="510138" y="161574"/>
                </a:cubicBezTo>
                <a:cubicBezTo>
                  <a:pt x="513302" y="175284"/>
                  <a:pt x="512352" y="190577"/>
                  <a:pt x="518258" y="202706"/>
                </a:cubicBezTo>
                <a:cubicBezTo>
                  <a:pt x="552851" y="273157"/>
                  <a:pt x="534606" y="330741"/>
                  <a:pt x="487673" y="390751"/>
                </a:cubicBezTo>
                <a:cubicBezTo>
                  <a:pt x="442745" y="448125"/>
                  <a:pt x="389379" y="478077"/>
                  <a:pt x="318506" y="481241"/>
                </a:cubicBezTo>
                <a:cubicBezTo>
                  <a:pt x="304690" y="481874"/>
                  <a:pt x="286971" y="479132"/>
                  <a:pt x="282120" y="495585"/>
                </a:cubicBezTo>
                <a:cubicBezTo>
                  <a:pt x="263769" y="557282"/>
                  <a:pt x="209243" y="566985"/>
                  <a:pt x="159463" y="581750"/>
                </a:cubicBezTo>
                <a:cubicBezTo>
                  <a:pt x="119597" y="593563"/>
                  <a:pt x="81840" y="604426"/>
                  <a:pt x="67286" y="649881"/>
                </a:cubicBezTo>
                <a:cubicBezTo>
                  <a:pt x="59270" y="674666"/>
                  <a:pt x="37439" y="672346"/>
                  <a:pt x="18771" y="667705"/>
                </a:cubicBezTo>
                <a:cubicBezTo>
                  <a:pt x="-5591" y="661799"/>
                  <a:pt x="-951" y="641550"/>
                  <a:pt x="3795" y="624675"/>
                </a:cubicBezTo>
                <a:cubicBezTo>
                  <a:pt x="16557" y="579219"/>
                  <a:pt x="45876" y="548423"/>
                  <a:pt x="90699" y="533131"/>
                </a:cubicBezTo>
                <a:cubicBezTo>
                  <a:pt x="118964" y="523533"/>
                  <a:pt x="147967" y="516045"/>
                  <a:pt x="175810" y="505709"/>
                </a:cubicBezTo>
                <a:cubicBezTo>
                  <a:pt x="215255" y="491050"/>
                  <a:pt x="223059" y="466898"/>
                  <a:pt x="193529" y="440215"/>
                </a:cubicBezTo>
                <a:cubicBezTo>
                  <a:pt x="162732" y="412372"/>
                  <a:pt x="147229" y="374299"/>
                  <a:pt x="120441" y="344135"/>
                </a:cubicBezTo>
                <a:cubicBezTo>
                  <a:pt x="114745" y="337808"/>
                  <a:pt x="108628" y="329159"/>
                  <a:pt x="108101" y="321249"/>
                </a:cubicBezTo>
                <a:cubicBezTo>
                  <a:pt x="102406" y="241306"/>
                  <a:pt x="113585" y="160836"/>
                  <a:pt x="163787" y="99665"/>
                </a:cubicBezTo>
                <a:cubicBezTo>
                  <a:pt x="197853" y="58006"/>
                  <a:pt x="234344" y="5273"/>
                  <a:pt x="300049" y="1055"/>
                </a:cubicBezTo>
                <a:cubicBezTo>
                  <a:pt x="307010" y="633"/>
                  <a:pt x="314076" y="211"/>
                  <a:pt x="316502" y="0"/>
                </a:cubicBezTo>
                <a:close/>
                <a:moveTo>
                  <a:pt x="321037" y="412583"/>
                </a:moveTo>
                <a:cubicBezTo>
                  <a:pt x="380836" y="412478"/>
                  <a:pt x="454873" y="351413"/>
                  <a:pt x="470060" y="289926"/>
                </a:cubicBezTo>
                <a:cubicBezTo>
                  <a:pt x="472381" y="280434"/>
                  <a:pt x="471010" y="270837"/>
                  <a:pt x="462783" y="266723"/>
                </a:cubicBezTo>
                <a:cubicBezTo>
                  <a:pt x="443694" y="257232"/>
                  <a:pt x="442534" y="240673"/>
                  <a:pt x="440741" y="222744"/>
                </a:cubicBezTo>
                <a:cubicBezTo>
                  <a:pt x="437577" y="191315"/>
                  <a:pt x="420702" y="184671"/>
                  <a:pt x="393598" y="198698"/>
                </a:cubicBezTo>
                <a:cubicBezTo>
                  <a:pt x="352466" y="220002"/>
                  <a:pt x="310596" y="222744"/>
                  <a:pt x="266300" y="207662"/>
                </a:cubicBezTo>
                <a:cubicBezTo>
                  <a:pt x="248265" y="201546"/>
                  <a:pt x="225379" y="177921"/>
                  <a:pt x="209876" y="201651"/>
                </a:cubicBezTo>
                <a:cubicBezTo>
                  <a:pt x="192579" y="227912"/>
                  <a:pt x="173174" y="261978"/>
                  <a:pt x="175916" y="290559"/>
                </a:cubicBezTo>
                <a:cubicBezTo>
                  <a:pt x="182455" y="357213"/>
                  <a:pt x="255543" y="412688"/>
                  <a:pt x="321037" y="412583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8" name="Forma libre: forma 107">
            <a:extLst>
              <a:ext uri="{FF2B5EF4-FFF2-40B4-BE49-F238E27FC236}">
                <a16:creationId xmlns:a16="http://schemas.microsoft.com/office/drawing/2014/main" id="{21816315-F33C-439E-818B-C8E6D763E275}"/>
              </a:ext>
            </a:extLst>
          </p:cNvPr>
          <p:cNvSpPr/>
          <p:nvPr/>
        </p:nvSpPr>
        <p:spPr>
          <a:xfrm>
            <a:off x="1892538" y="2869703"/>
            <a:ext cx="670138" cy="547336"/>
          </a:xfrm>
          <a:custGeom>
            <a:avLst/>
            <a:gdLst>
              <a:gd name="connsiteX0" fmla="*/ 158 w 670138"/>
              <a:gd name="connsiteY0" fmla="*/ 292208 h 547336"/>
              <a:gd name="connsiteX1" fmla="*/ 103304 w 670138"/>
              <a:gd name="connsiteY1" fmla="*/ 190855 h 547336"/>
              <a:gd name="connsiteX2" fmla="*/ 164580 w 670138"/>
              <a:gd name="connsiteY2" fmla="*/ 250654 h 547336"/>
              <a:gd name="connsiteX3" fmla="*/ 164263 w 670138"/>
              <a:gd name="connsiteY3" fmla="*/ 340090 h 547336"/>
              <a:gd name="connsiteX4" fmla="*/ 121444 w 670138"/>
              <a:gd name="connsiteY4" fmla="*/ 410014 h 547336"/>
              <a:gd name="connsiteX5" fmla="*/ 129987 w 670138"/>
              <a:gd name="connsiteY5" fmla="*/ 485211 h 547336"/>
              <a:gd name="connsiteX6" fmla="*/ 225645 w 670138"/>
              <a:gd name="connsiteY6" fmla="*/ 491011 h 547336"/>
              <a:gd name="connsiteX7" fmla="*/ 266460 w 670138"/>
              <a:gd name="connsiteY7" fmla="*/ 423830 h 547336"/>
              <a:gd name="connsiteX8" fmla="*/ 242730 w 670138"/>
              <a:gd name="connsiteY8" fmla="*/ 298641 h 547336"/>
              <a:gd name="connsiteX9" fmla="*/ 311283 w 670138"/>
              <a:gd name="connsiteY9" fmla="*/ 47210 h 547336"/>
              <a:gd name="connsiteX10" fmla="*/ 571995 w 670138"/>
              <a:gd name="connsiteY10" fmla="*/ 36769 h 547336"/>
              <a:gd name="connsiteX11" fmla="*/ 659532 w 670138"/>
              <a:gd name="connsiteY11" fmla="*/ 286513 h 547336"/>
              <a:gd name="connsiteX12" fmla="*/ 444592 w 670138"/>
              <a:gd name="connsiteY12" fmla="*/ 438595 h 547336"/>
              <a:gd name="connsiteX13" fmla="*/ 286288 w 670138"/>
              <a:gd name="connsiteY13" fmla="*/ 501663 h 547336"/>
              <a:gd name="connsiteX14" fmla="*/ 183247 w 670138"/>
              <a:gd name="connsiteY14" fmla="*/ 547330 h 547336"/>
              <a:gd name="connsiteX15" fmla="*/ 62489 w 670138"/>
              <a:gd name="connsiteY15" fmla="*/ 458528 h 547336"/>
              <a:gd name="connsiteX16" fmla="*/ 15873 w 670138"/>
              <a:gd name="connsiteY16" fmla="*/ 400838 h 547336"/>
              <a:gd name="connsiteX17" fmla="*/ 264 w 670138"/>
              <a:gd name="connsiteY17" fmla="*/ 371413 h 547336"/>
              <a:gd name="connsiteX18" fmla="*/ 264 w 670138"/>
              <a:gd name="connsiteY18" fmla="*/ 292419 h 547336"/>
              <a:gd name="connsiteX19" fmla="*/ 601420 w 670138"/>
              <a:gd name="connsiteY19" fmla="*/ 218593 h 547336"/>
              <a:gd name="connsiteX20" fmla="*/ 450393 w 670138"/>
              <a:gd name="connsiteY20" fmla="*/ 69147 h 547336"/>
              <a:gd name="connsiteX21" fmla="*/ 293248 w 670138"/>
              <a:gd name="connsiteY21" fmla="*/ 220069 h 547336"/>
              <a:gd name="connsiteX22" fmla="*/ 449233 w 670138"/>
              <a:gd name="connsiteY22" fmla="*/ 372046 h 547336"/>
              <a:gd name="connsiteX23" fmla="*/ 601420 w 670138"/>
              <a:gd name="connsiteY23" fmla="*/ 218593 h 547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0138" h="547336">
                <a:moveTo>
                  <a:pt x="158" y="292208"/>
                </a:moveTo>
                <a:cubicBezTo>
                  <a:pt x="-791" y="190222"/>
                  <a:pt x="-791" y="192121"/>
                  <a:pt x="103304" y="190855"/>
                </a:cubicBezTo>
                <a:cubicBezTo>
                  <a:pt x="148338" y="190328"/>
                  <a:pt x="168798" y="203617"/>
                  <a:pt x="164580" y="250654"/>
                </a:cubicBezTo>
                <a:cubicBezTo>
                  <a:pt x="161943" y="280290"/>
                  <a:pt x="163631" y="310243"/>
                  <a:pt x="164263" y="340090"/>
                </a:cubicBezTo>
                <a:cubicBezTo>
                  <a:pt x="165107" y="372784"/>
                  <a:pt x="166478" y="401049"/>
                  <a:pt x="121444" y="410014"/>
                </a:cubicBezTo>
                <a:cubicBezTo>
                  <a:pt x="92547" y="415709"/>
                  <a:pt x="97714" y="465383"/>
                  <a:pt x="129987" y="485211"/>
                </a:cubicBezTo>
                <a:cubicBezTo>
                  <a:pt x="159939" y="503667"/>
                  <a:pt x="193161" y="506515"/>
                  <a:pt x="225645" y="491011"/>
                </a:cubicBezTo>
                <a:cubicBezTo>
                  <a:pt x="254120" y="477406"/>
                  <a:pt x="256124" y="451567"/>
                  <a:pt x="266460" y="423830"/>
                </a:cubicBezTo>
                <a:cubicBezTo>
                  <a:pt x="286604" y="370147"/>
                  <a:pt x="258339" y="338402"/>
                  <a:pt x="242730" y="298641"/>
                </a:cubicBezTo>
                <a:cubicBezTo>
                  <a:pt x="208032" y="210577"/>
                  <a:pt x="236086" y="107959"/>
                  <a:pt x="311283" y="47210"/>
                </a:cubicBezTo>
                <a:cubicBezTo>
                  <a:pt x="383844" y="-11534"/>
                  <a:pt x="495532" y="-15964"/>
                  <a:pt x="571995" y="36769"/>
                </a:cubicBezTo>
                <a:cubicBezTo>
                  <a:pt x="654997" y="93932"/>
                  <a:pt x="689379" y="192226"/>
                  <a:pt x="659532" y="286513"/>
                </a:cubicBezTo>
                <a:cubicBezTo>
                  <a:pt x="630107" y="379112"/>
                  <a:pt x="540355" y="451567"/>
                  <a:pt x="444592" y="438595"/>
                </a:cubicBezTo>
                <a:cubicBezTo>
                  <a:pt x="373192" y="428892"/>
                  <a:pt x="332482" y="466332"/>
                  <a:pt x="286288" y="501663"/>
                </a:cubicBezTo>
                <a:cubicBezTo>
                  <a:pt x="254964" y="525604"/>
                  <a:pt x="225117" y="547752"/>
                  <a:pt x="183247" y="547330"/>
                </a:cubicBezTo>
                <a:cubicBezTo>
                  <a:pt x="120284" y="546697"/>
                  <a:pt x="81367" y="519065"/>
                  <a:pt x="62489" y="458528"/>
                </a:cubicBezTo>
                <a:cubicBezTo>
                  <a:pt x="54579" y="433216"/>
                  <a:pt x="56477" y="401471"/>
                  <a:pt x="15873" y="400838"/>
                </a:cubicBezTo>
                <a:cubicBezTo>
                  <a:pt x="1213" y="400627"/>
                  <a:pt x="369" y="383858"/>
                  <a:pt x="264" y="371413"/>
                </a:cubicBezTo>
                <a:cubicBezTo>
                  <a:pt x="-53" y="345152"/>
                  <a:pt x="264" y="318785"/>
                  <a:pt x="264" y="292419"/>
                </a:cubicBezTo>
                <a:close/>
                <a:moveTo>
                  <a:pt x="601420" y="218593"/>
                </a:moveTo>
                <a:cubicBezTo>
                  <a:pt x="601420" y="135696"/>
                  <a:pt x="534133" y="69147"/>
                  <a:pt x="450393" y="69147"/>
                </a:cubicBezTo>
                <a:cubicBezTo>
                  <a:pt x="362645" y="69147"/>
                  <a:pt x="293565" y="135486"/>
                  <a:pt x="293248" y="220069"/>
                </a:cubicBezTo>
                <a:cubicBezTo>
                  <a:pt x="292932" y="303809"/>
                  <a:pt x="362750" y="371835"/>
                  <a:pt x="449233" y="372046"/>
                </a:cubicBezTo>
                <a:cubicBezTo>
                  <a:pt x="536031" y="372151"/>
                  <a:pt x="601420" y="306340"/>
                  <a:pt x="601420" y="218593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9" name="Forma libre: forma 108">
            <a:extLst>
              <a:ext uri="{FF2B5EF4-FFF2-40B4-BE49-F238E27FC236}">
                <a16:creationId xmlns:a16="http://schemas.microsoft.com/office/drawing/2014/main" id="{C16DAEA4-37A1-4AB4-9819-F04921A643E9}"/>
              </a:ext>
            </a:extLst>
          </p:cNvPr>
          <p:cNvSpPr/>
          <p:nvPr/>
        </p:nvSpPr>
        <p:spPr>
          <a:xfrm>
            <a:off x="2187439" y="4434509"/>
            <a:ext cx="382745" cy="439009"/>
          </a:xfrm>
          <a:custGeom>
            <a:avLst/>
            <a:gdLst>
              <a:gd name="connsiteX0" fmla="*/ 140515 w 382745"/>
              <a:gd name="connsiteY0" fmla="*/ 438799 h 439009"/>
              <a:gd name="connsiteX1" fmla="*/ 70169 w 382745"/>
              <a:gd name="connsiteY1" fmla="*/ 400198 h 439009"/>
              <a:gd name="connsiteX2" fmla="*/ 29881 w 382745"/>
              <a:gd name="connsiteY2" fmla="*/ 232296 h 439009"/>
              <a:gd name="connsiteX3" fmla="*/ 9737 w 382745"/>
              <a:gd name="connsiteY3" fmla="*/ 141701 h 439009"/>
              <a:gd name="connsiteX4" fmla="*/ 48232 w 382745"/>
              <a:gd name="connsiteY4" fmla="*/ 39399 h 439009"/>
              <a:gd name="connsiteX5" fmla="*/ 99278 w 382745"/>
              <a:gd name="connsiteY5" fmla="*/ 12505 h 439009"/>
              <a:gd name="connsiteX6" fmla="*/ 191877 w 382745"/>
              <a:gd name="connsiteY6" fmla="*/ 37606 h 439009"/>
              <a:gd name="connsiteX7" fmla="*/ 280785 w 382745"/>
              <a:gd name="connsiteY7" fmla="*/ 122611 h 439009"/>
              <a:gd name="connsiteX8" fmla="*/ 380134 w 382745"/>
              <a:gd name="connsiteY8" fmla="*/ 265201 h 439009"/>
              <a:gd name="connsiteX9" fmla="*/ 360939 w 382745"/>
              <a:gd name="connsiteY9" fmla="*/ 327954 h 439009"/>
              <a:gd name="connsiteX10" fmla="*/ 140410 w 382745"/>
              <a:gd name="connsiteY10" fmla="*/ 439009 h 43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745" h="439008">
                <a:moveTo>
                  <a:pt x="140515" y="438799"/>
                </a:moveTo>
                <a:cubicBezTo>
                  <a:pt x="108981" y="439326"/>
                  <a:pt x="85251" y="427830"/>
                  <a:pt x="70169" y="400198"/>
                </a:cubicBezTo>
                <a:cubicBezTo>
                  <a:pt x="41588" y="347887"/>
                  <a:pt x="10054" y="297369"/>
                  <a:pt x="29881" y="232296"/>
                </a:cubicBezTo>
                <a:cubicBezTo>
                  <a:pt x="39479" y="200762"/>
                  <a:pt x="21971" y="170704"/>
                  <a:pt x="9737" y="141701"/>
                </a:cubicBezTo>
                <a:cubicBezTo>
                  <a:pt x="-9774" y="95401"/>
                  <a:pt x="-1442" y="60070"/>
                  <a:pt x="48232" y="39399"/>
                </a:cubicBezTo>
                <a:cubicBezTo>
                  <a:pt x="65951" y="32016"/>
                  <a:pt x="82614" y="22208"/>
                  <a:pt x="99278" y="12505"/>
                </a:cubicBezTo>
                <a:cubicBezTo>
                  <a:pt x="138828" y="-10276"/>
                  <a:pt x="171100" y="-1944"/>
                  <a:pt x="191877" y="37606"/>
                </a:cubicBezTo>
                <a:cubicBezTo>
                  <a:pt x="212337" y="76628"/>
                  <a:pt x="241552" y="102573"/>
                  <a:pt x="280785" y="122611"/>
                </a:cubicBezTo>
                <a:cubicBezTo>
                  <a:pt x="337947" y="151720"/>
                  <a:pt x="361255" y="208144"/>
                  <a:pt x="380134" y="265201"/>
                </a:cubicBezTo>
                <a:cubicBezTo>
                  <a:pt x="387938" y="288615"/>
                  <a:pt x="377286" y="311817"/>
                  <a:pt x="360939" y="327954"/>
                </a:cubicBezTo>
                <a:cubicBezTo>
                  <a:pt x="299558" y="388702"/>
                  <a:pt x="224888" y="424139"/>
                  <a:pt x="140410" y="439009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0" name="Forma libre: forma 109">
            <a:extLst>
              <a:ext uri="{FF2B5EF4-FFF2-40B4-BE49-F238E27FC236}">
                <a16:creationId xmlns:a16="http://schemas.microsoft.com/office/drawing/2014/main" id="{62CC579A-2F1D-4B51-A2F6-C8678782BD4D}"/>
              </a:ext>
            </a:extLst>
          </p:cNvPr>
          <p:cNvSpPr/>
          <p:nvPr/>
        </p:nvSpPr>
        <p:spPr>
          <a:xfrm>
            <a:off x="3572685" y="2472606"/>
            <a:ext cx="407909" cy="827338"/>
          </a:xfrm>
          <a:custGeom>
            <a:avLst/>
            <a:gdLst>
              <a:gd name="connsiteX0" fmla="*/ 356665 w 407909"/>
              <a:gd name="connsiteY0" fmla="*/ 656399 h 827338"/>
              <a:gd name="connsiteX1" fmla="*/ 318592 w 407909"/>
              <a:gd name="connsiteY1" fmla="*/ 369004 h 827338"/>
              <a:gd name="connsiteX2" fmla="*/ 261535 w 407909"/>
              <a:gd name="connsiteY2" fmla="*/ 715249 h 827338"/>
              <a:gd name="connsiteX3" fmla="*/ 225466 w 407909"/>
              <a:gd name="connsiteY3" fmla="*/ 512649 h 827338"/>
              <a:gd name="connsiteX4" fmla="*/ 252676 w 407909"/>
              <a:gd name="connsiteY4" fmla="*/ 421843 h 827338"/>
              <a:gd name="connsiteX5" fmla="*/ 163662 w 407909"/>
              <a:gd name="connsiteY5" fmla="*/ 223883 h 827338"/>
              <a:gd name="connsiteX6" fmla="*/ 152378 w 407909"/>
              <a:gd name="connsiteY6" fmla="*/ 301084 h 827338"/>
              <a:gd name="connsiteX7" fmla="*/ 159233 w 407909"/>
              <a:gd name="connsiteY7" fmla="*/ 779794 h 827338"/>
              <a:gd name="connsiteX8" fmla="*/ 133499 w 407909"/>
              <a:gd name="connsiteY8" fmla="*/ 826937 h 827338"/>
              <a:gd name="connsiteX9" fmla="*/ 91524 w 407909"/>
              <a:gd name="connsiteY9" fmla="*/ 787388 h 827338"/>
              <a:gd name="connsiteX10" fmla="*/ 81821 w 407909"/>
              <a:gd name="connsiteY10" fmla="*/ 661567 h 827338"/>
              <a:gd name="connsiteX11" fmla="*/ 36576 w 407909"/>
              <a:gd name="connsiteY11" fmla="*/ 518449 h 827338"/>
              <a:gd name="connsiteX12" fmla="*/ 47650 w 407909"/>
              <a:gd name="connsiteY12" fmla="*/ 334939 h 827338"/>
              <a:gd name="connsiteX13" fmla="*/ 101543 w 407909"/>
              <a:gd name="connsiteY13" fmla="*/ 140354 h 827338"/>
              <a:gd name="connsiteX14" fmla="*/ 117363 w 407909"/>
              <a:gd name="connsiteY14" fmla="*/ 36364 h 827338"/>
              <a:gd name="connsiteX15" fmla="*/ 165455 w 407909"/>
              <a:gd name="connsiteY15" fmla="*/ 928 h 827338"/>
              <a:gd name="connsiteX16" fmla="*/ 182963 w 407909"/>
              <a:gd name="connsiteY16" fmla="*/ 45962 h 827338"/>
              <a:gd name="connsiteX17" fmla="*/ 231372 w 407909"/>
              <a:gd name="connsiteY17" fmla="*/ 174630 h 827338"/>
              <a:gd name="connsiteX18" fmla="*/ 407078 w 407909"/>
              <a:gd name="connsiteY18" fmla="*/ 488181 h 827338"/>
              <a:gd name="connsiteX19" fmla="*/ 356349 w 407909"/>
              <a:gd name="connsiteY19" fmla="*/ 656294 h 827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07909" h="827337">
                <a:moveTo>
                  <a:pt x="356665" y="656399"/>
                </a:moveTo>
                <a:cubicBezTo>
                  <a:pt x="395582" y="555573"/>
                  <a:pt x="378813" y="463291"/>
                  <a:pt x="318592" y="369004"/>
                </a:cubicBezTo>
                <a:cubicBezTo>
                  <a:pt x="283577" y="482802"/>
                  <a:pt x="214286" y="581729"/>
                  <a:pt x="261535" y="715249"/>
                </a:cubicBezTo>
                <a:cubicBezTo>
                  <a:pt x="217766" y="668422"/>
                  <a:pt x="206271" y="583838"/>
                  <a:pt x="225466" y="512649"/>
                </a:cubicBezTo>
                <a:cubicBezTo>
                  <a:pt x="233692" y="482169"/>
                  <a:pt x="244449" y="452428"/>
                  <a:pt x="252676" y="421843"/>
                </a:cubicBezTo>
                <a:cubicBezTo>
                  <a:pt x="276511" y="332724"/>
                  <a:pt x="252359" y="276089"/>
                  <a:pt x="163662" y="223883"/>
                </a:cubicBezTo>
                <a:cubicBezTo>
                  <a:pt x="159444" y="251304"/>
                  <a:pt x="152905" y="276194"/>
                  <a:pt x="152378" y="301084"/>
                </a:cubicBezTo>
                <a:cubicBezTo>
                  <a:pt x="148686" y="460759"/>
                  <a:pt x="141093" y="620435"/>
                  <a:pt x="159233" y="779794"/>
                </a:cubicBezTo>
                <a:cubicBezTo>
                  <a:pt x="161553" y="800360"/>
                  <a:pt x="165666" y="823668"/>
                  <a:pt x="133499" y="826937"/>
                </a:cubicBezTo>
                <a:cubicBezTo>
                  <a:pt x="103652" y="829996"/>
                  <a:pt x="93000" y="815442"/>
                  <a:pt x="91524" y="787388"/>
                </a:cubicBezTo>
                <a:cubicBezTo>
                  <a:pt x="89309" y="745412"/>
                  <a:pt x="83086" y="703542"/>
                  <a:pt x="81821" y="661567"/>
                </a:cubicBezTo>
                <a:cubicBezTo>
                  <a:pt x="80344" y="609150"/>
                  <a:pt x="66212" y="562323"/>
                  <a:pt x="36576" y="518449"/>
                </a:cubicBezTo>
                <a:cubicBezTo>
                  <a:pt x="-14997" y="441987"/>
                  <a:pt x="-12677" y="406234"/>
                  <a:pt x="47650" y="334939"/>
                </a:cubicBezTo>
                <a:cubicBezTo>
                  <a:pt x="96059" y="277881"/>
                  <a:pt x="89098" y="206586"/>
                  <a:pt x="101543" y="140354"/>
                </a:cubicBezTo>
                <a:cubicBezTo>
                  <a:pt x="108082" y="105972"/>
                  <a:pt x="111457" y="70957"/>
                  <a:pt x="117363" y="36364"/>
                </a:cubicBezTo>
                <a:cubicBezTo>
                  <a:pt x="121898" y="9892"/>
                  <a:pt x="137296" y="-3818"/>
                  <a:pt x="165455" y="928"/>
                </a:cubicBezTo>
                <a:cubicBezTo>
                  <a:pt x="196357" y="6095"/>
                  <a:pt x="188341" y="29509"/>
                  <a:pt x="182963" y="45962"/>
                </a:cubicBezTo>
                <a:cubicBezTo>
                  <a:pt x="164401" y="103019"/>
                  <a:pt x="189502" y="136451"/>
                  <a:pt x="231372" y="174630"/>
                </a:cubicBezTo>
                <a:cubicBezTo>
                  <a:pt x="323444" y="258476"/>
                  <a:pt x="397270" y="356243"/>
                  <a:pt x="407078" y="488181"/>
                </a:cubicBezTo>
                <a:cubicBezTo>
                  <a:pt x="411613" y="549562"/>
                  <a:pt x="398008" y="605986"/>
                  <a:pt x="356349" y="656294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1" name="Forma libre: forma 110">
            <a:extLst>
              <a:ext uri="{FF2B5EF4-FFF2-40B4-BE49-F238E27FC236}">
                <a16:creationId xmlns:a16="http://schemas.microsoft.com/office/drawing/2014/main" id="{16387832-F9D7-4F03-B11E-463699F26080}"/>
              </a:ext>
            </a:extLst>
          </p:cNvPr>
          <p:cNvSpPr/>
          <p:nvPr/>
        </p:nvSpPr>
        <p:spPr>
          <a:xfrm>
            <a:off x="3145839" y="2472707"/>
            <a:ext cx="361396" cy="828623"/>
          </a:xfrm>
          <a:custGeom>
            <a:avLst/>
            <a:gdLst>
              <a:gd name="connsiteX0" fmla="*/ 223170 w 361396"/>
              <a:gd name="connsiteY0" fmla="*/ 319018 h 828623"/>
              <a:gd name="connsiteX1" fmla="*/ 155250 w 361396"/>
              <a:gd name="connsiteY1" fmla="*/ 521196 h 828623"/>
              <a:gd name="connsiteX2" fmla="*/ 166535 w 361396"/>
              <a:gd name="connsiteY2" fmla="*/ 738456 h 828623"/>
              <a:gd name="connsiteX3" fmla="*/ 160840 w 361396"/>
              <a:gd name="connsiteY3" fmla="*/ 752905 h 828623"/>
              <a:gd name="connsiteX4" fmla="*/ 142278 w 361396"/>
              <a:gd name="connsiteY4" fmla="*/ 764190 h 828623"/>
              <a:gd name="connsiteX5" fmla="*/ 81213 w 361396"/>
              <a:gd name="connsiteY5" fmla="*/ 455702 h 828623"/>
              <a:gd name="connsiteX6" fmla="*/ 46620 w 361396"/>
              <a:gd name="connsiteY6" fmla="*/ 710402 h 828623"/>
              <a:gd name="connsiteX7" fmla="*/ 9074 w 361396"/>
              <a:gd name="connsiteY7" fmla="*/ 499681 h 828623"/>
              <a:gd name="connsiteX8" fmla="*/ 163687 w 361396"/>
              <a:gd name="connsiteY8" fmla="*/ 260168 h 828623"/>
              <a:gd name="connsiteX9" fmla="*/ 248798 w 361396"/>
              <a:gd name="connsiteY9" fmla="*/ 101547 h 828623"/>
              <a:gd name="connsiteX10" fmla="*/ 258607 w 361396"/>
              <a:gd name="connsiteY10" fmla="*/ 39322 h 828623"/>
              <a:gd name="connsiteX11" fmla="*/ 304696 w 361396"/>
              <a:gd name="connsiteY11" fmla="*/ 510 h 828623"/>
              <a:gd name="connsiteX12" fmla="*/ 325472 w 361396"/>
              <a:gd name="connsiteY12" fmla="*/ 48919 h 828623"/>
              <a:gd name="connsiteX13" fmla="*/ 298684 w 361396"/>
              <a:gd name="connsiteY13" fmla="*/ 252363 h 828623"/>
              <a:gd name="connsiteX14" fmla="*/ 327792 w 361396"/>
              <a:gd name="connsiteY14" fmla="*/ 419843 h 828623"/>
              <a:gd name="connsiteX15" fmla="*/ 332011 w 361396"/>
              <a:gd name="connsiteY15" fmla="*/ 639951 h 828623"/>
              <a:gd name="connsiteX16" fmla="*/ 302059 w 361396"/>
              <a:gd name="connsiteY16" fmla="*/ 772100 h 828623"/>
              <a:gd name="connsiteX17" fmla="*/ 274743 w 361396"/>
              <a:gd name="connsiteY17" fmla="*/ 828313 h 828623"/>
              <a:gd name="connsiteX18" fmla="*/ 232768 w 361396"/>
              <a:gd name="connsiteY18" fmla="*/ 777689 h 828623"/>
              <a:gd name="connsiteX19" fmla="*/ 223381 w 361396"/>
              <a:gd name="connsiteY19" fmla="*/ 367005 h 828623"/>
              <a:gd name="connsiteX20" fmla="*/ 223381 w 361396"/>
              <a:gd name="connsiteY20" fmla="*/ 319018 h 82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1396" h="828622">
                <a:moveTo>
                  <a:pt x="223170" y="319018"/>
                </a:moveTo>
                <a:cubicBezTo>
                  <a:pt x="144809" y="359517"/>
                  <a:pt x="122767" y="424484"/>
                  <a:pt x="155250" y="521196"/>
                </a:cubicBezTo>
                <a:cubicBezTo>
                  <a:pt x="179613" y="593440"/>
                  <a:pt x="185730" y="664841"/>
                  <a:pt x="166535" y="738456"/>
                </a:cubicBezTo>
                <a:cubicBezTo>
                  <a:pt x="165270" y="743518"/>
                  <a:pt x="163582" y="748581"/>
                  <a:pt x="160840" y="752905"/>
                </a:cubicBezTo>
                <a:cubicBezTo>
                  <a:pt x="159258" y="755436"/>
                  <a:pt x="155250" y="756491"/>
                  <a:pt x="142278" y="764190"/>
                </a:cubicBezTo>
                <a:cubicBezTo>
                  <a:pt x="172019" y="649126"/>
                  <a:pt x="126036" y="555262"/>
                  <a:pt x="81213" y="455702"/>
                </a:cubicBezTo>
                <a:cubicBezTo>
                  <a:pt x="23207" y="536278"/>
                  <a:pt x="20254" y="620650"/>
                  <a:pt x="46620" y="710402"/>
                </a:cubicBezTo>
                <a:cubicBezTo>
                  <a:pt x="-5480" y="646279"/>
                  <a:pt x="-7167" y="573296"/>
                  <a:pt x="9074" y="499681"/>
                </a:cubicBezTo>
                <a:cubicBezTo>
                  <a:pt x="30695" y="401598"/>
                  <a:pt x="88385" y="322604"/>
                  <a:pt x="163687" y="260168"/>
                </a:cubicBezTo>
                <a:cubicBezTo>
                  <a:pt x="215999" y="216821"/>
                  <a:pt x="250486" y="171365"/>
                  <a:pt x="248798" y="101547"/>
                </a:cubicBezTo>
                <a:cubicBezTo>
                  <a:pt x="248271" y="80876"/>
                  <a:pt x="254494" y="59888"/>
                  <a:pt x="258607" y="39322"/>
                </a:cubicBezTo>
                <a:cubicBezTo>
                  <a:pt x="263564" y="14537"/>
                  <a:pt x="275059" y="-3286"/>
                  <a:pt x="304696" y="510"/>
                </a:cubicBezTo>
                <a:cubicBezTo>
                  <a:pt x="339288" y="4940"/>
                  <a:pt x="327792" y="29619"/>
                  <a:pt x="325472" y="48919"/>
                </a:cubicBezTo>
                <a:cubicBezTo>
                  <a:pt x="317351" y="116839"/>
                  <a:pt x="310391" y="185076"/>
                  <a:pt x="298684" y="252363"/>
                </a:cubicBezTo>
                <a:cubicBezTo>
                  <a:pt x="288243" y="312584"/>
                  <a:pt x="297629" y="368165"/>
                  <a:pt x="327792" y="419843"/>
                </a:cubicBezTo>
                <a:cubicBezTo>
                  <a:pt x="370506" y="493037"/>
                  <a:pt x="373143" y="565492"/>
                  <a:pt x="332011" y="639951"/>
                </a:cubicBezTo>
                <a:cubicBezTo>
                  <a:pt x="309336" y="680977"/>
                  <a:pt x="302797" y="725695"/>
                  <a:pt x="302059" y="772100"/>
                </a:cubicBezTo>
                <a:cubicBezTo>
                  <a:pt x="301742" y="793509"/>
                  <a:pt x="315347" y="824727"/>
                  <a:pt x="274743" y="828313"/>
                </a:cubicBezTo>
                <a:cubicBezTo>
                  <a:pt x="235299" y="831793"/>
                  <a:pt x="236459" y="805427"/>
                  <a:pt x="232768" y="777689"/>
                </a:cubicBezTo>
                <a:cubicBezTo>
                  <a:pt x="214733" y="641005"/>
                  <a:pt x="226334" y="503900"/>
                  <a:pt x="223381" y="367005"/>
                </a:cubicBezTo>
                <a:cubicBezTo>
                  <a:pt x="223065" y="353083"/>
                  <a:pt x="223381" y="339162"/>
                  <a:pt x="223381" y="319018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2" name="Forma libre: forma 111">
            <a:extLst>
              <a:ext uri="{FF2B5EF4-FFF2-40B4-BE49-F238E27FC236}">
                <a16:creationId xmlns:a16="http://schemas.microsoft.com/office/drawing/2014/main" id="{C3D10130-EC1D-4063-8FDC-C7D73B8481D3}"/>
              </a:ext>
            </a:extLst>
          </p:cNvPr>
          <p:cNvSpPr/>
          <p:nvPr/>
        </p:nvSpPr>
        <p:spPr>
          <a:xfrm>
            <a:off x="753413" y="1270892"/>
            <a:ext cx="509588" cy="515190"/>
          </a:xfrm>
          <a:custGeom>
            <a:avLst/>
            <a:gdLst>
              <a:gd name="connsiteX0" fmla="*/ 439728 w 509588"/>
              <a:gd name="connsiteY0" fmla="*/ 236047 h 515190"/>
              <a:gd name="connsiteX1" fmla="*/ 433294 w 509588"/>
              <a:gd name="connsiteY1" fmla="*/ 278233 h 515190"/>
              <a:gd name="connsiteX2" fmla="*/ 466411 w 509588"/>
              <a:gd name="connsiteY2" fmla="*/ 392242 h 515190"/>
              <a:gd name="connsiteX3" fmla="*/ 492461 w 509588"/>
              <a:gd name="connsiteY3" fmla="*/ 418292 h 515190"/>
              <a:gd name="connsiteX4" fmla="*/ 493832 w 509588"/>
              <a:gd name="connsiteY4" fmla="*/ 494227 h 515190"/>
              <a:gd name="connsiteX5" fmla="*/ 418529 w 509588"/>
              <a:gd name="connsiteY5" fmla="*/ 500450 h 515190"/>
              <a:gd name="connsiteX6" fmla="*/ 222152 w 509588"/>
              <a:gd name="connsiteY6" fmla="*/ 441811 h 515190"/>
              <a:gd name="connsiteX7" fmla="*/ 40 w 509588"/>
              <a:gd name="connsiteY7" fmla="*/ 230562 h 515190"/>
              <a:gd name="connsiteX8" fmla="*/ 218038 w 509588"/>
              <a:gd name="connsiteY8" fmla="*/ 14 h 515190"/>
              <a:gd name="connsiteX9" fmla="*/ 439622 w 509588"/>
              <a:gd name="connsiteY9" fmla="*/ 236152 h 515190"/>
              <a:gd name="connsiteX10" fmla="*/ 371280 w 509588"/>
              <a:gd name="connsiteY10" fmla="*/ 221281 h 515190"/>
              <a:gd name="connsiteX11" fmla="*/ 216878 w 509588"/>
              <a:gd name="connsiteY11" fmla="*/ 68672 h 515190"/>
              <a:gd name="connsiteX12" fmla="*/ 68909 w 509588"/>
              <a:gd name="connsiteY12" fmla="*/ 222020 h 515190"/>
              <a:gd name="connsiteX13" fmla="*/ 220570 w 509588"/>
              <a:gd name="connsiteY13" fmla="*/ 376949 h 515190"/>
              <a:gd name="connsiteX14" fmla="*/ 371280 w 509588"/>
              <a:gd name="connsiteY14" fmla="*/ 221176 h 515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09588" h="515190">
                <a:moveTo>
                  <a:pt x="439728" y="236047"/>
                </a:moveTo>
                <a:cubicBezTo>
                  <a:pt x="439095" y="240687"/>
                  <a:pt x="442048" y="262730"/>
                  <a:pt x="433294" y="278233"/>
                </a:cubicBezTo>
                <a:cubicBezTo>
                  <a:pt x="404186" y="329595"/>
                  <a:pt x="426228" y="362500"/>
                  <a:pt x="466411" y="392242"/>
                </a:cubicBezTo>
                <a:cubicBezTo>
                  <a:pt x="476219" y="399519"/>
                  <a:pt x="484445" y="409011"/>
                  <a:pt x="492461" y="418292"/>
                </a:cubicBezTo>
                <a:cubicBezTo>
                  <a:pt x="513870" y="442971"/>
                  <a:pt x="516191" y="469865"/>
                  <a:pt x="493832" y="494227"/>
                </a:cubicBezTo>
                <a:cubicBezTo>
                  <a:pt x="471790" y="518274"/>
                  <a:pt x="437724" y="523336"/>
                  <a:pt x="418529" y="500450"/>
                </a:cubicBezTo>
                <a:cubicBezTo>
                  <a:pt x="364214" y="435588"/>
                  <a:pt x="305048" y="428627"/>
                  <a:pt x="222152" y="441811"/>
                </a:cubicBezTo>
                <a:cubicBezTo>
                  <a:pt x="108037" y="459951"/>
                  <a:pt x="2255" y="347841"/>
                  <a:pt x="40" y="230562"/>
                </a:cubicBezTo>
                <a:cubicBezTo>
                  <a:pt x="-2280" y="105691"/>
                  <a:pt x="96331" y="1385"/>
                  <a:pt x="218038" y="14"/>
                </a:cubicBezTo>
                <a:cubicBezTo>
                  <a:pt x="337426" y="-1357"/>
                  <a:pt x="439201" y="100417"/>
                  <a:pt x="439622" y="236152"/>
                </a:cubicBezTo>
                <a:close/>
                <a:moveTo>
                  <a:pt x="371280" y="221281"/>
                </a:moveTo>
                <a:cubicBezTo>
                  <a:pt x="370648" y="135432"/>
                  <a:pt x="301251" y="66774"/>
                  <a:pt x="216878" y="68672"/>
                </a:cubicBezTo>
                <a:cubicBezTo>
                  <a:pt x="133982" y="70570"/>
                  <a:pt x="69120" y="137752"/>
                  <a:pt x="68909" y="222020"/>
                </a:cubicBezTo>
                <a:cubicBezTo>
                  <a:pt x="68698" y="308924"/>
                  <a:pt x="134509" y="376211"/>
                  <a:pt x="220570" y="376949"/>
                </a:cubicBezTo>
                <a:cubicBezTo>
                  <a:pt x="304520" y="377687"/>
                  <a:pt x="371913" y="308080"/>
                  <a:pt x="371280" y="221176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3" name="Forma libre: forma 112">
            <a:extLst>
              <a:ext uri="{FF2B5EF4-FFF2-40B4-BE49-F238E27FC236}">
                <a16:creationId xmlns:a16="http://schemas.microsoft.com/office/drawing/2014/main" id="{CF88AA3A-3D61-4041-ABAC-E96F87266B9F}"/>
              </a:ext>
            </a:extLst>
          </p:cNvPr>
          <p:cNvSpPr/>
          <p:nvPr/>
        </p:nvSpPr>
        <p:spPr>
          <a:xfrm>
            <a:off x="4898374" y="1305351"/>
            <a:ext cx="510409" cy="511015"/>
          </a:xfrm>
          <a:custGeom>
            <a:avLst/>
            <a:gdLst>
              <a:gd name="connsiteX0" fmla="*/ 439580 w 510409"/>
              <a:gd name="connsiteY0" fmla="*/ 233965 h 511015"/>
              <a:gd name="connsiteX1" fmla="*/ 436627 w 510409"/>
              <a:gd name="connsiteY1" fmla="*/ 263917 h 511015"/>
              <a:gd name="connsiteX2" fmla="*/ 480290 w 510409"/>
              <a:gd name="connsiteY2" fmla="*/ 403449 h 511015"/>
              <a:gd name="connsiteX3" fmla="*/ 495055 w 510409"/>
              <a:gd name="connsiteY3" fmla="*/ 490247 h 511015"/>
              <a:gd name="connsiteX4" fmla="*/ 403089 w 510409"/>
              <a:gd name="connsiteY4" fmla="*/ 485607 h 511015"/>
              <a:gd name="connsiteX5" fmla="*/ 368074 w 510409"/>
              <a:gd name="connsiteY5" fmla="*/ 453756 h 511015"/>
              <a:gd name="connsiteX6" fmla="*/ 281276 w 510409"/>
              <a:gd name="connsiteY6" fmla="*/ 432030 h 511015"/>
              <a:gd name="connsiteX7" fmla="*/ 37228 w 510409"/>
              <a:gd name="connsiteY7" fmla="*/ 343650 h 511015"/>
              <a:gd name="connsiteX8" fmla="*/ 44505 w 510409"/>
              <a:gd name="connsiteY8" fmla="*/ 86945 h 511015"/>
              <a:gd name="connsiteX9" fmla="*/ 293932 w 510409"/>
              <a:gd name="connsiteY9" fmla="*/ 12276 h 511015"/>
              <a:gd name="connsiteX10" fmla="*/ 439580 w 510409"/>
              <a:gd name="connsiteY10" fmla="*/ 233965 h 511015"/>
              <a:gd name="connsiteX11" fmla="*/ 371766 w 510409"/>
              <a:gd name="connsiteY11" fmla="*/ 222469 h 511015"/>
              <a:gd name="connsiteX12" fmla="*/ 220738 w 510409"/>
              <a:gd name="connsiteY12" fmla="*/ 65852 h 511015"/>
              <a:gd name="connsiteX13" fmla="*/ 69184 w 510409"/>
              <a:gd name="connsiteY13" fmla="*/ 222258 h 511015"/>
              <a:gd name="connsiteX14" fmla="*/ 217469 w 510409"/>
              <a:gd name="connsiteY14" fmla="*/ 374340 h 511015"/>
              <a:gd name="connsiteX15" fmla="*/ 371766 w 510409"/>
              <a:gd name="connsiteY15" fmla="*/ 222575 h 511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10408" h="511015">
                <a:moveTo>
                  <a:pt x="439580" y="233965"/>
                </a:moveTo>
                <a:cubicBezTo>
                  <a:pt x="439369" y="236391"/>
                  <a:pt x="442955" y="252949"/>
                  <a:pt x="436627" y="263917"/>
                </a:cubicBezTo>
                <a:cubicBezTo>
                  <a:pt x="399925" y="327408"/>
                  <a:pt x="433358" y="366114"/>
                  <a:pt x="480290" y="403449"/>
                </a:cubicBezTo>
                <a:cubicBezTo>
                  <a:pt x="509293" y="426546"/>
                  <a:pt x="523215" y="458397"/>
                  <a:pt x="495055" y="490247"/>
                </a:cubicBezTo>
                <a:cubicBezTo>
                  <a:pt x="465103" y="524208"/>
                  <a:pt x="432514" y="512079"/>
                  <a:pt x="403089" y="485607"/>
                </a:cubicBezTo>
                <a:cubicBezTo>
                  <a:pt x="391277" y="475060"/>
                  <a:pt x="377883" y="465885"/>
                  <a:pt x="368074" y="453756"/>
                </a:cubicBezTo>
                <a:cubicBezTo>
                  <a:pt x="344028" y="424437"/>
                  <a:pt x="319349" y="419374"/>
                  <a:pt x="281276" y="432030"/>
                </a:cubicBezTo>
                <a:cubicBezTo>
                  <a:pt x="189731" y="462615"/>
                  <a:pt x="90488" y="423698"/>
                  <a:pt x="37228" y="343650"/>
                </a:cubicBezTo>
                <a:cubicBezTo>
                  <a:pt x="-14978" y="265078"/>
                  <a:pt x="-12025" y="162459"/>
                  <a:pt x="44505" y="86945"/>
                </a:cubicBezTo>
                <a:cubicBezTo>
                  <a:pt x="101456" y="10904"/>
                  <a:pt x="201543" y="-19048"/>
                  <a:pt x="293932" y="12276"/>
                </a:cubicBezTo>
                <a:cubicBezTo>
                  <a:pt x="381996" y="42122"/>
                  <a:pt x="439580" y="125124"/>
                  <a:pt x="439580" y="233965"/>
                </a:cubicBezTo>
                <a:close/>
                <a:moveTo>
                  <a:pt x="371766" y="222469"/>
                </a:moveTo>
                <a:cubicBezTo>
                  <a:pt x="372504" y="136620"/>
                  <a:pt x="304900" y="66380"/>
                  <a:pt x="220738" y="65852"/>
                </a:cubicBezTo>
                <a:cubicBezTo>
                  <a:pt x="137737" y="65325"/>
                  <a:pt x="69289" y="135987"/>
                  <a:pt x="69184" y="222258"/>
                </a:cubicBezTo>
                <a:cubicBezTo>
                  <a:pt x="69184" y="307369"/>
                  <a:pt x="132885" y="372864"/>
                  <a:pt x="217469" y="374340"/>
                </a:cubicBezTo>
                <a:cubicBezTo>
                  <a:pt x="303951" y="375817"/>
                  <a:pt x="371027" y="309795"/>
                  <a:pt x="371766" y="222575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4" name="Forma libre: forma 113">
            <a:extLst>
              <a:ext uri="{FF2B5EF4-FFF2-40B4-BE49-F238E27FC236}">
                <a16:creationId xmlns:a16="http://schemas.microsoft.com/office/drawing/2014/main" id="{45BA18DA-D32C-4D59-89B5-79C024838D9E}"/>
              </a:ext>
            </a:extLst>
          </p:cNvPr>
          <p:cNvSpPr/>
          <p:nvPr/>
        </p:nvSpPr>
        <p:spPr>
          <a:xfrm>
            <a:off x="1885199" y="3983148"/>
            <a:ext cx="797373" cy="601204"/>
          </a:xfrm>
          <a:custGeom>
            <a:avLst/>
            <a:gdLst>
              <a:gd name="connsiteX0" fmla="*/ 338239 w 797373"/>
              <a:gd name="connsiteY0" fmla="*/ 90305 h 601204"/>
              <a:gd name="connsiteX1" fmla="*/ 168755 w 797373"/>
              <a:gd name="connsiteY1" fmla="*/ 183326 h 601204"/>
              <a:gd name="connsiteX2" fmla="*/ 103366 w 797373"/>
              <a:gd name="connsiteY2" fmla="*/ 265906 h 601204"/>
              <a:gd name="connsiteX3" fmla="*/ 62129 w 797373"/>
              <a:gd name="connsiteY3" fmla="*/ 296808 h 601204"/>
              <a:gd name="connsiteX4" fmla="*/ 3490 w 797373"/>
              <a:gd name="connsiteY4" fmla="*/ 300921 h 601204"/>
              <a:gd name="connsiteX5" fmla="*/ 28485 w 797373"/>
              <a:gd name="connsiteY5" fmla="*/ 254410 h 601204"/>
              <a:gd name="connsiteX6" fmla="*/ 203559 w 797373"/>
              <a:gd name="connsiteY6" fmla="*/ 30400 h 601204"/>
              <a:gd name="connsiteX7" fmla="*/ 278861 w 797373"/>
              <a:gd name="connsiteY7" fmla="*/ 8991 h 601204"/>
              <a:gd name="connsiteX8" fmla="*/ 370511 w 797373"/>
              <a:gd name="connsiteY8" fmla="*/ 7409 h 601204"/>
              <a:gd name="connsiteX9" fmla="*/ 434002 w 797373"/>
              <a:gd name="connsiteY9" fmla="*/ 22069 h 601204"/>
              <a:gd name="connsiteX10" fmla="*/ 786575 w 797373"/>
              <a:gd name="connsiteY10" fmla="*/ 468506 h 601204"/>
              <a:gd name="connsiteX11" fmla="*/ 782039 w 797373"/>
              <a:gd name="connsiteY11" fmla="*/ 517126 h 601204"/>
              <a:gd name="connsiteX12" fmla="*/ 686698 w 797373"/>
              <a:gd name="connsiteY12" fmla="*/ 591585 h 601204"/>
              <a:gd name="connsiteX13" fmla="*/ 631645 w 797373"/>
              <a:gd name="connsiteY13" fmla="*/ 575449 h 601204"/>
              <a:gd name="connsiteX14" fmla="*/ 648098 w 797373"/>
              <a:gd name="connsiteY14" fmla="*/ 535582 h 601204"/>
              <a:gd name="connsiteX15" fmla="*/ 661281 w 797373"/>
              <a:gd name="connsiteY15" fmla="*/ 417988 h 601204"/>
              <a:gd name="connsiteX16" fmla="*/ 426092 w 797373"/>
              <a:gd name="connsiteY16" fmla="*/ 120468 h 601204"/>
              <a:gd name="connsiteX17" fmla="*/ 338344 w 797373"/>
              <a:gd name="connsiteY17" fmla="*/ 90411 h 60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7373" h="601204">
                <a:moveTo>
                  <a:pt x="338239" y="90305"/>
                </a:moveTo>
                <a:cubicBezTo>
                  <a:pt x="246378" y="49806"/>
                  <a:pt x="214105" y="128589"/>
                  <a:pt x="168755" y="183326"/>
                </a:cubicBezTo>
                <a:cubicBezTo>
                  <a:pt x="146396" y="210325"/>
                  <a:pt x="125197" y="238485"/>
                  <a:pt x="103366" y="265906"/>
                </a:cubicBezTo>
                <a:cubicBezTo>
                  <a:pt x="92292" y="279827"/>
                  <a:pt x="80585" y="293855"/>
                  <a:pt x="62129" y="296808"/>
                </a:cubicBezTo>
                <a:cubicBezTo>
                  <a:pt x="42196" y="299971"/>
                  <a:pt x="17517" y="320221"/>
                  <a:pt x="3490" y="300921"/>
                </a:cubicBezTo>
                <a:cubicBezTo>
                  <a:pt x="-9588" y="282886"/>
                  <a:pt x="17517" y="268648"/>
                  <a:pt x="28485" y="254410"/>
                </a:cubicBezTo>
                <a:cubicBezTo>
                  <a:pt x="86280" y="179213"/>
                  <a:pt x="145447" y="105281"/>
                  <a:pt x="203559" y="30400"/>
                </a:cubicBezTo>
                <a:cubicBezTo>
                  <a:pt x="223808" y="4245"/>
                  <a:pt x="243846" y="-9888"/>
                  <a:pt x="278861" y="8991"/>
                </a:cubicBezTo>
                <a:cubicBezTo>
                  <a:pt x="307653" y="24494"/>
                  <a:pt x="340981" y="22385"/>
                  <a:pt x="370511" y="7409"/>
                </a:cubicBezTo>
                <a:cubicBezTo>
                  <a:pt x="397300" y="-6196"/>
                  <a:pt x="415967" y="-923"/>
                  <a:pt x="434002" y="22069"/>
                </a:cubicBezTo>
                <a:cubicBezTo>
                  <a:pt x="551069" y="171198"/>
                  <a:pt x="668453" y="320115"/>
                  <a:pt x="786575" y="468506"/>
                </a:cubicBezTo>
                <a:cubicBezTo>
                  <a:pt x="802289" y="488228"/>
                  <a:pt x="800918" y="502466"/>
                  <a:pt x="782039" y="517126"/>
                </a:cubicBezTo>
                <a:cubicBezTo>
                  <a:pt x="750189" y="541805"/>
                  <a:pt x="717916" y="566062"/>
                  <a:pt x="686698" y="591585"/>
                </a:cubicBezTo>
                <a:cubicBezTo>
                  <a:pt x="659488" y="613733"/>
                  <a:pt x="646199" y="593062"/>
                  <a:pt x="631645" y="575449"/>
                </a:cubicBezTo>
                <a:cubicBezTo>
                  <a:pt x="612450" y="552246"/>
                  <a:pt x="635653" y="545075"/>
                  <a:pt x="648098" y="535582"/>
                </a:cubicBezTo>
                <a:cubicBezTo>
                  <a:pt x="714858" y="484748"/>
                  <a:pt x="714752" y="485170"/>
                  <a:pt x="661281" y="417988"/>
                </a:cubicBezTo>
                <a:cubicBezTo>
                  <a:pt x="582603" y="319061"/>
                  <a:pt x="504137" y="219923"/>
                  <a:pt x="426092" y="120468"/>
                </a:cubicBezTo>
                <a:cubicBezTo>
                  <a:pt x="404471" y="92942"/>
                  <a:pt x="383167" y="67208"/>
                  <a:pt x="338344" y="90411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5" name="Forma libre: forma 114">
            <a:extLst>
              <a:ext uri="{FF2B5EF4-FFF2-40B4-BE49-F238E27FC236}">
                <a16:creationId xmlns:a16="http://schemas.microsoft.com/office/drawing/2014/main" id="{35167CE6-4A9B-4203-BE99-E61C47E73310}"/>
              </a:ext>
            </a:extLst>
          </p:cNvPr>
          <p:cNvSpPr/>
          <p:nvPr/>
        </p:nvSpPr>
        <p:spPr>
          <a:xfrm>
            <a:off x="3411166" y="1318039"/>
            <a:ext cx="322244" cy="343918"/>
          </a:xfrm>
          <a:custGeom>
            <a:avLst/>
            <a:gdLst>
              <a:gd name="connsiteX0" fmla="*/ 178794 w 322244"/>
              <a:gd name="connsiteY0" fmla="*/ 343512 h 343918"/>
              <a:gd name="connsiteX1" fmla="*/ 1084 w 322244"/>
              <a:gd name="connsiteY1" fmla="*/ 205457 h 343918"/>
              <a:gd name="connsiteX2" fmla="*/ 53079 w 322244"/>
              <a:gd name="connsiteY2" fmla="*/ 74890 h 343918"/>
              <a:gd name="connsiteX3" fmla="*/ 160549 w 322244"/>
              <a:gd name="connsiteY3" fmla="*/ 642 h 343918"/>
              <a:gd name="connsiteX4" fmla="*/ 287214 w 322244"/>
              <a:gd name="connsiteY4" fmla="*/ 108323 h 343918"/>
              <a:gd name="connsiteX5" fmla="*/ 316744 w 322244"/>
              <a:gd name="connsiteY5" fmla="*/ 187001 h 343918"/>
              <a:gd name="connsiteX6" fmla="*/ 298182 w 322244"/>
              <a:gd name="connsiteY6" fmla="*/ 261354 h 343918"/>
              <a:gd name="connsiteX7" fmla="*/ 178794 w 322244"/>
              <a:gd name="connsiteY7" fmla="*/ 343512 h 34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44" h="343918">
                <a:moveTo>
                  <a:pt x="178794" y="343512"/>
                </a:moveTo>
                <a:cubicBezTo>
                  <a:pt x="88937" y="344672"/>
                  <a:pt x="-11572" y="260721"/>
                  <a:pt x="1084" y="205457"/>
                </a:cubicBezTo>
                <a:cubicBezTo>
                  <a:pt x="11420" y="160318"/>
                  <a:pt x="24919" y="113596"/>
                  <a:pt x="53079" y="74890"/>
                </a:cubicBezTo>
                <a:cubicBezTo>
                  <a:pt x="80500" y="37344"/>
                  <a:pt x="124268" y="-5791"/>
                  <a:pt x="160549" y="642"/>
                </a:cubicBezTo>
                <a:cubicBezTo>
                  <a:pt x="213598" y="10029"/>
                  <a:pt x="264960" y="48735"/>
                  <a:pt x="287214" y="108323"/>
                </a:cubicBezTo>
                <a:cubicBezTo>
                  <a:pt x="297022" y="134584"/>
                  <a:pt x="307041" y="160740"/>
                  <a:pt x="316744" y="187001"/>
                </a:cubicBezTo>
                <a:cubicBezTo>
                  <a:pt x="327396" y="215898"/>
                  <a:pt x="323283" y="237624"/>
                  <a:pt x="298182" y="261354"/>
                </a:cubicBezTo>
                <a:cubicBezTo>
                  <a:pt x="257367" y="299744"/>
                  <a:pt x="225410" y="348891"/>
                  <a:pt x="178794" y="343512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6" name="Forma libre: forma 115">
            <a:extLst>
              <a:ext uri="{FF2B5EF4-FFF2-40B4-BE49-F238E27FC236}">
                <a16:creationId xmlns:a16="http://schemas.microsoft.com/office/drawing/2014/main" id="{39117954-3EF8-4DEC-8AFC-F517AC232584}"/>
              </a:ext>
            </a:extLst>
          </p:cNvPr>
          <p:cNvSpPr/>
          <p:nvPr/>
        </p:nvSpPr>
        <p:spPr>
          <a:xfrm>
            <a:off x="3160015" y="943376"/>
            <a:ext cx="817638" cy="415939"/>
          </a:xfrm>
          <a:custGeom>
            <a:avLst/>
            <a:gdLst>
              <a:gd name="connsiteX0" fmla="*/ 817638 w 817638"/>
              <a:gd name="connsiteY0" fmla="*/ 366973 h 415939"/>
              <a:gd name="connsiteX1" fmla="*/ 792326 w 817638"/>
              <a:gd name="connsiteY1" fmla="*/ 415699 h 415939"/>
              <a:gd name="connsiteX2" fmla="*/ 748558 w 817638"/>
              <a:gd name="connsiteY2" fmla="*/ 370348 h 415939"/>
              <a:gd name="connsiteX3" fmla="*/ 485948 w 817638"/>
              <a:gd name="connsiteY3" fmla="*/ 77786 h 415939"/>
              <a:gd name="connsiteX4" fmla="*/ 77794 w 817638"/>
              <a:gd name="connsiteY4" fmla="*/ 342083 h 415939"/>
              <a:gd name="connsiteX5" fmla="*/ 26749 w 817638"/>
              <a:gd name="connsiteY5" fmla="*/ 412429 h 415939"/>
              <a:gd name="connsiteX6" fmla="*/ 13776 w 817638"/>
              <a:gd name="connsiteY6" fmla="*/ 326896 h 415939"/>
              <a:gd name="connsiteX7" fmla="*/ 417184 w 817638"/>
              <a:gd name="connsiteY7" fmla="*/ 57 h 415939"/>
              <a:gd name="connsiteX8" fmla="*/ 813314 w 817638"/>
              <a:gd name="connsiteY8" fmla="*/ 331431 h 415939"/>
              <a:gd name="connsiteX9" fmla="*/ 817638 w 817638"/>
              <a:gd name="connsiteY9" fmla="*/ 367079 h 415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17638" h="415939">
                <a:moveTo>
                  <a:pt x="817638" y="366973"/>
                </a:moveTo>
                <a:cubicBezTo>
                  <a:pt x="816795" y="391863"/>
                  <a:pt x="822279" y="413273"/>
                  <a:pt x="792326" y="415699"/>
                </a:cubicBezTo>
                <a:cubicBezTo>
                  <a:pt x="758156" y="418441"/>
                  <a:pt x="752460" y="397453"/>
                  <a:pt x="748558" y="370348"/>
                </a:cubicBezTo>
                <a:cubicBezTo>
                  <a:pt x="726199" y="216368"/>
                  <a:pt x="633284" y="113433"/>
                  <a:pt x="485948" y="77786"/>
                </a:cubicBezTo>
                <a:cubicBezTo>
                  <a:pt x="304335" y="33806"/>
                  <a:pt x="113231" y="158678"/>
                  <a:pt x="77794" y="342083"/>
                </a:cubicBezTo>
                <a:cubicBezTo>
                  <a:pt x="72099" y="371403"/>
                  <a:pt x="83068" y="427405"/>
                  <a:pt x="26749" y="412429"/>
                </a:cubicBezTo>
                <a:cubicBezTo>
                  <a:pt x="-20605" y="399879"/>
                  <a:pt x="8187" y="354001"/>
                  <a:pt x="13776" y="326896"/>
                </a:cubicBezTo>
                <a:cubicBezTo>
                  <a:pt x="53326" y="134315"/>
                  <a:pt x="225447" y="-3212"/>
                  <a:pt x="417184" y="57"/>
                </a:cubicBezTo>
                <a:cubicBezTo>
                  <a:pt x="608816" y="3327"/>
                  <a:pt x="774713" y="142014"/>
                  <a:pt x="813314" y="331431"/>
                </a:cubicBezTo>
                <a:cubicBezTo>
                  <a:pt x="816056" y="345142"/>
                  <a:pt x="816795" y="359169"/>
                  <a:pt x="817638" y="367079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7" name="Forma libre: forma 116">
            <a:extLst>
              <a:ext uri="{FF2B5EF4-FFF2-40B4-BE49-F238E27FC236}">
                <a16:creationId xmlns:a16="http://schemas.microsoft.com/office/drawing/2014/main" id="{EA02A70B-47F7-4C60-B2F4-40159E661A1A}"/>
              </a:ext>
            </a:extLst>
          </p:cNvPr>
          <p:cNvSpPr/>
          <p:nvPr/>
        </p:nvSpPr>
        <p:spPr>
          <a:xfrm>
            <a:off x="2278513" y="1219631"/>
            <a:ext cx="335799" cy="233379"/>
          </a:xfrm>
          <a:custGeom>
            <a:avLst/>
            <a:gdLst>
              <a:gd name="connsiteX0" fmla="*/ 180852 w 335799"/>
              <a:gd name="connsiteY0" fmla="*/ 233098 h 233379"/>
              <a:gd name="connsiteX1" fmla="*/ 86143 w 335799"/>
              <a:gd name="connsiteY1" fmla="*/ 233098 h 233379"/>
              <a:gd name="connsiteX2" fmla="*/ 17590 w 335799"/>
              <a:gd name="connsiteY2" fmla="*/ 108754 h 233379"/>
              <a:gd name="connsiteX3" fmla="*/ 136978 w 335799"/>
              <a:gd name="connsiteY3" fmla="*/ 19424 h 233379"/>
              <a:gd name="connsiteX4" fmla="*/ 287689 w 335799"/>
              <a:gd name="connsiteY4" fmla="*/ 229 h 233379"/>
              <a:gd name="connsiteX5" fmla="*/ 335782 w 335799"/>
              <a:gd name="connsiteY5" fmla="*/ 46950 h 233379"/>
              <a:gd name="connsiteX6" fmla="*/ 335782 w 335799"/>
              <a:gd name="connsiteY6" fmla="*/ 189013 h 233379"/>
              <a:gd name="connsiteX7" fmla="*/ 291380 w 335799"/>
              <a:gd name="connsiteY7" fmla="*/ 233203 h 233379"/>
              <a:gd name="connsiteX8" fmla="*/ 180852 w 335799"/>
              <a:gd name="connsiteY8" fmla="*/ 233098 h 23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99" h="233379">
                <a:moveTo>
                  <a:pt x="180852" y="233098"/>
                </a:moveTo>
                <a:cubicBezTo>
                  <a:pt x="149318" y="233098"/>
                  <a:pt x="117678" y="233731"/>
                  <a:pt x="86143" y="233098"/>
                </a:cubicBezTo>
                <a:cubicBezTo>
                  <a:pt x="7255" y="231410"/>
                  <a:pt x="-22065" y="177939"/>
                  <a:pt x="17590" y="108754"/>
                </a:cubicBezTo>
                <a:cubicBezTo>
                  <a:pt x="44484" y="61927"/>
                  <a:pt x="87514" y="35666"/>
                  <a:pt x="136978" y="19424"/>
                </a:cubicBezTo>
                <a:cubicBezTo>
                  <a:pt x="185809" y="3393"/>
                  <a:pt x="237171" y="3815"/>
                  <a:pt x="287689" y="229"/>
                </a:cubicBezTo>
                <a:cubicBezTo>
                  <a:pt x="319962" y="-2091"/>
                  <a:pt x="336414" y="13201"/>
                  <a:pt x="335782" y="46950"/>
                </a:cubicBezTo>
                <a:cubicBezTo>
                  <a:pt x="334832" y="94305"/>
                  <a:pt x="334938" y="141659"/>
                  <a:pt x="335782" y="189013"/>
                </a:cubicBezTo>
                <a:cubicBezTo>
                  <a:pt x="336309" y="220231"/>
                  <a:pt x="322071" y="233836"/>
                  <a:pt x="291380" y="233203"/>
                </a:cubicBezTo>
                <a:cubicBezTo>
                  <a:pt x="254573" y="232465"/>
                  <a:pt x="217659" y="232992"/>
                  <a:pt x="180852" y="233098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8" name="Forma libre: forma 117">
            <a:extLst>
              <a:ext uri="{FF2B5EF4-FFF2-40B4-BE49-F238E27FC236}">
                <a16:creationId xmlns:a16="http://schemas.microsoft.com/office/drawing/2014/main" id="{3ABFA31C-F866-44E6-A91F-7E237DEE38F7}"/>
              </a:ext>
            </a:extLst>
          </p:cNvPr>
          <p:cNvSpPr/>
          <p:nvPr/>
        </p:nvSpPr>
        <p:spPr>
          <a:xfrm>
            <a:off x="1968554" y="1171040"/>
            <a:ext cx="296280" cy="273673"/>
          </a:xfrm>
          <a:custGeom>
            <a:avLst/>
            <a:gdLst>
              <a:gd name="connsiteX0" fmla="*/ 143300 w 296280"/>
              <a:gd name="connsiteY0" fmla="*/ 273673 h 273673"/>
              <a:gd name="connsiteX1" fmla="*/ 19272 w 296280"/>
              <a:gd name="connsiteY1" fmla="*/ 201956 h 273673"/>
              <a:gd name="connsiteX2" fmla="*/ 21593 w 296280"/>
              <a:gd name="connsiteY2" fmla="*/ 30152 h 273673"/>
              <a:gd name="connsiteX3" fmla="*/ 24651 w 296280"/>
              <a:gd name="connsiteY3" fmla="*/ 26039 h 273673"/>
              <a:gd name="connsiteX4" fmla="*/ 188545 w 296280"/>
              <a:gd name="connsiteY4" fmla="*/ 5578 h 273673"/>
              <a:gd name="connsiteX5" fmla="*/ 289265 w 296280"/>
              <a:gd name="connsiteY5" fmla="*/ 175168 h 273673"/>
              <a:gd name="connsiteX6" fmla="*/ 143406 w 296280"/>
              <a:gd name="connsiteY6" fmla="*/ 273673 h 273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280" h="273673">
                <a:moveTo>
                  <a:pt x="143300" y="273673"/>
                </a:moveTo>
                <a:cubicBezTo>
                  <a:pt x="88564" y="273040"/>
                  <a:pt x="43530" y="253423"/>
                  <a:pt x="19272" y="201956"/>
                </a:cubicBezTo>
                <a:cubicBezTo>
                  <a:pt x="-7516" y="145004"/>
                  <a:pt x="-6039" y="86998"/>
                  <a:pt x="21593" y="30152"/>
                </a:cubicBezTo>
                <a:cubicBezTo>
                  <a:pt x="22331" y="28570"/>
                  <a:pt x="23385" y="26250"/>
                  <a:pt x="24651" y="26039"/>
                </a:cubicBezTo>
                <a:cubicBezTo>
                  <a:pt x="79810" y="17601"/>
                  <a:pt x="143617" y="-12245"/>
                  <a:pt x="188545" y="5578"/>
                </a:cubicBezTo>
                <a:cubicBezTo>
                  <a:pt x="284730" y="43757"/>
                  <a:pt x="310675" y="106615"/>
                  <a:pt x="289265" y="175168"/>
                </a:cubicBezTo>
                <a:cubicBezTo>
                  <a:pt x="270809" y="234229"/>
                  <a:pt x="212064" y="273884"/>
                  <a:pt x="143406" y="273673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9" name="Forma libre: forma 118">
            <a:extLst>
              <a:ext uri="{FF2B5EF4-FFF2-40B4-BE49-F238E27FC236}">
                <a16:creationId xmlns:a16="http://schemas.microsoft.com/office/drawing/2014/main" id="{F6B1AFE1-4645-48B8-A0D8-3BAFAD555ECC}"/>
              </a:ext>
            </a:extLst>
          </p:cNvPr>
          <p:cNvSpPr/>
          <p:nvPr/>
        </p:nvSpPr>
        <p:spPr>
          <a:xfrm>
            <a:off x="3179132" y="1694219"/>
            <a:ext cx="786309" cy="67020"/>
          </a:xfrm>
          <a:custGeom>
            <a:avLst/>
            <a:gdLst>
              <a:gd name="connsiteX0" fmla="*/ 388365 w 786309"/>
              <a:gd name="connsiteY0" fmla="*/ 66786 h 67020"/>
              <a:gd name="connsiteX1" fmla="*/ 46444 w 786309"/>
              <a:gd name="connsiteY1" fmla="*/ 66786 h 67020"/>
              <a:gd name="connsiteX2" fmla="*/ 39 w 786309"/>
              <a:gd name="connsiteY2" fmla="*/ 34936 h 67020"/>
              <a:gd name="connsiteX3" fmla="*/ 47498 w 786309"/>
              <a:gd name="connsiteY3" fmla="*/ 237 h 67020"/>
              <a:gd name="connsiteX4" fmla="*/ 736508 w 786309"/>
              <a:gd name="connsiteY4" fmla="*/ 237 h 67020"/>
              <a:gd name="connsiteX5" fmla="*/ 786182 w 786309"/>
              <a:gd name="connsiteY5" fmla="*/ 37467 h 67020"/>
              <a:gd name="connsiteX6" fmla="*/ 735348 w 786309"/>
              <a:gd name="connsiteY6" fmla="*/ 66470 h 67020"/>
              <a:gd name="connsiteX7" fmla="*/ 388259 w 786309"/>
              <a:gd name="connsiteY7" fmla="*/ 66786 h 67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6309" h="67020">
                <a:moveTo>
                  <a:pt x="388365" y="66786"/>
                </a:moveTo>
                <a:cubicBezTo>
                  <a:pt x="274356" y="66786"/>
                  <a:pt x="160452" y="66892"/>
                  <a:pt x="46444" y="66786"/>
                </a:cubicBezTo>
                <a:cubicBezTo>
                  <a:pt x="24085" y="66786"/>
                  <a:pt x="-1122" y="71849"/>
                  <a:pt x="39" y="34936"/>
                </a:cubicBezTo>
                <a:cubicBezTo>
                  <a:pt x="1199" y="1397"/>
                  <a:pt x="24296" y="343"/>
                  <a:pt x="47498" y="237"/>
                </a:cubicBezTo>
                <a:cubicBezTo>
                  <a:pt x="277203" y="-79"/>
                  <a:pt x="506803" y="-79"/>
                  <a:pt x="736508" y="237"/>
                </a:cubicBezTo>
                <a:cubicBezTo>
                  <a:pt x="761292" y="237"/>
                  <a:pt x="788397" y="237"/>
                  <a:pt x="786182" y="37467"/>
                </a:cubicBezTo>
                <a:cubicBezTo>
                  <a:pt x="784178" y="73009"/>
                  <a:pt x="756652" y="66259"/>
                  <a:pt x="735348" y="66470"/>
                </a:cubicBezTo>
                <a:cubicBezTo>
                  <a:pt x="619651" y="67103"/>
                  <a:pt x="503955" y="66786"/>
                  <a:pt x="388259" y="66786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0" name="Forma libre: forma 119">
            <a:extLst>
              <a:ext uri="{FF2B5EF4-FFF2-40B4-BE49-F238E27FC236}">
                <a16:creationId xmlns:a16="http://schemas.microsoft.com/office/drawing/2014/main" id="{DE55DB01-6F9E-4EB6-BB23-0287CDDF7542}"/>
              </a:ext>
            </a:extLst>
          </p:cNvPr>
          <p:cNvSpPr/>
          <p:nvPr/>
        </p:nvSpPr>
        <p:spPr>
          <a:xfrm>
            <a:off x="4847724" y="4138731"/>
            <a:ext cx="254840" cy="355018"/>
          </a:xfrm>
          <a:custGeom>
            <a:avLst/>
            <a:gdLst>
              <a:gd name="connsiteX0" fmla="*/ 213170 w 254840"/>
              <a:gd name="connsiteY0" fmla="*/ 131838 h 355018"/>
              <a:gd name="connsiteX1" fmla="*/ 173832 w 254840"/>
              <a:gd name="connsiteY1" fmla="*/ 166009 h 355018"/>
              <a:gd name="connsiteX2" fmla="*/ 172988 w 254840"/>
              <a:gd name="connsiteY2" fmla="*/ 266097 h 355018"/>
              <a:gd name="connsiteX3" fmla="*/ 106122 w 254840"/>
              <a:gd name="connsiteY3" fmla="*/ 350891 h 355018"/>
              <a:gd name="connsiteX4" fmla="*/ 3188 w 254840"/>
              <a:gd name="connsiteY4" fmla="*/ 302166 h 355018"/>
              <a:gd name="connsiteX5" fmla="*/ 61088 w 254840"/>
              <a:gd name="connsiteY5" fmla="*/ 205559 h 355018"/>
              <a:gd name="connsiteX6" fmla="*/ 116458 w 254840"/>
              <a:gd name="connsiteY6" fmla="*/ 125827 h 355018"/>
              <a:gd name="connsiteX7" fmla="*/ 118146 w 254840"/>
              <a:gd name="connsiteY7" fmla="*/ 36392 h 355018"/>
              <a:gd name="connsiteX8" fmla="*/ 150207 w 254840"/>
              <a:gd name="connsiteY8" fmla="*/ 322 h 355018"/>
              <a:gd name="connsiteX9" fmla="*/ 186593 w 254840"/>
              <a:gd name="connsiteY9" fmla="*/ 24368 h 355018"/>
              <a:gd name="connsiteX10" fmla="*/ 231100 w 254840"/>
              <a:gd name="connsiteY10" fmla="*/ 81742 h 355018"/>
              <a:gd name="connsiteX11" fmla="*/ 252826 w 254840"/>
              <a:gd name="connsiteY11" fmla="*/ 118655 h 355018"/>
              <a:gd name="connsiteX12" fmla="*/ 212959 w 254840"/>
              <a:gd name="connsiteY12" fmla="*/ 131733 h 35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4840" h="355018">
                <a:moveTo>
                  <a:pt x="213170" y="131838"/>
                </a:moveTo>
                <a:cubicBezTo>
                  <a:pt x="175836" y="118128"/>
                  <a:pt x="173304" y="139537"/>
                  <a:pt x="173832" y="166009"/>
                </a:cubicBezTo>
                <a:cubicBezTo>
                  <a:pt x="174359" y="199337"/>
                  <a:pt x="174886" y="232769"/>
                  <a:pt x="172988" y="266097"/>
                </a:cubicBezTo>
                <a:cubicBezTo>
                  <a:pt x="170667" y="309232"/>
                  <a:pt x="147676" y="338657"/>
                  <a:pt x="106122" y="350891"/>
                </a:cubicBezTo>
                <a:cubicBezTo>
                  <a:pt x="59507" y="364602"/>
                  <a:pt x="15949" y="343087"/>
                  <a:pt x="3188" y="302166"/>
                </a:cubicBezTo>
                <a:cubicBezTo>
                  <a:pt x="-9152" y="262616"/>
                  <a:pt x="15211" y="211149"/>
                  <a:pt x="61088" y="205559"/>
                </a:cubicBezTo>
                <a:cubicBezTo>
                  <a:pt x="117302" y="198704"/>
                  <a:pt x="118251" y="167275"/>
                  <a:pt x="116458" y="125827"/>
                </a:cubicBezTo>
                <a:cubicBezTo>
                  <a:pt x="115087" y="96085"/>
                  <a:pt x="116036" y="66133"/>
                  <a:pt x="118146" y="36392"/>
                </a:cubicBezTo>
                <a:cubicBezTo>
                  <a:pt x="119517" y="17619"/>
                  <a:pt x="129325" y="2959"/>
                  <a:pt x="150207" y="322"/>
                </a:cubicBezTo>
                <a:cubicBezTo>
                  <a:pt x="168769" y="-1998"/>
                  <a:pt x="180160" y="8443"/>
                  <a:pt x="186593" y="24368"/>
                </a:cubicBezTo>
                <a:cubicBezTo>
                  <a:pt x="196085" y="47782"/>
                  <a:pt x="210534" y="66977"/>
                  <a:pt x="231100" y="81742"/>
                </a:cubicBezTo>
                <a:cubicBezTo>
                  <a:pt x="243650" y="90707"/>
                  <a:pt x="260736" y="99144"/>
                  <a:pt x="252826" y="118655"/>
                </a:cubicBezTo>
                <a:cubicBezTo>
                  <a:pt x="244916" y="138483"/>
                  <a:pt x="225510" y="128252"/>
                  <a:pt x="212959" y="131733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1" name="Forma libre: forma 120">
            <a:extLst>
              <a:ext uri="{FF2B5EF4-FFF2-40B4-BE49-F238E27FC236}">
                <a16:creationId xmlns:a16="http://schemas.microsoft.com/office/drawing/2014/main" id="{89645FFA-090B-4FD4-9F3A-8D042B3817A5}"/>
              </a:ext>
            </a:extLst>
          </p:cNvPr>
          <p:cNvSpPr/>
          <p:nvPr/>
        </p:nvSpPr>
        <p:spPr>
          <a:xfrm>
            <a:off x="1734070" y="4373106"/>
            <a:ext cx="458651" cy="306815"/>
          </a:xfrm>
          <a:custGeom>
            <a:avLst/>
            <a:gdLst>
              <a:gd name="connsiteX0" fmla="*/ 420182 w 458651"/>
              <a:gd name="connsiteY0" fmla="*/ 306566 h 306815"/>
              <a:gd name="connsiteX1" fmla="*/ 17407 w 458651"/>
              <a:gd name="connsiteY1" fmla="*/ 130649 h 306815"/>
              <a:gd name="connsiteX2" fmla="*/ 13927 w 458651"/>
              <a:gd name="connsiteY2" fmla="*/ 72854 h 306815"/>
              <a:gd name="connsiteX3" fmla="*/ 64234 w 458651"/>
              <a:gd name="connsiteY3" fmla="*/ 12211 h 306815"/>
              <a:gd name="connsiteX4" fmla="*/ 125615 w 458651"/>
              <a:gd name="connsiteY4" fmla="*/ 14637 h 306815"/>
              <a:gd name="connsiteX5" fmla="*/ 113908 w 458651"/>
              <a:gd name="connsiteY5" fmla="*/ 53554 h 306815"/>
              <a:gd name="connsiteX6" fmla="*/ 129939 w 458651"/>
              <a:gd name="connsiteY6" fmla="*/ 133391 h 306815"/>
              <a:gd name="connsiteX7" fmla="*/ 418600 w 458651"/>
              <a:gd name="connsiteY7" fmla="*/ 238330 h 306815"/>
              <a:gd name="connsiteX8" fmla="*/ 458360 w 458651"/>
              <a:gd name="connsiteY8" fmla="*/ 281465 h 306815"/>
              <a:gd name="connsiteX9" fmla="*/ 420287 w 458651"/>
              <a:gd name="connsiteY9" fmla="*/ 306566 h 30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8651" h="306815">
                <a:moveTo>
                  <a:pt x="420182" y="306566"/>
                </a:moveTo>
                <a:cubicBezTo>
                  <a:pt x="266623" y="292012"/>
                  <a:pt x="133103" y="231685"/>
                  <a:pt x="17407" y="130649"/>
                </a:cubicBezTo>
                <a:cubicBezTo>
                  <a:pt x="-3792" y="112193"/>
                  <a:pt x="-6428" y="94474"/>
                  <a:pt x="13927" y="72854"/>
                </a:cubicBezTo>
                <a:cubicBezTo>
                  <a:pt x="31961" y="53764"/>
                  <a:pt x="46727" y="31722"/>
                  <a:pt x="64234" y="12211"/>
                </a:cubicBezTo>
                <a:cubicBezTo>
                  <a:pt x="84694" y="-10570"/>
                  <a:pt x="109690" y="3457"/>
                  <a:pt x="125615" y="14637"/>
                </a:cubicBezTo>
                <a:cubicBezTo>
                  <a:pt x="143228" y="26976"/>
                  <a:pt x="123400" y="44483"/>
                  <a:pt x="113908" y="53554"/>
                </a:cubicBezTo>
                <a:cubicBezTo>
                  <a:pt x="75835" y="90255"/>
                  <a:pt x="95452" y="111138"/>
                  <a:pt x="129939" y="133391"/>
                </a:cubicBezTo>
                <a:cubicBezTo>
                  <a:pt x="218320" y="190448"/>
                  <a:pt x="313555" y="228205"/>
                  <a:pt x="418600" y="238330"/>
                </a:cubicBezTo>
                <a:cubicBezTo>
                  <a:pt x="446864" y="241072"/>
                  <a:pt x="460891" y="253095"/>
                  <a:pt x="458360" y="281465"/>
                </a:cubicBezTo>
                <a:cubicBezTo>
                  <a:pt x="456251" y="304984"/>
                  <a:pt x="439166" y="307832"/>
                  <a:pt x="420287" y="306566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2" name="Forma libre: forma 121">
            <a:extLst>
              <a:ext uri="{FF2B5EF4-FFF2-40B4-BE49-F238E27FC236}">
                <a16:creationId xmlns:a16="http://schemas.microsoft.com/office/drawing/2014/main" id="{03A2F6D9-60C8-42DE-B0CE-AE6CB1513297}"/>
              </a:ext>
            </a:extLst>
          </p:cNvPr>
          <p:cNvSpPr/>
          <p:nvPr/>
        </p:nvSpPr>
        <p:spPr>
          <a:xfrm>
            <a:off x="753126" y="980284"/>
            <a:ext cx="247539" cy="278284"/>
          </a:xfrm>
          <a:custGeom>
            <a:avLst/>
            <a:gdLst>
              <a:gd name="connsiteX0" fmla="*/ 109168 w 247539"/>
              <a:gd name="connsiteY0" fmla="*/ 137696 h 278284"/>
              <a:gd name="connsiteX1" fmla="*/ 42619 w 247539"/>
              <a:gd name="connsiteY1" fmla="*/ 193171 h 278284"/>
              <a:gd name="connsiteX2" fmla="*/ 11 w 247539"/>
              <a:gd name="connsiteY2" fmla="*/ 171550 h 278284"/>
              <a:gd name="connsiteX3" fmla="*/ 221 w 247539"/>
              <a:gd name="connsiteY3" fmla="*/ 39823 h 278284"/>
              <a:gd name="connsiteX4" fmla="*/ 51689 w 247539"/>
              <a:gd name="connsiteY4" fmla="*/ 2594 h 278284"/>
              <a:gd name="connsiteX5" fmla="*/ 168334 w 247539"/>
              <a:gd name="connsiteY5" fmla="*/ 98357 h 278284"/>
              <a:gd name="connsiteX6" fmla="*/ 247539 w 247539"/>
              <a:gd name="connsiteY6" fmla="*/ 255923 h 278284"/>
              <a:gd name="connsiteX7" fmla="*/ 122246 w 247539"/>
              <a:gd name="connsiteY7" fmla="*/ 265521 h 278284"/>
              <a:gd name="connsiteX8" fmla="*/ 109168 w 247539"/>
              <a:gd name="connsiteY8" fmla="*/ 137696 h 278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7539" h="278284">
                <a:moveTo>
                  <a:pt x="109168" y="137696"/>
                </a:moveTo>
                <a:cubicBezTo>
                  <a:pt x="87125" y="156363"/>
                  <a:pt x="66243" y="176718"/>
                  <a:pt x="42619" y="193171"/>
                </a:cubicBezTo>
                <a:cubicBezTo>
                  <a:pt x="18783" y="209729"/>
                  <a:pt x="-517" y="208780"/>
                  <a:pt x="11" y="171550"/>
                </a:cubicBezTo>
                <a:cubicBezTo>
                  <a:pt x="643" y="127677"/>
                  <a:pt x="643" y="83697"/>
                  <a:pt x="221" y="39823"/>
                </a:cubicBezTo>
                <a:cubicBezTo>
                  <a:pt x="-200" y="2383"/>
                  <a:pt x="19733" y="-4789"/>
                  <a:pt x="51689" y="2594"/>
                </a:cubicBezTo>
                <a:cubicBezTo>
                  <a:pt x="106637" y="15250"/>
                  <a:pt x="149034" y="43831"/>
                  <a:pt x="168334" y="98357"/>
                </a:cubicBezTo>
                <a:cubicBezTo>
                  <a:pt x="187740" y="153410"/>
                  <a:pt x="191959" y="215213"/>
                  <a:pt x="247539" y="255923"/>
                </a:cubicBezTo>
                <a:cubicBezTo>
                  <a:pt x="201451" y="261091"/>
                  <a:pt x="155467" y="296950"/>
                  <a:pt x="122246" y="265521"/>
                </a:cubicBezTo>
                <a:cubicBezTo>
                  <a:pt x="89551" y="234725"/>
                  <a:pt x="69724" y="185366"/>
                  <a:pt x="109168" y="137696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3" name="Forma libre: forma 122">
            <a:extLst>
              <a:ext uri="{FF2B5EF4-FFF2-40B4-BE49-F238E27FC236}">
                <a16:creationId xmlns:a16="http://schemas.microsoft.com/office/drawing/2014/main" id="{11BB0C1C-61C7-441B-9AEA-7C4FC75D7F49}"/>
              </a:ext>
            </a:extLst>
          </p:cNvPr>
          <p:cNvSpPr/>
          <p:nvPr/>
        </p:nvSpPr>
        <p:spPr>
          <a:xfrm>
            <a:off x="4669303" y="4349909"/>
            <a:ext cx="180348" cy="372167"/>
          </a:xfrm>
          <a:custGeom>
            <a:avLst/>
            <a:gdLst>
              <a:gd name="connsiteX0" fmla="*/ 180343 w 180348"/>
              <a:gd name="connsiteY0" fmla="*/ 314787 h 372167"/>
              <a:gd name="connsiteX1" fmla="*/ 131091 w 180348"/>
              <a:gd name="connsiteY1" fmla="*/ 369945 h 372167"/>
              <a:gd name="connsiteX2" fmla="*/ 87955 w 180348"/>
              <a:gd name="connsiteY2" fmla="*/ 338200 h 372167"/>
              <a:gd name="connsiteX3" fmla="*/ 3899 w 180348"/>
              <a:gd name="connsiteY3" fmla="*/ 55551 h 372167"/>
              <a:gd name="connsiteX4" fmla="*/ 24570 w 180348"/>
              <a:gd name="connsiteY4" fmla="*/ 5982 h 372167"/>
              <a:gd name="connsiteX5" fmla="*/ 92384 w 180348"/>
              <a:gd name="connsiteY5" fmla="*/ 25283 h 372167"/>
              <a:gd name="connsiteX6" fmla="*/ 180343 w 180348"/>
              <a:gd name="connsiteY6" fmla="*/ 314787 h 37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348" h="372167">
                <a:moveTo>
                  <a:pt x="180343" y="314787"/>
                </a:moveTo>
                <a:cubicBezTo>
                  <a:pt x="180765" y="350962"/>
                  <a:pt x="157774" y="361930"/>
                  <a:pt x="131091" y="369945"/>
                </a:cubicBezTo>
                <a:cubicBezTo>
                  <a:pt x="102087" y="378699"/>
                  <a:pt x="94388" y="360243"/>
                  <a:pt x="87955" y="338200"/>
                </a:cubicBezTo>
                <a:cubicBezTo>
                  <a:pt x="60323" y="243914"/>
                  <a:pt x="32480" y="149627"/>
                  <a:pt x="3899" y="55551"/>
                </a:cubicBezTo>
                <a:cubicBezTo>
                  <a:pt x="-3273" y="32032"/>
                  <a:pt x="-2746" y="15474"/>
                  <a:pt x="24570" y="5982"/>
                </a:cubicBezTo>
                <a:cubicBezTo>
                  <a:pt x="53046" y="-3931"/>
                  <a:pt x="82471" y="-4037"/>
                  <a:pt x="92384" y="25283"/>
                </a:cubicBezTo>
                <a:cubicBezTo>
                  <a:pt x="124657" y="121678"/>
                  <a:pt x="151867" y="219762"/>
                  <a:pt x="180343" y="314787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4" name="Forma libre: forma 123">
            <a:extLst>
              <a:ext uri="{FF2B5EF4-FFF2-40B4-BE49-F238E27FC236}">
                <a16:creationId xmlns:a16="http://schemas.microsoft.com/office/drawing/2014/main" id="{12587A35-1AE5-47B2-8683-C8F3367B2658}"/>
              </a:ext>
            </a:extLst>
          </p:cNvPr>
          <p:cNvSpPr/>
          <p:nvPr/>
        </p:nvSpPr>
        <p:spPr>
          <a:xfrm>
            <a:off x="5041261" y="4349830"/>
            <a:ext cx="178896" cy="372329"/>
          </a:xfrm>
          <a:custGeom>
            <a:avLst/>
            <a:gdLst>
              <a:gd name="connsiteX0" fmla="*/ 545 w 178896"/>
              <a:gd name="connsiteY0" fmla="*/ 308433 h 372329"/>
              <a:gd name="connsiteX1" fmla="*/ 86922 w 178896"/>
              <a:gd name="connsiteY1" fmla="*/ 27049 h 372329"/>
              <a:gd name="connsiteX2" fmla="*/ 152627 w 178896"/>
              <a:gd name="connsiteY2" fmla="*/ 5745 h 372329"/>
              <a:gd name="connsiteX3" fmla="*/ 174458 w 178896"/>
              <a:gd name="connsiteY3" fmla="*/ 59744 h 372329"/>
              <a:gd name="connsiteX4" fmla="*/ 92195 w 178896"/>
              <a:gd name="connsiteY4" fmla="*/ 337119 h 372329"/>
              <a:gd name="connsiteX5" fmla="*/ 49903 w 178896"/>
              <a:gd name="connsiteY5" fmla="*/ 370130 h 372329"/>
              <a:gd name="connsiteX6" fmla="*/ 545 w 178896"/>
              <a:gd name="connsiteY6" fmla="*/ 308433 h 372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896" h="372329">
                <a:moveTo>
                  <a:pt x="545" y="308433"/>
                </a:moveTo>
                <a:cubicBezTo>
                  <a:pt x="28072" y="218048"/>
                  <a:pt x="56020" y="122074"/>
                  <a:pt x="86922" y="27049"/>
                </a:cubicBezTo>
                <a:cubicBezTo>
                  <a:pt x="97468" y="-5539"/>
                  <a:pt x="124467" y="-3114"/>
                  <a:pt x="152627" y="5745"/>
                </a:cubicBezTo>
                <a:cubicBezTo>
                  <a:pt x="183634" y="15448"/>
                  <a:pt x="181630" y="35698"/>
                  <a:pt x="174458" y="59744"/>
                </a:cubicBezTo>
                <a:cubicBezTo>
                  <a:pt x="146932" y="152132"/>
                  <a:pt x="119827" y="244731"/>
                  <a:pt x="92195" y="337119"/>
                </a:cubicBezTo>
                <a:cubicBezTo>
                  <a:pt x="86078" y="357580"/>
                  <a:pt x="80066" y="379411"/>
                  <a:pt x="49903" y="370130"/>
                </a:cubicBezTo>
                <a:cubicBezTo>
                  <a:pt x="21638" y="361482"/>
                  <a:pt x="-4096" y="351146"/>
                  <a:pt x="545" y="308433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5" name="Forma libre: forma 124">
            <a:extLst>
              <a:ext uri="{FF2B5EF4-FFF2-40B4-BE49-F238E27FC236}">
                <a16:creationId xmlns:a16="http://schemas.microsoft.com/office/drawing/2014/main" id="{F8DFA377-9A1E-4E63-A71D-57C9797CF1C7}"/>
              </a:ext>
            </a:extLst>
          </p:cNvPr>
          <p:cNvSpPr/>
          <p:nvPr/>
        </p:nvSpPr>
        <p:spPr>
          <a:xfrm>
            <a:off x="1703915" y="4131230"/>
            <a:ext cx="572280" cy="321003"/>
          </a:xfrm>
          <a:custGeom>
            <a:avLst/>
            <a:gdLst>
              <a:gd name="connsiteX0" fmla="*/ 360797 w 572280"/>
              <a:gd name="connsiteY0" fmla="*/ 190595 h 321003"/>
              <a:gd name="connsiteX1" fmla="*/ 248054 w 572280"/>
              <a:gd name="connsiteY1" fmla="*/ 218333 h 321003"/>
              <a:gd name="connsiteX2" fmla="*/ 4005 w 572280"/>
              <a:gd name="connsiteY2" fmla="*/ 84285 h 321003"/>
              <a:gd name="connsiteX3" fmla="*/ 208 w 572280"/>
              <a:gd name="connsiteY3" fmla="*/ 32185 h 321003"/>
              <a:gd name="connsiteX4" fmla="*/ 25731 w 572280"/>
              <a:gd name="connsiteY4" fmla="*/ 124 h 321003"/>
              <a:gd name="connsiteX5" fmla="*/ 46192 w 572280"/>
              <a:gd name="connsiteY5" fmla="*/ 31552 h 321003"/>
              <a:gd name="connsiteX6" fmla="*/ 258073 w 572280"/>
              <a:gd name="connsiteY6" fmla="*/ 169291 h 321003"/>
              <a:gd name="connsiteX7" fmla="*/ 417326 w 572280"/>
              <a:gd name="connsiteY7" fmla="*/ 148936 h 321003"/>
              <a:gd name="connsiteX8" fmla="*/ 560549 w 572280"/>
              <a:gd name="connsiteY8" fmla="*/ 259148 h 321003"/>
              <a:gd name="connsiteX9" fmla="*/ 567616 w 572280"/>
              <a:gd name="connsiteY9" fmla="*/ 291843 h 321003"/>
              <a:gd name="connsiteX10" fmla="*/ 507289 w 572280"/>
              <a:gd name="connsiteY10" fmla="*/ 320846 h 321003"/>
              <a:gd name="connsiteX11" fmla="*/ 481661 w 572280"/>
              <a:gd name="connsiteY11" fmla="*/ 286780 h 321003"/>
              <a:gd name="connsiteX12" fmla="*/ 360691 w 572280"/>
              <a:gd name="connsiteY12" fmla="*/ 190701 h 321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2280" h="321003">
                <a:moveTo>
                  <a:pt x="360797" y="190595"/>
                </a:moveTo>
                <a:cubicBezTo>
                  <a:pt x="323884" y="189541"/>
                  <a:pt x="287076" y="208735"/>
                  <a:pt x="248054" y="218333"/>
                </a:cubicBezTo>
                <a:cubicBezTo>
                  <a:pt x="135943" y="245754"/>
                  <a:pt x="29633" y="187959"/>
                  <a:pt x="4005" y="84285"/>
                </a:cubicBezTo>
                <a:cubicBezTo>
                  <a:pt x="-108" y="67622"/>
                  <a:pt x="-319" y="49482"/>
                  <a:pt x="208" y="32185"/>
                </a:cubicBezTo>
                <a:cubicBezTo>
                  <a:pt x="736" y="16366"/>
                  <a:pt x="3372" y="-1669"/>
                  <a:pt x="25731" y="124"/>
                </a:cubicBezTo>
                <a:cubicBezTo>
                  <a:pt x="44082" y="1600"/>
                  <a:pt x="44293" y="16998"/>
                  <a:pt x="46192" y="31552"/>
                </a:cubicBezTo>
                <a:cubicBezTo>
                  <a:pt x="62539" y="159694"/>
                  <a:pt x="134361" y="206415"/>
                  <a:pt x="258073" y="169291"/>
                </a:cubicBezTo>
                <a:cubicBezTo>
                  <a:pt x="310067" y="153682"/>
                  <a:pt x="360902" y="133855"/>
                  <a:pt x="417326" y="148936"/>
                </a:cubicBezTo>
                <a:cubicBezTo>
                  <a:pt x="480711" y="165811"/>
                  <a:pt x="510875" y="224766"/>
                  <a:pt x="560549" y="259148"/>
                </a:cubicBezTo>
                <a:cubicBezTo>
                  <a:pt x="569092" y="265054"/>
                  <a:pt x="577951" y="280136"/>
                  <a:pt x="567616" y="291843"/>
                </a:cubicBezTo>
                <a:cubicBezTo>
                  <a:pt x="552006" y="309561"/>
                  <a:pt x="529331" y="318420"/>
                  <a:pt x="507289" y="320846"/>
                </a:cubicBezTo>
                <a:cubicBezTo>
                  <a:pt x="487672" y="323061"/>
                  <a:pt x="485246" y="301440"/>
                  <a:pt x="481661" y="286780"/>
                </a:cubicBezTo>
                <a:cubicBezTo>
                  <a:pt x="462993" y="210950"/>
                  <a:pt x="436416" y="188591"/>
                  <a:pt x="360691" y="190701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6" name="Forma libre: forma 125">
            <a:extLst>
              <a:ext uri="{FF2B5EF4-FFF2-40B4-BE49-F238E27FC236}">
                <a16:creationId xmlns:a16="http://schemas.microsoft.com/office/drawing/2014/main" id="{F0C40D42-862E-4ADF-8858-B245B5BAF25E}"/>
              </a:ext>
            </a:extLst>
          </p:cNvPr>
          <p:cNvSpPr/>
          <p:nvPr/>
        </p:nvSpPr>
        <p:spPr>
          <a:xfrm>
            <a:off x="6418659" y="3878701"/>
            <a:ext cx="268847" cy="251005"/>
          </a:xfrm>
          <a:custGeom>
            <a:avLst/>
            <a:gdLst>
              <a:gd name="connsiteX0" fmla="*/ 40926 w 268847"/>
              <a:gd name="connsiteY0" fmla="*/ 169546 h 251005"/>
              <a:gd name="connsiteX1" fmla="*/ 5595 w 268847"/>
              <a:gd name="connsiteY1" fmla="*/ 113860 h 251005"/>
              <a:gd name="connsiteX2" fmla="*/ 7599 w 268847"/>
              <a:gd name="connsiteY2" fmla="*/ 50475 h 251005"/>
              <a:gd name="connsiteX3" fmla="*/ 9075 w 268847"/>
              <a:gd name="connsiteY3" fmla="*/ 12507 h 251005"/>
              <a:gd name="connsiteX4" fmla="*/ 51579 w 268847"/>
              <a:gd name="connsiteY4" fmla="*/ 6496 h 251005"/>
              <a:gd name="connsiteX5" fmla="*/ 254601 w 268847"/>
              <a:gd name="connsiteY5" fmla="*/ 164589 h 251005"/>
              <a:gd name="connsiteX6" fmla="*/ 262405 w 268847"/>
              <a:gd name="connsiteY6" fmla="*/ 211732 h 251005"/>
              <a:gd name="connsiteX7" fmla="*/ 220429 w 268847"/>
              <a:gd name="connsiteY7" fmla="*/ 219326 h 251005"/>
              <a:gd name="connsiteX8" fmla="*/ 168118 w 268847"/>
              <a:gd name="connsiteY8" fmla="*/ 233458 h 251005"/>
              <a:gd name="connsiteX9" fmla="*/ 119920 w 268847"/>
              <a:gd name="connsiteY9" fmla="*/ 241263 h 251005"/>
              <a:gd name="connsiteX10" fmla="*/ 115280 w 268847"/>
              <a:gd name="connsiteY10" fmla="*/ 192643 h 251005"/>
              <a:gd name="connsiteX11" fmla="*/ 113381 w 268847"/>
              <a:gd name="connsiteY11" fmla="*/ 138433 h 251005"/>
              <a:gd name="connsiteX12" fmla="*/ 60860 w 268847"/>
              <a:gd name="connsiteY12" fmla="*/ 152882 h 251005"/>
              <a:gd name="connsiteX13" fmla="*/ 40926 w 268847"/>
              <a:gd name="connsiteY13" fmla="*/ 169546 h 25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8847" h="251005">
                <a:moveTo>
                  <a:pt x="40926" y="169546"/>
                </a:moveTo>
                <a:cubicBezTo>
                  <a:pt x="10868" y="169019"/>
                  <a:pt x="-10014" y="133582"/>
                  <a:pt x="5595" y="113860"/>
                </a:cubicBezTo>
                <a:cubicBezTo>
                  <a:pt x="23314" y="91501"/>
                  <a:pt x="30380" y="73466"/>
                  <a:pt x="7599" y="50475"/>
                </a:cubicBezTo>
                <a:cubicBezTo>
                  <a:pt x="-3369" y="39401"/>
                  <a:pt x="-2104" y="24425"/>
                  <a:pt x="9075" y="12507"/>
                </a:cubicBezTo>
                <a:cubicBezTo>
                  <a:pt x="21415" y="-465"/>
                  <a:pt x="36919" y="-4789"/>
                  <a:pt x="51579" y="6496"/>
                </a:cubicBezTo>
                <a:cubicBezTo>
                  <a:pt x="119709" y="58596"/>
                  <a:pt x="187419" y="111223"/>
                  <a:pt x="254601" y="164589"/>
                </a:cubicBezTo>
                <a:cubicBezTo>
                  <a:pt x="269893" y="176718"/>
                  <a:pt x="273479" y="194541"/>
                  <a:pt x="262405" y="211732"/>
                </a:cubicBezTo>
                <a:cubicBezTo>
                  <a:pt x="251858" y="228291"/>
                  <a:pt x="233718" y="227869"/>
                  <a:pt x="220429" y="219326"/>
                </a:cubicBezTo>
                <a:cubicBezTo>
                  <a:pt x="195750" y="203400"/>
                  <a:pt x="181513" y="214791"/>
                  <a:pt x="168118" y="233458"/>
                </a:cubicBezTo>
                <a:cubicBezTo>
                  <a:pt x="154513" y="252442"/>
                  <a:pt x="139748" y="257504"/>
                  <a:pt x="119920" y="241263"/>
                </a:cubicBezTo>
                <a:cubicBezTo>
                  <a:pt x="101147" y="225970"/>
                  <a:pt x="97878" y="209728"/>
                  <a:pt x="115280" y="192643"/>
                </a:cubicBezTo>
                <a:cubicBezTo>
                  <a:pt x="135213" y="173026"/>
                  <a:pt x="137744" y="159316"/>
                  <a:pt x="113381" y="138433"/>
                </a:cubicBezTo>
                <a:cubicBezTo>
                  <a:pt x="83957" y="113333"/>
                  <a:pt x="74781" y="135375"/>
                  <a:pt x="60860" y="152882"/>
                </a:cubicBezTo>
                <a:cubicBezTo>
                  <a:pt x="54320" y="161109"/>
                  <a:pt x="47360" y="168913"/>
                  <a:pt x="40926" y="169546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7" name="Forma libre: forma 126">
            <a:extLst>
              <a:ext uri="{FF2B5EF4-FFF2-40B4-BE49-F238E27FC236}">
                <a16:creationId xmlns:a16="http://schemas.microsoft.com/office/drawing/2014/main" id="{07FC046E-CFDC-420B-8316-228AB2C48F7E}"/>
              </a:ext>
            </a:extLst>
          </p:cNvPr>
          <p:cNvSpPr/>
          <p:nvPr/>
        </p:nvSpPr>
        <p:spPr>
          <a:xfrm>
            <a:off x="3363729" y="1046960"/>
            <a:ext cx="418285" cy="119006"/>
          </a:xfrm>
          <a:custGeom>
            <a:avLst/>
            <a:gdLst>
              <a:gd name="connsiteX0" fmla="*/ 418180 w 418285"/>
              <a:gd name="connsiteY0" fmla="*/ 83254 h 119006"/>
              <a:gd name="connsiteX1" fmla="*/ 402360 w 418285"/>
              <a:gd name="connsiteY1" fmla="*/ 112890 h 119006"/>
              <a:gd name="connsiteX2" fmla="*/ 365236 w 418285"/>
              <a:gd name="connsiteY2" fmla="*/ 106456 h 119006"/>
              <a:gd name="connsiteX3" fmla="*/ 151456 w 418285"/>
              <a:gd name="connsiteY3" fmla="*/ 60473 h 119006"/>
              <a:gd name="connsiteX4" fmla="*/ 48522 w 418285"/>
              <a:gd name="connsiteY4" fmla="*/ 110781 h 119006"/>
              <a:gd name="connsiteX5" fmla="*/ 7601 w 418285"/>
              <a:gd name="connsiteY5" fmla="*/ 106984 h 119006"/>
              <a:gd name="connsiteX6" fmla="*/ 14562 w 418285"/>
              <a:gd name="connsiteY6" fmla="*/ 67012 h 119006"/>
              <a:gd name="connsiteX7" fmla="*/ 403837 w 418285"/>
              <a:gd name="connsiteY7" fmla="*/ 65957 h 119006"/>
              <a:gd name="connsiteX8" fmla="*/ 418286 w 418285"/>
              <a:gd name="connsiteY8" fmla="*/ 83254 h 119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8285" h="119006">
                <a:moveTo>
                  <a:pt x="418180" y="83254"/>
                </a:moveTo>
                <a:cubicBezTo>
                  <a:pt x="418180" y="98863"/>
                  <a:pt x="410692" y="106140"/>
                  <a:pt x="402360" y="112890"/>
                </a:cubicBezTo>
                <a:cubicBezTo>
                  <a:pt x="387595" y="124913"/>
                  <a:pt x="376626" y="114999"/>
                  <a:pt x="365236" y="106456"/>
                </a:cubicBezTo>
                <a:cubicBezTo>
                  <a:pt x="301113" y="57942"/>
                  <a:pt x="229396" y="44337"/>
                  <a:pt x="151456" y="60473"/>
                </a:cubicBezTo>
                <a:cubicBezTo>
                  <a:pt x="112856" y="68489"/>
                  <a:pt x="78896" y="86102"/>
                  <a:pt x="48522" y="110781"/>
                </a:cubicBezTo>
                <a:cubicBezTo>
                  <a:pt x="33229" y="123226"/>
                  <a:pt x="20468" y="121222"/>
                  <a:pt x="7601" y="106984"/>
                </a:cubicBezTo>
                <a:cubicBezTo>
                  <a:pt x="-7586" y="90109"/>
                  <a:pt x="2750" y="79035"/>
                  <a:pt x="14562" y="67012"/>
                </a:cubicBezTo>
                <a:cubicBezTo>
                  <a:pt x="102098" y="-21790"/>
                  <a:pt x="315140" y="-22528"/>
                  <a:pt x="403837" y="65957"/>
                </a:cubicBezTo>
                <a:cubicBezTo>
                  <a:pt x="409743" y="71864"/>
                  <a:pt x="414700" y="78930"/>
                  <a:pt x="418286" y="83254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8" name="Forma libre: forma 127">
            <a:extLst>
              <a:ext uri="{FF2B5EF4-FFF2-40B4-BE49-F238E27FC236}">
                <a16:creationId xmlns:a16="http://schemas.microsoft.com/office/drawing/2014/main" id="{CC77B04F-349A-4F3F-904C-4F04C981CCA6}"/>
              </a:ext>
            </a:extLst>
          </p:cNvPr>
          <p:cNvSpPr/>
          <p:nvPr/>
        </p:nvSpPr>
        <p:spPr>
          <a:xfrm>
            <a:off x="3420426" y="1128032"/>
            <a:ext cx="304472" cy="97677"/>
          </a:xfrm>
          <a:custGeom>
            <a:avLst/>
            <a:gdLst>
              <a:gd name="connsiteX0" fmla="*/ 304320 w 304472"/>
              <a:gd name="connsiteY0" fmla="*/ 69469 h 97677"/>
              <a:gd name="connsiteX1" fmla="*/ 256439 w 304472"/>
              <a:gd name="connsiteY1" fmla="*/ 88136 h 97677"/>
              <a:gd name="connsiteX2" fmla="*/ 47194 w 304472"/>
              <a:gd name="connsiteY2" fmla="*/ 91089 h 97677"/>
              <a:gd name="connsiteX3" fmla="*/ 7222 w 304472"/>
              <a:gd name="connsiteY3" fmla="*/ 83496 h 97677"/>
              <a:gd name="connsiteX4" fmla="*/ 10703 w 304472"/>
              <a:gd name="connsiteY4" fmla="*/ 47743 h 97677"/>
              <a:gd name="connsiteX5" fmla="*/ 292508 w 304472"/>
              <a:gd name="connsiteY5" fmla="*/ 46161 h 97677"/>
              <a:gd name="connsiteX6" fmla="*/ 304320 w 304472"/>
              <a:gd name="connsiteY6" fmla="*/ 69469 h 97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472" h="97677">
                <a:moveTo>
                  <a:pt x="304320" y="69469"/>
                </a:moveTo>
                <a:cubicBezTo>
                  <a:pt x="294195" y="88242"/>
                  <a:pt x="281961" y="105222"/>
                  <a:pt x="256439" y="88136"/>
                </a:cubicBezTo>
                <a:cubicBezTo>
                  <a:pt x="185882" y="40571"/>
                  <a:pt x="115958" y="42047"/>
                  <a:pt x="47194" y="91089"/>
                </a:cubicBezTo>
                <a:cubicBezTo>
                  <a:pt x="30003" y="103323"/>
                  <a:pt x="18718" y="97206"/>
                  <a:pt x="7222" y="83496"/>
                </a:cubicBezTo>
                <a:cubicBezTo>
                  <a:pt x="-4063" y="70101"/>
                  <a:pt x="-1531" y="60082"/>
                  <a:pt x="10703" y="47743"/>
                </a:cubicBezTo>
                <a:cubicBezTo>
                  <a:pt x="72928" y="-15010"/>
                  <a:pt x="229228" y="-16275"/>
                  <a:pt x="292508" y="46161"/>
                </a:cubicBezTo>
                <a:cubicBezTo>
                  <a:pt x="298730" y="52278"/>
                  <a:pt x="305586" y="57867"/>
                  <a:pt x="304320" y="69469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9" name="Forma libre: forma 128">
            <a:extLst>
              <a:ext uri="{FF2B5EF4-FFF2-40B4-BE49-F238E27FC236}">
                <a16:creationId xmlns:a16="http://schemas.microsoft.com/office/drawing/2014/main" id="{DC108E72-EE45-4905-AF7D-CB9F0C9C32CF}"/>
              </a:ext>
            </a:extLst>
          </p:cNvPr>
          <p:cNvSpPr/>
          <p:nvPr/>
        </p:nvSpPr>
        <p:spPr>
          <a:xfrm>
            <a:off x="6317725" y="2998953"/>
            <a:ext cx="153352" cy="169763"/>
          </a:xfrm>
          <a:custGeom>
            <a:avLst/>
            <a:gdLst>
              <a:gd name="connsiteX0" fmla="*/ 1591 w 153352"/>
              <a:gd name="connsiteY0" fmla="*/ 116448 h 169763"/>
              <a:gd name="connsiteX1" fmla="*/ 42722 w 153352"/>
              <a:gd name="connsiteY1" fmla="*/ 67617 h 169763"/>
              <a:gd name="connsiteX2" fmla="*/ 75311 w 153352"/>
              <a:gd name="connsiteY2" fmla="*/ 31442 h 169763"/>
              <a:gd name="connsiteX3" fmla="*/ 108111 w 153352"/>
              <a:gd name="connsiteY3" fmla="*/ 5286 h 169763"/>
              <a:gd name="connsiteX4" fmla="*/ 150086 w 153352"/>
              <a:gd name="connsiteY4" fmla="*/ 68671 h 169763"/>
              <a:gd name="connsiteX5" fmla="*/ 99252 w 153352"/>
              <a:gd name="connsiteY5" fmla="*/ 154099 h 169763"/>
              <a:gd name="connsiteX6" fmla="*/ 37449 w 153352"/>
              <a:gd name="connsiteY6" fmla="*/ 159688 h 169763"/>
              <a:gd name="connsiteX7" fmla="*/ 1485 w 153352"/>
              <a:gd name="connsiteY7" fmla="*/ 116342 h 16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352" h="169763">
                <a:moveTo>
                  <a:pt x="1591" y="116448"/>
                </a:moveTo>
                <a:cubicBezTo>
                  <a:pt x="8551" y="87761"/>
                  <a:pt x="5809" y="62238"/>
                  <a:pt x="42722" y="67617"/>
                </a:cubicBezTo>
                <a:cubicBezTo>
                  <a:pt x="64132" y="70675"/>
                  <a:pt x="65081" y="44414"/>
                  <a:pt x="75311" y="31442"/>
                </a:cubicBezTo>
                <a:cubicBezTo>
                  <a:pt x="84487" y="19841"/>
                  <a:pt x="86385" y="-12643"/>
                  <a:pt x="108111" y="5286"/>
                </a:cubicBezTo>
                <a:cubicBezTo>
                  <a:pt x="126357" y="20368"/>
                  <a:pt x="164746" y="33024"/>
                  <a:pt x="150086" y="68671"/>
                </a:cubicBezTo>
                <a:cubicBezTo>
                  <a:pt x="137536" y="99046"/>
                  <a:pt x="119079" y="127732"/>
                  <a:pt x="99252" y="154099"/>
                </a:cubicBezTo>
                <a:cubicBezTo>
                  <a:pt x="83116" y="175614"/>
                  <a:pt x="59175" y="172450"/>
                  <a:pt x="37449" y="159688"/>
                </a:cubicBezTo>
                <a:cubicBezTo>
                  <a:pt x="18254" y="148404"/>
                  <a:pt x="-6319" y="140072"/>
                  <a:pt x="1485" y="116342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30" name="Forma libre: forma 129">
            <a:extLst>
              <a:ext uri="{FF2B5EF4-FFF2-40B4-BE49-F238E27FC236}">
                <a16:creationId xmlns:a16="http://schemas.microsoft.com/office/drawing/2014/main" id="{18FC150B-E32A-40AF-87C7-A41DACC123FF}"/>
              </a:ext>
            </a:extLst>
          </p:cNvPr>
          <p:cNvSpPr/>
          <p:nvPr/>
        </p:nvSpPr>
        <p:spPr>
          <a:xfrm>
            <a:off x="6588277" y="2606448"/>
            <a:ext cx="129385" cy="126656"/>
          </a:xfrm>
          <a:custGeom>
            <a:avLst/>
            <a:gdLst>
              <a:gd name="connsiteX0" fmla="*/ 58299 w 129385"/>
              <a:gd name="connsiteY0" fmla="*/ 126638 h 126656"/>
              <a:gd name="connsiteX1" fmla="*/ 82 w 129385"/>
              <a:gd name="connsiteY1" fmla="*/ 62726 h 126656"/>
              <a:gd name="connsiteX2" fmla="*/ 69584 w 129385"/>
              <a:gd name="connsiteY2" fmla="*/ 184 h 126656"/>
              <a:gd name="connsiteX3" fmla="*/ 129383 w 129385"/>
              <a:gd name="connsiteY3" fmla="*/ 65995 h 126656"/>
              <a:gd name="connsiteX4" fmla="*/ 58299 w 129385"/>
              <a:gd name="connsiteY4" fmla="*/ 126638 h 126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385" h="126656">
                <a:moveTo>
                  <a:pt x="58299" y="126638"/>
                </a:moveTo>
                <a:cubicBezTo>
                  <a:pt x="24867" y="122419"/>
                  <a:pt x="2297" y="100799"/>
                  <a:pt x="82" y="62726"/>
                </a:cubicBezTo>
                <a:cubicBezTo>
                  <a:pt x="-1922" y="27922"/>
                  <a:pt x="33304" y="-2663"/>
                  <a:pt x="69584" y="184"/>
                </a:cubicBezTo>
                <a:cubicBezTo>
                  <a:pt x="109345" y="3348"/>
                  <a:pt x="129067" y="27605"/>
                  <a:pt x="129383" y="65995"/>
                </a:cubicBezTo>
                <a:cubicBezTo>
                  <a:pt x="129700" y="99111"/>
                  <a:pt x="97005" y="127482"/>
                  <a:pt x="58299" y="126638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31" name="Forma libre: forma 130">
            <a:extLst>
              <a:ext uri="{FF2B5EF4-FFF2-40B4-BE49-F238E27FC236}">
                <a16:creationId xmlns:a16="http://schemas.microsoft.com/office/drawing/2014/main" id="{71AA817B-5008-4542-9188-693C40B68259}"/>
              </a:ext>
            </a:extLst>
          </p:cNvPr>
          <p:cNvSpPr/>
          <p:nvPr/>
        </p:nvSpPr>
        <p:spPr>
          <a:xfrm>
            <a:off x="674966" y="4215338"/>
            <a:ext cx="354123" cy="421815"/>
          </a:xfrm>
          <a:custGeom>
            <a:avLst/>
            <a:gdLst>
              <a:gd name="connsiteX0" fmla="*/ 81756 w 354123"/>
              <a:gd name="connsiteY0" fmla="*/ 195712 h 421815"/>
              <a:gd name="connsiteX1" fmla="*/ 11516 w 354123"/>
              <a:gd name="connsiteY1" fmla="*/ 71367 h 421815"/>
              <a:gd name="connsiteX2" fmla="*/ 23223 w 354123"/>
              <a:gd name="connsiteY2" fmla="*/ 8721 h 421815"/>
              <a:gd name="connsiteX3" fmla="*/ 109494 w 354123"/>
              <a:gd name="connsiteY3" fmla="*/ 42259 h 421815"/>
              <a:gd name="connsiteX4" fmla="*/ 166024 w 354123"/>
              <a:gd name="connsiteY4" fmla="*/ 59028 h 421815"/>
              <a:gd name="connsiteX5" fmla="*/ 212851 w 354123"/>
              <a:gd name="connsiteY5" fmla="*/ 42048 h 421815"/>
              <a:gd name="connsiteX6" fmla="*/ 221182 w 354123"/>
              <a:gd name="connsiteY6" fmla="*/ 91617 h 421815"/>
              <a:gd name="connsiteX7" fmla="*/ 261154 w 354123"/>
              <a:gd name="connsiteY7" fmla="*/ 73266 h 421815"/>
              <a:gd name="connsiteX8" fmla="*/ 330867 w 354123"/>
              <a:gd name="connsiteY8" fmla="*/ 69891 h 421815"/>
              <a:gd name="connsiteX9" fmla="*/ 330551 w 354123"/>
              <a:gd name="connsiteY9" fmla="*/ 147197 h 421815"/>
              <a:gd name="connsiteX10" fmla="*/ 308086 w 354123"/>
              <a:gd name="connsiteY10" fmla="*/ 215750 h 421815"/>
              <a:gd name="connsiteX11" fmla="*/ 310829 w 354123"/>
              <a:gd name="connsiteY11" fmla="*/ 236527 h 421815"/>
              <a:gd name="connsiteX12" fmla="*/ 199878 w 354123"/>
              <a:gd name="connsiteY12" fmla="*/ 420355 h 421815"/>
              <a:gd name="connsiteX13" fmla="*/ 29445 w 354123"/>
              <a:gd name="connsiteY13" fmla="*/ 302127 h 421815"/>
              <a:gd name="connsiteX14" fmla="*/ 2446 w 354123"/>
              <a:gd name="connsiteY14" fmla="*/ 201091 h 421815"/>
              <a:gd name="connsiteX15" fmla="*/ 7087 w 354123"/>
              <a:gd name="connsiteY15" fmla="*/ 166814 h 421815"/>
              <a:gd name="connsiteX16" fmla="*/ 39886 w 354123"/>
              <a:gd name="connsiteY16" fmla="*/ 176200 h 421815"/>
              <a:gd name="connsiteX17" fmla="*/ 81756 w 354123"/>
              <a:gd name="connsiteY17" fmla="*/ 195712 h 42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54123" h="421815">
                <a:moveTo>
                  <a:pt x="81756" y="195712"/>
                </a:moveTo>
                <a:cubicBezTo>
                  <a:pt x="42418" y="160697"/>
                  <a:pt x="21852" y="118722"/>
                  <a:pt x="11516" y="71367"/>
                </a:cubicBezTo>
                <a:cubicBezTo>
                  <a:pt x="6770" y="49325"/>
                  <a:pt x="-10421" y="17263"/>
                  <a:pt x="23223" y="8721"/>
                </a:cubicBezTo>
                <a:cubicBezTo>
                  <a:pt x="54335" y="811"/>
                  <a:pt x="97260" y="-16802"/>
                  <a:pt x="109494" y="42259"/>
                </a:cubicBezTo>
                <a:cubicBezTo>
                  <a:pt x="115822" y="72633"/>
                  <a:pt x="134384" y="98261"/>
                  <a:pt x="166024" y="59028"/>
                </a:cubicBezTo>
                <a:cubicBezTo>
                  <a:pt x="178469" y="43524"/>
                  <a:pt x="188066" y="28126"/>
                  <a:pt x="212851" y="42048"/>
                </a:cubicBezTo>
                <a:cubicBezTo>
                  <a:pt x="237952" y="56180"/>
                  <a:pt x="224768" y="73899"/>
                  <a:pt x="221182" y="91617"/>
                </a:cubicBezTo>
                <a:cubicBezTo>
                  <a:pt x="241959" y="99632"/>
                  <a:pt x="249764" y="81914"/>
                  <a:pt x="261154" y="73266"/>
                </a:cubicBezTo>
                <a:cubicBezTo>
                  <a:pt x="283935" y="55969"/>
                  <a:pt x="304501" y="34454"/>
                  <a:pt x="330867" y="69891"/>
                </a:cubicBezTo>
                <a:cubicBezTo>
                  <a:pt x="350906" y="96890"/>
                  <a:pt x="371366" y="120514"/>
                  <a:pt x="330551" y="147197"/>
                </a:cubicBezTo>
                <a:cubicBezTo>
                  <a:pt x="306188" y="163228"/>
                  <a:pt x="297118" y="186642"/>
                  <a:pt x="308086" y="215750"/>
                </a:cubicBezTo>
                <a:cubicBezTo>
                  <a:pt x="310512" y="222078"/>
                  <a:pt x="310618" y="229566"/>
                  <a:pt x="310829" y="236527"/>
                </a:cubicBezTo>
                <a:cubicBezTo>
                  <a:pt x="312727" y="328915"/>
                  <a:pt x="265584" y="407066"/>
                  <a:pt x="199878" y="420355"/>
                </a:cubicBezTo>
                <a:cubicBezTo>
                  <a:pt x="144509" y="431639"/>
                  <a:pt x="64249" y="376164"/>
                  <a:pt x="29445" y="302127"/>
                </a:cubicBezTo>
                <a:cubicBezTo>
                  <a:pt x="14364" y="270065"/>
                  <a:pt x="4977" y="236527"/>
                  <a:pt x="2446" y="201091"/>
                </a:cubicBezTo>
                <a:cubicBezTo>
                  <a:pt x="1602" y="189067"/>
                  <a:pt x="-4726" y="175251"/>
                  <a:pt x="7087" y="166814"/>
                </a:cubicBezTo>
                <a:cubicBezTo>
                  <a:pt x="19848" y="157639"/>
                  <a:pt x="29340" y="171455"/>
                  <a:pt x="39886" y="176200"/>
                </a:cubicBezTo>
                <a:cubicBezTo>
                  <a:pt x="53913" y="182528"/>
                  <a:pt x="67835" y="189173"/>
                  <a:pt x="81756" y="195712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32" name="Forma libre: forma 131">
            <a:extLst>
              <a:ext uri="{FF2B5EF4-FFF2-40B4-BE49-F238E27FC236}">
                <a16:creationId xmlns:a16="http://schemas.microsoft.com/office/drawing/2014/main" id="{6C2EFC10-01A8-459D-BA2F-15BB10B28BF5}"/>
              </a:ext>
            </a:extLst>
          </p:cNvPr>
          <p:cNvSpPr/>
          <p:nvPr/>
        </p:nvSpPr>
        <p:spPr>
          <a:xfrm>
            <a:off x="6005214" y="1165868"/>
            <a:ext cx="250779" cy="394347"/>
          </a:xfrm>
          <a:custGeom>
            <a:avLst/>
            <a:gdLst>
              <a:gd name="connsiteX0" fmla="*/ 167292 w 250779"/>
              <a:gd name="connsiteY0" fmla="*/ 48507 h 394347"/>
              <a:gd name="connsiteX1" fmla="*/ 136813 w 250779"/>
              <a:gd name="connsiteY1" fmla="*/ 44394 h 394347"/>
              <a:gd name="connsiteX2" fmla="*/ 116352 w 250779"/>
              <a:gd name="connsiteY2" fmla="*/ 19082 h 394347"/>
              <a:gd name="connsiteX3" fmla="*/ 138711 w 250779"/>
              <a:gd name="connsiteY3" fmla="*/ 837 h 394347"/>
              <a:gd name="connsiteX4" fmla="*/ 222661 w 250779"/>
              <a:gd name="connsiteY4" fmla="*/ 626 h 394347"/>
              <a:gd name="connsiteX5" fmla="*/ 249977 w 250779"/>
              <a:gd name="connsiteY5" fmla="*/ 37855 h 394347"/>
              <a:gd name="connsiteX6" fmla="*/ 248817 w 250779"/>
              <a:gd name="connsiteY6" fmla="*/ 284962 h 394347"/>
              <a:gd name="connsiteX7" fmla="*/ 127953 w 250779"/>
              <a:gd name="connsiteY7" fmla="*/ 394330 h 394347"/>
              <a:gd name="connsiteX8" fmla="*/ 2027 w 250779"/>
              <a:gd name="connsiteY8" fmla="*/ 284329 h 394347"/>
              <a:gd name="connsiteX9" fmla="*/ 761 w 250779"/>
              <a:gd name="connsiteY9" fmla="*/ 37222 h 394347"/>
              <a:gd name="connsiteX10" fmla="*/ 33772 w 250779"/>
              <a:gd name="connsiteY10" fmla="*/ 98 h 394347"/>
              <a:gd name="connsiteX11" fmla="*/ 67732 w 250779"/>
              <a:gd name="connsiteY11" fmla="*/ 37117 h 394347"/>
              <a:gd name="connsiteX12" fmla="*/ 68893 w 250779"/>
              <a:gd name="connsiteY12" fmla="*/ 242143 h 394347"/>
              <a:gd name="connsiteX13" fmla="*/ 90302 w 250779"/>
              <a:gd name="connsiteY13" fmla="*/ 307004 h 394347"/>
              <a:gd name="connsiteX14" fmla="*/ 95048 w 250779"/>
              <a:gd name="connsiteY14" fmla="*/ 159879 h 394347"/>
              <a:gd name="connsiteX15" fmla="*/ 167292 w 250779"/>
              <a:gd name="connsiteY15" fmla="*/ 48613 h 39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0779" h="394347">
                <a:moveTo>
                  <a:pt x="167292" y="48507"/>
                </a:moveTo>
                <a:cubicBezTo>
                  <a:pt x="157062" y="47136"/>
                  <a:pt x="146831" y="46292"/>
                  <a:pt x="136813" y="44394"/>
                </a:cubicBezTo>
                <a:cubicBezTo>
                  <a:pt x="123207" y="41757"/>
                  <a:pt x="114137" y="34164"/>
                  <a:pt x="116352" y="19082"/>
                </a:cubicBezTo>
                <a:cubicBezTo>
                  <a:pt x="118145" y="6954"/>
                  <a:pt x="127742" y="1153"/>
                  <a:pt x="138711" y="837"/>
                </a:cubicBezTo>
                <a:cubicBezTo>
                  <a:pt x="166659" y="-7"/>
                  <a:pt x="194713" y="-429"/>
                  <a:pt x="222661" y="626"/>
                </a:cubicBezTo>
                <a:cubicBezTo>
                  <a:pt x="245864" y="1575"/>
                  <a:pt x="249977" y="18871"/>
                  <a:pt x="249977" y="37855"/>
                </a:cubicBezTo>
                <a:cubicBezTo>
                  <a:pt x="249977" y="120224"/>
                  <a:pt x="252403" y="202698"/>
                  <a:pt x="248817" y="284962"/>
                </a:cubicBezTo>
                <a:cubicBezTo>
                  <a:pt x="246075" y="346449"/>
                  <a:pt x="190178" y="393381"/>
                  <a:pt x="127953" y="394330"/>
                </a:cubicBezTo>
                <a:cubicBezTo>
                  <a:pt x="63724" y="395385"/>
                  <a:pt x="4980" y="347714"/>
                  <a:pt x="2027" y="284329"/>
                </a:cubicBezTo>
                <a:cubicBezTo>
                  <a:pt x="-1770" y="202171"/>
                  <a:pt x="972" y="119591"/>
                  <a:pt x="761" y="37222"/>
                </a:cubicBezTo>
                <a:cubicBezTo>
                  <a:pt x="761" y="14758"/>
                  <a:pt x="8354" y="98"/>
                  <a:pt x="33772" y="98"/>
                </a:cubicBezTo>
                <a:cubicBezTo>
                  <a:pt x="59189" y="98"/>
                  <a:pt x="67521" y="15074"/>
                  <a:pt x="67732" y="37117"/>
                </a:cubicBezTo>
                <a:cubicBezTo>
                  <a:pt x="68260" y="105459"/>
                  <a:pt x="67521" y="173801"/>
                  <a:pt x="68893" y="242143"/>
                </a:cubicBezTo>
                <a:cubicBezTo>
                  <a:pt x="69314" y="263236"/>
                  <a:pt x="62248" y="287915"/>
                  <a:pt x="90302" y="307004"/>
                </a:cubicBezTo>
                <a:cubicBezTo>
                  <a:pt x="100004" y="255853"/>
                  <a:pt x="94415" y="207550"/>
                  <a:pt x="95048" y="159879"/>
                </a:cubicBezTo>
                <a:cubicBezTo>
                  <a:pt x="96102" y="75928"/>
                  <a:pt x="95364" y="75928"/>
                  <a:pt x="167292" y="48613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33" name="Forma libre: forma 132">
            <a:extLst>
              <a:ext uri="{FF2B5EF4-FFF2-40B4-BE49-F238E27FC236}">
                <a16:creationId xmlns:a16="http://schemas.microsoft.com/office/drawing/2014/main" id="{67DF7330-FFF7-443C-A77B-5222A12E1F88}"/>
              </a:ext>
            </a:extLst>
          </p:cNvPr>
          <p:cNvSpPr/>
          <p:nvPr/>
        </p:nvSpPr>
        <p:spPr>
          <a:xfrm>
            <a:off x="6353255" y="1164165"/>
            <a:ext cx="250527" cy="395718"/>
          </a:xfrm>
          <a:custGeom>
            <a:avLst/>
            <a:gdLst>
              <a:gd name="connsiteX0" fmla="*/ 95256 w 250527"/>
              <a:gd name="connsiteY0" fmla="*/ 317883 h 395718"/>
              <a:gd name="connsiteX1" fmla="*/ 95045 w 250527"/>
              <a:gd name="connsiteY1" fmla="*/ 152618 h 395718"/>
              <a:gd name="connsiteX2" fmla="*/ 171614 w 250527"/>
              <a:gd name="connsiteY2" fmla="*/ 67296 h 395718"/>
              <a:gd name="connsiteX3" fmla="*/ 163914 w 250527"/>
              <a:gd name="connsiteY3" fmla="*/ 50211 h 395718"/>
              <a:gd name="connsiteX4" fmla="*/ 117615 w 250527"/>
              <a:gd name="connsiteY4" fmla="*/ 21840 h 395718"/>
              <a:gd name="connsiteX5" fmla="*/ 169504 w 250527"/>
              <a:gd name="connsiteY5" fmla="*/ 747 h 395718"/>
              <a:gd name="connsiteX6" fmla="*/ 250186 w 250527"/>
              <a:gd name="connsiteY6" fmla="*/ 81218 h 395718"/>
              <a:gd name="connsiteX7" fmla="*/ 249869 w 250527"/>
              <a:gd name="connsiteY7" fmla="*/ 270740 h 395718"/>
              <a:gd name="connsiteX8" fmla="*/ 127739 w 250527"/>
              <a:gd name="connsiteY8" fmla="*/ 395717 h 395718"/>
              <a:gd name="connsiteX9" fmla="*/ 759 w 250527"/>
              <a:gd name="connsiteY9" fmla="*/ 269053 h 395718"/>
              <a:gd name="connsiteX10" fmla="*/ 548 w 250527"/>
              <a:gd name="connsiteY10" fmla="*/ 53164 h 395718"/>
              <a:gd name="connsiteX11" fmla="*/ 35141 w 250527"/>
              <a:gd name="connsiteY11" fmla="*/ 1907 h 395718"/>
              <a:gd name="connsiteX12" fmla="*/ 68152 w 250527"/>
              <a:gd name="connsiteY12" fmla="*/ 55800 h 395718"/>
              <a:gd name="connsiteX13" fmla="*/ 68679 w 250527"/>
              <a:gd name="connsiteY13" fmla="*/ 245323 h 395718"/>
              <a:gd name="connsiteX14" fmla="*/ 95256 w 250527"/>
              <a:gd name="connsiteY14" fmla="*/ 317672 h 395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0526" h="395718">
                <a:moveTo>
                  <a:pt x="95256" y="317883"/>
                </a:moveTo>
                <a:cubicBezTo>
                  <a:pt x="95256" y="253022"/>
                  <a:pt x="96205" y="202820"/>
                  <a:pt x="95045" y="152618"/>
                </a:cubicBezTo>
                <a:cubicBezTo>
                  <a:pt x="93780" y="100729"/>
                  <a:pt x="85975" y="45570"/>
                  <a:pt x="171614" y="67296"/>
                </a:cubicBezTo>
                <a:cubicBezTo>
                  <a:pt x="166551" y="55695"/>
                  <a:pt x="166024" y="51054"/>
                  <a:pt x="163914" y="50211"/>
                </a:cubicBezTo>
                <a:cubicBezTo>
                  <a:pt x="146513" y="43144"/>
                  <a:pt x="113923" y="54535"/>
                  <a:pt x="117615" y="21840"/>
                </a:cubicBezTo>
                <a:cubicBezTo>
                  <a:pt x="120885" y="-7268"/>
                  <a:pt x="150098" y="1485"/>
                  <a:pt x="169504" y="747"/>
                </a:cubicBezTo>
                <a:cubicBezTo>
                  <a:pt x="250080" y="-1995"/>
                  <a:pt x="250186" y="-1468"/>
                  <a:pt x="250186" y="81218"/>
                </a:cubicBezTo>
                <a:cubicBezTo>
                  <a:pt x="250186" y="144392"/>
                  <a:pt x="251135" y="207566"/>
                  <a:pt x="249869" y="270740"/>
                </a:cubicBezTo>
                <a:cubicBezTo>
                  <a:pt x="248393" y="342773"/>
                  <a:pt x="196082" y="395401"/>
                  <a:pt x="127739" y="395717"/>
                </a:cubicBezTo>
                <a:cubicBezTo>
                  <a:pt x="56444" y="396034"/>
                  <a:pt x="2130" y="343090"/>
                  <a:pt x="759" y="269053"/>
                </a:cubicBezTo>
                <a:cubicBezTo>
                  <a:pt x="-612" y="197125"/>
                  <a:pt x="231" y="125091"/>
                  <a:pt x="548" y="53164"/>
                </a:cubicBezTo>
                <a:cubicBezTo>
                  <a:pt x="548" y="28801"/>
                  <a:pt x="-2932" y="642"/>
                  <a:pt x="35141" y="1907"/>
                </a:cubicBezTo>
                <a:cubicBezTo>
                  <a:pt x="72792" y="3173"/>
                  <a:pt x="67835" y="32176"/>
                  <a:pt x="68152" y="55800"/>
                </a:cubicBezTo>
                <a:cubicBezTo>
                  <a:pt x="68995" y="118974"/>
                  <a:pt x="68152" y="182149"/>
                  <a:pt x="68679" y="245323"/>
                </a:cubicBezTo>
                <a:cubicBezTo>
                  <a:pt x="68784" y="265889"/>
                  <a:pt x="66358" y="287615"/>
                  <a:pt x="95256" y="317672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34" name="Forma libre: forma 133">
            <a:extLst>
              <a:ext uri="{FF2B5EF4-FFF2-40B4-BE49-F238E27FC236}">
                <a16:creationId xmlns:a16="http://schemas.microsoft.com/office/drawing/2014/main" id="{B7582A63-FDA3-4DD0-B91A-B837D58E5359}"/>
              </a:ext>
            </a:extLst>
          </p:cNvPr>
          <p:cNvSpPr/>
          <p:nvPr/>
        </p:nvSpPr>
        <p:spPr>
          <a:xfrm>
            <a:off x="3328330" y="4174613"/>
            <a:ext cx="599908" cy="463505"/>
          </a:xfrm>
          <a:custGeom>
            <a:avLst/>
            <a:gdLst>
              <a:gd name="connsiteX0" fmla="*/ 230518 w 599908"/>
              <a:gd name="connsiteY0" fmla="*/ 463505 h 463505"/>
              <a:gd name="connsiteX1" fmla="*/ 40258 w 599908"/>
              <a:gd name="connsiteY1" fmla="*/ 428702 h 463505"/>
              <a:gd name="connsiteX2" fmla="*/ 14735 w 599908"/>
              <a:gd name="connsiteY2" fmla="*/ 358356 h 463505"/>
              <a:gd name="connsiteX3" fmla="*/ 21485 w 599908"/>
              <a:gd name="connsiteY3" fmla="*/ 319755 h 463505"/>
              <a:gd name="connsiteX4" fmla="*/ 44476 w 599908"/>
              <a:gd name="connsiteY4" fmla="*/ 267550 h 463505"/>
              <a:gd name="connsiteX5" fmla="*/ 187699 w 599908"/>
              <a:gd name="connsiteY5" fmla="*/ 182017 h 463505"/>
              <a:gd name="connsiteX6" fmla="*/ 220499 w 599908"/>
              <a:gd name="connsiteY6" fmla="*/ 131710 h 463505"/>
              <a:gd name="connsiteX7" fmla="*/ 307087 w 599908"/>
              <a:gd name="connsiteY7" fmla="*/ 14431 h 463505"/>
              <a:gd name="connsiteX8" fmla="*/ 367519 w 599908"/>
              <a:gd name="connsiteY8" fmla="*/ 20021 h 463505"/>
              <a:gd name="connsiteX9" fmla="*/ 586361 w 599908"/>
              <a:gd name="connsiteY9" fmla="*/ 296342 h 463505"/>
              <a:gd name="connsiteX10" fmla="*/ 573177 w 599908"/>
              <a:gd name="connsiteY10" fmla="*/ 358145 h 463505"/>
              <a:gd name="connsiteX11" fmla="*/ 230308 w 599908"/>
              <a:gd name="connsiteY11" fmla="*/ 463400 h 46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9908" h="463505">
                <a:moveTo>
                  <a:pt x="230518" y="463505"/>
                </a:moveTo>
                <a:cubicBezTo>
                  <a:pt x="169875" y="457494"/>
                  <a:pt x="103326" y="452642"/>
                  <a:pt x="40258" y="428702"/>
                </a:cubicBezTo>
                <a:cubicBezTo>
                  <a:pt x="5559" y="415519"/>
                  <a:pt x="-15956" y="394531"/>
                  <a:pt x="14735" y="358356"/>
                </a:cubicBezTo>
                <a:cubicBezTo>
                  <a:pt x="26020" y="345067"/>
                  <a:pt x="24332" y="333677"/>
                  <a:pt x="21485" y="319755"/>
                </a:cubicBezTo>
                <a:cubicBezTo>
                  <a:pt x="16844" y="296447"/>
                  <a:pt x="35090" y="284846"/>
                  <a:pt x="44476" y="267550"/>
                </a:cubicBezTo>
                <a:cubicBezTo>
                  <a:pt x="76749" y="208278"/>
                  <a:pt x="116193" y="175161"/>
                  <a:pt x="187699" y="182017"/>
                </a:cubicBezTo>
                <a:cubicBezTo>
                  <a:pt x="205734" y="183704"/>
                  <a:pt x="212378" y="150799"/>
                  <a:pt x="220499" y="131710"/>
                </a:cubicBezTo>
                <a:cubicBezTo>
                  <a:pt x="240116" y="85726"/>
                  <a:pt x="268170" y="46388"/>
                  <a:pt x="307087" y="14431"/>
                </a:cubicBezTo>
                <a:cubicBezTo>
                  <a:pt x="330289" y="-4553"/>
                  <a:pt x="346953" y="-6873"/>
                  <a:pt x="367519" y="20021"/>
                </a:cubicBezTo>
                <a:cubicBezTo>
                  <a:pt x="439130" y="113147"/>
                  <a:pt x="511902" y="205430"/>
                  <a:pt x="586361" y="296342"/>
                </a:cubicBezTo>
                <a:cubicBezTo>
                  <a:pt x="611040" y="326400"/>
                  <a:pt x="599227" y="340848"/>
                  <a:pt x="573177" y="358145"/>
                </a:cubicBezTo>
                <a:cubicBezTo>
                  <a:pt x="470981" y="426276"/>
                  <a:pt x="357605" y="457705"/>
                  <a:pt x="230308" y="463400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35" name="Forma libre: forma 134">
            <a:extLst>
              <a:ext uri="{FF2B5EF4-FFF2-40B4-BE49-F238E27FC236}">
                <a16:creationId xmlns:a16="http://schemas.microsoft.com/office/drawing/2014/main" id="{78B2F808-C362-4CE3-BBF1-FC23EE7E60E5}"/>
              </a:ext>
            </a:extLst>
          </p:cNvPr>
          <p:cNvSpPr/>
          <p:nvPr/>
        </p:nvSpPr>
        <p:spPr>
          <a:xfrm>
            <a:off x="591914" y="2590404"/>
            <a:ext cx="524951" cy="489574"/>
          </a:xfrm>
          <a:custGeom>
            <a:avLst/>
            <a:gdLst>
              <a:gd name="connsiteX0" fmla="*/ 116926 w 524951"/>
              <a:gd name="connsiteY0" fmla="*/ 379136 h 489574"/>
              <a:gd name="connsiteX1" fmla="*/ 319632 w 524951"/>
              <a:gd name="connsiteY1" fmla="*/ 281053 h 489574"/>
              <a:gd name="connsiteX2" fmla="*/ 434695 w 524951"/>
              <a:gd name="connsiteY2" fmla="*/ 230429 h 489574"/>
              <a:gd name="connsiteX3" fmla="*/ 510103 w 524951"/>
              <a:gd name="connsiteY3" fmla="*/ 254897 h 489574"/>
              <a:gd name="connsiteX4" fmla="*/ 515271 w 524951"/>
              <a:gd name="connsiteY4" fmla="*/ 334630 h 489574"/>
              <a:gd name="connsiteX5" fmla="*/ 337034 w 524951"/>
              <a:gd name="connsiteY5" fmla="*/ 485235 h 489574"/>
              <a:gd name="connsiteX6" fmla="*/ 292316 w 524951"/>
              <a:gd name="connsiteY6" fmla="*/ 470153 h 489574"/>
              <a:gd name="connsiteX7" fmla="*/ 310773 w 524951"/>
              <a:gd name="connsiteY7" fmla="*/ 426280 h 489574"/>
              <a:gd name="connsiteX8" fmla="*/ 417399 w 524951"/>
              <a:gd name="connsiteY8" fmla="*/ 349606 h 489574"/>
              <a:gd name="connsiteX9" fmla="*/ 450199 w 524951"/>
              <a:gd name="connsiteY9" fmla="*/ 301513 h 489574"/>
              <a:gd name="connsiteX10" fmla="*/ 367724 w 524951"/>
              <a:gd name="connsiteY10" fmla="*/ 331466 h 489574"/>
              <a:gd name="connsiteX11" fmla="*/ 187799 w 524951"/>
              <a:gd name="connsiteY11" fmla="*/ 430498 h 489574"/>
              <a:gd name="connsiteX12" fmla="*/ 122938 w 524951"/>
              <a:gd name="connsiteY12" fmla="*/ 451697 h 489574"/>
              <a:gd name="connsiteX13" fmla="*/ 44787 w 524951"/>
              <a:gd name="connsiteY13" fmla="*/ 421744 h 489574"/>
              <a:gd name="connsiteX14" fmla="*/ 54912 w 524951"/>
              <a:gd name="connsiteY14" fmla="*/ 339165 h 489574"/>
              <a:gd name="connsiteX15" fmla="*/ 206889 w 524951"/>
              <a:gd name="connsiteY15" fmla="*/ 227371 h 489574"/>
              <a:gd name="connsiteX16" fmla="*/ 337877 w 524951"/>
              <a:gd name="connsiteY16" fmla="*/ 138463 h 489574"/>
              <a:gd name="connsiteX17" fmla="*/ 188538 w 524951"/>
              <a:gd name="connsiteY17" fmla="*/ 205117 h 489574"/>
              <a:gd name="connsiteX18" fmla="*/ 87079 w 524951"/>
              <a:gd name="connsiteY18" fmla="*/ 248358 h 489574"/>
              <a:gd name="connsiteX19" fmla="*/ 14940 w 524951"/>
              <a:gd name="connsiteY19" fmla="*/ 231695 h 489574"/>
              <a:gd name="connsiteX20" fmla="*/ 6714 w 524951"/>
              <a:gd name="connsiteY20" fmla="*/ 161982 h 489574"/>
              <a:gd name="connsiteX21" fmla="*/ 170608 w 524951"/>
              <a:gd name="connsiteY21" fmla="*/ 3994 h 489574"/>
              <a:gd name="connsiteX22" fmla="*/ 210369 w 524951"/>
              <a:gd name="connsiteY22" fmla="*/ 18653 h 489574"/>
              <a:gd name="connsiteX23" fmla="*/ 195393 w 524951"/>
              <a:gd name="connsiteY23" fmla="*/ 63793 h 489574"/>
              <a:gd name="connsiteX24" fmla="*/ 91087 w 524951"/>
              <a:gd name="connsiteY24" fmla="*/ 152173 h 489574"/>
              <a:gd name="connsiteX25" fmla="*/ 72314 w 524951"/>
              <a:gd name="connsiteY25" fmla="*/ 180755 h 489574"/>
              <a:gd name="connsiteX26" fmla="*/ 221654 w 524951"/>
              <a:gd name="connsiteY26" fmla="*/ 111252 h 489574"/>
              <a:gd name="connsiteX27" fmla="*/ 340198 w 524951"/>
              <a:gd name="connsiteY27" fmla="*/ 70437 h 489574"/>
              <a:gd name="connsiteX28" fmla="*/ 407274 w 524951"/>
              <a:gd name="connsiteY28" fmla="*/ 102288 h 489574"/>
              <a:gd name="connsiteX29" fmla="*/ 392720 w 524951"/>
              <a:gd name="connsiteY29" fmla="*/ 179911 h 489574"/>
              <a:gd name="connsiteX30" fmla="*/ 278078 w 524951"/>
              <a:gd name="connsiteY30" fmla="*/ 263229 h 489574"/>
              <a:gd name="connsiteX31" fmla="*/ 116821 w 524951"/>
              <a:gd name="connsiteY31" fmla="*/ 379031 h 48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24951" h="489574">
                <a:moveTo>
                  <a:pt x="116926" y="379136"/>
                </a:moveTo>
                <a:cubicBezTo>
                  <a:pt x="192756" y="362367"/>
                  <a:pt x="253821" y="316806"/>
                  <a:pt x="319632" y="281053"/>
                </a:cubicBezTo>
                <a:cubicBezTo>
                  <a:pt x="356650" y="261014"/>
                  <a:pt x="392298" y="237601"/>
                  <a:pt x="434695" y="230429"/>
                </a:cubicBezTo>
                <a:cubicBezTo>
                  <a:pt x="463382" y="225578"/>
                  <a:pt x="491647" y="227476"/>
                  <a:pt x="510103" y="254897"/>
                </a:cubicBezTo>
                <a:cubicBezTo>
                  <a:pt x="527189" y="280209"/>
                  <a:pt x="530353" y="307630"/>
                  <a:pt x="515271" y="334630"/>
                </a:cubicBezTo>
                <a:cubicBezTo>
                  <a:pt x="474878" y="406979"/>
                  <a:pt x="407274" y="448111"/>
                  <a:pt x="337034" y="485235"/>
                </a:cubicBezTo>
                <a:cubicBezTo>
                  <a:pt x="320897" y="493778"/>
                  <a:pt x="301070" y="490192"/>
                  <a:pt x="292316" y="470153"/>
                </a:cubicBezTo>
                <a:cubicBezTo>
                  <a:pt x="283773" y="450537"/>
                  <a:pt x="294531" y="436826"/>
                  <a:pt x="310773" y="426280"/>
                </a:cubicBezTo>
                <a:cubicBezTo>
                  <a:pt x="347686" y="402550"/>
                  <a:pt x="386603" y="381562"/>
                  <a:pt x="417399" y="349606"/>
                </a:cubicBezTo>
                <a:cubicBezTo>
                  <a:pt x="430055" y="336528"/>
                  <a:pt x="449144" y="327352"/>
                  <a:pt x="450199" y="301513"/>
                </a:cubicBezTo>
                <a:cubicBezTo>
                  <a:pt x="418348" y="302779"/>
                  <a:pt x="393142" y="317439"/>
                  <a:pt x="367724" y="331466"/>
                </a:cubicBezTo>
                <a:cubicBezTo>
                  <a:pt x="307820" y="364687"/>
                  <a:pt x="248442" y="398858"/>
                  <a:pt x="187799" y="430498"/>
                </a:cubicBezTo>
                <a:cubicBezTo>
                  <a:pt x="167866" y="440939"/>
                  <a:pt x="145085" y="446634"/>
                  <a:pt x="122938" y="451697"/>
                </a:cubicBezTo>
                <a:cubicBezTo>
                  <a:pt x="90981" y="459079"/>
                  <a:pt x="62927" y="449693"/>
                  <a:pt x="44787" y="421744"/>
                </a:cubicBezTo>
                <a:cubicBezTo>
                  <a:pt x="25698" y="392530"/>
                  <a:pt x="34346" y="363949"/>
                  <a:pt x="54912" y="339165"/>
                </a:cubicBezTo>
                <a:cubicBezTo>
                  <a:pt x="96149" y="289490"/>
                  <a:pt x="153312" y="260592"/>
                  <a:pt x="206889" y="227371"/>
                </a:cubicBezTo>
                <a:cubicBezTo>
                  <a:pt x="248126" y="201848"/>
                  <a:pt x="291261" y="179384"/>
                  <a:pt x="337877" y="138463"/>
                </a:cubicBezTo>
                <a:cubicBezTo>
                  <a:pt x="275125" y="153439"/>
                  <a:pt x="233044" y="182231"/>
                  <a:pt x="188538" y="205117"/>
                </a:cubicBezTo>
                <a:cubicBezTo>
                  <a:pt x="155632" y="221992"/>
                  <a:pt x="122832" y="238023"/>
                  <a:pt x="87079" y="248358"/>
                </a:cubicBezTo>
                <a:cubicBezTo>
                  <a:pt x="59025" y="256479"/>
                  <a:pt x="34663" y="253632"/>
                  <a:pt x="14940" y="231695"/>
                </a:cubicBezTo>
                <a:cubicBezTo>
                  <a:pt x="-3727" y="210918"/>
                  <a:pt x="-2989" y="184341"/>
                  <a:pt x="6714" y="161982"/>
                </a:cubicBezTo>
                <a:cubicBezTo>
                  <a:pt x="39198" y="87312"/>
                  <a:pt x="103954" y="43965"/>
                  <a:pt x="170608" y="3994"/>
                </a:cubicBezTo>
                <a:cubicBezTo>
                  <a:pt x="186850" y="-5709"/>
                  <a:pt x="201615" y="3466"/>
                  <a:pt x="210369" y="18653"/>
                </a:cubicBezTo>
                <a:cubicBezTo>
                  <a:pt x="221865" y="38481"/>
                  <a:pt x="209209" y="52403"/>
                  <a:pt x="195393" y="63793"/>
                </a:cubicBezTo>
                <a:cubicBezTo>
                  <a:pt x="160062" y="92585"/>
                  <a:pt x="121356" y="117475"/>
                  <a:pt x="91087" y="152173"/>
                </a:cubicBezTo>
                <a:cubicBezTo>
                  <a:pt x="85708" y="158396"/>
                  <a:pt x="81911" y="165989"/>
                  <a:pt x="72314" y="180755"/>
                </a:cubicBezTo>
                <a:cubicBezTo>
                  <a:pt x="131797" y="163986"/>
                  <a:pt x="174827" y="133189"/>
                  <a:pt x="221654" y="111252"/>
                </a:cubicBezTo>
                <a:cubicBezTo>
                  <a:pt x="259727" y="93323"/>
                  <a:pt x="296535" y="72336"/>
                  <a:pt x="340198" y="70437"/>
                </a:cubicBezTo>
                <a:cubicBezTo>
                  <a:pt x="368252" y="69172"/>
                  <a:pt x="393563" y="75289"/>
                  <a:pt x="407274" y="102288"/>
                </a:cubicBezTo>
                <a:cubicBezTo>
                  <a:pt x="421828" y="131080"/>
                  <a:pt x="412864" y="157552"/>
                  <a:pt x="392720" y="179911"/>
                </a:cubicBezTo>
                <a:cubicBezTo>
                  <a:pt x="360447" y="215664"/>
                  <a:pt x="317944" y="237601"/>
                  <a:pt x="278078" y="263229"/>
                </a:cubicBezTo>
                <a:cubicBezTo>
                  <a:pt x="222392" y="298982"/>
                  <a:pt x="162066" y="328091"/>
                  <a:pt x="116821" y="379031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36" name="Forma libre: forma 135">
            <a:extLst>
              <a:ext uri="{FF2B5EF4-FFF2-40B4-BE49-F238E27FC236}">
                <a16:creationId xmlns:a16="http://schemas.microsoft.com/office/drawing/2014/main" id="{1E32356B-20CB-4808-BA3B-3DF0A858D110}"/>
              </a:ext>
            </a:extLst>
          </p:cNvPr>
          <p:cNvSpPr/>
          <p:nvPr/>
        </p:nvSpPr>
        <p:spPr>
          <a:xfrm>
            <a:off x="846781" y="1364513"/>
            <a:ext cx="171131" cy="249181"/>
          </a:xfrm>
          <a:custGeom>
            <a:avLst/>
            <a:gdLst>
              <a:gd name="connsiteX0" fmla="*/ 9 w 171131"/>
              <a:gd name="connsiteY0" fmla="*/ 134937 h 249181"/>
              <a:gd name="connsiteX1" fmla="*/ 129099 w 171131"/>
              <a:gd name="connsiteY1" fmla="*/ 152 h 249181"/>
              <a:gd name="connsiteX2" fmla="*/ 168122 w 171131"/>
              <a:gd name="connsiteY2" fmla="*/ 49615 h 249181"/>
              <a:gd name="connsiteX3" fmla="*/ 144919 w 171131"/>
              <a:gd name="connsiteY3" fmla="*/ 151601 h 249181"/>
              <a:gd name="connsiteX4" fmla="*/ 91448 w 171131"/>
              <a:gd name="connsiteY4" fmla="*/ 248313 h 249181"/>
              <a:gd name="connsiteX5" fmla="*/ 3173 w 171131"/>
              <a:gd name="connsiteY5" fmla="*/ 162358 h 249181"/>
              <a:gd name="connsiteX6" fmla="*/ 9 w 171131"/>
              <a:gd name="connsiteY6" fmla="*/ 135043 h 24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131" h="249180">
                <a:moveTo>
                  <a:pt x="9" y="134937"/>
                </a:moveTo>
                <a:cubicBezTo>
                  <a:pt x="-835" y="56998"/>
                  <a:pt x="58859" y="-3434"/>
                  <a:pt x="129099" y="152"/>
                </a:cubicBezTo>
                <a:cubicBezTo>
                  <a:pt x="160950" y="1734"/>
                  <a:pt x="178563" y="12491"/>
                  <a:pt x="168122" y="49615"/>
                </a:cubicBezTo>
                <a:cubicBezTo>
                  <a:pt x="158735" y="83048"/>
                  <a:pt x="143126" y="114582"/>
                  <a:pt x="144919" y="151601"/>
                </a:cubicBezTo>
                <a:cubicBezTo>
                  <a:pt x="146923" y="193049"/>
                  <a:pt x="139013" y="235657"/>
                  <a:pt x="91448" y="248313"/>
                </a:cubicBezTo>
                <a:cubicBezTo>
                  <a:pt x="61074" y="256434"/>
                  <a:pt x="13087" y="206021"/>
                  <a:pt x="3173" y="162358"/>
                </a:cubicBezTo>
                <a:cubicBezTo>
                  <a:pt x="853" y="152128"/>
                  <a:pt x="747" y="141476"/>
                  <a:pt x="9" y="135043"/>
                </a:cubicBezTo>
                <a:close/>
              </a:path>
            </a:pathLst>
          </a:custGeom>
          <a:solidFill>
            <a:srgbClr val="0070C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37" name="Forma libre: forma 136">
            <a:extLst>
              <a:ext uri="{FF2B5EF4-FFF2-40B4-BE49-F238E27FC236}">
                <a16:creationId xmlns:a16="http://schemas.microsoft.com/office/drawing/2014/main" id="{0A32C803-B402-4D0D-BF6E-E161B9AEC5E7}"/>
              </a:ext>
            </a:extLst>
          </p:cNvPr>
          <p:cNvSpPr/>
          <p:nvPr/>
        </p:nvSpPr>
        <p:spPr>
          <a:xfrm>
            <a:off x="5055501" y="1396516"/>
            <a:ext cx="166463" cy="240514"/>
          </a:xfrm>
          <a:custGeom>
            <a:avLst/>
            <a:gdLst>
              <a:gd name="connsiteX0" fmla="*/ 165913 w 166463"/>
              <a:gd name="connsiteY0" fmla="*/ 150077 h 240514"/>
              <a:gd name="connsiteX1" fmla="*/ 140390 w 166463"/>
              <a:gd name="connsiteY1" fmla="*/ 232235 h 240514"/>
              <a:gd name="connsiteX2" fmla="*/ 104321 w 166463"/>
              <a:gd name="connsiteY2" fmla="*/ 218841 h 240514"/>
              <a:gd name="connsiteX3" fmla="*/ 97043 w 166463"/>
              <a:gd name="connsiteY3" fmla="*/ 140796 h 240514"/>
              <a:gd name="connsiteX4" fmla="*/ 33975 w 166463"/>
              <a:gd name="connsiteY4" fmla="*/ 50095 h 240514"/>
              <a:gd name="connsiteX5" fmla="*/ 226 w 166463"/>
              <a:gd name="connsiteY5" fmla="*/ 25627 h 240514"/>
              <a:gd name="connsiteX6" fmla="*/ 38616 w 166463"/>
              <a:gd name="connsiteY6" fmla="*/ 3163 h 240514"/>
              <a:gd name="connsiteX7" fmla="*/ 151886 w 166463"/>
              <a:gd name="connsiteY7" fmla="*/ 64650 h 240514"/>
              <a:gd name="connsiteX8" fmla="*/ 165807 w 166463"/>
              <a:gd name="connsiteY8" fmla="*/ 150077 h 24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463" h="240513">
                <a:moveTo>
                  <a:pt x="165913" y="150077"/>
                </a:moveTo>
                <a:cubicBezTo>
                  <a:pt x="166651" y="181611"/>
                  <a:pt x="170448" y="212197"/>
                  <a:pt x="140390" y="232235"/>
                </a:cubicBezTo>
                <a:cubicBezTo>
                  <a:pt x="121617" y="244785"/>
                  <a:pt x="107696" y="245102"/>
                  <a:pt x="104321" y="218841"/>
                </a:cubicBezTo>
                <a:cubicBezTo>
                  <a:pt x="100946" y="192896"/>
                  <a:pt x="96411" y="166741"/>
                  <a:pt x="97043" y="140796"/>
                </a:cubicBezTo>
                <a:cubicBezTo>
                  <a:pt x="98309" y="93864"/>
                  <a:pt x="77743" y="64860"/>
                  <a:pt x="33975" y="50095"/>
                </a:cubicBezTo>
                <a:cubicBezTo>
                  <a:pt x="20370" y="45455"/>
                  <a:pt x="-2516" y="46298"/>
                  <a:pt x="226" y="25627"/>
                </a:cubicBezTo>
                <a:cubicBezTo>
                  <a:pt x="2546" y="8436"/>
                  <a:pt x="23850" y="6854"/>
                  <a:pt x="38616" y="3163"/>
                </a:cubicBezTo>
                <a:cubicBezTo>
                  <a:pt x="87446" y="-9071"/>
                  <a:pt x="131425" y="14764"/>
                  <a:pt x="151886" y="64650"/>
                </a:cubicBezTo>
                <a:cubicBezTo>
                  <a:pt x="163276" y="92387"/>
                  <a:pt x="167179" y="121918"/>
                  <a:pt x="165807" y="150077"/>
                </a:cubicBezTo>
                <a:close/>
              </a:path>
            </a:pathLst>
          </a:custGeom>
          <a:solidFill>
            <a:srgbClr val="C00000"/>
          </a:solidFill>
          <a:ln w="10537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1" name="Forma libre: forma 140">
            <a:extLst>
              <a:ext uri="{FF2B5EF4-FFF2-40B4-BE49-F238E27FC236}">
                <a16:creationId xmlns:a16="http://schemas.microsoft.com/office/drawing/2014/main" id="{34CE967B-1348-4A2F-BE30-ECB70831F724}"/>
              </a:ext>
            </a:extLst>
          </p:cNvPr>
          <p:cNvSpPr/>
          <p:nvPr/>
        </p:nvSpPr>
        <p:spPr>
          <a:xfrm>
            <a:off x="7748653" y="3299850"/>
            <a:ext cx="821559" cy="1397838"/>
          </a:xfrm>
          <a:custGeom>
            <a:avLst/>
            <a:gdLst>
              <a:gd name="connsiteX0" fmla="*/ 138437 w 821559"/>
              <a:gd name="connsiteY0" fmla="*/ 890240 h 1397838"/>
              <a:gd name="connsiteX1" fmla="*/ 26613 w 821559"/>
              <a:gd name="connsiteY1" fmla="*/ 897193 h 1397838"/>
              <a:gd name="connsiteX2" fmla="*/ 1277 w 821559"/>
              <a:gd name="connsiteY2" fmla="*/ 869380 h 1397838"/>
              <a:gd name="connsiteX3" fmla="*/ 40234 w 821559"/>
              <a:gd name="connsiteY3" fmla="*/ 835757 h 1397838"/>
              <a:gd name="connsiteX4" fmla="*/ 446285 w 821559"/>
              <a:gd name="connsiteY4" fmla="*/ 648209 h 1397838"/>
              <a:gd name="connsiteX5" fmla="*/ 561347 w 821559"/>
              <a:gd name="connsiteY5" fmla="*/ 462567 h 1397838"/>
              <a:gd name="connsiteX6" fmla="*/ 603352 w 821559"/>
              <a:gd name="connsiteY6" fmla="*/ 288450 h 1397838"/>
              <a:gd name="connsiteX7" fmla="*/ 650977 w 821559"/>
              <a:gd name="connsiteY7" fmla="*/ 22989 h 1397838"/>
              <a:gd name="connsiteX8" fmla="*/ 677647 w 821559"/>
              <a:gd name="connsiteY8" fmla="*/ 33 h 1397838"/>
              <a:gd name="connsiteX9" fmla="*/ 803377 w 821559"/>
              <a:gd name="connsiteY9" fmla="*/ 510 h 1397838"/>
              <a:gd name="connsiteX10" fmla="*/ 818522 w 821559"/>
              <a:gd name="connsiteY10" fmla="*/ 20036 h 1397838"/>
              <a:gd name="connsiteX11" fmla="*/ 752990 w 821559"/>
              <a:gd name="connsiteY11" fmla="*/ 290165 h 1397838"/>
              <a:gd name="connsiteX12" fmla="*/ 764515 w 821559"/>
              <a:gd name="connsiteY12" fmla="*/ 728600 h 1397838"/>
              <a:gd name="connsiteX13" fmla="*/ 812045 w 821559"/>
              <a:gd name="connsiteY13" fmla="*/ 992157 h 1397838"/>
              <a:gd name="connsiteX14" fmla="*/ 788613 w 821559"/>
              <a:gd name="connsiteY14" fmla="*/ 1212661 h 1397838"/>
              <a:gd name="connsiteX15" fmla="*/ 731082 w 821559"/>
              <a:gd name="connsiteY15" fmla="*/ 1385921 h 1397838"/>
              <a:gd name="connsiteX16" fmla="*/ 712318 w 821559"/>
              <a:gd name="connsiteY16" fmla="*/ 1397827 h 1397838"/>
              <a:gd name="connsiteX17" fmla="*/ 573158 w 821559"/>
              <a:gd name="connsiteY17" fmla="*/ 1397827 h 1397838"/>
              <a:gd name="connsiteX18" fmla="*/ 562966 w 821559"/>
              <a:gd name="connsiteY18" fmla="*/ 1381158 h 1397838"/>
              <a:gd name="connsiteX19" fmla="*/ 626784 w 821559"/>
              <a:gd name="connsiteY19" fmla="*/ 1199421 h 1397838"/>
              <a:gd name="connsiteX20" fmla="*/ 636118 w 821559"/>
              <a:gd name="connsiteY20" fmla="*/ 888240 h 1397838"/>
              <a:gd name="connsiteX21" fmla="*/ 590684 w 821559"/>
              <a:gd name="connsiteY21" fmla="*/ 695930 h 1397838"/>
              <a:gd name="connsiteX22" fmla="*/ 571634 w 821559"/>
              <a:gd name="connsiteY22" fmla="*/ 690882 h 1397838"/>
              <a:gd name="connsiteX23" fmla="*/ 454857 w 821559"/>
              <a:gd name="connsiteY23" fmla="*/ 841567 h 1397838"/>
              <a:gd name="connsiteX24" fmla="*/ 410661 w 821559"/>
              <a:gd name="connsiteY24" fmla="*/ 1003492 h 1397838"/>
              <a:gd name="connsiteX25" fmla="*/ 384182 w 821559"/>
              <a:gd name="connsiteY25" fmla="*/ 1205898 h 1397838"/>
              <a:gd name="connsiteX26" fmla="*/ 357036 w 821559"/>
              <a:gd name="connsiteY26" fmla="*/ 1277812 h 1397838"/>
              <a:gd name="connsiteX27" fmla="*/ 335604 w 821559"/>
              <a:gd name="connsiteY27" fmla="*/ 1286194 h 1397838"/>
              <a:gd name="connsiteX28" fmla="*/ 280169 w 821559"/>
              <a:gd name="connsiteY28" fmla="*/ 1267144 h 1397838"/>
              <a:gd name="connsiteX29" fmla="*/ 272834 w 821559"/>
              <a:gd name="connsiteY29" fmla="*/ 1249904 h 1397838"/>
              <a:gd name="connsiteX30" fmla="*/ 312649 w 821559"/>
              <a:gd name="connsiteY30" fmla="*/ 1069786 h 1397838"/>
              <a:gd name="connsiteX31" fmla="*/ 341034 w 821559"/>
              <a:gd name="connsiteY31" fmla="*/ 895098 h 1397838"/>
              <a:gd name="connsiteX32" fmla="*/ 327032 w 821559"/>
              <a:gd name="connsiteY32" fmla="*/ 882239 h 1397838"/>
              <a:gd name="connsiteX33" fmla="*/ 216828 w 821559"/>
              <a:gd name="connsiteY33" fmla="*/ 926340 h 1397838"/>
              <a:gd name="connsiteX34" fmla="*/ 50711 w 821559"/>
              <a:gd name="connsiteY34" fmla="*/ 1032734 h 1397838"/>
              <a:gd name="connsiteX35" fmla="*/ 35090 w 821559"/>
              <a:gd name="connsiteY35" fmla="*/ 1029019 h 1397838"/>
              <a:gd name="connsiteX36" fmla="*/ 34424 w 821559"/>
              <a:gd name="connsiteY36" fmla="*/ 1027495 h 1397838"/>
              <a:gd name="connsiteX37" fmla="*/ 16707 w 821559"/>
              <a:gd name="connsiteY37" fmla="*/ 978251 h 1397838"/>
              <a:gd name="connsiteX38" fmla="*/ 58141 w 821559"/>
              <a:gd name="connsiteY38" fmla="*/ 946818 h 1397838"/>
              <a:gd name="connsiteX39" fmla="*/ 139389 w 821559"/>
              <a:gd name="connsiteY39" fmla="*/ 893955 h 1397838"/>
              <a:gd name="connsiteX40" fmla="*/ 138341 w 821559"/>
              <a:gd name="connsiteY40" fmla="*/ 890145 h 139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1559" h="1397838">
                <a:moveTo>
                  <a:pt x="138437" y="890240"/>
                </a:moveTo>
                <a:cubicBezTo>
                  <a:pt x="101194" y="892621"/>
                  <a:pt x="63951" y="895098"/>
                  <a:pt x="26613" y="897193"/>
                </a:cubicBezTo>
                <a:cubicBezTo>
                  <a:pt x="-533" y="898717"/>
                  <a:pt x="-2057" y="896812"/>
                  <a:pt x="1277" y="869380"/>
                </a:cubicBezTo>
                <a:cubicBezTo>
                  <a:pt x="4070" y="846139"/>
                  <a:pt x="17057" y="834928"/>
                  <a:pt x="40234" y="835757"/>
                </a:cubicBezTo>
                <a:cubicBezTo>
                  <a:pt x="207303" y="841853"/>
                  <a:pt x="340081" y="773082"/>
                  <a:pt x="446285" y="648209"/>
                </a:cubicBezTo>
                <a:cubicBezTo>
                  <a:pt x="493815" y="592298"/>
                  <a:pt x="536582" y="532576"/>
                  <a:pt x="561347" y="462567"/>
                </a:cubicBezTo>
                <a:cubicBezTo>
                  <a:pt x="581349" y="406084"/>
                  <a:pt x="591541" y="347029"/>
                  <a:pt x="603352" y="288450"/>
                </a:cubicBezTo>
                <a:cubicBezTo>
                  <a:pt x="621259" y="200344"/>
                  <a:pt x="636975" y="111857"/>
                  <a:pt x="650977" y="22989"/>
                </a:cubicBezTo>
                <a:cubicBezTo>
                  <a:pt x="653644" y="6224"/>
                  <a:pt x="659645" y="-538"/>
                  <a:pt x="677647" y="33"/>
                </a:cubicBezTo>
                <a:cubicBezTo>
                  <a:pt x="719557" y="1462"/>
                  <a:pt x="761467" y="414"/>
                  <a:pt x="803377" y="510"/>
                </a:cubicBezTo>
                <a:cubicBezTo>
                  <a:pt x="823665" y="510"/>
                  <a:pt x="824046" y="1081"/>
                  <a:pt x="818522" y="20036"/>
                </a:cubicBezTo>
                <a:cubicBezTo>
                  <a:pt x="792614" y="109094"/>
                  <a:pt x="771468" y="199296"/>
                  <a:pt x="752990" y="290165"/>
                </a:cubicBezTo>
                <a:cubicBezTo>
                  <a:pt x="722986" y="437421"/>
                  <a:pt x="730701" y="582963"/>
                  <a:pt x="764515" y="728600"/>
                </a:cubicBezTo>
                <a:cubicBezTo>
                  <a:pt x="784708" y="815564"/>
                  <a:pt x="804901" y="902717"/>
                  <a:pt x="812045" y="992157"/>
                </a:cubicBezTo>
                <a:cubicBezTo>
                  <a:pt x="818045" y="1067119"/>
                  <a:pt x="807282" y="1140366"/>
                  <a:pt x="788613" y="1212661"/>
                </a:cubicBezTo>
                <a:cubicBezTo>
                  <a:pt x="773373" y="1271716"/>
                  <a:pt x="753466" y="1329152"/>
                  <a:pt x="731082" y="1385921"/>
                </a:cubicBezTo>
                <a:cubicBezTo>
                  <a:pt x="727272" y="1395732"/>
                  <a:pt x="721938" y="1397922"/>
                  <a:pt x="712318" y="1397827"/>
                </a:cubicBezTo>
                <a:cubicBezTo>
                  <a:pt x="665931" y="1397446"/>
                  <a:pt x="619545" y="1397160"/>
                  <a:pt x="573158" y="1397827"/>
                </a:cubicBezTo>
                <a:cubicBezTo>
                  <a:pt x="557822" y="1398113"/>
                  <a:pt x="558013" y="1392969"/>
                  <a:pt x="562966" y="1381158"/>
                </a:cubicBezTo>
                <a:cubicBezTo>
                  <a:pt x="587636" y="1321817"/>
                  <a:pt x="608686" y="1261143"/>
                  <a:pt x="626784" y="1199421"/>
                </a:cubicBezTo>
                <a:cubicBezTo>
                  <a:pt x="657073" y="1096361"/>
                  <a:pt x="659835" y="993110"/>
                  <a:pt x="636118" y="888240"/>
                </a:cubicBezTo>
                <a:cubicBezTo>
                  <a:pt x="621640" y="823946"/>
                  <a:pt x="607638" y="759557"/>
                  <a:pt x="590684" y="695930"/>
                </a:cubicBezTo>
                <a:cubicBezTo>
                  <a:pt x="585921" y="678213"/>
                  <a:pt x="584397" y="677547"/>
                  <a:pt x="571634" y="690882"/>
                </a:cubicBezTo>
                <a:cubicBezTo>
                  <a:pt x="527438" y="736982"/>
                  <a:pt x="487433" y="786227"/>
                  <a:pt x="454857" y="841567"/>
                </a:cubicBezTo>
                <a:cubicBezTo>
                  <a:pt x="425425" y="891668"/>
                  <a:pt x="416853" y="947104"/>
                  <a:pt x="410661" y="1003492"/>
                </a:cubicBezTo>
                <a:cubicBezTo>
                  <a:pt x="403232" y="1071120"/>
                  <a:pt x="400660" y="1139414"/>
                  <a:pt x="384182" y="1205898"/>
                </a:cubicBezTo>
                <a:cubicBezTo>
                  <a:pt x="377990" y="1230854"/>
                  <a:pt x="369799" y="1255142"/>
                  <a:pt x="357036" y="1277812"/>
                </a:cubicBezTo>
                <a:cubicBezTo>
                  <a:pt x="351606" y="1287337"/>
                  <a:pt x="346272" y="1290385"/>
                  <a:pt x="335604" y="1286194"/>
                </a:cubicBezTo>
                <a:cubicBezTo>
                  <a:pt x="317411" y="1279146"/>
                  <a:pt x="298742" y="1273049"/>
                  <a:pt x="280169" y="1267144"/>
                </a:cubicBezTo>
                <a:cubicBezTo>
                  <a:pt x="270263" y="1264001"/>
                  <a:pt x="268072" y="1259333"/>
                  <a:pt x="272834" y="1249904"/>
                </a:cubicBezTo>
                <a:cubicBezTo>
                  <a:pt x="301600" y="1193325"/>
                  <a:pt x="309315" y="1132175"/>
                  <a:pt x="312649" y="1069786"/>
                </a:cubicBezTo>
                <a:cubicBezTo>
                  <a:pt x="315792" y="1010636"/>
                  <a:pt x="320840" y="951676"/>
                  <a:pt x="341034" y="895098"/>
                </a:cubicBezTo>
                <a:cubicBezTo>
                  <a:pt x="345796" y="881667"/>
                  <a:pt x="342557" y="878619"/>
                  <a:pt x="327032" y="882239"/>
                </a:cubicBezTo>
                <a:cubicBezTo>
                  <a:pt x="288074" y="891192"/>
                  <a:pt x="252070" y="908051"/>
                  <a:pt x="216828" y="926340"/>
                </a:cubicBezTo>
                <a:cubicBezTo>
                  <a:pt x="158249" y="956724"/>
                  <a:pt x="101003" y="989490"/>
                  <a:pt x="50711" y="1032734"/>
                </a:cubicBezTo>
                <a:cubicBezTo>
                  <a:pt x="42806" y="1039497"/>
                  <a:pt x="38329" y="1038639"/>
                  <a:pt x="35090" y="1029019"/>
                </a:cubicBezTo>
                <a:cubicBezTo>
                  <a:pt x="34900" y="1028448"/>
                  <a:pt x="34614" y="1027971"/>
                  <a:pt x="34424" y="1027495"/>
                </a:cubicBezTo>
                <a:cubicBezTo>
                  <a:pt x="28518" y="1010731"/>
                  <a:pt x="12611" y="993872"/>
                  <a:pt x="16707" y="978251"/>
                </a:cubicBezTo>
                <a:cubicBezTo>
                  <a:pt x="20898" y="962439"/>
                  <a:pt x="43472" y="956724"/>
                  <a:pt x="58141" y="946818"/>
                </a:cubicBezTo>
                <a:cubicBezTo>
                  <a:pt x="84906" y="928721"/>
                  <a:pt x="112338" y="911576"/>
                  <a:pt x="139389" y="893955"/>
                </a:cubicBezTo>
                <a:cubicBezTo>
                  <a:pt x="139008" y="892716"/>
                  <a:pt x="138722" y="891383"/>
                  <a:pt x="138341" y="890145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2" name="Forma libre: forma 141">
            <a:extLst>
              <a:ext uri="{FF2B5EF4-FFF2-40B4-BE49-F238E27FC236}">
                <a16:creationId xmlns:a16="http://schemas.microsoft.com/office/drawing/2014/main" id="{7FBA030D-158F-4F18-B84F-E16578AF9068}"/>
              </a:ext>
            </a:extLst>
          </p:cNvPr>
          <p:cNvSpPr/>
          <p:nvPr/>
        </p:nvSpPr>
        <p:spPr>
          <a:xfrm>
            <a:off x="7177022" y="3300064"/>
            <a:ext cx="821054" cy="1397841"/>
          </a:xfrm>
          <a:custGeom>
            <a:avLst/>
            <a:gdLst>
              <a:gd name="connsiteX0" fmla="*/ 681778 w 821054"/>
              <a:gd name="connsiteY0" fmla="*/ 505597 h 1397841"/>
              <a:gd name="connsiteX1" fmla="*/ 734833 w 821054"/>
              <a:gd name="connsiteY1" fmla="*/ 505406 h 1397841"/>
              <a:gd name="connsiteX2" fmla="*/ 803222 w 821054"/>
              <a:gd name="connsiteY2" fmla="*/ 500834 h 1397841"/>
              <a:gd name="connsiteX3" fmla="*/ 820367 w 821054"/>
              <a:gd name="connsiteY3" fmla="*/ 519694 h 1397841"/>
              <a:gd name="connsiteX4" fmla="*/ 813985 w 821054"/>
              <a:gd name="connsiteY4" fmla="*/ 560175 h 1397841"/>
              <a:gd name="connsiteX5" fmla="*/ 775600 w 821054"/>
              <a:gd name="connsiteY5" fmla="*/ 561223 h 1397841"/>
              <a:gd name="connsiteX6" fmla="*/ 376121 w 821054"/>
              <a:gd name="connsiteY6" fmla="*/ 748865 h 1397841"/>
              <a:gd name="connsiteX7" fmla="*/ 265917 w 821054"/>
              <a:gd name="connsiteY7" fmla="*/ 920125 h 1397841"/>
              <a:gd name="connsiteX8" fmla="*/ 225055 w 821054"/>
              <a:gd name="connsiteY8" fmla="*/ 1075478 h 1397841"/>
              <a:gd name="connsiteX9" fmla="*/ 170381 w 821054"/>
              <a:gd name="connsiteY9" fmla="*/ 1375420 h 1397841"/>
              <a:gd name="connsiteX10" fmla="*/ 143235 w 821054"/>
              <a:gd name="connsiteY10" fmla="*/ 1397804 h 1397841"/>
              <a:gd name="connsiteX11" fmla="*/ 19219 w 821054"/>
              <a:gd name="connsiteY11" fmla="*/ 1397423 h 1397841"/>
              <a:gd name="connsiteX12" fmla="*/ 3598 w 821054"/>
              <a:gd name="connsiteY12" fmla="*/ 1375610 h 1397841"/>
              <a:gd name="connsiteX13" fmla="*/ 81037 w 821054"/>
              <a:gd name="connsiteY13" fmla="*/ 1025852 h 1397841"/>
              <a:gd name="connsiteX14" fmla="*/ 70273 w 821054"/>
              <a:gd name="connsiteY14" fmla="*/ 737626 h 1397841"/>
              <a:gd name="connsiteX15" fmla="*/ 21315 w 821054"/>
              <a:gd name="connsiteY15" fmla="*/ 496262 h 1397841"/>
              <a:gd name="connsiteX16" fmla="*/ 43699 w 821054"/>
              <a:gd name="connsiteY16" fmla="*/ 145647 h 1397841"/>
              <a:gd name="connsiteX17" fmla="*/ 89609 w 821054"/>
              <a:gd name="connsiteY17" fmla="*/ 14393 h 1397841"/>
              <a:gd name="connsiteX18" fmla="*/ 110469 w 821054"/>
              <a:gd name="connsiteY18" fmla="*/ 10 h 1397841"/>
              <a:gd name="connsiteX19" fmla="*/ 247915 w 821054"/>
              <a:gd name="connsiteY19" fmla="*/ 10 h 1397841"/>
              <a:gd name="connsiteX20" fmla="*/ 258868 w 821054"/>
              <a:gd name="connsiteY20" fmla="*/ 15821 h 1397841"/>
              <a:gd name="connsiteX21" fmla="*/ 190669 w 821054"/>
              <a:gd name="connsiteY21" fmla="*/ 213751 h 1397841"/>
              <a:gd name="connsiteX22" fmla="*/ 185812 w 821054"/>
              <a:gd name="connsiteY22" fmla="*/ 511978 h 1397841"/>
              <a:gd name="connsiteX23" fmla="*/ 231436 w 821054"/>
              <a:gd name="connsiteY23" fmla="*/ 704384 h 1397841"/>
              <a:gd name="connsiteX24" fmla="*/ 247153 w 821054"/>
              <a:gd name="connsiteY24" fmla="*/ 710099 h 1397841"/>
              <a:gd name="connsiteX25" fmla="*/ 378407 w 821054"/>
              <a:gd name="connsiteY25" fmla="*/ 533124 h 1397841"/>
              <a:gd name="connsiteX26" fmla="*/ 410697 w 821054"/>
              <a:gd name="connsiteY26" fmla="*/ 395202 h 1397841"/>
              <a:gd name="connsiteX27" fmla="*/ 437367 w 821054"/>
              <a:gd name="connsiteY27" fmla="*/ 191081 h 1397841"/>
              <a:gd name="connsiteX28" fmla="*/ 463942 w 821054"/>
              <a:gd name="connsiteY28" fmla="*/ 120692 h 1397841"/>
              <a:gd name="connsiteX29" fmla="*/ 485563 w 821054"/>
              <a:gd name="connsiteY29" fmla="*/ 112024 h 1397841"/>
              <a:gd name="connsiteX30" fmla="*/ 541189 w 821054"/>
              <a:gd name="connsiteY30" fmla="*/ 130502 h 1397841"/>
              <a:gd name="connsiteX31" fmla="*/ 548809 w 821054"/>
              <a:gd name="connsiteY31" fmla="*/ 147362 h 1397841"/>
              <a:gd name="connsiteX32" fmla="*/ 508995 w 821054"/>
              <a:gd name="connsiteY32" fmla="*/ 324146 h 1397841"/>
              <a:gd name="connsiteX33" fmla="*/ 479753 w 821054"/>
              <a:gd name="connsiteY33" fmla="*/ 503692 h 1397841"/>
              <a:gd name="connsiteX34" fmla="*/ 493183 w 821054"/>
              <a:gd name="connsiteY34" fmla="*/ 516265 h 1397841"/>
              <a:gd name="connsiteX35" fmla="*/ 591481 w 821054"/>
              <a:gd name="connsiteY35" fmla="*/ 478641 h 1397841"/>
              <a:gd name="connsiteX36" fmla="*/ 771980 w 821054"/>
              <a:gd name="connsiteY36" fmla="*/ 363770 h 1397841"/>
              <a:gd name="connsiteX37" fmla="*/ 785410 w 821054"/>
              <a:gd name="connsiteY37" fmla="*/ 366913 h 1397841"/>
              <a:gd name="connsiteX38" fmla="*/ 804651 w 821054"/>
              <a:gd name="connsiteY38" fmla="*/ 411490 h 1397841"/>
              <a:gd name="connsiteX39" fmla="*/ 797602 w 821054"/>
              <a:gd name="connsiteY39" fmla="*/ 429016 h 1397841"/>
              <a:gd name="connsiteX40" fmla="*/ 700162 w 821054"/>
              <a:gd name="connsiteY40" fmla="*/ 491119 h 1397841"/>
              <a:gd name="connsiteX41" fmla="*/ 681588 w 821054"/>
              <a:gd name="connsiteY41" fmla="*/ 505502 h 1397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21053" h="1397841">
                <a:moveTo>
                  <a:pt x="681778" y="505597"/>
                </a:moveTo>
                <a:cubicBezTo>
                  <a:pt x="699876" y="505597"/>
                  <a:pt x="717402" y="506168"/>
                  <a:pt x="734833" y="505406"/>
                </a:cubicBezTo>
                <a:cubicBezTo>
                  <a:pt x="757693" y="504454"/>
                  <a:pt x="780457" y="502739"/>
                  <a:pt x="803222" y="500834"/>
                </a:cubicBezTo>
                <a:cubicBezTo>
                  <a:pt x="817605" y="499596"/>
                  <a:pt x="823129" y="506264"/>
                  <a:pt x="820367" y="519694"/>
                </a:cubicBezTo>
                <a:cubicBezTo>
                  <a:pt x="817605" y="533315"/>
                  <a:pt x="822748" y="550174"/>
                  <a:pt x="813985" y="560175"/>
                </a:cubicBezTo>
                <a:cubicBezTo>
                  <a:pt x="804556" y="570938"/>
                  <a:pt x="788554" y="561413"/>
                  <a:pt x="775600" y="561223"/>
                </a:cubicBezTo>
                <a:cubicBezTo>
                  <a:pt x="611579" y="558270"/>
                  <a:pt x="480896" y="626088"/>
                  <a:pt x="376121" y="748865"/>
                </a:cubicBezTo>
                <a:cubicBezTo>
                  <a:pt x="331639" y="800967"/>
                  <a:pt x="292301" y="856403"/>
                  <a:pt x="265917" y="920125"/>
                </a:cubicBezTo>
                <a:cubicBezTo>
                  <a:pt x="245343" y="969941"/>
                  <a:pt x="236008" y="1022995"/>
                  <a:pt x="225055" y="1075478"/>
                </a:cubicBezTo>
                <a:cubicBezTo>
                  <a:pt x="204290" y="1175014"/>
                  <a:pt x="186002" y="1275026"/>
                  <a:pt x="170381" y="1375420"/>
                </a:cubicBezTo>
                <a:cubicBezTo>
                  <a:pt x="167714" y="1392565"/>
                  <a:pt x="160856" y="1398375"/>
                  <a:pt x="143235" y="1397804"/>
                </a:cubicBezTo>
                <a:cubicBezTo>
                  <a:pt x="101896" y="1396470"/>
                  <a:pt x="60558" y="1397423"/>
                  <a:pt x="19219" y="1397423"/>
                </a:cubicBezTo>
                <a:cubicBezTo>
                  <a:pt x="-2593" y="1397423"/>
                  <a:pt x="-2688" y="1397423"/>
                  <a:pt x="3598" y="1375610"/>
                </a:cubicBezTo>
                <a:cubicBezTo>
                  <a:pt x="37031" y="1260739"/>
                  <a:pt x="64749" y="1144534"/>
                  <a:pt x="81037" y="1025852"/>
                </a:cubicBezTo>
                <a:cubicBezTo>
                  <a:pt x="94276" y="929078"/>
                  <a:pt x="89228" y="833066"/>
                  <a:pt x="70273" y="737626"/>
                </a:cubicBezTo>
                <a:cubicBezTo>
                  <a:pt x="54271" y="657140"/>
                  <a:pt x="37984" y="576653"/>
                  <a:pt x="21315" y="496262"/>
                </a:cubicBezTo>
                <a:cubicBezTo>
                  <a:pt x="-3355" y="377295"/>
                  <a:pt x="8647" y="260804"/>
                  <a:pt x="43699" y="145647"/>
                </a:cubicBezTo>
                <a:cubicBezTo>
                  <a:pt x="57224" y="101261"/>
                  <a:pt x="72940" y="57636"/>
                  <a:pt x="89609" y="14393"/>
                </a:cubicBezTo>
                <a:cubicBezTo>
                  <a:pt x="93610" y="4010"/>
                  <a:pt x="98944" y="-181"/>
                  <a:pt x="110469" y="10"/>
                </a:cubicBezTo>
                <a:cubicBezTo>
                  <a:pt x="156284" y="677"/>
                  <a:pt x="202099" y="677"/>
                  <a:pt x="247915" y="10"/>
                </a:cubicBezTo>
                <a:cubicBezTo>
                  <a:pt x="261440" y="-181"/>
                  <a:pt x="264488" y="2296"/>
                  <a:pt x="258868" y="15821"/>
                </a:cubicBezTo>
                <a:cubicBezTo>
                  <a:pt x="232103" y="80401"/>
                  <a:pt x="209529" y="146314"/>
                  <a:pt x="190669" y="213751"/>
                </a:cubicBezTo>
                <a:cubicBezTo>
                  <a:pt x="162761" y="313001"/>
                  <a:pt x="163999" y="412061"/>
                  <a:pt x="185812" y="511978"/>
                </a:cubicBezTo>
                <a:cubicBezTo>
                  <a:pt x="199813" y="576368"/>
                  <a:pt x="214768" y="640566"/>
                  <a:pt x="231436" y="704384"/>
                </a:cubicBezTo>
                <a:cubicBezTo>
                  <a:pt x="234008" y="714290"/>
                  <a:pt x="236866" y="720862"/>
                  <a:pt x="247153" y="710099"/>
                </a:cubicBezTo>
                <a:cubicBezTo>
                  <a:pt x="298111" y="656378"/>
                  <a:pt x="345546" y="600180"/>
                  <a:pt x="378407" y="533124"/>
                </a:cubicBezTo>
                <a:cubicBezTo>
                  <a:pt x="399743" y="489595"/>
                  <a:pt x="405172" y="442351"/>
                  <a:pt x="410697" y="395202"/>
                </a:cubicBezTo>
                <a:cubicBezTo>
                  <a:pt x="418698" y="327098"/>
                  <a:pt x="420508" y="258137"/>
                  <a:pt x="437367" y="191081"/>
                </a:cubicBezTo>
                <a:cubicBezTo>
                  <a:pt x="443558" y="166697"/>
                  <a:pt x="451559" y="142885"/>
                  <a:pt x="463942" y="120692"/>
                </a:cubicBezTo>
                <a:cubicBezTo>
                  <a:pt x="469276" y="111262"/>
                  <a:pt x="475086" y="108214"/>
                  <a:pt x="485563" y="112024"/>
                </a:cubicBezTo>
                <a:cubicBezTo>
                  <a:pt x="503947" y="118691"/>
                  <a:pt x="522520" y="124978"/>
                  <a:pt x="541189" y="130502"/>
                </a:cubicBezTo>
                <a:cubicBezTo>
                  <a:pt x="551191" y="133455"/>
                  <a:pt x="553667" y="137837"/>
                  <a:pt x="548809" y="147362"/>
                </a:cubicBezTo>
                <a:cubicBezTo>
                  <a:pt x="520520" y="202892"/>
                  <a:pt x="512043" y="262805"/>
                  <a:pt x="508995" y="324146"/>
                </a:cubicBezTo>
                <a:cubicBezTo>
                  <a:pt x="505947" y="385010"/>
                  <a:pt x="500232" y="445589"/>
                  <a:pt x="479753" y="503692"/>
                </a:cubicBezTo>
                <a:cubicBezTo>
                  <a:pt x="474229" y="519408"/>
                  <a:pt x="483658" y="518456"/>
                  <a:pt x="493183" y="516265"/>
                </a:cubicBezTo>
                <a:cubicBezTo>
                  <a:pt x="527664" y="508359"/>
                  <a:pt x="560335" y="494929"/>
                  <a:pt x="591481" y="478641"/>
                </a:cubicBezTo>
                <a:cubicBezTo>
                  <a:pt x="654823" y="445494"/>
                  <a:pt x="717592" y="411109"/>
                  <a:pt x="771980" y="363770"/>
                </a:cubicBezTo>
                <a:cubicBezTo>
                  <a:pt x="779029" y="357578"/>
                  <a:pt x="782362" y="359578"/>
                  <a:pt x="785410" y="366913"/>
                </a:cubicBezTo>
                <a:cubicBezTo>
                  <a:pt x="791792" y="381867"/>
                  <a:pt x="798079" y="396726"/>
                  <a:pt x="804651" y="411490"/>
                </a:cubicBezTo>
                <a:cubicBezTo>
                  <a:pt x="808556" y="420158"/>
                  <a:pt x="804746" y="424539"/>
                  <a:pt x="797602" y="429016"/>
                </a:cubicBezTo>
                <a:cubicBezTo>
                  <a:pt x="764932" y="449399"/>
                  <a:pt x="732451" y="470164"/>
                  <a:pt x="700162" y="491119"/>
                </a:cubicBezTo>
                <a:cubicBezTo>
                  <a:pt x="693780" y="495215"/>
                  <a:pt x="686255" y="497977"/>
                  <a:pt x="681588" y="505502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3" name="Forma libre: forma 142">
            <a:extLst>
              <a:ext uri="{FF2B5EF4-FFF2-40B4-BE49-F238E27FC236}">
                <a16:creationId xmlns:a16="http://schemas.microsoft.com/office/drawing/2014/main" id="{95A83B48-A4EB-4069-8D5C-FE653F02E061}"/>
              </a:ext>
            </a:extLst>
          </p:cNvPr>
          <p:cNvSpPr/>
          <p:nvPr/>
        </p:nvSpPr>
        <p:spPr>
          <a:xfrm>
            <a:off x="8454788" y="1189905"/>
            <a:ext cx="134837" cy="1432751"/>
          </a:xfrm>
          <a:custGeom>
            <a:avLst/>
            <a:gdLst>
              <a:gd name="connsiteX0" fmla="*/ 124483 w 134837"/>
              <a:gd name="connsiteY0" fmla="*/ 1040225 h 1432751"/>
              <a:gd name="connsiteX1" fmla="*/ 71334 w 134837"/>
              <a:gd name="connsiteY1" fmla="*/ 1327023 h 1432751"/>
              <a:gd name="connsiteX2" fmla="*/ 38473 w 134837"/>
              <a:gd name="connsiteY2" fmla="*/ 1414843 h 1432751"/>
              <a:gd name="connsiteX3" fmla="*/ 10374 w 134837"/>
              <a:gd name="connsiteY3" fmla="*/ 1430559 h 1432751"/>
              <a:gd name="connsiteX4" fmla="*/ 3802 w 134837"/>
              <a:gd name="connsiteY4" fmla="*/ 1400460 h 1432751"/>
              <a:gd name="connsiteX5" fmla="*/ 84097 w 134837"/>
              <a:gd name="connsiteY5" fmla="*/ 1103947 h 1432751"/>
              <a:gd name="connsiteX6" fmla="*/ 70477 w 134837"/>
              <a:gd name="connsiteY6" fmla="*/ 905637 h 1432751"/>
              <a:gd name="connsiteX7" fmla="*/ 18470 w 134837"/>
              <a:gd name="connsiteY7" fmla="*/ 647795 h 1432751"/>
              <a:gd name="connsiteX8" fmla="*/ 22756 w 134837"/>
              <a:gd name="connsiteY8" fmla="*/ 324612 h 1432751"/>
              <a:gd name="connsiteX9" fmla="*/ 93908 w 134837"/>
              <a:gd name="connsiteY9" fmla="*/ 26574 h 1432751"/>
              <a:gd name="connsiteX10" fmla="*/ 95813 w 134837"/>
              <a:gd name="connsiteY10" fmla="*/ 20097 h 1432751"/>
              <a:gd name="connsiteX11" fmla="*/ 121626 w 134837"/>
              <a:gd name="connsiteY11" fmla="*/ 1143 h 1432751"/>
              <a:gd name="connsiteX12" fmla="*/ 132294 w 134837"/>
              <a:gd name="connsiteY12" fmla="*/ 31337 h 1432751"/>
              <a:gd name="connsiteX13" fmla="*/ 59142 w 134837"/>
              <a:gd name="connsiteY13" fmla="*/ 339185 h 1432751"/>
              <a:gd name="connsiteX14" fmla="*/ 68381 w 134837"/>
              <a:gd name="connsiteY14" fmla="*/ 708374 h 1432751"/>
              <a:gd name="connsiteX15" fmla="*/ 115244 w 134837"/>
              <a:gd name="connsiteY15" fmla="*/ 941546 h 1432751"/>
              <a:gd name="connsiteX16" fmla="*/ 124293 w 134837"/>
              <a:gd name="connsiteY16" fmla="*/ 1039844 h 1432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4837" h="1432751">
                <a:moveTo>
                  <a:pt x="124483" y="1040225"/>
                </a:moveTo>
                <a:cubicBezTo>
                  <a:pt x="124960" y="1147191"/>
                  <a:pt x="101623" y="1237869"/>
                  <a:pt x="71334" y="1327023"/>
                </a:cubicBezTo>
                <a:cubicBezTo>
                  <a:pt x="61333" y="1356645"/>
                  <a:pt x="49712" y="1385697"/>
                  <a:pt x="38473" y="1414843"/>
                </a:cubicBezTo>
                <a:cubicBezTo>
                  <a:pt x="32567" y="1430178"/>
                  <a:pt x="21423" y="1436465"/>
                  <a:pt x="10374" y="1430559"/>
                </a:cubicBezTo>
                <a:cubicBezTo>
                  <a:pt x="-3056" y="1423416"/>
                  <a:pt x="-1342" y="1412843"/>
                  <a:pt x="3802" y="1400460"/>
                </a:cubicBezTo>
                <a:cubicBezTo>
                  <a:pt x="43045" y="1305020"/>
                  <a:pt x="73334" y="1207008"/>
                  <a:pt x="84097" y="1103947"/>
                </a:cubicBezTo>
                <a:cubicBezTo>
                  <a:pt x="91051" y="1037367"/>
                  <a:pt x="82669" y="971264"/>
                  <a:pt x="70477" y="905637"/>
                </a:cubicBezTo>
                <a:cubicBezTo>
                  <a:pt x="54475" y="819435"/>
                  <a:pt x="33615" y="734282"/>
                  <a:pt x="18470" y="647795"/>
                </a:cubicBezTo>
                <a:cubicBezTo>
                  <a:pt x="-485" y="539591"/>
                  <a:pt x="3802" y="432149"/>
                  <a:pt x="22756" y="324612"/>
                </a:cubicBezTo>
                <a:cubicBezTo>
                  <a:pt x="40568" y="223837"/>
                  <a:pt x="64476" y="124491"/>
                  <a:pt x="93908" y="26574"/>
                </a:cubicBezTo>
                <a:cubicBezTo>
                  <a:pt x="94575" y="24479"/>
                  <a:pt x="95242" y="22288"/>
                  <a:pt x="95813" y="20097"/>
                </a:cubicBezTo>
                <a:cubicBezTo>
                  <a:pt x="99242" y="6762"/>
                  <a:pt x="105910" y="-3525"/>
                  <a:pt x="121626" y="1143"/>
                </a:cubicBezTo>
                <a:cubicBezTo>
                  <a:pt x="137723" y="5905"/>
                  <a:pt x="136104" y="18669"/>
                  <a:pt x="132294" y="31337"/>
                </a:cubicBezTo>
                <a:cubicBezTo>
                  <a:pt x="102385" y="132683"/>
                  <a:pt x="77906" y="235172"/>
                  <a:pt x="59142" y="339185"/>
                </a:cubicBezTo>
                <a:cubicBezTo>
                  <a:pt x="36853" y="463200"/>
                  <a:pt x="42092" y="585787"/>
                  <a:pt x="68381" y="708374"/>
                </a:cubicBezTo>
                <a:cubicBezTo>
                  <a:pt x="84955" y="785907"/>
                  <a:pt x="103624" y="863060"/>
                  <a:pt x="115244" y="941546"/>
                </a:cubicBezTo>
                <a:cubicBezTo>
                  <a:pt x="120673" y="978027"/>
                  <a:pt x="125341" y="1014603"/>
                  <a:pt x="124293" y="1039844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4" name="Forma libre: forma 143">
            <a:extLst>
              <a:ext uri="{FF2B5EF4-FFF2-40B4-BE49-F238E27FC236}">
                <a16:creationId xmlns:a16="http://schemas.microsoft.com/office/drawing/2014/main" id="{08BE11C9-98DA-4379-A3B0-5913FDE219B7}"/>
              </a:ext>
            </a:extLst>
          </p:cNvPr>
          <p:cNvSpPr/>
          <p:nvPr/>
        </p:nvSpPr>
        <p:spPr>
          <a:xfrm>
            <a:off x="7157438" y="1190480"/>
            <a:ext cx="135520" cy="1431859"/>
          </a:xfrm>
          <a:custGeom>
            <a:avLst/>
            <a:gdLst>
              <a:gd name="connsiteX0" fmla="*/ 130148 w 135520"/>
              <a:gd name="connsiteY0" fmla="*/ 921445 h 1431859"/>
              <a:gd name="connsiteX1" fmla="*/ 94524 w 135520"/>
              <a:gd name="connsiteY1" fmla="*/ 1198146 h 1431859"/>
              <a:gd name="connsiteX2" fmla="*/ 41470 w 135520"/>
              <a:gd name="connsiteY2" fmla="*/ 1404172 h 1431859"/>
              <a:gd name="connsiteX3" fmla="*/ 36041 w 135520"/>
              <a:gd name="connsiteY3" fmla="*/ 1419983 h 1431859"/>
              <a:gd name="connsiteX4" fmla="*/ 12704 w 135520"/>
              <a:gd name="connsiteY4" fmla="*/ 1430842 h 1431859"/>
              <a:gd name="connsiteX5" fmla="*/ 131 w 135520"/>
              <a:gd name="connsiteY5" fmla="*/ 1409792 h 1431859"/>
              <a:gd name="connsiteX6" fmla="*/ 4132 w 135520"/>
              <a:gd name="connsiteY6" fmla="*/ 1395314 h 1431859"/>
              <a:gd name="connsiteX7" fmla="*/ 84047 w 135520"/>
              <a:gd name="connsiteY7" fmla="*/ 1035935 h 1431859"/>
              <a:gd name="connsiteX8" fmla="*/ 70331 w 135520"/>
              <a:gd name="connsiteY8" fmla="*/ 744566 h 1431859"/>
              <a:gd name="connsiteX9" fmla="*/ 21086 w 135520"/>
              <a:gd name="connsiteY9" fmla="*/ 501583 h 1431859"/>
              <a:gd name="connsiteX10" fmla="*/ 44804 w 135520"/>
              <a:gd name="connsiteY10" fmla="*/ 164017 h 1431859"/>
              <a:gd name="connsiteX11" fmla="*/ 93953 w 135520"/>
              <a:gd name="connsiteY11" fmla="*/ 23333 h 1431859"/>
              <a:gd name="connsiteX12" fmla="*/ 98429 w 135520"/>
              <a:gd name="connsiteY12" fmla="*/ 12474 h 1431859"/>
              <a:gd name="connsiteX13" fmla="*/ 124909 w 135520"/>
              <a:gd name="connsiteY13" fmla="*/ 1997 h 1431859"/>
              <a:gd name="connsiteX14" fmla="*/ 133291 w 135520"/>
              <a:gd name="connsiteY14" fmla="*/ 27428 h 1431859"/>
              <a:gd name="connsiteX15" fmla="*/ 95096 w 135520"/>
              <a:gd name="connsiteY15" fmla="*/ 131156 h 1431859"/>
              <a:gd name="connsiteX16" fmla="*/ 49661 w 135520"/>
              <a:gd name="connsiteY16" fmla="*/ 413858 h 1431859"/>
              <a:gd name="connsiteX17" fmla="*/ 78998 w 135520"/>
              <a:gd name="connsiteY17" fmla="*/ 598928 h 1431859"/>
              <a:gd name="connsiteX18" fmla="*/ 124623 w 135520"/>
              <a:gd name="connsiteY18" fmla="*/ 847531 h 1431859"/>
              <a:gd name="connsiteX19" fmla="*/ 130052 w 135520"/>
              <a:gd name="connsiteY19" fmla="*/ 921254 h 1431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5520" h="1431859">
                <a:moveTo>
                  <a:pt x="130148" y="921445"/>
                </a:moveTo>
                <a:cubicBezTo>
                  <a:pt x="127957" y="1020410"/>
                  <a:pt x="113574" y="1109564"/>
                  <a:pt x="94524" y="1198146"/>
                </a:cubicBezTo>
                <a:cubicBezTo>
                  <a:pt x="79665" y="1267488"/>
                  <a:pt x="61949" y="1336164"/>
                  <a:pt x="41470" y="1404172"/>
                </a:cubicBezTo>
                <a:cubicBezTo>
                  <a:pt x="39851" y="1409506"/>
                  <a:pt x="38327" y="1414935"/>
                  <a:pt x="36041" y="1419983"/>
                </a:cubicBezTo>
                <a:cubicBezTo>
                  <a:pt x="31564" y="1430366"/>
                  <a:pt x="22991" y="1433795"/>
                  <a:pt x="12704" y="1430842"/>
                </a:cubicBezTo>
                <a:cubicBezTo>
                  <a:pt x="2513" y="1427985"/>
                  <a:pt x="-726" y="1419507"/>
                  <a:pt x="131" y="1409792"/>
                </a:cubicBezTo>
                <a:cubicBezTo>
                  <a:pt x="512" y="1404934"/>
                  <a:pt x="2703" y="1400171"/>
                  <a:pt x="4132" y="1395314"/>
                </a:cubicBezTo>
                <a:cubicBezTo>
                  <a:pt x="39089" y="1277394"/>
                  <a:pt x="67378" y="1158046"/>
                  <a:pt x="84047" y="1035935"/>
                </a:cubicBezTo>
                <a:cubicBezTo>
                  <a:pt x="97382" y="937923"/>
                  <a:pt x="89190" y="841149"/>
                  <a:pt x="70331" y="744566"/>
                </a:cubicBezTo>
                <a:cubicBezTo>
                  <a:pt x="54519" y="663508"/>
                  <a:pt x="35374" y="583022"/>
                  <a:pt x="21086" y="501583"/>
                </a:cubicBezTo>
                <a:cubicBezTo>
                  <a:pt x="989" y="386997"/>
                  <a:pt x="11371" y="274888"/>
                  <a:pt x="44804" y="164017"/>
                </a:cubicBezTo>
                <a:cubicBezTo>
                  <a:pt x="59186" y="116392"/>
                  <a:pt x="75188" y="69338"/>
                  <a:pt x="93953" y="23333"/>
                </a:cubicBezTo>
                <a:cubicBezTo>
                  <a:pt x="95477" y="19713"/>
                  <a:pt x="96810" y="15998"/>
                  <a:pt x="98429" y="12474"/>
                </a:cubicBezTo>
                <a:cubicBezTo>
                  <a:pt x="103954" y="854"/>
                  <a:pt x="113669" y="-2671"/>
                  <a:pt x="124909" y="1997"/>
                </a:cubicBezTo>
                <a:cubicBezTo>
                  <a:pt x="136148" y="6759"/>
                  <a:pt x="137577" y="16665"/>
                  <a:pt x="133291" y="27428"/>
                </a:cubicBezTo>
                <a:cubicBezTo>
                  <a:pt x="119670" y="61718"/>
                  <a:pt x="106526" y="96104"/>
                  <a:pt x="95096" y="131156"/>
                </a:cubicBezTo>
                <a:cubicBezTo>
                  <a:pt x="65282" y="223072"/>
                  <a:pt x="43375" y="316226"/>
                  <a:pt x="49661" y="413858"/>
                </a:cubicBezTo>
                <a:cubicBezTo>
                  <a:pt x="53662" y="476437"/>
                  <a:pt x="65854" y="537778"/>
                  <a:pt x="78998" y="598928"/>
                </a:cubicBezTo>
                <a:cubicBezTo>
                  <a:pt x="96620" y="681320"/>
                  <a:pt x="116051" y="763425"/>
                  <a:pt x="124623" y="847531"/>
                </a:cubicBezTo>
                <a:cubicBezTo>
                  <a:pt x="127385" y="874677"/>
                  <a:pt x="128719" y="902014"/>
                  <a:pt x="130052" y="921254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5" name="Forma libre: forma 144">
            <a:extLst>
              <a:ext uri="{FF2B5EF4-FFF2-40B4-BE49-F238E27FC236}">
                <a16:creationId xmlns:a16="http://schemas.microsoft.com/office/drawing/2014/main" id="{BB2109B7-0C8E-45A6-BDA2-43656FBD8F9E}"/>
              </a:ext>
            </a:extLst>
          </p:cNvPr>
          <p:cNvSpPr/>
          <p:nvPr/>
        </p:nvSpPr>
        <p:spPr>
          <a:xfrm>
            <a:off x="7323781" y="1190233"/>
            <a:ext cx="344998" cy="760389"/>
          </a:xfrm>
          <a:custGeom>
            <a:avLst/>
            <a:gdLst>
              <a:gd name="connsiteX0" fmla="*/ 0 w 344998"/>
              <a:gd name="connsiteY0" fmla="*/ 384196 h 760389"/>
              <a:gd name="connsiteX1" fmla="*/ 44482 w 344998"/>
              <a:gd name="connsiteY1" fmla="*/ 154929 h 760389"/>
              <a:gd name="connsiteX2" fmla="*/ 92774 w 344998"/>
              <a:gd name="connsiteY2" fmla="*/ 24627 h 760389"/>
              <a:gd name="connsiteX3" fmla="*/ 98012 w 344998"/>
              <a:gd name="connsiteY3" fmla="*/ 12340 h 760389"/>
              <a:gd name="connsiteX4" fmla="*/ 122777 w 344998"/>
              <a:gd name="connsiteY4" fmla="*/ 1672 h 760389"/>
              <a:gd name="connsiteX5" fmla="*/ 133064 w 344998"/>
              <a:gd name="connsiteY5" fmla="*/ 26532 h 760389"/>
              <a:gd name="connsiteX6" fmla="*/ 107061 w 344998"/>
              <a:gd name="connsiteY6" fmla="*/ 93684 h 760389"/>
              <a:gd name="connsiteX7" fmla="*/ 42863 w 344998"/>
              <a:gd name="connsiteY7" fmla="*/ 330761 h 760389"/>
              <a:gd name="connsiteX8" fmla="*/ 48387 w 344998"/>
              <a:gd name="connsiteY8" fmla="*/ 480970 h 760389"/>
              <a:gd name="connsiteX9" fmla="*/ 93726 w 344998"/>
              <a:gd name="connsiteY9" fmla="*/ 687091 h 760389"/>
              <a:gd name="connsiteX10" fmla="*/ 110014 w 344998"/>
              <a:gd name="connsiteY10" fmla="*/ 691473 h 760389"/>
              <a:gd name="connsiteX11" fmla="*/ 218599 w 344998"/>
              <a:gd name="connsiteY11" fmla="*/ 537263 h 760389"/>
              <a:gd name="connsiteX12" fmla="*/ 247269 w 344998"/>
              <a:gd name="connsiteY12" fmla="*/ 405342 h 760389"/>
              <a:gd name="connsiteX13" fmla="*/ 274320 w 344998"/>
              <a:gd name="connsiteY13" fmla="*/ 201411 h 760389"/>
              <a:gd name="connsiteX14" fmla="*/ 307181 w 344998"/>
              <a:gd name="connsiteY14" fmla="*/ 121020 h 760389"/>
              <a:gd name="connsiteX15" fmla="*/ 335280 w 344998"/>
              <a:gd name="connsiteY15" fmla="*/ 111209 h 760389"/>
              <a:gd name="connsiteX16" fmla="*/ 340424 w 344998"/>
              <a:gd name="connsiteY16" fmla="*/ 140261 h 760389"/>
              <a:gd name="connsiteX17" fmla="*/ 295847 w 344998"/>
              <a:gd name="connsiteY17" fmla="*/ 305424 h 760389"/>
              <a:gd name="connsiteX18" fmla="*/ 277654 w 344998"/>
              <a:gd name="connsiteY18" fmla="*/ 470112 h 760389"/>
              <a:gd name="connsiteX19" fmla="*/ 178594 w 344998"/>
              <a:gd name="connsiteY19" fmla="*/ 670232 h 760389"/>
              <a:gd name="connsiteX20" fmla="*/ 105537 w 344998"/>
              <a:gd name="connsiteY20" fmla="*/ 750909 h 760389"/>
              <a:gd name="connsiteX21" fmla="*/ 68866 w 344998"/>
              <a:gd name="connsiteY21" fmla="*/ 740621 h 760389"/>
              <a:gd name="connsiteX22" fmla="*/ 3429 w 344998"/>
              <a:gd name="connsiteY22" fmla="*/ 431154 h 760389"/>
              <a:gd name="connsiteX23" fmla="*/ 191 w 344998"/>
              <a:gd name="connsiteY23" fmla="*/ 384291 h 760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44998" h="760389">
                <a:moveTo>
                  <a:pt x="0" y="384196"/>
                </a:moveTo>
                <a:cubicBezTo>
                  <a:pt x="2858" y="303329"/>
                  <a:pt x="21050" y="228558"/>
                  <a:pt x="44482" y="154929"/>
                </a:cubicBezTo>
                <a:cubicBezTo>
                  <a:pt x="58579" y="110733"/>
                  <a:pt x="74771" y="67299"/>
                  <a:pt x="92774" y="24627"/>
                </a:cubicBezTo>
                <a:cubicBezTo>
                  <a:pt x="94488" y="20531"/>
                  <a:pt x="96107" y="16340"/>
                  <a:pt x="98012" y="12340"/>
                </a:cubicBezTo>
                <a:cubicBezTo>
                  <a:pt x="103061" y="1481"/>
                  <a:pt x="111728" y="-2614"/>
                  <a:pt x="122777" y="1672"/>
                </a:cubicBezTo>
                <a:cubicBezTo>
                  <a:pt x="134207" y="6053"/>
                  <a:pt x="136970" y="15769"/>
                  <a:pt x="133064" y="26532"/>
                </a:cubicBezTo>
                <a:cubicBezTo>
                  <a:pt x="124778" y="49106"/>
                  <a:pt x="115538" y="71204"/>
                  <a:pt x="107061" y="93684"/>
                </a:cubicBezTo>
                <a:cubicBezTo>
                  <a:pt x="77915" y="170646"/>
                  <a:pt x="52959" y="248750"/>
                  <a:pt x="42863" y="330761"/>
                </a:cubicBezTo>
                <a:cubicBezTo>
                  <a:pt x="36671" y="381053"/>
                  <a:pt x="39910" y="431154"/>
                  <a:pt x="48387" y="480970"/>
                </a:cubicBezTo>
                <a:cubicBezTo>
                  <a:pt x="60293" y="550312"/>
                  <a:pt x="76105" y="618892"/>
                  <a:pt x="93726" y="687091"/>
                </a:cubicBezTo>
                <a:cubicBezTo>
                  <a:pt x="97155" y="700426"/>
                  <a:pt x="100489" y="701950"/>
                  <a:pt x="110014" y="691473"/>
                </a:cubicBezTo>
                <a:cubicBezTo>
                  <a:pt x="152495" y="644419"/>
                  <a:pt x="191357" y="594984"/>
                  <a:pt x="218599" y="537263"/>
                </a:cubicBezTo>
                <a:cubicBezTo>
                  <a:pt x="238316" y="495448"/>
                  <a:pt x="242221" y="450300"/>
                  <a:pt x="247269" y="405342"/>
                </a:cubicBezTo>
                <a:cubicBezTo>
                  <a:pt x="254984" y="337143"/>
                  <a:pt x="257556" y="268277"/>
                  <a:pt x="274320" y="201411"/>
                </a:cubicBezTo>
                <a:cubicBezTo>
                  <a:pt x="281369" y="173122"/>
                  <a:pt x="291941" y="146071"/>
                  <a:pt x="307181" y="121020"/>
                </a:cubicBezTo>
                <a:cubicBezTo>
                  <a:pt x="313944" y="109971"/>
                  <a:pt x="323374" y="104542"/>
                  <a:pt x="335280" y="111209"/>
                </a:cubicBezTo>
                <a:cubicBezTo>
                  <a:pt x="347472" y="118067"/>
                  <a:pt x="346996" y="129212"/>
                  <a:pt x="340424" y="140261"/>
                </a:cubicBezTo>
                <a:cubicBezTo>
                  <a:pt x="310039" y="191124"/>
                  <a:pt x="302419" y="248179"/>
                  <a:pt x="295847" y="305424"/>
                </a:cubicBezTo>
                <a:cubicBezTo>
                  <a:pt x="289560" y="360288"/>
                  <a:pt x="285560" y="415438"/>
                  <a:pt x="277654" y="470112"/>
                </a:cubicBezTo>
                <a:cubicBezTo>
                  <a:pt x="266414" y="547931"/>
                  <a:pt x="226124" y="610891"/>
                  <a:pt x="178594" y="670232"/>
                </a:cubicBezTo>
                <a:cubicBezTo>
                  <a:pt x="155924" y="698616"/>
                  <a:pt x="132302" y="726239"/>
                  <a:pt x="105537" y="750909"/>
                </a:cubicBezTo>
                <a:cubicBezTo>
                  <a:pt x="88678" y="766434"/>
                  <a:pt x="74962" y="762815"/>
                  <a:pt x="68866" y="740621"/>
                </a:cubicBezTo>
                <a:cubicBezTo>
                  <a:pt x="40672" y="638799"/>
                  <a:pt x="15907" y="536310"/>
                  <a:pt x="3429" y="431154"/>
                </a:cubicBezTo>
                <a:cubicBezTo>
                  <a:pt x="1429" y="414581"/>
                  <a:pt x="1048" y="397817"/>
                  <a:pt x="191" y="384291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6" name="Forma libre: forma 145">
            <a:extLst>
              <a:ext uri="{FF2B5EF4-FFF2-40B4-BE49-F238E27FC236}">
                <a16:creationId xmlns:a16="http://schemas.microsoft.com/office/drawing/2014/main" id="{4583B704-C7AD-4E7A-9CFF-F2A070A77DEF}"/>
              </a:ext>
            </a:extLst>
          </p:cNvPr>
          <p:cNvSpPr/>
          <p:nvPr/>
        </p:nvSpPr>
        <p:spPr>
          <a:xfrm>
            <a:off x="8078665" y="1861883"/>
            <a:ext cx="344956" cy="760447"/>
          </a:xfrm>
          <a:custGeom>
            <a:avLst/>
            <a:gdLst>
              <a:gd name="connsiteX0" fmla="*/ 344777 w 344956"/>
              <a:gd name="connsiteY0" fmla="*/ 376439 h 760447"/>
              <a:gd name="connsiteX1" fmla="*/ 307439 w 344956"/>
              <a:gd name="connsiteY1" fmla="*/ 581893 h 760447"/>
              <a:gd name="connsiteX2" fmla="*/ 251813 w 344956"/>
              <a:gd name="connsiteY2" fmla="*/ 736293 h 760447"/>
              <a:gd name="connsiteX3" fmla="*/ 243812 w 344956"/>
              <a:gd name="connsiteY3" fmla="*/ 752771 h 760447"/>
              <a:gd name="connsiteX4" fmla="*/ 221428 w 344956"/>
              <a:gd name="connsiteY4" fmla="*/ 758677 h 760447"/>
              <a:gd name="connsiteX5" fmla="*/ 210665 w 344956"/>
              <a:gd name="connsiteY5" fmla="*/ 739817 h 760447"/>
              <a:gd name="connsiteX6" fmla="*/ 217999 w 344956"/>
              <a:gd name="connsiteY6" fmla="*/ 717624 h 760447"/>
              <a:gd name="connsiteX7" fmla="*/ 298295 w 344956"/>
              <a:gd name="connsiteY7" fmla="*/ 457211 h 760447"/>
              <a:gd name="connsiteX8" fmla="*/ 296771 w 344956"/>
              <a:gd name="connsiteY8" fmla="*/ 280522 h 760447"/>
              <a:gd name="connsiteX9" fmla="*/ 250956 w 344956"/>
              <a:gd name="connsiteY9" fmla="*/ 72782 h 760447"/>
              <a:gd name="connsiteX10" fmla="*/ 238097 w 344956"/>
              <a:gd name="connsiteY10" fmla="*/ 66209 h 760447"/>
              <a:gd name="connsiteX11" fmla="*/ 109605 w 344956"/>
              <a:gd name="connsiteY11" fmla="*/ 274807 h 760447"/>
              <a:gd name="connsiteX12" fmla="*/ 90840 w 344956"/>
              <a:gd name="connsiteY12" fmla="*/ 424254 h 760447"/>
              <a:gd name="connsiteX13" fmla="*/ 61503 w 344956"/>
              <a:gd name="connsiteY13" fmla="*/ 588751 h 760447"/>
              <a:gd name="connsiteX14" fmla="*/ 38739 w 344956"/>
              <a:gd name="connsiteY14" fmla="*/ 637233 h 760447"/>
              <a:gd name="connsiteX15" fmla="*/ 10068 w 344956"/>
              <a:gd name="connsiteY15" fmla="*/ 649044 h 760447"/>
              <a:gd name="connsiteX16" fmla="*/ 5306 w 344956"/>
              <a:gd name="connsiteY16" fmla="*/ 618945 h 760447"/>
              <a:gd name="connsiteX17" fmla="*/ 49216 w 344956"/>
              <a:gd name="connsiteY17" fmla="*/ 455210 h 760447"/>
              <a:gd name="connsiteX18" fmla="*/ 68171 w 344956"/>
              <a:gd name="connsiteY18" fmla="*/ 287189 h 760447"/>
              <a:gd name="connsiteX19" fmla="*/ 124845 w 344956"/>
              <a:gd name="connsiteY19" fmla="*/ 146981 h 760447"/>
              <a:gd name="connsiteX20" fmla="*/ 239335 w 344956"/>
              <a:gd name="connsiteY20" fmla="*/ 9440 h 760447"/>
              <a:gd name="connsiteX21" fmla="*/ 275721 w 344956"/>
              <a:gd name="connsiteY21" fmla="*/ 18394 h 760447"/>
              <a:gd name="connsiteX22" fmla="*/ 344872 w 344956"/>
              <a:gd name="connsiteY22" fmla="*/ 369581 h 760447"/>
              <a:gd name="connsiteX23" fmla="*/ 344872 w 344956"/>
              <a:gd name="connsiteY23" fmla="*/ 376248 h 76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44956" h="760447">
                <a:moveTo>
                  <a:pt x="344777" y="376439"/>
                </a:moveTo>
                <a:cubicBezTo>
                  <a:pt x="342872" y="446828"/>
                  <a:pt x="328299" y="515027"/>
                  <a:pt x="307439" y="581893"/>
                </a:cubicBezTo>
                <a:cubicBezTo>
                  <a:pt x="291151" y="634090"/>
                  <a:pt x="272768" y="685715"/>
                  <a:pt x="251813" y="736293"/>
                </a:cubicBezTo>
                <a:cubicBezTo>
                  <a:pt x="249432" y="741913"/>
                  <a:pt x="247336" y="747914"/>
                  <a:pt x="243812" y="752771"/>
                </a:cubicBezTo>
                <a:cubicBezTo>
                  <a:pt x="238287" y="760582"/>
                  <a:pt x="230001" y="762201"/>
                  <a:pt x="221428" y="758677"/>
                </a:cubicBezTo>
                <a:cubicBezTo>
                  <a:pt x="213332" y="755343"/>
                  <a:pt x="209141" y="748390"/>
                  <a:pt x="210665" y="739817"/>
                </a:cubicBezTo>
                <a:cubicBezTo>
                  <a:pt x="211998" y="732197"/>
                  <a:pt x="214951" y="724768"/>
                  <a:pt x="217999" y="717624"/>
                </a:cubicBezTo>
                <a:cubicBezTo>
                  <a:pt x="254099" y="633709"/>
                  <a:pt x="282102" y="547317"/>
                  <a:pt x="298295" y="457211"/>
                </a:cubicBezTo>
                <a:cubicBezTo>
                  <a:pt x="308868" y="398251"/>
                  <a:pt x="306772" y="339196"/>
                  <a:pt x="296771" y="280522"/>
                </a:cubicBezTo>
                <a:cubicBezTo>
                  <a:pt x="284865" y="210513"/>
                  <a:pt x="269148" y="141362"/>
                  <a:pt x="250956" y="72782"/>
                </a:cubicBezTo>
                <a:cubicBezTo>
                  <a:pt x="249146" y="66019"/>
                  <a:pt x="248003" y="55256"/>
                  <a:pt x="238097" y="66209"/>
                </a:cubicBezTo>
                <a:cubicBezTo>
                  <a:pt x="182471" y="127836"/>
                  <a:pt x="128369" y="190796"/>
                  <a:pt x="109605" y="274807"/>
                </a:cubicBezTo>
                <a:cubicBezTo>
                  <a:pt x="98651" y="323956"/>
                  <a:pt x="95793" y="374248"/>
                  <a:pt x="90840" y="424254"/>
                </a:cubicBezTo>
                <a:cubicBezTo>
                  <a:pt x="85316" y="479880"/>
                  <a:pt x="80172" y="535506"/>
                  <a:pt x="61503" y="588751"/>
                </a:cubicBezTo>
                <a:cubicBezTo>
                  <a:pt x="55598" y="605705"/>
                  <a:pt x="47787" y="621707"/>
                  <a:pt x="38739" y="637233"/>
                </a:cubicBezTo>
                <a:cubicBezTo>
                  <a:pt x="32262" y="648377"/>
                  <a:pt x="23403" y="656378"/>
                  <a:pt x="10068" y="649044"/>
                </a:cubicBezTo>
                <a:cubicBezTo>
                  <a:pt x="-3362" y="641710"/>
                  <a:pt x="-1647" y="630470"/>
                  <a:pt x="5306" y="618945"/>
                </a:cubicBezTo>
                <a:cubicBezTo>
                  <a:pt x="35500" y="568558"/>
                  <a:pt x="42549" y="511884"/>
                  <a:pt x="49216" y="455210"/>
                </a:cubicBezTo>
                <a:cubicBezTo>
                  <a:pt x="55788" y="399203"/>
                  <a:pt x="59217" y="342911"/>
                  <a:pt x="68171" y="287189"/>
                </a:cubicBezTo>
                <a:cubicBezTo>
                  <a:pt x="76458" y="235850"/>
                  <a:pt x="96270" y="189844"/>
                  <a:pt x="124845" y="146981"/>
                </a:cubicBezTo>
                <a:cubicBezTo>
                  <a:pt x="158182" y="97070"/>
                  <a:pt x="196282" y="51160"/>
                  <a:pt x="239335" y="9440"/>
                </a:cubicBezTo>
                <a:cubicBezTo>
                  <a:pt x="254956" y="-5704"/>
                  <a:pt x="269910" y="-2561"/>
                  <a:pt x="275721" y="18394"/>
                </a:cubicBezTo>
                <a:cubicBezTo>
                  <a:pt x="307344" y="133742"/>
                  <a:pt x="337062" y="249470"/>
                  <a:pt x="344872" y="369581"/>
                </a:cubicBezTo>
                <a:cubicBezTo>
                  <a:pt x="345063" y="371771"/>
                  <a:pt x="344872" y="374057"/>
                  <a:pt x="344872" y="376248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7" name="Forma libre: forma 146">
            <a:extLst>
              <a:ext uri="{FF2B5EF4-FFF2-40B4-BE49-F238E27FC236}">
                <a16:creationId xmlns:a16="http://schemas.microsoft.com/office/drawing/2014/main" id="{9EC7E7CC-790D-4C23-9F7D-8F89178770EF}"/>
              </a:ext>
            </a:extLst>
          </p:cNvPr>
          <p:cNvSpPr/>
          <p:nvPr/>
        </p:nvSpPr>
        <p:spPr>
          <a:xfrm>
            <a:off x="7322951" y="1747900"/>
            <a:ext cx="688265" cy="874224"/>
          </a:xfrm>
          <a:custGeom>
            <a:avLst/>
            <a:gdLst>
              <a:gd name="connsiteX0" fmla="*/ 611002 w 688265"/>
              <a:gd name="connsiteY0" fmla="*/ 75 h 874224"/>
              <a:gd name="connsiteX1" fmla="*/ 661198 w 688265"/>
              <a:gd name="connsiteY1" fmla="*/ 2932 h 874224"/>
              <a:gd name="connsiteX2" fmla="*/ 688249 w 688265"/>
              <a:gd name="connsiteY2" fmla="*/ 23697 h 874224"/>
              <a:gd name="connsiteX3" fmla="*/ 658150 w 688265"/>
              <a:gd name="connsiteY3" fmla="*/ 41223 h 874224"/>
              <a:gd name="connsiteX4" fmla="*/ 526420 w 688265"/>
              <a:gd name="connsiteY4" fmla="*/ 46747 h 874224"/>
              <a:gd name="connsiteX5" fmla="*/ 255338 w 688265"/>
              <a:gd name="connsiteY5" fmla="*/ 205910 h 874224"/>
              <a:gd name="connsiteX6" fmla="*/ 124846 w 688265"/>
              <a:gd name="connsiteY6" fmla="*/ 418603 h 874224"/>
              <a:gd name="connsiteX7" fmla="*/ 85412 w 688265"/>
              <a:gd name="connsiteY7" fmla="*/ 593482 h 874224"/>
              <a:gd name="connsiteX8" fmla="*/ 38740 w 688265"/>
              <a:gd name="connsiteY8" fmla="*/ 850657 h 874224"/>
              <a:gd name="connsiteX9" fmla="*/ 38073 w 688265"/>
              <a:gd name="connsiteY9" fmla="*/ 855610 h 874224"/>
              <a:gd name="connsiteX10" fmla="*/ 14832 w 688265"/>
              <a:gd name="connsiteY10" fmla="*/ 873708 h 874224"/>
              <a:gd name="connsiteX11" fmla="*/ 544 w 688265"/>
              <a:gd name="connsiteY11" fmla="*/ 849228 h 874224"/>
              <a:gd name="connsiteX12" fmla="*/ 17118 w 688265"/>
              <a:gd name="connsiteY12" fmla="*/ 756931 h 874224"/>
              <a:gd name="connsiteX13" fmla="*/ 86460 w 688265"/>
              <a:gd name="connsiteY13" fmla="*/ 413841 h 874224"/>
              <a:gd name="connsiteX14" fmla="*/ 191330 w 688265"/>
              <a:gd name="connsiteY14" fmla="*/ 222483 h 874224"/>
              <a:gd name="connsiteX15" fmla="*/ 446886 w 688265"/>
              <a:gd name="connsiteY15" fmla="*/ 28840 h 874224"/>
              <a:gd name="connsiteX16" fmla="*/ 611097 w 688265"/>
              <a:gd name="connsiteY16" fmla="*/ 170 h 87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8265" h="874224">
                <a:moveTo>
                  <a:pt x="611002" y="75"/>
                </a:moveTo>
                <a:cubicBezTo>
                  <a:pt x="627861" y="-402"/>
                  <a:pt x="644434" y="1503"/>
                  <a:pt x="661198" y="2932"/>
                </a:cubicBezTo>
                <a:cubicBezTo>
                  <a:pt x="675010" y="4170"/>
                  <a:pt x="687678" y="6552"/>
                  <a:pt x="688249" y="23697"/>
                </a:cubicBezTo>
                <a:cubicBezTo>
                  <a:pt x="688726" y="36936"/>
                  <a:pt x="678534" y="43509"/>
                  <a:pt x="658150" y="41223"/>
                </a:cubicBezTo>
                <a:cubicBezTo>
                  <a:pt x="613859" y="36174"/>
                  <a:pt x="569949" y="38270"/>
                  <a:pt x="526420" y="46747"/>
                </a:cubicBezTo>
                <a:cubicBezTo>
                  <a:pt x="417549" y="67988"/>
                  <a:pt x="328300" y="123709"/>
                  <a:pt x="255338" y="205910"/>
                </a:cubicBezTo>
                <a:cubicBezTo>
                  <a:pt x="199426" y="268965"/>
                  <a:pt x="149801" y="336688"/>
                  <a:pt x="124846" y="418603"/>
                </a:cubicBezTo>
                <a:cubicBezTo>
                  <a:pt x="107415" y="475753"/>
                  <a:pt x="96271" y="534618"/>
                  <a:pt x="85412" y="593482"/>
                </a:cubicBezTo>
                <a:cubicBezTo>
                  <a:pt x="69601" y="679207"/>
                  <a:pt x="54265" y="764932"/>
                  <a:pt x="38740" y="850657"/>
                </a:cubicBezTo>
                <a:cubicBezTo>
                  <a:pt x="38454" y="852276"/>
                  <a:pt x="38359" y="853991"/>
                  <a:pt x="38073" y="855610"/>
                </a:cubicBezTo>
                <a:cubicBezTo>
                  <a:pt x="35596" y="868469"/>
                  <a:pt x="28453" y="876375"/>
                  <a:pt x="14832" y="873708"/>
                </a:cubicBezTo>
                <a:cubicBezTo>
                  <a:pt x="1783" y="871136"/>
                  <a:pt x="-1456" y="860944"/>
                  <a:pt x="544" y="849228"/>
                </a:cubicBezTo>
                <a:cubicBezTo>
                  <a:pt x="5783" y="818367"/>
                  <a:pt x="12070" y="787792"/>
                  <a:pt x="17118" y="756931"/>
                </a:cubicBezTo>
                <a:cubicBezTo>
                  <a:pt x="36263" y="641774"/>
                  <a:pt x="56266" y="526712"/>
                  <a:pt x="86460" y="413841"/>
                </a:cubicBezTo>
                <a:cubicBezTo>
                  <a:pt x="105796" y="341546"/>
                  <a:pt x="146944" y="281062"/>
                  <a:pt x="191330" y="222483"/>
                </a:cubicBezTo>
                <a:cubicBezTo>
                  <a:pt x="258291" y="133996"/>
                  <a:pt x="341825" y="67131"/>
                  <a:pt x="446886" y="28840"/>
                </a:cubicBezTo>
                <a:cubicBezTo>
                  <a:pt x="499940" y="9504"/>
                  <a:pt x="554804" y="646"/>
                  <a:pt x="611097" y="170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8" name="Forma libre: forma 147">
            <a:extLst>
              <a:ext uri="{FF2B5EF4-FFF2-40B4-BE49-F238E27FC236}">
                <a16:creationId xmlns:a16="http://schemas.microsoft.com/office/drawing/2014/main" id="{158A71E0-93D9-4AD3-B476-1A2500823980}"/>
              </a:ext>
            </a:extLst>
          </p:cNvPr>
          <p:cNvSpPr/>
          <p:nvPr/>
        </p:nvSpPr>
        <p:spPr>
          <a:xfrm>
            <a:off x="7736212" y="1190931"/>
            <a:ext cx="687764" cy="874035"/>
          </a:xfrm>
          <a:custGeom>
            <a:avLst/>
            <a:gdLst>
              <a:gd name="connsiteX0" fmla="*/ 65153 w 687764"/>
              <a:gd name="connsiteY0" fmla="*/ 873750 h 874035"/>
              <a:gd name="connsiteX1" fmla="*/ 22671 w 687764"/>
              <a:gd name="connsiteY1" fmla="*/ 870226 h 874035"/>
              <a:gd name="connsiteX2" fmla="*/ 97 w 687764"/>
              <a:gd name="connsiteY2" fmla="*/ 849080 h 874035"/>
              <a:gd name="connsiteX3" fmla="*/ 24481 w 687764"/>
              <a:gd name="connsiteY3" fmla="*/ 832221 h 874035"/>
              <a:gd name="connsiteX4" fmla="*/ 148020 w 687764"/>
              <a:gd name="connsiteY4" fmla="*/ 829364 h 874035"/>
              <a:gd name="connsiteX5" fmla="*/ 433580 w 687764"/>
              <a:gd name="connsiteY5" fmla="*/ 667153 h 874035"/>
              <a:gd name="connsiteX6" fmla="*/ 553785 w 687764"/>
              <a:gd name="connsiteY6" fmla="*/ 482749 h 874035"/>
              <a:gd name="connsiteX7" fmla="*/ 589123 w 687764"/>
              <a:gd name="connsiteY7" fmla="*/ 348446 h 874035"/>
              <a:gd name="connsiteX8" fmla="*/ 649416 w 687764"/>
              <a:gd name="connsiteY8" fmla="*/ 22310 h 874035"/>
              <a:gd name="connsiteX9" fmla="*/ 672562 w 687764"/>
              <a:gd name="connsiteY9" fmla="*/ 308 h 874035"/>
              <a:gd name="connsiteX10" fmla="*/ 686945 w 687764"/>
              <a:gd name="connsiteY10" fmla="*/ 29073 h 874035"/>
              <a:gd name="connsiteX11" fmla="*/ 621318 w 687764"/>
              <a:gd name="connsiteY11" fmla="*/ 384927 h 874035"/>
              <a:gd name="connsiteX12" fmla="*/ 465203 w 687764"/>
              <a:gd name="connsiteY12" fmla="*/ 689632 h 874035"/>
              <a:gd name="connsiteX13" fmla="*/ 222982 w 687764"/>
              <a:gd name="connsiteY13" fmla="*/ 851366 h 874035"/>
              <a:gd name="connsiteX14" fmla="*/ 65153 w 687764"/>
              <a:gd name="connsiteY14" fmla="*/ 874036 h 87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87764" h="874035">
                <a:moveTo>
                  <a:pt x="65153" y="873750"/>
                </a:moveTo>
                <a:cubicBezTo>
                  <a:pt x="54866" y="872893"/>
                  <a:pt x="38769" y="871655"/>
                  <a:pt x="22671" y="870226"/>
                </a:cubicBezTo>
                <a:cubicBezTo>
                  <a:pt x="9622" y="869083"/>
                  <a:pt x="-1141" y="864130"/>
                  <a:pt x="97" y="849080"/>
                </a:cubicBezTo>
                <a:cubicBezTo>
                  <a:pt x="1240" y="835079"/>
                  <a:pt x="12099" y="830792"/>
                  <a:pt x="24481" y="832221"/>
                </a:cubicBezTo>
                <a:cubicBezTo>
                  <a:pt x="65820" y="836888"/>
                  <a:pt x="106968" y="836126"/>
                  <a:pt x="148020" y="829364"/>
                </a:cubicBezTo>
                <a:cubicBezTo>
                  <a:pt x="263082" y="810314"/>
                  <a:pt x="356999" y="753449"/>
                  <a:pt x="433580" y="667153"/>
                </a:cubicBezTo>
                <a:cubicBezTo>
                  <a:pt x="482729" y="611813"/>
                  <a:pt x="525877" y="551996"/>
                  <a:pt x="553785" y="482749"/>
                </a:cubicBezTo>
                <a:cubicBezTo>
                  <a:pt x="571216" y="439505"/>
                  <a:pt x="579408" y="393785"/>
                  <a:pt x="589123" y="348446"/>
                </a:cubicBezTo>
                <a:cubicBezTo>
                  <a:pt x="612174" y="240242"/>
                  <a:pt x="630652" y="131276"/>
                  <a:pt x="649416" y="22310"/>
                </a:cubicBezTo>
                <a:cubicBezTo>
                  <a:pt x="651702" y="8785"/>
                  <a:pt x="655893" y="-1978"/>
                  <a:pt x="672562" y="308"/>
                </a:cubicBezTo>
                <a:cubicBezTo>
                  <a:pt x="685230" y="2022"/>
                  <a:pt x="689802" y="11738"/>
                  <a:pt x="686945" y="29073"/>
                </a:cubicBezTo>
                <a:cubicBezTo>
                  <a:pt x="667228" y="148040"/>
                  <a:pt x="644463" y="266531"/>
                  <a:pt x="621318" y="384927"/>
                </a:cubicBezTo>
                <a:cubicBezTo>
                  <a:pt x="598458" y="501989"/>
                  <a:pt x="543403" y="601049"/>
                  <a:pt x="465203" y="689632"/>
                </a:cubicBezTo>
                <a:cubicBezTo>
                  <a:pt x="398433" y="765165"/>
                  <a:pt x="318708" y="819743"/>
                  <a:pt x="222982" y="851366"/>
                </a:cubicBezTo>
                <a:cubicBezTo>
                  <a:pt x="173643" y="867654"/>
                  <a:pt x="122684" y="872607"/>
                  <a:pt x="65153" y="874036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9" name="Forma libre: forma 148">
            <a:extLst>
              <a:ext uri="{FF2B5EF4-FFF2-40B4-BE49-F238E27FC236}">
                <a16:creationId xmlns:a16="http://schemas.microsoft.com/office/drawing/2014/main" id="{B2C3D6F9-A58E-4246-883F-50713273C937}"/>
              </a:ext>
            </a:extLst>
          </p:cNvPr>
          <p:cNvSpPr/>
          <p:nvPr/>
        </p:nvSpPr>
        <p:spPr>
          <a:xfrm>
            <a:off x="7631538" y="1325312"/>
            <a:ext cx="343991" cy="420569"/>
          </a:xfrm>
          <a:custGeom>
            <a:avLst/>
            <a:gdLst>
              <a:gd name="connsiteX0" fmla="*/ 27333 w 343991"/>
              <a:gd name="connsiteY0" fmla="*/ 420567 h 420569"/>
              <a:gd name="connsiteX1" fmla="*/ 2568 w 343991"/>
              <a:gd name="connsiteY1" fmla="*/ 389135 h 420569"/>
              <a:gd name="connsiteX2" fmla="*/ 33619 w 343991"/>
              <a:gd name="connsiteY2" fmla="*/ 201683 h 420569"/>
              <a:gd name="connsiteX3" fmla="*/ 77910 w 343991"/>
              <a:gd name="connsiteY3" fmla="*/ 15945 h 420569"/>
              <a:gd name="connsiteX4" fmla="*/ 105723 w 343991"/>
              <a:gd name="connsiteY4" fmla="*/ 1943 h 420569"/>
              <a:gd name="connsiteX5" fmla="*/ 114963 w 343991"/>
              <a:gd name="connsiteY5" fmla="*/ 26994 h 420569"/>
              <a:gd name="connsiteX6" fmla="*/ 68957 w 343991"/>
              <a:gd name="connsiteY6" fmla="*/ 247879 h 420569"/>
              <a:gd name="connsiteX7" fmla="*/ 51717 w 343991"/>
              <a:gd name="connsiteY7" fmla="*/ 361893 h 420569"/>
              <a:gd name="connsiteX8" fmla="*/ 50478 w 343991"/>
              <a:gd name="connsiteY8" fmla="*/ 374466 h 420569"/>
              <a:gd name="connsiteX9" fmla="*/ 62861 w 343991"/>
              <a:gd name="connsiteY9" fmla="*/ 373037 h 420569"/>
              <a:gd name="connsiteX10" fmla="*/ 308225 w 343991"/>
              <a:gd name="connsiteY10" fmla="*/ 231210 h 420569"/>
              <a:gd name="connsiteX11" fmla="*/ 338705 w 343991"/>
              <a:gd name="connsiteY11" fmla="*/ 228829 h 420569"/>
              <a:gd name="connsiteX12" fmla="*/ 334038 w 343991"/>
              <a:gd name="connsiteY12" fmla="*/ 259690 h 420569"/>
              <a:gd name="connsiteX13" fmla="*/ 205545 w 343991"/>
              <a:gd name="connsiteY13" fmla="*/ 347225 h 420569"/>
              <a:gd name="connsiteX14" fmla="*/ 66099 w 343991"/>
              <a:gd name="connsiteY14" fmla="*/ 412185 h 420569"/>
              <a:gd name="connsiteX15" fmla="*/ 27237 w 343991"/>
              <a:gd name="connsiteY15" fmla="*/ 420472 h 42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3991" h="420569">
                <a:moveTo>
                  <a:pt x="27333" y="420567"/>
                </a:moveTo>
                <a:cubicBezTo>
                  <a:pt x="4282" y="420758"/>
                  <a:pt x="-4957" y="409042"/>
                  <a:pt x="2568" y="389135"/>
                </a:cubicBezTo>
                <a:cubicBezTo>
                  <a:pt x="25428" y="328651"/>
                  <a:pt x="29809" y="265214"/>
                  <a:pt x="33619" y="201683"/>
                </a:cubicBezTo>
                <a:cubicBezTo>
                  <a:pt x="37429" y="137198"/>
                  <a:pt x="46668" y="73952"/>
                  <a:pt x="77910" y="15945"/>
                </a:cubicBezTo>
                <a:cubicBezTo>
                  <a:pt x="84102" y="4420"/>
                  <a:pt x="91817" y="-3962"/>
                  <a:pt x="105723" y="1943"/>
                </a:cubicBezTo>
                <a:cubicBezTo>
                  <a:pt x="116582" y="6611"/>
                  <a:pt x="120773" y="16612"/>
                  <a:pt x="114963" y="26994"/>
                </a:cubicBezTo>
                <a:cubicBezTo>
                  <a:pt x="76482" y="95860"/>
                  <a:pt x="74005" y="172250"/>
                  <a:pt x="68957" y="247879"/>
                </a:cubicBezTo>
                <a:cubicBezTo>
                  <a:pt x="66385" y="286455"/>
                  <a:pt x="61051" y="324460"/>
                  <a:pt x="51717" y="361893"/>
                </a:cubicBezTo>
                <a:cubicBezTo>
                  <a:pt x="50669" y="365989"/>
                  <a:pt x="46859" y="370847"/>
                  <a:pt x="50478" y="374466"/>
                </a:cubicBezTo>
                <a:cubicBezTo>
                  <a:pt x="54098" y="378086"/>
                  <a:pt x="58860" y="374561"/>
                  <a:pt x="62861" y="373037"/>
                </a:cubicBezTo>
                <a:cubicBezTo>
                  <a:pt x="151443" y="337604"/>
                  <a:pt x="234692" y="292837"/>
                  <a:pt x="308225" y="231210"/>
                </a:cubicBezTo>
                <a:cubicBezTo>
                  <a:pt x="318226" y="222828"/>
                  <a:pt x="328513" y="217018"/>
                  <a:pt x="338705" y="228829"/>
                </a:cubicBezTo>
                <a:cubicBezTo>
                  <a:pt x="348135" y="239783"/>
                  <a:pt x="343944" y="250832"/>
                  <a:pt x="334038" y="259690"/>
                </a:cubicBezTo>
                <a:cubicBezTo>
                  <a:pt x="295080" y="294551"/>
                  <a:pt x="250789" y="321602"/>
                  <a:pt x="205545" y="347225"/>
                </a:cubicBezTo>
                <a:cubicBezTo>
                  <a:pt x="160873" y="372656"/>
                  <a:pt x="115153" y="395897"/>
                  <a:pt x="66099" y="412185"/>
                </a:cubicBezTo>
                <a:cubicBezTo>
                  <a:pt x="52764" y="416567"/>
                  <a:pt x="39144" y="419424"/>
                  <a:pt x="27237" y="420472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50" name="Forma libre: forma 149">
            <a:extLst>
              <a:ext uri="{FF2B5EF4-FFF2-40B4-BE49-F238E27FC236}">
                <a16:creationId xmlns:a16="http://schemas.microsoft.com/office/drawing/2014/main" id="{1A68849C-A9A2-46D5-BBD0-7C7ED3B12D01}"/>
              </a:ext>
            </a:extLst>
          </p:cNvPr>
          <p:cNvSpPr/>
          <p:nvPr/>
        </p:nvSpPr>
        <p:spPr>
          <a:xfrm>
            <a:off x="7771556" y="2066586"/>
            <a:ext cx="344636" cy="420645"/>
          </a:xfrm>
          <a:custGeom>
            <a:avLst/>
            <a:gdLst>
              <a:gd name="connsiteX0" fmla="*/ 316988 w 344636"/>
              <a:gd name="connsiteY0" fmla="*/ 0 h 420645"/>
              <a:gd name="connsiteX1" fmla="*/ 342515 w 344636"/>
              <a:gd name="connsiteY1" fmla="*/ 28385 h 420645"/>
              <a:gd name="connsiteX2" fmla="*/ 307367 w 344636"/>
              <a:gd name="connsiteY2" fmla="*/ 255842 h 420645"/>
              <a:gd name="connsiteX3" fmla="*/ 268315 w 344636"/>
              <a:gd name="connsiteY3" fmla="*/ 400336 h 420645"/>
              <a:gd name="connsiteX4" fmla="*/ 264410 w 344636"/>
              <a:gd name="connsiteY4" fmla="*/ 407765 h 420645"/>
              <a:gd name="connsiteX5" fmla="*/ 238025 w 344636"/>
              <a:gd name="connsiteY5" fmla="*/ 418433 h 420645"/>
              <a:gd name="connsiteX6" fmla="*/ 230691 w 344636"/>
              <a:gd name="connsiteY6" fmla="*/ 390049 h 420645"/>
              <a:gd name="connsiteX7" fmla="*/ 265457 w 344636"/>
              <a:gd name="connsiteY7" fmla="*/ 283940 h 420645"/>
              <a:gd name="connsiteX8" fmla="*/ 275363 w 344636"/>
              <a:gd name="connsiteY8" fmla="*/ 168878 h 420645"/>
              <a:gd name="connsiteX9" fmla="*/ 292032 w 344636"/>
              <a:gd name="connsiteY9" fmla="*/ 61532 h 420645"/>
              <a:gd name="connsiteX10" fmla="*/ 292985 w 344636"/>
              <a:gd name="connsiteY10" fmla="*/ 47435 h 420645"/>
              <a:gd name="connsiteX11" fmla="*/ 277459 w 344636"/>
              <a:gd name="connsiteY11" fmla="*/ 49149 h 420645"/>
              <a:gd name="connsiteX12" fmla="*/ 34190 w 344636"/>
              <a:gd name="connsiteY12" fmla="*/ 191262 h 420645"/>
              <a:gd name="connsiteX13" fmla="*/ 6092 w 344636"/>
              <a:gd name="connsiteY13" fmla="*/ 192786 h 420645"/>
              <a:gd name="connsiteX14" fmla="*/ 6949 w 344636"/>
              <a:gd name="connsiteY14" fmla="*/ 164306 h 420645"/>
              <a:gd name="connsiteX15" fmla="*/ 78672 w 344636"/>
              <a:gd name="connsiteY15" fmla="*/ 109538 h 420645"/>
              <a:gd name="connsiteX16" fmla="*/ 278316 w 344636"/>
              <a:gd name="connsiteY16" fmla="*/ 8192 h 420645"/>
              <a:gd name="connsiteX17" fmla="*/ 316988 w 344636"/>
              <a:gd name="connsiteY17" fmla="*/ 0 h 42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4636" h="420644">
                <a:moveTo>
                  <a:pt x="316988" y="0"/>
                </a:moveTo>
                <a:cubicBezTo>
                  <a:pt x="339276" y="0"/>
                  <a:pt x="349373" y="10668"/>
                  <a:pt x="342515" y="28385"/>
                </a:cubicBezTo>
                <a:cubicBezTo>
                  <a:pt x="313844" y="101727"/>
                  <a:pt x="314321" y="179261"/>
                  <a:pt x="307367" y="255842"/>
                </a:cubicBezTo>
                <a:cubicBezTo>
                  <a:pt x="302796" y="306229"/>
                  <a:pt x="292318" y="355187"/>
                  <a:pt x="268315" y="400336"/>
                </a:cubicBezTo>
                <a:cubicBezTo>
                  <a:pt x="266982" y="402812"/>
                  <a:pt x="265838" y="405384"/>
                  <a:pt x="264410" y="407765"/>
                </a:cubicBezTo>
                <a:cubicBezTo>
                  <a:pt x="258409" y="418148"/>
                  <a:pt x="249646" y="424148"/>
                  <a:pt x="238025" y="418433"/>
                </a:cubicBezTo>
                <a:cubicBezTo>
                  <a:pt x="225548" y="412433"/>
                  <a:pt x="224405" y="401574"/>
                  <a:pt x="230691" y="390049"/>
                </a:cubicBezTo>
                <a:cubicBezTo>
                  <a:pt x="248694" y="356711"/>
                  <a:pt x="259266" y="321088"/>
                  <a:pt x="265457" y="283940"/>
                </a:cubicBezTo>
                <a:cubicBezTo>
                  <a:pt x="271839" y="245840"/>
                  <a:pt x="272220" y="207264"/>
                  <a:pt x="275363" y="168878"/>
                </a:cubicBezTo>
                <a:cubicBezTo>
                  <a:pt x="278411" y="132683"/>
                  <a:pt x="282698" y="96774"/>
                  <a:pt x="292032" y="61532"/>
                </a:cubicBezTo>
                <a:cubicBezTo>
                  <a:pt x="293271" y="56960"/>
                  <a:pt x="297366" y="51626"/>
                  <a:pt x="292985" y="47435"/>
                </a:cubicBezTo>
                <a:cubicBezTo>
                  <a:pt x="287936" y="42577"/>
                  <a:pt x="282317" y="47149"/>
                  <a:pt x="277459" y="49149"/>
                </a:cubicBezTo>
                <a:cubicBezTo>
                  <a:pt x="189543" y="84773"/>
                  <a:pt x="106676" y="129254"/>
                  <a:pt x="34190" y="191262"/>
                </a:cubicBezTo>
                <a:cubicBezTo>
                  <a:pt x="24761" y="199358"/>
                  <a:pt x="15236" y="202121"/>
                  <a:pt x="6092" y="192786"/>
                </a:cubicBezTo>
                <a:cubicBezTo>
                  <a:pt x="-2671" y="183833"/>
                  <a:pt x="-1623" y="173165"/>
                  <a:pt x="6949" y="164306"/>
                </a:cubicBezTo>
                <a:cubicBezTo>
                  <a:pt x="28094" y="142589"/>
                  <a:pt x="53240" y="125825"/>
                  <a:pt x="78672" y="109538"/>
                </a:cubicBezTo>
                <a:cubicBezTo>
                  <a:pt x="141823" y="69056"/>
                  <a:pt x="207069" y="32671"/>
                  <a:pt x="278316" y="8192"/>
                </a:cubicBezTo>
                <a:cubicBezTo>
                  <a:pt x="291556" y="3620"/>
                  <a:pt x="305177" y="857"/>
                  <a:pt x="316988" y="0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51" name="Forma libre: forma 150">
            <a:extLst>
              <a:ext uri="{FF2B5EF4-FFF2-40B4-BE49-F238E27FC236}">
                <a16:creationId xmlns:a16="http://schemas.microsoft.com/office/drawing/2014/main" id="{744C8340-7478-4B34-950C-58B52D57426B}"/>
              </a:ext>
            </a:extLst>
          </p:cNvPr>
          <p:cNvSpPr/>
          <p:nvPr/>
        </p:nvSpPr>
        <p:spPr>
          <a:xfrm>
            <a:off x="7732139" y="2076297"/>
            <a:ext cx="187961" cy="126356"/>
          </a:xfrm>
          <a:custGeom>
            <a:avLst/>
            <a:gdLst>
              <a:gd name="connsiteX0" fmla="*/ 91228 w 187961"/>
              <a:gd name="connsiteY0" fmla="*/ 45725 h 126356"/>
              <a:gd name="connsiteX1" fmla="*/ 23220 w 187961"/>
              <a:gd name="connsiteY1" fmla="*/ 45820 h 126356"/>
              <a:gd name="connsiteX2" fmla="*/ 169 w 187961"/>
              <a:gd name="connsiteY2" fmla="*/ 29818 h 126356"/>
              <a:gd name="connsiteX3" fmla="*/ 20172 w 187961"/>
              <a:gd name="connsiteY3" fmla="*/ 8006 h 126356"/>
              <a:gd name="connsiteX4" fmla="*/ 61891 w 187961"/>
              <a:gd name="connsiteY4" fmla="*/ 5529 h 126356"/>
              <a:gd name="connsiteX5" fmla="*/ 161904 w 187961"/>
              <a:gd name="connsiteY5" fmla="*/ 100 h 126356"/>
              <a:gd name="connsiteX6" fmla="*/ 187240 w 187961"/>
              <a:gd name="connsiteY6" fmla="*/ 13911 h 126356"/>
              <a:gd name="connsiteX7" fmla="*/ 173810 w 187961"/>
              <a:gd name="connsiteY7" fmla="*/ 38200 h 126356"/>
              <a:gd name="connsiteX8" fmla="*/ 47604 w 187961"/>
              <a:gd name="connsiteY8" fmla="*/ 120211 h 126356"/>
              <a:gd name="connsiteX9" fmla="*/ 16457 w 187961"/>
              <a:gd name="connsiteY9" fmla="*/ 118210 h 126356"/>
              <a:gd name="connsiteX10" fmla="*/ 25505 w 187961"/>
              <a:gd name="connsiteY10" fmla="*/ 88968 h 126356"/>
              <a:gd name="connsiteX11" fmla="*/ 91323 w 187961"/>
              <a:gd name="connsiteY11" fmla="*/ 45725 h 12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7961" h="126356">
                <a:moveTo>
                  <a:pt x="91228" y="45725"/>
                </a:moveTo>
                <a:cubicBezTo>
                  <a:pt x="68654" y="45725"/>
                  <a:pt x="45889" y="45439"/>
                  <a:pt x="23220" y="45820"/>
                </a:cubicBezTo>
                <a:cubicBezTo>
                  <a:pt x="11218" y="46011"/>
                  <a:pt x="1598" y="43153"/>
                  <a:pt x="169" y="29818"/>
                </a:cubicBezTo>
                <a:cubicBezTo>
                  <a:pt x="-1355" y="15816"/>
                  <a:pt x="7599" y="9339"/>
                  <a:pt x="20172" y="8006"/>
                </a:cubicBezTo>
                <a:cubicBezTo>
                  <a:pt x="33983" y="6577"/>
                  <a:pt x="47985" y="6291"/>
                  <a:pt x="61891" y="5529"/>
                </a:cubicBezTo>
                <a:cubicBezTo>
                  <a:pt x="95229" y="3720"/>
                  <a:pt x="128566" y="1815"/>
                  <a:pt x="161904" y="100"/>
                </a:cubicBezTo>
                <a:cubicBezTo>
                  <a:pt x="173143" y="-471"/>
                  <a:pt x="183811" y="1053"/>
                  <a:pt x="187240" y="13911"/>
                </a:cubicBezTo>
                <a:cubicBezTo>
                  <a:pt x="190383" y="25722"/>
                  <a:pt x="182763" y="32485"/>
                  <a:pt x="173810" y="38200"/>
                </a:cubicBezTo>
                <a:cubicBezTo>
                  <a:pt x="131709" y="65442"/>
                  <a:pt x="89609" y="92778"/>
                  <a:pt x="47604" y="120211"/>
                </a:cubicBezTo>
                <a:cubicBezTo>
                  <a:pt x="36554" y="127354"/>
                  <a:pt x="25029" y="130116"/>
                  <a:pt x="16457" y="118210"/>
                </a:cubicBezTo>
                <a:cubicBezTo>
                  <a:pt x="7599" y="105923"/>
                  <a:pt x="14361" y="96207"/>
                  <a:pt x="25505" y="88968"/>
                </a:cubicBezTo>
                <a:cubicBezTo>
                  <a:pt x="47794" y="74300"/>
                  <a:pt x="70083" y="59631"/>
                  <a:pt x="91323" y="45725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52" name="Forma libre: forma 151">
            <a:extLst>
              <a:ext uri="{FF2B5EF4-FFF2-40B4-BE49-F238E27FC236}">
                <a16:creationId xmlns:a16="http://schemas.microsoft.com/office/drawing/2014/main" id="{A57F9B19-633E-4220-8922-C141842B6340}"/>
              </a:ext>
            </a:extLst>
          </p:cNvPr>
          <p:cNvSpPr/>
          <p:nvPr/>
        </p:nvSpPr>
        <p:spPr>
          <a:xfrm>
            <a:off x="7827236" y="1609984"/>
            <a:ext cx="187871" cy="126288"/>
          </a:xfrm>
          <a:custGeom>
            <a:avLst/>
            <a:gdLst>
              <a:gd name="connsiteX0" fmla="*/ 95953 w 187871"/>
              <a:gd name="connsiteY0" fmla="*/ 80651 h 126288"/>
              <a:gd name="connsiteX1" fmla="*/ 163295 w 187871"/>
              <a:gd name="connsiteY1" fmla="*/ 80651 h 126288"/>
              <a:gd name="connsiteX2" fmla="*/ 187869 w 187871"/>
              <a:gd name="connsiteY2" fmla="*/ 98748 h 126288"/>
              <a:gd name="connsiteX3" fmla="*/ 164343 w 187871"/>
              <a:gd name="connsiteY3" fmla="*/ 118941 h 126288"/>
              <a:gd name="connsiteX4" fmla="*/ 25563 w 187871"/>
              <a:gd name="connsiteY4" fmla="*/ 126180 h 126288"/>
              <a:gd name="connsiteX5" fmla="*/ 1084 w 187871"/>
              <a:gd name="connsiteY5" fmla="*/ 113512 h 126288"/>
              <a:gd name="connsiteX6" fmla="*/ 13086 w 187871"/>
              <a:gd name="connsiteY6" fmla="*/ 88652 h 126288"/>
              <a:gd name="connsiteX7" fmla="*/ 142530 w 187871"/>
              <a:gd name="connsiteY7" fmla="*/ 5117 h 126288"/>
              <a:gd name="connsiteX8" fmla="*/ 171867 w 187871"/>
              <a:gd name="connsiteY8" fmla="*/ 9023 h 126288"/>
              <a:gd name="connsiteX9" fmla="*/ 162533 w 187871"/>
              <a:gd name="connsiteY9" fmla="*/ 37217 h 126288"/>
              <a:gd name="connsiteX10" fmla="*/ 95858 w 187871"/>
              <a:gd name="connsiteY10" fmla="*/ 80841 h 12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7871" h="126288">
                <a:moveTo>
                  <a:pt x="95953" y="80651"/>
                </a:moveTo>
                <a:cubicBezTo>
                  <a:pt x="118813" y="80651"/>
                  <a:pt x="141102" y="80746"/>
                  <a:pt x="163295" y="80651"/>
                </a:cubicBezTo>
                <a:cubicBezTo>
                  <a:pt x="176249" y="80555"/>
                  <a:pt x="187679" y="82841"/>
                  <a:pt x="187869" y="98748"/>
                </a:cubicBezTo>
                <a:cubicBezTo>
                  <a:pt x="188060" y="113988"/>
                  <a:pt x="177392" y="118274"/>
                  <a:pt x="164343" y="118941"/>
                </a:cubicBezTo>
                <a:cubicBezTo>
                  <a:pt x="118051" y="121322"/>
                  <a:pt x="71855" y="123704"/>
                  <a:pt x="25563" y="126180"/>
                </a:cubicBezTo>
                <a:cubicBezTo>
                  <a:pt x="14895" y="126752"/>
                  <a:pt x="4989" y="125418"/>
                  <a:pt x="1084" y="113512"/>
                </a:cubicBezTo>
                <a:cubicBezTo>
                  <a:pt x="-2726" y="101701"/>
                  <a:pt x="4037" y="94462"/>
                  <a:pt x="13086" y="88652"/>
                </a:cubicBezTo>
                <a:cubicBezTo>
                  <a:pt x="56234" y="60743"/>
                  <a:pt x="99287" y="32835"/>
                  <a:pt x="142530" y="5117"/>
                </a:cubicBezTo>
                <a:cubicBezTo>
                  <a:pt x="153008" y="-1645"/>
                  <a:pt x="164628" y="-2979"/>
                  <a:pt x="171867" y="9023"/>
                </a:cubicBezTo>
                <a:cubicBezTo>
                  <a:pt x="179011" y="20738"/>
                  <a:pt x="173201" y="30263"/>
                  <a:pt x="162533" y="37217"/>
                </a:cubicBezTo>
                <a:cubicBezTo>
                  <a:pt x="140149" y="51790"/>
                  <a:pt x="117765" y="66458"/>
                  <a:pt x="95858" y="80841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012826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8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872F22A-B3CD-3DCA-99E8-7F1AA497D28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-255576" y="57670"/>
            <a:ext cx="9144000" cy="576062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36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D521C014-1601-9012-5771-0ED134762F1B}"/>
              </a:ext>
            </a:extLst>
          </p:cNvPr>
          <p:cNvSpPr/>
          <p:nvPr/>
        </p:nvSpPr>
        <p:spPr>
          <a:xfrm>
            <a:off x="3212451" y="1246115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AC3CE076-A55E-BF74-97D3-7C696CF4FB1E}"/>
              </a:ext>
            </a:extLst>
          </p:cNvPr>
          <p:cNvSpPr/>
          <p:nvPr/>
        </p:nvSpPr>
        <p:spPr>
          <a:xfrm>
            <a:off x="2583390" y="1299013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28913D19-476F-43B6-4AB8-200ADDFEA96B}"/>
              </a:ext>
            </a:extLst>
          </p:cNvPr>
          <p:cNvSpPr/>
          <p:nvPr/>
        </p:nvSpPr>
        <p:spPr>
          <a:xfrm>
            <a:off x="3214015" y="3517156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80C29E59-B23D-5546-1F70-935D71DD31AC}"/>
              </a:ext>
            </a:extLst>
          </p:cNvPr>
          <p:cNvSpPr/>
          <p:nvPr/>
        </p:nvSpPr>
        <p:spPr>
          <a:xfrm rot="18900010">
            <a:off x="5817700" y="2867924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30D115C3-64D4-8FF5-A72D-BF29D3453037}"/>
              </a:ext>
            </a:extLst>
          </p:cNvPr>
          <p:cNvSpPr/>
          <p:nvPr/>
        </p:nvSpPr>
        <p:spPr>
          <a:xfrm flipH="1">
            <a:off x="2578672" y="3608431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872EF2D7-9A8A-9AB2-53A2-CC53414B1DDB}"/>
              </a:ext>
            </a:extLst>
          </p:cNvPr>
          <p:cNvSpPr/>
          <p:nvPr/>
        </p:nvSpPr>
        <p:spPr>
          <a:xfrm>
            <a:off x="4437455" y="2858879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A3C53474-490B-E9A8-8F1F-6ACDFF44E3C4}"/>
              </a:ext>
            </a:extLst>
          </p:cNvPr>
          <p:cNvSpPr/>
          <p:nvPr/>
        </p:nvSpPr>
        <p:spPr>
          <a:xfrm>
            <a:off x="6926177" y="2827424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35F12CF7-DA16-9930-2F0F-2ADEC4A71E06}"/>
              </a:ext>
            </a:extLst>
          </p:cNvPr>
          <p:cNvSpPr/>
          <p:nvPr/>
        </p:nvSpPr>
        <p:spPr>
          <a:xfrm>
            <a:off x="3841522" y="1266040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78F15136-D834-F5E6-6CC5-57279C6B4E39}"/>
              </a:ext>
            </a:extLst>
          </p:cNvPr>
          <p:cNvSpPr/>
          <p:nvPr/>
        </p:nvSpPr>
        <p:spPr>
          <a:xfrm rot="5400013">
            <a:off x="4431666" y="1266041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859861C6-F6FD-9351-556E-0AF797199272}"/>
              </a:ext>
            </a:extLst>
          </p:cNvPr>
          <p:cNvSpPr/>
          <p:nvPr/>
        </p:nvSpPr>
        <p:spPr>
          <a:xfrm>
            <a:off x="3735845" y="3591240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5F538590-1CC6-4F61-77B6-E999EFFD3414}"/>
              </a:ext>
            </a:extLst>
          </p:cNvPr>
          <p:cNvSpPr/>
          <p:nvPr/>
        </p:nvSpPr>
        <p:spPr>
          <a:xfrm rot="16200004">
            <a:off x="5022415" y="1229958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007C148E-7EC9-7446-0839-B591CBCD31E0}"/>
              </a:ext>
            </a:extLst>
          </p:cNvPr>
          <p:cNvSpPr/>
          <p:nvPr/>
        </p:nvSpPr>
        <p:spPr>
          <a:xfrm>
            <a:off x="5684815" y="1195229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5E28C7C3-6F1C-1979-05C6-B539E5A7F570}"/>
              </a:ext>
            </a:extLst>
          </p:cNvPr>
          <p:cNvSpPr/>
          <p:nvPr/>
        </p:nvSpPr>
        <p:spPr>
          <a:xfrm>
            <a:off x="4407709" y="3577717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3EA79C9E-6D68-B71D-B653-7637B99A886E}"/>
              </a:ext>
            </a:extLst>
          </p:cNvPr>
          <p:cNvSpPr/>
          <p:nvPr/>
        </p:nvSpPr>
        <p:spPr>
          <a:xfrm rot="20700014">
            <a:off x="3231545" y="2852663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523F3855-569A-B70B-48FE-75A37004C9E3}"/>
              </a:ext>
            </a:extLst>
          </p:cNvPr>
          <p:cNvSpPr/>
          <p:nvPr/>
        </p:nvSpPr>
        <p:spPr>
          <a:xfrm>
            <a:off x="1929283" y="2785938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F3885229-D11A-7C2E-5469-47E48FED8174}"/>
              </a:ext>
            </a:extLst>
          </p:cNvPr>
          <p:cNvSpPr/>
          <p:nvPr/>
        </p:nvSpPr>
        <p:spPr>
          <a:xfrm>
            <a:off x="1910574" y="3587062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322EE32A-86D6-9598-DB7F-E19D43339F55}"/>
              </a:ext>
            </a:extLst>
          </p:cNvPr>
          <p:cNvSpPr/>
          <p:nvPr/>
        </p:nvSpPr>
        <p:spPr>
          <a:xfrm rot="18805988">
            <a:off x="6223427" y="1281508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0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B0AA425A-E05B-4221-5104-B60924E56661}"/>
              </a:ext>
            </a:extLst>
          </p:cNvPr>
          <p:cNvSpPr/>
          <p:nvPr/>
        </p:nvSpPr>
        <p:spPr>
          <a:xfrm>
            <a:off x="6828016" y="1281567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0B7ED618-0ED5-E320-C97F-3F09DFC7AE6F}"/>
              </a:ext>
            </a:extLst>
          </p:cNvPr>
          <p:cNvSpPr/>
          <p:nvPr/>
        </p:nvSpPr>
        <p:spPr>
          <a:xfrm>
            <a:off x="5651010" y="35605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3897494E-1EDD-36A9-BB79-E4B87124AE08}"/>
              </a:ext>
            </a:extLst>
          </p:cNvPr>
          <p:cNvSpPr/>
          <p:nvPr/>
        </p:nvSpPr>
        <p:spPr>
          <a:xfrm>
            <a:off x="4994727" y="35605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893D4CFF-07D1-5010-8D13-7F84D550D5E6}"/>
              </a:ext>
            </a:extLst>
          </p:cNvPr>
          <p:cNvSpPr/>
          <p:nvPr/>
        </p:nvSpPr>
        <p:spPr>
          <a:xfrm>
            <a:off x="6307284" y="35605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FAEB28E0-7A45-48FC-FEFC-38BF8F564F51}"/>
              </a:ext>
            </a:extLst>
          </p:cNvPr>
          <p:cNvSpPr/>
          <p:nvPr/>
        </p:nvSpPr>
        <p:spPr>
          <a:xfrm>
            <a:off x="6963567" y="35605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0B5621DF-78EA-7244-D15A-CB6385544ED0}"/>
              </a:ext>
            </a:extLst>
          </p:cNvPr>
          <p:cNvSpPr/>
          <p:nvPr/>
        </p:nvSpPr>
        <p:spPr>
          <a:xfrm>
            <a:off x="1891793" y="1236075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B1B21F14-DAAE-9BAC-FC80-E6F40C5388EE}"/>
              </a:ext>
            </a:extLst>
          </p:cNvPr>
          <p:cNvGrpSpPr/>
          <p:nvPr/>
        </p:nvGrpSpPr>
        <p:grpSpPr>
          <a:xfrm>
            <a:off x="5654256" y="4191928"/>
            <a:ext cx="303114" cy="420175"/>
            <a:chOff x="7025856" y="4064928"/>
            <a:chExt cx="303114" cy="420175"/>
          </a:xfrm>
          <a:solidFill>
            <a:srgbClr val="0070C0"/>
          </a:solidFill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D233D0BC-3220-1E5A-08CE-FB2BF5726C8F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7F2C43F0-3528-3E23-531A-9412674139E5}"/>
                </a:ext>
              </a:extLst>
            </p:cNvPr>
            <p:cNvSpPr/>
            <p:nvPr/>
          </p:nvSpPr>
          <p:spPr>
            <a:xfrm>
              <a:off x="7163793" y="4172571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01B69509-2737-6782-8DB4-25A510BCE9F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48CB56EA-AF7D-780E-0247-2EED94D2417C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11C4C176-A468-C2A8-A3B8-5497A165E189}"/>
              </a:ext>
            </a:extLst>
          </p:cNvPr>
          <p:cNvGrpSpPr/>
          <p:nvPr/>
        </p:nvGrpSpPr>
        <p:grpSpPr>
          <a:xfrm>
            <a:off x="1863748" y="1927673"/>
            <a:ext cx="483150" cy="480763"/>
            <a:chOff x="3235348" y="1800673"/>
            <a:chExt cx="483150" cy="480763"/>
          </a:xfrm>
          <a:solidFill>
            <a:srgbClr val="0070C0"/>
          </a:solidFill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E06FCD0C-CF40-D44F-600B-C9B36E760D6A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B9F25194-E358-DAB1-500A-B8C500DDA56B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35DAD696-83EF-750D-FE2E-A652687606B5}"/>
              </a:ext>
            </a:extLst>
          </p:cNvPr>
          <p:cNvGrpSpPr/>
          <p:nvPr/>
        </p:nvGrpSpPr>
        <p:grpSpPr>
          <a:xfrm>
            <a:off x="1928314" y="4341195"/>
            <a:ext cx="371547" cy="331551"/>
            <a:chOff x="3299914" y="4214195"/>
            <a:chExt cx="371547" cy="331551"/>
          </a:xfrm>
          <a:solidFill>
            <a:srgbClr val="0070C0"/>
          </a:solidFill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63714179-DB2A-2C13-BF7E-5FDF2DCC5FCC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297E1AF6-D7BC-B23B-B1B2-DC283AD269B7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779A9460-2550-58A0-DA72-94136E064E9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711592ED-5FAE-4787-6195-935807F95BD1}"/>
              </a:ext>
            </a:extLst>
          </p:cNvPr>
          <p:cNvGrpSpPr/>
          <p:nvPr/>
        </p:nvGrpSpPr>
        <p:grpSpPr>
          <a:xfrm>
            <a:off x="4952929" y="4253467"/>
            <a:ext cx="372408" cy="364370"/>
            <a:chOff x="6324529" y="4126467"/>
            <a:chExt cx="372408" cy="364370"/>
          </a:xfrm>
          <a:solidFill>
            <a:srgbClr val="0070C0"/>
          </a:solidFill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2F3BE1F1-BD4A-F80C-9CD4-5F45DBF787CD}"/>
                </a:ext>
              </a:extLst>
            </p:cNvPr>
            <p:cNvSpPr/>
            <p:nvPr/>
          </p:nvSpPr>
          <p:spPr>
            <a:xfrm>
              <a:off x="6440210" y="4126467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9B722EEA-AA1C-0014-A8D8-8792DC677772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CE777E69-19C3-0E55-35C9-20AE3E56DEDD}"/>
                </a:ext>
              </a:extLst>
            </p:cNvPr>
            <p:cNvSpPr/>
            <p:nvPr/>
          </p:nvSpPr>
          <p:spPr>
            <a:xfrm>
              <a:off x="6324529" y="4198568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35DE0E5C-7125-841C-721C-8BFD06CEF55B}"/>
              </a:ext>
            </a:extLst>
          </p:cNvPr>
          <p:cNvGrpSpPr/>
          <p:nvPr/>
        </p:nvGrpSpPr>
        <p:grpSpPr>
          <a:xfrm>
            <a:off x="2592561" y="4284045"/>
            <a:ext cx="352263" cy="356771"/>
            <a:chOff x="3964161" y="4157045"/>
            <a:chExt cx="352263" cy="356771"/>
          </a:xfrm>
          <a:solidFill>
            <a:srgbClr val="0070C0"/>
          </a:solidFill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27E54F75-AD99-403F-A08B-D89B3F7256CE}"/>
                </a:ext>
              </a:extLst>
            </p:cNvPr>
            <p:cNvSpPr/>
            <p:nvPr/>
          </p:nvSpPr>
          <p:spPr>
            <a:xfrm>
              <a:off x="3964161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A2A4CD92-C24F-AA65-D50D-16AAF72B3A5C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610AB40F-2E9C-D239-EFED-38F60E7B5425}"/>
              </a:ext>
            </a:extLst>
          </p:cNvPr>
          <p:cNvGrpSpPr/>
          <p:nvPr/>
        </p:nvGrpSpPr>
        <p:grpSpPr>
          <a:xfrm>
            <a:off x="6294327" y="4300513"/>
            <a:ext cx="365202" cy="332668"/>
            <a:chOff x="7665927" y="4173513"/>
            <a:chExt cx="365202" cy="332668"/>
          </a:xfrm>
          <a:solidFill>
            <a:srgbClr val="0070C0"/>
          </a:solidFill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F3980181-E2DB-8AD5-4ACD-E3182BEE57AC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4AC161ED-A27C-7858-44B3-1ECBB2147FD4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2F698EFE-BBC0-A7BF-C69B-BB84F605A86C}"/>
                </a:ext>
              </a:extLst>
            </p:cNvPr>
            <p:cNvSpPr/>
            <p:nvPr/>
          </p:nvSpPr>
          <p:spPr>
            <a:xfrm>
              <a:off x="7985912" y="4292833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CF64947F-E78D-9D11-6BFF-ECBAF1DAD0D8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E3D461E6-E88F-43F3-5D1E-A6A63FAFC727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4CC53B91-EDFC-49B1-DDED-35709FF588FA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A6183F1E-3D59-DFD3-BA4A-A562849E6DB1}"/>
                </a:ext>
              </a:extLst>
            </p:cNvPr>
            <p:cNvSpPr/>
            <p:nvPr/>
          </p:nvSpPr>
          <p:spPr>
            <a:xfrm>
              <a:off x="7665927" y="4411239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3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AFB9F3E2-1386-DB3E-72DF-A72509710DB5}"/>
              </a:ext>
            </a:extLst>
          </p:cNvPr>
          <p:cNvSpPr/>
          <p:nvPr/>
        </p:nvSpPr>
        <p:spPr>
          <a:xfrm>
            <a:off x="3186501" y="4284703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3FE96487-E87A-7D69-3FB7-27A8165A83CB}"/>
              </a:ext>
            </a:extLst>
          </p:cNvPr>
          <p:cNvGrpSpPr/>
          <p:nvPr/>
        </p:nvGrpSpPr>
        <p:grpSpPr>
          <a:xfrm>
            <a:off x="6957349" y="4267814"/>
            <a:ext cx="357082" cy="363401"/>
            <a:chOff x="8328949" y="4140814"/>
            <a:chExt cx="357082" cy="363401"/>
          </a:xfrm>
          <a:solidFill>
            <a:srgbClr val="0070C0"/>
          </a:solidFill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24B479A2-ABAF-094E-6C79-1DAAAB5D4EB2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744F2784-C100-1142-03EC-F80168932663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366DF75E-4DA1-607E-56EA-C4532A47513D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F68B574B-84D2-938F-DB2E-57950653ADD5}"/>
              </a:ext>
            </a:extLst>
          </p:cNvPr>
          <p:cNvGrpSpPr/>
          <p:nvPr/>
        </p:nvGrpSpPr>
        <p:grpSpPr>
          <a:xfrm>
            <a:off x="3754654" y="4285599"/>
            <a:ext cx="365202" cy="363400"/>
            <a:chOff x="5126254" y="4158599"/>
            <a:chExt cx="365202" cy="363400"/>
          </a:xfrm>
          <a:solidFill>
            <a:srgbClr val="0070C0"/>
          </a:solidFill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986957AD-4CA7-A365-E043-D63D98BEA87D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5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B053A66B-56A4-D2FA-B0B5-5D81160E93C5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C44C34AA-F38A-3283-1373-176851A55FA1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61986606-09A8-6377-AF71-BBC77DAF7036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3AE1110F-D2D6-E5F5-3ADD-647D2E85DA23}"/>
              </a:ext>
            </a:extLst>
          </p:cNvPr>
          <p:cNvGrpSpPr/>
          <p:nvPr/>
        </p:nvGrpSpPr>
        <p:grpSpPr>
          <a:xfrm>
            <a:off x="4361441" y="4320493"/>
            <a:ext cx="362504" cy="283866"/>
            <a:chOff x="5733041" y="4193493"/>
            <a:chExt cx="362504" cy="283866"/>
          </a:xfrm>
          <a:solidFill>
            <a:srgbClr val="0070C0"/>
          </a:solidFill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30EE05AA-2F82-079F-63A0-0022B349DA0E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246E52B8-A047-1E8F-DB4B-306C778F3448}"/>
                </a:ext>
              </a:extLst>
            </p:cNvPr>
            <p:cNvSpPr/>
            <p:nvPr/>
          </p:nvSpPr>
          <p:spPr>
            <a:xfrm>
              <a:off x="5755645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2D232255-A11B-0279-9D01-55997B372C05}"/>
              </a:ext>
            </a:extLst>
          </p:cNvPr>
          <p:cNvGrpSpPr/>
          <p:nvPr/>
        </p:nvGrpSpPr>
        <p:grpSpPr>
          <a:xfrm>
            <a:off x="2552017" y="2018747"/>
            <a:ext cx="360502" cy="414707"/>
            <a:chOff x="3923617" y="1891747"/>
            <a:chExt cx="360502" cy="414707"/>
          </a:xfrm>
          <a:solidFill>
            <a:srgbClr val="0070C0"/>
          </a:solidFill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06F8872C-CCF3-D42C-7158-35557CB55ED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41D60B20-95B7-A26D-209A-EAA603688BE8}"/>
                </a:ext>
              </a:extLst>
            </p:cNvPr>
            <p:cNvSpPr/>
            <p:nvPr/>
          </p:nvSpPr>
          <p:spPr>
            <a:xfrm>
              <a:off x="3923617" y="2197650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C852D0F1-3B78-42B8-44E3-43A9FB4A7820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0274F914-CEC0-1F85-5AC0-A3327C3706E5}"/>
              </a:ext>
            </a:extLst>
          </p:cNvPr>
          <p:cNvGrpSpPr/>
          <p:nvPr/>
        </p:nvGrpSpPr>
        <p:grpSpPr>
          <a:xfrm>
            <a:off x="5621877" y="2015684"/>
            <a:ext cx="416125" cy="415100"/>
            <a:chOff x="6993477" y="1888684"/>
            <a:chExt cx="416125" cy="415100"/>
          </a:xfrm>
          <a:solidFill>
            <a:srgbClr val="0070C0"/>
          </a:solidFill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8EB6514A-C851-2170-7492-06C75690F196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98332A70-04BC-530C-BA18-74043E803962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58EC9F7C-0F81-43A5-1205-CF36B1EA2136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C2C29746-42AA-693D-B38A-813EACA937FB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6944C3A4-352D-820D-5052-61A4B75E4225}"/>
              </a:ext>
            </a:extLst>
          </p:cNvPr>
          <p:cNvGrpSpPr/>
          <p:nvPr/>
        </p:nvGrpSpPr>
        <p:grpSpPr>
          <a:xfrm>
            <a:off x="3198214" y="2018747"/>
            <a:ext cx="480718" cy="415100"/>
            <a:chOff x="4569814" y="1891747"/>
            <a:chExt cx="480718" cy="415100"/>
          </a:xfrm>
          <a:solidFill>
            <a:srgbClr val="0070C0"/>
          </a:solidFill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A9B319B5-7DF3-93AD-1B79-7040CE739831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1989C276-1461-E3B1-262C-1EEC77AD6F6A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7B690F41-DE54-CF11-2FC4-283A8A045FAC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3D216AA0-2CA9-C093-51AB-8EACC91BC2F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B5EDE94B-7520-068B-D5DC-CFBC433759AA}"/>
              </a:ext>
            </a:extLst>
          </p:cNvPr>
          <p:cNvGrpSpPr/>
          <p:nvPr/>
        </p:nvGrpSpPr>
        <p:grpSpPr>
          <a:xfrm>
            <a:off x="6213549" y="1994515"/>
            <a:ext cx="421867" cy="414479"/>
            <a:chOff x="7585149" y="1867515"/>
            <a:chExt cx="421867" cy="414479"/>
          </a:xfrm>
          <a:solidFill>
            <a:srgbClr val="0070C0"/>
          </a:solidFill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02E9D945-7F5C-B5B9-295D-27E8969E8441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15B3928F-C8B2-2044-08C1-913BC5E08A22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14BD70DC-1B17-3FC1-46ED-784B4E71503A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544B9F5D-E517-6682-45C9-4D95AD6C9D24}"/>
                </a:ext>
              </a:extLst>
            </p:cNvPr>
            <p:cNvSpPr/>
            <p:nvPr/>
          </p:nvSpPr>
          <p:spPr>
            <a:xfrm>
              <a:off x="7892104" y="216978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738A5D92-65B7-42FC-C2E3-C79182264DDA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704B3A6D-2AE1-C145-58BF-DE27912EC37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6" h="35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44450D74-122E-5416-F21B-879B82169AE0}"/>
              </a:ext>
            </a:extLst>
          </p:cNvPr>
          <p:cNvSpPr/>
          <p:nvPr/>
        </p:nvSpPr>
        <p:spPr>
          <a:xfrm>
            <a:off x="3830238" y="2019561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DAE1174C-8989-519E-78E9-14BEB0600222}"/>
              </a:ext>
            </a:extLst>
          </p:cNvPr>
          <p:cNvGrpSpPr/>
          <p:nvPr/>
        </p:nvGrpSpPr>
        <p:grpSpPr>
          <a:xfrm>
            <a:off x="6858813" y="1994735"/>
            <a:ext cx="415101" cy="378030"/>
            <a:chOff x="8230413" y="1867735"/>
            <a:chExt cx="415101" cy="378030"/>
          </a:xfrm>
          <a:solidFill>
            <a:srgbClr val="0070C0"/>
          </a:solidFill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EBFEA4C0-4A3B-D8B7-302C-5AA246B5C1E2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FF458FAD-BAB9-3AA6-4607-F9A9DD888C15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1CC63469-0D06-20B5-B5DF-2ACD7FC701C2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0E64C668-4913-235A-70D4-99DF6FF21EBD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FF6BC8EE-8615-47C6-97A2-9EA078AEC705}"/>
              </a:ext>
            </a:extLst>
          </p:cNvPr>
          <p:cNvGrpSpPr/>
          <p:nvPr/>
        </p:nvGrpSpPr>
        <p:grpSpPr>
          <a:xfrm>
            <a:off x="4404893" y="1999352"/>
            <a:ext cx="415128" cy="414872"/>
            <a:chOff x="5776493" y="1872352"/>
            <a:chExt cx="415128" cy="414872"/>
          </a:xfrm>
          <a:solidFill>
            <a:srgbClr val="0070C0"/>
          </a:solidFill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E0ADC0A7-3ECA-6A8D-393D-9F7751FC4CBB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0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FF7650D9-D5D5-78CC-FEA1-9AAE4D1DEBE4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0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42C0130F-90BE-E932-C45A-5BA4D5CC9FB5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18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D401F8D4-8C23-12FB-93E5-3EDD5B9A2399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587A1679-2DEB-BDD2-356F-09C785C2E43B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2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C7478DBC-88ED-110E-3DBC-D0CD181DA9CE}"/>
              </a:ext>
            </a:extLst>
          </p:cNvPr>
          <p:cNvGrpSpPr/>
          <p:nvPr/>
        </p:nvGrpSpPr>
        <p:grpSpPr>
          <a:xfrm>
            <a:off x="5025414" y="1983360"/>
            <a:ext cx="418200" cy="413070"/>
            <a:chOff x="6397014" y="1856360"/>
            <a:chExt cx="418200" cy="413070"/>
          </a:xfrm>
          <a:solidFill>
            <a:srgbClr val="0070C0"/>
          </a:solidFill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0A37378B-CAD0-EA7B-4D72-0CA7D1CA6577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1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5E6E9883-8BDC-7C26-3B3D-45936A6C6F91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E0628178-CA10-CA88-7C07-19A98AF575BF}"/>
              </a:ext>
            </a:extLst>
          </p:cNvPr>
          <p:cNvGrpSpPr/>
          <p:nvPr/>
        </p:nvGrpSpPr>
        <p:grpSpPr>
          <a:xfrm>
            <a:off x="2513941" y="2726748"/>
            <a:ext cx="501822" cy="501823"/>
            <a:chOff x="3885541" y="2599748"/>
            <a:chExt cx="501822" cy="501823"/>
          </a:xfrm>
          <a:solidFill>
            <a:srgbClr val="0070C0"/>
          </a:solidFill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F60A84F2-8279-A7D4-BF26-7FDE7DF624EB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3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10FD2287-0F6C-1C7B-B188-385BB8CC5F16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26353665-232D-7A9B-4B18-8F1B66D92994}"/>
              </a:ext>
            </a:extLst>
          </p:cNvPr>
          <p:cNvGrpSpPr/>
          <p:nvPr/>
        </p:nvGrpSpPr>
        <p:grpSpPr>
          <a:xfrm>
            <a:off x="3809161" y="2797651"/>
            <a:ext cx="395020" cy="395021"/>
            <a:chOff x="5180761" y="2670651"/>
            <a:chExt cx="395020" cy="395021"/>
          </a:xfrm>
          <a:solidFill>
            <a:srgbClr val="0070C0"/>
          </a:solidFill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C001D3C5-CF31-4E0D-DBD4-DBAEDEFAD6AE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594879BA-B6F0-D3DF-A678-49B67B62B097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DA09D4F3-C27A-82AA-D258-AC2B0C3E25BE}"/>
              </a:ext>
            </a:extLst>
          </p:cNvPr>
          <p:cNvGrpSpPr/>
          <p:nvPr/>
        </p:nvGrpSpPr>
        <p:grpSpPr>
          <a:xfrm>
            <a:off x="6221678" y="2853923"/>
            <a:ext cx="441298" cy="284452"/>
            <a:chOff x="7593278" y="2726923"/>
            <a:chExt cx="441298" cy="284452"/>
          </a:xfrm>
          <a:solidFill>
            <a:srgbClr val="0070C0"/>
          </a:solidFill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22BBC23B-7A90-23CE-4045-394487FC0ED2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45D94465-158B-B0A0-8EB5-55C3E75DAB2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ACB540B7-F12B-4FF0-DF3E-B3FC1D660D51}"/>
              </a:ext>
            </a:extLst>
          </p:cNvPr>
          <p:cNvGrpSpPr/>
          <p:nvPr/>
        </p:nvGrpSpPr>
        <p:grpSpPr>
          <a:xfrm>
            <a:off x="5060810" y="2875311"/>
            <a:ext cx="338931" cy="317744"/>
            <a:chOff x="6432410" y="2748311"/>
            <a:chExt cx="338931" cy="317744"/>
          </a:xfrm>
          <a:solidFill>
            <a:srgbClr val="0070C0"/>
          </a:solidFill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75811465-8D32-65F4-D2A4-392B79155735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EE2CE4BF-E760-C27F-38BB-8CBF2CEDDAA1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D1BD2675-210B-1264-8CD1-32AEE47E092A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5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C7812392-FB7F-9568-4B29-04A0DEBDCEF3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5" h="16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6A7E8EB4-04C3-665B-09F2-732EC2DF0E29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003D3188-0E45-E58D-3508-FC9EF9915A15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5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8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41A7B0E-5D34-17A2-0A7F-151020AF0F0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-962278" y="384605"/>
            <a:ext cx="8678862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36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2575F5EB-9190-A76B-DB2E-E0BE43BA7C68}"/>
              </a:ext>
            </a:extLst>
          </p:cNvPr>
          <p:cNvSpPr/>
          <p:nvPr/>
        </p:nvSpPr>
        <p:spPr>
          <a:xfrm>
            <a:off x="3169452" y="1255150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2A09E2FB-B079-AA0D-C961-CC0DB7C61D6D}"/>
              </a:ext>
            </a:extLst>
          </p:cNvPr>
          <p:cNvSpPr/>
          <p:nvPr/>
        </p:nvSpPr>
        <p:spPr>
          <a:xfrm>
            <a:off x="3862549" y="1266031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57A52DBD-263D-E4DE-9414-570E0D03A5A0}"/>
              </a:ext>
            </a:extLst>
          </p:cNvPr>
          <p:cNvGrpSpPr/>
          <p:nvPr/>
        </p:nvGrpSpPr>
        <p:grpSpPr>
          <a:xfrm>
            <a:off x="2475825" y="1255150"/>
            <a:ext cx="415402" cy="489222"/>
            <a:chOff x="3837179" y="1242450"/>
            <a:chExt cx="415402" cy="489222"/>
          </a:xfrm>
          <a:solidFill>
            <a:srgbClr val="0070C0"/>
          </a:solidFill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80393FF6-C9EA-6498-7DEC-E03E01692CC2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F58F4833-2258-83FD-D76B-CAE9B66399AE}"/>
                </a:ext>
              </a:extLst>
            </p:cNvPr>
            <p:cNvSpPr/>
            <p:nvPr/>
          </p:nvSpPr>
          <p:spPr>
            <a:xfrm rot="18100528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B87AB70D-E212-273D-D4C1-9D6FEC068DC3}"/>
              </a:ext>
            </a:extLst>
          </p:cNvPr>
          <p:cNvSpPr/>
          <p:nvPr/>
        </p:nvSpPr>
        <p:spPr>
          <a:xfrm>
            <a:off x="1796306" y="1281695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2582AEFC-D409-4F7F-F931-A702936DB4AE}"/>
              </a:ext>
            </a:extLst>
          </p:cNvPr>
          <p:cNvSpPr/>
          <p:nvPr/>
        </p:nvSpPr>
        <p:spPr>
          <a:xfrm>
            <a:off x="7122650" y="1266058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B9EE278B-F727-089B-9003-852749DCB43B}"/>
              </a:ext>
            </a:extLst>
          </p:cNvPr>
          <p:cNvSpPr/>
          <p:nvPr/>
        </p:nvSpPr>
        <p:spPr>
          <a:xfrm>
            <a:off x="2468619" y="409405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D06C0317-9448-5BF8-2CD5-95A4FD7DBE5D}"/>
              </a:ext>
            </a:extLst>
          </p:cNvPr>
          <p:cNvSpPr/>
          <p:nvPr/>
        </p:nvSpPr>
        <p:spPr>
          <a:xfrm>
            <a:off x="1767521" y="4094051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A870C4A0-74E4-3294-8CE5-B7D052715968}"/>
              </a:ext>
            </a:extLst>
          </p:cNvPr>
          <p:cNvSpPr/>
          <p:nvPr/>
        </p:nvSpPr>
        <p:spPr>
          <a:xfrm>
            <a:off x="3865813" y="409405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11CCF5E7-7E6F-8236-6702-3FAEE5783BB3}"/>
              </a:ext>
            </a:extLst>
          </p:cNvPr>
          <p:cNvSpPr/>
          <p:nvPr/>
        </p:nvSpPr>
        <p:spPr>
          <a:xfrm>
            <a:off x="3162246" y="409405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4B7D88FC-BC6F-4D43-E231-0293346045E6}"/>
              </a:ext>
            </a:extLst>
          </p:cNvPr>
          <p:cNvSpPr/>
          <p:nvPr/>
        </p:nvSpPr>
        <p:spPr>
          <a:xfrm>
            <a:off x="4582127" y="4084742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CE5B7607-FD1C-8EAD-FE43-777B423B247C}"/>
              </a:ext>
            </a:extLst>
          </p:cNvPr>
          <p:cNvSpPr/>
          <p:nvPr/>
        </p:nvSpPr>
        <p:spPr>
          <a:xfrm>
            <a:off x="5249584" y="4116938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C789998A-5691-4C89-AA5C-5B14DCC23DE0}"/>
              </a:ext>
            </a:extLst>
          </p:cNvPr>
          <p:cNvGrpSpPr/>
          <p:nvPr/>
        </p:nvGrpSpPr>
        <p:grpSpPr>
          <a:xfrm>
            <a:off x="6490169" y="4075909"/>
            <a:ext cx="410848" cy="437869"/>
            <a:chOff x="7851523" y="4063209"/>
            <a:chExt cx="410848" cy="437869"/>
          </a:xfrm>
          <a:solidFill>
            <a:srgbClr val="0070C0"/>
          </a:solidFill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E719A770-F27E-79BD-C172-4BE2B74918FA}"/>
                </a:ext>
              </a:extLst>
            </p:cNvPr>
            <p:cNvSpPr/>
            <p:nvPr/>
          </p:nvSpPr>
          <p:spPr>
            <a:xfrm>
              <a:off x="7851523" y="412076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69ABBF26-BB6E-3BA2-E555-13E9710EBA5F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23F37439-B89C-D059-520D-CEF06E53546B}"/>
              </a:ext>
            </a:extLst>
          </p:cNvPr>
          <p:cNvGrpSpPr/>
          <p:nvPr/>
        </p:nvGrpSpPr>
        <p:grpSpPr>
          <a:xfrm>
            <a:off x="2622238" y="2789815"/>
            <a:ext cx="392753" cy="381085"/>
            <a:chOff x="3983592" y="2777115"/>
            <a:chExt cx="392753" cy="381085"/>
          </a:xfrm>
          <a:solidFill>
            <a:srgbClr val="0070C0"/>
          </a:solidFill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D21233F4-4860-59F3-C878-60C18C4AC223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0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A37CA0EC-7998-8266-77DF-608BA83FF7F0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8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4C49D1C6-E2F6-3547-E052-7E96566721BD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27FFE04C-9B32-0A97-08C1-80E57C792A13}"/>
              </a:ext>
            </a:extLst>
          </p:cNvPr>
          <p:cNvGrpSpPr/>
          <p:nvPr/>
        </p:nvGrpSpPr>
        <p:grpSpPr>
          <a:xfrm>
            <a:off x="3216854" y="2764504"/>
            <a:ext cx="392753" cy="410263"/>
            <a:chOff x="4578208" y="2751804"/>
            <a:chExt cx="392753" cy="410263"/>
          </a:xfrm>
          <a:solidFill>
            <a:srgbClr val="0070C0"/>
          </a:solidFill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DEC9BA0A-1F01-E0FF-821C-482E64FA9363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D6491E2E-DB38-7855-AE3F-075372A99FD6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ED540090-D697-A854-0A14-D2051D9B5472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D1690A47-4177-C413-EC6B-023D0A24AA47}"/>
              </a:ext>
            </a:extLst>
          </p:cNvPr>
          <p:cNvGrpSpPr/>
          <p:nvPr/>
        </p:nvGrpSpPr>
        <p:grpSpPr>
          <a:xfrm>
            <a:off x="5768771" y="2773520"/>
            <a:ext cx="359660" cy="371036"/>
            <a:chOff x="7130125" y="2760820"/>
            <a:chExt cx="359660" cy="371036"/>
          </a:xfrm>
          <a:solidFill>
            <a:srgbClr val="0070C0"/>
          </a:solidFill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0FBF585A-B7DD-FEAC-33DB-A55B6E2BFF28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723AA13E-7652-9DA4-5F39-CD82444BB847}"/>
                </a:ext>
              </a:extLst>
            </p:cNvPr>
            <p:cNvSpPr/>
            <p:nvPr/>
          </p:nvSpPr>
          <p:spPr>
            <a:xfrm>
              <a:off x="7223366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3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0CFD12A0-EEC2-4BCF-8625-0601E50C1110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59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E2101E4D-D418-24BE-E010-116E95C438E7}"/>
                </a:ext>
              </a:extLst>
            </p:cNvPr>
            <p:cNvSpPr/>
            <p:nvPr/>
          </p:nvSpPr>
          <p:spPr>
            <a:xfrm>
              <a:off x="7303303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B24BF5C5-8036-4DFD-3253-59721662099F}"/>
              </a:ext>
            </a:extLst>
          </p:cNvPr>
          <p:cNvGrpSpPr/>
          <p:nvPr/>
        </p:nvGrpSpPr>
        <p:grpSpPr>
          <a:xfrm>
            <a:off x="5042161" y="1192321"/>
            <a:ext cx="515511" cy="543501"/>
            <a:chOff x="6403515" y="1179621"/>
            <a:chExt cx="515511" cy="543501"/>
          </a:xfrm>
          <a:solidFill>
            <a:srgbClr val="0070C0"/>
          </a:solidFill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568A4024-DE80-FECB-18AE-322B83B4785E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5390463E-E31C-DAA3-D5E8-696B0D894E9C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EF787252-2074-915B-D976-1A2E7CF42CA0}"/>
              </a:ext>
            </a:extLst>
          </p:cNvPr>
          <p:cNvSpPr/>
          <p:nvPr/>
        </p:nvSpPr>
        <p:spPr>
          <a:xfrm>
            <a:off x="3868136" y="2743363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59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2681C905-4AF3-54F2-247B-4F915D0E1E36}"/>
              </a:ext>
            </a:extLst>
          </p:cNvPr>
          <p:cNvGrpSpPr/>
          <p:nvPr/>
        </p:nvGrpSpPr>
        <p:grpSpPr>
          <a:xfrm>
            <a:off x="7112966" y="2085836"/>
            <a:ext cx="350645" cy="379421"/>
            <a:chOff x="8474320" y="2073136"/>
            <a:chExt cx="350645" cy="379421"/>
          </a:xfrm>
          <a:solidFill>
            <a:srgbClr val="0070C0"/>
          </a:solidFill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1C81D0F3-D6AB-6BCF-7CCF-8BB4519EA4DC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7C0E7A12-0053-1CD2-985A-7F7DD79E7007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2B4693BD-3430-45A7-2989-81F6C88ECA36}"/>
                </a:ext>
              </a:extLst>
            </p:cNvPr>
            <p:cNvSpPr/>
            <p:nvPr/>
          </p:nvSpPr>
          <p:spPr>
            <a:xfrm>
              <a:off x="859860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C972AC33-A7B6-21A3-2C62-B6B8BB2A81F1}"/>
                </a:ext>
              </a:extLst>
            </p:cNvPr>
            <p:cNvSpPr/>
            <p:nvPr/>
          </p:nvSpPr>
          <p:spPr>
            <a:xfrm>
              <a:off x="859860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B5933404-E0FE-C3E9-51C3-18437BC1E8AF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A704019D-3A5E-CA4C-0CEE-565026F98A03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09757B8E-5293-DC27-F367-B9E63A13153F}"/>
              </a:ext>
            </a:extLst>
          </p:cNvPr>
          <p:cNvGrpSpPr/>
          <p:nvPr/>
        </p:nvGrpSpPr>
        <p:grpSpPr>
          <a:xfrm>
            <a:off x="4504924" y="1223045"/>
            <a:ext cx="427692" cy="535545"/>
            <a:chOff x="5866278" y="1210345"/>
            <a:chExt cx="427692" cy="535545"/>
          </a:xfrm>
          <a:solidFill>
            <a:srgbClr val="0070C0"/>
          </a:solidFill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9192B5DF-3112-3FE4-0221-A61132E41B11}"/>
                </a:ext>
              </a:extLst>
            </p:cNvPr>
            <p:cNvSpPr/>
            <p:nvPr/>
          </p:nvSpPr>
          <p:spPr>
            <a:xfrm>
              <a:off x="5866278" y="152260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471CA661-D80E-F0C2-9170-0B4F5F7EB8C5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B6814ABF-9662-C07F-1884-D06556D4AD02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CB99DF28-BA62-D297-9EB4-1904AA665539}"/>
              </a:ext>
            </a:extLst>
          </p:cNvPr>
          <p:cNvGrpSpPr/>
          <p:nvPr/>
        </p:nvGrpSpPr>
        <p:grpSpPr>
          <a:xfrm>
            <a:off x="4582127" y="2743043"/>
            <a:ext cx="392752" cy="418456"/>
            <a:chOff x="5943481" y="2730343"/>
            <a:chExt cx="392752" cy="418456"/>
          </a:xfrm>
          <a:solidFill>
            <a:srgbClr val="0070C0"/>
          </a:solidFill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4363E64F-E964-5FE6-04CE-88AAFF144507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B007F348-3F94-796B-A742-527CBE52EB0D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5B82384D-D7DA-E803-A9ED-8FE5D4B24735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A0093E9F-0AE3-D1D4-A90E-DC9BE0A9CA85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C92D80C8-A1B4-5FC1-742E-D9D321C2FA5A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5A0C2F92-3CF7-928D-9E55-F2954547696E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C4B3656A-D059-1D6D-CFC7-8CDB98FB94D1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5BAC5A02-40ED-C26D-B063-1A5E131253D3}"/>
              </a:ext>
            </a:extLst>
          </p:cNvPr>
          <p:cNvGrpSpPr/>
          <p:nvPr/>
        </p:nvGrpSpPr>
        <p:grpSpPr>
          <a:xfrm>
            <a:off x="5707369" y="1236551"/>
            <a:ext cx="512996" cy="541708"/>
            <a:chOff x="7068723" y="1223851"/>
            <a:chExt cx="512996" cy="541708"/>
          </a:xfrm>
          <a:solidFill>
            <a:srgbClr val="0070C0"/>
          </a:solidFill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0019ACD2-1591-4C6B-BAB9-CDE2825D55B9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6AC7BF66-E3D2-F693-28C6-B012DC1B912D}"/>
                </a:ext>
              </a:extLst>
            </p:cNvPr>
            <p:cNvSpPr/>
            <p:nvPr/>
          </p:nvSpPr>
          <p:spPr>
            <a:xfrm>
              <a:off x="7068723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58CFCB37-BDA6-0135-7CB7-51A844692C34}"/>
                </a:ext>
              </a:extLst>
            </p:cNvPr>
            <p:cNvSpPr/>
            <p:nvPr/>
          </p:nvSpPr>
          <p:spPr>
            <a:xfrm>
              <a:off x="7279218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C486D165-655D-BD29-7BFB-6CB95EF0C8B8}"/>
              </a:ext>
            </a:extLst>
          </p:cNvPr>
          <p:cNvGrpSpPr/>
          <p:nvPr/>
        </p:nvGrpSpPr>
        <p:grpSpPr>
          <a:xfrm>
            <a:off x="1845529" y="2741763"/>
            <a:ext cx="392753" cy="419645"/>
            <a:chOff x="3206883" y="2729063"/>
            <a:chExt cx="392753" cy="419645"/>
          </a:xfrm>
          <a:solidFill>
            <a:srgbClr val="0070C0"/>
          </a:solidFill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CE8E517D-1AC4-A1DA-90A0-93495339B401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DA8E0DDC-0176-1A82-A1E1-6B26E661612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444AA419-70DC-A6D7-D7A5-A69D7F3C630E}"/>
              </a:ext>
            </a:extLst>
          </p:cNvPr>
          <p:cNvSpPr/>
          <p:nvPr/>
        </p:nvSpPr>
        <p:spPr>
          <a:xfrm>
            <a:off x="5199612" y="2800906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EEF29ECF-BFE1-8639-77B5-021D14B48657}"/>
              </a:ext>
            </a:extLst>
          </p:cNvPr>
          <p:cNvGrpSpPr/>
          <p:nvPr/>
        </p:nvGrpSpPr>
        <p:grpSpPr>
          <a:xfrm>
            <a:off x="6500803" y="2755433"/>
            <a:ext cx="359688" cy="378735"/>
            <a:chOff x="7862157" y="2742733"/>
            <a:chExt cx="359688" cy="378735"/>
          </a:xfrm>
          <a:solidFill>
            <a:srgbClr val="0070C0"/>
          </a:solidFill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78C5EFA6-FB26-DC58-93E0-D07B03392DE8}"/>
                </a:ext>
              </a:extLst>
            </p:cNvPr>
            <p:cNvSpPr/>
            <p:nvPr/>
          </p:nvSpPr>
          <p:spPr>
            <a:xfrm>
              <a:off x="7862157" y="2742733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C828BCDD-F296-8925-FAB2-BFC92DEC84DA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22DF27F8-A0C4-4E33-A759-0EFECB579BC8}"/>
                </a:ext>
              </a:extLst>
            </p:cNvPr>
            <p:cNvSpPr/>
            <p:nvPr/>
          </p:nvSpPr>
          <p:spPr>
            <a:xfrm>
              <a:off x="8053093" y="2742733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C439351D-E939-FA16-7353-21595D1899E5}"/>
                </a:ext>
              </a:extLst>
            </p:cNvPr>
            <p:cNvSpPr/>
            <p:nvPr/>
          </p:nvSpPr>
          <p:spPr>
            <a:xfrm>
              <a:off x="8005142" y="2845055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566B02A8-E104-8CE9-2390-7ADCEF8A58A6}"/>
              </a:ext>
            </a:extLst>
          </p:cNvPr>
          <p:cNvGrpSpPr/>
          <p:nvPr/>
        </p:nvGrpSpPr>
        <p:grpSpPr>
          <a:xfrm>
            <a:off x="2474115" y="3479647"/>
            <a:ext cx="316967" cy="383407"/>
            <a:chOff x="3835469" y="3466947"/>
            <a:chExt cx="316967" cy="383407"/>
          </a:xfrm>
          <a:solidFill>
            <a:srgbClr val="0070C0"/>
          </a:solidFill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70C4B9FE-7FA1-286A-1A6C-E8267DBAFD63}"/>
                </a:ext>
              </a:extLst>
            </p:cNvPr>
            <p:cNvSpPr/>
            <p:nvPr/>
          </p:nvSpPr>
          <p:spPr>
            <a:xfrm>
              <a:off x="3940167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8DB6C145-494E-2923-6FA5-A6F517F0E04B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904229BE-F48B-EE10-2120-CB8E7D5D9BE1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AED2DBE1-277A-3CFD-AC86-384C8CAB4B27}"/>
              </a:ext>
            </a:extLst>
          </p:cNvPr>
          <p:cNvGrpSpPr/>
          <p:nvPr/>
        </p:nvGrpSpPr>
        <p:grpSpPr>
          <a:xfrm>
            <a:off x="3862796" y="3483305"/>
            <a:ext cx="365019" cy="360374"/>
            <a:chOff x="5224150" y="3470605"/>
            <a:chExt cx="365019" cy="360374"/>
          </a:xfrm>
          <a:solidFill>
            <a:srgbClr val="0070C0"/>
          </a:solidFill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BD8E1C9E-1C2B-E081-C3B5-5823309C00CB}"/>
                </a:ext>
              </a:extLst>
            </p:cNvPr>
            <p:cNvSpPr/>
            <p:nvPr/>
          </p:nvSpPr>
          <p:spPr>
            <a:xfrm>
              <a:off x="5224150" y="3470605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34B4BCA2-5070-0262-204F-902F5B6C1867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CF8DC5CF-5BAD-C074-D703-8FA48F850447}"/>
              </a:ext>
            </a:extLst>
          </p:cNvPr>
          <p:cNvGrpSpPr/>
          <p:nvPr/>
        </p:nvGrpSpPr>
        <p:grpSpPr>
          <a:xfrm>
            <a:off x="4563235" y="3451922"/>
            <a:ext cx="360237" cy="383893"/>
            <a:chOff x="5924589" y="3439222"/>
            <a:chExt cx="360237" cy="383893"/>
          </a:xfrm>
          <a:solidFill>
            <a:srgbClr val="0070C0"/>
          </a:solidFill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FB894587-4FFE-89E0-82AA-A7815A0579C0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0399C528-7F8E-F9BB-9FFD-1785ACA90F36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35D701FB-8C2D-AF9B-D517-0DD42BA9CB5C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E014C884-8121-A9EA-4B80-51E954819FCC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3F7B4329-DD1E-C18C-B8EB-A15FF068C83F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F046F306-35CB-D0C7-15AC-459A97CD0178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E9DC7D6C-7259-3B14-554E-4FBE36F999B3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482E121E-75E6-AD16-2141-A0F449DD9FAC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186D7EE8-E90D-0FC0-B311-4251D15D3BA7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3DDAD9DF-D668-8E02-4221-6CF9FEE9A979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2B84DC83-7B91-13A7-89F7-B6CFB3AD610B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48471978-B996-0044-2613-52B7B210030E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923EDDD8-E511-3EA6-4B89-C82CB3A72C78}"/>
              </a:ext>
            </a:extLst>
          </p:cNvPr>
          <p:cNvGrpSpPr/>
          <p:nvPr/>
        </p:nvGrpSpPr>
        <p:grpSpPr>
          <a:xfrm>
            <a:off x="7166349" y="2761715"/>
            <a:ext cx="259506" cy="362605"/>
            <a:chOff x="8527703" y="2749015"/>
            <a:chExt cx="259506" cy="362605"/>
          </a:xfrm>
          <a:solidFill>
            <a:srgbClr val="0070C0"/>
          </a:solidFill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8D128880-ADA8-E509-A148-D192E224D15D}"/>
                </a:ext>
              </a:extLst>
            </p:cNvPr>
            <p:cNvSpPr/>
            <p:nvPr/>
          </p:nvSpPr>
          <p:spPr>
            <a:xfrm>
              <a:off x="8527703" y="2749015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1F5C6804-CE9A-6A80-18CE-8609A650C8E5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71F49605-3CE7-D671-0ADC-1D164A09A567}"/>
                </a:ext>
              </a:extLst>
            </p:cNvPr>
            <p:cNvSpPr/>
            <p:nvPr/>
          </p:nvSpPr>
          <p:spPr>
            <a:xfrm>
              <a:off x="8588483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9B6C440D-D31D-571A-A781-9CCE685EDF1F}"/>
                </a:ext>
              </a:extLst>
            </p:cNvPr>
            <p:cNvSpPr/>
            <p:nvPr/>
          </p:nvSpPr>
          <p:spPr>
            <a:xfrm>
              <a:off x="8608445" y="2877607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A5E88BFD-D4C4-DC78-723E-E0B4F8A79AC4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00224851-E06F-FA37-E52A-2AAFDC746ECE}"/>
              </a:ext>
            </a:extLst>
          </p:cNvPr>
          <p:cNvGrpSpPr/>
          <p:nvPr/>
        </p:nvGrpSpPr>
        <p:grpSpPr>
          <a:xfrm>
            <a:off x="5223395" y="3494021"/>
            <a:ext cx="361179" cy="338858"/>
            <a:chOff x="6584749" y="3481321"/>
            <a:chExt cx="361179" cy="338858"/>
          </a:xfrm>
          <a:solidFill>
            <a:srgbClr val="0070C0"/>
          </a:solidFill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71DD966E-EAE7-0407-699E-B46290D36A8A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2122AD3C-401C-40D2-17E7-1FD6CB573E89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45B240C9-2947-2E3F-1409-31A791866241}"/>
                </a:ext>
              </a:extLst>
            </p:cNvPr>
            <p:cNvSpPr/>
            <p:nvPr/>
          </p:nvSpPr>
          <p:spPr>
            <a:xfrm>
              <a:off x="660685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CFF2CD08-69E7-F24B-A004-6DD7119CD592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F8DE475A-A697-221E-43EE-A3F21FCC3381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F7C3D6AC-C061-4037-31E2-C505638CC38F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32881667-7885-2335-F99C-FA3A39584FDF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330DD140-CA08-7F54-8ED3-626A71962E16}"/>
              </a:ext>
            </a:extLst>
          </p:cNvPr>
          <p:cNvGrpSpPr/>
          <p:nvPr/>
        </p:nvGrpSpPr>
        <p:grpSpPr>
          <a:xfrm>
            <a:off x="1770941" y="3423210"/>
            <a:ext cx="360200" cy="381844"/>
            <a:chOff x="3132295" y="3410510"/>
            <a:chExt cx="360200" cy="381844"/>
          </a:xfrm>
          <a:solidFill>
            <a:srgbClr val="0070C0"/>
          </a:solidFill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5318DBC8-C9D9-60F9-40F4-7304B032F34B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E512AE35-FAF9-D2BC-7482-9FB67B6BCD62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C8BCAAE3-7D86-4313-94FE-91BAE2FBA35C}"/>
                </a:ext>
              </a:extLst>
            </p:cNvPr>
            <p:cNvSpPr/>
            <p:nvPr/>
          </p:nvSpPr>
          <p:spPr>
            <a:xfrm>
              <a:off x="334841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60FFBC52-4B05-52FC-B243-45C352AACDAD}"/>
                </a:ext>
              </a:extLst>
            </p:cNvPr>
            <p:cNvSpPr/>
            <p:nvPr/>
          </p:nvSpPr>
          <p:spPr>
            <a:xfrm>
              <a:off x="329557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E7913D90-5AE0-FF60-32B0-FF13E6921E1A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87AC6C16-E409-83DC-67AB-D13856FA5287}"/>
                </a:ext>
              </a:extLst>
            </p:cNvPr>
            <p:cNvSpPr/>
            <p:nvPr/>
          </p:nvSpPr>
          <p:spPr>
            <a:xfrm>
              <a:off x="3141896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1522233C-5417-0A36-3652-B26DECD29D0C}"/>
                </a:ext>
              </a:extLst>
            </p:cNvPr>
            <p:cNvSpPr/>
            <p:nvPr/>
          </p:nvSpPr>
          <p:spPr>
            <a:xfrm>
              <a:off x="329557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C0562819-A613-508C-99B9-2A93886D74AA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4EF802DE-3D3A-DE90-DABC-F48F66CC8F57}"/>
              </a:ext>
            </a:extLst>
          </p:cNvPr>
          <p:cNvGrpSpPr/>
          <p:nvPr/>
        </p:nvGrpSpPr>
        <p:grpSpPr>
          <a:xfrm>
            <a:off x="5775163" y="3431989"/>
            <a:ext cx="362148" cy="386982"/>
            <a:chOff x="7136517" y="3419289"/>
            <a:chExt cx="362148" cy="386982"/>
          </a:xfrm>
          <a:solidFill>
            <a:srgbClr val="0070C0"/>
          </a:solidFill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6847ADE4-41B8-1630-C1A2-897BD7E47F1E}"/>
                </a:ext>
              </a:extLst>
            </p:cNvPr>
            <p:cNvSpPr/>
            <p:nvPr/>
          </p:nvSpPr>
          <p:spPr>
            <a:xfrm>
              <a:off x="7136517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E09B5D9A-EBFB-2BBA-5876-08B0B40A70D7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D054BFF9-5F1F-3AD6-BDA5-DDFE9D1A0884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7427DD05-B97E-DE19-43AA-2BAC5306A992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844B132F-3E59-DB02-713E-6F58ECCFCFA5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C5969FDE-CFC4-E34B-A147-E9DD0CE62A28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FD389853-A333-C2C3-3861-C60DDFFB8989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B0E909A7-73C7-B01D-682D-9FA60CF194CF}"/>
                </a:ext>
              </a:extLst>
            </p:cNvPr>
            <p:cNvSpPr/>
            <p:nvPr/>
          </p:nvSpPr>
          <p:spPr>
            <a:xfrm>
              <a:off x="7200872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E819D6D2-6742-CDA8-461A-969E3537F308}"/>
              </a:ext>
            </a:extLst>
          </p:cNvPr>
          <p:cNvGrpSpPr/>
          <p:nvPr/>
        </p:nvGrpSpPr>
        <p:grpSpPr>
          <a:xfrm>
            <a:off x="5753875" y="3977428"/>
            <a:ext cx="532236" cy="525935"/>
            <a:chOff x="7115229" y="3964728"/>
            <a:chExt cx="532236" cy="525935"/>
          </a:xfrm>
          <a:solidFill>
            <a:srgbClr val="0070C0"/>
          </a:solidFill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3FE5C3EF-C241-9F88-9C95-3A460DB53474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3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786F2E92-3527-2925-C235-43B5BC0B38A0}"/>
                </a:ext>
              </a:extLst>
            </p:cNvPr>
            <p:cNvSpPr/>
            <p:nvPr/>
          </p:nvSpPr>
          <p:spPr>
            <a:xfrm>
              <a:off x="7240859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8442BE30-C54C-2E67-4C5C-750F15A3C0A3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0FD48DD3-793E-A01C-DA9E-3F9E2047372D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A377443A-D70E-DE85-3AB0-2D56BA8ED380}"/>
                </a:ext>
              </a:extLst>
            </p:cNvPr>
            <p:cNvSpPr/>
            <p:nvPr/>
          </p:nvSpPr>
          <p:spPr>
            <a:xfrm>
              <a:off x="711522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4AEF5B76-F96A-5B70-E669-1F75308968A5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684D2F3C-F9F8-F9AC-7E9D-1AE0715001E9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0AAC073B-4784-A4BD-8EC6-1D70411E5AD5}"/>
              </a:ext>
            </a:extLst>
          </p:cNvPr>
          <p:cNvGrpSpPr/>
          <p:nvPr/>
        </p:nvGrpSpPr>
        <p:grpSpPr>
          <a:xfrm>
            <a:off x="7124442" y="3349875"/>
            <a:ext cx="413345" cy="440549"/>
            <a:chOff x="8485796" y="3337175"/>
            <a:chExt cx="413345" cy="440549"/>
          </a:xfrm>
          <a:solidFill>
            <a:srgbClr val="0070C0"/>
          </a:solidFill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1D69AE2B-6F59-64BA-35B4-5B1AA6C34ADE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3F8EECEF-6428-CE81-9291-45CC5098C2A2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645E782C-8472-18F5-5A0F-6E2DAAAB56EC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BB55C261-ED53-87B6-67E8-BACF4C37D22F}"/>
                </a:ext>
              </a:extLst>
            </p:cNvPr>
            <p:cNvSpPr/>
            <p:nvPr/>
          </p:nvSpPr>
          <p:spPr>
            <a:xfrm>
              <a:off x="8739725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0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505A53B3-37A4-C17E-E58A-D888D8861262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BF9AEC31-FDD3-017F-39C9-22A4D22A2C5C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C5E6A53C-91F8-B706-9D53-2A6975488AB8}"/>
              </a:ext>
            </a:extLst>
          </p:cNvPr>
          <p:cNvGrpSpPr/>
          <p:nvPr/>
        </p:nvGrpSpPr>
        <p:grpSpPr>
          <a:xfrm>
            <a:off x="3157162" y="3518070"/>
            <a:ext cx="362148" cy="384935"/>
            <a:chOff x="4518516" y="3505370"/>
            <a:chExt cx="362148" cy="384935"/>
          </a:xfrm>
          <a:solidFill>
            <a:srgbClr val="0070C0"/>
          </a:solidFill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5DCAE5CF-012E-D1FA-4DF5-CAC51FCB92CB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41350435-2C3D-2238-E387-044AFC5949E4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B4285792-D6AE-E163-1B7A-2EDAD9A37A68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4A153A88-5531-E940-4D9D-4FE0317E9977}"/>
              </a:ext>
            </a:extLst>
          </p:cNvPr>
          <p:cNvGrpSpPr/>
          <p:nvPr/>
        </p:nvGrpSpPr>
        <p:grpSpPr>
          <a:xfrm>
            <a:off x="6500154" y="3417980"/>
            <a:ext cx="340046" cy="360374"/>
            <a:chOff x="7861508" y="3405280"/>
            <a:chExt cx="340046" cy="360374"/>
          </a:xfrm>
          <a:solidFill>
            <a:srgbClr val="0070C0"/>
          </a:solidFill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09BE2D0A-6B9B-763D-4F90-C6833E7238C1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BDBEF0A9-27B1-A88D-C092-B9E6DB180D9C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9AF1B298-FBB9-46F1-2C33-3A030DBD33B1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9578F24F-3BF6-6E8F-E4D5-DAC222F3AD2F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80620D32-3217-AB14-AFA3-E2895F019BBB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0B000885-D450-4BDA-6E31-138590B45F5B}"/>
              </a:ext>
            </a:extLst>
          </p:cNvPr>
          <p:cNvGrpSpPr/>
          <p:nvPr/>
        </p:nvGrpSpPr>
        <p:grpSpPr>
          <a:xfrm>
            <a:off x="6419239" y="1967275"/>
            <a:ext cx="472799" cy="502554"/>
            <a:chOff x="7780593" y="1954575"/>
            <a:chExt cx="472799" cy="502554"/>
          </a:xfrm>
          <a:solidFill>
            <a:srgbClr val="0070C0"/>
          </a:solidFill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984A1AF6-F306-E6D3-B7A1-5D33471EDDB7}"/>
                </a:ext>
              </a:extLst>
            </p:cNvPr>
            <p:cNvSpPr/>
            <p:nvPr/>
          </p:nvSpPr>
          <p:spPr>
            <a:xfrm>
              <a:off x="7946126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EB79579B-9438-854A-2B61-AF695CA7157F}"/>
                </a:ext>
              </a:extLst>
            </p:cNvPr>
            <p:cNvSpPr/>
            <p:nvPr/>
          </p:nvSpPr>
          <p:spPr>
            <a:xfrm>
              <a:off x="778059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45EF86BC-DDE1-9343-687F-B3269CAB1456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B2C42208-8FE2-122B-4DFE-0932104BA448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5E9B0623-3E25-03FF-8004-069F8BCACA65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870F7DBB-8DBA-429E-1345-B72CA8A3498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2B809A15-2F2B-E490-F825-AB2FBA8C6DFC}"/>
              </a:ext>
            </a:extLst>
          </p:cNvPr>
          <p:cNvGrpSpPr/>
          <p:nvPr/>
        </p:nvGrpSpPr>
        <p:grpSpPr>
          <a:xfrm>
            <a:off x="2425587" y="2003440"/>
            <a:ext cx="470294" cy="502554"/>
            <a:chOff x="3786941" y="1990740"/>
            <a:chExt cx="470294" cy="502554"/>
          </a:xfrm>
          <a:solidFill>
            <a:srgbClr val="0070C0"/>
          </a:solidFill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BA8D3D6F-592B-314C-29AB-B8F7AEEB9B4C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9739FB1C-60C1-AA8B-A5E6-EC444F3B44FC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BE78240A-056C-DF2C-4D1A-6BC062D90D40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319D6903-BCE5-8458-A575-DD016D7DD351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7DCD6573-1126-13DB-BEAD-50FA06CC8702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286202A9-B9F0-4726-6EC8-5AF2BA5E7249}"/>
              </a:ext>
            </a:extLst>
          </p:cNvPr>
          <p:cNvGrpSpPr/>
          <p:nvPr/>
        </p:nvGrpSpPr>
        <p:grpSpPr>
          <a:xfrm>
            <a:off x="5764025" y="2007609"/>
            <a:ext cx="304760" cy="502545"/>
            <a:chOff x="7125379" y="1994909"/>
            <a:chExt cx="304760" cy="502545"/>
          </a:xfrm>
          <a:solidFill>
            <a:srgbClr val="0070C0"/>
          </a:solidFill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62D5F0DB-83AF-055C-106C-8EF86181493B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8A3A24CB-079A-1261-3092-7D2D2BDCF9AC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7A31FB20-2EF6-47F8-0F67-02D12D21CAEC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F468922E-C848-14A3-EB0D-90640F9FE206}"/>
                </a:ext>
              </a:extLst>
            </p:cNvPr>
            <p:cNvSpPr/>
            <p:nvPr/>
          </p:nvSpPr>
          <p:spPr>
            <a:xfrm>
              <a:off x="7125379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C1EBC4F3-7562-DC1A-FD18-D242B256B32A}"/>
                </a:ext>
              </a:extLst>
            </p:cNvPr>
            <p:cNvSpPr/>
            <p:nvPr/>
          </p:nvSpPr>
          <p:spPr>
            <a:xfrm>
              <a:off x="7125379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393088F6-1FE9-B4D9-EC4F-0A911CA6563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8141C561-32FF-6C19-1D75-C39BE4DBD5D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69C701E2-085C-708D-2B4D-AE46B35D5DB5}"/>
              </a:ext>
            </a:extLst>
          </p:cNvPr>
          <p:cNvGrpSpPr/>
          <p:nvPr/>
        </p:nvGrpSpPr>
        <p:grpSpPr>
          <a:xfrm>
            <a:off x="3152298" y="1994268"/>
            <a:ext cx="470257" cy="499874"/>
            <a:chOff x="4513652" y="1981568"/>
            <a:chExt cx="470257" cy="499874"/>
          </a:xfrm>
          <a:solidFill>
            <a:srgbClr val="0070C0"/>
          </a:solidFill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1ED9BBF2-53CA-AEF4-24A8-19C89D34C6E7}"/>
                </a:ext>
              </a:extLst>
            </p:cNvPr>
            <p:cNvSpPr/>
            <p:nvPr/>
          </p:nvSpPr>
          <p:spPr>
            <a:xfrm>
              <a:off x="4621469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1B75A1F9-1093-295B-9CB7-9F68E4AB6220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6AC11767-44B4-2D91-1DA6-70D314C92109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3ECC40E3-3B1A-848E-C2C2-AA6BD8A63912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8439D7C5-7ACD-157C-CC21-1F5BCC94467A}"/>
                </a:ext>
              </a:extLst>
            </p:cNvPr>
            <p:cNvSpPr/>
            <p:nvPr/>
          </p:nvSpPr>
          <p:spPr>
            <a:xfrm>
              <a:off x="4677905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48576C4E-9873-957F-616C-0145579B5C03}"/>
              </a:ext>
            </a:extLst>
          </p:cNvPr>
          <p:cNvGrpSpPr/>
          <p:nvPr/>
        </p:nvGrpSpPr>
        <p:grpSpPr>
          <a:xfrm>
            <a:off x="3821931" y="2002745"/>
            <a:ext cx="471537" cy="504328"/>
            <a:chOff x="5183285" y="1990045"/>
            <a:chExt cx="471537" cy="504328"/>
          </a:xfrm>
          <a:solidFill>
            <a:srgbClr val="0070C0"/>
          </a:solidFill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1FB4878C-3034-D3A0-62FA-0EE9DEEC3DC1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1DF98D28-0F69-0492-3633-8893C6714BA4}"/>
                </a:ext>
              </a:extLst>
            </p:cNvPr>
            <p:cNvSpPr/>
            <p:nvPr/>
          </p:nvSpPr>
          <p:spPr>
            <a:xfrm>
              <a:off x="5390177" y="2168463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5DD1CFE2-406C-6FEE-0FE4-81CC31C7F773}"/>
                </a:ext>
              </a:extLst>
            </p:cNvPr>
            <p:cNvSpPr/>
            <p:nvPr/>
          </p:nvSpPr>
          <p:spPr>
            <a:xfrm>
              <a:off x="5212144" y="1990045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231BA428-BFB7-D458-7A34-D391C15E8FE8}"/>
                </a:ext>
              </a:extLst>
            </p:cNvPr>
            <p:cNvSpPr/>
            <p:nvPr/>
          </p:nvSpPr>
          <p:spPr>
            <a:xfrm>
              <a:off x="5365104" y="2256693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D3C8D07E-C7E3-CCEB-69DB-00D92668EA97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2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99B44EAD-E23E-8D5E-04CA-660CDEE8D74C}"/>
                </a:ext>
              </a:extLst>
            </p:cNvPr>
            <p:cNvSpPr/>
            <p:nvPr/>
          </p:nvSpPr>
          <p:spPr>
            <a:xfrm>
              <a:off x="5183285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2" h="3492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7A4512A9-F750-3E78-386C-3FD0A14032A4}"/>
              </a:ext>
            </a:extLst>
          </p:cNvPr>
          <p:cNvGrpSpPr/>
          <p:nvPr/>
        </p:nvGrpSpPr>
        <p:grpSpPr>
          <a:xfrm>
            <a:off x="1767521" y="2014394"/>
            <a:ext cx="471529" cy="502554"/>
            <a:chOff x="3128875" y="2001694"/>
            <a:chExt cx="471529" cy="502554"/>
          </a:xfrm>
          <a:solidFill>
            <a:srgbClr val="0070C0"/>
          </a:solidFill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72F1176F-9119-BEF5-30DA-251B2063D8B9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2A7C2C58-BB5C-5A78-67AE-BA573CA76630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F87AA1D5-4F6F-4A1B-9389-5592986D3365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E19B51F4-8A0B-7F6F-B6AA-924C7B25355A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0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5C8A63F2-4974-E0FC-160A-D41EE77907DD}"/>
                </a:ext>
              </a:extLst>
            </p:cNvPr>
            <p:cNvSpPr/>
            <p:nvPr/>
          </p:nvSpPr>
          <p:spPr>
            <a:xfrm>
              <a:off x="3239197" y="2322438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66F9346E-A76F-6F1E-8D4C-8E1144DD4F17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73F1111E-1FAC-F468-964C-8C638B3C6E17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2B71164A-DAC3-F402-E263-B35E9FCB418E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2DB2A76C-E984-A1F6-16F0-3E526ECAE850}"/>
              </a:ext>
            </a:extLst>
          </p:cNvPr>
          <p:cNvGrpSpPr/>
          <p:nvPr/>
        </p:nvGrpSpPr>
        <p:grpSpPr>
          <a:xfrm>
            <a:off x="4533444" y="2003111"/>
            <a:ext cx="441444" cy="500460"/>
            <a:chOff x="5894798" y="1990411"/>
            <a:chExt cx="441444" cy="500460"/>
          </a:xfrm>
          <a:solidFill>
            <a:srgbClr val="0070C0"/>
          </a:solidFill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DE3DB08F-1F6C-EC4E-4BC5-630B0BF90C85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C3BAF3EA-D550-B1D5-763C-C8E2681124B3}"/>
                </a:ext>
              </a:extLst>
            </p:cNvPr>
            <p:cNvSpPr/>
            <p:nvPr/>
          </p:nvSpPr>
          <p:spPr>
            <a:xfrm>
              <a:off x="6198278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45C5F852-FC04-B490-90FA-4FA41FABDAFB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06500548-D0DC-77D5-E721-CF2D490D7397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76695543-4F47-3008-3643-6E8FD716DD45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2F4D0591-1421-3258-1743-4232914F0BD2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66230991-B398-24A5-968B-429CE1E942A0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7EF451F0-C47F-A4AB-202C-D49BCE10DC48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D6C22BF1-2897-7CA6-3DFE-362A862DD918}"/>
              </a:ext>
            </a:extLst>
          </p:cNvPr>
          <p:cNvGrpSpPr/>
          <p:nvPr/>
        </p:nvGrpSpPr>
        <p:grpSpPr>
          <a:xfrm>
            <a:off x="5090496" y="2002946"/>
            <a:ext cx="479045" cy="501182"/>
            <a:chOff x="6451850" y="1990246"/>
            <a:chExt cx="479045" cy="501182"/>
          </a:xfrm>
          <a:solidFill>
            <a:srgbClr val="0070C0"/>
          </a:solidFill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3851AB60-E476-F074-54AE-FE3595648F85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184D8CE7-C0BA-B7DE-B5B5-9F9E3616B6E2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6C2D1492-8457-FCB8-ACE0-07D5ED5C1195}"/>
                </a:ext>
              </a:extLst>
            </p:cNvPr>
            <p:cNvSpPr/>
            <p:nvPr/>
          </p:nvSpPr>
          <p:spPr>
            <a:xfrm>
              <a:off x="6712665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50D76A41-E23F-BADB-3555-BD97EB62FEDB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8FF6FBA4-409B-B92D-6332-F8A2AF1FE7CA}"/>
              </a:ext>
            </a:extLst>
          </p:cNvPr>
          <p:cNvGrpSpPr/>
          <p:nvPr/>
        </p:nvGrpSpPr>
        <p:grpSpPr>
          <a:xfrm>
            <a:off x="7177093" y="4179209"/>
            <a:ext cx="327931" cy="324163"/>
            <a:chOff x="8538447" y="4166509"/>
            <a:chExt cx="327931" cy="324163"/>
          </a:xfrm>
          <a:solidFill>
            <a:srgbClr val="0070C0"/>
          </a:solidFill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08D9570D-9435-361F-24D9-649FABC7CF26}"/>
                </a:ext>
              </a:extLst>
            </p:cNvPr>
            <p:cNvSpPr/>
            <p:nvPr/>
          </p:nvSpPr>
          <p:spPr>
            <a:xfrm>
              <a:off x="8643795" y="4252526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8D03798E-AF6C-525A-4A9E-689D5B3DECC8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1C84E7FA-13ED-ABC5-8D82-15E9CBC537D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200AF1AA-FF04-F278-D034-BA53415452FE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796FACCD-2548-9C0F-985F-FA2C58AED35E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F8D4A297-84CB-E910-D65A-6DD66D52E887}"/>
              </a:ext>
            </a:extLst>
          </p:cNvPr>
          <p:cNvGrpSpPr/>
          <p:nvPr/>
        </p:nvGrpSpPr>
        <p:grpSpPr>
          <a:xfrm>
            <a:off x="6448682" y="1326839"/>
            <a:ext cx="445504" cy="476017"/>
            <a:chOff x="7810036" y="1314139"/>
            <a:chExt cx="445504" cy="476017"/>
          </a:xfrm>
          <a:solidFill>
            <a:srgbClr val="0070C0"/>
          </a:solidFill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2FBE2841-F954-D627-C2D0-3F88DC41852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4F998100-9AA1-509F-CB31-0DC6ABF717F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AF391BB8-4647-2090-7C21-2DA14782A28D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Ilustración de vector de sistema circulatorio arterial y venoso humano.  diagrama de vasos sanguíneos del cerebro | Vector Premium">
            <a:extLst>
              <a:ext uri="{FF2B5EF4-FFF2-40B4-BE49-F238E27FC236}">
                <a16:creationId xmlns:a16="http://schemas.microsoft.com/office/drawing/2014/main" id="{D3D12650-1A03-4FC3-B0CF-32673BAB44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2000249" y="587839"/>
            <a:ext cx="5143500" cy="3432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44">
            <a:extLst>
              <a:ext uri="{FF2B5EF4-FFF2-40B4-BE49-F238E27FC236}">
                <a16:creationId xmlns:a16="http://schemas.microsoft.com/office/drawing/2014/main" id="{658D7706-7668-66F7-059B-5F1898E84BA1}"/>
              </a:ext>
            </a:extLst>
          </p:cNvPr>
          <p:cNvGrpSpPr/>
          <p:nvPr/>
        </p:nvGrpSpPr>
        <p:grpSpPr>
          <a:xfrm>
            <a:off x="827586" y="2304260"/>
            <a:ext cx="1944215" cy="1048021"/>
            <a:chOff x="827586" y="2304260"/>
            <a:chExt cx="1944215" cy="1048021"/>
          </a:xfrm>
        </p:grpSpPr>
        <p:sp>
          <p:nvSpPr>
            <p:cNvPr id="4" name="TextBox 45">
              <a:extLst>
                <a:ext uri="{FF2B5EF4-FFF2-40B4-BE49-F238E27FC236}">
                  <a16:creationId xmlns:a16="http://schemas.microsoft.com/office/drawing/2014/main" id="{3F473BBD-6EBB-A8B5-F84D-11DEC0653F97}"/>
                </a:ext>
              </a:extLst>
            </p:cNvPr>
            <p:cNvSpPr txBox="1"/>
            <p:nvPr/>
          </p:nvSpPr>
          <p:spPr>
            <a:xfrm>
              <a:off x="827586" y="2521284"/>
              <a:ext cx="1944215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uFillTx/>
                  <a:latin typeface="Arial"/>
                  <a:ea typeface="Arial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.</a:t>
              </a:r>
              <a:endParaRPr lang="en-US" sz="1200" b="0" i="0" u="none" strike="noStrike" kern="0" cap="none" spc="0" baseline="0" dirty="0"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TextBox 46">
              <a:extLst>
                <a:ext uri="{FF2B5EF4-FFF2-40B4-BE49-F238E27FC236}">
                  <a16:creationId xmlns:a16="http://schemas.microsoft.com/office/drawing/2014/main" id="{CCB7EE88-F7C7-908F-13E8-1FE72DD77FD5}"/>
                </a:ext>
              </a:extLst>
            </p:cNvPr>
            <p:cNvSpPr txBox="1"/>
            <p:nvPr/>
          </p:nvSpPr>
          <p:spPr>
            <a:xfrm>
              <a:off x="827586" y="2304260"/>
              <a:ext cx="1944215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44">
            <a:extLst>
              <a:ext uri="{FF2B5EF4-FFF2-40B4-BE49-F238E27FC236}">
                <a16:creationId xmlns:a16="http://schemas.microsoft.com/office/drawing/2014/main" id="{49F8787F-BDB4-C970-0703-AB2BF8B9D2B6}"/>
              </a:ext>
            </a:extLst>
          </p:cNvPr>
          <p:cNvGrpSpPr/>
          <p:nvPr/>
        </p:nvGrpSpPr>
        <p:grpSpPr>
          <a:xfrm>
            <a:off x="6660233" y="2248564"/>
            <a:ext cx="1944215" cy="1048021"/>
            <a:chOff x="6660233" y="2248564"/>
            <a:chExt cx="1944215" cy="1048021"/>
          </a:xfrm>
        </p:grpSpPr>
        <p:sp>
          <p:nvSpPr>
            <p:cNvPr id="7" name="TextBox 45">
              <a:extLst>
                <a:ext uri="{FF2B5EF4-FFF2-40B4-BE49-F238E27FC236}">
                  <a16:creationId xmlns:a16="http://schemas.microsoft.com/office/drawing/2014/main" id="{D74CE266-819D-12A8-1381-8FDCD33C036A}"/>
                </a:ext>
              </a:extLst>
            </p:cNvPr>
            <p:cNvSpPr txBox="1"/>
            <p:nvPr/>
          </p:nvSpPr>
          <p:spPr>
            <a:xfrm>
              <a:off x="6660233" y="2465588"/>
              <a:ext cx="1944215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uFillTx/>
                  <a:latin typeface="Arial"/>
                  <a:ea typeface="Arial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.</a:t>
              </a:r>
              <a:endParaRPr lang="en-US" sz="1200" b="0" i="0" u="none" strike="noStrike" kern="0" cap="none" spc="0" baseline="0" dirty="0"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TextBox 46">
              <a:extLst>
                <a:ext uri="{FF2B5EF4-FFF2-40B4-BE49-F238E27FC236}">
                  <a16:creationId xmlns:a16="http://schemas.microsoft.com/office/drawing/2014/main" id="{19EF0E7E-E875-5038-9A21-23D5425BF5B5}"/>
                </a:ext>
              </a:extLst>
            </p:cNvPr>
            <p:cNvSpPr txBox="1"/>
            <p:nvPr/>
          </p:nvSpPr>
          <p:spPr>
            <a:xfrm>
              <a:off x="6660233" y="2248564"/>
              <a:ext cx="1944215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9" name="Text Placeholder 1">
            <a:extLst>
              <a:ext uri="{FF2B5EF4-FFF2-40B4-BE49-F238E27FC236}">
                <a16:creationId xmlns:a16="http://schemas.microsoft.com/office/drawing/2014/main" id="{3EC7D60E-303D-0497-14A0-3DB2D0F29C7B}"/>
              </a:ext>
            </a:extLst>
          </p:cNvPr>
          <p:cNvSpPr txBox="1"/>
          <p:nvPr/>
        </p:nvSpPr>
        <p:spPr>
          <a:xfrm>
            <a:off x="69273" y="102548"/>
            <a:ext cx="9144000" cy="5760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i="0" u="none" strike="noStrike" kern="1200" cap="none" spc="0" baseline="0" dirty="0">
                <a:uFillTx/>
                <a:latin typeface="Arial"/>
                <a:ea typeface="맑은 고딕" pitchFamily="34"/>
                <a:cs typeface="B Nazanin" panose="00000700000000000000" pitchFamily="2" charset="-78"/>
              </a:rPr>
              <a:t>شکستن بخش</a:t>
            </a:r>
            <a:endParaRPr lang="en-US" sz="4400" b="1" i="0" u="none" strike="noStrike" kern="1200" cap="none" spc="0" baseline="0" dirty="0"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Google Shape;1006;p35">
            <a:extLst>
              <a:ext uri="{FF2B5EF4-FFF2-40B4-BE49-F238E27FC236}">
                <a16:creationId xmlns:a16="http://schemas.microsoft.com/office/drawing/2014/main" id="{2F3328F9-2E33-82EF-C1CA-8C416E6F73A3}"/>
              </a:ext>
            </a:extLst>
          </p:cNvPr>
          <p:cNvSpPr txBox="1"/>
          <p:nvPr/>
        </p:nvSpPr>
        <p:spPr>
          <a:xfrm>
            <a:off x="1611062" y="4082983"/>
            <a:ext cx="5921873" cy="105367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0" i="0" u="none" strike="noStrike" kern="0" cap="none" spc="0" baseline="0" dirty="0">
                <a:uFillTx/>
                <a:latin typeface="Poppins"/>
                <a:ea typeface="Poppins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800" b="0" i="0" u="none" strike="noStrike" kern="0" cap="none" spc="0" baseline="0" dirty="0">
              <a:uFillTx/>
              <a:latin typeface="Poppins"/>
              <a:ea typeface="Poppin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83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B0C70D1-65DA-2C3B-2789-0DD23E97B4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-232222" y="56898"/>
            <a:ext cx="9144000" cy="576062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36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67A01E35-8879-A51D-C429-98B5F7616F82}"/>
              </a:ext>
            </a:extLst>
          </p:cNvPr>
          <p:cNvSpPr/>
          <p:nvPr/>
        </p:nvSpPr>
        <p:spPr>
          <a:xfrm rot="10799991">
            <a:off x="4942122" y="3521918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D77B647F-58A4-E98C-6D83-372906A8C0E0}"/>
              </a:ext>
            </a:extLst>
          </p:cNvPr>
          <p:cNvSpPr/>
          <p:nvPr/>
        </p:nvSpPr>
        <p:spPr>
          <a:xfrm>
            <a:off x="5420372" y="3589254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A497957E-4C1B-B678-9E4E-1E8F0FA5207D}"/>
              </a:ext>
            </a:extLst>
          </p:cNvPr>
          <p:cNvSpPr/>
          <p:nvPr/>
        </p:nvSpPr>
        <p:spPr>
          <a:xfrm>
            <a:off x="6836979" y="3638449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BB622EDC-45CC-D393-EE83-BA33116C20BD}"/>
              </a:ext>
            </a:extLst>
          </p:cNvPr>
          <p:cNvSpPr/>
          <p:nvPr/>
        </p:nvSpPr>
        <p:spPr>
          <a:xfrm>
            <a:off x="6880897" y="4539508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B97F1652-98FD-7FC7-CBB0-E51EB4EF02AA}"/>
              </a:ext>
            </a:extLst>
          </p:cNvPr>
          <p:cNvSpPr/>
          <p:nvPr/>
        </p:nvSpPr>
        <p:spPr>
          <a:xfrm>
            <a:off x="1785586" y="3569348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5C0FFBE4-765B-BE58-62B3-E6D0BDC8E7EB}"/>
              </a:ext>
            </a:extLst>
          </p:cNvPr>
          <p:cNvSpPr/>
          <p:nvPr/>
        </p:nvSpPr>
        <p:spPr>
          <a:xfrm>
            <a:off x="3650011" y="4379753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42FD1050-EBCD-6625-97BE-3CD3048EC2DA}"/>
              </a:ext>
            </a:extLst>
          </p:cNvPr>
          <p:cNvSpPr/>
          <p:nvPr/>
        </p:nvSpPr>
        <p:spPr>
          <a:xfrm>
            <a:off x="4278094" y="4507531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7AB58065-B9CF-D15D-25E4-33F3353A70B6}"/>
              </a:ext>
            </a:extLst>
          </p:cNvPr>
          <p:cNvSpPr/>
          <p:nvPr/>
        </p:nvSpPr>
        <p:spPr>
          <a:xfrm>
            <a:off x="2494265" y="4428088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7BF7E6FD-AA69-990D-2BBF-8D836E9CEFDA}"/>
              </a:ext>
            </a:extLst>
          </p:cNvPr>
          <p:cNvSpPr/>
          <p:nvPr/>
        </p:nvSpPr>
        <p:spPr>
          <a:xfrm>
            <a:off x="4912606" y="4459790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5E392AE4-13DA-ED55-9CC8-546A552814E9}"/>
              </a:ext>
            </a:extLst>
          </p:cNvPr>
          <p:cNvSpPr/>
          <p:nvPr/>
        </p:nvSpPr>
        <p:spPr>
          <a:xfrm>
            <a:off x="6207753" y="4486116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246019E6-75D5-FA30-F4F6-62C959976F2E}"/>
              </a:ext>
            </a:extLst>
          </p:cNvPr>
          <p:cNvSpPr/>
          <p:nvPr/>
        </p:nvSpPr>
        <p:spPr>
          <a:xfrm>
            <a:off x="2393287" y="3667234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8EA78207-A9B7-8213-8546-A11DB525F2CF}"/>
              </a:ext>
            </a:extLst>
          </p:cNvPr>
          <p:cNvSpPr/>
          <p:nvPr/>
        </p:nvSpPr>
        <p:spPr>
          <a:xfrm>
            <a:off x="1935484" y="4313605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B2297FCE-CAB2-BDCF-D194-B4292DE465B4}"/>
              </a:ext>
            </a:extLst>
          </p:cNvPr>
          <p:cNvSpPr/>
          <p:nvPr/>
        </p:nvSpPr>
        <p:spPr>
          <a:xfrm>
            <a:off x="5467034" y="4486107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F95B50BA-4A98-C1CA-F52A-64EBB09F1982}"/>
              </a:ext>
            </a:extLst>
          </p:cNvPr>
          <p:cNvSpPr/>
          <p:nvPr/>
        </p:nvSpPr>
        <p:spPr>
          <a:xfrm>
            <a:off x="3070940" y="4466676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F5472BF0-A7A7-2FD1-C053-77F5888695E4}"/>
              </a:ext>
            </a:extLst>
          </p:cNvPr>
          <p:cNvSpPr/>
          <p:nvPr/>
        </p:nvSpPr>
        <p:spPr>
          <a:xfrm>
            <a:off x="6160643" y="3581738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E97897B9-7BF0-2CBE-6B9F-1CCE28DE0784}"/>
              </a:ext>
            </a:extLst>
          </p:cNvPr>
          <p:cNvGrpSpPr/>
          <p:nvPr/>
        </p:nvGrpSpPr>
        <p:grpSpPr>
          <a:xfrm>
            <a:off x="6857662" y="1078888"/>
            <a:ext cx="425132" cy="424848"/>
            <a:chOff x="8211055" y="926488"/>
            <a:chExt cx="425132" cy="424848"/>
          </a:xfrm>
          <a:solidFill>
            <a:srgbClr val="0070C0"/>
          </a:solidFill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4AD4829A-85F4-C518-8905-48D80961846B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DF539E81-2CAC-6CEA-75AF-8D6571B46F24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8A5757FF-F395-B657-4E50-D0FA284D4A6D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F0408382-C6EC-F2F6-BAAC-C7EA29FA2748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D8C29013-DC53-D574-B63B-6DF35EC7EA6C}"/>
                </a:ext>
              </a:extLst>
            </p:cNvPr>
            <p:cNvSpPr/>
            <p:nvPr/>
          </p:nvSpPr>
          <p:spPr>
            <a:xfrm>
              <a:off x="8436766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E5143AD1-83E6-073A-4B16-1EBA0B6C2B38}"/>
              </a:ext>
            </a:extLst>
          </p:cNvPr>
          <p:cNvGrpSpPr/>
          <p:nvPr/>
        </p:nvGrpSpPr>
        <p:grpSpPr>
          <a:xfrm>
            <a:off x="6141770" y="1880945"/>
            <a:ext cx="414066" cy="412961"/>
            <a:chOff x="7495163" y="1728545"/>
            <a:chExt cx="414066" cy="412961"/>
          </a:xfrm>
          <a:solidFill>
            <a:srgbClr val="0070C0"/>
          </a:solidFill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46E858BD-0B07-5D93-42E5-1E5A52F0ECAA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83CCC7AC-C0BF-6643-84C6-35DC7D9F069D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18265FBD-D100-52DF-F1FA-7D160FD9912B}"/>
                </a:ext>
              </a:extLst>
            </p:cNvPr>
            <p:cNvSpPr/>
            <p:nvPr/>
          </p:nvSpPr>
          <p:spPr>
            <a:xfrm>
              <a:off x="7495163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722DDF10-5872-2ABC-DCC5-5336CA7FC42D}"/>
                </a:ext>
              </a:extLst>
            </p:cNvPr>
            <p:cNvSpPr/>
            <p:nvPr/>
          </p:nvSpPr>
          <p:spPr>
            <a:xfrm>
              <a:off x="776299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7C7A6593-0122-03D3-13F6-8A3BBAD0F18B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198CD9DB-94A6-34D1-37DD-D830808AA543}"/>
              </a:ext>
            </a:extLst>
          </p:cNvPr>
          <p:cNvGrpSpPr/>
          <p:nvPr/>
        </p:nvGrpSpPr>
        <p:grpSpPr>
          <a:xfrm>
            <a:off x="3081794" y="3635422"/>
            <a:ext cx="381642" cy="422306"/>
            <a:chOff x="4435187" y="3483022"/>
            <a:chExt cx="381642" cy="422306"/>
          </a:xfrm>
          <a:solidFill>
            <a:srgbClr val="0070C0"/>
          </a:solidFill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2EB20AEB-8AE3-BB3C-B27B-799A980AC97C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892CB1F1-ABAE-EA44-84C4-4E9EA5ABF59E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43647E9A-D7B2-AABB-FC6A-C3354F58D282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801B6C23-BAF3-8D10-4B2C-24337B3A21E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2BF5687F-2A68-71C6-C350-AFD68CEE6CE2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CDDA7EBE-99F8-C1CB-53DA-99160D99422A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C7AFBA31-73F8-C927-681A-28A861848D9E}"/>
              </a:ext>
            </a:extLst>
          </p:cNvPr>
          <p:cNvGrpSpPr/>
          <p:nvPr/>
        </p:nvGrpSpPr>
        <p:grpSpPr>
          <a:xfrm>
            <a:off x="2377551" y="1138452"/>
            <a:ext cx="373559" cy="372837"/>
            <a:chOff x="3730944" y="986052"/>
            <a:chExt cx="373559" cy="372837"/>
          </a:xfrm>
          <a:solidFill>
            <a:srgbClr val="0070C0"/>
          </a:solidFill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FCBAAAE8-2771-135E-A7B2-59325EACF321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D95B1322-5594-0895-FBC7-128C16F09FAA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94579C6E-B049-BA33-7374-B2C388718AE9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D12A2C1D-005D-E448-D4FE-946ADD781323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D3E0BD01-AE4F-380E-ACB2-D791F4E7C6D7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67690105-2A66-0842-9A19-048336E2D829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0C6B65F2-7BC2-ABE6-1EB3-B8BF2DED7F29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B8B453DA-71BC-03AD-B162-83EA346D8D96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2C932C0F-56E2-DA87-47C5-D9597EAF4643}"/>
              </a:ext>
            </a:extLst>
          </p:cNvPr>
          <p:cNvGrpSpPr/>
          <p:nvPr/>
        </p:nvGrpSpPr>
        <p:grpSpPr>
          <a:xfrm>
            <a:off x="6836247" y="2710781"/>
            <a:ext cx="453661" cy="454365"/>
            <a:chOff x="8189640" y="2558381"/>
            <a:chExt cx="453661" cy="454365"/>
          </a:xfrm>
          <a:solidFill>
            <a:srgbClr val="0070C0"/>
          </a:solidFill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59527F84-C145-B611-572A-7F6C67CA5CD2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B25B6B14-FA10-071B-7CEC-CCA347106C1C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7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9F920DE7-A5BB-46A2-7486-FAC80DD60735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EE00C1E6-EDE0-A2AC-960A-B89153CCF53F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79E9DEFC-BCD1-72EE-E647-13DFCFBA7DEE}"/>
              </a:ext>
            </a:extLst>
          </p:cNvPr>
          <p:cNvGrpSpPr/>
          <p:nvPr/>
        </p:nvGrpSpPr>
        <p:grpSpPr>
          <a:xfrm>
            <a:off x="1798772" y="1087657"/>
            <a:ext cx="374968" cy="450424"/>
            <a:chOff x="3152165" y="935257"/>
            <a:chExt cx="374968" cy="450424"/>
          </a:xfrm>
          <a:solidFill>
            <a:srgbClr val="0070C0"/>
          </a:solidFill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3F06A36E-49B9-10CC-D7E1-794629119E22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BF5550AE-CA92-4686-0E2D-1DB6B73D5605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4B33BE98-B1D1-C84C-1BCB-1AFB633F307A}"/>
                </a:ext>
              </a:extLst>
            </p:cNvPr>
            <p:cNvSpPr/>
            <p:nvPr/>
          </p:nvSpPr>
          <p:spPr>
            <a:xfrm>
              <a:off x="3441893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722FD0C2-51F9-1D9D-C37B-E779EFA27787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59BE9D07-9C02-E595-76CB-4E26FAF6CFC4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FC131980-EEF1-AB55-43E6-EA14503E80D3}"/>
                </a:ext>
              </a:extLst>
            </p:cNvPr>
            <p:cNvSpPr/>
            <p:nvPr/>
          </p:nvSpPr>
          <p:spPr>
            <a:xfrm>
              <a:off x="3256864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7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B3DFEF73-2BE2-7205-1CF3-B0B6B8A0F342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4115DF02-2171-AEB3-93AC-DBF3A4762C77}"/>
              </a:ext>
            </a:extLst>
          </p:cNvPr>
          <p:cNvGrpSpPr/>
          <p:nvPr/>
        </p:nvGrpSpPr>
        <p:grpSpPr>
          <a:xfrm>
            <a:off x="4774330" y="1060865"/>
            <a:ext cx="450424" cy="450423"/>
            <a:chOff x="6127723" y="908465"/>
            <a:chExt cx="450424" cy="450423"/>
          </a:xfrm>
          <a:solidFill>
            <a:srgbClr val="0070C0"/>
          </a:solidFill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01124AE1-2B4C-AC79-806D-0514A593ACA8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1EA982AF-30E7-49D0-F550-537D9F09C597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5B1C78F8-A13F-DE57-C52B-3C68BFE9AA00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37915C9D-A175-6107-3167-9C628F6B00E5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B9D2A664-1A7D-4446-9DCA-B95777F39C45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FB2CEA47-4215-32EB-1CF4-2B7C22615EE2}"/>
              </a:ext>
            </a:extLst>
          </p:cNvPr>
          <p:cNvGrpSpPr/>
          <p:nvPr/>
        </p:nvGrpSpPr>
        <p:grpSpPr>
          <a:xfrm>
            <a:off x="5341551" y="1068756"/>
            <a:ext cx="455278" cy="449190"/>
            <a:chOff x="6694944" y="916356"/>
            <a:chExt cx="455278" cy="449190"/>
          </a:xfrm>
          <a:solidFill>
            <a:srgbClr val="0070C0"/>
          </a:solidFill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94F2FC9F-7C1C-85C0-87D5-E5F9DD38D188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DA2A79CE-A953-A543-DAD7-74DA68B821E9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A6869C17-5DEA-4FDD-49D6-0264DE9DE1E2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40D88D5F-22BA-3E0E-76CD-402B09149594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7B9223DD-856A-06AB-FEC3-D1DEC38ABA8A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F56C4340-987C-E1DB-4DF6-00C9ABF2DCDA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955A74D9-41F5-12DE-915D-ACAB0040DB41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1BEDF52A-A7F8-3509-E005-11E2BC173B0C}"/>
              </a:ext>
            </a:extLst>
          </p:cNvPr>
          <p:cNvGrpSpPr/>
          <p:nvPr/>
        </p:nvGrpSpPr>
        <p:grpSpPr>
          <a:xfrm>
            <a:off x="3041725" y="1069287"/>
            <a:ext cx="435775" cy="450423"/>
            <a:chOff x="4395118" y="916887"/>
            <a:chExt cx="435775" cy="450423"/>
          </a:xfrm>
          <a:solidFill>
            <a:srgbClr val="0070C0"/>
          </a:solidFill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3043981A-C5C3-CF6D-327A-A6D4A089DF48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7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D8E0D2BE-7CEC-D9A1-4EBE-B5D2007E89E1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A41F0895-6C97-CA7B-70A4-FFE6725FE7C3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4B6C138B-2EFC-649D-8AAE-866060B58CC7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9D06F796-C46F-4F58-2C19-F55992DEF667}"/>
              </a:ext>
            </a:extLst>
          </p:cNvPr>
          <p:cNvGrpSpPr/>
          <p:nvPr/>
        </p:nvGrpSpPr>
        <p:grpSpPr>
          <a:xfrm>
            <a:off x="6141770" y="1068756"/>
            <a:ext cx="428515" cy="451036"/>
            <a:chOff x="7495163" y="916356"/>
            <a:chExt cx="428515" cy="451036"/>
          </a:xfrm>
          <a:solidFill>
            <a:srgbClr val="0070C0"/>
          </a:solidFill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1B23C1F5-2E7F-F700-794D-7F53C8597853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2F7701EE-D15E-57F1-26C7-56D07A73A90C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44E8CE01-2CE5-C1A5-03FA-4362BAEB7D7B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B630A584-5DAC-AD2F-6A3E-94AF066C2BA5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5498F956-AB4F-CCA5-35C9-00D52442DB7C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A7F23827-2B1F-3C9F-236A-A4D378875AF6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741DB83D-289A-C273-39DA-E3D70A26CEA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78501743-FD62-C42D-CEAC-2126501C8E1F}"/>
              </a:ext>
            </a:extLst>
          </p:cNvPr>
          <p:cNvGrpSpPr/>
          <p:nvPr/>
        </p:nvGrpSpPr>
        <p:grpSpPr>
          <a:xfrm>
            <a:off x="3617294" y="1069287"/>
            <a:ext cx="423596" cy="450424"/>
            <a:chOff x="4970687" y="916887"/>
            <a:chExt cx="423596" cy="450424"/>
          </a:xfrm>
          <a:solidFill>
            <a:srgbClr val="0070C0"/>
          </a:solidFill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B4FB86C0-D873-897D-7FEB-B35A1D62D545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1861CFD8-BD41-9B92-8F77-94842F88EC2E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787DB7ED-F2E9-200A-9A71-E7338929A134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D28E84D0-26FC-BCC5-419A-CF6E525A1C97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F87086C4-41B1-FAB2-1EFC-98421536204D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03273E91-E14E-18A2-6BA2-70E9034F45D0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1E1EFC68-CC34-31CF-FC4A-7FE74081A72C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E2207E7F-0A8E-B4E7-2694-1C33936D3C38}"/>
              </a:ext>
            </a:extLst>
          </p:cNvPr>
          <p:cNvGrpSpPr/>
          <p:nvPr/>
        </p:nvGrpSpPr>
        <p:grpSpPr>
          <a:xfrm>
            <a:off x="4161892" y="1068967"/>
            <a:ext cx="456486" cy="451082"/>
            <a:chOff x="5515285" y="916567"/>
            <a:chExt cx="456486" cy="451082"/>
          </a:xfrm>
          <a:solidFill>
            <a:srgbClr val="0070C0"/>
          </a:solidFill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6BEFA994-6B74-A30B-2871-94A9725ECD24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6AC27C15-43EE-4561-7626-CB5C20FF36C8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2FD57DD2-0F4D-5B72-828C-C85C9E8DA5FA}"/>
                </a:ext>
              </a:extLst>
            </p:cNvPr>
            <p:cNvSpPr/>
            <p:nvPr/>
          </p:nvSpPr>
          <p:spPr>
            <a:xfrm>
              <a:off x="5759933" y="1210546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13449A02-616D-F8EB-24FF-DB66CAF8B135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0E802EC5-38B2-4E35-5D77-9B7FE2103AB1}"/>
              </a:ext>
            </a:extLst>
          </p:cNvPr>
          <p:cNvGrpSpPr/>
          <p:nvPr/>
        </p:nvGrpSpPr>
        <p:grpSpPr>
          <a:xfrm>
            <a:off x="6817411" y="1831997"/>
            <a:ext cx="498603" cy="496391"/>
            <a:chOff x="8170804" y="1679597"/>
            <a:chExt cx="498603" cy="496391"/>
          </a:xfrm>
          <a:solidFill>
            <a:srgbClr val="0070C0"/>
          </a:solidFill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4E8EC4B8-2248-A3D0-16A8-D9EED4FD97B2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D7999CE8-3198-7BB0-3EAB-7116FFB8EB59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47916C2A-E590-7676-29A7-F3B47B7723C7}"/>
              </a:ext>
            </a:extLst>
          </p:cNvPr>
          <p:cNvSpPr/>
          <p:nvPr/>
        </p:nvSpPr>
        <p:spPr>
          <a:xfrm>
            <a:off x="2993207" y="1860307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427B3DE3-6817-2842-3731-419E6081C941}"/>
              </a:ext>
            </a:extLst>
          </p:cNvPr>
          <p:cNvGrpSpPr/>
          <p:nvPr/>
        </p:nvGrpSpPr>
        <p:grpSpPr>
          <a:xfrm>
            <a:off x="3554292" y="1858789"/>
            <a:ext cx="460830" cy="449225"/>
            <a:chOff x="4907685" y="1706389"/>
            <a:chExt cx="460830" cy="449225"/>
          </a:xfrm>
          <a:solidFill>
            <a:srgbClr val="0070C0"/>
          </a:solidFill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959225BC-6C43-3C35-0435-D94EAAD3C1C7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DA0B0E1C-39BD-AA32-77B0-2A62F21906E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42D8C9C1-A04C-0496-95A6-F6F9FB74CAC6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3500EBD6-4EBC-F8BB-40EF-61FDBA99AC6D}"/>
              </a:ext>
            </a:extLst>
          </p:cNvPr>
          <p:cNvGrpSpPr/>
          <p:nvPr/>
        </p:nvGrpSpPr>
        <p:grpSpPr>
          <a:xfrm>
            <a:off x="4121979" y="1858999"/>
            <a:ext cx="450021" cy="448805"/>
            <a:chOff x="5475372" y="1706599"/>
            <a:chExt cx="450021" cy="448805"/>
          </a:xfrm>
          <a:solidFill>
            <a:srgbClr val="0070C0"/>
          </a:solidFill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2A4D756F-17CC-C9C2-27DE-0645904937A4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4F76D40B-F962-9393-76BF-6CFC3012CE07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C1B99EEE-FF0F-4824-75A5-F2B4379E9890}"/>
              </a:ext>
            </a:extLst>
          </p:cNvPr>
          <p:cNvGrpSpPr/>
          <p:nvPr/>
        </p:nvGrpSpPr>
        <p:grpSpPr>
          <a:xfrm>
            <a:off x="1794456" y="1878183"/>
            <a:ext cx="446391" cy="447617"/>
            <a:chOff x="3147849" y="1725783"/>
            <a:chExt cx="446391" cy="447617"/>
          </a:xfrm>
          <a:solidFill>
            <a:srgbClr val="0070C0"/>
          </a:solidFill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CCD0C6D5-D7B3-9F6E-EF80-CD7FA04B754D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7A0937AC-D584-7A62-C081-4C5584B67623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8434E0BD-D17D-C923-6FE6-21B4F409F98A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AFA647BC-8AE1-5647-38FB-64FAA24E3B5C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F93E117A-F9AA-F1BF-F402-284D45BA4CC2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C3D7CE47-5C95-7253-8066-0EA95DFBA952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A78AEE3D-FA58-B31B-CA19-3422C55365CC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2F562252-376D-80E2-6FC2-9DDC6EE18EA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6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7B22CB16-DCA2-90DF-D8D6-2544EB315289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22051973-FEB8-0F88-973C-723DD907D440}"/>
              </a:ext>
            </a:extLst>
          </p:cNvPr>
          <p:cNvGrpSpPr/>
          <p:nvPr/>
        </p:nvGrpSpPr>
        <p:grpSpPr>
          <a:xfrm>
            <a:off x="4754360" y="1852617"/>
            <a:ext cx="445212" cy="445175"/>
            <a:chOff x="6107753" y="1700217"/>
            <a:chExt cx="445212" cy="445175"/>
          </a:xfrm>
          <a:solidFill>
            <a:srgbClr val="0070C0"/>
          </a:solidFill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6946939D-BB13-44BB-E0A0-AE27AA8CCE9E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45C16BFE-876B-F00A-2D9A-1D0CEE50F253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92C4BF34-579C-13F8-F44C-002D078EBB7A}"/>
              </a:ext>
            </a:extLst>
          </p:cNvPr>
          <p:cNvGrpSpPr/>
          <p:nvPr/>
        </p:nvGrpSpPr>
        <p:grpSpPr>
          <a:xfrm>
            <a:off x="2428135" y="1860352"/>
            <a:ext cx="469279" cy="446099"/>
            <a:chOff x="3781528" y="1707952"/>
            <a:chExt cx="469279" cy="446099"/>
          </a:xfrm>
          <a:solidFill>
            <a:srgbClr val="0070C0"/>
          </a:solidFill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DBF81B29-0042-9B7C-D956-87546A266DB1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F2CD07BB-F515-6304-A5E7-B7A889F0F57C}"/>
                </a:ext>
              </a:extLst>
            </p:cNvPr>
            <p:cNvSpPr/>
            <p:nvPr/>
          </p:nvSpPr>
          <p:spPr>
            <a:xfrm>
              <a:off x="3781528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FBAAAD49-8184-746F-215F-FC9A7569FDB5}"/>
              </a:ext>
            </a:extLst>
          </p:cNvPr>
          <p:cNvGrpSpPr/>
          <p:nvPr/>
        </p:nvGrpSpPr>
        <p:grpSpPr>
          <a:xfrm>
            <a:off x="5376956" y="1859639"/>
            <a:ext cx="446400" cy="445212"/>
            <a:chOff x="6730349" y="1707239"/>
            <a:chExt cx="446400" cy="445212"/>
          </a:xfrm>
          <a:solidFill>
            <a:srgbClr val="0070C0"/>
          </a:solidFill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54AC3523-B99F-0413-ECF0-79B026EFAB35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31BEAA01-C259-9A02-0A75-78E62CC5890A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F0CB2361-02DF-6C5F-12DB-956D50D379C6}"/>
              </a:ext>
            </a:extLst>
          </p:cNvPr>
          <p:cNvSpPr/>
          <p:nvPr/>
        </p:nvSpPr>
        <p:spPr>
          <a:xfrm>
            <a:off x="2986385" y="2729499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3F0A4650-4F0E-3DA7-4644-50FF53F50418}"/>
              </a:ext>
            </a:extLst>
          </p:cNvPr>
          <p:cNvSpPr/>
          <p:nvPr/>
        </p:nvSpPr>
        <p:spPr>
          <a:xfrm>
            <a:off x="3525982" y="2801892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9539E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72AC7336-9C15-17F5-ED11-7BC600C80C65}"/>
              </a:ext>
            </a:extLst>
          </p:cNvPr>
          <p:cNvGrpSpPr/>
          <p:nvPr/>
        </p:nvGrpSpPr>
        <p:grpSpPr>
          <a:xfrm>
            <a:off x="4173441" y="2741633"/>
            <a:ext cx="461287" cy="462009"/>
            <a:chOff x="5526834" y="2589233"/>
            <a:chExt cx="461287" cy="462009"/>
          </a:xfrm>
          <a:solidFill>
            <a:srgbClr val="0070C0"/>
          </a:solidFill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98E120E5-5C22-8DE6-8DAF-15B239A2AA85}"/>
                </a:ext>
              </a:extLst>
            </p:cNvPr>
            <p:cNvSpPr/>
            <p:nvPr/>
          </p:nvSpPr>
          <p:spPr>
            <a:xfrm>
              <a:off x="5526834" y="2589233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1DE97809-04DC-A7BD-0F9B-F234999997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1635CF1C-CAF5-F8D7-4B14-C43A87CB3A91}"/>
              </a:ext>
            </a:extLst>
          </p:cNvPr>
          <p:cNvGrpSpPr/>
          <p:nvPr/>
        </p:nvGrpSpPr>
        <p:grpSpPr>
          <a:xfrm>
            <a:off x="6000458" y="2724003"/>
            <a:ext cx="465823" cy="464304"/>
            <a:chOff x="7353851" y="2571603"/>
            <a:chExt cx="465823" cy="464304"/>
          </a:xfrm>
          <a:solidFill>
            <a:srgbClr val="0070C0"/>
          </a:solidFill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49E53064-F823-F521-DAFB-AD5EBB914AC6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8F1EE990-137E-05B7-21F8-5E5622731531}"/>
                </a:ext>
              </a:extLst>
            </p:cNvPr>
            <p:cNvSpPr/>
            <p:nvPr/>
          </p:nvSpPr>
          <p:spPr>
            <a:xfrm>
              <a:off x="7353851" y="2571603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A7AE1BA6-5618-7274-85A0-E9AB6980D0F2}"/>
              </a:ext>
            </a:extLst>
          </p:cNvPr>
          <p:cNvGrpSpPr/>
          <p:nvPr/>
        </p:nvGrpSpPr>
        <p:grpSpPr>
          <a:xfrm>
            <a:off x="3547955" y="3647694"/>
            <a:ext cx="406286" cy="408900"/>
            <a:chOff x="4901348" y="3495294"/>
            <a:chExt cx="406286" cy="408900"/>
          </a:xfrm>
          <a:solidFill>
            <a:srgbClr val="0070C0"/>
          </a:solidFill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56AA2FFF-662F-52C7-491F-FD3C777C74BA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363284F3-5B0D-CE08-CE59-77A0A1335AE1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87ECA721-9E72-5AD7-A542-AA50DA329507}"/>
              </a:ext>
            </a:extLst>
          </p:cNvPr>
          <p:cNvGrpSpPr/>
          <p:nvPr/>
        </p:nvGrpSpPr>
        <p:grpSpPr>
          <a:xfrm>
            <a:off x="4794922" y="2735415"/>
            <a:ext cx="272920" cy="462000"/>
            <a:chOff x="6148315" y="2583015"/>
            <a:chExt cx="272920" cy="462000"/>
          </a:xfrm>
          <a:solidFill>
            <a:srgbClr val="0070C0"/>
          </a:solidFill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9CD8C767-125E-8231-F3E2-55A4A1813C58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6BEDF551-A68E-1888-9E09-F05DD0BC5B10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84373BCE-0814-37F1-B051-38807D0640B9}"/>
              </a:ext>
            </a:extLst>
          </p:cNvPr>
          <p:cNvGrpSpPr/>
          <p:nvPr/>
        </p:nvGrpSpPr>
        <p:grpSpPr>
          <a:xfrm>
            <a:off x="2442665" y="2756894"/>
            <a:ext cx="454438" cy="462595"/>
            <a:chOff x="3796058" y="2604494"/>
            <a:chExt cx="454438" cy="462595"/>
          </a:xfrm>
          <a:solidFill>
            <a:srgbClr val="0070C0"/>
          </a:solidFill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16749A6B-ADB6-AA5D-4EF8-D0AA1B4AADC3}"/>
                </a:ext>
              </a:extLst>
            </p:cNvPr>
            <p:cNvSpPr/>
            <p:nvPr/>
          </p:nvSpPr>
          <p:spPr>
            <a:xfrm>
              <a:off x="3796058" y="2604494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2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976C815C-30C0-4080-CF9D-999128B6B3E3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4E232E3E-731E-5AE6-D185-04C8A11F5667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AB2C9BEA-7698-276D-487F-E16C1CA7FCF0}"/>
              </a:ext>
            </a:extLst>
          </p:cNvPr>
          <p:cNvGrpSpPr/>
          <p:nvPr/>
        </p:nvGrpSpPr>
        <p:grpSpPr>
          <a:xfrm>
            <a:off x="5351893" y="2728676"/>
            <a:ext cx="456723" cy="464304"/>
            <a:chOff x="6705286" y="2576276"/>
            <a:chExt cx="456723" cy="464304"/>
          </a:xfrm>
          <a:solidFill>
            <a:srgbClr val="0070C0"/>
          </a:solidFill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6E12C3A7-1A4D-4358-5B58-51ABA9C2DF46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A33E9744-397D-4B1F-2AD6-4E5302D7CF97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98601D0E-F495-C513-3036-5F1D8120F6C9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83B8938A-C74E-A1EE-C06E-3A6AFDA86BA6}"/>
              </a:ext>
            </a:extLst>
          </p:cNvPr>
          <p:cNvGrpSpPr/>
          <p:nvPr/>
        </p:nvGrpSpPr>
        <p:grpSpPr>
          <a:xfrm>
            <a:off x="4214443" y="3675948"/>
            <a:ext cx="492377" cy="387934"/>
            <a:chOff x="5567836" y="3523548"/>
            <a:chExt cx="492377" cy="387934"/>
          </a:xfrm>
          <a:solidFill>
            <a:srgbClr val="0070C0"/>
          </a:solidFill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0E54FDDB-6132-D7B2-BDEF-ED9A4F322D1A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B12F4589-82DC-015B-B679-FB90BA533F42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A6B68E3F-5F6A-9A3C-0E29-C0EB1C4ECDFB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706F0C3A-59A1-6553-5DC1-C71EA1D141C3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DAB7EA1B-B779-E8F1-7CAE-61636A0D9AE8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BCEAF5EB-DA49-FC97-11DB-0A3DBDE0F433}"/>
              </a:ext>
            </a:extLst>
          </p:cNvPr>
          <p:cNvGrpSpPr/>
          <p:nvPr/>
        </p:nvGrpSpPr>
        <p:grpSpPr>
          <a:xfrm>
            <a:off x="1724550" y="2748244"/>
            <a:ext cx="556467" cy="457373"/>
            <a:chOff x="3077943" y="2595844"/>
            <a:chExt cx="556467" cy="457373"/>
          </a:xfrm>
          <a:solidFill>
            <a:srgbClr val="0070C0"/>
          </a:solidFill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9C197771-49CF-1D5B-387C-E55F4B5DF76A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878397D4-433B-4FA5-A60C-3389B017956C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C6D0FE85-9AB8-BE21-83F1-6694A51A7E68}"/>
                </a:ext>
              </a:extLst>
            </p:cNvPr>
            <p:cNvSpPr/>
            <p:nvPr/>
          </p:nvSpPr>
          <p:spPr>
            <a:xfrm>
              <a:off x="3239618" y="2710674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31330AAE-905B-8F42-B01E-B51FCF39F287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6B4558F0-0201-0FBA-98CE-65630FD69907}"/>
                </a:ext>
              </a:extLst>
            </p:cNvPr>
            <p:cNvSpPr/>
            <p:nvPr/>
          </p:nvSpPr>
          <p:spPr>
            <a:xfrm>
              <a:off x="3077943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E0D15953-12D2-5C86-2998-77E426C53B97}"/>
                </a:ext>
              </a:extLst>
            </p:cNvPr>
            <p:cNvSpPr/>
            <p:nvPr/>
          </p:nvSpPr>
          <p:spPr>
            <a:xfrm>
              <a:off x="3077943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9539E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34963" y="11553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0005" y="181222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180631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020908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915795" y="226499"/>
            <a:ext cx="673333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9;p18">
            <a:extLst>
              <a:ext uri="{FF2B5EF4-FFF2-40B4-BE49-F238E27FC236}">
                <a16:creationId xmlns:a16="http://schemas.microsoft.com/office/drawing/2014/main" id="{B91A100A-B0C3-5C7F-E14D-92BD812FAA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24378" y="184096"/>
            <a:ext cx="4697172" cy="451795"/>
          </a:xfrm>
        </p:spPr>
        <p:txBody>
          <a:bodyPr anchor="ctr" anchorCtr="1"/>
          <a:lstStyle/>
          <a:p>
            <a:pPr lvl="0" algn="ctr" rtl="1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اینفوگرافیک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304;p18">
            <a:extLst>
              <a:ext uri="{FF2B5EF4-FFF2-40B4-BE49-F238E27FC236}">
                <a16:creationId xmlns:a16="http://schemas.microsoft.com/office/drawing/2014/main" id="{D202AC72-2513-2D52-CAF1-BE067D053D2E}"/>
              </a:ext>
            </a:extLst>
          </p:cNvPr>
          <p:cNvSpPr txBox="1"/>
          <p:nvPr/>
        </p:nvSpPr>
        <p:spPr>
          <a:xfrm>
            <a:off x="3678366" y="3677634"/>
            <a:ext cx="1789197" cy="4784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ct val="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4" name="Google Shape;305;p18">
            <a:extLst>
              <a:ext uri="{FF2B5EF4-FFF2-40B4-BE49-F238E27FC236}">
                <a16:creationId xmlns:a16="http://schemas.microsoft.com/office/drawing/2014/main" id="{4C04EB65-2BA5-960D-8194-77DA293EB246}"/>
              </a:ext>
            </a:extLst>
          </p:cNvPr>
          <p:cNvSpPr txBox="1"/>
          <p:nvPr/>
        </p:nvSpPr>
        <p:spPr>
          <a:xfrm>
            <a:off x="1086846" y="3672861"/>
            <a:ext cx="1789197" cy="4784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ct val="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5" name="Google Shape;306;p18">
            <a:extLst>
              <a:ext uri="{FF2B5EF4-FFF2-40B4-BE49-F238E27FC236}">
                <a16:creationId xmlns:a16="http://schemas.microsoft.com/office/drawing/2014/main" id="{37E6240E-112D-4496-FA04-EEB8E021B7AE}"/>
              </a:ext>
            </a:extLst>
          </p:cNvPr>
          <p:cNvSpPr txBox="1"/>
          <p:nvPr/>
        </p:nvSpPr>
        <p:spPr>
          <a:xfrm>
            <a:off x="634749" y="4032686"/>
            <a:ext cx="2693401" cy="538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ct val="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6" name="Google Shape;307;p18">
            <a:extLst>
              <a:ext uri="{FF2B5EF4-FFF2-40B4-BE49-F238E27FC236}">
                <a16:creationId xmlns:a16="http://schemas.microsoft.com/office/drawing/2014/main" id="{DD0EDBF2-7BFC-C9CE-5D1A-CC303C6E7E3C}"/>
              </a:ext>
            </a:extLst>
          </p:cNvPr>
          <p:cNvSpPr txBox="1"/>
          <p:nvPr/>
        </p:nvSpPr>
        <p:spPr>
          <a:xfrm>
            <a:off x="3226268" y="4033775"/>
            <a:ext cx="2693401" cy="538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ct val="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7" name="Google Shape;308;p18">
            <a:extLst>
              <a:ext uri="{FF2B5EF4-FFF2-40B4-BE49-F238E27FC236}">
                <a16:creationId xmlns:a16="http://schemas.microsoft.com/office/drawing/2014/main" id="{BEDFF37E-1345-CE3B-98B0-72A326BB0907}"/>
              </a:ext>
            </a:extLst>
          </p:cNvPr>
          <p:cNvSpPr txBox="1"/>
          <p:nvPr/>
        </p:nvSpPr>
        <p:spPr>
          <a:xfrm>
            <a:off x="6269867" y="3674196"/>
            <a:ext cx="1789197" cy="4784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ct val="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8" name="Google Shape;309;p18">
            <a:extLst>
              <a:ext uri="{FF2B5EF4-FFF2-40B4-BE49-F238E27FC236}">
                <a16:creationId xmlns:a16="http://schemas.microsoft.com/office/drawing/2014/main" id="{1A0398E4-FA9F-CDAC-26D5-2E065F1876B0}"/>
              </a:ext>
            </a:extLst>
          </p:cNvPr>
          <p:cNvSpPr txBox="1"/>
          <p:nvPr/>
        </p:nvSpPr>
        <p:spPr>
          <a:xfrm>
            <a:off x="5817778" y="4033482"/>
            <a:ext cx="2693401" cy="538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15000"/>
              </a:lnSpc>
              <a:spcBef>
                <a:spcPct val="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grpSp>
        <p:nvGrpSpPr>
          <p:cNvPr id="53" name="Grupo 52">
            <a:extLst>
              <a:ext uri="{FF2B5EF4-FFF2-40B4-BE49-F238E27FC236}">
                <a16:creationId xmlns:a16="http://schemas.microsoft.com/office/drawing/2014/main" id="{341B6996-B5F5-42EA-9395-0EB05D7ED9E0}"/>
              </a:ext>
            </a:extLst>
          </p:cNvPr>
          <p:cNvGrpSpPr/>
          <p:nvPr/>
        </p:nvGrpSpPr>
        <p:grpSpPr>
          <a:xfrm>
            <a:off x="3893323" y="2031689"/>
            <a:ext cx="1353100" cy="1075859"/>
            <a:chOff x="3893323" y="2031689"/>
            <a:chExt cx="1353100" cy="1075859"/>
          </a:xfrm>
          <a:solidFill>
            <a:srgbClr val="C00000"/>
          </a:solidFill>
        </p:grpSpPr>
        <p:sp>
          <p:nvSpPr>
            <p:cNvPr id="51" name="Forma libre: forma 50">
              <a:extLst>
                <a:ext uri="{FF2B5EF4-FFF2-40B4-BE49-F238E27FC236}">
                  <a16:creationId xmlns:a16="http://schemas.microsoft.com/office/drawing/2014/main" id="{2FFADD5D-7A7F-4CFE-9400-93467543D5C3}"/>
                </a:ext>
              </a:extLst>
            </p:cNvPr>
            <p:cNvSpPr/>
            <p:nvPr/>
          </p:nvSpPr>
          <p:spPr>
            <a:xfrm>
              <a:off x="3893323" y="2031689"/>
              <a:ext cx="982892" cy="1075859"/>
            </a:xfrm>
            <a:custGeom>
              <a:avLst/>
              <a:gdLst>
                <a:gd name="connsiteX0" fmla="*/ 551994 w 982892"/>
                <a:gd name="connsiteY0" fmla="*/ 585305 h 1075859"/>
                <a:gd name="connsiteX1" fmla="*/ 479166 w 982892"/>
                <a:gd name="connsiteY1" fmla="*/ 1015850 h 1075859"/>
                <a:gd name="connsiteX2" fmla="*/ 429106 w 982892"/>
                <a:gd name="connsiteY2" fmla="*/ 1075834 h 1075859"/>
                <a:gd name="connsiteX3" fmla="*/ 380797 w 982892"/>
                <a:gd name="connsiteY3" fmla="*/ 1013515 h 1075859"/>
                <a:gd name="connsiteX4" fmla="*/ 316580 w 982892"/>
                <a:gd name="connsiteY4" fmla="*/ 365799 h 1075859"/>
                <a:gd name="connsiteX5" fmla="*/ 241271 w 982892"/>
                <a:gd name="connsiteY5" fmla="*/ 749496 h 1075859"/>
                <a:gd name="connsiteX6" fmla="*/ 181724 w 982892"/>
                <a:gd name="connsiteY6" fmla="*/ 851805 h 1075859"/>
                <a:gd name="connsiteX7" fmla="*/ 121156 w 982892"/>
                <a:gd name="connsiteY7" fmla="*/ 758398 h 1075859"/>
                <a:gd name="connsiteX8" fmla="*/ 103059 w 982892"/>
                <a:gd name="connsiteY8" fmla="*/ 687906 h 1075859"/>
                <a:gd name="connsiteX9" fmla="*/ 42782 w 982892"/>
                <a:gd name="connsiteY9" fmla="*/ 630548 h 1075859"/>
                <a:gd name="connsiteX10" fmla="*/ 20 w 982892"/>
                <a:gd name="connsiteY10" fmla="*/ 587202 h 1075859"/>
                <a:gd name="connsiteX11" fmla="*/ 45555 w 982892"/>
                <a:gd name="connsiteY11" fmla="*/ 535682 h 1075859"/>
                <a:gd name="connsiteX12" fmla="*/ 176908 w 982892"/>
                <a:gd name="connsiteY12" fmla="*/ 590121 h 1075859"/>
                <a:gd name="connsiteX13" fmla="*/ 276444 w 982892"/>
                <a:gd name="connsiteY13" fmla="*/ 85872 h 1075859"/>
                <a:gd name="connsiteX14" fmla="*/ 284618 w 982892"/>
                <a:gd name="connsiteY14" fmla="*/ 43109 h 1075859"/>
                <a:gd name="connsiteX15" fmla="*/ 335845 w 982892"/>
                <a:gd name="connsiteY15" fmla="*/ 201 h 1075859"/>
                <a:gd name="connsiteX16" fmla="*/ 375543 w 982892"/>
                <a:gd name="connsiteY16" fmla="*/ 45299 h 1075859"/>
                <a:gd name="connsiteX17" fmla="*/ 403419 w 982892"/>
                <a:gd name="connsiteY17" fmla="*/ 291074 h 1075859"/>
                <a:gd name="connsiteX18" fmla="*/ 447641 w 982892"/>
                <a:gd name="connsiteY18" fmla="*/ 630548 h 1075859"/>
                <a:gd name="connsiteX19" fmla="*/ 495804 w 982892"/>
                <a:gd name="connsiteY19" fmla="*/ 349307 h 1075859"/>
                <a:gd name="connsiteX20" fmla="*/ 506020 w 982892"/>
                <a:gd name="connsiteY20" fmla="*/ 291950 h 1075859"/>
                <a:gd name="connsiteX21" fmla="*/ 555350 w 982892"/>
                <a:gd name="connsiteY21" fmla="*/ 230798 h 1075859"/>
                <a:gd name="connsiteX22" fmla="*/ 607454 w 982892"/>
                <a:gd name="connsiteY22" fmla="*/ 298664 h 1075859"/>
                <a:gd name="connsiteX23" fmla="*/ 654157 w 982892"/>
                <a:gd name="connsiteY23" fmla="*/ 580488 h 1075859"/>
                <a:gd name="connsiteX24" fmla="*/ 726839 w 982892"/>
                <a:gd name="connsiteY24" fmla="*/ 538893 h 1075859"/>
                <a:gd name="connsiteX25" fmla="*/ 916279 w 982892"/>
                <a:gd name="connsiteY25" fmla="*/ 539185 h 1075859"/>
                <a:gd name="connsiteX26" fmla="*/ 982831 w 982892"/>
                <a:gd name="connsiteY26" fmla="*/ 589537 h 1075859"/>
                <a:gd name="connsiteX27" fmla="*/ 917301 w 982892"/>
                <a:gd name="connsiteY27" fmla="*/ 630840 h 1075859"/>
                <a:gd name="connsiteX28" fmla="*/ 910003 w 982892"/>
                <a:gd name="connsiteY28" fmla="*/ 630986 h 1075859"/>
                <a:gd name="connsiteX29" fmla="*/ 711077 w 982892"/>
                <a:gd name="connsiteY29" fmla="*/ 809188 h 1075859"/>
                <a:gd name="connsiteX30" fmla="*/ 654303 w 982892"/>
                <a:gd name="connsiteY30" fmla="*/ 912227 h 1075859"/>
                <a:gd name="connsiteX31" fmla="*/ 597675 w 982892"/>
                <a:gd name="connsiteY31" fmla="*/ 810794 h 1075859"/>
                <a:gd name="connsiteX32" fmla="*/ 559729 w 982892"/>
                <a:gd name="connsiteY32" fmla="*/ 588661 h 1075859"/>
                <a:gd name="connsiteX33" fmla="*/ 552140 w 982892"/>
                <a:gd name="connsiteY33" fmla="*/ 585451 h 107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2891" h="1075859">
                  <a:moveTo>
                    <a:pt x="551994" y="585305"/>
                  </a:moveTo>
                  <a:cubicBezTo>
                    <a:pt x="527620" y="728771"/>
                    <a:pt x="502955" y="872237"/>
                    <a:pt x="479166" y="1015850"/>
                  </a:cubicBezTo>
                  <a:cubicBezTo>
                    <a:pt x="474058" y="1046499"/>
                    <a:pt x="466468" y="1076856"/>
                    <a:pt x="429106" y="1075834"/>
                  </a:cubicBezTo>
                  <a:cubicBezTo>
                    <a:pt x="392473" y="1074813"/>
                    <a:pt x="383862" y="1044018"/>
                    <a:pt x="380797" y="1013515"/>
                  </a:cubicBezTo>
                  <a:cubicBezTo>
                    <a:pt x="359781" y="803496"/>
                    <a:pt x="339056" y="593478"/>
                    <a:pt x="316580" y="365799"/>
                  </a:cubicBezTo>
                  <a:cubicBezTo>
                    <a:pt x="289726" y="504596"/>
                    <a:pt x="267834" y="627483"/>
                    <a:pt x="241271" y="749496"/>
                  </a:cubicBezTo>
                  <a:cubicBezTo>
                    <a:pt x="232806" y="788464"/>
                    <a:pt x="242147" y="849178"/>
                    <a:pt x="181724" y="851805"/>
                  </a:cubicBezTo>
                  <a:cubicBezTo>
                    <a:pt x="122616" y="854432"/>
                    <a:pt x="135897" y="793280"/>
                    <a:pt x="121156" y="758398"/>
                  </a:cubicBezTo>
                  <a:cubicBezTo>
                    <a:pt x="111816" y="736360"/>
                    <a:pt x="106999" y="711841"/>
                    <a:pt x="103059" y="687906"/>
                  </a:cubicBezTo>
                  <a:cubicBezTo>
                    <a:pt x="97367" y="652586"/>
                    <a:pt x="83940" y="627775"/>
                    <a:pt x="42782" y="630548"/>
                  </a:cubicBezTo>
                  <a:cubicBezTo>
                    <a:pt x="11841" y="632884"/>
                    <a:pt x="-564" y="617997"/>
                    <a:pt x="20" y="587202"/>
                  </a:cubicBezTo>
                  <a:cubicBezTo>
                    <a:pt x="603" y="555677"/>
                    <a:pt x="10820" y="534369"/>
                    <a:pt x="45555" y="535682"/>
                  </a:cubicBezTo>
                  <a:cubicBezTo>
                    <a:pt x="91675" y="537434"/>
                    <a:pt x="145821" y="517877"/>
                    <a:pt x="176908" y="590121"/>
                  </a:cubicBezTo>
                  <a:cubicBezTo>
                    <a:pt x="211352" y="415568"/>
                    <a:pt x="243898" y="250647"/>
                    <a:pt x="276444" y="85872"/>
                  </a:cubicBezTo>
                  <a:cubicBezTo>
                    <a:pt x="279217" y="71569"/>
                    <a:pt x="280239" y="56828"/>
                    <a:pt x="284618" y="43109"/>
                  </a:cubicBezTo>
                  <a:cubicBezTo>
                    <a:pt x="292645" y="18590"/>
                    <a:pt x="306218" y="-2280"/>
                    <a:pt x="335845" y="201"/>
                  </a:cubicBezTo>
                  <a:cubicBezTo>
                    <a:pt x="361824" y="2390"/>
                    <a:pt x="372770" y="21655"/>
                    <a:pt x="375543" y="45299"/>
                  </a:cubicBezTo>
                  <a:cubicBezTo>
                    <a:pt x="385175" y="127175"/>
                    <a:pt x="394808" y="209052"/>
                    <a:pt x="403419" y="291074"/>
                  </a:cubicBezTo>
                  <a:cubicBezTo>
                    <a:pt x="415241" y="403746"/>
                    <a:pt x="425895" y="516563"/>
                    <a:pt x="447641" y="630548"/>
                  </a:cubicBezTo>
                  <a:cubicBezTo>
                    <a:pt x="463695" y="536850"/>
                    <a:pt x="479749" y="443006"/>
                    <a:pt x="495804" y="349307"/>
                  </a:cubicBezTo>
                  <a:cubicBezTo>
                    <a:pt x="499161" y="330188"/>
                    <a:pt x="501934" y="310923"/>
                    <a:pt x="506020" y="291950"/>
                  </a:cubicBezTo>
                  <a:cubicBezTo>
                    <a:pt x="512296" y="263490"/>
                    <a:pt x="516382" y="229630"/>
                    <a:pt x="555350" y="230798"/>
                  </a:cubicBezTo>
                  <a:cubicBezTo>
                    <a:pt x="596508" y="231966"/>
                    <a:pt x="602054" y="266993"/>
                    <a:pt x="607454" y="298664"/>
                  </a:cubicBezTo>
                  <a:cubicBezTo>
                    <a:pt x="623216" y="391924"/>
                    <a:pt x="638395" y="485185"/>
                    <a:pt x="654157" y="580488"/>
                  </a:cubicBezTo>
                  <a:cubicBezTo>
                    <a:pt x="671671" y="553342"/>
                    <a:pt x="695460" y="539039"/>
                    <a:pt x="726839" y="538893"/>
                  </a:cubicBezTo>
                  <a:cubicBezTo>
                    <a:pt x="790034" y="538893"/>
                    <a:pt x="853230" y="537434"/>
                    <a:pt x="916279" y="539185"/>
                  </a:cubicBezTo>
                  <a:cubicBezTo>
                    <a:pt x="948679" y="540061"/>
                    <a:pt x="984582" y="547358"/>
                    <a:pt x="982831" y="589537"/>
                  </a:cubicBezTo>
                  <a:cubicBezTo>
                    <a:pt x="981226" y="627483"/>
                    <a:pt x="947804" y="630548"/>
                    <a:pt x="917301" y="630840"/>
                  </a:cubicBezTo>
                  <a:cubicBezTo>
                    <a:pt x="914819" y="630840"/>
                    <a:pt x="912484" y="630840"/>
                    <a:pt x="910003" y="630986"/>
                  </a:cubicBezTo>
                  <a:cubicBezTo>
                    <a:pt x="796262" y="635754"/>
                    <a:pt x="729952" y="695155"/>
                    <a:pt x="711077" y="809188"/>
                  </a:cubicBezTo>
                  <a:cubicBezTo>
                    <a:pt x="704217" y="850345"/>
                    <a:pt x="711806" y="911351"/>
                    <a:pt x="654303" y="912227"/>
                  </a:cubicBezTo>
                  <a:cubicBezTo>
                    <a:pt x="594756" y="913103"/>
                    <a:pt x="604827" y="851805"/>
                    <a:pt x="597675" y="810794"/>
                  </a:cubicBezTo>
                  <a:cubicBezTo>
                    <a:pt x="584832" y="736798"/>
                    <a:pt x="572426" y="662657"/>
                    <a:pt x="559729" y="588661"/>
                  </a:cubicBezTo>
                  <a:cubicBezTo>
                    <a:pt x="557248" y="587640"/>
                    <a:pt x="554621" y="586472"/>
                    <a:pt x="552140" y="585451"/>
                  </a:cubicBezTo>
                  <a:close/>
                </a:path>
              </a:pathLst>
            </a:custGeom>
            <a:grpFill/>
            <a:ln w="145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2" name="Forma libre: forma 51">
              <a:extLst>
                <a:ext uri="{FF2B5EF4-FFF2-40B4-BE49-F238E27FC236}">
                  <a16:creationId xmlns:a16="http://schemas.microsoft.com/office/drawing/2014/main" id="{9DCDDEE8-57A7-4626-8EE7-C3D66C65FE39}"/>
                </a:ext>
              </a:extLst>
            </p:cNvPr>
            <p:cNvSpPr/>
            <p:nvPr/>
          </p:nvSpPr>
          <p:spPr>
            <a:xfrm>
              <a:off x="4634183" y="2326309"/>
              <a:ext cx="612240" cy="618429"/>
            </a:xfrm>
            <a:custGeom>
              <a:avLst/>
              <a:gdLst>
                <a:gd name="connsiteX0" fmla="*/ 612241 w 612240"/>
                <a:gd name="connsiteY0" fmla="*/ 251716 h 618429"/>
                <a:gd name="connsiteX1" fmla="*/ 359897 w 612240"/>
                <a:gd name="connsiteY1" fmla="*/ 603304 h 618429"/>
                <a:gd name="connsiteX2" fmla="*/ 242555 w 612240"/>
                <a:gd name="connsiteY2" fmla="*/ 597904 h 618429"/>
                <a:gd name="connsiteX3" fmla="*/ 72380 w 612240"/>
                <a:gd name="connsiteY3" fmla="*/ 431378 h 618429"/>
                <a:gd name="connsiteX4" fmla="*/ 108137 w 612240"/>
                <a:gd name="connsiteY4" fmla="*/ 371685 h 618429"/>
                <a:gd name="connsiteX5" fmla="*/ 202711 w 612240"/>
                <a:gd name="connsiteY5" fmla="*/ 370372 h 618429"/>
                <a:gd name="connsiteX6" fmla="*/ 279042 w 612240"/>
                <a:gd name="connsiteY6" fmla="*/ 298274 h 618429"/>
                <a:gd name="connsiteX7" fmla="*/ 204463 w 612240"/>
                <a:gd name="connsiteY7" fmla="*/ 217273 h 618429"/>
                <a:gd name="connsiteX8" fmla="*/ 51656 w 612240"/>
                <a:gd name="connsiteY8" fmla="*/ 213040 h 618429"/>
                <a:gd name="connsiteX9" fmla="*/ 2179 w 612240"/>
                <a:gd name="connsiteY9" fmla="*/ 147218 h 618429"/>
                <a:gd name="connsiteX10" fmla="*/ 249415 w 612240"/>
                <a:gd name="connsiteY10" fmla="*/ 19514 h 618429"/>
                <a:gd name="connsiteX11" fmla="*/ 342383 w 612240"/>
                <a:gd name="connsiteY11" fmla="*/ 32357 h 618429"/>
                <a:gd name="connsiteX12" fmla="*/ 612095 w 612240"/>
                <a:gd name="connsiteY12" fmla="*/ 251716 h 61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2240" h="618429">
                  <a:moveTo>
                    <a:pt x="612241" y="251716"/>
                  </a:moveTo>
                  <a:cubicBezTo>
                    <a:pt x="599835" y="387302"/>
                    <a:pt x="504823" y="511795"/>
                    <a:pt x="359897" y="603304"/>
                  </a:cubicBezTo>
                  <a:cubicBezTo>
                    <a:pt x="321513" y="627531"/>
                    <a:pt x="281377" y="620380"/>
                    <a:pt x="242555" y="597904"/>
                  </a:cubicBezTo>
                  <a:cubicBezTo>
                    <a:pt x="171479" y="556893"/>
                    <a:pt x="117770" y="498514"/>
                    <a:pt x="72380" y="431378"/>
                  </a:cubicBezTo>
                  <a:cubicBezTo>
                    <a:pt x="41731" y="386134"/>
                    <a:pt x="61434" y="371247"/>
                    <a:pt x="108137" y="371685"/>
                  </a:cubicBezTo>
                  <a:cubicBezTo>
                    <a:pt x="139662" y="371977"/>
                    <a:pt x="171333" y="372415"/>
                    <a:pt x="202711" y="370372"/>
                  </a:cubicBezTo>
                  <a:cubicBezTo>
                    <a:pt x="247225" y="367453"/>
                    <a:pt x="276707" y="343517"/>
                    <a:pt x="279042" y="298274"/>
                  </a:cubicBezTo>
                  <a:cubicBezTo>
                    <a:pt x="281669" y="248651"/>
                    <a:pt x="252042" y="221067"/>
                    <a:pt x="204463" y="217273"/>
                  </a:cubicBezTo>
                  <a:cubicBezTo>
                    <a:pt x="153673" y="213332"/>
                    <a:pt x="102591" y="213624"/>
                    <a:pt x="51656" y="213040"/>
                  </a:cubicBezTo>
                  <a:cubicBezTo>
                    <a:pt x="5828" y="212602"/>
                    <a:pt x="-5410" y="190418"/>
                    <a:pt x="2179" y="147218"/>
                  </a:cubicBezTo>
                  <a:cubicBezTo>
                    <a:pt x="23342" y="25498"/>
                    <a:pt x="135284" y="-33465"/>
                    <a:pt x="249415" y="19514"/>
                  </a:cubicBezTo>
                  <a:cubicBezTo>
                    <a:pt x="279042" y="33233"/>
                    <a:pt x="302102" y="52644"/>
                    <a:pt x="342383" y="32357"/>
                  </a:cubicBezTo>
                  <a:cubicBezTo>
                    <a:pt x="499423" y="-46747"/>
                    <a:pt x="613992" y="30752"/>
                    <a:pt x="612095" y="251716"/>
                  </a:cubicBezTo>
                  <a:close/>
                </a:path>
              </a:pathLst>
            </a:custGeom>
            <a:grpFill/>
            <a:ln w="145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rupo 53">
            <a:extLst>
              <a:ext uri="{FF2B5EF4-FFF2-40B4-BE49-F238E27FC236}">
                <a16:creationId xmlns:a16="http://schemas.microsoft.com/office/drawing/2014/main" id="{651C1608-8689-420F-B543-7178165FE1A5}"/>
              </a:ext>
            </a:extLst>
          </p:cNvPr>
          <p:cNvGrpSpPr/>
          <p:nvPr/>
        </p:nvGrpSpPr>
        <p:grpSpPr>
          <a:xfrm>
            <a:off x="1304894" y="2097593"/>
            <a:ext cx="1353100" cy="1075859"/>
            <a:chOff x="3893323" y="2031689"/>
            <a:chExt cx="1353100" cy="1075859"/>
          </a:xfrm>
          <a:solidFill>
            <a:srgbClr val="0070C0"/>
          </a:solidFill>
        </p:grpSpPr>
        <p:sp>
          <p:nvSpPr>
            <p:cNvPr id="55" name="Forma libre: forma 54">
              <a:extLst>
                <a:ext uri="{FF2B5EF4-FFF2-40B4-BE49-F238E27FC236}">
                  <a16:creationId xmlns:a16="http://schemas.microsoft.com/office/drawing/2014/main" id="{BC6C4455-6115-4D71-9734-E87B64CC0080}"/>
                </a:ext>
              </a:extLst>
            </p:cNvPr>
            <p:cNvSpPr/>
            <p:nvPr/>
          </p:nvSpPr>
          <p:spPr>
            <a:xfrm>
              <a:off x="3893323" y="2031689"/>
              <a:ext cx="982892" cy="1075859"/>
            </a:xfrm>
            <a:custGeom>
              <a:avLst/>
              <a:gdLst>
                <a:gd name="connsiteX0" fmla="*/ 551994 w 982892"/>
                <a:gd name="connsiteY0" fmla="*/ 585305 h 1075859"/>
                <a:gd name="connsiteX1" fmla="*/ 479166 w 982892"/>
                <a:gd name="connsiteY1" fmla="*/ 1015850 h 1075859"/>
                <a:gd name="connsiteX2" fmla="*/ 429106 w 982892"/>
                <a:gd name="connsiteY2" fmla="*/ 1075834 h 1075859"/>
                <a:gd name="connsiteX3" fmla="*/ 380797 w 982892"/>
                <a:gd name="connsiteY3" fmla="*/ 1013515 h 1075859"/>
                <a:gd name="connsiteX4" fmla="*/ 316580 w 982892"/>
                <a:gd name="connsiteY4" fmla="*/ 365799 h 1075859"/>
                <a:gd name="connsiteX5" fmla="*/ 241271 w 982892"/>
                <a:gd name="connsiteY5" fmla="*/ 749496 h 1075859"/>
                <a:gd name="connsiteX6" fmla="*/ 181724 w 982892"/>
                <a:gd name="connsiteY6" fmla="*/ 851805 h 1075859"/>
                <a:gd name="connsiteX7" fmla="*/ 121156 w 982892"/>
                <a:gd name="connsiteY7" fmla="*/ 758398 h 1075859"/>
                <a:gd name="connsiteX8" fmla="*/ 103059 w 982892"/>
                <a:gd name="connsiteY8" fmla="*/ 687906 h 1075859"/>
                <a:gd name="connsiteX9" fmla="*/ 42782 w 982892"/>
                <a:gd name="connsiteY9" fmla="*/ 630548 h 1075859"/>
                <a:gd name="connsiteX10" fmla="*/ 20 w 982892"/>
                <a:gd name="connsiteY10" fmla="*/ 587202 h 1075859"/>
                <a:gd name="connsiteX11" fmla="*/ 45555 w 982892"/>
                <a:gd name="connsiteY11" fmla="*/ 535682 h 1075859"/>
                <a:gd name="connsiteX12" fmla="*/ 176908 w 982892"/>
                <a:gd name="connsiteY12" fmla="*/ 590121 h 1075859"/>
                <a:gd name="connsiteX13" fmla="*/ 276444 w 982892"/>
                <a:gd name="connsiteY13" fmla="*/ 85872 h 1075859"/>
                <a:gd name="connsiteX14" fmla="*/ 284618 w 982892"/>
                <a:gd name="connsiteY14" fmla="*/ 43109 h 1075859"/>
                <a:gd name="connsiteX15" fmla="*/ 335845 w 982892"/>
                <a:gd name="connsiteY15" fmla="*/ 201 h 1075859"/>
                <a:gd name="connsiteX16" fmla="*/ 375543 w 982892"/>
                <a:gd name="connsiteY16" fmla="*/ 45299 h 1075859"/>
                <a:gd name="connsiteX17" fmla="*/ 403419 w 982892"/>
                <a:gd name="connsiteY17" fmla="*/ 291074 h 1075859"/>
                <a:gd name="connsiteX18" fmla="*/ 447641 w 982892"/>
                <a:gd name="connsiteY18" fmla="*/ 630548 h 1075859"/>
                <a:gd name="connsiteX19" fmla="*/ 495804 w 982892"/>
                <a:gd name="connsiteY19" fmla="*/ 349307 h 1075859"/>
                <a:gd name="connsiteX20" fmla="*/ 506020 w 982892"/>
                <a:gd name="connsiteY20" fmla="*/ 291950 h 1075859"/>
                <a:gd name="connsiteX21" fmla="*/ 555350 w 982892"/>
                <a:gd name="connsiteY21" fmla="*/ 230798 h 1075859"/>
                <a:gd name="connsiteX22" fmla="*/ 607454 w 982892"/>
                <a:gd name="connsiteY22" fmla="*/ 298664 h 1075859"/>
                <a:gd name="connsiteX23" fmla="*/ 654157 w 982892"/>
                <a:gd name="connsiteY23" fmla="*/ 580488 h 1075859"/>
                <a:gd name="connsiteX24" fmla="*/ 726839 w 982892"/>
                <a:gd name="connsiteY24" fmla="*/ 538893 h 1075859"/>
                <a:gd name="connsiteX25" fmla="*/ 916279 w 982892"/>
                <a:gd name="connsiteY25" fmla="*/ 539185 h 1075859"/>
                <a:gd name="connsiteX26" fmla="*/ 982831 w 982892"/>
                <a:gd name="connsiteY26" fmla="*/ 589537 h 1075859"/>
                <a:gd name="connsiteX27" fmla="*/ 917301 w 982892"/>
                <a:gd name="connsiteY27" fmla="*/ 630840 h 1075859"/>
                <a:gd name="connsiteX28" fmla="*/ 910003 w 982892"/>
                <a:gd name="connsiteY28" fmla="*/ 630986 h 1075859"/>
                <a:gd name="connsiteX29" fmla="*/ 711077 w 982892"/>
                <a:gd name="connsiteY29" fmla="*/ 809188 h 1075859"/>
                <a:gd name="connsiteX30" fmla="*/ 654303 w 982892"/>
                <a:gd name="connsiteY30" fmla="*/ 912227 h 1075859"/>
                <a:gd name="connsiteX31" fmla="*/ 597675 w 982892"/>
                <a:gd name="connsiteY31" fmla="*/ 810794 h 1075859"/>
                <a:gd name="connsiteX32" fmla="*/ 559729 w 982892"/>
                <a:gd name="connsiteY32" fmla="*/ 588661 h 1075859"/>
                <a:gd name="connsiteX33" fmla="*/ 552140 w 982892"/>
                <a:gd name="connsiteY33" fmla="*/ 585451 h 107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2891" h="1075859">
                  <a:moveTo>
                    <a:pt x="551994" y="585305"/>
                  </a:moveTo>
                  <a:cubicBezTo>
                    <a:pt x="527620" y="728771"/>
                    <a:pt x="502955" y="872237"/>
                    <a:pt x="479166" y="1015850"/>
                  </a:cubicBezTo>
                  <a:cubicBezTo>
                    <a:pt x="474058" y="1046499"/>
                    <a:pt x="466468" y="1076856"/>
                    <a:pt x="429106" y="1075834"/>
                  </a:cubicBezTo>
                  <a:cubicBezTo>
                    <a:pt x="392473" y="1074813"/>
                    <a:pt x="383862" y="1044018"/>
                    <a:pt x="380797" y="1013515"/>
                  </a:cubicBezTo>
                  <a:cubicBezTo>
                    <a:pt x="359781" y="803496"/>
                    <a:pt x="339056" y="593478"/>
                    <a:pt x="316580" y="365799"/>
                  </a:cubicBezTo>
                  <a:cubicBezTo>
                    <a:pt x="289726" y="504596"/>
                    <a:pt x="267834" y="627483"/>
                    <a:pt x="241271" y="749496"/>
                  </a:cubicBezTo>
                  <a:cubicBezTo>
                    <a:pt x="232806" y="788464"/>
                    <a:pt x="242147" y="849178"/>
                    <a:pt x="181724" y="851805"/>
                  </a:cubicBezTo>
                  <a:cubicBezTo>
                    <a:pt x="122616" y="854432"/>
                    <a:pt x="135897" y="793280"/>
                    <a:pt x="121156" y="758398"/>
                  </a:cubicBezTo>
                  <a:cubicBezTo>
                    <a:pt x="111816" y="736360"/>
                    <a:pt x="106999" y="711841"/>
                    <a:pt x="103059" y="687906"/>
                  </a:cubicBezTo>
                  <a:cubicBezTo>
                    <a:pt x="97367" y="652586"/>
                    <a:pt x="83940" y="627775"/>
                    <a:pt x="42782" y="630548"/>
                  </a:cubicBezTo>
                  <a:cubicBezTo>
                    <a:pt x="11841" y="632884"/>
                    <a:pt x="-564" y="617997"/>
                    <a:pt x="20" y="587202"/>
                  </a:cubicBezTo>
                  <a:cubicBezTo>
                    <a:pt x="603" y="555677"/>
                    <a:pt x="10820" y="534369"/>
                    <a:pt x="45555" y="535682"/>
                  </a:cubicBezTo>
                  <a:cubicBezTo>
                    <a:pt x="91675" y="537434"/>
                    <a:pt x="145821" y="517877"/>
                    <a:pt x="176908" y="590121"/>
                  </a:cubicBezTo>
                  <a:cubicBezTo>
                    <a:pt x="211352" y="415568"/>
                    <a:pt x="243898" y="250647"/>
                    <a:pt x="276444" y="85872"/>
                  </a:cubicBezTo>
                  <a:cubicBezTo>
                    <a:pt x="279217" y="71569"/>
                    <a:pt x="280239" y="56828"/>
                    <a:pt x="284618" y="43109"/>
                  </a:cubicBezTo>
                  <a:cubicBezTo>
                    <a:pt x="292645" y="18590"/>
                    <a:pt x="306218" y="-2280"/>
                    <a:pt x="335845" y="201"/>
                  </a:cubicBezTo>
                  <a:cubicBezTo>
                    <a:pt x="361824" y="2390"/>
                    <a:pt x="372770" y="21655"/>
                    <a:pt x="375543" y="45299"/>
                  </a:cubicBezTo>
                  <a:cubicBezTo>
                    <a:pt x="385175" y="127175"/>
                    <a:pt x="394808" y="209052"/>
                    <a:pt x="403419" y="291074"/>
                  </a:cubicBezTo>
                  <a:cubicBezTo>
                    <a:pt x="415241" y="403746"/>
                    <a:pt x="425895" y="516563"/>
                    <a:pt x="447641" y="630548"/>
                  </a:cubicBezTo>
                  <a:cubicBezTo>
                    <a:pt x="463695" y="536850"/>
                    <a:pt x="479749" y="443006"/>
                    <a:pt x="495804" y="349307"/>
                  </a:cubicBezTo>
                  <a:cubicBezTo>
                    <a:pt x="499161" y="330188"/>
                    <a:pt x="501934" y="310923"/>
                    <a:pt x="506020" y="291950"/>
                  </a:cubicBezTo>
                  <a:cubicBezTo>
                    <a:pt x="512296" y="263490"/>
                    <a:pt x="516382" y="229630"/>
                    <a:pt x="555350" y="230798"/>
                  </a:cubicBezTo>
                  <a:cubicBezTo>
                    <a:pt x="596508" y="231966"/>
                    <a:pt x="602054" y="266993"/>
                    <a:pt x="607454" y="298664"/>
                  </a:cubicBezTo>
                  <a:cubicBezTo>
                    <a:pt x="623216" y="391924"/>
                    <a:pt x="638395" y="485185"/>
                    <a:pt x="654157" y="580488"/>
                  </a:cubicBezTo>
                  <a:cubicBezTo>
                    <a:pt x="671671" y="553342"/>
                    <a:pt x="695460" y="539039"/>
                    <a:pt x="726839" y="538893"/>
                  </a:cubicBezTo>
                  <a:cubicBezTo>
                    <a:pt x="790034" y="538893"/>
                    <a:pt x="853230" y="537434"/>
                    <a:pt x="916279" y="539185"/>
                  </a:cubicBezTo>
                  <a:cubicBezTo>
                    <a:pt x="948679" y="540061"/>
                    <a:pt x="984582" y="547358"/>
                    <a:pt x="982831" y="589537"/>
                  </a:cubicBezTo>
                  <a:cubicBezTo>
                    <a:pt x="981226" y="627483"/>
                    <a:pt x="947804" y="630548"/>
                    <a:pt x="917301" y="630840"/>
                  </a:cubicBezTo>
                  <a:cubicBezTo>
                    <a:pt x="914819" y="630840"/>
                    <a:pt x="912484" y="630840"/>
                    <a:pt x="910003" y="630986"/>
                  </a:cubicBezTo>
                  <a:cubicBezTo>
                    <a:pt x="796262" y="635754"/>
                    <a:pt x="729952" y="695155"/>
                    <a:pt x="711077" y="809188"/>
                  </a:cubicBezTo>
                  <a:cubicBezTo>
                    <a:pt x="704217" y="850345"/>
                    <a:pt x="711806" y="911351"/>
                    <a:pt x="654303" y="912227"/>
                  </a:cubicBezTo>
                  <a:cubicBezTo>
                    <a:pt x="594756" y="913103"/>
                    <a:pt x="604827" y="851805"/>
                    <a:pt x="597675" y="810794"/>
                  </a:cubicBezTo>
                  <a:cubicBezTo>
                    <a:pt x="584832" y="736798"/>
                    <a:pt x="572426" y="662657"/>
                    <a:pt x="559729" y="588661"/>
                  </a:cubicBezTo>
                  <a:cubicBezTo>
                    <a:pt x="557248" y="587640"/>
                    <a:pt x="554621" y="586472"/>
                    <a:pt x="552140" y="585451"/>
                  </a:cubicBezTo>
                  <a:close/>
                </a:path>
              </a:pathLst>
            </a:custGeom>
            <a:grpFill/>
            <a:ln w="145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6" name="Forma libre: forma 55">
              <a:extLst>
                <a:ext uri="{FF2B5EF4-FFF2-40B4-BE49-F238E27FC236}">
                  <a16:creationId xmlns:a16="http://schemas.microsoft.com/office/drawing/2014/main" id="{AA115CC9-8548-4C12-BC83-58304AFBF70F}"/>
                </a:ext>
              </a:extLst>
            </p:cNvPr>
            <p:cNvSpPr/>
            <p:nvPr/>
          </p:nvSpPr>
          <p:spPr>
            <a:xfrm>
              <a:off x="4634183" y="2326309"/>
              <a:ext cx="612240" cy="618429"/>
            </a:xfrm>
            <a:custGeom>
              <a:avLst/>
              <a:gdLst>
                <a:gd name="connsiteX0" fmla="*/ 612241 w 612240"/>
                <a:gd name="connsiteY0" fmla="*/ 251716 h 618429"/>
                <a:gd name="connsiteX1" fmla="*/ 359897 w 612240"/>
                <a:gd name="connsiteY1" fmla="*/ 603304 h 618429"/>
                <a:gd name="connsiteX2" fmla="*/ 242555 w 612240"/>
                <a:gd name="connsiteY2" fmla="*/ 597904 h 618429"/>
                <a:gd name="connsiteX3" fmla="*/ 72380 w 612240"/>
                <a:gd name="connsiteY3" fmla="*/ 431378 h 618429"/>
                <a:gd name="connsiteX4" fmla="*/ 108137 w 612240"/>
                <a:gd name="connsiteY4" fmla="*/ 371685 h 618429"/>
                <a:gd name="connsiteX5" fmla="*/ 202711 w 612240"/>
                <a:gd name="connsiteY5" fmla="*/ 370372 h 618429"/>
                <a:gd name="connsiteX6" fmla="*/ 279042 w 612240"/>
                <a:gd name="connsiteY6" fmla="*/ 298274 h 618429"/>
                <a:gd name="connsiteX7" fmla="*/ 204463 w 612240"/>
                <a:gd name="connsiteY7" fmla="*/ 217273 h 618429"/>
                <a:gd name="connsiteX8" fmla="*/ 51656 w 612240"/>
                <a:gd name="connsiteY8" fmla="*/ 213040 h 618429"/>
                <a:gd name="connsiteX9" fmla="*/ 2179 w 612240"/>
                <a:gd name="connsiteY9" fmla="*/ 147218 h 618429"/>
                <a:gd name="connsiteX10" fmla="*/ 249415 w 612240"/>
                <a:gd name="connsiteY10" fmla="*/ 19514 h 618429"/>
                <a:gd name="connsiteX11" fmla="*/ 342383 w 612240"/>
                <a:gd name="connsiteY11" fmla="*/ 32357 h 618429"/>
                <a:gd name="connsiteX12" fmla="*/ 612095 w 612240"/>
                <a:gd name="connsiteY12" fmla="*/ 251716 h 61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2240" h="618429">
                  <a:moveTo>
                    <a:pt x="612241" y="251716"/>
                  </a:moveTo>
                  <a:cubicBezTo>
                    <a:pt x="599835" y="387302"/>
                    <a:pt x="504823" y="511795"/>
                    <a:pt x="359897" y="603304"/>
                  </a:cubicBezTo>
                  <a:cubicBezTo>
                    <a:pt x="321513" y="627531"/>
                    <a:pt x="281377" y="620380"/>
                    <a:pt x="242555" y="597904"/>
                  </a:cubicBezTo>
                  <a:cubicBezTo>
                    <a:pt x="171479" y="556893"/>
                    <a:pt x="117770" y="498514"/>
                    <a:pt x="72380" y="431378"/>
                  </a:cubicBezTo>
                  <a:cubicBezTo>
                    <a:pt x="41731" y="386134"/>
                    <a:pt x="61434" y="371247"/>
                    <a:pt x="108137" y="371685"/>
                  </a:cubicBezTo>
                  <a:cubicBezTo>
                    <a:pt x="139662" y="371977"/>
                    <a:pt x="171333" y="372415"/>
                    <a:pt x="202711" y="370372"/>
                  </a:cubicBezTo>
                  <a:cubicBezTo>
                    <a:pt x="247225" y="367453"/>
                    <a:pt x="276707" y="343517"/>
                    <a:pt x="279042" y="298274"/>
                  </a:cubicBezTo>
                  <a:cubicBezTo>
                    <a:pt x="281669" y="248651"/>
                    <a:pt x="252042" y="221067"/>
                    <a:pt x="204463" y="217273"/>
                  </a:cubicBezTo>
                  <a:cubicBezTo>
                    <a:pt x="153673" y="213332"/>
                    <a:pt x="102591" y="213624"/>
                    <a:pt x="51656" y="213040"/>
                  </a:cubicBezTo>
                  <a:cubicBezTo>
                    <a:pt x="5828" y="212602"/>
                    <a:pt x="-5410" y="190418"/>
                    <a:pt x="2179" y="147218"/>
                  </a:cubicBezTo>
                  <a:cubicBezTo>
                    <a:pt x="23342" y="25498"/>
                    <a:pt x="135284" y="-33465"/>
                    <a:pt x="249415" y="19514"/>
                  </a:cubicBezTo>
                  <a:cubicBezTo>
                    <a:pt x="279042" y="33233"/>
                    <a:pt x="302102" y="52644"/>
                    <a:pt x="342383" y="32357"/>
                  </a:cubicBezTo>
                  <a:cubicBezTo>
                    <a:pt x="499423" y="-46747"/>
                    <a:pt x="613992" y="30752"/>
                    <a:pt x="612095" y="251716"/>
                  </a:cubicBezTo>
                  <a:close/>
                </a:path>
              </a:pathLst>
            </a:custGeom>
            <a:grpFill/>
            <a:ln w="145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rupo 56">
            <a:extLst>
              <a:ext uri="{FF2B5EF4-FFF2-40B4-BE49-F238E27FC236}">
                <a16:creationId xmlns:a16="http://schemas.microsoft.com/office/drawing/2014/main" id="{AB89CF08-336E-4C8F-A7DB-5758DA338F1C}"/>
              </a:ext>
            </a:extLst>
          </p:cNvPr>
          <p:cNvGrpSpPr/>
          <p:nvPr/>
        </p:nvGrpSpPr>
        <p:grpSpPr>
          <a:xfrm>
            <a:off x="6481752" y="2030905"/>
            <a:ext cx="1353100" cy="1075859"/>
            <a:chOff x="3893323" y="2031689"/>
            <a:chExt cx="1353100" cy="1075859"/>
          </a:xfrm>
          <a:solidFill>
            <a:srgbClr val="0070C0"/>
          </a:solidFill>
        </p:grpSpPr>
        <p:sp>
          <p:nvSpPr>
            <p:cNvPr id="58" name="Forma libre: forma 57">
              <a:extLst>
                <a:ext uri="{FF2B5EF4-FFF2-40B4-BE49-F238E27FC236}">
                  <a16:creationId xmlns:a16="http://schemas.microsoft.com/office/drawing/2014/main" id="{FA10046A-C086-4526-B560-CAC6A5A9EF58}"/>
                </a:ext>
              </a:extLst>
            </p:cNvPr>
            <p:cNvSpPr/>
            <p:nvPr/>
          </p:nvSpPr>
          <p:spPr>
            <a:xfrm>
              <a:off x="3893323" y="2031689"/>
              <a:ext cx="982892" cy="1075859"/>
            </a:xfrm>
            <a:custGeom>
              <a:avLst/>
              <a:gdLst>
                <a:gd name="connsiteX0" fmla="*/ 551994 w 982892"/>
                <a:gd name="connsiteY0" fmla="*/ 585305 h 1075859"/>
                <a:gd name="connsiteX1" fmla="*/ 479166 w 982892"/>
                <a:gd name="connsiteY1" fmla="*/ 1015850 h 1075859"/>
                <a:gd name="connsiteX2" fmla="*/ 429106 w 982892"/>
                <a:gd name="connsiteY2" fmla="*/ 1075834 h 1075859"/>
                <a:gd name="connsiteX3" fmla="*/ 380797 w 982892"/>
                <a:gd name="connsiteY3" fmla="*/ 1013515 h 1075859"/>
                <a:gd name="connsiteX4" fmla="*/ 316580 w 982892"/>
                <a:gd name="connsiteY4" fmla="*/ 365799 h 1075859"/>
                <a:gd name="connsiteX5" fmla="*/ 241271 w 982892"/>
                <a:gd name="connsiteY5" fmla="*/ 749496 h 1075859"/>
                <a:gd name="connsiteX6" fmla="*/ 181724 w 982892"/>
                <a:gd name="connsiteY6" fmla="*/ 851805 h 1075859"/>
                <a:gd name="connsiteX7" fmla="*/ 121156 w 982892"/>
                <a:gd name="connsiteY7" fmla="*/ 758398 h 1075859"/>
                <a:gd name="connsiteX8" fmla="*/ 103059 w 982892"/>
                <a:gd name="connsiteY8" fmla="*/ 687906 h 1075859"/>
                <a:gd name="connsiteX9" fmla="*/ 42782 w 982892"/>
                <a:gd name="connsiteY9" fmla="*/ 630548 h 1075859"/>
                <a:gd name="connsiteX10" fmla="*/ 20 w 982892"/>
                <a:gd name="connsiteY10" fmla="*/ 587202 h 1075859"/>
                <a:gd name="connsiteX11" fmla="*/ 45555 w 982892"/>
                <a:gd name="connsiteY11" fmla="*/ 535682 h 1075859"/>
                <a:gd name="connsiteX12" fmla="*/ 176908 w 982892"/>
                <a:gd name="connsiteY12" fmla="*/ 590121 h 1075859"/>
                <a:gd name="connsiteX13" fmla="*/ 276444 w 982892"/>
                <a:gd name="connsiteY13" fmla="*/ 85872 h 1075859"/>
                <a:gd name="connsiteX14" fmla="*/ 284618 w 982892"/>
                <a:gd name="connsiteY14" fmla="*/ 43109 h 1075859"/>
                <a:gd name="connsiteX15" fmla="*/ 335845 w 982892"/>
                <a:gd name="connsiteY15" fmla="*/ 201 h 1075859"/>
                <a:gd name="connsiteX16" fmla="*/ 375543 w 982892"/>
                <a:gd name="connsiteY16" fmla="*/ 45299 h 1075859"/>
                <a:gd name="connsiteX17" fmla="*/ 403419 w 982892"/>
                <a:gd name="connsiteY17" fmla="*/ 291074 h 1075859"/>
                <a:gd name="connsiteX18" fmla="*/ 447641 w 982892"/>
                <a:gd name="connsiteY18" fmla="*/ 630548 h 1075859"/>
                <a:gd name="connsiteX19" fmla="*/ 495804 w 982892"/>
                <a:gd name="connsiteY19" fmla="*/ 349307 h 1075859"/>
                <a:gd name="connsiteX20" fmla="*/ 506020 w 982892"/>
                <a:gd name="connsiteY20" fmla="*/ 291950 h 1075859"/>
                <a:gd name="connsiteX21" fmla="*/ 555350 w 982892"/>
                <a:gd name="connsiteY21" fmla="*/ 230798 h 1075859"/>
                <a:gd name="connsiteX22" fmla="*/ 607454 w 982892"/>
                <a:gd name="connsiteY22" fmla="*/ 298664 h 1075859"/>
                <a:gd name="connsiteX23" fmla="*/ 654157 w 982892"/>
                <a:gd name="connsiteY23" fmla="*/ 580488 h 1075859"/>
                <a:gd name="connsiteX24" fmla="*/ 726839 w 982892"/>
                <a:gd name="connsiteY24" fmla="*/ 538893 h 1075859"/>
                <a:gd name="connsiteX25" fmla="*/ 916279 w 982892"/>
                <a:gd name="connsiteY25" fmla="*/ 539185 h 1075859"/>
                <a:gd name="connsiteX26" fmla="*/ 982831 w 982892"/>
                <a:gd name="connsiteY26" fmla="*/ 589537 h 1075859"/>
                <a:gd name="connsiteX27" fmla="*/ 917301 w 982892"/>
                <a:gd name="connsiteY27" fmla="*/ 630840 h 1075859"/>
                <a:gd name="connsiteX28" fmla="*/ 910003 w 982892"/>
                <a:gd name="connsiteY28" fmla="*/ 630986 h 1075859"/>
                <a:gd name="connsiteX29" fmla="*/ 711077 w 982892"/>
                <a:gd name="connsiteY29" fmla="*/ 809188 h 1075859"/>
                <a:gd name="connsiteX30" fmla="*/ 654303 w 982892"/>
                <a:gd name="connsiteY30" fmla="*/ 912227 h 1075859"/>
                <a:gd name="connsiteX31" fmla="*/ 597675 w 982892"/>
                <a:gd name="connsiteY31" fmla="*/ 810794 h 1075859"/>
                <a:gd name="connsiteX32" fmla="*/ 559729 w 982892"/>
                <a:gd name="connsiteY32" fmla="*/ 588661 h 1075859"/>
                <a:gd name="connsiteX33" fmla="*/ 552140 w 982892"/>
                <a:gd name="connsiteY33" fmla="*/ 585451 h 107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2891" h="1075859">
                  <a:moveTo>
                    <a:pt x="551994" y="585305"/>
                  </a:moveTo>
                  <a:cubicBezTo>
                    <a:pt x="527620" y="728771"/>
                    <a:pt x="502955" y="872237"/>
                    <a:pt x="479166" y="1015850"/>
                  </a:cubicBezTo>
                  <a:cubicBezTo>
                    <a:pt x="474058" y="1046499"/>
                    <a:pt x="466468" y="1076856"/>
                    <a:pt x="429106" y="1075834"/>
                  </a:cubicBezTo>
                  <a:cubicBezTo>
                    <a:pt x="392473" y="1074813"/>
                    <a:pt x="383862" y="1044018"/>
                    <a:pt x="380797" y="1013515"/>
                  </a:cubicBezTo>
                  <a:cubicBezTo>
                    <a:pt x="359781" y="803496"/>
                    <a:pt x="339056" y="593478"/>
                    <a:pt x="316580" y="365799"/>
                  </a:cubicBezTo>
                  <a:cubicBezTo>
                    <a:pt x="289726" y="504596"/>
                    <a:pt x="267834" y="627483"/>
                    <a:pt x="241271" y="749496"/>
                  </a:cubicBezTo>
                  <a:cubicBezTo>
                    <a:pt x="232806" y="788464"/>
                    <a:pt x="242147" y="849178"/>
                    <a:pt x="181724" y="851805"/>
                  </a:cubicBezTo>
                  <a:cubicBezTo>
                    <a:pt x="122616" y="854432"/>
                    <a:pt x="135897" y="793280"/>
                    <a:pt x="121156" y="758398"/>
                  </a:cubicBezTo>
                  <a:cubicBezTo>
                    <a:pt x="111816" y="736360"/>
                    <a:pt x="106999" y="711841"/>
                    <a:pt x="103059" y="687906"/>
                  </a:cubicBezTo>
                  <a:cubicBezTo>
                    <a:pt x="97367" y="652586"/>
                    <a:pt x="83940" y="627775"/>
                    <a:pt x="42782" y="630548"/>
                  </a:cubicBezTo>
                  <a:cubicBezTo>
                    <a:pt x="11841" y="632884"/>
                    <a:pt x="-564" y="617997"/>
                    <a:pt x="20" y="587202"/>
                  </a:cubicBezTo>
                  <a:cubicBezTo>
                    <a:pt x="603" y="555677"/>
                    <a:pt x="10820" y="534369"/>
                    <a:pt x="45555" y="535682"/>
                  </a:cubicBezTo>
                  <a:cubicBezTo>
                    <a:pt x="91675" y="537434"/>
                    <a:pt x="145821" y="517877"/>
                    <a:pt x="176908" y="590121"/>
                  </a:cubicBezTo>
                  <a:cubicBezTo>
                    <a:pt x="211352" y="415568"/>
                    <a:pt x="243898" y="250647"/>
                    <a:pt x="276444" y="85872"/>
                  </a:cubicBezTo>
                  <a:cubicBezTo>
                    <a:pt x="279217" y="71569"/>
                    <a:pt x="280239" y="56828"/>
                    <a:pt x="284618" y="43109"/>
                  </a:cubicBezTo>
                  <a:cubicBezTo>
                    <a:pt x="292645" y="18590"/>
                    <a:pt x="306218" y="-2280"/>
                    <a:pt x="335845" y="201"/>
                  </a:cubicBezTo>
                  <a:cubicBezTo>
                    <a:pt x="361824" y="2390"/>
                    <a:pt x="372770" y="21655"/>
                    <a:pt x="375543" y="45299"/>
                  </a:cubicBezTo>
                  <a:cubicBezTo>
                    <a:pt x="385175" y="127175"/>
                    <a:pt x="394808" y="209052"/>
                    <a:pt x="403419" y="291074"/>
                  </a:cubicBezTo>
                  <a:cubicBezTo>
                    <a:pt x="415241" y="403746"/>
                    <a:pt x="425895" y="516563"/>
                    <a:pt x="447641" y="630548"/>
                  </a:cubicBezTo>
                  <a:cubicBezTo>
                    <a:pt x="463695" y="536850"/>
                    <a:pt x="479749" y="443006"/>
                    <a:pt x="495804" y="349307"/>
                  </a:cubicBezTo>
                  <a:cubicBezTo>
                    <a:pt x="499161" y="330188"/>
                    <a:pt x="501934" y="310923"/>
                    <a:pt x="506020" y="291950"/>
                  </a:cubicBezTo>
                  <a:cubicBezTo>
                    <a:pt x="512296" y="263490"/>
                    <a:pt x="516382" y="229630"/>
                    <a:pt x="555350" y="230798"/>
                  </a:cubicBezTo>
                  <a:cubicBezTo>
                    <a:pt x="596508" y="231966"/>
                    <a:pt x="602054" y="266993"/>
                    <a:pt x="607454" y="298664"/>
                  </a:cubicBezTo>
                  <a:cubicBezTo>
                    <a:pt x="623216" y="391924"/>
                    <a:pt x="638395" y="485185"/>
                    <a:pt x="654157" y="580488"/>
                  </a:cubicBezTo>
                  <a:cubicBezTo>
                    <a:pt x="671671" y="553342"/>
                    <a:pt x="695460" y="539039"/>
                    <a:pt x="726839" y="538893"/>
                  </a:cubicBezTo>
                  <a:cubicBezTo>
                    <a:pt x="790034" y="538893"/>
                    <a:pt x="853230" y="537434"/>
                    <a:pt x="916279" y="539185"/>
                  </a:cubicBezTo>
                  <a:cubicBezTo>
                    <a:pt x="948679" y="540061"/>
                    <a:pt x="984582" y="547358"/>
                    <a:pt x="982831" y="589537"/>
                  </a:cubicBezTo>
                  <a:cubicBezTo>
                    <a:pt x="981226" y="627483"/>
                    <a:pt x="947804" y="630548"/>
                    <a:pt x="917301" y="630840"/>
                  </a:cubicBezTo>
                  <a:cubicBezTo>
                    <a:pt x="914819" y="630840"/>
                    <a:pt x="912484" y="630840"/>
                    <a:pt x="910003" y="630986"/>
                  </a:cubicBezTo>
                  <a:cubicBezTo>
                    <a:pt x="796262" y="635754"/>
                    <a:pt x="729952" y="695155"/>
                    <a:pt x="711077" y="809188"/>
                  </a:cubicBezTo>
                  <a:cubicBezTo>
                    <a:pt x="704217" y="850345"/>
                    <a:pt x="711806" y="911351"/>
                    <a:pt x="654303" y="912227"/>
                  </a:cubicBezTo>
                  <a:cubicBezTo>
                    <a:pt x="594756" y="913103"/>
                    <a:pt x="604827" y="851805"/>
                    <a:pt x="597675" y="810794"/>
                  </a:cubicBezTo>
                  <a:cubicBezTo>
                    <a:pt x="584832" y="736798"/>
                    <a:pt x="572426" y="662657"/>
                    <a:pt x="559729" y="588661"/>
                  </a:cubicBezTo>
                  <a:cubicBezTo>
                    <a:pt x="557248" y="587640"/>
                    <a:pt x="554621" y="586472"/>
                    <a:pt x="552140" y="585451"/>
                  </a:cubicBezTo>
                  <a:close/>
                </a:path>
              </a:pathLst>
            </a:custGeom>
            <a:grpFill/>
            <a:ln w="145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9" name="Forma libre: forma 58">
              <a:extLst>
                <a:ext uri="{FF2B5EF4-FFF2-40B4-BE49-F238E27FC236}">
                  <a16:creationId xmlns:a16="http://schemas.microsoft.com/office/drawing/2014/main" id="{ABCF5948-9005-49E4-855E-0240FB52FC14}"/>
                </a:ext>
              </a:extLst>
            </p:cNvPr>
            <p:cNvSpPr/>
            <p:nvPr/>
          </p:nvSpPr>
          <p:spPr>
            <a:xfrm>
              <a:off x="4634183" y="2326309"/>
              <a:ext cx="612240" cy="618429"/>
            </a:xfrm>
            <a:custGeom>
              <a:avLst/>
              <a:gdLst>
                <a:gd name="connsiteX0" fmla="*/ 612241 w 612240"/>
                <a:gd name="connsiteY0" fmla="*/ 251716 h 618429"/>
                <a:gd name="connsiteX1" fmla="*/ 359897 w 612240"/>
                <a:gd name="connsiteY1" fmla="*/ 603304 h 618429"/>
                <a:gd name="connsiteX2" fmla="*/ 242555 w 612240"/>
                <a:gd name="connsiteY2" fmla="*/ 597904 h 618429"/>
                <a:gd name="connsiteX3" fmla="*/ 72380 w 612240"/>
                <a:gd name="connsiteY3" fmla="*/ 431378 h 618429"/>
                <a:gd name="connsiteX4" fmla="*/ 108137 w 612240"/>
                <a:gd name="connsiteY4" fmla="*/ 371685 h 618429"/>
                <a:gd name="connsiteX5" fmla="*/ 202711 w 612240"/>
                <a:gd name="connsiteY5" fmla="*/ 370372 h 618429"/>
                <a:gd name="connsiteX6" fmla="*/ 279042 w 612240"/>
                <a:gd name="connsiteY6" fmla="*/ 298274 h 618429"/>
                <a:gd name="connsiteX7" fmla="*/ 204463 w 612240"/>
                <a:gd name="connsiteY7" fmla="*/ 217273 h 618429"/>
                <a:gd name="connsiteX8" fmla="*/ 51656 w 612240"/>
                <a:gd name="connsiteY8" fmla="*/ 213040 h 618429"/>
                <a:gd name="connsiteX9" fmla="*/ 2179 w 612240"/>
                <a:gd name="connsiteY9" fmla="*/ 147218 h 618429"/>
                <a:gd name="connsiteX10" fmla="*/ 249415 w 612240"/>
                <a:gd name="connsiteY10" fmla="*/ 19514 h 618429"/>
                <a:gd name="connsiteX11" fmla="*/ 342383 w 612240"/>
                <a:gd name="connsiteY11" fmla="*/ 32357 h 618429"/>
                <a:gd name="connsiteX12" fmla="*/ 612095 w 612240"/>
                <a:gd name="connsiteY12" fmla="*/ 251716 h 61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2240" h="618429">
                  <a:moveTo>
                    <a:pt x="612241" y="251716"/>
                  </a:moveTo>
                  <a:cubicBezTo>
                    <a:pt x="599835" y="387302"/>
                    <a:pt x="504823" y="511795"/>
                    <a:pt x="359897" y="603304"/>
                  </a:cubicBezTo>
                  <a:cubicBezTo>
                    <a:pt x="321513" y="627531"/>
                    <a:pt x="281377" y="620380"/>
                    <a:pt x="242555" y="597904"/>
                  </a:cubicBezTo>
                  <a:cubicBezTo>
                    <a:pt x="171479" y="556893"/>
                    <a:pt x="117770" y="498514"/>
                    <a:pt x="72380" y="431378"/>
                  </a:cubicBezTo>
                  <a:cubicBezTo>
                    <a:pt x="41731" y="386134"/>
                    <a:pt x="61434" y="371247"/>
                    <a:pt x="108137" y="371685"/>
                  </a:cubicBezTo>
                  <a:cubicBezTo>
                    <a:pt x="139662" y="371977"/>
                    <a:pt x="171333" y="372415"/>
                    <a:pt x="202711" y="370372"/>
                  </a:cubicBezTo>
                  <a:cubicBezTo>
                    <a:pt x="247225" y="367453"/>
                    <a:pt x="276707" y="343517"/>
                    <a:pt x="279042" y="298274"/>
                  </a:cubicBezTo>
                  <a:cubicBezTo>
                    <a:pt x="281669" y="248651"/>
                    <a:pt x="252042" y="221067"/>
                    <a:pt x="204463" y="217273"/>
                  </a:cubicBezTo>
                  <a:cubicBezTo>
                    <a:pt x="153673" y="213332"/>
                    <a:pt x="102591" y="213624"/>
                    <a:pt x="51656" y="213040"/>
                  </a:cubicBezTo>
                  <a:cubicBezTo>
                    <a:pt x="5828" y="212602"/>
                    <a:pt x="-5410" y="190418"/>
                    <a:pt x="2179" y="147218"/>
                  </a:cubicBezTo>
                  <a:cubicBezTo>
                    <a:pt x="23342" y="25498"/>
                    <a:pt x="135284" y="-33465"/>
                    <a:pt x="249415" y="19514"/>
                  </a:cubicBezTo>
                  <a:cubicBezTo>
                    <a:pt x="279042" y="33233"/>
                    <a:pt x="302102" y="52644"/>
                    <a:pt x="342383" y="32357"/>
                  </a:cubicBezTo>
                  <a:cubicBezTo>
                    <a:pt x="499423" y="-46747"/>
                    <a:pt x="613992" y="30752"/>
                    <a:pt x="612095" y="251716"/>
                  </a:cubicBezTo>
                  <a:close/>
                </a:path>
              </a:pathLst>
            </a:custGeom>
            <a:grpFill/>
            <a:ln w="145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  <p:sp>
        <p:nvSpPr>
          <p:cNvPr id="60" name="Lágrima 59">
            <a:extLst>
              <a:ext uri="{FF2B5EF4-FFF2-40B4-BE49-F238E27FC236}">
                <a16:creationId xmlns:a16="http://schemas.microsoft.com/office/drawing/2014/main" id="{75EA16BF-1E11-4AC0-AFAC-E9A1DF8F6ADD}"/>
              </a:ext>
            </a:extLst>
          </p:cNvPr>
          <p:cNvSpPr/>
          <p:nvPr/>
        </p:nvSpPr>
        <p:spPr>
          <a:xfrm rot="8100000">
            <a:off x="1215634" y="1784017"/>
            <a:ext cx="1531620" cy="1531620"/>
          </a:xfrm>
          <a:prstGeom prst="teardrop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2" name="Lágrima 61">
            <a:extLst>
              <a:ext uri="{FF2B5EF4-FFF2-40B4-BE49-F238E27FC236}">
                <a16:creationId xmlns:a16="http://schemas.microsoft.com/office/drawing/2014/main" id="{D3F76486-5DF8-4AF4-AEF1-DC33A4297255}"/>
              </a:ext>
            </a:extLst>
          </p:cNvPr>
          <p:cNvSpPr/>
          <p:nvPr/>
        </p:nvSpPr>
        <p:spPr>
          <a:xfrm rot="8100000">
            <a:off x="3806190" y="1783075"/>
            <a:ext cx="1531620" cy="1531620"/>
          </a:xfrm>
          <a:prstGeom prst="teardrop">
            <a:avLst/>
          </a:pr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sp>
        <p:nvSpPr>
          <p:cNvPr id="63" name="Lágrima 62">
            <a:extLst>
              <a:ext uri="{FF2B5EF4-FFF2-40B4-BE49-F238E27FC236}">
                <a16:creationId xmlns:a16="http://schemas.microsoft.com/office/drawing/2014/main" id="{870A0F74-D28F-4289-8DFE-77D70E5789BB}"/>
              </a:ext>
            </a:extLst>
          </p:cNvPr>
          <p:cNvSpPr/>
          <p:nvPr/>
        </p:nvSpPr>
        <p:spPr>
          <a:xfrm rot="8100000">
            <a:off x="6376570" y="1783075"/>
            <a:ext cx="1531620" cy="1531620"/>
          </a:xfrm>
          <a:prstGeom prst="teardrop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2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2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2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2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2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2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2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2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2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2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2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2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2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2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2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2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2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2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2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2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2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2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2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2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2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2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2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2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2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2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2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2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2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2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2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2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2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2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2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2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2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2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2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2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2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2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2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2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2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2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2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2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2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2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2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2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2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2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2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2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2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2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2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2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2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2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00" y="114703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2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4803025" y="1783336"/>
            <a:ext cx="347225" cy="310175"/>
            <a:chOff x="7055563" y="3039906"/>
            <a:chExt cx="347225" cy="310175"/>
          </a:xfrm>
          <a:solidFill>
            <a:schemeClr val="tx2"/>
          </a:solidFill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5493756" y="1777161"/>
            <a:ext cx="352625" cy="322525"/>
            <a:chOff x="6314113" y="3033731"/>
            <a:chExt cx="352625" cy="322525"/>
          </a:xfrm>
          <a:solidFill>
            <a:schemeClr val="tx2"/>
          </a:solidFill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6283838" y="1765586"/>
            <a:ext cx="278550" cy="345675"/>
            <a:chOff x="4841988" y="4141656"/>
            <a:chExt cx="278550" cy="345675"/>
          </a:xfrm>
          <a:solidFill>
            <a:schemeClr val="tx2"/>
          </a:solidFill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7019550" y="1765611"/>
            <a:ext cx="366500" cy="345625"/>
            <a:chOff x="4804963" y="3581531"/>
            <a:chExt cx="366500" cy="345625"/>
          </a:xfrm>
          <a:solidFill>
            <a:schemeClr val="tx2"/>
          </a:solidFill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7766436" y="1765786"/>
            <a:ext cx="297075" cy="345275"/>
            <a:chOff x="1799788" y="4142056"/>
            <a:chExt cx="297075" cy="345275"/>
          </a:xfrm>
          <a:solidFill>
            <a:schemeClr val="tx2"/>
          </a:solidFill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7742136" y="2330787"/>
            <a:ext cx="345675" cy="321775"/>
            <a:chOff x="5563388" y="3034481"/>
            <a:chExt cx="345675" cy="321775"/>
          </a:xfrm>
          <a:solidFill>
            <a:schemeClr val="tx2"/>
          </a:solidFill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7028425" y="2319150"/>
            <a:ext cx="348750" cy="345050"/>
            <a:chOff x="4806513" y="3022356"/>
            <a:chExt cx="348750" cy="345050"/>
          </a:xfrm>
          <a:solidFill>
            <a:schemeClr val="tx2"/>
          </a:solidFill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6248738" y="2318837"/>
            <a:ext cx="348750" cy="345675"/>
            <a:chOff x="4806513" y="2463556"/>
            <a:chExt cx="348750" cy="345675"/>
          </a:xfrm>
          <a:solidFill>
            <a:schemeClr val="tx2"/>
          </a:solidFill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5497231" y="2360887"/>
            <a:ext cx="345675" cy="261575"/>
            <a:chOff x="4051938" y="3063831"/>
            <a:chExt cx="345675" cy="261575"/>
          </a:xfrm>
          <a:solidFill>
            <a:schemeClr val="tx2"/>
          </a:solidFill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4802650" y="2343087"/>
            <a:ext cx="347975" cy="297175"/>
            <a:chOff x="3292738" y="3045206"/>
            <a:chExt cx="347975" cy="297175"/>
          </a:xfrm>
          <a:solidFill>
            <a:schemeClr val="tx2"/>
          </a:solidFill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4818450" y="2850724"/>
            <a:ext cx="316375" cy="345675"/>
            <a:chOff x="5578038" y="3581531"/>
            <a:chExt cx="316375" cy="345675"/>
          </a:xfrm>
          <a:solidFill>
            <a:schemeClr val="tx2"/>
          </a:solidFill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5504556" y="2850824"/>
            <a:ext cx="331025" cy="345475"/>
            <a:chOff x="2540463" y="3580956"/>
            <a:chExt cx="331025" cy="345475"/>
          </a:xfrm>
          <a:solidFill>
            <a:schemeClr val="tx2"/>
          </a:solidFill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6246038" y="2852274"/>
            <a:ext cx="354150" cy="342575"/>
            <a:chOff x="6307938" y="1923106"/>
            <a:chExt cx="354150" cy="342575"/>
          </a:xfrm>
          <a:solidFill>
            <a:schemeClr val="tx2"/>
          </a:solidFill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7059275" y="2850911"/>
            <a:ext cx="287050" cy="345300"/>
            <a:chOff x="4081238" y="4142031"/>
            <a:chExt cx="287050" cy="345300"/>
          </a:xfrm>
          <a:solidFill>
            <a:schemeClr val="tx2"/>
          </a:solidFill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  <a:grpFill/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7746761" y="2850724"/>
            <a:ext cx="336425" cy="345675"/>
            <a:chOff x="7795463" y="2463556"/>
            <a:chExt cx="336425" cy="345675"/>
          </a:xfrm>
          <a:solidFill>
            <a:schemeClr val="tx2"/>
          </a:solidFill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7734286" y="3425142"/>
            <a:ext cx="361375" cy="330675"/>
            <a:chOff x="5552838" y="1929231"/>
            <a:chExt cx="361375" cy="330675"/>
          </a:xfrm>
          <a:solidFill>
            <a:schemeClr val="tx2"/>
          </a:solidFill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7014175" y="3430742"/>
            <a:ext cx="377250" cy="319475"/>
            <a:chOff x="4784188" y="1934881"/>
            <a:chExt cx="377250" cy="319475"/>
          </a:xfrm>
          <a:solidFill>
            <a:schemeClr val="tx2"/>
          </a:solidFill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6259925" y="3417642"/>
            <a:ext cx="326375" cy="345675"/>
            <a:chOff x="1784363" y="3581531"/>
            <a:chExt cx="326375" cy="345675"/>
          </a:xfrm>
          <a:solidFill>
            <a:schemeClr val="tx2"/>
          </a:solidFill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5521919" y="3417642"/>
            <a:ext cx="296300" cy="345675"/>
            <a:chOff x="1039038" y="4141656"/>
            <a:chExt cx="296300" cy="345675"/>
          </a:xfrm>
          <a:solidFill>
            <a:schemeClr val="tx2"/>
          </a:solidFill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4805338" y="3417642"/>
            <a:ext cx="342600" cy="345675"/>
            <a:chOff x="5564163" y="2463556"/>
            <a:chExt cx="342600" cy="345675"/>
          </a:xfrm>
          <a:solidFill>
            <a:schemeClr val="tx2"/>
          </a:solidFill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4794650" y="3991542"/>
            <a:ext cx="363975" cy="330250"/>
            <a:chOff x="2526038" y="1929656"/>
            <a:chExt cx="363975" cy="330250"/>
          </a:xfrm>
          <a:solidFill>
            <a:schemeClr val="tx2"/>
          </a:solidFill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5497169" y="4000230"/>
            <a:ext cx="345800" cy="312875"/>
            <a:chOff x="1774963" y="1938531"/>
            <a:chExt cx="345800" cy="312875"/>
          </a:xfrm>
          <a:solidFill>
            <a:schemeClr val="tx2"/>
          </a:solidFill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6245650" y="3984005"/>
            <a:ext cx="354925" cy="345325"/>
            <a:chOff x="7786988" y="3022331"/>
            <a:chExt cx="354925" cy="345325"/>
          </a:xfrm>
          <a:solidFill>
            <a:schemeClr val="tx2"/>
          </a:solidFill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7039988" y="3986142"/>
            <a:ext cx="325625" cy="341050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7735586" y="3984217"/>
            <a:ext cx="358775" cy="344900"/>
            <a:chOff x="1008188" y="1921956"/>
            <a:chExt cx="358775" cy="344900"/>
          </a:xfrm>
          <a:solidFill>
            <a:schemeClr val="tx2"/>
          </a:solidFill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آزمایشگاه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1744350" y="1765786"/>
            <a:ext cx="432875" cy="345275"/>
            <a:chOff x="2480288" y="2463956"/>
            <a:chExt cx="432875" cy="345275"/>
          </a:xfrm>
          <a:solidFill>
            <a:schemeClr val="tx2"/>
          </a:solidFill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2525719" y="1766361"/>
            <a:ext cx="362650" cy="344125"/>
            <a:chOff x="1766613" y="2464331"/>
            <a:chExt cx="362650" cy="344125"/>
          </a:xfrm>
          <a:solidFill>
            <a:schemeClr val="tx2"/>
          </a:solidFill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3372119" y="1765874"/>
            <a:ext cx="207550" cy="345100"/>
            <a:chOff x="7124238" y="4142231"/>
            <a:chExt cx="207550" cy="345100"/>
          </a:xfrm>
          <a:solidFill>
            <a:schemeClr val="tx2"/>
          </a:solidFill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4042718" y="1770799"/>
            <a:ext cx="355675" cy="335250"/>
            <a:chOff x="1055681" y="2468781"/>
            <a:chExt cx="355675" cy="335250"/>
          </a:xfrm>
          <a:solidFill>
            <a:schemeClr val="tx2"/>
          </a:solidFill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4045018" y="2334212"/>
            <a:ext cx="351075" cy="314925"/>
            <a:chOff x="2532763" y="3037481"/>
            <a:chExt cx="351075" cy="314925"/>
          </a:xfrm>
          <a:solidFill>
            <a:schemeClr val="tx2"/>
          </a:solidFill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3307294" y="2318712"/>
            <a:ext cx="337200" cy="345925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2526494" y="2317875"/>
            <a:ext cx="361100" cy="347600"/>
            <a:chOff x="1767388" y="3021206"/>
            <a:chExt cx="361100" cy="347600"/>
          </a:xfrm>
          <a:solidFill>
            <a:schemeClr val="tx2"/>
          </a:solidFill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1781438" y="2319825"/>
            <a:ext cx="358700" cy="343700"/>
            <a:chOff x="1002088" y="3024131"/>
            <a:chExt cx="358700" cy="343700"/>
          </a:xfrm>
          <a:solidFill>
            <a:schemeClr val="tx2"/>
          </a:solidFill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047104" y="2318837"/>
            <a:ext cx="337825" cy="345675"/>
            <a:chOff x="1014488" y="3581531"/>
            <a:chExt cx="337825" cy="345675"/>
          </a:xfrm>
          <a:solidFill>
            <a:schemeClr val="tx2"/>
          </a:solidFill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069417" y="2850724"/>
            <a:ext cx="293200" cy="345675"/>
            <a:chOff x="2561313" y="4141656"/>
            <a:chExt cx="293200" cy="345675"/>
          </a:xfrm>
          <a:solidFill>
            <a:schemeClr val="tx2"/>
          </a:solidFill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1786400" y="2850824"/>
            <a:ext cx="348775" cy="345475"/>
            <a:chOff x="7790063" y="1921756"/>
            <a:chExt cx="348775" cy="345475"/>
          </a:xfrm>
          <a:solidFill>
            <a:schemeClr val="tx2"/>
          </a:solidFill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2550019" y="2850724"/>
            <a:ext cx="314050" cy="345675"/>
            <a:chOff x="6329538" y="3581531"/>
            <a:chExt cx="314050" cy="345675"/>
          </a:xfrm>
          <a:solidFill>
            <a:schemeClr val="tx2"/>
          </a:solidFill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3301894" y="2858799"/>
            <a:ext cx="348000" cy="329525"/>
            <a:chOff x="7054788" y="1930381"/>
            <a:chExt cx="348000" cy="329525"/>
          </a:xfrm>
          <a:solidFill>
            <a:schemeClr val="tx2"/>
          </a:solidFill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4069706" y="2850724"/>
            <a:ext cx="301700" cy="345675"/>
            <a:chOff x="5584988" y="4141656"/>
            <a:chExt cx="301700" cy="345675"/>
          </a:xfrm>
          <a:solidFill>
            <a:schemeClr val="tx2"/>
          </a:solidFill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4057356" y="3418117"/>
            <a:ext cx="326400" cy="344725"/>
            <a:chOff x="7065588" y="3581531"/>
            <a:chExt cx="326400" cy="344725"/>
          </a:xfrm>
          <a:solidFill>
            <a:schemeClr val="tx2"/>
          </a:solidFill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3303056" y="3418005"/>
            <a:ext cx="345675" cy="344950"/>
            <a:chOff x="3294263" y="3582256"/>
            <a:chExt cx="345675" cy="344950"/>
          </a:xfrm>
          <a:solidFill>
            <a:schemeClr val="tx2"/>
          </a:solidFill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2526881" y="3418230"/>
            <a:ext cx="360325" cy="344500"/>
            <a:chOff x="4038813" y="2463956"/>
            <a:chExt cx="360325" cy="344500"/>
          </a:xfrm>
          <a:solidFill>
            <a:schemeClr val="tx2"/>
          </a:solidFill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  <a:grpFill/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1858938" y="3417642"/>
            <a:ext cx="203700" cy="345675"/>
            <a:chOff x="7861838" y="4141656"/>
            <a:chExt cx="203700" cy="345675"/>
          </a:xfrm>
          <a:solidFill>
            <a:schemeClr val="tx2"/>
          </a:solidFill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067092" y="3417542"/>
            <a:ext cx="297850" cy="345875"/>
            <a:chOff x="3318963" y="4141656"/>
            <a:chExt cx="297850" cy="345875"/>
          </a:xfrm>
          <a:solidFill>
            <a:schemeClr val="tx2"/>
          </a:solidFill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048192" y="3983830"/>
            <a:ext cx="335650" cy="345675"/>
            <a:chOff x="6318738" y="2463556"/>
            <a:chExt cx="335650" cy="345675"/>
          </a:xfrm>
          <a:solidFill>
            <a:schemeClr val="tx2"/>
          </a:solidFill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1787563" y="3999592"/>
            <a:ext cx="346450" cy="314150"/>
            <a:chOff x="4051938" y="1937256"/>
            <a:chExt cx="346450" cy="314150"/>
          </a:xfrm>
          <a:solidFill>
            <a:schemeClr val="tx2"/>
          </a:solidFill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2532281" y="3983530"/>
            <a:ext cx="349525" cy="346275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3301506" y="3983780"/>
            <a:ext cx="348775" cy="345775"/>
            <a:chOff x="3293488" y="1921231"/>
            <a:chExt cx="348775" cy="345775"/>
          </a:xfrm>
          <a:solidFill>
            <a:schemeClr val="tx2"/>
          </a:solidFill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4094393" y="3984505"/>
            <a:ext cx="252325" cy="344325"/>
            <a:chOff x="6360388" y="4142256"/>
            <a:chExt cx="252325" cy="344325"/>
          </a:xfrm>
          <a:solidFill>
            <a:schemeClr val="tx2"/>
          </a:solidFill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052429" y="1765586"/>
            <a:ext cx="327175" cy="345675"/>
            <a:chOff x="4058863" y="3580756"/>
            <a:chExt cx="327175" cy="345675"/>
          </a:xfrm>
          <a:solidFill>
            <a:schemeClr val="tx2"/>
          </a:solidFill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  <a:solidFill>
            <a:schemeClr val="tx2"/>
          </a:solidFill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  <a:solidFill>
            <a:schemeClr val="tx2"/>
          </a:solidFill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  <a:solidFill>
            <a:schemeClr val="tx2"/>
          </a:solidFill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  <a:solidFill>
            <a:schemeClr val="tx2"/>
          </a:solidFill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  <a:solidFill>
            <a:schemeClr val="tx2"/>
          </a:solidFill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  <a:solidFill>
            <a:schemeClr val="tx2"/>
          </a:solidFill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  <a:solidFill>
            <a:schemeClr val="tx2"/>
          </a:solidFill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  <a:solidFill>
            <a:schemeClr val="tx2"/>
          </a:solidFill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  <a:solidFill>
            <a:schemeClr val="tx2"/>
          </a:solidFill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  <a:solidFill>
            <a:schemeClr val="tx2"/>
          </a:solidFill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  <a:solidFill>
            <a:schemeClr val="tx2"/>
          </a:solidFill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  <a:solidFill>
            <a:schemeClr val="tx2"/>
          </a:solidFill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  <a:solidFill>
            <a:schemeClr val="tx2"/>
          </a:solidFill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  <a:solidFill>
            <a:schemeClr val="tx2"/>
          </a:solidFill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  <a:solidFill>
            <a:schemeClr val="tx2"/>
          </a:solidFill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  <a:solidFill>
            <a:schemeClr val="tx2"/>
          </a:solidFill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  <a:solidFill>
            <a:schemeClr val="tx2"/>
          </a:solidFill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  <a:solidFill>
            <a:schemeClr val="tx2"/>
          </a:solidFill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  <a:solidFill>
            <a:schemeClr val="tx2"/>
          </a:solidFill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  <a:solidFill>
            <a:schemeClr val="tx2"/>
          </a:solidFill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  <a:solidFill>
            <a:schemeClr val="tx2"/>
          </a:solidFill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  <a:solidFill>
            <a:schemeClr val="tx2"/>
          </a:solidFill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  <a:solidFill>
            <a:schemeClr val="tx2"/>
          </a:solidFill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  <a:solidFill>
            <a:schemeClr val="tx2"/>
          </a:solidFill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  <a:solidFill>
            <a:schemeClr val="tx2"/>
          </a:solidFill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  <a:solidFill>
            <a:schemeClr val="tx2"/>
          </a:solidFill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  <a:solidFill>
            <a:schemeClr val="tx2"/>
          </a:solidFill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  <a:solidFill>
            <a:schemeClr val="tx2"/>
          </a:solidFill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  <a:solidFill>
            <a:schemeClr val="tx2"/>
          </a:solidFill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  <a:solidFill>
            <a:schemeClr val="tx2"/>
          </a:solidFill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  <a:solidFill>
            <a:schemeClr val="tx2"/>
          </a:solidFill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  <a:solidFill>
            <a:schemeClr val="tx2"/>
          </a:solidFill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  <a:solidFill>
            <a:schemeClr val="tx2"/>
          </a:solidFill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  <a:solidFill>
            <a:schemeClr val="tx2"/>
          </a:solidFill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  <a:solidFill>
            <a:schemeClr val="tx2"/>
          </a:solidFill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  <a:solidFill>
            <a:schemeClr val="tx2"/>
          </a:solidFill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  <a:solidFill>
            <a:schemeClr val="tx2"/>
          </a:solidFill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  <a:solidFill>
            <a:schemeClr val="tx2"/>
          </a:solidFill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  <a:solidFill>
            <a:schemeClr val="tx2"/>
          </a:solidFill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  <a:solidFill>
            <a:schemeClr val="tx2"/>
          </a:solidFill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  <a:solidFill>
            <a:schemeClr val="tx2"/>
          </a:solidFill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  <a:solidFill>
            <a:schemeClr val="tx2"/>
          </a:solidFill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  <a:solidFill>
            <a:schemeClr val="tx2"/>
          </a:solidFill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  <a:solidFill>
            <a:schemeClr val="tx2"/>
          </a:solidFill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  <a:solidFill>
            <a:schemeClr val="tx2"/>
          </a:solidFill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  <a:solidFill>
            <a:schemeClr val="tx2"/>
          </a:solidFill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  <a:solidFill>
            <a:schemeClr val="tx2"/>
          </a:solidFill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  <a:solidFill>
            <a:schemeClr val="tx2"/>
          </a:solidFill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  <a:solidFill>
            <a:schemeClr val="tx2"/>
          </a:solidFill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  <a:solidFill>
            <a:schemeClr val="tx2"/>
          </a:solidFill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84;p34">
            <a:extLst>
              <a:ext uri="{FF2B5EF4-FFF2-40B4-BE49-F238E27FC236}">
                <a16:creationId xmlns:a16="http://schemas.microsoft.com/office/drawing/2014/main" id="{7CE57EF9-8A57-5860-F275-18960EDBE30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749097" y="183104"/>
            <a:ext cx="3679801" cy="572697"/>
          </a:xfrm>
        </p:spPr>
        <p:txBody>
          <a:bodyPr/>
          <a:lstStyle/>
          <a:p>
            <a:pPr lvl="0" algn="ctr" rtl="1"/>
            <a:r>
              <a:rPr lang="fa-IR" dirty="0">
                <a:solidFill>
                  <a:srgbClr val="0070C0"/>
                </a:solidFill>
                <a:cs typeface="B Nazanin" panose="00000700000000000000" pitchFamily="2" charset="-78"/>
              </a:rPr>
              <a:t>فهرست مطالب</a:t>
            </a:r>
            <a:endParaRPr lang="en-US"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985;p34">
            <a:extLst>
              <a:ext uri="{FF2B5EF4-FFF2-40B4-BE49-F238E27FC236}">
                <a16:creationId xmlns:a16="http://schemas.microsoft.com/office/drawing/2014/main" id="{7CFEEC29-89A8-F397-55EF-F02AA0E5C38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93451" y="2074828"/>
            <a:ext cx="2210095" cy="468904"/>
          </a:xfrm>
        </p:spPr>
        <p:txBody>
          <a:bodyPr anchor="b" anchorCtr="1"/>
          <a:lstStyle/>
          <a:p>
            <a:pPr lvl="0" algn="ctr" rtl="1"/>
            <a:r>
              <a:rPr lang="fa-IR" sz="1600" dirty="0">
                <a:solidFill>
                  <a:srgbClr val="000000"/>
                </a:solidFill>
                <a:cs typeface="B Nazanin" panose="00000700000000000000" pitchFamily="2" charset="-78"/>
              </a:rPr>
              <a:t>صبور</a:t>
            </a:r>
            <a:endParaRPr lang="en-US" sz="16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986;p34">
            <a:extLst>
              <a:ext uri="{FF2B5EF4-FFF2-40B4-BE49-F238E27FC236}">
                <a16:creationId xmlns:a16="http://schemas.microsoft.com/office/drawing/2014/main" id="{46F66FE7-1721-037B-FBB6-23B38768794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93451" y="2457824"/>
            <a:ext cx="2210095" cy="673501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موضوع بخش را شرح دهید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987;p34">
            <a:extLst>
              <a:ext uri="{FF2B5EF4-FFF2-40B4-BE49-F238E27FC236}">
                <a16:creationId xmlns:a16="http://schemas.microsoft.com/office/drawing/2014/main" id="{B677468B-77D6-5162-EDEA-34BC51686C4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28347" y="1585606"/>
            <a:ext cx="1140302" cy="501603"/>
          </a:xfrm>
        </p:spPr>
        <p:txBody>
          <a:bodyPr anchor="ctr" anchorCtr="1"/>
          <a:lstStyle/>
          <a:p>
            <a:pPr lvl="0" algn="ctr" rtl="1"/>
            <a:r>
              <a:rPr lang="en-US" sz="3000" dirty="0">
                <a:solidFill>
                  <a:srgbClr val="C00000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6" name="Google Shape;988;p34">
            <a:extLst>
              <a:ext uri="{FF2B5EF4-FFF2-40B4-BE49-F238E27FC236}">
                <a16:creationId xmlns:a16="http://schemas.microsoft.com/office/drawing/2014/main" id="{4FE1BFC1-164E-6282-B431-2C9A5954684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66938" y="2074828"/>
            <a:ext cx="2210095" cy="468904"/>
          </a:xfrm>
        </p:spPr>
        <p:txBody>
          <a:bodyPr anchor="b" anchorCtr="1"/>
          <a:lstStyle/>
          <a:p>
            <a:pPr lvl="0" algn="ctr" rtl="1"/>
            <a:r>
              <a:rPr lang="fa-IR" sz="1600" dirty="0">
                <a:solidFill>
                  <a:srgbClr val="000000"/>
                </a:solidFill>
                <a:cs typeface="B Nazanin" panose="00000700000000000000" pitchFamily="2" charset="-78"/>
              </a:rPr>
              <a:t>بحث</a:t>
            </a:r>
            <a:endParaRPr lang="en-US" sz="16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989;p34">
            <a:extLst>
              <a:ext uri="{FF2B5EF4-FFF2-40B4-BE49-F238E27FC236}">
                <a16:creationId xmlns:a16="http://schemas.microsoft.com/office/drawing/2014/main" id="{2EDC1993-C86E-1CCB-4C3F-7184301EF1D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66938" y="2457824"/>
            <a:ext cx="2210095" cy="673501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موضوع بخش را شرح دهید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990;p34">
            <a:extLst>
              <a:ext uri="{FF2B5EF4-FFF2-40B4-BE49-F238E27FC236}">
                <a16:creationId xmlns:a16="http://schemas.microsoft.com/office/drawing/2014/main" id="{1A9D7328-A590-858F-E0B6-066228434D5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001844" y="1585606"/>
            <a:ext cx="1140302" cy="501603"/>
          </a:xfrm>
        </p:spPr>
        <p:txBody>
          <a:bodyPr anchor="ctr" anchorCtr="1"/>
          <a:lstStyle/>
          <a:p>
            <a:pPr lvl="0" algn="ctr" rtl="1"/>
            <a:r>
              <a:rPr lang="en-US" sz="3000" dirty="0">
                <a:solidFill>
                  <a:srgbClr val="C00000"/>
                </a:solidFill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9" name="Google Shape;991;p34">
            <a:extLst>
              <a:ext uri="{FF2B5EF4-FFF2-40B4-BE49-F238E27FC236}">
                <a16:creationId xmlns:a16="http://schemas.microsoft.com/office/drawing/2014/main" id="{DBD70B66-8863-D1EC-4A50-17DDBC8C884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40425" y="2074828"/>
            <a:ext cx="2210095" cy="468904"/>
          </a:xfrm>
        </p:spPr>
        <p:txBody>
          <a:bodyPr anchor="b" anchorCtr="1"/>
          <a:lstStyle/>
          <a:p>
            <a:pPr lvl="0" algn="ctr" rtl="1"/>
            <a:r>
              <a:rPr lang="fa-IR" sz="1600" dirty="0">
                <a:solidFill>
                  <a:srgbClr val="000000"/>
                </a:solidFill>
                <a:cs typeface="B Nazanin" panose="00000700000000000000" pitchFamily="2" charset="-78"/>
              </a:rPr>
              <a:t>تشخیص</a:t>
            </a:r>
            <a:endParaRPr lang="en-US" sz="16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Google Shape;992;p34">
            <a:extLst>
              <a:ext uri="{FF2B5EF4-FFF2-40B4-BE49-F238E27FC236}">
                <a16:creationId xmlns:a16="http://schemas.microsoft.com/office/drawing/2014/main" id="{AC6D78FB-CD18-91E2-0784-9CEA117486E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40425" y="2457824"/>
            <a:ext cx="2210095" cy="673501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موضوع بخش را شرح دهید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Google Shape;993;p34">
            <a:extLst>
              <a:ext uri="{FF2B5EF4-FFF2-40B4-BE49-F238E27FC236}">
                <a16:creationId xmlns:a16="http://schemas.microsoft.com/office/drawing/2014/main" id="{310C2A05-B18E-3827-0EF8-36D86738D12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75331" y="1585606"/>
            <a:ext cx="1140302" cy="501603"/>
          </a:xfrm>
        </p:spPr>
        <p:txBody>
          <a:bodyPr anchor="ctr" anchorCtr="1"/>
          <a:lstStyle/>
          <a:p>
            <a:pPr lvl="0" algn="ctr" rtl="1"/>
            <a:r>
              <a:rPr lang="en-US" sz="3000" dirty="0">
                <a:solidFill>
                  <a:srgbClr val="C00000"/>
                </a:solidFill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2" name="Google Shape;994;p34">
            <a:extLst>
              <a:ext uri="{FF2B5EF4-FFF2-40B4-BE49-F238E27FC236}">
                <a16:creationId xmlns:a16="http://schemas.microsoft.com/office/drawing/2014/main" id="{1BB3512F-3C42-95E0-B876-3EE543A1B2C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180203" y="3624626"/>
            <a:ext cx="2210095" cy="468904"/>
          </a:xfrm>
        </p:spPr>
        <p:txBody>
          <a:bodyPr anchor="b" anchorCtr="1"/>
          <a:lstStyle/>
          <a:p>
            <a:pPr lvl="0" algn="ctr" rtl="1"/>
            <a:r>
              <a:rPr lang="fa-IR" sz="1600" dirty="0">
                <a:solidFill>
                  <a:srgbClr val="000000"/>
                </a:solidFill>
                <a:cs typeface="B Nazanin" panose="00000700000000000000" pitchFamily="2" charset="-78"/>
              </a:rPr>
              <a:t>رفتار</a:t>
            </a:r>
            <a:endParaRPr lang="en-US" sz="16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Google Shape;995;p34">
            <a:extLst>
              <a:ext uri="{FF2B5EF4-FFF2-40B4-BE49-F238E27FC236}">
                <a16:creationId xmlns:a16="http://schemas.microsoft.com/office/drawing/2014/main" id="{2CE26949-409E-B4F7-C663-EA896DA5167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180203" y="4007623"/>
            <a:ext cx="2210095" cy="673501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موضوع بخش را شرح دهید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Google Shape;996;p34">
            <a:extLst>
              <a:ext uri="{FF2B5EF4-FFF2-40B4-BE49-F238E27FC236}">
                <a16:creationId xmlns:a16="http://schemas.microsoft.com/office/drawing/2014/main" id="{1F2643E8-64A0-D7C8-0BBE-3C465949364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15100" y="3135404"/>
            <a:ext cx="1140302" cy="501603"/>
          </a:xfrm>
        </p:spPr>
        <p:txBody>
          <a:bodyPr anchor="ctr" anchorCtr="1"/>
          <a:lstStyle/>
          <a:p>
            <a:pPr lvl="0" algn="ctr" rtl="1"/>
            <a:r>
              <a:rPr lang="en-US" sz="3000" dirty="0">
                <a:solidFill>
                  <a:srgbClr val="C00000"/>
                </a:solidFill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15" name="Google Shape;997;p34">
            <a:extLst>
              <a:ext uri="{FF2B5EF4-FFF2-40B4-BE49-F238E27FC236}">
                <a16:creationId xmlns:a16="http://schemas.microsoft.com/office/drawing/2014/main" id="{2F464D87-538F-403C-D2DA-EA7F701F459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753691" y="3624626"/>
            <a:ext cx="2210095" cy="468904"/>
          </a:xfrm>
        </p:spPr>
        <p:txBody>
          <a:bodyPr anchor="b" anchorCtr="1"/>
          <a:lstStyle/>
          <a:p>
            <a:pPr lvl="0" algn="ctr" rtl="1"/>
            <a:r>
              <a:rPr lang="fa-IR" sz="1600" dirty="0">
                <a:solidFill>
                  <a:srgbClr val="000000"/>
                </a:solidFill>
                <a:cs typeface="B Nazanin" panose="00000700000000000000" pitchFamily="2" charset="-78"/>
              </a:rPr>
              <a:t>نظارت بر</a:t>
            </a:r>
            <a:endParaRPr lang="en-US" sz="16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Google Shape;998;p34">
            <a:extLst>
              <a:ext uri="{FF2B5EF4-FFF2-40B4-BE49-F238E27FC236}">
                <a16:creationId xmlns:a16="http://schemas.microsoft.com/office/drawing/2014/main" id="{300EE264-FC31-B27A-E5D2-3DA3948EA59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53691" y="4007623"/>
            <a:ext cx="2210095" cy="673501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موضوع بخش را شرح دهید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Google Shape;999;p34">
            <a:extLst>
              <a:ext uri="{FF2B5EF4-FFF2-40B4-BE49-F238E27FC236}">
                <a16:creationId xmlns:a16="http://schemas.microsoft.com/office/drawing/2014/main" id="{61E58399-A9AA-4B4A-C78F-5D1FD686816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288596" y="3135404"/>
            <a:ext cx="1140302" cy="501603"/>
          </a:xfrm>
        </p:spPr>
        <p:txBody>
          <a:bodyPr anchor="ctr" anchorCtr="1"/>
          <a:lstStyle/>
          <a:p>
            <a:pPr lvl="0" algn="ctr" rtl="1"/>
            <a:r>
              <a:rPr lang="en-US" sz="3000" dirty="0">
                <a:solidFill>
                  <a:srgbClr val="C00000"/>
                </a:solidFill>
                <a:cs typeface="B Nazanin" panose="00000700000000000000" pitchFamily="2" charset="-78"/>
              </a:rPr>
              <a:t>05</a:t>
            </a:r>
          </a:p>
        </p:txBody>
      </p:sp>
      <p:grpSp>
        <p:nvGrpSpPr>
          <p:cNvPr id="18" name="Grupo 9">
            <a:extLst>
              <a:ext uri="{FF2B5EF4-FFF2-40B4-BE49-F238E27FC236}">
                <a16:creationId xmlns:a16="http://schemas.microsoft.com/office/drawing/2014/main" id="{E4D5B2D7-D6D2-25A7-CE4C-4E3D04B13141}"/>
              </a:ext>
            </a:extLst>
          </p:cNvPr>
          <p:cNvGrpSpPr/>
          <p:nvPr/>
        </p:nvGrpSpPr>
        <p:grpSpPr>
          <a:xfrm>
            <a:off x="1514475" y="860422"/>
            <a:ext cx="973141" cy="690564"/>
            <a:chOff x="1514475" y="860422"/>
            <a:chExt cx="973141" cy="690564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3ECF8EFD-F7D6-0709-9948-E26E9B7AD3C0}"/>
                </a:ext>
              </a:extLst>
            </p:cNvPr>
            <p:cNvSpPr/>
            <p:nvPr/>
          </p:nvSpPr>
          <p:spPr>
            <a:xfrm>
              <a:off x="1531940" y="887416"/>
              <a:ext cx="933446" cy="5778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4D7286F6-C0DC-4430-0258-CF5EEEF3FDD5}"/>
                </a:ext>
              </a:extLst>
            </p:cNvPr>
            <p:cNvSpPr/>
            <p:nvPr/>
          </p:nvSpPr>
          <p:spPr>
            <a:xfrm>
              <a:off x="1514475" y="1046165"/>
              <a:ext cx="973141" cy="5048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4A90D56-9282-104E-FF36-C15F8EB94D18}"/>
                </a:ext>
              </a:extLst>
            </p:cNvPr>
            <p:cNvSpPr/>
            <p:nvPr/>
          </p:nvSpPr>
          <p:spPr>
            <a:xfrm>
              <a:off x="1671642" y="887416"/>
              <a:ext cx="558798" cy="3683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03D14792-D601-14B5-F900-1BA913C74883}"/>
                </a:ext>
              </a:extLst>
            </p:cNvPr>
            <p:cNvSpPr/>
            <p:nvPr/>
          </p:nvSpPr>
          <p:spPr>
            <a:xfrm>
              <a:off x="2082802" y="860422"/>
              <a:ext cx="296859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A2D07BA3-FBFD-EA34-6B87-FF948DD76FED}"/>
                </a:ext>
              </a:extLst>
            </p:cNvPr>
            <p:cNvSpPr/>
            <p:nvPr/>
          </p:nvSpPr>
          <p:spPr>
            <a:xfrm>
              <a:off x="1595435" y="1055683"/>
              <a:ext cx="541333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upo 10">
            <a:extLst>
              <a:ext uri="{FF2B5EF4-FFF2-40B4-BE49-F238E27FC236}">
                <a16:creationId xmlns:a16="http://schemas.microsoft.com/office/drawing/2014/main" id="{C3C59DE1-C14A-6BC8-B608-4B5950BB66C7}"/>
              </a:ext>
            </a:extLst>
          </p:cNvPr>
          <p:cNvGrpSpPr/>
          <p:nvPr/>
        </p:nvGrpSpPr>
        <p:grpSpPr>
          <a:xfrm>
            <a:off x="4091263" y="853244"/>
            <a:ext cx="973141" cy="690554"/>
            <a:chOff x="4091263" y="853244"/>
            <a:chExt cx="973141" cy="690554"/>
          </a:xfrm>
        </p:grpSpPr>
        <p:sp>
          <p:nvSpPr>
            <p:cNvPr id="25" name="Freeform 5">
              <a:extLst>
                <a:ext uri="{FF2B5EF4-FFF2-40B4-BE49-F238E27FC236}">
                  <a16:creationId xmlns:a16="http://schemas.microsoft.com/office/drawing/2014/main" id="{FE4B2FE1-CD50-711B-7B76-8838E0611C6B}"/>
                </a:ext>
              </a:extLst>
            </p:cNvPr>
            <p:cNvSpPr/>
            <p:nvPr/>
          </p:nvSpPr>
          <p:spPr>
            <a:xfrm>
              <a:off x="4108728" y="880228"/>
              <a:ext cx="933446" cy="5778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D9AF5EEC-731B-ACE1-8BE1-3F8736D3A381}"/>
                </a:ext>
              </a:extLst>
            </p:cNvPr>
            <p:cNvSpPr/>
            <p:nvPr/>
          </p:nvSpPr>
          <p:spPr>
            <a:xfrm>
              <a:off x="4091263" y="1038977"/>
              <a:ext cx="973141" cy="5048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7A9D905B-2EFF-6647-A272-23052BB8D7C0}"/>
                </a:ext>
              </a:extLst>
            </p:cNvPr>
            <p:cNvSpPr/>
            <p:nvPr/>
          </p:nvSpPr>
          <p:spPr>
            <a:xfrm>
              <a:off x="4248430" y="880228"/>
              <a:ext cx="558798" cy="3683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3C427C4D-AA10-1422-36F8-A5E7714F54C5}"/>
                </a:ext>
              </a:extLst>
            </p:cNvPr>
            <p:cNvSpPr/>
            <p:nvPr/>
          </p:nvSpPr>
          <p:spPr>
            <a:xfrm>
              <a:off x="4659590" y="853244"/>
              <a:ext cx="296859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121B2324-AEB8-8FB1-0062-D5518D985B0D}"/>
                </a:ext>
              </a:extLst>
            </p:cNvPr>
            <p:cNvSpPr/>
            <p:nvPr/>
          </p:nvSpPr>
          <p:spPr>
            <a:xfrm>
              <a:off x="4172224" y="1048505"/>
              <a:ext cx="541333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upo 16">
            <a:extLst>
              <a:ext uri="{FF2B5EF4-FFF2-40B4-BE49-F238E27FC236}">
                <a16:creationId xmlns:a16="http://schemas.microsoft.com/office/drawing/2014/main" id="{E41C88FF-708F-38C4-4FA5-20B7FE912EDC}"/>
              </a:ext>
            </a:extLst>
          </p:cNvPr>
          <p:cNvGrpSpPr/>
          <p:nvPr/>
        </p:nvGrpSpPr>
        <p:grpSpPr>
          <a:xfrm>
            <a:off x="6707745" y="860422"/>
            <a:ext cx="973141" cy="690564"/>
            <a:chOff x="6707745" y="860422"/>
            <a:chExt cx="973141" cy="690564"/>
          </a:xfrm>
        </p:grpSpPr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ED52F8E1-EB55-9422-5AF1-B1BD4B82268B}"/>
                </a:ext>
              </a:extLst>
            </p:cNvPr>
            <p:cNvSpPr/>
            <p:nvPr/>
          </p:nvSpPr>
          <p:spPr>
            <a:xfrm>
              <a:off x="6725201" y="887416"/>
              <a:ext cx="933446" cy="5778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97A79F42-4BA7-0D04-4666-B413DB4EDBD2}"/>
                </a:ext>
              </a:extLst>
            </p:cNvPr>
            <p:cNvSpPr/>
            <p:nvPr/>
          </p:nvSpPr>
          <p:spPr>
            <a:xfrm>
              <a:off x="6707745" y="1046165"/>
              <a:ext cx="973141" cy="5048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1282D72C-0EDD-0712-3E09-4DC3834DC3C7}"/>
                </a:ext>
              </a:extLst>
            </p:cNvPr>
            <p:cNvSpPr/>
            <p:nvPr/>
          </p:nvSpPr>
          <p:spPr>
            <a:xfrm>
              <a:off x="6864903" y="887416"/>
              <a:ext cx="558798" cy="3683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8454BACD-3BC2-063A-CF76-27E2C1AD29B8}"/>
                </a:ext>
              </a:extLst>
            </p:cNvPr>
            <p:cNvSpPr/>
            <p:nvPr/>
          </p:nvSpPr>
          <p:spPr>
            <a:xfrm>
              <a:off x="7276072" y="860422"/>
              <a:ext cx="296859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:a16="http://schemas.microsoft.com/office/drawing/2014/main" id="{96A8EC96-A566-8219-09FA-20A255827D96}"/>
                </a:ext>
              </a:extLst>
            </p:cNvPr>
            <p:cNvSpPr/>
            <p:nvPr/>
          </p:nvSpPr>
          <p:spPr>
            <a:xfrm>
              <a:off x="6788706" y="1055683"/>
              <a:ext cx="541333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upo 33">
            <a:extLst>
              <a:ext uri="{FF2B5EF4-FFF2-40B4-BE49-F238E27FC236}">
                <a16:creationId xmlns:a16="http://schemas.microsoft.com/office/drawing/2014/main" id="{16041210-082F-3178-BF8A-EDEBA7F55A2D}"/>
              </a:ext>
            </a:extLst>
          </p:cNvPr>
          <p:cNvGrpSpPr/>
          <p:nvPr/>
        </p:nvGrpSpPr>
        <p:grpSpPr>
          <a:xfrm>
            <a:off x="2994029" y="2635255"/>
            <a:ext cx="585782" cy="415924"/>
            <a:chOff x="2994029" y="2635255"/>
            <a:chExt cx="585782" cy="415924"/>
          </a:xfrm>
        </p:grpSpPr>
        <p:sp>
          <p:nvSpPr>
            <p:cNvPr id="37" name="Freeform 13">
              <a:extLst>
                <a:ext uri="{FF2B5EF4-FFF2-40B4-BE49-F238E27FC236}">
                  <a16:creationId xmlns:a16="http://schemas.microsoft.com/office/drawing/2014/main" id="{F92056EB-12C2-84EC-AA18-C07E47843976}"/>
                </a:ext>
              </a:extLst>
            </p:cNvPr>
            <p:cNvSpPr/>
            <p:nvPr/>
          </p:nvSpPr>
          <p:spPr>
            <a:xfrm>
              <a:off x="3005139" y="2652710"/>
              <a:ext cx="560390" cy="34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14">
              <a:extLst>
                <a:ext uri="{FF2B5EF4-FFF2-40B4-BE49-F238E27FC236}">
                  <a16:creationId xmlns:a16="http://schemas.microsoft.com/office/drawing/2014/main" id="{DF70424B-6DA5-2F03-51E2-0FBB788755CA}"/>
                </a:ext>
              </a:extLst>
            </p:cNvPr>
            <p:cNvSpPr/>
            <p:nvPr/>
          </p:nvSpPr>
          <p:spPr>
            <a:xfrm>
              <a:off x="2994029" y="2747964"/>
              <a:ext cx="585782" cy="3032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15">
              <a:extLst>
                <a:ext uri="{FF2B5EF4-FFF2-40B4-BE49-F238E27FC236}">
                  <a16:creationId xmlns:a16="http://schemas.microsoft.com/office/drawing/2014/main" id="{ECF017B5-66AA-EF1A-5F62-0359A7BBC636}"/>
                </a:ext>
              </a:extLst>
            </p:cNvPr>
            <p:cNvSpPr/>
            <p:nvPr/>
          </p:nvSpPr>
          <p:spPr>
            <a:xfrm>
              <a:off x="3089272" y="2652710"/>
              <a:ext cx="334963" cy="220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CA6CF15B-25F9-1BD5-4674-A610CA049837}"/>
                </a:ext>
              </a:extLst>
            </p:cNvPr>
            <p:cNvSpPr/>
            <p:nvPr/>
          </p:nvSpPr>
          <p:spPr>
            <a:xfrm>
              <a:off x="3335338" y="2635255"/>
              <a:ext cx="179386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ED004691-4986-74EC-B5CC-BB3DE71822AA}"/>
                </a:ext>
              </a:extLst>
            </p:cNvPr>
            <p:cNvSpPr/>
            <p:nvPr/>
          </p:nvSpPr>
          <p:spPr>
            <a:xfrm>
              <a:off x="3043242" y="2752728"/>
              <a:ext cx="325434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upo 34">
            <a:extLst>
              <a:ext uri="{FF2B5EF4-FFF2-40B4-BE49-F238E27FC236}">
                <a16:creationId xmlns:a16="http://schemas.microsoft.com/office/drawing/2014/main" id="{3220341C-AC97-02A1-5BD4-AD139D3A356B}"/>
              </a:ext>
            </a:extLst>
          </p:cNvPr>
          <p:cNvGrpSpPr/>
          <p:nvPr/>
        </p:nvGrpSpPr>
        <p:grpSpPr>
          <a:xfrm>
            <a:off x="5562368" y="2665411"/>
            <a:ext cx="585782" cy="415924"/>
            <a:chOff x="5562368" y="2665411"/>
            <a:chExt cx="585782" cy="415924"/>
          </a:xfrm>
        </p:grpSpPr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C15CAC1B-397E-DBDD-F520-B07A35EFC38A}"/>
                </a:ext>
              </a:extLst>
            </p:cNvPr>
            <p:cNvSpPr/>
            <p:nvPr/>
          </p:nvSpPr>
          <p:spPr>
            <a:xfrm>
              <a:off x="5573487" y="2682877"/>
              <a:ext cx="560390" cy="34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B1C23A04-59F2-CB06-D174-3250CDDA8152}"/>
                </a:ext>
              </a:extLst>
            </p:cNvPr>
            <p:cNvSpPr/>
            <p:nvPr/>
          </p:nvSpPr>
          <p:spPr>
            <a:xfrm>
              <a:off x="5562368" y="2778120"/>
              <a:ext cx="585782" cy="3032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15">
              <a:extLst>
                <a:ext uri="{FF2B5EF4-FFF2-40B4-BE49-F238E27FC236}">
                  <a16:creationId xmlns:a16="http://schemas.microsoft.com/office/drawing/2014/main" id="{E7AA819E-66E9-A344-4706-B7E9BFB8CAB1}"/>
                </a:ext>
              </a:extLst>
            </p:cNvPr>
            <p:cNvSpPr/>
            <p:nvPr/>
          </p:nvSpPr>
          <p:spPr>
            <a:xfrm>
              <a:off x="5657621" y="2682877"/>
              <a:ext cx="334963" cy="220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16">
              <a:extLst>
                <a:ext uri="{FF2B5EF4-FFF2-40B4-BE49-F238E27FC236}">
                  <a16:creationId xmlns:a16="http://schemas.microsoft.com/office/drawing/2014/main" id="{14EABD1A-2BFA-54BD-1CD7-037909036789}"/>
                </a:ext>
              </a:extLst>
            </p:cNvPr>
            <p:cNvSpPr/>
            <p:nvPr/>
          </p:nvSpPr>
          <p:spPr>
            <a:xfrm>
              <a:off x="5903686" y="2665411"/>
              <a:ext cx="179386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17">
              <a:extLst>
                <a:ext uri="{FF2B5EF4-FFF2-40B4-BE49-F238E27FC236}">
                  <a16:creationId xmlns:a16="http://schemas.microsoft.com/office/drawing/2014/main" id="{264AF337-4BAB-DC1B-C87B-653507162E44}"/>
                </a:ext>
              </a:extLst>
            </p:cNvPr>
            <p:cNvSpPr/>
            <p:nvPr/>
          </p:nvSpPr>
          <p:spPr>
            <a:xfrm>
              <a:off x="5611581" y="2782884"/>
              <a:ext cx="325434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48" name="Elipse 71">
            <a:extLst>
              <a:ext uri="{FF2B5EF4-FFF2-40B4-BE49-F238E27FC236}">
                <a16:creationId xmlns:a16="http://schemas.microsoft.com/office/drawing/2014/main" id="{B275F361-297A-4FDA-8D32-F634D212AAAD}"/>
              </a:ext>
            </a:extLst>
          </p:cNvPr>
          <p:cNvSpPr/>
          <p:nvPr/>
        </p:nvSpPr>
        <p:spPr>
          <a:xfrm>
            <a:off x="8183166" y="4138775"/>
            <a:ext cx="901872" cy="90187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4;p35">
            <a:extLst>
              <a:ext uri="{FF2B5EF4-FFF2-40B4-BE49-F238E27FC236}">
                <a16:creationId xmlns:a16="http://schemas.microsoft.com/office/drawing/2014/main" id="{3FEEBC6C-3C85-37DE-C547-AFD334B06368}"/>
              </a:ext>
            </a:extLst>
          </p:cNvPr>
          <p:cNvSpPr/>
          <p:nvPr/>
        </p:nvSpPr>
        <p:spPr>
          <a:xfrm>
            <a:off x="5659230" y="557089"/>
            <a:ext cx="2545159" cy="2005196"/>
          </a:xfrm>
          <a:custGeom>
            <a:avLst/>
            <a:gdLst>
              <a:gd name="f0" fmla="val w"/>
              <a:gd name="f1" fmla="val h"/>
              <a:gd name="f2" fmla="val 0"/>
              <a:gd name="f3" fmla="val 10238"/>
              <a:gd name="f4" fmla="val 8066"/>
              <a:gd name="f5" fmla="val 5570"/>
              <a:gd name="f6" fmla="val 4215"/>
              <a:gd name="f7" fmla="val 2810"/>
              <a:gd name="f8" fmla="val 534"/>
              <a:gd name="f9" fmla="val 1825"/>
              <a:gd name="f10" fmla="val 1409"/>
              <a:gd name="f11" fmla="val 568"/>
              <a:gd name="f12" fmla="val 2523"/>
              <a:gd name="f13" fmla="val 4184"/>
              <a:gd name="f14" fmla="val 1082"/>
              <a:gd name="f15" fmla="val 6030"/>
              <a:gd name="f16" fmla="val 1846"/>
              <a:gd name="f17" fmla="val 7319"/>
              <a:gd name="f18" fmla="val 3352"/>
              <a:gd name="f19" fmla="val 4858"/>
              <a:gd name="f20" fmla="val 5075"/>
              <a:gd name="f21" fmla="val 5292"/>
              <a:gd name="f22" fmla="val 8050"/>
              <a:gd name="f23" fmla="val 5507"/>
              <a:gd name="f24" fmla="val 8018"/>
              <a:gd name="f25" fmla="val 7200"/>
              <a:gd name="f26" fmla="val 7767"/>
              <a:gd name="f27" fmla="val 8686"/>
              <a:gd name="f28" fmla="val 6609"/>
              <a:gd name="f29" fmla="val 9538"/>
              <a:gd name="f30" fmla="val 5123"/>
              <a:gd name="f31" fmla="val 9953"/>
              <a:gd name="f32" fmla="val 4402"/>
              <a:gd name="f33" fmla="val 10237"/>
              <a:gd name="f34" fmla="val 3550"/>
              <a:gd name="f35" fmla="val 10052"/>
              <a:gd name="f36" fmla="val 2741"/>
              <a:gd name="f37" fmla="val 9746"/>
              <a:gd name="f38" fmla="val 1430"/>
              <a:gd name="f39" fmla="val 8358"/>
              <a:gd name="f40" fmla="val 709"/>
              <a:gd name="f41" fmla="val 7091"/>
              <a:gd name="f42" fmla="val 250"/>
              <a:gd name="f43" fmla="val 6610"/>
              <a:gd name="f44" fmla="val 80"/>
              <a:gd name="f45" fmla="val 6094"/>
              <a:gd name="f46" fmla="*/ f0 1 10238"/>
              <a:gd name="f47" fmla="*/ f1 1 8066"/>
              <a:gd name="f48" fmla="val f2"/>
              <a:gd name="f49" fmla="val f3"/>
              <a:gd name="f50" fmla="val f4"/>
              <a:gd name="f51" fmla="+- f50 0 f48"/>
              <a:gd name="f52" fmla="+- f49 0 f48"/>
              <a:gd name="f53" fmla="*/ f52 1 10238"/>
              <a:gd name="f54" fmla="*/ f51 1 8066"/>
              <a:gd name="f55" fmla="*/ f48 1 f53"/>
              <a:gd name="f56" fmla="*/ f49 1 f53"/>
              <a:gd name="f57" fmla="*/ f48 1 f54"/>
              <a:gd name="f58" fmla="*/ f50 1 f54"/>
              <a:gd name="f59" fmla="*/ f55 f46 1"/>
              <a:gd name="f60" fmla="*/ f56 f46 1"/>
              <a:gd name="f61" fmla="*/ f58 f47 1"/>
              <a:gd name="f62" fmla="*/ f57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10238" h="806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2" y="f13"/>
                  <a:pt x="f14" y="f15"/>
                </a:cubicBezTo>
                <a:cubicBezTo>
                  <a:pt x="f16" y="f17"/>
                  <a:pt x="f18" y="f4"/>
                  <a:pt x="f19" y="f4"/>
                </a:cubicBezTo>
                <a:cubicBezTo>
                  <a:pt x="f20" y="f4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2"/>
                  <a:pt x="f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005;p35">
            <a:extLst>
              <a:ext uri="{FF2B5EF4-FFF2-40B4-BE49-F238E27FC236}">
                <a16:creationId xmlns:a16="http://schemas.microsoft.com/office/drawing/2014/main" id="{C6185A63-BD96-EA81-47C7-2459ECA352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494355" y="2684102"/>
            <a:ext cx="2808003" cy="509403"/>
          </a:xfrm>
        </p:spPr>
        <p:txBody>
          <a:bodyPr anchorCtr="1"/>
          <a:lstStyle/>
          <a:p>
            <a:pPr lvl="0" algn="ctr" rtl="1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معرفی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1006;p35">
            <a:extLst>
              <a:ext uri="{FF2B5EF4-FFF2-40B4-BE49-F238E27FC236}">
                <a16:creationId xmlns:a16="http://schemas.microsoft.com/office/drawing/2014/main" id="{AC50D2E6-7C5B-546C-003F-204051A5F17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494355" y="3142271"/>
            <a:ext cx="2808004" cy="1508403"/>
          </a:xfrm>
        </p:spPr>
        <p:txBody>
          <a:bodyPr anchorCtr="1"/>
          <a:lstStyle/>
          <a:p>
            <a:pPr marL="0" lvl="0" indent="0" algn="ctr" rtl="1">
              <a:lnSpc>
                <a:spcPct val="150000"/>
              </a:lnSpc>
              <a:spcAft>
                <a:spcPts val="1600"/>
              </a:spcAft>
              <a:buNone/>
            </a:pPr>
            <a:r>
              <a:rPr lang="fa-IR" sz="1200" dirty="0">
                <a:solidFill>
                  <a:srgbClr val="000000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5" name="Grupo 966">
            <a:extLst>
              <a:ext uri="{FF2B5EF4-FFF2-40B4-BE49-F238E27FC236}">
                <a16:creationId xmlns:a16="http://schemas.microsoft.com/office/drawing/2014/main" id="{2E95D706-F245-8C5B-023E-52A75B51A889}"/>
              </a:ext>
            </a:extLst>
          </p:cNvPr>
          <p:cNvGrpSpPr/>
          <p:nvPr/>
        </p:nvGrpSpPr>
        <p:grpSpPr>
          <a:xfrm>
            <a:off x="6359130" y="591406"/>
            <a:ext cx="1162586" cy="1770790"/>
            <a:chOff x="6359130" y="591406"/>
            <a:chExt cx="1162586" cy="1770790"/>
          </a:xfrm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B2E744CE-07A5-36B2-02DA-B5592DCF06DA}"/>
                </a:ext>
              </a:extLst>
            </p:cNvPr>
            <p:cNvSpPr/>
            <p:nvPr/>
          </p:nvSpPr>
          <p:spPr>
            <a:xfrm>
              <a:off x="6359130" y="591406"/>
              <a:ext cx="1162586" cy="177079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51"/>
                <a:gd name="f8" fmla="val 1299"/>
                <a:gd name="f9" fmla="val 253"/>
                <a:gd name="f10" fmla="val 171"/>
                <a:gd name="f11" fmla="val 250"/>
                <a:gd name="f12" fmla="val 159"/>
                <a:gd name="f13" fmla="val 247"/>
                <a:gd name="f14" fmla="val 148"/>
                <a:gd name="f15" fmla="val 244"/>
                <a:gd name="f16" fmla="val 137"/>
                <a:gd name="f17" fmla="val 242"/>
                <a:gd name="f18" fmla="val 131"/>
                <a:gd name="f19" fmla="val 243"/>
                <a:gd name="f20" fmla="val 125"/>
                <a:gd name="f21" fmla="val 121"/>
                <a:gd name="f22" fmla="val 258"/>
                <a:gd name="f23" fmla="val 112"/>
                <a:gd name="f24" fmla="val 268"/>
                <a:gd name="f25" fmla="val 102"/>
                <a:gd name="f26" fmla="val 280"/>
                <a:gd name="f27" fmla="val 93"/>
                <a:gd name="f28" fmla="val 297"/>
                <a:gd name="f29" fmla="val 81"/>
                <a:gd name="f30" fmla="val 316"/>
                <a:gd name="f31" fmla="val 72"/>
                <a:gd name="f32" fmla="val 337"/>
                <a:gd name="f33" fmla="val 68"/>
                <a:gd name="f34" fmla="val 349"/>
                <a:gd name="f35" fmla="val 66"/>
                <a:gd name="f36" fmla="val 70"/>
                <a:gd name="f37" fmla="val 364"/>
                <a:gd name="f38" fmla="val 82"/>
                <a:gd name="f39" fmla="val 366"/>
                <a:gd name="f40" fmla="val 86"/>
                <a:gd name="f41" fmla="val 368"/>
                <a:gd name="f42" fmla="val 90"/>
                <a:gd name="f43" fmla="val 370"/>
                <a:gd name="f44" fmla="val 95"/>
                <a:gd name="f45" fmla="val 372"/>
                <a:gd name="f46" fmla="val 98"/>
                <a:gd name="f47" fmla="val 374"/>
                <a:gd name="f48" fmla="val 376"/>
                <a:gd name="f49" fmla="val 106"/>
                <a:gd name="f50" fmla="val 383"/>
                <a:gd name="f51" fmla="val 385"/>
                <a:gd name="f52" fmla="val 94"/>
                <a:gd name="f53" fmla="val 381"/>
                <a:gd name="f54" fmla="val 85"/>
                <a:gd name="f55" fmla="val 379"/>
                <a:gd name="f56" fmla="val 80"/>
                <a:gd name="f57" fmla="val 378"/>
                <a:gd name="f58" fmla="val 75"/>
                <a:gd name="f59" fmla="val 373"/>
                <a:gd name="f60" fmla="val 57"/>
                <a:gd name="f61" fmla="val 48"/>
                <a:gd name="f62" fmla="val 387"/>
                <a:gd name="f63" fmla="val 40"/>
                <a:gd name="f64" fmla="val 403"/>
                <a:gd name="f65" fmla="val 28"/>
                <a:gd name="f66" fmla="val 422"/>
                <a:gd name="f67" fmla="val 21"/>
                <a:gd name="f68" fmla="val 441"/>
                <a:gd name="f69" fmla="val 17"/>
                <a:gd name="f70" fmla="val 448"/>
                <a:gd name="f71" fmla="val 15"/>
                <a:gd name="f72" fmla="val 455"/>
                <a:gd name="f73" fmla="val 13"/>
                <a:gd name="f74" fmla="val 462"/>
                <a:gd name="f75" fmla="val 12"/>
                <a:gd name="f76" fmla="val 468"/>
                <a:gd name="f77" fmla="val 11"/>
                <a:gd name="f78" fmla="val 475"/>
                <a:gd name="f79" fmla="val 481"/>
                <a:gd name="f80" fmla="val 490"/>
                <a:gd name="f81" fmla="val 10"/>
                <a:gd name="f82" fmla="val 496"/>
                <a:gd name="f83" fmla="val 499"/>
                <a:gd name="f84" fmla="val 22"/>
                <a:gd name="f85" fmla="val 502"/>
                <a:gd name="f86" fmla="val 27"/>
                <a:gd name="f87" fmla="val 504"/>
                <a:gd name="f88" fmla="val 33"/>
                <a:gd name="f89" fmla="val 506"/>
                <a:gd name="f90" fmla="val 39"/>
                <a:gd name="f91" fmla="val 508"/>
                <a:gd name="f92" fmla="val 45"/>
                <a:gd name="f93" fmla="val 509"/>
                <a:gd name="f94" fmla="val 51"/>
                <a:gd name="f95" fmla="val 511"/>
                <a:gd name="f96" fmla="val 58"/>
                <a:gd name="f97" fmla="val 512"/>
                <a:gd name="f98" fmla="val 60"/>
                <a:gd name="f99" fmla="val 514"/>
                <a:gd name="f100" fmla="val 61"/>
                <a:gd name="f101" fmla="val 515"/>
                <a:gd name="f102" fmla="val 63"/>
                <a:gd name="f103" fmla="val 517"/>
                <a:gd name="f104" fmla="val 62"/>
                <a:gd name="f105" fmla="val 520"/>
                <a:gd name="f106" fmla="val 521"/>
                <a:gd name="f107" fmla="val 524"/>
                <a:gd name="f108" fmla="val 527"/>
                <a:gd name="f109" fmla="val 43"/>
                <a:gd name="f110" fmla="val 530"/>
                <a:gd name="f111" fmla="val 36"/>
                <a:gd name="f112" fmla="val 531"/>
                <a:gd name="f113" fmla="val 32"/>
                <a:gd name="f114" fmla="val 533"/>
                <a:gd name="f115" fmla="val 29"/>
                <a:gd name="f116" fmla="val 534"/>
                <a:gd name="f117" fmla="val 25"/>
                <a:gd name="f118" fmla="val 538"/>
                <a:gd name="f119" fmla="val 549"/>
                <a:gd name="f120" fmla="val 4"/>
                <a:gd name="f121" fmla="val 563"/>
                <a:gd name="f122" fmla="val 2"/>
                <a:gd name="f123" fmla="val 576"/>
                <a:gd name="f124" fmla="val 590"/>
                <a:gd name="f125" fmla="val 1"/>
                <a:gd name="f126" fmla="val 603"/>
                <a:gd name="f127" fmla="val 3"/>
                <a:gd name="f128" fmla="val 616"/>
                <a:gd name="f129" fmla="val 6"/>
                <a:gd name="f130" fmla="val 629"/>
                <a:gd name="f131" fmla="val 9"/>
                <a:gd name="f132" fmla="val 642"/>
                <a:gd name="f133" fmla="val 647"/>
                <a:gd name="f134" fmla="val 14"/>
                <a:gd name="f135" fmla="val 652"/>
                <a:gd name="f136" fmla="val 18"/>
                <a:gd name="f137" fmla="val 657"/>
                <a:gd name="f138" fmla="val 667"/>
                <a:gd name="f139" fmla="val 669"/>
                <a:gd name="f140" fmla="val 666"/>
                <a:gd name="f141" fmla="val 664"/>
                <a:gd name="f142" fmla="val 59"/>
                <a:gd name="f143" fmla="val 661"/>
                <a:gd name="f144" fmla="val 67"/>
                <a:gd name="f145" fmla="val 659"/>
                <a:gd name="f146" fmla="val 658"/>
                <a:gd name="f147" fmla="val 84"/>
                <a:gd name="f148" fmla="val 662"/>
                <a:gd name="f149" fmla="val 668"/>
                <a:gd name="f150" fmla="val 682"/>
                <a:gd name="f151" fmla="val 107"/>
                <a:gd name="f152" fmla="val 697"/>
                <a:gd name="f153" fmla="val 118"/>
                <a:gd name="f154" fmla="val 710"/>
                <a:gd name="f155" fmla="val 132"/>
                <a:gd name="f156" fmla="val 719"/>
                <a:gd name="f157" fmla="val 140"/>
                <a:gd name="f158" fmla="val 724"/>
                <a:gd name="f159" fmla="val 152"/>
                <a:gd name="f160" fmla="val 731"/>
                <a:gd name="f161" fmla="val 163"/>
                <a:gd name="f162" fmla="val 744"/>
                <a:gd name="f163" fmla="val 161"/>
                <a:gd name="f164" fmla="val 758"/>
                <a:gd name="f165" fmla="val 773"/>
                <a:gd name="f166" fmla="val 158"/>
                <a:gd name="f167" fmla="val 776"/>
                <a:gd name="f168" fmla="val 157"/>
                <a:gd name="f169" fmla="val 780"/>
                <a:gd name="f170" fmla="val 783"/>
                <a:gd name="f171" fmla="val 790"/>
                <a:gd name="f172" fmla="val 796"/>
                <a:gd name="f173" fmla="val 168"/>
                <a:gd name="f174" fmla="val 799"/>
                <a:gd name="f175" fmla="val 176"/>
                <a:gd name="f176" fmla="val 807"/>
                <a:gd name="f177" fmla="val 190"/>
                <a:gd name="f178" fmla="val 809"/>
                <a:gd name="f179" fmla="val 206"/>
                <a:gd name="f180" fmla="val 812"/>
                <a:gd name="f181" fmla="val 222"/>
                <a:gd name="f182" fmla="val 814"/>
                <a:gd name="f183" fmla="val 232"/>
                <a:gd name="f184" fmla="val 817"/>
                <a:gd name="f185" fmla="val 254"/>
                <a:gd name="f186" fmla="val 819"/>
                <a:gd name="f187" fmla="val 810"/>
                <a:gd name="f188" fmla="val 302"/>
                <a:gd name="f189" fmla="val 788"/>
                <a:gd name="f190" fmla="val 318"/>
                <a:gd name="f191" fmla="val 781"/>
                <a:gd name="f192" fmla="val 324"/>
                <a:gd name="f193" fmla="val 772"/>
                <a:gd name="f194" fmla="val 325"/>
                <a:gd name="f195" fmla="val 763"/>
                <a:gd name="f196" fmla="val 326"/>
                <a:gd name="f197" fmla="val 749"/>
                <a:gd name="f198" fmla="val 328"/>
                <a:gd name="f199" fmla="val 734"/>
                <a:gd name="f200" fmla="val 331"/>
                <a:gd name="f201" fmla="val 333"/>
                <a:gd name="f202" fmla="val 720"/>
                <a:gd name="f203" fmla="val 342"/>
                <a:gd name="f204" fmla="val 721"/>
                <a:gd name="f205" fmla="val 357"/>
                <a:gd name="f206" fmla="val 722"/>
                <a:gd name="f207" fmla="val 363"/>
                <a:gd name="f208" fmla="val 725"/>
                <a:gd name="f209" fmla="val 732"/>
                <a:gd name="f210" fmla="val 742"/>
                <a:gd name="f211" fmla="val 382"/>
                <a:gd name="f212" fmla="val 754"/>
                <a:gd name="f213" fmla="val 391"/>
                <a:gd name="f214" fmla="val 757"/>
                <a:gd name="f215" fmla="val 395"/>
                <a:gd name="f216" fmla="val 760"/>
                <a:gd name="f217" fmla="val 396"/>
                <a:gd name="f218" fmla="val 765"/>
                <a:gd name="f219" fmla="val 394"/>
                <a:gd name="f220" fmla="val 769"/>
                <a:gd name="f221" fmla="val 774"/>
                <a:gd name="f222" fmla="val 389"/>
                <a:gd name="f223" fmla="val 778"/>
                <a:gd name="f224" fmla="val 386"/>
                <a:gd name="f225" fmla="val 380"/>
                <a:gd name="f226" fmla="val 798"/>
                <a:gd name="f227" fmla="val 808"/>
                <a:gd name="f228" fmla="val 367"/>
                <a:gd name="f229" fmla="val 816"/>
                <a:gd name="f230" fmla="val 823"/>
                <a:gd name="f231" fmla="val 365"/>
                <a:gd name="f232" fmla="val 826"/>
                <a:gd name="f233" fmla="val 830"/>
                <a:gd name="f234" fmla="val 832"/>
                <a:gd name="f235" fmla="val 397"/>
                <a:gd name="f236" fmla="val 835"/>
                <a:gd name="f237" fmla="val 409"/>
                <a:gd name="f238" fmla="val 838"/>
                <a:gd name="f239" fmla="val 427"/>
                <a:gd name="f240" fmla="val 440"/>
                <a:gd name="f241" fmla="val 451"/>
                <a:gd name="f242" fmla="val 456"/>
                <a:gd name="f243" fmla="val 803"/>
                <a:gd name="f244" fmla="val 795"/>
                <a:gd name="f245" fmla="val 805"/>
                <a:gd name="f246" fmla="val 467"/>
                <a:gd name="f247" fmla="val 813"/>
                <a:gd name="f248" fmla="val 466"/>
                <a:gd name="f249" fmla="val 821"/>
                <a:gd name="f250" fmla="val 840"/>
                <a:gd name="f251" fmla="val 470"/>
                <a:gd name="f252" fmla="val 842"/>
                <a:gd name="f253" fmla="val 483"/>
                <a:gd name="f254" fmla="val 845"/>
                <a:gd name="f255" fmla="val 848"/>
                <a:gd name="f256" fmla="val 850"/>
                <a:gd name="f257" fmla="val 522"/>
                <a:gd name="f258" fmla="val 526"/>
                <a:gd name="f259" fmla="val 535"/>
                <a:gd name="f260" fmla="val 544"/>
                <a:gd name="f261" fmla="val 836"/>
                <a:gd name="f262" fmla="val 552"/>
                <a:gd name="f263" fmla="val 820"/>
                <a:gd name="f264" fmla="val 558"/>
                <a:gd name="f265" fmla="val 565"/>
                <a:gd name="f266" fmla="val 580"/>
                <a:gd name="f267" fmla="val 787"/>
                <a:gd name="f268" fmla="val 594"/>
                <a:gd name="f269" fmla="val 784"/>
                <a:gd name="f270" fmla="val 609"/>
                <a:gd name="f271" fmla="val 626"/>
                <a:gd name="f272" fmla="val 644"/>
                <a:gd name="f273" fmla="val 782"/>
                <a:gd name="f274" fmla="val 679"/>
                <a:gd name="f275" fmla="val 702"/>
                <a:gd name="f276" fmla="val 779"/>
                <a:gd name="f277" fmla="val 747"/>
                <a:gd name="f278" fmla="val 800"/>
                <a:gd name="f279" fmla="val 770"/>
                <a:gd name="f280" fmla="val 827"/>
                <a:gd name="f281" fmla="val 761"/>
                <a:gd name="f282" fmla="val 866"/>
                <a:gd name="f283" fmla="val 904"/>
                <a:gd name="f284" fmla="val 733"/>
                <a:gd name="f285" fmla="val 942"/>
                <a:gd name="f286" fmla="val 978"/>
                <a:gd name="f287" fmla="val 1011"/>
                <a:gd name="f288" fmla="val 686"/>
                <a:gd name="f289" fmla="val 1046"/>
                <a:gd name="f290" fmla="val 1108"/>
                <a:gd name="f291" fmla="val 622"/>
                <a:gd name="f292" fmla="val 1165"/>
                <a:gd name="f293" fmla="val 1218"/>
                <a:gd name="f294" fmla="val 569"/>
                <a:gd name="f295" fmla="val 1231"/>
                <a:gd name="f296" fmla="val 559"/>
                <a:gd name="f297" fmla="val 1244"/>
                <a:gd name="f298" fmla="val 548"/>
                <a:gd name="f299" fmla="val 1257"/>
                <a:gd name="f300" fmla="val 541"/>
                <a:gd name="f301" fmla="val 1264"/>
                <a:gd name="f302" fmla="val 1271"/>
                <a:gd name="f303" fmla="val 1277"/>
                <a:gd name="f304" fmla="val 1290"/>
                <a:gd name="f305" fmla="val 494"/>
                <a:gd name="f306" fmla="val 1294"/>
                <a:gd name="f307" fmla="val 476"/>
                <a:gd name="f308" fmla="val 1297"/>
                <a:gd name="f309" fmla="val 458"/>
                <a:gd name="f310" fmla="val 439"/>
                <a:gd name="f311" fmla="val 421"/>
                <a:gd name="f312" fmla="val 417"/>
                <a:gd name="f313" fmla="val 1292"/>
                <a:gd name="f314" fmla="val 413"/>
                <a:gd name="f315" fmla="val 1291"/>
                <a:gd name="f316" fmla="val 1289"/>
                <a:gd name="f317" fmla="val 1282"/>
                <a:gd name="f318" fmla="val 1276"/>
                <a:gd name="f319" fmla="val 1269"/>
                <a:gd name="f320" fmla="val 345"/>
                <a:gd name="f321" fmla="val 1253"/>
                <a:gd name="f322" fmla="val 1234"/>
                <a:gd name="f323" fmla="val 295"/>
                <a:gd name="f324" fmla="val 1210"/>
                <a:gd name="f325" fmla="val 270"/>
                <a:gd name="f326" fmla="val 1183"/>
                <a:gd name="f327" fmla="val 1152"/>
                <a:gd name="f328" fmla="val 234"/>
                <a:gd name="f329" fmla="val 1119"/>
                <a:gd name="f330" fmla="val 209"/>
                <a:gd name="f331" fmla="val 1061"/>
                <a:gd name="f332" fmla="val 173"/>
                <a:gd name="f333" fmla="val 1010"/>
                <a:gd name="f334" fmla="val 135"/>
                <a:gd name="f335" fmla="val 960"/>
                <a:gd name="f336" fmla="val 917"/>
                <a:gd name="f337" fmla="val 871"/>
                <a:gd name="f338" fmla="val 56"/>
                <a:gd name="f339" fmla="val 44"/>
                <a:gd name="f340" fmla="val 38"/>
                <a:gd name="f341" fmla="val 759"/>
                <a:gd name="f342" fmla="val 34"/>
                <a:gd name="f343" fmla="val 728"/>
                <a:gd name="f344" fmla="val 31"/>
                <a:gd name="f345" fmla="val 701"/>
                <a:gd name="f346" fmla="val 30"/>
                <a:gd name="f347" fmla="val 674"/>
                <a:gd name="f348" fmla="val 646"/>
                <a:gd name="f349" fmla="val 637"/>
                <a:gd name="f350" fmla="val 8"/>
                <a:gd name="f351" fmla="val 611"/>
                <a:gd name="f352" fmla="val 5"/>
                <a:gd name="f353" fmla="val 596"/>
                <a:gd name="f354" fmla="val 555"/>
                <a:gd name="f355" fmla="val 505"/>
                <a:gd name="f356" fmla="val 487"/>
                <a:gd name="f357" fmla="val 23"/>
                <a:gd name="f358" fmla="val 471"/>
                <a:gd name="f359" fmla="val 52"/>
                <a:gd name="f360" fmla="val 428"/>
                <a:gd name="f361" fmla="val 73"/>
                <a:gd name="f362" fmla="val 400"/>
                <a:gd name="f363" fmla="val 99"/>
                <a:gd name="f364" fmla="val 377"/>
                <a:gd name="f365" fmla="val 101"/>
                <a:gd name="f366" fmla="val 103"/>
                <a:gd name="f367" fmla="val 127"/>
                <a:gd name="f368" fmla="val 347"/>
                <a:gd name="f369" fmla="val 141"/>
                <a:gd name="f370" fmla="val 344"/>
                <a:gd name="f371" fmla="val 142"/>
                <a:gd name="f372" fmla="val 341"/>
                <a:gd name="f373" fmla="val 336"/>
                <a:gd name="f374" fmla="val 134"/>
                <a:gd name="f375" fmla="val 315"/>
                <a:gd name="f376" fmla="val 113"/>
                <a:gd name="f377" fmla="val 276"/>
                <a:gd name="f378" fmla="val 105"/>
                <a:gd name="f379" fmla="val 265"/>
                <a:gd name="f380" fmla="val 97"/>
                <a:gd name="f381" fmla="val 89"/>
                <a:gd name="f382" fmla="val 223"/>
                <a:gd name="f383" fmla="val 213"/>
                <a:gd name="f384" fmla="val 205"/>
                <a:gd name="f385" fmla="val 197"/>
                <a:gd name="f386" fmla="val 191"/>
                <a:gd name="f387" fmla="val 165"/>
                <a:gd name="f388" fmla="val 143"/>
                <a:gd name="f389" fmla="val 145"/>
                <a:gd name="f390" fmla="val 170"/>
                <a:gd name="f391" fmla="val 128"/>
                <a:gd name="f392" fmla="val 177"/>
                <a:gd name="f393" fmla="val 124"/>
                <a:gd name="f394" fmla="val 186"/>
                <a:gd name="f395" fmla="val 120"/>
                <a:gd name="f396" fmla="val 194"/>
                <a:gd name="f397" fmla="val 210"/>
                <a:gd name="f398" fmla="val 114"/>
                <a:gd name="f399" fmla="val 218"/>
                <a:gd name="f400" fmla="val 117"/>
                <a:gd name="f401" fmla="val 225"/>
                <a:gd name="f402" fmla="val 129"/>
                <a:gd name="f403" fmla="val 233"/>
                <a:gd name="f404" fmla="val 241"/>
                <a:gd name="f405" fmla="val 154"/>
                <a:gd name="f406" fmla="val 249"/>
                <a:gd name="f407" fmla="val 166"/>
                <a:gd name="f408" fmla="val 167"/>
                <a:gd name="f409" fmla="val 251"/>
                <a:gd name="f410" fmla="val 169"/>
                <a:gd name="f411" fmla="val 593"/>
                <a:gd name="f412" fmla="val 592"/>
                <a:gd name="f413" fmla="val 591"/>
                <a:gd name="f414" fmla="val 589"/>
                <a:gd name="f415" fmla="val 587"/>
                <a:gd name="f416" fmla="val 585"/>
                <a:gd name="f417" fmla="val 577"/>
                <a:gd name="f418" fmla="val 775"/>
                <a:gd name="f419" fmla="val 771"/>
                <a:gd name="f420" fmla="val 561"/>
                <a:gd name="f421" fmla="val 766"/>
                <a:gd name="f422" fmla="val 557"/>
                <a:gd name="f423" fmla="val 545"/>
                <a:gd name="f424" fmla="val 536"/>
                <a:gd name="f425" fmla="val 523"/>
                <a:gd name="f426" fmla="val 519"/>
                <a:gd name="f427" fmla="val 777"/>
                <a:gd name="f428" fmla="val 785"/>
                <a:gd name="f429" fmla="val 789"/>
                <a:gd name="f430" fmla="val 806"/>
                <a:gd name="f431" fmla="val 562"/>
                <a:gd name="f432" fmla="val 822"/>
                <a:gd name="f433" fmla="val 575"/>
                <a:gd name="f434" fmla="val 578"/>
                <a:gd name="f435" fmla="val 829"/>
                <a:gd name="f436" fmla="val 581"/>
                <a:gd name="f437" fmla="val 831"/>
                <a:gd name="f438" fmla="val 584"/>
                <a:gd name="f439" fmla="val 833"/>
                <a:gd name="f440" fmla="val 595"/>
                <a:gd name="f441" fmla="val 834"/>
                <a:gd name="f442" fmla="val 600"/>
                <a:gd name="f443" fmla="val 614"/>
                <a:gd name="f444" fmla="val 625"/>
                <a:gd name="f445" fmla="val 635"/>
                <a:gd name="f446" fmla="val 849"/>
                <a:gd name="f447" fmla="val 636"/>
                <a:gd name="f448" fmla="val 852"/>
                <a:gd name="f449" fmla="val 628"/>
                <a:gd name="f450" fmla="val 621"/>
                <a:gd name="f451" fmla="val 844"/>
                <a:gd name="f452" fmla="val 613"/>
                <a:gd name="f453" fmla="val 605"/>
                <a:gd name="f454" fmla="val 857"/>
                <a:gd name="f455" fmla="val 604"/>
                <a:gd name="f456" fmla="val 873"/>
                <a:gd name="f457" fmla="val 610"/>
                <a:gd name="f458" fmla="val 889"/>
                <a:gd name="f459" fmla="val 615"/>
                <a:gd name="f460" fmla="val 906"/>
                <a:gd name="f461" fmla="val 617"/>
                <a:gd name="f462" fmla="val 923"/>
                <a:gd name="f463" fmla="val 940"/>
                <a:gd name="f464" fmla="val 922"/>
                <a:gd name="f465" fmla="val 903"/>
                <a:gd name="f466" fmla="val 602"/>
                <a:gd name="f467" fmla="val 885"/>
                <a:gd name="f468" fmla="val 865"/>
                <a:gd name="f469" fmla="val 568"/>
                <a:gd name="f470" fmla="val 837"/>
                <a:gd name="f471" fmla="val 574"/>
                <a:gd name="f472" fmla="val 854"/>
                <a:gd name="f473" fmla="val 870"/>
                <a:gd name="f474" fmla="val 887"/>
                <a:gd name="f475" fmla="val 572"/>
                <a:gd name="f476" fmla="val 907"/>
                <a:gd name="f477" fmla="val 573"/>
                <a:gd name="f478" fmla="val 925"/>
                <a:gd name="f479" fmla="val 583"/>
                <a:gd name="f480" fmla="val 943"/>
                <a:gd name="f481" fmla="val 944"/>
                <a:gd name="f482" fmla="val 945"/>
                <a:gd name="f483" fmla="val 579"/>
                <a:gd name="f484" fmla="val 941"/>
                <a:gd name="f485" fmla="val 924"/>
                <a:gd name="f486" fmla="val 566"/>
                <a:gd name="f487" fmla="val 905"/>
                <a:gd name="f488" fmla="val 567"/>
                <a:gd name="f489" fmla="val 867"/>
                <a:gd name="f490" fmla="val 828"/>
                <a:gd name="f491" fmla="val 551"/>
                <a:gd name="f492" fmla="val 825"/>
                <a:gd name="f493" fmla="val 529"/>
                <a:gd name="f494" fmla="val 811"/>
                <a:gd name="f495" fmla="val 804"/>
                <a:gd name="f496" fmla="val 516"/>
                <a:gd name="f497" fmla="val 507"/>
                <a:gd name="f498" fmla="val 861"/>
                <a:gd name="f499" fmla="val 869"/>
                <a:gd name="f500" fmla="val 864"/>
                <a:gd name="f501" fmla="val 858"/>
                <a:gd name="f502" fmla="val 855"/>
                <a:gd name="f503" fmla="val 497"/>
                <a:gd name="f504" fmla="val 802"/>
                <a:gd name="f505" fmla="val 484"/>
                <a:gd name="f506" fmla="val 751"/>
                <a:gd name="f507" fmla="val 756"/>
                <a:gd name="f508" fmla="val 473"/>
                <a:gd name="f509" fmla="val 461"/>
                <a:gd name="f510" fmla="val 453"/>
                <a:gd name="f511" fmla="val 449"/>
                <a:gd name="f512" fmla="val 874"/>
                <a:gd name="f513" fmla="val 900"/>
                <a:gd name="f514" fmla="val 915"/>
                <a:gd name="f515" fmla="val 460"/>
                <a:gd name="f516" fmla="val 926"/>
                <a:gd name="f517" fmla="val 935"/>
                <a:gd name="f518" fmla="val 478"/>
                <a:gd name="f519" fmla="val 488"/>
                <a:gd name="f520" fmla="val 949"/>
                <a:gd name="f521" fmla="val 500"/>
                <a:gd name="f522" fmla="val 501"/>
                <a:gd name="f523" fmla="val 503"/>
                <a:gd name="f524" fmla="val 946"/>
                <a:gd name="f525" fmla="val 948"/>
                <a:gd name="f526" fmla="val 495"/>
                <a:gd name="f527" fmla="val 950"/>
                <a:gd name="f528" fmla="val 489"/>
                <a:gd name="f529" fmla="val 952"/>
                <a:gd name="f530" fmla="val 482"/>
                <a:gd name="f531" fmla="val 474"/>
                <a:gd name="f532" fmla="val 937"/>
                <a:gd name="f533" fmla="val 938"/>
                <a:gd name="f534" fmla="val 939"/>
                <a:gd name="f535" fmla="val 966"/>
                <a:gd name="f536" fmla="val 985"/>
                <a:gd name="f537" fmla="val 995"/>
                <a:gd name="f538" fmla="val 1001"/>
                <a:gd name="f539" fmla="val 1014"/>
                <a:gd name="f540" fmla="val 1032"/>
                <a:gd name="f541" fmla="val 1034"/>
                <a:gd name="f542" fmla="val 1035"/>
                <a:gd name="f543" fmla="val 1036"/>
                <a:gd name="f544" fmla="val 1037"/>
                <a:gd name="f545" fmla="val 556"/>
                <a:gd name="f546" fmla="val 1017"/>
                <a:gd name="f547" fmla="val 539"/>
                <a:gd name="f548" fmla="val 1006"/>
                <a:gd name="f549" fmla="val 1000"/>
                <a:gd name="f550" fmla="val 1025"/>
                <a:gd name="f551" fmla="val 1053"/>
                <a:gd name="f552" fmla="val 542"/>
                <a:gd name="f553" fmla="val 1062"/>
                <a:gd name="f554" fmla="val 1060"/>
                <a:gd name="f555" fmla="val 540"/>
                <a:gd name="f556" fmla="val 1058"/>
                <a:gd name="f557" fmla="val 1057"/>
                <a:gd name="f558" fmla="val 1028"/>
                <a:gd name="f559" fmla="val 1005"/>
                <a:gd name="f560" fmla="val 989"/>
                <a:gd name="f561" fmla="val 981"/>
                <a:gd name="f562" fmla="val 972"/>
                <a:gd name="f563" fmla="val 459"/>
                <a:gd name="f564" fmla="val 956"/>
                <a:gd name="f565" fmla="val 457"/>
                <a:gd name="f566" fmla="val 454"/>
                <a:gd name="f567" fmla="val 452"/>
                <a:gd name="f568" fmla="val 957"/>
                <a:gd name="f569" fmla="val 450"/>
                <a:gd name="f570" fmla="val 965"/>
                <a:gd name="f571" fmla="val 447"/>
                <a:gd name="f572" fmla="val 974"/>
                <a:gd name="f573" fmla="val 442"/>
                <a:gd name="f574" fmla="val 991"/>
                <a:gd name="f575" fmla="val 432"/>
                <a:gd name="f576" fmla="val 423"/>
                <a:gd name="f577" fmla="val 1020"/>
                <a:gd name="f578" fmla="val 420"/>
                <a:gd name="f579" fmla="val 1026"/>
                <a:gd name="f580" fmla="val 415"/>
                <a:gd name="f581" fmla="val 414"/>
                <a:gd name="f582" fmla="val 1039"/>
                <a:gd name="f583" fmla="val 1089"/>
                <a:gd name="f584" fmla="val 419"/>
                <a:gd name="f585" fmla="val 1135"/>
                <a:gd name="f586" fmla="val 1174"/>
                <a:gd name="f587" fmla="val 1176"/>
                <a:gd name="f588" fmla="val 1177"/>
                <a:gd name="f589" fmla="val 1178"/>
                <a:gd name="f590" fmla="val 1179"/>
                <a:gd name="f591" fmla="val 1149"/>
                <a:gd name="f592" fmla="val 408"/>
                <a:gd name="f593" fmla="val 1111"/>
                <a:gd name="f594" fmla="val 405"/>
                <a:gd name="f595" fmla="val 1069"/>
                <a:gd name="f596" fmla="val 1121"/>
                <a:gd name="f597" fmla="val 410"/>
                <a:gd name="f598" fmla="val 1170"/>
                <a:gd name="f599" fmla="val 437"/>
                <a:gd name="f600" fmla="val 1216"/>
                <a:gd name="f601" fmla="val 435"/>
                <a:gd name="f602" fmla="val 1214"/>
                <a:gd name="f603" fmla="val 433"/>
                <a:gd name="f604" fmla="val 1211"/>
                <a:gd name="f605" fmla="val 431"/>
                <a:gd name="f606" fmla="val 1209"/>
                <a:gd name="f607" fmla="val 1196"/>
                <a:gd name="f608" fmla="val 416"/>
                <a:gd name="f609" fmla="val 1181"/>
                <a:gd name="f610" fmla="val 411"/>
                <a:gd name="f611" fmla="val 1166"/>
                <a:gd name="f612" fmla="val 404"/>
                <a:gd name="f613" fmla="val 1143"/>
                <a:gd name="f614" fmla="val 399"/>
                <a:gd name="f615" fmla="val 1097"/>
                <a:gd name="f616" fmla="val 392"/>
                <a:gd name="f617" fmla="val 401"/>
                <a:gd name="f618" fmla="val 1030"/>
                <a:gd name="f619" fmla="val 418"/>
                <a:gd name="f620" fmla="val 424"/>
                <a:gd name="f621" fmla="val 971"/>
                <a:gd name="f622" fmla="val 983"/>
                <a:gd name="f623" fmla="val 412"/>
                <a:gd name="f624" fmla="val 993"/>
                <a:gd name="f625" fmla="val 998"/>
                <a:gd name="f626" fmla="val 1003"/>
                <a:gd name="f627" fmla="val 1007"/>
                <a:gd name="f628" fmla="val 362"/>
                <a:gd name="f629" fmla="val 1012"/>
                <a:gd name="f630" fmla="val 351"/>
                <a:gd name="f631" fmla="val 1016"/>
                <a:gd name="f632" fmla="val 339"/>
                <a:gd name="f633" fmla="val 1019"/>
                <a:gd name="f634" fmla="val 338"/>
                <a:gd name="f635" fmla="val 1033"/>
                <a:gd name="f636" fmla="val 1041"/>
                <a:gd name="f637" fmla="val 1050"/>
                <a:gd name="f638" fmla="val 1080"/>
                <a:gd name="f639" fmla="val 343"/>
                <a:gd name="f640" fmla="val 1090"/>
                <a:gd name="f641" fmla="val 1105"/>
                <a:gd name="f642" fmla="val 1132"/>
                <a:gd name="f643" fmla="val 1136"/>
                <a:gd name="f644" fmla="val 330"/>
                <a:gd name="f645" fmla="val 1140"/>
                <a:gd name="f646" fmla="val 1144"/>
                <a:gd name="f647" fmla="val 327"/>
                <a:gd name="f648" fmla="val 1142"/>
                <a:gd name="f649" fmla="val 1139"/>
                <a:gd name="f650" fmla="val 1103"/>
                <a:gd name="f651" fmla="val 1085"/>
                <a:gd name="f652" fmla="val 313"/>
                <a:gd name="f653" fmla="val 1055"/>
                <a:gd name="f654" fmla="val 312"/>
                <a:gd name="f655" fmla="val 1078"/>
                <a:gd name="f656" fmla="val 309"/>
                <a:gd name="f657" fmla="val 1100"/>
                <a:gd name="f658" fmla="val 308"/>
                <a:gd name="f659" fmla="val 1099"/>
                <a:gd name="f660" fmla="val 1098"/>
                <a:gd name="f661" fmla="val 1073"/>
                <a:gd name="f662" fmla="val 310"/>
                <a:gd name="f663" fmla="val 320"/>
                <a:gd name="f664" fmla="val 1022"/>
                <a:gd name="f665" fmla="val 350"/>
                <a:gd name="f666" fmla="val 292"/>
                <a:gd name="f667" fmla="val 293"/>
                <a:gd name="f668" fmla="val 294"/>
                <a:gd name="f669" fmla="val 296"/>
                <a:gd name="f670" fmla="val 306"/>
                <a:gd name="f671" fmla="val 987"/>
                <a:gd name="f672" fmla="val 355"/>
                <a:gd name="f673" fmla="val 992"/>
                <a:gd name="f674" fmla="val 994"/>
                <a:gd name="f675" fmla="val 955"/>
                <a:gd name="f676" fmla="val 436"/>
                <a:gd name="f677" fmla="val 933"/>
                <a:gd name="f678" fmla="val 919"/>
                <a:gd name="f679" fmla="val 882"/>
                <a:gd name="f680" fmla="val 846"/>
                <a:gd name="f681" fmla="val 768"/>
                <a:gd name="f682" fmla="val 740"/>
                <a:gd name="f683" fmla="val 735"/>
                <a:gd name="f684" fmla="val 730"/>
                <a:gd name="f685" fmla="val 726"/>
                <a:gd name="f686" fmla="val 736"/>
                <a:gd name="f687" fmla="val 430"/>
                <a:gd name="f688" fmla="val 748"/>
                <a:gd name="f689" fmla="val 824"/>
                <a:gd name="f690" fmla="val 402"/>
                <a:gd name="f691" fmla="val 847"/>
                <a:gd name="f692" fmla="val 859"/>
                <a:gd name="f693" fmla="val 877"/>
                <a:gd name="f694" fmla="val 879"/>
                <a:gd name="f695" fmla="val 843"/>
                <a:gd name="f696" fmla="val 862"/>
                <a:gd name="f697" fmla="val 876"/>
                <a:gd name="f698" fmla="val 384"/>
                <a:gd name="f699" fmla="val 891"/>
                <a:gd name="f700" fmla="val 918"/>
                <a:gd name="f701" fmla="val 920"/>
                <a:gd name="f702" fmla="val 916"/>
                <a:gd name="f703" fmla="val 914"/>
                <a:gd name="f704" fmla="val 912"/>
                <a:gd name="f705" fmla="val 894"/>
                <a:gd name="f706" fmla="val 884"/>
                <a:gd name="f707" fmla="val 875"/>
                <a:gd name="f708" fmla="val 375"/>
                <a:gd name="f709" fmla="val 856"/>
                <a:gd name="f710" fmla="val 797"/>
                <a:gd name="f711" fmla="val 791"/>
                <a:gd name="f712" fmla="val 371"/>
                <a:gd name="f713" fmla="val 340"/>
                <a:gd name="f714" fmla="val 319"/>
                <a:gd name="f715" fmla="val 839"/>
                <a:gd name="f716" fmla="val 300"/>
                <a:gd name="f717" fmla="val 902"/>
                <a:gd name="f718" fmla="val 911"/>
                <a:gd name="f719" fmla="val 322"/>
                <a:gd name="f720" fmla="val 921"/>
                <a:gd name="f721" fmla="val 323"/>
                <a:gd name="f722" fmla="val 931"/>
                <a:gd name="f723" fmla="val 317"/>
                <a:gd name="f724" fmla="val 301"/>
                <a:gd name="f725" fmla="val 898"/>
                <a:gd name="f726" fmla="val 909"/>
                <a:gd name="f727" fmla="val 930"/>
                <a:gd name="f728" fmla="val 959"/>
                <a:gd name="f729" fmla="val 298"/>
                <a:gd name="f730" fmla="val 289"/>
                <a:gd name="f731" fmla="val 860"/>
                <a:gd name="f732" fmla="val 304"/>
                <a:gd name="f733" fmla="val 307"/>
                <a:gd name="f734" fmla="val 259"/>
                <a:gd name="f735" fmla="val 897"/>
                <a:gd name="f736" fmla="val 257"/>
                <a:gd name="f737" fmla="val 246"/>
                <a:gd name="f738" fmla="val 267"/>
                <a:gd name="f739" fmla="val 238"/>
                <a:gd name="f740" fmla="val 193"/>
                <a:gd name="f741" fmla="val 793"/>
                <a:gd name="f742" fmla="val 179"/>
                <a:gd name="f743" fmla="val 215"/>
                <a:gd name="f744" fmla="val 235"/>
                <a:gd name="f745" fmla="val 230"/>
                <a:gd name="f746" fmla="val 792"/>
                <a:gd name="f747" fmla="val 224"/>
                <a:gd name="f748" fmla="val 211"/>
                <a:gd name="f749" fmla="val 755"/>
                <a:gd name="f750" fmla="val 207"/>
                <a:gd name="f751" fmla="val 199"/>
                <a:gd name="f752" fmla="val 741"/>
                <a:gd name="f753" fmla="val 739"/>
                <a:gd name="f754" fmla="val 188"/>
                <a:gd name="f755" fmla="val 187"/>
                <a:gd name="f756" fmla="val 738"/>
                <a:gd name="f757" fmla="val 185"/>
                <a:gd name="f758" fmla="val 737"/>
                <a:gd name="f759" fmla="val 208"/>
                <a:gd name="f760" fmla="val 228"/>
                <a:gd name="f761" fmla="val 767"/>
                <a:gd name="f762" fmla="val 239"/>
                <a:gd name="f763" fmla="val 794"/>
                <a:gd name="f764" fmla="val 248"/>
                <a:gd name="f765" fmla="val 256"/>
                <a:gd name="f766" fmla="val 262"/>
                <a:gd name="f767" fmla="val 274"/>
                <a:gd name="f768" fmla="val 286"/>
                <a:gd name="f769" fmla="val 303"/>
                <a:gd name="f770" fmla="val 314"/>
                <a:gd name="f771" fmla="val 698"/>
                <a:gd name="f772" fmla="val 695"/>
                <a:gd name="f773" fmla="val 692"/>
                <a:gd name="f774" fmla="val 688"/>
                <a:gd name="f775" fmla="val 670"/>
                <a:gd name="f776" fmla="val 653"/>
                <a:gd name="f777" fmla="val 469"/>
                <a:gd name="f778" fmla="val 638"/>
                <a:gd name="f779" fmla="val 631"/>
                <a:gd name="f780" fmla="val 480"/>
                <a:gd name="f781" fmla="val 623"/>
                <a:gd name="f782" fmla="val 486"/>
                <a:gd name="f783" fmla="val 472"/>
                <a:gd name="f784" fmla="val 619"/>
                <a:gd name="f785" fmla="val 444"/>
                <a:gd name="f786" fmla="val 627"/>
                <a:gd name="f787" fmla="val 438"/>
                <a:gd name="f788" fmla="val 630"/>
                <a:gd name="f789" fmla="val 425"/>
                <a:gd name="f790" fmla="val 633"/>
                <a:gd name="f791" fmla="val 639"/>
                <a:gd name="f792" fmla="val 651"/>
                <a:gd name="f793" fmla="val 694"/>
                <a:gd name="f794" fmla="val 361"/>
                <a:gd name="f795" fmla="val 329"/>
                <a:gd name="f796" fmla="val 723"/>
                <a:gd name="f797" fmla="val 354"/>
                <a:gd name="f798" fmla="val 713"/>
                <a:gd name="f799" fmla="val 699"/>
                <a:gd name="f800" fmla="val 678"/>
                <a:gd name="f801" fmla="val 390"/>
                <a:gd name="f802" fmla="val 656"/>
                <a:gd name="f803" fmla="val 634"/>
                <a:gd name="f804" fmla="val 352"/>
                <a:gd name="f805" fmla="val 334"/>
                <a:gd name="f806" fmla="val 649"/>
                <a:gd name="f807" fmla="val 279"/>
                <a:gd name="f808" fmla="val 277"/>
                <a:gd name="f809" fmla="val 681"/>
                <a:gd name="f810" fmla="val 273"/>
                <a:gd name="f811" fmla="val 684"/>
                <a:gd name="f812" fmla="val 687"/>
                <a:gd name="f813" fmla="val 269"/>
                <a:gd name="f814" fmla="val 676"/>
                <a:gd name="f815" fmla="val 282"/>
                <a:gd name="f816" fmla="val 660"/>
                <a:gd name="f817" fmla="val 272"/>
                <a:gd name="f818" fmla="val 673"/>
                <a:gd name="f819" fmla="val 236"/>
                <a:gd name="f820" fmla="val 693"/>
                <a:gd name="f821" fmla="val 691"/>
                <a:gd name="f822" fmla="val 690"/>
                <a:gd name="f823" fmla="val 685"/>
                <a:gd name="f824" fmla="val 680"/>
                <a:gd name="f825" fmla="val 675"/>
                <a:gd name="f826" fmla="val 264"/>
                <a:gd name="f827" fmla="val 321"/>
                <a:gd name="f828" fmla="val 278"/>
                <a:gd name="f829" fmla="val 261"/>
                <a:gd name="f830" fmla="val 237"/>
                <a:gd name="f831" fmla="val 643"/>
                <a:gd name="f832" fmla="val 216"/>
                <a:gd name="f833" fmla="val 655"/>
                <a:gd name="f834" fmla="val 198"/>
                <a:gd name="f835" fmla="val 196"/>
                <a:gd name="f836" fmla="val 672"/>
                <a:gd name="f837" fmla="val 192"/>
                <a:gd name="f838" fmla="val 671"/>
                <a:gd name="f839" fmla="val 200"/>
                <a:gd name="f840" fmla="val 203"/>
                <a:gd name="f841" fmla="val 219"/>
                <a:gd name="f842" fmla="val 290"/>
                <a:gd name="f843" fmla="val 305"/>
                <a:gd name="f844" fmla="val 624"/>
                <a:gd name="f845" fmla="val 618"/>
                <a:gd name="f846" fmla="val 426"/>
                <a:gd name="f847" fmla="val 608"/>
                <a:gd name="f848" fmla="val 369"/>
                <a:gd name="f849" fmla="val 356"/>
                <a:gd name="f850" fmla="val 582"/>
                <a:gd name="f851" fmla="val 332"/>
                <a:gd name="f852" fmla="val 564"/>
                <a:gd name="f853" fmla="val 560"/>
                <a:gd name="f854" fmla="val 606"/>
                <a:gd name="f855" fmla="val 598"/>
                <a:gd name="f856" fmla="val 525"/>
                <a:gd name="f857" fmla="val 537"/>
                <a:gd name="f858" fmla="val 518"/>
                <a:gd name="f859" fmla="val 546"/>
                <a:gd name="f860" fmla="val 513"/>
                <a:gd name="f861" fmla="val 491"/>
                <a:gd name="f862" fmla="val 479"/>
                <a:gd name="f863" fmla="val 485"/>
                <a:gd name="f864" fmla="val 434"/>
                <a:gd name="f865" fmla="val 528"/>
                <a:gd name="f866" fmla="val 510"/>
                <a:gd name="f867" fmla="val 498"/>
                <a:gd name="f868" fmla="val 477"/>
                <a:gd name="f869" fmla="val 492"/>
                <a:gd name="f870" fmla="val 543"/>
                <a:gd name="f871" fmla="val 550"/>
                <a:gd name="f872" fmla="val 464"/>
                <a:gd name="f873" fmla="val 445"/>
                <a:gd name="f874" fmla="val 463"/>
                <a:gd name="f875" fmla="val 429"/>
                <a:gd name="f876" fmla="val 553"/>
                <a:gd name="f877" fmla="val 708"/>
                <a:gd name="f878" fmla="val 181"/>
                <a:gd name="f879" fmla="val 182"/>
                <a:gd name="f880" fmla="val 184"/>
                <a:gd name="f881" fmla="val 718"/>
                <a:gd name="f882" fmla="val 202"/>
                <a:gd name="f883" fmla="val 240"/>
                <a:gd name="f884" fmla="val 299"/>
                <a:gd name="f885" fmla="val 348"/>
                <a:gd name="f886" fmla="val 288"/>
                <a:gd name="f887" fmla="val 287"/>
                <a:gd name="f888" fmla="val 291"/>
                <a:gd name="f889" fmla="val 388"/>
                <a:gd name="f890" fmla="val 285"/>
                <a:gd name="f891" fmla="val 398"/>
                <a:gd name="f892" fmla="val 271"/>
                <a:gd name="f893" fmla="val 406"/>
                <a:gd name="f894" fmla="val 245"/>
                <a:gd name="f895" fmla="val 221"/>
                <a:gd name="f896" fmla="val 588"/>
                <a:gd name="f897" fmla="val 712"/>
                <a:gd name="f898" fmla="val 164"/>
                <a:gd name="f899" fmla="val 709"/>
                <a:gd name="f900" fmla="val 160"/>
                <a:gd name="f901" fmla="val 707"/>
                <a:gd name="f902" fmla="val 156"/>
                <a:gd name="f903" fmla="val 704"/>
                <a:gd name="f904" fmla="val 696"/>
                <a:gd name="f905" fmla="val 130"/>
                <a:gd name="f906" fmla="val 122"/>
                <a:gd name="f907" fmla="val 119"/>
                <a:gd name="f908" fmla="val 115"/>
                <a:gd name="f909" fmla="val 111"/>
                <a:gd name="f910" fmla="val 645"/>
                <a:gd name="f911" fmla="val 640"/>
                <a:gd name="f912" fmla="val 92"/>
                <a:gd name="f913" fmla="val 79"/>
                <a:gd name="f914" fmla="val 69"/>
                <a:gd name="f915" fmla="val 641"/>
                <a:gd name="f916" fmla="val 64"/>
                <a:gd name="f917" fmla="val 96"/>
                <a:gd name="f918" fmla="val 620"/>
                <a:gd name="f919" fmla="val 88"/>
                <a:gd name="f920" fmla="val 83"/>
                <a:gd name="f921" fmla="val 47"/>
                <a:gd name="f922" fmla="val 78"/>
                <a:gd name="f923" fmla="val 601"/>
                <a:gd name="f924" fmla="val 46"/>
                <a:gd name="f925" fmla="val 599"/>
                <a:gd name="f926" fmla="val 586"/>
                <a:gd name="f927" fmla="val 547"/>
                <a:gd name="f928" fmla="val 54"/>
                <a:gd name="f929" fmla="val 37"/>
                <a:gd name="f930" fmla="val 74"/>
                <a:gd name="f931" fmla="val 53"/>
                <a:gd name="f932" fmla="val 41"/>
                <a:gd name="f933" fmla="val 87"/>
                <a:gd name="f934" fmla="val 65"/>
                <a:gd name="f935" fmla="val 108"/>
                <a:gd name="f936" fmla="val 100"/>
                <a:gd name="f937" fmla="val 76"/>
                <a:gd name="f938" fmla="val 407"/>
                <a:gd name="f939" fmla="val 110"/>
                <a:gd name="f940" fmla="val 123"/>
                <a:gd name="f941" fmla="val 133"/>
                <a:gd name="f942" fmla="val 335"/>
                <a:gd name="f943" fmla="val 109"/>
                <a:gd name="f944" fmla="val 116"/>
                <a:gd name="f945" fmla="val 284"/>
                <a:gd name="f946" fmla="val 283"/>
                <a:gd name="f947" fmla="val 138"/>
                <a:gd name="f948" fmla="val 266"/>
                <a:gd name="f949" fmla="val 139"/>
                <a:gd name="f950" fmla="val 149"/>
                <a:gd name="f951" fmla="val 281"/>
                <a:gd name="f952" fmla="val 178"/>
                <a:gd name="f953" fmla="val 189"/>
                <a:gd name="f954" fmla="val 260"/>
                <a:gd name="f955" fmla="val 217"/>
                <a:gd name="f956" fmla="val 226"/>
                <a:gd name="f957" fmla="val 554"/>
                <a:gd name="f958" fmla="val 126"/>
                <a:gd name="f959" fmla="val 55"/>
                <a:gd name="f960" fmla="val 49"/>
                <a:gd name="f961" fmla="val 665"/>
                <a:gd name="f962" fmla="val 703"/>
                <a:gd name="f963" fmla="val 729"/>
                <a:gd name="f964" fmla="val 881"/>
                <a:gd name="f965" fmla="val 927"/>
                <a:gd name="f966" fmla="val 954"/>
                <a:gd name="f967" fmla="val 980"/>
                <a:gd name="f968" fmla="val 220"/>
                <a:gd name="f969" fmla="val 1070"/>
                <a:gd name="f970" fmla="val 1133"/>
                <a:gd name="f971" fmla="val 1161"/>
                <a:gd name="f972" fmla="val 1186"/>
                <a:gd name="f973" fmla="val 1238"/>
                <a:gd name="f974" fmla="val 1256"/>
                <a:gd name="f975" fmla="val 1259"/>
                <a:gd name="f976" fmla="val 1263"/>
                <a:gd name="f977" fmla="val 1267"/>
                <a:gd name="f978" fmla="val 1272"/>
                <a:gd name="f979" fmla="val 1274"/>
                <a:gd name="f980" fmla="val 1275"/>
                <a:gd name="f981" fmla="val 1261"/>
                <a:gd name="f982" fmla="val 1255"/>
                <a:gd name="f983" fmla="val 1247"/>
                <a:gd name="f984" fmla="val 532"/>
                <a:gd name="f985" fmla="val 1239"/>
                <a:gd name="f986" fmla="val 1188"/>
                <a:gd name="f987" fmla="val 1134"/>
                <a:gd name="f988" fmla="val 1075"/>
                <a:gd name="f989" fmla="val 663"/>
                <a:gd name="f990" fmla="val 1045"/>
                <a:gd name="f991" fmla="val 984"/>
                <a:gd name="f992" fmla="val 689"/>
                <a:gd name="f993" fmla="val 632"/>
                <a:gd name="f994" fmla="val 764"/>
                <a:gd name="f995" fmla="val 714"/>
                <a:gd name="f996" fmla="val 650"/>
                <a:gd name="f997" fmla="val 570"/>
                <a:gd name="f998" fmla="val 612"/>
                <a:gd name="f999" fmla="val 683"/>
                <a:gd name="f1000" fmla="val 654"/>
                <a:gd name="f1001" fmla="val 727"/>
                <a:gd name="f1002" fmla="val 745"/>
                <a:gd name="f1003" fmla="val 750"/>
                <a:gd name="f1004" fmla="val 716"/>
                <a:gd name="f1005" fmla="val 648"/>
                <a:gd name="f1006" fmla="val 597"/>
                <a:gd name="f1007" fmla="val 706"/>
                <a:gd name="f1008" fmla="val 753"/>
                <a:gd name="f1009" fmla="val 700"/>
                <a:gd name="f1010" fmla="val 493"/>
                <a:gd name="f1011" fmla="val 762"/>
                <a:gd name="f1012" fmla="val 358"/>
                <a:gd name="f1013" fmla="val 465"/>
                <a:gd name="f1014" fmla="val 715"/>
                <a:gd name="f1015" fmla="val 818"/>
                <a:gd name="f1016" fmla="val 443"/>
                <a:gd name="f1017" fmla="val 743"/>
                <a:gd name="f1018" fmla="val 311"/>
                <a:gd name="f1019" fmla="val 155"/>
                <a:gd name="f1020" fmla="val 252"/>
                <a:gd name="f1021" fmla="val 263"/>
                <a:gd name="f1022" fmla="val 172"/>
                <a:gd name="f1023" fmla="val 229"/>
                <a:gd name="f1024" fmla="val 195"/>
                <a:gd name="f1025" fmla="val 201"/>
                <a:gd name="f1026" fmla="val 20"/>
                <a:gd name="f1027" fmla="val 607"/>
                <a:gd name="f1028" fmla="val 35"/>
                <a:gd name="f1029" fmla="val 42"/>
                <a:gd name="f1030" fmla="val 104"/>
                <a:gd name="f1031" fmla="val 136"/>
                <a:gd name="f1032" fmla="val 174"/>
                <a:gd name="f1033" fmla="val 204"/>
                <a:gd name="f1034" fmla="val 212"/>
                <a:gd name="f1035" fmla="val 446"/>
                <a:gd name="f1036" fmla="val 50"/>
                <a:gd name="f1037" fmla="val 26"/>
                <a:gd name="f1038" fmla="val 24"/>
                <a:gd name="f1039" fmla="val 19"/>
                <a:gd name="f1040" fmla="+- 0 0 -90"/>
                <a:gd name="f1041" fmla="*/ f4 1 851"/>
                <a:gd name="f1042" fmla="*/ f5 1 1299"/>
                <a:gd name="f1043" fmla="val f6"/>
                <a:gd name="f1044" fmla="val f7"/>
                <a:gd name="f1045" fmla="val f8"/>
                <a:gd name="f1046" fmla="*/ f1040 f0 1"/>
                <a:gd name="f1047" fmla="+- f1045 0 f1043"/>
                <a:gd name="f1048" fmla="+- f1044 0 f1043"/>
                <a:gd name="f1049" fmla="*/ f1046 1 f3"/>
                <a:gd name="f1050" fmla="*/ f1048 1 851"/>
                <a:gd name="f1051" fmla="*/ f1047 1 1299"/>
                <a:gd name="f1052" fmla="*/ 376 f1048 1"/>
                <a:gd name="f1053" fmla="*/ 70 f1047 1"/>
                <a:gd name="f1054" fmla="*/ 530 f1048 1"/>
                <a:gd name="f1055" fmla="*/ 36 f1047 1"/>
                <a:gd name="f1056" fmla="*/ 731 f1048 1"/>
                <a:gd name="f1057" fmla="*/ 163 f1047 1"/>
                <a:gd name="f1058" fmla="*/ 732 f1048 1"/>
                <a:gd name="f1059" fmla="*/ 370 f1047 1"/>
                <a:gd name="f1060" fmla="*/ 842 f1048 1"/>
                <a:gd name="f1061" fmla="*/ 483 f1047 1"/>
                <a:gd name="f1062" fmla="*/ 686 f1048 1"/>
                <a:gd name="f1063" fmla="*/ 1046 f1047 1"/>
                <a:gd name="f1064" fmla="*/ 135 f1048 1"/>
                <a:gd name="f1065" fmla="*/ 960 f1047 1"/>
                <a:gd name="f1066" fmla="*/ 137 f1048 1"/>
                <a:gd name="f1067" fmla="*/ 347 f1047 1"/>
                <a:gd name="f1068" fmla="*/ 253 f1048 1"/>
                <a:gd name="f1069" fmla="*/ 171 f1047 1"/>
                <a:gd name="f1070" fmla="*/ 575 f1048 1"/>
                <a:gd name="f1071" fmla="*/ 827 f1047 1"/>
                <a:gd name="f1072" fmla="*/ 568 f1048 1"/>
                <a:gd name="f1073" fmla="*/ 837 f1047 1"/>
                <a:gd name="f1074" fmla="*/ 523 f1048 1"/>
                <a:gd name="f1075" fmla="*/ 869 f1047 1"/>
                <a:gd name="f1076" fmla="*/ 503 f1048 1"/>
                <a:gd name="f1077" fmla="*/ 945 f1047 1"/>
                <a:gd name="f1078" fmla="*/ 542 f1048 1"/>
                <a:gd name="f1079" fmla="*/ 1062 f1047 1"/>
                <a:gd name="f1080" fmla="*/ 453 f1048 1"/>
                <a:gd name="f1081" fmla="*/ 1179 f1047 1"/>
                <a:gd name="f1082" fmla="*/ 362 f1048 1"/>
                <a:gd name="f1083" fmla="*/ 1012 f1047 1"/>
                <a:gd name="f1084" fmla="*/ 309 f1048 1"/>
                <a:gd name="f1085" fmla="*/ 1100 f1047 1"/>
                <a:gd name="f1086" fmla="*/ 439 f1048 1"/>
                <a:gd name="f1087" fmla="*/ 919 f1047 1"/>
                <a:gd name="f1088" fmla="*/ 402 f1048 1"/>
                <a:gd name="f1089" fmla="*/ 879 f1047 1"/>
                <a:gd name="f1090" fmla="*/ 387 f1048 1"/>
                <a:gd name="f1091" fmla="*/ 779 f1047 1"/>
                <a:gd name="f1092" fmla="*/ 292 f1048 1"/>
                <a:gd name="f1093" fmla="*/ 230 f1048 1"/>
                <a:gd name="f1094" fmla="*/ 792 f1047 1"/>
                <a:gd name="f1095" fmla="*/ 314 f1048 1"/>
                <a:gd name="f1096" fmla="*/ 809 f1047 1"/>
                <a:gd name="f1097" fmla="*/ 323 f1048 1"/>
                <a:gd name="f1098" fmla="*/ 735 f1047 1"/>
                <a:gd name="f1099" fmla="*/ 296 f1048 1"/>
                <a:gd name="f1100" fmla="*/ 653 f1047 1"/>
                <a:gd name="f1101" fmla="*/ 198 f1048 1"/>
                <a:gd name="f1102" fmla="*/ 670 f1047 1"/>
                <a:gd name="f1103" fmla="*/ 382 f1048 1"/>
                <a:gd name="f1104" fmla="*/ 600 f1047 1"/>
                <a:gd name="f1105" fmla="*/ 509 f1048 1"/>
                <a:gd name="f1106" fmla="*/ 584 f1047 1"/>
                <a:gd name="f1107" fmla="*/ 489 f1048 1"/>
                <a:gd name="f1108" fmla="*/ 527 f1047 1"/>
                <a:gd name="f1109" fmla="*/ 514 f1048 1"/>
                <a:gd name="f1110" fmla="*/ 488 f1047 1"/>
                <a:gd name="f1111" fmla="*/ 708 f1048 1"/>
                <a:gd name="f1112" fmla="*/ 313 f1047 1"/>
                <a:gd name="f1113" fmla="*/ 288 f1048 1"/>
                <a:gd name="f1114" fmla="*/ 449 f1047 1"/>
                <a:gd name="f1115" fmla="*/ 712 f1048 1"/>
                <a:gd name="f1116" fmla="*/ 164 f1047 1"/>
                <a:gd name="f1117" fmla="*/ 611 f1048 1"/>
                <a:gd name="f1118" fmla="*/ 47 f1047 1"/>
                <a:gd name="f1119" fmla="*/ 488 f1048 1"/>
                <a:gd name="f1120" fmla="*/ 59 f1047 1"/>
                <a:gd name="f1121" fmla="*/ 404 f1048 1"/>
                <a:gd name="f1122" fmla="*/ 122 f1047 1"/>
                <a:gd name="f1123" fmla="*/ 357 f1048 1"/>
                <a:gd name="f1124" fmla="*/ 133 f1047 1"/>
                <a:gd name="f1125" fmla="*/ 269 f1048 1"/>
                <a:gd name="f1126" fmla="*/ 198 f1047 1"/>
                <a:gd name="f1127" fmla="*/ 60 f1048 1"/>
                <a:gd name="f1128" fmla="*/ 573 f1047 1"/>
                <a:gd name="f1129" fmla="*/ 418 f1048 1"/>
                <a:gd name="f1130" fmla="*/ 1267 f1047 1"/>
                <a:gd name="f1131" fmla="*/ 759 f1048 1"/>
                <a:gd name="f1132" fmla="*/ 646 f1047 1"/>
                <a:gd name="f1133" fmla="*/ 574 f1048 1"/>
                <a:gd name="f1134" fmla="*/ 497 f1047 1"/>
                <a:gd name="f1135" fmla="*/ 635 f1048 1"/>
                <a:gd name="f1136" fmla="*/ 636 f1048 1"/>
                <a:gd name="f1137" fmla="*/ 664 f1047 1"/>
                <a:gd name="f1138" fmla="*/ 616 f1048 1"/>
                <a:gd name="f1139" fmla="*/ 700 f1047 1"/>
                <a:gd name="f1140" fmla="*/ 510 f1048 1"/>
                <a:gd name="f1141" fmla="*/ 767 f1047 1"/>
                <a:gd name="f1142" fmla="*/ 674 f1048 1"/>
                <a:gd name="f1143" fmla="*/ 362 f1047 1"/>
                <a:gd name="f1144" fmla="*/ 580 f1048 1"/>
                <a:gd name="f1145" fmla="*/ 442 f1047 1"/>
                <a:gd name="f1146" fmla="*/ 772 f1048 1"/>
                <a:gd name="f1147" fmla="*/ 565 f1047 1"/>
                <a:gd name="f1148" fmla="*/ 810 f1048 1"/>
                <a:gd name="f1149" fmla="*/ 390 f1047 1"/>
                <a:gd name="f1150" fmla="*/ 152 f1048 1"/>
                <a:gd name="f1151" fmla="*/ 320 f1047 1"/>
                <a:gd name="f1152" fmla="*/ 219 f1048 1"/>
                <a:gd name="f1153" fmla="*/ 184 f1047 1"/>
                <a:gd name="f1154" fmla="*/ 779 f1048 1"/>
                <a:gd name="f1155" fmla="*/ 182 f1047 1"/>
                <a:gd name="f1156" fmla="*/ 34 f1048 1"/>
                <a:gd name="f1157" fmla="*/ 560 f1047 1"/>
                <a:gd name="f1158" fmla="*/ 43 f1048 1"/>
                <a:gd name="f1159" fmla="*/ 518 f1047 1"/>
                <a:gd name="f1160" fmla="*/ 191 f1048 1"/>
                <a:gd name="f1161" fmla="*/ 148 f1047 1"/>
                <a:gd name="f1162" fmla="*/ 406 f1048 1"/>
                <a:gd name="f1163" fmla="*/ 46 f1047 1"/>
                <a:gd name="f1164" fmla="*/ 339 f1048 1"/>
                <a:gd name="f1165" fmla="*/ 83 f1047 1"/>
                <a:gd name="f1166" fmla="+- f1049 0 f1"/>
                <a:gd name="f1167" fmla="*/ f1052 1 851"/>
                <a:gd name="f1168" fmla="*/ f1053 1 1299"/>
                <a:gd name="f1169" fmla="*/ f1054 1 851"/>
                <a:gd name="f1170" fmla="*/ f1055 1 1299"/>
                <a:gd name="f1171" fmla="*/ f1056 1 851"/>
                <a:gd name="f1172" fmla="*/ f1057 1 1299"/>
                <a:gd name="f1173" fmla="*/ f1058 1 851"/>
                <a:gd name="f1174" fmla="*/ f1059 1 1299"/>
                <a:gd name="f1175" fmla="*/ f1060 1 851"/>
                <a:gd name="f1176" fmla="*/ f1061 1 1299"/>
                <a:gd name="f1177" fmla="*/ f1062 1 851"/>
                <a:gd name="f1178" fmla="*/ f1063 1 1299"/>
                <a:gd name="f1179" fmla="*/ f1064 1 851"/>
                <a:gd name="f1180" fmla="*/ f1065 1 1299"/>
                <a:gd name="f1181" fmla="*/ f1066 1 851"/>
                <a:gd name="f1182" fmla="*/ f1067 1 1299"/>
                <a:gd name="f1183" fmla="*/ f1068 1 851"/>
                <a:gd name="f1184" fmla="*/ f1069 1 1299"/>
                <a:gd name="f1185" fmla="*/ f1070 1 851"/>
                <a:gd name="f1186" fmla="*/ f1071 1 1299"/>
                <a:gd name="f1187" fmla="*/ f1072 1 851"/>
                <a:gd name="f1188" fmla="*/ f1073 1 1299"/>
                <a:gd name="f1189" fmla="*/ f1074 1 851"/>
                <a:gd name="f1190" fmla="*/ f1075 1 1299"/>
                <a:gd name="f1191" fmla="*/ f1076 1 851"/>
                <a:gd name="f1192" fmla="*/ f1077 1 1299"/>
                <a:gd name="f1193" fmla="*/ f1078 1 851"/>
                <a:gd name="f1194" fmla="*/ f1079 1 1299"/>
                <a:gd name="f1195" fmla="*/ f1080 1 851"/>
                <a:gd name="f1196" fmla="*/ f1081 1 1299"/>
                <a:gd name="f1197" fmla="*/ f1082 1 851"/>
                <a:gd name="f1198" fmla="*/ f1083 1 1299"/>
                <a:gd name="f1199" fmla="*/ f1084 1 851"/>
                <a:gd name="f1200" fmla="*/ f1085 1 1299"/>
                <a:gd name="f1201" fmla="*/ f1086 1 851"/>
                <a:gd name="f1202" fmla="*/ f1087 1 1299"/>
                <a:gd name="f1203" fmla="*/ f1088 1 851"/>
                <a:gd name="f1204" fmla="*/ f1089 1 1299"/>
                <a:gd name="f1205" fmla="*/ f1090 1 851"/>
                <a:gd name="f1206" fmla="*/ f1091 1 1299"/>
                <a:gd name="f1207" fmla="*/ f1092 1 851"/>
                <a:gd name="f1208" fmla="*/ f1093 1 851"/>
                <a:gd name="f1209" fmla="*/ f1094 1 1299"/>
                <a:gd name="f1210" fmla="*/ f1095 1 851"/>
                <a:gd name="f1211" fmla="*/ f1096 1 1299"/>
                <a:gd name="f1212" fmla="*/ f1097 1 851"/>
                <a:gd name="f1213" fmla="*/ f1098 1 1299"/>
                <a:gd name="f1214" fmla="*/ f1099 1 851"/>
                <a:gd name="f1215" fmla="*/ f1100 1 1299"/>
                <a:gd name="f1216" fmla="*/ f1101 1 851"/>
                <a:gd name="f1217" fmla="*/ f1102 1 1299"/>
                <a:gd name="f1218" fmla="*/ f1103 1 851"/>
                <a:gd name="f1219" fmla="*/ f1104 1 1299"/>
                <a:gd name="f1220" fmla="*/ f1105 1 851"/>
                <a:gd name="f1221" fmla="*/ f1106 1 1299"/>
                <a:gd name="f1222" fmla="*/ f1107 1 851"/>
                <a:gd name="f1223" fmla="*/ f1108 1 1299"/>
                <a:gd name="f1224" fmla="*/ f1109 1 851"/>
                <a:gd name="f1225" fmla="*/ f1110 1 1299"/>
                <a:gd name="f1226" fmla="*/ f1111 1 851"/>
                <a:gd name="f1227" fmla="*/ f1112 1 1299"/>
                <a:gd name="f1228" fmla="*/ f1113 1 851"/>
                <a:gd name="f1229" fmla="*/ f1114 1 1299"/>
                <a:gd name="f1230" fmla="*/ f1115 1 851"/>
                <a:gd name="f1231" fmla="*/ f1116 1 1299"/>
                <a:gd name="f1232" fmla="*/ f1117 1 851"/>
                <a:gd name="f1233" fmla="*/ f1118 1 1299"/>
                <a:gd name="f1234" fmla="*/ f1119 1 851"/>
                <a:gd name="f1235" fmla="*/ f1120 1 1299"/>
                <a:gd name="f1236" fmla="*/ f1121 1 851"/>
                <a:gd name="f1237" fmla="*/ f1122 1 1299"/>
                <a:gd name="f1238" fmla="*/ f1123 1 851"/>
                <a:gd name="f1239" fmla="*/ f1124 1 1299"/>
                <a:gd name="f1240" fmla="*/ f1125 1 851"/>
                <a:gd name="f1241" fmla="*/ f1126 1 1299"/>
                <a:gd name="f1242" fmla="*/ f1127 1 851"/>
                <a:gd name="f1243" fmla="*/ f1128 1 1299"/>
                <a:gd name="f1244" fmla="*/ f1129 1 851"/>
                <a:gd name="f1245" fmla="*/ f1130 1 1299"/>
                <a:gd name="f1246" fmla="*/ f1131 1 851"/>
                <a:gd name="f1247" fmla="*/ f1132 1 1299"/>
                <a:gd name="f1248" fmla="*/ f1133 1 851"/>
                <a:gd name="f1249" fmla="*/ f1134 1 1299"/>
                <a:gd name="f1250" fmla="*/ f1135 1 851"/>
                <a:gd name="f1251" fmla="*/ f1136 1 851"/>
                <a:gd name="f1252" fmla="*/ f1137 1 1299"/>
                <a:gd name="f1253" fmla="*/ f1138 1 851"/>
                <a:gd name="f1254" fmla="*/ f1139 1 1299"/>
                <a:gd name="f1255" fmla="*/ f1140 1 851"/>
                <a:gd name="f1256" fmla="*/ f1141 1 1299"/>
                <a:gd name="f1257" fmla="*/ f1142 1 851"/>
                <a:gd name="f1258" fmla="*/ f1143 1 1299"/>
                <a:gd name="f1259" fmla="*/ f1144 1 851"/>
                <a:gd name="f1260" fmla="*/ f1145 1 1299"/>
                <a:gd name="f1261" fmla="*/ f1146 1 851"/>
                <a:gd name="f1262" fmla="*/ f1147 1 1299"/>
                <a:gd name="f1263" fmla="*/ f1148 1 851"/>
                <a:gd name="f1264" fmla="*/ f1149 1 1299"/>
                <a:gd name="f1265" fmla="*/ f1150 1 851"/>
                <a:gd name="f1266" fmla="*/ f1151 1 1299"/>
                <a:gd name="f1267" fmla="*/ f1152 1 851"/>
                <a:gd name="f1268" fmla="*/ f1153 1 1299"/>
                <a:gd name="f1269" fmla="*/ f1154 1 851"/>
                <a:gd name="f1270" fmla="*/ f1155 1 1299"/>
                <a:gd name="f1271" fmla="*/ f1156 1 851"/>
                <a:gd name="f1272" fmla="*/ f1157 1 1299"/>
                <a:gd name="f1273" fmla="*/ f1158 1 851"/>
                <a:gd name="f1274" fmla="*/ f1159 1 1299"/>
                <a:gd name="f1275" fmla="*/ f1160 1 851"/>
                <a:gd name="f1276" fmla="*/ f1161 1 1299"/>
                <a:gd name="f1277" fmla="*/ f1162 1 851"/>
                <a:gd name="f1278" fmla="*/ f1163 1 1299"/>
                <a:gd name="f1279" fmla="*/ f1164 1 851"/>
                <a:gd name="f1280" fmla="*/ f1165 1 1299"/>
                <a:gd name="f1281" fmla="*/ 0 1 f1050"/>
                <a:gd name="f1282" fmla="*/ f1044 1 f1050"/>
                <a:gd name="f1283" fmla="*/ 0 1 f1051"/>
                <a:gd name="f1284" fmla="*/ f1045 1 f1051"/>
                <a:gd name="f1285" fmla="*/ f1167 1 f1050"/>
                <a:gd name="f1286" fmla="*/ f1168 1 f1051"/>
                <a:gd name="f1287" fmla="*/ f1169 1 f1050"/>
                <a:gd name="f1288" fmla="*/ f1170 1 f1051"/>
                <a:gd name="f1289" fmla="*/ f1171 1 f1050"/>
                <a:gd name="f1290" fmla="*/ f1172 1 f1051"/>
                <a:gd name="f1291" fmla="*/ f1173 1 f1050"/>
                <a:gd name="f1292" fmla="*/ f1174 1 f1051"/>
                <a:gd name="f1293" fmla="*/ f1175 1 f1050"/>
                <a:gd name="f1294" fmla="*/ f1176 1 f1051"/>
                <a:gd name="f1295" fmla="*/ f1177 1 f1050"/>
                <a:gd name="f1296" fmla="*/ f1178 1 f1051"/>
                <a:gd name="f1297" fmla="*/ f1179 1 f1050"/>
                <a:gd name="f1298" fmla="*/ f1180 1 f1051"/>
                <a:gd name="f1299" fmla="*/ f1181 1 f1050"/>
                <a:gd name="f1300" fmla="*/ f1182 1 f1051"/>
                <a:gd name="f1301" fmla="*/ f1183 1 f1050"/>
                <a:gd name="f1302" fmla="*/ f1184 1 f1051"/>
                <a:gd name="f1303" fmla="*/ f1185 1 f1050"/>
                <a:gd name="f1304" fmla="*/ f1186 1 f1051"/>
                <a:gd name="f1305" fmla="*/ f1187 1 f1050"/>
                <a:gd name="f1306" fmla="*/ f1188 1 f1051"/>
                <a:gd name="f1307" fmla="*/ f1189 1 f1050"/>
                <a:gd name="f1308" fmla="*/ f1190 1 f1051"/>
                <a:gd name="f1309" fmla="*/ f1191 1 f1050"/>
                <a:gd name="f1310" fmla="*/ f1192 1 f1051"/>
                <a:gd name="f1311" fmla="*/ f1193 1 f1050"/>
                <a:gd name="f1312" fmla="*/ f1194 1 f1051"/>
                <a:gd name="f1313" fmla="*/ f1195 1 f1050"/>
                <a:gd name="f1314" fmla="*/ f1196 1 f1051"/>
                <a:gd name="f1315" fmla="*/ f1197 1 f1050"/>
                <a:gd name="f1316" fmla="*/ f1198 1 f1051"/>
                <a:gd name="f1317" fmla="*/ f1199 1 f1050"/>
                <a:gd name="f1318" fmla="*/ f1200 1 f1051"/>
                <a:gd name="f1319" fmla="*/ f1201 1 f1050"/>
                <a:gd name="f1320" fmla="*/ f1202 1 f1051"/>
                <a:gd name="f1321" fmla="*/ f1203 1 f1050"/>
                <a:gd name="f1322" fmla="*/ f1204 1 f1051"/>
                <a:gd name="f1323" fmla="*/ f1205 1 f1050"/>
                <a:gd name="f1324" fmla="*/ f1206 1 f1051"/>
                <a:gd name="f1325" fmla="*/ f1207 1 f1050"/>
                <a:gd name="f1326" fmla="*/ f1208 1 f1050"/>
                <a:gd name="f1327" fmla="*/ f1209 1 f1051"/>
                <a:gd name="f1328" fmla="*/ f1210 1 f1050"/>
                <a:gd name="f1329" fmla="*/ f1211 1 f1051"/>
                <a:gd name="f1330" fmla="*/ f1212 1 f1050"/>
                <a:gd name="f1331" fmla="*/ f1213 1 f1051"/>
                <a:gd name="f1332" fmla="*/ f1214 1 f1050"/>
                <a:gd name="f1333" fmla="*/ f1215 1 f1051"/>
                <a:gd name="f1334" fmla="*/ f1216 1 f1050"/>
                <a:gd name="f1335" fmla="*/ f1217 1 f1051"/>
                <a:gd name="f1336" fmla="*/ f1218 1 f1050"/>
                <a:gd name="f1337" fmla="*/ f1219 1 f1051"/>
                <a:gd name="f1338" fmla="*/ f1220 1 f1050"/>
                <a:gd name="f1339" fmla="*/ f1221 1 f1051"/>
                <a:gd name="f1340" fmla="*/ f1222 1 f1050"/>
                <a:gd name="f1341" fmla="*/ f1223 1 f1051"/>
                <a:gd name="f1342" fmla="*/ f1224 1 f1050"/>
                <a:gd name="f1343" fmla="*/ f1225 1 f1051"/>
                <a:gd name="f1344" fmla="*/ f1226 1 f1050"/>
                <a:gd name="f1345" fmla="*/ f1227 1 f1051"/>
                <a:gd name="f1346" fmla="*/ f1228 1 f1050"/>
                <a:gd name="f1347" fmla="*/ f1229 1 f1051"/>
                <a:gd name="f1348" fmla="*/ f1230 1 f1050"/>
                <a:gd name="f1349" fmla="*/ f1231 1 f1051"/>
                <a:gd name="f1350" fmla="*/ f1232 1 f1050"/>
                <a:gd name="f1351" fmla="*/ f1233 1 f1051"/>
                <a:gd name="f1352" fmla="*/ f1234 1 f1050"/>
                <a:gd name="f1353" fmla="*/ f1235 1 f1051"/>
                <a:gd name="f1354" fmla="*/ f1236 1 f1050"/>
                <a:gd name="f1355" fmla="*/ f1237 1 f1051"/>
                <a:gd name="f1356" fmla="*/ f1238 1 f1050"/>
                <a:gd name="f1357" fmla="*/ f1239 1 f1051"/>
                <a:gd name="f1358" fmla="*/ f1240 1 f1050"/>
                <a:gd name="f1359" fmla="*/ f1241 1 f1051"/>
                <a:gd name="f1360" fmla="*/ f1242 1 f1050"/>
                <a:gd name="f1361" fmla="*/ f1243 1 f1051"/>
                <a:gd name="f1362" fmla="*/ f1244 1 f1050"/>
                <a:gd name="f1363" fmla="*/ f1245 1 f1051"/>
                <a:gd name="f1364" fmla="*/ f1246 1 f1050"/>
                <a:gd name="f1365" fmla="*/ f1247 1 f1051"/>
                <a:gd name="f1366" fmla="*/ f1248 1 f1050"/>
                <a:gd name="f1367" fmla="*/ f1249 1 f1051"/>
                <a:gd name="f1368" fmla="*/ f1250 1 f1050"/>
                <a:gd name="f1369" fmla="*/ f1251 1 f1050"/>
                <a:gd name="f1370" fmla="*/ f1252 1 f1051"/>
                <a:gd name="f1371" fmla="*/ f1253 1 f1050"/>
                <a:gd name="f1372" fmla="*/ f1254 1 f1051"/>
                <a:gd name="f1373" fmla="*/ f1255 1 f1050"/>
                <a:gd name="f1374" fmla="*/ f1256 1 f1051"/>
                <a:gd name="f1375" fmla="*/ f1257 1 f1050"/>
                <a:gd name="f1376" fmla="*/ f1258 1 f1051"/>
                <a:gd name="f1377" fmla="*/ f1259 1 f1050"/>
                <a:gd name="f1378" fmla="*/ f1260 1 f1051"/>
                <a:gd name="f1379" fmla="*/ f1261 1 f1050"/>
                <a:gd name="f1380" fmla="*/ f1262 1 f1051"/>
                <a:gd name="f1381" fmla="*/ f1263 1 f1050"/>
                <a:gd name="f1382" fmla="*/ f1264 1 f1051"/>
                <a:gd name="f1383" fmla="*/ f1265 1 f1050"/>
                <a:gd name="f1384" fmla="*/ f1266 1 f1051"/>
                <a:gd name="f1385" fmla="*/ f1267 1 f1050"/>
                <a:gd name="f1386" fmla="*/ f1268 1 f1051"/>
                <a:gd name="f1387" fmla="*/ f1269 1 f1050"/>
                <a:gd name="f1388" fmla="*/ f1270 1 f1051"/>
                <a:gd name="f1389" fmla="*/ f1271 1 f1050"/>
                <a:gd name="f1390" fmla="*/ f1272 1 f1051"/>
                <a:gd name="f1391" fmla="*/ f1273 1 f1050"/>
                <a:gd name="f1392" fmla="*/ f1274 1 f1051"/>
                <a:gd name="f1393" fmla="*/ f1275 1 f1050"/>
                <a:gd name="f1394" fmla="*/ f1276 1 f1051"/>
                <a:gd name="f1395" fmla="*/ f1277 1 f1050"/>
                <a:gd name="f1396" fmla="*/ f1278 1 f1051"/>
                <a:gd name="f1397" fmla="*/ f1279 1 f1050"/>
                <a:gd name="f1398" fmla="*/ f1280 1 f1051"/>
                <a:gd name="f1399" fmla="*/ f1281 f1041 1"/>
                <a:gd name="f1400" fmla="*/ f1282 f1041 1"/>
                <a:gd name="f1401" fmla="*/ f1284 f1042 1"/>
                <a:gd name="f1402" fmla="*/ f1283 f1042 1"/>
                <a:gd name="f1403" fmla="*/ f1285 f1041 1"/>
                <a:gd name="f1404" fmla="*/ f1286 f1042 1"/>
                <a:gd name="f1405" fmla="*/ f1287 f1041 1"/>
                <a:gd name="f1406" fmla="*/ f1288 f1042 1"/>
                <a:gd name="f1407" fmla="*/ f1289 f1041 1"/>
                <a:gd name="f1408" fmla="*/ f1290 f1042 1"/>
                <a:gd name="f1409" fmla="*/ f1291 f1041 1"/>
                <a:gd name="f1410" fmla="*/ f1292 f1042 1"/>
                <a:gd name="f1411" fmla="*/ f1293 f1041 1"/>
                <a:gd name="f1412" fmla="*/ f1294 f1042 1"/>
                <a:gd name="f1413" fmla="*/ f1295 f1041 1"/>
                <a:gd name="f1414" fmla="*/ f1296 f1042 1"/>
                <a:gd name="f1415" fmla="*/ f1297 f1041 1"/>
                <a:gd name="f1416" fmla="*/ f1298 f1042 1"/>
                <a:gd name="f1417" fmla="*/ f1299 f1041 1"/>
                <a:gd name="f1418" fmla="*/ f1300 f1042 1"/>
                <a:gd name="f1419" fmla="*/ f1301 f1041 1"/>
                <a:gd name="f1420" fmla="*/ f1302 f1042 1"/>
                <a:gd name="f1421" fmla="*/ f1303 f1041 1"/>
                <a:gd name="f1422" fmla="*/ f1304 f1042 1"/>
                <a:gd name="f1423" fmla="*/ f1305 f1041 1"/>
                <a:gd name="f1424" fmla="*/ f1306 f1042 1"/>
                <a:gd name="f1425" fmla="*/ f1307 f1041 1"/>
                <a:gd name="f1426" fmla="*/ f1308 f1042 1"/>
                <a:gd name="f1427" fmla="*/ f1309 f1041 1"/>
                <a:gd name="f1428" fmla="*/ f1310 f1042 1"/>
                <a:gd name="f1429" fmla="*/ f1311 f1041 1"/>
                <a:gd name="f1430" fmla="*/ f1312 f1042 1"/>
                <a:gd name="f1431" fmla="*/ f1313 f1041 1"/>
                <a:gd name="f1432" fmla="*/ f1314 f1042 1"/>
                <a:gd name="f1433" fmla="*/ f1315 f1041 1"/>
                <a:gd name="f1434" fmla="*/ f1316 f1042 1"/>
                <a:gd name="f1435" fmla="*/ f1317 f1041 1"/>
                <a:gd name="f1436" fmla="*/ f1318 f1042 1"/>
                <a:gd name="f1437" fmla="*/ f1319 f1041 1"/>
                <a:gd name="f1438" fmla="*/ f1320 f1042 1"/>
                <a:gd name="f1439" fmla="*/ f1321 f1041 1"/>
                <a:gd name="f1440" fmla="*/ f1322 f1042 1"/>
                <a:gd name="f1441" fmla="*/ f1323 f1041 1"/>
                <a:gd name="f1442" fmla="*/ f1324 f1042 1"/>
                <a:gd name="f1443" fmla="*/ f1325 f1041 1"/>
                <a:gd name="f1444" fmla="*/ f1326 f1041 1"/>
                <a:gd name="f1445" fmla="*/ f1327 f1042 1"/>
                <a:gd name="f1446" fmla="*/ f1328 f1041 1"/>
                <a:gd name="f1447" fmla="*/ f1329 f1042 1"/>
                <a:gd name="f1448" fmla="*/ f1330 f1041 1"/>
                <a:gd name="f1449" fmla="*/ f1331 f1042 1"/>
                <a:gd name="f1450" fmla="*/ f1332 f1041 1"/>
                <a:gd name="f1451" fmla="*/ f1333 f1042 1"/>
                <a:gd name="f1452" fmla="*/ f1334 f1041 1"/>
                <a:gd name="f1453" fmla="*/ f1335 f1042 1"/>
                <a:gd name="f1454" fmla="*/ f1336 f1041 1"/>
                <a:gd name="f1455" fmla="*/ f1337 f1042 1"/>
                <a:gd name="f1456" fmla="*/ f1338 f1041 1"/>
                <a:gd name="f1457" fmla="*/ f1339 f1042 1"/>
                <a:gd name="f1458" fmla="*/ f1340 f1041 1"/>
                <a:gd name="f1459" fmla="*/ f1341 f1042 1"/>
                <a:gd name="f1460" fmla="*/ f1342 f1041 1"/>
                <a:gd name="f1461" fmla="*/ f1343 f1042 1"/>
                <a:gd name="f1462" fmla="*/ f1344 f1041 1"/>
                <a:gd name="f1463" fmla="*/ f1345 f1042 1"/>
                <a:gd name="f1464" fmla="*/ f1346 f1041 1"/>
                <a:gd name="f1465" fmla="*/ f1347 f1042 1"/>
                <a:gd name="f1466" fmla="*/ f1348 f1041 1"/>
                <a:gd name="f1467" fmla="*/ f1349 f1042 1"/>
                <a:gd name="f1468" fmla="*/ f1350 f1041 1"/>
                <a:gd name="f1469" fmla="*/ f1351 f1042 1"/>
                <a:gd name="f1470" fmla="*/ f1352 f1041 1"/>
                <a:gd name="f1471" fmla="*/ f1353 f1042 1"/>
                <a:gd name="f1472" fmla="*/ f1354 f1041 1"/>
                <a:gd name="f1473" fmla="*/ f1355 f1042 1"/>
                <a:gd name="f1474" fmla="*/ f1356 f1041 1"/>
                <a:gd name="f1475" fmla="*/ f1357 f1042 1"/>
                <a:gd name="f1476" fmla="*/ f1358 f1041 1"/>
                <a:gd name="f1477" fmla="*/ f1359 f1042 1"/>
                <a:gd name="f1478" fmla="*/ f1360 f1041 1"/>
                <a:gd name="f1479" fmla="*/ f1361 f1042 1"/>
                <a:gd name="f1480" fmla="*/ f1362 f1041 1"/>
                <a:gd name="f1481" fmla="*/ f1363 f1042 1"/>
                <a:gd name="f1482" fmla="*/ f1364 f1041 1"/>
                <a:gd name="f1483" fmla="*/ f1365 f1042 1"/>
                <a:gd name="f1484" fmla="*/ f1366 f1041 1"/>
                <a:gd name="f1485" fmla="*/ f1367 f1042 1"/>
                <a:gd name="f1486" fmla="*/ f1368 f1041 1"/>
                <a:gd name="f1487" fmla="*/ f1369 f1041 1"/>
                <a:gd name="f1488" fmla="*/ f1370 f1042 1"/>
                <a:gd name="f1489" fmla="*/ f1371 f1041 1"/>
                <a:gd name="f1490" fmla="*/ f1372 f1042 1"/>
                <a:gd name="f1491" fmla="*/ f1373 f1041 1"/>
                <a:gd name="f1492" fmla="*/ f1374 f1042 1"/>
                <a:gd name="f1493" fmla="*/ f1375 f1041 1"/>
                <a:gd name="f1494" fmla="*/ f1376 f1042 1"/>
                <a:gd name="f1495" fmla="*/ f1377 f1041 1"/>
                <a:gd name="f1496" fmla="*/ f1378 f1042 1"/>
                <a:gd name="f1497" fmla="*/ f1379 f1041 1"/>
                <a:gd name="f1498" fmla="*/ f1380 f1042 1"/>
                <a:gd name="f1499" fmla="*/ f1381 f1041 1"/>
                <a:gd name="f1500" fmla="*/ f1382 f1042 1"/>
                <a:gd name="f1501" fmla="*/ f1383 f1041 1"/>
                <a:gd name="f1502" fmla="*/ f1384 f1042 1"/>
                <a:gd name="f1503" fmla="*/ f1385 f1041 1"/>
                <a:gd name="f1504" fmla="*/ f1386 f1042 1"/>
                <a:gd name="f1505" fmla="*/ f1387 f1041 1"/>
                <a:gd name="f1506" fmla="*/ f1388 f1042 1"/>
                <a:gd name="f1507" fmla="*/ f1389 f1041 1"/>
                <a:gd name="f1508" fmla="*/ f1390 f1042 1"/>
                <a:gd name="f1509" fmla="*/ f1391 f1041 1"/>
                <a:gd name="f1510" fmla="*/ f1392 f1042 1"/>
                <a:gd name="f1511" fmla="*/ f1393 f1041 1"/>
                <a:gd name="f1512" fmla="*/ f1394 f1042 1"/>
                <a:gd name="f1513" fmla="*/ f1395 f1041 1"/>
                <a:gd name="f1514" fmla="*/ f1396 f1042 1"/>
                <a:gd name="f1515" fmla="*/ f1397 f1041 1"/>
                <a:gd name="f1516" fmla="*/ f1398 f10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6">
                  <a:pos x="f1403" y="f1404"/>
                </a:cxn>
                <a:cxn ang="f1166">
                  <a:pos x="f1405" y="f1406"/>
                </a:cxn>
                <a:cxn ang="f1166">
                  <a:pos x="f1407" y="f1408"/>
                </a:cxn>
                <a:cxn ang="f1166">
                  <a:pos x="f1409" y="f1410"/>
                </a:cxn>
                <a:cxn ang="f1166">
                  <a:pos x="f1411" y="f1412"/>
                </a:cxn>
                <a:cxn ang="f1166">
                  <a:pos x="f1413" y="f1414"/>
                </a:cxn>
                <a:cxn ang="f1166">
                  <a:pos x="f1415" y="f1416"/>
                </a:cxn>
                <a:cxn ang="f1166">
                  <a:pos x="f1417" y="f1418"/>
                </a:cxn>
                <a:cxn ang="f1166">
                  <a:pos x="f1419" y="f1420"/>
                </a:cxn>
                <a:cxn ang="f1166">
                  <a:pos x="f1421" y="f1422"/>
                </a:cxn>
                <a:cxn ang="f1166">
                  <a:pos x="f1423" y="f1424"/>
                </a:cxn>
                <a:cxn ang="f1166">
                  <a:pos x="f1425" y="f1426"/>
                </a:cxn>
                <a:cxn ang="f1166">
                  <a:pos x="f1427" y="f1428"/>
                </a:cxn>
                <a:cxn ang="f1166">
                  <a:pos x="f1429" y="f1430"/>
                </a:cxn>
                <a:cxn ang="f1166">
                  <a:pos x="f1431" y="f1432"/>
                </a:cxn>
                <a:cxn ang="f1166">
                  <a:pos x="f1433" y="f1434"/>
                </a:cxn>
                <a:cxn ang="f1166">
                  <a:pos x="f1435" y="f1436"/>
                </a:cxn>
                <a:cxn ang="f1166">
                  <a:pos x="f1437" y="f1438"/>
                </a:cxn>
                <a:cxn ang="f1166">
                  <a:pos x="f1439" y="f1440"/>
                </a:cxn>
                <a:cxn ang="f1166">
                  <a:pos x="f1441" y="f1442"/>
                </a:cxn>
                <a:cxn ang="f1166">
                  <a:pos x="f1443" y="f1416"/>
                </a:cxn>
                <a:cxn ang="f1166">
                  <a:pos x="f1444" y="f1445"/>
                </a:cxn>
                <a:cxn ang="f1166">
                  <a:pos x="f1446" y="f1447"/>
                </a:cxn>
                <a:cxn ang="f1166">
                  <a:pos x="f1448" y="f1449"/>
                </a:cxn>
                <a:cxn ang="f1166">
                  <a:pos x="f1450" y="f1451"/>
                </a:cxn>
                <a:cxn ang="f1166">
                  <a:pos x="f1452" y="f1453"/>
                </a:cxn>
                <a:cxn ang="f1166">
                  <a:pos x="f1454" y="f1455"/>
                </a:cxn>
                <a:cxn ang="f1166">
                  <a:pos x="f1456" y="f1457"/>
                </a:cxn>
                <a:cxn ang="f1166">
                  <a:pos x="f1458" y="f1459"/>
                </a:cxn>
                <a:cxn ang="f1166">
                  <a:pos x="f1460" y="f1461"/>
                </a:cxn>
                <a:cxn ang="f1166">
                  <a:pos x="f1462" y="f1463"/>
                </a:cxn>
                <a:cxn ang="f1166">
                  <a:pos x="f1464" y="f1465"/>
                </a:cxn>
                <a:cxn ang="f1166">
                  <a:pos x="f1466" y="f1467"/>
                </a:cxn>
                <a:cxn ang="f1166">
                  <a:pos x="f1468" y="f1469"/>
                </a:cxn>
                <a:cxn ang="f1166">
                  <a:pos x="f1470" y="f1471"/>
                </a:cxn>
                <a:cxn ang="f1166">
                  <a:pos x="f1472" y="f1473"/>
                </a:cxn>
                <a:cxn ang="f1166">
                  <a:pos x="f1474" y="f1475"/>
                </a:cxn>
                <a:cxn ang="f1166">
                  <a:pos x="f1476" y="f1477"/>
                </a:cxn>
                <a:cxn ang="f1166">
                  <a:pos x="f1478" y="f1479"/>
                </a:cxn>
                <a:cxn ang="f1166">
                  <a:pos x="f1480" y="f1481"/>
                </a:cxn>
                <a:cxn ang="f1166">
                  <a:pos x="f1482" y="f1483"/>
                </a:cxn>
                <a:cxn ang="f1166">
                  <a:pos x="f1484" y="f1485"/>
                </a:cxn>
                <a:cxn ang="f1166">
                  <a:pos x="f1486" y="f1483"/>
                </a:cxn>
                <a:cxn ang="f1166">
                  <a:pos x="f1487" y="f1488"/>
                </a:cxn>
                <a:cxn ang="f1166">
                  <a:pos x="f1489" y="f1490"/>
                </a:cxn>
                <a:cxn ang="f1166">
                  <a:pos x="f1491" y="f1492"/>
                </a:cxn>
                <a:cxn ang="f1166">
                  <a:pos x="f1493" y="f1494"/>
                </a:cxn>
                <a:cxn ang="f1166">
                  <a:pos x="f1495" y="f1496"/>
                </a:cxn>
                <a:cxn ang="f1166">
                  <a:pos x="f1497" y="f1498"/>
                </a:cxn>
                <a:cxn ang="f1166">
                  <a:pos x="f1499" y="f1500"/>
                </a:cxn>
                <a:cxn ang="f1166">
                  <a:pos x="f1501" y="f1502"/>
                </a:cxn>
                <a:cxn ang="f1166">
                  <a:pos x="f1503" y="f1504"/>
                </a:cxn>
                <a:cxn ang="f1166">
                  <a:pos x="f1505" y="f1506"/>
                </a:cxn>
                <a:cxn ang="f1166">
                  <a:pos x="f1507" y="f1508"/>
                </a:cxn>
                <a:cxn ang="f1166">
                  <a:pos x="f1509" y="f1510"/>
                </a:cxn>
                <a:cxn ang="f1166">
                  <a:pos x="f1511" y="f1512"/>
                </a:cxn>
                <a:cxn ang="f1166">
                  <a:pos x="f1513" y="f1514"/>
                </a:cxn>
                <a:cxn ang="f1166">
                  <a:pos x="f1515" y="f1516"/>
                </a:cxn>
              </a:cxnLst>
              <a:rect l="f1399" t="f1402" r="f1400" b="f1401"/>
              <a:pathLst>
                <a:path w="851" h="1299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3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2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25"/>
                    <a:pt x="f48" y="f49"/>
                  </a:cubicBezTo>
                  <a:cubicBezTo>
                    <a:pt x="f50" y="f25"/>
                    <a:pt x="f51" y="f52"/>
                    <a:pt x="f53" y="f54"/>
                  </a:cubicBezTo>
                  <a:cubicBezTo>
                    <a:pt x="f55" y="f56"/>
                    <a:pt x="f57" y="f58"/>
                    <a:pt x="f48" y="f36"/>
                  </a:cubicBezTo>
                  <a:cubicBezTo>
                    <a:pt x="f59" y="f60"/>
                    <a:pt x="f48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7"/>
                    <a:pt x="f79" y="f77"/>
                  </a:cubicBezTo>
                  <a:cubicBezTo>
                    <a:pt x="f80" y="f81"/>
                    <a:pt x="f82" y="f71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98"/>
                    <a:pt x="f106" y="f96"/>
                  </a:cubicBezTo>
                  <a:cubicBezTo>
                    <a:pt x="f107" y="f94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81"/>
                    <a:pt x="f119" y="f120"/>
                    <a:pt x="f121" y="f122"/>
                  </a:cubicBezTo>
                  <a:cubicBezTo>
                    <a:pt x="f123" y="f6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73"/>
                  </a:cubicBezTo>
                  <a:cubicBezTo>
                    <a:pt x="f133" y="f134"/>
                    <a:pt x="f135" y="f136"/>
                    <a:pt x="f137" y="f67"/>
                  </a:cubicBezTo>
                  <a:cubicBezTo>
                    <a:pt x="f138" y="f115"/>
                    <a:pt x="f139" y="f63"/>
                    <a:pt x="f140" y="f94"/>
                  </a:cubicBezTo>
                  <a:cubicBezTo>
                    <a:pt x="f141" y="f142"/>
                    <a:pt x="f143" y="f144"/>
                    <a:pt x="f145" y="f58"/>
                  </a:cubicBezTo>
                  <a:cubicBezTo>
                    <a:pt x="f146" y="f147"/>
                    <a:pt x="f148" y="f42"/>
                    <a:pt x="f149" y="f44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2"/>
                    <a:pt x="f165" y="f166"/>
                  </a:cubicBezTo>
                  <a:cubicBezTo>
                    <a:pt x="f167" y="f168"/>
                    <a:pt x="f169" y="f166"/>
                    <a:pt x="f170" y="f12"/>
                  </a:cubicBezTo>
                  <a:cubicBezTo>
                    <a:pt x="f171" y="f16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9"/>
                    <a:pt x="f184" y="f185"/>
                  </a:cubicBezTo>
                  <a:cubicBezTo>
                    <a:pt x="f186" y="f2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156" y="f201"/>
                  </a:cubicBezTo>
                  <a:cubicBezTo>
                    <a:pt x="f202" y="f203"/>
                    <a:pt x="f202" y="f34"/>
                    <a:pt x="f204" y="f205"/>
                  </a:cubicBezTo>
                  <a:cubicBezTo>
                    <a:pt x="f206" y="f207"/>
                    <a:pt x="f208" y="f41"/>
                    <a:pt x="f209" y="f43"/>
                  </a:cubicBezTo>
                  <a:cubicBezTo>
                    <a:pt x="f210" y="f47"/>
                    <a:pt x="f197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13"/>
                    <a:pt x="f221" y="f222"/>
                    <a:pt x="f223" y="f224"/>
                  </a:cubicBezTo>
                  <a:cubicBezTo>
                    <a:pt x="f189" y="f225"/>
                    <a:pt x="f226" y="f59"/>
                    <a:pt x="f227" y="f228"/>
                  </a:cubicBezTo>
                  <a:cubicBezTo>
                    <a:pt x="f229" y="f207"/>
                    <a:pt x="f230" y="f231"/>
                    <a:pt x="f232" y="f59"/>
                  </a:cubicBezTo>
                  <a:cubicBezTo>
                    <a:pt x="f233" y="f51"/>
                    <a:pt x="f234" y="f235"/>
                    <a:pt x="f236" y="f237"/>
                  </a:cubicBezTo>
                  <a:cubicBezTo>
                    <a:pt x="f238" y="f239"/>
                    <a:pt x="f234" y="f240"/>
                    <a:pt x="f184" y="f241"/>
                  </a:cubicBezTo>
                  <a:cubicBezTo>
                    <a:pt x="f187" y="f242"/>
                    <a:pt x="f243" y="f74"/>
                    <a:pt x="f244" y="f76"/>
                  </a:cubicBezTo>
                  <a:cubicBezTo>
                    <a:pt x="f245" y="f246"/>
                    <a:pt x="f247" y="f248"/>
                    <a:pt x="f249" y="f248"/>
                  </a:cubicBezTo>
                  <a:cubicBezTo>
                    <a:pt x="f236" y="f248"/>
                    <a:pt x="f250" y="f251"/>
                    <a:pt x="f252" y="f253"/>
                  </a:cubicBezTo>
                  <a:cubicBezTo>
                    <a:pt x="f254" y="f82"/>
                    <a:pt x="f255" y="f93"/>
                    <a:pt x="f256" y="f257"/>
                  </a:cubicBezTo>
                  <a:cubicBezTo>
                    <a:pt x="f7" y="f258"/>
                    <a:pt x="f7" y="f112"/>
                    <a:pt x="f7" y="f259"/>
                  </a:cubicBezTo>
                  <a:cubicBezTo>
                    <a:pt x="f256" y="f260"/>
                    <a:pt x="f254" y="f119"/>
                    <a:pt x="f261" y="f262"/>
                  </a:cubicBezTo>
                  <a:cubicBezTo>
                    <a:pt x="f263" y="f264"/>
                    <a:pt x="f245" y="f265"/>
                    <a:pt x="f172" y="f266"/>
                  </a:cubicBezTo>
                  <a:cubicBezTo>
                    <a:pt x="f267" y="f268"/>
                    <a:pt x="f269" y="f270"/>
                    <a:pt x="f269" y="f271"/>
                  </a:cubicBezTo>
                  <a:cubicBezTo>
                    <a:pt x="f170" y="f272"/>
                    <a:pt x="f273" y="f143"/>
                    <a:pt x="f273" y="f274"/>
                  </a:cubicBezTo>
                  <a:cubicBezTo>
                    <a:pt x="f191" y="f275"/>
                    <a:pt x="f169" y="f158"/>
                    <a:pt x="f276" y="f277"/>
                  </a:cubicBezTo>
                  <a:cubicBezTo>
                    <a:pt x="f276" y="f221"/>
                    <a:pt x="f167" y="f278"/>
                    <a:pt x="f279" y="f280"/>
                  </a:cubicBezTo>
                  <a:cubicBezTo>
                    <a:pt x="f281" y="f282"/>
                    <a:pt x="f277" y="f283"/>
                    <a:pt x="f284" y="f285"/>
                  </a:cubicBezTo>
                  <a:cubicBezTo>
                    <a:pt x="f202" y="f286"/>
                    <a:pt x="f275" y="f287"/>
                    <a:pt x="f288" y="f289"/>
                  </a:cubicBezTo>
                  <a:cubicBezTo>
                    <a:pt x="f145" y="f290"/>
                    <a:pt x="f291" y="f292"/>
                    <a:pt x="f266" y="f293"/>
                  </a:cubicBez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116" y="f302"/>
                    <a:pt x="f258" y="f303"/>
                  </a:cubicBezTo>
                  <a:cubicBezTo>
                    <a:pt x="f97" y="f304"/>
                    <a:pt x="f305" y="f306"/>
                    <a:pt x="f307" y="f308"/>
                  </a:cubicBezTo>
                  <a:cubicBezTo>
                    <a:pt x="f309" y="f8"/>
                    <a:pt x="f310" y="f8"/>
                    <a:pt x="f311" y="f306"/>
                  </a:cubicBezTo>
                  <a:cubicBezTo>
                    <a:pt x="f312" y="f313"/>
                    <a:pt x="f314" y="f315"/>
                    <a:pt x="f237" y="f316"/>
                  </a:cubicBezTo>
                  <a:cubicBezTo>
                    <a:pt x="f235" y="f317"/>
                    <a:pt x="f51" y="f318"/>
                    <a:pt x="f59" y="f319"/>
                  </a:cubicBezTo>
                  <a:cubicBezTo>
                    <a:pt x="f320" y="f321"/>
                    <a:pt x="f190" y="f322"/>
                    <a:pt x="f323" y="f324"/>
                  </a:cubicBezTo>
                  <a:cubicBezTo>
                    <a:pt x="f325" y="f326"/>
                    <a:pt x="f11" y="f327"/>
                    <a:pt x="f328" y="f329"/>
                  </a:cubicBezTo>
                  <a:cubicBezTo>
                    <a:pt x="f330" y="f331"/>
                    <a:pt x="f332" y="f333"/>
                    <a:pt x="f334" y="f335"/>
                  </a:cubicBezTo>
                  <a:cubicBezTo>
                    <a:pt x="f25" y="f336"/>
                    <a:pt x="f58" y="f337"/>
                    <a:pt x="f338" y="f263"/>
                  </a:cubicBezTo>
                  <a:cubicBezTo>
                    <a:pt x="f339" y="f171"/>
                    <a:pt x="f340" y="f341"/>
                    <a:pt x="f342" y="f343"/>
                  </a:cubicBezTo>
                  <a:cubicBezTo>
                    <a:pt x="f344" y="f345"/>
                    <a:pt x="f346" y="f347"/>
                    <a:pt x="f113" y="f348"/>
                  </a:cubicBezTo>
                  <a:cubicBezTo>
                    <a:pt x="f136" y="f133"/>
                    <a:pt x="f73" y="f349"/>
                    <a:pt x="f77" y="f271"/>
                  </a:cubicBezTo>
                  <a:cubicBezTo>
                    <a:pt x="f350" y="f351"/>
                    <a:pt x="f352" y="f353"/>
                    <a:pt x="f120" y="f266"/>
                  </a:cubicBezTo>
                  <a:cubicBezTo>
                    <a:pt x="f125" y="f354"/>
                    <a:pt x="f6" y="f110"/>
                    <a:pt x="f350" y="f355"/>
                  </a:cubicBezTo>
                  <a:cubicBezTo>
                    <a:pt x="f134" y="f356"/>
                    <a:pt x="f357" y="f358"/>
                    <a:pt x="f88" y="f242"/>
                  </a:cubicBezTo>
                  <a:cubicBezTo>
                    <a:pt x="f359" y="f360"/>
                    <a:pt x="f361" y="f362"/>
                    <a:pt x="f363" y="f364"/>
                  </a:cubicBezTo>
                  <a:cubicBezTo>
                    <a:pt x="f365" y="f48"/>
                    <a:pt x="f366" y="f47"/>
                    <a:pt x="f49" y="f59"/>
                  </a:cubicBezTo>
                  <a:cubicBezTo>
                    <a:pt x="f153" y="f228"/>
                    <a:pt x="f367" y="f205"/>
                    <a:pt x="f16" y="f368"/>
                  </a:cubicBezTo>
                  <a:cubicBezTo>
                    <a:pt x="f369" y="f370"/>
                    <a:pt x="f371" y="f372"/>
                    <a:pt x="f157" y="f373"/>
                  </a:cubicBezTo>
                  <a:cubicBezTo>
                    <a:pt x="f374" y="f375"/>
                    <a:pt x="f20" y="f323"/>
                    <a:pt x="f376" y="f377"/>
                  </a:cubicBezTo>
                  <a:cubicBezTo>
                    <a:pt x="f378" y="f379"/>
                    <a:pt x="f380" y="f185"/>
                    <a:pt x="f381" y="f19"/>
                  </a:cubicBezTo>
                  <a:cubicBezTo>
                    <a:pt x="f56" y="f328"/>
                    <a:pt x="f29" y="f382"/>
                    <a:pt x="f40" y="f383"/>
                  </a:cubicBezTo>
                  <a:cubicBezTo>
                    <a:pt x="f381" y="f384"/>
                    <a:pt x="f52" y="f385"/>
                    <a:pt x="f363" y="f386"/>
                  </a:cubicBezTo>
                  <a:cubicBezTo>
                    <a:pt x="f153" y="f387"/>
                    <a:pt x="f388" y="f389"/>
                    <a:pt x="f390" y="f391"/>
                  </a:cubicBezTo>
                  <a:cubicBezTo>
                    <a:pt x="f392" y="f393"/>
                    <a:pt x="f394" y="f395"/>
                    <a:pt x="f396" y="f153"/>
                  </a:cubicBezTo>
                  <a:cubicBezTo>
                    <a:pt x="f397" y="f398"/>
                    <a:pt x="f399" y="f400"/>
                    <a:pt x="f401" y="f402"/>
                  </a:cubicBezTo>
                  <a:cubicBezTo>
                    <a:pt x="f403" y="f371"/>
                    <a:pt x="f404" y="f405"/>
                    <a:pt x="f406" y="f407"/>
                  </a:cubicBezTo>
                  <a:cubicBezTo>
                    <a:pt x="f11" y="f408"/>
                    <a:pt x="f409" y="f410"/>
                    <a:pt x="f9" y="f10"/>
                  </a:cubicBezTo>
                  <a:close/>
                  <a:moveTo>
                    <a:pt x="f411" y="f273"/>
                  </a:moveTo>
                  <a:cubicBezTo>
                    <a:pt x="f412" y="f170"/>
                    <a:pt x="f412" y="f170"/>
                    <a:pt x="f413" y="f269"/>
                  </a:cubicBezTo>
                  <a:cubicBezTo>
                    <a:pt x="f414" y="f170"/>
                    <a:pt x="f415" y="f191"/>
                    <a:pt x="f416" y="f169"/>
                  </a:cubicBezTo>
                  <a:cubicBezTo>
                    <a:pt x="f417" y="f418"/>
                    <a:pt x="f294" y="f419"/>
                    <a:pt x="f420" y="f421"/>
                  </a:cubicBezTo>
                  <a:cubicBezTo>
                    <a:pt x="f296" y="f218"/>
                    <a:pt x="f422" y="f421"/>
                    <a:pt x="f354" y="f421"/>
                  </a:cubicBezTo>
                  <a:cubicBezTo>
                    <a:pt x="f423" y="f220"/>
                    <a:pt x="f424" y="f193"/>
                    <a:pt x="f258" y="f418"/>
                  </a:cubicBezTo>
                  <a:cubicBezTo>
                    <a:pt x="f425" y="f167"/>
                    <a:pt x="f426" y="f427"/>
                    <a:pt x="f101" y="f223"/>
                  </a:cubicBezTo>
                  <a:cubicBezTo>
                    <a:pt x="f426" y="f273"/>
                    <a:pt x="f425" y="f428"/>
                    <a:pt x="f108" y="f429"/>
                  </a:cubicBezTo>
                  <a:cubicBezTo>
                    <a:pt x="f259" y="f174"/>
                    <a:pt x="f260" y="f430"/>
                    <a:pt x="f354" y="f180"/>
                  </a:cubicBezTo>
                  <a:cubicBezTo>
                    <a:pt x="f431" y="f229"/>
                    <a:pt x="f294" y="f432"/>
                    <a:pt x="f433" y="f280"/>
                  </a:cubicBezTo>
                  <a:cubicBezTo>
                    <a:pt x="f434" y="f435"/>
                    <a:pt x="f436" y="f437"/>
                    <a:pt x="f438" y="f234"/>
                  </a:cubicBezTo>
                  <a:cubicBezTo>
                    <a:pt x="f414" y="f439"/>
                    <a:pt x="f440" y="f441"/>
                    <a:pt x="f442" y="f441"/>
                  </a:cubicBezTo>
                  <a:cubicBezTo>
                    <a:pt x="f443" y="f439"/>
                    <a:pt x="f444" y="f250"/>
                    <a:pt x="f445" y="f446"/>
                  </a:cubicBezTo>
                  <a:cubicBezTo>
                    <a:pt x="f445" y="f256"/>
                    <a:pt x="f445" y="f7"/>
                    <a:pt x="f447" y="f448"/>
                  </a:cubicBezTo>
                  <a:cubicBezTo>
                    <a:pt x="f449" y="f446"/>
                    <a:pt x="f450" y="f451"/>
                    <a:pt x="f452" y="f252"/>
                  </a:cubicBezTo>
                  <a:cubicBezTo>
                    <a:pt x="f453" y="f250"/>
                    <a:pt x="f353" y="f252"/>
                    <a:pt x="f414" y="f252"/>
                  </a:cubicBezTo>
                  <a:cubicBezTo>
                    <a:pt x="f353" y="f454"/>
                    <a:pt x="f455" y="f456"/>
                    <a:pt x="f457" y="f458"/>
                  </a:cubicBezTo>
                  <a:cubicBezTo>
                    <a:pt x="f459" y="f460"/>
                    <a:pt x="f461" y="f462"/>
                    <a:pt x="f450" y="f463"/>
                  </a:cubicBezTo>
                  <a:cubicBezTo>
                    <a:pt x="f443" y="f464"/>
                    <a:pt x="f270" y="f465"/>
                    <a:pt x="f466" y="f467"/>
                  </a:cubicBezTo>
                  <a:cubicBezTo>
                    <a:pt x="f268" y="f468"/>
                    <a:pt x="f417" y="f252"/>
                    <a:pt x="f469" y="f470"/>
                  </a:cubicBezTo>
                  <a:cubicBezTo>
                    <a:pt x="f471" y="f472"/>
                    <a:pt x="f433" y="f473"/>
                    <a:pt x="f471" y="f474"/>
                  </a:cubicBezTo>
                  <a:cubicBezTo>
                    <a:pt x="f475" y="f476"/>
                    <a:pt x="f477" y="f478"/>
                    <a:pt x="f479" y="f285"/>
                  </a:cubicBezTo>
                  <a:cubicBezTo>
                    <a:pt x="f438" y="f480"/>
                    <a:pt x="f479" y="f481"/>
                    <a:pt x="f479" y="f482"/>
                  </a:cubicBezTo>
                  <a:cubicBezTo>
                    <a:pt x="f436" y="f481"/>
                    <a:pt x="f266" y="f285"/>
                    <a:pt x="f483" y="f484"/>
                  </a:cubicBezTo>
                  <a:cubicBezTo>
                    <a:pt x="f469" y="f485"/>
                    <a:pt x="f486" y="f487"/>
                    <a:pt x="f488" y="f467"/>
                  </a:cubicBezTo>
                  <a:cubicBezTo>
                    <a:pt x="f488" y="f489"/>
                    <a:pt x="f265" y="f256"/>
                    <a:pt x="f422" y="f441"/>
                  </a:cubicBezTo>
                  <a:cubicBezTo>
                    <a:pt x="f354" y="f490"/>
                    <a:pt x="f491" y="f492"/>
                    <a:pt x="f423" y="f432"/>
                  </a:cubicBezTo>
                  <a:cubicBezTo>
                    <a:pt x="f424" y="f184"/>
                    <a:pt x="f493" y="f494"/>
                    <a:pt x="f106" y="f495"/>
                  </a:cubicBezTo>
                  <a:cubicBezTo>
                    <a:pt x="f496" y="f278"/>
                    <a:pt x="f95" y="f244"/>
                    <a:pt x="f497" y="f171"/>
                  </a:cubicBezTo>
                  <a:cubicBezTo>
                    <a:pt x="f103" y="f432"/>
                    <a:pt x="f258" y="f498"/>
                    <a:pt x="f425" y="f499"/>
                  </a:cubicBezTo>
                  <a:cubicBezTo>
                    <a:pt x="f425" y="f282"/>
                    <a:pt x="f257" y="f468"/>
                    <a:pt x="f257" y="f500"/>
                  </a:cubicBezTo>
                  <a:cubicBezTo>
                    <a:pt x="f106" y="f498"/>
                    <a:pt x="f105" y="f501"/>
                    <a:pt x="f426" y="f502"/>
                  </a:cubicBezTo>
                  <a:cubicBezTo>
                    <a:pt x="f93" y="f490"/>
                    <a:pt x="f503" y="f504"/>
                    <a:pt x="f356" y="f221"/>
                  </a:cubicBezTo>
                  <a:cubicBezTo>
                    <a:pt x="f505" y="f218"/>
                    <a:pt x="f307" y="f216"/>
                    <a:pt x="f251" y="f506"/>
                  </a:cubicBezTo>
                  <a:cubicBezTo>
                    <a:pt x="f251" y="f212"/>
                    <a:pt x="f251" y="f507"/>
                    <a:pt x="f251" y="f164"/>
                  </a:cubicBezTo>
                  <a:cubicBezTo>
                    <a:pt x="f508" y="f191"/>
                    <a:pt x="f76" y="f243"/>
                    <a:pt x="f509" y="f232"/>
                  </a:cubicBezTo>
                  <a:cubicBezTo>
                    <a:pt x="f510" y="f256"/>
                    <a:pt x="f511" y="f512"/>
                    <a:pt x="f241" y="f513"/>
                  </a:cubicBezTo>
                  <a:cubicBezTo>
                    <a:pt x="f510" y="f514"/>
                    <a:pt x="f515" y="f516"/>
                    <a:pt x="f251" y="f517"/>
                  </a:cubicBezTo>
                  <a:cubicBezTo>
                    <a:pt x="f518" y="f285"/>
                    <a:pt x="f519" y="f520"/>
                    <a:pt x="f521" y="f480"/>
                  </a:cubicBezTo>
                  <a:cubicBezTo>
                    <a:pt x="f522" y="f480"/>
                    <a:pt x="f85" y="f481"/>
                    <a:pt x="f523" y="f482"/>
                  </a:cubicBezTo>
                  <a:cubicBezTo>
                    <a:pt x="f523" y="f524"/>
                    <a:pt x="f85" y="f525"/>
                    <a:pt x="f85" y="f525"/>
                  </a:cubicBezTo>
                  <a:cubicBezTo>
                    <a:pt x="f526" y="f527"/>
                    <a:pt x="f528" y="f529"/>
                    <a:pt x="f530" y="f520"/>
                  </a:cubicBezTo>
                  <a:cubicBezTo>
                    <a:pt x="f531" y="f482"/>
                    <a:pt x="f246" y="f484"/>
                    <a:pt x="f515" y="f532"/>
                  </a:cubicBezTo>
                  <a:cubicBezTo>
                    <a:pt x="f515" y="f533"/>
                    <a:pt x="f515" y="f533"/>
                    <a:pt x="f509" y="f534"/>
                  </a:cubicBezTo>
                  <a:cubicBezTo>
                    <a:pt x="f531" y="f535"/>
                    <a:pt x="f305" y="f536"/>
                    <a:pt x="f425" y="f537"/>
                  </a:cubicBezTo>
                  <a:cubicBezTo>
                    <a:pt x="f300" y="f538"/>
                    <a:pt x="f262" y="f539"/>
                    <a:pt x="f422" y="f540"/>
                  </a:cubicBezTo>
                  <a:cubicBezTo>
                    <a:pt x="f264" y="f541"/>
                    <a:pt x="f264" y="f542"/>
                    <a:pt x="f264" y="f543"/>
                  </a:cubicBezTo>
                  <a:cubicBezTo>
                    <a:pt x="f422" y="f544"/>
                    <a:pt x="f422" y="f544"/>
                    <a:pt x="f545" y="f544"/>
                  </a:cubicBezTo>
                  <a:cubicBezTo>
                    <a:pt x="f262" y="f546"/>
                    <a:pt x="f547" y="f548"/>
                    <a:pt x="f426" y="f549"/>
                  </a:cubicBezTo>
                  <a:cubicBezTo>
                    <a:pt x="f259" y="f550"/>
                    <a:pt x="f423" y="f551"/>
                    <a:pt x="f552" y="f553"/>
                  </a:cubicBezTo>
                  <a:cubicBezTo>
                    <a:pt x="f300" y="f554"/>
                    <a:pt x="f555" y="f556"/>
                    <a:pt x="f555" y="f557"/>
                  </a:cubicBezTo>
                  <a:cubicBezTo>
                    <a:pt x="f116" y="f558"/>
                    <a:pt x="f426" y="f559"/>
                    <a:pt x="f305" y="f560"/>
                  </a:cubicBezTo>
                  <a:cubicBezTo>
                    <a:pt x="f530" y="f561"/>
                    <a:pt x="f358" y="f562"/>
                    <a:pt x="f74" y="f335"/>
                  </a:cubicBezTo>
                  <a:cubicBezTo>
                    <a:pt x="f563" y="f564"/>
                    <a:pt x="f565" y="f529"/>
                    <a:pt x="f566" y="f525"/>
                  </a:cubicBezTo>
                  <a:cubicBezTo>
                    <a:pt x="f567" y="f568"/>
                    <a:pt x="f569" y="f570"/>
                    <a:pt x="f571" y="f572"/>
                  </a:cubicBezTo>
                  <a:cubicBezTo>
                    <a:pt x="f573" y="f574"/>
                    <a:pt x="f575" y="f559"/>
                    <a:pt x="f576" y="f577"/>
                  </a:cubicBezTo>
                  <a:cubicBezTo>
                    <a:pt x="f578" y="f579"/>
                    <a:pt x="f580" y="f540"/>
                    <a:pt x="f581" y="f582"/>
                  </a:cubicBezTo>
                  <a:cubicBezTo>
                    <a:pt x="f237" y="f583"/>
                    <a:pt x="f584" y="f585"/>
                    <a:pt x="f567" y="f586"/>
                  </a:cubicBezTo>
                  <a:cubicBezTo>
                    <a:pt x="f510" y="f587"/>
                    <a:pt x="f510" y="f588"/>
                    <a:pt x="f566" y="f589"/>
                  </a:cubicBezTo>
                  <a:cubicBezTo>
                    <a:pt x="f566" y="f589"/>
                    <a:pt x="f510" y="f589"/>
                    <a:pt x="f510" y="f590"/>
                  </a:cubicBezTo>
                  <a:cubicBezTo>
                    <a:pt x="f311" y="f591"/>
                    <a:pt x="f592" y="f593"/>
                    <a:pt x="f594" y="f595"/>
                  </a:cubicBezTo>
                  <a:cubicBezTo>
                    <a:pt x="f64" y="f596"/>
                    <a:pt x="f597" y="f598"/>
                    <a:pt x="f599" y="f600"/>
                  </a:cubicBezTo>
                  <a:cubicBezTo>
                    <a:pt x="f601" y="f602"/>
                    <a:pt x="f603" y="f604"/>
                    <a:pt x="f605" y="f606"/>
                  </a:cubicBezTo>
                  <a:cubicBezTo>
                    <a:pt x="f66" y="f607"/>
                    <a:pt x="f608" y="f609"/>
                    <a:pt x="f610" y="f611"/>
                  </a:cubicBezTo>
                  <a:cubicBezTo>
                    <a:pt x="f612" y="f613"/>
                    <a:pt x="f614" y="f596"/>
                    <a:pt x="f217" y="f615"/>
                  </a:cubicBezTo>
                  <a:cubicBezTo>
                    <a:pt x="f616" y="f553"/>
                    <a:pt x="f617" y="f618"/>
                    <a:pt x="f619" y="f549"/>
                  </a:cubicBezTo>
                  <a:cubicBezTo>
                    <a:pt x="f620" y="f574"/>
                    <a:pt x="f360" y="f561"/>
                    <a:pt x="f575" y="f562"/>
                  </a:cubicBezTo>
                  <a:cubicBezTo>
                    <a:pt x="f575" y="f621"/>
                    <a:pt x="f605" y="f621"/>
                    <a:pt x="f605" y="f621"/>
                  </a:cubicBezTo>
                  <a:cubicBezTo>
                    <a:pt x="f576" y="f622"/>
                    <a:pt x="f623" y="f624"/>
                    <a:pt x="f614" y="f625"/>
                  </a:cubicBezTo>
                  <a:cubicBezTo>
                    <a:pt x="f62" y="f626"/>
                    <a:pt x="f47" y="f627"/>
                    <a:pt x="f628" y="f629"/>
                  </a:cubicBezTo>
                  <a:cubicBezTo>
                    <a:pt x="f630" y="f631"/>
                    <a:pt x="f632" y="f633"/>
                    <a:pt x="f634" y="f635"/>
                  </a:cubicBezTo>
                  <a:cubicBezTo>
                    <a:pt x="f32" y="f636"/>
                    <a:pt x="f32" y="f637"/>
                    <a:pt x="f634" y="f556"/>
                  </a:cubicBezTo>
                  <a:cubicBezTo>
                    <a:pt x="f632" y="f595"/>
                    <a:pt x="f203" y="f638"/>
                    <a:pt x="f639" y="f640"/>
                  </a:cubicBezTo>
                  <a:cubicBezTo>
                    <a:pt x="f370" y="f641"/>
                    <a:pt x="f634" y="f329"/>
                    <a:pt x="f201" y="f642"/>
                  </a:cubicBezTo>
                  <a:cubicBezTo>
                    <a:pt x="f200" y="f643"/>
                    <a:pt x="f644" y="f645"/>
                    <a:pt x="f198" y="f646"/>
                  </a:cubicBezTo>
                  <a:cubicBezTo>
                    <a:pt x="f198" y="f646"/>
                    <a:pt x="f647" y="f646"/>
                    <a:pt x="f647" y="f646"/>
                  </a:cubicBezTo>
                  <a:cubicBezTo>
                    <a:pt x="f647" y="f648"/>
                    <a:pt x="f198" y="f645"/>
                    <a:pt x="f198" y="f649"/>
                  </a:cubicBezTo>
                  <a:cubicBezTo>
                    <a:pt x="f201" y="f596"/>
                    <a:pt x="f634" y="f650"/>
                    <a:pt x="f373" y="f651"/>
                  </a:cubicBezTo>
                  <a:cubicBezTo>
                    <a:pt x="f201" y="f595"/>
                    <a:pt x="f644" y="f551"/>
                    <a:pt x="f647" y="f544"/>
                  </a:cubicBezTo>
                  <a:cubicBezTo>
                    <a:pt x="f652" y="f653"/>
                    <a:pt x="f654" y="f655"/>
                    <a:pt x="f656" y="f657"/>
                  </a:cubicBezTo>
                  <a:cubicBezTo>
                    <a:pt x="f658" y="f659"/>
                    <a:pt x="f658" y="f659"/>
                    <a:pt x="f658" y="f660"/>
                  </a:cubicBezTo>
                  <a:cubicBezTo>
                    <a:pt x="f658" y="f651"/>
                    <a:pt x="f656" y="f661"/>
                    <a:pt x="f662" y="f554"/>
                  </a:cubicBezTo>
                  <a:cubicBezTo>
                    <a:pt x="f654" y="f582"/>
                    <a:pt x="f663" y="f664"/>
                    <a:pt x="f32" y="f333"/>
                  </a:cubicBezTo>
                  <a:cubicBezTo>
                    <a:pt x="f372" y="f627"/>
                    <a:pt x="f320" y="f559"/>
                    <a:pt x="f665" y="f538"/>
                  </a:cubicBezTo>
                  <a:cubicBezTo>
                    <a:pt x="f190" y="f625"/>
                    <a:pt x="f188" y="f539"/>
                    <a:pt x="f666" y="f636"/>
                  </a:cubicBezTo>
                  <a:cubicBezTo>
                    <a:pt x="f667" y="f543"/>
                    <a:pt x="f668" y="f540"/>
                    <a:pt x="f669" y="f558"/>
                  </a:cubicBezTo>
                  <a:cubicBezTo>
                    <a:pt x="f670" y="f538"/>
                    <a:pt x="f198" y="f671"/>
                    <a:pt x="f672" y="f673"/>
                  </a:cubicBezTo>
                  <a:cubicBezTo>
                    <a:pt x="f37" y="f674"/>
                    <a:pt x="f45" y="f537"/>
                    <a:pt x="f53" y="f574"/>
                  </a:cubicBezTo>
                  <a:cubicBezTo>
                    <a:pt x="f362" y="f622"/>
                    <a:pt x="f608" y="f621"/>
                    <a:pt x="f360" y="f675"/>
                  </a:cubicBezTo>
                  <a:cubicBezTo>
                    <a:pt x="f676" y="f481"/>
                    <a:pt x="f240" y="f677"/>
                    <a:pt x="f310" y="f678"/>
                  </a:cubicBezTo>
                  <a:cubicBezTo>
                    <a:pt x="f601" y="f679"/>
                    <a:pt x="f240" y="f680"/>
                    <a:pt x="f567" y="f187"/>
                  </a:cubicBezTo>
                  <a:cubicBezTo>
                    <a:pt x="f242" y="f172"/>
                    <a:pt x="f309" y="f273"/>
                    <a:pt x="f242" y="f681"/>
                  </a:cubicBezTo>
                  <a:cubicBezTo>
                    <a:pt x="f566" y="f164"/>
                    <a:pt x="f510" y="f197"/>
                    <a:pt x="f567" y="f682"/>
                  </a:cubicBezTo>
                  <a:cubicBezTo>
                    <a:pt x="f567" y="f683"/>
                    <a:pt x="f241" y="f684"/>
                    <a:pt x="f241" y="f685"/>
                  </a:cubicBezTo>
                  <a:cubicBezTo>
                    <a:pt x="f240" y="f686"/>
                    <a:pt x="f687" y="f688"/>
                    <a:pt x="f619" y="f214"/>
                  </a:cubicBezTo>
                  <a:cubicBezTo>
                    <a:pt x="f612" y="f220"/>
                    <a:pt x="f235" y="f269"/>
                    <a:pt x="f616" y="f278"/>
                  </a:cubicBezTo>
                  <a:cubicBezTo>
                    <a:pt x="f62" y="f180"/>
                    <a:pt x="f616" y="f689"/>
                    <a:pt x="f235" y="f236"/>
                  </a:cubicBezTo>
                  <a:cubicBezTo>
                    <a:pt x="f690" y="f691"/>
                    <a:pt x="f594" y="f692"/>
                    <a:pt x="f594" y="f337"/>
                  </a:cubicBezTo>
                  <a:cubicBezTo>
                    <a:pt x="f594" y="f512"/>
                    <a:pt x="f612" y="f693"/>
                    <a:pt x="f612" y="f694"/>
                  </a:cubicBezTo>
                  <a:cubicBezTo>
                    <a:pt x="f64" y="f694"/>
                    <a:pt x="f690" y="f694"/>
                    <a:pt x="f690" y="f694"/>
                  </a:cubicBezTo>
                  <a:cubicBezTo>
                    <a:pt x="f612" y="f501"/>
                    <a:pt x="f213" y="f695"/>
                    <a:pt x="f211" y="f232"/>
                  </a:cubicBezTo>
                  <a:cubicBezTo>
                    <a:pt x="f211" y="f435"/>
                    <a:pt x="f53" y="f234"/>
                    <a:pt x="f53" y="f236"/>
                  </a:cubicBezTo>
                  <a:cubicBezTo>
                    <a:pt x="f211" y="f446"/>
                    <a:pt x="f53" y="f696"/>
                    <a:pt x="f50" y="f697"/>
                  </a:cubicBezTo>
                  <a:cubicBezTo>
                    <a:pt x="f698" y="f699"/>
                    <a:pt x="f225" y="f487"/>
                    <a:pt x="f59" y="f700"/>
                  </a:cubicBezTo>
                  <a:cubicBezTo>
                    <a:pt x="f59" y="f700"/>
                    <a:pt x="f45" y="f678"/>
                    <a:pt x="f43" y="f701"/>
                  </a:cubicBezTo>
                  <a:cubicBezTo>
                    <a:pt x="f45" y="f702"/>
                    <a:pt x="f45" y="f703"/>
                    <a:pt x="f59" y="f704"/>
                  </a:cubicBezTo>
                  <a:cubicBezTo>
                    <a:pt x="f364" y="f465"/>
                    <a:pt x="f55" y="f705"/>
                    <a:pt x="f364" y="f706"/>
                  </a:cubicBezTo>
                  <a:cubicBezTo>
                    <a:pt x="f48" y="f707"/>
                    <a:pt x="f708" y="f282"/>
                    <a:pt x="f59" y="f709"/>
                  </a:cubicBezTo>
                  <a:cubicBezTo>
                    <a:pt x="f41" y="f261"/>
                    <a:pt x="f41" y="f229"/>
                    <a:pt x="f57" y="f710"/>
                  </a:cubicBezTo>
                  <a:cubicBezTo>
                    <a:pt x="f53" y="f711"/>
                    <a:pt x="f698" y="f428"/>
                    <a:pt x="f62" y="f276"/>
                  </a:cubicBezTo>
                  <a:cubicBezTo>
                    <a:pt x="f712" y="f267"/>
                    <a:pt x="f672" y="f172"/>
                    <a:pt x="f713" y="f245"/>
                  </a:cubicBezTo>
                  <a:cubicBezTo>
                    <a:pt x="f201" y="f227"/>
                    <a:pt x="f198" y="f247"/>
                    <a:pt x="f192" y="f263"/>
                  </a:cubicBezTo>
                  <a:cubicBezTo>
                    <a:pt x="f714" y="f435"/>
                    <a:pt x="f652" y="f715"/>
                    <a:pt x="f658" y="f446"/>
                  </a:cubicBezTo>
                  <a:cubicBezTo>
                    <a:pt x="f716" y="f489"/>
                    <a:pt x="f28" y="f467"/>
                    <a:pt x="f654" y="f717"/>
                  </a:cubicBezTo>
                  <a:cubicBezTo>
                    <a:pt x="f654" y="f717"/>
                    <a:pt x="f652" y="f465"/>
                    <a:pt x="f652" y="f465"/>
                  </a:cubicBezTo>
                  <a:cubicBezTo>
                    <a:pt x="f663" y="f718"/>
                    <a:pt x="f719" y="f720"/>
                    <a:pt x="f721" y="f722"/>
                  </a:cubicBezTo>
                  <a:cubicBezTo>
                    <a:pt x="f192" y="f463"/>
                    <a:pt x="f719" y="f525"/>
                    <a:pt x="f190" y="f564"/>
                  </a:cubicBezTo>
                  <a:cubicBezTo>
                    <a:pt x="f192" y="f677"/>
                    <a:pt x="f723" y="f514"/>
                    <a:pt x="f724" y="f725"/>
                  </a:cubicBezTo>
                  <a:cubicBezTo>
                    <a:pt x="f724" y="f726"/>
                    <a:pt x="f724" y="f701"/>
                    <a:pt x="f724" y="f727"/>
                  </a:cubicBezTo>
                  <a:cubicBezTo>
                    <a:pt x="f724" y="f534"/>
                    <a:pt x="f323" y="f568"/>
                    <a:pt x="f666" y="f335"/>
                  </a:cubicBezTo>
                  <a:cubicBezTo>
                    <a:pt x="f666" y="f335"/>
                    <a:pt x="f666" y="f335"/>
                    <a:pt x="f666" y="f728"/>
                  </a:cubicBezTo>
                  <a:cubicBezTo>
                    <a:pt x="f729" y="f480"/>
                    <a:pt x="f669" y="f516"/>
                    <a:pt x="f667" y="f726"/>
                  </a:cubicBezTo>
                  <a:cubicBezTo>
                    <a:pt x="f730" y="f706"/>
                    <a:pt x="f666" y="f731"/>
                    <a:pt x="f732" y="f238"/>
                  </a:cubicBezTo>
                  <a:cubicBezTo>
                    <a:pt x="f733" y="f441"/>
                    <a:pt x="f656" y="f435"/>
                    <a:pt x="f654" y="f689"/>
                  </a:cubicBezTo>
                  <a:cubicBezTo>
                    <a:pt x="f667" y="f238"/>
                    <a:pt x="f26" y="f709"/>
                    <a:pt x="f325" y="f697"/>
                  </a:cubicBezTo>
                  <a:cubicBezTo>
                    <a:pt x="f734" y="f735"/>
                    <a:pt x="f736" y="f678"/>
                    <a:pt x="f734" y="f484"/>
                  </a:cubicBezTo>
                  <a:cubicBezTo>
                    <a:pt x="f737" y="f705"/>
                    <a:pt x="f738" y="f454"/>
                    <a:pt x="f28" y="f230"/>
                  </a:cubicBezTo>
                  <a:cubicBezTo>
                    <a:pt x="f739" y="f435"/>
                    <a:pt x="f740" y="f741"/>
                    <a:pt x="f742" y="f279"/>
                  </a:cubicBezTo>
                  <a:cubicBezTo>
                    <a:pt x="f385" y="f428"/>
                    <a:pt x="f743" y="f174"/>
                    <a:pt x="f739" y="f245"/>
                  </a:cubicBezTo>
                  <a:cubicBezTo>
                    <a:pt x="f744" y="f278"/>
                    <a:pt x="f403" y="f172"/>
                    <a:pt x="f745" y="f746"/>
                  </a:cubicBezTo>
                  <a:cubicBezTo>
                    <a:pt x="f747" y="f169"/>
                    <a:pt x="f399" y="f681"/>
                    <a:pt x="f748" y="f749"/>
                  </a:cubicBezTo>
                  <a:cubicBezTo>
                    <a:pt x="f750" y="f277"/>
                    <a:pt x="f751" y="f752"/>
                    <a:pt x="f177" y="f753"/>
                  </a:cubicBezTo>
                  <a:cubicBezTo>
                    <a:pt x="f754" y="f753"/>
                    <a:pt x="f755" y="f756"/>
                    <a:pt x="f757" y="f758"/>
                  </a:cubicBezTo>
                  <a:cubicBezTo>
                    <a:pt x="f757" y="f758"/>
                    <a:pt x="f394" y="f686"/>
                    <a:pt x="f394" y="f686"/>
                  </a:cubicBezTo>
                  <a:cubicBezTo>
                    <a:pt x="f385" y="f758"/>
                    <a:pt x="f759" y="f753"/>
                    <a:pt x="f743" y="f688"/>
                  </a:cubicBezTo>
                  <a:cubicBezTo>
                    <a:pt x="f181" y="f214"/>
                    <a:pt x="f760" y="f761"/>
                    <a:pt x="f328" y="f427"/>
                  </a:cubicBezTo>
                  <a:cubicBezTo>
                    <a:pt x="f762" y="f428"/>
                    <a:pt x="f17" y="f763"/>
                    <a:pt x="f764" y="f243"/>
                  </a:cubicBezTo>
                  <a:cubicBezTo>
                    <a:pt x="f409" y="f227"/>
                    <a:pt x="f765" y="f180"/>
                    <a:pt x="f766" y="f180"/>
                  </a:cubicBezTo>
                  <a:cubicBezTo>
                    <a:pt x="f767" y="f247"/>
                    <a:pt x="f768" y="f182"/>
                    <a:pt x="f28" y="f182"/>
                  </a:cubicBezTo>
                  <a:cubicBezTo>
                    <a:pt x="f769" y="f247"/>
                    <a:pt x="f656" y="f494"/>
                    <a:pt x="f770" y="f178"/>
                  </a:cubicBezTo>
                  <a:cubicBezTo>
                    <a:pt x="f200" y="f226"/>
                    <a:pt x="f368" y="f267"/>
                    <a:pt x="f231" y="f427"/>
                  </a:cubicBezTo>
                  <a:cubicBezTo>
                    <a:pt x="f614" y="f214"/>
                    <a:pt x="f239" y="f209"/>
                    <a:pt x="f571" y="f771"/>
                  </a:cubicBezTo>
                  <a:cubicBezTo>
                    <a:pt x="f511" y="f772"/>
                    <a:pt x="f241" y="f773"/>
                    <a:pt x="f241" y="f774"/>
                  </a:cubicBezTo>
                  <a:cubicBezTo>
                    <a:pt x="f567" y="f775"/>
                    <a:pt x="f309" y="f776"/>
                    <a:pt x="f777" y="f778"/>
                  </a:cubicBezTo>
                  <a:cubicBezTo>
                    <a:pt x="f78" y="f779"/>
                    <a:pt x="f780" y="f781"/>
                    <a:pt x="f782" y="f459"/>
                  </a:cubicBezTo>
                  <a:cubicBezTo>
                    <a:pt x="f783" y="f784"/>
                    <a:pt x="f309" y="f781"/>
                    <a:pt x="f785" y="f786"/>
                  </a:cubicBezTo>
                  <a:cubicBezTo>
                    <a:pt x="f787" y="f130"/>
                    <a:pt x="f605" y="f788"/>
                    <a:pt x="f789" y="f790"/>
                  </a:cubicBezTo>
                  <a:cubicBezTo>
                    <a:pt x="f610" y="f791"/>
                    <a:pt x="f612" y="f792"/>
                    <a:pt x="f235" y="f141"/>
                  </a:cubicBezTo>
                  <a:cubicBezTo>
                    <a:pt x="f53" y="f793"/>
                    <a:pt x="f794" y="f156"/>
                    <a:pt x="f795" y="f284"/>
                  </a:cubicBezTo>
                  <a:cubicBezTo>
                    <a:pt x="f647" y="f284"/>
                    <a:pt x="f194" y="f199"/>
                    <a:pt x="f721" y="f683"/>
                  </a:cubicBezTo>
                  <a:cubicBezTo>
                    <a:pt x="f721" y="f199"/>
                    <a:pt x="f721" y="f199"/>
                    <a:pt x="f721" y="f284"/>
                  </a:cubicBezTo>
                  <a:cubicBezTo>
                    <a:pt x="f192" y="f209"/>
                    <a:pt x="f194" y="f209"/>
                    <a:pt x="f196" y="f160"/>
                  </a:cubicBezTo>
                  <a:cubicBezTo>
                    <a:pt x="f372" y="f796"/>
                    <a:pt x="f797" y="f798"/>
                    <a:pt x="f207" y="f799"/>
                  </a:cubicBezTo>
                  <a:cubicBezTo>
                    <a:pt x="f364" y="f800"/>
                    <a:pt x="f801" y="f802"/>
                    <a:pt x="f64" y="f803"/>
                  </a:cubicBezTo>
                  <a:cubicBezTo>
                    <a:pt x="f614" y="f803"/>
                    <a:pt x="f215" y="f445"/>
                    <a:pt x="f801" y="f445"/>
                  </a:cubicBezTo>
                  <a:cubicBezTo>
                    <a:pt x="f712" y="f445"/>
                    <a:pt x="f804" y="f349"/>
                    <a:pt x="f805" y="f132"/>
                  </a:cubicBezTo>
                  <a:cubicBezTo>
                    <a:pt x="f654" y="f806"/>
                    <a:pt x="f666" y="f146"/>
                    <a:pt x="f807" y="f800"/>
                  </a:cubicBezTo>
                  <a:cubicBezTo>
                    <a:pt x="f808" y="f809"/>
                    <a:pt x="f810" y="f811"/>
                    <a:pt x="f325" y="f812"/>
                  </a:cubicBezTo>
                  <a:cubicBezTo>
                    <a:pt x="f325" y="f812"/>
                    <a:pt x="f813" y="f288"/>
                    <a:pt x="f813" y="f288"/>
                  </a:cubicBezTo>
                  <a:cubicBezTo>
                    <a:pt x="f807" y="f814"/>
                    <a:pt x="f815" y="f816"/>
                    <a:pt x="f669" y="f776"/>
                  </a:cubicBezTo>
                  <a:cubicBezTo>
                    <a:pt x="f323" y="f135"/>
                    <a:pt x="f323" y="f776"/>
                    <a:pt x="f668" y="f776"/>
                  </a:cubicBezTo>
                  <a:cubicBezTo>
                    <a:pt x="f817" y="f148"/>
                    <a:pt x="f409" y="f818"/>
                    <a:pt x="f819" y="f773"/>
                  </a:cubicBezTo>
                  <a:cubicBezTo>
                    <a:pt x="f819" y="f820"/>
                    <a:pt x="f328" y="f793"/>
                    <a:pt x="f403" y="f793"/>
                  </a:cubicBezTo>
                  <a:cubicBezTo>
                    <a:pt x="f403" y="f820"/>
                    <a:pt x="f403" y="f821"/>
                    <a:pt x="f328" y="f822"/>
                  </a:cubicBezTo>
                  <a:cubicBezTo>
                    <a:pt x="f739" y="f823"/>
                    <a:pt x="f404" y="f824"/>
                    <a:pt x="f737" y="f825"/>
                  </a:cubicBezTo>
                  <a:cubicBezTo>
                    <a:pt x="f826" y="f146"/>
                    <a:pt x="f768" y="f348"/>
                    <a:pt x="f662" y="f791"/>
                  </a:cubicBezTo>
                  <a:cubicBezTo>
                    <a:pt x="f770" y="f778"/>
                    <a:pt x="f723" y="f349"/>
                    <a:pt x="f827" y="f447"/>
                  </a:cubicBezTo>
                  <a:cubicBezTo>
                    <a:pt x="f190" y="f445"/>
                    <a:pt x="f375" y="f445"/>
                    <a:pt x="f654" y="f445"/>
                  </a:cubicBezTo>
                  <a:cubicBezTo>
                    <a:pt x="f323" y="f349"/>
                    <a:pt x="f828" y="f349"/>
                    <a:pt x="f829" y="f791"/>
                  </a:cubicBezTo>
                  <a:cubicBezTo>
                    <a:pt x="f830" y="f831"/>
                    <a:pt x="f832" y="f833"/>
                    <a:pt x="f834" y="f775"/>
                  </a:cubicBezTo>
                  <a:cubicBezTo>
                    <a:pt x="f835" y="f836"/>
                    <a:pt x="f396" y="f347"/>
                    <a:pt x="f837" y="f814"/>
                  </a:cubicBezTo>
                  <a:cubicBezTo>
                    <a:pt x="f837" y="f825"/>
                    <a:pt x="f386" y="f825"/>
                    <a:pt x="f386" y="f347"/>
                  </a:cubicBezTo>
                  <a:cubicBezTo>
                    <a:pt x="f386" y="f818"/>
                    <a:pt x="f837" y="f836"/>
                    <a:pt x="f740" y="f838"/>
                  </a:cubicBezTo>
                  <a:cubicBezTo>
                    <a:pt x="f835" y="f149"/>
                    <a:pt x="f839" y="f141"/>
                    <a:pt x="f840" y="f143"/>
                  </a:cubicBezTo>
                  <a:cubicBezTo>
                    <a:pt x="f841" y="f348"/>
                    <a:pt x="f830" y="f803"/>
                    <a:pt x="f734" y="f130"/>
                  </a:cubicBezTo>
                  <a:cubicBezTo>
                    <a:pt x="f767" y="f271"/>
                    <a:pt x="f842" y="f444"/>
                    <a:pt x="f843" y="f844"/>
                  </a:cubicBezTo>
                  <a:cubicBezTo>
                    <a:pt x="f805" y="f291"/>
                    <a:pt x="f207" y="f291"/>
                    <a:pt x="f213" y="f450"/>
                  </a:cubicBezTo>
                  <a:cubicBezTo>
                    <a:pt x="f64" y="f450"/>
                    <a:pt x="f580" y="f845"/>
                    <a:pt x="f846" y="f461"/>
                  </a:cubicBezTo>
                  <a:cubicBezTo>
                    <a:pt x="f789" y="f459"/>
                    <a:pt x="f789" y="f459"/>
                    <a:pt x="f620" y="f459"/>
                  </a:cubicBezTo>
                  <a:cubicBezTo>
                    <a:pt x="f237" y="f452"/>
                    <a:pt x="f215" y="f847"/>
                    <a:pt x="f211" y="f442"/>
                  </a:cubicBezTo>
                  <a:cubicBezTo>
                    <a:pt x="f848" y="f412"/>
                    <a:pt x="f849" y="f850"/>
                    <a:pt x="f639" y="f475"/>
                  </a:cubicBezTo>
                  <a:cubicBezTo>
                    <a:pt x="f851" y="f852"/>
                    <a:pt x="f714" y="f296"/>
                    <a:pt x="f843" y="f853"/>
                  </a:cubicBezTo>
                  <a:cubicBezTo>
                    <a:pt x="f732" y="f853"/>
                    <a:pt x="f188" y="f853"/>
                    <a:pt x="f716" y="f853"/>
                  </a:cubicBezTo>
                  <a:cubicBezTo>
                    <a:pt x="f729" y="f853"/>
                    <a:pt x="f28" y="f853"/>
                    <a:pt x="f323" y="f853"/>
                  </a:cubicBezTo>
                  <a:cubicBezTo>
                    <a:pt x="f670" y="f296"/>
                    <a:pt x="f723" y="f264"/>
                    <a:pt x="f198" y="f296"/>
                  </a:cubicBezTo>
                  <a:cubicBezTo>
                    <a:pt x="f372" y="f420"/>
                    <a:pt x="f630" y="f294"/>
                    <a:pt x="f794" y="f123"/>
                  </a:cubicBezTo>
                  <a:cubicBezTo>
                    <a:pt x="f53" y="f414"/>
                    <a:pt x="f690" y="f442"/>
                    <a:pt x="f239" y="f455"/>
                  </a:cubicBezTo>
                  <a:cubicBezTo>
                    <a:pt x="f573" y="f854"/>
                    <a:pt x="f565" y="f854"/>
                    <a:pt x="f358" y="f466"/>
                  </a:cubicBezTo>
                  <a:cubicBezTo>
                    <a:pt x="f253" y="f855"/>
                    <a:pt x="f305" y="f412"/>
                    <a:pt x="f355" y="f415"/>
                  </a:cubicBezTo>
                  <a:cubicBezTo>
                    <a:pt x="f497" y="f415"/>
                    <a:pt x="f91" y="f416"/>
                    <a:pt x="f93" y="f438"/>
                  </a:cubicBezTo>
                  <a:cubicBezTo>
                    <a:pt x="f101" y="f433"/>
                    <a:pt x="f105" y="f265"/>
                    <a:pt x="f856" y="f545"/>
                  </a:cubicBezTo>
                  <a:cubicBezTo>
                    <a:pt x="f114" y="f857"/>
                    <a:pt x="f555" y="f858"/>
                    <a:pt x="f859" y="f522"/>
                  </a:cubicBezTo>
                  <a:cubicBezTo>
                    <a:pt x="f555" y="f87"/>
                    <a:pt x="f114" y="f93"/>
                    <a:pt x="f856" y="f860"/>
                  </a:cubicBezTo>
                  <a:cubicBezTo>
                    <a:pt x="f106" y="f496"/>
                    <a:pt x="f496" y="f103"/>
                    <a:pt x="f97" y="f105"/>
                  </a:cubicBezTo>
                  <a:cubicBezTo>
                    <a:pt x="f861" y="f116"/>
                    <a:pt x="f251" y="f298"/>
                    <a:pt x="f509" y="f477"/>
                  </a:cubicBezTo>
                  <a:cubicBezTo>
                    <a:pt x="f509" y="f471"/>
                    <a:pt x="f563" y="f433"/>
                    <a:pt x="f309" y="f123"/>
                  </a:cubicBezTo>
                  <a:cubicBezTo>
                    <a:pt x="f309" y="f471"/>
                    <a:pt x="f565" y="f477"/>
                    <a:pt x="f565" y="f475"/>
                  </a:cubicBezTo>
                  <a:cubicBezTo>
                    <a:pt x="f74" y="f264"/>
                    <a:pt x="f777" y="f859"/>
                    <a:pt x="f862" y="f424"/>
                  </a:cubicBezTo>
                  <a:cubicBezTo>
                    <a:pt x="f79" y="f259"/>
                    <a:pt x="f530" y="f114"/>
                    <a:pt x="f505" y="f112"/>
                  </a:cubicBezTo>
                  <a:cubicBezTo>
                    <a:pt x="f863" y="f110"/>
                    <a:pt x="f356" y="f493"/>
                    <a:pt x="f528" y="f108"/>
                  </a:cubicBezTo>
                  <a:cubicBezTo>
                    <a:pt x="f76" y="f114"/>
                    <a:pt x="f511" y="f552"/>
                    <a:pt x="f310" y="f852"/>
                  </a:cubicBezTo>
                  <a:cubicBezTo>
                    <a:pt x="f310" y="f265"/>
                    <a:pt x="f599" y="f486"/>
                    <a:pt x="f676" y="f488"/>
                  </a:cubicBezTo>
                  <a:cubicBezTo>
                    <a:pt x="f601" y="f265"/>
                    <a:pt x="f601" y="f852"/>
                    <a:pt x="f601" y="f431"/>
                  </a:cubicBezTo>
                  <a:cubicBezTo>
                    <a:pt x="f864" y="f420"/>
                    <a:pt x="f601" y="f853"/>
                    <a:pt x="f676" y="f296"/>
                  </a:cubicBezTo>
                  <a:cubicBezTo>
                    <a:pt x="f785" y="f300"/>
                    <a:pt x="f309" y="f865"/>
                    <a:pt x="f307" y="f426"/>
                  </a:cubicBezTo>
                  <a:cubicBezTo>
                    <a:pt x="f782" y="f99"/>
                    <a:pt x="f503" y="f866"/>
                    <a:pt x="f91" y="f87"/>
                  </a:cubicBezTo>
                  <a:cubicBezTo>
                    <a:pt x="f97" y="f523"/>
                    <a:pt x="f101" y="f521"/>
                    <a:pt x="f858" y="f867"/>
                  </a:cubicBezTo>
                  <a:cubicBezTo>
                    <a:pt x="f523" y="f503"/>
                    <a:pt x="f528" y="f782"/>
                    <a:pt x="f528" y="f531"/>
                  </a:cubicBezTo>
                  <a:cubicBezTo>
                    <a:pt x="f861" y="f307"/>
                    <a:pt x="f861" y="f868"/>
                    <a:pt x="f869" y="f518"/>
                  </a:cubicBezTo>
                  <a:cubicBezTo>
                    <a:pt x="f867" y="f505"/>
                    <a:pt x="f89" y="f528"/>
                    <a:pt x="f99" y="f519"/>
                  </a:cubicBezTo>
                  <a:cubicBezTo>
                    <a:pt x="f110" y="f782"/>
                    <a:pt x="f870" y="f862"/>
                    <a:pt x="f871" y="f872"/>
                  </a:cubicBezTo>
                  <a:cubicBezTo>
                    <a:pt x="f491" y="f74"/>
                    <a:pt x="f871" y="f563"/>
                    <a:pt x="f119" y="f309"/>
                  </a:cubicBezTo>
                  <a:cubicBezTo>
                    <a:pt x="f547" y="f873"/>
                    <a:pt x="f114" y="f605"/>
                    <a:pt x="f857" y="f314"/>
                  </a:cubicBezTo>
                  <a:cubicBezTo>
                    <a:pt x="f97" y="f787"/>
                    <a:pt x="f356" y="f74"/>
                    <a:pt x="f874" y="f356"/>
                  </a:cubicBezTo>
                  <a:cubicBezTo>
                    <a:pt x="f74" y="f356"/>
                    <a:pt x="f74" y="f782"/>
                    <a:pt x="f509" y="f782"/>
                  </a:cubicBezTo>
                  <a:cubicBezTo>
                    <a:pt x="f509" y="f863"/>
                    <a:pt x="f509" y="f253"/>
                    <a:pt x="f74" y="f530"/>
                  </a:cubicBezTo>
                  <a:cubicBezTo>
                    <a:pt x="f248" y="f872"/>
                    <a:pt x="f531" y="f571"/>
                    <a:pt x="f528" y="f601"/>
                  </a:cubicBezTo>
                  <a:cubicBezTo>
                    <a:pt x="f526" y="f875"/>
                    <a:pt x="f87" y="f620"/>
                    <a:pt x="f866" y="f619"/>
                  </a:cubicBezTo>
                  <a:cubicBezTo>
                    <a:pt x="f110" y="f614"/>
                    <a:pt x="f876" y="f698"/>
                    <a:pt x="f123" y="f43"/>
                  </a:cubicBezTo>
                  <a:cubicBezTo>
                    <a:pt x="f461" y="f370"/>
                    <a:pt x="f143" y="f194"/>
                    <a:pt x="f877" y="f652"/>
                  </a:cubicBezTo>
                  <a:cubicBezTo>
                    <a:pt x="f158" y="f656"/>
                    <a:pt x="f752" y="f670"/>
                    <a:pt x="f164" y="f188"/>
                  </a:cubicBezTo>
                  <a:cubicBezTo>
                    <a:pt x="f752" y="f766"/>
                    <a:pt x="f199" y="f181"/>
                    <a:pt x="f507" y="f878"/>
                  </a:cubicBezTo>
                  <a:cubicBezTo>
                    <a:pt x="f210" y="f879"/>
                    <a:pt x="f684" y="f880"/>
                    <a:pt x="f881" y="f757"/>
                  </a:cubicBezTo>
                  <a:cubicBezTo>
                    <a:pt x="f141" y="f177"/>
                    <a:pt x="f452" y="f882"/>
                    <a:pt x="f121" y="f181"/>
                  </a:cubicBezTo>
                  <a:cubicBezTo>
                    <a:pt x="f103" y="f883"/>
                    <a:pt x="f783" y="f766"/>
                    <a:pt x="f360" y="f768"/>
                  </a:cubicBezTo>
                  <a:cubicBezTo>
                    <a:pt x="f608" y="f666"/>
                    <a:pt x="f594" y="f884"/>
                    <a:pt x="f217" y="f656"/>
                  </a:cubicBezTo>
                  <a:cubicBezTo>
                    <a:pt x="f801" y="f375"/>
                    <a:pt x="f698" y="f719"/>
                    <a:pt x="f57" y="f644"/>
                  </a:cubicBezTo>
                  <a:cubicBezTo>
                    <a:pt x="f37" y="f885"/>
                    <a:pt x="f630" y="f39"/>
                    <a:pt x="f373" y="f698"/>
                  </a:cubicBezTo>
                  <a:cubicBezTo>
                    <a:pt x="f714" y="f594"/>
                    <a:pt x="f724" y="f620"/>
                    <a:pt x="f730" y="f511"/>
                  </a:cubicBezTo>
                  <a:cubicBezTo>
                    <a:pt x="f886" y="f511"/>
                    <a:pt x="f886" y="f511"/>
                    <a:pt x="f886" y="f511"/>
                  </a:cubicBezTo>
                  <a:cubicBezTo>
                    <a:pt x="f887" y="f511"/>
                    <a:pt x="f887" y="f511"/>
                    <a:pt x="f768" y="f511"/>
                  </a:cubicBezTo>
                  <a:cubicBezTo>
                    <a:pt x="f666" y="f789"/>
                    <a:pt x="f28" y="f690"/>
                    <a:pt x="f670" y="f55"/>
                  </a:cubicBezTo>
                  <a:cubicBezTo>
                    <a:pt x="f190" y="f370"/>
                    <a:pt x="f370" y="f663"/>
                    <a:pt x="f47" y="f716"/>
                  </a:cubicBezTo>
                  <a:cubicBezTo>
                    <a:pt x="f225" y="f669"/>
                    <a:pt x="f698" y="f888"/>
                    <a:pt x="f889" y="f890"/>
                  </a:cubicBezTo>
                  <a:cubicBezTo>
                    <a:pt x="f891" y="f892"/>
                    <a:pt x="f893" y="f765"/>
                    <a:pt x="f619" y="f894"/>
                  </a:cubicBezTo>
                  <a:cubicBezTo>
                    <a:pt x="f573" y="f895"/>
                    <a:pt x="f251" y="f179"/>
                    <a:pt x="f85" y="f835"/>
                  </a:cubicBezTo>
                  <a:cubicBezTo>
                    <a:pt x="f865" y="f755"/>
                    <a:pt x="f354" y="f755"/>
                    <a:pt x="f479" y="f754"/>
                  </a:cubicBezTo>
                  <a:cubicBezTo>
                    <a:pt x="f896" y="f754"/>
                    <a:pt x="f268" y="f754"/>
                    <a:pt x="f442" y="f394"/>
                  </a:cubicBezTo>
                  <a:cubicBezTo>
                    <a:pt x="f449" y="f3"/>
                    <a:pt x="f802" y="f332"/>
                    <a:pt x="f811" y="f408"/>
                  </a:cubicBezTo>
                  <a:cubicBezTo>
                    <a:pt x="f820" y="f387"/>
                    <a:pt x="f275" y="f387"/>
                    <a:pt x="f897" y="f898"/>
                  </a:cubicBezTo>
                  <a:cubicBezTo>
                    <a:pt x="f899" y="f900"/>
                    <a:pt x="f901" y="f902"/>
                    <a:pt x="f903" y="f159"/>
                  </a:cubicBezTo>
                  <a:cubicBezTo>
                    <a:pt x="f904" y="f369"/>
                    <a:pt x="f812" y="f905"/>
                    <a:pt x="f347" y="f906"/>
                  </a:cubicBezTo>
                  <a:cubicBezTo>
                    <a:pt x="f149" y="f907"/>
                    <a:pt x="f148" y="f908"/>
                    <a:pt x="f802" y="f909"/>
                  </a:cubicBezTo>
                  <a:cubicBezTo>
                    <a:pt x="f910" y="f366"/>
                    <a:pt x="f911" y="f912"/>
                    <a:pt x="f791" y="f913"/>
                  </a:cubicBezTo>
                  <a:cubicBezTo>
                    <a:pt x="f791" y="f914"/>
                    <a:pt x="f915" y="f96"/>
                    <a:pt x="f132" y="f61"/>
                  </a:cubicBezTo>
                  <a:cubicBezTo>
                    <a:pt x="f349" y="f61"/>
                    <a:pt x="f779" y="f61"/>
                    <a:pt x="f844" y="f61"/>
                  </a:cubicBezTo>
                  <a:cubicBezTo>
                    <a:pt x="f449" y="f916"/>
                    <a:pt x="f291" y="f56"/>
                    <a:pt x="f788" y="f917"/>
                  </a:cubicBezTo>
                  <a:cubicBezTo>
                    <a:pt x="f781" y="f27"/>
                    <a:pt x="f918" y="f919"/>
                    <a:pt x="f461" y="f920"/>
                  </a:cubicBezTo>
                  <a:cubicBezTo>
                    <a:pt x="f351" y="f36"/>
                    <a:pt x="f459" y="f142"/>
                    <a:pt x="f291" y="f921"/>
                  </a:cubicBezTo>
                  <a:cubicBezTo>
                    <a:pt x="f461" y="f921"/>
                    <a:pt x="f443" y="f921"/>
                    <a:pt x="f351" y="f921"/>
                  </a:cubicBezTo>
                  <a:cubicBezTo>
                    <a:pt x="f457" y="f96"/>
                    <a:pt x="f270" y="f33"/>
                    <a:pt x="f847" y="f922"/>
                  </a:cubicBezTo>
                  <a:cubicBezTo>
                    <a:pt x="f923" y="f33"/>
                    <a:pt x="f923" y="f60"/>
                    <a:pt x="f453" y="f924"/>
                  </a:cubicBezTo>
                  <a:cubicBezTo>
                    <a:pt x="f925" y="f924"/>
                    <a:pt x="f412" y="f924"/>
                    <a:pt x="f926" y="f92"/>
                  </a:cubicBezTo>
                  <a:cubicBezTo>
                    <a:pt x="f266" y="f339"/>
                    <a:pt x="f477" y="f339"/>
                    <a:pt x="f488" y="f109"/>
                  </a:cubicBezTo>
                  <a:cubicBezTo>
                    <a:pt x="f488" y="f914"/>
                    <a:pt x="f853" y="f29"/>
                    <a:pt x="f927" y="f38"/>
                  </a:cubicBezTo>
                  <a:cubicBezTo>
                    <a:pt x="f491" y="f33"/>
                    <a:pt x="f354" y="f928"/>
                    <a:pt x="f296" y="f63"/>
                  </a:cubicBezTo>
                  <a:cubicBezTo>
                    <a:pt x="f422" y="f90"/>
                    <a:pt x="f354" y="f340"/>
                    <a:pt x="f262" y="f929"/>
                  </a:cubicBezTo>
                  <a:cubicBezTo>
                    <a:pt x="f298" y="f921"/>
                    <a:pt x="f260" y="f60"/>
                    <a:pt x="f555" y="f144"/>
                  </a:cubicBezTo>
                  <a:cubicBezTo>
                    <a:pt x="f116" y="f56"/>
                    <a:pt x="f425" y="f40"/>
                    <a:pt x="f95" y="f147"/>
                  </a:cubicBezTo>
                  <a:cubicBezTo>
                    <a:pt x="f867" y="f38"/>
                    <a:pt x="f861" y="f930"/>
                    <a:pt x="f519" y="f142"/>
                  </a:cubicBezTo>
                  <a:cubicBezTo>
                    <a:pt x="f519" y="f931"/>
                    <a:pt x="f356" y="f921"/>
                    <a:pt x="f782" y="f63"/>
                  </a:cubicBezTo>
                  <a:cubicBezTo>
                    <a:pt x="f253" y="f932"/>
                    <a:pt x="f780" y="f109"/>
                    <a:pt x="f868" y="f339"/>
                  </a:cubicBezTo>
                  <a:cubicBezTo>
                    <a:pt x="f862" y="f931"/>
                    <a:pt x="f79" y="f100"/>
                    <a:pt x="f253" y="f914"/>
                  </a:cubicBezTo>
                  <a:cubicBezTo>
                    <a:pt x="f505" y="f58"/>
                    <a:pt x="f505" y="f920"/>
                    <a:pt x="f80" y="f381"/>
                  </a:cubicBezTo>
                  <a:cubicBezTo>
                    <a:pt x="f868" y="f54"/>
                    <a:pt x="f251" y="f914"/>
                    <a:pt x="f358" y="f924"/>
                  </a:cubicBezTo>
                  <a:cubicBezTo>
                    <a:pt x="f242" y="f359"/>
                    <a:pt x="f573" y="f60"/>
                    <a:pt x="f360" y="f102"/>
                  </a:cubicBezTo>
                  <a:cubicBezTo>
                    <a:pt x="f787" y="f930"/>
                    <a:pt x="f864" y="f40"/>
                    <a:pt x="f575" y="f46"/>
                  </a:cubicBezTo>
                  <a:cubicBezTo>
                    <a:pt x="f687" y="f933"/>
                    <a:pt x="f239" y="f58"/>
                    <a:pt x="f620" y="f102"/>
                  </a:cubicBezTo>
                  <a:cubicBezTo>
                    <a:pt x="f578" y="f916"/>
                    <a:pt x="f312" y="f934"/>
                    <a:pt x="f314" y="f35"/>
                  </a:cubicBezTo>
                  <a:cubicBezTo>
                    <a:pt x="f687" y="f147"/>
                    <a:pt x="f789" y="f400"/>
                    <a:pt x="f612" y="f906"/>
                  </a:cubicBezTo>
                  <a:cubicBezTo>
                    <a:pt x="f623" y="f908"/>
                    <a:pt x="f314" y="f935"/>
                    <a:pt x="f623" y="f936"/>
                  </a:cubicBezTo>
                  <a:cubicBezTo>
                    <a:pt x="f610" y="f912"/>
                    <a:pt x="f597" y="f147"/>
                    <a:pt x="f237" y="f937"/>
                  </a:cubicBezTo>
                  <a:cubicBezTo>
                    <a:pt x="f237" y="f361"/>
                    <a:pt x="f592" y="f36"/>
                    <a:pt x="f938" y="f35"/>
                  </a:cubicBezTo>
                  <a:cubicBezTo>
                    <a:pt x="f64" y="f35"/>
                    <a:pt x="f614" y="f144"/>
                    <a:pt x="f219" y="f144"/>
                  </a:cubicBezTo>
                  <a:cubicBezTo>
                    <a:pt x="f617" y="f922"/>
                    <a:pt x="f617" y="f381"/>
                    <a:pt x="f362" y="f365"/>
                  </a:cubicBezTo>
                  <a:cubicBezTo>
                    <a:pt x="f362" y="f23"/>
                    <a:pt x="f801" y="f393"/>
                    <a:pt x="f225" y="f20"/>
                  </a:cubicBezTo>
                  <a:cubicBezTo>
                    <a:pt x="f41" y="f367"/>
                    <a:pt x="f205" y="f906"/>
                    <a:pt x="f804" y="f939"/>
                  </a:cubicBezTo>
                  <a:cubicBezTo>
                    <a:pt x="f665" y="f49"/>
                    <a:pt x="f34" y="f365"/>
                    <a:pt x="f368" y="f917"/>
                  </a:cubicBezTo>
                  <a:cubicBezTo>
                    <a:pt x="f639" y="f363"/>
                    <a:pt x="f713" y="f365"/>
                    <a:pt x="f32" y="f366"/>
                  </a:cubicBezTo>
                  <a:cubicBezTo>
                    <a:pt x="f370" y="f376"/>
                    <a:pt x="f665" y="f940"/>
                    <a:pt x="f205" y="f941"/>
                  </a:cubicBezTo>
                  <a:cubicBezTo>
                    <a:pt x="f203" y="f905"/>
                    <a:pt x="f942" y="f395"/>
                    <a:pt x="f200" y="f49"/>
                  </a:cubicBezTo>
                  <a:cubicBezTo>
                    <a:pt x="f795" y="f151"/>
                    <a:pt x="f198" y="f935"/>
                    <a:pt x="f647" y="f943"/>
                  </a:cubicBezTo>
                  <a:cubicBezTo>
                    <a:pt x="f644" y="f944"/>
                    <a:pt x="f201" y="f393"/>
                    <a:pt x="f32" y="f155"/>
                  </a:cubicBezTo>
                  <a:cubicBezTo>
                    <a:pt x="f198" y="f391"/>
                    <a:pt x="f194" y="f907"/>
                    <a:pt x="f719" y="f909"/>
                  </a:cubicBezTo>
                  <a:cubicBezTo>
                    <a:pt x="f656" y="f153"/>
                    <a:pt x="f28" y="f20"/>
                    <a:pt x="f945" y="f155"/>
                  </a:cubicBezTo>
                  <a:cubicBezTo>
                    <a:pt x="f323" y="f388"/>
                    <a:pt x="f668" y="f168"/>
                    <a:pt x="f667" y="f332"/>
                  </a:cubicBezTo>
                  <a:cubicBezTo>
                    <a:pt x="f886" y="f900"/>
                    <a:pt x="f946" y="f14"/>
                    <a:pt x="f807" y="f334"/>
                  </a:cubicBezTo>
                  <a:cubicBezTo>
                    <a:pt x="f767" y="f16"/>
                    <a:pt x="f325" y="f947"/>
                    <a:pt x="f948" y="f949"/>
                  </a:cubicBezTo>
                  <a:cubicBezTo>
                    <a:pt x="f325" y="f950"/>
                    <a:pt x="f810" y="f168"/>
                    <a:pt x="f377" y="f407"/>
                  </a:cubicBezTo>
                  <a:cubicBezTo>
                    <a:pt x="f951" y="f952"/>
                    <a:pt x="f828" y="f953"/>
                    <a:pt x="f813" y="f834"/>
                  </a:cubicBezTo>
                  <a:cubicBezTo>
                    <a:pt x="f954" y="f750"/>
                    <a:pt x="f409" y="f955"/>
                    <a:pt x="f19" y="f956"/>
                  </a:cubicBezTo>
                  <a:cubicBezTo>
                    <a:pt x="f750" y="f379"/>
                    <a:pt x="f742" y="f656"/>
                    <a:pt x="f166" y="f205"/>
                  </a:cubicBezTo>
                  <a:cubicBezTo>
                    <a:pt x="f389" y="f62"/>
                    <a:pt x="f374" y="f312"/>
                    <a:pt x="f367" y="f511"/>
                  </a:cubicBezTo>
                  <a:cubicBezTo>
                    <a:pt x="f906" y="f251"/>
                    <a:pt x="f944" y="f861"/>
                    <a:pt x="f909" y="f97"/>
                  </a:cubicBezTo>
                  <a:cubicBezTo>
                    <a:pt x="f939" y="f426"/>
                    <a:pt x="f943" y="f258"/>
                    <a:pt x="f935" y="f114"/>
                  </a:cubicBezTo>
                  <a:cubicBezTo>
                    <a:pt x="f151" y="f555"/>
                    <a:pt x="f151" y="f927"/>
                    <a:pt x="f151" y="f957"/>
                  </a:cubicBezTo>
                  <a:cubicBezTo>
                    <a:pt x="f917" y="f503"/>
                    <a:pt x="f936" y="f68"/>
                    <a:pt x="f958" y="f62"/>
                  </a:cubicBezTo>
                  <a:cubicBezTo>
                    <a:pt x="f395" y="f217"/>
                    <a:pt x="f398" y="f612"/>
                    <a:pt x="f939" y="f314"/>
                  </a:cubicBezTo>
                  <a:cubicBezTo>
                    <a:pt x="f44" y="f68"/>
                    <a:pt x="f913" y="f76"/>
                    <a:pt x="f31" y="f867"/>
                  </a:cubicBezTo>
                  <a:cubicBezTo>
                    <a:pt x="f35" y="f425"/>
                    <a:pt x="f102" y="f298"/>
                    <a:pt x="f98" y="f477"/>
                  </a:cubicBezTo>
                  <a:cubicBezTo>
                    <a:pt x="f60" y="f412"/>
                    <a:pt x="f959" y="f457"/>
                    <a:pt x="f960" y="f449"/>
                  </a:cubicBezTo>
                  <a:cubicBezTo>
                    <a:pt x="f921" y="f803"/>
                    <a:pt x="f92" y="f911"/>
                    <a:pt x="f92" y="f910"/>
                  </a:cubicBezTo>
                  <a:cubicBezTo>
                    <a:pt x="f921" y="f961"/>
                    <a:pt x="f960" y="f811"/>
                    <a:pt x="f359" y="f962"/>
                  </a:cubicBezTo>
                  <a:cubicBezTo>
                    <a:pt x="f338" y="f963"/>
                    <a:pt x="f98" y="f212"/>
                    <a:pt x="f144" y="f276"/>
                  </a:cubicBezTo>
                  <a:cubicBezTo>
                    <a:pt x="f29" y="f439"/>
                    <a:pt x="f935" y="f964"/>
                    <a:pt x="f157" y="f965"/>
                  </a:cubicBezTo>
                  <a:cubicBezTo>
                    <a:pt x="f12" y="f966"/>
                    <a:pt x="f742" y="f967"/>
                    <a:pt x="f834" y="f627"/>
                  </a:cubicBezTo>
                  <a:cubicBezTo>
                    <a:pt x="f968" y="f544"/>
                    <a:pt x="f830" y="f969"/>
                    <a:pt x="f9" y="f650"/>
                  </a:cubicBezTo>
                  <a:cubicBezTo>
                    <a:pt x="f738" y="f970"/>
                    <a:pt x="f946" y="f971"/>
                    <a:pt x="f843" y="f972"/>
                  </a:cubicBezTo>
                  <a:cubicBezTo>
                    <a:pt x="f200" y="f600"/>
                    <a:pt x="f207" y="f973"/>
                    <a:pt x="f891" y="f974"/>
                  </a:cubicBezTo>
                  <a:cubicBezTo>
                    <a:pt x="f594" y="f975"/>
                    <a:pt x="f610" y="f976"/>
                    <a:pt x="f619" y="f977"/>
                  </a:cubicBezTo>
                  <a:cubicBezTo>
                    <a:pt x="f66" y="f319"/>
                    <a:pt x="f846" y="f302"/>
                    <a:pt x="f605" y="f978"/>
                  </a:cubicBezTo>
                  <a:cubicBezTo>
                    <a:pt x="f240" y="f979"/>
                    <a:pt x="f569" y="f980"/>
                    <a:pt x="f563" y="f980"/>
                  </a:cubicBezTo>
                  <a:cubicBezTo>
                    <a:pt x="f307" y="f979"/>
                    <a:pt x="f305" y="f978"/>
                    <a:pt x="f91" y="f981"/>
                  </a:cubicBezTo>
                  <a:cubicBezTo>
                    <a:pt x="f103" y="f982"/>
                    <a:pt x="f856" y="f983"/>
                    <a:pt x="f984" y="f985"/>
                  </a:cubicBezTo>
                  <a:cubicBezTo>
                    <a:pt x="f123" y="f986"/>
                    <a:pt x="f459" y="f987"/>
                    <a:pt x="f133" y="f988"/>
                  </a:cubicBezTo>
                  <a:cubicBezTo>
                    <a:pt x="f989" y="f990"/>
                    <a:pt x="f814" y="f539"/>
                    <a:pt x="f822" y="f991"/>
                  </a:cubicBezTo>
                  <a:cubicBezTo>
                    <a:pt x="f877" y="f481"/>
                    <a:pt x="f796" y="f717"/>
                    <a:pt x="f758" y="f498"/>
                  </a:cubicBezTo>
                  <a:cubicBezTo>
                    <a:pt x="f197" y="f230"/>
                    <a:pt x="f507" y="f269"/>
                    <a:pt x="f507" y="f162"/>
                  </a:cubicBezTo>
                  <a:cubicBezTo>
                    <a:pt x="f507" y="f208"/>
                    <a:pt x="f214" y="f901"/>
                    <a:pt x="f214" y="f992"/>
                  </a:cubicBezTo>
                  <a:cubicBezTo>
                    <a:pt x="f164" y="f347"/>
                    <a:pt x="f341" y="f816"/>
                    <a:pt x="f341" y="f348"/>
                  </a:cubicBezTo>
                  <a:cubicBezTo>
                    <a:pt x="f216" y="f993"/>
                    <a:pt x="f281" y="f461"/>
                    <a:pt x="f195" y="f126"/>
                  </a:cubicBezTo>
                  <a:cubicBezTo>
                    <a:pt x="f994" y="f440"/>
                    <a:pt x="f761" y="f896"/>
                    <a:pt x="f220" y="f266"/>
                  </a:cubicBezTo>
                  <a:cubicBezTo>
                    <a:pt x="f749" y="f123"/>
                    <a:pt x="f688" y="f265"/>
                    <a:pt x="f210" y="f957"/>
                  </a:cubicBezTo>
                  <a:cubicBezTo>
                    <a:pt x="f686" y="f300"/>
                    <a:pt x="f343" y="f424"/>
                    <a:pt x="f995" y="f547"/>
                  </a:cubicBezTo>
                  <a:cubicBezTo>
                    <a:pt x="f772" y="f300"/>
                    <a:pt x="f824" y="f114"/>
                    <a:pt x="f139" y="f858"/>
                  </a:cubicBezTo>
                  <a:cubicBezTo>
                    <a:pt x="f989" y="f93"/>
                    <a:pt x="f146" y="f83"/>
                    <a:pt x="f776" y="f519"/>
                  </a:cubicBezTo>
                  <a:cubicBezTo>
                    <a:pt x="f996" y="f79"/>
                    <a:pt x="f910" y="f518"/>
                    <a:pt x="f778" y="f307"/>
                  </a:cubicBezTo>
                  <a:cubicBezTo>
                    <a:pt x="f803" y="f307"/>
                    <a:pt x="f130" y="f78"/>
                    <a:pt x="f844" y="f307"/>
                  </a:cubicBezTo>
                  <a:cubicBezTo>
                    <a:pt x="f270" y="f868"/>
                    <a:pt x="f411" y="f862"/>
                    <a:pt x="f434" y="f531"/>
                  </a:cubicBezTo>
                  <a:cubicBezTo>
                    <a:pt x="f417" y="f530"/>
                    <a:pt x="f417" y="f80"/>
                    <a:pt x="f471" y="f503"/>
                  </a:cubicBezTo>
                  <a:cubicBezTo>
                    <a:pt x="f475" y="f355"/>
                    <a:pt x="f488" y="f97"/>
                    <a:pt x="f852" y="f426"/>
                  </a:cubicBezTo>
                  <a:cubicBezTo>
                    <a:pt x="f121" y="f105"/>
                    <a:pt x="f121" y="f257"/>
                    <a:pt x="f121" y="f425"/>
                  </a:cubicBezTo>
                  <a:cubicBezTo>
                    <a:pt x="f431" y="f547"/>
                    <a:pt x="f431" y="f957"/>
                    <a:pt x="f420" y="f997"/>
                  </a:cubicBezTo>
                  <a:cubicBezTo>
                    <a:pt x="f420" y="f850"/>
                    <a:pt x="f469" y="f411"/>
                    <a:pt x="f433" y="f442"/>
                  </a:cubicBezTo>
                  <a:cubicBezTo>
                    <a:pt x="f438" y="f270"/>
                    <a:pt x="f453" y="f443"/>
                    <a:pt x="f784" y="f455"/>
                  </a:cubicBezTo>
                  <a:cubicBezTo>
                    <a:pt x="f784" y="f126"/>
                    <a:pt x="f450" y="f126"/>
                    <a:pt x="f291" y="f126"/>
                  </a:cubicBezTo>
                  <a:cubicBezTo>
                    <a:pt x="f291" y="f455"/>
                    <a:pt x="f291" y="f455"/>
                    <a:pt x="f781" y="f453"/>
                  </a:cubicBezTo>
                  <a:cubicBezTo>
                    <a:pt x="f998" y="f452"/>
                    <a:pt x="f442" y="f461"/>
                    <a:pt x="f926" y="f461"/>
                  </a:cubicBezTo>
                  <a:cubicBezTo>
                    <a:pt x="f413" y="f291"/>
                    <a:pt x="f353" y="f449"/>
                    <a:pt x="f466" y="f993"/>
                  </a:cubicBezTo>
                  <a:cubicBezTo>
                    <a:pt x="f452" y="f349"/>
                    <a:pt x="f844" y="f132"/>
                    <a:pt x="f445" y="f348"/>
                  </a:cubicBezTo>
                  <a:cubicBezTo>
                    <a:pt x="f792" y="f135"/>
                    <a:pt x="f148" y="f989"/>
                    <a:pt x="f775" y="f800"/>
                  </a:cubicBezTo>
                  <a:cubicBezTo>
                    <a:pt x="f775" y="f274"/>
                    <a:pt x="f838" y="f809"/>
                    <a:pt x="f838" y="f999"/>
                  </a:cubicBezTo>
                  <a:cubicBezTo>
                    <a:pt x="f838" y="f999"/>
                    <a:pt x="f775" y="f811"/>
                    <a:pt x="f139" y="f811"/>
                  </a:cubicBezTo>
                  <a:cubicBezTo>
                    <a:pt x="f141" y="f836"/>
                    <a:pt x="f833" y="f141"/>
                    <a:pt x="f831" y="f146"/>
                  </a:cubicBezTo>
                  <a:cubicBezTo>
                    <a:pt x="f133" y="f149"/>
                    <a:pt x="f135" y="f814"/>
                    <a:pt x="f1000" y="f823"/>
                  </a:cubicBezTo>
                  <a:cubicBezTo>
                    <a:pt x="f143" y="f901"/>
                    <a:pt x="f838" y="f1001"/>
                    <a:pt x="f823" y="f162"/>
                  </a:cubicBezTo>
                  <a:cubicBezTo>
                    <a:pt x="f812" y="f1002"/>
                    <a:pt x="f812" y="f277"/>
                    <a:pt x="f992" y="f1003"/>
                  </a:cubicBezTo>
                  <a:cubicBezTo>
                    <a:pt x="f812" y="f197"/>
                    <a:pt x="f288" y="f197"/>
                    <a:pt x="f288" y="f197"/>
                  </a:cubicBezTo>
                  <a:cubicBezTo>
                    <a:pt x="f836" y="f209"/>
                    <a:pt x="f145" y="f1004"/>
                    <a:pt x="f135" y="f772"/>
                  </a:cubicBezTo>
                  <a:cubicBezTo>
                    <a:pt x="f1005" y="f811"/>
                    <a:pt x="f132" y="f347"/>
                    <a:pt x="f447" y="f141"/>
                  </a:cubicBezTo>
                  <a:cubicBezTo>
                    <a:pt x="f993" y="f146"/>
                    <a:pt x="f271" y="f833"/>
                    <a:pt x="f784" y="f776"/>
                  </a:cubicBezTo>
                  <a:cubicBezTo>
                    <a:pt x="f1006" y="f996"/>
                    <a:pt x="f417" y="f911"/>
                    <a:pt x="f265" y="f918"/>
                  </a:cubicBezTo>
                  <a:cubicBezTo>
                    <a:pt x="f852" y="f784"/>
                    <a:pt x="f852" y="f784"/>
                    <a:pt x="f431" y="f461"/>
                  </a:cubicBezTo>
                  <a:cubicBezTo>
                    <a:pt x="f265" y="f788"/>
                    <a:pt x="f997" y="f915"/>
                    <a:pt x="f434" y="f792"/>
                  </a:cubicBezTo>
                  <a:cubicBezTo>
                    <a:pt x="f124" y="f961"/>
                    <a:pt x="f466" y="f800"/>
                    <a:pt x="f845" y="f774"/>
                  </a:cubicBezTo>
                  <a:cubicBezTo>
                    <a:pt x="f788" y="f904"/>
                    <a:pt x="f791" y="f1007"/>
                    <a:pt x="f348" y="f156"/>
                  </a:cubicBezTo>
                  <a:cubicBezTo>
                    <a:pt x="f833" y="f683"/>
                    <a:pt x="f143" y="f1008"/>
                    <a:pt x="f961" y="f419"/>
                  </a:cubicBezTo>
                  <a:cubicBezTo>
                    <a:pt x="f961" y="f193"/>
                    <a:pt x="f961" y="f165"/>
                    <a:pt x="f961" y="f221"/>
                  </a:cubicBezTo>
                  <a:cubicBezTo>
                    <a:pt x="f148" y="f681"/>
                    <a:pt x="f816" y="f281"/>
                    <a:pt x="f137" y="f212"/>
                  </a:cubicBezTo>
                  <a:cubicBezTo>
                    <a:pt x="f806" y="f209"/>
                    <a:pt x="f447" y="f798"/>
                    <a:pt x="f128" y="f1009"/>
                  </a:cubicBezTo>
                  <a:cubicBezTo>
                    <a:pt x="f455" y="f821"/>
                    <a:pt x="f413" y="f999"/>
                    <a:pt x="f483" y="f347"/>
                  </a:cubicBezTo>
                  <a:cubicBezTo>
                    <a:pt x="f852" y="f148"/>
                    <a:pt x="f491" y="f1005"/>
                    <a:pt x="f927" y="f449"/>
                  </a:cubicBezTo>
                  <a:cubicBezTo>
                    <a:pt x="f423" y="f461"/>
                    <a:pt x="f260" y="f455"/>
                    <a:pt x="f870" y="f412"/>
                  </a:cubicBezTo>
                  <a:cubicBezTo>
                    <a:pt x="f552" y="f415"/>
                    <a:pt x="f552" y="f850"/>
                    <a:pt x="f552" y="f417"/>
                  </a:cubicBezTo>
                  <a:cubicBezTo>
                    <a:pt x="f865" y="f466"/>
                    <a:pt x="f93" y="f781"/>
                    <a:pt x="f861" y="f910"/>
                  </a:cubicBezTo>
                  <a:cubicBezTo>
                    <a:pt x="f253" y="f1000"/>
                    <a:pt x="f307" y="f141"/>
                    <a:pt x="f78" y="f814"/>
                  </a:cubicBezTo>
                  <a:cubicBezTo>
                    <a:pt x="f508" y="f992"/>
                    <a:pt x="f783" y="f962"/>
                    <a:pt x="f251" y="f1004"/>
                  </a:cubicBezTo>
                  <a:cubicBezTo>
                    <a:pt x="f777" y="f796"/>
                    <a:pt x="f783" y="f963"/>
                    <a:pt x="f307" y="f683"/>
                  </a:cubicBezTo>
                  <a:cubicBezTo>
                    <a:pt x="f863" y="f1002"/>
                    <a:pt x="f1010" y="f749"/>
                    <a:pt x="f85" y="f994"/>
                  </a:cubicBezTo>
                  <a:cubicBezTo>
                    <a:pt x="f523" y="f421"/>
                    <a:pt x="f497" y="f761"/>
                    <a:pt x="f866" y="f761"/>
                  </a:cubicBezTo>
                  <a:cubicBezTo>
                    <a:pt x="f258" y="f761"/>
                    <a:pt x="f300" y="f195"/>
                    <a:pt x="f354" y="f214"/>
                  </a:cubicBezTo>
                  <a:cubicBezTo>
                    <a:pt x="f294" y="f506"/>
                    <a:pt x="f479" y="f506"/>
                    <a:pt x="f353" y="f164"/>
                  </a:cubicBezTo>
                  <a:cubicBezTo>
                    <a:pt x="f1006" y="f341"/>
                    <a:pt x="f855" y="f216"/>
                    <a:pt x="f925" y="f281"/>
                  </a:cubicBezTo>
                  <a:cubicBezTo>
                    <a:pt x="f925" y="f281"/>
                    <a:pt x="f855" y="f1011"/>
                    <a:pt x="f855" y="f1011"/>
                  </a:cubicBezTo>
                  <a:cubicBezTo>
                    <a:pt x="f415" y="f507"/>
                    <a:pt x="f123" y="f749"/>
                    <a:pt x="f852" y="f216"/>
                  </a:cubicBezTo>
                  <a:cubicBezTo>
                    <a:pt x="f471" y="f681"/>
                    <a:pt x="f479" y="f418"/>
                    <a:pt x="f411" y="f273"/>
                  </a:cubicBezTo>
                  <a:close/>
                  <a:moveTo>
                    <a:pt x="f1009" y="f632"/>
                  </a:moveTo>
                  <a:cubicBezTo>
                    <a:pt x="f822" y="f203"/>
                    <a:pt x="f150" y="f320"/>
                    <a:pt x="f347" y="f885"/>
                  </a:cubicBezTo>
                  <a:cubicBezTo>
                    <a:pt x="f139" y="f34"/>
                    <a:pt x="f149" y="f804"/>
                    <a:pt x="f775" y="f849"/>
                  </a:cubicBezTo>
                  <a:cubicBezTo>
                    <a:pt x="f838" y="f1012"/>
                    <a:pt x="f836" y="f794"/>
                    <a:pt x="f347" y="f628"/>
                  </a:cubicBezTo>
                  <a:cubicBezTo>
                    <a:pt x="f814" y="f231"/>
                    <a:pt x="f274" y="f39"/>
                    <a:pt x="f150" y="f848"/>
                  </a:cubicBezTo>
                  <a:cubicBezTo>
                    <a:pt x="f771" y="f698"/>
                    <a:pt x="f152" y="f597"/>
                    <a:pt x="f274" y="f576"/>
                  </a:cubicBezTo>
                  <a:cubicBezTo>
                    <a:pt x="f818" y="f239"/>
                    <a:pt x="f140" y="f239"/>
                    <a:pt x="f816" y="f846"/>
                  </a:cubicBezTo>
                  <a:cubicBezTo>
                    <a:pt x="f1000" y="f789"/>
                    <a:pt x="f806" y="f311"/>
                    <a:pt x="f1005" y="f608"/>
                  </a:cubicBezTo>
                  <a:cubicBezTo>
                    <a:pt x="f802" y="f578"/>
                    <a:pt x="f148" y="f312"/>
                    <a:pt x="f961" y="f592"/>
                  </a:cubicBezTo>
                  <a:cubicBezTo>
                    <a:pt x="f149" y="f362"/>
                    <a:pt x="f149" y="f616"/>
                    <a:pt x="f138" y="f50"/>
                  </a:cubicBezTo>
                  <a:cubicBezTo>
                    <a:pt x="f961" y="f45"/>
                    <a:pt x="f146" y="f628"/>
                    <a:pt x="f138" y="f630"/>
                  </a:cubicBezTo>
                  <a:cubicBezTo>
                    <a:pt x="f445" y="f37"/>
                    <a:pt x="f453" y="f57"/>
                    <a:pt x="f471" y="f213"/>
                  </a:cubicBezTo>
                  <a:cubicBezTo>
                    <a:pt x="f431" y="f217"/>
                    <a:pt x="f422" y="f612"/>
                    <a:pt x="f545" y="f312"/>
                  </a:cubicBezTo>
                  <a:cubicBezTo>
                    <a:pt x="f545" y="f605"/>
                    <a:pt x="f486" y="f573"/>
                    <a:pt x="f266" y="f573"/>
                  </a:cubicBezTo>
                  <a:cubicBezTo>
                    <a:pt x="f416" y="f573"/>
                    <a:pt x="f414" y="f68"/>
                    <a:pt x="f353" y="f240"/>
                  </a:cubicBezTo>
                  <a:cubicBezTo>
                    <a:pt x="f413" y="f873"/>
                    <a:pt x="f896" y="f511"/>
                    <a:pt x="f479" y="f566"/>
                  </a:cubicBezTo>
                  <a:cubicBezTo>
                    <a:pt x="f440" y="f566"/>
                    <a:pt x="f453" y="f566"/>
                    <a:pt x="f459" y="f566"/>
                  </a:cubicBezTo>
                  <a:cubicBezTo>
                    <a:pt x="f291" y="f72"/>
                    <a:pt x="f130" y="f566"/>
                    <a:pt x="f447" y="f72"/>
                  </a:cubicBezTo>
                  <a:cubicBezTo>
                    <a:pt x="f135" y="f309"/>
                    <a:pt x="f961" y="f1013"/>
                    <a:pt x="f775" y="f253"/>
                  </a:cubicBezTo>
                  <a:cubicBezTo>
                    <a:pt x="f838" y="f80"/>
                    <a:pt x="f825" y="f82"/>
                    <a:pt x="f800" y="f85"/>
                  </a:cubicBezTo>
                  <a:cubicBezTo>
                    <a:pt x="f812" y="f101"/>
                    <a:pt x="f771" y="f257"/>
                    <a:pt x="f1014" y="f105"/>
                  </a:cubicBezTo>
                  <a:cubicBezTo>
                    <a:pt x="f684" y="f858"/>
                    <a:pt x="f210" y="f425"/>
                    <a:pt x="f1003" y="f857"/>
                  </a:cubicBezTo>
                  <a:cubicBezTo>
                    <a:pt x="f212" y="f260"/>
                    <a:pt x="f164" y="f871"/>
                    <a:pt x="f195" y="f545"/>
                  </a:cubicBezTo>
                  <a:cubicBezTo>
                    <a:pt x="f218" y="f853"/>
                    <a:pt x="f220" y="f431"/>
                    <a:pt x="f193" y="f265"/>
                  </a:cubicBezTo>
                  <a:cubicBezTo>
                    <a:pt x="f221" y="f488"/>
                    <a:pt x="f167" y="f488"/>
                    <a:pt x="f223" y="f852"/>
                  </a:cubicBezTo>
                  <a:cubicBezTo>
                    <a:pt x="f170" y="f545"/>
                    <a:pt x="f171" y="f871"/>
                    <a:pt x="f174" y="f423"/>
                  </a:cubicBezTo>
                  <a:cubicBezTo>
                    <a:pt x="f227" y="f555"/>
                    <a:pt x="f1015" y="f116"/>
                    <a:pt x="f490" y="f865"/>
                  </a:cubicBezTo>
                  <a:cubicBezTo>
                    <a:pt x="f232" y="f496"/>
                    <a:pt x="f230" y="f85"/>
                    <a:pt x="f263" y="f519"/>
                  </a:cubicBezTo>
                  <a:cubicBezTo>
                    <a:pt x="f180" y="f80"/>
                    <a:pt x="f245" y="f861"/>
                    <a:pt x="f174" y="f1010"/>
                  </a:cubicBezTo>
                  <a:cubicBezTo>
                    <a:pt x="f189" y="f526"/>
                    <a:pt x="f427" y="f519"/>
                    <a:pt x="f221" y="f518"/>
                  </a:cubicBezTo>
                  <a:cubicBezTo>
                    <a:pt x="f279" y="f248"/>
                    <a:pt x="f418" y="f565"/>
                    <a:pt x="f170" y="f511"/>
                  </a:cubicBezTo>
                  <a:cubicBezTo>
                    <a:pt x="f711" y="f1016"/>
                    <a:pt x="f174" y="f787"/>
                    <a:pt x="f176" y="f575"/>
                  </a:cubicBezTo>
                  <a:cubicBezTo>
                    <a:pt x="f187" y="f875"/>
                    <a:pt x="f182" y="f789"/>
                    <a:pt x="f182" y="f66"/>
                  </a:cubicBezTo>
                  <a:cubicBezTo>
                    <a:pt x="f182" y="f610"/>
                    <a:pt x="f180" y="f617"/>
                    <a:pt x="f187" y="f801"/>
                  </a:cubicBezTo>
                  <a:cubicBezTo>
                    <a:pt x="f171" y="f617"/>
                    <a:pt x="f167" y="f584"/>
                    <a:pt x="f212" y="f584"/>
                  </a:cubicBezTo>
                  <a:cubicBezTo>
                    <a:pt x="f1003" y="f789"/>
                    <a:pt x="f277" y="f605"/>
                    <a:pt x="f1017" y="f599"/>
                  </a:cubicBezTo>
                  <a:cubicBezTo>
                    <a:pt x="f753" y="f573"/>
                    <a:pt x="f683" y="f571"/>
                    <a:pt x="f686" y="f72"/>
                  </a:cubicBezTo>
                  <a:cubicBezTo>
                    <a:pt x="f199" y="f566"/>
                    <a:pt x="f199" y="f566"/>
                    <a:pt x="f284" y="f510"/>
                  </a:cubicBezTo>
                  <a:cubicBezTo>
                    <a:pt x="f685" y="f873"/>
                    <a:pt x="f1001" y="f676"/>
                    <a:pt x="f343" y="f239"/>
                  </a:cubicBezTo>
                  <a:cubicBezTo>
                    <a:pt x="f963" y="f311"/>
                    <a:pt x="f684" y="f580"/>
                    <a:pt x="f684" y="f597"/>
                  </a:cubicBezTo>
                  <a:cubicBezTo>
                    <a:pt x="f963" y="f617"/>
                    <a:pt x="f1001" y="f616"/>
                    <a:pt x="f1004" y="f889"/>
                  </a:cubicBezTo>
                  <a:cubicBezTo>
                    <a:pt x="f877" y="f224"/>
                    <a:pt x="f903" y="f57"/>
                    <a:pt x="f345" y="f43"/>
                  </a:cubicBezTo>
                  <a:cubicBezTo>
                    <a:pt x="f152" y="f2"/>
                    <a:pt x="f152" y="f665"/>
                    <a:pt x="f1009" y="f632"/>
                  </a:cubicBezTo>
                  <a:close/>
                  <a:moveTo>
                    <a:pt x="f159" y="f663"/>
                  </a:moveTo>
                  <a:cubicBezTo>
                    <a:pt x="f166" y="f1018"/>
                    <a:pt x="f166" y="f1018"/>
                    <a:pt x="f1019" y="f188"/>
                  </a:cubicBezTo>
                  <a:cubicBezTo>
                    <a:pt x="f950" y="f890"/>
                    <a:pt x="f388" y="f813"/>
                    <a:pt x="f16" y="f1020"/>
                  </a:cubicBezTo>
                  <a:cubicBezTo>
                    <a:pt x="f334" y="f13"/>
                    <a:pt x="f941" y="f404"/>
                    <a:pt x="f18" y="f819"/>
                  </a:cubicBezTo>
                  <a:cubicBezTo>
                    <a:pt x="f389" y="f1020"/>
                    <a:pt x="f387" y="f1021"/>
                    <a:pt x="f10" y="f768"/>
                  </a:cubicBezTo>
                  <a:cubicBezTo>
                    <a:pt x="f1022" y="f946"/>
                    <a:pt x="f1022" y="f26"/>
                    <a:pt x="f10" y="f828"/>
                  </a:cubicBezTo>
                  <a:cubicBezTo>
                    <a:pt x="f173" y="f892"/>
                    <a:pt x="f898" y="f1021"/>
                    <a:pt x="f163" y="f765"/>
                  </a:cubicBezTo>
                  <a:cubicBezTo>
                    <a:pt x="f166" y="f409"/>
                    <a:pt x="f902" y="f894"/>
                    <a:pt x="f405" y="f883"/>
                  </a:cubicBezTo>
                  <a:cubicBezTo>
                    <a:pt x="f898" y="f406"/>
                    <a:pt x="f175" y="f765"/>
                    <a:pt x="f3" y="f24"/>
                  </a:cubicBezTo>
                  <a:cubicBezTo>
                    <a:pt x="f835" y="f13"/>
                    <a:pt x="f383" y="f956"/>
                    <a:pt x="f1023" y="f384"/>
                  </a:cubicBezTo>
                  <a:cubicBezTo>
                    <a:pt x="f747" y="f839"/>
                    <a:pt x="f841" y="f740"/>
                    <a:pt x="f841" y="f880"/>
                  </a:cubicBezTo>
                  <a:cubicBezTo>
                    <a:pt x="f382" y="f177"/>
                    <a:pt x="f760" y="f1024"/>
                    <a:pt x="f403" y="f1025"/>
                  </a:cubicBezTo>
                  <a:cubicBezTo>
                    <a:pt x="f819" y="f834"/>
                    <a:pt x="f762" y="f1024"/>
                    <a:pt x="f404" y="f837"/>
                  </a:cubicBezTo>
                  <a:cubicBezTo>
                    <a:pt x="f183" y="f175"/>
                    <a:pt x="f181" y="f900"/>
                    <a:pt x="f383" y="f389"/>
                  </a:cubicBezTo>
                  <a:cubicBezTo>
                    <a:pt x="f3" y="f392"/>
                    <a:pt x="f389" y="f750"/>
                    <a:pt x="f151" y="f403"/>
                  </a:cubicBezTo>
                  <a:cubicBezTo>
                    <a:pt x="f393" y="f829"/>
                    <a:pt x="f949" y="f842"/>
                    <a:pt x="f159" y="f663"/>
                  </a:cubicBezTo>
                  <a:close/>
                  <a:moveTo>
                    <a:pt x="f276" y="f879"/>
                  </a:moveTo>
                  <a:cubicBezTo>
                    <a:pt x="f507" y="f759"/>
                    <a:pt x="f507" y="f817"/>
                    <a:pt x="f223" y="f729"/>
                  </a:cubicBezTo>
                  <a:cubicBezTo>
                    <a:pt x="f763" y="f768"/>
                    <a:pt x="f278" y="f325"/>
                    <a:pt x="f172" y="f409"/>
                  </a:cubicBezTo>
                  <a:cubicBezTo>
                    <a:pt x="f741" y="f819"/>
                    <a:pt x="f171" y="f895"/>
                    <a:pt x="f267" y="f750"/>
                  </a:cubicBezTo>
                  <a:cubicBezTo>
                    <a:pt x="f428" y="f751"/>
                    <a:pt x="f273" y="f386"/>
                    <a:pt x="f276" y="f879"/>
                  </a:cubicBezTo>
                  <a:close/>
                  <a:moveTo>
                    <a:pt x="f40" y="f312"/>
                  </a:moveTo>
                  <a:cubicBezTo>
                    <a:pt x="f40" y="f312"/>
                    <a:pt x="f40" y="f608"/>
                    <a:pt x="f40" y="f608"/>
                  </a:cubicBezTo>
                  <a:cubicBezTo>
                    <a:pt x="f913" y="f620"/>
                    <a:pt x="f361" y="f605"/>
                    <a:pt x="f144" y="f310"/>
                  </a:cubicBezTo>
                  <a:cubicBezTo>
                    <a:pt x="f931" y="f309"/>
                    <a:pt x="f63" y="f78"/>
                    <a:pt x="f344" y="f503"/>
                  </a:cubicBezTo>
                  <a:cubicBezTo>
                    <a:pt x="f71" y="f114"/>
                    <a:pt x="f1026" y="f997"/>
                    <a:pt x="f344" y="f1027"/>
                  </a:cubicBezTo>
                  <a:cubicBezTo>
                    <a:pt x="f342" y="f411"/>
                    <a:pt x="f111" y="f266"/>
                    <a:pt x="f340" y="f469"/>
                  </a:cubicBezTo>
                  <a:cubicBezTo>
                    <a:pt x="f1028" y="f486"/>
                    <a:pt x="f344" y="f265"/>
                    <a:pt x="f346" y="f852"/>
                  </a:cubicBezTo>
                  <a:cubicBezTo>
                    <a:pt x="f115" y="f420"/>
                    <a:pt x="f346" y="f264"/>
                    <a:pt x="f344" y="f354"/>
                  </a:cubicBezTo>
                  <a:cubicBezTo>
                    <a:pt x="f344" y="f354"/>
                    <a:pt x="f344" y="f354"/>
                    <a:pt x="f113" y="f354"/>
                  </a:cubicBezTo>
                  <a:cubicBezTo>
                    <a:pt x="f88" y="f545"/>
                    <a:pt x="f88" y="f264"/>
                    <a:pt x="f342" y="f853"/>
                  </a:cubicBezTo>
                  <a:cubicBezTo>
                    <a:pt x="f1028" y="f853"/>
                    <a:pt x="f1028" y="f853"/>
                    <a:pt x="f1028" y="f296"/>
                  </a:cubicBezTo>
                  <a:cubicBezTo>
                    <a:pt x="f111" y="f422"/>
                    <a:pt x="f111" y="f354"/>
                    <a:pt x="f111" y="f876"/>
                  </a:cubicBezTo>
                  <a:cubicBezTo>
                    <a:pt x="f1028" y="f298"/>
                    <a:pt x="f342" y="f260"/>
                    <a:pt x="f88" y="f547"/>
                  </a:cubicBezTo>
                  <a:cubicBezTo>
                    <a:pt x="f113" y="f984"/>
                    <a:pt x="f344" y="f856"/>
                    <a:pt x="f346" y="f426"/>
                  </a:cubicBezTo>
                  <a:cubicBezTo>
                    <a:pt x="f346" y="f426"/>
                    <a:pt x="f346" y="f858"/>
                    <a:pt x="f344" y="f858"/>
                  </a:cubicBezTo>
                  <a:cubicBezTo>
                    <a:pt x="f342" y="f856"/>
                    <a:pt x="f340" y="f984"/>
                    <a:pt x="f932" y="f547"/>
                  </a:cubicBezTo>
                  <a:cubicBezTo>
                    <a:pt x="f1029" y="f547"/>
                    <a:pt x="f1029" y="f547"/>
                    <a:pt x="f1029" y="f547"/>
                  </a:cubicBezTo>
                  <a:cubicBezTo>
                    <a:pt x="f109" y="f114"/>
                    <a:pt x="f339" y="f108"/>
                    <a:pt x="f92" y="f257"/>
                  </a:cubicBezTo>
                  <a:cubicBezTo>
                    <a:pt x="f339" y="f105"/>
                    <a:pt x="f1029" y="f426"/>
                    <a:pt x="f932" y="f858"/>
                  </a:cubicBezTo>
                  <a:cubicBezTo>
                    <a:pt x="f1029" y="f858"/>
                    <a:pt x="f1029" y="f858"/>
                    <a:pt x="f109" y="f858"/>
                  </a:cubicBezTo>
                  <a:cubicBezTo>
                    <a:pt x="f339" y="f101"/>
                    <a:pt x="f924" y="f99"/>
                    <a:pt x="f924" y="f95"/>
                  </a:cubicBezTo>
                  <a:cubicBezTo>
                    <a:pt x="f924" y="f93"/>
                    <a:pt x="f92" y="f89"/>
                    <a:pt x="f92" y="f87"/>
                  </a:cubicBezTo>
                  <a:cubicBezTo>
                    <a:pt x="f92" y="f867"/>
                    <a:pt x="f339" y="f1010"/>
                    <a:pt x="f109" y="f519"/>
                  </a:cubicBezTo>
                  <a:cubicBezTo>
                    <a:pt x="f339" y="f519"/>
                    <a:pt x="f339" y="f519"/>
                    <a:pt x="f92" y="f519"/>
                  </a:cubicBezTo>
                  <a:cubicBezTo>
                    <a:pt x="f924" y="f869"/>
                    <a:pt x="f61" y="f82"/>
                    <a:pt x="f960" y="f83"/>
                  </a:cubicBezTo>
                  <a:cubicBezTo>
                    <a:pt x="f959" y="f863"/>
                    <a:pt x="f98" y="f358"/>
                    <a:pt x="f35" y="f309"/>
                  </a:cubicBezTo>
                  <a:cubicBezTo>
                    <a:pt x="f31" y="f785"/>
                    <a:pt x="f56" y="f687"/>
                    <a:pt x="f40" y="f312"/>
                  </a:cubicBezTo>
                  <a:close/>
                  <a:moveTo>
                    <a:pt x="f1030" y="f399"/>
                  </a:moveTo>
                  <a:cubicBezTo>
                    <a:pt x="f378" y="f955"/>
                    <a:pt x="f49" y="f955"/>
                    <a:pt x="f49" y="f955"/>
                  </a:cubicBezTo>
                  <a:cubicBezTo>
                    <a:pt x="f1031" y="f835"/>
                    <a:pt x="f387" y="f1032"/>
                    <a:pt x="f386" y="f14"/>
                  </a:cubicBezTo>
                  <a:cubicBezTo>
                    <a:pt x="f835" y="f388"/>
                    <a:pt x="f751" y="f947"/>
                    <a:pt x="f1033" y="f155"/>
                  </a:cubicBezTo>
                  <a:cubicBezTo>
                    <a:pt x="f3" y="f155"/>
                    <a:pt x="f398" y="f953"/>
                    <a:pt x="f1030" y="f399"/>
                  </a:cubicBezTo>
                  <a:close/>
                  <a:moveTo>
                    <a:pt x="f114" y="f1034"/>
                  </a:moveTo>
                  <a:cubicBezTo>
                    <a:pt x="f85" y="f1034"/>
                    <a:pt x="f608" y="f734"/>
                    <a:pt x="f594" y="f951"/>
                  </a:cubicBezTo>
                  <a:cubicBezTo>
                    <a:pt x="f1035" y="f185"/>
                    <a:pt x="f519" y="f403"/>
                    <a:pt x="f114" y="f1034"/>
                  </a:cubicBezTo>
                  <a:close/>
                  <a:moveTo>
                    <a:pt x="f614" y="f94"/>
                  </a:moveTo>
                  <a:cubicBezTo>
                    <a:pt x="f687" y="f1036"/>
                    <a:pt x="f565" y="f340"/>
                    <a:pt x="f863" y="f86"/>
                  </a:cubicBezTo>
                  <a:cubicBezTo>
                    <a:pt x="f863" y="f1037"/>
                    <a:pt x="f863" y="f117"/>
                    <a:pt x="f863" y="f1038"/>
                  </a:cubicBezTo>
                  <a:cubicBezTo>
                    <a:pt x="f530" y="f1038"/>
                    <a:pt x="f518" y="f84"/>
                    <a:pt x="f78" y="f357"/>
                  </a:cubicBezTo>
                  <a:cubicBezTo>
                    <a:pt x="f241" y="f65"/>
                    <a:pt x="f360" y="f342"/>
                    <a:pt x="f893" y="f924"/>
                  </a:cubicBezTo>
                  <a:cubicBezTo>
                    <a:pt x="f612" y="f921"/>
                    <a:pt x="f690" y="f960"/>
                    <a:pt x="f614" y="f94"/>
                  </a:cubicBezTo>
                  <a:close/>
                  <a:moveTo>
                    <a:pt x="f853" y="f1026"/>
                  </a:moveTo>
                  <a:cubicBezTo>
                    <a:pt x="f853" y="f67"/>
                    <a:pt x="f853" y="f84"/>
                    <a:pt x="f853" y="f84"/>
                  </a:cubicBezTo>
                  <a:cubicBezTo>
                    <a:pt x="f294" y="f65"/>
                    <a:pt x="f993" y="f342"/>
                    <a:pt x="f915" y="f344"/>
                  </a:cubicBezTo>
                  <a:cubicBezTo>
                    <a:pt x="f778" y="f117"/>
                    <a:pt x="f790" y="f357"/>
                    <a:pt x="f786" y="f84"/>
                  </a:cubicBezTo>
                  <a:cubicBezTo>
                    <a:pt x="f457" y="f1026"/>
                    <a:pt x="f411" y="f1039"/>
                    <a:pt x="f433" y="f136"/>
                  </a:cubicBezTo>
                  <a:cubicBezTo>
                    <a:pt x="f997" y="f136"/>
                    <a:pt x="f265" y="f1026"/>
                    <a:pt x="f853" y="f1026"/>
                  </a:cubicBezTo>
                  <a:close/>
                  <a:moveTo>
                    <a:pt x="f632" y="f920"/>
                  </a:moveTo>
                  <a:cubicBezTo>
                    <a:pt x="f770" y="f147"/>
                    <a:pt x="f813" y="f376"/>
                    <a:pt x="f826" y="f20"/>
                  </a:cubicBezTo>
                  <a:cubicBezTo>
                    <a:pt x="f842" y="f376"/>
                    <a:pt x="f375" y="f363"/>
                    <a:pt x="f632" y="f920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64BDC1E0-4ED1-68BF-2CD6-8878AD46EF33}"/>
                </a:ext>
              </a:extLst>
            </p:cNvPr>
            <p:cNvSpPr/>
            <p:nvPr/>
          </p:nvSpPr>
          <p:spPr>
            <a:xfrm>
              <a:off x="6574426" y="792711"/>
              <a:ext cx="285265" cy="3864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9"/>
                <a:gd name="f7" fmla="val 283"/>
                <a:gd name="f8" fmla="val 191"/>
                <a:gd name="f9" fmla="val 10"/>
                <a:gd name="f10" fmla="val 176"/>
                <a:gd name="f11" fmla="val 23"/>
                <a:gd name="f12" fmla="val 161"/>
                <a:gd name="f13" fmla="val 37"/>
                <a:gd name="f14" fmla="val 134"/>
                <a:gd name="f15" fmla="val 61"/>
                <a:gd name="f16" fmla="val 111"/>
                <a:gd name="f17" fmla="val 89"/>
                <a:gd name="f18" fmla="val 92"/>
                <a:gd name="f19" fmla="val 120"/>
                <a:gd name="f20" fmla="val 66"/>
                <a:gd name="f21" fmla="val 163"/>
                <a:gd name="f22" fmla="val 41"/>
                <a:gd name="f23" fmla="val 207"/>
                <a:gd name="f24" fmla="val 16"/>
                <a:gd name="f25" fmla="val 251"/>
                <a:gd name="f26" fmla="val 262"/>
                <a:gd name="f27" fmla="val 6"/>
                <a:gd name="f28" fmla="val 273"/>
                <a:gd name="f29" fmla="val 1"/>
                <a:gd name="f30" fmla="val 278"/>
                <a:gd name="f31" fmla="val 2"/>
                <a:gd name="f32" fmla="val 272"/>
                <a:gd name="f33" fmla="val 3"/>
                <a:gd name="f34" fmla="val 267"/>
                <a:gd name="f35" fmla="val 215"/>
                <a:gd name="f36" fmla="val 35"/>
                <a:gd name="f37" fmla="val 166"/>
                <a:gd name="f38" fmla="val 62"/>
                <a:gd name="f39" fmla="val 88"/>
                <a:gd name="f40" fmla="val 75"/>
                <a:gd name="f41" fmla="val 124"/>
                <a:gd name="f42" fmla="val 171"/>
                <a:gd name="f43" fmla="val 18"/>
                <a:gd name="f44" fmla="val 182"/>
                <a:gd name="f45" fmla="val 13"/>
                <a:gd name="f46" fmla="val 193"/>
                <a:gd name="f47" fmla="val 7"/>
                <a:gd name="f48" fmla="val 204"/>
                <a:gd name="f49" fmla="val 206"/>
                <a:gd name="f50" fmla="val 208"/>
                <a:gd name="f51" fmla="+- 0 0 -90"/>
                <a:gd name="f52" fmla="*/ f3 1 209"/>
                <a:gd name="f53" fmla="*/ f4 1 283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209"/>
                <a:gd name="f62" fmla="*/ f58 1 283"/>
                <a:gd name="f63" fmla="*/ 209 f59 1"/>
                <a:gd name="f64" fmla="*/ 0 f58 1"/>
                <a:gd name="f65" fmla="*/ 161 f59 1"/>
                <a:gd name="f66" fmla="*/ 37 f58 1"/>
                <a:gd name="f67" fmla="*/ 92 f59 1"/>
                <a:gd name="f68" fmla="*/ 120 f58 1"/>
                <a:gd name="f69" fmla="*/ 16 f59 1"/>
                <a:gd name="f70" fmla="*/ 251 f58 1"/>
                <a:gd name="f71" fmla="*/ 0 f59 1"/>
                <a:gd name="f72" fmla="*/ 283 f58 1"/>
                <a:gd name="f73" fmla="*/ 3 f59 1"/>
                <a:gd name="f74" fmla="*/ 267 f58 1"/>
                <a:gd name="f75" fmla="*/ 62 f59 1"/>
                <a:gd name="f76" fmla="*/ 171 f59 1"/>
                <a:gd name="f77" fmla="*/ 18 f58 1"/>
                <a:gd name="f78" fmla="*/ 204 f59 1"/>
                <a:gd name="f79" fmla="*/ 2 f58 1"/>
                <a:gd name="f80" fmla="+- f60 0 f1"/>
                <a:gd name="f81" fmla="*/ f63 1 209"/>
                <a:gd name="f82" fmla="*/ f64 1 283"/>
                <a:gd name="f83" fmla="*/ f65 1 209"/>
                <a:gd name="f84" fmla="*/ f66 1 283"/>
                <a:gd name="f85" fmla="*/ f67 1 209"/>
                <a:gd name="f86" fmla="*/ f68 1 283"/>
                <a:gd name="f87" fmla="*/ f69 1 209"/>
                <a:gd name="f88" fmla="*/ f70 1 283"/>
                <a:gd name="f89" fmla="*/ f71 1 209"/>
                <a:gd name="f90" fmla="*/ f72 1 283"/>
                <a:gd name="f91" fmla="*/ f73 1 209"/>
                <a:gd name="f92" fmla="*/ f74 1 283"/>
                <a:gd name="f93" fmla="*/ f75 1 209"/>
                <a:gd name="f94" fmla="*/ f76 1 209"/>
                <a:gd name="f95" fmla="*/ f77 1 283"/>
                <a:gd name="f96" fmla="*/ f78 1 209"/>
                <a:gd name="f97" fmla="*/ f79 1 283"/>
                <a:gd name="f98" fmla="*/ 0 1 f61"/>
                <a:gd name="f99" fmla="*/ f55 1 f61"/>
                <a:gd name="f100" fmla="*/ 0 1 f62"/>
                <a:gd name="f101" fmla="*/ f56 1 f62"/>
                <a:gd name="f102" fmla="*/ f81 1 f61"/>
                <a:gd name="f103" fmla="*/ f82 1 f62"/>
                <a:gd name="f104" fmla="*/ f83 1 f61"/>
                <a:gd name="f105" fmla="*/ f84 1 f62"/>
                <a:gd name="f106" fmla="*/ f85 1 f61"/>
                <a:gd name="f107" fmla="*/ f86 1 f62"/>
                <a:gd name="f108" fmla="*/ f87 1 f61"/>
                <a:gd name="f109" fmla="*/ f88 1 f62"/>
                <a:gd name="f110" fmla="*/ f89 1 f61"/>
                <a:gd name="f111" fmla="*/ f90 1 f62"/>
                <a:gd name="f112" fmla="*/ f91 1 f61"/>
                <a:gd name="f113" fmla="*/ f92 1 f62"/>
                <a:gd name="f114" fmla="*/ f93 1 f61"/>
                <a:gd name="f115" fmla="*/ f94 1 f61"/>
                <a:gd name="f116" fmla="*/ f95 1 f62"/>
                <a:gd name="f117" fmla="*/ f96 1 f61"/>
                <a:gd name="f118" fmla="*/ f97 1 f62"/>
                <a:gd name="f119" fmla="*/ f98 f52 1"/>
                <a:gd name="f120" fmla="*/ f99 f52 1"/>
                <a:gd name="f121" fmla="*/ f101 f53 1"/>
                <a:gd name="f122" fmla="*/ f100 f53 1"/>
                <a:gd name="f123" fmla="*/ f102 f52 1"/>
                <a:gd name="f124" fmla="*/ f103 f53 1"/>
                <a:gd name="f125" fmla="*/ f104 f52 1"/>
                <a:gd name="f126" fmla="*/ f105 f53 1"/>
                <a:gd name="f127" fmla="*/ f106 f52 1"/>
                <a:gd name="f128" fmla="*/ f107 f53 1"/>
                <a:gd name="f129" fmla="*/ f108 f52 1"/>
                <a:gd name="f130" fmla="*/ f109 f53 1"/>
                <a:gd name="f131" fmla="*/ f110 f52 1"/>
                <a:gd name="f132" fmla="*/ f111 f53 1"/>
                <a:gd name="f133" fmla="*/ f112 f52 1"/>
                <a:gd name="f134" fmla="*/ f113 f53 1"/>
                <a:gd name="f135" fmla="*/ f114 f52 1"/>
                <a:gd name="f136" fmla="*/ f115 f52 1"/>
                <a:gd name="f137" fmla="*/ f116 f53 1"/>
                <a:gd name="f138" fmla="*/ f117 f52 1"/>
                <a:gd name="f139" fmla="*/ f118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3" y="f124"/>
                </a:cxn>
                <a:cxn ang="f80">
                  <a:pos x="f125" y="f126"/>
                </a:cxn>
                <a:cxn ang="f80">
                  <a:pos x="f127" y="f128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4"/>
                </a:cxn>
                <a:cxn ang="f80">
                  <a:pos x="f135" y="f128"/>
                </a:cxn>
                <a:cxn ang="f80">
                  <a:pos x="f136" y="f137"/>
                </a:cxn>
                <a:cxn ang="f80">
                  <a:pos x="f138" y="f139"/>
                </a:cxn>
                <a:cxn ang="f80">
                  <a:pos x="f123" y="f124"/>
                </a:cxn>
              </a:cxnLst>
              <a:rect l="f119" t="f122" r="f120" b="f121"/>
              <a:pathLst>
                <a:path w="209" h="283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9" y="f26"/>
                    <a:pt x="f27" y="f28"/>
                    <a:pt x="f5" y="f7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4" y="f35"/>
                    <a:pt x="f36" y="f37"/>
                    <a:pt x="f38" y="f19"/>
                  </a:cubicBezTo>
                  <a:cubicBezTo>
                    <a:pt x="f39" y="f40"/>
                    <a:pt x="f41" y="f22"/>
                    <a:pt x="f42" y="f43"/>
                  </a:cubicBezTo>
                  <a:cubicBezTo>
                    <a:pt x="f44" y="f45"/>
                    <a:pt x="f46" y="f47"/>
                    <a:pt x="f48" y="f31"/>
                  </a:cubicBezTo>
                  <a:cubicBezTo>
                    <a:pt x="f49" y="f29"/>
                    <a:pt x="f50" y="f29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00B9E49A-4615-532F-CDF6-A07DA0046942}"/>
                </a:ext>
              </a:extLst>
            </p:cNvPr>
            <p:cNvSpPr/>
            <p:nvPr/>
          </p:nvSpPr>
          <p:spPr>
            <a:xfrm>
              <a:off x="6910285" y="862681"/>
              <a:ext cx="446739" cy="179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7"/>
                <a:gd name="f7" fmla="val 132"/>
                <a:gd name="f8" fmla="val 1"/>
                <a:gd name="f9" fmla="val 319"/>
                <a:gd name="f10" fmla="val 2"/>
                <a:gd name="f11" fmla="val 311"/>
                <a:gd name="f12" fmla="val 3"/>
                <a:gd name="f13" fmla="val 304"/>
                <a:gd name="f14" fmla="val 5"/>
                <a:gd name="f15" fmla="val 283"/>
                <a:gd name="f16" fmla="val 12"/>
                <a:gd name="f17" fmla="val 262"/>
                <a:gd name="f18" fmla="val 18"/>
                <a:gd name="f19" fmla="val 241"/>
                <a:gd name="f20" fmla="val 26"/>
                <a:gd name="f21" fmla="val 201"/>
                <a:gd name="f22" fmla="val 41"/>
                <a:gd name="f23" fmla="val 161"/>
                <a:gd name="f24" fmla="val 56"/>
                <a:gd name="f25" fmla="val 121"/>
                <a:gd name="f26" fmla="val 73"/>
                <a:gd name="f27" fmla="val 90"/>
                <a:gd name="f28" fmla="val 86"/>
                <a:gd name="f29" fmla="val 61"/>
                <a:gd name="f30" fmla="val 102"/>
                <a:gd name="f31" fmla="val 31"/>
                <a:gd name="f32" fmla="val 117"/>
                <a:gd name="f33" fmla="val 21"/>
                <a:gd name="f34" fmla="val 122"/>
                <a:gd name="f35" fmla="val 10"/>
                <a:gd name="f36" fmla="val 128"/>
                <a:gd name="f37" fmla="val 130"/>
                <a:gd name="f38" fmla="val 129"/>
                <a:gd name="f39" fmla="val 4"/>
                <a:gd name="f40" fmla="val 100"/>
                <a:gd name="f41" fmla="val 79"/>
                <a:gd name="f42" fmla="val 72"/>
                <a:gd name="f43" fmla="val 120"/>
                <a:gd name="f44" fmla="val 51"/>
                <a:gd name="f45" fmla="val 162"/>
                <a:gd name="f46" fmla="val 30"/>
                <a:gd name="f47" fmla="val 206"/>
                <a:gd name="f48" fmla="val 14"/>
                <a:gd name="f49" fmla="val 253"/>
                <a:gd name="f50" fmla="val 7"/>
                <a:gd name="f51" fmla="val 277"/>
                <a:gd name="f52" fmla="val 302"/>
                <a:gd name="f53" fmla="+- 0 0 -90"/>
                <a:gd name="f54" fmla="*/ f3 1 327"/>
                <a:gd name="f55" fmla="*/ f4 1 132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327"/>
                <a:gd name="f64" fmla="*/ f60 1 132"/>
                <a:gd name="f65" fmla="*/ 327 f61 1"/>
                <a:gd name="f66" fmla="*/ 1 f60 1"/>
                <a:gd name="f67" fmla="*/ 304 f61 1"/>
                <a:gd name="f68" fmla="*/ 5 f60 1"/>
                <a:gd name="f69" fmla="*/ 241 f61 1"/>
                <a:gd name="f70" fmla="*/ 26 f60 1"/>
                <a:gd name="f71" fmla="*/ 121 f61 1"/>
                <a:gd name="f72" fmla="*/ 73 f60 1"/>
                <a:gd name="f73" fmla="*/ 31 f61 1"/>
                <a:gd name="f74" fmla="*/ 117 f60 1"/>
                <a:gd name="f75" fmla="*/ 0 f61 1"/>
                <a:gd name="f76" fmla="*/ 132 f60 1"/>
                <a:gd name="f77" fmla="*/ 4 f61 1"/>
                <a:gd name="f78" fmla="*/ 128 f60 1"/>
                <a:gd name="f79" fmla="*/ 120 f61 1"/>
                <a:gd name="f80" fmla="*/ 51 f60 1"/>
                <a:gd name="f81" fmla="*/ 253 f61 1"/>
                <a:gd name="f82" fmla="*/ 7 f60 1"/>
                <a:gd name="f83" fmla="+- f62 0 f1"/>
                <a:gd name="f84" fmla="*/ f65 1 327"/>
                <a:gd name="f85" fmla="*/ f66 1 132"/>
                <a:gd name="f86" fmla="*/ f67 1 327"/>
                <a:gd name="f87" fmla="*/ f68 1 132"/>
                <a:gd name="f88" fmla="*/ f69 1 327"/>
                <a:gd name="f89" fmla="*/ f70 1 132"/>
                <a:gd name="f90" fmla="*/ f71 1 327"/>
                <a:gd name="f91" fmla="*/ f72 1 132"/>
                <a:gd name="f92" fmla="*/ f73 1 327"/>
                <a:gd name="f93" fmla="*/ f74 1 132"/>
                <a:gd name="f94" fmla="*/ f75 1 327"/>
                <a:gd name="f95" fmla="*/ f76 1 132"/>
                <a:gd name="f96" fmla="*/ f77 1 327"/>
                <a:gd name="f97" fmla="*/ f78 1 132"/>
                <a:gd name="f98" fmla="*/ f79 1 327"/>
                <a:gd name="f99" fmla="*/ f80 1 132"/>
                <a:gd name="f100" fmla="*/ f81 1 327"/>
                <a:gd name="f101" fmla="*/ f82 1 132"/>
                <a:gd name="f102" fmla="*/ 0 1 f63"/>
                <a:gd name="f103" fmla="*/ f57 1 f63"/>
                <a:gd name="f104" fmla="*/ 0 1 f64"/>
                <a:gd name="f105" fmla="*/ f58 1 f64"/>
                <a:gd name="f106" fmla="*/ f84 1 f63"/>
                <a:gd name="f107" fmla="*/ f85 1 f64"/>
                <a:gd name="f108" fmla="*/ f86 1 f63"/>
                <a:gd name="f109" fmla="*/ f87 1 f64"/>
                <a:gd name="f110" fmla="*/ f88 1 f63"/>
                <a:gd name="f111" fmla="*/ f89 1 f64"/>
                <a:gd name="f112" fmla="*/ f90 1 f63"/>
                <a:gd name="f113" fmla="*/ f91 1 f64"/>
                <a:gd name="f114" fmla="*/ f92 1 f63"/>
                <a:gd name="f115" fmla="*/ f93 1 f64"/>
                <a:gd name="f116" fmla="*/ f94 1 f63"/>
                <a:gd name="f117" fmla="*/ f95 1 f64"/>
                <a:gd name="f118" fmla="*/ f96 1 f63"/>
                <a:gd name="f119" fmla="*/ f97 1 f64"/>
                <a:gd name="f120" fmla="*/ f98 1 f63"/>
                <a:gd name="f121" fmla="*/ f99 1 f64"/>
                <a:gd name="f122" fmla="*/ f100 1 f63"/>
                <a:gd name="f123" fmla="*/ f101 1 f64"/>
                <a:gd name="f124" fmla="*/ f102 f54 1"/>
                <a:gd name="f125" fmla="*/ f103 f54 1"/>
                <a:gd name="f126" fmla="*/ f105 f55 1"/>
                <a:gd name="f127" fmla="*/ f104 f55 1"/>
                <a:gd name="f128" fmla="*/ f106 f54 1"/>
                <a:gd name="f129" fmla="*/ f107 f55 1"/>
                <a:gd name="f130" fmla="*/ f108 f54 1"/>
                <a:gd name="f131" fmla="*/ f109 f55 1"/>
                <a:gd name="f132" fmla="*/ f110 f54 1"/>
                <a:gd name="f133" fmla="*/ f111 f55 1"/>
                <a:gd name="f134" fmla="*/ f112 f54 1"/>
                <a:gd name="f135" fmla="*/ f113 f55 1"/>
                <a:gd name="f136" fmla="*/ f114 f54 1"/>
                <a:gd name="f137" fmla="*/ f115 f55 1"/>
                <a:gd name="f138" fmla="*/ f116 f54 1"/>
                <a:gd name="f139" fmla="*/ f117 f55 1"/>
                <a:gd name="f140" fmla="*/ f118 f54 1"/>
                <a:gd name="f141" fmla="*/ f119 f55 1"/>
                <a:gd name="f142" fmla="*/ f120 f54 1"/>
                <a:gd name="f143" fmla="*/ f121 f55 1"/>
                <a:gd name="f144" fmla="*/ f122 f54 1"/>
                <a:gd name="f145" fmla="*/ f123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28" y="f129"/>
                </a:cxn>
                <a:cxn ang="f83">
                  <a:pos x="f130" y="f131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28" y="f129"/>
                </a:cxn>
              </a:cxnLst>
              <a:rect l="f124" t="f127" r="f125" b="f126"/>
              <a:pathLst>
                <a:path w="327" h="13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5" y="f7"/>
                  </a:cubicBezTo>
                  <a:cubicBezTo>
                    <a:pt x="f8" y="f37"/>
                    <a:pt x="f12" y="f38"/>
                    <a:pt x="f39" y="f36"/>
                  </a:cubicBezTo>
                  <a:cubicBezTo>
                    <a:pt x="f22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12"/>
                    <a:pt x="f52" y="f5"/>
                    <a:pt x="f6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44B7408A-BA81-D7A2-16EC-886883F8F504}"/>
                </a:ext>
              </a:extLst>
            </p:cNvPr>
            <p:cNvSpPr/>
            <p:nvPr/>
          </p:nvSpPr>
          <p:spPr>
            <a:xfrm>
              <a:off x="6961948" y="691524"/>
              <a:ext cx="325096" cy="1044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8"/>
                <a:gd name="f7" fmla="val 76"/>
                <a:gd name="f8" fmla="val 217"/>
                <a:gd name="f9" fmla="val 64"/>
                <a:gd name="f10" fmla="val 195"/>
                <a:gd name="f11" fmla="val 55"/>
                <a:gd name="f12" fmla="val 171"/>
                <a:gd name="f13" fmla="val 53"/>
                <a:gd name="f14" fmla="val 126"/>
                <a:gd name="f15" fmla="val 48"/>
                <a:gd name="f16" fmla="val 81"/>
                <a:gd name="f17" fmla="val 44"/>
                <a:gd name="f18" fmla="val 36"/>
                <a:gd name="f19" fmla="val 47"/>
                <a:gd name="f20" fmla="val 24"/>
                <a:gd name="f21" fmla="val 13"/>
                <a:gd name="f22" fmla="val 50"/>
                <a:gd name="f23" fmla="val 51"/>
                <a:gd name="f24" fmla="val 12"/>
                <a:gd name="f25" fmla="+- 0 0 -90"/>
                <a:gd name="f26" fmla="*/ f3 1 238"/>
                <a:gd name="f27" fmla="*/ f4 1 7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38"/>
                <a:gd name="f36" fmla="*/ f32 1 76"/>
                <a:gd name="f37" fmla="*/ 238 f33 1"/>
                <a:gd name="f38" fmla="*/ 76 f32 1"/>
                <a:gd name="f39" fmla="*/ 171 f33 1"/>
                <a:gd name="f40" fmla="*/ 53 f32 1"/>
                <a:gd name="f41" fmla="*/ 36 f33 1"/>
                <a:gd name="f42" fmla="*/ 47 f32 1"/>
                <a:gd name="f43" fmla="*/ 0 f33 1"/>
                <a:gd name="f44" fmla="*/ 51 f32 1"/>
                <a:gd name="f45" fmla="+- f34 0 f1"/>
                <a:gd name="f46" fmla="*/ f37 1 238"/>
                <a:gd name="f47" fmla="*/ f38 1 76"/>
                <a:gd name="f48" fmla="*/ f39 1 238"/>
                <a:gd name="f49" fmla="*/ f40 1 76"/>
                <a:gd name="f50" fmla="*/ f41 1 238"/>
                <a:gd name="f51" fmla="*/ f42 1 76"/>
                <a:gd name="f52" fmla="*/ f43 1 238"/>
                <a:gd name="f53" fmla="*/ f44 1 76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238" h="76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15"/>
                    <a:pt x="f21" y="f22"/>
                    <a:pt x="f5" y="f23"/>
                  </a:cubicBezTo>
                  <a:cubicBezTo>
                    <a:pt x="f16" y="f5"/>
                    <a:pt x="f2" y="f24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22E481A4-A72B-2BC6-6F40-3A01B0735118}"/>
                </a:ext>
              </a:extLst>
            </p:cNvPr>
            <p:cNvSpPr/>
            <p:nvPr/>
          </p:nvSpPr>
          <p:spPr>
            <a:xfrm>
              <a:off x="6993166" y="992928"/>
              <a:ext cx="371383" cy="1873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2"/>
                <a:gd name="f7" fmla="val 137"/>
                <a:gd name="f8" fmla="val 135"/>
                <a:gd name="f9" fmla="val 1"/>
                <a:gd name="f10" fmla="val 134"/>
                <a:gd name="f11" fmla="val 2"/>
                <a:gd name="f12" fmla="val 132"/>
                <a:gd name="f13" fmla="val 3"/>
                <a:gd name="f14" fmla="val 131"/>
                <a:gd name="f15" fmla="val 46"/>
                <a:gd name="f16" fmla="val 89"/>
                <a:gd name="f17" fmla="val 91"/>
                <a:gd name="f18" fmla="val 50"/>
                <a:gd name="f19" fmla="val 147"/>
                <a:gd name="f20" fmla="val 25"/>
                <a:gd name="f21" fmla="val 174"/>
                <a:gd name="f22" fmla="val 13"/>
                <a:gd name="f23" fmla="val 202"/>
                <a:gd name="f24" fmla="val 7"/>
                <a:gd name="f25" fmla="val 231"/>
                <a:gd name="f26" fmla="val 4"/>
                <a:gd name="f27" fmla="val 244"/>
                <a:gd name="f28" fmla="val 258"/>
                <a:gd name="f29" fmla="val 263"/>
                <a:gd name="f30" fmla="val 255"/>
                <a:gd name="f31" fmla="val 6"/>
                <a:gd name="f32" fmla="val 246"/>
                <a:gd name="f33" fmla="val 8"/>
                <a:gd name="f34" fmla="val 196"/>
                <a:gd name="f35" fmla="val 21"/>
                <a:gd name="f36" fmla="val 149"/>
                <a:gd name="f37" fmla="val 43"/>
                <a:gd name="f38" fmla="val 106"/>
                <a:gd name="f39" fmla="val 71"/>
                <a:gd name="f40" fmla="val 75"/>
                <a:gd name="f41" fmla="val 110"/>
                <a:gd name="f42" fmla="val 12"/>
                <a:gd name="f43" fmla="val 129"/>
                <a:gd name="f44" fmla="val 9"/>
                <a:gd name="f45" fmla="val 5"/>
                <a:gd name="f46" fmla="val 136"/>
                <a:gd name="f47" fmla="+- 0 0 -90"/>
                <a:gd name="f48" fmla="*/ f3 1 272"/>
                <a:gd name="f49" fmla="*/ f4 1 137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272"/>
                <a:gd name="f58" fmla="*/ f54 1 137"/>
                <a:gd name="f59" fmla="*/ 0 f55 1"/>
                <a:gd name="f60" fmla="*/ 135 f54 1"/>
                <a:gd name="f61" fmla="*/ 3 f55 1"/>
                <a:gd name="f62" fmla="*/ 131 f54 1"/>
                <a:gd name="f63" fmla="*/ 147 f55 1"/>
                <a:gd name="f64" fmla="*/ 25 f54 1"/>
                <a:gd name="f65" fmla="*/ 231 f55 1"/>
                <a:gd name="f66" fmla="*/ 4 f54 1"/>
                <a:gd name="f67" fmla="*/ 272 f55 1"/>
                <a:gd name="f68" fmla="*/ 0 f54 1"/>
                <a:gd name="f69" fmla="*/ 246 f55 1"/>
                <a:gd name="f70" fmla="*/ 8 f54 1"/>
                <a:gd name="f71" fmla="*/ 106 f55 1"/>
                <a:gd name="f72" fmla="*/ 71 f54 1"/>
                <a:gd name="f73" fmla="*/ 12 f55 1"/>
                <a:gd name="f74" fmla="*/ 129 f54 1"/>
                <a:gd name="f75" fmla="*/ 2 f55 1"/>
                <a:gd name="f76" fmla="*/ 137 f54 1"/>
                <a:gd name="f77" fmla="+- f56 0 f1"/>
                <a:gd name="f78" fmla="*/ f59 1 272"/>
                <a:gd name="f79" fmla="*/ f60 1 137"/>
                <a:gd name="f80" fmla="*/ f61 1 272"/>
                <a:gd name="f81" fmla="*/ f62 1 137"/>
                <a:gd name="f82" fmla="*/ f63 1 272"/>
                <a:gd name="f83" fmla="*/ f64 1 137"/>
                <a:gd name="f84" fmla="*/ f65 1 272"/>
                <a:gd name="f85" fmla="*/ f66 1 137"/>
                <a:gd name="f86" fmla="*/ f67 1 272"/>
                <a:gd name="f87" fmla="*/ f68 1 137"/>
                <a:gd name="f88" fmla="*/ f69 1 272"/>
                <a:gd name="f89" fmla="*/ f70 1 137"/>
                <a:gd name="f90" fmla="*/ f71 1 272"/>
                <a:gd name="f91" fmla="*/ f72 1 137"/>
                <a:gd name="f92" fmla="*/ f73 1 272"/>
                <a:gd name="f93" fmla="*/ f74 1 137"/>
                <a:gd name="f94" fmla="*/ f75 1 272"/>
                <a:gd name="f95" fmla="*/ f76 1 137"/>
                <a:gd name="f96" fmla="*/ 0 1 f57"/>
                <a:gd name="f97" fmla="*/ f51 1 f57"/>
                <a:gd name="f98" fmla="*/ 0 1 f58"/>
                <a:gd name="f99" fmla="*/ f52 1 f58"/>
                <a:gd name="f100" fmla="*/ f78 1 f57"/>
                <a:gd name="f101" fmla="*/ f79 1 f58"/>
                <a:gd name="f102" fmla="*/ f80 1 f57"/>
                <a:gd name="f103" fmla="*/ f81 1 f58"/>
                <a:gd name="f104" fmla="*/ f82 1 f57"/>
                <a:gd name="f105" fmla="*/ f83 1 f58"/>
                <a:gd name="f106" fmla="*/ f84 1 f57"/>
                <a:gd name="f107" fmla="*/ f85 1 f58"/>
                <a:gd name="f108" fmla="*/ f86 1 f57"/>
                <a:gd name="f109" fmla="*/ f87 1 f58"/>
                <a:gd name="f110" fmla="*/ f88 1 f57"/>
                <a:gd name="f111" fmla="*/ f89 1 f58"/>
                <a:gd name="f112" fmla="*/ f90 1 f57"/>
                <a:gd name="f113" fmla="*/ f91 1 f58"/>
                <a:gd name="f114" fmla="*/ f92 1 f57"/>
                <a:gd name="f115" fmla="*/ f93 1 f58"/>
                <a:gd name="f116" fmla="*/ f94 1 f57"/>
                <a:gd name="f117" fmla="*/ f95 1 f58"/>
                <a:gd name="f118" fmla="*/ f96 f48 1"/>
                <a:gd name="f119" fmla="*/ f97 f48 1"/>
                <a:gd name="f120" fmla="*/ f99 f49 1"/>
                <a:gd name="f121" fmla="*/ f98 f49 1"/>
                <a:gd name="f122" fmla="*/ f100 f48 1"/>
                <a:gd name="f123" fmla="*/ f101 f49 1"/>
                <a:gd name="f124" fmla="*/ f102 f48 1"/>
                <a:gd name="f125" fmla="*/ f103 f49 1"/>
                <a:gd name="f126" fmla="*/ f104 f48 1"/>
                <a:gd name="f127" fmla="*/ f105 f49 1"/>
                <a:gd name="f128" fmla="*/ f106 f48 1"/>
                <a:gd name="f129" fmla="*/ f107 f49 1"/>
                <a:gd name="f130" fmla="*/ f108 f48 1"/>
                <a:gd name="f131" fmla="*/ f109 f49 1"/>
                <a:gd name="f132" fmla="*/ f110 f48 1"/>
                <a:gd name="f133" fmla="*/ f111 f49 1"/>
                <a:gd name="f134" fmla="*/ f112 f48 1"/>
                <a:gd name="f135" fmla="*/ f113 f49 1"/>
                <a:gd name="f136" fmla="*/ f114 f48 1"/>
                <a:gd name="f137" fmla="*/ f115 f49 1"/>
                <a:gd name="f138" fmla="*/ f116 f48 1"/>
                <a:gd name="f139" fmla="*/ f117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22" y="f123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5"/>
                </a:cxn>
                <a:cxn ang="f77">
                  <a:pos x="f136" y="f137"/>
                </a:cxn>
                <a:cxn ang="f77">
                  <a:pos x="f138" y="f139"/>
                </a:cxn>
                <a:cxn ang="f77">
                  <a:pos x="f122" y="f123"/>
                </a:cxn>
              </a:cxnLst>
              <a:rect l="f118" t="f121" r="f119" b="f120"/>
              <a:pathLst>
                <a:path w="272" h="13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11"/>
                    <a:pt x="f28" y="f9"/>
                    <a:pt x="f6" y="f5"/>
                  </a:cubicBezTo>
                  <a:cubicBezTo>
                    <a:pt x="f29" y="f13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17"/>
                    <a:pt x="f37" y="f41"/>
                    <a:pt x="f42" y="f43"/>
                  </a:cubicBezTo>
                  <a:cubicBezTo>
                    <a:pt x="f44" y="f12"/>
                    <a:pt x="f45" y="f10"/>
                    <a:pt x="f11" y="f7"/>
                  </a:cubicBezTo>
                  <a:cubicBezTo>
                    <a:pt x="f9" y="f46"/>
                    <a:pt x="f9" y="f46"/>
                    <a:pt x="f5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70750A15-61A0-1DFE-232E-1EAADA4EAD01}"/>
                </a:ext>
              </a:extLst>
            </p:cNvPr>
            <p:cNvSpPr/>
            <p:nvPr/>
          </p:nvSpPr>
          <p:spPr>
            <a:xfrm>
              <a:off x="6851077" y="818543"/>
              <a:ext cx="257275" cy="179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8"/>
                <a:gd name="f7" fmla="val 132"/>
                <a:gd name="f8" fmla="val 161"/>
                <a:gd name="f9" fmla="val 5"/>
                <a:gd name="f10" fmla="val 136"/>
                <a:gd name="f11" fmla="val 14"/>
                <a:gd name="f12" fmla="val 113"/>
                <a:gd name="f13" fmla="val 27"/>
                <a:gd name="f14" fmla="val 82"/>
                <a:gd name="f15" fmla="val 44"/>
                <a:gd name="f16" fmla="val 56"/>
                <a:gd name="f17" fmla="val 67"/>
                <a:gd name="f18" fmla="val 34"/>
                <a:gd name="f19" fmla="val 94"/>
                <a:gd name="f20" fmla="val 23"/>
                <a:gd name="f21" fmla="val 107"/>
                <a:gd name="f22" fmla="val 12"/>
                <a:gd name="f23" fmla="val 120"/>
                <a:gd name="f24" fmla="val 2"/>
                <a:gd name="f25" fmla="val 128"/>
                <a:gd name="f26" fmla="val 3"/>
                <a:gd name="f27" fmla="val 123"/>
                <a:gd name="f28" fmla="val 4"/>
                <a:gd name="f29" fmla="val 119"/>
                <a:gd name="f30" fmla="val 11"/>
                <a:gd name="f31" fmla="val 96"/>
                <a:gd name="f32" fmla="val 21"/>
                <a:gd name="f33" fmla="val 74"/>
                <a:gd name="f34" fmla="val 36"/>
                <a:gd name="f35" fmla="val 55"/>
                <a:gd name="f36" fmla="val 57"/>
                <a:gd name="f37" fmla="val 29"/>
                <a:gd name="f38" fmla="val 84"/>
                <a:gd name="f39" fmla="val 13"/>
                <a:gd name="f40" fmla="val 117"/>
                <a:gd name="f41" fmla="val 7"/>
                <a:gd name="f42" fmla="val 155"/>
                <a:gd name="f43" fmla="val 174"/>
                <a:gd name="f44" fmla="val 179"/>
                <a:gd name="f45" fmla="val 183"/>
                <a:gd name="f46" fmla="+- 0 0 -90"/>
                <a:gd name="f47" fmla="*/ f3 1 188"/>
                <a:gd name="f48" fmla="*/ f4 1 13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88"/>
                <a:gd name="f57" fmla="*/ f53 1 132"/>
                <a:gd name="f58" fmla="*/ 188 f54 1"/>
                <a:gd name="f59" fmla="*/ 0 f53 1"/>
                <a:gd name="f60" fmla="*/ 113 f54 1"/>
                <a:gd name="f61" fmla="*/ 27 f53 1"/>
                <a:gd name="f62" fmla="*/ 34 f54 1"/>
                <a:gd name="f63" fmla="*/ 94 f53 1"/>
                <a:gd name="f64" fmla="*/ 0 f54 1"/>
                <a:gd name="f65" fmla="*/ 132 f53 1"/>
                <a:gd name="f66" fmla="*/ 4 f54 1"/>
                <a:gd name="f67" fmla="*/ 119 f53 1"/>
                <a:gd name="f68" fmla="*/ 36 f54 1"/>
                <a:gd name="f69" fmla="*/ 55 f53 1"/>
                <a:gd name="f70" fmla="*/ 117 f54 1"/>
                <a:gd name="f71" fmla="*/ 7 f53 1"/>
                <a:gd name="f72" fmla="*/ 174 f54 1"/>
                <a:gd name="f73" fmla="+- f55 0 f1"/>
                <a:gd name="f74" fmla="*/ f58 1 188"/>
                <a:gd name="f75" fmla="*/ f59 1 132"/>
                <a:gd name="f76" fmla="*/ f60 1 188"/>
                <a:gd name="f77" fmla="*/ f61 1 132"/>
                <a:gd name="f78" fmla="*/ f62 1 188"/>
                <a:gd name="f79" fmla="*/ f63 1 132"/>
                <a:gd name="f80" fmla="*/ f64 1 188"/>
                <a:gd name="f81" fmla="*/ f65 1 132"/>
                <a:gd name="f82" fmla="*/ f66 1 188"/>
                <a:gd name="f83" fmla="*/ f67 1 132"/>
                <a:gd name="f84" fmla="*/ f68 1 188"/>
                <a:gd name="f85" fmla="*/ f69 1 132"/>
                <a:gd name="f86" fmla="*/ f70 1 188"/>
                <a:gd name="f87" fmla="*/ f71 1 132"/>
                <a:gd name="f88" fmla="*/ f72 1 188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7"/>
                <a:gd name="f97" fmla="*/ f78 1 f56"/>
                <a:gd name="f98" fmla="*/ f79 1 f57"/>
                <a:gd name="f99" fmla="*/ f80 1 f56"/>
                <a:gd name="f100" fmla="*/ f81 1 f57"/>
                <a:gd name="f101" fmla="*/ f82 1 f56"/>
                <a:gd name="f102" fmla="*/ f83 1 f57"/>
                <a:gd name="f103" fmla="*/ f84 1 f56"/>
                <a:gd name="f104" fmla="*/ f85 1 f57"/>
                <a:gd name="f105" fmla="*/ f86 1 f56"/>
                <a:gd name="f106" fmla="*/ f87 1 f57"/>
                <a:gd name="f107" fmla="*/ f88 1 f56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8 1"/>
                <a:gd name="f116" fmla="*/ f97 f47 1"/>
                <a:gd name="f117" fmla="*/ f98 f48 1"/>
                <a:gd name="f118" fmla="*/ f99 f47 1"/>
                <a:gd name="f119" fmla="*/ f100 f48 1"/>
                <a:gd name="f120" fmla="*/ f101 f47 1"/>
                <a:gd name="f121" fmla="*/ f102 f48 1"/>
                <a:gd name="f122" fmla="*/ f103 f47 1"/>
                <a:gd name="f123" fmla="*/ f104 f48 1"/>
                <a:gd name="f124" fmla="*/ f105 f47 1"/>
                <a:gd name="f125" fmla="*/ f106 f48 1"/>
                <a:gd name="f126" fmla="*/ f10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5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88" h="132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5" y="f7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10" y="f28"/>
                    <a:pt x="f42" y="f24"/>
                    <a:pt x="f43" y="f5"/>
                  </a:cubicBezTo>
                  <a:cubicBezTo>
                    <a:pt x="f44" y="f5"/>
                    <a:pt x="f45" y="f5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A02BADB3-5B0A-E4E1-05EE-B5621F80371B}"/>
                </a:ext>
              </a:extLst>
            </p:cNvPr>
            <p:cNvSpPr/>
            <p:nvPr/>
          </p:nvSpPr>
          <p:spPr>
            <a:xfrm>
              <a:off x="6570119" y="934800"/>
              <a:ext cx="170078" cy="3283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241"/>
                <a:gd name="f8" fmla="val 228"/>
                <a:gd name="f9" fmla="val 4"/>
                <a:gd name="f10" fmla="val 216"/>
                <a:gd name="f11" fmla="val 7"/>
                <a:gd name="f12" fmla="val 203"/>
                <a:gd name="f13" fmla="val 20"/>
                <a:gd name="f14" fmla="val 156"/>
                <a:gd name="f15" fmla="val 42"/>
                <a:gd name="f16" fmla="val 113"/>
                <a:gd name="f17" fmla="val 69"/>
                <a:gd name="f18" fmla="val 73"/>
                <a:gd name="f19" fmla="val 85"/>
                <a:gd name="f20" fmla="val 49"/>
                <a:gd name="f21" fmla="val 103"/>
                <a:gd name="f22" fmla="val 27"/>
                <a:gd name="f23" fmla="val 120"/>
                <a:gd name="f24" fmla="val 121"/>
                <a:gd name="f25" fmla="val 2"/>
                <a:gd name="f26" fmla="val 123"/>
                <a:gd name="f27" fmla="val 1"/>
                <a:gd name="f28" fmla="val 6"/>
                <a:gd name="f29" fmla="val 116"/>
                <a:gd name="f30" fmla="val 12"/>
                <a:gd name="f31" fmla="val 18"/>
                <a:gd name="f32" fmla="val 102"/>
                <a:gd name="f33" fmla="val 39"/>
                <a:gd name="f34" fmla="val 90"/>
                <a:gd name="f35" fmla="val 61"/>
                <a:gd name="f36" fmla="val 81"/>
                <a:gd name="f37" fmla="val 82"/>
                <a:gd name="f38" fmla="val 66"/>
                <a:gd name="f39" fmla="val 149"/>
                <a:gd name="f40" fmla="val 31"/>
                <a:gd name="f41" fmla="val 181"/>
                <a:gd name="f42" fmla="val 21"/>
                <a:gd name="f43" fmla="val 201"/>
                <a:gd name="f44" fmla="val 11"/>
                <a:gd name="f45" fmla="val 222"/>
                <a:gd name="f46" fmla="+- 0 0 -90"/>
                <a:gd name="f47" fmla="*/ f3 1 125"/>
                <a:gd name="f48" fmla="*/ f4 1 241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5"/>
                <a:gd name="f57" fmla="*/ f53 1 241"/>
                <a:gd name="f58" fmla="*/ 0 f54 1"/>
                <a:gd name="f59" fmla="*/ 241 f53 1"/>
                <a:gd name="f60" fmla="*/ 7 f54 1"/>
                <a:gd name="f61" fmla="*/ 203 f53 1"/>
                <a:gd name="f62" fmla="*/ 69 f54 1"/>
                <a:gd name="f63" fmla="*/ 73 f53 1"/>
                <a:gd name="f64" fmla="*/ 120 f54 1"/>
                <a:gd name="f65" fmla="*/ 4 f53 1"/>
                <a:gd name="f66" fmla="*/ 125 f54 1"/>
                <a:gd name="f67" fmla="*/ 0 f53 1"/>
                <a:gd name="f68" fmla="*/ 113 f54 1"/>
                <a:gd name="f69" fmla="*/ 18 f53 1"/>
                <a:gd name="f70" fmla="*/ 81 f54 1"/>
                <a:gd name="f71" fmla="*/ 82 f53 1"/>
                <a:gd name="f72" fmla="*/ 31 f54 1"/>
                <a:gd name="f73" fmla="*/ 181 f53 1"/>
                <a:gd name="f74" fmla="+- f55 0 f1"/>
                <a:gd name="f75" fmla="*/ f58 1 125"/>
                <a:gd name="f76" fmla="*/ f59 1 241"/>
                <a:gd name="f77" fmla="*/ f60 1 125"/>
                <a:gd name="f78" fmla="*/ f61 1 241"/>
                <a:gd name="f79" fmla="*/ f62 1 125"/>
                <a:gd name="f80" fmla="*/ f63 1 241"/>
                <a:gd name="f81" fmla="*/ f64 1 125"/>
                <a:gd name="f82" fmla="*/ f65 1 241"/>
                <a:gd name="f83" fmla="*/ f66 1 125"/>
                <a:gd name="f84" fmla="*/ f67 1 241"/>
                <a:gd name="f85" fmla="*/ f68 1 125"/>
                <a:gd name="f86" fmla="*/ f69 1 241"/>
                <a:gd name="f87" fmla="*/ f70 1 125"/>
                <a:gd name="f88" fmla="*/ f71 1 241"/>
                <a:gd name="f89" fmla="*/ f72 1 125"/>
                <a:gd name="f90" fmla="*/ f73 1 241"/>
                <a:gd name="f91" fmla="*/ 0 1 f56"/>
                <a:gd name="f92" fmla="*/ f50 1 f56"/>
                <a:gd name="f93" fmla="*/ 0 1 f57"/>
                <a:gd name="f94" fmla="*/ f51 1 f57"/>
                <a:gd name="f95" fmla="*/ f75 1 f56"/>
                <a:gd name="f96" fmla="*/ f76 1 f57"/>
                <a:gd name="f97" fmla="*/ f77 1 f56"/>
                <a:gd name="f98" fmla="*/ f78 1 f57"/>
                <a:gd name="f99" fmla="*/ f79 1 f56"/>
                <a:gd name="f100" fmla="*/ f80 1 f57"/>
                <a:gd name="f101" fmla="*/ f81 1 f56"/>
                <a:gd name="f102" fmla="*/ f82 1 f57"/>
                <a:gd name="f103" fmla="*/ f83 1 f56"/>
                <a:gd name="f104" fmla="*/ f84 1 f57"/>
                <a:gd name="f105" fmla="*/ f85 1 f56"/>
                <a:gd name="f106" fmla="*/ f86 1 f57"/>
                <a:gd name="f107" fmla="*/ f87 1 f56"/>
                <a:gd name="f108" fmla="*/ f88 1 f57"/>
                <a:gd name="f109" fmla="*/ f89 1 f56"/>
                <a:gd name="f110" fmla="*/ f90 1 f57"/>
                <a:gd name="f111" fmla="*/ f91 f47 1"/>
                <a:gd name="f112" fmla="*/ f92 f47 1"/>
                <a:gd name="f113" fmla="*/ f94 f48 1"/>
                <a:gd name="f114" fmla="*/ f93 f48 1"/>
                <a:gd name="f115" fmla="*/ f95 f47 1"/>
                <a:gd name="f116" fmla="*/ f96 f48 1"/>
                <a:gd name="f117" fmla="*/ f97 f47 1"/>
                <a:gd name="f118" fmla="*/ f98 f48 1"/>
                <a:gd name="f119" fmla="*/ f99 f47 1"/>
                <a:gd name="f120" fmla="*/ f100 f48 1"/>
                <a:gd name="f121" fmla="*/ f101 f47 1"/>
                <a:gd name="f122" fmla="*/ f102 f48 1"/>
                <a:gd name="f123" fmla="*/ f103 f47 1"/>
                <a:gd name="f124" fmla="*/ f104 f48 1"/>
                <a:gd name="f125" fmla="*/ f105 f47 1"/>
                <a:gd name="f126" fmla="*/ f106 f48 1"/>
                <a:gd name="f127" fmla="*/ f107 f47 1"/>
                <a:gd name="f128" fmla="*/ f108 f48 1"/>
                <a:gd name="f129" fmla="*/ f109 f47 1"/>
                <a:gd name="f130" fmla="*/ f110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15" y="f116"/>
                </a:cxn>
                <a:cxn ang="f74">
                  <a:pos x="f117" y="f118"/>
                </a:cxn>
                <a:cxn ang="f74">
                  <a:pos x="f119" y="f120"/>
                </a:cxn>
                <a:cxn ang="f74">
                  <a:pos x="f121" y="f122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15" y="f116"/>
                </a:cxn>
              </a:cxnLst>
              <a:rect l="f111" t="f114" r="f112" b="f113"/>
              <a:pathLst>
                <a:path w="125" h="241">
                  <a:moveTo>
                    <a:pt x="f5" y="f7"/>
                  </a:moveTo>
                  <a:cubicBezTo>
                    <a:pt x="f5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9"/>
                  </a:cubicBezTo>
                  <a:cubicBezTo>
                    <a:pt x="f24" y="f25"/>
                    <a:pt x="f26" y="f27"/>
                    <a:pt x="f6" y="f5"/>
                  </a:cubicBezTo>
                  <a:cubicBezTo>
                    <a:pt x="f24" y="f28"/>
                    <a:pt x="f29" y="f30"/>
                    <a:pt x="f16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29"/>
                    <a:pt x="f20" y="f39"/>
                    <a:pt x="f40" y="f41"/>
                  </a:cubicBezTo>
                  <a:cubicBezTo>
                    <a:pt x="f42" y="f43"/>
                    <a:pt x="f44" y="f45"/>
                    <a:pt x="f5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5027F159-1B7E-2F6B-2E9A-273520A5E507}"/>
                </a:ext>
              </a:extLst>
            </p:cNvPr>
            <p:cNvSpPr/>
            <p:nvPr/>
          </p:nvSpPr>
          <p:spPr>
            <a:xfrm>
              <a:off x="7285966" y="1664646"/>
              <a:ext cx="63514" cy="2217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163"/>
                <a:gd name="f8" fmla="val 6"/>
                <a:gd name="f9" fmla="val 41"/>
                <a:gd name="f10" fmla="val 43"/>
                <a:gd name="f11" fmla="val 114"/>
                <a:gd name="f12" fmla="val 15"/>
                <a:gd name="f13" fmla="val 7"/>
                <a:gd name="f14" fmla="val 109"/>
                <a:gd name="f15" fmla="val 55"/>
                <a:gd name="f16" fmla="+- 0 0 -90"/>
                <a:gd name="f17" fmla="*/ f3 1 47"/>
                <a:gd name="f18" fmla="*/ f4 1 16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7"/>
                <a:gd name="f27" fmla="*/ f23 1 163"/>
                <a:gd name="f28" fmla="*/ 6 f24 1"/>
                <a:gd name="f29" fmla="*/ 0 f23 1"/>
                <a:gd name="f30" fmla="*/ 15 f24 1"/>
                <a:gd name="f31" fmla="*/ 163 f23 1"/>
                <a:gd name="f32" fmla="+- f25 0 f1"/>
                <a:gd name="f33" fmla="*/ f28 1 47"/>
                <a:gd name="f34" fmla="*/ f29 1 163"/>
                <a:gd name="f35" fmla="*/ f30 1 47"/>
                <a:gd name="f36" fmla="*/ f31 1 163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47" h="163">
                  <a:moveTo>
                    <a:pt x="f8" y="f5"/>
                  </a:moveTo>
                  <a:cubicBezTo>
                    <a:pt x="f9" y="f10"/>
                    <a:pt x="f6" y="f11"/>
                    <a:pt x="f12" y="f7"/>
                  </a:cubicBezTo>
                  <a:cubicBezTo>
                    <a:pt x="f13" y="f14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1710A18D-4B0C-1F31-BB94-A0D0D1E3205F}"/>
                </a:ext>
              </a:extLst>
            </p:cNvPr>
            <p:cNvSpPr/>
            <p:nvPr/>
          </p:nvSpPr>
          <p:spPr>
            <a:xfrm>
              <a:off x="7276283" y="1432133"/>
              <a:ext cx="104415" cy="2551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187"/>
                <a:gd name="f8" fmla="val 76"/>
                <a:gd name="f9" fmla="val 68"/>
                <a:gd name="f10" fmla="val 166"/>
                <a:gd name="f11" fmla="val 61"/>
                <a:gd name="f12" fmla="val 145"/>
                <a:gd name="f13" fmla="val 53"/>
                <a:gd name="f14" fmla="val 124"/>
                <a:gd name="f15" fmla="val 46"/>
                <a:gd name="f16" fmla="val 103"/>
                <a:gd name="f17" fmla="val 38"/>
                <a:gd name="f18" fmla="val 82"/>
                <a:gd name="f19" fmla="val 29"/>
                <a:gd name="f20" fmla="val 20"/>
                <a:gd name="f21" fmla="val 41"/>
                <a:gd name="f22" fmla="val 10"/>
                <a:gd name="f23" fmla="val 21"/>
                <a:gd name="f24" fmla="val 22"/>
                <a:gd name="f25" fmla="val 19"/>
                <a:gd name="f26" fmla="val 40"/>
                <a:gd name="f27" fmla="val 57"/>
                <a:gd name="f28" fmla="val 65"/>
                <a:gd name="f29" fmla="val 66"/>
                <a:gd name="f30" fmla="val 80"/>
                <a:gd name="f31" fmla="val 71"/>
                <a:gd name="f32" fmla="val 97"/>
                <a:gd name="f33" fmla="val 72"/>
                <a:gd name="f34" fmla="val 114"/>
                <a:gd name="f35" fmla="val 74"/>
                <a:gd name="f36" fmla="val 138"/>
                <a:gd name="f37" fmla="val 75"/>
                <a:gd name="f38" fmla="val 162"/>
                <a:gd name="f39" fmla="val 186"/>
                <a:gd name="f40" fmla="+- 0 0 -90"/>
                <a:gd name="f41" fmla="*/ f3 1 77"/>
                <a:gd name="f42" fmla="*/ f4 1 187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77"/>
                <a:gd name="f51" fmla="*/ f47 1 187"/>
                <a:gd name="f52" fmla="*/ 76 f48 1"/>
                <a:gd name="f53" fmla="*/ 187 f47 1"/>
                <a:gd name="f54" fmla="*/ 53 f48 1"/>
                <a:gd name="f55" fmla="*/ 124 f47 1"/>
                <a:gd name="f56" fmla="*/ 29 f48 1"/>
                <a:gd name="f57" fmla="*/ 61 f47 1"/>
                <a:gd name="f58" fmla="*/ 0 f48 1"/>
                <a:gd name="f59" fmla="*/ 0 f47 1"/>
                <a:gd name="f60" fmla="*/ 57 f48 1"/>
                <a:gd name="f61" fmla="*/ 65 f47 1"/>
                <a:gd name="f62" fmla="*/ 72 f48 1"/>
                <a:gd name="f63" fmla="*/ 114 f47 1"/>
                <a:gd name="f64" fmla="*/ 77 f48 1"/>
                <a:gd name="f65" fmla="*/ 186 f47 1"/>
                <a:gd name="f66" fmla="+- f49 0 f1"/>
                <a:gd name="f67" fmla="*/ f52 1 77"/>
                <a:gd name="f68" fmla="*/ f53 1 187"/>
                <a:gd name="f69" fmla="*/ f54 1 77"/>
                <a:gd name="f70" fmla="*/ f55 1 187"/>
                <a:gd name="f71" fmla="*/ f56 1 77"/>
                <a:gd name="f72" fmla="*/ f57 1 187"/>
                <a:gd name="f73" fmla="*/ f58 1 77"/>
                <a:gd name="f74" fmla="*/ f59 1 187"/>
                <a:gd name="f75" fmla="*/ f60 1 77"/>
                <a:gd name="f76" fmla="*/ f61 1 187"/>
                <a:gd name="f77" fmla="*/ f62 1 77"/>
                <a:gd name="f78" fmla="*/ f63 1 187"/>
                <a:gd name="f79" fmla="*/ f64 1 77"/>
                <a:gd name="f80" fmla="*/ f65 1 187"/>
                <a:gd name="f81" fmla="*/ 0 1 f50"/>
                <a:gd name="f82" fmla="*/ f44 1 f50"/>
                <a:gd name="f83" fmla="*/ 0 1 f51"/>
                <a:gd name="f84" fmla="*/ f45 1 f51"/>
                <a:gd name="f85" fmla="*/ f67 1 f50"/>
                <a:gd name="f86" fmla="*/ f68 1 f51"/>
                <a:gd name="f87" fmla="*/ f69 1 f50"/>
                <a:gd name="f88" fmla="*/ f70 1 f51"/>
                <a:gd name="f89" fmla="*/ f71 1 f50"/>
                <a:gd name="f90" fmla="*/ f72 1 f51"/>
                <a:gd name="f91" fmla="*/ f73 1 f50"/>
                <a:gd name="f92" fmla="*/ f74 1 f51"/>
                <a:gd name="f93" fmla="*/ f75 1 f50"/>
                <a:gd name="f94" fmla="*/ f76 1 f51"/>
                <a:gd name="f95" fmla="*/ f77 1 f50"/>
                <a:gd name="f96" fmla="*/ f78 1 f51"/>
                <a:gd name="f97" fmla="*/ f79 1 f50"/>
                <a:gd name="f98" fmla="*/ f80 1 f51"/>
                <a:gd name="f99" fmla="*/ f81 f41 1"/>
                <a:gd name="f100" fmla="*/ f82 f41 1"/>
                <a:gd name="f101" fmla="*/ f84 f42 1"/>
                <a:gd name="f102" fmla="*/ f83 f42 1"/>
                <a:gd name="f103" fmla="*/ f85 f41 1"/>
                <a:gd name="f104" fmla="*/ f86 f42 1"/>
                <a:gd name="f105" fmla="*/ f87 f41 1"/>
                <a:gd name="f106" fmla="*/ f88 f42 1"/>
                <a:gd name="f107" fmla="*/ f89 f41 1"/>
                <a:gd name="f108" fmla="*/ f90 f42 1"/>
                <a:gd name="f109" fmla="*/ f91 f41 1"/>
                <a:gd name="f110" fmla="*/ f92 f42 1"/>
                <a:gd name="f111" fmla="*/ f93 f41 1"/>
                <a:gd name="f112" fmla="*/ f94 f42 1"/>
                <a:gd name="f113" fmla="*/ f95 f41 1"/>
                <a:gd name="f114" fmla="*/ f96 f42 1"/>
                <a:gd name="f115" fmla="*/ f97 f41 1"/>
                <a:gd name="f116" fmla="*/ f98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3" y="f104"/>
                </a:cxn>
                <a:cxn ang="f66">
                  <a:pos x="f105" y="f106"/>
                </a:cxn>
                <a:cxn ang="f66">
                  <a:pos x="f107" y="f108"/>
                </a:cxn>
                <a:cxn ang="f66">
                  <a:pos x="f109" y="f110"/>
                </a:cxn>
                <a:cxn ang="f66">
                  <a:pos x="f111" y="f112"/>
                </a:cxn>
                <a:cxn ang="f66">
                  <a:pos x="f113" y="f114"/>
                </a:cxn>
                <a:cxn ang="f66">
                  <a:pos x="f115" y="f116"/>
                </a:cxn>
                <a:cxn ang="f66">
                  <a:pos x="f115" y="f104"/>
                </a:cxn>
                <a:cxn ang="f66">
                  <a:pos x="f103" y="f104"/>
                </a:cxn>
              </a:cxnLst>
              <a:rect l="f99" t="f102" r="f100" b="f101"/>
              <a:pathLst>
                <a:path w="77" h="187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1"/>
                  </a:cubicBezTo>
                  <a:cubicBezTo>
                    <a:pt x="f20" y="f21"/>
                    <a:pt x="f22" y="f23"/>
                    <a:pt x="f5" y="f5"/>
                  </a:cubicBezTo>
                  <a:cubicBezTo>
                    <a:pt x="f24" y="f25"/>
                    <a:pt x="f21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6" y="f39"/>
                  </a:cubicBezTo>
                  <a:cubicBezTo>
                    <a:pt x="f6" y="f39"/>
                    <a:pt x="f6" y="f7"/>
                    <a:pt x="f6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D15BC7CB-155D-5E42-3DB2-775D463BD09C}"/>
                </a:ext>
              </a:extLst>
            </p:cNvPr>
            <p:cNvSpPr/>
            <p:nvPr/>
          </p:nvSpPr>
          <p:spPr>
            <a:xfrm>
              <a:off x="7123422" y="1982208"/>
              <a:ext cx="63514" cy="2260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166"/>
                <a:gd name="f8" fmla="val 34"/>
                <a:gd name="f9" fmla="val 44"/>
                <a:gd name="f10" fmla="val 23"/>
                <a:gd name="f11" fmla="val 42"/>
                <a:gd name="f12" fmla="val 72"/>
                <a:gd name="f13" fmla="val 36"/>
                <a:gd name="f14" fmla="val 103"/>
                <a:gd name="f15" fmla="val 22"/>
                <a:gd name="f16" fmla="val 130"/>
                <a:gd name="f17" fmla="val 7"/>
                <a:gd name="f18" fmla="val 158"/>
                <a:gd name="f19" fmla="val 6"/>
                <a:gd name="f20" fmla="val 160"/>
                <a:gd name="f21" fmla="val 5"/>
                <a:gd name="f22" fmla="val 162"/>
                <a:gd name="f23" fmla="val 3"/>
                <a:gd name="f24" fmla="val 107"/>
                <a:gd name="f25" fmla="val 18"/>
                <a:gd name="f26" fmla="val 54"/>
                <a:gd name="f27" fmla="+- 0 0 -90"/>
                <a:gd name="f28" fmla="*/ f3 1 47"/>
                <a:gd name="f29" fmla="*/ f4 1 16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47"/>
                <a:gd name="f38" fmla="*/ f34 1 166"/>
                <a:gd name="f39" fmla="*/ 34 f35 1"/>
                <a:gd name="f40" fmla="*/ 0 f34 1"/>
                <a:gd name="f41" fmla="*/ 42 f35 1"/>
                <a:gd name="f42" fmla="*/ 72 f34 1"/>
                <a:gd name="f43" fmla="*/ 7 f35 1"/>
                <a:gd name="f44" fmla="*/ 158 f34 1"/>
                <a:gd name="f45" fmla="*/ 3 f35 1"/>
                <a:gd name="f46" fmla="*/ 166 f34 1"/>
                <a:gd name="f47" fmla="+- f36 0 f1"/>
                <a:gd name="f48" fmla="*/ f39 1 47"/>
                <a:gd name="f49" fmla="*/ f40 1 166"/>
                <a:gd name="f50" fmla="*/ f41 1 47"/>
                <a:gd name="f51" fmla="*/ f42 1 166"/>
                <a:gd name="f52" fmla="*/ f43 1 47"/>
                <a:gd name="f53" fmla="*/ f44 1 166"/>
                <a:gd name="f54" fmla="*/ f45 1 47"/>
                <a:gd name="f55" fmla="*/ f46 1 166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47" h="166">
                  <a:moveTo>
                    <a:pt x="f8" y="f5"/>
                  </a:moveTo>
                  <a:cubicBezTo>
                    <a:pt x="f9" y="f10"/>
                    <a:pt x="f6" y="f6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  <a:cubicBezTo>
                    <a:pt x="f5" y="f24"/>
                    <a:pt x="f25" y="f26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16C96448-F859-73C9-D9D5-1205F3696975}"/>
                </a:ext>
              </a:extLst>
            </p:cNvPr>
            <p:cNvSpPr/>
            <p:nvPr/>
          </p:nvSpPr>
          <p:spPr>
            <a:xfrm>
              <a:off x="7195541" y="1871328"/>
              <a:ext cx="54900" cy="215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158"/>
                <a:gd name="f8" fmla="val 1"/>
                <a:gd name="f9" fmla="val 146"/>
                <a:gd name="f10" fmla="val 134"/>
                <a:gd name="f11" fmla="val 122"/>
                <a:gd name="f12" fmla="val 2"/>
                <a:gd name="f13" fmla="val 99"/>
                <a:gd name="f14" fmla="val 7"/>
                <a:gd name="f15" fmla="val 76"/>
                <a:gd name="f16" fmla="val 13"/>
                <a:gd name="f17" fmla="val 53"/>
                <a:gd name="f18" fmla="val 17"/>
                <a:gd name="f19" fmla="val 36"/>
                <a:gd name="f20" fmla="val 20"/>
                <a:gd name="f21" fmla="val 18"/>
                <a:gd name="f22" fmla="val 23"/>
                <a:gd name="f23" fmla="val 29"/>
                <a:gd name="f24" fmla="val 10"/>
                <a:gd name="f25" fmla="val 33"/>
                <a:gd name="f26" fmla="val 21"/>
                <a:gd name="f27" fmla="val 35"/>
                <a:gd name="f28" fmla="val 32"/>
                <a:gd name="f29" fmla="val 58"/>
                <a:gd name="f30" fmla="val 82"/>
                <a:gd name="f31" fmla="val 26"/>
                <a:gd name="f32" fmla="val 106"/>
                <a:gd name="f33" fmla="val 19"/>
                <a:gd name="f34" fmla="val 123"/>
                <a:gd name="f35" fmla="val 12"/>
                <a:gd name="f36" fmla="val 139"/>
                <a:gd name="f37" fmla="val 4"/>
                <a:gd name="f38" fmla="val 156"/>
                <a:gd name="f39" fmla="val 157"/>
                <a:gd name="f40" fmla="val 3"/>
                <a:gd name="f41" fmla="+- 0 0 -90"/>
                <a:gd name="f42" fmla="*/ f3 1 40"/>
                <a:gd name="f43" fmla="*/ f4 1 158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40"/>
                <a:gd name="f52" fmla="*/ f48 1 158"/>
                <a:gd name="f53" fmla="*/ 1 f49 1"/>
                <a:gd name="f54" fmla="*/ 158 f48 1"/>
                <a:gd name="f55" fmla="*/ 122 f48 1"/>
                <a:gd name="f56" fmla="*/ 13 f49 1"/>
                <a:gd name="f57" fmla="*/ 53 f48 1"/>
                <a:gd name="f58" fmla="*/ 23 f49 1"/>
                <a:gd name="f59" fmla="*/ 0 f48 1"/>
                <a:gd name="f60" fmla="*/ 35 f49 1"/>
                <a:gd name="f61" fmla="*/ 32 f48 1"/>
                <a:gd name="f62" fmla="*/ 26 f49 1"/>
                <a:gd name="f63" fmla="*/ 106 f48 1"/>
                <a:gd name="f64" fmla="*/ 4 f49 1"/>
                <a:gd name="f65" fmla="*/ 156 f48 1"/>
                <a:gd name="f66" fmla="*/ 3 f49 1"/>
                <a:gd name="f67" fmla="+- f50 0 f1"/>
                <a:gd name="f68" fmla="*/ f53 1 40"/>
                <a:gd name="f69" fmla="*/ f54 1 158"/>
                <a:gd name="f70" fmla="*/ f55 1 158"/>
                <a:gd name="f71" fmla="*/ f56 1 40"/>
                <a:gd name="f72" fmla="*/ f57 1 158"/>
                <a:gd name="f73" fmla="*/ f58 1 40"/>
                <a:gd name="f74" fmla="*/ f59 1 158"/>
                <a:gd name="f75" fmla="*/ f60 1 40"/>
                <a:gd name="f76" fmla="*/ f61 1 158"/>
                <a:gd name="f77" fmla="*/ f62 1 40"/>
                <a:gd name="f78" fmla="*/ f63 1 158"/>
                <a:gd name="f79" fmla="*/ f64 1 40"/>
                <a:gd name="f80" fmla="*/ f65 1 158"/>
                <a:gd name="f81" fmla="*/ f66 1 40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2"/>
                <a:gd name="f89" fmla="*/ f71 1 f51"/>
                <a:gd name="f90" fmla="*/ f72 1 f52"/>
                <a:gd name="f91" fmla="*/ f73 1 f51"/>
                <a:gd name="f92" fmla="*/ f74 1 f52"/>
                <a:gd name="f93" fmla="*/ f75 1 f51"/>
                <a:gd name="f94" fmla="*/ f76 1 f52"/>
                <a:gd name="f95" fmla="*/ f77 1 f51"/>
                <a:gd name="f96" fmla="*/ f78 1 f52"/>
                <a:gd name="f97" fmla="*/ f79 1 f51"/>
                <a:gd name="f98" fmla="*/ f80 1 f52"/>
                <a:gd name="f99" fmla="*/ f81 1 f51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3 1"/>
                <a:gd name="f107" fmla="*/ f89 f42 1"/>
                <a:gd name="f108" fmla="*/ f90 f43 1"/>
                <a:gd name="f109" fmla="*/ f91 f42 1"/>
                <a:gd name="f110" fmla="*/ f92 f43 1"/>
                <a:gd name="f111" fmla="*/ f93 f42 1"/>
                <a:gd name="f112" fmla="*/ f94 f43 1"/>
                <a:gd name="f113" fmla="*/ f95 f42 1"/>
                <a:gd name="f114" fmla="*/ f96 f43 1"/>
                <a:gd name="f115" fmla="*/ f97 f42 1"/>
                <a:gd name="f116" fmla="*/ f98 f43 1"/>
                <a:gd name="f117" fmla="*/ f9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4" y="f106"/>
                </a:cxn>
                <a:cxn ang="f67">
                  <a:pos x="f107" y="f108"/>
                </a:cxn>
                <a:cxn ang="f67">
                  <a:pos x="f109" y="f110"/>
                </a:cxn>
                <a:cxn ang="f67">
                  <a:pos x="f111" y="f112"/>
                </a:cxn>
                <a:cxn ang="f67">
                  <a:pos x="f113" y="f114"/>
                </a:cxn>
                <a:cxn ang="f67">
                  <a:pos x="f115" y="f116"/>
                </a:cxn>
                <a:cxn ang="f67">
                  <a:pos x="f117" y="f105"/>
                </a:cxn>
                <a:cxn ang="f67">
                  <a:pos x="f104" y="f105"/>
                </a:cxn>
              </a:cxnLst>
              <a:rect l="f100" t="f103" r="f101" b="f102"/>
              <a:pathLst>
                <a:path w="40" h="158">
                  <a:moveTo>
                    <a:pt x="f8" y="f7"/>
                  </a:moveTo>
                  <a:cubicBezTo>
                    <a:pt x="f8" y="f9"/>
                    <a:pt x="f5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5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6" y="f29"/>
                    <a:pt x="f27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40" y="f7"/>
                    <a:pt x="f40" y="f7"/>
                  </a:cubicBezTo>
                  <a:cubicBezTo>
                    <a:pt x="f12" y="f7"/>
                    <a:pt x="f12" y="f7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1950BFD0-09C4-1B1C-0805-16F6A0892C71}"/>
                </a:ext>
              </a:extLst>
            </p:cNvPr>
            <p:cNvSpPr/>
            <p:nvPr/>
          </p:nvSpPr>
          <p:spPr>
            <a:xfrm>
              <a:off x="7265520" y="1370777"/>
              <a:ext cx="118414" cy="1916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140"/>
                <a:gd name="f8" fmla="val 23"/>
                <a:gd name="f9" fmla="val 12"/>
                <a:gd name="f10" fmla="val 46"/>
                <a:gd name="f11" fmla="val 26"/>
                <a:gd name="f12" fmla="val 64"/>
                <a:gd name="f13" fmla="val 77"/>
                <a:gd name="f14" fmla="val 61"/>
                <a:gd name="f15" fmla="val 81"/>
                <a:gd name="f16" fmla="val 78"/>
                <a:gd name="f17" fmla="val 84"/>
                <a:gd name="f18" fmla="val 97"/>
                <a:gd name="f19" fmla="val 85"/>
                <a:gd name="f20" fmla="val 110"/>
                <a:gd name="f21" fmla="val 86"/>
                <a:gd name="f22" fmla="val 124"/>
                <a:gd name="f23" fmla="val 73"/>
                <a:gd name="f24" fmla="val 114"/>
                <a:gd name="f25" fmla="val 89"/>
                <a:gd name="f26" fmla="val 47"/>
                <a:gd name="f27" fmla="val 66"/>
                <a:gd name="f28" fmla="val 33"/>
                <a:gd name="f29" fmla="val 43"/>
                <a:gd name="f30" fmla="val 15"/>
                <a:gd name="f31" fmla="val 22"/>
                <a:gd name="f32" fmla="+- 0 0 -90"/>
                <a:gd name="f33" fmla="*/ f3 1 87"/>
                <a:gd name="f34" fmla="*/ f4 1 140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87"/>
                <a:gd name="f43" fmla="*/ f39 1 140"/>
                <a:gd name="f44" fmla="*/ 0 f40 1"/>
                <a:gd name="f45" fmla="*/ 0 f39 1"/>
                <a:gd name="f46" fmla="*/ 64 f40 1"/>
                <a:gd name="f47" fmla="*/ 46 f39 1"/>
                <a:gd name="f48" fmla="*/ 84 f40 1"/>
                <a:gd name="f49" fmla="*/ 97 f39 1"/>
                <a:gd name="f50" fmla="*/ 87 f40 1"/>
                <a:gd name="f51" fmla="*/ 140 f39 1"/>
                <a:gd name="f52" fmla="*/ 47 f40 1"/>
                <a:gd name="f53" fmla="*/ 66 f39 1"/>
                <a:gd name="f54" fmla="+- f41 0 f1"/>
                <a:gd name="f55" fmla="*/ f44 1 87"/>
                <a:gd name="f56" fmla="*/ f45 1 140"/>
                <a:gd name="f57" fmla="*/ f46 1 87"/>
                <a:gd name="f58" fmla="*/ f47 1 140"/>
                <a:gd name="f59" fmla="*/ f48 1 87"/>
                <a:gd name="f60" fmla="*/ f49 1 140"/>
                <a:gd name="f61" fmla="*/ f50 1 87"/>
                <a:gd name="f62" fmla="*/ f51 1 140"/>
                <a:gd name="f63" fmla="*/ f52 1 87"/>
                <a:gd name="f64" fmla="*/ f53 1 140"/>
                <a:gd name="f65" fmla="*/ 0 1 f42"/>
                <a:gd name="f66" fmla="*/ f36 1 f42"/>
                <a:gd name="f67" fmla="*/ 0 1 f43"/>
                <a:gd name="f68" fmla="*/ f37 1 f43"/>
                <a:gd name="f69" fmla="*/ f55 1 f42"/>
                <a:gd name="f70" fmla="*/ f56 1 f43"/>
                <a:gd name="f71" fmla="*/ f57 1 f42"/>
                <a:gd name="f72" fmla="*/ f58 1 f43"/>
                <a:gd name="f73" fmla="*/ f59 1 f42"/>
                <a:gd name="f74" fmla="*/ f60 1 f43"/>
                <a:gd name="f75" fmla="*/ f61 1 f42"/>
                <a:gd name="f76" fmla="*/ f62 1 f43"/>
                <a:gd name="f77" fmla="*/ f63 1 f42"/>
                <a:gd name="f78" fmla="*/ f64 1 f43"/>
                <a:gd name="f79" fmla="*/ f65 f33 1"/>
                <a:gd name="f80" fmla="*/ f66 f33 1"/>
                <a:gd name="f81" fmla="*/ f68 f34 1"/>
                <a:gd name="f82" fmla="*/ f67 f34 1"/>
                <a:gd name="f83" fmla="*/ f69 f33 1"/>
                <a:gd name="f84" fmla="*/ f70 f34 1"/>
                <a:gd name="f85" fmla="*/ f71 f33 1"/>
                <a:gd name="f86" fmla="*/ f72 f34 1"/>
                <a:gd name="f87" fmla="*/ f73 f33 1"/>
                <a:gd name="f88" fmla="*/ f74 f34 1"/>
                <a:gd name="f89" fmla="*/ f75 f33 1"/>
                <a:gd name="f90" fmla="*/ f76 f34 1"/>
                <a:gd name="f91" fmla="*/ f77 f33 1"/>
                <a:gd name="f92" fmla="*/ f7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3" y="f84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83" y="f84"/>
                </a:cxn>
              </a:cxnLst>
              <a:rect l="f79" t="f82" r="f80" b="f81"/>
              <a:pathLst>
                <a:path w="87" h="140">
                  <a:moveTo>
                    <a:pt x="f5" y="f5"/>
                  </a:moveTo>
                  <a:cubicBezTo>
                    <a:pt x="f8" y="f9"/>
                    <a:pt x="f10" y="f11"/>
                    <a:pt x="f12" y="f10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7"/>
                  </a:cubicBezTo>
                  <a:cubicBezTo>
                    <a:pt x="f23" y="f24"/>
                    <a:pt x="f14" y="f25"/>
                    <a:pt x="f26" y="f27"/>
                  </a:cubicBezTo>
                  <a:cubicBezTo>
                    <a:pt x="f28" y="f29"/>
                    <a:pt x="f30" y="f31"/>
                    <a:pt x="f5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B9CB4082-834E-61F3-4BCC-9AB81A2F576A}"/>
                </a:ext>
              </a:extLst>
            </p:cNvPr>
            <p:cNvSpPr/>
            <p:nvPr/>
          </p:nvSpPr>
          <p:spPr>
            <a:xfrm>
              <a:off x="7072829" y="2084475"/>
              <a:ext cx="46286" cy="1937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42"/>
                <a:gd name="f8" fmla="val 25"/>
                <a:gd name="f9" fmla="val 32"/>
                <a:gd name="f10" fmla="val 18"/>
                <a:gd name="f11" fmla="val 37"/>
                <a:gd name="f12" fmla="val 56"/>
                <a:gd name="f13" fmla="val 29"/>
                <a:gd name="f14" fmla="val 81"/>
                <a:gd name="f15" fmla="val 19"/>
                <a:gd name="f16" fmla="val 104"/>
                <a:gd name="f17" fmla="val 9"/>
                <a:gd name="f18" fmla="val 127"/>
                <a:gd name="f19" fmla="val 7"/>
                <a:gd name="f20" fmla="val 132"/>
                <a:gd name="f21" fmla="val 5"/>
                <a:gd name="f22" fmla="val 137"/>
                <a:gd name="f23" fmla="val 2"/>
                <a:gd name="f24" fmla="val 1"/>
                <a:gd name="f25" fmla="val 113"/>
                <a:gd name="f26" fmla="val 99"/>
                <a:gd name="f27" fmla="val 84"/>
                <a:gd name="f28" fmla="val 20"/>
                <a:gd name="f29" fmla="val 10"/>
                <a:gd name="f30" fmla="+- 0 0 -90"/>
                <a:gd name="f31" fmla="*/ f3 1 34"/>
                <a:gd name="f32" fmla="*/ f4 1 142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4"/>
                <a:gd name="f41" fmla="*/ f37 1 142"/>
                <a:gd name="f42" fmla="*/ 25 f38 1"/>
                <a:gd name="f43" fmla="*/ 0 f37 1"/>
                <a:gd name="f44" fmla="*/ 32 f38 1"/>
                <a:gd name="f45" fmla="*/ 56 f37 1"/>
                <a:gd name="f46" fmla="*/ 9 f38 1"/>
                <a:gd name="f47" fmla="*/ 127 f37 1"/>
                <a:gd name="f48" fmla="*/ 2 f38 1"/>
                <a:gd name="f49" fmla="*/ 142 f37 1"/>
                <a:gd name="f50" fmla="*/ 1 f38 1"/>
                <a:gd name="f51" fmla="*/ 99 f37 1"/>
                <a:gd name="f52" fmla="+- f39 0 f1"/>
                <a:gd name="f53" fmla="*/ f42 1 34"/>
                <a:gd name="f54" fmla="*/ f43 1 142"/>
                <a:gd name="f55" fmla="*/ f44 1 34"/>
                <a:gd name="f56" fmla="*/ f45 1 142"/>
                <a:gd name="f57" fmla="*/ f46 1 34"/>
                <a:gd name="f58" fmla="*/ f47 1 142"/>
                <a:gd name="f59" fmla="*/ f48 1 34"/>
                <a:gd name="f60" fmla="*/ f49 1 142"/>
                <a:gd name="f61" fmla="*/ f50 1 34"/>
                <a:gd name="f62" fmla="*/ f51 1 142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34" h="142">
                  <a:moveTo>
                    <a:pt x="f8" y="f5"/>
                  </a:moveTo>
                  <a:cubicBezTo>
                    <a:pt x="f9" y="f10"/>
                    <a:pt x="f6" y="f11"/>
                    <a:pt x="f9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  <a:cubicBezTo>
                    <a:pt x="f23" y="f7"/>
                    <a:pt x="f24" y="f7"/>
                    <a:pt x="f24" y="f7"/>
                  </a:cubicBezTo>
                  <a:cubicBezTo>
                    <a:pt x="f24" y="f18"/>
                    <a:pt x="f5" y="f25"/>
                    <a:pt x="f24" y="f26"/>
                  </a:cubicBezTo>
                  <a:cubicBezTo>
                    <a:pt x="f24" y="f27"/>
                    <a:pt x="f28" y="f29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77D59052-D97F-F1FC-79A6-DC40F0286D0B}"/>
                </a:ext>
              </a:extLst>
            </p:cNvPr>
            <p:cNvSpPr/>
            <p:nvPr/>
          </p:nvSpPr>
          <p:spPr>
            <a:xfrm>
              <a:off x="7292431" y="1533320"/>
              <a:ext cx="57049" cy="2346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172"/>
                <a:gd name="f8" fmla="val 14"/>
                <a:gd name="f9" fmla="val 12"/>
                <a:gd name="f10" fmla="val 23"/>
                <a:gd name="f11" fmla="val 26"/>
                <a:gd name="f12" fmla="val 29"/>
                <a:gd name="f13" fmla="val 36"/>
                <a:gd name="f14" fmla="val 59"/>
                <a:gd name="f15" fmla="val 39"/>
                <a:gd name="f16" fmla="val 78"/>
                <a:gd name="f17" fmla="val 96"/>
                <a:gd name="f18" fmla="val 41"/>
                <a:gd name="f19" fmla="val 122"/>
                <a:gd name="f20" fmla="val 147"/>
                <a:gd name="f21" fmla="val 166"/>
                <a:gd name="f22" fmla="val 159"/>
                <a:gd name="f23" fmla="val 34"/>
                <a:gd name="f24" fmla="val 153"/>
                <a:gd name="f25" fmla="val 24"/>
                <a:gd name="f26" fmla="val 119"/>
                <a:gd name="f27" fmla="val 18"/>
                <a:gd name="f28" fmla="val 85"/>
                <a:gd name="f29" fmla="val 15"/>
                <a:gd name="f30" fmla="val 51"/>
                <a:gd name="f31" fmla="val 13"/>
                <a:gd name="f32" fmla="val 35"/>
                <a:gd name="f33" fmla="val 9"/>
                <a:gd name="f34" fmla="val 19"/>
                <a:gd name="f35" fmla="val 2"/>
                <a:gd name="f36" fmla="val 5"/>
                <a:gd name="f37" fmla="val 1"/>
                <a:gd name="f38" fmla="val 4"/>
                <a:gd name="f39" fmla="val 3"/>
                <a:gd name="f40" fmla="+- 0 0 -90"/>
                <a:gd name="f41" fmla="*/ f3 1 42"/>
                <a:gd name="f42" fmla="*/ f4 1 17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2"/>
                <a:gd name="f51" fmla="*/ f47 1 172"/>
                <a:gd name="f52" fmla="*/ 0 f48 1"/>
                <a:gd name="f53" fmla="*/ 0 f47 1"/>
                <a:gd name="f54" fmla="*/ 29 f48 1"/>
                <a:gd name="f55" fmla="*/ 42 f47 1"/>
                <a:gd name="f56" fmla="*/ 39 f48 1"/>
                <a:gd name="f57" fmla="*/ 96 f47 1"/>
                <a:gd name="f58" fmla="*/ 42 f48 1"/>
                <a:gd name="f59" fmla="*/ 172 f47 1"/>
                <a:gd name="f60" fmla="*/ 41 f48 1"/>
                <a:gd name="f61" fmla="*/ 34 f48 1"/>
                <a:gd name="f62" fmla="*/ 153 f47 1"/>
                <a:gd name="f63" fmla="*/ 15 f48 1"/>
                <a:gd name="f64" fmla="*/ 51 f47 1"/>
                <a:gd name="f65" fmla="*/ 2 f48 1"/>
                <a:gd name="f66" fmla="*/ 5 f47 1"/>
                <a:gd name="f67" fmla="+- f49 0 f1"/>
                <a:gd name="f68" fmla="*/ f52 1 42"/>
                <a:gd name="f69" fmla="*/ f53 1 172"/>
                <a:gd name="f70" fmla="*/ f54 1 42"/>
                <a:gd name="f71" fmla="*/ f55 1 172"/>
                <a:gd name="f72" fmla="*/ f56 1 42"/>
                <a:gd name="f73" fmla="*/ f57 1 172"/>
                <a:gd name="f74" fmla="*/ f58 1 42"/>
                <a:gd name="f75" fmla="*/ f59 1 172"/>
                <a:gd name="f76" fmla="*/ f60 1 42"/>
                <a:gd name="f77" fmla="*/ f61 1 42"/>
                <a:gd name="f78" fmla="*/ f62 1 172"/>
                <a:gd name="f79" fmla="*/ f63 1 42"/>
                <a:gd name="f80" fmla="*/ f64 1 172"/>
                <a:gd name="f81" fmla="*/ f65 1 42"/>
                <a:gd name="f82" fmla="*/ f66 1 172"/>
                <a:gd name="f83" fmla="*/ 0 1 f50"/>
                <a:gd name="f84" fmla="*/ f44 1 f50"/>
                <a:gd name="f85" fmla="*/ 0 1 f51"/>
                <a:gd name="f86" fmla="*/ f45 1 f51"/>
                <a:gd name="f87" fmla="*/ f68 1 f50"/>
                <a:gd name="f88" fmla="*/ f69 1 f51"/>
                <a:gd name="f89" fmla="*/ f70 1 f50"/>
                <a:gd name="f90" fmla="*/ f71 1 f51"/>
                <a:gd name="f91" fmla="*/ f72 1 f50"/>
                <a:gd name="f92" fmla="*/ f73 1 f51"/>
                <a:gd name="f93" fmla="*/ f74 1 f50"/>
                <a:gd name="f94" fmla="*/ f75 1 f51"/>
                <a:gd name="f95" fmla="*/ f76 1 f50"/>
                <a:gd name="f96" fmla="*/ f77 1 f50"/>
                <a:gd name="f97" fmla="*/ f78 1 f51"/>
                <a:gd name="f98" fmla="*/ f79 1 f50"/>
                <a:gd name="f99" fmla="*/ f80 1 f51"/>
                <a:gd name="f100" fmla="*/ f81 1 f50"/>
                <a:gd name="f101" fmla="*/ f82 1 f51"/>
                <a:gd name="f102" fmla="*/ f83 f41 1"/>
                <a:gd name="f103" fmla="*/ f84 f41 1"/>
                <a:gd name="f104" fmla="*/ f86 f42 1"/>
                <a:gd name="f105" fmla="*/ f85 f42 1"/>
                <a:gd name="f106" fmla="*/ f87 f41 1"/>
                <a:gd name="f107" fmla="*/ f88 f42 1"/>
                <a:gd name="f108" fmla="*/ f89 f41 1"/>
                <a:gd name="f109" fmla="*/ f90 f42 1"/>
                <a:gd name="f110" fmla="*/ f91 f41 1"/>
                <a:gd name="f111" fmla="*/ f92 f42 1"/>
                <a:gd name="f112" fmla="*/ f93 f41 1"/>
                <a:gd name="f113" fmla="*/ f94 f42 1"/>
                <a:gd name="f114" fmla="*/ f95 f41 1"/>
                <a:gd name="f115" fmla="*/ f96 f41 1"/>
                <a:gd name="f116" fmla="*/ f97 f42 1"/>
                <a:gd name="f117" fmla="*/ f98 f41 1"/>
                <a:gd name="f118" fmla="*/ f99 f42 1"/>
                <a:gd name="f119" fmla="*/ f100 f41 1"/>
                <a:gd name="f120" fmla="*/ f101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3"/>
                </a:cxn>
                <a:cxn ang="f67">
                  <a:pos x="f115" y="f116"/>
                </a:cxn>
                <a:cxn ang="f67">
                  <a:pos x="f117" y="f118"/>
                </a:cxn>
                <a:cxn ang="f67">
                  <a:pos x="f119" y="f120"/>
                </a:cxn>
                <a:cxn ang="f67">
                  <a:pos x="f106" y="f107"/>
                </a:cxn>
              </a:cxnLst>
              <a:rect l="f102" t="f105" r="f103" b="f104"/>
              <a:pathLst>
                <a:path w="42" h="172">
                  <a:moveTo>
                    <a:pt x="f5" y="f5"/>
                  </a:moveTo>
                  <a:cubicBezTo>
                    <a:pt x="f8" y="f9"/>
                    <a:pt x="f10" y="f11"/>
                    <a:pt x="f12" y="f6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8" y="f19"/>
                    <a:pt x="f18" y="f20"/>
                    <a:pt x="f6" y="f7"/>
                  </a:cubicBezTo>
                  <a:cubicBezTo>
                    <a:pt x="f6" y="f7"/>
                    <a:pt x="f18" y="f7"/>
                    <a:pt x="f18" y="f7"/>
                  </a:cubicBezTo>
                  <a:cubicBezTo>
                    <a:pt x="f15" y="f21"/>
                    <a:pt x="f13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7" y="f39"/>
                    <a:pt x="f5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ED786655-7E9F-86CA-F369-7668A497AF1F}"/>
                </a:ext>
              </a:extLst>
            </p:cNvPr>
            <p:cNvSpPr/>
            <p:nvPr/>
          </p:nvSpPr>
          <p:spPr>
            <a:xfrm>
              <a:off x="6778950" y="778712"/>
              <a:ext cx="228206" cy="1270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93"/>
                <a:gd name="f8" fmla="val 143"/>
                <a:gd name="f9" fmla="val 7"/>
                <a:gd name="f10" fmla="val 121"/>
                <a:gd name="f11" fmla="val 16"/>
                <a:gd name="f12" fmla="val 100"/>
                <a:gd name="f13" fmla="val 30"/>
                <a:gd name="f14" fmla="val 68"/>
                <a:gd name="f15" fmla="val 51"/>
                <a:gd name="f16" fmla="val 35"/>
                <a:gd name="f17" fmla="val 72"/>
                <a:gd name="f18" fmla="val 2"/>
                <a:gd name="f19" fmla="val 92"/>
                <a:gd name="f20" fmla="val 1"/>
                <a:gd name="f21" fmla="val 19"/>
                <a:gd name="f22" fmla="val 66"/>
                <a:gd name="f23" fmla="val 42"/>
                <a:gd name="f24" fmla="val 43"/>
                <a:gd name="f25" fmla="val 27"/>
                <a:gd name="f26" fmla="val 102"/>
                <a:gd name="f27" fmla="val 11"/>
                <a:gd name="f28" fmla="val 134"/>
                <a:gd name="f29" fmla="val 3"/>
                <a:gd name="f30" fmla="+- 0 0 -90"/>
                <a:gd name="f31" fmla="*/ f3 1 167"/>
                <a:gd name="f32" fmla="*/ f4 1 93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67"/>
                <a:gd name="f41" fmla="*/ f37 1 93"/>
                <a:gd name="f42" fmla="*/ 167 f38 1"/>
                <a:gd name="f43" fmla="*/ 0 f37 1"/>
                <a:gd name="f44" fmla="*/ 100 f38 1"/>
                <a:gd name="f45" fmla="*/ 30 f37 1"/>
                <a:gd name="f46" fmla="*/ 2 f38 1"/>
                <a:gd name="f47" fmla="*/ 92 f37 1"/>
                <a:gd name="f48" fmla="*/ 0 f38 1"/>
                <a:gd name="f49" fmla="*/ 93 f37 1"/>
                <a:gd name="f50" fmla="*/ 72 f38 1"/>
                <a:gd name="f51" fmla="*/ 27 f37 1"/>
                <a:gd name="f52" fmla="+- f39 0 f1"/>
                <a:gd name="f53" fmla="*/ f42 1 167"/>
                <a:gd name="f54" fmla="*/ f43 1 93"/>
                <a:gd name="f55" fmla="*/ f44 1 167"/>
                <a:gd name="f56" fmla="*/ f45 1 93"/>
                <a:gd name="f57" fmla="*/ f46 1 167"/>
                <a:gd name="f58" fmla="*/ f47 1 93"/>
                <a:gd name="f59" fmla="*/ f48 1 167"/>
                <a:gd name="f60" fmla="*/ f49 1 93"/>
                <a:gd name="f61" fmla="*/ f50 1 167"/>
                <a:gd name="f62" fmla="*/ f51 1 93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167" h="93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8" y="f7"/>
                    <a:pt x="f20" y="f7"/>
                    <a:pt x="f5" y="f7"/>
                  </a:cubicBezTo>
                  <a:cubicBezTo>
                    <a:pt x="f21" y="f22"/>
                    <a:pt x="f23" y="f24"/>
                    <a:pt x="f17" y="f25"/>
                  </a:cubicBezTo>
                  <a:cubicBezTo>
                    <a:pt x="f26" y="f27"/>
                    <a:pt x="f28" y="f29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523DFDA5-4D20-FA33-279F-7B804AE4A2CB}"/>
                </a:ext>
              </a:extLst>
            </p:cNvPr>
            <p:cNvSpPr/>
            <p:nvPr/>
          </p:nvSpPr>
          <p:spPr>
            <a:xfrm>
              <a:off x="7248293" y="1766913"/>
              <a:ext cx="40910" cy="2023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49"/>
                <a:gd name="f8" fmla="val 10"/>
                <a:gd name="f9" fmla="val 25"/>
                <a:gd name="f10" fmla="val 21"/>
                <a:gd name="f11" fmla="val 43"/>
                <a:gd name="f12" fmla="val 27"/>
                <a:gd name="f13" fmla="val 68"/>
                <a:gd name="f14" fmla="val 90"/>
                <a:gd name="f15" fmla="val 17"/>
                <a:gd name="f16" fmla="val 110"/>
                <a:gd name="f17" fmla="val 131"/>
                <a:gd name="f18" fmla="val 9"/>
                <a:gd name="f19" fmla="val 137"/>
                <a:gd name="f20" fmla="val 6"/>
                <a:gd name="f21" fmla="val 143"/>
                <a:gd name="f22" fmla="val 4"/>
                <a:gd name="f23" fmla="val 134"/>
                <a:gd name="f24" fmla="val 118"/>
                <a:gd name="f25" fmla="val 1"/>
                <a:gd name="f26" fmla="val 103"/>
                <a:gd name="f27" fmla="val 81"/>
                <a:gd name="f28" fmla="val 8"/>
                <a:gd name="f29" fmla="val 60"/>
                <a:gd name="f30" fmla="val 39"/>
                <a:gd name="f31" fmla="val 11"/>
                <a:gd name="f32" fmla="val 26"/>
                <a:gd name="f33" fmla="val 13"/>
                <a:gd name="f34" fmla="+- 0 0 -90"/>
                <a:gd name="f35" fmla="*/ f3 1 30"/>
                <a:gd name="f36" fmla="*/ f4 1 149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0"/>
                <a:gd name="f45" fmla="*/ f41 1 149"/>
                <a:gd name="f46" fmla="*/ 10 f42 1"/>
                <a:gd name="f47" fmla="*/ 0 f41 1"/>
                <a:gd name="f48" fmla="*/ 27 f42 1"/>
                <a:gd name="f49" fmla="*/ 68 f41 1"/>
                <a:gd name="f50" fmla="*/ 131 f41 1"/>
                <a:gd name="f51" fmla="*/ 4 f42 1"/>
                <a:gd name="f52" fmla="*/ 149 f41 1"/>
                <a:gd name="f53" fmla="*/ 1 f42 1"/>
                <a:gd name="f54" fmla="*/ 103 f41 1"/>
                <a:gd name="f55" fmla="*/ 39 f41 1"/>
                <a:gd name="f56" fmla="+- f43 0 f1"/>
                <a:gd name="f57" fmla="*/ f46 1 30"/>
                <a:gd name="f58" fmla="*/ f47 1 149"/>
                <a:gd name="f59" fmla="*/ f48 1 30"/>
                <a:gd name="f60" fmla="*/ f49 1 149"/>
                <a:gd name="f61" fmla="*/ f50 1 149"/>
                <a:gd name="f62" fmla="*/ f51 1 30"/>
                <a:gd name="f63" fmla="*/ f52 1 149"/>
                <a:gd name="f64" fmla="*/ f53 1 30"/>
                <a:gd name="f65" fmla="*/ f54 1 149"/>
                <a:gd name="f66" fmla="*/ f55 1 149"/>
                <a:gd name="f67" fmla="*/ 0 1 f44"/>
                <a:gd name="f68" fmla="*/ f38 1 f44"/>
                <a:gd name="f69" fmla="*/ 0 1 f45"/>
                <a:gd name="f70" fmla="*/ f39 1 f45"/>
                <a:gd name="f71" fmla="*/ f57 1 f44"/>
                <a:gd name="f72" fmla="*/ f58 1 f45"/>
                <a:gd name="f73" fmla="*/ f59 1 f44"/>
                <a:gd name="f74" fmla="*/ f60 1 f45"/>
                <a:gd name="f75" fmla="*/ f61 1 f45"/>
                <a:gd name="f76" fmla="*/ f62 1 f44"/>
                <a:gd name="f77" fmla="*/ f63 1 f45"/>
                <a:gd name="f78" fmla="*/ f64 1 f44"/>
                <a:gd name="f79" fmla="*/ f65 1 f45"/>
                <a:gd name="f80" fmla="*/ f66 1 f45"/>
                <a:gd name="f81" fmla="*/ f67 f35 1"/>
                <a:gd name="f82" fmla="*/ f68 f35 1"/>
                <a:gd name="f83" fmla="*/ f70 f36 1"/>
                <a:gd name="f84" fmla="*/ f69 f36 1"/>
                <a:gd name="f85" fmla="*/ f71 f35 1"/>
                <a:gd name="f86" fmla="*/ f72 f36 1"/>
                <a:gd name="f87" fmla="*/ f73 f35 1"/>
                <a:gd name="f88" fmla="*/ f74 f36 1"/>
                <a:gd name="f89" fmla="*/ f75 f36 1"/>
                <a:gd name="f90" fmla="*/ f76 f35 1"/>
                <a:gd name="f91" fmla="*/ f77 f36 1"/>
                <a:gd name="f92" fmla="*/ f78 f35 1"/>
                <a:gd name="f93" fmla="*/ f79 f36 1"/>
                <a:gd name="f94" fmla="*/ f80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5" y="f86"/>
                </a:cxn>
                <a:cxn ang="f56">
                  <a:pos x="f87" y="f88"/>
                </a:cxn>
                <a:cxn ang="f56">
                  <a:pos x="f85" y="f89"/>
                </a:cxn>
                <a:cxn ang="f56">
                  <a:pos x="f90" y="f91"/>
                </a:cxn>
                <a:cxn ang="f56">
                  <a:pos x="f92" y="f93"/>
                </a:cxn>
                <a:cxn ang="f56">
                  <a:pos x="f85" y="f94"/>
                </a:cxn>
                <a:cxn ang="f56">
                  <a:pos x="f85" y="f86"/>
                </a:cxn>
              </a:cxnLst>
              <a:rect l="f81" t="f84" r="f82" b="f83"/>
              <a:pathLst>
                <a:path w="30" h="149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9" y="f14"/>
                    <a:pt x="f15" y="f16"/>
                    <a:pt x="f8" y="f17"/>
                  </a:cubicBezTo>
                  <a:cubicBezTo>
                    <a:pt x="f18" y="f19"/>
                    <a:pt x="f20" y="f21"/>
                    <a:pt x="f22" y="f7"/>
                  </a:cubicBezTo>
                  <a:cubicBezTo>
                    <a:pt x="f5" y="f23"/>
                    <a:pt x="f5" y="f24"/>
                    <a:pt x="f25" y="f26"/>
                  </a:cubicBezTo>
                  <a:cubicBezTo>
                    <a:pt x="f22" y="f27"/>
                    <a:pt x="f28" y="f29"/>
                    <a:pt x="f8" y="f30"/>
                  </a:cubicBezTo>
                  <a:cubicBezTo>
                    <a:pt x="f31" y="f32"/>
                    <a:pt x="f8" y="f33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67B90CEE-8DEB-E0FF-D9FE-B0B4FF868EA4}"/>
                </a:ext>
              </a:extLst>
            </p:cNvPr>
            <p:cNvSpPr/>
            <p:nvPr/>
          </p:nvSpPr>
          <p:spPr>
            <a:xfrm>
              <a:off x="6444169" y="1439667"/>
              <a:ext cx="46286" cy="2099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54"/>
                <a:gd name="f8" fmla="val 12"/>
                <a:gd name="f9" fmla="val 10"/>
                <a:gd name="f10" fmla="val 148"/>
                <a:gd name="f11" fmla="val 7"/>
                <a:gd name="f12" fmla="val 141"/>
                <a:gd name="f13" fmla="val 6"/>
                <a:gd name="f14" fmla="val 134"/>
                <a:gd name="f15" fmla="val 88"/>
                <a:gd name="f16" fmla="val 8"/>
                <a:gd name="f17" fmla="val 45"/>
                <a:gd name="f18" fmla="val 31"/>
                <a:gd name="f19" fmla="val 5"/>
                <a:gd name="f20" fmla="val 4"/>
                <a:gd name="f21" fmla="val 32"/>
                <a:gd name="f22" fmla="val 3"/>
                <a:gd name="f23" fmla="val 18"/>
                <a:gd name="f24" fmla="val 35"/>
                <a:gd name="f25" fmla="val 29"/>
                <a:gd name="f26" fmla="val 51"/>
                <a:gd name="f27" fmla="val 25"/>
                <a:gd name="f28" fmla="val 77"/>
                <a:gd name="f29" fmla="val 20"/>
                <a:gd name="f30" fmla="val 102"/>
                <a:gd name="f31" fmla="val 15"/>
                <a:gd name="f32" fmla="val 127"/>
                <a:gd name="f33" fmla="val 14"/>
                <a:gd name="f34" fmla="val 135"/>
                <a:gd name="f35" fmla="val 142"/>
                <a:gd name="f36" fmla="val 149"/>
                <a:gd name="f37" fmla="val 151"/>
                <a:gd name="f38" fmla="val 13"/>
                <a:gd name="f39" fmla="val 153"/>
                <a:gd name="f40" fmla="+- 0 0 -90"/>
                <a:gd name="f41" fmla="*/ f3 1 34"/>
                <a:gd name="f42" fmla="*/ f4 1 154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34"/>
                <a:gd name="f51" fmla="*/ f47 1 154"/>
                <a:gd name="f52" fmla="*/ 12 f48 1"/>
                <a:gd name="f53" fmla="*/ 154 f47 1"/>
                <a:gd name="f54" fmla="*/ 6 f48 1"/>
                <a:gd name="f55" fmla="*/ 134 f47 1"/>
                <a:gd name="f56" fmla="*/ 31 f48 1"/>
                <a:gd name="f57" fmla="*/ 5 f47 1"/>
                <a:gd name="f58" fmla="*/ 34 f48 1"/>
                <a:gd name="f59" fmla="*/ 0 f47 1"/>
                <a:gd name="f60" fmla="*/ 29 f48 1"/>
                <a:gd name="f61" fmla="*/ 51 f47 1"/>
                <a:gd name="f62" fmla="*/ 15 f48 1"/>
                <a:gd name="f63" fmla="*/ 127 f47 1"/>
                <a:gd name="f64" fmla="*/ 14 f48 1"/>
                <a:gd name="f65" fmla="*/ 149 f47 1"/>
                <a:gd name="f66" fmla="*/ 13 f48 1"/>
                <a:gd name="f67" fmla="+- f49 0 f1"/>
                <a:gd name="f68" fmla="*/ f52 1 34"/>
                <a:gd name="f69" fmla="*/ f53 1 154"/>
                <a:gd name="f70" fmla="*/ f54 1 34"/>
                <a:gd name="f71" fmla="*/ f55 1 154"/>
                <a:gd name="f72" fmla="*/ f56 1 34"/>
                <a:gd name="f73" fmla="*/ f57 1 154"/>
                <a:gd name="f74" fmla="*/ f58 1 34"/>
                <a:gd name="f75" fmla="*/ f59 1 154"/>
                <a:gd name="f76" fmla="*/ f60 1 34"/>
                <a:gd name="f77" fmla="*/ f61 1 154"/>
                <a:gd name="f78" fmla="*/ f62 1 34"/>
                <a:gd name="f79" fmla="*/ f63 1 154"/>
                <a:gd name="f80" fmla="*/ f64 1 34"/>
                <a:gd name="f81" fmla="*/ f65 1 154"/>
                <a:gd name="f82" fmla="*/ f66 1 34"/>
                <a:gd name="f83" fmla="*/ 0 1 f50"/>
                <a:gd name="f84" fmla="*/ f44 1 f50"/>
                <a:gd name="f85" fmla="*/ 0 1 f51"/>
                <a:gd name="f86" fmla="*/ f45 1 f51"/>
                <a:gd name="f87" fmla="*/ f68 1 f50"/>
                <a:gd name="f88" fmla="*/ f69 1 f51"/>
                <a:gd name="f89" fmla="*/ f70 1 f50"/>
                <a:gd name="f90" fmla="*/ f71 1 f51"/>
                <a:gd name="f91" fmla="*/ f72 1 f50"/>
                <a:gd name="f92" fmla="*/ f73 1 f51"/>
                <a:gd name="f93" fmla="*/ f74 1 f50"/>
                <a:gd name="f94" fmla="*/ f75 1 f51"/>
                <a:gd name="f95" fmla="*/ f76 1 f50"/>
                <a:gd name="f96" fmla="*/ f77 1 f51"/>
                <a:gd name="f97" fmla="*/ f78 1 f50"/>
                <a:gd name="f98" fmla="*/ f79 1 f51"/>
                <a:gd name="f99" fmla="*/ f80 1 f50"/>
                <a:gd name="f100" fmla="*/ f81 1 f51"/>
                <a:gd name="f101" fmla="*/ f82 1 f50"/>
                <a:gd name="f102" fmla="*/ f83 f41 1"/>
                <a:gd name="f103" fmla="*/ f84 f41 1"/>
                <a:gd name="f104" fmla="*/ f86 f42 1"/>
                <a:gd name="f105" fmla="*/ f85 f42 1"/>
                <a:gd name="f106" fmla="*/ f87 f41 1"/>
                <a:gd name="f107" fmla="*/ f88 f42 1"/>
                <a:gd name="f108" fmla="*/ f89 f41 1"/>
                <a:gd name="f109" fmla="*/ f90 f42 1"/>
                <a:gd name="f110" fmla="*/ f91 f41 1"/>
                <a:gd name="f111" fmla="*/ f92 f42 1"/>
                <a:gd name="f112" fmla="*/ f93 f41 1"/>
                <a:gd name="f113" fmla="*/ f94 f42 1"/>
                <a:gd name="f114" fmla="*/ f95 f41 1"/>
                <a:gd name="f115" fmla="*/ f96 f42 1"/>
                <a:gd name="f116" fmla="*/ f97 f41 1"/>
                <a:gd name="f117" fmla="*/ f98 f42 1"/>
                <a:gd name="f118" fmla="*/ f99 f41 1"/>
                <a:gd name="f119" fmla="*/ f100 f42 1"/>
                <a:gd name="f120" fmla="*/ f10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07"/>
                </a:cxn>
                <a:cxn ang="f67">
                  <a:pos x="f106" y="f107"/>
                </a:cxn>
              </a:cxnLst>
              <a:rect l="f102" t="f105" r="f103" b="f104"/>
              <a:pathLst>
                <a:path w="34" h="154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16" y="f17"/>
                    <a:pt x="f18" y="f19"/>
                  </a:cubicBezTo>
                  <a:cubicBezTo>
                    <a:pt x="f18" y="f20"/>
                    <a:pt x="f21" y="f22"/>
                    <a:pt x="f6" y="f5"/>
                  </a:cubicBezTo>
                  <a:cubicBezTo>
                    <a:pt x="f21" y="f23"/>
                    <a:pt x="f18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3" y="f36"/>
                  </a:cubicBezTo>
                  <a:cubicBezTo>
                    <a:pt x="f33" y="f37"/>
                    <a:pt x="f38" y="f39"/>
                    <a:pt x="f38" y="f7"/>
                  </a:cubicBezTo>
                  <a:cubicBezTo>
                    <a:pt x="f3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51AD0813-D50B-5974-27B5-79CFB7267D88}"/>
                </a:ext>
              </a:extLst>
            </p:cNvPr>
            <p:cNvSpPr/>
            <p:nvPr/>
          </p:nvSpPr>
          <p:spPr>
            <a:xfrm>
              <a:off x="6458169" y="1523628"/>
              <a:ext cx="45207" cy="1969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144"/>
                <a:gd name="f8" fmla="val 32"/>
                <a:gd name="f9" fmla="val 14"/>
                <a:gd name="f10" fmla="val 28"/>
                <a:gd name="f11" fmla="val 42"/>
                <a:gd name="f12" fmla="val 31"/>
                <a:gd name="f13" fmla="val 63"/>
                <a:gd name="f14" fmla="val 27"/>
                <a:gd name="f15" fmla="val 84"/>
                <a:gd name="f16" fmla="val 26"/>
                <a:gd name="f17" fmla="val 105"/>
                <a:gd name="f18" fmla="val 25"/>
                <a:gd name="f19" fmla="val 114"/>
                <a:gd name="f20" fmla="val 124"/>
                <a:gd name="f21" fmla="val 133"/>
                <a:gd name="f22" fmla="val 137"/>
                <a:gd name="f23" fmla="val 140"/>
                <a:gd name="f24" fmla="val 110"/>
                <a:gd name="f25" fmla="val 7"/>
                <a:gd name="f26" fmla="val 38"/>
                <a:gd name="f27" fmla="+- 0 0 -90"/>
                <a:gd name="f28" fmla="*/ f3 1 33"/>
                <a:gd name="f29" fmla="*/ f4 1 14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3"/>
                <a:gd name="f38" fmla="*/ f34 1 144"/>
                <a:gd name="f39" fmla="*/ 32 f35 1"/>
                <a:gd name="f40" fmla="*/ 0 f34 1"/>
                <a:gd name="f41" fmla="*/ 42 f34 1"/>
                <a:gd name="f42" fmla="*/ 26 f35 1"/>
                <a:gd name="f43" fmla="*/ 105 f34 1"/>
                <a:gd name="f44" fmla="*/ 133 f34 1"/>
                <a:gd name="f45" fmla="*/ 144 f34 1"/>
                <a:gd name="f46" fmla="+- f36 0 f1"/>
                <a:gd name="f47" fmla="*/ f39 1 33"/>
                <a:gd name="f48" fmla="*/ f40 1 144"/>
                <a:gd name="f49" fmla="*/ f41 1 144"/>
                <a:gd name="f50" fmla="*/ f42 1 33"/>
                <a:gd name="f51" fmla="*/ f43 1 144"/>
                <a:gd name="f52" fmla="*/ f44 1 144"/>
                <a:gd name="f53" fmla="*/ f45 1 144"/>
                <a:gd name="f54" fmla="*/ 0 1 f37"/>
                <a:gd name="f55" fmla="*/ f31 1 f37"/>
                <a:gd name="f56" fmla="*/ 0 1 f38"/>
                <a:gd name="f57" fmla="*/ f32 1 f38"/>
                <a:gd name="f58" fmla="*/ f47 1 f37"/>
                <a:gd name="f59" fmla="*/ f48 1 f38"/>
                <a:gd name="f60" fmla="*/ f49 1 f38"/>
                <a:gd name="f61" fmla="*/ f50 1 f37"/>
                <a:gd name="f62" fmla="*/ f51 1 f38"/>
                <a:gd name="f63" fmla="*/ f52 1 f38"/>
                <a:gd name="f64" fmla="*/ f53 1 f38"/>
                <a:gd name="f65" fmla="*/ f54 f28 1"/>
                <a:gd name="f66" fmla="*/ f55 f28 1"/>
                <a:gd name="f67" fmla="*/ f57 f29 1"/>
                <a:gd name="f68" fmla="*/ f56 f29 1"/>
                <a:gd name="f69" fmla="*/ f58 f28 1"/>
                <a:gd name="f70" fmla="*/ f59 f29 1"/>
                <a:gd name="f71" fmla="*/ f60 f29 1"/>
                <a:gd name="f72" fmla="*/ f61 f28 1"/>
                <a:gd name="f73" fmla="*/ f62 f29 1"/>
                <a:gd name="f74" fmla="*/ f63 f29 1"/>
                <a:gd name="f75" fmla="*/ f64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69" y="f70"/>
                </a:cxn>
                <a:cxn ang="f46">
                  <a:pos x="f69" y="f71"/>
                </a:cxn>
                <a:cxn ang="f46">
                  <a:pos x="f72" y="f73"/>
                </a:cxn>
                <a:cxn ang="f46">
                  <a:pos x="f72" y="f74"/>
                </a:cxn>
                <a:cxn ang="f46">
                  <a:pos x="f72" y="f75"/>
                </a:cxn>
                <a:cxn ang="f46">
                  <a:pos x="f69" y="f70"/>
                </a:cxn>
              </a:cxnLst>
              <a:rect l="f65" t="f68" r="f66" b="f67"/>
              <a:pathLst>
                <a:path w="33" h="144">
                  <a:moveTo>
                    <a:pt x="f8" y="f5"/>
                  </a:moveTo>
                  <a:cubicBezTo>
                    <a:pt x="f8" y="f9"/>
                    <a:pt x="f6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18" y="f20"/>
                    <a:pt x="f16" y="f21"/>
                  </a:cubicBezTo>
                  <a:cubicBezTo>
                    <a:pt x="f16" y="f22"/>
                    <a:pt x="f16" y="f23"/>
                    <a:pt x="f16" y="f7"/>
                  </a:cubicBezTo>
                  <a:cubicBezTo>
                    <a:pt x="f5" y="f24"/>
                    <a:pt x="f25" y="f26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3E18691F-CDC8-9CE0-C813-CE1D3E42AF34}"/>
                </a:ext>
              </a:extLst>
            </p:cNvPr>
            <p:cNvSpPr/>
            <p:nvPr/>
          </p:nvSpPr>
          <p:spPr>
            <a:xfrm>
              <a:off x="7271976" y="1324480"/>
              <a:ext cx="105494" cy="1270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93"/>
                <a:gd name="f8" fmla="val 52"/>
                <a:gd name="f9" fmla="val 60"/>
                <a:gd name="f10" fmla="val 33"/>
                <a:gd name="f11" fmla="val 25"/>
                <a:gd name="f12" fmla="val 1"/>
                <a:gd name="f13" fmla="val 18"/>
                <a:gd name="f14" fmla="val 44"/>
                <a:gd name="f15" fmla="val 12"/>
                <a:gd name="f16" fmla="val 59"/>
                <a:gd name="f17" fmla="val 28"/>
                <a:gd name="f18" fmla="val 76"/>
                <a:gd name="f19" fmla="val 46"/>
                <a:gd name="f20" fmla="val 68"/>
                <a:gd name="f21" fmla="+- 0 0 -90"/>
                <a:gd name="f22" fmla="*/ f3 1 77"/>
                <a:gd name="f23" fmla="*/ f4 1 93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77"/>
                <a:gd name="f32" fmla="*/ f28 1 93"/>
                <a:gd name="f33" fmla="*/ 77 f29 1"/>
                <a:gd name="f34" fmla="*/ 93 f28 1"/>
                <a:gd name="f35" fmla="*/ 0 f29 1"/>
                <a:gd name="f36" fmla="*/ 1 f28 1"/>
                <a:gd name="f37" fmla="*/ 59 f29 1"/>
                <a:gd name="f38" fmla="*/ 28 f28 1"/>
                <a:gd name="f39" fmla="+- f30 0 f1"/>
                <a:gd name="f40" fmla="*/ f33 1 77"/>
                <a:gd name="f41" fmla="*/ f34 1 93"/>
                <a:gd name="f42" fmla="*/ f35 1 77"/>
                <a:gd name="f43" fmla="*/ f36 1 93"/>
                <a:gd name="f44" fmla="*/ f37 1 77"/>
                <a:gd name="f45" fmla="*/ f38 1 93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77" h="93">
                  <a:moveTo>
                    <a:pt x="f6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13" y="f5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A43826B3-297A-D5D8-AAB3-B9DFA4C24F77}"/>
                </a:ext>
              </a:extLst>
            </p:cNvPr>
            <p:cNvSpPr/>
            <p:nvPr/>
          </p:nvSpPr>
          <p:spPr>
            <a:xfrm>
              <a:off x="6489387" y="1589300"/>
              <a:ext cx="44138" cy="198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45"/>
                <a:gd name="f8" fmla="val 26"/>
                <a:gd name="f9" fmla="val 27"/>
                <a:gd name="f10" fmla="val 7"/>
                <a:gd name="f11" fmla="val 28"/>
                <a:gd name="f12" fmla="val 13"/>
                <a:gd name="f13" fmla="val 19"/>
                <a:gd name="f14" fmla="val 43"/>
                <a:gd name="f15" fmla="val 67"/>
                <a:gd name="f16" fmla="val 91"/>
                <a:gd name="f17" fmla="val 107"/>
                <a:gd name="f18" fmla="val 29"/>
                <a:gd name="f19" fmla="val 122"/>
                <a:gd name="f20" fmla="val 31"/>
                <a:gd name="f21" fmla="val 138"/>
                <a:gd name="f22" fmla="val 140"/>
                <a:gd name="f23" fmla="val 142"/>
                <a:gd name="f24" fmla="val 5"/>
                <a:gd name="f25" fmla="val 115"/>
                <a:gd name="f26" fmla="val 54"/>
                <a:gd name="f27" fmla="+- 0 0 -90"/>
                <a:gd name="f28" fmla="*/ f3 1 32"/>
                <a:gd name="f29" fmla="*/ f4 1 14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2"/>
                <a:gd name="f38" fmla="*/ f34 1 145"/>
                <a:gd name="f39" fmla="*/ 26 f35 1"/>
                <a:gd name="f40" fmla="*/ 0 f34 1"/>
                <a:gd name="f41" fmla="*/ 27 f35 1"/>
                <a:gd name="f42" fmla="*/ 19 f34 1"/>
                <a:gd name="f43" fmla="*/ 91 f34 1"/>
                <a:gd name="f44" fmla="*/ 31 f35 1"/>
                <a:gd name="f45" fmla="*/ 138 f34 1"/>
                <a:gd name="f46" fmla="*/ 32 f35 1"/>
                <a:gd name="f47" fmla="*/ 145 f34 1"/>
                <a:gd name="f48" fmla="+- f36 0 f1"/>
                <a:gd name="f49" fmla="*/ f39 1 32"/>
                <a:gd name="f50" fmla="*/ f40 1 145"/>
                <a:gd name="f51" fmla="*/ f41 1 32"/>
                <a:gd name="f52" fmla="*/ f42 1 145"/>
                <a:gd name="f53" fmla="*/ f43 1 145"/>
                <a:gd name="f54" fmla="*/ f44 1 32"/>
                <a:gd name="f55" fmla="*/ f45 1 145"/>
                <a:gd name="f56" fmla="*/ f46 1 32"/>
                <a:gd name="f57" fmla="*/ f47 1 145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7" y="f79"/>
                </a:cxn>
                <a:cxn ang="f48">
                  <a:pos x="f80" y="f81"/>
                </a:cxn>
                <a:cxn ang="f48">
                  <a:pos x="f82" y="f83"/>
                </a:cxn>
                <a:cxn ang="f48">
                  <a:pos x="f75" y="f76"/>
                </a:cxn>
              </a:cxnLst>
              <a:rect l="f71" t="f74" r="f72" b="f73"/>
              <a:pathLst>
                <a:path w="32" h="145">
                  <a:moveTo>
                    <a:pt x="f8" y="f5"/>
                  </a:moveTo>
                  <a:cubicBezTo>
                    <a:pt x="f9" y="f10"/>
                    <a:pt x="f11" y="f12"/>
                    <a:pt x="f9" y="f13"/>
                  </a:cubicBezTo>
                  <a:cubicBezTo>
                    <a:pt x="f9" y="f14"/>
                    <a:pt x="f8" y="f15"/>
                    <a:pt x="f9" y="f16"/>
                  </a:cubicBezTo>
                  <a:cubicBezTo>
                    <a:pt x="f9" y="f17"/>
                    <a:pt x="f18" y="f19"/>
                    <a:pt x="f20" y="f21"/>
                  </a:cubicBezTo>
                  <a:cubicBezTo>
                    <a:pt x="f20" y="f22"/>
                    <a:pt x="f6" y="f23"/>
                    <a:pt x="f6" y="f7"/>
                  </a:cubicBezTo>
                  <a:cubicBezTo>
                    <a:pt x="f24" y="f25"/>
                    <a:pt x="f5" y="f26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170DA008-A909-1FA0-22B0-531A289198A7}"/>
                </a:ext>
              </a:extLst>
            </p:cNvPr>
            <p:cNvSpPr/>
            <p:nvPr/>
          </p:nvSpPr>
          <p:spPr>
            <a:xfrm>
              <a:off x="6423714" y="1354628"/>
              <a:ext cx="59207" cy="1937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142"/>
                <a:gd name="f8" fmla="val 34"/>
                <a:gd name="f9" fmla="val 47"/>
                <a:gd name="f10" fmla="val 25"/>
                <a:gd name="f11" fmla="val 94"/>
                <a:gd name="f12" fmla="val 16"/>
                <a:gd name="f13" fmla="val 118"/>
                <a:gd name="f14" fmla="val 17"/>
                <a:gd name="f15" fmla="val 26"/>
                <a:gd name="f16" fmla="+- 0 0 -90"/>
                <a:gd name="f17" fmla="*/ f3 1 43"/>
                <a:gd name="f18" fmla="*/ f4 1 14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3"/>
                <a:gd name="f27" fmla="*/ f23 1 142"/>
                <a:gd name="f28" fmla="*/ 43 f24 1"/>
                <a:gd name="f29" fmla="*/ 0 f23 1"/>
                <a:gd name="f30" fmla="*/ 16 f24 1"/>
                <a:gd name="f31" fmla="*/ 142 f23 1"/>
                <a:gd name="f32" fmla="+- f25 0 f1"/>
                <a:gd name="f33" fmla="*/ f28 1 43"/>
                <a:gd name="f34" fmla="*/ f29 1 142"/>
                <a:gd name="f35" fmla="*/ f30 1 43"/>
                <a:gd name="f36" fmla="*/ f31 1 14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43" h="142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5" y="f13"/>
                    <a:pt x="f14" y="f15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D81D7097-A324-08A2-7940-95C167C4F27D}"/>
                </a:ext>
              </a:extLst>
            </p:cNvPr>
            <p:cNvSpPr/>
            <p:nvPr/>
          </p:nvSpPr>
          <p:spPr>
            <a:xfrm>
              <a:off x="7014700" y="1424598"/>
              <a:ext cx="68890" cy="158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116"/>
                <a:gd name="f8" fmla="val 49"/>
                <a:gd name="f9" fmla="val 11"/>
                <a:gd name="f10" fmla="val 48"/>
                <a:gd name="f11" fmla="val 21"/>
                <a:gd name="f12" fmla="val 43"/>
                <a:gd name="f13" fmla="val 31"/>
                <a:gd name="f14" fmla="val 37"/>
                <a:gd name="f15" fmla="val 56"/>
                <a:gd name="f16" fmla="val 27"/>
                <a:gd name="f17" fmla="val 69"/>
                <a:gd name="f18" fmla="val 84"/>
                <a:gd name="f19" fmla="val 19"/>
                <a:gd name="f20" fmla="val 99"/>
                <a:gd name="f21" fmla="val 18"/>
                <a:gd name="f22" fmla="val 112"/>
                <a:gd name="f23" fmla="val 14"/>
                <a:gd name="f24" fmla="val 109"/>
                <a:gd name="f25" fmla="val 12"/>
                <a:gd name="f26" fmla="val 105"/>
                <a:gd name="f27" fmla="val 85"/>
                <a:gd name="f28" fmla="val 3"/>
                <a:gd name="f29" fmla="val 58"/>
                <a:gd name="f30" fmla="val 20"/>
                <a:gd name="f31" fmla="val 40"/>
                <a:gd name="f32" fmla="val 24"/>
                <a:gd name="f33" fmla="val 35"/>
                <a:gd name="f34" fmla="val 29"/>
                <a:gd name="f35" fmla="val 33"/>
                <a:gd name="f36" fmla="val 41"/>
                <a:gd name="f37" fmla="val 46"/>
                <a:gd name="f38" fmla="val 13"/>
                <a:gd name="f39" fmla="val 2"/>
                <a:gd name="f40" fmla="val 1"/>
                <a:gd name="f41" fmla="+- 0 0 -90"/>
                <a:gd name="f42" fmla="*/ f3 1 50"/>
                <a:gd name="f43" fmla="*/ f4 1 116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50"/>
                <a:gd name="f52" fmla="*/ f48 1 116"/>
                <a:gd name="f53" fmla="*/ 49 f49 1"/>
                <a:gd name="f54" fmla="*/ 0 f48 1"/>
                <a:gd name="f55" fmla="*/ 43 f49 1"/>
                <a:gd name="f56" fmla="*/ 31 f48 1"/>
                <a:gd name="f57" fmla="*/ 27 f49 1"/>
                <a:gd name="f58" fmla="*/ 69 f48 1"/>
                <a:gd name="f59" fmla="*/ 21 f49 1"/>
                <a:gd name="f60" fmla="*/ 116 f48 1"/>
                <a:gd name="f61" fmla="*/ 12 f49 1"/>
                <a:gd name="f62" fmla="*/ 105 f48 1"/>
                <a:gd name="f63" fmla="*/ 20 f49 1"/>
                <a:gd name="f64" fmla="*/ 40 f48 1"/>
                <a:gd name="f65" fmla="*/ 33 f49 1"/>
                <a:gd name="f66" fmla="*/ 27 f48 1"/>
                <a:gd name="f67" fmla="*/ 48 f49 1"/>
                <a:gd name="f68" fmla="*/ 3 f48 1"/>
                <a:gd name="f69" fmla="*/ 1 f48 1"/>
                <a:gd name="f70" fmla="+- f50 0 f1"/>
                <a:gd name="f71" fmla="*/ f53 1 50"/>
                <a:gd name="f72" fmla="*/ f54 1 116"/>
                <a:gd name="f73" fmla="*/ f55 1 50"/>
                <a:gd name="f74" fmla="*/ f56 1 116"/>
                <a:gd name="f75" fmla="*/ f57 1 50"/>
                <a:gd name="f76" fmla="*/ f58 1 116"/>
                <a:gd name="f77" fmla="*/ f59 1 50"/>
                <a:gd name="f78" fmla="*/ f60 1 116"/>
                <a:gd name="f79" fmla="*/ f61 1 50"/>
                <a:gd name="f80" fmla="*/ f62 1 116"/>
                <a:gd name="f81" fmla="*/ f63 1 50"/>
                <a:gd name="f82" fmla="*/ f64 1 116"/>
                <a:gd name="f83" fmla="*/ f65 1 50"/>
                <a:gd name="f84" fmla="*/ f66 1 116"/>
                <a:gd name="f85" fmla="*/ f67 1 50"/>
                <a:gd name="f86" fmla="*/ f68 1 116"/>
                <a:gd name="f87" fmla="*/ f69 1 116"/>
                <a:gd name="f88" fmla="*/ 0 1 f51"/>
                <a:gd name="f89" fmla="*/ f45 1 f51"/>
                <a:gd name="f90" fmla="*/ 0 1 f52"/>
                <a:gd name="f91" fmla="*/ f46 1 f52"/>
                <a:gd name="f92" fmla="*/ f71 1 f51"/>
                <a:gd name="f93" fmla="*/ f72 1 f52"/>
                <a:gd name="f94" fmla="*/ f73 1 f51"/>
                <a:gd name="f95" fmla="*/ f74 1 f52"/>
                <a:gd name="f96" fmla="*/ f75 1 f51"/>
                <a:gd name="f97" fmla="*/ f76 1 f52"/>
                <a:gd name="f98" fmla="*/ f77 1 f51"/>
                <a:gd name="f99" fmla="*/ f78 1 f52"/>
                <a:gd name="f100" fmla="*/ f79 1 f51"/>
                <a:gd name="f101" fmla="*/ f80 1 f52"/>
                <a:gd name="f102" fmla="*/ f81 1 f51"/>
                <a:gd name="f103" fmla="*/ f82 1 f52"/>
                <a:gd name="f104" fmla="*/ f83 1 f51"/>
                <a:gd name="f105" fmla="*/ f84 1 f52"/>
                <a:gd name="f106" fmla="*/ f85 1 f51"/>
                <a:gd name="f107" fmla="*/ f86 1 f52"/>
                <a:gd name="f108" fmla="*/ f87 1 f52"/>
                <a:gd name="f109" fmla="*/ f88 f42 1"/>
                <a:gd name="f110" fmla="*/ f89 f42 1"/>
                <a:gd name="f111" fmla="*/ f91 f43 1"/>
                <a:gd name="f112" fmla="*/ f90 f43 1"/>
                <a:gd name="f113" fmla="*/ f92 f42 1"/>
                <a:gd name="f114" fmla="*/ f93 f43 1"/>
                <a:gd name="f115" fmla="*/ f94 f42 1"/>
                <a:gd name="f116" fmla="*/ f95 f43 1"/>
                <a:gd name="f117" fmla="*/ f96 f42 1"/>
                <a:gd name="f118" fmla="*/ f97 f43 1"/>
                <a:gd name="f119" fmla="*/ f98 f42 1"/>
                <a:gd name="f120" fmla="*/ f99 f43 1"/>
                <a:gd name="f121" fmla="*/ f100 f42 1"/>
                <a:gd name="f122" fmla="*/ f101 f43 1"/>
                <a:gd name="f123" fmla="*/ f102 f42 1"/>
                <a:gd name="f124" fmla="*/ f103 f43 1"/>
                <a:gd name="f125" fmla="*/ f104 f42 1"/>
                <a:gd name="f126" fmla="*/ f105 f43 1"/>
                <a:gd name="f127" fmla="*/ f106 f42 1"/>
                <a:gd name="f128" fmla="*/ f107 f43 1"/>
                <a:gd name="f129" fmla="*/ f10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3" y="f114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27" y="f128"/>
                </a:cxn>
                <a:cxn ang="f70">
                  <a:pos x="f127" y="f129"/>
                </a:cxn>
                <a:cxn ang="f70">
                  <a:pos x="f113" y="f114"/>
                </a:cxn>
              </a:cxnLst>
              <a:rect l="f109" t="f112" r="f110" b="f111"/>
              <a:pathLst>
                <a:path w="50" h="115">
                  <a:moveTo>
                    <a:pt x="f8" y="f5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2"/>
                    <a:pt x="f13" y="f15"/>
                    <a:pt x="f16" y="f17"/>
                  </a:cubicBezTo>
                  <a:cubicBezTo>
                    <a:pt x="f11" y="f18"/>
                    <a:pt x="f19" y="f20"/>
                    <a:pt x="f11" y="f7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5" y="f27"/>
                    <a:pt x="f28" y="f29"/>
                    <a:pt x="f30" y="f31"/>
                  </a:cubicBezTo>
                  <a:cubicBezTo>
                    <a:pt x="f32" y="f33"/>
                    <a:pt x="f34" y="f13"/>
                    <a:pt x="f35" y="f16"/>
                  </a:cubicBezTo>
                  <a:cubicBezTo>
                    <a:pt x="f36" y="f11"/>
                    <a:pt x="f37" y="f38"/>
                    <a:pt x="f10" y="f28"/>
                  </a:cubicBezTo>
                  <a:cubicBezTo>
                    <a:pt x="f10" y="f39"/>
                    <a:pt x="f10" y="f39"/>
                    <a:pt x="f10" y="f40"/>
                  </a:cubicBezTo>
                  <a:cubicBezTo>
                    <a:pt x="f10" y="f40"/>
                    <a:pt x="f8" y="f40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C4A8AB73-E8C5-E6E7-C41D-4D2F78BF9BDC}"/>
                </a:ext>
              </a:extLst>
            </p:cNvPr>
            <p:cNvSpPr/>
            <p:nvPr/>
          </p:nvSpPr>
          <p:spPr>
            <a:xfrm>
              <a:off x="6795098" y="1230828"/>
              <a:ext cx="134563" cy="828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61"/>
                <a:gd name="f8" fmla="val 2"/>
                <a:gd name="f9" fmla="val 12"/>
                <a:gd name="f10" fmla="val 15"/>
                <a:gd name="f11" fmla="val 29"/>
                <a:gd name="f12" fmla="val 22"/>
                <a:gd name="f13" fmla="val 45"/>
                <a:gd name="f14" fmla="val 31"/>
                <a:gd name="f15" fmla="val 39"/>
                <a:gd name="f16" fmla="val 79"/>
                <a:gd name="f17" fmla="val 41"/>
                <a:gd name="f18" fmla="val 94"/>
                <a:gd name="f19" fmla="val 43"/>
                <a:gd name="f20" fmla="val 91"/>
                <a:gd name="f21" fmla="val 46"/>
                <a:gd name="f22" fmla="val 87"/>
                <a:gd name="f23" fmla="val 47"/>
                <a:gd name="f24" fmla="val 63"/>
                <a:gd name="f25" fmla="val 42"/>
                <a:gd name="f26" fmla="val 58"/>
                <a:gd name="f27" fmla="val 23"/>
                <a:gd name="f28" fmla="val 37"/>
                <a:gd name="f29" fmla="val 16"/>
                <a:gd name="f30" fmla="val 11"/>
                <a:gd name="f31" fmla="val 6"/>
                <a:gd name="f32" fmla="val 3"/>
                <a:gd name="f33" fmla="val 5"/>
                <a:gd name="f34" fmla="val 1"/>
                <a:gd name="f35" fmla="+- 0 0 -90"/>
                <a:gd name="f36" fmla="*/ f3 1 98"/>
                <a:gd name="f37" fmla="*/ f4 1 61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98"/>
                <a:gd name="f46" fmla="*/ f42 1 61"/>
                <a:gd name="f47" fmla="*/ 2 f43 1"/>
                <a:gd name="f48" fmla="*/ 0 f42 1"/>
                <a:gd name="f49" fmla="*/ 45 f43 1"/>
                <a:gd name="f50" fmla="*/ 31 f42 1"/>
                <a:gd name="f51" fmla="*/ 98 f43 1"/>
                <a:gd name="f52" fmla="*/ 41 f42 1"/>
                <a:gd name="f53" fmla="*/ 87 f43 1"/>
                <a:gd name="f54" fmla="*/ 47 f42 1"/>
                <a:gd name="f55" fmla="*/ 23 f43 1"/>
                <a:gd name="f56" fmla="*/ 37 f42 1"/>
                <a:gd name="f57" fmla="*/ 6 f43 1"/>
                <a:gd name="f58" fmla="*/ 15 f42 1"/>
                <a:gd name="f59" fmla="*/ 0 f43 1"/>
                <a:gd name="f60" fmla="+- f44 0 f1"/>
                <a:gd name="f61" fmla="*/ f47 1 98"/>
                <a:gd name="f62" fmla="*/ f48 1 61"/>
                <a:gd name="f63" fmla="*/ f49 1 98"/>
                <a:gd name="f64" fmla="*/ f50 1 61"/>
                <a:gd name="f65" fmla="*/ f51 1 98"/>
                <a:gd name="f66" fmla="*/ f52 1 61"/>
                <a:gd name="f67" fmla="*/ f53 1 98"/>
                <a:gd name="f68" fmla="*/ f54 1 61"/>
                <a:gd name="f69" fmla="*/ f55 1 98"/>
                <a:gd name="f70" fmla="*/ f56 1 61"/>
                <a:gd name="f71" fmla="*/ f57 1 98"/>
                <a:gd name="f72" fmla="*/ f58 1 61"/>
                <a:gd name="f73" fmla="*/ f59 1 98"/>
                <a:gd name="f74" fmla="*/ 0 1 f45"/>
                <a:gd name="f75" fmla="*/ f39 1 f45"/>
                <a:gd name="f76" fmla="*/ 0 1 f46"/>
                <a:gd name="f77" fmla="*/ f40 1 f46"/>
                <a:gd name="f78" fmla="*/ f61 1 f45"/>
                <a:gd name="f79" fmla="*/ f62 1 f46"/>
                <a:gd name="f80" fmla="*/ f63 1 f45"/>
                <a:gd name="f81" fmla="*/ f64 1 f46"/>
                <a:gd name="f82" fmla="*/ f65 1 f45"/>
                <a:gd name="f83" fmla="*/ f66 1 f46"/>
                <a:gd name="f84" fmla="*/ f67 1 f45"/>
                <a:gd name="f85" fmla="*/ f68 1 f46"/>
                <a:gd name="f86" fmla="*/ f69 1 f45"/>
                <a:gd name="f87" fmla="*/ f70 1 f46"/>
                <a:gd name="f88" fmla="*/ f71 1 f45"/>
                <a:gd name="f89" fmla="*/ f72 1 f46"/>
                <a:gd name="f90" fmla="*/ f73 1 f45"/>
                <a:gd name="f91" fmla="*/ f74 f36 1"/>
                <a:gd name="f92" fmla="*/ f75 f36 1"/>
                <a:gd name="f93" fmla="*/ f77 f37 1"/>
                <a:gd name="f94" fmla="*/ f76 f37 1"/>
                <a:gd name="f95" fmla="*/ f78 f36 1"/>
                <a:gd name="f96" fmla="*/ f79 f37 1"/>
                <a:gd name="f97" fmla="*/ f80 f36 1"/>
                <a:gd name="f98" fmla="*/ f81 f37 1"/>
                <a:gd name="f99" fmla="*/ f82 f36 1"/>
                <a:gd name="f100" fmla="*/ f83 f37 1"/>
                <a:gd name="f101" fmla="*/ f84 f36 1"/>
                <a:gd name="f102" fmla="*/ f85 f37 1"/>
                <a:gd name="f103" fmla="*/ f86 f36 1"/>
                <a:gd name="f104" fmla="*/ f87 f37 1"/>
                <a:gd name="f105" fmla="*/ f88 f36 1"/>
                <a:gd name="f106" fmla="*/ f89 f37 1"/>
                <a:gd name="f107" fmla="*/ f90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5" y="f96"/>
                </a:cxn>
                <a:cxn ang="f60">
                  <a:pos x="f97" y="f98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96"/>
                </a:cxn>
                <a:cxn ang="f60">
                  <a:pos x="f95" y="f96"/>
                </a:cxn>
              </a:cxnLst>
              <a:rect l="f91" t="f94" r="f92" b="f93"/>
              <a:pathLst>
                <a:path w="98" h="6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7" y="f15"/>
                    <a:pt x="f16" y="f15"/>
                    <a:pt x="f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7"/>
                    <a:pt x="f25" y="f26"/>
                    <a:pt x="f27" y="f28"/>
                  </a:cubicBezTo>
                  <a:cubicBezTo>
                    <a:pt x="f29" y="f14"/>
                    <a:pt x="f30" y="f27"/>
                    <a:pt x="f31" y="f10"/>
                  </a:cubicBezTo>
                  <a:cubicBezTo>
                    <a:pt x="f32" y="f30"/>
                    <a:pt x="f8" y="f33"/>
                    <a:pt x="f5" y="f5"/>
                  </a:cubicBezTo>
                  <a:cubicBezTo>
                    <a:pt x="f5" y="f5"/>
                    <a:pt x="f34" y="f5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FF251DA9-213A-BB1E-7F93-A5710224C096}"/>
                </a:ext>
              </a:extLst>
            </p:cNvPr>
            <p:cNvSpPr/>
            <p:nvPr/>
          </p:nvSpPr>
          <p:spPr>
            <a:xfrm>
              <a:off x="6524911" y="1671111"/>
              <a:ext cx="45207" cy="177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130"/>
                <a:gd name="f8" fmla="val 7"/>
                <a:gd name="f9" fmla="val 106"/>
                <a:gd name="f10" fmla="val 40"/>
                <a:gd name="f11" fmla="val 18"/>
                <a:gd name="f12" fmla="val 26"/>
                <a:gd name="f13" fmla="val 43"/>
                <a:gd name="f14" fmla="val 21"/>
                <a:gd name="f15" fmla="val 87"/>
                <a:gd name="f16" fmla="+- 0 0 -90"/>
                <a:gd name="f17" fmla="*/ f3 1 33"/>
                <a:gd name="f18" fmla="*/ f4 1 13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3"/>
                <a:gd name="f27" fmla="*/ f23 1 130"/>
                <a:gd name="f28" fmla="*/ 33 f24 1"/>
                <a:gd name="f29" fmla="*/ 130 f23 1"/>
                <a:gd name="f30" fmla="*/ 18 f24 1"/>
                <a:gd name="f31" fmla="*/ 0 f23 1"/>
                <a:gd name="f32" fmla="+- f25 0 f1"/>
                <a:gd name="f33" fmla="*/ f28 1 33"/>
                <a:gd name="f34" fmla="*/ f29 1 130"/>
                <a:gd name="f35" fmla="*/ f30 1 33"/>
                <a:gd name="f36" fmla="*/ f31 1 130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33" h="130">
                  <a:moveTo>
                    <a:pt x="f6" y="f7"/>
                  </a:moveTo>
                  <a:cubicBezTo>
                    <a:pt x="f8" y="f9"/>
                    <a:pt x="f5" y="f10"/>
                    <a:pt x="f11" y="f5"/>
                  </a:cubicBezTo>
                  <a:cubicBezTo>
                    <a:pt x="f12" y="f13"/>
                    <a:pt x="f14" y="f15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18513ECC-F026-7B95-053B-7AF0BC2D2ACB}"/>
                </a:ext>
              </a:extLst>
            </p:cNvPr>
            <p:cNvSpPr/>
            <p:nvPr/>
          </p:nvSpPr>
          <p:spPr>
            <a:xfrm>
              <a:off x="6571198" y="1743230"/>
              <a:ext cx="38752" cy="1496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110"/>
                <a:gd name="f8" fmla="val 24"/>
                <a:gd name="f9" fmla="val 106"/>
                <a:gd name="f10" fmla="val 20"/>
                <a:gd name="f11" fmla="val 103"/>
                <a:gd name="f12" fmla="val 17"/>
                <a:gd name="f13" fmla="val 98"/>
                <a:gd name="f14" fmla="val 4"/>
                <a:gd name="f15" fmla="val 77"/>
                <a:gd name="f16" fmla="val 54"/>
                <a:gd name="f17" fmla="val 1"/>
                <a:gd name="f18" fmla="val 30"/>
                <a:gd name="f19" fmla="val 2"/>
                <a:gd name="f20" fmla="val 23"/>
                <a:gd name="f21" fmla="val 15"/>
                <a:gd name="f22" fmla="val 5"/>
                <a:gd name="f23" fmla="val 8"/>
                <a:gd name="f24" fmla="val 6"/>
                <a:gd name="f25" fmla="val 7"/>
                <a:gd name="f26" fmla="val 3"/>
                <a:gd name="f27" fmla="val 19"/>
                <a:gd name="f28" fmla="val 36"/>
                <a:gd name="f29" fmla="val 18"/>
                <a:gd name="f30" fmla="val 73"/>
                <a:gd name="f31" fmla="+- 0 0 -90"/>
                <a:gd name="f32" fmla="*/ f3 1 28"/>
                <a:gd name="f33" fmla="*/ f4 1 110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8"/>
                <a:gd name="f42" fmla="*/ f38 1 110"/>
                <a:gd name="f43" fmla="*/ 28 f39 1"/>
                <a:gd name="f44" fmla="*/ 110 f38 1"/>
                <a:gd name="f45" fmla="*/ 17 f39 1"/>
                <a:gd name="f46" fmla="*/ 98 f38 1"/>
                <a:gd name="f47" fmla="*/ 1 f39 1"/>
                <a:gd name="f48" fmla="*/ 30 f38 1"/>
                <a:gd name="f49" fmla="*/ 5 f39 1"/>
                <a:gd name="f50" fmla="*/ 8 f38 1"/>
                <a:gd name="f51" fmla="*/ 8 f39 1"/>
                <a:gd name="f52" fmla="*/ 0 f38 1"/>
                <a:gd name="f53" fmla="+- f40 0 f1"/>
                <a:gd name="f54" fmla="*/ f43 1 28"/>
                <a:gd name="f55" fmla="*/ f44 1 110"/>
                <a:gd name="f56" fmla="*/ f45 1 28"/>
                <a:gd name="f57" fmla="*/ f46 1 110"/>
                <a:gd name="f58" fmla="*/ f47 1 28"/>
                <a:gd name="f59" fmla="*/ f48 1 110"/>
                <a:gd name="f60" fmla="*/ f49 1 28"/>
                <a:gd name="f61" fmla="*/ f50 1 110"/>
                <a:gd name="f62" fmla="*/ f51 1 28"/>
                <a:gd name="f63" fmla="*/ f52 1 110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2"/>
                <a:gd name="f74" fmla="*/ f60 1 f41"/>
                <a:gd name="f75" fmla="*/ f61 1 f42"/>
                <a:gd name="f76" fmla="*/ f62 1 f41"/>
                <a:gd name="f77" fmla="*/ f63 1 f42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3 1"/>
                <a:gd name="f88" fmla="*/ f74 f32 1"/>
                <a:gd name="f89" fmla="*/ f75 f33 1"/>
                <a:gd name="f90" fmla="*/ f76 f32 1"/>
                <a:gd name="f91" fmla="*/ f7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82" y="f83"/>
                </a:cxn>
              </a:cxnLst>
              <a:rect l="f78" t="f81" r="f79" b="f80"/>
              <a:pathLst>
                <a:path w="28" h="110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14" y="f21"/>
                    <a:pt x="f22" y="f23"/>
                  </a:cubicBezTo>
                  <a:cubicBezTo>
                    <a:pt x="f24" y="f22"/>
                    <a:pt x="f25" y="f26"/>
                    <a:pt x="f23" y="f5"/>
                  </a:cubicBezTo>
                  <a:cubicBezTo>
                    <a:pt x="f27" y="f28"/>
                    <a:pt x="f29" y="f30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FD8C1BF7-D4D2-A961-7AB7-FBECC480FCFC}"/>
                </a:ext>
              </a:extLst>
            </p:cNvPr>
            <p:cNvSpPr/>
            <p:nvPr/>
          </p:nvSpPr>
          <p:spPr>
            <a:xfrm>
              <a:off x="6985631" y="1706627"/>
              <a:ext cx="43059" cy="1420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04"/>
                <a:gd name="f8" fmla="val 23"/>
                <a:gd name="f9" fmla="val 24"/>
                <a:gd name="f10" fmla="val 19"/>
                <a:gd name="f11" fmla="val 36"/>
                <a:gd name="f12" fmla="val 21"/>
                <a:gd name="f13" fmla="val 54"/>
                <a:gd name="f14" fmla="val 20"/>
                <a:gd name="f15" fmla="val 62"/>
                <a:gd name="f16" fmla="val 70"/>
                <a:gd name="f17" fmla="val 78"/>
                <a:gd name="f18" fmla="val 88"/>
                <a:gd name="f19" fmla="val 97"/>
                <a:gd name="f20" fmla="val 8"/>
                <a:gd name="f21" fmla="val 95"/>
                <a:gd name="f22" fmla="val 4"/>
                <a:gd name="f23" fmla="val 82"/>
                <a:gd name="f24" fmla="val 59"/>
                <a:gd name="f25" fmla="val 5"/>
                <a:gd name="f26" fmla="val 48"/>
                <a:gd name="f27" fmla="val 7"/>
                <a:gd name="f28" fmla="val 43"/>
                <a:gd name="f29" fmla="val 9"/>
                <a:gd name="f30" fmla="val 39"/>
                <a:gd name="f31" fmla="val 11"/>
                <a:gd name="f32" fmla="val 34"/>
                <a:gd name="f33" fmla="val 14"/>
                <a:gd name="f34" fmla="val 29"/>
                <a:gd name="f35" fmla="val 17"/>
                <a:gd name="f36" fmla="val 18"/>
                <a:gd name="f37" fmla="val 12"/>
                <a:gd name="f38" fmla="val 6"/>
                <a:gd name="f39" fmla="+- 0 0 -90"/>
                <a:gd name="f40" fmla="*/ f3 1 32"/>
                <a:gd name="f41" fmla="*/ f4 1 104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32"/>
                <a:gd name="f50" fmla="*/ f46 1 104"/>
                <a:gd name="f51" fmla="*/ 23 f47 1"/>
                <a:gd name="f52" fmla="*/ 0 f46 1"/>
                <a:gd name="f53" fmla="*/ 21 f47 1"/>
                <a:gd name="f54" fmla="*/ 54 f46 1"/>
                <a:gd name="f55" fmla="*/ 20 f47 1"/>
                <a:gd name="f56" fmla="*/ 78 f46 1"/>
                <a:gd name="f57" fmla="*/ 32 f47 1"/>
                <a:gd name="f58" fmla="*/ 104 f46 1"/>
                <a:gd name="f59" fmla="*/ 4 f47 1"/>
                <a:gd name="f60" fmla="*/ 82 f46 1"/>
                <a:gd name="f61" fmla="*/ 5 f47 1"/>
                <a:gd name="f62" fmla="*/ 48 f46 1"/>
                <a:gd name="f63" fmla="*/ 11 f47 1"/>
                <a:gd name="f64" fmla="*/ 34 f46 1"/>
                <a:gd name="f65" fmla="*/ 19 f47 1"/>
                <a:gd name="f66" fmla="*/ 18 f46 1"/>
                <a:gd name="f67" fmla="+- f48 0 f1"/>
                <a:gd name="f68" fmla="*/ f51 1 32"/>
                <a:gd name="f69" fmla="*/ f52 1 104"/>
                <a:gd name="f70" fmla="*/ f53 1 32"/>
                <a:gd name="f71" fmla="*/ f54 1 104"/>
                <a:gd name="f72" fmla="*/ f55 1 32"/>
                <a:gd name="f73" fmla="*/ f56 1 104"/>
                <a:gd name="f74" fmla="*/ f57 1 32"/>
                <a:gd name="f75" fmla="*/ f58 1 104"/>
                <a:gd name="f76" fmla="*/ f59 1 32"/>
                <a:gd name="f77" fmla="*/ f60 1 104"/>
                <a:gd name="f78" fmla="*/ f61 1 32"/>
                <a:gd name="f79" fmla="*/ f62 1 104"/>
                <a:gd name="f80" fmla="*/ f63 1 32"/>
                <a:gd name="f81" fmla="*/ f64 1 104"/>
                <a:gd name="f82" fmla="*/ f65 1 32"/>
                <a:gd name="f83" fmla="*/ f66 1 104"/>
                <a:gd name="f84" fmla="*/ 0 1 f49"/>
                <a:gd name="f85" fmla="*/ f43 1 f49"/>
                <a:gd name="f86" fmla="*/ 0 1 f50"/>
                <a:gd name="f87" fmla="*/ f44 1 f50"/>
                <a:gd name="f88" fmla="*/ f68 1 f49"/>
                <a:gd name="f89" fmla="*/ f69 1 f50"/>
                <a:gd name="f90" fmla="*/ f70 1 f49"/>
                <a:gd name="f91" fmla="*/ f71 1 f50"/>
                <a:gd name="f92" fmla="*/ f72 1 f49"/>
                <a:gd name="f93" fmla="*/ f73 1 f50"/>
                <a:gd name="f94" fmla="*/ f74 1 f49"/>
                <a:gd name="f95" fmla="*/ f75 1 f50"/>
                <a:gd name="f96" fmla="*/ f76 1 f49"/>
                <a:gd name="f97" fmla="*/ f77 1 f50"/>
                <a:gd name="f98" fmla="*/ f78 1 f49"/>
                <a:gd name="f99" fmla="*/ f79 1 f50"/>
                <a:gd name="f100" fmla="*/ f80 1 f49"/>
                <a:gd name="f101" fmla="*/ f81 1 f50"/>
                <a:gd name="f102" fmla="*/ f82 1 f49"/>
                <a:gd name="f103" fmla="*/ f83 1 f50"/>
                <a:gd name="f104" fmla="*/ f84 f40 1"/>
                <a:gd name="f105" fmla="*/ f85 f40 1"/>
                <a:gd name="f106" fmla="*/ f87 f41 1"/>
                <a:gd name="f107" fmla="*/ f86 f41 1"/>
                <a:gd name="f108" fmla="*/ f88 f40 1"/>
                <a:gd name="f109" fmla="*/ f89 f41 1"/>
                <a:gd name="f110" fmla="*/ f90 f40 1"/>
                <a:gd name="f111" fmla="*/ f91 f41 1"/>
                <a:gd name="f112" fmla="*/ f92 f40 1"/>
                <a:gd name="f113" fmla="*/ f93 f41 1"/>
                <a:gd name="f114" fmla="*/ f94 f40 1"/>
                <a:gd name="f115" fmla="*/ f95 f41 1"/>
                <a:gd name="f116" fmla="*/ f96 f40 1"/>
                <a:gd name="f117" fmla="*/ f97 f41 1"/>
                <a:gd name="f118" fmla="*/ f98 f40 1"/>
                <a:gd name="f119" fmla="*/ f99 f41 1"/>
                <a:gd name="f120" fmla="*/ f100 f40 1"/>
                <a:gd name="f121" fmla="*/ f101 f41 1"/>
                <a:gd name="f122" fmla="*/ f102 f40 1"/>
                <a:gd name="f123" fmla="*/ f103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21"/>
                </a:cxn>
                <a:cxn ang="f67">
                  <a:pos x="f122" y="f123"/>
                </a:cxn>
                <a:cxn ang="f67">
                  <a:pos x="f108" y="f109"/>
                </a:cxn>
              </a:cxnLst>
              <a:rect l="f104" t="f107" r="f105" b="f106"/>
              <a:pathLst>
                <a:path w="32" h="104">
                  <a:moveTo>
                    <a:pt x="f8" y="f5"/>
                  </a:moveTo>
                  <a:cubicBezTo>
                    <a:pt x="f9" y="f10"/>
                    <a:pt x="f8" y="f11"/>
                    <a:pt x="f12" y="f13"/>
                  </a:cubicBezTo>
                  <a:cubicBezTo>
                    <a:pt x="f14" y="f15"/>
                    <a:pt x="f14" y="f16"/>
                    <a:pt x="f14" y="f17"/>
                  </a:cubicBezTo>
                  <a:cubicBezTo>
                    <a:pt x="f14" y="f18"/>
                    <a:pt x="f9" y="f19"/>
                    <a:pt x="f6" y="f7"/>
                  </a:cubicBezTo>
                  <a:cubicBezTo>
                    <a:pt x="f10" y="f7"/>
                    <a:pt x="f20" y="f21"/>
                    <a:pt x="f22" y="f23"/>
                  </a:cubicBezTo>
                  <a:cubicBezTo>
                    <a:pt x="f5" y="f16"/>
                    <a:pt x="f5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8"/>
                    <a:pt x="f10" y="f36"/>
                  </a:cubicBezTo>
                  <a:cubicBezTo>
                    <a:pt x="f14" y="f37"/>
                    <a:pt x="f12" y="f38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BA07D9D0-93E0-537C-4C63-73391C2A166C}"/>
                </a:ext>
              </a:extLst>
            </p:cNvPr>
            <p:cNvSpPr/>
            <p:nvPr/>
          </p:nvSpPr>
          <p:spPr>
            <a:xfrm>
              <a:off x="6839236" y="1082274"/>
              <a:ext cx="55979" cy="1280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94"/>
                <a:gd name="f8" fmla="val 20"/>
                <a:gd name="f9" fmla="val 5"/>
                <a:gd name="f10" fmla="val 81"/>
                <a:gd name="f11" fmla="val 65"/>
                <a:gd name="f12" fmla="val 2"/>
                <a:gd name="f13" fmla="val 47"/>
                <a:gd name="f14" fmla="val 4"/>
                <a:gd name="f15" fmla="val 28"/>
                <a:gd name="f16" fmla="val 22"/>
                <a:gd name="f17" fmla="val 6"/>
                <a:gd name="f18" fmla="val 29"/>
                <a:gd name="f19" fmla="val 14"/>
                <a:gd name="f20" fmla="val 24"/>
                <a:gd name="f21" fmla="val 21"/>
                <a:gd name="f22" fmla="val 45"/>
                <a:gd name="f23" fmla="val 18"/>
                <a:gd name="f24" fmla="val 61"/>
                <a:gd name="f25" fmla="val 77"/>
                <a:gd name="f26" fmla="+- 0 0 -90"/>
                <a:gd name="f27" fmla="*/ f3 1 41"/>
                <a:gd name="f28" fmla="*/ f4 1 94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1"/>
                <a:gd name="f37" fmla="*/ f33 1 94"/>
                <a:gd name="f38" fmla="*/ 20 f34 1"/>
                <a:gd name="f39" fmla="*/ 94 f33 1"/>
                <a:gd name="f40" fmla="*/ 2 f34 1"/>
                <a:gd name="f41" fmla="*/ 47 f33 1"/>
                <a:gd name="f42" fmla="*/ 41 f34 1"/>
                <a:gd name="f43" fmla="*/ 0 f33 1"/>
                <a:gd name="f44" fmla="*/ 21 f34 1"/>
                <a:gd name="f45" fmla="*/ 45 f33 1"/>
                <a:gd name="f46" fmla="+- f35 0 f1"/>
                <a:gd name="f47" fmla="*/ f38 1 41"/>
                <a:gd name="f48" fmla="*/ f39 1 94"/>
                <a:gd name="f49" fmla="*/ f40 1 41"/>
                <a:gd name="f50" fmla="*/ f41 1 94"/>
                <a:gd name="f51" fmla="*/ f42 1 41"/>
                <a:gd name="f52" fmla="*/ f43 1 94"/>
                <a:gd name="f53" fmla="*/ f44 1 41"/>
                <a:gd name="f54" fmla="*/ f45 1 94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41" h="94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6" y="f17"/>
                    <a:pt x="f6" y="f5"/>
                  </a:cubicBezTo>
                  <a:cubicBezTo>
                    <a:pt x="f18" y="f19"/>
                    <a:pt x="f20" y="f18"/>
                    <a:pt x="f21" y="f22"/>
                  </a:cubicBezTo>
                  <a:cubicBezTo>
                    <a:pt x="f23" y="f24"/>
                    <a:pt x="f23" y="f25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D61FF10A-99FC-E4A6-6847-F20D110F1873}"/>
                </a:ext>
              </a:extLst>
            </p:cNvPr>
            <p:cNvSpPr/>
            <p:nvPr/>
          </p:nvSpPr>
          <p:spPr>
            <a:xfrm>
              <a:off x="6941503" y="1987585"/>
              <a:ext cx="39831" cy="1367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100"/>
                <a:gd name="f8" fmla="val 28"/>
                <a:gd name="f9" fmla="val 2"/>
                <a:gd name="f10" fmla="val 4"/>
                <a:gd name="f11" fmla="val 27"/>
                <a:gd name="f12" fmla="val 6"/>
                <a:gd name="f13" fmla="val 23"/>
                <a:gd name="f14" fmla="val 15"/>
                <a:gd name="f15" fmla="val 22"/>
                <a:gd name="f16" fmla="val 24"/>
                <a:gd name="f17" fmla="val 33"/>
                <a:gd name="f18" fmla="val 54"/>
                <a:gd name="f19" fmla="val 20"/>
                <a:gd name="f20" fmla="val 75"/>
                <a:gd name="f21" fmla="val 19"/>
                <a:gd name="f22" fmla="val 96"/>
                <a:gd name="f23" fmla="val 97"/>
                <a:gd name="f24" fmla="val 98"/>
                <a:gd name="f25" fmla="val 18"/>
                <a:gd name="f26" fmla="val 7"/>
                <a:gd name="f27" fmla="val 76"/>
                <a:gd name="f28" fmla="val 52"/>
                <a:gd name="f29" fmla="val 26"/>
                <a:gd name="f30" fmla="val 11"/>
                <a:gd name="f31" fmla="+- 0 0 -90"/>
                <a:gd name="f32" fmla="*/ f3 1 29"/>
                <a:gd name="f33" fmla="*/ f4 1 100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9"/>
                <a:gd name="f42" fmla="*/ f38 1 100"/>
                <a:gd name="f43" fmla="*/ 29 f39 1"/>
                <a:gd name="f44" fmla="*/ 0 f38 1"/>
                <a:gd name="f45" fmla="*/ 27 f39 1"/>
                <a:gd name="f46" fmla="*/ 6 f38 1"/>
                <a:gd name="f47" fmla="*/ 22 f39 1"/>
                <a:gd name="f48" fmla="*/ 33 f38 1"/>
                <a:gd name="f49" fmla="*/ 19 f39 1"/>
                <a:gd name="f50" fmla="*/ 96 f38 1"/>
                <a:gd name="f51" fmla="*/ 18 f39 1"/>
                <a:gd name="f52" fmla="*/ 100 f38 1"/>
                <a:gd name="f53" fmla="*/ 7 f39 1"/>
                <a:gd name="f54" fmla="*/ 26 f38 1"/>
                <a:gd name="f55" fmla="+- f40 0 f1"/>
                <a:gd name="f56" fmla="*/ f43 1 29"/>
                <a:gd name="f57" fmla="*/ f44 1 100"/>
                <a:gd name="f58" fmla="*/ f45 1 29"/>
                <a:gd name="f59" fmla="*/ f46 1 100"/>
                <a:gd name="f60" fmla="*/ f47 1 29"/>
                <a:gd name="f61" fmla="*/ f48 1 100"/>
                <a:gd name="f62" fmla="*/ f49 1 29"/>
                <a:gd name="f63" fmla="*/ f50 1 100"/>
                <a:gd name="f64" fmla="*/ f51 1 29"/>
                <a:gd name="f65" fmla="*/ f52 1 100"/>
                <a:gd name="f66" fmla="*/ f53 1 29"/>
                <a:gd name="f67" fmla="*/ f54 1 100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1"/>
                <a:gd name="f79" fmla="*/ f63 1 f42"/>
                <a:gd name="f80" fmla="*/ f64 1 f41"/>
                <a:gd name="f81" fmla="*/ f65 1 f42"/>
                <a:gd name="f82" fmla="*/ f66 1 f41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2 1"/>
                <a:gd name="f95" fmla="*/ f79 f33 1"/>
                <a:gd name="f96" fmla="*/ f80 f32 1"/>
                <a:gd name="f97" fmla="*/ f81 f33 1"/>
                <a:gd name="f98" fmla="*/ f82 f32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88" y="f89"/>
                </a:cxn>
              </a:cxnLst>
              <a:rect l="f84" t="f87" r="f85" b="f86"/>
              <a:pathLst>
                <a:path w="28" h="100">
                  <a:moveTo>
                    <a:pt x="f6" y="f5"/>
                  </a:moveTo>
                  <a:cubicBezTo>
                    <a:pt x="f8" y="f9"/>
                    <a:pt x="f8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2"/>
                  </a:cubicBezTo>
                  <a:cubicBezTo>
                    <a:pt x="f21" y="f23"/>
                    <a:pt x="f21" y="f24"/>
                    <a:pt x="f25" y="f7"/>
                  </a:cubicBezTo>
                  <a:cubicBezTo>
                    <a:pt x="f26" y="f27"/>
                    <a:pt x="f5" y="f28"/>
                    <a:pt x="f26" y="f29"/>
                  </a:cubicBezTo>
                  <a:cubicBezTo>
                    <a:pt x="f30" y="f14"/>
                    <a:pt x="f21" y="f26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1861812E-E6F3-6197-311F-8E57D4F7A0C5}"/>
                </a:ext>
              </a:extLst>
            </p:cNvPr>
            <p:cNvSpPr/>
            <p:nvPr/>
          </p:nvSpPr>
          <p:spPr>
            <a:xfrm>
              <a:off x="7034076" y="1006928"/>
              <a:ext cx="172236" cy="11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6"/>
                <a:gd name="f7" fmla="val 81"/>
                <a:gd name="f8" fmla="val 106"/>
                <a:gd name="f9" fmla="val 12"/>
                <a:gd name="f10" fmla="val 85"/>
                <a:gd name="f11" fmla="val 25"/>
                <a:gd name="f12" fmla="val 63"/>
                <a:gd name="f13" fmla="val 39"/>
                <a:gd name="f14" fmla="val 42"/>
                <a:gd name="f15" fmla="val 53"/>
                <a:gd name="f16" fmla="val 21"/>
                <a:gd name="f17" fmla="val 67"/>
                <a:gd name="f18" fmla="val 8"/>
                <a:gd name="f19" fmla="val 56"/>
                <a:gd name="f20" fmla="val 84"/>
                <a:gd name="f21" fmla="val 9"/>
                <a:gd name="f22" fmla="+- 0 0 -90"/>
                <a:gd name="f23" fmla="*/ f3 1 126"/>
                <a:gd name="f24" fmla="*/ f4 1 8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26"/>
                <a:gd name="f33" fmla="*/ f29 1 81"/>
                <a:gd name="f34" fmla="*/ 126 f30 1"/>
                <a:gd name="f35" fmla="*/ 0 f29 1"/>
                <a:gd name="f36" fmla="*/ 63 f30 1"/>
                <a:gd name="f37" fmla="*/ 39 f29 1"/>
                <a:gd name="f38" fmla="*/ 0 f30 1"/>
                <a:gd name="f39" fmla="*/ 81 f29 1"/>
                <a:gd name="f40" fmla="+- f31 0 f1"/>
                <a:gd name="f41" fmla="*/ f34 1 126"/>
                <a:gd name="f42" fmla="*/ f35 1 81"/>
                <a:gd name="f43" fmla="*/ f36 1 126"/>
                <a:gd name="f44" fmla="*/ f37 1 81"/>
                <a:gd name="f45" fmla="*/ f38 1 126"/>
                <a:gd name="f46" fmla="*/ f39 1 81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2"/>
                <a:gd name="f54" fmla="*/ f44 1 f33"/>
                <a:gd name="f55" fmla="*/ f45 1 f32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3 1"/>
                <a:gd name="f64" fmla="*/ f54 f24 1"/>
                <a:gd name="f65" fmla="*/ f55 f23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1" y="f62"/>
                </a:cxn>
              </a:cxnLst>
              <a:rect l="f57" t="f60" r="f58" b="f59"/>
              <a:pathLst>
                <a:path w="125" h="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5" y="f7"/>
                  </a:cubicBezTo>
                  <a:cubicBezTo>
                    <a:pt x="f18" y="f19"/>
                    <a:pt x="f20" y="f21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FB884C98-195D-6B62-6F70-1673DE8DE31A}"/>
                </a:ext>
              </a:extLst>
            </p:cNvPr>
            <p:cNvSpPr/>
            <p:nvPr/>
          </p:nvSpPr>
          <p:spPr>
            <a:xfrm>
              <a:off x="6902750" y="1481648"/>
              <a:ext cx="58128" cy="1087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80"/>
                <a:gd name="f8" fmla="val 1"/>
                <a:gd name="f9" fmla="val 36"/>
                <a:gd name="f10" fmla="val 12"/>
                <a:gd name="f11" fmla="val 39"/>
                <a:gd name="f12" fmla="val 23"/>
                <a:gd name="f13" fmla="val 34"/>
                <a:gd name="f14" fmla="val 40"/>
                <a:gd name="f15" fmla="val 48"/>
                <a:gd name="f16" fmla="val 35"/>
                <a:gd name="f17" fmla="val 59"/>
                <a:gd name="f18" fmla="val 25"/>
                <a:gd name="f19" fmla="val 69"/>
                <a:gd name="f20" fmla="val 18"/>
                <a:gd name="f21" fmla="val 75"/>
                <a:gd name="f22" fmla="val 9"/>
                <a:gd name="f23" fmla="val 78"/>
                <a:gd name="f24" fmla="val 79"/>
                <a:gd name="f25" fmla="val 14"/>
                <a:gd name="f26" fmla="val 20"/>
                <a:gd name="f27" fmla="val 32"/>
                <a:gd name="f28" fmla="val 15"/>
                <a:gd name="f29" fmla="val 38"/>
                <a:gd name="f30" fmla="val 5"/>
                <a:gd name="f31" fmla="val 41"/>
                <a:gd name="f32" fmla="+- 0 0 -90"/>
                <a:gd name="f33" fmla="*/ f3 1 42"/>
                <a:gd name="f34" fmla="*/ f4 1 80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42"/>
                <a:gd name="f43" fmla="*/ f39 1 80"/>
                <a:gd name="f44" fmla="*/ 42 f40 1"/>
                <a:gd name="f45" fmla="*/ 1 f39 1"/>
                <a:gd name="f46" fmla="*/ 39 f40 1"/>
                <a:gd name="f47" fmla="*/ 34 f39 1"/>
                <a:gd name="f48" fmla="*/ 25 f40 1"/>
                <a:gd name="f49" fmla="*/ 69 f39 1"/>
                <a:gd name="f50" fmla="*/ 0 f40 1"/>
                <a:gd name="f51" fmla="*/ 80 f39 1"/>
                <a:gd name="f52" fmla="*/ 79 f39 1"/>
                <a:gd name="f53" fmla="*/ 32 f40 1"/>
                <a:gd name="f54" fmla="*/ 15 f39 1"/>
                <a:gd name="f55" fmla="*/ 41 f40 1"/>
                <a:gd name="f56" fmla="*/ 0 f39 1"/>
                <a:gd name="f57" fmla="+- f41 0 f1"/>
                <a:gd name="f58" fmla="*/ f44 1 42"/>
                <a:gd name="f59" fmla="*/ f45 1 80"/>
                <a:gd name="f60" fmla="*/ f46 1 42"/>
                <a:gd name="f61" fmla="*/ f47 1 80"/>
                <a:gd name="f62" fmla="*/ f48 1 42"/>
                <a:gd name="f63" fmla="*/ f49 1 80"/>
                <a:gd name="f64" fmla="*/ f50 1 42"/>
                <a:gd name="f65" fmla="*/ f51 1 80"/>
                <a:gd name="f66" fmla="*/ f52 1 80"/>
                <a:gd name="f67" fmla="*/ f53 1 42"/>
                <a:gd name="f68" fmla="*/ f54 1 80"/>
                <a:gd name="f69" fmla="*/ f55 1 42"/>
                <a:gd name="f70" fmla="*/ f56 1 80"/>
                <a:gd name="f71" fmla="*/ 0 1 f42"/>
                <a:gd name="f72" fmla="*/ f36 1 f42"/>
                <a:gd name="f73" fmla="*/ 0 1 f43"/>
                <a:gd name="f74" fmla="*/ f37 1 f43"/>
                <a:gd name="f75" fmla="*/ f58 1 f42"/>
                <a:gd name="f76" fmla="*/ f59 1 f43"/>
                <a:gd name="f77" fmla="*/ f60 1 f42"/>
                <a:gd name="f78" fmla="*/ f61 1 f43"/>
                <a:gd name="f79" fmla="*/ f62 1 f42"/>
                <a:gd name="f80" fmla="*/ f63 1 f43"/>
                <a:gd name="f81" fmla="*/ f64 1 f42"/>
                <a:gd name="f82" fmla="*/ f65 1 f43"/>
                <a:gd name="f83" fmla="*/ f66 1 f43"/>
                <a:gd name="f84" fmla="*/ f67 1 f42"/>
                <a:gd name="f85" fmla="*/ f68 1 f43"/>
                <a:gd name="f86" fmla="*/ f69 1 f42"/>
                <a:gd name="f87" fmla="*/ f70 1 f43"/>
                <a:gd name="f88" fmla="*/ f71 f33 1"/>
                <a:gd name="f89" fmla="*/ f72 f33 1"/>
                <a:gd name="f90" fmla="*/ f74 f34 1"/>
                <a:gd name="f91" fmla="*/ f73 f34 1"/>
                <a:gd name="f92" fmla="*/ f75 f33 1"/>
                <a:gd name="f93" fmla="*/ f76 f34 1"/>
                <a:gd name="f94" fmla="*/ f77 f33 1"/>
                <a:gd name="f95" fmla="*/ f78 f34 1"/>
                <a:gd name="f96" fmla="*/ f79 f33 1"/>
                <a:gd name="f97" fmla="*/ f80 f34 1"/>
                <a:gd name="f98" fmla="*/ f81 f33 1"/>
                <a:gd name="f99" fmla="*/ f82 f34 1"/>
                <a:gd name="f100" fmla="*/ f83 f34 1"/>
                <a:gd name="f101" fmla="*/ f84 f33 1"/>
                <a:gd name="f102" fmla="*/ f85 f34 1"/>
                <a:gd name="f103" fmla="*/ f86 f33 1"/>
                <a:gd name="f104" fmla="*/ f8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98" y="f100"/>
                </a:cxn>
                <a:cxn ang="f57">
                  <a:pos x="f101" y="f102"/>
                </a:cxn>
                <a:cxn ang="f57">
                  <a:pos x="f103" y="f104"/>
                </a:cxn>
                <a:cxn ang="f57">
                  <a:pos x="f92" y="f93"/>
                </a:cxn>
              </a:cxnLst>
              <a:rect l="f88" t="f91" r="f89" b="f90"/>
              <a:pathLst>
                <a:path w="42" h="80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5" y="f7"/>
                  </a:cubicBezTo>
                  <a:cubicBezTo>
                    <a:pt x="f5" y="f7"/>
                    <a:pt x="f5" y="f7"/>
                    <a:pt x="f5" y="f24"/>
                  </a:cubicBezTo>
                  <a:cubicBezTo>
                    <a:pt x="f25" y="f17"/>
                    <a:pt x="f26" y="f9"/>
                    <a:pt x="f27" y="f28"/>
                  </a:cubicBezTo>
                  <a:cubicBezTo>
                    <a:pt x="f13" y="f22"/>
                    <a:pt x="f29" y="f30"/>
                    <a:pt x="f31" y="f5"/>
                  </a:cubicBezTo>
                  <a:cubicBezTo>
                    <a:pt x="f31" y="f5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53BB8AD6-493F-E155-3C70-3E8B415BACA2}"/>
                </a:ext>
              </a:extLst>
            </p:cNvPr>
            <p:cNvSpPr/>
            <p:nvPr/>
          </p:nvSpPr>
          <p:spPr>
            <a:xfrm>
              <a:off x="6605643" y="1811051"/>
              <a:ext cx="45207" cy="132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97"/>
                <a:gd name="f8" fmla="val 11"/>
                <a:gd name="f9" fmla="val 17"/>
                <a:gd name="f10" fmla="val 22"/>
                <a:gd name="f11" fmla="val 23"/>
                <a:gd name="f12" fmla="val 43"/>
                <a:gd name="f13" fmla="val 29"/>
                <a:gd name="f14" fmla="val 65"/>
                <a:gd name="f15" fmla="val 31"/>
                <a:gd name="f16" fmla="val 75"/>
                <a:gd name="f17" fmla="val 32"/>
                <a:gd name="f18" fmla="val 86"/>
                <a:gd name="f19" fmla="val 13"/>
                <a:gd name="f20" fmla="val 79"/>
                <a:gd name="f21" fmla="+- 0 0 -90"/>
                <a:gd name="f22" fmla="*/ f3 1 33"/>
                <a:gd name="f23" fmla="*/ f4 1 9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3"/>
                <a:gd name="f32" fmla="*/ f28 1 97"/>
                <a:gd name="f33" fmla="*/ 11 f29 1"/>
                <a:gd name="f34" fmla="*/ 0 f28 1"/>
                <a:gd name="f35" fmla="*/ 29 f29 1"/>
                <a:gd name="f36" fmla="*/ 65 f28 1"/>
                <a:gd name="f37" fmla="*/ 33 f29 1"/>
                <a:gd name="f38" fmla="*/ 97 f28 1"/>
                <a:gd name="f39" fmla="+- f30 0 f1"/>
                <a:gd name="f40" fmla="*/ f33 1 33"/>
                <a:gd name="f41" fmla="*/ f34 1 97"/>
                <a:gd name="f42" fmla="*/ f35 1 33"/>
                <a:gd name="f43" fmla="*/ f36 1 97"/>
                <a:gd name="f44" fmla="*/ f37 1 33"/>
                <a:gd name="f45" fmla="*/ f38 1 97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33" h="97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6" y="f7"/>
                  </a:cubicBezTo>
                  <a:cubicBezTo>
                    <a:pt x="f19" y="f20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C8E4E588-1652-D052-5E33-3FDEC1D6C227}"/>
                </a:ext>
              </a:extLst>
            </p:cNvPr>
            <p:cNvSpPr/>
            <p:nvPr/>
          </p:nvSpPr>
          <p:spPr>
            <a:xfrm>
              <a:off x="6820939" y="2183504"/>
              <a:ext cx="79662" cy="990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72"/>
                <a:gd name="f8" fmla="val 22"/>
                <a:gd name="f9" fmla="val 23"/>
                <a:gd name="f10" fmla="val 38"/>
                <a:gd name="f11" fmla="val 48"/>
                <a:gd name="f12" fmla="val 61"/>
                <a:gd name="f13" fmla="val 1"/>
                <a:gd name="f14" fmla="val 35"/>
                <a:gd name="f15" fmla="+- 0 0 -90"/>
                <a:gd name="f16" fmla="*/ f3 1 58"/>
                <a:gd name="f17" fmla="*/ f4 1 7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58"/>
                <a:gd name="f26" fmla="*/ f22 1 72"/>
                <a:gd name="f27" fmla="*/ 0 f23 1"/>
                <a:gd name="f28" fmla="*/ 0 f22 1"/>
                <a:gd name="f29" fmla="*/ 58 f23 1"/>
                <a:gd name="f30" fmla="*/ 72 f22 1"/>
                <a:gd name="f31" fmla="+- f24 0 f1"/>
                <a:gd name="f32" fmla="*/ f27 1 58"/>
                <a:gd name="f33" fmla="*/ f28 1 72"/>
                <a:gd name="f34" fmla="*/ f29 1 58"/>
                <a:gd name="f35" fmla="*/ f30 1 72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57" h="72">
                  <a:moveTo>
                    <a:pt x="f5" y="f5"/>
                  </a:moveTo>
                  <a:cubicBezTo>
                    <a:pt x="f8" y="f9"/>
                    <a:pt x="f10" y="f11"/>
                    <a:pt x="f6" y="f7"/>
                  </a:cubicBezTo>
                  <a:cubicBezTo>
                    <a:pt x="f8" y="f12"/>
                    <a:pt x="f13" y="f14"/>
                    <a:pt x="f5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B047A17A-4B61-04C6-49AB-BA3D0CFE51AA}"/>
                </a:ext>
              </a:extLst>
            </p:cNvPr>
            <p:cNvSpPr/>
            <p:nvPr/>
          </p:nvSpPr>
          <p:spPr>
            <a:xfrm>
              <a:off x="6784335" y="1715240"/>
              <a:ext cx="53821" cy="1087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80"/>
                <a:gd name="f8" fmla="val 37"/>
                <a:gd name="f9" fmla="val 8"/>
                <a:gd name="f10" fmla="val 33"/>
                <a:gd name="f11" fmla="val 15"/>
                <a:gd name="f12" fmla="val 31"/>
                <a:gd name="f13" fmla="val 23"/>
                <a:gd name="f14" fmla="val 26"/>
                <a:gd name="f15" fmla="val 41"/>
                <a:gd name="f16" fmla="val 22"/>
                <a:gd name="f17" fmla="val 59"/>
                <a:gd name="f18" fmla="val 17"/>
                <a:gd name="f19" fmla="val 77"/>
                <a:gd name="f20" fmla="val 78"/>
                <a:gd name="f21" fmla="val 16"/>
                <a:gd name="f22" fmla="val 79"/>
                <a:gd name="f23" fmla="val 49"/>
                <a:gd name="f24" fmla="val 14"/>
                <a:gd name="f25" fmla="val 3"/>
                <a:gd name="f26" fmla="+- 0 0 -90"/>
                <a:gd name="f27" fmla="*/ f3 1 39"/>
                <a:gd name="f28" fmla="*/ f4 1 8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9"/>
                <a:gd name="f37" fmla="*/ f33 1 80"/>
                <a:gd name="f38" fmla="*/ 39 f34 1"/>
                <a:gd name="f39" fmla="*/ 0 f33 1"/>
                <a:gd name="f40" fmla="*/ 31 f34 1"/>
                <a:gd name="f41" fmla="*/ 23 f33 1"/>
                <a:gd name="f42" fmla="*/ 17 f34 1"/>
                <a:gd name="f43" fmla="*/ 77 f33 1"/>
                <a:gd name="f44" fmla="*/ 16 f34 1"/>
                <a:gd name="f45" fmla="*/ 80 f33 1"/>
                <a:gd name="f46" fmla="+- f35 0 f1"/>
                <a:gd name="f47" fmla="*/ f38 1 39"/>
                <a:gd name="f48" fmla="*/ f39 1 80"/>
                <a:gd name="f49" fmla="*/ f40 1 39"/>
                <a:gd name="f50" fmla="*/ f41 1 80"/>
                <a:gd name="f51" fmla="*/ f42 1 39"/>
                <a:gd name="f52" fmla="*/ f43 1 80"/>
                <a:gd name="f53" fmla="*/ f44 1 39"/>
                <a:gd name="f54" fmla="*/ f45 1 80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39" h="80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8" y="f20"/>
                    <a:pt x="f21" y="f22"/>
                    <a:pt x="f21" y="f7"/>
                  </a:cubicBezTo>
                  <a:cubicBezTo>
                    <a:pt x="f5" y="f23"/>
                    <a:pt x="f24" y="f25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6DF43AF8-0766-186E-6438-FDD4F359F452}"/>
                </a:ext>
              </a:extLst>
            </p:cNvPr>
            <p:cNvSpPr/>
            <p:nvPr/>
          </p:nvSpPr>
          <p:spPr>
            <a:xfrm>
              <a:off x="6653009" y="1891783"/>
              <a:ext cx="40910" cy="1173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86"/>
                <a:gd name="f8" fmla="val 5"/>
                <a:gd name="f9" fmla="val 14"/>
                <a:gd name="f10" fmla="val 16"/>
                <a:gd name="f11" fmla="val 25"/>
                <a:gd name="f12" fmla="val 56"/>
                <a:gd name="f13" fmla="val 12"/>
                <a:gd name="f14" fmla="val 76"/>
                <a:gd name="f15" fmla="val 36"/>
                <a:gd name="f16" fmla="+- 0 0 -90"/>
                <a:gd name="f17" fmla="*/ f3 1 30"/>
                <a:gd name="f18" fmla="*/ f4 1 8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0"/>
                <a:gd name="f27" fmla="*/ f23 1 86"/>
                <a:gd name="f28" fmla="*/ 5 f24 1"/>
                <a:gd name="f29" fmla="*/ 0 f23 1"/>
                <a:gd name="f30" fmla="*/ 30 f24 1"/>
                <a:gd name="f31" fmla="*/ 86 f23 1"/>
                <a:gd name="f32" fmla="+- f25 0 f1"/>
                <a:gd name="f33" fmla="*/ f28 1 30"/>
                <a:gd name="f34" fmla="*/ f29 1 86"/>
                <a:gd name="f35" fmla="*/ f30 1 30"/>
                <a:gd name="f36" fmla="*/ f31 1 86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30" h="86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3" y="f14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856F6CD9-AB2C-3A88-4D4B-12283495635C}"/>
                </a:ext>
              </a:extLst>
            </p:cNvPr>
            <p:cNvSpPr/>
            <p:nvPr/>
          </p:nvSpPr>
          <p:spPr>
            <a:xfrm>
              <a:off x="6880137" y="1805665"/>
              <a:ext cx="72127" cy="1044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76"/>
                <a:gd name="f8" fmla="val 9"/>
                <a:gd name="f9" fmla="val 63"/>
                <a:gd name="f10" fmla="val 16"/>
                <a:gd name="f11" fmla="val 51"/>
                <a:gd name="f12" fmla="val 25"/>
                <a:gd name="f13" fmla="val 39"/>
                <a:gd name="f14" fmla="val 33"/>
                <a:gd name="f15" fmla="val 28"/>
                <a:gd name="f16" fmla="val 40"/>
                <a:gd name="f17" fmla="val 27"/>
                <a:gd name="f18" fmla="val 60"/>
                <a:gd name="f19" fmla="+- 0 0 -90"/>
                <a:gd name="f20" fmla="*/ f3 1 53"/>
                <a:gd name="f21" fmla="*/ f4 1 7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53"/>
                <a:gd name="f30" fmla="*/ f26 1 76"/>
                <a:gd name="f31" fmla="*/ 0 f27 1"/>
                <a:gd name="f32" fmla="*/ 76 f26 1"/>
                <a:gd name="f33" fmla="*/ 25 f27 1"/>
                <a:gd name="f34" fmla="*/ 39 f26 1"/>
                <a:gd name="f35" fmla="*/ 39 f27 1"/>
                <a:gd name="f36" fmla="*/ 0 f26 1"/>
                <a:gd name="f37" fmla="+- f28 0 f1"/>
                <a:gd name="f38" fmla="*/ f31 1 53"/>
                <a:gd name="f39" fmla="*/ f32 1 76"/>
                <a:gd name="f40" fmla="*/ f33 1 53"/>
                <a:gd name="f41" fmla="*/ f34 1 76"/>
                <a:gd name="f42" fmla="*/ f35 1 53"/>
                <a:gd name="f43" fmla="*/ f36 1 7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52" h="76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0"/>
                    <a:pt x="f13" y="f5"/>
                  </a:cubicBezTo>
                  <a:cubicBezTo>
                    <a:pt x="f6" y="f17"/>
                    <a:pt x="f16" y="f18"/>
                    <a:pt x="f5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DFB70222-B706-63D1-834E-23146CB16496}"/>
                </a:ext>
              </a:extLst>
            </p:cNvPr>
            <p:cNvSpPr/>
            <p:nvPr/>
          </p:nvSpPr>
          <p:spPr>
            <a:xfrm>
              <a:off x="6881216" y="2231949"/>
              <a:ext cx="86118" cy="7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"/>
                <a:gd name="f7" fmla="val 54"/>
                <a:gd name="f8" fmla="val 36"/>
                <a:gd name="f9" fmla="val 13"/>
                <a:gd name="f10" fmla="val 32"/>
                <a:gd name="f11" fmla="val 23"/>
                <a:gd name="f12" fmla="val 14"/>
                <a:gd name="f13" fmla="val 41"/>
                <a:gd name="f14" fmla="+- 0 0 -90"/>
                <a:gd name="f15" fmla="*/ f3 1 63"/>
                <a:gd name="f16" fmla="*/ f4 1 5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3"/>
                <a:gd name="f25" fmla="*/ f21 1 54"/>
                <a:gd name="f26" fmla="*/ 63 f22 1"/>
                <a:gd name="f27" fmla="*/ 54 f21 1"/>
                <a:gd name="f28" fmla="*/ 0 f22 1"/>
                <a:gd name="f29" fmla="*/ 0 f21 1"/>
                <a:gd name="f30" fmla="+- f23 0 f1"/>
                <a:gd name="f31" fmla="*/ f26 1 63"/>
                <a:gd name="f32" fmla="*/ f27 1 54"/>
                <a:gd name="f33" fmla="*/ f28 1 63"/>
                <a:gd name="f34" fmla="*/ f29 1 54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62" h="54">
                  <a:moveTo>
                    <a:pt x="f6" y="f7"/>
                  </a:moveTo>
                  <a:cubicBezTo>
                    <a:pt x="f8" y="f7"/>
                    <a:pt x="f9" y="f10"/>
                    <a:pt x="f5" y="f5"/>
                  </a:cubicBezTo>
                  <a:cubicBezTo>
                    <a:pt x="f11" y="f12"/>
                    <a:pt x="f13" y="f8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895FF698-040C-DB77-D441-50853BDE11C5}"/>
                </a:ext>
              </a:extLst>
            </p:cNvPr>
            <p:cNvSpPr/>
            <p:nvPr/>
          </p:nvSpPr>
          <p:spPr>
            <a:xfrm>
              <a:off x="6762801" y="2127534"/>
              <a:ext cx="53821" cy="904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66"/>
                <a:gd name="f8" fmla="val 13"/>
                <a:gd name="f9" fmla="val 52"/>
                <a:gd name="f10" fmla="val 28"/>
                <a:gd name="f11" fmla="val 5"/>
                <a:gd name="f12" fmla="val 20"/>
                <a:gd name="f13" fmla="val 21"/>
                <a:gd name="f14" fmla="val 29"/>
                <a:gd name="f15" fmla="val 43"/>
                <a:gd name="f16" fmla="+- 0 0 -90"/>
                <a:gd name="f17" fmla="*/ f3 1 40"/>
                <a:gd name="f18" fmla="*/ f4 1 6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0"/>
                <a:gd name="f27" fmla="*/ f23 1 66"/>
                <a:gd name="f28" fmla="*/ 40 f24 1"/>
                <a:gd name="f29" fmla="*/ 66 f23 1"/>
                <a:gd name="f30" fmla="*/ 5 f24 1"/>
                <a:gd name="f31" fmla="*/ 0 f23 1"/>
                <a:gd name="f32" fmla="+- f25 0 f1"/>
                <a:gd name="f33" fmla="*/ f28 1 40"/>
                <a:gd name="f34" fmla="*/ f29 1 66"/>
                <a:gd name="f35" fmla="*/ f30 1 40"/>
                <a:gd name="f36" fmla="*/ f31 1 66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40" h="66">
                  <a:moveTo>
                    <a:pt x="f6" y="f7"/>
                  </a:moveTo>
                  <a:cubicBezTo>
                    <a:pt x="f8" y="f9"/>
                    <a:pt x="f5" y="f10"/>
                    <a:pt x="f11" y="f5"/>
                  </a:cubicBezTo>
                  <a:cubicBezTo>
                    <a:pt x="f12" y="f13"/>
                    <a:pt x="f14" y="f15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81D76BD7-1A70-3652-1EE8-7C0068883D58}"/>
                </a:ext>
              </a:extLst>
            </p:cNvPr>
            <p:cNvSpPr/>
            <p:nvPr/>
          </p:nvSpPr>
          <p:spPr>
            <a:xfrm>
              <a:off x="6804791" y="927265"/>
              <a:ext cx="47365" cy="1248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91"/>
                <a:gd name="f8" fmla="val 59"/>
                <a:gd name="f9" fmla="val 20"/>
                <a:gd name="f10" fmla="val 8"/>
                <a:gd name="f11" fmla="val 27"/>
                <a:gd name="f12" fmla="val 22"/>
                <a:gd name="f13" fmla="val 19"/>
                <a:gd name="f14" fmla="val 46"/>
                <a:gd name="f15" fmla="val 11"/>
                <a:gd name="f16" fmla="val 70"/>
                <a:gd name="f17" fmla="val 77"/>
                <a:gd name="f18" fmla="val 4"/>
                <a:gd name="f19" fmla="val 83"/>
                <a:gd name="f20" fmla="+- 0 0 -90"/>
                <a:gd name="f21" fmla="*/ f3 1 35"/>
                <a:gd name="f22" fmla="*/ f4 1 91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5"/>
                <a:gd name="f31" fmla="*/ f27 1 91"/>
                <a:gd name="f32" fmla="*/ 0 f28 1"/>
                <a:gd name="f33" fmla="*/ 91 f27 1"/>
                <a:gd name="f34" fmla="*/ 35 f28 1"/>
                <a:gd name="f35" fmla="*/ 0 f27 1"/>
                <a:gd name="f36" fmla="*/ 11 f28 1"/>
                <a:gd name="f37" fmla="*/ 70 f27 1"/>
                <a:gd name="f38" fmla="+- f29 0 f1"/>
                <a:gd name="f39" fmla="*/ f32 1 35"/>
                <a:gd name="f40" fmla="*/ f33 1 91"/>
                <a:gd name="f41" fmla="*/ f34 1 35"/>
                <a:gd name="f42" fmla="*/ f35 1 91"/>
                <a:gd name="f43" fmla="*/ f36 1 35"/>
                <a:gd name="f44" fmla="*/ f37 1 91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35" h="91">
                  <a:moveTo>
                    <a:pt x="f5" y="f7"/>
                  </a:moveTo>
                  <a:cubicBezTo>
                    <a:pt x="f5" y="f8"/>
                    <a:pt x="f9" y="f10"/>
                    <a:pt x="f6" y="f5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0" y="f17"/>
                    <a:pt x="f18" y="f19"/>
                    <a:pt x="f5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1FD81F2E-34EC-7D37-FB68-3E8A8272748A}"/>
                </a:ext>
              </a:extLst>
            </p:cNvPr>
            <p:cNvSpPr/>
            <p:nvPr/>
          </p:nvSpPr>
          <p:spPr>
            <a:xfrm>
              <a:off x="6947958" y="970324"/>
              <a:ext cx="139939" cy="861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63"/>
                <a:gd name="f8" fmla="val 69"/>
                <a:gd name="f9" fmla="val 20"/>
                <a:gd name="f10" fmla="val 35"/>
                <a:gd name="f11" fmla="val 41"/>
                <a:gd name="f12" fmla="val 10"/>
                <a:gd name="f13" fmla="val 44"/>
                <a:gd name="f14" fmla="val 8"/>
                <a:gd name="f15" fmla="+- 0 0 -90"/>
                <a:gd name="f16" fmla="*/ f3 1 102"/>
                <a:gd name="f17" fmla="*/ f4 1 6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2"/>
                <a:gd name="f26" fmla="*/ f22 1 63"/>
                <a:gd name="f27" fmla="*/ 102 f23 1"/>
                <a:gd name="f28" fmla="*/ 0 f22 1"/>
                <a:gd name="f29" fmla="*/ 0 f23 1"/>
                <a:gd name="f30" fmla="*/ 63 f22 1"/>
                <a:gd name="f31" fmla="+- f24 0 f1"/>
                <a:gd name="f32" fmla="*/ f27 1 102"/>
                <a:gd name="f33" fmla="*/ f28 1 63"/>
                <a:gd name="f34" fmla="*/ f29 1 102"/>
                <a:gd name="f35" fmla="*/ f30 1 6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02" h="62">
                  <a:moveTo>
                    <a:pt x="f6" y="f5"/>
                  </a:moveTo>
                  <a:cubicBezTo>
                    <a:pt x="f8" y="f9"/>
                    <a:pt x="f10" y="f11"/>
                    <a:pt x="f5" y="f7"/>
                  </a:cubicBezTo>
                  <a:cubicBezTo>
                    <a:pt x="f12" y="f13"/>
                    <a:pt x="f8" y="f14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32CD8D7A-BD44-9B8D-FACD-CE2B1CC0AA26}"/>
                </a:ext>
              </a:extLst>
            </p:cNvPr>
            <p:cNvSpPr/>
            <p:nvPr/>
          </p:nvSpPr>
          <p:spPr>
            <a:xfrm>
              <a:off x="7085749" y="1744309"/>
              <a:ext cx="27989" cy="1022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75"/>
                <a:gd name="f8" fmla="val 19"/>
                <a:gd name="f9" fmla="val 13"/>
                <a:gd name="f10" fmla="val 71"/>
                <a:gd name="f11" fmla="val 10"/>
                <a:gd name="f12" fmla="val 65"/>
                <a:gd name="f13" fmla="val 9"/>
                <a:gd name="f14" fmla="val 58"/>
                <a:gd name="f15" fmla="val 8"/>
                <a:gd name="f16" fmla="val 50"/>
                <a:gd name="f17" fmla="val 41"/>
                <a:gd name="f18" fmla="val 32"/>
                <a:gd name="f19" fmla="val 3"/>
                <a:gd name="f20" fmla="val 15"/>
                <a:gd name="f21" fmla="val 26"/>
                <a:gd name="f22" fmla="val 33"/>
                <a:gd name="f23" fmla="val 40"/>
                <a:gd name="f24" fmla="val 47"/>
                <a:gd name="f25" fmla="val 56"/>
                <a:gd name="f26" fmla="val 66"/>
                <a:gd name="f27" fmla="+- 0 0 -90"/>
                <a:gd name="f28" fmla="*/ f3 1 20"/>
                <a:gd name="f29" fmla="*/ f4 1 7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0"/>
                <a:gd name="f38" fmla="*/ f34 1 75"/>
                <a:gd name="f39" fmla="*/ 19 f35 1"/>
                <a:gd name="f40" fmla="*/ 75 f34 1"/>
                <a:gd name="f41" fmla="*/ 9 f35 1"/>
                <a:gd name="f42" fmla="*/ 58 f34 1"/>
                <a:gd name="f43" fmla="*/ 32 f34 1"/>
                <a:gd name="f44" fmla="*/ 0 f35 1"/>
                <a:gd name="f45" fmla="*/ 0 f34 1"/>
                <a:gd name="f46" fmla="*/ 20 f35 1"/>
                <a:gd name="f47" fmla="*/ 26 f34 1"/>
                <a:gd name="f48" fmla="*/ 47 f34 1"/>
                <a:gd name="f49" fmla="+- f36 0 f1"/>
                <a:gd name="f50" fmla="*/ f39 1 20"/>
                <a:gd name="f51" fmla="*/ f40 1 75"/>
                <a:gd name="f52" fmla="*/ f41 1 20"/>
                <a:gd name="f53" fmla="*/ f42 1 75"/>
                <a:gd name="f54" fmla="*/ f43 1 75"/>
                <a:gd name="f55" fmla="*/ f44 1 20"/>
                <a:gd name="f56" fmla="*/ f45 1 75"/>
                <a:gd name="f57" fmla="*/ f46 1 20"/>
                <a:gd name="f58" fmla="*/ f47 1 75"/>
                <a:gd name="f59" fmla="*/ f48 1 75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8"/>
                <a:gd name="f69" fmla="*/ f55 1 f37"/>
                <a:gd name="f70" fmla="*/ f56 1 f38"/>
                <a:gd name="f71" fmla="*/ f57 1 f37"/>
                <a:gd name="f72" fmla="*/ f58 1 f38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9 1"/>
                <a:gd name="f83" fmla="*/ f69 f28 1"/>
                <a:gd name="f84" fmla="*/ f70 f29 1"/>
                <a:gd name="f85" fmla="*/ f71 f28 1"/>
                <a:gd name="f86" fmla="*/ f72 f29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0" y="f82"/>
                </a:cxn>
                <a:cxn ang="f49">
                  <a:pos x="f83" y="f84"/>
                </a:cxn>
                <a:cxn ang="f49">
                  <a:pos x="f85" y="f86"/>
                </a:cxn>
                <a:cxn ang="f49">
                  <a:pos x="f78" y="f87"/>
                </a:cxn>
                <a:cxn ang="f49">
                  <a:pos x="f78" y="f79"/>
                </a:cxn>
              </a:cxnLst>
              <a:rect l="f74" t="f77" r="f75" b="f76"/>
              <a:pathLst>
                <a:path w="20" h="7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5" y="f17"/>
                    <a:pt x="f13" y="f18"/>
                  </a:cubicBezTo>
                  <a:cubicBezTo>
                    <a:pt x="f11" y="f6"/>
                    <a:pt x="f13" y="f13"/>
                    <a:pt x="f5" y="f5"/>
                  </a:cubicBezTo>
                  <a:cubicBezTo>
                    <a:pt x="f11" y="f19"/>
                    <a:pt x="f8" y="f20"/>
                    <a:pt x="f6" y="f21"/>
                  </a:cubicBezTo>
                  <a:cubicBezTo>
                    <a:pt x="f6" y="f22"/>
                    <a:pt x="f8" y="f23"/>
                    <a:pt x="f8" y="f24"/>
                  </a:cubicBezTo>
                  <a:cubicBezTo>
                    <a:pt x="f8" y="f25"/>
                    <a:pt x="f8" y="f26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A3F1C216-EBB0-9ADB-4A07-E0F1592DE106}"/>
                </a:ext>
              </a:extLst>
            </p:cNvPr>
            <p:cNvSpPr/>
            <p:nvPr/>
          </p:nvSpPr>
          <p:spPr>
            <a:xfrm>
              <a:off x="6843543" y="2003733"/>
              <a:ext cx="33366" cy="1065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78"/>
                <a:gd name="f8" fmla="val 19"/>
                <a:gd name="f9" fmla="val 4"/>
                <a:gd name="f10" fmla="val 62"/>
                <a:gd name="f11" fmla="val 13"/>
                <a:gd name="f12" fmla="val 20"/>
                <a:gd name="f13" fmla="val 26"/>
                <a:gd name="f14" fmla="val 39"/>
                <a:gd name="f15" fmla="val 51"/>
                <a:gd name="f16" fmla="val 64"/>
                <a:gd name="f17" fmla="+- 0 0 -90"/>
                <a:gd name="f18" fmla="*/ f3 1 25"/>
                <a:gd name="f19" fmla="*/ f4 1 7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5"/>
                <a:gd name="f28" fmla="*/ f24 1 78"/>
                <a:gd name="f29" fmla="*/ 19 f25 1"/>
                <a:gd name="f30" fmla="*/ 78 f24 1"/>
                <a:gd name="f31" fmla="*/ 25 f25 1"/>
                <a:gd name="f32" fmla="*/ 0 f24 1"/>
                <a:gd name="f33" fmla="*/ 39 f24 1"/>
                <a:gd name="f34" fmla="+- f26 0 f1"/>
                <a:gd name="f35" fmla="*/ f29 1 25"/>
                <a:gd name="f36" fmla="*/ f30 1 78"/>
                <a:gd name="f37" fmla="*/ f31 1 25"/>
                <a:gd name="f38" fmla="*/ f32 1 78"/>
                <a:gd name="f39" fmla="*/ f33 1 78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3" y="f57"/>
                </a:cxn>
                <a:cxn ang="f34">
                  <a:pos x="f53" y="f54"/>
                </a:cxn>
              </a:cxnLst>
              <a:rect l="f49" t="f52" r="f50" b="f51"/>
              <a:pathLst>
                <a:path w="25" h="78">
                  <a:moveTo>
                    <a:pt x="f8" y="f7"/>
                  </a:moveTo>
                  <a:cubicBezTo>
                    <a:pt x="f9" y="f10"/>
                    <a:pt x="f5" y="f8"/>
                    <a:pt x="f6" y="f5"/>
                  </a:cubicBezTo>
                  <a:cubicBezTo>
                    <a:pt x="f8" y="f11"/>
                    <a:pt x="f12" y="f13"/>
                    <a:pt x="f8" y="f14"/>
                  </a:cubicBezTo>
                  <a:cubicBezTo>
                    <a:pt x="f8" y="f15"/>
                    <a:pt x="f8" y="f16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BBFD7140-CC81-AC70-BEDF-879C6C661843}"/>
                </a:ext>
              </a:extLst>
            </p:cNvPr>
            <p:cNvSpPr/>
            <p:nvPr/>
          </p:nvSpPr>
          <p:spPr>
            <a:xfrm>
              <a:off x="6987789" y="1925150"/>
              <a:ext cx="62435" cy="796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9"/>
                <a:gd name="f8" fmla="val 5"/>
                <a:gd name="f9" fmla="val 12"/>
                <a:gd name="f10" fmla="val 17"/>
                <a:gd name="f11" fmla="val 27"/>
                <a:gd name="f12" fmla="val 24"/>
                <a:gd name="f13" fmla="val 41"/>
                <a:gd name="f14" fmla="val 33"/>
                <a:gd name="f15" fmla="val 44"/>
                <a:gd name="f16" fmla="val 43"/>
                <a:gd name="f17" fmla="val 37"/>
                <a:gd name="f18" fmla="val 49"/>
                <a:gd name="f19" fmla="val 29"/>
                <a:gd name="f20" fmla="val 42"/>
                <a:gd name="f21" fmla="val 20"/>
                <a:gd name="f22" fmla="val 35"/>
                <a:gd name="f23" fmla="val 9"/>
                <a:gd name="f24" fmla="val 1"/>
                <a:gd name="f25" fmla="val 15"/>
                <a:gd name="f26" fmla="+- 0 0 -90"/>
                <a:gd name="f27" fmla="*/ f3 1 46"/>
                <a:gd name="f28" fmla="*/ f4 1 59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6"/>
                <a:gd name="f37" fmla="*/ f33 1 59"/>
                <a:gd name="f38" fmla="*/ 0 f34 1"/>
                <a:gd name="f39" fmla="*/ 0 f33 1"/>
                <a:gd name="f40" fmla="*/ 27 f34 1"/>
                <a:gd name="f41" fmla="*/ 24 f33 1"/>
                <a:gd name="f42" fmla="*/ 44 f34 1"/>
                <a:gd name="f43" fmla="*/ 59 f33 1"/>
                <a:gd name="f44" fmla="*/ 43 f34 1"/>
                <a:gd name="f45" fmla="*/ 20 f34 1"/>
                <a:gd name="f46" fmla="*/ 35 f33 1"/>
                <a:gd name="f47" fmla="+- f35 0 f1"/>
                <a:gd name="f48" fmla="*/ f38 1 46"/>
                <a:gd name="f49" fmla="*/ f39 1 59"/>
                <a:gd name="f50" fmla="*/ f40 1 46"/>
                <a:gd name="f51" fmla="*/ f41 1 59"/>
                <a:gd name="f52" fmla="*/ f42 1 46"/>
                <a:gd name="f53" fmla="*/ f43 1 59"/>
                <a:gd name="f54" fmla="*/ f44 1 46"/>
                <a:gd name="f55" fmla="*/ f45 1 46"/>
                <a:gd name="f56" fmla="*/ f46 1 59"/>
                <a:gd name="f57" fmla="*/ 0 1 f36"/>
                <a:gd name="f58" fmla="*/ f30 1 f36"/>
                <a:gd name="f59" fmla="*/ 0 1 f37"/>
                <a:gd name="f60" fmla="*/ f31 1 f37"/>
                <a:gd name="f61" fmla="*/ f48 1 f36"/>
                <a:gd name="f62" fmla="*/ f49 1 f37"/>
                <a:gd name="f63" fmla="*/ f50 1 f36"/>
                <a:gd name="f64" fmla="*/ f51 1 f37"/>
                <a:gd name="f65" fmla="*/ f52 1 f36"/>
                <a:gd name="f66" fmla="*/ f53 1 f37"/>
                <a:gd name="f67" fmla="*/ f54 1 f36"/>
                <a:gd name="f68" fmla="*/ f55 1 f36"/>
                <a:gd name="f69" fmla="*/ f56 1 f37"/>
                <a:gd name="f70" fmla="*/ f57 f27 1"/>
                <a:gd name="f71" fmla="*/ f58 f27 1"/>
                <a:gd name="f72" fmla="*/ f60 f28 1"/>
                <a:gd name="f73" fmla="*/ f59 f28 1"/>
                <a:gd name="f74" fmla="*/ f61 f27 1"/>
                <a:gd name="f75" fmla="*/ f62 f28 1"/>
                <a:gd name="f76" fmla="*/ f63 f27 1"/>
                <a:gd name="f77" fmla="*/ f64 f28 1"/>
                <a:gd name="f78" fmla="*/ f65 f27 1"/>
                <a:gd name="f79" fmla="*/ f66 f28 1"/>
                <a:gd name="f80" fmla="*/ f67 f27 1"/>
                <a:gd name="f81" fmla="*/ f68 f27 1"/>
                <a:gd name="f82" fmla="*/ f6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79"/>
                </a:cxn>
                <a:cxn ang="f47">
                  <a:pos x="f81" y="f82"/>
                </a:cxn>
                <a:cxn ang="f47">
                  <a:pos x="f74" y="f75"/>
                </a:cxn>
              </a:cxnLst>
              <a:rect l="f70" t="f73" r="f71" b="f72"/>
              <a:pathLst>
                <a:path w="46" h="59">
                  <a:moveTo>
                    <a:pt x="f5" y="f5"/>
                  </a:moveTo>
                  <a:cubicBezTo>
                    <a:pt x="f8" y="f9"/>
                    <a:pt x="f10" y="f10"/>
                    <a:pt x="f11" y="f12"/>
                  </a:cubicBezTo>
                  <a:cubicBezTo>
                    <a:pt x="f13" y="f14"/>
                    <a:pt x="f6" y="f15"/>
                    <a:pt x="f15" y="f7"/>
                  </a:cubicBezTo>
                  <a:cubicBezTo>
                    <a:pt x="f15" y="f7"/>
                    <a:pt x="f16" y="f7"/>
                    <a:pt x="f16" y="f7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11"/>
                    <a:pt x="f24" y="f25"/>
                    <a:pt x="f5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489F39C9-3AC3-7321-0F47-D8EBF0EE04A6}"/>
                </a:ext>
              </a:extLst>
            </p:cNvPr>
            <p:cNvSpPr/>
            <p:nvPr/>
          </p:nvSpPr>
          <p:spPr>
            <a:xfrm>
              <a:off x="6714366" y="1642042"/>
              <a:ext cx="99038" cy="452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33"/>
                <a:gd name="f8" fmla="val 7"/>
                <a:gd name="f9" fmla="val 25"/>
                <a:gd name="f10" fmla="val 11"/>
                <a:gd name="f11" fmla="val 49"/>
                <a:gd name="f12" fmla="val 17"/>
                <a:gd name="f13" fmla="val 54"/>
                <a:gd name="f14" fmla="val 29"/>
                <a:gd name="f15" fmla="+- 0 0 -90"/>
                <a:gd name="f16" fmla="*/ f3 1 72"/>
                <a:gd name="f17" fmla="*/ f4 1 3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72"/>
                <a:gd name="f26" fmla="*/ f22 1 33"/>
                <a:gd name="f27" fmla="*/ 0 f23 1"/>
                <a:gd name="f28" fmla="*/ 7 f22 1"/>
                <a:gd name="f29" fmla="*/ 72 f23 1"/>
                <a:gd name="f30" fmla="*/ 0 f22 1"/>
                <a:gd name="f31" fmla="+- f24 0 f1"/>
                <a:gd name="f32" fmla="*/ f27 1 72"/>
                <a:gd name="f33" fmla="*/ f28 1 33"/>
                <a:gd name="f34" fmla="*/ f29 1 72"/>
                <a:gd name="f35" fmla="*/ f30 1 3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72" h="33">
                  <a:moveTo>
                    <a:pt x="f5" y="f8"/>
                  </a:moveTo>
                  <a:cubicBezTo>
                    <a:pt x="f9" y="f10"/>
                    <a:pt x="f11" y="f12"/>
                    <a:pt x="f6" y="f5"/>
                  </a:cubicBezTo>
                  <a:cubicBezTo>
                    <a:pt x="f13" y="f14"/>
                    <a:pt x="f12" y="f7"/>
                    <a:pt x="f5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80AFC471-E72E-10E0-A741-22BB84CFD3B7}"/>
                </a:ext>
              </a:extLst>
            </p:cNvPr>
            <p:cNvSpPr/>
            <p:nvPr/>
          </p:nvSpPr>
          <p:spPr>
            <a:xfrm>
              <a:off x="7135264" y="1297570"/>
              <a:ext cx="31217" cy="990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73"/>
                <a:gd name="f8" fmla="val 72"/>
                <a:gd name="f9" fmla="val 18"/>
                <a:gd name="f10" fmla="val 14"/>
                <a:gd name="f11" fmla="val 70"/>
                <a:gd name="f12" fmla="val 11"/>
                <a:gd name="f13" fmla="val 65"/>
                <a:gd name="f14" fmla="val 48"/>
                <a:gd name="f15" fmla="val 30"/>
                <a:gd name="f16" fmla="val 6"/>
                <a:gd name="f17" fmla="val 8"/>
                <a:gd name="f18" fmla="val 7"/>
                <a:gd name="f19" fmla="val 10"/>
                <a:gd name="f20" fmla="val 4"/>
                <a:gd name="f21" fmla="val 12"/>
                <a:gd name="f22" fmla="val 13"/>
                <a:gd name="f23" fmla="val 25"/>
                <a:gd name="f24" fmla="val 15"/>
                <a:gd name="f25" fmla="val 37"/>
                <a:gd name="f26" fmla="val 16"/>
                <a:gd name="f27" fmla="val 61"/>
                <a:gd name="f28" fmla="+- 0 0 -90"/>
                <a:gd name="f29" fmla="*/ f3 1 23"/>
                <a:gd name="f30" fmla="*/ f4 1 73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3"/>
                <a:gd name="f39" fmla="*/ f35 1 73"/>
                <a:gd name="f40" fmla="*/ 23 f36 1"/>
                <a:gd name="f41" fmla="*/ 72 f35 1"/>
                <a:gd name="f42" fmla="*/ 11 f36 1"/>
                <a:gd name="f43" fmla="*/ 65 f35 1"/>
                <a:gd name="f44" fmla="*/ 6 f36 1"/>
                <a:gd name="f45" fmla="*/ 11 f35 1"/>
                <a:gd name="f46" fmla="*/ 0 f35 1"/>
                <a:gd name="f47" fmla="*/ 15 f36 1"/>
                <a:gd name="f48" fmla="*/ 37 f35 1"/>
                <a:gd name="f49" fmla="+- f37 0 f1"/>
                <a:gd name="f50" fmla="*/ f40 1 23"/>
                <a:gd name="f51" fmla="*/ f41 1 73"/>
                <a:gd name="f52" fmla="*/ f42 1 23"/>
                <a:gd name="f53" fmla="*/ f43 1 73"/>
                <a:gd name="f54" fmla="*/ f44 1 23"/>
                <a:gd name="f55" fmla="*/ f45 1 73"/>
                <a:gd name="f56" fmla="*/ f46 1 73"/>
                <a:gd name="f57" fmla="*/ f47 1 23"/>
                <a:gd name="f58" fmla="*/ f48 1 73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9"/>
                <a:gd name="f67" fmla="*/ f54 1 f38"/>
                <a:gd name="f68" fmla="*/ f55 1 f39"/>
                <a:gd name="f69" fmla="*/ f56 1 f39"/>
                <a:gd name="f70" fmla="*/ f57 1 f38"/>
                <a:gd name="f71" fmla="*/ f58 1 f39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30 1"/>
                <a:gd name="f80" fmla="*/ f67 f29 1"/>
                <a:gd name="f81" fmla="*/ f68 f30 1"/>
                <a:gd name="f82" fmla="*/ f69 f30 1"/>
                <a:gd name="f83" fmla="*/ f70 f29 1"/>
                <a:gd name="f84" fmla="*/ f71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78" y="f82"/>
                </a:cxn>
                <a:cxn ang="f49">
                  <a:pos x="f83" y="f84"/>
                </a:cxn>
                <a:cxn ang="f49">
                  <a:pos x="f76" y="f77"/>
                </a:cxn>
              </a:cxnLst>
              <a:rect l="f72" t="f75" r="f73" b="f74"/>
              <a:pathLst>
                <a:path w="23" h="73">
                  <a:moveTo>
                    <a:pt x="f6" y="f8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5" y="f14"/>
                    <a:pt x="f5" y="f15"/>
                    <a:pt x="f16" y="f12"/>
                  </a:cubicBezTo>
                  <a:cubicBezTo>
                    <a:pt x="f17" y="f18"/>
                    <a:pt x="f19" y="f20"/>
                    <a:pt x="f12" y="f5"/>
                  </a:cubicBezTo>
                  <a:cubicBezTo>
                    <a:pt x="f21" y="f21"/>
                    <a:pt x="f22" y="f23"/>
                    <a:pt x="f24" y="f25"/>
                  </a:cubicBezTo>
                  <a:cubicBezTo>
                    <a:pt x="f26" y="f14"/>
                    <a:pt x="f26" y="f27"/>
                    <a:pt x="f6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E9254F17-FFDB-FC4E-331D-60D575885FC5}"/>
                </a:ext>
              </a:extLst>
            </p:cNvPr>
            <p:cNvSpPr/>
            <p:nvPr/>
          </p:nvSpPr>
          <p:spPr>
            <a:xfrm>
              <a:off x="6721900" y="2059713"/>
              <a:ext cx="38752" cy="958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70"/>
                <a:gd name="f8" fmla="val 9"/>
                <a:gd name="f9" fmla="val 49"/>
                <a:gd name="f10" fmla="val 26"/>
                <a:gd name="f11" fmla="val 12"/>
                <a:gd name="f12" fmla="val 18"/>
                <a:gd name="f13" fmla="val 23"/>
                <a:gd name="f14" fmla="val 24"/>
                <a:gd name="f15" fmla="val 46"/>
                <a:gd name="f16" fmla="+- 0 0 -90"/>
                <a:gd name="f17" fmla="*/ f3 1 29"/>
                <a:gd name="f18" fmla="*/ f4 1 7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9"/>
                <a:gd name="f27" fmla="*/ f23 1 70"/>
                <a:gd name="f28" fmla="*/ 29 f24 1"/>
                <a:gd name="f29" fmla="*/ 70 f23 1"/>
                <a:gd name="f30" fmla="*/ 12 f24 1"/>
                <a:gd name="f31" fmla="*/ 0 f23 1"/>
                <a:gd name="f32" fmla="+- f25 0 f1"/>
                <a:gd name="f33" fmla="*/ f28 1 29"/>
                <a:gd name="f34" fmla="*/ f29 1 70"/>
                <a:gd name="f35" fmla="*/ f30 1 29"/>
                <a:gd name="f36" fmla="*/ f31 1 70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28" h="70">
                  <a:moveTo>
                    <a:pt x="f6" y="f7"/>
                  </a:moveTo>
                  <a:cubicBezTo>
                    <a:pt x="f8" y="f9"/>
                    <a:pt x="f5" y="f10"/>
                    <a:pt x="f11" y="f5"/>
                  </a:cubicBezTo>
                  <a:cubicBezTo>
                    <a:pt x="f12" y="f13"/>
                    <a:pt x="f14" y="f15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3B372509-05AF-3D17-8161-EB3C6CD91E88}"/>
                </a:ext>
              </a:extLst>
            </p:cNvPr>
            <p:cNvSpPr/>
            <p:nvPr/>
          </p:nvSpPr>
          <p:spPr>
            <a:xfrm>
              <a:off x="7034076" y="2168435"/>
              <a:ext cx="36603" cy="958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70"/>
                <a:gd name="f8" fmla="val 5"/>
                <a:gd name="f9" fmla="val 46"/>
                <a:gd name="f10" fmla="val 10"/>
                <a:gd name="f11" fmla="val 23"/>
                <a:gd name="f12" fmla="val 15"/>
                <a:gd name="f13" fmla="val 22"/>
                <a:gd name="f14" fmla="val 19"/>
                <a:gd name="f15" fmla="val 56"/>
                <a:gd name="f16" fmla="+- 0 0 -90"/>
                <a:gd name="f17" fmla="*/ f3 1 27"/>
                <a:gd name="f18" fmla="*/ f4 1 7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70"/>
                <a:gd name="f28" fmla="*/ 0 f24 1"/>
                <a:gd name="f29" fmla="*/ 70 f23 1"/>
                <a:gd name="f30" fmla="*/ 15 f24 1"/>
                <a:gd name="f31" fmla="*/ 0 f23 1"/>
                <a:gd name="f32" fmla="+- f25 0 f1"/>
                <a:gd name="f33" fmla="*/ f28 1 27"/>
                <a:gd name="f34" fmla="*/ f29 1 70"/>
                <a:gd name="f35" fmla="*/ f30 1 27"/>
                <a:gd name="f36" fmla="*/ f31 1 70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27" h="70">
                  <a:moveTo>
                    <a:pt x="f5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6" y="f13"/>
                    <a:pt x="f14" y="f15"/>
                    <a:pt x="f5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0FCD42BC-21A9-8BA0-A735-FAAD3A4231CA}"/>
                </a:ext>
              </a:extLst>
            </p:cNvPr>
            <p:cNvSpPr/>
            <p:nvPr/>
          </p:nvSpPr>
          <p:spPr>
            <a:xfrm>
              <a:off x="6932889" y="1630201"/>
              <a:ext cx="38752" cy="904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66"/>
                <a:gd name="f8" fmla="val 18"/>
                <a:gd name="f9" fmla="val 15"/>
                <a:gd name="f10" fmla="val 29"/>
                <a:gd name="f11" fmla="val 17"/>
                <a:gd name="f12" fmla="val 43"/>
                <a:gd name="f13" fmla="val 12"/>
                <a:gd name="f14" fmla="val 50"/>
                <a:gd name="f15" fmla="val 7"/>
                <a:gd name="f16" fmla="val 58"/>
                <a:gd name="f17" fmla="val 1"/>
                <a:gd name="f18" fmla="val 57"/>
                <a:gd name="f19" fmla="val 4"/>
                <a:gd name="f20" fmla="val 5"/>
                <a:gd name="f21" fmla="val 40"/>
                <a:gd name="f22" fmla="val 36"/>
                <a:gd name="f23" fmla="val 9"/>
                <a:gd name="f24" fmla="val 33"/>
                <a:gd name="f25" fmla="val 23"/>
                <a:gd name="f26" fmla="val 20"/>
                <a:gd name="f27" fmla="+- 0 0 -90"/>
                <a:gd name="f28" fmla="*/ f3 1 28"/>
                <a:gd name="f29" fmla="*/ f4 1 6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66"/>
                <a:gd name="f39" fmla="*/ 18 f35 1"/>
                <a:gd name="f40" fmla="*/ 0 f34 1"/>
                <a:gd name="f41" fmla="*/ 17 f35 1"/>
                <a:gd name="f42" fmla="*/ 43 f34 1"/>
                <a:gd name="f43" fmla="*/ 1 f35 1"/>
                <a:gd name="f44" fmla="*/ 66 f34 1"/>
                <a:gd name="f45" fmla="*/ 4 f35 1"/>
                <a:gd name="f46" fmla="*/ 9 f35 1"/>
                <a:gd name="f47" fmla="*/ 33 f34 1"/>
                <a:gd name="f48" fmla="+- f36 0 f1"/>
                <a:gd name="f49" fmla="*/ f39 1 28"/>
                <a:gd name="f50" fmla="*/ f40 1 66"/>
                <a:gd name="f51" fmla="*/ f41 1 28"/>
                <a:gd name="f52" fmla="*/ f42 1 66"/>
                <a:gd name="f53" fmla="*/ f43 1 28"/>
                <a:gd name="f54" fmla="*/ f44 1 66"/>
                <a:gd name="f55" fmla="*/ f45 1 28"/>
                <a:gd name="f56" fmla="*/ f46 1 28"/>
                <a:gd name="f57" fmla="*/ f47 1 66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8"/>
                <a:gd name="f68" fmla="*/ f55 1 f37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9 1"/>
                <a:gd name="f81" fmla="*/ f68 f28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78"/>
                </a:cxn>
                <a:cxn ang="f48">
                  <a:pos x="f82" y="f83"/>
                </a:cxn>
                <a:cxn ang="f48">
                  <a:pos x="f75" y="f76"/>
                </a:cxn>
              </a:cxnLst>
              <a:rect l="f71" t="f74" r="f72" b="f73"/>
              <a:pathLst>
                <a:path w="28" h="66">
                  <a:moveTo>
                    <a:pt x="f8" y="f5"/>
                  </a:move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16"/>
                    <a:pt x="f17" y="f7"/>
                  </a:cubicBezTo>
                  <a:cubicBezTo>
                    <a:pt x="f5" y="f18"/>
                    <a:pt x="f17" y="f14"/>
                    <a:pt x="f19" y="f12"/>
                  </a:cubicBezTo>
                  <a:cubicBezTo>
                    <a:pt x="f20" y="f21"/>
                    <a:pt x="f15" y="f22"/>
                    <a:pt x="f23" y="f24"/>
                  </a:cubicBezTo>
                  <a:cubicBezTo>
                    <a:pt x="f9" y="f25"/>
                    <a:pt x="f26" y="f13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30F87DAD-3749-C7EF-E850-C31C4C0D98B7}"/>
                </a:ext>
              </a:extLst>
            </p:cNvPr>
            <p:cNvSpPr/>
            <p:nvPr/>
          </p:nvSpPr>
          <p:spPr>
            <a:xfrm>
              <a:off x="6811246" y="1480569"/>
              <a:ext cx="59207" cy="635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47"/>
                <a:gd name="f8" fmla="val 37"/>
                <a:gd name="f9" fmla="val 16"/>
                <a:gd name="f10" fmla="val 31"/>
                <a:gd name="f11" fmla="val 13"/>
                <a:gd name="f12" fmla="val 25"/>
                <a:gd name="f13" fmla="+- 0 0 -90"/>
                <a:gd name="f14" fmla="*/ f3 1 43"/>
                <a:gd name="f15" fmla="*/ f4 1 4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3"/>
                <a:gd name="f24" fmla="*/ f20 1 47"/>
                <a:gd name="f25" fmla="*/ 37 f21 1"/>
                <a:gd name="f26" fmla="*/ 0 f20 1"/>
                <a:gd name="f27" fmla="*/ 0 f21 1"/>
                <a:gd name="f28" fmla="*/ 47 f20 1"/>
                <a:gd name="f29" fmla="+- f22 0 f1"/>
                <a:gd name="f30" fmla="*/ f25 1 43"/>
                <a:gd name="f31" fmla="*/ f26 1 47"/>
                <a:gd name="f32" fmla="*/ f27 1 43"/>
                <a:gd name="f33" fmla="*/ f28 1 4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43" h="47">
                  <a:moveTo>
                    <a:pt x="f8" y="f5"/>
                  </a:moveTo>
                  <a:cubicBezTo>
                    <a:pt x="f6" y="f9"/>
                    <a:pt x="f10" y="f6"/>
                    <a:pt x="f5" y="f7"/>
                  </a:cubicBezTo>
                  <a:cubicBezTo>
                    <a:pt x="f11" y="f10"/>
                    <a:pt x="f12" y="f9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2B89FB38-BA99-7104-7572-997A7D19B147}"/>
                </a:ext>
              </a:extLst>
            </p:cNvPr>
            <p:cNvSpPr/>
            <p:nvPr/>
          </p:nvSpPr>
          <p:spPr>
            <a:xfrm>
              <a:off x="6641168" y="1200689"/>
              <a:ext cx="73197" cy="344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25"/>
                <a:gd name="f8" fmla="val 23"/>
                <a:gd name="f9" fmla="val 3"/>
                <a:gd name="f10" fmla="val 21"/>
                <a:gd name="f11" fmla="val 5"/>
                <a:gd name="f12" fmla="val 18"/>
                <a:gd name="f13" fmla="val 8"/>
                <a:gd name="f14" fmla="val 17"/>
                <a:gd name="f15" fmla="val 20"/>
                <a:gd name="f16" fmla="val 13"/>
                <a:gd name="f17" fmla="val 31"/>
                <a:gd name="f18" fmla="val 9"/>
                <a:gd name="f19" fmla="val 43"/>
                <a:gd name="f20" fmla="val 46"/>
                <a:gd name="f21" fmla="val 49"/>
                <a:gd name="f22" fmla="val 2"/>
                <a:gd name="f23" fmla="val 52"/>
                <a:gd name="f24" fmla="val 51"/>
                <a:gd name="f25" fmla="val 6"/>
                <a:gd name="f26" fmla="val 50"/>
                <a:gd name="f27" fmla="val 42"/>
                <a:gd name="f28" fmla="val 12"/>
                <a:gd name="f29" fmla="val 24"/>
                <a:gd name="f30" fmla="val 1"/>
                <a:gd name="f31" fmla="+- 0 0 -90"/>
                <a:gd name="f32" fmla="*/ f3 1 54"/>
                <a:gd name="f33" fmla="*/ f4 1 25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54"/>
                <a:gd name="f42" fmla="*/ f38 1 25"/>
                <a:gd name="f43" fmla="*/ 0 f39 1"/>
                <a:gd name="f44" fmla="*/ 23 f38 1"/>
                <a:gd name="f45" fmla="*/ 8 f39 1"/>
                <a:gd name="f46" fmla="*/ 17 f38 1"/>
                <a:gd name="f47" fmla="*/ 43 f39 1"/>
                <a:gd name="f48" fmla="*/ 5 f38 1"/>
                <a:gd name="f49" fmla="*/ 54 f39 1"/>
                <a:gd name="f50" fmla="*/ 0 f38 1"/>
                <a:gd name="f51" fmla="*/ 50 f39 1"/>
                <a:gd name="f52" fmla="*/ 9 f38 1"/>
                <a:gd name="f53" fmla="*/ 17 f39 1"/>
                <a:gd name="f54" fmla="*/ 25 f38 1"/>
                <a:gd name="f55" fmla="*/ 1 f39 1"/>
                <a:gd name="f56" fmla="*/ 24 f38 1"/>
                <a:gd name="f57" fmla="+- f40 0 f1"/>
                <a:gd name="f58" fmla="*/ f43 1 54"/>
                <a:gd name="f59" fmla="*/ f44 1 25"/>
                <a:gd name="f60" fmla="*/ f45 1 54"/>
                <a:gd name="f61" fmla="*/ f46 1 25"/>
                <a:gd name="f62" fmla="*/ f47 1 54"/>
                <a:gd name="f63" fmla="*/ f48 1 25"/>
                <a:gd name="f64" fmla="*/ f49 1 54"/>
                <a:gd name="f65" fmla="*/ f50 1 25"/>
                <a:gd name="f66" fmla="*/ f51 1 54"/>
                <a:gd name="f67" fmla="*/ f52 1 25"/>
                <a:gd name="f68" fmla="*/ f53 1 54"/>
                <a:gd name="f69" fmla="*/ f54 1 25"/>
                <a:gd name="f70" fmla="*/ f55 1 54"/>
                <a:gd name="f71" fmla="*/ f56 1 25"/>
                <a:gd name="f72" fmla="*/ 0 1 f41"/>
                <a:gd name="f73" fmla="*/ f35 1 f41"/>
                <a:gd name="f74" fmla="*/ 0 1 f42"/>
                <a:gd name="f75" fmla="*/ f36 1 f42"/>
                <a:gd name="f76" fmla="*/ f58 1 f41"/>
                <a:gd name="f77" fmla="*/ f59 1 f42"/>
                <a:gd name="f78" fmla="*/ f60 1 f41"/>
                <a:gd name="f79" fmla="*/ f61 1 f42"/>
                <a:gd name="f80" fmla="*/ f62 1 f41"/>
                <a:gd name="f81" fmla="*/ f63 1 f42"/>
                <a:gd name="f82" fmla="*/ f64 1 f41"/>
                <a:gd name="f83" fmla="*/ f65 1 f42"/>
                <a:gd name="f84" fmla="*/ f66 1 f41"/>
                <a:gd name="f85" fmla="*/ f67 1 f42"/>
                <a:gd name="f86" fmla="*/ f68 1 f41"/>
                <a:gd name="f87" fmla="*/ f69 1 f42"/>
                <a:gd name="f88" fmla="*/ f70 1 f41"/>
                <a:gd name="f89" fmla="*/ f71 1 f42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2 1"/>
                <a:gd name="f97" fmla="*/ f79 f33 1"/>
                <a:gd name="f98" fmla="*/ f80 f32 1"/>
                <a:gd name="f99" fmla="*/ f81 f33 1"/>
                <a:gd name="f100" fmla="*/ f82 f32 1"/>
                <a:gd name="f101" fmla="*/ f83 f33 1"/>
                <a:gd name="f102" fmla="*/ f84 f32 1"/>
                <a:gd name="f103" fmla="*/ f85 f33 1"/>
                <a:gd name="f104" fmla="*/ f86 f32 1"/>
                <a:gd name="f105" fmla="*/ f87 f33 1"/>
                <a:gd name="f106" fmla="*/ f88 f32 1"/>
                <a:gd name="f107" fmla="*/ f89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102" y="f103"/>
                </a:cxn>
                <a:cxn ang="f57">
                  <a:pos x="f104" y="f105"/>
                </a:cxn>
                <a:cxn ang="f57">
                  <a:pos x="f106" y="f107"/>
                </a:cxn>
                <a:cxn ang="f57">
                  <a:pos x="f94" y="f95"/>
                </a:cxn>
              </a:cxnLst>
              <a:rect l="f90" t="f93" r="f91" b="f92"/>
              <a:pathLst>
                <a:path w="54" h="25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1"/>
                  </a:cubicBezTo>
                  <a:cubicBezTo>
                    <a:pt x="f20" y="f9"/>
                    <a:pt x="f21" y="f22"/>
                    <a:pt x="f6" y="f5"/>
                  </a:cubicBezTo>
                  <a:cubicBezTo>
                    <a:pt x="f23" y="f9"/>
                    <a:pt x="f24" y="f25"/>
                    <a:pt x="f26" y="f18"/>
                  </a:cubicBezTo>
                  <a:cubicBezTo>
                    <a:pt x="f27" y="f15"/>
                    <a:pt x="f17" y="f7"/>
                    <a:pt x="f14" y="f7"/>
                  </a:cubicBezTo>
                  <a:cubicBezTo>
                    <a:pt x="f28" y="f7"/>
                    <a:pt x="f25" y="f29"/>
                    <a:pt x="f30" y="f29"/>
                  </a:cubicBezTo>
                  <a:cubicBezTo>
                    <a:pt x="f30" y="f8"/>
                    <a:pt x="f30" y="f8"/>
                    <a:pt x="f5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419B8E71-76B0-A79E-BB26-20A8770C42CC}"/>
                </a:ext>
              </a:extLst>
            </p:cNvPr>
            <p:cNvSpPr/>
            <p:nvPr/>
          </p:nvSpPr>
          <p:spPr>
            <a:xfrm>
              <a:off x="7064215" y="1580686"/>
              <a:ext cx="76425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27"/>
                <a:gd name="f8" fmla="val 1"/>
                <a:gd name="f9" fmla="val 10"/>
                <a:gd name="f10" fmla="val 14"/>
                <a:gd name="f11" fmla="val 24"/>
                <a:gd name="f12" fmla="val 13"/>
                <a:gd name="f13" fmla="val 36"/>
                <a:gd name="f14" fmla="val 12"/>
                <a:gd name="f15" fmla="val 43"/>
                <a:gd name="f16" fmla="val 49"/>
                <a:gd name="f17" fmla="val 11"/>
                <a:gd name="f18" fmla="val 51"/>
                <a:gd name="f19" fmla="val 20"/>
                <a:gd name="f20" fmla="val 34"/>
                <a:gd name="f21" fmla="val 23"/>
                <a:gd name="f22" fmla="val 8"/>
                <a:gd name="f23" fmla="+- 0 0 -90"/>
                <a:gd name="f24" fmla="*/ f3 1 56"/>
                <a:gd name="f25" fmla="*/ f4 1 2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56"/>
                <a:gd name="f34" fmla="*/ f30 1 27"/>
                <a:gd name="f35" fmla="*/ 1 f31 1"/>
                <a:gd name="f36" fmla="*/ 0 f30 1"/>
                <a:gd name="f37" fmla="*/ 36 f31 1"/>
                <a:gd name="f38" fmla="*/ 12 f30 1"/>
                <a:gd name="f39" fmla="*/ 56 f31 1"/>
                <a:gd name="f40" fmla="*/ 10 f30 1"/>
                <a:gd name="f41" fmla="*/ 20 f31 1"/>
                <a:gd name="f42" fmla="*/ 23 f30 1"/>
                <a:gd name="f43" fmla="+- f32 0 f1"/>
                <a:gd name="f44" fmla="*/ f35 1 56"/>
                <a:gd name="f45" fmla="*/ f36 1 27"/>
                <a:gd name="f46" fmla="*/ f37 1 56"/>
                <a:gd name="f47" fmla="*/ f38 1 27"/>
                <a:gd name="f48" fmla="*/ f39 1 56"/>
                <a:gd name="f49" fmla="*/ f40 1 27"/>
                <a:gd name="f50" fmla="*/ f41 1 56"/>
                <a:gd name="f51" fmla="*/ f42 1 27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56" h="27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4"/>
                    <a:pt x="f16" y="f17"/>
                    <a:pt x="f6" y="f9"/>
                  </a:cubicBezTo>
                  <a:cubicBezTo>
                    <a:pt x="f18" y="f19"/>
                    <a:pt x="f20" y="f7"/>
                    <a:pt x="f19" y="f21"/>
                  </a:cubicBezTo>
                  <a:cubicBezTo>
                    <a:pt x="f22" y="f19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99621689-8AF6-154B-4504-D7B08AA3E88B}"/>
                </a:ext>
              </a:extLst>
            </p:cNvPr>
            <p:cNvSpPr/>
            <p:nvPr/>
          </p:nvSpPr>
          <p:spPr>
            <a:xfrm>
              <a:off x="6993166" y="2188890"/>
              <a:ext cx="44138" cy="7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53"/>
                <a:gd name="f8" fmla="val 25"/>
                <a:gd name="f9" fmla="val 15"/>
                <a:gd name="f10" fmla="val 28"/>
                <a:gd name="f11" fmla="val 24"/>
                <a:gd name="f12" fmla="val 40"/>
                <a:gd name="f13" fmla="val 18"/>
                <a:gd name="f14" fmla="val 48"/>
                <a:gd name="f15" fmla="val 11"/>
                <a:gd name="f16" fmla="val 52"/>
                <a:gd name="f17" fmla="val 14"/>
                <a:gd name="f18" fmla="val 37"/>
                <a:gd name="f19" fmla="val 22"/>
                <a:gd name="f20" fmla="val 21"/>
                <a:gd name="f21" fmla="+- 0 0 -90"/>
                <a:gd name="f22" fmla="*/ f3 1 32"/>
                <a:gd name="f23" fmla="*/ f4 1 53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2"/>
                <a:gd name="f32" fmla="*/ f28 1 53"/>
                <a:gd name="f33" fmla="*/ 25 f29 1"/>
                <a:gd name="f34" fmla="*/ 0 f28 1"/>
                <a:gd name="f35" fmla="*/ 24 f29 1"/>
                <a:gd name="f36" fmla="*/ 40 f28 1"/>
                <a:gd name="f37" fmla="*/ 0 f29 1"/>
                <a:gd name="f38" fmla="*/ 52 f28 1"/>
                <a:gd name="f39" fmla="+- f30 0 f1"/>
                <a:gd name="f40" fmla="*/ f33 1 32"/>
                <a:gd name="f41" fmla="*/ f34 1 53"/>
                <a:gd name="f42" fmla="*/ f35 1 32"/>
                <a:gd name="f43" fmla="*/ f36 1 53"/>
                <a:gd name="f44" fmla="*/ f37 1 32"/>
                <a:gd name="f45" fmla="*/ f38 1 53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32" h="52">
                  <a:moveTo>
                    <a:pt x="f8" y="f5"/>
                  </a:move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7"/>
                    <a:pt x="f5" y="f16"/>
                  </a:cubicBezTo>
                  <a:cubicBezTo>
                    <a:pt x="f17" y="f18"/>
                    <a:pt x="f19" y="f20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D61AC824-009F-AF36-B93E-8E7A1D6843DC}"/>
                </a:ext>
              </a:extLst>
            </p:cNvPr>
            <p:cNvSpPr/>
            <p:nvPr/>
          </p:nvSpPr>
          <p:spPr>
            <a:xfrm>
              <a:off x="6810167" y="1150095"/>
              <a:ext cx="33366" cy="80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59"/>
                <a:gd name="f8" fmla="val 3"/>
                <a:gd name="f9" fmla="val 50"/>
                <a:gd name="f10" fmla="val 8"/>
                <a:gd name="f11" fmla="val 13"/>
                <a:gd name="f12" fmla="val 20"/>
                <a:gd name="f13" fmla="val 39"/>
                <a:gd name="f14" fmla="+- 0 0 -90"/>
                <a:gd name="f15" fmla="*/ f3 1 24"/>
                <a:gd name="f16" fmla="*/ f4 1 5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59"/>
                <a:gd name="f26" fmla="*/ 24 f22 1"/>
                <a:gd name="f27" fmla="*/ 59 f21 1"/>
                <a:gd name="f28" fmla="*/ 13 f22 1"/>
                <a:gd name="f29" fmla="*/ 0 f21 1"/>
                <a:gd name="f30" fmla="+- f23 0 f1"/>
                <a:gd name="f31" fmla="*/ f26 1 24"/>
                <a:gd name="f32" fmla="*/ f27 1 59"/>
                <a:gd name="f33" fmla="*/ f28 1 24"/>
                <a:gd name="f34" fmla="*/ f29 1 5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4" h="59">
                  <a:moveTo>
                    <a:pt x="f6" y="f7"/>
                  </a:moveTo>
                  <a:cubicBezTo>
                    <a:pt x="f8" y="f9"/>
                    <a:pt x="f5" y="f10"/>
                    <a:pt x="f11" y="f5"/>
                  </a:cubicBezTo>
                  <a:cubicBezTo>
                    <a:pt x="f11" y="f12"/>
                    <a:pt x="f12" y="f13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578EA448-F96C-52CA-1547-401E7C119571}"/>
                </a:ext>
              </a:extLst>
            </p:cNvPr>
            <p:cNvSpPr/>
            <p:nvPr/>
          </p:nvSpPr>
          <p:spPr>
            <a:xfrm>
              <a:off x="6956572" y="2279315"/>
              <a:ext cx="75355" cy="344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25"/>
                <a:gd name="f8" fmla="val 18"/>
                <a:gd name="f9" fmla="val 5"/>
                <a:gd name="f10" fmla="val 37"/>
                <a:gd name="f11" fmla="val 10"/>
                <a:gd name="f12" fmla="val 14"/>
                <a:gd name="f13" fmla="val 39"/>
                <a:gd name="f14" fmla="val 12"/>
                <a:gd name="f15" fmla="val 21"/>
                <a:gd name="f16" fmla="+- 0 0 -90"/>
                <a:gd name="f17" fmla="*/ f3 1 55"/>
                <a:gd name="f18" fmla="*/ f4 1 2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55"/>
                <a:gd name="f27" fmla="*/ f23 1 25"/>
                <a:gd name="f28" fmla="*/ 0 f24 1"/>
                <a:gd name="f29" fmla="*/ 0 f23 1"/>
                <a:gd name="f30" fmla="*/ 55 f24 1"/>
                <a:gd name="f31" fmla="*/ 14 f23 1"/>
                <a:gd name="f32" fmla="+- f25 0 f1"/>
                <a:gd name="f33" fmla="*/ f28 1 55"/>
                <a:gd name="f34" fmla="*/ f29 1 25"/>
                <a:gd name="f35" fmla="*/ f30 1 55"/>
                <a:gd name="f36" fmla="*/ f31 1 25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55" h="25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7"/>
                    <a:pt x="f14" y="f15"/>
                    <a:pt x="f5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CF2124CC-5B30-4E04-7D90-9C754A2B5FB4}"/>
                </a:ext>
              </a:extLst>
            </p:cNvPr>
            <p:cNvSpPr/>
            <p:nvPr/>
          </p:nvSpPr>
          <p:spPr>
            <a:xfrm>
              <a:off x="6668079" y="1150095"/>
              <a:ext cx="64584" cy="527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39"/>
                <a:gd name="f8" fmla="val 32"/>
                <a:gd name="f9" fmla="val 15"/>
                <a:gd name="f10" fmla="val 21"/>
                <a:gd name="f11" fmla="val 31"/>
                <a:gd name="f12" fmla="val 10"/>
                <a:gd name="f13" fmla="val 46"/>
                <a:gd name="f14" fmla="val 17"/>
                <a:gd name="f15" fmla="+- 0 0 -90"/>
                <a:gd name="f16" fmla="*/ f3 1 47"/>
                <a:gd name="f17" fmla="*/ f4 1 3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47"/>
                <a:gd name="f26" fmla="*/ f22 1 39"/>
                <a:gd name="f27" fmla="*/ 0 f23 1"/>
                <a:gd name="f28" fmla="*/ 32 f22 1"/>
                <a:gd name="f29" fmla="*/ 46 f23 1"/>
                <a:gd name="f30" fmla="*/ 0 f22 1"/>
                <a:gd name="f31" fmla="+- f24 0 f1"/>
                <a:gd name="f32" fmla="*/ f27 1 47"/>
                <a:gd name="f33" fmla="*/ f28 1 39"/>
                <a:gd name="f34" fmla="*/ f29 1 47"/>
                <a:gd name="f35" fmla="*/ f30 1 3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47" h="39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6" y="f14"/>
                    <a:pt x="f14" y="f7"/>
                    <a:pt x="f5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9410F21B-4D88-82DA-951C-0BD6B77C1ADC}"/>
                </a:ext>
              </a:extLst>
            </p:cNvPr>
            <p:cNvSpPr/>
            <p:nvPr/>
          </p:nvSpPr>
          <p:spPr>
            <a:xfrm>
              <a:off x="6701445" y="1962832"/>
              <a:ext cx="21524" cy="904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66"/>
                <a:gd name="f8" fmla="val 13"/>
                <a:gd name="f9" fmla="val 4"/>
                <a:gd name="f10" fmla="val 45"/>
                <a:gd name="f11" fmla="val 3"/>
                <a:gd name="f12" fmla="val 24"/>
                <a:gd name="f13" fmla="val 15"/>
                <a:gd name="f14" fmla="val 21"/>
                <a:gd name="f15" fmla="val 43"/>
                <a:gd name="f16" fmla="+- 0 0 -90"/>
                <a:gd name="f17" fmla="*/ f3 1 16"/>
                <a:gd name="f18" fmla="*/ f4 1 6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6"/>
                <a:gd name="f27" fmla="*/ f23 1 66"/>
                <a:gd name="f28" fmla="*/ 13 f24 1"/>
                <a:gd name="f29" fmla="*/ 66 f23 1"/>
                <a:gd name="f30" fmla="*/ 0 f24 1"/>
                <a:gd name="f31" fmla="*/ 0 f23 1"/>
                <a:gd name="f32" fmla="+- f25 0 f1"/>
                <a:gd name="f33" fmla="*/ f28 1 16"/>
                <a:gd name="f34" fmla="*/ f29 1 66"/>
                <a:gd name="f35" fmla="*/ f30 1 16"/>
                <a:gd name="f36" fmla="*/ f31 1 66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16" h="66">
                  <a:moveTo>
                    <a:pt x="f8" y="f7"/>
                  </a:moveTo>
                  <a:cubicBezTo>
                    <a:pt x="f9" y="f10"/>
                    <a:pt x="f11" y="f12"/>
                    <a:pt x="f5" y="f5"/>
                  </a:cubicBezTo>
                  <a:cubicBezTo>
                    <a:pt x="f13" y="f14"/>
                    <a:pt x="f6" y="f15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2E78FBF0-C443-39AA-319E-D5D74A937201}"/>
                </a:ext>
              </a:extLst>
            </p:cNvPr>
            <p:cNvSpPr/>
            <p:nvPr/>
          </p:nvSpPr>
          <p:spPr>
            <a:xfrm>
              <a:off x="7238600" y="885285"/>
              <a:ext cx="109801" cy="344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0"/>
                <a:gd name="f7" fmla="val 25"/>
                <a:gd name="f8" fmla="val 24"/>
                <a:gd name="f9" fmla="val 11"/>
                <a:gd name="f10" fmla="val 50"/>
                <a:gd name="f11" fmla="val 79"/>
                <a:gd name="f12" fmla="val 1"/>
                <a:gd name="f13" fmla="val 2"/>
                <a:gd name="f14" fmla="val 53"/>
                <a:gd name="f15" fmla="val 10"/>
                <a:gd name="f16" fmla="val 27"/>
                <a:gd name="f17" fmla="val 18"/>
                <a:gd name="f18" fmla="+- 0 0 -90"/>
                <a:gd name="f19" fmla="*/ f3 1 80"/>
                <a:gd name="f20" fmla="*/ f4 1 2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80"/>
                <a:gd name="f29" fmla="*/ f25 1 25"/>
                <a:gd name="f30" fmla="*/ 0 f26 1"/>
                <a:gd name="f31" fmla="*/ 24 f25 1"/>
                <a:gd name="f32" fmla="*/ 79 f26 1"/>
                <a:gd name="f33" fmla="*/ 1 f25 1"/>
                <a:gd name="f34" fmla="*/ 80 f26 1"/>
                <a:gd name="f35" fmla="*/ 2 f25 1"/>
                <a:gd name="f36" fmla="*/ 25 f25 1"/>
                <a:gd name="f37" fmla="+- f27 0 f1"/>
                <a:gd name="f38" fmla="*/ f30 1 80"/>
                <a:gd name="f39" fmla="*/ f31 1 25"/>
                <a:gd name="f40" fmla="*/ f32 1 80"/>
                <a:gd name="f41" fmla="*/ f33 1 25"/>
                <a:gd name="f42" fmla="*/ f34 1 80"/>
                <a:gd name="f43" fmla="*/ f35 1 25"/>
                <a:gd name="f44" fmla="*/ f36 1 25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9"/>
                <a:gd name="f51" fmla="*/ f40 1 f28"/>
                <a:gd name="f52" fmla="*/ f41 1 f29"/>
                <a:gd name="f53" fmla="*/ f42 1 f28"/>
                <a:gd name="f54" fmla="*/ f43 1 f29"/>
                <a:gd name="f55" fmla="*/ f44 1 f29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20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0" y="f66"/>
                </a:cxn>
                <a:cxn ang="f37">
                  <a:pos x="f60" y="f61"/>
                </a:cxn>
              </a:cxnLst>
              <a:rect l="f56" t="f59" r="f57" b="f58"/>
              <a:pathLst>
                <a:path w="80" h="25">
                  <a:moveTo>
                    <a:pt x="f5" y="f8"/>
                  </a:moveTo>
                  <a:cubicBezTo>
                    <a:pt x="f7" y="f9"/>
                    <a:pt x="f10" y="f5"/>
                    <a:pt x="f11" y="f12"/>
                  </a:cubicBezTo>
                  <a:cubicBezTo>
                    <a:pt x="f6" y="f12"/>
                    <a:pt x="f6" y="f13"/>
                    <a:pt x="f6" y="f13"/>
                  </a:cubicBezTo>
                  <a:cubicBezTo>
                    <a:pt x="f14" y="f15"/>
                    <a:pt x="f16" y="f17"/>
                    <a:pt x="f5" y="f7"/>
                  </a:cubicBezTo>
                  <a:cubicBezTo>
                    <a:pt x="f5" y="f7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7BCCB971-0E8F-BB31-5ECB-3B82DA4667AE}"/>
                </a:ext>
              </a:extLst>
            </p:cNvPr>
            <p:cNvSpPr/>
            <p:nvPr/>
          </p:nvSpPr>
          <p:spPr>
            <a:xfrm>
              <a:off x="7007166" y="1329866"/>
              <a:ext cx="51672" cy="484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5"/>
                <a:gd name="f8" fmla="val 19"/>
                <a:gd name="f9" fmla="val 23"/>
                <a:gd name="f10" fmla="val 33"/>
                <a:gd name="f11" fmla="val 13"/>
                <a:gd name="f12" fmla="val 25"/>
                <a:gd name="f13" fmla="val 12"/>
                <a:gd name="f14" fmla="+- 0 0 -90"/>
                <a:gd name="f15" fmla="*/ f3 1 38"/>
                <a:gd name="f16" fmla="*/ f4 1 3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8"/>
                <a:gd name="f25" fmla="*/ f21 1 35"/>
                <a:gd name="f26" fmla="*/ 38 f22 1"/>
                <a:gd name="f27" fmla="*/ 0 f21 1"/>
                <a:gd name="f28" fmla="*/ 0 f22 1"/>
                <a:gd name="f29" fmla="*/ 35 f21 1"/>
                <a:gd name="f30" fmla="+- f23 0 f1"/>
                <a:gd name="f31" fmla="*/ f26 1 38"/>
                <a:gd name="f32" fmla="*/ f27 1 35"/>
                <a:gd name="f33" fmla="*/ f28 1 38"/>
                <a:gd name="f34" fmla="*/ f29 1 35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8" h="35">
                  <a:moveTo>
                    <a:pt x="f6" y="f5"/>
                  </a:moveTo>
                  <a:cubicBezTo>
                    <a:pt x="f6" y="f8"/>
                    <a:pt x="f9" y="f10"/>
                    <a:pt x="f5" y="f7"/>
                  </a:cubicBezTo>
                  <a:cubicBezTo>
                    <a:pt x="f11" y="f9"/>
                    <a:pt x="f12" y="f13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D946502F-4C96-B4AD-9794-088EF1991698}"/>
                </a:ext>
              </a:extLst>
            </p:cNvPr>
            <p:cNvSpPr/>
            <p:nvPr/>
          </p:nvSpPr>
          <p:spPr>
            <a:xfrm>
              <a:off x="6907048" y="1202847"/>
              <a:ext cx="61356" cy="333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24"/>
                <a:gd name="f8" fmla="val 3"/>
                <a:gd name="f9" fmla="val 9"/>
                <a:gd name="f10" fmla="val 10"/>
                <a:gd name="f11" fmla="val 20"/>
                <a:gd name="f12" fmla="val 29"/>
                <a:gd name="f13" fmla="val 12"/>
                <a:gd name="f14" fmla="val 34"/>
                <a:gd name="f15" fmla="val 14"/>
                <a:gd name="f16" fmla="val 39"/>
                <a:gd name="f17" fmla="val 15"/>
                <a:gd name="f18" fmla="val 16"/>
                <a:gd name="f19" fmla="val 37"/>
                <a:gd name="f20" fmla="val 23"/>
                <a:gd name="f21" fmla="val 18"/>
                <a:gd name="f22" fmla="val 8"/>
                <a:gd name="f23" fmla="+- 0 0 -90"/>
                <a:gd name="f24" fmla="*/ f3 1 45"/>
                <a:gd name="f25" fmla="*/ f4 1 24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5"/>
                <a:gd name="f34" fmla="*/ f30 1 24"/>
                <a:gd name="f35" fmla="*/ 3 f31 1"/>
                <a:gd name="f36" fmla="*/ 0 f30 1"/>
                <a:gd name="f37" fmla="*/ 29 f31 1"/>
                <a:gd name="f38" fmla="*/ 12 f30 1"/>
                <a:gd name="f39" fmla="*/ 45 f31 1"/>
                <a:gd name="f40" fmla="*/ 16 f30 1"/>
                <a:gd name="f41" fmla="*/ 10 f31 1"/>
                <a:gd name="f42" fmla="*/ 18 f30 1"/>
                <a:gd name="f43" fmla="+- f32 0 f1"/>
                <a:gd name="f44" fmla="*/ f35 1 45"/>
                <a:gd name="f45" fmla="*/ f36 1 24"/>
                <a:gd name="f46" fmla="*/ f37 1 45"/>
                <a:gd name="f47" fmla="*/ f38 1 24"/>
                <a:gd name="f48" fmla="*/ f39 1 45"/>
                <a:gd name="f49" fmla="*/ f40 1 24"/>
                <a:gd name="f50" fmla="*/ f41 1 45"/>
                <a:gd name="f51" fmla="*/ f42 1 24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45" h="24">
                  <a:moveTo>
                    <a:pt x="f8" y="f5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6" y="f18"/>
                  </a:cubicBezTo>
                  <a:cubicBezTo>
                    <a:pt x="f19" y="f20"/>
                    <a:pt x="f11" y="f7"/>
                    <a:pt x="f10" y="f21"/>
                  </a:cubicBezTo>
                  <a:cubicBezTo>
                    <a:pt x="f8" y="f15"/>
                    <a:pt x="f5" y="f22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8104CD1E-D112-3A41-F564-66AC30C578FF}"/>
                </a:ext>
              </a:extLst>
            </p:cNvPr>
            <p:cNvSpPr/>
            <p:nvPr/>
          </p:nvSpPr>
          <p:spPr>
            <a:xfrm>
              <a:off x="6917820" y="1294342"/>
              <a:ext cx="5059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27"/>
                <a:gd name="f8" fmla="val 23"/>
                <a:gd name="f9" fmla="val 11"/>
                <a:gd name="f10" fmla="val 15"/>
                <a:gd name="f11" fmla="val 22"/>
                <a:gd name="f12" fmla="val 7"/>
                <a:gd name="f13" fmla="val 34"/>
                <a:gd name="f14" fmla="val 13"/>
                <a:gd name="f15" fmla="val 19"/>
                <a:gd name="f16" fmla="val 1"/>
                <a:gd name="f17" fmla="val 25"/>
                <a:gd name="f18" fmla="val 24"/>
                <a:gd name="f19" fmla="+- 0 0 -90"/>
                <a:gd name="f20" fmla="*/ f3 1 37"/>
                <a:gd name="f21" fmla="*/ f4 1 2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7"/>
                <a:gd name="f30" fmla="*/ f26 1 27"/>
                <a:gd name="f31" fmla="*/ 0 f27 1"/>
                <a:gd name="f32" fmla="*/ 23 f26 1"/>
                <a:gd name="f33" fmla="*/ 34 f27 1"/>
                <a:gd name="f34" fmla="*/ 0 f26 1"/>
                <a:gd name="f35" fmla="*/ 1 f27 1"/>
                <a:gd name="f36" fmla="*/ 25 f26 1"/>
                <a:gd name="f37" fmla="+- f28 0 f1"/>
                <a:gd name="f38" fmla="*/ f31 1 37"/>
                <a:gd name="f39" fmla="*/ f32 1 27"/>
                <a:gd name="f40" fmla="*/ f33 1 37"/>
                <a:gd name="f41" fmla="*/ f34 1 27"/>
                <a:gd name="f42" fmla="*/ f35 1 37"/>
                <a:gd name="f43" fmla="*/ f36 1 27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37" h="27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6" y="f14"/>
                    <a:pt x="f15" y="f7"/>
                    <a:pt x="f16" y="f17"/>
                  </a:cubicBezTo>
                  <a:cubicBezTo>
                    <a:pt x="f5" y="f18"/>
                    <a:pt x="f5" y="f18"/>
                    <a:pt x="f5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FC447046-8E33-5A75-9F2B-160F63FF2A8A}"/>
                </a:ext>
              </a:extLst>
            </p:cNvPr>
            <p:cNvSpPr/>
            <p:nvPr/>
          </p:nvSpPr>
          <p:spPr>
            <a:xfrm>
              <a:off x="7104046" y="1488103"/>
              <a:ext cx="55979" cy="452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3"/>
                <a:gd name="f8" fmla="val 1"/>
                <a:gd name="f9" fmla="val 6"/>
                <a:gd name="f10" fmla="val 4"/>
                <a:gd name="f11" fmla="val 12"/>
                <a:gd name="f12" fmla="val 9"/>
                <a:gd name="f13" fmla="val 18"/>
                <a:gd name="f14" fmla="val 14"/>
                <a:gd name="f15" fmla="val 26"/>
                <a:gd name="f16" fmla="val 20"/>
                <a:gd name="f17" fmla="val 34"/>
                <a:gd name="f18" fmla="val 24"/>
                <a:gd name="f19" fmla="val 32"/>
                <a:gd name="f20" fmla="+- 0 0 -90"/>
                <a:gd name="f21" fmla="*/ f3 1 41"/>
                <a:gd name="f22" fmla="*/ f4 1 33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41"/>
                <a:gd name="f31" fmla="*/ f27 1 33"/>
                <a:gd name="f32" fmla="*/ 1 f28 1"/>
                <a:gd name="f33" fmla="*/ 0 f27 1"/>
                <a:gd name="f34" fmla="*/ 18 f28 1"/>
                <a:gd name="f35" fmla="*/ 14 f27 1"/>
                <a:gd name="f36" fmla="*/ 41 f28 1"/>
                <a:gd name="f37" fmla="*/ 33 f27 1"/>
                <a:gd name="f38" fmla="+- f29 0 f1"/>
                <a:gd name="f39" fmla="*/ f32 1 41"/>
                <a:gd name="f40" fmla="*/ f33 1 33"/>
                <a:gd name="f41" fmla="*/ f34 1 41"/>
                <a:gd name="f42" fmla="*/ f35 1 33"/>
                <a:gd name="f43" fmla="*/ f36 1 41"/>
                <a:gd name="f44" fmla="*/ f37 1 33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41" h="33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5"/>
                    <a:pt x="f6" y="f7"/>
                  </a:cubicBezTo>
                  <a:cubicBezTo>
                    <a:pt x="f18" y="f19"/>
                    <a:pt x="f5" y="f11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E8626FDD-06E3-88BE-246B-7629C0A04F26}"/>
                </a:ext>
              </a:extLst>
            </p:cNvPr>
            <p:cNvSpPr/>
            <p:nvPr/>
          </p:nvSpPr>
          <p:spPr>
            <a:xfrm>
              <a:off x="6896285" y="1245897"/>
              <a:ext cx="62435" cy="182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14"/>
                <a:gd name="f8" fmla="val 3"/>
                <a:gd name="f9" fmla="val 36"/>
                <a:gd name="f10" fmla="val 12"/>
                <a:gd name="f11" fmla="val 26"/>
                <a:gd name="f12" fmla="val 15"/>
                <a:gd name="f13" fmla="val 11"/>
                <a:gd name="f14" fmla="val 9"/>
                <a:gd name="f15" fmla="val 10"/>
                <a:gd name="f16" fmla="val 7"/>
                <a:gd name="f17" fmla="val 5"/>
                <a:gd name="f18" fmla="val 30"/>
                <a:gd name="f19" fmla="+- 0 0 -90"/>
                <a:gd name="f20" fmla="*/ f3 1 46"/>
                <a:gd name="f21" fmla="*/ f4 1 14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46"/>
                <a:gd name="f30" fmla="*/ f26 1 14"/>
                <a:gd name="f31" fmla="*/ 46 f27 1"/>
                <a:gd name="f32" fmla="*/ 3 f26 1"/>
                <a:gd name="f33" fmla="*/ 15 f27 1"/>
                <a:gd name="f34" fmla="*/ 11 f26 1"/>
                <a:gd name="f35" fmla="*/ 0 f27 1"/>
                <a:gd name="f36" fmla="*/ 0 f26 1"/>
                <a:gd name="f37" fmla="+- f28 0 f1"/>
                <a:gd name="f38" fmla="*/ f31 1 46"/>
                <a:gd name="f39" fmla="*/ f32 1 14"/>
                <a:gd name="f40" fmla="*/ f33 1 46"/>
                <a:gd name="f41" fmla="*/ f34 1 14"/>
                <a:gd name="f42" fmla="*/ f35 1 46"/>
                <a:gd name="f43" fmla="*/ f36 1 14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46" h="14">
                  <a:moveTo>
                    <a:pt x="f6" y="f8"/>
                  </a:moveTo>
                  <a:cubicBezTo>
                    <a:pt x="f9" y="f10"/>
                    <a:pt x="f11" y="f7"/>
                    <a:pt x="f12" y="f13"/>
                  </a:cubicBezTo>
                  <a:cubicBezTo>
                    <a:pt x="f14" y="f15"/>
                    <a:pt x="f8" y="f16"/>
                    <a:pt x="f5" y="f5"/>
                  </a:cubicBezTo>
                  <a:cubicBezTo>
                    <a:pt x="f12" y="f17"/>
                    <a:pt x="f18" y="f8"/>
                    <a:pt x="f6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8C8EBAD3-BE56-B4BF-B8C3-857D9749D5F8}"/>
                </a:ext>
              </a:extLst>
            </p:cNvPr>
            <p:cNvSpPr/>
            <p:nvPr/>
          </p:nvSpPr>
          <p:spPr>
            <a:xfrm>
              <a:off x="6595951" y="1251283"/>
              <a:ext cx="46286" cy="333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5"/>
                <a:gd name="f8" fmla="val 1"/>
                <a:gd name="f9" fmla="val 10"/>
                <a:gd name="f10" fmla="val 18"/>
                <a:gd name="f11" fmla="val 6"/>
                <a:gd name="f12" fmla="val 22"/>
                <a:gd name="f13" fmla="val 13"/>
                <a:gd name="f14" fmla="val 12"/>
                <a:gd name="f15" fmla="val 19"/>
                <a:gd name="f16" fmla="+- 0 0 -90"/>
                <a:gd name="f17" fmla="*/ f3 1 34"/>
                <a:gd name="f18" fmla="*/ f4 1 2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4"/>
                <a:gd name="f27" fmla="*/ f23 1 25"/>
                <a:gd name="f28" fmla="*/ 0 f24 1"/>
                <a:gd name="f29" fmla="*/ 25 f23 1"/>
                <a:gd name="f30" fmla="*/ 34 f24 1"/>
                <a:gd name="f31" fmla="*/ 6 f23 1"/>
                <a:gd name="f32" fmla="+- f25 0 f1"/>
                <a:gd name="f33" fmla="*/ f28 1 34"/>
                <a:gd name="f34" fmla="*/ f29 1 25"/>
                <a:gd name="f35" fmla="*/ f30 1 34"/>
                <a:gd name="f36" fmla="*/ f31 1 25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34" h="25">
                  <a:moveTo>
                    <a:pt x="f5" y="f7"/>
                  </a:moveTo>
                  <a:cubicBezTo>
                    <a:pt x="f8" y="f9"/>
                    <a:pt x="f10" y="f5"/>
                    <a:pt x="f6" y="f11"/>
                  </a:cubicBezTo>
                  <a:cubicBezTo>
                    <a:pt x="f12" y="f13"/>
                    <a:pt x="f14" y="f15"/>
                    <a:pt x="f5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27C088C3-802A-BFBD-C03D-20D002A8C9F4}"/>
                </a:ext>
              </a:extLst>
            </p:cNvPr>
            <p:cNvSpPr/>
            <p:nvPr/>
          </p:nvSpPr>
          <p:spPr>
            <a:xfrm>
              <a:off x="7147105" y="817464"/>
              <a:ext cx="60286" cy="107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8"/>
                <a:gd name="f8" fmla="val 5"/>
                <a:gd name="f9" fmla="val 41"/>
                <a:gd name="f10" fmla="val 38"/>
                <a:gd name="f11" fmla="val 6"/>
                <a:gd name="f12" fmla="val 35"/>
                <a:gd name="f13" fmla="val 23"/>
                <a:gd name="f14" fmla="val 7"/>
                <a:gd name="f15" fmla="val 12"/>
                <a:gd name="f16" fmla="val 14"/>
                <a:gd name="f17" fmla="val 1"/>
                <a:gd name="f18" fmla="val 29"/>
                <a:gd name="f19" fmla="+- 0 0 -90"/>
                <a:gd name="f20" fmla="*/ f3 1 44"/>
                <a:gd name="f21" fmla="*/ f4 1 8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6 1 8"/>
                <a:gd name="f30" fmla="*/ f27 1 44"/>
                <a:gd name="f31" fmla="*/ 44 f27 1"/>
                <a:gd name="f32" fmla="*/ 5 f26 1"/>
                <a:gd name="f33" fmla="*/ 35 f27 1"/>
                <a:gd name="f34" fmla="*/ 6 f26 1"/>
                <a:gd name="f35" fmla="*/ 0 f27 1"/>
                <a:gd name="f36" fmla="*/ 8 f26 1"/>
                <a:gd name="f37" fmla="+- f28 0 f1"/>
                <a:gd name="f38" fmla="*/ f31 1 44"/>
                <a:gd name="f39" fmla="*/ f32 1 8"/>
                <a:gd name="f40" fmla="*/ f33 1 44"/>
                <a:gd name="f41" fmla="*/ f34 1 8"/>
                <a:gd name="f42" fmla="*/ f35 1 44"/>
                <a:gd name="f43" fmla="*/ f36 1 8"/>
                <a:gd name="f44" fmla="*/ 0 1 f30"/>
                <a:gd name="f45" fmla="*/ f23 1 f30"/>
                <a:gd name="f46" fmla="*/ 0 1 f29"/>
                <a:gd name="f47" fmla="*/ f24 1 f29"/>
                <a:gd name="f48" fmla="*/ f38 1 f30"/>
                <a:gd name="f49" fmla="*/ f39 1 f29"/>
                <a:gd name="f50" fmla="*/ f40 1 f30"/>
                <a:gd name="f51" fmla="*/ f41 1 f29"/>
                <a:gd name="f52" fmla="*/ f42 1 f30"/>
                <a:gd name="f53" fmla="*/ f43 1 f29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44" h="8">
                  <a:moveTo>
                    <a:pt x="f6" y="f8"/>
                  </a:moveTo>
                  <a:cubicBezTo>
                    <a:pt x="f9" y="f8"/>
                    <a:pt x="f10" y="f11"/>
                    <a:pt x="f12" y="f11"/>
                  </a:cubicBezTo>
                  <a:cubicBezTo>
                    <a:pt x="f13" y="f14"/>
                    <a:pt x="f15" y="f14"/>
                    <a:pt x="f5" y="f7"/>
                  </a:cubicBezTo>
                  <a:cubicBezTo>
                    <a:pt x="f16" y="f17"/>
                    <a:pt x="f18" y="f5"/>
                    <a:pt x="f6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1ECF6336-CA99-43B9-A127-FC997CAE0304}"/>
                </a:ext>
              </a:extLst>
            </p:cNvPr>
            <p:cNvSpPr/>
            <p:nvPr/>
          </p:nvSpPr>
          <p:spPr>
            <a:xfrm>
              <a:off x="7204155" y="1379381"/>
              <a:ext cx="31217" cy="17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3"/>
                <a:gd name="f8" fmla="val 15"/>
                <a:gd name="f9" fmla="val 11"/>
                <a:gd name="f10" fmla="val 7"/>
                <a:gd name="f11" fmla="val 9"/>
                <a:gd name="f12" fmla="val 17"/>
                <a:gd name="f13" fmla="val 2"/>
                <a:gd name="f14" fmla="+- 0 0 -90"/>
                <a:gd name="f15" fmla="*/ f3 1 23"/>
                <a:gd name="f16" fmla="*/ f4 1 1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3"/>
                <a:gd name="f25" fmla="*/ f21 1 13"/>
                <a:gd name="f26" fmla="*/ 23 f22 1"/>
                <a:gd name="f27" fmla="*/ 13 f21 1"/>
                <a:gd name="f28" fmla="*/ 0 f22 1"/>
                <a:gd name="f29" fmla="*/ 7 f21 1"/>
                <a:gd name="f30" fmla="+- f23 0 f1"/>
                <a:gd name="f31" fmla="*/ f26 1 23"/>
                <a:gd name="f32" fmla="*/ f27 1 13"/>
                <a:gd name="f33" fmla="*/ f28 1 23"/>
                <a:gd name="f34" fmla="*/ f29 1 13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3" h="13">
                  <a:moveTo>
                    <a:pt x="f6" y="f7"/>
                  </a:moveTo>
                  <a:cubicBezTo>
                    <a:pt x="f8" y="f9"/>
                    <a:pt x="f10" y="f11"/>
                    <a:pt x="f5" y="f10"/>
                  </a:cubicBezTo>
                  <a:cubicBezTo>
                    <a:pt x="f10" y="f5"/>
                    <a:pt x="f12" y="f13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998FC06E-C7AB-0CB0-772E-DB35FC439FC6}"/>
                </a:ext>
              </a:extLst>
            </p:cNvPr>
            <p:cNvSpPr/>
            <p:nvPr/>
          </p:nvSpPr>
          <p:spPr>
            <a:xfrm>
              <a:off x="7318263" y="1217916"/>
              <a:ext cx="38752" cy="495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6"/>
                <a:gd name="f8" fmla="val 21"/>
                <a:gd name="f9" fmla="val 16"/>
                <a:gd name="f10" fmla="val 25"/>
                <a:gd name="f11" fmla="val 18"/>
                <a:gd name="f12" fmla="val 9"/>
                <a:gd name="f13" fmla="val 8"/>
                <a:gd name="f14" fmla="val 6"/>
                <a:gd name="f15" fmla="val 1"/>
                <a:gd name="f16" fmla="val 23"/>
                <a:gd name="f17" fmla="val 10"/>
                <a:gd name="f18" fmla="val 17"/>
                <a:gd name="f19" fmla="val 27"/>
                <a:gd name="f20" fmla="val 30"/>
                <a:gd name="f21" fmla="+- 0 0 -90"/>
                <a:gd name="f22" fmla="*/ f3 1 28"/>
                <a:gd name="f23" fmla="*/ f4 1 3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8"/>
                <a:gd name="f32" fmla="*/ f28 1 36"/>
                <a:gd name="f33" fmla="*/ 21 f29 1"/>
                <a:gd name="f34" fmla="*/ 36 f28 1"/>
                <a:gd name="f35" fmla="*/ 0 f29 1"/>
                <a:gd name="f36" fmla="*/ 8 f28 1"/>
                <a:gd name="f37" fmla="*/ 23 f29 1"/>
                <a:gd name="f38" fmla="*/ 10 f28 1"/>
                <a:gd name="f39" fmla="+- f30 0 f1"/>
                <a:gd name="f40" fmla="*/ f33 1 28"/>
                <a:gd name="f41" fmla="*/ f34 1 36"/>
                <a:gd name="f42" fmla="*/ f35 1 28"/>
                <a:gd name="f43" fmla="*/ f36 1 36"/>
                <a:gd name="f44" fmla="*/ f37 1 28"/>
                <a:gd name="f45" fmla="*/ f38 1 36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28" h="36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5"/>
                    <a:pt x="f11" y="f15"/>
                    <a:pt x="f16" y="f17"/>
                  </a:cubicBezTo>
                  <a:cubicBezTo>
                    <a:pt x="f6" y="f18"/>
                    <a:pt x="f19" y="f20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71" name="Rectángulo: esquinas redondeadas 70">
            <a:extLst>
              <a:ext uri="{FF2B5EF4-FFF2-40B4-BE49-F238E27FC236}">
                <a16:creationId xmlns:a16="http://schemas.microsoft.com/office/drawing/2014/main" id="{B5D7A619-AA97-4331-A353-A420BBF3302F}"/>
              </a:ext>
            </a:extLst>
          </p:cNvPr>
          <p:cNvSpPr/>
          <p:nvPr/>
        </p:nvSpPr>
        <p:spPr>
          <a:xfrm>
            <a:off x="295914" y="194829"/>
            <a:ext cx="4501666" cy="4753842"/>
          </a:xfrm>
          <a:prstGeom prst="roundRect">
            <a:avLst/>
          </a:pr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22;p41">
            <a:extLst>
              <a:ext uri="{FF2B5EF4-FFF2-40B4-BE49-F238E27FC236}">
                <a16:creationId xmlns:a16="http://schemas.microsoft.com/office/drawing/2014/main" id="{8483A452-0C2A-AA5F-A879-1204B14008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534664" y="109417"/>
            <a:ext cx="5719928" cy="4810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 algn="ctr"/>
            <a:r>
              <a:rPr lang="fa-IR" b="1" dirty="0">
                <a:solidFill>
                  <a:srgbClr val="000000"/>
                </a:solidFill>
                <a:cs typeface="B Nazanin" panose="00000700000000000000" pitchFamily="2" charset="-78"/>
              </a:rPr>
              <a:t>اینفوگرافیک املاک و مستغلات</a:t>
            </a:r>
            <a:endParaRPr lang="en-US" b="1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2234;p41">
            <a:extLst>
              <a:ext uri="{FF2B5EF4-FFF2-40B4-BE49-F238E27FC236}">
                <a16:creationId xmlns:a16="http://schemas.microsoft.com/office/drawing/2014/main" id="{22A1C3B8-3F2D-10E0-6EC1-73C0AEE0EA4B}"/>
              </a:ext>
            </a:extLst>
          </p:cNvPr>
          <p:cNvSpPr txBox="1"/>
          <p:nvPr/>
        </p:nvSpPr>
        <p:spPr>
          <a:xfrm>
            <a:off x="6024003" y="3822301"/>
            <a:ext cx="2461199" cy="586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ct val="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4" name="Google Shape;2235;p41">
            <a:extLst>
              <a:ext uri="{FF2B5EF4-FFF2-40B4-BE49-F238E27FC236}">
                <a16:creationId xmlns:a16="http://schemas.microsoft.com/office/drawing/2014/main" id="{A3E3321F-EDA0-6BFC-90C5-B42C24DB6631}"/>
              </a:ext>
            </a:extLst>
          </p:cNvPr>
          <p:cNvSpPr txBox="1"/>
          <p:nvPr/>
        </p:nvSpPr>
        <p:spPr>
          <a:xfrm>
            <a:off x="6024003" y="1631774"/>
            <a:ext cx="2461199" cy="586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ct val="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5" name="Google Shape;2236;p41">
            <a:extLst>
              <a:ext uri="{FF2B5EF4-FFF2-40B4-BE49-F238E27FC236}">
                <a16:creationId xmlns:a16="http://schemas.microsoft.com/office/drawing/2014/main" id="{471E1884-0B2A-F5F2-4D97-B2EA5C5559BF}"/>
              </a:ext>
            </a:extLst>
          </p:cNvPr>
          <p:cNvSpPr txBox="1"/>
          <p:nvPr/>
        </p:nvSpPr>
        <p:spPr>
          <a:xfrm>
            <a:off x="6024003" y="2361950"/>
            <a:ext cx="2461199" cy="586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6" name="Google Shape;2237;p41">
            <a:extLst>
              <a:ext uri="{FF2B5EF4-FFF2-40B4-BE49-F238E27FC236}">
                <a16:creationId xmlns:a16="http://schemas.microsoft.com/office/drawing/2014/main" id="{14D2038B-8033-908B-C0AF-BBCC81C7261E}"/>
              </a:ext>
            </a:extLst>
          </p:cNvPr>
          <p:cNvSpPr txBox="1"/>
          <p:nvPr/>
        </p:nvSpPr>
        <p:spPr>
          <a:xfrm>
            <a:off x="6024003" y="3092125"/>
            <a:ext cx="2461199" cy="586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ct val="0"/>
              </a:spcBef>
              <a:spcAft>
                <a:spcPts val="1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6B6B6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200" b="0" i="0" u="none" strike="noStrike" kern="0" cap="none" spc="0" baseline="0" dirty="0">
              <a:solidFill>
                <a:srgbClr val="6B6B6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7" name="Google Shape;2238;p41">
            <a:extLst>
              <a:ext uri="{FF2B5EF4-FFF2-40B4-BE49-F238E27FC236}">
                <a16:creationId xmlns:a16="http://schemas.microsoft.com/office/drawing/2014/main" id="{F8E092E7-D9F6-FF06-F21D-6BBB33792FFE}"/>
              </a:ext>
            </a:extLst>
          </p:cNvPr>
          <p:cNvSpPr txBox="1"/>
          <p:nvPr/>
        </p:nvSpPr>
        <p:spPr>
          <a:xfrm>
            <a:off x="3683294" y="1703005"/>
            <a:ext cx="3302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403B2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8" name="Google Shape;2239;p41">
            <a:extLst>
              <a:ext uri="{FF2B5EF4-FFF2-40B4-BE49-F238E27FC236}">
                <a16:creationId xmlns:a16="http://schemas.microsoft.com/office/drawing/2014/main" id="{2F6E9096-7DCB-F1F5-66DC-F25175E4D80B}"/>
              </a:ext>
            </a:extLst>
          </p:cNvPr>
          <p:cNvSpPr txBox="1"/>
          <p:nvPr/>
        </p:nvSpPr>
        <p:spPr>
          <a:xfrm>
            <a:off x="3683294" y="2433584"/>
            <a:ext cx="3302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403B2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9" name="Google Shape;2240;p41">
            <a:extLst>
              <a:ext uri="{FF2B5EF4-FFF2-40B4-BE49-F238E27FC236}">
                <a16:creationId xmlns:a16="http://schemas.microsoft.com/office/drawing/2014/main" id="{9A87D741-34F0-7B71-0E29-60858AC2EC0C}"/>
              </a:ext>
            </a:extLst>
          </p:cNvPr>
          <p:cNvSpPr txBox="1"/>
          <p:nvPr/>
        </p:nvSpPr>
        <p:spPr>
          <a:xfrm>
            <a:off x="3683294" y="3164171"/>
            <a:ext cx="3302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403B2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10" name="Google Shape;2241;p41">
            <a:extLst>
              <a:ext uri="{FF2B5EF4-FFF2-40B4-BE49-F238E27FC236}">
                <a16:creationId xmlns:a16="http://schemas.microsoft.com/office/drawing/2014/main" id="{BBFACD8D-6223-0CD8-EE27-B2A8FD43BAE7}"/>
              </a:ext>
            </a:extLst>
          </p:cNvPr>
          <p:cNvSpPr txBox="1"/>
          <p:nvPr/>
        </p:nvSpPr>
        <p:spPr>
          <a:xfrm>
            <a:off x="3683294" y="3891476"/>
            <a:ext cx="3302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403B2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4</a:t>
            </a:r>
          </a:p>
        </p:txBody>
      </p:sp>
      <p:cxnSp>
        <p:nvCxnSpPr>
          <p:cNvPr id="11" name="Google Shape;2242;p41">
            <a:extLst>
              <a:ext uri="{FF2B5EF4-FFF2-40B4-BE49-F238E27FC236}">
                <a16:creationId xmlns:a16="http://schemas.microsoft.com/office/drawing/2014/main" id="{DA8AE747-9900-6EAD-7D09-69739B423A57}"/>
              </a:ext>
            </a:extLst>
          </p:cNvPr>
          <p:cNvCxnSpPr/>
          <p:nvPr/>
        </p:nvCxnSpPr>
        <p:spPr>
          <a:xfrm flipH="1" flipV="1">
            <a:off x="2368094" y="1925177"/>
            <a:ext cx="1315200" cy="2103"/>
          </a:xfrm>
          <a:prstGeom prst="straightConnector1">
            <a:avLst/>
          </a:prstGeom>
          <a:noFill/>
          <a:ln w="19046" cap="flat">
            <a:solidFill>
              <a:srgbClr val="C00000"/>
            </a:solidFill>
            <a:prstDash val="solid"/>
            <a:round/>
            <a:headEnd type="arrow"/>
          </a:ln>
        </p:spPr>
      </p:cxnSp>
      <p:cxnSp>
        <p:nvCxnSpPr>
          <p:cNvPr id="12" name="Google Shape;2243;p41">
            <a:extLst>
              <a:ext uri="{FF2B5EF4-FFF2-40B4-BE49-F238E27FC236}">
                <a16:creationId xmlns:a16="http://schemas.microsoft.com/office/drawing/2014/main" id="{7F01A123-CA76-565E-5080-3E338C951083}"/>
              </a:ext>
            </a:extLst>
          </p:cNvPr>
          <p:cNvCxnSpPr/>
          <p:nvPr/>
        </p:nvCxnSpPr>
        <p:spPr>
          <a:xfrm flipH="1">
            <a:off x="2368094" y="2657868"/>
            <a:ext cx="1315200" cy="3282"/>
          </a:xfrm>
          <a:prstGeom prst="straightConnector1">
            <a:avLst/>
          </a:prstGeom>
          <a:noFill/>
          <a:ln w="19046" cap="flat">
            <a:solidFill>
              <a:srgbClr val="C00000"/>
            </a:solidFill>
            <a:prstDash val="solid"/>
            <a:round/>
            <a:headEnd type="arrow"/>
          </a:ln>
        </p:spPr>
      </p:cxnSp>
      <p:cxnSp>
        <p:nvCxnSpPr>
          <p:cNvPr id="13" name="Google Shape;2244;p41">
            <a:extLst>
              <a:ext uri="{FF2B5EF4-FFF2-40B4-BE49-F238E27FC236}">
                <a16:creationId xmlns:a16="http://schemas.microsoft.com/office/drawing/2014/main" id="{B0124209-0D1B-3A77-C531-4D2571B025DE}"/>
              </a:ext>
            </a:extLst>
          </p:cNvPr>
          <p:cNvCxnSpPr/>
          <p:nvPr/>
        </p:nvCxnSpPr>
        <p:spPr>
          <a:xfrm flipH="1">
            <a:off x="2368094" y="3388455"/>
            <a:ext cx="1315200" cy="0"/>
          </a:xfrm>
          <a:prstGeom prst="straightConnector1">
            <a:avLst/>
          </a:prstGeom>
          <a:noFill/>
          <a:ln w="19046" cap="flat">
            <a:solidFill>
              <a:srgbClr val="C00000"/>
            </a:solidFill>
            <a:prstDash val="solid"/>
            <a:round/>
            <a:headEnd type="arrow"/>
          </a:ln>
        </p:spPr>
      </p:cxnSp>
      <p:cxnSp>
        <p:nvCxnSpPr>
          <p:cNvPr id="14" name="Google Shape;2245;p41">
            <a:extLst>
              <a:ext uri="{FF2B5EF4-FFF2-40B4-BE49-F238E27FC236}">
                <a16:creationId xmlns:a16="http://schemas.microsoft.com/office/drawing/2014/main" id="{FCFEB212-A25F-ACC8-EFB8-6EE9F36600A8}"/>
              </a:ext>
            </a:extLst>
          </p:cNvPr>
          <p:cNvCxnSpPr/>
          <p:nvPr/>
        </p:nvCxnSpPr>
        <p:spPr>
          <a:xfrm flipH="1">
            <a:off x="2368094" y="4115750"/>
            <a:ext cx="1315200" cy="0"/>
          </a:xfrm>
          <a:prstGeom prst="straightConnector1">
            <a:avLst/>
          </a:prstGeom>
          <a:noFill/>
          <a:ln w="19046" cap="flat">
            <a:solidFill>
              <a:srgbClr val="C00000"/>
            </a:solidFill>
            <a:prstDash val="solid"/>
            <a:round/>
            <a:headEnd type="arrow"/>
          </a:ln>
        </p:spPr>
      </p:cxnSp>
      <p:sp>
        <p:nvSpPr>
          <p:cNvPr id="15" name="Google Shape;2246;p41">
            <a:extLst>
              <a:ext uri="{FF2B5EF4-FFF2-40B4-BE49-F238E27FC236}">
                <a16:creationId xmlns:a16="http://schemas.microsoft.com/office/drawing/2014/main" id="{87EC8E2A-F069-9D25-3540-A43C6458BBD0}"/>
              </a:ext>
            </a:extLst>
          </p:cNvPr>
          <p:cNvSpPr txBox="1"/>
          <p:nvPr/>
        </p:nvSpPr>
        <p:spPr>
          <a:xfrm>
            <a:off x="5106805" y="3894740"/>
            <a:ext cx="9893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6" name="Google Shape;2247;p41">
            <a:extLst>
              <a:ext uri="{FF2B5EF4-FFF2-40B4-BE49-F238E27FC236}">
                <a16:creationId xmlns:a16="http://schemas.microsoft.com/office/drawing/2014/main" id="{1098E7F1-3A7C-CE9A-68C6-D77209A4A604}"/>
              </a:ext>
            </a:extLst>
          </p:cNvPr>
          <p:cNvSpPr txBox="1"/>
          <p:nvPr/>
        </p:nvSpPr>
        <p:spPr>
          <a:xfrm>
            <a:off x="5106805" y="3164171"/>
            <a:ext cx="9893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7" name="Google Shape;2248;p41">
            <a:extLst>
              <a:ext uri="{FF2B5EF4-FFF2-40B4-BE49-F238E27FC236}">
                <a16:creationId xmlns:a16="http://schemas.microsoft.com/office/drawing/2014/main" id="{B098AD5C-D121-D790-5C20-09E5AB5DAE57}"/>
              </a:ext>
            </a:extLst>
          </p:cNvPr>
          <p:cNvSpPr txBox="1"/>
          <p:nvPr/>
        </p:nvSpPr>
        <p:spPr>
          <a:xfrm>
            <a:off x="5106805" y="2433584"/>
            <a:ext cx="9893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8" name="Google Shape;2249;p41">
            <a:extLst>
              <a:ext uri="{FF2B5EF4-FFF2-40B4-BE49-F238E27FC236}">
                <a16:creationId xmlns:a16="http://schemas.microsoft.com/office/drawing/2014/main" id="{CEFF882B-78DC-268A-51A2-64EE95B552D2}"/>
              </a:ext>
            </a:extLst>
          </p:cNvPr>
          <p:cNvSpPr txBox="1"/>
          <p:nvPr/>
        </p:nvSpPr>
        <p:spPr>
          <a:xfrm>
            <a:off x="5106805" y="1703005"/>
            <a:ext cx="9893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cxnSp>
        <p:nvCxnSpPr>
          <p:cNvPr id="19" name="Google Shape;2250;p41">
            <a:extLst>
              <a:ext uri="{FF2B5EF4-FFF2-40B4-BE49-F238E27FC236}">
                <a16:creationId xmlns:a16="http://schemas.microsoft.com/office/drawing/2014/main" id="{8114E2A3-9A8E-CE2D-238D-D79F8E94EE95}"/>
              </a:ext>
            </a:extLst>
          </p:cNvPr>
          <p:cNvCxnSpPr>
            <a:stCxn id="7" idx="3"/>
            <a:endCxn id="18" idx="1"/>
          </p:cNvCxnSpPr>
          <p:nvPr/>
        </p:nvCxnSpPr>
        <p:spPr>
          <a:xfrm>
            <a:off x="4013593" y="1927257"/>
            <a:ext cx="1093212" cy="0"/>
          </a:xfrm>
          <a:prstGeom prst="straightConnector1">
            <a:avLst/>
          </a:prstGeom>
          <a:noFill/>
          <a:ln w="19046" cap="flat">
            <a:solidFill>
              <a:srgbClr val="000000"/>
            </a:solidFill>
            <a:prstDash val="solid"/>
            <a:round/>
            <a:headEnd type="arrow"/>
          </a:ln>
        </p:spPr>
      </p:cxnSp>
      <p:cxnSp>
        <p:nvCxnSpPr>
          <p:cNvPr id="20" name="Google Shape;2251;p41">
            <a:extLst>
              <a:ext uri="{FF2B5EF4-FFF2-40B4-BE49-F238E27FC236}">
                <a16:creationId xmlns:a16="http://schemas.microsoft.com/office/drawing/2014/main" id="{3648BF70-F2EE-72A6-8626-BF321AE75A15}"/>
              </a:ext>
            </a:extLst>
          </p:cNvPr>
          <p:cNvCxnSpPr>
            <a:stCxn id="8" idx="3"/>
            <a:endCxn id="17" idx="1"/>
          </p:cNvCxnSpPr>
          <p:nvPr/>
        </p:nvCxnSpPr>
        <p:spPr>
          <a:xfrm>
            <a:off x="4013593" y="2657836"/>
            <a:ext cx="1093212" cy="0"/>
          </a:xfrm>
          <a:prstGeom prst="straightConnector1">
            <a:avLst/>
          </a:prstGeom>
          <a:noFill/>
          <a:ln w="19046" cap="flat">
            <a:solidFill>
              <a:srgbClr val="000000"/>
            </a:solidFill>
            <a:prstDash val="solid"/>
            <a:round/>
            <a:headEnd type="arrow"/>
          </a:ln>
        </p:spPr>
      </p:cxnSp>
      <p:cxnSp>
        <p:nvCxnSpPr>
          <p:cNvPr id="21" name="Google Shape;2252;p41">
            <a:extLst>
              <a:ext uri="{FF2B5EF4-FFF2-40B4-BE49-F238E27FC236}">
                <a16:creationId xmlns:a16="http://schemas.microsoft.com/office/drawing/2014/main" id="{D5533D1A-F324-0927-28B1-A0CD34C214C4}"/>
              </a:ext>
            </a:extLst>
          </p:cNvPr>
          <p:cNvCxnSpPr>
            <a:stCxn id="9" idx="3"/>
            <a:endCxn id="16" idx="1"/>
          </p:cNvCxnSpPr>
          <p:nvPr/>
        </p:nvCxnSpPr>
        <p:spPr>
          <a:xfrm>
            <a:off x="4013593" y="3388423"/>
            <a:ext cx="1093212" cy="0"/>
          </a:xfrm>
          <a:prstGeom prst="straightConnector1">
            <a:avLst/>
          </a:prstGeom>
          <a:noFill/>
          <a:ln w="19046" cap="flat">
            <a:solidFill>
              <a:srgbClr val="000000"/>
            </a:solidFill>
            <a:prstDash val="solid"/>
            <a:round/>
            <a:headEnd type="arrow"/>
          </a:ln>
        </p:spPr>
      </p:cxnSp>
      <p:cxnSp>
        <p:nvCxnSpPr>
          <p:cNvPr id="22" name="Google Shape;2253;p41">
            <a:extLst>
              <a:ext uri="{FF2B5EF4-FFF2-40B4-BE49-F238E27FC236}">
                <a16:creationId xmlns:a16="http://schemas.microsoft.com/office/drawing/2014/main" id="{20348606-3062-8858-42C0-ADCB9A93301F}"/>
              </a:ext>
            </a:extLst>
          </p:cNvPr>
          <p:cNvCxnSpPr>
            <a:stCxn id="10" idx="3"/>
            <a:endCxn id="15" idx="1"/>
          </p:cNvCxnSpPr>
          <p:nvPr/>
        </p:nvCxnSpPr>
        <p:spPr>
          <a:xfrm>
            <a:off x="4013593" y="4115728"/>
            <a:ext cx="1093212" cy="3264"/>
          </a:xfrm>
          <a:prstGeom prst="straightConnector1">
            <a:avLst/>
          </a:prstGeom>
          <a:noFill/>
          <a:ln w="19046" cap="flat">
            <a:solidFill>
              <a:srgbClr val="000000"/>
            </a:solidFill>
            <a:prstDash val="solid"/>
            <a:round/>
            <a:headEnd type="arrow"/>
          </a:ln>
        </p:spPr>
      </p:cxnSp>
      <p:sp>
        <p:nvSpPr>
          <p:cNvPr id="23" name="Freeform 5">
            <a:extLst>
              <a:ext uri="{FF2B5EF4-FFF2-40B4-BE49-F238E27FC236}">
                <a16:creationId xmlns:a16="http://schemas.microsoft.com/office/drawing/2014/main" id="{9826B970-39B2-7E1C-9E0F-997B2CBEE6D7}"/>
              </a:ext>
            </a:extLst>
          </p:cNvPr>
          <p:cNvSpPr/>
          <p:nvPr/>
        </p:nvSpPr>
        <p:spPr>
          <a:xfrm>
            <a:off x="681126" y="974833"/>
            <a:ext cx="1551508" cy="4046814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85"/>
              <a:gd name="f8" fmla="val 1009"/>
              <a:gd name="f9" fmla="val 222"/>
              <a:gd name="f10" fmla="val 220"/>
              <a:gd name="f11" fmla="val 999"/>
              <a:gd name="f12" fmla="val 218"/>
              <a:gd name="f13" fmla="val 989"/>
              <a:gd name="f14" fmla="val 216"/>
              <a:gd name="f15" fmla="val 980"/>
              <a:gd name="f16" fmla="val 978"/>
              <a:gd name="f17" fmla="val 217"/>
              <a:gd name="f18" fmla="val 977"/>
              <a:gd name="f19" fmla="val 976"/>
              <a:gd name="f20" fmla="val 211"/>
              <a:gd name="f21" fmla="val 917"/>
              <a:gd name="f22" fmla="val 224"/>
              <a:gd name="f23" fmla="val 857"/>
              <a:gd name="f24" fmla="val 797"/>
              <a:gd name="f25" fmla="val 207"/>
              <a:gd name="f26" fmla="val 780"/>
              <a:gd name="f27" fmla="val 760"/>
              <a:gd name="f28" fmla="val 742"/>
              <a:gd name="f29" fmla="val 716"/>
              <a:gd name="f30" fmla="val 690"/>
              <a:gd name="f31" fmla="val 209"/>
              <a:gd name="f32" fmla="val 664"/>
              <a:gd name="f33" fmla="val 206"/>
              <a:gd name="f34" fmla="val 611"/>
              <a:gd name="f35" fmla="val 201"/>
              <a:gd name="f36" fmla="val 559"/>
              <a:gd name="f37" fmla="val 198"/>
              <a:gd name="f38" fmla="val 506"/>
              <a:gd name="f39" fmla="val 197"/>
              <a:gd name="f40" fmla="val 503"/>
              <a:gd name="f41" fmla="val 500"/>
              <a:gd name="f42" fmla="val 497"/>
              <a:gd name="f43" fmla="val 193"/>
              <a:gd name="f44" fmla="val 189"/>
              <a:gd name="f45" fmla="val 184"/>
              <a:gd name="f46" fmla="val 183"/>
              <a:gd name="f47" fmla="val 517"/>
              <a:gd name="f48" fmla="val 536"/>
              <a:gd name="f49" fmla="val 181"/>
              <a:gd name="f50" fmla="val 556"/>
              <a:gd name="f51" fmla="val 178"/>
              <a:gd name="f52" fmla="val 602"/>
              <a:gd name="f53" fmla="val 173"/>
              <a:gd name="f54" fmla="val 649"/>
              <a:gd name="f55" fmla="val 170"/>
              <a:gd name="f56" fmla="val 695"/>
              <a:gd name="f57" fmla="val 169"/>
              <a:gd name="f58" fmla="val 711"/>
              <a:gd name="f59" fmla="val 171"/>
              <a:gd name="f60" fmla="val 727"/>
              <a:gd name="f61" fmla="val 774"/>
              <a:gd name="f62" fmla="val 168"/>
              <a:gd name="f63" fmla="val 807"/>
              <a:gd name="f64" fmla="val 165"/>
              <a:gd name="f65" fmla="val 839"/>
              <a:gd name="f66" fmla="val 163"/>
              <a:gd name="f67" fmla="val 866"/>
              <a:gd name="f68" fmla="val 161"/>
              <a:gd name="f69" fmla="val 892"/>
              <a:gd name="f70" fmla="val 166"/>
              <a:gd name="f71" fmla="val 919"/>
              <a:gd name="f72" fmla="val 927"/>
              <a:gd name="f73" fmla="val 167"/>
              <a:gd name="f74" fmla="val 936"/>
              <a:gd name="f75" fmla="val 944"/>
              <a:gd name="f76" fmla="val 962"/>
              <a:gd name="f77" fmla="val 981"/>
              <a:gd name="f78" fmla="val 1002"/>
              <a:gd name="f79" fmla="val 160"/>
              <a:gd name="f80" fmla="val 1005"/>
              <a:gd name="f81" fmla="val 159"/>
              <a:gd name="f82" fmla="val 1008"/>
              <a:gd name="f83" fmla="val 149"/>
              <a:gd name="f84" fmla="val 139"/>
              <a:gd name="f85" fmla="val 130"/>
              <a:gd name="f86" fmla="val 998"/>
              <a:gd name="f87" fmla="val 121"/>
              <a:gd name="f88" fmla="val 995"/>
              <a:gd name="f89" fmla="val 119"/>
              <a:gd name="f90" fmla="val 988"/>
              <a:gd name="f91" fmla="val 122"/>
              <a:gd name="f92" fmla="val 128"/>
              <a:gd name="f93" fmla="val 956"/>
              <a:gd name="f94" fmla="val 137"/>
              <a:gd name="f95" fmla="val 934"/>
              <a:gd name="f96" fmla="val 911"/>
              <a:gd name="f97" fmla="val 136"/>
              <a:gd name="f98" fmla="val 884"/>
              <a:gd name="f99" fmla="val 129"/>
              <a:gd name="f100" fmla="val 856"/>
              <a:gd name="f101" fmla="val 124"/>
              <a:gd name="f102" fmla="val 828"/>
              <a:gd name="f103" fmla="val 118"/>
              <a:gd name="f104" fmla="val 795"/>
              <a:gd name="f105" fmla="val 116"/>
              <a:gd name="f106" fmla="val 762"/>
              <a:gd name="f107" fmla="val 123"/>
              <a:gd name="f108" fmla="val 729"/>
              <a:gd name="f109" fmla="val 703"/>
              <a:gd name="f110" fmla="val 678"/>
              <a:gd name="f111" fmla="val 117"/>
              <a:gd name="f112" fmla="val 653"/>
              <a:gd name="f113" fmla="val 108"/>
              <a:gd name="f114" fmla="val 593"/>
              <a:gd name="f115" fmla="val 104"/>
              <a:gd name="f116" fmla="val 533"/>
              <a:gd name="f117" fmla="val 114"/>
              <a:gd name="f118" fmla="val 473"/>
              <a:gd name="f119" fmla="val 430"/>
              <a:gd name="f120" fmla="val 387"/>
              <a:gd name="f121" fmla="val 344"/>
              <a:gd name="f122" fmla="val 320"/>
              <a:gd name="f123" fmla="val 110"/>
              <a:gd name="f124" fmla="val 296"/>
              <a:gd name="f125" fmla="val 272"/>
              <a:gd name="f126" fmla="val 102"/>
              <a:gd name="f127" fmla="val 271"/>
              <a:gd name="f128" fmla="val 100"/>
              <a:gd name="f129" fmla="val 270"/>
              <a:gd name="f130" fmla="val 96"/>
              <a:gd name="f131" fmla="val 292"/>
              <a:gd name="f132" fmla="val 91"/>
              <a:gd name="f133" fmla="val 313"/>
              <a:gd name="f134" fmla="val 89"/>
              <a:gd name="f135" fmla="val 334"/>
              <a:gd name="f136" fmla="val 88"/>
              <a:gd name="f137" fmla="val 366"/>
              <a:gd name="f138" fmla="val 79"/>
              <a:gd name="f139" fmla="val 396"/>
              <a:gd name="f140" fmla="val 68"/>
              <a:gd name="f141" fmla="val 426"/>
              <a:gd name="f142" fmla="val 62"/>
              <a:gd name="f143" fmla="val 442"/>
              <a:gd name="f144" fmla="val 61"/>
              <a:gd name="f145" fmla="val 461"/>
              <a:gd name="f146" fmla="val 57"/>
              <a:gd name="f147" fmla="val 478"/>
              <a:gd name="f148" fmla="val 53"/>
              <a:gd name="f149" fmla="val 494"/>
              <a:gd name="f150" fmla="val 50"/>
              <a:gd name="f151" fmla="val 510"/>
              <a:gd name="f152" fmla="val 43"/>
              <a:gd name="f153" fmla="val 524"/>
              <a:gd name="f154" fmla="val 40"/>
              <a:gd name="f155" fmla="val 532"/>
              <a:gd name="f156" fmla="val 30"/>
              <a:gd name="f157" fmla="val 539"/>
              <a:gd name="f158" fmla="val 21"/>
              <a:gd name="f159" fmla="val 543"/>
              <a:gd name="f160" fmla="val 12"/>
              <a:gd name="f161" fmla="val 548"/>
              <a:gd name="f162" fmla="val 7"/>
              <a:gd name="f163" fmla="val 542"/>
              <a:gd name="f164" fmla="val 8"/>
              <a:gd name="f165" fmla="val 10"/>
              <a:gd name="f166" fmla="val 522"/>
              <a:gd name="f167" fmla="val 511"/>
              <a:gd name="f168" fmla="val 15"/>
              <a:gd name="f169" fmla="val 501"/>
              <a:gd name="f170" fmla="val 16"/>
              <a:gd name="f171" fmla="val 17"/>
              <a:gd name="f172" fmla="val 491"/>
              <a:gd name="f173" fmla="val 490"/>
              <a:gd name="f174" fmla="val 14"/>
              <a:gd name="f175" fmla="val 9"/>
              <a:gd name="f176" fmla="val 495"/>
              <a:gd name="f177" fmla="val 5"/>
              <a:gd name="f178" fmla="val 507"/>
              <a:gd name="f179" fmla="val 3"/>
              <a:gd name="f180" fmla="val 492"/>
              <a:gd name="f181" fmla="val 468"/>
              <a:gd name="f182" fmla="val 27"/>
              <a:gd name="f183" fmla="val 463"/>
              <a:gd name="f184" fmla="val 31"/>
              <a:gd name="f185" fmla="val 455"/>
              <a:gd name="f186" fmla="val 33"/>
              <a:gd name="f187" fmla="val 447"/>
              <a:gd name="f188" fmla="val 35"/>
              <a:gd name="f189" fmla="val 431"/>
              <a:gd name="f190" fmla="val 414"/>
              <a:gd name="f191" fmla="val 37"/>
              <a:gd name="f192" fmla="val 398"/>
              <a:gd name="f193" fmla="val 381"/>
              <a:gd name="f194" fmla="val 45"/>
              <a:gd name="f195" fmla="val 364"/>
              <a:gd name="f196" fmla="val 48"/>
              <a:gd name="f197" fmla="val 347"/>
              <a:gd name="f198" fmla="val 337"/>
              <a:gd name="f199" fmla="val 51"/>
              <a:gd name="f200" fmla="val 328"/>
              <a:gd name="f201" fmla="val 52"/>
              <a:gd name="f202" fmla="val 318"/>
              <a:gd name="f203" fmla="val 55"/>
              <a:gd name="f204" fmla="val 287"/>
              <a:gd name="f205" fmla="val 255"/>
              <a:gd name="f206" fmla="val 223"/>
              <a:gd name="f207" fmla="val 63"/>
              <a:gd name="f208" fmla="val 78"/>
              <a:gd name="f209" fmla="val 98"/>
              <a:gd name="f210" fmla="val 182"/>
              <a:gd name="f211" fmla="val 174"/>
              <a:gd name="f212" fmla="val 156"/>
              <a:gd name="f213" fmla="val 158"/>
              <a:gd name="f214" fmla="val 157"/>
              <a:gd name="f215" fmla="val 153"/>
              <a:gd name="f216" fmla="val 150"/>
              <a:gd name="f217" fmla="val 138"/>
              <a:gd name="f218" fmla="val 125"/>
              <a:gd name="f219" fmla="val 115"/>
              <a:gd name="f220" fmla="val 146"/>
              <a:gd name="f221" fmla="val 142"/>
              <a:gd name="f222" fmla="val 83"/>
              <a:gd name="f223" fmla="val 133"/>
              <a:gd name="f224" fmla="val 74"/>
              <a:gd name="f225" fmla="val 148"/>
              <a:gd name="f226" fmla="val 67"/>
              <a:gd name="f227" fmla="val 147"/>
              <a:gd name="f228" fmla="val 58"/>
              <a:gd name="f229" fmla="val 19"/>
              <a:gd name="f230" fmla="val 172"/>
              <a:gd name="f231" fmla="val 204"/>
              <a:gd name="f232" fmla="val 233"/>
              <a:gd name="f233" fmla="val 28"/>
              <a:gd name="f234" fmla="val 234"/>
              <a:gd name="f235" fmla="val 230"/>
              <a:gd name="f236" fmla="val 66"/>
              <a:gd name="f237" fmla="val 241"/>
              <a:gd name="f238" fmla="val 73"/>
              <a:gd name="f239" fmla="val 243"/>
              <a:gd name="f240" fmla="val 240"/>
              <a:gd name="f241" fmla="val 236"/>
              <a:gd name="f242" fmla="val 227"/>
              <a:gd name="f243" fmla="val 113"/>
              <a:gd name="f244" fmla="val 213"/>
              <a:gd name="f245" fmla="val 127"/>
              <a:gd name="f246" fmla="val 152"/>
              <a:gd name="f247" fmla="val 226"/>
              <a:gd name="f248" fmla="val 246"/>
              <a:gd name="f249" fmla="val 266"/>
              <a:gd name="f250" fmla="val 175"/>
              <a:gd name="f251" fmla="val 285"/>
              <a:gd name="f252" fmla="val 308"/>
              <a:gd name="f253" fmla="val 191"/>
              <a:gd name="f254" fmla="val 319"/>
              <a:gd name="f255" fmla="val 208"/>
              <a:gd name="f256" fmla="val 321"/>
              <a:gd name="f257" fmla="val 231"/>
              <a:gd name="f258" fmla="val 324"/>
              <a:gd name="f259" fmla="val 263"/>
              <a:gd name="f260" fmla="val 326"/>
              <a:gd name="f261" fmla="val 295"/>
              <a:gd name="f262" fmla="val 329"/>
              <a:gd name="f263" fmla="val 327"/>
              <a:gd name="f264" fmla="val 331"/>
              <a:gd name="f265" fmla="val 336"/>
              <a:gd name="f266" fmla="val 339"/>
              <a:gd name="f267" fmla="val 346"/>
              <a:gd name="f268" fmla="val 371"/>
              <a:gd name="f269" fmla="val 407"/>
              <a:gd name="f270" fmla="val 441"/>
              <a:gd name="f271" fmla="val 349"/>
              <a:gd name="f272" fmla="val 453"/>
              <a:gd name="f273" fmla="val 353"/>
              <a:gd name="f274" fmla="val 363"/>
              <a:gd name="f275" fmla="val 472"/>
              <a:gd name="f276" fmla="val 373"/>
              <a:gd name="f277" fmla="val 480"/>
              <a:gd name="f278" fmla="val 378"/>
              <a:gd name="f279" fmla="val 493"/>
              <a:gd name="f280" fmla="val 504"/>
              <a:gd name="f281" fmla="val 384"/>
              <a:gd name="f282" fmla="val 505"/>
              <a:gd name="f283" fmla="val 383"/>
              <a:gd name="f284" fmla="val 377"/>
              <a:gd name="f285" fmla="val 372"/>
              <a:gd name="f286" fmla="val 496"/>
              <a:gd name="f287" fmla="val 367"/>
              <a:gd name="f288" fmla="val 365"/>
              <a:gd name="f289" fmla="val 499"/>
              <a:gd name="f290" fmla="val 368"/>
              <a:gd name="f291" fmla="val 509"/>
              <a:gd name="f292" fmla="val 519"/>
              <a:gd name="f293" fmla="val 529"/>
              <a:gd name="f294" fmla="val 534"/>
              <a:gd name="f295" fmla="val 541"/>
              <a:gd name="f296" fmla="val 369"/>
              <a:gd name="f297" fmla="val 545"/>
              <a:gd name="f298" fmla="val 357"/>
              <a:gd name="f299" fmla="val 354"/>
              <a:gd name="f300" fmla="val 537"/>
              <a:gd name="f301" fmla="val 340"/>
              <a:gd name="f302" fmla="val 531"/>
              <a:gd name="f303" fmla="val 523"/>
              <a:gd name="f304" fmla="val 488"/>
              <a:gd name="f305" fmla="val 325"/>
              <a:gd name="f306" fmla="val 471"/>
              <a:gd name="f307" fmla="val 323"/>
              <a:gd name="f308" fmla="val 322"/>
              <a:gd name="f309" fmla="val 452"/>
              <a:gd name="f310" fmla="val 443"/>
              <a:gd name="f311" fmla="val 302"/>
              <a:gd name="f312" fmla="val 403"/>
              <a:gd name="f313" fmla="val 289"/>
              <a:gd name="f314" fmla="val 316"/>
              <a:gd name="f315" fmla="val 288"/>
              <a:gd name="f316" fmla="val 301"/>
              <a:gd name="f317" fmla="val 284"/>
              <a:gd name="f318" fmla="val 286"/>
              <a:gd name="f319" fmla="val 281"/>
              <a:gd name="f320" fmla="val 267"/>
              <a:gd name="f321" fmla="val 278"/>
              <a:gd name="f322" fmla="val 273"/>
              <a:gd name="f323" fmla="val 276"/>
              <a:gd name="f324" fmla="val 275"/>
              <a:gd name="f325" fmla="val 297"/>
              <a:gd name="f326" fmla="val 265"/>
              <a:gd name="f327" fmla="val 315"/>
              <a:gd name="f328" fmla="val 260"/>
              <a:gd name="f329" fmla="val 333"/>
              <a:gd name="f330" fmla="val 259"/>
              <a:gd name="f331" fmla="val 338"/>
              <a:gd name="f332" fmla="val 343"/>
              <a:gd name="f333" fmla="val 258"/>
              <a:gd name="f334" fmla="val 348"/>
              <a:gd name="f335" fmla="val 389"/>
              <a:gd name="f336" fmla="val 429"/>
              <a:gd name="f337" fmla="val 469"/>
              <a:gd name="f338" fmla="val 277"/>
              <a:gd name="f339" fmla="val 535"/>
              <a:gd name="f340" fmla="val 262"/>
              <a:gd name="f341" fmla="val 668"/>
              <a:gd name="f342" fmla="val 692"/>
              <a:gd name="f343" fmla="val 741"/>
              <a:gd name="f344" fmla="val 268"/>
              <a:gd name="f345" fmla="val 819"/>
              <a:gd name="f346" fmla="val 252"/>
              <a:gd name="f347" fmla="val 250"/>
              <a:gd name="f348" fmla="val 871"/>
              <a:gd name="f349" fmla="val 245"/>
              <a:gd name="f350" fmla="val 885"/>
              <a:gd name="f351" fmla="val 899"/>
              <a:gd name="f352" fmla="val 244"/>
              <a:gd name="f353" fmla="val 915"/>
              <a:gd name="f354" fmla="val 247"/>
              <a:gd name="f355" fmla="val 931"/>
              <a:gd name="f356" fmla="val 947"/>
              <a:gd name="f357" fmla="val 251"/>
              <a:gd name="f358" fmla="val 957"/>
              <a:gd name="f359" fmla="val 966"/>
              <a:gd name="f360" fmla="val 975"/>
              <a:gd name="f361" fmla="val 990"/>
              <a:gd name="f362" fmla="val 997"/>
              <a:gd name="f363" fmla="val 237"/>
              <a:gd name="f364" fmla="val 1004"/>
              <a:gd name="f365" fmla="val 1006"/>
              <a:gd name="f366" fmla="+- 0 0 -90"/>
              <a:gd name="f367" fmla="*/ f4 1 385"/>
              <a:gd name="f368" fmla="*/ f5 1 1009"/>
              <a:gd name="f369" fmla="val f6"/>
              <a:gd name="f370" fmla="val f7"/>
              <a:gd name="f371" fmla="val f8"/>
              <a:gd name="f372" fmla="*/ f366 f0 1"/>
              <a:gd name="f373" fmla="+- f371 0 f369"/>
              <a:gd name="f374" fmla="+- f370 0 f369"/>
              <a:gd name="f375" fmla="*/ f372 1 f3"/>
              <a:gd name="f376" fmla="*/ f374 1 385"/>
              <a:gd name="f377" fmla="*/ f373 1 1009"/>
              <a:gd name="f378" fmla="*/ 216 f374 1"/>
              <a:gd name="f379" fmla="*/ 980 f373 1"/>
              <a:gd name="f380" fmla="*/ 211 f374 1"/>
              <a:gd name="f381" fmla="*/ 797 f373 1"/>
              <a:gd name="f382" fmla="*/ 209 f374 1"/>
              <a:gd name="f383" fmla="*/ 664 f373 1"/>
              <a:gd name="f384" fmla="*/ 197 f374 1"/>
              <a:gd name="f385" fmla="*/ 497 f373 1"/>
              <a:gd name="f386" fmla="*/ 181 f374 1"/>
              <a:gd name="f387" fmla="*/ 556 f373 1"/>
              <a:gd name="f388" fmla="*/ 170 f374 1"/>
              <a:gd name="f389" fmla="*/ 742 f373 1"/>
              <a:gd name="f390" fmla="*/ 166 f374 1"/>
              <a:gd name="f391" fmla="*/ 919 f373 1"/>
              <a:gd name="f392" fmla="*/ 161 f374 1"/>
              <a:gd name="f393" fmla="*/ 999 f373 1"/>
              <a:gd name="f394" fmla="*/ 130 f374 1"/>
              <a:gd name="f395" fmla="*/ 998 f373 1"/>
              <a:gd name="f396" fmla="*/ 137 f374 1"/>
              <a:gd name="f397" fmla="*/ 911 f373 1"/>
              <a:gd name="f398" fmla="*/ 123 f374 1"/>
              <a:gd name="f399" fmla="*/ 729 f373 1"/>
              <a:gd name="f400" fmla="*/ 114 f374 1"/>
              <a:gd name="f401" fmla="*/ 473 f373 1"/>
              <a:gd name="f402" fmla="*/ 104 f374 1"/>
              <a:gd name="f403" fmla="*/ 272 f373 1"/>
              <a:gd name="f404" fmla="*/ 89 f374 1"/>
              <a:gd name="f405" fmla="*/ 334 f373 1"/>
              <a:gd name="f406" fmla="*/ 57 f374 1"/>
              <a:gd name="f407" fmla="*/ 478 f373 1"/>
              <a:gd name="f408" fmla="*/ 21 f374 1"/>
              <a:gd name="f409" fmla="*/ 543 f373 1"/>
              <a:gd name="f410" fmla="*/ 15 f374 1"/>
              <a:gd name="f411" fmla="*/ 501 f373 1"/>
              <a:gd name="f412" fmla="*/ 14 f374 1"/>
              <a:gd name="f413" fmla="*/ 490 f373 1"/>
              <a:gd name="f414" fmla="*/ 468 f373 1"/>
              <a:gd name="f415" fmla="*/ 37 f374 1"/>
              <a:gd name="f416" fmla="*/ 398 f373 1"/>
              <a:gd name="f417" fmla="*/ 52 f374 1"/>
              <a:gd name="f418" fmla="*/ 318 f373 1"/>
              <a:gd name="f419" fmla="*/ 98 f374 1"/>
              <a:gd name="f420" fmla="*/ 182 f373 1"/>
              <a:gd name="f421" fmla="*/ 163 f374 1"/>
              <a:gd name="f422" fmla="*/ 150 f373 1"/>
              <a:gd name="f423" fmla="*/ 142 f374 1"/>
              <a:gd name="f424" fmla="*/ 91 f373 1"/>
              <a:gd name="f425" fmla="*/ 147 f374 1"/>
              <a:gd name="f426" fmla="*/ 53 f373 1"/>
              <a:gd name="f427" fmla="*/ 234 f374 1"/>
              <a:gd name="f428" fmla="*/ 50 f373 1"/>
              <a:gd name="f429" fmla="*/ 236 f374 1"/>
              <a:gd name="f430" fmla="*/ 96 f373 1"/>
              <a:gd name="f431" fmla="*/ 226 f374 1"/>
              <a:gd name="f432" fmla="*/ 159 f373 1"/>
              <a:gd name="f433" fmla="*/ 321 f374 1"/>
              <a:gd name="f434" fmla="*/ 231 f373 1"/>
              <a:gd name="f435" fmla="*/ 331 f374 1"/>
              <a:gd name="f436" fmla="*/ 339 f373 1"/>
              <a:gd name="f437" fmla="*/ 363 f374 1"/>
              <a:gd name="f438" fmla="*/ 472 f373 1"/>
              <a:gd name="f439" fmla="*/ 381 f374 1"/>
              <a:gd name="f440" fmla="*/ 507 f373 1"/>
              <a:gd name="f441" fmla="*/ 365 f374 1"/>
              <a:gd name="f442" fmla="*/ 491 f373 1"/>
              <a:gd name="f443" fmla="*/ 373 f374 1"/>
              <a:gd name="f444" fmla="*/ 529 f373 1"/>
              <a:gd name="f445" fmla="*/ 354 f374 1"/>
              <a:gd name="f446" fmla="*/ 542 f373 1"/>
              <a:gd name="f447" fmla="*/ 325 f374 1"/>
              <a:gd name="f448" fmla="*/ 471 f373 1"/>
              <a:gd name="f449" fmla="*/ 289 f374 1"/>
              <a:gd name="f450" fmla="*/ 316 f373 1"/>
              <a:gd name="f451" fmla="*/ 275 f374 1"/>
              <a:gd name="f452" fmla="*/ 278 f373 1"/>
              <a:gd name="f453" fmla="*/ 258 f374 1"/>
              <a:gd name="f454" fmla="*/ 348 f373 1"/>
              <a:gd name="f455" fmla="*/ 262 f374 1"/>
              <a:gd name="f456" fmla="*/ 668 f373 1"/>
              <a:gd name="f457" fmla="*/ 252 f374 1"/>
              <a:gd name="f458" fmla="*/ 857 f373 1"/>
              <a:gd name="f459" fmla="*/ 250 f374 1"/>
              <a:gd name="f460" fmla="*/ 947 f373 1"/>
              <a:gd name="f461" fmla="*/ 244 f374 1"/>
              <a:gd name="f462" fmla="*/ 1002 f373 1"/>
              <a:gd name="f463" fmla="+- f375 0 f1"/>
              <a:gd name="f464" fmla="*/ f378 1 385"/>
              <a:gd name="f465" fmla="*/ f379 1 1009"/>
              <a:gd name="f466" fmla="*/ f380 1 385"/>
              <a:gd name="f467" fmla="*/ f381 1 1009"/>
              <a:gd name="f468" fmla="*/ f382 1 385"/>
              <a:gd name="f469" fmla="*/ f383 1 1009"/>
              <a:gd name="f470" fmla="*/ f384 1 385"/>
              <a:gd name="f471" fmla="*/ f385 1 1009"/>
              <a:gd name="f472" fmla="*/ f386 1 385"/>
              <a:gd name="f473" fmla="*/ f387 1 1009"/>
              <a:gd name="f474" fmla="*/ f388 1 385"/>
              <a:gd name="f475" fmla="*/ f389 1 1009"/>
              <a:gd name="f476" fmla="*/ f390 1 385"/>
              <a:gd name="f477" fmla="*/ f391 1 1009"/>
              <a:gd name="f478" fmla="*/ f392 1 385"/>
              <a:gd name="f479" fmla="*/ f393 1 1009"/>
              <a:gd name="f480" fmla="*/ f394 1 385"/>
              <a:gd name="f481" fmla="*/ f395 1 1009"/>
              <a:gd name="f482" fmla="*/ f396 1 385"/>
              <a:gd name="f483" fmla="*/ f397 1 1009"/>
              <a:gd name="f484" fmla="*/ f398 1 385"/>
              <a:gd name="f485" fmla="*/ f399 1 1009"/>
              <a:gd name="f486" fmla="*/ f400 1 385"/>
              <a:gd name="f487" fmla="*/ f401 1 1009"/>
              <a:gd name="f488" fmla="*/ f402 1 385"/>
              <a:gd name="f489" fmla="*/ f403 1 1009"/>
              <a:gd name="f490" fmla="*/ f404 1 385"/>
              <a:gd name="f491" fmla="*/ f405 1 1009"/>
              <a:gd name="f492" fmla="*/ f406 1 385"/>
              <a:gd name="f493" fmla="*/ f407 1 1009"/>
              <a:gd name="f494" fmla="*/ f408 1 385"/>
              <a:gd name="f495" fmla="*/ f409 1 1009"/>
              <a:gd name="f496" fmla="*/ f410 1 385"/>
              <a:gd name="f497" fmla="*/ f411 1 1009"/>
              <a:gd name="f498" fmla="*/ f412 1 385"/>
              <a:gd name="f499" fmla="*/ f413 1 1009"/>
              <a:gd name="f500" fmla="*/ f414 1 1009"/>
              <a:gd name="f501" fmla="*/ f415 1 385"/>
              <a:gd name="f502" fmla="*/ f416 1 1009"/>
              <a:gd name="f503" fmla="*/ f417 1 385"/>
              <a:gd name="f504" fmla="*/ f418 1 1009"/>
              <a:gd name="f505" fmla="*/ f419 1 385"/>
              <a:gd name="f506" fmla="*/ f420 1 1009"/>
              <a:gd name="f507" fmla="*/ f421 1 385"/>
              <a:gd name="f508" fmla="*/ f422 1 1009"/>
              <a:gd name="f509" fmla="*/ f423 1 385"/>
              <a:gd name="f510" fmla="*/ f424 1 1009"/>
              <a:gd name="f511" fmla="*/ f425 1 385"/>
              <a:gd name="f512" fmla="*/ f426 1 1009"/>
              <a:gd name="f513" fmla="*/ f427 1 385"/>
              <a:gd name="f514" fmla="*/ f428 1 1009"/>
              <a:gd name="f515" fmla="*/ f429 1 385"/>
              <a:gd name="f516" fmla="*/ f430 1 1009"/>
              <a:gd name="f517" fmla="*/ f431 1 385"/>
              <a:gd name="f518" fmla="*/ f432 1 1009"/>
              <a:gd name="f519" fmla="*/ f433 1 385"/>
              <a:gd name="f520" fmla="*/ f434 1 1009"/>
              <a:gd name="f521" fmla="*/ f435 1 385"/>
              <a:gd name="f522" fmla="*/ f436 1 1009"/>
              <a:gd name="f523" fmla="*/ f437 1 385"/>
              <a:gd name="f524" fmla="*/ f438 1 1009"/>
              <a:gd name="f525" fmla="*/ f439 1 385"/>
              <a:gd name="f526" fmla="*/ f440 1 1009"/>
              <a:gd name="f527" fmla="*/ f441 1 385"/>
              <a:gd name="f528" fmla="*/ f442 1 1009"/>
              <a:gd name="f529" fmla="*/ f443 1 385"/>
              <a:gd name="f530" fmla="*/ f444 1 1009"/>
              <a:gd name="f531" fmla="*/ f445 1 385"/>
              <a:gd name="f532" fmla="*/ f446 1 1009"/>
              <a:gd name="f533" fmla="*/ f447 1 385"/>
              <a:gd name="f534" fmla="*/ f448 1 1009"/>
              <a:gd name="f535" fmla="*/ f449 1 385"/>
              <a:gd name="f536" fmla="*/ f450 1 1009"/>
              <a:gd name="f537" fmla="*/ f451 1 385"/>
              <a:gd name="f538" fmla="*/ f452 1 1009"/>
              <a:gd name="f539" fmla="*/ f453 1 385"/>
              <a:gd name="f540" fmla="*/ f454 1 1009"/>
              <a:gd name="f541" fmla="*/ f455 1 385"/>
              <a:gd name="f542" fmla="*/ f456 1 1009"/>
              <a:gd name="f543" fmla="*/ f457 1 385"/>
              <a:gd name="f544" fmla="*/ f458 1 1009"/>
              <a:gd name="f545" fmla="*/ f459 1 385"/>
              <a:gd name="f546" fmla="*/ f460 1 1009"/>
              <a:gd name="f547" fmla="*/ f461 1 385"/>
              <a:gd name="f548" fmla="*/ f462 1 1009"/>
              <a:gd name="f549" fmla="*/ 0 1 f376"/>
              <a:gd name="f550" fmla="*/ f370 1 f376"/>
              <a:gd name="f551" fmla="*/ 0 1 f377"/>
              <a:gd name="f552" fmla="*/ f371 1 f377"/>
              <a:gd name="f553" fmla="*/ f464 1 f376"/>
              <a:gd name="f554" fmla="*/ f465 1 f377"/>
              <a:gd name="f555" fmla="*/ f466 1 f376"/>
              <a:gd name="f556" fmla="*/ f467 1 f377"/>
              <a:gd name="f557" fmla="*/ f468 1 f376"/>
              <a:gd name="f558" fmla="*/ f469 1 f377"/>
              <a:gd name="f559" fmla="*/ f470 1 f376"/>
              <a:gd name="f560" fmla="*/ f471 1 f377"/>
              <a:gd name="f561" fmla="*/ f472 1 f376"/>
              <a:gd name="f562" fmla="*/ f473 1 f377"/>
              <a:gd name="f563" fmla="*/ f474 1 f376"/>
              <a:gd name="f564" fmla="*/ f475 1 f377"/>
              <a:gd name="f565" fmla="*/ f476 1 f376"/>
              <a:gd name="f566" fmla="*/ f477 1 f377"/>
              <a:gd name="f567" fmla="*/ f478 1 f376"/>
              <a:gd name="f568" fmla="*/ f479 1 f377"/>
              <a:gd name="f569" fmla="*/ f480 1 f376"/>
              <a:gd name="f570" fmla="*/ f481 1 f377"/>
              <a:gd name="f571" fmla="*/ f482 1 f376"/>
              <a:gd name="f572" fmla="*/ f483 1 f377"/>
              <a:gd name="f573" fmla="*/ f484 1 f376"/>
              <a:gd name="f574" fmla="*/ f485 1 f377"/>
              <a:gd name="f575" fmla="*/ f486 1 f376"/>
              <a:gd name="f576" fmla="*/ f487 1 f377"/>
              <a:gd name="f577" fmla="*/ f488 1 f376"/>
              <a:gd name="f578" fmla="*/ f489 1 f377"/>
              <a:gd name="f579" fmla="*/ f490 1 f376"/>
              <a:gd name="f580" fmla="*/ f491 1 f377"/>
              <a:gd name="f581" fmla="*/ f492 1 f376"/>
              <a:gd name="f582" fmla="*/ f493 1 f377"/>
              <a:gd name="f583" fmla="*/ f494 1 f376"/>
              <a:gd name="f584" fmla="*/ f495 1 f377"/>
              <a:gd name="f585" fmla="*/ f496 1 f376"/>
              <a:gd name="f586" fmla="*/ f497 1 f377"/>
              <a:gd name="f587" fmla="*/ f498 1 f376"/>
              <a:gd name="f588" fmla="*/ f499 1 f377"/>
              <a:gd name="f589" fmla="*/ f500 1 f377"/>
              <a:gd name="f590" fmla="*/ f501 1 f376"/>
              <a:gd name="f591" fmla="*/ f502 1 f377"/>
              <a:gd name="f592" fmla="*/ f503 1 f376"/>
              <a:gd name="f593" fmla="*/ f504 1 f377"/>
              <a:gd name="f594" fmla="*/ f505 1 f376"/>
              <a:gd name="f595" fmla="*/ f506 1 f377"/>
              <a:gd name="f596" fmla="*/ f507 1 f376"/>
              <a:gd name="f597" fmla="*/ f508 1 f377"/>
              <a:gd name="f598" fmla="*/ f509 1 f376"/>
              <a:gd name="f599" fmla="*/ f510 1 f377"/>
              <a:gd name="f600" fmla="*/ f511 1 f376"/>
              <a:gd name="f601" fmla="*/ f512 1 f377"/>
              <a:gd name="f602" fmla="*/ f513 1 f376"/>
              <a:gd name="f603" fmla="*/ f514 1 f377"/>
              <a:gd name="f604" fmla="*/ f515 1 f376"/>
              <a:gd name="f605" fmla="*/ f516 1 f377"/>
              <a:gd name="f606" fmla="*/ f517 1 f376"/>
              <a:gd name="f607" fmla="*/ f518 1 f377"/>
              <a:gd name="f608" fmla="*/ f519 1 f376"/>
              <a:gd name="f609" fmla="*/ f520 1 f377"/>
              <a:gd name="f610" fmla="*/ f521 1 f376"/>
              <a:gd name="f611" fmla="*/ f522 1 f377"/>
              <a:gd name="f612" fmla="*/ f523 1 f376"/>
              <a:gd name="f613" fmla="*/ f524 1 f377"/>
              <a:gd name="f614" fmla="*/ f525 1 f376"/>
              <a:gd name="f615" fmla="*/ f526 1 f377"/>
              <a:gd name="f616" fmla="*/ f527 1 f376"/>
              <a:gd name="f617" fmla="*/ f528 1 f377"/>
              <a:gd name="f618" fmla="*/ f529 1 f376"/>
              <a:gd name="f619" fmla="*/ f530 1 f377"/>
              <a:gd name="f620" fmla="*/ f531 1 f376"/>
              <a:gd name="f621" fmla="*/ f532 1 f377"/>
              <a:gd name="f622" fmla="*/ f533 1 f376"/>
              <a:gd name="f623" fmla="*/ f534 1 f377"/>
              <a:gd name="f624" fmla="*/ f535 1 f376"/>
              <a:gd name="f625" fmla="*/ f536 1 f377"/>
              <a:gd name="f626" fmla="*/ f537 1 f376"/>
              <a:gd name="f627" fmla="*/ f538 1 f377"/>
              <a:gd name="f628" fmla="*/ f539 1 f376"/>
              <a:gd name="f629" fmla="*/ f540 1 f377"/>
              <a:gd name="f630" fmla="*/ f541 1 f376"/>
              <a:gd name="f631" fmla="*/ f542 1 f377"/>
              <a:gd name="f632" fmla="*/ f543 1 f376"/>
              <a:gd name="f633" fmla="*/ f544 1 f377"/>
              <a:gd name="f634" fmla="*/ f545 1 f376"/>
              <a:gd name="f635" fmla="*/ f546 1 f377"/>
              <a:gd name="f636" fmla="*/ f547 1 f376"/>
              <a:gd name="f637" fmla="*/ f548 1 f377"/>
              <a:gd name="f638" fmla="*/ f549 f367 1"/>
              <a:gd name="f639" fmla="*/ f550 f367 1"/>
              <a:gd name="f640" fmla="*/ f552 f368 1"/>
              <a:gd name="f641" fmla="*/ f551 f368 1"/>
              <a:gd name="f642" fmla="*/ f553 f367 1"/>
              <a:gd name="f643" fmla="*/ f554 f368 1"/>
              <a:gd name="f644" fmla="*/ f555 f367 1"/>
              <a:gd name="f645" fmla="*/ f556 f368 1"/>
              <a:gd name="f646" fmla="*/ f557 f367 1"/>
              <a:gd name="f647" fmla="*/ f558 f368 1"/>
              <a:gd name="f648" fmla="*/ f559 f367 1"/>
              <a:gd name="f649" fmla="*/ f560 f368 1"/>
              <a:gd name="f650" fmla="*/ f561 f367 1"/>
              <a:gd name="f651" fmla="*/ f562 f368 1"/>
              <a:gd name="f652" fmla="*/ f563 f367 1"/>
              <a:gd name="f653" fmla="*/ f564 f368 1"/>
              <a:gd name="f654" fmla="*/ f565 f367 1"/>
              <a:gd name="f655" fmla="*/ f566 f368 1"/>
              <a:gd name="f656" fmla="*/ f567 f367 1"/>
              <a:gd name="f657" fmla="*/ f568 f368 1"/>
              <a:gd name="f658" fmla="*/ f569 f367 1"/>
              <a:gd name="f659" fmla="*/ f570 f368 1"/>
              <a:gd name="f660" fmla="*/ f571 f367 1"/>
              <a:gd name="f661" fmla="*/ f572 f368 1"/>
              <a:gd name="f662" fmla="*/ f573 f367 1"/>
              <a:gd name="f663" fmla="*/ f574 f368 1"/>
              <a:gd name="f664" fmla="*/ f575 f367 1"/>
              <a:gd name="f665" fmla="*/ f576 f368 1"/>
              <a:gd name="f666" fmla="*/ f577 f367 1"/>
              <a:gd name="f667" fmla="*/ f578 f368 1"/>
              <a:gd name="f668" fmla="*/ f579 f367 1"/>
              <a:gd name="f669" fmla="*/ f580 f368 1"/>
              <a:gd name="f670" fmla="*/ f581 f367 1"/>
              <a:gd name="f671" fmla="*/ f582 f368 1"/>
              <a:gd name="f672" fmla="*/ f583 f367 1"/>
              <a:gd name="f673" fmla="*/ f584 f368 1"/>
              <a:gd name="f674" fmla="*/ f585 f367 1"/>
              <a:gd name="f675" fmla="*/ f586 f368 1"/>
              <a:gd name="f676" fmla="*/ f587 f367 1"/>
              <a:gd name="f677" fmla="*/ f588 f368 1"/>
              <a:gd name="f678" fmla="*/ f589 f368 1"/>
              <a:gd name="f679" fmla="*/ f590 f367 1"/>
              <a:gd name="f680" fmla="*/ f591 f368 1"/>
              <a:gd name="f681" fmla="*/ f592 f367 1"/>
              <a:gd name="f682" fmla="*/ f593 f368 1"/>
              <a:gd name="f683" fmla="*/ f594 f367 1"/>
              <a:gd name="f684" fmla="*/ f595 f368 1"/>
              <a:gd name="f685" fmla="*/ f596 f367 1"/>
              <a:gd name="f686" fmla="*/ f597 f368 1"/>
              <a:gd name="f687" fmla="*/ f598 f367 1"/>
              <a:gd name="f688" fmla="*/ f599 f368 1"/>
              <a:gd name="f689" fmla="*/ f600 f367 1"/>
              <a:gd name="f690" fmla="*/ f601 f368 1"/>
              <a:gd name="f691" fmla="*/ f602 f367 1"/>
              <a:gd name="f692" fmla="*/ f603 f368 1"/>
              <a:gd name="f693" fmla="*/ f604 f367 1"/>
              <a:gd name="f694" fmla="*/ f605 f368 1"/>
              <a:gd name="f695" fmla="*/ f606 f367 1"/>
              <a:gd name="f696" fmla="*/ f607 f368 1"/>
              <a:gd name="f697" fmla="*/ f608 f367 1"/>
              <a:gd name="f698" fmla="*/ f609 f368 1"/>
              <a:gd name="f699" fmla="*/ f610 f367 1"/>
              <a:gd name="f700" fmla="*/ f611 f368 1"/>
              <a:gd name="f701" fmla="*/ f612 f367 1"/>
              <a:gd name="f702" fmla="*/ f613 f368 1"/>
              <a:gd name="f703" fmla="*/ f614 f367 1"/>
              <a:gd name="f704" fmla="*/ f615 f368 1"/>
              <a:gd name="f705" fmla="*/ f616 f367 1"/>
              <a:gd name="f706" fmla="*/ f617 f368 1"/>
              <a:gd name="f707" fmla="*/ f618 f367 1"/>
              <a:gd name="f708" fmla="*/ f619 f368 1"/>
              <a:gd name="f709" fmla="*/ f620 f367 1"/>
              <a:gd name="f710" fmla="*/ f621 f368 1"/>
              <a:gd name="f711" fmla="*/ f622 f367 1"/>
              <a:gd name="f712" fmla="*/ f623 f368 1"/>
              <a:gd name="f713" fmla="*/ f624 f367 1"/>
              <a:gd name="f714" fmla="*/ f625 f368 1"/>
              <a:gd name="f715" fmla="*/ f626 f367 1"/>
              <a:gd name="f716" fmla="*/ f627 f368 1"/>
              <a:gd name="f717" fmla="*/ f628 f367 1"/>
              <a:gd name="f718" fmla="*/ f629 f368 1"/>
              <a:gd name="f719" fmla="*/ f630 f367 1"/>
              <a:gd name="f720" fmla="*/ f631 f368 1"/>
              <a:gd name="f721" fmla="*/ f632 f367 1"/>
              <a:gd name="f722" fmla="*/ f633 f368 1"/>
              <a:gd name="f723" fmla="*/ f634 f367 1"/>
              <a:gd name="f724" fmla="*/ f635 f368 1"/>
              <a:gd name="f725" fmla="*/ f636 f367 1"/>
              <a:gd name="f726" fmla="*/ f637 f3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3">
                <a:pos x="f642" y="f643"/>
              </a:cxn>
              <a:cxn ang="f463">
                <a:pos x="f644" y="f645"/>
              </a:cxn>
              <a:cxn ang="f463">
                <a:pos x="f646" y="f647"/>
              </a:cxn>
              <a:cxn ang="f463">
                <a:pos x="f648" y="f649"/>
              </a:cxn>
              <a:cxn ang="f463">
                <a:pos x="f650" y="f651"/>
              </a:cxn>
              <a:cxn ang="f463">
                <a:pos x="f652" y="f653"/>
              </a:cxn>
              <a:cxn ang="f463">
                <a:pos x="f654" y="f655"/>
              </a:cxn>
              <a:cxn ang="f463">
                <a:pos x="f656" y="f657"/>
              </a:cxn>
              <a:cxn ang="f463">
                <a:pos x="f658" y="f659"/>
              </a:cxn>
              <a:cxn ang="f463">
                <a:pos x="f660" y="f661"/>
              </a:cxn>
              <a:cxn ang="f463">
                <a:pos x="f662" y="f663"/>
              </a:cxn>
              <a:cxn ang="f463">
                <a:pos x="f664" y="f665"/>
              </a:cxn>
              <a:cxn ang="f463">
                <a:pos x="f666" y="f667"/>
              </a:cxn>
              <a:cxn ang="f463">
                <a:pos x="f668" y="f669"/>
              </a:cxn>
              <a:cxn ang="f463">
                <a:pos x="f670" y="f671"/>
              </a:cxn>
              <a:cxn ang="f463">
                <a:pos x="f672" y="f673"/>
              </a:cxn>
              <a:cxn ang="f463">
                <a:pos x="f674" y="f675"/>
              </a:cxn>
              <a:cxn ang="f463">
                <a:pos x="f676" y="f677"/>
              </a:cxn>
              <a:cxn ang="f463">
                <a:pos x="f672" y="f678"/>
              </a:cxn>
              <a:cxn ang="f463">
                <a:pos x="f679" y="f680"/>
              </a:cxn>
              <a:cxn ang="f463">
                <a:pos x="f681" y="f682"/>
              </a:cxn>
              <a:cxn ang="f463">
                <a:pos x="f683" y="f684"/>
              </a:cxn>
              <a:cxn ang="f463">
                <a:pos x="f685" y="f686"/>
              </a:cxn>
              <a:cxn ang="f463">
                <a:pos x="f687" y="f688"/>
              </a:cxn>
              <a:cxn ang="f463">
                <a:pos x="f689" y="f690"/>
              </a:cxn>
              <a:cxn ang="f463">
                <a:pos x="f691" y="f692"/>
              </a:cxn>
              <a:cxn ang="f463">
                <a:pos x="f693" y="f694"/>
              </a:cxn>
              <a:cxn ang="f463">
                <a:pos x="f695" y="f696"/>
              </a:cxn>
              <a:cxn ang="f463">
                <a:pos x="f697" y="f698"/>
              </a:cxn>
              <a:cxn ang="f463">
                <a:pos x="f699" y="f700"/>
              </a:cxn>
              <a:cxn ang="f463">
                <a:pos x="f701" y="f702"/>
              </a:cxn>
              <a:cxn ang="f463">
                <a:pos x="f703" y="f704"/>
              </a:cxn>
              <a:cxn ang="f463">
                <a:pos x="f705" y="f706"/>
              </a:cxn>
              <a:cxn ang="f463">
                <a:pos x="f707" y="f708"/>
              </a:cxn>
              <a:cxn ang="f463">
                <a:pos x="f709" y="f710"/>
              </a:cxn>
              <a:cxn ang="f463">
                <a:pos x="f711" y="f712"/>
              </a:cxn>
              <a:cxn ang="f463">
                <a:pos x="f713" y="f714"/>
              </a:cxn>
              <a:cxn ang="f463">
                <a:pos x="f715" y="f716"/>
              </a:cxn>
              <a:cxn ang="f463">
                <a:pos x="f717" y="f718"/>
              </a:cxn>
              <a:cxn ang="f463">
                <a:pos x="f719" y="f720"/>
              </a:cxn>
              <a:cxn ang="f463">
                <a:pos x="f721" y="f722"/>
              </a:cxn>
              <a:cxn ang="f463">
                <a:pos x="f723" y="f724"/>
              </a:cxn>
              <a:cxn ang="f463">
                <a:pos x="f725" y="f726"/>
              </a:cxn>
            </a:cxnLst>
            <a:rect l="f638" t="f641" r="f639" b="f640"/>
            <a:pathLst>
              <a:path w="385" h="1009">
                <a:moveTo>
                  <a:pt x="f9" y="f8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4" y="f16"/>
                  <a:pt x="f17" y="f18"/>
                  <a:pt x="f17" y="f19"/>
                </a:cubicBezTo>
                <a:cubicBezTo>
                  <a:pt x="f20" y="f21"/>
                  <a:pt x="f22" y="f23"/>
                  <a:pt x="f20" y="f24"/>
                </a:cubicBezTo>
                <a:cubicBezTo>
                  <a:pt x="f25" y="f26"/>
                  <a:pt x="f20" y="f27"/>
                  <a:pt x="f20" y="f28"/>
                </a:cubicBezTo>
                <a:cubicBezTo>
                  <a:pt x="f20" y="f29"/>
                  <a:pt x="f20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39" y="f41"/>
                  <a:pt x="f39" y="f42"/>
                </a:cubicBezTo>
                <a:cubicBezTo>
                  <a:pt x="f43" y="f42"/>
                  <a:pt x="f44" y="f42"/>
                  <a:pt x="f45" y="f42"/>
                </a:cubicBezTo>
                <a:cubicBezTo>
                  <a:pt x="f46" y="f47"/>
                  <a:pt x="f46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55" y="f28"/>
                </a:cubicBezTo>
                <a:cubicBezTo>
                  <a:pt x="f57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62" y="f72"/>
                  <a:pt x="f73" y="f74"/>
                  <a:pt x="f70" y="f75"/>
                </a:cubicBezTo>
                <a:cubicBezTo>
                  <a:pt x="f64" y="f76"/>
                  <a:pt x="f66" y="f77"/>
                  <a:pt x="f68" y="f11"/>
                </a:cubicBezTo>
                <a:cubicBezTo>
                  <a:pt x="f68" y="f78"/>
                  <a:pt x="f79" y="f80"/>
                  <a:pt x="f81" y="f82"/>
                </a:cubicBezTo>
                <a:cubicBezTo>
                  <a:pt x="f83" y="f80"/>
                  <a:pt x="f84" y="f78"/>
                  <a:pt x="f85" y="f86"/>
                </a:cubicBezTo>
                <a:cubicBezTo>
                  <a:pt x="f87" y="f88"/>
                  <a:pt x="f89" y="f90"/>
                  <a:pt x="f91" y="f16"/>
                </a:cubicBezTo>
                <a:cubicBezTo>
                  <a:pt x="f92" y="f93"/>
                  <a:pt x="f94" y="f95"/>
                  <a:pt x="f94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92" y="f109"/>
                  <a:pt x="f87" y="f110"/>
                  <a:pt x="f111" y="f112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87" y="f119"/>
                  <a:pt x="f92" y="f120"/>
                  <a:pt x="f91" y="f121"/>
                </a:cubicBezTo>
                <a:cubicBezTo>
                  <a:pt x="f89" y="f122"/>
                  <a:pt x="f123" y="f124"/>
                  <a:pt x="f115" y="f125"/>
                </a:cubicBezTo>
                <a:cubicBezTo>
                  <a:pt x="f115" y="f125"/>
                  <a:pt x="f126" y="f127"/>
                  <a:pt x="f128" y="f129"/>
                </a:cubicBezTo>
                <a:cubicBezTo>
                  <a:pt x="f130" y="f131"/>
                  <a:pt x="f132" y="f133"/>
                  <a:pt x="f134" y="f135"/>
                </a:cubicBezTo>
                <a:cubicBezTo>
                  <a:pt x="f136" y="f137"/>
                  <a:pt x="f138" y="f139"/>
                  <a:pt x="f140" y="f141"/>
                </a:cubicBezTo>
                <a:cubicBezTo>
                  <a:pt x="f142" y="f143"/>
                  <a:pt x="f144" y="f145"/>
                  <a:pt x="f146" y="f147"/>
                </a:cubicBezTo>
                <a:cubicBezTo>
                  <a:pt x="f148" y="f149"/>
                  <a:pt x="f150" y="f151"/>
                  <a:pt x="f152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61"/>
                  <a:pt x="f162" y="f163"/>
                  <a:pt x="f164" y="f155"/>
                </a:cubicBezTo>
                <a:cubicBezTo>
                  <a:pt x="f165" y="f166"/>
                  <a:pt x="f160" y="f167"/>
                  <a:pt x="f168" y="f169"/>
                </a:cubicBezTo>
                <a:cubicBezTo>
                  <a:pt x="f168" y="f42"/>
                  <a:pt x="f170" y="f149"/>
                  <a:pt x="f171" y="f172"/>
                </a:cubicBezTo>
                <a:cubicBezTo>
                  <a:pt x="f170" y="f173"/>
                  <a:pt x="f168" y="f173"/>
                  <a:pt x="f174" y="f173"/>
                </a:cubicBezTo>
                <a:cubicBezTo>
                  <a:pt x="f175" y="f176"/>
                  <a:pt x="f177" y="f169"/>
                  <a:pt x="f6" y="f178"/>
                </a:cubicBezTo>
                <a:cubicBezTo>
                  <a:pt x="f179" y="f180"/>
                  <a:pt x="f164" y="f147"/>
                  <a:pt x="f158" y="f181"/>
                </a:cubicBezTo>
                <a:cubicBezTo>
                  <a:pt x="f182" y="f183"/>
                  <a:pt x="f184" y="f185"/>
                  <a:pt x="f186" y="f187"/>
                </a:cubicBezTo>
                <a:cubicBezTo>
                  <a:pt x="f188" y="f189"/>
                  <a:pt x="f188" y="f190"/>
                  <a:pt x="f191" y="f192"/>
                </a:cubicBezTo>
                <a:cubicBezTo>
                  <a:pt x="f154" y="f193"/>
                  <a:pt x="f194" y="f195"/>
                  <a:pt x="f196" y="f197"/>
                </a:cubicBezTo>
                <a:cubicBezTo>
                  <a:pt x="f150" y="f198"/>
                  <a:pt x="f199" y="f200"/>
                  <a:pt x="f201" y="f202"/>
                </a:cubicBezTo>
                <a:cubicBezTo>
                  <a:pt x="f203" y="f204"/>
                  <a:pt x="f146" y="f205"/>
                  <a:pt x="f144" y="f206"/>
                </a:cubicBezTo>
                <a:cubicBezTo>
                  <a:pt x="f207" y="f35"/>
                  <a:pt x="f208" y="f44"/>
                  <a:pt x="f209" y="f210"/>
                </a:cubicBezTo>
                <a:cubicBezTo>
                  <a:pt x="f103" y="f211"/>
                  <a:pt x="f94" y="f73"/>
                  <a:pt x="f212" y="f213"/>
                </a:cubicBezTo>
                <a:cubicBezTo>
                  <a:pt x="f81" y="f214"/>
                  <a:pt x="f66" y="f215"/>
                  <a:pt x="f66" y="f216"/>
                </a:cubicBezTo>
                <a:cubicBezTo>
                  <a:pt x="f66" y="f217"/>
                  <a:pt x="f73" y="f218"/>
                  <a:pt x="f212" y="f219"/>
                </a:cubicBezTo>
                <a:cubicBezTo>
                  <a:pt x="f216" y="f113"/>
                  <a:pt x="f220" y="f128"/>
                  <a:pt x="f221" y="f132"/>
                </a:cubicBezTo>
                <a:cubicBezTo>
                  <a:pt x="f84" y="f222"/>
                  <a:pt x="f223" y="f224"/>
                  <a:pt x="f220" y="f140"/>
                </a:cubicBezTo>
                <a:cubicBezTo>
                  <a:pt x="f225" y="f226"/>
                  <a:pt x="f227" y="f228"/>
                  <a:pt x="f227" y="f148"/>
                </a:cubicBezTo>
                <a:cubicBezTo>
                  <a:pt x="f227" y="f229"/>
                  <a:pt x="f230" y="f6"/>
                  <a:pt x="f231" y="f175"/>
                </a:cubicBezTo>
                <a:cubicBezTo>
                  <a:pt x="f206" y="f174"/>
                  <a:pt x="f232" y="f233"/>
                  <a:pt x="f234" y="f150"/>
                </a:cubicBezTo>
                <a:cubicBezTo>
                  <a:pt x="f234" y="f228"/>
                  <a:pt x="f235" y="f236"/>
                  <a:pt x="f237" y="f238"/>
                </a:cubicBezTo>
                <a:cubicBezTo>
                  <a:pt x="f239" y="f224"/>
                  <a:pt x="f240" y="f134"/>
                  <a:pt x="f241" y="f130"/>
                </a:cubicBezTo>
                <a:cubicBezTo>
                  <a:pt x="f242" y="f243"/>
                  <a:pt x="f244" y="f245"/>
                  <a:pt x="f17" y="f227"/>
                </a:cubicBezTo>
                <a:cubicBezTo>
                  <a:pt x="f12" y="f246"/>
                  <a:pt x="f9" y="f214"/>
                  <a:pt x="f247" y="f81"/>
                </a:cubicBezTo>
                <a:cubicBezTo>
                  <a:pt x="f248" y="f73"/>
                  <a:pt x="f249" y="f250"/>
                  <a:pt x="f251" y="f46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62" y="f263"/>
                </a:cubicBezTo>
                <a:cubicBezTo>
                  <a:pt x="f262" y="f264"/>
                  <a:pt x="f262" y="f265"/>
                  <a:pt x="f264" y="f266"/>
                </a:cubicBezTo>
                <a:cubicBezTo>
                  <a:pt x="f267" y="f268"/>
                  <a:pt x="f121" y="f269"/>
                  <a:pt x="f197" y="f270"/>
                </a:cubicBezTo>
                <a:cubicBezTo>
                  <a:pt x="f271" y="f272"/>
                  <a:pt x="f273" y="f183"/>
                  <a:pt x="f274" y="f275"/>
                </a:cubicBezTo>
                <a:cubicBezTo>
                  <a:pt x="f276" y="f277"/>
                  <a:pt x="f278" y="f279"/>
                  <a:pt x="f7" y="f280"/>
                </a:cubicBezTo>
                <a:cubicBezTo>
                  <a:pt x="f281" y="f282"/>
                  <a:pt x="f283" y="f38"/>
                  <a:pt x="f193" y="f178"/>
                </a:cubicBezTo>
                <a:cubicBezTo>
                  <a:pt x="f284" y="f169"/>
                  <a:pt x="f285" y="f286"/>
                  <a:pt x="f287" y="f173"/>
                </a:cubicBezTo>
                <a:cubicBezTo>
                  <a:pt x="f287" y="f173"/>
                  <a:pt x="f137" y="f173"/>
                  <a:pt x="f288" y="f172"/>
                </a:cubicBezTo>
                <a:cubicBezTo>
                  <a:pt x="f288" y="f279"/>
                  <a:pt x="f288" y="f286"/>
                  <a:pt x="f137" y="f289"/>
                </a:cubicBezTo>
                <a:cubicBezTo>
                  <a:pt x="f290" y="f291"/>
                  <a:pt x="f268" y="f292"/>
                  <a:pt x="f276" y="f293"/>
                </a:cubicBezTo>
                <a:cubicBezTo>
                  <a:pt x="f276" y="f294"/>
                  <a:pt x="f285" y="f295"/>
                  <a:pt x="f296" y="f159"/>
                </a:cubicBezTo>
                <a:cubicBezTo>
                  <a:pt x="f288" y="f297"/>
                  <a:pt x="f298" y="f297"/>
                  <a:pt x="f299" y="f163"/>
                </a:cubicBezTo>
                <a:cubicBezTo>
                  <a:pt x="f197" y="f300"/>
                  <a:pt x="f301" y="f302"/>
                  <a:pt x="f198" y="f303"/>
                </a:cubicBezTo>
                <a:cubicBezTo>
                  <a:pt x="f264" y="f38"/>
                  <a:pt x="f200" y="f304"/>
                  <a:pt x="f305" y="f306"/>
                </a:cubicBezTo>
                <a:cubicBezTo>
                  <a:pt x="f307" y="f145"/>
                  <a:pt x="f308" y="f309"/>
                  <a:pt x="f254" y="f310"/>
                </a:cubicBezTo>
                <a:cubicBezTo>
                  <a:pt x="f311" y="f312"/>
                  <a:pt x="f131" y="f2"/>
                  <a:pt x="f313" y="f314"/>
                </a:cubicBezTo>
                <a:cubicBezTo>
                  <a:pt x="f315" y="f316"/>
                  <a:pt x="f317" y="f318"/>
                  <a:pt x="f319" y="f320"/>
                </a:cubicBezTo>
                <a:cubicBezTo>
                  <a:pt x="f321" y="f322"/>
                  <a:pt x="f323" y="f324"/>
                  <a:pt x="f324" y="f321"/>
                </a:cubicBezTo>
                <a:cubicBezTo>
                  <a:pt x="f129" y="f325"/>
                  <a:pt x="f326" y="f327"/>
                  <a:pt x="f328" y="f329"/>
                </a:cubicBezTo>
                <a:cubicBezTo>
                  <a:pt x="f330" y="f331"/>
                  <a:pt x="f330" y="f332"/>
                  <a:pt x="f333" y="f334"/>
                </a:cubicBezTo>
                <a:cubicBezTo>
                  <a:pt x="f205" y="f335"/>
                  <a:pt x="f328" y="f336"/>
                  <a:pt x="f249" y="f337"/>
                </a:cubicBezTo>
                <a:cubicBezTo>
                  <a:pt x="f338" y="f339"/>
                  <a:pt x="f322" y="f52"/>
                  <a:pt x="f340" y="f341"/>
                </a:cubicBezTo>
                <a:cubicBezTo>
                  <a:pt x="f333" y="f342"/>
                  <a:pt x="f205" y="f29"/>
                  <a:pt x="f328" y="f343"/>
                </a:cubicBezTo>
                <a:cubicBezTo>
                  <a:pt x="f344" y="f26"/>
                  <a:pt x="f330" y="f345"/>
                  <a:pt x="f346" y="f23"/>
                </a:cubicBezTo>
                <a:cubicBezTo>
                  <a:pt x="f347" y="f348"/>
                  <a:pt x="f349" y="f350"/>
                  <a:pt x="f349" y="f351"/>
                </a:cubicBezTo>
                <a:cubicBezTo>
                  <a:pt x="f352" y="f353"/>
                  <a:pt x="f354" y="f355"/>
                  <a:pt x="f347" y="f356"/>
                </a:cubicBezTo>
                <a:cubicBezTo>
                  <a:pt x="f357" y="f358"/>
                  <a:pt x="f205" y="f359"/>
                  <a:pt x="f333" y="f360"/>
                </a:cubicBezTo>
                <a:cubicBezTo>
                  <a:pt x="f259" y="f361"/>
                  <a:pt x="f328" y="f362"/>
                  <a:pt x="f352" y="f78"/>
                </a:cubicBezTo>
                <a:cubicBezTo>
                  <a:pt x="f363" y="f364"/>
                  <a:pt x="f257" y="f365"/>
                  <a:pt x="f9" y="f8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1016;p36">
            <a:extLst>
              <a:ext uri="{FF2B5EF4-FFF2-40B4-BE49-F238E27FC236}">
                <a16:creationId xmlns:a16="http://schemas.microsoft.com/office/drawing/2014/main" id="{89FE2F2B-B237-A082-DBAA-AED852D462C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89782" y="1810191"/>
            <a:ext cx="3351596" cy="1171803"/>
          </a:xfrm>
        </p:spPr>
        <p:txBody>
          <a:bodyPr/>
          <a:lstStyle/>
          <a:p>
            <a:pPr lvl="0" algn="ctr" rtl="1"/>
            <a:r>
              <a:rPr lang="en-US" sz="6000" dirty="0">
                <a:solidFill>
                  <a:srgbClr val="C00000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63" name="Google Shape;1017;p36">
            <a:extLst>
              <a:ext uri="{FF2B5EF4-FFF2-40B4-BE49-F238E27FC236}">
                <a16:creationId xmlns:a16="http://schemas.microsoft.com/office/drawing/2014/main" id="{DD4F1FEE-25EF-525F-427E-385B634C5F5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589782" y="2768446"/>
            <a:ext cx="3351596" cy="841796"/>
          </a:xfrm>
        </p:spPr>
        <p:txBody>
          <a:bodyPr anchor="ctr"/>
          <a:lstStyle/>
          <a:p>
            <a:pPr lvl="0" algn="ctr" rtl="1"/>
            <a:r>
              <a:rPr lang="fa-IR" sz="3600" dirty="0">
                <a:solidFill>
                  <a:srgbClr val="0070C0"/>
                </a:solidFill>
                <a:cs typeface="B Nazanin" panose="00000700000000000000" pitchFamily="2" charset="-78"/>
              </a:rPr>
              <a:t>صبور</a:t>
            </a:r>
            <a:endParaRPr lang="en-US" sz="3600"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Google Shape;1018;p36">
            <a:extLst>
              <a:ext uri="{FF2B5EF4-FFF2-40B4-BE49-F238E27FC236}">
                <a16:creationId xmlns:a16="http://schemas.microsoft.com/office/drawing/2014/main" id="{8C0F316D-2C2B-B3E1-3596-63B9C15855A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89782" y="3524216"/>
            <a:ext cx="3211318" cy="673501"/>
          </a:xfrm>
        </p:spPr>
        <p:txBody>
          <a:bodyPr/>
          <a:lstStyle/>
          <a:p>
            <a:pPr marL="0" lvl="0" indent="0" algn="ctr" rtl="1">
              <a:buNone/>
            </a:pPr>
            <a:r>
              <a:rPr lang="fa-IR" sz="1400" dirty="0">
                <a:solidFill>
                  <a:srgbClr val="000000"/>
                </a:solidFill>
                <a:cs typeface="B Nazanin" panose="00000700000000000000" pitchFamily="2" charset="-78"/>
              </a:rPr>
              <a:t>در صورت نیاز می توانید زیرنویسی را در اینجا وارد کنید</a:t>
            </a:r>
            <a:endParaRPr lang="en-US" sz="14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pic>
        <p:nvPicPr>
          <p:cNvPr id="128" name="Imagen 127">
            <a:extLst>
              <a:ext uri="{FF2B5EF4-FFF2-40B4-BE49-F238E27FC236}">
                <a16:creationId xmlns:a16="http://schemas.microsoft.com/office/drawing/2014/main" id="{CCCE4FEB-A301-49DE-9D6C-D600DE2F3E0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3344" y="1202666"/>
            <a:ext cx="3558655" cy="3558655"/>
          </a:xfrm>
          <a:prstGeom prst="rect">
            <a:avLst/>
          </a:prstGeom>
          <a:effectLst>
            <a:softEdge rad="190500"/>
          </a:effectLst>
          <a:scene3d>
            <a:camera prst="orthographicFront"/>
            <a:lightRig rig="threePt" dir="t"/>
          </a:scene3d>
          <a:sp3d>
            <a:bevelT prst="angle"/>
          </a:sp3d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23;p37">
            <a:extLst>
              <a:ext uri="{FF2B5EF4-FFF2-40B4-BE49-F238E27FC236}">
                <a16:creationId xmlns:a16="http://schemas.microsoft.com/office/drawing/2014/main" id="{B1E8175E-F4D4-B448-AC31-10008235B6D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42486" y="207861"/>
            <a:ext cx="5392802" cy="572697"/>
          </a:xfrm>
        </p:spPr>
        <p:txBody>
          <a:bodyPr anchorCtr="1"/>
          <a:lstStyle/>
          <a:p>
            <a:pPr lvl="0" algn="ctr" rtl="1"/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اطلاعات شناسایی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024;p37">
            <a:extLst>
              <a:ext uri="{FF2B5EF4-FFF2-40B4-BE49-F238E27FC236}">
                <a16:creationId xmlns:a16="http://schemas.microsoft.com/office/drawing/2014/main" id="{ED91853F-27D5-D2F8-9E07-1ECBBC69739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93451" y="3548091"/>
            <a:ext cx="2210095" cy="468904"/>
          </a:xfrm>
        </p:spPr>
        <p:txBody>
          <a:bodyPr anchor="b" anchorCtr="1"/>
          <a:lstStyle/>
          <a:p>
            <a:pPr lvl="0" algn="ctr" rtl="1"/>
            <a:r>
              <a:rPr lang="fa-IR" sz="1600" dirty="0">
                <a:solidFill>
                  <a:srgbClr val="C00000"/>
                </a:solidFill>
                <a:cs typeface="B Nazanin" panose="00000700000000000000" pitchFamily="2" charset="-78"/>
              </a:rPr>
              <a:t>عنوان</a:t>
            </a:r>
            <a:endParaRPr lang="en-US" sz="16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1025;p37">
            <a:extLst>
              <a:ext uri="{FF2B5EF4-FFF2-40B4-BE49-F238E27FC236}">
                <a16:creationId xmlns:a16="http://schemas.microsoft.com/office/drawing/2014/main" id="{CE5B24F5-C5B8-EA43-6DB5-E1F0C2FBD5C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93451" y="3931078"/>
            <a:ext cx="2210095" cy="673501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026;p37">
            <a:extLst>
              <a:ext uri="{FF2B5EF4-FFF2-40B4-BE49-F238E27FC236}">
                <a16:creationId xmlns:a16="http://schemas.microsoft.com/office/drawing/2014/main" id="{069F83DC-4087-FC2F-0DDC-20D2D455B99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66938" y="3639531"/>
            <a:ext cx="2210095" cy="468904"/>
          </a:xfrm>
        </p:spPr>
        <p:txBody>
          <a:bodyPr anchor="b" anchorCtr="1"/>
          <a:lstStyle/>
          <a:p>
            <a:pPr lvl="0" algn="ctr" rtl="1"/>
            <a:r>
              <a:rPr lang="fa-IR" sz="1600" dirty="0">
                <a:solidFill>
                  <a:srgbClr val="C00000"/>
                </a:solidFill>
                <a:cs typeface="B Nazanin" panose="00000700000000000000" pitchFamily="2" charset="-78"/>
              </a:rPr>
              <a:t>عنوان</a:t>
            </a:r>
            <a:endParaRPr lang="en-US" sz="16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1027;p37">
            <a:extLst>
              <a:ext uri="{FF2B5EF4-FFF2-40B4-BE49-F238E27FC236}">
                <a16:creationId xmlns:a16="http://schemas.microsoft.com/office/drawing/2014/main" id="{3E6247FA-7A66-433C-BA27-4176B5533E8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66938" y="4022518"/>
            <a:ext cx="2210095" cy="673501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1028;p37">
            <a:extLst>
              <a:ext uri="{FF2B5EF4-FFF2-40B4-BE49-F238E27FC236}">
                <a16:creationId xmlns:a16="http://schemas.microsoft.com/office/drawing/2014/main" id="{D7756C7D-57B6-44AF-E3B4-319204C7BA7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40425" y="3548091"/>
            <a:ext cx="2210095" cy="468904"/>
          </a:xfrm>
        </p:spPr>
        <p:txBody>
          <a:bodyPr anchor="b" anchorCtr="1"/>
          <a:lstStyle/>
          <a:p>
            <a:pPr lvl="0" algn="ctr" rtl="1"/>
            <a:r>
              <a:rPr lang="fa-IR" sz="1600" dirty="0">
                <a:solidFill>
                  <a:srgbClr val="C00000"/>
                </a:solidFill>
                <a:cs typeface="B Nazanin" panose="00000700000000000000" pitchFamily="2" charset="-78"/>
              </a:rPr>
              <a:t>عنوان</a:t>
            </a:r>
            <a:endParaRPr lang="en-US" sz="16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1029;p37">
            <a:extLst>
              <a:ext uri="{FF2B5EF4-FFF2-40B4-BE49-F238E27FC236}">
                <a16:creationId xmlns:a16="http://schemas.microsoft.com/office/drawing/2014/main" id="{BC51C17F-0EF2-2068-EE21-0707BDECFDD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40425" y="3931078"/>
            <a:ext cx="2210095" cy="673501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400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1400"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9" name="Google Shape;1030;p37">
            <a:extLst>
              <a:ext uri="{FF2B5EF4-FFF2-40B4-BE49-F238E27FC236}">
                <a16:creationId xmlns:a16="http://schemas.microsoft.com/office/drawing/2014/main" id="{D7873ED3-B30F-7343-0881-534A51E51B4B}"/>
              </a:ext>
            </a:extLst>
          </p:cNvPr>
          <p:cNvSpPr/>
          <p:nvPr/>
        </p:nvSpPr>
        <p:spPr>
          <a:xfrm>
            <a:off x="1286798" y="1950296"/>
            <a:ext cx="1423409" cy="142340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1031;p37">
            <a:extLst>
              <a:ext uri="{FF2B5EF4-FFF2-40B4-BE49-F238E27FC236}">
                <a16:creationId xmlns:a16="http://schemas.microsoft.com/office/drawing/2014/main" id="{EA1A3D9A-6E92-B4BD-A274-DE1BA7937009}"/>
              </a:ext>
            </a:extLst>
          </p:cNvPr>
          <p:cNvSpPr/>
          <p:nvPr/>
        </p:nvSpPr>
        <p:spPr>
          <a:xfrm>
            <a:off x="3971376" y="2197412"/>
            <a:ext cx="1201228" cy="120122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Google Shape;1030;p37">
            <a:extLst>
              <a:ext uri="{FF2B5EF4-FFF2-40B4-BE49-F238E27FC236}">
                <a16:creationId xmlns:a16="http://schemas.microsoft.com/office/drawing/2014/main" id="{60443B3C-E43E-0C6E-E3EF-E2539DA370A3}"/>
              </a:ext>
            </a:extLst>
          </p:cNvPr>
          <p:cNvSpPr/>
          <p:nvPr/>
        </p:nvSpPr>
        <p:spPr>
          <a:xfrm>
            <a:off x="6433773" y="1975232"/>
            <a:ext cx="1423409" cy="142340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91478137-FF7E-8620-E7E6-82BC42BCE6F6}"/>
              </a:ext>
            </a:extLst>
          </p:cNvPr>
          <p:cNvGrpSpPr/>
          <p:nvPr/>
        </p:nvGrpSpPr>
        <p:grpSpPr>
          <a:xfrm>
            <a:off x="1601352" y="2034293"/>
            <a:ext cx="794292" cy="1173019"/>
            <a:chOff x="1601352" y="2034293"/>
            <a:chExt cx="794292" cy="1173019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FE87D7F5-E7DA-003C-1AEA-8611CF378D65}"/>
                </a:ext>
              </a:extLst>
            </p:cNvPr>
            <p:cNvSpPr/>
            <p:nvPr/>
          </p:nvSpPr>
          <p:spPr>
            <a:xfrm>
              <a:off x="1605604" y="2322228"/>
              <a:ext cx="682252" cy="863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1"/>
                <a:gd name="f7" fmla="val 256"/>
                <a:gd name="f8" fmla="val 31"/>
                <a:gd name="f9" fmla="val 98"/>
                <a:gd name="f10" fmla="val 30"/>
                <a:gd name="f11" fmla="val 99"/>
                <a:gd name="f12" fmla="val 100"/>
                <a:gd name="f13" fmla="val 29"/>
                <a:gd name="f14" fmla="val 101"/>
                <a:gd name="f15" fmla="val 26"/>
                <a:gd name="f16" fmla="val 105"/>
                <a:gd name="f17" fmla="val 25"/>
                <a:gd name="f18" fmla="val 109"/>
                <a:gd name="f19" fmla="val 27"/>
                <a:gd name="f20" fmla="val 114"/>
                <a:gd name="f21" fmla="val 28"/>
                <a:gd name="f22" fmla="val 116"/>
                <a:gd name="f23" fmla="val 118"/>
                <a:gd name="f24" fmla="val 121"/>
                <a:gd name="f25" fmla="val 32"/>
                <a:gd name="f26" fmla="val 124"/>
                <a:gd name="f27" fmla="val 128"/>
                <a:gd name="f28" fmla="val 131"/>
                <a:gd name="f29" fmla="val 132"/>
                <a:gd name="f30" fmla="val 133"/>
                <a:gd name="f31" fmla="val 23"/>
                <a:gd name="f32" fmla="val 135"/>
                <a:gd name="f33" fmla="val 18"/>
                <a:gd name="f34" fmla="val 138"/>
                <a:gd name="f35" fmla="val 16"/>
                <a:gd name="f36" fmla="val 142"/>
                <a:gd name="f37" fmla="val 17"/>
                <a:gd name="f38" fmla="val 148"/>
                <a:gd name="f39" fmla="val 152"/>
                <a:gd name="f40" fmla="val 157"/>
                <a:gd name="f41" fmla="val 161"/>
                <a:gd name="f42" fmla="val 163"/>
                <a:gd name="f43" fmla="val 20"/>
                <a:gd name="f44" fmla="val 165"/>
                <a:gd name="f45" fmla="val 21"/>
                <a:gd name="f46" fmla="val 166"/>
                <a:gd name="f47" fmla="val 164"/>
                <a:gd name="f48" fmla="val 19"/>
                <a:gd name="f49" fmla="val 162"/>
                <a:gd name="f50" fmla="val 160"/>
                <a:gd name="f51" fmla="val 158"/>
                <a:gd name="f52" fmla="val 156"/>
                <a:gd name="f53" fmla="val 154"/>
                <a:gd name="f54" fmla="val 159"/>
                <a:gd name="f55" fmla="val 24"/>
                <a:gd name="f56" fmla="val 22"/>
                <a:gd name="f57" fmla="val 155"/>
                <a:gd name="f58" fmla="val 151"/>
                <a:gd name="f59" fmla="val 149"/>
                <a:gd name="f60" fmla="val 150"/>
                <a:gd name="f61" fmla="val 146"/>
                <a:gd name="f62" fmla="val 144"/>
                <a:gd name="f63" fmla="val 141"/>
                <a:gd name="f64" fmla="val 139"/>
                <a:gd name="f65" fmla="val 137"/>
                <a:gd name="f66" fmla="val 136"/>
                <a:gd name="f67" fmla="val 34"/>
                <a:gd name="f68" fmla="val 130"/>
                <a:gd name="f69" fmla="val 134"/>
                <a:gd name="f70" fmla="val 33"/>
                <a:gd name="f71" fmla="val 140"/>
                <a:gd name="f72" fmla="val 37"/>
                <a:gd name="f73" fmla="val 171"/>
                <a:gd name="f74" fmla="val 39"/>
                <a:gd name="f75" fmla="val 174"/>
                <a:gd name="f76" fmla="val 41"/>
                <a:gd name="f77" fmla="val 177"/>
                <a:gd name="f78" fmla="val 42"/>
                <a:gd name="f79" fmla="val 44"/>
                <a:gd name="f80" fmla="val 182"/>
                <a:gd name="f81" fmla="val 45"/>
                <a:gd name="f82" fmla="val 183"/>
                <a:gd name="f83" fmla="val 46"/>
                <a:gd name="f84" fmla="val 185"/>
                <a:gd name="f85" fmla="val 47"/>
                <a:gd name="f86" fmla="val 48"/>
                <a:gd name="f87" fmla="val 49"/>
                <a:gd name="f88" fmla="val 184"/>
                <a:gd name="f89" fmla="val 43"/>
                <a:gd name="f90" fmla="val 178"/>
                <a:gd name="f91" fmla="val 50"/>
                <a:gd name="f92" fmla="val 179"/>
                <a:gd name="f93" fmla="val 52"/>
                <a:gd name="f94" fmla="val 54"/>
                <a:gd name="f95" fmla="val 51"/>
                <a:gd name="f96" fmla="val 176"/>
                <a:gd name="f97" fmla="val 175"/>
                <a:gd name="f98" fmla="val 173"/>
                <a:gd name="f99" fmla="val 40"/>
                <a:gd name="f100" fmla="val 172"/>
                <a:gd name="f101" fmla="val 169"/>
                <a:gd name="f102" fmla="val 35"/>
                <a:gd name="f103" fmla="val 36"/>
                <a:gd name="f104" fmla="val 38"/>
                <a:gd name="f105" fmla="val 129"/>
                <a:gd name="f106" fmla="val 125"/>
                <a:gd name="f107" fmla="val 115"/>
                <a:gd name="f108" fmla="val 111"/>
                <a:gd name="f109" fmla="val 107"/>
                <a:gd name="f110" fmla="val 106"/>
                <a:gd name="f111" fmla="val 108"/>
                <a:gd name="f112" fmla="val 113"/>
                <a:gd name="f113" fmla="val 119"/>
                <a:gd name="f114" fmla="val 53"/>
                <a:gd name="f115" fmla="val 122"/>
                <a:gd name="f116" fmla="val 123"/>
                <a:gd name="f117" fmla="val 56"/>
                <a:gd name="f118" fmla="val 57"/>
                <a:gd name="f119" fmla="val 112"/>
                <a:gd name="f120" fmla="val 59"/>
                <a:gd name="f121" fmla="val 58"/>
                <a:gd name="f122" fmla="val 55"/>
                <a:gd name="f123" fmla="val 60"/>
                <a:gd name="f124" fmla="val 103"/>
                <a:gd name="f125" fmla="val 62"/>
                <a:gd name="f126" fmla="val 61"/>
                <a:gd name="f127" fmla="val 102"/>
                <a:gd name="f128" fmla="val 104"/>
                <a:gd name="f129" fmla="val 110"/>
                <a:gd name="f130" fmla="val 95"/>
                <a:gd name="f131" fmla="val 91"/>
                <a:gd name="f132" fmla="val 88"/>
                <a:gd name="f133" fmla="val 83"/>
                <a:gd name="f134" fmla="val 64"/>
                <a:gd name="f135" fmla="val 80"/>
                <a:gd name="f136" fmla="val 72"/>
                <a:gd name="f137" fmla="val 79"/>
                <a:gd name="f138" fmla="val 77"/>
                <a:gd name="f139" fmla="val 78"/>
                <a:gd name="f140" fmla="val 81"/>
                <a:gd name="f141" fmla="val 85"/>
                <a:gd name="f142" fmla="val 75"/>
                <a:gd name="f143" fmla="val 71"/>
                <a:gd name="f144" fmla="val 97"/>
                <a:gd name="f145" fmla="val 68"/>
                <a:gd name="f146" fmla="val 13"/>
                <a:gd name="f147" fmla="val 8"/>
                <a:gd name="f148" fmla="val 6"/>
                <a:gd name="f149" fmla="val 117"/>
                <a:gd name="f150" fmla="val 5"/>
                <a:gd name="f151" fmla="val 11"/>
                <a:gd name="f152" fmla="val 10"/>
                <a:gd name="f153" fmla="val 3"/>
                <a:gd name="f154" fmla="val 196"/>
                <a:gd name="f155" fmla="val 1"/>
                <a:gd name="f156" fmla="val 198"/>
                <a:gd name="f157" fmla="val 200"/>
                <a:gd name="f158" fmla="val 2"/>
                <a:gd name="f159" fmla="val 192"/>
                <a:gd name="f160" fmla="val 12"/>
                <a:gd name="f161" fmla="val 190"/>
                <a:gd name="f162" fmla="val 191"/>
                <a:gd name="f163" fmla="val 188"/>
                <a:gd name="f164" fmla="val 143"/>
                <a:gd name="f165" fmla="val 66"/>
                <a:gd name="f166" fmla="val 73"/>
                <a:gd name="f167" fmla="val 89"/>
                <a:gd name="f168" fmla="val 92"/>
                <a:gd name="f169" fmla="val 93"/>
                <a:gd name="f170" fmla="val 90"/>
                <a:gd name="f171" fmla="val 145"/>
                <a:gd name="f172" fmla="val 96"/>
                <a:gd name="f173" fmla="val 153"/>
                <a:gd name="f174" fmla="val 147"/>
                <a:gd name="f175" fmla="val 94"/>
                <a:gd name="f176" fmla="val 87"/>
                <a:gd name="f177" fmla="val 86"/>
                <a:gd name="f178" fmla="val 82"/>
                <a:gd name="f179" fmla="val 167"/>
                <a:gd name="f180" fmla="val 127"/>
                <a:gd name="f181" fmla="val 168"/>
                <a:gd name="f182" fmla="val 199"/>
                <a:gd name="f183" fmla="val 202"/>
                <a:gd name="f184" fmla="val 212"/>
                <a:gd name="f185" fmla="val 219"/>
                <a:gd name="f186" fmla="val 223"/>
                <a:gd name="f187" fmla="val 224"/>
                <a:gd name="f188" fmla="val 226"/>
                <a:gd name="f189" fmla="val 225"/>
                <a:gd name="f190" fmla="val 222"/>
                <a:gd name="f191" fmla="val 76"/>
                <a:gd name="f192" fmla="val 221"/>
                <a:gd name="f193" fmla="val 74"/>
                <a:gd name="f194" fmla="val 220"/>
                <a:gd name="f195" fmla="val 227"/>
                <a:gd name="f196" fmla="val 228"/>
                <a:gd name="f197" fmla="val 229"/>
                <a:gd name="f198" fmla="val 231"/>
                <a:gd name="f199" fmla="val 232"/>
                <a:gd name="f200" fmla="val 233"/>
                <a:gd name="f201" fmla="val 84"/>
                <a:gd name="f202" fmla="val 235"/>
                <a:gd name="f203" fmla="val 237"/>
                <a:gd name="f204" fmla="val 238"/>
                <a:gd name="f205" fmla="val 234"/>
                <a:gd name="f206" fmla="val 230"/>
                <a:gd name="f207" fmla="val 236"/>
                <a:gd name="f208" fmla="val 243"/>
                <a:gd name="f209" fmla="val 245"/>
                <a:gd name="f210" fmla="val 246"/>
                <a:gd name="f211" fmla="val 248"/>
                <a:gd name="f212" fmla="val 251"/>
                <a:gd name="f213" fmla="val 253"/>
                <a:gd name="f214" fmla="val 254"/>
                <a:gd name="f215" fmla="val 255"/>
                <a:gd name="f216" fmla="val 249"/>
                <a:gd name="f217" fmla="val 242"/>
                <a:gd name="f218" fmla="val 63"/>
                <a:gd name="f219" fmla="val 218"/>
                <a:gd name="f220" fmla="val 211"/>
                <a:gd name="f221" fmla="val 7"/>
                <a:gd name="f222" fmla="val 9"/>
                <a:gd name="f223" fmla="val 14"/>
                <a:gd name="f224" fmla="val 15"/>
                <a:gd name="f225" fmla="+- 0 0 -90"/>
                <a:gd name="f226" fmla="*/ f3 1 201"/>
                <a:gd name="f227" fmla="*/ f4 1 256"/>
                <a:gd name="f228" fmla="val f5"/>
                <a:gd name="f229" fmla="val f6"/>
                <a:gd name="f230" fmla="val f7"/>
                <a:gd name="f231" fmla="*/ f225 f0 1"/>
                <a:gd name="f232" fmla="+- f230 0 f228"/>
                <a:gd name="f233" fmla="+- f229 0 f228"/>
                <a:gd name="f234" fmla="*/ f231 1 f2"/>
                <a:gd name="f235" fmla="*/ f233 1 201"/>
                <a:gd name="f236" fmla="*/ f232 1 256"/>
                <a:gd name="f237" fmla="*/ 27 f233 1"/>
                <a:gd name="f238" fmla="*/ 114 f232 1"/>
                <a:gd name="f239" fmla="*/ 23 f233 1"/>
                <a:gd name="f240" fmla="*/ 135 f232 1"/>
                <a:gd name="f241" fmla="*/ 21 f233 1"/>
                <a:gd name="f242" fmla="*/ 166 f232 1"/>
                <a:gd name="f243" fmla="*/ 19 f233 1"/>
                <a:gd name="f244" fmla="*/ 154 f232 1"/>
                <a:gd name="f245" fmla="*/ 150 f232 1"/>
                <a:gd name="f246" fmla="*/ 24 f233 1"/>
                <a:gd name="f247" fmla="*/ 138 f232 1"/>
                <a:gd name="f248" fmla="*/ 33 f233 1"/>
                <a:gd name="f249" fmla="*/ 136 f232 1"/>
                <a:gd name="f250" fmla="*/ 42 f233 1"/>
                <a:gd name="f251" fmla="*/ 180 f232 1"/>
                <a:gd name="f252" fmla="*/ 43 f233 1"/>
                <a:gd name="f253" fmla="*/ 177 f232 1"/>
                <a:gd name="f254" fmla="*/ 54 f233 1"/>
                <a:gd name="f255" fmla="*/ 178 f232 1"/>
                <a:gd name="f256" fmla="*/ 34 f233 1"/>
                <a:gd name="f257" fmla="*/ 160 f232 1"/>
                <a:gd name="f258" fmla="*/ 35 f233 1"/>
                <a:gd name="f259" fmla="*/ 121 f232 1"/>
                <a:gd name="f260" fmla="*/ 108 f232 1"/>
                <a:gd name="f261" fmla="*/ 122 f232 1"/>
                <a:gd name="f262" fmla="*/ 52 f233 1"/>
                <a:gd name="f263" fmla="*/ 116 f232 1"/>
                <a:gd name="f264" fmla="*/ 51 f233 1"/>
                <a:gd name="f265" fmla="*/ 107 f232 1"/>
                <a:gd name="f266" fmla="*/ 62 f233 1"/>
                <a:gd name="f267" fmla="*/ 101 f232 1"/>
                <a:gd name="f268" fmla="*/ 105 f232 1"/>
                <a:gd name="f269" fmla="*/ 37 f233 1"/>
                <a:gd name="f270" fmla="*/ 72 f233 1"/>
                <a:gd name="f271" fmla="*/ 79 f232 1"/>
                <a:gd name="f272" fmla="*/ 112 f233 1"/>
                <a:gd name="f273" fmla="*/ 51 f232 1"/>
                <a:gd name="f274" fmla="*/ 100 f233 1"/>
                <a:gd name="f275" fmla="*/ 28 f232 1"/>
                <a:gd name="f276" fmla="*/ 158 f233 1"/>
                <a:gd name="f277" fmla="*/ 6 f232 1"/>
                <a:gd name="f278" fmla="*/ 192 f233 1"/>
                <a:gd name="f279" fmla="*/ 25 f232 1"/>
                <a:gd name="f280" fmla="*/ 144 f233 1"/>
                <a:gd name="f281" fmla="*/ 56 f232 1"/>
                <a:gd name="f282" fmla="*/ 139 f233 1"/>
                <a:gd name="f283" fmla="*/ 92 f232 1"/>
                <a:gd name="f284" fmla="*/ 138 f233 1"/>
                <a:gd name="f285" fmla="*/ 89 f232 1"/>
                <a:gd name="f286" fmla="*/ 149 f233 1"/>
                <a:gd name="f287" fmla="*/ 142 f232 1"/>
                <a:gd name="f288" fmla="*/ 124 f233 1"/>
                <a:gd name="f289" fmla="*/ 156 f232 1"/>
                <a:gd name="f290" fmla="*/ 110 f233 1"/>
                <a:gd name="f291" fmla="*/ 141 f232 1"/>
                <a:gd name="f292" fmla="*/ 106 f233 1"/>
                <a:gd name="f293" fmla="*/ 146 f232 1"/>
                <a:gd name="f294" fmla="*/ 97 f233 1"/>
                <a:gd name="f295" fmla="*/ 145 f232 1"/>
                <a:gd name="f296" fmla="*/ 149 f232 1"/>
                <a:gd name="f297" fmla="*/ 161 f232 1"/>
                <a:gd name="f298" fmla="*/ 85 f233 1"/>
                <a:gd name="f299" fmla="*/ 158 f232 1"/>
                <a:gd name="f300" fmla="*/ 78 f233 1"/>
                <a:gd name="f301" fmla="*/ 163 f232 1"/>
                <a:gd name="f302" fmla="*/ 90 f233 1"/>
                <a:gd name="f303" fmla="*/ 172 f232 1"/>
                <a:gd name="f304" fmla="*/ 162 f232 1"/>
                <a:gd name="f305" fmla="*/ 150 f233 1"/>
                <a:gd name="f306" fmla="*/ 151 f232 1"/>
                <a:gd name="f307" fmla="*/ 115 f233 1"/>
                <a:gd name="f308" fmla="*/ 223 f232 1"/>
                <a:gd name="f309" fmla="*/ 94 f233 1"/>
                <a:gd name="f310" fmla="*/ 226 f232 1"/>
                <a:gd name="f311" fmla="*/ 74 f233 1"/>
                <a:gd name="f312" fmla="*/ 220 f232 1"/>
                <a:gd name="f313" fmla="*/ 93 f233 1"/>
                <a:gd name="f314" fmla="*/ 228 f232 1"/>
                <a:gd name="f315" fmla="*/ 84 f233 1"/>
                <a:gd name="f316" fmla="*/ 238 f232 1"/>
                <a:gd name="f317" fmla="*/ 229 f232 1"/>
                <a:gd name="f318" fmla="*/ 107 f233 1"/>
                <a:gd name="f319" fmla="*/ 246 f232 1"/>
                <a:gd name="f320" fmla="*/ 95 f233 1"/>
                <a:gd name="f321" fmla="*/ 254 f232 1"/>
                <a:gd name="f322" fmla="*/ 59 f233 1"/>
                <a:gd name="f323" fmla="*/ 230 f232 1"/>
                <a:gd name="f324" fmla="*/ 1 f233 1"/>
                <a:gd name="f325" fmla="*/ 144 f232 1"/>
                <a:gd name="f326" fmla="*/ 14 f233 1"/>
                <a:gd name="f327" fmla="*/ 25 f233 1"/>
                <a:gd name="f328" fmla="+- f234 0 f1"/>
                <a:gd name="f329" fmla="*/ f237 1 201"/>
                <a:gd name="f330" fmla="*/ f238 1 256"/>
                <a:gd name="f331" fmla="*/ f239 1 201"/>
                <a:gd name="f332" fmla="*/ f240 1 256"/>
                <a:gd name="f333" fmla="*/ f241 1 201"/>
                <a:gd name="f334" fmla="*/ f242 1 256"/>
                <a:gd name="f335" fmla="*/ f243 1 201"/>
                <a:gd name="f336" fmla="*/ f244 1 256"/>
                <a:gd name="f337" fmla="*/ f245 1 256"/>
                <a:gd name="f338" fmla="*/ f246 1 201"/>
                <a:gd name="f339" fmla="*/ f247 1 256"/>
                <a:gd name="f340" fmla="*/ f248 1 201"/>
                <a:gd name="f341" fmla="*/ f249 1 256"/>
                <a:gd name="f342" fmla="*/ f250 1 201"/>
                <a:gd name="f343" fmla="*/ f251 1 256"/>
                <a:gd name="f344" fmla="*/ f252 1 201"/>
                <a:gd name="f345" fmla="*/ f253 1 256"/>
                <a:gd name="f346" fmla="*/ f254 1 201"/>
                <a:gd name="f347" fmla="*/ f255 1 256"/>
                <a:gd name="f348" fmla="*/ f256 1 201"/>
                <a:gd name="f349" fmla="*/ f257 1 256"/>
                <a:gd name="f350" fmla="*/ f258 1 201"/>
                <a:gd name="f351" fmla="*/ f259 1 256"/>
                <a:gd name="f352" fmla="*/ f260 1 256"/>
                <a:gd name="f353" fmla="*/ f261 1 256"/>
                <a:gd name="f354" fmla="*/ f262 1 201"/>
                <a:gd name="f355" fmla="*/ f263 1 256"/>
                <a:gd name="f356" fmla="*/ f264 1 201"/>
                <a:gd name="f357" fmla="*/ f265 1 256"/>
                <a:gd name="f358" fmla="*/ f266 1 201"/>
                <a:gd name="f359" fmla="*/ f267 1 256"/>
                <a:gd name="f360" fmla="*/ f268 1 256"/>
                <a:gd name="f361" fmla="*/ f269 1 201"/>
                <a:gd name="f362" fmla="*/ f270 1 201"/>
                <a:gd name="f363" fmla="*/ f271 1 256"/>
                <a:gd name="f364" fmla="*/ f272 1 201"/>
                <a:gd name="f365" fmla="*/ f273 1 256"/>
                <a:gd name="f366" fmla="*/ f274 1 201"/>
                <a:gd name="f367" fmla="*/ f275 1 256"/>
                <a:gd name="f368" fmla="*/ f276 1 201"/>
                <a:gd name="f369" fmla="*/ f277 1 256"/>
                <a:gd name="f370" fmla="*/ f278 1 201"/>
                <a:gd name="f371" fmla="*/ f279 1 256"/>
                <a:gd name="f372" fmla="*/ f280 1 201"/>
                <a:gd name="f373" fmla="*/ f281 1 256"/>
                <a:gd name="f374" fmla="*/ f282 1 201"/>
                <a:gd name="f375" fmla="*/ f283 1 256"/>
                <a:gd name="f376" fmla="*/ f284 1 201"/>
                <a:gd name="f377" fmla="*/ f285 1 256"/>
                <a:gd name="f378" fmla="*/ f286 1 201"/>
                <a:gd name="f379" fmla="*/ f287 1 256"/>
                <a:gd name="f380" fmla="*/ f288 1 201"/>
                <a:gd name="f381" fmla="*/ f289 1 256"/>
                <a:gd name="f382" fmla="*/ f290 1 201"/>
                <a:gd name="f383" fmla="*/ f291 1 256"/>
                <a:gd name="f384" fmla="*/ f292 1 201"/>
                <a:gd name="f385" fmla="*/ f293 1 256"/>
                <a:gd name="f386" fmla="*/ f294 1 201"/>
                <a:gd name="f387" fmla="*/ f295 1 256"/>
                <a:gd name="f388" fmla="*/ f296 1 256"/>
                <a:gd name="f389" fmla="*/ f297 1 256"/>
                <a:gd name="f390" fmla="*/ f298 1 201"/>
                <a:gd name="f391" fmla="*/ f299 1 256"/>
                <a:gd name="f392" fmla="*/ f300 1 201"/>
                <a:gd name="f393" fmla="*/ f301 1 256"/>
                <a:gd name="f394" fmla="*/ f302 1 201"/>
                <a:gd name="f395" fmla="*/ f303 1 256"/>
                <a:gd name="f396" fmla="*/ f304 1 256"/>
                <a:gd name="f397" fmla="*/ f305 1 201"/>
                <a:gd name="f398" fmla="*/ f306 1 256"/>
                <a:gd name="f399" fmla="*/ f307 1 201"/>
                <a:gd name="f400" fmla="*/ f308 1 256"/>
                <a:gd name="f401" fmla="*/ f309 1 201"/>
                <a:gd name="f402" fmla="*/ f310 1 256"/>
                <a:gd name="f403" fmla="*/ f311 1 201"/>
                <a:gd name="f404" fmla="*/ f312 1 256"/>
                <a:gd name="f405" fmla="*/ f313 1 201"/>
                <a:gd name="f406" fmla="*/ f314 1 256"/>
                <a:gd name="f407" fmla="*/ f315 1 201"/>
                <a:gd name="f408" fmla="*/ f316 1 256"/>
                <a:gd name="f409" fmla="*/ f317 1 256"/>
                <a:gd name="f410" fmla="*/ f318 1 201"/>
                <a:gd name="f411" fmla="*/ f319 1 256"/>
                <a:gd name="f412" fmla="*/ f320 1 201"/>
                <a:gd name="f413" fmla="*/ f321 1 256"/>
                <a:gd name="f414" fmla="*/ f322 1 201"/>
                <a:gd name="f415" fmla="*/ f323 1 256"/>
                <a:gd name="f416" fmla="*/ f324 1 201"/>
                <a:gd name="f417" fmla="*/ f325 1 256"/>
                <a:gd name="f418" fmla="*/ f326 1 201"/>
                <a:gd name="f419" fmla="*/ f327 1 201"/>
                <a:gd name="f420" fmla="*/ 0 1 f235"/>
                <a:gd name="f421" fmla="*/ f229 1 f235"/>
                <a:gd name="f422" fmla="*/ 0 1 f236"/>
                <a:gd name="f423" fmla="*/ f230 1 f236"/>
                <a:gd name="f424" fmla="*/ f329 1 f235"/>
                <a:gd name="f425" fmla="*/ f330 1 f236"/>
                <a:gd name="f426" fmla="*/ f331 1 f235"/>
                <a:gd name="f427" fmla="*/ f332 1 f236"/>
                <a:gd name="f428" fmla="*/ f333 1 f235"/>
                <a:gd name="f429" fmla="*/ f334 1 f236"/>
                <a:gd name="f430" fmla="*/ f335 1 f235"/>
                <a:gd name="f431" fmla="*/ f336 1 f236"/>
                <a:gd name="f432" fmla="*/ f337 1 f236"/>
                <a:gd name="f433" fmla="*/ f338 1 f235"/>
                <a:gd name="f434" fmla="*/ f339 1 f236"/>
                <a:gd name="f435" fmla="*/ f340 1 f235"/>
                <a:gd name="f436" fmla="*/ f341 1 f236"/>
                <a:gd name="f437" fmla="*/ f342 1 f235"/>
                <a:gd name="f438" fmla="*/ f343 1 f236"/>
                <a:gd name="f439" fmla="*/ f344 1 f235"/>
                <a:gd name="f440" fmla="*/ f345 1 f236"/>
                <a:gd name="f441" fmla="*/ f346 1 f235"/>
                <a:gd name="f442" fmla="*/ f347 1 f236"/>
                <a:gd name="f443" fmla="*/ f348 1 f235"/>
                <a:gd name="f444" fmla="*/ f349 1 f236"/>
                <a:gd name="f445" fmla="*/ f350 1 f235"/>
                <a:gd name="f446" fmla="*/ f351 1 f236"/>
                <a:gd name="f447" fmla="*/ f352 1 f236"/>
                <a:gd name="f448" fmla="*/ f353 1 f236"/>
                <a:gd name="f449" fmla="*/ f354 1 f235"/>
                <a:gd name="f450" fmla="*/ f355 1 f236"/>
                <a:gd name="f451" fmla="*/ f356 1 f235"/>
                <a:gd name="f452" fmla="*/ f357 1 f236"/>
                <a:gd name="f453" fmla="*/ f358 1 f235"/>
                <a:gd name="f454" fmla="*/ f359 1 f236"/>
                <a:gd name="f455" fmla="*/ f360 1 f236"/>
                <a:gd name="f456" fmla="*/ f361 1 f235"/>
                <a:gd name="f457" fmla="*/ f362 1 f235"/>
                <a:gd name="f458" fmla="*/ f363 1 f236"/>
                <a:gd name="f459" fmla="*/ f364 1 f235"/>
                <a:gd name="f460" fmla="*/ f365 1 f236"/>
                <a:gd name="f461" fmla="*/ f366 1 f235"/>
                <a:gd name="f462" fmla="*/ f367 1 f236"/>
                <a:gd name="f463" fmla="*/ f368 1 f235"/>
                <a:gd name="f464" fmla="*/ f369 1 f236"/>
                <a:gd name="f465" fmla="*/ f370 1 f235"/>
                <a:gd name="f466" fmla="*/ f371 1 f236"/>
                <a:gd name="f467" fmla="*/ f372 1 f235"/>
                <a:gd name="f468" fmla="*/ f373 1 f236"/>
                <a:gd name="f469" fmla="*/ f374 1 f235"/>
                <a:gd name="f470" fmla="*/ f375 1 f236"/>
                <a:gd name="f471" fmla="*/ f376 1 f235"/>
                <a:gd name="f472" fmla="*/ f377 1 f236"/>
                <a:gd name="f473" fmla="*/ f378 1 f235"/>
                <a:gd name="f474" fmla="*/ f379 1 f236"/>
                <a:gd name="f475" fmla="*/ f380 1 f235"/>
                <a:gd name="f476" fmla="*/ f381 1 f236"/>
                <a:gd name="f477" fmla="*/ f382 1 f235"/>
                <a:gd name="f478" fmla="*/ f383 1 f236"/>
                <a:gd name="f479" fmla="*/ f384 1 f235"/>
                <a:gd name="f480" fmla="*/ f385 1 f236"/>
                <a:gd name="f481" fmla="*/ f386 1 f235"/>
                <a:gd name="f482" fmla="*/ f387 1 f236"/>
                <a:gd name="f483" fmla="*/ f388 1 f236"/>
                <a:gd name="f484" fmla="*/ f389 1 f236"/>
                <a:gd name="f485" fmla="*/ f390 1 f235"/>
                <a:gd name="f486" fmla="*/ f391 1 f236"/>
                <a:gd name="f487" fmla="*/ f392 1 f235"/>
                <a:gd name="f488" fmla="*/ f393 1 f236"/>
                <a:gd name="f489" fmla="*/ f394 1 f235"/>
                <a:gd name="f490" fmla="*/ f395 1 f236"/>
                <a:gd name="f491" fmla="*/ f396 1 f236"/>
                <a:gd name="f492" fmla="*/ f397 1 f235"/>
                <a:gd name="f493" fmla="*/ f398 1 f236"/>
                <a:gd name="f494" fmla="*/ f399 1 f235"/>
                <a:gd name="f495" fmla="*/ f400 1 f236"/>
                <a:gd name="f496" fmla="*/ f401 1 f235"/>
                <a:gd name="f497" fmla="*/ f402 1 f236"/>
                <a:gd name="f498" fmla="*/ f403 1 f235"/>
                <a:gd name="f499" fmla="*/ f404 1 f236"/>
                <a:gd name="f500" fmla="*/ f405 1 f235"/>
                <a:gd name="f501" fmla="*/ f406 1 f236"/>
                <a:gd name="f502" fmla="*/ f407 1 f235"/>
                <a:gd name="f503" fmla="*/ f408 1 f236"/>
                <a:gd name="f504" fmla="*/ f409 1 f236"/>
                <a:gd name="f505" fmla="*/ f410 1 f235"/>
                <a:gd name="f506" fmla="*/ f411 1 f236"/>
                <a:gd name="f507" fmla="*/ f412 1 f235"/>
                <a:gd name="f508" fmla="*/ f413 1 f236"/>
                <a:gd name="f509" fmla="*/ f414 1 f235"/>
                <a:gd name="f510" fmla="*/ f415 1 f236"/>
                <a:gd name="f511" fmla="*/ f416 1 f235"/>
                <a:gd name="f512" fmla="*/ f417 1 f236"/>
                <a:gd name="f513" fmla="*/ f418 1 f235"/>
                <a:gd name="f514" fmla="*/ f419 1 f235"/>
                <a:gd name="f515" fmla="*/ f420 f226 1"/>
                <a:gd name="f516" fmla="*/ f421 f226 1"/>
                <a:gd name="f517" fmla="*/ f423 f227 1"/>
                <a:gd name="f518" fmla="*/ f422 f227 1"/>
                <a:gd name="f519" fmla="*/ f424 f226 1"/>
                <a:gd name="f520" fmla="*/ f425 f227 1"/>
                <a:gd name="f521" fmla="*/ f426 f226 1"/>
                <a:gd name="f522" fmla="*/ f427 f227 1"/>
                <a:gd name="f523" fmla="*/ f428 f226 1"/>
                <a:gd name="f524" fmla="*/ f429 f227 1"/>
                <a:gd name="f525" fmla="*/ f430 f226 1"/>
                <a:gd name="f526" fmla="*/ f431 f227 1"/>
                <a:gd name="f527" fmla="*/ f432 f227 1"/>
                <a:gd name="f528" fmla="*/ f433 f226 1"/>
                <a:gd name="f529" fmla="*/ f434 f227 1"/>
                <a:gd name="f530" fmla="*/ f435 f226 1"/>
                <a:gd name="f531" fmla="*/ f436 f227 1"/>
                <a:gd name="f532" fmla="*/ f437 f226 1"/>
                <a:gd name="f533" fmla="*/ f438 f227 1"/>
                <a:gd name="f534" fmla="*/ f439 f226 1"/>
                <a:gd name="f535" fmla="*/ f440 f227 1"/>
                <a:gd name="f536" fmla="*/ f441 f226 1"/>
                <a:gd name="f537" fmla="*/ f442 f227 1"/>
                <a:gd name="f538" fmla="*/ f443 f226 1"/>
                <a:gd name="f539" fmla="*/ f444 f227 1"/>
                <a:gd name="f540" fmla="*/ f445 f226 1"/>
                <a:gd name="f541" fmla="*/ f446 f227 1"/>
                <a:gd name="f542" fmla="*/ f447 f227 1"/>
                <a:gd name="f543" fmla="*/ f448 f227 1"/>
                <a:gd name="f544" fmla="*/ f449 f226 1"/>
                <a:gd name="f545" fmla="*/ f450 f227 1"/>
                <a:gd name="f546" fmla="*/ f451 f226 1"/>
                <a:gd name="f547" fmla="*/ f452 f227 1"/>
                <a:gd name="f548" fmla="*/ f453 f226 1"/>
                <a:gd name="f549" fmla="*/ f454 f227 1"/>
                <a:gd name="f550" fmla="*/ f455 f227 1"/>
                <a:gd name="f551" fmla="*/ f456 f226 1"/>
                <a:gd name="f552" fmla="*/ f457 f226 1"/>
                <a:gd name="f553" fmla="*/ f458 f227 1"/>
                <a:gd name="f554" fmla="*/ f459 f226 1"/>
                <a:gd name="f555" fmla="*/ f460 f227 1"/>
                <a:gd name="f556" fmla="*/ f461 f226 1"/>
                <a:gd name="f557" fmla="*/ f462 f227 1"/>
                <a:gd name="f558" fmla="*/ f463 f226 1"/>
                <a:gd name="f559" fmla="*/ f464 f227 1"/>
                <a:gd name="f560" fmla="*/ f465 f226 1"/>
                <a:gd name="f561" fmla="*/ f466 f227 1"/>
                <a:gd name="f562" fmla="*/ f467 f226 1"/>
                <a:gd name="f563" fmla="*/ f468 f227 1"/>
                <a:gd name="f564" fmla="*/ f469 f226 1"/>
                <a:gd name="f565" fmla="*/ f470 f227 1"/>
                <a:gd name="f566" fmla="*/ f471 f226 1"/>
                <a:gd name="f567" fmla="*/ f472 f227 1"/>
                <a:gd name="f568" fmla="*/ f473 f226 1"/>
                <a:gd name="f569" fmla="*/ f474 f227 1"/>
                <a:gd name="f570" fmla="*/ f475 f226 1"/>
                <a:gd name="f571" fmla="*/ f476 f227 1"/>
                <a:gd name="f572" fmla="*/ f477 f226 1"/>
                <a:gd name="f573" fmla="*/ f478 f227 1"/>
                <a:gd name="f574" fmla="*/ f479 f226 1"/>
                <a:gd name="f575" fmla="*/ f480 f227 1"/>
                <a:gd name="f576" fmla="*/ f481 f226 1"/>
                <a:gd name="f577" fmla="*/ f482 f227 1"/>
                <a:gd name="f578" fmla="*/ f483 f227 1"/>
                <a:gd name="f579" fmla="*/ f484 f227 1"/>
                <a:gd name="f580" fmla="*/ f485 f226 1"/>
                <a:gd name="f581" fmla="*/ f486 f227 1"/>
                <a:gd name="f582" fmla="*/ f487 f226 1"/>
                <a:gd name="f583" fmla="*/ f488 f227 1"/>
                <a:gd name="f584" fmla="*/ f489 f226 1"/>
                <a:gd name="f585" fmla="*/ f490 f227 1"/>
                <a:gd name="f586" fmla="*/ f491 f227 1"/>
                <a:gd name="f587" fmla="*/ f492 f226 1"/>
                <a:gd name="f588" fmla="*/ f493 f227 1"/>
                <a:gd name="f589" fmla="*/ f494 f226 1"/>
                <a:gd name="f590" fmla="*/ f495 f227 1"/>
                <a:gd name="f591" fmla="*/ f496 f226 1"/>
                <a:gd name="f592" fmla="*/ f497 f227 1"/>
                <a:gd name="f593" fmla="*/ f498 f226 1"/>
                <a:gd name="f594" fmla="*/ f499 f227 1"/>
                <a:gd name="f595" fmla="*/ f500 f226 1"/>
                <a:gd name="f596" fmla="*/ f501 f227 1"/>
                <a:gd name="f597" fmla="*/ f502 f226 1"/>
                <a:gd name="f598" fmla="*/ f503 f227 1"/>
                <a:gd name="f599" fmla="*/ f504 f227 1"/>
                <a:gd name="f600" fmla="*/ f505 f226 1"/>
                <a:gd name="f601" fmla="*/ f506 f227 1"/>
                <a:gd name="f602" fmla="*/ f507 f226 1"/>
                <a:gd name="f603" fmla="*/ f508 f227 1"/>
                <a:gd name="f604" fmla="*/ f509 f226 1"/>
                <a:gd name="f605" fmla="*/ f510 f227 1"/>
                <a:gd name="f606" fmla="*/ f511 f226 1"/>
                <a:gd name="f607" fmla="*/ f512 f227 1"/>
                <a:gd name="f608" fmla="*/ f513 f226 1"/>
                <a:gd name="f609" fmla="*/ f514 f2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8">
                  <a:pos x="f519" y="f520"/>
                </a:cxn>
                <a:cxn ang="f328">
                  <a:pos x="f521" y="f522"/>
                </a:cxn>
                <a:cxn ang="f328">
                  <a:pos x="f523" y="f524"/>
                </a:cxn>
                <a:cxn ang="f328">
                  <a:pos x="f525" y="f526"/>
                </a:cxn>
                <a:cxn ang="f328">
                  <a:pos x="f523" y="f526"/>
                </a:cxn>
                <a:cxn ang="f328">
                  <a:pos x="f519" y="f527"/>
                </a:cxn>
                <a:cxn ang="f328">
                  <a:pos x="f528" y="f529"/>
                </a:cxn>
                <a:cxn ang="f328">
                  <a:pos x="f530" y="f531"/>
                </a:cxn>
                <a:cxn ang="f328">
                  <a:pos x="f532" y="f533"/>
                </a:cxn>
                <a:cxn ang="f328">
                  <a:pos x="f534" y="f535"/>
                </a:cxn>
                <a:cxn ang="f328">
                  <a:pos x="f536" y="f537"/>
                </a:cxn>
                <a:cxn ang="f328">
                  <a:pos x="f538" y="f539"/>
                </a:cxn>
                <a:cxn ang="f328">
                  <a:pos x="f540" y="f541"/>
                </a:cxn>
                <a:cxn ang="f328">
                  <a:pos x="f530" y="f542"/>
                </a:cxn>
                <a:cxn ang="f328">
                  <a:pos x="f536" y="f543"/>
                </a:cxn>
                <a:cxn ang="f328">
                  <a:pos x="f544" y="f545"/>
                </a:cxn>
                <a:cxn ang="f328">
                  <a:pos x="f546" y="f547"/>
                </a:cxn>
                <a:cxn ang="f328">
                  <a:pos x="f548" y="f549"/>
                </a:cxn>
                <a:cxn ang="f328">
                  <a:pos x="f546" y="f550"/>
                </a:cxn>
                <a:cxn ang="f328">
                  <a:pos x="f551" y="f547"/>
                </a:cxn>
                <a:cxn ang="f328">
                  <a:pos x="f552" y="f553"/>
                </a:cxn>
                <a:cxn ang="f328">
                  <a:pos x="f554" y="f555"/>
                </a:cxn>
                <a:cxn ang="f328">
                  <a:pos x="f556" y="f557"/>
                </a:cxn>
                <a:cxn ang="f328">
                  <a:pos x="f558" y="f559"/>
                </a:cxn>
                <a:cxn ang="f328">
                  <a:pos x="f560" y="f561"/>
                </a:cxn>
                <a:cxn ang="f328">
                  <a:pos x="f562" y="f563"/>
                </a:cxn>
                <a:cxn ang="f328">
                  <a:pos x="f564" y="f565"/>
                </a:cxn>
                <a:cxn ang="f328">
                  <a:pos x="f566" y="f567"/>
                </a:cxn>
                <a:cxn ang="f328">
                  <a:pos x="f568" y="f569"/>
                </a:cxn>
                <a:cxn ang="f328">
                  <a:pos x="f570" y="f571"/>
                </a:cxn>
                <a:cxn ang="f328">
                  <a:pos x="f572" y="f573"/>
                </a:cxn>
                <a:cxn ang="f328">
                  <a:pos x="f574" y="f575"/>
                </a:cxn>
                <a:cxn ang="f328">
                  <a:pos x="f576" y="f577"/>
                </a:cxn>
                <a:cxn ang="f328">
                  <a:pos x="f572" y="f578"/>
                </a:cxn>
                <a:cxn ang="f328">
                  <a:pos x="f572" y="f579"/>
                </a:cxn>
                <a:cxn ang="f328">
                  <a:pos x="f580" y="f581"/>
                </a:cxn>
                <a:cxn ang="f328">
                  <a:pos x="f582" y="f583"/>
                </a:cxn>
                <a:cxn ang="f328">
                  <a:pos x="f576" y="f579"/>
                </a:cxn>
                <a:cxn ang="f328">
                  <a:pos x="f584" y="f585"/>
                </a:cxn>
                <a:cxn ang="f328">
                  <a:pos x="f574" y="f586"/>
                </a:cxn>
                <a:cxn ang="f328">
                  <a:pos x="f587" y="f588"/>
                </a:cxn>
                <a:cxn ang="f328">
                  <a:pos x="f562" y="f585"/>
                </a:cxn>
                <a:cxn ang="f328">
                  <a:pos x="f589" y="f590"/>
                </a:cxn>
                <a:cxn ang="f328">
                  <a:pos x="f591" y="f592"/>
                </a:cxn>
                <a:cxn ang="f328">
                  <a:pos x="f593" y="f594"/>
                </a:cxn>
                <a:cxn ang="f328">
                  <a:pos x="f595" y="f596"/>
                </a:cxn>
                <a:cxn ang="f328">
                  <a:pos x="f597" y="f598"/>
                </a:cxn>
                <a:cxn ang="f328">
                  <a:pos x="f595" y="f599"/>
                </a:cxn>
                <a:cxn ang="f328">
                  <a:pos x="f600" y="f592"/>
                </a:cxn>
                <a:cxn ang="f328">
                  <a:pos x="f576" y="f601"/>
                </a:cxn>
                <a:cxn ang="f328">
                  <a:pos x="f602" y="f603"/>
                </a:cxn>
                <a:cxn ang="f328">
                  <a:pos x="f604" y="f605"/>
                </a:cxn>
                <a:cxn ang="f328">
                  <a:pos x="f606" y="f607"/>
                </a:cxn>
                <a:cxn ang="f328">
                  <a:pos x="f608" y="f542"/>
                </a:cxn>
                <a:cxn ang="f328">
                  <a:pos x="f609" y="f549"/>
                </a:cxn>
              </a:cxnLst>
              <a:rect l="f515" t="f518" r="f516" b="f517"/>
              <a:pathLst>
                <a:path w="201" h="256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13" y="f23"/>
                    <a:pt x="f10" y="f24"/>
                  </a:cubicBezTo>
                  <a:cubicBezTo>
                    <a:pt x="f25" y="f26"/>
                    <a:pt x="f8" y="f27"/>
                    <a:pt x="f21" y="f28"/>
                  </a:cubicBezTo>
                  <a:cubicBezTo>
                    <a:pt x="f15" y="f29"/>
                    <a:pt x="f17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37" y="f40"/>
                    <a:pt x="f33" y="f41"/>
                  </a:cubicBezTo>
                  <a:cubicBezTo>
                    <a:pt x="f33" y="f42"/>
                    <a:pt x="f43" y="f44"/>
                    <a:pt x="f45" y="f46"/>
                  </a:cubicBezTo>
                  <a:cubicBezTo>
                    <a:pt x="f45" y="f46"/>
                    <a:pt x="f45" y="f46"/>
                    <a:pt x="f45" y="f46"/>
                  </a:cubicBezTo>
                  <a:cubicBezTo>
                    <a:pt x="f43" y="f47"/>
                    <a:pt x="f48" y="f49"/>
                    <a:pt x="f48" y="f50"/>
                  </a:cubicBezTo>
                  <a:cubicBezTo>
                    <a:pt x="f48" y="f51"/>
                    <a:pt x="f48" y="f52"/>
                    <a:pt x="f48" y="f53"/>
                  </a:cubicBezTo>
                  <a:cubicBezTo>
                    <a:pt x="f45" y="f52"/>
                    <a:pt x="f31" y="f54"/>
                    <a:pt x="f15" y="f41"/>
                  </a:cubicBezTo>
                  <a:cubicBezTo>
                    <a:pt x="f17" y="f54"/>
                    <a:pt x="f55" y="f51"/>
                    <a:pt x="f31" y="f52"/>
                  </a:cubicBezTo>
                  <a:cubicBezTo>
                    <a:pt x="f56" y="f57"/>
                    <a:pt x="f45" y="f57"/>
                    <a:pt x="f45" y="f53"/>
                  </a:cubicBezTo>
                  <a:cubicBezTo>
                    <a:pt x="f43" y="f39"/>
                    <a:pt x="f48" y="f58"/>
                    <a:pt x="f33" y="f59"/>
                  </a:cubicBezTo>
                  <a:cubicBezTo>
                    <a:pt x="f45" y="f60"/>
                    <a:pt x="f55" y="f60"/>
                    <a:pt x="f19" y="f58"/>
                  </a:cubicBezTo>
                  <a:cubicBezTo>
                    <a:pt x="f19" y="f58"/>
                    <a:pt x="f19" y="f60"/>
                    <a:pt x="f19" y="f60"/>
                  </a:cubicBezTo>
                  <a:cubicBezTo>
                    <a:pt x="f17" y="f60"/>
                    <a:pt x="f31" y="f59"/>
                    <a:pt x="f45" y="f38"/>
                  </a:cubicBezTo>
                  <a:cubicBezTo>
                    <a:pt x="f43" y="f38"/>
                    <a:pt x="f48" y="f61"/>
                    <a:pt x="f48" y="f62"/>
                  </a:cubicBezTo>
                  <a:cubicBezTo>
                    <a:pt x="f43" y="f63"/>
                    <a:pt x="f45" y="f64"/>
                    <a:pt x="f55" y="f34"/>
                  </a:cubicBezTo>
                  <a:cubicBezTo>
                    <a:pt x="f17" y="f65"/>
                    <a:pt x="f19" y="f66"/>
                    <a:pt x="f21" y="f32"/>
                  </a:cubicBezTo>
                  <a:cubicBezTo>
                    <a:pt x="f10" y="f30"/>
                    <a:pt x="f25" y="f29"/>
                    <a:pt x="f67" y="f68"/>
                  </a:cubicBezTo>
                  <a:cubicBezTo>
                    <a:pt x="f67" y="f29"/>
                    <a:pt x="f67" y="f69"/>
                    <a:pt x="f70" y="f66"/>
                  </a:cubicBezTo>
                  <a:cubicBezTo>
                    <a:pt x="f70" y="f71"/>
                    <a:pt x="f8" y="f62"/>
                    <a:pt x="f8" y="f38"/>
                  </a:cubicBezTo>
                  <a:cubicBezTo>
                    <a:pt x="f13" y="f52"/>
                    <a:pt x="f8" y="f47"/>
                    <a:pt x="f72" y="f73"/>
                  </a:cubicBezTo>
                  <a:cubicBezTo>
                    <a:pt x="f74" y="f75"/>
                    <a:pt x="f76" y="f77"/>
                    <a:pt x="f78" y="f2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4"/>
                    <a:pt x="f86" y="f84"/>
                    <a:pt x="f87" y="f84"/>
                  </a:cubicBezTo>
                  <a:cubicBezTo>
                    <a:pt x="f81" y="f88"/>
                    <a:pt x="f79" y="f2"/>
                    <a:pt x="f89" y="f77"/>
                  </a:cubicBezTo>
                  <a:cubicBezTo>
                    <a:pt x="f81" y="f77"/>
                    <a:pt x="f85" y="f77"/>
                    <a:pt x="f86" y="f90"/>
                  </a:cubicBezTo>
                  <a:cubicBezTo>
                    <a:pt x="f91" y="f92"/>
                    <a:pt x="f93" y="f92"/>
                    <a:pt x="f94" y="f90"/>
                  </a:cubicBezTo>
                  <a:cubicBezTo>
                    <a:pt x="f94" y="f90"/>
                    <a:pt x="f94" y="f90"/>
                    <a:pt x="f94" y="f90"/>
                  </a:cubicBezTo>
                  <a:cubicBezTo>
                    <a:pt x="f95" y="f77"/>
                    <a:pt x="f86" y="f96"/>
                    <a:pt x="f81" y="f97"/>
                  </a:cubicBezTo>
                  <a:cubicBezTo>
                    <a:pt x="f89" y="f97"/>
                    <a:pt x="f78" y="f98"/>
                    <a:pt x="f99" y="f100"/>
                  </a:cubicBezTo>
                  <a:cubicBezTo>
                    <a:pt x="f72" y="f101"/>
                    <a:pt x="f102" y="f44"/>
                    <a:pt x="f67" y="f50"/>
                  </a:cubicBezTo>
                  <a:cubicBezTo>
                    <a:pt x="f70" y="f53"/>
                    <a:pt x="f70" y="f38"/>
                    <a:pt x="f102" y="f36"/>
                  </a:cubicBezTo>
                  <a:cubicBezTo>
                    <a:pt x="f103" y="f64"/>
                    <a:pt x="f72" y="f66"/>
                    <a:pt x="f72" y="f30"/>
                  </a:cubicBezTo>
                  <a:cubicBezTo>
                    <a:pt x="f104" y="f105"/>
                    <a:pt x="f72" y="f106"/>
                    <a:pt x="f102" y="f24"/>
                  </a:cubicBezTo>
                  <a:cubicBezTo>
                    <a:pt x="f70" y="f23"/>
                    <a:pt x="f25" y="f107"/>
                    <a:pt x="f8" y="f108"/>
                  </a:cubicBezTo>
                  <a:cubicBezTo>
                    <a:pt x="f10" y="f18"/>
                    <a:pt x="f8" y="f109"/>
                    <a:pt x="f25" y="f16"/>
                  </a:cubicBezTo>
                  <a:cubicBezTo>
                    <a:pt x="f25" y="f110"/>
                    <a:pt x="f70" y="f109"/>
                    <a:pt x="f70" y="f111"/>
                  </a:cubicBezTo>
                  <a:cubicBezTo>
                    <a:pt x="f103" y="f108"/>
                    <a:pt x="f74" y="f112"/>
                    <a:pt x="f78" y="f112"/>
                  </a:cubicBezTo>
                  <a:cubicBezTo>
                    <a:pt x="f85" y="f112"/>
                    <a:pt x="f87" y="f20"/>
                    <a:pt x="f95" y="f23"/>
                  </a:cubicBezTo>
                  <a:cubicBezTo>
                    <a:pt x="f93" y="f113"/>
                    <a:pt x="f114" y="f24"/>
                    <a:pt x="f94" y="f115"/>
                  </a:cubicBezTo>
                  <a:cubicBezTo>
                    <a:pt x="f94" y="f116"/>
                    <a:pt x="f117" y="f116"/>
                    <a:pt x="f118" y="f116"/>
                  </a:cubicBezTo>
                  <a:cubicBezTo>
                    <a:pt x="f118" y="f116"/>
                    <a:pt x="f118" y="f116"/>
                    <a:pt x="f118" y="f116"/>
                  </a:cubicBezTo>
                  <a:cubicBezTo>
                    <a:pt x="f94" y="f115"/>
                    <a:pt x="f114" y="f113"/>
                    <a:pt x="f93" y="f22"/>
                  </a:cubicBezTo>
                  <a:cubicBezTo>
                    <a:pt x="f91" y="f112"/>
                    <a:pt x="f87" y="f119"/>
                    <a:pt x="f81" y="f108"/>
                  </a:cubicBezTo>
                  <a:cubicBezTo>
                    <a:pt x="f85" y="f18"/>
                    <a:pt x="f87" y="f111"/>
                    <a:pt x="f91" y="f109"/>
                  </a:cubicBezTo>
                  <a:cubicBezTo>
                    <a:pt x="f95" y="f109"/>
                    <a:pt x="f95" y="f109"/>
                    <a:pt x="f95" y="f109"/>
                  </a:cubicBezTo>
                  <a:cubicBezTo>
                    <a:pt x="f94" y="f111"/>
                    <a:pt x="f118" y="f111"/>
                    <a:pt x="f120" y="f18"/>
                  </a:cubicBezTo>
                  <a:cubicBezTo>
                    <a:pt x="f120" y="f111"/>
                    <a:pt x="f121" y="f109"/>
                    <a:pt x="f122" y="f110"/>
                  </a:cubicBezTo>
                  <a:cubicBezTo>
                    <a:pt x="f121" y="f16"/>
                    <a:pt x="f123" y="f124"/>
                    <a:pt x="f125" y="f14"/>
                  </a:cubicBezTo>
                  <a:cubicBezTo>
                    <a:pt x="f125" y="f14"/>
                    <a:pt x="f125" y="f14"/>
                    <a:pt x="f125" y="f12"/>
                  </a:cubicBezTo>
                  <a:cubicBezTo>
                    <a:pt x="f126" y="f14"/>
                    <a:pt x="f123" y="f14"/>
                    <a:pt x="f120" y="f127"/>
                  </a:cubicBezTo>
                  <a:cubicBezTo>
                    <a:pt x="f118" y="f128"/>
                    <a:pt x="f122" y="f16"/>
                    <a:pt x="f95" y="f16"/>
                  </a:cubicBezTo>
                  <a:cubicBezTo>
                    <a:pt x="f91" y="f16"/>
                    <a:pt x="f87" y="f110"/>
                    <a:pt x="f86" y="f109"/>
                  </a:cubicBezTo>
                  <a:cubicBezTo>
                    <a:pt x="f85" y="f109"/>
                    <a:pt x="f83" y="f111"/>
                    <a:pt x="f81" y="f111"/>
                  </a:cubicBezTo>
                  <a:cubicBezTo>
                    <a:pt x="f78" y="f129"/>
                    <a:pt x="f74" y="f129"/>
                    <a:pt x="f72" y="f109"/>
                  </a:cubicBezTo>
                  <a:cubicBezTo>
                    <a:pt x="f102" y="f16"/>
                    <a:pt x="f102" y="f14"/>
                    <a:pt x="f72" y="f11"/>
                  </a:cubicBezTo>
                  <a:cubicBezTo>
                    <a:pt x="f78" y="f130"/>
                    <a:pt x="f81" y="f131"/>
                    <a:pt x="f91" y="f132"/>
                  </a:cubicBezTo>
                  <a:cubicBezTo>
                    <a:pt x="f118" y="f133"/>
                    <a:pt x="f134" y="f135"/>
                    <a:pt x="f136" y="f137"/>
                  </a:cubicBezTo>
                  <a:cubicBezTo>
                    <a:pt x="f138" y="f139"/>
                    <a:pt x="f140" y="f138"/>
                    <a:pt x="f141" y="f142"/>
                  </a:cubicBezTo>
                  <a:cubicBezTo>
                    <a:pt x="f131" y="f143"/>
                    <a:pt x="f144" y="f145"/>
                    <a:pt x="f124" y="f134"/>
                  </a:cubicBezTo>
                  <a:cubicBezTo>
                    <a:pt x="f111" y="f126"/>
                    <a:pt x="f108" y="f118"/>
                    <a:pt x="f119" y="f95"/>
                  </a:cubicBezTo>
                  <a:cubicBezTo>
                    <a:pt x="f119" y="f83"/>
                    <a:pt x="f108" y="f76"/>
                    <a:pt x="f111" y="f104"/>
                  </a:cubicBezTo>
                  <a:cubicBezTo>
                    <a:pt x="f110" y="f102"/>
                    <a:pt x="f124" y="f25"/>
                    <a:pt x="f12" y="f10"/>
                  </a:cubicBezTo>
                  <a:cubicBezTo>
                    <a:pt x="f12" y="f13"/>
                    <a:pt x="f12" y="f21"/>
                    <a:pt x="f12" y="f21"/>
                  </a:cubicBezTo>
                  <a:cubicBezTo>
                    <a:pt x="f127" y="f43"/>
                    <a:pt x="f16" y="f146"/>
                    <a:pt x="f108" y="f147"/>
                  </a:cubicBezTo>
                  <a:cubicBezTo>
                    <a:pt x="f20" y="f148"/>
                    <a:pt x="f149" y="f150"/>
                    <a:pt x="f24" y="f148"/>
                  </a:cubicBezTo>
                  <a:cubicBezTo>
                    <a:pt x="f30" y="f151"/>
                    <a:pt x="f61" y="f152"/>
                    <a:pt x="f51" y="f148"/>
                  </a:cubicBezTo>
                  <a:cubicBezTo>
                    <a:pt x="f73" y="f153"/>
                    <a:pt x="f82" y="f5"/>
                    <a:pt x="f154" y="f155"/>
                  </a:cubicBezTo>
                  <a:cubicBezTo>
                    <a:pt x="f156" y="f155"/>
                    <a:pt x="f157" y="f155"/>
                    <a:pt x="f6" y="f158"/>
                  </a:cubicBezTo>
                  <a:cubicBezTo>
                    <a:pt x="f159" y="f160"/>
                    <a:pt x="f161" y="f37"/>
                    <a:pt x="f159" y="f17"/>
                  </a:cubicBezTo>
                  <a:cubicBezTo>
                    <a:pt x="f162" y="f17"/>
                    <a:pt x="f161" y="f17"/>
                    <a:pt x="f163" y="f17"/>
                  </a:cubicBezTo>
                  <a:cubicBezTo>
                    <a:pt x="f75" y="f17"/>
                    <a:pt x="f49" y="f8"/>
                    <a:pt x="f39" y="f76"/>
                  </a:cubicBezTo>
                  <a:cubicBezTo>
                    <a:pt x="f38" y="f81"/>
                    <a:pt x="f61" y="f91"/>
                    <a:pt x="f62" y="f117"/>
                  </a:cubicBezTo>
                  <a:cubicBezTo>
                    <a:pt x="f164" y="f126"/>
                    <a:pt x="f63" y="f165"/>
                    <a:pt x="f34" y="f143"/>
                  </a:cubicBezTo>
                  <a:cubicBezTo>
                    <a:pt x="f66" y="f166"/>
                    <a:pt x="f32" y="f142"/>
                    <a:pt x="f32" y="f139"/>
                  </a:cubicBezTo>
                  <a:cubicBezTo>
                    <a:pt x="f30" y="f133"/>
                    <a:pt x="f32" y="f167"/>
                    <a:pt x="f64" y="f168"/>
                  </a:cubicBezTo>
                  <a:cubicBezTo>
                    <a:pt x="f71" y="f169"/>
                    <a:pt x="f36" y="f169"/>
                    <a:pt x="f164" y="f169"/>
                  </a:cubicBezTo>
                  <a:cubicBezTo>
                    <a:pt x="f164" y="f169"/>
                    <a:pt x="f164" y="f169"/>
                    <a:pt x="f164" y="f169"/>
                  </a:cubicBezTo>
                  <a:cubicBezTo>
                    <a:pt x="f36" y="f168"/>
                    <a:pt x="f71" y="f170"/>
                    <a:pt x="f34" y="f167"/>
                  </a:cubicBezTo>
                  <a:cubicBezTo>
                    <a:pt x="f171" y="f170"/>
                    <a:pt x="f39" y="f172"/>
                    <a:pt x="f173" y="f124"/>
                  </a:cubicBezTo>
                  <a:cubicBezTo>
                    <a:pt x="f53" y="f129"/>
                    <a:pt x="f39" y="f149"/>
                    <a:pt x="f60" y="f26"/>
                  </a:cubicBezTo>
                  <a:cubicBezTo>
                    <a:pt x="f38" y="f68"/>
                    <a:pt x="f174" y="f66"/>
                    <a:pt x="f59" y="f36"/>
                  </a:cubicBezTo>
                  <a:cubicBezTo>
                    <a:pt x="f59" y="f164"/>
                    <a:pt x="f59" y="f164"/>
                    <a:pt x="f59" y="f164"/>
                  </a:cubicBezTo>
                  <a:cubicBezTo>
                    <a:pt x="f174" y="f60"/>
                    <a:pt x="f36" y="f53"/>
                    <a:pt x="f66" y="f53"/>
                  </a:cubicBezTo>
                  <a:cubicBezTo>
                    <a:pt x="f29" y="f57"/>
                    <a:pt x="f27" y="f57"/>
                    <a:pt x="f26" y="f52"/>
                  </a:cubicBezTo>
                  <a:cubicBezTo>
                    <a:pt x="f24" y="f52"/>
                    <a:pt x="f23" y="f57"/>
                    <a:pt x="f22" y="f39"/>
                  </a:cubicBezTo>
                  <a:cubicBezTo>
                    <a:pt x="f107" y="f58"/>
                    <a:pt x="f20" y="f60"/>
                    <a:pt x="f20" y="f59"/>
                  </a:cubicBezTo>
                  <a:cubicBezTo>
                    <a:pt x="f107" y="f171"/>
                    <a:pt x="f112" y="f164"/>
                    <a:pt x="f129" y="f63"/>
                  </a:cubicBezTo>
                  <a:cubicBezTo>
                    <a:pt x="f108" y="f62"/>
                    <a:pt x="f107" y="f171"/>
                    <a:pt x="f112" y="f59"/>
                  </a:cubicBezTo>
                  <a:cubicBezTo>
                    <a:pt x="f119" y="f174"/>
                    <a:pt x="f108" y="f174"/>
                    <a:pt x="f18" y="f174"/>
                  </a:cubicBezTo>
                  <a:cubicBezTo>
                    <a:pt x="f111" y="f174"/>
                    <a:pt x="f109" y="f61"/>
                    <a:pt x="f110" y="f61"/>
                  </a:cubicBezTo>
                  <a:cubicBezTo>
                    <a:pt x="f128" y="f62"/>
                    <a:pt x="f14" y="f62"/>
                    <a:pt x="f11" y="f62"/>
                  </a:cubicBezTo>
                  <a:cubicBezTo>
                    <a:pt x="f9" y="f62"/>
                    <a:pt x="f144" y="f171"/>
                    <a:pt x="f144" y="f171"/>
                  </a:cubicBezTo>
                  <a:cubicBezTo>
                    <a:pt x="f144" y="f171"/>
                    <a:pt x="f144" y="f171"/>
                    <a:pt x="f144" y="f171"/>
                  </a:cubicBezTo>
                  <a:cubicBezTo>
                    <a:pt x="f144" y="f171"/>
                    <a:pt x="f9" y="f171"/>
                    <a:pt x="f9" y="f171"/>
                  </a:cubicBezTo>
                  <a:cubicBezTo>
                    <a:pt x="f14" y="f171"/>
                    <a:pt x="f124" y="f171"/>
                    <a:pt x="f16" y="f174"/>
                  </a:cubicBezTo>
                  <a:cubicBezTo>
                    <a:pt x="f109" y="f174"/>
                    <a:pt x="f111" y="f38"/>
                    <a:pt x="f129" y="f59"/>
                  </a:cubicBezTo>
                  <a:cubicBezTo>
                    <a:pt x="f129" y="f59"/>
                    <a:pt x="f108" y="f59"/>
                    <a:pt x="f108" y="f60"/>
                  </a:cubicBezTo>
                  <a:cubicBezTo>
                    <a:pt x="f20" y="f53"/>
                    <a:pt x="f149" y="f40"/>
                    <a:pt x="f115" y="f51"/>
                  </a:cubicBezTo>
                  <a:cubicBezTo>
                    <a:pt x="f113" y="f41"/>
                    <a:pt x="f107" y="f49"/>
                    <a:pt x="f129" y="f41"/>
                  </a:cubicBezTo>
                  <a:cubicBezTo>
                    <a:pt x="f111" y="f50"/>
                    <a:pt x="f110" y="f54"/>
                    <a:pt x="f128" y="f51"/>
                  </a:cubicBezTo>
                  <a:cubicBezTo>
                    <a:pt x="f11" y="f57"/>
                    <a:pt x="f175" y="f53"/>
                    <a:pt x="f167" y="f52"/>
                  </a:cubicBezTo>
                  <a:cubicBezTo>
                    <a:pt x="f176" y="f52"/>
                    <a:pt x="f177" y="f40"/>
                    <a:pt x="f141" y="f51"/>
                  </a:cubicBezTo>
                  <a:cubicBezTo>
                    <a:pt x="f178" y="f50"/>
                    <a:pt x="f135" y="f41"/>
                    <a:pt x="f138" y="f42"/>
                  </a:cubicBezTo>
                  <a:cubicBezTo>
                    <a:pt x="f138" y="f42"/>
                    <a:pt x="f138" y="f42"/>
                    <a:pt x="f138" y="f47"/>
                  </a:cubicBezTo>
                  <a:cubicBezTo>
                    <a:pt x="f138" y="f47"/>
                    <a:pt x="f139" y="f47"/>
                    <a:pt x="f139" y="f42"/>
                  </a:cubicBezTo>
                  <a:cubicBezTo>
                    <a:pt x="f135" y="f49"/>
                    <a:pt x="f133" y="f41"/>
                    <a:pt x="f141" y="f50"/>
                  </a:cubicBezTo>
                  <a:cubicBezTo>
                    <a:pt x="f170" y="f57"/>
                    <a:pt x="f130" y="f52"/>
                    <a:pt x="f14" y="f54"/>
                  </a:cubicBezTo>
                  <a:cubicBezTo>
                    <a:pt x="f12" y="f54"/>
                    <a:pt x="f9" y="f50"/>
                    <a:pt x="f144" y="f41"/>
                  </a:cubicBezTo>
                  <a:cubicBezTo>
                    <a:pt x="f172" y="f49"/>
                    <a:pt x="f172" y="f47"/>
                    <a:pt x="f130" y="f44"/>
                  </a:cubicBezTo>
                  <a:cubicBezTo>
                    <a:pt x="f175" y="f179"/>
                    <a:pt x="f169" y="f101"/>
                    <a:pt x="f131" y="f73"/>
                  </a:cubicBezTo>
                  <a:cubicBezTo>
                    <a:pt x="f170" y="f73"/>
                    <a:pt x="f170" y="f73"/>
                    <a:pt x="f170" y="f100"/>
                  </a:cubicBezTo>
                  <a:cubicBezTo>
                    <a:pt x="f169" y="f73"/>
                    <a:pt x="f175" y="f101"/>
                    <a:pt x="f172" y="f179"/>
                  </a:cubicBezTo>
                  <a:cubicBezTo>
                    <a:pt x="f172" y="f46"/>
                    <a:pt x="f172" y="f44"/>
                    <a:pt x="f144" y="f44"/>
                  </a:cubicBezTo>
                  <a:cubicBezTo>
                    <a:pt x="f11" y="f41"/>
                    <a:pt x="f124" y="f50"/>
                    <a:pt x="f110" y="f49"/>
                  </a:cubicBezTo>
                  <a:cubicBezTo>
                    <a:pt x="f119" y="f44"/>
                    <a:pt x="f23" y="f44"/>
                    <a:pt x="f116" y="f41"/>
                  </a:cubicBezTo>
                  <a:cubicBezTo>
                    <a:pt x="f180" y="f54"/>
                    <a:pt x="f28" y="f51"/>
                    <a:pt x="f32" y="f51"/>
                  </a:cubicBezTo>
                  <a:cubicBezTo>
                    <a:pt x="f63" y="f51"/>
                    <a:pt x="f61" y="f52"/>
                    <a:pt x="f60" y="f58"/>
                  </a:cubicBezTo>
                  <a:cubicBezTo>
                    <a:pt x="f60" y="f58"/>
                    <a:pt x="f60" y="f60"/>
                    <a:pt x="f58" y="f60"/>
                  </a:cubicBezTo>
                  <a:cubicBezTo>
                    <a:pt x="f58" y="f173"/>
                    <a:pt x="f58" y="f52"/>
                    <a:pt x="f60" y="f50"/>
                  </a:cubicBezTo>
                  <a:cubicBezTo>
                    <a:pt x="f59" y="f47"/>
                    <a:pt x="f174" y="f181"/>
                    <a:pt x="f62" y="f100"/>
                  </a:cubicBezTo>
                  <a:cubicBezTo>
                    <a:pt x="f34" y="f77"/>
                    <a:pt x="f66" y="f84"/>
                    <a:pt x="f69" y="f159"/>
                  </a:cubicBezTo>
                  <a:cubicBezTo>
                    <a:pt x="f69" y="f154"/>
                    <a:pt x="f30" y="f182"/>
                    <a:pt x="f29" y="f183"/>
                  </a:cubicBezTo>
                  <a:cubicBezTo>
                    <a:pt x="f68" y="f184"/>
                    <a:pt x="f26" y="f185"/>
                    <a:pt x="f107" y="f186"/>
                  </a:cubicBezTo>
                  <a:cubicBezTo>
                    <a:pt x="f112" y="f186"/>
                    <a:pt x="f108" y="f187"/>
                    <a:pt x="f129" y="f187"/>
                  </a:cubicBezTo>
                  <a:cubicBezTo>
                    <a:pt x="f110" y="f187"/>
                    <a:pt x="f127" y="f187"/>
                    <a:pt x="f11" y="f188"/>
                  </a:cubicBezTo>
                  <a:cubicBezTo>
                    <a:pt x="f9" y="f188"/>
                    <a:pt x="f172" y="f188"/>
                    <a:pt x="f175" y="f188"/>
                  </a:cubicBezTo>
                  <a:cubicBezTo>
                    <a:pt x="f168" y="f188"/>
                    <a:pt x="f167" y="f188"/>
                    <a:pt x="f176" y="f188"/>
                  </a:cubicBezTo>
                  <a:cubicBezTo>
                    <a:pt x="f133" y="f188"/>
                    <a:pt x="f137" y="f189"/>
                    <a:pt x="f138" y="f190"/>
                  </a:cubicBezTo>
                  <a:cubicBezTo>
                    <a:pt x="f191" y="f192"/>
                    <a:pt x="f142" y="f192"/>
                    <a:pt x="f193" y="f194"/>
                  </a:cubicBezTo>
                  <a:cubicBezTo>
                    <a:pt x="f191" y="f186"/>
                    <a:pt x="f139" y="f188"/>
                    <a:pt x="f178" y="f195"/>
                  </a:cubicBezTo>
                  <a:cubicBezTo>
                    <a:pt x="f141" y="f195"/>
                    <a:pt x="f167" y="f195"/>
                    <a:pt x="f168" y="f195"/>
                  </a:cubicBezTo>
                  <a:cubicBezTo>
                    <a:pt x="f168" y="f195"/>
                    <a:pt x="f169" y="f195"/>
                    <a:pt x="f169" y="f196"/>
                  </a:cubicBezTo>
                  <a:cubicBezTo>
                    <a:pt x="f131" y="f197"/>
                    <a:pt x="f167" y="f198"/>
                    <a:pt x="f132" y="f199"/>
                  </a:cubicBezTo>
                  <a:cubicBezTo>
                    <a:pt x="f177" y="f200"/>
                    <a:pt x="f201" y="f202"/>
                    <a:pt x="f201" y="f203"/>
                  </a:cubicBezTo>
                  <a:cubicBezTo>
                    <a:pt x="f201" y="f203"/>
                    <a:pt x="f201" y="f204"/>
                    <a:pt x="f201" y="f204"/>
                  </a:cubicBezTo>
                  <a:cubicBezTo>
                    <a:pt x="f201" y="f204"/>
                    <a:pt x="f201" y="f204"/>
                    <a:pt x="f201" y="f204"/>
                  </a:cubicBezTo>
                  <a:cubicBezTo>
                    <a:pt x="f141" y="f205"/>
                    <a:pt x="f167" y="f200"/>
                    <a:pt x="f131" y="f198"/>
                  </a:cubicBezTo>
                  <a:cubicBezTo>
                    <a:pt x="f168" y="f206"/>
                    <a:pt x="f168" y="f197"/>
                    <a:pt x="f169" y="f197"/>
                  </a:cubicBezTo>
                  <a:cubicBezTo>
                    <a:pt x="f175" y="f197"/>
                    <a:pt x="f130" y="f196"/>
                    <a:pt x="f130" y="f196"/>
                  </a:cubicBezTo>
                  <a:cubicBezTo>
                    <a:pt x="f144" y="f195"/>
                    <a:pt x="f11" y="f195"/>
                    <a:pt x="f14" y="f195"/>
                  </a:cubicBezTo>
                  <a:cubicBezTo>
                    <a:pt x="f124" y="f188"/>
                    <a:pt x="f16" y="f189"/>
                    <a:pt x="f109" y="f188"/>
                  </a:cubicBezTo>
                  <a:cubicBezTo>
                    <a:pt x="f110" y="f188"/>
                    <a:pt x="f16" y="f195"/>
                    <a:pt x="f128" y="f195"/>
                  </a:cubicBezTo>
                  <a:cubicBezTo>
                    <a:pt x="f11" y="f198"/>
                    <a:pt x="f144" y="f207"/>
                    <a:pt x="f144" y="f208"/>
                  </a:cubicBezTo>
                  <a:cubicBezTo>
                    <a:pt x="f144" y="f208"/>
                    <a:pt x="f144" y="f209"/>
                    <a:pt x="f144" y="f210"/>
                  </a:cubicBezTo>
                  <a:cubicBezTo>
                    <a:pt x="f172" y="f211"/>
                    <a:pt x="f172" y="f212"/>
                    <a:pt x="f9" y="f213"/>
                  </a:cubicBezTo>
                  <a:cubicBezTo>
                    <a:pt x="f9" y="f214"/>
                    <a:pt x="f9" y="f214"/>
                    <a:pt x="f11" y="f7"/>
                  </a:cubicBezTo>
                  <a:cubicBezTo>
                    <a:pt x="f144" y="f215"/>
                    <a:pt x="f172" y="f214"/>
                    <a:pt x="f130" y="f214"/>
                  </a:cubicBezTo>
                  <a:cubicBezTo>
                    <a:pt x="f133" y="f216"/>
                    <a:pt x="f166" y="f217"/>
                    <a:pt x="f134" y="f205"/>
                  </a:cubicBezTo>
                  <a:cubicBezTo>
                    <a:pt x="f218" y="f205"/>
                    <a:pt x="f218" y="f205"/>
                    <a:pt x="f218" y="f200"/>
                  </a:cubicBezTo>
                  <a:cubicBezTo>
                    <a:pt x="f125" y="f199"/>
                    <a:pt x="f126" y="f198"/>
                    <a:pt x="f120" y="f206"/>
                  </a:cubicBezTo>
                  <a:cubicBezTo>
                    <a:pt x="f114" y="f187"/>
                    <a:pt x="f85" y="f219"/>
                    <a:pt x="f76" y="f220"/>
                  </a:cubicBezTo>
                  <a:cubicBezTo>
                    <a:pt x="f8" y="f156"/>
                    <a:pt x="f45" y="f84"/>
                    <a:pt x="f160" y="f73"/>
                  </a:cubicBezTo>
                  <a:cubicBezTo>
                    <a:pt x="f221" y="f42"/>
                    <a:pt x="f153" y="f53"/>
                    <a:pt x="f155" y="f62"/>
                  </a:cubicBezTo>
                  <a:cubicBezTo>
                    <a:pt x="f5" y="f30"/>
                    <a:pt x="f155" y="f115"/>
                    <a:pt x="f148" y="f119"/>
                  </a:cubicBezTo>
                  <a:cubicBezTo>
                    <a:pt x="f148" y="f108"/>
                    <a:pt x="f221" y="f108"/>
                    <a:pt x="f221" y="f129"/>
                  </a:cubicBezTo>
                  <a:cubicBezTo>
                    <a:pt x="f222" y="f18"/>
                    <a:pt x="f151" y="f18"/>
                    <a:pt x="f223" y="f111"/>
                  </a:cubicBezTo>
                  <a:cubicBezTo>
                    <a:pt x="f224" y="f109"/>
                    <a:pt x="f35" y="f110"/>
                    <a:pt x="f37" y="f128"/>
                  </a:cubicBezTo>
                  <a:cubicBezTo>
                    <a:pt x="f37" y="f127"/>
                    <a:pt x="f33" y="f127"/>
                    <a:pt x="f43" y="f127"/>
                  </a:cubicBezTo>
                  <a:cubicBezTo>
                    <a:pt x="f56" y="f127"/>
                    <a:pt x="f55" y="f127"/>
                    <a:pt x="f17" y="f14"/>
                  </a:cubicBezTo>
                  <a:cubicBezTo>
                    <a:pt x="f19" y="f12"/>
                    <a:pt x="f13" y="f11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B868469F-575F-8FDA-6BD9-23193CA93032}"/>
                </a:ext>
              </a:extLst>
            </p:cNvPr>
            <p:cNvSpPr/>
            <p:nvPr/>
          </p:nvSpPr>
          <p:spPr>
            <a:xfrm>
              <a:off x="1642481" y="2034293"/>
              <a:ext cx="584374" cy="5744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2"/>
                <a:gd name="f7" fmla="val 170"/>
                <a:gd name="f8" fmla="val 42"/>
                <a:gd name="f9" fmla="val 148"/>
                <a:gd name="f10" fmla="val 47"/>
                <a:gd name="f11" fmla="val 142"/>
                <a:gd name="f12" fmla="val 46"/>
                <a:gd name="f13" fmla="val 138"/>
                <a:gd name="f14" fmla="val 135"/>
                <a:gd name="f15" fmla="val 134"/>
                <a:gd name="f16" fmla="val 43"/>
                <a:gd name="f17" fmla="val 132"/>
                <a:gd name="f18" fmla="val 131"/>
                <a:gd name="f19" fmla="val 129"/>
                <a:gd name="f20" fmla="val 128"/>
                <a:gd name="f21" fmla="val 126"/>
                <a:gd name="f22" fmla="val 125"/>
                <a:gd name="f23" fmla="val 116"/>
                <a:gd name="f24" fmla="val 110"/>
                <a:gd name="f25" fmla="val 54"/>
                <a:gd name="f26" fmla="val 106"/>
                <a:gd name="f27" fmla="val 60"/>
                <a:gd name="f28" fmla="val 102"/>
                <a:gd name="f29" fmla="val 62"/>
                <a:gd name="f30" fmla="val 98"/>
                <a:gd name="f31" fmla="val 63"/>
                <a:gd name="f32" fmla="val 92"/>
                <a:gd name="f33" fmla="val 64"/>
                <a:gd name="f34" fmla="val 86"/>
                <a:gd name="f35" fmla="val 66"/>
                <a:gd name="f36" fmla="val 81"/>
                <a:gd name="f37" fmla="val 67"/>
                <a:gd name="f38" fmla="val 75"/>
                <a:gd name="f39" fmla="val 69"/>
                <a:gd name="f40" fmla="val 65"/>
                <a:gd name="f41" fmla="val 58"/>
                <a:gd name="f42" fmla="val 55"/>
                <a:gd name="f43" fmla="val 68"/>
                <a:gd name="f44" fmla="val 53"/>
                <a:gd name="f45" fmla="val 49"/>
                <a:gd name="f46" fmla="val 59"/>
                <a:gd name="f47" fmla="val 51"/>
                <a:gd name="f48" fmla="val 35"/>
                <a:gd name="f49" fmla="val 45"/>
                <a:gd name="f50" fmla="val 27"/>
                <a:gd name="f51" fmla="val 39"/>
                <a:gd name="f52" fmla="val 18"/>
                <a:gd name="f53" fmla="val 8"/>
                <a:gd name="f54" fmla="val 36"/>
                <a:gd name="f55" fmla="val 6"/>
                <a:gd name="f56" fmla="val 32"/>
                <a:gd name="f57" fmla="val 4"/>
                <a:gd name="f58" fmla="val 28"/>
                <a:gd name="f59" fmla="val 26"/>
                <a:gd name="f60" fmla="val 3"/>
                <a:gd name="f61" fmla="val 24"/>
                <a:gd name="f62" fmla="val 11"/>
                <a:gd name="f63" fmla="val 30"/>
                <a:gd name="f64" fmla="val 29"/>
                <a:gd name="f65" fmla="val 31"/>
                <a:gd name="f66" fmla="val 34"/>
                <a:gd name="f67" fmla="val 25"/>
                <a:gd name="f68" fmla="val 19"/>
                <a:gd name="f69" fmla="val 12"/>
                <a:gd name="f70" fmla="val 14"/>
                <a:gd name="f71" fmla="val 40"/>
                <a:gd name="f72" fmla="val 16"/>
                <a:gd name="f73" fmla="val 50"/>
                <a:gd name="f74" fmla="val 38"/>
                <a:gd name="f75" fmla="val 52"/>
                <a:gd name="f76" fmla="val 72"/>
                <a:gd name="f77" fmla="val 76"/>
                <a:gd name="f78" fmla="val 77"/>
                <a:gd name="f79" fmla="val 78"/>
                <a:gd name="f80" fmla="val 79"/>
                <a:gd name="f81" fmla="val 80"/>
                <a:gd name="f82" fmla="val 83"/>
                <a:gd name="f83" fmla="val 56"/>
                <a:gd name="f84" fmla="val 84"/>
                <a:gd name="f85" fmla="val 37"/>
                <a:gd name="f86" fmla="val 90"/>
                <a:gd name="f87" fmla="val 23"/>
                <a:gd name="f88" fmla="val 99"/>
                <a:gd name="f89" fmla="val 100"/>
                <a:gd name="f90" fmla="val 9"/>
                <a:gd name="f91" fmla="val 101"/>
                <a:gd name="f92" fmla="val 7"/>
                <a:gd name="f93" fmla="val 103"/>
                <a:gd name="f94" fmla="val 5"/>
                <a:gd name="f95" fmla="val 104"/>
                <a:gd name="f96" fmla="val 107"/>
                <a:gd name="f97" fmla="val 10"/>
                <a:gd name="f98" fmla="val 109"/>
                <a:gd name="f99" fmla="val 13"/>
                <a:gd name="f100" fmla="val 111"/>
                <a:gd name="f101" fmla="val 15"/>
                <a:gd name="f102" fmla="val 17"/>
                <a:gd name="f103" fmla="val 33"/>
                <a:gd name="f104" fmla="val 105"/>
                <a:gd name="f105" fmla="val 108"/>
                <a:gd name="f106" fmla="val 41"/>
                <a:gd name="f107" fmla="val 114"/>
                <a:gd name="f108" fmla="val 119"/>
                <a:gd name="f109" fmla="val 122"/>
                <a:gd name="f110" fmla="val 20"/>
                <a:gd name="f111" fmla="val 137"/>
                <a:gd name="f112" fmla="val 139"/>
                <a:gd name="f113" fmla="val 141"/>
                <a:gd name="f114" fmla="val 143"/>
                <a:gd name="f115" fmla="val 146"/>
                <a:gd name="f116" fmla="val 149"/>
                <a:gd name="f117" fmla="val 151"/>
                <a:gd name="f118" fmla="val 152"/>
                <a:gd name="f119" fmla="val 154"/>
                <a:gd name="f120" fmla="val 2"/>
                <a:gd name="f121" fmla="val 155"/>
                <a:gd name="f122" fmla="val 157"/>
                <a:gd name="f123" fmla="val 1"/>
                <a:gd name="f124" fmla="val 158"/>
                <a:gd name="f125" fmla="val 159"/>
                <a:gd name="f126" fmla="val 156"/>
                <a:gd name="f127" fmla="val 162"/>
                <a:gd name="f128" fmla="val 166"/>
                <a:gd name="f129" fmla="val 169"/>
                <a:gd name="f130" fmla="val 171"/>
                <a:gd name="f131" fmla="val 22"/>
                <a:gd name="f132" fmla="val 168"/>
                <a:gd name="f133" fmla="val 167"/>
                <a:gd name="f134" fmla="val 165"/>
                <a:gd name="f135" fmla="val 161"/>
                <a:gd name="f136" fmla="val 21"/>
                <a:gd name="f137" fmla="val 133"/>
                <a:gd name="f138" fmla="val 44"/>
                <a:gd name="f139" fmla="val 124"/>
                <a:gd name="f140" fmla="val 163"/>
                <a:gd name="f141" fmla="val 74"/>
                <a:gd name="f142" fmla="val 82"/>
                <a:gd name="f143" fmla="val 164"/>
                <a:gd name="f144" fmla="val 160"/>
                <a:gd name="f145" fmla="val 85"/>
                <a:gd name="f146" fmla="val 88"/>
                <a:gd name="f147" fmla="val 89"/>
                <a:gd name="f148" fmla="val 140"/>
                <a:gd name="f149" fmla="val 91"/>
                <a:gd name="f150" fmla="val 117"/>
                <a:gd name="f151" fmla="val 87"/>
                <a:gd name="f152" fmla="val 94"/>
                <a:gd name="f153" fmla="val 95"/>
                <a:gd name="f154" fmla="val 153"/>
                <a:gd name="f155" fmla="val 61"/>
                <a:gd name="f156" fmla="+- 0 0 -90"/>
                <a:gd name="f157" fmla="*/ f3 1 172"/>
                <a:gd name="f158" fmla="*/ f4 1 170"/>
                <a:gd name="f159" fmla="val f5"/>
                <a:gd name="f160" fmla="val f6"/>
                <a:gd name="f161" fmla="val f7"/>
                <a:gd name="f162" fmla="*/ f156 f0 1"/>
                <a:gd name="f163" fmla="+- f161 0 f159"/>
                <a:gd name="f164" fmla="+- f160 0 f159"/>
                <a:gd name="f165" fmla="*/ f162 1 f2"/>
                <a:gd name="f166" fmla="*/ f164 1 172"/>
                <a:gd name="f167" fmla="*/ f163 1 170"/>
                <a:gd name="f168" fmla="*/ 42 f164 1"/>
                <a:gd name="f169" fmla="*/ 135 f163 1"/>
                <a:gd name="f170" fmla="*/ 43 f164 1"/>
                <a:gd name="f171" fmla="*/ 126 f163 1"/>
                <a:gd name="f172" fmla="*/ 54 f164 1"/>
                <a:gd name="f173" fmla="*/ 106 f163 1"/>
                <a:gd name="f174" fmla="*/ 67 f164 1"/>
                <a:gd name="f175" fmla="*/ 75 f163 1"/>
                <a:gd name="f176" fmla="*/ 53 f164 1"/>
                <a:gd name="f177" fmla="*/ 69 f163 1"/>
                <a:gd name="f178" fmla="*/ 8 f164 1"/>
                <a:gd name="f179" fmla="*/ 36 f163 1"/>
                <a:gd name="f180" fmla="*/ 18 f164 1"/>
                <a:gd name="f181" fmla="*/ 26 f163 1"/>
                <a:gd name="f182" fmla="*/ 29 f164 1"/>
                <a:gd name="f183" fmla="*/ 12 f163 1"/>
                <a:gd name="f184" fmla="*/ 46 f164 1"/>
                <a:gd name="f185" fmla="*/ 18 f163 1"/>
                <a:gd name="f186" fmla="*/ 62 f164 1"/>
                <a:gd name="f187" fmla="*/ 46 f163 1"/>
                <a:gd name="f188" fmla="*/ 78 f164 1"/>
                <a:gd name="f189" fmla="*/ 66 f163 1"/>
                <a:gd name="f190" fmla="*/ 84 f164 1"/>
                <a:gd name="f191" fmla="*/ 52 f163 1"/>
                <a:gd name="f192" fmla="*/ 103 f164 1"/>
                <a:gd name="f193" fmla="*/ 5 f163 1"/>
                <a:gd name="f194" fmla="*/ 111 f164 1"/>
                <a:gd name="f195" fmla="*/ 15 f163 1"/>
                <a:gd name="f196" fmla="*/ 100 f164 1"/>
                <a:gd name="f197" fmla="*/ 43 f163 1"/>
                <a:gd name="f198" fmla="*/ 102 f164 1"/>
                <a:gd name="f199" fmla="*/ 55 f163 1"/>
                <a:gd name="f200" fmla="*/ 114 f164 1"/>
                <a:gd name="f201" fmla="*/ 35 f163 1"/>
                <a:gd name="f202" fmla="*/ 137 f164 1"/>
                <a:gd name="f203" fmla="*/ 11 f163 1"/>
                <a:gd name="f204" fmla="*/ 151 f164 1"/>
                <a:gd name="f205" fmla="*/ 4 f163 1"/>
                <a:gd name="f206" fmla="*/ 159 f164 1"/>
                <a:gd name="f207" fmla="*/ 158 f164 1"/>
                <a:gd name="f208" fmla="*/ 10 f163 1"/>
                <a:gd name="f209" fmla="*/ 171 f164 1"/>
                <a:gd name="f210" fmla="*/ 20 f163 1"/>
                <a:gd name="f211" fmla="*/ 165 f164 1"/>
                <a:gd name="f212" fmla="*/ 25 f163 1"/>
                <a:gd name="f213" fmla="*/ 133 f164 1"/>
                <a:gd name="f214" fmla="*/ 30 f163 1"/>
                <a:gd name="f215" fmla="*/ 126 f164 1"/>
                <a:gd name="f216" fmla="*/ 169 f164 1"/>
                <a:gd name="f217" fmla="*/ 82 f163 1"/>
                <a:gd name="f218" fmla="*/ 155 f164 1"/>
                <a:gd name="f219" fmla="*/ 86 f163 1"/>
                <a:gd name="f220" fmla="*/ 138 f164 1"/>
                <a:gd name="f221" fmla="*/ 89 f163 1"/>
                <a:gd name="f222" fmla="*/ 90 f164 1"/>
                <a:gd name="f223" fmla="*/ 102 f163 1"/>
                <a:gd name="f224" fmla="*/ 86 f164 1"/>
                <a:gd name="f225" fmla="*/ 148 f163 1"/>
                <a:gd name="f226" fmla="*/ 68 f164 1"/>
                <a:gd name="f227" fmla="*/ 158 f163 1"/>
                <a:gd name="f228" fmla="*/ 35 f164 1"/>
                <a:gd name="f229" fmla="*/ 169 f163 1"/>
                <a:gd name="f230" fmla="*/ 34 f164 1"/>
                <a:gd name="f231" fmla="*/ 164 f163 1"/>
                <a:gd name="f232" fmla="+- f165 0 f1"/>
                <a:gd name="f233" fmla="*/ f168 1 172"/>
                <a:gd name="f234" fmla="*/ f169 1 170"/>
                <a:gd name="f235" fmla="*/ f170 1 172"/>
                <a:gd name="f236" fmla="*/ f171 1 170"/>
                <a:gd name="f237" fmla="*/ f172 1 172"/>
                <a:gd name="f238" fmla="*/ f173 1 170"/>
                <a:gd name="f239" fmla="*/ f174 1 172"/>
                <a:gd name="f240" fmla="*/ f175 1 170"/>
                <a:gd name="f241" fmla="*/ f176 1 172"/>
                <a:gd name="f242" fmla="*/ f177 1 170"/>
                <a:gd name="f243" fmla="*/ f178 1 172"/>
                <a:gd name="f244" fmla="*/ f179 1 170"/>
                <a:gd name="f245" fmla="*/ f180 1 172"/>
                <a:gd name="f246" fmla="*/ f181 1 170"/>
                <a:gd name="f247" fmla="*/ f182 1 172"/>
                <a:gd name="f248" fmla="*/ f183 1 170"/>
                <a:gd name="f249" fmla="*/ f184 1 172"/>
                <a:gd name="f250" fmla="*/ f185 1 170"/>
                <a:gd name="f251" fmla="*/ f186 1 172"/>
                <a:gd name="f252" fmla="*/ f187 1 170"/>
                <a:gd name="f253" fmla="*/ f188 1 172"/>
                <a:gd name="f254" fmla="*/ f189 1 170"/>
                <a:gd name="f255" fmla="*/ f190 1 172"/>
                <a:gd name="f256" fmla="*/ f191 1 170"/>
                <a:gd name="f257" fmla="*/ f192 1 172"/>
                <a:gd name="f258" fmla="*/ f193 1 170"/>
                <a:gd name="f259" fmla="*/ f194 1 172"/>
                <a:gd name="f260" fmla="*/ f195 1 170"/>
                <a:gd name="f261" fmla="*/ f196 1 172"/>
                <a:gd name="f262" fmla="*/ f197 1 170"/>
                <a:gd name="f263" fmla="*/ f198 1 172"/>
                <a:gd name="f264" fmla="*/ f199 1 170"/>
                <a:gd name="f265" fmla="*/ f200 1 172"/>
                <a:gd name="f266" fmla="*/ f201 1 170"/>
                <a:gd name="f267" fmla="*/ f202 1 172"/>
                <a:gd name="f268" fmla="*/ f203 1 170"/>
                <a:gd name="f269" fmla="*/ f204 1 172"/>
                <a:gd name="f270" fmla="*/ f205 1 170"/>
                <a:gd name="f271" fmla="*/ f206 1 172"/>
                <a:gd name="f272" fmla="*/ f207 1 172"/>
                <a:gd name="f273" fmla="*/ f208 1 170"/>
                <a:gd name="f274" fmla="*/ f209 1 172"/>
                <a:gd name="f275" fmla="*/ f210 1 170"/>
                <a:gd name="f276" fmla="*/ f211 1 172"/>
                <a:gd name="f277" fmla="*/ f212 1 170"/>
                <a:gd name="f278" fmla="*/ f213 1 172"/>
                <a:gd name="f279" fmla="*/ f214 1 170"/>
                <a:gd name="f280" fmla="*/ f215 1 172"/>
                <a:gd name="f281" fmla="*/ f216 1 172"/>
                <a:gd name="f282" fmla="*/ f217 1 170"/>
                <a:gd name="f283" fmla="*/ f218 1 172"/>
                <a:gd name="f284" fmla="*/ f219 1 170"/>
                <a:gd name="f285" fmla="*/ f220 1 172"/>
                <a:gd name="f286" fmla="*/ f221 1 170"/>
                <a:gd name="f287" fmla="*/ f222 1 172"/>
                <a:gd name="f288" fmla="*/ f223 1 170"/>
                <a:gd name="f289" fmla="*/ f224 1 172"/>
                <a:gd name="f290" fmla="*/ f225 1 170"/>
                <a:gd name="f291" fmla="*/ f226 1 172"/>
                <a:gd name="f292" fmla="*/ f227 1 170"/>
                <a:gd name="f293" fmla="*/ f228 1 172"/>
                <a:gd name="f294" fmla="*/ f229 1 170"/>
                <a:gd name="f295" fmla="*/ f230 1 172"/>
                <a:gd name="f296" fmla="*/ f231 1 170"/>
                <a:gd name="f297" fmla="*/ 0 1 f166"/>
                <a:gd name="f298" fmla="*/ f160 1 f166"/>
                <a:gd name="f299" fmla="*/ 0 1 f167"/>
                <a:gd name="f300" fmla="*/ f161 1 f167"/>
                <a:gd name="f301" fmla="*/ f233 1 f166"/>
                <a:gd name="f302" fmla="*/ f234 1 f167"/>
                <a:gd name="f303" fmla="*/ f235 1 f166"/>
                <a:gd name="f304" fmla="*/ f236 1 f167"/>
                <a:gd name="f305" fmla="*/ f237 1 f166"/>
                <a:gd name="f306" fmla="*/ f238 1 f167"/>
                <a:gd name="f307" fmla="*/ f239 1 f166"/>
                <a:gd name="f308" fmla="*/ f240 1 f167"/>
                <a:gd name="f309" fmla="*/ f241 1 f166"/>
                <a:gd name="f310" fmla="*/ f242 1 f167"/>
                <a:gd name="f311" fmla="*/ f243 1 f166"/>
                <a:gd name="f312" fmla="*/ f244 1 f167"/>
                <a:gd name="f313" fmla="*/ f245 1 f166"/>
                <a:gd name="f314" fmla="*/ f246 1 f167"/>
                <a:gd name="f315" fmla="*/ f247 1 f166"/>
                <a:gd name="f316" fmla="*/ f248 1 f167"/>
                <a:gd name="f317" fmla="*/ f249 1 f166"/>
                <a:gd name="f318" fmla="*/ f250 1 f167"/>
                <a:gd name="f319" fmla="*/ f251 1 f166"/>
                <a:gd name="f320" fmla="*/ f252 1 f167"/>
                <a:gd name="f321" fmla="*/ f253 1 f166"/>
                <a:gd name="f322" fmla="*/ f254 1 f167"/>
                <a:gd name="f323" fmla="*/ f255 1 f166"/>
                <a:gd name="f324" fmla="*/ f256 1 f167"/>
                <a:gd name="f325" fmla="*/ f257 1 f166"/>
                <a:gd name="f326" fmla="*/ f258 1 f167"/>
                <a:gd name="f327" fmla="*/ f259 1 f166"/>
                <a:gd name="f328" fmla="*/ f260 1 f167"/>
                <a:gd name="f329" fmla="*/ f261 1 f166"/>
                <a:gd name="f330" fmla="*/ f262 1 f167"/>
                <a:gd name="f331" fmla="*/ f263 1 f166"/>
                <a:gd name="f332" fmla="*/ f264 1 f167"/>
                <a:gd name="f333" fmla="*/ f265 1 f166"/>
                <a:gd name="f334" fmla="*/ f266 1 f167"/>
                <a:gd name="f335" fmla="*/ f267 1 f166"/>
                <a:gd name="f336" fmla="*/ f268 1 f167"/>
                <a:gd name="f337" fmla="*/ f269 1 f166"/>
                <a:gd name="f338" fmla="*/ f270 1 f167"/>
                <a:gd name="f339" fmla="*/ f271 1 f166"/>
                <a:gd name="f340" fmla="*/ f272 1 f166"/>
                <a:gd name="f341" fmla="*/ f273 1 f167"/>
                <a:gd name="f342" fmla="*/ f274 1 f166"/>
                <a:gd name="f343" fmla="*/ f275 1 f167"/>
                <a:gd name="f344" fmla="*/ f276 1 f166"/>
                <a:gd name="f345" fmla="*/ f277 1 f167"/>
                <a:gd name="f346" fmla="*/ f278 1 f166"/>
                <a:gd name="f347" fmla="*/ f279 1 f167"/>
                <a:gd name="f348" fmla="*/ f280 1 f166"/>
                <a:gd name="f349" fmla="*/ f281 1 f166"/>
                <a:gd name="f350" fmla="*/ f282 1 f167"/>
                <a:gd name="f351" fmla="*/ f283 1 f166"/>
                <a:gd name="f352" fmla="*/ f284 1 f167"/>
                <a:gd name="f353" fmla="*/ f285 1 f166"/>
                <a:gd name="f354" fmla="*/ f286 1 f167"/>
                <a:gd name="f355" fmla="*/ f287 1 f166"/>
                <a:gd name="f356" fmla="*/ f288 1 f167"/>
                <a:gd name="f357" fmla="*/ f289 1 f166"/>
                <a:gd name="f358" fmla="*/ f290 1 f167"/>
                <a:gd name="f359" fmla="*/ f291 1 f166"/>
                <a:gd name="f360" fmla="*/ f292 1 f167"/>
                <a:gd name="f361" fmla="*/ f293 1 f166"/>
                <a:gd name="f362" fmla="*/ f294 1 f167"/>
                <a:gd name="f363" fmla="*/ f295 1 f166"/>
                <a:gd name="f364" fmla="*/ f296 1 f167"/>
                <a:gd name="f365" fmla="*/ f297 f157 1"/>
                <a:gd name="f366" fmla="*/ f298 f157 1"/>
                <a:gd name="f367" fmla="*/ f300 f158 1"/>
                <a:gd name="f368" fmla="*/ f299 f158 1"/>
                <a:gd name="f369" fmla="*/ f301 f157 1"/>
                <a:gd name="f370" fmla="*/ f302 f158 1"/>
                <a:gd name="f371" fmla="*/ f303 f157 1"/>
                <a:gd name="f372" fmla="*/ f304 f158 1"/>
                <a:gd name="f373" fmla="*/ f305 f157 1"/>
                <a:gd name="f374" fmla="*/ f306 f158 1"/>
                <a:gd name="f375" fmla="*/ f307 f157 1"/>
                <a:gd name="f376" fmla="*/ f308 f158 1"/>
                <a:gd name="f377" fmla="*/ f309 f157 1"/>
                <a:gd name="f378" fmla="*/ f310 f158 1"/>
                <a:gd name="f379" fmla="*/ f311 f157 1"/>
                <a:gd name="f380" fmla="*/ f312 f158 1"/>
                <a:gd name="f381" fmla="*/ f313 f157 1"/>
                <a:gd name="f382" fmla="*/ f314 f158 1"/>
                <a:gd name="f383" fmla="*/ f315 f157 1"/>
                <a:gd name="f384" fmla="*/ f316 f158 1"/>
                <a:gd name="f385" fmla="*/ f317 f157 1"/>
                <a:gd name="f386" fmla="*/ f318 f158 1"/>
                <a:gd name="f387" fmla="*/ f319 f157 1"/>
                <a:gd name="f388" fmla="*/ f320 f158 1"/>
                <a:gd name="f389" fmla="*/ f321 f157 1"/>
                <a:gd name="f390" fmla="*/ f322 f158 1"/>
                <a:gd name="f391" fmla="*/ f323 f157 1"/>
                <a:gd name="f392" fmla="*/ f324 f158 1"/>
                <a:gd name="f393" fmla="*/ f325 f157 1"/>
                <a:gd name="f394" fmla="*/ f326 f158 1"/>
                <a:gd name="f395" fmla="*/ f327 f157 1"/>
                <a:gd name="f396" fmla="*/ f328 f158 1"/>
                <a:gd name="f397" fmla="*/ f329 f157 1"/>
                <a:gd name="f398" fmla="*/ f330 f158 1"/>
                <a:gd name="f399" fmla="*/ f331 f157 1"/>
                <a:gd name="f400" fmla="*/ f332 f158 1"/>
                <a:gd name="f401" fmla="*/ f333 f157 1"/>
                <a:gd name="f402" fmla="*/ f334 f158 1"/>
                <a:gd name="f403" fmla="*/ f335 f157 1"/>
                <a:gd name="f404" fmla="*/ f336 f158 1"/>
                <a:gd name="f405" fmla="*/ f337 f157 1"/>
                <a:gd name="f406" fmla="*/ f338 f158 1"/>
                <a:gd name="f407" fmla="*/ f339 f157 1"/>
                <a:gd name="f408" fmla="*/ f340 f157 1"/>
                <a:gd name="f409" fmla="*/ f341 f158 1"/>
                <a:gd name="f410" fmla="*/ f342 f157 1"/>
                <a:gd name="f411" fmla="*/ f343 f158 1"/>
                <a:gd name="f412" fmla="*/ f344 f157 1"/>
                <a:gd name="f413" fmla="*/ f345 f158 1"/>
                <a:gd name="f414" fmla="*/ f346 f157 1"/>
                <a:gd name="f415" fmla="*/ f347 f158 1"/>
                <a:gd name="f416" fmla="*/ f348 f157 1"/>
                <a:gd name="f417" fmla="*/ f349 f157 1"/>
                <a:gd name="f418" fmla="*/ f350 f158 1"/>
                <a:gd name="f419" fmla="*/ f351 f157 1"/>
                <a:gd name="f420" fmla="*/ f352 f158 1"/>
                <a:gd name="f421" fmla="*/ f353 f157 1"/>
                <a:gd name="f422" fmla="*/ f354 f158 1"/>
                <a:gd name="f423" fmla="*/ f355 f157 1"/>
                <a:gd name="f424" fmla="*/ f356 f158 1"/>
                <a:gd name="f425" fmla="*/ f357 f157 1"/>
                <a:gd name="f426" fmla="*/ f358 f158 1"/>
                <a:gd name="f427" fmla="*/ f359 f157 1"/>
                <a:gd name="f428" fmla="*/ f360 f158 1"/>
                <a:gd name="f429" fmla="*/ f361 f157 1"/>
                <a:gd name="f430" fmla="*/ f362 f158 1"/>
                <a:gd name="f431" fmla="*/ f363 f157 1"/>
                <a:gd name="f432" fmla="*/ f364 f1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2">
                  <a:pos x="f369" y="f370"/>
                </a:cxn>
                <a:cxn ang="f232">
                  <a:pos x="f371" y="f372"/>
                </a:cxn>
                <a:cxn ang="f232">
                  <a:pos x="f373" y="f374"/>
                </a:cxn>
                <a:cxn ang="f232">
                  <a:pos x="f375" y="f376"/>
                </a:cxn>
                <a:cxn ang="f232">
                  <a:pos x="f377" y="f378"/>
                </a:cxn>
                <a:cxn ang="f232">
                  <a:pos x="f379" y="f380"/>
                </a:cxn>
                <a:cxn ang="f232">
                  <a:pos x="f381" y="f382"/>
                </a:cxn>
                <a:cxn ang="f232">
                  <a:pos x="f383" y="f384"/>
                </a:cxn>
                <a:cxn ang="f232">
                  <a:pos x="f385" y="f386"/>
                </a:cxn>
                <a:cxn ang="f232">
                  <a:pos x="f387" y="f388"/>
                </a:cxn>
                <a:cxn ang="f232">
                  <a:pos x="f389" y="f390"/>
                </a:cxn>
                <a:cxn ang="f232">
                  <a:pos x="f391" y="f392"/>
                </a:cxn>
                <a:cxn ang="f232">
                  <a:pos x="f393" y="f394"/>
                </a:cxn>
                <a:cxn ang="f232">
                  <a:pos x="f395" y="f396"/>
                </a:cxn>
                <a:cxn ang="f232">
                  <a:pos x="f397" y="f398"/>
                </a:cxn>
                <a:cxn ang="f232">
                  <a:pos x="f399" y="f400"/>
                </a:cxn>
                <a:cxn ang="f232">
                  <a:pos x="f401" y="f402"/>
                </a:cxn>
                <a:cxn ang="f232">
                  <a:pos x="f403" y="f404"/>
                </a:cxn>
                <a:cxn ang="f232">
                  <a:pos x="f405" y="f406"/>
                </a:cxn>
                <a:cxn ang="f232">
                  <a:pos x="f407" y="f406"/>
                </a:cxn>
                <a:cxn ang="f232">
                  <a:pos x="f408" y="f409"/>
                </a:cxn>
                <a:cxn ang="f232">
                  <a:pos x="f410" y="f411"/>
                </a:cxn>
                <a:cxn ang="f232">
                  <a:pos x="f412" y="f413"/>
                </a:cxn>
                <a:cxn ang="f232">
                  <a:pos x="f414" y="f415"/>
                </a:cxn>
                <a:cxn ang="f232">
                  <a:pos x="f416" y="f400"/>
                </a:cxn>
                <a:cxn ang="f232">
                  <a:pos x="f417" y="f418"/>
                </a:cxn>
                <a:cxn ang="f232">
                  <a:pos x="f419" y="f420"/>
                </a:cxn>
                <a:cxn ang="f232">
                  <a:pos x="f421" y="f422"/>
                </a:cxn>
                <a:cxn ang="f232">
                  <a:pos x="f423" y="f424"/>
                </a:cxn>
                <a:cxn ang="f232">
                  <a:pos x="f425" y="f426"/>
                </a:cxn>
                <a:cxn ang="f232">
                  <a:pos x="f427" y="f428"/>
                </a:cxn>
                <a:cxn ang="f232">
                  <a:pos x="f429" y="f430"/>
                </a:cxn>
                <a:cxn ang="f232">
                  <a:pos x="f431" y="f432"/>
                </a:cxn>
                <a:cxn ang="f232">
                  <a:pos x="f369" y="f426"/>
                </a:cxn>
              </a:cxnLst>
              <a:rect l="f365" t="f368" r="f366" b="f367"/>
              <a:pathLst>
                <a:path w="172" h="170">
                  <a:moveTo>
                    <a:pt x="f8" y="f9"/>
                  </a:moveTo>
                  <a:cubicBezTo>
                    <a:pt x="f10" y="f11"/>
                    <a:pt x="f12" y="f13"/>
                    <a:pt x="f8" y="f14"/>
                  </a:cubicBezTo>
                  <a:cubicBezTo>
                    <a:pt x="f8" y="f15"/>
                    <a:pt x="f16" y="f17"/>
                    <a:pt x="f16" y="f18"/>
                  </a:cubicBezTo>
                  <a:cubicBezTo>
                    <a:pt x="f16" y="f19"/>
                    <a:pt x="f16" y="f20"/>
                    <a:pt x="f16" y="f21"/>
                  </a:cubicBezTo>
                  <a:cubicBezTo>
                    <a:pt x="f8" y="f21"/>
                    <a:pt x="f8" y="f22"/>
                    <a:pt x="f8" y="f22"/>
                  </a:cubicBezTo>
                  <a:cubicBezTo>
                    <a:pt x="f16" y="f23"/>
                    <a:pt x="f10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39"/>
                    <a:pt x="f40" y="f37"/>
                    <a:pt x="f27" y="f37"/>
                  </a:cubicBezTo>
                  <a:cubicBezTo>
                    <a:pt x="f41" y="f37"/>
                    <a:pt x="f42" y="f43"/>
                    <a:pt x="f44" y="f39"/>
                  </a:cubicBezTo>
                  <a:cubicBezTo>
                    <a:pt x="f45" y="f46"/>
                    <a:pt x="f16" y="f47"/>
                    <a:pt x="f48" y="f49"/>
                  </a:cubicBezTo>
                  <a:cubicBezTo>
                    <a:pt x="f50" y="f51"/>
                    <a:pt x="f52" y="f48"/>
                    <a:pt x="f53" y="f54"/>
                  </a:cubicBezTo>
                  <a:cubicBezTo>
                    <a:pt x="f55" y="f56"/>
                    <a:pt x="f57" y="f58"/>
                    <a:pt x="f5" y="f59"/>
                  </a:cubicBezTo>
                  <a:cubicBezTo>
                    <a:pt x="f60" y="f61"/>
                    <a:pt x="f62" y="f61"/>
                    <a:pt x="f52" y="f59"/>
                  </a:cubicBezTo>
                  <a:cubicBezTo>
                    <a:pt x="f61" y="f50"/>
                    <a:pt x="f63" y="f64"/>
                    <a:pt x="f54" y="f65"/>
                  </a:cubicBezTo>
                  <a:cubicBezTo>
                    <a:pt x="f66" y="f67"/>
                    <a:pt x="f65" y="f68"/>
                    <a:pt x="f64" y="f69"/>
                  </a:cubicBezTo>
                  <a:cubicBezTo>
                    <a:pt x="f48" y="f70"/>
                    <a:pt x="f71" y="f72"/>
                    <a:pt x="f12" y="f52"/>
                  </a:cubicBezTo>
                  <a:cubicBezTo>
                    <a:pt x="f12" y="f52"/>
                    <a:pt x="f12" y="f52"/>
                    <a:pt x="f12" y="f52"/>
                  </a:cubicBezTo>
                  <a:cubicBezTo>
                    <a:pt x="f12" y="f52"/>
                    <a:pt x="f12" y="f68"/>
                    <a:pt x="f10" y="f68"/>
                  </a:cubicBezTo>
                  <a:cubicBezTo>
                    <a:pt x="f73" y="f64"/>
                    <a:pt x="f42" y="f74"/>
                    <a:pt x="f29" y="f12"/>
                  </a:cubicBezTo>
                  <a:cubicBezTo>
                    <a:pt x="f37" y="f75"/>
                    <a:pt x="f76" y="f41"/>
                    <a:pt x="f77" y="f40"/>
                  </a:cubicBezTo>
                  <a:cubicBezTo>
                    <a:pt x="f77" y="f35"/>
                    <a:pt x="f78" y="f35"/>
                    <a:pt x="f79" y="f35"/>
                  </a:cubicBezTo>
                  <a:cubicBezTo>
                    <a:pt x="f80" y="f40"/>
                    <a:pt x="f81" y="f33"/>
                    <a:pt x="f36" y="f31"/>
                  </a:cubicBezTo>
                  <a:cubicBezTo>
                    <a:pt x="f82" y="f46"/>
                    <a:pt x="f82" y="f83"/>
                    <a:pt x="f84" y="f75"/>
                  </a:cubicBezTo>
                  <a:cubicBezTo>
                    <a:pt x="f34" y="f85"/>
                    <a:pt x="f86" y="f87"/>
                    <a:pt x="f88" y="f62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0"/>
                    <a:pt x="f96" y="f97"/>
                    <a:pt x="f98" y="f69"/>
                  </a:cubicBezTo>
                  <a:cubicBezTo>
                    <a:pt x="f24" y="f99"/>
                    <a:pt x="f24" y="f70"/>
                    <a:pt x="f100" y="f101"/>
                  </a:cubicBezTo>
                  <a:cubicBezTo>
                    <a:pt x="f100" y="f72"/>
                    <a:pt x="f100" y="f72"/>
                    <a:pt x="f24" y="f102"/>
                  </a:cubicBezTo>
                  <a:cubicBezTo>
                    <a:pt x="f26" y="f67"/>
                    <a:pt x="f28" y="f103"/>
                    <a:pt x="f89" y="f16"/>
                  </a:cubicBezTo>
                  <a:cubicBezTo>
                    <a:pt x="f89" y="f12"/>
                    <a:pt x="f89" y="f45"/>
                    <a:pt x="f89" y="f75"/>
                  </a:cubicBezTo>
                  <a:cubicBezTo>
                    <a:pt x="f89" y="f44"/>
                    <a:pt x="f89" y="f42"/>
                    <a:pt x="f28" y="f42"/>
                  </a:cubicBezTo>
                  <a:cubicBezTo>
                    <a:pt x="f95" y="f83"/>
                    <a:pt x="f104" y="f25"/>
                    <a:pt x="f104" y="f44"/>
                  </a:cubicBezTo>
                  <a:cubicBezTo>
                    <a:pt x="f105" y="f10"/>
                    <a:pt x="f100" y="f106"/>
                    <a:pt x="f107" y="f48"/>
                  </a:cubicBezTo>
                  <a:cubicBezTo>
                    <a:pt x="f23" y="f63"/>
                    <a:pt x="f108" y="f67"/>
                    <a:pt x="f109" y="f110"/>
                  </a:cubicBezTo>
                  <a:cubicBezTo>
                    <a:pt x="f21" y="f72"/>
                    <a:pt x="f18" y="f69"/>
                    <a:pt x="f111" y="f62"/>
                  </a:cubicBezTo>
                  <a:cubicBezTo>
                    <a:pt x="f112" y="f97"/>
                    <a:pt x="f113" y="f97"/>
                    <a:pt x="f114" y="f90"/>
                  </a:cubicBezTo>
                  <a:cubicBezTo>
                    <a:pt x="f115" y="f53"/>
                    <a:pt x="f116" y="f92"/>
                    <a:pt x="f117" y="f57"/>
                  </a:cubicBezTo>
                  <a:cubicBezTo>
                    <a:pt x="f118" y="f60"/>
                    <a:pt x="f119" y="f120"/>
                    <a:pt x="f121" y="f5"/>
                  </a:cubicBezTo>
                  <a:cubicBezTo>
                    <a:pt x="f122" y="f123"/>
                    <a:pt x="f124" y="f120"/>
                    <a:pt x="f125" y="f57"/>
                  </a:cubicBezTo>
                  <a:cubicBezTo>
                    <a:pt x="f124" y="f57"/>
                    <a:pt x="f124" y="f94"/>
                    <a:pt x="f122" y="f55"/>
                  </a:cubicBezTo>
                  <a:cubicBezTo>
                    <a:pt x="f126" y="f53"/>
                    <a:pt x="f126" y="f90"/>
                    <a:pt x="f124" y="f97"/>
                  </a:cubicBezTo>
                  <a:cubicBezTo>
                    <a:pt x="f127" y="f62"/>
                    <a:pt x="f128" y="f99"/>
                    <a:pt x="f129" y="f101"/>
                  </a:cubicBezTo>
                  <a:cubicBezTo>
                    <a:pt x="f6" y="f72"/>
                    <a:pt x="f6" y="f102"/>
                    <a:pt x="f130" y="f110"/>
                  </a:cubicBezTo>
                  <a:cubicBezTo>
                    <a:pt x="f130" y="f131"/>
                    <a:pt x="f129" y="f87"/>
                    <a:pt x="f132" y="f67"/>
                  </a:cubicBezTo>
                  <a:cubicBezTo>
                    <a:pt x="f133" y="f59"/>
                    <a:pt x="f128" y="f59"/>
                    <a:pt x="f134" y="f67"/>
                  </a:cubicBezTo>
                  <a:cubicBezTo>
                    <a:pt x="f135" y="f136"/>
                    <a:pt x="f121" y="f110"/>
                    <a:pt x="f116" y="f136"/>
                  </a:cubicBezTo>
                  <a:cubicBezTo>
                    <a:pt x="f114" y="f131"/>
                    <a:pt x="f13" y="f67"/>
                    <a:pt x="f137" y="f63"/>
                  </a:cubicBezTo>
                  <a:cubicBezTo>
                    <a:pt x="f20" y="f54"/>
                    <a:pt x="f22" y="f138"/>
                    <a:pt x="f139" y="f75"/>
                  </a:cubicBezTo>
                  <a:cubicBezTo>
                    <a:pt x="f139" y="f25"/>
                    <a:pt x="f139" y="f25"/>
                    <a:pt x="f21" y="f42"/>
                  </a:cubicBezTo>
                  <a:cubicBezTo>
                    <a:pt x="f113" y="f83"/>
                    <a:pt x="f119" y="f29"/>
                    <a:pt x="f140" y="f141"/>
                  </a:cubicBezTo>
                  <a:cubicBezTo>
                    <a:pt x="f134" y="f78"/>
                    <a:pt x="f133" y="f81"/>
                    <a:pt x="f129" y="f142"/>
                  </a:cubicBezTo>
                  <a:cubicBezTo>
                    <a:pt x="f129" y="f142"/>
                    <a:pt x="f129" y="f82"/>
                    <a:pt x="f129" y="f82"/>
                  </a:cubicBezTo>
                  <a:cubicBezTo>
                    <a:pt x="f143" y="f84"/>
                    <a:pt x="f144" y="f145"/>
                    <a:pt x="f121" y="f34"/>
                  </a:cubicBezTo>
                  <a:cubicBezTo>
                    <a:pt x="f117" y="f146"/>
                    <a:pt x="f115" y="f147"/>
                    <a:pt x="f113" y="f86"/>
                  </a:cubicBezTo>
                  <a:cubicBezTo>
                    <a:pt x="f148" y="f149"/>
                    <a:pt x="f112" y="f86"/>
                    <a:pt x="f13" y="f147"/>
                  </a:cubicBezTo>
                  <a:cubicBezTo>
                    <a:pt x="f19" y="f142"/>
                    <a:pt x="f150" y="f36"/>
                    <a:pt x="f96" y="f151"/>
                  </a:cubicBezTo>
                  <a:cubicBezTo>
                    <a:pt x="f89" y="f86"/>
                    <a:pt x="f152" y="f153"/>
                    <a:pt x="f86" y="f28"/>
                  </a:cubicBezTo>
                  <a:cubicBezTo>
                    <a:pt x="f145" y="f98"/>
                    <a:pt x="f84" y="f23"/>
                    <a:pt x="f84" y="f139"/>
                  </a:cubicBezTo>
                  <a:cubicBezTo>
                    <a:pt x="f82" y="f17"/>
                    <a:pt x="f84" y="f148"/>
                    <a:pt x="f34" y="f9"/>
                  </a:cubicBezTo>
                  <a:cubicBezTo>
                    <a:pt x="f34" y="f9"/>
                    <a:pt x="f34" y="f116"/>
                    <a:pt x="f145" y="f116"/>
                  </a:cubicBezTo>
                  <a:cubicBezTo>
                    <a:pt x="f81" y="f154"/>
                    <a:pt x="f141" y="f126"/>
                    <a:pt x="f43" y="f124"/>
                  </a:cubicBezTo>
                  <a:cubicBezTo>
                    <a:pt x="f35" y="f125"/>
                    <a:pt x="f31" y="f125"/>
                    <a:pt x="f155" y="f125"/>
                  </a:cubicBezTo>
                  <a:cubicBezTo>
                    <a:pt x="f47" y="f144"/>
                    <a:pt x="f8" y="f140"/>
                    <a:pt x="f48" y="f129"/>
                  </a:cubicBezTo>
                  <a:cubicBezTo>
                    <a:pt x="f66" y="f129"/>
                    <a:pt x="f66" y="f7"/>
                    <a:pt x="f66" y="f7"/>
                  </a:cubicBezTo>
                  <a:cubicBezTo>
                    <a:pt x="f66" y="f132"/>
                    <a:pt x="f66" y="f128"/>
                    <a:pt x="f66" y="f143"/>
                  </a:cubicBezTo>
                  <a:cubicBezTo>
                    <a:pt x="f85" y="f140"/>
                    <a:pt x="f106" y="f127"/>
                    <a:pt x="f16" y="f124"/>
                  </a:cubicBezTo>
                  <a:cubicBezTo>
                    <a:pt x="f49" y="f121"/>
                    <a:pt x="f49" y="f117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44E89DE2-95C5-D5B4-7913-6C662D70E9FE}"/>
                </a:ext>
              </a:extLst>
            </p:cNvPr>
            <p:cNvSpPr/>
            <p:nvPr/>
          </p:nvSpPr>
          <p:spPr>
            <a:xfrm>
              <a:off x="1930417" y="2669737"/>
              <a:ext cx="398568" cy="537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"/>
                <a:gd name="f7" fmla="val 159"/>
                <a:gd name="f8" fmla="val 78"/>
                <a:gd name="f9" fmla="val 68"/>
                <a:gd name="f10" fmla="val 63"/>
                <a:gd name="f11" fmla="val 81"/>
                <a:gd name="f12" fmla="val 59"/>
                <a:gd name="f13" fmla="val 83"/>
                <a:gd name="f14" fmla="val 54"/>
                <a:gd name="f15" fmla="val 84"/>
                <a:gd name="f16" fmla="val 56"/>
                <a:gd name="f17" fmla="val 85"/>
                <a:gd name="f18" fmla="val 61"/>
                <a:gd name="f19" fmla="val 86"/>
                <a:gd name="f20" fmla="val 64"/>
                <a:gd name="f21" fmla="val 87"/>
                <a:gd name="f22" fmla="val 67"/>
                <a:gd name="f23" fmla="val 88"/>
                <a:gd name="f24" fmla="val 70"/>
                <a:gd name="f25" fmla="val 71"/>
                <a:gd name="f26" fmla="val 90"/>
                <a:gd name="f27" fmla="val 72"/>
                <a:gd name="f28" fmla="val 91"/>
                <a:gd name="f29" fmla="val 73"/>
                <a:gd name="f30" fmla="val 69"/>
                <a:gd name="f31" fmla="val 65"/>
                <a:gd name="f32" fmla="val 53"/>
                <a:gd name="f33" fmla="val 51"/>
                <a:gd name="f34" fmla="val 80"/>
                <a:gd name="f35" fmla="val 44"/>
                <a:gd name="f36" fmla="val 43"/>
                <a:gd name="f37" fmla="val 45"/>
                <a:gd name="f38" fmla="val 89"/>
                <a:gd name="f39" fmla="val 46"/>
                <a:gd name="f40" fmla="val 42"/>
                <a:gd name="f41" fmla="val 82"/>
                <a:gd name="f42" fmla="val 74"/>
                <a:gd name="f43" fmla="val 40"/>
                <a:gd name="f44" fmla="val 37"/>
                <a:gd name="f45" fmla="val 34"/>
                <a:gd name="f46" fmla="val 31"/>
                <a:gd name="f47" fmla="val 27"/>
                <a:gd name="f48" fmla="val 25"/>
                <a:gd name="f49" fmla="val 24"/>
                <a:gd name="f50" fmla="val 23"/>
                <a:gd name="f51" fmla="val 19"/>
                <a:gd name="f52" fmla="val 66"/>
                <a:gd name="f53" fmla="val 15"/>
                <a:gd name="f54" fmla="val 11"/>
                <a:gd name="f55" fmla="val 8"/>
                <a:gd name="f56" fmla="val 5"/>
                <a:gd name="f57" fmla="val 1"/>
                <a:gd name="f58" fmla="val 2"/>
                <a:gd name="f59" fmla="val 75"/>
                <a:gd name="f60" fmla="val 76"/>
                <a:gd name="f61" fmla="val 3"/>
                <a:gd name="f62" fmla="val 94"/>
                <a:gd name="f63" fmla="val 95"/>
                <a:gd name="f64" fmla="val 97"/>
                <a:gd name="f65" fmla="val 98"/>
                <a:gd name="f66" fmla="val 104"/>
                <a:gd name="f67" fmla="val 107"/>
                <a:gd name="f68" fmla="val 6"/>
                <a:gd name="f69" fmla="val 109"/>
                <a:gd name="f70" fmla="val 115"/>
                <a:gd name="f71" fmla="val 114"/>
                <a:gd name="f72" fmla="val 113"/>
                <a:gd name="f73" fmla="val 60"/>
                <a:gd name="f74" fmla="val 110"/>
                <a:gd name="f75" fmla="val 101"/>
                <a:gd name="f76" fmla="val 106"/>
                <a:gd name="f77" fmla="val 120"/>
                <a:gd name="f78" fmla="val 130"/>
                <a:gd name="f79" fmla="val 139"/>
                <a:gd name="f80" fmla="val 147"/>
                <a:gd name="f81" fmla="val 154"/>
                <a:gd name="f82" fmla="val 158"/>
                <a:gd name="f83" fmla="val 12"/>
                <a:gd name="f84" fmla="val 156"/>
                <a:gd name="f85" fmla="val 153"/>
                <a:gd name="f86" fmla="val 4"/>
                <a:gd name="f87" fmla="val 149"/>
                <a:gd name="f88" fmla="val 146"/>
                <a:gd name="f89" fmla="val 142"/>
                <a:gd name="f90" fmla="val 140"/>
                <a:gd name="f91" fmla="val 133"/>
                <a:gd name="f92" fmla="val 128"/>
                <a:gd name="f93" fmla="val 13"/>
                <a:gd name="f94" fmla="val 125"/>
                <a:gd name="f95" fmla="val 14"/>
                <a:gd name="f96" fmla="val 124"/>
                <a:gd name="f97" fmla="val 16"/>
                <a:gd name="f98" fmla="val 18"/>
                <a:gd name="f99" fmla="val 123"/>
                <a:gd name="f100" fmla="val 121"/>
                <a:gd name="f101" fmla="val 28"/>
                <a:gd name="f102" fmla="val 118"/>
                <a:gd name="f103" fmla="val 32"/>
                <a:gd name="f104" fmla="val 29"/>
                <a:gd name="f105" fmla="val 26"/>
                <a:gd name="f106" fmla="val 21"/>
                <a:gd name="f107" fmla="val 7"/>
                <a:gd name="f108" fmla="val 144"/>
                <a:gd name="f109" fmla="val 9"/>
                <a:gd name="f110" fmla="val 10"/>
                <a:gd name="f111" fmla="val 150"/>
                <a:gd name="f112" fmla="val 151"/>
                <a:gd name="f113" fmla="val 152"/>
                <a:gd name="f114" fmla="val 145"/>
                <a:gd name="f115" fmla="val 138"/>
                <a:gd name="f116" fmla="val 136"/>
                <a:gd name="f117" fmla="val 131"/>
                <a:gd name="f118" fmla="val 20"/>
                <a:gd name="f119" fmla="val 127"/>
                <a:gd name="f120" fmla="val 129"/>
                <a:gd name="f121" fmla="val 22"/>
                <a:gd name="f122" fmla="val 134"/>
                <a:gd name="f123" fmla="val 135"/>
                <a:gd name="f124" fmla="val 137"/>
                <a:gd name="f125" fmla="val 148"/>
                <a:gd name="f126" fmla="val 155"/>
                <a:gd name="f127" fmla="val 141"/>
                <a:gd name="f128" fmla="val 143"/>
                <a:gd name="f129" fmla="val 39"/>
                <a:gd name="f130" fmla="val 38"/>
                <a:gd name="f131" fmla="val 36"/>
                <a:gd name="f132" fmla="val 33"/>
                <a:gd name="f133" fmla="val 132"/>
                <a:gd name="f134" fmla="val 126"/>
                <a:gd name="f135" fmla="val 30"/>
                <a:gd name="f136" fmla="val 122"/>
                <a:gd name="f137" fmla="val 108"/>
                <a:gd name="f138" fmla="val 50"/>
                <a:gd name="f139" fmla="val 52"/>
                <a:gd name="f140" fmla="val 57"/>
                <a:gd name="f141" fmla="val 48"/>
                <a:gd name="f142" fmla="val 35"/>
                <a:gd name="f143" fmla="val 41"/>
                <a:gd name="f144" fmla="val 77"/>
                <a:gd name="f145" fmla="val 49"/>
                <a:gd name="f146" fmla="val 79"/>
                <a:gd name="f147" fmla="val 58"/>
                <a:gd name="f148" fmla="+- 0 0 -90"/>
                <a:gd name="f149" fmla="*/ f3 1 117"/>
                <a:gd name="f150" fmla="*/ f4 1 159"/>
                <a:gd name="f151" fmla="val f5"/>
                <a:gd name="f152" fmla="val f6"/>
                <a:gd name="f153" fmla="val f7"/>
                <a:gd name="f154" fmla="*/ f148 f0 1"/>
                <a:gd name="f155" fmla="+- f153 0 f151"/>
                <a:gd name="f156" fmla="+- f152 0 f151"/>
                <a:gd name="f157" fmla="*/ f154 1 f2"/>
                <a:gd name="f158" fmla="*/ f156 1 117"/>
                <a:gd name="f159" fmla="*/ f155 1 159"/>
                <a:gd name="f160" fmla="*/ 83 f156 1"/>
                <a:gd name="f161" fmla="*/ 54 f155 1"/>
                <a:gd name="f162" fmla="*/ 88 f156 1"/>
                <a:gd name="f163" fmla="*/ 70 f155 1"/>
                <a:gd name="f164" fmla="*/ 91 f156 1"/>
                <a:gd name="f165" fmla="*/ 73 f155 1"/>
                <a:gd name="f166" fmla="*/ 80 f156 1"/>
                <a:gd name="f167" fmla="*/ 44 f155 1"/>
                <a:gd name="f168" fmla="*/ 45 f155 1"/>
                <a:gd name="f169" fmla="*/ 71 f156 1"/>
                <a:gd name="f170" fmla="*/ 37 f155 1"/>
                <a:gd name="f171" fmla="*/ 64 f156 1"/>
                <a:gd name="f172" fmla="*/ 23 f155 1"/>
                <a:gd name="f173" fmla="*/ 68 f156 1"/>
                <a:gd name="f174" fmla="*/ 1 f155 1"/>
                <a:gd name="f175" fmla="*/ 76 f156 1"/>
                <a:gd name="f176" fmla="*/ 0 f155 1"/>
                <a:gd name="f177" fmla="*/ 94 f156 1"/>
                <a:gd name="f178" fmla="*/ 3 f155 1"/>
                <a:gd name="f179" fmla="*/ 109 f156 1"/>
                <a:gd name="f180" fmla="*/ 11 f155 1"/>
                <a:gd name="f181" fmla="*/ 107 f156 1"/>
                <a:gd name="f182" fmla="*/ 75 f155 1"/>
                <a:gd name="f183" fmla="*/ 61 f156 1"/>
                <a:gd name="f184" fmla="*/ 147 f155 1"/>
                <a:gd name="f185" fmla="*/ 5 f156 1"/>
                <a:gd name="f186" fmla="*/ 153 f155 1"/>
                <a:gd name="f187" fmla="*/ 3 f156 1"/>
                <a:gd name="f188" fmla="*/ 142 f155 1"/>
                <a:gd name="f189" fmla="*/ 13 f156 1"/>
                <a:gd name="f190" fmla="*/ 125 f155 1"/>
                <a:gd name="f191" fmla="*/ 32 f156 1"/>
                <a:gd name="f192" fmla="*/ 114 f155 1"/>
                <a:gd name="f193" fmla="*/ 18 f156 1"/>
                <a:gd name="f194" fmla="*/ 7 f156 1"/>
                <a:gd name="f195" fmla="*/ 140 f155 1"/>
                <a:gd name="f196" fmla="*/ 10 f156 1"/>
                <a:gd name="f197" fmla="*/ 151 f155 1"/>
                <a:gd name="f198" fmla="*/ 8 f156 1"/>
                <a:gd name="f199" fmla="*/ 20 f156 1"/>
                <a:gd name="f200" fmla="*/ 127 f155 1"/>
                <a:gd name="f201" fmla="*/ 23 f156 1"/>
                <a:gd name="f202" fmla="*/ 136 f155 1"/>
                <a:gd name="f203" fmla="*/ 25 f156 1"/>
                <a:gd name="f204" fmla="*/ 148 f155 1"/>
                <a:gd name="f205" fmla="*/ 155 f155 1"/>
                <a:gd name="f206" fmla="*/ 28 f156 1"/>
                <a:gd name="f207" fmla="*/ 149 f155 1"/>
                <a:gd name="f208" fmla="*/ 24 f156 1"/>
                <a:gd name="f209" fmla="*/ 144 f155 1"/>
                <a:gd name="f210" fmla="*/ 38 f156 1"/>
                <a:gd name="f211" fmla="*/ 143 f155 1"/>
                <a:gd name="f212" fmla="*/ 138 f155 1"/>
                <a:gd name="f213" fmla="*/ 130 f155 1"/>
                <a:gd name="f214" fmla="*/ 36 f156 1"/>
                <a:gd name="f215" fmla="*/ 50 f156 1"/>
                <a:gd name="f216" fmla="*/ 74 f155 1"/>
                <a:gd name="f217" fmla="*/ 63 f156 1"/>
                <a:gd name="f218" fmla="*/ 38 f155 1"/>
                <a:gd name="f219" fmla="*/ 77 f156 1"/>
                <a:gd name="f220" fmla="*/ 78 f156 1"/>
                <a:gd name="f221" fmla="*/ 68 f155 1"/>
                <a:gd name="f222" fmla="+- f157 0 f1"/>
                <a:gd name="f223" fmla="*/ f160 1 117"/>
                <a:gd name="f224" fmla="*/ f161 1 159"/>
                <a:gd name="f225" fmla="*/ f162 1 117"/>
                <a:gd name="f226" fmla="*/ f163 1 159"/>
                <a:gd name="f227" fmla="*/ f164 1 117"/>
                <a:gd name="f228" fmla="*/ f165 1 159"/>
                <a:gd name="f229" fmla="*/ f166 1 117"/>
                <a:gd name="f230" fmla="*/ f167 1 159"/>
                <a:gd name="f231" fmla="*/ f168 1 159"/>
                <a:gd name="f232" fmla="*/ f169 1 117"/>
                <a:gd name="f233" fmla="*/ f170 1 159"/>
                <a:gd name="f234" fmla="*/ f171 1 117"/>
                <a:gd name="f235" fmla="*/ f172 1 159"/>
                <a:gd name="f236" fmla="*/ f173 1 117"/>
                <a:gd name="f237" fmla="*/ f174 1 159"/>
                <a:gd name="f238" fmla="*/ f175 1 117"/>
                <a:gd name="f239" fmla="*/ f176 1 159"/>
                <a:gd name="f240" fmla="*/ f177 1 117"/>
                <a:gd name="f241" fmla="*/ f178 1 159"/>
                <a:gd name="f242" fmla="*/ f179 1 117"/>
                <a:gd name="f243" fmla="*/ f180 1 159"/>
                <a:gd name="f244" fmla="*/ f181 1 117"/>
                <a:gd name="f245" fmla="*/ f182 1 159"/>
                <a:gd name="f246" fmla="*/ f183 1 117"/>
                <a:gd name="f247" fmla="*/ f184 1 159"/>
                <a:gd name="f248" fmla="*/ f185 1 117"/>
                <a:gd name="f249" fmla="*/ f186 1 159"/>
                <a:gd name="f250" fmla="*/ f187 1 117"/>
                <a:gd name="f251" fmla="*/ f188 1 159"/>
                <a:gd name="f252" fmla="*/ f189 1 117"/>
                <a:gd name="f253" fmla="*/ f190 1 159"/>
                <a:gd name="f254" fmla="*/ f191 1 117"/>
                <a:gd name="f255" fmla="*/ f192 1 159"/>
                <a:gd name="f256" fmla="*/ f193 1 117"/>
                <a:gd name="f257" fmla="*/ f194 1 117"/>
                <a:gd name="f258" fmla="*/ f195 1 159"/>
                <a:gd name="f259" fmla="*/ f196 1 117"/>
                <a:gd name="f260" fmla="*/ f197 1 159"/>
                <a:gd name="f261" fmla="*/ f198 1 117"/>
                <a:gd name="f262" fmla="*/ f199 1 117"/>
                <a:gd name="f263" fmla="*/ f200 1 159"/>
                <a:gd name="f264" fmla="*/ f201 1 117"/>
                <a:gd name="f265" fmla="*/ f202 1 159"/>
                <a:gd name="f266" fmla="*/ f203 1 117"/>
                <a:gd name="f267" fmla="*/ f204 1 159"/>
                <a:gd name="f268" fmla="*/ f205 1 159"/>
                <a:gd name="f269" fmla="*/ f206 1 117"/>
                <a:gd name="f270" fmla="*/ f207 1 159"/>
                <a:gd name="f271" fmla="*/ f208 1 117"/>
                <a:gd name="f272" fmla="*/ f209 1 159"/>
                <a:gd name="f273" fmla="*/ f210 1 117"/>
                <a:gd name="f274" fmla="*/ f211 1 159"/>
                <a:gd name="f275" fmla="*/ f212 1 159"/>
                <a:gd name="f276" fmla="*/ f213 1 159"/>
                <a:gd name="f277" fmla="*/ f214 1 117"/>
                <a:gd name="f278" fmla="*/ f215 1 117"/>
                <a:gd name="f279" fmla="*/ f216 1 159"/>
                <a:gd name="f280" fmla="*/ f217 1 117"/>
                <a:gd name="f281" fmla="*/ f218 1 159"/>
                <a:gd name="f282" fmla="*/ f219 1 117"/>
                <a:gd name="f283" fmla="*/ f220 1 117"/>
                <a:gd name="f284" fmla="*/ f221 1 159"/>
                <a:gd name="f285" fmla="*/ 0 1 f158"/>
                <a:gd name="f286" fmla="*/ f152 1 f158"/>
                <a:gd name="f287" fmla="*/ 0 1 f159"/>
                <a:gd name="f288" fmla="*/ f153 1 f159"/>
                <a:gd name="f289" fmla="*/ f223 1 f158"/>
                <a:gd name="f290" fmla="*/ f224 1 f159"/>
                <a:gd name="f291" fmla="*/ f225 1 f158"/>
                <a:gd name="f292" fmla="*/ f226 1 f159"/>
                <a:gd name="f293" fmla="*/ f227 1 f158"/>
                <a:gd name="f294" fmla="*/ f228 1 f159"/>
                <a:gd name="f295" fmla="*/ f229 1 f158"/>
                <a:gd name="f296" fmla="*/ f230 1 f159"/>
                <a:gd name="f297" fmla="*/ f231 1 f159"/>
                <a:gd name="f298" fmla="*/ f232 1 f158"/>
                <a:gd name="f299" fmla="*/ f233 1 f159"/>
                <a:gd name="f300" fmla="*/ f234 1 f158"/>
                <a:gd name="f301" fmla="*/ f235 1 f159"/>
                <a:gd name="f302" fmla="*/ f236 1 f158"/>
                <a:gd name="f303" fmla="*/ f237 1 f159"/>
                <a:gd name="f304" fmla="*/ f238 1 f158"/>
                <a:gd name="f305" fmla="*/ f239 1 f159"/>
                <a:gd name="f306" fmla="*/ f240 1 f158"/>
                <a:gd name="f307" fmla="*/ f241 1 f159"/>
                <a:gd name="f308" fmla="*/ f242 1 f158"/>
                <a:gd name="f309" fmla="*/ f243 1 f159"/>
                <a:gd name="f310" fmla="*/ f244 1 f158"/>
                <a:gd name="f311" fmla="*/ f245 1 f159"/>
                <a:gd name="f312" fmla="*/ f246 1 f158"/>
                <a:gd name="f313" fmla="*/ f247 1 f159"/>
                <a:gd name="f314" fmla="*/ f248 1 f158"/>
                <a:gd name="f315" fmla="*/ f249 1 f159"/>
                <a:gd name="f316" fmla="*/ f250 1 f158"/>
                <a:gd name="f317" fmla="*/ f251 1 f159"/>
                <a:gd name="f318" fmla="*/ f252 1 f158"/>
                <a:gd name="f319" fmla="*/ f253 1 f159"/>
                <a:gd name="f320" fmla="*/ f254 1 f158"/>
                <a:gd name="f321" fmla="*/ f255 1 f159"/>
                <a:gd name="f322" fmla="*/ f256 1 f158"/>
                <a:gd name="f323" fmla="*/ f257 1 f158"/>
                <a:gd name="f324" fmla="*/ f258 1 f159"/>
                <a:gd name="f325" fmla="*/ f259 1 f158"/>
                <a:gd name="f326" fmla="*/ f260 1 f159"/>
                <a:gd name="f327" fmla="*/ f261 1 f158"/>
                <a:gd name="f328" fmla="*/ f262 1 f158"/>
                <a:gd name="f329" fmla="*/ f263 1 f159"/>
                <a:gd name="f330" fmla="*/ f264 1 f158"/>
                <a:gd name="f331" fmla="*/ f265 1 f159"/>
                <a:gd name="f332" fmla="*/ f266 1 f158"/>
                <a:gd name="f333" fmla="*/ f267 1 f159"/>
                <a:gd name="f334" fmla="*/ f268 1 f159"/>
                <a:gd name="f335" fmla="*/ f269 1 f158"/>
                <a:gd name="f336" fmla="*/ f270 1 f159"/>
                <a:gd name="f337" fmla="*/ f271 1 f158"/>
                <a:gd name="f338" fmla="*/ f272 1 f159"/>
                <a:gd name="f339" fmla="*/ f273 1 f158"/>
                <a:gd name="f340" fmla="*/ f274 1 f159"/>
                <a:gd name="f341" fmla="*/ f275 1 f159"/>
                <a:gd name="f342" fmla="*/ f276 1 f159"/>
                <a:gd name="f343" fmla="*/ f277 1 f158"/>
                <a:gd name="f344" fmla="*/ f278 1 f158"/>
                <a:gd name="f345" fmla="*/ f279 1 f159"/>
                <a:gd name="f346" fmla="*/ f280 1 f158"/>
                <a:gd name="f347" fmla="*/ f281 1 f159"/>
                <a:gd name="f348" fmla="*/ f282 1 f158"/>
                <a:gd name="f349" fmla="*/ f283 1 f158"/>
                <a:gd name="f350" fmla="*/ f284 1 f159"/>
                <a:gd name="f351" fmla="*/ f285 f149 1"/>
                <a:gd name="f352" fmla="*/ f286 f149 1"/>
                <a:gd name="f353" fmla="*/ f288 f150 1"/>
                <a:gd name="f354" fmla="*/ f287 f150 1"/>
                <a:gd name="f355" fmla="*/ f289 f149 1"/>
                <a:gd name="f356" fmla="*/ f290 f150 1"/>
                <a:gd name="f357" fmla="*/ f291 f149 1"/>
                <a:gd name="f358" fmla="*/ f292 f150 1"/>
                <a:gd name="f359" fmla="*/ f293 f149 1"/>
                <a:gd name="f360" fmla="*/ f294 f150 1"/>
                <a:gd name="f361" fmla="*/ f295 f149 1"/>
                <a:gd name="f362" fmla="*/ f296 f150 1"/>
                <a:gd name="f363" fmla="*/ f297 f150 1"/>
                <a:gd name="f364" fmla="*/ f298 f149 1"/>
                <a:gd name="f365" fmla="*/ f299 f150 1"/>
                <a:gd name="f366" fmla="*/ f300 f149 1"/>
                <a:gd name="f367" fmla="*/ f301 f150 1"/>
                <a:gd name="f368" fmla="*/ f302 f149 1"/>
                <a:gd name="f369" fmla="*/ f303 f150 1"/>
                <a:gd name="f370" fmla="*/ f304 f149 1"/>
                <a:gd name="f371" fmla="*/ f305 f150 1"/>
                <a:gd name="f372" fmla="*/ f306 f149 1"/>
                <a:gd name="f373" fmla="*/ f307 f150 1"/>
                <a:gd name="f374" fmla="*/ f308 f149 1"/>
                <a:gd name="f375" fmla="*/ f309 f150 1"/>
                <a:gd name="f376" fmla="*/ f310 f149 1"/>
                <a:gd name="f377" fmla="*/ f311 f150 1"/>
                <a:gd name="f378" fmla="*/ f312 f149 1"/>
                <a:gd name="f379" fmla="*/ f313 f150 1"/>
                <a:gd name="f380" fmla="*/ f314 f149 1"/>
                <a:gd name="f381" fmla="*/ f315 f150 1"/>
                <a:gd name="f382" fmla="*/ f316 f149 1"/>
                <a:gd name="f383" fmla="*/ f317 f150 1"/>
                <a:gd name="f384" fmla="*/ f318 f149 1"/>
                <a:gd name="f385" fmla="*/ f319 f150 1"/>
                <a:gd name="f386" fmla="*/ f320 f149 1"/>
                <a:gd name="f387" fmla="*/ f321 f150 1"/>
                <a:gd name="f388" fmla="*/ f322 f149 1"/>
                <a:gd name="f389" fmla="*/ f323 f149 1"/>
                <a:gd name="f390" fmla="*/ f324 f150 1"/>
                <a:gd name="f391" fmla="*/ f325 f149 1"/>
                <a:gd name="f392" fmla="*/ f326 f150 1"/>
                <a:gd name="f393" fmla="*/ f327 f149 1"/>
                <a:gd name="f394" fmla="*/ f328 f149 1"/>
                <a:gd name="f395" fmla="*/ f329 f150 1"/>
                <a:gd name="f396" fmla="*/ f330 f149 1"/>
                <a:gd name="f397" fmla="*/ f331 f150 1"/>
                <a:gd name="f398" fmla="*/ f332 f149 1"/>
                <a:gd name="f399" fmla="*/ f333 f150 1"/>
                <a:gd name="f400" fmla="*/ f334 f150 1"/>
                <a:gd name="f401" fmla="*/ f335 f149 1"/>
                <a:gd name="f402" fmla="*/ f336 f150 1"/>
                <a:gd name="f403" fmla="*/ f337 f149 1"/>
                <a:gd name="f404" fmla="*/ f338 f150 1"/>
                <a:gd name="f405" fmla="*/ f339 f149 1"/>
                <a:gd name="f406" fmla="*/ f340 f150 1"/>
                <a:gd name="f407" fmla="*/ f341 f150 1"/>
                <a:gd name="f408" fmla="*/ f342 f150 1"/>
                <a:gd name="f409" fmla="*/ f343 f149 1"/>
                <a:gd name="f410" fmla="*/ f344 f149 1"/>
                <a:gd name="f411" fmla="*/ f345 f150 1"/>
                <a:gd name="f412" fmla="*/ f346 f149 1"/>
                <a:gd name="f413" fmla="*/ f347 f150 1"/>
                <a:gd name="f414" fmla="*/ f348 f149 1"/>
                <a:gd name="f415" fmla="*/ f349 f149 1"/>
                <a:gd name="f416" fmla="*/ f350 f1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2">
                  <a:pos x="f355" y="f356"/>
                </a:cxn>
                <a:cxn ang="f222">
                  <a:pos x="f357" y="f358"/>
                </a:cxn>
                <a:cxn ang="f222">
                  <a:pos x="f359" y="f360"/>
                </a:cxn>
                <a:cxn ang="f222">
                  <a:pos x="f361" y="f362"/>
                </a:cxn>
                <a:cxn ang="f222">
                  <a:pos x="f357" y="f363"/>
                </a:cxn>
                <a:cxn ang="f222">
                  <a:pos x="f364" y="f365"/>
                </a:cxn>
                <a:cxn ang="f222">
                  <a:pos x="f366" y="f367"/>
                </a:cxn>
                <a:cxn ang="f222">
                  <a:pos x="f368" y="f369"/>
                </a:cxn>
                <a:cxn ang="f222">
                  <a:pos x="f370" y="f371"/>
                </a:cxn>
                <a:cxn ang="f222">
                  <a:pos x="f372" y="f373"/>
                </a:cxn>
                <a:cxn ang="f222">
                  <a:pos x="f374" y="f375"/>
                </a:cxn>
                <a:cxn ang="f222">
                  <a:pos x="f376" y="f377"/>
                </a:cxn>
                <a:cxn ang="f222">
                  <a:pos x="f378" y="f379"/>
                </a:cxn>
                <a:cxn ang="f222">
                  <a:pos x="f380" y="f381"/>
                </a:cxn>
                <a:cxn ang="f222">
                  <a:pos x="f382" y="f383"/>
                </a:cxn>
                <a:cxn ang="f222">
                  <a:pos x="f384" y="f385"/>
                </a:cxn>
                <a:cxn ang="f222">
                  <a:pos x="f386" y="f387"/>
                </a:cxn>
                <a:cxn ang="f222">
                  <a:pos x="f388" y="f385"/>
                </a:cxn>
                <a:cxn ang="f222">
                  <a:pos x="f389" y="f390"/>
                </a:cxn>
                <a:cxn ang="f222">
                  <a:pos x="f391" y="f392"/>
                </a:cxn>
                <a:cxn ang="f222">
                  <a:pos x="f384" y="f381"/>
                </a:cxn>
                <a:cxn ang="f222">
                  <a:pos x="f393" y="f383"/>
                </a:cxn>
                <a:cxn ang="f222">
                  <a:pos x="f394" y="f395"/>
                </a:cxn>
                <a:cxn ang="f222">
                  <a:pos x="f396" y="f397"/>
                </a:cxn>
                <a:cxn ang="f222">
                  <a:pos x="f398" y="f399"/>
                </a:cxn>
                <a:cxn ang="f222">
                  <a:pos x="f386" y="f400"/>
                </a:cxn>
                <a:cxn ang="f222">
                  <a:pos x="f401" y="f402"/>
                </a:cxn>
                <a:cxn ang="f222">
                  <a:pos x="f403" y="f390"/>
                </a:cxn>
                <a:cxn ang="f222">
                  <a:pos x="f386" y="f404"/>
                </a:cxn>
                <a:cxn ang="f222">
                  <a:pos x="f405" y="f406"/>
                </a:cxn>
                <a:cxn ang="f222">
                  <a:pos x="f398" y="f407"/>
                </a:cxn>
                <a:cxn ang="f222">
                  <a:pos x="f396" y="f408"/>
                </a:cxn>
                <a:cxn ang="f222">
                  <a:pos x="f409" y="f387"/>
                </a:cxn>
                <a:cxn ang="f222">
                  <a:pos x="f410" y="f411"/>
                </a:cxn>
                <a:cxn ang="f222">
                  <a:pos x="f412" y="f413"/>
                </a:cxn>
                <a:cxn ang="f222">
                  <a:pos x="f414" y="f363"/>
                </a:cxn>
                <a:cxn ang="f222">
                  <a:pos x="f415" y="f416"/>
                </a:cxn>
              </a:cxnLst>
              <a:rect l="f351" t="f354" r="f352" b="f353"/>
              <a:pathLst>
                <a:path w="117" h="159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7" y="f12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3" y="f25"/>
                    <a:pt x="f26" y="f27"/>
                    <a:pt x="f28" y="f29"/>
                  </a:cubicBezTo>
                  <a:cubicBezTo>
                    <a:pt x="f28" y="f29"/>
                    <a:pt x="f28" y="f29"/>
                    <a:pt x="f28" y="f29"/>
                  </a:cubicBezTo>
                  <a:cubicBezTo>
                    <a:pt x="f23" y="f30"/>
                    <a:pt x="f23" y="f31"/>
                    <a:pt x="f21" y="f18"/>
                  </a:cubicBezTo>
                  <a:cubicBezTo>
                    <a:pt x="f19" y="f32"/>
                    <a:pt x="f17" y="f33"/>
                    <a:pt x="f34" y="f35"/>
                  </a:cubicBezTo>
                  <a:cubicBezTo>
                    <a:pt x="f13" y="f36"/>
                    <a:pt x="f19" y="f37"/>
                    <a:pt x="f38" y="f39"/>
                  </a:cubicBezTo>
                  <a:cubicBezTo>
                    <a:pt x="f38" y="f39"/>
                    <a:pt x="f38" y="f39"/>
                    <a:pt x="f23" y="f37"/>
                  </a:cubicBezTo>
                  <a:cubicBezTo>
                    <a:pt x="f21" y="f35"/>
                    <a:pt x="f17" y="f40"/>
                    <a:pt x="f41" y="f40"/>
                  </a:cubicBezTo>
                  <a:cubicBezTo>
                    <a:pt x="f8" y="f40"/>
                    <a:pt x="f42" y="f43"/>
                    <a:pt x="f25" y="f44"/>
                  </a:cubicBezTo>
                  <a:cubicBezTo>
                    <a:pt x="f9" y="f45"/>
                    <a:pt x="f31" y="f46"/>
                    <a:pt x="f20" y="f47"/>
                  </a:cubicBezTo>
                  <a:cubicBezTo>
                    <a:pt x="f10" y="f48"/>
                    <a:pt x="f10" y="f49"/>
                    <a:pt x="f20" y="f50"/>
                  </a:cubicBezTo>
                  <a:cubicBezTo>
                    <a:pt x="f31" y="f51"/>
                    <a:pt x="f52" y="f53"/>
                    <a:pt x="f22" y="f54"/>
                  </a:cubicBezTo>
                  <a:cubicBezTo>
                    <a:pt x="f9" y="f55"/>
                    <a:pt x="f9" y="f56"/>
                    <a:pt x="f9" y="f57"/>
                  </a:cubicBezTo>
                  <a:cubicBezTo>
                    <a:pt x="f24" y="f58"/>
                    <a:pt x="f27" y="f57"/>
                    <a:pt x="f42" y="f5"/>
                  </a:cubicBezTo>
                  <a:cubicBezTo>
                    <a:pt x="f42" y="f5"/>
                    <a:pt x="f59" y="f5"/>
                    <a:pt x="f60" y="f5"/>
                  </a:cubicBezTo>
                  <a:cubicBezTo>
                    <a:pt x="f8" y="f57"/>
                    <a:pt x="f11" y="f58"/>
                    <a:pt x="f15" y="f5"/>
                  </a:cubicBezTo>
                  <a:cubicBezTo>
                    <a:pt x="f21" y="f61"/>
                    <a:pt x="f26" y="f61"/>
                    <a:pt x="f62" y="f61"/>
                  </a:cubicBezTo>
                  <a:cubicBezTo>
                    <a:pt x="f63" y="f61"/>
                    <a:pt x="f64" y="f61"/>
                    <a:pt x="f65" y="f61"/>
                  </a:cubicBezTo>
                  <a:cubicBezTo>
                    <a:pt x="f66" y="f61"/>
                    <a:pt x="f67" y="f68"/>
                    <a:pt x="f69" y="f54"/>
                  </a:cubicBezTo>
                  <a:cubicBezTo>
                    <a:pt x="f70" y="f49"/>
                    <a:pt x="f6" y="f44"/>
                    <a:pt x="f71" y="f33"/>
                  </a:cubicBezTo>
                  <a:cubicBezTo>
                    <a:pt x="f72" y="f73"/>
                    <a:pt x="f74" y="f9"/>
                    <a:pt x="f67" y="f59"/>
                  </a:cubicBezTo>
                  <a:cubicBezTo>
                    <a:pt x="f75" y="f28"/>
                    <a:pt x="f63" y="f76"/>
                    <a:pt x="f17" y="f77"/>
                  </a:cubicBezTo>
                  <a:cubicBezTo>
                    <a:pt x="f8" y="f78"/>
                    <a:pt x="f25" y="f79"/>
                    <a:pt x="f18" y="f80"/>
                  </a:cubicBezTo>
                  <a:cubicBezTo>
                    <a:pt x="f33" y="f81"/>
                    <a:pt x="f43" y="f7"/>
                    <a:pt x="f47" y="f82"/>
                  </a:cubicBezTo>
                  <a:cubicBezTo>
                    <a:pt x="f51" y="f82"/>
                    <a:pt x="f83" y="f84"/>
                    <a:pt x="f56" y="f85"/>
                  </a:cubicBezTo>
                  <a:cubicBezTo>
                    <a:pt x="f86" y="f85"/>
                    <a:pt x="f86" y="f85"/>
                    <a:pt x="f86" y="f85"/>
                  </a:cubicBezTo>
                  <a:cubicBezTo>
                    <a:pt x="f61" y="f87"/>
                    <a:pt x="f5" y="f88"/>
                    <a:pt x="f61" y="f89"/>
                  </a:cubicBezTo>
                  <a:cubicBezTo>
                    <a:pt x="f61" y="f89"/>
                    <a:pt x="f61" y="f90"/>
                    <a:pt x="f61" y="f79"/>
                  </a:cubicBezTo>
                  <a:cubicBezTo>
                    <a:pt x="f61" y="f91"/>
                    <a:pt x="f68" y="f92"/>
                    <a:pt x="f93" y="f94"/>
                  </a:cubicBezTo>
                  <a:cubicBezTo>
                    <a:pt x="f95" y="f96"/>
                    <a:pt x="f97" y="f96"/>
                    <a:pt x="f98" y="f99"/>
                  </a:cubicBezTo>
                  <a:cubicBezTo>
                    <a:pt x="f50" y="f100"/>
                    <a:pt x="f101" y="f102"/>
                    <a:pt x="f103" y="f71"/>
                  </a:cubicBezTo>
                  <a:cubicBezTo>
                    <a:pt x="f104" y="f102"/>
                    <a:pt x="f105" y="f77"/>
                    <a:pt x="f50" y="f99"/>
                  </a:cubicBezTo>
                  <a:cubicBezTo>
                    <a:pt x="f106" y="f99"/>
                    <a:pt x="f51" y="f96"/>
                    <a:pt x="f98" y="f94"/>
                  </a:cubicBezTo>
                  <a:cubicBezTo>
                    <a:pt x="f54" y="f92"/>
                    <a:pt x="f55" y="f91"/>
                    <a:pt x="f107" y="f79"/>
                  </a:cubicBezTo>
                  <a:cubicBezTo>
                    <a:pt x="f107" y="f90"/>
                    <a:pt x="f107" y="f90"/>
                    <a:pt x="f107" y="f90"/>
                  </a:cubicBezTo>
                  <a:cubicBezTo>
                    <a:pt x="f68" y="f108"/>
                    <a:pt x="f68" y="f88"/>
                    <a:pt x="f109" y="f87"/>
                  </a:cubicBezTo>
                  <a:cubicBezTo>
                    <a:pt x="f110" y="f87"/>
                    <a:pt x="f110" y="f111"/>
                    <a:pt x="f110" y="f112"/>
                  </a:cubicBezTo>
                  <a:cubicBezTo>
                    <a:pt x="f54" y="f113"/>
                    <a:pt x="f83" y="f85"/>
                    <a:pt x="f83" y="f81"/>
                  </a:cubicBezTo>
                  <a:cubicBezTo>
                    <a:pt x="f83" y="f85"/>
                    <a:pt x="f93" y="f85"/>
                    <a:pt x="f93" y="f85"/>
                  </a:cubicBezTo>
                  <a:cubicBezTo>
                    <a:pt x="f83" y="f112"/>
                    <a:pt x="f54" y="f87"/>
                    <a:pt x="f109" y="f80"/>
                  </a:cubicBezTo>
                  <a:cubicBezTo>
                    <a:pt x="f55" y="f114"/>
                    <a:pt x="f55" y="f108"/>
                    <a:pt x="f55" y="f89"/>
                  </a:cubicBezTo>
                  <a:cubicBezTo>
                    <a:pt x="f109" y="f90"/>
                    <a:pt x="f110" y="f115"/>
                    <a:pt x="f54" y="f116"/>
                  </a:cubicBezTo>
                  <a:cubicBezTo>
                    <a:pt x="f83" y="f117"/>
                    <a:pt x="f97" y="f92"/>
                    <a:pt x="f118" y="f119"/>
                  </a:cubicBezTo>
                  <a:cubicBezTo>
                    <a:pt x="f106" y="f120"/>
                    <a:pt x="f121" y="f117"/>
                    <a:pt x="f121" y="f91"/>
                  </a:cubicBezTo>
                  <a:cubicBezTo>
                    <a:pt x="f50" y="f122"/>
                    <a:pt x="f50" y="f123"/>
                    <a:pt x="f50" y="f116"/>
                  </a:cubicBezTo>
                  <a:cubicBezTo>
                    <a:pt x="f50" y="f124"/>
                    <a:pt x="f121" y="f115"/>
                    <a:pt x="f121" y="f79"/>
                  </a:cubicBezTo>
                  <a:cubicBezTo>
                    <a:pt x="f106" y="f89"/>
                    <a:pt x="f50" y="f88"/>
                    <a:pt x="f48" y="f125"/>
                  </a:cubicBezTo>
                  <a:cubicBezTo>
                    <a:pt x="f105" y="f87"/>
                    <a:pt x="f47" y="f87"/>
                    <a:pt x="f101" y="f111"/>
                  </a:cubicBezTo>
                  <a:cubicBezTo>
                    <a:pt x="f104" y="f112"/>
                    <a:pt x="f46" y="f85"/>
                    <a:pt x="f103" y="f126"/>
                  </a:cubicBezTo>
                  <a:cubicBezTo>
                    <a:pt x="f103" y="f81"/>
                    <a:pt x="f103" y="f85"/>
                    <a:pt x="f103" y="f85"/>
                  </a:cubicBezTo>
                  <a:cubicBezTo>
                    <a:pt x="f46" y="f112"/>
                    <a:pt x="f104" y="f111"/>
                    <a:pt x="f101" y="f87"/>
                  </a:cubicBezTo>
                  <a:cubicBezTo>
                    <a:pt x="f48" y="f80"/>
                    <a:pt x="f50" y="f108"/>
                    <a:pt x="f49" y="f127"/>
                  </a:cubicBezTo>
                  <a:cubicBezTo>
                    <a:pt x="f49" y="f90"/>
                    <a:pt x="f49" y="f90"/>
                    <a:pt x="f49" y="f90"/>
                  </a:cubicBezTo>
                  <a:cubicBezTo>
                    <a:pt x="f49" y="f90"/>
                    <a:pt x="f49" y="f90"/>
                    <a:pt x="f49" y="f90"/>
                  </a:cubicBezTo>
                  <a:cubicBezTo>
                    <a:pt x="f105" y="f128"/>
                    <a:pt x="f104" y="f108"/>
                    <a:pt x="f103" y="f108"/>
                  </a:cubicBezTo>
                  <a:cubicBezTo>
                    <a:pt x="f45" y="f108"/>
                    <a:pt x="f44" y="f108"/>
                    <a:pt x="f129" y="f108"/>
                  </a:cubicBezTo>
                  <a:cubicBezTo>
                    <a:pt x="f130" y="f108"/>
                    <a:pt x="f130" y="f128"/>
                    <a:pt x="f130" y="f128"/>
                  </a:cubicBezTo>
                  <a:cubicBezTo>
                    <a:pt x="f131" y="f128"/>
                    <a:pt x="f132" y="f89"/>
                    <a:pt x="f46" y="f89"/>
                  </a:cubicBezTo>
                  <a:cubicBezTo>
                    <a:pt x="f101" y="f89"/>
                    <a:pt x="f105" y="f90"/>
                    <a:pt x="f48" y="f115"/>
                  </a:cubicBezTo>
                  <a:cubicBezTo>
                    <a:pt x="f48" y="f115"/>
                    <a:pt x="f49" y="f124"/>
                    <a:pt x="f49" y="f124"/>
                  </a:cubicBezTo>
                  <a:cubicBezTo>
                    <a:pt x="f48" y="f123"/>
                    <a:pt x="f49" y="f133"/>
                    <a:pt x="f50" y="f78"/>
                  </a:cubicBezTo>
                  <a:cubicBezTo>
                    <a:pt x="f121" y="f92"/>
                    <a:pt x="f50" y="f134"/>
                    <a:pt x="f48" y="f94"/>
                  </a:cubicBezTo>
                  <a:cubicBezTo>
                    <a:pt x="f135" y="f136"/>
                    <a:pt x="f132" y="f102"/>
                    <a:pt x="f131" y="f71"/>
                  </a:cubicBezTo>
                  <a:cubicBezTo>
                    <a:pt x="f43" y="f137"/>
                    <a:pt x="f40" y="f75"/>
                    <a:pt x="f36" y="f62"/>
                  </a:cubicBezTo>
                  <a:cubicBezTo>
                    <a:pt x="f35" y="f21"/>
                    <a:pt x="f39" y="f34"/>
                    <a:pt x="f138" y="f42"/>
                  </a:cubicBezTo>
                  <a:cubicBezTo>
                    <a:pt x="f139" y="f25"/>
                    <a:pt x="f14" y="f22"/>
                    <a:pt x="f140" y="f20"/>
                  </a:cubicBezTo>
                  <a:cubicBezTo>
                    <a:pt x="f10" y="f16"/>
                    <a:pt x="f31" y="f141"/>
                    <a:pt x="f10" y="f130"/>
                  </a:cubicBezTo>
                  <a:cubicBezTo>
                    <a:pt x="f10" y="f44"/>
                    <a:pt x="f10" y="f142"/>
                    <a:pt x="f10" y="f45"/>
                  </a:cubicBezTo>
                  <a:cubicBezTo>
                    <a:pt x="f22" y="f129"/>
                    <a:pt x="f27" y="f143"/>
                    <a:pt x="f144" y="f37"/>
                  </a:cubicBezTo>
                  <a:cubicBezTo>
                    <a:pt x="f41" y="f145"/>
                    <a:pt x="f41" y="f32"/>
                    <a:pt x="f146" y="f147"/>
                  </a:cubicBezTo>
                  <a:cubicBezTo>
                    <a:pt x="f8" y="f18"/>
                    <a:pt x="f144" y="f52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3445C0F8-4DFB-5A90-887C-35D197216C85}"/>
                </a:ext>
              </a:extLst>
            </p:cNvPr>
            <p:cNvSpPr/>
            <p:nvPr/>
          </p:nvSpPr>
          <p:spPr>
            <a:xfrm>
              <a:off x="1601352" y="2420096"/>
              <a:ext cx="194319" cy="273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81"/>
                <a:gd name="f8" fmla="val 43"/>
                <a:gd name="f9" fmla="val 49"/>
                <a:gd name="f10" fmla="val 51"/>
                <a:gd name="f11" fmla="val 44"/>
                <a:gd name="f12" fmla="val 52"/>
                <a:gd name="f13" fmla="val 54"/>
                <a:gd name="f14" fmla="val 41"/>
                <a:gd name="f15" fmla="val 59"/>
                <a:gd name="f16" fmla="val 37"/>
                <a:gd name="f17" fmla="val 60"/>
                <a:gd name="f18" fmla="val 34"/>
                <a:gd name="f19" fmla="val 32"/>
                <a:gd name="f20" fmla="val 62"/>
                <a:gd name="f21" fmla="val 30"/>
                <a:gd name="f22" fmla="val 65"/>
                <a:gd name="f23" fmla="val 29"/>
                <a:gd name="f24" fmla="val 68"/>
                <a:gd name="f25" fmla="val 26"/>
                <a:gd name="f26" fmla="val 70"/>
                <a:gd name="f27" fmla="val 23"/>
                <a:gd name="f28" fmla="val 22"/>
                <a:gd name="f29" fmla="val 21"/>
                <a:gd name="f30" fmla="val 19"/>
                <a:gd name="f31" fmla="val 17"/>
                <a:gd name="f32" fmla="val 16"/>
                <a:gd name="f33" fmla="val 71"/>
                <a:gd name="f34" fmla="val 15"/>
                <a:gd name="f35" fmla="val 73"/>
                <a:gd name="f36" fmla="val 75"/>
                <a:gd name="f37" fmla="val 14"/>
                <a:gd name="f38" fmla="val 76"/>
                <a:gd name="f39" fmla="val 13"/>
                <a:gd name="f40" fmla="val 77"/>
                <a:gd name="f41" fmla="val 11"/>
                <a:gd name="f42" fmla="val 78"/>
                <a:gd name="f43" fmla="val 8"/>
                <a:gd name="f44" fmla="val 79"/>
                <a:gd name="f45" fmla="val 6"/>
                <a:gd name="f46" fmla="val 5"/>
                <a:gd name="f47" fmla="val 3"/>
                <a:gd name="f48" fmla="val 72"/>
                <a:gd name="f49" fmla="val 2"/>
                <a:gd name="f50" fmla="val 58"/>
                <a:gd name="f51" fmla="val 48"/>
                <a:gd name="f52" fmla="val 39"/>
                <a:gd name="f53" fmla="val 9"/>
                <a:gd name="f54" fmla="val 24"/>
                <a:gd name="f55" fmla="val 12"/>
                <a:gd name="f56" fmla="val 10"/>
                <a:gd name="f57" fmla="val 33"/>
                <a:gd name="f58" fmla="val 1"/>
                <a:gd name="f59" fmla="val 46"/>
                <a:gd name="f60" fmla="val 53"/>
                <a:gd name="f61" fmla="val 18"/>
                <a:gd name="f62" fmla="val 20"/>
                <a:gd name="f63" fmla="val 50"/>
                <a:gd name="f64" fmla="val 25"/>
                <a:gd name="f65" fmla="val 55"/>
                <a:gd name="f66" fmla="val 28"/>
                <a:gd name="f67" fmla="val 31"/>
                <a:gd name="f68" fmla="val 38"/>
                <a:gd name="f69" fmla="val 47"/>
                <a:gd name="f70" fmla="val 45"/>
                <a:gd name="f71" fmla="+- 0 0 -90"/>
                <a:gd name="f72" fmla="*/ f3 1 57"/>
                <a:gd name="f73" fmla="*/ f4 1 81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57"/>
                <a:gd name="f82" fmla="*/ f78 1 81"/>
                <a:gd name="f83" fmla="*/ 43 f79 1"/>
                <a:gd name="f84" fmla="*/ 49 f78 1"/>
                <a:gd name="f85" fmla="*/ 54 f78 1"/>
                <a:gd name="f86" fmla="*/ 37 f79 1"/>
                <a:gd name="f87" fmla="*/ 60 f78 1"/>
                <a:gd name="f88" fmla="*/ 30 f79 1"/>
                <a:gd name="f89" fmla="*/ 65 f78 1"/>
                <a:gd name="f90" fmla="*/ 23 f79 1"/>
                <a:gd name="f91" fmla="*/ 70 f78 1"/>
                <a:gd name="f92" fmla="*/ 19 f79 1"/>
                <a:gd name="f93" fmla="*/ 15 f79 1"/>
                <a:gd name="f94" fmla="*/ 73 f78 1"/>
                <a:gd name="f95" fmla="*/ 13 f79 1"/>
                <a:gd name="f96" fmla="*/ 77 f78 1"/>
                <a:gd name="f97" fmla="*/ 6 f79 1"/>
                <a:gd name="f98" fmla="*/ 81 f78 1"/>
                <a:gd name="f99" fmla="*/ 2 f79 1"/>
                <a:gd name="f100" fmla="*/ 68 f78 1"/>
                <a:gd name="f101" fmla="*/ 39 f78 1"/>
                <a:gd name="f102" fmla="*/ 17 f79 1"/>
                <a:gd name="f103" fmla="*/ 16 f78 1"/>
                <a:gd name="f104" fmla="*/ 24 f79 1"/>
                <a:gd name="f105" fmla="*/ 12 f78 1"/>
                <a:gd name="f106" fmla="*/ 5 f78 1"/>
                <a:gd name="f107" fmla="*/ 1 f78 1"/>
                <a:gd name="f108" fmla="*/ 48 f79 1"/>
                <a:gd name="f109" fmla="*/ 9 f78 1"/>
                <a:gd name="f110" fmla="*/ 11 f78 1"/>
                <a:gd name="f111" fmla="*/ 49 f79 1"/>
                <a:gd name="f112" fmla="*/ 53 f79 1"/>
                <a:gd name="f113" fmla="*/ 15 f78 1"/>
                <a:gd name="f114" fmla="*/ 50 f79 1"/>
                <a:gd name="f115" fmla="*/ 21 f78 1"/>
                <a:gd name="f116" fmla="*/ 24 f78 1"/>
                <a:gd name="f117" fmla="*/ 25 f78 1"/>
                <a:gd name="f118" fmla="*/ 54 f79 1"/>
                <a:gd name="f119" fmla="*/ 29 f78 1"/>
                <a:gd name="f120" fmla="*/ 51 f79 1"/>
                <a:gd name="f121" fmla="*/ 34 f78 1"/>
                <a:gd name="f122" fmla="*/ 48 f78 1"/>
                <a:gd name="f123" fmla="+- f80 0 f1"/>
                <a:gd name="f124" fmla="*/ f83 1 57"/>
                <a:gd name="f125" fmla="*/ f84 1 81"/>
                <a:gd name="f126" fmla="*/ f85 1 81"/>
                <a:gd name="f127" fmla="*/ f86 1 57"/>
                <a:gd name="f128" fmla="*/ f87 1 81"/>
                <a:gd name="f129" fmla="*/ f88 1 57"/>
                <a:gd name="f130" fmla="*/ f89 1 81"/>
                <a:gd name="f131" fmla="*/ f90 1 57"/>
                <a:gd name="f132" fmla="*/ f91 1 81"/>
                <a:gd name="f133" fmla="*/ f92 1 57"/>
                <a:gd name="f134" fmla="*/ f93 1 57"/>
                <a:gd name="f135" fmla="*/ f94 1 81"/>
                <a:gd name="f136" fmla="*/ f95 1 57"/>
                <a:gd name="f137" fmla="*/ f96 1 81"/>
                <a:gd name="f138" fmla="*/ f97 1 57"/>
                <a:gd name="f139" fmla="*/ f98 1 81"/>
                <a:gd name="f140" fmla="*/ f99 1 57"/>
                <a:gd name="f141" fmla="*/ f100 1 81"/>
                <a:gd name="f142" fmla="*/ f101 1 81"/>
                <a:gd name="f143" fmla="*/ f102 1 57"/>
                <a:gd name="f144" fmla="*/ f103 1 81"/>
                <a:gd name="f145" fmla="*/ f104 1 57"/>
                <a:gd name="f146" fmla="*/ f105 1 81"/>
                <a:gd name="f147" fmla="*/ f106 1 81"/>
                <a:gd name="f148" fmla="*/ f107 1 81"/>
                <a:gd name="f149" fmla="*/ f108 1 57"/>
                <a:gd name="f150" fmla="*/ f109 1 81"/>
                <a:gd name="f151" fmla="*/ f110 1 81"/>
                <a:gd name="f152" fmla="*/ f111 1 57"/>
                <a:gd name="f153" fmla="*/ f112 1 57"/>
                <a:gd name="f154" fmla="*/ f113 1 81"/>
                <a:gd name="f155" fmla="*/ f114 1 57"/>
                <a:gd name="f156" fmla="*/ f115 1 81"/>
                <a:gd name="f157" fmla="*/ f116 1 81"/>
                <a:gd name="f158" fmla="*/ f117 1 81"/>
                <a:gd name="f159" fmla="*/ f118 1 57"/>
                <a:gd name="f160" fmla="*/ f119 1 81"/>
                <a:gd name="f161" fmla="*/ f120 1 57"/>
                <a:gd name="f162" fmla="*/ f121 1 81"/>
                <a:gd name="f163" fmla="*/ f122 1 81"/>
                <a:gd name="f164" fmla="*/ 0 1 f81"/>
                <a:gd name="f165" fmla="*/ f75 1 f81"/>
                <a:gd name="f166" fmla="*/ 0 1 f82"/>
                <a:gd name="f167" fmla="*/ f76 1 f82"/>
                <a:gd name="f168" fmla="*/ f124 1 f81"/>
                <a:gd name="f169" fmla="*/ f125 1 f82"/>
                <a:gd name="f170" fmla="*/ f126 1 f82"/>
                <a:gd name="f171" fmla="*/ f127 1 f81"/>
                <a:gd name="f172" fmla="*/ f128 1 f82"/>
                <a:gd name="f173" fmla="*/ f129 1 f81"/>
                <a:gd name="f174" fmla="*/ f130 1 f82"/>
                <a:gd name="f175" fmla="*/ f131 1 f81"/>
                <a:gd name="f176" fmla="*/ f132 1 f82"/>
                <a:gd name="f177" fmla="*/ f133 1 f81"/>
                <a:gd name="f178" fmla="*/ f134 1 f81"/>
                <a:gd name="f179" fmla="*/ f135 1 f82"/>
                <a:gd name="f180" fmla="*/ f136 1 f81"/>
                <a:gd name="f181" fmla="*/ f137 1 f82"/>
                <a:gd name="f182" fmla="*/ f138 1 f81"/>
                <a:gd name="f183" fmla="*/ f139 1 f82"/>
                <a:gd name="f184" fmla="*/ f140 1 f81"/>
                <a:gd name="f185" fmla="*/ f141 1 f82"/>
                <a:gd name="f186" fmla="*/ f142 1 f82"/>
                <a:gd name="f187" fmla="*/ f143 1 f81"/>
                <a:gd name="f188" fmla="*/ f144 1 f82"/>
                <a:gd name="f189" fmla="*/ f145 1 f81"/>
                <a:gd name="f190" fmla="*/ f146 1 f82"/>
                <a:gd name="f191" fmla="*/ f147 1 f82"/>
                <a:gd name="f192" fmla="*/ f148 1 f82"/>
                <a:gd name="f193" fmla="*/ f149 1 f81"/>
                <a:gd name="f194" fmla="*/ f150 1 f82"/>
                <a:gd name="f195" fmla="*/ f151 1 f82"/>
                <a:gd name="f196" fmla="*/ f152 1 f81"/>
                <a:gd name="f197" fmla="*/ f153 1 f81"/>
                <a:gd name="f198" fmla="*/ f154 1 f82"/>
                <a:gd name="f199" fmla="*/ f155 1 f81"/>
                <a:gd name="f200" fmla="*/ f156 1 f82"/>
                <a:gd name="f201" fmla="*/ f157 1 f82"/>
                <a:gd name="f202" fmla="*/ f158 1 f82"/>
                <a:gd name="f203" fmla="*/ f159 1 f81"/>
                <a:gd name="f204" fmla="*/ f160 1 f82"/>
                <a:gd name="f205" fmla="*/ f161 1 f81"/>
                <a:gd name="f206" fmla="*/ f162 1 f82"/>
                <a:gd name="f207" fmla="*/ f163 1 f82"/>
                <a:gd name="f208" fmla="*/ f164 f72 1"/>
                <a:gd name="f209" fmla="*/ f165 f72 1"/>
                <a:gd name="f210" fmla="*/ f167 f73 1"/>
                <a:gd name="f211" fmla="*/ f166 f73 1"/>
                <a:gd name="f212" fmla="*/ f168 f72 1"/>
                <a:gd name="f213" fmla="*/ f169 f73 1"/>
                <a:gd name="f214" fmla="*/ f170 f73 1"/>
                <a:gd name="f215" fmla="*/ f171 f72 1"/>
                <a:gd name="f216" fmla="*/ f172 f73 1"/>
                <a:gd name="f217" fmla="*/ f173 f72 1"/>
                <a:gd name="f218" fmla="*/ f174 f73 1"/>
                <a:gd name="f219" fmla="*/ f175 f72 1"/>
                <a:gd name="f220" fmla="*/ f176 f73 1"/>
                <a:gd name="f221" fmla="*/ f177 f72 1"/>
                <a:gd name="f222" fmla="*/ f178 f72 1"/>
                <a:gd name="f223" fmla="*/ f179 f73 1"/>
                <a:gd name="f224" fmla="*/ f180 f72 1"/>
                <a:gd name="f225" fmla="*/ f181 f73 1"/>
                <a:gd name="f226" fmla="*/ f182 f72 1"/>
                <a:gd name="f227" fmla="*/ f183 f73 1"/>
                <a:gd name="f228" fmla="*/ f184 f72 1"/>
                <a:gd name="f229" fmla="*/ f185 f73 1"/>
                <a:gd name="f230" fmla="*/ f186 f73 1"/>
                <a:gd name="f231" fmla="*/ f187 f72 1"/>
                <a:gd name="f232" fmla="*/ f188 f73 1"/>
                <a:gd name="f233" fmla="*/ f189 f72 1"/>
                <a:gd name="f234" fmla="*/ f190 f73 1"/>
                <a:gd name="f235" fmla="*/ f191 f73 1"/>
                <a:gd name="f236" fmla="*/ f192 f73 1"/>
                <a:gd name="f237" fmla="*/ f193 f72 1"/>
                <a:gd name="f238" fmla="*/ f194 f73 1"/>
                <a:gd name="f239" fmla="*/ f195 f73 1"/>
                <a:gd name="f240" fmla="*/ f196 f72 1"/>
                <a:gd name="f241" fmla="*/ f197 f72 1"/>
                <a:gd name="f242" fmla="*/ f198 f73 1"/>
                <a:gd name="f243" fmla="*/ f199 f72 1"/>
                <a:gd name="f244" fmla="*/ f200 f73 1"/>
                <a:gd name="f245" fmla="*/ f201 f73 1"/>
                <a:gd name="f246" fmla="*/ f202 f73 1"/>
                <a:gd name="f247" fmla="*/ f203 f72 1"/>
                <a:gd name="f248" fmla="*/ f204 f73 1"/>
                <a:gd name="f249" fmla="*/ f205 f72 1"/>
                <a:gd name="f250" fmla="*/ f206 f73 1"/>
                <a:gd name="f251" fmla="*/ f207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212" y="f213"/>
                </a:cxn>
                <a:cxn ang="f123">
                  <a:pos x="f212" y="f214"/>
                </a:cxn>
                <a:cxn ang="f123">
                  <a:pos x="f215" y="f216"/>
                </a:cxn>
                <a:cxn ang="f123">
                  <a:pos x="f217" y="f218"/>
                </a:cxn>
                <a:cxn ang="f123">
                  <a:pos x="f219" y="f220"/>
                </a:cxn>
                <a:cxn ang="f123">
                  <a:pos x="f221" y="f220"/>
                </a:cxn>
                <a:cxn ang="f123">
                  <a:pos x="f222" y="f223"/>
                </a:cxn>
                <a:cxn ang="f123">
                  <a:pos x="f224" y="f225"/>
                </a:cxn>
                <a:cxn ang="f123">
                  <a:pos x="f226" y="f227"/>
                </a:cxn>
                <a:cxn ang="f123">
                  <a:pos x="f228" y="f229"/>
                </a:cxn>
                <a:cxn ang="f123">
                  <a:pos x="f228" y="f230"/>
                </a:cxn>
                <a:cxn ang="f123">
                  <a:pos x="f231" y="f232"/>
                </a:cxn>
                <a:cxn ang="f123">
                  <a:pos x="f233" y="f234"/>
                </a:cxn>
                <a:cxn ang="f123">
                  <a:pos x="f215" y="f235"/>
                </a:cxn>
                <a:cxn ang="f123">
                  <a:pos x="f212" y="f236"/>
                </a:cxn>
                <a:cxn ang="f123">
                  <a:pos x="f237" y="f235"/>
                </a:cxn>
                <a:cxn ang="f123">
                  <a:pos x="f237" y="f238"/>
                </a:cxn>
                <a:cxn ang="f123">
                  <a:pos x="f237" y="f239"/>
                </a:cxn>
                <a:cxn ang="f123">
                  <a:pos x="f240" y="f239"/>
                </a:cxn>
                <a:cxn ang="f123">
                  <a:pos x="f241" y="f242"/>
                </a:cxn>
                <a:cxn ang="f123">
                  <a:pos x="f243" y="f244"/>
                </a:cxn>
                <a:cxn ang="f123">
                  <a:pos x="f240" y="f245"/>
                </a:cxn>
                <a:cxn ang="f123">
                  <a:pos x="f240" y="f245"/>
                </a:cxn>
                <a:cxn ang="f123">
                  <a:pos x="f241" y="f246"/>
                </a:cxn>
                <a:cxn ang="f123">
                  <a:pos x="f247" y="f248"/>
                </a:cxn>
                <a:cxn ang="f123">
                  <a:pos x="f249" y="f250"/>
                </a:cxn>
                <a:cxn ang="f123">
                  <a:pos x="f240" y="f251"/>
                </a:cxn>
                <a:cxn ang="f123">
                  <a:pos x="f212" y="f213"/>
                </a:cxn>
              </a:cxnLst>
              <a:rect l="f208" t="f211" r="f209" b="f210"/>
              <a:pathLst>
                <a:path w="57" h="81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8" y="f6"/>
                    <a:pt x="f14" y="f15"/>
                    <a:pt x="f16" y="f17"/>
                  </a:cubicBezTo>
                  <a:cubicBezTo>
                    <a:pt x="f18" y="f17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26"/>
                  </a:cubicBezTo>
                  <a:cubicBezTo>
                    <a:pt x="f31" y="f26"/>
                    <a:pt x="f32" y="f33"/>
                    <a:pt x="f34" y="f35"/>
                  </a:cubicBezTo>
                  <a:cubicBezTo>
                    <a:pt x="f34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7"/>
                  </a:cubicBezTo>
                  <a:cubicBezTo>
                    <a:pt x="f46" y="f38"/>
                    <a:pt x="f47" y="f48"/>
                    <a:pt x="f49" y="f24"/>
                  </a:cubicBezTo>
                  <a:cubicBezTo>
                    <a:pt x="f5" y="f50"/>
                    <a:pt x="f5" y="f51"/>
                    <a:pt x="f49" y="f52"/>
                  </a:cubicBezTo>
                  <a:cubicBezTo>
                    <a:pt x="f46" y="f23"/>
                    <a:pt x="f53" y="f28"/>
                    <a:pt x="f31" y="f32"/>
                  </a:cubicBezTo>
                  <a:cubicBezTo>
                    <a:pt x="f30" y="f37"/>
                    <a:pt x="f28" y="f39"/>
                    <a:pt x="f54" y="f55"/>
                  </a:cubicBezTo>
                  <a:cubicBezTo>
                    <a:pt x="f23" y="f56"/>
                    <a:pt x="f57" y="f43"/>
                    <a:pt x="f16" y="f46"/>
                  </a:cubicBezTo>
                  <a:cubicBezTo>
                    <a:pt x="f52" y="f47"/>
                    <a:pt x="f14" y="f49"/>
                    <a:pt x="f8" y="f58"/>
                  </a:cubicBezTo>
                  <a:cubicBezTo>
                    <a:pt x="f59" y="f5"/>
                    <a:pt x="f51" y="f49"/>
                    <a:pt x="f51" y="f46"/>
                  </a:cubicBezTo>
                  <a:cubicBezTo>
                    <a:pt x="f51" y="f45"/>
                    <a:pt x="f51" y="f43"/>
                    <a:pt x="f51" y="f53"/>
                  </a:cubicBezTo>
                  <a:cubicBezTo>
                    <a:pt x="f51" y="f56"/>
                    <a:pt x="f51" y="f41"/>
                    <a:pt x="f51" y="f41"/>
                  </a:cubicBezTo>
                  <a:cubicBezTo>
                    <a:pt x="f51" y="f41"/>
                    <a:pt x="f9" y="f41"/>
                    <a:pt x="f9" y="f41"/>
                  </a:cubicBezTo>
                  <a:cubicBezTo>
                    <a:pt x="f10" y="f41"/>
                    <a:pt x="f60" y="f39"/>
                    <a:pt x="f60" y="f34"/>
                  </a:cubicBezTo>
                  <a:cubicBezTo>
                    <a:pt x="f60" y="f61"/>
                    <a:pt x="f12" y="f62"/>
                    <a:pt x="f63" y="f29"/>
                  </a:cubicBezTo>
                  <a:cubicBezTo>
                    <a:pt x="f63" y="f28"/>
                    <a:pt x="f9" y="f27"/>
                    <a:pt x="f9" y="f54"/>
                  </a:cubicBezTo>
                  <a:cubicBezTo>
                    <a:pt x="f9" y="f54"/>
                    <a:pt x="f9" y="f54"/>
                    <a:pt x="f9" y="f54"/>
                  </a:cubicBezTo>
                  <a:cubicBezTo>
                    <a:pt x="f10" y="f54"/>
                    <a:pt x="f12" y="f27"/>
                    <a:pt x="f60" y="f64"/>
                  </a:cubicBezTo>
                  <a:cubicBezTo>
                    <a:pt x="f65" y="f25"/>
                    <a:pt x="f65" y="f66"/>
                    <a:pt x="f13" y="f23"/>
                  </a:cubicBezTo>
                  <a:cubicBezTo>
                    <a:pt x="f60" y="f67"/>
                    <a:pt x="f12" y="f19"/>
                    <a:pt x="f10" y="f18"/>
                  </a:cubicBezTo>
                  <a:cubicBezTo>
                    <a:pt x="f6" y="f68"/>
                    <a:pt x="f13" y="f59"/>
                    <a:pt x="f9" y="f51"/>
                  </a:cubicBezTo>
                  <a:cubicBezTo>
                    <a:pt x="f69" y="f51"/>
                    <a:pt x="f70" y="f51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88C3DEDF-0626-5F4C-6A80-E01F6C282AD1}"/>
                </a:ext>
              </a:extLst>
            </p:cNvPr>
            <p:cNvSpPr/>
            <p:nvPr/>
          </p:nvSpPr>
          <p:spPr>
            <a:xfrm>
              <a:off x="2076510" y="2369036"/>
              <a:ext cx="319134" cy="222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4"/>
                <a:gd name="f7" fmla="val 66"/>
                <a:gd name="f8" fmla="val 80"/>
                <a:gd name="f9" fmla="val 25"/>
                <a:gd name="f10" fmla="val 81"/>
                <a:gd name="f11" fmla="val 27"/>
                <a:gd name="f12" fmla="val 83"/>
                <a:gd name="f13" fmla="val 30"/>
                <a:gd name="f14" fmla="val 84"/>
                <a:gd name="f15" fmla="val 32"/>
                <a:gd name="f16" fmla="val 82"/>
                <a:gd name="f17" fmla="val 33"/>
                <a:gd name="f18" fmla="val 34"/>
                <a:gd name="f19" fmla="val 79"/>
                <a:gd name="f20" fmla="val 35"/>
                <a:gd name="f21" fmla="val 78"/>
                <a:gd name="f22" fmla="val 77"/>
                <a:gd name="f23" fmla="val 76"/>
                <a:gd name="f24" fmla="val 31"/>
                <a:gd name="f25" fmla="val 73"/>
                <a:gd name="f26" fmla="val 29"/>
                <a:gd name="f27" fmla="val 70"/>
                <a:gd name="f28" fmla="val 28"/>
                <a:gd name="f29" fmla="val 67"/>
                <a:gd name="f30" fmla="val 64"/>
                <a:gd name="f31" fmla="val 63"/>
                <a:gd name="f32" fmla="val 37"/>
                <a:gd name="f33" fmla="val 68"/>
                <a:gd name="f34" fmla="val 45"/>
                <a:gd name="f35" fmla="val 69"/>
                <a:gd name="f36" fmla="val 52"/>
                <a:gd name="f37" fmla="val 65"/>
                <a:gd name="f38" fmla="val 60"/>
                <a:gd name="f39" fmla="val 61"/>
                <a:gd name="f40" fmla="val 62"/>
                <a:gd name="f41" fmla="val 59"/>
                <a:gd name="f42" fmla="val 57"/>
                <a:gd name="f43" fmla="val 53"/>
                <a:gd name="f44" fmla="val 48"/>
                <a:gd name="f45" fmla="val 41"/>
                <a:gd name="f46" fmla="val 43"/>
                <a:gd name="f47" fmla="val 46"/>
                <a:gd name="f48" fmla="val 50"/>
                <a:gd name="f49" fmla="val 26"/>
                <a:gd name="f50" fmla="val 22"/>
                <a:gd name="f51" fmla="val 51"/>
                <a:gd name="f52" fmla="val 18"/>
                <a:gd name="f53" fmla="val 54"/>
                <a:gd name="f54" fmla="val 58"/>
                <a:gd name="f55" fmla="val 17"/>
                <a:gd name="f56" fmla="val 13"/>
                <a:gd name="f57" fmla="val 12"/>
                <a:gd name="f58" fmla="val 10"/>
                <a:gd name="f59" fmla="val 6"/>
                <a:gd name="f60" fmla="val 3"/>
                <a:gd name="f61" fmla="val 1"/>
                <a:gd name="f62" fmla="val 2"/>
                <a:gd name="f63" fmla="val 5"/>
                <a:gd name="f64" fmla="val 7"/>
                <a:gd name="f65" fmla="val 8"/>
                <a:gd name="f66" fmla="val 9"/>
                <a:gd name="f67" fmla="val 40"/>
                <a:gd name="f68" fmla="val 38"/>
                <a:gd name="f69" fmla="val 36"/>
                <a:gd name="f70" fmla="val 19"/>
                <a:gd name="f71" fmla="val 16"/>
                <a:gd name="f72" fmla="val 56"/>
                <a:gd name="f73" fmla="val 11"/>
                <a:gd name="f74" fmla="val 72"/>
                <a:gd name="f75" fmla="val 74"/>
                <a:gd name="f76" fmla="val 4"/>
                <a:gd name="f77" fmla="val 87"/>
                <a:gd name="f78" fmla="val 92"/>
                <a:gd name="f79" fmla="val 93"/>
                <a:gd name="f80" fmla="val 15"/>
                <a:gd name="f81" fmla="val 90"/>
                <a:gd name="f82" fmla="val 85"/>
                <a:gd name="f83" fmla="val 23"/>
                <a:gd name="f84" fmla="val 91"/>
                <a:gd name="f85" fmla="val 88"/>
                <a:gd name="f86" fmla="val 86"/>
                <a:gd name="f87" fmla="+- 0 0 -90"/>
                <a:gd name="f88" fmla="*/ f3 1 94"/>
                <a:gd name="f89" fmla="*/ f4 1 66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94"/>
                <a:gd name="f98" fmla="*/ f94 1 66"/>
                <a:gd name="f99" fmla="*/ 80 f95 1"/>
                <a:gd name="f100" fmla="*/ 25 f94 1"/>
                <a:gd name="f101" fmla="*/ 84 f95 1"/>
                <a:gd name="f102" fmla="*/ 32 f94 1"/>
                <a:gd name="f103" fmla="*/ 79 f95 1"/>
                <a:gd name="f104" fmla="*/ 35 f94 1"/>
                <a:gd name="f105" fmla="*/ 76 f95 1"/>
                <a:gd name="f106" fmla="*/ 31 f94 1"/>
                <a:gd name="f107" fmla="*/ 67 f95 1"/>
                <a:gd name="f108" fmla="*/ 29 f94 1"/>
                <a:gd name="f109" fmla="*/ 64 f95 1"/>
                <a:gd name="f110" fmla="*/ 37 f94 1"/>
                <a:gd name="f111" fmla="*/ 65 f95 1"/>
                <a:gd name="f112" fmla="*/ 60 f94 1"/>
                <a:gd name="f113" fmla="*/ 62 f94 1"/>
                <a:gd name="f114" fmla="*/ 48 f95 1"/>
                <a:gd name="f115" fmla="*/ 48 f94 1"/>
                <a:gd name="f116" fmla="*/ 37 f95 1"/>
                <a:gd name="f117" fmla="*/ 43 f94 1"/>
                <a:gd name="f118" fmla="*/ 29 f95 1"/>
                <a:gd name="f119" fmla="*/ 50 f94 1"/>
                <a:gd name="f120" fmla="*/ 26 f95 1"/>
                <a:gd name="f121" fmla="*/ 52 f94 1"/>
                <a:gd name="f122" fmla="*/ 18 f95 1"/>
                <a:gd name="f123" fmla="*/ 58 f94 1"/>
                <a:gd name="f124" fmla="*/ 17 f95 1"/>
                <a:gd name="f125" fmla="*/ 59 f94 1"/>
                <a:gd name="f126" fmla="*/ 10 f95 1"/>
                <a:gd name="f127" fmla="*/ 66 f94 1"/>
                <a:gd name="f128" fmla="*/ 0 f95 1"/>
                <a:gd name="f129" fmla="*/ 2 f95 1"/>
                <a:gd name="f130" fmla="*/ 8 f95 1"/>
                <a:gd name="f131" fmla="*/ 36 f94 1"/>
                <a:gd name="f132" fmla="*/ 27 f95 1"/>
                <a:gd name="f133" fmla="*/ 19 f94 1"/>
                <a:gd name="f134" fmla="*/ 56 f95 1"/>
                <a:gd name="f135" fmla="*/ 13 f94 1"/>
                <a:gd name="f136" fmla="*/ 58 f95 1"/>
                <a:gd name="f137" fmla="*/ 12 f94 1"/>
                <a:gd name="f138" fmla="*/ 62 f95 1"/>
                <a:gd name="f139" fmla="*/ 11 f94 1"/>
                <a:gd name="f140" fmla="*/ 72 f95 1"/>
                <a:gd name="f141" fmla="*/ 7 f94 1"/>
                <a:gd name="f142" fmla="*/ 0 f94 1"/>
                <a:gd name="f143" fmla="*/ 78 f95 1"/>
                <a:gd name="f144" fmla="*/ 1 f94 1"/>
                <a:gd name="f145" fmla="*/ 6 f94 1"/>
                <a:gd name="f146" fmla="*/ 77 f95 1"/>
                <a:gd name="f147" fmla="*/ 10 f94 1"/>
                <a:gd name="f148" fmla="*/ 92 f95 1"/>
                <a:gd name="f149" fmla="*/ 8 f94 1"/>
                <a:gd name="f150" fmla="*/ 94 f95 1"/>
                <a:gd name="f151" fmla="*/ 93 f95 1"/>
                <a:gd name="f152" fmla="*/ 17 f94 1"/>
                <a:gd name="f153" fmla="*/ 18 f94 1"/>
                <a:gd name="f154" fmla="*/ 85 f95 1"/>
                <a:gd name="f155" fmla="*/ 88 f95 1"/>
                <a:gd name="f156" fmla="*/ 86 f95 1"/>
                <a:gd name="f157" fmla="+- f96 0 f1"/>
                <a:gd name="f158" fmla="*/ f99 1 94"/>
                <a:gd name="f159" fmla="*/ f100 1 66"/>
                <a:gd name="f160" fmla="*/ f101 1 94"/>
                <a:gd name="f161" fmla="*/ f102 1 66"/>
                <a:gd name="f162" fmla="*/ f103 1 94"/>
                <a:gd name="f163" fmla="*/ f104 1 66"/>
                <a:gd name="f164" fmla="*/ f105 1 94"/>
                <a:gd name="f165" fmla="*/ f106 1 66"/>
                <a:gd name="f166" fmla="*/ f107 1 94"/>
                <a:gd name="f167" fmla="*/ f108 1 66"/>
                <a:gd name="f168" fmla="*/ f109 1 94"/>
                <a:gd name="f169" fmla="*/ f110 1 66"/>
                <a:gd name="f170" fmla="*/ f111 1 94"/>
                <a:gd name="f171" fmla="*/ f112 1 66"/>
                <a:gd name="f172" fmla="*/ f113 1 66"/>
                <a:gd name="f173" fmla="*/ f114 1 94"/>
                <a:gd name="f174" fmla="*/ f115 1 66"/>
                <a:gd name="f175" fmla="*/ f116 1 94"/>
                <a:gd name="f176" fmla="*/ f117 1 66"/>
                <a:gd name="f177" fmla="*/ f118 1 94"/>
                <a:gd name="f178" fmla="*/ f119 1 66"/>
                <a:gd name="f179" fmla="*/ f120 1 94"/>
                <a:gd name="f180" fmla="*/ f121 1 66"/>
                <a:gd name="f181" fmla="*/ f122 1 94"/>
                <a:gd name="f182" fmla="*/ f123 1 66"/>
                <a:gd name="f183" fmla="*/ f124 1 94"/>
                <a:gd name="f184" fmla="*/ f125 1 66"/>
                <a:gd name="f185" fmla="*/ f126 1 94"/>
                <a:gd name="f186" fmla="*/ f127 1 66"/>
                <a:gd name="f187" fmla="*/ f128 1 94"/>
                <a:gd name="f188" fmla="*/ f129 1 94"/>
                <a:gd name="f189" fmla="*/ f130 1 94"/>
                <a:gd name="f190" fmla="*/ f131 1 66"/>
                <a:gd name="f191" fmla="*/ f132 1 94"/>
                <a:gd name="f192" fmla="*/ f133 1 66"/>
                <a:gd name="f193" fmla="*/ f134 1 94"/>
                <a:gd name="f194" fmla="*/ f135 1 66"/>
                <a:gd name="f195" fmla="*/ f136 1 94"/>
                <a:gd name="f196" fmla="*/ f137 1 66"/>
                <a:gd name="f197" fmla="*/ f138 1 94"/>
                <a:gd name="f198" fmla="*/ f139 1 66"/>
                <a:gd name="f199" fmla="*/ f140 1 94"/>
                <a:gd name="f200" fmla="*/ f141 1 66"/>
                <a:gd name="f201" fmla="*/ f142 1 66"/>
                <a:gd name="f202" fmla="*/ f143 1 94"/>
                <a:gd name="f203" fmla="*/ f144 1 66"/>
                <a:gd name="f204" fmla="*/ f145 1 66"/>
                <a:gd name="f205" fmla="*/ f146 1 94"/>
                <a:gd name="f206" fmla="*/ f147 1 66"/>
                <a:gd name="f207" fmla="*/ f148 1 94"/>
                <a:gd name="f208" fmla="*/ f149 1 66"/>
                <a:gd name="f209" fmla="*/ f150 1 94"/>
                <a:gd name="f210" fmla="*/ f151 1 94"/>
                <a:gd name="f211" fmla="*/ f152 1 66"/>
                <a:gd name="f212" fmla="*/ f153 1 66"/>
                <a:gd name="f213" fmla="*/ f154 1 94"/>
                <a:gd name="f214" fmla="*/ f155 1 94"/>
                <a:gd name="f215" fmla="*/ f156 1 94"/>
                <a:gd name="f216" fmla="*/ 0 1 f97"/>
                <a:gd name="f217" fmla="*/ f91 1 f97"/>
                <a:gd name="f218" fmla="*/ 0 1 f98"/>
                <a:gd name="f219" fmla="*/ f92 1 f98"/>
                <a:gd name="f220" fmla="*/ f158 1 f97"/>
                <a:gd name="f221" fmla="*/ f159 1 f98"/>
                <a:gd name="f222" fmla="*/ f160 1 f97"/>
                <a:gd name="f223" fmla="*/ f161 1 f98"/>
                <a:gd name="f224" fmla="*/ f162 1 f97"/>
                <a:gd name="f225" fmla="*/ f163 1 f98"/>
                <a:gd name="f226" fmla="*/ f164 1 f97"/>
                <a:gd name="f227" fmla="*/ f165 1 f98"/>
                <a:gd name="f228" fmla="*/ f166 1 f97"/>
                <a:gd name="f229" fmla="*/ f167 1 f98"/>
                <a:gd name="f230" fmla="*/ f168 1 f97"/>
                <a:gd name="f231" fmla="*/ f169 1 f98"/>
                <a:gd name="f232" fmla="*/ f170 1 f97"/>
                <a:gd name="f233" fmla="*/ f171 1 f98"/>
                <a:gd name="f234" fmla="*/ f172 1 f98"/>
                <a:gd name="f235" fmla="*/ f173 1 f97"/>
                <a:gd name="f236" fmla="*/ f174 1 f98"/>
                <a:gd name="f237" fmla="*/ f175 1 f97"/>
                <a:gd name="f238" fmla="*/ f176 1 f98"/>
                <a:gd name="f239" fmla="*/ f177 1 f97"/>
                <a:gd name="f240" fmla="*/ f178 1 f98"/>
                <a:gd name="f241" fmla="*/ f179 1 f97"/>
                <a:gd name="f242" fmla="*/ f180 1 f98"/>
                <a:gd name="f243" fmla="*/ f181 1 f97"/>
                <a:gd name="f244" fmla="*/ f182 1 f98"/>
                <a:gd name="f245" fmla="*/ f183 1 f97"/>
                <a:gd name="f246" fmla="*/ f184 1 f98"/>
                <a:gd name="f247" fmla="*/ f185 1 f97"/>
                <a:gd name="f248" fmla="*/ f186 1 f98"/>
                <a:gd name="f249" fmla="*/ f187 1 f97"/>
                <a:gd name="f250" fmla="*/ f188 1 f97"/>
                <a:gd name="f251" fmla="*/ f189 1 f97"/>
                <a:gd name="f252" fmla="*/ f190 1 f98"/>
                <a:gd name="f253" fmla="*/ f191 1 f97"/>
                <a:gd name="f254" fmla="*/ f192 1 f98"/>
                <a:gd name="f255" fmla="*/ f193 1 f97"/>
                <a:gd name="f256" fmla="*/ f194 1 f98"/>
                <a:gd name="f257" fmla="*/ f195 1 f97"/>
                <a:gd name="f258" fmla="*/ f196 1 f98"/>
                <a:gd name="f259" fmla="*/ f197 1 f97"/>
                <a:gd name="f260" fmla="*/ f198 1 f98"/>
                <a:gd name="f261" fmla="*/ f199 1 f97"/>
                <a:gd name="f262" fmla="*/ f200 1 f98"/>
                <a:gd name="f263" fmla="*/ f201 1 f98"/>
                <a:gd name="f264" fmla="*/ f202 1 f97"/>
                <a:gd name="f265" fmla="*/ f203 1 f98"/>
                <a:gd name="f266" fmla="*/ f204 1 f98"/>
                <a:gd name="f267" fmla="*/ f205 1 f97"/>
                <a:gd name="f268" fmla="*/ f206 1 f98"/>
                <a:gd name="f269" fmla="*/ f207 1 f97"/>
                <a:gd name="f270" fmla="*/ f208 1 f98"/>
                <a:gd name="f271" fmla="*/ f209 1 f97"/>
                <a:gd name="f272" fmla="*/ f210 1 f97"/>
                <a:gd name="f273" fmla="*/ f211 1 f98"/>
                <a:gd name="f274" fmla="*/ f212 1 f98"/>
                <a:gd name="f275" fmla="*/ f213 1 f97"/>
                <a:gd name="f276" fmla="*/ f214 1 f97"/>
                <a:gd name="f277" fmla="*/ f215 1 f97"/>
                <a:gd name="f278" fmla="*/ f216 f88 1"/>
                <a:gd name="f279" fmla="*/ f217 f88 1"/>
                <a:gd name="f280" fmla="*/ f219 f89 1"/>
                <a:gd name="f281" fmla="*/ f218 f89 1"/>
                <a:gd name="f282" fmla="*/ f220 f88 1"/>
                <a:gd name="f283" fmla="*/ f221 f89 1"/>
                <a:gd name="f284" fmla="*/ f222 f88 1"/>
                <a:gd name="f285" fmla="*/ f223 f89 1"/>
                <a:gd name="f286" fmla="*/ f224 f88 1"/>
                <a:gd name="f287" fmla="*/ f225 f89 1"/>
                <a:gd name="f288" fmla="*/ f226 f88 1"/>
                <a:gd name="f289" fmla="*/ f227 f89 1"/>
                <a:gd name="f290" fmla="*/ f228 f88 1"/>
                <a:gd name="f291" fmla="*/ f229 f89 1"/>
                <a:gd name="f292" fmla="*/ f230 f88 1"/>
                <a:gd name="f293" fmla="*/ f231 f89 1"/>
                <a:gd name="f294" fmla="*/ f232 f88 1"/>
                <a:gd name="f295" fmla="*/ f233 f89 1"/>
                <a:gd name="f296" fmla="*/ f234 f89 1"/>
                <a:gd name="f297" fmla="*/ f235 f88 1"/>
                <a:gd name="f298" fmla="*/ f236 f89 1"/>
                <a:gd name="f299" fmla="*/ f237 f88 1"/>
                <a:gd name="f300" fmla="*/ f238 f89 1"/>
                <a:gd name="f301" fmla="*/ f239 f88 1"/>
                <a:gd name="f302" fmla="*/ f240 f89 1"/>
                <a:gd name="f303" fmla="*/ f241 f88 1"/>
                <a:gd name="f304" fmla="*/ f242 f89 1"/>
                <a:gd name="f305" fmla="*/ f243 f88 1"/>
                <a:gd name="f306" fmla="*/ f244 f89 1"/>
                <a:gd name="f307" fmla="*/ f245 f88 1"/>
                <a:gd name="f308" fmla="*/ f246 f89 1"/>
                <a:gd name="f309" fmla="*/ f247 f88 1"/>
                <a:gd name="f310" fmla="*/ f248 f89 1"/>
                <a:gd name="f311" fmla="*/ f249 f88 1"/>
                <a:gd name="f312" fmla="*/ f250 f88 1"/>
                <a:gd name="f313" fmla="*/ f251 f88 1"/>
                <a:gd name="f314" fmla="*/ f252 f89 1"/>
                <a:gd name="f315" fmla="*/ f253 f88 1"/>
                <a:gd name="f316" fmla="*/ f254 f89 1"/>
                <a:gd name="f317" fmla="*/ f255 f88 1"/>
                <a:gd name="f318" fmla="*/ f256 f89 1"/>
                <a:gd name="f319" fmla="*/ f257 f88 1"/>
                <a:gd name="f320" fmla="*/ f258 f89 1"/>
                <a:gd name="f321" fmla="*/ f259 f88 1"/>
                <a:gd name="f322" fmla="*/ f260 f89 1"/>
                <a:gd name="f323" fmla="*/ f261 f88 1"/>
                <a:gd name="f324" fmla="*/ f262 f89 1"/>
                <a:gd name="f325" fmla="*/ f263 f89 1"/>
                <a:gd name="f326" fmla="*/ f264 f88 1"/>
                <a:gd name="f327" fmla="*/ f265 f89 1"/>
                <a:gd name="f328" fmla="*/ f266 f89 1"/>
                <a:gd name="f329" fmla="*/ f267 f88 1"/>
                <a:gd name="f330" fmla="*/ f268 f89 1"/>
                <a:gd name="f331" fmla="*/ f269 f88 1"/>
                <a:gd name="f332" fmla="*/ f270 f89 1"/>
                <a:gd name="f333" fmla="*/ f271 f88 1"/>
                <a:gd name="f334" fmla="*/ f272 f88 1"/>
                <a:gd name="f335" fmla="*/ f273 f89 1"/>
                <a:gd name="f336" fmla="*/ f274 f89 1"/>
                <a:gd name="f337" fmla="*/ f275 f88 1"/>
                <a:gd name="f338" fmla="*/ f276 f88 1"/>
                <a:gd name="f339" fmla="*/ f277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7">
                  <a:pos x="f282" y="f283"/>
                </a:cxn>
                <a:cxn ang="f157">
                  <a:pos x="f284" y="f285"/>
                </a:cxn>
                <a:cxn ang="f157">
                  <a:pos x="f286" y="f287"/>
                </a:cxn>
                <a:cxn ang="f157">
                  <a:pos x="f288" y="f289"/>
                </a:cxn>
                <a:cxn ang="f157">
                  <a:pos x="f290" y="f291"/>
                </a:cxn>
                <a:cxn ang="f157">
                  <a:pos x="f292" y="f293"/>
                </a:cxn>
                <a:cxn ang="f157">
                  <a:pos x="f294" y="f295"/>
                </a:cxn>
                <a:cxn ang="f157">
                  <a:pos x="f292" y="f296"/>
                </a:cxn>
                <a:cxn ang="f157">
                  <a:pos x="f297" y="f298"/>
                </a:cxn>
                <a:cxn ang="f157">
                  <a:pos x="f299" y="f300"/>
                </a:cxn>
                <a:cxn ang="f157">
                  <a:pos x="f301" y="f302"/>
                </a:cxn>
                <a:cxn ang="f157">
                  <a:pos x="f303" y="f304"/>
                </a:cxn>
                <a:cxn ang="f157">
                  <a:pos x="f305" y="f306"/>
                </a:cxn>
                <a:cxn ang="f157">
                  <a:pos x="f307" y="f308"/>
                </a:cxn>
                <a:cxn ang="f157">
                  <a:pos x="f309" y="f310"/>
                </a:cxn>
                <a:cxn ang="f157">
                  <a:pos x="f311" y="f296"/>
                </a:cxn>
                <a:cxn ang="f157">
                  <a:pos x="f312" y="f308"/>
                </a:cxn>
                <a:cxn ang="f157">
                  <a:pos x="f313" y="f300"/>
                </a:cxn>
                <a:cxn ang="f157">
                  <a:pos x="f309" y="f314"/>
                </a:cxn>
                <a:cxn ang="f157">
                  <a:pos x="f315" y="f316"/>
                </a:cxn>
                <a:cxn ang="f157">
                  <a:pos x="f317" y="f318"/>
                </a:cxn>
                <a:cxn ang="f157">
                  <a:pos x="f319" y="f320"/>
                </a:cxn>
                <a:cxn ang="f157">
                  <a:pos x="f321" y="f322"/>
                </a:cxn>
                <a:cxn ang="f157">
                  <a:pos x="f323" y="f324"/>
                </a:cxn>
                <a:cxn ang="f157">
                  <a:pos x="f288" y="f325"/>
                </a:cxn>
                <a:cxn ang="f157">
                  <a:pos x="f326" y="f327"/>
                </a:cxn>
                <a:cxn ang="f157">
                  <a:pos x="f286" y="f328"/>
                </a:cxn>
                <a:cxn ang="f157">
                  <a:pos x="f329" y="f330"/>
                </a:cxn>
                <a:cxn ang="f157">
                  <a:pos x="f286" y="f330"/>
                </a:cxn>
                <a:cxn ang="f157">
                  <a:pos x="f331" y="f332"/>
                </a:cxn>
                <a:cxn ang="f157">
                  <a:pos x="f333" y="f322"/>
                </a:cxn>
                <a:cxn ang="f157">
                  <a:pos x="f334" y="f335"/>
                </a:cxn>
                <a:cxn ang="f157">
                  <a:pos x="f284" y="f336"/>
                </a:cxn>
                <a:cxn ang="f157">
                  <a:pos x="f337" y="f316"/>
                </a:cxn>
                <a:cxn ang="f157">
                  <a:pos x="f331" y="f291"/>
                </a:cxn>
                <a:cxn ang="f157">
                  <a:pos x="f331" y="f289"/>
                </a:cxn>
                <a:cxn ang="f157">
                  <a:pos x="f338" y="f314"/>
                </a:cxn>
                <a:cxn ang="f157">
                  <a:pos x="f339" y="f285"/>
                </a:cxn>
                <a:cxn ang="f157">
                  <a:pos x="f282" y="f283"/>
                </a:cxn>
                <a:cxn ang="f157">
                  <a:pos x="f282" y="f283"/>
                </a:cxn>
              </a:cxnLst>
              <a:rect l="f278" t="f281" r="f279" b="f280"/>
              <a:pathLst>
                <a:path w="94" h="6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0" y="f18"/>
                    <a:pt x="f19" y="f20"/>
                  </a:cubicBezTo>
                  <a:cubicBezTo>
                    <a:pt x="f21" y="f18"/>
                    <a:pt x="f22" y="f15"/>
                    <a:pt x="f23" y="f24"/>
                  </a:cubicBezTo>
                  <a:cubicBezTo>
                    <a:pt x="f25" y="f26"/>
                    <a:pt x="f27" y="f28"/>
                    <a:pt x="f29" y="f26"/>
                  </a:cubicBezTo>
                  <a:cubicBezTo>
                    <a:pt x="f30" y="f24"/>
                    <a:pt x="f31" y="f18"/>
                    <a:pt x="f30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30" y="f39"/>
                    <a:pt x="f30" y="f40"/>
                  </a:cubicBezTo>
                  <a:cubicBezTo>
                    <a:pt x="f41" y="f42"/>
                    <a:pt x="f43" y="f36"/>
                    <a:pt x="f44" y="f44"/>
                  </a:cubicBezTo>
                  <a:cubicBezTo>
                    <a:pt x="f34" y="f34"/>
                    <a:pt x="f45" y="f46"/>
                    <a:pt x="f32" y="f46"/>
                  </a:cubicBezTo>
                  <a:cubicBezTo>
                    <a:pt x="f17" y="f46"/>
                    <a:pt x="f24" y="f47"/>
                    <a:pt x="f26" y="f48"/>
                  </a:cubicBezTo>
                  <a:cubicBezTo>
                    <a:pt x="f26" y="f36"/>
                    <a:pt x="f28" y="f36"/>
                    <a:pt x="f49" y="f36"/>
                  </a:cubicBezTo>
                  <a:cubicBezTo>
                    <a:pt x="f50" y="f51"/>
                    <a:pt x="f52" y="f53"/>
                    <a:pt x="f52" y="f54"/>
                  </a:cubicBezTo>
                  <a:cubicBezTo>
                    <a:pt x="f52" y="f54"/>
                    <a:pt x="f55" y="f41"/>
                    <a:pt x="f55" y="f41"/>
                  </a:cubicBezTo>
                  <a:cubicBezTo>
                    <a:pt x="f56" y="f39"/>
                    <a:pt x="f57" y="f40"/>
                    <a:pt x="f58" y="f7"/>
                  </a:cubicBezTo>
                  <a:cubicBezTo>
                    <a:pt x="f59" y="f30"/>
                    <a:pt x="f60" y="f31"/>
                    <a:pt x="f5" y="f40"/>
                  </a:cubicBezTo>
                  <a:cubicBezTo>
                    <a:pt x="f61" y="f39"/>
                    <a:pt x="f61" y="f38"/>
                    <a:pt x="f62" y="f41"/>
                  </a:cubicBezTo>
                  <a:cubicBezTo>
                    <a:pt x="f63" y="f53"/>
                    <a:pt x="f64" y="f44"/>
                    <a:pt x="f65" y="f46"/>
                  </a:cubicBezTo>
                  <a:cubicBezTo>
                    <a:pt x="f66" y="f67"/>
                    <a:pt x="f66" y="f68"/>
                    <a:pt x="f58" y="f69"/>
                  </a:cubicBezTo>
                  <a:cubicBezTo>
                    <a:pt x="f56" y="f28"/>
                    <a:pt x="f70" y="f50"/>
                    <a:pt x="f11" y="f70"/>
                  </a:cubicBezTo>
                  <a:cubicBezTo>
                    <a:pt x="f69" y="f71"/>
                    <a:pt x="f47" y="f56"/>
                    <a:pt x="f72" y="f56"/>
                  </a:cubicBezTo>
                  <a:cubicBezTo>
                    <a:pt x="f42" y="f56"/>
                    <a:pt x="f54" y="f56"/>
                    <a:pt x="f54" y="f57"/>
                  </a:cubicBezTo>
                  <a:cubicBezTo>
                    <a:pt x="f38" y="f73"/>
                    <a:pt x="f39" y="f73"/>
                    <a:pt x="f40" y="f73"/>
                  </a:cubicBezTo>
                  <a:cubicBezTo>
                    <a:pt x="f7" y="f57"/>
                    <a:pt x="f27" y="f58"/>
                    <a:pt x="f74" y="f64"/>
                  </a:cubicBezTo>
                  <a:cubicBezTo>
                    <a:pt x="f25" y="f63"/>
                    <a:pt x="f75" y="f62"/>
                    <a:pt x="f23" y="f5"/>
                  </a:cubicBezTo>
                  <a:cubicBezTo>
                    <a:pt x="f23" y="f5"/>
                    <a:pt x="f22" y="f61"/>
                    <a:pt x="f21" y="f61"/>
                  </a:cubicBezTo>
                  <a:cubicBezTo>
                    <a:pt x="f8" y="f60"/>
                    <a:pt x="f8" y="f76"/>
                    <a:pt x="f19" y="f59"/>
                  </a:cubicBezTo>
                  <a:cubicBezTo>
                    <a:pt x="f21" y="f64"/>
                    <a:pt x="f21" y="f66"/>
                    <a:pt x="f22" y="f58"/>
                  </a:cubicBezTo>
                  <a:cubicBezTo>
                    <a:pt x="f21" y="f58"/>
                    <a:pt x="f21" y="f58"/>
                    <a:pt x="f19" y="f58"/>
                  </a:cubicBezTo>
                  <a:cubicBezTo>
                    <a:pt x="f12" y="f65"/>
                    <a:pt x="f77" y="f65"/>
                    <a:pt x="f78" y="f65"/>
                  </a:cubicBezTo>
                  <a:cubicBezTo>
                    <a:pt x="f79" y="f66"/>
                    <a:pt x="f6" y="f66"/>
                    <a:pt x="f6" y="f73"/>
                  </a:cubicBezTo>
                  <a:cubicBezTo>
                    <a:pt x="f6" y="f56"/>
                    <a:pt x="f79" y="f80"/>
                    <a:pt x="f79" y="f55"/>
                  </a:cubicBezTo>
                  <a:cubicBezTo>
                    <a:pt x="f81" y="f55"/>
                    <a:pt x="f77" y="f52"/>
                    <a:pt x="f14" y="f52"/>
                  </a:cubicBezTo>
                  <a:cubicBezTo>
                    <a:pt x="f14" y="f70"/>
                    <a:pt x="f14" y="f70"/>
                    <a:pt x="f82" y="f70"/>
                  </a:cubicBezTo>
                  <a:cubicBezTo>
                    <a:pt x="f77" y="f83"/>
                    <a:pt x="f81" y="f49"/>
                    <a:pt x="f78" y="f26"/>
                  </a:cubicBezTo>
                  <a:cubicBezTo>
                    <a:pt x="f78" y="f26"/>
                    <a:pt x="f78" y="f13"/>
                    <a:pt x="f78" y="f24"/>
                  </a:cubicBezTo>
                  <a:cubicBezTo>
                    <a:pt x="f84" y="f15"/>
                    <a:pt x="f81" y="f18"/>
                    <a:pt x="f85" y="f69"/>
                  </a:cubicBezTo>
                  <a:cubicBezTo>
                    <a:pt x="f77" y="f18"/>
                    <a:pt x="f77" y="f17"/>
                    <a:pt x="f86" y="f15"/>
                  </a:cubicBezTo>
                  <a:cubicBezTo>
                    <a:pt x="f82" y="f26"/>
                    <a:pt x="f12" y="f11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1F9DD918-0E76-ED05-0C9D-052BBE16D44F}"/>
                </a:ext>
              </a:extLst>
            </p:cNvPr>
            <p:cNvSpPr/>
            <p:nvPr/>
          </p:nvSpPr>
          <p:spPr>
            <a:xfrm>
              <a:off x="2114806" y="2520799"/>
              <a:ext cx="190067" cy="1588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47"/>
                <a:gd name="f8" fmla="val 52"/>
                <a:gd name="f9" fmla="val 48"/>
                <a:gd name="f10" fmla="val 44"/>
                <a:gd name="f11" fmla="val 39"/>
                <a:gd name="f12" fmla="val 37"/>
                <a:gd name="f13" fmla="val 35"/>
                <a:gd name="f14" fmla="val 34"/>
                <a:gd name="f15" fmla="val 43"/>
                <a:gd name="f16" fmla="val 31"/>
                <a:gd name="f17" fmla="val 42"/>
                <a:gd name="f18" fmla="val 29"/>
                <a:gd name="f19" fmla="val 40"/>
                <a:gd name="f20" fmla="val 28"/>
                <a:gd name="f21" fmla="val 36"/>
                <a:gd name="f22" fmla="val 27"/>
                <a:gd name="f23" fmla="val 25"/>
                <a:gd name="f24" fmla="val 22"/>
                <a:gd name="f25" fmla="val 21"/>
                <a:gd name="f26" fmla="val 32"/>
                <a:gd name="f27" fmla="val 23"/>
                <a:gd name="f28" fmla="val 30"/>
                <a:gd name="f29" fmla="val 24"/>
                <a:gd name="f30" fmla="val 20"/>
                <a:gd name="f31" fmla="val 18"/>
                <a:gd name="f32" fmla="val 16"/>
                <a:gd name="f33" fmla="val 19"/>
                <a:gd name="f34" fmla="val 17"/>
                <a:gd name="f35" fmla="val 15"/>
                <a:gd name="f36" fmla="val 33"/>
                <a:gd name="f37" fmla="val 26"/>
                <a:gd name="f38" fmla="val 38"/>
                <a:gd name="f39" fmla="val 41"/>
                <a:gd name="f40" fmla="val 13"/>
                <a:gd name="f41" fmla="val 12"/>
                <a:gd name="f42" fmla="val 11"/>
                <a:gd name="f43" fmla="val 10"/>
                <a:gd name="f44" fmla="val 7"/>
                <a:gd name="f45" fmla="val 6"/>
                <a:gd name="f46" fmla="val 5"/>
                <a:gd name="f47" fmla="val 4"/>
                <a:gd name="f48" fmla="val 3"/>
                <a:gd name="f49" fmla="val 1"/>
                <a:gd name="f50" fmla="val 8"/>
                <a:gd name="f51" fmla="val 9"/>
                <a:gd name="f52" fmla="val 14"/>
                <a:gd name="f53" fmla="val 2"/>
                <a:gd name="f54" fmla="val 45"/>
                <a:gd name="f55" fmla="val 55"/>
                <a:gd name="f56" fmla="val 54"/>
                <a:gd name="f57" fmla="val 53"/>
                <a:gd name="f58" fmla="+- 0 0 -90"/>
                <a:gd name="f59" fmla="*/ f3 1 56"/>
                <a:gd name="f60" fmla="*/ f4 1 47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56"/>
                <a:gd name="f69" fmla="*/ f65 1 47"/>
                <a:gd name="f70" fmla="*/ 52 f66 1"/>
                <a:gd name="f71" fmla="*/ 47 f65 1"/>
                <a:gd name="f72" fmla="*/ 39 f66 1"/>
                <a:gd name="f73" fmla="*/ 44 f65 1"/>
                <a:gd name="f74" fmla="*/ 34 f66 1"/>
                <a:gd name="f75" fmla="*/ 43 f65 1"/>
                <a:gd name="f76" fmla="*/ 28 f66 1"/>
                <a:gd name="f77" fmla="*/ 37 f65 1"/>
                <a:gd name="f78" fmla="*/ 25 f66 1"/>
                <a:gd name="f79" fmla="*/ 35 f65 1"/>
                <a:gd name="f80" fmla="*/ 23 f66 1"/>
                <a:gd name="f81" fmla="*/ 30 f65 1"/>
                <a:gd name="f82" fmla="*/ 24 f66 1"/>
                <a:gd name="f83" fmla="*/ 28 f65 1"/>
                <a:gd name="f84" fmla="*/ 18 f66 1"/>
                <a:gd name="f85" fmla="*/ 27 f65 1"/>
                <a:gd name="f86" fmla="*/ 19 f66 1"/>
                <a:gd name="f87" fmla="*/ 22 f65 1"/>
                <a:gd name="f88" fmla="*/ 21 f65 1"/>
                <a:gd name="f89" fmla="*/ 17 f66 1"/>
                <a:gd name="f90" fmla="*/ 15 f66 1"/>
                <a:gd name="f91" fmla="*/ 31 f65 1"/>
                <a:gd name="f92" fmla="*/ 20 f66 1"/>
                <a:gd name="f93" fmla="*/ 33 f65 1"/>
                <a:gd name="f94" fmla="*/ 36 f65 1"/>
                <a:gd name="f95" fmla="*/ 27 f66 1"/>
                <a:gd name="f96" fmla="*/ 38 f65 1"/>
                <a:gd name="f97" fmla="*/ 29 f66 1"/>
                <a:gd name="f98" fmla="*/ 22 f66 1"/>
                <a:gd name="f99" fmla="*/ 42 f65 1"/>
                <a:gd name="f100" fmla="*/ 12 f66 1"/>
                <a:gd name="f101" fmla="*/ 40 f65 1"/>
                <a:gd name="f102" fmla="*/ 7 f66 1"/>
                <a:gd name="f103" fmla="*/ 34 f65 1"/>
                <a:gd name="f104" fmla="*/ 5 f66 1"/>
                <a:gd name="f105" fmla="*/ 3 f66 1"/>
                <a:gd name="f106" fmla="*/ 1 f66 1"/>
                <a:gd name="f107" fmla="*/ 6 f66 1"/>
                <a:gd name="f108" fmla="*/ 16 f65 1"/>
                <a:gd name="f109" fmla="*/ 8 f66 1"/>
                <a:gd name="f110" fmla="*/ 13 f65 1"/>
                <a:gd name="f111" fmla="*/ 14 f66 1"/>
                <a:gd name="f112" fmla="*/ 9 f65 1"/>
                <a:gd name="f113" fmla="*/ 7 f65 1"/>
                <a:gd name="f114" fmla="*/ 21 f66 1"/>
                <a:gd name="f115" fmla="*/ 5 f65 1"/>
                <a:gd name="f116" fmla="*/ 1 f65 1"/>
                <a:gd name="f117" fmla="*/ 36 f66 1"/>
                <a:gd name="f118" fmla="*/ 45 f66 1"/>
                <a:gd name="f119" fmla="*/ 14 f65 1"/>
                <a:gd name="f120" fmla="*/ 54 f66 1"/>
                <a:gd name="f121" fmla="+- f67 0 f1"/>
                <a:gd name="f122" fmla="*/ f70 1 56"/>
                <a:gd name="f123" fmla="*/ f71 1 47"/>
                <a:gd name="f124" fmla="*/ f72 1 56"/>
                <a:gd name="f125" fmla="*/ f73 1 47"/>
                <a:gd name="f126" fmla="*/ f74 1 56"/>
                <a:gd name="f127" fmla="*/ f75 1 47"/>
                <a:gd name="f128" fmla="*/ f76 1 56"/>
                <a:gd name="f129" fmla="*/ f77 1 47"/>
                <a:gd name="f130" fmla="*/ f78 1 56"/>
                <a:gd name="f131" fmla="*/ f79 1 47"/>
                <a:gd name="f132" fmla="*/ f80 1 56"/>
                <a:gd name="f133" fmla="*/ f81 1 47"/>
                <a:gd name="f134" fmla="*/ f82 1 56"/>
                <a:gd name="f135" fmla="*/ f83 1 47"/>
                <a:gd name="f136" fmla="*/ f84 1 56"/>
                <a:gd name="f137" fmla="*/ f85 1 47"/>
                <a:gd name="f138" fmla="*/ f86 1 56"/>
                <a:gd name="f139" fmla="*/ f87 1 47"/>
                <a:gd name="f140" fmla="*/ f88 1 47"/>
                <a:gd name="f141" fmla="*/ f89 1 56"/>
                <a:gd name="f142" fmla="*/ f90 1 56"/>
                <a:gd name="f143" fmla="*/ f91 1 47"/>
                <a:gd name="f144" fmla="*/ f92 1 56"/>
                <a:gd name="f145" fmla="*/ f93 1 47"/>
                <a:gd name="f146" fmla="*/ f94 1 47"/>
                <a:gd name="f147" fmla="*/ f95 1 56"/>
                <a:gd name="f148" fmla="*/ f96 1 47"/>
                <a:gd name="f149" fmla="*/ f97 1 56"/>
                <a:gd name="f150" fmla="*/ f98 1 56"/>
                <a:gd name="f151" fmla="*/ f99 1 47"/>
                <a:gd name="f152" fmla="*/ f100 1 56"/>
                <a:gd name="f153" fmla="*/ f101 1 47"/>
                <a:gd name="f154" fmla="*/ f102 1 56"/>
                <a:gd name="f155" fmla="*/ f103 1 47"/>
                <a:gd name="f156" fmla="*/ f104 1 56"/>
                <a:gd name="f157" fmla="*/ f105 1 56"/>
                <a:gd name="f158" fmla="*/ f106 1 56"/>
                <a:gd name="f159" fmla="*/ f107 1 56"/>
                <a:gd name="f160" fmla="*/ f108 1 47"/>
                <a:gd name="f161" fmla="*/ f109 1 56"/>
                <a:gd name="f162" fmla="*/ f110 1 47"/>
                <a:gd name="f163" fmla="*/ f111 1 56"/>
                <a:gd name="f164" fmla="*/ f112 1 47"/>
                <a:gd name="f165" fmla="*/ f113 1 47"/>
                <a:gd name="f166" fmla="*/ f114 1 56"/>
                <a:gd name="f167" fmla="*/ f115 1 47"/>
                <a:gd name="f168" fmla="*/ f116 1 47"/>
                <a:gd name="f169" fmla="*/ f117 1 56"/>
                <a:gd name="f170" fmla="*/ f118 1 56"/>
                <a:gd name="f171" fmla="*/ f119 1 47"/>
                <a:gd name="f172" fmla="*/ f120 1 56"/>
                <a:gd name="f173" fmla="*/ 0 1 f68"/>
                <a:gd name="f174" fmla="*/ f62 1 f68"/>
                <a:gd name="f175" fmla="*/ 0 1 f69"/>
                <a:gd name="f176" fmla="*/ f63 1 f69"/>
                <a:gd name="f177" fmla="*/ f122 1 f68"/>
                <a:gd name="f178" fmla="*/ f123 1 f69"/>
                <a:gd name="f179" fmla="*/ f124 1 f68"/>
                <a:gd name="f180" fmla="*/ f125 1 f69"/>
                <a:gd name="f181" fmla="*/ f126 1 f68"/>
                <a:gd name="f182" fmla="*/ f127 1 f69"/>
                <a:gd name="f183" fmla="*/ f128 1 f68"/>
                <a:gd name="f184" fmla="*/ f129 1 f69"/>
                <a:gd name="f185" fmla="*/ f130 1 f68"/>
                <a:gd name="f186" fmla="*/ f131 1 f69"/>
                <a:gd name="f187" fmla="*/ f132 1 f68"/>
                <a:gd name="f188" fmla="*/ f133 1 f69"/>
                <a:gd name="f189" fmla="*/ f134 1 f68"/>
                <a:gd name="f190" fmla="*/ f135 1 f69"/>
                <a:gd name="f191" fmla="*/ f136 1 f68"/>
                <a:gd name="f192" fmla="*/ f137 1 f69"/>
                <a:gd name="f193" fmla="*/ f138 1 f68"/>
                <a:gd name="f194" fmla="*/ f139 1 f69"/>
                <a:gd name="f195" fmla="*/ f140 1 f69"/>
                <a:gd name="f196" fmla="*/ f141 1 f68"/>
                <a:gd name="f197" fmla="*/ f142 1 f68"/>
                <a:gd name="f198" fmla="*/ f143 1 f69"/>
                <a:gd name="f199" fmla="*/ f144 1 f68"/>
                <a:gd name="f200" fmla="*/ f145 1 f69"/>
                <a:gd name="f201" fmla="*/ f146 1 f69"/>
                <a:gd name="f202" fmla="*/ f147 1 f68"/>
                <a:gd name="f203" fmla="*/ f148 1 f69"/>
                <a:gd name="f204" fmla="*/ f149 1 f68"/>
                <a:gd name="f205" fmla="*/ f150 1 f68"/>
                <a:gd name="f206" fmla="*/ f151 1 f69"/>
                <a:gd name="f207" fmla="*/ f152 1 f68"/>
                <a:gd name="f208" fmla="*/ f153 1 f69"/>
                <a:gd name="f209" fmla="*/ f154 1 f68"/>
                <a:gd name="f210" fmla="*/ f155 1 f69"/>
                <a:gd name="f211" fmla="*/ f156 1 f68"/>
                <a:gd name="f212" fmla="*/ f157 1 f68"/>
                <a:gd name="f213" fmla="*/ f158 1 f68"/>
                <a:gd name="f214" fmla="*/ f159 1 f68"/>
                <a:gd name="f215" fmla="*/ f160 1 f69"/>
                <a:gd name="f216" fmla="*/ f161 1 f68"/>
                <a:gd name="f217" fmla="*/ f162 1 f69"/>
                <a:gd name="f218" fmla="*/ f163 1 f68"/>
                <a:gd name="f219" fmla="*/ f164 1 f69"/>
                <a:gd name="f220" fmla="*/ f165 1 f69"/>
                <a:gd name="f221" fmla="*/ f166 1 f68"/>
                <a:gd name="f222" fmla="*/ f167 1 f69"/>
                <a:gd name="f223" fmla="*/ f168 1 f69"/>
                <a:gd name="f224" fmla="*/ f169 1 f68"/>
                <a:gd name="f225" fmla="*/ f170 1 f68"/>
                <a:gd name="f226" fmla="*/ f171 1 f69"/>
                <a:gd name="f227" fmla="*/ f172 1 f68"/>
                <a:gd name="f228" fmla="*/ f173 f59 1"/>
                <a:gd name="f229" fmla="*/ f174 f59 1"/>
                <a:gd name="f230" fmla="*/ f176 f60 1"/>
                <a:gd name="f231" fmla="*/ f175 f60 1"/>
                <a:gd name="f232" fmla="*/ f177 f59 1"/>
                <a:gd name="f233" fmla="*/ f178 f60 1"/>
                <a:gd name="f234" fmla="*/ f179 f59 1"/>
                <a:gd name="f235" fmla="*/ f180 f60 1"/>
                <a:gd name="f236" fmla="*/ f181 f59 1"/>
                <a:gd name="f237" fmla="*/ f182 f60 1"/>
                <a:gd name="f238" fmla="*/ f183 f59 1"/>
                <a:gd name="f239" fmla="*/ f184 f60 1"/>
                <a:gd name="f240" fmla="*/ f185 f59 1"/>
                <a:gd name="f241" fmla="*/ f186 f60 1"/>
                <a:gd name="f242" fmla="*/ f187 f59 1"/>
                <a:gd name="f243" fmla="*/ f188 f60 1"/>
                <a:gd name="f244" fmla="*/ f189 f59 1"/>
                <a:gd name="f245" fmla="*/ f190 f60 1"/>
                <a:gd name="f246" fmla="*/ f191 f59 1"/>
                <a:gd name="f247" fmla="*/ f192 f60 1"/>
                <a:gd name="f248" fmla="*/ f193 f59 1"/>
                <a:gd name="f249" fmla="*/ f194 f60 1"/>
                <a:gd name="f250" fmla="*/ f195 f60 1"/>
                <a:gd name="f251" fmla="*/ f196 f59 1"/>
                <a:gd name="f252" fmla="*/ f197 f59 1"/>
                <a:gd name="f253" fmla="*/ f198 f60 1"/>
                <a:gd name="f254" fmla="*/ f199 f59 1"/>
                <a:gd name="f255" fmla="*/ f200 f60 1"/>
                <a:gd name="f256" fmla="*/ f201 f60 1"/>
                <a:gd name="f257" fmla="*/ f202 f59 1"/>
                <a:gd name="f258" fmla="*/ f203 f60 1"/>
                <a:gd name="f259" fmla="*/ f204 f59 1"/>
                <a:gd name="f260" fmla="*/ f205 f59 1"/>
                <a:gd name="f261" fmla="*/ f206 f60 1"/>
                <a:gd name="f262" fmla="*/ f207 f59 1"/>
                <a:gd name="f263" fmla="*/ f208 f60 1"/>
                <a:gd name="f264" fmla="*/ f209 f59 1"/>
                <a:gd name="f265" fmla="*/ f210 f60 1"/>
                <a:gd name="f266" fmla="*/ f211 f59 1"/>
                <a:gd name="f267" fmla="*/ f212 f59 1"/>
                <a:gd name="f268" fmla="*/ f213 f59 1"/>
                <a:gd name="f269" fmla="*/ f214 f59 1"/>
                <a:gd name="f270" fmla="*/ f215 f60 1"/>
                <a:gd name="f271" fmla="*/ f216 f59 1"/>
                <a:gd name="f272" fmla="*/ f217 f60 1"/>
                <a:gd name="f273" fmla="*/ f218 f59 1"/>
                <a:gd name="f274" fmla="*/ f219 f60 1"/>
                <a:gd name="f275" fmla="*/ f220 f60 1"/>
                <a:gd name="f276" fmla="*/ f221 f59 1"/>
                <a:gd name="f277" fmla="*/ f222 f60 1"/>
                <a:gd name="f278" fmla="*/ f223 f60 1"/>
                <a:gd name="f279" fmla="*/ f224 f59 1"/>
                <a:gd name="f280" fmla="*/ f225 f59 1"/>
                <a:gd name="f281" fmla="*/ f226 f60 1"/>
                <a:gd name="f282" fmla="*/ f227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232" y="f233"/>
                </a:cxn>
                <a:cxn ang="f121">
                  <a:pos x="f234" y="f235"/>
                </a:cxn>
                <a:cxn ang="f121">
                  <a:pos x="f236" y="f237"/>
                </a:cxn>
                <a:cxn ang="f121">
                  <a:pos x="f238" y="f239"/>
                </a:cxn>
                <a:cxn ang="f121">
                  <a:pos x="f240" y="f241"/>
                </a:cxn>
                <a:cxn ang="f121">
                  <a:pos x="f242" y="f243"/>
                </a:cxn>
                <a:cxn ang="f121">
                  <a:pos x="f244" y="f245"/>
                </a:cxn>
                <a:cxn ang="f121">
                  <a:pos x="f246" y="f247"/>
                </a:cxn>
                <a:cxn ang="f121">
                  <a:pos x="f248" y="f249"/>
                </a:cxn>
                <a:cxn ang="f121">
                  <a:pos x="f246" y="f250"/>
                </a:cxn>
                <a:cxn ang="f121">
                  <a:pos x="f251" y="f249"/>
                </a:cxn>
                <a:cxn ang="f121">
                  <a:pos x="f252" y="f247"/>
                </a:cxn>
                <a:cxn ang="f121">
                  <a:pos x="f246" y="f253"/>
                </a:cxn>
                <a:cxn ang="f121">
                  <a:pos x="f254" y="f255"/>
                </a:cxn>
                <a:cxn ang="f121">
                  <a:pos x="f240" y="f256"/>
                </a:cxn>
                <a:cxn ang="f121">
                  <a:pos x="f257" y="f258"/>
                </a:cxn>
                <a:cxn ang="f121">
                  <a:pos x="f259" y="f235"/>
                </a:cxn>
                <a:cxn ang="f121">
                  <a:pos x="f240" y="f237"/>
                </a:cxn>
                <a:cxn ang="f121">
                  <a:pos x="f260" y="f261"/>
                </a:cxn>
                <a:cxn ang="f121">
                  <a:pos x="f248" y="f261"/>
                </a:cxn>
                <a:cxn ang="f121">
                  <a:pos x="f262" y="f263"/>
                </a:cxn>
                <a:cxn ang="f121">
                  <a:pos x="f262" y="f263"/>
                </a:cxn>
                <a:cxn ang="f121">
                  <a:pos x="f264" y="f265"/>
                </a:cxn>
                <a:cxn ang="f121">
                  <a:pos x="f266" y="f253"/>
                </a:cxn>
                <a:cxn ang="f121">
                  <a:pos x="f267" y="f245"/>
                </a:cxn>
                <a:cxn ang="f121">
                  <a:pos x="f268" y="f250"/>
                </a:cxn>
                <a:cxn ang="f121">
                  <a:pos x="f269" y="f270"/>
                </a:cxn>
                <a:cxn ang="f121">
                  <a:pos x="f271" y="f272"/>
                </a:cxn>
                <a:cxn ang="f121">
                  <a:pos x="f273" y="f274"/>
                </a:cxn>
                <a:cxn ang="f121">
                  <a:pos x="f251" y="f274"/>
                </a:cxn>
                <a:cxn ang="f121">
                  <a:pos x="f254" y="f275"/>
                </a:cxn>
                <a:cxn ang="f121">
                  <a:pos x="f276" y="f277"/>
                </a:cxn>
                <a:cxn ang="f121">
                  <a:pos x="f259" y="f278"/>
                </a:cxn>
                <a:cxn ang="f121">
                  <a:pos x="f279" y="f277"/>
                </a:cxn>
                <a:cxn ang="f121">
                  <a:pos x="f280" y="f281"/>
                </a:cxn>
                <a:cxn ang="f121">
                  <a:pos x="f282" y="f261"/>
                </a:cxn>
                <a:cxn ang="f121">
                  <a:pos x="f232" y="f233"/>
                </a:cxn>
              </a:cxnLst>
              <a:rect l="f228" t="f231" r="f229" b="f230"/>
              <a:pathLst>
                <a:path w="56" h="47">
                  <a:moveTo>
                    <a:pt x="f8" y="f7"/>
                  </a:moveTo>
                  <a:cubicBezTo>
                    <a:pt x="f9" y="f10"/>
                    <a:pt x="f10" y="f10"/>
                    <a:pt x="f11" y="f10"/>
                  </a:cubicBezTo>
                  <a:cubicBezTo>
                    <a:pt x="f12" y="f10"/>
                    <a:pt x="f13" y="f10"/>
                    <a:pt x="f14" y="f15"/>
                  </a:cubicBezTo>
                  <a:cubicBezTo>
                    <a:pt x="f16" y="f17"/>
                    <a:pt x="f18" y="f19"/>
                    <a:pt x="f20" y="f12"/>
                  </a:cubicBezTo>
                  <a:cubicBezTo>
                    <a:pt x="f20" y="f21"/>
                    <a:pt x="f22" y="f13"/>
                    <a:pt x="f23" y="f13"/>
                  </a:cubicBezTo>
                  <a:cubicBezTo>
                    <a:pt x="f24" y="f14"/>
                    <a:pt x="f25" y="f26"/>
                    <a:pt x="f27" y="f28"/>
                  </a:cubicBezTo>
                  <a:cubicBezTo>
                    <a:pt x="f27" y="f18"/>
                    <a:pt x="f29" y="f20"/>
                    <a:pt x="f29" y="f20"/>
                  </a:cubicBezTo>
                  <a:cubicBezTo>
                    <a:pt x="f24" y="f20"/>
                    <a:pt x="f30" y="f18"/>
                    <a:pt x="f31" y="f22"/>
                  </a:cubicBezTo>
                  <a:cubicBezTo>
                    <a:pt x="f32" y="f23"/>
                    <a:pt x="f31" y="f29"/>
                    <a:pt x="f33" y="f24"/>
                  </a:cubicBezTo>
                  <a:cubicBezTo>
                    <a:pt x="f33" y="f24"/>
                    <a:pt x="f33" y="f24"/>
                    <a:pt x="f31" y="f25"/>
                  </a:cubicBezTo>
                  <a:cubicBezTo>
                    <a:pt x="f31" y="f24"/>
                    <a:pt x="f34" y="f24"/>
                    <a:pt x="f34" y="f24"/>
                  </a:cubicBezTo>
                  <a:cubicBezTo>
                    <a:pt x="f35" y="f27"/>
                    <a:pt x="f35" y="f23"/>
                    <a:pt x="f35" y="f22"/>
                  </a:cubicBezTo>
                  <a:cubicBezTo>
                    <a:pt x="f35" y="f18"/>
                    <a:pt x="f32" y="f28"/>
                    <a:pt x="f31" y="f16"/>
                  </a:cubicBezTo>
                  <a:cubicBezTo>
                    <a:pt x="f33" y="f16"/>
                    <a:pt x="f30" y="f26"/>
                    <a:pt x="f30" y="f36"/>
                  </a:cubicBezTo>
                  <a:cubicBezTo>
                    <a:pt x="f25" y="f13"/>
                    <a:pt x="f24" y="f21"/>
                    <a:pt x="f23" y="f21"/>
                  </a:cubicBezTo>
                  <a:cubicBezTo>
                    <a:pt x="f37" y="f21"/>
                    <a:pt x="f22" y="f12"/>
                    <a:pt x="f22" y="f38"/>
                  </a:cubicBezTo>
                  <a:cubicBezTo>
                    <a:pt x="f22" y="f19"/>
                    <a:pt x="f20" y="f17"/>
                    <a:pt x="f18" y="f10"/>
                  </a:cubicBezTo>
                  <a:cubicBezTo>
                    <a:pt x="f20" y="f10"/>
                    <a:pt x="f37" y="f10"/>
                    <a:pt x="f23" y="f15"/>
                  </a:cubicBezTo>
                  <a:cubicBezTo>
                    <a:pt x="f29" y="f15"/>
                    <a:pt x="f27" y="f17"/>
                    <a:pt x="f24" y="f17"/>
                  </a:cubicBezTo>
                  <a:cubicBezTo>
                    <a:pt x="f25" y="f39"/>
                    <a:pt x="f30" y="f39"/>
                    <a:pt x="f33" y="f17"/>
                  </a:cubicBezTo>
                  <a:cubicBezTo>
                    <a:pt x="f32" y="f10"/>
                    <a:pt x="f40" y="f15"/>
                    <a:pt x="f41" y="f19"/>
                  </a:cubicBezTo>
                  <a:cubicBezTo>
                    <a:pt x="f41" y="f19"/>
                    <a:pt x="f41" y="f19"/>
                    <a:pt x="f41" y="f19"/>
                  </a:cubicBezTo>
                  <a:cubicBezTo>
                    <a:pt x="f42" y="f12"/>
                    <a:pt x="f43" y="f13"/>
                    <a:pt x="f44" y="f14"/>
                  </a:cubicBezTo>
                  <a:cubicBezTo>
                    <a:pt x="f45" y="f14"/>
                    <a:pt x="f46" y="f36"/>
                    <a:pt x="f46" y="f16"/>
                  </a:cubicBezTo>
                  <a:cubicBezTo>
                    <a:pt x="f46" y="f28"/>
                    <a:pt x="f47" y="f18"/>
                    <a:pt x="f48" y="f20"/>
                  </a:cubicBezTo>
                  <a:cubicBezTo>
                    <a:pt x="f49" y="f37"/>
                    <a:pt x="f5" y="f29"/>
                    <a:pt x="f49" y="f25"/>
                  </a:cubicBezTo>
                  <a:cubicBezTo>
                    <a:pt x="f49" y="f33"/>
                    <a:pt x="f48" y="f34"/>
                    <a:pt x="f45" y="f32"/>
                  </a:cubicBezTo>
                  <a:cubicBezTo>
                    <a:pt x="f44" y="f32"/>
                    <a:pt x="f50" y="f35"/>
                    <a:pt x="f50" y="f40"/>
                  </a:cubicBezTo>
                  <a:cubicBezTo>
                    <a:pt x="f51" y="f43"/>
                    <a:pt x="f42" y="f50"/>
                    <a:pt x="f52" y="f51"/>
                  </a:cubicBezTo>
                  <a:cubicBezTo>
                    <a:pt x="f35" y="f51"/>
                    <a:pt x="f32" y="f51"/>
                    <a:pt x="f34" y="f51"/>
                  </a:cubicBezTo>
                  <a:cubicBezTo>
                    <a:pt x="f31" y="f51"/>
                    <a:pt x="f33" y="f50"/>
                    <a:pt x="f30" y="f44"/>
                  </a:cubicBezTo>
                  <a:cubicBezTo>
                    <a:pt x="f30" y="f45"/>
                    <a:pt x="f30" y="f45"/>
                    <a:pt x="f25" y="f46"/>
                  </a:cubicBezTo>
                  <a:cubicBezTo>
                    <a:pt x="f24" y="f49"/>
                    <a:pt x="f23" y="f5"/>
                    <a:pt x="f18" y="f49"/>
                  </a:cubicBezTo>
                  <a:cubicBezTo>
                    <a:pt x="f16" y="f53"/>
                    <a:pt x="f14" y="f47"/>
                    <a:pt x="f21" y="f46"/>
                  </a:cubicBezTo>
                  <a:cubicBezTo>
                    <a:pt x="f11" y="f50"/>
                    <a:pt x="f17" y="f42"/>
                    <a:pt x="f54" y="f52"/>
                  </a:cubicBezTo>
                  <a:cubicBezTo>
                    <a:pt x="f55" y="f25"/>
                    <a:pt x="f6" y="f16"/>
                    <a:pt x="f56" y="f17"/>
                  </a:cubicBezTo>
                  <a:cubicBezTo>
                    <a:pt x="f57" y="f15"/>
                    <a:pt x="f57" y="f54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9D49B922-A799-7296-0A32-DB06BF23FC80}"/>
                </a:ext>
              </a:extLst>
            </p:cNvPr>
            <p:cNvSpPr/>
            <p:nvPr/>
          </p:nvSpPr>
          <p:spPr>
            <a:xfrm>
              <a:off x="1689289" y="2264072"/>
              <a:ext cx="167371" cy="188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56"/>
                <a:gd name="f8" fmla="val 39"/>
                <a:gd name="f9" fmla="val 34"/>
                <a:gd name="f10" fmla="val 31"/>
                <a:gd name="f11" fmla="val 28"/>
                <a:gd name="f12" fmla="val 47"/>
                <a:gd name="f13" fmla="val 26"/>
                <a:gd name="f14" fmla="val 25"/>
                <a:gd name="f15" fmla="val 24"/>
                <a:gd name="f16" fmla="val 23"/>
                <a:gd name="f17" fmla="val 54"/>
                <a:gd name="f18" fmla="val 53"/>
                <a:gd name="f19" fmla="val 51"/>
                <a:gd name="f20" fmla="val 46"/>
                <a:gd name="f21" fmla="val 21"/>
                <a:gd name="f22" fmla="val 43"/>
                <a:gd name="f23" fmla="val 16"/>
                <a:gd name="f24" fmla="val 45"/>
                <a:gd name="f25" fmla="val 13"/>
                <a:gd name="f26" fmla="val 11"/>
                <a:gd name="f27" fmla="val 8"/>
                <a:gd name="f28" fmla="val 6"/>
                <a:gd name="f29" fmla="val 50"/>
                <a:gd name="f30" fmla="val 4"/>
                <a:gd name="f31" fmla="val 2"/>
                <a:gd name="f32" fmla="val 1"/>
                <a:gd name="f33" fmla="val 7"/>
                <a:gd name="f34" fmla="val 27"/>
                <a:gd name="f35" fmla="val 18"/>
                <a:gd name="f36" fmla="val 17"/>
                <a:gd name="f37" fmla="val 5"/>
                <a:gd name="f38" fmla="val 41"/>
                <a:gd name="f39" fmla="val 38"/>
                <a:gd name="f40" fmla="val 22"/>
                <a:gd name="f41" fmla="val 37"/>
                <a:gd name="f42" fmla="+- 0 0 -90"/>
                <a:gd name="f43" fmla="*/ f3 1 49"/>
                <a:gd name="f44" fmla="*/ f4 1 5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49"/>
                <a:gd name="f53" fmla="*/ f49 1 56"/>
                <a:gd name="f54" fmla="*/ 39 f50 1"/>
                <a:gd name="f55" fmla="*/ 34 f49 1"/>
                <a:gd name="f56" fmla="*/ 26 f50 1"/>
                <a:gd name="f57" fmla="*/ 56 f49 1"/>
                <a:gd name="f58" fmla="*/ 23 f50 1"/>
                <a:gd name="f59" fmla="*/ 24 f50 1"/>
                <a:gd name="f60" fmla="*/ 51 f49 1"/>
                <a:gd name="f61" fmla="*/ 16 f50 1"/>
                <a:gd name="f62" fmla="*/ 45 f49 1"/>
                <a:gd name="f63" fmla="*/ 8 f50 1"/>
                <a:gd name="f64" fmla="*/ 49 f49 1"/>
                <a:gd name="f65" fmla="*/ 2 f50 1"/>
                <a:gd name="f66" fmla="*/ 53 f49 1"/>
                <a:gd name="f67" fmla="*/ 0 f50 1"/>
                <a:gd name="f68" fmla="*/ 54 f49 1"/>
                <a:gd name="f69" fmla="*/ 18 f50 1"/>
                <a:gd name="f70" fmla="*/ 17 f49 1"/>
                <a:gd name="f71" fmla="*/ 49 f50 1"/>
                <a:gd name="f72" fmla="*/ 1 f49 1"/>
                <a:gd name="f73" fmla="*/ 16 f49 1"/>
                <a:gd name="f74" fmla="+- f51 0 f1"/>
                <a:gd name="f75" fmla="*/ f54 1 49"/>
                <a:gd name="f76" fmla="*/ f55 1 56"/>
                <a:gd name="f77" fmla="*/ f56 1 49"/>
                <a:gd name="f78" fmla="*/ f57 1 56"/>
                <a:gd name="f79" fmla="*/ f58 1 49"/>
                <a:gd name="f80" fmla="*/ f59 1 49"/>
                <a:gd name="f81" fmla="*/ f60 1 56"/>
                <a:gd name="f82" fmla="*/ f61 1 49"/>
                <a:gd name="f83" fmla="*/ f62 1 56"/>
                <a:gd name="f84" fmla="*/ f63 1 49"/>
                <a:gd name="f85" fmla="*/ f64 1 56"/>
                <a:gd name="f86" fmla="*/ f65 1 49"/>
                <a:gd name="f87" fmla="*/ f66 1 56"/>
                <a:gd name="f88" fmla="*/ f67 1 49"/>
                <a:gd name="f89" fmla="*/ f68 1 56"/>
                <a:gd name="f90" fmla="*/ f69 1 49"/>
                <a:gd name="f91" fmla="*/ f70 1 56"/>
                <a:gd name="f92" fmla="*/ f71 1 49"/>
                <a:gd name="f93" fmla="*/ f72 1 56"/>
                <a:gd name="f94" fmla="*/ f73 1 56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2"/>
                <a:gd name="f105" fmla="*/ f81 1 f53"/>
                <a:gd name="f106" fmla="*/ f82 1 f52"/>
                <a:gd name="f107" fmla="*/ f83 1 f53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3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3 1"/>
                <a:gd name="f129" fmla="*/ f105 f44 1"/>
                <a:gd name="f130" fmla="*/ f106 f43 1"/>
                <a:gd name="f131" fmla="*/ f107 f44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6"/>
                </a:cxn>
                <a:cxn ang="f74">
                  <a:pos x="f128" y="f129"/>
                </a:cxn>
                <a:cxn ang="f74">
                  <a:pos x="f130" y="f131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23" y="f142"/>
                </a:cxn>
                <a:cxn ang="f74">
                  <a:pos x="f123" y="f124"/>
                </a:cxn>
              </a:cxnLst>
              <a:rect l="f119" t="f122" r="f120" b="f121"/>
              <a:pathLst>
                <a:path w="49" h="56">
                  <a:moveTo>
                    <a:pt x="f8" y="f9"/>
                  </a:moveTo>
                  <a:cubicBezTo>
                    <a:pt x="f10" y="f8"/>
                    <a:pt x="f11" y="f12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5" y="f17"/>
                    <a:pt x="f15" y="f18"/>
                    <a:pt x="f15" y="f19"/>
                  </a:cubicBezTo>
                  <a:cubicBezTo>
                    <a:pt x="f15" y="f20"/>
                    <a:pt x="f21" y="f22"/>
                    <a:pt x="f23" y="f24"/>
                  </a:cubicBezTo>
                  <a:cubicBezTo>
                    <a:pt x="f25" y="f20"/>
                    <a:pt x="f26" y="f12"/>
                    <a:pt x="f27" y="f6"/>
                  </a:cubicBezTo>
                  <a:cubicBezTo>
                    <a:pt x="f28" y="f29"/>
                    <a:pt x="f30" y="f19"/>
                    <a:pt x="f31" y="f18"/>
                  </a:cubicBezTo>
                  <a:cubicBezTo>
                    <a:pt x="f32" y="f18"/>
                    <a:pt x="f5" y="f18"/>
                    <a:pt x="f5" y="f17"/>
                  </a:cubicBezTo>
                  <a:cubicBezTo>
                    <a:pt x="f31" y="f8"/>
                    <a:pt x="f33" y="f34"/>
                    <a:pt x="f35" y="f36"/>
                  </a:cubicBezTo>
                  <a:cubicBezTo>
                    <a:pt x="f34" y="f27"/>
                    <a:pt x="f22" y="f5"/>
                    <a:pt x="f6" y="f32"/>
                  </a:cubicBezTo>
                  <a:cubicBezTo>
                    <a:pt x="f22" y="f37"/>
                    <a:pt x="f38" y="f26"/>
                    <a:pt x="f8" y="f23"/>
                  </a:cubicBezTo>
                  <a:cubicBezTo>
                    <a:pt x="f39" y="f40"/>
                    <a:pt x="f41" y="f11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49BF511D-3EEA-1D94-9074-911CCB13500C}"/>
                </a:ext>
              </a:extLst>
            </p:cNvPr>
            <p:cNvSpPr/>
            <p:nvPr/>
          </p:nvSpPr>
          <p:spPr>
            <a:xfrm>
              <a:off x="1934669" y="2432861"/>
              <a:ext cx="43973" cy="978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9"/>
                <a:gd name="f8" fmla="val 3"/>
                <a:gd name="f9" fmla="val 1"/>
                <a:gd name="f10" fmla="val 19"/>
                <a:gd name="f11" fmla="val 10"/>
                <a:gd name="f12" fmla="val 2"/>
                <a:gd name="f13" fmla="val 5"/>
                <a:gd name="f14" fmla="val 8"/>
                <a:gd name="f15" fmla="val 9"/>
                <a:gd name="f16" fmla="val 18"/>
                <a:gd name="f17" fmla="val 11"/>
                <a:gd name="f18" fmla="val 22"/>
                <a:gd name="f19" fmla="val 25"/>
                <a:gd name="f20" fmla="val 6"/>
                <a:gd name="f21" fmla="val 27"/>
                <a:gd name="f22" fmla="+- 0 0 -90"/>
                <a:gd name="f23" fmla="*/ f3 1 13"/>
                <a:gd name="f24" fmla="*/ f4 1 2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3"/>
                <a:gd name="f33" fmla="*/ f29 1 29"/>
                <a:gd name="f34" fmla="*/ 3 f30 1"/>
                <a:gd name="f35" fmla="*/ 29 f29 1"/>
                <a:gd name="f36" fmla="*/ 2 f30 1"/>
                <a:gd name="f37" fmla="*/ 0 f29 1"/>
                <a:gd name="f38" fmla="*/ 10 f30 1"/>
                <a:gd name="f39" fmla="*/ 9 f29 1"/>
                <a:gd name="f40" fmla="*/ 11 f30 1"/>
                <a:gd name="f41" fmla="*/ 22 f29 1"/>
                <a:gd name="f42" fmla="+- f31 0 f1"/>
                <a:gd name="f43" fmla="*/ f34 1 13"/>
                <a:gd name="f44" fmla="*/ f35 1 29"/>
                <a:gd name="f45" fmla="*/ f36 1 13"/>
                <a:gd name="f46" fmla="*/ f37 1 29"/>
                <a:gd name="f47" fmla="*/ f38 1 13"/>
                <a:gd name="f48" fmla="*/ f39 1 29"/>
                <a:gd name="f49" fmla="*/ f40 1 13"/>
                <a:gd name="f50" fmla="*/ f41 1 29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13" h="28">
                  <a:moveTo>
                    <a:pt x="f8" y="f7"/>
                  </a:moveTo>
                  <a:cubicBezTo>
                    <a:pt x="f9" y="f10"/>
                    <a:pt x="f5" y="f11"/>
                    <a:pt x="f12" y="f5"/>
                  </a:cubicBezTo>
                  <a:cubicBezTo>
                    <a:pt x="f13" y="f12"/>
                    <a:pt x="f14" y="f13"/>
                    <a:pt x="f11" y="f15"/>
                  </a:cubicBezTo>
                  <a:cubicBezTo>
                    <a:pt x="f6" y="f6"/>
                    <a:pt x="f6" y="f16"/>
                    <a:pt x="f17" y="f18"/>
                  </a:cubicBezTo>
                  <a:cubicBezTo>
                    <a:pt x="f15" y="f19"/>
                    <a:pt x="f20" y="f21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4B804B69-5C57-CF1D-F818-CEC7213B29AE}"/>
                </a:ext>
              </a:extLst>
            </p:cNvPr>
            <p:cNvSpPr/>
            <p:nvPr/>
          </p:nvSpPr>
          <p:spPr>
            <a:xfrm>
              <a:off x="1825453" y="2274003"/>
              <a:ext cx="41129" cy="1021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30"/>
                <a:gd name="f8" fmla="val 1"/>
                <a:gd name="f9" fmla="val 28"/>
                <a:gd name="f10" fmla="val 27"/>
                <a:gd name="f11" fmla="val 25"/>
                <a:gd name="f12" fmla="val 19"/>
                <a:gd name="f13" fmla="val 2"/>
                <a:gd name="f14" fmla="val 5"/>
                <a:gd name="f15" fmla="val 6"/>
                <a:gd name="f16" fmla="val 4"/>
                <a:gd name="f17" fmla="val 7"/>
                <a:gd name="f18" fmla="val 9"/>
                <a:gd name="f19" fmla="val 10"/>
                <a:gd name="f20" fmla="val 11"/>
                <a:gd name="f21" fmla="val 8"/>
                <a:gd name="f22" fmla="val 15"/>
                <a:gd name="f23" fmla="val 20"/>
                <a:gd name="f24" fmla="val 24"/>
                <a:gd name="f25" fmla="val 3"/>
                <a:gd name="f26" fmla="val 29"/>
                <a:gd name="f27" fmla="+- 0 0 -90"/>
                <a:gd name="f28" fmla="*/ f3 1 12"/>
                <a:gd name="f29" fmla="*/ f4 1 3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2"/>
                <a:gd name="f38" fmla="*/ f34 1 30"/>
                <a:gd name="f39" fmla="*/ 1 f35 1"/>
                <a:gd name="f40" fmla="*/ 30 f34 1"/>
                <a:gd name="f41" fmla="*/ 0 f35 1"/>
                <a:gd name="f42" fmla="*/ 25 f34 1"/>
                <a:gd name="f43" fmla="*/ 5 f35 1"/>
                <a:gd name="f44" fmla="*/ 6 f34 1"/>
                <a:gd name="f45" fmla="*/ 9 f35 1"/>
                <a:gd name="f46" fmla="*/ 1 f34 1"/>
                <a:gd name="f47" fmla="*/ 11 f35 1"/>
                <a:gd name="f48" fmla="*/ 0 f34 1"/>
                <a:gd name="f49" fmla="*/ 12 f35 1"/>
                <a:gd name="f50" fmla="*/ 2 f34 1"/>
                <a:gd name="f51" fmla="*/ 11 f34 1"/>
                <a:gd name="f52" fmla="*/ 24 f34 1"/>
                <a:gd name="f53" fmla="+- f36 0 f1"/>
                <a:gd name="f54" fmla="*/ f39 1 12"/>
                <a:gd name="f55" fmla="*/ f40 1 30"/>
                <a:gd name="f56" fmla="*/ f41 1 12"/>
                <a:gd name="f57" fmla="*/ f42 1 30"/>
                <a:gd name="f58" fmla="*/ f43 1 12"/>
                <a:gd name="f59" fmla="*/ f44 1 30"/>
                <a:gd name="f60" fmla="*/ f45 1 12"/>
                <a:gd name="f61" fmla="*/ f46 1 30"/>
                <a:gd name="f62" fmla="*/ f47 1 12"/>
                <a:gd name="f63" fmla="*/ f48 1 30"/>
                <a:gd name="f64" fmla="*/ f49 1 12"/>
                <a:gd name="f65" fmla="*/ f50 1 30"/>
                <a:gd name="f66" fmla="*/ f51 1 30"/>
                <a:gd name="f67" fmla="*/ f52 1 30"/>
                <a:gd name="f68" fmla="*/ 0 1 f37"/>
                <a:gd name="f69" fmla="*/ f31 1 f37"/>
                <a:gd name="f70" fmla="*/ 0 1 f38"/>
                <a:gd name="f71" fmla="*/ f32 1 f38"/>
                <a:gd name="f72" fmla="*/ f54 1 f37"/>
                <a:gd name="f73" fmla="*/ f55 1 f38"/>
                <a:gd name="f74" fmla="*/ f56 1 f37"/>
                <a:gd name="f75" fmla="*/ f57 1 f38"/>
                <a:gd name="f76" fmla="*/ f58 1 f37"/>
                <a:gd name="f77" fmla="*/ f59 1 f38"/>
                <a:gd name="f78" fmla="*/ f60 1 f37"/>
                <a:gd name="f79" fmla="*/ f61 1 f38"/>
                <a:gd name="f80" fmla="*/ f62 1 f37"/>
                <a:gd name="f81" fmla="*/ f63 1 f38"/>
                <a:gd name="f82" fmla="*/ f64 1 f37"/>
                <a:gd name="f83" fmla="*/ f65 1 f38"/>
                <a:gd name="f84" fmla="*/ f66 1 f38"/>
                <a:gd name="f85" fmla="*/ f67 1 f38"/>
                <a:gd name="f86" fmla="*/ f68 f28 1"/>
                <a:gd name="f87" fmla="*/ f69 f28 1"/>
                <a:gd name="f88" fmla="*/ f71 f29 1"/>
                <a:gd name="f89" fmla="*/ f70 f29 1"/>
                <a:gd name="f90" fmla="*/ f72 f28 1"/>
                <a:gd name="f91" fmla="*/ f73 f29 1"/>
                <a:gd name="f92" fmla="*/ f74 f28 1"/>
                <a:gd name="f93" fmla="*/ f75 f29 1"/>
                <a:gd name="f94" fmla="*/ f76 f28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8 1"/>
                <a:gd name="f101" fmla="*/ f83 f29 1"/>
                <a:gd name="f102" fmla="*/ f84 f29 1"/>
                <a:gd name="f103" fmla="*/ f85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96" y="f102"/>
                </a:cxn>
                <a:cxn ang="f53">
                  <a:pos x="f94" y="f103"/>
                </a:cxn>
                <a:cxn ang="f53">
                  <a:pos x="f90" y="f91"/>
                </a:cxn>
              </a:cxnLst>
              <a:rect l="f86" t="f89" r="f87" b="f88"/>
              <a:pathLst>
                <a:path w="12" h="30">
                  <a:moveTo>
                    <a:pt x="f8" y="f7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8" y="f12"/>
                    <a:pt x="f13" y="f6"/>
                    <a:pt x="f14" y="f15"/>
                  </a:cubicBezTo>
                  <a:cubicBezTo>
                    <a:pt x="f15" y="f16"/>
                    <a:pt x="f17" y="f13"/>
                    <a:pt x="f18" y="f8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0" y="f5"/>
                    <a:pt x="f6" y="f8"/>
                    <a:pt x="f6" y="f13"/>
                  </a:cubicBezTo>
                  <a:cubicBezTo>
                    <a:pt x="f20" y="f14"/>
                    <a:pt x="f19" y="f21"/>
                    <a:pt x="f18" y="f20"/>
                  </a:cubicBezTo>
                  <a:cubicBezTo>
                    <a:pt x="f21" y="f22"/>
                    <a:pt x="f17" y="f23"/>
                    <a:pt x="f14" y="f24"/>
                  </a:cubicBezTo>
                  <a:cubicBezTo>
                    <a:pt x="f16" y="f10"/>
                    <a:pt x="f25" y="f26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11173804-94AD-D04F-6A92-5C8063FB2975}"/>
                </a:ext>
              </a:extLst>
            </p:cNvPr>
            <p:cNvSpPr/>
            <p:nvPr/>
          </p:nvSpPr>
          <p:spPr>
            <a:xfrm>
              <a:off x="2263734" y="2327897"/>
              <a:ext cx="36877" cy="80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4"/>
                <a:gd name="f8" fmla="val 2"/>
                <a:gd name="f9" fmla="val 3"/>
                <a:gd name="f10" fmla="val 10"/>
                <a:gd name="f11" fmla="val 4"/>
                <a:gd name="f12" fmla="val 8"/>
                <a:gd name="f13" fmla="val 9"/>
                <a:gd name="f14" fmla="val 6"/>
                <a:gd name="f15" fmla="val 15"/>
                <a:gd name="f16" fmla="val 21"/>
                <a:gd name="f17" fmla="val 22"/>
                <a:gd name="f18" fmla="val 23"/>
                <a:gd name="f19" fmla="val 1"/>
                <a:gd name="f20" fmla="val 20"/>
                <a:gd name="f21" fmla="val 18"/>
                <a:gd name="f22" fmla="val 16"/>
                <a:gd name="f23" fmla="val 12"/>
                <a:gd name="f24" fmla="val 7"/>
                <a:gd name="f25" fmla="+- 0 0 -90"/>
                <a:gd name="f26" fmla="*/ f3 1 11"/>
                <a:gd name="f27" fmla="*/ f4 1 24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1"/>
                <a:gd name="f36" fmla="*/ f32 1 24"/>
                <a:gd name="f37" fmla="*/ 11 f33 1"/>
                <a:gd name="f38" fmla="*/ 0 f32 1"/>
                <a:gd name="f39" fmla="*/ 10 f33 1"/>
                <a:gd name="f40" fmla="*/ 4 f32 1"/>
                <a:gd name="f41" fmla="*/ 4 f33 1"/>
                <a:gd name="f42" fmla="*/ 21 f32 1"/>
                <a:gd name="f43" fmla="*/ 2 f33 1"/>
                <a:gd name="f44" fmla="*/ 23 f32 1"/>
                <a:gd name="f45" fmla="*/ 0 f33 1"/>
                <a:gd name="f46" fmla="*/ 22 f32 1"/>
                <a:gd name="f47" fmla="*/ 16 f32 1"/>
                <a:gd name="f48" fmla="*/ 7 f33 1"/>
                <a:gd name="f49" fmla="*/ 3 f32 1"/>
                <a:gd name="f50" fmla="+- f34 0 f1"/>
                <a:gd name="f51" fmla="*/ f37 1 11"/>
                <a:gd name="f52" fmla="*/ f38 1 24"/>
                <a:gd name="f53" fmla="*/ f39 1 11"/>
                <a:gd name="f54" fmla="*/ f40 1 24"/>
                <a:gd name="f55" fmla="*/ f41 1 11"/>
                <a:gd name="f56" fmla="*/ f42 1 24"/>
                <a:gd name="f57" fmla="*/ f43 1 11"/>
                <a:gd name="f58" fmla="*/ f44 1 24"/>
                <a:gd name="f59" fmla="*/ f45 1 11"/>
                <a:gd name="f60" fmla="*/ f46 1 24"/>
                <a:gd name="f61" fmla="*/ f47 1 24"/>
                <a:gd name="f62" fmla="*/ f48 1 11"/>
                <a:gd name="f63" fmla="*/ f49 1 24"/>
                <a:gd name="f64" fmla="*/ 0 1 f35"/>
                <a:gd name="f65" fmla="*/ f29 1 f35"/>
                <a:gd name="f66" fmla="*/ 0 1 f36"/>
                <a:gd name="f67" fmla="*/ f30 1 f36"/>
                <a:gd name="f68" fmla="*/ f51 1 f35"/>
                <a:gd name="f69" fmla="*/ f52 1 f36"/>
                <a:gd name="f70" fmla="*/ f53 1 f35"/>
                <a:gd name="f71" fmla="*/ f54 1 f36"/>
                <a:gd name="f72" fmla="*/ f55 1 f35"/>
                <a:gd name="f73" fmla="*/ f56 1 f36"/>
                <a:gd name="f74" fmla="*/ f57 1 f35"/>
                <a:gd name="f75" fmla="*/ f58 1 f36"/>
                <a:gd name="f76" fmla="*/ f59 1 f35"/>
                <a:gd name="f77" fmla="*/ f60 1 f36"/>
                <a:gd name="f78" fmla="*/ f61 1 f36"/>
                <a:gd name="f79" fmla="*/ f62 1 f35"/>
                <a:gd name="f80" fmla="*/ f63 1 f36"/>
                <a:gd name="f81" fmla="*/ f64 f26 1"/>
                <a:gd name="f82" fmla="*/ f65 f26 1"/>
                <a:gd name="f83" fmla="*/ f67 f27 1"/>
                <a:gd name="f84" fmla="*/ f66 f27 1"/>
                <a:gd name="f85" fmla="*/ f68 f26 1"/>
                <a:gd name="f86" fmla="*/ f69 f27 1"/>
                <a:gd name="f87" fmla="*/ f70 f26 1"/>
                <a:gd name="f88" fmla="*/ f71 f27 1"/>
                <a:gd name="f89" fmla="*/ f72 f26 1"/>
                <a:gd name="f90" fmla="*/ f73 f27 1"/>
                <a:gd name="f91" fmla="*/ f74 f26 1"/>
                <a:gd name="f92" fmla="*/ f75 f27 1"/>
                <a:gd name="f93" fmla="*/ f76 f26 1"/>
                <a:gd name="f94" fmla="*/ f77 f27 1"/>
                <a:gd name="f95" fmla="*/ f78 f27 1"/>
                <a:gd name="f96" fmla="*/ f79 f26 1"/>
                <a:gd name="f97" fmla="*/ f80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93" y="f95"/>
                </a:cxn>
                <a:cxn ang="f50">
                  <a:pos x="f96" y="f97"/>
                </a:cxn>
                <a:cxn ang="f50">
                  <a:pos x="f85" y="f86"/>
                </a:cxn>
              </a:cxnLst>
              <a:rect l="f81" t="f84" r="f82" b="f83"/>
              <a:pathLst>
                <a:path w="11" h="24">
                  <a:moveTo>
                    <a:pt x="f6" y="f5"/>
                  </a:moveTo>
                  <a:cubicBezTo>
                    <a:pt x="f6" y="f8"/>
                    <a:pt x="f6" y="f9"/>
                    <a:pt x="f10" y="f11"/>
                  </a:cubicBezTo>
                  <a:cubicBezTo>
                    <a:pt x="f12" y="f13"/>
                    <a:pt x="f14" y="f15"/>
                    <a:pt x="f11" y="f16"/>
                  </a:cubicBezTo>
                  <a:cubicBezTo>
                    <a:pt x="f9" y="f17"/>
                    <a:pt x="f9" y="f17"/>
                    <a:pt x="f8" y="f18"/>
                  </a:cubicBezTo>
                  <a:cubicBezTo>
                    <a:pt x="f19" y="f7"/>
                    <a:pt x="f5" y="f7"/>
                    <a:pt x="f5" y="f17"/>
                  </a:cubicBezTo>
                  <a:cubicBezTo>
                    <a:pt x="f5" y="f20"/>
                    <a:pt x="f5" y="f21"/>
                    <a:pt x="f5" y="f22"/>
                  </a:cubicBezTo>
                  <a:cubicBezTo>
                    <a:pt x="f19" y="f23"/>
                    <a:pt x="f11" y="f24"/>
                    <a:pt x="f24" y="f9"/>
                  </a:cubicBezTo>
                  <a:cubicBezTo>
                    <a:pt x="f24" y="f8"/>
                    <a:pt x="f13" y="f19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625F58E0-70C5-830A-936F-83EA30318F7E}"/>
                </a:ext>
              </a:extLst>
            </p:cNvPr>
            <p:cNvSpPr/>
            <p:nvPr/>
          </p:nvSpPr>
          <p:spPr>
            <a:xfrm>
              <a:off x="2009842" y="2322228"/>
              <a:ext cx="95033" cy="19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6"/>
                <a:gd name="f8" fmla="val 4"/>
                <a:gd name="f9" fmla="val 8"/>
                <a:gd name="f10" fmla="val 21"/>
                <a:gd name="f11" fmla="val 1"/>
                <a:gd name="f12" fmla="val 18"/>
                <a:gd name="f13" fmla="val 9"/>
                <a:gd name="f14" fmla="+- 0 0 -90"/>
                <a:gd name="f15" fmla="*/ f3 1 28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28"/>
                <a:gd name="f26" fmla="*/ 0 f22 1"/>
                <a:gd name="f27" fmla="*/ 4 f21 1"/>
                <a:gd name="f28" fmla="*/ 28 f22 1"/>
                <a:gd name="f29" fmla="*/ 6 f21 1"/>
                <a:gd name="f30" fmla="+- f23 0 f1"/>
                <a:gd name="f31" fmla="*/ f26 1 28"/>
                <a:gd name="f32" fmla="*/ f27 1 6"/>
                <a:gd name="f33" fmla="*/ f28 1 28"/>
                <a:gd name="f34" fmla="*/ f29 1 6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8" h="6">
                  <a:moveTo>
                    <a:pt x="f5" y="f8"/>
                  </a:moveTo>
                  <a:cubicBezTo>
                    <a:pt x="f9" y="f5"/>
                    <a:pt x="f10" y="f11"/>
                    <a:pt x="f6" y="f7"/>
                  </a:cubicBezTo>
                  <a:cubicBezTo>
                    <a:pt x="f12" y="f7"/>
                    <a:pt x="f13" y="f7"/>
                    <a:pt x="f5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EC856729-1938-AF8C-204B-2945C07B1731}"/>
                </a:ext>
              </a:extLst>
            </p:cNvPr>
            <p:cNvSpPr/>
            <p:nvPr/>
          </p:nvSpPr>
          <p:spPr>
            <a:xfrm>
              <a:off x="1737515" y="2054153"/>
              <a:ext cx="58155" cy="340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0"/>
                <a:gd name="f8" fmla="val 15"/>
                <a:gd name="f9" fmla="val 9"/>
                <a:gd name="f10" fmla="val 14"/>
                <a:gd name="f11" fmla="val 8"/>
                <a:gd name="f12" fmla="val 12"/>
                <a:gd name="f13" fmla="val 7"/>
                <a:gd name="f14" fmla="val 6"/>
                <a:gd name="f15" fmla="val 5"/>
                <a:gd name="f16" fmla="val 3"/>
                <a:gd name="f17" fmla="val 4"/>
                <a:gd name="f18" fmla="val 16"/>
                <a:gd name="f19" fmla="+- 0 0 -90"/>
                <a:gd name="f20" fmla="*/ f3 1 17"/>
                <a:gd name="f21" fmla="*/ f4 1 1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6 1 10"/>
                <a:gd name="f30" fmla="*/ f27 1 17"/>
                <a:gd name="f31" fmla="*/ 17 f27 1"/>
                <a:gd name="f32" fmla="*/ 10 f26 1"/>
                <a:gd name="f33" fmla="*/ 12 f27 1"/>
                <a:gd name="f34" fmla="*/ 8 f26 1"/>
                <a:gd name="f35" fmla="*/ 7 f27 1"/>
                <a:gd name="f36" fmla="*/ 6 f26 1"/>
                <a:gd name="f37" fmla="*/ 0 f27 1"/>
                <a:gd name="f38" fmla="*/ 3 f26 1"/>
                <a:gd name="f39" fmla="+- f28 0 f1"/>
                <a:gd name="f40" fmla="*/ f31 1 17"/>
                <a:gd name="f41" fmla="*/ f32 1 10"/>
                <a:gd name="f42" fmla="*/ f33 1 17"/>
                <a:gd name="f43" fmla="*/ f34 1 10"/>
                <a:gd name="f44" fmla="*/ f35 1 17"/>
                <a:gd name="f45" fmla="*/ f36 1 10"/>
                <a:gd name="f46" fmla="*/ f37 1 17"/>
                <a:gd name="f47" fmla="*/ f38 1 10"/>
                <a:gd name="f48" fmla="*/ 0 1 f30"/>
                <a:gd name="f49" fmla="*/ f23 1 f30"/>
                <a:gd name="f50" fmla="*/ 0 1 f29"/>
                <a:gd name="f51" fmla="*/ f24 1 f29"/>
                <a:gd name="f52" fmla="*/ f40 1 f30"/>
                <a:gd name="f53" fmla="*/ f41 1 f29"/>
                <a:gd name="f54" fmla="*/ f42 1 f30"/>
                <a:gd name="f55" fmla="*/ f43 1 f29"/>
                <a:gd name="f56" fmla="*/ f44 1 f30"/>
                <a:gd name="f57" fmla="*/ f45 1 f29"/>
                <a:gd name="f58" fmla="*/ f46 1 f30"/>
                <a:gd name="f59" fmla="*/ f47 1 f29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7" h="10">
                  <a:moveTo>
                    <a:pt x="f6" y="f7"/>
                  </a:moveTo>
                  <a:cubicBezTo>
                    <a:pt x="f8" y="f9"/>
                    <a:pt x="f10" y="f11"/>
                    <a:pt x="f12" y="f11"/>
                  </a:cubicBezTo>
                  <a:cubicBezTo>
                    <a:pt x="f7" y="f13"/>
                    <a:pt x="f11" y="f13"/>
                    <a:pt x="f13" y="f14"/>
                  </a:cubicBezTo>
                  <a:cubicBezTo>
                    <a:pt x="f15" y="f15"/>
                    <a:pt x="f16" y="f17"/>
                    <a:pt x="f5" y="f16"/>
                  </a:cubicBezTo>
                  <a:cubicBezTo>
                    <a:pt x="f14" y="f5"/>
                    <a:pt x="f18" y="f17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1AE3CB17-4A15-977F-B49F-1EBDCC314AB1}"/>
                </a:ext>
              </a:extLst>
            </p:cNvPr>
            <p:cNvSpPr/>
            <p:nvPr/>
          </p:nvSpPr>
          <p:spPr>
            <a:xfrm>
              <a:off x="1628299" y="2125065"/>
              <a:ext cx="31208" cy="312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5"/>
                <a:gd name="f8" fmla="val 8"/>
                <a:gd name="f9" fmla="val 1"/>
                <a:gd name="f10" fmla="val 4"/>
                <a:gd name="f11" fmla="val 3"/>
                <a:gd name="f12" fmla="+- 0 0 -90"/>
                <a:gd name="f13" fmla="*/ f3 1 9"/>
                <a:gd name="f14" fmla="*/ f4 1 9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9"/>
                <a:gd name="f21" fmla="*/ 9 f18 1"/>
                <a:gd name="f22" fmla="*/ 0 f18 1"/>
                <a:gd name="f23" fmla="*/ 1 f18 1"/>
                <a:gd name="f24" fmla="+- f19 0 f1"/>
                <a:gd name="f25" fmla="*/ f21 1 9"/>
                <a:gd name="f26" fmla="*/ f22 1 9"/>
                <a:gd name="f27" fmla="*/ f23 1 9"/>
                <a:gd name="f28" fmla="*/ 0 1 f20"/>
                <a:gd name="f29" fmla="*/ f16 1 f20"/>
                <a:gd name="f30" fmla="*/ f25 1 f20"/>
                <a:gd name="f31" fmla="*/ f26 1 f20"/>
                <a:gd name="f32" fmla="*/ f27 1 f20"/>
                <a:gd name="f33" fmla="*/ f28 f13 1"/>
                <a:gd name="f34" fmla="*/ f29 f13 1"/>
                <a:gd name="f35" fmla="*/ f29 f14 1"/>
                <a:gd name="f36" fmla="*/ f28 f14 1"/>
                <a:gd name="f37" fmla="*/ f30 f13 1"/>
                <a:gd name="f38" fmla="*/ f30 f14 1"/>
                <a:gd name="f39" fmla="*/ f31 f13 1"/>
                <a:gd name="f40" fmla="*/ f3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7" y="f38"/>
                </a:cxn>
                <a:cxn ang="f24">
                  <a:pos x="f39" y="f40"/>
                </a:cxn>
                <a:cxn ang="f24">
                  <a:pos x="f37" y="f38"/>
                </a:cxn>
              </a:cxnLst>
              <a:rect l="f33" t="f36" r="f34" b="f35"/>
              <a:pathLst>
                <a:path w="9" h="9">
                  <a:moveTo>
                    <a:pt x="f6" y="f6"/>
                  </a:moveTo>
                  <a:cubicBezTo>
                    <a:pt x="f7" y="f8"/>
                    <a:pt x="f9" y="f10"/>
                    <a:pt x="f5" y="f9"/>
                  </a:cubicBezTo>
                  <a:cubicBezTo>
                    <a:pt x="f11" y="f5"/>
                    <a:pt x="f8" y="f10"/>
                    <a:pt x="f6" y="f6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18">
              <a:extLst>
                <a:ext uri="{FF2B5EF4-FFF2-40B4-BE49-F238E27FC236}">
                  <a16:creationId xmlns:a16="http://schemas.microsoft.com/office/drawing/2014/main" id="{CC326C97-17C0-AA20-B972-804DEE9D1CA6}"/>
                </a:ext>
              </a:extLst>
            </p:cNvPr>
            <p:cNvSpPr/>
            <p:nvPr/>
          </p:nvSpPr>
          <p:spPr>
            <a:xfrm>
              <a:off x="1998503" y="2041388"/>
              <a:ext cx="26947" cy="340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0"/>
                <a:gd name="f8" fmla="val 4"/>
                <a:gd name="f9" fmla="val 1"/>
                <a:gd name="f10" fmla="val 6"/>
                <a:gd name="f11" fmla="val 5"/>
                <a:gd name="f12" fmla="val 7"/>
                <a:gd name="f13" fmla="val 3"/>
                <a:gd name="f14" fmla="val 2"/>
                <a:gd name="f15" fmla="+- 0 0 -90"/>
                <a:gd name="f16" fmla="*/ f3 1 8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8"/>
                <a:gd name="f27" fmla="*/ 0 f23 1"/>
                <a:gd name="f28" fmla="*/ 0 f22 1"/>
                <a:gd name="f29" fmla="*/ 8 f23 1"/>
                <a:gd name="f30" fmla="*/ 10 f22 1"/>
                <a:gd name="f31" fmla="*/ 3 f23 1"/>
                <a:gd name="f32" fmla="*/ 5 f22 1"/>
                <a:gd name="f33" fmla="+- f24 0 f1"/>
                <a:gd name="f34" fmla="*/ f27 1 8"/>
                <a:gd name="f35" fmla="*/ f28 1 10"/>
                <a:gd name="f36" fmla="*/ f29 1 8"/>
                <a:gd name="f37" fmla="*/ f30 1 10"/>
                <a:gd name="f38" fmla="*/ f31 1 8"/>
                <a:gd name="f39" fmla="*/ f32 1 10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8" h="10">
                  <a:moveTo>
                    <a:pt x="f5" y="f5"/>
                  </a:moveTo>
                  <a:cubicBezTo>
                    <a:pt x="f8" y="f9"/>
                    <a:pt x="f6" y="f10"/>
                    <a:pt x="f6" y="f7"/>
                  </a:cubicBezTo>
                  <a:cubicBezTo>
                    <a:pt x="f10" y="f6"/>
                    <a:pt x="f11" y="f12"/>
                    <a:pt x="f13" y="f11"/>
                  </a:cubicBezTo>
                  <a:cubicBezTo>
                    <a:pt x="f9" y="f8"/>
                    <a:pt x="f5" y="f14"/>
                    <a:pt x="f5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19">
              <a:extLst>
                <a:ext uri="{FF2B5EF4-FFF2-40B4-BE49-F238E27FC236}">
                  <a16:creationId xmlns:a16="http://schemas.microsoft.com/office/drawing/2014/main" id="{887B0D1E-2D65-7B19-7562-AA01EFD35E92}"/>
                </a:ext>
              </a:extLst>
            </p:cNvPr>
            <p:cNvSpPr/>
            <p:nvPr/>
          </p:nvSpPr>
          <p:spPr>
            <a:xfrm>
              <a:off x="2121901" y="2764770"/>
              <a:ext cx="12765" cy="638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9"/>
                <a:gd name="f8" fmla="val 1"/>
                <a:gd name="f9" fmla="val 2"/>
                <a:gd name="f10" fmla="val 6"/>
                <a:gd name="f11" fmla="val 3"/>
                <a:gd name="f12" fmla="val 13"/>
                <a:gd name="f13" fmla="+- 0 0 -90"/>
                <a:gd name="f14" fmla="*/ f3 1 4"/>
                <a:gd name="f15" fmla="*/ f4 1 1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"/>
                <a:gd name="f24" fmla="*/ f20 1 19"/>
                <a:gd name="f25" fmla="*/ 1 f21 1"/>
                <a:gd name="f26" fmla="*/ 0 f20 1"/>
                <a:gd name="f27" fmla="*/ 4 f21 1"/>
                <a:gd name="f28" fmla="*/ 19 f20 1"/>
                <a:gd name="f29" fmla="*/ 3 f21 1"/>
                <a:gd name="f30" fmla="+- f22 0 f1"/>
                <a:gd name="f31" fmla="*/ f25 1 4"/>
                <a:gd name="f32" fmla="*/ f26 1 19"/>
                <a:gd name="f33" fmla="*/ f27 1 4"/>
                <a:gd name="f34" fmla="*/ f28 1 19"/>
                <a:gd name="f35" fmla="*/ f29 1 4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3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2"/>
                </a:cxn>
                <a:cxn ang="f30">
                  <a:pos x="f49" y="f50"/>
                </a:cxn>
              </a:cxnLst>
              <a:rect l="f45" t="f48" r="f46" b="f47"/>
              <a:pathLst>
                <a:path w="4" h="19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1" y="f7"/>
                    <a:pt x="f11" y="f7"/>
                    <a:pt x="f11" y="f7"/>
                  </a:cubicBezTo>
                  <a:cubicBezTo>
                    <a:pt x="f9" y="f12"/>
                    <a:pt x="f5" y="f10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20">
              <a:extLst>
                <a:ext uri="{FF2B5EF4-FFF2-40B4-BE49-F238E27FC236}">
                  <a16:creationId xmlns:a16="http://schemas.microsoft.com/office/drawing/2014/main" id="{EEAB7E50-8730-C02E-7E48-31A2E89FAFB0}"/>
                </a:ext>
              </a:extLst>
            </p:cNvPr>
            <p:cNvSpPr/>
            <p:nvPr/>
          </p:nvSpPr>
          <p:spPr>
            <a:xfrm>
              <a:off x="1710568" y="2632859"/>
              <a:ext cx="19860" cy="19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"/>
                <a:gd name="f8" fmla="val 5"/>
                <a:gd name="f9" fmla="val 4"/>
                <a:gd name="f10" fmla="val 2"/>
                <a:gd name="f11" fmla="val 3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0 f18 1"/>
                <a:gd name="f22" fmla="*/ 6 f18 1"/>
                <a:gd name="f23" fmla="*/ 2 f18 1"/>
                <a:gd name="f24" fmla="*/ 3 f18 1"/>
                <a:gd name="f25" fmla="+- f19 0 f1"/>
                <a:gd name="f26" fmla="*/ f21 1 6"/>
                <a:gd name="f27" fmla="*/ f22 1 6"/>
                <a:gd name="f28" fmla="*/ f23 1 6"/>
                <a:gd name="f29" fmla="*/ f24 1 6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3 f14 1"/>
                <a:gd name="f42" fmla="*/ f34 f13 1"/>
                <a:gd name="f43" fmla="*/ f35 f14 1"/>
                <a:gd name="f44" fmla="*/ f33 f13 1"/>
                <a:gd name="f45" fmla="*/ f3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0" y="f41"/>
                </a:cxn>
              </a:cxnLst>
              <a:rect l="f36" t="f39" r="f37" b="f38"/>
              <a:pathLst>
                <a:path w="6" h="6">
                  <a:moveTo>
                    <a:pt x="f5" y="f6"/>
                  </a:moveTo>
                  <a:cubicBezTo>
                    <a:pt x="f7" y="f8"/>
                    <a:pt x="f7" y="f9"/>
                    <a:pt x="f10" y="f11"/>
                  </a:cubicBezTo>
                  <a:cubicBezTo>
                    <a:pt x="f11" y="f7"/>
                    <a:pt x="f9" y="f5"/>
                    <a:pt x="f6" y="f5"/>
                  </a:cubicBezTo>
                  <a:cubicBezTo>
                    <a:pt x="f9" y="f10"/>
                    <a:pt x="f10" y="f9"/>
                    <a:pt x="f5" y="f6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4">
            <a:extLst>
              <a:ext uri="{FF2B5EF4-FFF2-40B4-BE49-F238E27FC236}">
                <a16:creationId xmlns:a16="http://schemas.microsoft.com/office/drawing/2014/main" id="{6E663FD5-ACFD-4F23-BCD8-953D20DEF5AE}"/>
              </a:ext>
            </a:extLst>
          </p:cNvPr>
          <p:cNvGrpSpPr/>
          <p:nvPr/>
        </p:nvGrpSpPr>
        <p:grpSpPr>
          <a:xfrm>
            <a:off x="6744093" y="2093153"/>
            <a:ext cx="794302" cy="1173019"/>
            <a:chOff x="6744093" y="2093153"/>
            <a:chExt cx="794302" cy="1173019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462FCA96-653F-A7C1-5FC7-948F1317D5C3}"/>
                </a:ext>
              </a:extLst>
            </p:cNvPr>
            <p:cNvSpPr/>
            <p:nvPr/>
          </p:nvSpPr>
          <p:spPr>
            <a:xfrm>
              <a:off x="6748354" y="2381088"/>
              <a:ext cx="682252" cy="863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1"/>
                <a:gd name="f7" fmla="val 256"/>
                <a:gd name="f8" fmla="val 31"/>
                <a:gd name="f9" fmla="val 98"/>
                <a:gd name="f10" fmla="val 30"/>
                <a:gd name="f11" fmla="val 99"/>
                <a:gd name="f12" fmla="val 100"/>
                <a:gd name="f13" fmla="val 29"/>
                <a:gd name="f14" fmla="val 101"/>
                <a:gd name="f15" fmla="val 26"/>
                <a:gd name="f16" fmla="val 105"/>
                <a:gd name="f17" fmla="val 25"/>
                <a:gd name="f18" fmla="val 109"/>
                <a:gd name="f19" fmla="val 27"/>
                <a:gd name="f20" fmla="val 114"/>
                <a:gd name="f21" fmla="val 28"/>
                <a:gd name="f22" fmla="val 116"/>
                <a:gd name="f23" fmla="val 118"/>
                <a:gd name="f24" fmla="val 121"/>
                <a:gd name="f25" fmla="val 32"/>
                <a:gd name="f26" fmla="val 124"/>
                <a:gd name="f27" fmla="val 128"/>
                <a:gd name="f28" fmla="val 131"/>
                <a:gd name="f29" fmla="val 132"/>
                <a:gd name="f30" fmla="val 133"/>
                <a:gd name="f31" fmla="val 23"/>
                <a:gd name="f32" fmla="val 135"/>
                <a:gd name="f33" fmla="val 18"/>
                <a:gd name="f34" fmla="val 138"/>
                <a:gd name="f35" fmla="val 16"/>
                <a:gd name="f36" fmla="val 142"/>
                <a:gd name="f37" fmla="val 17"/>
                <a:gd name="f38" fmla="val 148"/>
                <a:gd name="f39" fmla="val 152"/>
                <a:gd name="f40" fmla="val 157"/>
                <a:gd name="f41" fmla="val 161"/>
                <a:gd name="f42" fmla="val 163"/>
                <a:gd name="f43" fmla="val 20"/>
                <a:gd name="f44" fmla="val 165"/>
                <a:gd name="f45" fmla="val 21"/>
                <a:gd name="f46" fmla="val 166"/>
                <a:gd name="f47" fmla="val 164"/>
                <a:gd name="f48" fmla="val 19"/>
                <a:gd name="f49" fmla="val 162"/>
                <a:gd name="f50" fmla="val 160"/>
                <a:gd name="f51" fmla="val 158"/>
                <a:gd name="f52" fmla="val 156"/>
                <a:gd name="f53" fmla="val 154"/>
                <a:gd name="f54" fmla="val 159"/>
                <a:gd name="f55" fmla="val 24"/>
                <a:gd name="f56" fmla="val 22"/>
                <a:gd name="f57" fmla="val 155"/>
                <a:gd name="f58" fmla="val 151"/>
                <a:gd name="f59" fmla="val 149"/>
                <a:gd name="f60" fmla="val 150"/>
                <a:gd name="f61" fmla="val 146"/>
                <a:gd name="f62" fmla="val 144"/>
                <a:gd name="f63" fmla="val 141"/>
                <a:gd name="f64" fmla="val 139"/>
                <a:gd name="f65" fmla="val 137"/>
                <a:gd name="f66" fmla="val 136"/>
                <a:gd name="f67" fmla="val 34"/>
                <a:gd name="f68" fmla="val 130"/>
                <a:gd name="f69" fmla="val 134"/>
                <a:gd name="f70" fmla="val 33"/>
                <a:gd name="f71" fmla="val 140"/>
                <a:gd name="f72" fmla="val 37"/>
                <a:gd name="f73" fmla="val 171"/>
                <a:gd name="f74" fmla="val 39"/>
                <a:gd name="f75" fmla="val 174"/>
                <a:gd name="f76" fmla="val 41"/>
                <a:gd name="f77" fmla="val 177"/>
                <a:gd name="f78" fmla="val 42"/>
                <a:gd name="f79" fmla="val 44"/>
                <a:gd name="f80" fmla="val 182"/>
                <a:gd name="f81" fmla="val 45"/>
                <a:gd name="f82" fmla="val 183"/>
                <a:gd name="f83" fmla="val 46"/>
                <a:gd name="f84" fmla="val 185"/>
                <a:gd name="f85" fmla="val 47"/>
                <a:gd name="f86" fmla="val 48"/>
                <a:gd name="f87" fmla="val 49"/>
                <a:gd name="f88" fmla="val 184"/>
                <a:gd name="f89" fmla="val 43"/>
                <a:gd name="f90" fmla="val 178"/>
                <a:gd name="f91" fmla="val 50"/>
                <a:gd name="f92" fmla="val 179"/>
                <a:gd name="f93" fmla="val 52"/>
                <a:gd name="f94" fmla="val 54"/>
                <a:gd name="f95" fmla="val 51"/>
                <a:gd name="f96" fmla="val 176"/>
                <a:gd name="f97" fmla="val 175"/>
                <a:gd name="f98" fmla="val 173"/>
                <a:gd name="f99" fmla="val 40"/>
                <a:gd name="f100" fmla="val 172"/>
                <a:gd name="f101" fmla="val 169"/>
                <a:gd name="f102" fmla="val 35"/>
                <a:gd name="f103" fmla="val 36"/>
                <a:gd name="f104" fmla="val 38"/>
                <a:gd name="f105" fmla="val 129"/>
                <a:gd name="f106" fmla="val 125"/>
                <a:gd name="f107" fmla="val 115"/>
                <a:gd name="f108" fmla="val 111"/>
                <a:gd name="f109" fmla="val 107"/>
                <a:gd name="f110" fmla="val 106"/>
                <a:gd name="f111" fmla="val 108"/>
                <a:gd name="f112" fmla="val 113"/>
                <a:gd name="f113" fmla="val 119"/>
                <a:gd name="f114" fmla="val 53"/>
                <a:gd name="f115" fmla="val 122"/>
                <a:gd name="f116" fmla="val 123"/>
                <a:gd name="f117" fmla="val 56"/>
                <a:gd name="f118" fmla="val 57"/>
                <a:gd name="f119" fmla="val 112"/>
                <a:gd name="f120" fmla="val 59"/>
                <a:gd name="f121" fmla="val 58"/>
                <a:gd name="f122" fmla="val 55"/>
                <a:gd name="f123" fmla="val 60"/>
                <a:gd name="f124" fmla="val 103"/>
                <a:gd name="f125" fmla="val 62"/>
                <a:gd name="f126" fmla="val 61"/>
                <a:gd name="f127" fmla="val 102"/>
                <a:gd name="f128" fmla="val 104"/>
                <a:gd name="f129" fmla="val 110"/>
                <a:gd name="f130" fmla="val 95"/>
                <a:gd name="f131" fmla="val 91"/>
                <a:gd name="f132" fmla="val 88"/>
                <a:gd name="f133" fmla="val 83"/>
                <a:gd name="f134" fmla="val 64"/>
                <a:gd name="f135" fmla="val 80"/>
                <a:gd name="f136" fmla="val 72"/>
                <a:gd name="f137" fmla="val 79"/>
                <a:gd name="f138" fmla="val 77"/>
                <a:gd name="f139" fmla="val 78"/>
                <a:gd name="f140" fmla="val 81"/>
                <a:gd name="f141" fmla="val 85"/>
                <a:gd name="f142" fmla="val 75"/>
                <a:gd name="f143" fmla="val 71"/>
                <a:gd name="f144" fmla="val 97"/>
                <a:gd name="f145" fmla="val 68"/>
                <a:gd name="f146" fmla="val 13"/>
                <a:gd name="f147" fmla="val 8"/>
                <a:gd name="f148" fmla="val 6"/>
                <a:gd name="f149" fmla="val 117"/>
                <a:gd name="f150" fmla="val 5"/>
                <a:gd name="f151" fmla="val 11"/>
                <a:gd name="f152" fmla="val 10"/>
                <a:gd name="f153" fmla="val 3"/>
                <a:gd name="f154" fmla="val 196"/>
                <a:gd name="f155" fmla="val 1"/>
                <a:gd name="f156" fmla="val 198"/>
                <a:gd name="f157" fmla="val 200"/>
                <a:gd name="f158" fmla="val 2"/>
                <a:gd name="f159" fmla="val 192"/>
                <a:gd name="f160" fmla="val 12"/>
                <a:gd name="f161" fmla="val 190"/>
                <a:gd name="f162" fmla="val 191"/>
                <a:gd name="f163" fmla="val 188"/>
                <a:gd name="f164" fmla="val 143"/>
                <a:gd name="f165" fmla="val 66"/>
                <a:gd name="f166" fmla="val 73"/>
                <a:gd name="f167" fmla="val 89"/>
                <a:gd name="f168" fmla="val 92"/>
                <a:gd name="f169" fmla="val 93"/>
                <a:gd name="f170" fmla="val 90"/>
                <a:gd name="f171" fmla="val 145"/>
                <a:gd name="f172" fmla="val 96"/>
                <a:gd name="f173" fmla="val 153"/>
                <a:gd name="f174" fmla="val 147"/>
                <a:gd name="f175" fmla="val 94"/>
                <a:gd name="f176" fmla="val 87"/>
                <a:gd name="f177" fmla="val 86"/>
                <a:gd name="f178" fmla="val 82"/>
                <a:gd name="f179" fmla="val 167"/>
                <a:gd name="f180" fmla="val 127"/>
                <a:gd name="f181" fmla="val 168"/>
                <a:gd name="f182" fmla="val 199"/>
                <a:gd name="f183" fmla="val 202"/>
                <a:gd name="f184" fmla="val 212"/>
                <a:gd name="f185" fmla="val 219"/>
                <a:gd name="f186" fmla="val 223"/>
                <a:gd name="f187" fmla="val 224"/>
                <a:gd name="f188" fmla="val 226"/>
                <a:gd name="f189" fmla="val 225"/>
                <a:gd name="f190" fmla="val 222"/>
                <a:gd name="f191" fmla="val 76"/>
                <a:gd name="f192" fmla="val 221"/>
                <a:gd name="f193" fmla="val 74"/>
                <a:gd name="f194" fmla="val 220"/>
                <a:gd name="f195" fmla="val 227"/>
                <a:gd name="f196" fmla="val 228"/>
                <a:gd name="f197" fmla="val 229"/>
                <a:gd name="f198" fmla="val 231"/>
                <a:gd name="f199" fmla="val 232"/>
                <a:gd name="f200" fmla="val 233"/>
                <a:gd name="f201" fmla="val 84"/>
                <a:gd name="f202" fmla="val 235"/>
                <a:gd name="f203" fmla="val 237"/>
                <a:gd name="f204" fmla="val 238"/>
                <a:gd name="f205" fmla="val 234"/>
                <a:gd name="f206" fmla="val 230"/>
                <a:gd name="f207" fmla="val 236"/>
                <a:gd name="f208" fmla="val 243"/>
                <a:gd name="f209" fmla="val 245"/>
                <a:gd name="f210" fmla="val 246"/>
                <a:gd name="f211" fmla="val 248"/>
                <a:gd name="f212" fmla="val 251"/>
                <a:gd name="f213" fmla="val 253"/>
                <a:gd name="f214" fmla="val 254"/>
                <a:gd name="f215" fmla="val 255"/>
                <a:gd name="f216" fmla="val 249"/>
                <a:gd name="f217" fmla="val 242"/>
                <a:gd name="f218" fmla="val 63"/>
                <a:gd name="f219" fmla="val 218"/>
                <a:gd name="f220" fmla="val 211"/>
                <a:gd name="f221" fmla="val 7"/>
                <a:gd name="f222" fmla="val 9"/>
                <a:gd name="f223" fmla="val 14"/>
                <a:gd name="f224" fmla="val 15"/>
                <a:gd name="f225" fmla="+- 0 0 -90"/>
                <a:gd name="f226" fmla="*/ f3 1 201"/>
                <a:gd name="f227" fmla="*/ f4 1 256"/>
                <a:gd name="f228" fmla="val f5"/>
                <a:gd name="f229" fmla="val f6"/>
                <a:gd name="f230" fmla="val f7"/>
                <a:gd name="f231" fmla="*/ f225 f0 1"/>
                <a:gd name="f232" fmla="+- f230 0 f228"/>
                <a:gd name="f233" fmla="+- f229 0 f228"/>
                <a:gd name="f234" fmla="*/ f231 1 f2"/>
                <a:gd name="f235" fmla="*/ f233 1 201"/>
                <a:gd name="f236" fmla="*/ f232 1 256"/>
                <a:gd name="f237" fmla="*/ 27 f233 1"/>
                <a:gd name="f238" fmla="*/ 114 f232 1"/>
                <a:gd name="f239" fmla="*/ 23 f233 1"/>
                <a:gd name="f240" fmla="*/ 135 f232 1"/>
                <a:gd name="f241" fmla="*/ 21 f233 1"/>
                <a:gd name="f242" fmla="*/ 166 f232 1"/>
                <a:gd name="f243" fmla="*/ 19 f233 1"/>
                <a:gd name="f244" fmla="*/ 154 f232 1"/>
                <a:gd name="f245" fmla="*/ 150 f232 1"/>
                <a:gd name="f246" fmla="*/ 24 f233 1"/>
                <a:gd name="f247" fmla="*/ 138 f232 1"/>
                <a:gd name="f248" fmla="*/ 33 f233 1"/>
                <a:gd name="f249" fmla="*/ 136 f232 1"/>
                <a:gd name="f250" fmla="*/ 42 f233 1"/>
                <a:gd name="f251" fmla="*/ 180 f232 1"/>
                <a:gd name="f252" fmla="*/ 43 f233 1"/>
                <a:gd name="f253" fmla="*/ 177 f232 1"/>
                <a:gd name="f254" fmla="*/ 54 f233 1"/>
                <a:gd name="f255" fmla="*/ 178 f232 1"/>
                <a:gd name="f256" fmla="*/ 34 f233 1"/>
                <a:gd name="f257" fmla="*/ 160 f232 1"/>
                <a:gd name="f258" fmla="*/ 35 f233 1"/>
                <a:gd name="f259" fmla="*/ 121 f232 1"/>
                <a:gd name="f260" fmla="*/ 108 f232 1"/>
                <a:gd name="f261" fmla="*/ 122 f232 1"/>
                <a:gd name="f262" fmla="*/ 52 f233 1"/>
                <a:gd name="f263" fmla="*/ 116 f232 1"/>
                <a:gd name="f264" fmla="*/ 51 f233 1"/>
                <a:gd name="f265" fmla="*/ 107 f232 1"/>
                <a:gd name="f266" fmla="*/ 62 f233 1"/>
                <a:gd name="f267" fmla="*/ 101 f232 1"/>
                <a:gd name="f268" fmla="*/ 105 f232 1"/>
                <a:gd name="f269" fmla="*/ 37 f233 1"/>
                <a:gd name="f270" fmla="*/ 72 f233 1"/>
                <a:gd name="f271" fmla="*/ 79 f232 1"/>
                <a:gd name="f272" fmla="*/ 112 f233 1"/>
                <a:gd name="f273" fmla="*/ 51 f232 1"/>
                <a:gd name="f274" fmla="*/ 100 f233 1"/>
                <a:gd name="f275" fmla="*/ 28 f232 1"/>
                <a:gd name="f276" fmla="*/ 158 f233 1"/>
                <a:gd name="f277" fmla="*/ 6 f232 1"/>
                <a:gd name="f278" fmla="*/ 192 f233 1"/>
                <a:gd name="f279" fmla="*/ 25 f232 1"/>
                <a:gd name="f280" fmla="*/ 144 f233 1"/>
                <a:gd name="f281" fmla="*/ 56 f232 1"/>
                <a:gd name="f282" fmla="*/ 139 f233 1"/>
                <a:gd name="f283" fmla="*/ 92 f232 1"/>
                <a:gd name="f284" fmla="*/ 138 f233 1"/>
                <a:gd name="f285" fmla="*/ 89 f232 1"/>
                <a:gd name="f286" fmla="*/ 149 f233 1"/>
                <a:gd name="f287" fmla="*/ 142 f232 1"/>
                <a:gd name="f288" fmla="*/ 124 f233 1"/>
                <a:gd name="f289" fmla="*/ 156 f232 1"/>
                <a:gd name="f290" fmla="*/ 110 f233 1"/>
                <a:gd name="f291" fmla="*/ 141 f232 1"/>
                <a:gd name="f292" fmla="*/ 106 f233 1"/>
                <a:gd name="f293" fmla="*/ 146 f232 1"/>
                <a:gd name="f294" fmla="*/ 97 f233 1"/>
                <a:gd name="f295" fmla="*/ 145 f232 1"/>
                <a:gd name="f296" fmla="*/ 149 f232 1"/>
                <a:gd name="f297" fmla="*/ 161 f232 1"/>
                <a:gd name="f298" fmla="*/ 85 f233 1"/>
                <a:gd name="f299" fmla="*/ 158 f232 1"/>
                <a:gd name="f300" fmla="*/ 78 f233 1"/>
                <a:gd name="f301" fmla="*/ 163 f232 1"/>
                <a:gd name="f302" fmla="*/ 90 f233 1"/>
                <a:gd name="f303" fmla="*/ 172 f232 1"/>
                <a:gd name="f304" fmla="*/ 162 f232 1"/>
                <a:gd name="f305" fmla="*/ 150 f233 1"/>
                <a:gd name="f306" fmla="*/ 151 f232 1"/>
                <a:gd name="f307" fmla="*/ 115 f233 1"/>
                <a:gd name="f308" fmla="*/ 223 f232 1"/>
                <a:gd name="f309" fmla="*/ 94 f233 1"/>
                <a:gd name="f310" fmla="*/ 226 f232 1"/>
                <a:gd name="f311" fmla="*/ 74 f233 1"/>
                <a:gd name="f312" fmla="*/ 220 f232 1"/>
                <a:gd name="f313" fmla="*/ 93 f233 1"/>
                <a:gd name="f314" fmla="*/ 228 f232 1"/>
                <a:gd name="f315" fmla="*/ 84 f233 1"/>
                <a:gd name="f316" fmla="*/ 238 f232 1"/>
                <a:gd name="f317" fmla="*/ 229 f232 1"/>
                <a:gd name="f318" fmla="*/ 107 f233 1"/>
                <a:gd name="f319" fmla="*/ 246 f232 1"/>
                <a:gd name="f320" fmla="*/ 95 f233 1"/>
                <a:gd name="f321" fmla="*/ 254 f232 1"/>
                <a:gd name="f322" fmla="*/ 59 f233 1"/>
                <a:gd name="f323" fmla="*/ 230 f232 1"/>
                <a:gd name="f324" fmla="*/ 1 f233 1"/>
                <a:gd name="f325" fmla="*/ 144 f232 1"/>
                <a:gd name="f326" fmla="*/ 14 f233 1"/>
                <a:gd name="f327" fmla="*/ 25 f233 1"/>
                <a:gd name="f328" fmla="+- f234 0 f1"/>
                <a:gd name="f329" fmla="*/ f237 1 201"/>
                <a:gd name="f330" fmla="*/ f238 1 256"/>
                <a:gd name="f331" fmla="*/ f239 1 201"/>
                <a:gd name="f332" fmla="*/ f240 1 256"/>
                <a:gd name="f333" fmla="*/ f241 1 201"/>
                <a:gd name="f334" fmla="*/ f242 1 256"/>
                <a:gd name="f335" fmla="*/ f243 1 201"/>
                <a:gd name="f336" fmla="*/ f244 1 256"/>
                <a:gd name="f337" fmla="*/ f245 1 256"/>
                <a:gd name="f338" fmla="*/ f246 1 201"/>
                <a:gd name="f339" fmla="*/ f247 1 256"/>
                <a:gd name="f340" fmla="*/ f248 1 201"/>
                <a:gd name="f341" fmla="*/ f249 1 256"/>
                <a:gd name="f342" fmla="*/ f250 1 201"/>
                <a:gd name="f343" fmla="*/ f251 1 256"/>
                <a:gd name="f344" fmla="*/ f252 1 201"/>
                <a:gd name="f345" fmla="*/ f253 1 256"/>
                <a:gd name="f346" fmla="*/ f254 1 201"/>
                <a:gd name="f347" fmla="*/ f255 1 256"/>
                <a:gd name="f348" fmla="*/ f256 1 201"/>
                <a:gd name="f349" fmla="*/ f257 1 256"/>
                <a:gd name="f350" fmla="*/ f258 1 201"/>
                <a:gd name="f351" fmla="*/ f259 1 256"/>
                <a:gd name="f352" fmla="*/ f260 1 256"/>
                <a:gd name="f353" fmla="*/ f261 1 256"/>
                <a:gd name="f354" fmla="*/ f262 1 201"/>
                <a:gd name="f355" fmla="*/ f263 1 256"/>
                <a:gd name="f356" fmla="*/ f264 1 201"/>
                <a:gd name="f357" fmla="*/ f265 1 256"/>
                <a:gd name="f358" fmla="*/ f266 1 201"/>
                <a:gd name="f359" fmla="*/ f267 1 256"/>
                <a:gd name="f360" fmla="*/ f268 1 256"/>
                <a:gd name="f361" fmla="*/ f269 1 201"/>
                <a:gd name="f362" fmla="*/ f270 1 201"/>
                <a:gd name="f363" fmla="*/ f271 1 256"/>
                <a:gd name="f364" fmla="*/ f272 1 201"/>
                <a:gd name="f365" fmla="*/ f273 1 256"/>
                <a:gd name="f366" fmla="*/ f274 1 201"/>
                <a:gd name="f367" fmla="*/ f275 1 256"/>
                <a:gd name="f368" fmla="*/ f276 1 201"/>
                <a:gd name="f369" fmla="*/ f277 1 256"/>
                <a:gd name="f370" fmla="*/ f278 1 201"/>
                <a:gd name="f371" fmla="*/ f279 1 256"/>
                <a:gd name="f372" fmla="*/ f280 1 201"/>
                <a:gd name="f373" fmla="*/ f281 1 256"/>
                <a:gd name="f374" fmla="*/ f282 1 201"/>
                <a:gd name="f375" fmla="*/ f283 1 256"/>
                <a:gd name="f376" fmla="*/ f284 1 201"/>
                <a:gd name="f377" fmla="*/ f285 1 256"/>
                <a:gd name="f378" fmla="*/ f286 1 201"/>
                <a:gd name="f379" fmla="*/ f287 1 256"/>
                <a:gd name="f380" fmla="*/ f288 1 201"/>
                <a:gd name="f381" fmla="*/ f289 1 256"/>
                <a:gd name="f382" fmla="*/ f290 1 201"/>
                <a:gd name="f383" fmla="*/ f291 1 256"/>
                <a:gd name="f384" fmla="*/ f292 1 201"/>
                <a:gd name="f385" fmla="*/ f293 1 256"/>
                <a:gd name="f386" fmla="*/ f294 1 201"/>
                <a:gd name="f387" fmla="*/ f295 1 256"/>
                <a:gd name="f388" fmla="*/ f296 1 256"/>
                <a:gd name="f389" fmla="*/ f297 1 256"/>
                <a:gd name="f390" fmla="*/ f298 1 201"/>
                <a:gd name="f391" fmla="*/ f299 1 256"/>
                <a:gd name="f392" fmla="*/ f300 1 201"/>
                <a:gd name="f393" fmla="*/ f301 1 256"/>
                <a:gd name="f394" fmla="*/ f302 1 201"/>
                <a:gd name="f395" fmla="*/ f303 1 256"/>
                <a:gd name="f396" fmla="*/ f304 1 256"/>
                <a:gd name="f397" fmla="*/ f305 1 201"/>
                <a:gd name="f398" fmla="*/ f306 1 256"/>
                <a:gd name="f399" fmla="*/ f307 1 201"/>
                <a:gd name="f400" fmla="*/ f308 1 256"/>
                <a:gd name="f401" fmla="*/ f309 1 201"/>
                <a:gd name="f402" fmla="*/ f310 1 256"/>
                <a:gd name="f403" fmla="*/ f311 1 201"/>
                <a:gd name="f404" fmla="*/ f312 1 256"/>
                <a:gd name="f405" fmla="*/ f313 1 201"/>
                <a:gd name="f406" fmla="*/ f314 1 256"/>
                <a:gd name="f407" fmla="*/ f315 1 201"/>
                <a:gd name="f408" fmla="*/ f316 1 256"/>
                <a:gd name="f409" fmla="*/ f317 1 256"/>
                <a:gd name="f410" fmla="*/ f318 1 201"/>
                <a:gd name="f411" fmla="*/ f319 1 256"/>
                <a:gd name="f412" fmla="*/ f320 1 201"/>
                <a:gd name="f413" fmla="*/ f321 1 256"/>
                <a:gd name="f414" fmla="*/ f322 1 201"/>
                <a:gd name="f415" fmla="*/ f323 1 256"/>
                <a:gd name="f416" fmla="*/ f324 1 201"/>
                <a:gd name="f417" fmla="*/ f325 1 256"/>
                <a:gd name="f418" fmla="*/ f326 1 201"/>
                <a:gd name="f419" fmla="*/ f327 1 201"/>
                <a:gd name="f420" fmla="*/ 0 1 f235"/>
                <a:gd name="f421" fmla="*/ f229 1 f235"/>
                <a:gd name="f422" fmla="*/ 0 1 f236"/>
                <a:gd name="f423" fmla="*/ f230 1 f236"/>
                <a:gd name="f424" fmla="*/ f329 1 f235"/>
                <a:gd name="f425" fmla="*/ f330 1 f236"/>
                <a:gd name="f426" fmla="*/ f331 1 f235"/>
                <a:gd name="f427" fmla="*/ f332 1 f236"/>
                <a:gd name="f428" fmla="*/ f333 1 f235"/>
                <a:gd name="f429" fmla="*/ f334 1 f236"/>
                <a:gd name="f430" fmla="*/ f335 1 f235"/>
                <a:gd name="f431" fmla="*/ f336 1 f236"/>
                <a:gd name="f432" fmla="*/ f337 1 f236"/>
                <a:gd name="f433" fmla="*/ f338 1 f235"/>
                <a:gd name="f434" fmla="*/ f339 1 f236"/>
                <a:gd name="f435" fmla="*/ f340 1 f235"/>
                <a:gd name="f436" fmla="*/ f341 1 f236"/>
                <a:gd name="f437" fmla="*/ f342 1 f235"/>
                <a:gd name="f438" fmla="*/ f343 1 f236"/>
                <a:gd name="f439" fmla="*/ f344 1 f235"/>
                <a:gd name="f440" fmla="*/ f345 1 f236"/>
                <a:gd name="f441" fmla="*/ f346 1 f235"/>
                <a:gd name="f442" fmla="*/ f347 1 f236"/>
                <a:gd name="f443" fmla="*/ f348 1 f235"/>
                <a:gd name="f444" fmla="*/ f349 1 f236"/>
                <a:gd name="f445" fmla="*/ f350 1 f235"/>
                <a:gd name="f446" fmla="*/ f351 1 f236"/>
                <a:gd name="f447" fmla="*/ f352 1 f236"/>
                <a:gd name="f448" fmla="*/ f353 1 f236"/>
                <a:gd name="f449" fmla="*/ f354 1 f235"/>
                <a:gd name="f450" fmla="*/ f355 1 f236"/>
                <a:gd name="f451" fmla="*/ f356 1 f235"/>
                <a:gd name="f452" fmla="*/ f357 1 f236"/>
                <a:gd name="f453" fmla="*/ f358 1 f235"/>
                <a:gd name="f454" fmla="*/ f359 1 f236"/>
                <a:gd name="f455" fmla="*/ f360 1 f236"/>
                <a:gd name="f456" fmla="*/ f361 1 f235"/>
                <a:gd name="f457" fmla="*/ f362 1 f235"/>
                <a:gd name="f458" fmla="*/ f363 1 f236"/>
                <a:gd name="f459" fmla="*/ f364 1 f235"/>
                <a:gd name="f460" fmla="*/ f365 1 f236"/>
                <a:gd name="f461" fmla="*/ f366 1 f235"/>
                <a:gd name="f462" fmla="*/ f367 1 f236"/>
                <a:gd name="f463" fmla="*/ f368 1 f235"/>
                <a:gd name="f464" fmla="*/ f369 1 f236"/>
                <a:gd name="f465" fmla="*/ f370 1 f235"/>
                <a:gd name="f466" fmla="*/ f371 1 f236"/>
                <a:gd name="f467" fmla="*/ f372 1 f235"/>
                <a:gd name="f468" fmla="*/ f373 1 f236"/>
                <a:gd name="f469" fmla="*/ f374 1 f235"/>
                <a:gd name="f470" fmla="*/ f375 1 f236"/>
                <a:gd name="f471" fmla="*/ f376 1 f235"/>
                <a:gd name="f472" fmla="*/ f377 1 f236"/>
                <a:gd name="f473" fmla="*/ f378 1 f235"/>
                <a:gd name="f474" fmla="*/ f379 1 f236"/>
                <a:gd name="f475" fmla="*/ f380 1 f235"/>
                <a:gd name="f476" fmla="*/ f381 1 f236"/>
                <a:gd name="f477" fmla="*/ f382 1 f235"/>
                <a:gd name="f478" fmla="*/ f383 1 f236"/>
                <a:gd name="f479" fmla="*/ f384 1 f235"/>
                <a:gd name="f480" fmla="*/ f385 1 f236"/>
                <a:gd name="f481" fmla="*/ f386 1 f235"/>
                <a:gd name="f482" fmla="*/ f387 1 f236"/>
                <a:gd name="f483" fmla="*/ f388 1 f236"/>
                <a:gd name="f484" fmla="*/ f389 1 f236"/>
                <a:gd name="f485" fmla="*/ f390 1 f235"/>
                <a:gd name="f486" fmla="*/ f391 1 f236"/>
                <a:gd name="f487" fmla="*/ f392 1 f235"/>
                <a:gd name="f488" fmla="*/ f393 1 f236"/>
                <a:gd name="f489" fmla="*/ f394 1 f235"/>
                <a:gd name="f490" fmla="*/ f395 1 f236"/>
                <a:gd name="f491" fmla="*/ f396 1 f236"/>
                <a:gd name="f492" fmla="*/ f397 1 f235"/>
                <a:gd name="f493" fmla="*/ f398 1 f236"/>
                <a:gd name="f494" fmla="*/ f399 1 f235"/>
                <a:gd name="f495" fmla="*/ f400 1 f236"/>
                <a:gd name="f496" fmla="*/ f401 1 f235"/>
                <a:gd name="f497" fmla="*/ f402 1 f236"/>
                <a:gd name="f498" fmla="*/ f403 1 f235"/>
                <a:gd name="f499" fmla="*/ f404 1 f236"/>
                <a:gd name="f500" fmla="*/ f405 1 f235"/>
                <a:gd name="f501" fmla="*/ f406 1 f236"/>
                <a:gd name="f502" fmla="*/ f407 1 f235"/>
                <a:gd name="f503" fmla="*/ f408 1 f236"/>
                <a:gd name="f504" fmla="*/ f409 1 f236"/>
                <a:gd name="f505" fmla="*/ f410 1 f235"/>
                <a:gd name="f506" fmla="*/ f411 1 f236"/>
                <a:gd name="f507" fmla="*/ f412 1 f235"/>
                <a:gd name="f508" fmla="*/ f413 1 f236"/>
                <a:gd name="f509" fmla="*/ f414 1 f235"/>
                <a:gd name="f510" fmla="*/ f415 1 f236"/>
                <a:gd name="f511" fmla="*/ f416 1 f235"/>
                <a:gd name="f512" fmla="*/ f417 1 f236"/>
                <a:gd name="f513" fmla="*/ f418 1 f235"/>
                <a:gd name="f514" fmla="*/ f419 1 f235"/>
                <a:gd name="f515" fmla="*/ f420 f226 1"/>
                <a:gd name="f516" fmla="*/ f421 f226 1"/>
                <a:gd name="f517" fmla="*/ f423 f227 1"/>
                <a:gd name="f518" fmla="*/ f422 f227 1"/>
                <a:gd name="f519" fmla="*/ f424 f226 1"/>
                <a:gd name="f520" fmla="*/ f425 f227 1"/>
                <a:gd name="f521" fmla="*/ f426 f226 1"/>
                <a:gd name="f522" fmla="*/ f427 f227 1"/>
                <a:gd name="f523" fmla="*/ f428 f226 1"/>
                <a:gd name="f524" fmla="*/ f429 f227 1"/>
                <a:gd name="f525" fmla="*/ f430 f226 1"/>
                <a:gd name="f526" fmla="*/ f431 f227 1"/>
                <a:gd name="f527" fmla="*/ f432 f227 1"/>
                <a:gd name="f528" fmla="*/ f433 f226 1"/>
                <a:gd name="f529" fmla="*/ f434 f227 1"/>
                <a:gd name="f530" fmla="*/ f435 f226 1"/>
                <a:gd name="f531" fmla="*/ f436 f227 1"/>
                <a:gd name="f532" fmla="*/ f437 f226 1"/>
                <a:gd name="f533" fmla="*/ f438 f227 1"/>
                <a:gd name="f534" fmla="*/ f439 f226 1"/>
                <a:gd name="f535" fmla="*/ f440 f227 1"/>
                <a:gd name="f536" fmla="*/ f441 f226 1"/>
                <a:gd name="f537" fmla="*/ f442 f227 1"/>
                <a:gd name="f538" fmla="*/ f443 f226 1"/>
                <a:gd name="f539" fmla="*/ f444 f227 1"/>
                <a:gd name="f540" fmla="*/ f445 f226 1"/>
                <a:gd name="f541" fmla="*/ f446 f227 1"/>
                <a:gd name="f542" fmla="*/ f447 f227 1"/>
                <a:gd name="f543" fmla="*/ f448 f227 1"/>
                <a:gd name="f544" fmla="*/ f449 f226 1"/>
                <a:gd name="f545" fmla="*/ f450 f227 1"/>
                <a:gd name="f546" fmla="*/ f451 f226 1"/>
                <a:gd name="f547" fmla="*/ f452 f227 1"/>
                <a:gd name="f548" fmla="*/ f453 f226 1"/>
                <a:gd name="f549" fmla="*/ f454 f227 1"/>
                <a:gd name="f550" fmla="*/ f455 f227 1"/>
                <a:gd name="f551" fmla="*/ f456 f226 1"/>
                <a:gd name="f552" fmla="*/ f457 f226 1"/>
                <a:gd name="f553" fmla="*/ f458 f227 1"/>
                <a:gd name="f554" fmla="*/ f459 f226 1"/>
                <a:gd name="f555" fmla="*/ f460 f227 1"/>
                <a:gd name="f556" fmla="*/ f461 f226 1"/>
                <a:gd name="f557" fmla="*/ f462 f227 1"/>
                <a:gd name="f558" fmla="*/ f463 f226 1"/>
                <a:gd name="f559" fmla="*/ f464 f227 1"/>
                <a:gd name="f560" fmla="*/ f465 f226 1"/>
                <a:gd name="f561" fmla="*/ f466 f227 1"/>
                <a:gd name="f562" fmla="*/ f467 f226 1"/>
                <a:gd name="f563" fmla="*/ f468 f227 1"/>
                <a:gd name="f564" fmla="*/ f469 f226 1"/>
                <a:gd name="f565" fmla="*/ f470 f227 1"/>
                <a:gd name="f566" fmla="*/ f471 f226 1"/>
                <a:gd name="f567" fmla="*/ f472 f227 1"/>
                <a:gd name="f568" fmla="*/ f473 f226 1"/>
                <a:gd name="f569" fmla="*/ f474 f227 1"/>
                <a:gd name="f570" fmla="*/ f475 f226 1"/>
                <a:gd name="f571" fmla="*/ f476 f227 1"/>
                <a:gd name="f572" fmla="*/ f477 f226 1"/>
                <a:gd name="f573" fmla="*/ f478 f227 1"/>
                <a:gd name="f574" fmla="*/ f479 f226 1"/>
                <a:gd name="f575" fmla="*/ f480 f227 1"/>
                <a:gd name="f576" fmla="*/ f481 f226 1"/>
                <a:gd name="f577" fmla="*/ f482 f227 1"/>
                <a:gd name="f578" fmla="*/ f483 f227 1"/>
                <a:gd name="f579" fmla="*/ f484 f227 1"/>
                <a:gd name="f580" fmla="*/ f485 f226 1"/>
                <a:gd name="f581" fmla="*/ f486 f227 1"/>
                <a:gd name="f582" fmla="*/ f487 f226 1"/>
                <a:gd name="f583" fmla="*/ f488 f227 1"/>
                <a:gd name="f584" fmla="*/ f489 f226 1"/>
                <a:gd name="f585" fmla="*/ f490 f227 1"/>
                <a:gd name="f586" fmla="*/ f491 f227 1"/>
                <a:gd name="f587" fmla="*/ f492 f226 1"/>
                <a:gd name="f588" fmla="*/ f493 f227 1"/>
                <a:gd name="f589" fmla="*/ f494 f226 1"/>
                <a:gd name="f590" fmla="*/ f495 f227 1"/>
                <a:gd name="f591" fmla="*/ f496 f226 1"/>
                <a:gd name="f592" fmla="*/ f497 f227 1"/>
                <a:gd name="f593" fmla="*/ f498 f226 1"/>
                <a:gd name="f594" fmla="*/ f499 f227 1"/>
                <a:gd name="f595" fmla="*/ f500 f226 1"/>
                <a:gd name="f596" fmla="*/ f501 f227 1"/>
                <a:gd name="f597" fmla="*/ f502 f226 1"/>
                <a:gd name="f598" fmla="*/ f503 f227 1"/>
                <a:gd name="f599" fmla="*/ f504 f227 1"/>
                <a:gd name="f600" fmla="*/ f505 f226 1"/>
                <a:gd name="f601" fmla="*/ f506 f227 1"/>
                <a:gd name="f602" fmla="*/ f507 f226 1"/>
                <a:gd name="f603" fmla="*/ f508 f227 1"/>
                <a:gd name="f604" fmla="*/ f509 f226 1"/>
                <a:gd name="f605" fmla="*/ f510 f227 1"/>
                <a:gd name="f606" fmla="*/ f511 f226 1"/>
                <a:gd name="f607" fmla="*/ f512 f227 1"/>
                <a:gd name="f608" fmla="*/ f513 f226 1"/>
                <a:gd name="f609" fmla="*/ f514 f2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8">
                  <a:pos x="f519" y="f520"/>
                </a:cxn>
                <a:cxn ang="f328">
                  <a:pos x="f521" y="f522"/>
                </a:cxn>
                <a:cxn ang="f328">
                  <a:pos x="f523" y="f524"/>
                </a:cxn>
                <a:cxn ang="f328">
                  <a:pos x="f525" y="f526"/>
                </a:cxn>
                <a:cxn ang="f328">
                  <a:pos x="f523" y="f526"/>
                </a:cxn>
                <a:cxn ang="f328">
                  <a:pos x="f519" y="f527"/>
                </a:cxn>
                <a:cxn ang="f328">
                  <a:pos x="f528" y="f529"/>
                </a:cxn>
                <a:cxn ang="f328">
                  <a:pos x="f530" y="f531"/>
                </a:cxn>
                <a:cxn ang="f328">
                  <a:pos x="f532" y="f533"/>
                </a:cxn>
                <a:cxn ang="f328">
                  <a:pos x="f534" y="f535"/>
                </a:cxn>
                <a:cxn ang="f328">
                  <a:pos x="f536" y="f537"/>
                </a:cxn>
                <a:cxn ang="f328">
                  <a:pos x="f538" y="f539"/>
                </a:cxn>
                <a:cxn ang="f328">
                  <a:pos x="f540" y="f541"/>
                </a:cxn>
                <a:cxn ang="f328">
                  <a:pos x="f530" y="f542"/>
                </a:cxn>
                <a:cxn ang="f328">
                  <a:pos x="f536" y="f543"/>
                </a:cxn>
                <a:cxn ang="f328">
                  <a:pos x="f544" y="f545"/>
                </a:cxn>
                <a:cxn ang="f328">
                  <a:pos x="f546" y="f547"/>
                </a:cxn>
                <a:cxn ang="f328">
                  <a:pos x="f548" y="f549"/>
                </a:cxn>
                <a:cxn ang="f328">
                  <a:pos x="f546" y="f550"/>
                </a:cxn>
                <a:cxn ang="f328">
                  <a:pos x="f551" y="f547"/>
                </a:cxn>
                <a:cxn ang="f328">
                  <a:pos x="f552" y="f553"/>
                </a:cxn>
                <a:cxn ang="f328">
                  <a:pos x="f554" y="f555"/>
                </a:cxn>
                <a:cxn ang="f328">
                  <a:pos x="f556" y="f557"/>
                </a:cxn>
                <a:cxn ang="f328">
                  <a:pos x="f558" y="f559"/>
                </a:cxn>
                <a:cxn ang="f328">
                  <a:pos x="f560" y="f561"/>
                </a:cxn>
                <a:cxn ang="f328">
                  <a:pos x="f562" y="f563"/>
                </a:cxn>
                <a:cxn ang="f328">
                  <a:pos x="f564" y="f565"/>
                </a:cxn>
                <a:cxn ang="f328">
                  <a:pos x="f566" y="f567"/>
                </a:cxn>
                <a:cxn ang="f328">
                  <a:pos x="f568" y="f569"/>
                </a:cxn>
                <a:cxn ang="f328">
                  <a:pos x="f570" y="f571"/>
                </a:cxn>
                <a:cxn ang="f328">
                  <a:pos x="f572" y="f573"/>
                </a:cxn>
                <a:cxn ang="f328">
                  <a:pos x="f574" y="f575"/>
                </a:cxn>
                <a:cxn ang="f328">
                  <a:pos x="f576" y="f577"/>
                </a:cxn>
                <a:cxn ang="f328">
                  <a:pos x="f572" y="f578"/>
                </a:cxn>
                <a:cxn ang="f328">
                  <a:pos x="f572" y="f579"/>
                </a:cxn>
                <a:cxn ang="f328">
                  <a:pos x="f580" y="f581"/>
                </a:cxn>
                <a:cxn ang="f328">
                  <a:pos x="f582" y="f583"/>
                </a:cxn>
                <a:cxn ang="f328">
                  <a:pos x="f576" y="f579"/>
                </a:cxn>
                <a:cxn ang="f328">
                  <a:pos x="f584" y="f585"/>
                </a:cxn>
                <a:cxn ang="f328">
                  <a:pos x="f574" y="f586"/>
                </a:cxn>
                <a:cxn ang="f328">
                  <a:pos x="f587" y="f588"/>
                </a:cxn>
                <a:cxn ang="f328">
                  <a:pos x="f562" y="f585"/>
                </a:cxn>
                <a:cxn ang="f328">
                  <a:pos x="f589" y="f590"/>
                </a:cxn>
                <a:cxn ang="f328">
                  <a:pos x="f591" y="f592"/>
                </a:cxn>
                <a:cxn ang="f328">
                  <a:pos x="f593" y="f594"/>
                </a:cxn>
                <a:cxn ang="f328">
                  <a:pos x="f595" y="f596"/>
                </a:cxn>
                <a:cxn ang="f328">
                  <a:pos x="f597" y="f598"/>
                </a:cxn>
                <a:cxn ang="f328">
                  <a:pos x="f595" y="f599"/>
                </a:cxn>
                <a:cxn ang="f328">
                  <a:pos x="f600" y="f592"/>
                </a:cxn>
                <a:cxn ang="f328">
                  <a:pos x="f576" y="f601"/>
                </a:cxn>
                <a:cxn ang="f328">
                  <a:pos x="f602" y="f603"/>
                </a:cxn>
                <a:cxn ang="f328">
                  <a:pos x="f604" y="f605"/>
                </a:cxn>
                <a:cxn ang="f328">
                  <a:pos x="f606" y="f607"/>
                </a:cxn>
                <a:cxn ang="f328">
                  <a:pos x="f608" y="f542"/>
                </a:cxn>
                <a:cxn ang="f328">
                  <a:pos x="f609" y="f549"/>
                </a:cxn>
              </a:cxnLst>
              <a:rect l="f515" t="f518" r="f516" b="f517"/>
              <a:pathLst>
                <a:path w="201" h="256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13" y="f23"/>
                    <a:pt x="f10" y="f24"/>
                  </a:cubicBezTo>
                  <a:cubicBezTo>
                    <a:pt x="f25" y="f26"/>
                    <a:pt x="f8" y="f27"/>
                    <a:pt x="f21" y="f28"/>
                  </a:cubicBezTo>
                  <a:cubicBezTo>
                    <a:pt x="f15" y="f29"/>
                    <a:pt x="f17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37" y="f40"/>
                    <a:pt x="f33" y="f41"/>
                  </a:cubicBezTo>
                  <a:cubicBezTo>
                    <a:pt x="f33" y="f42"/>
                    <a:pt x="f43" y="f44"/>
                    <a:pt x="f45" y="f46"/>
                  </a:cubicBezTo>
                  <a:cubicBezTo>
                    <a:pt x="f45" y="f46"/>
                    <a:pt x="f45" y="f46"/>
                    <a:pt x="f45" y="f46"/>
                  </a:cubicBezTo>
                  <a:cubicBezTo>
                    <a:pt x="f43" y="f47"/>
                    <a:pt x="f48" y="f49"/>
                    <a:pt x="f48" y="f50"/>
                  </a:cubicBezTo>
                  <a:cubicBezTo>
                    <a:pt x="f48" y="f51"/>
                    <a:pt x="f48" y="f52"/>
                    <a:pt x="f48" y="f53"/>
                  </a:cubicBezTo>
                  <a:cubicBezTo>
                    <a:pt x="f45" y="f52"/>
                    <a:pt x="f31" y="f54"/>
                    <a:pt x="f15" y="f41"/>
                  </a:cubicBezTo>
                  <a:cubicBezTo>
                    <a:pt x="f17" y="f54"/>
                    <a:pt x="f55" y="f51"/>
                    <a:pt x="f31" y="f52"/>
                  </a:cubicBezTo>
                  <a:cubicBezTo>
                    <a:pt x="f56" y="f57"/>
                    <a:pt x="f45" y="f57"/>
                    <a:pt x="f45" y="f53"/>
                  </a:cubicBezTo>
                  <a:cubicBezTo>
                    <a:pt x="f43" y="f39"/>
                    <a:pt x="f48" y="f58"/>
                    <a:pt x="f33" y="f59"/>
                  </a:cubicBezTo>
                  <a:cubicBezTo>
                    <a:pt x="f45" y="f60"/>
                    <a:pt x="f55" y="f60"/>
                    <a:pt x="f19" y="f58"/>
                  </a:cubicBezTo>
                  <a:cubicBezTo>
                    <a:pt x="f19" y="f58"/>
                    <a:pt x="f19" y="f60"/>
                    <a:pt x="f19" y="f60"/>
                  </a:cubicBezTo>
                  <a:cubicBezTo>
                    <a:pt x="f17" y="f60"/>
                    <a:pt x="f31" y="f59"/>
                    <a:pt x="f45" y="f38"/>
                  </a:cubicBezTo>
                  <a:cubicBezTo>
                    <a:pt x="f43" y="f38"/>
                    <a:pt x="f48" y="f61"/>
                    <a:pt x="f48" y="f62"/>
                  </a:cubicBezTo>
                  <a:cubicBezTo>
                    <a:pt x="f43" y="f63"/>
                    <a:pt x="f45" y="f64"/>
                    <a:pt x="f55" y="f34"/>
                  </a:cubicBezTo>
                  <a:cubicBezTo>
                    <a:pt x="f17" y="f65"/>
                    <a:pt x="f19" y="f66"/>
                    <a:pt x="f21" y="f32"/>
                  </a:cubicBezTo>
                  <a:cubicBezTo>
                    <a:pt x="f10" y="f30"/>
                    <a:pt x="f25" y="f29"/>
                    <a:pt x="f67" y="f68"/>
                  </a:cubicBezTo>
                  <a:cubicBezTo>
                    <a:pt x="f67" y="f29"/>
                    <a:pt x="f67" y="f69"/>
                    <a:pt x="f70" y="f66"/>
                  </a:cubicBezTo>
                  <a:cubicBezTo>
                    <a:pt x="f70" y="f71"/>
                    <a:pt x="f8" y="f62"/>
                    <a:pt x="f8" y="f38"/>
                  </a:cubicBezTo>
                  <a:cubicBezTo>
                    <a:pt x="f13" y="f52"/>
                    <a:pt x="f8" y="f47"/>
                    <a:pt x="f72" y="f73"/>
                  </a:cubicBezTo>
                  <a:cubicBezTo>
                    <a:pt x="f74" y="f75"/>
                    <a:pt x="f76" y="f77"/>
                    <a:pt x="f78" y="f2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4"/>
                    <a:pt x="f86" y="f84"/>
                    <a:pt x="f87" y="f84"/>
                  </a:cubicBezTo>
                  <a:cubicBezTo>
                    <a:pt x="f81" y="f88"/>
                    <a:pt x="f79" y="f2"/>
                    <a:pt x="f89" y="f77"/>
                  </a:cubicBezTo>
                  <a:cubicBezTo>
                    <a:pt x="f81" y="f77"/>
                    <a:pt x="f85" y="f77"/>
                    <a:pt x="f86" y="f90"/>
                  </a:cubicBezTo>
                  <a:cubicBezTo>
                    <a:pt x="f91" y="f92"/>
                    <a:pt x="f93" y="f92"/>
                    <a:pt x="f94" y="f90"/>
                  </a:cubicBezTo>
                  <a:cubicBezTo>
                    <a:pt x="f94" y="f90"/>
                    <a:pt x="f94" y="f90"/>
                    <a:pt x="f94" y="f90"/>
                  </a:cubicBezTo>
                  <a:cubicBezTo>
                    <a:pt x="f95" y="f77"/>
                    <a:pt x="f86" y="f96"/>
                    <a:pt x="f81" y="f97"/>
                  </a:cubicBezTo>
                  <a:cubicBezTo>
                    <a:pt x="f89" y="f97"/>
                    <a:pt x="f78" y="f98"/>
                    <a:pt x="f99" y="f100"/>
                  </a:cubicBezTo>
                  <a:cubicBezTo>
                    <a:pt x="f72" y="f101"/>
                    <a:pt x="f102" y="f44"/>
                    <a:pt x="f67" y="f50"/>
                  </a:cubicBezTo>
                  <a:cubicBezTo>
                    <a:pt x="f70" y="f53"/>
                    <a:pt x="f70" y="f38"/>
                    <a:pt x="f102" y="f36"/>
                  </a:cubicBezTo>
                  <a:cubicBezTo>
                    <a:pt x="f103" y="f64"/>
                    <a:pt x="f72" y="f66"/>
                    <a:pt x="f72" y="f30"/>
                  </a:cubicBezTo>
                  <a:cubicBezTo>
                    <a:pt x="f104" y="f105"/>
                    <a:pt x="f72" y="f106"/>
                    <a:pt x="f102" y="f24"/>
                  </a:cubicBezTo>
                  <a:cubicBezTo>
                    <a:pt x="f70" y="f23"/>
                    <a:pt x="f25" y="f107"/>
                    <a:pt x="f8" y="f108"/>
                  </a:cubicBezTo>
                  <a:cubicBezTo>
                    <a:pt x="f10" y="f18"/>
                    <a:pt x="f8" y="f109"/>
                    <a:pt x="f25" y="f16"/>
                  </a:cubicBezTo>
                  <a:cubicBezTo>
                    <a:pt x="f25" y="f110"/>
                    <a:pt x="f70" y="f109"/>
                    <a:pt x="f70" y="f111"/>
                  </a:cubicBezTo>
                  <a:cubicBezTo>
                    <a:pt x="f103" y="f108"/>
                    <a:pt x="f74" y="f112"/>
                    <a:pt x="f78" y="f112"/>
                  </a:cubicBezTo>
                  <a:cubicBezTo>
                    <a:pt x="f85" y="f112"/>
                    <a:pt x="f87" y="f20"/>
                    <a:pt x="f95" y="f23"/>
                  </a:cubicBezTo>
                  <a:cubicBezTo>
                    <a:pt x="f93" y="f113"/>
                    <a:pt x="f114" y="f24"/>
                    <a:pt x="f94" y="f115"/>
                  </a:cubicBezTo>
                  <a:cubicBezTo>
                    <a:pt x="f94" y="f116"/>
                    <a:pt x="f117" y="f116"/>
                    <a:pt x="f118" y="f116"/>
                  </a:cubicBezTo>
                  <a:cubicBezTo>
                    <a:pt x="f118" y="f116"/>
                    <a:pt x="f118" y="f116"/>
                    <a:pt x="f118" y="f116"/>
                  </a:cubicBezTo>
                  <a:cubicBezTo>
                    <a:pt x="f94" y="f115"/>
                    <a:pt x="f114" y="f113"/>
                    <a:pt x="f93" y="f22"/>
                  </a:cubicBezTo>
                  <a:cubicBezTo>
                    <a:pt x="f91" y="f112"/>
                    <a:pt x="f87" y="f119"/>
                    <a:pt x="f81" y="f108"/>
                  </a:cubicBezTo>
                  <a:cubicBezTo>
                    <a:pt x="f85" y="f18"/>
                    <a:pt x="f87" y="f111"/>
                    <a:pt x="f91" y="f109"/>
                  </a:cubicBezTo>
                  <a:cubicBezTo>
                    <a:pt x="f95" y="f109"/>
                    <a:pt x="f95" y="f109"/>
                    <a:pt x="f95" y="f109"/>
                  </a:cubicBezTo>
                  <a:cubicBezTo>
                    <a:pt x="f94" y="f111"/>
                    <a:pt x="f118" y="f111"/>
                    <a:pt x="f120" y="f18"/>
                  </a:cubicBezTo>
                  <a:cubicBezTo>
                    <a:pt x="f120" y="f111"/>
                    <a:pt x="f121" y="f109"/>
                    <a:pt x="f122" y="f110"/>
                  </a:cubicBezTo>
                  <a:cubicBezTo>
                    <a:pt x="f121" y="f16"/>
                    <a:pt x="f123" y="f124"/>
                    <a:pt x="f125" y="f14"/>
                  </a:cubicBezTo>
                  <a:cubicBezTo>
                    <a:pt x="f125" y="f14"/>
                    <a:pt x="f125" y="f14"/>
                    <a:pt x="f125" y="f12"/>
                  </a:cubicBezTo>
                  <a:cubicBezTo>
                    <a:pt x="f126" y="f14"/>
                    <a:pt x="f123" y="f14"/>
                    <a:pt x="f120" y="f127"/>
                  </a:cubicBezTo>
                  <a:cubicBezTo>
                    <a:pt x="f118" y="f128"/>
                    <a:pt x="f122" y="f16"/>
                    <a:pt x="f95" y="f16"/>
                  </a:cubicBezTo>
                  <a:cubicBezTo>
                    <a:pt x="f91" y="f16"/>
                    <a:pt x="f87" y="f110"/>
                    <a:pt x="f86" y="f109"/>
                  </a:cubicBezTo>
                  <a:cubicBezTo>
                    <a:pt x="f85" y="f109"/>
                    <a:pt x="f83" y="f111"/>
                    <a:pt x="f81" y="f111"/>
                  </a:cubicBezTo>
                  <a:cubicBezTo>
                    <a:pt x="f78" y="f129"/>
                    <a:pt x="f74" y="f129"/>
                    <a:pt x="f72" y="f109"/>
                  </a:cubicBezTo>
                  <a:cubicBezTo>
                    <a:pt x="f102" y="f16"/>
                    <a:pt x="f102" y="f14"/>
                    <a:pt x="f72" y="f11"/>
                  </a:cubicBezTo>
                  <a:cubicBezTo>
                    <a:pt x="f78" y="f130"/>
                    <a:pt x="f81" y="f131"/>
                    <a:pt x="f91" y="f132"/>
                  </a:cubicBezTo>
                  <a:cubicBezTo>
                    <a:pt x="f118" y="f133"/>
                    <a:pt x="f134" y="f135"/>
                    <a:pt x="f136" y="f137"/>
                  </a:cubicBezTo>
                  <a:cubicBezTo>
                    <a:pt x="f138" y="f139"/>
                    <a:pt x="f140" y="f138"/>
                    <a:pt x="f141" y="f142"/>
                  </a:cubicBezTo>
                  <a:cubicBezTo>
                    <a:pt x="f131" y="f143"/>
                    <a:pt x="f144" y="f145"/>
                    <a:pt x="f124" y="f134"/>
                  </a:cubicBezTo>
                  <a:cubicBezTo>
                    <a:pt x="f111" y="f126"/>
                    <a:pt x="f108" y="f118"/>
                    <a:pt x="f119" y="f95"/>
                  </a:cubicBezTo>
                  <a:cubicBezTo>
                    <a:pt x="f119" y="f83"/>
                    <a:pt x="f108" y="f76"/>
                    <a:pt x="f111" y="f104"/>
                  </a:cubicBezTo>
                  <a:cubicBezTo>
                    <a:pt x="f110" y="f102"/>
                    <a:pt x="f124" y="f25"/>
                    <a:pt x="f12" y="f10"/>
                  </a:cubicBezTo>
                  <a:cubicBezTo>
                    <a:pt x="f12" y="f13"/>
                    <a:pt x="f12" y="f21"/>
                    <a:pt x="f12" y="f21"/>
                  </a:cubicBezTo>
                  <a:cubicBezTo>
                    <a:pt x="f127" y="f43"/>
                    <a:pt x="f16" y="f146"/>
                    <a:pt x="f108" y="f147"/>
                  </a:cubicBezTo>
                  <a:cubicBezTo>
                    <a:pt x="f20" y="f148"/>
                    <a:pt x="f149" y="f150"/>
                    <a:pt x="f24" y="f148"/>
                  </a:cubicBezTo>
                  <a:cubicBezTo>
                    <a:pt x="f30" y="f151"/>
                    <a:pt x="f61" y="f152"/>
                    <a:pt x="f51" y="f148"/>
                  </a:cubicBezTo>
                  <a:cubicBezTo>
                    <a:pt x="f73" y="f153"/>
                    <a:pt x="f82" y="f5"/>
                    <a:pt x="f154" y="f155"/>
                  </a:cubicBezTo>
                  <a:cubicBezTo>
                    <a:pt x="f156" y="f155"/>
                    <a:pt x="f157" y="f155"/>
                    <a:pt x="f6" y="f158"/>
                  </a:cubicBezTo>
                  <a:cubicBezTo>
                    <a:pt x="f159" y="f160"/>
                    <a:pt x="f161" y="f37"/>
                    <a:pt x="f159" y="f17"/>
                  </a:cubicBezTo>
                  <a:cubicBezTo>
                    <a:pt x="f162" y="f17"/>
                    <a:pt x="f161" y="f17"/>
                    <a:pt x="f163" y="f17"/>
                  </a:cubicBezTo>
                  <a:cubicBezTo>
                    <a:pt x="f75" y="f17"/>
                    <a:pt x="f49" y="f8"/>
                    <a:pt x="f39" y="f76"/>
                  </a:cubicBezTo>
                  <a:cubicBezTo>
                    <a:pt x="f38" y="f81"/>
                    <a:pt x="f61" y="f91"/>
                    <a:pt x="f62" y="f117"/>
                  </a:cubicBezTo>
                  <a:cubicBezTo>
                    <a:pt x="f164" y="f126"/>
                    <a:pt x="f63" y="f165"/>
                    <a:pt x="f34" y="f143"/>
                  </a:cubicBezTo>
                  <a:cubicBezTo>
                    <a:pt x="f66" y="f166"/>
                    <a:pt x="f32" y="f142"/>
                    <a:pt x="f32" y="f139"/>
                  </a:cubicBezTo>
                  <a:cubicBezTo>
                    <a:pt x="f30" y="f133"/>
                    <a:pt x="f32" y="f167"/>
                    <a:pt x="f64" y="f168"/>
                  </a:cubicBezTo>
                  <a:cubicBezTo>
                    <a:pt x="f71" y="f169"/>
                    <a:pt x="f36" y="f169"/>
                    <a:pt x="f164" y="f169"/>
                  </a:cubicBezTo>
                  <a:cubicBezTo>
                    <a:pt x="f164" y="f169"/>
                    <a:pt x="f164" y="f169"/>
                    <a:pt x="f164" y="f169"/>
                  </a:cubicBezTo>
                  <a:cubicBezTo>
                    <a:pt x="f36" y="f168"/>
                    <a:pt x="f71" y="f170"/>
                    <a:pt x="f34" y="f167"/>
                  </a:cubicBezTo>
                  <a:cubicBezTo>
                    <a:pt x="f171" y="f170"/>
                    <a:pt x="f39" y="f172"/>
                    <a:pt x="f173" y="f124"/>
                  </a:cubicBezTo>
                  <a:cubicBezTo>
                    <a:pt x="f53" y="f129"/>
                    <a:pt x="f39" y="f149"/>
                    <a:pt x="f60" y="f26"/>
                  </a:cubicBezTo>
                  <a:cubicBezTo>
                    <a:pt x="f38" y="f68"/>
                    <a:pt x="f174" y="f66"/>
                    <a:pt x="f59" y="f36"/>
                  </a:cubicBezTo>
                  <a:cubicBezTo>
                    <a:pt x="f59" y="f164"/>
                    <a:pt x="f59" y="f164"/>
                    <a:pt x="f59" y="f164"/>
                  </a:cubicBezTo>
                  <a:cubicBezTo>
                    <a:pt x="f174" y="f60"/>
                    <a:pt x="f36" y="f53"/>
                    <a:pt x="f66" y="f53"/>
                  </a:cubicBezTo>
                  <a:cubicBezTo>
                    <a:pt x="f29" y="f57"/>
                    <a:pt x="f27" y="f57"/>
                    <a:pt x="f26" y="f52"/>
                  </a:cubicBezTo>
                  <a:cubicBezTo>
                    <a:pt x="f24" y="f52"/>
                    <a:pt x="f23" y="f57"/>
                    <a:pt x="f22" y="f39"/>
                  </a:cubicBezTo>
                  <a:cubicBezTo>
                    <a:pt x="f107" y="f58"/>
                    <a:pt x="f20" y="f60"/>
                    <a:pt x="f20" y="f59"/>
                  </a:cubicBezTo>
                  <a:cubicBezTo>
                    <a:pt x="f107" y="f171"/>
                    <a:pt x="f112" y="f164"/>
                    <a:pt x="f129" y="f63"/>
                  </a:cubicBezTo>
                  <a:cubicBezTo>
                    <a:pt x="f108" y="f62"/>
                    <a:pt x="f107" y="f171"/>
                    <a:pt x="f112" y="f59"/>
                  </a:cubicBezTo>
                  <a:cubicBezTo>
                    <a:pt x="f119" y="f174"/>
                    <a:pt x="f108" y="f174"/>
                    <a:pt x="f18" y="f174"/>
                  </a:cubicBezTo>
                  <a:cubicBezTo>
                    <a:pt x="f111" y="f174"/>
                    <a:pt x="f109" y="f61"/>
                    <a:pt x="f110" y="f61"/>
                  </a:cubicBezTo>
                  <a:cubicBezTo>
                    <a:pt x="f128" y="f62"/>
                    <a:pt x="f14" y="f62"/>
                    <a:pt x="f11" y="f62"/>
                  </a:cubicBezTo>
                  <a:cubicBezTo>
                    <a:pt x="f9" y="f62"/>
                    <a:pt x="f144" y="f171"/>
                    <a:pt x="f144" y="f171"/>
                  </a:cubicBezTo>
                  <a:cubicBezTo>
                    <a:pt x="f144" y="f171"/>
                    <a:pt x="f144" y="f171"/>
                    <a:pt x="f144" y="f171"/>
                  </a:cubicBezTo>
                  <a:cubicBezTo>
                    <a:pt x="f144" y="f171"/>
                    <a:pt x="f9" y="f171"/>
                    <a:pt x="f9" y="f171"/>
                  </a:cubicBezTo>
                  <a:cubicBezTo>
                    <a:pt x="f14" y="f171"/>
                    <a:pt x="f124" y="f171"/>
                    <a:pt x="f16" y="f174"/>
                  </a:cubicBezTo>
                  <a:cubicBezTo>
                    <a:pt x="f109" y="f174"/>
                    <a:pt x="f111" y="f38"/>
                    <a:pt x="f129" y="f59"/>
                  </a:cubicBezTo>
                  <a:cubicBezTo>
                    <a:pt x="f129" y="f59"/>
                    <a:pt x="f108" y="f59"/>
                    <a:pt x="f108" y="f60"/>
                  </a:cubicBezTo>
                  <a:cubicBezTo>
                    <a:pt x="f20" y="f53"/>
                    <a:pt x="f149" y="f40"/>
                    <a:pt x="f115" y="f51"/>
                  </a:cubicBezTo>
                  <a:cubicBezTo>
                    <a:pt x="f113" y="f41"/>
                    <a:pt x="f107" y="f49"/>
                    <a:pt x="f129" y="f41"/>
                  </a:cubicBezTo>
                  <a:cubicBezTo>
                    <a:pt x="f111" y="f50"/>
                    <a:pt x="f110" y="f54"/>
                    <a:pt x="f128" y="f51"/>
                  </a:cubicBezTo>
                  <a:cubicBezTo>
                    <a:pt x="f11" y="f57"/>
                    <a:pt x="f175" y="f53"/>
                    <a:pt x="f167" y="f52"/>
                  </a:cubicBezTo>
                  <a:cubicBezTo>
                    <a:pt x="f176" y="f52"/>
                    <a:pt x="f177" y="f40"/>
                    <a:pt x="f141" y="f51"/>
                  </a:cubicBezTo>
                  <a:cubicBezTo>
                    <a:pt x="f178" y="f50"/>
                    <a:pt x="f135" y="f41"/>
                    <a:pt x="f138" y="f42"/>
                  </a:cubicBezTo>
                  <a:cubicBezTo>
                    <a:pt x="f138" y="f42"/>
                    <a:pt x="f138" y="f42"/>
                    <a:pt x="f138" y="f47"/>
                  </a:cubicBezTo>
                  <a:cubicBezTo>
                    <a:pt x="f138" y="f47"/>
                    <a:pt x="f139" y="f47"/>
                    <a:pt x="f139" y="f42"/>
                  </a:cubicBezTo>
                  <a:cubicBezTo>
                    <a:pt x="f135" y="f49"/>
                    <a:pt x="f133" y="f41"/>
                    <a:pt x="f141" y="f50"/>
                  </a:cubicBezTo>
                  <a:cubicBezTo>
                    <a:pt x="f170" y="f57"/>
                    <a:pt x="f130" y="f52"/>
                    <a:pt x="f14" y="f54"/>
                  </a:cubicBezTo>
                  <a:cubicBezTo>
                    <a:pt x="f12" y="f54"/>
                    <a:pt x="f9" y="f50"/>
                    <a:pt x="f144" y="f41"/>
                  </a:cubicBezTo>
                  <a:cubicBezTo>
                    <a:pt x="f172" y="f49"/>
                    <a:pt x="f172" y="f47"/>
                    <a:pt x="f130" y="f44"/>
                  </a:cubicBezTo>
                  <a:cubicBezTo>
                    <a:pt x="f175" y="f179"/>
                    <a:pt x="f169" y="f101"/>
                    <a:pt x="f131" y="f73"/>
                  </a:cubicBezTo>
                  <a:cubicBezTo>
                    <a:pt x="f170" y="f73"/>
                    <a:pt x="f170" y="f73"/>
                    <a:pt x="f170" y="f100"/>
                  </a:cubicBezTo>
                  <a:cubicBezTo>
                    <a:pt x="f169" y="f73"/>
                    <a:pt x="f175" y="f101"/>
                    <a:pt x="f172" y="f179"/>
                  </a:cubicBezTo>
                  <a:cubicBezTo>
                    <a:pt x="f172" y="f46"/>
                    <a:pt x="f172" y="f44"/>
                    <a:pt x="f144" y="f44"/>
                  </a:cubicBezTo>
                  <a:cubicBezTo>
                    <a:pt x="f11" y="f41"/>
                    <a:pt x="f124" y="f50"/>
                    <a:pt x="f110" y="f49"/>
                  </a:cubicBezTo>
                  <a:cubicBezTo>
                    <a:pt x="f119" y="f44"/>
                    <a:pt x="f23" y="f44"/>
                    <a:pt x="f116" y="f41"/>
                  </a:cubicBezTo>
                  <a:cubicBezTo>
                    <a:pt x="f180" y="f54"/>
                    <a:pt x="f28" y="f51"/>
                    <a:pt x="f32" y="f51"/>
                  </a:cubicBezTo>
                  <a:cubicBezTo>
                    <a:pt x="f63" y="f51"/>
                    <a:pt x="f61" y="f52"/>
                    <a:pt x="f60" y="f58"/>
                  </a:cubicBezTo>
                  <a:cubicBezTo>
                    <a:pt x="f60" y="f58"/>
                    <a:pt x="f60" y="f60"/>
                    <a:pt x="f58" y="f60"/>
                  </a:cubicBezTo>
                  <a:cubicBezTo>
                    <a:pt x="f58" y="f173"/>
                    <a:pt x="f58" y="f52"/>
                    <a:pt x="f60" y="f50"/>
                  </a:cubicBezTo>
                  <a:cubicBezTo>
                    <a:pt x="f59" y="f47"/>
                    <a:pt x="f174" y="f181"/>
                    <a:pt x="f62" y="f100"/>
                  </a:cubicBezTo>
                  <a:cubicBezTo>
                    <a:pt x="f34" y="f77"/>
                    <a:pt x="f66" y="f84"/>
                    <a:pt x="f69" y="f159"/>
                  </a:cubicBezTo>
                  <a:cubicBezTo>
                    <a:pt x="f69" y="f154"/>
                    <a:pt x="f30" y="f182"/>
                    <a:pt x="f29" y="f183"/>
                  </a:cubicBezTo>
                  <a:cubicBezTo>
                    <a:pt x="f68" y="f184"/>
                    <a:pt x="f26" y="f185"/>
                    <a:pt x="f107" y="f186"/>
                  </a:cubicBezTo>
                  <a:cubicBezTo>
                    <a:pt x="f112" y="f186"/>
                    <a:pt x="f108" y="f187"/>
                    <a:pt x="f129" y="f187"/>
                  </a:cubicBezTo>
                  <a:cubicBezTo>
                    <a:pt x="f110" y="f187"/>
                    <a:pt x="f127" y="f187"/>
                    <a:pt x="f11" y="f188"/>
                  </a:cubicBezTo>
                  <a:cubicBezTo>
                    <a:pt x="f9" y="f188"/>
                    <a:pt x="f172" y="f188"/>
                    <a:pt x="f175" y="f188"/>
                  </a:cubicBezTo>
                  <a:cubicBezTo>
                    <a:pt x="f168" y="f188"/>
                    <a:pt x="f167" y="f188"/>
                    <a:pt x="f176" y="f188"/>
                  </a:cubicBezTo>
                  <a:cubicBezTo>
                    <a:pt x="f133" y="f188"/>
                    <a:pt x="f137" y="f189"/>
                    <a:pt x="f138" y="f190"/>
                  </a:cubicBezTo>
                  <a:cubicBezTo>
                    <a:pt x="f191" y="f192"/>
                    <a:pt x="f142" y="f192"/>
                    <a:pt x="f193" y="f194"/>
                  </a:cubicBezTo>
                  <a:cubicBezTo>
                    <a:pt x="f191" y="f186"/>
                    <a:pt x="f139" y="f188"/>
                    <a:pt x="f178" y="f195"/>
                  </a:cubicBezTo>
                  <a:cubicBezTo>
                    <a:pt x="f141" y="f195"/>
                    <a:pt x="f167" y="f195"/>
                    <a:pt x="f168" y="f195"/>
                  </a:cubicBezTo>
                  <a:cubicBezTo>
                    <a:pt x="f168" y="f195"/>
                    <a:pt x="f169" y="f195"/>
                    <a:pt x="f169" y="f196"/>
                  </a:cubicBezTo>
                  <a:cubicBezTo>
                    <a:pt x="f131" y="f197"/>
                    <a:pt x="f167" y="f198"/>
                    <a:pt x="f132" y="f199"/>
                  </a:cubicBezTo>
                  <a:cubicBezTo>
                    <a:pt x="f177" y="f200"/>
                    <a:pt x="f201" y="f202"/>
                    <a:pt x="f201" y="f203"/>
                  </a:cubicBezTo>
                  <a:cubicBezTo>
                    <a:pt x="f201" y="f203"/>
                    <a:pt x="f201" y="f204"/>
                    <a:pt x="f201" y="f204"/>
                  </a:cubicBezTo>
                  <a:cubicBezTo>
                    <a:pt x="f201" y="f204"/>
                    <a:pt x="f201" y="f204"/>
                    <a:pt x="f201" y="f204"/>
                  </a:cubicBezTo>
                  <a:cubicBezTo>
                    <a:pt x="f141" y="f205"/>
                    <a:pt x="f167" y="f200"/>
                    <a:pt x="f131" y="f198"/>
                  </a:cubicBezTo>
                  <a:cubicBezTo>
                    <a:pt x="f168" y="f206"/>
                    <a:pt x="f168" y="f197"/>
                    <a:pt x="f169" y="f197"/>
                  </a:cubicBezTo>
                  <a:cubicBezTo>
                    <a:pt x="f175" y="f197"/>
                    <a:pt x="f130" y="f196"/>
                    <a:pt x="f130" y="f196"/>
                  </a:cubicBezTo>
                  <a:cubicBezTo>
                    <a:pt x="f144" y="f195"/>
                    <a:pt x="f11" y="f195"/>
                    <a:pt x="f14" y="f195"/>
                  </a:cubicBezTo>
                  <a:cubicBezTo>
                    <a:pt x="f124" y="f188"/>
                    <a:pt x="f16" y="f189"/>
                    <a:pt x="f109" y="f188"/>
                  </a:cubicBezTo>
                  <a:cubicBezTo>
                    <a:pt x="f110" y="f188"/>
                    <a:pt x="f16" y="f195"/>
                    <a:pt x="f128" y="f195"/>
                  </a:cubicBezTo>
                  <a:cubicBezTo>
                    <a:pt x="f11" y="f198"/>
                    <a:pt x="f144" y="f207"/>
                    <a:pt x="f144" y="f208"/>
                  </a:cubicBezTo>
                  <a:cubicBezTo>
                    <a:pt x="f144" y="f208"/>
                    <a:pt x="f144" y="f209"/>
                    <a:pt x="f144" y="f210"/>
                  </a:cubicBezTo>
                  <a:cubicBezTo>
                    <a:pt x="f172" y="f211"/>
                    <a:pt x="f172" y="f212"/>
                    <a:pt x="f9" y="f213"/>
                  </a:cubicBezTo>
                  <a:cubicBezTo>
                    <a:pt x="f9" y="f214"/>
                    <a:pt x="f9" y="f214"/>
                    <a:pt x="f11" y="f7"/>
                  </a:cubicBezTo>
                  <a:cubicBezTo>
                    <a:pt x="f144" y="f215"/>
                    <a:pt x="f172" y="f214"/>
                    <a:pt x="f130" y="f214"/>
                  </a:cubicBezTo>
                  <a:cubicBezTo>
                    <a:pt x="f133" y="f216"/>
                    <a:pt x="f166" y="f217"/>
                    <a:pt x="f134" y="f205"/>
                  </a:cubicBezTo>
                  <a:cubicBezTo>
                    <a:pt x="f218" y="f205"/>
                    <a:pt x="f218" y="f205"/>
                    <a:pt x="f218" y="f200"/>
                  </a:cubicBezTo>
                  <a:cubicBezTo>
                    <a:pt x="f125" y="f199"/>
                    <a:pt x="f126" y="f198"/>
                    <a:pt x="f120" y="f206"/>
                  </a:cubicBezTo>
                  <a:cubicBezTo>
                    <a:pt x="f114" y="f187"/>
                    <a:pt x="f85" y="f219"/>
                    <a:pt x="f76" y="f220"/>
                  </a:cubicBezTo>
                  <a:cubicBezTo>
                    <a:pt x="f8" y="f156"/>
                    <a:pt x="f45" y="f84"/>
                    <a:pt x="f160" y="f73"/>
                  </a:cubicBezTo>
                  <a:cubicBezTo>
                    <a:pt x="f221" y="f42"/>
                    <a:pt x="f153" y="f53"/>
                    <a:pt x="f155" y="f62"/>
                  </a:cubicBezTo>
                  <a:cubicBezTo>
                    <a:pt x="f5" y="f30"/>
                    <a:pt x="f155" y="f115"/>
                    <a:pt x="f148" y="f119"/>
                  </a:cubicBezTo>
                  <a:cubicBezTo>
                    <a:pt x="f148" y="f108"/>
                    <a:pt x="f221" y="f108"/>
                    <a:pt x="f221" y="f129"/>
                  </a:cubicBezTo>
                  <a:cubicBezTo>
                    <a:pt x="f222" y="f18"/>
                    <a:pt x="f151" y="f18"/>
                    <a:pt x="f223" y="f111"/>
                  </a:cubicBezTo>
                  <a:cubicBezTo>
                    <a:pt x="f224" y="f109"/>
                    <a:pt x="f35" y="f110"/>
                    <a:pt x="f37" y="f128"/>
                  </a:cubicBezTo>
                  <a:cubicBezTo>
                    <a:pt x="f37" y="f127"/>
                    <a:pt x="f33" y="f127"/>
                    <a:pt x="f43" y="f127"/>
                  </a:cubicBezTo>
                  <a:cubicBezTo>
                    <a:pt x="f56" y="f127"/>
                    <a:pt x="f55" y="f127"/>
                    <a:pt x="f17" y="f14"/>
                  </a:cubicBezTo>
                  <a:cubicBezTo>
                    <a:pt x="f19" y="f12"/>
                    <a:pt x="f13" y="f11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CA17875E-D2E0-19C6-A8D1-39910F591DB9}"/>
                </a:ext>
              </a:extLst>
            </p:cNvPr>
            <p:cNvSpPr/>
            <p:nvPr/>
          </p:nvSpPr>
          <p:spPr>
            <a:xfrm>
              <a:off x="6785232" y="2093153"/>
              <a:ext cx="584374" cy="5744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2"/>
                <a:gd name="f7" fmla="val 170"/>
                <a:gd name="f8" fmla="val 42"/>
                <a:gd name="f9" fmla="val 148"/>
                <a:gd name="f10" fmla="val 47"/>
                <a:gd name="f11" fmla="val 142"/>
                <a:gd name="f12" fmla="val 46"/>
                <a:gd name="f13" fmla="val 138"/>
                <a:gd name="f14" fmla="val 135"/>
                <a:gd name="f15" fmla="val 134"/>
                <a:gd name="f16" fmla="val 43"/>
                <a:gd name="f17" fmla="val 132"/>
                <a:gd name="f18" fmla="val 131"/>
                <a:gd name="f19" fmla="val 129"/>
                <a:gd name="f20" fmla="val 128"/>
                <a:gd name="f21" fmla="val 126"/>
                <a:gd name="f22" fmla="val 125"/>
                <a:gd name="f23" fmla="val 116"/>
                <a:gd name="f24" fmla="val 110"/>
                <a:gd name="f25" fmla="val 54"/>
                <a:gd name="f26" fmla="val 106"/>
                <a:gd name="f27" fmla="val 60"/>
                <a:gd name="f28" fmla="val 102"/>
                <a:gd name="f29" fmla="val 62"/>
                <a:gd name="f30" fmla="val 98"/>
                <a:gd name="f31" fmla="val 63"/>
                <a:gd name="f32" fmla="val 92"/>
                <a:gd name="f33" fmla="val 64"/>
                <a:gd name="f34" fmla="val 86"/>
                <a:gd name="f35" fmla="val 66"/>
                <a:gd name="f36" fmla="val 81"/>
                <a:gd name="f37" fmla="val 67"/>
                <a:gd name="f38" fmla="val 75"/>
                <a:gd name="f39" fmla="val 69"/>
                <a:gd name="f40" fmla="val 65"/>
                <a:gd name="f41" fmla="val 58"/>
                <a:gd name="f42" fmla="val 55"/>
                <a:gd name="f43" fmla="val 68"/>
                <a:gd name="f44" fmla="val 53"/>
                <a:gd name="f45" fmla="val 49"/>
                <a:gd name="f46" fmla="val 59"/>
                <a:gd name="f47" fmla="val 51"/>
                <a:gd name="f48" fmla="val 35"/>
                <a:gd name="f49" fmla="val 45"/>
                <a:gd name="f50" fmla="val 27"/>
                <a:gd name="f51" fmla="val 39"/>
                <a:gd name="f52" fmla="val 18"/>
                <a:gd name="f53" fmla="val 8"/>
                <a:gd name="f54" fmla="val 36"/>
                <a:gd name="f55" fmla="val 6"/>
                <a:gd name="f56" fmla="val 32"/>
                <a:gd name="f57" fmla="val 4"/>
                <a:gd name="f58" fmla="val 28"/>
                <a:gd name="f59" fmla="val 26"/>
                <a:gd name="f60" fmla="val 3"/>
                <a:gd name="f61" fmla="val 24"/>
                <a:gd name="f62" fmla="val 11"/>
                <a:gd name="f63" fmla="val 30"/>
                <a:gd name="f64" fmla="val 29"/>
                <a:gd name="f65" fmla="val 31"/>
                <a:gd name="f66" fmla="val 34"/>
                <a:gd name="f67" fmla="val 25"/>
                <a:gd name="f68" fmla="val 19"/>
                <a:gd name="f69" fmla="val 12"/>
                <a:gd name="f70" fmla="val 14"/>
                <a:gd name="f71" fmla="val 40"/>
                <a:gd name="f72" fmla="val 16"/>
                <a:gd name="f73" fmla="val 50"/>
                <a:gd name="f74" fmla="val 38"/>
                <a:gd name="f75" fmla="val 52"/>
                <a:gd name="f76" fmla="val 72"/>
                <a:gd name="f77" fmla="val 76"/>
                <a:gd name="f78" fmla="val 77"/>
                <a:gd name="f79" fmla="val 78"/>
                <a:gd name="f80" fmla="val 79"/>
                <a:gd name="f81" fmla="val 80"/>
                <a:gd name="f82" fmla="val 83"/>
                <a:gd name="f83" fmla="val 56"/>
                <a:gd name="f84" fmla="val 84"/>
                <a:gd name="f85" fmla="val 37"/>
                <a:gd name="f86" fmla="val 90"/>
                <a:gd name="f87" fmla="val 23"/>
                <a:gd name="f88" fmla="val 99"/>
                <a:gd name="f89" fmla="val 100"/>
                <a:gd name="f90" fmla="val 9"/>
                <a:gd name="f91" fmla="val 101"/>
                <a:gd name="f92" fmla="val 7"/>
                <a:gd name="f93" fmla="val 103"/>
                <a:gd name="f94" fmla="val 5"/>
                <a:gd name="f95" fmla="val 104"/>
                <a:gd name="f96" fmla="val 107"/>
                <a:gd name="f97" fmla="val 10"/>
                <a:gd name="f98" fmla="val 109"/>
                <a:gd name="f99" fmla="val 13"/>
                <a:gd name="f100" fmla="val 111"/>
                <a:gd name="f101" fmla="val 15"/>
                <a:gd name="f102" fmla="val 17"/>
                <a:gd name="f103" fmla="val 33"/>
                <a:gd name="f104" fmla="val 105"/>
                <a:gd name="f105" fmla="val 108"/>
                <a:gd name="f106" fmla="val 41"/>
                <a:gd name="f107" fmla="val 114"/>
                <a:gd name="f108" fmla="val 119"/>
                <a:gd name="f109" fmla="val 122"/>
                <a:gd name="f110" fmla="val 20"/>
                <a:gd name="f111" fmla="val 137"/>
                <a:gd name="f112" fmla="val 139"/>
                <a:gd name="f113" fmla="val 141"/>
                <a:gd name="f114" fmla="val 143"/>
                <a:gd name="f115" fmla="val 146"/>
                <a:gd name="f116" fmla="val 149"/>
                <a:gd name="f117" fmla="val 151"/>
                <a:gd name="f118" fmla="val 152"/>
                <a:gd name="f119" fmla="val 154"/>
                <a:gd name="f120" fmla="val 2"/>
                <a:gd name="f121" fmla="val 155"/>
                <a:gd name="f122" fmla="val 157"/>
                <a:gd name="f123" fmla="val 1"/>
                <a:gd name="f124" fmla="val 158"/>
                <a:gd name="f125" fmla="val 159"/>
                <a:gd name="f126" fmla="val 156"/>
                <a:gd name="f127" fmla="val 162"/>
                <a:gd name="f128" fmla="val 166"/>
                <a:gd name="f129" fmla="val 169"/>
                <a:gd name="f130" fmla="val 171"/>
                <a:gd name="f131" fmla="val 22"/>
                <a:gd name="f132" fmla="val 168"/>
                <a:gd name="f133" fmla="val 167"/>
                <a:gd name="f134" fmla="val 165"/>
                <a:gd name="f135" fmla="val 161"/>
                <a:gd name="f136" fmla="val 21"/>
                <a:gd name="f137" fmla="val 133"/>
                <a:gd name="f138" fmla="val 44"/>
                <a:gd name="f139" fmla="val 124"/>
                <a:gd name="f140" fmla="val 163"/>
                <a:gd name="f141" fmla="val 74"/>
                <a:gd name="f142" fmla="val 82"/>
                <a:gd name="f143" fmla="val 164"/>
                <a:gd name="f144" fmla="val 160"/>
                <a:gd name="f145" fmla="val 85"/>
                <a:gd name="f146" fmla="val 88"/>
                <a:gd name="f147" fmla="val 89"/>
                <a:gd name="f148" fmla="val 140"/>
                <a:gd name="f149" fmla="val 91"/>
                <a:gd name="f150" fmla="val 117"/>
                <a:gd name="f151" fmla="val 87"/>
                <a:gd name="f152" fmla="val 94"/>
                <a:gd name="f153" fmla="val 95"/>
                <a:gd name="f154" fmla="val 153"/>
                <a:gd name="f155" fmla="val 61"/>
                <a:gd name="f156" fmla="+- 0 0 -90"/>
                <a:gd name="f157" fmla="*/ f3 1 172"/>
                <a:gd name="f158" fmla="*/ f4 1 170"/>
                <a:gd name="f159" fmla="val f5"/>
                <a:gd name="f160" fmla="val f6"/>
                <a:gd name="f161" fmla="val f7"/>
                <a:gd name="f162" fmla="*/ f156 f0 1"/>
                <a:gd name="f163" fmla="+- f161 0 f159"/>
                <a:gd name="f164" fmla="+- f160 0 f159"/>
                <a:gd name="f165" fmla="*/ f162 1 f2"/>
                <a:gd name="f166" fmla="*/ f164 1 172"/>
                <a:gd name="f167" fmla="*/ f163 1 170"/>
                <a:gd name="f168" fmla="*/ 42 f164 1"/>
                <a:gd name="f169" fmla="*/ 135 f163 1"/>
                <a:gd name="f170" fmla="*/ 43 f164 1"/>
                <a:gd name="f171" fmla="*/ 126 f163 1"/>
                <a:gd name="f172" fmla="*/ 54 f164 1"/>
                <a:gd name="f173" fmla="*/ 106 f163 1"/>
                <a:gd name="f174" fmla="*/ 67 f164 1"/>
                <a:gd name="f175" fmla="*/ 75 f163 1"/>
                <a:gd name="f176" fmla="*/ 53 f164 1"/>
                <a:gd name="f177" fmla="*/ 69 f163 1"/>
                <a:gd name="f178" fmla="*/ 8 f164 1"/>
                <a:gd name="f179" fmla="*/ 36 f163 1"/>
                <a:gd name="f180" fmla="*/ 18 f164 1"/>
                <a:gd name="f181" fmla="*/ 26 f163 1"/>
                <a:gd name="f182" fmla="*/ 29 f164 1"/>
                <a:gd name="f183" fmla="*/ 12 f163 1"/>
                <a:gd name="f184" fmla="*/ 46 f164 1"/>
                <a:gd name="f185" fmla="*/ 18 f163 1"/>
                <a:gd name="f186" fmla="*/ 62 f164 1"/>
                <a:gd name="f187" fmla="*/ 46 f163 1"/>
                <a:gd name="f188" fmla="*/ 78 f164 1"/>
                <a:gd name="f189" fmla="*/ 66 f163 1"/>
                <a:gd name="f190" fmla="*/ 84 f164 1"/>
                <a:gd name="f191" fmla="*/ 52 f163 1"/>
                <a:gd name="f192" fmla="*/ 103 f164 1"/>
                <a:gd name="f193" fmla="*/ 5 f163 1"/>
                <a:gd name="f194" fmla="*/ 111 f164 1"/>
                <a:gd name="f195" fmla="*/ 15 f163 1"/>
                <a:gd name="f196" fmla="*/ 100 f164 1"/>
                <a:gd name="f197" fmla="*/ 43 f163 1"/>
                <a:gd name="f198" fmla="*/ 102 f164 1"/>
                <a:gd name="f199" fmla="*/ 55 f163 1"/>
                <a:gd name="f200" fmla="*/ 114 f164 1"/>
                <a:gd name="f201" fmla="*/ 35 f163 1"/>
                <a:gd name="f202" fmla="*/ 137 f164 1"/>
                <a:gd name="f203" fmla="*/ 11 f163 1"/>
                <a:gd name="f204" fmla="*/ 151 f164 1"/>
                <a:gd name="f205" fmla="*/ 4 f163 1"/>
                <a:gd name="f206" fmla="*/ 159 f164 1"/>
                <a:gd name="f207" fmla="*/ 158 f164 1"/>
                <a:gd name="f208" fmla="*/ 10 f163 1"/>
                <a:gd name="f209" fmla="*/ 171 f164 1"/>
                <a:gd name="f210" fmla="*/ 20 f163 1"/>
                <a:gd name="f211" fmla="*/ 165 f164 1"/>
                <a:gd name="f212" fmla="*/ 25 f163 1"/>
                <a:gd name="f213" fmla="*/ 133 f164 1"/>
                <a:gd name="f214" fmla="*/ 30 f163 1"/>
                <a:gd name="f215" fmla="*/ 126 f164 1"/>
                <a:gd name="f216" fmla="*/ 169 f164 1"/>
                <a:gd name="f217" fmla="*/ 82 f163 1"/>
                <a:gd name="f218" fmla="*/ 155 f164 1"/>
                <a:gd name="f219" fmla="*/ 86 f163 1"/>
                <a:gd name="f220" fmla="*/ 138 f164 1"/>
                <a:gd name="f221" fmla="*/ 89 f163 1"/>
                <a:gd name="f222" fmla="*/ 90 f164 1"/>
                <a:gd name="f223" fmla="*/ 102 f163 1"/>
                <a:gd name="f224" fmla="*/ 86 f164 1"/>
                <a:gd name="f225" fmla="*/ 148 f163 1"/>
                <a:gd name="f226" fmla="*/ 68 f164 1"/>
                <a:gd name="f227" fmla="*/ 158 f163 1"/>
                <a:gd name="f228" fmla="*/ 35 f164 1"/>
                <a:gd name="f229" fmla="*/ 169 f163 1"/>
                <a:gd name="f230" fmla="*/ 34 f164 1"/>
                <a:gd name="f231" fmla="*/ 164 f163 1"/>
                <a:gd name="f232" fmla="+- f165 0 f1"/>
                <a:gd name="f233" fmla="*/ f168 1 172"/>
                <a:gd name="f234" fmla="*/ f169 1 170"/>
                <a:gd name="f235" fmla="*/ f170 1 172"/>
                <a:gd name="f236" fmla="*/ f171 1 170"/>
                <a:gd name="f237" fmla="*/ f172 1 172"/>
                <a:gd name="f238" fmla="*/ f173 1 170"/>
                <a:gd name="f239" fmla="*/ f174 1 172"/>
                <a:gd name="f240" fmla="*/ f175 1 170"/>
                <a:gd name="f241" fmla="*/ f176 1 172"/>
                <a:gd name="f242" fmla="*/ f177 1 170"/>
                <a:gd name="f243" fmla="*/ f178 1 172"/>
                <a:gd name="f244" fmla="*/ f179 1 170"/>
                <a:gd name="f245" fmla="*/ f180 1 172"/>
                <a:gd name="f246" fmla="*/ f181 1 170"/>
                <a:gd name="f247" fmla="*/ f182 1 172"/>
                <a:gd name="f248" fmla="*/ f183 1 170"/>
                <a:gd name="f249" fmla="*/ f184 1 172"/>
                <a:gd name="f250" fmla="*/ f185 1 170"/>
                <a:gd name="f251" fmla="*/ f186 1 172"/>
                <a:gd name="f252" fmla="*/ f187 1 170"/>
                <a:gd name="f253" fmla="*/ f188 1 172"/>
                <a:gd name="f254" fmla="*/ f189 1 170"/>
                <a:gd name="f255" fmla="*/ f190 1 172"/>
                <a:gd name="f256" fmla="*/ f191 1 170"/>
                <a:gd name="f257" fmla="*/ f192 1 172"/>
                <a:gd name="f258" fmla="*/ f193 1 170"/>
                <a:gd name="f259" fmla="*/ f194 1 172"/>
                <a:gd name="f260" fmla="*/ f195 1 170"/>
                <a:gd name="f261" fmla="*/ f196 1 172"/>
                <a:gd name="f262" fmla="*/ f197 1 170"/>
                <a:gd name="f263" fmla="*/ f198 1 172"/>
                <a:gd name="f264" fmla="*/ f199 1 170"/>
                <a:gd name="f265" fmla="*/ f200 1 172"/>
                <a:gd name="f266" fmla="*/ f201 1 170"/>
                <a:gd name="f267" fmla="*/ f202 1 172"/>
                <a:gd name="f268" fmla="*/ f203 1 170"/>
                <a:gd name="f269" fmla="*/ f204 1 172"/>
                <a:gd name="f270" fmla="*/ f205 1 170"/>
                <a:gd name="f271" fmla="*/ f206 1 172"/>
                <a:gd name="f272" fmla="*/ f207 1 172"/>
                <a:gd name="f273" fmla="*/ f208 1 170"/>
                <a:gd name="f274" fmla="*/ f209 1 172"/>
                <a:gd name="f275" fmla="*/ f210 1 170"/>
                <a:gd name="f276" fmla="*/ f211 1 172"/>
                <a:gd name="f277" fmla="*/ f212 1 170"/>
                <a:gd name="f278" fmla="*/ f213 1 172"/>
                <a:gd name="f279" fmla="*/ f214 1 170"/>
                <a:gd name="f280" fmla="*/ f215 1 172"/>
                <a:gd name="f281" fmla="*/ f216 1 172"/>
                <a:gd name="f282" fmla="*/ f217 1 170"/>
                <a:gd name="f283" fmla="*/ f218 1 172"/>
                <a:gd name="f284" fmla="*/ f219 1 170"/>
                <a:gd name="f285" fmla="*/ f220 1 172"/>
                <a:gd name="f286" fmla="*/ f221 1 170"/>
                <a:gd name="f287" fmla="*/ f222 1 172"/>
                <a:gd name="f288" fmla="*/ f223 1 170"/>
                <a:gd name="f289" fmla="*/ f224 1 172"/>
                <a:gd name="f290" fmla="*/ f225 1 170"/>
                <a:gd name="f291" fmla="*/ f226 1 172"/>
                <a:gd name="f292" fmla="*/ f227 1 170"/>
                <a:gd name="f293" fmla="*/ f228 1 172"/>
                <a:gd name="f294" fmla="*/ f229 1 170"/>
                <a:gd name="f295" fmla="*/ f230 1 172"/>
                <a:gd name="f296" fmla="*/ f231 1 170"/>
                <a:gd name="f297" fmla="*/ 0 1 f166"/>
                <a:gd name="f298" fmla="*/ f160 1 f166"/>
                <a:gd name="f299" fmla="*/ 0 1 f167"/>
                <a:gd name="f300" fmla="*/ f161 1 f167"/>
                <a:gd name="f301" fmla="*/ f233 1 f166"/>
                <a:gd name="f302" fmla="*/ f234 1 f167"/>
                <a:gd name="f303" fmla="*/ f235 1 f166"/>
                <a:gd name="f304" fmla="*/ f236 1 f167"/>
                <a:gd name="f305" fmla="*/ f237 1 f166"/>
                <a:gd name="f306" fmla="*/ f238 1 f167"/>
                <a:gd name="f307" fmla="*/ f239 1 f166"/>
                <a:gd name="f308" fmla="*/ f240 1 f167"/>
                <a:gd name="f309" fmla="*/ f241 1 f166"/>
                <a:gd name="f310" fmla="*/ f242 1 f167"/>
                <a:gd name="f311" fmla="*/ f243 1 f166"/>
                <a:gd name="f312" fmla="*/ f244 1 f167"/>
                <a:gd name="f313" fmla="*/ f245 1 f166"/>
                <a:gd name="f314" fmla="*/ f246 1 f167"/>
                <a:gd name="f315" fmla="*/ f247 1 f166"/>
                <a:gd name="f316" fmla="*/ f248 1 f167"/>
                <a:gd name="f317" fmla="*/ f249 1 f166"/>
                <a:gd name="f318" fmla="*/ f250 1 f167"/>
                <a:gd name="f319" fmla="*/ f251 1 f166"/>
                <a:gd name="f320" fmla="*/ f252 1 f167"/>
                <a:gd name="f321" fmla="*/ f253 1 f166"/>
                <a:gd name="f322" fmla="*/ f254 1 f167"/>
                <a:gd name="f323" fmla="*/ f255 1 f166"/>
                <a:gd name="f324" fmla="*/ f256 1 f167"/>
                <a:gd name="f325" fmla="*/ f257 1 f166"/>
                <a:gd name="f326" fmla="*/ f258 1 f167"/>
                <a:gd name="f327" fmla="*/ f259 1 f166"/>
                <a:gd name="f328" fmla="*/ f260 1 f167"/>
                <a:gd name="f329" fmla="*/ f261 1 f166"/>
                <a:gd name="f330" fmla="*/ f262 1 f167"/>
                <a:gd name="f331" fmla="*/ f263 1 f166"/>
                <a:gd name="f332" fmla="*/ f264 1 f167"/>
                <a:gd name="f333" fmla="*/ f265 1 f166"/>
                <a:gd name="f334" fmla="*/ f266 1 f167"/>
                <a:gd name="f335" fmla="*/ f267 1 f166"/>
                <a:gd name="f336" fmla="*/ f268 1 f167"/>
                <a:gd name="f337" fmla="*/ f269 1 f166"/>
                <a:gd name="f338" fmla="*/ f270 1 f167"/>
                <a:gd name="f339" fmla="*/ f271 1 f166"/>
                <a:gd name="f340" fmla="*/ f272 1 f166"/>
                <a:gd name="f341" fmla="*/ f273 1 f167"/>
                <a:gd name="f342" fmla="*/ f274 1 f166"/>
                <a:gd name="f343" fmla="*/ f275 1 f167"/>
                <a:gd name="f344" fmla="*/ f276 1 f166"/>
                <a:gd name="f345" fmla="*/ f277 1 f167"/>
                <a:gd name="f346" fmla="*/ f278 1 f166"/>
                <a:gd name="f347" fmla="*/ f279 1 f167"/>
                <a:gd name="f348" fmla="*/ f280 1 f166"/>
                <a:gd name="f349" fmla="*/ f281 1 f166"/>
                <a:gd name="f350" fmla="*/ f282 1 f167"/>
                <a:gd name="f351" fmla="*/ f283 1 f166"/>
                <a:gd name="f352" fmla="*/ f284 1 f167"/>
                <a:gd name="f353" fmla="*/ f285 1 f166"/>
                <a:gd name="f354" fmla="*/ f286 1 f167"/>
                <a:gd name="f355" fmla="*/ f287 1 f166"/>
                <a:gd name="f356" fmla="*/ f288 1 f167"/>
                <a:gd name="f357" fmla="*/ f289 1 f166"/>
                <a:gd name="f358" fmla="*/ f290 1 f167"/>
                <a:gd name="f359" fmla="*/ f291 1 f166"/>
                <a:gd name="f360" fmla="*/ f292 1 f167"/>
                <a:gd name="f361" fmla="*/ f293 1 f166"/>
                <a:gd name="f362" fmla="*/ f294 1 f167"/>
                <a:gd name="f363" fmla="*/ f295 1 f166"/>
                <a:gd name="f364" fmla="*/ f296 1 f167"/>
                <a:gd name="f365" fmla="*/ f297 f157 1"/>
                <a:gd name="f366" fmla="*/ f298 f157 1"/>
                <a:gd name="f367" fmla="*/ f300 f158 1"/>
                <a:gd name="f368" fmla="*/ f299 f158 1"/>
                <a:gd name="f369" fmla="*/ f301 f157 1"/>
                <a:gd name="f370" fmla="*/ f302 f158 1"/>
                <a:gd name="f371" fmla="*/ f303 f157 1"/>
                <a:gd name="f372" fmla="*/ f304 f158 1"/>
                <a:gd name="f373" fmla="*/ f305 f157 1"/>
                <a:gd name="f374" fmla="*/ f306 f158 1"/>
                <a:gd name="f375" fmla="*/ f307 f157 1"/>
                <a:gd name="f376" fmla="*/ f308 f158 1"/>
                <a:gd name="f377" fmla="*/ f309 f157 1"/>
                <a:gd name="f378" fmla="*/ f310 f158 1"/>
                <a:gd name="f379" fmla="*/ f311 f157 1"/>
                <a:gd name="f380" fmla="*/ f312 f158 1"/>
                <a:gd name="f381" fmla="*/ f313 f157 1"/>
                <a:gd name="f382" fmla="*/ f314 f158 1"/>
                <a:gd name="f383" fmla="*/ f315 f157 1"/>
                <a:gd name="f384" fmla="*/ f316 f158 1"/>
                <a:gd name="f385" fmla="*/ f317 f157 1"/>
                <a:gd name="f386" fmla="*/ f318 f158 1"/>
                <a:gd name="f387" fmla="*/ f319 f157 1"/>
                <a:gd name="f388" fmla="*/ f320 f158 1"/>
                <a:gd name="f389" fmla="*/ f321 f157 1"/>
                <a:gd name="f390" fmla="*/ f322 f158 1"/>
                <a:gd name="f391" fmla="*/ f323 f157 1"/>
                <a:gd name="f392" fmla="*/ f324 f158 1"/>
                <a:gd name="f393" fmla="*/ f325 f157 1"/>
                <a:gd name="f394" fmla="*/ f326 f158 1"/>
                <a:gd name="f395" fmla="*/ f327 f157 1"/>
                <a:gd name="f396" fmla="*/ f328 f158 1"/>
                <a:gd name="f397" fmla="*/ f329 f157 1"/>
                <a:gd name="f398" fmla="*/ f330 f158 1"/>
                <a:gd name="f399" fmla="*/ f331 f157 1"/>
                <a:gd name="f400" fmla="*/ f332 f158 1"/>
                <a:gd name="f401" fmla="*/ f333 f157 1"/>
                <a:gd name="f402" fmla="*/ f334 f158 1"/>
                <a:gd name="f403" fmla="*/ f335 f157 1"/>
                <a:gd name="f404" fmla="*/ f336 f158 1"/>
                <a:gd name="f405" fmla="*/ f337 f157 1"/>
                <a:gd name="f406" fmla="*/ f338 f158 1"/>
                <a:gd name="f407" fmla="*/ f339 f157 1"/>
                <a:gd name="f408" fmla="*/ f340 f157 1"/>
                <a:gd name="f409" fmla="*/ f341 f158 1"/>
                <a:gd name="f410" fmla="*/ f342 f157 1"/>
                <a:gd name="f411" fmla="*/ f343 f158 1"/>
                <a:gd name="f412" fmla="*/ f344 f157 1"/>
                <a:gd name="f413" fmla="*/ f345 f158 1"/>
                <a:gd name="f414" fmla="*/ f346 f157 1"/>
                <a:gd name="f415" fmla="*/ f347 f158 1"/>
                <a:gd name="f416" fmla="*/ f348 f157 1"/>
                <a:gd name="f417" fmla="*/ f349 f157 1"/>
                <a:gd name="f418" fmla="*/ f350 f158 1"/>
                <a:gd name="f419" fmla="*/ f351 f157 1"/>
                <a:gd name="f420" fmla="*/ f352 f158 1"/>
                <a:gd name="f421" fmla="*/ f353 f157 1"/>
                <a:gd name="f422" fmla="*/ f354 f158 1"/>
                <a:gd name="f423" fmla="*/ f355 f157 1"/>
                <a:gd name="f424" fmla="*/ f356 f158 1"/>
                <a:gd name="f425" fmla="*/ f357 f157 1"/>
                <a:gd name="f426" fmla="*/ f358 f158 1"/>
                <a:gd name="f427" fmla="*/ f359 f157 1"/>
                <a:gd name="f428" fmla="*/ f360 f158 1"/>
                <a:gd name="f429" fmla="*/ f361 f157 1"/>
                <a:gd name="f430" fmla="*/ f362 f158 1"/>
                <a:gd name="f431" fmla="*/ f363 f157 1"/>
                <a:gd name="f432" fmla="*/ f364 f1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2">
                  <a:pos x="f369" y="f370"/>
                </a:cxn>
                <a:cxn ang="f232">
                  <a:pos x="f371" y="f372"/>
                </a:cxn>
                <a:cxn ang="f232">
                  <a:pos x="f373" y="f374"/>
                </a:cxn>
                <a:cxn ang="f232">
                  <a:pos x="f375" y="f376"/>
                </a:cxn>
                <a:cxn ang="f232">
                  <a:pos x="f377" y="f378"/>
                </a:cxn>
                <a:cxn ang="f232">
                  <a:pos x="f379" y="f380"/>
                </a:cxn>
                <a:cxn ang="f232">
                  <a:pos x="f381" y="f382"/>
                </a:cxn>
                <a:cxn ang="f232">
                  <a:pos x="f383" y="f384"/>
                </a:cxn>
                <a:cxn ang="f232">
                  <a:pos x="f385" y="f386"/>
                </a:cxn>
                <a:cxn ang="f232">
                  <a:pos x="f387" y="f388"/>
                </a:cxn>
                <a:cxn ang="f232">
                  <a:pos x="f389" y="f390"/>
                </a:cxn>
                <a:cxn ang="f232">
                  <a:pos x="f391" y="f392"/>
                </a:cxn>
                <a:cxn ang="f232">
                  <a:pos x="f393" y="f394"/>
                </a:cxn>
                <a:cxn ang="f232">
                  <a:pos x="f395" y="f396"/>
                </a:cxn>
                <a:cxn ang="f232">
                  <a:pos x="f397" y="f398"/>
                </a:cxn>
                <a:cxn ang="f232">
                  <a:pos x="f399" y="f400"/>
                </a:cxn>
                <a:cxn ang="f232">
                  <a:pos x="f401" y="f402"/>
                </a:cxn>
                <a:cxn ang="f232">
                  <a:pos x="f403" y="f404"/>
                </a:cxn>
                <a:cxn ang="f232">
                  <a:pos x="f405" y="f406"/>
                </a:cxn>
                <a:cxn ang="f232">
                  <a:pos x="f407" y="f406"/>
                </a:cxn>
                <a:cxn ang="f232">
                  <a:pos x="f408" y="f409"/>
                </a:cxn>
                <a:cxn ang="f232">
                  <a:pos x="f410" y="f411"/>
                </a:cxn>
                <a:cxn ang="f232">
                  <a:pos x="f412" y="f413"/>
                </a:cxn>
                <a:cxn ang="f232">
                  <a:pos x="f414" y="f415"/>
                </a:cxn>
                <a:cxn ang="f232">
                  <a:pos x="f416" y="f400"/>
                </a:cxn>
                <a:cxn ang="f232">
                  <a:pos x="f417" y="f418"/>
                </a:cxn>
                <a:cxn ang="f232">
                  <a:pos x="f419" y="f420"/>
                </a:cxn>
                <a:cxn ang="f232">
                  <a:pos x="f421" y="f422"/>
                </a:cxn>
                <a:cxn ang="f232">
                  <a:pos x="f423" y="f424"/>
                </a:cxn>
                <a:cxn ang="f232">
                  <a:pos x="f425" y="f426"/>
                </a:cxn>
                <a:cxn ang="f232">
                  <a:pos x="f427" y="f428"/>
                </a:cxn>
                <a:cxn ang="f232">
                  <a:pos x="f429" y="f430"/>
                </a:cxn>
                <a:cxn ang="f232">
                  <a:pos x="f431" y="f432"/>
                </a:cxn>
                <a:cxn ang="f232">
                  <a:pos x="f369" y="f426"/>
                </a:cxn>
              </a:cxnLst>
              <a:rect l="f365" t="f368" r="f366" b="f367"/>
              <a:pathLst>
                <a:path w="172" h="170">
                  <a:moveTo>
                    <a:pt x="f8" y="f9"/>
                  </a:moveTo>
                  <a:cubicBezTo>
                    <a:pt x="f10" y="f11"/>
                    <a:pt x="f12" y="f13"/>
                    <a:pt x="f8" y="f14"/>
                  </a:cubicBezTo>
                  <a:cubicBezTo>
                    <a:pt x="f8" y="f15"/>
                    <a:pt x="f16" y="f17"/>
                    <a:pt x="f16" y="f18"/>
                  </a:cubicBezTo>
                  <a:cubicBezTo>
                    <a:pt x="f16" y="f19"/>
                    <a:pt x="f16" y="f20"/>
                    <a:pt x="f16" y="f21"/>
                  </a:cubicBezTo>
                  <a:cubicBezTo>
                    <a:pt x="f8" y="f21"/>
                    <a:pt x="f8" y="f22"/>
                    <a:pt x="f8" y="f22"/>
                  </a:cubicBezTo>
                  <a:cubicBezTo>
                    <a:pt x="f16" y="f23"/>
                    <a:pt x="f10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39"/>
                    <a:pt x="f40" y="f37"/>
                    <a:pt x="f27" y="f37"/>
                  </a:cubicBezTo>
                  <a:cubicBezTo>
                    <a:pt x="f41" y="f37"/>
                    <a:pt x="f42" y="f43"/>
                    <a:pt x="f44" y="f39"/>
                  </a:cubicBezTo>
                  <a:cubicBezTo>
                    <a:pt x="f45" y="f46"/>
                    <a:pt x="f16" y="f47"/>
                    <a:pt x="f48" y="f49"/>
                  </a:cubicBezTo>
                  <a:cubicBezTo>
                    <a:pt x="f50" y="f51"/>
                    <a:pt x="f52" y="f48"/>
                    <a:pt x="f53" y="f54"/>
                  </a:cubicBezTo>
                  <a:cubicBezTo>
                    <a:pt x="f55" y="f56"/>
                    <a:pt x="f57" y="f58"/>
                    <a:pt x="f5" y="f59"/>
                  </a:cubicBezTo>
                  <a:cubicBezTo>
                    <a:pt x="f60" y="f61"/>
                    <a:pt x="f62" y="f61"/>
                    <a:pt x="f52" y="f59"/>
                  </a:cubicBezTo>
                  <a:cubicBezTo>
                    <a:pt x="f61" y="f50"/>
                    <a:pt x="f63" y="f64"/>
                    <a:pt x="f54" y="f65"/>
                  </a:cubicBezTo>
                  <a:cubicBezTo>
                    <a:pt x="f66" y="f67"/>
                    <a:pt x="f65" y="f68"/>
                    <a:pt x="f64" y="f69"/>
                  </a:cubicBezTo>
                  <a:cubicBezTo>
                    <a:pt x="f48" y="f70"/>
                    <a:pt x="f71" y="f72"/>
                    <a:pt x="f12" y="f52"/>
                  </a:cubicBezTo>
                  <a:cubicBezTo>
                    <a:pt x="f12" y="f52"/>
                    <a:pt x="f12" y="f52"/>
                    <a:pt x="f12" y="f52"/>
                  </a:cubicBezTo>
                  <a:cubicBezTo>
                    <a:pt x="f12" y="f52"/>
                    <a:pt x="f12" y="f68"/>
                    <a:pt x="f10" y="f68"/>
                  </a:cubicBezTo>
                  <a:cubicBezTo>
                    <a:pt x="f73" y="f64"/>
                    <a:pt x="f42" y="f74"/>
                    <a:pt x="f29" y="f12"/>
                  </a:cubicBezTo>
                  <a:cubicBezTo>
                    <a:pt x="f37" y="f75"/>
                    <a:pt x="f76" y="f41"/>
                    <a:pt x="f77" y="f40"/>
                  </a:cubicBezTo>
                  <a:cubicBezTo>
                    <a:pt x="f77" y="f35"/>
                    <a:pt x="f78" y="f35"/>
                    <a:pt x="f79" y="f35"/>
                  </a:cubicBezTo>
                  <a:cubicBezTo>
                    <a:pt x="f80" y="f40"/>
                    <a:pt x="f81" y="f33"/>
                    <a:pt x="f36" y="f31"/>
                  </a:cubicBezTo>
                  <a:cubicBezTo>
                    <a:pt x="f82" y="f46"/>
                    <a:pt x="f82" y="f83"/>
                    <a:pt x="f84" y="f75"/>
                  </a:cubicBezTo>
                  <a:cubicBezTo>
                    <a:pt x="f34" y="f85"/>
                    <a:pt x="f86" y="f87"/>
                    <a:pt x="f88" y="f62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0"/>
                    <a:pt x="f96" y="f97"/>
                    <a:pt x="f98" y="f69"/>
                  </a:cubicBezTo>
                  <a:cubicBezTo>
                    <a:pt x="f24" y="f99"/>
                    <a:pt x="f24" y="f70"/>
                    <a:pt x="f100" y="f101"/>
                  </a:cubicBezTo>
                  <a:cubicBezTo>
                    <a:pt x="f100" y="f72"/>
                    <a:pt x="f100" y="f72"/>
                    <a:pt x="f24" y="f102"/>
                  </a:cubicBezTo>
                  <a:cubicBezTo>
                    <a:pt x="f26" y="f67"/>
                    <a:pt x="f28" y="f103"/>
                    <a:pt x="f89" y="f16"/>
                  </a:cubicBezTo>
                  <a:cubicBezTo>
                    <a:pt x="f89" y="f12"/>
                    <a:pt x="f89" y="f45"/>
                    <a:pt x="f89" y="f75"/>
                  </a:cubicBezTo>
                  <a:cubicBezTo>
                    <a:pt x="f89" y="f44"/>
                    <a:pt x="f89" y="f42"/>
                    <a:pt x="f28" y="f42"/>
                  </a:cubicBezTo>
                  <a:cubicBezTo>
                    <a:pt x="f95" y="f83"/>
                    <a:pt x="f104" y="f25"/>
                    <a:pt x="f104" y="f44"/>
                  </a:cubicBezTo>
                  <a:cubicBezTo>
                    <a:pt x="f105" y="f10"/>
                    <a:pt x="f100" y="f106"/>
                    <a:pt x="f107" y="f48"/>
                  </a:cubicBezTo>
                  <a:cubicBezTo>
                    <a:pt x="f23" y="f63"/>
                    <a:pt x="f108" y="f67"/>
                    <a:pt x="f109" y="f110"/>
                  </a:cubicBezTo>
                  <a:cubicBezTo>
                    <a:pt x="f21" y="f72"/>
                    <a:pt x="f18" y="f69"/>
                    <a:pt x="f111" y="f62"/>
                  </a:cubicBezTo>
                  <a:cubicBezTo>
                    <a:pt x="f112" y="f97"/>
                    <a:pt x="f113" y="f97"/>
                    <a:pt x="f114" y="f90"/>
                  </a:cubicBezTo>
                  <a:cubicBezTo>
                    <a:pt x="f115" y="f53"/>
                    <a:pt x="f116" y="f92"/>
                    <a:pt x="f117" y="f57"/>
                  </a:cubicBezTo>
                  <a:cubicBezTo>
                    <a:pt x="f118" y="f60"/>
                    <a:pt x="f119" y="f120"/>
                    <a:pt x="f121" y="f5"/>
                  </a:cubicBezTo>
                  <a:cubicBezTo>
                    <a:pt x="f122" y="f123"/>
                    <a:pt x="f124" y="f120"/>
                    <a:pt x="f125" y="f57"/>
                  </a:cubicBezTo>
                  <a:cubicBezTo>
                    <a:pt x="f124" y="f57"/>
                    <a:pt x="f124" y="f94"/>
                    <a:pt x="f122" y="f55"/>
                  </a:cubicBezTo>
                  <a:cubicBezTo>
                    <a:pt x="f126" y="f53"/>
                    <a:pt x="f126" y="f90"/>
                    <a:pt x="f124" y="f97"/>
                  </a:cubicBezTo>
                  <a:cubicBezTo>
                    <a:pt x="f127" y="f62"/>
                    <a:pt x="f128" y="f99"/>
                    <a:pt x="f129" y="f101"/>
                  </a:cubicBezTo>
                  <a:cubicBezTo>
                    <a:pt x="f6" y="f72"/>
                    <a:pt x="f6" y="f102"/>
                    <a:pt x="f130" y="f110"/>
                  </a:cubicBezTo>
                  <a:cubicBezTo>
                    <a:pt x="f130" y="f131"/>
                    <a:pt x="f129" y="f87"/>
                    <a:pt x="f132" y="f67"/>
                  </a:cubicBezTo>
                  <a:cubicBezTo>
                    <a:pt x="f133" y="f59"/>
                    <a:pt x="f128" y="f59"/>
                    <a:pt x="f134" y="f67"/>
                  </a:cubicBezTo>
                  <a:cubicBezTo>
                    <a:pt x="f135" y="f136"/>
                    <a:pt x="f121" y="f110"/>
                    <a:pt x="f116" y="f136"/>
                  </a:cubicBezTo>
                  <a:cubicBezTo>
                    <a:pt x="f114" y="f131"/>
                    <a:pt x="f13" y="f67"/>
                    <a:pt x="f137" y="f63"/>
                  </a:cubicBezTo>
                  <a:cubicBezTo>
                    <a:pt x="f20" y="f54"/>
                    <a:pt x="f22" y="f138"/>
                    <a:pt x="f139" y="f75"/>
                  </a:cubicBezTo>
                  <a:cubicBezTo>
                    <a:pt x="f139" y="f25"/>
                    <a:pt x="f139" y="f25"/>
                    <a:pt x="f21" y="f42"/>
                  </a:cubicBezTo>
                  <a:cubicBezTo>
                    <a:pt x="f113" y="f83"/>
                    <a:pt x="f119" y="f29"/>
                    <a:pt x="f140" y="f141"/>
                  </a:cubicBezTo>
                  <a:cubicBezTo>
                    <a:pt x="f134" y="f78"/>
                    <a:pt x="f133" y="f81"/>
                    <a:pt x="f129" y="f142"/>
                  </a:cubicBezTo>
                  <a:cubicBezTo>
                    <a:pt x="f129" y="f142"/>
                    <a:pt x="f129" y="f82"/>
                    <a:pt x="f129" y="f82"/>
                  </a:cubicBezTo>
                  <a:cubicBezTo>
                    <a:pt x="f143" y="f84"/>
                    <a:pt x="f144" y="f145"/>
                    <a:pt x="f121" y="f34"/>
                  </a:cubicBezTo>
                  <a:cubicBezTo>
                    <a:pt x="f117" y="f146"/>
                    <a:pt x="f115" y="f147"/>
                    <a:pt x="f113" y="f86"/>
                  </a:cubicBezTo>
                  <a:cubicBezTo>
                    <a:pt x="f148" y="f149"/>
                    <a:pt x="f112" y="f86"/>
                    <a:pt x="f13" y="f147"/>
                  </a:cubicBezTo>
                  <a:cubicBezTo>
                    <a:pt x="f19" y="f142"/>
                    <a:pt x="f150" y="f36"/>
                    <a:pt x="f96" y="f151"/>
                  </a:cubicBezTo>
                  <a:cubicBezTo>
                    <a:pt x="f89" y="f86"/>
                    <a:pt x="f152" y="f153"/>
                    <a:pt x="f86" y="f28"/>
                  </a:cubicBezTo>
                  <a:cubicBezTo>
                    <a:pt x="f145" y="f98"/>
                    <a:pt x="f84" y="f23"/>
                    <a:pt x="f84" y="f139"/>
                  </a:cubicBezTo>
                  <a:cubicBezTo>
                    <a:pt x="f82" y="f17"/>
                    <a:pt x="f84" y="f148"/>
                    <a:pt x="f34" y="f9"/>
                  </a:cubicBezTo>
                  <a:cubicBezTo>
                    <a:pt x="f34" y="f9"/>
                    <a:pt x="f34" y="f116"/>
                    <a:pt x="f145" y="f116"/>
                  </a:cubicBezTo>
                  <a:cubicBezTo>
                    <a:pt x="f81" y="f154"/>
                    <a:pt x="f141" y="f126"/>
                    <a:pt x="f43" y="f124"/>
                  </a:cubicBezTo>
                  <a:cubicBezTo>
                    <a:pt x="f35" y="f125"/>
                    <a:pt x="f31" y="f125"/>
                    <a:pt x="f155" y="f125"/>
                  </a:cubicBezTo>
                  <a:cubicBezTo>
                    <a:pt x="f47" y="f144"/>
                    <a:pt x="f8" y="f140"/>
                    <a:pt x="f48" y="f129"/>
                  </a:cubicBezTo>
                  <a:cubicBezTo>
                    <a:pt x="f66" y="f129"/>
                    <a:pt x="f66" y="f7"/>
                    <a:pt x="f66" y="f7"/>
                  </a:cubicBezTo>
                  <a:cubicBezTo>
                    <a:pt x="f66" y="f132"/>
                    <a:pt x="f66" y="f128"/>
                    <a:pt x="f66" y="f143"/>
                  </a:cubicBezTo>
                  <a:cubicBezTo>
                    <a:pt x="f85" y="f140"/>
                    <a:pt x="f106" y="f127"/>
                    <a:pt x="f16" y="f124"/>
                  </a:cubicBezTo>
                  <a:cubicBezTo>
                    <a:pt x="f49" y="f121"/>
                    <a:pt x="f49" y="f117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B9F0EE8B-D0D3-A05F-94AB-4AC9C6CBEE95}"/>
                </a:ext>
              </a:extLst>
            </p:cNvPr>
            <p:cNvSpPr/>
            <p:nvPr/>
          </p:nvSpPr>
          <p:spPr>
            <a:xfrm>
              <a:off x="7073167" y="2728597"/>
              <a:ext cx="398568" cy="537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"/>
                <a:gd name="f7" fmla="val 159"/>
                <a:gd name="f8" fmla="val 78"/>
                <a:gd name="f9" fmla="val 68"/>
                <a:gd name="f10" fmla="val 63"/>
                <a:gd name="f11" fmla="val 81"/>
                <a:gd name="f12" fmla="val 59"/>
                <a:gd name="f13" fmla="val 83"/>
                <a:gd name="f14" fmla="val 54"/>
                <a:gd name="f15" fmla="val 84"/>
                <a:gd name="f16" fmla="val 56"/>
                <a:gd name="f17" fmla="val 85"/>
                <a:gd name="f18" fmla="val 61"/>
                <a:gd name="f19" fmla="val 86"/>
                <a:gd name="f20" fmla="val 64"/>
                <a:gd name="f21" fmla="val 87"/>
                <a:gd name="f22" fmla="val 67"/>
                <a:gd name="f23" fmla="val 88"/>
                <a:gd name="f24" fmla="val 70"/>
                <a:gd name="f25" fmla="val 71"/>
                <a:gd name="f26" fmla="val 90"/>
                <a:gd name="f27" fmla="val 72"/>
                <a:gd name="f28" fmla="val 91"/>
                <a:gd name="f29" fmla="val 73"/>
                <a:gd name="f30" fmla="val 69"/>
                <a:gd name="f31" fmla="val 65"/>
                <a:gd name="f32" fmla="val 53"/>
                <a:gd name="f33" fmla="val 51"/>
                <a:gd name="f34" fmla="val 80"/>
                <a:gd name="f35" fmla="val 44"/>
                <a:gd name="f36" fmla="val 43"/>
                <a:gd name="f37" fmla="val 45"/>
                <a:gd name="f38" fmla="val 89"/>
                <a:gd name="f39" fmla="val 46"/>
                <a:gd name="f40" fmla="val 42"/>
                <a:gd name="f41" fmla="val 82"/>
                <a:gd name="f42" fmla="val 74"/>
                <a:gd name="f43" fmla="val 40"/>
                <a:gd name="f44" fmla="val 37"/>
                <a:gd name="f45" fmla="val 34"/>
                <a:gd name="f46" fmla="val 31"/>
                <a:gd name="f47" fmla="val 27"/>
                <a:gd name="f48" fmla="val 25"/>
                <a:gd name="f49" fmla="val 24"/>
                <a:gd name="f50" fmla="val 23"/>
                <a:gd name="f51" fmla="val 19"/>
                <a:gd name="f52" fmla="val 66"/>
                <a:gd name="f53" fmla="val 15"/>
                <a:gd name="f54" fmla="val 11"/>
                <a:gd name="f55" fmla="val 8"/>
                <a:gd name="f56" fmla="val 5"/>
                <a:gd name="f57" fmla="val 1"/>
                <a:gd name="f58" fmla="val 2"/>
                <a:gd name="f59" fmla="val 75"/>
                <a:gd name="f60" fmla="val 76"/>
                <a:gd name="f61" fmla="val 3"/>
                <a:gd name="f62" fmla="val 94"/>
                <a:gd name="f63" fmla="val 95"/>
                <a:gd name="f64" fmla="val 97"/>
                <a:gd name="f65" fmla="val 98"/>
                <a:gd name="f66" fmla="val 104"/>
                <a:gd name="f67" fmla="val 107"/>
                <a:gd name="f68" fmla="val 6"/>
                <a:gd name="f69" fmla="val 109"/>
                <a:gd name="f70" fmla="val 115"/>
                <a:gd name="f71" fmla="val 114"/>
                <a:gd name="f72" fmla="val 113"/>
                <a:gd name="f73" fmla="val 60"/>
                <a:gd name="f74" fmla="val 110"/>
                <a:gd name="f75" fmla="val 101"/>
                <a:gd name="f76" fmla="val 106"/>
                <a:gd name="f77" fmla="val 120"/>
                <a:gd name="f78" fmla="val 130"/>
                <a:gd name="f79" fmla="val 139"/>
                <a:gd name="f80" fmla="val 147"/>
                <a:gd name="f81" fmla="val 154"/>
                <a:gd name="f82" fmla="val 158"/>
                <a:gd name="f83" fmla="val 12"/>
                <a:gd name="f84" fmla="val 156"/>
                <a:gd name="f85" fmla="val 153"/>
                <a:gd name="f86" fmla="val 4"/>
                <a:gd name="f87" fmla="val 149"/>
                <a:gd name="f88" fmla="val 146"/>
                <a:gd name="f89" fmla="val 142"/>
                <a:gd name="f90" fmla="val 140"/>
                <a:gd name="f91" fmla="val 133"/>
                <a:gd name="f92" fmla="val 128"/>
                <a:gd name="f93" fmla="val 13"/>
                <a:gd name="f94" fmla="val 125"/>
                <a:gd name="f95" fmla="val 14"/>
                <a:gd name="f96" fmla="val 124"/>
                <a:gd name="f97" fmla="val 16"/>
                <a:gd name="f98" fmla="val 18"/>
                <a:gd name="f99" fmla="val 123"/>
                <a:gd name="f100" fmla="val 121"/>
                <a:gd name="f101" fmla="val 28"/>
                <a:gd name="f102" fmla="val 118"/>
                <a:gd name="f103" fmla="val 32"/>
                <a:gd name="f104" fmla="val 29"/>
                <a:gd name="f105" fmla="val 26"/>
                <a:gd name="f106" fmla="val 21"/>
                <a:gd name="f107" fmla="val 7"/>
                <a:gd name="f108" fmla="val 144"/>
                <a:gd name="f109" fmla="val 9"/>
                <a:gd name="f110" fmla="val 10"/>
                <a:gd name="f111" fmla="val 150"/>
                <a:gd name="f112" fmla="val 151"/>
                <a:gd name="f113" fmla="val 152"/>
                <a:gd name="f114" fmla="val 145"/>
                <a:gd name="f115" fmla="val 138"/>
                <a:gd name="f116" fmla="val 136"/>
                <a:gd name="f117" fmla="val 131"/>
                <a:gd name="f118" fmla="val 20"/>
                <a:gd name="f119" fmla="val 127"/>
                <a:gd name="f120" fmla="val 129"/>
                <a:gd name="f121" fmla="val 22"/>
                <a:gd name="f122" fmla="val 134"/>
                <a:gd name="f123" fmla="val 135"/>
                <a:gd name="f124" fmla="val 137"/>
                <a:gd name="f125" fmla="val 148"/>
                <a:gd name="f126" fmla="val 155"/>
                <a:gd name="f127" fmla="val 141"/>
                <a:gd name="f128" fmla="val 143"/>
                <a:gd name="f129" fmla="val 39"/>
                <a:gd name="f130" fmla="val 38"/>
                <a:gd name="f131" fmla="val 36"/>
                <a:gd name="f132" fmla="val 33"/>
                <a:gd name="f133" fmla="val 132"/>
                <a:gd name="f134" fmla="val 126"/>
                <a:gd name="f135" fmla="val 30"/>
                <a:gd name="f136" fmla="val 122"/>
                <a:gd name="f137" fmla="val 108"/>
                <a:gd name="f138" fmla="val 50"/>
                <a:gd name="f139" fmla="val 52"/>
                <a:gd name="f140" fmla="val 57"/>
                <a:gd name="f141" fmla="val 48"/>
                <a:gd name="f142" fmla="val 35"/>
                <a:gd name="f143" fmla="val 41"/>
                <a:gd name="f144" fmla="val 77"/>
                <a:gd name="f145" fmla="val 49"/>
                <a:gd name="f146" fmla="val 79"/>
                <a:gd name="f147" fmla="val 58"/>
                <a:gd name="f148" fmla="+- 0 0 -90"/>
                <a:gd name="f149" fmla="*/ f3 1 117"/>
                <a:gd name="f150" fmla="*/ f4 1 159"/>
                <a:gd name="f151" fmla="val f5"/>
                <a:gd name="f152" fmla="val f6"/>
                <a:gd name="f153" fmla="val f7"/>
                <a:gd name="f154" fmla="*/ f148 f0 1"/>
                <a:gd name="f155" fmla="+- f153 0 f151"/>
                <a:gd name="f156" fmla="+- f152 0 f151"/>
                <a:gd name="f157" fmla="*/ f154 1 f2"/>
                <a:gd name="f158" fmla="*/ f156 1 117"/>
                <a:gd name="f159" fmla="*/ f155 1 159"/>
                <a:gd name="f160" fmla="*/ 83 f156 1"/>
                <a:gd name="f161" fmla="*/ 54 f155 1"/>
                <a:gd name="f162" fmla="*/ 88 f156 1"/>
                <a:gd name="f163" fmla="*/ 70 f155 1"/>
                <a:gd name="f164" fmla="*/ 91 f156 1"/>
                <a:gd name="f165" fmla="*/ 73 f155 1"/>
                <a:gd name="f166" fmla="*/ 80 f156 1"/>
                <a:gd name="f167" fmla="*/ 44 f155 1"/>
                <a:gd name="f168" fmla="*/ 45 f155 1"/>
                <a:gd name="f169" fmla="*/ 71 f156 1"/>
                <a:gd name="f170" fmla="*/ 37 f155 1"/>
                <a:gd name="f171" fmla="*/ 64 f156 1"/>
                <a:gd name="f172" fmla="*/ 23 f155 1"/>
                <a:gd name="f173" fmla="*/ 68 f156 1"/>
                <a:gd name="f174" fmla="*/ 1 f155 1"/>
                <a:gd name="f175" fmla="*/ 76 f156 1"/>
                <a:gd name="f176" fmla="*/ 0 f155 1"/>
                <a:gd name="f177" fmla="*/ 94 f156 1"/>
                <a:gd name="f178" fmla="*/ 3 f155 1"/>
                <a:gd name="f179" fmla="*/ 109 f156 1"/>
                <a:gd name="f180" fmla="*/ 11 f155 1"/>
                <a:gd name="f181" fmla="*/ 107 f156 1"/>
                <a:gd name="f182" fmla="*/ 75 f155 1"/>
                <a:gd name="f183" fmla="*/ 61 f156 1"/>
                <a:gd name="f184" fmla="*/ 147 f155 1"/>
                <a:gd name="f185" fmla="*/ 5 f156 1"/>
                <a:gd name="f186" fmla="*/ 153 f155 1"/>
                <a:gd name="f187" fmla="*/ 3 f156 1"/>
                <a:gd name="f188" fmla="*/ 142 f155 1"/>
                <a:gd name="f189" fmla="*/ 13 f156 1"/>
                <a:gd name="f190" fmla="*/ 125 f155 1"/>
                <a:gd name="f191" fmla="*/ 32 f156 1"/>
                <a:gd name="f192" fmla="*/ 114 f155 1"/>
                <a:gd name="f193" fmla="*/ 18 f156 1"/>
                <a:gd name="f194" fmla="*/ 7 f156 1"/>
                <a:gd name="f195" fmla="*/ 140 f155 1"/>
                <a:gd name="f196" fmla="*/ 10 f156 1"/>
                <a:gd name="f197" fmla="*/ 151 f155 1"/>
                <a:gd name="f198" fmla="*/ 8 f156 1"/>
                <a:gd name="f199" fmla="*/ 20 f156 1"/>
                <a:gd name="f200" fmla="*/ 127 f155 1"/>
                <a:gd name="f201" fmla="*/ 23 f156 1"/>
                <a:gd name="f202" fmla="*/ 136 f155 1"/>
                <a:gd name="f203" fmla="*/ 25 f156 1"/>
                <a:gd name="f204" fmla="*/ 148 f155 1"/>
                <a:gd name="f205" fmla="*/ 155 f155 1"/>
                <a:gd name="f206" fmla="*/ 28 f156 1"/>
                <a:gd name="f207" fmla="*/ 149 f155 1"/>
                <a:gd name="f208" fmla="*/ 24 f156 1"/>
                <a:gd name="f209" fmla="*/ 144 f155 1"/>
                <a:gd name="f210" fmla="*/ 38 f156 1"/>
                <a:gd name="f211" fmla="*/ 143 f155 1"/>
                <a:gd name="f212" fmla="*/ 138 f155 1"/>
                <a:gd name="f213" fmla="*/ 130 f155 1"/>
                <a:gd name="f214" fmla="*/ 36 f156 1"/>
                <a:gd name="f215" fmla="*/ 50 f156 1"/>
                <a:gd name="f216" fmla="*/ 74 f155 1"/>
                <a:gd name="f217" fmla="*/ 63 f156 1"/>
                <a:gd name="f218" fmla="*/ 38 f155 1"/>
                <a:gd name="f219" fmla="*/ 77 f156 1"/>
                <a:gd name="f220" fmla="*/ 78 f156 1"/>
                <a:gd name="f221" fmla="*/ 68 f155 1"/>
                <a:gd name="f222" fmla="+- f157 0 f1"/>
                <a:gd name="f223" fmla="*/ f160 1 117"/>
                <a:gd name="f224" fmla="*/ f161 1 159"/>
                <a:gd name="f225" fmla="*/ f162 1 117"/>
                <a:gd name="f226" fmla="*/ f163 1 159"/>
                <a:gd name="f227" fmla="*/ f164 1 117"/>
                <a:gd name="f228" fmla="*/ f165 1 159"/>
                <a:gd name="f229" fmla="*/ f166 1 117"/>
                <a:gd name="f230" fmla="*/ f167 1 159"/>
                <a:gd name="f231" fmla="*/ f168 1 159"/>
                <a:gd name="f232" fmla="*/ f169 1 117"/>
                <a:gd name="f233" fmla="*/ f170 1 159"/>
                <a:gd name="f234" fmla="*/ f171 1 117"/>
                <a:gd name="f235" fmla="*/ f172 1 159"/>
                <a:gd name="f236" fmla="*/ f173 1 117"/>
                <a:gd name="f237" fmla="*/ f174 1 159"/>
                <a:gd name="f238" fmla="*/ f175 1 117"/>
                <a:gd name="f239" fmla="*/ f176 1 159"/>
                <a:gd name="f240" fmla="*/ f177 1 117"/>
                <a:gd name="f241" fmla="*/ f178 1 159"/>
                <a:gd name="f242" fmla="*/ f179 1 117"/>
                <a:gd name="f243" fmla="*/ f180 1 159"/>
                <a:gd name="f244" fmla="*/ f181 1 117"/>
                <a:gd name="f245" fmla="*/ f182 1 159"/>
                <a:gd name="f246" fmla="*/ f183 1 117"/>
                <a:gd name="f247" fmla="*/ f184 1 159"/>
                <a:gd name="f248" fmla="*/ f185 1 117"/>
                <a:gd name="f249" fmla="*/ f186 1 159"/>
                <a:gd name="f250" fmla="*/ f187 1 117"/>
                <a:gd name="f251" fmla="*/ f188 1 159"/>
                <a:gd name="f252" fmla="*/ f189 1 117"/>
                <a:gd name="f253" fmla="*/ f190 1 159"/>
                <a:gd name="f254" fmla="*/ f191 1 117"/>
                <a:gd name="f255" fmla="*/ f192 1 159"/>
                <a:gd name="f256" fmla="*/ f193 1 117"/>
                <a:gd name="f257" fmla="*/ f194 1 117"/>
                <a:gd name="f258" fmla="*/ f195 1 159"/>
                <a:gd name="f259" fmla="*/ f196 1 117"/>
                <a:gd name="f260" fmla="*/ f197 1 159"/>
                <a:gd name="f261" fmla="*/ f198 1 117"/>
                <a:gd name="f262" fmla="*/ f199 1 117"/>
                <a:gd name="f263" fmla="*/ f200 1 159"/>
                <a:gd name="f264" fmla="*/ f201 1 117"/>
                <a:gd name="f265" fmla="*/ f202 1 159"/>
                <a:gd name="f266" fmla="*/ f203 1 117"/>
                <a:gd name="f267" fmla="*/ f204 1 159"/>
                <a:gd name="f268" fmla="*/ f205 1 159"/>
                <a:gd name="f269" fmla="*/ f206 1 117"/>
                <a:gd name="f270" fmla="*/ f207 1 159"/>
                <a:gd name="f271" fmla="*/ f208 1 117"/>
                <a:gd name="f272" fmla="*/ f209 1 159"/>
                <a:gd name="f273" fmla="*/ f210 1 117"/>
                <a:gd name="f274" fmla="*/ f211 1 159"/>
                <a:gd name="f275" fmla="*/ f212 1 159"/>
                <a:gd name="f276" fmla="*/ f213 1 159"/>
                <a:gd name="f277" fmla="*/ f214 1 117"/>
                <a:gd name="f278" fmla="*/ f215 1 117"/>
                <a:gd name="f279" fmla="*/ f216 1 159"/>
                <a:gd name="f280" fmla="*/ f217 1 117"/>
                <a:gd name="f281" fmla="*/ f218 1 159"/>
                <a:gd name="f282" fmla="*/ f219 1 117"/>
                <a:gd name="f283" fmla="*/ f220 1 117"/>
                <a:gd name="f284" fmla="*/ f221 1 159"/>
                <a:gd name="f285" fmla="*/ 0 1 f158"/>
                <a:gd name="f286" fmla="*/ f152 1 f158"/>
                <a:gd name="f287" fmla="*/ 0 1 f159"/>
                <a:gd name="f288" fmla="*/ f153 1 f159"/>
                <a:gd name="f289" fmla="*/ f223 1 f158"/>
                <a:gd name="f290" fmla="*/ f224 1 f159"/>
                <a:gd name="f291" fmla="*/ f225 1 f158"/>
                <a:gd name="f292" fmla="*/ f226 1 f159"/>
                <a:gd name="f293" fmla="*/ f227 1 f158"/>
                <a:gd name="f294" fmla="*/ f228 1 f159"/>
                <a:gd name="f295" fmla="*/ f229 1 f158"/>
                <a:gd name="f296" fmla="*/ f230 1 f159"/>
                <a:gd name="f297" fmla="*/ f231 1 f159"/>
                <a:gd name="f298" fmla="*/ f232 1 f158"/>
                <a:gd name="f299" fmla="*/ f233 1 f159"/>
                <a:gd name="f300" fmla="*/ f234 1 f158"/>
                <a:gd name="f301" fmla="*/ f235 1 f159"/>
                <a:gd name="f302" fmla="*/ f236 1 f158"/>
                <a:gd name="f303" fmla="*/ f237 1 f159"/>
                <a:gd name="f304" fmla="*/ f238 1 f158"/>
                <a:gd name="f305" fmla="*/ f239 1 f159"/>
                <a:gd name="f306" fmla="*/ f240 1 f158"/>
                <a:gd name="f307" fmla="*/ f241 1 f159"/>
                <a:gd name="f308" fmla="*/ f242 1 f158"/>
                <a:gd name="f309" fmla="*/ f243 1 f159"/>
                <a:gd name="f310" fmla="*/ f244 1 f158"/>
                <a:gd name="f311" fmla="*/ f245 1 f159"/>
                <a:gd name="f312" fmla="*/ f246 1 f158"/>
                <a:gd name="f313" fmla="*/ f247 1 f159"/>
                <a:gd name="f314" fmla="*/ f248 1 f158"/>
                <a:gd name="f315" fmla="*/ f249 1 f159"/>
                <a:gd name="f316" fmla="*/ f250 1 f158"/>
                <a:gd name="f317" fmla="*/ f251 1 f159"/>
                <a:gd name="f318" fmla="*/ f252 1 f158"/>
                <a:gd name="f319" fmla="*/ f253 1 f159"/>
                <a:gd name="f320" fmla="*/ f254 1 f158"/>
                <a:gd name="f321" fmla="*/ f255 1 f159"/>
                <a:gd name="f322" fmla="*/ f256 1 f158"/>
                <a:gd name="f323" fmla="*/ f257 1 f158"/>
                <a:gd name="f324" fmla="*/ f258 1 f159"/>
                <a:gd name="f325" fmla="*/ f259 1 f158"/>
                <a:gd name="f326" fmla="*/ f260 1 f159"/>
                <a:gd name="f327" fmla="*/ f261 1 f158"/>
                <a:gd name="f328" fmla="*/ f262 1 f158"/>
                <a:gd name="f329" fmla="*/ f263 1 f159"/>
                <a:gd name="f330" fmla="*/ f264 1 f158"/>
                <a:gd name="f331" fmla="*/ f265 1 f159"/>
                <a:gd name="f332" fmla="*/ f266 1 f158"/>
                <a:gd name="f333" fmla="*/ f267 1 f159"/>
                <a:gd name="f334" fmla="*/ f268 1 f159"/>
                <a:gd name="f335" fmla="*/ f269 1 f158"/>
                <a:gd name="f336" fmla="*/ f270 1 f159"/>
                <a:gd name="f337" fmla="*/ f271 1 f158"/>
                <a:gd name="f338" fmla="*/ f272 1 f159"/>
                <a:gd name="f339" fmla="*/ f273 1 f158"/>
                <a:gd name="f340" fmla="*/ f274 1 f159"/>
                <a:gd name="f341" fmla="*/ f275 1 f159"/>
                <a:gd name="f342" fmla="*/ f276 1 f159"/>
                <a:gd name="f343" fmla="*/ f277 1 f158"/>
                <a:gd name="f344" fmla="*/ f278 1 f158"/>
                <a:gd name="f345" fmla="*/ f279 1 f159"/>
                <a:gd name="f346" fmla="*/ f280 1 f158"/>
                <a:gd name="f347" fmla="*/ f281 1 f159"/>
                <a:gd name="f348" fmla="*/ f282 1 f158"/>
                <a:gd name="f349" fmla="*/ f283 1 f158"/>
                <a:gd name="f350" fmla="*/ f284 1 f159"/>
                <a:gd name="f351" fmla="*/ f285 f149 1"/>
                <a:gd name="f352" fmla="*/ f286 f149 1"/>
                <a:gd name="f353" fmla="*/ f288 f150 1"/>
                <a:gd name="f354" fmla="*/ f287 f150 1"/>
                <a:gd name="f355" fmla="*/ f289 f149 1"/>
                <a:gd name="f356" fmla="*/ f290 f150 1"/>
                <a:gd name="f357" fmla="*/ f291 f149 1"/>
                <a:gd name="f358" fmla="*/ f292 f150 1"/>
                <a:gd name="f359" fmla="*/ f293 f149 1"/>
                <a:gd name="f360" fmla="*/ f294 f150 1"/>
                <a:gd name="f361" fmla="*/ f295 f149 1"/>
                <a:gd name="f362" fmla="*/ f296 f150 1"/>
                <a:gd name="f363" fmla="*/ f297 f150 1"/>
                <a:gd name="f364" fmla="*/ f298 f149 1"/>
                <a:gd name="f365" fmla="*/ f299 f150 1"/>
                <a:gd name="f366" fmla="*/ f300 f149 1"/>
                <a:gd name="f367" fmla="*/ f301 f150 1"/>
                <a:gd name="f368" fmla="*/ f302 f149 1"/>
                <a:gd name="f369" fmla="*/ f303 f150 1"/>
                <a:gd name="f370" fmla="*/ f304 f149 1"/>
                <a:gd name="f371" fmla="*/ f305 f150 1"/>
                <a:gd name="f372" fmla="*/ f306 f149 1"/>
                <a:gd name="f373" fmla="*/ f307 f150 1"/>
                <a:gd name="f374" fmla="*/ f308 f149 1"/>
                <a:gd name="f375" fmla="*/ f309 f150 1"/>
                <a:gd name="f376" fmla="*/ f310 f149 1"/>
                <a:gd name="f377" fmla="*/ f311 f150 1"/>
                <a:gd name="f378" fmla="*/ f312 f149 1"/>
                <a:gd name="f379" fmla="*/ f313 f150 1"/>
                <a:gd name="f380" fmla="*/ f314 f149 1"/>
                <a:gd name="f381" fmla="*/ f315 f150 1"/>
                <a:gd name="f382" fmla="*/ f316 f149 1"/>
                <a:gd name="f383" fmla="*/ f317 f150 1"/>
                <a:gd name="f384" fmla="*/ f318 f149 1"/>
                <a:gd name="f385" fmla="*/ f319 f150 1"/>
                <a:gd name="f386" fmla="*/ f320 f149 1"/>
                <a:gd name="f387" fmla="*/ f321 f150 1"/>
                <a:gd name="f388" fmla="*/ f322 f149 1"/>
                <a:gd name="f389" fmla="*/ f323 f149 1"/>
                <a:gd name="f390" fmla="*/ f324 f150 1"/>
                <a:gd name="f391" fmla="*/ f325 f149 1"/>
                <a:gd name="f392" fmla="*/ f326 f150 1"/>
                <a:gd name="f393" fmla="*/ f327 f149 1"/>
                <a:gd name="f394" fmla="*/ f328 f149 1"/>
                <a:gd name="f395" fmla="*/ f329 f150 1"/>
                <a:gd name="f396" fmla="*/ f330 f149 1"/>
                <a:gd name="f397" fmla="*/ f331 f150 1"/>
                <a:gd name="f398" fmla="*/ f332 f149 1"/>
                <a:gd name="f399" fmla="*/ f333 f150 1"/>
                <a:gd name="f400" fmla="*/ f334 f150 1"/>
                <a:gd name="f401" fmla="*/ f335 f149 1"/>
                <a:gd name="f402" fmla="*/ f336 f150 1"/>
                <a:gd name="f403" fmla="*/ f337 f149 1"/>
                <a:gd name="f404" fmla="*/ f338 f150 1"/>
                <a:gd name="f405" fmla="*/ f339 f149 1"/>
                <a:gd name="f406" fmla="*/ f340 f150 1"/>
                <a:gd name="f407" fmla="*/ f341 f150 1"/>
                <a:gd name="f408" fmla="*/ f342 f150 1"/>
                <a:gd name="f409" fmla="*/ f343 f149 1"/>
                <a:gd name="f410" fmla="*/ f344 f149 1"/>
                <a:gd name="f411" fmla="*/ f345 f150 1"/>
                <a:gd name="f412" fmla="*/ f346 f149 1"/>
                <a:gd name="f413" fmla="*/ f347 f150 1"/>
                <a:gd name="f414" fmla="*/ f348 f149 1"/>
                <a:gd name="f415" fmla="*/ f349 f149 1"/>
                <a:gd name="f416" fmla="*/ f350 f1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2">
                  <a:pos x="f355" y="f356"/>
                </a:cxn>
                <a:cxn ang="f222">
                  <a:pos x="f357" y="f358"/>
                </a:cxn>
                <a:cxn ang="f222">
                  <a:pos x="f359" y="f360"/>
                </a:cxn>
                <a:cxn ang="f222">
                  <a:pos x="f361" y="f362"/>
                </a:cxn>
                <a:cxn ang="f222">
                  <a:pos x="f357" y="f363"/>
                </a:cxn>
                <a:cxn ang="f222">
                  <a:pos x="f364" y="f365"/>
                </a:cxn>
                <a:cxn ang="f222">
                  <a:pos x="f366" y="f367"/>
                </a:cxn>
                <a:cxn ang="f222">
                  <a:pos x="f368" y="f369"/>
                </a:cxn>
                <a:cxn ang="f222">
                  <a:pos x="f370" y="f371"/>
                </a:cxn>
                <a:cxn ang="f222">
                  <a:pos x="f372" y="f373"/>
                </a:cxn>
                <a:cxn ang="f222">
                  <a:pos x="f374" y="f375"/>
                </a:cxn>
                <a:cxn ang="f222">
                  <a:pos x="f376" y="f377"/>
                </a:cxn>
                <a:cxn ang="f222">
                  <a:pos x="f378" y="f379"/>
                </a:cxn>
                <a:cxn ang="f222">
                  <a:pos x="f380" y="f381"/>
                </a:cxn>
                <a:cxn ang="f222">
                  <a:pos x="f382" y="f383"/>
                </a:cxn>
                <a:cxn ang="f222">
                  <a:pos x="f384" y="f385"/>
                </a:cxn>
                <a:cxn ang="f222">
                  <a:pos x="f386" y="f387"/>
                </a:cxn>
                <a:cxn ang="f222">
                  <a:pos x="f388" y="f385"/>
                </a:cxn>
                <a:cxn ang="f222">
                  <a:pos x="f389" y="f390"/>
                </a:cxn>
                <a:cxn ang="f222">
                  <a:pos x="f391" y="f392"/>
                </a:cxn>
                <a:cxn ang="f222">
                  <a:pos x="f384" y="f381"/>
                </a:cxn>
                <a:cxn ang="f222">
                  <a:pos x="f393" y="f383"/>
                </a:cxn>
                <a:cxn ang="f222">
                  <a:pos x="f394" y="f395"/>
                </a:cxn>
                <a:cxn ang="f222">
                  <a:pos x="f396" y="f397"/>
                </a:cxn>
                <a:cxn ang="f222">
                  <a:pos x="f398" y="f399"/>
                </a:cxn>
                <a:cxn ang="f222">
                  <a:pos x="f386" y="f400"/>
                </a:cxn>
                <a:cxn ang="f222">
                  <a:pos x="f401" y="f402"/>
                </a:cxn>
                <a:cxn ang="f222">
                  <a:pos x="f403" y="f390"/>
                </a:cxn>
                <a:cxn ang="f222">
                  <a:pos x="f386" y="f404"/>
                </a:cxn>
                <a:cxn ang="f222">
                  <a:pos x="f405" y="f406"/>
                </a:cxn>
                <a:cxn ang="f222">
                  <a:pos x="f398" y="f407"/>
                </a:cxn>
                <a:cxn ang="f222">
                  <a:pos x="f396" y="f408"/>
                </a:cxn>
                <a:cxn ang="f222">
                  <a:pos x="f409" y="f387"/>
                </a:cxn>
                <a:cxn ang="f222">
                  <a:pos x="f410" y="f411"/>
                </a:cxn>
                <a:cxn ang="f222">
                  <a:pos x="f412" y="f413"/>
                </a:cxn>
                <a:cxn ang="f222">
                  <a:pos x="f414" y="f363"/>
                </a:cxn>
                <a:cxn ang="f222">
                  <a:pos x="f415" y="f416"/>
                </a:cxn>
              </a:cxnLst>
              <a:rect l="f351" t="f354" r="f352" b="f353"/>
              <a:pathLst>
                <a:path w="117" h="159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7" y="f12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3" y="f25"/>
                    <a:pt x="f26" y="f27"/>
                    <a:pt x="f28" y="f29"/>
                  </a:cubicBezTo>
                  <a:cubicBezTo>
                    <a:pt x="f28" y="f29"/>
                    <a:pt x="f28" y="f29"/>
                    <a:pt x="f28" y="f29"/>
                  </a:cubicBezTo>
                  <a:cubicBezTo>
                    <a:pt x="f23" y="f30"/>
                    <a:pt x="f23" y="f31"/>
                    <a:pt x="f21" y="f18"/>
                  </a:cubicBezTo>
                  <a:cubicBezTo>
                    <a:pt x="f19" y="f32"/>
                    <a:pt x="f17" y="f33"/>
                    <a:pt x="f34" y="f35"/>
                  </a:cubicBezTo>
                  <a:cubicBezTo>
                    <a:pt x="f13" y="f36"/>
                    <a:pt x="f19" y="f37"/>
                    <a:pt x="f38" y="f39"/>
                  </a:cubicBezTo>
                  <a:cubicBezTo>
                    <a:pt x="f38" y="f39"/>
                    <a:pt x="f38" y="f39"/>
                    <a:pt x="f23" y="f37"/>
                  </a:cubicBezTo>
                  <a:cubicBezTo>
                    <a:pt x="f21" y="f35"/>
                    <a:pt x="f17" y="f40"/>
                    <a:pt x="f41" y="f40"/>
                  </a:cubicBezTo>
                  <a:cubicBezTo>
                    <a:pt x="f8" y="f40"/>
                    <a:pt x="f42" y="f43"/>
                    <a:pt x="f25" y="f44"/>
                  </a:cubicBezTo>
                  <a:cubicBezTo>
                    <a:pt x="f9" y="f45"/>
                    <a:pt x="f31" y="f46"/>
                    <a:pt x="f20" y="f47"/>
                  </a:cubicBezTo>
                  <a:cubicBezTo>
                    <a:pt x="f10" y="f48"/>
                    <a:pt x="f10" y="f49"/>
                    <a:pt x="f20" y="f50"/>
                  </a:cubicBezTo>
                  <a:cubicBezTo>
                    <a:pt x="f31" y="f51"/>
                    <a:pt x="f52" y="f53"/>
                    <a:pt x="f22" y="f54"/>
                  </a:cubicBezTo>
                  <a:cubicBezTo>
                    <a:pt x="f9" y="f55"/>
                    <a:pt x="f9" y="f56"/>
                    <a:pt x="f9" y="f57"/>
                  </a:cubicBezTo>
                  <a:cubicBezTo>
                    <a:pt x="f24" y="f58"/>
                    <a:pt x="f27" y="f57"/>
                    <a:pt x="f42" y="f5"/>
                  </a:cubicBezTo>
                  <a:cubicBezTo>
                    <a:pt x="f42" y="f5"/>
                    <a:pt x="f59" y="f5"/>
                    <a:pt x="f60" y="f5"/>
                  </a:cubicBezTo>
                  <a:cubicBezTo>
                    <a:pt x="f8" y="f57"/>
                    <a:pt x="f11" y="f58"/>
                    <a:pt x="f15" y="f5"/>
                  </a:cubicBezTo>
                  <a:cubicBezTo>
                    <a:pt x="f21" y="f61"/>
                    <a:pt x="f26" y="f61"/>
                    <a:pt x="f62" y="f61"/>
                  </a:cubicBezTo>
                  <a:cubicBezTo>
                    <a:pt x="f63" y="f61"/>
                    <a:pt x="f64" y="f61"/>
                    <a:pt x="f65" y="f61"/>
                  </a:cubicBezTo>
                  <a:cubicBezTo>
                    <a:pt x="f66" y="f61"/>
                    <a:pt x="f67" y="f68"/>
                    <a:pt x="f69" y="f54"/>
                  </a:cubicBezTo>
                  <a:cubicBezTo>
                    <a:pt x="f70" y="f49"/>
                    <a:pt x="f6" y="f44"/>
                    <a:pt x="f71" y="f33"/>
                  </a:cubicBezTo>
                  <a:cubicBezTo>
                    <a:pt x="f72" y="f73"/>
                    <a:pt x="f74" y="f9"/>
                    <a:pt x="f67" y="f59"/>
                  </a:cubicBezTo>
                  <a:cubicBezTo>
                    <a:pt x="f75" y="f28"/>
                    <a:pt x="f63" y="f76"/>
                    <a:pt x="f17" y="f77"/>
                  </a:cubicBezTo>
                  <a:cubicBezTo>
                    <a:pt x="f8" y="f78"/>
                    <a:pt x="f25" y="f79"/>
                    <a:pt x="f18" y="f80"/>
                  </a:cubicBezTo>
                  <a:cubicBezTo>
                    <a:pt x="f33" y="f81"/>
                    <a:pt x="f43" y="f7"/>
                    <a:pt x="f47" y="f82"/>
                  </a:cubicBezTo>
                  <a:cubicBezTo>
                    <a:pt x="f51" y="f82"/>
                    <a:pt x="f83" y="f84"/>
                    <a:pt x="f56" y="f85"/>
                  </a:cubicBezTo>
                  <a:cubicBezTo>
                    <a:pt x="f86" y="f85"/>
                    <a:pt x="f86" y="f85"/>
                    <a:pt x="f86" y="f85"/>
                  </a:cubicBezTo>
                  <a:cubicBezTo>
                    <a:pt x="f61" y="f87"/>
                    <a:pt x="f5" y="f88"/>
                    <a:pt x="f61" y="f89"/>
                  </a:cubicBezTo>
                  <a:cubicBezTo>
                    <a:pt x="f61" y="f89"/>
                    <a:pt x="f61" y="f90"/>
                    <a:pt x="f61" y="f79"/>
                  </a:cubicBezTo>
                  <a:cubicBezTo>
                    <a:pt x="f61" y="f91"/>
                    <a:pt x="f68" y="f92"/>
                    <a:pt x="f93" y="f94"/>
                  </a:cubicBezTo>
                  <a:cubicBezTo>
                    <a:pt x="f95" y="f96"/>
                    <a:pt x="f97" y="f96"/>
                    <a:pt x="f98" y="f99"/>
                  </a:cubicBezTo>
                  <a:cubicBezTo>
                    <a:pt x="f50" y="f100"/>
                    <a:pt x="f101" y="f102"/>
                    <a:pt x="f103" y="f71"/>
                  </a:cubicBezTo>
                  <a:cubicBezTo>
                    <a:pt x="f104" y="f102"/>
                    <a:pt x="f105" y="f77"/>
                    <a:pt x="f50" y="f99"/>
                  </a:cubicBezTo>
                  <a:cubicBezTo>
                    <a:pt x="f106" y="f99"/>
                    <a:pt x="f51" y="f96"/>
                    <a:pt x="f98" y="f94"/>
                  </a:cubicBezTo>
                  <a:cubicBezTo>
                    <a:pt x="f54" y="f92"/>
                    <a:pt x="f55" y="f91"/>
                    <a:pt x="f107" y="f79"/>
                  </a:cubicBezTo>
                  <a:cubicBezTo>
                    <a:pt x="f107" y="f90"/>
                    <a:pt x="f107" y="f90"/>
                    <a:pt x="f107" y="f90"/>
                  </a:cubicBezTo>
                  <a:cubicBezTo>
                    <a:pt x="f68" y="f108"/>
                    <a:pt x="f68" y="f88"/>
                    <a:pt x="f109" y="f87"/>
                  </a:cubicBezTo>
                  <a:cubicBezTo>
                    <a:pt x="f110" y="f87"/>
                    <a:pt x="f110" y="f111"/>
                    <a:pt x="f110" y="f112"/>
                  </a:cubicBezTo>
                  <a:cubicBezTo>
                    <a:pt x="f54" y="f113"/>
                    <a:pt x="f83" y="f85"/>
                    <a:pt x="f83" y="f81"/>
                  </a:cubicBezTo>
                  <a:cubicBezTo>
                    <a:pt x="f83" y="f85"/>
                    <a:pt x="f93" y="f85"/>
                    <a:pt x="f93" y="f85"/>
                  </a:cubicBezTo>
                  <a:cubicBezTo>
                    <a:pt x="f83" y="f112"/>
                    <a:pt x="f54" y="f87"/>
                    <a:pt x="f109" y="f80"/>
                  </a:cubicBezTo>
                  <a:cubicBezTo>
                    <a:pt x="f55" y="f114"/>
                    <a:pt x="f55" y="f108"/>
                    <a:pt x="f55" y="f89"/>
                  </a:cubicBezTo>
                  <a:cubicBezTo>
                    <a:pt x="f109" y="f90"/>
                    <a:pt x="f110" y="f115"/>
                    <a:pt x="f54" y="f116"/>
                  </a:cubicBezTo>
                  <a:cubicBezTo>
                    <a:pt x="f83" y="f117"/>
                    <a:pt x="f97" y="f92"/>
                    <a:pt x="f118" y="f119"/>
                  </a:cubicBezTo>
                  <a:cubicBezTo>
                    <a:pt x="f106" y="f120"/>
                    <a:pt x="f121" y="f117"/>
                    <a:pt x="f121" y="f91"/>
                  </a:cubicBezTo>
                  <a:cubicBezTo>
                    <a:pt x="f50" y="f122"/>
                    <a:pt x="f50" y="f123"/>
                    <a:pt x="f50" y="f116"/>
                  </a:cubicBezTo>
                  <a:cubicBezTo>
                    <a:pt x="f50" y="f124"/>
                    <a:pt x="f121" y="f115"/>
                    <a:pt x="f121" y="f79"/>
                  </a:cubicBezTo>
                  <a:cubicBezTo>
                    <a:pt x="f106" y="f89"/>
                    <a:pt x="f50" y="f88"/>
                    <a:pt x="f48" y="f125"/>
                  </a:cubicBezTo>
                  <a:cubicBezTo>
                    <a:pt x="f105" y="f87"/>
                    <a:pt x="f47" y="f87"/>
                    <a:pt x="f101" y="f111"/>
                  </a:cubicBezTo>
                  <a:cubicBezTo>
                    <a:pt x="f104" y="f112"/>
                    <a:pt x="f46" y="f85"/>
                    <a:pt x="f103" y="f126"/>
                  </a:cubicBezTo>
                  <a:cubicBezTo>
                    <a:pt x="f103" y="f81"/>
                    <a:pt x="f103" y="f85"/>
                    <a:pt x="f103" y="f85"/>
                  </a:cubicBezTo>
                  <a:cubicBezTo>
                    <a:pt x="f46" y="f112"/>
                    <a:pt x="f104" y="f111"/>
                    <a:pt x="f101" y="f87"/>
                  </a:cubicBezTo>
                  <a:cubicBezTo>
                    <a:pt x="f48" y="f80"/>
                    <a:pt x="f50" y="f108"/>
                    <a:pt x="f49" y="f127"/>
                  </a:cubicBezTo>
                  <a:cubicBezTo>
                    <a:pt x="f49" y="f90"/>
                    <a:pt x="f49" y="f90"/>
                    <a:pt x="f49" y="f90"/>
                  </a:cubicBezTo>
                  <a:cubicBezTo>
                    <a:pt x="f49" y="f90"/>
                    <a:pt x="f49" y="f90"/>
                    <a:pt x="f49" y="f90"/>
                  </a:cubicBezTo>
                  <a:cubicBezTo>
                    <a:pt x="f105" y="f128"/>
                    <a:pt x="f104" y="f108"/>
                    <a:pt x="f103" y="f108"/>
                  </a:cubicBezTo>
                  <a:cubicBezTo>
                    <a:pt x="f45" y="f108"/>
                    <a:pt x="f44" y="f108"/>
                    <a:pt x="f129" y="f108"/>
                  </a:cubicBezTo>
                  <a:cubicBezTo>
                    <a:pt x="f130" y="f108"/>
                    <a:pt x="f130" y="f128"/>
                    <a:pt x="f130" y="f128"/>
                  </a:cubicBezTo>
                  <a:cubicBezTo>
                    <a:pt x="f131" y="f128"/>
                    <a:pt x="f132" y="f89"/>
                    <a:pt x="f46" y="f89"/>
                  </a:cubicBezTo>
                  <a:cubicBezTo>
                    <a:pt x="f101" y="f89"/>
                    <a:pt x="f105" y="f90"/>
                    <a:pt x="f48" y="f115"/>
                  </a:cubicBezTo>
                  <a:cubicBezTo>
                    <a:pt x="f48" y="f115"/>
                    <a:pt x="f49" y="f124"/>
                    <a:pt x="f49" y="f124"/>
                  </a:cubicBezTo>
                  <a:cubicBezTo>
                    <a:pt x="f48" y="f123"/>
                    <a:pt x="f49" y="f133"/>
                    <a:pt x="f50" y="f78"/>
                  </a:cubicBezTo>
                  <a:cubicBezTo>
                    <a:pt x="f121" y="f92"/>
                    <a:pt x="f50" y="f134"/>
                    <a:pt x="f48" y="f94"/>
                  </a:cubicBezTo>
                  <a:cubicBezTo>
                    <a:pt x="f135" y="f136"/>
                    <a:pt x="f132" y="f102"/>
                    <a:pt x="f131" y="f71"/>
                  </a:cubicBezTo>
                  <a:cubicBezTo>
                    <a:pt x="f43" y="f137"/>
                    <a:pt x="f40" y="f75"/>
                    <a:pt x="f36" y="f62"/>
                  </a:cubicBezTo>
                  <a:cubicBezTo>
                    <a:pt x="f35" y="f21"/>
                    <a:pt x="f39" y="f34"/>
                    <a:pt x="f138" y="f42"/>
                  </a:cubicBezTo>
                  <a:cubicBezTo>
                    <a:pt x="f139" y="f25"/>
                    <a:pt x="f14" y="f22"/>
                    <a:pt x="f140" y="f20"/>
                  </a:cubicBezTo>
                  <a:cubicBezTo>
                    <a:pt x="f10" y="f16"/>
                    <a:pt x="f31" y="f141"/>
                    <a:pt x="f10" y="f130"/>
                  </a:cubicBezTo>
                  <a:cubicBezTo>
                    <a:pt x="f10" y="f44"/>
                    <a:pt x="f10" y="f142"/>
                    <a:pt x="f10" y="f45"/>
                  </a:cubicBezTo>
                  <a:cubicBezTo>
                    <a:pt x="f22" y="f129"/>
                    <a:pt x="f27" y="f143"/>
                    <a:pt x="f144" y="f37"/>
                  </a:cubicBezTo>
                  <a:cubicBezTo>
                    <a:pt x="f41" y="f145"/>
                    <a:pt x="f41" y="f32"/>
                    <a:pt x="f146" y="f147"/>
                  </a:cubicBezTo>
                  <a:cubicBezTo>
                    <a:pt x="f8" y="f18"/>
                    <a:pt x="f144" y="f52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8">
              <a:extLst>
                <a:ext uri="{FF2B5EF4-FFF2-40B4-BE49-F238E27FC236}">
                  <a16:creationId xmlns:a16="http://schemas.microsoft.com/office/drawing/2014/main" id="{23576848-B618-189D-8747-45D10AB50E5F}"/>
                </a:ext>
              </a:extLst>
            </p:cNvPr>
            <p:cNvSpPr/>
            <p:nvPr/>
          </p:nvSpPr>
          <p:spPr>
            <a:xfrm>
              <a:off x="6744093" y="2478956"/>
              <a:ext cx="194319" cy="273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81"/>
                <a:gd name="f8" fmla="val 43"/>
                <a:gd name="f9" fmla="val 49"/>
                <a:gd name="f10" fmla="val 51"/>
                <a:gd name="f11" fmla="val 44"/>
                <a:gd name="f12" fmla="val 52"/>
                <a:gd name="f13" fmla="val 54"/>
                <a:gd name="f14" fmla="val 41"/>
                <a:gd name="f15" fmla="val 59"/>
                <a:gd name="f16" fmla="val 37"/>
                <a:gd name="f17" fmla="val 60"/>
                <a:gd name="f18" fmla="val 34"/>
                <a:gd name="f19" fmla="val 32"/>
                <a:gd name="f20" fmla="val 62"/>
                <a:gd name="f21" fmla="val 30"/>
                <a:gd name="f22" fmla="val 65"/>
                <a:gd name="f23" fmla="val 29"/>
                <a:gd name="f24" fmla="val 68"/>
                <a:gd name="f25" fmla="val 26"/>
                <a:gd name="f26" fmla="val 70"/>
                <a:gd name="f27" fmla="val 23"/>
                <a:gd name="f28" fmla="val 22"/>
                <a:gd name="f29" fmla="val 21"/>
                <a:gd name="f30" fmla="val 19"/>
                <a:gd name="f31" fmla="val 17"/>
                <a:gd name="f32" fmla="val 16"/>
                <a:gd name="f33" fmla="val 71"/>
                <a:gd name="f34" fmla="val 15"/>
                <a:gd name="f35" fmla="val 73"/>
                <a:gd name="f36" fmla="val 75"/>
                <a:gd name="f37" fmla="val 14"/>
                <a:gd name="f38" fmla="val 76"/>
                <a:gd name="f39" fmla="val 13"/>
                <a:gd name="f40" fmla="val 77"/>
                <a:gd name="f41" fmla="val 11"/>
                <a:gd name="f42" fmla="val 78"/>
                <a:gd name="f43" fmla="val 8"/>
                <a:gd name="f44" fmla="val 79"/>
                <a:gd name="f45" fmla="val 6"/>
                <a:gd name="f46" fmla="val 5"/>
                <a:gd name="f47" fmla="val 3"/>
                <a:gd name="f48" fmla="val 72"/>
                <a:gd name="f49" fmla="val 2"/>
                <a:gd name="f50" fmla="val 58"/>
                <a:gd name="f51" fmla="val 48"/>
                <a:gd name="f52" fmla="val 39"/>
                <a:gd name="f53" fmla="val 9"/>
                <a:gd name="f54" fmla="val 24"/>
                <a:gd name="f55" fmla="val 12"/>
                <a:gd name="f56" fmla="val 10"/>
                <a:gd name="f57" fmla="val 33"/>
                <a:gd name="f58" fmla="val 1"/>
                <a:gd name="f59" fmla="val 46"/>
                <a:gd name="f60" fmla="val 53"/>
                <a:gd name="f61" fmla="val 18"/>
                <a:gd name="f62" fmla="val 20"/>
                <a:gd name="f63" fmla="val 50"/>
                <a:gd name="f64" fmla="val 25"/>
                <a:gd name="f65" fmla="val 55"/>
                <a:gd name="f66" fmla="val 28"/>
                <a:gd name="f67" fmla="val 31"/>
                <a:gd name="f68" fmla="val 38"/>
                <a:gd name="f69" fmla="val 47"/>
                <a:gd name="f70" fmla="val 45"/>
                <a:gd name="f71" fmla="+- 0 0 -90"/>
                <a:gd name="f72" fmla="*/ f3 1 57"/>
                <a:gd name="f73" fmla="*/ f4 1 81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57"/>
                <a:gd name="f82" fmla="*/ f78 1 81"/>
                <a:gd name="f83" fmla="*/ 43 f79 1"/>
                <a:gd name="f84" fmla="*/ 49 f78 1"/>
                <a:gd name="f85" fmla="*/ 54 f78 1"/>
                <a:gd name="f86" fmla="*/ 37 f79 1"/>
                <a:gd name="f87" fmla="*/ 60 f78 1"/>
                <a:gd name="f88" fmla="*/ 30 f79 1"/>
                <a:gd name="f89" fmla="*/ 65 f78 1"/>
                <a:gd name="f90" fmla="*/ 23 f79 1"/>
                <a:gd name="f91" fmla="*/ 70 f78 1"/>
                <a:gd name="f92" fmla="*/ 19 f79 1"/>
                <a:gd name="f93" fmla="*/ 15 f79 1"/>
                <a:gd name="f94" fmla="*/ 73 f78 1"/>
                <a:gd name="f95" fmla="*/ 13 f79 1"/>
                <a:gd name="f96" fmla="*/ 77 f78 1"/>
                <a:gd name="f97" fmla="*/ 6 f79 1"/>
                <a:gd name="f98" fmla="*/ 81 f78 1"/>
                <a:gd name="f99" fmla="*/ 2 f79 1"/>
                <a:gd name="f100" fmla="*/ 68 f78 1"/>
                <a:gd name="f101" fmla="*/ 39 f78 1"/>
                <a:gd name="f102" fmla="*/ 17 f79 1"/>
                <a:gd name="f103" fmla="*/ 16 f78 1"/>
                <a:gd name="f104" fmla="*/ 24 f79 1"/>
                <a:gd name="f105" fmla="*/ 12 f78 1"/>
                <a:gd name="f106" fmla="*/ 5 f78 1"/>
                <a:gd name="f107" fmla="*/ 1 f78 1"/>
                <a:gd name="f108" fmla="*/ 48 f79 1"/>
                <a:gd name="f109" fmla="*/ 9 f78 1"/>
                <a:gd name="f110" fmla="*/ 11 f78 1"/>
                <a:gd name="f111" fmla="*/ 49 f79 1"/>
                <a:gd name="f112" fmla="*/ 53 f79 1"/>
                <a:gd name="f113" fmla="*/ 15 f78 1"/>
                <a:gd name="f114" fmla="*/ 50 f79 1"/>
                <a:gd name="f115" fmla="*/ 21 f78 1"/>
                <a:gd name="f116" fmla="*/ 24 f78 1"/>
                <a:gd name="f117" fmla="*/ 25 f78 1"/>
                <a:gd name="f118" fmla="*/ 54 f79 1"/>
                <a:gd name="f119" fmla="*/ 29 f78 1"/>
                <a:gd name="f120" fmla="*/ 51 f79 1"/>
                <a:gd name="f121" fmla="*/ 34 f78 1"/>
                <a:gd name="f122" fmla="*/ 48 f78 1"/>
                <a:gd name="f123" fmla="+- f80 0 f1"/>
                <a:gd name="f124" fmla="*/ f83 1 57"/>
                <a:gd name="f125" fmla="*/ f84 1 81"/>
                <a:gd name="f126" fmla="*/ f85 1 81"/>
                <a:gd name="f127" fmla="*/ f86 1 57"/>
                <a:gd name="f128" fmla="*/ f87 1 81"/>
                <a:gd name="f129" fmla="*/ f88 1 57"/>
                <a:gd name="f130" fmla="*/ f89 1 81"/>
                <a:gd name="f131" fmla="*/ f90 1 57"/>
                <a:gd name="f132" fmla="*/ f91 1 81"/>
                <a:gd name="f133" fmla="*/ f92 1 57"/>
                <a:gd name="f134" fmla="*/ f93 1 57"/>
                <a:gd name="f135" fmla="*/ f94 1 81"/>
                <a:gd name="f136" fmla="*/ f95 1 57"/>
                <a:gd name="f137" fmla="*/ f96 1 81"/>
                <a:gd name="f138" fmla="*/ f97 1 57"/>
                <a:gd name="f139" fmla="*/ f98 1 81"/>
                <a:gd name="f140" fmla="*/ f99 1 57"/>
                <a:gd name="f141" fmla="*/ f100 1 81"/>
                <a:gd name="f142" fmla="*/ f101 1 81"/>
                <a:gd name="f143" fmla="*/ f102 1 57"/>
                <a:gd name="f144" fmla="*/ f103 1 81"/>
                <a:gd name="f145" fmla="*/ f104 1 57"/>
                <a:gd name="f146" fmla="*/ f105 1 81"/>
                <a:gd name="f147" fmla="*/ f106 1 81"/>
                <a:gd name="f148" fmla="*/ f107 1 81"/>
                <a:gd name="f149" fmla="*/ f108 1 57"/>
                <a:gd name="f150" fmla="*/ f109 1 81"/>
                <a:gd name="f151" fmla="*/ f110 1 81"/>
                <a:gd name="f152" fmla="*/ f111 1 57"/>
                <a:gd name="f153" fmla="*/ f112 1 57"/>
                <a:gd name="f154" fmla="*/ f113 1 81"/>
                <a:gd name="f155" fmla="*/ f114 1 57"/>
                <a:gd name="f156" fmla="*/ f115 1 81"/>
                <a:gd name="f157" fmla="*/ f116 1 81"/>
                <a:gd name="f158" fmla="*/ f117 1 81"/>
                <a:gd name="f159" fmla="*/ f118 1 57"/>
                <a:gd name="f160" fmla="*/ f119 1 81"/>
                <a:gd name="f161" fmla="*/ f120 1 57"/>
                <a:gd name="f162" fmla="*/ f121 1 81"/>
                <a:gd name="f163" fmla="*/ f122 1 81"/>
                <a:gd name="f164" fmla="*/ 0 1 f81"/>
                <a:gd name="f165" fmla="*/ f75 1 f81"/>
                <a:gd name="f166" fmla="*/ 0 1 f82"/>
                <a:gd name="f167" fmla="*/ f76 1 f82"/>
                <a:gd name="f168" fmla="*/ f124 1 f81"/>
                <a:gd name="f169" fmla="*/ f125 1 f82"/>
                <a:gd name="f170" fmla="*/ f126 1 f82"/>
                <a:gd name="f171" fmla="*/ f127 1 f81"/>
                <a:gd name="f172" fmla="*/ f128 1 f82"/>
                <a:gd name="f173" fmla="*/ f129 1 f81"/>
                <a:gd name="f174" fmla="*/ f130 1 f82"/>
                <a:gd name="f175" fmla="*/ f131 1 f81"/>
                <a:gd name="f176" fmla="*/ f132 1 f82"/>
                <a:gd name="f177" fmla="*/ f133 1 f81"/>
                <a:gd name="f178" fmla="*/ f134 1 f81"/>
                <a:gd name="f179" fmla="*/ f135 1 f82"/>
                <a:gd name="f180" fmla="*/ f136 1 f81"/>
                <a:gd name="f181" fmla="*/ f137 1 f82"/>
                <a:gd name="f182" fmla="*/ f138 1 f81"/>
                <a:gd name="f183" fmla="*/ f139 1 f82"/>
                <a:gd name="f184" fmla="*/ f140 1 f81"/>
                <a:gd name="f185" fmla="*/ f141 1 f82"/>
                <a:gd name="f186" fmla="*/ f142 1 f82"/>
                <a:gd name="f187" fmla="*/ f143 1 f81"/>
                <a:gd name="f188" fmla="*/ f144 1 f82"/>
                <a:gd name="f189" fmla="*/ f145 1 f81"/>
                <a:gd name="f190" fmla="*/ f146 1 f82"/>
                <a:gd name="f191" fmla="*/ f147 1 f82"/>
                <a:gd name="f192" fmla="*/ f148 1 f82"/>
                <a:gd name="f193" fmla="*/ f149 1 f81"/>
                <a:gd name="f194" fmla="*/ f150 1 f82"/>
                <a:gd name="f195" fmla="*/ f151 1 f82"/>
                <a:gd name="f196" fmla="*/ f152 1 f81"/>
                <a:gd name="f197" fmla="*/ f153 1 f81"/>
                <a:gd name="f198" fmla="*/ f154 1 f82"/>
                <a:gd name="f199" fmla="*/ f155 1 f81"/>
                <a:gd name="f200" fmla="*/ f156 1 f82"/>
                <a:gd name="f201" fmla="*/ f157 1 f82"/>
                <a:gd name="f202" fmla="*/ f158 1 f82"/>
                <a:gd name="f203" fmla="*/ f159 1 f81"/>
                <a:gd name="f204" fmla="*/ f160 1 f82"/>
                <a:gd name="f205" fmla="*/ f161 1 f81"/>
                <a:gd name="f206" fmla="*/ f162 1 f82"/>
                <a:gd name="f207" fmla="*/ f163 1 f82"/>
                <a:gd name="f208" fmla="*/ f164 f72 1"/>
                <a:gd name="f209" fmla="*/ f165 f72 1"/>
                <a:gd name="f210" fmla="*/ f167 f73 1"/>
                <a:gd name="f211" fmla="*/ f166 f73 1"/>
                <a:gd name="f212" fmla="*/ f168 f72 1"/>
                <a:gd name="f213" fmla="*/ f169 f73 1"/>
                <a:gd name="f214" fmla="*/ f170 f73 1"/>
                <a:gd name="f215" fmla="*/ f171 f72 1"/>
                <a:gd name="f216" fmla="*/ f172 f73 1"/>
                <a:gd name="f217" fmla="*/ f173 f72 1"/>
                <a:gd name="f218" fmla="*/ f174 f73 1"/>
                <a:gd name="f219" fmla="*/ f175 f72 1"/>
                <a:gd name="f220" fmla="*/ f176 f73 1"/>
                <a:gd name="f221" fmla="*/ f177 f72 1"/>
                <a:gd name="f222" fmla="*/ f178 f72 1"/>
                <a:gd name="f223" fmla="*/ f179 f73 1"/>
                <a:gd name="f224" fmla="*/ f180 f72 1"/>
                <a:gd name="f225" fmla="*/ f181 f73 1"/>
                <a:gd name="f226" fmla="*/ f182 f72 1"/>
                <a:gd name="f227" fmla="*/ f183 f73 1"/>
                <a:gd name="f228" fmla="*/ f184 f72 1"/>
                <a:gd name="f229" fmla="*/ f185 f73 1"/>
                <a:gd name="f230" fmla="*/ f186 f73 1"/>
                <a:gd name="f231" fmla="*/ f187 f72 1"/>
                <a:gd name="f232" fmla="*/ f188 f73 1"/>
                <a:gd name="f233" fmla="*/ f189 f72 1"/>
                <a:gd name="f234" fmla="*/ f190 f73 1"/>
                <a:gd name="f235" fmla="*/ f191 f73 1"/>
                <a:gd name="f236" fmla="*/ f192 f73 1"/>
                <a:gd name="f237" fmla="*/ f193 f72 1"/>
                <a:gd name="f238" fmla="*/ f194 f73 1"/>
                <a:gd name="f239" fmla="*/ f195 f73 1"/>
                <a:gd name="f240" fmla="*/ f196 f72 1"/>
                <a:gd name="f241" fmla="*/ f197 f72 1"/>
                <a:gd name="f242" fmla="*/ f198 f73 1"/>
                <a:gd name="f243" fmla="*/ f199 f72 1"/>
                <a:gd name="f244" fmla="*/ f200 f73 1"/>
                <a:gd name="f245" fmla="*/ f201 f73 1"/>
                <a:gd name="f246" fmla="*/ f202 f73 1"/>
                <a:gd name="f247" fmla="*/ f203 f72 1"/>
                <a:gd name="f248" fmla="*/ f204 f73 1"/>
                <a:gd name="f249" fmla="*/ f205 f72 1"/>
                <a:gd name="f250" fmla="*/ f206 f73 1"/>
                <a:gd name="f251" fmla="*/ f207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212" y="f213"/>
                </a:cxn>
                <a:cxn ang="f123">
                  <a:pos x="f212" y="f214"/>
                </a:cxn>
                <a:cxn ang="f123">
                  <a:pos x="f215" y="f216"/>
                </a:cxn>
                <a:cxn ang="f123">
                  <a:pos x="f217" y="f218"/>
                </a:cxn>
                <a:cxn ang="f123">
                  <a:pos x="f219" y="f220"/>
                </a:cxn>
                <a:cxn ang="f123">
                  <a:pos x="f221" y="f220"/>
                </a:cxn>
                <a:cxn ang="f123">
                  <a:pos x="f222" y="f223"/>
                </a:cxn>
                <a:cxn ang="f123">
                  <a:pos x="f224" y="f225"/>
                </a:cxn>
                <a:cxn ang="f123">
                  <a:pos x="f226" y="f227"/>
                </a:cxn>
                <a:cxn ang="f123">
                  <a:pos x="f228" y="f229"/>
                </a:cxn>
                <a:cxn ang="f123">
                  <a:pos x="f228" y="f230"/>
                </a:cxn>
                <a:cxn ang="f123">
                  <a:pos x="f231" y="f232"/>
                </a:cxn>
                <a:cxn ang="f123">
                  <a:pos x="f233" y="f234"/>
                </a:cxn>
                <a:cxn ang="f123">
                  <a:pos x="f215" y="f235"/>
                </a:cxn>
                <a:cxn ang="f123">
                  <a:pos x="f212" y="f236"/>
                </a:cxn>
                <a:cxn ang="f123">
                  <a:pos x="f237" y="f235"/>
                </a:cxn>
                <a:cxn ang="f123">
                  <a:pos x="f237" y="f238"/>
                </a:cxn>
                <a:cxn ang="f123">
                  <a:pos x="f237" y="f239"/>
                </a:cxn>
                <a:cxn ang="f123">
                  <a:pos x="f240" y="f239"/>
                </a:cxn>
                <a:cxn ang="f123">
                  <a:pos x="f241" y="f242"/>
                </a:cxn>
                <a:cxn ang="f123">
                  <a:pos x="f243" y="f244"/>
                </a:cxn>
                <a:cxn ang="f123">
                  <a:pos x="f240" y="f245"/>
                </a:cxn>
                <a:cxn ang="f123">
                  <a:pos x="f240" y="f245"/>
                </a:cxn>
                <a:cxn ang="f123">
                  <a:pos x="f241" y="f246"/>
                </a:cxn>
                <a:cxn ang="f123">
                  <a:pos x="f247" y="f248"/>
                </a:cxn>
                <a:cxn ang="f123">
                  <a:pos x="f249" y="f250"/>
                </a:cxn>
                <a:cxn ang="f123">
                  <a:pos x="f240" y="f251"/>
                </a:cxn>
                <a:cxn ang="f123">
                  <a:pos x="f212" y="f213"/>
                </a:cxn>
              </a:cxnLst>
              <a:rect l="f208" t="f211" r="f209" b="f210"/>
              <a:pathLst>
                <a:path w="57" h="81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8" y="f6"/>
                    <a:pt x="f14" y="f15"/>
                    <a:pt x="f16" y="f17"/>
                  </a:cubicBezTo>
                  <a:cubicBezTo>
                    <a:pt x="f18" y="f17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26"/>
                  </a:cubicBezTo>
                  <a:cubicBezTo>
                    <a:pt x="f31" y="f26"/>
                    <a:pt x="f32" y="f33"/>
                    <a:pt x="f34" y="f35"/>
                  </a:cubicBezTo>
                  <a:cubicBezTo>
                    <a:pt x="f34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7"/>
                  </a:cubicBezTo>
                  <a:cubicBezTo>
                    <a:pt x="f46" y="f38"/>
                    <a:pt x="f47" y="f48"/>
                    <a:pt x="f49" y="f24"/>
                  </a:cubicBezTo>
                  <a:cubicBezTo>
                    <a:pt x="f5" y="f50"/>
                    <a:pt x="f5" y="f51"/>
                    <a:pt x="f49" y="f52"/>
                  </a:cubicBezTo>
                  <a:cubicBezTo>
                    <a:pt x="f46" y="f23"/>
                    <a:pt x="f53" y="f28"/>
                    <a:pt x="f31" y="f32"/>
                  </a:cubicBezTo>
                  <a:cubicBezTo>
                    <a:pt x="f30" y="f37"/>
                    <a:pt x="f28" y="f39"/>
                    <a:pt x="f54" y="f55"/>
                  </a:cubicBezTo>
                  <a:cubicBezTo>
                    <a:pt x="f23" y="f56"/>
                    <a:pt x="f57" y="f43"/>
                    <a:pt x="f16" y="f46"/>
                  </a:cubicBezTo>
                  <a:cubicBezTo>
                    <a:pt x="f52" y="f47"/>
                    <a:pt x="f14" y="f49"/>
                    <a:pt x="f8" y="f58"/>
                  </a:cubicBezTo>
                  <a:cubicBezTo>
                    <a:pt x="f59" y="f5"/>
                    <a:pt x="f51" y="f49"/>
                    <a:pt x="f51" y="f46"/>
                  </a:cubicBezTo>
                  <a:cubicBezTo>
                    <a:pt x="f51" y="f45"/>
                    <a:pt x="f51" y="f43"/>
                    <a:pt x="f51" y="f53"/>
                  </a:cubicBezTo>
                  <a:cubicBezTo>
                    <a:pt x="f51" y="f56"/>
                    <a:pt x="f51" y="f41"/>
                    <a:pt x="f51" y="f41"/>
                  </a:cubicBezTo>
                  <a:cubicBezTo>
                    <a:pt x="f51" y="f41"/>
                    <a:pt x="f9" y="f41"/>
                    <a:pt x="f9" y="f41"/>
                  </a:cubicBezTo>
                  <a:cubicBezTo>
                    <a:pt x="f10" y="f41"/>
                    <a:pt x="f60" y="f39"/>
                    <a:pt x="f60" y="f34"/>
                  </a:cubicBezTo>
                  <a:cubicBezTo>
                    <a:pt x="f60" y="f61"/>
                    <a:pt x="f12" y="f62"/>
                    <a:pt x="f63" y="f29"/>
                  </a:cubicBezTo>
                  <a:cubicBezTo>
                    <a:pt x="f63" y="f28"/>
                    <a:pt x="f9" y="f27"/>
                    <a:pt x="f9" y="f54"/>
                  </a:cubicBezTo>
                  <a:cubicBezTo>
                    <a:pt x="f9" y="f54"/>
                    <a:pt x="f9" y="f54"/>
                    <a:pt x="f9" y="f54"/>
                  </a:cubicBezTo>
                  <a:cubicBezTo>
                    <a:pt x="f10" y="f54"/>
                    <a:pt x="f12" y="f27"/>
                    <a:pt x="f60" y="f64"/>
                  </a:cubicBezTo>
                  <a:cubicBezTo>
                    <a:pt x="f65" y="f25"/>
                    <a:pt x="f65" y="f66"/>
                    <a:pt x="f13" y="f23"/>
                  </a:cubicBezTo>
                  <a:cubicBezTo>
                    <a:pt x="f60" y="f67"/>
                    <a:pt x="f12" y="f19"/>
                    <a:pt x="f10" y="f18"/>
                  </a:cubicBezTo>
                  <a:cubicBezTo>
                    <a:pt x="f6" y="f68"/>
                    <a:pt x="f13" y="f59"/>
                    <a:pt x="f9" y="f51"/>
                  </a:cubicBezTo>
                  <a:cubicBezTo>
                    <a:pt x="f69" y="f51"/>
                    <a:pt x="f70" y="f51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9">
              <a:extLst>
                <a:ext uri="{FF2B5EF4-FFF2-40B4-BE49-F238E27FC236}">
                  <a16:creationId xmlns:a16="http://schemas.microsoft.com/office/drawing/2014/main" id="{4818692A-663B-A229-1A58-1E21F4169FAF}"/>
                </a:ext>
              </a:extLst>
            </p:cNvPr>
            <p:cNvSpPr/>
            <p:nvPr/>
          </p:nvSpPr>
          <p:spPr>
            <a:xfrm>
              <a:off x="7219261" y="2427896"/>
              <a:ext cx="319134" cy="222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4"/>
                <a:gd name="f7" fmla="val 66"/>
                <a:gd name="f8" fmla="val 80"/>
                <a:gd name="f9" fmla="val 25"/>
                <a:gd name="f10" fmla="val 81"/>
                <a:gd name="f11" fmla="val 27"/>
                <a:gd name="f12" fmla="val 83"/>
                <a:gd name="f13" fmla="val 30"/>
                <a:gd name="f14" fmla="val 84"/>
                <a:gd name="f15" fmla="val 32"/>
                <a:gd name="f16" fmla="val 82"/>
                <a:gd name="f17" fmla="val 33"/>
                <a:gd name="f18" fmla="val 34"/>
                <a:gd name="f19" fmla="val 79"/>
                <a:gd name="f20" fmla="val 35"/>
                <a:gd name="f21" fmla="val 78"/>
                <a:gd name="f22" fmla="val 77"/>
                <a:gd name="f23" fmla="val 76"/>
                <a:gd name="f24" fmla="val 31"/>
                <a:gd name="f25" fmla="val 73"/>
                <a:gd name="f26" fmla="val 29"/>
                <a:gd name="f27" fmla="val 70"/>
                <a:gd name="f28" fmla="val 28"/>
                <a:gd name="f29" fmla="val 67"/>
                <a:gd name="f30" fmla="val 64"/>
                <a:gd name="f31" fmla="val 63"/>
                <a:gd name="f32" fmla="val 37"/>
                <a:gd name="f33" fmla="val 68"/>
                <a:gd name="f34" fmla="val 45"/>
                <a:gd name="f35" fmla="val 69"/>
                <a:gd name="f36" fmla="val 52"/>
                <a:gd name="f37" fmla="val 65"/>
                <a:gd name="f38" fmla="val 60"/>
                <a:gd name="f39" fmla="val 61"/>
                <a:gd name="f40" fmla="val 62"/>
                <a:gd name="f41" fmla="val 59"/>
                <a:gd name="f42" fmla="val 57"/>
                <a:gd name="f43" fmla="val 53"/>
                <a:gd name="f44" fmla="val 48"/>
                <a:gd name="f45" fmla="val 41"/>
                <a:gd name="f46" fmla="val 43"/>
                <a:gd name="f47" fmla="val 46"/>
                <a:gd name="f48" fmla="val 50"/>
                <a:gd name="f49" fmla="val 26"/>
                <a:gd name="f50" fmla="val 22"/>
                <a:gd name="f51" fmla="val 51"/>
                <a:gd name="f52" fmla="val 18"/>
                <a:gd name="f53" fmla="val 54"/>
                <a:gd name="f54" fmla="val 58"/>
                <a:gd name="f55" fmla="val 17"/>
                <a:gd name="f56" fmla="val 13"/>
                <a:gd name="f57" fmla="val 12"/>
                <a:gd name="f58" fmla="val 10"/>
                <a:gd name="f59" fmla="val 6"/>
                <a:gd name="f60" fmla="val 3"/>
                <a:gd name="f61" fmla="val 1"/>
                <a:gd name="f62" fmla="val 2"/>
                <a:gd name="f63" fmla="val 5"/>
                <a:gd name="f64" fmla="val 7"/>
                <a:gd name="f65" fmla="val 8"/>
                <a:gd name="f66" fmla="val 9"/>
                <a:gd name="f67" fmla="val 40"/>
                <a:gd name="f68" fmla="val 38"/>
                <a:gd name="f69" fmla="val 36"/>
                <a:gd name="f70" fmla="val 19"/>
                <a:gd name="f71" fmla="val 16"/>
                <a:gd name="f72" fmla="val 56"/>
                <a:gd name="f73" fmla="val 11"/>
                <a:gd name="f74" fmla="val 72"/>
                <a:gd name="f75" fmla="val 74"/>
                <a:gd name="f76" fmla="val 4"/>
                <a:gd name="f77" fmla="val 87"/>
                <a:gd name="f78" fmla="val 92"/>
                <a:gd name="f79" fmla="val 93"/>
                <a:gd name="f80" fmla="val 15"/>
                <a:gd name="f81" fmla="val 90"/>
                <a:gd name="f82" fmla="val 85"/>
                <a:gd name="f83" fmla="val 23"/>
                <a:gd name="f84" fmla="val 91"/>
                <a:gd name="f85" fmla="val 88"/>
                <a:gd name="f86" fmla="val 86"/>
                <a:gd name="f87" fmla="+- 0 0 -90"/>
                <a:gd name="f88" fmla="*/ f3 1 94"/>
                <a:gd name="f89" fmla="*/ f4 1 66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94"/>
                <a:gd name="f98" fmla="*/ f94 1 66"/>
                <a:gd name="f99" fmla="*/ 80 f95 1"/>
                <a:gd name="f100" fmla="*/ 25 f94 1"/>
                <a:gd name="f101" fmla="*/ 84 f95 1"/>
                <a:gd name="f102" fmla="*/ 32 f94 1"/>
                <a:gd name="f103" fmla="*/ 79 f95 1"/>
                <a:gd name="f104" fmla="*/ 35 f94 1"/>
                <a:gd name="f105" fmla="*/ 76 f95 1"/>
                <a:gd name="f106" fmla="*/ 31 f94 1"/>
                <a:gd name="f107" fmla="*/ 67 f95 1"/>
                <a:gd name="f108" fmla="*/ 29 f94 1"/>
                <a:gd name="f109" fmla="*/ 64 f95 1"/>
                <a:gd name="f110" fmla="*/ 37 f94 1"/>
                <a:gd name="f111" fmla="*/ 65 f95 1"/>
                <a:gd name="f112" fmla="*/ 60 f94 1"/>
                <a:gd name="f113" fmla="*/ 62 f94 1"/>
                <a:gd name="f114" fmla="*/ 48 f95 1"/>
                <a:gd name="f115" fmla="*/ 48 f94 1"/>
                <a:gd name="f116" fmla="*/ 37 f95 1"/>
                <a:gd name="f117" fmla="*/ 43 f94 1"/>
                <a:gd name="f118" fmla="*/ 29 f95 1"/>
                <a:gd name="f119" fmla="*/ 50 f94 1"/>
                <a:gd name="f120" fmla="*/ 26 f95 1"/>
                <a:gd name="f121" fmla="*/ 52 f94 1"/>
                <a:gd name="f122" fmla="*/ 18 f95 1"/>
                <a:gd name="f123" fmla="*/ 58 f94 1"/>
                <a:gd name="f124" fmla="*/ 17 f95 1"/>
                <a:gd name="f125" fmla="*/ 59 f94 1"/>
                <a:gd name="f126" fmla="*/ 10 f95 1"/>
                <a:gd name="f127" fmla="*/ 66 f94 1"/>
                <a:gd name="f128" fmla="*/ 0 f95 1"/>
                <a:gd name="f129" fmla="*/ 2 f95 1"/>
                <a:gd name="f130" fmla="*/ 8 f95 1"/>
                <a:gd name="f131" fmla="*/ 36 f94 1"/>
                <a:gd name="f132" fmla="*/ 27 f95 1"/>
                <a:gd name="f133" fmla="*/ 19 f94 1"/>
                <a:gd name="f134" fmla="*/ 56 f95 1"/>
                <a:gd name="f135" fmla="*/ 13 f94 1"/>
                <a:gd name="f136" fmla="*/ 58 f95 1"/>
                <a:gd name="f137" fmla="*/ 12 f94 1"/>
                <a:gd name="f138" fmla="*/ 62 f95 1"/>
                <a:gd name="f139" fmla="*/ 11 f94 1"/>
                <a:gd name="f140" fmla="*/ 72 f95 1"/>
                <a:gd name="f141" fmla="*/ 7 f94 1"/>
                <a:gd name="f142" fmla="*/ 0 f94 1"/>
                <a:gd name="f143" fmla="*/ 78 f95 1"/>
                <a:gd name="f144" fmla="*/ 1 f94 1"/>
                <a:gd name="f145" fmla="*/ 6 f94 1"/>
                <a:gd name="f146" fmla="*/ 77 f95 1"/>
                <a:gd name="f147" fmla="*/ 10 f94 1"/>
                <a:gd name="f148" fmla="*/ 92 f95 1"/>
                <a:gd name="f149" fmla="*/ 8 f94 1"/>
                <a:gd name="f150" fmla="*/ 94 f95 1"/>
                <a:gd name="f151" fmla="*/ 93 f95 1"/>
                <a:gd name="f152" fmla="*/ 17 f94 1"/>
                <a:gd name="f153" fmla="*/ 18 f94 1"/>
                <a:gd name="f154" fmla="*/ 85 f95 1"/>
                <a:gd name="f155" fmla="*/ 88 f95 1"/>
                <a:gd name="f156" fmla="*/ 86 f95 1"/>
                <a:gd name="f157" fmla="+- f96 0 f1"/>
                <a:gd name="f158" fmla="*/ f99 1 94"/>
                <a:gd name="f159" fmla="*/ f100 1 66"/>
                <a:gd name="f160" fmla="*/ f101 1 94"/>
                <a:gd name="f161" fmla="*/ f102 1 66"/>
                <a:gd name="f162" fmla="*/ f103 1 94"/>
                <a:gd name="f163" fmla="*/ f104 1 66"/>
                <a:gd name="f164" fmla="*/ f105 1 94"/>
                <a:gd name="f165" fmla="*/ f106 1 66"/>
                <a:gd name="f166" fmla="*/ f107 1 94"/>
                <a:gd name="f167" fmla="*/ f108 1 66"/>
                <a:gd name="f168" fmla="*/ f109 1 94"/>
                <a:gd name="f169" fmla="*/ f110 1 66"/>
                <a:gd name="f170" fmla="*/ f111 1 94"/>
                <a:gd name="f171" fmla="*/ f112 1 66"/>
                <a:gd name="f172" fmla="*/ f113 1 66"/>
                <a:gd name="f173" fmla="*/ f114 1 94"/>
                <a:gd name="f174" fmla="*/ f115 1 66"/>
                <a:gd name="f175" fmla="*/ f116 1 94"/>
                <a:gd name="f176" fmla="*/ f117 1 66"/>
                <a:gd name="f177" fmla="*/ f118 1 94"/>
                <a:gd name="f178" fmla="*/ f119 1 66"/>
                <a:gd name="f179" fmla="*/ f120 1 94"/>
                <a:gd name="f180" fmla="*/ f121 1 66"/>
                <a:gd name="f181" fmla="*/ f122 1 94"/>
                <a:gd name="f182" fmla="*/ f123 1 66"/>
                <a:gd name="f183" fmla="*/ f124 1 94"/>
                <a:gd name="f184" fmla="*/ f125 1 66"/>
                <a:gd name="f185" fmla="*/ f126 1 94"/>
                <a:gd name="f186" fmla="*/ f127 1 66"/>
                <a:gd name="f187" fmla="*/ f128 1 94"/>
                <a:gd name="f188" fmla="*/ f129 1 94"/>
                <a:gd name="f189" fmla="*/ f130 1 94"/>
                <a:gd name="f190" fmla="*/ f131 1 66"/>
                <a:gd name="f191" fmla="*/ f132 1 94"/>
                <a:gd name="f192" fmla="*/ f133 1 66"/>
                <a:gd name="f193" fmla="*/ f134 1 94"/>
                <a:gd name="f194" fmla="*/ f135 1 66"/>
                <a:gd name="f195" fmla="*/ f136 1 94"/>
                <a:gd name="f196" fmla="*/ f137 1 66"/>
                <a:gd name="f197" fmla="*/ f138 1 94"/>
                <a:gd name="f198" fmla="*/ f139 1 66"/>
                <a:gd name="f199" fmla="*/ f140 1 94"/>
                <a:gd name="f200" fmla="*/ f141 1 66"/>
                <a:gd name="f201" fmla="*/ f142 1 66"/>
                <a:gd name="f202" fmla="*/ f143 1 94"/>
                <a:gd name="f203" fmla="*/ f144 1 66"/>
                <a:gd name="f204" fmla="*/ f145 1 66"/>
                <a:gd name="f205" fmla="*/ f146 1 94"/>
                <a:gd name="f206" fmla="*/ f147 1 66"/>
                <a:gd name="f207" fmla="*/ f148 1 94"/>
                <a:gd name="f208" fmla="*/ f149 1 66"/>
                <a:gd name="f209" fmla="*/ f150 1 94"/>
                <a:gd name="f210" fmla="*/ f151 1 94"/>
                <a:gd name="f211" fmla="*/ f152 1 66"/>
                <a:gd name="f212" fmla="*/ f153 1 66"/>
                <a:gd name="f213" fmla="*/ f154 1 94"/>
                <a:gd name="f214" fmla="*/ f155 1 94"/>
                <a:gd name="f215" fmla="*/ f156 1 94"/>
                <a:gd name="f216" fmla="*/ 0 1 f97"/>
                <a:gd name="f217" fmla="*/ f91 1 f97"/>
                <a:gd name="f218" fmla="*/ 0 1 f98"/>
                <a:gd name="f219" fmla="*/ f92 1 f98"/>
                <a:gd name="f220" fmla="*/ f158 1 f97"/>
                <a:gd name="f221" fmla="*/ f159 1 f98"/>
                <a:gd name="f222" fmla="*/ f160 1 f97"/>
                <a:gd name="f223" fmla="*/ f161 1 f98"/>
                <a:gd name="f224" fmla="*/ f162 1 f97"/>
                <a:gd name="f225" fmla="*/ f163 1 f98"/>
                <a:gd name="f226" fmla="*/ f164 1 f97"/>
                <a:gd name="f227" fmla="*/ f165 1 f98"/>
                <a:gd name="f228" fmla="*/ f166 1 f97"/>
                <a:gd name="f229" fmla="*/ f167 1 f98"/>
                <a:gd name="f230" fmla="*/ f168 1 f97"/>
                <a:gd name="f231" fmla="*/ f169 1 f98"/>
                <a:gd name="f232" fmla="*/ f170 1 f97"/>
                <a:gd name="f233" fmla="*/ f171 1 f98"/>
                <a:gd name="f234" fmla="*/ f172 1 f98"/>
                <a:gd name="f235" fmla="*/ f173 1 f97"/>
                <a:gd name="f236" fmla="*/ f174 1 f98"/>
                <a:gd name="f237" fmla="*/ f175 1 f97"/>
                <a:gd name="f238" fmla="*/ f176 1 f98"/>
                <a:gd name="f239" fmla="*/ f177 1 f97"/>
                <a:gd name="f240" fmla="*/ f178 1 f98"/>
                <a:gd name="f241" fmla="*/ f179 1 f97"/>
                <a:gd name="f242" fmla="*/ f180 1 f98"/>
                <a:gd name="f243" fmla="*/ f181 1 f97"/>
                <a:gd name="f244" fmla="*/ f182 1 f98"/>
                <a:gd name="f245" fmla="*/ f183 1 f97"/>
                <a:gd name="f246" fmla="*/ f184 1 f98"/>
                <a:gd name="f247" fmla="*/ f185 1 f97"/>
                <a:gd name="f248" fmla="*/ f186 1 f98"/>
                <a:gd name="f249" fmla="*/ f187 1 f97"/>
                <a:gd name="f250" fmla="*/ f188 1 f97"/>
                <a:gd name="f251" fmla="*/ f189 1 f97"/>
                <a:gd name="f252" fmla="*/ f190 1 f98"/>
                <a:gd name="f253" fmla="*/ f191 1 f97"/>
                <a:gd name="f254" fmla="*/ f192 1 f98"/>
                <a:gd name="f255" fmla="*/ f193 1 f97"/>
                <a:gd name="f256" fmla="*/ f194 1 f98"/>
                <a:gd name="f257" fmla="*/ f195 1 f97"/>
                <a:gd name="f258" fmla="*/ f196 1 f98"/>
                <a:gd name="f259" fmla="*/ f197 1 f97"/>
                <a:gd name="f260" fmla="*/ f198 1 f98"/>
                <a:gd name="f261" fmla="*/ f199 1 f97"/>
                <a:gd name="f262" fmla="*/ f200 1 f98"/>
                <a:gd name="f263" fmla="*/ f201 1 f98"/>
                <a:gd name="f264" fmla="*/ f202 1 f97"/>
                <a:gd name="f265" fmla="*/ f203 1 f98"/>
                <a:gd name="f266" fmla="*/ f204 1 f98"/>
                <a:gd name="f267" fmla="*/ f205 1 f97"/>
                <a:gd name="f268" fmla="*/ f206 1 f98"/>
                <a:gd name="f269" fmla="*/ f207 1 f97"/>
                <a:gd name="f270" fmla="*/ f208 1 f98"/>
                <a:gd name="f271" fmla="*/ f209 1 f97"/>
                <a:gd name="f272" fmla="*/ f210 1 f97"/>
                <a:gd name="f273" fmla="*/ f211 1 f98"/>
                <a:gd name="f274" fmla="*/ f212 1 f98"/>
                <a:gd name="f275" fmla="*/ f213 1 f97"/>
                <a:gd name="f276" fmla="*/ f214 1 f97"/>
                <a:gd name="f277" fmla="*/ f215 1 f97"/>
                <a:gd name="f278" fmla="*/ f216 f88 1"/>
                <a:gd name="f279" fmla="*/ f217 f88 1"/>
                <a:gd name="f280" fmla="*/ f219 f89 1"/>
                <a:gd name="f281" fmla="*/ f218 f89 1"/>
                <a:gd name="f282" fmla="*/ f220 f88 1"/>
                <a:gd name="f283" fmla="*/ f221 f89 1"/>
                <a:gd name="f284" fmla="*/ f222 f88 1"/>
                <a:gd name="f285" fmla="*/ f223 f89 1"/>
                <a:gd name="f286" fmla="*/ f224 f88 1"/>
                <a:gd name="f287" fmla="*/ f225 f89 1"/>
                <a:gd name="f288" fmla="*/ f226 f88 1"/>
                <a:gd name="f289" fmla="*/ f227 f89 1"/>
                <a:gd name="f290" fmla="*/ f228 f88 1"/>
                <a:gd name="f291" fmla="*/ f229 f89 1"/>
                <a:gd name="f292" fmla="*/ f230 f88 1"/>
                <a:gd name="f293" fmla="*/ f231 f89 1"/>
                <a:gd name="f294" fmla="*/ f232 f88 1"/>
                <a:gd name="f295" fmla="*/ f233 f89 1"/>
                <a:gd name="f296" fmla="*/ f234 f89 1"/>
                <a:gd name="f297" fmla="*/ f235 f88 1"/>
                <a:gd name="f298" fmla="*/ f236 f89 1"/>
                <a:gd name="f299" fmla="*/ f237 f88 1"/>
                <a:gd name="f300" fmla="*/ f238 f89 1"/>
                <a:gd name="f301" fmla="*/ f239 f88 1"/>
                <a:gd name="f302" fmla="*/ f240 f89 1"/>
                <a:gd name="f303" fmla="*/ f241 f88 1"/>
                <a:gd name="f304" fmla="*/ f242 f89 1"/>
                <a:gd name="f305" fmla="*/ f243 f88 1"/>
                <a:gd name="f306" fmla="*/ f244 f89 1"/>
                <a:gd name="f307" fmla="*/ f245 f88 1"/>
                <a:gd name="f308" fmla="*/ f246 f89 1"/>
                <a:gd name="f309" fmla="*/ f247 f88 1"/>
                <a:gd name="f310" fmla="*/ f248 f89 1"/>
                <a:gd name="f311" fmla="*/ f249 f88 1"/>
                <a:gd name="f312" fmla="*/ f250 f88 1"/>
                <a:gd name="f313" fmla="*/ f251 f88 1"/>
                <a:gd name="f314" fmla="*/ f252 f89 1"/>
                <a:gd name="f315" fmla="*/ f253 f88 1"/>
                <a:gd name="f316" fmla="*/ f254 f89 1"/>
                <a:gd name="f317" fmla="*/ f255 f88 1"/>
                <a:gd name="f318" fmla="*/ f256 f89 1"/>
                <a:gd name="f319" fmla="*/ f257 f88 1"/>
                <a:gd name="f320" fmla="*/ f258 f89 1"/>
                <a:gd name="f321" fmla="*/ f259 f88 1"/>
                <a:gd name="f322" fmla="*/ f260 f89 1"/>
                <a:gd name="f323" fmla="*/ f261 f88 1"/>
                <a:gd name="f324" fmla="*/ f262 f89 1"/>
                <a:gd name="f325" fmla="*/ f263 f89 1"/>
                <a:gd name="f326" fmla="*/ f264 f88 1"/>
                <a:gd name="f327" fmla="*/ f265 f89 1"/>
                <a:gd name="f328" fmla="*/ f266 f89 1"/>
                <a:gd name="f329" fmla="*/ f267 f88 1"/>
                <a:gd name="f330" fmla="*/ f268 f89 1"/>
                <a:gd name="f331" fmla="*/ f269 f88 1"/>
                <a:gd name="f332" fmla="*/ f270 f89 1"/>
                <a:gd name="f333" fmla="*/ f271 f88 1"/>
                <a:gd name="f334" fmla="*/ f272 f88 1"/>
                <a:gd name="f335" fmla="*/ f273 f89 1"/>
                <a:gd name="f336" fmla="*/ f274 f89 1"/>
                <a:gd name="f337" fmla="*/ f275 f88 1"/>
                <a:gd name="f338" fmla="*/ f276 f88 1"/>
                <a:gd name="f339" fmla="*/ f277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7">
                  <a:pos x="f282" y="f283"/>
                </a:cxn>
                <a:cxn ang="f157">
                  <a:pos x="f284" y="f285"/>
                </a:cxn>
                <a:cxn ang="f157">
                  <a:pos x="f286" y="f287"/>
                </a:cxn>
                <a:cxn ang="f157">
                  <a:pos x="f288" y="f289"/>
                </a:cxn>
                <a:cxn ang="f157">
                  <a:pos x="f290" y="f291"/>
                </a:cxn>
                <a:cxn ang="f157">
                  <a:pos x="f292" y="f293"/>
                </a:cxn>
                <a:cxn ang="f157">
                  <a:pos x="f294" y="f295"/>
                </a:cxn>
                <a:cxn ang="f157">
                  <a:pos x="f292" y="f296"/>
                </a:cxn>
                <a:cxn ang="f157">
                  <a:pos x="f297" y="f298"/>
                </a:cxn>
                <a:cxn ang="f157">
                  <a:pos x="f299" y="f300"/>
                </a:cxn>
                <a:cxn ang="f157">
                  <a:pos x="f301" y="f302"/>
                </a:cxn>
                <a:cxn ang="f157">
                  <a:pos x="f303" y="f304"/>
                </a:cxn>
                <a:cxn ang="f157">
                  <a:pos x="f305" y="f306"/>
                </a:cxn>
                <a:cxn ang="f157">
                  <a:pos x="f307" y="f308"/>
                </a:cxn>
                <a:cxn ang="f157">
                  <a:pos x="f309" y="f310"/>
                </a:cxn>
                <a:cxn ang="f157">
                  <a:pos x="f311" y="f296"/>
                </a:cxn>
                <a:cxn ang="f157">
                  <a:pos x="f312" y="f308"/>
                </a:cxn>
                <a:cxn ang="f157">
                  <a:pos x="f313" y="f300"/>
                </a:cxn>
                <a:cxn ang="f157">
                  <a:pos x="f309" y="f314"/>
                </a:cxn>
                <a:cxn ang="f157">
                  <a:pos x="f315" y="f316"/>
                </a:cxn>
                <a:cxn ang="f157">
                  <a:pos x="f317" y="f318"/>
                </a:cxn>
                <a:cxn ang="f157">
                  <a:pos x="f319" y="f320"/>
                </a:cxn>
                <a:cxn ang="f157">
                  <a:pos x="f321" y="f322"/>
                </a:cxn>
                <a:cxn ang="f157">
                  <a:pos x="f323" y="f324"/>
                </a:cxn>
                <a:cxn ang="f157">
                  <a:pos x="f288" y="f325"/>
                </a:cxn>
                <a:cxn ang="f157">
                  <a:pos x="f326" y="f327"/>
                </a:cxn>
                <a:cxn ang="f157">
                  <a:pos x="f286" y="f328"/>
                </a:cxn>
                <a:cxn ang="f157">
                  <a:pos x="f329" y="f330"/>
                </a:cxn>
                <a:cxn ang="f157">
                  <a:pos x="f286" y="f330"/>
                </a:cxn>
                <a:cxn ang="f157">
                  <a:pos x="f331" y="f332"/>
                </a:cxn>
                <a:cxn ang="f157">
                  <a:pos x="f333" y="f322"/>
                </a:cxn>
                <a:cxn ang="f157">
                  <a:pos x="f334" y="f335"/>
                </a:cxn>
                <a:cxn ang="f157">
                  <a:pos x="f284" y="f336"/>
                </a:cxn>
                <a:cxn ang="f157">
                  <a:pos x="f337" y="f316"/>
                </a:cxn>
                <a:cxn ang="f157">
                  <a:pos x="f331" y="f291"/>
                </a:cxn>
                <a:cxn ang="f157">
                  <a:pos x="f331" y="f289"/>
                </a:cxn>
                <a:cxn ang="f157">
                  <a:pos x="f338" y="f314"/>
                </a:cxn>
                <a:cxn ang="f157">
                  <a:pos x="f339" y="f285"/>
                </a:cxn>
                <a:cxn ang="f157">
                  <a:pos x="f282" y="f283"/>
                </a:cxn>
                <a:cxn ang="f157">
                  <a:pos x="f282" y="f283"/>
                </a:cxn>
              </a:cxnLst>
              <a:rect l="f278" t="f281" r="f279" b="f280"/>
              <a:pathLst>
                <a:path w="94" h="6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0" y="f18"/>
                    <a:pt x="f19" y="f20"/>
                  </a:cubicBezTo>
                  <a:cubicBezTo>
                    <a:pt x="f21" y="f18"/>
                    <a:pt x="f22" y="f15"/>
                    <a:pt x="f23" y="f24"/>
                  </a:cubicBezTo>
                  <a:cubicBezTo>
                    <a:pt x="f25" y="f26"/>
                    <a:pt x="f27" y="f28"/>
                    <a:pt x="f29" y="f26"/>
                  </a:cubicBezTo>
                  <a:cubicBezTo>
                    <a:pt x="f30" y="f24"/>
                    <a:pt x="f31" y="f18"/>
                    <a:pt x="f30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30" y="f39"/>
                    <a:pt x="f30" y="f40"/>
                  </a:cubicBezTo>
                  <a:cubicBezTo>
                    <a:pt x="f41" y="f42"/>
                    <a:pt x="f43" y="f36"/>
                    <a:pt x="f44" y="f44"/>
                  </a:cubicBezTo>
                  <a:cubicBezTo>
                    <a:pt x="f34" y="f34"/>
                    <a:pt x="f45" y="f46"/>
                    <a:pt x="f32" y="f46"/>
                  </a:cubicBezTo>
                  <a:cubicBezTo>
                    <a:pt x="f17" y="f46"/>
                    <a:pt x="f24" y="f47"/>
                    <a:pt x="f26" y="f48"/>
                  </a:cubicBezTo>
                  <a:cubicBezTo>
                    <a:pt x="f26" y="f36"/>
                    <a:pt x="f28" y="f36"/>
                    <a:pt x="f49" y="f36"/>
                  </a:cubicBezTo>
                  <a:cubicBezTo>
                    <a:pt x="f50" y="f51"/>
                    <a:pt x="f52" y="f53"/>
                    <a:pt x="f52" y="f54"/>
                  </a:cubicBezTo>
                  <a:cubicBezTo>
                    <a:pt x="f52" y="f54"/>
                    <a:pt x="f55" y="f41"/>
                    <a:pt x="f55" y="f41"/>
                  </a:cubicBezTo>
                  <a:cubicBezTo>
                    <a:pt x="f56" y="f39"/>
                    <a:pt x="f57" y="f40"/>
                    <a:pt x="f58" y="f7"/>
                  </a:cubicBezTo>
                  <a:cubicBezTo>
                    <a:pt x="f59" y="f30"/>
                    <a:pt x="f60" y="f31"/>
                    <a:pt x="f5" y="f40"/>
                  </a:cubicBezTo>
                  <a:cubicBezTo>
                    <a:pt x="f61" y="f39"/>
                    <a:pt x="f61" y="f38"/>
                    <a:pt x="f62" y="f41"/>
                  </a:cubicBezTo>
                  <a:cubicBezTo>
                    <a:pt x="f63" y="f53"/>
                    <a:pt x="f64" y="f44"/>
                    <a:pt x="f65" y="f46"/>
                  </a:cubicBezTo>
                  <a:cubicBezTo>
                    <a:pt x="f66" y="f67"/>
                    <a:pt x="f66" y="f68"/>
                    <a:pt x="f58" y="f69"/>
                  </a:cubicBezTo>
                  <a:cubicBezTo>
                    <a:pt x="f56" y="f28"/>
                    <a:pt x="f70" y="f50"/>
                    <a:pt x="f11" y="f70"/>
                  </a:cubicBezTo>
                  <a:cubicBezTo>
                    <a:pt x="f69" y="f71"/>
                    <a:pt x="f47" y="f56"/>
                    <a:pt x="f72" y="f56"/>
                  </a:cubicBezTo>
                  <a:cubicBezTo>
                    <a:pt x="f42" y="f56"/>
                    <a:pt x="f54" y="f56"/>
                    <a:pt x="f54" y="f57"/>
                  </a:cubicBezTo>
                  <a:cubicBezTo>
                    <a:pt x="f38" y="f73"/>
                    <a:pt x="f39" y="f73"/>
                    <a:pt x="f40" y="f73"/>
                  </a:cubicBezTo>
                  <a:cubicBezTo>
                    <a:pt x="f7" y="f57"/>
                    <a:pt x="f27" y="f58"/>
                    <a:pt x="f74" y="f64"/>
                  </a:cubicBezTo>
                  <a:cubicBezTo>
                    <a:pt x="f25" y="f63"/>
                    <a:pt x="f75" y="f62"/>
                    <a:pt x="f23" y="f5"/>
                  </a:cubicBezTo>
                  <a:cubicBezTo>
                    <a:pt x="f23" y="f5"/>
                    <a:pt x="f22" y="f61"/>
                    <a:pt x="f21" y="f61"/>
                  </a:cubicBezTo>
                  <a:cubicBezTo>
                    <a:pt x="f8" y="f60"/>
                    <a:pt x="f8" y="f76"/>
                    <a:pt x="f19" y="f59"/>
                  </a:cubicBezTo>
                  <a:cubicBezTo>
                    <a:pt x="f21" y="f64"/>
                    <a:pt x="f21" y="f66"/>
                    <a:pt x="f22" y="f58"/>
                  </a:cubicBezTo>
                  <a:cubicBezTo>
                    <a:pt x="f21" y="f58"/>
                    <a:pt x="f21" y="f58"/>
                    <a:pt x="f19" y="f58"/>
                  </a:cubicBezTo>
                  <a:cubicBezTo>
                    <a:pt x="f12" y="f65"/>
                    <a:pt x="f77" y="f65"/>
                    <a:pt x="f78" y="f65"/>
                  </a:cubicBezTo>
                  <a:cubicBezTo>
                    <a:pt x="f79" y="f66"/>
                    <a:pt x="f6" y="f66"/>
                    <a:pt x="f6" y="f73"/>
                  </a:cubicBezTo>
                  <a:cubicBezTo>
                    <a:pt x="f6" y="f56"/>
                    <a:pt x="f79" y="f80"/>
                    <a:pt x="f79" y="f55"/>
                  </a:cubicBezTo>
                  <a:cubicBezTo>
                    <a:pt x="f81" y="f55"/>
                    <a:pt x="f77" y="f52"/>
                    <a:pt x="f14" y="f52"/>
                  </a:cubicBezTo>
                  <a:cubicBezTo>
                    <a:pt x="f14" y="f70"/>
                    <a:pt x="f14" y="f70"/>
                    <a:pt x="f82" y="f70"/>
                  </a:cubicBezTo>
                  <a:cubicBezTo>
                    <a:pt x="f77" y="f83"/>
                    <a:pt x="f81" y="f49"/>
                    <a:pt x="f78" y="f26"/>
                  </a:cubicBezTo>
                  <a:cubicBezTo>
                    <a:pt x="f78" y="f26"/>
                    <a:pt x="f78" y="f13"/>
                    <a:pt x="f78" y="f24"/>
                  </a:cubicBezTo>
                  <a:cubicBezTo>
                    <a:pt x="f84" y="f15"/>
                    <a:pt x="f81" y="f18"/>
                    <a:pt x="f85" y="f69"/>
                  </a:cubicBezTo>
                  <a:cubicBezTo>
                    <a:pt x="f77" y="f18"/>
                    <a:pt x="f77" y="f17"/>
                    <a:pt x="f86" y="f15"/>
                  </a:cubicBezTo>
                  <a:cubicBezTo>
                    <a:pt x="f82" y="f26"/>
                    <a:pt x="f12" y="f11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10">
              <a:extLst>
                <a:ext uri="{FF2B5EF4-FFF2-40B4-BE49-F238E27FC236}">
                  <a16:creationId xmlns:a16="http://schemas.microsoft.com/office/drawing/2014/main" id="{D3706480-9D13-3374-81D9-8CE03535AFFB}"/>
                </a:ext>
              </a:extLst>
            </p:cNvPr>
            <p:cNvSpPr/>
            <p:nvPr/>
          </p:nvSpPr>
          <p:spPr>
            <a:xfrm>
              <a:off x="7257556" y="2579668"/>
              <a:ext cx="190067" cy="1588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47"/>
                <a:gd name="f8" fmla="val 52"/>
                <a:gd name="f9" fmla="val 48"/>
                <a:gd name="f10" fmla="val 44"/>
                <a:gd name="f11" fmla="val 39"/>
                <a:gd name="f12" fmla="val 37"/>
                <a:gd name="f13" fmla="val 35"/>
                <a:gd name="f14" fmla="val 34"/>
                <a:gd name="f15" fmla="val 43"/>
                <a:gd name="f16" fmla="val 31"/>
                <a:gd name="f17" fmla="val 42"/>
                <a:gd name="f18" fmla="val 29"/>
                <a:gd name="f19" fmla="val 40"/>
                <a:gd name="f20" fmla="val 28"/>
                <a:gd name="f21" fmla="val 36"/>
                <a:gd name="f22" fmla="val 27"/>
                <a:gd name="f23" fmla="val 25"/>
                <a:gd name="f24" fmla="val 22"/>
                <a:gd name="f25" fmla="val 21"/>
                <a:gd name="f26" fmla="val 32"/>
                <a:gd name="f27" fmla="val 23"/>
                <a:gd name="f28" fmla="val 30"/>
                <a:gd name="f29" fmla="val 24"/>
                <a:gd name="f30" fmla="val 20"/>
                <a:gd name="f31" fmla="val 18"/>
                <a:gd name="f32" fmla="val 16"/>
                <a:gd name="f33" fmla="val 19"/>
                <a:gd name="f34" fmla="val 17"/>
                <a:gd name="f35" fmla="val 15"/>
                <a:gd name="f36" fmla="val 33"/>
                <a:gd name="f37" fmla="val 26"/>
                <a:gd name="f38" fmla="val 38"/>
                <a:gd name="f39" fmla="val 41"/>
                <a:gd name="f40" fmla="val 13"/>
                <a:gd name="f41" fmla="val 12"/>
                <a:gd name="f42" fmla="val 11"/>
                <a:gd name="f43" fmla="val 10"/>
                <a:gd name="f44" fmla="val 7"/>
                <a:gd name="f45" fmla="val 6"/>
                <a:gd name="f46" fmla="val 5"/>
                <a:gd name="f47" fmla="val 4"/>
                <a:gd name="f48" fmla="val 3"/>
                <a:gd name="f49" fmla="val 1"/>
                <a:gd name="f50" fmla="val 8"/>
                <a:gd name="f51" fmla="val 9"/>
                <a:gd name="f52" fmla="val 14"/>
                <a:gd name="f53" fmla="val 2"/>
                <a:gd name="f54" fmla="val 45"/>
                <a:gd name="f55" fmla="val 55"/>
                <a:gd name="f56" fmla="val 54"/>
                <a:gd name="f57" fmla="val 53"/>
                <a:gd name="f58" fmla="+- 0 0 -90"/>
                <a:gd name="f59" fmla="*/ f3 1 56"/>
                <a:gd name="f60" fmla="*/ f4 1 47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56"/>
                <a:gd name="f69" fmla="*/ f65 1 47"/>
                <a:gd name="f70" fmla="*/ 52 f66 1"/>
                <a:gd name="f71" fmla="*/ 47 f65 1"/>
                <a:gd name="f72" fmla="*/ 39 f66 1"/>
                <a:gd name="f73" fmla="*/ 44 f65 1"/>
                <a:gd name="f74" fmla="*/ 34 f66 1"/>
                <a:gd name="f75" fmla="*/ 43 f65 1"/>
                <a:gd name="f76" fmla="*/ 28 f66 1"/>
                <a:gd name="f77" fmla="*/ 37 f65 1"/>
                <a:gd name="f78" fmla="*/ 25 f66 1"/>
                <a:gd name="f79" fmla="*/ 35 f65 1"/>
                <a:gd name="f80" fmla="*/ 23 f66 1"/>
                <a:gd name="f81" fmla="*/ 30 f65 1"/>
                <a:gd name="f82" fmla="*/ 24 f66 1"/>
                <a:gd name="f83" fmla="*/ 28 f65 1"/>
                <a:gd name="f84" fmla="*/ 18 f66 1"/>
                <a:gd name="f85" fmla="*/ 27 f65 1"/>
                <a:gd name="f86" fmla="*/ 19 f66 1"/>
                <a:gd name="f87" fmla="*/ 22 f65 1"/>
                <a:gd name="f88" fmla="*/ 21 f65 1"/>
                <a:gd name="f89" fmla="*/ 17 f66 1"/>
                <a:gd name="f90" fmla="*/ 15 f66 1"/>
                <a:gd name="f91" fmla="*/ 31 f65 1"/>
                <a:gd name="f92" fmla="*/ 20 f66 1"/>
                <a:gd name="f93" fmla="*/ 33 f65 1"/>
                <a:gd name="f94" fmla="*/ 36 f65 1"/>
                <a:gd name="f95" fmla="*/ 27 f66 1"/>
                <a:gd name="f96" fmla="*/ 38 f65 1"/>
                <a:gd name="f97" fmla="*/ 29 f66 1"/>
                <a:gd name="f98" fmla="*/ 22 f66 1"/>
                <a:gd name="f99" fmla="*/ 42 f65 1"/>
                <a:gd name="f100" fmla="*/ 12 f66 1"/>
                <a:gd name="f101" fmla="*/ 40 f65 1"/>
                <a:gd name="f102" fmla="*/ 7 f66 1"/>
                <a:gd name="f103" fmla="*/ 34 f65 1"/>
                <a:gd name="f104" fmla="*/ 5 f66 1"/>
                <a:gd name="f105" fmla="*/ 3 f66 1"/>
                <a:gd name="f106" fmla="*/ 1 f66 1"/>
                <a:gd name="f107" fmla="*/ 6 f66 1"/>
                <a:gd name="f108" fmla="*/ 16 f65 1"/>
                <a:gd name="f109" fmla="*/ 8 f66 1"/>
                <a:gd name="f110" fmla="*/ 13 f65 1"/>
                <a:gd name="f111" fmla="*/ 14 f66 1"/>
                <a:gd name="f112" fmla="*/ 9 f65 1"/>
                <a:gd name="f113" fmla="*/ 7 f65 1"/>
                <a:gd name="f114" fmla="*/ 21 f66 1"/>
                <a:gd name="f115" fmla="*/ 5 f65 1"/>
                <a:gd name="f116" fmla="*/ 1 f65 1"/>
                <a:gd name="f117" fmla="*/ 36 f66 1"/>
                <a:gd name="f118" fmla="*/ 45 f66 1"/>
                <a:gd name="f119" fmla="*/ 14 f65 1"/>
                <a:gd name="f120" fmla="*/ 54 f66 1"/>
                <a:gd name="f121" fmla="+- f67 0 f1"/>
                <a:gd name="f122" fmla="*/ f70 1 56"/>
                <a:gd name="f123" fmla="*/ f71 1 47"/>
                <a:gd name="f124" fmla="*/ f72 1 56"/>
                <a:gd name="f125" fmla="*/ f73 1 47"/>
                <a:gd name="f126" fmla="*/ f74 1 56"/>
                <a:gd name="f127" fmla="*/ f75 1 47"/>
                <a:gd name="f128" fmla="*/ f76 1 56"/>
                <a:gd name="f129" fmla="*/ f77 1 47"/>
                <a:gd name="f130" fmla="*/ f78 1 56"/>
                <a:gd name="f131" fmla="*/ f79 1 47"/>
                <a:gd name="f132" fmla="*/ f80 1 56"/>
                <a:gd name="f133" fmla="*/ f81 1 47"/>
                <a:gd name="f134" fmla="*/ f82 1 56"/>
                <a:gd name="f135" fmla="*/ f83 1 47"/>
                <a:gd name="f136" fmla="*/ f84 1 56"/>
                <a:gd name="f137" fmla="*/ f85 1 47"/>
                <a:gd name="f138" fmla="*/ f86 1 56"/>
                <a:gd name="f139" fmla="*/ f87 1 47"/>
                <a:gd name="f140" fmla="*/ f88 1 47"/>
                <a:gd name="f141" fmla="*/ f89 1 56"/>
                <a:gd name="f142" fmla="*/ f90 1 56"/>
                <a:gd name="f143" fmla="*/ f91 1 47"/>
                <a:gd name="f144" fmla="*/ f92 1 56"/>
                <a:gd name="f145" fmla="*/ f93 1 47"/>
                <a:gd name="f146" fmla="*/ f94 1 47"/>
                <a:gd name="f147" fmla="*/ f95 1 56"/>
                <a:gd name="f148" fmla="*/ f96 1 47"/>
                <a:gd name="f149" fmla="*/ f97 1 56"/>
                <a:gd name="f150" fmla="*/ f98 1 56"/>
                <a:gd name="f151" fmla="*/ f99 1 47"/>
                <a:gd name="f152" fmla="*/ f100 1 56"/>
                <a:gd name="f153" fmla="*/ f101 1 47"/>
                <a:gd name="f154" fmla="*/ f102 1 56"/>
                <a:gd name="f155" fmla="*/ f103 1 47"/>
                <a:gd name="f156" fmla="*/ f104 1 56"/>
                <a:gd name="f157" fmla="*/ f105 1 56"/>
                <a:gd name="f158" fmla="*/ f106 1 56"/>
                <a:gd name="f159" fmla="*/ f107 1 56"/>
                <a:gd name="f160" fmla="*/ f108 1 47"/>
                <a:gd name="f161" fmla="*/ f109 1 56"/>
                <a:gd name="f162" fmla="*/ f110 1 47"/>
                <a:gd name="f163" fmla="*/ f111 1 56"/>
                <a:gd name="f164" fmla="*/ f112 1 47"/>
                <a:gd name="f165" fmla="*/ f113 1 47"/>
                <a:gd name="f166" fmla="*/ f114 1 56"/>
                <a:gd name="f167" fmla="*/ f115 1 47"/>
                <a:gd name="f168" fmla="*/ f116 1 47"/>
                <a:gd name="f169" fmla="*/ f117 1 56"/>
                <a:gd name="f170" fmla="*/ f118 1 56"/>
                <a:gd name="f171" fmla="*/ f119 1 47"/>
                <a:gd name="f172" fmla="*/ f120 1 56"/>
                <a:gd name="f173" fmla="*/ 0 1 f68"/>
                <a:gd name="f174" fmla="*/ f62 1 f68"/>
                <a:gd name="f175" fmla="*/ 0 1 f69"/>
                <a:gd name="f176" fmla="*/ f63 1 f69"/>
                <a:gd name="f177" fmla="*/ f122 1 f68"/>
                <a:gd name="f178" fmla="*/ f123 1 f69"/>
                <a:gd name="f179" fmla="*/ f124 1 f68"/>
                <a:gd name="f180" fmla="*/ f125 1 f69"/>
                <a:gd name="f181" fmla="*/ f126 1 f68"/>
                <a:gd name="f182" fmla="*/ f127 1 f69"/>
                <a:gd name="f183" fmla="*/ f128 1 f68"/>
                <a:gd name="f184" fmla="*/ f129 1 f69"/>
                <a:gd name="f185" fmla="*/ f130 1 f68"/>
                <a:gd name="f186" fmla="*/ f131 1 f69"/>
                <a:gd name="f187" fmla="*/ f132 1 f68"/>
                <a:gd name="f188" fmla="*/ f133 1 f69"/>
                <a:gd name="f189" fmla="*/ f134 1 f68"/>
                <a:gd name="f190" fmla="*/ f135 1 f69"/>
                <a:gd name="f191" fmla="*/ f136 1 f68"/>
                <a:gd name="f192" fmla="*/ f137 1 f69"/>
                <a:gd name="f193" fmla="*/ f138 1 f68"/>
                <a:gd name="f194" fmla="*/ f139 1 f69"/>
                <a:gd name="f195" fmla="*/ f140 1 f69"/>
                <a:gd name="f196" fmla="*/ f141 1 f68"/>
                <a:gd name="f197" fmla="*/ f142 1 f68"/>
                <a:gd name="f198" fmla="*/ f143 1 f69"/>
                <a:gd name="f199" fmla="*/ f144 1 f68"/>
                <a:gd name="f200" fmla="*/ f145 1 f69"/>
                <a:gd name="f201" fmla="*/ f146 1 f69"/>
                <a:gd name="f202" fmla="*/ f147 1 f68"/>
                <a:gd name="f203" fmla="*/ f148 1 f69"/>
                <a:gd name="f204" fmla="*/ f149 1 f68"/>
                <a:gd name="f205" fmla="*/ f150 1 f68"/>
                <a:gd name="f206" fmla="*/ f151 1 f69"/>
                <a:gd name="f207" fmla="*/ f152 1 f68"/>
                <a:gd name="f208" fmla="*/ f153 1 f69"/>
                <a:gd name="f209" fmla="*/ f154 1 f68"/>
                <a:gd name="f210" fmla="*/ f155 1 f69"/>
                <a:gd name="f211" fmla="*/ f156 1 f68"/>
                <a:gd name="f212" fmla="*/ f157 1 f68"/>
                <a:gd name="f213" fmla="*/ f158 1 f68"/>
                <a:gd name="f214" fmla="*/ f159 1 f68"/>
                <a:gd name="f215" fmla="*/ f160 1 f69"/>
                <a:gd name="f216" fmla="*/ f161 1 f68"/>
                <a:gd name="f217" fmla="*/ f162 1 f69"/>
                <a:gd name="f218" fmla="*/ f163 1 f68"/>
                <a:gd name="f219" fmla="*/ f164 1 f69"/>
                <a:gd name="f220" fmla="*/ f165 1 f69"/>
                <a:gd name="f221" fmla="*/ f166 1 f68"/>
                <a:gd name="f222" fmla="*/ f167 1 f69"/>
                <a:gd name="f223" fmla="*/ f168 1 f69"/>
                <a:gd name="f224" fmla="*/ f169 1 f68"/>
                <a:gd name="f225" fmla="*/ f170 1 f68"/>
                <a:gd name="f226" fmla="*/ f171 1 f69"/>
                <a:gd name="f227" fmla="*/ f172 1 f68"/>
                <a:gd name="f228" fmla="*/ f173 f59 1"/>
                <a:gd name="f229" fmla="*/ f174 f59 1"/>
                <a:gd name="f230" fmla="*/ f176 f60 1"/>
                <a:gd name="f231" fmla="*/ f175 f60 1"/>
                <a:gd name="f232" fmla="*/ f177 f59 1"/>
                <a:gd name="f233" fmla="*/ f178 f60 1"/>
                <a:gd name="f234" fmla="*/ f179 f59 1"/>
                <a:gd name="f235" fmla="*/ f180 f60 1"/>
                <a:gd name="f236" fmla="*/ f181 f59 1"/>
                <a:gd name="f237" fmla="*/ f182 f60 1"/>
                <a:gd name="f238" fmla="*/ f183 f59 1"/>
                <a:gd name="f239" fmla="*/ f184 f60 1"/>
                <a:gd name="f240" fmla="*/ f185 f59 1"/>
                <a:gd name="f241" fmla="*/ f186 f60 1"/>
                <a:gd name="f242" fmla="*/ f187 f59 1"/>
                <a:gd name="f243" fmla="*/ f188 f60 1"/>
                <a:gd name="f244" fmla="*/ f189 f59 1"/>
                <a:gd name="f245" fmla="*/ f190 f60 1"/>
                <a:gd name="f246" fmla="*/ f191 f59 1"/>
                <a:gd name="f247" fmla="*/ f192 f60 1"/>
                <a:gd name="f248" fmla="*/ f193 f59 1"/>
                <a:gd name="f249" fmla="*/ f194 f60 1"/>
                <a:gd name="f250" fmla="*/ f195 f60 1"/>
                <a:gd name="f251" fmla="*/ f196 f59 1"/>
                <a:gd name="f252" fmla="*/ f197 f59 1"/>
                <a:gd name="f253" fmla="*/ f198 f60 1"/>
                <a:gd name="f254" fmla="*/ f199 f59 1"/>
                <a:gd name="f255" fmla="*/ f200 f60 1"/>
                <a:gd name="f256" fmla="*/ f201 f60 1"/>
                <a:gd name="f257" fmla="*/ f202 f59 1"/>
                <a:gd name="f258" fmla="*/ f203 f60 1"/>
                <a:gd name="f259" fmla="*/ f204 f59 1"/>
                <a:gd name="f260" fmla="*/ f205 f59 1"/>
                <a:gd name="f261" fmla="*/ f206 f60 1"/>
                <a:gd name="f262" fmla="*/ f207 f59 1"/>
                <a:gd name="f263" fmla="*/ f208 f60 1"/>
                <a:gd name="f264" fmla="*/ f209 f59 1"/>
                <a:gd name="f265" fmla="*/ f210 f60 1"/>
                <a:gd name="f266" fmla="*/ f211 f59 1"/>
                <a:gd name="f267" fmla="*/ f212 f59 1"/>
                <a:gd name="f268" fmla="*/ f213 f59 1"/>
                <a:gd name="f269" fmla="*/ f214 f59 1"/>
                <a:gd name="f270" fmla="*/ f215 f60 1"/>
                <a:gd name="f271" fmla="*/ f216 f59 1"/>
                <a:gd name="f272" fmla="*/ f217 f60 1"/>
                <a:gd name="f273" fmla="*/ f218 f59 1"/>
                <a:gd name="f274" fmla="*/ f219 f60 1"/>
                <a:gd name="f275" fmla="*/ f220 f60 1"/>
                <a:gd name="f276" fmla="*/ f221 f59 1"/>
                <a:gd name="f277" fmla="*/ f222 f60 1"/>
                <a:gd name="f278" fmla="*/ f223 f60 1"/>
                <a:gd name="f279" fmla="*/ f224 f59 1"/>
                <a:gd name="f280" fmla="*/ f225 f59 1"/>
                <a:gd name="f281" fmla="*/ f226 f60 1"/>
                <a:gd name="f282" fmla="*/ f227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232" y="f233"/>
                </a:cxn>
                <a:cxn ang="f121">
                  <a:pos x="f234" y="f235"/>
                </a:cxn>
                <a:cxn ang="f121">
                  <a:pos x="f236" y="f237"/>
                </a:cxn>
                <a:cxn ang="f121">
                  <a:pos x="f238" y="f239"/>
                </a:cxn>
                <a:cxn ang="f121">
                  <a:pos x="f240" y="f241"/>
                </a:cxn>
                <a:cxn ang="f121">
                  <a:pos x="f242" y="f243"/>
                </a:cxn>
                <a:cxn ang="f121">
                  <a:pos x="f244" y="f245"/>
                </a:cxn>
                <a:cxn ang="f121">
                  <a:pos x="f246" y="f247"/>
                </a:cxn>
                <a:cxn ang="f121">
                  <a:pos x="f248" y="f249"/>
                </a:cxn>
                <a:cxn ang="f121">
                  <a:pos x="f246" y="f250"/>
                </a:cxn>
                <a:cxn ang="f121">
                  <a:pos x="f251" y="f249"/>
                </a:cxn>
                <a:cxn ang="f121">
                  <a:pos x="f252" y="f247"/>
                </a:cxn>
                <a:cxn ang="f121">
                  <a:pos x="f246" y="f253"/>
                </a:cxn>
                <a:cxn ang="f121">
                  <a:pos x="f254" y="f255"/>
                </a:cxn>
                <a:cxn ang="f121">
                  <a:pos x="f240" y="f256"/>
                </a:cxn>
                <a:cxn ang="f121">
                  <a:pos x="f257" y="f258"/>
                </a:cxn>
                <a:cxn ang="f121">
                  <a:pos x="f259" y="f235"/>
                </a:cxn>
                <a:cxn ang="f121">
                  <a:pos x="f240" y="f237"/>
                </a:cxn>
                <a:cxn ang="f121">
                  <a:pos x="f260" y="f261"/>
                </a:cxn>
                <a:cxn ang="f121">
                  <a:pos x="f248" y="f261"/>
                </a:cxn>
                <a:cxn ang="f121">
                  <a:pos x="f262" y="f263"/>
                </a:cxn>
                <a:cxn ang="f121">
                  <a:pos x="f262" y="f263"/>
                </a:cxn>
                <a:cxn ang="f121">
                  <a:pos x="f264" y="f265"/>
                </a:cxn>
                <a:cxn ang="f121">
                  <a:pos x="f266" y="f253"/>
                </a:cxn>
                <a:cxn ang="f121">
                  <a:pos x="f267" y="f245"/>
                </a:cxn>
                <a:cxn ang="f121">
                  <a:pos x="f268" y="f250"/>
                </a:cxn>
                <a:cxn ang="f121">
                  <a:pos x="f269" y="f270"/>
                </a:cxn>
                <a:cxn ang="f121">
                  <a:pos x="f271" y="f272"/>
                </a:cxn>
                <a:cxn ang="f121">
                  <a:pos x="f273" y="f274"/>
                </a:cxn>
                <a:cxn ang="f121">
                  <a:pos x="f251" y="f274"/>
                </a:cxn>
                <a:cxn ang="f121">
                  <a:pos x="f254" y="f275"/>
                </a:cxn>
                <a:cxn ang="f121">
                  <a:pos x="f276" y="f277"/>
                </a:cxn>
                <a:cxn ang="f121">
                  <a:pos x="f259" y="f278"/>
                </a:cxn>
                <a:cxn ang="f121">
                  <a:pos x="f279" y="f277"/>
                </a:cxn>
                <a:cxn ang="f121">
                  <a:pos x="f280" y="f281"/>
                </a:cxn>
                <a:cxn ang="f121">
                  <a:pos x="f282" y="f261"/>
                </a:cxn>
                <a:cxn ang="f121">
                  <a:pos x="f232" y="f233"/>
                </a:cxn>
              </a:cxnLst>
              <a:rect l="f228" t="f231" r="f229" b="f230"/>
              <a:pathLst>
                <a:path w="56" h="47">
                  <a:moveTo>
                    <a:pt x="f8" y="f7"/>
                  </a:moveTo>
                  <a:cubicBezTo>
                    <a:pt x="f9" y="f10"/>
                    <a:pt x="f10" y="f10"/>
                    <a:pt x="f11" y="f10"/>
                  </a:cubicBezTo>
                  <a:cubicBezTo>
                    <a:pt x="f12" y="f10"/>
                    <a:pt x="f13" y="f10"/>
                    <a:pt x="f14" y="f15"/>
                  </a:cubicBezTo>
                  <a:cubicBezTo>
                    <a:pt x="f16" y="f17"/>
                    <a:pt x="f18" y="f19"/>
                    <a:pt x="f20" y="f12"/>
                  </a:cubicBezTo>
                  <a:cubicBezTo>
                    <a:pt x="f20" y="f21"/>
                    <a:pt x="f22" y="f13"/>
                    <a:pt x="f23" y="f13"/>
                  </a:cubicBezTo>
                  <a:cubicBezTo>
                    <a:pt x="f24" y="f14"/>
                    <a:pt x="f25" y="f26"/>
                    <a:pt x="f27" y="f28"/>
                  </a:cubicBezTo>
                  <a:cubicBezTo>
                    <a:pt x="f27" y="f18"/>
                    <a:pt x="f29" y="f20"/>
                    <a:pt x="f29" y="f20"/>
                  </a:cubicBezTo>
                  <a:cubicBezTo>
                    <a:pt x="f24" y="f20"/>
                    <a:pt x="f30" y="f18"/>
                    <a:pt x="f31" y="f22"/>
                  </a:cubicBezTo>
                  <a:cubicBezTo>
                    <a:pt x="f32" y="f23"/>
                    <a:pt x="f31" y="f29"/>
                    <a:pt x="f33" y="f24"/>
                  </a:cubicBezTo>
                  <a:cubicBezTo>
                    <a:pt x="f33" y="f24"/>
                    <a:pt x="f33" y="f24"/>
                    <a:pt x="f31" y="f25"/>
                  </a:cubicBezTo>
                  <a:cubicBezTo>
                    <a:pt x="f31" y="f24"/>
                    <a:pt x="f34" y="f24"/>
                    <a:pt x="f34" y="f24"/>
                  </a:cubicBezTo>
                  <a:cubicBezTo>
                    <a:pt x="f35" y="f27"/>
                    <a:pt x="f35" y="f23"/>
                    <a:pt x="f35" y="f22"/>
                  </a:cubicBezTo>
                  <a:cubicBezTo>
                    <a:pt x="f35" y="f18"/>
                    <a:pt x="f32" y="f28"/>
                    <a:pt x="f31" y="f16"/>
                  </a:cubicBezTo>
                  <a:cubicBezTo>
                    <a:pt x="f33" y="f16"/>
                    <a:pt x="f30" y="f26"/>
                    <a:pt x="f30" y="f36"/>
                  </a:cubicBezTo>
                  <a:cubicBezTo>
                    <a:pt x="f25" y="f13"/>
                    <a:pt x="f24" y="f21"/>
                    <a:pt x="f23" y="f21"/>
                  </a:cubicBezTo>
                  <a:cubicBezTo>
                    <a:pt x="f37" y="f21"/>
                    <a:pt x="f22" y="f12"/>
                    <a:pt x="f22" y="f38"/>
                  </a:cubicBezTo>
                  <a:cubicBezTo>
                    <a:pt x="f22" y="f19"/>
                    <a:pt x="f20" y="f17"/>
                    <a:pt x="f18" y="f10"/>
                  </a:cubicBezTo>
                  <a:cubicBezTo>
                    <a:pt x="f20" y="f10"/>
                    <a:pt x="f37" y="f10"/>
                    <a:pt x="f23" y="f15"/>
                  </a:cubicBezTo>
                  <a:cubicBezTo>
                    <a:pt x="f29" y="f15"/>
                    <a:pt x="f27" y="f17"/>
                    <a:pt x="f24" y="f17"/>
                  </a:cubicBezTo>
                  <a:cubicBezTo>
                    <a:pt x="f25" y="f39"/>
                    <a:pt x="f30" y="f39"/>
                    <a:pt x="f33" y="f17"/>
                  </a:cubicBezTo>
                  <a:cubicBezTo>
                    <a:pt x="f32" y="f10"/>
                    <a:pt x="f40" y="f15"/>
                    <a:pt x="f41" y="f19"/>
                  </a:cubicBezTo>
                  <a:cubicBezTo>
                    <a:pt x="f41" y="f19"/>
                    <a:pt x="f41" y="f19"/>
                    <a:pt x="f41" y="f19"/>
                  </a:cubicBezTo>
                  <a:cubicBezTo>
                    <a:pt x="f42" y="f12"/>
                    <a:pt x="f43" y="f13"/>
                    <a:pt x="f44" y="f14"/>
                  </a:cubicBezTo>
                  <a:cubicBezTo>
                    <a:pt x="f45" y="f14"/>
                    <a:pt x="f46" y="f36"/>
                    <a:pt x="f46" y="f16"/>
                  </a:cubicBezTo>
                  <a:cubicBezTo>
                    <a:pt x="f46" y="f28"/>
                    <a:pt x="f47" y="f18"/>
                    <a:pt x="f48" y="f20"/>
                  </a:cubicBezTo>
                  <a:cubicBezTo>
                    <a:pt x="f49" y="f37"/>
                    <a:pt x="f5" y="f29"/>
                    <a:pt x="f49" y="f25"/>
                  </a:cubicBezTo>
                  <a:cubicBezTo>
                    <a:pt x="f49" y="f33"/>
                    <a:pt x="f48" y="f34"/>
                    <a:pt x="f45" y="f32"/>
                  </a:cubicBezTo>
                  <a:cubicBezTo>
                    <a:pt x="f44" y="f32"/>
                    <a:pt x="f50" y="f35"/>
                    <a:pt x="f50" y="f40"/>
                  </a:cubicBezTo>
                  <a:cubicBezTo>
                    <a:pt x="f51" y="f43"/>
                    <a:pt x="f42" y="f50"/>
                    <a:pt x="f52" y="f51"/>
                  </a:cubicBezTo>
                  <a:cubicBezTo>
                    <a:pt x="f35" y="f51"/>
                    <a:pt x="f32" y="f51"/>
                    <a:pt x="f34" y="f51"/>
                  </a:cubicBezTo>
                  <a:cubicBezTo>
                    <a:pt x="f31" y="f51"/>
                    <a:pt x="f33" y="f50"/>
                    <a:pt x="f30" y="f44"/>
                  </a:cubicBezTo>
                  <a:cubicBezTo>
                    <a:pt x="f30" y="f45"/>
                    <a:pt x="f30" y="f45"/>
                    <a:pt x="f25" y="f46"/>
                  </a:cubicBezTo>
                  <a:cubicBezTo>
                    <a:pt x="f24" y="f49"/>
                    <a:pt x="f23" y="f5"/>
                    <a:pt x="f18" y="f49"/>
                  </a:cubicBezTo>
                  <a:cubicBezTo>
                    <a:pt x="f16" y="f53"/>
                    <a:pt x="f14" y="f47"/>
                    <a:pt x="f21" y="f46"/>
                  </a:cubicBezTo>
                  <a:cubicBezTo>
                    <a:pt x="f11" y="f50"/>
                    <a:pt x="f17" y="f42"/>
                    <a:pt x="f54" y="f52"/>
                  </a:cubicBezTo>
                  <a:cubicBezTo>
                    <a:pt x="f55" y="f25"/>
                    <a:pt x="f6" y="f16"/>
                    <a:pt x="f56" y="f17"/>
                  </a:cubicBezTo>
                  <a:cubicBezTo>
                    <a:pt x="f57" y="f15"/>
                    <a:pt x="f57" y="f54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11">
              <a:extLst>
                <a:ext uri="{FF2B5EF4-FFF2-40B4-BE49-F238E27FC236}">
                  <a16:creationId xmlns:a16="http://schemas.microsoft.com/office/drawing/2014/main" id="{E8A5AAF1-2FBB-84AC-625E-6120910E29A9}"/>
                </a:ext>
              </a:extLst>
            </p:cNvPr>
            <p:cNvSpPr/>
            <p:nvPr/>
          </p:nvSpPr>
          <p:spPr>
            <a:xfrm>
              <a:off x="6832040" y="2322932"/>
              <a:ext cx="167371" cy="188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56"/>
                <a:gd name="f8" fmla="val 39"/>
                <a:gd name="f9" fmla="val 34"/>
                <a:gd name="f10" fmla="val 31"/>
                <a:gd name="f11" fmla="val 28"/>
                <a:gd name="f12" fmla="val 47"/>
                <a:gd name="f13" fmla="val 26"/>
                <a:gd name="f14" fmla="val 25"/>
                <a:gd name="f15" fmla="val 24"/>
                <a:gd name="f16" fmla="val 23"/>
                <a:gd name="f17" fmla="val 54"/>
                <a:gd name="f18" fmla="val 53"/>
                <a:gd name="f19" fmla="val 51"/>
                <a:gd name="f20" fmla="val 46"/>
                <a:gd name="f21" fmla="val 21"/>
                <a:gd name="f22" fmla="val 43"/>
                <a:gd name="f23" fmla="val 16"/>
                <a:gd name="f24" fmla="val 45"/>
                <a:gd name="f25" fmla="val 13"/>
                <a:gd name="f26" fmla="val 11"/>
                <a:gd name="f27" fmla="val 8"/>
                <a:gd name="f28" fmla="val 6"/>
                <a:gd name="f29" fmla="val 50"/>
                <a:gd name="f30" fmla="val 4"/>
                <a:gd name="f31" fmla="val 2"/>
                <a:gd name="f32" fmla="val 1"/>
                <a:gd name="f33" fmla="val 7"/>
                <a:gd name="f34" fmla="val 27"/>
                <a:gd name="f35" fmla="val 18"/>
                <a:gd name="f36" fmla="val 17"/>
                <a:gd name="f37" fmla="val 5"/>
                <a:gd name="f38" fmla="val 41"/>
                <a:gd name="f39" fmla="val 38"/>
                <a:gd name="f40" fmla="val 22"/>
                <a:gd name="f41" fmla="val 37"/>
                <a:gd name="f42" fmla="+- 0 0 -90"/>
                <a:gd name="f43" fmla="*/ f3 1 49"/>
                <a:gd name="f44" fmla="*/ f4 1 5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49"/>
                <a:gd name="f53" fmla="*/ f49 1 56"/>
                <a:gd name="f54" fmla="*/ 39 f50 1"/>
                <a:gd name="f55" fmla="*/ 34 f49 1"/>
                <a:gd name="f56" fmla="*/ 26 f50 1"/>
                <a:gd name="f57" fmla="*/ 56 f49 1"/>
                <a:gd name="f58" fmla="*/ 23 f50 1"/>
                <a:gd name="f59" fmla="*/ 24 f50 1"/>
                <a:gd name="f60" fmla="*/ 51 f49 1"/>
                <a:gd name="f61" fmla="*/ 16 f50 1"/>
                <a:gd name="f62" fmla="*/ 45 f49 1"/>
                <a:gd name="f63" fmla="*/ 8 f50 1"/>
                <a:gd name="f64" fmla="*/ 49 f49 1"/>
                <a:gd name="f65" fmla="*/ 2 f50 1"/>
                <a:gd name="f66" fmla="*/ 53 f49 1"/>
                <a:gd name="f67" fmla="*/ 0 f50 1"/>
                <a:gd name="f68" fmla="*/ 54 f49 1"/>
                <a:gd name="f69" fmla="*/ 18 f50 1"/>
                <a:gd name="f70" fmla="*/ 17 f49 1"/>
                <a:gd name="f71" fmla="*/ 49 f50 1"/>
                <a:gd name="f72" fmla="*/ 1 f49 1"/>
                <a:gd name="f73" fmla="*/ 16 f49 1"/>
                <a:gd name="f74" fmla="+- f51 0 f1"/>
                <a:gd name="f75" fmla="*/ f54 1 49"/>
                <a:gd name="f76" fmla="*/ f55 1 56"/>
                <a:gd name="f77" fmla="*/ f56 1 49"/>
                <a:gd name="f78" fmla="*/ f57 1 56"/>
                <a:gd name="f79" fmla="*/ f58 1 49"/>
                <a:gd name="f80" fmla="*/ f59 1 49"/>
                <a:gd name="f81" fmla="*/ f60 1 56"/>
                <a:gd name="f82" fmla="*/ f61 1 49"/>
                <a:gd name="f83" fmla="*/ f62 1 56"/>
                <a:gd name="f84" fmla="*/ f63 1 49"/>
                <a:gd name="f85" fmla="*/ f64 1 56"/>
                <a:gd name="f86" fmla="*/ f65 1 49"/>
                <a:gd name="f87" fmla="*/ f66 1 56"/>
                <a:gd name="f88" fmla="*/ f67 1 49"/>
                <a:gd name="f89" fmla="*/ f68 1 56"/>
                <a:gd name="f90" fmla="*/ f69 1 49"/>
                <a:gd name="f91" fmla="*/ f70 1 56"/>
                <a:gd name="f92" fmla="*/ f71 1 49"/>
                <a:gd name="f93" fmla="*/ f72 1 56"/>
                <a:gd name="f94" fmla="*/ f73 1 56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2"/>
                <a:gd name="f105" fmla="*/ f81 1 f53"/>
                <a:gd name="f106" fmla="*/ f82 1 f52"/>
                <a:gd name="f107" fmla="*/ f83 1 f53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3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3 1"/>
                <a:gd name="f129" fmla="*/ f105 f44 1"/>
                <a:gd name="f130" fmla="*/ f106 f43 1"/>
                <a:gd name="f131" fmla="*/ f107 f44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6"/>
                </a:cxn>
                <a:cxn ang="f74">
                  <a:pos x="f128" y="f129"/>
                </a:cxn>
                <a:cxn ang="f74">
                  <a:pos x="f130" y="f131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23" y="f142"/>
                </a:cxn>
                <a:cxn ang="f74">
                  <a:pos x="f123" y="f124"/>
                </a:cxn>
              </a:cxnLst>
              <a:rect l="f119" t="f122" r="f120" b="f121"/>
              <a:pathLst>
                <a:path w="49" h="56">
                  <a:moveTo>
                    <a:pt x="f8" y="f9"/>
                  </a:moveTo>
                  <a:cubicBezTo>
                    <a:pt x="f10" y="f8"/>
                    <a:pt x="f11" y="f12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5" y="f17"/>
                    <a:pt x="f15" y="f18"/>
                    <a:pt x="f15" y="f19"/>
                  </a:cubicBezTo>
                  <a:cubicBezTo>
                    <a:pt x="f15" y="f20"/>
                    <a:pt x="f21" y="f22"/>
                    <a:pt x="f23" y="f24"/>
                  </a:cubicBezTo>
                  <a:cubicBezTo>
                    <a:pt x="f25" y="f20"/>
                    <a:pt x="f26" y="f12"/>
                    <a:pt x="f27" y="f6"/>
                  </a:cubicBezTo>
                  <a:cubicBezTo>
                    <a:pt x="f28" y="f29"/>
                    <a:pt x="f30" y="f19"/>
                    <a:pt x="f31" y="f18"/>
                  </a:cubicBezTo>
                  <a:cubicBezTo>
                    <a:pt x="f32" y="f18"/>
                    <a:pt x="f5" y="f18"/>
                    <a:pt x="f5" y="f17"/>
                  </a:cubicBezTo>
                  <a:cubicBezTo>
                    <a:pt x="f31" y="f8"/>
                    <a:pt x="f33" y="f34"/>
                    <a:pt x="f35" y="f36"/>
                  </a:cubicBezTo>
                  <a:cubicBezTo>
                    <a:pt x="f34" y="f27"/>
                    <a:pt x="f22" y="f5"/>
                    <a:pt x="f6" y="f32"/>
                  </a:cubicBezTo>
                  <a:cubicBezTo>
                    <a:pt x="f22" y="f37"/>
                    <a:pt x="f38" y="f26"/>
                    <a:pt x="f8" y="f23"/>
                  </a:cubicBezTo>
                  <a:cubicBezTo>
                    <a:pt x="f39" y="f40"/>
                    <a:pt x="f41" y="f11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12">
              <a:extLst>
                <a:ext uri="{FF2B5EF4-FFF2-40B4-BE49-F238E27FC236}">
                  <a16:creationId xmlns:a16="http://schemas.microsoft.com/office/drawing/2014/main" id="{F59A0D1F-F14E-B34A-47F2-D74F79AF9050}"/>
                </a:ext>
              </a:extLst>
            </p:cNvPr>
            <p:cNvSpPr/>
            <p:nvPr/>
          </p:nvSpPr>
          <p:spPr>
            <a:xfrm>
              <a:off x="7077419" y="2491721"/>
              <a:ext cx="43973" cy="978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9"/>
                <a:gd name="f8" fmla="val 3"/>
                <a:gd name="f9" fmla="val 1"/>
                <a:gd name="f10" fmla="val 19"/>
                <a:gd name="f11" fmla="val 10"/>
                <a:gd name="f12" fmla="val 2"/>
                <a:gd name="f13" fmla="val 5"/>
                <a:gd name="f14" fmla="val 8"/>
                <a:gd name="f15" fmla="val 9"/>
                <a:gd name="f16" fmla="val 18"/>
                <a:gd name="f17" fmla="val 11"/>
                <a:gd name="f18" fmla="val 22"/>
                <a:gd name="f19" fmla="val 25"/>
                <a:gd name="f20" fmla="val 6"/>
                <a:gd name="f21" fmla="val 27"/>
                <a:gd name="f22" fmla="+- 0 0 -90"/>
                <a:gd name="f23" fmla="*/ f3 1 13"/>
                <a:gd name="f24" fmla="*/ f4 1 2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3"/>
                <a:gd name="f33" fmla="*/ f29 1 29"/>
                <a:gd name="f34" fmla="*/ 3 f30 1"/>
                <a:gd name="f35" fmla="*/ 29 f29 1"/>
                <a:gd name="f36" fmla="*/ 2 f30 1"/>
                <a:gd name="f37" fmla="*/ 0 f29 1"/>
                <a:gd name="f38" fmla="*/ 10 f30 1"/>
                <a:gd name="f39" fmla="*/ 9 f29 1"/>
                <a:gd name="f40" fmla="*/ 11 f30 1"/>
                <a:gd name="f41" fmla="*/ 22 f29 1"/>
                <a:gd name="f42" fmla="+- f31 0 f1"/>
                <a:gd name="f43" fmla="*/ f34 1 13"/>
                <a:gd name="f44" fmla="*/ f35 1 29"/>
                <a:gd name="f45" fmla="*/ f36 1 13"/>
                <a:gd name="f46" fmla="*/ f37 1 29"/>
                <a:gd name="f47" fmla="*/ f38 1 13"/>
                <a:gd name="f48" fmla="*/ f39 1 29"/>
                <a:gd name="f49" fmla="*/ f40 1 13"/>
                <a:gd name="f50" fmla="*/ f41 1 29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13" h="28">
                  <a:moveTo>
                    <a:pt x="f8" y="f7"/>
                  </a:moveTo>
                  <a:cubicBezTo>
                    <a:pt x="f9" y="f10"/>
                    <a:pt x="f5" y="f11"/>
                    <a:pt x="f12" y="f5"/>
                  </a:cubicBezTo>
                  <a:cubicBezTo>
                    <a:pt x="f13" y="f12"/>
                    <a:pt x="f14" y="f13"/>
                    <a:pt x="f11" y="f15"/>
                  </a:cubicBezTo>
                  <a:cubicBezTo>
                    <a:pt x="f6" y="f6"/>
                    <a:pt x="f6" y="f16"/>
                    <a:pt x="f17" y="f18"/>
                  </a:cubicBezTo>
                  <a:cubicBezTo>
                    <a:pt x="f15" y="f19"/>
                    <a:pt x="f20" y="f21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13">
              <a:extLst>
                <a:ext uri="{FF2B5EF4-FFF2-40B4-BE49-F238E27FC236}">
                  <a16:creationId xmlns:a16="http://schemas.microsoft.com/office/drawing/2014/main" id="{D9D2EA22-9329-13CB-C0CB-FDF7CB79A4AD}"/>
                </a:ext>
              </a:extLst>
            </p:cNvPr>
            <p:cNvSpPr/>
            <p:nvPr/>
          </p:nvSpPr>
          <p:spPr>
            <a:xfrm>
              <a:off x="6968203" y="2332862"/>
              <a:ext cx="41129" cy="1021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30"/>
                <a:gd name="f8" fmla="val 1"/>
                <a:gd name="f9" fmla="val 28"/>
                <a:gd name="f10" fmla="val 27"/>
                <a:gd name="f11" fmla="val 25"/>
                <a:gd name="f12" fmla="val 19"/>
                <a:gd name="f13" fmla="val 2"/>
                <a:gd name="f14" fmla="val 5"/>
                <a:gd name="f15" fmla="val 6"/>
                <a:gd name="f16" fmla="val 4"/>
                <a:gd name="f17" fmla="val 7"/>
                <a:gd name="f18" fmla="val 9"/>
                <a:gd name="f19" fmla="val 10"/>
                <a:gd name="f20" fmla="val 11"/>
                <a:gd name="f21" fmla="val 8"/>
                <a:gd name="f22" fmla="val 15"/>
                <a:gd name="f23" fmla="val 20"/>
                <a:gd name="f24" fmla="val 24"/>
                <a:gd name="f25" fmla="val 3"/>
                <a:gd name="f26" fmla="val 29"/>
                <a:gd name="f27" fmla="+- 0 0 -90"/>
                <a:gd name="f28" fmla="*/ f3 1 12"/>
                <a:gd name="f29" fmla="*/ f4 1 3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2"/>
                <a:gd name="f38" fmla="*/ f34 1 30"/>
                <a:gd name="f39" fmla="*/ 1 f35 1"/>
                <a:gd name="f40" fmla="*/ 30 f34 1"/>
                <a:gd name="f41" fmla="*/ 0 f35 1"/>
                <a:gd name="f42" fmla="*/ 25 f34 1"/>
                <a:gd name="f43" fmla="*/ 5 f35 1"/>
                <a:gd name="f44" fmla="*/ 6 f34 1"/>
                <a:gd name="f45" fmla="*/ 9 f35 1"/>
                <a:gd name="f46" fmla="*/ 1 f34 1"/>
                <a:gd name="f47" fmla="*/ 11 f35 1"/>
                <a:gd name="f48" fmla="*/ 0 f34 1"/>
                <a:gd name="f49" fmla="*/ 12 f35 1"/>
                <a:gd name="f50" fmla="*/ 2 f34 1"/>
                <a:gd name="f51" fmla="*/ 11 f34 1"/>
                <a:gd name="f52" fmla="*/ 24 f34 1"/>
                <a:gd name="f53" fmla="+- f36 0 f1"/>
                <a:gd name="f54" fmla="*/ f39 1 12"/>
                <a:gd name="f55" fmla="*/ f40 1 30"/>
                <a:gd name="f56" fmla="*/ f41 1 12"/>
                <a:gd name="f57" fmla="*/ f42 1 30"/>
                <a:gd name="f58" fmla="*/ f43 1 12"/>
                <a:gd name="f59" fmla="*/ f44 1 30"/>
                <a:gd name="f60" fmla="*/ f45 1 12"/>
                <a:gd name="f61" fmla="*/ f46 1 30"/>
                <a:gd name="f62" fmla="*/ f47 1 12"/>
                <a:gd name="f63" fmla="*/ f48 1 30"/>
                <a:gd name="f64" fmla="*/ f49 1 12"/>
                <a:gd name="f65" fmla="*/ f50 1 30"/>
                <a:gd name="f66" fmla="*/ f51 1 30"/>
                <a:gd name="f67" fmla="*/ f52 1 30"/>
                <a:gd name="f68" fmla="*/ 0 1 f37"/>
                <a:gd name="f69" fmla="*/ f31 1 f37"/>
                <a:gd name="f70" fmla="*/ 0 1 f38"/>
                <a:gd name="f71" fmla="*/ f32 1 f38"/>
                <a:gd name="f72" fmla="*/ f54 1 f37"/>
                <a:gd name="f73" fmla="*/ f55 1 f38"/>
                <a:gd name="f74" fmla="*/ f56 1 f37"/>
                <a:gd name="f75" fmla="*/ f57 1 f38"/>
                <a:gd name="f76" fmla="*/ f58 1 f37"/>
                <a:gd name="f77" fmla="*/ f59 1 f38"/>
                <a:gd name="f78" fmla="*/ f60 1 f37"/>
                <a:gd name="f79" fmla="*/ f61 1 f38"/>
                <a:gd name="f80" fmla="*/ f62 1 f37"/>
                <a:gd name="f81" fmla="*/ f63 1 f38"/>
                <a:gd name="f82" fmla="*/ f64 1 f37"/>
                <a:gd name="f83" fmla="*/ f65 1 f38"/>
                <a:gd name="f84" fmla="*/ f66 1 f38"/>
                <a:gd name="f85" fmla="*/ f67 1 f38"/>
                <a:gd name="f86" fmla="*/ f68 f28 1"/>
                <a:gd name="f87" fmla="*/ f69 f28 1"/>
                <a:gd name="f88" fmla="*/ f71 f29 1"/>
                <a:gd name="f89" fmla="*/ f70 f29 1"/>
                <a:gd name="f90" fmla="*/ f72 f28 1"/>
                <a:gd name="f91" fmla="*/ f73 f29 1"/>
                <a:gd name="f92" fmla="*/ f74 f28 1"/>
                <a:gd name="f93" fmla="*/ f75 f29 1"/>
                <a:gd name="f94" fmla="*/ f76 f28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8 1"/>
                <a:gd name="f101" fmla="*/ f83 f29 1"/>
                <a:gd name="f102" fmla="*/ f84 f29 1"/>
                <a:gd name="f103" fmla="*/ f85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96" y="f102"/>
                </a:cxn>
                <a:cxn ang="f53">
                  <a:pos x="f94" y="f103"/>
                </a:cxn>
                <a:cxn ang="f53">
                  <a:pos x="f90" y="f91"/>
                </a:cxn>
              </a:cxnLst>
              <a:rect l="f86" t="f89" r="f87" b="f88"/>
              <a:pathLst>
                <a:path w="12" h="30">
                  <a:moveTo>
                    <a:pt x="f8" y="f7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8" y="f12"/>
                    <a:pt x="f13" y="f6"/>
                    <a:pt x="f14" y="f15"/>
                  </a:cubicBezTo>
                  <a:cubicBezTo>
                    <a:pt x="f15" y="f16"/>
                    <a:pt x="f17" y="f13"/>
                    <a:pt x="f18" y="f8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0" y="f5"/>
                    <a:pt x="f6" y="f8"/>
                    <a:pt x="f6" y="f13"/>
                  </a:cubicBezTo>
                  <a:cubicBezTo>
                    <a:pt x="f20" y="f14"/>
                    <a:pt x="f19" y="f21"/>
                    <a:pt x="f18" y="f20"/>
                  </a:cubicBezTo>
                  <a:cubicBezTo>
                    <a:pt x="f21" y="f22"/>
                    <a:pt x="f17" y="f23"/>
                    <a:pt x="f14" y="f24"/>
                  </a:cubicBezTo>
                  <a:cubicBezTo>
                    <a:pt x="f16" y="f10"/>
                    <a:pt x="f25" y="f26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14">
              <a:extLst>
                <a:ext uri="{FF2B5EF4-FFF2-40B4-BE49-F238E27FC236}">
                  <a16:creationId xmlns:a16="http://schemas.microsoft.com/office/drawing/2014/main" id="{A5542051-BFC9-8D2C-1668-8802FB1F6CB6}"/>
                </a:ext>
              </a:extLst>
            </p:cNvPr>
            <p:cNvSpPr/>
            <p:nvPr/>
          </p:nvSpPr>
          <p:spPr>
            <a:xfrm>
              <a:off x="7406484" y="2386766"/>
              <a:ext cx="36877" cy="80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4"/>
                <a:gd name="f8" fmla="val 2"/>
                <a:gd name="f9" fmla="val 3"/>
                <a:gd name="f10" fmla="val 10"/>
                <a:gd name="f11" fmla="val 4"/>
                <a:gd name="f12" fmla="val 8"/>
                <a:gd name="f13" fmla="val 9"/>
                <a:gd name="f14" fmla="val 6"/>
                <a:gd name="f15" fmla="val 15"/>
                <a:gd name="f16" fmla="val 21"/>
                <a:gd name="f17" fmla="val 22"/>
                <a:gd name="f18" fmla="val 23"/>
                <a:gd name="f19" fmla="val 1"/>
                <a:gd name="f20" fmla="val 20"/>
                <a:gd name="f21" fmla="val 18"/>
                <a:gd name="f22" fmla="val 16"/>
                <a:gd name="f23" fmla="val 12"/>
                <a:gd name="f24" fmla="val 7"/>
                <a:gd name="f25" fmla="+- 0 0 -90"/>
                <a:gd name="f26" fmla="*/ f3 1 11"/>
                <a:gd name="f27" fmla="*/ f4 1 24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1"/>
                <a:gd name="f36" fmla="*/ f32 1 24"/>
                <a:gd name="f37" fmla="*/ 11 f33 1"/>
                <a:gd name="f38" fmla="*/ 0 f32 1"/>
                <a:gd name="f39" fmla="*/ 10 f33 1"/>
                <a:gd name="f40" fmla="*/ 4 f32 1"/>
                <a:gd name="f41" fmla="*/ 4 f33 1"/>
                <a:gd name="f42" fmla="*/ 21 f32 1"/>
                <a:gd name="f43" fmla="*/ 2 f33 1"/>
                <a:gd name="f44" fmla="*/ 23 f32 1"/>
                <a:gd name="f45" fmla="*/ 0 f33 1"/>
                <a:gd name="f46" fmla="*/ 22 f32 1"/>
                <a:gd name="f47" fmla="*/ 16 f32 1"/>
                <a:gd name="f48" fmla="*/ 7 f33 1"/>
                <a:gd name="f49" fmla="*/ 3 f32 1"/>
                <a:gd name="f50" fmla="+- f34 0 f1"/>
                <a:gd name="f51" fmla="*/ f37 1 11"/>
                <a:gd name="f52" fmla="*/ f38 1 24"/>
                <a:gd name="f53" fmla="*/ f39 1 11"/>
                <a:gd name="f54" fmla="*/ f40 1 24"/>
                <a:gd name="f55" fmla="*/ f41 1 11"/>
                <a:gd name="f56" fmla="*/ f42 1 24"/>
                <a:gd name="f57" fmla="*/ f43 1 11"/>
                <a:gd name="f58" fmla="*/ f44 1 24"/>
                <a:gd name="f59" fmla="*/ f45 1 11"/>
                <a:gd name="f60" fmla="*/ f46 1 24"/>
                <a:gd name="f61" fmla="*/ f47 1 24"/>
                <a:gd name="f62" fmla="*/ f48 1 11"/>
                <a:gd name="f63" fmla="*/ f49 1 24"/>
                <a:gd name="f64" fmla="*/ 0 1 f35"/>
                <a:gd name="f65" fmla="*/ f29 1 f35"/>
                <a:gd name="f66" fmla="*/ 0 1 f36"/>
                <a:gd name="f67" fmla="*/ f30 1 f36"/>
                <a:gd name="f68" fmla="*/ f51 1 f35"/>
                <a:gd name="f69" fmla="*/ f52 1 f36"/>
                <a:gd name="f70" fmla="*/ f53 1 f35"/>
                <a:gd name="f71" fmla="*/ f54 1 f36"/>
                <a:gd name="f72" fmla="*/ f55 1 f35"/>
                <a:gd name="f73" fmla="*/ f56 1 f36"/>
                <a:gd name="f74" fmla="*/ f57 1 f35"/>
                <a:gd name="f75" fmla="*/ f58 1 f36"/>
                <a:gd name="f76" fmla="*/ f59 1 f35"/>
                <a:gd name="f77" fmla="*/ f60 1 f36"/>
                <a:gd name="f78" fmla="*/ f61 1 f36"/>
                <a:gd name="f79" fmla="*/ f62 1 f35"/>
                <a:gd name="f80" fmla="*/ f63 1 f36"/>
                <a:gd name="f81" fmla="*/ f64 f26 1"/>
                <a:gd name="f82" fmla="*/ f65 f26 1"/>
                <a:gd name="f83" fmla="*/ f67 f27 1"/>
                <a:gd name="f84" fmla="*/ f66 f27 1"/>
                <a:gd name="f85" fmla="*/ f68 f26 1"/>
                <a:gd name="f86" fmla="*/ f69 f27 1"/>
                <a:gd name="f87" fmla="*/ f70 f26 1"/>
                <a:gd name="f88" fmla="*/ f71 f27 1"/>
                <a:gd name="f89" fmla="*/ f72 f26 1"/>
                <a:gd name="f90" fmla="*/ f73 f27 1"/>
                <a:gd name="f91" fmla="*/ f74 f26 1"/>
                <a:gd name="f92" fmla="*/ f75 f27 1"/>
                <a:gd name="f93" fmla="*/ f76 f26 1"/>
                <a:gd name="f94" fmla="*/ f77 f27 1"/>
                <a:gd name="f95" fmla="*/ f78 f27 1"/>
                <a:gd name="f96" fmla="*/ f79 f26 1"/>
                <a:gd name="f97" fmla="*/ f80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93" y="f95"/>
                </a:cxn>
                <a:cxn ang="f50">
                  <a:pos x="f96" y="f97"/>
                </a:cxn>
                <a:cxn ang="f50">
                  <a:pos x="f85" y="f86"/>
                </a:cxn>
              </a:cxnLst>
              <a:rect l="f81" t="f84" r="f82" b="f83"/>
              <a:pathLst>
                <a:path w="11" h="24">
                  <a:moveTo>
                    <a:pt x="f6" y="f5"/>
                  </a:moveTo>
                  <a:cubicBezTo>
                    <a:pt x="f6" y="f8"/>
                    <a:pt x="f6" y="f9"/>
                    <a:pt x="f10" y="f11"/>
                  </a:cubicBezTo>
                  <a:cubicBezTo>
                    <a:pt x="f12" y="f13"/>
                    <a:pt x="f14" y="f15"/>
                    <a:pt x="f11" y="f16"/>
                  </a:cubicBezTo>
                  <a:cubicBezTo>
                    <a:pt x="f9" y="f17"/>
                    <a:pt x="f9" y="f17"/>
                    <a:pt x="f8" y="f18"/>
                  </a:cubicBezTo>
                  <a:cubicBezTo>
                    <a:pt x="f19" y="f7"/>
                    <a:pt x="f5" y="f7"/>
                    <a:pt x="f5" y="f17"/>
                  </a:cubicBezTo>
                  <a:cubicBezTo>
                    <a:pt x="f5" y="f20"/>
                    <a:pt x="f5" y="f21"/>
                    <a:pt x="f5" y="f22"/>
                  </a:cubicBezTo>
                  <a:cubicBezTo>
                    <a:pt x="f19" y="f23"/>
                    <a:pt x="f11" y="f24"/>
                    <a:pt x="f24" y="f9"/>
                  </a:cubicBezTo>
                  <a:cubicBezTo>
                    <a:pt x="f24" y="f8"/>
                    <a:pt x="f13" y="f19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15">
              <a:extLst>
                <a:ext uri="{FF2B5EF4-FFF2-40B4-BE49-F238E27FC236}">
                  <a16:creationId xmlns:a16="http://schemas.microsoft.com/office/drawing/2014/main" id="{794ED262-6991-7563-78AC-831BBB63FAE5}"/>
                </a:ext>
              </a:extLst>
            </p:cNvPr>
            <p:cNvSpPr/>
            <p:nvPr/>
          </p:nvSpPr>
          <p:spPr>
            <a:xfrm>
              <a:off x="7152592" y="2381088"/>
              <a:ext cx="95033" cy="19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6"/>
                <a:gd name="f8" fmla="val 4"/>
                <a:gd name="f9" fmla="val 8"/>
                <a:gd name="f10" fmla="val 21"/>
                <a:gd name="f11" fmla="val 1"/>
                <a:gd name="f12" fmla="val 18"/>
                <a:gd name="f13" fmla="val 9"/>
                <a:gd name="f14" fmla="+- 0 0 -90"/>
                <a:gd name="f15" fmla="*/ f3 1 28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28"/>
                <a:gd name="f26" fmla="*/ 0 f22 1"/>
                <a:gd name="f27" fmla="*/ 4 f21 1"/>
                <a:gd name="f28" fmla="*/ 28 f22 1"/>
                <a:gd name="f29" fmla="*/ 6 f21 1"/>
                <a:gd name="f30" fmla="+- f23 0 f1"/>
                <a:gd name="f31" fmla="*/ f26 1 28"/>
                <a:gd name="f32" fmla="*/ f27 1 6"/>
                <a:gd name="f33" fmla="*/ f28 1 28"/>
                <a:gd name="f34" fmla="*/ f29 1 6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8" h="6">
                  <a:moveTo>
                    <a:pt x="f5" y="f8"/>
                  </a:moveTo>
                  <a:cubicBezTo>
                    <a:pt x="f9" y="f5"/>
                    <a:pt x="f10" y="f11"/>
                    <a:pt x="f6" y="f7"/>
                  </a:cubicBezTo>
                  <a:cubicBezTo>
                    <a:pt x="f12" y="f7"/>
                    <a:pt x="f13" y="f7"/>
                    <a:pt x="f5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16">
              <a:extLst>
                <a:ext uri="{FF2B5EF4-FFF2-40B4-BE49-F238E27FC236}">
                  <a16:creationId xmlns:a16="http://schemas.microsoft.com/office/drawing/2014/main" id="{80D2485A-38CD-649F-B93D-9F2B7F603EAB}"/>
                </a:ext>
              </a:extLst>
            </p:cNvPr>
            <p:cNvSpPr/>
            <p:nvPr/>
          </p:nvSpPr>
          <p:spPr>
            <a:xfrm>
              <a:off x="6880265" y="2113013"/>
              <a:ext cx="58155" cy="340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0"/>
                <a:gd name="f8" fmla="val 15"/>
                <a:gd name="f9" fmla="val 9"/>
                <a:gd name="f10" fmla="val 14"/>
                <a:gd name="f11" fmla="val 8"/>
                <a:gd name="f12" fmla="val 12"/>
                <a:gd name="f13" fmla="val 7"/>
                <a:gd name="f14" fmla="val 6"/>
                <a:gd name="f15" fmla="val 5"/>
                <a:gd name="f16" fmla="val 3"/>
                <a:gd name="f17" fmla="val 4"/>
                <a:gd name="f18" fmla="val 16"/>
                <a:gd name="f19" fmla="+- 0 0 -90"/>
                <a:gd name="f20" fmla="*/ f3 1 17"/>
                <a:gd name="f21" fmla="*/ f4 1 1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6 1 10"/>
                <a:gd name="f30" fmla="*/ f27 1 17"/>
                <a:gd name="f31" fmla="*/ 17 f27 1"/>
                <a:gd name="f32" fmla="*/ 10 f26 1"/>
                <a:gd name="f33" fmla="*/ 12 f27 1"/>
                <a:gd name="f34" fmla="*/ 8 f26 1"/>
                <a:gd name="f35" fmla="*/ 7 f27 1"/>
                <a:gd name="f36" fmla="*/ 6 f26 1"/>
                <a:gd name="f37" fmla="*/ 0 f27 1"/>
                <a:gd name="f38" fmla="*/ 3 f26 1"/>
                <a:gd name="f39" fmla="+- f28 0 f1"/>
                <a:gd name="f40" fmla="*/ f31 1 17"/>
                <a:gd name="f41" fmla="*/ f32 1 10"/>
                <a:gd name="f42" fmla="*/ f33 1 17"/>
                <a:gd name="f43" fmla="*/ f34 1 10"/>
                <a:gd name="f44" fmla="*/ f35 1 17"/>
                <a:gd name="f45" fmla="*/ f36 1 10"/>
                <a:gd name="f46" fmla="*/ f37 1 17"/>
                <a:gd name="f47" fmla="*/ f38 1 10"/>
                <a:gd name="f48" fmla="*/ 0 1 f30"/>
                <a:gd name="f49" fmla="*/ f23 1 f30"/>
                <a:gd name="f50" fmla="*/ 0 1 f29"/>
                <a:gd name="f51" fmla="*/ f24 1 f29"/>
                <a:gd name="f52" fmla="*/ f40 1 f30"/>
                <a:gd name="f53" fmla="*/ f41 1 f29"/>
                <a:gd name="f54" fmla="*/ f42 1 f30"/>
                <a:gd name="f55" fmla="*/ f43 1 f29"/>
                <a:gd name="f56" fmla="*/ f44 1 f30"/>
                <a:gd name="f57" fmla="*/ f45 1 f29"/>
                <a:gd name="f58" fmla="*/ f46 1 f30"/>
                <a:gd name="f59" fmla="*/ f47 1 f29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7" h="10">
                  <a:moveTo>
                    <a:pt x="f6" y="f7"/>
                  </a:moveTo>
                  <a:cubicBezTo>
                    <a:pt x="f8" y="f9"/>
                    <a:pt x="f10" y="f11"/>
                    <a:pt x="f12" y="f11"/>
                  </a:cubicBezTo>
                  <a:cubicBezTo>
                    <a:pt x="f7" y="f13"/>
                    <a:pt x="f11" y="f13"/>
                    <a:pt x="f13" y="f14"/>
                  </a:cubicBezTo>
                  <a:cubicBezTo>
                    <a:pt x="f15" y="f15"/>
                    <a:pt x="f16" y="f17"/>
                    <a:pt x="f5" y="f16"/>
                  </a:cubicBezTo>
                  <a:cubicBezTo>
                    <a:pt x="f14" y="f5"/>
                    <a:pt x="f18" y="f17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17">
              <a:extLst>
                <a:ext uri="{FF2B5EF4-FFF2-40B4-BE49-F238E27FC236}">
                  <a16:creationId xmlns:a16="http://schemas.microsoft.com/office/drawing/2014/main" id="{6A4E219C-A1DA-65B6-D3DB-FF60B2830E7A}"/>
                </a:ext>
              </a:extLst>
            </p:cNvPr>
            <p:cNvSpPr/>
            <p:nvPr/>
          </p:nvSpPr>
          <p:spPr>
            <a:xfrm>
              <a:off x="6771040" y="2183934"/>
              <a:ext cx="31208" cy="312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5"/>
                <a:gd name="f8" fmla="val 8"/>
                <a:gd name="f9" fmla="val 1"/>
                <a:gd name="f10" fmla="val 4"/>
                <a:gd name="f11" fmla="val 3"/>
                <a:gd name="f12" fmla="+- 0 0 -90"/>
                <a:gd name="f13" fmla="*/ f3 1 9"/>
                <a:gd name="f14" fmla="*/ f4 1 9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9"/>
                <a:gd name="f21" fmla="*/ 9 f18 1"/>
                <a:gd name="f22" fmla="*/ 0 f18 1"/>
                <a:gd name="f23" fmla="*/ 1 f18 1"/>
                <a:gd name="f24" fmla="+- f19 0 f1"/>
                <a:gd name="f25" fmla="*/ f21 1 9"/>
                <a:gd name="f26" fmla="*/ f22 1 9"/>
                <a:gd name="f27" fmla="*/ f23 1 9"/>
                <a:gd name="f28" fmla="*/ 0 1 f20"/>
                <a:gd name="f29" fmla="*/ f16 1 f20"/>
                <a:gd name="f30" fmla="*/ f25 1 f20"/>
                <a:gd name="f31" fmla="*/ f26 1 f20"/>
                <a:gd name="f32" fmla="*/ f27 1 f20"/>
                <a:gd name="f33" fmla="*/ f28 f13 1"/>
                <a:gd name="f34" fmla="*/ f29 f13 1"/>
                <a:gd name="f35" fmla="*/ f29 f14 1"/>
                <a:gd name="f36" fmla="*/ f28 f14 1"/>
                <a:gd name="f37" fmla="*/ f30 f13 1"/>
                <a:gd name="f38" fmla="*/ f30 f14 1"/>
                <a:gd name="f39" fmla="*/ f31 f13 1"/>
                <a:gd name="f40" fmla="*/ f3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7" y="f38"/>
                </a:cxn>
                <a:cxn ang="f24">
                  <a:pos x="f39" y="f40"/>
                </a:cxn>
                <a:cxn ang="f24">
                  <a:pos x="f37" y="f38"/>
                </a:cxn>
              </a:cxnLst>
              <a:rect l="f33" t="f36" r="f34" b="f35"/>
              <a:pathLst>
                <a:path w="9" h="9">
                  <a:moveTo>
                    <a:pt x="f6" y="f6"/>
                  </a:moveTo>
                  <a:cubicBezTo>
                    <a:pt x="f7" y="f8"/>
                    <a:pt x="f9" y="f10"/>
                    <a:pt x="f5" y="f9"/>
                  </a:cubicBezTo>
                  <a:cubicBezTo>
                    <a:pt x="f11" y="f5"/>
                    <a:pt x="f8" y="f10"/>
                    <a:pt x="f6" y="f6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18">
              <a:extLst>
                <a:ext uri="{FF2B5EF4-FFF2-40B4-BE49-F238E27FC236}">
                  <a16:creationId xmlns:a16="http://schemas.microsoft.com/office/drawing/2014/main" id="{9FE83111-AA23-5694-6A4E-6A03511E56D0}"/>
                </a:ext>
              </a:extLst>
            </p:cNvPr>
            <p:cNvSpPr/>
            <p:nvPr/>
          </p:nvSpPr>
          <p:spPr>
            <a:xfrm>
              <a:off x="7141244" y="2100248"/>
              <a:ext cx="26947" cy="340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0"/>
                <a:gd name="f8" fmla="val 4"/>
                <a:gd name="f9" fmla="val 1"/>
                <a:gd name="f10" fmla="val 6"/>
                <a:gd name="f11" fmla="val 5"/>
                <a:gd name="f12" fmla="val 7"/>
                <a:gd name="f13" fmla="val 3"/>
                <a:gd name="f14" fmla="val 2"/>
                <a:gd name="f15" fmla="+- 0 0 -90"/>
                <a:gd name="f16" fmla="*/ f3 1 8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8"/>
                <a:gd name="f27" fmla="*/ 0 f23 1"/>
                <a:gd name="f28" fmla="*/ 0 f22 1"/>
                <a:gd name="f29" fmla="*/ 8 f23 1"/>
                <a:gd name="f30" fmla="*/ 10 f22 1"/>
                <a:gd name="f31" fmla="*/ 3 f23 1"/>
                <a:gd name="f32" fmla="*/ 5 f22 1"/>
                <a:gd name="f33" fmla="+- f24 0 f1"/>
                <a:gd name="f34" fmla="*/ f27 1 8"/>
                <a:gd name="f35" fmla="*/ f28 1 10"/>
                <a:gd name="f36" fmla="*/ f29 1 8"/>
                <a:gd name="f37" fmla="*/ f30 1 10"/>
                <a:gd name="f38" fmla="*/ f31 1 8"/>
                <a:gd name="f39" fmla="*/ f32 1 10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8" h="10">
                  <a:moveTo>
                    <a:pt x="f5" y="f5"/>
                  </a:moveTo>
                  <a:cubicBezTo>
                    <a:pt x="f8" y="f9"/>
                    <a:pt x="f6" y="f10"/>
                    <a:pt x="f6" y="f7"/>
                  </a:cubicBezTo>
                  <a:cubicBezTo>
                    <a:pt x="f10" y="f6"/>
                    <a:pt x="f11" y="f12"/>
                    <a:pt x="f13" y="f11"/>
                  </a:cubicBezTo>
                  <a:cubicBezTo>
                    <a:pt x="f9" y="f8"/>
                    <a:pt x="f5" y="f14"/>
                    <a:pt x="f5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19">
              <a:extLst>
                <a:ext uri="{FF2B5EF4-FFF2-40B4-BE49-F238E27FC236}">
                  <a16:creationId xmlns:a16="http://schemas.microsoft.com/office/drawing/2014/main" id="{5B4DC236-9F9D-27CE-E2E2-3630FB770D7E}"/>
                </a:ext>
              </a:extLst>
            </p:cNvPr>
            <p:cNvSpPr/>
            <p:nvPr/>
          </p:nvSpPr>
          <p:spPr>
            <a:xfrm>
              <a:off x="7264642" y="2823630"/>
              <a:ext cx="12765" cy="638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9"/>
                <a:gd name="f8" fmla="val 1"/>
                <a:gd name="f9" fmla="val 2"/>
                <a:gd name="f10" fmla="val 6"/>
                <a:gd name="f11" fmla="val 3"/>
                <a:gd name="f12" fmla="val 13"/>
                <a:gd name="f13" fmla="+- 0 0 -90"/>
                <a:gd name="f14" fmla="*/ f3 1 4"/>
                <a:gd name="f15" fmla="*/ f4 1 1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"/>
                <a:gd name="f24" fmla="*/ f20 1 19"/>
                <a:gd name="f25" fmla="*/ 1 f21 1"/>
                <a:gd name="f26" fmla="*/ 0 f20 1"/>
                <a:gd name="f27" fmla="*/ 4 f21 1"/>
                <a:gd name="f28" fmla="*/ 19 f20 1"/>
                <a:gd name="f29" fmla="*/ 3 f21 1"/>
                <a:gd name="f30" fmla="+- f22 0 f1"/>
                <a:gd name="f31" fmla="*/ f25 1 4"/>
                <a:gd name="f32" fmla="*/ f26 1 19"/>
                <a:gd name="f33" fmla="*/ f27 1 4"/>
                <a:gd name="f34" fmla="*/ f28 1 19"/>
                <a:gd name="f35" fmla="*/ f29 1 4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3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2"/>
                </a:cxn>
                <a:cxn ang="f30">
                  <a:pos x="f49" y="f50"/>
                </a:cxn>
              </a:cxnLst>
              <a:rect l="f45" t="f48" r="f46" b="f47"/>
              <a:pathLst>
                <a:path w="4" h="19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1" y="f7"/>
                    <a:pt x="f11" y="f7"/>
                    <a:pt x="f11" y="f7"/>
                  </a:cubicBezTo>
                  <a:cubicBezTo>
                    <a:pt x="f9" y="f12"/>
                    <a:pt x="f5" y="f10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20">
              <a:extLst>
                <a:ext uri="{FF2B5EF4-FFF2-40B4-BE49-F238E27FC236}">
                  <a16:creationId xmlns:a16="http://schemas.microsoft.com/office/drawing/2014/main" id="{17B343BD-CFB1-A866-8DCA-7252B7C0CD30}"/>
                </a:ext>
              </a:extLst>
            </p:cNvPr>
            <p:cNvSpPr/>
            <p:nvPr/>
          </p:nvSpPr>
          <p:spPr>
            <a:xfrm>
              <a:off x="6853309" y="2691719"/>
              <a:ext cx="19860" cy="19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"/>
                <a:gd name="f8" fmla="val 5"/>
                <a:gd name="f9" fmla="val 4"/>
                <a:gd name="f10" fmla="val 2"/>
                <a:gd name="f11" fmla="val 3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0 f18 1"/>
                <a:gd name="f22" fmla="*/ 6 f18 1"/>
                <a:gd name="f23" fmla="*/ 2 f18 1"/>
                <a:gd name="f24" fmla="*/ 3 f18 1"/>
                <a:gd name="f25" fmla="+- f19 0 f1"/>
                <a:gd name="f26" fmla="*/ f21 1 6"/>
                <a:gd name="f27" fmla="*/ f22 1 6"/>
                <a:gd name="f28" fmla="*/ f23 1 6"/>
                <a:gd name="f29" fmla="*/ f24 1 6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3 f14 1"/>
                <a:gd name="f42" fmla="*/ f34 f13 1"/>
                <a:gd name="f43" fmla="*/ f35 f14 1"/>
                <a:gd name="f44" fmla="*/ f33 f13 1"/>
                <a:gd name="f45" fmla="*/ f3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0" y="f41"/>
                </a:cxn>
              </a:cxnLst>
              <a:rect l="f36" t="f39" r="f37" b="f38"/>
              <a:pathLst>
                <a:path w="6" h="6">
                  <a:moveTo>
                    <a:pt x="f5" y="f6"/>
                  </a:moveTo>
                  <a:cubicBezTo>
                    <a:pt x="f7" y="f8"/>
                    <a:pt x="f7" y="f9"/>
                    <a:pt x="f10" y="f11"/>
                  </a:cubicBezTo>
                  <a:cubicBezTo>
                    <a:pt x="f11" y="f7"/>
                    <a:pt x="f9" y="f5"/>
                    <a:pt x="f6" y="f5"/>
                  </a:cubicBezTo>
                  <a:cubicBezTo>
                    <a:pt x="f9" y="f10"/>
                    <a:pt x="f10" y="f9"/>
                    <a:pt x="f5" y="f6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">
            <a:extLst>
              <a:ext uri="{FF2B5EF4-FFF2-40B4-BE49-F238E27FC236}">
                <a16:creationId xmlns:a16="http://schemas.microsoft.com/office/drawing/2014/main" id="{4511AE05-8DDD-95E4-2260-7910A76A0327}"/>
              </a:ext>
            </a:extLst>
          </p:cNvPr>
          <p:cNvGrpSpPr/>
          <p:nvPr/>
        </p:nvGrpSpPr>
        <p:grpSpPr>
          <a:xfrm>
            <a:off x="4285509" y="2325639"/>
            <a:ext cx="594697" cy="878253"/>
            <a:chOff x="4285509" y="2325639"/>
            <a:chExt cx="594697" cy="878253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0EE5DE99-276E-A137-FB23-1CE04C7DE719}"/>
                </a:ext>
              </a:extLst>
            </p:cNvPr>
            <p:cNvSpPr/>
            <p:nvPr/>
          </p:nvSpPr>
          <p:spPr>
            <a:xfrm>
              <a:off x="4288691" y="2541218"/>
              <a:ext cx="510811" cy="6467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1"/>
                <a:gd name="f7" fmla="val 256"/>
                <a:gd name="f8" fmla="val 31"/>
                <a:gd name="f9" fmla="val 98"/>
                <a:gd name="f10" fmla="val 30"/>
                <a:gd name="f11" fmla="val 99"/>
                <a:gd name="f12" fmla="val 100"/>
                <a:gd name="f13" fmla="val 29"/>
                <a:gd name="f14" fmla="val 101"/>
                <a:gd name="f15" fmla="val 26"/>
                <a:gd name="f16" fmla="val 105"/>
                <a:gd name="f17" fmla="val 25"/>
                <a:gd name="f18" fmla="val 109"/>
                <a:gd name="f19" fmla="val 27"/>
                <a:gd name="f20" fmla="val 114"/>
                <a:gd name="f21" fmla="val 28"/>
                <a:gd name="f22" fmla="val 116"/>
                <a:gd name="f23" fmla="val 118"/>
                <a:gd name="f24" fmla="val 121"/>
                <a:gd name="f25" fmla="val 32"/>
                <a:gd name="f26" fmla="val 124"/>
                <a:gd name="f27" fmla="val 128"/>
                <a:gd name="f28" fmla="val 131"/>
                <a:gd name="f29" fmla="val 132"/>
                <a:gd name="f30" fmla="val 133"/>
                <a:gd name="f31" fmla="val 23"/>
                <a:gd name="f32" fmla="val 135"/>
                <a:gd name="f33" fmla="val 18"/>
                <a:gd name="f34" fmla="val 138"/>
                <a:gd name="f35" fmla="val 16"/>
                <a:gd name="f36" fmla="val 142"/>
                <a:gd name="f37" fmla="val 17"/>
                <a:gd name="f38" fmla="val 148"/>
                <a:gd name="f39" fmla="val 152"/>
                <a:gd name="f40" fmla="val 157"/>
                <a:gd name="f41" fmla="val 161"/>
                <a:gd name="f42" fmla="val 163"/>
                <a:gd name="f43" fmla="val 20"/>
                <a:gd name="f44" fmla="val 165"/>
                <a:gd name="f45" fmla="val 21"/>
                <a:gd name="f46" fmla="val 166"/>
                <a:gd name="f47" fmla="val 164"/>
                <a:gd name="f48" fmla="val 19"/>
                <a:gd name="f49" fmla="val 162"/>
                <a:gd name="f50" fmla="val 160"/>
                <a:gd name="f51" fmla="val 158"/>
                <a:gd name="f52" fmla="val 156"/>
                <a:gd name="f53" fmla="val 154"/>
                <a:gd name="f54" fmla="val 159"/>
                <a:gd name="f55" fmla="val 24"/>
                <a:gd name="f56" fmla="val 22"/>
                <a:gd name="f57" fmla="val 155"/>
                <a:gd name="f58" fmla="val 151"/>
                <a:gd name="f59" fmla="val 149"/>
                <a:gd name="f60" fmla="val 150"/>
                <a:gd name="f61" fmla="val 146"/>
                <a:gd name="f62" fmla="val 144"/>
                <a:gd name="f63" fmla="val 141"/>
                <a:gd name="f64" fmla="val 139"/>
                <a:gd name="f65" fmla="val 137"/>
                <a:gd name="f66" fmla="val 136"/>
                <a:gd name="f67" fmla="val 34"/>
                <a:gd name="f68" fmla="val 130"/>
                <a:gd name="f69" fmla="val 134"/>
                <a:gd name="f70" fmla="val 33"/>
                <a:gd name="f71" fmla="val 140"/>
                <a:gd name="f72" fmla="val 37"/>
                <a:gd name="f73" fmla="val 171"/>
                <a:gd name="f74" fmla="val 39"/>
                <a:gd name="f75" fmla="val 174"/>
                <a:gd name="f76" fmla="val 41"/>
                <a:gd name="f77" fmla="val 177"/>
                <a:gd name="f78" fmla="val 42"/>
                <a:gd name="f79" fmla="val 44"/>
                <a:gd name="f80" fmla="val 182"/>
                <a:gd name="f81" fmla="val 45"/>
                <a:gd name="f82" fmla="val 183"/>
                <a:gd name="f83" fmla="val 46"/>
                <a:gd name="f84" fmla="val 185"/>
                <a:gd name="f85" fmla="val 47"/>
                <a:gd name="f86" fmla="val 48"/>
                <a:gd name="f87" fmla="val 49"/>
                <a:gd name="f88" fmla="val 184"/>
                <a:gd name="f89" fmla="val 43"/>
                <a:gd name="f90" fmla="val 178"/>
                <a:gd name="f91" fmla="val 50"/>
                <a:gd name="f92" fmla="val 179"/>
                <a:gd name="f93" fmla="val 52"/>
                <a:gd name="f94" fmla="val 54"/>
                <a:gd name="f95" fmla="val 51"/>
                <a:gd name="f96" fmla="val 176"/>
                <a:gd name="f97" fmla="val 175"/>
                <a:gd name="f98" fmla="val 173"/>
                <a:gd name="f99" fmla="val 40"/>
                <a:gd name="f100" fmla="val 172"/>
                <a:gd name="f101" fmla="val 169"/>
                <a:gd name="f102" fmla="val 35"/>
                <a:gd name="f103" fmla="val 36"/>
                <a:gd name="f104" fmla="val 38"/>
                <a:gd name="f105" fmla="val 129"/>
                <a:gd name="f106" fmla="val 125"/>
                <a:gd name="f107" fmla="val 115"/>
                <a:gd name="f108" fmla="val 111"/>
                <a:gd name="f109" fmla="val 107"/>
                <a:gd name="f110" fmla="val 106"/>
                <a:gd name="f111" fmla="val 108"/>
                <a:gd name="f112" fmla="val 113"/>
                <a:gd name="f113" fmla="val 119"/>
                <a:gd name="f114" fmla="val 53"/>
                <a:gd name="f115" fmla="val 122"/>
                <a:gd name="f116" fmla="val 123"/>
                <a:gd name="f117" fmla="val 56"/>
                <a:gd name="f118" fmla="val 57"/>
                <a:gd name="f119" fmla="val 112"/>
                <a:gd name="f120" fmla="val 59"/>
                <a:gd name="f121" fmla="val 58"/>
                <a:gd name="f122" fmla="val 55"/>
                <a:gd name="f123" fmla="val 60"/>
                <a:gd name="f124" fmla="val 103"/>
                <a:gd name="f125" fmla="val 62"/>
                <a:gd name="f126" fmla="val 61"/>
                <a:gd name="f127" fmla="val 102"/>
                <a:gd name="f128" fmla="val 104"/>
                <a:gd name="f129" fmla="val 110"/>
                <a:gd name="f130" fmla="val 95"/>
                <a:gd name="f131" fmla="val 91"/>
                <a:gd name="f132" fmla="val 88"/>
                <a:gd name="f133" fmla="val 83"/>
                <a:gd name="f134" fmla="val 64"/>
                <a:gd name="f135" fmla="val 80"/>
                <a:gd name="f136" fmla="val 72"/>
                <a:gd name="f137" fmla="val 79"/>
                <a:gd name="f138" fmla="val 77"/>
                <a:gd name="f139" fmla="val 78"/>
                <a:gd name="f140" fmla="val 81"/>
                <a:gd name="f141" fmla="val 85"/>
                <a:gd name="f142" fmla="val 75"/>
                <a:gd name="f143" fmla="val 71"/>
                <a:gd name="f144" fmla="val 97"/>
                <a:gd name="f145" fmla="val 68"/>
                <a:gd name="f146" fmla="val 13"/>
                <a:gd name="f147" fmla="val 8"/>
                <a:gd name="f148" fmla="val 6"/>
                <a:gd name="f149" fmla="val 117"/>
                <a:gd name="f150" fmla="val 5"/>
                <a:gd name="f151" fmla="val 11"/>
                <a:gd name="f152" fmla="val 10"/>
                <a:gd name="f153" fmla="val 3"/>
                <a:gd name="f154" fmla="val 196"/>
                <a:gd name="f155" fmla="val 1"/>
                <a:gd name="f156" fmla="val 198"/>
                <a:gd name="f157" fmla="val 200"/>
                <a:gd name="f158" fmla="val 2"/>
                <a:gd name="f159" fmla="val 192"/>
                <a:gd name="f160" fmla="val 12"/>
                <a:gd name="f161" fmla="val 190"/>
                <a:gd name="f162" fmla="val 191"/>
                <a:gd name="f163" fmla="val 188"/>
                <a:gd name="f164" fmla="val 143"/>
                <a:gd name="f165" fmla="val 66"/>
                <a:gd name="f166" fmla="val 73"/>
                <a:gd name="f167" fmla="val 89"/>
                <a:gd name="f168" fmla="val 92"/>
                <a:gd name="f169" fmla="val 93"/>
                <a:gd name="f170" fmla="val 90"/>
                <a:gd name="f171" fmla="val 145"/>
                <a:gd name="f172" fmla="val 96"/>
                <a:gd name="f173" fmla="val 153"/>
                <a:gd name="f174" fmla="val 147"/>
                <a:gd name="f175" fmla="val 94"/>
                <a:gd name="f176" fmla="val 87"/>
                <a:gd name="f177" fmla="val 86"/>
                <a:gd name="f178" fmla="val 82"/>
                <a:gd name="f179" fmla="val 167"/>
                <a:gd name="f180" fmla="val 127"/>
                <a:gd name="f181" fmla="val 168"/>
                <a:gd name="f182" fmla="val 199"/>
                <a:gd name="f183" fmla="val 202"/>
                <a:gd name="f184" fmla="val 212"/>
                <a:gd name="f185" fmla="val 219"/>
                <a:gd name="f186" fmla="val 223"/>
                <a:gd name="f187" fmla="val 224"/>
                <a:gd name="f188" fmla="val 226"/>
                <a:gd name="f189" fmla="val 225"/>
                <a:gd name="f190" fmla="val 222"/>
                <a:gd name="f191" fmla="val 76"/>
                <a:gd name="f192" fmla="val 221"/>
                <a:gd name="f193" fmla="val 74"/>
                <a:gd name="f194" fmla="val 220"/>
                <a:gd name="f195" fmla="val 227"/>
                <a:gd name="f196" fmla="val 228"/>
                <a:gd name="f197" fmla="val 229"/>
                <a:gd name="f198" fmla="val 231"/>
                <a:gd name="f199" fmla="val 232"/>
                <a:gd name="f200" fmla="val 233"/>
                <a:gd name="f201" fmla="val 84"/>
                <a:gd name="f202" fmla="val 235"/>
                <a:gd name="f203" fmla="val 237"/>
                <a:gd name="f204" fmla="val 238"/>
                <a:gd name="f205" fmla="val 234"/>
                <a:gd name="f206" fmla="val 230"/>
                <a:gd name="f207" fmla="val 236"/>
                <a:gd name="f208" fmla="val 243"/>
                <a:gd name="f209" fmla="val 245"/>
                <a:gd name="f210" fmla="val 246"/>
                <a:gd name="f211" fmla="val 248"/>
                <a:gd name="f212" fmla="val 251"/>
                <a:gd name="f213" fmla="val 253"/>
                <a:gd name="f214" fmla="val 254"/>
                <a:gd name="f215" fmla="val 255"/>
                <a:gd name="f216" fmla="val 249"/>
                <a:gd name="f217" fmla="val 242"/>
                <a:gd name="f218" fmla="val 63"/>
                <a:gd name="f219" fmla="val 218"/>
                <a:gd name="f220" fmla="val 211"/>
                <a:gd name="f221" fmla="val 7"/>
                <a:gd name="f222" fmla="val 9"/>
                <a:gd name="f223" fmla="val 14"/>
                <a:gd name="f224" fmla="val 15"/>
                <a:gd name="f225" fmla="+- 0 0 -90"/>
                <a:gd name="f226" fmla="*/ f3 1 201"/>
                <a:gd name="f227" fmla="*/ f4 1 256"/>
                <a:gd name="f228" fmla="val f5"/>
                <a:gd name="f229" fmla="val f6"/>
                <a:gd name="f230" fmla="val f7"/>
                <a:gd name="f231" fmla="*/ f225 f0 1"/>
                <a:gd name="f232" fmla="+- f230 0 f228"/>
                <a:gd name="f233" fmla="+- f229 0 f228"/>
                <a:gd name="f234" fmla="*/ f231 1 f2"/>
                <a:gd name="f235" fmla="*/ f233 1 201"/>
                <a:gd name="f236" fmla="*/ f232 1 256"/>
                <a:gd name="f237" fmla="*/ 27 f233 1"/>
                <a:gd name="f238" fmla="*/ 114 f232 1"/>
                <a:gd name="f239" fmla="*/ 23 f233 1"/>
                <a:gd name="f240" fmla="*/ 135 f232 1"/>
                <a:gd name="f241" fmla="*/ 21 f233 1"/>
                <a:gd name="f242" fmla="*/ 166 f232 1"/>
                <a:gd name="f243" fmla="*/ 19 f233 1"/>
                <a:gd name="f244" fmla="*/ 154 f232 1"/>
                <a:gd name="f245" fmla="*/ 150 f232 1"/>
                <a:gd name="f246" fmla="*/ 24 f233 1"/>
                <a:gd name="f247" fmla="*/ 138 f232 1"/>
                <a:gd name="f248" fmla="*/ 33 f233 1"/>
                <a:gd name="f249" fmla="*/ 136 f232 1"/>
                <a:gd name="f250" fmla="*/ 42 f233 1"/>
                <a:gd name="f251" fmla="*/ 180 f232 1"/>
                <a:gd name="f252" fmla="*/ 43 f233 1"/>
                <a:gd name="f253" fmla="*/ 177 f232 1"/>
                <a:gd name="f254" fmla="*/ 54 f233 1"/>
                <a:gd name="f255" fmla="*/ 178 f232 1"/>
                <a:gd name="f256" fmla="*/ 34 f233 1"/>
                <a:gd name="f257" fmla="*/ 160 f232 1"/>
                <a:gd name="f258" fmla="*/ 35 f233 1"/>
                <a:gd name="f259" fmla="*/ 121 f232 1"/>
                <a:gd name="f260" fmla="*/ 108 f232 1"/>
                <a:gd name="f261" fmla="*/ 122 f232 1"/>
                <a:gd name="f262" fmla="*/ 52 f233 1"/>
                <a:gd name="f263" fmla="*/ 116 f232 1"/>
                <a:gd name="f264" fmla="*/ 51 f233 1"/>
                <a:gd name="f265" fmla="*/ 107 f232 1"/>
                <a:gd name="f266" fmla="*/ 62 f233 1"/>
                <a:gd name="f267" fmla="*/ 101 f232 1"/>
                <a:gd name="f268" fmla="*/ 105 f232 1"/>
                <a:gd name="f269" fmla="*/ 37 f233 1"/>
                <a:gd name="f270" fmla="*/ 72 f233 1"/>
                <a:gd name="f271" fmla="*/ 79 f232 1"/>
                <a:gd name="f272" fmla="*/ 112 f233 1"/>
                <a:gd name="f273" fmla="*/ 51 f232 1"/>
                <a:gd name="f274" fmla="*/ 100 f233 1"/>
                <a:gd name="f275" fmla="*/ 28 f232 1"/>
                <a:gd name="f276" fmla="*/ 158 f233 1"/>
                <a:gd name="f277" fmla="*/ 6 f232 1"/>
                <a:gd name="f278" fmla="*/ 192 f233 1"/>
                <a:gd name="f279" fmla="*/ 25 f232 1"/>
                <a:gd name="f280" fmla="*/ 144 f233 1"/>
                <a:gd name="f281" fmla="*/ 56 f232 1"/>
                <a:gd name="f282" fmla="*/ 139 f233 1"/>
                <a:gd name="f283" fmla="*/ 92 f232 1"/>
                <a:gd name="f284" fmla="*/ 138 f233 1"/>
                <a:gd name="f285" fmla="*/ 89 f232 1"/>
                <a:gd name="f286" fmla="*/ 149 f233 1"/>
                <a:gd name="f287" fmla="*/ 142 f232 1"/>
                <a:gd name="f288" fmla="*/ 124 f233 1"/>
                <a:gd name="f289" fmla="*/ 156 f232 1"/>
                <a:gd name="f290" fmla="*/ 110 f233 1"/>
                <a:gd name="f291" fmla="*/ 141 f232 1"/>
                <a:gd name="f292" fmla="*/ 106 f233 1"/>
                <a:gd name="f293" fmla="*/ 146 f232 1"/>
                <a:gd name="f294" fmla="*/ 97 f233 1"/>
                <a:gd name="f295" fmla="*/ 145 f232 1"/>
                <a:gd name="f296" fmla="*/ 149 f232 1"/>
                <a:gd name="f297" fmla="*/ 161 f232 1"/>
                <a:gd name="f298" fmla="*/ 85 f233 1"/>
                <a:gd name="f299" fmla="*/ 158 f232 1"/>
                <a:gd name="f300" fmla="*/ 78 f233 1"/>
                <a:gd name="f301" fmla="*/ 163 f232 1"/>
                <a:gd name="f302" fmla="*/ 90 f233 1"/>
                <a:gd name="f303" fmla="*/ 172 f232 1"/>
                <a:gd name="f304" fmla="*/ 162 f232 1"/>
                <a:gd name="f305" fmla="*/ 150 f233 1"/>
                <a:gd name="f306" fmla="*/ 151 f232 1"/>
                <a:gd name="f307" fmla="*/ 115 f233 1"/>
                <a:gd name="f308" fmla="*/ 223 f232 1"/>
                <a:gd name="f309" fmla="*/ 94 f233 1"/>
                <a:gd name="f310" fmla="*/ 226 f232 1"/>
                <a:gd name="f311" fmla="*/ 74 f233 1"/>
                <a:gd name="f312" fmla="*/ 220 f232 1"/>
                <a:gd name="f313" fmla="*/ 93 f233 1"/>
                <a:gd name="f314" fmla="*/ 228 f232 1"/>
                <a:gd name="f315" fmla="*/ 84 f233 1"/>
                <a:gd name="f316" fmla="*/ 238 f232 1"/>
                <a:gd name="f317" fmla="*/ 229 f232 1"/>
                <a:gd name="f318" fmla="*/ 107 f233 1"/>
                <a:gd name="f319" fmla="*/ 246 f232 1"/>
                <a:gd name="f320" fmla="*/ 95 f233 1"/>
                <a:gd name="f321" fmla="*/ 254 f232 1"/>
                <a:gd name="f322" fmla="*/ 59 f233 1"/>
                <a:gd name="f323" fmla="*/ 230 f232 1"/>
                <a:gd name="f324" fmla="*/ 1 f233 1"/>
                <a:gd name="f325" fmla="*/ 144 f232 1"/>
                <a:gd name="f326" fmla="*/ 14 f233 1"/>
                <a:gd name="f327" fmla="*/ 25 f233 1"/>
                <a:gd name="f328" fmla="+- f234 0 f1"/>
                <a:gd name="f329" fmla="*/ f237 1 201"/>
                <a:gd name="f330" fmla="*/ f238 1 256"/>
                <a:gd name="f331" fmla="*/ f239 1 201"/>
                <a:gd name="f332" fmla="*/ f240 1 256"/>
                <a:gd name="f333" fmla="*/ f241 1 201"/>
                <a:gd name="f334" fmla="*/ f242 1 256"/>
                <a:gd name="f335" fmla="*/ f243 1 201"/>
                <a:gd name="f336" fmla="*/ f244 1 256"/>
                <a:gd name="f337" fmla="*/ f245 1 256"/>
                <a:gd name="f338" fmla="*/ f246 1 201"/>
                <a:gd name="f339" fmla="*/ f247 1 256"/>
                <a:gd name="f340" fmla="*/ f248 1 201"/>
                <a:gd name="f341" fmla="*/ f249 1 256"/>
                <a:gd name="f342" fmla="*/ f250 1 201"/>
                <a:gd name="f343" fmla="*/ f251 1 256"/>
                <a:gd name="f344" fmla="*/ f252 1 201"/>
                <a:gd name="f345" fmla="*/ f253 1 256"/>
                <a:gd name="f346" fmla="*/ f254 1 201"/>
                <a:gd name="f347" fmla="*/ f255 1 256"/>
                <a:gd name="f348" fmla="*/ f256 1 201"/>
                <a:gd name="f349" fmla="*/ f257 1 256"/>
                <a:gd name="f350" fmla="*/ f258 1 201"/>
                <a:gd name="f351" fmla="*/ f259 1 256"/>
                <a:gd name="f352" fmla="*/ f260 1 256"/>
                <a:gd name="f353" fmla="*/ f261 1 256"/>
                <a:gd name="f354" fmla="*/ f262 1 201"/>
                <a:gd name="f355" fmla="*/ f263 1 256"/>
                <a:gd name="f356" fmla="*/ f264 1 201"/>
                <a:gd name="f357" fmla="*/ f265 1 256"/>
                <a:gd name="f358" fmla="*/ f266 1 201"/>
                <a:gd name="f359" fmla="*/ f267 1 256"/>
                <a:gd name="f360" fmla="*/ f268 1 256"/>
                <a:gd name="f361" fmla="*/ f269 1 201"/>
                <a:gd name="f362" fmla="*/ f270 1 201"/>
                <a:gd name="f363" fmla="*/ f271 1 256"/>
                <a:gd name="f364" fmla="*/ f272 1 201"/>
                <a:gd name="f365" fmla="*/ f273 1 256"/>
                <a:gd name="f366" fmla="*/ f274 1 201"/>
                <a:gd name="f367" fmla="*/ f275 1 256"/>
                <a:gd name="f368" fmla="*/ f276 1 201"/>
                <a:gd name="f369" fmla="*/ f277 1 256"/>
                <a:gd name="f370" fmla="*/ f278 1 201"/>
                <a:gd name="f371" fmla="*/ f279 1 256"/>
                <a:gd name="f372" fmla="*/ f280 1 201"/>
                <a:gd name="f373" fmla="*/ f281 1 256"/>
                <a:gd name="f374" fmla="*/ f282 1 201"/>
                <a:gd name="f375" fmla="*/ f283 1 256"/>
                <a:gd name="f376" fmla="*/ f284 1 201"/>
                <a:gd name="f377" fmla="*/ f285 1 256"/>
                <a:gd name="f378" fmla="*/ f286 1 201"/>
                <a:gd name="f379" fmla="*/ f287 1 256"/>
                <a:gd name="f380" fmla="*/ f288 1 201"/>
                <a:gd name="f381" fmla="*/ f289 1 256"/>
                <a:gd name="f382" fmla="*/ f290 1 201"/>
                <a:gd name="f383" fmla="*/ f291 1 256"/>
                <a:gd name="f384" fmla="*/ f292 1 201"/>
                <a:gd name="f385" fmla="*/ f293 1 256"/>
                <a:gd name="f386" fmla="*/ f294 1 201"/>
                <a:gd name="f387" fmla="*/ f295 1 256"/>
                <a:gd name="f388" fmla="*/ f296 1 256"/>
                <a:gd name="f389" fmla="*/ f297 1 256"/>
                <a:gd name="f390" fmla="*/ f298 1 201"/>
                <a:gd name="f391" fmla="*/ f299 1 256"/>
                <a:gd name="f392" fmla="*/ f300 1 201"/>
                <a:gd name="f393" fmla="*/ f301 1 256"/>
                <a:gd name="f394" fmla="*/ f302 1 201"/>
                <a:gd name="f395" fmla="*/ f303 1 256"/>
                <a:gd name="f396" fmla="*/ f304 1 256"/>
                <a:gd name="f397" fmla="*/ f305 1 201"/>
                <a:gd name="f398" fmla="*/ f306 1 256"/>
                <a:gd name="f399" fmla="*/ f307 1 201"/>
                <a:gd name="f400" fmla="*/ f308 1 256"/>
                <a:gd name="f401" fmla="*/ f309 1 201"/>
                <a:gd name="f402" fmla="*/ f310 1 256"/>
                <a:gd name="f403" fmla="*/ f311 1 201"/>
                <a:gd name="f404" fmla="*/ f312 1 256"/>
                <a:gd name="f405" fmla="*/ f313 1 201"/>
                <a:gd name="f406" fmla="*/ f314 1 256"/>
                <a:gd name="f407" fmla="*/ f315 1 201"/>
                <a:gd name="f408" fmla="*/ f316 1 256"/>
                <a:gd name="f409" fmla="*/ f317 1 256"/>
                <a:gd name="f410" fmla="*/ f318 1 201"/>
                <a:gd name="f411" fmla="*/ f319 1 256"/>
                <a:gd name="f412" fmla="*/ f320 1 201"/>
                <a:gd name="f413" fmla="*/ f321 1 256"/>
                <a:gd name="f414" fmla="*/ f322 1 201"/>
                <a:gd name="f415" fmla="*/ f323 1 256"/>
                <a:gd name="f416" fmla="*/ f324 1 201"/>
                <a:gd name="f417" fmla="*/ f325 1 256"/>
                <a:gd name="f418" fmla="*/ f326 1 201"/>
                <a:gd name="f419" fmla="*/ f327 1 201"/>
                <a:gd name="f420" fmla="*/ 0 1 f235"/>
                <a:gd name="f421" fmla="*/ f229 1 f235"/>
                <a:gd name="f422" fmla="*/ 0 1 f236"/>
                <a:gd name="f423" fmla="*/ f230 1 f236"/>
                <a:gd name="f424" fmla="*/ f329 1 f235"/>
                <a:gd name="f425" fmla="*/ f330 1 f236"/>
                <a:gd name="f426" fmla="*/ f331 1 f235"/>
                <a:gd name="f427" fmla="*/ f332 1 f236"/>
                <a:gd name="f428" fmla="*/ f333 1 f235"/>
                <a:gd name="f429" fmla="*/ f334 1 f236"/>
                <a:gd name="f430" fmla="*/ f335 1 f235"/>
                <a:gd name="f431" fmla="*/ f336 1 f236"/>
                <a:gd name="f432" fmla="*/ f337 1 f236"/>
                <a:gd name="f433" fmla="*/ f338 1 f235"/>
                <a:gd name="f434" fmla="*/ f339 1 f236"/>
                <a:gd name="f435" fmla="*/ f340 1 f235"/>
                <a:gd name="f436" fmla="*/ f341 1 f236"/>
                <a:gd name="f437" fmla="*/ f342 1 f235"/>
                <a:gd name="f438" fmla="*/ f343 1 f236"/>
                <a:gd name="f439" fmla="*/ f344 1 f235"/>
                <a:gd name="f440" fmla="*/ f345 1 f236"/>
                <a:gd name="f441" fmla="*/ f346 1 f235"/>
                <a:gd name="f442" fmla="*/ f347 1 f236"/>
                <a:gd name="f443" fmla="*/ f348 1 f235"/>
                <a:gd name="f444" fmla="*/ f349 1 f236"/>
                <a:gd name="f445" fmla="*/ f350 1 f235"/>
                <a:gd name="f446" fmla="*/ f351 1 f236"/>
                <a:gd name="f447" fmla="*/ f352 1 f236"/>
                <a:gd name="f448" fmla="*/ f353 1 f236"/>
                <a:gd name="f449" fmla="*/ f354 1 f235"/>
                <a:gd name="f450" fmla="*/ f355 1 f236"/>
                <a:gd name="f451" fmla="*/ f356 1 f235"/>
                <a:gd name="f452" fmla="*/ f357 1 f236"/>
                <a:gd name="f453" fmla="*/ f358 1 f235"/>
                <a:gd name="f454" fmla="*/ f359 1 f236"/>
                <a:gd name="f455" fmla="*/ f360 1 f236"/>
                <a:gd name="f456" fmla="*/ f361 1 f235"/>
                <a:gd name="f457" fmla="*/ f362 1 f235"/>
                <a:gd name="f458" fmla="*/ f363 1 f236"/>
                <a:gd name="f459" fmla="*/ f364 1 f235"/>
                <a:gd name="f460" fmla="*/ f365 1 f236"/>
                <a:gd name="f461" fmla="*/ f366 1 f235"/>
                <a:gd name="f462" fmla="*/ f367 1 f236"/>
                <a:gd name="f463" fmla="*/ f368 1 f235"/>
                <a:gd name="f464" fmla="*/ f369 1 f236"/>
                <a:gd name="f465" fmla="*/ f370 1 f235"/>
                <a:gd name="f466" fmla="*/ f371 1 f236"/>
                <a:gd name="f467" fmla="*/ f372 1 f235"/>
                <a:gd name="f468" fmla="*/ f373 1 f236"/>
                <a:gd name="f469" fmla="*/ f374 1 f235"/>
                <a:gd name="f470" fmla="*/ f375 1 f236"/>
                <a:gd name="f471" fmla="*/ f376 1 f235"/>
                <a:gd name="f472" fmla="*/ f377 1 f236"/>
                <a:gd name="f473" fmla="*/ f378 1 f235"/>
                <a:gd name="f474" fmla="*/ f379 1 f236"/>
                <a:gd name="f475" fmla="*/ f380 1 f235"/>
                <a:gd name="f476" fmla="*/ f381 1 f236"/>
                <a:gd name="f477" fmla="*/ f382 1 f235"/>
                <a:gd name="f478" fmla="*/ f383 1 f236"/>
                <a:gd name="f479" fmla="*/ f384 1 f235"/>
                <a:gd name="f480" fmla="*/ f385 1 f236"/>
                <a:gd name="f481" fmla="*/ f386 1 f235"/>
                <a:gd name="f482" fmla="*/ f387 1 f236"/>
                <a:gd name="f483" fmla="*/ f388 1 f236"/>
                <a:gd name="f484" fmla="*/ f389 1 f236"/>
                <a:gd name="f485" fmla="*/ f390 1 f235"/>
                <a:gd name="f486" fmla="*/ f391 1 f236"/>
                <a:gd name="f487" fmla="*/ f392 1 f235"/>
                <a:gd name="f488" fmla="*/ f393 1 f236"/>
                <a:gd name="f489" fmla="*/ f394 1 f235"/>
                <a:gd name="f490" fmla="*/ f395 1 f236"/>
                <a:gd name="f491" fmla="*/ f396 1 f236"/>
                <a:gd name="f492" fmla="*/ f397 1 f235"/>
                <a:gd name="f493" fmla="*/ f398 1 f236"/>
                <a:gd name="f494" fmla="*/ f399 1 f235"/>
                <a:gd name="f495" fmla="*/ f400 1 f236"/>
                <a:gd name="f496" fmla="*/ f401 1 f235"/>
                <a:gd name="f497" fmla="*/ f402 1 f236"/>
                <a:gd name="f498" fmla="*/ f403 1 f235"/>
                <a:gd name="f499" fmla="*/ f404 1 f236"/>
                <a:gd name="f500" fmla="*/ f405 1 f235"/>
                <a:gd name="f501" fmla="*/ f406 1 f236"/>
                <a:gd name="f502" fmla="*/ f407 1 f235"/>
                <a:gd name="f503" fmla="*/ f408 1 f236"/>
                <a:gd name="f504" fmla="*/ f409 1 f236"/>
                <a:gd name="f505" fmla="*/ f410 1 f235"/>
                <a:gd name="f506" fmla="*/ f411 1 f236"/>
                <a:gd name="f507" fmla="*/ f412 1 f235"/>
                <a:gd name="f508" fmla="*/ f413 1 f236"/>
                <a:gd name="f509" fmla="*/ f414 1 f235"/>
                <a:gd name="f510" fmla="*/ f415 1 f236"/>
                <a:gd name="f511" fmla="*/ f416 1 f235"/>
                <a:gd name="f512" fmla="*/ f417 1 f236"/>
                <a:gd name="f513" fmla="*/ f418 1 f235"/>
                <a:gd name="f514" fmla="*/ f419 1 f235"/>
                <a:gd name="f515" fmla="*/ f420 f226 1"/>
                <a:gd name="f516" fmla="*/ f421 f226 1"/>
                <a:gd name="f517" fmla="*/ f423 f227 1"/>
                <a:gd name="f518" fmla="*/ f422 f227 1"/>
                <a:gd name="f519" fmla="*/ f424 f226 1"/>
                <a:gd name="f520" fmla="*/ f425 f227 1"/>
                <a:gd name="f521" fmla="*/ f426 f226 1"/>
                <a:gd name="f522" fmla="*/ f427 f227 1"/>
                <a:gd name="f523" fmla="*/ f428 f226 1"/>
                <a:gd name="f524" fmla="*/ f429 f227 1"/>
                <a:gd name="f525" fmla="*/ f430 f226 1"/>
                <a:gd name="f526" fmla="*/ f431 f227 1"/>
                <a:gd name="f527" fmla="*/ f432 f227 1"/>
                <a:gd name="f528" fmla="*/ f433 f226 1"/>
                <a:gd name="f529" fmla="*/ f434 f227 1"/>
                <a:gd name="f530" fmla="*/ f435 f226 1"/>
                <a:gd name="f531" fmla="*/ f436 f227 1"/>
                <a:gd name="f532" fmla="*/ f437 f226 1"/>
                <a:gd name="f533" fmla="*/ f438 f227 1"/>
                <a:gd name="f534" fmla="*/ f439 f226 1"/>
                <a:gd name="f535" fmla="*/ f440 f227 1"/>
                <a:gd name="f536" fmla="*/ f441 f226 1"/>
                <a:gd name="f537" fmla="*/ f442 f227 1"/>
                <a:gd name="f538" fmla="*/ f443 f226 1"/>
                <a:gd name="f539" fmla="*/ f444 f227 1"/>
                <a:gd name="f540" fmla="*/ f445 f226 1"/>
                <a:gd name="f541" fmla="*/ f446 f227 1"/>
                <a:gd name="f542" fmla="*/ f447 f227 1"/>
                <a:gd name="f543" fmla="*/ f448 f227 1"/>
                <a:gd name="f544" fmla="*/ f449 f226 1"/>
                <a:gd name="f545" fmla="*/ f450 f227 1"/>
                <a:gd name="f546" fmla="*/ f451 f226 1"/>
                <a:gd name="f547" fmla="*/ f452 f227 1"/>
                <a:gd name="f548" fmla="*/ f453 f226 1"/>
                <a:gd name="f549" fmla="*/ f454 f227 1"/>
                <a:gd name="f550" fmla="*/ f455 f227 1"/>
                <a:gd name="f551" fmla="*/ f456 f226 1"/>
                <a:gd name="f552" fmla="*/ f457 f226 1"/>
                <a:gd name="f553" fmla="*/ f458 f227 1"/>
                <a:gd name="f554" fmla="*/ f459 f226 1"/>
                <a:gd name="f555" fmla="*/ f460 f227 1"/>
                <a:gd name="f556" fmla="*/ f461 f226 1"/>
                <a:gd name="f557" fmla="*/ f462 f227 1"/>
                <a:gd name="f558" fmla="*/ f463 f226 1"/>
                <a:gd name="f559" fmla="*/ f464 f227 1"/>
                <a:gd name="f560" fmla="*/ f465 f226 1"/>
                <a:gd name="f561" fmla="*/ f466 f227 1"/>
                <a:gd name="f562" fmla="*/ f467 f226 1"/>
                <a:gd name="f563" fmla="*/ f468 f227 1"/>
                <a:gd name="f564" fmla="*/ f469 f226 1"/>
                <a:gd name="f565" fmla="*/ f470 f227 1"/>
                <a:gd name="f566" fmla="*/ f471 f226 1"/>
                <a:gd name="f567" fmla="*/ f472 f227 1"/>
                <a:gd name="f568" fmla="*/ f473 f226 1"/>
                <a:gd name="f569" fmla="*/ f474 f227 1"/>
                <a:gd name="f570" fmla="*/ f475 f226 1"/>
                <a:gd name="f571" fmla="*/ f476 f227 1"/>
                <a:gd name="f572" fmla="*/ f477 f226 1"/>
                <a:gd name="f573" fmla="*/ f478 f227 1"/>
                <a:gd name="f574" fmla="*/ f479 f226 1"/>
                <a:gd name="f575" fmla="*/ f480 f227 1"/>
                <a:gd name="f576" fmla="*/ f481 f226 1"/>
                <a:gd name="f577" fmla="*/ f482 f227 1"/>
                <a:gd name="f578" fmla="*/ f483 f227 1"/>
                <a:gd name="f579" fmla="*/ f484 f227 1"/>
                <a:gd name="f580" fmla="*/ f485 f226 1"/>
                <a:gd name="f581" fmla="*/ f486 f227 1"/>
                <a:gd name="f582" fmla="*/ f487 f226 1"/>
                <a:gd name="f583" fmla="*/ f488 f227 1"/>
                <a:gd name="f584" fmla="*/ f489 f226 1"/>
                <a:gd name="f585" fmla="*/ f490 f227 1"/>
                <a:gd name="f586" fmla="*/ f491 f227 1"/>
                <a:gd name="f587" fmla="*/ f492 f226 1"/>
                <a:gd name="f588" fmla="*/ f493 f227 1"/>
                <a:gd name="f589" fmla="*/ f494 f226 1"/>
                <a:gd name="f590" fmla="*/ f495 f227 1"/>
                <a:gd name="f591" fmla="*/ f496 f226 1"/>
                <a:gd name="f592" fmla="*/ f497 f227 1"/>
                <a:gd name="f593" fmla="*/ f498 f226 1"/>
                <a:gd name="f594" fmla="*/ f499 f227 1"/>
                <a:gd name="f595" fmla="*/ f500 f226 1"/>
                <a:gd name="f596" fmla="*/ f501 f227 1"/>
                <a:gd name="f597" fmla="*/ f502 f226 1"/>
                <a:gd name="f598" fmla="*/ f503 f227 1"/>
                <a:gd name="f599" fmla="*/ f504 f227 1"/>
                <a:gd name="f600" fmla="*/ f505 f226 1"/>
                <a:gd name="f601" fmla="*/ f506 f227 1"/>
                <a:gd name="f602" fmla="*/ f507 f226 1"/>
                <a:gd name="f603" fmla="*/ f508 f227 1"/>
                <a:gd name="f604" fmla="*/ f509 f226 1"/>
                <a:gd name="f605" fmla="*/ f510 f227 1"/>
                <a:gd name="f606" fmla="*/ f511 f226 1"/>
                <a:gd name="f607" fmla="*/ f512 f227 1"/>
                <a:gd name="f608" fmla="*/ f513 f226 1"/>
                <a:gd name="f609" fmla="*/ f514 f2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8">
                  <a:pos x="f519" y="f520"/>
                </a:cxn>
                <a:cxn ang="f328">
                  <a:pos x="f521" y="f522"/>
                </a:cxn>
                <a:cxn ang="f328">
                  <a:pos x="f523" y="f524"/>
                </a:cxn>
                <a:cxn ang="f328">
                  <a:pos x="f525" y="f526"/>
                </a:cxn>
                <a:cxn ang="f328">
                  <a:pos x="f523" y="f526"/>
                </a:cxn>
                <a:cxn ang="f328">
                  <a:pos x="f519" y="f527"/>
                </a:cxn>
                <a:cxn ang="f328">
                  <a:pos x="f528" y="f529"/>
                </a:cxn>
                <a:cxn ang="f328">
                  <a:pos x="f530" y="f531"/>
                </a:cxn>
                <a:cxn ang="f328">
                  <a:pos x="f532" y="f533"/>
                </a:cxn>
                <a:cxn ang="f328">
                  <a:pos x="f534" y="f535"/>
                </a:cxn>
                <a:cxn ang="f328">
                  <a:pos x="f536" y="f537"/>
                </a:cxn>
                <a:cxn ang="f328">
                  <a:pos x="f538" y="f539"/>
                </a:cxn>
                <a:cxn ang="f328">
                  <a:pos x="f540" y="f541"/>
                </a:cxn>
                <a:cxn ang="f328">
                  <a:pos x="f530" y="f542"/>
                </a:cxn>
                <a:cxn ang="f328">
                  <a:pos x="f536" y="f543"/>
                </a:cxn>
                <a:cxn ang="f328">
                  <a:pos x="f544" y="f545"/>
                </a:cxn>
                <a:cxn ang="f328">
                  <a:pos x="f546" y="f547"/>
                </a:cxn>
                <a:cxn ang="f328">
                  <a:pos x="f548" y="f549"/>
                </a:cxn>
                <a:cxn ang="f328">
                  <a:pos x="f546" y="f550"/>
                </a:cxn>
                <a:cxn ang="f328">
                  <a:pos x="f551" y="f547"/>
                </a:cxn>
                <a:cxn ang="f328">
                  <a:pos x="f552" y="f553"/>
                </a:cxn>
                <a:cxn ang="f328">
                  <a:pos x="f554" y="f555"/>
                </a:cxn>
                <a:cxn ang="f328">
                  <a:pos x="f556" y="f557"/>
                </a:cxn>
                <a:cxn ang="f328">
                  <a:pos x="f558" y="f559"/>
                </a:cxn>
                <a:cxn ang="f328">
                  <a:pos x="f560" y="f561"/>
                </a:cxn>
                <a:cxn ang="f328">
                  <a:pos x="f562" y="f563"/>
                </a:cxn>
                <a:cxn ang="f328">
                  <a:pos x="f564" y="f565"/>
                </a:cxn>
                <a:cxn ang="f328">
                  <a:pos x="f566" y="f567"/>
                </a:cxn>
                <a:cxn ang="f328">
                  <a:pos x="f568" y="f569"/>
                </a:cxn>
                <a:cxn ang="f328">
                  <a:pos x="f570" y="f571"/>
                </a:cxn>
                <a:cxn ang="f328">
                  <a:pos x="f572" y="f573"/>
                </a:cxn>
                <a:cxn ang="f328">
                  <a:pos x="f574" y="f575"/>
                </a:cxn>
                <a:cxn ang="f328">
                  <a:pos x="f576" y="f577"/>
                </a:cxn>
                <a:cxn ang="f328">
                  <a:pos x="f572" y="f578"/>
                </a:cxn>
                <a:cxn ang="f328">
                  <a:pos x="f572" y="f579"/>
                </a:cxn>
                <a:cxn ang="f328">
                  <a:pos x="f580" y="f581"/>
                </a:cxn>
                <a:cxn ang="f328">
                  <a:pos x="f582" y="f583"/>
                </a:cxn>
                <a:cxn ang="f328">
                  <a:pos x="f576" y="f579"/>
                </a:cxn>
                <a:cxn ang="f328">
                  <a:pos x="f584" y="f585"/>
                </a:cxn>
                <a:cxn ang="f328">
                  <a:pos x="f574" y="f586"/>
                </a:cxn>
                <a:cxn ang="f328">
                  <a:pos x="f587" y="f588"/>
                </a:cxn>
                <a:cxn ang="f328">
                  <a:pos x="f562" y="f585"/>
                </a:cxn>
                <a:cxn ang="f328">
                  <a:pos x="f589" y="f590"/>
                </a:cxn>
                <a:cxn ang="f328">
                  <a:pos x="f591" y="f592"/>
                </a:cxn>
                <a:cxn ang="f328">
                  <a:pos x="f593" y="f594"/>
                </a:cxn>
                <a:cxn ang="f328">
                  <a:pos x="f595" y="f596"/>
                </a:cxn>
                <a:cxn ang="f328">
                  <a:pos x="f597" y="f598"/>
                </a:cxn>
                <a:cxn ang="f328">
                  <a:pos x="f595" y="f599"/>
                </a:cxn>
                <a:cxn ang="f328">
                  <a:pos x="f600" y="f592"/>
                </a:cxn>
                <a:cxn ang="f328">
                  <a:pos x="f576" y="f601"/>
                </a:cxn>
                <a:cxn ang="f328">
                  <a:pos x="f602" y="f603"/>
                </a:cxn>
                <a:cxn ang="f328">
                  <a:pos x="f604" y="f605"/>
                </a:cxn>
                <a:cxn ang="f328">
                  <a:pos x="f606" y="f607"/>
                </a:cxn>
                <a:cxn ang="f328">
                  <a:pos x="f608" y="f542"/>
                </a:cxn>
                <a:cxn ang="f328">
                  <a:pos x="f609" y="f549"/>
                </a:cxn>
              </a:cxnLst>
              <a:rect l="f515" t="f518" r="f516" b="f517"/>
              <a:pathLst>
                <a:path w="201" h="256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13" y="f23"/>
                    <a:pt x="f10" y="f24"/>
                  </a:cubicBezTo>
                  <a:cubicBezTo>
                    <a:pt x="f25" y="f26"/>
                    <a:pt x="f8" y="f27"/>
                    <a:pt x="f21" y="f28"/>
                  </a:cubicBezTo>
                  <a:cubicBezTo>
                    <a:pt x="f15" y="f29"/>
                    <a:pt x="f17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37" y="f40"/>
                    <a:pt x="f33" y="f41"/>
                  </a:cubicBezTo>
                  <a:cubicBezTo>
                    <a:pt x="f33" y="f42"/>
                    <a:pt x="f43" y="f44"/>
                    <a:pt x="f45" y="f46"/>
                  </a:cubicBezTo>
                  <a:cubicBezTo>
                    <a:pt x="f45" y="f46"/>
                    <a:pt x="f45" y="f46"/>
                    <a:pt x="f45" y="f46"/>
                  </a:cubicBezTo>
                  <a:cubicBezTo>
                    <a:pt x="f43" y="f47"/>
                    <a:pt x="f48" y="f49"/>
                    <a:pt x="f48" y="f50"/>
                  </a:cubicBezTo>
                  <a:cubicBezTo>
                    <a:pt x="f48" y="f51"/>
                    <a:pt x="f48" y="f52"/>
                    <a:pt x="f48" y="f53"/>
                  </a:cubicBezTo>
                  <a:cubicBezTo>
                    <a:pt x="f45" y="f52"/>
                    <a:pt x="f31" y="f54"/>
                    <a:pt x="f15" y="f41"/>
                  </a:cubicBezTo>
                  <a:cubicBezTo>
                    <a:pt x="f17" y="f54"/>
                    <a:pt x="f55" y="f51"/>
                    <a:pt x="f31" y="f52"/>
                  </a:cubicBezTo>
                  <a:cubicBezTo>
                    <a:pt x="f56" y="f57"/>
                    <a:pt x="f45" y="f57"/>
                    <a:pt x="f45" y="f53"/>
                  </a:cubicBezTo>
                  <a:cubicBezTo>
                    <a:pt x="f43" y="f39"/>
                    <a:pt x="f48" y="f58"/>
                    <a:pt x="f33" y="f59"/>
                  </a:cubicBezTo>
                  <a:cubicBezTo>
                    <a:pt x="f45" y="f60"/>
                    <a:pt x="f55" y="f60"/>
                    <a:pt x="f19" y="f58"/>
                  </a:cubicBezTo>
                  <a:cubicBezTo>
                    <a:pt x="f19" y="f58"/>
                    <a:pt x="f19" y="f60"/>
                    <a:pt x="f19" y="f60"/>
                  </a:cubicBezTo>
                  <a:cubicBezTo>
                    <a:pt x="f17" y="f60"/>
                    <a:pt x="f31" y="f59"/>
                    <a:pt x="f45" y="f38"/>
                  </a:cubicBezTo>
                  <a:cubicBezTo>
                    <a:pt x="f43" y="f38"/>
                    <a:pt x="f48" y="f61"/>
                    <a:pt x="f48" y="f62"/>
                  </a:cubicBezTo>
                  <a:cubicBezTo>
                    <a:pt x="f43" y="f63"/>
                    <a:pt x="f45" y="f64"/>
                    <a:pt x="f55" y="f34"/>
                  </a:cubicBezTo>
                  <a:cubicBezTo>
                    <a:pt x="f17" y="f65"/>
                    <a:pt x="f19" y="f66"/>
                    <a:pt x="f21" y="f32"/>
                  </a:cubicBezTo>
                  <a:cubicBezTo>
                    <a:pt x="f10" y="f30"/>
                    <a:pt x="f25" y="f29"/>
                    <a:pt x="f67" y="f68"/>
                  </a:cubicBezTo>
                  <a:cubicBezTo>
                    <a:pt x="f67" y="f29"/>
                    <a:pt x="f67" y="f69"/>
                    <a:pt x="f70" y="f66"/>
                  </a:cubicBezTo>
                  <a:cubicBezTo>
                    <a:pt x="f70" y="f71"/>
                    <a:pt x="f8" y="f62"/>
                    <a:pt x="f8" y="f38"/>
                  </a:cubicBezTo>
                  <a:cubicBezTo>
                    <a:pt x="f13" y="f52"/>
                    <a:pt x="f8" y="f47"/>
                    <a:pt x="f72" y="f73"/>
                  </a:cubicBezTo>
                  <a:cubicBezTo>
                    <a:pt x="f74" y="f75"/>
                    <a:pt x="f76" y="f77"/>
                    <a:pt x="f78" y="f2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4"/>
                    <a:pt x="f86" y="f84"/>
                    <a:pt x="f87" y="f84"/>
                  </a:cubicBezTo>
                  <a:cubicBezTo>
                    <a:pt x="f81" y="f88"/>
                    <a:pt x="f79" y="f2"/>
                    <a:pt x="f89" y="f77"/>
                  </a:cubicBezTo>
                  <a:cubicBezTo>
                    <a:pt x="f81" y="f77"/>
                    <a:pt x="f85" y="f77"/>
                    <a:pt x="f86" y="f90"/>
                  </a:cubicBezTo>
                  <a:cubicBezTo>
                    <a:pt x="f91" y="f92"/>
                    <a:pt x="f93" y="f92"/>
                    <a:pt x="f94" y="f90"/>
                  </a:cubicBezTo>
                  <a:cubicBezTo>
                    <a:pt x="f94" y="f90"/>
                    <a:pt x="f94" y="f90"/>
                    <a:pt x="f94" y="f90"/>
                  </a:cubicBezTo>
                  <a:cubicBezTo>
                    <a:pt x="f95" y="f77"/>
                    <a:pt x="f86" y="f96"/>
                    <a:pt x="f81" y="f97"/>
                  </a:cubicBezTo>
                  <a:cubicBezTo>
                    <a:pt x="f89" y="f97"/>
                    <a:pt x="f78" y="f98"/>
                    <a:pt x="f99" y="f100"/>
                  </a:cubicBezTo>
                  <a:cubicBezTo>
                    <a:pt x="f72" y="f101"/>
                    <a:pt x="f102" y="f44"/>
                    <a:pt x="f67" y="f50"/>
                  </a:cubicBezTo>
                  <a:cubicBezTo>
                    <a:pt x="f70" y="f53"/>
                    <a:pt x="f70" y="f38"/>
                    <a:pt x="f102" y="f36"/>
                  </a:cubicBezTo>
                  <a:cubicBezTo>
                    <a:pt x="f103" y="f64"/>
                    <a:pt x="f72" y="f66"/>
                    <a:pt x="f72" y="f30"/>
                  </a:cubicBezTo>
                  <a:cubicBezTo>
                    <a:pt x="f104" y="f105"/>
                    <a:pt x="f72" y="f106"/>
                    <a:pt x="f102" y="f24"/>
                  </a:cubicBezTo>
                  <a:cubicBezTo>
                    <a:pt x="f70" y="f23"/>
                    <a:pt x="f25" y="f107"/>
                    <a:pt x="f8" y="f108"/>
                  </a:cubicBezTo>
                  <a:cubicBezTo>
                    <a:pt x="f10" y="f18"/>
                    <a:pt x="f8" y="f109"/>
                    <a:pt x="f25" y="f16"/>
                  </a:cubicBezTo>
                  <a:cubicBezTo>
                    <a:pt x="f25" y="f110"/>
                    <a:pt x="f70" y="f109"/>
                    <a:pt x="f70" y="f111"/>
                  </a:cubicBezTo>
                  <a:cubicBezTo>
                    <a:pt x="f103" y="f108"/>
                    <a:pt x="f74" y="f112"/>
                    <a:pt x="f78" y="f112"/>
                  </a:cubicBezTo>
                  <a:cubicBezTo>
                    <a:pt x="f85" y="f112"/>
                    <a:pt x="f87" y="f20"/>
                    <a:pt x="f95" y="f23"/>
                  </a:cubicBezTo>
                  <a:cubicBezTo>
                    <a:pt x="f93" y="f113"/>
                    <a:pt x="f114" y="f24"/>
                    <a:pt x="f94" y="f115"/>
                  </a:cubicBezTo>
                  <a:cubicBezTo>
                    <a:pt x="f94" y="f116"/>
                    <a:pt x="f117" y="f116"/>
                    <a:pt x="f118" y="f116"/>
                  </a:cubicBezTo>
                  <a:cubicBezTo>
                    <a:pt x="f118" y="f116"/>
                    <a:pt x="f118" y="f116"/>
                    <a:pt x="f118" y="f116"/>
                  </a:cubicBezTo>
                  <a:cubicBezTo>
                    <a:pt x="f94" y="f115"/>
                    <a:pt x="f114" y="f113"/>
                    <a:pt x="f93" y="f22"/>
                  </a:cubicBezTo>
                  <a:cubicBezTo>
                    <a:pt x="f91" y="f112"/>
                    <a:pt x="f87" y="f119"/>
                    <a:pt x="f81" y="f108"/>
                  </a:cubicBezTo>
                  <a:cubicBezTo>
                    <a:pt x="f85" y="f18"/>
                    <a:pt x="f87" y="f111"/>
                    <a:pt x="f91" y="f109"/>
                  </a:cubicBezTo>
                  <a:cubicBezTo>
                    <a:pt x="f95" y="f109"/>
                    <a:pt x="f95" y="f109"/>
                    <a:pt x="f95" y="f109"/>
                  </a:cubicBezTo>
                  <a:cubicBezTo>
                    <a:pt x="f94" y="f111"/>
                    <a:pt x="f118" y="f111"/>
                    <a:pt x="f120" y="f18"/>
                  </a:cubicBezTo>
                  <a:cubicBezTo>
                    <a:pt x="f120" y="f111"/>
                    <a:pt x="f121" y="f109"/>
                    <a:pt x="f122" y="f110"/>
                  </a:cubicBezTo>
                  <a:cubicBezTo>
                    <a:pt x="f121" y="f16"/>
                    <a:pt x="f123" y="f124"/>
                    <a:pt x="f125" y="f14"/>
                  </a:cubicBezTo>
                  <a:cubicBezTo>
                    <a:pt x="f125" y="f14"/>
                    <a:pt x="f125" y="f14"/>
                    <a:pt x="f125" y="f12"/>
                  </a:cubicBezTo>
                  <a:cubicBezTo>
                    <a:pt x="f126" y="f14"/>
                    <a:pt x="f123" y="f14"/>
                    <a:pt x="f120" y="f127"/>
                  </a:cubicBezTo>
                  <a:cubicBezTo>
                    <a:pt x="f118" y="f128"/>
                    <a:pt x="f122" y="f16"/>
                    <a:pt x="f95" y="f16"/>
                  </a:cubicBezTo>
                  <a:cubicBezTo>
                    <a:pt x="f91" y="f16"/>
                    <a:pt x="f87" y="f110"/>
                    <a:pt x="f86" y="f109"/>
                  </a:cubicBezTo>
                  <a:cubicBezTo>
                    <a:pt x="f85" y="f109"/>
                    <a:pt x="f83" y="f111"/>
                    <a:pt x="f81" y="f111"/>
                  </a:cubicBezTo>
                  <a:cubicBezTo>
                    <a:pt x="f78" y="f129"/>
                    <a:pt x="f74" y="f129"/>
                    <a:pt x="f72" y="f109"/>
                  </a:cubicBezTo>
                  <a:cubicBezTo>
                    <a:pt x="f102" y="f16"/>
                    <a:pt x="f102" y="f14"/>
                    <a:pt x="f72" y="f11"/>
                  </a:cubicBezTo>
                  <a:cubicBezTo>
                    <a:pt x="f78" y="f130"/>
                    <a:pt x="f81" y="f131"/>
                    <a:pt x="f91" y="f132"/>
                  </a:cubicBezTo>
                  <a:cubicBezTo>
                    <a:pt x="f118" y="f133"/>
                    <a:pt x="f134" y="f135"/>
                    <a:pt x="f136" y="f137"/>
                  </a:cubicBezTo>
                  <a:cubicBezTo>
                    <a:pt x="f138" y="f139"/>
                    <a:pt x="f140" y="f138"/>
                    <a:pt x="f141" y="f142"/>
                  </a:cubicBezTo>
                  <a:cubicBezTo>
                    <a:pt x="f131" y="f143"/>
                    <a:pt x="f144" y="f145"/>
                    <a:pt x="f124" y="f134"/>
                  </a:cubicBezTo>
                  <a:cubicBezTo>
                    <a:pt x="f111" y="f126"/>
                    <a:pt x="f108" y="f118"/>
                    <a:pt x="f119" y="f95"/>
                  </a:cubicBezTo>
                  <a:cubicBezTo>
                    <a:pt x="f119" y="f83"/>
                    <a:pt x="f108" y="f76"/>
                    <a:pt x="f111" y="f104"/>
                  </a:cubicBezTo>
                  <a:cubicBezTo>
                    <a:pt x="f110" y="f102"/>
                    <a:pt x="f124" y="f25"/>
                    <a:pt x="f12" y="f10"/>
                  </a:cubicBezTo>
                  <a:cubicBezTo>
                    <a:pt x="f12" y="f13"/>
                    <a:pt x="f12" y="f21"/>
                    <a:pt x="f12" y="f21"/>
                  </a:cubicBezTo>
                  <a:cubicBezTo>
                    <a:pt x="f127" y="f43"/>
                    <a:pt x="f16" y="f146"/>
                    <a:pt x="f108" y="f147"/>
                  </a:cubicBezTo>
                  <a:cubicBezTo>
                    <a:pt x="f20" y="f148"/>
                    <a:pt x="f149" y="f150"/>
                    <a:pt x="f24" y="f148"/>
                  </a:cubicBezTo>
                  <a:cubicBezTo>
                    <a:pt x="f30" y="f151"/>
                    <a:pt x="f61" y="f152"/>
                    <a:pt x="f51" y="f148"/>
                  </a:cubicBezTo>
                  <a:cubicBezTo>
                    <a:pt x="f73" y="f153"/>
                    <a:pt x="f82" y="f5"/>
                    <a:pt x="f154" y="f155"/>
                  </a:cubicBezTo>
                  <a:cubicBezTo>
                    <a:pt x="f156" y="f155"/>
                    <a:pt x="f157" y="f155"/>
                    <a:pt x="f6" y="f158"/>
                  </a:cubicBezTo>
                  <a:cubicBezTo>
                    <a:pt x="f159" y="f160"/>
                    <a:pt x="f161" y="f37"/>
                    <a:pt x="f159" y="f17"/>
                  </a:cubicBezTo>
                  <a:cubicBezTo>
                    <a:pt x="f162" y="f17"/>
                    <a:pt x="f161" y="f17"/>
                    <a:pt x="f163" y="f17"/>
                  </a:cubicBezTo>
                  <a:cubicBezTo>
                    <a:pt x="f75" y="f17"/>
                    <a:pt x="f49" y="f8"/>
                    <a:pt x="f39" y="f76"/>
                  </a:cubicBezTo>
                  <a:cubicBezTo>
                    <a:pt x="f38" y="f81"/>
                    <a:pt x="f61" y="f91"/>
                    <a:pt x="f62" y="f117"/>
                  </a:cubicBezTo>
                  <a:cubicBezTo>
                    <a:pt x="f164" y="f126"/>
                    <a:pt x="f63" y="f165"/>
                    <a:pt x="f34" y="f143"/>
                  </a:cubicBezTo>
                  <a:cubicBezTo>
                    <a:pt x="f66" y="f166"/>
                    <a:pt x="f32" y="f142"/>
                    <a:pt x="f32" y="f139"/>
                  </a:cubicBezTo>
                  <a:cubicBezTo>
                    <a:pt x="f30" y="f133"/>
                    <a:pt x="f32" y="f167"/>
                    <a:pt x="f64" y="f168"/>
                  </a:cubicBezTo>
                  <a:cubicBezTo>
                    <a:pt x="f71" y="f169"/>
                    <a:pt x="f36" y="f169"/>
                    <a:pt x="f164" y="f169"/>
                  </a:cubicBezTo>
                  <a:cubicBezTo>
                    <a:pt x="f164" y="f169"/>
                    <a:pt x="f164" y="f169"/>
                    <a:pt x="f164" y="f169"/>
                  </a:cubicBezTo>
                  <a:cubicBezTo>
                    <a:pt x="f36" y="f168"/>
                    <a:pt x="f71" y="f170"/>
                    <a:pt x="f34" y="f167"/>
                  </a:cubicBezTo>
                  <a:cubicBezTo>
                    <a:pt x="f171" y="f170"/>
                    <a:pt x="f39" y="f172"/>
                    <a:pt x="f173" y="f124"/>
                  </a:cubicBezTo>
                  <a:cubicBezTo>
                    <a:pt x="f53" y="f129"/>
                    <a:pt x="f39" y="f149"/>
                    <a:pt x="f60" y="f26"/>
                  </a:cubicBezTo>
                  <a:cubicBezTo>
                    <a:pt x="f38" y="f68"/>
                    <a:pt x="f174" y="f66"/>
                    <a:pt x="f59" y="f36"/>
                  </a:cubicBezTo>
                  <a:cubicBezTo>
                    <a:pt x="f59" y="f164"/>
                    <a:pt x="f59" y="f164"/>
                    <a:pt x="f59" y="f164"/>
                  </a:cubicBezTo>
                  <a:cubicBezTo>
                    <a:pt x="f174" y="f60"/>
                    <a:pt x="f36" y="f53"/>
                    <a:pt x="f66" y="f53"/>
                  </a:cubicBezTo>
                  <a:cubicBezTo>
                    <a:pt x="f29" y="f57"/>
                    <a:pt x="f27" y="f57"/>
                    <a:pt x="f26" y="f52"/>
                  </a:cubicBezTo>
                  <a:cubicBezTo>
                    <a:pt x="f24" y="f52"/>
                    <a:pt x="f23" y="f57"/>
                    <a:pt x="f22" y="f39"/>
                  </a:cubicBezTo>
                  <a:cubicBezTo>
                    <a:pt x="f107" y="f58"/>
                    <a:pt x="f20" y="f60"/>
                    <a:pt x="f20" y="f59"/>
                  </a:cubicBezTo>
                  <a:cubicBezTo>
                    <a:pt x="f107" y="f171"/>
                    <a:pt x="f112" y="f164"/>
                    <a:pt x="f129" y="f63"/>
                  </a:cubicBezTo>
                  <a:cubicBezTo>
                    <a:pt x="f108" y="f62"/>
                    <a:pt x="f107" y="f171"/>
                    <a:pt x="f112" y="f59"/>
                  </a:cubicBezTo>
                  <a:cubicBezTo>
                    <a:pt x="f119" y="f174"/>
                    <a:pt x="f108" y="f174"/>
                    <a:pt x="f18" y="f174"/>
                  </a:cubicBezTo>
                  <a:cubicBezTo>
                    <a:pt x="f111" y="f174"/>
                    <a:pt x="f109" y="f61"/>
                    <a:pt x="f110" y="f61"/>
                  </a:cubicBezTo>
                  <a:cubicBezTo>
                    <a:pt x="f128" y="f62"/>
                    <a:pt x="f14" y="f62"/>
                    <a:pt x="f11" y="f62"/>
                  </a:cubicBezTo>
                  <a:cubicBezTo>
                    <a:pt x="f9" y="f62"/>
                    <a:pt x="f144" y="f171"/>
                    <a:pt x="f144" y="f171"/>
                  </a:cubicBezTo>
                  <a:cubicBezTo>
                    <a:pt x="f144" y="f171"/>
                    <a:pt x="f144" y="f171"/>
                    <a:pt x="f144" y="f171"/>
                  </a:cubicBezTo>
                  <a:cubicBezTo>
                    <a:pt x="f144" y="f171"/>
                    <a:pt x="f9" y="f171"/>
                    <a:pt x="f9" y="f171"/>
                  </a:cubicBezTo>
                  <a:cubicBezTo>
                    <a:pt x="f14" y="f171"/>
                    <a:pt x="f124" y="f171"/>
                    <a:pt x="f16" y="f174"/>
                  </a:cubicBezTo>
                  <a:cubicBezTo>
                    <a:pt x="f109" y="f174"/>
                    <a:pt x="f111" y="f38"/>
                    <a:pt x="f129" y="f59"/>
                  </a:cubicBezTo>
                  <a:cubicBezTo>
                    <a:pt x="f129" y="f59"/>
                    <a:pt x="f108" y="f59"/>
                    <a:pt x="f108" y="f60"/>
                  </a:cubicBezTo>
                  <a:cubicBezTo>
                    <a:pt x="f20" y="f53"/>
                    <a:pt x="f149" y="f40"/>
                    <a:pt x="f115" y="f51"/>
                  </a:cubicBezTo>
                  <a:cubicBezTo>
                    <a:pt x="f113" y="f41"/>
                    <a:pt x="f107" y="f49"/>
                    <a:pt x="f129" y="f41"/>
                  </a:cubicBezTo>
                  <a:cubicBezTo>
                    <a:pt x="f111" y="f50"/>
                    <a:pt x="f110" y="f54"/>
                    <a:pt x="f128" y="f51"/>
                  </a:cubicBezTo>
                  <a:cubicBezTo>
                    <a:pt x="f11" y="f57"/>
                    <a:pt x="f175" y="f53"/>
                    <a:pt x="f167" y="f52"/>
                  </a:cubicBezTo>
                  <a:cubicBezTo>
                    <a:pt x="f176" y="f52"/>
                    <a:pt x="f177" y="f40"/>
                    <a:pt x="f141" y="f51"/>
                  </a:cubicBezTo>
                  <a:cubicBezTo>
                    <a:pt x="f178" y="f50"/>
                    <a:pt x="f135" y="f41"/>
                    <a:pt x="f138" y="f42"/>
                  </a:cubicBezTo>
                  <a:cubicBezTo>
                    <a:pt x="f138" y="f42"/>
                    <a:pt x="f138" y="f42"/>
                    <a:pt x="f138" y="f47"/>
                  </a:cubicBezTo>
                  <a:cubicBezTo>
                    <a:pt x="f138" y="f47"/>
                    <a:pt x="f139" y="f47"/>
                    <a:pt x="f139" y="f42"/>
                  </a:cubicBezTo>
                  <a:cubicBezTo>
                    <a:pt x="f135" y="f49"/>
                    <a:pt x="f133" y="f41"/>
                    <a:pt x="f141" y="f50"/>
                  </a:cubicBezTo>
                  <a:cubicBezTo>
                    <a:pt x="f170" y="f57"/>
                    <a:pt x="f130" y="f52"/>
                    <a:pt x="f14" y="f54"/>
                  </a:cubicBezTo>
                  <a:cubicBezTo>
                    <a:pt x="f12" y="f54"/>
                    <a:pt x="f9" y="f50"/>
                    <a:pt x="f144" y="f41"/>
                  </a:cubicBezTo>
                  <a:cubicBezTo>
                    <a:pt x="f172" y="f49"/>
                    <a:pt x="f172" y="f47"/>
                    <a:pt x="f130" y="f44"/>
                  </a:cubicBezTo>
                  <a:cubicBezTo>
                    <a:pt x="f175" y="f179"/>
                    <a:pt x="f169" y="f101"/>
                    <a:pt x="f131" y="f73"/>
                  </a:cubicBezTo>
                  <a:cubicBezTo>
                    <a:pt x="f170" y="f73"/>
                    <a:pt x="f170" y="f73"/>
                    <a:pt x="f170" y="f100"/>
                  </a:cubicBezTo>
                  <a:cubicBezTo>
                    <a:pt x="f169" y="f73"/>
                    <a:pt x="f175" y="f101"/>
                    <a:pt x="f172" y="f179"/>
                  </a:cubicBezTo>
                  <a:cubicBezTo>
                    <a:pt x="f172" y="f46"/>
                    <a:pt x="f172" y="f44"/>
                    <a:pt x="f144" y="f44"/>
                  </a:cubicBezTo>
                  <a:cubicBezTo>
                    <a:pt x="f11" y="f41"/>
                    <a:pt x="f124" y="f50"/>
                    <a:pt x="f110" y="f49"/>
                  </a:cubicBezTo>
                  <a:cubicBezTo>
                    <a:pt x="f119" y="f44"/>
                    <a:pt x="f23" y="f44"/>
                    <a:pt x="f116" y="f41"/>
                  </a:cubicBezTo>
                  <a:cubicBezTo>
                    <a:pt x="f180" y="f54"/>
                    <a:pt x="f28" y="f51"/>
                    <a:pt x="f32" y="f51"/>
                  </a:cubicBezTo>
                  <a:cubicBezTo>
                    <a:pt x="f63" y="f51"/>
                    <a:pt x="f61" y="f52"/>
                    <a:pt x="f60" y="f58"/>
                  </a:cubicBezTo>
                  <a:cubicBezTo>
                    <a:pt x="f60" y="f58"/>
                    <a:pt x="f60" y="f60"/>
                    <a:pt x="f58" y="f60"/>
                  </a:cubicBezTo>
                  <a:cubicBezTo>
                    <a:pt x="f58" y="f173"/>
                    <a:pt x="f58" y="f52"/>
                    <a:pt x="f60" y="f50"/>
                  </a:cubicBezTo>
                  <a:cubicBezTo>
                    <a:pt x="f59" y="f47"/>
                    <a:pt x="f174" y="f181"/>
                    <a:pt x="f62" y="f100"/>
                  </a:cubicBezTo>
                  <a:cubicBezTo>
                    <a:pt x="f34" y="f77"/>
                    <a:pt x="f66" y="f84"/>
                    <a:pt x="f69" y="f159"/>
                  </a:cubicBezTo>
                  <a:cubicBezTo>
                    <a:pt x="f69" y="f154"/>
                    <a:pt x="f30" y="f182"/>
                    <a:pt x="f29" y="f183"/>
                  </a:cubicBezTo>
                  <a:cubicBezTo>
                    <a:pt x="f68" y="f184"/>
                    <a:pt x="f26" y="f185"/>
                    <a:pt x="f107" y="f186"/>
                  </a:cubicBezTo>
                  <a:cubicBezTo>
                    <a:pt x="f112" y="f186"/>
                    <a:pt x="f108" y="f187"/>
                    <a:pt x="f129" y="f187"/>
                  </a:cubicBezTo>
                  <a:cubicBezTo>
                    <a:pt x="f110" y="f187"/>
                    <a:pt x="f127" y="f187"/>
                    <a:pt x="f11" y="f188"/>
                  </a:cubicBezTo>
                  <a:cubicBezTo>
                    <a:pt x="f9" y="f188"/>
                    <a:pt x="f172" y="f188"/>
                    <a:pt x="f175" y="f188"/>
                  </a:cubicBezTo>
                  <a:cubicBezTo>
                    <a:pt x="f168" y="f188"/>
                    <a:pt x="f167" y="f188"/>
                    <a:pt x="f176" y="f188"/>
                  </a:cubicBezTo>
                  <a:cubicBezTo>
                    <a:pt x="f133" y="f188"/>
                    <a:pt x="f137" y="f189"/>
                    <a:pt x="f138" y="f190"/>
                  </a:cubicBezTo>
                  <a:cubicBezTo>
                    <a:pt x="f191" y="f192"/>
                    <a:pt x="f142" y="f192"/>
                    <a:pt x="f193" y="f194"/>
                  </a:cubicBezTo>
                  <a:cubicBezTo>
                    <a:pt x="f191" y="f186"/>
                    <a:pt x="f139" y="f188"/>
                    <a:pt x="f178" y="f195"/>
                  </a:cubicBezTo>
                  <a:cubicBezTo>
                    <a:pt x="f141" y="f195"/>
                    <a:pt x="f167" y="f195"/>
                    <a:pt x="f168" y="f195"/>
                  </a:cubicBezTo>
                  <a:cubicBezTo>
                    <a:pt x="f168" y="f195"/>
                    <a:pt x="f169" y="f195"/>
                    <a:pt x="f169" y="f196"/>
                  </a:cubicBezTo>
                  <a:cubicBezTo>
                    <a:pt x="f131" y="f197"/>
                    <a:pt x="f167" y="f198"/>
                    <a:pt x="f132" y="f199"/>
                  </a:cubicBezTo>
                  <a:cubicBezTo>
                    <a:pt x="f177" y="f200"/>
                    <a:pt x="f201" y="f202"/>
                    <a:pt x="f201" y="f203"/>
                  </a:cubicBezTo>
                  <a:cubicBezTo>
                    <a:pt x="f201" y="f203"/>
                    <a:pt x="f201" y="f204"/>
                    <a:pt x="f201" y="f204"/>
                  </a:cubicBezTo>
                  <a:cubicBezTo>
                    <a:pt x="f201" y="f204"/>
                    <a:pt x="f201" y="f204"/>
                    <a:pt x="f201" y="f204"/>
                  </a:cubicBezTo>
                  <a:cubicBezTo>
                    <a:pt x="f141" y="f205"/>
                    <a:pt x="f167" y="f200"/>
                    <a:pt x="f131" y="f198"/>
                  </a:cubicBezTo>
                  <a:cubicBezTo>
                    <a:pt x="f168" y="f206"/>
                    <a:pt x="f168" y="f197"/>
                    <a:pt x="f169" y="f197"/>
                  </a:cubicBezTo>
                  <a:cubicBezTo>
                    <a:pt x="f175" y="f197"/>
                    <a:pt x="f130" y="f196"/>
                    <a:pt x="f130" y="f196"/>
                  </a:cubicBezTo>
                  <a:cubicBezTo>
                    <a:pt x="f144" y="f195"/>
                    <a:pt x="f11" y="f195"/>
                    <a:pt x="f14" y="f195"/>
                  </a:cubicBezTo>
                  <a:cubicBezTo>
                    <a:pt x="f124" y="f188"/>
                    <a:pt x="f16" y="f189"/>
                    <a:pt x="f109" y="f188"/>
                  </a:cubicBezTo>
                  <a:cubicBezTo>
                    <a:pt x="f110" y="f188"/>
                    <a:pt x="f16" y="f195"/>
                    <a:pt x="f128" y="f195"/>
                  </a:cubicBezTo>
                  <a:cubicBezTo>
                    <a:pt x="f11" y="f198"/>
                    <a:pt x="f144" y="f207"/>
                    <a:pt x="f144" y="f208"/>
                  </a:cubicBezTo>
                  <a:cubicBezTo>
                    <a:pt x="f144" y="f208"/>
                    <a:pt x="f144" y="f209"/>
                    <a:pt x="f144" y="f210"/>
                  </a:cubicBezTo>
                  <a:cubicBezTo>
                    <a:pt x="f172" y="f211"/>
                    <a:pt x="f172" y="f212"/>
                    <a:pt x="f9" y="f213"/>
                  </a:cubicBezTo>
                  <a:cubicBezTo>
                    <a:pt x="f9" y="f214"/>
                    <a:pt x="f9" y="f214"/>
                    <a:pt x="f11" y="f7"/>
                  </a:cubicBezTo>
                  <a:cubicBezTo>
                    <a:pt x="f144" y="f215"/>
                    <a:pt x="f172" y="f214"/>
                    <a:pt x="f130" y="f214"/>
                  </a:cubicBezTo>
                  <a:cubicBezTo>
                    <a:pt x="f133" y="f216"/>
                    <a:pt x="f166" y="f217"/>
                    <a:pt x="f134" y="f205"/>
                  </a:cubicBezTo>
                  <a:cubicBezTo>
                    <a:pt x="f218" y="f205"/>
                    <a:pt x="f218" y="f205"/>
                    <a:pt x="f218" y="f200"/>
                  </a:cubicBezTo>
                  <a:cubicBezTo>
                    <a:pt x="f125" y="f199"/>
                    <a:pt x="f126" y="f198"/>
                    <a:pt x="f120" y="f206"/>
                  </a:cubicBezTo>
                  <a:cubicBezTo>
                    <a:pt x="f114" y="f187"/>
                    <a:pt x="f85" y="f219"/>
                    <a:pt x="f76" y="f220"/>
                  </a:cubicBezTo>
                  <a:cubicBezTo>
                    <a:pt x="f8" y="f156"/>
                    <a:pt x="f45" y="f84"/>
                    <a:pt x="f160" y="f73"/>
                  </a:cubicBezTo>
                  <a:cubicBezTo>
                    <a:pt x="f221" y="f42"/>
                    <a:pt x="f153" y="f53"/>
                    <a:pt x="f155" y="f62"/>
                  </a:cubicBezTo>
                  <a:cubicBezTo>
                    <a:pt x="f5" y="f30"/>
                    <a:pt x="f155" y="f115"/>
                    <a:pt x="f148" y="f119"/>
                  </a:cubicBezTo>
                  <a:cubicBezTo>
                    <a:pt x="f148" y="f108"/>
                    <a:pt x="f221" y="f108"/>
                    <a:pt x="f221" y="f129"/>
                  </a:cubicBezTo>
                  <a:cubicBezTo>
                    <a:pt x="f222" y="f18"/>
                    <a:pt x="f151" y="f18"/>
                    <a:pt x="f223" y="f111"/>
                  </a:cubicBezTo>
                  <a:cubicBezTo>
                    <a:pt x="f224" y="f109"/>
                    <a:pt x="f35" y="f110"/>
                    <a:pt x="f37" y="f128"/>
                  </a:cubicBezTo>
                  <a:cubicBezTo>
                    <a:pt x="f37" y="f127"/>
                    <a:pt x="f33" y="f127"/>
                    <a:pt x="f43" y="f127"/>
                  </a:cubicBezTo>
                  <a:cubicBezTo>
                    <a:pt x="f56" y="f127"/>
                    <a:pt x="f55" y="f127"/>
                    <a:pt x="f17" y="f14"/>
                  </a:cubicBezTo>
                  <a:cubicBezTo>
                    <a:pt x="f19" y="f12"/>
                    <a:pt x="f13" y="f11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85E009A1-1093-AF61-4687-D9C28D76CA88}"/>
                </a:ext>
              </a:extLst>
            </p:cNvPr>
            <p:cNvSpPr/>
            <p:nvPr/>
          </p:nvSpPr>
          <p:spPr>
            <a:xfrm>
              <a:off x="4316306" y="2325639"/>
              <a:ext cx="437540" cy="4301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2"/>
                <a:gd name="f7" fmla="val 170"/>
                <a:gd name="f8" fmla="val 42"/>
                <a:gd name="f9" fmla="val 148"/>
                <a:gd name="f10" fmla="val 47"/>
                <a:gd name="f11" fmla="val 142"/>
                <a:gd name="f12" fmla="val 46"/>
                <a:gd name="f13" fmla="val 138"/>
                <a:gd name="f14" fmla="val 135"/>
                <a:gd name="f15" fmla="val 134"/>
                <a:gd name="f16" fmla="val 43"/>
                <a:gd name="f17" fmla="val 132"/>
                <a:gd name="f18" fmla="val 131"/>
                <a:gd name="f19" fmla="val 129"/>
                <a:gd name="f20" fmla="val 128"/>
                <a:gd name="f21" fmla="val 126"/>
                <a:gd name="f22" fmla="val 125"/>
                <a:gd name="f23" fmla="val 116"/>
                <a:gd name="f24" fmla="val 110"/>
                <a:gd name="f25" fmla="val 54"/>
                <a:gd name="f26" fmla="val 106"/>
                <a:gd name="f27" fmla="val 60"/>
                <a:gd name="f28" fmla="val 102"/>
                <a:gd name="f29" fmla="val 62"/>
                <a:gd name="f30" fmla="val 98"/>
                <a:gd name="f31" fmla="val 63"/>
                <a:gd name="f32" fmla="val 92"/>
                <a:gd name="f33" fmla="val 64"/>
                <a:gd name="f34" fmla="val 86"/>
                <a:gd name="f35" fmla="val 66"/>
                <a:gd name="f36" fmla="val 81"/>
                <a:gd name="f37" fmla="val 67"/>
                <a:gd name="f38" fmla="val 75"/>
                <a:gd name="f39" fmla="val 69"/>
                <a:gd name="f40" fmla="val 65"/>
                <a:gd name="f41" fmla="val 58"/>
                <a:gd name="f42" fmla="val 55"/>
                <a:gd name="f43" fmla="val 68"/>
                <a:gd name="f44" fmla="val 53"/>
                <a:gd name="f45" fmla="val 49"/>
                <a:gd name="f46" fmla="val 59"/>
                <a:gd name="f47" fmla="val 51"/>
                <a:gd name="f48" fmla="val 35"/>
                <a:gd name="f49" fmla="val 45"/>
                <a:gd name="f50" fmla="val 27"/>
                <a:gd name="f51" fmla="val 39"/>
                <a:gd name="f52" fmla="val 18"/>
                <a:gd name="f53" fmla="val 8"/>
                <a:gd name="f54" fmla="val 36"/>
                <a:gd name="f55" fmla="val 6"/>
                <a:gd name="f56" fmla="val 32"/>
                <a:gd name="f57" fmla="val 4"/>
                <a:gd name="f58" fmla="val 28"/>
                <a:gd name="f59" fmla="val 26"/>
                <a:gd name="f60" fmla="val 3"/>
                <a:gd name="f61" fmla="val 24"/>
                <a:gd name="f62" fmla="val 11"/>
                <a:gd name="f63" fmla="val 30"/>
                <a:gd name="f64" fmla="val 29"/>
                <a:gd name="f65" fmla="val 31"/>
                <a:gd name="f66" fmla="val 34"/>
                <a:gd name="f67" fmla="val 25"/>
                <a:gd name="f68" fmla="val 19"/>
                <a:gd name="f69" fmla="val 12"/>
                <a:gd name="f70" fmla="val 14"/>
                <a:gd name="f71" fmla="val 40"/>
                <a:gd name="f72" fmla="val 16"/>
                <a:gd name="f73" fmla="val 50"/>
                <a:gd name="f74" fmla="val 38"/>
                <a:gd name="f75" fmla="val 52"/>
                <a:gd name="f76" fmla="val 72"/>
                <a:gd name="f77" fmla="val 76"/>
                <a:gd name="f78" fmla="val 77"/>
                <a:gd name="f79" fmla="val 78"/>
                <a:gd name="f80" fmla="val 79"/>
                <a:gd name="f81" fmla="val 80"/>
                <a:gd name="f82" fmla="val 83"/>
                <a:gd name="f83" fmla="val 56"/>
                <a:gd name="f84" fmla="val 84"/>
                <a:gd name="f85" fmla="val 37"/>
                <a:gd name="f86" fmla="val 90"/>
                <a:gd name="f87" fmla="val 23"/>
                <a:gd name="f88" fmla="val 99"/>
                <a:gd name="f89" fmla="val 100"/>
                <a:gd name="f90" fmla="val 9"/>
                <a:gd name="f91" fmla="val 101"/>
                <a:gd name="f92" fmla="val 7"/>
                <a:gd name="f93" fmla="val 103"/>
                <a:gd name="f94" fmla="val 5"/>
                <a:gd name="f95" fmla="val 104"/>
                <a:gd name="f96" fmla="val 107"/>
                <a:gd name="f97" fmla="val 10"/>
                <a:gd name="f98" fmla="val 109"/>
                <a:gd name="f99" fmla="val 13"/>
                <a:gd name="f100" fmla="val 111"/>
                <a:gd name="f101" fmla="val 15"/>
                <a:gd name="f102" fmla="val 17"/>
                <a:gd name="f103" fmla="val 33"/>
                <a:gd name="f104" fmla="val 105"/>
                <a:gd name="f105" fmla="val 108"/>
                <a:gd name="f106" fmla="val 41"/>
                <a:gd name="f107" fmla="val 114"/>
                <a:gd name="f108" fmla="val 119"/>
                <a:gd name="f109" fmla="val 122"/>
                <a:gd name="f110" fmla="val 20"/>
                <a:gd name="f111" fmla="val 137"/>
                <a:gd name="f112" fmla="val 139"/>
                <a:gd name="f113" fmla="val 141"/>
                <a:gd name="f114" fmla="val 143"/>
                <a:gd name="f115" fmla="val 146"/>
                <a:gd name="f116" fmla="val 149"/>
                <a:gd name="f117" fmla="val 151"/>
                <a:gd name="f118" fmla="val 152"/>
                <a:gd name="f119" fmla="val 154"/>
                <a:gd name="f120" fmla="val 2"/>
                <a:gd name="f121" fmla="val 155"/>
                <a:gd name="f122" fmla="val 157"/>
                <a:gd name="f123" fmla="val 1"/>
                <a:gd name="f124" fmla="val 158"/>
                <a:gd name="f125" fmla="val 159"/>
                <a:gd name="f126" fmla="val 156"/>
                <a:gd name="f127" fmla="val 162"/>
                <a:gd name="f128" fmla="val 166"/>
                <a:gd name="f129" fmla="val 169"/>
                <a:gd name="f130" fmla="val 171"/>
                <a:gd name="f131" fmla="val 22"/>
                <a:gd name="f132" fmla="val 168"/>
                <a:gd name="f133" fmla="val 167"/>
                <a:gd name="f134" fmla="val 165"/>
                <a:gd name="f135" fmla="val 161"/>
                <a:gd name="f136" fmla="val 21"/>
                <a:gd name="f137" fmla="val 133"/>
                <a:gd name="f138" fmla="val 44"/>
                <a:gd name="f139" fmla="val 124"/>
                <a:gd name="f140" fmla="val 163"/>
                <a:gd name="f141" fmla="val 74"/>
                <a:gd name="f142" fmla="val 82"/>
                <a:gd name="f143" fmla="val 164"/>
                <a:gd name="f144" fmla="val 160"/>
                <a:gd name="f145" fmla="val 85"/>
                <a:gd name="f146" fmla="val 88"/>
                <a:gd name="f147" fmla="val 89"/>
                <a:gd name="f148" fmla="val 140"/>
                <a:gd name="f149" fmla="val 91"/>
                <a:gd name="f150" fmla="val 117"/>
                <a:gd name="f151" fmla="val 87"/>
                <a:gd name="f152" fmla="val 94"/>
                <a:gd name="f153" fmla="val 95"/>
                <a:gd name="f154" fmla="val 153"/>
                <a:gd name="f155" fmla="val 61"/>
                <a:gd name="f156" fmla="+- 0 0 -90"/>
                <a:gd name="f157" fmla="*/ f3 1 172"/>
                <a:gd name="f158" fmla="*/ f4 1 170"/>
                <a:gd name="f159" fmla="val f5"/>
                <a:gd name="f160" fmla="val f6"/>
                <a:gd name="f161" fmla="val f7"/>
                <a:gd name="f162" fmla="*/ f156 f0 1"/>
                <a:gd name="f163" fmla="+- f161 0 f159"/>
                <a:gd name="f164" fmla="+- f160 0 f159"/>
                <a:gd name="f165" fmla="*/ f162 1 f2"/>
                <a:gd name="f166" fmla="*/ f164 1 172"/>
                <a:gd name="f167" fmla="*/ f163 1 170"/>
                <a:gd name="f168" fmla="*/ 42 f164 1"/>
                <a:gd name="f169" fmla="*/ 135 f163 1"/>
                <a:gd name="f170" fmla="*/ 43 f164 1"/>
                <a:gd name="f171" fmla="*/ 126 f163 1"/>
                <a:gd name="f172" fmla="*/ 54 f164 1"/>
                <a:gd name="f173" fmla="*/ 106 f163 1"/>
                <a:gd name="f174" fmla="*/ 67 f164 1"/>
                <a:gd name="f175" fmla="*/ 75 f163 1"/>
                <a:gd name="f176" fmla="*/ 53 f164 1"/>
                <a:gd name="f177" fmla="*/ 69 f163 1"/>
                <a:gd name="f178" fmla="*/ 8 f164 1"/>
                <a:gd name="f179" fmla="*/ 36 f163 1"/>
                <a:gd name="f180" fmla="*/ 18 f164 1"/>
                <a:gd name="f181" fmla="*/ 26 f163 1"/>
                <a:gd name="f182" fmla="*/ 29 f164 1"/>
                <a:gd name="f183" fmla="*/ 12 f163 1"/>
                <a:gd name="f184" fmla="*/ 46 f164 1"/>
                <a:gd name="f185" fmla="*/ 18 f163 1"/>
                <a:gd name="f186" fmla="*/ 62 f164 1"/>
                <a:gd name="f187" fmla="*/ 46 f163 1"/>
                <a:gd name="f188" fmla="*/ 78 f164 1"/>
                <a:gd name="f189" fmla="*/ 66 f163 1"/>
                <a:gd name="f190" fmla="*/ 84 f164 1"/>
                <a:gd name="f191" fmla="*/ 52 f163 1"/>
                <a:gd name="f192" fmla="*/ 103 f164 1"/>
                <a:gd name="f193" fmla="*/ 5 f163 1"/>
                <a:gd name="f194" fmla="*/ 111 f164 1"/>
                <a:gd name="f195" fmla="*/ 15 f163 1"/>
                <a:gd name="f196" fmla="*/ 100 f164 1"/>
                <a:gd name="f197" fmla="*/ 43 f163 1"/>
                <a:gd name="f198" fmla="*/ 102 f164 1"/>
                <a:gd name="f199" fmla="*/ 55 f163 1"/>
                <a:gd name="f200" fmla="*/ 114 f164 1"/>
                <a:gd name="f201" fmla="*/ 35 f163 1"/>
                <a:gd name="f202" fmla="*/ 137 f164 1"/>
                <a:gd name="f203" fmla="*/ 11 f163 1"/>
                <a:gd name="f204" fmla="*/ 151 f164 1"/>
                <a:gd name="f205" fmla="*/ 4 f163 1"/>
                <a:gd name="f206" fmla="*/ 159 f164 1"/>
                <a:gd name="f207" fmla="*/ 158 f164 1"/>
                <a:gd name="f208" fmla="*/ 10 f163 1"/>
                <a:gd name="f209" fmla="*/ 171 f164 1"/>
                <a:gd name="f210" fmla="*/ 20 f163 1"/>
                <a:gd name="f211" fmla="*/ 165 f164 1"/>
                <a:gd name="f212" fmla="*/ 25 f163 1"/>
                <a:gd name="f213" fmla="*/ 133 f164 1"/>
                <a:gd name="f214" fmla="*/ 30 f163 1"/>
                <a:gd name="f215" fmla="*/ 126 f164 1"/>
                <a:gd name="f216" fmla="*/ 169 f164 1"/>
                <a:gd name="f217" fmla="*/ 82 f163 1"/>
                <a:gd name="f218" fmla="*/ 155 f164 1"/>
                <a:gd name="f219" fmla="*/ 86 f163 1"/>
                <a:gd name="f220" fmla="*/ 138 f164 1"/>
                <a:gd name="f221" fmla="*/ 89 f163 1"/>
                <a:gd name="f222" fmla="*/ 90 f164 1"/>
                <a:gd name="f223" fmla="*/ 102 f163 1"/>
                <a:gd name="f224" fmla="*/ 86 f164 1"/>
                <a:gd name="f225" fmla="*/ 148 f163 1"/>
                <a:gd name="f226" fmla="*/ 68 f164 1"/>
                <a:gd name="f227" fmla="*/ 158 f163 1"/>
                <a:gd name="f228" fmla="*/ 35 f164 1"/>
                <a:gd name="f229" fmla="*/ 169 f163 1"/>
                <a:gd name="f230" fmla="*/ 34 f164 1"/>
                <a:gd name="f231" fmla="*/ 164 f163 1"/>
                <a:gd name="f232" fmla="+- f165 0 f1"/>
                <a:gd name="f233" fmla="*/ f168 1 172"/>
                <a:gd name="f234" fmla="*/ f169 1 170"/>
                <a:gd name="f235" fmla="*/ f170 1 172"/>
                <a:gd name="f236" fmla="*/ f171 1 170"/>
                <a:gd name="f237" fmla="*/ f172 1 172"/>
                <a:gd name="f238" fmla="*/ f173 1 170"/>
                <a:gd name="f239" fmla="*/ f174 1 172"/>
                <a:gd name="f240" fmla="*/ f175 1 170"/>
                <a:gd name="f241" fmla="*/ f176 1 172"/>
                <a:gd name="f242" fmla="*/ f177 1 170"/>
                <a:gd name="f243" fmla="*/ f178 1 172"/>
                <a:gd name="f244" fmla="*/ f179 1 170"/>
                <a:gd name="f245" fmla="*/ f180 1 172"/>
                <a:gd name="f246" fmla="*/ f181 1 170"/>
                <a:gd name="f247" fmla="*/ f182 1 172"/>
                <a:gd name="f248" fmla="*/ f183 1 170"/>
                <a:gd name="f249" fmla="*/ f184 1 172"/>
                <a:gd name="f250" fmla="*/ f185 1 170"/>
                <a:gd name="f251" fmla="*/ f186 1 172"/>
                <a:gd name="f252" fmla="*/ f187 1 170"/>
                <a:gd name="f253" fmla="*/ f188 1 172"/>
                <a:gd name="f254" fmla="*/ f189 1 170"/>
                <a:gd name="f255" fmla="*/ f190 1 172"/>
                <a:gd name="f256" fmla="*/ f191 1 170"/>
                <a:gd name="f257" fmla="*/ f192 1 172"/>
                <a:gd name="f258" fmla="*/ f193 1 170"/>
                <a:gd name="f259" fmla="*/ f194 1 172"/>
                <a:gd name="f260" fmla="*/ f195 1 170"/>
                <a:gd name="f261" fmla="*/ f196 1 172"/>
                <a:gd name="f262" fmla="*/ f197 1 170"/>
                <a:gd name="f263" fmla="*/ f198 1 172"/>
                <a:gd name="f264" fmla="*/ f199 1 170"/>
                <a:gd name="f265" fmla="*/ f200 1 172"/>
                <a:gd name="f266" fmla="*/ f201 1 170"/>
                <a:gd name="f267" fmla="*/ f202 1 172"/>
                <a:gd name="f268" fmla="*/ f203 1 170"/>
                <a:gd name="f269" fmla="*/ f204 1 172"/>
                <a:gd name="f270" fmla="*/ f205 1 170"/>
                <a:gd name="f271" fmla="*/ f206 1 172"/>
                <a:gd name="f272" fmla="*/ f207 1 172"/>
                <a:gd name="f273" fmla="*/ f208 1 170"/>
                <a:gd name="f274" fmla="*/ f209 1 172"/>
                <a:gd name="f275" fmla="*/ f210 1 170"/>
                <a:gd name="f276" fmla="*/ f211 1 172"/>
                <a:gd name="f277" fmla="*/ f212 1 170"/>
                <a:gd name="f278" fmla="*/ f213 1 172"/>
                <a:gd name="f279" fmla="*/ f214 1 170"/>
                <a:gd name="f280" fmla="*/ f215 1 172"/>
                <a:gd name="f281" fmla="*/ f216 1 172"/>
                <a:gd name="f282" fmla="*/ f217 1 170"/>
                <a:gd name="f283" fmla="*/ f218 1 172"/>
                <a:gd name="f284" fmla="*/ f219 1 170"/>
                <a:gd name="f285" fmla="*/ f220 1 172"/>
                <a:gd name="f286" fmla="*/ f221 1 170"/>
                <a:gd name="f287" fmla="*/ f222 1 172"/>
                <a:gd name="f288" fmla="*/ f223 1 170"/>
                <a:gd name="f289" fmla="*/ f224 1 172"/>
                <a:gd name="f290" fmla="*/ f225 1 170"/>
                <a:gd name="f291" fmla="*/ f226 1 172"/>
                <a:gd name="f292" fmla="*/ f227 1 170"/>
                <a:gd name="f293" fmla="*/ f228 1 172"/>
                <a:gd name="f294" fmla="*/ f229 1 170"/>
                <a:gd name="f295" fmla="*/ f230 1 172"/>
                <a:gd name="f296" fmla="*/ f231 1 170"/>
                <a:gd name="f297" fmla="*/ 0 1 f166"/>
                <a:gd name="f298" fmla="*/ f160 1 f166"/>
                <a:gd name="f299" fmla="*/ 0 1 f167"/>
                <a:gd name="f300" fmla="*/ f161 1 f167"/>
                <a:gd name="f301" fmla="*/ f233 1 f166"/>
                <a:gd name="f302" fmla="*/ f234 1 f167"/>
                <a:gd name="f303" fmla="*/ f235 1 f166"/>
                <a:gd name="f304" fmla="*/ f236 1 f167"/>
                <a:gd name="f305" fmla="*/ f237 1 f166"/>
                <a:gd name="f306" fmla="*/ f238 1 f167"/>
                <a:gd name="f307" fmla="*/ f239 1 f166"/>
                <a:gd name="f308" fmla="*/ f240 1 f167"/>
                <a:gd name="f309" fmla="*/ f241 1 f166"/>
                <a:gd name="f310" fmla="*/ f242 1 f167"/>
                <a:gd name="f311" fmla="*/ f243 1 f166"/>
                <a:gd name="f312" fmla="*/ f244 1 f167"/>
                <a:gd name="f313" fmla="*/ f245 1 f166"/>
                <a:gd name="f314" fmla="*/ f246 1 f167"/>
                <a:gd name="f315" fmla="*/ f247 1 f166"/>
                <a:gd name="f316" fmla="*/ f248 1 f167"/>
                <a:gd name="f317" fmla="*/ f249 1 f166"/>
                <a:gd name="f318" fmla="*/ f250 1 f167"/>
                <a:gd name="f319" fmla="*/ f251 1 f166"/>
                <a:gd name="f320" fmla="*/ f252 1 f167"/>
                <a:gd name="f321" fmla="*/ f253 1 f166"/>
                <a:gd name="f322" fmla="*/ f254 1 f167"/>
                <a:gd name="f323" fmla="*/ f255 1 f166"/>
                <a:gd name="f324" fmla="*/ f256 1 f167"/>
                <a:gd name="f325" fmla="*/ f257 1 f166"/>
                <a:gd name="f326" fmla="*/ f258 1 f167"/>
                <a:gd name="f327" fmla="*/ f259 1 f166"/>
                <a:gd name="f328" fmla="*/ f260 1 f167"/>
                <a:gd name="f329" fmla="*/ f261 1 f166"/>
                <a:gd name="f330" fmla="*/ f262 1 f167"/>
                <a:gd name="f331" fmla="*/ f263 1 f166"/>
                <a:gd name="f332" fmla="*/ f264 1 f167"/>
                <a:gd name="f333" fmla="*/ f265 1 f166"/>
                <a:gd name="f334" fmla="*/ f266 1 f167"/>
                <a:gd name="f335" fmla="*/ f267 1 f166"/>
                <a:gd name="f336" fmla="*/ f268 1 f167"/>
                <a:gd name="f337" fmla="*/ f269 1 f166"/>
                <a:gd name="f338" fmla="*/ f270 1 f167"/>
                <a:gd name="f339" fmla="*/ f271 1 f166"/>
                <a:gd name="f340" fmla="*/ f272 1 f166"/>
                <a:gd name="f341" fmla="*/ f273 1 f167"/>
                <a:gd name="f342" fmla="*/ f274 1 f166"/>
                <a:gd name="f343" fmla="*/ f275 1 f167"/>
                <a:gd name="f344" fmla="*/ f276 1 f166"/>
                <a:gd name="f345" fmla="*/ f277 1 f167"/>
                <a:gd name="f346" fmla="*/ f278 1 f166"/>
                <a:gd name="f347" fmla="*/ f279 1 f167"/>
                <a:gd name="f348" fmla="*/ f280 1 f166"/>
                <a:gd name="f349" fmla="*/ f281 1 f166"/>
                <a:gd name="f350" fmla="*/ f282 1 f167"/>
                <a:gd name="f351" fmla="*/ f283 1 f166"/>
                <a:gd name="f352" fmla="*/ f284 1 f167"/>
                <a:gd name="f353" fmla="*/ f285 1 f166"/>
                <a:gd name="f354" fmla="*/ f286 1 f167"/>
                <a:gd name="f355" fmla="*/ f287 1 f166"/>
                <a:gd name="f356" fmla="*/ f288 1 f167"/>
                <a:gd name="f357" fmla="*/ f289 1 f166"/>
                <a:gd name="f358" fmla="*/ f290 1 f167"/>
                <a:gd name="f359" fmla="*/ f291 1 f166"/>
                <a:gd name="f360" fmla="*/ f292 1 f167"/>
                <a:gd name="f361" fmla="*/ f293 1 f166"/>
                <a:gd name="f362" fmla="*/ f294 1 f167"/>
                <a:gd name="f363" fmla="*/ f295 1 f166"/>
                <a:gd name="f364" fmla="*/ f296 1 f167"/>
                <a:gd name="f365" fmla="*/ f297 f157 1"/>
                <a:gd name="f366" fmla="*/ f298 f157 1"/>
                <a:gd name="f367" fmla="*/ f300 f158 1"/>
                <a:gd name="f368" fmla="*/ f299 f158 1"/>
                <a:gd name="f369" fmla="*/ f301 f157 1"/>
                <a:gd name="f370" fmla="*/ f302 f158 1"/>
                <a:gd name="f371" fmla="*/ f303 f157 1"/>
                <a:gd name="f372" fmla="*/ f304 f158 1"/>
                <a:gd name="f373" fmla="*/ f305 f157 1"/>
                <a:gd name="f374" fmla="*/ f306 f158 1"/>
                <a:gd name="f375" fmla="*/ f307 f157 1"/>
                <a:gd name="f376" fmla="*/ f308 f158 1"/>
                <a:gd name="f377" fmla="*/ f309 f157 1"/>
                <a:gd name="f378" fmla="*/ f310 f158 1"/>
                <a:gd name="f379" fmla="*/ f311 f157 1"/>
                <a:gd name="f380" fmla="*/ f312 f158 1"/>
                <a:gd name="f381" fmla="*/ f313 f157 1"/>
                <a:gd name="f382" fmla="*/ f314 f158 1"/>
                <a:gd name="f383" fmla="*/ f315 f157 1"/>
                <a:gd name="f384" fmla="*/ f316 f158 1"/>
                <a:gd name="f385" fmla="*/ f317 f157 1"/>
                <a:gd name="f386" fmla="*/ f318 f158 1"/>
                <a:gd name="f387" fmla="*/ f319 f157 1"/>
                <a:gd name="f388" fmla="*/ f320 f158 1"/>
                <a:gd name="f389" fmla="*/ f321 f157 1"/>
                <a:gd name="f390" fmla="*/ f322 f158 1"/>
                <a:gd name="f391" fmla="*/ f323 f157 1"/>
                <a:gd name="f392" fmla="*/ f324 f158 1"/>
                <a:gd name="f393" fmla="*/ f325 f157 1"/>
                <a:gd name="f394" fmla="*/ f326 f158 1"/>
                <a:gd name="f395" fmla="*/ f327 f157 1"/>
                <a:gd name="f396" fmla="*/ f328 f158 1"/>
                <a:gd name="f397" fmla="*/ f329 f157 1"/>
                <a:gd name="f398" fmla="*/ f330 f158 1"/>
                <a:gd name="f399" fmla="*/ f331 f157 1"/>
                <a:gd name="f400" fmla="*/ f332 f158 1"/>
                <a:gd name="f401" fmla="*/ f333 f157 1"/>
                <a:gd name="f402" fmla="*/ f334 f158 1"/>
                <a:gd name="f403" fmla="*/ f335 f157 1"/>
                <a:gd name="f404" fmla="*/ f336 f158 1"/>
                <a:gd name="f405" fmla="*/ f337 f157 1"/>
                <a:gd name="f406" fmla="*/ f338 f158 1"/>
                <a:gd name="f407" fmla="*/ f339 f157 1"/>
                <a:gd name="f408" fmla="*/ f340 f157 1"/>
                <a:gd name="f409" fmla="*/ f341 f158 1"/>
                <a:gd name="f410" fmla="*/ f342 f157 1"/>
                <a:gd name="f411" fmla="*/ f343 f158 1"/>
                <a:gd name="f412" fmla="*/ f344 f157 1"/>
                <a:gd name="f413" fmla="*/ f345 f158 1"/>
                <a:gd name="f414" fmla="*/ f346 f157 1"/>
                <a:gd name="f415" fmla="*/ f347 f158 1"/>
                <a:gd name="f416" fmla="*/ f348 f157 1"/>
                <a:gd name="f417" fmla="*/ f349 f157 1"/>
                <a:gd name="f418" fmla="*/ f350 f158 1"/>
                <a:gd name="f419" fmla="*/ f351 f157 1"/>
                <a:gd name="f420" fmla="*/ f352 f158 1"/>
                <a:gd name="f421" fmla="*/ f353 f157 1"/>
                <a:gd name="f422" fmla="*/ f354 f158 1"/>
                <a:gd name="f423" fmla="*/ f355 f157 1"/>
                <a:gd name="f424" fmla="*/ f356 f158 1"/>
                <a:gd name="f425" fmla="*/ f357 f157 1"/>
                <a:gd name="f426" fmla="*/ f358 f158 1"/>
                <a:gd name="f427" fmla="*/ f359 f157 1"/>
                <a:gd name="f428" fmla="*/ f360 f158 1"/>
                <a:gd name="f429" fmla="*/ f361 f157 1"/>
                <a:gd name="f430" fmla="*/ f362 f158 1"/>
                <a:gd name="f431" fmla="*/ f363 f157 1"/>
                <a:gd name="f432" fmla="*/ f364 f1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2">
                  <a:pos x="f369" y="f370"/>
                </a:cxn>
                <a:cxn ang="f232">
                  <a:pos x="f371" y="f372"/>
                </a:cxn>
                <a:cxn ang="f232">
                  <a:pos x="f373" y="f374"/>
                </a:cxn>
                <a:cxn ang="f232">
                  <a:pos x="f375" y="f376"/>
                </a:cxn>
                <a:cxn ang="f232">
                  <a:pos x="f377" y="f378"/>
                </a:cxn>
                <a:cxn ang="f232">
                  <a:pos x="f379" y="f380"/>
                </a:cxn>
                <a:cxn ang="f232">
                  <a:pos x="f381" y="f382"/>
                </a:cxn>
                <a:cxn ang="f232">
                  <a:pos x="f383" y="f384"/>
                </a:cxn>
                <a:cxn ang="f232">
                  <a:pos x="f385" y="f386"/>
                </a:cxn>
                <a:cxn ang="f232">
                  <a:pos x="f387" y="f388"/>
                </a:cxn>
                <a:cxn ang="f232">
                  <a:pos x="f389" y="f390"/>
                </a:cxn>
                <a:cxn ang="f232">
                  <a:pos x="f391" y="f392"/>
                </a:cxn>
                <a:cxn ang="f232">
                  <a:pos x="f393" y="f394"/>
                </a:cxn>
                <a:cxn ang="f232">
                  <a:pos x="f395" y="f396"/>
                </a:cxn>
                <a:cxn ang="f232">
                  <a:pos x="f397" y="f398"/>
                </a:cxn>
                <a:cxn ang="f232">
                  <a:pos x="f399" y="f400"/>
                </a:cxn>
                <a:cxn ang="f232">
                  <a:pos x="f401" y="f402"/>
                </a:cxn>
                <a:cxn ang="f232">
                  <a:pos x="f403" y="f404"/>
                </a:cxn>
                <a:cxn ang="f232">
                  <a:pos x="f405" y="f406"/>
                </a:cxn>
                <a:cxn ang="f232">
                  <a:pos x="f407" y="f406"/>
                </a:cxn>
                <a:cxn ang="f232">
                  <a:pos x="f408" y="f409"/>
                </a:cxn>
                <a:cxn ang="f232">
                  <a:pos x="f410" y="f411"/>
                </a:cxn>
                <a:cxn ang="f232">
                  <a:pos x="f412" y="f413"/>
                </a:cxn>
                <a:cxn ang="f232">
                  <a:pos x="f414" y="f415"/>
                </a:cxn>
                <a:cxn ang="f232">
                  <a:pos x="f416" y="f400"/>
                </a:cxn>
                <a:cxn ang="f232">
                  <a:pos x="f417" y="f418"/>
                </a:cxn>
                <a:cxn ang="f232">
                  <a:pos x="f419" y="f420"/>
                </a:cxn>
                <a:cxn ang="f232">
                  <a:pos x="f421" y="f422"/>
                </a:cxn>
                <a:cxn ang="f232">
                  <a:pos x="f423" y="f424"/>
                </a:cxn>
                <a:cxn ang="f232">
                  <a:pos x="f425" y="f426"/>
                </a:cxn>
                <a:cxn ang="f232">
                  <a:pos x="f427" y="f428"/>
                </a:cxn>
                <a:cxn ang="f232">
                  <a:pos x="f429" y="f430"/>
                </a:cxn>
                <a:cxn ang="f232">
                  <a:pos x="f431" y="f432"/>
                </a:cxn>
                <a:cxn ang="f232">
                  <a:pos x="f369" y="f426"/>
                </a:cxn>
              </a:cxnLst>
              <a:rect l="f365" t="f368" r="f366" b="f367"/>
              <a:pathLst>
                <a:path w="172" h="170">
                  <a:moveTo>
                    <a:pt x="f8" y="f9"/>
                  </a:moveTo>
                  <a:cubicBezTo>
                    <a:pt x="f10" y="f11"/>
                    <a:pt x="f12" y="f13"/>
                    <a:pt x="f8" y="f14"/>
                  </a:cubicBezTo>
                  <a:cubicBezTo>
                    <a:pt x="f8" y="f15"/>
                    <a:pt x="f16" y="f17"/>
                    <a:pt x="f16" y="f18"/>
                  </a:cubicBezTo>
                  <a:cubicBezTo>
                    <a:pt x="f16" y="f19"/>
                    <a:pt x="f16" y="f20"/>
                    <a:pt x="f16" y="f21"/>
                  </a:cubicBezTo>
                  <a:cubicBezTo>
                    <a:pt x="f8" y="f21"/>
                    <a:pt x="f8" y="f22"/>
                    <a:pt x="f8" y="f22"/>
                  </a:cubicBezTo>
                  <a:cubicBezTo>
                    <a:pt x="f16" y="f23"/>
                    <a:pt x="f10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39"/>
                    <a:pt x="f40" y="f37"/>
                    <a:pt x="f27" y="f37"/>
                  </a:cubicBezTo>
                  <a:cubicBezTo>
                    <a:pt x="f41" y="f37"/>
                    <a:pt x="f42" y="f43"/>
                    <a:pt x="f44" y="f39"/>
                  </a:cubicBezTo>
                  <a:cubicBezTo>
                    <a:pt x="f45" y="f46"/>
                    <a:pt x="f16" y="f47"/>
                    <a:pt x="f48" y="f49"/>
                  </a:cubicBezTo>
                  <a:cubicBezTo>
                    <a:pt x="f50" y="f51"/>
                    <a:pt x="f52" y="f48"/>
                    <a:pt x="f53" y="f54"/>
                  </a:cubicBezTo>
                  <a:cubicBezTo>
                    <a:pt x="f55" y="f56"/>
                    <a:pt x="f57" y="f58"/>
                    <a:pt x="f5" y="f59"/>
                  </a:cubicBezTo>
                  <a:cubicBezTo>
                    <a:pt x="f60" y="f61"/>
                    <a:pt x="f62" y="f61"/>
                    <a:pt x="f52" y="f59"/>
                  </a:cubicBezTo>
                  <a:cubicBezTo>
                    <a:pt x="f61" y="f50"/>
                    <a:pt x="f63" y="f64"/>
                    <a:pt x="f54" y="f65"/>
                  </a:cubicBezTo>
                  <a:cubicBezTo>
                    <a:pt x="f66" y="f67"/>
                    <a:pt x="f65" y="f68"/>
                    <a:pt x="f64" y="f69"/>
                  </a:cubicBezTo>
                  <a:cubicBezTo>
                    <a:pt x="f48" y="f70"/>
                    <a:pt x="f71" y="f72"/>
                    <a:pt x="f12" y="f52"/>
                  </a:cubicBezTo>
                  <a:cubicBezTo>
                    <a:pt x="f12" y="f52"/>
                    <a:pt x="f12" y="f52"/>
                    <a:pt x="f12" y="f52"/>
                  </a:cubicBezTo>
                  <a:cubicBezTo>
                    <a:pt x="f12" y="f52"/>
                    <a:pt x="f12" y="f68"/>
                    <a:pt x="f10" y="f68"/>
                  </a:cubicBezTo>
                  <a:cubicBezTo>
                    <a:pt x="f73" y="f64"/>
                    <a:pt x="f42" y="f74"/>
                    <a:pt x="f29" y="f12"/>
                  </a:cubicBezTo>
                  <a:cubicBezTo>
                    <a:pt x="f37" y="f75"/>
                    <a:pt x="f76" y="f41"/>
                    <a:pt x="f77" y="f40"/>
                  </a:cubicBezTo>
                  <a:cubicBezTo>
                    <a:pt x="f77" y="f35"/>
                    <a:pt x="f78" y="f35"/>
                    <a:pt x="f79" y="f35"/>
                  </a:cubicBezTo>
                  <a:cubicBezTo>
                    <a:pt x="f80" y="f40"/>
                    <a:pt x="f81" y="f33"/>
                    <a:pt x="f36" y="f31"/>
                  </a:cubicBezTo>
                  <a:cubicBezTo>
                    <a:pt x="f82" y="f46"/>
                    <a:pt x="f82" y="f83"/>
                    <a:pt x="f84" y="f75"/>
                  </a:cubicBezTo>
                  <a:cubicBezTo>
                    <a:pt x="f34" y="f85"/>
                    <a:pt x="f86" y="f87"/>
                    <a:pt x="f88" y="f62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0"/>
                    <a:pt x="f96" y="f97"/>
                    <a:pt x="f98" y="f69"/>
                  </a:cubicBezTo>
                  <a:cubicBezTo>
                    <a:pt x="f24" y="f99"/>
                    <a:pt x="f24" y="f70"/>
                    <a:pt x="f100" y="f101"/>
                  </a:cubicBezTo>
                  <a:cubicBezTo>
                    <a:pt x="f100" y="f72"/>
                    <a:pt x="f100" y="f72"/>
                    <a:pt x="f24" y="f102"/>
                  </a:cubicBezTo>
                  <a:cubicBezTo>
                    <a:pt x="f26" y="f67"/>
                    <a:pt x="f28" y="f103"/>
                    <a:pt x="f89" y="f16"/>
                  </a:cubicBezTo>
                  <a:cubicBezTo>
                    <a:pt x="f89" y="f12"/>
                    <a:pt x="f89" y="f45"/>
                    <a:pt x="f89" y="f75"/>
                  </a:cubicBezTo>
                  <a:cubicBezTo>
                    <a:pt x="f89" y="f44"/>
                    <a:pt x="f89" y="f42"/>
                    <a:pt x="f28" y="f42"/>
                  </a:cubicBezTo>
                  <a:cubicBezTo>
                    <a:pt x="f95" y="f83"/>
                    <a:pt x="f104" y="f25"/>
                    <a:pt x="f104" y="f44"/>
                  </a:cubicBezTo>
                  <a:cubicBezTo>
                    <a:pt x="f105" y="f10"/>
                    <a:pt x="f100" y="f106"/>
                    <a:pt x="f107" y="f48"/>
                  </a:cubicBezTo>
                  <a:cubicBezTo>
                    <a:pt x="f23" y="f63"/>
                    <a:pt x="f108" y="f67"/>
                    <a:pt x="f109" y="f110"/>
                  </a:cubicBezTo>
                  <a:cubicBezTo>
                    <a:pt x="f21" y="f72"/>
                    <a:pt x="f18" y="f69"/>
                    <a:pt x="f111" y="f62"/>
                  </a:cubicBezTo>
                  <a:cubicBezTo>
                    <a:pt x="f112" y="f97"/>
                    <a:pt x="f113" y="f97"/>
                    <a:pt x="f114" y="f90"/>
                  </a:cubicBezTo>
                  <a:cubicBezTo>
                    <a:pt x="f115" y="f53"/>
                    <a:pt x="f116" y="f92"/>
                    <a:pt x="f117" y="f57"/>
                  </a:cubicBezTo>
                  <a:cubicBezTo>
                    <a:pt x="f118" y="f60"/>
                    <a:pt x="f119" y="f120"/>
                    <a:pt x="f121" y="f5"/>
                  </a:cubicBezTo>
                  <a:cubicBezTo>
                    <a:pt x="f122" y="f123"/>
                    <a:pt x="f124" y="f120"/>
                    <a:pt x="f125" y="f57"/>
                  </a:cubicBezTo>
                  <a:cubicBezTo>
                    <a:pt x="f124" y="f57"/>
                    <a:pt x="f124" y="f94"/>
                    <a:pt x="f122" y="f55"/>
                  </a:cubicBezTo>
                  <a:cubicBezTo>
                    <a:pt x="f126" y="f53"/>
                    <a:pt x="f126" y="f90"/>
                    <a:pt x="f124" y="f97"/>
                  </a:cubicBezTo>
                  <a:cubicBezTo>
                    <a:pt x="f127" y="f62"/>
                    <a:pt x="f128" y="f99"/>
                    <a:pt x="f129" y="f101"/>
                  </a:cubicBezTo>
                  <a:cubicBezTo>
                    <a:pt x="f6" y="f72"/>
                    <a:pt x="f6" y="f102"/>
                    <a:pt x="f130" y="f110"/>
                  </a:cubicBezTo>
                  <a:cubicBezTo>
                    <a:pt x="f130" y="f131"/>
                    <a:pt x="f129" y="f87"/>
                    <a:pt x="f132" y="f67"/>
                  </a:cubicBezTo>
                  <a:cubicBezTo>
                    <a:pt x="f133" y="f59"/>
                    <a:pt x="f128" y="f59"/>
                    <a:pt x="f134" y="f67"/>
                  </a:cubicBezTo>
                  <a:cubicBezTo>
                    <a:pt x="f135" y="f136"/>
                    <a:pt x="f121" y="f110"/>
                    <a:pt x="f116" y="f136"/>
                  </a:cubicBezTo>
                  <a:cubicBezTo>
                    <a:pt x="f114" y="f131"/>
                    <a:pt x="f13" y="f67"/>
                    <a:pt x="f137" y="f63"/>
                  </a:cubicBezTo>
                  <a:cubicBezTo>
                    <a:pt x="f20" y="f54"/>
                    <a:pt x="f22" y="f138"/>
                    <a:pt x="f139" y="f75"/>
                  </a:cubicBezTo>
                  <a:cubicBezTo>
                    <a:pt x="f139" y="f25"/>
                    <a:pt x="f139" y="f25"/>
                    <a:pt x="f21" y="f42"/>
                  </a:cubicBezTo>
                  <a:cubicBezTo>
                    <a:pt x="f113" y="f83"/>
                    <a:pt x="f119" y="f29"/>
                    <a:pt x="f140" y="f141"/>
                  </a:cubicBezTo>
                  <a:cubicBezTo>
                    <a:pt x="f134" y="f78"/>
                    <a:pt x="f133" y="f81"/>
                    <a:pt x="f129" y="f142"/>
                  </a:cubicBezTo>
                  <a:cubicBezTo>
                    <a:pt x="f129" y="f142"/>
                    <a:pt x="f129" y="f82"/>
                    <a:pt x="f129" y="f82"/>
                  </a:cubicBezTo>
                  <a:cubicBezTo>
                    <a:pt x="f143" y="f84"/>
                    <a:pt x="f144" y="f145"/>
                    <a:pt x="f121" y="f34"/>
                  </a:cubicBezTo>
                  <a:cubicBezTo>
                    <a:pt x="f117" y="f146"/>
                    <a:pt x="f115" y="f147"/>
                    <a:pt x="f113" y="f86"/>
                  </a:cubicBezTo>
                  <a:cubicBezTo>
                    <a:pt x="f148" y="f149"/>
                    <a:pt x="f112" y="f86"/>
                    <a:pt x="f13" y="f147"/>
                  </a:cubicBezTo>
                  <a:cubicBezTo>
                    <a:pt x="f19" y="f142"/>
                    <a:pt x="f150" y="f36"/>
                    <a:pt x="f96" y="f151"/>
                  </a:cubicBezTo>
                  <a:cubicBezTo>
                    <a:pt x="f89" y="f86"/>
                    <a:pt x="f152" y="f153"/>
                    <a:pt x="f86" y="f28"/>
                  </a:cubicBezTo>
                  <a:cubicBezTo>
                    <a:pt x="f145" y="f98"/>
                    <a:pt x="f84" y="f23"/>
                    <a:pt x="f84" y="f139"/>
                  </a:cubicBezTo>
                  <a:cubicBezTo>
                    <a:pt x="f82" y="f17"/>
                    <a:pt x="f84" y="f148"/>
                    <a:pt x="f34" y="f9"/>
                  </a:cubicBezTo>
                  <a:cubicBezTo>
                    <a:pt x="f34" y="f9"/>
                    <a:pt x="f34" y="f116"/>
                    <a:pt x="f145" y="f116"/>
                  </a:cubicBezTo>
                  <a:cubicBezTo>
                    <a:pt x="f81" y="f154"/>
                    <a:pt x="f141" y="f126"/>
                    <a:pt x="f43" y="f124"/>
                  </a:cubicBezTo>
                  <a:cubicBezTo>
                    <a:pt x="f35" y="f125"/>
                    <a:pt x="f31" y="f125"/>
                    <a:pt x="f155" y="f125"/>
                  </a:cubicBezTo>
                  <a:cubicBezTo>
                    <a:pt x="f47" y="f144"/>
                    <a:pt x="f8" y="f140"/>
                    <a:pt x="f48" y="f129"/>
                  </a:cubicBezTo>
                  <a:cubicBezTo>
                    <a:pt x="f66" y="f129"/>
                    <a:pt x="f66" y="f7"/>
                    <a:pt x="f66" y="f7"/>
                  </a:cubicBezTo>
                  <a:cubicBezTo>
                    <a:pt x="f66" y="f132"/>
                    <a:pt x="f66" y="f128"/>
                    <a:pt x="f66" y="f143"/>
                  </a:cubicBezTo>
                  <a:cubicBezTo>
                    <a:pt x="f85" y="f140"/>
                    <a:pt x="f106" y="f127"/>
                    <a:pt x="f16" y="f124"/>
                  </a:cubicBezTo>
                  <a:cubicBezTo>
                    <a:pt x="f49" y="f121"/>
                    <a:pt x="f49" y="f117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Freeform 7">
              <a:extLst>
                <a:ext uri="{FF2B5EF4-FFF2-40B4-BE49-F238E27FC236}">
                  <a16:creationId xmlns:a16="http://schemas.microsoft.com/office/drawing/2014/main" id="{BBDC3951-0839-159E-EF17-825F3E1D9C16}"/>
                </a:ext>
              </a:extLst>
            </p:cNvPr>
            <p:cNvSpPr/>
            <p:nvPr/>
          </p:nvSpPr>
          <p:spPr>
            <a:xfrm>
              <a:off x="4531885" y="2801401"/>
              <a:ext cx="298414" cy="4024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"/>
                <a:gd name="f7" fmla="val 159"/>
                <a:gd name="f8" fmla="val 78"/>
                <a:gd name="f9" fmla="val 68"/>
                <a:gd name="f10" fmla="val 63"/>
                <a:gd name="f11" fmla="val 81"/>
                <a:gd name="f12" fmla="val 59"/>
                <a:gd name="f13" fmla="val 83"/>
                <a:gd name="f14" fmla="val 54"/>
                <a:gd name="f15" fmla="val 84"/>
                <a:gd name="f16" fmla="val 56"/>
                <a:gd name="f17" fmla="val 85"/>
                <a:gd name="f18" fmla="val 61"/>
                <a:gd name="f19" fmla="val 86"/>
                <a:gd name="f20" fmla="val 64"/>
                <a:gd name="f21" fmla="val 87"/>
                <a:gd name="f22" fmla="val 67"/>
                <a:gd name="f23" fmla="val 88"/>
                <a:gd name="f24" fmla="val 70"/>
                <a:gd name="f25" fmla="val 71"/>
                <a:gd name="f26" fmla="val 90"/>
                <a:gd name="f27" fmla="val 72"/>
                <a:gd name="f28" fmla="val 91"/>
                <a:gd name="f29" fmla="val 73"/>
                <a:gd name="f30" fmla="val 69"/>
                <a:gd name="f31" fmla="val 65"/>
                <a:gd name="f32" fmla="val 53"/>
                <a:gd name="f33" fmla="val 51"/>
                <a:gd name="f34" fmla="val 80"/>
                <a:gd name="f35" fmla="val 44"/>
                <a:gd name="f36" fmla="val 43"/>
                <a:gd name="f37" fmla="val 45"/>
                <a:gd name="f38" fmla="val 89"/>
                <a:gd name="f39" fmla="val 46"/>
                <a:gd name="f40" fmla="val 42"/>
                <a:gd name="f41" fmla="val 82"/>
                <a:gd name="f42" fmla="val 74"/>
                <a:gd name="f43" fmla="val 40"/>
                <a:gd name="f44" fmla="val 37"/>
                <a:gd name="f45" fmla="val 34"/>
                <a:gd name="f46" fmla="val 31"/>
                <a:gd name="f47" fmla="val 27"/>
                <a:gd name="f48" fmla="val 25"/>
                <a:gd name="f49" fmla="val 24"/>
                <a:gd name="f50" fmla="val 23"/>
                <a:gd name="f51" fmla="val 19"/>
                <a:gd name="f52" fmla="val 66"/>
                <a:gd name="f53" fmla="val 15"/>
                <a:gd name="f54" fmla="val 11"/>
                <a:gd name="f55" fmla="val 8"/>
                <a:gd name="f56" fmla="val 5"/>
                <a:gd name="f57" fmla="val 1"/>
                <a:gd name="f58" fmla="val 2"/>
                <a:gd name="f59" fmla="val 75"/>
                <a:gd name="f60" fmla="val 76"/>
                <a:gd name="f61" fmla="val 3"/>
                <a:gd name="f62" fmla="val 94"/>
                <a:gd name="f63" fmla="val 95"/>
                <a:gd name="f64" fmla="val 97"/>
                <a:gd name="f65" fmla="val 98"/>
                <a:gd name="f66" fmla="val 104"/>
                <a:gd name="f67" fmla="val 107"/>
                <a:gd name="f68" fmla="val 6"/>
                <a:gd name="f69" fmla="val 109"/>
                <a:gd name="f70" fmla="val 115"/>
                <a:gd name="f71" fmla="val 114"/>
                <a:gd name="f72" fmla="val 113"/>
                <a:gd name="f73" fmla="val 60"/>
                <a:gd name="f74" fmla="val 110"/>
                <a:gd name="f75" fmla="val 101"/>
                <a:gd name="f76" fmla="val 106"/>
                <a:gd name="f77" fmla="val 120"/>
                <a:gd name="f78" fmla="val 130"/>
                <a:gd name="f79" fmla="val 139"/>
                <a:gd name="f80" fmla="val 147"/>
                <a:gd name="f81" fmla="val 154"/>
                <a:gd name="f82" fmla="val 158"/>
                <a:gd name="f83" fmla="val 12"/>
                <a:gd name="f84" fmla="val 156"/>
                <a:gd name="f85" fmla="val 153"/>
                <a:gd name="f86" fmla="val 4"/>
                <a:gd name="f87" fmla="val 149"/>
                <a:gd name="f88" fmla="val 146"/>
                <a:gd name="f89" fmla="val 142"/>
                <a:gd name="f90" fmla="val 140"/>
                <a:gd name="f91" fmla="val 133"/>
                <a:gd name="f92" fmla="val 128"/>
                <a:gd name="f93" fmla="val 13"/>
                <a:gd name="f94" fmla="val 125"/>
                <a:gd name="f95" fmla="val 14"/>
                <a:gd name="f96" fmla="val 124"/>
                <a:gd name="f97" fmla="val 16"/>
                <a:gd name="f98" fmla="val 18"/>
                <a:gd name="f99" fmla="val 123"/>
                <a:gd name="f100" fmla="val 121"/>
                <a:gd name="f101" fmla="val 28"/>
                <a:gd name="f102" fmla="val 118"/>
                <a:gd name="f103" fmla="val 32"/>
                <a:gd name="f104" fmla="val 29"/>
                <a:gd name="f105" fmla="val 26"/>
                <a:gd name="f106" fmla="val 21"/>
                <a:gd name="f107" fmla="val 7"/>
                <a:gd name="f108" fmla="val 144"/>
                <a:gd name="f109" fmla="val 9"/>
                <a:gd name="f110" fmla="val 10"/>
                <a:gd name="f111" fmla="val 150"/>
                <a:gd name="f112" fmla="val 151"/>
                <a:gd name="f113" fmla="val 152"/>
                <a:gd name="f114" fmla="val 145"/>
                <a:gd name="f115" fmla="val 138"/>
                <a:gd name="f116" fmla="val 136"/>
                <a:gd name="f117" fmla="val 131"/>
                <a:gd name="f118" fmla="val 20"/>
                <a:gd name="f119" fmla="val 127"/>
                <a:gd name="f120" fmla="val 129"/>
                <a:gd name="f121" fmla="val 22"/>
                <a:gd name="f122" fmla="val 134"/>
                <a:gd name="f123" fmla="val 135"/>
                <a:gd name="f124" fmla="val 137"/>
                <a:gd name="f125" fmla="val 148"/>
                <a:gd name="f126" fmla="val 155"/>
                <a:gd name="f127" fmla="val 141"/>
                <a:gd name="f128" fmla="val 143"/>
                <a:gd name="f129" fmla="val 39"/>
                <a:gd name="f130" fmla="val 38"/>
                <a:gd name="f131" fmla="val 36"/>
                <a:gd name="f132" fmla="val 33"/>
                <a:gd name="f133" fmla="val 132"/>
                <a:gd name="f134" fmla="val 126"/>
                <a:gd name="f135" fmla="val 30"/>
                <a:gd name="f136" fmla="val 122"/>
                <a:gd name="f137" fmla="val 108"/>
                <a:gd name="f138" fmla="val 50"/>
                <a:gd name="f139" fmla="val 52"/>
                <a:gd name="f140" fmla="val 57"/>
                <a:gd name="f141" fmla="val 48"/>
                <a:gd name="f142" fmla="val 35"/>
                <a:gd name="f143" fmla="val 41"/>
                <a:gd name="f144" fmla="val 77"/>
                <a:gd name="f145" fmla="val 49"/>
                <a:gd name="f146" fmla="val 79"/>
                <a:gd name="f147" fmla="val 58"/>
                <a:gd name="f148" fmla="+- 0 0 -90"/>
                <a:gd name="f149" fmla="*/ f3 1 117"/>
                <a:gd name="f150" fmla="*/ f4 1 159"/>
                <a:gd name="f151" fmla="val f5"/>
                <a:gd name="f152" fmla="val f6"/>
                <a:gd name="f153" fmla="val f7"/>
                <a:gd name="f154" fmla="*/ f148 f0 1"/>
                <a:gd name="f155" fmla="+- f153 0 f151"/>
                <a:gd name="f156" fmla="+- f152 0 f151"/>
                <a:gd name="f157" fmla="*/ f154 1 f2"/>
                <a:gd name="f158" fmla="*/ f156 1 117"/>
                <a:gd name="f159" fmla="*/ f155 1 159"/>
                <a:gd name="f160" fmla="*/ 83 f156 1"/>
                <a:gd name="f161" fmla="*/ 54 f155 1"/>
                <a:gd name="f162" fmla="*/ 88 f156 1"/>
                <a:gd name="f163" fmla="*/ 70 f155 1"/>
                <a:gd name="f164" fmla="*/ 91 f156 1"/>
                <a:gd name="f165" fmla="*/ 73 f155 1"/>
                <a:gd name="f166" fmla="*/ 80 f156 1"/>
                <a:gd name="f167" fmla="*/ 44 f155 1"/>
                <a:gd name="f168" fmla="*/ 45 f155 1"/>
                <a:gd name="f169" fmla="*/ 71 f156 1"/>
                <a:gd name="f170" fmla="*/ 37 f155 1"/>
                <a:gd name="f171" fmla="*/ 64 f156 1"/>
                <a:gd name="f172" fmla="*/ 23 f155 1"/>
                <a:gd name="f173" fmla="*/ 68 f156 1"/>
                <a:gd name="f174" fmla="*/ 1 f155 1"/>
                <a:gd name="f175" fmla="*/ 76 f156 1"/>
                <a:gd name="f176" fmla="*/ 0 f155 1"/>
                <a:gd name="f177" fmla="*/ 94 f156 1"/>
                <a:gd name="f178" fmla="*/ 3 f155 1"/>
                <a:gd name="f179" fmla="*/ 109 f156 1"/>
                <a:gd name="f180" fmla="*/ 11 f155 1"/>
                <a:gd name="f181" fmla="*/ 107 f156 1"/>
                <a:gd name="f182" fmla="*/ 75 f155 1"/>
                <a:gd name="f183" fmla="*/ 61 f156 1"/>
                <a:gd name="f184" fmla="*/ 147 f155 1"/>
                <a:gd name="f185" fmla="*/ 5 f156 1"/>
                <a:gd name="f186" fmla="*/ 153 f155 1"/>
                <a:gd name="f187" fmla="*/ 3 f156 1"/>
                <a:gd name="f188" fmla="*/ 142 f155 1"/>
                <a:gd name="f189" fmla="*/ 13 f156 1"/>
                <a:gd name="f190" fmla="*/ 125 f155 1"/>
                <a:gd name="f191" fmla="*/ 32 f156 1"/>
                <a:gd name="f192" fmla="*/ 114 f155 1"/>
                <a:gd name="f193" fmla="*/ 18 f156 1"/>
                <a:gd name="f194" fmla="*/ 7 f156 1"/>
                <a:gd name="f195" fmla="*/ 140 f155 1"/>
                <a:gd name="f196" fmla="*/ 10 f156 1"/>
                <a:gd name="f197" fmla="*/ 151 f155 1"/>
                <a:gd name="f198" fmla="*/ 8 f156 1"/>
                <a:gd name="f199" fmla="*/ 20 f156 1"/>
                <a:gd name="f200" fmla="*/ 127 f155 1"/>
                <a:gd name="f201" fmla="*/ 23 f156 1"/>
                <a:gd name="f202" fmla="*/ 136 f155 1"/>
                <a:gd name="f203" fmla="*/ 25 f156 1"/>
                <a:gd name="f204" fmla="*/ 148 f155 1"/>
                <a:gd name="f205" fmla="*/ 155 f155 1"/>
                <a:gd name="f206" fmla="*/ 28 f156 1"/>
                <a:gd name="f207" fmla="*/ 149 f155 1"/>
                <a:gd name="f208" fmla="*/ 24 f156 1"/>
                <a:gd name="f209" fmla="*/ 144 f155 1"/>
                <a:gd name="f210" fmla="*/ 38 f156 1"/>
                <a:gd name="f211" fmla="*/ 143 f155 1"/>
                <a:gd name="f212" fmla="*/ 138 f155 1"/>
                <a:gd name="f213" fmla="*/ 130 f155 1"/>
                <a:gd name="f214" fmla="*/ 36 f156 1"/>
                <a:gd name="f215" fmla="*/ 50 f156 1"/>
                <a:gd name="f216" fmla="*/ 74 f155 1"/>
                <a:gd name="f217" fmla="*/ 63 f156 1"/>
                <a:gd name="f218" fmla="*/ 38 f155 1"/>
                <a:gd name="f219" fmla="*/ 77 f156 1"/>
                <a:gd name="f220" fmla="*/ 78 f156 1"/>
                <a:gd name="f221" fmla="*/ 68 f155 1"/>
                <a:gd name="f222" fmla="+- f157 0 f1"/>
                <a:gd name="f223" fmla="*/ f160 1 117"/>
                <a:gd name="f224" fmla="*/ f161 1 159"/>
                <a:gd name="f225" fmla="*/ f162 1 117"/>
                <a:gd name="f226" fmla="*/ f163 1 159"/>
                <a:gd name="f227" fmla="*/ f164 1 117"/>
                <a:gd name="f228" fmla="*/ f165 1 159"/>
                <a:gd name="f229" fmla="*/ f166 1 117"/>
                <a:gd name="f230" fmla="*/ f167 1 159"/>
                <a:gd name="f231" fmla="*/ f168 1 159"/>
                <a:gd name="f232" fmla="*/ f169 1 117"/>
                <a:gd name="f233" fmla="*/ f170 1 159"/>
                <a:gd name="f234" fmla="*/ f171 1 117"/>
                <a:gd name="f235" fmla="*/ f172 1 159"/>
                <a:gd name="f236" fmla="*/ f173 1 117"/>
                <a:gd name="f237" fmla="*/ f174 1 159"/>
                <a:gd name="f238" fmla="*/ f175 1 117"/>
                <a:gd name="f239" fmla="*/ f176 1 159"/>
                <a:gd name="f240" fmla="*/ f177 1 117"/>
                <a:gd name="f241" fmla="*/ f178 1 159"/>
                <a:gd name="f242" fmla="*/ f179 1 117"/>
                <a:gd name="f243" fmla="*/ f180 1 159"/>
                <a:gd name="f244" fmla="*/ f181 1 117"/>
                <a:gd name="f245" fmla="*/ f182 1 159"/>
                <a:gd name="f246" fmla="*/ f183 1 117"/>
                <a:gd name="f247" fmla="*/ f184 1 159"/>
                <a:gd name="f248" fmla="*/ f185 1 117"/>
                <a:gd name="f249" fmla="*/ f186 1 159"/>
                <a:gd name="f250" fmla="*/ f187 1 117"/>
                <a:gd name="f251" fmla="*/ f188 1 159"/>
                <a:gd name="f252" fmla="*/ f189 1 117"/>
                <a:gd name="f253" fmla="*/ f190 1 159"/>
                <a:gd name="f254" fmla="*/ f191 1 117"/>
                <a:gd name="f255" fmla="*/ f192 1 159"/>
                <a:gd name="f256" fmla="*/ f193 1 117"/>
                <a:gd name="f257" fmla="*/ f194 1 117"/>
                <a:gd name="f258" fmla="*/ f195 1 159"/>
                <a:gd name="f259" fmla="*/ f196 1 117"/>
                <a:gd name="f260" fmla="*/ f197 1 159"/>
                <a:gd name="f261" fmla="*/ f198 1 117"/>
                <a:gd name="f262" fmla="*/ f199 1 117"/>
                <a:gd name="f263" fmla="*/ f200 1 159"/>
                <a:gd name="f264" fmla="*/ f201 1 117"/>
                <a:gd name="f265" fmla="*/ f202 1 159"/>
                <a:gd name="f266" fmla="*/ f203 1 117"/>
                <a:gd name="f267" fmla="*/ f204 1 159"/>
                <a:gd name="f268" fmla="*/ f205 1 159"/>
                <a:gd name="f269" fmla="*/ f206 1 117"/>
                <a:gd name="f270" fmla="*/ f207 1 159"/>
                <a:gd name="f271" fmla="*/ f208 1 117"/>
                <a:gd name="f272" fmla="*/ f209 1 159"/>
                <a:gd name="f273" fmla="*/ f210 1 117"/>
                <a:gd name="f274" fmla="*/ f211 1 159"/>
                <a:gd name="f275" fmla="*/ f212 1 159"/>
                <a:gd name="f276" fmla="*/ f213 1 159"/>
                <a:gd name="f277" fmla="*/ f214 1 117"/>
                <a:gd name="f278" fmla="*/ f215 1 117"/>
                <a:gd name="f279" fmla="*/ f216 1 159"/>
                <a:gd name="f280" fmla="*/ f217 1 117"/>
                <a:gd name="f281" fmla="*/ f218 1 159"/>
                <a:gd name="f282" fmla="*/ f219 1 117"/>
                <a:gd name="f283" fmla="*/ f220 1 117"/>
                <a:gd name="f284" fmla="*/ f221 1 159"/>
                <a:gd name="f285" fmla="*/ 0 1 f158"/>
                <a:gd name="f286" fmla="*/ f152 1 f158"/>
                <a:gd name="f287" fmla="*/ 0 1 f159"/>
                <a:gd name="f288" fmla="*/ f153 1 f159"/>
                <a:gd name="f289" fmla="*/ f223 1 f158"/>
                <a:gd name="f290" fmla="*/ f224 1 f159"/>
                <a:gd name="f291" fmla="*/ f225 1 f158"/>
                <a:gd name="f292" fmla="*/ f226 1 f159"/>
                <a:gd name="f293" fmla="*/ f227 1 f158"/>
                <a:gd name="f294" fmla="*/ f228 1 f159"/>
                <a:gd name="f295" fmla="*/ f229 1 f158"/>
                <a:gd name="f296" fmla="*/ f230 1 f159"/>
                <a:gd name="f297" fmla="*/ f231 1 f159"/>
                <a:gd name="f298" fmla="*/ f232 1 f158"/>
                <a:gd name="f299" fmla="*/ f233 1 f159"/>
                <a:gd name="f300" fmla="*/ f234 1 f158"/>
                <a:gd name="f301" fmla="*/ f235 1 f159"/>
                <a:gd name="f302" fmla="*/ f236 1 f158"/>
                <a:gd name="f303" fmla="*/ f237 1 f159"/>
                <a:gd name="f304" fmla="*/ f238 1 f158"/>
                <a:gd name="f305" fmla="*/ f239 1 f159"/>
                <a:gd name="f306" fmla="*/ f240 1 f158"/>
                <a:gd name="f307" fmla="*/ f241 1 f159"/>
                <a:gd name="f308" fmla="*/ f242 1 f158"/>
                <a:gd name="f309" fmla="*/ f243 1 f159"/>
                <a:gd name="f310" fmla="*/ f244 1 f158"/>
                <a:gd name="f311" fmla="*/ f245 1 f159"/>
                <a:gd name="f312" fmla="*/ f246 1 f158"/>
                <a:gd name="f313" fmla="*/ f247 1 f159"/>
                <a:gd name="f314" fmla="*/ f248 1 f158"/>
                <a:gd name="f315" fmla="*/ f249 1 f159"/>
                <a:gd name="f316" fmla="*/ f250 1 f158"/>
                <a:gd name="f317" fmla="*/ f251 1 f159"/>
                <a:gd name="f318" fmla="*/ f252 1 f158"/>
                <a:gd name="f319" fmla="*/ f253 1 f159"/>
                <a:gd name="f320" fmla="*/ f254 1 f158"/>
                <a:gd name="f321" fmla="*/ f255 1 f159"/>
                <a:gd name="f322" fmla="*/ f256 1 f158"/>
                <a:gd name="f323" fmla="*/ f257 1 f158"/>
                <a:gd name="f324" fmla="*/ f258 1 f159"/>
                <a:gd name="f325" fmla="*/ f259 1 f158"/>
                <a:gd name="f326" fmla="*/ f260 1 f159"/>
                <a:gd name="f327" fmla="*/ f261 1 f158"/>
                <a:gd name="f328" fmla="*/ f262 1 f158"/>
                <a:gd name="f329" fmla="*/ f263 1 f159"/>
                <a:gd name="f330" fmla="*/ f264 1 f158"/>
                <a:gd name="f331" fmla="*/ f265 1 f159"/>
                <a:gd name="f332" fmla="*/ f266 1 f158"/>
                <a:gd name="f333" fmla="*/ f267 1 f159"/>
                <a:gd name="f334" fmla="*/ f268 1 f159"/>
                <a:gd name="f335" fmla="*/ f269 1 f158"/>
                <a:gd name="f336" fmla="*/ f270 1 f159"/>
                <a:gd name="f337" fmla="*/ f271 1 f158"/>
                <a:gd name="f338" fmla="*/ f272 1 f159"/>
                <a:gd name="f339" fmla="*/ f273 1 f158"/>
                <a:gd name="f340" fmla="*/ f274 1 f159"/>
                <a:gd name="f341" fmla="*/ f275 1 f159"/>
                <a:gd name="f342" fmla="*/ f276 1 f159"/>
                <a:gd name="f343" fmla="*/ f277 1 f158"/>
                <a:gd name="f344" fmla="*/ f278 1 f158"/>
                <a:gd name="f345" fmla="*/ f279 1 f159"/>
                <a:gd name="f346" fmla="*/ f280 1 f158"/>
                <a:gd name="f347" fmla="*/ f281 1 f159"/>
                <a:gd name="f348" fmla="*/ f282 1 f158"/>
                <a:gd name="f349" fmla="*/ f283 1 f158"/>
                <a:gd name="f350" fmla="*/ f284 1 f159"/>
                <a:gd name="f351" fmla="*/ f285 f149 1"/>
                <a:gd name="f352" fmla="*/ f286 f149 1"/>
                <a:gd name="f353" fmla="*/ f288 f150 1"/>
                <a:gd name="f354" fmla="*/ f287 f150 1"/>
                <a:gd name="f355" fmla="*/ f289 f149 1"/>
                <a:gd name="f356" fmla="*/ f290 f150 1"/>
                <a:gd name="f357" fmla="*/ f291 f149 1"/>
                <a:gd name="f358" fmla="*/ f292 f150 1"/>
                <a:gd name="f359" fmla="*/ f293 f149 1"/>
                <a:gd name="f360" fmla="*/ f294 f150 1"/>
                <a:gd name="f361" fmla="*/ f295 f149 1"/>
                <a:gd name="f362" fmla="*/ f296 f150 1"/>
                <a:gd name="f363" fmla="*/ f297 f150 1"/>
                <a:gd name="f364" fmla="*/ f298 f149 1"/>
                <a:gd name="f365" fmla="*/ f299 f150 1"/>
                <a:gd name="f366" fmla="*/ f300 f149 1"/>
                <a:gd name="f367" fmla="*/ f301 f150 1"/>
                <a:gd name="f368" fmla="*/ f302 f149 1"/>
                <a:gd name="f369" fmla="*/ f303 f150 1"/>
                <a:gd name="f370" fmla="*/ f304 f149 1"/>
                <a:gd name="f371" fmla="*/ f305 f150 1"/>
                <a:gd name="f372" fmla="*/ f306 f149 1"/>
                <a:gd name="f373" fmla="*/ f307 f150 1"/>
                <a:gd name="f374" fmla="*/ f308 f149 1"/>
                <a:gd name="f375" fmla="*/ f309 f150 1"/>
                <a:gd name="f376" fmla="*/ f310 f149 1"/>
                <a:gd name="f377" fmla="*/ f311 f150 1"/>
                <a:gd name="f378" fmla="*/ f312 f149 1"/>
                <a:gd name="f379" fmla="*/ f313 f150 1"/>
                <a:gd name="f380" fmla="*/ f314 f149 1"/>
                <a:gd name="f381" fmla="*/ f315 f150 1"/>
                <a:gd name="f382" fmla="*/ f316 f149 1"/>
                <a:gd name="f383" fmla="*/ f317 f150 1"/>
                <a:gd name="f384" fmla="*/ f318 f149 1"/>
                <a:gd name="f385" fmla="*/ f319 f150 1"/>
                <a:gd name="f386" fmla="*/ f320 f149 1"/>
                <a:gd name="f387" fmla="*/ f321 f150 1"/>
                <a:gd name="f388" fmla="*/ f322 f149 1"/>
                <a:gd name="f389" fmla="*/ f323 f149 1"/>
                <a:gd name="f390" fmla="*/ f324 f150 1"/>
                <a:gd name="f391" fmla="*/ f325 f149 1"/>
                <a:gd name="f392" fmla="*/ f326 f150 1"/>
                <a:gd name="f393" fmla="*/ f327 f149 1"/>
                <a:gd name="f394" fmla="*/ f328 f149 1"/>
                <a:gd name="f395" fmla="*/ f329 f150 1"/>
                <a:gd name="f396" fmla="*/ f330 f149 1"/>
                <a:gd name="f397" fmla="*/ f331 f150 1"/>
                <a:gd name="f398" fmla="*/ f332 f149 1"/>
                <a:gd name="f399" fmla="*/ f333 f150 1"/>
                <a:gd name="f400" fmla="*/ f334 f150 1"/>
                <a:gd name="f401" fmla="*/ f335 f149 1"/>
                <a:gd name="f402" fmla="*/ f336 f150 1"/>
                <a:gd name="f403" fmla="*/ f337 f149 1"/>
                <a:gd name="f404" fmla="*/ f338 f150 1"/>
                <a:gd name="f405" fmla="*/ f339 f149 1"/>
                <a:gd name="f406" fmla="*/ f340 f150 1"/>
                <a:gd name="f407" fmla="*/ f341 f150 1"/>
                <a:gd name="f408" fmla="*/ f342 f150 1"/>
                <a:gd name="f409" fmla="*/ f343 f149 1"/>
                <a:gd name="f410" fmla="*/ f344 f149 1"/>
                <a:gd name="f411" fmla="*/ f345 f150 1"/>
                <a:gd name="f412" fmla="*/ f346 f149 1"/>
                <a:gd name="f413" fmla="*/ f347 f150 1"/>
                <a:gd name="f414" fmla="*/ f348 f149 1"/>
                <a:gd name="f415" fmla="*/ f349 f149 1"/>
                <a:gd name="f416" fmla="*/ f350 f1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2">
                  <a:pos x="f355" y="f356"/>
                </a:cxn>
                <a:cxn ang="f222">
                  <a:pos x="f357" y="f358"/>
                </a:cxn>
                <a:cxn ang="f222">
                  <a:pos x="f359" y="f360"/>
                </a:cxn>
                <a:cxn ang="f222">
                  <a:pos x="f361" y="f362"/>
                </a:cxn>
                <a:cxn ang="f222">
                  <a:pos x="f357" y="f363"/>
                </a:cxn>
                <a:cxn ang="f222">
                  <a:pos x="f364" y="f365"/>
                </a:cxn>
                <a:cxn ang="f222">
                  <a:pos x="f366" y="f367"/>
                </a:cxn>
                <a:cxn ang="f222">
                  <a:pos x="f368" y="f369"/>
                </a:cxn>
                <a:cxn ang="f222">
                  <a:pos x="f370" y="f371"/>
                </a:cxn>
                <a:cxn ang="f222">
                  <a:pos x="f372" y="f373"/>
                </a:cxn>
                <a:cxn ang="f222">
                  <a:pos x="f374" y="f375"/>
                </a:cxn>
                <a:cxn ang="f222">
                  <a:pos x="f376" y="f377"/>
                </a:cxn>
                <a:cxn ang="f222">
                  <a:pos x="f378" y="f379"/>
                </a:cxn>
                <a:cxn ang="f222">
                  <a:pos x="f380" y="f381"/>
                </a:cxn>
                <a:cxn ang="f222">
                  <a:pos x="f382" y="f383"/>
                </a:cxn>
                <a:cxn ang="f222">
                  <a:pos x="f384" y="f385"/>
                </a:cxn>
                <a:cxn ang="f222">
                  <a:pos x="f386" y="f387"/>
                </a:cxn>
                <a:cxn ang="f222">
                  <a:pos x="f388" y="f385"/>
                </a:cxn>
                <a:cxn ang="f222">
                  <a:pos x="f389" y="f390"/>
                </a:cxn>
                <a:cxn ang="f222">
                  <a:pos x="f391" y="f392"/>
                </a:cxn>
                <a:cxn ang="f222">
                  <a:pos x="f384" y="f381"/>
                </a:cxn>
                <a:cxn ang="f222">
                  <a:pos x="f393" y="f383"/>
                </a:cxn>
                <a:cxn ang="f222">
                  <a:pos x="f394" y="f395"/>
                </a:cxn>
                <a:cxn ang="f222">
                  <a:pos x="f396" y="f397"/>
                </a:cxn>
                <a:cxn ang="f222">
                  <a:pos x="f398" y="f399"/>
                </a:cxn>
                <a:cxn ang="f222">
                  <a:pos x="f386" y="f400"/>
                </a:cxn>
                <a:cxn ang="f222">
                  <a:pos x="f401" y="f402"/>
                </a:cxn>
                <a:cxn ang="f222">
                  <a:pos x="f403" y="f390"/>
                </a:cxn>
                <a:cxn ang="f222">
                  <a:pos x="f386" y="f404"/>
                </a:cxn>
                <a:cxn ang="f222">
                  <a:pos x="f405" y="f406"/>
                </a:cxn>
                <a:cxn ang="f222">
                  <a:pos x="f398" y="f407"/>
                </a:cxn>
                <a:cxn ang="f222">
                  <a:pos x="f396" y="f408"/>
                </a:cxn>
                <a:cxn ang="f222">
                  <a:pos x="f409" y="f387"/>
                </a:cxn>
                <a:cxn ang="f222">
                  <a:pos x="f410" y="f411"/>
                </a:cxn>
                <a:cxn ang="f222">
                  <a:pos x="f412" y="f413"/>
                </a:cxn>
                <a:cxn ang="f222">
                  <a:pos x="f414" y="f363"/>
                </a:cxn>
                <a:cxn ang="f222">
                  <a:pos x="f415" y="f416"/>
                </a:cxn>
              </a:cxnLst>
              <a:rect l="f351" t="f354" r="f352" b="f353"/>
              <a:pathLst>
                <a:path w="117" h="159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7" y="f12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3" y="f25"/>
                    <a:pt x="f26" y="f27"/>
                    <a:pt x="f28" y="f29"/>
                  </a:cubicBezTo>
                  <a:cubicBezTo>
                    <a:pt x="f28" y="f29"/>
                    <a:pt x="f28" y="f29"/>
                    <a:pt x="f28" y="f29"/>
                  </a:cubicBezTo>
                  <a:cubicBezTo>
                    <a:pt x="f23" y="f30"/>
                    <a:pt x="f23" y="f31"/>
                    <a:pt x="f21" y="f18"/>
                  </a:cubicBezTo>
                  <a:cubicBezTo>
                    <a:pt x="f19" y="f32"/>
                    <a:pt x="f17" y="f33"/>
                    <a:pt x="f34" y="f35"/>
                  </a:cubicBezTo>
                  <a:cubicBezTo>
                    <a:pt x="f13" y="f36"/>
                    <a:pt x="f19" y="f37"/>
                    <a:pt x="f38" y="f39"/>
                  </a:cubicBezTo>
                  <a:cubicBezTo>
                    <a:pt x="f38" y="f39"/>
                    <a:pt x="f38" y="f39"/>
                    <a:pt x="f23" y="f37"/>
                  </a:cubicBezTo>
                  <a:cubicBezTo>
                    <a:pt x="f21" y="f35"/>
                    <a:pt x="f17" y="f40"/>
                    <a:pt x="f41" y="f40"/>
                  </a:cubicBezTo>
                  <a:cubicBezTo>
                    <a:pt x="f8" y="f40"/>
                    <a:pt x="f42" y="f43"/>
                    <a:pt x="f25" y="f44"/>
                  </a:cubicBezTo>
                  <a:cubicBezTo>
                    <a:pt x="f9" y="f45"/>
                    <a:pt x="f31" y="f46"/>
                    <a:pt x="f20" y="f47"/>
                  </a:cubicBezTo>
                  <a:cubicBezTo>
                    <a:pt x="f10" y="f48"/>
                    <a:pt x="f10" y="f49"/>
                    <a:pt x="f20" y="f50"/>
                  </a:cubicBezTo>
                  <a:cubicBezTo>
                    <a:pt x="f31" y="f51"/>
                    <a:pt x="f52" y="f53"/>
                    <a:pt x="f22" y="f54"/>
                  </a:cubicBezTo>
                  <a:cubicBezTo>
                    <a:pt x="f9" y="f55"/>
                    <a:pt x="f9" y="f56"/>
                    <a:pt x="f9" y="f57"/>
                  </a:cubicBezTo>
                  <a:cubicBezTo>
                    <a:pt x="f24" y="f58"/>
                    <a:pt x="f27" y="f57"/>
                    <a:pt x="f42" y="f5"/>
                  </a:cubicBezTo>
                  <a:cubicBezTo>
                    <a:pt x="f42" y="f5"/>
                    <a:pt x="f59" y="f5"/>
                    <a:pt x="f60" y="f5"/>
                  </a:cubicBezTo>
                  <a:cubicBezTo>
                    <a:pt x="f8" y="f57"/>
                    <a:pt x="f11" y="f58"/>
                    <a:pt x="f15" y="f5"/>
                  </a:cubicBezTo>
                  <a:cubicBezTo>
                    <a:pt x="f21" y="f61"/>
                    <a:pt x="f26" y="f61"/>
                    <a:pt x="f62" y="f61"/>
                  </a:cubicBezTo>
                  <a:cubicBezTo>
                    <a:pt x="f63" y="f61"/>
                    <a:pt x="f64" y="f61"/>
                    <a:pt x="f65" y="f61"/>
                  </a:cubicBezTo>
                  <a:cubicBezTo>
                    <a:pt x="f66" y="f61"/>
                    <a:pt x="f67" y="f68"/>
                    <a:pt x="f69" y="f54"/>
                  </a:cubicBezTo>
                  <a:cubicBezTo>
                    <a:pt x="f70" y="f49"/>
                    <a:pt x="f6" y="f44"/>
                    <a:pt x="f71" y="f33"/>
                  </a:cubicBezTo>
                  <a:cubicBezTo>
                    <a:pt x="f72" y="f73"/>
                    <a:pt x="f74" y="f9"/>
                    <a:pt x="f67" y="f59"/>
                  </a:cubicBezTo>
                  <a:cubicBezTo>
                    <a:pt x="f75" y="f28"/>
                    <a:pt x="f63" y="f76"/>
                    <a:pt x="f17" y="f77"/>
                  </a:cubicBezTo>
                  <a:cubicBezTo>
                    <a:pt x="f8" y="f78"/>
                    <a:pt x="f25" y="f79"/>
                    <a:pt x="f18" y="f80"/>
                  </a:cubicBezTo>
                  <a:cubicBezTo>
                    <a:pt x="f33" y="f81"/>
                    <a:pt x="f43" y="f7"/>
                    <a:pt x="f47" y="f82"/>
                  </a:cubicBezTo>
                  <a:cubicBezTo>
                    <a:pt x="f51" y="f82"/>
                    <a:pt x="f83" y="f84"/>
                    <a:pt x="f56" y="f85"/>
                  </a:cubicBezTo>
                  <a:cubicBezTo>
                    <a:pt x="f86" y="f85"/>
                    <a:pt x="f86" y="f85"/>
                    <a:pt x="f86" y="f85"/>
                  </a:cubicBezTo>
                  <a:cubicBezTo>
                    <a:pt x="f61" y="f87"/>
                    <a:pt x="f5" y="f88"/>
                    <a:pt x="f61" y="f89"/>
                  </a:cubicBezTo>
                  <a:cubicBezTo>
                    <a:pt x="f61" y="f89"/>
                    <a:pt x="f61" y="f90"/>
                    <a:pt x="f61" y="f79"/>
                  </a:cubicBezTo>
                  <a:cubicBezTo>
                    <a:pt x="f61" y="f91"/>
                    <a:pt x="f68" y="f92"/>
                    <a:pt x="f93" y="f94"/>
                  </a:cubicBezTo>
                  <a:cubicBezTo>
                    <a:pt x="f95" y="f96"/>
                    <a:pt x="f97" y="f96"/>
                    <a:pt x="f98" y="f99"/>
                  </a:cubicBezTo>
                  <a:cubicBezTo>
                    <a:pt x="f50" y="f100"/>
                    <a:pt x="f101" y="f102"/>
                    <a:pt x="f103" y="f71"/>
                  </a:cubicBezTo>
                  <a:cubicBezTo>
                    <a:pt x="f104" y="f102"/>
                    <a:pt x="f105" y="f77"/>
                    <a:pt x="f50" y="f99"/>
                  </a:cubicBezTo>
                  <a:cubicBezTo>
                    <a:pt x="f106" y="f99"/>
                    <a:pt x="f51" y="f96"/>
                    <a:pt x="f98" y="f94"/>
                  </a:cubicBezTo>
                  <a:cubicBezTo>
                    <a:pt x="f54" y="f92"/>
                    <a:pt x="f55" y="f91"/>
                    <a:pt x="f107" y="f79"/>
                  </a:cubicBezTo>
                  <a:cubicBezTo>
                    <a:pt x="f107" y="f90"/>
                    <a:pt x="f107" y="f90"/>
                    <a:pt x="f107" y="f90"/>
                  </a:cubicBezTo>
                  <a:cubicBezTo>
                    <a:pt x="f68" y="f108"/>
                    <a:pt x="f68" y="f88"/>
                    <a:pt x="f109" y="f87"/>
                  </a:cubicBezTo>
                  <a:cubicBezTo>
                    <a:pt x="f110" y="f87"/>
                    <a:pt x="f110" y="f111"/>
                    <a:pt x="f110" y="f112"/>
                  </a:cubicBezTo>
                  <a:cubicBezTo>
                    <a:pt x="f54" y="f113"/>
                    <a:pt x="f83" y="f85"/>
                    <a:pt x="f83" y="f81"/>
                  </a:cubicBezTo>
                  <a:cubicBezTo>
                    <a:pt x="f83" y="f85"/>
                    <a:pt x="f93" y="f85"/>
                    <a:pt x="f93" y="f85"/>
                  </a:cubicBezTo>
                  <a:cubicBezTo>
                    <a:pt x="f83" y="f112"/>
                    <a:pt x="f54" y="f87"/>
                    <a:pt x="f109" y="f80"/>
                  </a:cubicBezTo>
                  <a:cubicBezTo>
                    <a:pt x="f55" y="f114"/>
                    <a:pt x="f55" y="f108"/>
                    <a:pt x="f55" y="f89"/>
                  </a:cubicBezTo>
                  <a:cubicBezTo>
                    <a:pt x="f109" y="f90"/>
                    <a:pt x="f110" y="f115"/>
                    <a:pt x="f54" y="f116"/>
                  </a:cubicBezTo>
                  <a:cubicBezTo>
                    <a:pt x="f83" y="f117"/>
                    <a:pt x="f97" y="f92"/>
                    <a:pt x="f118" y="f119"/>
                  </a:cubicBezTo>
                  <a:cubicBezTo>
                    <a:pt x="f106" y="f120"/>
                    <a:pt x="f121" y="f117"/>
                    <a:pt x="f121" y="f91"/>
                  </a:cubicBezTo>
                  <a:cubicBezTo>
                    <a:pt x="f50" y="f122"/>
                    <a:pt x="f50" y="f123"/>
                    <a:pt x="f50" y="f116"/>
                  </a:cubicBezTo>
                  <a:cubicBezTo>
                    <a:pt x="f50" y="f124"/>
                    <a:pt x="f121" y="f115"/>
                    <a:pt x="f121" y="f79"/>
                  </a:cubicBezTo>
                  <a:cubicBezTo>
                    <a:pt x="f106" y="f89"/>
                    <a:pt x="f50" y="f88"/>
                    <a:pt x="f48" y="f125"/>
                  </a:cubicBezTo>
                  <a:cubicBezTo>
                    <a:pt x="f105" y="f87"/>
                    <a:pt x="f47" y="f87"/>
                    <a:pt x="f101" y="f111"/>
                  </a:cubicBezTo>
                  <a:cubicBezTo>
                    <a:pt x="f104" y="f112"/>
                    <a:pt x="f46" y="f85"/>
                    <a:pt x="f103" y="f126"/>
                  </a:cubicBezTo>
                  <a:cubicBezTo>
                    <a:pt x="f103" y="f81"/>
                    <a:pt x="f103" y="f85"/>
                    <a:pt x="f103" y="f85"/>
                  </a:cubicBezTo>
                  <a:cubicBezTo>
                    <a:pt x="f46" y="f112"/>
                    <a:pt x="f104" y="f111"/>
                    <a:pt x="f101" y="f87"/>
                  </a:cubicBezTo>
                  <a:cubicBezTo>
                    <a:pt x="f48" y="f80"/>
                    <a:pt x="f50" y="f108"/>
                    <a:pt x="f49" y="f127"/>
                  </a:cubicBezTo>
                  <a:cubicBezTo>
                    <a:pt x="f49" y="f90"/>
                    <a:pt x="f49" y="f90"/>
                    <a:pt x="f49" y="f90"/>
                  </a:cubicBezTo>
                  <a:cubicBezTo>
                    <a:pt x="f49" y="f90"/>
                    <a:pt x="f49" y="f90"/>
                    <a:pt x="f49" y="f90"/>
                  </a:cubicBezTo>
                  <a:cubicBezTo>
                    <a:pt x="f105" y="f128"/>
                    <a:pt x="f104" y="f108"/>
                    <a:pt x="f103" y="f108"/>
                  </a:cubicBezTo>
                  <a:cubicBezTo>
                    <a:pt x="f45" y="f108"/>
                    <a:pt x="f44" y="f108"/>
                    <a:pt x="f129" y="f108"/>
                  </a:cubicBezTo>
                  <a:cubicBezTo>
                    <a:pt x="f130" y="f108"/>
                    <a:pt x="f130" y="f128"/>
                    <a:pt x="f130" y="f128"/>
                  </a:cubicBezTo>
                  <a:cubicBezTo>
                    <a:pt x="f131" y="f128"/>
                    <a:pt x="f132" y="f89"/>
                    <a:pt x="f46" y="f89"/>
                  </a:cubicBezTo>
                  <a:cubicBezTo>
                    <a:pt x="f101" y="f89"/>
                    <a:pt x="f105" y="f90"/>
                    <a:pt x="f48" y="f115"/>
                  </a:cubicBezTo>
                  <a:cubicBezTo>
                    <a:pt x="f48" y="f115"/>
                    <a:pt x="f49" y="f124"/>
                    <a:pt x="f49" y="f124"/>
                  </a:cubicBezTo>
                  <a:cubicBezTo>
                    <a:pt x="f48" y="f123"/>
                    <a:pt x="f49" y="f133"/>
                    <a:pt x="f50" y="f78"/>
                  </a:cubicBezTo>
                  <a:cubicBezTo>
                    <a:pt x="f121" y="f92"/>
                    <a:pt x="f50" y="f134"/>
                    <a:pt x="f48" y="f94"/>
                  </a:cubicBezTo>
                  <a:cubicBezTo>
                    <a:pt x="f135" y="f136"/>
                    <a:pt x="f132" y="f102"/>
                    <a:pt x="f131" y="f71"/>
                  </a:cubicBezTo>
                  <a:cubicBezTo>
                    <a:pt x="f43" y="f137"/>
                    <a:pt x="f40" y="f75"/>
                    <a:pt x="f36" y="f62"/>
                  </a:cubicBezTo>
                  <a:cubicBezTo>
                    <a:pt x="f35" y="f21"/>
                    <a:pt x="f39" y="f34"/>
                    <a:pt x="f138" y="f42"/>
                  </a:cubicBezTo>
                  <a:cubicBezTo>
                    <a:pt x="f139" y="f25"/>
                    <a:pt x="f14" y="f22"/>
                    <a:pt x="f140" y="f20"/>
                  </a:cubicBezTo>
                  <a:cubicBezTo>
                    <a:pt x="f10" y="f16"/>
                    <a:pt x="f31" y="f141"/>
                    <a:pt x="f10" y="f130"/>
                  </a:cubicBezTo>
                  <a:cubicBezTo>
                    <a:pt x="f10" y="f44"/>
                    <a:pt x="f10" y="f142"/>
                    <a:pt x="f10" y="f45"/>
                  </a:cubicBezTo>
                  <a:cubicBezTo>
                    <a:pt x="f22" y="f129"/>
                    <a:pt x="f27" y="f143"/>
                    <a:pt x="f144" y="f37"/>
                  </a:cubicBezTo>
                  <a:cubicBezTo>
                    <a:pt x="f41" y="f145"/>
                    <a:pt x="f41" y="f32"/>
                    <a:pt x="f146" y="f147"/>
                  </a:cubicBezTo>
                  <a:cubicBezTo>
                    <a:pt x="f8" y="f18"/>
                    <a:pt x="f144" y="f52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Freeform 8">
              <a:extLst>
                <a:ext uri="{FF2B5EF4-FFF2-40B4-BE49-F238E27FC236}">
                  <a16:creationId xmlns:a16="http://schemas.microsoft.com/office/drawing/2014/main" id="{38631C73-6B77-3DFC-B560-D2892EEE755E}"/>
                </a:ext>
              </a:extLst>
            </p:cNvPr>
            <p:cNvSpPr/>
            <p:nvPr/>
          </p:nvSpPr>
          <p:spPr>
            <a:xfrm>
              <a:off x="4285509" y="2614498"/>
              <a:ext cx="145490" cy="2049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81"/>
                <a:gd name="f8" fmla="val 43"/>
                <a:gd name="f9" fmla="val 49"/>
                <a:gd name="f10" fmla="val 51"/>
                <a:gd name="f11" fmla="val 44"/>
                <a:gd name="f12" fmla="val 52"/>
                <a:gd name="f13" fmla="val 54"/>
                <a:gd name="f14" fmla="val 41"/>
                <a:gd name="f15" fmla="val 59"/>
                <a:gd name="f16" fmla="val 37"/>
                <a:gd name="f17" fmla="val 60"/>
                <a:gd name="f18" fmla="val 34"/>
                <a:gd name="f19" fmla="val 32"/>
                <a:gd name="f20" fmla="val 62"/>
                <a:gd name="f21" fmla="val 30"/>
                <a:gd name="f22" fmla="val 65"/>
                <a:gd name="f23" fmla="val 29"/>
                <a:gd name="f24" fmla="val 68"/>
                <a:gd name="f25" fmla="val 26"/>
                <a:gd name="f26" fmla="val 70"/>
                <a:gd name="f27" fmla="val 23"/>
                <a:gd name="f28" fmla="val 22"/>
                <a:gd name="f29" fmla="val 21"/>
                <a:gd name="f30" fmla="val 19"/>
                <a:gd name="f31" fmla="val 17"/>
                <a:gd name="f32" fmla="val 16"/>
                <a:gd name="f33" fmla="val 71"/>
                <a:gd name="f34" fmla="val 15"/>
                <a:gd name="f35" fmla="val 73"/>
                <a:gd name="f36" fmla="val 75"/>
                <a:gd name="f37" fmla="val 14"/>
                <a:gd name="f38" fmla="val 76"/>
                <a:gd name="f39" fmla="val 13"/>
                <a:gd name="f40" fmla="val 77"/>
                <a:gd name="f41" fmla="val 11"/>
                <a:gd name="f42" fmla="val 78"/>
                <a:gd name="f43" fmla="val 8"/>
                <a:gd name="f44" fmla="val 79"/>
                <a:gd name="f45" fmla="val 6"/>
                <a:gd name="f46" fmla="val 5"/>
                <a:gd name="f47" fmla="val 3"/>
                <a:gd name="f48" fmla="val 72"/>
                <a:gd name="f49" fmla="val 2"/>
                <a:gd name="f50" fmla="val 58"/>
                <a:gd name="f51" fmla="val 48"/>
                <a:gd name="f52" fmla="val 39"/>
                <a:gd name="f53" fmla="val 9"/>
                <a:gd name="f54" fmla="val 24"/>
                <a:gd name="f55" fmla="val 12"/>
                <a:gd name="f56" fmla="val 10"/>
                <a:gd name="f57" fmla="val 33"/>
                <a:gd name="f58" fmla="val 1"/>
                <a:gd name="f59" fmla="val 46"/>
                <a:gd name="f60" fmla="val 53"/>
                <a:gd name="f61" fmla="val 18"/>
                <a:gd name="f62" fmla="val 20"/>
                <a:gd name="f63" fmla="val 50"/>
                <a:gd name="f64" fmla="val 25"/>
                <a:gd name="f65" fmla="val 55"/>
                <a:gd name="f66" fmla="val 28"/>
                <a:gd name="f67" fmla="val 31"/>
                <a:gd name="f68" fmla="val 38"/>
                <a:gd name="f69" fmla="val 47"/>
                <a:gd name="f70" fmla="val 45"/>
                <a:gd name="f71" fmla="+- 0 0 -90"/>
                <a:gd name="f72" fmla="*/ f3 1 57"/>
                <a:gd name="f73" fmla="*/ f4 1 81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57"/>
                <a:gd name="f82" fmla="*/ f78 1 81"/>
                <a:gd name="f83" fmla="*/ 43 f79 1"/>
                <a:gd name="f84" fmla="*/ 49 f78 1"/>
                <a:gd name="f85" fmla="*/ 54 f78 1"/>
                <a:gd name="f86" fmla="*/ 37 f79 1"/>
                <a:gd name="f87" fmla="*/ 60 f78 1"/>
                <a:gd name="f88" fmla="*/ 30 f79 1"/>
                <a:gd name="f89" fmla="*/ 65 f78 1"/>
                <a:gd name="f90" fmla="*/ 23 f79 1"/>
                <a:gd name="f91" fmla="*/ 70 f78 1"/>
                <a:gd name="f92" fmla="*/ 19 f79 1"/>
                <a:gd name="f93" fmla="*/ 15 f79 1"/>
                <a:gd name="f94" fmla="*/ 73 f78 1"/>
                <a:gd name="f95" fmla="*/ 13 f79 1"/>
                <a:gd name="f96" fmla="*/ 77 f78 1"/>
                <a:gd name="f97" fmla="*/ 6 f79 1"/>
                <a:gd name="f98" fmla="*/ 81 f78 1"/>
                <a:gd name="f99" fmla="*/ 2 f79 1"/>
                <a:gd name="f100" fmla="*/ 68 f78 1"/>
                <a:gd name="f101" fmla="*/ 39 f78 1"/>
                <a:gd name="f102" fmla="*/ 17 f79 1"/>
                <a:gd name="f103" fmla="*/ 16 f78 1"/>
                <a:gd name="f104" fmla="*/ 24 f79 1"/>
                <a:gd name="f105" fmla="*/ 12 f78 1"/>
                <a:gd name="f106" fmla="*/ 5 f78 1"/>
                <a:gd name="f107" fmla="*/ 1 f78 1"/>
                <a:gd name="f108" fmla="*/ 48 f79 1"/>
                <a:gd name="f109" fmla="*/ 9 f78 1"/>
                <a:gd name="f110" fmla="*/ 11 f78 1"/>
                <a:gd name="f111" fmla="*/ 49 f79 1"/>
                <a:gd name="f112" fmla="*/ 53 f79 1"/>
                <a:gd name="f113" fmla="*/ 15 f78 1"/>
                <a:gd name="f114" fmla="*/ 50 f79 1"/>
                <a:gd name="f115" fmla="*/ 21 f78 1"/>
                <a:gd name="f116" fmla="*/ 24 f78 1"/>
                <a:gd name="f117" fmla="*/ 25 f78 1"/>
                <a:gd name="f118" fmla="*/ 54 f79 1"/>
                <a:gd name="f119" fmla="*/ 29 f78 1"/>
                <a:gd name="f120" fmla="*/ 51 f79 1"/>
                <a:gd name="f121" fmla="*/ 34 f78 1"/>
                <a:gd name="f122" fmla="*/ 48 f78 1"/>
                <a:gd name="f123" fmla="+- f80 0 f1"/>
                <a:gd name="f124" fmla="*/ f83 1 57"/>
                <a:gd name="f125" fmla="*/ f84 1 81"/>
                <a:gd name="f126" fmla="*/ f85 1 81"/>
                <a:gd name="f127" fmla="*/ f86 1 57"/>
                <a:gd name="f128" fmla="*/ f87 1 81"/>
                <a:gd name="f129" fmla="*/ f88 1 57"/>
                <a:gd name="f130" fmla="*/ f89 1 81"/>
                <a:gd name="f131" fmla="*/ f90 1 57"/>
                <a:gd name="f132" fmla="*/ f91 1 81"/>
                <a:gd name="f133" fmla="*/ f92 1 57"/>
                <a:gd name="f134" fmla="*/ f93 1 57"/>
                <a:gd name="f135" fmla="*/ f94 1 81"/>
                <a:gd name="f136" fmla="*/ f95 1 57"/>
                <a:gd name="f137" fmla="*/ f96 1 81"/>
                <a:gd name="f138" fmla="*/ f97 1 57"/>
                <a:gd name="f139" fmla="*/ f98 1 81"/>
                <a:gd name="f140" fmla="*/ f99 1 57"/>
                <a:gd name="f141" fmla="*/ f100 1 81"/>
                <a:gd name="f142" fmla="*/ f101 1 81"/>
                <a:gd name="f143" fmla="*/ f102 1 57"/>
                <a:gd name="f144" fmla="*/ f103 1 81"/>
                <a:gd name="f145" fmla="*/ f104 1 57"/>
                <a:gd name="f146" fmla="*/ f105 1 81"/>
                <a:gd name="f147" fmla="*/ f106 1 81"/>
                <a:gd name="f148" fmla="*/ f107 1 81"/>
                <a:gd name="f149" fmla="*/ f108 1 57"/>
                <a:gd name="f150" fmla="*/ f109 1 81"/>
                <a:gd name="f151" fmla="*/ f110 1 81"/>
                <a:gd name="f152" fmla="*/ f111 1 57"/>
                <a:gd name="f153" fmla="*/ f112 1 57"/>
                <a:gd name="f154" fmla="*/ f113 1 81"/>
                <a:gd name="f155" fmla="*/ f114 1 57"/>
                <a:gd name="f156" fmla="*/ f115 1 81"/>
                <a:gd name="f157" fmla="*/ f116 1 81"/>
                <a:gd name="f158" fmla="*/ f117 1 81"/>
                <a:gd name="f159" fmla="*/ f118 1 57"/>
                <a:gd name="f160" fmla="*/ f119 1 81"/>
                <a:gd name="f161" fmla="*/ f120 1 57"/>
                <a:gd name="f162" fmla="*/ f121 1 81"/>
                <a:gd name="f163" fmla="*/ f122 1 81"/>
                <a:gd name="f164" fmla="*/ 0 1 f81"/>
                <a:gd name="f165" fmla="*/ f75 1 f81"/>
                <a:gd name="f166" fmla="*/ 0 1 f82"/>
                <a:gd name="f167" fmla="*/ f76 1 f82"/>
                <a:gd name="f168" fmla="*/ f124 1 f81"/>
                <a:gd name="f169" fmla="*/ f125 1 f82"/>
                <a:gd name="f170" fmla="*/ f126 1 f82"/>
                <a:gd name="f171" fmla="*/ f127 1 f81"/>
                <a:gd name="f172" fmla="*/ f128 1 f82"/>
                <a:gd name="f173" fmla="*/ f129 1 f81"/>
                <a:gd name="f174" fmla="*/ f130 1 f82"/>
                <a:gd name="f175" fmla="*/ f131 1 f81"/>
                <a:gd name="f176" fmla="*/ f132 1 f82"/>
                <a:gd name="f177" fmla="*/ f133 1 f81"/>
                <a:gd name="f178" fmla="*/ f134 1 f81"/>
                <a:gd name="f179" fmla="*/ f135 1 f82"/>
                <a:gd name="f180" fmla="*/ f136 1 f81"/>
                <a:gd name="f181" fmla="*/ f137 1 f82"/>
                <a:gd name="f182" fmla="*/ f138 1 f81"/>
                <a:gd name="f183" fmla="*/ f139 1 f82"/>
                <a:gd name="f184" fmla="*/ f140 1 f81"/>
                <a:gd name="f185" fmla="*/ f141 1 f82"/>
                <a:gd name="f186" fmla="*/ f142 1 f82"/>
                <a:gd name="f187" fmla="*/ f143 1 f81"/>
                <a:gd name="f188" fmla="*/ f144 1 f82"/>
                <a:gd name="f189" fmla="*/ f145 1 f81"/>
                <a:gd name="f190" fmla="*/ f146 1 f82"/>
                <a:gd name="f191" fmla="*/ f147 1 f82"/>
                <a:gd name="f192" fmla="*/ f148 1 f82"/>
                <a:gd name="f193" fmla="*/ f149 1 f81"/>
                <a:gd name="f194" fmla="*/ f150 1 f82"/>
                <a:gd name="f195" fmla="*/ f151 1 f82"/>
                <a:gd name="f196" fmla="*/ f152 1 f81"/>
                <a:gd name="f197" fmla="*/ f153 1 f81"/>
                <a:gd name="f198" fmla="*/ f154 1 f82"/>
                <a:gd name="f199" fmla="*/ f155 1 f81"/>
                <a:gd name="f200" fmla="*/ f156 1 f82"/>
                <a:gd name="f201" fmla="*/ f157 1 f82"/>
                <a:gd name="f202" fmla="*/ f158 1 f82"/>
                <a:gd name="f203" fmla="*/ f159 1 f81"/>
                <a:gd name="f204" fmla="*/ f160 1 f82"/>
                <a:gd name="f205" fmla="*/ f161 1 f81"/>
                <a:gd name="f206" fmla="*/ f162 1 f82"/>
                <a:gd name="f207" fmla="*/ f163 1 f82"/>
                <a:gd name="f208" fmla="*/ f164 f72 1"/>
                <a:gd name="f209" fmla="*/ f165 f72 1"/>
                <a:gd name="f210" fmla="*/ f167 f73 1"/>
                <a:gd name="f211" fmla="*/ f166 f73 1"/>
                <a:gd name="f212" fmla="*/ f168 f72 1"/>
                <a:gd name="f213" fmla="*/ f169 f73 1"/>
                <a:gd name="f214" fmla="*/ f170 f73 1"/>
                <a:gd name="f215" fmla="*/ f171 f72 1"/>
                <a:gd name="f216" fmla="*/ f172 f73 1"/>
                <a:gd name="f217" fmla="*/ f173 f72 1"/>
                <a:gd name="f218" fmla="*/ f174 f73 1"/>
                <a:gd name="f219" fmla="*/ f175 f72 1"/>
                <a:gd name="f220" fmla="*/ f176 f73 1"/>
                <a:gd name="f221" fmla="*/ f177 f72 1"/>
                <a:gd name="f222" fmla="*/ f178 f72 1"/>
                <a:gd name="f223" fmla="*/ f179 f73 1"/>
                <a:gd name="f224" fmla="*/ f180 f72 1"/>
                <a:gd name="f225" fmla="*/ f181 f73 1"/>
                <a:gd name="f226" fmla="*/ f182 f72 1"/>
                <a:gd name="f227" fmla="*/ f183 f73 1"/>
                <a:gd name="f228" fmla="*/ f184 f72 1"/>
                <a:gd name="f229" fmla="*/ f185 f73 1"/>
                <a:gd name="f230" fmla="*/ f186 f73 1"/>
                <a:gd name="f231" fmla="*/ f187 f72 1"/>
                <a:gd name="f232" fmla="*/ f188 f73 1"/>
                <a:gd name="f233" fmla="*/ f189 f72 1"/>
                <a:gd name="f234" fmla="*/ f190 f73 1"/>
                <a:gd name="f235" fmla="*/ f191 f73 1"/>
                <a:gd name="f236" fmla="*/ f192 f73 1"/>
                <a:gd name="f237" fmla="*/ f193 f72 1"/>
                <a:gd name="f238" fmla="*/ f194 f73 1"/>
                <a:gd name="f239" fmla="*/ f195 f73 1"/>
                <a:gd name="f240" fmla="*/ f196 f72 1"/>
                <a:gd name="f241" fmla="*/ f197 f72 1"/>
                <a:gd name="f242" fmla="*/ f198 f73 1"/>
                <a:gd name="f243" fmla="*/ f199 f72 1"/>
                <a:gd name="f244" fmla="*/ f200 f73 1"/>
                <a:gd name="f245" fmla="*/ f201 f73 1"/>
                <a:gd name="f246" fmla="*/ f202 f73 1"/>
                <a:gd name="f247" fmla="*/ f203 f72 1"/>
                <a:gd name="f248" fmla="*/ f204 f73 1"/>
                <a:gd name="f249" fmla="*/ f205 f72 1"/>
                <a:gd name="f250" fmla="*/ f206 f73 1"/>
                <a:gd name="f251" fmla="*/ f207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212" y="f213"/>
                </a:cxn>
                <a:cxn ang="f123">
                  <a:pos x="f212" y="f214"/>
                </a:cxn>
                <a:cxn ang="f123">
                  <a:pos x="f215" y="f216"/>
                </a:cxn>
                <a:cxn ang="f123">
                  <a:pos x="f217" y="f218"/>
                </a:cxn>
                <a:cxn ang="f123">
                  <a:pos x="f219" y="f220"/>
                </a:cxn>
                <a:cxn ang="f123">
                  <a:pos x="f221" y="f220"/>
                </a:cxn>
                <a:cxn ang="f123">
                  <a:pos x="f222" y="f223"/>
                </a:cxn>
                <a:cxn ang="f123">
                  <a:pos x="f224" y="f225"/>
                </a:cxn>
                <a:cxn ang="f123">
                  <a:pos x="f226" y="f227"/>
                </a:cxn>
                <a:cxn ang="f123">
                  <a:pos x="f228" y="f229"/>
                </a:cxn>
                <a:cxn ang="f123">
                  <a:pos x="f228" y="f230"/>
                </a:cxn>
                <a:cxn ang="f123">
                  <a:pos x="f231" y="f232"/>
                </a:cxn>
                <a:cxn ang="f123">
                  <a:pos x="f233" y="f234"/>
                </a:cxn>
                <a:cxn ang="f123">
                  <a:pos x="f215" y="f235"/>
                </a:cxn>
                <a:cxn ang="f123">
                  <a:pos x="f212" y="f236"/>
                </a:cxn>
                <a:cxn ang="f123">
                  <a:pos x="f237" y="f235"/>
                </a:cxn>
                <a:cxn ang="f123">
                  <a:pos x="f237" y="f238"/>
                </a:cxn>
                <a:cxn ang="f123">
                  <a:pos x="f237" y="f239"/>
                </a:cxn>
                <a:cxn ang="f123">
                  <a:pos x="f240" y="f239"/>
                </a:cxn>
                <a:cxn ang="f123">
                  <a:pos x="f241" y="f242"/>
                </a:cxn>
                <a:cxn ang="f123">
                  <a:pos x="f243" y="f244"/>
                </a:cxn>
                <a:cxn ang="f123">
                  <a:pos x="f240" y="f245"/>
                </a:cxn>
                <a:cxn ang="f123">
                  <a:pos x="f240" y="f245"/>
                </a:cxn>
                <a:cxn ang="f123">
                  <a:pos x="f241" y="f246"/>
                </a:cxn>
                <a:cxn ang="f123">
                  <a:pos x="f247" y="f248"/>
                </a:cxn>
                <a:cxn ang="f123">
                  <a:pos x="f249" y="f250"/>
                </a:cxn>
                <a:cxn ang="f123">
                  <a:pos x="f240" y="f251"/>
                </a:cxn>
                <a:cxn ang="f123">
                  <a:pos x="f212" y="f213"/>
                </a:cxn>
              </a:cxnLst>
              <a:rect l="f208" t="f211" r="f209" b="f210"/>
              <a:pathLst>
                <a:path w="57" h="81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8" y="f6"/>
                    <a:pt x="f14" y="f15"/>
                    <a:pt x="f16" y="f17"/>
                  </a:cubicBezTo>
                  <a:cubicBezTo>
                    <a:pt x="f18" y="f17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26"/>
                  </a:cubicBezTo>
                  <a:cubicBezTo>
                    <a:pt x="f31" y="f26"/>
                    <a:pt x="f32" y="f33"/>
                    <a:pt x="f34" y="f35"/>
                  </a:cubicBezTo>
                  <a:cubicBezTo>
                    <a:pt x="f34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7"/>
                  </a:cubicBezTo>
                  <a:cubicBezTo>
                    <a:pt x="f46" y="f38"/>
                    <a:pt x="f47" y="f48"/>
                    <a:pt x="f49" y="f24"/>
                  </a:cubicBezTo>
                  <a:cubicBezTo>
                    <a:pt x="f5" y="f50"/>
                    <a:pt x="f5" y="f51"/>
                    <a:pt x="f49" y="f52"/>
                  </a:cubicBezTo>
                  <a:cubicBezTo>
                    <a:pt x="f46" y="f23"/>
                    <a:pt x="f53" y="f28"/>
                    <a:pt x="f31" y="f32"/>
                  </a:cubicBezTo>
                  <a:cubicBezTo>
                    <a:pt x="f30" y="f37"/>
                    <a:pt x="f28" y="f39"/>
                    <a:pt x="f54" y="f55"/>
                  </a:cubicBezTo>
                  <a:cubicBezTo>
                    <a:pt x="f23" y="f56"/>
                    <a:pt x="f57" y="f43"/>
                    <a:pt x="f16" y="f46"/>
                  </a:cubicBezTo>
                  <a:cubicBezTo>
                    <a:pt x="f52" y="f47"/>
                    <a:pt x="f14" y="f49"/>
                    <a:pt x="f8" y="f58"/>
                  </a:cubicBezTo>
                  <a:cubicBezTo>
                    <a:pt x="f59" y="f5"/>
                    <a:pt x="f51" y="f49"/>
                    <a:pt x="f51" y="f46"/>
                  </a:cubicBezTo>
                  <a:cubicBezTo>
                    <a:pt x="f51" y="f45"/>
                    <a:pt x="f51" y="f43"/>
                    <a:pt x="f51" y="f53"/>
                  </a:cubicBezTo>
                  <a:cubicBezTo>
                    <a:pt x="f51" y="f56"/>
                    <a:pt x="f51" y="f41"/>
                    <a:pt x="f51" y="f41"/>
                  </a:cubicBezTo>
                  <a:cubicBezTo>
                    <a:pt x="f51" y="f41"/>
                    <a:pt x="f9" y="f41"/>
                    <a:pt x="f9" y="f41"/>
                  </a:cubicBezTo>
                  <a:cubicBezTo>
                    <a:pt x="f10" y="f41"/>
                    <a:pt x="f60" y="f39"/>
                    <a:pt x="f60" y="f34"/>
                  </a:cubicBezTo>
                  <a:cubicBezTo>
                    <a:pt x="f60" y="f61"/>
                    <a:pt x="f12" y="f62"/>
                    <a:pt x="f63" y="f29"/>
                  </a:cubicBezTo>
                  <a:cubicBezTo>
                    <a:pt x="f63" y="f28"/>
                    <a:pt x="f9" y="f27"/>
                    <a:pt x="f9" y="f54"/>
                  </a:cubicBezTo>
                  <a:cubicBezTo>
                    <a:pt x="f9" y="f54"/>
                    <a:pt x="f9" y="f54"/>
                    <a:pt x="f9" y="f54"/>
                  </a:cubicBezTo>
                  <a:cubicBezTo>
                    <a:pt x="f10" y="f54"/>
                    <a:pt x="f12" y="f27"/>
                    <a:pt x="f60" y="f64"/>
                  </a:cubicBezTo>
                  <a:cubicBezTo>
                    <a:pt x="f65" y="f25"/>
                    <a:pt x="f65" y="f66"/>
                    <a:pt x="f13" y="f23"/>
                  </a:cubicBezTo>
                  <a:cubicBezTo>
                    <a:pt x="f60" y="f67"/>
                    <a:pt x="f12" y="f19"/>
                    <a:pt x="f10" y="f18"/>
                  </a:cubicBezTo>
                  <a:cubicBezTo>
                    <a:pt x="f6" y="f68"/>
                    <a:pt x="f13" y="f59"/>
                    <a:pt x="f9" y="f51"/>
                  </a:cubicBezTo>
                  <a:cubicBezTo>
                    <a:pt x="f69" y="f51"/>
                    <a:pt x="f70" y="f51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Freeform 9">
              <a:extLst>
                <a:ext uri="{FF2B5EF4-FFF2-40B4-BE49-F238E27FC236}">
                  <a16:creationId xmlns:a16="http://schemas.microsoft.com/office/drawing/2014/main" id="{FE4ADF33-8759-4C56-849D-723805266295}"/>
                </a:ext>
              </a:extLst>
            </p:cNvPr>
            <p:cNvSpPr/>
            <p:nvPr/>
          </p:nvSpPr>
          <p:spPr>
            <a:xfrm>
              <a:off x="4641265" y="2576267"/>
              <a:ext cx="238941" cy="1667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4"/>
                <a:gd name="f7" fmla="val 66"/>
                <a:gd name="f8" fmla="val 80"/>
                <a:gd name="f9" fmla="val 25"/>
                <a:gd name="f10" fmla="val 81"/>
                <a:gd name="f11" fmla="val 27"/>
                <a:gd name="f12" fmla="val 83"/>
                <a:gd name="f13" fmla="val 30"/>
                <a:gd name="f14" fmla="val 84"/>
                <a:gd name="f15" fmla="val 32"/>
                <a:gd name="f16" fmla="val 82"/>
                <a:gd name="f17" fmla="val 33"/>
                <a:gd name="f18" fmla="val 34"/>
                <a:gd name="f19" fmla="val 79"/>
                <a:gd name="f20" fmla="val 35"/>
                <a:gd name="f21" fmla="val 78"/>
                <a:gd name="f22" fmla="val 77"/>
                <a:gd name="f23" fmla="val 76"/>
                <a:gd name="f24" fmla="val 31"/>
                <a:gd name="f25" fmla="val 73"/>
                <a:gd name="f26" fmla="val 29"/>
                <a:gd name="f27" fmla="val 70"/>
                <a:gd name="f28" fmla="val 28"/>
                <a:gd name="f29" fmla="val 67"/>
                <a:gd name="f30" fmla="val 64"/>
                <a:gd name="f31" fmla="val 63"/>
                <a:gd name="f32" fmla="val 37"/>
                <a:gd name="f33" fmla="val 68"/>
                <a:gd name="f34" fmla="val 45"/>
                <a:gd name="f35" fmla="val 69"/>
                <a:gd name="f36" fmla="val 52"/>
                <a:gd name="f37" fmla="val 65"/>
                <a:gd name="f38" fmla="val 60"/>
                <a:gd name="f39" fmla="val 61"/>
                <a:gd name="f40" fmla="val 62"/>
                <a:gd name="f41" fmla="val 59"/>
                <a:gd name="f42" fmla="val 57"/>
                <a:gd name="f43" fmla="val 53"/>
                <a:gd name="f44" fmla="val 48"/>
                <a:gd name="f45" fmla="val 41"/>
                <a:gd name="f46" fmla="val 43"/>
                <a:gd name="f47" fmla="val 46"/>
                <a:gd name="f48" fmla="val 50"/>
                <a:gd name="f49" fmla="val 26"/>
                <a:gd name="f50" fmla="val 22"/>
                <a:gd name="f51" fmla="val 51"/>
                <a:gd name="f52" fmla="val 18"/>
                <a:gd name="f53" fmla="val 54"/>
                <a:gd name="f54" fmla="val 58"/>
                <a:gd name="f55" fmla="val 17"/>
                <a:gd name="f56" fmla="val 13"/>
                <a:gd name="f57" fmla="val 12"/>
                <a:gd name="f58" fmla="val 10"/>
                <a:gd name="f59" fmla="val 6"/>
                <a:gd name="f60" fmla="val 3"/>
                <a:gd name="f61" fmla="val 1"/>
                <a:gd name="f62" fmla="val 2"/>
                <a:gd name="f63" fmla="val 5"/>
                <a:gd name="f64" fmla="val 7"/>
                <a:gd name="f65" fmla="val 8"/>
                <a:gd name="f66" fmla="val 9"/>
                <a:gd name="f67" fmla="val 40"/>
                <a:gd name="f68" fmla="val 38"/>
                <a:gd name="f69" fmla="val 36"/>
                <a:gd name="f70" fmla="val 19"/>
                <a:gd name="f71" fmla="val 16"/>
                <a:gd name="f72" fmla="val 56"/>
                <a:gd name="f73" fmla="val 11"/>
                <a:gd name="f74" fmla="val 72"/>
                <a:gd name="f75" fmla="val 74"/>
                <a:gd name="f76" fmla="val 4"/>
                <a:gd name="f77" fmla="val 87"/>
                <a:gd name="f78" fmla="val 92"/>
                <a:gd name="f79" fmla="val 93"/>
                <a:gd name="f80" fmla="val 15"/>
                <a:gd name="f81" fmla="val 90"/>
                <a:gd name="f82" fmla="val 85"/>
                <a:gd name="f83" fmla="val 23"/>
                <a:gd name="f84" fmla="val 91"/>
                <a:gd name="f85" fmla="val 88"/>
                <a:gd name="f86" fmla="val 86"/>
                <a:gd name="f87" fmla="+- 0 0 -90"/>
                <a:gd name="f88" fmla="*/ f3 1 94"/>
                <a:gd name="f89" fmla="*/ f4 1 66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94"/>
                <a:gd name="f98" fmla="*/ f94 1 66"/>
                <a:gd name="f99" fmla="*/ 80 f95 1"/>
                <a:gd name="f100" fmla="*/ 25 f94 1"/>
                <a:gd name="f101" fmla="*/ 84 f95 1"/>
                <a:gd name="f102" fmla="*/ 32 f94 1"/>
                <a:gd name="f103" fmla="*/ 79 f95 1"/>
                <a:gd name="f104" fmla="*/ 35 f94 1"/>
                <a:gd name="f105" fmla="*/ 76 f95 1"/>
                <a:gd name="f106" fmla="*/ 31 f94 1"/>
                <a:gd name="f107" fmla="*/ 67 f95 1"/>
                <a:gd name="f108" fmla="*/ 29 f94 1"/>
                <a:gd name="f109" fmla="*/ 64 f95 1"/>
                <a:gd name="f110" fmla="*/ 37 f94 1"/>
                <a:gd name="f111" fmla="*/ 65 f95 1"/>
                <a:gd name="f112" fmla="*/ 60 f94 1"/>
                <a:gd name="f113" fmla="*/ 62 f94 1"/>
                <a:gd name="f114" fmla="*/ 48 f95 1"/>
                <a:gd name="f115" fmla="*/ 48 f94 1"/>
                <a:gd name="f116" fmla="*/ 37 f95 1"/>
                <a:gd name="f117" fmla="*/ 43 f94 1"/>
                <a:gd name="f118" fmla="*/ 29 f95 1"/>
                <a:gd name="f119" fmla="*/ 50 f94 1"/>
                <a:gd name="f120" fmla="*/ 26 f95 1"/>
                <a:gd name="f121" fmla="*/ 52 f94 1"/>
                <a:gd name="f122" fmla="*/ 18 f95 1"/>
                <a:gd name="f123" fmla="*/ 58 f94 1"/>
                <a:gd name="f124" fmla="*/ 17 f95 1"/>
                <a:gd name="f125" fmla="*/ 59 f94 1"/>
                <a:gd name="f126" fmla="*/ 10 f95 1"/>
                <a:gd name="f127" fmla="*/ 66 f94 1"/>
                <a:gd name="f128" fmla="*/ 0 f95 1"/>
                <a:gd name="f129" fmla="*/ 2 f95 1"/>
                <a:gd name="f130" fmla="*/ 8 f95 1"/>
                <a:gd name="f131" fmla="*/ 36 f94 1"/>
                <a:gd name="f132" fmla="*/ 27 f95 1"/>
                <a:gd name="f133" fmla="*/ 19 f94 1"/>
                <a:gd name="f134" fmla="*/ 56 f95 1"/>
                <a:gd name="f135" fmla="*/ 13 f94 1"/>
                <a:gd name="f136" fmla="*/ 58 f95 1"/>
                <a:gd name="f137" fmla="*/ 12 f94 1"/>
                <a:gd name="f138" fmla="*/ 62 f95 1"/>
                <a:gd name="f139" fmla="*/ 11 f94 1"/>
                <a:gd name="f140" fmla="*/ 72 f95 1"/>
                <a:gd name="f141" fmla="*/ 7 f94 1"/>
                <a:gd name="f142" fmla="*/ 0 f94 1"/>
                <a:gd name="f143" fmla="*/ 78 f95 1"/>
                <a:gd name="f144" fmla="*/ 1 f94 1"/>
                <a:gd name="f145" fmla="*/ 6 f94 1"/>
                <a:gd name="f146" fmla="*/ 77 f95 1"/>
                <a:gd name="f147" fmla="*/ 10 f94 1"/>
                <a:gd name="f148" fmla="*/ 92 f95 1"/>
                <a:gd name="f149" fmla="*/ 8 f94 1"/>
                <a:gd name="f150" fmla="*/ 94 f95 1"/>
                <a:gd name="f151" fmla="*/ 93 f95 1"/>
                <a:gd name="f152" fmla="*/ 17 f94 1"/>
                <a:gd name="f153" fmla="*/ 18 f94 1"/>
                <a:gd name="f154" fmla="*/ 85 f95 1"/>
                <a:gd name="f155" fmla="*/ 88 f95 1"/>
                <a:gd name="f156" fmla="*/ 86 f95 1"/>
                <a:gd name="f157" fmla="+- f96 0 f1"/>
                <a:gd name="f158" fmla="*/ f99 1 94"/>
                <a:gd name="f159" fmla="*/ f100 1 66"/>
                <a:gd name="f160" fmla="*/ f101 1 94"/>
                <a:gd name="f161" fmla="*/ f102 1 66"/>
                <a:gd name="f162" fmla="*/ f103 1 94"/>
                <a:gd name="f163" fmla="*/ f104 1 66"/>
                <a:gd name="f164" fmla="*/ f105 1 94"/>
                <a:gd name="f165" fmla="*/ f106 1 66"/>
                <a:gd name="f166" fmla="*/ f107 1 94"/>
                <a:gd name="f167" fmla="*/ f108 1 66"/>
                <a:gd name="f168" fmla="*/ f109 1 94"/>
                <a:gd name="f169" fmla="*/ f110 1 66"/>
                <a:gd name="f170" fmla="*/ f111 1 94"/>
                <a:gd name="f171" fmla="*/ f112 1 66"/>
                <a:gd name="f172" fmla="*/ f113 1 66"/>
                <a:gd name="f173" fmla="*/ f114 1 94"/>
                <a:gd name="f174" fmla="*/ f115 1 66"/>
                <a:gd name="f175" fmla="*/ f116 1 94"/>
                <a:gd name="f176" fmla="*/ f117 1 66"/>
                <a:gd name="f177" fmla="*/ f118 1 94"/>
                <a:gd name="f178" fmla="*/ f119 1 66"/>
                <a:gd name="f179" fmla="*/ f120 1 94"/>
                <a:gd name="f180" fmla="*/ f121 1 66"/>
                <a:gd name="f181" fmla="*/ f122 1 94"/>
                <a:gd name="f182" fmla="*/ f123 1 66"/>
                <a:gd name="f183" fmla="*/ f124 1 94"/>
                <a:gd name="f184" fmla="*/ f125 1 66"/>
                <a:gd name="f185" fmla="*/ f126 1 94"/>
                <a:gd name="f186" fmla="*/ f127 1 66"/>
                <a:gd name="f187" fmla="*/ f128 1 94"/>
                <a:gd name="f188" fmla="*/ f129 1 94"/>
                <a:gd name="f189" fmla="*/ f130 1 94"/>
                <a:gd name="f190" fmla="*/ f131 1 66"/>
                <a:gd name="f191" fmla="*/ f132 1 94"/>
                <a:gd name="f192" fmla="*/ f133 1 66"/>
                <a:gd name="f193" fmla="*/ f134 1 94"/>
                <a:gd name="f194" fmla="*/ f135 1 66"/>
                <a:gd name="f195" fmla="*/ f136 1 94"/>
                <a:gd name="f196" fmla="*/ f137 1 66"/>
                <a:gd name="f197" fmla="*/ f138 1 94"/>
                <a:gd name="f198" fmla="*/ f139 1 66"/>
                <a:gd name="f199" fmla="*/ f140 1 94"/>
                <a:gd name="f200" fmla="*/ f141 1 66"/>
                <a:gd name="f201" fmla="*/ f142 1 66"/>
                <a:gd name="f202" fmla="*/ f143 1 94"/>
                <a:gd name="f203" fmla="*/ f144 1 66"/>
                <a:gd name="f204" fmla="*/ f145 1 66"/>
                <a:gd name="f205" fmla="*/ f146 1 94"/>
                <a:gd name="f206" fmla="*/ f147 1 66"/>
                <a:gd name="f207" fmla="*/ f148 1 94"/>
                <a:gd name="f208" fmla="*/ f149 1 66"/>
                <a:gd name="f209" fmla="*/ f150 1 94"/>
                <a:gd name="f210" fmla="*/ f151 1 94"/>
                <a:gd name="f211" fmla="*/ f152 1 66"/>
                <a:gd name="f212" fmla="*/ f153 1 66"/>
                <a:gd name="f213" fmla="*/ f154 1 94"/>
                <a:gd name="f214" fmla="*/ f155 1 94"/>
                <a:gd name="f215" fmla="*/ f156 1 94"/>
                <a:gd name="f216" fmla="*/ 0 1 f97"/>
                <a:gd name="f217" fmla="*/ f91 1 f97"/>
                <a:gd name="f218" fmla="*/ 0 1 f98"/>
                <a:gd name="f219" fmla="*/ f92 1 f98"/>
                <a:gd name="f220" fmla="*/ f158 1 f97"/>
                <a:gd name="f221" fmla="*/ f159 1 f98"/>
                <a:gd name="f222" fmla="*/ f160 1 f97"/>
                <a:gd name="f223" fmla="*/ f161 1 f98"/>
                <a:gd name="f224" fmla="*/ f162 1 f97"/>
                <a:gd name="f225" fmla="*/ f163 1 f98"/>
                <a:gd name="f226" fmla="*/ f164 1 f97"/>
                <a:gd name="f227" fmla="*/ f165 1 f98"/>
                <a:gd name="f228" fmla="*/ f166 1 f97"/>
                <a:gd name="f229" fmla="*/ f167 1 f98"/>
                <a:gd name="f230" fmla="*/ f168 1 f97"/>
                <a:gd name="f231" fmla="*/ f169 1 f98"/>
                <a:gd name="f232" fmla="*/ f170 1 f97"/>
                <a:gd name="f233" fmla="*/ f171 1 f98"/>
                <a:gd name="f234" fmla="*/ f172 1 f98"/>
                <a:gd name="f235" fmla="*/ f173 1 f97"/>
                <a:gd name="f236" fmla="*/ f174 1 f98"/>
                <a:gd name="f237" fmla="*/ f175 1 f97"/>
                <a:gd name="f238" fmla="*/ f176 1 f98"/>
                <a:gd name="f239" fmla="*/ f177 1 f97"/>
                <a:gd name="f240" fmla="*/ f178 1 f98"/>
                <a:gd name="f241" fmla="*/ f179 1 f97"/>
                <a:gd name="f242" fmla="*/ f180 1 f98"/>
                <a:gd name="f243" fmla="*/ f181 1 f97"/>
                <a:gd name="f244" fmla="*/ f182 1 f98"/>
                <a:gd name="f245" fmla="*/ f183 1 f97"/>
                <a:gd name="f246" fmla="*/ f184 1 f98"/>
                <a:gd name="f247" fmla="*/ f185 1 f97"/>
                <a:gd name="f248" fmla="*/ f186 1 f98"/>
                <a:gd name="f249" fmla="*/ f187 1 f97"/>
                <a:gd name="f250" fmla="*/ f188 1 f97"/>
                <a:gd name="f251" fmla="*/ f189 1 f97"/>
                <a:gd name="f252" fmla="*/ f190 1 f98"/>
                <a:gd name="f253" fmla="*/ f191 1 f97"/>
                <a:gd name="f254" fmla="*/ f192 1 f98"/>
                <a:gd name="f255" fmla="*/ f193 1 f97"/>
                <a:gd name="f256" fmla="*/ f194 1 f98"/>
                <a:gd name="f257" fmla="*/ f195 1 f97"/>
                <a:gd name="f258" fmla="*/ f196 1 f98"/>
                <a:gd name="f259" fmla="*/ f197 1 f97"/>
                <a:gd name="f260" fmla="*/ f198 1 f98"/>
                <a:gd name="f261" fmla="*/ f199 1 f97"/>
                <a:gd name="f262" fmla="*/ f200 1 f98"/>
                <a:gd name="f263" fmla="*/ f201 1 f98"/>
                <a:gd name="f264" fmla="*/ f202 1 f97"/>
                <a:gd name="f265" fmla="*/ f203 1 f98"/>
                <a:gd name="f266" fmla="*/ f204 1 f98"/>
                <a:gd name="f267" fmla="*/ f205 1 f97"/>
                <a:gd name="f268" fmla="*/ f206 1 f98"/>
                <a:gd name="f269" fmla="*/ f207 1 f97"/>
                <a:gd name="f270" fmla="*/ f208 1 f98"/>
                <a:gd name="f271" fmla="*/ f209 1 f97"/>
                <a:gd name="f272" fmla="*/ f210 1 f97"/>
                <a:gd name="f273" fmla="*/ f211 1 f98"/>
                <a:gd name="f274" fmla="*/ f212 1 f98"/>
                <a:gd name="f275" fmla="*/ f213 1 f97"/>
                <a:gd name="f276" fmla="*/ f214 1 f97"/>
                <a:gd name="f277" fmla="*/ f215 1 f97"/>
                <a:gd name="f278" fmla="*/ f216 f88 1"/>
                <a:gd name="f279" fmla="*/ f217 f88 1"/>
                <a:gd name="f280" fmla="*/ f219 f89 1"/>
                <a:gd name="f281" fmla="*/ f218 f89 1"/>
                <a:gd name="f282" fmla="*/ f220 f88 1"/>
                <a:gd name="f283" fmla="*/ f221 f89 1"/>
                <a:gd name="f284" fmla="*/ f222 f88 1"/>
                <a:gd name="f285" fmla="*/ f223 f89 1"/>
                <a:gd name="f286" fmla="*/ f224 f88 1"/>
                <a:gd name="f287" fmla="*/ f225 f89 1"/>
                <a:gd name="f288" fmla="*/ f226 f88 1"/>
                <a:gd name="f289" fmla="*/ f227 f89 1"/>
                <a:gd name="f290" fmla="*/ f228 f88 1"/>
                <a:gd name="f291" fmla="*/ f229 f89 1"/>
                <a:gd name="f292" fmla="*/ f230 f88 1"/>
                <a:gd name="f293" fmla="*/ f231 f89 1"/>
                <a:gd name="f294" fmla="*/ f232 f88 1"/>
                <a:gd name="f295" fmla="*/ f233 f89 1"/>
                <a:gd name="f296" fmla="*/ f234 f89 1"/>
                <a:gd name="f297" fmla="*/ f235 f88 1"/>
                <a:gd name="f298" fmla="*/ f236 f89 1"/>
                <a:gd name="f299" fmla="*/ f237 f88 1"/>
                <a:gd name="f300" fmla="*/ f238 f89 1"/>
                <a:gd name="f301" fmla="*/ f239 f88 1"/>
                <a:gd name="f302" fmla="*/ f240 f89 1"/>
                <a:gd name="f303" fmla="*/ f241 f88 1"/>
                <a:gd name="f304" fmla="*/ f242 f89 1"/>
                <a:gd name="f305" fmla="*/ f243 f88 1"/>
                <a:gd name="f306" fmla="*/ f244 f89 1"/>
                <a:gd name="f307" fmla="*/ f245 f88 1"/>
                <a:gd name="f308" fmla="*/ f246 f89 1"/>
                <a:gd name="f309" fmla="*/ f247 f88 1"/>
                <a:gd name="f310" fmla="*/ f248 f89 1"/>
                <a:gd name="f311" fmla="*/ f249 f88 1"/>
                <a:gd name="f312" fmla="*/ f250 f88 1"/>
                <a:gd name="f313" fmla="*/ f251 f88 1"/>
                <a:gd name="f314" fmla="*/ f252 f89 1"/>
                <a:gd name="f315" fmla="*/ f253 f88 1"/>
                <a:gd name="f316" fmla="*/ f254 f89 1"/>
                <a:gd name="f317" fmla="*/ f255 f88 1"/>
                <a:gd name="f318" fmla="*/ f256 f89 1"/>
                <a:gd name="f319" fmla="*/ f257 f88 1"/>
                <a:gd name="f320" fmla="*/ f258 f89 1"/>
                <a:gd name="f321" fmla="*/ f259 f88 1"/>
                <a:gd name="f322" fmla="*/ f260 f89 1"/>
                <a:gd name="f323" fmla="*/ f261 f88 1"/>
                <a:gd name="f324" fmla="*/ f262 f89 1"/>
                <a:gd name="f325" fmla="*/ f263 f89 1"/>
                <a:gd name="f326" fmla="*/ f264 f88 1"/>
                <a:gd name="f327" fmla="*/ f265 f89 1"/>
                <a:gd name="f328" fmla="*/ f266 f89 1"/>
                <a:gd name="f329" fmla="*/ f267 f88 1"/>
                <a:gd name="f330" fmla="*/ f268 f89 1"/>
                <a:gd name="f331" fmla="*/ f269 f88 1"/>
                <a:gd name="f332" fmla="*/ f270 f89 1"/>
                <a:gd name="f333" fmla="*/ f271 f88 1"/>
                <a:gd name="f334" fmla="*/ f272 f88 1"/>
                <a:gd name="f335" fmla="*/ f273 f89 1"/>
                <a:gd name="f336" fmla="*/ f274 f89 1"/>
                <a:gd name="f337" fmla="*/ f275 f88 1"/>
                <a:gd name="f338" fmla="*/ f276 f88 1"/>
                <a:gd name="f339" fmla="*/ f277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7">
                  <a:pos x="f282" y="f283"/>
                </a:cxn>
                <a:cxn ang="f157">
                  <a:pos x="f284" y="f285"/>
                </a:cxn>
                <a:cxn ang="f157">
                  <a:pos x="f286" y="f287"/>
                </a:cxn>
                <a:cxn ang="f157">
                  <a:pos x="f288" y="f289"/>
                </a:cxn>
                <a:cxn ang="f157">
                  <a:pos x="f290" y="f291"/>
                </a:cxn>
                <a:cxn ang="f157">
                  <a:pos x="f292" y="f293"/>
                </a:cxn>
                <a:cxn ang="f157">
                  <a:pos x="f294" y="f295"/>
                </a:cxn>
                <a:cxn ang="f157">
                  <a:pos x="f292" y="f296"/>
                </a:cxn>
                <a:cxn ang="f157">
                  <a:pos x="f297" y="f298"/>
                </a:cxn>
                <a:cxn ang="f157">
                  <a:pos x="f299" y="f300"/>
                </a:cxn>
                <a:cxn ang="f157">
                  <a:pos x="f301" y="f302"/>
                </a:cxn>
                <a:cxn ang="f157">
                  <a:pos x="f303" y="f304"/>
                </a:cxn>
                <a:cxn ang="f157">
                  <a:pos x="f305" y="f306"/>
                </a:cxn>
                <a:cxn ang="f157">
                  <a:pos x="f307" y="f308"/>
                </a:cxn>
                <a:cxn ang="f157">
                  <a:pos x="f309" y="f310"/>
                </a:cxn>
                <a:cxn ang="f157">
                  <a:pos x="f311" y="f296"/>
                </a:cxn>
                <a:cxn ang="f157">
                  <a:pos x="f312" y="f308"/>
                </a:cxn>
                <a:cxn ang="f157">
                  <a:pos x="f313" y="f300"/>
                </a:cxn>
                <a:cxn ang="f157">
                  <a:pos x="f309" y="f314"/>
                </a:cxn>
                <a:cxn ang="f157">
                  <a:pos x="f315" y="f316"/>
                </a:cxn>
                <a:cxn ang="f157">
                  <a:pos x="f317" y="f318"/>
                </a:cxn>
                <a:cxn ang="f157">
                  <a:pos x="f319" y="f320"/>
                </a:cxn>
                <a:cxn ang="f157">
                  <a:pos x="f321" y="f322"/>
                </a:cxn>
                <a:cxn ang="f157">
                  <a:pos x="f323" y="f324"/>
                </a:cxn>
                <a:cxn ang="f157">
                  <a:pos x="f288" y="f325"/>
                </a:cxn>
                <a:cxn ang="f157">
                  <a:pos x="f326" y="f327"/>
                </a:cxn>
                <a:cxn ang="f157">
                  <a:pos x="f286" y="f328"/>
                </a:cxn>
                <a:cxn ang="f157">
                  <a:pos x="f329" y="f330"/>
                </a:cxn>
                <a:cxn ang="f157">
                  <a:pos x="f286" y="f330"/>
                </a:cxn>
                <a:cxn ang="f157">
                  <a:pos x="f331" y="f332"/>
                </a:cxn>
                <a:cxn ang="f157">
                  <a:pos x="f333" y="f322"/>
                </a:cxn>
                <a:cxn ang="f157">
                  <a:pos x="f334" y="f335"/>
                </a:cxn>
                <a:cxn ang="f157">
                  <a:pos x="f284" y="f336"/>
                </a:cxn>
                <a:cxn ang="f157">
                  <a:pos x="f337" y="f316"/>
                </a:cxn>
                <a:cxn ang="f157">
                  <a:pos x="f331" y="f291"/>
                </a:cxn>
                <a:cxn ang="f157">
                  <a:pos x="f331" y="f289"/>
                </a:cxn>
                <a:cxn ang="f157">
                  <a:pos x="f338" y="f314"/>
                </a:cxn>
                <a:cxn ang="f157">
                  <a:pos x="f339" y="f285"/>
                </a:cxn>
                <a:cxn ang="f157">
                  <a:pos x="f282" y="f283"/>
                </a:cxn>
                <a:cxn ang="f157">
                  <a:pos x="f282" y="f283"/>
                </a:cxn>
              </a:cxnLst>
              <a:rect l="f278" t="f281" r="f279" b="f280"/>
              <a:pathLst>
                <a:path w="94" h="6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0" y="f18"/>
                    <a:pt x="f19" y="f20"/>
                  </a:cubicBezTo>
                  <a:cubicBezTo>
                    <a:pt x="f21" y="f18"/>
                    <a:pt x="f22" y="f15"/>
                    <a:pt x="f23" y="f24"/>
                  </a:cubicBezTo>
                  <a:cubicBezTo>
                    <a:pt x="f25" y="f26"/>
                    <a:pt x="f27" y="f28"/>
                    <a:pt x="f29" y="f26"/>
                  </a:cubicBezTo>
                  <a:cubicBezTo>
                    <a:pt x="f30" y="f24"/>
                    <a:pt x="f31" y="f18"/>
                    <a:pt x="f30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30" y="f39"/>
                    <a:pt x="f30" y="f40"/>
                  </a:cubicBezTo>
                  <a:cubicBezTo>
                    <a:pt x="f41" y="f42"/>
                    <a:pt x="f43" y="f36"/>
                    <a:pt x="f44" y="f44"/>
                  </a:cubicBezTo>
                  <a:cubicBezTo>
                    <a:pt x="f34" y="f34"/>
                    <a:pt x="f45" y="f46"/>
                    <a:pt x="f32" y="f46"/>
                  </a:cubicBezTo>
                  <a:cubicBezTo>
                    <a:pt x="f17" y="f46"/>
                    <a:pt x="f24" y="f47"/>
                    <a:pt x="f26" y="f48"/>
                  </a:cubicBezTo>
                  <a:cubicBezTo>
                    <a:pt x="f26" y="f36"/>
                    <a:pt x="f28" y="f36"/>
                    <a:pt x="f49" y="f36"/>
                  </a:cubicBezTo>
                  <a:cubicBezTo>
                    <a:pt x="f50" y="f51"/>
                    <a:pt x="f52" y="f53"/>
                    <a:pt x="f52" y="f54"/>
                  </a:cubicBezTo>
                  <a:cubicBezTo>
                    <a:pt x="f52" y="f54"/>
                    <a:pt x="f55" y="f41"/>
                    <a:pt x="f55" y="f41"/>
                  </a:cubicBezTo>
                  <a:cubicBezTo>
                    <a:pt x="f56" y="f39"/>
                    <a:pt x="f57" y="f40"/>
                    <a:pt x="f58" y="f7"/>
                  </a:cubicBezTo>
                  <a:cubicBezTo>
                    <a:pt x="f59" y="f30"/>
                    <a:pt x="f60" y="f31"/>
                    <a:pt x="f5" y="f40"/>
                  </a:cubicBezTo>
                  <a:cubicBezTo>
                    <a:pt x="f61" y="f39"/>
                    <a:pt x="f61" y="f38"/>
                    <a:pt x="f62" y="f41"/>
                  </a:cubicBezTo>
                  <a:cubicBezTo>
                    <a:pt x="f63" y="f53"/>
                    <a:pt x="f64" y="f44"/>
                    <a:pt x="f65" y="f46"/>
                  </a:cubicBezTo>
                  <a:cubicBezTo>
                    <a:pt x="f66" y="f67"/>
                    <a:pt x="f66" y="f68"/>
                    <a:pt x="f58" y="f69"/>
                  </a:cubicBezTo>
                  <a:cubicBezTo>
                    <a:pt x="f56" y="f28"/>
                    <a:pt x="f70" y="f50"/>
                    <a:pt x="f11" y="f70"/>
                  </a:cubicBezTo>
                  <a:cubicBezTo>
                    <a:pt x="f69" y="f71"/>
                    <a:pt x="f47" y="f56"/>
                    <a:pt x="f72" y="f56"/>
                  </a:cubicBezTo>
                  <a:cubicBezTo>
                    <a:pt x="f42" y="f56"/>
                    <a:pt x="f54" y="f56"/>
                    <a:pt x="f54" y="f57"/>
                  </a:cubicBezTo>
                  <a:cubicBezTo>
                    <a:pt x="f38" y="f73"/>
                    <a:pt x="f39" y="f73"/>
                    <a:pt x="f40" y="f73"/>
                  </a:cubicBezTo>
                  <a:cubicBezTo>
                    <a:pt x="f7" y="f57"/>
                    <a:pt x="f27" y="f58"/>
                    <a:pt x="f74" y="f64"/>
                  </a:cubicBezTo>
                  <a:cubicBezTo>
                    <a:pt x="f25" y="f63"/>
                    <a:pt x="f75" y="f62"/>
                    <a:pt x="f23" y="f5"/>
                  </a:cubicBezTo>
                  <a:cubicBezTo>
                    <a:pt x="f23" y="f5"/>
                    <a:pt x="f22" y="f61"/>
                    <a:pt x="f21" y="f61"/>
                  </a:cubicBezTo>
                  <a:cubicBezTo>
                    <a:pt x="f8" y="f60"/>
                    <a:pt x="f8" y="f76"/>
                    <a:pt x="f19" y="f59"/>
                  </a:cubicBezTo>
                  <a:cubicBezTo>
                    <a:pt x="f21" y="f64"/>
                    <a:pt x="f21" y="f66"/>
                    <a:pt x="f22" y="f58"/>
                  </a:cubicBezTo>
                  <a:cubicBezTo>
                    <a:pt x="f21" y="f58"/>
                    <a:pt x="f21" y="f58"/>
                    <a:pt x="f19" y="f58"/>
                  </a:cubicBezTo>
                  <a:cubicBezTo>
                    <a:pt x="f12" y="f65"/>
                    <a:pt x="f77" y="f65"/>
                    <a:pt x="f78" y="f65"/>
                  </a:cubicBezTo>
                  <a:cubicBezTo>
                    <a:pt x="f79" y="f66"/>
                    <a:pt x="f6" y="f66"/>
                    <a:pt x="f6" y="f73"/>
                  </a:cubicBezTo>
                  <a:cubicBezTo>
                    <a:pt x="f6" y="f56"/>
                    <a:pt x="f79" y="f80"/>
                    <a:pt x="f79" y="f55"/>
                  </a:cubicBezTo>
                  <a:cubicBezTo>
                    <a:pt x="f81" y="f55"/>
                    <a:pt x="f77" y="f52"/>
                    <a:pt x="f14" y="f52"/>
                  </a:cubicBezTo>
                  <a:cubicBezTo>
                    <a:pt x="f14" y="f70"/>
                    <a:pt x="f14" y="f70"/>
                    <a:pt x="f82" y="f70"/>
                  </a:cubicBezTo>
                  <a:cubicBezTo>
                    <a:pt x="f77" y="f83"/>
                    <a:pt x="f81" y="f49"/>
                    <a:pt x="f78" y="f26"/>
                  </a:cubicBezTo>
                  <a:cubicBezTo>
                    <a:pt x="f78" y="f26"/>
                    <a:pt x="f78" y="f13"/>
                    <a:pt x="f78" y="f24"/>
                  </a:cubicBezTo>
                  <a:cubicBezTo>
                    <a:pt x="f84" y="f15"/>
                    <a:pt x="f81" y="f18"/>
                    <a:pt x="f85" y="f69"/>
                  </a:cubicBezTo>
                  <a:cubicBezTo>
                    <a:pt x="f77" y="f18"/>
                    <a:pt x="f77" y="f17"/>
                    <a:pt x="f86" y="f15"/>
                  </a:cubicBezTo>
                  <a:cubicBezTo>
                    <a:pt x="f82" y="f26"/>
                    <a:pt x="f12" y="f11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Freeform 10">
              <a:extLst>
                <a:ext uri="{FF2B5EF4-FFF2-40B4-BE49-F238E27FC236}">
                  <a16:creationId xmlns:a16="http://schemas.microsoft.com/office/drawing/2014/main" id="{F8375D54-08A2-9F73-3C89-93DDF5566536}"/>
                </a:ext>
              </a:extLst>
            </p:cNvPr>
            <p:cNvSpPr/>
            <p:nvPr/>
          </p:nvSpPr>
          <p:spPr>
            <a:xfrm>
              <a:off x="4669941" y="2689899"/>
              <a:ext cx="142308" cy="1189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47"/>
                <a:gd name="f8" fmla="val 52"/>
                <a:gd name="f9" fmla="val 48"/>
                <a:gd name="f10" fmla="val 44"/>
                <a:gd name="f11" fmla="val 39"/>
                <a:gd name="f12" fmla="val 37"/>
                <a:gd name="f13" fmla="val 35"/>
                <a:gd name="f14" fmla="val 34"/>
                <a:gd name="f15" fmla="val 43"/>
                <a:gd name="f16" fmla="val 31"/>
                <a:gd name="f17" fmla="val 42"/>
                <a:gd name="f18" fmla="val 29"/>
                <a:gd name="f19" fmla="val 40"/>
                <a:gd name="f20" fmla="val 28"/>
                <a:gd name="f21" fmla="val 36"/>
                <a:gd name="f22" fmla="val 27"/>
                <a:gd name="f23" fmla="val 25"/>
                <a:gd name="f24" fmla="val 22"/>
                <a:gd name="f25" fmla="val 21"/>
                <a:gd name="f26" fmla="val 32"/>
                <a:gd name="f27" fmla="val 23"/>
                <a:gd name="f28" fmla="val 30"/>
                <a:gd name="f29" fmla="val 24"/>
                <a:gd name="f30" fmla="val 20"/>
                <a:gd name="f31" fmla="val 18"/>
                <a:gd name="f32" fmla="val 16"/>
                <a:gd name="f33" fmla="val 19"/>
                <a:gd name="f34" fmla="val 17"/>
                <a:gd name="f35" fmla="val 15"/>
                <a:gd name="f36" fmla="val 33"/>
                <a:gd name="f37" fmla="val 26"/>
                <a:gd name="f38" fmla="val 38"/>
                <a:gd name="f39" fmla="val 41"/>
                <a:gd name="f40" fmla="val 13"/>
                <a:gd name="f41" fmla="val 12"/>
                <a:gd name="f42" fmla="val 11"/>
                <a:gd name="f43" fmla="val 10"/>
                <a:gd name="f44" fmla="val 7"/>
                <a:gd name="f45" fmla="val 6"/>
                <a:gd name="f46" fmla="val 5"/>
                <a:gd name="f47" fmla="val 4"/>
                <a:gd name="f48" fmla="val 3"/>
                <a:gd name="f49" fmla="val 1"/>
                <a:gd name="f50" fmla="val 8"/>
                <a:gd name="f51" fmla="val 9"/>
                <a:gd name="f52" fmla="val 14"/>
                <a:gd name="f53" fmla="val 2"/>
                <a:gd name="f54" fmla="val 45"/>
                <a:gd name="f55" fmla="val 55"/>
                <a:gd name="f56" fmla="val 54"/>
                <a:gd name="f57" fmla="val 53"/>
                <a:gd name="f58" fmla="+- 0 0 -90"/>
                <a:gd name="f59" fmla="*/ f3 1 56"/>
                <a:gd name="f60" fmla="*/ f4 1 47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56"/>
                <a:gd name="f69" fmla="*/ f65 1 47"/>
                <a:gd name="f70" fmla="*/ 52 f66 1"/>
                <a:gd name="f71" fmla="*/ 47 f65 1"/>
                <a:gd name="f72" fmla="*/ 39 f66 1"/>
                <a:gd name="f73" fmla="*/ 44 f65 1"/>
                <a:gd name="f74" fmla="*/ 34 f66 1"/>
                <a:gd name="f75" fmla="*/ 43 f65 1"/>
                <a:gd name="f76" fmla="*/ 28 f66 1"/>
                <a:gd name="f77" fmla="*/ 37 f65 1"/>
                <a:gd name="f78" fmla="*/ 25 f66 1"/>
                <a:gd name="f79" fmla="*/ 35 f65 1"/>
                <a:gd name="f80" fmla="*/ 23 f66 1"/>
                <a:gd name="f81" fmla="*/ 30 f65 1"/>
                <a:gd name="f82" fmla="*/ 24 f66 1"/>
                <a:gd name="f83" fmla="*/ 28 f65 1"/>
                <a:gd name="f84" fmla="*/ 18 f66 1"/>
                <a:gd name="f85" fmla="*/ 27 f65 1"/>
                <a:gd name="f86" fmla="*/ 19 f66 1"/>
                <a:gd name="f87" fmla="*/ 22 f65 1"/>
                <a:gd name="f88" fmla="*/ 21 f65 1"/>
                <a:gd name="f89" fmla="*/ 17 f66 1"/>
                <a:gd name="f90" fmla="*/ 15 f66 1"/>
                <a:gd name="f91" fmla="*/ 31 f65 1"/>
                <a:gd name="f92" fmla="*/ 20 f66 1"/>
                <a:gd name="f93" fmla="*/ 33 f65 1"/>
                <a:gd name="f94" fmla="*/ 36 f65 1"/>
                <a:gd name="f95" fmla="*/ 27 f66 1"/>
                <a:gd name="f96" fmla="*/ 38 f65 1"/>
                <a:gd name="f97" fmla="*/ 29 f66 1"/>
                <a:gd name="f98" fmla="*/ 22 f66 1"/>
                <a:gd name="f99" fmla="*/ 42 f65 1"/>
                <a:gd name="f100" fmla="*/ 12 f66 1"/>
                <a:gd name="f101" fmla="*/ 40 f65 1"/>
                <a:gd name="f102" fmla="*/ 7 f66 1"/>
                <a:gd name="f103" fmla="*/ 34 f65 1"/>
                <a:gd name="f104" fmla="*/ 5 f66 1"/>
                <a:gd name="f105" fmla="*/ 3 f66 1"/>
                <a:gd name="f106" fmla="*/ 1 f66 1"/>
                <a:gd name="f107" fmla="*/ 6 f66 1"/>
                <a:gd name="f108" fmla="*/ 16 f65 1"/>
                <a:gd name="f109" fmla="*/ 8 f66 1"/>
                <a:gd name="f110" fmla="*/ 13 f65 1"/>
                <a:gd name="f111" fmla="*/ 14 f66 1"/>
                <a:gd name="f112" fmla="*/ 9 f65 1"/>
                <a:gd name="f113" fmla="*/ 7 f65 1"/>
                <a:gd name="f114" fmla="*/ 21 f66 1"/>
                <a:gd name="f115" fmla="*/ 5 f65 1"/>
                <a:gd name="f116" fmla="*/ 1 f65 1"/>
                <a:gd name="f117" fmla="*/ 36 f66 1"/>
                <a:gd name="f118" fmla="*/ 45 f66 1"/>
                <a:gd name="f119" fmla="*/ 14 f65 1"/>
                <a:gd name="f120" fmla="*/ 54 f66 1"/>
                <a:gd name="f121" fmla="+- f67 0 f1"/>
                <a:gd name="f122" fmla="*/ f70 1 56"/>
                <a:gd name="f123" fmla="*/ f71 1 47"/>
                <a:gd name="f124" fmla="*/ f72 1 56"/>
                <a:gd name="f125" fmla="*/ f73 1 47"/>
                <a:gd name="f126" fmla="*/ f74 1 56"/>
                <a:gd name="f127" fmla="*/ f75 1 47"/>
                <a:gd name="f128" fmla="*/ f76 1 56"/>
                <a:gd name="f129" fmla="*/ f77 1 47"/>
                <a:gd name="f130" fmla="*/ f78 1 56"/>
                <a:gd name="f131" fmla="*/ f79 1 47"/>
                <a:gd name="f132" fmla="*/ f80 1 56"/>
                <a:gd name="f133" fmla="*/ f81 1 47"/>
                <a:gd name="f134" fmla="*/ f82 1 56"/>
                <a:gd name="f135" fmla="*/ f83 1 47"/>
                <a:gd name="f136" fmla="*/ f84 1 56"/>
                <a:gd name="f137" fmla="*/ f85 1 47"/>
                <a:gd name="f138" fmla="*/ f86 1 56"/>
                <a:gd name="f139" fmla="*/ f87 1 47"/>
                <a:gd name="f140" fmla="*/ f88 1 47"/>
                <a:gd name="f141" fmla="*/ f89 1 56"/>
                <a:gd name="f142" fmla="*/ f90 1 56"/>
                <a:gd name="f143" fmla="*/ f91 1 47"/>
                <a:gd name="f144" fmla="*/ f92 1 56"/>
                <a:gd name="f145" fmla="*/ f93 1 47"/>
                <a:gd name="f146" fmla="*/ f94 1 47"/>
                <a:gd name="f147" fmla="*/ f95 1 56"/>
                <a:gd name="f148" fmla="*/ f96 1 47"/>
                <a:gd name="f149" fmla="*/ f97 1 56"/>
                <a:gd name="f150" fmla="*/ f98 1 56"/>
                <a:gd name="f151" fmla="*/ f99 1 47"/>
                <a:gd name="f152" fmla="*/ f100 1 56"/>
                <a:gd name="f153" fmla="*/ f101 1 47"/>
                <a:gd name="f154" fmla="*/ f102 1 56"/>
                <a:gd name="f155" fmla="*/ f103 1 47"/>
                <a:gd name="f156" fmla="*/ f104 1 56"/>
                <a:gd name="f157" fmla="*/ f105 1 56"/>
                <a:gd name="f158" fmla="*/ f106 1 56"/>
                <a:gd name="f159" fmla="*/ f107 1 56"/>
                <a:gd name="f160" fmla="*/ f108 1 47"/>
                <a:gd name="f161" fmla="*/ f109 1 56"/>
                <a:gd name="f162" fmla="*/ f110 1 47"/>
                <a:gd name="f163" fmla="*/ f111 1 56"/>
                <a:gd name="f164" fmla="*/ f112 1 47"/>
                <a:gd name="f165" fmla="*/ f113 1 47"/>
                <a:gd name="f166" fmla="*/ f114 1 56"/>
                <a:gd name="f167" fmla="*/ f115 1 47"/>
                <a:gd name="f168" fmla="*/ f116 1 47"/>
                <a:gd name="f169" fmla="*/ f117 1 56"/>
                <a:gd name="f170" fmla="*/ f118 1 56"/>
                <a:gd name="f171" fmla="*/ f119 1 47"/>
                <a:gd name="f172" fmla="*/ f120 1 56"/>
                <a:gd name="f173" fmla="*/ 0 1 f68"/>
                <a:gd name="f174" fmla="*/ f62 1 f68"/>
                <a:gd name="f175" fmla="*/ 0 1 f69"/>
                <a:gd name="f176" fmla="*/ f63 1 f69"/>
                <a:gd name="f177" fmla="*/ f122 1 f68"/>
                <a:gd name="f178" fmla="*/ f123 1 f69"/>
                <a:gd name="f179" fmla="*/ f124 1 f68"/>
                <a:gd name="f180" fmla="*/ f125 1 f69"/>
                <a:gd name="f181" fmla="*/ f126 1 f68"/>
                <a:gd name="f182" fmla="*/ f127 1 f69"/>
                <a:gd name="f183" fmla="*/ f128 1 f68"/>
                <a:gd name="f184" fmla="*/ f129 1 f69"/>
                <a:gd name="f185" fmla="*/ f130 1 f68"/>
                <a:gd name="f186" fmla="*/ f131 1 f69"/>
                <a:gd name="f187" fmla="*/ f132 1 f68"/>
                <a:gd name="f188" fmla="*/ f133 1 f69"/>
                <a:gd name="f189" fmla="*/ f134 1 f68"/>
                <a:gd name="f190" fmla="*/ f135 1 f69"/>
                <a:gd name="f191" fmla="*/ f136 1 f68"/>
                <a:gd name="f192" fmla="*/ f137 1 f69"/>
                <a:gd name="f193" fmla="*/ f138 1 f68"/>
                <a:gd name="f194" fmla="*/ f139 1 f69"/>
                <a:gd name="f195" fmla="*/ f140 1 f69"/>
                <a:gd name="f196" fmla="*/ f141 1 f68"/>
                <a:gd name="f197" fmla="*/ f142 1 f68"/>
                <a:gd name="f198" fmla="*/ f143 1 f69"/>
                <a:gd name="f199" fmla="*/ f144 1 f68"/>
                <a:gd name="f200" fmla="*/ f145 1 f69"/>
                <a:gd name="f201" fmla="*/ f146 1 f69"/>
                <a:gd name="f202" fmla="*/ f147 1 f68"/>
                <a:gd name="f203" fmla="*/ f148 1 f69"/>
                <a:gd name="f204" fmla="*/ f149 1 f68"/>
                <a:gd name="f205" fmla="*/ f150 1 f68"/>
                <a:gd name="f206" fmla="*/ f151 1 f69"/>
                <a:gd name="f207" fmla="*/ f152 1 f68"/>
                <a:gd name="f208" fmla="*/ f153 1 f69"/>
                <a:gd name="f209" fmla="*/ f154 1 f68"/>
                <a:gd name="f210" fmla="*/ f155 1 f69"/>
                <a:gd name="f211" fmla="*/ f156 1 f68"/>
                <a:gd name="f212" fmla="*/ f157 1 f68"/>
                <a:gd name="f213" fmla="*/ f158 1 f68"/>
                <a:gd name="f214" fmla="*/ f159 1 f68"/>
                <a:gd name="f215" fmla="*/ f160 1 f69"/>
                <a:gd name="f216" fmla="*/ f161 1 f68"/>
                <a:gd name="f217" fmla="*/ f162 1 f69"/>
                <a:gd name="f218" fmla="*/ f163 1 f68"/>
                <a:gd name="f219" fmla="*/ f164 1 f69"/>
                <a:gd name="f220" fmla="*/ f165 1 f69"/>
                <a:gd name="f221" fmla="*/ f166 1 f68"/>
                <a:gd name="f222" fmla="*/ f167 1 f69"/>
                <a:gd name="f223" fmla="*/ f168 1 f69"/>
                <a:gd name="f224" fmla="*/ f169 1 f68"/>
                <a:gd name="f225" fmla="*/ f170 1 f68"/>
                <a:gd name="f226" fmla="*/ f171 1 f69"/>
                <a:gd name="f227" fmla="*/ f172 1 f68"/>
                <a:gd name="f228" fmla="*/ f173 f59 1"/>
                <a:gd name="f229" fmla="*/ f174 f59 1"/>
                <a:gd name="f230" fmla="*/ f176 f60 1"/>
                <a:gd name="f231" fmla="*/ f175 f60 1"/>
                <a:gd name="f232" fmla="*/ f177 f59 1"/>
                <a:gd name="f233" fmla="*/ f178 f60 1"/>
                <a:gd name="f234" fmla="*/ f179 f59 1"/>
                <a:gd name="f235" fmla="*/ f180 f60 1"/>
                <a:gd name="f236" fmla="*/ f181 f59 1"/>
                <a:gd name="f237" fmla="*/ f182 f60 1"/>
                <a:gd name="f238" fmla="*/ f183 f59 1"/>
                <a:gd name="f239" fmla="*/ f184 f60 1"/>
                <a:gd name="f240" fmla="*/ f185 f59 1"/>
                <a:gd name="f241" fmla="*/ f186 f60 1"/>
                <a:gd name="f242" fmla="*/ f187 f59 1"/>
                <a:gd name="f243" fmla="*/ f188 f60 1"/>
                <a:gd name="f244" fmla="*/ f189 f59 1"/>
                <a:gd name="f245" fmla="*/ f190 f60 1"/>
                <a:gd name="f246" fmla="*/ f191 f59 1"/>
                <a:gd name="f247" fmla="*/ f192 f60 1"/>
                <a:gd name="f248" fmla="*/ f193 f59 1"/>
                <a:gd name="f249" fmla="*/ f194 f60 1"/>
                <a:gd name="f250" fmla="*/ f195 f60 1"/>
                <a:gd name="f251" fmla="*/ f196 f59 1"/>
                <a:gd name="f252" fmla="*/ f197 f59 1"/>
                <a:gd name="f253" fmla="*/ f198 f60 1"/>
                <a:gd name="f254" fmla="*/ f199 f59 1"/>
                <a:gd name="f255" fmla="*/ f200 f60 1"/>
                <a:gd name="f256" fmla="*/ f201 f60 1"/>
                <a:gd name="f257" fmla="*/ f202 f59 1"/>
                <a:gd name="f258" fmla="*/ f203 f60 1"/>
                <a:gd name="f259" fmla="*/ f204 f59 1"/>
                <a:gd name="f260" fmla="*/ f205 f59 1"/>
                <a:gd name="f261" fmla="*/ f206 f60 1"/>
                <a:gd name="f262" fmla="*/ f207 f59 1"/>
                <a:gd name="f263" fmla="*/ f208 f60 1"/>
                <a:gd name="f264" fmla="*/ f209 f59 1"/>
                <a:gd name="f265" fmla="*/ f210 f60 1"/>
                <a:gd name="f266" fmla="*/ f211 f59 1"/>
                <a:gd name="f267" fmla="*/ f212 f59 1"/>
                <a:gd name="f268" fmla="*/ f213 f59 1"/>
                <a:gd name="f269" fmla="*/ f214 f59 1"/>
                <a:gd name="f270" fmla="*/ f215 f60 1"/>
                <a:gd name="f271" fmla="*/ f216 f59 1"/>
                <a:gd name="f272" fmla="*/ f217 f60 1"/>
                <a:gd name="f273" fmla="*/ f218 f59 1"/>
                <a:gd name="f274" fmla="*/ f219 f60 1"/>
                <a:gd name="f275" fmla="*/ f220 f60 1"/>
                <a:gd name="f276" fmla="*/ f221 f59 1"/>
                <a:gd name="f277" fmla="*/ f222 f60 1"/>
                <a:gd name="f278" fmla="*/ f223 f60 1"/>
                <a:gd name="f279" fmla="*/ f224 f59 1"/>
                <a:gd name="f280" fmla="*/ f225 f59 1"/>
                <a:gd name="f281" fmla="*/ f226 f60 1"/>
                <a:gd name="f282" fmla="*/ f227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232" y="f233"/>
                </a:cxn>
                <a:cxn ang="f121">
                  <a:pos x="f234" y="f235"/>
                </a:cxn>
                <a:cxn ang="f121">
                  <a:pos x="f236" y="f237"/>
                </a:cxn>
                <a:cxn ang="f121">
                  <a:pos x="f238" y="f239"/>
                </a:cxn>
                <a:cxn ang="f121">
                  <a:pos x="f240" y="f241"/>
                </a:cxn>
                <a:cxn ang="f121">
                  <a:pos x="f242" y="f243"/>
                </a:cxn>
                <a:cxn ang="f121">
                  <a:pos x="f244" y="f245"/>
                </a:cxn>
                <a:cxn ang="f121">
                  <a:pos x="f246" y="f247"/>
                </a:cxn>
                <a:cxn ang="f121">
                  <a:pos x="f248" y="f249"/>
                </a:cxn>
                <a:cxn ang="f121">
                  <a:pos x="f246" y="f250"/>
                </a:cxn>
                <a:cxn ang="f121">
                  <a:pos x="f251" y="f249"/>
                </a:cxn>
                <a:cxn ang="f121">
                  <a:pos x="f252" y="f247"/>
                </a:cxn>
                <a:cxn ang="f121">
                  <a:pos x="f246" y="f253"/>
                </a:cxn>
                <a:cxn ang="f121">
                  <a:pos x="f254" y="f255"/>
                </a:cxn>
                <a:cxn ang="f121">
                  <a:pos x="f240" y="f256"/>
                </a:cxn>
                <a:cxn ang="f121">
                  <a:pos x="f257" y="f258"/>
                </a:cxn>
                <a:cxn ang="f121">
                  <a:pos x="f259" y="f235"/>
                </a:cxn>
                <a:cxn ang="f121">
                  <a:pos x="f240" y="f237"/>
                </a:cxn>
                <a:cxn ang="f121">
                  <a:pos x="f260" y="f261"/>
                </a:cxn>
                <a:cxn ang="f121">
                  <a:pos x="f248" y="f261"/>
                </a:cxn>
                <a:cxn ang="f121">
                  <a:pos x="f262" y="f263"/>
                </a:cxn>
                <a:cxn ang="f121">
                  <a:pos x="f262" y="f263"/>
                </a:cxn>
                <a:cxn ang="f121">
                  <a:pos x="f264" y="f265"/>
                </a:cxn>
                <a:cxn ang="f121">
                  <a:pos x="f266" y="f253"/>
                </a:cxn>
                <a:cxn ang="f121">
                  <a:pos x="f267" y="f245"/>
                </a:cxn>
                <a:cxn ang="f121">
                  <a:pos x="f268" y="f250"/>
                </a:cxn>
                <a:cxn ang="f121">
                  <a:pos x="f269" y="f270"/>
                </a:cxn>
                <a:cxn ang="f121">
                  <a:pos x="f271" y="f272"/>
                </a:cxn>
                <a:cxn ang="f121">
                  <a:pos x="f273" y="f274"/>
                </a:cxn>
                <a:cxn ang="f121">
                  <a:pos x="f251" y="f274"/>
                </a:cxn>
                <a:cxn ang="f121">
                  <a:pos x="f254" y="f275"/>
                </a:cxn>
                <a:cxn ang="f121">
                  <a:pos x="f276" y="f277"/>
                </a:cxn>
                <a:cxn ang="f121">
                  <a:pos x="f259" y="f278"/>
                </a:cxn>
                <a:cxn ang="f121">
                  <a:pos x="f279" y="f277"/>
                </a:cxn>
                <a:cxn ang="f121">
                  <a:pos x="f280" y="f281"/>
                </a:cxn>
                <a:cxn ang="f121">
                  <a:pos x="f282" y="f261"/>
                </a:cxn>
                <a:cxn ang="f121">
                  <a:pos x="f232" y="f233"/>
                </a:cxn>
              </a:cxnLst>
              <a:rect l="f228" t="f231" r="f229" b="f230"/>
              <a:pathLst>
                <a:path w="56" h="47">
                  <a:moveTo>
                    <a:pt x="f8" y="f7"/>
                  </a:moveTo>
                  <a:cubicBezTo>
                    <a:pt x="f9" y="f10"/>
                    <a:pt x="f10" y="f10"/>
                    <a:pt x="f11" y="f10"/>
                  </a:cubicBezTo>
                  <a:cubicBezTo>
                    <a:pt x="f12" y="f10"/>
                    <a:pt x="f13" y="f10"/>
                    <a:pt x="f14" y="f15"/>
                  </a:cubicBezTo>
                  <a:cubicBezTo>
                    <a:pt x="f16" y="f17"/>
                    <a:pt x="f18" y="f19"/>
                    <a:pt x="f20" y="f12"/>
                  </a:cubicBezTo>
                  <a:cubicBezTo>
                    <a:pt x="f20" y="f21"/>
                    <a:pt x="f22" y="f13"/>
                    <a:pt x="f23" y="f13"/>
                  </a:cubicBezTo>
                  <a:cubicBezTo>
                    <a:pt x="f24" y="f14"/>
                    <a:pt x="f25" y="f26"/>
                    <a:pt x="f27" y="f28"/>
                  </a:cubicBezTo>
                  <a:cubicBezTo>
                    <a:pt x="f27" y="f18"/>
                    <a:pt x="f29" y="f20"/>
                    <a:pt x="f29" y="f20"/>
                  </a:cubicBezTo>
                  <a:cubicBezTo>
                    <a:pt x="f24" y="f20"/>
                    <a:pt x="f30" y="f18"/>
                    <a:pt x="f31" y="f22"/>
                  </a:cubicBezTo>
                  <a:cubicBezTo>
                    <a:pt x="f32" y="f23"/>
                    <a:pt x="f31" y="f29"/>
                    <a:pt x="f33" y="f24"/>
                  </a:cubicBezTo>
                  <a:cubicBezTo>
                    <a:pt x="f33" y="f24"/>
                    <a:pt x="f33" y="f24"/>
                    <a:pt x="f31" y="f25"/>
                  </a:cubicBezTo>
                  <a:cubicBezTo>
                    <a:pt x="f31" y="f24"/>
                    <a:pt x="f34" y="f24"/>
                    <a:pt x="f34" y="f24"/>
                  </a:cubicBezTo>
                  <a:cubicBezTo>
                    <a:pt x="f35" y="f27"/>
                    <a:pt x="f35" y="f23"/>
                    <a:pt x="f35" y="f22"/>
                  </a:cubicBezTo>
                  <a:cubicBezTo>
                    <a:pt x="f35" y="f18"/>
                    <a:pt x="f32" y="f28"/>
                    <a:pt x="f31" y="f16"/>
                  </a:cubicBezTo>
                  <a:cubicBezTo>
                    <a:pt x="f33" y="f16"/>
                    <a:pt x="f30" y="f26"/>
                    <a:pt x="f30" y="f36"/>
                  </a:cubicBezTo>
                  <a:cubicBezTo>
                    <a:pt x="f25" y="f13"/>
                    <a:pt x="f24" y="f21"/>
                    <a:pt x="f23" y="f21"/>
                  </a:cubicBezTo>
                  <a:cubicBezTo>
                    <a:pt x="f37" y="f21"/>
                    <a:pt x="f22" y="f12"/>
                    <a:pt x="f22" y="f38"/>
                  </a:cubicBezTo>
                  <a:cubicBezTo>
                    <a:pt x="f22" y="f19"/>
                    <a:pt x="f20" y="f17"/>
                    <a:pt x="f18" y="f10"/>
                  </a:cubicBezTo>
                  <a:cubicBezTo>
                    <a:pt x="f20" y="f10"/>
                    <a:pt x="f37" y="f10"/>
                    <a:pt x="f23" y="f15"/>
                  </a:cubicBezTo>
                  <a:cubicBezTo>
                    <a:pt x="f29" y="f15"/>
                    <a:pt x="f27" y="f17"/>
                    <a:pt x="f24" y="f17"/>
                  </a:cubicBezTo>
                  <a:cubicBezTo>
                    <a:pt x="f25" y="f39"/>
                    <a:pt x="f30" y="f39"/>
                    <a:pt x="f33" y="f17"/>
                  </a:cubicBezTo>
                  <a:cubicBezTo>
                    <a:pt x="f32" y="f10"/>
                    <a:pt x="f40" y="f15"/>
                    <a:pt x="f41" y="f19"/>
                  </a:cubicBezTo>
                  <a:cubicBezTo>
                    <a:pt x="f41" y="f19"/>
                    <a:pt x="f41" y="f19"/>
                    <a:pt x="f41" y="f19"/>
                  </a:cubicBezTo>
                  <a:cubicBezTo>
                    <a:pt x="f42" y="f12"/>
                    <a:pt x="f43" y="f13"/>
                    <a:pt x="f44" y="f14"/>
                  </a:cubicBezTo>
                  <a:cubicBezTo>
                    <a:pt x="f45" y="f14"/>
                    <a:pt x="f46" y="f36"/>
                    <a:pt x="f46" y="f16"/>
                  </a:cubicBezTo>
                  <a:cubicBezTo>
                    <a:pt x="f46" y="f28"/>
                    <a:pt x="f47" y="f18"/>
                    <a:pt x="f48" y="f20"/>
                  </a:cubicBezTo>
                  <a:cubicBezTo>
                    <a:pt x="f49" y="f37"/>
                    <a:pt x="f5" y="f29"/>
                    <a:pt x="f49" y="f25"/>
                  </a:cubicBezTo>
                  <a:cubicBezTo>
                    <a:pt x="f49" y="f33"/>
                    <a:pt x="f48" y="f34"/>
                    <a:pt x="f45" y="f32"/>
                  </a:cubicBezTo>
                  <a:cubicBezTo>
                    <a:pt x="f44" y="f32"/>
                    <a:pt x="f50" y="f35"/>
                    <a:pt x="f50" y="f40"/>
                  </a:cubicBezTo>
                  <a:cubicBezTo>
                    <a:pt x="f51" y="f43"/>
                    <a:pt x="f42" y="f50"/>
                    <a:pt x="f52" y="f51"/>
                  </a:cubicBezTo>
                  <a:cubicBezTo>
                    <a:pt x="f35" y="f51"/>
                    <a:pt x="f32" y="f51"/>
                    <a:pt x="f34" y="f51"/>
                  </a:cubicBezTo>
                  <a:cubicBezTo>
                    <a:pt x="f31" y="f51"/>
                    <a:pt x="f33" y="f50"/>
                    <a:pt x="f30" y="f44"/>
                  </a:cubicBezTo>
                  <a:cubicBezTo>
                    <a:pt x="f30" y="f45"/>
                    <a:pt x="f30" y="f45"/>
                    <a:pt x="f25" y="f46"/>
                  </a:cubicBezTo>
                  <a:cubicBezTo>
                    <a:pt x="f24" y="f49"/>
                    <a:pt x="f23" y="f5"/>
                    <a:pt x="f18" y="f49"/>
                  </a:cubicBezTo>
                  <a:cubicBezTo>
                    <a:pt x="f16" y="f53"/>
                    <a:pt x="f14" y="f47"/>
                    <a:pt x="f21" y="f46"/>
                  </a:cubicBezTo>
                  <a:cubicBezTo>
                    <a:pt x="f11" y="f50"/>
                    <a:pt x="f17" y="f42"/>
                    <a:pt x="f54" y="f52"/>
                  </a:cubicBezTo>
                  <a:cubicBezTo>
                    <a:pt x="f55" y="f25"/>
                    <a:pt x="f6" y="f16"/>
                    <a:pt x="f56" y="f17"/>
                  </a:cubicBezTo>
                  <a:cubicBezTo>
                    <a:pt x="f57" y="f15"/>
                    <a:pt x="f57" y="f54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0B547BD0-3B5B-152C-991E-74760AC6D4E8}"/>
                </a:ext>
              </a:extLst>
            </p:cNvPr>
            <p:cNvSpPr/>
            <p:nvPr/>
          </p:nvSpPr>
          <p:spPr>
            <a:xfrm>
              <a:off x="4351346" y="2497674"/>
              <a:ext cx="125318" cy="1412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56"/>
                <a:gd name="f8" fmla="val 39"/>
                <a:gd name="f9" fmla="val 34"/>
                <a:gd name="f10" fmla="val 31"/>
                <a:gd name="f11" fmla="val 28"/>
                <a:gd name="f12" fmla="val 47"/>
                <a:gd name="f13" fmla="val 26"/>
                <a:gd name="f14" fmla="val 25"/>
                <a:gd name="f15" fmla="val 24"/>
                <a:gd name="f16" fmla="val 23"/>
                <a:gd name="f17" fmla="val 54"/>
                <a:gd name="f18" fmla="val 53"/>
                <a:gd name="f19" fmla="val 51"/>
                <a:gd name="f20" fmla="val 46"/>
                <a:gd name="f21" fmla="val 21"/>
                <a:gd name="f22" fmla="val 43"/>
                <a:gd name="f23" fmla="val 16"/>
                <a:gd name="f24" fmla="val 45"/>
                <a:gd name="f25" fmla="val 13"/>
                <a:gd name="f26" fmla="val 11"/>
                <a:gd name="f27" fmla="val 8"/>
                <a:gd name="f28" fmla="val 6"/>
                <a:gd name="f29" fmla="val 50"/>
                <a:gd name="f30" fmla="val 4"/>
                <a:gd name="f31" fmla="val 2"/>
                <a:gd name="f32" fmla="val 1"/>
                <a:gd name="f33" fmla="val 7"/>
                <a:gd name="f34" fmla="val 27"/>
                <a:gd name="f35" fmla="val 18"/>
                <a:gd name="f36" fmla="val 17"/>
                <a:gd name="f37" fmla="val 5"/>
                <a:gd name="f38" fmla="val 41"/>
                <a:gd name="f39" fmla="val 38"/>
                <a:gd name="f40" fmla="val 22"/>
                <a:gd name="f41" fmla="val 37"/>
                <a:gd name="f42" fmla="+- 0 0 -90"/>
                <a:gd name="f43" fmla="*/ f3 1 49"/>
                <a:gd name="f44" fmla="*/ f4 1 5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49"/>
                <a:gd name="f53" fmla="*/ f49 1 56"/>
                <a:gd name="f54" fmla="*/ 39 f50 1"/>
                <a:gd name="f55" fmla="*/ 34 f49 1"/>
                <a:gd name="f56" fmla="*/ 26 f50 1"/>
                <a:gd name="f57" fmla="*/ 56 f49 1"/>
                <a:gd name="f58" fmla="*/ 23 f50 1"/>
                <a:gd name="f59" fmla="*/ 24 f50 1"/>
                <a:gd name="f60" fmla="*/ 51 f49 1"/>
                <a:gd name="f61" fmla="*/ 16 f50 1"/>
                <a:gd name="f62" fmla="*/ 45 f49 1"/>
                <a:gd name="f63" fmla="*/ 8 f50 1"/>
                <a:gd name="f64" fmla="*/ 49 f49 1"/>
                <a:gd name="f65" fmla="*/ 2 f50 1"/>
                <a:gd name="f66" fmla="*/ 53 f49 1"/>
                <a:gd name="f67" fmla="*/ 0 f50 1"/>
                <a:gd name="f68" fmla="*/ 54 f49 1"/>
                <a:gd name="f69" fmla="*/ 18 f50 1"/>
                <a:gd name="f70" fmla="*/ 17 f49 1"/>
                <a:gd name="f71" fmla="*/ 49 f50 1"/>
                <a:gd name="f72" fmla="*/ 1 f49 1"/>
                <a:gd name="f73" fmla="*/ 16 f49 1"/>
                <a:gd name="f74" fmla="+- f51 0 f1"/>
                <a:gd name="f75" fmla="*/ f54 1 49"/>
                <a:gd name="f76" fmla="*/ f55 1 56"/>
                <a:gd name="f77" fmla="*/ f56 1 49"/>
                <a:gd name="f78" fmla="*/ f57 1 56"/>
                <a:gd name="f79" fmla="*/ f58 1 49"/>
                <a:gd name="f80" fmla="*/ f59 1 49"/>
                <a:gd name="f81" fmla="*/ f60 1 56"/>
                <a:gd name="f82" fmla="*/ f61 1 49"/>
                <a:gd name="f83" fmla="*/ f62 1 56"/>
                <a:gd name="f84" fmla="*/ f63 1 49"/>
                <a:gd name="f85" fmla="*/ f64 1 56"/>
                <a:gd name="f86" fmla="*/ f65 1 49"/>
                <a:gd name="f87" fmla="*/ f66 1 56"/>
                <a:gd name="f88" fmla="*/ f67 1 49"/>
                <a:gd name="f89" fmla="*/ f68 1 56"/>
                <a:gd name="f90" fmla="*/ f69 1 49"/>
                <a:gd name="f91" fmla="*/ f70 1 56"/>
                <a:gd name="f92" fmla="*/ f71 1 49"/>
                <a:gd name="f93" fmla="*/ f72 1 56"/>
                <a:gd name="f94" fmla="*/ f73 1 56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2"/>
                <a:gd name="f105" fmla="*/ f81 1 f53"/>
                <a:gd name="f106" fmla="*/ f82 1 f52"/>
                <a:gd name="f107" fmla="*/ f83 1 f53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3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3 1"/>
                <a:gd name="f129" fmla="*/ f105 f44 1"/>
                <a:gd name="f130" fmla="*/ f106 f43 1"/>
                <a:gd name="f131" fmla="*/ f107 f44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6"/>
                </a:cxn>
                <a:cxn ang="f74">
                  <a:pos x="f128" y="f129"/>
                </a:cxn>
                <a:cxn ang="f74">
                  <a:pos x="f130" y="f131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23" y="f142"/>
                </a:cxn>
                <a:cxn ang="f74">
                  <a:pos x="f123" y="f124"/>
                </a:cxn>
              </a:cxnLst>
              <a:rect l="f119" t="f122" r="f120" b="f121"/>
              <a:pathLst>
                <a:path w="49" h="56">
                  <a:moveTo>
                    <a:pt x="f8" y="f9"/>
                  </a:moveTo>
                  <a:cubicBezTo>
                    <a:pt x="f10" y="f8"/>
                    <a:pt x="f11" y="f12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5" y="f17"/>
                    <a:pt x="f15" y="f18"/>
                    <a:pt x="f15" y="f19"/>
                  </a:cubicBezTo>
                  <a:cubicBezTo>
                    <a:pt x="f15" y="f20"/>
                    <a:pt x="f21" y="f22"/>
                    <a:pt x="f23" y="f24"/>
                  </a:cubicBezTo>
                  <a:cubicBezTo>
                    <a:pt x="f25" y="f20"/>
                    <a:pt x="f26" y="f12"/>
                    <a:pt x="f27" y="f6"/>
                  </a:cubicBezTo>
                  <a:cubicBezTo>
                    <a:pt x="f28" y="f29"/>
                    <a:pt x="f30" y="f19"/>
                    <a:pt x="f31" y="f18"/>
                  </a:cubicBezTo>
                  <a:cubicBezTo>
                    <a:pt x="f32" y="f18"/>
                    <a:pt x="f5" y="f18"/>
                    <a:pt x="f5" y="f17"/>
                  </a:cubicBezTo>
                  <a:cubicBezTo>
                    <a:pt x="f31" y="f8"/>
                    <a:pt x="f33" y="f34"/>
                    <a:pt x="f35" y="f36"/>
                  </a:cubicBezTo>
                  <a:cubicBezTo>
                    <a:pt x="f34" y="f27"/>
                    <a:pt x="f22" y="f5"/>
                    <a:pt x="f6" y="f32"/>
                  </a:cubicBezTo>
                  <a:cubicBezTo>
                    <a:pt x="f22" y="f37"/>
                    <a:pt x="f38" y="f26"/>
                    <a:pt x="f8" y="f23"/>
                  </a:cubicBezTo>
                  <a:cubicBezTo>
                    <a:pt x="f39" y="f40"/>
                    <a:pt x="f41" y="f11"/>
                    <a:pt x="f8" y="f9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A8677F5C-C875-8310-D2D0-AAD7800A6B26}"/>
                </a:ext>
              </a:extLst>
            </p:cNvPr>
            <p:cNvSpPr/>
            <p:nvPr/>
          </p:nvSpPr>
          <p:spPr>
            <a:xfrm>
              <a:off x="4535067" y="2624053"/>
              <a:ext cx="32918" cy="732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9"/>
                <a:gd name="f8" fmla="val 3"/>
                <a:gd name="f9" fmla="val 1"/>
                <a:gd name="f10" fmla="val 19"/>
                <a:gd name="f11" fmla="val 10"/>
                <a:gd name="f12" fmla="val 2"/>
                <a:gd name="f13" fmla="val 5"/>
                <a:gd name="f14" fmla="val 8"/>
                <a:gd name="f15" fmla="val 9"/>
                <a:gd name="f16" fmla="val 18"/>
                <a:gd name="f17" fmla="val 11"/>
                <a:gd name="f18" fmla="val 22"/>
                <a:gd name="f19" fmla="val 25"/>
                <a:gd name="f20" fmla="val 6"/>
                <a:gd name="f21" fmla="val 27"/>
                <a:gd name="f22" fmla="+- 0 0 -90"/>
                <a:gd name="f23" fmla="*/ f3 1 13"/>
                <a:gd name="f24" fmla="*/ f4 1 2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3"/>
                <a:gd name="f33" fmla="*/ f29 1 29"/>
                <a:gd name="f34" fmla="*/ 3 f30 1"/>
                <a:gd name="f35" fmla="*/ 29 f29 1"/>
                <a:gd name="f36" fmla="*/ 2 f30 1"/>
                <a:gd name="f37" fmla="*/ 0 f29 1"/>
                <a:gd name="f38" fmla="*/ 10 f30 1"/>
                <a:gd name="f39" fmla="*/ 9 f29 1"/>
                <a:gd name="f40" fmla="*/ 11 f30 1"/>
                <a:gd name="f41" fmla="*/ 22 f29 1"/>
                <a:gd name="f42" fmla="+- f31 0 f1"/>
                <a:gd name="f43" fmla="*/ f34 1 13"/>
                <a:gd name="f44" fmla="*/ f35 1 29"/>
                <a:gd name="f45" fmla="*/ f36 1 13"/>
                <a:gd name="f46" fmla="*/ f37 1 29"/>
                <a:gd name="f47" fmla="*/ f38 1 13"/>
                <a:gd name="f48" fmla="*/ f39 1 29"/>
                <a:gd name="f49" fmla="*/ f40 1 13"/>
                <a:gd name="f50" fmla="*/ f41 1 29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13" h="28">
                  <a:moveTo>
                    <a:pt x="f8" y="f7"/>
                  </a:moveTo>
                  <a:cubicBezTo>
                    <a:pt x="f9" y="f10"/>
                    <a:pt x="f5" y="f11"/>
                    <a:pt x="f12" y="f5"/>
                  </a:cubicBezTo>
                  <a:cubicBezTo>
                    <a:pt x="f13" y="f12"/>
                    <a:pt x="f14" y="f13"/>
                    <a:pt x="f11" y="f15"/>
                  </a:cubicBezTo>
                  <a:cubicBezTo>
                    <a:pt x="f6" y="f6"/>
                    <a:pt x="f6" y="f16"/>
                    <a:pt x="f17" y="f18"/>
                  </a:cubicBezTo>
                  <a:cubicBezTo>
                    <a:pt x="f15" y="f19"/>
                    <a:pt x="f20" y="f21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Freeform 13">
              <a:extLst>
                <a:ext uri="{FF2B5EF4-FFF2-40B4-BE49-F238E27FC236}">
                  <a16:creationId xmlns:a16="http://schemas.microsoft.com/office/drawing/2014/main" id="{72BC49CD-679D-C0DE-7FCE-4B55F31FDDB8}"/>
                </a:ext>
              </a:extLst>
            </p:cNvPr>
            <p:cNvSpPr/>
            <p:nvPr/>
          </p:nvSpPr>
          <p:spPr>
            <a:xfrm>
              <a:off x="4453301" y="2505108"/>
              <a:ext cx="30796" cy="764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30"/>
                <a:gd name="f8" fmla="val 1"/>
                <a:gd name="f9" fmla="val 28"/>
                <a:gd name="f10" fmla="val 27"/>
                <a:gd name="f11" fmla="val 25"/>
                <a:gd name="f12" fmla="val 19"/>
                <a:gd name="f13" fmla="val 2"/>
                <a:gd name="f14" fmla="val 5"/>
                <a:gd name="f15" fmla="val 6"/>
                <a:gd name="f16" fmla="val 4"/>
                <a:gd name="f17" fmla="val 7"/>
                <a:gd name="f18" fmla="val 9"/>
                <a:gd name="f19" fmla="val 10"/>
                <a:gd name="f20" fmla="val 11"/>
                <a:gd name="f21" fmla="val 8"/>
                <a:gd name="f22" fmla="val 15"/>
                <a:gd name="f23" fmla="val 20"/>
                <a:gd name="f24" fmla="val 24"/>
                <a:gd name="f25" fmla="val 3"/>
                <a:gd name="f26" fmla="val 29"/>
                <a:gd name="f27" fmla="+- 0 0 -90"/>
                <a:gd name="f28" fmla="*/ f3 1 12"/>
                <a:gd name="f29" fmla="*/ f4 1 3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2"/>
                <a:gd name="f38" fmla="*/ f34 1 30"/>
                <a:gd name="f39" fmla="*/ 1 f35 1"/>
                <a:gd name="f40" fmla="*/ 30 f34 1"/>
                <a:gd name="f41" fmla="*/ 0 f35 1"/>
                <a:gd name="f42" fmla="*/ 25 f34 1"/>
                <a:gd name="f43" fmla="*/ 5 f35 1"/>
                <a:gd name="f44" fmla="*/ 6 f34 1"/>
                <a:gd name="f45" fmla="*/ 9 f35 1"/>
                <a:gd name="f46" fmla="*/ 1 f34 1"/>
                <a:gd name="f47" fmla="*/ 11 f35 1"/>
                <a:gd name="f48" fmla="*/ 0 f34 1"/>
                <a:gd name="f49" fmla="*/ 12 f35 1"/>
                <a:gd name="f50" fmla="*/ 2 f34 1"/>
                <a:gd name="f51" fmla="*/ 11 f34 1"/>
                <a:gd name="f52" fmla="*/ 24 f34 1"/>
                <a:gd name="f53" fmla="+- f36 0 f1"/>
                <a:gd name="f54" fmla="*/ f39 1 12"/>
                <a:gd name="f55" fmla="*/ f40 1 30"/>
                <a:gd name="f56" fmla="*/ f41 1 12"/>
                <a:gd name="f57" fmla="*/ f42 1 30"/>
                <a:gd name="f58" fmla="*/ f43 1 12"/>
                <a:gd name="f59" fmla="*/ f44 1 30"/>
                <a:gd name="f60" fmla="*/ f45 1 12"/>
                <a:gd name="f61" fmla="*/ f46 1 30"/>
                <a:gd name="f62" fmla="*/ f47 1 12"/>
                <a:gd name="f63" fmla="*/ f48 1 30"/>
                <a:gd name="f64" fmla="*/ f49 1 12"/>
                <a:gd name="f65" fmla="*/ f50 1 30"/>
                <a:gd name="f66" fmla="*/ f51 1 30"/>
                <a:gd name="f67" fmla="*/ f52 1 30"/>
                <a:gd name="f68" fmla="*/ 0 1 f37"/>
                <a:gd name="f69" fmla="*/ f31 1 f37"/>
                <a:gd name="f70" fmla="*/ 0 1 f38"/>
                <a:gd name="f71" fmla="*/ f32 1 f38"/>
                <a:gd name="f72" fmla="*/ f54 1 f37"/>
                <a:gd name="f73" fmla="*/ f55 1 f38"/>
                <a:gd name="f74" fmla="*/ f56 1 f37"/>
                <a:gd name="f75" fmla="*/ f57 1 f38"/>
                <a:gd name="f76" fmla="*/ f58 1 f37"/>
                <a:gd name="f77" fmla="*/ f59 1 f38"/>
                <a:gd name="f78" fmla="*/ f60 1 f37"/>
                <a:gd name="f79" fmla="*/ f61 1 f38"/>
                <a:gd name="f80" fmla="*/ f62 1 f37"/>
                <a:gd name="f81" fmla="*/ f63 1 f38"/>
                <a:gd name="f82" fmla="*/ f64 1 f37"/>
                <a:gd name="f83" fmla="*/ f65 1 f38"/>
                <a:gd name="f84" fmla="*/ f66 1 f38"/>
                <a:gd name="f85" fmla="*/ f67 1 f38"/>
                <a:gd name="f86" fmla="*/ f68 f28 1"/>
                <a:gd name="f87" fmla="*/ f69 f28 1"/>
                <a:gd name="f88" fmla="*/ f71 f29 1"/>
                <a:gd name="f89" fmla="*/ f70 f29 1"/>
                <a:gd name="f90" fmla="*/ f72 f28 1"/>
                <a:gd name="f91" fmla="*/ f73 f29 1"/>
                <a:gd name="f92" fmla="*/ f74 f28 1"/>
                <a:gd name="f93" fmla="*/ f75 f29 1"/>
                <a:gd name="f94" fmla="*/ f76 f28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8 1"/>
                <a:gd name="f101" fmla="*/ f83 f29 1"/>
                <a:gd name="f102" fmla="*/ f84 f29 1"/>
                <a:gd name="f103" fmla="*/ f85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96" y="f102"/>
                </a:cxn>
                <a:cxn ang="f53">
                  <a:pos x="f94" y="f103"/>
                </a:cxn>
                <a:cxn ang="f53">
                  <a:pos x="f90" y="f91"/>
                </a:cxn>
              </a:cxnLst>
              <a:rect l="f86" t="f89" r="f87" b="f88"/>
              <a:pathLst>
                <a:path w="12" h="30">
                  <a:moveTo>
                    <a:pt x="f8" y="f7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8" y="f12"/>
                    <a:pt x="f13" y="f6"/>
                    <a:pt x="f14" y="f15"/>
                  </a:cubicBezTo>
                  <a:cubicBezTo>
                    <a:pt x="f15" y="f16"/>
                    <a:pt x="f17" y="f13"/>
                    <a:pt x="f18" y="f8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0" y="f5"/>
                    <a:pt x="f6" y="f8"/>
                    <a:pt x="f6" y="f13"/>
                  </a:cubicBezTo>
                  <a:cubicBezTo>
                    <a:pt x="f20" y="f14"/>
                    <a:pt x="f19" y="f21"/>
                    <a:pt x="f18" y="f20"/>
                  </a:cubicBezTo>
                  <a:cubicBezTo>
                    <a:pt x="f21" y="f22"/>
                    <a:pt x="f17" y="f23"/>
                    <a:pt x="f14" y="f24"/>
                  </a:cubicBezTo>
                  <a:cubicBezTo>
                    <a:pt x="f16" y="f10"/>
                    <a:pt x="f25" y="f26"/>
                    <a:pt x="f8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Freeform 14">
              <a:extLst>
                <a:ext uri="{FF2B5EF4-FFF2-40B4-BE49-F238E27FC236}">
                  <a16:creationId xmlns:a16="http://schemas.microsoft.com/office/drawing/2014/main" id="{0B722818-1833-0169-BE7D-BBB6905A05EC}"/>
                </a:ext>
              </a:extLst>
            </p:cNvPr>
            <p:cNvSpPr/>
            <p:nvPr/>
          </p:nvSpPr>
          <p:spPr>
            <a:xfrm>
              <a:off x="4781452" y="2545470"/>
              <a:ext cx="27614" cy="605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4"/>
                <a:gd name="f8" fmla="val 2"/>
                <a:gd name="f9" fmla="val 3"/>
                <a:gd name="f10" fmla="val 10"/>
                <a:gd name="f11" fmla="val 4"/>
                <a:gd name="f12" fmla="val 8"/>
                <a:gd name="f13" fmla="val 9"/>
                <a:gd name="f14" fmla="val 6"/>
                <a:gd name="f15" fmla="val 15"/>
                <a:gd name="f16" fmla="val 21"/>
                <a:gd name="f17" fmla="val 22"/>
                <a:gd name="f18" fmla="val 23"/>
                <a:gd name="f19" fmla="val 1"/>
                <a:gd name="f20" fmla="val 20"/>
                <a:gd name="f21" fmla="val 18"/>
                <a:gd name="f22" fmla="val 16"/>
                <a:gd name="f23" fmla="val 12"/>
                <a:gd name="f24" fmla="val 7"/>
                <a:gd name="f25" fmla="+- 0 0 -90"/>
                <a:gd name="f26" fmla="*/ f3 1 11"/>
                <a:gd name="f27" fmla="*/ f4 1 24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1"/>
                <a:gd name="f36" fmla="*/ f32 1 24"/>
                <a:gd name="f37" fmla="*/ 11 f33 1"/>
                <a:gd name="f38" fmla="*/ 0 f32 1"/>
                <a:gd name="f39" fmla="*/ 10 f33 1"/>
                <a:gd name="f40" fmla="*/ 4 f32 1"/>
                <a:gd name="f41" fmla="*/ 4 f33 1"/>
                <a:gd name="f42" fmla="*/ 21 f32 1"/>
                <a:gd name="f43" fmla="*/ 2 f33 1"/>
                <a:gd name="f44" fmla="*/ 23 f32 1"/>
                <a:gd name="f45" fmla="*/ 0 f33 1"/>
                <a:gd name="f46" fmla="*/ 22 f32 1"/>
                <a:gd name="f47" fmla="*/ 16 f32 1"/>
                <a:gd name="f48" fmla="*/ 7 f33 1"/>
                <a:gd name="f49" fmla="*/ 3 f32 1"/>
                <a:gd name="f50" fmla="+- f34 0 f1"/>
                <a:gd name="f51" fmla="*/ f37 1 11"/>
                <a:gd name="f52" fmla="*/ f38 1 24"/>
                <a:gd name="f53" fmla="*/ f39 1 11"/>
                <a:gd name="f54" fmla="*/ f40 1 24"/>
                <a:gd name="f55" fmla="*/ f41 1 11"/>
                <a:gd name="f56" fmla="*/ f42 1 24"/>
                <a:gd name="f57" fmla="*/ f43 1 11"/>
                <a:gd name="f58" fmla="*/ f44 1 24"/>
                <a:gd name="f59" fmla="*/ f45 1 11"/>
                <a:gd name="f60" fmla="*/ f46 1 24"/>
                <a:gd name="f61" fmla="*/ f47 1 24"/>
                <a:gd name="f62" fmla="*/ f48 1 11"/>
                <a:gd name="f63" fmla="*/ f49 1 24"/>
                <a:gd name="f64" fmla="*/ 0 1 f35"/>
                <a:gd name="f65" fmla="*/ f29 1 f35"/>
                <a:gd name="f66" fmla="*/ 0 1 f36"/>
                <a:gd name="f67" fmla="*/ f30 1 f36"/>
                <a:gd name="f68" fmla="*/ f51 1 f35"/>
                <a:gd name="f69" fmla="*/ f52 1 f36"/>
                <a:gd name="f70" fmla="*/ f53 1 f35"/>
                <a:gd name="f71" fmla="*/ f54 1 f36"/>
                <a:gd name="f72" fmla="*/ f55 1 f35"/>
                <a:gd name="f73" fmla="*/ f56 1 f36"/>
                <a:gd name="f74" fmla="*/ f57 1 f35"/>
                <a:gd name="f75" fmla="*/ f58 1 f36"/>
                <a:gd name="f76" fmla="*/ f59 1 f35"/>
                <a:gd name="f77" fmla="*/ f60 1 f36"/>
                <a:gd name="f78" fmla="*/ f61 1 f36"/>
                <a:gd name="f79" fmla="*/ f62 1 f35"/>
                <a:gd name="f80" fmla="*/ f63 1 f36"/>
                <a:gd name="f81" fmla="*/ f64 f26 1"/>
                <a:gd name="f82" fmla="*/ f65 f26 1"/>
                <a:gd name="f83" fmla="*/ f67 f27 1"/>
                <a:gd name="f84" fmla="*/ f66 f27 1"/>
                <a:gd name="f85" fmla="*/ f68 f26 1"/>
                <a:gd name="f86" fmla="*/ f69 f27 1"/>
                <a:gd name="f87" fmla="*/ f70 f26 1"/>
                <a:gd name="f88" fmla="*/ f71 f27 1"/>
                <a:gd name="f89" fmla="*/ f72 f26 1"/>
                <a:gd name="f90" fmla="*/ f73 f27 1"/>
                <a:gd name="f91" fmla="*/ f74 f26 1"/>
                <a:gd name="f92" fmla="*/ f75 f27 1"/>
                <a:gd name="f93" fmla="*/ f76 f26 1"/>
                <a:gd name="f94" fmla="*/ f77 f27 1"/>
                <a:gd name="f95" fmla="*/ f78 f27 1"/>
                <a:gd name="f96" fmla="*/ f79 f26 1"/>
                <a:gd name="f97" fmla="*/ f80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93" y="f95"/>
                </a:cxn>
                <a:cxn ang="f50">
                  <a:pos x="f96" y="f97"/>
                </a:cxn>
                <a:cxn ang="f50">
                  <a:pos x="f85" y="f86"/>
                </a:cxn>
              </a:cxnLst>
              <a:rect l="f81" t="f84" r="f82" b="f83"/>
              <a:pathLst>
                <a:path w="11" h="24">
                  <a:moveTo>
                    <a:pt x="f6" y="f5"/>
                  </a:moveTo>
                  <a:cubicBezTo>
                    <a:pt x="f6" y="f8"/>
                    <a:pt x="f6" y="f9"/>
                    <a:pt x="f10" y="f11"/>
                  </a:cubicBezTo>
                  <a:cubicBezTo>
                    <a:pt x="f12" y="f13"/>
                    <a:pt x="f14" y="f15"/>
                    <a:pt x="f11" y="f16"/>
                  </a:cubicBezTo>
                  <a:cubicBezTo>
                    <a:pt x="f9" y="f17"/>
                    <a:pt x="f9" y="f17"/>
                    <a:pt x="f8" y="f18"/>
                  </a:cubicBezTo>
                  <a:cubicBezTo>
                    <a:pt x="f19" y="f7"/>
                    <a:pt x="f5" y="f7"/>
                    <a:pt x="f5" y="f17"/>
                  </a:cubicBezTo>
                  <a:cubicBezTo>
                    <a:pt x="f5" y="f20"/>
                    <a:pt x="f5" y="f21"/>
                    <a:pt x="f5" y="f22"/>
                  </a:cubicBezTo>
                  <a:cubicBezTo>
                    <a:pt x="f19" y="f23"/>
                    <a:pt x="f11" y="f24"/>
                    <a:pt x="f24" y="f9"/>
                  </a:cubicBezTo>
                  <a:cubicBezTo>
                    <a:pt x="f24" y="f8"/>
                    <a:pt x="f13" y="f19"/>
                    <a:pt x="f6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Freeform 15">
              <a:extLst>
                <a:ext uri="{FF2B5EF4-FFF2-40B4-BE49-F238E27FC236}">
                  <a16:creationId xmlns:a16="http://schemas.microsoft.com/office/drawing/2014/main" id="{45B790C2-5F36-6655-BFE1-E1CA5AA3C287}"/>
                </a:ext>
              </a:extLst>
            </p:cNvPr>
            <p:cNvSpPr/>
            <p:nvPr/>
          </p:nvSpPr>
          <p:spPr>
            <a:xfrm>
              <a:off x="4591357" y="2541218"/>
              <a:ext cx="71149" cy="148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6"/>
                <a:gd name="f8" fmla="val 4"/>
                <a:gd name="f9" fmla="val 8"/>
                <a:gd name="f10" fmla="val 21"/>
                <a:gd name="f11" fmla="val 1"/>
                <a:gd name="f12" fmla="val 18"/>
                <a:gd name="f13" fmla="val 9"/>
                <a:gd name="f14" fmla="+- 0 0 -90"/>
                <a:gd name="f15" fmla="*/ f3 1 28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28"/>
                <a:gd name="f26" fmla="*/ 0 f22 1"/>
                <a:gd name="f27" fmla="*/ 4 f21 1"/>
                <a:gd name="f28" fmla="*/ 28 f22 1"/>
                <a:gd name="f29" fmla="*/ 6 f21 1"/>
                <a:gd name="f30" fmla="+- f23 0 f1"/>
                <a:gd name="f31" fmla="*/ f26 1 28"/>
                <a:gd name="f32" fmla="*/ f27 1 6"/>
                <a:gd name="f33" fmla="*/ f28 1 28"/>
                <a:gd name="f34" fmla="*/ f29 1 6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8" h="6">
                  <a:moveTo>
                    <a:pt x="f5" y="f8"/>
                  </a:moveTo>
                  <a:cubicBezTo>
                    <a:pt x="f9" y="f5"/>
                    <a:pt x="f10" y="f11"/>
                    <a:pt x="f6" y="f7"/>
                  </a:cubicBezTo>
                  <a:cubicBezTo>
                    <a:pt x="f12" y="f7"/>
                    <a:pt x="f13" y="f7"/>
                    <a:pt x="f5" y="f8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Freeform 16">
              <a:extLst>
                <a:ext uri="{FF2B5EF4-FFF2-40B4-BE49-F238E27FC236}">
                  <a16:creationId xmlns:a16="http://schemas.microsoft.com/office/drawing/2014/main" id="{703FFC4C-0CFE-EA76-960B-B503A367CCBD}"/>
                </a:ext>
              </a:extLst>
            </p:cNvPr>
            <p:cNvSpPr/>
            <p:nvPr/>
          </p:nvSpPr>
          <p:spPr>
            <a:xfrm>
              <a:off x="4387455" y="2340507"/>
              <a:ext cx="43543" cy="254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0"/>
                <a:gd name="f8" fmla="val 15"/>
                <a:gd name="f9" fmla="val 9"/>
                <a:gd name="f10" fmla="val 14"/>
                <a:gd name="f11" fmla="val 8"/>
                <a:gd name="f12" fmla="val 12"/>
                <a:gd name="f13" fmla="val 7"/>
                <a:gd name="f14" fmla="val 6"/>
                <a:gd name="f15" fmla="val 5"/>
                <a:gd name="f16" fmla="val 3"/>
                <a:gd name="f17" fmla="val 4"/>
                <a:gd name="f18" fmla="val 16"/>
                <a:gd name="f19" fmla="+- 0 0 -90"/>
                <a:gd name="f20" fmla="*/ f3 1 17"/>
                <a:gd name="f21" fmla="*/ f4 1 1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6 1 10"/>
                <a:gd name="f30" fmla="*/ f27 1 17"/>
                <a:gd name="f31" fmla="*/ 17 f27 1"/>
                <a:gd name="f32" fmla="*/ 10 f26 1"/>
                <a:gd name="f33" fmla="*/ 12 f27 1"/>
                <a:gd name="f34" fmla="*/ 8 f26 1"/>
                <a:gd name="f35" fmla="*/ 7 f27 1"/>
                <a:gd name="f36" fmla="*/ 6 f26 1"/>
                <a:gd name="f37" fmla="*/ 0 f27 1"/>
                <a:gd name="f38" fmla="*/ 3 f26 1"/>
                <a:gd name="f39" fmla="+- f28 0 f1"/>
                <a:gd name="f40" fmla="*/ f31 1 17"/>
                <a:gd name="f41" fmla="*/ f32 1 10"/>
                <a:gd name="f42" fmla="*/ f33 1 17"/>
                <a:gd name="f43" fmla="*/ f34 1 10"/>
                <a:gd name="f44" fmla="*/ f35 1 17"/>
                <a:gd name="f45" fmla="*/ f36 1 10"/>
                <a:gd name="f46" fmla="*/ f37 1 17"/>
                <a:gd name="f47" fmla="*/ f38 1 10"/>
                <a:gd name="f48" fmla="*/ 0 1 f30"/>
                <a:gd name="f49" fmla="*/ f23 1 f30"/>
                <a:gd name="f50" fmla="*/ 0 1 f29"/>
                <a:gd name="f51" fmla="*/ f24 1 f29"/>
                <a:gd name="f52" fmla="*/ f40 1 f30"/>
                <a:gd name="f53" fmla="*/ f41 1 f29"/>
                <a:gd name="f54" fmla="*/ f42 1 f30"/>
                <a:gd name="f55" fmla="*/ f43 1 f29"/>
                <a:gd name="f56" fmla="*/ f44 1 f30"/>
                <a:gd name="f57" fmla="*/ f45 1 f29"/>
                <a:gd name="f58" fmla="*/ f46 1 f30"/>
                <a:gd name="f59" fmla="*/ f47 1 f29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7" h="10">
                  <a:moveTo>
                    <a:pt x="f6" y="f7"/>
                  </a:moveTo>
                  <a:cubicBezTo>
                    <a:pt x="f8" y="f9"/>
                    <a:pt x="f10" y="f11"/>
                    <a:pt x="f12" y="f11"/>
                  </a:cubicBezTo>
                  <a:cubicBezTo>
                    <a:pt x="f7" y="f13"/>
                    <a:pt x="f11" y="f13"/>
                    <a:pt x="f13" y="f14"/>
                  </a:cubicBezTo>
                  <a:cubicBezTo>
                    <a:pt x="f15" y="f15"/>
                    <a:pt x="f16" y="f17"/>
                    <a:pt x="f5" y="f16"/>
                  </a:cubicBezTo>
                  <a:cubicBezTo>
                    <a:pt x="f14" y="f5"/>
                    <a:pt x="f18" y="f17"/>
                    <a:pt x="f6" y="f7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Freeform 17">
              <a:extLst>
                <a:ext uri="{FF2B5EF4-FFF2-40B4-BE49-F238E27FC236}">
                  <a16:creationId xmlns:a16="http://schemas.microsoft.com/office/drawing/2014/main" id="{67544FB4-CD02-5BF5-5E11-AB2D158E13DD}"/>
                </a:ext>
              </a:extLst>
            </p:cNvPr>
            <p:cNvSpPr/>
            <p:nvPr/>
          </p:nvSpPr>
          <p:spPr>
            <a:xfrm>
              <a:off x="4305681" y="2393606"/>
              <a:ext cx="23362" cy="233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5"/>
                <a:gd name="f8" fmla="val 8"/>
                <a:gd name="f9" fmla="val 1"/>
                <a:gd name="f10" fmla="val 4"/>
                <a:gd name="f11" fmla="val 3"/>
                <a:gd name="f12" fmla="+- 0 0 -90"/>
                <a:gd name="f13" fmla="*/ f3 1 9"/>
                <a:gd name="f14" fmla="*/ f4 1 9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9"/>
                <a:gd name="f21" fmla="*/ 9 f18 1"/>
                <a:gd name="f22" fmla="*/ 0 f18 1"/>
                <a:gd name="f23" fmla="*/ 1 f18 1"/>
                <a:gd name="f24" fmla="+- f19 0 f1"/>
                <a:gd name="f25" fmla="*/ f21 1 9"/>
                <a:gd name="f26" fmla="*/ f22 1 9"/>
                <a:gd name="f27" fmla="*/ f23 1 9"/>
                <a:gd name="f28" fmla="*/ 0 1 f20"/>
                <a:gd name="f29" fmla="*/ f16 1 f20"/>
                <a:gd name="f30" fmla="*/ f25 1 f20"/>
                <a:gd name="f31" fmla="*/ f26 1 f20"/>
                <a:gd name="f32" fmla="*/ f27 1 f20"/>
                <a:gd name="f33" fmla="*/ f28 f13 1"/>
                <a:gd name="f34" fmla="*/ f29 f13 1"/>
                <a:gd name="f35" fmla="*/ f29 f14 1"/>
                <a:gd name="f36" fmla="*/ f28 f14 1"/>
                <a:gd name="f37" fmla="*/ f30 f13 1"/>
                <a:gd name="f38" fmla="*/ f30 f14 1"/>
                <a:gd name="f39" fmla="*/ f31 f13 1"/>
                <a:gd name="f40" fmla="*/ f3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7" y="f38"/>
                </a:cxn>
                <a:cxn ang="f24">
                  <a:pos x="f39" y="f40"/>
                </a:cxn>
                <a:cxn ang="f24">
                  <a:pos x="f37" y="f38"/>
                </a:cxn>
              </a:cxnLst>
              <a:rect l="f33" t="f36" r="f34" b="f35"/>
              <a:pathLst>
                <a:path w="9" h="9">
                  <a:moveTo>
                    <a:pt x="f6" y="f6"/>
                  </a:moveTo>
                  <a:cubicBezTo>
                    <a:pt x="f7" y="f8"/>
                    <a:pt x="f9" y="f10"/>
                    <a:pt x="f5" y="f9"/>
                  </a:cubicBezTo>
                  <a:cubicBezTo>
                    <a:pt x="f11" y="f5"/>
                    <a:pt x="f8" y="f10"/>
                    <a:pt x="f6" y="f6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Freeform 18">
              <a:extLst>
                <a:ext uri="{FF2B5EF4-FFF2-40B4-BE49-F238E27FC236}">
                  <a16:creationId xmlns:a16="http://schemas.microsoft.com/office/drawing/2014/main" id="{55E900BE-BA09-6D40-4459-0EA668CE2BB4}"/>
                </a:ext>
              </a:extLst>
            </p:cNvPr>
            <p:cNvSpPr/>
            <p:nvPr/>
          </p:nvSpPr>
          <p:spPr>
            <a:xfrm>
              <a:off x="4582863" y="2330942"/>
              <a:ext cx="20180" cy="254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0"/>
                <a:gd name="f8" fmla="val 4"/>
                <a:gd name="f9" fmla="val 1"/>
                <a:gd name="f10" fmla="val 6"/>
                <a:gd name="f11" fmla="val 5"/>
                <a:gd name="f12" fmla="val 7"/>
                <a:gd name="f13" fmla="val 3"/>
                <a:gd name="f14" fmla="val 2"/>
                <a:gd name="f15" fmla="+- 0 0 -90"/>
                <a:gd name="f16" fmla="*/ f3 1 8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8"/>
                <a:gd name="f27" fmla="*/ 0 f23 1"/>
                <a:gd name="f28" fmla="*/ 0 f22 1"/>
                <a:gd name="f29" fmla="*/ 8 f23 1"/>
                <a:gd name="f30" fmla="*/ 10 f22 1"/>
                <a:gd name="f31" fmla="*/ 3 f23 1"/>
                <a:gd name="f32" fmla="*/ 5 f22 1"/>
                <a:gd name="f33" fmla="+- f24 0 f1"/>
                <a:gd name="f34" fmla="*/ f27 1 8"/>
                <a:gd name="f35" fmla="*/ f28 1 10"/>
                <a:gd name="f36" fmla="*/ f29 1 8"/>
                <a:gd name="f37" fmla="*/ f30 1 10"/>
                <a:gd name="f38" fmla="*/ f31 1 8"/>
                <a:gd name="f39" fmla="*/ f32 1 10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8" h="10">
                  <a:moveTo>
                    <a:pt x="f5" y="f5"/>
                  </a:moveTo>
                  <a:cubicBezTo>
                    <a:pt x="f8" y="f9"/>
                    <a:pt x="f6" y="f10"/>
                    <a:pt x="f6" y="f7"/>
                  </a:cubicBezTo>
                  <a:cubicBezTo>
                    <a:pt x="f10" y="f6"/>
                    <a:pt x="f11" y="f12"/>
                    <a:pt x="f13" y="f11"/>
                  </a:cubicBezTo>
                  <a:cubicBezTo>
                    <a:pt x="f9" y="f8"/>
                    <a:pt x="f5" y="f14"/>
                    <a:pt x="f5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Freeform 19">
              <a:extLst>
                <a:ext uri="{FF2B5EF4-FFF2-40B4-BE49-F238E27FC236}">
                  <a16:creationId xmlns:a16="http://schemas.microsoft.com/office/drawing/2014/main" id="{32A754CD-1660-F29B-B495-CE28AC8FF2AA}"/>
                </a:ext>
              </a:extLst>
            </p:cNvPr>
            <p:cNvSpPr/>
            <p:nvPr/>
          </p:nvSpPr>
          <p:spPr>
            <a:xfrm>
              <a:off x="4675254" y="2872560"/>
              <a:ext cx="9555" cy="477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9"/>
                <a:gd name="f8" fmla="val 1"/>
                <a:gd name="f9" fmla="val 2"/>
                <a:gd name="f10" fmla="val 6"/>
                <a:gd name="f11" fmla="val 3"/>
                <a:gd name="f12" fmla="val 13"/>
                <a:gd name="f13" fmla="+- 0 0 -90"/>
                <a:gd name="f14" fmla="*/ f3 1 4"/>
                <a:gd name="f15" fmla="*/ f4 1 1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"/>
                <a:gd name="f24" fmla="*/ f20 1 19"/>
                <a:gd name="f25" fmla="*/ 1 f21 1"/>
                <a:gd name="f26" fmla="*/ 0 f20 1"/>
                <a:gd name="f27" fmla="*/ 4 f21 1"/>
                <a:gd name="f28" fmla="*/ 19 f20 1"/>
                <a:gd name="f29" fmla="*/ 3 f21 1"/>
                <a:gd name="f30" fmla="+- f22 0 f1"/>
                <a:gd name="f31" fmla="*/ f25 1 4"/>
                <a:gd name="f32" fmla="*/ f26 1 19"/>
                <a:gd name="f33" fmla="*/ f27 1 4"/>
                <a:gd name="f34" fmla="*/ f28 1 19"/>
                <a:gd name="f35" fmla="*/ f29 1 4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3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2"/>
                </a:cxn>
                <a:cxn ang="f30">
                  <a:pos x="f49" y="f50"/>
                </a:cxn>
              </a:cxnLst>
              <a:rect l="f45" t="f48" r="f46" b="f47"/>
              <a:pathLst>
                <a:path w="4" h="19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1" y="f7"/>
                    <a:pt x="f11" y="f7"/>
                    <a:pt x="f11" y="f7"/>
                  </a:cubicBezTo>
                  <a:cubicBezTo>
                    <a:pt x="f9" y="f12"/>
                    <a:pt x="f5" y="f10"/>
                    <a:pt x="f8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Freeform 20">
              <a:extLst>
                <a:ext uri="{FF2B5EF4-FFF2-40B4-BE49-F238E27FC236}">
                  <a16:creationId xmlns:a16="http://schemas.microsoft.com/office/drawing/2014/main" id="{D245FC42-BAD8-A5CE-2D90-0C5D668A6D77}"/>
                </a:ext>
              </a:extLst>
            </p:cNvPr>
            <p:cNvSpPr/>
            <p:nvPr/>
          </p:nvSpPr>
          <p:spPr>
            <a:xfrm>
              <a:off x="4367274" y="2773795"/>
              <a:ext cx="14868" cy="148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"/>
                <a:gd name="f8" fmla="val 5"/>
                <a:gd name="f9" fmla="val 4"/>
                <a:gd name="f10" fmla="val 2"/>
                <a:gd name="f11" fmla="val 3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0 f18 1"/>
                <a:gd name="f22" fmla="*/ 6 f18 1"/>
                <a:gd name="f23" fmla="*/ 2 f18 1"/>
                <a:gd name="f24" fmla="*/ 3 f18 1"/>
                <a:gd name="f25" fmla="+- f19 0 f1"/>
                <a:gd name="f26" fmla="*/ f21 1 6"/>
                <a:gd name="f27" fmla="*/ f22 1 6"/>
                <a:gd name="f28" fmla="*/ f23 1 6"/>
                <a:gd name="f29" fmla="*/ f24 1 6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3 f14 1"/>
                <a:gd name="f42" fmla="*/ f34 f13 1"/>
                <a:gd name="f43" fmla="*/ f35 f14 1"/>
                <a:gd name="f44" fmla="*/ f33 f13 1"/>
                <a:gd name="f45" fmla="*/ f3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0" y="f41"/>
                </a:cxn>
              </a:cxnLst>
              <a:rect l="f36" t="f39" r="f37" b="f38"/>
              <a:pathLst>
                <a:path w="6" h="6">
                  <a:moveTo>
                    <a:pt x="f5" y="f6"/>
                  </a:moveTo>
                  <a:cubicBezTo>
                    <a:pt x="f7" y="f8"/>
                    <a:pt x="f7" y="f9"/>
                    <a:pt x="f10" y="f11"/>
                  </a:cubicBezTo>
                  <a:cubicBezTo>
                    <a:pt x="f11" y="f7"/>
                    <a:pt x="f9" y="f5"/>
                    <a:pt x="f6" y="f5"/>
                  </a:cubicBezTo>
                  <a:cubicBezTo>
                    <a:pt x="f9" y="f10"/>
                    <a:pt x="f10" y="f9"/>
                    <a:pt x="f5" y="f6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World Hepatitis Day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1976</Words>
  <Application>Microsoft Office PowerPoint</Application>
  <PresentationFormat>On-screen Show (16:9)</PresentationFormat>
  <Paragraphs>292</Paragraphs>
  <Slides>42</Slides>
  <Notes>42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54" baseType="lpstr">
      <vt:lpstr>Amatic SC</vt:lpstr>
      <vt:lpstr>Arial</vt:lpstr>
      <vt:lpstr>Calibri</vt:lpstr>
      <vt:lpstr>Lato</vt:lpstr>
      <vt:lpstr>Lato Black</vt:lpstr>
      <vt:lpstr>Open Sans Light</vt:lpstr>
      <vt:lpstr>Poppins</vt:lpstr>
      <vt:lpstr>Poppins Black</vt:lpstr>
      <vt:lpstr>Roboto</vt:lpstr>
      <vt:lpstr>Roboto Medium</vt:lpstr>
      <vt:lpstr>Rubik</vt:lpstr>
      <vt:lpstr>World Hepatitis Day by Slidesgo</vt:lpstr>
      <vt:lpstr>PowerPoint Presentation</vt:lpstr>
      <vt:lpstr>PowerPoint Presentation</vt:lpstr>
      <vt:lpstr>PowerPoint Presentation</vt:lpstr>
      <vt:lpstr>اینفوگرافیک</vt:lpstr>
      <vt:lpstr>فهرست مطالب</vt:lpstr>
      <vt:lpstr>معرفی</vt:lpstr>
      <vt:lpstr>اینفوگرافیک املاک و مستغلات</vt:lpstr>
      <vt:lpstr>01</vt:lpstr>
      <vt:lpstr>اطلاعات شناسایی</vt:lpstr>
      <vt:lpstr>سابقه پزشکی بیمار</vt:lpstr>
      <vt:lpstr>معاینهی جسمی</vt:lpstr>
      <vt:lpstr>یک تصویر ارزش هزار کلمه است</vt:lpstr>
      <vt:lpstr>یافته ها</vt:lpstr>
      <vt:lpstr>شیوع</vt:lpstr>
      <vt:lpstr>بحث</vt:lpstr>
      <vt:lpstr>خلاصه بحث</vt:lpstr>
      <vt:lpstr>اینفوگرافیک املاک و مستغلات</vt:lpstr>
      <vt:lpstr>مانیتورینگ بیمار</vt:lpstr>
      <vt:lpstr>98%</vt:lpstr>
      <vt:lpstr>PowerPoint Presentation</vt:lpstr>
      <vt:lpstr>PowerPoint Presentation</vt:lpstr>
      <vt:lpstr>پس از پیشگیری</vt:lpstr>
      <vt:lpstr>تیم ما</vt:lpstr>
      <vt:lpstr>PowerPoint Presentation</vt:lpstr>
      <vt:lpstr>با تشکراز شما دوستان عزیز...!</vt:lpstr>
      <vt:lpstr>PowerPoint Presentation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نمادهای برتر</vt:lpstr>
      <vt:lpstr>نمادهای برتر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2023-09-19T08:06:51Z</dcterms:modified>
  <cp:category/>
</cp:coreProperties>
</file>